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sldIdLst>
    <p:sldId id="458" r:id="rId2"/>
    <p:sldId id="293" r:id="rId3"/>
    <p:sldId id="330" r:id="rId4"/>
    <p:sldId id="295" r:id="rId5"/>
    <p:sldId id="297" r:id="rId6"/>
    <p:sldId id="299" r:id="rId7"/>
    <p:sldId id="300" r:id="rId8"/>
    <p:sldId id="319" r:id="rId9"/>
    <p:sldId id="303" r:id="rId10"/>
    <p:sldId id="313" r:id="rId11"/>
    <p:sldId id="305" r:id="rId12"/>
    <p:sldId id="263" r:id="rId13"/>
    <p:sldId id="278" r:id="rId14"/>
    <p:sldId id="428" r:id="rId15"/>
    <p:sldId id="429" r:id="rId16"/>
    <p:sldId id="430" r:id="rId17"/>
    <p:sldId id="306" r:id="rId18"/>
    <p:sldId id="331" r:id="rId19"/>
    <p:sldId id="315" r:id="rId20"/>
  </p:sldIdLst>
  <p:sldSz cx="12192000" cy="6858000"/>
  <p:notesSz cx="6858000" cy="9144000"/>
  <p:custDataLst>
    <p:tags r:id="rId22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0000"/>
    <a:srgbClr val="FFFF00"/>
    <a:srgbClr val="CC3300"/>
    <a:srgbClr val="006600"/>
    <a:srgbClr val="CC0099"/>
    <a:srgbClr val="FF00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24" autoAdjust="0"/>
  </p:normalViewPr>
  <p:slideViewPr>
    <p:cSldViewPr>
      <p:cViewPr varScale="1">
        <p:scale>
          <a:sx n="81" d="100"/>
          <a:sy n="81" d="100"/>
        </p:scale>
        <p:origin x="25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xmlns="" id="{DC751C3E-94F1-41B7-919B-34AC0A895E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xmlns="" id="{BF1243FD-BFCE-4715-8B6B-6C4E066C011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F579BA58-F648-4CB5-B720-0151571931C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0773" name="Rectangle 5">
            <a:extLst>
              <a:ext uri="{FF2B5EF4-FFF2-40B4-BE49-F238E27FC236}">
                <a16:creationId xmlns:a16="http://schemas.microsoft.com/office/drawing/2014/main" xmlns="" id="{234D7365-56DE-4416-9D8B-03926E7E339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60774" name="Rectangle 6">
            <a:extLst>
              <a:ext uri="{FF2B5EF4-FFF2-40B4-BE49-F238E27FC236}">
                <a16:creationId xmlns:a16="http://schemas.microsoft.com/office/drawing/2014/main" xmlns="" id="{52E6187A-9E17-457B-9318-5B6322CC8F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0775" name="Rectangle 7">
            <a:extLst>
              <a:ext uri="{FF2B5EF4-FFF2-40B4-BE49-F238E27FC236}">
                <a16:creationId xmlns:a16="http://schemas.microsoft.com/office/drawing/2014/main" xmlns="" id="{2AECF30E-12B6-4015-9139-9D674CEC3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C73AE7-A97D-442D-8BCE-5B7D57A96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21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6940E451-DA16-4EAA-B728-1B3FC2F689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562374-9C4C-42E5-9559-F9FE768870C1}" type="slidenum">
              <a:rPr lang="en-US" altLang="vi-VN"/>
              <a:pPr>
                <a:spcBef>
                  <a:spcPct val="0"/>
                </a:spcBef>
              </a:pPr>
              <a:t>13</a:t>
            </a:fld>
            <a:endParaRPr lang="en-US" altLang="vi-VN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684B9390-364E-4347-B9E9-C37A5B220B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F9E48992-2183-46B5-845C-D3B3BA411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3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phụ đề của Bản cái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A6D695-8EBE-4A59-8698-11FF507F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9012A8-FBA1-4D92-9171-CCDEE101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49F3C3-B48B-4B12-8517-395F8221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31905-F0B4-40B8-A3A1-CDF0197B3C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38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9C5CAB-73ED-47CE-84C7-E2E71990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BC4678-5368-4341-BA99-B234D8644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B81D31-8197-42A4-A6E6-3212CD33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08383-9DEC-4B18-A492-C0FDE589C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07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64ADCA-E129-4962-9EEC-B311CCE5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79D265-993C-4BBB-9E99-2C88CC18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9A461B-49A6-41FE-A20B-91A8845B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7816-BB4F-4C4A-93BE-1F12017CE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68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AB54A4D8-198F-4467-9E5B-E1EDD648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F1177D73-7CA3-4F07-B03E-6235230F8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6FCB7FEB-F4D5-4225-AED5-7971C784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C4A84-66B7-4E79-92B3-3FCFB46665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650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ên đề và 4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ội dung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64D5683D-471E-4063-AC70-4487D6AF7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6A836D66-16B3-4B12-BDC0-2C0B9F5A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F2080FBA-B4CD-49D5-BCB1-6CE6CA7D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6081A-3CEB-4E2D-BF7B-6D87CD2D06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1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0EA66E-9559-45CF-93AD-D3D9F457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BB89AD-61A1-4D8D-8C34-7643AE6E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63C039-A1BD-417A-9561-13AFFD7D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32BB2-CECC-43AB-93C3-4C71927C9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33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6ED1A5-A7B2-43CD-B961-27E1E1BA3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795715-D03C-4671-965F-1B87C569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59B3C6-F243-4AA1-AEED-0AAC3AC4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BDFC-C839-42EA-B44C-1F265353B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71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72F1E45-8132-439E-9CB4-88EFD201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FAB3EAB-2067-4F6C-ACD5-D8B30B16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12AA628-1CC2-4D1F-B9C3-4907C837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462AE-20E6-4E43-B8B4-6A4D1B4025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27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7F834EBF-DBF1-42DB-8C58-7349B9CB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81120FA-CEED-4872-9F6E-F442D149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CF89540-BAD2-41C2-BDE6-B83CA231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C395-5A50-4C79-9614-5F73D2EEB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69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28439A3E-5167-4E2A-AA65-E0BEC99A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81C1CFD-E273-467B-9826-8A3990E1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EB1407B-7B2C-4FD0-8C9E-C9E9A042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BECF6-789D-441A-9C75-CD65FC7BDE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93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4B6E36BE-CF0A-48C5-8E1A-CA2C3546E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8119EF2-44F9-46A9-96C2-46F7C336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595B3E5-B566-4520-A6B7-AE542437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D40E0-7BBD-4970-AC74-3B07572025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71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59C8ABE-F4F9-4F79-8146-7B97FF78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072B27E-2C0F-469E-93C7-FACF2F3D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FFB545D-3E33-4AEF-9CCF-C6C9E47F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88FB1-7BBA-4A99-BB27-38B994547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08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/>
              <a:t>Bấm biểu tượng để thêm hình ảnh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E1B2D5A-F1E5-467A-890F-E4E4E083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3EF3F3A-D95D-4A81-97FA-E4BCDB29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F7C4762-83DF-48C4-919C-D391CAA6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FCA4-7BCE-4DF1-BB9D-049873009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40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70000">
              <a:srgbClr val="FFFFFF"/>
            </a:gs>
            <a:gs pos="100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E3368672-0702-41D2-AE8D-FDA3B95DB0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để sửa kiểu tiêu đề Bản cái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66D84077-62B3-48CB-BEB5-9F307A592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Chỉnh sửa kiểu văn bản của Bản cái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6CDC37-A44A-4750-8974-EA2AD040E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55635C-BF84-4063-B174-59F7CBE45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FEAC73-EAAB-40F8-B957-D1EC20E2F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F7F79D0-BFA2-4858-9B6F-281A66B84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3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9">
            <a:extLst>
              <a:ext uri="{FF2B5EF4-FFF2-40B4-BE49-F238E27FC236}">
                <a16:creationId xmlns:a16="http://schemas.microsoft.com/office/drawing/2014/main" xmlns="" id="{D981E8DD-70F0-46A8-89AA-7C79714274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414838"/>
            <a:ext cx="182880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loud &amp; sky 2">
            <a:extLst>
              <a:ext uri="{FF2B5EF4-FFF2-40B4-BE49-F238E27FC236}">
                <a16:creationId xmlns:a16="http://schemas.microsoft.com/office/drawing/2014/main" xmlns="" id="{700D97A7-F973-4F7A-AEA5-2C50959BA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38100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louds">
            <a:extLst>
              <a:ext uri="{FF2B5EF4-FFF2-40B4-BE49-F238E27FC236}">
                <a16:creationId xmlns:a16="http://schemas.microsoft.com/office/drawing/2014/main" xmlns="" id="{58EB7973-76A5-41EB-B657-E1F4572FA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0"/>
            <a:ext cx="29718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43">
            <a:extLst>
              <a:ext uri="{FF2B5EF4-FFF2-40B4-BE49-F238E27FC236}">
                <a16:creationId xmlns:a16="http://schemas.microsoft.com/office/drawing/2014/main" xmlns="" id="{89D3FD95-77C3-4681-897A-68974081C1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175125"/>
            <a:ext cx="2595562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2" name="Picture 6" descr="Buombay">
            <a:extLst>
              <a:ext uri="{FF2B5EF4-FFF2-40B4-BE49-F238E27FC236}">
                <a16:creationId xmlns:a16="http://schemas.microsoft.com/office/drawing/2014/main" xmlns="" id="{97E110FA-0481-423D-A209-D0ED59CA88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19325"/>
            <a:ext cx="6553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3" name="Picture 7" descr="BIRD_1~1">
            <a:extLst>
              <a:ext uri="{FF2B5EF4-FFF2-40B4-BE49-F238E27FC236}">
                <a16:creationId xmlns:a16="http://schemas.microsoft.com/office/drawing/2014/main" xmlns="" id="{70576A0F-12D4-48FC-8467-9889406CE0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81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fake bird 4">
            <a:extLst>
              <a:ext uri="{FF2B5EF4-FFF2-40B4-BE49-F238E27FC236}">
                <a16:creationId xmlns:a16="http://schemas.microsoft.com/office/drawing/2014/main" xmlns="" id="{64D36CAE-E218-4CC3-8C4D-341EF94BF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755650"/>
            <a:ext cx="4572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nhanhhoa">
            <a:extLst>
              <a:ext uri="{FF2B5EF4-FFF2-40B4-BE49-F238E27FC236}">
                <a16:creationId xmlns:a16="http://schemas.microsoft.com/office/drawing/2014/main" xmlns="" id="{A618E750-D13A-49A5-A822-D88218077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811">
            <a:off x="74613" y="1711325"/>
            <a:ext cx="2135187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8" name="WordArt 12">
            <a:extLst>
              <a:ext uri="{FF2B5EF4-FFF2-40B4-BE49-F238E27FC236}">
                <a16:creationId xmlns:a16="http://schemas.microsoft.com/office/drawing/2014/main" xmlns="" id="{9F6AC814-2CC2-4548-8E36-9EA879F309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3319463"/>
            <a:ext cx="6553200" cy="1785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63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.VnRevueH" panose="020B7200000000000000" pitchFamily="34" charset="0"/>
              </a:rPr>
              <a:t>Quý thÇy c« gi¸o </a:t>
            </a:r>
          </a:p>
          <a:p>
            <a:pPr algn="ctr"/>
            <a:r>
              <a:rPr lang="en-US" sz="4063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.VnRevueH" panose="020B7200000000000000" pitchFamily="34" charset="0"/>
              </a:rPr>
              <a:t>vÒ dù Giê - líp 7B</a:t>
            </a:r>
          </a:p>
        </p:txBody>
      </p:sp>
      <p:sp>
        <p:nvSpPr>
          <p:cNvPr id="126989" name="WordArt 13">
            <a:extLst>
              <a:ext uri="{FF2B5EF4-FFF2-40B4-BE49-F238E27FC236}">
                <a16:creationId xmlns:a16="http://schemas.microsoft.com/office/drawing/2014/main" xmlns="" id="{327E3002-93D2-4632-8BB2-C4907DC73B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85784" y="1219200"/>
            <a:ext cx="7153616" cy="1287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324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 panose="020B7200000000000000" pitchFamily="34" charset="0"/>
              </a:rPr>
              <a:t>NhiÖt</a:t>
            </a:r>
            <a:r>
              <a:rPr lang="en-US" sz="3324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 panose="020B7200000000000000" pitchFamily="34" charset="0"/>
              </a:rPr>
              <a:t> </a:t>
            </a:r>
            <a:r>
              <a:rPr lang="en-US" sz="3324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 panose="020B7200000000000000" pitchFamily="34" charset="0"/>
              </a:rPr>
              <a:t>liÖt</a:t>
            </a:r>
            <a:r>
              <a:rPr lang="en-US" sz="3324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 panose="020B7200000000000000" pitchFamily="34" charset="0"/>
              </a:rPr>
              <a:t> </a:t>
            </a:r>
            <a:r>
              <a:rPr lang="en-US" sz="3324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 panose="020B7200000000000000" pitchFamily="34" charset="0"/>
              </a:rPr>
              <a:t>chµo</a:t>
            </a:r>
            <a:r>
              <a:rPr lang="en-US" sz="3324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 panose="020B7200000000000000" pitchFamily="34" charset="0"/>
              </a:rPr>
              <a:t> </a:t>
            </a:r>
            <a:r>
              <a:rPr lang="en-US" sz="3324" kern="10" dirty="0" err="1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 panose="020B7200000000000000" pitchFamily="34" charset="0"/>
              </a:rPr>
              <a:t>Mõng</a:t>
            </a:r>
            <a:r>
              <a:rPr lang="en-US" sz="3324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.VnCentury SchoolbookH" panose="020B7200000000000000" pitchFamily="34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Group 25">
            <a:extLst>
              <a:ext uri="{FF2B5EF4-FFF2-40B4-BE49-F238E27FC236}">
                <a16:creationId xmlns:a16="http://schemas.microsoft.com/office/drawing/2014/main" xmlns="" id="{FCD6A301-7229-4273-AB30-4482A65608B8}"/>
              </a:ext>
            </a:extLst>
          </p:cNvPr>
          <p:cNvGrpSpPr>
            <a:grpSpLocks/>
          </p:cNvGrpSpPr>
          <p:nvPr/>
        </p:nvGrpSpPr>
        <p:grpSpPr bwMode="auto">
          <a:xfrm>
            <a:off x="3243655" y="630530"/>
            <a:ext cx="6400800" cy="3222625"/>
            <a:chOff x="576" y="787"/>
            <a:chExt cx="4464" cy="2422"/>
          </a:xfrm>
        </p:grpSpPr>
        <p:sp>
          <p:nvSpPr>
            <p:cNvPr id="14353" name="Line 6">
              <a:extLst>
                <a:ext uri="{FF2B5EF4-FFF2-40B4-BE49-F238E27FC236}">
                  <a16:creationId xmlns:a16="http://schemas.microsoft.com/office/drawing/2014/main" xmlns="" id="{0670390D-2AA5-418F-81D2-07885F65F4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1104"/>
              <a:ext cx="432" cy="12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7">
              <a:extLst>
                <a:ext uri="{FF2B5EF4-FFF2-40B4-BE49-F238E27FC236}">
                  <a16:creationId xmlns:a16="http://schemas.microsoft.com/office/drawing/2014/main" xmlns="" id="{53B5EA10-6C76-4265-9998-6A6878623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104"/>
              <a:ext cx="1392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8">
              <a:extLst>
                <a:ext uri="{FF2B5EF4-FFF2-40B4-BE49-F238E27FC236}">
                  <a16:creationId xmlns:a16="http://schemas.microsoft.com/office/drawing/2014/main" xmlns="" id="{1A3C5BC6-EB78-493D-BC67-ED7D5F1FA3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400"/>
              <a:ext cx="1824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9">
              <a:extLst>
                <a:ext uri="{FF2B5EF4-FFF2-40B4-BE49-F238E27FC236}">
                  <a16:creationId xmlns:a16="http://schemas.microsoft.com/office/drawing/2014/main" xmlns="" id="{3E9212D3-11ED-43C5-9E36-7C432DD577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1152"/>
              <a:ext cx="1104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10">
              <a:extLst>
                <a:ext uri="{FF2B5EF4-FFF2-40B4-BE49-F238E27FC236}">
                  <a16:creationId xmlns:a16="http://schemas.microsoft.com/office/drawing/2014/main" xmlns="" id="{961CA7D3-6C94-452A-A2F3-6570614D1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064"/>
              <a:ext cx="1440" cy="768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11">
              <a:extLst>
                <a:ext uri="{FF2B5EF4-FFF2-40B4-BE49-F238E27FC236}">
                  <a16:creationId xmlns:a16="http://schemas.microsoft.com/office/drawing/2014/main" xmlns="" id="{85F83A18-C90C-4290-BD18-0AE1714C32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152"/>
              <a:ext cx="336" cy="1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Arc 12">
              <a:extLst>
                <a:ext uri="{FF2B5EF4-FFF2-40B4-BE49-F238E27FC236}">
                  <a16:creationId xmlns:a16="http://schemas.microsoft.com/office/drawing/2014/main" xmlns="" id="{CFE6FE4F-BA8C-4884-84E3-C10066AF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160"/>
              <a:ext cx="144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Arc 13">
              <a:extLst>
                <a:ext uri="{FF2B5EF4-FFF2-40B4-BE49-F238E27FC236}">
                  <a16:creationId xmlns:a16="http://schemas.microsoft.com/office/drawing/2014/main" xmlns="" id="{766835B6-258A-4766-991E-1004EA8A7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208"/>
              <a:ext cx="14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Text Box 14">
              <a:extLst>
                <a:ext uri="{FF2B5EF4-FFF2-40B4-BE49-F238E27FC236}">
                  <a16:creationId xmlns:a16="http://schemas.microsoft.com/office/drawing/2014/main" xmlns="" id="{18AB8FF6-FA07-4A2C-BFFD-849C80B24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016"/>
              <a:ext cx="48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.VnTime" panose="020B7200000000000000" pitchFamily="34" charset="0"/>
                </a:rPr>
                <a:t>70</a:t>
              </a:r>
              <a:r>
                <a:rPr lang="en-US" altLang="en-US" sz="1800" baseline="30000">
                  <a:latin typeface=".VnTime" panose="020B7200000000000000" pitchFamily="34" charset="0"/>
                </a:rPr>
                <a:t>0</a:t>
              </a:r>
              <a:endParaRPr lang="en-US" altLang="en-US" sz="1800">
                <a:latin typeface=".VnTime" panose="020B7200000000000000" pitchFamily="34" charset="0"/>
              </a:endParaRPr>
            </a:p>
          </p:txBody>
        </p:sp>
        <p:sp>
          <p:nvSpPr>
            <p:cNvPr id="14362" name="Arc 15">
              <a:extLst>
                <a:ext uri="{FF2B5EF4-FFF2-40B4-BE49-F238E27FC236}">
                  <a16:creationId xmlns:a16="http://schemas.microsoft.com/office/drawing/2014/main" xmlns="" id="{5F841459-2B92-46AD-81BF-D5352D2B49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0" y="2160"/>
              <a:ext cx="9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Text Box 16">
              <a:extLst>
                <a:ext uri="{FF2B5EF4-FFF2-40B4-BE49-F238E27FC236}">
                  <a16:creationId xmlns:a16="http://schemas.microsoft.com/office/drawing/2014/main" xmlns="" id="{76DECD0C-4C56-4BCE-9441-30F37E653B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064"/>
              <a:ext cx="57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.VnTime" panose="020B7200000000000000" pitchFamily="34" charset="0"/>
                </a:rPr>
                <a:t>50</a:t>
              </a:r>
              <a:r>
                <a:rPr lang="en-US" altLang="en-US" sz="1800" baseline="30000">
                  <a:latin typeface=".VnTime" panose="020B7200000000000000" pitchFamily="34" charset="0"/>
                </a:rPr>
                <a:t>0</a:t>
              </a:r>
              <a:endParaRPr lang="en-US" altLang="en-US" sz="1800">
                <a:latin typeface=".VnTime" panose="020B7200000000000000" pitchFamily="34" charset="0"/>
              </a:endParaRPr>
            </a:p>
          </p:txBody>
        </p:sp>
        <p:sp>
          <p:nvSpPr>
            <p:cNvPr id="14364" name="Text Box 17">
              <a:extLst>
                <a:ext uri="{FF2B5EF4-FFF2-40B4-BE49-F238E27FC236}">
                  <a16:creationId xmlns:a16="http://schemas.microsoft.com/office/drawing/2014/main" xmlns="" id="{B55DE138-579F-4BD7-8DF7-453D4E648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787"/>
              <a:ext cx="288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14365" name="Text Box 18">
              <a:extLst>
                <a:ext uri="{FF2B5EF4-FFF2-40B4-BE49-F238E27FC236}">
                  <a16:creationId xmlns:a16="http://schemas.microsoft.com/office/drawing/2014/main" xmlns="" id="{971146DF-BDFD-4379-9EFC-FA125D094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323"/>
              <a:ext cx="33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14366" name="Text Box 19">
              <a:extLst>
                <a:ext uri="{FF2B5EF4-FFF2-40B4-BE49-F238E27FC236}">
                  <a16:creationId xmlns:a16="http://schemas.microsoft.com/office/drawing/2014/main" xmlns="" id="{4A12F083-8430-4040-BB66-6EA21DAB6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352"/>
              <a:ext cx="288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14367" name="Text Box 20">
              <a:extLst>
                <a:ext uri="{FF2B5EF4-FFF2-40B4-BE49-F238E27FC236}">
                  <a16:creationId xmlns:a16="http://schemas.microsoft.com/office/drawing/2014/main" xmlns="" id="{E485413C-24E5-4A8F-AADF-9DC5B5549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835"/>
              <a:ext cx="479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D</a:t>
              </a:r>
            </a:p>
          </p:txBody>
        </p:sp>
        <p:sp>
          <p:nvSpPr>
            <p:cNvPr id="14368" name="Text Box 21">
              <a:extLst>
                <a:ext uri="{FF2B5EF4-FFF2-40B4-BE49-F238E27FC236}">
                  <a16:creationId xmlns:a16="http://schemas.microsoft.com/office/drawing/2014/main" xmlns="" id="{7939FEE8-1DED-49EE-91A0-7245E0504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843"/>
              <a:ext cx="336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E</a:t>
              </a:r>
            </a:p>
          </p:txBody>
        </p:sp>
        <p:sp>
          <p:nvSpPr>
            <p:cNvPr id="14369" name="Text Box 22">
              <a:extLst>
                <a:ext uri="{FF2B5EF4-FFF2-40B4-BE49-F238E27FC236}">
                  <a16:creationId xmlns:a16="http://schemas.microsoft.com/office/drawing/2014/main" xmlns="" id="{6F3C23E0-ABED-48ED-8131-534C62937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803"/>
              <a:ext cx="336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F</a:t>
              </a:r>
            </a:p>
          </p:txBody>
        </p:sp>
        <p:sp>
          <p:nvSpPr>
            <p:cNvPr id="14370" name="Text Box 24">
              <a:extLst>
                <a:ext uri="{FF2B5EF4-FFF2-40B4-BE49-F238E27FC236}">
                  <a16:creationId xmlns:a16="http://schemas.microsoft.com/office/drawing/2014/main" xmlns="" id="{EE7A882E-FD0B-484A-9BA6-B2A4BF89A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352"/>
              <a:ext cx="19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175139" name="Group 35">
            <a:extLst>
              <a:ext uri="{FF2B5EF4-FFF2-40B4-BE49-F238E27FC236}">
                <a16:creationId xmlns:a16="http://schemas.microsoft.com/office/drawing/2014/main" xmlns="" id="{A168EC09-3C9C-48CD-8352-2C2F7AC51AEE}"/>
              </a:ext>
            </a:extLst>
          </p:cNvPr>
          <p:cNvGrpSpPr>
            <a:grpSpLocks/>
          </p:cNvGrpSpPr>
          <p:nvPr/>
        </p:nvGrpSpPr>
        <p:grpSpPr bwMode="auto">
          <a:xfrm>
            <a:off x="1128157" y="3209926"/>
            <a:ext cx="9768443" cy="2678114"/>
            <a:chOff x="511" y="2070"/>
            <a:chExt cx="4721" cy="1687"/>
          </a:xfrm>
        </p:grpSpPr>
        <p:sp>
          <p:nvSpPr>
            <p:cNvPr id="14345" name="Text Box 26">
              <a:extLst>
                <a:ext uri="{FF2B5EF4-FFF2-40B4-BE49-F238E27FC236}">
                  <a16:creationId xmlns:a16="http://schemas.microsoft.com/office/drawing/2014/main" xmlns="" id="{D34AEBCF-C341-4EEC-AAC5-E692D7F7A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448"/>
              <a:ext cx="26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14346" name="Group 29">
              <a:extLst>
                <a:ext uri="{FF2B5EF4-FFF2-40B4-BE49-F238E27FC236}">
                  <a16:creationId xmlns:a16="http://schemas.microsoft.com/office/drawing/2014/main" xmlns="" id="{6D215AFD-ACB1-489B-A08F-24D34C8EF9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" y="2070"/>
              <a:ext cx="1680" cy="327"/>
              <a:chOff x="367" y="2838"/>
              <a:chExt cx="1680" cy="327"/>
            </a:xfrm>
          </p:grpSpPr>
          <p:sp>
            <p:nvSpPr>
              <p:cNvPr id="14351" name="Text Box 27">
                <a:extLst>
                  <a:ext uri="{FF2B5EF4-FFF2-40B4-BE49-F238E27FC236}">
                    <a16:creationId xmlns:a16="http://schemas.microsoft.com/office/drawing/2014/main" xmlns="" id="{B0C9580B-F791-4825-AF29-6782B390B3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" y="2838"/>
                <a:ext cx="168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b="1" dirty="0" err="1"/>
                  <a:t>Xét</a:t>
                </a:r>
                <a:r>
                  <a:rPr lang="en-US" altLang="en-US" b="1" dirty="0"/>
                  <a:t>               </a:t>
                </a:r>
                <a:r>
                  <a:rPr lang="en-US" altLang="en-US" b="1" dirty="0" err="1"/>
                  <a:t>có</a:t>
                </a:r>
                <a:r>
                  <a:rPr lang="en-US" altLang="en-US" b="1" dirty="0"/>
                  <a:t>:</a:t>
                </a:r>
              </a:p>
            </p:txBody>
          </p:sp>
          <p:graphicFrame>
            <p:nvGraphicFramePr>
              <p:cNvPr id="14352" name="Object 28">
                <a:extLst>
                  <a:ext uri="{FF2B5EF4-FFF2-40B4-BE49-F238E27FC236}">
                    <a16:creationId xmlns:a16="http://schemas.microsoft.com/office/drawing/2014/main" xmlns="" id="{FDFC0EF5-2572-4B7C-8E74-DD3D5BD906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1335035"/>
                  </p:ext>
                </p:extLst>
              </p:nvPr>
            </p:nvGraphicFramePr>
            <p:xfrm>
              <a:off x="702" y="2903"/>
              <a:ext cx="625" cy="2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39" name="Equation" r:id="rId3" imgW="508000" imgH="190500" progId="Equation.3">
                      <p:embed/>
                    </p:oleObj>
                  </mc:Choice>
                  <mc:Fallback>
                    <p:oleObj name="Equation" r:id="rId3" imgW="508000" imgH="190500" progId="Equation.3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2" y="2903"/>
                            <a:ext cx="625" cy="23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347" name="Group 32">
              <a:extLst>
                <a:ext uri="{FF2B5EF4-FFF2-40B4-BE49-F238E27FC236}">
                  <a16:creationId xmlns:a16="http://schemas.microsoft.com/office/drawing/2014/main" xmlns="" id="{A127ACC9-FD49-4723-B0CC-8F41768EFF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" y="2360"/>
              <a:ext cx="4677" cy="329"/>
              <a:chOff x="651" y="3022"/>
              <a:chExt cx="4677" cy="329"/>
            </a:xfrm>
          </p:grpSpPr>
          <p:graphicFrame>
            <p:nvGraphicFramePr>
              <p:cNvPr id="14349" name="Object 30">
                <a:extLst>
                  <a:ext uri="{FF2B5EF4-FFF2-40B4-BE49-F238E27FC236}">
                    <a16:creationId xmlns:a16="http://schemas.microsoft.com/office/drawing/2014/main" xmlns="" id="{B2C0F764-A8C8-443E-9692-D2A32E86A5A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65142116"/>
                  </p:ext>
                </p:extLst>
              </p:nvPr>
            </p:nvGraphicFramePr>
            <p:xfrm>
              <a:off x="651" y="3022"/>
              <a:ext cx="1488" cy="2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540" name="Equation" r:id="rId5" imgW="1206500" imgH="241300" progId="Equation.3">
                      <p:embed/>
                    </p:oleObj>
                  </mc:Choice>
                  <mc:Fallback>
                    <p:oleObj name="Equation" r:id="rId5" imgW="1206500" imgH="241300" progId="Equation.3">
                      <p:embed/>
                      <p:pic>
                        <p:nvPicPr>
                          <p:cNvPr id="0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1" y="3022"/>
                            <a:ext cx="1488" cy="2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50" name="Text Box 31">
                <a:extLst>
                  <a:ext uri="{FF2B5EF4-FFF2-40B4-BE49-F238E27FC236}">
                    <a16:creationId xmlns:a16="http://schemas.microsoft.com/office/drawing/2014/main" xmlns="" id="{897266E5-EA2F-4F0D-AD69-8D25D9C68C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3024"/>
                <a:ext cx="32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/>
                  <a:t>(định lí tổng ba góc của tam giác)</a:t>
                </a:r>
              </a:p>
            </p:txBody>
          </p:sp>
        </p:grpSp>
        <p:graphicFrame>
          <p:nvGraphicFramePr>
            <p:cNvPr id="14348" name="Object 33">
              <a:extLst>
                <a:ext uri="{FF2B5EF4-FFF2-40B4-BE49-F238E27FC236}">
                  <a16:creationId xmlns:a16="http://schemas.microsoft.com/office/drawing/2014/main" xmlns="" id="{A28EF121-1D75-4C68-8C76-1D6BBEA41A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7226657"/>
                </p:ext>
              </p:extLst>
            </p:nvPr>
          </p:nvGraphicFramePr>
          <p:xfrm>
            <a:off x="511" y="2653"/>
            <a:ext cx="3552" cy="1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1" name="Equation" r:id="rId7" imgW="2971800" imgH="825500" progId="Equation.3">
                    <p:embed/>
                  </p:oleObj>
                </mc:Choice>
                <mc:Fallback>
                  <p:oleObj name="Equation" r:id="rId7" imgW="2971800" imgH="82550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" y="2653"/>
                          <a:ext cx="3552" cy="1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5138" name="Text Box 34">
            <a:extLst>
              <a:ext uri="{FF2B5EF4-FFF2-40B4-BE49-F238E27FC236}">
                <a16:creationId xmlns:a16="http://schemas.microsoft.com/office/drawing/2014/main" xmlns="" id="{CC623B85-BFC1-417E-BB50-8EF3383E4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043" y="6024329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/>
              <a:t>Ta </a:t>
            </a:r>
            <a:r>
              <a:rPr lang="en-US" altLang="en-US" sz="3200" b="1" dirty="0" err="1"/>
              <a:t>có</a:t>
            </a:r>
            <a:r>
              <a:rPr lang="en-US" altLang="en-US" sz="3200" b="1" dirty="0"/>
              <a:t>: BC = EF = 3</a:t>
            </a:r>
          </a:p>
        </p:txBody>
      </p:sp>
      <p:sp>
        <p:nvSpPr>
          <p:cNvPr id="14344" name="Text Box 36">
            <a:extLst>
              <a:ext uri="{FF2B5EF4-FFF2-40B4-BE49-F238E27FC236}">
                <a16:creationId xmlns:a16="http://schemas.microsoft.com/office/drawing/2014/main" xmlns="" id="{A95AD8BF-91AD-4AD5-82F5-AFB3DF433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41" y="152400"/>
            <a:ext cx="95625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</a:rPr>
              <a:t>?3</a:t>
            </a:r>
          </a:p>
        </p:txBody>
      </p:sp>
      <p:grpSp>
        <p:nvGrpSpPr>
          <p:cNvPr id="35" name="Group 25">
            <a:extLst>
              <a:ext uri="{FF2B5EF4-FFF2-40B4-BE49-F238E27FC236}">
                <a16:creationId xmlns:a16="http://schemas.microsoft.com/office/drawing/2014/main" xmlns="" id="{A942F58C-C8C5-4EC8-AEC3-902AFBB9CF68}"/>
              </a:ext>
            </a:extLst>
          </p:cNvPr>
          <p:cNvGrpSpPr>
            <a:grpSpLocks/>
          </p:cNvGrpSpPr>
          <p:nvPr/>
        </p:nvGrpSpPr>
        <p:grpSpPr bwMode="auto">
          <a:xfrm>
            <a:off x="936267" y="182855"/>
            <a:ext cx="6934200" cy="538163"/>
            <a:chOff x="816" y="285"/>
            <a:chExt cx="4368" cy="339"/>
          </a:xfrm>
        </p:grpSpPr>
        <p:sp>
          <p:nvSpPr>
            <p:cNvPr id="36" name="Text Box 3">
              <a:extLst>
                <a:ext uri="{FF2B5EF4-FFF2-40B4-BE49-F238E27FC236}">
                  <a16:creationId xmlns:a16="http://schemas.microsoft.com/office/drawing/2014/main" xmlns="" id="{39652B20-062B-4F85-8936-EE32651BC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88"/>
              <a:ext cx="6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.VnTime" panose="020B7200000000000000" pitchFamily="34" charset="0"/>
                </a:rPr>
                <a:t>Cho</a:t>
              </a:r>
            </a:p>
          </p:txBody>
        </p:sp>
        <p:graphicFrame>
          <p:nvGraphicFramePr>
            <p:cNvPr id="37" name="Object 4">
              <a:extLst>
                <a:ext uri="{FF2B5EF4-FFF2-40B4-BE49-F238E27FC236}">
                  <a16:creationId xmlns:a16="http://schemas.microsoft.com/office/drawing/2014/main" xmlns="" id="{1850F8A7-2B85-48B6-B11B-CAFC088336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6" y="285"/>
            <a:ext cx="2256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2" name="Equation" r:id="rId9" imgW="990170" imgH="177723" progId="Equation.DSMT4">
                    <p:embed/>
                  </p:oleObj>
                </mc:Choice>
                <mc:Fallback>
                  <p:oleObj name="Equation" r:id="rId9" imgW="990170" imgH="177723" progId="Equation.DSMT4">
                    <p:embed/>
                    <p:pic>
                      <p:nvPicPr>
                        <p:cNvPr id="13337" name="Object 4">
                          <a:extLst>
                            <a:ext uri="{FF2B5EF4-FFF2-40B4-BE49-F238E27FC236}">
                              <a16:creationId xmlns:a16="http://schemas.microsoft.com/office/drawing/2014/main" xmlns="" id="{D1ACE91B-A0B3-4EE1-AF76-BF7398B9F0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85"/>
                          <a:ext cx="2256" cy="3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 Box 5">
              <a:extLst>
                <a:ext uri="{FF2B5EF4-FFF2-40B4-BE49-F238E27FC236}">
                  <a16:creationId xmlns:a16="http://schemas.microsoft.com/office/drawing/2014/main" xmlns="" id="{EC554A34-CF30-445C-9977-9ADDCA02D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88"/>
              <a:ext cx="16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 dirty="0" err="1">
                  <a:latin typeface=".VnTime" panose="020B7200000000000000" pitchFamily="34" charset="0"/>
                </a:rPr>
                <a:t>như</a:t>
              </a:r>
              <a:r>
                <a:rPr lang="en-US" altLang="en-US" b="1" dirty="0">
                  <a:latin typeface=".VnTime" panose="020B7200000000000000" pitchFamily="34" charset="0"/>
                </a:rPr>
                <a:t>­ </a:t>
              </a:r>
              <a:r>
                <a:rPr lang="en-US" altLang="en-US" b="1" dirty="0" err="1">
                  <a:latin typeface=".VnTime" panose="020B7200000000000000" pitchFamily="34" charset="0"/>
                </a:rPr>
                <a:t>h×nh</a:t>
              </a:r>
              <a:r>
                <a:rPr lang="en-US" altLang="en-US" b="1" dirty="0">
                  <a:latin typeface=".VnTime" panose="020B7200000000000000" pitchFamily="34" charset="0"/>
                </a:rPr>
                <a:t> </a:t>
              </a:r>
              <a:r>
                <a:rPr lang="en-US" altLang="en-US" b="1" dirty="0" err="1">
                  <a:latin typeface=".VnTime" panose="020B7200000000000000" pitchFamily="34" charset="0"/>
                </a:rPr>
                <a:t>vÏ</a:t>
              </a:r>
              <a:endParaRPr lang="en-US" altLang="en-US" b="1" dirty="0">
                <a:latin typeface=".VnTime" panose="020B7200000000000000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4caedf8713aa83b3fcb-7ff8">
            <a:extLst>
              <a:ext uri="{FF2B5EF4-FFF2-40B4-BE49-F238E27FC236}">
                <a16:creationId xmlns:a16="http://schemas.microsoft.com/office/drawing/2014/main" xmlns="" id="{8FA8A6DF-53CA-4800-8385-B0C0FBE20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95663"/>
            <a:ext cx="42672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67" name="Picture 3" descr="image002">
            <a:extLst>
              <a:ext uri="{FF2B5EF4-FFF2-40B4-BE49-F238E27FC236}">
                <a16:creationId xmlns:a16="http://schemas.microsoft.com/office/drawing/2014/main" xmlns="" id="{AEC1443E-F4AE-4CFE-AE80-5B049CC29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25495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68" name="Picture 4" descr="image003">
            <a:extLst>
              <a:ext uri="{FF2B5EF4-FFF2-40B4-BE49-F238E27FC236}">
                <a16:creationId xmlns:a16="http://schemas.microsoft.com/office/drawing/2014/main" xmlns="" id="{E397FEBF-4453-4E9F-AF1A-E94BA8B8B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487680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69" name="Picture 5" descr="image004">
            <a:extLst>
              <a:ext uri="{FF2B5EF4-FFF2-40B4-BE49-F238E27FC236}">
                <a16:creationId xmlns:a16="http://schemas.microsoft.com/office/drawing/2014/main" xmlns="" id="{6AD9F041-2520-4B1A-B514-5F31A3E9A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43000"/>
            <a:ext cx="3733800" cy="25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70" name="Picture 6" descr="image005">
            <a:extLst>
              <a:ext uri="{FF2B5EF4-FFF2-40B4-BE49-F238E27FC236}">
                <a16:creationId xmlns:a16="http://schemas.microsoft.com/office/drawing/2014/main" xmlns="" id="{DAEE4B80-4A99-4A53-B24F-4C4DBFD2B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6172200" cy="196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71" name="Picture 7" descr="image006">
            <a:extLst>
              <a:ext uri="{FF2B5EF4-FFF2-40B4-BE49-F238E27FC236}">
                <a16:creationId xmlns:a16="http://schemas.microsoft.com/office/drawing/2014/main" xmlns="" id="{B51BB07A-636A-4229-999B-1BAA86662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21138"/>
            <a:ext cx="5791200" cy="306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72" name="Picture 8" descr="image001">
            <a:extLst>
              <a:ext uri="{FF2B5EF4-FFF2-40B4-BE49-F238E27FC236}">
                <a16:creationId xmlns:a16="http://schemas.microsoft.com/office/drawing/2014/main" xmlns="" id="{A2F24A10-EDDA-4E3A-80C7-B4535E4FA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5013"/>
            <a:ext cx="2327275" cy="1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0" presetClass="entr" presetSubtype="1157633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hảnh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nhau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 descr="images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33401"/>
            <a:ext cx="8610600" cy="5399595"/>
          </a:xfrm>
          <a:prstGeom prst="rect">
            <a:avLst/>
          </a:prstGeom>
        </p:spPr>
      </p:pic>
      <p:pic>
        <p:nvPicPr>
          <p:cNvPr id="6" name="Picture 5" descr="20100507195129Kheops-Pyram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24000" y="533400"/>
            <a:ext cx="8765570" cy="5334000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8534400" cy="5105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8200" y="6273226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+mj-lt"/>
              </a:rPr>
              <a:t>Lá cờ</a:t>
            </a:r>
          </a:p>
        </p:txBody>
      </p:sp>
      <p:pic>
        <p:nvPicPr>
          <p:cNvPr id="11" name="Picture 10" descr="dao ly son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57200"/>
            <a:ext cx="10896600" cy="5486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19600" y="6273226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+mj-lt"/>
              </a:rPr>
              <a:t>Đèn ông sao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6273226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+mj-lt"/>
              </a:rPr>
              <a:t>Kim Tự Tháp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3400" y="6273226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+mj-lt"/>
              </a:rPr>
              <a:t>Cầu Long Biên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>
            <a:extLst>
              <a:ext uri="{FF2B5EF4-FFF2-40B4-BE49-F238E27FC236}">
                <a16:creationId xmlns:a16="http://schemas.microsoft.com/office/drawing/2014/main" xmlns="" id="{11F47329-85B3-44E7-A0DF-223CE993E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71732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a)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Nếu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hai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tam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giác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nhau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thì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chu vi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nhau</a:t>
            </a:r>
            <a:endParaRPr lang="en-US" altLang="vi-VN" sz="2800" b="1" dirty="0">
              <a:latin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xmlns="" id="{E4BE67A2-8979-4EA7-8B96-772E8069E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49247"/>
            <a:ext cx="87084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b)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Nếu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hai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tam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giác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góc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tương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ứng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nhau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thì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chúng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sym typeface="Wingdings 2" panose="05020102010507070707" pitchFamily="18" charset="2"/>
              </a:rPr>
              <a:t>nhau</a:t>
            </a:r>
            <a:endParaRPr lang="en-US" altLang="vi-VN" sz="2800" b="1" dirty="0">
              <a:latin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38918" name="Text Box 6" descr="Blue tissue paper">
            <a:extLst>
              <a:ext uri="{FF2B5EF4-FFF2-40B4-BE49-F238E27FC236}">
                <a16:creationId xmlns:a16="http://schemas.microsoft.com/office/drawing/2014/main" xmlns="" id="{58E64116-1171-48AE-8C64-4B71688F4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609" y="4194654"/>
            <a:ext cx="1447800" cy="461963"/>
          </a:xfrm>
          <a:prstGeom prst="rect">
            <a:avLst/>
          </a:prstGeom>
          <a:solidFill>
            <a:srgbClr val="89E9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VNI-Times" pitchFamily="2" charset="0"/>
                <a:sym typeface="Wingdings" panose="05000000000000000000" pitchFamily="2" charset="2"/>
              </a:rPr>
              <a:t>ÑUÙNG</a:t>
            </a:r>
            <a:endParaRPr lang="en-US" altLang="vi-VN" sz="2400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38920" name="Text Box 8" descr="Parchment">
            <a:hlinkClick r:id="" action="ppaction://noaction"/>
            <a:extLst>
              <a:ext uri="{FF2B5EF4-FFF2-40B4-BE49-F238E27FC236}">
                <a16:creationId xmlns:a16="http://schemas.microsoft.com/office/drawing/2014/main" xmlns="" id="{17E4C9F2-90DA-4800-BEFB-5071FD0AE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609" y="2915138"/>
            <a:ext cx="1447800" cy="461962"/>
          </a:xfrm>
          <a:prstGeom prst="rect">
            <a:avLst/>
          </a:prstGeom>
          <a:solidFill>
            <a:srgbClr val="FFFF9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SAI</a:t>
            </a:r>
          </a:p>
        </p:txBody>
      </p:sp>
      <p:sp>
        <p:nvSpPr>
          <p:cNvPr id="19463" name="Text Box 11">
            <a:extLst>
              <a:ext uri="{FF2B5EF4-FFF2-40B4-BE49-F238E27FC236}">
                <a16:creationId xmlns:a16="http://schemas.microsoft.com/office/drawing/2014/main" xmlns="" id="{25521ECD-C95E-4A45-AF5B-0CBDAABF7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6348"/>
            <a:ext cx="1066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vi-VN" sz="3600" b="1" u="sng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vi-VN" sz="3600" b="1" u="sng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khẳng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định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sau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khẳng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định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nào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đúng</a:t>
            </a:r>
            <a:endParaRPr lang="en-US" altLang="vi-VN" sz="36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khẳng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định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nào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sai</a:t>
            </a:r>
            <a:r>
              <a:rPr lang="en-US" altLang="vi-VN" sz="3600" b="1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9464" name="Text Box 13">
            <a:extLst>
              <a:ext uri="{FF2B5EF4-FFF2-40B4-BE49-F238E27FC236}">
                <a16:creationId xmlns:a16="http://schemas.microsoft.com/office/drawing/2014/main" xmlns="" id="{C403865D-B622-4AE4-AB2F-6BDAFA57C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04553"/>
            <a:ext cx="87084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c) Hai tam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nhau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latin typeface="Times New Roman" panose="02020603050405020304" pitchFamily="18" charset="0"/>
              </a:rPr>
              <a:t> tam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tương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nhau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tương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nhau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19465" name="Text Box 14">
            <a:extLst>
              <a:ext uri="{FF2B5EF4-FFF2-40B4-BE49-F238E27FC236}">
                <a16:creationId xmlns:a16="http://schemas.microsoft.com/office/drawing/2014/main" xmlns="" id="{FA04CD02-D204-4E69-B498-B26FC12D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280202"/>
            <a:ext cx="87846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/>
              <a:t>d</a:t>
            </a:r>
            <a:r>
              <a:rPr lang="en-US" altLang="vi-VN" sz="2800" b="1" dirty="0">
                <a:latin typeface="Times New Roman" panose="02020603050405020304" pitchFamily="18" charset="0"/>
              </a:rPr>
              <a:t>)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latin typeface="Times New Roman" panose="02020603050405020304" pitchFamily="18" charset="0"/>
              </a:rPr>
              <a:t> tam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nhau</a:t>
            </a:r>
            <a:r>
              <a:rPr lang="en-US" altLang="vi-VN" sz="2800" b="1" dirty="0">
                <a:latin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suy</a:t>
            </a:r>
            <a:r>
              <a:rPr lang="en-US" altLang="vi-VN" sz="2800" b="1" dirty="0">
                <a:latin typeface="Times New Roman" panose="02020603050405020304" pitchFamily="18" charset="0"/>
              </a:rPr>
              <a:t> ra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cạnh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tương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nhau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góc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tương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nhau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 Box 6" descr="Blue tissue paper">
            <a:extLst>
              <a:ext uri="{FF2B5EF4-FFF2-40B4-BE49-F238E27FC236}">
                <a16:creationId xmlns:a16="http://schemas.microsoft.com/office/drawing/2014/main" xmlns="" id="{35F65942-5378-4B3A-B626-061105285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5526275"/>
            <a:ext cx="1447800" cy="461962"/>
          </a:xfrm>
          <a:prstGeom prst="rect">
            <a:avLst/>
          </a:prstGeom>
          <a:solidFill>
            <a:srgbClr val="89E9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VNI-Times" pitchFamily="2" charset="0"/>
                <a:sym typeface="Wingdings" panose="05000000000000000000" pitchFamily="2" charset="2"/>
              </a:rPr>
              <a:t>ÑUÙNG</a:t>
            </a:r>
            <a:endParaRPr lang="en-US" altLang="vi-VN" sz="2400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14" name="Text Box 6" descr="Blue tissue paper">
            <a:extLst>
              <a:ext uri="{FF2B5EF4-FFF2-40B4-BE49-F238E27FC236}">
                <a16:creationId xmlns:a16="http://schemas.microsoft.com/office/drawing/2014/main" xmlns="" id="{244DA7D2-9568-41CF-A50F-2EE94A9C4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077145"/>
            <a:ext cx="1447800" cy="461963"/>
          </a:xfrm>
          <a:prstGeom prst="rect">
            <a:avLst/>
          </a:prstGeom>
          <a:solidFill>
            <a:srgbClr val="89E9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sym typeface="Wingdings" panose="05000000000000000000" pitchFamily="2" charset="2"/>
              </a:rPr>
              <a:t>ÑUÙNG</a:t>
            </a:r>
            <a:endParaRPr lang="en-US" altLang="vi-VN" sz="2400" dirty="0">
              <a:solidFill>
                <a:srgbClr val="0000CC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20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943100" y="698501"/>
            <a:ext cx="8305800" cy="1630363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err="1">
                <a:solidFill>
                  <a:srgbClr val="3333CC"/>
                </a:solidFill>
              </a:rPr>
              <a:t>Câu</a:t>
            </a:r>
            <a:r>
              <a:rPr lang="en-US" sz="4000" b="1" i="1" dirty="0">
                <a:solidFill>
                  <a:srgbClr val="3333CC"/>
                </a:solidFill>
              </a:rPr>
              <a:t> 1:</a:t>
            </a:r>
            <a:r>
              <a:rPr lang="en-US" sz="4000" dirty="0">
                <a:solidFill>
                  <a:srgbClr val="3333CC"/>
                </a:solidFill>
              </a:rPr>
              <a:t> </a:t>
            </a:r>
            <a:r>
              <a:rPr lang="en-US" sz="4000" dirty="0">
                <a:solidFill>
                  <a:srgbClr val="3333CC"/>
                </a:solidFill>
                <a:cs typeface="Times New Roman" pitchFamily="18" charset="0"/>
              </a:rPr>
              <a:t>∆ABC = ∆ HIK.</a:t>
            </a:r>
          </a:p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cs typeface="Times New Roman" pitchFamily="18" charset="0"/>
              </a:rPr>
              <a:t>Cạnh</a:t>
            </a:r>
            <a:r>
              <a:rPr lang="en-US" sz="400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cs typeface="Times New Roman" pitchFamily="18" charset="0"/>
              </a:rPr>
              <a:t>tương</a:t>
            </a:r>
            <a:r>
              <a:rPr lang="en-US" sz="400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cs typeface="Times New Roman" pitchFamily="18" charset="0"/>
              </a:rPr>
              <a:t>ứng</a:t>
            </a:r>
            <a:r>
              <a:rPr lang="en-US" sz="400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cs typeface="Times New Roman" pitchFamily="18" charset="0"/>
              </a:rPr>
              <a:t>cạnh</a:t>
            </a:r>
            <a:r>
              <a:rPr lang="en-US" sz="4000" dirty="0">
                <a:solidFill>
                  <a:srgbClr val="3333CC"/>
                </a:solidFill>
                <a:cs typeface="Times New Roman" pitchFamily="18" charset="0"/>
              </a:rPr>
              <a:t> BC ?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29699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730376" y="3124201"/>
            <a:ext cx="2803525" cy="646113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</a:rPr>
              <a:t>a) </a:t>
            </a:r>
            <a:r>
              <a:rPr lang="en-US" sz="3600" dirty="0" err="1">
                <a:solidFill>
                  <a:srgbClr val="0000CC"/>
                </a:solidFill>
              </a:rPr>
              <a:t>Cạnh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b="1" dirty="0">
                <a:solidFill>
                  <a:srgbClr val="0000CC"/>
                </a:solidFill>
              </a:rPr>
              <a:t>HI</a:t>
            </a:r>
          </a:p>
        </p:txBody>
      </p:sp>
      <p:sp>
        <p:nvSpPr>
          <p:cNvPr id="29700" name="Footer Placeholder 21"/>
          <p:cNvSpPr txBox="1">
            <a:spLocks noGrp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>
              <a:latin typeface="Arial" charset="0"/>
            </a:endParaRPr>
          </a:p>
        </p:txBody>
      </p:sp>
      <p:sp>
        <p:nvSpPr>
          <p:cNvPr id="29701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3124201"/>
            <a:ext cx="3094038" cy="646113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</a:rPr>
              <a:t>c) Cạnh </a:t>
            </a:r>
            <a:r>
              <a:rPr lang="en-US" sz="3600" b="1">
                <a:solidFill>
                  <a:srgbClr val="0000CC"/>
                </a:solidFill>
              </a:rPr>
              <a:t>HK</a:t>
            </a:r>
          </a:p>
        </p:txBody>
      </p:sp>
      <p:sp>
        <p:nvSpPr>
          <p:cNvPr id="29702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729163" y="3124201"/>
            <a:ext cx="2633662" cy="646113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</a:rPr>
              <a:t>b) </a:t>
            </a:r>
            <a:r>
              <a:rPr lang="en-US" sz="3600" dirty="0" err="1">
                <a:solidFill>
                  <a:srgbClr val="0000CC"/>
                </a:solidFill>
              </a:rPr>
              <a:t>Cạnh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b="1" dirty="0">
                <a:solidFill>
                  <a:srgbClr val="0000CC"/>
                </a:solidFill>
              </a:rPr>
              <a:t>IK</a:t>
            </a:r>
          </a:p>
        </p:txBody>
      </p:sp>
      <p:sp>
        <p:nvSpPr>
          <p:cNvPr id="41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709189" y="3124200"/>
            <a:ext cx="2633662" cy="646113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b) </a:t>
            </a:r>
            <a:r>
              <a:rPr lang="en-US" sz="3600" b="1" dirty="0" err="1">
                <a:solidFill>
                  <a:srgbClr val="FF0000"/>
                </a:solidFill>
              </a:rPr>
              <a:t>Cạnh</a:t>
            </a:r>
            <a:r>
              <a:rPr lang="en-US" sz="3600" b="1" dirty="0">
                <a:solidFill>
                  <a:srgbClr val="FF0000"/>
                </a:solidFill>
              </a:rPr>
              <a:t> IK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1A31764-C1D4-4471-957A-348BC13A3A2A}"/>
              </a:ext>
            </a:extLst>
          </p:cNvPr>
          <p:cNvSpPr txBox="1"/>
          <p:nvPr/>
        </p:nvSpPr>
        <p:spPr>
          <a:xfrm>
            <a:off x="52840" y="113726"/>
            <a:ext cx="1694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vi-VN" sz="3200" b="1" u="sng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32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vi-VN" sz="3200" b="1" u="sng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43100" y="698501"/>
            <a:ext cx="8305800" cy="1630363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3333CC"/>
                </a:solidFill>
              </a:rPr>
              <a:t>Câu 2:</a:t>
            </a:r>
            <a:r>
              <a:rPr lang="en-US" sz="4000">
                <a:solidFill>
                  <a:srgbClr val="3333CC"/>
                </a:solidFill>
              </a:rPr>
              <a:t> </a:t>
            </a:r>
            <a:r>
              <a:rPr lang="en-US" sz="4000">
                <a:solidFill>
                  <a:srgbClr val="3333CC"/>
                </a:solidFill>
                <a:cs typeface="Times New Roman" pitchFamily="18" charset="0"/>
              </a:rPr>
              <a:t>∆ABC = ∆ HIK.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3333CC"/>
                </a:solidFill>
                <a:cs typeface="Times New Roman" pitchFamily="18" charset="0"/>
              </a:rPr>
              <a:t> Góc tương ứng với góc H ?</a:t>
            </a:r>
            <a:endParaRPr lang="en-US" sz="4000">
              <a:solidFill>
                <a:srgbClr val="3333CC"/>
              </a:solidFill>
            </a:endParaRPr>
          </a:p>
        </p:txBody>
      </p:sp>
      <p:sp>
        <p:nvSpPr>
          <p:cNvPr id="30723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752600" y="3429001"/>
            <a:ext cx="2438400" cy="708025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</a:rPr>
              <a:t>a) Góc </a:t>
            </a:r>
            <a:r>
              <a:rPr lang="en-US" sz="4000" b="1">
                <a:solidFill>
                  <a:srgbClr val="0000CC"/>
                </a:solidFill>
              </a:rPr>
              <a:t>C</a:t>
            </a:r>
          </a:p>
        </p:txBody>
      </p:sp>
      <p:sp>
        <p:nvSpPr>
          <p:cNvPr id="30724" name="Footer Placeholder 21"/>
          <p:cNvSpPr txBox="1">
            <a:spLocks noGrp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>
              <a:latin typeface="Arial" charset="0"/>
            </a:endParaRPr>
          </a:p>
        </p:txBody>
      </p:sp>
      <p:sp>
        <p:nvSpPr>
          <p:cNvPr id="30725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27925" y="3459164"/>
            <a:ext cx="2819400" cy="708025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</a:rPr>
              <a:t>c) </a:t>
            </a:r>
            <a:r>
              <a:rPr lang="en-US" sz="4000" dirty="0" err="1">
                <a:solidFill>
                  <a:srgbClr val="0000CC"/>
                </a:solidFill>
              </a:rPr>
              <a:t>Góc</a:t>
            </a:r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en-US" sz="4000" b="1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30726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632325" y="3459164"/>
            <a:ext cx="2895600" cy="708025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CC"/>
                </a:solidFill>
              </a:rPr>
              <a:t>b) Góc </a:t>
            </a:r>
            <a:r>
              <a:rPr lang="en-US" sz="4000" b="1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39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3459707"/>
            <a:ext cx="2819400" cy="708025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c) </a:t>
            </a:r>
            <a:r>
              <a:rPr lang="en-US" sz="4000" b="1" dirty="0" err="1">
                <a:solidFill>
                  <a:srgbClr val="FF0000"/>
                </a:solidFill>
              </a:rPr>
              <a:t>Góc</a:t>
            </a:r>
            <a:r>
              <a:rPr lang="en-US" sz="4000" b="1" dirty="0">
                <a:solidFill>
                  <a:srgbClr val="FF0000"/>
                </a:solidFill>
              </a:rPr>
              <a:t> 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943100" y="698500"/>
            <a:ext cx="8305800" cy="1631950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3333CC"/>
                </a:solidFill>
              </a:rPr>
              <a:t>Câu 3:</a:t>
            </a:r>
            <a:r>
              <a:rPr lang="en-US" sz="4000">
                <a:solidFill>
                  <a:srgbClr val="3333CC"/>
                </a:solidFill>
              </a:rPr>
              <a:t> </a:t>
            </a:r>
            <a:r>
              <a:rPr lang="en-US" sz="4000">
                <a:solidFill>
                  <a:srgbClr val="3333CC"/>
                </a:solidFill>
                <a:cs typeface="Times New Roman" pitchFamily="18" charset="0"/>
              </a:rPr>
              <a:t>∆ABC = ∆ HIK.  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3333CC"/>
                </a:solidFill>
                <a:cs typeface="Times New Roman" pitchFamily="18" charset="0"/>
              </a:rPr>
              <a:t>                AB = …?..</a:t>
            </a:r>
            <a:endParaRPr lang="en-US" sz="4000">
              <a:solidFill>
                <a:srgbClr val="3333CC"/>
              </a:solidFill>
            </a:endParaRPr>
          </a:p>
        </p:txBody>
      </p:sp>
      <p:sp>
        <p:nvSpPr>
          <p:cNvPr id="31747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28800" y="2970214"/>
            <a:ext cx="4572000" cy="522287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a) AB=IK</a:t>
            </a:r>
            <a:endParaRPr lang="en-US" sz="2800" b="1">
              <a:solidFill>
                <a:srgbClr val="0000CC"/>
              </a:solidFill>
            </a:endParaRPr>
          </a:p>
        </p:txBody>
      </p:sp>
      <p:sp>
        <p:nvSpPr>
          <p:cNvPr id="31748" name="Footer Placeholder 21"/>
          <p:cNvSpPr txBox="1">
            <a:spLocks noGrp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000">
              <a:latin typeface="Arial" charset="0"/>
            </a:endParaRPr>
          </a:p>
        </p:txBody>
      </p:sp>
      <p:sp>
        <p:nvSpPr>
          <p:cNvPr id="31749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28800" y="4718051"/>
            <a:ext cx="4471988" cy="523875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c) AB= HK</a:t>
            </a:r>
            <a:endParaRPr lang="en-US" sz="2800" b="1">
              <a:solidFill>
                <a:srgbClr val="0000CC"/>
              </a:solidFill>
            </a:endParaRPr>
          </a:p>
        </p:txBody>
      </p:sp>
      <p:sp>
        <p:nvSpPr>
          <p:cNvPr id="31750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28800" y="3929064"/>
            <a:ext cx="2133600" cy="523875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</a:rPr>
              <a:t>b) AB=HI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39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28800" y="3925390"/>
            <a:ext cx="2133600" cy="523875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b) AB=HI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Text Box 3">
            <a:extLst>
              <a:ext uri="{FF2B5EF4-FFF2-40B4-BE49-F238E27FC236}">
                <a16:creationId xmlns:a16="http://schemas.microsoft.com/office/drawing/2014/main" xmlns="" id="{AE08E674-0F7A-4349-A1C0-444E9A692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.VnTime" panose="020B7200000000000000" pitchFamily="34" charset="0"/>
              </a:rPr>
              <a:t>- N¾m ch¾c ®</a:t>
            </a:r>
            <a:r>
              <a:rPr lang="en-US" altLang="en-US" b="1" dirty="0" err="1">
                <a:latin typeface=".VnTime" panose="020B7200000000000000" pitchFamily="34" charset="0"/>
              </a:rPr>
              <a:t>Þnh</a:t>
            </a:r>
            <a:r>
              <a:rPr lang="en-US" altLang="en-US" b="1" dirty="0"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latin typeface=".VnTime" panose="020B7200000000000000" pitchFamily="34" charset="0"/>
              </a:rPr>
              <a:t>nghÜa</a:t>
            </a:r>
            <a:r>
              <a:rPr lang="en-US" altLang="en-US" b="1" dirty="0"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latin typeface=".VnTime" panose="020B7200000000000000" pitchFamily="34" charset="0"/>
              </a:rPr>
              <a:t>hai</a:t>
            </a:r>
            <a:r>
              <a:rPr lang="en-US" altLang="en-US" b="1" dirty="0">
                <a:latin typeface=".VnTime" panose="020B7200000000000000" pitchFamily="34" charset="0"/>
              </a:rPr>
              <a:t> tam </a:t>
            </a:r>
            <a:r>
              <a:rPr lang="en-US" altLang="en-US" b="1" dirty="0" err="1">
                <a:latin typeface=".VnTime" panose="020B7200000000000000" pitchFamily="34" charset="0"/>
              </a:rPr>
              <a:t>gi¸c</a:t>
            </a:r>
            <a:r>
              <a:rPr lang="en-US" altLang="en-US" b="1" dirty="0"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latin typeface=".VnTime" panose="020B7200000000000000" pitchFamily="34" charset="0"/>
              </a:rPr>
              <a:t>b»ng</a:t>
            </a:r>
            <a:r>
              <a:rPr lang="en-US" altLang="en-US" b="1" dirty="0"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latin typeface=".VnTime" panose="020B7200000000000000" pitchFamily="34" charset="0"/>
              </a:rPr>
              <a:t>nhau</a:t>
            </a:r>
            <a:endParaRPr lang="en-US" altLang="en-US" b="1" dirty="0">
              <a:latin typeface=".VnTime" panose="020B7200000000000000" pitchFamily="34" charset="0"/>
            </a:endParaRPr>
          </a:p>
        </p:txBody>
      </p:sp>
      <p:sp>
        <p:nvSpPr>
          <p:cNvPr id="165892" name="Text Box 4">
            <a:extLst>
              <a:ext uri="{FF2B5EF4-FFF2-40B4-BE49-F238E27FC236}">
                <a16:creationId xmlns:a16="http://schemas.microsoft.com/office/drawing/2014/main" xmlns="" id="{65AE890C-21B2-4C40-891A-A2D825AB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81200"/>
            <a:ext cx="830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.VnTime" panose="020B7200000000000000" pitchFamily="34" charset="0"/>
              </a:rPr>
              <a:t>- </a:t>
            </a:r>
            <a:r>
              <a:rPr lang="en-US" altLang="en-US" b="1" dirty="0" err="1">
                <a:latin typeface=".VnTime" panose="020B7200000000000000" pitchFamily="34" charset="0"/>
              </a:rPr>
              <a:t>Lµm</a:t>
            </a:r>
            <a:r>
              <a:rPr lang="en-US" altLang="en-US" b="1" dirty="0">
                <a:latin typeface=".VnTime" panose="020B7200000000000000" pitchFamily="34" charset="0"/>
              </a:rPr>
              <a:t>: </a:t>
            </a:r>
            <a:r>
              <a:rPr lang="en-US" altLang="en-US" b="1" dirty="0" err="1">
                <a:latin typeface=".VnTime" panose="020B7200000000000000" pitchFamily="34" charset="0"/>
              </a:rPr>
              <a:t>Bµi</a:t>
            </a:r>
            <a:r>
              <a:rPr lang="en-US" altLang="en-US" b="1" dirty="0"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latin typeface=".VnTime" panose="020B7200000000000000" pitchFamily="34" charset="0"/>
              </a:rPr>
              <a:t>tËp</a:t>
            </a:r>
            <a:r>
              <a:rPr lang="en-US" altLang="en-US" b="1" dirty="0">
                <a:latin typeface=".VnTime" panose="020B7200000000000000" pitchFamily="34" charset="0"/>
              </a:rPr>
              <a:t> 10, 11, 12, 13, 14(SGK- 111-112)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xmlns="" id="{A1BC39C1-DD60-4D5B-9352-D5F050377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Hướng</a:t>
            </a:r>
            <a:r>
              <a:rPr lang="en-US" altLang="en-US" sz="44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dẫn</a:t>
            </a:r>
            <a:r>
              <a:rPr lang="en-US" altLang="en-US" sz="44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về</a:t>
            </a:r>
            <a:r>
              <a:rPr lang="en-US" altLang="en-US" sz="44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nhà</a:t>
            </a:r>
            <a:endParaRPr lang="en-US" altLang="en-US" sz="4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/>
      <p:bldP spid="1658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EDDAE892-5BF4-4E2E-8D1F-E13BF6A1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0"/>
            <a:ext cx="8229600" cy="1447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66"/>
                </a:solidFill>
              </a:rPr>
              <a:t>Chúc quý thầy cô sức khoẻ, hạnh phúc!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001D4FB7-0B44-41F1-8752-160B7DE4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3048000"/>
            <a:ext cx="60960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>
                <a:solidFill>
                  <a:srgbClr val="FF0000"/>
                </a:solidFill>
              </a:rPr>
              <a:t>Chúc các em học tốt.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99F69B89-2944-4FD8-861D-C34AE6AFE5B3}"/>
              </a:ext>
            </a:extLst>
          </p:cNvPr>
          <p:cNvSpPr/>
          <p:nvPr/>
        </p:nvSpPr>
        <p:spPr>
          <a:xfrm>
            <a:off x="6248400" y="2819400"/>
            <a:ext cx="4114800" cy="3886200"/>
          </a:xfrm>
          <a:prstGeom prst="rect">
            <a:avLst/>
          </a:prstGeom>
          <a:solidFill>
            <a:srgbClr val="FFFF9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3FFC74B9-1537-46D8-8DED-D3F187D072CE}"/>
              </a:ext>
            </a:extLst>
          </p:cNvPr>
          <p:cNvSpPr/>
          <p:nvPr/>
        </p:nvSpPr>
        <p:spPr>
          <a:xfrm>
            <a:off x="1752600" y="2819400"/>
            <a:ext cx="4114800" cy="3886200"/>
          </a:xfrm>
          <a:prstGeom prst="rect">
            <a:avLst/>
          </a:prstGeom>
          <a:solidFill>
            <a:srgbClr val="FFFF9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1508" name="Group 22">
            <a:extLst>
              <a:ext uri="{FF2B5EF4-FFF2-40B4-BE49-F238E27FC236}">
                <a16:creationId xmlns:a16="http://schemas.microsoft.com/office/drawing/2014/main" xmlns="" id="{428511C3-8531-4D71-81D8-0F48E9B62BFC}"/>
              </a:ext>
            </a:extLst>
          </p:cNvPr>
          <p:cNvGrpSpPr>
            <a:grpSpLocks/>
          </p:cNvGrpSpPr>
          <p:nvPr/>
        </p:nvGrpSpPr>
        <p:grpSpPr bwMode="auto">
          <a:xfrm>
            <a:off x="6219826" y="3486150"/>
            <a:ext cx="4371975" cy="3219450"/>
            <a:chOff x="4695825" y="2209800"/>
            <a:chExt cx="4371975" cy="3219510"/>
          </a:xfrm>
        </p:grpSpPr>
        <p:sp>
          <p:nvSpPr>
            <p:cNvPr id="21540" name="AutoShape 31">
              <a:extLst>
                <a:ext uri="{FF2B5EF4-FFF2-40B4-BE49-F238E27FC236}">
                  <a16:creationId xmlns:a16="http://schemas.microsoft.com/office/drawing/2014/main" xmlns="" id="{36445938-14D2-4F16-AC6D-57482398CD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58515">
              <a:off x="4695825" y="2590800"/>
              <a:ext cx="4295775" cy="2112963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ahoma" panose="020B0604030504040204" pitchFamily="34" charset="0"/>
              </a:endParaRPr>
            </a:p>
          </p:txBody>
        </p:sp>
        <p:grpSp>
          <p:nvGrpSpPr>
            <p:cNvPr id="21541" name="Group 54">
              <a:extLst>
                <a:ext uri="{FF2B5EF4-FFF2-40B4-BE49-F238E27FC236}">
                  <a16:creationId xmlns:a16="http://schemas.microsoft.com/office/drawing/2014/main" xmlns="" id="{D165179D-D4B2-4B71-8AB7-D671C2A799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400" y="2209800"/>
              <a:ext cx="4343400" cy="3219510"/>
              <a:chOff x="4724400" y="2209800"/>
              <a:chExt cx="4343400" cy="3219510"/>
            </a:xfrm>
          </p:grpSpPr>
          <p:sp>
            <p:nvSpPr>
              <p:cNvPr id="21542" name="Text Box 33">
                <a:extLst>
                  <a:ext uri="{FF2B5EF4-FFF2-40B4-BE49-F238E27FC236}">
                    <a16:creationId xmlns:a16="http://schemas.microsoft.com/office/drawing/2014/main" xmlns="" id="{9CFB2BC9-E252-4FEB-A95B-805B1A571A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2343090"/>
                <a:ext cx="5334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H" panose="020B7200000000000000" pitchFamily="34" charset="0"/>
                  </a:rPr>
                  <a:t>Q</a:t>
                </a:r>
              </a:p>
            </p:txBody>
          </p:sp>
          <p:sp>
            <p:nvSpPr>
              <p:cNvPr id="21543" name="Line 38">
                <a:extLst>
                  <a:ext uri="{FF2B5EF4-FFF2-40B4-BE49-F238E27FC236}">
                    <a16:creationId xmlns:a16="http://schemas.microsoft.com/office/drawing/2014/main" xmlns="" id="{8CD2B31F-86F8-47A9-A279-7521FD258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5200" y="251460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4" name="Line 39">
                <a:extLst>
                  <a:ext uri="{FF2B5EF4-FFF2-40B4-BE49-F238E27FC236}">
                    <a16:creationId xmlns:a16="http://schemas.microsoft.com/office/drawing/2014/main" xmlns="" id="{36520092-ACA3-4E7E-B66B-974E3FE77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91400" y="251460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5" name="Line 40">
                <a:extLst>
                  <a:ext uri="{FF2B5EF4-FFF2-40B4-BE49-F238E27FC236}">
                    <a16:creationId xmlns:a16="http://schemas.microsoft.com/office/drawing/2014/main" xmlns="" id="{F7F73B3B-792A-49F7-9513-889CB17DF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449580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6" name="Line 41">
                <a:extLst>
                  <a:ext uri="{FF2B5EF4-FFF2-40B4-BE49-F238E27FC236}">
                    <a16:creationId xmlns:a16="http://schemas.microsoft.com/office/drawing/2014/main" xmlns="" id="{6CFA21BB-8C78-4BC4-A9DE-934F03360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7000" y="449580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7" name="Line 42">
                <a:extLst>
                  <a:ext uri="{FF2B5EF4-FFF2-40B4-BE49-F238E27FC236}">
                    <a16:creationId xmlns:a16="http://schemas.microsoft.com/office/drawing/2014/main" xmlns="" id="{6695EB6A-7421-4AE3-87D3-F2A528110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5163" y="3352800"/>
                <a:ext cx="2286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8" name="Line 43">
                <a:extLst>
                  <a:ext uri="{FF2B5EF4-FFF2-40B4-BE49-F238E27FC236}">
                    <a16:creationId xmlns:a16="http://schemas.microsoft.com/office/drawing/2014/main" xmlns="" id="{8C14F784-F1DB-4952-AAEF-07C4CFD96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5163" y="3429000"/>
                <a:ext cx="2286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9" name="Line 44">
                <a:extLst>
                  <a:ext uri="{FF2B5EF4-FFF2-40B4-BE49-F238E27FC236}">
                    <a16:creationId xmlns:a16="http://schemas.microsoft.com/office/drawing/2014/main" xmlns="" id="{DDD3DE7B-C3FD-4B7B-9D1B-5705F055D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5000" y="3505200"/>
                <a:ext cx="2286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0" name="Line 45">
                <a:extLst>
                  <a:ext uri="{FF2B5EF4-FFF2-40B4-BE49-F238E27FC236}">
                    <a16:creationId xmlns:a16="http://schemas.microsoft.com/office/drawing/2014/main" xmlns="" id="{6A056A9D-2F40-4390-A15F-6BE35A8EF9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1000" y="3352800"/>
                <a:ext cx="2286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1" name="Line 46">
                <a:extLst>
                  <a:ext uri="{FF2B5EF4-FFF2-40B4-BE49-F238E27FC236}">
                    <a16:creationId xmlns:a16="http://schemas.microsoft.com/office/drawing/2014/main" xmlns="" id="{0D567CCA-63FB-4F89-8615-F029C9629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1000" y="3429000"/>
                <a:ext cx="2286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2" name="Line 47">
                <a:extLst>
                  <a:ext uri="{FF2B5EF4-FFF2-40B4-BE49-F238E27FC236}">
                    <a16:creationId xmlns:a16="http://schemas.microsoft.com/office/drawing/2014/main" xmlns="" id="{BBABF194-C46A-4531-93C2-681ACC8FC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1000" y="3505200"/>
                <a:ext cx="2286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3" name="Text Box 48">
                <a:extLst>
                  <a:ext uri="{FF2B5EF4-FFF2-40B4-BE49-F238E27FC236}">
                    <a16:creationId xmlns:a16="http://schemas.microsoft.com/office/drawing/2014/main" xmlns="" id="{CB66174E-DDBB-4AE2-BCFF-E62DD99FE6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34400" y="2209800"/>
                <a:ext cx="5334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H" panose="020B7200000000000000" pitchFamily="34" charset="0"/>
                  </a:rPr>
                  <a:t>H</a:t>
                </a:r>
              </a:p>
            </p:txBody>
          </p:sp>
          <p:sp>
            <p:nvSpPr>
              <p:cNvPr id="21554" name="Text Box 49">
                <a:extLst>
                  <a:ext uri="{FF2B5EF4-FFF2-40B4-BE49-F238E27FC236}">
                    <a16:creationId xmlns:a16="http://schemas.microsoft.com/office/drawing/2014/main" xmlns="" id="{1532039A-3BD7-4896-AFB9-51E4DA648D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5200" y="4400490"/>
                <a:ext cx="5334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H" panose="020B7200000000000000" pitchFamily="34" charset="0"/>
                  </a:rPr>
                  <a:t>R</a:t>
                </a:r>
              </a:p>
            </p:txBody>
          </p:sp>
          <p:sp>
            <p:nvSpPr>
              <p:cNvPr id="21555" name="Text Box 50">
                <a:extLst>
                  <a:ext uri="{FF2B5EF4-FFF2-40B4-BE49-F238E27FC236}">
                    <a16:creationId xmlns:a16="http://schemas.microsoft.com/office/drawing/2014/main" xmlns="" id="{17B80041-5C0B-4D9D-BA0D-CB442AAAD2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4400" y="4400490"/>
                <a:ext cx="5334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H" panose="020B7200000000000000" pitchFamily="34" charset="0"/>
                  </a:rPr>
                  <a:t>P</a:t>
                </a:r>
              </a:p>
            </p:txBody>
          </p:sp>
          <p:sp>
            <p:nvSpPr>
              <p:cNvPr id="21556" name="Text Box 56">
                <a:extLst>
                  <a:ext uri="{FF2B5EF4-FFF2-40B4-BE49-F238E27FC236}">
                    <a16:creationId xmlns:a16="http://schemas.microsoft.com/office/drawing/2014/main" xmlns="" id="{2F0E9E79-5721-447A-B2C9-B2950A5310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0800" y="2667000"/>
                <a:ext cx="6096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" panose="020B7200000000000000" pitchFamily="34" charset="0"/>
                  </a:rPr>
                  <a:t>80</a:t>
                </a:r>
                <a:r>
                  <a:rPr lang="en-US" altLang="vi-VN" sz="2000" baseline="30000">
                    <a:latin typeface=".VnTime" panose="020B7200000000000000" pitchFamily="34" charset="0"/>
                  </a:rPr>
                  <a:t>0</a:t>
                </a:r>
                <a:endParaRPr lang="en-US" altLang="vi-VN" sz="2000">
                  <a:latin typeface=".VnTime" panose="020B7200000000000000" pitchFamily="34" charset="0"/>
                </a:endParaRPr>
              </a:p>
            </p:txBody>
          </p:sp>
          <p:sp>
            <p:nvSpPr>
              <p:cNvPr id="21557" name="Line 58">
                <a:extLst>
                  <a:ext uri="{FF2B5EF4-FFF2-40B4-BE49-F238E27FC236}">
                    <a16:creationId xmlns:a16="http://schemas.microsoft.com/office/drawing/2014/main" xmlns="" id="{E68F97BF-A216-4463-B509-1ABF769803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4600" y="2743200"/>
                <a:ext cx="1055688" cy="1828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8" name="Text Box 59">
                <a:extLst>
                  <a:ext uri="{FF2B5EF4-FFF2-40B4-BE49-F238E27FC236}">
                    <a16:creationId xmlns:a16="http://schemas.microsoft.com/office/drawing/2014/main" xmlns="" id="{57EEEBF3-5A34-41BC-8485-63AC294729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77200" y="2590800"/>
                <a:ext cx="6096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" panose="020B7200000000000000" pitchFamily="34" charset="0"/>
                  </a:rPr>
                  <a:t>40</a:t>
                </a:r>
                <a:r>
                  <a:rPr lang="en-US" altLang="vi-VN" sz="2000" baseline="30000">
                    <a:latin typeface=".VnTime" panose="020B7200000000000000" pitchFamily="34" charset="0"/>
                  </a:rPr>
                  <a:t>0</a:t>
                </a:r>
                <a:endParaRPr lang="en-US" altLang="vi-VN" sz="2000">
                  <a:latin typeface=".VnTime" panose="020B7200000000000000" pitchFamily="34" charset="0"/>
                </a:endParaRPr>
              </a:p>
            </p:txBody>
          </p:sp>
          <p:sp>
            <p:nvSpPr>
              <p:cNvPr id="21559" name="Text Box 62">
                <a:extLst>
                  <a:ext uri="{FF2B5EF4-FFF2-40B4-BE49-F238E27FC236}">
                    <a16:creationId xmlns:a16="http://schemas.microsoft.com/office/drawing/2014/main" xmlns="" id="{4BDBAEE3-0986-401E-88DD-9A9EC48BCE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2971800"/>
                <a:ext cx="6096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" panose="020B7200000000000000" pitchFamily="34" charset="0"/>
                  </a:rPr>
                  <a:t>60</a:t>
                </a:r>
                <a:r>
                  <a:rPr lang="en-US" altLang="vi-VN" sz="2000" baseline="30000">
                    <a:latin typeface=".VnTime" panose="020B7200000000000000" pitchFamily="34" charset="0"/>
                  </a:rPr>
                  <a:t>0</a:t>
                </a:r>
                <a:endParaRPr lang="en-US" altLang="vi-VN" sz="2000">
                  <a:latin typeface=".VnTime" panose="020B7200000000000000" pitchFamily="34" charset="0"/>
                </a:endParaRPr>
              </a:p>
            </p:txBody>
          </p:sp>
          <p:sp>
            <p:nvSpPr>
              <p:cNvPr id="21560" name="Text Box 63">
                <a:extLst>
                  <a:ext uri="{FF2B5EF4-FFF2-40B4-BE49-F238E27FC236}">
                    <a16:creationId xmlns:a16="http://schemas.microsoft.com/office/drawing/2014/main" xmlns="" id="{30F020D5-1100-4BAF-A8E7-349923CDE3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0" y="4248090"/>
                <a:ext cx="6096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" panose="020B7200000000000000" pitchFamily="34" charset="0"/>
                  </a:rPr>
                  <a:t>80</a:t>
                </a:r>
                <a:r>
                  <a:rPr lang="en-US" altLang="vi-VN" sz="2000" baseline="30000">
                    <a:latin typeface=".VnTime" panose="020B7200000000000000" pitchFamily="34" charset="0"/>
                  </a:rPr>
                  <a:t>0</a:t>
                </a:r>
                <a:endParaRPr lang="en-US" altLang="vi-VN" sz="2000">
                  <a:latin typeface=".VnTime" panose="020B7200000000000000" pitchFamily="34" charset="0"/>
                </a:endParaRPr>
              </a:p>
            </p:txBody>
          </p:sp>
          <p:sp>
            <p:nvSpPr>
              <p:cNvPr id="21561" name="Text Box 64">
                <a:extLst>
                  <a:ext uri="{FF2B5EF4-FFF2-40B4-BE49-F238E27FC236}">
                    <a16:creationId xmlns:a16="http://schemas.microsoft.com/office/drawing/2014/main" xmlns="" id="{2474ABBF-9F63-454A-9821-CAEB4CF8B2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53200" y="5029200"/>
                <a:ext cx="13716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" panose="020B7200000000000000" pitchFamily="34" charset="0"/>
                  </a:rPr>
                  <a:t>H×nh 64</a:t>
                </a:r>
              </a:p>
            </p:txBody>
          </p:sp>
        </p:grpSp>
      </p:grpSp>
      <p:grpSp>
        <p:nvGrpSpPr>
          <p:cNvPr id="21509" name="Group 45">
            <a:extLst>
              <a:ext uri="{FF2B5EF4-FFF2-40B4-BE49-F238E27FC236}">
                <a16:creationId xmlns:a16="http://schemas.microsoft.com/office/drawing/2014/main" xmlns="" id="{91FAB2A6-A5D4-4DE1-B7D9-E2D2F7C37B3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743200"/>
            <a:ext cx="3962400" cy="3962400"/>
            <a:chOff x="228600" y="2074334"/>
            <a:chExt cx="4419600" cy="4402666"/>
          </a:xfrm>
        </p:grpSpPr>
        <p:sp>
          <p:nvSpPr>
            <p:cNvPr id="21511" name="AutoShape 6">
              <a:extLst>
                <a:ext uri="{FF2B5EF4-FFF2-40B4-BE49-F238E27FC236}">
                  <a16:creationId xmlns:a16="http://schemas.microsoft.com/office/drawing/2014/main" xmlns="" id="{BF366837-8709-4D73-8702-8725E4EB62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009211">
              <a:off x="2476500" y="4229100"/>
              <a:ext cx="1638300" cy="247650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vi-VN" sz="2000">
                <a:latin typeface="Tahoma" panose="020B0604030504040204" pitchFamily="34" charset="0"/>
              </a:endParaRPr>
            </a:p>
          </p:txBody>
        </p:sp>
        <p:grpSp>
          <p:nvGrpSpPr>
            <p:cNvPr id="21512" name="Group 55">
              <a:extLst>
                <a:ext uri="{FF2B5EF4-FFF2-40B4-BE49-F238E27FC236}">
                  <a16:creationId xmlns:a16="http://schemas.microsoft.com/office/drawing/2014/main" xmlns="" id="{8D2F2E57-F60E-426F-9586-BF0BE44722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074334"/>
              <a:ext cx="4419600" cy="4402666"/>
              <a:chOff x="228600" y="2074334"/>
              <a:chExt cx="4419600" cy="4402666"/>
            </a:xfrm>
          </p:grpSpPr>
          <p:sp>
            <p:nvSpPr>
              <p:cNvPr id="21513" name="AutoShape 5">
                <a:extLst>
                  <a:ext uri="{FF2B5EF4-FFF2-40B4-BE49-F238E27FC236}">
                    <a16:creationId xmlns:a16="http://schemas.microsoft.com/office/drawing/2014/main" xmlns="" id="{9EF38DBD-602E-46D2-A0D5-110B3E7E7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6300" y="2095500"/>
                <a:ext cx="1638300" cy="247650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2000">
                  <a:latin typeface="Tahoma" panose="020B0604030504040204" pitchFamily="34" charset="0"/>
                </a:endParaRPr>
              </a:p>
            </p:txBody>
          </p:sp>
          <p:sp>
            <p:nvSpPr>
              <p:cNvPr id="21514" name="Text Box 7">
                <a:extLst>
                  <a:ext uri="{FF2B5EF4-FFF2-40B4-BE49-F238E27FC236}">
                    <a16:creationId xmlns:a16="http://schemas.microsoft.com/office/drawing/2014/main" xmlns="" id="{483B09D0-8639-459B-B0F0-95ED7F9D75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2074334"/>
                <a:ext cx="533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H" panose="020B7200000000000000" pitchFamily="34" charset="0"/>
                  </a:rPr>
                  <a:t>A</a:t>
                </a:r>
              </a:p>
            </p:txBody>
          </p:sp>
          <p:sp>
            <p:nvSpPr>
              <p:cNvPr id="21515" name="Text Box 8">
                <a:extLst>
                  <a:ext uri="{FF2B5EF4-FFF2-40B4-BE49-F238E27FC236}">
                    <a16:creationId xmlns:a16="http://schemas.microsoft.com/office/drawing/2014/main" xmlns="" id="{94CAA900-F7F9-4F48-B695-3A6162A69A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4907" y="3064934"/>
                <a:ext cx="533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H" panose="020B7200000000000000" pitchFamily="34" charset="0"/>
                  </a:rPr>
                  <a:t>C</a:t>
                </a:r>
              </a:p>
            </p:txBody>
          </p:sp>
          <p:sp>
            <p:nvSpPr>
              <p:cNvPr id="21516" name="Text Box 9">
                <a:extLst>
                  <a:ext uri="{FF2B5EF4-FFF2-40B4-BE49-F238E27FC236}">
                    <a16:creationId xmlns:a16="http://schemas.microsoft.com/office/drawing/2014/main" xmlns="" id="{3BF64BB4-3580-44A2-8EA6-4AD82C0198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4064000"/>
                <a:ext cx="533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H" panose="020B7200000000000000" pitchFamily="34" charset="0"/>
                  </a:rPr>
                  <a:t>B</a:t>
                </a:r>
              </a:p>
            </p:txBody>
          </p:sp>
          <p:sp>
            <p:nvSpPr>
              <p:cNvPr id="21517" name="Text Box 10">
                <a:extLst>
                  <a:ext uri="{FF2B5EF4-FFF2-40B4-BE49-F238E27FC236}">
                    <a16:creationId xmlns:a16="http://schemas.microsoft.com/office/drawing/2014/main" xmlns="" id="{14FB6237-99E6-460B-9709-402B67F1D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8477" y="5511800"/>
                <a:ext cx="533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H" panose="020B7200000000000000" pitchFamily="34" charset="0"/>
                  </a:rPr>
                  <a:t>I</a:t>
                </a:r>
              </a:p>
            </p:txBody>
          </p:sp>
          <p:sp>
            <p:nvSpPr>
              <p:cNvPr id="21518" name="Text Box 11">
                <a:extLst>
                  <a:ext uri="{FF2B5EF4-FFF2-40B4-BE49-F238E27FC236}">
                    <a16:creationId xmlns:a16="http://schemas.microsoft.com/office/drawing/2014/main" xmlns="" id="{32C3CD25-CE5F-48EA-B778-0153ADF5C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3408" y="3767667"/>
                <a:ext cx="533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H" panose="020B7200000000000000" pitchFamily="34" charset="0"/>
                  </a:rPr>
                  <a:t>M</a:t>
                </a:r>
              </a:p>
            </p:txBody>
          </p:sp>
          <p:sp>
            <p:nvSpPr>
              <p:cNvPr id="21519" name="Text Box 12">
                <a:extLst>
                  <a:ext uri="{FF2B5EF4-FFF2-40B4-BE49-F238E27FC236}">
                    <a16:creationId xmlns:a16="http://schemas.microsoft.com/office/drawing/2014/main" xmlns="" id="{1AA8CCB4-EBD9-4A34-8BAA-3D09A093DC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4800" y="6019800"/>
                <a:ext cx="5334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H" panose="020B7200000000000000" pitchFamily="34" charset="0"/>
                  </a:rPr>
                  <a:t>N</a:t>
                </a:r>
              </a:p>
            </p:txBody>
          </p:sp>
          <p:sp>
            <p:nvSpPr>
              <p:cNvPr id="21520" name="Line 13">
                <a:extLst>
                  <a:ext uri="{FF2B5EF4-FFF2-40B4-BE49-F238E27FC236}">
                    <a16:creationId xmlns:a16="http://schemas.microsoft.com/office/drawing/2014/main" xmlns="" id="{6B5D2A15-B4BC-4F6D-A498-C84A9B3CBE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1600" y="266700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1" name="Line 14">
                <a:extLst>
                  <a:ext uri="{FF2B5EF4-FFF2-40B4-BE49-F238E27FC236}">
                    <a16:creationId xmlns:a16="http://schemas.microsoft.com/office/drawing/2014/main" xmlns="" id="{3F625E12-D6F6-45D7-86A6-E894B90DEB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266700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2" name="Line 15">
                <a:extLst>
                  <a:ext uri="{FF2B5EF4-FFF2-40B4-BE49-F238E27FC236}">
                    <a16:creationId xmlns:a16="http://schemas.microsoft.com/office/drawing/2014/main" xmlns="" id="{E1C50F0F-CC73-4D0E-883B-B3DD54D505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563880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3" name="Line 16">
                <a:extLst>
                  <a:ext uri="{FF2B5EF4-FFF2-40B4-BE49-F238E27FC236}">
                    <a16:creationId xmlns:a16="http://schemas.microsoft.com/office/drawing/2014/main" xmlns="" id="{0B165744-D262-42C8-B041-F14022E0A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563880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4" name="Line 17">
                <a:extLst>
                  <a:ext uri="{FF2B5EF4-FFF2-40B4-BE49-F238E27FC236}">
                    <a16:creationId xmlns:a16="http://schemas.microsoft.com/office/drawing/2014/main" xmlns="" id="{78941C78-42F8-4AEC-A547-87EF0CAE4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4800600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5" name="Line 18">
                <a:extLst>
                  <a:ext uri="{FF2B5EF4-FFF2-40B4-BE49-F238E27FC236}">
                    <a16:creationId xmlns:a16="http://schemas.microsoft.com/office/drawing/2014/main" xmlns="" id="{7C860F7A-19B7-4577-A89E-CF102BE40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0400" y="495300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6" name="Line 22">
                <a:extLst>
                  <a:ext uri="{FF2B5EF4-FFF2-40B4-BE49-F238E27FC236}">
                    <a16:creationId xmlns:a16="http://schemas.microsoft.com/office/drawing/2014/main" xmlns="" id="{CDD19696-1B52-4CFA-8210-DEE9D1689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3600" y="4800600"/>
                <a:ext cx="2286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7" name="Text Box 23">
                <a:extLst>
                  <a:ext uri="{FF2B5EF4-FFF2-40B4-BE49-F238E27FC236}">
                    <a16:creationId xmlns:a16="http://schemas.microsoft.com/office/drawing/2014/main" xmlns="" id="{B9C3E683-7EDD-4FE6-8F64-D3E0AF303C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5943600"/>
                <a:ext cx="1371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" panose="020B7200000000000000" pitchFamily="34" charset="0"/>
                  </a:rPr>
                  <a:t>H×nh 63</a:t>
                </a:r>
              </a:p>
            </p:txBody>
          </p:sp>
          <p:sp>
            <p:nvSpPr>
              <p:cNvPr id="21528" name="Text Box 25">
                <a:extLst>
                  <a:ext uri="{FF2B5EF4-FFF2-40B4-BE49-F238E27FC236}">
                    <a16:creationId xmlns:a16="http://schemas.microsoft.com/office/drawing/2014/main" xmlns="" id="{14656988-57CC-460C-BE2B-43CC2FB6E6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26670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" panose="020B7200000000000000" pitchFamily="34" charset="0"/>
                  </a:rPr>
                  <a:t>80</a:t>
                </a:r>
                <a:r>
                  <a:rPr lang="en-US" altLang="vi-VN" sz="2000" baseline="30000">
                    <a:latin typeface=".VnTime" panose="020B7200000000000000" pitchFamily="34" charset="0"/>
                  </a:rPr>
                  <a:t>0</a:t>
                </a:r>
                <a:endParaRPr lang="en-US" altLang="vi-VN" sz="2000">
                  <a:latin typeface=".VnTime" panose="020B7200000000000000" pitchFamily="34" charset="0"/>
                </a:endParaRPr>
              </a:p>
            </p:txBody>
          </p:sp>
          <p:sp>
            <p:nvSpPr>
              <p:cNvPr id="21529" name="Text Box 26">
                <a:extLst>
                  <a:ext uri="{FF2B5EF4-FFF2-40B4-BE49-F238E27FC236}">
                    <a16:creationId xmlns:a16="http://schemas.microsoft.com/office/drawing/2014/main" xmlns="" id="{3DAEC9D9-3628-45A5-82B2-322E382F1F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5000" y="31242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" panose="020B7200000000000000" pitchFamily="34" charset="0"/>
                  </a:rPr>
                  <a:t>30</a:t>
                </a:r>
                <a:r>
                  <a:rPr lang="en-US" altLang="vi-VN" sz="2000" baseline="30000">
                    <a:latin typeface=".VnTime" panose="020B7200000000000000" pitchFamily="34" charset="0"/>
                  </a:rPr>
                  <a:t>0</a:t>
                </a:r>
                <a:endParaRPr lang="en-US" altLang="vi-VN" sz="2000">
                  <a:latin typeface=".VnTime" panose="020B7200000000000000" pitchFamily="34" charset="0"/>
                </a:endParaRPr>
              </a:p>
            </p:txBody>
          </p:sp>
          <p:sp>
            <p:nvSpPr>
              <p:cNvPr id="21530" name="Text Box 27">
                <a:extLst>
                  <a:ext uri="{FF2B5EF4-FFF2-40B4-BE49-F238E27FC236}">
                    <a16:creationId xmlns:a16="http://schemas.microsoft.com/office/drawing/2014/main" xmlns="" id="{6668A214-C764-4788-AF99-75FB487F6F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5000" y="52578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" panose="020B7200000000000000" pitchFamily="34" charset="0"/>
                  </a:rPr>
                  <a:t>80</a:t>
                </a:r>
                <a:r>
                  <a:rPr lang="en-US" altLang="vi-VN" sz="2000" baseline="30000">
                    <a:latin typeface=".VnTime" panose="020B7200000000000000" pitchFamily="34" charset="0"/>
                  </a:rPr>
                  <a:t>0</a:t>
                </a:r>
                <a:endParaRPr lang="en-US" altLang="vi-VN" sz="2000">
                  <a:latin typeface=".VnTime" panose="020B7200000000000000" pitchFamily="34" charset="0"/>
                </a:endParaRPr>
              </a:p>
            </p:txBody>
          </p:sp>
          <p:sp>
            <p:nvSpPr>
              <p:cNvPr id="21531" name="Text Box 28">
                <a:extLst>
                  <a:ext uri="{FF2B5EF4-FFF2-40B4-BE49-F238E27FC236}">
                    <a16:creationId xmlns:a16="http://schemas.microsoft.com/office/drawing/2014/main" xmlns="" id="{8719441D-F6F4-439E-8F04-230E1A5104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54864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" panose="020B7200000000000000" pitchFamily="34" charset="0"/>
                  </a:rPr>
                  <a:t>30</a:t>
                </a:r>
                <a:r>
                  <a:rPr lang="en-US" altLang="vi-VN" sz="2000" baseline="30000">
                    <a:latin typeface=".VnTime" panose="020B7200000000000000" pitchFamily="34" charset="0"/>
                  </a:rPr>
                  <a:t>0</a:t>
                </a:r>
                <a:endParaRPr lang="en-US" altLang="vi-VN" sz="2000">
                  <a:latin typeface=".VnTime" panose="020B7200000000000000" pitchFamily="34" charset="0"/>
                </a:endParaRPr>
              </a:p>
            </p:txBody>
          </p:sp>
          <p:sp>
            <p:nvSpPr>
              <p:cNvPr id="21532" name="AutoShape 35">
                <a:extLst>
                  <a:ext uri="{FF2B5EF4-FFF2-40B4-BE49-F238E27FC236}">
                    <a16:creationId xmlns:a16="http://schemas.microsoft.com/office/drawing/2014/main" xmlns="" id="{7F886144-BBA3-424C-9CAB-B81D19683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76300" y="2095500"/>
                <a:ext cx="1638300" cy="247650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vi-VN" altLang="vi-VN" sz="2000">
                  <a:latin typeface="Tahoma" panose="020B0604030504040204" pitchFamily="34" charset="0"/>
                </a:endParaRPr>
              </a:p>
            </p:txBody>
          </p:sp>
          <p:sp>
            <p:nvSpPr>
              <p:cNvPr id="21533" name="Line 36">
                <a:extLst>
                  <a:ext uri="{FF2B5EF4-FFF2-40B4-BE49-F238E27FC236}">
                    <a16:creationId xmlns:a16="http://schemas.microsoft.com/office/drawing/2014/main" xmlns="" id="{A6346CAF-468C-457D-A9AC-BECE3692E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1600" y="266700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4" name="Line 37">
                <a:extLst>
                  <a:ext uri="{FF2B5EF4-FFF2-40B4-BE49-F238E27FC236}">
                    <a16:creationId xmlns:a16="http://schemas.microsoft.com/office/drawing/2014/main" xmlns="" id="{F889609F-9372-4303-A6D3-9779650D0A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266700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5" name="Line 51">
                <a:extLst>
                  <a:ext uri="{FF2B5EF4-FFF2-40B4-BE49-F238E27FC236}">
                    <a16:creationId xmlns:a16="http://schemas.microsoft.com/office/drawing/2014/main" xmlns="" id="{0485BDB6-770F-4F22-94D3-4F8D915DA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000" y="335280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6" name="Line 52">
                <a:extLst>
                  <a:ext uri="{FF2B5EF4-FFF2-40B4-BE49-F238E27FC236}">
                    <a16:creationId xmlns:a16="http://schemas.microsoft.com/office/drawing/2014/main" xmlns="" id="{2D846BE0-2B79-4939-BF20-CE97BEE1A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1600" y="3733800"/>
                <a:ext cx="30480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7" name="Line 53">
                <a:extLst>
                  <a:ext uri="{FF2B5EF4-FFF2-40B4-BE49-F238E27FC236}">
                    <a16:creationId xmlns:a16="http://schemas.microsoft.com/office/drawing/2014/main" xmlns="" id="{32235382-8B36-48FD-B919-4BA652F4ED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7800" y="3733800"/>
                <a:ext cx="762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8" name="Text Box 54">
                <a:extLst>
                  <a:ext uri="{FF2B5EF4-FFF2-40B4-BE49-F238E27FC236}">
                    <a16:creationId xmlns:a16="http://schemas.microsoft.com/office/drawing/2014/main" xmlns="" id="{7C1B3878-CBC6-4E13-BD8A-A12AB3DF38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26670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" panose="020B7200000000000000" pitchFamily="34" charset="0"/>
                  </a:rPr>
                  <a:t>80</a:t>
                </a:r>
                <a:r>
                  <a:rPr lang="en-US" altLang="vi-VN" sz="2000" baseline="30000">
                    <a:latin typeface=".VnTime" panose="020B7200000000000000" pitchFamily="34" charset="0"/>
                  </a:rPr>
                  <a:t>0</a:t>
                </a:r>
                <a:endParaRPr lang="en-US" altLang="vi-VN" sz="2000">
                  <a:latin typeface=".VnTime" panose="020B7200000000000000" pitchFamily="34" charset="0"/>
                </a:endParaRPr>
              </a:p>
            </p:txBody>
          </p:sp>
          <p:sp>
            <p:nvSpPr>
              <p:cNvPr id="21539" name="Text Box 55">
                <a:extLst>
                  <a:ext uri="{FF2B5EF4-FFF2-40B4-BE49-F238E27FC236}">
                    <a16:creationId xmlns:a16="http://schemas.microsoft.com/office/drawing/2014/main" xmlns="" id="{3FD676A9-A7F2-400F-B999-5F6E372E3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5000" y="31242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>
                    <a:latin typeface=".VnTime" panose="020B7200000000000000" pitchFamily="34" charset="0"/>
                  </a:rPr>
                  <a:t>30</a:t>
                </a:r>
                <a:r>
                  <a:rPr lang="en-US" altLang="vi-VN" sz="2000" baseline="30000">
                    <a:latin typeface=".VnTime" panose="020B7200000000000000" pitchFamily="34" charset="0"/>
                  </a:rPr>
                  <a:t>0</a:t>
                </a:r>
                <a:endParaRPr lang="en-US" altLang="vi-VN" sz="2000"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1510" name="Rectangle 2">
            <a:extLst>
              <a:ext uri="{FF2B5EF4-FFF2-40B4-BE49-F238E27FC236}">
                <a16:creationId xmlns:a16="http://schemas.microsoft.com/office/drawing/2014/main" xmlns="" id="{2BA25C5E-06B5-4572-9658-0C18D77C3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0"/>
            <a:ext cx="11201400" cy="271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/111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63; 64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25" name="Text Box 17">
            <a:extLst>
              <a:ext uri="{FF2B5EF4-FFF2-40B4-BE49-F238E27FC236}">
                <a16:creationId xmlns:a16="http://schemas.microsoft.com/office/drawing/2014/main" xmlns="" id="{E82764BE-4942-43C3-AF7F-21CE3E5E5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903288"/>
            <a:ext cx="7086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3333CC"/>
                </a:solidFill>
                <a:latin typeface="VNI-Times" pitchFamily="2" charset="0"/>
              </a:rPr>
              <a:t> Cho </a:t>
            </a:r>
            <a:r>
              <a:rPr lang="en-US" altLang="en-US" b="1" i="1" dirty="0" err="1">
                <a:solidFill>
                  <a:srgbClr val="3333CC"/>
                </a:solidFill>
                <a:latin typeface="VNI-Times" pitchFamily="2" charset="0"/>
              </a:rPr>
              <a:t>hai</a:t>
            </a:r>
            <a:r>
              <a:rPr lang="en-US" altLang="en-US" b="1" i="1" dirty="0">
                <a:solidFill>
                  <a:srgbClr val="3333CC"/>
                </a:solidFill>
                <a:latin typeface="VNI-Times" pitchFamily="2" charset="0"/>
              </a:rPr>
              <a:t> tam </a:t>
            </a:r>
            <a:r>
              <a:rPr lang="en-US" altLang="en-US" b="1" i="1" dirty="0" err="1">
                <a:solidFill>
                  <a:srgbClr val="3333CC"/>
                </a:solidFill>
                <a:latin typeface="VNI-Times" pitchFamily="2" charset="0"/>
              </a:rPr>
              <a:t>giaùc</a:t>
            </a:r>
            <a:r>
              <a:rPr lang="en-US" altLang="en-US" b="1" i="1" dirty="0">
                <a:solidFill>
                  <a:srgbClr val="3333CC"/>
                </a:solidFill>
                <a:latin typeface="VNI-Times" pitchFamily="2" charset="0"/>
              </a:rPr>
              <a:t> ABC </a:t>
            </a:r>
            <a:r>
              <a:rPr lang="en-US" altLang="en-US" b="1" i="1" dirty="0" err="1">
                <a:solidFill>
                  <a:srgbClr val="3333CC"/>
                </a:solidFill>
                <a:latin typeface="VNI-Times" pitchFamily="2" charset="0"/>
              </a:rPr>
              <a:t>vaø</a:t>
            </a:r>
            <a:r>
              <a:rPr lang="en-US" altLang="en-US" b="1" i="1" dirty="0">
                <a:solidFill>
                  <a:srgbClr val="3333CC"/>
                </a:solidFill>
                <a:latin typeface="VNI-Times" pitchFamily="2" charset="0"/>
              </a:rPr>
              <a:t> A’B’C’: </a:t>
            </a:r>
          </a:p>
        </p:txBody>
      </p:sp>
      <p:sp>
        <p:nvSpPr>
          <p:cNvPr id="171015" name="Text Box 7">
            <a:extLst>
              <a:ext uri="{FF2B5EF4-FFF2-40B4-BE49-F238E27FC236}">
                <a16:creationId xmlns:a16="http://schemas.microsoft.com/office/drawing/2014/main" xmlns="" id="{7E535F95-C08E-44F5-A0F0-87ECD29F4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30" y="1369061"/>
            <a:ext cx="1135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3333CC"/>
                </a:solidFill>
                <a:latin typeface="VNI-Times" pitchFamily="2" charset="0"/>
              </a:rPr>
              <a:t>Haõy</a:t>
            </a:r>
            <a:r>
              <a:rPr lang="en-US" altLang="en-US" b="1" dirty="0">
                <a:solidFill>
                  <a:srgbClr val="3333CC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3333CC"/>
                </a:solidFill>
                <a:latin typeface="VNI-Times" pitchFamily="2" charset="0"/>
              </a:rPr>
              <a:t>duøng</a:t>
            </a:r>
            <a:r>
              <a:rPr lang="en-US" altLang="en-US" b="1" dirty="0">
                <a:solidFill>
                  <a:srgbClr val="3333CC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3333CC"/>
                </a:solidFill>
                <a:latin typeface="VNI-Times" pitchFamily="2" charset="0"/>
              </a:rPr>
              <a:t>thöôùc</a:t>
            </a:r>
            <a:r>
              <a:rPr lang="en-US" altLang="en-US" b="1" dirty="0">
                <a:solidFill>
                  <a:srgbClr val="3333CC"/>
                </a:solidFill>
                <a:latin typeface="VNI-Times" pitchFamily="2" charset="0"/>
              </a:rPr>
              <a:t> chia </a:t>
            </a:r>
            <a:r>
              <a:rPr lang="en-US" altLang="en-US" b="1" dirty="0" err="1">
                <a:solidFill>
                  <a:srgbClr val="3333CC"/>
                </a:solidFill>
                <a:latin typeface="VNI-Times" pitchFamily="2" charset="0"/>
              </a:rPr>
              <a:t>khoaûng</a:t>
            </a:r>
            <a:r>
              <a:rPr lang="en-US" altLang="en-US" b="1" dirty="0">
                <a:solidFill>
                  <a:srgbClr val="3333CC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3333CC"/>
                </a:solidFill>
                <a:latin typeface="VNI-Times" pitchFamily="2" charset="0"/>
              </a:rPr>
              <a:t>vaø</a:t>
            </a:r>
            <a:r>
              <a:rPr lang="en-US" altLang="en-US" b="1" dirty="0">
                <a:solidFill>
                  <a:srgbClr val="3333CC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3333CC"/>
                </a:solidFill>
                <a:latin typeface="VNI-Times" pitchFamily="2" charset="0"/>
              </a:rPr>
              <a:t>thöôùc</a:t>
            </a:r>
            <a:r>
              <a:rPr lang="en-US" altLang="en-US" b="1" dirty="0">
                <a:solidFill>
                  <a:srgbClr val="3333CC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3333CC"/>
                </a:solidFill>
                <a:latin typeface="VNI-Times" pitchFamily="2" charset="0"/>
              </a:rPr>
              <a:t>ño</a:t>
            </a:r>
            <a:r>
              <a:rPr lang="en-US" altLang="en-US" b="1" dirty="0">
                <a:solidFill>
                  <a:srgbClr val="3333CC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3333CC"/>
                </a:solidFill>
                <a:latin typeface="VNI-Times" pitchFamily="2" charset="0"/>
              </a:rPr>
              <a:t>goùc</a:t>
            </a:r>
            <a:r>
              <a:rPr lang="en-US" altLang="en-US" b="1" dirty="0">
                <a:solidFill>
                  <a:srgbClr val="3333CC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3333CC"/>
                </a:solidFill>
                <a:latin typeface="VNI-Times" pitchFamily="2" charset="0"/>
              </a:rPr>
              <a:t>ñeå</a:t>
            </a:r>
            <a:r>
              <a:rPr lang="en-US" altLang="en-US" b="1" dirty="0">
                <a:solidFill>
                  <a:srgbClr val="3333CC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3333CC"/>
                </a:solidFill>
                <a:latin typeface="VNI-Times" pitchFamily="2" charset="0"/>
              </a:rPr>
              <a:t>kieåm</a:t>
            </a:r>
            <a:r>
              <a:rPr lang="en-US" altLang="en-US" b="1" dirty="0">
                <a:solidFill>
                  <a:srgbClr val="3333CC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3333CC"/>
                </a:solidFill>
                <a:latin typeface="VNI-Times" pitchFamily="2" charset="0"/>
              </a:rPr>
              <a:t>nghieäm</a:t>
            </a:r>
            <a:r>
              <a:rPr lang="en-US" altLang="en-US" b="1" dirty="0">
                <a:solidFill>
                  <a:srgbClr val="3333CC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3333CC"/>
                </a:solidFill>
                <a:latin typeface="VNI-Times" pitchFamily="2" charset="0"/>
              </a:rPr>
              <a:t>raèng</a:t>
            </a:r>
            <a:r>
              <a:rPr lang="en-US" altLang="en-US" b="1" dirty="0">
                <a:solidFill>
                  <a:srgbClr val="3333CC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3333CC"/>
                </a:solidFill>
                <a:latin typeface="VNI-Times" pitchFamily="2" charset="0"/>
              </a:rPr>
              <a:t>treân</a:t>
            </a:r>
            <a:r>
              <a:rPr lang="en-US" altLang="en-US" b="1" dirty="0">
                <a:solidFill>
                  <a:srgbClr val="3333CC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3333CC"/>
                </a:solidFill>
                <a:latin typeface="VNI-Times" pitchFamily="2" charset="0"/>
              </a:rPr>
              <a:t>hình</a:t>
            </a:r>
            <a:r>
              <a:rPr lang="en-US" altLang="en-US" b="1" dirty="0">
                <a:solidFill>
                  <a:srgbClr val="3333CC"/>
                </a:solidFill>
                <a:latin typeface="VNI-Times" pitchFamily="2" charset="0"/>
              </a:rPr>
              <a:t> </a:t>
            </a:r>
            <a:r>
              <a:rPr lang="en-US" altLang="en-US" b="1" dirty="0" err="1">
                <a:solidFill>
                  <a:srgbClr val="3333CC"/>
                </a:solidFill>
                <a:latin typeface="VNI-Times" pitchFamily="2" charset="0"/>
              </a:rPr>
              <a:t>ñoù</a:t>
            </a:r>
            <a:r>
              <a:rPr lang="en-US" altLang="en-US" b="1" dirty="0">
                <a:solidFill>
                  <a:srgbClr val="3333CC"/>
                </a:solidFill>
                <a:latin typeface="VNI-Times" pitchFamily="2" charset="0"/>
              </a:rPr>
              <a:t> ta </a:t>
            </a:r>
            <a:r>
              <a:rPr lang="en-US" altLang="en-US" b="1" dirty="0" err="1">
                <a:solidFill>
                  <a:srgbClr val="3333CC"/>
                </a:solidFill>
                <a:latin typeface="VNI-Times" pitchFamily="2" charset="0"/>
              </a:rPr>
              <a:t>coù</a:t>
            </a:r>
            <a:r>
              <a:rPr lang="en-US" altLang="en-US" b="1" dirty="0">
                <a:solidFill>
                  <a:srgbClr val="3333CC"/>
                </a:solidFill>
                <a:latin typeface="VNI-Times" pitchFamily="2" charset="0"/>
              </a:rPr>
              <a:t>:</a:t>
            </a:r>
            <a:r>
              <a:rPr lang="en-US" altLang="en-US" dirty="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49513" name="Group 9">
            <a:extLst>
              <a:ext uri="{FF2B5EF4-FFF2-40B4-BE49-F238E27FC236}">
                <a16:creationId xmlns:a16="http://schemas.microsoft.com/office/drawing/2014/main" xmlns="" id="{A7B39C81-3FE4-4C32-9228-5AA3AFC53D91}"/>
              </a:ext>
            </a:extLst>
          </p:cNvPr>
          <p:cNvGrpSpPr>
            <a:grpSpLocks/>
          </p:cNvGrpSpPr>
          <p:nvPr/>
        </p:nvGrpSpPr>
        <p:grpSpPr bwMode="auto">
          <a:xfrm>
            <a:off x="125130" y="3998753"/>
            <a:ext cx="2686050" cy="1833562"/>
            <a:chOff x="3116" y="1104"/>
            <a:chExt cx="1692" cy="1155"/>
          </a:xfrm>
        </p:grpSpPr>
        <p:pic>
          <p:nvPicPr>
            <p:cNvPr id="5149" name="Picture 2">
              <a:extLst>
                <a:ext uri="{FF2B5EF4-FFF2-40B4-BE49-F238E27FC236}">
                  <a16:creationId xmlns:a16="http://schemas.microsoft.com/office/drawing/2014/main" xmlns="" id="{BFD0E96E-5FF0-4B56-8BB2-30CB8946C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48"/>
              <a:ext cx="1410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0" name="Text Box 3">
              <a:extLst>
                <a:ext uri="{FF2B5EF4-FFF2-40B4-BE49-F238E27FC236}">
                  <a16:creationId xmlns:a16="http://schemas.microsoft.com/office/drawing/2014/main" xmlns="" id="{B4B81B9F-9F4C-402E-9622-3F08D743B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104"/>
              <a:ext cx="2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VNI-Times" pitchFamily="2" charset="0"/>
                </a:rPr>
                <a:t>A</a:t>
              </a:r>
            </a:p>
          </p:txBody>
        </p:sp>
        <p:sp>
          <p:nvSpPr>
            <p:cNvPr id="5151" name="Text Box 4">
              <a:extLst>
                <a:ext uri="{FF2B5EF4-FFF2-40B4-BE49-F238E27FC236}">
                  <a16:creationId xmlns:a16="http://schemas.microsoft.com/office/drawing/2014/main" xmlns="" id="{B30969BE-287F-4D49-8151-C833633AC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" y="1920"/>
              <a:ext cx="2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VNI-Times" pitchFamily="2" charset="0"/>
                </a:rPr>
                <a:t>B</a:t>
              </a:r>
            </a:p>
          </p:txBody>
        </p:sp>
        <p:sp>
          <p:nvSpPr>
            <p:cNvPr id="5152" name="Text Box 5">
              <a:extLst>
                <a:ext uri="{FF2B5EF4-FFF2-40B4-BE49-F238E27FC236}">
                  <a16:creationId xmlns:a16="http://schemas.microsoft.com/office/drawing/2014/main" xmlns="" id="{1B253616-CA09-4456-B941-A94CB299F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968"/>
              <a:ext cx="2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VNI-Times" pitchFamily="2" charset="0"/>
                </a:rPr>
                <a:t>C</a:t>
              </a:r>
            </a:p>
          </p:txBody>
        </p:sp>
      </p:grpSp>
      <p:grpSp>
        <p:nvGrpSpPr>
          <p:cNvPr id="149518" name="Group 14">
            <a:extLst>
              <a:ext uri="{FF2B5EF4-FFF2-40B4-BE49-F238E27FC236}">
                <a16:creationId xmlns:a16="http://schemas.microsoft.com/office/drawing/2014/main" xmlns="" id="{D4F87D27-8B71-4959-B0D8-6B2FCF96F9B2}"/>
              </a:ext>
            </a:extLst>
          </p:cNvPr>
          <p:cNvGrpSpPr>
            <a:grpSpLocks/>
          </p:cNvGrpSpPr>
          <p:nvPr/>
        </p:nvGrpSpPr>
        <p:grpSpPr bwMode="auto">
          <a:xfrm>
            <a:off x="3027511" y="4065587"/>
            <a:ext cx="2898775" cy="1889125"/>
            <a:chOff x="3048" y="2510"/>
            <a:chExt cx="1826" cy="1189"/>
          </a:xfrm>
        </p:grpSpPr>
        <p:pic>
          <p:nvPicPr>
            <p:cNvPr id="5145" name="Picture 31">
              <a:extLst>
                <a:ext uri="{FF2B5EF4-FFF2-40B4-BE49-F238E27FC236}">
                  <a16:creationId xmlns:a16="http://schemas.microsoft.com/office/drawing/2014/main" xmlns="" id="{CB2355A1-0140-4F89-833B-48771E0CD5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688"/>
              <a:ext cx="1536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6" name="Text Box 32">
              <a:extLst>
                <a:ext uri="{FF2B5EF4-FFF2-40B4-BE49-F238E27FC236}">
                  <a16:creationId xmlns:a16="http://schemas.microsoft.com/office/drawing/2014/main" xmlns="" id="{7A3AF784-A82D-479D-AC41-32552A40A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510"/>
              <a:ext cx="3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VNI-Times" pitchFamily="2" charset="0"/>
                </a:rPr>
                <a:t>A’</a:t>
              </a:r>
            </a:p>
          </p:txBody>
        </p:sp>
        <p:sp>
          <p:nvSpPr>
            <p:cNvPr id="5147" name="Text Box 33">
              <a:extLst>
                <a:ext uri="{FF2B5EF4-FFF2-40B4-BE49-F238E27FC236}">
                  <a16:creationId xmlns:a16="http://schemas.microsoft.com/office/drawing/2014/main" xmlns="" id="{903969C8-6198-4904-8F3E-BDC774202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" y="3408"/>
              <a:ext cx="3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VNI-Times" pitchFamily="2" charset="0"/>
                </a:rPr>
                <a:t>B’</a:t>
              </a:r>
            </a:p>
          </p:txBody>
        </p:sp>
        <p:sp>
          <p:nvSpPr>
            <p:cNvPr id="5148" name="Text Box 34">
              <a:extLst>
                <a:ext uri="{FF2B5EF4-FFF2-40B4-BE49-F238E27FC236}">
                  <a16:creationId xmlns:a16="http://schemas.microsoft.com/office/drawing/2014/main" xmlns="" id="{106D4473-FF04-483D-A882-241CD15AC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3360"/>
              <a:ext cx="3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VNI-Times" pitchFamily="2" charset="0"/>
                </a:rPr>
                <a:t>C’</a:t>
              </a:r>
            </a:p>
          </p:txBody>
        </p:sp>
      </p:grpSp>
      <p:sp>
        <p:nvSpPr>
          <p:cNvPr id="5128" name="Rectangle 40">
            <a:extLst>
              <a:ext uri="{FF2B5EF4-FFF2-40B4-BE49-F238E27FC236}">
                <a16:creationId xmlns:a16="http://schemas.microsoft.com/office/drawing/2014/main" xmlns="" id="{200992B5-39EA-4AA9-989B-1FFEB2DFA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3" y="228600"/>
            <a:ext cx="4114800" cy="685800"/>
          </a:xfrm>
          <a:noFill/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Kiểm tra bài củ: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6F374E0-87FD-4CDF-BB41-2095AD9F712C}"/>
              </a:ext>
            </a:extLst>
          </p:cNvPr>
          <p:cNvCxnSpPr>
            <a:cxnSpLocks/>
          </p:cNvCxnSpPr>
          <p:nvPr/>
        </p:nvCxnSpPr>
        <p:spPr>
          <a:xfrm>
            <a:off x="5926286" y="2659027"/>
            <a:ext cx="0" cy="4062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4A0954-5749-4399-9B76-FAA9F3B4FDB6}"/>
              </a:ext>
            </a:extLst>
          </p:cNvPr>
          <p:cNvSpPr txBox="1"/>
          <p:nvPr/>
        </p:nvSpPr>
        <p:spPr>
          <a:xfrm>
            <a:off x="6368258" y="2580945"/>
            <a:ext cx="2420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84C3C17-F092-4EFC-B086-BAFF2306F159}"/>
                  </a:ext>
                </a:extLst>
              </p:cNvPr>
              <p:cNvSpPr txBox="1"/>
              <p:nvPr/>
            </p:nvSpPr>
            <p:spPr>
              <a:xfrm>
                <a:off x="283880" y="2516150"/>
                <a:ext cx="52926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𝐀𝐁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𝐁𝐂</m:t>
                    </m:r>
                    <m:r>
                      <a:rPr lang="en-US" sz="2800" b="1" i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sz="2800" b="1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2800" b="1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b="1" dirty="0"/>
                  <a:t>; AC</a:t>
                </a:r>
                <a14:m>
                  <m:oMath xmlns:m="http://schemas.openxmlformats.org/officeDocument/2006/math">
                    <m:r>
                      <a:rPr lang="en-US" sz="2800" b="1" i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800" b="1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2800" b="1" i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4C3C17-F092-4EFC-B086-BAFF2306F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80" y="2516150"/>
                <a:ext cx="5292679" cy="430887"/>
              </a:xfrm>
              <a:prstGeom prst="rect">
                <a:avLst/>
              </a:prstGeom>
              <a:blipFill>
                <a:blip r:embed="rId3"/>
                <a:stretch>
                  <a:fillRect t="-24286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18B20EC-488D-4E25-9F75-1A7A3D1D5ABF}"/>
                  </a:ext>
                </a:extLst>
              </p:cNvPr>
              <p:cNvSpPr txBox="1"/>
              <p:nvPr/>
            </p:nvSpPr>
            <p:spPr>
              <a:xfrm>
                <a:off x="363699" y="3186951"/>
                <a:ext cx="5256960" cy="4466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b="1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  <m:r>
                          <a:rPr lang="en-US" sz="2800" b="1" i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800" b="1" i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  <m:sup>
                            <m:r>
                              <a:rPr lang="en-US" sz="2800" b="1" i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800" b="1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en-US" sz="2800" b="1" i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800" b="1" i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p>
                            <m:r>
                              <a:rPr lang="en-US" sz="2800" b="1" i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8B20EC-488D-4E25-9F75-1A7A3D1D5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99" y="3186951"/>
                <a:ext cx="5256960" cy="446661"/>
              </a:xfrm>
              <a:prstGeom prst="rect">
                <a:avLst/>
              </a:prstGeom>
              <a:blipFill>
                <a:blip r:embed="rId4"/>
                <a:stretch>
                  <a:fillRect t="-19178" b="-49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E55E68-DB42-4158-BB01-8B3A4C2E1A0A}"/>
              </a:ext>
            </a:extLst>
          </p:cNvPr>
          <p:cNvGrpSpPr/>
          <p:nvPr/>
        </p:nvGrpSpPr>
        <p:grpSpPr>
          <a:xfrm>
            <a:off x="6113315" y="3398072"/>
            <a:ext cx="5943600" cy="2884320"/>
            <a:chOff x="6113315" y="3398072"/>
            <a:chExt cx="5943600" cy="28843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36B6CCC-B084-4D92-BB26-FA5BAB67588F}"/>
                </a:ext>
              </a:extLst>
            </p:cNvPr>
            <p:cNvSpPr txBox="1"/>
            <p:nvPr/>
          </p:nvSpPr>
          <p:spPr>
            <a:xfrm>
              <a:off x="6113315" y="3398072"/>
              <a:ext cx="594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AB = ……. ;  BC = ….... ; AC = …….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xmlns="" id="{191B6B19-F082-4D18-B9B1-42767BE21EE7}"/>
                    </a:ext>
                  </a:extLst>
                </p:cNvPr>
                <p:cNvSpPr txBox="1"/>
                <p:nvPr/>
              </p:nvSpPr>
              <p:spPr>
                <a:xfrm>
                  <a:off x="6206828" y="5836051"/>
                  <a:ext cx="1717971" cy="4463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……….;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91B6B19-F082-4D18-B9B1-42767BE21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6828" y="5836051"/>
                  <a:ext cx="1717971" cy="446341"/>
                </a:xfrm>
                <a:prstGeom prst="rect">
                  <a:avLst/>
                </a:prstGeom>
                <a:blipFill>
                  <a:blip r:embed="rId5"/>
                  <a:stretch>
                    <a:fillRect l="-355" t="-18919" r="-11702" b="-486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CE2D5F7C-3AD2-4B9C-A002-169EBF823018}"/>
                    </a:ext>
                  </a:extLst>
                </p:cNvPr>
                <p:cNvSpPr txBox="1"/>
                <p:nvPr/>
              </p:nvSpPr>
              <p:spPr>
                <a:xfrm>
                  <a:off x="8039218" y="5832315"/>
                  <a:ext cx="1732077" cy="4463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……….;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E2D5F7C-3AD2-4B9C-A002-169EBF8230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9218" y="5832315"/>
                  <a:ext cx="1732077" cy="446341"/>
                </a:xfrm>
                <a:prstGeom prst="rect">
                  <a:avLst/>
                </a:prstGeom>
                <a:blipFill>
                  <a:blip r:embed="rId6"/>
                  <a:stretch>
                    <a:fillRect t="-19178" r="-11268" b="-493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7E5E42B9-4283-46F8-9A71-418EA723B9DB}"/>
                    </a:ext>
                  </a:extLst>
                </p:cNvPr>
                <p:cNvSpPr txBox="1"/>
                <p:nvPr/>
              </p:nvSpPr>
              <p:spPr>
                <a:xfrm>
                  <a:off x="9871891" y="5832315"/>
                  <a:ext cx="1722651" cy="4463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……….;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E5E42B9-4283-46F8-9A71-418EA723B9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1891" y="5832315"/>
                  <a:ext cx="1722651" cy="446341"/>
                </a:xfrm>
                <a:prstGeom prst="rect">
                  <a:avLst/>
                </a:prstGeom>
                <a:blipFill>
                  <a:blip r:embed="rId7"/>
                  <a:stretch>
                    <a:fillRect t="-19178" r="-11307" b="-493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06413DD6-14A5-4D06-A5D7-28A3D481E82D}"/>
                    </a:ext>
                  </a:extLst>
                </p:cNvPr>
                <p:cNvSpPr txBox="1"/>
                <p:nvPr/>
              </p:nvSpPr>
              <p:spPr>
                <a:xfrm>
                  <a:off x="6236132" y="4971168"/>
                  <a:ext cx="1688667" cy="4449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……….;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413DD6-14A5-4D06-A5D7-28A3D481E8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6132" y="4971168"/>
                  <a:ext cx="1688667" cy="444930"/>
                </a:xfrm>
                <a:prstGeom prst="rect">
                  <a:avLst/>
                </a:prstGeom>
                <a:blipFill>
                  <a:blip r:embed="rId8"/>
                  <a:stretch>
                    <a:fillRect l="-361" t="-20548" r="-11552" b="-493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78257D89-8378-426F-966D-729DBD150095}"/>
                    </a:ext>
                  </a:extLst>
                </p:cNvPr>
                <p:cNvSpPr txBox="1"/>
                <p:nvPr/>
              </p:nvSpPr>
              <p:spPr>
                <a:xfrm>
                  <a:off x="8101506" y="4980845"/>
                  <a:ext cx="1702774" cy="4421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……….;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8257D89-8378-426F-966D-729DBD1500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1506" y="4980845"/>
                  <a:ext cx="1702774" cy="442109"/>
                </a:xfrm>
                <a:prstGeom prst="rect">
                  <a:avLst/>
                </a:prstGeom>
                <a:blipFill>
                  <a:blip r:embed="rId9"/>
                  <a:stretch>
                    <a:fillRect t="-20548" r="-11470" b="-493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C7F36819-C76E-4755-9530-AACEC3C225B3}"/>
                    </a:ext>
                  </a:extLst>
                </p:cNvPr>
                <p:cNvSpPr txBox="1"/>
                <p:nvPr/>
              </p:nvSpPr>
              <p:spPr>
                <a:xfrm>
                  <a:off x="9959592" y="4980845"/>
                  <a:ext cx="1688091" cy="4449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/>
                    <a:t>……….;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7F36819-C76E-4755-9530-AACEC3C225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9592" y="4980845"/>
                  <a:ext cx="1688091" cy="444930"/>
                </a:xfrm>
                <a:prstGeom prst="rect">
                  <a:avLst/>
                </a:prstGeom>
                <a:blipFill>
                  <a:blip r:embed="rId10"/>
                  <a:stretch>
                    <a:fillRect t="-20548" r="-11552" b="-493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43C7098B-F9D3-4E88-A9D0-5B155B349523}"/>
                    </a:ext>
                  </a:extLst>
                </p:cNvPr>
                <p:cNvSpPr txBox="1"/>
                <p:nvPr/>
              </p:nvSpPr>
              <p:spPr>
                <a:xfrm>
                  <a:off x="6113315" y="4146742"/>
                  <a:ext cx="5555952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…..;</m:t>
                      </m:r>
                      <m:r>
                        <a:rPr lang="en-US" sz="2800" b="0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800" dirty="0"/>
                    <a:t>= …..;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sz="2800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…….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3C7098B-F9D3-4E88-A9D0-5B155B3495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3315" y="4146742"/>
                  <a:ext cx="5555952" cy="430887"/>
                </a:xfrm>
                <a:prstGeom prst="rect">
                  <a:avLst/>
                </a:prstGeom>
                <a:blipFill>
                  <a:blip r:embed="rId11"/>
                  <a:stretch>
                    <a:fillRect t="-23944" b="-50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Rectangle 36">
            <a:extLst>
              <a:ext uri="{FF2B5EF4-FFF2-40B4-BE49-F238E27FC236}">
                <a16:creationId xmlns:a16="http://schemas.microsoft.com/office/drawing/2014/main" xmlns="" id="{6D4E4EE7-4060-45BA-9E2B-1AD7F9E5D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"/>
            <a:ext cx="8382000" cy="1828800"/>
          </a:xfrm>
          <a:prstGeom prst="rect">
            <a:avLst/>
          </a:prstGeom>
          <a:solidFill>
            <a:srgbClr val="FFFF00">
              <a:alpha val="50195"/>
            </a:srgbClr>
          </a:solidFill>
          <a:ln w="38100" cmpd="dbl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21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BÀI 2: HAI TAM GIÁC BẰNG NHAU</a:t>
            </a:r>
            <a:endParaRPr lang="en-US" altLang="en-US" sz="3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A30A751-8595-49E3-A5C7-A267B897D1F0}"/>
              </a:ext>
            </a:extLst>
          </p:cNvPr>
          <p:cNvGrpSpPr/>
          <p:nvPr/>
        </p:nvGrpSpPr>
        <p:grpSpPr>
          <a:xfrm>
            <a:off x="2334903" y="2581433"/>
            <a:ext cx="6096000" cy="1947897"/>
            <a:chOff x="2514600" y="2667000"/>
            <a:chExt cx="6096000" cy="194789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AA508EA1-97FE-41D2-B4A9-BDA5A94EC366}"/>
                </a:ext>
              </a:extLst>
            </p:cNvPr>
            <p:cNvSpPr/>
            <p:nvPr/>
          </p:nvSpPr>
          <p:spPr>
            <a:xfrm>
              <a:off x="2514600" y="2668986"/>
              <a:ext cx="1362138" cy="1945911"/>
            </a:xfrm>
            <a:custGeom>
              <a:avLst/>
              <a:gdLst>
                <a:gd name="connsiteX0" fmla="*/ 0 w 1945910"/>
                <a:gd name="connsiteY0" fmla="*/ 0 h 1362137"/>
                <a:gd name="connsiteX1" fmla="*/ 1264842 w 1945910"/>
                <a:gd name="connsiteY1" fmla="*/ 0 h 1362137"/>
                <a:gd name="connsiteX2" fmla="*/ 1945910 w 1945910"/>
                <a:gd name="connsiteY2" fmla="*/ 681069 h 1362137"/>
                <a:gd name="connsiteX3" fmla="*/ 1264842 w 1945910"/>
                <a:gd name="connsiteY3" fmla="*/ 1362137 h 1362137"/>
                <a:gd name="connsiteX4" fmla="*/ 0 w 1945910"/>
                <a:gd name="connsiteY4" fmla="*/ 1362137 h 1362137"/>
                <a:gd name="connsiteX5" fmla="*/ 681069 w 1945910"/>
                <a:gd name="connsiteY5" fmla="*/ 681069 h 1362137"/>
                <a:gd name="connsiteX6" fmla="*/ 0 w 1945910"/>
                <a:gd name="connsiteY6" fmla="*/ 0 h 136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5910" h="1362137">
                  <a:moveTo>
                    <a:pt x="1945909" y="0"/>
                  </a:moveTo>
                  <a:lnTo>
                    <a:pt x="1945909" y="885389"/>
                  </a:lnTo>
                  <a:lnTo>
                    <a:pt x="972954" y="1362137"/>
                  </a:lnTo>
                  <a:lnTo>
                    <a:pt x="1" y="885389"/>
                  </a:lnTo>
                  <a:lnTo>
                    <a:pt x="1" y="0"/>
                  </a:lnTo>
                  <a:lnTo>
                    <a:pt x="972954" y="476748"/>
                  </a:lnTo>
                  <a:lnTo>
                    <a:pt x="1945909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01" tIns="706470" rIns="25400" bIns="706468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kern="1200"/>
                <a:t>1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0AC5DB06-104B-4A36-B2F1-5A6FCB744BB5}"/>
                </a:ext>
              </a:extLst>
            </p:cNvPr>
            <p:cNvSpPr/>
            <p:nvPr/>
          </p:nvSpPr>
          <p:spPr>
            <a:xfrm>
              <a:off x="3876737" y="2667000"/>
              <a:ext cx="4733863" cy="1265508"/>
            </a:xfrm>
            <a:custGeom>
              <a:avLst/>
              <a:gdLst>
                <a:gd name="connsiteX0" fmla="*/ 210922 w 1265507"/>
                <a:gd name="connsiteY0" fmla="*/ 0 h 4733862"/>
                <a:gd name="connsiteX1" fmla="*/ 1054585 w 1265507"/>
                <a:gd name="connsiteY1" fmla="*/ 0 h 4733862"/>
                <a:gd name="connsiteX2" fmla="*/ 1265507 w 1265507"/>
                <a:gd name="connsiteY2" fmla="*/ 210922 h 4733862"/>
                <a:gd name="connsiteX3" fmla="*/ 1265507 w 1265507"/>
                <a:gd name="connsiteY3" fmla="*/ 4733862 h 4733862"/>
                <a:gd name="connsiteX4" fmla="*/ 1265507 w 1265507"/>
                <a:gd name="connsiteY4" fmla="*/ 4733862 h 4733862"/>
                <a:gd name="connsiteX5" fmla="*/ 0 w 1265507"/>
                <a:gd name="connsiteY5" fmla="*/ 4733862 h 4733862"/>
                <a:gd name="connsiteX6" fmla="*/ 0 w 1265507"/>
                <a:gd name="connsiteY6" fmla="*/ 4733862 h 4733862"/>
                <a:gd name="connsiteX7" fmla="*/ 0 w 1265507"/>
                <a:gd name="connsiteY7" fmla="*/ 210922 h 4733862"/>
                <a:gd name="connsiteX8" fmla="*/ 210922 w 1265507"/>
                <a:gd name="connsiteY8" fmla="*/ 0 h 473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5507" h="4733862">
                  <a:moveTo>
                    <a:pt x="1265507" y="788994"/>
                  </a:moveTo>
                  <a:lnTo>
                    <a:pt x="1265507" y="3944868"/>
                  </a:lnTo>
                  <a:cubicBezTo>
                    <a:pt x="1265507" y="4380616"/>
                    <a:pt x="1240262" y="4733860"/>
                    <a:pt x="1209121" y="4733860"/>
                  </a:cubicBezTo>
                  <a:lnTo>
                    <a:pt x="0" y="4733860"/>
                  </a:lnTo>
                  <a:lnTo>
                    <a:pt x="0" y="473386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09121" y="2"/>
                  </a:lnTo>
                  <a:cubicBezTo>
                    <a:pt x="1240262" y="2"/>
                    <a:pt x="1265507" y="353246"/>
                    <a:pt x="1265507" y="788994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1" tIns="87177" rIns="87177" bIns="87178" numCol="1" spcCol="1270" anchor="ctr" anchorCtr="0">
              <a:noAutofit/>
            </a:bodyPr>
            <a:lstStyle/>
            <a:p>
              <a:pPr marL="285750" lvl="1" indent="-28575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4000" kern="1200" dirty="0" err="1">
                  <a:hlinkClick r:id="rId2" action="ppaction://hlinksldjump"/>
                </a:rPr>
                <a:t>Định</a:t>
              </a:r>
              <a:r>
                <a:rPr lang="en-US" sz="4000" kern="1200" dirty="0">
                  <a:hlinkClick r:id="rId2" action="ppaction://hlinksldjump"/>
                </a:rPr>
                <a:t> </a:t>
              </a:r>
              <a:r>
                <a:rPr lang="en-US" sz="4000" kern="1200" dirty="0" err="1">
                  <a:hlinkClick r:id="rId2" action="ppaction://hlinksldjump"/>
                </a:rPr>
                <a:t>nghĩa</a:t>
              </a:r>
              <a:endParaRPr lang="en-US" sz="4000" kern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3F564D1-E06A-451D-AE08-ABC24CF8CC31}"/>
              </a:ext>
            </a:extLst>
          </p:cNvPr>
          <p:cNvGrpSpPr/>
          <p:nvPr/>
        </p:nvGrpSpPr>
        <p:grpSpPr>
          <a:xfrm>
            <a:off x="2334903" y="4538429"/>
            <a:ext cx="6089177" cy="1945911"/>
            <a:chOff x="2334903" y="4538429"/>
            <a:chExt cx="6089177" cy="194591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81E3099-D6F5-4C71-968C-AF7B7ECD7154}"/>
                </a:ext>
              </a:extLst>
            </p:cNvPr>
            <p:cNvSpPr/>
            <p:nvPr/>
          </p:nvSpPr>
          <p:spPr>
            <a:xfrm>
              <a:off x="2334903" y="4538429"/>
              <a:ext cx="1362138" cy="1945911"/>
            </a:xfrm>
            <a:custGeom>
              <a:avLst/>
              <a:gdLst>
                <a:gd name="connsiteX0" fmla="*/ 0 w 1945910"/>
                <a:gd name="connsiteY0" fmla="*/ 0 h 1362137"/>
                <a:gd name="connsiteX1" fmla="*/ 1264842 w 1945910"/>
                <a:gd name="connsiteY1" fmla="*/ 0 h 1362137"/>
                <a:gd name="connsiteX2" fmla="*/ 1945910 w 1945910"/>
                <a:gd name="connsiteY2" fmla="*/ 681069 h 1362137"/>
                <a:gd name="connsiteX3" fmla="*/ 1264842 w 1945910"/>
                <a:gd name="connsiteY3" fmla="*/ 1362137 h 1362137"/>
                <a:gd name="connsiteX4" fmla="*/ 0 w 1945910"/>
                <a:gd name="connsiteY4" fmla="*/ 1362137 h 1362137"/>
                <a:gd name="connsiteX5" fmla="*/ 681069 w 1945910"/>
                <a:gd name="connsiteY5" fmla="*/ 681069 h 1362137"/>
                <a:gd name="connsiteX6" fmla="*/ 0 w 1945910"/>
                <a:gd name="connsiteY6" fmla="*/ 0 h 136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5910" h="1362137">
                  <a:moveTo>
                    <a:pt x="1945909" y="0"/>
                  </a:moveTo>
                  <a:lnTo>
                    <a:pt x="1945909" y="885389"/>
                  </a:lnTo>
                  <a:lnTo>
                    <a:pt x="972954" y="1362137"/>
                  </a:lnTo>
                  <a:lnTo>
                    <a:pt x="1" y="885389"/>
                  </a:lnTo>
                  <a:lnTo>
                    <a:pt x="1" y="0"/>
                  </a:lnTo>
                  <a:lnTo>
                    <a:pt x="972954" y="476748"/>
                  </a:lnTo>
                  <a:lnTo>
                    <a:pt x="1945909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01" tIns="706470" rIns="25400" bIns="706468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kern="1200"/>
                <a:t>2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CF659CE-EC1D-43AA-A13B-5A5F4029AC62}"/>
                </a:ext>
              </a:extLst>
            </p:cNvPr>
            <p:cNvSpPr/>
            <p:nvPr/>
          </p:nvSpPr>
          <p:spPr>
            <a:xfrm>
              <a:off x="3690217" y="4538429"/>
              <a:ext cx="4733863" cy="1264842"/>
            </a:xfrm>
            <a:custGeom>
              <a:avLst/>
              <a:gdLst>
                <a:gd name="connsiteX0" fmla="*/ 210811 w 1264841"/>
                <a:gd name="connsiteY0" fmla="*/ 0 h 4733862"/>
                <a:gd name="connsiteX1" fmla="*/ 1054030 w 1264841"/>
                <a:gd name="connsiteY1" fmla="*/ 0 h 4733862"/>
                <a:gd name="connsiteX2" fmla="*/ 1264841 w 1264841"/>
                <a:gd name="connsiteY2" fmla="*/ 210811 h 4733862"/>
                <a:gd name="connsiteX3" fmla="*/ 1264841 w 1264841"/>
                <a:gd name="connsiteY3" fmla="*/ 4733862 h 4733862"/>
                <a:gd name="connsiteX4" fmla="*/ 1264841 w 1264841"/>
                <a:gd name="connsiteY4" fmla="*/ 4733862 h 4733862"/>
                <a:gd name="connsiteX5" fmla="*/ 0 w 1264841"/>
                <a:gd name="connsiteY5" fmla="*/ 4733862 h 4733862"/>
                <a:gd name="connsiteX6" fmla="*/ 0 w 1264841"/>
                <a:gd name="connsiteY6" fmla="*/ 4733862 h 4733862"/>
                <a:gd name="connsiteX7" fmla="*/ 0 w 1264841"/>
                <a:gd name="connsiteY7" fmla="*/ 210811 h 4733862"/>
                <a:gd name="connsiteX8" fmla="*/ 210811 w 1264841"/>
                <a:gd name="connsiteY8" fmla="*/ 0 h 473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4841" h="4733862">
                  <a:moveTo>
                    <a:pt x="1264841" y="788994"/>
                  </a:moveTo>
                  <a:lnTo>
                    <a:pt x="1264841" y="3944868"/>
                  </a:lnTo>
                  <a:cubicBezTo>
                    <a:pt x="1264841" y="4380618"/>
                    <a:pt x="1239623" y="4733860"/>
                    <a:pt x="1208514" y="4733860"/>
                  </a:cubicBezTo>
                  <a:lnTo>
                    <a:pt x="0" y="4733860"/>
                  </a:lnTo>
                  <a:lnTo>
                    <a:pt x="0" y="473386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08514" y="2"/>
                  </a:lnTo>
                  <a:cubicBezTo>
                    <a:pt x="1239623" y="2"/>
                    <a:pt x="1264841" y="353244"/>
                    <a:pt x="1264841" y="788994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1" tIns="87144" rIns="87144" bIns="87145" numCol="1" spcCol="1270" anchor="ctr" anchorCtr="0">
              <a:noAutofit/>
            </a:bodyPr>
            <a:lstStyle/>
            <a:p>
              <a:pPr marL="285750" lvl="1" indent="-28575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4000" kern="1200">
                  <a:hlinkClick r:id="rId3" action="ppaction://hlinksldjump"/>
                </a:rPr>
                <a:t>Kí hiệu</a:t>
              </a:r>
              <a:endParaRPr lang="en-US" sz="40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9" name="Text Box 7">
            <a:extLst>
              <a:ext uri="{FF2B5EF4-FFF2-40B4-BE49-F238E27FC236}">
                <a16:creationId xmlns:a16="http://schemas.microsoft.com/office/drawing/2014/main" xmlns="" id="{423C38A8-1EB4-41AE-BF39-D6AD28B2C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978" y="3558218"/>
            <a:ext cx="433651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ABC </a:t>
            </a:r>
            <a:r>
              <a:rPr lang="en-US" altLang="en-US" dirty="0" err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vaø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dirty="0" err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A’B’C’coù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51560" name="Object 8">
            <a:extLst>
              <a:ext uri="{FF2B5EF4-FFF2-40B4-BE49-F238E27FC236}">
                <a16:creationId xmlns:a16="http://schemas.microsoft.com/office/drawing/2014/main" xmlns="" id="{89621DDE-F066-48E0-9AC5-465FC55A3ABB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89942340"/>
              </p:ext>
            </p:extLst>
          </p:nvPr>
        </p:nvGraphicFramePr>
        <p:xfrm>
          <a:off x="4840647" y="3280301"/>
          <a:ext cx="5069167" cy="1191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3" imgW="2286000" imgH="508000" progId="Equation.DSMT4">
                  <p:embed/>
                </p:oleObj>
              </mc:Choice>
              <mc:Fallback>
                <p:oleObj name="Equation" r:id="rId3" imgW="2286000" imgH="508000" progId="Equation.DSMT4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647" y="3280301"/>
                        <a:ext cx="5069167" cy="1191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2" name="Text Box 10">
            <a:extLst>
              <a:ext uri="{FF2B5EF4-FFF2-40B4-BE49-F238E27FC236}">
                <a16:creationId xmlns:a16="http://schemas.microsoft.com/office/drawing/2014/main" xmlns="" id="{25BD226D-D301-45F7-9057-3393BBCC5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929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Vaäy</a:t>
            </a:r>
            <a:r>
              <a:rPr lang="en-US" altLang="en-US" b="1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 </a:t>
            </a:r>
            <a:r>
              <a:rPr lang="en-US" altLang="en-US" b="1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ABC </a:t>
            </a:r>
            <a:r>
              <a:rPr lang="en-US" altLang="en-US" b="1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vaø</a:t>
            </a:r>
            <a:r>
              <a:rPr lang="en-US" altLang="en-US" b="1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b="1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A’B’C’ </a:t>
            </a:r>
            <a:r>
              <a:rPr lang="en-US" altLang="en-US" b="1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laø</a:t>
            </a:r>
            <a:r>
              <a:rPr lang="en-US" altLang="en-US" b="1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hai</a:t>
            </a:r>
            <a:r>
              <a:rPr lang="en-US" altLang="en-US" b="1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tam </a:t>
            </a:r>
            <a:r>
              <a:rPr lang="en-US" altLang="en-US" b="1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giaùc</a:t>
            </a:r>
            <a:r>
              <a:rPr lang="en-US" altLang="en-US" b="1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baèng</a:t>
            </a:r>
            <a:r>
              <a:rPr lang="en-US" altLang="en-US" b="1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nhau</a:t>
            </a:r>
            <a:r>
              <a:rPr lang="en-US" altLang="en-US" b="1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51663" name="Group 111">
            <a:extLst>
              <a:ext uri="{FF2B5EF4-FFF2-40B4-BE49-F238E27FC236}">
                <a16:creationId xmlns:a16="http://schemas.microsoft.com/office/drawing/2014/main" xmlns="" id="{7BC3B51A-6A43-4294-97F4-B7AD156B775E}"/>
              </a:ext>
            </a:extLst>
          </p:cNvPr>
          <p:cNvGrpSpPr>
            <a:grpSpLocks/>
          </p:cNvGrpSpPr>
          <p:nvPr/>
        </p:nvGrpSpPr>
        <p:grpSpPr bwMode="auto">
          <a:xfrm>
            <a:off x="4368360" y="786204"/>
            <a:ext cx="6858000" cy="2611287"/>
            <a:chOff x="288" y="0"/>
            <a:chExt cx="5472" cy="1798"/>
          </a:xfrm>
        </p:grpSpPr>
        <p:grpSp>
          <p:nvGrpSpPr>
            <p:cNvPr id="8202" name="Group 112">
              <a:extLst>
                <a:ext uri="{FF2B5EF4-FFF2-40B4-BE49-F238E27FC236}">
                  <a16:creationId xmlns:a16="http://schemas.microsoft.com/office/drawing/2014/main" xmlns="" id="{7C4C4D41-5E40-4837-9896-55335A4F6A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4896" cy="1721"/>
              <a:chOff x="288" y="96"/>
              <a:chExt cx="4896" cy="1721"/>
            </a:xfrm>
          </p:grpSpPr>
          <p:sp>
            <p:nvSpPr>
              <p:cNvPr id="8204" name="Line 113">
                <a:extLst>
                  <a:ext uri="{FF2B5EF4-FFF2-40B4-BE49-F238E27FC236}">
                    <a16:creationId xmlns:a16="http://schemas.microsoft.com/office/drawing/2014/main" xmlns="" id="{533799EC-C6E4-405C-92A6-976731276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384"/>
                <a:ext cx="672" cy="105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Line 114">
                <a:extLst>
                  <a:ext uri="{FF2B5EF4-FFF2-40B4-BE49-F238E27FC236}">
                    <a16:creationId xmlns:a16="http://schemas.microsoft.com/office/drawing/2014/main" xmlns="" id="{6BE4C0F6-C73F-46F7-8CF1-E3BB7ADF7B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84"/>
                <a:ext cx="1248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Line 115">
                <a:extLst>
                  <a:ext uri="{FF2B5EF4-FFF2-40B4-BE49-F238E27FC236}">
                    <a16:creationId xmlns:a16="http://schemas.microsoft.com/office/drawing/2014/main" xmlns="" id="{87035608-CAC7-4935-AD9D-A30E53865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440"/>
                <a:ext cx="1920" cy="48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Text Box 116">
                <a:extLst>
                  <a:ext uri="{FF2B5EF4-FFF2-40B4-BE49-F238E27FC236}">
                    <a16:creationId xmlns:a16="http://schemas.microsoft.com/office/drawing/2014/main" xmlns="" id="{2D0ABD25-EC0A-403D-8417-E0164EBB87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5" y="96"/>
                <a:ext cx="335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208" name="Text Box 117">
                <a:extLst>
                  <a:ext uri="{FF2B5EF4-FFF2-40B4-BE49-F238E27FC236}">
                    <a16:creationId xmlns:a16="http://schemas.microsoft.com/office/drawing/2014/main" xmlns="" id="{DFECB37C-583F-4067-8A00-AFC8593BC7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1391"/>
                <a:ext cx="335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8209" name="Text Box 118">
                <a:extLst>
                  <a:ext uri="{FF2B5EF4-FFF2-40B4-BE49-F238E27FC236}">
                    <a16:creationId xmlns:a16="http://schemas.microsoft.com/office/drawing/2014/main" xmlns="" id="{DED32F51-B51F-413F-A6DC-730F075B5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1391"/>
                <a:ext cx="337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8210" name="Line 119">
                <a:extLst>
                  <a:ext uri="{FF2B5EF4-FFF2-40B4-BE49-F238E27FC236}">
                    <a16:creationId xmlns:a16="http://schemas.microsoft.com/office/drawing/2014/main" xmlns="" id="{2A6DC52A-C1FB-477C-AD4D-AA01F9123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64" y="432"/>
                <a:ext cx="672" cy="105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Line 120">
                <a:extLst>
                  <a:ext uri="{FF2B5EF4-FFF2-40B4-BE49-F238E27FC236}">
                    <a16:creationId xmlns:a16="http://schemas.microsoft.com/office/drawing/2014/main" xmlns="" id="{2D358F07-6356-4FE0-86F4-B3E85BDC68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413"/>
                <a:ext cx="1248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Line 121">
                <a:extLst>
                  <a:ext uri="{FF2B5EF4-FFF2-40B4-BE49-F238E27FC236}">
                    <a16:creationId xmlns:a16="http://schemas.microsoft.com/office/drawing/2014/main" xmlns="" id="{620FC71F-AAFD-4162-A5C9-5B87431358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1469"/>
                <a:ext cx="1920" cy="48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Text Box 122">
                <a:extLst>
                  <a:ext uri="{FF2B5EF4-FFF2-40B4-BE49-F238E27FC236}">
                    <a16:creationId xmlns:a16="http://schemas.microsoft.com/office/drawing/2014/main" xmlns="" id="{522F48D4-E61B-4D4C-933E-2F6E00F478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126"/>
                <a:ext cx="624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A’</a:t>
                </a:r>
              </a:p>
            </p:txBody>
          </p:sp>
          <p:sp>
            <p:nvSpPr>
              <p:cNvPr id="8214" name="Text Box 123">
                <a:extLst>
                  <a:ext uri="{FF2B5EF4-FFF2-40B4-BE49-F238E27FC236}">
                    <a16:creationId xmlns:a16="http://schemas.microsoft.com/office/drawing/2014/main" xmlns="" id="{F9B5ECB1-8705-4E70-BF49-41F9BB00C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7" y="1439"/>
                <a:ext cx="526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B’</a:t>
                </a:r>
              </a:p>
            </p:txBody>
          </p:sp>
        </p:grpSp>
        <p:sp>
          <p:nvSpPr>
            <p:cNvPr id="8203" name="Text Box 124">
              <a:extLst>
                <a:ext uri="{FF2B5EF4-FFF2-40B4-BE49-F238E27FC236}">
                  <a16:creationId xmlns:a16="http://schemas.microsoft.com/office/drawing/2014/main" xmlns="" id="{3E50F355-C172-4CAE-B3D2-8ECF1CAF1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0" y="1420"/>
              <a:ext cx="530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C’</a:t>
              </a:r>
            </a:p>
          </p:txBody>
        </p:sp>
      </p:grpSp>
      <p:sp>
        <p:nvSpPr>
          <p:cNvPr id="151677" name="Text Box 125">
            <a:extLst>
              <a:ext uri="{FF2B5EF4-FFF2-40B4-BE49-F238E27FC236}">
                <a16:creationId xmlns:a16="http://schemas.microsoft.com/office/drawing/2014/main" xmlns="" id="{2381E5C1-7912-4EE5-8951-F9C78DDB7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978" y="4939111"/>
            <a:ext cx="998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3300"/>
                </a:solidFill>
                <a:latin typeface="VNI-Times" pitchFamily="2" charset="0"/>
                <a:cs typeface="Arial" panose="020B0604020202020204" pitchFamily="34" charset="0"/>
              </a:rPr>
              <a:t>* 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Hai </a:t>
            </a:r>
            <a:r>
              <a:rPr lang="en-US" altLang="en-US" dirty="0" err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ñænh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A </a:t>
            </a:r>
            <a:r>
              <a:rPr lang="en-US" altLang="en-US" dirty="0" err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vaø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A’; B </a:t>
            </a:r>
            <a:r>
              <a:rPr lang="en-US" altLang="en-US" dirty="0" err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vaø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B’; C </a:t>
            </a:r>
            <a:r>
              <a:rPr lang="en-US" altLang="en-US" dirty="0" err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vaø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C’ </a:t>
            </a:r>
            <a:r>
              <a:rPr lang="en-US" altLang="en-US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goïi</a:t>
            </a:r>
            <a:r>
              <a:rPr lang="en-US" altLang="en-US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laø</a:t>
            </a:r>
            <a:r>
              <a:rPr lang="en-US" altLang="en-US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hai</a:t>
            </a:r>
            <a:r>
              <a:rPr lang="en-US" altLang="en-US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ñænh</a:t>
            </a:r>
            <a:r>
              <a:rPr lang="en-US" altLang="en-US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töông</a:t>
            </a:r>
            <a:r>
              <a:rPr lang="en-US" altLang="en-US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öùng</a:t>
            </a:r>
            <a:r>
              <a:rPr lang="en-US" altLang="en-US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.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         </a:t>
            </a:r>
            <a:endParaRPr lang="en-US" altLang="en-US" dirty="0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51678" name="Text Box 126">
            <a:extLst>
              <a:ext uri="{FF2B5EF4-FFF2-40B4-BE49-F238E27FC236}">
                <a16:creationId xmlns:a16="http://schemas.microsoft.com/office/drawing/2014/main" xmlns="" id="{57CD11B6-7748-4F1C-8DAE-FF5533AF2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357" y="5486638"/>
            <a:ext cx="94737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3300"/>
                </a:solidFill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Hai </a:t>
            </a:r>
            <a:r>
              <a:rPr lang="en-US" altLang="en-US" dirty="0" err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goùc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A </a:t>
            </a:r>
            <a:r>
              <a:rPr lang="en-US" altLang="en-US" dirty="0" err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vaø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A’; B </a:t>
            </a:r>
            <a:r>
              <a:rPr lang="en-US" altLang="en-US" dirty="0" err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vaø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B’; C </a:t>
            </a:r>
            <a:r>
              <a:rPr lang="en-US" altLang="en-US" dirty="0" err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vaø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C’ </a:t>
            </a:r>
            <a:r>
              <a:rPr lang="en-US" altLang="en-US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goïi</a:t>
            </a:r>
            <a:r>
              <a:rPr lang="en-US" altLang="en-US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laø</a:t>
            </a:r>
            <a:r>
              <a:rPr lang="en-US" altLang="en-US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hai</a:t>
            </a:r>
            <a:r>
              <a:rPr lang="en-US" altLang="en-US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goùc</a:t>
            </a:r>
            <a:r>
              <a:rPr lang="en-US" altLang="en-US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töông</a:t>
            </a:r>
            <a:r>
              <a:rPr lang="en-US" altLang="en-US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öùng</a:t>
            </a:r>
            <a:r>
              <a:rPr lang="en-US" altLang="en-US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1679" name="Text Box 127">
            <a:extLst>
              <a:ext uri="{FF2B5EF4-FFF2-40B4-BE49-F238E27FC236}">
                <a16:creationId xmlns:a16="http://schemas.microsoft.com/office/drawing/2014/main" xmlns="" id="{3D8EFFBE-C8DA-49F5-9DBB-5AAFB4F04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863" y="6076639"/>
            <a:ext cx="110570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3300"/>
                </a:solidFill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Hai </a:t>
            </a:r>
            <a:r>
              <a:rPr lang="en-US" altLang="en-US" dirty="0" err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caïnh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AB </a:t>
            </a:r>
            <a:r>
              <a:rPr lang="en-US" altLang="en-US" dirty="0" err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vaø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A’B’; AC </a:t>
            </a:r>
            <a:r>
              <a:rPr lang="en-US" altLang="en-US" dirty="0" err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vaø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A’C’; BC </a:t>
            </a:r>
            <a:r>
              <a:rPr lang="en-US" altLang="en-US" dirty="0" err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vaø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B’C’ </a:t>
            </a:r>
            <a:r>
              <a:rPr lang="en-US" altLang="en-US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laø</a:t>
            </a:r>
            <a:r>
              <a:rPr lang="en-US" altLang="en-US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hai</a:t>
            </a:r>
            <a:r>
              <a:rPr lang="en-US" altLang="en-US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caïnh</a:t>
            </a:r>
            <a:r>
              <a:rPr lang="en-US" altLang="en-US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töông</a:t>
            </a:r>
            <a:r>
              <a:rPr lang="en-US" altLang="en-US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öùng</a:t>
            </a:r>
            <a:r>
              <a:rPr lang="en-US" altLang="en-US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201" name="Rectangle 128">
            <a:extLst>
              <a:ext uri="{FF2B5EF4-FFF2-40B4-BE49-F238E27FC236}">
                <a16:creationId xmlns:a16="http://schemas.microsoft.com/office/drawing/2014/main" xmlns="" id="{C1745FFD-045F-4889-BD7E-DD342E979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45" y="722799"/>
            <a:ext cx="464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3600" u="sng" dirty="0" err="1">
                <a:solidFill>
                  <a:srgbClr val="FF0000"/>
                </a:solidFill>
                <a:latin typeface="Arial" panose="020B0604020202020204" pitchFamily="34" charset="0"/>
              </a:rPr>
              <a:t>Định</a:t>
            </a:r>
            <a:r>
              <a:rPr lang="en-US" altLang="en-US" sz="3600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Arial" panose="020B0604020202020204" pitchFamily="34" charset="0"/>
              </a:rPr>
              <a:t>nghĩa</a:t>
            </a:r>
            <a:endParaRPr lang="en-US" altLang="en-US" sz="3600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787252B-7C15-4080-A23A-F21AF15DAD2D}"/>
              </a:ext>
            </a:extLst>
          </p:cNvPr>
          <p:cNvSpPr txBox="1"/>
          <p:nvPr/>
        </p:nvSpPr>
        <p:spPr>
          <a:xfrm>
            <a:off x="1134978" y="185669"/>
            <a:ext cx="9304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BÀI 2: HAI TAM GIÁC BẰNG NHAU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/>
      <p:bldP spid="151562" grpId="0"/>
      <p:bldP spid="151677" grpId="0"/>
      <p:bldP spid="151678" grpId="0"/>
      <p:bldP spid="1516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>
            <a:extLst>
              <a:ext uri="{FF2B5EF4-FFF2-40B4-BE49-F238E27FC236}">
                <a16:creationId xmlns:a16="http://schemas.microsoft.com/office/drawing/2014/main" xmlns="" id="{979B244D-B830-4C65-B0DA-8E5B5F301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79" y="3275705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ABC </a:t>
            </a:r>
            <a:r>
              <a:rPr lang="en-US" altLang="en-US" dirty="0" err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vaø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dirty="0" err="1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A’B’C’coù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9219" name="Object 6">
            <a:extLst>
              <a:ext uri="{FF2B5EF4-FFF2-40B4-BE49-F238E27FC236}">
                <a16:creationId xmlns:a16="http://schemas.microsoft.com/office/drawing/2014/main" xmlns="" id="{BB6220EA-2B05-4EF3-9AA2-585558E2F602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54381868"/>
              </p:ext>
            </p:extLst>
          </p:nvPr>
        </p:nvGraphicFramePr>
        <p:xfrm>
          <a:off x="3917364" y="3246297"/>
          <a:ext cx="5105402" cy="1025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Equation" r:id="rId3" imgW="2286000" imgH="508000" progId="Equation.DSMT4">
                  <p:embed/>
                </p:oleObj>
              </mc:Choice>
              <mc:Fallback>
                <p:oleObj name="Equation" r:id="rId3" imgW="2286000" imgH="508000" progId="Equation.DSMT4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364" y="3246297"/>
                        <a:ext cx="5105402" cy="1025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7">
            <a:extLst>
              <a:ext uri="{FF2B5EF4-FFF2-40B4-BE49-F238E27FC236}">
                <a16:creationId xmlns:a16="http://schemas.microsoft.com/office/drawing/2014/main" xmlns="" id="{FA5D4D15-E06D-4558-BF07-B455764B3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31" y="4329044"/>
            <a:ext cx="830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Vaäy</a:t>
            </a:r>
            <a:r>
              <a:rPr lang="en-US" altLang="en-US" b="1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 </a:t>
            </a:r>
            <a:r>
              <a:rPr lang="en-US" altLang="en-US" b="1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ABC </a:t>
            </a:r>
            <a:r>
              <a:rPr lang="en-US" altLang="en-US" b="1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vaø</a:t>
            </a:r>
            <a:r>
              <a:rPr lang="en-US" altLang="en-US" b="1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b="1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A’B’C’ </a:t>
            </a:r>
            <a:r>
              <a:rPr lang="en-US" altLang="en-US" b="1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laø</a:t>
            </a:r>
            <a:r>
              <a:rPr lang="en-US" altLang="en-US" b="1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hai</a:t>
            </a:r>
            <a:r>
              <a:rPr lang="en-US" altLang="en-US" b="1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tam </a:t>
            </a:r>
            <a:r>
              <a:rPr lang="en-US" altLang="en-US" b="1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giaùc</a:t>
            </a:r>
            <a:r>
              <a:rPr lang="en-US" altLang="en-US" b="1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baèng</a:t>
            </a:r>
            <a:r>
              <a:rPr lang="en-US" altLang="en-US" b="1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nhau</a:t>
            </a:r>
            <a:r>
              <a:rPr lang="en-US" altLang="en-US" b="1" dirty="0">
                <a:solidFill>
                  <a:srgbClr val="FF0066"/>
                </a:solidFill>
                <a:latin typeface="VNI-Times" pitchFamily="2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9221" name="Group 8">
            <a:extLst>
              <a:ext uri="{FF2B5EF4-FFF2-40B4-BE49-F238E27FC236}">
                <a16:creationId xmlns:a16="http://schemas.microsoft.com/office/drawing/2014/main" xmlns="" id="{6BAA38E5-07A3-4660-BD8D-3BCABD289B42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762000"/>
            <a:ext cx="6553200" cy="2757488"/>
            <a:chOff x="288" y="0"/>
            <a:chExt cx="5472" cy="1798"/>
          </a:xfrm>
        </p:grpSpPr>
        <p:grpSp>
          <p:nvGrpSpPr>
            <p:cNvPr id="9226" name="Group 9">
              <a:extLst>
                <a:ext uri="{FF2B5EF4-FFF2-40B4-BE49-F238E27FC236}">
                  <a16:creationId xmlns:a16="http://schemas.microsoft.com/office/drawing/2014/main" xmlns="" id="{3A3BE26D-7EF4-49C9-B4C2-72F20B574C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4896" cy="1721"/>
              <a:chOff x="288" y="96"/>
              <a:chExt cx="4896" cy="1721"/>
            </a:xfrm>
          </p:grpSpPr>
          <p:sp>
            <p:nvSpPr>
              <p:cNvPr id="9228" name="Line 10">
                <a:extLst>
                  <a:ext uri="{FF2B5EF4-FFF2-40B4-BE49-F238E27FC236}">
                    <a16:creationId xmlns:a16="http://schemas.microsoft.com/office/drawing/2014/main" xmlns="" id="{3A1F54AC-E69F-4CE4-AFD7-FE79A07E6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384"/>
                <a:ext cx="672" cy="105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Line 11">
                <a:extLst>
                  <a:ext uri="{FF2B5EF4-FFF2-40B4-BE49-F238E27FC236}">
                    <a16:creationId xmlns:a16="http://schemas.microsoft.com/office/drawing/2014/main" xmlns="" id="{7C321C52-3619-4C78-889B-74F2946C8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84"/>
                <a:ext cx="1248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Line 12">
                <a:extLst>
                  <a:ext uri="{FF2B5EF4-FFF2-40B4-BE49-F238E27FC236}">
                    <a16:creationId xmlns:a16="http://schemas.microsoft.com/office/drawing/2014/main" xmlns="" id="{17481373-24F2-4FBD-9D8E-A39C62AA6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440"/>
                <a:ext cx="1920" cy="48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Text Box 13">
                <a:extLst>
                  <a:ext uri="{FF2B5EF4-FFF2-40B4-BE49-F238E27FC236}">
                    <a16:creationId xmlns:a16="http://schemas.microsoft.com/office/drawing/2014/main" xmlns="" id="{30D7FC6A-916B-4090-A8AA-080BAA60BE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5" y="96"/>
                <a:ext cx="335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9232" name="Text Box 14">
                <a:extLst>
                  <a:ext uri="{FF2B5EF4-FFF2-40B4-BE49-F238E27FC236}">
                    <a16:creationId xmlns:a16="http://schemas.microsoft.com/office/drawing/2014/main" xmlns="" id="{DDD8A839-3497-4E02-940C-18C71F3DE6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1391"/>
                <a:ext cx="335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9233" name="Text Box 15">
                <a:extLst>
                  <a:ext uri="{FF2B5EF4-FFF2-40B4-BE49-F238E27FC236}">
                    <a16:creationId xmlns:a16="http://schemas.microsoft.com/office/drawing/2014/main" xmlns="" id="{DCEDD91A-7500-4B25-936E-2880048C77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1391"/>
                <a:ext cx="337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9234" name="Line 16">
                <a:extLst>
                  <a:ext uri="{FF2B5EF4-FFF2-40B4-BE49-F238E27FC236}">
                    <a16:creationId xmlns:a16="http://schemas.microsoft.com/office/drawing/2014/main" xmlns="" id="{40A8C75B-C510-4B09-A184-BA632B788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64" y="432"/>
                <a:ext cx="672" cy="105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Line 17">
                <a:extLst>
                  <a:ext uri="{FF2B5EF4-FFF2-40B4-BE49-F238E27FC236}">
                    <a16:creationId xmlns:a16="http://schemas.microsoft.com/office/drawing/2014/main" xmlns="" id="{2C40F429-6230-4281-8B2E-B0A42EB05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413"/>
                <a:ext cx="1248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Line 18">
                <a:extLst>
                  <a:ext uri="{FF2B5EF4-FFF2-40B4-BE49-F238E27FC236}">
                    <a16:creationId xmlns:a16="http://schemas.microsoft.com/office/drawing/2014/main" xmlns="" id="{37C16752-66BF-404B-8FB0-5B3A93F57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1469"/>
                <a:ext cx="1920" cy="48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Text Box 19">
                <a:extLst>
                  <a:ext uri="{FF2B5EF4-FFF2-40B4-BE49-F238E27FC236}">
                    <a16:creationId xmlns:a16="http://schemas.microsoft.com/office/drawing/2014/main" xmlns="" id="{01C3CE6E-2BA5-450E-8387-B8CAC633D4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126"/>
                <a:ext cx="624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A’</a:t>
                </a:r>
              </a:p>
            </p:txBody>
          </p:sp>
          <p:sp>
            <p:nvSpPr>
              <p:cNvPr id="9238" name="Text Box 20">
                <a:extLst>
                  <a:ext uri="{FF2B5EF4-FFF2-40B4-BE49-F238E27FC236}">
                    <a16:creationId xmlns:a16="http://schemas.microsoft.com/office/drawing/2014/main" xmlns="" id="{26724C38-0C5F-467A-9D64-8BC0BFE0BF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7" y="1439"/>
                <a:ext cx="526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B’</a:t>
                </a:r>
              </a:p>
            </p:txBody>
          </p:sp>
        </p:grpSp>
        <p:sp>
          <p:nvSpPr>
            <p:cNvPr id="9227" name="Text Box 21">
              <a:extLst>
                <a:ext uri="{FF2B5EF4-FFF2-40B4-BE49-F238E27FC236}">
                  <a16:creationId xmlns:a16="http://schemas.microsoft.com/office/drawing/2014/main" xmlns="" id="{8B70B738-451C-4B90-82D9-89E3BD0C9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0" y="1420"/>
              <a:ext cx="530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C’</a:t>
              </a:r>
            </a:p>
          </p:txBody>
        </p:sp>
      </p:grpSp>
      <p:grpSp>
        <p:nvGrpSpPr>
          <p:cNvPr id="154651" name="Group 27">
            <a:extLst>
              <a:ext uri="{FF2B5EF4-FFF2-40B4-BE49-F238E27FC236}">
                <a16:creationId xmlns:a16="http://schemas.microsoft.com/office/drawing/2014/main" xmlns="" id="{10D47C63-46DE-423C-8574-7833C104F510}"/>
              </a:ext>
            </a:extLst>
          </p:cNvPr>
          <p:cNvGrpSpPr>
            <a:grpSpLocks/>
          </p:cNvGrpSpPr>
          <p:nvPr/>
        </p:nvGrpSpPr>
        <p:grpSpPr bwMode="auto">
          <a:xfrm>
            <a:off x="1286244" y="4937144"/>
            <a:ext cx="10058400" cy="1447800"/>
            <a:chOff x="-190" y="3113"/>
            <a:chExt cx="6192" cy="865"/>
          </a:xfrm>
        </p:grpSpPr>
        <p:sp>
          <p:nvSpPr>
            <p:cNvPr id="9224" name="Text Box 25">
              <a:extLst>
                <a:ext uri="{FF2B5EF4-FFF2-40B4-BE49-F238E27FC236}">
                  <a16:creationId xmlns:a16="http://schemas.microsoft.com/office/drawing/2014/main" xmlns="" id="{58AF2DF0-0C11-4B22-811C-AA7637D8C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90" y="3113"/>
              <a:ext cx="6048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3300"/>
                  </a:solidFill>
                  <a:latin typeface=".VnTime" panose="020B7200000000000000" pitchFamily="34" charset="0"/>
                </a:rPr>
                <a:t>* §</a:t>
              </a:r>
              <a:r>
                <a:rPr lang="en-US" altLang="en-US" b="1" dirty="0" err="1">
                  <a:solidFill>
                    <a:srgbClr val="FF3300"/>
                  </a:solidFill>
                  <a:latin typeface=".VnTime" panose="020B7200000000000000" pitchFamily="34" charset="0"/>
                </a:rPr>
                <a:t>Þnh</a:t>
              </a:r>
              <a:r>
                <a:rPr lang="en-US" altLang="en-US" b="1" dirty="0">
                  <a:solidFill>
                    <a:srgbClr val="FF3300"/>
                  </a:solidFill>
                  <a:latin typeface=".VnTime" panose="020B7200000000000000" pitchFamily="34" charset="0"/>
                </a:rPr>
                <a:t> </a:t>
              </a:r>
              <a:r>
                <a:rPr lang="en-US" altLang="en-US" b="1" dirty="0" err="1">
                  <a:solidFill>
                    <a:srgbClr val="FF3300"/>
                  </a:solidFill>
                  <a:latin typeface=".VnTime" panose="020B7200000000000000" pitchFamily="34" charset="0"/>
                </a:rPr>
                <a:t>nghÜa</a:t>
              </a:r>
              <a:endParaRPr lang="en-US" altLang="en-US" b="1" dirty="0">
                <a:solidFill>
                  <a:srgbClr val="FF3300"/>
                </a:solidFill>
                <a:latin typeface=".VnTime" panose="020B7200000000000000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.VnTime" panose="020B7200000000000000" pitchFamily="34" charset="0"/>
                </a:rPr>
                <a:t>Hai tam </a:t>
              </a:r>
              <a:r>
                <a:rPr lang="en-US" altLang="en-US" b="1" dirty="0" err="1">
                  <a:latin typeface=".VnTime" panose="020B7200000000000000" pitchFamily="34" charset="0"/>
                </a:rPr>
                <a:t>gi¸c</a:t>
              </a:r>
              <a:r>
                <a:rPr lang="en-US" altLang="en-US" b="1" dirty="0">
                  <a:latin typeface=".VnTime" panose="020B7200000000000000" pitchFamily="34" charset="0"/>
                </a:rPr>
                <a:t> </a:t>
              </a:r>
              <a:r>
                <a:rPr lang="en-US" altLang="en-US" b="1" dirty="0" err="1">
                  <a:latin typeface=".VnTime" panose="020B7200000000000000" pitchFamily="34" charset="0"/>
                </a:rPr>
                <a:t>b»ng</a:t>
              </a:r>
              <a:r>
                <a:rPr lang="en-US" altLang="en-US" b="1" dirty="0">
                  <a:latin typeface=".VnTime" panose="020B7200000000000000" pitchFamily="34" charset="0"/>
                </a:rPr>
                <a:t> </a:t>
              </a:r>
              <a:r>
                <a:rPr lang="en-US" altLang="en-US" b="1" dirty="0" err="1">
                  <a:latin typeface=".VnTime" panose="020B7200000000000000" pitchFamily="34" charset="0"/>
                </a:rPr>
                <a:t>nhau</a:t>
              </a:r>
              <a:r>
                <a:rPr lang="en-US" altLang="en-US" b="1" dirty="0">
                  <a:latin typeface=".VnTime" panose="020B7200000000000000" pitchFamily="34" charset="0"/>
                </a:rPr>
                <a:t> lµ </a:t>
              </a:r>
              <a:r>
                <a:rPr lang="en-US" altLang="en-US" b="1" dirty="0" err="1">
                  <a:latin typeface=".VnTime" panose="020B7200000000000000" pitchFamily="34" charset="0"/>
                </a:rPr>
                <a:t>hai</a:t>
              </a:r>
              <a:r>
                <a:rPr lang="en-US" altLang="en-US" b="1" dirty="0">
                  <a:latin typeface=".VnTime" panose="020B7200000000000000" pitchFamily="34" charset="0"/>
                </a:rPr>
                <a:t> tam </a:t>
              </a:r>
              <a:r>
                <a:rPr lang="en-US" altLang="en-US" b="1" dirty="0" err="1">
                  <a:latin typeface=".VnTime" panose="020B7200000000000000" pitchFamily="34" charset="0"/>
                </a:rPr>
                <a:t>gi¸c</a:t>
              </a:r>
              <a:r>
                <a:rPr lang="en-US" altLang="en-US" b="1" dirty="0">
                  <a:latin typeface=".VnTime" panose="020B7200000000000000" pitchFamily="34" charset="0"/>
                </a:rPr>
                <a:t> </a:t>
              </a:r>
              <a:r>
                <a:rPr lang="en-US" altLang="en-US" b="1" dirty="0" err="1">
                  <a:latin typeface=".VnTime" panose="020B7200000000000000" pitchFamily="34" charset="0"/>
                </a:rPr>
                <a:t>cã</a:t>
              </a:r>
              <a:r>
                <a:rPr lang="en-US" altLang="en-US" b="1" dirty="0">
                  <a:latin typeface=".VnTime" panose="020B7200000000000000" pitchFamily="34" charset="0"/>
                </a:rPr>
                <a:t> </a:t>
              </a:r>
              <a:r>
                <a:rPr lang="en-US" altLang="en-US" b="1" dirty="0" err="1">
                  <a:latin typeface=".VnTime" panose="020B7200000000000000" pitchFamily="34" charset="0"/>
                </a:rPr>
                <a:t>c¸c</a:t>
              </a:r>
              <a:r>
                <a:rPr lang="en-US" altLang="en-US" b="1" dirty="0">
                  <a:latin typeface=".VnTime" panose="020B7200000000000000" pitchFamily="34" charset="0"/>
                </a:rPr>
                <a:t> c¹nh </a:t>
              </a:r>
              <a:r>
                <a:rPr lang="en-US" altLang="en-US" b="1" dirty="0" err="1">
                  <a:latin typeface=".VnTime" panose="020B7200000000000000" pitchFamily="34" charset="0"/>
                </a:rPr>
                <a:t>t­ư¬ng</a:t>
              </a:r>
              <a:r>
                <a:rPr lang="en-US" altLang="en-US" b="1" dirty="0">
                  <a:latin typeface=".VnTime" panose="020B7200000000000000" pitchFamily="34" charset="0"/>
                </a:rPr>
                <a:t> </a:t>
              </a:r>
              <a:r>
                <a:rPr lang="en-US" altLang="en-US" b="1" dirty="0" err="1">
                  <a:latin typeface=".VnTime" panose="020B7200000000000000" pitchFamily="34" charset="0"/>
                </a:rPr>
                <a:t>øng</a:t>
              </a:r>
              <a:r>
                <a:rPr lang="en-US" altLang="en-US" b="1" dirty="0">
                  <a:latin typeface=".VnTime" panose="020B7200000000000000" pitchFamily="34" charset="0"/>
                </a:rPr>
                <a:t> </a:t>
              </a:r>
              <a:r>
                <a:rPr lang="en-US" altLang="en-US" b="1" dirty="0" err="1">
                  <a:latin typeface=".VnTime" panose="020B7200000000000000" pitchFamily="34" charset="0"/>
                </a:rPr>
                <a:t>b»ng</a:t>
              </a:r>
              <a:r>
                <a:rPr lang="en-US" altLang="en-US" b="1" dirty="0">
                  <a:latin typeface=".VnTime" panose="020B7200000000000000" pitchFamily="34" charset="0"/>
                </a:rPr>
                <a:t> </a:t>
              </a:r>
              <a:r>
                <a:rPr lang="en-US" altLang="en-US" b="1" dirty="0" err="1">
                  <a:latin typeface=".VnTime" panose="020B7200000000000000" pitchFamily="34" charset="0"/>
                </a:rPr>
                <a:t>nhau</a:t>
              </a:r>
              <a:r>
                <a:rPr lang="en-US" altLang="en-US" b="1" dirty="0">
                  <a:latin typeface=".VnTime" panose="020B7200000000000000" pitchFamily="34" charset="0"/>
                </a:rPr>
                <a:t>, </a:t>
              </a:r>
              <a:r>
                <a:rPr lang="en-US" altLang="en-US" b="1" dirty="0" err="1">
                  <a:latin typeface=".VnTime" panose="020B7200000000000000" pitchFamily="34" charset="0"/>
                </a:rPr>
                <a:t>c¸c</a:t>
              </a:r>
              <a:r>
                <a:rPr lang="en-US" altLang="en-US" b="1" dirty="0">
                  <a:latin typeface=".VnTime" panose="020B7200000000000000" pitchFamily="34" charset="0"/>
                </a:rPr>
                <a:t> </a:t>
              </a:r>
              <a:r>
                <a:rPr lang="en-US" altLang="en-US" b="1" dirty="0" err="1">
                  <a:latin typeface=".VnTime" panose="020B7200000000000000" pitchFamily="34" charset="0"/>
                </a:rPr>
                <a:t>gãc</a:t>
              </a:r>
              <a:r>
                <a:rPr lang="en-US" altLang="en-US" b="1" dirty="0">
                  <a:latin typeface=".VnTime" panose="020B7200000000000000" pitchFamily="34" charset="0"/>
                </a:rPr>
                <a:t> </a:t>
              </a:r>
              <a:r>
                <a:rPr lang="en-US" altLang="en-US" b="1" dirty="0" err="1">
                  <a:latin typeface=".VnTime" panose="020B7200000000000000" pitchFamily="34" charset="0"/>
                </a:rPr>
                <a:t>t­ư¬ng</a:t>
              </a:r>
              <a:r>
                <a:rPr lang="en-US" altLang="en-US" b="1" dirty="0">
                  <a:latin typeface=".VnTime" panose="020B7200000000000000" pitchFamily="34" charset="0"/>
                </a:rPr>
                <a:t> </a:t>
              </a:r>
              <a:r>
                <a:rPr lang="en-US" altLang="en-US" b="1" dirty="0" err="1">
                  <a:latin typeface=".VnTime" panose="020B7200000000000000" pitchFamily="34" charset="0"/>
                </a:rPr>
                <a:t>øng</a:t>
              </a:r>
              <a:r>
                <a:rPr lang="en-US" altLang="en-US" b="1" dirty="0">
                  <a:latin typeface=".VnTime" panose="020B7200000000000000" pitchFamily="34" charset="0"/>
                </a:rPr>
                <a:t> </a:t>
              </a:r>
              <a:r>
                <a:rPr lang="en-US" altLang="en-US" b="1" dirty="0" err="1">
                  <a:latin typeface=".VnTime" panose="020B7200000000000000" pitchFamily="34" charset="0"/>
                </a:rPr>
                <a:t>b»ng</a:t>
              </a:r>
              <a:r>
                <a:rPr lang="en-US" altLang="en-US" b="1" dirty="0">
                  <a:latin typeface=".VnTime" panose="020B7200000000000000" pitchFamily="34" charset="0"/>
                </a:rPr>
                <a:t> </a:t>
              </a:r>
              <a:r>
                <a:rPr lang="en-US" altLang="en-US" b="1" dirty="0" err="1">
                  <a:latin typeface=".VnTime" panose="020B7200000000000000" pitchFamily="34" charset="0"/>
                </a:rPr>
                <a:t>nhau</a:t>
              </a:r>
              <a:r>
                <a:rPr lang="en-US" altLang="en-US" b="1" dirty="0">
                  <a:latin typeface=".VnTime" panose="020B7200000000000000" pitchFamily="34" charset="0"/>
                </a:rPr>
                <a:t>.</a:t>
              </a:r>
              <a:endParaRPr lang="en-US" altLang="en-US" dirty="0">
                <a:latin typeface=".VnTime" panose="020B7200000000000000" pitchFamily="34" charset="0"/>
              </a:endParaRPr>
            </a:p>
          </p:txBody>
        </p:sp>
        <p:sp>
          <p:nvSpPr>
            <p:cNvPr id="9225" name="Rectangle 26">
              <a:extLst>
                <a:ext uri="{FF2B5EF4-FFF2-40B4-BE49-F238E27FC236}">
                  <a16:creationId xmlns:a16="http://schemas.microsoft.com/office/drawing/2014/main" xmlns="" id="{1BCCAD61-305B-4EF3-B8E1-87D00EF1E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0" y="3388"/>
              <a:ext cx="6192" cy="589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b="1">
                <a:latin typeface="Arial" panose="020B0604020202020204" pitchFamily="34" charset="0"/>
              </a:endParaRPr>
            </a:p>
          </p:txBody>
        </p:sp>
      </p:grpSp>
      <p:sp>
        <p:nvSpPr>
          <p:cNvPr id="9223" name="Rectangle 28">
            <a:extLst>
              <a:ext uri="{FF2B5EF4-FFF2-40B4-BE49-F238E27FC236}">
                <a16:creationId xmlns:a16="http://schemas.microsoft.com/office/drawing/2014/main" xmlns="" id="{CB35A896-334B-43F4-8157-4A3F3A687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31" y="772736"/>
            <a:ext cx="464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3600" u="sng" dirty="0" err="1">
                <a:solidFill>
                  <a:srgbClr val="FF0000"/>
                </a:solidFill>
                <a:latin typeface="Arial" panose="020B0604020202020204" pitchFamily="34" charset="0"/>
              </a:rPr>
              <a:t>Định</a:t>
            </a:r>
            <a:r>
              <a:rPr lang="en-US" altLang="en-US" sz="3600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Arial" panose="020B0604020202020204" pitchFamily="34" charset="0"/>
              </a:rPr>
              <a:t>nghĩa</a:t>
            </a:r>
            <a:endParaRPr lang="en-US" altLang="en-US" sz="3600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99EEE3-D569-4B84-AAA1-DA96194F162D}"/>
              </a:ext>
            </a:extLst>
          </p:cNvPr>
          <p:cNvSpPr txBox="1"/>
          <p:nvPr/>
        </p:nvSpPr>
        <p:spPr>
          <a:xfrm>
            <a:off x="1806054" y="132446"/>
            <a:ext cx="9304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BÀI 2: HAI TAM GIÁC BẰNG NHAU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3" name="Text Box 11">
            <a:extLst>
              <a:ext uri="{FF2B5EF4-FFF2-40B4-BE49-F238E27FC236}">
                <a16:creationId xmlns:a16="http://schemas.microsoft.com/office/drawing/2014/main" xmlns="" id="{BAB767AB-47E3-4784-B728-D31F9FCE0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127" y="4253536"/>
            <a:ext cx="495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ABC = 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A’B’C’</a:t>
            </a:r>
          </a:p>
        </p:txBody>
      </p:sp>
      <p:sp>
        <p:nvSpPr>
          <p:cNvPr id="10243" name="Rectangle 18">
            <a:extLst>
              <a:ext uri="{FF2B5EF4-FFF2-40B4-BE49-F238E27FC236}">
                <a16:creationId xmlns:a16="http://schemas.microsoft.com/office/drawing/2014/main" xmlns="" id="{D5B5A906-27FE-43F9-8CD8-9A7A19E56733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533400" y="3108808"/>
            <a:ext cx="2004515" cy="777392"/>
          </a:xfrm>
          <a:noFill/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2. </a:t>
            </a:r>
            <a:r>
              <a:rPr lang="en-US" altLang="en-US" sz="3600" b="1" u="sng" dirty="0" err="1">
                <a:solidFill>
                  <a:srgbClr val="FF0000"/>
                </a:solidFill>
              </a:rPr>
              <a:t>Kí</a:t>
            </a:r>
            <a:r>
              <a:rPr lang="en-US" altLang="en-US" sz="3600" b="1" u="sng" dirty="0">
                <a:solidFill>
                  <a:srgbClr val="FF0000"/>
                </a:solidFill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</a:rPr>
              <a:t>hiệu</a:t>
            </a:r>
            <a:endParaRPr lang="en-US" altLang="en-US" sz="36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156684" name="Object 12">
            <a:extLst>
              <a:ext uri="{FF2B5EF4-FFF2-40B4-BE49-F238E27FC236}">
                <a16:creationId xmlns:a16="http://schemas.microsoft.com/office/drawing/2014/main" xmlns="" id="{36824B22-34E1-48A4-BBC0-FD678E0085A1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51174873"/>
              </p:ext>
            </p:extLst>
          </p:nvPr>
        </p:nvGraphicFramePr>
        <p:xfrm>
          <a:off x="5334000" y="3886200"/>
          <a:ext cx="49530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Equation" r:id="rId3" imgW="2286000" imgH="508000" progId="Equation.DSMT4">
                  <p:embed/>
                </p:oleObj>
              </mc:Choice>
              <mc:Fallback>
                <p:oleObj name="Equation" r:id="rId3" imgW="2286000" imgH="508000" progId="Equation.DSMT4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86200"/>
                        <a:ext cx="4953000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85" name="Text Box 13">
            <a:extLst>
              <a:ext uri="{FF2B5EF4-FFF2-40B4-BE49-F238E27FC236}">
                <a16:creationId xmlns:a16="http://schemas.microsoft.com/office/drawing/2014/main" xmlns="" id="{3E09D9A8-554C-4147-A9B8-32C383E56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49" y="5664322"/>
            <a:ext cx="1143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3300"/>
                </a:solidFill>
                <a:latin typeface="Arial" panose="020B0604020202020204" pitchFamily="34" charset="0"/>
              </a:rPr>
              <a:t>Quy</a:t>
            </a:r>
            <a:r>
              <a:rPr lang="en-US" altLang="en-US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Arial" panose="020B0604020202020204" pitchFamily="34" charset="0"/>
              </a:rPr>
              <a:t>ước</a:t>
            </a:r>
            <a:r>
              <a:rPr lang="en-US" altLang="en-US" dirty="0">
                <a:solidFill>
                  <a:srgbClr val="FF3300"/>
                </a:solidFill>
                <a:latin typeface="Arial" panose="020B0604020202020204" pitchFamily="34" charset="0"/>
              </a:rPr>
              <a:t>: </a:t>
            </a:r>
            <a:r>
              <a:rPr lang="en-US" altLang="en-US" dirty="0">
                <a:latin typeface="Arial" panose="020B0604020202020204" pitchFamily="34" charset="0"/>
              </a:rPr>
              <a:t>Khi </a:t>
            </a:r>
            <a:r>
              <a:rPr lang="en-US" altLang="en-US" dirty="0" err="1">
                <a:latin typeface="Arial" panose="020B0604020202020204" pitchFamily="34" charset="0"/>
              </a:rPr>
              <a:t>kí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hiệu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sự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bằng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nhau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hai</a:t>
            </a:r>
            <a:r>
              <a:rPr lang="en-US" altLang="en-US" dirty="0">
                <a:latin typeface="Arial" panose="020B0604020202020204" pitchFamily="34" charset="0"/>
              </a:rPr>
              <a:t> tam </a:t>
            </a:r>
            <a:r>
              <a:rPr lang="en-US" altLang="en-US" dirty="0" err="1">
                <a:latin typeface="Arial" panose="020B0604020202020204" pitchFamily="34" charset="0"/>
              </a:rPr>
              <a:t>giác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chữ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cái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chỉ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tên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đỉnh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tương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ứng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được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viết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theo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cùng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thứ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tự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6689" name="Text Box 17">
            <a:extLst>
              <a:ext uri="{FF2B5EF4-FFF2-40B4-BE49-F238E27FC236}">
                <a16:creationId xmlns:a16="http://schemas.microsoft.com/office/drawing/2014/main" xmlns="" id="{1FD07D33-35A0-4EFC-A00D-DE3D17595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842" y="4234096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chemeClr val="accent2"/>
                </a:solidFill>
              </a:rPr>
              <a:t>nếu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25A180-8676-4FA4-AE1A-D3BFB033633C}"/>
              </a:ext>
            </a:extLst>
          </p:cNvPr>
          <p:cNvSpPr txBox="1"/>
          <p:nvPr/>
        </p:nvSpPr>
        <p:spPr>
          <a:xfrm>
            <a:off x="1806054" y="132446"/>
            <a:ext cx="9304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6600"/>
                </a:solidFill>
                <a:latin typeface="Times New Roman" panose="02020603050405020304" pitchFamily="18" charset="0"/>
              </a:rPr>
              <a:t>BÀI 2: HAI TAM GIÁC BẰNG NHAU</a:t>
            </a:r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xmlns="" id="{1063303B-23A2-41B8-8F26-2313BC7F8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70" y="609604"/>
            <a:ext cx="464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1. </a:t>
            </a:r>
            <a:r>
              <a:rPr lang="en-US" altLang="en-US" sz="3600" u="sng" dirty="0" err="1">
                <a:solidFill>
                  <a:srgbClr val="FF0000"/>
                </a:solidFill>
                <a:latin typeface="Arial" panose="020B0604020202020204" pitchFamily="34" charset="0"/>
              </a:rPr>
              <a:t>Định</a:t>
            </a:r>
            <a:r>
              <a:rPr lang="en-US" altLang="en-US" sz="3600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u="sng" dirty="0" err="1">
                <a:solidFill>
                  <a:srgbClr val="FF0000"/>
                </a:solidFill>
                <a:latin typeface="Arial" panose="020B0604020202020204" pitchFamily="34" charset="0"/>
              </a:rPr>
              <a:t>nghĩa</a:t>
            </a:r>
            <a:endParaRPr lang="en-US" altLang="en-US" sz="3600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xmlns="" id="{1D9ACE8D-EDE2-4F53-B4BB-70878BB7EE1D}"/>
              </a:ext>
            </a:extLst>
          </p:cNvPr>
          <p:cNvGrpSpPr>
            <a:grpSpLocks/>
          </p:cNvGrpSpPr>
          <p:nvPr/>
        </p:nvGrpSpPr>
        <p:grpSpPr bwMode="auto">
          <a:xfrm>
            <a:off x="2569670" y="1302673"/>
            <a:ext cx="4419600" cy="2085053"/>
            <a:chOff x="288" y="0"/>
            <a:chExt cx="5472" cy="1798"/>
          </a:xfrm>
        </p:grpSpPr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xmlns="" id="{1797F8CB-C871-4468-8522-7F18F6777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4896" cy="1721"/>
              <a:chOff x="288" y="96"/>
              <a:chExt cx="4896" cy="1721"/>
            </a:xfrm>
          </p:grpSpPr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xmlns="" id="{CB1CC1C9-8C38-409D-BB21-4673EEB08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" y="384"/>
                <a:ext cx="672" cy="105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xmlns="" id="{0CAF42FC-F526-477C-8A05-A5313AA46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84"/>
                <a:ext cx="1248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xmlns="" id="{E6BF0F2C-02C6-40A7-930C-9CFEA43D92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440"/>
                <a:ext cx="1920" cy="48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 Box 13">
                <a:extLst>
                  <a:ext uri="{FF2B5EF4-FFF2-40B4-BE49-F238E27FC236}">
                    <a16:creationId xmlns:a16="http://schemas.microsoft.com/office/drawing/2014/main" xmlns="" id="{FE4C6D92-0F84-412B-A80D-2AD96F5332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5" y="96"/>
                <a:ext cx="335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8" name="Text Box 14">
                <a:extLst>
                  <a:ext uri="{FF2B5EF4-FFF2-40B4-BE49-F238E27FC236}">
                    <a16:creationId xmlns:a16="http://schemas.microsoft.com/office/drawing/2014/main" xmlns="" id="{41DADE37-E704-4ABF-B79A-1D984DFD3A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1391"/>
                <a:ext cx="335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9" name="Text Box 15">
                <a:extLst>
                  <a:ext uri="{FF2B5EF4-FFF2-40B4-BE49-F238E27FC236}">
                    <a16:creationId xmlns:a16="http://schemas.microsoft.com/office/drawing/2014/main" xmlns="" id="{A63B045D-61CF-4CE3-BB49-AABF0C3A7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1391"/>
                <a:ext cx="337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xmlns="" id="{28C62267-97D6-4D17-B819-6E1449873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64" y="432"/>
                <a:ext cx="672" cy="105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xmlns="" id="{053380E3-656E-4533-B569-1FD679280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413"/>
                <a:ext cx="1248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xmlns="" id="{7B41B2EF-F3E2-458B-9334-AB2219B0A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1469"/>
                <a:ext cx="1920" cy="48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xmlns="" id="{5408C816-D872-4D3F-8900-090964748B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126"/>
                <a:ext cx="624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A’</a:t>
                </a:r>
              </a:p>
            </p:txBody>
          </p:sp>
          <p:sp>
            <p:nvSpPr>
              <p:cNvPr id="24" name="Text Box 20">
                <a:extLst>
                  <a:ext uri="{FF2B5EF4-FFF2-40B4-BE49-F238E27FC236}">
                    <a16:creationId xmlns:a16="http://schemas.microsoft.com/office/drawing/2014/main" xmlns="" id="{A8E5D291-B70B-4077-97AB-54FB36948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7" y="1439"/>
                <a:ext cx="526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B’</a:t>
                </a:r>
              </a:p>
            </p:txBody>
          </p:sp>
        </p:grpSp>
        <p:sp>
          <p:nvSpPr>
            <p:cNvPr id="13" name="Text Box 21">
              <a:extLst>
                <a:ext uri="{FF2B5EF4-FFF2-40B4-BE49-F238E27FC236}">
                  <a16:creationId xmlns:a16="http://schemas.microsoft.com/office/drawing/2014/main" xmlns="" id="{5CA48FDC-1AC6-4FF6-8C56-5BB64464C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0" y="1420"/>
              <a:ext cx="530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3" grpId="0"/>
      <p:bldP spid="156685" grpId="0"/>
      <p:bldP spid="1566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xmlns="" id="{430B7E99-055A-4397-ADE4-FA7649DEA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405452"/>
            <a:ext cx="12115800" cy="741741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?2.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61 (SGK)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a) Hai tam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ABC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MNP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)? 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A,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N,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AC.</a:t>
            </a:r>
          </a:p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(…). ∆ACB =… , AC = …, B =  …</a:t>
            </a:r>
          </a:p>
          <a:p>
            <a:pPr eaLnBrk="1" hangingPunct="1"/>
            <a:endParaRPr lang="en-US" altLang="en-US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7" name="Picture 4" descr="H61">
            <a:extLst>
              <a:ext uri="{FF2B5EF4-FFF2-40B4-BE49-F238E27FC236}">
                <a16:creationId xmlns:a16="http://schemas.microsoft.com/office/drawing/2014/main" xmlns="" id="{F1A39EE7-D87B-4D38-BF22-3FDD595B0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51816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>
            <a:extLst>
              <a:ext uri="{FF2B5EF4-FFF2-40B4-BE49-F238E27FC236}">
                <a16:creationId xmlns:a16="http://schemas.microsoft.com/office/drawing/2014/main" xmlns="" id="{2D021734-3E45-4F8F-ADBD-D52A2784E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-152400"/>
            <a:ext cx="403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chemeClr val="tx2"/>
                </a:solidFill>
                <a:latin typeface="Arial" panose="020B0604020202020204" pitchFamily="34" charset="0"/>
              </a:rPr>
              <a:t>Luyện</a:t>
            </a:r>
            <a:r>
              <a:rPr lang="en-US" altLang="en-US" sz="4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chemeClr val="tx2"/>
                </a:solidFill>
                <a:latin typeface="Arial" panose="020B0604020202020204" pitchFamily="34" charset="0"/>
              </a:rPr>
              <a:t>tập</a:t>
            </a:r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>
            <a:extLst>
              <a:ext uri="{FF2B5EF4-FFF2-40B4-BE49-F238E27FC236}">
                <a16:creationId xmlns:a16="http://schemas.microsoft.com/office/drawing/2014/main" xmlns="" id="{3171C5A8-E4BB-48EB-864C-1D71E6D6A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3733800"/>
            <a:ext cx="11620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đỉnh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N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AC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MP</a:t>
            </a:r>
          </a:p>
        </p:txBody>
      </p:sp>
      <p:pic>
        <p:nvPicPr>
          <p:cNvPr id="12291" name="Picture 4" descr="H61">
            <a:extLst>
              <a:ext uri="{FF2B5EF4-FFF2-40B4-BE49-F238E27FC236}">
                <a16:creationId xmlns:a16="http://schemas.microsoft.com/office/drawing/2014/main" xmlns="" id="{A15F5D13-2D0F-4797-911A-DBE292D3E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48523"/>
            <a:ext cx="5562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2" name="Text Box 4">
            <a:extLst>
              <a:ext uri="{FF2B5EF4-FFF2-40B4-BE49-F238E27FC236}">
                <a16:creationId xmlns:a16="http://schemas.microsoft.com/office/drawing/2014/main" xmlns="" id="{0E49BE4F-1A9D-418B-8D6B-A11C0D396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3214688"/>
            <a:ext cx="312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a/ </a:t>
            </a:r>
            <a:r>
              <a:rPr lang="en-US" altLang="en-US" b="1" dirty="0">
                <a:latin typeface="VNI-Times" pitchFamily="2" charset="0"/>
                <a:cs typeface="Arial" panose="020B0604020202020204" pitchFamily="34" charset="0"/>
              </a:rPr>
              <a:t>ABC = </a:t>
            </a:r>
            <a:r>
              <a:rPr lang="en-US" altLang="en-US" b="1" dirty="0"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b="1" dirty="0">
                <a:latin typeface="VNI-Times" pitchFamily="2" charset="0"/>
                <a:cs typeface="Arial" panose="020B0604020202020204" pitchFamily="34" charset="0"/>
              </a:rPr>
              <a:t>MNP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253" name="Rectangle 5">
                <a:extLst>
                  <a:ext uri="{FF2B5EF4-FFF2-40B4-BE49-F238E27FC236}">
                    <a16:creationId xmlns:a16="http://schemas.microsoft.com/office/drawing/2014/main" xmlns="" id="{EB5FB72A-9F52-4B3B-8F80-530ADF2B8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00" y="4719461"/>
                <a:ext cx="9132887" cy="1119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 b="1" dirty="0">
                    <a:solidFill>
                      <a:schemeClr val="tx2"/>
                    </a:solidFill>
                  </a:rPr>
                  <a:t>c) </a:t>
                </a:r>
                <a:r>
                  <a:rPr lang="en-US" altLang="en-US" sz="3200" b="1" dirty="0" err="1">
                    <a:solidFill>
                      <a:schemeClr val="tx2"/>
                    </a:solidFill>
                  </a:rPr>
                  <a:t>Điền</a:t>
                </a:r>
                <a:r>
                  <a:rPr lang="en-US" altLang="en-US" sz="3200" b="1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sz="3200" b="1" dirty="0" err="1">
                    <a:solidFill>
                      <a:schemeClr val="tx2"/>
                    </a:solidFill>
                  </a:rPr>
                  <a:t>vào</a:t>
                </a:r>
                <a:r>
                  <a:rPr lang="en-US" altLang="en-US" sz="3200" b="1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sz="3200" b="1" dirty="0" err="1">
                    <a:solidFill>
                      <a:schemeClr val="tx2"/>
                    </a:solidFill>
                  </a:rPr>
                  <a:t>chỗ</a:t>
                </a:r>
                <a:r>
                  <a:rPr lang="en-US" altLang="en-US" sz="3200" b="1" dirty="0">
                    <a:solidFill>
                      <a:schemeClr val="tx2"/>
                    </a:solidFill>
                  </a:rPr>
                  <a:t> (…).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 b="1" dirty="0">
                    <a:solidFill>
                      <a:schemeClr val="tx2"/>
                    </a:solidFill>
                  </a:rPr>
                  <a:t>∆ACB =…………, AC = …………..,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3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3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altLang="en-US" sz="3200" b="1" dirty="0">
                    <a:solidFill>
                      <a:schemeClr val="tx2"/>
                    </a:solidFill>
                  </a:rPr>
                  <a:t> = ..........</a:t>
                </a:r>
              </a:p>
            </p:txBody>
          </p:sp>
        </mc:Choice>
        <mc:Fallback xmlns="">
          <p:sp>
            <p:nvSpPr>
              <p:cNvPr id="181253" name="Rectangle 5">
                <a:extLst>
                  <a:ext uri="{FF2B5EF4-FFF2-40B4-BE49-F238E27FC236}">
                    <a16:creationId xmlns:a16="http://schemas.microsoft.com/office/drawing/2014/main" id="{EB5FB72A-9F52-4B3B-8F80-530ADF2B8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" y="4719461"/>
                <a:ext cx="9132887" cy="1119409"/>
              </a:xfrm>
              <a:prstGeom prst="rect">
                <a:avLst/>
              </a:prstGeom>
              <a:blipFill>
                <a:blip r:embed="rId3"/>
                <a:stretch>
                  <a:fillRect l="-1736" t="-7065" b="-146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1254" name="Text Box 6">
            <a:extLst>
              <a:ext uri="{FF2B5EF4-FFF2-40B4-BE49-F238E27FC236}">
                <a16:creationId xmlns:a16="http://schemas.microsoft.com/office/drawing/2014/main" xmlns="" id="{3FE85E9D-B8CF-4F73-957B-1A0AEAF98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679" y="5153589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 </a:t>
            </a:r>
            <a:r>
              <a:rPr lang="en-US" altLang="en-US" dirty="0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MPN </a:t>
            </a:r>
          </a:p>
        </p:txBody>
      </p:sp>
      <p:sp>
        <p:nvSpPr>
          <p:cNvPr id="181256" name="Text Box 8">
            <a:extLst>
              <a:ext uri="{FF2B5EF4-FFF2-40B4-BE49-F238E27FC236}">
                <a16:creationId xmlns:a16="http://schemas.microsoft.com/office/drawing/2014/main" xmlns="" id="{77E37E9F-C722-43BC-9CB6-ABAD812EB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293" y="5126056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 MP</a:t>
            </a:r>
            <a:r>
              <a:rPr lang="en-US" altLang="en-US" dirty="0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257" name="Text Box 9">
                <a:extLst>
                  <a:ext uri="{FF2B5EF4-FFF2-40B4-BE49-F238E27FC236}">
                    <a16:creationId xmlns:a16="http://schemas.microsoft.com/office/drawing/2014/main" xmlns="" id="{A38F0494-000A-48A6-8382-9A6202EC4A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94436" y="5137939"/>
                <a:ext cx="723900" cy="534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latin typeface="VNI-Times" pitchFamily="2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latin typeface="VNI-Times" pitchFamily="2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1257" name="Text Box 9">
                <a:extLst>
                  <a:ext uri="{FF2B5EF4-FFF2-40B4-BE49-F238E27FC236}">
                    <a16:creationId xmlns:a16="http://schemas.microsoft.com/office/drawing/2014/main" id="{A38F0494-000A-48A6-8382-9A6202EC4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4436" y="5137939"/>
                <a:ext cx="723900" cy="534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7" name="Rectangle 10">
            <a:extLst>
              <a:ext uri="{FF2B5EF4-FFF2-40B4-BE49-F238E27FC236}">
                <a16:creationId xmlns:a16="http://schemas.microsoft.com/office/drawing/2014/main" xmlns="" id="{5F4031B6-28DD-4318-A486-2DC86F400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-82496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?2. Cho </a:t>
            </a: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 61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  <p:bldP spid="181252" grpId="0"/>
      <p:bldP spid="181253" grpId="0"/>
      <p:bldP spid="181254" grpId="0"/>
      <p:bldP spid="181256" grpId="0"/>
      <p:bldP spid="1812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41" name="Group 25">
            <a:extLst>
              <a:ext uri="{FF2B5EF4-FFF2-40B4-BE49-F238E27FC236}">
                <a16:creationId xmlns:a16="http://schemas.microsoft.com/office/drawing/2014/main" xmlns="" id="{B71EC863-053B-4DDC-BB3B-788C5262833A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221456"/>
            <a:ext cx="6934200" cy="538163"/>
            <a:chOff x="816" y="285"/>
            <a:chExt cx="4368" cy="339"/>
          </a:xfrm>
        </p:grpSpPr>
        <p:sp>
          <p:nvSpPr>
            <p:cNvPr id="13336" name="Text Box 3">
              <a:extLst>
                <a:ext uri="{FF2B5EF4-FFF2-40B4-BE49-F238E27FC236}">
                  <a16:creationId xmlns:a16="http://schemas.microsoft.com/office/drawing/2014/main" xmlns="" id="{7925B8F6-D3D9-45E4-B763-3532C1070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88"/>
              <a:ext cx="6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latin typeface=".VnTime" panose="020B7200000000000000" pitchFamily="34" charset="0"/>
                </a:rPr>
                <a:t>Cho</a:t>
              </a:r>
            </a:p>
          </p:txBody>
        </p:sp>
        <p:graphicFrame>
          <p:nvGraphicFramePr>
            <p:cNvPr id="13337" name="Object 4">
              <a:extLst>
                <a:ext uri="{FF2B5EF4-FFF2-40B4-BE49-F238E27FC236}">
                  <a16:creationId xmlns:a16="http://schemas.microsoft.com/office/drawing/2014/main" xmlns="" id="{D1ACE91B-A0B3-4EE1-AF76-BF7398B9F0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6" y="285"/>
            <a:ext cx="2256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1" name="Equation" r:id="rId3" imgW="990170" imgH="177723" progId="Equation.DSMT4">
                    <p:embed/>
                  </p:oleObj>
                </mc:Choice>
                <mc:Fallback>
                  <p:oleObj name="Equation" r:id="rId3" imgW="990170" imgH="177723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85"/>
                          <a:ext cx="2256" cy="3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8" name="Text Box 5">
              <a:extLst>
                <a:ext uri="{FF2B5EF4-FFF2-40B4-BE49-F238E27FC236}">
                  <a16:creationId xmlns:a16="http://schemas.microsoft.com/office/drawing/2014/main" xmlns="" id="{36AF5F7C-D468-49C3-A60B-22F17D5074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88"/>
              <a:ext cx="16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b="1" dirty="0" err="1">
                  <a:latin typeface=".VnTime" panose="020B7200000000000000" pitchFamily="34" charset="0"/>
                </a:rPr>
                <a:t>như</a:t>
              </a:r>
              <a:r>
                <a:rPr lang="en-US" altLang="en-US" b="1" dirty="0">
                  <a:latin typeface=".VnTime" panose="020B7200000000000000" pitchFamily="34" charset="0"/>
                </a:rPr>
                <a:t>­ </a:t>
              </a:r>
              <a:r>
                <a:rPr lang="en-US" altLang="en-US" b="1" dirty="0" err="1">
                  <a:latin typeface=".VnTime" panose="020B7200000000000000" pitchFamily="34" charset="0"/>
                </a:rPr>
                <a:t>h×nh</a:t>
              </a:r>
              <a:r>
                <a:rPr lang="en-US" altLang="en-US" b="1" dirty="0">
                  <a:latin typeface=".VnTime" panose="020B7200000000000000" pitchFamily="34" charset="0"/>
                </a:rPr>
                <a:t> </a:t>
              </a:r>
              <a:r>
                <a:rPr lang="en-US" altLang="en-US" b="1" dirty="0" err="1">
                  <a:latin typeface=".VnTime" panose="020B7200000000000000" pitchFamily="34" charset="0"/>
                </a:rPr>
                <a:t>vÏ</a:t>
              </a:r>
              <a:endParaRPr lang="en-US" altLang="en-US" b="1" dirty="0">
                <a:latin typeface=".VnTime" panose="020B7200000000000000" pitchFamily="34" charset="0"/>
              </a:endParaRPr>
            </a:p>
          </p:txBody>
        </p:sp>
      </p:grpSp>
      <p:sp>
        <p:nvSpPr>
          <p:cNvPr id="162839" name="Text Box 23">
            <a:extLst>
              <a:ext uri="{FF2B5EF4-FFF2-40B4-BE49-F238E27FC236}">
                <a16:creationId xmlns:a16="http://schemas.microsoft.com/office/drawing/2014/main" xmlns="" id="{3E748E87-9AA2-46AC-A27C-EDD749271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410200"/>
            <a:ext cx="693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>
                <a:latin typeface=".VnTime" panose="020B7200000000000000" pitchFamily="34" charset="0"/>
              </a:rPr>
              <a:t>T×m</a:t>
            </a:r>
            <a:r>
              <a:rPr lang="en-US" altLang="en-US" sz="3200" b="1" dirty="0">
                <a:latin typeface=".VnTime" panose="020B7200000000000000" pitchFamily="34" charset="0"/>
              </a:rPr>
              <a:t> </a:t>
            </a:r>
            <a:r>
              <a:rPr lang="en-US" altLang="en-US" sz="3200" b="1" dirty="0" err="1">
                <a:latin typeface=".VnTime" panose="020B7200000000000000" pitchFamily="34" charset="0"/>
              </a:rPr>
              <a:t>sè</a:t>
            </a:r>
            <a:r>
              <a:rPr lang="en-US" altLang="en-US" sz="3200" b="1" dirty="0">
                <a:latin typeface=".VnTime" panose="020B7200000000000000" pitchFamily="34" charset="0"/>
              </a:rPr>
              <a:t> ®o </a:t>
            </a:r>
            <a:r>
              <a:rPr lang="en-US" altLang="en-US" sz="3200" b="1" dirty="0" err="1">
                <a:latin typeface=".VnTime" panose="020B7200000000000000" pitchFamily="34" charset="0"/>
              </a:rPr>
              <a:t>gãc</a:t>
            </a:r>
            <a:r>
              <a:rPr lang="en-US" altLang="en-US" sz="3200" b="1" dirty="0">
                <a:latin typeface=".VnTime" panose="020B7200000000000000" pitchFamily="34" charset="0"/>
              </a:rPr>
              <a:t> D vµ ®é </a:t>
            </a:r>
            <a:r>
              <a:rPr lang="en-US" altLang="en-US" sz="3200" b="1" dirty="0" err="1">
                <a:latin typeface=".VnTime" panose="020B7200000000000000" pitchFamily="34" charset="0"/>
              </a:rPr>
              <a:t>dµi</a:t>
            </a:r>
            <a:r>
              <a:rPr lang="en-US" altLang="en-US" sz="3200" b="1" dirty="0">
                <a:latin typeface=".VnTime" panose="020B7200000000000000" pitchFamily="34" charset="0"/>
              </a:rPr>
              <a:t> c¹nh BC ?</a:t>
            </a:r>
          </a:p>
        </p:txBody>
      </p:sp>
      <p:grpSp>
        <p:nvGrpSpPr>
          <p:cNvPr id="162842" name="Group 26">
            <a:extLst>
              <a:ext uri="{FF2B5EF4-FFF2-40B4-BE49-F238E27FC236}">
                <a16:creationId xmlns:a16="http://schemas.microsoft.com/office/drawing/2014/main" xmlns="" id="{472362AC-5539-4157-8786-CBCA3B6747F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554163"/>
            <a:ext cx="7086600" cy="3779837"/>
            <a:chOff x="576" y="787"/>
            <a:chExt cx="4464" cy="2381"/>
          </a:xfrm>
        </p:grpSpPr>
        <p:sp>
          <p:nvSpPr>
            <p:cNvPr id="13318" name="Line 6">
              <a:extLst>
                <a:ext uri="{FF2B5EF4-FFF2-40B4-BE49-F238E27FC236}">
                  <a16:creationId xmlns:a16="http://schemas.microsoft.com/office/drawing/2014/main" xmlns="" id="{2A18211D-ACB1-4152-8813-B31F2F88B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1104"/>
              <a:ext cx="432" cy="12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Line 7">
              <a:extLst>
                <a:ext uri="{FF2B5EF4-FFF2-40B4-BE49-F238E27FC236}">
                  <a16:creationId xmlns:a16="http://schemas.microsoft.com/office/drawing/2014/main" xmlns="" id="{316CC7A6-5F43-48BB-9D43-FD09CA01B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104"/>
              <a:ext cx="1392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Line 8">
              <a:extLst>
                <a:ext uri="{FF2B5EF4-FFF2-40B4-BE49-F238E27FC236}">
                  <a16:creationId xmlns:a16="http://schemas.microsoft.com/office/drawing/2014/main" xmlns="" id="{C689A86E-6C0F-4819-AFA7-041441A82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400"/>
              <a:ext cx="1824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Line 9">
              <a:extLst>
                <a:ext uri="{FF2B5EF4-FFF2-40B4-BE49-F238E27FC236}">
                  <a16:creationId xmlns:a16="http://schemas.microsoft.com/office/drawing/2014/main" xmlns="" id="{A6B7B3BF-357A-4CFA-9636-58953294C8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1152"/>
              <a:ext cx="1104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Line 10">
              <a:extLst>
                <a:ext uri="{FF2B5EF4-FFF2-40B4-BE49-F238E27FC236}">
                  <a16:creationId xmlns:a16="http://schemas.microsoft.com/office/drawing/2014/main" xmlns="" id="{137B032F-09F0-4D43-90E5-80B5ACF81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064"/>
              <a:ext cx="1440" cy="768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Line 11">
              <a:extLst>
                <a:ext uri="{FF2B5EF4-FFF2-40B4-BE49-F238E27FC236}">
                  <a16:creationId xmlns:a16="http://schemas.microsoft.com/office/drawing/2014/main" xmlns="" id="{0D703D6D-8512-48A7-B23B-C16C81B3F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152"/>
              <a:ext cx="336" cy="1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Arc 12">
              <a:extLst>
                <a:ext uri="{FF2B5EF4-FFF2-40B4-BE49-F238E27FC236}">
                  <a16:creationId xmlns:a16="http://schemas.microsoft.com/office/drawing/2014/main" xmlns="" id="{1B87A21C-C9F4-4A7F-B5ED-E2B9B8B40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160"/>
              <a:ext cx="144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Arc 13">
              <a:extLst>
                <a:ext uri="{FF2B5EF4-FFF2-40B4-BE49-F238E27FC236}">
                  <a16:creationId xmlns:a16="http://schemas.microsoft.com/office/drawing/2014/main" xmlns="" id="{90E107E8-E9E4-4846-9876-386E07875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208"/>
              <a:ext cx="14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Text Box 14">
              <a:extLst>
                <a:ext uri="{FF2B5EF4-FFF2-40B4-BE49-F238E27FC236}">
                  <a16:creationId xmlns:a16="http://schemas.microsoft.com/office/drawing/2014/main" xmlns="" id="{0516B4D4-4C0E-4C4F-91FF-9DCD85D2A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016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.VnTime" panose="020B7200000000000000" pitchFamily="34" charset="0"/>
                </a:rPr>
                <a:t>70</a:t>
              </a:r>
              <a:r>
                <a:rPr lang="en-US" altLang="en-US" sz="1800" baseline="30000">
                  <a:latin typeface=".VnTime" panose="020B7200000000000000" pitchFamily="34" charset="0"/>
                </a:rPr>
                <a:t>0</a:t>
              </a:r>
              <a:endParaRPr lang="en-US" altLang="en-US" sz="1800">
                <a:latin typeface=".VnTime" panose="020B7200000000000000" pitchFamily="34" charset="0"/>
              </a:endParaRPr>
            </a:p>
          </p:txBody>
        </p:sp>
        <p:sp>
          <p:nvSpPr>
            <p:cNvPr id="13327" name="Arc 15">
              <a:extLst>
                <a:ext uri="{FF2B5EF4-FFF2-40B4-BE49-F238E27FC236}">
                  <a16:creationId xmlns:a16="http://schemas.microsoft.com/office/drawing/2014/main" xmlns="" id="{A4628317-9ECF-426C-B380-58C6E5C565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60" y="2160"/>
              <a:ext cx="96" cy="2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Text Box 16">
              <a:extLst>
                <a:ext uri="{FF2B5EF4-FFF2-40B4-BE49-F238E27FC236}">
                  <a16:creationId xmlns:a16="http://schemas.microsoft.com/office/drawing/2014/main" xmlns="" id="{7F75FDD2-BC24-4C2E-AFDD-1B3E68E34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064"/>
              <a:ext cx="5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.VnTime" panose="020B7200000000000000" pitchFamily="34" charset="0"/>
                </a:rPr>
                <a:t>50</a:t>
              </a:r>
              <a:r>
                <a:rPr lang="en-US" altLang="en-US" sz="1800" baseline="30000">
                  <a:latin typeface=".VnTime" panose="020B7200000000000000" pitchFamily="34" charset="0"/>
                </a:rPr>
                <a:t>0</a:t>
              </a:r>
              <a:endParaRPr lang="en-US" altLang="en-US" sz="1800">
                <a:latin typeface=".VnTime" panose="020B7200000000000000" pitchFamily="34" charset="0"/>
              </a:endParaRPr>
            </a:p>
          </p:txBody>
        </p:sp>
        <p:sp>
          <p:nvSpPr>
            <p:cNvPr id="13329" name="Text Box 17">
              <a:extLst>
                <a:ext uri="{FF2B5EF4-FFF2-40B4-BE49-F238E27FC236}">
                  <a16:creationId xmlns:a16="http://schemas.microsoft.com/office/drawing/2014/main" xmlns="" id="{BD56F219-807C-4F99-BD11-CB4E612D6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787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13330" name="Text Box 18">
              <a:extLst>
                <a:ext uri="{FF2B5EF4-FFF2-40B4-BE49-F238E27FC236}">
                  <a16:creationId xmlns:a16="http://schemas.microsoft.com/office/drawing/2014/main" xmlns="" id="{83947F65-7E4B-418A-B7DF-121E55772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323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13331" name="Text Box 19">
              <a:extLst>
                <a:ext uri="{FF2B5EF4-FFF2-40B4-BE49-F238E27FC236}">
                  <a16:creationId xmlns:a16="http://schemas.microsoft.com/office/drawing/2014/main" xmlns="" id="{2B21ED60-B33C-494B-8F8F-3717335A1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35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13332" name="Text Box 20">
              <a:extLst>
                <a:ext uri="{FF2B5EF4-FFF2-40B4-BE49-F238E27FC236}">
                  <a16:creationId xmlns:a16="http://schemas.microsoft.com/office/drawing/2014/main" xmlns="" id="{9CA92F52-5370-4C4F-BDD1-2F12296006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835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D</a:t>
              </a:r>
            </a:p>
          </p:txBody>
        </p:sp>
        <p:sp>
          <p:nvSpPr>
            <p:cNvPr id="13333" name="Text Box 21">
              <a:extLst>
                <a:ext uri="{FF2B5EF4-FFF2-40B4-BE49-F238E27FC236}">
                  <a16:creationId xmlns:a16="http://schemas.microsoft.com/office/drawing/2014/main" xmlns="" id="{07CC735A-6C81-4E10-8E3F-AE6AE2CE0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843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E</a:t>
              </a:r>
            </a:p>
          </p:txBody>
        </p:sp>
        <p:sp>
          <p:nvSpPr>
            <p:cNvPr id="13334" name="Text Box 22">
              <a:extLst>
                <a:ext uri="{FF2B5EF4-FFF2-40B4-BE49-F238E27FC236}">
                  <a16:creationId xmlns:a16="http://schemas.microsoft.com/office/drawing/2014/main" xmlns="" id="{0A02A339-E90E-42B5-80F1-5FB104937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803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F</a:t>
              </a:r>
            </a:p>
          </p:txBody>
        </p:sp>
        <p:sp>
          <p:nvSpPr>
            <p:cNvPr id="13335" name="Text Box 24">
              <a:extLst>
                <a:ext uri="{FF2B5EF4-FFF2-40B4-BE49-F238E27FC236}">
                  <a16:creationId xmlns:a16="http://schemas.microsoft.com/office/drawing/2014/main" xmlns="" id="{90A64B97-2FE7-4FF7-B4F1-5DD4171BD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352"/>
              <a:ext cx="1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.VnTime" panose="020B7200000000000000" pitchFamily="34" charset="0"/>
                </a:rPr>
                <a:t>3</a:t>
              </a:r>
            </a:p>
          </p:txBody>
        </p:sp>
      </p:grpSp>
      <p:sp>
        <p:nvSpPr>
          <p:cNvPr id="13317" name="Rectangle 29">
            <a:extLst>
              <a:ext uri="{FF2B5EF4-FFF2-40B4-BE49-F238E27FC236}">
                <a16:creationId xmlns:a16="http://schemas.microsoft.com/office/drawing/2014/main" xmlns="" id="{F36A7D8F-5BD1-4500-BBB2-5CD7129B9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7275"/>
            <a:ext cx="91440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?3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FILES_RECORD" val="&lt;Videos&gt;&lt;Video Name=&quot;20161027_174731_333_1_17014.flv&quot; Position=&quot;1&quot; SlideID=&quot;333&quot;/&gt;&lt;/Videos&gt;&#10;"/>
  <p:tag name="MMPROD_12356PHOTO" val="/9j/4AAQSkZJRgABAQAAAQABAAD/2wBDAAMCAgMCAgMDAwMEAwMEBQgFBQQEBQoHBwYIDAoMDAsKCwsNDhIQDQ4RDgsLEBYQERMUFRUVDA8XGBYUGBIUFRT/2wBDAQMEBAUEBQkFBQkUDQsNFBQUFBQUFBQUFBQUFBQUFBQUFBQUFBQUFBQUFBQUFBQUFBQUFBQUFBQUFBQUFBQUFBT/wAARCAUA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RDKp5XkenakKBWLrySakKqTn24pAxjONykHjmsWzguIM4+bv2pN2CB1HqDT3jD8Hk46dKYoOMFduOMUhokHzYJ+YdeaRkD46jBzgd6dyV+Tn1owCDnkgZx3oGmRqpx6+uaeuP73HbFOZV3HDckcg03IVRjqO7YoATy/MbPXA/KkYEkZbOO3rS/NuyeB7d6cFHIHGPWgVyMjPvRsB6Lk9akAKnGM/59qQgEH5tvOCfSgQwqMk/wA6RQVzgfrTiC+QOx6+1OCbQP1AoGmKxx04J9KTD8sWIB4wKaUzjHPfk09WBJDdhxzRqPYbkKmO1R7FLHPXvUxGcjoaY8fOG6e3FLUdyM8gg9M4pSgRgR3HapACGAPK96aygZ7dqYrkbNwGPbsKMHByuc+lOGQQB0PWnI2Dzx+NBNxmPlG3j60gfaCCM5PUVIwBbnoOeaaeWz6DgGgOYa3zcjp6+lLtGOeRT+F+b144pHHpx9TQVcQ4bjrjt60MFXkcY9aNhxx1ppTc3LNj0PagE+guBjd1HtQADz2PrTlHJAbIppTPXIH1p3HcbuUAHqPXrQykDg4IPQU4xcfLxik5Ug53AZpXFd9RmevADe1IIwqkd85yam2luR0oeMoef04oFcZgg57U3AY/ewBzxTjnON2DTM5yQw49aB3FJVsjdknilQjBHT1zQhJ5BFGTk/Lg+1PcLjgvI7ds96acls7sj2NOJIHPIpQRgY4PvSKuMwucAe30pcgdWz7GlJK//WoOAM4496ZN7lYEl23KwJOPap0PPPUdjT2wy8ce57fnQoxwOKVwuN3A4HrxQM7jnoOmD1pVU7jleM04LsJ7Cndiu+gxgvynbgmkCgdP0qTAKktz7ClJBz2OOnpSHcibKjHQ0g2kZ+9jsKkwCB82498UAc5NArjeAPX6UBcZxxn0p33c7unalAz04A7igm7EwPrnrQRk89u9KwJ6ceuaCN3XHuKB3E3EDA4JzSq/K7uTkkYNO2ge56nBpAPvH09O5oGMJVgflOR60rLzjoPUUv3hzwBzn/JpC2/px60r9BiKMcUkiGTGW4FOHK9CB6ihJSVIbB9hTC43yxtGaQrngAU7GBhTz6ntTQwY49D1FA7iYKjBbnH8NJyeewPepHHAI7etMZAx/oKGxjR82dvJ/lScjIzge9OAYt6KP1pW2sD2HoaES+5E/OQelN2ZwPT04qQxqpLHp+lB2kE8D6UtWxWuMJHTngck0biKcM4Pr7Uu0DnoaN9SbiAA5NO2buTzjuaRflIY89sUm75icnnqKYC7fQ5pM568ijaA3HGacfkx83GOfrRcdhAcj0+tIyk8nn2FAOBydx65HakMYILK355oCwxowc98+lNZSOB3H5VKrY49OcUrDcT835CgLkKx54PHGMinYEbEEc9venEkg45x6UrfNgnjnHNLYLDW3PgFvlHTFABByecd6coDAkduTimmQY54Haoe4Cnjjpmmknt+lOPPXj60bSc45ovfVE3YwNu4puSScnHbjrmpGjK8/oKD047+tD1KT7jS2FLdabwRg/hmlb5vcd8UKcqCOM/pQO40qR900wkkc8DFTYyV780NHwc4o0JIlUryTj2NDkbcr074p7KMfeH40ADp1p3QXI0JUFTwcZoK99v0qQxlm9KXlDg8jtTuJkYDA/0FKVYDAGT1yakOACew7CkZgB7jnFS2FxDjoeff1pGjA4GfpxS5POPzNDEkEqPxppXENb5uAOCO9AVhyDyB0NSA7RxwaYVxzwadxXGHdkA4HvR5eeBySKe2VJz+lIWKgkYBpjv3DAHG7rzgU0xrjcVOR0pzDJz1OOgpodVHPQ880E3GZUNyvtShMj6U4/xAcAetHODnjPQilYLkYaMk8EsOKV0zznvgYpyg5zwB6Ch/m/D0NAX7kWMMQeaV2XC7l6Gj5g39aa4OSf5UagMkUMpB5560JEm0MOAOcZ70oDHI6+vNKF3naQNo7knNA7iNwAAuRTDgqeSB7U4EEjHGOxp2wgb+Djr6UWBMFyxyTjA71G5wxIyfc07y1UBmzz70uAQcN3ycUApMjXJHJwPejknHUe9KDk5HUelGRn0pWQ7sMsWPalzgHnJ9aaRufP5+lOLHJA+7780WBS7nTAZz90H0PejBH3sHuPah1DZAbafagAt8u73yT0qyriNiT5txVhRsVl3eYWxxj1p21jk9um04oG5FXgBTx70DEAKN8vGeuKeMKfrxzQNrE46nrTydqHHamMbtBHbnv601kBOecU9mCqP500AAk559+1INRpAOPm9gB3pxcdz+dIdoJA+uPWhUw2C3HUUBYMkHAHPTFDg557dKUMQCRk5HftSBS3P86A0Q+KUKG3cAelMZf7q7RTuXIBbB6cUrLu69u/pQFxgwvJ4HtSSMqhe7Ec+1OMROV/U0mwAgL83GBQUKo+YZ5I7+lNnIUcfrUoXsep7GoJcLz0z6mkK5EJSuSPzJpFOR8zZHqaeq5XjlfelVcD0o3DYaSSDjjFLjp0x35pdpQZPJ7470hOOPU8/jTFoJnA/HuetL1wTSFSnTn6UoAAyeM9AKBbi4BBzyPrUa9cnk9KeFJHzdeuKXaGkBx0pD9AUAcnn0xSABzkYNPeMlQA3XqR2powT8v05pj3GPgEjp+NKHwOvFOEZ5yN3rQRtyB1oJG7ivA5HfNCMBkAdKTk0AAjJIAHNA7scNyyenfANCgsg/vepNIC20Fj+Ip2OD/FnnmgERlCQc/e74pgiKjI571J8qk54J/WhXHOOmMZoAYE5zx+NIOOTx65olYrntTBJjBPQ+tJtD2JeGXnJX2oJIAB4NNPycnIHepFXPC9OtO49Rigkcr9M0MQxAOce1StH2P5U0ptAC4470EjcqD3PvnpTuOR0zTyMDB4pjcgg/SgL9BGJH3ePXNBAA5PX9KaVwpA9etSBcEevvQDGsADkHOKF3HAb5vc1IAe/NKc8knj3oC6GM+GCheTxgUY2kZ4PSl2ZAbrnoRQCMc0EidwTScHkMD7A0uQFwMknrjrTmIANA9BhyPvcj2oACe+fWpCRtyeB70uQpPp70DI89x8oxyRQQTjsB0HrTjnOep9DQODg8ZpDGMC54+XHcGl3Erg9+pqRgFH4c5ppQohzknrx6UwG+Xt53YGOx4puwEj1z2pSp7dPU0uSCfp3ouK6GFQCSM0cseTt/KnAZ43c9cGmsMfdwexx2p7jHdBjr9aNgx7UqZ6H070PwCaQETKCcD5SO4pCDzg8VNtZVGfTqaYyEe/Ocil5CI8biR0xTcEEggBe3vUwKhjhs/SmyMd3HPr60xXGMNpGF9qByoJ+nNODDGO/ek2gr6E+tAXRBIShB5btxzT0UAZDbR6GnMAG54I55oyOmOnrzQDYgyCMc0p6ZPOaUDg4+nNNZu27BoFsKFCjOKCoBBGefSlOR+Hr1oJAUEnGO1Ac1wcEg9j600KSox+OKkIBJPXFNAC5C0DuMAyf8KcF2k45+lO2k9Tj396Tse3uaBCM5VMDgjrSA5BJ7dhTieOeQfSk3AHpj3pWYrjTwMnp6jmhdoHPyk9jTicU05Y7evHQ1N7MYrkn3xUZOR6GnqeMZ3c547U8qMbj970pq4XsRYC96ULj73B9KUjCnvRjPA496XmFxCcZ5oHzDPp3FIQNuDx71JGyqp53H0NFrk3In2oOuPekxk8YBPTmpwuDnr65qNlVzkrjHPFFir6DCM5BOB7UZwQSBx3pzIGBB59jQVPfjHpVWJQ1iQ+Bz9KVQHz0IoLcc9PelUdun1qfINBCPp6cU3pzTz1xjPbik4Jx0/pS1AZsyR2x2FKAcc8j1FKqlQcnvSuM/dPtxVXSWobDPLJB/rSFcjjv2qbBKDtj1qNsf7v0p3FoMkxjnp3xTRhBkdu1SMu7Oen8qZ5e35v50CsKQXBIA9cH1o2ED0PvRjkEHAHNOEmercHvQNER453dO/anSldwxz6kUoTqC2R1GaVgRj3oegEDD5QR+OKQg4JPAHNSMcEfNgZpGySQOT70hDFjySfUdRTjtwdvUdsZpSPLB9cdKOWHPp0HanYWrI8jIzlT68cUbhuC9QeTzTtoyT1NI2DnHbrQMbsD8AbV9KTyljJbv35pwZlY0MvPXrQFribck/wBKa8YTJZhx1xS/LHhj0HpzQzLJwGH496A23IkODjPGOppcjof/AB2lkxJlcAEim/6sY6c0AdZGqMWI+Y+rGmNGBJwvI5yOKl3g5J5+tMYkjjr7+lM0v1EVyoPr6CkMxGCeR60pyOf0phPGenqO9PcrcmMm4dOgzxTQQQSeKRVAA64HOD3qRgCcBugz9KQtUR7tgIHJHrSnJ5PWmbGdi24Mp9qlCAc5wD64p3sG4w/LyOvvTmYKcFTn1pSOefuihuep/E0h3BjhRjp3pu8AEdvelBAGOv1pAQB82OnSgVxGJAH5jHangAggNkd80mwBAfXsaVD3DcGgocMDk/hSbsOBnnrTHG7pgc+tMZsgjdyO4NMCVjhDnp7VXweNvOOuakLFsj+dC/KTg4pAIfkAxwR3ppAGGH1qV+Qcdhn603GODx9aA3I9xdTzn05pglcjCZAU4PHWpGAU5Dcj9aex+UE8HGTQQREkY7euKFQMxJOT2zTlXJB6ccc0rEKR3+lBXkxFwjZwSvQjNL14HGPSgcj+uacAem4Y70g2IyuG39x2B60AAdOFHrUgXJPzbcUjJuAIbC9OMUxjWYKQo785o3Lhu4pFV2Ug8MKXBU/e/A0ACoH4HHsaa8QQ5GG/pUijZy3NOyAT69sdDQBFH+8IzwBzmlOc8dB2FOYrz831ping/Nn3oAawLyY7e3GKHi8okR/MvOcnvQVK/wAWVH50owvIGD7UkBGFLEhunpSiD5gTzin7h3705XA4656Z60wGGMY+fr6GhflbbSlWP3jg+lKwHAbn69aBtsGc8DhcelAJ+n0odccjnn8qQ4U+3tQL1Fyep6UhAdfvflS8kHt9aGYAE9Mdc0CuIOVz07UgyACc/hSxqCS27BNSAbhw2R7UCuMxjrzTTIMfSpdnr8vvTdnz88/WgoagJzngZ4JpQuGI3fiaViAfY04HAPXmgTI+Qw2Nlc8mlV2JJIwfQDrT1wP4sfSmyANz0xQFhpO4n685pfmyCDx70u0/h6UrJuBA4+lADRgDluaUjHvx0pyhR16jsaVjk+pHpQAwMCBjn6Urk4x6/pS4I6UhUjPr70DI9oBOO/rSFfX1qYrgDH60xgDk4oAaEVlDD73fNG8BiCNox1FOKZ/xFNYjHcY5oFcBmMDDbh79aQkE8rx7UucAA/rQFOSMnn2pDEDYDZ5PWgsVXAXPNOOEYAr07iggnnr9KAGHGcDaPpSfc56nrk1IeATQDk4P3fei9hWIMHfnGRjoKcybBz1qQYJ9fp2pjHIJPQc80kKxGMZLd/7poRR0K5+tPKAgHoD3pjAEkfdPfNWFgeIE45UeoNIdoJUfe+tKzbV+97Uu0Eeh70guIVxjqD3GaNgAOeR15pwfHTj60DJGT0oBjC5XJ6Ljgd6RSc56k8nNSgCXOcAA9u1I3y5747igQMc8enakK7epH40u45oB3ZBHI70ANZMn72M8nNI0e3H9DSsrHp+Qo2kDB5+lA9NhMADI/wAmmFAxz09akzvBI4NKQeQePSlYQxU25HSl3c4PQc57UBimVPUdc0MNwwGwPamx2sID26EetBBbquMVIw3e9NwcEnn61NriGAArtC4PvT4Y/M3Z6jjim7fXigHaCQ2D2osTfoDZViTyo9aRlztPQA9PalLEk55+tJnt0A9KEO4mMNkcHuTSkDk+tI5HRTkdOeDQDgeuO4p3ZN9LCsignu3XmggHr09qCc/MT+ZFNLbjgfnStcrQUHDfLweuRxTNny5X86kwR/Fn6Um7IBPAz3qkwaGMCq4Xlyc0BsE5496ecsMDKn1NUoYrj7Q7SOrw9iM5yOtKw7XLL/MuDyfypNuzjqPUmpWh2j39KZxjJ4oZNgjKt06HinSIFyeo/lTSwA4bPvS7sn1x60CGbSVwME+ppCnGMcdKe5bBPFIgP8XOeODQAgAxnrSN82D0HfNP3K3Q0fdye3oe1AiA4DHA9qAhx6jqKkYbvf6U4ASDjjH8/wAKBkbAdPWmSLvXHQd6laMnGeDSE/NtHXHegm4x0CDHGR60xv3ag9u2TzUrSBzjr9KYF3MSW/OgOYY5Axj+KmttHTn3FWAgxz61G0QDE7qB8xWYYUEtx7cUpY7do6D1qQgK2ODUZXr796A3DGEycAnvTD+9yDxjuTUjAOAScY6U1sHA68849KBXOoZNmedxPamo5dcnhh2FSPIC2erUnlgdOM8n/Gn6mw1gOfXHNRB9zDHKnuKnGSwzgk8UixBXPOMdhimNIUoDgo2M9zSMvXPU9xxTzKDgevXNKxRSPM6e9IW4kbAJzwPekZRgEdOnFKyxR/KvOe+etB+Uc5x6d6TQr30Gc5455pQhbPc+9OcqVGOMU3d1BporRC7AnHQ/WmMwHXt3FP3BuB9SaYflyeOTijYoUN+A96Occ8Z96cV/vcf0NIeAPmyPfnNAkM27mBPPPK+g9aUICTj9aN7MPT60vO7h8AelAkJnBweo60uPSkZiOO/fFKMLkdT19adxiAnJz0HTFNk4B/XNSRja2BxSuQTkcD35oAjDEKSf07Uw7tuw5P1qXbxhulN2lSc4wOhqdthNCbQMEdKaxKgkcY9afgY9BmkKn6+9MBCDxkfjTHQxnceAf1qUjk9/aonVxn07YoGKsmOnNKHBy3cdhSiIKPm/WnBc5PG7OPSi9hWe4YyATxnjBpT8wwKQ9cdD0pAQi43bSaBi4GeexzSuwxx0/lSY3Z5yTSgFFOfm5yMUAM25B7H2peM/TrTlOOuQfakb16/SgBrAAc9/WmOuOF4H86kB3DBAyPem/dUbqQ7oakJRcnkE8U4fMOnHqaeq+Y2QfpzSn5T649aEGi2FVMrxx9e1McbWIBBNKuVUgtx2Jpm3mmIXoPf3oHHb6mhm/Sm7uM9F9qQAWwSM9egNOKDBBGDjmmsobk9uwpwGOv60wIlYq+3079KmVwDSSLnOep9e9NVOOeMd6AJCxYY/PNNJOcFSfcUrrhQc4x1pVZhmgBT3zz35puCc545pz55x/wDrpFkLfKTgjse1ACLjp0+tKvAO7pnvS4AYndx3oKnBxz6ZoAGKgYHUj8qQ5AwW59qApYfNwfejaxJw3PTigL9wdgOduTntTsAKe1MOMc9qAQwBHFAXFwWAx8tNZwjZ3Z+lPLEkg8Z7jtTSmc55BoACSRmmEZznge1SYKJjv7dKaFHGaAAAnoeKaF28CngggdvrSMPlOG5B7UAMbK5J9M0inH4+tSsAgyf1poBbOcfhS21Ehrk4OFzSiQxrgjj25pfmUtu6djTM5JxwB2FA7WAksThuKN2OOnvSlBgYbFGQMDoaLgNY+nB6c0Lk8kgjsBSsueSfz6UgUED8+OKBCvP8oUNjHJFQP82D0zwae6BjuHLepp5Taoz+lF2KxEykE54HtSj5uDwPU05SIwQOR6GmFQ2TuwcYFMbI3Iz/AHT6U+PAUEnBIqtch4pVwCFHUnpirC4HI+YfoKCbjyPLyPu56UNg8nkd6XBZju6D0NJtCseM0BewBAOeh60bujM20jp2zTudpJ5z1zSZVwP84pALt3EkH8qYxxk9BT0Ixxxx09KOCfvZ/pTGhCmAML+VAPGB0p+7bkdcnuetRhd3PQ+gpaiv0Dg4J4+tDEc4/HFBdXGD260whR04x6GmA7cCMHAzRuDHI6U3GDjgE9KdyrBd2PYilqAhK598U0KW4HA65alLZ6HkGl3rkdQRzTTCwhB3f7PvQF655z61IrF/4evTFRA5wp/I0hbAUAyT6dqFjOPYetLkg9R7YpoLD73A7imFwKg/40igj73A9qeVAX5ePrRwfvdB696AtcCRkkcYpjE/ie1PZTkHoM80mBz6+1KwrMAA5OScik4TOO1SLjpwB05prqFPHP0p7D20G85PzZB9aRkIAx680oBJyG475p5bcDuyAO3HFArMiBAB6KD60EDGTzg55oPPHb2o3Hp+lAnYeORk/rxTcEt8p6etBYAY7/zpG44+6PWgQ1iSxUfjjjFI2RwG/Kph0P61G3IGOPcUWuNdgXGTnGfWmq37za3ymmkBQcc+2cUMWIx3HSkBIRjJPUGq8uVI9SccVOnPfP0pH6gKwA9RTJK4Zl67RjrUgYcAdfQUx0zzuz9KaCVG37x96QbE3AFRSMpOelLvwPvA4PTpTcliewPSjyAa3zKd2OD1phySQO3rTwhPQ/gaQYYe3vQTdjDkMR/PikAPPv2qUncSMYJ43CkX5CSefagV13OiKMDx82TUrMq5zxSgkDjn6Uh/2up4pnQtdhDIcY54pjtgZLbfrUmAvVunWgqueelBWxCqt827BB6U5VH3T3PfoalSPfkjjjpTZRtwP4h0JpaibsEZVh64PUUOoyDu5A5PrSIrFucLninu3OB8xH4UxEeSTjoMdu9Kqg9efrSsMcnt6UZC57D1oKQhyMgdPUUo4oPJ44H86Tax52n8Kd7DEZi2c9B6GkGVJI/KnAgKQO1IxI5GBRe4CY5JPUc5PFJuVui7h+VP4fLH5QPWmhtuSeFPGKBgTkEBvrStlOnORjj0poBGctxjvS5ODnmkK4pJwCOKa6jGDnHtTuQM9PrShefvc45oKI/N3txxj60Fj35HtSsoIIXII5zSqCThuff1oENx+lKrEZJ4pWXHsKQITz+hpi2BvlOegHf1ozgc8D2pVG5sjoOCKRyuCByPSkPcN4PHUnt7UcAkj2pFVQDjjHrQeQcc9qBByfanEkjpn1pFOOOg70o3PkBvm96BeYoCgDHHYg0wnaxA+XnGBUgOG+9g4zim7Qo9Sec0yrX2BRyc8Y/WhyH424I9aFOAQeeO9Icscnr7UbCGgFQw3U8qAuOM54z60m7gsenvRvwSRznoDUj3AHYcFfypvJ+/+fanAMRksBQSTkdQOSTTuxaiEj7vT600nnnkHnmnkDqOM+tNJBGBwD3FIewwgDk8n2p5Kj5TScnOeB70B93TnNMQqsFzjkAUrZxz+nNMbKnceCDS7iSQenr6UAOEgY9CfrSOGII28d6VYwD+GOaGBwQO/egABKMBnIx+VKRnkcUnQDHOKUkr14oATAPO7npTwcDnlulMG3cT1GelBYfeHHamAoDKTzuHYYoySRhsYpQSrevHOKR+mRx7mkAbxkk9u5p3y43FsH0FN6fSgHJ9D70ABHPoPekZQ/49/SnAk5zx9aQH5CD+lAx27aCP5UoGTycU0Jn39hT0crnK/jTAa6EHPUDmoySM5xipXYgAt8yn0NRngE7sCkIXPA7UBuBnv6UADIY9Md6TKkEBh60ABYHk/TBprYByvFDEL1U/QUpPQg5BHT0oAj3M4x/D70uDyB19acrK2SMfhRwUO1RRcdmNA6+p9KQkjg5HoTTmG3kfpSbQ5zyM8daBWE5yF60m0g85Bz2xTjHlcBufWmsCvRs4/WkFmtwaPaTluvY0oIx6D1NIxDDcKRuMZ6Ecc0XCwPGfT5RzkEU3ORx06c04kkr3xTSckE8AdaYhJIg4Gef608KpwBwenNLgZO3pTJZNnA64oEDd+4prHI449zShiSc8Y/KhyEHt7UX6AhRhBg5P17UpUDGMH6VGT69PQ05W4OeB70DtcUZBz60pGOnX3pFJzg8+9KwDdG6e9A9hNm4Ht680AFD6nuTQxC+4HpSnBA7Z9aL2FcQp6Lj34pCOoP0xQFOccDHvS9Pw9aAuG3rn8M0hA5PUkd6Vjgio3k2lc/pQKwo9ORjkn1o4JLBuPenMdyYHyr14pXTYNxPy/WgQiHbxkn60xx5nTgjuOKeeOv6U0LsB9BSHYQdMd/1pQpx296Qvj7o596csmP4cE+vemSncbubdjOF9aUkFeOf60u4cZXH17UhyQeg+tIYEE/xUDAyRwf50FgvHUilGSM4zjuKYDGVc+/Xr3pcevNKQ2c7celJkMPQ570E7bgBhsn9aaTuBxx24p+ccdqChK8dO1A7pkWCBj8sUgBHB6Gnn5+n5Gm5Gdp+96UBohpQKM5zx3NAymSfmB4ANPAwPQY70u9SBjHHrQTca2GzngfWgZOR1x1xSA88Yz6H1p2dvTrQIbwG4HPTtSMpxg9fyp7HjJxn1NNDFOevuaAGmMKxA3fL+tDdOmCfWlkcg5NIz7VBJyKQEOCADuxn1pGXJJ7/yqclWTPcdjSdBxwR60xK5X8ssQfSnlevb/Gntx0/OkyoB3dD6UgIuecZHbJ7UjrnHGfY//Wp5OM9h70rEjI6A0AQEkAEYGe2akjA24/nRjg9yOtIUdCMrx7U73IsdFgqR82fUUpweDnrxT1AY+gpxCjgn86Z07ke4qOeQOw607IcYxmhjgZHQdh1pu0hhjjPWgYKuGznHbrS8p05HvTmUAfSmhdx9KAsGMgjj8aTeGznJI7Clf5RjoaCWUAr096BhgHnp6Uwnkkrx708gk46CmqTnBPPrQAb+cilJ2j1ye5pC+wnHFKoyQe+KTdg3Btq7iO/c1GCSQR90HnNSnkcdvemhcf7vv1oTuA5iVTj86a2GA7Y7GhuBgcD0oDHGGxn2NDdtGFhFO44PA9DSsu1uT070qlQCSfqBUZUu3HA9M0x3HsAQRnI96YE2DhvlpeCMdfrSsMn/AGRzSGN3E8Dr70i5X+LB9qUYGR1Pq1AA+n1peggyR15HvSYDEEYGKccn7ufejGBkcfWi7WgCsu5euMnkUB1Q4C5HrTCcNjnJPOaCc5B5Hbmm2MJJQo+bC9uKPNjLbUxkdhUUnC4PH07UyG3AkLHnPUjigVi0wAyenqRQQOCe34UbiRjqKQBv4ug6Ci49BWIKlevfIoRS+Ce3TNCkmlVyrAdSevPSgBsoManb75pq8qCDUzEgYPGT2poG3rwB60rvqBHuCqQTz3NLn/gPvSja6MTx9KM4wD/+umxhsPZeOuaQOV+Vlx3yKcX5wOaa3T5uvpQIaEG8ttxnvQCMcfrTjnqOg7U1m25OOB6UCsJuIOOx/ShjtwBzmnbQo5447U1kAXJz74oFYaSQPmOcd6crBPlP1pNwU/0FG0tn9KB2HAgnjjNBfFNRig/SnM2Onf0oEBJHTk05cZweRikRcc9DTjwvHGaQ7ACVY9Cvoe1BYP04HpQvPuvfNIYwuCMDA4xTAUtjp+tAB28cn0NCjB9qdvBORx2prQBM4GT+lGN3PSkxtBJx9RRksw7/AF9KQ7ACGGenfAo2gdenfNP6kE9qD1NArDdoU+3t3o2jBC9D3NKVycnqO4oPOO5pp9A2E25BB7etIcLyeR6CnEt06fWlxk4/nSAjbkc8D3pPvAevvTmbA+90pMkZXg/Wgdw2q/RuOhpjYAz1A4xT9qoOVGfSjYOCGyT2oFYaASTnGaQ5jBB556ipF3IMbqjcfNuDY7UDvYWQKyqO/qaYTgYHP0pcck9T70Z+bHf2pCuyMfLgndx2FSD1+79aRlxxu5oAIzjj0zTDUVsbccYPeoWOTgrxUmNo6/nQR/tZ+tAhjAZ44GMcU0ADk5Psakye3H1pCxB4557UANTBH9B2pdwVth5PXj0p6gKPlb3NHVCo6j+I9cUCGhCM569DilVQBg59M0EsD04zyxNKoGcjr7UAMdCreo9TSY3AgnAqTIZ2J4pDjtQBGz7SB/WlU7SO31o2AHcOvpTgoz6k+tAxQ52Y6d6bgHGf1PFPAyST+tIG25y3FKwNDW+XAI6ntRtIz6EdaVhtYksStAIU9yD+VMSVhrqBkdfrTdmWBPGOgpxz35HvQwIHy0ABGFyGwB1pMjG7rmlPBz+lKVBx60CEVhg44PvTcknB5705mxweDQoGBjnuc4oE7iN8pLFuD2FIck+tN2bclm3DOfpT8jPHU0Be4gQHPvSOh5x2PanjtjmgHj0+tAxgTK5P604Mo68Ubj37UhHIyMUCuhCWz6rQG49KUcjAb60rHccjj6UANVlJJHJpwIYgMCGznmmHOMjqe4pQd3XjHQk0E6dRZMJx078GmMB09e9K2SPvYxTFUk+2OhoGNcHAK9B70hB3ccEelSA56cDOMYprbUI9ulGwNCct1yvbOaTGBz+ZpRIWXHA9qUKE3DduB9e1Il6DRz16UoOeD0HOM0pDkdiOnHFNK89c+5qndhYVgWOOoHPNJkIc847YpynAGefU0jMWyOi+h4pANMgJ45Hv60jZ59fekAIz+mKRxhD1b3qrtaMBpfc2ByO9MdvLUscn0x2p23nd6jpQ44x0pXQehFasZYw8o8s5ICg9u1SA7hgYJHrSgEDB5I6YoIHU8EepqSdWIQAc+1LvUAEnGaUMWY9h6etIVIGWb3wKdw1Ojc4Az37GmFwGJ5HYk9Kcp6U9XGCT0I7UzdWIi+G2nByfWlZQVPzEHtSgDIAXAxSgtuOeBjvQO4KSNo745z2pSxzxxx+NO8sY4phUgHHJ7ZpgriMwJ544oOeSOO3NIQSMjjBprPhgDxmkMcST/FzntQVB68fSgYPAX8aUgsTnt0/xpCuAIONv60H5BnH4UmSBz0Hc0m7OcfrQ2NMb5gbIHyjPengE5O4BfelKYHPPuKafkHJyO5FO4xjFwM5yfQUv3W+7kn3pfLwQRxgdD2pWXJ+XKt6+tF7CAkKcLw3U4NCMFGT3HIoK7d2fSkQ4HzcfWkCsKpD9PlPvSKQQT/Ol2qclaXIAx1HtTuU2NIIOOme9Ifm69Kd6YbA64NBIBwelJ7E3YnmlRgd6QqU9MinFOcHpSBjjI5/rSvoNNiFSRkYxQRkY6expAdoJHA9KcATjHy0XsFxjRg8/e9qdj5d3QDsDTiMde1DdvQUxXI938Q6+9HmA9ePrSyKS3oPal2hRg/pRsAgUEbQdq0rDB46fzpDlTk9umKUdcD60XsMRtz5Hb609UAHJzj1puzaAMYp/GDnhuxFAEci5b/CkOM4A9s+1K77HIPPuKQHdyW/CgAJ4+TkUhJB+nTJ60rZUnH60pHOB0pANCnJI/WkVic9sevenknPoB+tIxBGR27UwGHLE9qUhgRjke9OGQeeBQqM3Jxg9jT2ENBDHPXsaVSBy3HtSHqfXNGCOevrRfuMYwBI6/ShVIbP6UMoyR09OaDlenJouIkyOn8qb95+OCOxpRu+YseO3tQvC8cj370hjFkEfXnnoKlU7z6A+vaghSOaZk45/Sna4rDJmIHDc+oqSIsEHc+9Mbtu49+lP6EAduSBRdjHkbl9PUGnD1LBajxvyRwMdacDtX7oJ/KkFxzbiePxzSZyT3pxbcPpxTNob7304oAdvK4/uj86H5JKjn0pCM4B+Ue1IAUPLZx601oO7Akj29jTgeaQjJ4575oIOcjk47UhAxwM9aVwABnhqT0z19qRixHPBPegBMgNlufp2obtnn0xS7duT/Kg/KKL3AUjjr+VRll259PWnMfw/xpoXknqeg9qNQGlW+9+dAOSG7+1PBYZ7g9zTGBJI6UAIHO7HT0yadsOeaUcde3rTWPX5vbI7UhAV49c96aR37dKPmVMHcAPehyT7n2phsNyAMdqG5HHH1pWU/QDqKdnFAhoweBwcUBSCT1z1oZGb7nBz2p245P8AP1pAGMDjp3IpAcAenbFHJAobrz+dMBCC4wGwKQ4U4/CnIuBzz7UFR3x60BuNwCeenpShtvXn6UpwORSI+/GOD70gGnJOT06809ioHqKCAvXg+ppGwMHdgD1oAZuIPGRgdfWnMxYAdTS4yOoI9qQrzkdcdqAGkEcFqUntux9eKdyBjqevNNLkjI5I/SmAvIHr7CkPADDqp6UoBbOGyfem7ecnp/KkA5zvbnHNMK4zlsHrxTuG9/cUhTGfT3qtRMiLb8gdh2pUbaTu4x39aeVz049xSMM9PTrRexOwrY69x+dLjPJ4J7GlUkZxj/Gl4Q5PB9/Wi9x2EK8fN29MUhXnd60uSCSBg9+abIQ64zjHpTuhiM+Rgfr2pfMbjavt6UoAJ98dTSqSMfzqRDSuBg8fWhgAMj059qWXDnnkg9qbxg55HpQK40ZAIPIpMqD3x7051G3j86aGOcA5BoAQ4A5bilYgrgdTxmgqAMnPHHFBy2QOPc0CfkRbWz978PSgE9CMc4w1SABDx600AsaNRLuAzg5prMMYHAoYgH5sj2pwGORzn9KthcQIT0OcfpTXG7gcA044xntTdoXIHA61Go1qNOFH9KQ+361IuMZ7+9BjJGR2qr9AsQICwILAjPansMZHX04ozkH696XBYg0WT2EIOcYPTrj1pjHu3y49TxTiODtpSfXn3NCVhEXJ5TJHfFKCF5XnvyalJMZz1X2prDccDj3p6MdjoWB6d6YGI57d6kDbsluPSl449frSsy00mMYEDPbpQuPvFufekYqG29++KbyEc/ewMinysdx8twsQbLYz096jSYhc+3aqQmJOXXy2zjJq9aQtMCR92qUHJ2RDnYRpwg5yPU0xbhXjyegOAT0rSg08Nkvz7Hpiq+qw5kQps2KOFJxj35odKVNXY41OZ2Io9xGT8o9ac6+nJ96gJaEj+76Ui3JlfHb+f0rK5pZE3+r+81A5br17Gm+aMAn5fY03zAMNnP0pcyHYnVCcZbgdaYeGIH4YoWUNjHA9TinDaOTxjnJp+ghBg9elOzwfQetJjj175FITgY6DFMNRuWQcH8G9aGXeACOfalBYMM8/U4xU0e3AJ+Ug9O1T1HYhztPPbihs/h1+tLIwXOeKRHPXocdTRcBMnOTxTt/6UoQLGc8k96jBI46c460wuOYHt1xSBTj0Pel4Xq3WggEf4VN3YBDkk5XJprOyfKvB7DtTkYljnke3WnMOSen0pXGNDZGDx7nFKenPApEXcOOfc05uB6VV+4hhwAx6n3pxOBSEEn2P5CjduyPTvUt6h6i7cLx29aAQQTtAPfNIMqTlgw96FAbknHsKoQm7PPp60pAYZ3dR370OAvTjB703ZnG5sHPQU0MDGy4zz6Ck45J61MOhJ/WolGCA2fUkUDuCgyAhRkj1pDkfUdhSg9xx+lOLgEHqfegREvIHr6etOUgHafxzSlMkk/pSdcgcY9KAFzt+gpquc53dPTFOJ+XAH0zRnbjP6U7sBGJ3HP50mMe/vTmUjqoP1pDnHy9fehvQBGG0Htil246fmabkhif4e5FLnNSAFNwGe3WlwB0/WlLYPApgYA43Ej1HamA7IzliMevSggKc9qJFB45wfpzTiCOP0pgNK7vc9KaEPfj1zUgyv07etIzE8rjpQA4KVOd2RTeV9/rSIzEbWz15NAz/AA8n3pXAd29/ekDNnB5HqaGJ6ilA3cq2PrQARn5uePbNDMCSBx6560uQuPm/KlCgDmmnYLvoNwOSaC2WyKGPNIi8nJ/ACkNC4zz1oPHHr6Ugbb8vboDShgOvPbmgAIAAxycUAZU47UzJD4KkAdDnipFfaPm4B9TQIjdW/HrxTSoXHYdTT2ZVyQ3FJwQS2D6ZoHuM+8OeKVQTyeM+lOHJ/wAaTJ3Y29fegQ18AAFsd8nvTgAo5xyaFOBzHz2P/wCukZMZJbI6/SkAMuRTCMZA6n0p3zdSMemKftwOOe9AEfIHOCf50hGDk1IF6Z7nqO1RsOT2+tMVg6DPSlClhk0u4Yx1b0FIxwR2xSAXj6fWkxgnJ60oA7tnPXFIzAHnmmLQGUKGx1PrUe4oe49KlyxAIxnvntQCMH5ckHtRcbGjJJyM0nzAep96eEJJLKR9KXA3YFAhgwxx09xTXXn6VMOpG38TSMuD6/SkBDnJwOlPU7Tjp9KUqD93t1IxSZpgKynr2ppUAE7vfmkL9d/T2pzAqMhcnpxQAnQ5HBFMyGODyKepx1//AF01uRxx9aAGkg5xwR0oCtkE9OhFOJK8Hn1oBJwDx9aYAvXgDApvGSO/X8KePl47ikKhmz3NFibXEX5do9eBT2G7t0qNWIHzc/SpVIJPce3agoZjHI6+ppQCw4/SntHgk9R3ApsagDJ4OelPzYrAo3Ng8Hk4phIB4HHfNWVZTnK4PqKhkAxtGBkc0ARk888D1o2fkfWlEe5QTx7GnZC9+fWlcXqRjGcNznsKPLVenbtQ5IwfmGeoGKfneDjg+9IVyMHYMHncc89qXaMHPH1oGf4v50MQq5PH1pARkjP3sDpmkDMDkfkDSsARzx9KRgN/y1VybiswPB4HvR09u/NCgE479cGlyGY/1p3uP0GEHGe9Iylhxz7U9l2nPX6mlBwP8KQmxvlBSCeMCg8dOPpUwAfio5I2U88elO4yuytnjH400gD371O0fHIzj061HgMMjPPPNJMBp59vcUmO1OZfmB/l0pXc+nPtVXJuN2k9TtpuDj157cVJwAM03G3aB645pN2KudCu0HAYg91xTWbPTg+9PMhVQGfIzx70xowDkNjvkVauFxGIxxwfakLB8KWwSfzpdpBx1B9aa7rACwwTjrWkdyWxXjQqVHysO7VdsRHFujGGLHqvaobd0vAdxwCOven+WtnHI0eWZwOC3TFejotjB36l8KYWCv8AePQCs2/LNIyOuAPTpVu1uVndVkbEo6c1JeNGIz3JHPqaxqQ5la5cJWdznrmcquPpjP1qTTbdZ7Z5dvCkDNZ+orN5u3rEvpnJ/WtHS9XWytGt2+ZHH3GXpXn3Seux2vVXQ8wK8uwbiSejHimaravpahj8yuMrjqOtEFwInZgc4O4AdqvXLpf2wJZSVBx696l8rWhPqc6l+zSKrcH1rVS43Rg9D3FYoiRrkuFBbGD7VPLOVU/ToO9ZRk1oVsaJlZjlGWlEwJ+9z71mNKVtyseQxPapLdgibS25h1LGmpMRpbh0z+BqZXDD71UEl4OT9cU4Oc8nGf0oux7lpjz+PelCxkZ6moBOMc9BUqTD+9g9qNg9R3A/ix9aRlByT1oMmSMUhfb94j8Kd7BYGXnv7Z7UqgDIHWkZwRx1p27K9s+lS23uIaevHApRggAcHocnpSlVIHYCkBIyepp3AXdk4HNNx+GKc2MHHB9TQF29OaLABX0wCe9NIUZzyal5IphBTOcNk9DRsGo0qG+vvTgT2oxvx/SlZdgzk0IBn3T6n3pC2T6mlOMdevrQSWPPTFUmO9tw5Jx0+tOb7mOOnWowo6lsn3pWbHT8qY7gBnvjvSbc8dvfvRlsZHXHenHGRngjpikSGcggNmmlduCWwRzxT8Acfzpp+VgT0HpQMOc53ZHtSAjOfWl4OcCkYkk+3PNVcQ49CT0IqN2JBxxSsx5J59hSLhRzwaV11GKF28Hn3NGe5OAKazlznr6ZppPboP0pCHoCDxyM9+1KOH+XByOtMGM5HGO1ITwRu5oAe2dmDx/SkLEOR144phbIPc9s09OY+MA+o6VWjAdkscHkehpcoeNuG680xevJ4FK2c+x9KdrIBS24euTSfdz3z1xSHIwDyKbuKnk/n0qAH5AP170ZyMcZ60mAxwex7dqViR0oAepUKc8HpQXGeTVdpfnCnj171KvzKSOf60APZgD6n2pOB0603GDkd++acuC47ZoDUDxwevXNJn/JpWfJyTnPpTCCOflOPzoCw7qMigD/AD6UbyoJPFIJio+9u+nagAEh6FcnpimspXr0x0PanhiQCeoFM3iRSx4+tO4w29zgLTjlRlTnJpqr8wIUY9u1PLEE4/WkIZvJOWbHNKuOP5ml3AHFBIRcdD70AIf8g0qk4Oaazc56n3NGdxIPH9KAHNIScHtzzTG5+gpNpYYFATHA6Dr70CswweO3uKftVsdsdjSFhuA6YHNIzDrtwenNABypwvagYJI7j1pckrx1/lSEc/TrSGIy8/ex9KGbaeOvr6U7hOnQ0EYHy8nvTFsIWI4PJ75oyTxt5pcEYxwR1pQODngUXEM+bJJHHrQCQuDzjue9LnP/ANakAGSC3A9aB7gMsuDyaYV4yO3pT87RxhT/AEpM55PGO9Agx8uOg9qfHHuyQ2eMY60mM9KVSUAPTHcUXYDG+XPrTcFwc9fyp7ODn5vl9zR1GQcj1NAEa8DA+nNBAB59aVmGCDwfQUqgMT2ouwE5Yc/rSEKpwePpUuMHHc9M0x89O/tTuwKU90sb7c4NPtbkFuDkY71Ddwszbv4R1pLUFWG3kA00wNLcWwzcH3o+6ef1pNxbg4JpW5x3/GjcALY4HHfJoDqG54FK3AwOvcGoiRk55z60wJAcNz09qYWDKT0x16ZFV7i98heOx6VYjPmr5hABI6ClZk2dw7Dv9aTJzz0pWwRn09KacZ9R6GmA4AAZ6e1Mc7mxRvJbH6inKd3J7etSIifKjlfqRSjapJYZHTinkg8/rUbKCcD05o2FcRyCMjjv/wDrpCDjFPPA459RTcYPTH1qhMDnkDn+lKgwPSjJAB/Q0jPwAcj1OelKwXJM49hUZJfo2RxUkjlfl2k+5FM+XPy/KRxzTsMRuen3veo2wflzUzZ9jnrg1G0YbmlZAyJnEZA7n1pXTHXp161IAAD0Jz3PSmldrNke1FxpWIiAeASCfWnFdgJHOe1KQVyBwPehuV54PtRoI3hEdozyPShCNuNuD71IcLwM596aeO+P5U+ZlqKQ1nB9m9c0zy+Djp71KBnkUhA6HJ78UczCyZDFG0Q+XIwc4H/16fLO7nb0x6VNt4460jKBgH86fM+4cq2KURdblH3fMOmV6VekuzK5zzgdR600xIQR1K/nTHgAVguSfWm5ysChG9yrPiViD+GKgFsd2euPWtCO3Ctg5HHenvERkVi7vU0bRnEsMjGCOpoN1KqEKrJnuaukb+Bj3zSMmWAP60NWC+hhSApOfmUsT0ApZGG8DbkjuK2ZbJJFP3QemRUCWKEMvp+lRYL3KCqMZPyn0FWVUbSTgetW1tViP3c9utNaNRmmK7Ke8q+O/enpmRThskHBqvL8rnPQn8qnto2SMs3Qn8qbQ7XHtI0SAnAx2prykMMMv07n9akaIMCA2AO9Ry2DSyAq2DjtUodu5L5xYehHXFLvLHBbn2p8dt5aDtzzTigHPQ9qYN9iPa74K+vfim+Y6cNxzUqueQV/DNMaMtkjkH1oJ1JUl3k459qeJMH5ug9KiRAoOeo64pxfGcCgbTJVJJ56+1BIXOWqBJSwz+HFJ5gDHufeqv2FZotpIoHDZNNd+cDkVEsucZ49KGfg46+1K479iQDA54xzRuJBz1z1FVhOScDj60eftJBJ59OlNNvQNWT7ghIPIPc9qRnBwemO9R78ty2fQCgvyfl+maB+oPKFwW4pRNHt3Fs49KrTgyOB8p9qfFFtQAdAe3emnbQcbNFgsobC96eTtz61A2/Iwvy98UsRIXJ5PrQFkSMN6+9HUZ68UbuOe/pQScHnHpigSFxj6470AjB9vWlLYKt3HP0pHfPIOB6UCYzA7889TxTWGPfHc05sFd345pJOT9PWmIbu3Dn8j3pQ/GPfjFGcZPb3prKOo7etIB3yjBPX2pxAJPT61EoCn5eSfWrIGRz+tMCBlz05HqaWM4TAOe5xT2jXJwGGakjG0BeABxQBEwCn0+vekVflzuyetT+UDjsB1xTUTYSDyM9u1ADTFg89AOxp3lZ5A5HriniPdnPFTLEcbhyR3o9RmfISh56+/enR4dc4w3oatzxhk5xzVdEx15P8qAIDbsdxZtx9BUqRlVwOexxUx2jOeAPWnDDH0HvRYCHB6dBT9mMk8/Sp9gJ+tKFQsQOSPSgaKpXagx+lN2ng9vWrIVZGIOeOOaNgQEdveixRVY4GS3T0qNhycCrjL+IqIggkNxQSyPrg9AKR8k5RfqPWpfLx7+vqajZcFf4SaBDVbBJ/h/lScKOvHXJpWQsu12/Lik4HB4PakAqkED1PTFLyq88Dpg0wA5GGwPWlCZYsWxn+9QIY4Unng+1KAVHGeKUYZsDkj9KUsOQePequOwqgYBHT3pxkGPw7U1Djqd3t60CPYxbp7GpELtPBH40M2TxxjrmjJ4+bvQT8xH8qAFZVZTlunUU0cAAsT9acDn/69Ctu3Dpjjiq0AYFIHoPWnZLkbfl9c96ceD93r2oBIAK/lTvcBNpPNDfdweD60FsHAam7yc/LmpWugaDc4/wNLtAOT3pXOWz3759KMY69+OaGITaQeef607OWIGSPUUjZye4BxxTlOw4HBFIVhD8oFMzn/a+tOJIGD+lABbo3509EAwgZ+ZeMdTTxGccdO2KjL8/7R7U8OcYPy/SkAjDcSobmgk+YAOUHXPFOQLzjqeaXG5cHt6UbAKX2jngevpUEp3DJP5d6mcbkP9aryEqdp/Sm+4DWBYccAelMiAGBtwc09WO/H8OKdjnI7mjcB+DuAH5GnA4PP61HwBk84qTeB1/I07j0FIOOeR60wr17e5p/mblALcUx1ypz09KV2GhmXboJcHjjqfWnx3TxKCPmPoOlRXjAE54I9aSIlpMBsHvRdgaUTmSNWbCsfWlwBkmnhFC/LzgYNIWJ56fWne5mM2jbheBQeDz0HrSsePQ+ppoYOSByehzTsIXcOo5zSAcDPU9acUwcDj6U0Z78n3oC4jfKCQ3T0oGQMccelKOTx1HY0FSBjqPagV+w3cAMHrQhUjB4+tKCM56/Wg/MRt4x1zRsK/cVmIwP5U2SX5vWkfrz0FKvyk564oKvfQQIAS2evYUK2QSOMdjSsdzYPyn2ppIxgfpSuDGMinOOOe1IzBWwTTgSRuHT+VOeNCo78dPSi4rNDB2PXHY0cbs8D60pCqmS35mmgAdTgdaVx3OgbcTnOSetBjxgt0p5I5Ixx3pZCCnPX3pmhDyCRyRT1UA4/lS443frQTwD39+1GwBncOGz9aUYU89e1OOVIOQMdM0mSfvcGgCMjB9MUeYQT69eelOIwOeQO5oVD35+tA7h5hOGHGfXtSPg55+XHOKXA3GiMBgc/L9aBlK4laBV2rz0O6kWRyFZvlzwRVyWMS8Nzik8tQSTyPegCPZgZHP86ft2jP6UBCWBzxTl4ABOTU2AjfGSR0PFRPDnBP61Oy569jnpS459fpRYCsbYfMQPmx3oWIgkHjtVvbx/hTTyfUjuaTVikyu0WOP4R61Iqcbhx9anONuCNzfXFMJJyOhPFIdyIt83NCoGGaeyFTkAMTwc0gDDg/hSC40xA9fl+tN2HbjOfyqRpGXHfmk3BuvGe1AkxgQE5PpSSJlhnhalVCDknj3pXBwAOPegdysQFHt7Um3duPQE1OwCnB4HvQBnGapILoibJ68d6rvIwDHbkZ6HrVwxhs849qa0S5BbOR0pNWGUypkbI7jpjrT2iDLg9T6GrHl4PpRjnG735pq4m2R42jHSkaTgj9DUmOMhsj3pm3ax/n0oQ2ysyhGz3A6etWI5AVA+764oZA5O786XyT24x+tMVr6jw4HtSk7ev6VEfk+Uj9akXc3J4z1xQMAR17+1NIJbjgg96Y+c7eR+PNMfcQAW/KhMGibccZ75pSSF55NRryuS2cUNMGOP607sLdxwYAc5wetPyMA9cdTVJ5nD4DcU+KYNje2BnJINFxWZcKEAHdgdRTTHxnsTSrcRscBs+54qQSqevOTjPpQKxGItrZC8e9OJCD7xNMvtXstJR5Li4VUUf3gDXn+t/HLwhokzJe6orf3UDBQD71LaWpcY3djvZJwv3ehGM+9SebJwD8pxXzzqP7ZvhGz1OSxjMTFULK5nDA84PAAIrC/4b08MrdeW8bS2qHAdF+7+dHN3E1yn1GzNgknb7mmNcFOCM/QV4XYftu/DW83g3yJIoH+s+XP5itXUf2w/hpaaabiPUYpXBAKROGbP04o5ylHuey286zsQG+ZewqQ3O0lB948Yr5b1v/goH4J0l5Db29zO8fZFVSw/OuR1T/gpj4csLYzW/hrU7iZ8gI0kajPP1NLmb0G4I+0WdvLyNxxSCeBI2d5FRhwAcV+aviv/AIKN+Ptd81dD0200yFgfLaVS0ijJ6knB/KvL/E37WPxZ1j5n8TLbnOQtqm0A/UiqtIXs3Y/XhLiCVsvOikc4Zh0pkeo2MkpjW5jYg4HzcZr8V9U+NvxQ1Xb9p8d3oGMHZI2QM+2Kr2Px9+JWi5+zeMtUZ+o/fMo7/XFOzHyH7YOzrOI1O8HgFWyPzqcRz5XAyemA3Svxp0H9s34x6J5xh8WT8HDfawJgR143A4/Cuj8Of8FBviz4au3ub6/ttcWX+CWLy9n/AHzj+Zq1FhyI/XZ4JoicjaTyMd6geeVFUMpx05r89PDn/BUNLNoIPEGgzxMwBeS3uAyj6Kwzj2zXvfg39uT4feNjGkGsCKXGTFdL5W38Tx196l3jqRyvofSP2jnB4xzinh1eMnv6GvL9H/aJ8D316IpdesYZMAktMuB9ea9Bsdd0nWI1mstQtp4TjDRzKwP5UtdyNty+0IlQHhcUghHzDknpRPK1oSWZWiY8MtPiuUY4Xngc07jvfQhMJOexHQ0x4uST69qtS5T+LHY+tRkLtGOSfWkIqNJzjkD1NNl+cDnHNWfLGDn05wBUbw/KcdPequG5HGfk9G9PSkbc/tTgpxjofU08Jt9vrUAM3Ywo6jvTgxxx09TSLFjOT19Kb86HjkfrTEPwCxJ4I70uD1LYPYUHcR7jqTSCYkFR06cYoAOSM/qaMnqeCPSjpkdhS4BHPNFmgDBY88DP50E9PQc0AB+Dx65pXO3I4p3uADBzTSuSPm2kelDODkDj6dqM8jHA96kQquME9cUj8fh1zQRt6duSRSYBIYcHuD3przAN43H364o3A0nc9s0Eg8d6L3EJkk8//rpTlR1waQgL15/Ghs49xT6AQiXDEDlgelTkhgT0amiMswbGG7mnlSq8r+dSAm7GOakRwRgcYqEnaMmnKcHn8qd2A7fsLH0qOVNwz3qVUPIK4FNZgAF6+uO1CHuVmBXkcjHQUK+T0HHPPapXYA46+lVpG+cg8L14603oL1LQJCgHjPpSKWzn5R61DHceczCpUc4OeOe9OwyQJsHDZFMY44GCppdx6r2oLBz6YznPek7jM2+iOxvU+vaoLZdrEHn6VflxtOeQfWqsAw+QuPrU9RdC5FuAyTnGakGSM0R7SuS3HfFOABBA+6PU1ZmMwSSBx61GuckE47CpCm45PP1pMgEEfMfQ0AJsYYDNn6UHIxjnHqac7Bv/AK1IcKvTIHrRewhAuc4bDdeKHbC4PHcgUbieExu78UZAPPX3oFfsNfplW/A05cngnLdaTBY7eg9aASejYI7/AP6qYWuSqQQPX3pjDFBbaeeee1IVyd3JHvSHsIcKoPRu+abt4yvGf5UrDsWx9aOGFACKTgA8H2pgIT2qRmJYYwAaYVGCT0/2u1SwtYZuJHXcCeaXgE44z3pwiDLkMDnjjNMZSvPQD1p2uFmdIAI1GPlz0BoyScng+1OYFiRu5NJsPX9RQa2EYkkY4HtQFPJ79s0McZHUj0p3UAng+9AW6Dcnk9PrRkjG7H1zTwmME/kaTjJBPQc0BZjQwc7Tj2PrT2O35B0Hcd6RcbRjj6UEZ9yfWga0GZ3Zx0zSMCP/AK1PI5x+lLkD39zQA1QRndgUEhR1wKVy3Xr7UxXGT7elAABnnOB700gI+D27mpV9T+tDDdk0ARAgZBYZ680pbH075p2wHOf1pMkgA849KAFU7gMEUq8HI4oUdSO9Kfm6UAI7ALnrj0pgAJDCn8g8018kfL1HIqbJDuKcN15IHemklqN2f/r0pIzjv60vUfoRsnOen0pNpB+7x71PjA9cUm3knP4U7Be5GxCL6D3pVZj14oYZAJ6j8aUcjnilvsGw1o1dCWzz1xTWCqwA/OpgwC5/UVE6hiT1I7mqHuJt6H8eaHOOT+dOUbQMd/SgleR0NLYEug1UEn+J4pPKIJzz6YqQIF+bOKXIHrzTQyEqA3oDUbRb8En8qnZNgyW6c80Lk80wIhGcc9KUpins20HPJFCuDU2QDGXJycMRTACD7j0qZuQccCoHJB57d6AQEEtUZUDmpCM4J4xUcxOCf09aC0N4wewHYd6qzYVucKewqzJII0LvyccD0qCCB7wl5G2AnOB2qGNMiyzcBSfU+lKsDO/t9avzWihdyyBQOCD3riviR8SNF+Gujy3V9eItxsJWEsM9M0WGuxL4n8WWXhTT5b2+dVMbEIjNt3e9eJfEX9rj+y9DnmsbOKURfKDDIMseRj618+/Ff4yXXxVvbqcXkum6ZGCsQLbd2O5r548QeJLx7dLWO5/0dWy+xuHPPJ/DNSrt6F8q3PXviR+1D4k8QeYsV8I43XIQN9w+/qe1eG6r4w1fVJfMuNTnkkxkgt265rLmmVH/ALyD5iT2781Czjfj1OQe3b/9daxjYCG6e4JMm5lmLZ8zdzjnj6VA95cQQNF53cFv9o+lSXRbzCA+45ySvb/OajYNIpX7wT5m29fX8a0uBLHdyKh37mJ496kikSWWPe0qkddzHBGD/wDrqJrBijOjs3ORubvxUUgYkEbmK993BNGjAtIfmPG5STtDNz602S+MjiMOu0N27D/PeqvmOm1fl25yfXPapVKbufkJHXHIoAtNciIHa6ttP97jP9Kje6AYKB8390elQpG8u5U+by+Spbk8nP14pyTs0jbo+Oikdz1ov3GTw3EgiIUcnkBqY2fNy3XGfl6f/Wp0UKq53O3yn+L0pFYqG3R4JYkY9P6cUCIL1fLiRnG0N029/wCdE9hBPFGhbYTxz8uT657elWkZZY8P8u0ZAPRRz+tQLI0YjTqo6sehOelO/cCvc6RAGaNtsxx1Pb8Kgl03KJsT5VIIKZUgVrq2eWj2u2dxP8I7UTxfITjKgY465701cVjOa6uRbmNbmWNAcYZixPb61t+H/iH4o8Lu02n+ILy0dfmQLMxUgdARk/yrHeBvMwBweD7UCAxp/tDqF6iqcmFr7n0V4C/b8+I3hxok1j/iexoAfKXCkr09u3vX0Z4J/wCCiXgy98mLWEvNLlkbDFlzEnTqeo5r86/mXHHlPn+HqBVaaxS7wJeQTllbuMdKzcE9WTy6aH7heEPiBo3xA0eLUNA1e0v4WGcRTDJ69s5zW7ZawjkpMGGw/e4IHXj2r8NfDPi3xH8PrlL3w7qt1pl2AQHhk28ZyOOQfoa+qvhV/wAFAtf0TUU0rxvAt1AqorXsCbXbgAkjp75rOSlF6ByKx+lUuoxOxCkFexBpkdzv4YY9s15r8M/HHh34maUNS0PVFmjdQTGsgZgcHgjPFdvm7sGRZUUqTjIbdkfhSUkZ8vY187gRux7k9BTvOUABm59CapR3KqDjgdMdqe8gl5OB6ZqrkepZ3K3Tj6U1mxwOoqJZPLYg4IIpHlPXrRdkk4BfBPy+wpGXZ9fQVVF00ZyenrUyyeaCS2DTutgJVG760EFcE4GeopFfnO7inZDgHd+NO4DWUjJ6nrQCSOeKM7WxxikZsnFDY7NbgDhfX6U5XwQPzqIPvJB5+lJJIFyTwB1JqBXLJYZ+Vsg+tR7sZz16HFVGvVBBHzZ9KmXDjJ4z6U7k31JD1J9PSmtlui59T0pWGOR1NIMknPB780XADhfXp2pQcrSFBwd3P9KM8c9+Oad0gGFzzjnPTFOQb85ZvxoYopwflxzzUZmJ3Y+UjvUgSkbePxp0LKOT+BpiuGHqcdaepJ68UXQyfd1PX61BLkZKtyfypJLjYMHgg54qncakiHB6Hj6U72CxckGwc8EiqU2Qp7H3pUvPOTJ6A4GaguJy4bZ19D3ouMktVbeQWXANXWKcAt+FZMczRgMeee1X0uC8WTyMdRQpPYB6NmTjpT24yRVaOYsOWwR2pXmIyvpzRdg2xlxIFB7KKZbMGPJGO2Ko3FyA20nr+tSWUoTA6g1KkrisasSgcg574qRn/wBr3wKiWZQfl4I4JFSeZkE/yrXchsaxw3+FNwWOe3pTmCsG9c5IpBIFBA5xQIXGAc/r2poUtzu49DTic+/Y0qtkZPH9KVgI+Rkjr2xTdmRgtz/OpGGPYd80DJ684pk2EOFIB/Wmbh90N+IqSTcEOBk9hUOccFcHrg0tB3JQpbAHr3pVULlR6801SdvHH0pryBWADc+9MWo5lB6fh7UgGDtHGKduO09s015Djls/WluO3URunWoZXKKcfM3ep8b+OtMkTK4HIPc0DZm217JNezwhCqKqke55zV5WH8VUzbompcTbZCBjHTHrV6SMqzLjLdeKm7JsdNwRxxikLhVKn5iaH2rlc5PfBoJBPBx260zfUYVwR+Zp4GOnQUAluv60Yx7CkIR26fN17mmgkE+nfpTlI+v1p4wCQVGD3PNMeomNy/e5+lLG4xtPJ67u1IW54HX0pQ4jAB+bNADW4bB5PvSbc9cY9BS45JPHpikLADnigLirx/8AXpu3n29qVcE55AHY08nb1bPpQFyNgRnP6Um4KOf1pW46nH0oHHJGaAEyf/rGmlSF9PpTyTj29qAwx83T25oC4gJUDpS7i4y3X35o46n9KQ4P060AACli3Sl25HHOKapOOF560rqNnDYA9KQDWXByOaQZBIHFTKueT29Ka7YB7n1NKxV+40gtx1PpSKCDxgZ96eOVB6E0DCgcd+9DRQjL1HSmOMfjT2xnP6mkbpnr9aa01AaCAcDn1NKQFH49KeR0HX1qORSDn+dMQrNnp6UwfNg9KblgST0x27VICxHPX1oAAD2oOAPenMcA/wBaYckY/UUADMHGDyKQ5BwcE9sdKQOMEHJx607GMtnt0NAMjfI6Yx6im5wOO3PFPfp61GJdu7+lINhzPkbWxUZKM2DwfeopJA3RssaZHcuzhXTOP4h0oHfqWhFx6gUSqxjZjwPQ9KPNKZIUkAfnVO91VIB5bcemetDfcFe9iIOt1O8XVY269qt3V7b6bbF34YdQW6VhPrsVjBJMd3oW6YryHxN4v17x94hn0TQo5IbaIYnvXXgeuPoO/wD9bMN2NEmzT+Lv7QK+CNNmmto3uZyCI0RtuTzXwf4o8daj8RvEN7rXiK4ka2UEJC0n3Dntn8q7X9orx5caTrqaQjrMkEW2SUfMSc4JNfON5rtxcrJGr+WrncQGppXV2aKKjqi14r8RwyTyW9v+7tTwAeo4FcrcXh2ttGcj5Svb3Pr/APrqO+czySJv3OTjf6DrzVeVDDbI+/a4OMd+3SqSW5SvsEbBm/efd9G6H61Ya4RQSW4B+UdqoKWljB+f2UNyex/HvTUt2chZJNqEjBb5iOnrV3DVFsTxS72bqwx8rbQKI4vJbcPmU8F93JP9Kg2x27GNn3PjIDfKFHI9eaniuHZ3XpHkYY+oPOKCbjnjXyYirs20lSWz/nGKhllfavP7vn7verKrG7EyHg84boKEYpOzfIwHQDoB1oAi3LFgLvxjBPdevP8AntUMkUnlqIvmYHG5ehPX8/rUykqWA2qzHILd/wDI9aU3JVxGvzcfgCf6UwsJ9ui3o8v7toxhg3TJxTITA6lkfflwfMLfdGecen/66jkslvJG3vsHJ2K3480+306OxjVFwqMM5b7ueap2SsBbeMyICruFH3guKaIC4LRvt2HGX6470G5VTlJNoKjj8Kn853KxNyoPzMvT9T0FRqF9bEUMaurs3OABhuuen5YqF3IYovDEn5u2O+KnZm6H5VU4z2br+tPQmVyjbIwOh39v8ataDIriCQR7vvAkAAdc/X0qvHcLcRTxRPt2ZVmVuhxkfXk1Osps5DcS/OAThexHHUf40s7W0sgNtBt8z5mK++OT7U0BE8LKse359ow+G57Cn3cW6NmiGxt2SO5quTLHM7fcXoVb8TSyXUc4VmdVlJwdvQEfzp2Yr2Ghi7ttPGelJDMsTsrcYHX7wHIP86tRxu7M6DCqcbpMLngc0y4j2hnV9spPzfJuyPw6f/WpWQaockiM4LfizdM57025iS8csdzZ6lu1VkkdyQo2qOfn+XHoPrUsUrLuifjbwC3fvxT5WFy94X8f+JPhrqaXeh6reaawIx5MhCvz/EBX2V8C/wBva52jTPHF4IQ+FW7bsT6t+tfFqQeYCfvHGAG/z61SuYJLiJhKN0KsMhm6H/GpcLsTuz9nPDnxCsPFFjHd2F9FdwPyJIZA3HbNdjbXO+JW3ckZ55/nX44fCb42+IvhRrouLB2l037ssDsduPUV9/8AwI/a88K/FJYtPubr+z9SZQI1nyqv68nvntWbhJMwnF7n0wl4jMB1wc54pzTjr/D0yKw0utxUx7ZIevmK3Bq3GJjbiQNujJ4YdKTi90Fi+xDAfNj2FSQMqjnoD3rPjucjO7t1qVbnC89e1RsTYuSZ3A7gBnOKGu13kDdgdRVUXRIz1x3FQPOQxI5PTAouPqaZcBAwaoxcYyOpqksxAPzfXJqQEdT37DvRzXG79C5FMWORwMVX1V5o7RpYdrMOMGnRXCnB+Zu3FTblbK9RjPPQUXJasZ+nlmjRpFwSMnnpWosoA4wD6VVdhwV/IU0sDnH41VxFlZgGI6nr1qZpV4xjPcmqIfdnnHpTjKccnBouIuN8xyWyKaWwfSq0dxtPJz7VMXV+nB96LhYkLBhnA9RzTHjHXgUiqUb1B71KzYXnkHtSArqSrH5s+3SphnZ17ZpXVRnC5J9DQmduduPp2osNWKdy+F5/Ws6T5vvdOmBWxcxhgwGM4zisqTIJwMnrWfU0SWxCFeEADhR61IjHIy27HYUxm9eR7VGXZcYbGB+f60uawuVCy3CRAEsygc8VPDdb41YHrXNazeeYXh+eJwMgipNFvty+UNxI7tgDjioUhOJ06SBzndj1przZ3MO/61QkeRWDbmwP4R3qfzzJCAq7COue9VvqTaxBeKGbcM59u1NDFVAPyY7+tWGXr0pgUFvm5+lAty5bM5jBGfxqUytEgOTg/pTEu1jXZ8ucdOlTLKjAKfmyeCe1b3ZOpKkxIGeO5pWkwR/Soyytg9D1yKN4/KndisiYSgD0z604ygHJx+lVd5c/e9utKG24B69c0risTPKGB+bJ9qTzMjPSotu4KC2B1waC2OByRTuxWJzJ5cRxyfemtcqQqr8h4Iz39aiL9Qe/aozJtwDyB3NFwsXAVK46MepBxTJGCnjn3qp5pDEhvwNIbgnILYxyc073GTb2Zxt+Uj16Ghvuk7uRzzUKyNyScjtTJrsxf40m7IRdjfGct0qVSJu4GcDIrPjuGBzwSeOKEunO4P8AKeoxSKPI/jTP8R9P8e+GH8H/AGd9F84JqcUy5d055UkHnP8AnnI9h0+5le0jknGJig3D3xUTahG4AdVZlP3j1FKk3zA9VPPNJIJSckkjrs84P500glgRyPanqq9PTvSgbBxyfUVRoRq3rwPenPIdpHX6UHD8njb6UpjU4I7+lAhicLkc+1SB968cGmmMKP8ACjAU/eyRQA15QGK7gD0FOB2Kc9u9SdyT1Y/hSbR+HtQA04PsKUrkldw+tN3E9OAfSlOR70CQpXGMNu7UjDJyegHOaC/PHIPanKDnn8zQMiK9SOe/PFHJ68Y96kYFB6/Wm8jg8/SmgGEYb0p2CpBHT2pSOOKUENkHt1pARdWIPA9RS7DnrjHrSuVQbgM/TmhiR979aBiBigz0APWnKPl9VPpS5zj5vl64NLyf/rd6BDDhDxz9DS7en8qU5HAwKRl5BLHA9KNSrEf3Fz1oyRzxg/pUoXjB6noTTGCk8sB/Oi4WDtn9KaC24dAD2PWn89/0pCqnn+VAxynAG78qGYb8DvTCwVsfiTUq7VUg8n3oAi8wA7W689KY2F5/nT9uc9iaQICT696AGFsjApuTnA6elSMqj2PSo2BAPABNAxrEjIPQ9B3pVcEZHB680eapAGPzpGGDwcZpCHEeZnBx71XlVgp29Twc1IxMZPOc9RUYuNzbeMe9Aw8lUUkEZ7mo40Yrndkj0pZLkYx+dRQXS7yCwH1oYrhLeGKN4w2xmHBPSqmpRRTvAkX70qo3yHqfpS6yrX9t5FtzIMkleDxXj/xV+Lcfg3w/5jTfZps7Ngb5icfrWTZcXd6Gh8ZvFqeEvDpieZYmnkMaM/bjNeQeL/2o9E+H3gWbT9HZbvVJoMTMijOT3OOT+NfNXxb+L2v/ABHvVNxNL9iiOUjMhzj169cV5T4kuZrm5V4WWKORcMG6gD196STk9Te19CXxd44ufFerzX10y7nJz9M5rl7e+glkL/cLA5BxUE9uQGC7Xw21mZuoqs06rIYwifJzt9Otb2urDd+haM8V1fEKnloMp83Qjnn61DLF5r5Z1+U8DvwM1Wmud9tIv3ecewNR28IUbfukqAW+6TTSsPUtiNmB/hBOQw/OlX7xV/4Tt/xNOEREat3PLFvYc/8A66ieTklfmweT7YzV3YrW0ROtqGQbfvkbBv6AZz09Mdqk+wyW7jdIg4OFX8etV/tEcqs3n+XIRjh+o47djTw9x9nV2+aIHGe6/wD1qW+whHidYzIE81WOdvcdqj88AMkb425zu6jkfyNWVlRiX8vaM5HznA74IzRNPG8Y+TaxYY2/dGexH60h6ldVa4l2SBFGMAt36f0qyY2YBPlXHVl/nT2tlbDM/wC7H93oOKj+yq7b0k2uo6dsdPpTvcH5Ef8AZwaVmUu3HLL0+maSXTmlRFmO4Icjc/U9atec0UYVfnGcnc3zAdaet39mYhk85vvAtjilckpN5FvHIy/eBC47noc/Slnt3dkET7TjPytwcjg/WrcVr9uikZfkI4PuPxqIQyxB1WTGeM8KcfWtBkNq5VfJZ90inOWbkVJvRdw+8xOSfT1qtbwSwSZZ9xZiTJ3zxx9Kfdq0SvM37sElQW/DrjvTAmJ84eXndj+91xzxTfshQYX92F52t1xzmiFk2u7Rurc7SzcZyDn1qVLjbiQbEYDkNhtx5H8qNQIZxBMwjk/dgnGG65x1qK6077Nb+ake7jAC+g9uxq5FMlwAdi5Ulizdc0oK7jj5CcgjdxjHX0o1E2UYLyWbHmDKYwV7jv0qx94lVfaGOEC9VI55/KpltNjrtfcjggvxnoP/ANVU5Y2iDFPnYc4VvwpqwyaZd6qjndwMK3Unp1qrd20jXWV3LxyF+bBzUtu87gNONgYnlfmI9AR06VakZgGKvhcj8sHpVbCKiSNE5VpPujJ9f/11Na3KSs0bffxn2qOONoZJAzoucHPc85I/lQxWUHf+7I+ZSGPWnsMhnjZGby3WRWycr6/1qDT9RudMvbe4tH8ia2Y7XGV2/SrsSpEBHsypGDIzfgPpxTZ9PkWPKpk5yfXH+FNSUQPrb4B/tl3dsbTQ/FtwzWmdiSI3H4nHBxX3loPie31HTYjaOsljKgdMNyOM81+KQZ4V2RDDHnf6e/sa+gfgh+1Bqvw1azstYvGvNPjcIA7HIHpz/L+VYzbb0M5K+x+ncEZuEzAMlamhJkQ5GOxU/wAq5j4V/Ffw78Q9FgvNOvImdgHARhx14NdpdCNcTD5WY5dOPzrmcuhlr1KrR7Tg/jUEhG7B4Oa02hEqZVse9QSWuRw3QdqT1H0Ki9COvsafI48o7m/OmqSXwy4J4xUjRFk5XB9qVwSsc9quuDRQGIYhmJz29al8PeMU11p1iRljjHDHvVq40NNQaUSdNuAxbkVX8PeG00ON8fNK7fePTGaq6sU7W1NpZWLKW+76ntT1OSfm69OacsAj+ZiCfUUpQA56/WpRnoIXwMnANQCU8+1SSLjPfPrUTKEBx2qhNdhrlgM559KswOYyMsc9eaj8okBg2AOeKsxW48vcBkk55p69BEjXG0ZPA7ZbrUQuHIIxj0JpTkOqsu4D17U94AMN6jmlzWAI5g3J71OkowQOfY1T/wBUdqtgj1qczAbQevqaOa5VkR3MwAOWwByc1nmRS2QevuKsXfJY+x5FZzAFivUdazbKtYlkJXjGKhlXd71OQCozUYG4nPFS0BlXNgJ33HO7oM0tlYtbSc8npzWr5e4f4UmwBj6VNkgepFKzgZxn6VPEheIHPH1qGU7QWYZQDNTWcoMS5YNnnA7U0TIkZSF4G6ol/cs2WwG5INWQCrZ/l1qK8DmUbehGKu5BVeVi0jqvYYJNWEZ0ZeMcUkajO08+uKtNLmM+3rTuw3I1lY4YcZqUP5qkVXADON3WpwwQA9Mcc1abDYGuNnJ/IdaU3YPTJ9c1HIQQSeMDtTQMZI5z60XZJbimWQH17D1pzOGwOh9qogFGJ6gdzU7MXHH507gOMw3YPT2pjyHB2rkVASQcnp6GgTAD2FFxis5TocYPNSogkHYjHFQMRnPTHapEAU5Pb3qkwJAemePrUEiEvnP51L5qn5Txnv6U5guOOQe4qiLkQO04pXwMMOlNPyksMnFOEilAemeSDiofcCNl3gg96G+QADmoy535G4Y7g8VIsmRn7retZ3HqduhNSLwfUfU0bO/b0pSpA9B61qWK0aNhgrBRn5aOgGFwO2e1JubIwwGPWldDkNuzzzQAKQTjt71G+VkBxlT3OOKl4yMck+namjBYgrxjPNAD1BKcfKB6mkYgk9/pSpiLk9OmKQ/M3PIpgMHy8k8egoyvOM475pzYZSBxntTQADx970ouAjEAc8D3pS+5SN30z2obO0j+dBXYg7+tFwGq3HLcijAJ4bGD0o6cDr3B7U4tjPb60gFXGOeTjrTCoDc/Tmn7to7ZI7U374x3HNAxryOoJVd2Ox71DNuJ3DlfT0qZw2cdvaonJTgdBRew7MkXlc/yp24ZI6EdapvqscERDNsYngmpY7lZRksfUk0k7hZon3AE8dO5pdw6j8jQrqffPcUEA4xyO9MV+wqnHJ5+lNkYKB2ye9KHAHtS7RJweT70FEfcA8j1NIOcg8Z/WnyLt4HIxSKu8jt9aBXG467lwBSsSpHYdKmMXr09TSdEA6+5oHYjyQ3tTSBjeetLhgxbqKa2eAf59KB2YpYdTUbKHGO/vTyqoeTjPqaGAU+p96BXI1hBPOcHrQ8YAxyKkPBprOF68Z9aAv2K0sQOT0+tUJWeFidu7PYdq05Dk5P6VmXsu0/LwfWkUrlS5kmjlGz5s9j0FV3l8mQGXnLAYHatO2ugQVHODyalt2hklAl24Jxkr0pWYrXOS8XeJB4a0m4nj+WSVQsanqecV8b/ABuvhrl2n26RVEEw2ru3AHvxX1n+0C0Fp4f03DKha7XkNycKeP8APpXwr8Y9Yt7e4lJm3TSNu/X/ADzWcr9TWC5de55pqF1aW3iOaKVPPtxnIX5QfbviuN1K4T98g25aQlTu+6vPFO1fXldpWHEpbLFux9M1ztzqu4Fg4UdD71UV1NPMguv3cpIm3buu3+Ejv061SWEzwM8fRicyK3OemKR7yIwec7uiLkkfpSIiI+6J9wYAll+U49MVoitxkanaYtmVGCCepPJ/OpkSVnV2+Xng+g71JGu5zt+6OWHqOOaRITlwsnmsT8vpmq5tAbbIniXzDGsjepZm6djTtrLEsfmIpUk7vUZ69anELW4Ad9xYD+Dbjt/nNSPtuCYfkUjOGX+IfWjYWi0My4Z2wv3AvOVbkn6d/X/9dWoJZWDCOTcpHPpT44owroflYn5ZF6jgDBqOGDytyN93B5XofQZphfqJu2qDv3BhgKvc4yfwq3ZXMdxbt5n+jwjcCWTnPPX0A6+9VIoDJICvyMg4B+Ufj/Klls702coY7kxuYr3POBRow1exajukuyAvX+6O+OM/lT4t8Ks2dzYxhenpn+tVYIZIwJG4Ujkt17ce9Sm5fypREnmDOcfdx+NPlE9CTzCWBj+YH7w9OhNSANJG8mMRg8buuf8APr0quswbtsYDnd2+tPWdc5+8M8/zI60WsFx6XEgRT91fVf8ACpIpFlH7z5lb5QWbgHpxVa4m3yEt2H8PTNSrBBcRuWfjGQd/Q/SmkBJcBogY0y0ikEhm4J/Gqj3+/EU0KyKDufd0HX071Ikyoyhn80g/KT+P61Nb+U0zn7pYfw9j6/Wrt3GkyvP+8jIV9sYGctjKnuP880QWBlcOsm5QMhWfaOnpVm4s7e6AEeV3qQU9f/r1VFvPaLhvl8rgFvTB4pB1B7eTIH3ZB1VelWIpY4iofo3B3fLj6VSfUVjYMsm4yAg7evvirexJVCt8y9SG6/8A1qYiwkSiNQj5HJ+bqw7EVH9klusNEnKZJZn24x29/pRDcxW8nlQxpL8v8Prx+VOuF+TzEkeIAAH2ORk0WaASaeOaFw0bqVTnb8wz1qDy926KR/u8j0PbBPrVmWCSMlT8x2/wvw3tTJ7GeAhJCig9NzDrjp9aoBkcKvMA/wAo+7hu5+tSzWKwBni5VVyQ3zZNOtxI53N+7OMHd6dqhV2j3FnbbnG1vlIPTIoFsNt5FVmby9yEYbc3I+oqdUeJ/vr5e3AHfHWnQfv12H5TggqO3ue+MVC6lZvs5+YkHbufuMd/TFAXRQuLZtxZWZuTxu24FK1mk0bRyfvdx3EP2PTpV/ywkalyuW/i9P8A61MjiaN/lf52JHPQHt/kUPsFzqPhd8SdT+Feo293pt3OIEf54dx249D+FfpV8Gv2l9E+I/h+3t5Zlj1cAIyswwOOv9K/LLEU0bbQqnIDBvXHXHarvhbxLqfhXUUlsLlodjbyVbacc8GspQT1E7WP2stJxEqAusiuMhkbgVcChgCOB7V8Y/sy/tY23iye10LWg0Uy4CSOw+Y9K+zbWRL22WeN98RHGDXPJOOjOeMuYjktlc7hj8ahaI4A7+1WZJPLGeq5xVd5Nuc80k11KSGbFUnPH1pWQr15qvPd+XgDnPT60ouGK/McHrii6E1csKcj2/I0r5U91B54qtFOWLY7elTCcNyeo9afMKw9oxtyTUDxkjg7cVL5wyN3XtmnFufancVrDbeH93jd83rVtFCED0OevWoYmAI7H2q0jDYcnHoTQNqyIyoLux4z2oPzKBt5/lUrEDHc96MAJ6nFFriT1K7xAn/GoJn2vjqR61cZCy4/nVeaPauTzSa7FMo3LZbB5z0xVYxjcT/Or4iJ6YPtQttiQluM+nao9RlBlYj05pPKYtjt7Vom3H5elM8jqT+ApWE3YrKvljI6n1qJupq6YRkZ5zxzTZLdUB+YAn+EHmhoVyg251xjv37irVgkaLGvTBycih4CMhunakjlCEk8Be9CtcTbZpiFJG42g+oqKG3ja5PmcAAjHWmwkk43cdeasxEbcnv3rWxF2Vni8jgKCGP3uelMS1WRiegPf3rQIDjA69wf6UzyRGu7HU8YosLmKUlmQuUXPPeq7WcpG7d19O1byxDgEYIHQnrVZhnIPWnyj5kZKxO3BXA9aVYiGz2z0Fafl8HPUUnknb1APbNKztYOZGcVyrHoc4xTWk2ocnIHard8nkoH6KPve1VDFICSdpHXik7juQZZjuJI/wBmlVeSTx60FGfpwB0JpxXB+nX/ACaBE8aApng59arytjPOPyqzGhEYwc1HLHu57e1O7FfUqmQEccsOaUSkbhnt0FLINvsR61FuHzD0pXAtwOrI27K+hPNU7ucwpgnqTyf/AK1SxN0YnB+tSywmf5uPpUSlca03KcMwl5Bz2574qbB7UpQRIQF24qIu+0sF+oJrG7Ho9z0dXB56AetKrhiF7ZNIF2/73XmndRzx9K72AgQEfdzinqwxt7e9MDfNt70FllIxweuDUAKWAPHfuaXAOD6Uu35fU+1HQE9+4NACIwbk8epNIRlwB164pSODj8KUNtGRwTTvYCPBXkdO9DfKM9x605WAfB5B5NKzICflyPfpRuA3zDj0P8qQkkZPan+UNxP6HtSdcA9O5HrSARRkHPAx+VMMeG4596kBwCf4R69KaxBOen0oKuRsjZ3buB1xSqcnjqRx7U8kKoA5BNOAwcjg9sYpjEChhzz9Kp3gwh7Zq7uwcfxelUrsEozenYVMncpMwNSOWwOCfTqavaYxjt0DtuPU7qikhQrvYYx2qxbqAigdffvUR3KlsacMgKEdMVKDjB6E+tQWuEJHUe9WSBjI+UA960M3YayYBA/WmKATzwR3FSFsc9BTS27px9aAHZ3imN8rU/ouAoz6imSRnIJbGOaAHK+V54A70KrHI6qO5qIhicDnPrTlcqpy3FADn+UckjNMwrH/AGh1BoRjJ159MU8HGT39KClqRFio+8Bz1PNLv3HnjPpTG3bjTipUjvTQxkgIHpj1qNplGSedvWpXOUZWbrUIUKnzHI96dhEUpY8qu4e1Z9wu59nzBupx0rTLEjI3CoGgkY5HC85J7UuUGyokRydvXFUNYluIrYiNPMcHt60ahqMkDt5f38YAHU1i3+vXlraBo9vnOOjdqzlK2glvY8y+NGrSN4dmN2oM1swkQN0GM/ka/P74jeJb6/8AFcV0USS2hcmaNm2gr6e9foJ8Q/AOo+JtC1AyXG15YSyZ+UBvzr4B8d6eula/d2N/+4Ycf3snpn86xvrqdUbbHB+MNSt31N3solihuFBcd+BXMSNbRW537jI54x0A7depq/qNwZZklP73Zwu3ptrLleKLd5m7EgBDf3cc++K6EVqh7Om4MvzkKR8vQev6cUM7BMFPmzyvfH+NRGILhYfmU4Zm5zn1H86RnldwjfNIWwNvTt/nNO/YLMsLLCnyN8p4OfUYNTI9vbx+bsZicAFux61RClGZW2bh1/X8jTziWQqSynqdvQDnJ/KnuLlBZpJpZTLwCMBWbn609bnZGu75R+uaQQGUH5MJ0zu5I555x2qSW1ldlCxOydflXgc0cyvqPlaGyXDSrsJ+XGSp6qOtKt5GML5m09CV/kasHRZ9yDY7bhn73Q8inxeFHgTKI6ljk9en9aOaI+SXYpJKEcGR1c9Qu7jsAT71d2efJGqnarNyu/g9j+tOfwnPHI7r87HoH9u1JLo19bPGdioxONrfNjpRzRDkkitLKbeeTcfNwTkdwfT3FCyKYS43hycspbge/wBKfPYyW8jn5t/6A8ZJqE2980x8xHUBcEjo3bPt9Ku6J1uPRl2bjJwR8wXvRbhNhIKKG5I757UjafPbf607mOeH/n1pdhidnPyE9uMDtmmmS0DP5MJeV2VCcEL6dKcp2ll+6DzlumOf1pyI8qKfM2DvluSaiaMmUxsW44Oex60xoeYdkQCDdGDkn/CnII4l2tJye3ofp6UrfKyIqMTk5DdM8HP0xT5FWMkt8wPTb1Bx060x2sKZ5A4ZeGXp/nrml+2Ne/JL8vAB3d6hiKyrubr0G3+lKwlVt38K8H3OOuM8UCd92Wnt7e42MH2NGDtB7jpj60jSbSEPyjo27r64+lU4gBsdeHDZwvY96fLcujkN9cM3H4fhQIUN5RZopEXB6t3HHWphPsXd5m5mHJ9RVUyRynA/dg8Zf5SferTnKrtkSRScZb06fnVX7iLkExbAO0A9/ShjvDF5FaIHj1HGOv4VVGbdju+53X/GmTDei/J9w7wd3DDuPzpjJ3glkQxxfxYYiTuMnI46HvUSGWUB5tgKjJHcde57VPbSs0KFnw3TaeverDGJjsGwyE5y3yjHf6+tO/cHoVre4SZAzfIRwd3Rsd/pUkkkVx5Q/hUnIXp0zVeN3WEltuVJHzflj606JBcSMW/dFcnK+vYir5kthN2HbERVjXaozkluuOeKYzrA4X5dkmcHuD0qw7lYgNmSQcM3boc1CAsrlX+dfXf8x9OP8KVx3IzbN56qR8qdSvynPX8alws8jKPmwP4vSp2eN0VW3MRxndzn0J/+vUc0q7Sqhfl/U8fnU3JCxv7vSbmG506b7PcRHekiNt5GK/Q79lj9qq08W2VvomsTJDqiL5bRu3DkfxLn27V+eiRLJKoV8cfgOlS2Wo3vh/VoNQsLloLm3YMsqNzkGs5rn0Jk9LH7Wx3CX4DQOrDP96kuY9igkbmJxxXy9+y5+0pD4902OyvgsWrwqBLCWH7wc/OP8P8AI+oo5RdwKy7cPzw3SuN6OzM02tGU5IzkEVHKSwwOSfWrQiZCw3b+fypskflgn+VSyrFMSFSMYz3qwvKgnjFIFwx9/WnAnvz70xWBchiRw3vU4DBMsPxNRoAzg9T/ACqxIcoc9PTpQGhSuLmSNSFbkd6oy+KRaS+S7qoYdXq1ccREjsO9c5daS89+sv3lAIwe1ZybWhaSOxtNTE0Sk/XIqZ5xv3HgdhWNZhkTG3gcc1dAAH3s49a1TdiLW2L8V4C3XGO471Y+V0x8pPfms2J/LOMcVMJMg/lT0YiUxM3zjjBxgGpC42FehB5IpImwgKthe9MdSpyPXv6UydbgIwWCjv3p/lL0HJB61EsgUcNx05p4YjOOMdc00G4rpuPYDr0qJoQGBPOKsrIA2OgI796JH+bBbiiwmkZ8sZ2sRkH0qntxx1J4Na1yoVflOSR2qlHH85zgcZzQ1di21RKgJAycgDFSQI5cqG3KByDU0duC4x3OamEZjGOh96dmS3cZs+Zt3BIxj2pGQsSDnaOnoakYcEng+opGO0DJznpmq1JsDGVYiFYAk9+1MY7gCTk45NNachj6Ace9IrGXJXoBnPrTQaEmB15H1oYrjjhvepvsxjj3ncD71VmcZHft9aluwXQkr7Rg8Z6g1UwJAPc9BVhgQSTkk9KRTg88kdM8VIyFrZQMHqf1oW2DNtPGPWrbHPp680pUZJHJ9TTQaFZIAMg9PrTGRQ3t7Vcwdueh9R2poIGd3SmG2xmy2hPNVHs5HyNuAB1Nbe1ZF+h4ApjKE2+vtRygZS2ZG0sMEDvUiwPjnjHerwjJ6885p/lAk9qnl1Ay5oXYHdwB3NVfLO8nJ2+9bkib0weMccVU+yqpOeO+aXswO4JJxnn2FIVIHHpQrFhx09c0ucjHQ1oUIeVHQH370vGSe4obrk9aF3MOf1pt2BISRzEuQufrQrkj37gUk6mUAHqOcUqgrgHr/Kne4x4XgY/WmsBzjr6Gnbse1CrghhyRwaT90STE4C/d5pnJJJ4H0p7nrnp65p+Q2Mc8d6tlW7jM88nrx1604KI1JOAfagA7gegoOUOT+AqGAxsHg8/ypoUPk/dUDv3pxc5yPwoVPM5LAH1FLXqMYTjHepAAy7j/APqpuwbRu60RqAM0ALsGMj73vUM8ZZSNoAq0eOf5VHJLuTj1pNDuzGntzuIVcqeualhgO4Z6AdT2rQ2B1JPLZ7VWJG/b3XnBpWC7EWNkdSvAzznvVlct34PUVBnaw75qa3YKCA3Q85piHMN3A4oUBFLNyPenM+OvBpp6AHpQIi3NuI6DtSsS4xnB9RU3lKAQrflUMgKdOaBiqwK7RwR3pRGdpP6VFuOcjt1Bp6vkEdRTAFw+PansD1JzimcIQB+OKXfjn+dK1irEZIUn8qepHP65prtknufajOOD+lAETR/Oc8g0TqQmD36ZPWpcD1ziop5PL2segP4U7ladQBVnVAu1jgkHvVbVboWm6PzFUNzl6kk1GO3U3Ev7sjIUHviuE17XjqcckyMvkqSA3bIzUuVtyrX1ReutShsJGuJf3jL90Bq4TxP4wj09jc3C4TbuU9h/hVpWS8hkvJ7lLaxhUu88rbQepwK+Vvjz+0NpVtNcWNq/mKhMaENuDc1nKVyFCTd0dj8Rf2gbezjaGO5YoASVRuor5E+IniuDxfqN1fw7RKSQA/XA57Vja54km1hXnV8FyR97pXKXEkrrnH7oj5i3X60krnWvdK9x+5MP2d1RUJJC+5J9arTRNcys/n4RhyvbH+OK0SqowiCeau3I3/LtNRwQxmTyZPlJHAHqP5VoxN32KMYEKE+nygN3GagMUizl0h3KT8ztXUWPh83Cnaux8Yw69K6XQfBTXqhJYdzHnBqPaJGsYSZxFvpLMS/+sIGdjfKMVd03w3PqU58qHYh4AXLCvbPDvwfaZgXT5ccZ6/SvWfCnwbgiVGaFUJAJPHWq5ubY6YwSsmfOOjfC+e6jRXibPU8dPau90j4LSJEGaHcWGSren9K+l9I+HVvZlW8pSQMYZeK6e08IwIBsiwemOwqHE6ly2Pl+H4OBYyVi+btu6d+9TD4OOMiRFUqNwJ7n0r6pHhS3iYDZkEdulS/8IxDISuxcLz93io9mu5L5UfJsvwgkkT5YTux121WuPgzI6KHibK+i8mvsCPw5AqqPJU57+hp7eEoJyWaJVccYHSl7PUanHqj4ou/glJJIXNuCcdR0qpc/BqbYdiFcfzr7h/4Qe2wC0a4Pp2pf+Ff2MylTDyTw3pVKEl1BuDWx+ft38I71Zmk8nd2IasS7+GV8w2tBjk4JXoORX6IXnwrtZsrCqkH1WsOf4NrNIw8pQRk445+tX7xhJU2fnzdeALu1Z9iOrYyAfX8OlY934buIAgdNshHzfxAfU1+id58C43CH7OCp5yF5rBu/2cLa5V9lqcdWwtUpSQclN7nwM2jTRocnzHA67eMYNZMmnzMiZ+bJ+Zj0A6196Xv7LceA4gPzgqF9j2rkvEP7Jz2pd44ZMcrtVfxpxqNbilQpvZnxy1s6qQI8SMOcf56VHDcyLIWZMqpIw/cYxmvpDVP2c7yzUlYJBgcDaa4fWPg9qFpM3mWcjRAH69u1aqpcylhn0Z5SFRrkKeVA+XZ0B9T6VIYuvmnIHAb9fxro7z4fXlkS0UEsTK+73J57elY17p11FkSQsj56NVqSuc8qU4boz7yAmB2b7nAJPTGMfhUVpcvFb+X8qkcAt83HqD6YqaPzZ5DCC6oo6N24HNNurYGFkHDYwdvUfjWiaMb9CeC7V5z5nBPG5emDUiQ/bTKT+6wPlVu4/wAazwrQQoF/gPJXqR71Ml9LGuV7gZDevtQMnhZ7aNYRt8yMAhu+OSB7Z6U9b8u7F/l7EN1/Kmw30TFt332GMe+eg9KrzpPLK8ao+UwXZfmGPX2FPRhd9DR+TcRv3IeSW+YZ9qZcbt6uv7sY4+buOB/jUStLGNvpz83fr+tWIbjzYstHtdQVz+XNCdkK/creY7xszb2bIXb39z9KnLeRN5Y4Vl5RvvdMn61JdoklqyrJ5bowDBuo9xRHOu5Vkd1Izg+v4+lPR6jJJLeSOAxt8oOCp+6SMD+VRqwUEfIMYBC/MR9e9SLMywtv529C3pz+VVGnR5WVgnI+/wCnUcfrU77E76onjYpK7HaFI43dv8avALLEUZMoB8oXuP6VmpNmZ0Z9yqRt3dhU4d9jZf5c5UN0A9KlqzGb3hjxJqHg/X7HV9J3pJbsAw3cMMjjiv00/Zn+Oul/GTwtJJbOsWpWZ8q8tnYbkb1xnkd8/wD16/LVL0qxjR/lY/w9zzXSfCr4i6r8GfHtn4m0qby43byrq3LfLIucnI71lKndXQNXVj9imXDFjwPamyoCCd2MVyHwt+KGk/EvRbW9tLlcSoHKf3T6V3MlkyE7uh5GK5zFSuZbqWfPB9KiBLMQTgds1qGzbOe3p71BLanJbbyPWmkUQwk78Hk+3rUszExkdD6GnxwhgCeT2NQzoVYndnPakBVK7sg00wiMZH8X41LIhQemO9NJBUe3aouHkOR1QhcYJ9acgYx5HUHGarOwQFznp0FR29yXchlI+vFO6E0aXDEfzoUEMQe9LAgYkjsOlOQlwf4SPXrVozZNbEqCnJPUntVh8MeV6fpTYR5YHb61KBnpyetUK7EEBdSQuR7VGI+Tz+A7Va3iND35wRUJkDuSFwO+e1Ar9xioG+o4yaHXg/zFDPtDHnA5571MzgqmO4zxVaCuUZUYrzz7A1HbRNvO/nPQf41bZlIOP1qJSoYEt09KasgLyqoBPRjQ5ZskZ6d6SE5Gf4T60rOQcdPSmSQsSq564/WmBw4Cuu0jkYNTlCxBLc9adHAFIB+XPrTswKLh33FV3emK1tI0ozKxkRoQeoPXirFtpeGUhcLu5NbqxAIe2RjmvQw1F35pHPOd9EUZLO2aMRSsyKeNw71zeraTLYXZQbjGeVY9Mc1009u8g5bCY6DjBpzWQk0/yT87E8M3Va1r4eNRXjo0EJcu5xMisRkcY96WOQhctncOeaszDZdSQtw6cEnvTFjKse47GvHt3Ogj3iQ53Y4ySKeXBPCnHXk1L5Q6rxx2oWEKcnr04poV+xEpwx/PA7U4sACOD+OafIhRc9c8VD5XJ/hwMcUncY7cpH49aQcdeck0LFvAz09akCdPmx9e1NXAYdqjrz2FMYEMMcDPenyRAZ5+XtTFUZI3Z9hS1AMEAnPPtVeaRYzlu3pVjLKMHP41Xcb2I6rT1A7AkcgYB9utJkcE9acFUZzyfQ0oUsOevpV6FCBgevP1pm7JIbhR0xS8rnjP0p20YPqeealXBJ9Bc5HoeuT3pC35ilyWOO/vRwy5bv2BxVK9tCthAOOec+tOVcL/ALIppbk01nYEZ49cUmK5IQHAzz7mlcEcdj26U0PzzyeoxUiDfknj0zQh6iHDJg/pSbi2COccU/y9vXn6U1o2PzDp6VVgG+UAcng+poCAj0z6U9mIPPH1oB2k96XmNDCuDxyMU0ZAOO1PlZW4Xg565oUDAzwBU9RiY3A5ycetROuTgcc4qztIHDdfWq8g8wFhkYzwKAEUFAR1BqCVNrkrxn9KtIMJ6nHU01139ePpS2HYrBSpJ/nTo3+Yg8+lPlXAwPxIqNDsHPc8Zov0EycKuSTwfahs5OOPY0mMrxz7CnKHdCu7HQ80g9RsUpiYg8e9DOJDk9e2eKb3PqODz0pCMEkHBPrVIW4rL5YJ7HrmmAhVwOpp5Ytnt7GmbSD64pDsNKDr0PtRkhTn8MUoYBsdfr2qQYx68d6L3GRkgKD3xz7VEWwCVqaRCAGHA7iomXaPl+U1QBG3zE+g6Vm6xqBgt2QdM8j3q1dXaxqexHJrltfukgs5Z3b584VfU1MpJIaTZh+KvE8apteXaDwAOprzHxT8UIfDFg+fLaJASI3YYJxWf4x8bw2k0nmuqbQSWf5QvXnnpXyJ8YvifLrd+8un3GbSPhtvVzyOOmK5ne5vGPRm38a/2kNQ8T2hsopHtbdMjZGxUL69MZr5wuzc6rILmabcW5Af0qzqNy91OJH3YJy3tVaadPIE8Eu+PfswOo9apHQlZWRatUMS7X56nA9euane0kv1CNzk4IX5eKLSAzkS/Nnpg+vY1v2Gjy3KrGkTHcedvXP9KTlYqMbmLH4bukyD98n7y/yrd0XwnvuR5iMw24LLj+tdxo/hOWdI1cZI498f59a9G8PeBlXy2MHPTkcetR7RvQ6lQRwXh7wG1w6sIcDoAfrXq/hL4drAUYIvHeu28O+EYiEcopAP8OM13+m6RDaJhF4FZuLbNrqKtExtC8GwRYLxYHUAqOnpXW2mkxwqu1duKntoyDk9uOa0bdPMB5wRxW0VbQyUFe423skKhiygqOm2rFvAQdx4J96kWMJnPI9qeAFHHStC7WHeSOn5UfZ1wD0PcU5OMDn8anRcjn9aaJtYr+WF4HH1qSFS2MrjHapRFnr27U9YcNzVisKFGORn2FAIBHA/DtUhTanAzmpFgLAHp6igGhiIWPX8+1TLEeRwwPWnxQFAecY9alWHbj+Rp2JaZGo2qwGenWm7HdNjNt47VbWHf16j1qQWh5Zj+tFmDRmLYE4G5j7nqKl+ylTjO71z3rSWEgZ9alEI69e/FOwcpz95okN0rLJbwkE5+6Mk1zWo/DnTryTcbdRH3AUZr0o26hM9+44qtLAOccc96nltoFmtjwbxD8C9PeSRooVwwyVKjmvNvFP7NUN+7NFGFIHDL1/Gvr2W1WRBuX7vQiqUmkgtleF7g9KOW5bm+p+dPjT9n+70SSR4omx3AryDXvhzqGmyh1hbcBgqOh96/WDVPCVnqNsUlijOR94qM15b4n+CdjdwyP5O/B4AXtQ+aJEuWas1Y/Mi9sJIZGXZ5bqNrB+h/wAKo3Fo0HzDhFXAHp9R3r7V8Zfs4wzxStHZ7ZGyeOteCeLvg/f6NMSYW2q2MHOQOv8AnNaxqdzklRtrFnkMiK9v8knlP1O35uuM/wBf51bt9TSzkURyOysNrbujCrd9pEmnvIkqFFVsfN8oxkjrWFqVubWYnZhR/D2ra9zn1NxnLPu+8Dyp7CnSzy2nlsrpIN3O3p61lwXe2AbOFPZuoqZLtZJGK8hlxhf4T7ntxRcVzUe4a5Rnb5t452+vv7U1l8p0dvmBJAG7kew/+vVVLjyggH3RkH5+AOn54q4qReWgHzITgbmGQT3qnZalEHnMzybZMqOAPbjjNIkKuvmfcQZyy+mOR+eKc9qYrg7tu3HzFW69j7UwXKW8Qt1j+QklX79sAn9am9yW30La20VxZidX2SBs4XvimQXn2wskmxWzjB9KoqVlcGN8RgEnd0J9PSpmkj8yKZU3vj5kVt3vzRbuLcubG3/I20gYDL1I6/l0qdnZrJ4l2tIy/eb5trdarRzbf3jb1VgMDb07Y5704zsiqUDYJJ3N1PWi4Xse4fstfHS4+G2uQaVqD4tJnCb93Cn8a/UTwX4ltfFGiQ3cMyzgrkFGGBxmvxLa3eVkdOJF+Yevr+FfdH7C3x0a4ceFr+5UTpGPK81vmkHPHPfA6VjUjHdbmc4yvdH3PIm0ZPAPc1X8jB+ZvlPTFXfK89A+7CsMg7qikAAGO3pWJHMym8GBw3I9ai8nzCSetXHUsPf3poQgY6fWk0HNYpSWhbrwPaqtzYSKh7fStnAGB/kUjorL83J/SpcbhzM5nyy67WJBHYHpTWt+pJJ960762/ut35K+lVthiBB6io5TTcIHdOBxz29KuRxkj8T0qpGSOeh61oW2CgPOfWqjqZNtEwI49BxxTwSDn04p2ABgLkgdKTlj/jVk3GtlwvoDng9ajYEDaO/FTcc4ajaAeOB70wvcjRMjHfHU0XMjRIFHTB5HapSfl54A7jnFRTrlCB25zQC3MdpGjYktk4xwaSK6MhwMnnFOuohI4G7b6GorciIEBsr3NLXoWzdgxJAo6N2zUgQqap2Mu8KAynjmtAkdB19K08zFke7kgrx6ntUNxvIJVtvuP8/pVzbx6UNECD71dxFrSdVEaiOflh09K1P7TjZ1VOp9W6VzTWv7wsvB7gdc0recuMNnn+LtXZTxfs1yyVzJ0rvc7AR+YuN2fX2ouJI4CFbr6jtXNWWtXFjGVPzE9+oFYmpahdvI0wlcEnBHYj+lKeOjb3UwVO25qeKIliv1eN1LMPmIqgGdVX354qtb3bzPvlfccYINXkO7g429a4G+Z3NVpoNdgq5bge1J5xZv8KkaJWwOCCclT3oEKkEBeO+KYDGYnPzfnTeSSD0H61Js+bA4Ge9KY+SFySaAuRFwOnb0pBOr57Y9OKVo8kHoRUf2YrIxU5JHQ0wuXLa0kuiNvzA+nUVWubUwT/Ouxxng96v6fqdxY42nkd+mKr6hdyXs5ll+dsdR1p6CuQSuuzHf9KqkDfy2B6VMqErnpz0PemG3dwccf1pXsVdI61skhTgY9KTf0+Zj6kUjEkMzfeJ7U9SCuOn6Ur3Ls1qNJAcUrFs8/Kp9aU/Kcr39aYu7OTyPQ9qNSlrqI2EIO6lWQN+PrS7VK/eyx9aFjWPlu/8AOndg9RrAnkcfXim7Si/M1StzjHUetNbLk9vY0NtjSGxv5bHt9af56xBvU+tQTA4yfXjHWqBnkLseozjB7VLK5Wan2lVPLZJ9al3HaCOh65NZkcgL54PPGKtwzEgDoBVJiaJzxz0+vanbuSfT1ozuIHX3NBj6gcY7VTYhu8ZPy08LnIPYZwaRVKKMfrSsCTzgg+lQAxlJbj6HmkKknJ6elTlMjjj1qMpjP8zQMYkhQZH5HvSMeMn6804nehx19PSmhR1/nTQyJ8knb+tN2iTg8d6mcDOPT0qJl5JPH40BqKg2KB+dPP3hjj2FRrkcDnHrTtxye9Ji1Y5hgZHQ96jx82OlSKBt4HfpSFCRmqVgtpoR7cggcg+tIuV68k8cGngBHAPTsRT2UElh29aGri1IDH83OM49aTJUY61LIBjJpuOgPb0qCthud3B446Cq9wwTgcccZqyxMSnPK9TWJJdG/vDbxy7WONx/uin0KSuE20RyTTNshjUkk143438Wpc3EkVq7SBOBsbqfWu6+LHiQaDpH2GB91zcL5Y29TnjivnX4teLtN+Gvw3a+a6U+IL0tDBbu3MXQZx369axk7Oxojy/4y3A1S1uLCKZklYZnmVuVXpgenSvl/wARX1vCRaQP+6iO0bupPrXX+MfGLTWghWZjdXHzTSHqxzz9a85ny8jqfmYkg5/xpvVWNYp7lN5ZAcffPAz+f51e07SJLhmYL8pbecfL6dvWprCxWVoolAXJ5Kr364ru/DXh0S/3mGe/X06msnJLQ1SbdiPw94aZ3iOxiAd3z9/rXoPh3ww3mZ2YJ9uAa3/DPhZWt440j2MOvzbuK73RvD4jYKVHPOa53K7OyEbalHQ/Cy7B8gDZ49K7/R/DXkqoZQOeQO1XtF0lYscDpkZrp7aKOFMdW64NaRXUu7bKtpYLb7dvGOwrRiCopHYdjTVJySfx9KsRtlicZz69KvVjVy3EgCg9fcVdiXptO0VVjII+8BjrVuF8nrkUyyyFKrjj6mlK5I7CjJYAjnFTIuKu/RiQ9YsAE5/GpkT5sU5UwozwKmRVIz+tWNixxn/61Pa3HBHrUiJipQPlzxxVEkaQAYyOBU0duMdOtSKoCjPPtTk4OOlMTEVATjsaf5AIGRyPSpFHOelSMwyAvBq7IghWIAjPFTKgwB2pu4AnP6VLg4Hb0NULUTbjAA4p23b06U8fd6c9aCM/WqsBGOnP6UuwMcHp704AAU5EIJP6inawrkf2ckc4x3pssSgFT6dTV2NADzzn1pkseSf60WSEZ32QtxjI9TTJ9MDJleR6etaezavYMO5pu4vgBhx1IHFFkTY43UvCkVyS7ooDDkHtXH+IfhBYapA7BFZyOQcf1r1y4i3qcjPvVBrbccdahxTE7nxp8Sv2cYpYXeO2RxgkLt6H1r5q8afBy/0rePJwFOBnp/8AWr9WLzQre8Ta6Kc+lec+O/g9Y6lbyZiX5hj5cZxWU7x1QXi9JI/JDWfDd5YPLvT7pxkdBg1nxzuWZJdqOOhDcHgf4V9gfFz4FTaO1y1oiSx7iwZV4x718weJ/CFxotxLIU6klj+X/wCqqpVlLR7nPUp8vvLYzxeLDES38PJJxjoRj8qntZXuo1aDbuAyD78kVjb3kLb0YKR8u/qD0q1YTNZuxi7rna1dLOY3ob2C4VIZ8RTY+ZfvZOev5VDdWjRuVaddijA9xwcVDaLGSGl4uCTgt82OM9ewp8+q/ZisU0Hmn+96f4VPoFiJPLikQl9qjgqvTPvUwH2WXevVTklupBpRNGigL1bt6VUeQl933Vzhmbp3PSi4jUN6t0qBpPKOSF9W68Gni53yCOSPy1UYU7uTWTHcKzur9YzuDL1zwBz2qU3yGUufnYcDPQfSkG2ht290qpt6Bvlqx4b8XXvgvxNa65pkzW8lnKsgflQ3OSPyrJiaT7MGEmwqQSF78Z/CpLmOOe1lVxujZMNub9PbnnihNXuUmfsZ+zt8W7D4x/D6x1WKVVn27JY2bcVYDmvSnVFJ7AdBX5Z/sH/F6P4efEFdC1C/2aZqK+Wolb5UfnH5nFfqNa3P2oBzyhAwycg1hJcpzy0dkKSc9qTaD1xxzmp2BBOePeojIIyc81JJG2zcR3xQBwRSEmR/QU8Y2gE596AIJY1fJP4e1ZV7kE7sA9sVtzKCpP5VQvdOaYBl+XHpWcikzHimy2WyMcVp2WSoI+ZSecHpVV4Nx2jIUDnb61s2UaxQKOq49qcfMUmIELdP0pOM5LYb0qYYc5HSmeXlsg9exqjMb8vPeo2dh0646VOEUqc880oTPBbnsaNR3sQo2SSeAPSiVQykgYPualEe3o3HfNOMZf7vBFFmwuZEkSxud+MEdzWfexiEkJ36gHtXQXUQIz1wOayLu0llRxD8px/d6iqv3K5kSaPIOFHXOc9xW2UXnHBz1rL0y2aHGV+Y8HNa20eWc/jVIhy10AMSRjntTmJ5PQDrimAAHkn15pT83JOD65pkgOQMcY9O1Ly68sD70gJOMYNPOFz2peYiJxz7VVvFxGwHII/I1cbGTnp71DLEXXuaiz6DMYokalgcd+Kdb3RYEjIH+1Utxb4JxuH0NV0UBs9x2ovqVY1oQWUYwMdqX7p4/EmoLOfeSD6cVYdx1569RVGQ07SMn5ff1pd+G+XsOopx6c9B1BobHZQppgRk7iccn1pdxwQOPepFAU5HOfWkbAHPH0o23Ag7nrkUjE7chfwqYpjkHFIFPQ+vWqJZEoDYJ+tSIqkZ+7j170pTBz1x2FIFVjg847GkI39zcY/XqKQsMkFfmFPXBJ7GmOhDbt31xRax1XYrEsp7nPftTljwyk8+uaRBkcdT3p8rDAIbFK7sNtdSOVgM7efWmq+eCw9s02SQ4IHAPpUe7ccAcgdTRuO5aRwCf7p9etIwwCetMRwq/NwPenPz0bIFA0VJ+AQPrzVCcggnvnkHpWjcMD0brWfKMsfX2pWKTsNhlKknbj6mtCJd3Xj+tZatj3GccVo25JO0fmaErMJGgrkAY/XtSq4DD5uMd6FUbcnoe1BUKDj8zVWJTuODKDjp3pduMfypDgKT147U5CQg7+4pjELlB6elR/eHLZ78VI3AIPGfeoydnB4NLQBGHXB7U0L8pP8AOnvlCMdPamFh0Y4HvRa+wDWU59BTCODnkelSctjHQe1Eg2+w6fSiwEYYbSP60u/Ptmo5Dzx09aQEjkdPWgCzHhhnpTjhTycfWqwlKMpHY9DTxMSOeOOaXqImI3D0FMLLjPX6UrSjBx82KhkfJIHHtTYxWIYkdKYwLHjmk5Kjuc9amgAZgrcc9TSDcz9RuDDGQWUEjHXpWXFeQeH7KbUrptgCkgt0J5qbVIxJq7Rl92Dht3Qf4Vx/jGH/AIS7VotDiZl0u1UGd0bgt3Woci0mtDyf4neMYF06TxBqf7qKVyLdC+04GeRmvjb4n+I7zXnk1O/m+0Su5W2hb5vKT8e9erftfeNYdW8T2nh3S5t2maKmJtvyru7/AFr5e8R61LdMhZ8sq4A7AVkrt3N4mRqepG4fadpkHBz1H+f8aNPt2LB35B7H8vXio4bVJjvcrvznc3brzW9pVujqqp0IO4r3NaP3UaJN7GtoWii7dNvyjOSo9a9Z8OeGfLCD+Edfl6DvWB4K0hXePfwQP0r2bw5orSINvIHcda45avQ64prcsaDpKL5fp6iu40/To1UbV+fj6GodJ0VYznqydcV0ltb7E9B2pKBpqS21sI1Hy4P8qn2gNg8H2/z7VICqh6jcNu+9nPatkWhyE8gcnrxU0bfNg+nWoF4zipt2xfT3o2NEi8jBtvQjvirUTZOKowvkYOAfQ1difGAP1ouBbV/TnHap43CgluTVUc+/0qWPA607hY1IHZkBdcAdhU6tkHA4qotyJCAo2heD6GpkfC8n8u9bIGXI2zz1H1qYHAAwB71Vjl3KB27ZNWFcHNUmSSbto2tilikUt6fU0w4Yc/zpy4ViR+tAi0GGMH8KRyM5HT3pmePWlJC4J/WruibMeh+b1qZZDwTgj2qsOMHsKsRkEcdapMESg5zzj8acrYU5GD6k0xSMYPXvmlyfqKtCsOBB7c9KcrnJB4H1pmAc8/lTs9xz9KYrFqMhx68c0rqQegzUETjr0+pqxJcLs+blsdqCbELnPy8H1pEjwvOAPX0ppbJJ/P6UrSFQO4pbhYikJwc9R1xVY8HPU9asyuBGw6nOaqSHacGgLDmxIPlbkHmqN3JvR1f5mPTPpVglguQ2DnNV5CJWJHBA5zUtXE4nnfjLwamr2sibFfcCdvpXyR8WfhOyCdzDkDOV46V92XscTMAWz9K8x8d+GIdTt5WVcvkk59OtcVWk0+aJXwqz2PzE8T+EHsrpmG5VQnKlf88VyIFwZGaVNkCnhh1bmvrz4meAW3NLEioAxH3fwr588W+F3sgxjTftc4QdBWtKpdWkctSmt4nDyXccilotytgg725qS31FZ5FVvkIXHPXPYn2qubd4pCHTqeQv8P8AhRDGYnJbcEbknvjkYFdenQ5bdjSTf5uPnwoJLdqsRMsqlGj+XJzu6/z9KoCd0AG/IPZcZIwO2elXIEX7N/rPvtgjuBSb0JYDTPNLt5m1QM4X5SB29j/+v1qGeTIO35SBw39atSlmzGu+bYP4OwxmozaBV+X94U+Y7u3Hr60vUHqU7bUZbbIb52PUN90j0rWWdZLTMXzSHgj1/wA+9ZUkYlfd8656lumf8M1LZXLWZ+d8KTn5e2eOKq/cEXLO8a0uY7q1k8i8iYuhbqpHH86/VH9ib45t8SvAkFlq9wrapaAQyHd17BufavyzMv2lNx+U4wD6/X0rtP2efipd/Cz4lW8f2loIrtlQDd8pOeP1pSaaE1zKzP2ymgKnA6L3Peq8sQY4PWsjwd4tHirwzYXZaN52hUuU6ZrYOXII/Sue6Zg7rQhKZ4/LFKgITB6j1p7DaTTNrdOpHrTRNxxBbg9BTWPXGPTilYjp3+tQ5BBAyKLJjIZYuuGH19KfDhAqjk9804RszHP/AOulRCFDevFJqwPYcSOi8H3pUXHfJ9aMgY7jnmgAHLDj60kQQ3KM5BVtoU5IHelhJYEnjmp1UlecU4LtABqwI+TntxSj5VAI6dTTwo+hp44Ht70ILaEUg3Djmoo4wBk8Hrip2yc44+lRkEgMeAOuKL9BDVUK3ycHNSrKDwe1QAn5pPuoPXvWdJrTyaisSJiMDbn3+tFwsbJPtnPpR95jxj09qhW5LAevSpkGMkd+1AhwQR9OB2pWHGQeevNITn1/GjIZfb3piIz09c+tPC/KSfrTcY/D0qVgGTIbJ6cUIDPuox36Y71myLgkH65rakTfkcZFULiFhnPFQ73KuV7dtr+mO5rQiO9PU5PQ1n7DuIp9mPIbf1OSMbuBTE9DUA445puwck9PegNvwV5Bp7Ht+lMgYQM//XpFkGCT29aeTuX0/SgDn3qgGNgqSWqPk89h6d6lZSDxxTCqggHg0EtiZLHjkDqKMg8g57c0hjHAHA9RSCLGMfrQJanQKmFwvy49aQvhSDwemTT8OTngDocU0qeQWyPelvozrTG/fPDYA60r4PB644zTlULHx1680kjgYzk89fSizHciZcrjrj1pmzGf1xU2QGx3o4APckZOKm/YVyE4HHU05guAOfTjvQykEY4HqaUZxlu/pTLKczAHBz+NUJWZZSBzkjr6Vo3K4CjoSecVTlUhx3YngGnsA6CPe5OMDr9avwKQRjgVTtHKk55HYA1oQ8/N29fSkt9QZYXdgg9vSlUHGWHXr7U5n4FIOnOBVO5OiFG1BnbnPfOKNygHDYNIdqnI+lJjLZ3YJGMUXsUOPTHUnsaY3cnnb6VIfkHXJA5NNBB/i475osBCzYJ+bGemaUjcPSpWTv3x0qJcoPT60JAKsZ4I/Gkkjz1OQO1PVtvqaOSw/maVgIHhIBxx6e1RMxXIPQelXSmQQOKrtCFJ7e5oAiYbRkdDRjoD6Ypz/K20c96TYQRhsn3pgPZduT6+tRM2Ov6U7ccHORj0qMsAc8j2NK4D1Py+vuKbNIsCmUdQOSe1IrADj9Kz9SvdxwOOORSaAzb+byLCaWV/LnnbjHXpXB+OPFNn8N/AmrazdOitHbOyngFnxx+tdJqE8mqasWR8ICAg7Z7mvkf9sX4ky61dS+HI9p07Swr3Ei/8tnPbjoB6f/Wrlk9TXc+S9d8VT69qOoanOxZ7yZpW39xngVzVz+9RpN+9N38X4mpNSug6DYmxAPwA9Kgty7ByU+QnBZe34V0LRGvqSwQ7mAPCnnHqBn867Hw7aI4VtmFPOO+K5iJw5Cs/zdivygDkY6c16H4Ut5JzErupXjHy1LaZ0Uldno/hDTgY1J46Yx1Fey+HbRVgVh8rADJHfvXD+DNIJSNvlAJwSfxr1XSrMLGjfw4HSudWTO/RI1dOiXb3JPUnrWiI1U7d3BqtAAnHbpmrSspGCfbFNsLAUy208E9x6U8xnb7+9LGnPJqZFJA+vQ0XtuWkiuI+fUVIBn6A96nMPvimiLB479xRdlIaDtq1G/TPB96rGMqCep681LCuOT1zVDL6Hj196lVu+ahj/T3qxGvNMm5PEcd//rVbjfafT/GoYk49KuJEMjPWqTESR5Ucd6sIvbmmRrgc1OmCOBWgC7Pfp605Qc048Jn0pwAweeccZoIY5WBHXnpSE9aFQA+/Xk0uw9c85zxTVwFHr0qaEgg9qhIwD/WpImJxVoGWQe9OHJGf0qNW/GpVzitELYcCB7j2pRkLz+VIxI9vrSgYPHPFMAwEH+NNJx1p7KVOTx3INMLYOeaWwrDSWAPf0pS+/p0/SnD5upwB2NBACkDH4dqCbWK0nJ68eoqCTOSTVwpngc+9QzRYXIpXZSsVGLYIGAarthSxHBPJqZ+M59M1BJu+Y9am5exVnwc55PrWHqcWNzDbz/OtedsfxdazL0F+PY1L1EonmHjfwrBq9s7Oi4XPC96+YviV4AKPJIiYUc4r7OuFWMPuQSAqQQa808W+FRqqyZTdnJwPSsJQe6HaMUfmz4x0Kexv5mCNsB6D5R1z+dZCXCtBHFL97H3mbr1FfTHxd+HIt3lZIeMfMPevnS90iWzWZSnlBDgL3I/OuiErrU8ypHld0UYbxoQIV6Rnqvp04qWO+2lPMk2jOT6kVSmUwsY23NxkszcD2qMvsdFZ8vjovYcgDB7f0rbcxae51Ru02nyvlDDkH1x69xxUEo+UjzPLXqW/rVC1nVMAfMV+8G6k9MZ7Vpwot1ArTfLsJ478A1m9CGU1ZIomMknfGW6eh+lV57ny5NvUHpt7+31rRjHnMxCcDuvzDGM1BdxoyZPzEYwy4UAf5/rVeoFixu0DeTL8rcHaev0o1HeGVl2iRHDo7dQRzms82LvIo3+U5O4heoHTn0rRWRrgIGfc4HJ71D3uM/Tr9hH422fj7wN/Z9xmO+s2+zyozc/Kow34nP5e9fWiT7k4GB0BHevxk/Zn+JI+D/xasLy4ufI0zUStvLGG25ck4Yj9M/4V+xfgeaPV9BhvIrj7TBModG68daxUUnZGU1rcvvjbjrVdwQfvYPbNXZE2t9fWoZY9xwevoKvoZWsVZZPJUM3JHYVIkokUdj6VHcRhwR2PfNEYIXHQjuaGrjJ+O3XpmkaMEDJ6dqFbI+lDSgH+8T6dal6kPVi4BXHv0NAjyTj8qASOe/rmg7lGeTQtBDgAB6UMMdKiLEY/malwE6c5HT0qwGc5BqQPwP1Jpo+YHsBTxHtHt70BqNcYzVeWXaygHg9asOTyB+tVLiMSfKflJ9KAFO54AO+OhqhHZgMC3BBJxWmsixoN3b1pI4DK/wAnOTwDRYT0GrEU5HTvUisIyNvHqatW+mTszApmPGMhuP1qtNBJZuI512t74wRQ1Jbom62HckDH60PGWPJwvTiiMfN/d9M1OzKwCnkUhXKrIVP9DUhBB9/ekdCBy2T256UIzd+fegbYyWMNnP6VG9urJgjd9asHJI7AdDUZ4Dc9eaBmdJG0J+QZI61FKDsIQ85HFabxqVO47frWdODuIAA569jUbB5j7GdolXPKg8itBgHAxkH2rKgYqwHQZ6CtGBweC1UmSyQx/KQOSaUr5ePy5pwIY8NjvxSOvmdTz2qxDfvHJ4pSTj0pyoFGD1ppJzQIaSQMUBRJ1496FG5iR+tGAwyeD7UCubSAjOeV+9xSs20f4UOFRSwo2B13beehzTOm99g5HPX6Uh+Zf55pwUABRTWU544FLzKQhAYYHJ9R2ppXZkDqPQ1MNyccAU2ViW+XGeufalaw7EZXeeeB0prkggf5NO2nGT9cUyQnPqvamO5DKxQ7RyAM7jWZdzp5oxwSfXoa0ZTgFjyPese7cRMSAoyc/jRa4r2Llu2ARu59K0rWQlBuXaMng9awIJzkAcEnPNa8EnmIG98HNK1h30NVDjnp9aeuOp5qGLKj2xUmQR6j2pgIy5BFNWPaeO3c1JtJAHvRjAPODQBGWBBAbk0qjCjHP1pWUZBPHvRgLgD8zQAx5MMe/HApmCxA6D2PSnMu5iCMgelCgKmD255oHcCAOnb9KVRjILYJprnbg/mKACWz68c9qA3F2gMc8H360xhgHP51Lkcj+dMZBjjrQIgdtoyOTjqe1MViBy2SPSiVtrEdD70qNg8/TikAuCV/DmqzDecHtVo+h4o8nccDj6UwKjsVUkcH0Nc7rMxLOFdWZzjjtmulugYYXPQ9OTXJ3DF7hiPuDkt6HmoeqsVEwviH4os/h58PNa8QyuqQWcDJGhO1mkIPf61+XPjLxzLremS3U9wlzNqcpumy3zKOwP8Ah7V9Y/t4+NP7L8M6P4Ujmy0srz3UaNztPCg18I3TRysEHGwfKR8vHpSUFHU2S6kcd0kse4/MWOWX0I4z7etWyQlooX5WdsHHQ96yraXDSIN2UPX1HPFXFAkXYF2qRyyt0P8ATimx3NPQ1e7upIxDlFOwP2PrXtHgbQy0kYf5cc/N+FeW+GbdbeQJ5xbdgEd/evoX4c6MRFEDufIzl+oFYydnc6qJ6T4U0wxxAhOU79q7azgKRhTx7elZmjWixRqPmAA/ireiB2jPNY3udyZIg59cVbjHGT+VVkB3Y7Vbh6c81S8hrclVTjPep4069vrTF6DvU8Q/WncsUR560jKFU45NTqOMHvUc6gDI5I60X7AiDqO1SxKM8dRUYGTVqJRimtxsfEMVaiXbjtnvUMWM4x0q1FHuOapagWoVGM9Perar+XvUEMe0c/rVtBjHerSEKqnt29asICDTFFWUjz61qlcBUXzF9M+lPEW70/GnxxnODwKm24bjgU7djJkPknGfT1pwj+XBGKtrHvHPWkMYGfbtQgKzxDH+FR7CrcLkVaKkVGY+aqxWwkY/vdfapg2c4qFkK9OaRdwJ5xTTDctls9eDjtzQrHcO1RqfWngetUKxKXLIcYB96ruefWnngVFIw+v0oCwgk209TuGagZhSh+OtIRKZhEw9+uKZcy79uDx1ORUcrY6HP1quXxxS3CwyZsDPHPpVaRuMDkVJK/GAKquTtx1qGWiCYDPsKzrlT0/nV55CVPAyKqTNljntUs1RlXVoGQ7uPWqH2BFLkfMzDaQeg/wrcnbcGHY8cVTYYOOxPOah3MZK54z8WvBkVzb+cqZY8MOx618beOfAktjrzKsOYZucen+RX6J+KLRLizMbqrKRzn86+Y/ixoMcVxHcBfLMbcOO1Llb2MJQ0Pj3VfD+64lCpsCkqRJ2HrWBdWqW0i52gqAPMLdT6fXqOa971rwe0v2mRn80SKcgfLnNeXeJtFa0uJJfJ8odHL9Bjvz7VUKj2ZwS8jk4JfKYxP8ALIc8r0x1z9atwXvlPtaTgjOD/jVS8BmIaP5EAxuP3mPrSW7sq7fmly2c7uldJiaF6JTCZof3RI+ZfujPAp/3lVH5G0cN1zyKi+1ukhjb5Rjo3Qe1Sbl4J+Z1HVvxoAW6LQiTZ/rSBhm6AelM0+7Z0JeNlkGSW9R/OpUCygBvmJ6fTmkmAs5c/eXPCt19Km6sAX9ssl3azsGlO4H5W24xyO/FfrV+wT8V7f4g/DifS2uSNQ0hVUxyty6nIz+GOtfk+10zwldnGOGHzbe9e8fsFfFG68CfHW3tbibbY36GF9z8c8cjt1zWUr2v2Bq5+vsq7unOeeagfnrTRM/mmMrx1Ug9VPcVLKny5GSTzxQndHPaxUZSxyW4PamM2089PY1Z2mQcfXmqVwhbIDZIPQUrgTJLGxxu+YdjTyC3I+U56VlXULqQyHbJnjFalvcmWIBu4/XvQpdydFsM3Hf6U9m4OeKaRtznn60S4CnPSncOpAlxmXH8Pqat7wy56eoqpHGI5BhcgdSTzVwncB+gFNaiYDDEA9KmCBIz827FR4weeaeh2ggevNMLsNu3B25BqrKw57VdEjBto4XHX+lV5+hYfp6UdQuQhBIhyvHrUtoGSTduxzjj0qASFlOeB7dqniX5898daadndCZt2uoBX8vqe2WrQ1jTIriAS78YHOelc2oKEktkir8Guv5XkzJ8nt1rq9upq0jn5GnoZPlGIkHk7uOR0oEgjPqe3H86J5BLOzL8i9Oe9BUbchjuHpXEaW7CjLNu2gCnsqkcY461CrnAVuuOtSIeoPNMCJmVflJpuOdp78026XIwWwD0JqeGIBefvY5pDIsEDDNnPtVe5iG3jtVsIyM2eeaJlJGP4aTVwMdl2Pnrz2qVbkRdeP8Ae6UMh8xs9eoqvNHuA3Y2ZycUkxmgl2JFVuh9BVhPnUH8eaxRcmNl2rgHgCti0ZnQErgfrVp3JsPJKDjt+NBPGTUm38aTaOp4J9O9MnqIF2ge3rUF1IEGcj2yasNxknp71RlLTMflO0dx0qld6IXqdKpJOMD6dKfjaOGpmcEY5HvTl5BHQmpTZ1icDJOKTAbIxT2BCjuelNzg88CmAmV3A9cjrmgOCDhfxp7MNgU/QYqIoVBI5+tA0IdoBPJz1z/9emScDhsk9M0/gcjkk1FK2zLBfmHUUBcrybfmHQ+tZl+ixncfpWqVDBm3f/WrP1FFWBgzYB700JlOzxdOpHC57+ldAnlBVRFyQeeelYdmgjVCsm0DnB//AFVrWc6sxK9T6d6TTHfoaSg05UxweaSMll5+VutO3ZGT06cUhgNu31xS5G3J7mmMN2R1HqKTPGO49aYDtuD1yBSBsinIMqct+VNxkYGQB60gG5POecdM0/qOePYdDUbZB4bvzmpNwC80AMbP49z2pq5ZcHg092Cj1qAna3Dd6AJJcBQB2pu4cZ4OO1H3zz1BpzAAEdT60AVZ2Reex6Ank1AWAAB69s1LcQdXPO3kY4qmGGQW78fNSEXo2J5Lce+KsqRkndtx2qpCcj39qnM+CSMYHb1pjMzxHexQxR7fn3HBHtWS1ls0xrkuyRkM2Wb0HvUmro15eH59q/dAPY1gfHHX38L+CkjR9sgh2nHy4GMmsn1Hc/Oj9p7UX1XxJrPii8uWaS+ujFawP91I1wBjn2z+NfPIkOQXZTxklemev416D8cdbl1rxtBb/MyWwLOi/MueT07V57f/ALlfkG/IP3e3Q0Qu1qzpVktRjzRTMQvQnG1fXnj3rQglk8vy34yM49DiqFkEQgMnlHHO/wBq1I0a4lJ35IHUdhWiVwTOx8AW8ct2Im+d1OAD0H/1q+oPBNiESElFKAYIXj9a+efhxaBrqJP4ycnOMge9fVHhG0MdsoP3yBgevFclZdT0KKXIdXYoNg2jA92zWlH1qtChT5T1q0orNaGxZjXIqZBio4RxU2KtFImjB71YjAHeq6A1LGCRTsWWQQaa4yDTUU8VZSIkdaEBW8vParMUfPSnCHFTJFgUwHxRcirkSYqGIAn1q5EMiriNEsXzAdqspFk5pkKY+lXo1GOnNbJAyNIsVahHbrTSMVftoNy1qkTsMSPin+VkVZ+z4+tOEJ5qrENkMceB6UOnBqdlK9qb07UWGVtlIVqxtA9qTZzSsBWMdNC5OMVb201kwadh3IimBmmbsGpmHHem7R2o2AjkPHFVnfOfarpiJqtLHgnjFAEDHFM3nFOkQgfSoyQKgYpcmonNIzgcCmNICKCdRjNx1/OoJOlPdxUTuMHJqfMqxUkfBIqpM9WJyCaqTdc1L1NOhXdu1RkZPXFKzHd04p3DGoM5FDVYFmt3H3jjFeH/ABM0cSxlWXbk5+n+Fe83CYjOOteb+OtMMtnMG2+ZyOewrSLtuYNHzwmkuGlUo2F7dyK4z4j/AA9FxpUk0a7dy87Op6V7IlmW1IQBl3SLgEex/nWhdaAbzSmimhUwoG+fvnvUST3MHFHwHqVk2mTTBuCjbSr9cc1kTTGRzEuGQ4J9Tz09q9d+LfhmPQ7lmKYaWQgOq8fzryee0WK5yZNrNnjtnrit4vTU5Jx5XqSpA0Tt91oxjlm5z+Jq3A++Nh1x82d3b/Gs43Rc7G/h4+b5R3qaK4CnnoQBn7tU1cz0LxKlgV+THp8ueae5WUhmf5+m5eo7c1WM0jbPn3IcjHenb2UhfvAdcMOvpzik0IuGFljwj7lOSR3z/wDqrMXVr3wxq9vqNjctBPE6kEfKcDtV6K6D7T0I/hPUnPp9eKh1m1W+tmkX+EcAdScH8qS03GftZ+zZ8SV+LnwU0DWVGNRsUFvdMzbiRt4J9a9MjnKuVLbvevzy/wCCXvxduYZtS8HXk37u5iKiN2+6RkAmv0HtLaSeEyjbtGVPt/jWW2xlJalrzdi4HOfWoXIQhuhNO5UAdD3xVeWItJvLZx27Clcz2GyR+fcKS3AHSrMcXl8dKjRF6nrjkip13YweeeppWENaMfWmOmCB296dcMwQ7SAfeqNtdGRiGU7geeeKV7Ba5Iz7W569hVuFwy8VVlQE7ujDpio0uhGcF8mq5rBY2FK7cr9KYCE4PJz19qrRXGRuRsgdiaa12xDAED/aHrT5h76FlnBJx/Oq1w4ZOGAPTgVQvL64WMfZ1Rpc8784qBJbiOVBI2d3X2+lDYJWNGJSg+Y59+1WonO9R374qlGxK/N1zwBVu2Adsr9OTTuQ2WWBZiW+6D1Heq8g3E9qsSY4DNgdsc1GQoGPvc4yKdiCAxAr7g54p4OCM9D608rhef07UwsVPzc+9SIPLGQfvY9aVABz6epoGVH6UZyxIXaM96oVwZc5OfqKF+UnHGaeucfzGaQkAnpmkUIx7nt60oGfm64pGUg5z+VSRKrL97k+tMRSnQZyO/WqUo+8o+X3xWpNEDjPGD2qhMgwSOcVI+Yz2XaVPUKMVpWkpOFIxjv61VVQU3D5wT1FPWURMSe3H3sDNUroltM1FILAbsU8c8Ng1UhuA6Ajqexq0rDPp9K6FrsY3ewjRiXIHUgitW3tV8gIV2juBWZGxQ7h8xzgA1ubhJHuI29Mg16GHSTb6nPOT2IFG7IP50+Q7VBHXpxTTheR9KaWDNg8DFeTc9awDIBB5x+tIy+Z9acVC4A4HvSA49qQepGyupAX7opyr+AHXNSh8sOhpHIXPbPTPagEREKF2njPpUbsFT17HNTMwC46/Wqk+due57U72CweYEPPIrN1GUZyeg/CrO8gn5uaztRQyLgnjPOaa1EyFLggDFaGkqTI7HoTkD3rMjjDLkcD2rW0JxGzxjtjk9qqQlubeCv3jjPpSbjk9uKTYu/J69M0oYkEg4A9RWZYA9e2KcW28j9aZk9eDTlBByOg7GgAAwPpSpJvGTx2pxGDzxmkUjseR60MYjoWxj9KYxw2D+tTnOMnio3Y8ZbH1oAiJDL6euaZIVXOeo9KlKblz6cjFQTLuGT+ZpD1GrNv69qezFgcNjHY1Bjb+VOVyqgntSG2SqnmhsHj3rIvpvs0yqOd3p0rSMpUn5sH+dVryMSL7+tG5I21uV243YI7Gi4nwyKN28nk9hWPKZIjsXuc59KmUuyb3+8eT70rlKwlnL9s1ny2beVYEAV4J+2P43XS7eaEPgRpkBm+8QM175p6iK6E4XGz5ifQda+EP21PGAv9SuLVn8sAljMG5TJx+HFRqtQvqfH93rs2pavqN9O7vLdyFwG+XA7AfUVmTYm4b5S3zY7D2q5qcCW900W5XRFGJQ33j6e1UpDv2tJ8z4wyr16/yxVqyN/UlgXeoH3QCQD2J/wrR0uOX7QiqiPh8Of7vWqcCNu+TqeuelXrWKYXccQby8H76sOafQZ7L8ONMSO5Vn4OQdw7CvpjwpHEltg7SwGR6ivnT4XxthCfukg/N37fhX0Z4dg2QAjvXFUudtFWR0yHdg96tJVNPlA7VPHJzUnRc0YiB9asAZPt7VnrdKhB4wPfFNuvENpaxgu+FzySegrWKFzGwg3AVKg5xXJS+PNKt2O25SX/AGQ/I/OoZfiTZwt8uNx65bkVryMfOd2ijGfTtUqyhOvHevNpPiraoSrK0RPQ5GKz5fivapNt81RkABd3NPkZSlc9b85S3WrUeCnFePp8T7aE8Srx1Ibp+tXrT4tQSjYswf1+bijkuO7PSTqUdrerE5VlPUhulbVvLHKuVIP0rxq88WJcxPIsmMDOQ3Iq74X+JdvLDsMgjePIKu3JPSi1tilI9jjIzwc1bjYAVw2i+NbW6mZBKoZcFlLciupg1CK4UFGzkZGa0iXe5qo4Jq/aP5Y4IwawlugO9W4bndxk4+tap2Jep1EIUrk4qQbRisq3vvlAJyMVaW5G3k1rdGWpJOoPSqzgKKe0w61A8gI61LKQpOD1/WkDYPNQNIc+1AlqR2J2fmjcGqDfmlDjNAiVhmkjXmmGT36Ugl5pjLDYxxVOYZNStNioiwY0NDSIJFzVSVSK03UKKpypuPWosyrmZK55qs8pHer9zCAMg1QaPuMVmxjPMx3zUEz7u9SP8uf6VC67s4xmpuyrFdjzmmOQRT2TJNMYbRzSEVfLLSY9KjdXg5PrUrEK2eRTWbccNz9akydx6DzErn/EWlfaonUcF0Iz6Vvq+wGqt+/mRNyOB3pNtGbvseBajBBperQSzhtiShQU9TxzXYWelRCa5tV+UABlA5yD/wDWrB8YQYe4/iPOMfpXQ+ErqDVtJsb62bJEexnbqTgcVpe+5zzulc8E+OngVbqB98e54m8wBetfKXirTWtWkYQ7Vxgbe1foh8R9IfUYGmkRWIXqOpGK+O/HWipGNSkZMMgYKjd6ako7mE3dangouFUqPusox8vXHv70seJYRKr4kIy38XNSTR5uH3Q+Uc/fb2z+dM85YkcnkY2/L65OOfp/Oui7ZzFqE4jVX7jdnsO351Ykkjd0/d7V7/xHNZsvz26vv28YP14P8qekx+YrvwD1PRfela47mhHEokYp8hAG4t2HJxk1og4iA/hXI3eo+lZEBuJ45Ylj3nk7l798Zq3Z3SqwD8MAAVdvwqWiTt/2afFsvgD4z2V59paCGSRSxVvvANz+lfth4R1iLXNJguYZd8MkYZCO+Rmvwa0y9OleIra78vakMoJPbb1NfsZ+yj4xXX/hxar8rlQCuW5xik11ZlN31Pb5EDPk81BOFjOTwD6Vb8xdu7pkVSuLkk7RtKDrntWZNhFKqfl6YqUSgD0NZ1xd4dVHpyT2p8E+85P0pbBbQszsCv3c1RtkClnbgsc89qszSAjltvGOTUakEYHTsRUtAO+vehIt7EDjFEgYMu38TU0PzKCOabd9xDobVY14AH41HcQ7VIQAE988VcU/KMcnFRzLsXPTjtSeo1oZoQEZLc578Vlax4vttOvLWxXaZZTjkdBWxKQxwOCPWs1tJgmuhPIMsrZ6dKfM9jS6NONjNDlflGMjPWpbXcMEcn3qOOPKhBxjpitex0qNIQ5nw3pWiVznbIwOMnqPTtTCocgL9wdz3pzEE7VbcQSCRTlQcdvpT1RNxm1dpO7J+vFRuO3erCYBK0x4+Cen0pXFchVsdeT705UyrE9PalK88dutORgSMcDHfrRcRCQen86f0x6D0pzRk8noOQKMZ/8ArU02HmNDZ6ZNSrEUGfTk4NIq9exHpStyDnn0x2p69RjGUDIP61TkhDAgVakbPXnFQupJwOnvUskovBsAA4X2phQMwLDG01dkUmq0pCL97BzSuxkAnMRYq27nOD/nir8cmcep544rMZgrksAyj19KdFckkANgf0pxm4icUzVtZc3KDbkg/eHQVrSaii4Xn5qyrGVZGX5uhxx61du1WDa/mLj03DmvWw84xTcjmlTbZfYjGOvahSVx2WjvxwDzUjDC4U59cV5R6GrI2GwZPP1NRq2erVI6lifT0qNkIU7uKLjsxyuAfb2pXJx701Mg474p7cjG7HGaaCzI3bEfr71XZQxy3WrW1V/DvTHjGDhck+lFwKjRDnHI9Kz72IbWy2FJ7Vqsoj4z1rI1lC0LIrY3dCOOaalYGmZyOwYKenoK29LLgtt6Hv3qqlgvkRMvJHXHOK0rK3EIIHBzkk0Od9AWheRvz96cYgVPbPYmkKGPGcYJpTn2waVxt2COMqT6e9P7EdPpQH45bketG45/xo3GLhtjHgAd6jCgEHjnr71ISQmD8w/nTWJ3D5ePUUmA8YKHHHbrUDtuOAvA9ak+4p7fWomOSMfjQO4GQDJ6fSoS5bI7HkA092Kj3oCBhg9R69aNx+oxYgSM8H3puzaxXr9asKuCPQUjRgggdj0pBYr4zkdie9MdTzn5uMcdqUSYZl/iB60bWdGOeD3FAkZk1qJJRu3bR1PY0ahiC2JXnnHvWmIMKMc/WsjW5JI7fChWORkHjjNIpGPqGrvpVhcE/caJvm9Dg1+WP7SviybXvHFxaLNtjPyOA27kE/rX6i/EBPL8K3d0X2QxQMWx0+6a/Hn4kamNV8c6pcJuCGdwPfB9aRrHUwopFiLId3P93pgcY68fhSuzXNyxKKssQAGz7pHb9KrNcbSyN8rAfKU6nv8AnU8Fw0i/P94DA9cdKdi9SYvsG4fuhkfMf8+lXrIxy6jEd+5V5x71nAjB3vwTuJXpwMgfnWtomJr3ds43ZHoM0ugt2fQXwus97RZdSvGD6V9D6aiwwIA2eB06V4b8LYQIYB97cP4fzr2qCUQw88ADvXA3qd8LpWNR7oIOTz6VS1DWxYrvRt23t71lX+qgNwSTXJ6z4hSFzEz7ZT91S3J96uKuWrs39U8YzRAMfkDAnaOuO3NedeJfFF7fO8cUsipnna3IrSMM+pbHbc+e9WoPBhnYNt2hvvHsTXRFxiX7NtaHnU8l/bIdkxdmPyqW5AqB49bkiLmZ2Y4+U9u1evQeAUPzBcMOme1XU8GLESSmAfXp61o6gey7s8LvNT1y3jUTKXjXptY/1qxb6ubiEtPE2duAR2PvXsN/4IhmBBTg/pXM6j8NZGVmi3KBnhWpe0TK9m+jPNpZbqVXEV2cbsEbjxVizur+Jx/pJBAAAauxHgWS1+XYSW43Bfzqvc+HZbKSNDG0i5PKqeDyR9KfNdD5JD9L8U3VpIsE029WHO70q9HOTcLd20/lLkkgt19/yqivhmRm/wBX8p659MVp2OjeUqKI/X8aEy0ma+n67LHqlle+dIs6AxuqfdcHpn6V7V4W8SPNGkzPtJG0gt0rxjTtMCjITLqcCu48PSTQKqDkjjn0pN9g5dT2GLUmlhDE7s9MGtqwvYobM72/edefxrg7K9IVVORx61rwXpcDLZGOBQpPcux2VlqIfJB49600uww69K5Cxuug6VswXORVc4uU1zc9s1G05HP8qpiTNP8AM45q+YVifzs9TSGbFVjLzihpcU+YLFtZh604y1Q838qcJ+OtLmFYueYaY0+O9Uzd7Tz0qGe/RQTkA0ucVrF9rkDAJxmozrFvBFuZ8P6EiuQ1fxCFRgG6ZyQ3SuF8VeP4tNhbfNg5wB61oqisJt9D1S78XRQkuzLj03Vg6x8TrTTNqOyln6Ybmvn/AFD4m308zCFQIlONzseDjniuD1nxNd3M7vJcuwOQMt0NNVEyZJrqfTEvxchlkEMcgznBZT0of42+HtPjkW8uT5kYy208DvXydHqN1LcgfaWjJIydxUVHqWsW0jvGp86RPlc7twJpXi9DH31q/wAz64j+LGhalCtxbXiGJv49+4DgmmJ8UtL8wRG5SNjyr5Bz+FfHFzdrHGSitHCV52NtokjniCXKXEqPsx945xTUIvQtVGj7NfxtaPJ5i3amJuAu3p+NSnxValjmUYHUqwI/nXx1Za5qNhbsrXkrgjH3uh6mrtr46urWUedckxsCTvbbj/JrN00aKq9j7YgsxewrJCyyq65GP/11TnHlSlG4YcEelfJulfG3XNCnjGnXrPE55VmLLge1em+HP2hrbUoidXtZred8DzOqk/0qXTaFzNnshYYqpcDcDnGM1maf4mstThSW3uFlQjOQ3b61oeespwvJIyKzt3Dc818fWGyVmXaucH73tWT4NmOn+Zb52Rk7lXdwOTXfeMdK+12XmRrl48kAdzXlemXjC5dG+Rlb5lPb/Cri9LENJqx6HrFqup6bIoXBK8se1fKnxh0X+yr9QPmilzkHv0719WaXeJPZOnXIH8XtXivx30FJokm35RQSoXtxU8nMzmlFOLPjTxvoqeYNvy7Oy9x1ripgIxsJ3Lt/ya9O8SbJg6P8ygkfK3IIJ/pzXA3lqsUzqOUQgkHqR161tFtaM4inIgZQnRSvC9+g65qexkSGILK+SxI3t2HNMkmjJUqd244O7t1GfrTWVCQBxj16CrZN2Wba7uoL4qEUxA4DI3yke44q6Au92+XzHB+h5rPJWNYfJ4x8zNu6nnirsMoCszYLMcjb+BNJrqBNKsclu0fyyM3VT3PX2r9A/wDgnX49kmt49Cu5cvDH5YRse35//Wr89kjbl/73GfpX0L+yT4gvNK8dWv2abyZl+ZVPVx6VDWlibXP1/aEhuMbe30qpeWSPFwud3BxWZ4E8UR6npKRX3FyigkHqK3iVf/dHpWaWhGzOY/suS1lcNuEa8AMxJNWkO0rjlfbpirepI7FgjcMec9qpoflCDgrx+FAi+hWRCMbj3PpVYHyiY/uqO9T2oZGHzcdeaW8QmUsBjI6dhSsK4wuFwOv0qeNAoyOO/BqJVBFTQjao7Z7U7BoTRMU6gY9DUV0C0YVW2knmp+QOcGoLlicBcUuoykEyTg7iODnrTxH1JH4f5NOUcYHGPWlDev0z60JWJb6DFUq2en1NXY5GK49aqg4Jzx9asxHIwG961WpLJbK3Z2YFtpNSyRGMheRt6+9S2z7G56D17VoX0JlgSVNpPQn2rXkSjcxu0ZQTbye/pSSJu53YPrUqqUBz0z+VKWwpxjp3rLcq5WC/L1z7ioSCDgHHPeppF2jI3DnoKQIHwS3GOpqRCr8pIHJPr0NNZMuDuwO9G/YdvcDk0McLwx9ead7bAPZOQByB3FIuGBx2piktnHU96kD4BHcGnuGxGyk5J+uKR0Cdf0qZsgZ/Cm8Njvz3pNWAqyxgDr9Aao3SAIR1PtWjdEMw6g9qyrl33Nn9KiTGU2cFxn5T15pIVDctj69MVHdADazN05IFSwxhog3RByMmpT7gTRyOkZQfe9elHmsFKv8AM5PGe360i5Uk7hz0pxy+M8/TvT17hc7PilJwuev0pB8vB5OO1ICQD2xWhvrcUKWII4Hemg7c55x0oGcc8eoFSYz14z3oC7Is55HGe9OYnBxzxilOB06e1LswMdPc0CuNz1z2pHORzwPSlLK+4cnHXNRykgg8+mBSKI5mCr6elUri387JHOB0q04K8nkVJDCGHPGetO6Aq20WyMAtjIq3AxifAb8qc6LETjkD0p8SrtI6d+adhdB5z3/WjHOOfrQw3D0PrTQefb3p2Adt28jke9OLg/w4UetAbAJPSkJwKe2wwZcilxx7/WgP8uevsKULu5/nUgNIVl56nsaaqjvxT8AkkUZAIz1pD2GlACTTRgrxxilyDjB4HGBT0AO7PT2oC5G2VB74NMZtzFT09RUkjAcD8zUL55x+tIpFfagZ+5yeakVRt9aWP5SxHPP5UO+No6mqswYLtVj2HvWJ4htzNPGE3ZDAnHQjNbOAoJP3vftVG9kZJFI6k9eMVNxnnP7TF9/ZfwN8SSwbrZktwC27nkqOv41+MK6hLe6hdTO7u7uzAt0GD79a/V//AIKDeJpPDP7PV3BG/lpqMqwu/cAKWGPfcq/5NflT4aaG3tnTknZgF8Zyf5UmzSN0iO5AWLO/B3YJbuas2iKqF8ZI4Pz9Pb61CFWW4a26qo3A1ZkQMNyIqY42+tK/mVzX3JDKjna/y5zyMZrovDkCT6gvl/6vjKt1NcukDsCW2cHgH5eO/rzXaeA7RZb44RiARkjp+FTJ2RpFps+kfhqFFmibNrAcMe1dxf6qQpQNkr6N1riPDW+2hSNVxJgA/Supg05p3LMGPfNcV0dqGrK1yhIznpz171JB4eF1dpLLHll4DtzitzS9GGRngk4ro7fTREwJUEDijmb2N4xvqzG07QEiGNnHY9iK6Gz0VGQKPSrlvbbVHpWlbKEIx1rVGyIodGjAxj25AqWbSodm0j860Y5OKJPmOcVpYVjnrjQ0YYXr1zUDaCGIB27e4710oUClZVNPYZyj+F4HYEqrLnPzdqr3fg6B1J2K2e3pXZCEH/61MlhI6dKBaHnv/CHrbzAMiyITnPYUSeF4SyuibAOWHvXbzxgjBFU5I8jrU3HbW5zUehRsQwTB6fWr1tpojGMYFaioF/8ArVMqA0XKSIbeNlxjiriTNGwA6UscYNSmHI460+YVjS06c5HNbtpcbwMVzFr8vGTW5YSZPv0pos243OKmD5qvH90VIh4rQkVm5zTd9ObrTCvXFMAZsU0y8U1jVaabaDk0rjsLcXWxWOcY71z+oauFQluvQEVZv7w7CqnBPrXG6reSebJH0z0IqWxWTdjJ8S+JlhIjV8OwPzbuleV6nLc61q0oV1eFFyCfUV1+qaPNqlydzscE4JXb+tMTQvsoMSqN7DLHbRzJFcltWcFewsZVixsLD7w6E1ktoLLcPJ80jkZAboK9aTwpEAD1J709fDcUThlTLE45pc7QOKe541d+G7ufBYY3HGFzxWQ3heeGR1EJIySSf5mvomHwqkhAMe5vbtU8fw9S4my6qA3X2FNSZn7OJ84roErgoeQOirWpZ+F7+9YQ+Wz5X5SG4X8a+iV+G9vDuzGMdiuKv6f4PitcpGignr6mq5psh0o20PBrX4QX1xa5l/cmQ/Ns6k45+lWk+CC2seJ2luFPLB+or6PtfDSoQ2zB9u1aVtp/k7mYK2eFVlzgVXNIXIlsfMS/DSK2idIFwnbK9KbF4Xmsd0ZTKEYIK8EV9N3ug2txFhbeOMn+Je9cxqXhlTlCq5HSqU3swcWjwy2a68OXsD2XmRxL96MMdrD6eteg+HvHgmkCzN5bjoHq9qHhkE8ptPqK4vxF4durGRLq0dhIhO9NvDDsKJSjIyba3PVf7Uh1K1YB9zH+EV5n4ms007Vw4l2o524PHPWq3hfxlPDKsd/C8BU9T0I71teLrRdV0tL6DbKgYvtXqp/CoXuvUzctdSXQbgCXY3IbuO1U/iNowv8ASpfk3naQAe3+RVPR75Ps9vO0iiUfK0Y6r9a7PU4V1XSFc8M68sOhH+FPmsyb6nwZ438PGx1GeEJsDZJLdARnj615dr2mTxx724lXIO3vX1L8WvDosr26k2eYpJZP51886rA088jtvVJBlQzcr1qru92efJWdjz8uUZVU+WR/PimvKFbPUE5zVq/hNrdlG+YYzv8Au889u1RmOKXO3oRk7cZH1/Ct0yGxoKqGV0z79vWrMBRJQex7elUwsq5/jYZALenWp42YoR90r3b14702It2xAOVxsGQQK9R+DniF9G8UWtwv7tYsMHHUnJ4PtivK4WYxsW+WPHXdyfXtXafCvUvN8VWunvtCSsEDPwASfUnpis5W3Gj9fvh7ey61pNhqsfz/AGmBCxXoMDBP6Zr0rTdQMxUH5kxzIvSvD/2bPFzWFgmh3ixyLCNqP3HqOv8An8TX0HujwUHyp02DtWMbsmRFPH5i/wAsVTWwWNiR65zV9CFxgdOgFDHJ5wQapozKQURt/hUpCykDoM06RcnKrg0IQBz19KkRG9sUJI+70zSR5HXgelTODJ16jmkHIx/Oiz6BYVXBPqO5pJYvk46HrThGQeOKeV3RkdCT2pW7j1M9gQ2On1qFiVYD5j65q1ImScioXh3HB4z3prUljGOME8VagUmoCu4cHI659qsqBGnLfN2zVbENstRy7VyGzirkeofZYXXqP7h6VSixjB5pWRpQfYfnV3fcgRrxZZDs4zzilXnLHp19qg0+yAvY8ttdjjnOAK2bzT5UIESq6A8n/CnGLkrolyS0M4gsvzdP5U5l+XccDtml2nzXRvlZeopztgYHIqRlQqQ3POOajYjqPpxU5T5jlvfmmsoGMdOtSwEU5X6dqBjIz9aNxBGPzqTdxx+OaYwJLnAXFQyEQ5zx9anLYz6d8VSuJQDjr7UriGTzqy4IwP5VSeLcG7j3qwFDtu7U6dIwnoBz1rNjMiSJSS23PbNQo37053AAfWrVwxkBCHB9D3piRMrbh8474pWANhfGevv2pCBFuOefQVPsz14GOT6VKtsWOV5x69f1quVvYg60H0xj1oBGfamYOR2x1Ap2BnPTvWljq1Hnp6+1NViQc8e1Lg4Pf6UhBwR0xSAXIHBoDZGD196bznnrT/vYzx7etACZwD/OosAtx19Klbjr90cZppAB4zg+tDGRiLrn9acB5WMUCTaDnk54xTdxZSen9KaQDZBuIfcMCkXcreoPeori5S3wG4FSRzLJyrblPTFMCyDuH+NAOemCfahQMDtS7sEDvTAT7gGW570pI7c/SmmQBgOhFOGcZ6UX6ALgMc9MetOycCgD5vUe9OYY4HP0pDXcjzyQPxpMblOfWnFOf60ISc5pajuMY7T6A+lOU5ztoZQD70fwnmlYCCT5jxzz0PelIJPzfpSkEjPT6UrCgCuzbSQKZK23gHJH61L90NnjJz9KiCk4J7evegaGxuXTI6+jVk61dsl7axngM+Mdse9baKOg/MVl6zCjXNqSesigk9BzSY1oz5e/4KfJCfgtbxttQx3MciKG4YnAA/X9DX5n6JbNNbTSuqovlgqU6EYyTX6Qf8FSpoX+FqQI/wAySxZLN0OCV/RWr86fDDiPwwu/5kdAm4dQaG9DSO2hVtI1MzHpydufl4/wqWbemA20eiyd6rBfs829vmZlB/U9KnaWNkaTf5mOMenX/wDVUmiQyW4OQu/knn25r1r4R6VNdXAbZn+IegryCMm6dfJ3KAcnHUdK+jfgppRvUE4fywFUFR0xxWNV2job0YpyPbtP0xLe2hPy+cwBJ4rqNO05JME+nUd6z9JsWmdVbhQcjHWutS0WBRtUD8a4leTPRjHW4+2tERAMcjv61ZA21GjhRjNDycHmt0jaxMj88VYjlwazHm29DTlusjj860BI3Ypw3erAPFY1tPnvya1I5ARVoTJM5NOUHiml8HNPRxVCJoxmnyRZFLAQetXNqlaCGzAuoypPH41nSg5PrXSXUAYk1lXFuM+9Zyiy0zMBxUiGnSxbajGQelSi0y9DiraqGFZ0cmD1q/A4Iplbk0UJ34zwa1rRduOaoQ/ezWjCwDDnFUh2NSEnFThhioISSBUyjNaIgd0pjd6kIzTGGKoaK8oxVC6PBrQm6Vn3IyDUsNzDvWwc85rnLi3Mk7E9OtdNdqNxzWZNGAScVk2Mxmshj7oz61H9jw+T6YrTcgcDioT1pIorpbj0qQWgzzUyELUqsM4qhEljCEPtWxFtwDWZAwBFaEbfKMVpcixcTBGMVcsoRuB4NZ8TZNaNu+MVaZDNSNVAA7Uk9qkp3Y596iSTA61PDLnrTvYhleS32j096pz2quGPVsegrSvLgKOKzpLgAHBqW7om7Ma7sIySCNxrAv8ARxLnCjHvXWSMsjf1qM24ZT3B9ajYN9zxzxJ4ZUlhs556VzlhcvpM8drI/wAj8IXbg9+le33miwyA7lyT0rhfGXgwTKHj+VlO4FeMVSlbRmUonA6w4stURk+WG4AUMF43jn+Vd/4BuJNQ0OWK4RldHZRnqRziuGupIrmBrO7Ri8PzK3v0rpfAuqRJqmYywhmVQF3cbl6/nTfYzscF8XdEaeGYOmQucMv+elfI3iKzNrPMsu9X3H5V7AGvvz4kaE09s7qmFfJG7uK+Jvi3oUlpdTOsfKk/MO1aw11ZhVhpdHk+v2qiFZxwO5PbkcVjKqr5qL94HOPunH44rp5LWL7Cu47lI5U/wnjv9aw5UxOAPk29l6n2q72ehxtFR5QXz9AR6mnRRHYx2bZDwgX5g3WlvEVtyR8Be46j/wCvUcNs0cR2vyvJL9elXuFmS2kbudknTGCW6DmrkLy2d3DdQ7ovKOThu3Ws+3ZokBd9wbnLNwK01RrjKnt2XqRUN9BH6IfsvfEKDU7jw8HfddTlIpGfoewz6cV96SKygZ4KjGT396/J79kq6e6jk3XCW17Y3MRiiVuXj67q/WDT9Qt9U0OyuIuZPJUSH3xWS0ujOTuPAxjHHFJIvG70pVII44BobAHPX+dMi5EzcHsaiXI685NSFRkH1pQpPTkelGgNiMQF469qiVgpGOCT3qw8QwP5DtUJjJGDx71L3AsxkNQRySG/E0xTt4ApxBNAk2ytMuGHzcetREEcnnnvVmVgq428+vrVR5Qx2gY5wQTSBip1yPyqaRNyqTwveoonOee/rVrkLtboPWtErkMWIY5HA6Z9aVpAhx0P86fESiEDJ+tVp28tucn6U7MzZehLF0Y8kcgehrZhndRluM+tZejguGkzvjBwAex5rYVN2e/1r0KKtHVHLU3KeoWizqZY/lkxgse9ZADggDkeproZISMjOM8daqmziAYnhj37VNWlzK8dy6cujMdlAORx7UDAO49fT1p7yIZCEbcAcZ9aQMFf0OOa4DoKjKyO+fu9cGnbiB7e9WpF3IR1B7mqbfKccAjvSCw8SgA4X8artDuJJXn2p6IwB+brzz0q1FEVXHV/epAzivljceaqyymViB8wB78Zq3eFWcqG6dRVURDcuPlIqJX6DsivIpRt3/1qfAS2V29R1FS3NuzsSJCGHSrdha5RCeX75FEU5MAsLHz2CHdknGDWtaWy2VwyybTGBwT2/WoLU/ZbtXOcE914rSmlVwWXkenrXtYamuW8lqcNWbTshgQKe/PrTuAPSm7umOfrTgBjH615Z6lxq889umB0p+0jHf6U15ApH9aepKYNTsAgGPm6dsntSHGM093D4I49j2pgG5jyFUetNDGbsKcd+1BB25J/+tQwP8LH2xSo2Q2T0J60XAb5eSSG49BTciIHHJ9z1p5fAz1I61TvJGWNivB9qa1Aiv7KO9Kh/lxyMHqals4vKUKq8DjBrKW7eV2UH5sgnJ6VsW7ZRc8UWsMtL0qNgSRnI+lSL0/wp3p6UxEJU8luRT1ckew4xSsmAcdT605FwSR070BqOGQOeKkBPY9ulMDDGT09qUMTjPHrSLGsSPu89jmkBBBA4pS2V9KazcH8xilqLQUklef17U0AqQCMjuRT9wPTn6UvRcn9aBkXODn8hQRgc0rEZx0FMYluOtAEcuWx37H3qMKcccgVNt2DB5J4pMZwB+VOwyMMVweh9KralI00KBPvI4Zc/WrpjDk+3rUUq42/w49aTA+E/wDgp3cteeFgrcRLNCxXsdqsvT/gVfF3h7Q2i+G82qS7o0jKx428biP04719v/8ABSCzUeBp3nTcxmVozn1zj/8AVXyBZ6haXHwGhtrbdKPtP7xn6s20/LWX2bm0dDzV8SYx9wc+/wD+qo7tkKsg/dvkFgvTHWoLd5WkJKMiJ8vzLtB/Oq17Kbq4YPubHBC+men5UrNGvmWtGeZrkJNtWLfgg9WHTHHevsv4IaN5OlRzOuxcY2rXyD4Vsxealb22zfukBDH+EDnpX3n8K9Pa30uBD8vyjhemfWueq3sddGHU9A02zSIBlXB6nNW5TjocGpVhKjOar3GcHHWsk7HamRNcbe9QPedfSoLiTbxVGSfGeatO5aNBrgnoakhn9TWQbn3p6XioQWbA9a0RR0tpJlh3zxW1EwWLcW6Vw0WspF0bJpX8US48tSVJPU9Ca0JO3MuehzUZvlV9oNcHLrd8HyHwCeRzUUGs3iksX3HP8OaqzDQ9Lt77B5OPrV5L9Qg+bivLm17UFAZI2mIOSFbFW4fGRRVimUxSE4Iyefx7UMOW+x6NJdqRjdmqckocn0rm7XXfMyCxwBnk9KlGtArk8HPes3LUVmasoyODVR+PwqsdUV8EHtnrUUl6G71LZaTLiy81etpc96w1uPerUF0VI5/WlcZ09s2R1rTtl561z9jcZHFbdpJk5zVJj6GxAeBVtVzzVa15xWnHECK2Rk3YrBc0jKauGHFMaP5aqwcxnyrlazrkEZrXlXrWZdj5TUtWGmYdyQQ2ay7jqa0r4nJ96ypzj3rF6FopSnmod+Qf6064baTzVR7pVzk4+tTcZOX5zmlFwAOtZst8ADzgVVk1DaeTge9NNjOhivRnrV2G9B43Yrhzq+JAN3y57GrcniKCIbBIGbGSy84P0q1dgzuIr0E1pWtxv4rzq18SqzEBsjr7iti18YRQJuOSc4IJq1cykjvllJX0/GpVnwDz0rkE8Z2yoGb5e2Mip4/FllL/AMtNuTjaSMincnlN66uuvzdKzJrr3x75rNn1mO5clGwPTjmoDqCsxG786T1DlNT7T1x19anS5OOvFZEM2SOc1bEnT+lIhou+YHPXFJd2iXVuykK2e3rVdZQOc1ain3DHWi5DR5n4k8KCOR2RdhzuGPWuN0+1n0C7JUbYkk3r689RXumpWa3SHdyPevP/ABFomVdWXaecbqV+5mtHqa1zBHq+kBpX8zK8Y+ma+WPjZ4TBiuAOOCPk+X9e9fUfhO5Lac1rIvzR8buMmvO/iv4YN/DMdmNwOPlqoysyXC+h+fVx5tneSW0nyO2cBujDpWdqIRpvO+4yYDeg6/pXU/EmwOk+IcSoyAMVDr1z/QVjSQpfRMy4YheR+ua6HI8+ceV8pjAsyyOP4WGc4xio8PFFv+/k5I7/AM6arxQPJbf8tFxk+vtUpYRJsb5i3dug9vaqV+hKZXilVZssm9cYC9vetGKRs5jbauzJHpz0qu8KsF28Y5yvfv8AlVtP3TkbP3Skc+p9KlkPQ9W+EcslvrFvc2c0lvKhUB4W2k88g461+svwP8Vyar4StTO8ZmKhWB6nAr8pPgnZ3F7rFnIExbrMAQv1r9PPg9pbxWqTJ+5iIxgfLSvfQzex7YPmUE8Z7DoKYQSCGwcHj6Uy0kVolU8Ecc1IxyMH9aCNyPG3ouc09RuAA4pCpPt9e9KTwcUrAPdsrleg9Kic469T0xS5IGN350pUscHHA7UWD1EUqPqetP5OQOOOoqMxhfcj1p8W3eS3Yd6kCCdSiH1PrWdKAWUnnmtW5QNz0HpWfOBGDj64osK5TlvhaXCqFZlcdV/hNaMd0s0AIOWx1rOeMsxfblscA9antY3C4bt0xVRdiHsasUjbCp4x3onLZyOmKZBvCDPTFWduRzWl0SWtMk2WCFvlkLEso6/54q9FdEkgcVisDE+5fxqGa5eNsruGa6o14RVmjOVNSfMzo5JAoyalht1lUMeQOcdK5dNUkUbWbJ7Z7Vaj1KWNdy7iR6Him8RTasjP2dnoNvrWKC6ZE3cEv/8AWqNl3Ic96bJfNNIGk4c8D0FKuGyDwMda4m03oajdxC43dKrSMMgDmrFwCIyF4x3Peoo0AjLbefU9allWGpx823mknlwvXBPvStIiHIb8KpzFnX+6c/pQxXEIyM5ye596YzFaWLJUBunf2/WrCxF3x0HXJpKJDYQRkqpPHcir6RCQj5cgdgef0qONVReeDV3TQwJc8q3Ax2rupQTdiJTa1NKzjjWE+YoIP8JFMlt1Y5X5B6CpthUcdDzzT9m0ZPP0rvTs7o4ZO7uZpGOT2pWGBkc5owSeO3rRknH5V4rPcBHAB3dB3Paq0N01xdyJwEUfePrU+GU5+8O4oVYoF2hcZNIB0gIGaRsEYPNSklxjr65qFyQ/3Rj1Hah6bAJ0zz16e1AQ7snqaXO3jmkDZck/mTS1Ac6ggZqhqChUyWwB6mr5f04IqjqIVogw+bJxxTV7gc+jvHcSSfwe9b9hL5qAng1gyExPJ5mdo7DrWzpbgR7t2QOgPXpVMdrGpH78D+lPXDDnp796YjGQcdDyc09cq2TwfakGw4gAZPH0qN14x29qfuLMR+tAOOvPbige43gAA/gBS7jkZHPtT2BK5oCgDnikMaSKRQcew60EZODx9KBkDB5AoACMZz070jEAY6/Snv8ANz0qB+SCOMUaANLbRzxQpBHHegcDn9aXaDnvnmkA4osgB/GjO3n07UYyMdPpQXA+X7pz+dAEmPk44PPNUrlmycrnjp6VbZ9nA5/pVWSNpZOPmLcYHb3ofcaPjv8A4KP2rXHwqt1VNzJiRi3U9Qa/Pw6mbTwBY6fHKsS+YZWj9yOtfpJ+3dpXmeCxbTP8q2zybD3PP9K/L2KZzbqW2mNRjB6DHFS11No6mfdy8M7Tcg7Rt6Ac1Rkuy5Gw5VTgt3J5qxer877fmZjkgdMevPequDhlU4HJ5/KpubLc9T+C1gdW8TQmSHzYkZTx1xX3x4YsILaziaOExhlBIP0r5H/ZY0Ga9hlugkSIroMr83HTrX2fYWvk26KRjaAMVx1Gm7HfDSKJnbA46VmXMwGavXT4B/rWJeS9eaxZvHUp3U+M1k3F4FJ5qa+uMA81zV/f7M8/jSTaNkjQl1Jd2A3NMk1Q7eW6e9cxPf8AluBu5bOMc1nX3iqLT03l1HOMsa3jO4N6HbQajG0gDybA3GT0FTza9p8LKvnZkXhgcAZz1FeB+IfioBEFhfYQxwx6GuUu/im0khzJjP8AFu5FdC1MPax6n1Mviq0aQI75z/Ep4FX7PV9OLFhMJD6KP0r5Gg+KflxHzJ1VM5+9yaddfGZLVf3c7vu6FG5q7saqwe7PsT+3LWNW2lW/LpVG8vra53snTGcD1r5E/wCF+zwXiwMxGOCxbnJ5FdTpfxmimnjjkuPnfgITmp1LjOD0R7/c37wlGWT5e43dqu2XiJJ41G7accg15La/EKJmXeSpI43dDWzaeKFu2GGVMnqPSs2zsTXU9Rj1Tjrz6Zq5FfFh1rzuz1kSyYL8g4rqdPuWYAHFS9dUaOCsdRDPnvVqKXDZzWVauSOeKvRE/wD66zOdo6Kwnzium0/5lBzkVx2nMQOorr9KlG3G7H1q4szZ0lmucVrRDis2xIIrViWuyBkyZYg/HXFNltuCaliBqaTJjPFbW0M7mDeLszWJeOADz+tb+ogAE1zV+SCfSueRtExL6XBOeee1Yt1c7cnNaGouRnnk+tc7fT7AeawkaJXIbu+255/OsW91TAJLcVFf3vlknOB9a5nUtSGxxnp196m3U0tY0bzxAsQLJzjBJLcVlXPixRKYFO92GfYfjXLaldNNG4ckIeoDc1lpqkdqgDHnpuPfFWl1Ickjt1v5JS2+XCk8Yq9ZRqzlu/cntXB/8JNFCmXIweee1WIPH8KzssUmARjhuT71Sb2M3NdGepW1rgnaC/071vaZpElyfnIVe2P614xD8TxC+wXG0Afwt0FbNl8WTaIJRMsi55BbkVstdGK9+p7QdEidXHysVPtzWbe6BFEHaP5S3ORXmEf7RkEE+yWJEA4Dlhz+FdFY/GfTdUdcsqORyQ1DS6C1RfuJJ9OjZA28jj5jRpusuZgrt14GTxVK912C8ZTG6tu53L3qt5qbsZGD36GsrM01tqd/Z3odfQjqK0I7nfjmvO9Pu5bViBIZAT0J5ArqrC+8xBk8+9IxcWjolYsBg1btDtA7Vl28/A71oQyDNFyNjRLjbzWHrdt9oyfvE1sIQw5qC6ty6kdaL6E+RyGjWvk3jjftJJwBTfGWkm7s3c/NgZPqO4rQayFvdrIN2c924NXr8LLEqv8AOMZKnv7Vnd7mbPzz/aJ0Ce1uxIvyxbyzfLyPxrxe1vlGB5nA/u+tfa37RHhSDULSZFhUKdxP5cfQ18Q6jax6dqUsCIwyxHHsSK6oyTVjkrqzUmOvVQyNN/A4IDL0DelVjuwqS4VvVenQ8VZMf+ilSm4YOAzc56VTSZZVeMpsfIPzdM9/wxWiehzaEpkVyE37eOPp0q3Yq6x7W/hyR6+uf/11nW+JZSrP86E4Dema1BwSWfbn+JehHHFDZD0eh7T+zlrKWuu6hbHb5dxGgQnqjgnJAr9ZfhK9nP4M0hIF/fGLbIz/AMTetfjP8H7+ax8c2CrGs2+QZB6kZAP04r9kfhzp/wBn8OWU9tuiJVXAPQDHNJESO4WAxyMDwcmpCoUcNnPrSysxiErcnHzH2pFkWUBg2VIzmggbvOFI/WngZUk9PWjYFAxzSggqf84oC4wqSVIXAqVeWOePYUqrnBLYP6Uwkq5BbjtTuTcdKhLZ/hqFV2k+vepnYkYqIKc5C/XNIYvYDsP0qrOmWOfyNW+ox/KmTRhskdcc5o3FdGYluC/t6VdjhCnHP1NMQAZzVjcSgHakkSSwjGO59ulTKABgdRUUOVBzyOozUyncMn61VhXGhOOeuKr3MW849quMM+1QyKCOeB70WBmSymNmHT2PYVPEz7Rht2amngUk8flVXLxSYVsD0pWsQ2WDGp9mHU+lOBK5HfpzUiEOCQ2PUetNKZGR196B7kbMzE7uSD3pZHCqTwOO3FDNyQeKguJSFUdA360gIGwWI/l2pHBZOOSO9NySeaGkYrx1xUibCBgzFRng4yKvKrL14PeqkRJUE9TVuMnJB5+tbRMpDmY8Y4HcmtLSpTGHiK5Vuee1UCowM81p6Xb7mbsAB1rrp7mUr2sjRSEBss2Ae56Uy4Uwr5hbEfTmnTyBQVPGDwWrM1S4lmdYkYbByfrW0p8urMFC4rYVef0pOnP6Cnnjnt3pGPPNeaewJvzk9fcUnYkc0KA5yORnvShuT7cYNFgBSe/HrSFQMgfWjBBJNP8AvY7igCEjPFCr3PBPrUzKRyDx70hHGev0paAIoyc9az75S3T17cYrRJ6471Xmh8z2pFX6FD7IlyCCqknuatwxiIjC4A44pVXy1A3YqZOODzigB6fL/jTwCxOTQqgjH50p4H+FMVu4jAA56ZGMUKPXjPXFOTIBB5zSnC9e/SkNiA4BUNgZ4FBYAfTr7Uq8k46j1pCvJ9fWgBoIYkg/jQqFQT2z1PSkweCGwo7GnNLheOg9KBiF97dhjtUWwqDzk045DZoDjJOenrSARQyEZwR70MQvFK/TAPWo5ARj0HXFMA3jp3pCMNzyfWmhuOeuOlNiYsxzwAOhoAlL5Hv70luQtxvZshu570FcA5x9TTgnU9eaQzxT9sfRjqvw3v7nyRNMllIAF6nAJGPwr8e1IWNgrlSrsrKy8jBxX7p+JvDf/CZxy6VM8Yilt5Cvm57DnFfh54u0690bxt4o06f9ylvfTJEi9VG48VF9WjWLOTu5pJrjCPtXHB7ZoniKLsPzO3GPQnp6UrNsUl+BI2EY9c10HhPw++teILSNu7gMWqHKyuaq7dj7G/ZX8HyaZ4VSeRAIyoYD35Oa+g9wSPNcp4A0pdD8I6fbQbdojG7NdDJPlMdK89O+rPUSsire3GQeawL64wDWleSYzg1zmo3GM5NM2hqZep3gUMd2Mdq4rVtRkiyY5FTrw9a3iPUPs8BIk5BycV4l468YSec6xv8AOBwB2pKPMzab5I6mjrnjcwbsyKNueVO2uJuvFtzrMzpDG8iE43f1rlLq7u7qZnkYuGPIWvWfg74Kj1lYY5ODLyc/WutWieZOTe55nrum6j/Z32iVwqoxTAbv+PNc5Jp11Jpouo8Oc7du7Jz09a+k/jn8Po7PwvcwWaYliP3lOOnY186aFdvbWafaAXkZiWiUYJ/wraMrowlzSOevLWadOJiGLbWBToCPwruf+FE65bfD+28Xlt/h95/s3nYORJjOPSrOlWdpLZzi4O47w6u3Xb6e9bF98U9abwc/gqK6KeGTci6e1bqzgYyD1FNyfR2ElN2aPLL+1a41FYGgDEJtDN8pwAP1qTwtpstrr8BDuPnA2Sdz0x14rf1TT7HUCsivsLH5drcg9ab4M0t7/wAU2tnBcPIHkCsWX5hznr6VXN2OlRu9D6Bl8FvfaVEyARSCP8fzri9QN1pOEMrSBOPmbaRX1rZeFI7Lw/bgw5kWEAn8K8U8d+GIknmlTCnJ4C8msqlOyujqpVbvlZwXhrx7NpWoI9zIZUGDtPT+lfRng6+HiizW7tsPnqi4+WvmOfT4LcuWVXAGSGrsPgl4+Gg+KxbyzMLOYbSjHHPH61zKVj0E3sfTFtAyDB61bTI55Ga3l0VbvT1u4SCjLu654rLmhC8DAxVW0MbliybBGcV1Oly4K98VydqdoHrW9p8xDLjtRElneWDEAZ4rYhYECua064+TB6nvW9bSjaMV1wZgzUi61Yl2qn9RVKCTmpLmb5MZrfmsjMytQkBJwc1z19GCDW3ePnPesS8k696wkbROX1WIhW71yOpt1FdtqLB1YHt+lcbrqeRGT0B6GueSZ0QOH1iXa4IYZPrXD+IdbTTIGlmKgc8HvXVeJL+KwtZLm4+SJBnB45+tfK/xH+Id1rWpvbRzbIUYgD29qx5nexrVtGGh3V/8QbeUu3mkLjGF65rmH8Xz6pJstxuGePU+1cjomlvqDxiSVmUHgf417v8AD/4e2r2ElyUQSqhIz6muhWPGm5dzxLx14j1jR7aC4LCNSdqxluWPauLm8V6+0y5uYYgWH+sz075x2r1D496W+j28cssOYEYMp7D/AOtXl4FtqcLQTgYkXiRX6ZGM+orVM55OSe5K2vaxPqWLOUOztsjVSW3nvgfyqa58UeKNInP260lVDnfGylGT6g1u+Dm0v4b+I9D1u8vI7tdOlSeMSJuDgEHBHQ5xjmtb4s+Nbf4wfELUvEdjcix+0ys5t9m1VJ56CpUneyWhMKknKz2PPU8aX10wkLmIqc7X5yPWtGz+I97aGPZK+52+ZEyx/TpXO6jpkdpNBbQyeY+7Bkbo2fetnw5o8f8AbaRBRJLIcbV7nHatLm7lJdT1DRPjPqlg0KuJPJbj5/vAfQ1654X+Len6nHskfEo+9nv9K8wuvAsg0398m2RBkL/SuFuLWSyJuLUsskZ+YDuPzqJO2htCq31PsbTdfiulDBhnGQQw5rqNNvx8pBxXxZ4W+Kt5ozbpnd03YOT7+9e++CviXaazDB++2se7NxUt9zsg1I98sb3djLc1sQz4GQa4fR9TjuCojcOMZ4rqLKfevvWbZMonQW9wGIHNaCrvXI6+1YtsTnINbVp8y89apM5mUb6zD8D7+eCV6VCAqxskiDeBjI61tzxYGfX0rLuoljkJUH5uvtTJvY8a+L2gefpk7MjbSpIZeucfzr86vG1i2meKrxHO3a/C98da/VfxXp8eraZLAeSOQa/N34++HjoXjOa5f7kxZSG7DOciqhozKr79O/Y86EyA/Km3d90fX+QqC5CrMXZNhH3emT71LFJtlAAxhfvN05pbl1YAH7w5JC+gzgVsecn2KrQBrgSdu6L1NXrW0AjLB2JPQN82D/n1qnE6yuwfrjAU/KQP881fsH3rGPvAjOG9KG3ewN3Oo+EQeD4k6ZIj75VIJXtjOMfXvX7W/CySeTwNp7XDKzPEu3b6Yr8Yvg8jXXxM0uOzDHzHAB7jsf8ACv238E2UEPgnQfIUZFuEcjuw60JmUjZPEZAQHjHzdqzrbzI3kRxgBsLjuMVqPggAnnoTWbevLbTRlIxJGxwT3HvTILRDbRjr705QOT2qJZQQPm/KnxnHXj60CJG+UVBIxJH58VKx3MccYNRSnr7elACrIVXJznPQGnKQ/sD2NQRkls9utT43ZJXHpigRKiAL/jTXj6/1qQdMnGPeh3GQBxQSVHg2gn9BTljIAHUj1qQsqt7HvmjcAcdqd7hqPSMoox0znk08fL/9aiN8LkH25pQ64GeeeCKoVhArKOfrxQVLEZbp2qQEHpyPalkVQPShi8mVthORwB61WniABzwc4q4WG0/TkVDJyPX61Iior4yBwfWpVOQB3phTLFhSDKsSf1pANlHldG3Z9aqyZLhm5A6dKnkcsSOn5VWkOM+nWpEwzyCDnHalRDjrn3NNUnGRzmrEMD8g/matRuyRI4yMjrUzROGUDnPcVMlvjCng98VbtbJySW+VuCPwrqhRuZyeg2Gxk8xU+bBHXsK2NPsDaqzM+8k/lVtJvMVQFUEDH3eTVe+ufs8ed2M9PSt0lHYx57szdWvN83lp8uwct1quo+UE8+9NYB5C46nk05TjHb61zN3ZrzFkHd04780mPxp2DnAoZgmQe9YncIxCjjv6UgYgZZuaGIJx36cU2SIOpXd2pAKGEgyOR2xS98j171DDbmGPmQ59D2qUZIweT7Uhjg42heh96aNy8twemKkBIOCv0pzLkkHjPpQMZx1Pf9aiALD0NPKbiPb8KQ/Lx/kUBYiYAYxx7mnRpls8YprvjjvTh8xyOgpAShtppxIzjvTcAMTt6+9NljZhlW2sD1p7AiXO4Y79KVm4HY+9NIIHPOetO9PSkMYWP1pS4I9aGHB+namNxxjtTAUuNv64po+7lePrSjGMjnPpSn26+9IBOp57etMf7uV5I9Ke52jjnFKqjBO7NAESLtOd27Pc044bo2celOII46fSg46nr04oAhK5z60iId3PfsalAwOuaYHPOeR2IoAcY84zSqxKjHYd6eW4GOtNOMFunvQBmSN/xVGjoPmkctENvowxz/ntX5A/tMeHYvDH7SnjOzuOFkkfa/Cgnce39a/XC83r4p0u5hfBglAcluoPFfnJ/wAFE/CMeh/GOS+2bXuvnDt/Fms72ubR3Pj+S3/fvHH8qKx+ma9T+Avhs6945tLVA2UwzMtefvYso2kYkJy+F6fyr6u/ZK8DMkdzrhj2MQYkZ17DmuSrLQ66aXNZH0hHaiwsILduPKUKreoqmx3Zx2q5ezGU4JzjjANVCwVev51zo9GxmXqHB71yWrymNXb0rsrw5BHJrmNRtg24Y/KqRtB2Z5R4vumkjddxBxwO5rxPxJZTvcOpG4lcgD1zX0N4g0YyTbiuB3H/AOuuEv8Awwbi4aQL7c9RVrR3RdSPMeS2/huVmznIfB57etdz4K1HUPC93C0I3qjbuTgrXR2/hgB0wmSPTpW1B4eVRwm5j1NaXbOd0k1Zo1L7WoPFekyLcs/70EMG6nP1r5m8daJe+Cdal2L5ltOSQR0A9K+mINABXd9xgcjFZuveBI9YspIpgsznONw6Zqk3exHsex8tR6ubuxl+zy4LnbtzwM9aZaXypAqSSBiq4G48+mfevStd/Zv1H7bHNplwYIBksiZOTWTa/s767NMZEnkkAOAHGBW2i1uL2UjgGlXzUaNmeXdg+Xzt7YPtj+tfQf7Ovw383WzrN6ipFjEe7k9ueehpfAf7PE2jyiW8k82RsbgBlSOa9+8OeGk0iyjt0AVF/urSja5qqaSszp9V8Qy+X9lhYrGoC8dDXmXiq1luiSQwLdc9/SvUrOzQjDLu9KivPDq3Z3FN2Om3gZ96qcnJWKpwhCV2fMup+C9QubqTyosBuMn0rNtvhPrhvLO5hXd5Th3b7p4r6yt/C9vHGu6IFjyelXItIhgjCiNc1glY7lUXQ1/Cd1MPC2no7bXEIDAt0xVa6++2c8mrdq4t7Xytox64qtKNxzSZi2RQqM1r2R2sKzolwa0bQcg0LzJZ02nvyOa6C0l+X1rmbE4A5rct3O0V0QIsbSXOwdajnvsqR1qoHJU5qCZiAea1exPKht1c5rJupeDzzUtxIeeeKzpZSSc1luUkU7kgk1zniGA+QcqT1rpmUNzVTUbUXVsy9CBx70NXWhonY+Vfj/d3lj4ZMVtGZpJn2kJ8xRRzXzBc2cv2hWaBzIRuYOuMfWv0H8Y+DrfW4PKaNRJjGSOoryHVPhBHCZCUzjpla5l10KnLmseC+EYWhaNZlwOBX0T4FvbWOCMO29cYZPXFcs/wujtnIDEZUZFaeleHX0tPLV9qYzg9fwp3scsqaktWHxl8IQeK/C920aKXVflGBkfSvi3ThPb3d5pzo9vNbuyOW+Ud8fUYr7iitp7aBkd3ukY8qx7V4b8UPhEfEF5cT6aPs88hLE+h7Z9acZtOxjKm1seOfZpTcRm4xLHGCVC9OvT2NSvdlHlmiPkSnO9ezA8/nU3/AAi3ifR1aO5sjIwB2yQsRvI4B9qpvYeJPs/lRaM8jvyxdhhOw+tbp9zPlfYU30KnzYo/JkB3EB9xPpXsH7P/AIGfX9TbV7lCI0bcC3Xj6+tcz4D+DV1quoRT30bsTgFRwo796+pND0dNB0uO0t0CBFy2zjPtVXS2H7KT0I9dt7S3s5ldeWGARjivnvxfYvJqdwLSNog3TC9frX0HqGk3GpKxYmFc8byGrJk8M2Vrp9yq2nn3UmAJjjC/hWfNqdEKLWp8yz6BOke0qzBjuJboK0PDE91puoBYpWwCSVz24r3R/hn9qkXOCGGcDtVq1+D9vDNvaLIJ5xgE/jT5tDX2bRq/Djxk8sK+a5yFwDu5r2nRtS+0IjBsbh26V5vY/CuK2sIrmzuUQk48luGBH55rtfDmkyQCPex3KO3Q1zu9zSfLyrud/Yyh8YOa6Gyfgd65bT/lxnr7VtwXXld6pM4ZG1IRsI9O9Z0+1s8jPpSpdCQHDfnUmwyDPFPmMmzI3RZcMnmZBBHpmviH9szw82l6kl08H7qUhc/3c+lfc11C0EinsTjcO1eDftgeDzq3gOO4MXnCIkkqeRjvVcyWpMp6OLPzxUSW8jLJJuVj8o4+XpxmmyRqIdwGGX5hlufpmpriPymdZDvcH64/yKkiiRoUY/PI2cY7ev8AX8q2v1PN1uUUkGBKm1mwSS9WrSdXIOxdgOFf7vHp+dMQq8pDLsJGCp7GnBGUDuQce2PWmS2zsvhzqr6H8SPD9zHyPtCKUVuTlsfjX7UfCzVpbzwjbF/ljVwuP7vHf8a/E/4fajCPGOiSKubyO7j2AdG+cEiv2h+GeoedoMk7IsCTqr+V2UgAGhXbsRLU9DchW9eck1VuTvRl3fL2qbzRJDGydCOtQSYGQe/pVEEcBZV2nAx26Cp+Vz8vIqmCElUnjHGT3q8mSKBBGwJPYdeabMeT/nNSbeBzyOwqOVMk89KAIlOTk5x71NGduegqDHz5HPOKkYjPoB39aCW2SuGbkNgUcYPfnvQh2Djmk3Bskcd+aBDZG3dVxTgQSR1I9aFIUgfzpxHXPNO4CqpJ56e1OUjkdR/KoonIJAJ44INTRqSMng+1NMFqSIowueo9KWUhgfcd6QnaP8ajduPf3p30AQ59hj1qGVt3PQd6N2f4gKV034/zmoJ9CNU3K2fyqnM4Q9zn1q8XIUgdveqLDJOegPekG5GM4z61G3JOf1qU/Kp/rVZSzMf60bikTR/O2emPWtODESc9KpQRdzx9atFmwQflHqK3hG25nJljzgxBT5s8cdq1IYSyruXB9u1UtLtGZMnbwcVqlUgQkyKpAzzXZBcqu2YTbeiJYwBn24rL1ecSSeUdu1T1rRF9EYS8bhh3x2PesCdS0zSdc88VjOd9hRj1YoVWPynAz2pwxgn06UxZBx2p5B7VmXZE8cgbdjjBxk04cL7+pqO3hWEEDnBqXIHTvWVtDvGEEkE/Q4pQQwHbFJgk88D0pwwAegpABJY/4U0j5uOPX3pWwpwOtNOVY9264NMBSTjH6ikMvzYP6085ckj9KYy8kHgUvIEP3KRj+VRsM8D+dMjRkL9wx7dqcpdWA4Ye9SVcjCruIHQVJGQXwvT1NMdSRkArzzUoBY56jp0ouDHt370A9qAcjng+lDYOKaGJLIEXnJ9h1qK2u5JQ+75QCcL6CpvfqaCAOeme9OwWHeYnOeGPTAqN2zxSsNqkjGaYpJHP6UWAZuWM46+3pUiHjA/M03btwR+Zp6vng8H2pWsMc+SM9/emjIU47ntT+mKY7hiwPGO9FrCDByD0pN2BzzTVYquOpz1akdyq56+1PUY4uM46D1qNpAXwM0wBiMHn6+lKAQc5x9aF5gOL4Un09KGkBXjge9NdQEwevqKgkYqpz09KTQGVr8TiWzuo+sc6uwH8QFfLn/BRPwqvjnQLLV9OVEubNN8xC/N+HvX0f4nvJhFhNxVfmGzrXivxc8M6t448KXUQh+zxqrDzT6kY5rJ2ZotD82Z421O5gRDvLFUGz+I5A/nX338NPD0nhD4e6ZYTp5c5Te4HXnJ618ffBz4bXt98Y7Hw/fRb4bKcvOxX7205zX3PqsqrL5cQ2Rx/Io+ledLselh43fMygzE5J4zUR5qRstkZ5pCuaZ6KiitJHuFZl1aBieK2mXioWhEhIxzTsUlY5W90oXG7IrDPhmPzSzLuyeQK9FFhnqBSf2WOvrWqsPna0PP4/Dq5O1M4/hFWI9BBJG3867iHTUkm2AYPXmrDaKGYkcfTtWsWhuZ58fDc8bEqhKe3/wCuoX0mRAQUOT0NeoW+lqgG9dxHenzaVEUAVVyT2FaEqbPKrWxvIHJHy56AZ5NWbfw7OCSUK55HbNelx6RGQMpyO1WzpCSfdUDHrTUSlNnDaf4ceEchvm55rdttLWMBSME8D611FvpCqFHP+FX49IiUAgZPvWnKkRJ33OZg08g4Aq6liFXvW9JbrGoA6VTlQDIqHZEoy5EEfAH5UxY884xV5rcueOM96Gg8oGsHqaoouMcCmFc+9WGUEn2pvl85rMojjXbV2369KhWLnNWbdeaZL2NzT1+7W9GgCg1g2DgAVtRy5Uc10R0FYnzUcxAUmkaXioHl3d6q4yndDOeazGPJFak+WJrPeI78/wBai4is2e1RFmORg/jViRDg01IzVJjsYd7akknv6iuev7ISfeXketehG1WRDnHFZV5o5ZSVXPuKLJ7kPc8yvNIwTxWPcaWGbOzA6ZavSrvSuMEfWqU2jKwBCj3ocUy0+55vLozSAY+Uf0qm+jSrdBhEJAcDoPxzXpo0LewxxRL4Zli52dehHalyCueZnw1AMm5s0lUjoyjg1XudH0vTIDL/AGSJSeRsUcd/xr1qLQFKfvEV89Qe9JdeGoJhsEIGT97PTinyIm55LpuoWskfmRWQRV5A245rfAnvEV0Vcc/Kq4xXd2vguEFS0bAj09K0h4WiXDCMKR0qrJaDPOYtBluFUSLnvxV2HwxH5g3qx+n+Fegpom1fXHPHaj+yAxAVf/rVDsUpvY4ldFWAnCY+lSrpZJNdfJo5Tgct3zUD2G09PyqGyk2YkFkYlVew6VoWsezGOKsG3IIwKekPPTpWVxNXLFu+3Gau+bxwcYqpGMdqmFK5i4FqKZlPB49avW90TjsKyVbB5/EVagYowzkZ7mrRzSjY1pyJY/UDmuE+M2htrnw21GBfmIVue6jHWu9gKshJ9MDNZHiOBrjRNSgwWV7d+B64ptXOdo/J7U9MaG8mhkPkMkrIS/QgE4/SqMdwqiRIo9zrkF+2P8a6TxxHJp/iPVLa7XEnns+W574/lWBcFIowQNnGcL/Wtdkkcc9JWMUCRLpmHzDOD7e1W1hO3G/AOThf5VlTSv8AbJCOVIwqn5fr+Nati/mRrzuI9e1UZG98Oke08d6MbZGa6+2RbWboPmGRX7W+BbeQaLEJ0wcA5+o5r8VfA97JY/ELQJlfa0V3ExA/i+cZFfuboKwzaVYzxxeWjwKxQ9Rkd6abbM5Oxq2TZtkTcGUDjFNuAACfSpIdsceB8o9BUdy+1CB1qiCsH4G75QvrVuJwyhh0I4JqnHmRyX5AqeFXGQegPGKaEWY+OehPND8jJ4pEZsAHikcknngetICKVdo64/pUa5YH27HrUrYxnrUXJOehzQDZOF+Udu5pqgrIc9OuT2pyEovPQd6XcGH86CBHbAyOe1RtKQcbs+3rUpkAb7uOOTTGGTyy89cUwG28m3JPJPPFXkbgD9DVBBggrlSOuatxksAe/vTVkBK5Cj39qryPwexqRiQMenrVeRiwwOoND1GIrjJ9ajaTGQeV6806QcYPeq8r5PP41JLGvcE+3NRFy5yefUCh8A8cU3dtOe1MgmIw2Dx9aVIAG44XHUU+2UyKAR2796uOmxBjn1zVqNxXK6YUYPX3qdCGAzxUf2RpiCGwcdD2ot9ySFG4Par1JsTLdvCcR/IT1PpSS3EtyhBbB6e2KcV3Yzz9KRYzGx28DPUUb7iI4k8vIDMF69OlSEkD72c1IihRk80P0OQePWjYCEsM4HUevenxuR05pu3uPrzTSxGTn64pks0DwPrSDAPHHsKmVeOMEH0pssZU8c9qy1O25GQT04PvQ3yjjrSjLEjpimlwGx/L1pvQBSwBBNJnOT+tLyvJ+nNIxPHp7UrgKSeO3tTpJN5z0+lMZcc9/ehQTg9RTGlcPvcDv60088D8xUhHX+lRnrnoPSkx2sNMgTk8GpEbIzyDUBJzt7d6lB4Hb60k76BsPK88t1oyAOf17Up9RzSFPXn60Wa2GIDnrxzinlR9cdDTSAM/Ng+tI8pVQPXuKYxTz7GoySCAOacSxzjp7Um3jjgH0qWIDk/SlRcjn6c01sqcDqR+FL5hRR8uSeuKpeYx0ig++OmO9B5GCeabuzzS9MHrSbuAxgFH8qaTjOf0pzEge9N8wbsBsY/WjzAY2QOOc/yoI4HcH1oLgdfpTCwBH6U79xiBhghRgA8Z7VHKxwRx704MSTjpUMpJXI6ehpNsCnd25S3eT7207gPbvXnnxE8Z2eh6HMiqpklQtt3cdP513+q3psNKuZ1kC7Yzwe9fMHxB1u22Ob2VnGc/L6+1ctSfIjopU3UZy/wgsI9S8S+JfETW0aSOQiSgdPUD0rupTvkJ659aqeFLO3sfDNobWMxRTgyMX4JyetXWHJOP1rz766nuU4KMbIj20wqc1LuA60qgNzTOlJDBDnrUkdvg9KnjjzVny8CrTKt3IY7bNW1sdycU+BAavxLgCt4slxM6LTvLfdnJq3HacEHr61dVRjpUiR81qmQ0VW08SghRgnuKdFopWT5unvWtbIEHXn3q07hgAMenStLkXsYw0sRHJ4XvnrVn7HHGo6nPvV7ywRySagdOf8au7C9yuLcDpTtoUVJt2jrTWpOQWuVLg9az3Usx/pWo8LOelNW2weRjPrWMpMpIqQwKgz1qpeEbjjoa1JlCKcVlXPfIrMNSqVBBqWO3pETknrmrSrigpkBTbRH1xUzimxx5bPaqQmaNiOBWvE2BWXZqABzitaIYWtEUhJGNMxxUzrzUbLgVViWQSDNQtF7VO3WpETJ5pWJM9oOuRmmeVitVoN1QtBg8daZRVRc8461OLQSD/OKuWtkZTVk2DRHBz9RVWA5S+03ZkYz7is17ArnIxXb3FruXB96zptP68ZqkxnNQ2oRs960YlBj2lQfcippLIo57U9Y9oxQLTqVxZxFsYxxyRTl0sM2F/MVYQYbpV23wG9KBbFQaf5AHO72pr2uWPy9a6JLVZI8g5x61Vmt1QnPX0qGJMxDZADkVE0HlNkDmteRVUGqEvJ61DKtcozIG5PJ9apTQDH+NabjiqzgZwal3LRltb4J4NNEHU49601gDZqT7IMdOKyBmQI8dqXG0EgVoS2uM4qrJFjikZsi4z161PGFCbmOCOmajMWQOtSRkgKrfWqRyzuX7aR9uTwT1x3p94guoZEdmUMhB29TweKLV92QTVtFAYMedvQU23Y45Nn5mfHTSBbeN79JlVNspEbDqRnufrXD2to11vjfjKbdqkZbP1r3D9rbQhp/xMnMPHmoH2Hsc5Nea+HNFm1G7hjiK7nYDa1aq7VzGSTZxGr/D27nh3QQtJt5G3t+VYlvNJptxLb3ibJlIGxf/AK9fZ3hnwKIIwJYsuPlOOhrnPi78CrW68PXeoW0JF3EC7LGu1uPSsY11tI2nhJqPNE+efBUqp470KeUGW3iukeVF+8MMDiv3ms/smo6fp1zZjyrW4s4ZFB6gFR196/DD4GWj698T7PT0g2mNh5iSZyTnHpX7WfDSeRtEtreQ5EUCpGB0wB3ruUbM8uTOjjAGVPUcU+RVc7dvbOagmia2u2Zi2H7elWFJwT1+vamkZkQtViX5emaBkNgLgHuamLDaRvwfT1qJjtADdzjihgOLAj6HtRj5eOfTNKUKk98HBNNBI68DvUoBjADquQOaj8sHH58VM53NjqO9MxknDZHqO1IljlG0Y/yaHUoPT2NCtlTnt3obGQfQfxU2CQ3aMj+lKyjAJGfQU0yESZ28dsdKlLZRj0ANIWpF5RDknj6GrEa4z29RTGbYRnn69qk3jZk8U0AM23AP8Xf0qPYMcnpTJE8x8joPWkaTCnc2T6GkF+wkzKoPf61RY7iR+dTu/mtgfSopCUPHzZ9KBNkTDOSOMetNTl+eop5G8YOD+NWLe3DMM9qpJkdSe2Uqu08+xqw5DAj9KVYguCGyPbvQzBVI/nWq2EM3GBl28j69KDOjq+Vy2fvZxUcjBj/hUKDbKQOlFxFxckE9QaUBeO4HH0phdhkDj2oEpyB1z60EslH3sDimkgA5/Wnu2V9/Wjjb069/WgZC0RIBLDg9BxTB8p/TmpZMkEDioTkHB5P6UCcTS3nIxwKcT1piqPp7GlwD14/GpudYHngcCmEKCcdR1zUj5BBBx25phzk/5zSvbYBCR35pSOCP0prYGc8AUvQHJ/PimUKeuDSqcDnpSFufrSj34AoFYaxwcDnv9KRvl5PQ04kHjpSE8kmlsOxC/B9KeoJ9x70jJnnPHvT+OvQik/IocuMjHAx0p23LAkbfTNMDhSf60M+D6fSi76gKzbuOM00kAYHIppkJ5HGKN3APfFMBwwCSNuKUv60BsZzz7Co2c55+bPSlcBrMGJHoe9KOnP6U8ICck4OO9G0LgBs0rgRng0ocjj+dI3BPr70nqT+dK4hJX2jNRFi6k+npTpSWJA601Rxy2Mf3aBoawPHoec+tJghueaJJfLbb7ZGKj3jt37mkFx+4ZyOlNbk+1NBweOvtSM/fvTuUjnfiHI9n4aldOQ54BNfEnxXvbnU9cs7WBdwacDYP4ua+z/iVb+Z4Zd95JLEFSeK+SP7MOo/EXT2T5khuBI2enHYV5mJb50j2MA7Rlc9WFqbLSbCBmBaKEAqo6cdKpSHB9RWlqTs9yWLl+PXj6Vmy9DzWB6ENUQ7h2Oamiqs7bamt2LHtQbmhF0GO9XUj34PNVbdc1pW4GOa0QyW3t+KteRtWnWwG4VoCJQnP5V0xsSzNUMGAK9asRxt6Vdjt1ParUVqueOlapGbuyggJGcYPenh2HGPzrTa2UDjFQta4J9arYixWDkimseasrbN/+qnfZ8npRcdjPbJJ4zSxxMxOelaC2mDzUi2+3pSaYrFLygozioym4kkbcVpPDuFV5oNint9aGgMe6Ukms2eHdWtdrjNUMZOTWPUq5VSHaaeRgVK+MVA5yDzSGRSyheKfbDfzVWc8/wCFWbHt1xVIDXtEPFakKHGKp2aggGtSMfjWqGkAhz1oa3qwlSADHNWmDVzNkgxnimhcVcl596rkZPNNkjkUbc1DJgHIqdc9Ka8eT60AS2j7egxV8P53cmqMS4q/be/NWth2GTW+RgVUe1yuOla0y8VUYY61L0HHUyp7IYNZ8tsU+lb7jmqs0AcmpuOxiLHg5qQS+UMk4q49tgHiqN3ZPMhUMV9xxUtthYtR6qyjG7C0j3u8ZJ59qzrexmj3CVzJk8HpxWlBZg9RQLlRWeQsaRbZjWi1oC3SrEVsCKfK2F7GKbVmwB+tD6QXBPQ+h710iWysAMd+c1fgslcYJzn1q/ZMjnOSj0sLF975h69qJLHauK7N9PRE6DPvWVeWyqTispU7BzHJzQ7c8VnyQ5bqK6G7gGaz2g+bpmsbEyTM825x059Kb5JHX863bSyD43DIPapLvRTsLoMKOuKrle5zSTMSFdrdiPUVdjOBnsKgEDRuAeuO9WF6Ecig5n3Pjr9sbSDL4ttrxUXDwgBx3Oeee1eb/C7RjJq8cmxSFAYn0+tfQv7UOlpe/Y9r+Y3Cnd268f1rx/QNGk0uKQR/u2lTYffvUyqWjZGkIKTTPTNc8b6V4eaMwZmaIAEow5x1P1rp/Cmt2/jGEQzReXDOuPm+YnPY189z2k1r5jXL+Y6nGPUf416j8J9ReRoGL5XIBx/DzXmbOzPelTj7LmW5xfw0+Go8HftdTaXEm9JrZ7sfL93DAD+f6V+mvhO2a3t7dx8gKBSF7Yr5V+H3hm21z9pSfUYMyG30ZEkmI5DGQcD8M19j6FZrbWTRdBGflb1HvXtUPhR8ZW1mxb2F5UJHJHcU23fzIgf4u4ParTsQrB2/GqVuEjZwv3u4rpOcmYAimsQQCeMd6lPbt7GoJ3MWeMjsBTEO3YJPUUgcnrwD60E7x6DFBjCkZ5P1qNQFUYz6U2Vgp/wp4GTzwajdCfagTGK6jvjPrUoAZQetNXrk81Kp4PYD1osJakEhB9/anbtowfrzSP8ALnPIzSocpk8/WgLMR22rgc/WnBiBg/nTdocBgdvuaVl2tz0PrSYhUYB8Hj096ZOu4HpmlwMfNz6ZqGe52MwHfgn0pAVlOMkc884oZxtPy5PvQwA5PGeTTGG5jn6UCZEs4Lj5QSODt7VsQRqEJHUDsaz0txkkKBWhBkKR0HvWi3IYqylsMORnmiRxtOe/FPZDGNq8D0HamKpbg859avbQki2EEbOV7ipUhDHhuR1qQR7P8akAI5HT3phZELKQvrUZUK2Q2CR1qw2QBn8aZImW55GeKABJhnB4PvUm/wCXA4qqy/MSeCP4qVbg5IH05oFqTS/JgBs57ioGIPJyT2qVWAIz1x1NG0gYPyqPSjbUVy2Onoacrc4/nSbSei5FKpX+LjPrUXR1jWbIP9aTdn2PvSsu0nBz6YpACcdM1Or2HcTGWye/rSSEjheD1OaeVIJB6+hpN3HoPemg2EwAMk44zxUmMJnoPemrIuB6e/enPycjpTFuMPGfQ+tI3zY74647UpTIIbv6UihkU/MOPSgoYzHb7juaFcnjI68U53w2DxmhVyRn07VOxV0KDxzwajctk9vp2p+0bsde9DD86VwuRE8EUuQFye3pQQARjr0yKMhRjdk+9FgBnOf/AK/WjdtHtSMS3PSml8EZ6etK99AHh8g57UF8rxxTNxB9fpSGQZA6j19KBCFyQ2f04NIx2DPUDihnG4+ooMikN2PekMjMozz19qVXHA7d6YV3HJ6+lN560DsOYhn3Hke9QiQEfL0BxzxT2bIx+YNRluB35p3Haw4nuKjc8gd/U0pfBzTJMMxOOvFSBleLIzfeGb2HbnaA2e55r5X0OxW38azMXw+9gEbrjNfXF1dwwWF2JxlWiOB6mvmKy0lo/F947xEF3Pllh0zXFiY3sz0sHO3NE3LnDg7eBnr3qhKvNaVyu35O4yOKoOMGuU9ensUnXnHBqxbgD2FMkXJ61JH8oyeKR0IvxPir8LHjFZUDEtx071oxkgVpEZrWj9O/0rQ8zGOayYHwa0I5M10ImxowHgc1bjODWfDJ71aWTkVsmZlsSU7O7rxUEZBOamJ9KtASKoAFS7RUSc96fmmSBAU8CjaOtKQT7ULG3Izmi5LFCrVO9X5f8KsupjPt1OarXTfLSkIwrsgMc8/SqErBc1o3eASfSsW8cgHFc3U0SuJJKPWqk1zjOPzqGW4x1NQl9/0oLsWEbeM4rRs4zkVn2wDMK3LCIkjj6U0wsatlEcD0xWpHHxSabal0Hb3NbVtphbgjg1tFXQuhlCPFO2EL061utoxVPud+tV7iwKISBxWtmhGG4IPNQPwfWtC6tmQHjGPWqBXjmkyRqsM+tPDCq7Eof60iy5pDReUhh0q3bkKwqnbuH71cXGM1aYy47BxnpVWUdaUsQB3/ABqNmzSY0iJuuKCmRTzz3FKelIZWaMZqtMvXjmrxXP8AhUEkWaGBR4Jx+lWYR7U1rcg5A4qaKM7R6+1CJH7M1NCAKjUEdKcpIrRMhljdirEE+3qRxVJmOKasxBqucixsSXS7Dk1j3UwYkZpJrkgHms24uNzHk1zzn2BKzIrmUMxGarAAPmmTS5bioml4znH1Nc9y2zWtTzgEelbG7ZYsi/MMZNczb3OM88itNtSH2baOeOa25tDkloZN1FtmJ9OvvUafOSBzjrTrm48wkk5OMc1FHIApO3BPesbs52zyL4x2sdxeJDIm50cPg9+K5DTfA736wuEyNw2gL0+tejeN4U1HxCRMOTtyPTitrwnpUEc6FlJXkKF9cVlOOlzeFnGx8n+NrRtL1m4s5U2qWO3b6V2/wr01hAMHY5PINRfHXS1svFjQyAxSFQVULzzXW/CrR5Baxk/f4ABrg+1Y9tu+Hv5H0R8BdLx4hun8nJ8sAzf7IB45r28SLCrhOFLZArifg7osOlW19cSvteQ4GOi8AYNduyZYnPP6V9DTjyxR8PP4mgBLjLcH3phUFuFXPvS7iOD27CkTOWyc8/lVk3HL8v3qbMpcAD1656U/bwc/pSDj2pmdxhBA96egBXNLg5/x70qtzQAwAgfX1NNIOOM8djU/l5Gf51ExA6cZ7UmSxBjGR+RoJyv+FN3YHHGemaQNxz+lIWqEbAYA9+gFSbMdOfrUYcE8t+AqaMj8vWmFytPwAV45xgU/zAqfMcH2ouBgE9x0xVeU7Tz07VDDXcWebaOOT15qsW3vnoevNS43Z7n+VRHIPqKQCSqGBGc9qrsQzKhbHOef61KzDkYz7ikig8yfc3K+hprRktovxw7ACeSRnirKYUZHJFMt0O5SfpipTxkjgE1shBIw28NubvmmR7s7T9737Uhfc27oDxipVGCCOtMkmj24Abj60mwY59O1NDZ4akYhmO7jsDTAQJnpwfftSsmU54PrUgI7dvWlZlAx1FIkpyICPX29ahILHJ/TtV1/mOOhqF0bAI4xQGoisFAzzn9KlJDLlWyR2PSqzArgDnPr1FTQSKqkhsHuDSvYWpoLg5+brUJ/1pbqnancsuCooJCsFHFQ0daI8bTxx7mjJJGeTnt2p2dw5/SmkY5Ax75pO6GPZ939fWowRyDyPU00AqfXPpSq23rz7mlcB5TjcKRpQh55+lNVs9PypkjAcdcUxXJlYNntjmng8Ed+oqtHIEORyByc05mbJKfL7GqvYaYkjEOSeR1GKkVyM9qZuP1P86az447+gqblkgkPPrTXOQe/0qIbSxOeevB6U/fwfX2pXtsIaW2jFNHzZ5zz37UMwYE+/JHemsSc4/SpuMe0hVf8aXaH61A33gG454zSeYVIA4HXNArCtIVLrtxjgE05X9eD3xTSwcDP/wCums+PYe9BQ9//ANeaaQGbPoe9RtMC3p9KQSjp3oC48kHK9B3pJsAcdBQGUkjqfekcgcfzoHciLHbkj64oYgDFNdiAD157VG0mSRjn3pDHE4yOuO9NLfLkGoXZsDB3+tMEpQcjPrSuIo67dqLYRY3MzZIHXFeaeONGZtetr23DCIxhX7DI713UoGoao7K27jAHoareOdJVdHiEWGIOPcH61jNc0Tem+SSZ5jdcqW6+9Zkpw2cn0rbvoQPl7j3rFuRjt+dee9D6Ck7oh35PrShs5AqFz6ZNSwKWPNSdBdtl2/jzWlAhkFUoEwBWlBwBW0Sr2LMQq7EuRVSNsn2q/DzW6GyxEMCrSVCi5qeMYNaoyZMpwKnjG/rUG30qxEcVohFlY8d6cE5pEenqRVkkcgxwKmjU8E0mzFPVxtoIYydRisy6HFX5GLE1RulyOvHWpkMw707Qa529uQrEHjFburSCKJ2LAVyEge5cnnGfzrlukzaAxpfNbirMMe4AU6CwKckVdjh2HpihyNB1pCARniui02FdwzWNAu05rasWxjkUo6sTR1NkoixnjH61r2l4I3zwc/kK5eK6Kry2frVuK5b1yOtdkHYho7qzvIG27l+Xv7e9SmGxkDl8HHIz6Vw0eoyRKVVtueee1Pk1uTafU+h61t7VdieVmxrVrbyIzpxjsK5e4g5OOlLcaoZQQ0mzHo1OS4WTrzUSkpMRmzrtJB4qlKzI2QeK27uEH7vPFZ09t7VDGRWl3hwp/StuIEgHtXNurQOGAJwa2tNu98fPH1oTKRfP3etQu1TMcioiASaoaIs8kCpO1AQA5qZVBFAMiC4UntRgHtVoAbcVFt544pE3GiIFemKa8fy8Y/Gr0MYPXpUTxgMe496qxNyCOHK8UPb7Tk1ciTHGMVM8YNOxm5amRLGVTjp71Q+0EE54FbF9N5KGPGQfQVkS2xB3EHPvWU9C7EM9xgGs6abfzmrFydpNZk8meh6Vz3BiSTYz/Sq5uOcUMxOagk4PHWlcxkXI7nByP1qf7dtRgOSfXvWYjY9vrS789+lF2YNXLJkLNnkDvmlQsynBxzzmolkA9z6UNc+RFJKTgICSaV7IxcbnEeIP3uvvOS7ZwrEdCK6nw4UZR823b0OcEn0rznVtb36ocPuUNggHpXV+GrwyNG2N6kjj24qJvmidUKbR5f8AHmxmufF9tPI2Xk2KD2OK9F+G+kpHYwPg84IrC+LCRXfivRYTEZHdtxx/CBXo/hXTJNtvEg+UKAMDtXLSi3UOqvV5MMoo90+G0Bg0KXPL7stnvXSv856/WuV8AzOulSpOCG3kKB6etdIZCuSWxjuK9/Wx8l1FkZU+82KZ5sbH5Rz3ArLur8mYDJ54x3NTQoPMVizBv0NJPsJ2NMAHp+tBXYSB170RnjipB+tMkiYEewpo5wanIz0pqgL14+nrQIUOWJyMdsmoJsLke3epCx3cZx6mo5wcUAUmlO/A5I9ambKryuCeuKp3CkycdueKthiIwRyT1yelSTe4bec96kU0mR9frSphuRyaNRDWOetVpFx07etWj1Hb29aWWDevBI96VgM4yYJO7J9qCSPoRjmq11MIL1Yehc8E96nkJUEHp0qAGMCPcH0qW3Acghs/TtUaHYOec1JG5DAdAeuKuO4maCEbSwbIHHBpwbdgLznjioDtVM9DjqOlRwTkNg4x3xWxDfcu7fn9COx7U/GCefypF5XJ69qViOy81ViRrdfelLbQN1IT3/nSx/MTnn0pXGO6jjrntSk4yOxpq4HTt71ISP4eM8UlcVxqxjBxz9Kay5U+h7VInCjt2IoLZ4DY9c07XJuVJ7cnAbgDpUO0rIFH3e9Wpm3jBPBqIxAH3Hc0rCuXcHkjt603cXNSEdc8DHGO1IBxkfmaxv3OwaxAXPQ03cG69PenE5GDikdSoyePrQ29ikMYeX1557dqaxxwTmn78c96aGBU+3WhNCuNDlTx17gUABs55Pahjt9/pUfm4wDx70XAlA28H9ae5AGSenrUKvgkmpMgj070X0GgJDLxzj0qJm5JB6cc1IHDH9Oaa6A5+brUjIt25iO386VflQAcGjAT2HfPemmXB/rQAgfAOOAKCwY8VG7bScdc9qash57UFWItV1KHTYPOlfaoPWsXT/ER1Ug2wMkWTh9xxWtd2kd8nlyKGX3plnYQabA0UCLGj/ewo5qdRpWLMchPLcfSn7iT1qKNwAQ3IA6GlDDFFwGysQDjj3FMWQqv0PellfPHT6VEzbMANRcGStcbQM8Hpx3pDNkZLZ96gLgEk8n1NN38ZqbjJ/Mzkc59DUZbk54PrTVORn0oZ8DnvQ20A1sH/Zyaz9evWs7JlQhpGXAXvntVqaXam4Viyr9tvYy7ErGd1LmexaWtybRdOezSIs371vmYmpvETi5tpFI5I6H2qwrbB1/Gob5BcW8ikZbacH0qXoi1o7nkeoMQzZ78f/XrGuRitzU0K3EhA/iIrGuMtj+defLc96g/dTKajnmrEQw1MEfXNSqMGszqLsJyKtxvzVOA4Aq1CMmt4lIuRNg1fgY4qjEAKtxNitEI0o34FTpJzVFHz3qzG3Pet0JlwNU8dV42BqxGcYrRCsWVOKduxzUW/ik8zNVcViwZOOKFfINQB80vmY+lO5DiPlbC+tZl5cbFPvVqacdziue1fUjFGyrz7is5ySRSizJ1aYzShN2V5zg1FbWo4wKqwZdyzdScmta25PHNc3ma2sSJbADpTJ4Qp/pVt5BGuemKy9R1BY1OWX/vqlLuUhrTrG4H9av2l+oPJwK4671lVk2l1Vj2JqzZX5JyT+NZqpqXynfQXSluufrVxb5VAHU1zNjdFkXntV+Nzgg/rXQmyJJI2XugF3FqqPebge1U5JW5GeKrT3O0EjnHaq5mToWZrkdSfpT11TZj0rk9S14QHluO+OgqC08QpK4LNwD09an2iW5ryXVz0y0k89B69Tmp5YMrkCue0nVoZcMreWh6bmro7S9jlbG7it1JSV0c7TTKE9mSxyMVWTdayccg85J4FdL5STjAPB9eKydVgA3diB0FVcSepOJgyA5AyOKaZM9/yrKtr8kEHjHGD1q2k4b6U7mli6hzVhe3NUo5KsJLimSyYmhRTQwPepFApoixJnikzuNMNODAU7ktMsLhRQZRg5qu8uB1xVd5iAeaTnYmw+5kG4kdaoXEpbOeakmuFAPOTVKSUEZrGbuaLYo3lZMwwfatW4Oc1myxknmsiGypjrzTCOtTFOelIVIHWkzNsrOuOnU9KADkdCfapXcHimKuBz1pGTFD4GB16VQ1m4Meny4BJI5Aq7LwDt4JrL1QGe3MR+8wx8tP4SVueDSaoU1l1KliWznPavTvBV9m4iAIQZ7815F4uC6b4hKhTHuzyT716D8NZpJpEIOTnoecVzXbbR7VSC9mpI634h2MtxrmnXcSAiFtjDbncD3Fen+CbB5pYXEZDKm44PtXL38SXcseGOWZVwR6V6n4B0tXhkzw2zBI7VrQjaVzw8VVXsrM7vRrGM6dDOnymQcqatSRcHgDPvVXTy0NjFGrEIuQB2FStK3I79jXq7nglU2YnY5IODkE9auRQoi1AswdsAgE1dQAKAwznpQiWxRgYx+tLjB54PvTM7eB1p2Cc56CmSCkqMnk+1MYkN9fWpcg8/qKYzHdj17mgBydCB+lRyocc8H0FNL7D7mmu27G5jx70iWRCIN9aQrt684qU4/HHWm57daWoEMj7AGPQnGB1qVeoHQ4zShgcjqPepBhjgdf50XYhBGSfu571IX2Jjv/ACpS2OnA9qRvmJ/pQBm3kSM4kK5cdCe1VkBZeepHGfWr8yEs27kdhVOT5eBwfbioAg3EcHgfWkWdUIA9cc1Iyh0bPB7YNVoI13Hd82CaaZF9S9JMzxhV4HtT7aEghi2fXNMQBRxx9O1XoVUjO7Bx3rURJGCBz2qXbxx+lJtaMc/pTQwBJ61dyRWXBwaBjGM+/FKxIOT6dDS5BznjHNFxNiIwyMdfenlsjPQAZ5phU5J6cdqRskAhuD1BoumwGtICeGwT68U4sCSD096CNpJPzD2ppG7g0PXYQA5OT0oADClYhSFHIpuQxweOKpaiLWeCeg96aXJUArj60hwe/wCdGM9W/Kua522D7xweDnrTHPbqPen/AOPbmonJB+vekAgjHJHHtSZCnHH4dqC2GIHGaC3PH60guMkKsPmOB6iqqblGHTG0kDB7VbOAdx6Y6UwYckUkIVF7nj608rtJyc/XtTQdg/xpWk3Edu1D0LQ1X6Z4PtTvMAyPbvUeWGWOMegqCW6SN8twCOvGBU3GSyycZ798VGH3Y3dPftUUs+6PevzA1D55FFyrIsk56D8u1Kcdar/aQOp2+1AnLA4/WhsGSlwqnsKjk2/Wqz3oX5cjNI1zuJJ4ouMkMgUkdB05p2Sen41WM3X+lILrysZb2z60ri1LLjHzDnHvUDSA89aje8V2JHC9xULzY5HTPGaV7jJy3c0wtUPmhv4sfSh5djDnNICYzkKAMH2NNeXLJjjPGTUTy7RyuCeRUbSgDd/nNKyKSH3UnykEg5HUVRtztbkZPqKbc3HmbU3cseQPSnRPtcY6dAKCloXG5yR1PamCXHuRwR603zMke3aob64ENs0g4Ydqllo8y8Rzo2pzhG4UkYHesYkY9ajvJ2bWZ9xGWORg8n61LnIrgerPepLlikQyDgmmp1Of1qZhmo2Q54FSdCLUBB/+vV6H7tZ8XymtCBsgYq07FotR1ZTrVdeKmVsVpcosx/LVuJs1SQ5qzDWyZLRejbFWEeqsfNTKcCtUwLHmcdaPMxVZnpPMyarmCxdV8015Bg+1RiQDnNV7i6CqcnHv6Ur2Qitf3RRT2rl9RvPMJB5/StDVLssrZbHrXL3Vxmb71c05FrU04MO3B61pRfuh1/CsS1uMYPNXZLvbCSWxxUczHZtjdW1hYIyodeRyK8O+KX7QekfD6CdbiZZ7kcrEWC81q/F7xhJ4c8N3N3A+CqnBPbivzg8d+JL7xh4iubu8macu2QGbhR/Soi3Ulbogqy9jFN9T3rV/20Ll7wy2tn+7II2rjI9Oea7D4X/tkW2s65bWepAQo5CYk+Ujn9a+PbeJI3DHa/G0qG4Nbuh+EJNX1G0ntVYOjZ3e3pmrlGKRwxrzkz9aNA8TWer263No/mxMNwKsMAVtx6ruT0Oe9fNnwFv7m00uK0uGkVUTGG/OvbVvlwCG4+tZKbPVdPQ6ibUQQCWPI6elc74s8WW3hrTZLu4fywuTlmCjpVOfVjFzuOBzxXgXx21rUPFMgtIS8UC8ZXox/Ck6jJjSueXfE39tjULHUrmzsLJEjDlVmVcnAPWsLw5+13rEkqtd27vG/wAu7dwf8K85+IXw/kikeYjLgchl/WuEs5mgh8tvkMZI2hq2jyyRw1J1qc7X0Pvr4W/tTaP4juUsrqZra5GMiRu/TFfTXhjxbBdwxtG+9W6Nur8dra9urO++1W8zI/3s/dwevrX3b+zD8RX8R+GLf7VMzToAMD15FF3Tej0O6k3XT5tz7TttSEyKQePWi5nW4Bz19TXIabrh8lFCqBjqetaqalvHODXZGV1c53CzGyKFl9h05qzFJjvVAy7nJz9BTxIR0ouUvM1o5sjrVlJM1mW+TjJq9Ee9CYNFxH/CrKSVRBOPwqZHIA55rRGbLR5pjHGeaZvLA1OoXbk96ZJVmc1UmlIB5NXLgDtWfOACazkPoQmU81C8hOac3pULnbWLJI5GqAgHNOkkyaj3YpEkTpgnFV5PTtVqR6qStxQYyK8nBOOcU0NjPcUjtluv1xTM43eo9aV7GbFeTcazb45UHP3fSr7oGHUg+tU7i2M2EHG7ihvQE1c8I+J1ksniJCDsLDjHNdR8MYCZ8K7Z4/AVzPxYuPs2u5iZQpwvSul+FEkk8wOwkqQcY6iudO7PZl/AR7cbUM1tkbdpGT717H4a0gafZwSEkPImceoNeXWGmyXnijSbMnAZ1kZc9h2r2XdNJdYGAi8bR0AHYV6FKNtT47EVOZpFmGJgmB0HX0qOY8deBVlzsGcHB96pPIGOe3vXUcw1fvBuOD2rSibKjA7dzVGNOQeSOtXVJx7VUSJDsAHJ9aXOAR696Y0mwZ65pVb1P4Ch6Ej+mAOlIxAPFK3XHXuKaAeT1570gGEHnd26ZqJjhiP51Me/zZ5xUG7J7dfyovZEsFBUc9PQUSBgudvXoBUiYIIH5mllkIGA3tz0ptsRXiKoT6nk+1PbBAGeT05pF5H+IpUfLn5eR6UNqwXFXggBue4NSBsfQ0qqOGGA3vTjxg4Ipc1xXuVro5z2+lZ5PmNn3xxWhdg7Tjj6VnBsBuOT2PWs3uMFlABGM49ah8rMu4YDGpAQUOPyojDeZ601qZvUs28ZBJZcH61aDbXyeB1JNMRSE4wKdt5DfoK2urElkvuHPpTM4OG5FIuD9aQMRnPPvSuGw7J/wxT8EDnkULgDJpC47fr3qrhccxwD06cE1GJAevJAob5gQeD7UnlkA56ZppIm7ZIzAg54+lMC7e+B6mlC4Az2705WGMen6U7gN+4OPzNJs4J7f7Jp7MCoDZYHtxzSN8rY6D0PSmIN3PqcdKeGyozjHTJqEuBjtk9aQSKB978q5Hudyb6Ezt1HX3qMk5PemNKB9KY1wi8k4B9anmQyRsDkckdqjDkZA6+9NZ0zt+8DzwaCPLIx2pXuBJkE+1RvIEDeo9Kb5m3pUUsgK5Dc+hoegCSTjgluO2aiW4KnG7rVeWY7iG6VH5mDk8CobK0Ls1wUT361SvU+0QOjY2sMU55N6jHakZsgZ4I9aCkReYVhSJV+VAFwKaZNoz1xT3bA6/lUEhBAI/XtSAnEhINNklYAAc5pqnI54PSnMVQ569+aYGT9pMk7qc71PPrVtJSeeg96R1DMWGMk0qpxyce4qRkiscA+vrUTkscbgPWn7toqNz+P1p3uGxWmj+ZcNkA5570hlBXhuBzgU+XJIxgYPU1DvUEkDk9QO9TsUPLlf4vyrL1O+lCMqZJHBx1q7K2fUZqk8QZyWGD61LkAmmXl3KMzgqB0zV57g4JzVVX+7jt+VRTynrnA9qLhclSQ72kBOG45qSOYliTj8DUakFeeaazYbIHHXFK7LsnqXDNkfhxVS6kDqyvkjBoMmGGScHgCopsyoTk7uxpXuNHk+pxNHrpIGA2aspkDk1peJLXNzv756r3rPXjA/WuNqzPcpS5ooULmjZSg8049B1pHSthF5q1b5XNVV4qxHwKpFpl5GzUy9+aqRtjrVhDVllqM4q1GapRtVhGrRMReRu1PMg7mqySUpYNV3sBY38Um8L71CHwKa8nHFO4mTvccHms+6nzmhpMA81TnkJFIgzb9i2T6dq5rUnKsWBwB1roro5B5rm9VUtuH8qwkbQFtNSAUc9qmm1MuhUN+Rrm9zQsQG4Hapo7rJIY1idFjjPi1ok+v6NLbqSYWU5UrkZr4k8TfA/xB/aciwIpjZzztPA461+jtrHFO2HXcuclR3qynhfR3kZzaRiRueQDVwTg7jny1FaZ+e/hn9nnWJJI/PjXaer7eK958CfBO30G2B27yOSW/wr6RbwrZgfuoQnsMYp66AltGRsxxUz5nqyIU6cPgRw3hvSF0qQsq7cjbt7V0omKjmr8ulBScDBqCWwYn7tQat31KLMZTyePSs3UPDcWov5hhGM/dx3robfT2B+6TXTaT4fa4VQwOc962guZ7GUp8r0PGfEfwStfE9nIWh2OVIyqcjivj74t/s5674c1rOmw+dCxz8vXqetfqrpuhJC6kjO0Yx2xWd4h+H+l6uSzwqh9fWtlQlF3iyHJTdp6n4/t4E8RRssclg/P3gvUV9S/su+ELzR8O6SwR5G9WXjHPNfWMvwR8PPL5rxKARkrtHXvTW8MaZoCGO0ULx1IwaicZbM6afLTvykthcbVGcDHateG7DVysk5hYY7nvV6xuJJZRGFYk9x2reGisZzXU6i3csRk/lWhHHWfYQFMZOfrWxEny1o0c9yWJcVZRqr52inI9JMGy9G44qY/N0qnG9TiTHvWvMQydODT5HwvBqATYNLJMGXPejmJBpMjniqs7DNJJPiqss249ahu4CSuAapzS1JK3Ge1U5X96xZLB2qJnxTTJk1DJIKRm2OeTNQSNx14pJJSOlRbyTzVGTYMMk00AClIIyR+tKAcUzNsYxwDgZPtVUzJCd7nYqnczMe1XGXAye/Fc34jvYI1FsXPmSZyB3qJ2tqOC5nY8M+KGoLf+KJDACsMZwoHRq9O+Celu8dvcSgsSenrUcHw3i1B1lmTcuQwBHavUvCuiw6ZAoWMYVcKAKzhG7ud9auvZ8kTtvCsMd94lRmJLRLwR1Ga9TSMxyEA5OK80+HkBOryXBGATgAntXp6hFBIJPHftXoxVonyda3O7Fa4c9DnPrUKHJqScb8nd+HrUL74+QBn2NVcyLMKeUOpZjVoN0BNU4ZORu71aXLkFSvoa1i7Gb3JNpOaMEc9/507PYfrSEZyQ201T2EHD8/ypen49abkKxz+Zo388tj61NgvYcQdnPB9aqyxnOQ2D796uoMpk84qCQ4G0fKKLMm4QLtxlsk+lKy5fmljYL904OOtIz+rZ+tO7uIZKAGIFRZAOB1xT2lHJIz9KcFHU4Oecip0AN5VeOtSRuduG6+9QSNggrxzTlkJB6U2AlzJuQjt6Vnv8hP8ASrFwCVIPTqaqzSgA/LgCsnuBEzDp/OlVvm46+1V2Z2kG7p7VPHGQcjn1z3polmpbIXUE8VKUwOOlMtmZUwOBjpUu/J9FrYmwzGRj+VMbIIA6d8d6kxgnH5+tMYc896QmiUMcAfzpGUtnHFJGu3JHP1qQjKhfujrxTXcmzI1yCR3HepQMDjmmM2Fz74JpUlwcihu47DytNL7uOjU5TnJbjHpSDnqME0bCsCklc9D6mmkFiO496kXlefyprR88flT1J23MoXpdgmevbvSLcK2795t29vX9agsovMmUHhz0Kmpr3Sms5jKfun7yH+dehCELalc7JDIqRE7Tu9zVWW+jtYzJLuY/whf/ANdWrKW1ntpkYsbrdlR2A9KjMUcykMvIPA9aUow35TWM2+pMssbQiRf9awyR6cVVe6JJwQaYqC3jwvAJPFR7shj1B9K8ao1zuxuttSw0+Bk8VWeYH7vbvTWYgcfrULuQ7fnWdyirdXjhyp5x0PrUcF+ZMFvl9j1qSe3eUZ6N3zVdrKQtvH3umTUaj0ZpwThud2fp/wDXps0+G+9nHvVaElEAPXHY0TE7OfxNUNEwlDf7XGee9NeTqTx7ZqCNtucN279qHyTgdR39aBkizflTjKT1qozBc56io5pwBw3txSvYCwzYI7D07U9ZMZzVFJiDh2x35qXzN/B7etTfuMnaTGAeQfemmTAJ68VWaTAbDYPvSLceWn97vzSbGPkkBHPy/Wq7tlj2A/WkecynPX0xULPken1pXGPZtpOenpUTyYYgN+ApjuTnnJqIydM96V7BqSl/Q/nUJUtJn+fSmmTuOPWk81h8ynk9+1TzDSZYJ2yKM4I7Zoblg3Ge9VXnZmJ4AphuyOMnnpmlfsOxdPKg4HB7UyVhjA+aoluDsAPWo5JgpPX2ouxpM5rxJGQGYjO3k4rn45AUBBzmuxv4lfdk5yOh71ys1t9nbBwTntWElrc9fDyVuUYoozRnmg9DUHchQcGpo5MnFVi3HpUkJ5zTTsWmXEOeasJ0qkr7SBmrMctUmWW1PNTI2KqK+O9TxvmtYgWVYmnh8DNRBuKC1aE3JDN71G0uT/8AXqJnwaRW3H2pAObkVWlXIIq0eRxTGQGiwjIuY8g/rWPdWpbPFdFcKADVFowzGpcbmq0OVudKMm7C8+9QJozg8Zz65rsfsYYHinCzXbjvS5DRTOZt9PkiJxnHatmytWY89quraDOcfjVu2gAI9KtRQm2Pt7PcMYzU76eCACuR3q5BGBz0q2sRfAxWqimgMP8AssMSGGFHTFVm0NQ5OMqa6c2wA6CmvAGXFP2SEmzAt9MSNh/Oul0+FUXhfzqoYQrA1dtW2jrx6U4RS2IbvuacY2rVe7yQcdaekvFQzMc9a2EjntTaUnC7sn071gXGnT3D7fmBPOa7Zog5yetOWBAwYAAispQ5i+do4aLwrLODglT/AHq2LXRBaqOhbGDiuqSJMcAAkc4pjW4qeRIlzbMq3hKnp0rQjj4qQW+OaegxQK9ys6kZ/lTQeKtsm7moJExUXAQS7e9PSXNU3fDUJNg0cwFxrkKOtNF0ScDBqqX3Gnq4UUrha5NJJnvVd5PemyS4qtJNkmldkskd8g81Vm6Gl8zjrmo5GzSJZCW5qvI2M1Izc1Xc5NMyY1mpA3Pp9aaW5NL05pmTRKDmpuGAx1qKI7hzx9asoBxjAIouzJ6EEsbHICls9q4PSPCuoa74uuLqZGWBTsRSSe5r0VQC4Uk5Pauk0ie007MiRAPjHSpa5twU+XYqw+FVtbBZJAEyOmOaiXbbqQewxx6VoXmsyXzlSenAAGKxJ5/Mm2DO7PTFWmjNyS3O98FxgyxuEeNN3BB6mu3nkKnHGa4fwi7xyRq+UycAGuxuVKLyccdTXYmrHiyd5NgGGMgZ70ySTaRlgO2MUkJLYHOfWpXibZ0APqaokgEgC5BLepq5BKW71W8snrj8utWERVHH41UTNstIxJ55PtTycZ/xqAPjjOPrTmJxx/8Arq7kiu3HP6U1SxyD09fSlxkc9D60qDDZ6UXAljUADDHjqDTZPmYDj3z1/SkaXaOD+NNWQE5HH1pX10E2OPyD2HpUEp6469OasbwR+PeoZF2qT0AolqIh2nr39qkDdSeMUzIYZDAn2p444rOwXK1xMU43Yz69qdazqykNyR0HSnzQmRDt+Y+lRRW7KwY8DHPzUai1JbjIKk5waz7qQYOWwPStOQgoSvT3rLuUDkFW5BzUttMojiAPzZyM96sK6r/9ekMJZQTgewpk0Y3E9celPzINK3uVYBTyepqckA46A+9Zto5Kjt6Z6irili3OCPWtU7iJSc5A7e45pOT61GzO2e3saRJgS3U57UySxED34Oc0kr+Wdx5PT3odii/J970qOS7AQKVGSPrQBKZFlAx+Oabyc9qiibaTjg85Jp5cE5PTpz60riJA5xgc/WlYggDoe9QNOEIABPrjtQ0wJOODTTsMuKcD5ulBmVfl7nuO1Zs1yUDZbHp7U+KcyKCetPm1Fa5QXdazI4+8DV+8uPPiO3ljz9aVogQSeKrmMAkj8AelNYhpaGvs0PsAtuBOVVWUdBjmqnmsXZ+mSTxViSM7QBwM5OOKiyCPT61hUqymaxgo6ld9xJz90elKFDc7Tj3qZl6KWxnpSbcAgtn61giyvKBnA6VE6nHzfKasGMNIM8e/rSSsoH94DjLdaARCF3jB64qKUFgMdu1Sbsnj/wDXTGJ+tSMjVOeePeo7hSVOOmOalLY/i78UkimRSA3OKCkVYXUlu31ofIBx39KULzt6MKMHAI6g+tAyJlG35uMmqF/dC1jZ2UsB6VoSc5Bqnc2yXEbRuMo3XFJuwhlrcpcxiReQe9WeNu7tVHS9OXTIvJTPlr90MelXmbHVs46VF7jGSYHXqPSq7IA2amc9+tVJJSrknn0BqSh5wBxwKY+MnpyO1IJCw64+tRlz1/OgAcZIOcAZ5qCQEY/r2qViSCRzUcr8k8AdOKhtl3uViWaQAH5fSpFb5fbPWkYkHilR16elSBFMT1qszNySMY6VckHJqvJwfWgtIYs5xk5/AU8SZzxx61EFXI7H0FIz5HFBaBpNysD/ACrndSVRITkkHpmt4/N8ufwrD1VUD/KT9KiR1UdJGYSO1IHpC1MJ5rFs9VDzzUiNtNQ54oLUyy0GFTRvmqSPng9anjfb3pplovK3H+NSrJjFVBMMU9ZPfFapgX1mwKQy+9UzLt70omya1QrFnduqaJc8dap7yOB19aswyFR1p7CZY2YFMfGDSvIAOTVV5wc8073BIhnOKrAgGppXDdeRUDMM0i7DwfypwamDrUigAU+pexJGM1ZjUA1VRu9WYnzVBqaNvxjNattDvGccVkW3zEcn862bbIUYNWriCWIVAwAqxIfxqu5qmxIgkFPhO2mSMBUazgHkgVKvcGkaSkGmyAEGmQvleuaWRxitLkkJODSiUA+tMkGRUQG0ilewi+ktTqwNZwYrUgn2jk1PMSaLbdvWqrcGo1uc96Vpge9JtAtB26opmzTWkqGSX3qC0V7jg5qq85DVPM+eKqSjjrUMCZLjPenNce9ZxlKnA4pTc5GM1KYF1p93eq8kuO9Q+dx1zUUsuRVCJhcAE80klwPXFUJHOeuKjaQnqaRDZbebrzUJbPWod5NG/wB6ZmyQmgNioi+acjce1K5my1EC2P6Vcjzj2qpCNvuPeraDcKLnPLUkKkEFSBjtiplkYnaTx3xTI1AJBOR71MoCnjqfSnchol+7EyrkHtT9CsftV/hlIxz65qEMCEU8ljius8O2SWsbblUseh6E+1XBXZy1Z2jYtNG1o0ci8FW6V1y3/wBsto+OR368Vz0YUyMpjUqeSKtWt99m3KQCRxgV0xdjzWbqDHY4qTGOcHn1qjb3RkUEcir4fIBzya0TuS79AWPjDcipAgPHXHNIo3Hrn2NSr37VSIGgYPPHbmnBCGzuytOIGQDxRkitBCliaawyNu7DGnc4/wAaVWCknv7UnuLYh8hyCpk/E9qURmNcFs+tTgbvf3NDLuJx9eKLIVyMZwO2KZK2FPpjgVKRz3BpVAyAecc0bAVvJLDnkelO2Yx6VOy5+tOwAKLdQGLET7fSmyJjPce1ShuB83HvTjh1z1pNsm5nupZSzDAqokRMmFwoB596v3OUGBwTxg02OIjB7n1qeW+472I/IGMCo2tz1C9avevb3pjncMHj1qrIm5VjgVOB64qcJsTjn606NSGx296kPX0HXimkBXc/KSeetNjf5sfjk1NKSRwvHrRBDjOOB3pAOGWUZ/Oo/JAfI6+g6Vd2bRgjrTJQFDN0GKogqhQhIHJ70rc9frTioAXa2/PORQynPHH41I07FckcgNj61HLJtxz1OM+lTMmOeh9qU2vmL83I60BcpCPc53c89u1WEUqmOg9KkiQFcBcjpUpTYo9femlcOZIjaQbcimA7v9n60uzzD7DnJqNlzx0x1xXMdWwpwcksQwqBgckHlfenNkEsP1qN3Pp27UmNO4jYPOenFR+YScd8/nUnLpgYz3pioqSMzcnHbtUsYj988H1FRMASCeV7VLIwzkcjpkVA8m/IHbvQA1iMk8geh6imnAUmnDIz6D1qJ3GOeB71I7jHA69qaGwevPtQ0n4/So2kBORx9aQ0OkOQcdP5VDJICaV3LDntUZILc96L9xjZG4zuqMsQpz/9enNxx0+tIwB5NQwE3Acn/wDVUTN6c5oLgZHb0qIkgegpFJCCQlPvVA5A+Y9vWpHbYD2FQydTjqR0Pei4x3Tnp9abwoJzg+9IrbV561ExyR2+tRcY5pARnd+VV5HPU9/SpGbC46Y9aif7pxyaTZSA88+lNOQP6UoYZPOSKazD096kYEjHfJ96hfk5zzQWGfT60xm5OaClqNwc9s9qaCM98U2Uk8cjntSRo6LkkewoLuNn6dvf2rB1R8AADJ55relO5eB9awNVjJx82R6CokdNF2kZJfH1oLZBNI/XmmZ4xWR6yHh8UpbA61Bup4ORSNLEqvjvUqyYP+NQcYoD4popFpZvXNTeb6GqO4fjUiNwOa0Gi2ZN3WpUbFVVfipFY5qlIdi2sgB96f8AaNneqLy7RkmqN1q3lAYI470+cVjWlvT65/GoDebs84NYFvqf2yVmBIAPfvWgkmRVqVylEvibfTh71WjarAYYq0NQbJkxipR+FVlfA61JEwHBNM1VNkucN1qRGwetRNInsSO1QSX0cZzkH6Uy/YyZvWsmAMkVqxThR14rjRrITG05z6dqmj8RAuUPC4wMt0qlKw/YT6I6V9SDSFRhgO4o8zIz0rEt9Zg3Eb1OO64rQgv4Z3HzYX1q9LESoTj0JXkzTVh8w1bRYWIIYFT61dimsoozk5bsMYqdjNwZBb2zKADT5Isdqr3WvQw5AKj0PpVVNd353DntT5kLkl2LhTOaYY8dqWLUY3TlxmnmRWbAOaV7kuNtyBzio3bGeeattDkcVBLHtB9fekZlYTEU7zxjrULAg1FI2O9Qw3LD3OBzUMlwMZqnNPtH+NU3vhuxnHtUXLsaRnqKSXIqoJ896Uy8UrhawrsDULNzSM5xxULyHPpRdCLCt8tMlbK1CrnP/wBeiSTii5LGFsf/AF6aW/GmO/PWmGT0/WlcgkLgGkMnHWoS/vSB807k2LAapFPPH5VBGelWYxk5p3M5FuE5OOn41fjGB1qlCm0Z/lVnkLxwfz4qXIwaLMSCQ9T9c4qfS4/7R17TtLWREkvZhAjs2FDEHGfyqtBIc4J59BXMapPdaZ4x0fUbRjm1nWUAN0I5z9aylNqxSpuaaR6rdeD7rQLhmu0JZLgxYAJVsH7w46HqK3I4EYs8QyvrTr3xpceJXWSRMI/RQOmBToXPl4PT0rvirang1HK9pdCJy0ckZUZGeRTrrER3fe+lJcxMYwQep49RUm0NF33Y6GtEZC2F2gYpvXcOdueRW7by78HvXMRQos+77smM9OtathMWYjJ3elNe6JnQRt8vXOfTvTmkWMckACs1bjy1+cNkdAKT7UWx+matVLGdmaqSB8Y6Uu8D/wCvWfDOVH3sZ9aa10QSenP96q9ohWsaP2hT259KPNBfjp3FZrT/ACli3Hep7ecsuB+tHOKxoeYFxk4zQZiDxx681TllOeowPSmJPuJHQiq5xW7Gh5gYZDZNPU7hxzWd5+wbW+76k1LDdkvtpqSejFYuNzkA4+lNZgOOh9aN4xnP5UFeB61VrAH3gQfzNKuAu3d04oBK57UvGMnigzuVnTzJPm6D17084Az2/OnlfXv600nBx0HqKBiMN/J44qNQeCal3nHp7mkOBz096BCKck57U5hx+lIOKemCQGP4CgZCRkbRyfTpViJdqgdCB2pFP7zHvUrkcdqdupLGnEnTse/rQArYJ6+9KxKAgU0vknFO9iRnkpESA3BJxjtSMnPr9am3Bhjv70zdj2Oe/elYLkMkXGR3piARqQOg65qxI6hcf1qu84HA6+9KwuYWMM5JHGOmae3Aw33u+adCp2+5HNOYenB6mnZ2FcyxKxyexFPBBUZ6+tZljczSIBKhRjwfSr4Yxpxg+xrlO1Ia5GeOlQueueR3pWlJyOmOtBYH2x61JYwHEYAJFNMvmE9/xpztluMY7VEygcjjPpSYA2OG6n3qMhck9MnoKduOTzmmPnqMfQmpATopYDPGMVC+cHt9amJ67mx6ZqOZgFyPpSGV2+Zf503Z6cfWlPUE8kelJuLA9vTNHQZHIQvPSoS2PfmpJGz/AC4qs7kH0+lS9hkgkB4PBNRu2AfSkEhGCeM+lNd+eeQfSswIuTz1HvQMBef1pxbsePrTSwGe9MqxG+fx96jdzxnaO3SnyOPf8KryOFx2B4pAKxOBnioTIAck8/XpTi3POenQUwg4OeR2rNlDJGzgjtTC+BgU6Q4xjgVEz8+hpGiCQnPsKY8hNDPg8/lURbOTSHYGfg4HFMZufQ0H1zzTS+1WZzhRTGDNkdc0wE7fQDgUjr5bA5+THXNMMnykY+YVNyloPk3EcdD1NYt8N2c84NaruTWZe/dY55pN6HRS0kYkyhTUJPNSztuz6+lQAmsWewhTimq/zcUrAgE1DyDxwaVzRFoHIppfbQtNYd6YIlDZ71JuqqpyfSpVqk7l3LidKkBBHUfjVUNgH0FRyXOwHtU3C46+ufKQ5PHc1xHiPXki3QI+XY4Cr1JrW13VfIt3JfGBnnoa8v0y6fV/E800vEUBwpPc5/Wi92bwhzanpulSFII93XHNb1oxlIAwfxrj7a8EK7SQTnOB6VaOvi0ZWRsgdcVfNbY1VLojtJF8kEtwfeqzanHFnc2B61x83is7GUv15BLcisS98SgDd5uAa1jM9CjhJS3PRJtbRM7mwOnB6VSn8UrAmS+4ZxgdTXm8viCWfaC+GBzhe9K2qNP7ewrVWPXjgoRO/m8R75Ml+MZ4NQN4gVnI3ZPY56Vxcd0ecN+VTR3BX+I+tWmbqhBHXrqrYwe4/KmtqxU5zj05rmlv8d8e9RyamCSM5p8yGqMTpv7dkQHEmec81rad4hYqcuykcjFebyantAOcDPIq9Z61twN/PoGqudPQVShGStY9ObxBKcAOQccGpDr7BQC7NjplulcDHriMxBfGBVhdW3D7x/Gl6nnywqOwbWCzZ3ZoGqHqDg+1cmuphQSzYFL/AGqo/jwPU0cupk8OdjFrJTkNgjqD3rSs/EQQjc2SOK84l1YEcPz7Uja0w25bHPaotbUwnhbnslr4oTbj5cepq6lxHOA+5SW9K8ag147CS+fZetbFl4na3KgOcdRmq5u5588I47HpE8YycVTmjIye1Ylp4uEgAkbOTya2bfUYbyL5XUMei0jz5RlF2ZnXakZ+lc9e3otrnaSF47966PUZ1iBB6jtXAeL7wWcazl9uDkkN0FYTbWo4O7sdNHd5UHNTLcg964fTfEUU8a7HyT3Lda6CzvQ4BJpXNnFrc3PNBFMYgkkdaqiXdx2qUMfWgxY8txUTv15pS3NQsx5pkiFqaWxS4zTZBgZpCZG8mQcU1XOevFRSud2Bz7VJEjcHpSRL0LsRq5DgDNVYlwKtxDAFaHPKRciXip5MKoJ796rxOV6c1Fe3BQEk4Pb0pW0ITu7F5Jc45xj0riPFN68vinTbWNlL79+AfQVe1XX10y0knkzsUZya4j4b6q3izxlLf3MYEQO2JumBXI7yfKjuUo0Yucj6U8Pafc20cDSsHilXeMD7tdApAOAM9ziqfhuCSLTASS8T8IfarCRslwey4wPevWWx8hN3k2WWBZOOfQUsK5jG4cmlUhcc/SlSQOSMdO4NVqZsg2ZmHYAk1ehyhDL16ZFQyqchucDtUsZIYdlPegC4XDAbufrUJK7yPTjml5XG0FqCpzkcetAFTULNrsLsnki284VsA/Wm3t5NbRqUTzD0PzdKv4JB/nQ0asASoyKLCKi3klxGzFTGw4OO9XbWVvLOWxn07VA0Wc4IBJ5xipoiI2A9e9NCZYaTcSc47HNSRAMgHTHeprbTnulZsMuBuIPSqZkZXIH8OePWtNVuSPldUIB5J7mpIjt57nqfSoGbzBkttJHIokbCAAUBa5pxSgg9/pU0bhhyvJ71l6fOM7W64x9KvPLgfe5961UtLshroTuMfgeSKQkr83b3qITbm55pwIIz/KqI23Hbi4+bj1xTW4+lO3lT944xTC+AMd+xoAYzHgdD2zSl2eJhuUMO/rSqDuokB+g9u1IW+gkbErgsuev4VMTgY6gd6hVsHHWnB8nI6Z5zVLzESRbpGJ6+h9qk3evGeOaWMqq4Hyj2700KM98eposxXBtx6c+57VGCR3z9RUxyCcdKXIxzxT1EQL8oGeO/pSSZC+9PEYBz6ccnrS7Mk5/M1QrjVAZcNyfeoDbBX3NyT1I6VaMe0fKPrTtoYDsaAII/lwffoak657H3pAMNxx65qRRxz196NiHY59QFHr9KcpwvLcnkZpVG7jp/So2J3g9SOprhPQu0MfKg88n0qQqUUFuM0xnzyefpSvJuxmkVciO7d0GOetNbHJ7+gp3rnjnHNMZxznFSBC7hcsc5HagnIGeM85NNdgWINNLEjtn3NK4xXkGeetQ5yTls4PT0pZJFHDDA68USLmPj04zSCzInG4nnHsaiYlQSW+madIxXg/jmoTIRyOPrSuUhHyc45qBiASD0HrU5POB61CwOSBUtoZECGUHPvxQzYwD3o4A5GT7dqaF+bB4PapYCTNlSDwPUVB0Ix+tWGKquP19arOQpOeOKTGhrttUhmye2ajfhcnknniiT1PAHpTS+R6ip1GRltvTmjcBnNNPTJ71GWBU+9QykPJDYycc8YqFyCTninM2Bu9PWo3fOaRQh9P51EzZyO/tTnbg1EW3c0tWUmIWPamZJJ53A9sUrDOaaW2rilZlISUAd8/Wo1bn696VyfamK3OenNFykPdCRxzgdazrvkGrsjkDAJwfeqU4zzQ2bQ3MW5jPrUG0VeuBzVN6yZ60NUROcioD94j1qY96Md6lG4ZozmjGaeq7RTBDduDT1FKi5NWFgzVJIohJ2gmqF5JtHXrWrLAQpOKxNSYqDltox3qWPXocZ4xvxFaSDPOPwrzHw/wCJF0e9uWmXejk4JbkGuw8fXIa2kQnAAyT3PtXzv4p1K8spJJIZ2Bzx9P61CO+nNQj7yPd08a2zy534YDj5ulMuPF0Rj+WQEjqFr5C1Xxz4h0ecyRbnQHJUnmui8N/F+W9RFvYWjdiM7emfpWvK0juo16TdmrH0iniRpxyeozg9hUZ1Rn4JGOteb6T4+t59iybQccfN2xitmLxPbufmfB9A3amm0fQU3BI6xL5g/wB/ir9tfA8lq4l9djSPeegI60weKY+MOmf96q5+50KUbbnpSX8e3ltv1qT7cgU/OMivOI9fmk3bdwA/2qlTXpiH3PuwOctzR7Qfu9zurjUSOQ20e9VpdSKrkN0PWuRXW2kyBzzjntUE2o3QOFhZwT/B2pc4c0F8UkvmdHcawWyC3T07U2DWpYjw+c/mK59Le9uziKPce5bNI1pqFsSJFG3k5U4xU+0aHz0duZHVLroB3HgDkAdzVqDxSN2OmOoNcQJLgwtKqM5UZKL6Uxb64fBWCRSfUdKpVZI0tTfVfeekReJjKQN3X/Oae3iEKMBuD/tdOa8xbVZ45HVQy4/ibpTxqc7hSN2fbpn0p+0kZunDe6PRv+Eg8pHdpVKgZAHUUlv4lSfDL90DGTXnFxrMxZgwyegCr1+tW7LXI7YeXI+wsegp+0aMJ04pXR6OmupEQSx+gq8niIKM7xhRyO9eeyatCkuY33KF4JqvP4hEWSnGeoFL2uh5E430PU4dfKjO4kdcbuladl4vaJw28o3u1ePQeJckjf8A99U298ZR2lvJLLMqqP4d3PWl7VnDUpr7R7vN43EgLyvl+mG71zfijxHHeabOkhWNdmcd6+bfEH7QNlZXwtY33yKuSUbd7VT0/wCK0viO6ltRHPEpxhy23n0qXKTWpxWpJntXgrxf50YRl+RTtDD0HFepaPqS3CAqcnuPSvmzw9dNBMEQspDZPoK9q8IX5dFG7cSOtVB9DWcE43PT7V94FXR0rJ0yQFeea11TcK0R5ktGNYU0pnkVZ8r5aTy9pqrGTZXC5FRyJwRVtlqMoWNFiOYopbZfPX6VdjhCirEVr7Y+lWBDimRKRVVPwqVUqXy+acFp2ZzSYqDFYfi3U4tH0xriUkKpO7jPauhiQ5A4yeBmui1TwBZXvglGuYWnNzIdy54AxihxZzuvGm7s+GPF3xmPi7xK3h6xnePksTg/NjsK+zf2bfhp9v8AhDZ3N5ZxpJPcO5lYYfaD0FeKeCfgGngT4t2K3tlBLpt1eNJbyuwZwMZwc+9fb63Jh0+G2gVEjjXC+WMKPoBV0oq70OfE4qVb3VojPIjsY0hhjxGg2iqlwXeQHaNp7mrMrKQec/41VkmXdgkYx1NdDPPIH8wygABj2q7aWsgXJA561BHGS2VOc9jWxbW/kRgEZBGetCVxFZod4IYHGOoqHGcrkgDoK1GhLL06VWmi24IquUViGGUlcg8dMGpx2J4qHytuAOM9dvNSpgtjmmMnRS3Apkq7AT270+PKMB1HvVlogy8gfjVKNyb9zNt4jcBQpyQepXrV6x024e9SMRN5eeSV46U+BBBOJFXlTnB6YrsNO1iKVVWQLGQOMVolyq9jOQ/NvptkUIG4rjnvxXF3sQaQMuCO5Famsav9p1BlRmCKMY9az2JZfQVL19QSsjOkby2AK5J6etK0iswB4OOlWnhLnAb6VALJInLNyx9aizQxFkEK8cfWh7ktg9Pf0pk3Tb0A9KhWUZOeaYXsXEkZcbe/r0FXYbg9Dx9azkYMoyMgdjUsV0UlAKhgWAHtVxRnJmpu3ggc4qI8kAev41NLbtEfkXYvuKiFv82ehPpit3Tna5mpJjxgjA4PrRgAe/SnMrQgMeU7n0pDIHHrSsK5Hg9eh96dHnOO3pSud4wee1LGCM9vpRsBMFG3n9KXGRg9aYrdjwfWnl9vX8hTexOwDKjB6YpNjE5/Snkq/Tg+9N80bwOn0p+oajguc54IppBXOOtPLAnI696byR6fWmA1MjPzc+/an9Opxn1pCpVu34UFdwyePcUCew11IBK/rSIuMZ596kUBQAT+dOXjr+tBmcrHdg9GzipTIrqG3EAnnFVVtViYkd+wqYsF9j/KvPPSWg52XIx/hUcjEDn8xTlbJCnqaGUg4PFA/Qhc/KAOPXNIwwMjoac5Ckls/jTGbd/galjI2TJP5ZNN2nv8pqTPOelRmQg4PWpBXGuAevJ9TUUjke/0pzP19vWoXkAHrQO42YhjkVXfg57/AMqmLZ5PSq8rfMcdKlblIQsSTjr6mmMccjj1JpgbJPb60jMGx3+lSxgx5JH61H5hyAeTQ7EE9iPSmtjj+lSG4jHdkHpULEhef/11IRg89+mKbIecdvQjrQ2OxXZizEHnI4pu4jP9KkyAxPtULtjPykVFxjZH/wBrpULtk8fnTmJJqIt0z1qSwZx+XrTC2M4pGOOtNPp0I60hiO3B7ex60wjcadjeMjrn8KaOuM898UvQZHIcZz+AqLcSee/pU5IJ71A5w2BzS1KQ1jxTGOPelfBXrUbMS3Xj3obNEJu3kgrj0qrPJyR3qw3cg8VVlKik30NI3KFySDVJsmrN2/JqpkmoZ6tLYQDBpzHOaKDzUnQMXg81IOlRsT6/SnK1A0TRDmr0Q4qnCauwtxVJFDLknafpXN6qN+4dOtdJdNhTXPamo2E46etJ6FRZ5X41tWuQyr9MP3rzK48FS3k538p/eavcdR0tZ5ix5HoO9UTo0anIjx9WqbHUpq2p8/eIPhtBKpCpliDjOPz/AM+9cFP4RXTbgbk2lTxu6V9X32jxMRhMEcVwniPwd5krunBJznbxnNXGVtGd+Hak7N2PC59EuJEkaPdGydMfKT/9asKf/hJLaRvKw6r0LdMfl/Kvcx4bSFyrpxnkCpToUTRFEGMcYxxWl2eqqDa3PKo9bvrewjSfc8uwFinTOD2rIttS1G01eN7hG+znBHzHB/wr2uHwhbKzZhHz8nPSn/8ACEW5G7yUdscfKKocsNNrRmDpvieymtslXWVT97sBj0xz+FW4dbsJ3GTyDk5+UEenSrsnw7WV32ptOPmCUifD4ohC9iRlevb8qjkZySwNV6qX5kdtrljFrEcSToIyclBhiB19q7bTEtZigG1VJzjg1xo+HKLJ5p3JJj5mPUjritvT9Bu9PZXQsYuchv5VPs5HNPA1j0/T7LTI4kZ2jOF+YBev4Viamls7KIwFAbgnDfzrir6+vbFiwMkn+zWfDq2pX+4NHsHYhjuHU9KORrcxhgK3Y9Z8O6Xpwt5EnVRznJxkVcuNI0lbV08tUnVuCcYIrh9NurhAkUj/ADY5K55FaVxqUspKtu56Zp+ykH1Ksn7ysVdU06zWRsfd9dorn5NMt2mIz34BrVvLe6lXCjaynIJqpFol00mcNuHJHOKtRkjqjhau1inLpkQLFeMDkHFYt7pMIIaTlxk8DpxXbf2FPIqlonXOQxHaobrwgbksckIy7R6inKEuw/ZVKb1f4nl7ayGvWRHYJjG0t0NWrgXcqKYkwuOfXFdyPhpGj7liQ7urBeat2HgmW03AnI5GD1xU+zfUq7WrkeE6/wCJ72zu4YIN0p3FW9v0pl3pGq+ILeUPuQyjAVM4x/SvcLv4c2c0okNth+uT3rW0zwXHG8captx1HatFTOacY2u2fN/hj4DNNK7eTJuznczcnv3616dafCeLQ7eNlVs9fn6n+WK+kdA8GWMdl5mzLZB2r0IpNf0CKVcqnH909BWc4u9keeqsFKyR87Q6e9jdFT8g9X6mvVPBIA8snlRxzxUOs+EWLEhPmHIPp3rb8L6a9ui55x/OojFo6nUTid/pwPHH5V0FvFuA459DWRpKA7SePYV1dnaAoGPXFbJ2PJqPUq+SQORULrg9OlalwgQVRdMmrvc57lcrSqmaVhipY1xincB6LgU48cU4DigqAKRnIhc4FKnzUrp3pYxk4B68VSZjIuaTD9pvIotud7AEe1em+Ik+x+HbS3Q7MFSQeeK5j4f6OLu/NwQGWLuR0ra+IM5kjjVTtIGDnoMVb+E8ir787HmPjOT7Vrwu04+w/vfMGOCPSvaPCusReIPDNlexyiTeg5AwK8T1JWidpgBIFyzRg/f9R+Vei/Bt4U8MmKFNsO8sgP8ADnPFaU1qRU2OzePGSF/KqMtuN4BxgnkGtRxzjnNV5Yg8oO3LA+tbWMbkFtbKsvRvx6VqAEDrmmxR4wamKDHvVpWQholxwc49aGjBXkkH6UwsQ+f0qRfm5z+VSBUumELA8Bcdcc0kThuQcqehJp1/B5sYw2CPWmWj7lX06jNC8xFyKMqyluuOuatLjgjmolTIyTyakXCcE/TNamQ4gs3tSDMQ4Y9c807hfb60EDPf8aAuI5DlnP3s96YXwPrT+nv600kN05qG0gGBuPT60j4yPXrg1Jsyf8aNvr0PrRawGdcxuTkdD1qoV5wGy3oK07mMsGQNtfGRms9YngOZOSenPaoBq5MgOMZ5oeMH73IHp1oSULKQ2F9MnFOkl2Yz82f7tVzNaE+prQ3zbAH+baP0qQTb13BQuRjIrHS+KPjuT071YgvSQS3HYit+aXcz5UtjWacPEUK7sjGDVLmMjse9KkhzkjPv2p7Sgk8YHp6U9WT6CcZJ3HPoT0oV2Uj+IZ5oX5tp6k07YCclefejYY7zRIgK+vOalVwW47dTVddqnbjpzipFVvw7E0yScnjA596QRnBzyaZGeeG5B6VKGz15qhXBV2gDpSnkgDPOefSlGME8de9JkIcCmA1o26j+dKuVU9z6mnnHB7+1N3Kx6gfQ0thN2FAx16j0oPy9efpSkjoevvTQvqcc5pkXRzRkCbiW+maYzZ69DSvkhjx071FvzwP0rzmeluBPPoBTmfI+nemluP8AGkIyMdc0gI3YfQdsd6j3YJ757054yGJHSmrgdam9yg6rUUme3HvUjEA8dD1zTHAPPWkBXYEHJ5qPIYnjGOxqaQ8nDdDzmoGYcjdSZSGGQZI6/U1Wky2D0xVgjp/SoGwQ2GoGRAY689ue1I5IHHIqVsKvzcCmNhVJB5PeoYXIHIyWPFNUkdaV3JAHYVENnTg1L0Fce2QOGwR09qY54wT3p5fOc/pUDNkf1PFJlDJgVUn7xzxiqzsxyC3fip2kJ4DcfzqFm5/rU3HsMwM5/nTHYYyOcetPLZ9hTJQVbH86kshJ5/Sm7iSQelOkIU+1RsCGPzDn60DByP4ePaoydvbk9qVn2jJ/Ooy2TnNLcaEMm7PWmMCc0rUjMcjsaViyJs1Ccjjv71Yfk81XkYDHNFhpO5HK2BntVKRySeaszEkentVNzljg1LsaxKV1zmq+at3EeeuaqMNn+NZnqUtUAbp70uaZninZ4pHSB5NC8Um7ApN9AXJ4mwatpLxWeGxUqTYIHancq5bnYOtZN5HnPfNX2kyDjFRPF5nNO1wuc8bIuxyKZLYfKeK3mgVetL9mDrz0ppaAnY5WbTkbIK5PWsLVNGjWNm6jHftXeXNmI8n9KqTWq+U4278jpU8pvCrKOp47qOkukjMON3TNZDr5bbWXaR2Neqalo2UJZeD0x+VchqmgOWZgvPY+tXc+pwmNjJWkYcTgjGfar9sRn9KzXgltiTJ+XpUsNxtHJxj1rWLue0ve1R1FikTuD69cVsWemW0quCoXPQmuOtdU2HAOCvr3rctNcDoOdvrXRFovkbNibQo8My7TgcCrT+FFW38wruOO/SqkN4WIOecd62YdWdkVC24H1qlqYSvHYxo/ADXj5EIwTnd6f4VP/wAK5tbNS4jAkBJOcV09rqwyqhsKOuaW9vTNja3TjinojN1Z31OXl8IJBbi5A+RTj6Gq9x4faJCxXAPIJ9K6S41FVt2h3YGBw3QVlS3ZckEmndFRm+pmw+H2uE3A9T0/Wug0zwa0wXzX2ADPJ5A/rVG2vntyCHAwegq6viSaJnYSA5XbzRdGdSc3omW5LG006Fol2y8dWrDu1jaQsRk9sU2+1USlju5PpWZJqAL/AHsD3qHI8+pFmoHTYF4qJtrknjNUDdkjj8+1aenW808mduAOTmizZ5801qQfZPtcoBJOzjH410ek6KjOof5c9/1q3pmk7uSuSOnFdJb2KwgetNI8qrWb90bBaiCLYvQVFPa7x8wFaiW5IxVh7MbMn8qdjiucVe6YkjMcHPTmq9vYiN+O3FdVdWmDnHFZzW3zdMVyy3N1LQl05dhTJx/WuptrjZEB2rnrSIIfT8a01l2LjNJMxm7lqabeah60wMWJpRxz/KquYXsG3Jp6Jil7/WpQBzn9aYrjRRu6UNhaheTAxQQ2LIaWIEHgVDv5xnrWjoMf9oapbWgBdpW6DoAOuatLoYVJcsbnqPgXTmstMEZUpJKu/PpXMePrl2u5WKlo+m5fu16HOf7EEAjcFY05x0PtXmHxS1qPwro8FxMqkXOYxxnaTk81VTRI8eDcp6nHrbreSqpPAOCpPNereALKOz06SMNtjU8EDjPpXhOk68+pSpNAdyA7Xx1B9a+gvh1btZ+G8zsJHdyQHHIHWtaWrLraKxuZ3HOc04RZJJ/+vTkQHnABz0qbywV47V0pHILFHuCsMEDuKWSMhSev86ZErKcZwuc1YfIQEHJ9RVbgZwVozk857VKj8j0p0gB6DHvTApJ9KiwxlydsZ56+lU7KX5sdPr2q9cRbQc4PFZ0MLGbhgFz360WEb8JJj4YH60px+XrTYuEwP0pSxbOe3FWZACMnPH40oYHFNDfez608KWIA4z1JoQAzZGOoppGBQVG44PbtS9Qe31osTcaX2gA//qpVJweaay49/r2oDDJPTHWlYL2Blycnj61FcW4ki+Xgg8ZqcvuA+bH0oxkYHFDjoCepjRxxzXu2bgY4YcEGneXIJniX51UcMe9XZbQSSkhRnrmrEdvlTlQPXFEU3uDdiilsyqM8inmAngAge1aAhCYHGPanPGFAC8+9aJWM7lKzeS3Vg/T+EFqSMSF2ZuOc8NxVvZkYZec9qlEYA/nmrT6CuRWr4kXuCcNWobcNHgYyw4JqkqEIf1xSpM8b/LIwX0PSi5LHLHxhuWBxmnTxvEitjcvfB6UxNzMHPHHTtTpZmljKrgNyKdu4tSNZV3HH41Ir7uOo96qopU8/e71Pg8Y/TtQBYUnoewpQDjJ49qhU7T1z65PSpUbPTofenuJgw3ADjnqKAuxMbcenNSoFfHY+pNErAbgTjk4xinYm/ciOGxzThyOetRJlST1FSfp9aQjlWYbeOfpULZHJ61K7nHy8e5qN1BI7+ntXms9IUFT6kDmmnABIbGaVSMH5ce/rTXyy/Lw1IY3zfVefXNRs2Scc0pJAxxnPeoz0I3Y7VO4A+SSO9RtLn2xT8dAx5PcVHIAMnt2xQNMjYhwfmxz1qFhtB70rHBz0A9KSRiw4b8am41chdzkY7dajbCgnp9alkPPvUbNxxRe5REXYPjr+NRSMenr6VM5zgCo3+Q8c/Wk2BCwIBzyajXjOamZwBz96ogSRnpUPcBGbaRjv6VFJu7YyT+VSuAp54qOQ5/wFJjIJSFHBz9aY/wAwJGMgdKVmCnj9aYxx1qWykMYkk549qaxwOeaGzj1+tNbgZP51JRGx6noKjPqD0qTqPWonOB6UhoY4yCP0qPnOCR9KV2yMdKhVj7+2aCrD3Iz1phfFIr7hkYpGP1BPFA9RhckEnrVaZypOTwBzVluRxVOZd2fSmO9iJ25681E7AZyfwqTpxn86ilOwEkis2aRY0oGGKo3CEY96sGQ7l2HgnFR3DArUtXOqnOzKYJ/D1o3YA9+9DsFPy80wnd/hWZ6i1V0OLYGaTeOmc9sUnI96b0HNA7ji5H0pBNg+h+tNY/KQOuKhZ+o/zinsVuXo5cgA1Pv+XjiqETkHngdqtJ/KquBMRvqWMZA/rUK881JuCjjPHWqTuAy5VX/iyR1zWbNDw38xWhIcjjr9aruMYpNlpGe9ru6LnP8AerMvtKWUkhVGfSt8jPt+lNaIuMj0qdWbRbWxwGpeHElDfKq4HauT1Dw9JC7bT74HavYprNTnI5Hr2rGvbBSwwvy55I6ihabnr4fF1IPRnjV7by2j8/Lgd+9JpuqSpLg9AT1zivVJ9GglwGjU9s8VmXPhKFwTGuM9StdCkj6ali4Na7mRZauZVwfvY7NWza34YDLVTi8PtayYXoBnPqas/Y/KKkt09Krm7FzqQezNCO77g8dfrV1LpiBls1iLujVuc+w7VLHdHABbb9KrmOdtGrKd4OAcHvmqxQt1+97d6YlxuXPIBPfinmdcf40+fuyOcqSXBjbaevt0qtNeMyMVHA4wOtWJIQ8pKkqW4IzU8WnxuQGbPqOKXOn1FKpFbnPtJPdkiNGJ9B2q3aaJcTAF+MHOC1dLaWMcDHaAATWnDAmcHrnoKLpHl18ZHaBlWOg7Svy57nFdFaWW1AB8uO4q1aWW9R2HcVs2lkqgZ54+lXGdzwquIlLqJY2wQCtSOLcRzwKIYWXp37CrlrbkE9/f3qvM85tt3Hw2+wZP6VYMW5OPyqZFVFGaFYFiegHelqFzKu7beCOprJntT82OK6S4QHJ7e1ZVzblX+XkHtWcl3LTKCALjH0qXPr196k8oKBxk+9MJwOuayJbHq+OD36etPVsZzjjsKiU8jP60quSeTx6VSRmydZPXg+hqTdheOaroQOe3qaeXAFUTqKZAQfakK7uD096TOetNL4Pt70GbIpjt57eor0b4SaKPMmv5gXxwuRzivO7WB72+igX5mkYINor3/RtLGiaXDChCtsG4E9eOa6KUbu55+KmkuTqUdbCT3UEDZWIuS2DzgdqyvHfgq28X+HjGG3urAxow79q05fMutTRUXccY69K0ExHOsYx8vUE5rZw5k0eZqjxPwl8Nryz1pQluotCeXQYA7EV7bHapZwpCgACDAxSaeFtYmiiAClyx475q0E3NyO1VTpqCCUnJ3YyNSw/rVoFQuACT6mmRxhAAMt61KwGcZ/CtSCJwSfY96aSwGc8VIUw2SMg9KaIwDkCgV2RvIDz0zQvr7dBUnlhVHG407BHJHHpS0YrsrSglMfd96gtbcqWz09KtlT0PzH2p6JhvQd6LCuPjG0ccU8HPX9aAuPrSNgn0NX5kgRjrxTt5C+o9qYvHB5+tODgn3pIQFuoGB35phlwdvSntkcfhxTGOBx2pvQBSQenIqIgjOegPekMpCnPao3kBxn8xSQrFhW3LxT0JGM8e9V4pBnHSrSsCOOR3qkyeoA8ipeAM+vTFRA/NUoYj3H61QBgqD83Xpmnbf09aA24Dv9fWnYxk/wAqZL1G7cf/AF6XMYXB5XPY0HBGOlMAKjJYbaCSRnIHoO2aZwwYHH49qZzuHze9PHyqfmzigLEiscAfw0MQfY01XJAJ4p+Bszu9qYiORWIz396lQfKAThh29KaxUDHShUO0t0PuaFYCVUA5FDDHPpTYtw4bp9ak3DHv0pgIMkEjnvimqc/N19zS9B7UscYU5HQdhSJuIQG4PXr6UuSeO4/KlJz16UpIxjqPemS3fU5DLEElcD1NRtISMHoDwKcZD0PQ96jdgpx19a8656I7IHPTNNLg5+b8KORx/OnHIOT/APrqSiKQhT6H6U373WnyKXPv7UijaMdKQyNhk8/pUUmNpIOKlmUMCOn0quSwb5ueOM0gIWQkkk8dsUzdsz29d1TPg9OlRscCkVsivJ6jr7VESRmrLAHGec1A4K9OvvQAwkZPeoZUzk/yqTOGy3H1pkr/AJ+1AyDoTz9aVmDDB4HYigjOccVGTg+lZsBXbJA6npULNkmnscsc9RzjvUbcgk/TIqSiCTC8np7dqQncMipGQEeo71HjHSobAjYHJ7H3pjPtU44+lPdh34+tQNgk4OfalcpaDWbnnnNROT26VJz2/WmEHJ96Cys2QSc5X+VIcsfT61M6A1HtJPbg0h3IzyeO1RknJHepJScnH5VEen+FMdxOveq8xx9T3qaRvUVXdiB+nNAyuxIbOeO4qGTvj8qmbOSe3qKiYcE5xWbNEyuw+fORkVG7FhxUz7c9ORUJA2njA9TSOiNinIp/h49fU1GuQDxge9W2j4OOnrVRgVIG7dzWbPQpu6F3ZxTWOfekIIJA60vHekbiFyEIPYZqux//AF1K5Cg5NRFcj1780xokhfLZ3VoIScDpWbF8grSgxnPemkMlIKGo2Yg//XqZiB7mmbQcnp7VegIj3c46EUxn6dh71IVHcfgaGTpjn1pM0RCF3Nk8+wp4iAHt7VIIyBmnsuQcilqXcqyrknAxmqNxa5VsnA9q03QoQM4OahkTPJ7dqrlZrFtGFNDg88D0qrJGQO9bs1sGY5/KqklpnduHUcUuVnZCs4nOyS/MwKEYOM1XncMOoxW9Np4JIxnHTFUJtNIBzuB9DSs0dscTYyTKqEKW5prMGwF9c1cbTGZioRlJ6MacNJkGR8zHpzTabL+stlFrkYI9PXtSLO2MjnHWtJdLbqFwPercGilOqZJ5wKLSMZYl7IyY98hAC9eea1bO3cjBHtzV6HSxv6Y9QetaUGn7SMDpVxTMKlZzWpWt7IgDqR61qw2YKipYLVl6jjA5rStbTcy9vaulRR585ha25jXAGeOlacEYZB8uAPTvT4LbHbPvV2G3IHHAqrHGyOOP5v8AGr9vFtXI4HvQlvnmpgCi8ceuaZi1qMlX07UJGAwzxQAWf29KsIuT70WYbFS6QocdVrPuEraniBUnOfrWfdIOm3n1FTJaFXMiQEj0qCRuuGx7mrk4wT/jVC4IBOOO3JrBg9BrSHgA/gKFkwMnvxg1EW2nnpSB8jg1Sfckt+b6Gm+Z78VB5hA+9ikEm3P6imS5Fp7jYOaqy3nfGeaguLgKff69KisbebVbpIYQS7sBx2q7djKcuVczPTvhDon2/UP7RnhCW8JOzPc16fqDmRWCOF7A+lUPDWkjQNEtrcgKQoJA9cd6lmlMr7eNmOCK74x5I2PAqVHUk5C6Tb/NLKVxxjOasBVeVnQADvnrRaxeXHkEAketSJGqIWyCTycVolZGJCiYY4HerUcWcE/hmoUJ3sPfqatRjOO496kQ8A+vNA5JOeKeKbkAGmAHggY600qeop3QjvSc56cUhXsIEwTzQRkcf/rprMQCSML7HrTgSBwMCq0IYmwH2NBOCAfTvTgwA/xoLEsQOnbNIBN3p196Tkdep7ilDelIxIHHzn0NWFxdvHPJFPVR36DqMdajYkDPQ+lPVwMHrmi3UW49h1xxUMoI+bt6elSFw3Tj6U0twe9NiKRPzEj5gT1FRyggHFWygBz0x3FRzRBxkcH1PQ0tBkEBIIPb3q9AeM9PaqYwgzu6dqswPv8A9nHUUdSWWCpPTp71Iq4GP51GrEjPTHanK5K5HHfmmQPZ8EgcE5xmhXJUA4B7+9N35H07ilQBkye396qJbFxjk8EnnFOGSCTz2wKarbiVxinHdkY+6O4oERn5jxxjjHrTCduT2/lUrNtOeq+1I6FufyoGEb8ctn6UpYjnPA9aaqhcgd6A4VuenrTFddRytt+nf2qRTjq2PpTVyOP0px59sfrTuxNjyuGBB7dBQnG4HknkUzcRg9/0qXcQMHkn04piuLuGMYwR3HSnbsD0zTA3HHGfWlyM8ttPagVwYkHjp2pwGeKbvx8p4+tOB25PPP6UgucbncPWlDfKfX3poz83OD70IOT82T6GvOO1Nkjrjnv7VCc7iVbB7571MSc+nrimNg+/vSZaZG7DP/1+tRl+oPNSMc59feonIB+X8T6VNhjJXI4HT09BUExBbjjHapXZifTjkjtUb9Se+OtIZGQBwOCOOabMMZC5J96duBHTioJCQPlzkHPB60h+QxnZScnimZznPNKzlqa5BGalsoay556jrk1HLnt2qRnOP8Kik4yS2frQgK5ODgDj1ppIxz075qRuPbNQ5HJ6845qG9QEYcZpjPsXA5GOaeCQpHUe9Qv1ycE+9F7DGlgqEfic1CzHnBx9akYcHPNRyDb7/SolcaIpHwKY3Xjr6GnMDnHagrgFqkrciYdc8UxlwePzp8j7SFPfrUZCoCAR68GgoaxwOPl+tRuQen6U9jznrUTkduaRRE/B4qLOQTUrDJz0FRscDgcUx3I35ycjA6VVlPJqR3IU46+lV5Hz1zSHuNPfnPaopB0PelLnH9KaVDMAT9amxRC3CkE4J9qa6bv/AKxqWcbDg8HtmoVJ27j1HNSaJirgRhTyc8Gqlwm0nA6+netHaGGMcVDPGSmVwVHGDUs6qU3FmOz7GIzk55pd3P0pLhiOcYPpUCMOtQemT7wDjPPpmmNjHHaguQDTQ3QUDTHoe/T61bgmDdOgqmOuevtVmNsE0xl4HJ57UoOOfX3piYCgdfrUmQ5xuFaJAiM4GalQgkgUmwEd/wAKeq9cckelXYpOw7y+P6U8RH8KlhUtgd6trACM+tNI0uiiYA3OPzpjW+B2rUaEAZPGTimmDmtLGqZkfZct0/KkNljk/pWs1sApbGPWhoefU1dkVdGI1iC33Sc019MUdB+db6W2R6/WpEtATntTUQ5jlm0gDtUbaOSc4wOldg1h8o6H69qatgJMgjaOnNUo3HztHKxaSNyjGOepq5HpGwndjIroGsEAwF6d/WkjiB6c+lDgg5jGGlqGyOasR6eAeRj1rVW0+YVOlkGwcfiKpRREpFC107ccbc/WrkVlsY9+avxWpUHAxUqxeop2scspMiitgPY+1W4ogB6/SkRR9anjGDnpU7mTFCKCM9M5qNwCWAqWTngd+4quYyCSfXsaCXoJ5e361OgBPp9arquHySalD7R60rhsPdyRtFULpOvzZPerDy5yOn1qlPOBknripbGULpSM8Disq4PJzx7mtO4mGw7cZ77qybmQfMTx9axG72K7nYwG4H6UedjjIz71DLJj8RUDzFRn064pohlwzZH3uajkl2px3qm9zjv+FQG8BByfoaNepk0yw5YtuPT616r8GPB2IW1i8UbQMojDFedeEdJbX9UVJVJhXkj1FfRdpC1tYQ2qKBCgACqK66Mb+8zy8VV+wiaa4+2ZCtkZwSKjMOXGOgFSW8KoTuHHt61KgzJg8L711nm3FtwVt0XPPcVMw3rtC47cU1U2n2NSJ8qkcY96dg3KpkRbgRMTvxnBq4hLLxwB3rOlR2vI9pxn5T7VoqNqgM/zc8dqS7MTJeM8HpTj06VEmSeRipckLg1RIBAw44I70jFhjjjvSc+lLnI65pppi6BwOOoPIPpSEZ/+vS4weOPalOM+lKxJH1JHQUoXceOPxp/UD+tIDt46UtguIaUgnk8fWkZdp5bHNKWJGD+lVcQxvvZPQd6OM+n1p28Y2nr7GkYcY6VKeogHBFBbPWmEbmOOPc0oQZ5qr9AFwACRUY+b2HtUwPB9fQ1GybW4+X6UXQnciki2sWPT1p6IUXA69akyDwOD708Ddn0qtgY1X2jPcelTz3C3Th0XacYNVpQQD2I6e1Nhw2M8EVN7PQnlJ1YhuePrUpyDzxUflH52DKNoyc1Ss9etr95YoZ1lkjOHRGyRTTWwnF7l92YjHcHqaNxQ469jmgZAG7mkUhs45xTIHlsnaP1pc8ep96jyUbB6d6eGGDjr70wGhj1HT1NBJIweDUiruBIbr6VGynaMc/WnfQB8bgAgdB+lTKeP8arhNp4p+7nIpoRNjkEYNKxJJzx9KjDbV7596UMMc8/WmQOAwMnn3oYgHH60K+R/jTj84H9aBXYgQEc9vWl5BPf8aaSF9qcCV68Y7mmBxW0sxYc59e1PVtmc8k+lJ2z39M0p65HbjmvMZ3iPP1Xg5pAwK46epNIwDAn07+lNOScBsAVJYO5A46e9Rhic44xx65p7sDz09KjDEE5x1/OgLiMdwO7g+gqCTdyOmDzUjggD5sYNLNhl9MevepGtStwevaoWGT14/nUz4BIzj3NV5plCkdfrSKWhWkUqeOmc80m7nnp7UrOCQP1zTW3EHH60FClznHao5CMelPc4+tRN1yTx6UAMJ5A6/wBKidsZxwe1SMeuePp2qN13jPTnPNZPcExjFTnB/OoZDtH9amdtvuB61DLzwODUjuMDnHt7VHI24n+tObgf4Ux8ZzQ2MjzxzRuLdOnvSFflYnn60ZP0+tTcZHI20E9s81EW+ZgMdBUkj84qFiT7UjRDdwyeenpUbEsDn17dqkbCqeM/SonI5x83HAHakAxyBn6dPWoJcxgA8E9KmzlgDwDUMrFxz0HrTvYTKkhVQfSoGOB0P0qWccY7HvVd255PApXGn3GOTn0py5x14prcAHgmlAyOcj61LZd7EbICeex9elIIyW46elSsM/1xSIQrgE45qS0xFQqTxxSSAkHmrErDOenYVCcY9PegtSsYt/HwcDHvWWJHDEHpXSXMAkU8DFc/eoYHJyNufyrNqx6tGpzqwofcBSMfLIIP5d6gSYHIXgjsaDIWA4z9Kk6C3G7bd3arEcnOen+f8/nWckuCAOD6VOpBOcnI9+tNCua8EhIGeD6ipVIJPX2rPimIx1q5HIc5BrUdycHpySamiOSe/wBKrhhnJq1Dg9f/ANdaIdyeLg8cfWtK1TPJ5FZ6jaPT61qWXp09zTQ76ln7NkZx0pPswHNWxx8vUd6m8kE8YNdCRaZQWz35z096BYnnPIrTWEEYqVYC3HSqUWVdmYtkGGCOB6082gX5VXg+laXkAHj9aUxYq+ULlL7MCuOnFBtAxwMcDnFXFQKOec8CnRrhiQoPqTSSsPmaM6W1CqCB+dMFpu5xitVouecH6Uv2fHAqrDuzNS0HXGCPWrcVpkY7e1WBEAR2q3GAg7elFjKTZQMGM4pvlBhgc1eaLedw/HNJ5JGc8Ci19iCl5ROOcYP+RT/JI4PT0q6YCQBt69Md6iYgZB4I9Km1hFZ1I68D1NVyxDkVNcMQeWyKru4AJI/GpIEc4Iz8v9abv25/xpjuSwzx61FLIMH0oAfcSg/xcHrjtWdcTDnGM0lzOBnsB+lZdzdHmobKQ+4uCRgHNZlxKOeeTxzTZrrAILcnmqElzkn5qxkxtk5l/wAmopZAqZPr9aqSXO0HnHHXFZ15fnGB1HTmlcjcmubg4wp4PU1BCJLu7jhjbLucBO5qgk7yMADls49q9Y+DXhK31LUk1G7UOI/4fQ5rSC52kYV6qoQb6novw38GroGnxTTKGldOc9Rmu4DDjGeOlDmMkeWu1AMBR2qMjnI6YzXqKPKrI+Ybbd2PYZBwTzTYh5eNx5PrTn4OO9Ki8nFOzQEp5GKUrwSKN3OMZGOaeFwDzz2p6iKssYZgeh9qnjGSPl3HHX0pkowR7+lSW/8AqscbvXuKm1xjwCGHOKnU5B46VE5ww5wew9aUMR2J96pIklIyMYzmk+7wPyphxwBkU8D8quxIFAwyf0o4z6H0pV+UY9KCBxnj3qWgEOc0pH4/SkPB9fpQTjPYUbAIwDZ6nB7U3ls44+tPAxye1Lt4ovcQzYCOTg9MUgAwfb1qcICccZ+tMK7ePwyadhXI2OMDPPalUADkc0MRnHf0pRnb/SmJyFO0DnjPcUmB1HGaOvB/WnBdxwPzNKxPMR9FJ6fWnKCF+VsmnMMHHrSKNnTnvzRYXMhkimQc9vWgKRyCPTFSJGZZVHQVbuLQW8W8dD19qOUOdbGLrU0jaTdrC+2TYd3qRXD+DtKg0wyXNvua4c7ydxya7y5CXMbKeQ3BzUFnpEdtLlflAHOKx9nd3uX7RWsaNvcLdwJIvQjkDtS8IDt5GeoNRrbrA5KNgMOnanNhmAHK9c+lbmA8FgTnnvmk5UEjv69qUyHbgccflQr9m5PtTAVPlGV6d8GnLtPA4x601Q2MdB6+lOQFepz71SFckP3f8aaqjHP6UE4HrS7uM9ulNgMmbaoz1HTFMS4Ow54OeAcUszjqM564qGNjyW788UhX6FxWPA659O1OBzx+Bx2qCEgtkZyODmrG/PPr1FMzbuIHU5Bzx6U7cGBB/WmscgD88Up7fpSDY45QSCS2c+tKeR6mmKxLep9uKkyeSBn0rz2egREMGBGfpSFdv9akWQBfQ5wcUmQTxz7VLLTGbBtzkEHjFQSRbWOeg5qaRwDkceuaryzA/jS1GhHfPPU+h71GZGwQOnofWlyfwFRkEZO6pYyN8Z3HgjqDVWYHOByD61bY4APBx1qGUknAGSaQ7MrICMAc/SlZcZ7YqRh5bdOR1pkjFuf1NA15kMjZB9vSm5wPl/I05mGTnpionIY4Pf0pMYPwAelQyS+WcHv1xUzNjbu59ahmPXHC44FZ3uIgMg5P5e9MZmPopzzSlT17+goGf6c0i0MJ4z3qJyS3TipnAUZLY+tRSEAHJx70MBjNg5OAKY5+akJK8Dp6mmsQOopXZSGvnGByPWopCFBzz9KmY4AFQyLkjPaoHsMLqV6EEDvUBPy4PH41MyjH6ZNRkEZz+tIojY8fT1qvKxOD/KpJG455HvVd8tle9AaFaeTB5qHII54qeVcDk4571AeD3pDGs4IPQL2prcEHsKUkn2pFJyQRUjH43gH09KYzAkDOSemKUkHODg00KTnGB70DuSHpz19qRU3YGc85OKcVLKSOtKgC7e/qaLWGmMC4+lZur2SyxngZxwa2OpIzVe4jDDnn0pPVGsJOLujiJozBwxwex6cU1Zt30rY1axBLSYO70BrAuGMPoD1ways0e5CSqRuWVl4zmp4peBgg1jvd8g9PpUkN2SR6+1C0L5ToElyQRxj9atxyZxnj8axoLjK1eilyB2+tbJoVjVjkAIq/AwPt9KyoG3Y5xV6B9r45/GqTuFjWjG8DHJ96vWqhX3ZyD0FZlvNgDPH07VoRTAewP6VSGaisfwqdHwR35qpDIDxwPxqwuD7/AI1umWi4jVZQnODwD6VQEhyMc+/pVuKTPtWqkMsEDJzTQAOD+tNaTApN2Ov51poOxJgcH0pSgC/WmoxJx096fuAHv60aBYj3YJGef5VYXkAnnPXFQPgE55z1wacsueBwKd0gJSu76D0qfyyRxVQSEnA+UetWobkR4AyRz3o0IkmWYLY7eefrxTHRUBPpThcblx2NVJ5yuQfzpNozsSNgLknH0qpcSh+nQdzUUl3jgN144qvLc4GOlZcw7CSyAdeT71Tknyev51Hc3O446iqrSfIxJx9anmuDWpNJcbSe3vVeW5G3/Gqk1wQw+bjPaopptqEn8vSk2FiG6uDtJ681l3E3J54qa7uRjI+X6GsS7u8biGzn15rFyBLuLc3Sk+h/nWdNeclc9KqXN9ljzWdLdcfe4qHqVy3Lst9swpOSR1zWe9wZJcZwucYx1rPurxi2SRwfvZqxp0Uk0gOPfnpmizG48qubuj6b510HYgKOmOcGvor4cab/AGRpAkZNqv0P15NeJeG9PNzfQRjG4tyMc49q+jLnT0s/DUVukp81UDZ6EHFdlCO7Z87jpuUlE3IpQ4yMbcZzUyhStc54fm863w7ZYckGt/dtIUDOT1FdqbPMHlcuSelSgEGm/cT5ucfrUsZDAHJqxCrgZGOvXFOU5yM/hmk4HBGRSEhcljwaQDLldyjnIB6UWrDGBg4PWpChKcc+1V0DRyMAoAPY0tUDLbHc2QAcdDRkgcetQ+YVHUGnI5Kj1I6U0rakk/Rhnn1xT+QMj8e1IpyM0Zzz07VWoh2449B70H/OaTtjsaD0JpvYTYZxzTsbuPX1po5/+vTiSvJ7dqjcQijIIHJ9qGGCcdOxFG7OCM/X0pSRtwO9HoIUv26nvikdufTFJkKNp603A5HJHvVWAAozk/rQMZJoDfMc+uKXO08c0wA5xg1FIzIM9TUhbB/pSgfKPaj0I20IYbvzl5UBsZJqUSgfxY+nekNuqEsuNxqF+So28deKab6isiysxU7hxjsasXupm6VEVcbeuPWqJ3EAnj2oIzz+gpNk2VxyKAcnip2K8A/nVckqMnmpPMGOentR5AxCQDn+dG0MDnmmMwzk9falUjKnoelADuFH17U8c5xx9e9IcZ9vSlD/AHh6ccUE3JNxUHBx9aFbBJ/hI7U1UOT83B7U9T+XvV3uIUHjjpSdGzuP0pd2Af60jNjnHTrTuxjJY/OUjdjB7VEkQxn1PPvVlSSc4pH+UgYyfWkTe2gqLgc9PTNKpO444FODADI5470yQMwBXimTdIXbxnp/WnnuDyccE0zkDaTn60oK5weT70D5jiwfmyP0qVXOSM4qNWySRxjpmnoysmTx6VwXO4JPvAntUTOVJyvHrU0hAXjv39KibKA5rMaIJHI5Xn2qBirAY5JNWXUnHb1qA8NxSLBdrk/Nx7UyT5RzzUm3HVelMm+7kc0gImP/AOuq7sVJPbFTBNpJOQMVFLIpzk8UikQklzjqaaCFUknFOBB6ce9NcgLk9fSkURMVyc9Kifnk9ucCntkE5puTt+nTFS2A1mYA9vrUTYkHXB9TxT7nMgK9scnPOaYE4wenYVm9wKzliRt4HrS9vUdeae4AJA5waY+QMdvSkroaIXccfwjNMkcEckHFOZM1FICOmAfehrqMQgkYxio2yCeOR6U7OMnOfemlyTg8fSkA0nAOeB2zTHOPYntSscZqOVjxzn1xS1ZaYjNj6elQSuNwHfrxTy2Mn+dRyEAZ/lSe5RE54PeoXG3pwalYn5j+VQzHB+tIRVlbbknk+9V2Y/eqWY845696hLenbtSBCHPQ9PWkQ556Z4oZuPf3pB1Ix+I7VJZIFxn+dIVBx2ozgY6+ppsj5GRxS3AesoX/AAppmDZGMfzqF5MkEHjFInJGT+VPYqxcVs4btjHWkcFgMnPFRMQBgZ5HX0pynA578/WrKKt1brIhAHB61yuvaWUUykFk6kdh+Ndk/Yk4/rWH4gGbGZiS2OMDoBWUzooTcJI4OScKuBwKS3uxu7+5NYX/AAktlfahc2Ucyx3EB+aI/eI9RU8dyUblW2dmHesUz6DludXbXWe/HqK1LabOOtcjbX3TJ56VsWl4GUc4Par2M+VrQ6q2m5GePetKNxtGeprm7W8JUcitOC6LYJPP86rmFZs3oH6VehmHQNgjisWG55wOO+TV+G6DZOatSRXIbMEgHJ5+lXUlOeT+dZMU4I56+9XY5duSeuOma6E9C7WLscu7kdqsxTlenY9qzI5cDtipRchc+o7VaaQ7I0zcYySeKU3A6g5rKa7Jb2pWuefr1quZjRqC6wDTxdAnlqxjcMV9KEuioHzD8eKfMOxtmYMPvZ9xQkpz1rLS6zxuyR15qVbgZ4bAzRzgrGoH9D+Bpkk5jZTuqit0Bg9PY9qa96AT82fepc0JxuaYuwM8nH86inuw7YLVlPe5Y4/nUL3mTzzU84rFyWYbid3FQS3AIOaqNchmIz/9eoJZmLHaePeo5iWrErynqfXFVpJRkjOfYmhrgMDg1UuJwAT0FPmJsNuJuuevoKoXV6QCM5xxUN1qGwnOdvr6Vi3upJkkHINZyl2Am1DUCu4ZyOxHesC61AsMMcZJ4zUF9qOCQSeaxri/yCCOc+1ZXsaKN9yxNdfMeSaqSXPmEDHX8xVKSeRmbHTtTowXZQSVcd/WjmZXLZFqOPc+W5A6Cum0m0ChS33hWTptmzONwAXP5+9dZpluE2jHFaKXU4687KyOz+H1lHJrUTOMFcEV69rF2YYgoPJ4CnvXlfhTFpMkxJGCAcDtXdf2ut6V65HA3rivQpSTWh8ziE+e7NrSzmRW3YA65FdGh3qWGRxx7VzWnWZklVzkqOcZrqI33RAKBjv6mulXOUAx+h61JC27r1pnXgnJ9amjwBjODnirETBSBg9aawK5PrzSF9vODwOlBk3AgfWgLCDc2Rkj0JNRuW+XdnIPrUgzjH86jYE/Kev8qbFqJIdw6Y9KRHY4zxipVh4684pUjKjk4pXJuTxTDGMjJ9akXkA9aiVOamHyjj9Kq1wFLDqc496OF5DZoyMf40Fj13Ypk3GF8HHQ+9O3ndg0bT1PJ96Qpgk9DSEOGFHPOKC2OD1puQD607BJOKHtoHkKV3c9M9MUjMw+tKWGeOg71G8gTg8tSQAzhevFCuWbA5z3phbJIoTg8HGPSmJk6j16+9Az3ao1YnILZweakGTwWpkBtB6559KXaCPXtwKa+GBC8EHqKcGJBPXtTsK7Q0YXOc59Kb0yOuKVnyATx6mtOW0g+wLMgUnOOOKGK5lHglT1HpQV7lh1708gjj8zUe47z3Ge9SF0Q3WVAI+X1xRbudgz29akmIfAPGDnHrTIl2nA5oAsKhwc/pTgdp+7k4zTAx4BbHPJqZSADjoKCRy5xz196CcZ9KNwAGPmJHaoyT9MjvVCHoDyeg96XaMdc+4pkTEMRup+7PQ4pidx6nA60MwAJK5x3NMZjzhv/rUuCQOeKCBwG36+1ITsHt703fyfm4p6+9MBo6/49qDkHHWhsjjoR60m/PXg1VxnHqfmwKcDnI6Y71GG9OlSpjBJ+Un1715j8zvI8nbnd+NISSp7fjT27nrULRjdu3EYNTYqzQ8gFRzjaMcdarOpyw5A6H/61Ts3c8EjAOcVXILsRuyPakNMeSABnINQMxk6dO/apXUgY6j1FRKpPVeOcgUmNDJACQBnBqGQBjg9BU7kqM4zj0qFiG3HoPU1JSKzgKT2x6U1iN2Sc+57U+UEZwegzTM7uS34CgZEY/ToT2pjEqDj9amfIXnj6VBI27OeKTGRSEHJ7j1puefm4HXNPx1pspKAe/YVHKIjfAG4YJJ61EzDOelPcksccD3qBycnPX2qRoa77QT+PFQSSH+9nNPYliarzAZyeaCkG4Z65x1FNYBgTyPrSKMZP8jSGQYODSK3G8KeWPHNNduM9PrTzIAP727jioyRn8eOadwTI5G2kjP1xUD7tw+baB1z2qeXAJPfpUBH5+9ZssbIPlyP0qCZcr1GfUHrUxOc1Gw4x0/pSJKUnDFe/celQEbRnJNTXjFct1Heq+8rg5596lvQYONopo+XccE96Vn69velABB3H5T1xU3uWuwjEqw7c9qTtz+ND4J4/wD1U1vl4zTKQwk88fSlyFBNITs6npzSKwY+nvQVYVwW43H8KdCGUYzkAd6afl5602WYL8ueD6UrsaRYCPMwRFLMxwBiuAl8SHV9X1bR7csrWqnep4B+ldi2ow2dvczzEhEiYgjOc9q+afBHj8Q/Fa9ieQm3upTFuJzt5469axqStoezgMF9YhUmldxWhwOrald+DPjjG07/AOgaj8iEjuOxr3i4tVARlwFxkY6ZNct+0H4FttTsINYii2z2somTyhzgda6Lwxdrqfh61nRt6mNeT9KzT0O+nLQhM5ibb8wB/iq/b6i0bAZJx36VBeQFVYrgn36VmTzPACwHAGcUrtanZFKeqOxs9TBxzg+lbVtfDjJzxXmVtqxjGWG0DqO5FbWn67vIJB2gZ4PNUqncbpXPRbfUB2JxWnb3hJ4PHvXBW2rK23B+Y1u2mqqzfePPGK25kc7i0dhDqAQrlhzxWjDfrtGeSf0rkYr9Bzk5/OrlvqKgckj61amKx1S3Xpx61Ok4bpzXMrqa92Ocd60LfUhtxn6H1q+ewmjZzg+tI7NtyO3r3rP/ALRQZBzntSPqquAN3zAd6fPYXKXJZwMd8dzUZudvOecd6oveK+T0GM5qJr1V5z2qedlWZspeCNlPGD1Aqb7am3H69K5t7/DZJyOwBpBqQGRuycUucOU6NtQAU46/yqvLfMwIzxmskXhIHv6UpvQvfHbmjmY7F/7UCeWxjnBpDdKRt3HPpnmsiW/wchs+tQnUcElSCaTkDWhsyXBA7Z+tNF98+GPBHasp9QDYyxH1qtNe7QTux6UuYLGo98Bkq2c9zVG91Ahf8ayLnUwiMc8e5xXM6t4kVPlLjJGRRz3BU7mzqOqbOSevHNcze6yckK2Md6wNQ8Slzt39euB0rMOrGR+eM81Llroa+zsbFzqG+b73Bzx6VVe6LMcAH3qg0xnTERIYHrViK2JU5OGI5poLWL9q24+ue3pW3Z2wdsgcjis3TrPnjgDtXT2VqEGCODySaTdjmqy5VoW7KDGPX1xW1aBiQQRmqMKheh+Wr2nW8t9dpDCwHPzEjt6VPNbU85rmep1Vk5hsDKz7UUF+eK9G8LLFruhWWoxsJVddoZTkccH9a8z8a3kWh+D7pzgbYWIPvitr9lDxdaeIvg9C67WeC6nidUPK/MME/WurBzc52OPG4SSw/wBZWydvvPW7OBFJOSGIxgdK0ojt78GqduyO+F4B6butW1VRnB+YV7R8/cf5gBwcj61IkuCM9KrHIBP6VIhGRnqORTC7LC5IzmnLvPXGKVCrJ7+lGdvbHbinoGpKrDGO/vUM4Ak4OD1pWYuoxximSNwO3qaT7BcfFIQoBbOKmjwBgn86qqxVie3arcYOOf1poTJNxAIGCRUiN8uTx9aZx19KUkEZ3YFMli+nqacucH27VHuBJB4+lLvBwBTJHA8E/wA6TPXPX3oB7dT70M+OOh9aYCH1HB96lBAHPPpmolXjHT61IG7Dn61ItEJhlGB075qGX378c1OCWI9zUN1KtuUD7gXO1eKL3C408D0pVPHH6Uwg7VB6e9PifIIHGPWgTY4jdx6+lSHAI7/SmqhGM9DzkU/dxxx70yRGUZz1xTue3pQHG3P50gOR97pQJ6jCoA9R6CkWdjkdAOgJ4FSY49R/KkK4Hr9O9AtABIHPOeeaY0WBndk9fSnnGcenfpRu454GaQiuyZJPU45oLhR/jVg1XmQBiT27igRIvzLk9PapV4BPp61DC2Tjdkehqxkg4HUU0A1gQQw4z1FKevPNLu257j09KG+YVQESqdxy3J/Cphjb+Heo2Xj73Tp7Uu/A9TQJ6DgpJG3t61JnI+bBI9KbG3Hv6Zp7YxzQZkBGCuee+B0qTIHAXOOxoZQo5p275j/M0AAPALdaawOAB+NSjnJ/nUTkcfMVqlcdzkAMA96N2CfXsKRmIA29vWkzjPGM8k15z2O+7DzCCBuwe1I5IQ5wTTdgBJ705iFOBzU6juytNhzjoab9xs9j2NSvj8PaoHUZJ7ehqWUtRWcAccn0NLHIREVZsEnjHpSNjbj9TUTPt59fWkMez5XI6981C3HXinb8q2eDUMjEgkdfepuVewybB6frUA+VvpU0hAXIqFuTnrQO4krBzmqsh3bh39OlTknp2qORMjJ4/GkxkG/njgehprHIwac69QDUTjAGefrU2ENZxk5/KoHcHPc+9PlG0E/mOlR5JH9B2pDImOGwvB9qhkHJPXmrDLt69aidOQcn6CpZVyJT8uTxn1qNmCgjHfFSnLE8YFRsDikMjLDoOo6CkJ+YdsccUm7HGe9MZxkjOT65o2KuNdsZ7YqMnjr+dOdgKhZup64qGMRgfpUUrbR709nxnPH1qKVgRwaQipcMXDKcj61ACD+Hep5wHz0471CRxgdB6VO5SEHOaaxI9x6UpO04PA/nTSTux1JqSxN27HpTS3Ucj60M2Ac9f50x8gAZyaY9xrndweeaFbDAfmKQk7ieMdqCxxjAGOlOxaQMSxIBIx696hlOOtSY4HP/ANemzISORjnANVYtOx5/8WPE7+GfB94648y5QrHntXyNZaj5N6Lvq7P5hkXkk5r239qTxMsC2+kpuk3YBCdq+dpJzGsKkBYwORnOD2FYygnoz9WyDDqlgVOS1m7/ACPsf4f6/afEfwYIWUGeNfLfPJIA61gQW8vh3XJdN8l1ttu+ObGFHqteRfCfx7N4Q1VCnlpbSYzEBx7/AEr6V1uG18Z+HReQrliBho+qn61xt8jsfN42h9VxElb3WYEjKx+YgADOfWsy6iWVcr07VDaXEtu5gmUiRR0PcVeeVTGAMsvX6VVzKN4HN31ix5DYx1I9KppcyWp+ViRwMA9q6GZAScA+lZ09koYkLhj1qHI7IyuOttUcBTuwR1APSti18UFWQE7q5qWDapIXHuKgA8vOB3pXsbWTPULHxGm0gsSze+MVoJrJZid3J968mttTeFl5IB7jpWzDrTmM5Yg+taqfcxdNHpUOpsV4bIBz9atJrTR8BsGvMbfxNIkO0kbwcfhU7+JVyMtk49avnRHsj0lteORlunvUf9t4zh8H3Nedf8JQhUDdgnoT3obxKFY/PnA/OodTsT7I9GGrtuzu3duDU/8Aa7sSZPwxXnsfiVBGN7hN3rSv4nRRjfkA/lT5/MXsz0FtWBAApg1VR827IrhR4gC5bzcH0Lcmo08TIxZSeh5I6VXOLk7Ho39rR7MhuPaov7aAUq7Yx61wj61GyjYzZ7sW4qpL4hAcjdnHFLmYvZs76TWUHLHt2Jqg+tBeN3TnFcUfEasMM4GOcnnNULrxQg+QBlYHJJ5zRdstU2egHXyucMc/nVK98UFCQXCgdeK89l8Ssm4hs/7Oe9ZNxq1xeB1eQqCeMUtTRUzt9V8YbV2g8MO55rkr7XnvcDbtPXms0sWfliSenFSeUZDz26Y61SvYrlSJFJZmJ3A+mat2qlsk8+3eq0KEvjp9a1LS2Z8bRmmQ0T20QQA52nqQK27C23bflySepo0+yAA4HXiugtLAAgkjHpTvY4qk2hLKz2kY6Vt2kW0/3j7UWtmSoyCuP1q0iAOFK7nPAUd6ht2ucMpNjxGSVjjy0rnCqB0967rwx4c/s+NZpW/eHnDd6i8IaG+nRPcXKBZm5AI6elZvxS+Idt4L0W4knmVJthCjPfFcrm6j5UVShKpJQgrtnmn7S3jqG10ltLtZMO5KEo2eO9H7A/iTZ4n1zwmrhYL6H7VDEOm9fvde/f8ACvmXxL4nm8Ua1Ld3U29C+5Of0xXV/s+/EKfwV8YfD2oKTGkVyEYr/EjcEH869vD0/YxR99ispUMoqYdK8mr/ADWqP08Rvs8mxwQRx04/Or4yWzu4HarOu2aeeZIgFDgMAD6jPSseCcxyYYE54zXsPQ/C1qjSwpODyKUfIMdh3ojUYJP+RUN07lQU4AP50BYsBycYFTh8cYz9appk4+apVbP3gaBosggE8imSLwQe9CvkEEjjtTpGBU/NjI6GgGyOPK9Ofb0qzGSo55+tV7c5z2qwXIHuaZJOHHrTTxkDp701Wzj9c09SFOOvFMVxowzE9cU9AAM8D1zSH5evFOD4YAUCvccemT+lITzkdO2acGB5P60hUg8/kO1Mm+thMkn0p4UE89B3pP4cg0ZBHOPxoDYNwVhjp6UrnzUZTyO9Rtycbc+9SIB19fwoE2RgqFCjJx601UOTj9aklPzYHU+nakQlTzTEOUMB2GKdnGB3NA2r8x5I64pADzu+770hCZ2HHUGlJwTnn2FIh4P9aUvkk/dA/Ohgx3bH86jk3McdBTw/Pt3pd3HY/ShkDQTjnkj0prseMc+tOZQTTMBWJ4x60gHhs9ePrULg5OOST+lPLc+gHrTCQDjjrmgBIjtPZfXmrCtu60yKIYY9++aeFA5HJHH0qhDQw3cdPSpN3THP1ppwvsffvSFxnPpxTAcTk88Unl9h1/KgEZz3/Wnglf8Aa+tBMhy/IMn8zRnbz94dz6U3l2/oaeE6/WggTIxz+tIcjk8AetOGCfpTCoZiQ2O2O1MYpJ/vY96aTg5ZuD608YB4P146Uu1XGT0FWmOyOMHBweDjvSAEqcE596CSGJLcH1p5YqoAwTivMbsdxEVyaZwG757k1MDgfWo3GOaVxELsA2AeMVGXO7HUe3anye31pgIGe39al3NExC3JB6epqN0+Ujdj3FOI4JPSo2fA4zUvQa2GFsDB/SogwOT+eKe3AyefrUYyB64NTuMWQluOnrUJVQOP/wBVTuwUbuuBVeRsk44PoaEBGTg89KidgA3tUjnC88+tR4IY9vrSZWxG5yOeB3qJ3A9wP0p8pwST92q7k/Ue1SMZJIpHr9KY3Pzd/biggDILdfSg8rncOPWhq4CMwY5P5VDI3/66kORnufao5TtxkYx61D0GmRfTj1zUUp9PrUm7PJ+X61HIDwenNIdys4IGR0JqI/KTnn3FWCuM59ehqu/JxnFA9AJyuTUTHaMnj6U4NtGRzjjmmSkkk8Ee9JlbjW579agfjIOD9KlkOwdj71AzZz/KpYDGKhCMYJ7mq7kLnPX2qRpM/wCNQvyT6Dpms79i00NJA57e+KjZtgzy3PanN8uO31prY2nNA0RuQfn9OMVFvJA9ae+FwD09Krs+c44xT2KTH+ZnLYP40wyYHUgk8CmlsjB5qJmIYYHHpVJXLLkYPlhjgEUtxIsKtLJ91QWI7Gq8TNNjjIHXmuc+Kevv4X8HXNwXAllUrGO/+eatW6l0oSqzjTju3Y+UvjBrR1TxleSSkyAfKoJyoOTXnzxqqFljUqOSFHU1o6rcHUbqWSRnk3E8nufWq8G0RFdpGRgc88Vzep+7UqfsKUKSWySIo77y3G0bH6jAxivc/hH8VE0e6trS9nJt5iocDsPWvCGtkCAbyST8wYVcS4kswY435zhSVyRx/Ks5JSWhz4zDQxdPka1Ps7xf4UW9CajpZOxxuBNcVBdD7Q0RykicMpql8B/ivLf2yaHqknIAUuTnFd5408IAlLy0bLIN25TjI965ObofAVKVTB1XQrfJnLuS/NVnXd67vXNSWtytxuGQHXqp7U6WMgHjA9aZqnYoSx57ZqlcQ88HB74rSkXbUEsfBPTPrRc3UjNCZQpgn60AlGGCVH8qt+Tg+pPWmGIg4IyD0FCfcq5WkXcOODjrmmx27RSGQOeR/Ec1LNA235Tt9c0itjjOQPyqrBcYYMhcN0/Onq+0E7QCPWplTeAccGmmHGSPxzQHMNa5dmYsq7MdQabGyh8KMbhnJpzRFevAPanJASeeg4oIuDTuUULu2jseKh+0s2VKsnrjjFSiNlOC3BPWomjdt2CoB6HNBaZVe9uFXAfODg81ElzPuOXPHr3q0tpnO5iDn8BTTYnzGO4kEdu1VctyRUluXyMEBv0qLzZN3zHJJ7dBV77GBIzdM/w9qeloBwR+J71WwcyKJbaSzdTxU8VuWUqeAT29KsNZ5IIHB4HHerltbcFWH40XIb6lSG38sfNyQOtWre3aYrtHfqa04LAMwBG7I59K1bXTVUDC7cd6eqOeVSxRtdOG0EqAfeta109QMhc+mKvQWJGBtz71r2lgBzjNV0OOVVlW1svLCituzt1Vgcc1Pa2AQbn4A/SnO6W4wgMkhOFRRyazs9zklJyJX2RBctjnj3rrfCPh6WWQXd5GgjByqsOQKd4U8IGcLd3gyqjIjxwD1rS8Y+NNP8HaRNPcyIiohKpjk1zSbm7IyUXJ8sdWzN+IXjqz8IabJcyShdoIjjJwCcHmviP4lfETUfG2ryNLJutiWKjPX3xVr4sfE678cao0hdjbBvlQHgDNcKG2/MAOueO1erhcN7L35bn6rkmTPBQ9vWXvP8Bi2/kpkHO4nAz0qfQhJY+I9PvA5jWOUOxB9O1VZ5Q7oWyR2APT3pyyKgUlmUls59q7rN7n0rXMmu5+wHhTxlbePPC2na3aEBLiBAfTcFww/MVYuFYHP6jtXjn7H+rQ6j8FLaOOVZp4pnD4PTuPpXtKxmQc9PSu/dJn8w42lLC4qpRktmxlteAsAxy386nclhj0rMnjFvKMqQF5BH8qvQzGRQR3qjhZMr49sd6mDgrxVViDwcH1p6vt60g2JDK6nnp7U4TgqCBweeaiaYLkn9aoSX6ozKPu45HYUCuadtKWLAcDNW0lJU/lzWHaXoAkwRjGeO1WodRGdu/OeM1QXuacTFeTySOgp4uAr88g9/SqaTnr0P8AKoVndpOThc96Yas1924H+lIGJIHb1qOJ+M7u1LnAGP0pklmJgFJZgPrQX55/M1BGxC4PH604vuPHP1ouxMlyMfT1pkkuwbhk444pUAY/3expWbYhwu4/lRdCuOyT19KOAOTTUkxwf0oDdj+tO4iQnb149xUTMRwDgn1p3mZGOppdvGc/lQvMBy7ivPbk0mScf40qt8m7tjv2pG6Ejj6VVhICxbpxx0ppfbgdSeeKVeOD0HU0uwA5HWk9AdkHJHPU+lIGVR835inbQBzTWUpktyRwBSZIB+GzyPahVCg5+vNKFyox+OaC+AfmpIVxkhwPT6VHkYB569jT3JZSMc01CPoe9O1tQdiYfL7e1O3ccc01TuBJGPrQpCnn5c073EObJG7v70zgZ9adncOO3akII68HqaAGKwzndjBxzT1YHhuv15qHfiXnGPSlaTJ45xSJZbU7Rgtn60u4Dnv6VFHhxUyEn0470yBRz/EFHvTSwwT2A6UEAtk8Zpq5cH9aexSsBOAMcZ9acCRyfToKaxG0Ht6mjdggDnjPFFyjjpD0AXA9RUqwknI9O1REHdhG+bpViMsDgtxjv61wXsdhC4x97sabgnOakZTjDdSc5qNiGHPBHcVNwIphgdKi2Htwe1WX5GevvURK9PWjVhcgZMcnGe4qGROe1WJo1Iz36A1TkkCHnn6dah6midxOOnYVFkK4z0J5FTFtwGajkUsOOMVNhiMy9BwPaoHIySOfelbIBJ5YUyQHPHHekGwzHJ7DvimNxkdfepchhx+lRORu55pDuQvwuOvPeoGypJz26CrDkbfXviqzYPTmkURFevY008ZBqTJ9vxppOD70mAwsFGT071G5B5PNLMABz37VC2FYHp9aT1ACM81BK2G9M981KzYHPApj4PXn61BSIn+4WxjBzmq8rDBxz9KmZ8IdzdDVeXJOR+WcUDG5U+/POKjk4XjkH9KeCQOeD+dK3AOe3JpDuV2QocjpjvVZyAT+VWJXKnHb1Haq8v3c8EnpUtWGQOQf/rUxmzx/OlbOBnjPHNRfxEnjsBWY0IeT/j2qB25wDTvM8tcVASclutFy0I5yD2+tVXcDndn1qSZwrZwfoDUI+VehAPYmkmytOpIvy4Y80ydT1HalBOfakkcBQfTnindjRJZxO2AOCx/KvHP2o9cEOi29srqJlbAyeByMmvX7afY4kzuAOSPQCvkL4+eJZ/FPjq8RJMWds23Zjhj3NLmufT8O4X6zj4t/DDV/oedTTuoLMVCdyv1qvPN90E7SCCMdTSpFlm3tnDE47Y9Khnl2JkqPl4HPJqd9D9ebux9uCHlcggNwFzx1p9uu1iXO4OPypY5VaIENuPAOe1RuXkmDbdseecGpszFpou2GpT6ZMlxFOYJ06SDgdu3evor4QfGVNUhj03ULkkthU83qR25NfNhjaQojKCvQe1XNJmKXIlid0cA4fdgjHauepBS16nmYzCU8XG1TddT618UeGHaGS405FMiEumTxj0Ncnp2uHUpDbTRi2ukyGQn09Kz/AIZfGzzII9NvmEvlgR7m4OK7zxh4Ls/F2nDUtMGyWIbg8Zwc1yqVtGfGVKc8NL2VX5MwvLDpkeuM+tRSQ4JB69MVl2eo3emlbO9jXzl43jo3/wBetbz1kfaOV+ua0FqivJESemPeomTI54FX3UMeOD6daYYBg9j6mmUpdzPljz6jHPNVmRc/dAJ5rTaNs8jFQtAWPA+YdxRc05kQIvy4zTgmMnGeKsLFt68H3p2wMM/nindhexXMe4ZwPcGkZNrDHA9qtqAcg/e9qUxAg96dyeYovGWxnkj0pFhO4kA+4zxWgLZfTinC2x7Gi6DmM4pzg/iTQkOBx3rQ+zdup9fSnR2jHqOM9qaYnIotbEkH+lLHaMSRtxjmtdbPJ5B9qspp4wewq15kc6XUyotPDcBfer0GnhTnbg1r21mACNvbqKtRWfzdqNtzGVbsULezGB8uDWnb2e7oOBVuO1AGdtXYYAOo59K0OOU29yK0tDngc1oxlVj5OD0pmTEhIxjuaw9X1sWiiNUJkkbaqp3NG5KTk7Gvd6wI0WGIl5XOBGvVjXZ+A/BE7SnUtR+VjwkZGMD0xVf4efDvzHh1PUlZXUbkUnoa7TxL4ot/D2nvc3DBIU4XccBvpXPKT2M3eT5IK5U8b+MLPwhpjzyyCJNvyrjr9K+I/jD8Wb7xdeyJCW8kH7p9M0/4xfFy78ZatdJFMEtEY7FP8XbgeleVQShpmkYkb8KQCccd69PDYeMEqktz9SyHI44aCxWIXvdF2C3iKMXLfOf4SOlWQob5SwJ/2qlMK8soz3OfWq80oMeEHz9jXddyPspJ1NRHjZQCRnHpTisdxbMXOVP4ECiK4a6hDd1+9irMSK75IzleMVNmc7VmfZ//AAT38Vx6zb+IPDDyAmFI7iEDg88H8sCvrhd0TkDsSCDX5ofsy+KJ/CXxz8IzWcxgS7vUtbiNRxKjZyD+IBr9PtSgxcytjapc4H411U3dH4FxbhVhsyc47TSfz2ZmXamdMP1ByKjt2C5XOCBU8owDjn1qMKqg+grY+LbsSfMcFfpTCCGPoacrYAHb2px4HPBzxSArzHCnPr0rOlQgnscdu1aUrAg5rLupPmwOTnnBoFcajMhHzY559/rVi3dg/PAz27cVTLBielSwzKhyOg9TQBsxzZAA5PrUq9Qf51nRXIbjvjvVxJueOasDQikKqAakEpHVvyqosopyuXJ7GgRdDBjgZ/GpEOG4b5TVPzCpx6nqKsowZfXFMVyyrdSOc05pQB61CsgAwOOe1BGAcc59adhDzjHHIpNvzZPUUKR0+7mnqR3p6IQh+VSB196crmNVJ5pGYFqVSQfvZHpRcAQjJB5z1zS9CVHIHcmj1z25pf4eeD2NAr3FBDDG7J9qcy8Yz09KiGBkDr6mnbv8OKLITFLYOemOKTO8+mKbkE+uOtG8KxAXjuaGA5WyPfPNNk5XA4+lKBwSOD6U0gg56evNAhFUkY6nvTtinIDc+9OBHbr7Uu7C5PFBIIoUe3tTmVSAewppOeT8p7DinZ9eKAIkZVbG7k+tO3gDng+lCxkDI59OOtJg4LH5T6HvQBEcMS3p1p6oSAfTmniNVQjdk9SDThgEDjNBLEj6emeKlwMD1FMwFPoPenRksDn8xQQOHLYOD65oYbfWowm0EluR0NOXJ5Zu3emVfqOAx05FG3cfSlACHJ6e9Jk7T2+lF7Bc5B0EbHbz64pVcZx19cmlBLMpPbtQ4WLrwCOorgO4HG/IDe1QyKI2HbPan79uD+nemTOWyd3FK6AiLbieoFRtIScDqOOKGlK5Xt7U0kKuBxxnmlcBjtwc/rVWdGYjb27VbVd2QefSonUF/eoepdyuq8ZPHrSSDapzzUrYU47Uwk7gOo71Nh3K7AgZHQ+lRSccDrU8oAJxye+ahb5Tn+dAFeSRUB+bgcZ96j8wqxHGPUmnz/vAefw4qoUdCP5GkwuiSRyRj+VRiJiTjkdeaepyOfl+tK0gAIH60iiKUADGQGqCRgDz+napWkJBHQ1ExG73pFETEc4Oeec1CzYP3hnsKlnBTdnAz7YqFwQCTx6UgGn0NRtkA56A05hz9PSmsev86hlXIpMYGeKaUGOevXilZ/8A9VMJyPakMZK4Hrx6VWaQjJPJqSb+IFqhIOQB370ARyOQDioXOafKMZz29Kh6Y/lWbZZDLu46rz1NMlywB3c5qRzjOe3YVCzZzmpYIryHqfvD0HWogQrH5hkjofWpZG2k84z0qDhRjpjmldou5BcHqO9IqhgevTpmknbp3Jz360sZKg554pDFUHGAcfWmyL8jA8Y9aWMAtuIxU0hwmRyfSg0SOY8Q6wdJ066nPDiNgPQ8V8S+Ir6S91q9v97bZZCxB6jnpX2N8Ts2nhu6mckIQcj14r401OVDJJInzRuxchep5zURetj9H4SpOKq1bb2RkrcPOJAgO3dkjvmppITIAX4GMY/nTY7eNZmYblLDcAT05x0p3neYhEYwAcZI5rV6u5+gKNxbZFHCA7cYANWHlSKNd+NuePeobfdv5Ixjg1O4BQkhWIyNo7ilYTgVhdR2zETOSXxgdvrUgnRpWMcgZV6dgazrrzBFtxls7mwM8U+BJVYqUCJjIB+lHIrGTpJmmt3LEzSROVfOdwbGK9u+FHxlk0hobDUWEkMwAHPBHrXgcQIbjgEZB9c9qtQyuY5FDMkq8Jt7fSsJ4aEtVucGKwMMVDkkfX/jDwrbeJNLe4s5jh1yrJ2PavNINQudGv8A7PehhFkKHbvT/gt8TltJotN1SUiMjapJ7+tel+NvBdp4mtZJIMOGXO5OvTqMVwO9OXLI+GxNCeBq+yqbdGcxbXiSAMDj/GrRcSrkMRXExCTw5LHZ3MjcZAZuprpbC8SePIy2DWjXU53c0xEJB12/WpXgEa5Ujmo4WIGMZ9KmVSh/2Txg80rDTKjLzub8MVGByfb0q88Yyc9fQVFLBhssMD1Pei9jRMhVcd/xFL0H+NTEBe/FIqh+Ox7+tK4XFiX5s9umalKHbkMKWKLYOeB61YEIbrxjmrWpk5MhWEbc/wA6ljh4z0zVqKAdfWrcdqrYBGQPStEjGU2QQQDb0q5FbE4JHFSpD8uAvbirMcR2j1FXbSxzOb2I4oeBxg1ZWMAZIz9KlRRnG38O9IQU4KHJ9xTJ5mOGB14NNluxDGxVgXH3cd6hmcr1O1fesjUpp1T/AEZDJPn5UB6mlfQuMeYXVtcmf91bozSsMLGG5LV3Hwt+HVyE/tPWyJbt8OqE5EfoBUPw0+G5SU3+pFjK53YcdD7V6fqOrW2l2jl5BDCi5HYVx1arvyxLab9yI7XfENr4f0ySe4KxRRDqeM+1fFfx2+NFx4vvpdOt5MWYJARO9a3xv+Mc+sXctjBL/oyErhT+Zrwe4LTyecG3EnAz3rvwmHcrTqH6HkWRqm1icRv0XYa5MkwJXBPcDqferEXC4KLt7CoohhG+Q7weMGpFJQOucnqMdjXsvXQ++fYfIcpkNtYZ4NUC+/ByDz1FWmzdHG0k4xxUKxEMQoAx1FUlbQastCZBsUmMfUetWLaQxEtjr0BpjELCNwwe9QJd+Y+wD5+g9PpWbuc0tdTsPAOq/wBh+N/D+tAhI9Pvobl8eisM/pmv1zlvrfUbC31G3lElpdgywuGGCrZYH8iK/GmAlNu7eWJwUTuDX6I/shfGv/hY3gmw8LXkoj1bSIRDGjtuMsYBAIz3rSnJwfqflfHGClVpUsVDXlun6M92aUY29/eo5uFxyCeKWWL97tKMpU4waeAcZPOa6j8eIkyp5/Wlzu57j1pXAAyagMpJI6D9DQSEsZdCV9etYl2WSVscHvureZxtALYA9KyboCWYsWz2+tNMW5WBZUx3qBrhlXcPXBzU0sZiLFefUGue1DUZI5GVG4HYetUKzOghuwG3Fvyar9velnPzcE9T0FcLZ60DIyF8up5HpXQWc5lX5MuBzxSHsdfE2/ABzVpRs4Xv2NYVlfMq7CNpHOTWtHc+YT/TtTFcnGSeOD79qnSUrxzzVYMTnvj1qRW2/MW6CmiS0suGAPU+lShg2B61QNwBMi7eTV6P5jx+lMVyWP5hz19qeWHb/Gmg4HvRuwtO4yMykSY2/Q1Y3AAd8+9V8/Ng8j+VWNvAzz9aEJsTflgOg9+aXfg88D0qNueD1NP2YA7r70AKy7iP5ihiOSF596VXXHoPU0F1bPbFAtRpkBOPXsadtxk0hURAE4yemKQ7io7/AFoAczbcY/Wk3ZOP1pQuwetDYAAHr+VMTEwCcelKOOvNGDyVbnPNJjuG6dQaRHkOd1Cj36EUowuR3HrSL90e1Dk9DjB9DQMaJByeS3p2pwZv41xnn6VGmSSA2OehqcEAZPNBLYDlRhcHofajgg+o7ikxglujH1oBKD73NBAEhic5980ofBx1HTikV8/Sjk/T3oAkL7aQyAHGfzqFpcHHc+tNCs7EnpnqO9A1bqWj83ucdRTm2kc8io0I28cYpxIYevY007bhc5IAgAHr7Ux3Iz3A6VISoznp6VE5LHjjmuA7k+41jv8AuttOeaaccjrj1px/LmmGTyic9TxzU6giNgAT7cVCziNedzdqlll34C8AetVS5UkH86BoeXGSeh7YpPMLLzjPt603bkZP5igggHHA96gojlODz+tQSMycqo59T/QVYZQDk9+5qtI20kHk9OaAIi2VI7Go3YpnnOae4BG0NjPPNMxhCCfmHekyrkeTJkdjwccVE8angcc9c81MTgjPc9qhkYAHH5mpeu49iFsL64/OoiclieT7VIc854prKxBA9OtLYaZExzkH9KiYbRkcn3qXBJ5GPrTHyDg9qRRFNlkycfjzUXzYBPT+VSPtCcdPSq8jkHOcfWlYBsh2k9veoXcinGQPk9qilGSCP0osAx2I/wDr1GTnp1pW9e/oaiZsD/Cs9SkxJHwD6+9Qs4VxlsGns5C/41E+D7UbD1I3cKOoBJqGQ4XpzT5zkY9DmoWJA569OKhlEUjF+e3tUZbPUbvTFE2e3f1pmdo56+9QUQzyEHp26VWDnawPXsannAAXLYqB8FCM457UFKzInO9sA4I64p4cAYGSfWmsdrZHPtSAknI4HvU6jvYlSLa2Tlj79qJmcg7fTpUsbfKT97jk5p2AGB7EZ5p6lpo8n/aDv5rD4eynftEm5QF6j/GvkCKaQW6ibOccjdyM8mvpz9qLV5Y9LgtYn2kHJO7gDjNfLzwL5hTHykDcx/zmphrdn7HwxRcMv5m/idx5ulLsuzcq8Bk79f60RMt24fDKFGCOnPvTGi8rO77o5G2pFkRBtJ2+vzda0atsfV200FkiBCgHOTUDkvuVmwucHHFL5jBpSH+9wB/dpqk5Gcgg4Pv70kNRJUAIOCMntSqgA6kketR8B8YwDSqBJvTPIPX0oM3BskcFwCRwT/D2pSHUk7Czr29qCQCOQ6g8Dp9aWOTcX+QBQcAjnNQzJwdiMxtHOsqySxvtGCG4z+GK+i/gf8Y4msU0vW5hsUlA7dR7/SvnhrlRKuMHByQ3X86SC4fenOGPUrwetc1en7SPmefisFSxkOSp8mfZXjrwDZ65pvnWxWaMjeHTn3GK8hglufD121ncMdq8IW5LCtL4E/GCO0xoWrzHLcI0men1r0v4heBotSslu7WMMJBneMkVwU+aC5Zn55XpSwtV0pO9tmclpV+JBk8A9AfWt2IrJjaOM9TXnmlzyaZdNa3amJlOFJ6EV19lfbWGGzg5roTMW2joE0zzNxJw2OntTZNMMY5PGe9SWt8ZFx0IHWtZEMirn5j2561pZMlSktTCbT8gg9CMVBFo7Bjktj3PWuwFghCA9SPvGnpp6hiOvPenyk+3aOZTT2YoAMYzyakispVcg7do6e9dQungNgDmpF00Iyjbn3qlFEe26GBFp0rD7gB69ODVmHTZJh8pwc846Cukh07C56Vch09E54P0FWooxlUfQ52HSpNgB+c55Iq7DpJHBPU9K3IotpPA5qbywB0z7VdjG7ZlxaWqOd6jIFRy6cixksQF96v3ExVSQozWLq2qJbxgsOB2B61DlYcUZ+omO2jBxjdwo9TW74H8ESX0/wDaF7HgL9xSOB71F4P8Lvrk4v7rcVJBSNugHY16lbBLKNYUACquPlPFcFXEcr5Op0qLsRzvHZW5VykSIOcHFfLXx/8Ai/5m+xs5SSMgbCflHqa7f4+/F6Dw5Yz6bZTbrog72TqvbFfGur6zdahPPJK7M0hPfnr3967cHh+eSkz7bIMpdWp7eqtFt5le/vZbqd5DmV26tnJzUsMIAXMnz9c9/wD61VI3baSV2+47mp7Y7A8mwhzwS3YV79j9O5eiLcQcyZ3YUclfWpZGBkb5Sp74qF5toCnqB1zURlXGS2N3v1+lCQ0nuyzBOLf5iS5P8J/+tUcD+U+44VMk4NEcEbyq5I652g4qSdBHkImF7EHNLQTtsKZS5YMMkZ5HSm2llH56hpmHJJ9qSISqHMbKBnlT/n6VLbuDndwV5yOKLWMZWWxPCxSTeH3c9/auz+GXjTUvh34js9a06bZLbyBzliu5epXjqMVxQcop9DUkMnnJtL7AOSN23j/CpTexwVqdOtF06iumfrt4B8f6R8W/B1nr2lOqMyAXELMN0bjqD+PetSSMqQqnNfDf7GXxHudI8eRaBA/m2d8AjwM3APJ3e3Svu2VwjkDAx0Jrpjex/OGc4D+zMbOgvh3XozNEoyVdcDp81IyZPoDVuVA53dD6VVdXUk5zz0qrnibkbjaMP09BVBlDhimCQeMnGK0iM4zzWfMViDEc5phcyyShYHux6Vj6jY77gSRqM8jPfPrW6wAJ9cdu1Qyw4XOCcVewcxzcHh9C+d2H5JYV0enWjW7GMHgDr60WkW5gQuPatNYSMfw+uKSTJbuR+SVcHdgDnAq/BKy5B+YeoquUVjz+tSxE556etVuJs0I2DL9etTM5RcbsiqsWSFBOMdam3HHsexxRZojmFQAvk8noa0IHwvtWaHJbcq/XPersEwfj8eaEBaaf86jeQgcccU58NwOaBtAy2Bjse9UCERuuOvvVkMdozyKp7/3gP3RnrmpxJ3PAoTsF0SNycilDleOvbimKATkfmKdkHgtigLi5LgjH60ZxgHr796YMr7Lj8qVWGB3PrQA4gk54JHSjLc9uOmaQHmjIYn+tAC7ypHzZAHSpCxJwentUTSBDyuOxxSl9oyP0oJeo7bwSOPc04EKB/SmE8DtTVkO4g8ZoESZI5659aQEMBu+UDuOlCkNnPOOxpd5kHHI6H1oATcQSfu56A0I+7b/M0/73GcYHekCbPutkE5oEx27I54+tMyV4PP1pzNkgjHuDRuz04HrQRZirICxG0nFKzAY7A8ZFNZwgxwTUUjlQQeh7+9NK4iUqpP3sn2pVXaMCmRP/ABetPLDHH5DvSAdtC5O39aPNBx+uKYW4wW59PSowzLwPm55zVWEcxuOeeBSOoHO78Kc2cZIyKgLF1Bxk+/avPPQTHM478/WoWILH5sHpz2qTkc9M96YyKh3ckdMVO2oXIiNoxUbjaRnkE1I5HXk/zprMM89aB3G7T0GT7GlJ25FG4Zx1/Go3cqM+tTfoFxHcFCDjA9arMVbkevWnu2VOe3rUew9/SjcoiZcsfb9aiYHJPQehqwVwMj6c1CxUZHQ1I0+hGw656e1MkQkcfrUjyAEfzqCSQ/w8H3qSiJjhsgY9T61G2M8H8qkdj81RblIx3z1NAhpYAHcQPeq0zen6VLKcAn+dQMSDx+tIabI3GevGf1qGRuw5x+lTuCFx0PpUDHqT1xxzSLRXcAfTrUcsmMjv1xU7LkEj86qynnAIBoAY74U9z71CST2xmpGB69ulNdjEQB0qdhEcpwCDxUBbjr9KklfILdDjNV3baAfunHekyk2Mnk2qcdfWqrsRxnJ74qSZwFOeMetQIcgsO/FQWhzsGBB571C+SPu5xT3UKPp6UeWVBb+fNZvyLIJZCVHc9sVVdwCMde4NTyHcSR8uD2qJgd2eozyKtIV7bEaKeT0qYDbgjnig8DB6Gm3E8cEOScHH50rWWpV7j0nK/L2B7mhpdzKDxya5jW/Gmk+Hbc3GpailrGBlQGXLe2DmvIPE/wC1np8cy2umW5k8x9iyr26gnPGKyc4rRHp4bLcVjHalH7zlP2j/ABMZ/EH2SHkJkNu+ZV7V4utwFjz9xuMsOhOOozWzreu3Ou39xezDa0kpK57CsOWDdMWV96sOQeoPpV017p+4Zbh1hMJTodkOcgqCz/vB69xUbuUYDPOKBE6DPYHjPU+1SsgZAwO0itLHqoRGI5cZ/pU6qoGegxUMMSoW3MTkdBUrSJFjPygjIBqSWrsWNBt3r8ydjTpItyksRk9SvrTUVmAfOEBwcdDTvNVmxuwV7UrEtX2KqZBMWCMk/U0qsSwGdnJzk+lTyRKW+Q4YnG4VGVI+TqT1J+tPQltFa+ieVVMYJGcsD0xTo7ra+wDGM5HWryxLsJYFR0wvODzVNrKNHLqX27sj5uTSumrMwdmS2szQXUV1CAsqEYAPNfX/AMBPiZZeKtNOgajIVnTCpv4PTtXyBCUKBwHRw3bscfyrd03xK2i6jbXFvK8NxEFkEnQ5H0rgxFJSV47njY/BUsRTslZ9z6i+LPw9K7pLQEsh3xnoT9a890HUrkLsnXbMpIZT+VfQXw08Y2PxS8Kpc8G8jjCyIxH3sda8h+MPglvCGpprFosvlP8ALMi/dUf3q46NS75J6M+BlFwk6ctGi/pt5u29j711On3W4KGPI9a830TVUuo4nR9wGM7a7PTLjI/CuvYHHQ7C3nAIzyCO9acH7xQcY2jPzGsCwl37Qzbee9b1q4UDB49RVp6nDP3S4kZbkLk0+O32s3elhG0jHT3q1HhW3jknselaGNxqhdnIoDEEgdhU5DdSBUDAjOO9NNCuIHJwR9KHlKg+maiafyyPSs+/vxjkngc4oJvroM1K+FuGBIU49ayPDumXPinVWaQ7raNgFwvDVSdZvEepC1tAwQkBnr2vwf4dt/DuloPLAkUZLVy1G7G8dNGXdN0yDSNPRFVdxXk46V5T8aPjFa+AtPlgt5ElumXaME8E9hWh8XvinF4atJYraRRMwPOOlfE/j/xfN4p1gzTykgEkA56eprLD4JV37+x9ZkuVyxdZTqL3EZPirxDqHiXVJb24kPzncFNZRUyvuIJIGSo6VYchxnPHcDpQXDOAvDYAOK+oioxioxVkfrajGEVCCskRrF5sTZPJOfpjtTxsjhKtuY4x16mlfI4BwfSmLCAyFn3sDkr7VSNLoTBlDKykEfxVGIW3/N91eQauyOjgY+XJIojhM33m2hc8BuTT5gcx0K9SecD9KDLtHzfKainuVT5NxViMACmvcoV8xjkJxx0FLUzuOlmZW3Dgjj6U+OQugY8Hqc9KiWUTAlOh496fEiqNp5wOc1Vrambdiz9rVkLttVUzx2p9tdRXSZV+cng9xVWSEqCDwM5wOmKlsFRJ5cNkhRtz0NJpbnHU5bNo9H+D/i0eB/HWi+IYJIg1tMrzKG4eME7l9uDmv0i8E/tC/Dr4q2SHQ9aittRiOySzu2CSZ6cZ6/Wvyg84wsAep6MP4R6f1qG21afQ757i1maI792Fbbznrx704u3U+FzfIKWbSVRvlkup+zaWzTxeZH86DqR0FQS2pwTX5+/Bz9tjxH8OY/s18q63p7gL5dzISVHqCc19SeCv2xfAnjFYI9SlOh3JOWErBoz+IHFP2sV8Wh+X4/h/H4BtuPNHutfwPVZYxHGR0I5FULjJVQOWNaVtqejeJLdZNE1O31GN1LfupAxqV9KY26yN+7POVP3h+vFbKz1PnHePxaGCIc9FxS+QdpU8ZH4itJrBEjLRyxu+cFAwz6VKNNeNDuT5gM/SnYjmVjEigEbHPT3qdmUMo3dBkc1PcpsQsOw6Dqa5mK6nk1SXzE2woAFY+tO9i1bodGGXaD1z+lODbRVWAsMDrnrntV8R/LyM9/pTuSySMjaPfvU3JHXFQ22csCoAHAq2ACvPSnzPYzaGKoB56Yx7VbjOcAVUP+c1PExxycGgC3FMDnHbsaecYJPT1qtuOeeOO9Lyqe/uaB6DiQ54455BqZB1PY1ChC4z9MVMWCgMOD6UCeo9gMfd2gevemmQqwAGfp2poclsjgD170m8kkLwfQ0ATGVmBLcUittGOvtSMw+vPahlBU4+X6UwAOSOenanbx7CmjjH86TdtJBXI9qAHu3J/kKcpC5HWo8cAhhg/rSF9q+pFIm5MzY68Z9aiJ3GmrJuyD+lOPB5/WqsIcrfL/jTlOck8E8cU0MMYNSZULx3HWlYAGRlTxx3apPu0wFySTz6E0bhjHXI70EtgxwTn608jKgA4JpqybwAOop4OcZ/SmTcbjyhim4LKAevenSEN3yRzSqo5PrRcQhyuB274pQuCAKRVKg98dx3pAfzp3voA7ODj1pQvdvl+lJyoFMfIbJ5Ht1qkn0A5MSh+R+tL7jp6mm52EqcHPBPpShto45HtXAd24YBBqOR8cYJBqRmz9TUM8hAJH5CoYXREzgsQPlPqaaR/EDmmkkkknBPr0pPM2j72SOtSF2OLgJkcmojKQDnkHoKJZDtJ64/SmB9wBHI9RQCI5GAGDk/SmbtxAHSpgMj361FcID7DrxS9S15DJZQEzuwO2KrZwD39zTpDtOD0FQhyxOfwzUsaYPn8KYV+8Tyac78e56ZpGc8genNSWQNgE/NnHrUMmM5HWpHY4IHPOeahLEdakBHBGe/tVeTIOT+RqYtUL45xyTzzSAglcnABOevSoGkDD0I9aklJUeo9qgByS3Uj1plIZI5UHkn1xUfG3jr71KR8p+tRSgr9KVg2Iy+ANzZxVeV8+31ol3DryfaonbK46gelIL3IpZcEZ6VFI+8HHINOm3I2COPWowuBgc0ikRSbFiIGWPfNRiRTuI6A9BU0qEjioGBVSO/t3rNlITcC+KcTjj1p8Vuzk/0olQRsPm7dO1KxZUnXywSrZx6VSlukjZg88dug5LSsMfzrM+Ifjiz8F6E93KVMzodkJ7nntXx945+NGv61NcyG7FtCSQI425AxUua2R7WX5TXxyc46RXU+svEPxN8NeGUE11q8RRG+cKR0HPrXhnj79qGz1OSeDQEZo1JAlfufr2/Cvl3Ubm71l/PvLqWdnz8sknA6n1xT4zuj2xRquTtA3beeKhwct2fZYXJsPhrSl7z8/6sa3iDxVqPjDULuXWbx5MNmNY/ugdePSqUU/2mX92mI1GArdjzz/8AXqoA0UjIzrgfL9Tnn6fjV6xP2dyPvOzY29gPrW8aaij7LCQjC3KjYikk2hWdd2MhT2681GZATlvlI6sG+99emKWVt0oI/dsAFO7r+dJ5gjTail/9qhpntJX1HO2UDfcx2piEycdR156H8qHZsD7vOOfT/PFSqyrgHpjt609TS1tx0aYYM3y7RwP/AK9RMkjSuybvIUfekxz9Ofr+lSzQMFVgxbsSPlFPLMuFLKyrwO2KVidSqs6xRLjJRjnI7GplWWd1MDLu7h+mKRxtAHTnGT0FMhxDdLIPnweVPGafLfYdmyyrjbJltrADHenEkqG6N0DDof1qaUQTxho12AnJqNUVBlencClykctx6YVTjj1/GomQk/KcD0HSpG+7gHnrgU+FnVsjlR1zVezZDpMpKxjUkevO35qkmRpogRlmHAHcD0/KtVLZPKYh+Gzg8fy9KiMQVD5blSx2sy9z0rPle5k6TbPQPgF8R5Ph/wCIRby3RezuHG/f8u05/livtzV/D9l460NXieOaG5iygAzjIzzmvzYktzauwj3bySct6/X9K+v/ANkH4mS3cd14a1Nmf7Ooe2llblgx6c9wePyry8VSlCSqpaHyOfZfan9apqzW55prGjXfw+8UXGm3MOyEyfuj2GfQV1mlakrjG7BI67uK9b/aW+FUniPRzrNgm26s4zJheuBj+Y4//VXzx4Z1tZ4YwOTjkdwaIScldnyFOp7SF+p6tYXo2qScH1zxXSWV0HAy2K4DSrrf8rNkAdq6ezvMDB4PGCa2Stsc81c7OFzgd/rVyNwRw3I7DrWDa3/Ay2PrVwX5Qjb948mquc/KzZMg5w2ABzmq81yoiLIQT6HiqhvyynB/Ks+61FVH3sdqLhZ3sLfagsZy2Dn0PSuC8XeKXgVba3xLcS5VFU9D/WrHiHxGttHIA+SoJJpvwe8GXHjnX01y7DrZxttRSvBOO9ZSnb0OiEFBc0j0/wCDfgSSCyju7xm8+T5zk8A9cVt/Ffx/aeBtDmQuhunBCpmuj8S+IrH4e+GHnlZYSikhTjJx1/xr4J+K3xUvfGmuTmSb9yrMQN33amlF13puenlmX1cxr+6rpbmV4+8aXfijU5bqeRwATsVxxjua4VkWcTPtZRkdfrVu8uN7kl/XHofzqnK4Zdv3TnOPSvfo0vZxSR+z4bDxw9NU4aEUDHzWKnKhulP8043NlDjOBSBXZsruQY596kMPnEE8A+nauix2WsSWrGYqfmAJzuNaHk21nakL80jHO9+MDmqEYMakDlQeDSyNkbjx6k1FrmbV2NkIZiQ3HTAp3mrGAATu6Z3dagZRgndnuAelRNlsndxnGKu1i0hWkcSAjjJ6/eB/OnGZpZC2xVRuCo7GlhiOPvbhjpmrCIQfu5A5IPalexEmth9rAqZfb83A21YYBTkc89u1VElbJIyB2B605nK53NgnphulKxzNMk5UsDyuepqNVMTbtu5fWo2lYL6n0FNS7Jl8t3UnBwDx+NPWKMZaFlrgXUhB+V/QVU1uBl8vZx2Ib5Sfap1c+WWUbip7N/KqWo3KyxqJmYEc5NZvV3RySXYjhvDAAB0A6jt61qwatEioz7skEho22kf/AF65prowDem526f3fapPJFxLl/kOMBx27/zzUuF9zFwT3PWfBnxZ1/wdci60zVJoJoz8u2Q9O2R3rrNb/ao8d66JEuPEF0pdcfIdg+vGP1rwoxNLEqK+w8biPlz2zmpLeYsSu9ldTwW+YkUtUtDgng8JKXPOmm+9kem2nxh8S290sv8AbN1K4wQHmbOc17v8M/26tZ0G5tofEMX2+yjISRJG+fb2IPGa+QxetFJ8pVyBnjtRLOrK5b5WZcfN0oUpLW55uLyrAYmLjOktfkfr74X+JnhH4oacl54d1RHmddz2cuEdD3BGealNrl3YjAU9D2r8nPCfjjVfCeq2V9ZaldWU1vIro0EhXkc4PqPav0D/AGdv2qtK+KVl/Y3iJ4bHXn4imkwn2gjqCOzenrXTGsvtH5lmvDtTAp1sO+aH4r/M9jQgkdhnt2rSj2eWOM4pU0h7hj9lDSBR82V6VU8RazpvgTTJL/XbiO1t1GTlsMfoD1rRyUdWfIwhOq1GCu2W0UqxyMZGfpU43YHoOwrw3/hszwMuqSWb206Rq+2OcOvzfn/jXtmgeIdH8XaDb6xoV4uo2kw48r7yHuGHYjpVKalsbYjBYnCpSrQaT8iZwCAcEZ9e1OQbfapOSoLZU9ealEfyZPH86v1OG5GvzN8zZx6VJIqgZDbh6HtTQAvHf+lSKd0RPc9d3aizC9iFFw24tk9MGrMROMnj61XcfMCPXt3qaBjgqeT70gJJEA5DY5xg1GBhvXntUzBm27hj370jMd3HUetFw2GMCoKg4B9aX7seDz2OKdjqS2T70mWI56U7gMXMY+ZuO2aVmIAPp3FK3ynJ6UK/JB/I0AIGO3jg55BNMb94STyPQ1JtPYUoyD6UC3IlV1A7ntipwd2GB+f3/wAKTYrkD09OtHC4AbBz0pXEKG+TLevUUpYgZ7DqTQy78fMMcnFGFkTbuzRcBFSQsWLZTsO2Km2HJIbH1ojUi33DBb0qUsMU0Ih2jBJ60+MlQO/vUUsuwEs2B70klyIkDNz7jvT1JasTSKCTngD19aarZbjgD0qJZjISTwpPFTBRnnn+dWmSOVw33emeQKkXnOOaiBOSPl+gPIpzE9ug9KdrgISV6cD9aT7owBz2pASrcnA9PSl4zkcDvTA5KVkydrcVCxO3AwvPGKc5wgI5PYU1nAPpXBY7hwIVTnn1xUMsg3EdaeT36+1Qs2Ccjn0FIZGwPJ6+w7VGzbV4/WpGYLn+tQM2WJHQVD12E2Kz46jFReaqjA/AUkw3YPQ9s1CSQTilYdiwrADAqOSVcnLe3FMDEKCemeSKjdzzt+7SegbD5MEep96hkUg88Z7D0pA5A5OaYZMk5zn37UmrlJiSEY54+tQuWQnPXHWnuxzzx6Go5SMsGX5fY1D8iyE5H+NQSNsBPWppHCr+lQy9MDg1LGR/eIwwx0PpUTkAnGBzyTUoOFxn8qibOcdMVIEcy7kOOvqO1VmAQdtuec1LMx+6M4zwagkIDE9fWnuUhxkBGV4qvNIQcH8TTyw27O3WopBuznnHQUrAQSlcjC81G/Ipdrv04HqKeYCPvfrUsCpINqtnofWmBNq88/SrjQ/3uc1HINijPLc9OhpNjTKjoXJx8uOw60zaC3pjvVpmCuQOuOgqu5JdWXhWOBngCobKuOWfy4nK8H09azDObi4ZpZlghQF2dvlCgDvUWq+LNJ8NRvLf3cZIySgYcfrXz98WP2gU1DSru00hdilWAKt1rCbtoj18Fl+IxskoR079Dy/43/Eibxb4svoorlo7WFvLTa3GAetePX1xJK+0PuRcqc9j/wDqqy8txOZJZPvFjw3rk/pVddk8cof5Tg59j9K1jGMdT9dhRhQpRo01ZJGWtssC7o3wVf7rdPqM1PJdByTv+ckZPGPQ0+VBHCoHbrt655OKhkj8uMEncScbVxg++K1Vm9TSMESyKiokgxkjBVenWnxyvFLuZsDHAbGfSq8f7sMOH3Ekeg9KVYGZi/c8t6CrTPQpvltY2ImZuvykHJK96lTOwbvmI69iarWTgMqHrjp61YlQiUSfNtUHkdKi9j1YSTJohw25uPapIwFGQu5R6U61dPKDFQHPBJbgGn+WSOPmHsau99zS/QQT7Y+W2g/wjtShsJhxxnikkjHTbg5yeac4Pl/J8xzS3AbK2VwVXjue1JHNghflVQOlQqJLgEHdGx7E0GIgKp/Ejr9KuxaRY+0eS3O0HnNOE8nzMGBHoegqrIufm6Y7mprNSz8sAnBp6LcLJK7LpgMgEi8k8EnuOtNacx5ToAMD3qzDPhCDx7jnFQSgONw4x3J6UakeRHBd+RGu9y0ZOMHqD/StBwksaiPoMHn/AAqgsIRww6jtU0MnlnJ+Qdh70ne9yHqXli84IG+R1OQexPrXR+CPFNx4J8X2d7A2RGytgdCM85/nXLRyPPiWJ8Mvr3+tahvImjPmcSMuAV6VlUvKLj3OarFVIOnJXTP078I6rZ/EjwVHcRFWFzH5cm35gGI9a+HviD4Wn+G/xEv7SaLbC7b425UEEk16z+xB48uTPc+Gbq4QhgJLZS3XH3gM/wAq9J/ao+Gyazptr4ht0czWZIcL3Hv7V5EU4twZ+QYij9RxM6L2/qx886Rfeao9wOTXWafch0GOo9fSuU0S1dkbcmS2QQOo5rq7C3WJQOmexNboybS3Ny1mOMnpWhFKF59fSqNvFwOwNTY29Qf8KpK5jdD5bwKTg1garqTRqSc47EVfvJBgk5xg5xXN3pVy+WyqAk5bkd6zldGsEtzlriwvfFfibT9Ngdgksw8xl7L3r7L8F+ELXwjoEEafu4kXc5fAwQDnNeTfs9eA5NQ1D+2p1GxiCgf+FRkjr3rtf2oviHbeAPAz28M2y9ulYKB8pxiueonK0EUlLEVY0YLXY+Yv2nvjE/ijxDLpmlyI9pa5T5W4J6Hp6fzr50f5ASz+Y7Ebs9PTvWrqN8lxO92f3jOxye2OTn61jNciRsL93Gcbuhr36NFUIJdT9pyzBRy+gqcd+oTBYiR8zM5yN3UcfpUUMILFX3M/Us3T/OKnfZMQzPuwMN83SlWDYMo+E/2q61qeyuw1mRG54PvTS5Rjjoe+7n9ajZhIQo+9/tVYhtHZT5nAHp3pvYp6LUbHdBceZtAzwA2SKGug7HbyPfrUUoV2ZV5VehPX86Z5RPI+UA5agnRFhWP446imsqsuOuexp0QGQOi+tOuIguAnCnnn1pE31sHEAyOABjHGKeHyd68kDAwe1RLndhunoOopY0CMxDfMehHYUbGchVkxk9ex/rUe0pMWLqwIzgdvzp7MIojnhj3PSiPDyI55EZII9/zqbmN7IA4wSPkPbPakKtK2WPOc7j24p0mHUqNp5xzSb2TIPbmhyZhIaXZsfMSR3PFVNRInSNTuDpn5geD9amkmRgXHAB6k9apTBULEsSCc4qeZrUx6mbhUIQbl7A+prWsC6giTkY6dgOmM1FAElG6Pk9OatbygCj5AByxbv9KHJslq5aDFfu8kjBb0/wAKiWWGEoB80p+8x70srDbxtPQen9feqrjeONox0zWdjF077kiEOznHLHgDv/k1LFMYoyr8nGQtV45G5HdfTsaleVbciSb/AFu3aCOhz2pGE6KJkussxl+Qjrtbn8ataLr02i6gk9pcvHKmHUq3KnnvWQ9wY1PdsclvXk/lVZJVup2HyoScEelNR7mbw8WrSPpDwZ+2r8TvBWmvZW2si93N/wAva+a4XnpnrXFePvjB4l+IWoNd67rt9f8AmNu8hpCsacHjbnp7V5ykgVF2ja3OD37c1L53lQkH52PQjrTb0szCll+Dw8/aU6aUu9kXbnVzcS+WUxEScbO2O+a9F+Dv7QniX4Q67Fc6ZcM9k7Dz4JGLI4HqD39/w+nloUl+fkB457U3dtlAflQckCiMuVl1qNKvB06sbp9z9hfhJ8YPD3xx8NR6lpNzDDfRqPtVo7bXQ+3TIz3rs5IWRuCCp6FW61+NPhnxHe+G7mO6064u7KYOp822kKM3PfBFe/6P+3b8TdA0VLQ3NnfbW2rLcWyyOF9zgH8a3jWdtT8rxvCVT2zeDlePZ9Pn1+4/RLxPqem+CvDz6rrVxHaW4XOWYZPsAetfNd7+3v4d0jV5LeDRZbuyVinmtIMn3r4++Kvx+8Z/F9bVtd1Bl8jGIYG2xY5BwP8AOK8/bUDtXc+7r06gVMq72PUy/hGlGF8a7vsj9XPhz8f/AAD8T44xp1+tjfSdbS5ZQc9OD9a9DlsXtWyW6/xDoa/GDTdavdK1iO6sp2slXhWibnPv+Nfbf7P/AO3ta6fpMOh/EFDLHAAkeqw85XsGUjr75qoVtPePHzbhaph/3mDfNHt1X+f9bn2RGd8ZyR26Zqs0bsxPTnrXJaL+0N8L9dCy2vi6xjSXkLJKqkHrzk8fSun0zxd4Y8TPKNJ8RadfbR/yxuEY5+ma2Uos+GnQrU/jg16osL8pwW4HGDUhjULnqe2Ktw6exICDeG/iQhh+hNWm0iRY8nsMjntVcy7mN2uhjSRBlI7exqCKIRgAsSfetU2jlyjBtwGRlePzqvLZNGAemKd2K6KyHjng+lBf/aGKtHT2kxwwz3FOGlyMrMEY9iam4XRUZiB8q9qVYyzdecYq5HpsrE4VsjtiofEGo6X4O0abU9cvUsYIhnLsMn2HIzQ5JbsEpS+FEsVhJIvoMcHtU0WjyybXAVB/tsBn9a+K/jl+3dqFxrR0TwRILC0TKPesoYk+3Axx/j6Z+f739pvx5Pfm4k125eePISRZio+oA6VDqvofWYbhvE4impzfLfvufqnLo08Un8QBJwB/9aoWUoxBHPTntXwh8Nv29vFukzRW3iAi/tEwHlZBvx3O4DrX1x4E/aA+Hnj6yjurPXI7GaTBe3vXWM7u+CcZ/T6U41U9JaHk43J8ZgfelDmj3Wp2skIbKvghuxqLykdefug4FS2ur6LqrstlrWn3BU9EnQnH51fj0xJ/lSeEydkWQHj8DWrkjyOWXYzIohGQBkDrUwGPbFXP7JnSVQysFJ5I7VBdW7wuRyMcYPehO5DVtyJeSc4Ge9BbgZ/SmMWUEkYFNaQEKG9avm6ASAhz70bACPSkizknt2qcqRnPP0qriseX6zeXVtcBrX5lQc47n+tWrC8a4t1d85OQT61auoVdCq4wex7VBDbNEm3jANecro7L9iXIZgBnnPJ7UkvGcYz04NIxIHNMZnAwRt571RQxo8k57+tR7CqnsB3JqU/IDjg+9RtKSueOOpHelewEDgEHBIz2PaoinOcgipgpY8/NmgjcvPX361LvYCsxIPHTuDTSQCcflUzYcA9COcGom4BIqRogkOMDufSmqxVjn8M1ICeckHPpTWPGAenekx3I22vJsLYYcgVDMnlghucHmpioJyRz2JprncB82SajUu5WlO4DPAFQybSpbp3wancbuG45qOSPGccnvmnewymzsoA6GmEl8gjaD3NXPKyd3X2qJl3LkZOPXtU3AgdME+3HNQSRAnA/HJqzIjlRtXI6nPaoGkUMFByDQxlWRMN7+1G3aDu6dsVKcBiAc0siMy8cg+lSFyqo5yO1I5DDJ4PtUM8rQDI4A6g8YrC1z4iaJoEe66uV3qOQsgqX5mkKVSo+WmrvyN2RvJUEc8dTVR7tIsPM6rGMncW6V4t4y/aW02yjlSwXfIR8ue3Hb8a8T8ZfHTX9b3RW84gjHDEtzjmspS6I+hw+Q4ytZtWT/rY+pvFXxY8M+E4fMu7+ITHopYDNeC+OP2nZtReS30eHyYl/5bSdMZPIxXgWoanPqDNNdTtNcKc5dtxA9s1TbUFX52KueQP4cf5FY+zlJ6s+xw3DmHoNSl7z/rodNrfjTUtfnH2q/nZM5OW4P4Z6fWuVutR+zXJXezl+pkbgDP8AhVe8vPNLfwup4YNxnA6/gc1SebK7t+CvT1P4VtGmkfVU6aguWOhalcrl2fajHp2qvMpkkLfIu3uv6cUiI4VwOHU53evsKXaRHuZ9p5wD19f8a05bbGvJbQp3MysCCeCfvHoe9VhCMnHIxjjpVkhQ2OpHcevX+dRF2XcD0/TFXZ21L5AYLHwQxbt/nt61WlkdSwV8A88dqss+x1YZZcY+n4VWmQ7W/hPpRYOVotWdwzKDv69/Q1qRSFo9rfOQOQawVmaNl/unr2rRtLna2QvJ5zQ0j0aE7+6zWdyoQD7p4IC/jVpLhUhYcZHIHP5VTiuCxAdsvjnFTPHgeazbVzjjgHNJJPc60ukhWl3neO/6UsbLG5y3yscD3P8AkUtsRLHu6qMgmmtCVP8ACFzn6Vdy1Z6E8sBmI8vgg9S2KrSsUlCScnBOS3Aq3byjb83JB+8aJ0EjE8YHepsCbRV25Yh+fXFLHmMcc0AM3VvqR1p7N5h28bh1PT9a02LJ43LHaMYPXHGKtRTRPCkE2QQdwYd/zqoIyg4qQhWIPIcc5o9DOStsTvGzybo927jge1TxQGVDuTaTUEVyFch+V/hI61al3vF+6bYSeSeSKhtmLuiARGOPyw+3BwCnrzVq1l8tG3OobBG09/8AOaFYBthbLt0PrVaa2eJmduwP/AalpPQykmzufhV4sn8GeOtM1eObm3lDFV+XK5+YfiK/TmWSy+Ifw+do/niu7bdhG6Hb0r8jllcKkq7t0PzAp0J6/j6V+hn7F/xKHijwrLp0s6yy2hC+WW5xj3rzcRBxfPE+C4lwloxxMVtozzC68Pro+oz2rfJLE21gzda0bG0y4HGe+f8AP1r0b45eG10jxU15BEyxXGXI7Vw1o2/5gPfmnB3Vz4pTc1c0IbLcFwM+uKZNbBUIHPvVuxuM5ToM5zUk6LtYDknPX1rRozTdzmL2HjFYtv4XPiHWoLJJdrTH5tvp71v3h80kK2MHkmu/+BPhA3mp3GrXKMqowSMP0PU1je5u6nJF6ntPg7w1a+DfDlpFKpSGKIbpR2wK/Pr9rX4nReN/iPPa2s3mWVjujRd24Oc9fbpX25+0N4+HgD4TapdSuyNJE0UbhuQxFflbLqrarcySna0zys5lfrgn1rfDUnOrzPpqfZ8I4H29WeLntHRepWubhwv9xQfmHcD2FRxyQ7sl8MOR6EVr/ZIIYJBK++ZgTubpn0FZe7YnzbWxnBHWvY3P1dS5thzRxyNuOVI6k9OKHczEKHyo6Y7GmhTOwJ5/4FyKnYiD+HIBHAbqKq1itizaWaMS77flGSWqW+uAU8pNu5Dgnj/JrMF7IHfK7U/hHeomO8lycHoT3IpWfUjk1uydQpG3qfQ0pjAJ9BnGe9NTaP4s4700yeb8qt+FFmVqLuEa7Rwe2OtMN0IzsG7P949vWkcmMkPuVwSMHrUsVm04Mg2yIPveopibXUIVLrlent1qykaqu5+g/wBrFOZFt1y24NnkHpVWe7ViVG4juT0qHe5g9RjsXkbBATtj0p0bjcVHXuO9NGc4HBx3qa3tdjLlsZPftRe+pLdxoQq2NuAOgpl03lAnPAz0qSfMIILZHv6VTnkDAlmXIHQtU6owkysZlVWU7gzDK+lNthJ5hYrvTqT/AJNU73UlMhCp904z3NW7f95Fg+nIFJtmN09iZHW1USLzzkYano3mIxdfmPJz0pisEwh+7jKimtIrowDYYelPoBNJMRgDk9veollLgBl2MfWoJHUsFYsG/vDoKRpCTxyAefpU+pL2NBJRFgdF7kf/AF6pS3SsXy33eVB9cVG0p2E7+PftVCaXeW5XI64p26mOiLC3MTTCPHJ6lauafGGLlc7gcb36+4+lZcNu0sqFO561u2ilQSzbsHk9KpmsVoXY9gjBfcWztyPSljCqSE5VuQT2/wAKcrBD6fTrTS5gJA4U8nPaluJxuyVCCTvZd+M01pzDl3C8gjaV6nrSJG+WJ53dPWkljywBGSDxk9KhpGTgnoTwTMm0K+W9A3TufpUk0xdssAhHVV6VBFAuQQoyO460MCGfDc4HHtUdTF00TeZtJPmqxHUelJMSVU/dHr6H8KroXjwWC4OTn0P/AOqllmxvKP8Au/u4buetNK5Dp9hp1Bt4P3YVH3j8uD7VfS6V4vm+VW6Buv8A+qsU3BUM2FUqQAeKsK7Im5m+bOTn+Gm4HPOi5dTctrkabgR/Jzn2I57Vr2Hiy902QG0uWg3DaxiYxnHPcYrkSzzuG38Lwc9v8/56VPHMUUg8spwB3x/T1q4y5dDmlhYy3V0ez+HP2hfHvhe2MGm+Kb6CH7oiaUsMYx781sWn7WvxLsrwXQ8TXbOhG2OSXep+oIxXhMd3LgFX47Bv504yvM545HBz+NUpR6IxeX4R70o39EfWth+3r8RLWSKSZtPvlC5dHgC556ZGO1dUP+CiOshYzdeGtN3OuR5Uj5/HJwK+IEleNiN3XgqfWkjvXVmjkBZQOT6f0oueXPIctlq6Sv8Ad+R90n/goxqSFETw7YNIp5AmOAPXrWF4l/4KJeMJ5FNhp9npwOcosPnZ/Ek/nXxnFdxxyBYnycc+oFSy3bouTN06ksKn3E9TFZFlkHzKlr6u35n0l4i/bw+JuqJsjvrWxVQc/ZYQhP485ryrxj+0H428fWTRa7r9xfxKPlR2/wD1frXnNxeHaTjJx1XuKw7u9LkANtxnr0I6Um09zojg8JSd4U0n5IuvrctzOw/5Z7s7l6ke9XoJD8zF+D91C3JFYETMkqogXzF+8F6nqc/lxW/aeZJN5mzkDZz2680Xvsd8U2X7e9MYIzweCCOtbOnXv2Uh4HaIkAFF/wD11guSxy33gMcetPDuinoD1OKdk2a8mh2Ft4w1C0JaDUJ43PfzCuBz6Yq9p3xS8TacUmh1yeO4UghhM6ke/B/GuFmlLcl2zkHjp+XegyMUYIOAOM1pzLqc88PTlpOKa9EfQPh/9rv4haDEsf8Awk11MeDslcyAfi2e1ev+E/2/tUsPs8ev6da6uW6yxIY5B+XHPrXw8L+Rto+VWBxn1q5JdvKsgXaqkYX1FEp9EePiMmwdZWdNL0P1C8JftcfDvxa4a+uZtAl4BW6UOgPpuUH88V6roupaJ4nw2lazZX4xlBbTqxI9x2r8bodSkjES+cyqp+ZlbnPb6V1Hhf4haroWqJcWd9NabDw8UjK5I6cg1MZSXU+cxHCkW26E7eT/AM0frtJpz25IaMgDv2qI8V8O/Dr9uLxXo0SQa3s1axicKZXwsoUkjr34719HeEf2qfAXiu3y9zLpsgHzCbB2nvzxXRTqtq8lY+SxWS43Cys4OS8tfyNgLkAHn8MUwIQxJBYe9TxPu3HGB7nJp0oGMg5FZJ2PMKbAtMSVaPHb1FEi8DuT29KkJ6jOW96jLFcc/nQUQumTtPH1qJlBJXcPy6VZY/gPUVAzBXIVee9JlEMp2HjoO4phDMx7emKsOQBzQw2n/CkK5W2bSSzZPtUTDdnsB6VZdSvIHX1qNVwPQ+p71LQio6lWPzZGOlRlSy46H2q467h6exqJ02DjlunPFJotDRHxk4/GoJo1jjG1vw9KsqTgE9cfdqJ2B3Db07mpsy1qQ7Pk5wfT1FRMp5NTsSFBPGe1NeNmjLEYUd6OXSxRUIVlyOQPTtUcatOcBiNnbdx+NUPE/jDRfCcTPfXscbgcxhhnP9K8K+IH7UVtpsU9topjabkFg4OBj/GokuU7KGDxGJf7qDf9dz2Pxr440fwTaNJe3MEUgHypI3LfrXiGuftU6fFMEtI45Yc4dUXLZ9fp7V8ueLvHmpeM9dmvNUu5Js8oobhfbB/pXOzX0oZ1Tr0GOp6n8653zPVH6DhuG8PCiniPek9+h9hQ/tV6ZagFoBI5H8S7c/XNY+vftcKy7LGIiZAQ4XIGefyr5TmvJTJsm3AleOmPx9KqSTPEpj38fxY/I5/Dimr9zuo5BgYSu438m3/meveK/wBpDX9V8xLWYwqQCyhuc+9edX3ibVNWu/MvbyWYEbtpbj1rEiRXRijqQeMdxjmmR3Ql43qhAAwW3Y6jmhxPoaVGjRjy0oJL0RZbUXE0u15WQ4IV8NjjHHSq1zdbtzb92ByB1z+dR3Vw6sm0bVA2/L/Fz/jUIUKW28euflOOv41SVlY1jBr3iKS4cxFl+b+Y+tRNPJczHb8gCgKrdakKrEjKGxJgsN31okkDXUbKF3FdvH8P1q/I2jGwIx2Fm+YoMZ7AfSm7kk3lkVQBkFep9jTbnfATt+4/95u/9OKEwoESbfdh0osaKAqsYwwb5hnI3L0psjkuD95APx/+t2okcZIO4YNRbgzgtwB/9aml2N4wImhXadvc5wWPFKVCLn7y+9XlKhc9iPzqOSE5+f7p7Ci/ctQKTLgAFORxx0FV3UsW7YPer5ALZPT1HX9cVC8RUkdRnr/ntVJg4WKRQgntjsafDKYmBbke9WFhDEe/PSmOrdvXvRdMpQa1LsEoly44wOcVcVzdQlfO8vJBI+lYayNAd3IHcCr9rdQllZeoHfsanY6oz5tGzUMxtZdj7tjdG7GrW6ERPCU3uRuB/iH41QeR7xEVDtBHU9auW0wlTYSCy8bj1qmjVkcLEOe2OoPQ1KzeZHk8GkeHEoPykYx9Kmswbi68hiFDHCk5X9TTK5ipGjpIGHCjs3U81fCRsm89SRnHSnanbxRyOqBlxwOmRUUPmxqccpxwaY73Jd4LbX4YDhRjJqndGYMroGYjtu2/pVi4wWBXh88HrUiO08WZGUMM/KOxpaoWxU82Rtm75cD5gtaEM+T646AdKrJHEX4yr55zVlY9jhe3tSutiXJFx1VirlMsMELu6U03BEuH3BecDt/+qkE57/dHfuKnMasfMV+gOQW/Gs2u5g9NySxaO6UFcsQOvbGc17D+y143l8A/E20hcMbW+/dNjoOeK8SZJra4hMSDZuzJ69M8fjW7pmo3dlqdtd2Un7yGZZPlbpjn/Irkqw500ediaar0Z0pdUz9Q/ito8Wt+GReL+8ES7fpnoa+bbe4MbFTwVYg5619E/B7xRb/E/wCF9jdngXMWyRW6hgv+Ir588W2j6X4qvYCNqlyOf5iuWnUj8KPxeEeRuEt0Wra7SI55JznBpbvUURCQ3XqD2rAmvzAW3fLx3qs+o7gRvB9c1o5M3VMvXMhvbmGG3Yq0r4IHNfTXw50k6PoNvbt8zPg4/CvnX4caXJrHieB8blikUnPQdePrX1XHc2+haPNf3XEdohcAdyB+nNRfUwr9Io+Of2+fiUXu7DwpDKZEtwZJwG+UNxgcV8e2iLHCD8px6/TrXc/F7xPL498catqNxuKm4Y+YW44JwBXCTnexWJlTngHv617OHsqVurP2vIMJ9RwEKb+J6v5j5594P58VAsYKD24+9xnpUtvbP838RGcntU8VoX/2UX726t79z6NTSRQ3vDJx8xHBJ7d6dLO88fLYGeAP5VbuZFt5Ni/vM8YXt1qmYg7kHp/n/P4U+axfN1YsEbMpZZB14Hem7SrMG4FKsawgsr5YetSsodQSd3qA2abb3Dm1IUkfDIOnv3+tSB1jjAHIzyRTGhYOD82M8e49/wBaU5XO3jPY9qVyXIsTM1wiCPlv77dqS2ja1upRFc5jKbiyLtG4Ecfzp1u6sXJ4IBG6obua3Vljg3IFUFyO5o12MubWyFluXmcgtkDB/H8elQmRon2FQNwOAKVMPwOoPX0pzyqDyu5m6n0ovpoTKXYWLap3tyff09KcmofvPnQ7fUfL/P3qKW5hWMMp2jGDntWPd6iqluy44+bmoMuZFu91XzN5PyY4APUc1kXmqSSNtR8EdT61UuLw3IKIF9S1WLDTSZEM0gQFu/U5+lK5x8zm7LYSzSSQl+5rbjUIAvQgZyaqTwx2UxVH3KncdDyeatQ3AkG9s89MU7mihZEwUGP5fpg+uKqSboiwflup9AOauxupdSfu9SD2ouIEuQDgqRxn1pJgrrQroxdBlunXFL8hzg4HX5qTYEOQuFHbP86ga4JG8bQR120vQTK9wSnTdljg+w5qqVxnLckjlhUskpkdQXb03HqatR2oV9zpzjj5s1S01I5Sa0t8Mp3bT/s8cdq1VjjAUr8wA6H1/Gq1vGNpb7pHXPariLyp6nsfrRuVewvnGIZJwCOgH9aQZPynOT09MVKoboecHGTQ5Zjg/KAP89cUX6BfURcqpI6AYxmlaTDbj93oWocMiZG1SD0NQyuPlG7dg5OeMfhUeZm9yzHcovy+hzuPelwRhkZSDzVYRnIKtg5zx71MZRnH3QOv+c1LIJNu08/MfQ1VnfYjtxuIJwW9M/5xUjXA2kDcT0GMZH5mo5RkBmbcSMYGKa0E/Mr2qjaWboORnrmrTMh27W3Ke4qE4ROF3GpI4yHwOE7Y/wA8VRm0PQhVIPQdPapDIobaeMcjNJLkRqY/mYnt/DTHSQN/eUfTNLQi1zStSrfe+Rx0w3BqdFLEszbBjGG71HalWZC3GeoH8NW5ossWHTHSmkZNdCjKy+ayn5uMjHao2csDxz0JHYVZaNZJgzcZ445p9xaxKNysVA/vd6Whg0UGbaTu+VR0A7Dufc1LHcRwqWf5hzxu6jrmiSJXz82FHpUExAePJwB61LOeSKd9dBHLL8u/k5/pVC4fdnjd/e9fw9KuXO15Svy57A9OtUXJic4+crkkHpQloc7i2y9Zqi3ClP8AWuuPMK84/wAmtxYBBKqRzNt6E7uTwaxNNm8xBvGwBd2D2HOOe/Stq1QruP8ACORjqfrWlk9zpgXPLCYG7cSM05EAQndxnn3oT5cZyT05qQxhVbHHfnvVJdTVkbq28Ec8VA8ZCMjdD6dRVsTEAfMPm7elKVBYNxx16UzN2RT27hjsPyp3lGTAboGzn1H5+lSO21TlhkdgaljUbcA/TFTclu+5CWCZA3ZPOD2qa3LbAR83P40PGWJIGV9uKnt1ZcYHHoKol6EouZI4yn3gccN0q9a6mIlc9nzkKx/xqpOpdQF5HfPU9/wqAoIUU7jknhSeafMLR7n60uAMHp7imSNvXA4HsauLb+a+08j3rN1TUrTRy6XUyw7epZhg0Jo/n6KbFKd+lRsoTORn6Vx+sfGjwhoCubnUfMKgnAx/KvKvEv7ZHhuwZjp1rJdPGcfOuAf1qnbY9Sjl+Jrv93Tb+R9BNE6EHkL+lQH5iWbcE6Fz0FfKWvftw3t2iQ2Vq8IZSWBbaF/wrz67/a28Q3UMkQkkVGJ3ETNmsHNXsevDhzHTWqS9WfdgubZNzPPGiKfvFgBWbf8AijR4XKnUIlI6kdBX5z6l8c/E+ozPjUZY0ySo3cD9OTWHdePNUvEJnv7kysckicrz1xjNPmudsOF5rWpUXy/4c/TDSvEmm6lkQXcUrDjAYf41rPblVbb82Bzg9K/MbSPiVrmizxS2WozI6jbh5DtIznn8+temaJ+1x4l0cyQvtmZRjJY4PU+nFQ5djGpw1iIv93JP8D7oa1KL93nHYiqk89tbozXMqwspPDMOP1r4b1T9rjxZePE6OI9x5G9mIH6VwmufHPxVq188z6k6A5OFY49QaqMr7nTR4VxU/jkl+J+hGpeJNI04Zmv40UDnBGR+tcbrHxy8LaVvDXqF052lgCa+A7z4ga9dM7tq8/IPBbj8zWFJc3E9yLqeZp5mGNzScZ4PT1pVGnpF6nrUeFIx1q1G/Q+2db/a+0u1SUWlkSwHEq/MDXlmv/tZatqccsduzwiToxbgD1wAOlfPc1+dhBbaCMH+XFUbu4T7MQnzSE+/T061lG/c92hkGCpbwv6nS61481bXdQM95eT3ShuFMpCkZ64rCmvl8uSRHzO+QCW6Gs2SSVGQ79h3ZJ7AentSIAJMq3XkjtSavue9ClTpq0I2C5t/nlunfBRcbOMYqNGaULv+RvVadMBcxSNIN0bAr5ft61AHZY1UvyOhbt6f/qos3sU4t6oljuH3Fi+T935u4qC4aOB1j7nOXboBxmnO6xsCXZSeB6A1Xubx49iqnmruwcsPz96OUFBbMVDgsI/vdM9sev8AWmNAUbL8sByWbpT1mh3orfKTnHt7mnyuu3hlOOGz3FLU15eyIZ7pTGqsnMY/hHUGoomDFlZ8E9M9aAVcF16dPoKeFEQDNyOtHkVypbCtyy+x7VTnZhIHb5c9Kvqod2y2MCoJgisAW+mO9NFqy2I5gzoHkbcFHHtUCsGVyGxjoFolkfJXoB3/AM/j+dRISGLL1PUCqt3NEmwafHDZGDxmlVyzjPU8ZNRrG8jZbaWPYf8A66dt8o4bgjsKo1RZjlKuuW69KlacFeF5x/nrVKImMkn7ucg+lOaTMmfw4oLTJdpxkLznvUb7g2epzjmpJJ2YY67R0qJcygFflPOQKVimrgC2Dn8cUJEoVW6Yz1p7zA4G3p61AWMkmA209wadib9EV7lQW2pUJaSJsqu4DtWgsag88k9C3alNk0oALBC3I54FBnKLepDa6oEcB/kPv/nrWrBc+cA4+Unk7enesG5t9zYPJUdjUdteNbvhidp9KAjXcHyy2O3jCyxn5sE8c0yN8Tkeb86jOe1ZVrqYWVMcq3BXtXQR2aXmGj27x1x/D+PakdqkmETiSLcvU8MD1AqPfhCRng5IFR2shjUox3ncctuqUXCwHd8uM8k9qZV7FWbcFXPGD/e60sdyGAP3SDyp61fvLbHKcowDA+lUWCySn7u8HJNO6L5k0WY5zLmTIAI7cc1aixtBx83oaqRIkWFHTOOamuo4XtipdgQc7g23FJpMydmyadVIJHJ6cVEl6ttMQUUFepPTFRW8m5VVsumOWbrTZLbfJlPlX0FLTZia7m9Zuk6Id6lW446e1PEctoDLF8pycH15/Ws2zu4YzHGm4yjHHbPPArWjvVlcLL8kqjGOMfiKxcb7nFN8rufZv7DXj2W8sLvw1dNsa1xJH/tA5ORXTftM6BDot/b6wj+WssgDkdFJP+NfL/7Oni298FfFDTb2MJHY3kwtpWZtvDdPoM/zr7f/AGmvCE3if4azSW6JMwiMqY7kYIrz5QVObPyTOKSw2Pk18Mtf8z5Nv9VjgjADZLc4LcGktr0Ohlb5UHY/nXVaj8EbvxD8KrnxfphZpdPjVrq2f5XQY5ZRnpXjPh/UZ9R1u0smdg8snl7ex6fpTkrHDTqqqny9D6+/Z70Evpj3jf6zcW8w9hz2ra/aj8VSeFPhPeJBN5M9ypQM3fjoP1rrvhLo7aP4Zii2qGwC2e3FfJf7f/joTeMdE8OrJvtraJ550VvlDnAXNQk5e6t2a5bQnjcfTpRXW/yWp8oXUjyu6Rv5akgk+vTk1DGiM+1/mUEjI6cVGjSt87/MemB2/WrCEtFgvtIO0j7vPWvoIxaSR+/eSNSLUbS0s9p+UkcZ9axX1VpGkBGA3UdsU65dRtWTHHp3qu85VsFcDPQdquxrGKXQMCQu7Nxnj2qa2+ZBnr6nvREVlKg7VUHv2FPnkz8qnHGeOuKLA9RbmQQR7lVT659KI7iMtnKqOgqnNMAnzHv1NCMBltzbOnFDTDlVi5NOskS4+7nqtRiIMvcDPapbO3jljbb8iZ+8W/xqF3dXYKxCAY64/WokmjJ9kLLKsC7QuB1YGqksu47j3HSmTTRnGXJYDgDv+VUri+jiT5m2H0NQn1Zm5W1bNC1nWNjjaMZz9anv54reJXDpyMmual1DYMq28+tVriaa/fYx49c4zVb6nLUqfy6sfcapuV/KwOc/e5NZy29zc/M7Nj37/wCea0Y9PSEA7ee5PSr7qidecjOB2oaZh9XlV1qsgsLVLeNt3LHoTjAq152ztkrwCO34dqYQGZW3ZVeeetBwx3DhRyD/AJNK/Q6klBcqFlcSpvbnAxtHc0WsqgbN2FGetMWQljt+76n+lNWcIMHoTk/WqEX2uApPy8DsKGuDIUOSV6896zZZN25V4Y81Is7LGCeSOOKVgJ5LhWcBl2hhnK9utOCCe2EabQyjDMfWqzSlh97aQc5NW7ebEf8Ac78U7JCepXeHyMk8kZIYdKkS9WUqducenei6ZGVS7kqO/r+lVzauzqFfKH5vpVK1iNDQjvPm/wB7kipU1Dc7RnjHpSW1osoJK54+93H59KqCGRLwiT5VPGR0PejR6F+6zZS5DKcMp7nJ6Cpmmchc/OD/AOO4rMiIiUoX+f0Pr61aVywBGPrQ1bVkNLcsDDg4+YY4zUU24sSMbh1pyzYXHQHs1K2xk27sHHHrWbbIbsyCG4KYRuFzwx7mrDPsRkVsyAZwetVp4FVVyzM2Mkimr5jEsh6dcYpct9iXFNXRO7A7SPlb0qNiygjqccGneYABnjjqalT94Co6Ed+P5Uvh3M27DREVVc8EjOBSwkq5B6Z7dqmMagAj5iBzToECtn5sDjmi9zNu4wHyiSWxzT0ZRj5tzdQO5pJE8wgM2McgCpIUy7Z25P8AeouQ1YvWYBHXY3YOfSrEcz87u/XFVgwRVVdoUHoKt7gUUdfQ+lF7GTdtyC4BZPMj+V1/iPQVXg87ysPucnqT0zViWQd+x5xQ9yscRO3OBjrSMmQRoFBQ8MM4I7VVupAgzv3A/p9almufOiBX5T0qhcJ8q7fvezdPc0rXMJK5FM0YCyPuLKc4HU9azopJZGuDltzt8voo9PrVuaQKcM2SOhqsZjHknlemR3qkjOxf0+BkGWO44wc963g4BCt8obH3aytODSZzyDgqD1IrX8pVVUkXKnnB7enIqr3No7FiOQq+Afx9asA4Q55NUoZEVgo4HT8fzqw1wFUru75zQNgAofPU46elTMCmM9D3FQwPhjhsEehzinSSBSBgkE7ck5ouZN3GbfmPtUik7QSwGO/rSZUfKOntSOBgk8Z6UXJZPHMrqF9eMjvViORWO3jJ6gVVQk/MOc9zUwJDHsf60rskspL1zyvTmoZnRmwe5zTDKcbQOvcU4hOA7Dd+NGjFyx3Z9TePf20dRlZYtLQQxN1VMbz9SP5V4r4o/aE8Ta5NIz3ZjVuQGY5H615S8zgrvfBP8R7Cqt3c/ZjlZfMGQCV96zvd3PPoZbg8MrU4ffqb9/4lvdTlMsty7uSSQzfzrL/tAxMxL7fQj1qtG8isrlP3btjLfSop4m3hlfGTyG9Kpzb0Z6Wi0jsXor5xvLde29vve9U2vVYlg+NvUds9evGaYJSgy/Izw3cCmXUkfkQLD0DlmHrms23cOVvcs3F8kcQl+VR0y3y8k9zzVW5muo5A0I83HGB0wOM1CjFs702xEYwy/WrDSPECI3Ux4+Uj1pq4+TyIkvZY7dlZkWVjwGbv17iplumkVHL4kJ+YL+NVmZVkBPPrnp0pt6zW1v5sce8dCozwDjmrNVTJxdeQr45B6Z7UyS43ttLdBk+hHHNMVwpETDbjr9O9OMCKfkHHYDvQdEU0tCFLlmRwX8td3X16inJM6qFd9xPUBuD1qOe9SGRUnT5TjJZeB3q1E6yfKOVByDt4x9aVna5dmRJKZQcDbg7WVuoI/lU6o0cqLIAF55XoPT681OU8tsMyjjt1xThMFQENu9DS2KSKUiCMBHXGeCR3PPrVWWZzOyhFRQOH9fwq/LK2cFc9aqzYlJHU9/Wi40uhX3mZCrvweCB/9eoZEAC7eF6c96tROQpVfunksarsoRAo5IzigpIhE3QHlvQ1UdgWJO0EcnParkgyDt6jtVSRSGBHJHq1IdktURgtI5YsQfujPT8aVwOQep4JPOae8iqGztJHWoxMoYDbk56HtxSuTqS2ys4OeSP4c4NS3EoaP6fdCNyf1qoswDttfDZP54pFJ3Y34J7s3U0lFofKyz5wAHb3NRyPIXACfL13bun59aVwqLl+TngGokm3syycL2x6U0wV1uMkGFJC7gDg4/8Ar0hYKo2cZ447H3qRizvncoBPJHFNMMgmdh8yAZOKNzRMhkIiwR1zzmog2XYno3Wp9rLGWPX1NVyS+cLzz1qjRMk+0FflbaVAzx60sal8EcAntVWUMAem0YODUiysqAhu1Gxa0ZOy7M/NyaVQFBB6kcZqFpDnB+XGKmJOzHY9DTRqn3BvvLh9oJCk+nNFwu6VtqqWBILDr9aYULMMnB6c96cWEb4HIHHvT6j5b6kiwDaXGWI/SonkbcAeo6Lu4qdbnY2AAQRgjvTI4wZS23jqd1FiuVMjmRfLGMs54xxj881TuLXa4BXB9ua0PKCEt930B4qNQC53cnrxTtYzlSRnxh43yGwB3rRsfEFxZrIinO7v/wDrpnk+buJXgD86g8gZLNzzgZpWsZJSh8Jpxamm3eu7JHKnGKstdoYhKXG1uAg6isHyCFzjGc0xbiaJW3BgCOMUuZmntuXSR1Kai4VRuzGeCPSpiI5W/cFl7/vMZH+cVgaZqcTOq3GFCnrmry6gsLbl+6ewb/OKV7mqnGSujbjMHl5bcJRwFPSmo5OEb7mck9j/AFrPhuBNudCuf4iT0q1DfRlgpfcpGRilqJ3NKRlxGkcbY5JJ7D/PaoZonijXYys55Klu1RiQhQFYFgThT3FTwXyyuyt+7BO05XPbP4VOvQwc2tSGNC2Hh/dupDBt3fnPHetS3VLqMCTzGkyDx8oJFZ7/AOiTbgN4b5c7vu59avwFoyGToBkjvUN9Uc1SfVGtbapLpzARu6OjCRd3QMDxX6gfDvX4viN8D9NvA+6WW28uUv1DgEV+W6SebEfnwByxbqDX25+wn4+/tDw1q/hq6ufNaKTMQbqBjJ/mPyNcOIdveR8TxDRVWhGqt4s818W/EzWvB3ia98MXV9JaaaUaJ1RtquhJ61yn7P2lR+J/is6mHda2EmEZfm3Eknr9PSuq/bp8CSafpl5r9vGzmzBkl2/eKDls+wHNS/8ABPTw/wDb/DcmtGNz9rcujSPlsZOOayUnON2fGpKFPnifcvh6C3sLd2uP3cEce5mHzcCvya+NHiibxn8Ttf1O5l812uXVdzcBFYgD8AOlfpn8WPFcPgT4T+JNTmbbItsyxj/a7fSvyPi2TefO026SSQyNIzfeJJJruw0ff5ux9rwZRvOtiZdLJfPVluV0VgVG0d/aqzzgEsTlB09qY8+xti9xkbelQq/97hRxg16il1P01THySnYf+Wh6CmwqZmBb5Qev/wCup41ku0Kx7Rn16GopXEHytxjjP6U+ZGntLaFhFZW4+b39KiuGaPDDarZ5I/u+lQyX4Rwg6gd6q/azK5Em1VBzy3Qf1pc/Yj2hdWFp8ktt5zhvSpSojyCMKOpFZE2sbQVUBccZz2qhPrZ+bB3s38Q7f40vbWIlW5d2dHcXyRBVZshjwBWbf6ssfyeZsJ5AJ4rKiuJrtP3ak7c+2P8APNSR6YbmRRJnB5JbsKlzctjNznJe4MuNXeRvl69zUf2Oa+uUJPfgn3q+tlDA7fxHtnGKliuArFSrIRzle9DWmovYuetRlaPTAsrIfmZeSD0arIgXbgKEPWnPLuYEsdp61GZfKBYrkN69O9NM2UVFaDJQzZB7HqOKXcMKRyD3NNeJ5CrDgEdPalhfkh2yw4waLibuMLEKOw9qZ5pGAOB6dKldS4GOoOSaYjLIGB528ZFK9ibiecIyCOB069KiaQhyfyz2pxiZlbGDj1NJtIGRw1DaZD1AncR82Mc1MgIAA5P5VVDjPrUyrvGc4I9aWoh02EGR16YNOt7g4ZeqjnJboKZKwdQD27CoYZBA2RwT6nrTILskhYFWbJ7AdMf571LbO+xWL4O7j271R88FtzcD1PanRzFS6njnK89B61SFpc6PegjPzKMjtUUkqMCfTk4rJado1BXduI4J7ip1ugoT7oBzn2p8vYqy3JluFkYsFx65qaG+QhACu89Af/11UdSzbt+Fzzn8ajkzGGI4I7jvQ02RfozajZVRV+VnA70ZGwE8NnqOQayBdFZA3Q8ZqyLhgvGSCOg6g1LTRNlctt8qOPMxnjimi4EKctz6cc0jSxz4U7RnjFIqlnCleh+b2qdhNMdGssmSNrZ6Z64/KrBJhZI+jZ+b5uBToJEs1PyMMHAK46/nSssjhiWUbjlcVDbMZMeG2lW4C9G6YH61H9oVmY/hgNxUcyGJyHf5emD6+nUVEWDIoHB9O9PdGYstyqsMkpu437ulXLe5dcIF3nHUY/qaoBC7fd46knt/n1rQgCRgk8EDtT06kuyLByT/AI9anSVthX5tvJNVwxjU56dyTUscm1hjAwM0X6EMWRxIMLxkcg9qZ9pMCYHzhievvStuMhZ921uOf51FJaBAp3dOKltdDBkDylAc/c6hD2qrKzKnH+sYYwOlSuSrEdvQ1QkkCybmfJHTDcCkncwkuxGzFUJblj1TtTUjEijsCfmwc1BPIdjFuAfTrmltoHddqPtYNkhvzq7J6sSRvaUZFkI6Iq/L7f59K2FAGSehHbr+tY9o0igZ+UKe/f3q/HJnGPw+amkbKOhJ5agnO4H0DdKmjXap+YkAdOtRfMRz19qkJwGzxxVDauiSHhsdB79qtFtqiRRkr23Cs+OfyypwCD0I5qYORkD5iO3QU73MZJolSYu7Z4wBnHapA5TBABxxzVaKUspywBB5x2p+TtAXucZFZ7GTTLBcPGWDKPX2p0bE8buc9agjk2rtPc9qFTn05oTQrdi4VycBsjrimpl2y3B9BQjPHgsvPtTwwzxwfU000K3mYsQM6ZmbIA6jvVFlEVwJE+4TgluveraRGBdxOW64DfhSyMG6ruAGV9zWSa6M2SWyG+eZE2v8kQO4k9M/0qCe4BGRtJPq1OKqzYLMnqC2R+VRzWphUyRvvj7kr+lO9i0kiEyFjlvlXoc9KJEUsP4RjhQ3AxSMQy4DZ3dA3b9KfKVWMZ5Yina5Vr7AsgZGVm3Z4warqjQMHXgYxsPQU2JFdd/CgHOARxUisxTduBz09qFZbFpWH+YWYKeCRkHbSW7uiuDyDxhuh/CnLKPlA5XBJz/So5rkxuu1vvHIx3FXuUkOuI1lkkcfeORsHShQU2gHgDmlX90N46n+93/lSqSFztyTzxUmyWgSwrINxXJ9+lEaGObfuYY/h7VKiFkLdiORTZl2/eHHQAd6q/cd+g+e8UzKF+XjknpUKo7xnLZBPBHWnXNqWjUdm6AdefWrcYjEUYAxhdp+tF0tEO9lZFTYFBH45NV53WLJDcjnI6ip5JlZnVdw5/GqEwJVyz7kBz7CoaRSQgLM3P3Sc/hSSRlCGHA9DSwvkkBvujJpJZGcHPAHIJ7+9KzLS6EAOScfQmgxmT5V4zxQUDfPu6dQe1NWQq4Y8qeMHsfqKbRfKiJrdg2B8qjuabJbMv8AF1HBParLTgMcdgSf6VFI5Y/NzkdPSlZjUSvN0wqfr1qtMQpVjzzjB6D/AAq5sGTjnvmo5cKuDuweuOwqku5XLYruI5AxkLeYcfxdKaOhHoeQW5A/Gke2UuwHyqSNrHv9RUzgp/d5447/AEqSQZdjY7HsfWmor+axP3Sem41YRxOfQrnGaj34AVdpAPX0pEq7YyWIkkFsk44H8NVnjKuQzLyeKsSSFFOGzIRxn/61VTJ83qehppvYq40xZfI78YFNlRkHDAgDpVgQebGM/LjHSmOrJnOCvp3o2GIgDDc3J9D/APXp4jLcDgelMRtvRu1S7sH2x2oTNExhK4weRnqKeFAAIZiTTWIHTawI5FLG22Mkct0qjSLsSRqp+82D696Gbecbsjr+NN+0eYADgcdT2pWy5XHY844zTNE30FjPXd8p4w386TJcsFPOOSaFYtyOBj8jTWmHmBRy3TPrSZLlYUqduMZz2odAONvT1p7yhUP8WBjHr/nFJGhMjHa33eMetLczcmQsuM/NwOee1NdASD1FSBwzkPgE8ZH/ANeo5mKggcYOME4zSZm2VfLDyliMAdKaXMLEZOOvFTqwz13ADPFK0CzIsm1QRnJzg9aLGDTT90ZbXLQMMfMep+ariayjPsyqY7nof5VCkG2Pc3zHPbj1/wA49qpXMHmKdv3g2cnvRqthe1nFaHTWOsorq0w4U43L1z6VsTahbXcBb5SwG5RuGWH/AOuvPQ0qtu34bGMCh7+eGMqpyvq3UVDXUzdZP3mjubPU1myvVRxj1PPFaFheeXI0f+sHQBu9ee22qyR4Odr57+lbEOu7gSX2MBxt7mk46aCk4zXuno6RwyQjZ8pAwV757V6H+y78RV+G/wAXtOlncfYbt/IlXd35wfpyK8T0/XswpLAGDxnD7m4Prj15rcx9rubO/tEZ7uNw6mLrkc4wPp1NcdWk5R5b2PLxNL2lKdOezR+o/wAZfDUHi/wrdhLZbyC5gYOG6EEf4V4L+xpZL4M8OtokMxR7W6mgUM3IG84H5YFS+DP2wLHT/hNcWusQ79YtYQFRf4+2Oe9eH/Dj46No3i3+17lMW09wZJY7fsMnnkjJx+dcTTvywWx8FTyzFSo1IuO34+h7x+3X44/sT4axeGY28++vZNzBW6JxXwDZRtBEVZ+MZOQOD6e9evftL/Fyw+I/jE3cDTywxJ5cRZdoxwc4PT/PrXkEl7HI6xxfLuPJfoD0r28OuWn6n6Dw7hp4TAJTVnJtsLhvITJfeAQMN0+gqHzWZiu5VA6ZbrVORp52eFtrgnqrcDr60+BArAMPmUYzW9j6VX6k892IZQ3Qj0rOuNQdtwDKRnjHatN7WN4iz8ED5stjI5/+txWb5agkIiA+gHT3ofkW7sYbs4ClSz+rZOaieOaQYAO8+vQVdjAX5vukjJFKW5yzZPb2o02HyX3ZWTThEEaVt7YPQ9KlSKGABwm49Cp7fnUjyGTO05XH0FRuCsgH8BPY9PrVJ9CowhHYcZgDt6RkcbadJcNIiBWyOQPU0wnDEbGI7YpDGqxrt5P4ZpdSxzLhAy4cZxjpzSEqEB6k8le1IxOcrwv1o3EkD7q55IPSkhXbHAlvujGeoNKFEhYHjvxQwBXcvABPIquHMbYB79qpIljzvVdu7nnr9aYMtMQv3h0z/wDrqQHcW9R+tELCCTcvzHGBntUu4r3HFHaP5/vEnPtUHCyADj0x2pXujIwzv3E8/N0puAOq84AOPWlczEXOW2tyPWmhdiFnyPQCnrIVfj1601ss25mBPof/AK9FrEkRG4jnBq0jM0Rxxg8e9V3BXk88dqIJwV2tx3JouJOzJ3yoJPuOKqSfLKP4hnBzV4SNKCeAPQ1C6YbA6jp83Sn0CSuJceWzY5H17U1XHUDBAPOaVgXUbuo65p23Lqqfe5696pC2LULfulI49i1K6q0Tjhe5I7VUgcxyEFsr796kMwDAr0YjNUJPqOcuIx8+QPzq3ayGeH5uPWqsTJJuP90frRDIUZz0QjI3Lz+FJsHK4TW5t5GkZtyk9+goS4wQBx1AIq5bSwzRPC/TpubqaozWxgkyjbVyCAKZF7O5qJNtzuXGPTrViRsptX7x5461lxTSby3m7sHktz+lXUmJG4Nke1S0S2Ptbp5y0bjeFPVuc1ahv/IlCsn7sYJxVZEUlsLyCDlcDmntI6FgF2k8ZOKzdmzKTLl1cC4TaFVQec9xVIyiIYJzx1NRbioZfN3MOxxkD8Khm3SAn5j6kcVVjJsvwTlduW2jHAHT+lWPMKuR26l6owOWZdy4wcYq1bvhwG5U9M0rEX6lo3O/CxoygDrnK5qbzAFHzc+tQvIFOBgr60kkgUHvjk59Ke5LZbSbCkllLEcZqOW+3oV3LtIIzWfLdeVJ94gkcAVE0jsobbjHPNZ2fUwk2iS7nWMcMxb+6ay7m4dVJPysBn6VNNM7twyjsc1A7s+VPKnjI7CnsZtsZFK0mN/59jWhYsd/y8HPzevFU1jVAQqkHoM1f0+NY9xPynHJ3c/SquSn3NBbY3WVLMAOc+vtWlHAsDeWvTHBNZ9lMATGcn0JrTjZVIMnyimmzZO6HLlfvde4FJkk5YZ4zS4GQeo/2qGA2j25471VxMidgWwMZ6cUsMiq2V5xx7UIodiR0z1NOeEWyrtbaGPIHOKL9jORL7rxmjzvLxncMnpTVYMPlyV5znFOYYjYh8jGcVk2zK/QlidX5P51KSMDa2B1zUEKhIhlhUwfB57+lNWZDHlyRnOBnBPrUkZ38DIGO1MbEqlW5z2FNQbMg/KMd6B3Mid3EhdtwHTAqu07McdOPzqYSIzNuzuA5BqKWJlLMVBIYY+h/wA/yqL6bG6SGJId2NudpwSelSCQzodvOTxn/PSpRFHhm6bexz/Wqzt5RJVtpPcd6LsFruMYFSV/iz34pinbktyme/anxne6BuGz1oZcF+4B49cVRqn2CWQJg7cq3Y4ORTXjRQpX7o5xnGKerGPdlfMBGAtMTfgjoxJ4btSRou4hi3JlPlHvzx6U1VRnAcMpxj6Cpd3moD0PoKjkm2DDFVIH407X0LRFcxzMjKqY6lWGOn51ZjBjiTLZJHaoVYPtbPzmrAZFI3Y+vYVVrFkpkMZ5wFOfemxsdgx8x7EdDTRmQMv8JGBUgYwQblUt2GF4zTtcfkJK7IoA7E804FnQfwgdarBvPYdsdfm6VcjxCPmbr9cGjYb0K7xkAkdB/KqMyhlYHhTxgVqTuCBtXIPpVOaIbWbrnse1QWn3M2OIRPkfMT2PFPMu2X5uEPHHb2NSlG3so6AZye1MaFjn34FO9zW5VlURsSPvHpj+VIqmTk8J79quLFhdx5A71XaUhzlflzgk0y0rrQb5aiQndkEc+1K0SPhhzjnI70540kiO7AHII3dagkjePAK7lX1oKVwZDjB2g9BimNkE5U8daIyFc7vmOOu6pFCsvLMCTlQe9OzK1KW9FOQVIPb3/pS3LkAAdjkg4yP1p8/Jx3z0Pc0xl3HjaDnqcUNCaEC7dr98H+LGTTJUZRt6DPJPbv8AjTsbDj06Y+UCrYQvFydo9+1S1YVigI/l3O2WweT1qTyogpfepGfmzTblcMEH1PpTVZfLbHHPSjluPl7itGYYxL2PKqelRPliMrkH0qzKBNEFDbmHct0qMyFcrt5HHPX61PK0TylWZcZI/hPakVg0eXOGJyc1I48zOOGHUCmtFgru647UyrdSKKQBj3HbNWMFXxtX6g0yIKrEFduehp8coZ9y8Y459PWmioruSJg5B4xz/nml5YMDwAOppkbNIzISSDzn0qxIXUFeg4w1VzdDZELMFXjkegqISDdzHlvU8U//AFhwWpVQxnPah+RLuROw78c9CcUNcBfl+8QMcU9nAZgehHBHUUxkHGOR3NTZmTT6DQDw23JPWpVKbdr8g8EelKSGXBbJHHPWmMu9SO45wamxOowwokh2nKYx15/GlkUBSVbIA4XuafHGAydBu+XINLPFLDMyvn5TjBXpQtCbMrKQvv8Apmp4/wB8Ml8YH3T1qIoVYNwfXFSK5PTj1zTJUO5DLbo0hI/LsPxqHZuY/L8vXH+fWr+whBu6Z5JqIwFWLdM8CpJdK7Kc0LNIj7CnUMF9f896dFG0k3lxDJHTbVtlNzGA25gpJ469Kq26tbzg7uQcc96CFT5ZD086MsQ7Lt5KjvWjoPibV/Dt4Lm3lYkggb/mA68/rUW47/N2LljgjbxT1USHy36Jyo9e9Vypm/sIvRlq48Q3d7K8ss5DS8sEPB/DtU1pevaQSJmUYGFPYcVQniVJF2fMwGSp/wA9KmkRkPHKMMsF6g1ppax0qMbWaLjXodYg8fIPzD1PqP8ACmfaYXZwu7cTnP3cHP8ALFV5mjkXLdjwR1AqKJ2im3fL647VV0aNovSFgmSFJPdemarpIY1Vjyd1SySqy4Y9fT/61QxnYSiv8pH+PSgq5O0nmLiRlUnr2qE4TGzpjHNK7g9fmAHfrUTSmU4X5R60FaWByUbcvPGCRUcQzIQGyF7N3pWPlkBWyD1FG8hyF4HpRdBYWSZ2G0cYOQB3pFJcEtwSelCZBzuxj1pSSuR29+9FrCQudrfewR0oMmwZ3Ak9RTMZy3YDBpOZAMdR2osJsduK5GeOwNIDtJPX6dqcjk8ltpx2p7JmMuTvPtiouFxsUhdCCuAT2pGJQr8u7jmo0k2EHqo6gc0rvufdu+U+tVd20C6sKrjjPcdaiD88c9cd6k+VQVX5h15pIdgYHcAMdDUt2IvchAwzEtipJGVlG35j6ccVLtC53dB0x1NMMwjDfu1z0Gf60a9CNiODksR07E09lVk3ZyepHpUbNhgVbOeTjoKUo4bf1B6kdRSuwuEZD/e+VfQ0s1vsc7MEdqduCqOzjsaVH3wqRwefxotYTZGrEA7WHH97riiSbcQd3Pr3pFyhIPO48g9zQ0TAk7MbeMGna5Ddh6jcoY847DHeo94GCOW7AVYUBl3npjoKgKFXG35RnPNFhky2olwZGaJO52k80j2xLsFZSijrSzszlV3HC87O1Okb7MA/lZUZziq8hOxHDuJGeQBnipo5YzMMqzkDIB6Co4jJNFJN0UEEAds5/wAKjUnHzLtIOeOpppmdyeJlkld1/wD1etTbpG+582DyvrUCkRLtHJNSfadignoOc03qTcEsy253+XdyR0pftLRFUdlRP60RXYkAD/MD0xTbm3MjEg4IOfrQkS2X7e5GPwzUguSHUjJA7t0rMhVl6fdPcN0q3524EFunTmpsluYykyxIy4JVdrHk5wTVZ51jkVVRhu4Lnp+VEZI5X8QPX8agmuPLfazKSfzxSS7GVy7bTl4m7NnGT2qeGTEjAt1xkDt61SgjcKHb7p5AHercYVenAHGTVXQ00TLJuyq8lGwAen86sxguMk/N/Eo/z7VVWXHHcc9qswzGTIPXpwalpoiQy6s18ssq4dQcAYxVMSsqhTy+MYPStKR1Bx1yMfSs66JRyu7HPGKi7ejOdt7CSW6rhh8ueSD61TaMRyN8+5uoz0/zxTpbkjKs3I6jdVeC7JmYnpgjcMN+VUokcrLFtdFnYF1G0ZUHqa0vJEq8/NzyF4qpZKjxCRolYHhT39f5VpwjA3DgdcetAKzJLNJEfKrGsZJHPBH1q/Jdx26MCfmA571Tt5EL5LKQcjaOtTq+JHG0BT908YNCNUrFiGV5Y8iVTxj6UjSG3G12yxHGajVPIX5FUZ54p5JXg888EcCtNyXoK0xeEhM7j3FMUPuBJ6Dq2eamQFAQW6YNQknJJ+U7sipb0MmrlqNlKHPPBJx/9fFOCrtz0XG4iollG8McACo5nkRXxj5s474rJt9TKzLgQ+UJDyByMUonULuPC9s96qxxsI1UyYzyzCnqu3CFvu9iaQr20LKzZYkc/j7VKrbl+7k+hpgKnHvwMHrTmkHOOD79qd0LV6mIXYPlNue5akeUqGAODz1qZylupLYK+h9PWoiu+OQDClhhPb3PWpTudas9iuZGXJPHqM9aC+8c9upNG0x4DNuYnBPao5G5GW4HXHeq2K8iRXQkEcBT37U6SUNgjgHoRUJ9fu55GaTd0zuQj5iD0H60Fqy1RLvKNnB544pZCRukHLYxtPQCo94GAOexxT9yZPzbW680h37jekgUdhnjv+tMklBQ4j3kHcD159Kr3Fy9uw7A9l7/AORT4bhkK44Gc8tWpqu4scxMxB4/2RV1Y0lHPRfXvUBZPMMncnJwwwKvW4DAt1BB5P8AOkO9hishO1VZNozz2qG6lIwr8rnOAelTNcKJViKsG6lgOtWJbOObaVbLZ2nPb/GmrrQa03MxAQDu43c4VeauW5Jyp3AjnLNVw2sUbccAcEDpUTQKjsd2QegI/SnbQd7kAXIwPmGO3rVa4j2yMo+XPOT3q/GQhPryMnHFQ3Uu9fU49aloa0ZnMoQZLZyeBUEjusgPpzxT5mO5fm6HPFQMpYsC2RUnRHfUJpDs2hsc4+lQxRqzHc3GeevPv9fenSRjYMenVup96gJeRQA209/eq3RotSy06RuSOVxg570u7zkyEyOgycGobZFY/MwAzxhuTVi8u/s0qhU3FxkFOgH40r23GnbQqyRtFIUPDDjDc/1oSPfGyt8gHcVFJK8szuHyC3O5v84pXu9siptzkde341d2WV/LZW+eUrzhc9D9abJIVXhc443Djip7ghwcNk9OPWoQh2gKMnGTnoP60aiI42Ckh/qfSrDXOYdvryfpUO3IAPTr/wDWpNxXGOmelSUgluC5AXaQOvrUZQyOSFUAdhUgfGSOCc49RTWcnaDyR6NjNAhv3nJPGOMCkZlKkBueuaVsDIHX0NN8srvYfgDxj3otYLjltsbT8pJGDnpTBu8znoOCc9KlZSu0BtzYySaI2WHcduSeMHoKVn0ERIpZ8A7j94ZHWn+URLh8JgZ44/OlhJV89V6ZbsKeg2M5l+Y+u7n+dMtajFR4pMpkjHIz0pzZI+9k9x6UqS72wCyls7aRiVJHUZ6DvRp0Nb22FiG3LfcINMkYudvTnlvWiQlg3z4JPQ1G5EY2EbT/AHhTIbfUcsZ6t8ozgGmMfLYnoDzinIfNUqxZMcEluKUoMHHzFehqSG77EZBzxx6mnSfuzjuOMijYq4ZfmPt/WkPIGeD1ND1ENY5iZTkEdMk04yMzMZG3Z4B7ninLuDcDgfwnnP5UECbcT09zjmhpiaIeFA7jtTlJHJ/KhRj3x2PFPYuTnaVAGeMUrE6jY5BnBbjPGatzIGGARnsR9Kp7m3AsoPcZ71MHZF4U46Z3cUWQ0MQSROTuU8dqZPyyqi7WxnHqKmUIGLjkk8gdPpUkiYIYr83Q/wCc1ArXIZZHKgKzAqcYAGBx/n8qmjBaPzN+Svp1FPgk5KeZ8yjHz+tQGPyxISyuxOCN3Jq03ctFjcrspZsuewpgf/azzgktimqCi+hxwf8APentjaF6Y7U0a3voIiqq/Lzzye5FJKyxlTt3eueuKchK9eg6Y7/yo8sMp+XA7kVdtB+g9ZFbcwPyjj71ME+Ryqjtk9KbApUbD8p7Z706WJOv8I6+pI9qXqPVBNG6MCfunuf6VHnbIccdicnNPa5aRFVeAp4P+TSqS2VPUEnJ96dmNXGAhc45ycgnrTQ/T5efY4pc9AevQe9KBnBZvz71Vhp9AKt17570jDlmORgdAaVmIwWxjPTpSujx8FsKD1HWk3YNxsZ2Pg9D6mnIeS20BRkEZ60hjMoDK27JwEPUmpYyCCG+UrkkdancL9BvBJx8ppyuVRUXAxk5OOP5VG2I5QG59qD+7wTyRySKLBa6FPyBge9RkqeFXbxyAacVVmzu6+vpTGwxy3J9qdiWxHQ7VIbr2PYUxkKOGHTOKmyJSSeMdqbIVUY5bHIA6CpZmyTy9y+pH5VBIuG2n73JpQxYZ+Yse6npTFZ1JHTHc96VxMfDL5SsreueOn6U4uEjKdMn+Ht+tRnKOO2e9OjTc23bknkmldk3HorRrn5Q4GCw7/nSOpzuTjpzx+NSRPGXZG3RODyrf/rqPYVZSWVE5wDRfsF9LEedh+bj3qwhWQFt24EY+lRuwOewx94UxZRGhA5PXle9V0sPYswnMDqdodSNvuKrKw3HqM9j2qSSMHBVmJxyT2oLEtgY45JHrTSsK4OgkI2MwcDOR2pYZGYlDt29OepqSFfmL9c5BA71DIPMPCt1xnpVXsR1uPjCRSNCsny5BJbof8Ke8yA5HBHQdj+dDWcaEiR9z7QQB29e9RwmKItJ/Hg4J7fnQmyLkUgCTMrdW546U5dox5jbgT901I0kbxAn5yP4j1NGwDDBct2LYqk+pLZOzI0YGzYQMgD5T/8AWpqszZPA9fm/WozMkW1Crbjyc4/xpRNsQbV46HJyTRYhssCDZFgfMSSO2KiX91wF685P6UqTYUg8qDkAdR1qSZhINp9Op6YqWu5g33I/tI2Ha+GHp61Ue4j3szlQ2doIbcSD7Glu7doVL/N7quOnXNUEjeaTeeFzkD7tNWRk5WdkdHbyquxR028Z7VJO4ZmUP8vYnjNY8rMoVlk/dqOEXv8AyqeO8KwoPvHsq44PXPNDj2AvlJFzubAA5xVmG4EITDZA65rPaSS2aTPKkZLM3GeoHsKimmdv3g4XpgUr9zOUmbcl0rbmLfIBnHr+lU2vEZFHzYP8R9aqxy3DQJEn73c2c7hkDGcj0p9whB2j5MEZZm6H+vrWbaMeZXK946Qbwec9fU/5NQrbGVo1DtGz88fwjoevQ80sm171svuXoxXrVx2YHLfeAx83UDj0qkyuYsaehtLdYovnAHG/1/D2rUSRSMP+729dzY/z1rIivkZQA6sgyPlbgn/PerUuo280jKX3Lxk9s8cf1osONtjQWNLd893JPPf8akEvlud+AnBVj1BrPt70Sl1T5h9wD0q5FPFMiovLDqecD86pqyNeVo0SwWMFOnYGk2Oqln5zzioI5htOeF9+tWPNxgnkHt60Gb0Y1QWODkYBxjvUcj7cZ24PPFPdlCvhsNUBcHJPU9ORj+dK9jOTJoWCkqVY5GQTz3qdQGIUcnOf/wBdRq/7wjheOmeakiJj5LZbr6YrGTRi5MnXA4DDd1IIp6qS5Y+vTH6VCrCcFjuGTkY4xTxOJJBGOJAMsCRkUWvuQ3qKzAEruwO3y/8A16eSCMjv696HgyAxbv0qMsSwUcEfhRoCkzOdwVbLYHp/jUESFJCc53cHPT60JtcvlVZh3Bx0qPzz/Eu0jgEHrRax13T2FuJBHwzZOCQKhTBYENjHY96kkbeAGUHBJOMcUrQOiAsoB7Y4Ip7aFpq1hGZXznjikUruJ6npjtSDcDz8x9BTLpJgh8vaPcmmlrYpPoicxmRtoyCDnjoT7mlbDs4b5dpwar2l88VqnntmQ53MD1FTSNDLADF8wY/NnvRZplrfUjldHk2jg4xz2pNmwZ27weoFRo0gvACdyZzg9uKk80g7xxntVNWK9BCArcsoDdverKoxCHfkLwRVUzx5LS9FAIJq0sMjxlmdVjxnC9Tn2NFrFbEhk80AdCOMGpYxJgktkjsDxUcdu7bWPCk8Y61ZyDuU8etWm+oXIo2dQWdt56cU1p25PUdsVJuwOePrUc3ygFck9Tmk2VcaA6YO7J64qC7famR8ueeKmLfOC7bSFzj0pkybowD8zEYJOKl6DTszLlnCElmyORwe9RiYhXJ2kdiOo+tSlFgDF2ZSM4YKOPb/AOvUSWjysANqFjkkdSO9F0jfmvuTRzRqhB4ye9RTgA4X5QB+dWLqwSFgo4VRnluSap3UiW6q24bCCMd80JouLXQIh5vXjHTPH9adc4IJPUdzUEbCGTd8xXGfp/nio7m+MJYjkN0B/rVFkZVYmI3MGP8Ae6E01kOFG9Vxk++P/wBVNSberbzlmG4k9fwpkPmqm5uBnjPeqKH+b5bqA2QCM57VMz+WkgVlUnoD2qLy0jTA6np81Jgx5K8seMP7ZpPQBm52yTwRwcdKC+FHYDvUirLMBnb05ApDFtBJbK45ApX7jWu5F5wx83PPBpdzcFug6D0qwipkFvuYySO1RgRSSMYsgdMs3Jp3S9CttAdAoG3qRimn5XHc9TRnyyPMxk9CO2PWnsS5KjkYweaCkhEUbn7DPXuc0YVeDxn16ikjBjDAsSOgBBIFOYfLx8hPWnYe2oiTGI49RkkDkUrSYTDtkdsU5QQMN0PGT2pk0RRlB4BGRuap0RQnmHnPIFIrliR0Pt2pV+UED5eefmpzSDbk8ejDpUgJHGhA3NjJxycGmEBFIO0gnqelIitJhjjbjByKHwrZblfencTB8AhV5B44700EGQAfKV6gGhlkXLKPlz1PNIu1iM7sjrmixmLKu1yF+TgewNDR8bjyR0x3pC/mYG7B7fSpEC+U6k7sjkH1FGwiM8gHcASOg70ioXPBYeue1TPJGyjPbgYbp+VNKkvuG7nqTzS1BkUm5Dzj6+tITzzzkY+tT7Q7Ljg84PaiQEx4O0EDoKnUCN4mGW3Lle/rTkGcr0I556fWnqo2gPgYHekaMchG3ZHP+f8APWlYLDRH5ZU/MY844okkLbCSyjOOabH5qsCWGAMcU5mYxgCTancHvTaFYeGUNk89+KjQ7nx3HOTQrmQtt3Z6YapVZUIXoxGG7Yp3GJEozkLwTk5qRXByTgZ6j0qPOxMo2fpScb/vY46VVyrtbEoKhSw5B7dqR23LxxSNjGPmGPQ0qgnBBUj0Pancu4sDqSAW+YdN1LOy7uflOOh7daaWBBP3j0Gewo2/wl8ZwOe1G7C9xuMAE4AHXP8ASrKx/IcfeweveoHUBhn5kA+UA80qtuLEdMYye9PyKuMuE8lCTyc9xSRsJInYKA4xkt0NLLufgZyeDupFi3pktg57jg1WiJ6iqqgtjLH1NG4lT82dvWguwAwzYJ7elNiXaWH3T1zSvcd3sSW8vkyArxjkGgzbpnkblsZ47mm7Bgg4x6CgAAH8sntSfcEJKdrbt2T0wOlNBw7Z+Yj09KkaM5JHBPrSbN/CxqrL3PcUb7CbIskY+XA6ZJ60siFRkd+57Uq5cc/me1PfaoGPmbvmh6ARbznaRgY/z3pxfqB8u4frzScPJxtA5INDqMY6MOvpU9CHYfFIBI0Ei/LncCOv/wCqmMu2Qj7uCeB3FQLD5UoY8gclhxTmLRzEjkevalcm/cJonEoAO3gHmpdzKQ+7AXr7U1ssQx++e5bpTgy7GJ52jHoaQgJUtuHMpHU+lSMpkVQPmY+vTFV49xjxuwf73tUysyqVX8S1NLsGhEzMylSuwikDuFDhcnoD6Urjcfve2aRyFBC/Lg8MKaV9xO4Ljc2ZOfTsTQd0Mpx93jkUr7Dxt5/lTJSNpYK3vmh6KwrjhMyTk/dT1HUVM8ZkbceG3Zz2pixCRFYPj05p7BfKYtLsA4wrcmhNolBxkL8y87hnPpTvl3BPlJPBG7rUasWTaGbb6lutOQQeZvfOQMZC5PtV9CWxrQ+S7A/NtOCQaVGV/lDEkcc8UhCl3IbO45OaQHGcNkKeVp2ZDGmMBmZZMsDwTzT95Y8LjknA71DIyg/ex16daeZflXHzLnnmi1jFtkiSM0jAowA6DinpcFH/AHrfKOwpMozYdGGf4g2Pz/KgKVJbGR1+XqaOhk7vYseas7/M7bG657VWexWe4Jt9mz1PQdcUqSxqcv8AdBwdv8qsC8aKQlOpyTt6CoStqYSTK9wlwuQY38qNeS3Q/Q/rTbKZI08x/wB5u6x9xXbeG9etLphYXyK9s/yueMg4657+mKy9csLPTb4rC6TxEnb7Dp+VLmlsckcRUcnCSsYzXyQTsw2yvKQwDflVeaZ7p2KoqH7o2+nJP+FUtQuohctLImDuwAOgAxipmkieArG/DDLfP8yn2/8Ar0PRFSdh6300SE71XywMru5+v5VFeakZVMayIwPzFk69jVK8REVm8t2XGSy9TyOv4VFE6qJnjfb0Vd3oMVKZzubNCC93AI/3E+9t+9+f+NS73ZHZJN2DhWbqoyOoqrZ2r3Dqr7Qic7+3U5P09q196Qq8f3iCMdMZxkfSrsdCkmtyLTreL7JuPz9yewPt7U2BY9yRr8qE5BVtpz/+qtMz/aLYrBAu1BiTZ8pX/H8aqXNwheJTt4GQWXkdsA0kmCujR+zRWVwXD8sBw/c8+lEDiSUhmwO5PcdaoLOjwlrjoDhTu4J960odsseY4lcKM5C9DWmp0KTSNOEB+rYI6qGqyJmViOCgGcGs61kW2IhZGj4zy3J+nXFP8zzWA3FXPzYHX8fyqCbF4zNcISv3x1UVCo3R5dcLng+lRRSKDuZcc9R0P4Zp4kEZAHTsD/T86hsykW4o12E/eJ9TUqEbs1TE+ZMjr3x/+ur0ZDDJ6HqBisrX3MXrsS4+Vd3LN0I/+tSm2WGZ3Cr5hUDJ9ar5k3nHyLjAUdRViOQtGrBt5+tF7bE7bkkcjBQjYBx1phZVIJ6mnbgA23bnHT3pi7ASzcnHUcUtWK/Yx4oXL732kLg53bc/rQ6KWYx/IDztbkfz/wA81XimSJtzswZ+SvXFPabzDkcJ/CD1q9ztJ1Tao/iJ6bcVDPMu05bDZwaa0oQM2cEccmkkLvBkKrMT904pl76kkYBU54wef8/1qq06QThG6OcYOKmDjlOy9T2/z/8AWqrMQzZC7hntVJN7mkVrdFloYCWDMrPjKgdfp0pEDKFH8IJOB2+nSq0Uqukjv8rrkqOwNNa/LbQUIBPOG5p2ZWpe2hX+bo3BY1HcEBmz/Cw69Md6SKTIVxyvfPb/AD6UTyl94HO7kD04ppXEm7iwWsLqEdA8ZxketacKxLs2f6tBt+bkgenFZcDCP5W7AZJbv6VqRIJAF+524p3aepV+49ZFVpN33s/KR2z9aSBSZAjN8x4+Y96dHCA4EmT6EdaBbmJmctvZsnJ7e1O3YohNwkjMrfKynnuDQZVY5DfTHamSxiAuRyWPKt04qEkx5O7AH/16bVy+QtIF5c/Nkck9qhklXey/NvHIxjpUcV1mLDtg9fSobpxICU42jg+tQ0xqL6lS7BWVmO3aBwe571CupSSooRI8hsjdnp35qO5meZ/Q9Mdv/r1Bl5AUCYQHBPpRyqxslpY0Lm7Jd3D5GON7cCqJVvLaWXhAR8w+ZTwPp+dMnmCyLvfaAMhW9KkupFa1VX4HUKe+adrFK8diPezMc4APQjnioXVVwTyAep64qQSBRuB29sD0/wAioZst8x6Jzj0qrWKTEIBk/eLtHYjpTmhwG+bAHIpBN5alimeOMc4qNpDIMbsZ5BoLTuSM4O0dccj6fnSeaQuOSMcA0quq4A4xxz6UjMFBA52jnPWjUdrDkdQY3JZMt82OmPzpXkIncr9wnAApmxiu48r2xQiqoIK/O3rU2GgkDDpwvfFIoaSPCbR/F9KeG3YBbH1okkEOR0OeTVXKEY+WgLN5h6ZXtQoEjllyD0PoajMhWUNwR6HsKduxlEbJbk49KBjxI6khtxK54AxRBtbDljkZAP8A+uoxMoIG5j/epyEL06EkgnH0oKTsOcEPy3yZzjdinPLkgtyM8emKjdkJ2sef880rbsgjhT05pWuO4s0uFOFwD1JHWkjDKQdm0GnB/LDbtwz93HJFNZ3mx5je/HFS0FxeoHZjyQOw60yRQeR82eg6GpHBUMRy3t1qMfLIV6YxgHue9NCchwwxCt/n9aBF5h3D5mJJx6UjNkDd0zziiN3Td3zngVRNxFcbczRhXBwMd6YZMjcOcnoD0p8gkmPKcHsOopzxbUBPJYcYxSs+oloNXCKwbjOScjP4ULIRgD7vr70jOMjK8988ilCBd/zYbk89vpUX6ML9hQ6gBR0Hp0H501SDkD72O3ejHPuOcdxxTmlVUDHhs87aq2gEW0/dOVA5Ge9BzGwBOM9T/n6VIPnG9m4X1pqsWOD8wOSD3FRsAipgqwbkZ602QvnPTHXJqRsRqM8DoKa0IKgluG6+1AmwR2Gwr8+ecHgU+QLMCGZVc84Xt+tCN5YcdR03d/8A61JGwiO/b94cZpq4eoiR7VKL94frTl2DLFsZPOKfIPMAI+XuR3NQsrFT0Hr60wvYlVg3O7APHNM3bTlec9/ShAVOPXmlVtqgfhx0p3KvcVYySW3YHp/9elzkcc56gnBP51E8rq+Dz247U1Rlg3lkt+VOwJqxLHlCR0APILdP1qeEhQy8e3vUFwdzZAyMdV7GhpNiBh36Cna5Sdh0x2uxj3YPGd3A/wA/402JTyN22jcXOS2SOtLDIY344TPUd6LIeg6UKrMR2OBimFc5O7A608Zbcp5Oec0Ku1MFuc9u9GxV+g1RujyVwcnk8Uo+Vcjknp9aRZCc4bcvfPanhWZXI6AdKCRkrssZYNye5aj7Q7J97AHTPUinlP3IJ4AHWotyK3OWPQENSWgm2mI28YJ3deDSMjyh0HLdsd6eEldss20H1ycUqyiNmK8svH1o1e5L1IAoAIbGO+f5U9fmGV2lc55yKQjzdx24/Gjy3VecKMfial3J2FkVtoA+6PwpqyGJMN1PQKeKcPmOR8wHJBoU7QTtzjjBpW7iYjoBg/h9ajaJ1yA3J5qYNg5PQ9qQAouTwMdT2FDXckjjLYIZcj+9T2PI28KPyP8An+lSB2ZQyMoAHIJqNJtxIk+Rc8UkuwXEYqrZCuTngDHFOGyNfmVuOSuen0piuImwvOeme9O3k5YbcjqDV6bhfsN3eWhZG4bqSOacV3KT15wcH86T7w+ZdvOBmnq4VRu+X29KaFcIQigoNwHXPpSLIZJST82M5XdxSLIsbDdwD27U5ZMHavOOMjvQTcA3mA5+VvugDpUbPsAH3jnnoM/nTvvEbtuOuacm1SX6g9jQS7AYH2rIy7UDYA9f1pm5Qxzwc9BSbzMWUM23PBLdP1qQqyEZXJ7GldmbZC2OMcE8DHP+etM8ouNpTA3YxUzHBYllIAJG3qP/AK9KpD5P8XU7+MVVzJyuNaRYlAO0juKsQhJY328AjghRj6Zzx/8AWqBI45OXP3uBt7Ht9fWls7gpdOm9SM4IHyhf8abehjJ9iKYvG0int29R+dLFHM+xg6KoG0hu9aVzZsdsu9MkdG+tZsMxmhdd/lspyB2I+vrUXRDknuTpcNBMh8zaTxv529+vpxzUwDT3Ua70cA8sr9P8iqF7MFiwz4Izw3QEY6e1LFM6je33UHVflPrQzOU0tCfVdEeJpJV+ZCMg9iMk9/8AOPesq5v4IEWOP5XIy235sHnvW6mrLPEkbuxZhwOwz3ye9Zt3okMl4rwI8KhcyI3zfNkjj2rK7W5xTbWxmW1/sndmRXOMHf8Aw/T3qMyupAHzEnAZun58frUlzpcliHlVGlVSCx9BUMN4skjI2VBOQvvVJo5k3zas2rS7ltIwsicdH3fMOCeRVt3V5GKyPKXwWG7jHU4HQfnT7QxJb/P908Dd69SfpTjAitkj5FBO5n/D8qfMvmdalG2o5mWKESKPKc/KGXHX35Oazb282TqMIFXkFe2O1X5TE8Id9mC+3Zu5HvgVj6ppzRSExbGXAJG7kZJPPpVRlqRzq+jLMLLLbLKk6uXfHlt94Dnp6Vt6feFU8hX8pZMAleo68Gues4mikUqcgH+L+FvTFbOneUsJM3ylnH3epHetHqtTsh7yuza8tvkMnM20ZcMKeWZI1kDeYwODt6+vvUSyRRFY1dpFIGC3U981egi85DInCDn5ajmDmsRoyGEkj52B49DToUUBSG6enNN8sq24ZPPOaeHyQB8jHiobM5MkcFAfmUHPOM1NDIynhsnOTk8VC8YkkVRy2cnPYVI1sY2weRnqtQ7WMG1FF0yNKPlb5SMAjtUggBXBbB6Dd6f571BFtQDHCj07VaZcuJF4XG3Jx1/OoZN+40RBFwMZHPy55pdpUZdvr6UqsrgqOvTIobadp3cjmkP3Xsc5KwwD8xI4yOw98U7aGUt8wYHac9D6URyALvPK9yT0/KhZVIMa7mI5Oe1aeh2J9iGTaHII5XkZ6kUux3wRKAT0FSfL5YL7WZemKWRkIO7jnhveqT1LTl0IjIFJ7ZHU9KiwY8gN8nIOOKldCg27uOmPX3/+vSMBsIVtrHqrc5H+c1RpFlOYbcKjMFz3pm3ZKF25OevoKfPuY/KQCT1b61NGpiCoi73C5JLcsPWq1SLuxsTMUON2wVNG2/I3Yx69KYGOzjgjqB2/zihcKQS3lg9ccnHNCYr6FqOMs+5u5Fa8QfG3aBgZJNY0NzvYlnXaPTg1r292JNxHy4HfHWndk3ZJ5mDw3Pf2pYJGlJX7wFMbLZVfvEdaYri3bC5LY+lM0J7iAPgdD2xWfewRi22BMMhzzWs8yNErfdYD8jWZdzhFYtyPTvSuNXKEUYKkyfcAzs70twrqG2/KmOSe1SiaLBQkZI5ORwKz9Q1E7jGu4oBxnuf0/Kk30NU22Up5E3gM2F65/wA/zpJ50Wy3xN82Q3tjpUMspkdT7c+o61BJ5lzlB+6UHjGMnH8qW5ZJvCsuW3H7wz0xUMkrXZZl6rwNvy5p7IqO4O4nGQKjiuPlC+5yPX8qfqUh5ZflI4zyfUYoKGX+IDjLZ6UxlByv3d3JJ70mCFKs2CODigpaDllYttG141HP+e1PBRVZmwwHY9qjikMYAG4dgD3NNkBbBHzMAdyr0H40GmxOqBwrK2QeuKUx+Wyq3zEnIA6dahj3QxnByAcEf/XqUKSwZhj33dfWhsY+V9qkrwCOo7Y/Gq+ckndkdAd3WntCFBU8jvubgVKAoH3fu/lSTsUiAuV+XowP3vrTZS3UDLeh7095ASVXp609mzGCGyQO/f8Aziq9CvQYtxHHHholMh6k84pWi8vJG0hucjim5G4seGxjmleQry/J9KLj1Q8RJNtyoV8fn9ajlTy32nnHJAo8wMxxgd+PWh2DL821SeMimMcFXGRtz1z3pRENwPQe9NUbQxH3h2pqXB5B59j2pajTRK7EEp270zcM5PB6cd6RXIKqFAzTm+VSDt3dj61PqF0NEZY7kbb6Yp67nYIz4AOAO2frTdjLnc27H3sdqeXCoCHIAI5bvRcnSwSMkch3LkY4O7rTBlTuIG7+VLu3EEdM8jvTlby8qeSTznjNUmIiaVo5cjcQO4706SQsi7eHHIB/z704y7ck4IzUauocdyDwfSjfYBwZivz7Qw6AUjFSjZ7c5Pc+9LI4kTj5SeMHsaQqI23DrjoDUbhewYMZxuxkj5v50xiWcnkJ0J605Y1ZSTwT39P88Uqwg/e+c9cikrgBZJSE3ZRT270kyiNmcthTwKfEFjJwuNozmo3f5mUrk4xk9qdn0DbQVG+UlmypzxSRyFSy7lHNIsW4AHkYySGprLiTf/ATilqIklXzCQPu9c+lJG23hvmUA9Dj6Um8qnC4GSeDwaBsZsbsMO4osLqOLsy4ORg5yO31pI245fJHUhqe1x9nVk25LDGW6j3ppYEgDjHXsP5801ruA5CrDH8QPQ96Q7fmYdB1B65oS3Eql127hnJ6Ypu9i2G7dyP/AK9VYLirgHIXqOc96f8AM0XzNs9jUa7VOS3A6Z705mBY/NvX0os0UCx4hLeZubHBHpTXDMFXpjuKTjLA/d9DxQXztUZI64XrTDbdkhDBSOp6bvakySc7eP1pWkZ4DtbH95QOlNjbIBb5R0JzTGmr3Ji2ORx6UJtbdu4x0yfX2pu3KcNwemMe9ITuGD0PcUi7js7snoV9e9OaYhiB8p29/wD9dMWQl+cgDoc/zpX+bkfL7+tGmxLY0MxXA2kjj6ims+3MZ5Oe1SFiitt/OmNlXBbkt3/rT8iU2JncBls44Oe9IVIYlflLdQac2ckfKAD09aaei9cZ79RS1BsTbt4fqe4po8yXgNgehp67wp3tlQck0BEG8mQ8etBLdxFAXcN3IHQdqTgqTu5PJFPMQCZ+6TyT3IpqIGPocdzUaoTEEcipg7fX3pwyoP3vo1KzsVYH1wT/AIU1SMElsnoS1SS27CxAxZYrkOeT6UOocNIVwRxk9xTFkAID/c7kN3p7SDI25Vcnq2QRVJE3GspPHbsT2BoRAgzuyBzk07GRtPK/qKZIqt07DHNUO6FZjGoxyOuD3ojwzFW6dST/AJ/zmhCTgMmMDbkev50bdxIDZIPagTaGMGzzyF6kYp+/aOcAHg5oaeJQAfmY8YH/AOvpSMBnazKcfdz1P+NHqK49FTlS3GMg96R0A98Dj2qPzFVs9u+P6U8MhPXH1oRLZGQSPvtz1Y0rYKlTuPGBu7VIg6/xex5xQyhsGTgDHWrVupm2RMuw4bk44I605QSPRucEUpkVG2jr0yKia56AcNk8eopb7GTHrJJIDIvJxgENzTZ1NlGsmRJLk7yO3t+VORwoyO/QDtRK65iRY/mySxVuGHX3pbGTfc0I9Yikij8reso+/wCnTqKpXLRtMQsaKRzv9T64qkWUgvv6fwr25z+X0qaWf7UyrHtVgvzyL36H3x3qJbGbaI5XdWkUR7sDI3L0PAz+tMUPErKz/KeQG64x3q9bajH9neEOu4DO4evoaoyPHDLht7A5PzfNxmknY5mraXGpcXNqfMjj3BCfm7Y9v/rVLBeSsgl+9uOSp/P/AOvVXzJvOSNZv3I+6jH7ufX1q7PBI0MZZ3VFfIC9zjr/AJ96erMndEx1J2MVtBJ95wJFf7ox16Va1DS4WwLT9w45dR90/nWNdB7Y5T5mbB3dwP5VeimhlPmM+HZdxVm4+n1pWa1Rk4dyVHkiRUPyomcse3GcVeZ4ngMqfMCvVvlAPTNVYmiEbRzyJnOVHtyenTOe9TNfyRQmGO0VoWIOX6jnOB6VDi+hzSjPcpAMmAv3sEh27D1+tMnuFZAP4SQMds/yqPU5XWX5flUgEFun0plu3loCsewZ6L2Pf6mkoyexzyjJ6Gna24hjL9ADhh36Hn2q1HCJUOdrqSCf4s96q2UsBLApnau0sfT+pzVqBzAQpGQO7V0KLSPaprliomiyrlSNxZR1bufwrQsyXDfNgEcjdjj8+tY4v2ik3MysWHRfT3z0qS0vovPjXewaU9DjHTn6dql3Kb0NFzvb5eq56t1qWAYcbl4A6n1qpHtY56beVz2/nVi5uyyqoX5Tg5PWs2ZuV9yxGpgEhkPEmRj079anUOVBbBHGD1qARl4QHZpeNxxgYz2piwOcru+THQN1qLGNk9i75eGcfMVxxhqeynuqhMZyOopsThF2bsY5Oe1SGQKWfcu1QOM4parcTXYADEDj7uOp/wA/Snp7cE9M4qI4mBJ+U9gO3509XZXGzpj+KldBy3OdKuNhHzLt5xjn9acqKnzK20+/ekZwBgdSOAKRSGB3fKcZP0q79zu5rEqKEmRxyM8qO/8AhSyRJHlUXIzkknvTI13HcFyMd+1DhozvwxJH97gdaZSlYFYtu/iI4yagfCMSeGPWpo5C6t25xj1qFiQ5Tbvf1P8AD7+9WixkkRO5x90Dn/P9aWGRon3D5sjqG6D0qU28sCg9FPJ9f51XlfzI8DK5bqKtIvoS8NIGD7FPB9DQygHaWypPU/So1kET7X3ZK9D0p0dwqvjqO+e1USt7itGqyLg4CDpWjaQBUZl3MxA+Vu1UheK8u04BPGR2rStY1kcANhscnsR9aL2G520JlBeMtsbIPKnilKg428AdqvKTHCqKqsuerckD8arztGpOcKTzkUJjUirLOFJH8WM8VRubmGNQzfMByfY9KbqeqQwgEc5ztdW756H04rGkvHmBV05GSCe/Sk9TdX3J5rzeSIysYHAqo0DPEH3KWUZOc5xRbMpbMnG48k9aSeZoWcjkMBjK8Ae9I1UuhBJdHb+6TZITg5+lPtyXJAba45Z371CJE+YycseMDpSrJvjYfdA/vU7JjHTOcHPAXuP51WjYByemOfr+dSvebjw2D37UzyJbmJnbaAO7fl+NJaAK84bBHI9R/ninKV2HO44POe5qO3jWFef9ZyMAVMYtwXHQnJz3p30sNXHLtdWz94kMBnqP8aJLcwMCqMwbP5+mf89KHQwN5ofKnhc89Mj+n60xZzMqgtxnkjgmlfuaarYRi2No+XH+1waXz13HO8EcjK0ZD7kRtgb+dJucYCnCj0qHdlpMCXWUky7lPtSknBB5/rTFk+bG7DenrTt2ME8D36GrQxv3mJVjuHan792R2Axx60KBISPmX3qPc6knduHQgtT1C9hCpLn+6eTmpWOcqTkg9R1xUQA3ErtOc8HHFIwKKQevfFA07CgBRnsKfu5QMp9R7mo2XaD6+lMebbljwcYxRew76Fnc+0kNye57GkbKhd+GY91brVZZWZiTk4/hNTo5aPO3Jz0HalcSkBX5hvwF7N6UK2MZ4wcKaVwvG/aCBwO+aRZSrEnbgfqaljTHorAABskk5zQN+3+8A3PpiiSQEbj8vrnrTFbnCN8vXB6mi/QL9BTkSF930FKWDAk/MPfvS7QdxVlx0NMViibTy4/lVJ9hXsKVAT52257UixESN/CFHJPenqwxz1YfKaRC6nb8uCMcelDY7oWLG4n7xIwCKGYJux1HGBzTAysxbbt4IJ7UM4ByjcdeO4pc3Yd+g/zGlU7eMjvSIZIlIHQnqaZna+7qB2PSplkO4j+HHWhvoFxI9yFnHCY5IpkjLv4y/wBO1SeaCmG65yPpTPM4YHjJ4xSvbcd10EyVBI4X+IA9/cGhWcADqp6AUnQ5H/6qcqgR7x2zipI21Glic44I4welEUYUjbuZi3PoB/nt7UKvXPB70vMYP8GOgFMGriSgliQytk8n+gp3mZHoen1qPO5v1z2pyttBz19TTSvsK47zpFyq7V5zz0NRjCnH3ueR1xUhYkADk9PpUQQByOmepHaqs0F+o7g5Ubs5xzTmUKq7ePr/AJ9qXbGUWSXd6jHXH+FNaUtK23lT0C9u9LVdQuPI3DDcfXtQsbKM/KwPQhulIwOB8ykg9DTGVg2Rzz3PFUm76lXJEYl9rbQOny9vrSTRLC4C/OBnJXnH+FK2cFh1PHPalVyNqlsk9fei9wuNhAj4PAJ4zT87QRt5HGRSbo8so3Zz970oRyj5bBHQEUFp2E3FnC8lTzkcU9mAyByOwJzTGk3Et/CeMen+f60vQccZzxRfqiW2gXERP8SnqD0qQOjFsLn1JpsKeZESOo4OabvEKkucsD27e1DbuTzCNteMks3v/kU1JCoCn05zTo2aPLDjPb1pssvmZIyFboT60rsLjhuR8yMFUrzubGaYy7ZSkfzKeAxPBqQEvGoZdxHBIptwViIZfu84XFK1xXsN8wNuSTr1yKSSXaT/ABZ9PWnBdyKrbSvp0IprOseUHH86TuTfQe0bTbVLbcdgw9KaYsKPm53dd386SJscF8ZGPWhpPLYjt7d6NepLY1V5Ct6559aka3MY9eRmmCUn5S23Bz9aN7SITux9eMVSuibj1cRKN3IJwKJiFfdswMZIXpmm5bKkt8nf1o3BhsVmI9M8Z96NR7Ch1fCjJHWgsQQRGeTgY4z9aRvlIKMvPGV7UnmPkEtvB9O1MV9B0hicEouxhySe1LJBwCGUEDoKjWJXBDOVHXilDMFaQ/N6k9qV31C/cZtyeOSD0qaRhGu1+oOMjsf/ANdNjY5Q7+c4AHrT9wgnKy8seRnt1oERZCglciTPQ9aWbK4LcEnPPanSAqwU85/iHY01jubHXHY9qCGKilgM8k96dNCjxMvfqpNJCQowRx147UXBBUg8Emi5iyNmimhGG2EMflHfinW8ryW2zrGCFDN26nPvUsUEU5Tc6hEIyS3XPWoWaKDVGhik82ANzI3T0/LFF+hk3YbPa7JCsmxVP/LRvlU/4GoJbhkVoo0wg4bb0x0zVi5li2/f8wHnd2x9P8KjivGwcfMy9PT0HFTzMxaurFaRfs9tsiTeAeXbv1qVZWZFGzBIBO7oe9Onmln3bZPKKpkx/Tj86T7RtZW8t2IoMZLsVpbgJjb8/Oceg61YW4lSN1mfcjLnHcDmqsxWN1kTh5HPDdh60fN5gCb2wcrt9eD+VUm3uQrosIwdMNz2x7VMUt4Y2Vv3hByB6VW2yxs5k+XPXd2p0LB4/KfPXIYenoRWiNLWNCANkFvmAAAjk65xnip1Y5YNHwpyQ3rx0rKkvnhjyuw4O1vmzgdAa0b2YmSGQB1ICt5XZu348c0rWGuVkVuguHYTx735IHsCeRSxQQSx48xo2J4RU4A9c/h7Usto0yC4YtEwJIU9MZz1+lOuS9slqIH3Nn5nXowHHP8A9enddB+zp3u1djnhbBI+UDj3YYJ9akskaVSqlpAP09vyq24aC3Mg37WAZZP4f5/pVi0mXdvWTEjLkjvg0JuxLdldGfJby3UDCTNsoP32x78VeggSyihRP3kg6u3XHP50zUYMof40QZCejdfyrNGr+XLDC25o+QSvb2o1exnzX1R0Vq+yQlfmY43A9h61bKBQg3ZIOefU9azre4i3LKdu4YXf3I61e80EbiflznjpXPLUycrlpXLRFfus3DDscetTQxnAUKrAD7wqrbyidfkbHruq7DI0LEnp329qzWpnsPkaOL5iuWXjjrUTx7j5g4J6gd6dIqy5crkjkDvUqv5hwrfJj8aLPqGxCkh3HK4HX5jTzMN3zNgYPTgUk0Z5O4Y6YqtJIygjoRxRyjuUI7YgEM2WA56U4N5jJtXGOqsew/8A1UnKqc5xnI9aFYRMrnkAEdRx/n+lM61qTLKQ5HYg4APFQs6sVXOWY8EdKHkIUOeAeDniqxPmAYbamPlPfNONzVR0JWhSNsR8uy/OwPIOaljlt5A6zIwI4Em7k1ElwszFV446nFDKvIPPGeavVF6jwqsGO5sYON7dqgnYqEdcnd3GMge/aia4WN8enb1qu07LgnjPAA49aaT3BRY2d2iPnDqOMn/PvU+Vckjc2OSwxxVcs0yFByv50+GZIgQd6RgHgY4NXsHK9kMjYRykLyo5bPWti1uTGiqTvAHDHrWRAxWVyeEBwCfpVs3kcYT5cg8YobDd2NyO5GwgMFGMlT61mX2qmBHHfJwwXgfz7VnzamxYrGcHPOGqibwXSSK25QScMWB9aRrGOt2FzdJPh22qWGMUwKW6Op7DPU0ySONSjDcGGThelPEwIMbZRtuQMDBJobNua2iIZHMI3MdpB7dv8aeJNy7G4boMGoZJg2MdzwS3FN+0RxsQPvd89qd7midxFhVUJZN77sEFuDTnQlwpRVQ8lR2FJJtYkDrj+91+lRys0j7NzKo53bvSlZrUnmIVf7SxARiq9/8AGrEdzvjWLdtXnGP88U9JUjBQcbuTjq1JLGNmV4746kUIav1HLGGAOckHgnuaDIFO0/KV7DoP8ikjhwuS2zHOfT/69JJIJGVn3eylSOfrS5n0NOYMrccqdwHJVvXv1pGDYBI5PZW44oLiTYehXsOgP9aCdr7V6nrlutXdlqWuorFU56r7dKash8s/LtQngbqgmyP3a5GT0b+dWFVigU/N/dPb+dQ7sL66CMg3Zj+VgORwBTmUBFVeR3z/ADpDFjDFunHNMaUAZLfgBmkirkxbkDuOufXH1qB8KMFsLmpQTsBGM45Hf6c0xWZ2KnvzzVXC+gRhGbBb8R2pC2Gc9QOBnpT1i8mMleMHqeppPM3cHjPUe/4UXC/cbvKqdy4PXnrSiNJuN3ljG7Jpm5t+CwxjGacY8DJ57gd6LoE7jY4MN82B9TTpGMUoA4UHovFKCrcncCOx6UMoEfPORwR0FTdMfMKrB5MDac9j1zSFSoGNpI52g9aYgMZ+bbg96lWNI1GO/JzjP8+KV0gv2I1MjyHdxk55p3lbWLPxj0/xpTcfPheme56Usj/N1bIHPpQFwSW2WMINzN/ePTNDDcD3C8Z3U2EJtLOwCgdDQrY4Xp0I9fegExSwkYdOOvzfrT2l8sgKpIYY4pFZQ3K/l0okZk+boSelF+5Q04Z8lWYDjJwKkVt5CfcU8AjHHXvTHm2xkOnUYIHalMYkO0JuQdy2Kbt0AapZGwcAAZ5/z3p0YGM9zzx/+umgjYV25wd3B6Ch22KX74+6e9Iew47iCDyw6fSgRqxz7f5703zCyAsuVPGFbkURyMOBzgnFFhXJiqqjEN8x6gtyKjCs+CG247noaRpECZ3YOecUkmWRW4CD14IoSsRfqAYhtu7BHXI6VIu6Tk8gdN3b9abIGfaYvnBHJPr+NRvIYl55J4IHaqvZWHzdxZH55wX9qchG0MeD1/z+tJ5Ykyy8rj8qUKduCuMZyD60rg2Ok+Yeg6g9qIWVXDfKc8YPSkjZ2QKeB1OfT0pVEbsUX/WZ78AU3LQV1ciZBHK2VAB7Dmk3eUwIXIPK4zgU+4O11Kt0454oy3G77uM01sO6FGxQ2eW9WNBbYDhRknt2pV8sD5upzgeuaHjZgxH3VODng0X6DuHnhFPy5x1BpApcEn5fQmohHlgG3FmOMetOMrmQqqsAvBY9aLpBexK0Z4w/HXimtHuUEc+1OVuoboBzmkDqUOflBGfahtsdxx+UAHkj3wPxpPMLOo+X5j8wFN2iVVAXjFKXHbaGAx96jXcLj1mWHcEXp1B//XQeueoJ6FqaSzZzxng02WEc7mwe+G4FF31Few4qCWXoM4HtSM2VwdvPGBTUBjJb+Drk96kdCsaueFY/3v8AOKLvoLmGBzGuN2e3NOeZVJUtl+hHr+tNYxh1ddwIB4K0FnDs7qrbv73ai5N9BqsQ4LfdHGKe2zO05IPIPfP50wBfMJG4gcg05Zgd3YA9W9f0o5k9UJyQ2NONvTkkBuaaWbBz27GppA24MrZ96jUKCQ3BJ/vc5ouS2HLYPYHO2jBbqzEZ74pTxgn8cUHMhxt2j09KOpIoj8xD2QDknFMEZbLK2Wbt2xSeYrzbBzngHng0+RU3EkN14ftRd9BXbEbMBwNoLD5hTt5jYMvAxzhulMESqDltw6jdzj61Eu5if4gen0pjJw/zknpQcFlUNgdT9KTakajHPsKRUDFsfK3YGkSOIjZDu4kU8K3Qini6XePMiyuMDDcim+WCdzcMRgk9vzokkFs+ZPmGM8f/AF6q/cAeT53f7oIz6gVD5i+WuPvdWY9xViNcsvdSpyPT88VG9sWifcyhM4BPepIctQEixKPmyD6UkoLIZPlXaSBkbsUxEWOM/wALHvQZJFyvysRwAnUU3ozNsd5iTAlv3Yzzn04pkgQndDyQCxbsfc+n1p0bpKo3/eVsMD0wM9fwp0ahd6JtYEEbT6f07VPKzLfYrh2Vt3zsWBBVen6+1Rr94t8/mMCfm6DuM1eaNnYxfxDltqcL/jVOWTbOD3P3g3QdKL30Mm2mTwxtLwX27uRt+XB9Ce/rUco2q4W4+YkhfbjsakieO33Mv7xiQQG7cVDImw/c4OSzN8vHp6ZqTNu61K8lt5kaA/dXnc3+RmmmIwZeR/mxz83Ht/L9KttIskYZZNyjj6cc8VBsW5K+V8u3IO7seBjH4Zq07uxlp0JGllaKHypCwb5WJY5x+fAqv5PlM7hvkzyBjjmpoNyJn72Wwf0BB9BT7m28m3wNoU/MAv6fjjmtIqxVraodAYpUk2/MxBG1uucdvb61cgdbiKP5PJlXCkt2AzVWxgwodvkbG4q3oKtBolb9398nON/PXPNO6RotNWSpMvmFZeR1Db9vPrxU7mNlG394cHAXp6fSqN2gLsi/vAOWx25/mKvWepBCy+X+6wMFemfQjse9S31QNq+gyOOS3YlY/MzwFkfhff6VoL5XkwyF8XBJBK9j1H4VHby/vneT5Y9pJB6ZwOPyp3lKGLD5V549D6jvU8zZi5J6F+0vYp0lhdPNDpjJ6g8/n/nNZGreHka3LwTbplBcru4xkA1YeSPcpTbuCj5mfbk46/8A6qfHKkcU6Md0rKSG3cEHn19f8ijm5SXKz0KulxieLY/ylOzflxWpLMEiAXgdlPQGo49PSABlf5jxih8QOqHr1wf19ayk7u5m3cuQ3ht9iRKrZJ8w7eB+taHmkcx/KDyQe359KyTJ5cgC7gDjIPXHNOS5MMiku5QnPOMsOmOTS0kRozWDluR8q9SD61Okm3ovAAGD9Kz47xHx8uGJ6jr/APq96sB8qC21CRkfN/jUPzE2PmuOMnp71UaRSf8AZp0zTPLnblOn4fnVZ3DEDoM8BjyKaSGn0FlZpXZ2wGPIC4xioJVGSz9PQ0yNpM7d2EXHzd6mIWSMtu4Bzj1NGqO3V7ERfsVJUcbu1RkfPtSNsDt/e9qkMhOY9zBB978Kkc52kSMCOgB61Rav1IGBLgBRkdlYcUedtVmHzdVAPTNPV1jZjtBbOMnvxUckhWEYVUUHvz/ntVG3MhN+7l1UN1AWoCftA+dcNjqevFLOpeQOPlIGOO9RvKXi2PyPerQ+bsQiQIcbs4PIHGKGmGzkY2nOTVdhHa/MiDDdSOaUOJCcP7EdP/1Cr0C99icXYVcE4U9c+tQ/ay5IVu/WmyDaMBsZGdgY0zeJGwvTHJamap2ViR5QCPLT515zVYzMXwUXB7+h96WVyQwbcvGAR1pXURop24A5LDnJpX7jTJIVLhg3BAyW9qbIwaNvnw+0kN2NQTyPG6sH2MeTjnI96XDuC0eZHY8kdF7n9KSHy21Y6MnYqnoc5J7UgEXmY272PWiQGKTaU+buT0pwAQMQ2O+B/wDXqWuw9xxUmTjAOMc9qYygu0fyk4xjPWhnRh8245HIH/1/88VIls0gBDZKfKR+FJO24/hEjUMT24xg9qVpVVzGPvD+I9AacsflpJncCo4B7/nmq5HAB5bqu7kii6bLuOmIZzksq5wMd6JSWOGZd2f4u1N8xtwBbByeBjikjHlB0Pz7uctT3KT6D0wpKbePU9PwpDJHbuEP3iM5PajzMMCWYA5CjaPlp6jfy4Xd2Ibj6UN2KG/aEhLMP3vfD80jOJCx2eWAPlA6CnyRR85KhlOfvcmk27SccCobe5SGKpbLFtw7inoqlju4xx97qPzprSAyKW3Anj0z+VIGBdv9n+VFr6BdrcDLu56Enr6Uu3CZDYJ4ppX5T83JOPp+VAUqeOO309aq3YLj5bvcERkXIJ+Y9+3NMZMFpA3zD+EdjQ0YVeOOCPzpvmIJDvyTnrRZrVhcCUYgjkE4Hy9afIvlrkdPftUtum5+E3qBwe1QyRiN5cuxbque3NRtuG4wMNxLc8dutOR/l9AB/nFDgsQR8pY9R2pomIJVmz9OnFMd0SkKh2j7pAx7UjbmHvnGF9P8imoFYc9D27U+Zwo2r0/nQLmITguVHHHGakY5UBfmY9c+1M8w7QX3HHSnltwJL8/yoC41owSS3Hr6CiFl24U5PI4xilZlZcbsr0J9arjdEc42g9e1JaMaaLRkAiT7rMRyB2/+tQrHO4thfU02NVD4VQpPr2p4Cxht33u2D0qr9x3sKyZdmz26E9KiXEZYDk9hUgwVOemeWz2oDMOq4J9WqRpjFzwDw2OfaojKYZSxY+mfWpvmfKnjB5J68VE8IJORtU/xHpTDmHR5eVt2Ap6VJjkgLhjUaxtCU7r3xU4/dp97r0wtCfQlvqGzYfU5xz3prBlY+p7HtQrbgRu5PT2oPyjHVvQ96d2JvoPWHZhg2Gx908AUzau4no45O7+VK67fkfnApRKJECt0XkEZJ/z/AI0EtNCK38WzA6fSm7g7/Ny3QA/5/wA4pSxC8y8DnhacVOGMn4dP896L92Cb6htDKc8Feh6VFuZg2MpjJwKGUMwVvunueufWp1mySB0xg44p37DZFuK9eQBgZ/8A10pba24/MOwokxvGVwWH8Pb601tuGX88Ut9ih7sGZHTaZBkYaiRirlg7ZbhhuHNMO1GDMvzH07d6cjBT+757EtjIoQ7g2XwC2ACTubtT5ZBFEpLb1bg/402TKx5ZQy579TTAy93ZVHOPQCjzC4piZVyzY44I9KCwyi9Mjt3p8cwMZVRlPVqRnO3a2Nh6bcgn3NO4XGIzBto4Rf1p3nfNiNccZyeppu0spA5C9ctyKJUClFb5RnIwaLicuiJJHAwN/wCFN8klt5+6P5Uj4Q5HI6E+lGSqh8ZXnjv70r3JvqIbgBgo+UdQDSsjlixfeBmnYXJOzKkfKx5INOUmJiexpoLshVyygdAB2qRV3kb+MnA3dKiZl35G73z2qVsMFyvI9eaLXFfuK3+tz8w2/wAA6Go/Lbdu27Y88n1zSFtoZfm3ep5pTPtXa3APpxmlZ9AF5VsKOnQ01TI787cg9TSiTaWB6HJyO3+TQkIVVJ4B5BHc96sV0xJic8t93jnuaNxOQeo44bkCnMFA4+6Rx70zoQR696PQl2HMvUj5e31pvzbgF+VBzzTnuXcKR24AHFOKhQWPX17fzoJ5n0GFj/GoxjgimH5eQuR6LUm/nHQDt/n6U7zgFIHGKGrC5mxsTFlJHUngHtSph0IbhlxyOppokeRizL8voG609pCGUBc5555otcq9yMyHdjbnB/KlZTNkN1A6H0pGJMm9ep6/h60EPK3pk5oFdA8RjUnLEAcH0pvmM7AHcAOBU8kYSJQfnPJOflqBECuM/l2oTIe90IV2sW6rnketStjYQOA3Abd+FR7gFO/5SeRu7CntGqptD/KCBgfrnmlo9zNkRlKqQqLhTjeeje9OifbKpX5gO/qc+tSMmMN1j6fN3phKxlWCeYVP3fugCk12IbSHXSbZEaOflwQc9FHcn3plxL50aqv7zA5ZOrHP8qibYhLyRsp6hd/OPTPbFWGEixbk/gGV29hxnipbtuZ6oqRfKyM/3E4O5+FPHH1qWVTDGS38bFlDdT0xipYXVAQJEj3NuZvvZ69feoZZNisq/NgEHb2HOCB6UbnPLfUj02dCn+r2jrz0znP+c0rnbcszRr85z7dTj9aLU7QN2+McDK/LxgDmn3EzIwY7DGuAd3fGe3rVoLNK/QSSPccNyhIYr3zkYzU6vuc7fmPYN2HSokgSeNd37wMd2PugDrS2qs6+bv2qp4LJwenSnfuNNLcFugYizR5ycH1B/wAalCrsjZflYnCluhOQMZpLpN0rMv35SGI/hPUZHpVm12zTxxrJtKnaR/CMHr7fhVjv1Hq5RGdf3cing9j3NE8r27+ds4YZG3pnrge9LJLJbXDqfurwG7E1PHZfalaNnKQHDEh+c9Sfb09qlyS1ZOyD7TKQgePaAdy7fxGanlmWBmX5Wd1AX5/6VXbaglVnbfCuFPGD0PPr/wDrqF2EskTSHywx2xjZ/nmjfUi2mhYhs/NRjc/MMEg/dP5dqsWimKBR5flIBtDt1Azml3rt2+Y2FGAvOc8jHWmyyubhUHyggqd3Q9O3rUt30MW31L1vJ5Zk3IsikbVCt0PTNMubRXkyzbAACQ3QHFVrdlWYqu9W64ZunHH41caNoInUb3Qn7x+Yg/j2rFtrRmTlysYzxuPLWT5yMZLc0yEbJAHfEeOp6g17T8N/2OPiN8Ufh1d+LfDFpaX8WG8uGacJLMygHaN3GcHivI9X8JeIvA+ujSvE+k3mmairYlgvUEZjIGMY7+vUg01JPqcdLG4atWeHjL30QW0iSHarqS3AZvTNWoJfnwXyQ3NZ19btERGr844PHB9M96njlLgyH5iG5CLtzxTaR3+poTSbXOPnwMH3qqzhs44I5OOlRiYKXI5DcMS3IqcSpIu2NgM8Z9amzJv0KiSMoIdgV6dqkSYiM4wfQFeh/EimeSpcgK6BDkA9jTNq/ePBUnHYe/Wludz1d0MuS5jLj5SxP3ccD86IsrAiE4kAOSe9I0zM2U5z0J6n1p8CFJTK3dejcc1afQtPqyOaNoQv3ix9OlNd1ZwHj3L13EDg1cuXHGWxwM471mTTLK4BfYh7jpVrfU3unuT3LGBN33t55z6H6VDEA5DdGPTPemtMEDor7yOR3x2z/wDXpnnhVz2z949KrbQLoWRDkkYA9DVOQsd4HAI7f5/zip57kcq3GRnJ4zUcaqwyN2AOm79Kq+hSsiDbI6KCeOhI7imFgXWJTjA+Zh3FSSCSSQCPlgOvYDPegB4mz14z68c07lXFRfLZlY5AyAW7inNIsHz/ACtg4x2FNIZkdvuAAEMfQ+1NkgLSAxJlyScHpmocrMq/cGlCSuy8ljnO4cj8cUpaSNcomwAgLt7NznjtViw06OdJZLzdC3OMMMAjv7f1qIPsk/126M5A24wetF76IfN2GbiVPy4OSGJ5JqN0WZip3A5OM1O+Gdz8w56VGqsDn7gHGeuOlK49wgJLjzF+QZyvqOaUsYVKQ7drHkntRJcFSFzlSfvDsKREii3M24gZODQ0O/cTz2YfM2Wx0DU4Hpt+Yg9f6U6TaJFCLxjH3uMUqW6qcbtvPBLYx+dTzWGpdxCC7hpIsP2pkjooXO4jGQcfnU0qIjnZ9/B43Zz7/SoZbhlB3fd6c9aOa5XNcRnwGwpOexOBUlo8aFnfcA3RT1z9TjioQCxA6gdz3pdjs2C+XX5SD2FVoyloSSOGk+8rAng+1MZgWHzcDqopflJ27WDDseooZFSZpFXBJztLDilzW0K3Gps4PzZPGGHC0OTt3P16Y3U+cvMilPlGMlfemtGrALvyQO/f86FKwcwis0bHK5OOTmmHJyGbA7EUqSlAwXP0brTovuYKscnOB2p36iGebhQu3Izgg9qXakZD7d56Y7UbQiOSfmI4z2qUogjDb8KBg5qeYNtyCO9nZViY7EBJBXg/SlWQl2DOu0+vpUbw7FM0jZUdMdj+FLGd8igbcde4/pSukJOSJ5UEYGG5PA9s0zYDjDDIH92nFhnJ4YDGCeDTEUR7VTABHfuaLoqzQ4OqYLbcH0z/AJ9aZ5ibxjnH8I7/AJ07DFgg5bPQU5FtcfvD5bkEc96Qr2IhO8s5BwAONvtTtpYlTjaRkZ7UixbAfQHHrUrAqv16YofkTdiHy0VUPzYBwP8AHpSuwbn5V45z0pknQAnBAxtPpQ7gqV6YGAD/AFo1Gn1HblGTu6+jdaGKkhWyO9COVj2lVBU8hT2oWThiPvdTnuPQUK/UvdXQ2RWZFU/IvQAdaFz0HGDzmhlx8wZhn8qNzKqs2DnoQfSnqK7HrGd6jdkngj0p0iqEI3YUdcjOf1qEsPlxuBzztpjz+WMDhj3PU0gvYsqphJz80fb1NDRAtxuwR0PT0qNZS+cpjacFfaleXcwH8PT6VSj2JuKzOmFC5x1A7f59aQttQAfNk8njC1IzlYyBzwevenNAixnC7SRk4Pai5XMRlt33256ZFIV3A7W696R8fLtXOem2nxruUD+HuB1NJSa3Fzdhi8Ng7SCe/FOO7kde4Jpyx5B+U5Xt6UjOdpJ+XJwOn+NG5LkhER5Bxgkdh2P+c06SALhmb2wG6GkaTam75h9PahnkJ56EZ57UXuF2xrEsjgeuOe1JuKqMr1x81SqyiQY4yOR3zSb9rMDhgo3D1p3Zd+4zeSU+baU7kYzTpXIBwvzeoxRmN8bGwzHkHtSMrMrFOCDgjtTvcdxi4YYO7J4J96e4RSm7hehy3rTsqg45bHO3t71DKzIRHt3ZP3j1paoLkkgJAVW29gO1KMxqvOcju1LsZMD5TkcENnFKQFXa3A6464oukHMMZu/VvbpSICcbuUwRn0NKoGNyr0Pf/wCvSN+8H38ewoSC/cXO48cDoc+lLgIdwXODjHWkwFGN2B70qzHGX+7nr6UPQVxzFhgjbtYZ+lMCB1LHdndxjA/nUkjZIZ3XBGKQZ3MBt4GBihN7k8zGq+d4PHOD6ntTcEtgNtXvn2oMbKQDtx3UVHgbyjKSSckn/wCvViTuSs2X/d89s9qZJEI0BO5nzximxqsTP94hzjmpoif+AHse1S30Hcj27WAORj071MGkaMKXLqgOFZscd6jkkOApZT6VGzfKwGFcdCO9PclpMdIRG+f4c8getJkuBhsJ94dsetEc5Y8x5z3PelaHA+Z8ZHQ9+/8AkUaxepK8hHVkIJXdH1LKwp0silQVb5fWmbuVjHQ+najcQMr0zj3FO3VC2FmbDHbu3ccngf5xTY5NspR+hHUfNS7TuZWzweMdKlWBWVQW2kjli3P+eKSkK4issSghmDDg56Y/A0iQ7d3z7Rk4G7tmnbNnLdM/eFNk3PwF+YHmndPUWocZwGzk9aTcMlQ3yk4LD1pDxHkcOD0HehpBMV7tH0A7mn6ifYka2k8133jyQAx+bkcehpht1IDK+9s/dPXH50u7Y6l33lgchexxUSBoAyFO2Oeo/wAKLdhNituZSj7Wc9SeoHtS5Rmx91R94HpSo29SuzLL0J7etQoAxx3znHcf40O3UlsspMzBiUVoweGHXGKam5mRl+VcfdZPxxn1qMCRkaaMKU74bjrj+lOSVfPI+8CMj5tw+n5VOm5LsiZAZkSPy/nXO6X+8PT2qslzJAo2ojR5xubr9Kto5cBhs39DufqMHjHf1qqDvd1b7gIIUdB9Pai6Mm2tJA2ZXXyeqAljs+U/r/nrUaeUqSOu7zwMle3B6gVKF3XAiLlRu/j9MYzj0p6LBFP5bSeYQrBZe2f6/wAqTfRmTdmVYpVeCR32xyE5C/eyOOccU1rtWgM33nUj+LggdsY6VZ5t4ZQ0HmDGPNONwPtUKWhZUK/LGF3Pt/SqViX2uKl0zRM7x+WxAIkHQjOP/r1fV1dkMg8hXGWjjXqAe/4VmlVRt/mbmLbdmzaB0/D2rVhf7WyiOPMvC5bpgdxVXtsO9tepF5zPDHIJFzLlRt/hAzg47cc/5xTbJHsZX/iLHAK9RVtIlspRHLH5kbliNvRR0P15zyPWorh44ZU8niMMSx/MfnSuguiS4jlYMJH+VRkBu3v9f6UtncpAxVXYnuzdAP8A65/SpVAe2LdyuQncDpiqnleZHuU7fLAO3tnryaV1s0HNdakz27LdPc7/ADY25Mb9z0FXllgkSNWj2KOQEXdtPPPNZ9osmfnTBU5Jb07VeidYkxFwD/D+tTqjJvTcgnlkMh8r5UPI3Lywx1zmqqxN5jK7usZAcvv3DOeh9DVq8ZnLD7oToq9hVKO5VJV8zf5fOd3r7VfQiTdjTt7hGePHyRk4G/qSB+vStgI0bxuNvmD5sHoe9ZEV3CtuI5UfYCApVOdxHXj2yasRTKFEynawOAd/H0rmnFs5HvqfX/7E3x41jwX44tNAl1F38P3xMX2GZz5KSMR84z0YHg4IyOD0q/8A8FFtYn8c+INEgOnW9tNYI6G/gfJmXKsOvQZHHXq1fJul6rPpsweJ2iKuGDK3I5z+HNeseNPiBb+LvClqL52e4t1CrKW74Ax7806EFFWl0PmMThPY5jSxdFadUeKpHD5YjZ5YplOVLdCc8g1WijkjeQM6ODnK9sdKs3co3YXaTk5YN2qNYVkAKjIHLZ6EEZz7f/rq72PrXLW6HiNCijYoAGBnvQsLDiNVVT1I7UK6OqgO3BJwORUiuWXhtqDqWFApTQ3zjIxWNMJjG5m5H5GoY4pGYqduzqD3NLcsHIIXCjqR1/OnrcDaADwQAMd+tTbqdqSaGpswAvAXg5Xvmqt2skkyKh8qONckjqxzU0qY3AsxX7wweR+tZ0148bqA3yc8nvVqN2bxj1LEt9Gisu3a/G0M3Ax1P4+lUwftMyxL8j53ZHQj09u9I0TTfOOy9PvHPekVUREJ/dq5HL/MQeP1rRtJammj3JWV0Pmr8gHy53e9Mb5oW37s5+Xd0I9ajaHbbiMcpySQ3IJ5xUe0oFZnkZemD1p2T1FyoVN+dkyYXbnc2MU+NX3bAnyDLZHt2qNtRb7IyKit3G7qvsfX1pwlLYUfJgj94rcVLY7D/Ne6lmH3IH+XaF4I4Pt9PwqBdgLxjhh0HoO2PWpxvKGHuevoMfjTY4yNszdCcBfoSD/n2qVLoUrojfzNuEbDDjJqSCTzJWMjsAuBz60s5UDzF69APxoZuuFVWYdM5A/lV3uPmXUkvrkNG21FCk42hdo/zis+ScjA+6FAAUdqvgqxBK5IqpeW/wAyknjuN3ehdkaq2yFVuSq9GGC3cVM4CLg8DHJNQIrImR82Txhqkd2bZ8uznkHuKlruFugwIpV3VflxxjGevJFLKyTKVDckYNS5XbLmXqAQFwRmq8hBCnfsPVsVNmCimPQneQdoA/ippcysVX5j0Of0/rxQrBIwsbbVHJz6fjTpJo4em4nqSO9LqNPsRLuVgG3Anr9acRvAL/MgPJ60qkyN/tHrjtT2UKAB8h6kDrTTuWmuhGpyThMY5yeM+9LOCyjAycjJPb9aR7jLnLZUcEd/apFy2MFj1IB9qb0EmyGYkbAjsGOck1IsvJHT0psqBh99kYDOTjApyRhJQjtzjIH9e1OyKuRysFTIfkfe21OjKyDHzYHLfnURbaj/AHTg/KfU+9WvOVXjwvLDLDbgEUWfQLlHaNxDMoIPOakGcsVbOB2//XTHLb2V+QOQRjnvQMGPcdy7ux/nxQNCmTYqmXdlRwQ3NPVt6FFXMeQuGxwKrTKcKDwAOoJqxDI8UTRq6lP7vGM/jSaQbiho5gVb50xwnTpTWIWMBF2E0LF5oIX92wHIGM0AqyFTxt447/nU6BcUsFPzdR0xUe8MRu6ZwDQEEYIY7h0ye1LtCKc7mz0o6ApCsqsxxyR1x2FNHysQvGegIHFNbJhwXxnuvX8f8+tAjUscsuRwADyaCbkmWEZEr8A9aib5WzHyGPPzdaeFwMnkEbsHrSsSgA6L15oIbuKWZUHzc9gO5/Ghg24HarepFNWRGGVbDDIHvS7goOXwfUdjUJgpCxq28lfl3d+QOO3/ANb2pBwWQ7QD0+tDsVXJ3bCe56cdRQql1bd8q45detO4+ZrW4vIJB+9imSKUbPXnqadhYQEG5mYYB3d6arBmYS9BxtDcii7HzksOCGYYC0eVGGV/vHqVPJx+PpSNIgXaOgGB7U1VCuhPPt0FK4uZk7IqksoZi3GTSgKp2u23PIx6f5x+tAYnkcZPPpURL78F1OOcdDiqVwv2JHiJkBHzZxn/AD+dNV/vA8nPH/16ldhJErIzMSPujGQfqaiS2aMsNueep/Wi4nK24xUZsNHwvcds058xsSHwR2FWkwhDHAJ42k1G0JhRnklxk8KFwB+NLmuyeYh5bcw2hgRkHvT/ADyBkcE/xDmpEt0aHcd25hwQ3eoEHlMEfaCe470bvQE7krN84PUgE+5/WoZJ42RizbSOAR/Wpcsx+X5mU5PuKZdRmJGYbSpGWH3qY72GIdoyF6H60BWAkIwGPAz2qe3BmhU7FA6jFLPtSMgNtyRRcpNEC2w2P5n7wnkFuOfSnYSFdke0ADJ7nNPmYJ+7PBAySPx/Ko05Ug8MPTv+dNK2pV1uPMqmF8cNg5O7/OKag/cq8nDsflBpfLBTaHUEjk+ppqpFFcbpm5xgL2p37FcyHDDMCeMeny0rM2MA5Oeh6U0skYKjkHuOtKpZSD1J7ihrTUWoibnO45ywwFHp/k/rSbAsmT94A8DpUiz7pOm3AOCf8KgZy2T0x1x3/wAKlNj1JJWTB9Rz9KR5Ip4wBxk5+tMjTzDhmxt45+lAjVARtzjqN1V5kXaFbKrwvPOM+tNWXy3UH5QD0qyqi4G0fKwBPNQsrKxztNJO+jDm1EVVcnLfNnIBbpRJucjPPPU96UbUK7+FPPUc0XHmcMFwvXK9hVApdw+Z1J6nt6VI0IaMKWwcEkH5qhdw4Ko21sYNEJ8tfnZt4Oc7uMUaoOZbkZQyS5P3lOCTwB1pwjV8qdpwOo705rksXBTGPuf/AF6azFgSzfN3x2p3E3cZCoJ+b5SvJy1Ss7vkPyATgf5/zzUXm+SCflYkcn+lWmi/0cN0kcjIYdB7c0ua+hHMluyEywqdhbYR29KFULnHzj19aYVEjFt24YwB2p+1kXJ+XNUw5mIsrLuI+UZ574qW4nZ+vy46g9Md+lQ+eI2KtycZwKkZFyPm7Z56GnoxX6kbYVCob5SD9KekhtxgfNkEEjrSfICVHHuOlPDrGDn5h0J7k0rpBzdhkkRYqR83flun5/zpyhZFUJw5yD6U9WBCv0GeAO9OiuUUEyfI2T06jr60XJcuhXBMQBPyj7u7uTz+VSLGjpzyScFC3b8aSWdZAfvA7i3zNx1PHTge9JHbpIXkldsAAKsWF3H/AD+dHMloJyI/3lvLgcRj16EelWERGV2farckKny1E8krO6uF2joF6/r1pybXf7+CGIBbH9KTv1Ym9CK2GEkVvuHkJTw5wp8tYgem3qPfFJKjNktyM87eh96bP5cnl/w7ckDf1HrRdEt6A87WsySeWxdvlBJ3cHuPelmieByFTcoY/Mvyj3H50B1mQeZ8pUY3s/5YHrU1xKqQRgSZYZLFvzz1zmlYzuQzrGkZWb+M8N7ZBwfxqPyY1UI0e/pj/Z5B9eKla4Z9jn5mHJ3KG4PB4/Xmmh0uDhpPLZuBt+X+VOztYxbJbpIVAj37pcZI7t7n3qtbXDIP7oDHcW6jtjP4VPcW8eHcfMycbm9ev0NVUgRGYNu3su5wv3QP8eKStFaEK0di6Su1Quxnzks3UDg8fjSG4JLNF8uVwAv3cAdaIXWVSYOVAyQ/ynAHPTr/AE61FBHHLIZV3rGDsG5ew4/+tVK3U0UizBKk1kqSlUlDA7w3fqf8akaRZpnX5G4529SRgD6H3pipbyq5KPGqtglW5JAxnBqNNtupPzxqxKhWfnjoSf14p9RbaF6BoogEkyzdlXoR14pVdAiqsewHnK/KPp/WoGTeA6ZyvGN/LD/GrBlL2+M42cKnfPp7VLta5mx3nPOGPzZXgg9O3/1qmtiIGd24QqBhuzZ6+9M0+8dFaOVF4AJC9cdatuiTEnf14x2FHMYsY8EcQZo3yTlm9TWdPY4cg8A8nb16f4VrCA28bhPlJPbp9etV7mH7J5Rf5dxyCOhPuO1LmtsZOTvuVraJY5CfvEqcFX4J5x9OatRoYThkwCox83SoknjSdz5iEA4xt5xyPw5q3apF5aea/DHaGHUN0xg9KmTM3du7J4vOgmDS/uiqg7ezehx9KvXOoE2iwp84UMWk3fd9Tj61FCbeKMiX/SJ2AC5bhR0wPeoTGLaORQ6o27ouMgdcHtjHrSuRZJ3KMDSCP5+AB1HWpUYFVC988mmtcCJwrPvI5Bb8aWNXJ3DrjknGBTNUyXDNGyDpjHC807ErBVLlQq4wO319KdG6svoufmI/yMVKcoOeCepFO1ybcyKcZMpZCrbh1BXj/wDVUhh2KFO0EHOB2qW3IVNozHkcAsPx/wA/Wi4csPl5GcZ71nzHq8yb0IC6OrkdDkHPY1mzoZo3KRdD/F0qe6cwxOq/Ox4IGPpkfj3qm0DWxYNuyVBweg/GtV3NYvQjjiRVKGTymcnDD1Bzgf57UqxGRhJL8+G6Fun+PSntKjRKXTCxjA9u9NExkyRyF6AcYOe9Xr0Ku+hI0gdJUjf94B941FH99wX3ttLZHQYx78c06eZwp/vfWovOPT5QSMHb1BqdxJX3FXamWdFQNyx/CmgbXEbv+5diqSHpnkBffmpIpGDEN8wZdpL9hUiXCwQpEozh9wy23B/GkPXoVyRC6gyMki8MzfLn/wCvmraKRuVtucZCnv696ppKJ5P3n3c5I7KP885qxFD9ikYQ7ZoiOd/3ug9aHJvRml7LVlOSTDEyf6sDJPp1/wD1U+SOQlMuWDj5SvQfU1O8ghCKinew4P3jmpG2xDB+TIzkdqG2VcgA2uOygY59v8/pT0QSSKS2eOopkipaOSZCyk5ye1L50SENvwTwPQe9AemhJPAkBDR/dLcjdx71UbEnzH5eMHfxVsqzJgvkZ5PrTLm1xJ83GeAOwovbdgnbQqYCRnZwv4c0iqrlVbgg8kt1pzHcoIXGTtBHp/nNNeNskBcKBwR1NO/QrRg0oMzAcA87OMj8RTt2Tj7pUcgen41JHIigfKqN/e7mmY2gnaoOTu9xU3toO9hGnVQwH3uvHGKThhxuz1xScFsjaTjHtUjI+wnox4GcUeg721Ed/JjZjtEmDhe5psZbcrFsEDBy3Shdu/eeX6HPf/ChpCuPl3KOeOtVcdwDfeY7cLkY7EUTYmk8wcnuT2p9onnMzbMAsevc1JKwJYLw69UH+e1F7OwXW1iqyvJw0vlc/nUyuY4wGfzGPRR1pswEqjd2Gee1NVRHJ8vLN3LdKOaw09RsGFXDHJHUFun5VI2M/ez7npQsO88bQCCB60gBj4O7p39Pxo5k9SmxGVl+TduLDoeKMfvPl+4OCPX/AApE3F2cctjgk9KsM2+MKWIz1b1qG9dAuQQTliT09BUixk7gVXIPGOaQnPTgDjJxyakMghiZhy3vSC5D5YULu5yecUHKYCtjIzz2oGbmX7uM8nHUf4U5wclW+VuuT609dgvYjZSCAr5HU/L0psuxosoPnHVun86cS0ZJ+8p6AZzSITLIAH2yAE7T0/nQQ5LcRGIUqeo9f50pzP1XcMdCf8ac5Dybc/MOpqMlopCQme2R3o2M7ilFizh13Y4JYEULl/l+VR1Pzf560pmkOdxUKcgY4pq4kY/dVh03UrAPMwRDvOFB6Hnnuac6q0il9wzxhOmff/PemyptZFd+vUCjcsbkD5s8k9/pR6iuOSIK5AVtw5C9fxp0kX793K7G43YxjP58U+G4KjK8Y6Zp0su8E9VGDz3FLUXMym6b5vL6HG4BqlWNS3zMwIPX0qyrowYt1yACf1qK6gSGNy37wj5sJ1FD7hzBIoWMkbgcHb7mmbFVR/C57HqKcjiZfMX7o5OOopd8QDsNznpgcHNNJjvYSBPKUEvleue3+c1Lcz4ACcsDjaehFKoMnX5QOMH1odPLfL/IScZpXFzLqV2nG0E/L/SpUkR7fezZTHRvmz2qJF3yyRHyx3G5uq/57VI0ZWORlTbHHgEt900nYlygWHiSILIH+VwCVLbc9ulV1iCjH8Y6D73H+eKm+zIyJ5/KY3FQ3TNQXlvNpuV2bNwCiRevY/1qU76XEpKWiYyCRhcyRlHyq/MVzgE//WqSTBhVpn2RZwSzbT/nmpBBO9sy/dZj9/v6g/lSXTtaoqyv5rDnJ6j1NVqxczegxmRmAtsLg9C/bntW/wCEPAmueNtUkstLsmvpYxv2xKWJABJ6DnArGXbhZYeo7N1xX0/+xb8R9J8Aab441W4e3i1dIY0gFxhn2ndu2Z46gZ+o9TXLWnKEHyux52OxVXDUXOkrvTT1PmXVLaW2uZInTypI28t1b5Tnofp+NUm2MhDjYw5C7u/sa3PHfilfEPjHU70RfJPcNIWT5RuLfy57Vj7TyxfaSck7eegrqp3cE5HrU5N04uW9iNGSJsN1HY9BTllRmbucY+bt1onkUJ8u5vXNQLtAJX5c9fatrF3XQfdp5MUeDuJPPqBSqhw27aMc49asIUjXa75HbP8A9enu5RF54ByR3qHcXMyOK2GNw+YNxuDdP880y4iVSdnBB5FTRzLhj2bpn1/pUFy37s4bndg44xSDmYjIFO0r144bp9ajcsgG7gk8f4miKIGIlW2sepLZoyVj2uvmZPAHBx+NOz7lc1wGU5DbfUihU2xkq3ue5pVCoP7vsaDloyw2k9QDRdg2O3FVw+0hfu+360sdwRE0bJ1PUcDH41Hu3IC3XrRG2d7DLMpyAeAKr1JsA8vfhOWyQQaa42sA64wOp60qxd1+XnJ+tCoqgd2HGaV2ir2BkjkUbWwM9utIACDjgehpA2MEclc5HvUjLtyx6UrE3GrtZsv1zwnrT3uuhJ6dPb/OKbGEmcDOx0GMBqG2xCUSffU8Y6D3/pQ30FZN6gcIhK8seg9KhVpGc+nQA9zUrrtkP8Y4yB0FPQGQbQ+F7FW5/wDrVd7aA0loVkcSOy7fnHDA8VIkZTiXkgZ+9u/CpTb5mYh9rbc4bpjn/ColJUKwfcD1P9aN9mIdGgGSvBPZj1psjME3BfmJ5+YY/Wjf84xx34pY9zANu5/UU9OoWsLCzud52rjGFHUe/wDOo/uO0mzzNx5BxTlyWP3VPUg0jEh9o+UnkE84ppkuw1VEhJ2shJ+61DkRRg9QOuOp9aVpTICW4brx1I6etSKTvyfvBfl+uen1xTuhPTQZEindPJ8u4cDuR7+lOtUKF2ZFjbdjDNyD17054ZVRZD9wDJMbcZ/oaY1wk0m4O0e0bNjYUDtmpcW+pLZMku6EtJ8nPyhegGMHj681FMi7VRjtYknd+B7+lIEEUjIevJBV+CccfWmSyNLD/rOxOR8uB6DtmiyWxLstSbZFaqGng3KBkFvX1qKSTduXZuiwNjpjHXJJyfSmfaJGG6X7ucAt1AxnNPQxyrlpPLUdD3Jxj6ZpO25m0lsTPO1vFHIHiSP7vuOh6H3/AMionRZXEi/MchSwfapzyKGRFQMsfmFmx83T1OfXI5qWIs8AVt0fOCvGAOOfalfqRzWIFUrI6N9xiCzM/pyev9KmaZcMh+WMjBPtnGfy9akZ1R1jPzOR0V9xJ5qBlxFK7dTwx7EcAe4ppiumQRYtXKfaN8fRD7e/8qtwNcmTyIvmydwZe/8A9eq8Vmy73k+7F/d+934HtinKiPGJop33Ken3SRjjHoKpuLFoSsktpIWkk3SnJYfeA5P9KDbi9iLq7KxOcN8p78jPaktzLcPFu67QGPcnuT2pZmWwnmj2M5Iy3zcnoeKTbGWQwsYkP/LXbgnt6j6UROiRtdAOqMQB5nuMj64qjvNywPm9iuH6nsOlXk2llRvmjjwWx0yB29MVLTRmTEvbuW6McAH7u7OT346Cr65imKunJGcp0qncwy3turRT7YyAdj9Tzn8PSp7XfawPF8sjHn/AVN76mUmtyRZJCyI/DAYzt4b6etTOz24AX5ju3FX6n256U5o1iQyyPyAPnPY+gHbj0qQWyRASB/MBUMVfqDSuYt9jEiTbNLPJ8smeY/bkYHqe+BVmzjYKpb5SvT0x6/8A66ZewtcTCSJ8kHB9f/r1J5QaNV6Fuo3c0NpoybRI9y0F20Qfc0gG3b1Bx19xUxuJ4g8TJ8uQMt1Y801TGjHf/rBgBvypzXO+VWPzAHru5J5H8s0uZdCb66ldy427k+buF65wOKsqzRPtf5UBz83r+dNkVUj3/MXTunQCqq3e62iaQZEhONzdPr796d77C5kmakbrJGJOgxksynA6jr/nrShyy7huIXsP8/pUFterJbojNtKg5G7hjyfx55zUysvncop29c9Pp+daJplKtYmt5o5Z0imfcnJDyKF2nn0qnqNzCFYCTBxlnVt2Tz+VVb7UfKk8mF9xcHDD5iPc+lIqIlnHvfzZSpzvxgnJAqOWx7Chy7DULKCsUilmIDb1DArn9KkaOG1j8tX8yTGCE7j061UnYENvTaI8q4VvTHTH9aYtvL5hYfI6n5SPmIHXH/6qdramlrbgrefE38Gecd8fjmoCu1y0eFXGNrc8/WpLlREWkjw7LgMGbaADzj049KYZCU3D5QOeO3+NaK5Wuw4Yi2g8sOoDcCoi5kkKDhTklt3OfSkMnmkMcZHc8VIsYjQngDrk980tBCRMFG2ReemGbNBuhhQiZkJx7elRTToPm+YAcswpkIVpgV4UjIPdutT5jTfcu7oljCP8qH5Rj1weKhSfd8qvu2gZC56++enpT0iziSUM4Pr820/XtQ8jJIu9MKQThf1+v1ouUn1sLG2xjvZVbqDu6nn0qByWcq/yt1+h9v8ACpJJdwYxrnBB2Ht+v+eKkDSNG2flck4x2/xqk7D5rOzK6IWhIkXdIeeW4p0RCEA7nBFO2+WQp3D6tUpjIhbHUgkA+v8AnNF7FjorkQyszfPGo38dv8KryXkkhLJ8288Dv2HHt3qJVjVWbqzHJU9M1JA20nZu2hSuBj5SO4o5FuOwr3Uk5zs8l4+Gz0/lzTVfJbHAPRqXdJLIXHzKV2n5uff8elRwiRWJkb5ew+lK10VewuQybt2OPxFNVSdp654yW6/T/Pakmk2FnH3OpC9aerDqvGetJodxdqocgqD2DU9WEnyjcD6+n51A10Y+Qu9c88ZIqTzTnH3Ae4PX9aVmybicA5X5+OopGDb9/QHhiG+6ex+lADKueu39P8+lOgLbsF42DcZ6E/n27VWqC5GHZCAJmjYHONvBp807TOGL/MW+Y9yBSBvLZpH+crkfJ2H9aSQ20YRwHjDDJErcls+np70J32K5raDyzxF5Dyg4CdPrTTN5e8MqsO26myF5Hy8fyrwo9T9fp/WnqiSPzw3t0Pb+ZoQXGY+cSDhx0+bpThcO2Wl5c5GQ3Ip2EkZhHtkdeGHTB/z3qMIIXx9/JOSOmen+fpTTRaaAOGmVVbgjkmnSSoinZ8zZzkNUbw7SHX72doG4U5FCBj6A5+Xmk0hN2Et4jMDJK2GB4y3T8KbcDGct19Km2SeXvTj13enNNYnvtIIyTupLyEpIU3Bi244bqemTTAYmUEPKD97DdKV/n4+XA45piK4jK9UB443YP6U9irgzszhX4OOo6UStHNgM+wrwCqjFTrYuqlpNzHHBXGB+vFV/LCqUKqW3ZAJGaTa3Jdug5UMigF8cYY09I2iBG7cx43elMUFWJJwMcqe1K0x2hlztAwQq4x/nFQY6DmULu3/Mq9ccH6VIzQs43dR8y7l4z079aiilWeVwyYUcZOOT+dCeY0jGLayhiSx7dOP/ANdKxOjJNwnJib7mB87dQcYzx/X0qKFHtGLNyuec9COeRVl4/wB4VbcoPKkd+Mk59Pam70nyp+dMkYbGDjjPtzRdCuuhWLFt2FzxkA1JDIGQKqMR0IOAMd6cQEQCGbeo4z2oVWjVux7n/wDX/Ki6ZW4Mgc7VKjb0A7UOkMKbz5quGBO3+L61Wnk3uq/ezwNrdP8ACrgaTaQp3kgjHY+1JXjqg1RP5yld6bVZxkn7pxyfzqhK6uoC/LIxPDdc9KmjgmtkHmom0gAeoFLEiJN5hRUY8Bn6Zxk4o5+XdEuSW5BZX4SURT/LknB7jFaDNtZS43K3I39qorFHKxdk3FG3eY3c9fwqdbws6w7N0hHyMmMEetS3cyky2zRMzEcEAZDdBS7YijBuQwB++fUEn8v88UWaiVyvzAgZ+pzSQvmR1XllOT/LB/8ArVm00c0rlnP75PJTaTgOGbhvX6GvQPEkGm654Q09tOs55LqGI/a5I/uFsAgjA4GPeuA0XTr7xFrNjpdjPBZzXVxHCbi6YRxKWYLyW6DJ6/U9q/SPVvg1bfskfsw+JZxrel+IbvUbaLdHeWQ2MxAB8lg27oc5PHAJxXFUnJTVtkfNZtjZYWdJU/jb0PzDt7+dpltdmwqDu3dMDrXpfws+DFz8W5Lq3069g/tmCJp0gl+XzVHbrz0riZJ4biZ5Io/nIJf5flyTkgHtX0B+yb8PpviL43Gl2E406+ntnXzndlG3GWGcdfYVrXr3jaO56mYY2dKg5U9Gtz541W1ls9RmtJT5Lwgo5RNo6kZqea8jtLJEs5PKZl2uyj/WDABJx712Px98D3Xwx+LOtaBezQ3cllP5LPbvvSQEA8Hrxk9emCMcGvP7q532UiW/yxphQ69PXk+tdlN88YuR7OHqKrRhV7pDBDGFUbMBRye5NSrGFGOuOuOhqC1lLwZkfe+ef1/z+FTyM0a+ZEN7dlRv8a1cmbOdyCS3QIAUx6Y//XTlQeap/g+79OaVp/tFyvl/ImMEHqDjpUq2L3ABXepyFxuGDkjPf8aTlYzdRx1uQTwuHZl4BOMt0wBnv1pkoLOs6PjOfk9e1et+KND0XT/ClhKjma6CjcoxwSPr9a8tkZQ7FE2qGwN3Qjnn2FKnU51e1jPC4l4mDk1bWxXK5VANw7EbuhqV26ldoYjG5lprptO485GAFbkf5NJK2Yw56deKq9zsASLJiMLt5/KmMixnG7BPy7i2O9ORyV3bTz1J6ih3R12v070JPYa1ISz7SD8wxgHsPr0psaDBLfKM/wAPpUjxNCCSvyehYf40h+VsngA5GB1qrIL2Hbk6dT0yG/xpQxj68nGAD2qOVghJbgtzzSpISCC24nrkdKew7sQyKzkDcPXFKS4bcuWAGeetIgGWcbcZ5xxuojkiG9ixOe2f8KL9wvoG4spZW6EgZ9RSj5GCsrFmxgHvSsNyEbuF5yOKlhcxoC/zDB596Liu2QSSOzMV+QKeXTrn+tK1y05VXy4AzlflOPrx9auIyKjN8pVjuO75cdwKgaBzIJGRVjlyNpbmp5kK93cIBs3H5PKxjYrfMAM8/Wo2aOHLRJskbkr2/HipVjWFXx8sqfwSMMDn+XNRIHZHB2o7cgL9aAu1uT2cCOVkkffI+QiBuCec1Xa3SIHd8pzyG+YA0jsmEkU4KE8Buhzknr/IUxSzMzPuCuflLd/X6U9tib66Ei7WZT17ct1/WmlnBdV2qp43Ht1oSTJ+RuR1JpxZXgMS/e6DPzc/570x6EYdpCFHAHHmD86duXlg2QO9Olj8tRjgcA7Pz+nSmOqLkKjhgCTt6j8O9F7akMUttJJ4YHuxxjiliRsFm+VeGyenOf8AD/OKc77IU3fKpzwvXHI9uah81dzLJuUcHJ+UsOmfbnmqUr7Ec1thyhxujV/k+9ntnjtUkrxvGNqJESAF2/MSw64H+cUyHypGG19q55aR+R1/P0xT4kZN8rdVOW2/NtHXj+dTzX0HZrUfFGVtwZfnYcld/IOSPwpkySO+1j+7Awdv45PpmnQapFI3kNuQ4ASUrw56nPof88UyZ1DHbJ1xkN0cHPT/AOv1qbtvUzc3fQe8zPEqeX+7wAN3Uev40nlQTSCBncKOFX7o9+frSWqtMSW+ZecIvVev4ZpkLuJD58m10Gfp7cdzTJuKn3nRuQSVAXtjPTk4P1qSW3V5QZJOcZBboB/Pp601mMs2BG8Y6F29e5pz3DNvVjuP3dzd+P50mn0M3qNt2XyJHP3RxgfK3Tpkd8UstysYUH7rcg/hxn1PFRvttJY3XqTye6nk5/8Ar026W6u4FT5cKQC/fBJPXPP/AOqjroTzW2Qtu+1sLcNI7HI/n+J+tSyrM4VpE8pEzhF9fU0trL9lmYmDzSg+4X25xjoe5A5p0yxXFyske9GUA7VfcCOuDmq0C7uPsjCsysyfKgyV759e1T3US5GD1HP8WRyCP/1VGVjt5SZN+T9Oe56ZqxO6wwsVcK23gN8vJx7+lTzWe4r9jOmjjuNjodrK2Mr8uQOPatC3WVEb95uznO327fWoGiUMTL+7BGAvr1q5btsLCP5d4yXk7dB+dNyE9CQXUu4CNwrNyQ3TtkY47D+dSQLFdRNJFwqnc57nnvVWaIxy7h8pUkbmYcn1/EU6GKZSqjYidWb7tK19W7GTV9y6XMiI2zapOM7eB3q3cPGkW6HcuFxufCk96oNO0OYg+UbnjrioYMxoqrNuIJ5bqe35UrWMmiVmW2SRw/7xyAFb7o5z0+meTUULfI0knyoOBIzcd8/Sp93zurupD8sfXrx2xzVS4Hmh4od0iAZdT8p470epk421JluTKAGLKoGFYemT6+3+NNEjxMm75jnAZu+MnH9c0y0kmjjjUdjnL/jyefTtVrzUSExs/LEKP4jnr+Hc59qltbGbdvdYskk5jZU+6er7uPbiqUUs8jmOXynAX7z+mSfwq1ua3k8pXTY2QylfvcdvSq1z812pSPdbY2s/HJ6dD0A6cnrmn6Iz5XcfGUChk2k5/wC+eCMn+VW5ZkngZAjI4YAhcL27VUe1eNhH5PlBTnnqwyMdeop9vcvEpkl3BU5A+8D/AFq/M0SRWsbE2Ya8WZZ0djvUYyMfpUskFw04kjRZLfjYX6j1GB2qrawLbQiNX6Ek7vlBHI9+aedRUBlj2xkKUIVuT6/h/wDqpu6uz3dYkTSmaKWNn3M2eG/E/TNMWeaAKB09exOMYoi8iBECvuIxk7uAe4/nUYlRYzs3JH027uh6Zoi+jNUyVpA8bIz7+MH6dc0xx57IB8qjGQP4h6U1JHgfy+kqnbn7oYYzzUsXktKg+aPBwVXCljVNtA32FRRIjA/IVGBu+XNNd1tnYyTYd3O3f364HtTmk2AqX3AHjzPmIH1zSeaszLv++DyeOOv5Vm73MvelrEYsiXFq0Txuu7llC9cHPFSrEiMY0/d4xgH0pUuCHZ/3TjAOG+bA6E9feokEjXDN/wAs9pBb09qHruWm2TyT7FIm28dt3BNQyxNPGqI7MCcbm6j8fzpI7hZ2bPyqo5X/AD0qRRtDBk2KxBJ9T70J2L1RLZQGCOQJ85K7ifvYABzzUK3BcK3zKp7Fhg0rjDb493AK4T5cDpn196j8oR8j5Tt2gN1/nVpdyuVtaj7glBleCRxjnj60gBmCyyS7UUYKnqe/+fxqOQ8hT0HzDHc0jF3lV03LtHzANwfzp2sUvdCW5dY2YQ7/AE2L0GKes4lYxsm3MYKsvU8859KI5HI+XjK8BflDH0AogTzZSqzbUQ4IbGTxkmpfcfTUlhkMKlPvgnOPSnGRQhYKxH3fl7VHaRRukxbcCxwFbqw79f8APFQ3Suv7sdB69D27Ur9Boc8e0EN8qEZ3dz61GkylnEe7yx8od+uafMrQsArbmB5JywB9qc0W2zBR18zJ4GBz16UXtuVch2Ko3NnJ4OP8Kd+7+7E3zAZyOhpFYKG8xtpIwTTA5hAw+ccD3p3EPyQx2NgdDn1pPNELAe/Q0+OFRHnd8x67u3+FMubfC7gy+mWbg9ad0F11HxNtRi22TngL2oVllTzHy7hcAD5sdaqMzL5ke/cQudo6YqaEytAsi/KoOC7dqL9h3WxKbdZcyu86Ec7nBwBx2qP7R5rLHs2gDj068nn2qe4xvItp3Z25wzHB5Hb0zUEFwsVwV6k5Lb+gzwRQmSmSrdSMGDTdeu1eD6UFNmE+aJM8Ed+9QeR5dxJLNL5EajOOW3f40rEs24pnBxkfKSvX/JpX6Gqaew7MmWBlyCOM9qniYtFub92R61DCm6KQlfLcfMBu3HA9PypxumuVPmK0bDgl2zkf0o1ZDkxXuXkbYibsnoO4/pUc6ohVFLDB+ZS1IpGSobbjp7UBgCpbPPocfQ0bBo9hjDIOVyD0FK24gqzZHUhack28EblyB3ppRQM/dx2p+o07bjm2CMwRytEuctk5x/n/AD1pIoWRfnbc49aI3QEFucdCeP61JGVTLBckHg55FRaxDdthvlqxAO7I/i5wKVWZC5A/ddwuM96cZ2ijb512v1AX2qBQighU3HuH6U2rmd+5Mo8tQqbeAG37t2PeiKHzZlj+7IWyG/hI68+lQRSoJCA+49SG6VMLhtxClcDr6knNQS2STb4pJGm4RQdpR9wPbHvUcHzKAE+UjAC9j/SkvFdVtovk68lWPXBzUixi1AI+8p37mboQRnP4cUm9BcyFklWJASvQ/wC7n/CoZ72FovuYI4x2X/69WNizkAvtzkhvQfhUTW9vNA0bnMgXkt2Pr9KV0NSTIiI0Zd5XaAMMfw71bkiIVx/CwwW7Y/xqK1QW1qzRHzYsZz/d45/xqRLq3uHji3psdPm34yDz2zTu9xXe5GzlANzqSQMt2wKct5vd0beIyOSeimo7yJEChflZGyoXtx39aI5Qs7AfeK5ZGfgjkD8cc1SdtWUvMliiVmcY8uH+43Qn/Cphe4ucui7gu0Feigd/r7UQQSPCsUWzHT5umMnIP8qYqRz3kjp8jKSNuwbRz+FQ7XMZWHTSKJm8need25vX0PtUaSw5MkMbL8wJC9D1PWrNxAxgk8hPMwPmZev0HtUFsVCKnzQl2IKyYwcZOTUmErGkLP8AtC9gj/1YaRQx7Y4znPbFfTHx1utZ0L4c6DYahbeXatYoFli+7IAAc5HXPXP09q+abEurID85U7irNwD+frXpvj34n+ItV8JaPoLaW/8AZ9vEVjubh9wBGBgfh2/CvNrR5po+fxdKNTE0n2PK3uFuYh5KeSko2bd/Ixk19S/sqeE9F1WK+n1iZobK3heVvlKmQjPH1759vavmFYpWZWk+V1fJ29CB1FfRHgr4gTaT4GvrZU8p2t2j8xOoDLjJ/Os6jSaOXOOapSUIdWeBeM8Xvi28ngd7m0ErorEfcAPTn2rEuHjit2UR87ic7uo47Vsa0lvHIWijXaD97dyT3J981z8tyzBsjag6Fuo9eM16tFcsFY+xorlpQXkhwwjBn+XaOPTOKlRy7FxxtOeapedEvO/cOQGXtxmnvGbiNtjbGY9V6H1rp5e5tZFl5YZH3hNpBCkbduTyc/596t28oy6h/mxu5654/p/Ks14irrjbtHJHr9anhE0bs6n5SPuM20D/AB4qXGNiXCD0ZavNXaWACfdtUZ2tnCmqjzMwR1/eSdlbp3NEpSWIq3GOAe+f/wBVHnqpMTcyn5sn7pPqP0ojGKNFZELFg25+GbJ+X60YMxZewIx6fSp3Q3MojlfMgw2d3GeR+FR7yspiX5FA5JwQRz0HahysFxGA2lhwAeQW61C5AfJ6EZwOuKkXy3WWRZlAXGVHzH6/SmPAy/e2lckE9zxj8O9CY1bYjuFEhwxYYGcFufTNBfaR8mSOxbt61NE5ncRb1YZxnj5abeWqpLLHv5C7vmxwPWne24X7jAZC+Dtb1pGygBK4UjGRTYZBt5+cDgMOtO8zDALwvvQm0CFXy+C53KvLKtNZQWJC7UXPyikkUAknnHQbev6U4ytKdp28DkDrmi472FKmQYH3cY+VulRzXTFgkfylQBx0NOZ5E/drwDwWPalXDe+3nHSmLmtuMuIZHVfvYX5mAbrTy8eEeb+H5gh/r+dKVzhl4KgNx05pDdg8yfMdxwu3ilZBcasQ80soZV6sz9OxFK6+c5cfK46jtml3MshlPK9QvY/ypyyYk3bMsx6L0oFcijgBY55J6juOalkxJIgj3IoHO5uKSRo/LaUpt6Zx1XPHapGLQqEUqZG5yfT86fPqLmV7FeQLE4H3Ce3rSs6ouG+Q56j8hSOkqId20gnOD8xx/Sp433AqU+RwRubtSchXI0b5Qeq8g7umOpP6UrBVy6/K/B2t6URNEQlu3Me7LK3Rewz7U4Xb7zIod1GF+bsOe3rTu+pLY67ZE24+Xccs33hnHSoZbvzZAR8pAwCvTHSlnj+1CJ4o9kRJZ2XqfY9MUXEMvl4+8D8u5vTr19DQtrCbutBGtFfa8citISCf9kZApULtI58v9zyCe598+tOghw6q/wAgPO5uhIIPWkfdOHUPsRCTjfwBnt6UXZLTb3KkIeOZwwlky2MsvAx71dXfCpljjXe3BO/jrSw3awFY4ZEjOCD7/WovOVCNwzGOjr82D0pX+4h32LNkJXvHMo2xhTtVlClR9ahufJW5kLfMSMAq/bB5IqSNGdH835hgDcjnnvUctopVZZtm1hny16r060XVzK66le1R3JMfLZztZ/vDOOPerTyRoJP3iKQfmVug7cUFwqK0W1SO69hk/iKDaeY4DfeHJLenoKV13sTKz0bE+0M4bbsYtyBu6D1NOMUePnf7wDD3I7f15qBVKeYzbEOdu309vp/hU6/Pblk2KqkDLN8zY7n04pX6IlSY7czyqDsUkYG7oB1HtUkEslxGFmRYnUZYr36CkYAlHjkyMEjcnLdeaZbNJMgK7WmAwzL0X2pNXBPzLq7QML82wkYbtjBJzUttJDcykP8AIV+UFujN1Az65FQW91IswPy/ZwMN6g46noKie8WVi7yRON5+Vl4I6Z+uOaOXowtd2LMsUT6hH5u/BBQlf4ev61UjulQTK/zP5nye4qe6nW4wrbVQrhQ3yj3ptuqRHz02SSA4KN8w6dee9UrDVorUjIluAhl+VQ/CL0B68+lacjEgK3XPzOvUDHWow7xRyOPnJG7P3eevSkb5UZnfYTjG1fu/X1HsaW5m7MkDBWznI7e3+FPSQKhcr904z2H+FIse47n3byOffHfr3qKK1nlk+TmMdvQ+/wDjRZvqQ43Lm8MMgKQwxubqOao4gtwWa5yd2DjqR34FT7jLGT0ZDhvm6fTmoZnVlbam5+g9V4659alpmE4cqckTzmKCBGO7e3p068HPrjtVNnaSV9uwqq5BboT1IqVpHXYTwrggxthucgE/X60+ZJbeN1j25OQG4zmpvbRHPdyRMscjeU5gLE4Ylug6/r7UzX4YtO8tGmyJDu2huFzzzSRySQDMvm4QcKz8FuB/nFRXVv8Abo8H5oxglW+uaXN1ZhKTJLbfPEu6d27kt1xz6/hUsiocRon75jyW7j/9VVrV8AxI+wJ1OwMCOoAp37xOI97EHOxuuPT2o5mZKckZ0sjeWyybZGPIYdc8HpVeJBbXB3puBOST15ollhWbYH85yowypt/Ok2hpwd+/PIB7dv5V22aWp9imx8ssTTsgTcDyC3c9O3Wns2ANqYX+IM27PXt2596S42KhKf6wHg+lVoZhcyKm/G3GSOvX/GpS6jTT2ZYdC43SnJHVW6Dk4A98YqJ0kVD87rs5+f5cdBntyPSmsjb1V33Q5yT29vrTpIm4Uu0hZScnofaqWhSVtGV0nYAuzttXt3PerPmfKuEzwC3zck0hh8l+X4bsrcfhTV+Vz2C+vek5KwtydFDgeSnyfedT/CMAevHNQrOqOx3gKzliPvY9BnihnSJnaN8hyAV7YqS3nSKQo+1o8cMfxqfVXFZLVixbmZ88L/EKWcbkQn5mJBKp8oA4GevNNuoyifu5MZPzM3Y845pLWVld0dySvRj1xjjilq3dA9dUTSzbmkZXQIFGQvUnnqf/AK1OuJmwN0bR4AILd++Opqs3k+bvb/WMOEXoPUU5bsIAz7ZAP4N3Xn9RTVx8vUSO8M8pULnb/F6H6Z/zzU0bmZgflA/iHGP51XW0Mm6WNPLDEnc3b6UeWRCMtg5wTu5OKrqUlcljcy3SbHXGcKnqc54NREo7zOd6liSvTg55/Wn/AGhVjCdAp3Bh2NNKMwUnaoPHzMM460uW2+hfK0OjvCCiI+/bnLHpn39KWWbzJfL34BAZjuPb/wDVVePTmeZvLfcuPvN8p9elEqGLgOskjDGfTv8A0o5Rp3RIJvMBK8gdj6UxYhKrDhMNTTOySO/BDD5v/rU1pzhPujPzFRSs0Nq2hMIc5BbBHc9D69ahLOGAHK+vY07zXm3E7nPXG71p52xE43H09qLPqRfox6SGTB6kc++aJxukUvyBzx6/nUcx+zxhm6N6UQSiQMEbnHGaLWDmsTyMnlblTL4wS7bTio28u2dAr7yR8y/dC094HgieQP8AN67ulNC78GVM7zgewHPPP+c0WtqF01dMlt7nZCxbYrO3O75sDqPpz/8AWpsk5yyl1JPOPUY7DtTGmMg+VFjAJAZm/wA9s015rZpZliDyk42MPlwO/wBeaLX2GpIY7Bywk+fJyN/Ue1OjkLDHpzy3P9KVGWdSVyXXk56D8f600xlchvlLDPPXmmtBp31Qs1w0MDFTh8/d3Uvm7gC20OeuOhqtOMxhT8xHepFfMXPyn1oZLd2SNIEG4fMMcAd6b55lDZ7ZPPam7mReOOcDNOZwfnPyhT0FK2gXXUcTvDKq4I9eM0pyp65xwwNRrLJK4A4TGaezb/4sD+VJ6Dv2FeTBUnoe/wCNJI5xhtoB64bk05GAVyrZCjvSLIirl/lUDk+tTa5D03HIyuoQqrLnnHY+/NKrGBWA6ZJyW6jFRg7APK5BGRn5SfemthnC/wAXU56D/OaGmTpYdM6OBj5RnIPGc0Qq6Mg+7EQXJ3cjtz6VJDsSLym+Ukhie+BjIzT327nVOVX+/wBv8+9SyW0kRrKWYM3LE4xu4Axyc/0qRmcB93GVxhvT2H1qthYZIgwwx5YN1HtVtWSPKttJ9O4piuiM3HlEbN7u67Qrdh6cmnzObePEke7OQSnQ80+0sJNYuVjtzucAjHHWiTTZEn+zzfusuAD97PQ0rrcfNHZaDbcOls0ix5jhUlh3weCB6/T8eagXyMeeYNrMOvoO3Hqat29rOjyhZOI2K4XpkdjSW1oixSIzusztzt+baPTPpSv1DmQ+1jgnkMjzpEVAwW+Vckd/X8aJ2CTlnk3PGuxljXr3Dfl61X+y7GYrJ5ceQCZP4h6+x9qs+UqZKOkzj72f8+lDXVCd3qgSXeiunG3jePlB5xz9KjeZkzsTdkHc3v1x9atO6Khhj+VSM7VxnPH6UipJLbzRI/yhyw3LxjFSrrcwk31ES+MESGCRGWUHJ3bSOx+lMsoWhZ5WkyA3KyY/H60tiIkkYdWHykN0BxnHp0q/FCFtjPvw27CqvTHTvWcmo6HLObXwkYkNyYY7eTZufG/byv8An3r6v+PHwe8DeB/2bvDWuaR4znv/ABRqKwXDafcN9oXcyqZVAxujVO27qf0+U7C2Zr+MB9xL8K2F/H0zX0Z8b/gr8TvD3wg0XxZqFvENACQgIJ0f5G5QkZ75znvx7V59VLnTXQ+ex0uTFUE5Wu/vPm7SdL1DWtVhsbKRJb2eRIo4WbaFJOMnHvX1X8Yv2b/FP7PPw20qbWbix1BtRLK72crv5DBA2G3Kvr2z3r5m8NWgu77LvictueaL5WAHQA/l/Ovd/jN4s1wfCbQbW6v57y2e32xfa5mlZOo6sT1rKbvPlHmMZyq0XB6J6o+dtQf7VaSGX92UbPzfeck/zrOkWW7+UIilQcbuvYfjxV+cqzKnmZ8tQWK9/wA+lVYpHO6T7oIzlewP8q9qMuVaH1qqKSVhj28dtF5ZjRip+Yr0JwM/SnJFHuI3NnH8LcA/jRMEwoR88ZHzfe9selJt3gnqVPPsatSb3NOZ9QRSz5bjPQHt7foakMihWYtsA6jtVWe8dnBXpjA3dsf5NVpbtpxg/IM4wG61XK1uHwotJJGJduxgCejdj61KsayOxl+VMZzu5H4fT3pVh2xBhyoGcjtTGi865Qb92edp7Y/nUucd0J1Lbk0E8ayCVeUXC/L/AJ5qKSITvJIiM6owJx8uff2OOKsCCGRWz+7Kk8J1PHfnr3rSudCutKtIpZ4JVinUlXb5VfHf39OKlTXMZrEQclT6s52fzY4Vjfb5cgyo7qOmOMfrUXlEsvlx/ukGcDLE+/XmrFxcbreAfdKEgSfxYzxUUEihnVfly+zd6ADjH41qm1udQkpZExHH5XOdy/SmNKHWSObksOWb7w7+1OdEiGWLNtIOB1b+lKV3OrMmGPHPQU1ruG5HFB5UYG5R2z/n/P5U9laNih+pI7+1NEh3DK5AzgHpinC5IGW+U8fSlZgmCLtJbCrngE0138s8svzcMBSIdxO7nJIGaJFMZz2x371dhkiqBkjaTjdtHaommxgtnb6jtSbyFYBWIJByW6Ux596Y3bAOgPehKwtUStI2AS2V74700Dahy3zZyAe1Qljbp3PoBTotkqYbsc4H/wCuk0LVlqJ/MLKWyQOgbt/So5UYMT3X+dQSSiJ0KfezgCrIlWIgOmP4T/P/ACalxuK9hqPLATI3R+q9lHv+dTz3C2bKXCyFxx6Y9qrXTrPMzl9pUAKq9Me9Nk2uyYPzKCBu9fSly32Fa5aniyGlEexiOP4Rj60hgdiTG6S8/MvK7R7mktpZI/ll/fnOAp+XH+fenRyq7ukPyKAcq3UgkZ59anlfVhawwEee0Mb5kIySvzAAZzzTGMtmCd+3k4G/5Qegz/8AXpUVIstH8gPylm65zn8//rVI75UBv3aDkn1wM8dKqz+Qkl0Fw25iX2hlIX0/KoJHWBkHnea5+Xy17dOnrTftEUjmMRvlTtG7qv4etTLOEG5U29gvcf48UWZOr1EXzX3I3QnKszcr14pzZi2hfmT+8e5+lI0hYhum0cZ7/wCcUnkI7hydrk5DH+E0m+gm76DJYmLBvvsTnO7kD6dqtJO0e1I49wIJ3N2wQOf/AK1RNcLA4T7wAxgdzjk0+F3lhd2jwmcY70rye5m1bRjllktGaL+JG3N6DOM9+n0FLcQLuja4k2ox4ZfUcYqG7uX3CRflcDBH+NT3V7HPp1tbSnZcI7Mzr8wI6g+3HFHK7EWdrFd5URsJHsKDCntjqcjjFPiu1kddwzn/AG+Ac5xTbZTlz8iKy483+LBqs1usWo+Ws3DLlU7/AI+9NpPQhmjI2Ad0fQco/TGeuR/SmXDeSX2x7opOWH3lHGM/rSyMuNu/yyoOT6j1z6UT3MtraNsPmuhyw+7xx+dStNGSPt7eO4hZW7rvDq33eCO/50zT7gWVzOHT91jp2B6Z9hUMMjXEVy0T/OuGIXt/kUsN2J7EY/1nTa38Q78+tGrdkgs3si5cXnmh2VFVVOMr8oI7k+/8qh4QIWgRmJyB2A6darxs0ylR83zkFP4uSTUpkleN4t+6McMq/eU8gAfjTV0rDtbYuIls7CRv3iEABGfdjOO/r9KtLEXRj5my33A4X5WPH8Jz0zWRHcrFCqy9Fbnd06dPyq5pkXmQXUjz7Y422r6gZ4Az0+tNp2uxcnVF4/NGQ/ysMNhfSmSB9od9pVRk+n0/PinW5DSmBZNy43MV6k9Oc1FJsljDL8wIaMFupOeuP89KkLdB73XnNyn2dQhXO7gmhZzbIrJDuQ8N821u3PJ6Y9aaI4ImLSvtYABVDdR7+h9qR5onf90+RyAZOh7dPwqrCcU9ESgMh++rhjlSvygdc/Xr/OmPdGQiNv3UXA3/AOetDM8gDyclTn5ug4xinIyiIlt8jkc+xwOc1EvMxnFJWKUlxC9ypL7UHy/N8oI4Ocdj/nrmh98E5KzebFj8VzwMD1xzVK52W+pQGTfHGvJd+2cce9a8ltEhRIuVckqPvAgc5P8AnrQlayirnJJa2QW83lIgbop5V/mOOeevXFTmR5FZQm0A4yW4B+v+FQY3q4+8CeB3xzzT1mdRHHF8iHBYt0PfPoTU2d7WMXF9SrA3lTkxPtnj5LN0POQe1W4NQZd0zfPISd2ehPc5/WmTrHbDceHbgBumPWobbKHY28gk8N0PfOafyJULayP/2Q=="/>
  <p:tag name="MMPROD_12356LOGO" val="/9j/4AAQSkZJRgABAQAAAQABAAD/2wBDAAMCAgMCAgMDAwMEAwMEBQgFBQQEBQoHBwYIDAoMDAsKCwsNDhIQDQ4RDgsLEBYQERMUFRUVDA8XGBYUGBIUFRT/2wBDAQMEBAUEBQkFBQkUDQsNFBQUFBQUFBQUFBQUFBQUFBQUFBQUFBQUFBQUFBQUFBQUFBQUFBQUFBQUFBQUFBQUFBT/wAARCAmdCZ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TNABijNVb7UbXTbd57q5htoU5aSaQIo+pNeaeJ/2pPhH4P3jVPiL4dikT70MN/HPKPqkZZv0q4U5z0hFv0QHquKK+UPE3/BTX4HaBvFpq2q6+y9tN02QZPsZvLFeV+JP+CvHhe33DQPh/q2o/wB06jexWv5hBLXfDLMZU2pv56fmOzP0Dor8qvEX/BW/x/dlhong7w9pinobxp7lh+IeMfpXmniH/gpN8d9b3C38S2ejI3VLDTIP0MiuR+dehDIcZLey9X/kPlZ+z+B61FNcQ2sTSSypFGoyzuwAH1Jr8Gdf/as+MXiXd9u+JXiUq33kt9Rkt0P1WMqP0rzzV/E+seIJfM1TVb3UpM533dw8p/Nia7qfDdR/HUS9FcOU/fbWvjh8OvDYYar488N6cy9Rc6tBGfyL5rg9a/bh+BmgbvtPxG0qXb1+xrLdf+ikbNfhmST1OaSu2PDdJfHUb+5f5j5T9k9Y/wCCm/wM0wN9m1fVdVx0+yaZIuf+/myuI1b/AIK2fDS3DDTvCvii9cdDPHbwqfxErH9K/KOiuyPD+Ejvd/P/ACHyo/SjVf8AgsBbJldN+GUsvo91rITH/AVhP8647Vf+CunjWbd/ZvgbQbT0+1TzTY/75KV8EUV1RyXAx+x+L/zCyPsrUP8Agqx8ZLzPk2Hhiwz08iwlOP8AvuZq5fUf+ClHx5vc+T4nsrDP/PvpVscf99o1fLtFbxy3Bx/5dL7gsj32+/b0+POo5834h3qZ/wCeFrbxf+gRisC+/a6+M+oZ834l+JFz/wA8L94v/QCK8horoWDw8dqcfuRR6DdftDfFK+z9o+JHi2bPaTXLlh+r1i3fxS8Z3+ftPi3XLjPXzdRmb+bVzFFbRo047RX3CNK48Taxd58/Vb2bP/PS4dv5ms+SV5m3O7O3qxyabRWiSWwBRRRTAKKKKACiiigAooooAlgu57Y5hmkiPqjEfyrSt/GGu2mPI1rUIcf887p1/kayKKTSe6A660+L/juwx9m8aeILfHTytUnX+TVsWn7SPxZsseT8TPFyAfwjXLkr+W/Fec0VlKhTl8UV9wHs1j+2R8bNPx5XxJ158f8APe583/0MGuhsf+CgXx80/Hl/EGeQDtPp9pLn/vqI188UVi8Hhpb04/cgsfVmnf8ABTT452WPO1nS7/H/AD8aXEM/98Ba6jTv+CsPxctCoutE8KXq9y1nOjH8Vnx+lfFdFc8sswct6S+4VkfoHpX/AAV58TQ7f7S+HulXfr9lv5IM/wDfSvXZaT/wV90aYr/aXw3vrUdza6ok3/oUaV+ZVFYSyTAy+x+L/wAwsj9atI/4Kx/Ce82re6F4p09z1Y2sEiD8RNn9K7fR/wDgpJ8BtUAE/im60xj2u9LuP5ojCvxeorklw/hJbNr5/wCaDlR+7ui/tjfBTXtv2b4laBFu6fbLoW3/AKN24rvdD+J/g7xOVGj+LNE1Ut90WWowzZ+m1jX88tKGI6Ej8a5J8N038FRr1Sf+QuU/o/DqejA/jTselfzvaD8RfFfhYr/Y3ibWNJ2/d+w30sOP++WFekeH/wBs742+Giv2T4ka5Lt6fb5hd/n5wbNcU+G6q+Con6pr/MXKfuxg0uBX44+Hv+Cn3xv0YL9svtF13HX7fpiru+vkmOvTfDn/AAV48UWxX+3vAGk6gP4jp97La/lvElcE8ixsNkn6P/OwcrP1Bor4Q8N/8Fbvh/ebBrfg/wAQaWx6mzaG6VfxLRnH4V6t4Y/4KL/AnxJtSTxZLo8zdItSsJ48fV1VkH/fVefPLsXT+Km/lr+QrM+mfwpa4Hwx8efhx4z2DQ/HXh3U5H6RW+pwtJ+Kbtw/EV3SSLIoKsCDyCDnNcMoShpJWESUUUVI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VLU9XsdEs3utQvbextIxl57mVY0X6sSAK8T8b/txfBLwF5iXvjzT9QuE48nR918SfTdEGUH6kVrTo1aztTi36ID3gcUvWvgTxv/AMFb/B+neZH4V8F6vrTjhZdRnjs4yfUBfMJH1A/CvAvGf/BVH4u+IPMj0S00PwzCfuPbWhuJh9WlZlP/AHwK9alkmNq7xt6v+mOx+vBauX8WfFDwh4DjL+I/FOj6EoGf+JjfRQE/QMwzX4ceM/2pfi14/wDMGt/EDXbiGT71vBdtbwt9Y4tq/pXl808lxI0ksjSOxyzOckn1Jr2KXDc/+XtT7l/n/kVyn7T+Mv8Agop8DPCO9E8VSa5cJ1h0izllz9HIVD/31XiHi7/grv4dtQ6+GfAOp6j2WXVbyO1x7lUEmfpkV+YlFetSyDCQ+JOXq/8AKw+VH2j4s/4KsfFjWd8ejaZ4f8PQn7rx2z3Ew+rSOVP/AHxXjfir9tX43eMN4vviNrECt1XTXWxGPT9yqV4lRXp08uwlL4aa+4qyNTXPFWteJ7j7RrGr32qz/wDPW9uXmb82JNZec0UV3qMUrIQUUUVQBRRRQAUUUUAFFFFABRRRQAUUUUAFFFFABRRRQAUUUUAFFFFFwCiiildAFFOwfSk59DRdAJRS8+hpMH0ougCiiindAFFFFFwCiiigAooooAKKKKACiiigAooooAKKKKACiiigAooooAKKKKAFBI6HFdL4Y+J3jDwWynw/4q1rQypyP7Ov5YP/AEBhXM0VMqcZK0lcD6G8K/t+/HXwnsWLxzcajAvWLVLaG53fV3Qv+TV7L4R/4K2fEDTiieIvCWha3GvVrNpbORvqSZFz9FFfClFefUy3B1fipr7rfkKyP1W8I/8ABWr4fan5aeIfCevaJI3V7UxXcS/U7kbH0U17h4O/bo+B/jXy1tfH2n2EzdYtXD2W0+haVVX8iRX4c0V5dXh/Cz+C8fn/AJi5Uf0XaH4m0fxPaC60fVbLVbU9JrK4SZD+KkitPHvX85ela3qOhXaXWm39zp90n3ZrWZo3H0KkGvZPBn7bXxt8C+Wth8QNUu4U48rVWW+Uj0zMGIH0IryKvDdRfwqifrp/mLlP3Ror8pfBn/BWj4g6V5cfiXwtoniCFer2jSWczfVsuufoor6A8D/8FW/hfrvlxeIdI1zwxO33pPKW7gX/AIEhDn/vivIq5PjaX2L+morM+2s0ZBryfwR+1V8JPiIY10Lx/ok88n3La5uRbTt9I5drH8q9UjlSVAyMHUjIKnIIryJ06lN2nFp+egiWiiip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CcUnBoZgBycV5P8AEb9qn4UfCjzE8R+ONKt7qPO6ytpftNyD6GKIMw/ECqhTnVfLCLb8gPWaM8V8C/ET/grX4T0vzYPBfhHUtdmGVW61OVbOHP8AeCrvZh7Haa+X/iJ/wUn+NPjkyxWGrWfhK0fI8nRbUB8f9dJN7g+6la9uhkmMrauPKvP/AC3HZn7F6tren6BZSXmp31tp1nGMvcXUyxRr9WYgCvBvH37fPwR+H/mRzeM4Nbu0HFtocbXm76SKPL/NxX4xeKvHXiTx1e/bPEev6nrt1knztRu5J2H0Lk4rCr3aPDcFrWm36af5lcp+lPj7/grtaRiSHwX4DnuP7l3rl0I8fWGPdn/v4K+cfHf/AAUY+OHjbzI4vEkHhu1frBolokOPpI26Qfg1fMlFe7RynB0Phgn66/mOyNvxR448R+N7w3fiHXtT126znztRu5J3/NyTWJRRXqRjGCtFDCiiiqAKKKKACiiigAooooAKKKVVZjgAk+woukAlFdr4a+CfxB8ZFP7C8EeINWRuklppk0ifUsFwB7k16x4a/wCCe/x38S7GXwU2mwt/y11G9ghx9VL7/wDx2uWpisPS+OaXq0B85UV9xeG/+CTHxL1DY+s+JvDmkRnqsLzXMi/UbFX8mr1Lw7/wSE0aHa2u/EW+vP7yafpqQY9gzu/54rz55zgae9S/omxXR+ZdFfsF4e/4Ja/BfR9pvRr+uEdRe6gEB/79Ilej6F+wt8CvDu023w706Yr3vpZrrP1812rgnxDho/CpP5L/ADFzH4bgE9BmtDSvDmra7J5em6ZeahJnG21geQ/koNfv1onwR+HnhrH9keBvDmmlejWulQRn8wldjDaxW8axxRJGijAVVAA/CuKfEi+xS+9/8AOY/A/Rf2Zvizr4VrH4b+KJUbpI2kzIh/4EygfrXcaP+wF8eta2mH4f3MCn+K7vbaDH4PID+lft9ijArjlxHiH8MUvvYuY/HjSv+CXfxt1EKbiDQdMz2utS3Y/79q1dbpn/AASR+JE2P7Q8W+GbUHr9na4mI/OJa/VrIo5Ncss+xr2aXyDmZ+aWnf8ABH6+fBv/AInW8PqtvozSfqZl/lXU6b/wSF8MxY+3/EHVbn1+z2EcWfzZq/QWiueWcY6X/Lz8F/kK7PiGx/4JL/CmAA3PiPxZcsOy3Nsin8PIJ/Wuisf+CXXwTtMebBrt7j/nvqOM/wDfCrX15RXO8xxkt6rC7PmK0/4JwfAK3A8zwdPc/wDXXVrsf+gyitq0/YH+Alljy/h7aNj/AJ63lzJ/6FKa+g6SsnjsS96kvvYXPFLf9i/4I22Nnw20Q4/56Ql/5k1pW37J/wAGrbGz4Y+GDj/nppkT/wAwa9ZwfWjB9az+tV+s397EeaR/sz/COL7vwv8AB4PqdCtSf/QKtxfs9/C6D/V/Dnwon+7otsP/AGSvQaTn1rP21R/af3sDhh8C/huvTwD4ZH00e3/+IqRfgp8PU+74F8Nj6aTB/wDEV21FHtKn8z+8DiG+CXw7f73gTw0frpFv/wDEVG3wJ+Gz/e8AeGD9dHt//iK7uij2lT+Z/eB53J+zv8K5/wDWfDXwk/8AvaHan/2Sqsn7MPwhlHzfC/wgP93Q7Zf5JXpvPrRT9tUW0n94HkU/7I/wYuh8/wAMvDa/9c9PRP5AVm3P7EvwOugQ/wAONHXP/PNXT/0FhXt+D60Yq1isQtpv72B873f/AAT6+AV7nzPh/Cv/AFy1G8j/APQZhWLe/wDBNf4DXIPl+F7y0J7w6rcnH/fTmvqOitVjsUtqkvvY7s+Or/8A4JYfBi7z5UniKyz/AM8NQQ4/77jaud1D/gkl8M5QfsXivxVbnt58ttKB+UK19zUtaxzLGR2qsLs/PDUf+CQOjS5+wfEq+tvT7RpSS/ylWuW1P/gkFrkQP9n/ABIsLo9vtOlvDn8pHr9OKSuiOc46P/Lz8F/kF2fk1qX/AASY+Kltk2XiLwrdqOz3FxGx/DySP1rj9X/4JlfHPTQfs+j6XquOgtNUiXP/AH8KV+y1ISK6I59jFu0/kPmZ+GesfsM/HTQ932n4danJj/n0khuf/RbtXDaz8A/iX4d3HU/h94nsFHV59InVfwYpg1/QLigqD1Ga6ocR118UE/vQcx/OLd6ddafMYbq2mtpR1SWMqw/A1ARiv6NNQ0ax1aAw31nb3kJ6x3ESuv5EVwuu/s5fCvxJuOpfDrwxdSN1lbSYBJ/32FB/Wu2HEkft038n/wABD5j8BKK/bfXf+CffwG17c7+BIrOQ9Hsb65hx9FWTb+lebeIf+CUnwl1Qs+nat4k0aQ/dWK6iljH4PGWP/fVdsOIMLL4k18v8mHMj8kaK/SDxF/wSCPzvoXxKz/dh1DSv5ukv/steWeJP+CVPxe0je+m3/hzXIx91YLySKQ/USRqo/wC+q74Zvgqm0187r8x3R8ZUV7v4l/YY+OfhUObv4ealcqv8WmvFeZHsInY/pXlHiP4e+KfB7lde8N6vorA4I1CxlgIP/A1FehDEUav8Oafo0M5+ilII6jFJXRcAooooAKKKKACiiigAooooAUHFdp4J+NXj74bsh8MeMda0SNTnyLS9kSI/WPO0/iK4qiolThUVpq6A+vvAf/BUL4xeFjHHrL6T4utxgMdQtBDNj2eEoM+5U19H+Av+CtfgvVvLi8XeEtW8PynAM+nypewg+pz5bAfQNX5ZUV5FbJ8FW+zZ+Wn/AABWR+8HgD9rz4P/ABK8tNE8e6V9pkwFtb+U2cxPoEmClj9M169HOkyK6MHRhkMpyCK/nCBxXb+A/jj8QPhk6Hwt4x1nRI1Ofs9teOIT9Yydh/EV4dfhtb0an3/5oXKf0FdaCK/Iz4df8FUfin4XMcPiax0nxjbL96SWH7Jcn6PF8g/79mvqH4df8FUvhZ4o8uHxLY6t4OuWxvkli+12y/R4/nP/AH7FeFXybGUfscy8tf8Ag/gTZn2lmiuL8A/GPwP8UIBL4U8V6Trvy7jFZ3aPKg/2o87l/ECu0zXjOMoO0lZiFooop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FLWXrviLSvC2nS6hrGp2mlWEQzJdXs6wxJ9WYgCvmT4o/8ABSj4PfD7zrfTNRuvGWopkCLRYswhveZ9qke6bq3o4etiHanBsD6uNUtV1ex0KykvdRvLews4hukuLmVY40HqWYgCvyh+J/8AwVU+JXinzrfwjpmm+DbNshZtv2y7A/33AT/yH+NfKfjv4q+Mfidffa/FfibVNfmByv266eRU/wBxSdqj2UAV9Hh+HsRPWq1Ffe/8vxK5T9f/AIlf8FD/AILfDnzYU8RN4ov48j7L4fi+0An/AK6krF+TmvlH4lf8FavFGqGW38D+ErHRITlVvNVla6mx/eCLtVT7HeK+A6K+hoZFhKOsvefn/kVZHqXxG/ah+KnxX81PE3jbVby1lzusoZvs9sR6GKLah/EV5cST1OaSivehSp0VywSS8hhRRRWgBRRRQAUUUUAFFFS2tpPezpDbwyTzOdqRxKWZj6ADrRdICKivZPBH7Hvxl+IPltpHw+1hYZOVn1CEWURHqGmKAj6Zr6A8Ef8ABJr4jaz5cniXxJofhyFuscG+8nX6qAqfk9efVzDC0PjqL77/AIILo+G6K/WDwX/wSd+G2jeVJ4h8Qa74jmX70cTR2kDfVQGf8nr3rwZ+xz8GPASodL+HmjSSp0m1CE3sgPqGmLkH6V41XiDDQ+BOX4fn/kTzH4e+HfBuv+Lrn7NoWiajrNxnHlafayTv+SAmvaPCH7Bnxy8ZBHt/Al5p0DdZdWljs9v1SRg/5Ka/bew0yz0q1jtrO1htIEGFigjCIv0A4FW8YryqvEdZ/wAKCXrr/kLmPym8J/8ABJX4hajsfxD4s0HRI26raCW7lX6gqi5+jGvafCf/AASS8BaeEbxD4v17WZF6rZJFZxt9QRIcfRq+8DSYxXlVc5xtT7dvRL/hxXZ87eE/+CfvwK8J7HTwTFqk69ZtVuprjd9UZtn/AI7XsHhn4WeDPBYX+wPCei6IU+6dP0+KAj8VUV1VBFeZUxNar8c2/VsQgUKOABS0tFYAFFFFABRRRQAUUUUAFFFFABRRRQAUUUUAFFFFABRRRQAUUUUAFFFFABRRRQAUUUUAFFFFABRRRQAUUUUAFFFFABRRRQAUUUUAFFFFABRRRQAUUUUAFFFFACUySJJkKuisrDBBGQRUlFAHnnij9n/4aeM1c634C8PajI/WaXTYvN/Bwu4fga8c8V/8E2fgZ4l3tb+Hr3QJX6yaXqMo59lkLqPwFfUtGK6YYrEUv4c2vmx3Pz18W/8ABIfQLgO3hn4gajYY5WLVbJLnPsWRo8fXafpXi3iz/glT8WtF3vo+o+H/ABFEPupDdPBMfqsiBR/31X655zSEV6dPO8bT+1f1SC7Pwi8Yfsd/GfwPvOqfDrW3jT70unwi9QD1LQlwB715JqGl3mk3T219aT2dwhw0NxGUdfqCMiv6OM+1Y/iDwhoPi21+za5oun6xbn/llf2qTp+TAivVpcSTX8Wmn6Ow+Y/nWor9vfGn7BHwO8biR5/BFtpNw3SbRpZLTb9EQhPzU14H40/4JG+Fr3zJPCnjnVdJbqsOq20d2ufTcnlkD3wfxr16Wf4Sfx3j6r/K5XMj8vqK+w/G/wDwS2+MPhrzJNFbRfFUI5VbK88iUj3WYIoP0Y18/wDjf9nn4l/DnzG8R+Btc0yCP71y9k7Qf9/VBQ/nXr0sbhq/8Oon8/0Hc88opxBHUY+tNruAKKKKACiiigAooooAmtLyewuI57aaS3njbcksTFWU+oI6Gvdfhx+3R8aPhl5Udn4yutXsUwPseuAXqEDoNz5dR7KwrwSisKtClWXLUimvNAfpP8NP+CuVtJ5Vv498EyQHgPf+H5t4/wC/EpBA/wC2hr6v+Gf7ZPwf+K3lRaN41sIL6TAFhqbGzn3f3QsmA5/3C1fhTSg4rwa+QYWrrTvF+W33MXKj+j5XWRQVIIPQg08V+Bnwz/aZ+J/whaJfC3jLU7G0jPy2Mkvn2v8A35k3IPqBmvrf4Xf8Fa9dsDDbePvCNrq0IwrX+iSG3mA9TE5ZWP0ZBXzmIyDFUtabUl9z/EnlP07HFKDmvAPhb+3L8G/iuYYbHxZBo2oSYH2DXB9jlBPRQzHYx9lY171FPHcRJJE6yRsAyspyCD0INfPVKNSi+WpFp+ZJNRRRW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IeaVjivGfi1+158Kfgt50PiLxXaPqcWQdL04/arrd/dKJnYf98qPerhSqVpctOLb8gPZcZqtfX1tpVpLdXlxFa20Sl5Jp3CIg7kk8AV+Znxc/4Ky63qJns/hz4Xh0eA5VdT1oiefHqsSnYh+rOPavjT4lfHPx98YLsz+MPFepa4N29beeYrbxn1SFcIv4KK+jw3D+Jq61Wor72Vyn61fFf/AIKJ/B74Yedb22tP4w1RMj7LoCiZM+8xIjx/usx9q+Nvip/wVT+Ivirzrbwbplh4MsmyFuHAvLvH+84CD/vgketfElFfT4fJMLQ1kuZ+f+WxVkdJ42+JPiv4kakb/wAUeItS1+7ySJL+5eXZnsoJwo9hgVzdFFe9CEYK0FZDCiiiqAKKKKACiilAzQAlFeh/Dr9nv4kfFdo/+EU8Gavq8DnAu0tzHbfjM+EH4tX1B8O/+CT/AMQ9e8qbxZ4g0nwtbtgtDBuvblfUELtT8nNcFfH4ah/EqJfn924XPhyp7KwudSuY7a0t5bq4kO1IoULsx9ABya/Xz4d/8EvvhB4Q8qbXE1Txjdry39oXJhgz7RxbTj2Zmr6U8E/Cvwf8ObbyPC3hjSdAjIwx0+zjiZ/95gMsfck14FbiKjDSlFy/Bf5k8x+MHgD9hz41/EURyWPge+020fB+06yVslA9dspDkf7qmvpDwD/wSN1678uXxn44sNOXgtbaNbPcsfbzJNgU/wDAWr9OR1pSa8Ktn2Lq6QtH0X+Yrs+UvAn/AATR+Cng8xyX2lah4puUwfM1i9bbn/ci2KR7MDX0H4O+F/hD4fQeV4Z8L6RoCYwf7Pso4S31KgE/jXVfhS14tXE16/8AEm38yRMUtFFc4BRRRQAUUUUAFFFFABRRRQAUUUUAFFFFABRRRQAUUUUAFFFFABRRRQAUUUUAFFFFABRRRQAUUUUAFFFFABRRRQAUUUUAFFFFABRRRQAUUUUAFFFFABRRRQAUUUUAFFFFABRRRQAUUUUAFFFFABRRRQAUUUUAFFFFABRRRQAUUUUAFNKgjkZ+tOooA828c/s6/DL4lCQ+I/A+ialPJ966azSO4P8A21QBx+dfO/jv/glb8J/EaySeH73WvCdwfuJDcC6gX6rKC5/77FfaBo5rro43E0P4c2vnoO5+UPj3/gk78RNE8yXwt4j0fxPAv3Yp99lcN9FO5PzcV83fED9l34rfC/zH8ReBNYs7eP713DB9otx9ZYtyD86/e8nFIQGHIr26PEGKhpUSl+D/AAHzH835BU4Iwfekr99/iD+zd8MPil5reJ/A+j6lcSZ33YtxDcn/ALbR7X/8er5j+In/AASd+H+vebN4S8Rat4WuGyVhuAt7br7AHa/5ua96jxDh6mlROP4r8NfwHzH5SUV9d/ET/gmF8YPB3mzaLFpnjC0XJH9nXIim2+8cu3n2Vmr5n8Y/DjxV8PL77H4n8OapoFzkgJqNo8O73XcBuHuK92jjMPiP4c0/n+hVznKKKK7ACiiigAooooAK9J+GH7RvxK+DkqHwl4w1LS7ZTn7CZPOtT9YX3J+OM15tRWc6VOquWauvMD9DPhV/wVr1Wy8m1+IfhKHUYhgNqGhP5MoHqYXJVj9HQe1fZfwo/bF+EvxkEMOheLrS31OTAGl6ofslzu/uqr4Dn/cLV+FFAJB44r5/EZFhq2sPcflt93+QrI/pAUg9DmnYAr8JfhP+2F8Wfg0YYdB8XXc+mxYA0vUz9rtto/hVXyUH+4VNfafwj/4Ky6Hqfk2fxF8Mz6NOcK2p6KTPbk+rRMd6D6FzXy+JyPFUNYe8vLf7ibM/Qcmgc1w3w1+NvgX4v2P2rwf4o07XFC7nht5gJ4x/txNh0/4EorufpXz8oyg7SVmSLRRRS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igAxRmvF/jF+198LPgcs0PiLxLBNq0YP/Eo03Fzdk/3SinCH/fKj3r4S+Mv/AAVY8ZeJfPsvh7o1v4SsTlV1C9C3V4w9QpHlp9MP9a9PC5ZisX8EbLu9EOzZ+mnjHx14d+HukSar4l1yw0KwTrcX9wsSk+g3Hk+w5NfHHxh/4Kq+CPCxmsvAek3XjC9XKi+uc2lmD6jI8x/ptUHsa/MTxn4+8SfEXWH1XxPrl/r2oP1uL+4aVgPQZPyj2GAKwK+tw3D1Kn71d8z7bL/MpRPevi9+2/8AF34yefb6l4ll0bSZcg6XoebWAqf4WIO9x7OzCvBmYsSSSSe5pKK+npUKdCPLTikvIoKKKK2AKKKKACiip7KxudTuorWzt5bq5lYLHDChd3J6AAck0N23Agor6Q+F3/BPv4z/ABO8mf8A4Rv/AIRfTpMH7X4hf7Ngf9csGX/xzHvX1/8AC/8A4JOeDdDEVz458SX/AIluRgtaaeos7b3Un5nYe4KfSvIxGbYPD6Od32Woro/LS3tpbuZIYInmlchUjjUszE9AAOpr3r4Z/sLfGf4o+TNZeELjRrCTB+266fsaAHodr/vGHuqmv2G+HHwH+HvwlhVPCXhDS9FkUbftMMAa4YejTNl2/FjXfYr5qvxHN6UIW83/AJL/ADFzH51fDX/gkfp9v5Vx498aTXbcF7DQIRGufTzpASR/wBT719WfDj9jv4P/AAs8qTRvA2myXkeCL3UkN5Pu/vBpd20/7uK9p+tAr56vmOKxH8So7dlovwJuxiRLEoVVCqBgBRgAVJRRXniCiiigAooooAKKKKACiiigAooooAKKKKACiiigAooooAKKKKACiiigAooooAKKKKACiiigAooooAKKKKACiiigAooooAKKKKACiiigAooooAKKKKACiiigAooooAKKKKACiiigAooooAKKKKACiiigAooooAKKKKACiiigAooooAKKKKACiiigAooooAKKKKACiiigAooooAKKKKACiiigAqhq2jWOu2UtlqVlb6hZyjElvdRLJG49CrAg1fooTtqgPmv4kf8ABPf4KfEUSyjwx/wjN9Jn/SvD8n2Xb9IsGL/xyvlH4l/8ElPEenebceBvF1lrEQyy2WsRG2lA/uiRdysfchBX6gnmivUoZpi8PpGd12ev5juz8DviX+zD8UfhEZX8T+C9TsbSP719DF9otQPUzR7kH0JBry8jFf0ftGGBBAIPY14x8Tv2OvhF8WfNl1vwZYQ38mSdQ0xfsdxu/vFo8bz/AL4avoqHEfSvD5r/ACf+ZXMfhNRX6QfFH/gkf/rbn4e+M/Upp3iGP/2vEP8A2n+NfIHxR/ZG+LXwf86XxD4Nv/sEeSdRsF+1223+8XjyEH+/g+1fSYfM8LidITV+z0f4jujx6iggg88UV6e4wooooAKKKKALel6tfaHfw32nXlxYXsLb4ri2laORG9VZSCD9K+p/hB/wUo+LPw28i01u6g8c6SmAYtWyLkL/ALNwvzE+7h6+TaK5a+FoYlctWKYH7J/Bz/gpF8J/ie0FnrF7L4G1d8AwayQLZm/2bgfLj3fZ9K+pLDUbXVLOG7s7mK7tZlDxzwOHR1PQhhwRX85FeifCr9oP4h/BW8E3g/xTf6TFu3PZh/MtZD/tQvlCffGfQ18tieHYy97Dyt5Pb7yeU/f4UmDX5zfBn/grJbzGCw+Jvhs278KdY0H5k+rwOcj1JVj7LX3D8M/jZ4H+MOmfbfB3iaw1yMKGeKCXE0Q/24mw6f8AAgK+TxOAxGFf72GnfdfeTax3VFFFcI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KKOtYHjDxz4f8A6JNq/iTWbLQ9Mi+9c306xJn0BJ5J7AcntRFOTslqBv96p6hqFrpdlNdXlzFZ20Kl5J53CIijqWY8Ae5r4N+OH/BVnw9oRuNO+GejP4iuxlRq+qK0Nop9Ui4kkH12fjXwN8Xv2j/AIi/HK9aXxf4mu9Qtt26PTo28q0i9NsK4XI/vEFvUmvosJkWJr2lU9xee/3FJH6dfGr/AIKX/DD4aGey8OPJ481mPKhdNcJZq3+1cEEEe8Yce9fBPxp/b5+LPxj8+0Otf8ItocmR/ZuhFoNy+jy58x8jqNwU/wB2vnCivsMLlGFwtny8z7vX/gFWQruzsWYlmPJJOSaSiivbtYYUUUUAFFFFABRXonws/Z7+InxnuVj8H+FdQ1aEtta8Efl2qH/amfCA+2c+1faXwk/4JL3U/k3nxH8VrbIcFtL8Pruf6NPIMA+oCH2NediMxw2F/iTV+27+4Ln51IjSMFVSzE4AAyTXvXwo/Yd+MHxdMU2n+FZtG0yTBGpa7m0hwejBWG9x7orV+t3wp/Za+F/wXSJ/C/hKxt7+MD/iZXSfaLsn1Er5Zc+i4HtXrOABXy2J4jk9MPD5v/Jf5k8x8CfCn/gk34W0bybrx94lvPENwMM1hpa/ZbbPdWc5dx7jYa+wPhv8D/AXwitBB4Q8KaZofy7Wnt4AZ3Ho8rZdv+BMa7sUE18ziMdicT/Fm2u3T7ib3ClooriEFFFFABRRRQAUUUUAFFFFABRRRQAUUUUAFFFFABRRRQAUUUUAFFFFABRRRQAUUUUAFFFFABRRRQAUUUUAFFFFABRRRQAUUUUAFFFFABRRRQAUUUUAFFFFABRRRQAUUUUAFFFFABRRRQAUUUUAFFFFABRRRQAUUUUAFFFFABRRRQAUUUUAFFFFABRRRQAUUUUAFFFFABRRRQAUUUUAFFFFABRRRQAUUUUAFFFFABRRRQAUUUUAFFFFABSFQeozS0UAeL/FT9kH4TfGETza/wCD7JNRkyTqWnL9kud394vHjef98MPavjj4rf8ABJO8txNdfDvxcl2gyU03X02Pj0E8YwT9UUe9fpbnNLXo4fMsVhtITduz1Q7tH4EfFL9m/wCJXwZlkHizwjqOm2qnH29Y/OtW9MTJlPwzn2rzSv6PJraK5ieKWNZI3BVkcZDA9QRXzx8W/wBgn4PfFkTXEvh1PDeqSZP9oeHyLVs+rRgGNuepK596+ow/EaemIhbzX+RXMfiVRX3B8XP+CVXj7wr5134H1ay8Y2K5ZbSXFneAegDExtj13gn0r4/8Z/D7xL8OdWfTPFGg6hoN+uf3F/btEWHquR8w9xkV9Ph8bh8Sr0pp/n925Vzn6KKK7QCiiigAq9ouu6l4b1ODUdJ1C60zUIG3xXVnM0UsZ9VZSCD9Ko0UnGMtJAfZnwW/4KffEfwD5Fj4xgg8daSmFMs5EF8i+0qjD/8AA1JP94V98fBT9t34U/G7yLXTdfXRtclwBpGtYt52Y/woSSkh9kYn2Ffh3QCQcjg18/iskw2I1guV+X+X/DCauf0gg5HBzS/hX4g/BL9uj4rfBIwWlprh8Q6FHhf7J1wtcRqvpG+d8fHQK232NfoD8D/+ClXw0+J/2ew8SO3gPW3wuzUZA9m7f7NwAAv/AG0CD3NfH4vJsVhryS5o91/kQ0z6+oqrZ3lvqFrFc2s8dzbyqHjlicMjqeQQRwQfWrVeHs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OlHNB61wfxT+N3gj4K6OdS8Y+IbTRYiCYopX3Tz47RxLl3/AHHfFOMJTkowV2wO8xXHfEf4ueD/hFop1Xxh4hstCs8HYbmT95KR1EcYyzn2UE1+eHx4/4Kra3rX2nS/hdpI0O1OU/tvVEWW6YescXKJ9W3/QGvhbxb4z13x5rU+r+I9Xvdb1OY5e6vp2lc+2WPAHYDgdq+pwnD9araVd8q7df8kUon6AfHT/gq5NJ9o0z4V6H5K8p/butIC31igBwPUFyfdBXwf8Qvil4t+K2tNq3i7xBfa9fHO17yUssYP8KJ91F9lAHtXLUV9lhcBh8Gv3cde/X7y7WCiiivRAKKKKACiivQvhV8APiB8a74W/g/wxfasgbbJeBPLtoj/tzNhFPtnPoDWc6kKUeao7LzA89q7o+iah4h1GDT9LsLnUr6dtsVraQtLLIfRVUEk/Sv0c+DP/BJq2g8i/8Aib4kNy/DHSNC+VPo87jJ9CFUezV9w/DT4KeBvg/pgsvB3hjT9CjKhXlt4szSj/blbLv/AMCJr5rFcQUKXu0Vzv7kTzH5Y/B3/gmX8U/iJ5F34kW38C6S+CW1H97dlfVYFPB9nZDX3H8IP+CdXwh+F3kXV9pT+M9XjwTda6RJEG/2YABHj/eDEetfUeaOtfJ4nN8VidHKy7LQltleysrfTrWK3tYI7a3iUJHFCgVEUdAAOAKs0UV44gooooAKKKKACiiigAooooAKKKKACiiigAooooAKKKKACiiigAooooAKKKKACiiigAooooAKKKKACiiigAooooAKKKKACiiigAooooAKKKKACiiigAooooAKKKKACiiigAooooAKKKKACiiigAooooAKKKKACiiigAooooAKKKKACiiigAooooAKKKKACiiigAooooAKKKKACiiigAooooAKKKKACiiigAooooAKKKKACiiigAooooAKKKKACiiigAooooAKKKKACiiigAooooAKwfFfgnQPHWkSaX4h0Ww1zTn+9bahbpMmfXDA4Pv1reooTcXdAfEPxf8A+CWXw98YefeeCtQu/BOoNlhbHN3ZE/7rHeufZyB2Wvh74w/sJ/F34Ome5uvDr+IdHjyf7T0HN1GFHdkAEiADqWUD3r9vs8UmM17uGzrF4fRvmXn/AJ7lXZ/N+ylGIYFSOCDSV+7Xxi/ZD+FnxwSaXxF4Yt4tVkz/AMTfTgLa7B/vF1GH/wCBhh7V8JfGb/glP4w8Nefe/D3WYPFdiMsunXpW2vVHoGJ8t/qSn0r67C55hq+k3yPz2+8q6PhKit3xj4F8RfD7WZNJ8TaJfaFqMfW2v4Gicj1GRyPQjg1hV9BGSmrxd0MKKKKoAooooA9W+DH7UPxJ+A90h8KeI7iHTw26TSbs+fZyeuYm4Unuy7W96/Qj4F/8FSvBfjT7PpvxBsH8Gaq2F+3w7p7CRvUkfPFk9iGA7tX5Q0V5WLyvDYzWcbPutH/wfmJq5/RhoPiDTPE+l2+p6PqNrqunXC74buymWWKRfVWUkH8K0vbNfz+fCX49ePPgfqwv/BviO70ncwaW1Db7af8A66RNlG44yRkdiK/Qn4D/APBVLw74j+z6X8TtLPhq/OF/tfT1aWzc+rx8vH+G8e4r4rF5FiKF5Uvej5b/AHEtH33RWN4Y8V6P4z0e31bQdVs9Y0y4GYruxnWWN/oykj8K2a+daadmSF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DxQDmiuW+IHxN8LfCvw/JrfizXLPQtNj/AOW13Jguf7qL952/2VBPtRGLk+WKuwOprifif8ZfBnwZ0JtW8ZeILPRLXB8tJnzLMR2jjGWc+yg18BfH/wD4KqXt79p0n4UaZ9hi5T/hINVjDSn3igOVX2L7uD90Gvgrxf4117x/rk+s+JNXvNb1Sc5kur6ZpHPoAT0A7AcDtX1OCyGrWtKu+Vduv/AKUT7m+Pv/AAVT1vXftOlfC3TP7BszlP7b1JFkunHrHFykf1befZTXwp4n8V6z401q41fX9VvNZ1O4O6W7vpmlkf6sxJx7dqyqK+2w2CoYSNqUbefX7y7WCiiiu4AooooAKKnsrG41K7itbSCW6uZmCRwwoXd2PQADkn2r60+B/wDwTU+JnxO+z3/iVU8B6I+G3aihe9df9m3BBX/toUPsa5cRi6OGjzVZJID5EAJOBzX0H8Ev2GPit8bvIu7TQz4e0GTB/tfWw1vGy+saY3yexVdvuK/T34JfsPfCv4Hi3urDQl1zXYsH+2NaxcTK3rGuNkfsVUH1Jr6BCgdOK+RxXET+HDR+b/yJcj49+Cv/AATL+Gfw48i+8Ueb481hMMft6+VZK3tACd3/AANmB9BX1tpmlWWi2MNjp9nBYWUChIre2jEccajoFUAAD2FXc0cGvkq+JrYmXNVk2QLRRRXOAUUUUAFFFFABRRRQAUUUUAFFFFABRRRQAUUUUAFFFFABRRRQAUUUUAFFFFABRRRQAUUUUAFFFFABRRRQAUUUUAFFFFABRSFsVla14p0fw3B52rarY6XDjPmXlwkS/mxFNJt2QGtSZ9q8b8R/tf8AwY8Lbhe/EnQHZeq2V0Lsj8IdxrzLxD/wU4+B2i7vsmq6trpHT+z9MkXP087y66oYPE1Pgpt/JjsfWINBr4D1/wD4K7+D7Yt/YvgTWtQ/u/b7qK1z9dvmYrznXv8Agrx4quN39i+ANJsP7v269lucfXaI813QybHT/wCXdvVr/MLM/ULPtRmvx71r/gqT8a9V3fZW8P6Pnp9j04tj/v671wGt/t6/HjXtwn+IV5Ap7WVtb22PxjjU12w4fxcviaXz/wCAPlZ+4Wcd6Y8yRqWZlCjqScYr8BtW/aN+Kmu7hffEbxVcI3WNtYuAn/fIfH6Vxup+I9Y1xt2oane37dc3M7yH9Sa6o8OTfxVV93/BQcp/QVqnxK8J6GD/AGj4o0aw29ftN/FHj/vphXJaj+1H8H9KyLj4meFQw6rFq8EjD8FYmvwesNF1PV32WVjd3jZxtgiZz+grqtN+BXxJ1gA2Hw/8UXoPQ2+j3D5/JK2/1foQ+Ot+SHyn7Ial+3V8CdLz5vxF058f8+8M83/oCGuZvf8AgpF8BLQHyvFtzeY/54aTdDP/AH1Gtfl7p37H/wAadUx5Pw18RJn/AJ+LNof/AEPFdNYf8E/fj5qODH8Pp4we8+oWkWP++pRT/snLYfHW/Ff5BZH33e/8FSfgraZ8o+ILz/rjpwGf++nWsO7/AOCs3wniyIfDvi+cjv8AZLZQf/JjP6V8gWP/AATR+O13jzdA0+yz/wA99UgOP++Gaty0/wCCV/xnuceZN4btc/8APXUHOP8AvmI0vqOUR3q3+f8AkFkfRd1/wV08DIT9n8FeIJR282SBP5MazLj/AIK+eHlz5Hw71OT/AK6ajGv8kNeQ23/BJf4qyAGfxJ4Sh9kublj/AOiBWnb/APBI3x82PP8AGfh2P/rmk7fzQUexyRby/Fhod1L/AMFgrNM+V8L53/39bC/+0DVOT/gsIx/1fwpA928QZ/8AbasKH/gkN4oYfvfiDpKH/YspW/8AZhV2L/gkBrJ/1nxJsk/3dKdv/aop8uRrr+YaFlv+CwV72+F0A+uuH/4xTD/wWB1Ht8MLYfXWW/8AjNOH/BH2+7/FC3H00Rv/AI/Ug/4I+XR6/FOIfTQj/wDJFP8A4Q/65g0IR/wWBv8Av8MLY/TWm/8AjFSJ/wAFgrsH5vhbER7a4R/7b0N/wR9uu3xSiP10I/8AyRUbf8EftQA+X4oWxPvorD/2vR/wh/1zBoXY/wDgsKP+WnwpI918Qf8A3NV2D/gsDp7Eed8MblB/sayrfzhFc3L/AMEgtdGfL+I+nt/vaW6/+1DVKb/gkR4tH+p8e6O/+/aSr/ImlyZG+v4sND0O3/4K9eGG/wBf8P8AVo/+ud9E381Falp/wVx+Hz4+0+DvEkXr5Rt3/nIK8WuP+CR/xETPkeMPDcn/AF0+0L/KM1lXf/BJz4tw5MOv+EZx6fbLlT+tvj9aXsMkltL8WFkfS9p/wVi+EU5Al0XxdbnuXsrcj9Lg1vWP/BUD4I3ePNvdbs8/89tNY4/74LV8ZXf/AAS2+NVtny18P3X/AFy1Ej/0JBWDff8ABNr492mfK8KWl7j/AJ4atajP/fci0fUMoltVt80FkfobYf8ABRj4A3uA3jZ7Zj/DPpV4P1ERH6102nfts/A/VMeT8R9HTP8Az8M8P/oaivyqv/2DPjzpoPm/Du9fH/PC6t5v/QJDXMal+yh8Y9Kz5/wy8Ttjr5Glyzf+gKabyjLpfDW/Ff5BZH7SaZ+0h8KtYIFn8SPCk7noi6zb7v8Avnfmuu0zxjoWtgf2drWn6hnp9mukkz/3yTX4Can8IPHeiAnUPBfiGwx1Nzpc8ePzUVzNxaXdlKY54ZoJB1SRSpH4Gl/q9Sn8Fb8v8w5T+jgOh6MD+NLgetfzuaT488T+H9v9meIdV07b0+y3skWP++WFdrpH7U/xg0Pb9k+JfijavRJtUmmUfg7EVzz4cqL4Kif9fMXKfvdupc1+Jmif8FDPj1om1R43N7EP+Wd7p9tLn6t5e79a77RP+CrHxf04qt7p3hrVU/iM1lLG5+hSUAflXLPh/Fx2afzDlZ+utLX5m6F/wV91OLaus/Da0uT/ABPY6q0OPcK0T/zr0fw//wAFbfhzeFV1jwl4j01j1a2EFwo+pLof0rinlGNhvTv6NMVmfdWT6UtfMHh7/go/8CNd2rL4quNIkbol/ptwPzZEZR+Jr0/w5+018J/FoUaX8RfDc8rfdhfUoopT/wAAchv0rhnhMRT+ODXyYWPUKKq2Oo2upW6z2tzDcwt92SGQOp+hFWa5rWELRRRQAUUUUAFFFFABRRRQAUUUUAFFFFABRRRQAUUUUAFFFFABRRRQAUUUUAFFFFABRRRQAUUUUAFFFFABRRRQAUUUUAFFFFAHMeOfhx4Z+JmitpPinQbDXrBs4hvoFkCE/wASk8q3upB96+I/jV/wSi0DWftGofDTXZNAujll0nVmae1J7KsozIg/3hJX6BdqOtdmGxtfCu9KVvLp9w72PwI+Lv7OHxE+Bt6YfGHhm70+2LbY9QjXzbSX02zLlcn+6SG9QK80r+jfUNNtdWsprS9toby1mUpLBcRh43U9Qyngj2NfI/xv/wCCZ3w2+JX2i/8ACwfwFrb5YGwTzLJ2/wBqAkbf+2ZUD0NfYYXiGEvdxMbPutvu/wCHKUj8gKK96+N/7E/xT+BZuLvU9CbWdCiyf7Z0bNxAq+rgDfH9XUD0JrwYjFfV0a9OvHnpSTXkUJRRRWwBRRRQB3Xwq+N/jj4J6yNS8HeIbvR5SQZYI23QT47SRNlX/EZHbFfoh8Af+CqHh7xL9m0r4nab/wAI1qDYT+2bBWlspD6unLxfhvHclRX5a0V5eLy3D4te/HXut/69RNXP6LvDviTSvFuk2+q6JqVrq2m3C74buymWWKQeoZSQa1Pxr8APhD8fvHnwL1b7f4N8Q3OmBmDTWZPmWtx/10ibKtxxnGR2Ir9GP2f/APgqH4S8cG20n4jWi+DtYchRqUJaTT5W9T1aH/gW5R1LCviMZkeIw95U/ej5b/d/kS0fdFFUdM1Sz1qxgvtPu4L6yuEEkNxbSCSORT0ZWBIIPqKvV85toyQ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DLOlvE8kjrHGgLMzHAAHUk0AS5rK8R+JdJ8IaRc6rrmpWuk6ZbLvmu72ZYoox6lmIAr5H/AGif+ClXgn4XC60fwSIvHHiRCVM0MmNPt2/2pR/rSPSPg/3ga/NH4yftC+Pfj1q/2/xhr09/GjFoLCM+XaW//XOIcA443HLHuTX0OCyWvirTqe7Hz3+4pK594/tDf8FUNN0c3OjfCnT11e7GUbXtSjZbdD6xRHDP7M+0ZH3WFfnh8RPih4r+LOvya14u12813UXyBJdSZWMf3UQfKi/7KgD2rlqK+6wmX4fBK1OOvfqUlYKKKK9IYUUUUAFFaPh/w5qvizV7fS9F0261bUrhtkNpZQtLLIfQKoJNfb/wG/4JY+J/FX2bU/iVqX/CLaa2H/sqyKy30g9GblIv/Hz2IFcOJxtDCRvVlb8/uC9j4d0TQtS8S6pb6bpFhc6pqNw2yG0s4Wllkb0VVBJP0r7T+Bf/AAS48aeNBb6l8Qr5fBukthvsEW2a/kX0I+5FkdyWI7rX6NfCP9n3wF8DNM+x+DfDtrpjsoWa8K+ZdT/78rZYjPOM4HYCvR+lfG4viCpO8cOuVd3uQ5HlHwZ/Zh+HPwFs1Twn4dggv9u2TVboedeS+uZW5AP91dq+1erkelFFfKVKk6suabu/MkWiiipAKKKKACiiigAooooAKKKKACiiigAooooAKKKKACiiigAooooAKKKKACiiigAooooAKKKKACiiigBMgdqM1HLNHBGzyOsaKMszHAA9TXlXjf8Aas+EXw78wa58QNEhmj+/b21yLmZfrHFuYflVQp1KjtCLb8tQPWevSjmvibxv/wAFXPhdoZli8P6RrviWZfuyCJLWBv8AgTtvH/fFeC+M/wDgrZ471PzE8MeEdF0GJuA97JJeyqPUEGNc/VTXrUsnxlX7FvXQdmfqlj3qhqut6doVo11qV/bWFsv3prqZY0H1LECvxE8Y/ty/HDxtvW78f6jYQt0i0gJZbR6BolVvzJrx3V/EGteLL77RqmpX+sXjnHm3c7zyMT7sSa9elw5U/wCXtRL01/yHyn7heLf2zvgp4K3/ANo/EXRpnTrHpsjXzZ9MQB+a8V8Wf8FW/hRoxePRtK8Q+IJR92RLeO3hP/AnfcP++K/Nvwl+zb8U/HOxtE+H/iC9if7tx9gkjhP/AG0YBf1r2nwl/wAExvjd4i2Nf6fpHhpG5zqWoqxA+kIk/Kuj+y8sw/8AGq3fql+G47I9X8Vf8FedeuN6+G/h9p9hjhZNUvnuc+5VFjx9N341494n/wCCl3x08Qlxa65p3h9G6ppmmxHA9jKJCPzzXuHhX/gkJdPsk8S/ESGH+9b6XpxfP0kd1x/3xXsXhb/glj8HdFCNqc/iDxDIPvC7vlijP0ESKQP+BGj6xk2H+CHN8m/zDQ/NHxP+0x8V/GO8at8Q/EdzE/3oF1GSOI/8AQhf0rz9nv8AWrzLNc313Ke5aR3P6k1+5fhn9jD4JeEQn2H4b6LMV6HUImvT/wCRi9eqaH4Q0PwzB5Wj6PYaVFjGyytUhXH0UCk8/wAPSVqFH8l+Vw5j8GfDf7OnxR8W7TpHw+8SXsbdJl0yZYv++yoX9a9Q8Pf8E6/jxr+1m8HppcLf8tNQ1C3jx9VDlv0r9rAoHalxXHPiLEP4IJfexcx+T3h//gkx8TL4K2reJfDWmIeqxSzzyD6jy1H/AI9Xo+g/8EgLZNraz8S5Zf70VjpITH0dpT/6DX6N0hArhnneOntO3okK7PijRP8Agk98J7Da1/rfijVJB1U3UMUZ/BYs/wDj1d9on/BOb4C6QEaTwfLqMi9HvdTuW/8AHVkCn8q+menakx7VxTzDFz3qP77fkF2eRaR+yJ8GND2/Zvhp4bfb0+1WCXH/AKMDV2uk/C3wZoGP7M8JaJp2On2XToYsf98qK6kUVySrVZ/FJv5sRFHbxQoEjjRFHAVVAAqXaB2paKi7ATFLRRSAKKKKACiiigAooooAKKKKACiiigAooooAKKKKACiiigApMUtFADSgPYVWu9NtL+Hy7i1huE/uSxhh+Rq3RTTa2A4jWPgl8PNf3f2l4E8N6hu6/atJgk/mhriNY/Ys+CGuBvtHw30WPd1+yRNbfl5ZXFe3UmD61tHEVofDNr5sD5W1n/gmj8CdV3fZvD+oaQT/AM+eqTHH/fxnrgdb/wCCSXw3ugx0rxX4l09z0Fy8Fwo/ARof1r7mxilxmuqGZYyG1R/ff8x3Z+aevf8ABIG9j3No3xKgn9I77STHj/gSytn/AL5rzfxB/wAEqPi7pe5tO1Hw3rKL91YrySKQ/UPGAP8Avqv1zz7UuT6V2wzzGx3kn6pfpYd2fh94h/YI+O3hvcZ/AN3dxjo+n3MFzu+io5b9K8u8RfB3x74P3HW/BniDRwvVr3TJol+uWUDFf0JYpCoPVQa7ocRVl/Egn6XX+Ycx/OhpPiHV/Dtx5+male6ZOP8AlpaTvE35qRXqPhj9sP40+ENn9n/EfXXVPurf3P2xR7YmDjHtX7beI/hb4N8Yhxr3hTRda3/e/tDT4Z8/99Ka8m8T/sFfAvxSXafwDaWUrdJNMnmtdv0WNwv5iur+3MLW0r0fyY7o/P7wt/wVJ+NGhFBqJ0LxEg4Y31j5bH8YWQA/h+Fex+Ff+CvinZH4k+HRH9640vUs/lG6f+z16B4p/wCCTnww1QO+ieIPEWhynokksVzEv/ASgb/x6vHPFf8AwSJ8V2m8+G/HmkamOqrqdpLaH6ZQy0/a5LiPijyv0a/LQND6I8Jf8FQfgr4hKrqNxrPhlzwTqOnmRQfrAZDj8K9r8J/tP/CfxxsXRviD4fupn+7byXyQzH/tnIVb9K/KXxd/wTo+OnhXe8fhWLXLdOs2k30UmfojMrn/AL5rxbxX8IPHXgMufEXg/XNDVOsl9p8sSfUMygEe4NH9kYCv/Aq/in/wQsj+g2K5iuYlkikSRGGVZGBBHqDU2BX88fhX4l+L/Akofw74n1jQXBz/AMS6+lg/MKwzXt/g3/gol8c/B/lo3itNdtk/5YaxZxTZ+rgLIf8AvquSpw7WX8Oafrp/mLlP2tpa/MnwX/wV41iDy4/FngGzvc8PcaPePb49xHIHz9Nwr3vwT/wU++C/iny49UudX8KzNwf7TsTJHn2aEyce5AryKuVYylvTb9NfyFZn11mjrXDeCfjj8P8A4jhB4a8Z6LrMr9ILW+jaYfWPO4fiK7gMCODmvMlCUHaSsxDqKKKkAooooAKKKKACiiigAooooAKKKKACiiigAooooAKKKKACiiigAooooAKKKKACiiigAooooAKKKKAGMoYYIBFfNnx0/YF+Fvxs+0XyaZ/wifiGTLf2poyLGHb1lh+4/PU4DH+9X0rgGjpWtGtUoS56UmmB+LHx2/4J8/FH4M/aL+0sP+Ex8OxZb+0dGRnkjX1lg++vHJI3KO7V8yspUkEEEdQa/pAH6V4B8d/2JPhh8efPu9R0caH4ikyRrWkBYZmb1kXG2XtksN2OAwr67CcQtWjiY/Nfqv8AItS7n4e0V9U/Hn/gnZ8TPg99o1HSLf8A4Tjw9HlvtmlRH7RGvrJb8sPXKFwB1Ir5YdGjcq6lWU4IIwQa+xw+JpYqPPSkmihtFFFdIBRRRQB618Dv2o/iJ+z7frJ4V1yQaaX3zaPe5mspvXMZPyk/3kKt71+lv7PP/BRz4f8Axd+zaV4nZPA/iaTCCO9mBsp2/wCmc5wFJ/uvjqAC1fjxRXj4zKsPjNWrS7rf/giauf0fpIsiBkYMpGQQcginjFfiH+z3+3F8R/2f3t7G3vz4j8LxkA6Hqjs6IvpC/wB6L2AyvOSpr9Pv2e/20fh1+0PDDaabqH9i+JmXL6DqbBJie/lN92Udfu845Kivg8blOIwd5W5o91+vYhqx7/RSUte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Sg81xfxO+LvhH4N+G5Nc8Ya5b6LYrkJ5zZkmYD7kcYyzt7KD+Vfmb+0l/wUz8V/ENrrRfh0k/g7w+2UbUSw/tG5X1DDIhHshLf7XavRweXV8a7U1p3ew0rn3R+0L+2f8O/2d4JrXUtQ/tnxMFzHoOmsHnBxx5rfdiHT73OOQrV+Xn7Q/wC218Rv2hZp7K9vv7A8LsTs0LTHKxMvbzn+9Ken3vlyMhRXgVxcS3c8k88rzTSMXeSRizMxOSST1JqOvv8ABZRh8JaTXNLu/wBF0/MtKwUUUV7owooooAKKltbSe+uYre2hkuLiVgkcUSlmdicAADkk+lfZP7Pn/BM3xz8Sjbar44kfwPoD4f7PIm7UZl9BEeIvq/I/uGuTEYujhY81aVkB8faNomoeI9Tt9N0qxudS1C5cRw2tpE0ssjHsqqCSfpX298AP+CW/ijxeLfVfiVfN4U0psONKtCsl/Kvox5SLj13N2Kiv0H+DH7N/w/8AgHpYtvCGgwWlyyBJ9TnHm3k/+/Kecd9owo7AV6geK+KxvEFSpeGGXKu73/4BDked/CT4CeBPgdpP2Dwd4dtdK3KFmutu+5n/AOukrZZuecZwOwFeh/ypaP1r5Oc5VJOU3dvuSLRRRSAKKKKACiiigAooooAKKKKACiiigAooooAKKKKACiiigAooooAKKKKACiiigAooooAQ8UA5ozXDfED41+A/hbC0nivxbpOhsBuEN1dKJmH+zGDvb8AaqMJTdoq7A7nFA4r4m+Iv/BVf4Y+GjLD4W0vVvGFyudsoQWds3/A5MuP+/dfL/wARf+CpfxZ8V+bD4dt9J8HWrZCvbQfabgD3eXK/iEFexRyXGVteXlXnp+G47M/XOe5itYnlmkWKJAWZ3YAKPUk1414//bL+DXw28xNW8eaZNdJkG10xzey7v7pEIbaf97Ffi144+Mnjr4mzM/inxbrGvAnIivLx3iX/AHY87V/ACtDwD+z58SPiiY28MeCtZ1WCTpdR2rJb/jM2EH4tXtQyClSXNiaunlp+LK5T9A/Hv/BW/wAKacJIvB/g3VNakHC3GqTpZx59Qq+YxHsdp+lfOPjr/gp38Z/FfmR6VdaV4Tt24A0yyEkmPd5i/PuAPwrd8Bf8EqPin4h8uXxJqWjeE7c/fjeY3dwv/AY/kP8A38r6O8B/8EoPhroIil8Ta7rXii4XG6ONls7dv+Arucf9/K05smwey5n9/wDwA0R+Z3jX4xeOviPIzeJvF2s66GOfKvb2SSNf91Cdo+gAp/gv4L+PfiMyf8Iz4P1vXEY486zsZHiH1cDaPqTX7ceBf2V/hL8OfLbQfAOi288f3Lm4txczr9JZdzj869TSNY1CqoVQMAAYArKfEEILlw9LTz0/Bf5hzH45eCf+CY/xr8VeW+o2GleFYG53arfKz4/3YRIc+xx+Fe++DP8AgkNpkQjk8W+P7q6z9+30ayWHH0kkL5/74FfonmjmvLq55jam0lH0X+dxXZ8yeDf+Cc/wM8IiJpPDE2v3KdJ9YvJJc/VFKxn/AL5r3Dwl8K/BvgSNV8OeFNG0LAxnT7CKAn6lVBP411dH4V5FTE1qv8SbfqyRFUDoMU6iiucAooooAKKKKACiiigAooooAKKKKACiiigAooooAKKKKACiiigAooooAKKKKACiiigAooooAKKKKACiiigAooooAKKKKACiiigAooooAKKKKACiiigAooooAKKKKACiiigApjRq4IZQwPYin0UAec+MP2ePhj4+DnXvAmg6hK/Wd7CNZv8Av4oDD868L8Z/8ExPgr4nDtptpq/haU8g6ZftImfdZhJx7Aj8K+uqTn0rqpYuvR+CbXzHc/M3xp/wSH1WHzJPCXxAtLvP3LfWLJoMexkjL5/74FeBeN/+CeXxy8E+ZIPCY161T/lvot1HcZ+keRIf++K/a7NGa9elnuMp/E1L1X+Vh8zP52vEngrxJ4HvPs2v6Fqmg3QP+q1C0kt3z9HANdr4F/af+K/w28tfD/j3W7OCP7trLcm4gH/bKTcn6V+8mo6RY6xZyWt/ZwX1tIMPDcxLIjD3BGDXifjr9h74J/EDzHvfAen6fcv/AMvGj7rFgfXbEVUn6qa9SGf0Kq5cTS0+T/MfMfCHgP8A4KufE3QDHH4l0XRvFVuv3pAjWdw3/Akyg/7919IeAv8Agqz8L/EXlxeJdJ1rwncN96QxC8t1/wCBR/Of+/dcn49/4JHeGr3zJfB3jbUdJfqttq1ul0hPpvTyyo9yGP1r5x8e/wDBM740+D/Ml03T9N8V2yc7tJvAH2+6ShCT7Luq+TJsXs+V/d/wA0Z+pfgH9oj4Z/FBYx4X8baNqdxJ920W6WO4/wC/L4cf9816MGB6HNfzx+MPhz4t+Hd59m8S+HNV8P3GcKuoWkkG7/dLAZ+orsPh/wDtTfFj4XmJfD3jvWLW3j+7aXE/2m3HsIpdyD8BWFXh5SXNh6t15/5r/IOU/e3tQM4r8rvh3/wVo8a6P5UHjLwrpfiGFcA3FhI1lOfc53oT7BVr6h+HH/BS34M+OTFDqWo33hG9fA8vWLY+UW9pYy6ge7ba8StlOMoauF15a/8ABJsz6xorD8L+NfD/AI3sBf8Ah7XNP1yybpcaddJOn5qSK3K8lpxdmIKKKKACiiigAooooAKKKKACiiigAooooAKKKKACiiigAooooAKKKKACiiigAooooAKKKKAEPIrwL47/ALFXwx+Pi3F3qmjjRvEDgka3pAEM5b1kGNsvb7wJxwCK9960h4rSnWqUJc9OTT8gPxf+P/8AwT4+JXwVFzqOnWp8Z+GY8t/aGlREzRJ6ywcsvHJK7lA6kV8vkFTgjBr+kDGRXzh+0B+wn8NPjwtzftYDwv4mky39s6TGqGRvWaLhZPc8N/tCvscHxC1aGJXzX6r/ACLUu5+JtFfQfx+/Yg+JXwBa4vrvTf8AhIPDUZJGt6SrSRovrKn3ou2SRtzwGNfPlfYUa9LER56UrooKKKK6ACpIJ5bWaOaGRopY2DJIhwykcggjoajootcD7Q/Zz/4KXeMvhobXRvHqTeNvDqYQXTuP7Rt19pDxKPZ+T/fA4r9MPhF8c/BPxz0Eat4O12DVIlA8+2zsuLYn+GSI/Mp684wccEiv5/62/BvjfX/h7r9trfhrV7vRNVtzmO6s5TG49QcdQe4PB7ivmsdklHEXnR92X4P5f5CaP6JjzS1+d/7Nf/BUWz1T7NoPxbgXT7o4jTxJZRfuXPTM8S8of9pMjn7qgZr7/wBE13TvEmlW+p6TfW+padcoJILq0lWWKVT0KspII+lfB4nBV8HLlqxt59H8yLWNKiiiu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UdxXif7Qv7WngH9nLTXbXtR+2a5Im620KxIe6l9CwziNP9psd8ZPFXTpzrSUKau2B7FdXkFhay3NzMlvbxKXkllYKiKBkkk8AAd6+HP2lf+CnHh7wOLnQvhkkHinXVzG+sS5NhbnplMYMxHqMJ0OW6V8TftHfto+Pv2jLua1v7s6H4W3Zh0DT5CIiAeDM3Blbpy3APIVa8Dr7fA5BGNqmK1fbp8y1HudR8RPid4o+LHiObXfFmt3WualL/wAtbl8hFznaij5UX/ZUAe1cvRRX2MIKmlGCsigoooqgCiivYPgP+yr8Qv2htQVfDGjtFpKvsn1u+zFZw+vz4y7D+6gY+oA5rKpWhQi51HZLuB4+Bk19O/s8/sAfEX45G21O9tz4Q8KyYP8AaepxESzJ6ww8M/sx2qezHpX37+zt/wAE+fh78EPsuq6pCvjLxXFh/t+oxDyIH9YYeQuD0ZtzZGQR0r6nxgY7V8ZjeIN4YVfN/ov8yXLseI/AT9kP4c/s9WscmgaQL7XNuJdd1ECW7Y452nGIwfRAM989a9vP4UZzRg96+Nq1alaTnN3fmQLRRRUAFFFFABRRRQAUUUUAFFFFABRRRQAUUUUAFFFFABRRRQAUUUUAFFFFABRRRQAlIeaGYKMkgD1NeH/FT9s74Q/CLzodY8X2l7qUeQdN0g/bJ9390hMqh/3ytXTpVKz5acW35Ae48+tIWCjJIA9TX5m/FH/grbqV15tt8PvB8NkhyEv9ek82THqIYyAp+rsPavkP4nftRfFP4wNKnifxnqV5ZydbCCT7Pa49PKj2qfqQT719Dh8hxVXWpaK+9/ciuVn7DfE79sT4RfCbzY9c8aWEt/HkHT9Nb7Xcbv7pWPOw/wC+Vr5N+Jf/AAVyt0Mtv4B8FPKeQl94gm2j/vxETn/v4K+EPh58EfH3xYuRF4S8J6rroLbTPb27eQh/2pThF/Eivq/4af8ABJ/x7r4huPGXiDTfCtu2C1tbA3tyPUHBWMfUO30r1Fl+W4LXETu/X9FqOyR4j8Sf24vjN8UDLFf+M7vSrF8j7FomLKMA9VJTDsPZmNeRaF4Y8R+PtXNto2lan4h1OU7jFZW8lzMxJ6kKCT9a/Xv4a/8ABNn4NeAvKn1DS7vxffpg+drVwWjB74iQKhHswavpTw74V0XwfpyWGhaRY6PZJ9220+2SCMfRVAFTLO8Lh1y4Wl+iC/Y/H34c/wDBNf4z+Olimv8AS7LwjZPg+brVyBJj2ijDuD7MFr6i+Hf/AASV8H6SYp/GfizU/EEwwWttOiWzhz/dJO9mHuCpr72J9aUe1eNXzvGVtOblXl/nuK7PJPh9+yl8JfhgI28P+BNIguY8bbu6h+1XAPqJJdzD8CK9ZVFQAKAoHYCnYo214k6lSo+acm356ki0UUVIBRRRQAUUUUAFFFFABRRRQAUUUUAFFFFABRRRQAUUUUAFFFFABRRRQAUUUUAFFFFABRRRQAUUUUAFFFFABRRRQAUUUUAFFFFABRRRQAUUUUAFFFFABRRRQAUUUUAFFFFABRRRQAUUUUAFFFFABRRRQAUUUUAFFFFABRRRQAUUUUAFFFFAFLUdMs9Ys5bW+tYby2lGHhnjDo49CDwa8J+IX7CPwU+IolkufBdro14/S60NjZMp9diYjJ+qmvoKg1rTr1aLvTk16MD84PiL/wAEikPmzeBfHJXrss9ft8/nNEP/AGnXy78Rv2EfjV8NfNluvB1xrVkmf9L0JheqR3OxP3gHuyCv3B/Cjk17lDPcXS0k1JeZV2fzraZrPiDwFrRn0+91Lw9q1u20yW0sltPGfTIIYGvor4a/8FIPjP8AD/yob3V7bxfYJgeRrkHmPjv+9Qq5Puxb6V+t3jz4Q+CvidbGDxX4W0rXl27Ve9tEeRB/svjcv1BFfLXxK/4JV/DLxR5s/hXUtU8GXbZ2xK/2y1X/AIBId/8A5Er1lnGCxa5cVTt8r/juO6e5jfDT/grF4H10w2/jTw3qXhe4bAa6smF7bD1JwFcD2CtX1j8Ofjv8Pvi3Cj+EfF+l61Iy7vs0NwFuFHq0LYdfxUV+WvxO/wCCY3xd8DiW40OLT/GlimSDps3lXAX1MUm3n2Rmr5j8Q+E/Evw71kWut6RqfhzVIjuWK9t5LaVSD1AYA/iKbyrAYxXwtSz9b/g9Qsnsf0R4460uK/D74Xft3fGX4WGKK18WTa9p0eP9A18fbEIHQB2PmKPZXAr7A+F3/BWnw5qnk2vj7wrd6JMcK1/pDi5gJ/vGNtroPYFzXjYjI8XR1iuZeX+QrM/QHOKOfpXnnw0/aA+HfxhhV/CPi7TdXlK7jaJN5dyo9WhfDj8Vr0M14M4SpvlmrPzJFooopAFFFFABRRRQAUUUUAFFFFABRRRQAUUUUAFFFFABRRRQAUUUUAFFFFABRRRQBG8ayqVZQykYIIyDXyV+0N/wTm+H3xg+06p4cjTwP4mfLedYRD7HO3/TSAYAJ/vJtPJJDV9cEZo5rejiKuHlz0pWYH4LfHH9mD4hfs+6i0PirRHGnM+yDWLPMtnP6YkA+Un+64VvavJq/oz1fRrDxBps+nanZW+o2NwhjmtrqJZIpFPVWVgQR7GvhX9ov/glzoXin7TrXwtuk8Oamcu2iXjM1lKeuI35aIn0O5egG0V9tgs/hO0MSrPv0/4BakfltRXWfEn4V+LPhF4hk0TxfoV3oeopkqlwnySrnG6NxlXX/aUkVydfXQnGolKDumUFFFFUAV678Bf2pPH37O+qibwxqrSaW77rnRr3MlnP6kpn5W/2lIPHUjivIqKyq0oV4uFRXTA/az9m39u3wB+0Cttpcs48LeLnAB0bUJRidv8AphLwJP8Ad4br8uBmvpUflX84CSNE6ujFHU5DKcEGvs/9mX/gpN4r+FxtNB8fC48YeGVwi3jPnULRfZ2P71R/dc59GwMV8Rj8gcL1MLr5P9GS49j9ceaCM1xnwy+LfhT4xeGYte8Ia3ba1YPgMYDiSFv7kiHDI3swHr0rs+9fHSjKEnGSs0Q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5rM8Q+JNL8JaNd6trWoW2l6baoZJ7u7lEcUa+rMeBXiP7Sf7ZvgX9m+zltr+5XXPFTJug0CxkHm8jhpm5ES9OTyR0U1+Tv7QH7Uvjz9o3WDceJNSMOkxOWtNEsyUtLf0O3Pztj+Nsnk4wOK9zAZRWxtpS92Hfv6FJXPrb9qD/gp/Nd/a/DnwiDQQcxy+J7qLDuOh+zxsPl/33GfRRwa/PbV9Yv9f1O51HU7yfUL+5cyT3V1IZJZXPVmYkkn3NU6K/Q8JgaODhy0l8+rLSsFFFFdwBRRT4YZLmZIokaWV2CqiDJYnoAO5ouAyuk8AfDjxP8AFLxFBoXhTRbvXNUm6QWsedo/vO3RFHdmIA7mvrb9mv8A4Jm+K/iOLXW/iJJP4O8PPiRdPCj+0blf90jEIPq4Lf7Pev0w+Fnwc8H/AAZ8Ox6L4O0O20azGDIYlzLOw/ikkOWdvck46DAr5jHZ5Sw94Ufel+C+Ymz45/Zv/wCCXejeGfsuufFW5j1/UhiRNBtHIs4j1xK/DSkegwvUHeK+8NK0uy0TT4LDTrSCwsbdBHDbW0YjjjUdFVQAAB6CroOTR2618JicZWxcuarK/wCSIvcdRRRXIIKKKKACiiigAooooAKKKKACiiigAooooAKKKKACiiigAooooAKKKKACiisPxV400HwNpUmqeIdZsdD06P711qFwkMYPpliOfahJydkBtYo/Gvif4v8A/BUz4d+DTPZ+DLC78b6iuVFwM2lkD/vuN7Y9kwezV8R/Fv8Ab8+MPxYM1u3iE+F9JkyPsGgA2wx6NLkyNx1G7B9K93DZLi8Rq1yrz/y3Ksz9Zfir+0t8NfgvE/8Awlni7T9Ou1GRp8cnnXben7lMvg+pAHvXxl8WP+CtkUXnWnw58JNM3IXU/ED7V+ogjOT7EuPcV+f/AIR8BeLPifrZsvDmi6n4k1KRtzpZwPO3J+85AOB6k8V9c/Cb/glV8QfFXk3XjXVrHwZZNgtbRkXl5j02oRGv13kj0r3FluXYFc2Knd/10WpVktz57+Kf7VnxU+MrTR+JfGF/NYSZB02zb7Na49DFHgN9WyfesH4bfAv4gfF+5WLwh4T1PW1LbTcwwlbdD6NM2EX8WFfrf8J/+CfXwc+Fghnfw/8A8JXqceD9s8QMLgZ9ocCIc9MqSPWvo6zsrfT7aK3toI7a3jUKkUShVUDoABwBWVXPaNBcmEp6fcvuX/AFzdj8v/hd/wAEmfFWrCG68d+KLLQIDhmsdLQ3Vxj+6znain3G8V9f/C79gf4MfC7yZofCyeIdQjx/pviBvtbE+vlkCIH3CA19FGgZr5/EZpisTpKdl2WhN2V7SzgsbeOC2gjt4I1CpFEoVVA6AAcAVZoory9xBRRRQAUUUUAFFFFABRRRQAUUUUAFFFFABRRRQAUUUUAFFFFABRRRQAUUUUAFFFFABRRRQAUUUUAFFFFABRRRQAUUUUAFFFFABRRRQAUUUUAFFFFABRRRQAUUUUAFFFFABRRRQAUUUUAFFFFABRRRQAUUUUAFFFFABRRRQAUUUUAFFFFABRRRQAUUUUAFFFFABRRRQAUUUUAFFFFABRRRQAVjeJfCOh+M9NfT9e0ew1uwf71tqFsk8Z/4CwIrZopptO6A+RPij/wTJ+EXjwTXGhwXvgrUXyQ+ly+Zblv9qGTIA9kKV8gfFP8A4JdfFLwWJrnwxcaf42sEyQtq/wBmusDuYpDt/BXY+1fryTR25r18PnGLw+nPzLs9f+CO7P53fEnhDxR8NdbFprmk6n4b1WFtyx3kElvKpB4ZcgH6EV7Z8KP2/fjJ8KjDAniRvE2mR4H2HxCpuhj0EuRKOOgD49q/ZzxR4N0Hxvpb6b4h0ew1vT5PvW2oWyTxn32sCM+9fKHxZ/4Je/C7xx5114XmvfA+ovkgWjG5tCfUxSHI+iuo9q96GdYTFLkxlP8AVf5oq99zA+E//BVvwL4lENp440S+8IXbYDXltm8tPcnaBIv0Ct9a+v8AwL8TPCfxO0waj4U8Radr9pgbnsbhZChPZ1Byp9mANfkh8WP+Cbnxf+GwmudL0+DxrpaZIm0Vy04X3gbDk+yb/rXzlY6j4l+G3iIy2lzqnhjXbNtpaJ5LW5hb04wyn2pyyjBYxc2EqW/Ff5oLJ7H9EoHFAGK/ID4R/wDBT34o+AzDa+J0tPHOmJgH7YPIuwvoJkGD9XVj719vfCD/AIKJ/CH4peTbXurP4N1d8A2uvARRFv8AZnBMeP8AeKk+leBicoxWF1cbrutSbM+oqKrWd5b6hbRXFrPHc28qh0licMrqehBHBFWa8cQUUUUAFFFFABRRRQAUUUUAFFFFABRRRQAUUUUAFFFFABRRRQAUUUUAFFFFAHI/Eb4WeFPi34cm0TxbodrrmmyciO5T5o26bo3GGRv9pSD71+bP7R//AATA8Q+D/tWufC+aXxNpK5kbRbggX0I64jPCzAenDdAAx5r9VKQ16GEzCvgnek9Oz2GnY/nG1DT7rSr2ezvbaWzu4HMcsE6FHjYHBVlPII9DVav3S/aE/ZF+Hn7RFk769po0/Xwm2HXtPAjukwPlDnGJFH91gcDOCvWvyz/aO/Yh+IH7PEs9/cWv/CReE1b5Nd06MlEHbz05MR6cnK84DE19/gc4oYu0Ze7Ls/0Zadz55ooor3hhRRRQB13wx+LHiz4O+Jodd8Ia1c6NqMeAzQtlJlznZIh+V19mBFfqJ+y//wAFIPCnxYFroPjo2/hDxW+I0nZ9theN/sux/dMf7rnHTDEnFfkbRXlY3LaGNj76tLut/wDgiauf0gBgwGCCD3FOPFfjV+y//wAFA/GXwKa00PXzN4u8FphBZ3En+k2adP3Eh7Af8s2+XjAK8mv1W+EHxy8GfHXw1Hrfg7WItSgAAntz8lxbOf4JYzyp6+xxkEjmvzvG5ZXwL99Xj3W3/AJasegUUUV5Z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d6O9eK/tFftWeCP2btFM2v3ovNbmQtZ6HZsGuZ/Qkf8s0z/G3HBxuPFXTpTqzUKau2B6x4g8QaZ4V0e71bV7630zTLSMyz3d3KI4olHUsx4Ar82/2qf+Cm11qxvPDXwjaSyszmKfxPKm2aUdD9nQ/cH+2w3egXAJ+Xf2jP2svHH7SWsmTXLw2GgRSFrTQbNyLaH0Zv+ej4/jb1OAoOK8Vr7zL8ihStUxPvS7dF/n+RaRYv9QutVvZ7y9uJbu7ncySzzuXeRiclmY8kk9zVeiivrkraIoKKKKACitHw/wCHdU8WazaaToun3Oq6nduI4LS0iMksjHsqjk1+if7Mf/BLxIhaeIfi7JvfiSPwzZy/KPa4lU8/7iH0yx5FcGLx1DBR5qkvl1YN2Pjv4A/sr+Pf2i9WEPhrTDDpMb7brW70GO0g9Rux87f7KgnkZwOa/VP9m/8AYe8A/s7wwagluPEni0KN+uahGCYm7+RHyIh78tyctjivftC0HTfC+lW2maTY22mabbII4LS0iWKKJR2VVAAFaIr8+x2cV8ZeEfdh2XX1ZDdwpaKK8IkKKKKACiiigAooooAKKKKACiiigAooooAKKKKACiiigAooooAKKKKAEzmjFUtT1Oz0Wxnvb66hsbSBS8s9xII441HUsx4A9zXyZ8af+CmPwx+G3n2Phky+PNZTKgae3l2at/tXBB3D3jVx7it6GGrYiXLSi2B9gZwK8X+Mf7X3ws+ByzQ+IvEsE2qxg/8AEn03Fzdk/wB0opwh/wB8qPevyx+M/wC3x8W/jGZ7V9cPhfRJMj+zdBLW4ZfR5c+Y+R1Bbaf7oryT4d/CTxp8X9X+weEfDuo+ILot+8a3iJjjz3kkOFQe7ECvqcPkChH2mLnZdl+rZXL3Pr/4xf8ABVrxf4i8+y+HuiW/hazOVXUb/F1eEdiFI8tPoQ/1r418YePfFnxT10X3iPWtS8SapK21Gu5nmbk8KgPQeiqAPavuX4Of8Em9U1DyL74l+JU0uI4ZtJ0TEs2PRpmGxT/uq496+4/hN+zJ8NfgjDH/AMIn4VsrO8VcNqU6+fdt6/vXywz6KQPaul5hl2XrlwsOZ9/+C/0HdI/Kb4Qf8E+fi/8AFfyLmXRB4T0iTB+3a+TAxX1WHBkPHTKgH1r7e+EX/BLr4Z+BxDd+Lbm88cakuCUnJtrMH2iQ7j/wJyD6V9n4oxXhYnOcXiNFLlXl/nuTdmP4Y8IaJ4K0qPTPD+kWOiadF9y10+3SGNf+AqAK2aKK8Rtt3YgooopAFFFFABRRRQAUUUUAFFFFABRRRQAUUUUAFFFFABRRRQAUUUUAFFFFABRRRQAUUUUAFFFFABRRRQAUUUUAFFFFABRRRQAUUUUAFFFFABRRRQAUUUUAFFFFABRRRQAUUUUAFFFFABRRRQAUUUUAFFFFABRRRQAUUUUAFFFFABRRRQAUUUUAFFFFABRRRQAUUUUAFFFFABRRRQAUUUUAFFFFABRRRQAUUUUAFFFFABRRRQAUUUUAJjiuH+JHwU8DfF2w+yeMPC+m64gXaktzCPOjH+xKMOn/AAEiu4PNAGKcZSg7xdmB+fPxe/4JN6FqnnXvw58SzaLcHLLpmsgz25Posqjeg+oc18RfFz9k74pfBNppfEvhW7GmRk/8TWxH2m0I9TImdn0fafav3jximPGkqlWUMpHIIyDX0GGzzE0dKnvLz3+8dz8CfhR+0V8RfgldK/hHxTfabbhtz2DP5trIe+6F8pn3xn0NfcPwd/4Ky2tx5Fj8S/DLWrnCtq2g5dPq8DnIHclWb2Wvo34w/sHfCL4w+fc3GgL4d1iTJ/tLQcWzlvVowDG/PUlcn1FfDPxl/wCCXXxG8Cie98G3dt440xMsIYgLa9Uf9c2O1v8AgLEn+7XsrE5ZmWlZcsvu/H/Mq6Z+nHwz+Nfgb4w6Z9t8HeJrDXYwoZ4oJcTRD/ppE2HT/gQFdyea/ndmg8UfC/xPtlTVfCviGxfOGElpdQN69mU19U/Bb/gp58SfABgsfF8UHjrSEwpe5IgvUX2mUYb/AIGpJ/vCuHEZBNLnw0uZduv37MXKfrwOKXrXz58F/wBuL4T/ABs8i1sNeXQ9blwP7J1vFtMW9EYkpIfQKxPsK+glIYZHNfL1aNShLkqRafmSOooorMAooooAKKKKACiiigAooooAKKKKACiiigAooooAKKKKACiiigAqC4t4ruF4Zo1likBV43UFWB4IIPUVPRQB8NftL/8ABMzw18QRd698N2g8J+IGzI+lsCNPuW/2QBmEn/ZBXp8o5NfmV8R/hf4p+EniWfQPFui3WianFz5dwvyyLnG9HHyup/vKSK/oZIrh/ip8G/CHxp8NSaH4v0W31eybJjaQYlgY/wAcUg+ZG9weehyOK+lwGeVcPaFb3o/iv8/mUmfz60V9k/tO/wDBOHxb8JPteu+CTceMfCqZkeFEzf2af7aKP3ij+8gz1JUAZr43IKkgjBHY199hsVSxUOejK6/rcvcSiiiuoArpvh78SfEvwp8S23iDwprNzouqwH5Zrd8B1zyjqeHU45VgQfSuZoqZQjNOM1dMD9b/ANlf/go34b+LK2nhzx41t4V8WtiOO7LbbG+bttYn905/uscHs2TtH2kCpGRyK/m+6V9f/sq/8FDfFHwUNn4e8Xm48V+C0xGgd915Yp0/dOx+dQP+WbHsNpXofiswyHerhf8AwH/L/IlrsfsGc0dRXIfDX4peFvi/4Xt/EHhLWLfV9Lm48yFvmRsZKSIfmRhnlWANdf3NfEyjKDcZKzRA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JioZp47aJ5ZHWONAWZmOAoHUk1yHxU+LfhX4MeFbjxF4t1eHStNh4XecyTvjIjjQcux9B9TgAmvya/at/b18V/tAS3WhaKZvDHgYkr9gjfFxer2Nw47Hr5Y+Ud9xANepgctrY6Xuq0er/rcaVz6c/ax/4KWaf4U+2eFvhRLBq+rjMVx4iYCS1tj0IgB4lb/aPyDtvzx+ZviLxJqvi/W7vWNb1C51XVLtzJPd3cpkkkY9yx5rNor9HweAo4KHLTWvV9WaJWCiiivSAKKK0/DfhnVvF+t2mj6Hp1zquqXbiOC0tIjJJI3oFHNTKSiryAzK+gv2av2LPHX7R13FeWsB0Dwmr4m169jOxsHlYU4MrdemFHdhX1t+y1/wTHsdDNp4l+LYi1LUFxJD4ahfdbxHqPtDj/WH/YX5eOS4OK+/7GwttLsobS0gitbWBBHFBCgRI1AwFVRwAB2FfH5hn0YXp4XV9+ny7kt9jyn4AfsueA/2dNH+z+GdNWXVJUC3Ws3gEl3ceoLY+Vc/wLgcDOTzXsPelor4epUnVk51HdsgKKKKgAooooAKKKKACiiigAooooAKKKKACiiigAooooAKKKKACiiigBBRmuK+Jvxj8GfBvRjqfjHxFZ6JbEExrPJmWYjqI4xl3PsoNfAfx0/4KuXt4bjTfhZoosYuVGuaygeU+8cAJVfYuWz3UV34XAYjFu1KOnfoNK5+h3jXx/4d+HWhy6t4o1ux0LTY+tzfTrGpP91c/eb0AyT6V8PfG7/gq3oejG4074Y6G2vXAyo1jVlaG1B9UhGHcf7xT6Gvzq8Z/EDxf8XPEQ1DxJrOo+JdWnbZGbmRpWGTwka9FGeiqAPavoj4H/8ABN34n/FT7Pf69AvgTQpMMZ9VjJu3X/Ytxhs/75T8a+op5Tg8DH2mNnfy2X+bKslueK/Fr9of4hfHG/M/i/xNeanCG3R2Ct5VrF6bIVwoPbOMnuTXW/Bb9i74rfHIwXOj+Hn0zRZcH+2dYzbWxX+8mRukHuitX6f/AAS/YL+FHwXFvdx6MPE2uR4b+1NcCzlW9Y48bEwehA3D+8a+jQNowBge1ZV89hSj7PBQsu70+5IObsfFXwW/4JdfD7wN5F942up/HGqrhjbsDb2KN/1zU7nx/tNg/wB2vsPw94b0nwnpcOm6JplppGnQDEVpYwLDEg9lUACtQ/WjFfLV8XXxMr1ZN/l9xAtFFFcwBRRRQAUUUUAFFFFABRRRQAUUUUAFFFFABRRRQAUUUUAFFFFABRRRQAUUUUAFFFFABRRRQAUUUUAFFFFABRRRQAUUUUAFFFFABRRRQAUUUUAFFFFABRRRQAUUUUAFFFFABRRSUALRRRQAUUUUAFFFFABRRRQAUUUUAFFFFABRRRQAUUUUAFFFFABRRRQAUUUUAFFFFABRRRQAUUUUAFFFFABRRRQAUUUUAFFFFABRRRQAUUUUAFFFFABRRRQAUUUUAFFFFABRRRQAUUUUAcZ8RvhB4N+LmknT/GHhuw163wQhuoQZIs9THIMOh91INfDnxp/4JP2V35+ofDDxCbKTlho+uEvGfZJ1G5fQBlb3YV+ivajPvXdhsdiMI/3c7Lt0+4d7H8/vxU+Avj/4J6j9l8YeGb7RwW2x3bJvtpT/ALEy5RvoDkdwK774JftwfFb4H+Ra6frja7oUWB/Y+t5uIVX0Rsh4/YKwHqDX7a6to1hr2nTafqdjb6jYTrsmtruFZYpF9GVgQR7Gvj/42f8ABMP4dfEL7Rf+DZpfAmsPlhFbr51i7e8ROU9PkYAf3TX09LOsPio+yxtP57r/ADX4lX7lv4If8FMfht8S2t9P8U7/AAFrL4X/AE9/Msnb/ZnAG3/toFA9TX1zYaha6rZQ3VncxXlrMoeOeBw6Op6FWHBHuK/Dn43fsZ/FH4ENPca3oD6jokZJ/trSM3Frt9XIAaP/AIGq+2a574O/tLfEb4EXqyeEfElzZ2e7dJpk586zl9d0TZUE/wB5cN6EUquS0MTH2uCn8t19+6C3Y/fKjPFfCXwK/wCCpnhLxb9n034jac3hHUmwp1G0DT2Dn1I5ki/HeO5YV9s+HfEuk+LtJg1TRNStNX02dd0V3ZTLLE49mUkGvlcRhK+Fly1Y2/L7ybWNWiiiuUQUUUUAFFFFABRRRQAUUUUAFFFFABRRRQAUUUUAFFFFABRRRQAmPxr5R/ac/wCCfvgv47C61vRFi8IeMny5vbaL/Rrt/wDpvEO5P8a4bnJ3dK+r6St6Ferhp89KVmB/P58ZPgV40+A/iVtF8YaPLp8pJNvdJ89tdKP4opBww6cdRnkA8VwFf0N+P/hx4a+Kfhi48P8AirRrbWdJuB80Fymdp7MjDlGGeGUgjsa/Lz9qX/gm74i+GH2vxH8PPtHirwuuZJbDbuv7Je/ygfvkHqo3DuuAWr77L87pYi1Ov7svwf8AkWmfE9FKylGIYEEcEGkr6goKKKKAO8+Dnxv8Y/AjxTHrvg/V5NPuOBPbt81vdID9yWPow6+4zkEHmv1q/ZY/bl8IftE20Gk3bR+G/G4T95pNxJ8lyQOWt3P3x32H5hz1A3V+LNS2t3PY3MVzbTSW9xE4kjliYqyMDkEEcgg968bH5XRxsbvSXf8Az7iauf0e5ozx1r8y/wBk3/gpfcaYbPwp8XJnu7PiK28UKpaWPsBcqOXH/TQfN/eDZLD9JdJ1ax17TLbUdMvIdQsLmMSwXVtIJI5UIyGVhkEH1FfnGLwVbBz5aq9H0ZDVjQooori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BcXEVnBJPPIkMUal3kkYKqqBkkk9AKAJsmvmr9qv8Abd8Jfs32MumwMniHxtImYdGgk+WDI4e4YfcXuF+83GAAdw+ff2u/+ClMente+EfhHcpPccw3fikAMiditqDwx/6anj+6Dww/NzUNQutWvri9vrmW8vLhzLNcTuXkkcnJZmPJJPOTX1uW5HKraridI9ur9exSR2fxh+Nni/46+K5df8X6tJqF0crBAPlgtUJ+5FH0Vf1PUknmuEoor72nTjSio01ZIsKKKKsAoqaysrjUryG0tIJLq6ncRxQQoXeRicBVUckk9hX6Gfspf8EzJb82fij4uxvbWxxLb+F432yOOoNy45Uf9M1OfUjBWuHFY2jg4c9V/Lq/QG7HzD+zZ+x/45/aT1RX0q2/snwzFJtutfvUPkJjqsY6yv8A7K8DjcVyDX61/s+fss+Bf2cdEFv4csBPq8qBbzW7wB7q4Pcbv4Ez/AuBwM5PNep6Lomn+HdLtdM0uyg07T7WMRQWtrGI4okHRVUcAewrQxX5zj81rY12+GHb/PuZt3FooorxhBRRRQAUUUUAFFFFABRRRQAUUUUAFFFFABRRRQAUUUUAFFFFACUhPvXE/FH4y+DPgxoTat4x1+00S2IPlpM+ZpyP4Y4xlnPsoNfnh8ff+CqOva+bnSfhdpv/AAj1gcp/bWoosl449Y4+Uj+p3n/dNehhcvxGMf7uOnd7DSufoP8AFf45+B/gjo/9o+MfENpo8bKTFA7b7ifHaOJcu/4DA7kV+fHx4/4Kqa/4h+0aX8MNLHh2xOU/tnUlWW8ceqR8pH+O8/Svia4uvFfxa8Xb5pNV8WeJdRkwMmS6up29B1Y/Svsj4C/8EtPFni8W2qfEfUB4S0tsP/ZdoVmv5F9GPKRceu49ior6mGXYHLoqeLlzS/rZdfmVZLc+N9R1XxX8WPFnn3lxqvivxFfuFBcyXVzM3ZVHLH2A/Cvrb4Ff8EvfHPjr7PqXj27XwTo7Yb7GoE1/IvpsB2x59WJI7rX6P/CD9nfwB8CdNFr4O8O22nTOu2a/kHm3c/8AvytliM87QQo7AV6ViuLFZ9NrkwseVd+v3bIXMeQ/Bf8AZV+GvwGgjPhfw5ANTVdr6xegT3r+v7wj5c9wgVfavXiPSgHNFfK1Kk6r5pu78yRaKKKkAooooAKKKKACiiigAooooAKKKKACiiigAooooAKKKKACiiigAooooAKKKKACiiigAooooAKKKKACiiigAooooAKKKKACiiigAopCQOppPMUnG4Z+tADqKKKAGnAHNNzg57fWlPevmj4lftzeG/h74r1Tw83h/Vr2+0+YwSMfLSNmHdTuJI+oFYVq9LDx5qjsj0sBluLzSo6WDpuckru3Y+mBmlIr4W1b/go/fSBl0zwVBD6Pc35fP/ARGP51xOq/8FAfiTelltbbRtPXsY7Z3Yfi0hH6V5cs4wcdpN/J/qfY0eAc9q/FTUfWS/S5+jpPFIGDdDn1xX5X6v8AtffFrWAwl8Wy26HottbwxY/EID+tfTn7BXxJ13x1Z+MYNf1i81e6tZbeWN7yZpSiurghcngZToPWjD5rRxNVUoJ69x5rwRj8nwMsdiJxajbRXe7S6pdz64ooor2z87CkNLRQBGByO/rSj8qMciuL+JvxY8NfCPQX1XxFqC2sfPlQKd007D+FE6sf0HcgVE5xhFyk7JG1GhUxFSNKlFyk9Elq2dp0rL13xRo/hi0N1q+q2emW46y3c6RJ+bECvz7+LH7d3jDxdPLaeFF/4RbSuVEgCyXUg9S5GE+ijI/vGvm/V9c1HxBeyXmp39zqF1IcvNdzNK7fVmJJr53EZ3Spu1Jc3nsj9byvw3x2JiqmOqKkn0XvS+eqS+9n6k6x+1r8J9CYifxjaTEf8+cclx+sasKwpf24fhIhG3XbmQf3l0+fH6qK/MaivKlnmIe0V+P+Z9pT8NMrivfqzb9Uv0P1G0/9tH4R3z7P+EoMLHoJrG4Ufnsx+td74Z+Mngjxk6RaN4p0rUJn+7BFdJ5h/wCAE7v0r8fKASpyDg+1aQz6qvjgn96/zOfEeGWBkv3FeUX52a/BL8z9tUcN0IJ9qOhNfk78N/2mfiD8MJohpuuzXlghGdP1EmeEj0AY5T/gBFfcXwI/a+8NfGB49KvwPD3iVhhbKZ8xzn/pk/GT/snB9M4Jr3cLmlDFPl+GXZ/oz8yzrgrM8mg61lUprdx3Xqt1+K8z6CFLSAggYOaWvZPz8KKKKACiiigBueOKQH0oJCjkgCuM8VfGXwR4IlaHXPFOmWFwnWCS5XzR/wAABLfpUSnGCvJ2RtRoVcRLlpRcn2Sbf4Ha4ox6V4Ne/ttfCO1ZlTxDNcFeP3On3H8ygos/23PhHc4D+IZrcn/nrp8/9ENcv1zD3t7Rfej2f7Aza3N9Vn/4C/8AI93zn60vavP/AA98evh74raOPTfF+kzSv92F7pI5D/wBiG/Su9SRJkBRww7FTXVGcZq8Hc8ethq2HfLWg4vs01+ZLRSUtWYBRRRQAUUUUAFFFFABRRRQAUUUUAFFFFABRRRQAUUUUAFFFFABRRRQAUUUUAFFFFABRRRQAUUUUAFFFFABRRRQAUUUUAFFFFAEciLIpVgGU8EEZBr5k+Of/BPr4W/GUXF7a6d/wh3iCTLDUdFRUjdvWSD7jc8kjax/vV9PYBo6VrRr1aEuelJpgfil8dP2Afin8FftF9Hpv/CW+Ho8t/aeio0jIvrLD99OOSQGUf3q8m+Ffxx8dfBLWP7Q8HeIrzRpCwMtujbrefHaSJso/wCIyO2K/oFIzXz18ef2Hfhf8dhc3t5pI8P+IZct/bOjhYZXb1lTGyT3LDdjowr6zDZ7GpH2eNhdd1+qK5u54L8Bv+Cqmga8bXS/ifpZ8P3pwn9s6YjS2jH1eLl4/wDgO/8AAV9y+F/F2jeNtEg1fw/qtnrOmXAzHd2Myyxt+Kk8+o6ivx7+PX/BPP4m/Bn7RqGm2v8Awmvh2PLfbtJjJniUd5bfll45JXcoHUivFfhd8afHHwT1z+0vCHiC80S43DzYY23QzY7SRNlXH1Bx2xW1XKMLjY+1wM7eXT/NDsnsf0E0dq+AvgD/AMFTtA8RNbaV8UNNHhy/bCDWdPVpLNz6vHy8f1G8f7or7o8O+JdK8XaRb6rompWmraZcLvhu7KZZYpB6hlJBr5PE4OvhJctWNvPp95NrGtRRRXIIKKKKACiiigAooooAKKKKACiiigAooooAKKKKACiiigApMZpaKAPkn9qT/gn74R+Oq3eu+HhD4T8bPlzdRR4tb1v+m8a9GJ/5aLzzkhuBX5TfFf4O+Lvgn4pm8P8Ai/R5tKvkyY3YborhM/ficcOvuOnQ4ORX9B3euJ+K3wg8J/GrwvN4f8X6PDqtg+TGzjEsD44eJxyjD1H0OQSK+jy/OauFtTq+9D8V6FJ2P586K+rf2qv2A/FfwEe613QPP8VeCFJc3ccebmyX0nQfwj/novy8chcgV8pV+g4fE0sVBVKUrosKKKK6QCvf/wBmL9snxn+zZqaW1tK2ueEZZN1zoN1IdgyeXhbnyn9wMHuDwR4BRWFahTxEHTqq6YH78fA/4/eDv2gfCya34S1IXAUAXVjNhLqzc/wypnjvgjKnBwTXpXf2r+ef4afFDxP8IfFdr4j8J6tPpGqW54kiOVkXukinh1OOVIIr9bP2S/27/DX7QkFtoOuGHw546C4Niz4gviBy1uxPXv5Z+YdiwBI/PMyyephL1KXvQ/FepDVj6tooor5w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UY5rxb9o/9qXwd+zV4cN5rtx9t1q5Qmx0S2cfaLlumT/cjz1c8dcAng6U6U601CmrtgegfEX4keHPhP4VvPEfirVodJ0i1GXmmPLN2RFHLseygEmvyS/a3/by8SftAz3Ph/QPP8N+Aw237Gr4uL8A8NcMO3fywdo7liAR5L8f/wBo7xj+0Z4qbVvE97i1iLCx0q3JW2s0PZF7seMuck464AA8tr9Cy3JYYa1WtrP8F/wfMtKwUUUV9OUFFFFABXoPwW+BHjH4++K00Lwjpb3kowbm8kyltaIf45ZMYUdcDknGACeK9q/ZO/YJ8UftATWuva95/hrwLuDfbXTFxfDutup7dvMPyjsGIIH6z/DL4W+F/g74Vt/DvhPR4NH0yDnZGMvK+OXkc8uxxyxJP4AV8zmOc08LenS96f4L1/yE3Y8c/Zd/Yh8Hfs5WsOpOieIfGbJiXWrmIYhJHK26HPljtu+8ecnB2j6Tzzilor89rVqlebqVXdszCiiisgCiiigAooooAKKKKACiiigAooooAKKKKACiiigAooooAb26Uv4Vna3ren+HdLuNS1a+t9N062QyT3V3KsUUSjqWZiAB9a+FP2h/+CpOheGvtOjfC2yTxDqIyja5fIy2cZ6ZjThpT7navQ/MK6sNg6+Lly0o3/JfMdrn2t46+I3hr4YaBNrXirW7PQtMi63F5KF3H+6o6sx7KoJPYV+fH7Qf/BVW5uvtOj/CbTTaRcofEWqxAyH3hgOQvs0mfdBXw38Q/ij4y+NPif8AtTxVrV94h1WZtkSytkJk/cijX5UGf4VAFfSn7Pv/AATT8ffFD7LqvjIv4F8Ovh9lzHuv51/2YT/q8+smCOu1hX11LK8Jl8fa42Sb7dPu3ZVktz5f1rXvFnxc8W/atRu9U8V+Ir9wimQvc3ErHoijk/RQMDsK+wP2fv8Agl14t8bG21b4j3jeD9IbD/2bBtk1CVfQ9Uhz77mHQqK/Qf4K/syfD34AackHhLQoob0psm1W6xLeT+u6UjIB/urtX2r1YiuPF59Jr2eFjyrv1+S2Qm+x5v8ACD9n3wF8CtK+x+DvD1tprsoWa9ZfMup/9+VssRnnGdo7AV6Pz+FKKP1r5Sc5VG5Td2+5ItFFFIAooooAKKKKACiiigAooooAKKKKACiiigAooooAKKKKACiiigAooooAKKKKACiiigAooooAKKKKACiikoATOaM8U0sq9SBXKeKfip4P8F5GueJNN0xx/wAs7i5RXP0XOT+AqZSjBXk7I1pUaleXLTi5PsldnWDjvSkZ96+cPFf7ePw00DcumzX/AIglHGLO2KJn3aUpx7gGvJ77/gopfXutWcWn+Fraw003CLPNeXDSyGLcNxUKFCtjOOW59a86pmOFg7OafpqfVYbhLOsVHnjh2l/e0/B2f4H3TRUUMgmhRwQwZQcjoalr0z5B6aDK8j/aD/aAtvgHpOmXtzo0+ri/leFBDKIwjKAfmJB65PbtXrZHBFfL3/BQjSDe/BvTrxBk2Wqxu3srRyKf1K1x4yc6VCc4PVI9/h/DYfGZpQw+KV4TlZq7W+2q13seZav/AMFHdYnDDTPBtnaHs1zePN+gVK4nVf2+PidqAYW50nTgeht7RmI/77dq+b6K+BlmWKnvN/l+R/UNHg7I6D93DJ+t3+bZ65q/7WPxX1oMJ/GV3Ep/htYoocfiiA1Z+C3xf8V3Pxp8Gy6t4n1fUYZNThheO6vZZExI4Q5DMRj5q8arR8NaodE8RaXqKkhrS6iuAR6q4b+lYwxdX2kZTm3Z92d+JyTALC1KdChCLcWtIpbq3RH7TKcqD7UtQ2riS2icEMCoII71NX6ej+MWrOw0c1+XP7aGknS/2iPErbdsd2ILhfxhQE/99K1fqNX52/8ABQnSTafF/Sr4LhLvSkXPq6SyA/oVrwc6hzYW/Zr/ACP0/wAOq/sc65P54yX5P9D5booor4E/qMK+sf8AgnZrP2b4leItMLYF1pgmx6mOQD/2oa+Tq98/Yd1b+zP2hNHg3YF/bXFsffEZk/nHXo5dLkxdN+f56HyPFdH6xkmKh/db/wDAdf0P08ooor9MP46E60YFA6VU1G+g0qxnu7mVYLeCNpZJHOFRVGSSfQAUDScnZHAfHT406R8EPBk2sX+Li9kzFY2Cth7iXHT2UdWbsPcgH8ufiN8R9d+Kfii513xBeNdXcxwkY4jhTtHGv8Kj/wCuckk10n7QXxivPjR8RLzV3kddLgJg063Y8Rwg8Ej+833j7nHQCvNK/Psyx8sTU5Iv3Ft5+Z/VXB/DFPJsKsRWjetNav8AlXZfr5hRRRXhn6OFFd98Hvgr4j+NfiFtM0KFVhiAa6vpsiK3U9CxHUnBwo5OD2BI+vNG/wCCdHhWGxQat4m1e6u8fNJaCKFM+ysrn9a9LD5fiMTHmhHTufIZtxXleTVPY4mpefZJtr17fM+BaK+tPjF+wVqfhPSJ9W8G6nLr0MCln064jC3G0dSjLw5/2cKfTJ4r5LZSpIIwRwQawxGGq4WXLVVj1MqznA51TdXB1Oa2/Rr1T1/zCnwzSW8ySxO0UqMGV0OCpHQg9jTKK5D2mlJWZ+hf7Hf7Tr/EW0Twf4muQ3iS1j3Wt3Ieb2JRyD6yKOT/AHhz1BNfVWASDX4ueG/EV94U16w1nTJzb39jMk8Mg7MpyM+o7EdxX67/AAs8dWvxK8A6L4ktMLHf26yMgbOx+jp/wFgy/hX3uU414iDpzfvR/FH8xcd8OwynExxeGjalUeq6Rlvp5PdL1OvopB0pa+gPysYTgV4x8cf2pPCvwVhaznc6t4hZN0elWrjcuehlbkRj65J7A1y37XX7Sh+EGjR6FoUinxXqEZKSHDCzi6eYQerE5Cg8cEnpg/nDf39zqd7Pd3lxJc3c7mSWeZyzuxOSxJ5JJ7185mOafV37KlrLq+3/AAT9a4R4K/taKx2OuqPRLRy+fRfi+h698Uv2sPiB8T5pI5NVfQ9LOQthpbNECPR3B3P7gnHsK8bd2dizEsx5JJyTSUV8ZVr1K0uapK7P6HwWXYTL6apYSmox7JW+/v8AMKKKKwPSAHFdx4H+Nvjj4cyxnQPEt9ZQxni1aXzID/2yfK/pXD0VrCpOm+aDs/I5MRhMPioOFempRfRpNfcz7p+D37f1nqM0GnePrFdOlYhRqtirNCT6vHyy/VS30Ar6+0jWLHXtNt7/AE66hvbOdBJFPA4dHU9CGHBFfixXr/7P/wC0jr/wO1hURn1Lw5M+brS3fgeskRP3H/Q9D2I+kwWcyi1DEarv1Xr3PxziLw+pVYSxGUrll/J0fpfZ/h6H6rZx/WkUZrnfA3jbSviL4Xsde0S5W6sLtN6OOqnurDswOQR2Irohxn1r7KMlJKUXoz+falOdGbp1FaSdmnumiSikFLVEBRRRQAUUUUAFFFFABRRRQAUUUUAFFFFABRRRQAUUUUAFFFFABRRRQAUUUUAFFFFABRRRQAUUUUAFFFFABRRRQAUUUUAFFFFACHpXz58ev2Ivhl8e1uLy/wBKGheI5Mka3pAEUzN6yrjbL7lhuxwGFfQfWkPFaU61ShLnpyafkB+LHx//AGAPiX8Dzc6ja2Z8YeGY8t/amkxlniT1mg5ZOOSRuUd2ryj4RfH3x58CtX+3eDvEFzpgZg01kT5lrce0kTZVuOM4yOxFfv8AYHevmn9oH9gf4a/HMXGoRWX/AAiXieTLf2tpUaqsrnvNDwsnuRtY/wB6vrMNnkakfZY2N0+tvzX9ehSfc81/Z8/4KfeEPHpttI+IkCeDdabCC/Ql9Omb1LHLQ/8AAsqO719radqFrq1jBeWNxDd2s6CSKeBw8cinkMrDgg+or8Qvj9+xZ8Sf2fZZ7vU9L/trw4hyuu6UGlgC9vNGN0R6feGM8Amsb4EftXfET9nm+Q+GdZaXSC+6bRL/ADLZy+vyZyhP95Cp9SelaV8moYqPtsDNenT/AIHzHbsfvDzS18ofs8/8FDfh78aja6VrEy+C/FMuI/sWoyj7PO//AEyn4Bz2VtrZOBu619WhgwyDkV8lWw9XDz5KsbMgdRRRWABRRRQAUUUUAFFFFABRRRQAUUUUAFFFFABRRRQAUUUUARSxLMjI6h0YYKkZBFfCH7V//BNfSvHH2zxR8LI7fQ9ebMs+hEiOzuz1PlHpC59PuHj7nJP3l6Udq6sNi62Enz0nb8n6jTsfzpeJvC+reDddvNF13TrnStVs5DHPaXcZSSNvQg/nnuOay6/dX9pH9k/wV+0roRh1q2+wa/BGVstdtEH2iD0Vv+ekeeqN6nBUnNfkH+0F+zN41/Zw8R/2d4msfM06ZiLLWLYFrW7Uf3W/hbHVGwR7jBP6Nl+bUsauWXuz7f5Fp3PJqKKK90YVJb3MtncRzwSvDPEwdJI2KsjA5BBHQg96joo3A/Rj9kH/AIKTvbfYvCHxcumki+WG08Utyy9gt16j/pqOf7wPLV+kFjeW+oWkN1azpc20yCSOaJwySKRkMpHBBHORX849fUv7I/7dXiT9ni7t9C1rz/EPgN3+awZ8zWOTy9uT0Hcxn5T22kk18bmWSKd62FVn1XR+nYlrsfs6SfSjqK5T4c/Enw58WfCtn4j8K6rDq2k3IyssJ5Vu6Op5RhnlSARXVjqa+ElFwbjJWaIF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HNGajkkSCMu7BFUZZmOAB6mvzq/bM/wCCjcdj9u8FfCa+Elx80N94nhOVTsyWp7nt5vQfw54YdeEwlXGVPZ0l6vohpXPYP2v/ANvTQvgJbXPhrww1vr/j1lKtFu3W+nZH3piOr+kYOe7EDG78k/G/jnXviP4mvvEPiXVLjV9YvX3zXVy2WPoAOiqBwFGAAAAAKxri4lu7iSeeR5ppGLvJIxZmYnJJJ6k1HX6bgctpYCFo6ye7/roWlYKKKK9UYUUV3Hwg+DHi345eLoPDvhDS5NQvHw0sx+WC2jzgySv0VR+Z6AEkConUjSi5zdkgOR0rSr3XdSttP060nv7+5kWKC2tozJJK5OAqqOSSewr9LP2Rv+Ca1tohsvFnxbt473UOJbXwxkPDCeoNyRw7f9Mx8o/iLZwPff2Vf2K/Cf7Nmmx37pHr3jSaPFzrUyf6rI5jt1P3F7E/ebucYUfR9fA5lnkqt6WGdo9+r9OxDZDb28drCkUMaxxooVEQYVQOgA7Cp6KK+T3JCiiigAooooAKKKKACiiigAooooAKKKKACiiigAooooAKQZo715D8df2oPAP7PGlG48U6sp1J13W2j2eJby49MJn5V/2mIX3zxVQpzqyUKau2B64SFGTXyd+0b/wUR8A/BY3WkaC6eNvFMeUNrYyj7LbP/wBNZhkZB/hTJ4wdvWvg/wDaN/b++IHx1+1aVp8zeD/CUmU/szT5T5twn/Tebgtnuo2r6g9a8v8Agl+zh4+/aC1n7F4R0WS4tkcLc6pcZjs7b/fkIxnHO1csewNfX4XJIUY+2x0rJdL/AJstLuT/ABx/ac+IP7QmqG48V6072Cvvt9ItMxWdv6bYweT/ALTFm967n9nj9hH4j/Hw22o/ZP8AhFvCsmG/tnVIyPNT1gi4aX2PC/7VffX7On/BOfwD8Hfs2reJlTxt4pTDiW9iH2O3b/pnCchiD/E+TwCAtfW6qqKABgDgAU8TndOjH2OBjZLrbT5L/MV+x4P+z/8AsZfDj9nuGC60nTBq3iJV+fXdUAkuM9/LGNsQ6/dAOOCTXvdJQK+RqValaXPUldki0UUVmAUUUUAFFFFABRRRQAUUUUAFFFFABRRRQAUUUUAFFFFABRRRQAUUUUAFFFFABRRRQAUUUUAMBz0pcn0/WszWvEeleG7ZrnVdStdNgXrLdTLGg/FiBXkviv8AbG+FnhXeh8RJqk69ItMia43fRwNn/j1YTrUqXxyS9Wd+Gy/F412w1KU/RN/ke29qMnHTFfFnir/go1ZoHj8OeE57j0m1K5WLH1RA2f8AvoV434q/bg+KPiPctrqNpoUR426fbLnH+9JvI+oIrzKub4Sns3L0X+dj7TB8BZ3irOVNQX95/ors/TGa6hto2eWVI1UZJZsAD3NeceKv2kfht4N3jUfF2neanDQ2sn2iQH0Kx7iD9a/LXxJ4/wDEvjBy2t69qWq85C3dy7qPoCcD8KwK8mrnz/5dQ+/+v1PucH4Yw0eMxHyirfi7/kfoL4q/4KHeD9M8xND0XUtakXo8u22ib6Ekt+a1414t/wCCgfj3WDImjafpmhQt91tjXEq/8CY7f/HK+X6K8qrmuKq/at6af8E+4wfA+R4OzdHnfeTb/Db8DvfFPx5+IXjMt/a3i7VJ424aGKcwRn6xx7V/SuDZ2dizMWJ5JJzSUV5k6tSo7zbb8z7PD4PDYSPLQpqC7JJL8AoHBoorI62rqzP1w/Z68V/8Jp8GfCWqM/mSPYxxSv6yIPLf/wAeVq9Fr5W/4J7+Kzqvwr1TRJH3SaVqDFFz92KVQw/8fElfVXvX6lhKntaEJ90fxVnuE+o5niKCVkpO3o9V+DQuK8S/bK0k6v8As8eKlVcyQLDcL7bJkJP/AHzur2zPSuH+NuknXfhD4xsVXdJNpVyqD/a8ttv64q8RHmpTj3T/ACObKq31fH0K38sov7mj8gaKDwaK/Kj+3U7q4UA4INFFC3CSumj9ivhTq/8AwkPw08LakW3G6022mJ92iUn+ddYK8f8A2StX/tn9nrwfOWyY7d7b/v3I0f8AJRXsHTNfq1GXNSjLul+R/D+ZUfq+NrUv5ZSX3NoXqK+Iv+CkGknHgjUlXhftVu5+vlsv8mr7bzgV8sf8FDNJN58JNKvUXJtNURmPorRyKf1K1xZlHnwk1/WjPoeD6/1fPMNLu7femv1Pzxooor82P7BCvR/2ctY/sP45+CbrdtDalFbk+0h8v/2evOK1fCmqnQvFGj6jnBs7yG4z6bHDf0rajLkqxl2aPPzGj9ZwdakvtRkvvTR+0SnKg+1LUVu4aCMg5BUHNSdq/Vz+HXoxK+af27viS/g74TpodtKY77xDL9nypwRAmGlP0OUQ+zmvpbNfm9+3x4vbXvjSmkJLut9Gso4dgPAlk/eMfqVaMf8AAa8jNKzo4aTW70+8+44Ky5ZlnNKM1eMLyfy2/Gx81UUUV+cn9chQBuIA6miu2+Cfh1fFfxc8JaU6eZFPqUPmp/ejVwzj/vkGtacXOagupy4uusLh515bRTb+Sufpb+zh8LIPhL8LNI0vyVj1GaNbq/kx8zzuAWye+3hB7KK9SPJpEXaij0Ap+K/VKcI0oKMdkfxDi8TUxmIniKrvKTbfzGkA9a/Mr9tX4XwfD34uy3ljAsOna5F9sRVGFWbcRKB+OG/4HX6anjOa+N/+CjelLP4c8HaiEJlhup4AQOzoCf8A0WK8nN6Sq4WT6qzPueBMbLCZ1Tgn7s04v7rr8UfCVFO8mT+435UeTJ/cb8q/PbPsf1X7Wn/MhtfoB/wTu8WPqngDxBoEshc6XeLNGD/DHKp4HtuRz/wKvgHyZP7jflX15/wTnu5YPG/iu0OVjmsYpCCOpWQgf+hmvZymUoYuPndfgfn/AB1SpYnI6rb1jytfev0bPvnvUNzcJa20szsFRFLEnoAOtSk8j61yPxXvWsPhf4ruUzvh0u6cY65ETGv0CT5YuXY/lajD2tSMO7S+8/KT4seO7n4lfETXfEdy7N9tuWaFW/5Zwj5Y0/BAo/CuSoPWivympJzm5S3Z/cmFoQw9CFGkrRikkvJaIKKK0vDdtaXniLS7e/kEVlLdRJcOTjbGXAY/gM1MY3lY1qzVODm+h7J8Hf2PvGnxb0yDV90Gg6JON0V1e5Mkq/3o4xyR7kqD2zXqepf8E4NVgsy9j41tbq5x/qprBo1z/vB2P6V9wabZ29jp1tb20aRW8UapGkYwqqBgAD0Aq5jHT86++p5PhYwSmrvvdn8uYvxAzqrXc6M1CN9I2T08203fufkj8VP2fPG3wfbfr2l5sC21dRtG823Y9gWxlSewYAmvOK/abWdHstf0y407ULWK9sblDHNBOodHU9QQetflv+058En+CfxEls7YO+g36m406V+SEz80RPcoePcFT3rwMxyz6qva0tY/kfqXCPGTzqbweMSVVK6ttJLfTo1v5nkNFFa2h+E9b8US+To+kX2qS5xts7d5f0UGvAUZTdkfqFStToxcqkrLzPaP2QvjvP8ACjx5BpOoXJHhjWJVhuEdvkglOAkw9Owb/Z5P3RX6bI/mKGXkEV+XXhX9jP4q+J9kh0BNJgfpNqNwkf5oCXH/AHzX6Q/DrS9Z0PwNouna9PDd6zaWscF1cQMzJI6rt3gsATnAJyByTX3WTuvGm6dWLSW1/wAj+afEBZZWxUMVgqkZTeklFp7bN269/kdOKWiivoT8oCiiigAooooAKKKKAEzxmmlgoyTgCkY46eleUftQfED/AIVz8F/EWoxS+Ve3EP2K1KnDebL8gI91BLf8BrKpUVKEqktkrnXhMNPGYinh6fxSaS+bseo217BeRLLBNHNGwyrRsGBHqCOtWK/HfwT8WvGHw6nEnhzxDe6YN27yY5d0LH/ajbKH8RX0h8P/APgodruneXB4u0ODVohw13YN5MuPUocqx+m0V4dHOsPUdppxf3r+vkfpWY+HeaYVOWFaqx+5/c9PxPvdX9cU4GvGvh/+1h8N/iEY4rXX4tMvX4+x6p/o8mfQFjtY+ysa9gimjmjDRurqRkEHIIr3KdWnVV6ck15H5tisFicFPkxNNxl2aa/MmooorU4wooooAKKKKACiiigAooooAKKKKACiiigAooooAKKKKACiiigAooooAKKKKACiiigAooooAhlhS4ieORFeNgVZWGQQeoIr4+/aH/4Js+A/iqbnVvCITwN4jfLkWsebCdv9uEfcJ9Y8Ackqxr7HpMV0UMRWw0uelKzA/Av41/s4ePv2f9X+x+LtDltbZ3K2+p2+ZbO4/wByUDGcc7Thh3Ar039nb9vr4h/Ak22mXdwfF/hOPC/2VqUp8yBPSCblk9lO5R2Uda/ZTxB4d0vxXpNxpWs6fa6rplymye0vIllikX0ZWBBr4G/aM/4JZ6fq/wBq1r4TXa6Xd8u3h3UJSbdz1xDKclD6K+Rk/eUV9dQzfD42HscdFLz6f5ou99z6j+Af7Wfw9/aJsE/4RzVRa62q7p9D1AiK7jx1IXOJFH95CR0zg8V7T2r+ebxP4T8XfB3xgbDWbDUvC3iKwkEiBw0MsZB+V0cdRxkMpwexr7K/Zw/4Kha94UNpofxRgk8R6UMRrrlsoF9COmZF4WYD14bqSWPFcuMyKUY+1wj5o9uvy7ia7H6nk0dRXK/D34l+GPir4dh13wnrVprmmS8Ca2fJRv7rqfmRh3VgCPSuqA5r5OUXFuMlZokWiiigAooooAKKKKACiiigAooooAKKKKACiiigAooooAK53xt4F0H4jeHLzw/4m0q21nSLxdk1rcpuU+hB6qw6hhgg8gg10PUUYI70JuLvF2YH5D/tcf8ABPLXvg0bzxR4HW48R+C1zLNBjfeacvU7wP8AWRj++BkD7wGNx+Na/pAYBgQeQa+DP2v/APgnFp/jk3vi74XW8Gk+IjmW60EYjtr09S0XaKQ+nCN/snJP2+W55e1LFP0f+f8AmWn3Pyyoq9rmhaj4Z1e70rVrG403UrSQxXFpdRmOSJx1VlPINUa+1jJSV4lBRRRTA9V/Z9/aQ8Y/s4+LF1bw1eb7OYqL7Sbgk214g7MvZhzhxyPoSD+xn7On7Tng/wDaS8LDUvD1z9m1SBR9v0a4YfaLRj6j+JCejjg+xyB+D1dF4A+IHiH4XeKrLxH4X1SfSNYs23RXEDdR3Vh0ZT0KkEEdRXg5jlNPGrmjpPv39RNXP6IaK+Vf2Qf25vD/AO0RZwaHrZg0Dx5Enz2JbEN9gcvbknr3MZ+YdtwBI+qe+a/Nq9Cph6jp1VZozFooorEAooooAKKKKACiiigAooooAKKKKACiiigAooooAKKKKACiiigAooooAKKKKACiiigAooooAKKKKACiiigAooooAKKKKACiiigAooooAKKKKACiiigAooooAKKKKACiiigAooooAKKKKACiiigAooooAKKKKACiiigAooooAKKKKACiiigAooooAKKKKACiiigAooooAKKKKACiiigAooooAKKKKACiiigAooooAKKKKACiiigAooooAKKKKACiiigAooooAKKKKACiiigAooooATv7VmeIvEWmeE9FvNX1m+g03S7OMy3F3cuEjiQdSSelYfxN+J3hv4QeD73xL4q1OLStKterucvK/wDDHGvV3OOFH8ga/Hf9rP8AbL8TftL641nGZdF8E2su6z0ZH5kI6SzkcO/oPur0GTlj62X5bVx09NIrd/5eY0rnof7Zn7f2qfGaW88I+BprjR/A4JinuhmO41QdDu7pEeydWH3uu0fGNFFfpuFwtLCU1TpKy/rc0tYKKKK6gCilAzX3L+xx/wAE7tQ+JX2Hxh8SbefSfCp2zWmjnMdzqK9Qz944j/30w6bQQx5MVi6WEp+0quy/P0Bux45+yz+xp4t/aW1ZLmJX0TwdBJtu9cnjyrY6xwLx5j/ovc9Af2B+DvwU8JfAnwhB4d8JaYljaqA007ANPdSY5klfGWY/kOgAGBXW6HoOneGNItNL0myg07TrSMRQWlrGI44kHRVUcAVo1+aZhmdXHSs9I9F/n3M27i0UUV5AgooooAKKKKACiiigAooooAKKKKACiiigAooooAKKKTOKAA/pWJ4t8XaL4G0K61nxBqlto+l2i7pru8lEcaj6nuegA5J4FfOf7TP7fngb4DLdaPpbp4u8ZJlP7Os5R5Nq/wD03lGQpH9xct2O3Oa/K/42/tEeOv2gteOo+LtYkuokYm202DMdpag9o484BxxuOWPcmvfwOTVsX78/dh+L9EUlc+xf2lv+Cot1ftdaD8I4GtLfmOTxLexfvXHrBE33R/tOM8/dUjNfCun6b4t+MPjTybWHVPFnifU5SzY33NxOx6sxOTx3J4A68V9Gfs0f8E8vG/xsNrrPiIS+DPCL4cXN1F/pd0nX9zEegI/jfA5BAbpX6j/Bj9nzwP8AAPQv7M8H6LFZO6gXF/L+8u7ojvJKeTzztGFGeAK9ypjcFlMXTw0eaf8AW7/RDukfF/7N3/BLeC1FrrvxcuBczcOnhuwl+RfaeZfvf7sZA/2z0r9BfDvhrSvCOj22laLp1rpOmWybILSziWKKNfQKoAFafal7elfIYrG18ZLmqy+XREt3FooorjEFFFFABRRRQAUUUUAFFFFABRRRQAUUUUAFFFFABRRRQAUUUUAFFFFABRRRQAUUUUAFFFFABRRRQAUUUUAfmh+3d4el0T463F4WkMOqWcNymSSqkAxMB6cx5x/te9fO1fdX/BRrwqJ9B8KeIkXm2uZLKQgdRIu9M/Qxn/vqvhWvzjNIeyxUl31+8/rrgvFLF5HQkt4rlfydvysFFFAGa8k+4bS3CirT6VeR2AvmtJ1smfyhcGJhGXwTt3YxnAPHsaq02miYyjU+FhRRRSLLFhp91qt5FaWVtNeXczbY4IELu59Ao5J+leseFP2Sfin4tCPD4Xn0+3frLqbrbhfqjHf+S1wXw48Snwd4+8Pa5uKrYX8M747orgsPxXI/Gv2NtmWS3jdcFWUEY6GvfyzAUsYpSqN6dEflnGXFGO4fnTp4anFqaesrvVb6JrufCnhP/gnRrN1sfxH4ptLEdWh0+3aYn23vsx+Rr2Twn+wl8M/DwV7+3vvEEy85vrkqM/7sYTj2Oa+jgaaQewx719XSy3C0toX9dfzPw/GcX51jdJ4hpdo+7+Vmc34Q+H3hzwFbyweHdFsdGjkx5n2OFYzJjOCxAyxGTyc9a6QdOlFLxivRilFWirI+SnUlVk51JNyfVu7FHSqmpWqXthcwSDcksbIw9QRg1b6U1yCjD2qhRbjJNH4p6nZPpupXdpLxJBK8TfVSQf5VWrt/jfpJ0T4weM7PbtVNVuWUeiGRmX9CK4ivyetHkqOPZn9yYKqsRhaVZfaSf3q4UUUVkdp+j37A2sDUvgcbVjuOn6lPAB6A7ZP/AGoa+l+2etfml+zP+1JZ/AXw3rOm3ejXGrPd3K3EQilWNQdm1skg9cL0Fd/q3/BR3VpVK6Z4Ms7U9mur1pv0CLX3WFzLDU8PCM5apbWZ/M2ecHZvjM1xFXDUbwlK6baS116u593bh1rw/wDbO0r+1f2ePE2xdz25guF9tsybv/HS1fJeq/t9fE3UNwt10fTQeht7RmI/77dv5V594v8A2mPiT460u603WfE8tzp9yhjmtkghjV1PY7EGRWeJzfDTpShFN3TWx15RwDnGGxlHFVHGKhKMrXbejT6K34nl9FFFfEn9GhQDgg0UULcUldNH7H/DLWP+Eh+HfhrU9277Xp1vPn/ejVv610yjpXkv7KOrDWv2ffBtxu3bLU2//fp2j/8AZK9cHFfq1CXPSjLul+R/D2Y0fq+MrUn9mUl9zaGscDNfkV+0DrR1/wCNfjW8Y7v+JnNCp9Vjcxr+iiv1zm/1L/7pr8Z/HFy15401+4Y5aW/ncn1JkY187n0rU4LzZ+teGFJPF4ir1UUvvd/0MSiiiviz+iQr3H9izT/tv7RfhlsZW3W5mIP/AFwkA/VhXh1fRX7Bse/49wNj7mnzt/6CP613YFXxVNea/M+Z4lm4ZNimv5Jfimj9LqKKK/Tz+Mgpjxo4+ZVYe4p9FAEX2eH/AJ5J/wB8ij7PD/zyT/vkVLRSsiuZ9yL7ND/zyT/vkU5IkT7qKv0FPoosK7GnpWN4y0X/AISHwrq+mk4F5aS2+f8AfQr/AFrZPWkJzkUNXVmOE3Tkprdan4nXVvJZ3M0EyGOWJyjowwVYHBBqOvef2yPhNN8N/i3fX8EJXRtdZr22dR8qyE5mT6hjux6OteDV+WYilKhVlTluj+3Mqx1PMsFSxdJ6SSf+a+T0YUUUVzHqbn2Z+zJ+2jDo1lY+E/HkjLbxKsFprRy2xRwqTjrgdA49t3dq+3dM1O01ixgvLG5iu7SZA8U0Dh0dT0IYcEfSvxWr0D4W/Hbxj8H7wSeH9UdLQtuk064zJby+uUJ4P+0uD719Ngs5lSSp11dd+v8AwT8b4i8P6WNnLFZbJQm9XF/C35dn969D9dRzXnnxb+Cnhr41adYWniKKdo7K48+NreTY+dpBUnB+U8ZAxyo54ryj4P8A7cvhHxyYLHxKo8Kaq2F3zNutJG9pf4Po+AP7xr6Ut7qG8gSWCVZYnUMrocgg9CCOor6yFWjjKb5WpJ/1qj8NxODzHIcSnVjKnUWz/wAmtH8meY+GP2YPhh4R2NY+ELCWVeRLeqbl8+uZC2D9MV6ZaadbWECxW1vFBEgwqRoAAPYCrHJpcYrWFKFNWjFL0R51fGYnFy5sRUlJ+bb/ADFAwKWiitjkCiiigAooooAKKKKACiiigBh496+Ev+CiHxB+2a34e8HQSfJaIdRugDxvfKRg+4UOfo4r7sx1x1r8+f2mf2Zvif4h+IfiDxdDp8Wv2d5OXjXT5cywwqAsamNsEkKqg7N3NeNm3tXh3ClFu+9ux+gcDfVIZvGtjKigoJtXdry2W/q2fKNFW9T0m90S8e01C0uLG6jOHhuYmjdT7qwBFVK/PGuXRn9YQnGouaDugruPAfxu8cfDWRP+Ef8AEl5ZwKf+PV382A/9s3yv4gZrh6KuFSVN80HZ+RhiMLQxcHTrwUovo0mvxPsz4f8A/BRK+t/Lt/GXh5LpeA15pTbHx6mJzgn6MPpX0t8P/wBpj4d/EYRx6Z4jtob18AWV6fIlz6APgMf90mvydoBxXt0M5xFLSfvLz3+8/N8y8PMqxl5Ye9KXlqvuf6NH7aLIrfdIP404561+R/gH9oX4gfDZ4xo3iO6FqnAsrpvPhx6BXyF/4Dg19KfD/wD4KJjEdv4y8OEHgNe6S+R9TG5/k5+lfQUM5w1XSXuvz2+8/K8y8Ps2wV5UEqsfLR/c/wBGz7byRSmvOfAP7QfgL4lLGuh+I7Sa7fpZzN5M+fQI+CfqMj3r0QEMMhga9qNSFRc0HdeR+dV8NXws3TrwcZLo00/xJKKSlrQ5wooooAKKKKACiiigAopKWgAopMigHPSgBaKKKACiiigAooooAKKKKACiiigAooooAKKKKAOD+LHwV8G/G3w++j+MdDttXtufKkcbZ7dj/FFIMMh+h575HFfmZ+0n/wAE0fF3w0+1a14Aefxl4dTLtZhB/aNsvug4mHugDf7GBmv1uHAor0sHmWIwT9x3XZ7f8Aadj+fL4Z/Fvxn8EPFA1fwnrN3oWpRnZNGp+SUA/cljb5XGezA49jX6Z/s0/wDBSvwp8S/smhfEEQeDvEbkIt8WI066b/eJzCT6OSv+1k4r079o39h/wB+0PBcX81qPDvi1gSmuadGA0jdvPj4Eo9zhuBhgOK/K79oD9lD4gfs56my+ItMNzorvtttcsQZLSb0BbGUb/ZYA8HGRzX1aqYDOY8s1y1Px+T6laM/deKaO4jSSN1kjYBlZTkEHoQamNfiZ+zX+3P4+/Z7lg01p28TeEFIDaNfyn9yvfyJOTEfblevy55r9V/gP+0/4D/aI0YXXhXVVGoxoGutHu8R3lt/vJn5l/wBtSV988V8zjsqr4J8zV491+vYlqx67RRRXkCCiiigAooooAKKKKACiiigAooooAKKKKACiiigAooooA+d/2pv2NvCX7S2kPcyxponjGBNtprkEYLNjpHOvHmJ+q9j1B/H/AOMfwT8XfAnxdN4d8W6Y9jdLloLhctBdR54kifoyn8x0IByK/oH5z7Vwfxh+C/hP46eELjw74u0tL+zfLQzr8s9rJjiSJ+qsPyPQggkV9Blub1MG1Cp70PxXoUnY/n5or6A/am/Y68V/s0a008yvrPhC5kK2Wtwx4UZ6RzD/AJZyfo3Y9QPn+v0ahXp4iCqU3dMsKKKK3AsWF/c6VfQXllcS2l3bussM8DlHjcHIZWHIIPIIr9Pv2Lf+Ch9v40Nj4I+KF5FZ6+dsNhr8uEivT0CTdkk9G4Vu+G+9+XNKDivOxuBpY6nyzWvR9UDVz+kANmlNfln+xZ/wUMufBDWPgb4nXkl34f8AlgsNelJeWxHRUmPV4vRuq+642/qDY31vqtlBeWk8VzazoskU8TB0kUjIZWHBBByCK/McZgauCqclRadH0Zm1YuUUUVwiCiiigAooooAKKKKACiiigAooooAKKKKACiiigAooooAKKKKACiiigAooooAKKKKACiiigAooooAKKKKACiiigAooooAKKKKACiiigAooooAKKKKACiiigAooooAKKKKACiiigAooooAKKKKACiiigAooooAKKKKACiiigAooooAKKKKACiiigAooooAKKKKACiiigAooooAKKKKACiiigAooooAKKKKACiiigAooooAKKKKACiiigAooooAKKKKACiiigAooooATtXmHx5/aA8Kfs7+DJPEHii8AdtyWWnQkG4vZQPuRr+WWPCg8nkZ5v9qL9q3wv+zN4W+0ai66j4ku0J07Q4XAkmPTe5/gjB6seuCACa/Gj4wfGTxT8c/Gl14m8Wag17fTfLFEuVhto8/LFEn8KjP1JySSSSfoMsymeNftJ6Q/P0/zKSudF+0X+0r4s/aR8YNq/iC4+z6dAWXT9Hgc/Z7OM9gP4nPG5zyfYAAeS0UV+kUqUKMFCmrJFhRRRWoBVrTNLvNa1G2sNPtZr2+uZFigtreMvJK7HAVVHJJPGBWz8P8A4e+IPil4rsfDfhjS5tW1i8bbHBCOg7sxPCqOpY4AHWv1+/ZD/Yh8Pfs5adDrOqCHXvHk0eJtSK5iswRzHbg9B2Ln5m5+6Dtrx8fmVLAw11k9l/XQTdjyv9jT/gndZ+BFsfGfxOtIdR8R8TWWhPiSCxPUPL2klHYcqvucFfvRRjtRjvR1r80xWKq4up7Sq7/p6EN3HUUUVyiCiiigAooooAKKKKACiiigAooooAKKKKACiiigBAMUdetBOK+Pv2ov+CiHhL4L/a9B8J+R4u8YpmNljfNlZP0/euv32B/gQ54ILKa3oYeriZ+zpRuw3PpD4m/Ffwr8HvDU2veL9at9G05MhWnbLytjOyNB8zt7KCa/Lz9p/wD4KQ+K/iubvQfAn2jwf4VfMb3Kvt1C8X/adT+6U/3UOeuWIOK+Z/if8WfGfxz8WNq/inVrrW9SmbZBF/yziBPEcUY4UZ7KOTycnmvrT9mH/gmZr3jr7J4h+JxuPDOhNiSPRU+W/uR1/eZ/1Kn0OX68Lwa+zo5fhMsgq2LknL+tl1LslufKvwf+Bfjb49eJBpHhDRptTmBBuLtvkt7ZT/FLIeFHXjqccAniv1K/Zl/4J4+C/gmLXW/Eoj8Y+MEw4nuI/wDQ7R+v7mI9SD/G/PAIC19KeBfh74c+GPhu30Hwvo9rouk24+S2tU2gnuzHqzHuzEk9zXSV4uOzmtirwp+7D8X6ibuAGKWiivnyQooooAKKKKACiiigAooooAKKKKACiiigAooooAKKKKACiiigAooooAKKKKAGde9AJPbA9aXjpXBfFL4yeFfg/pBv/EV+IHcHybSMb55yOyJ3+pwBkZIqJzjTi5Tdkjehh6uJqRpUYuUnskrtneCue8VfEDw34ItxPr2t2GkxkfKbu4SMt9ATk/hXwD8Wf26fGfjSSez8NAeFdJbKhoSHunHqZCMJ/wAAAI/vGvnPUtVvtavJLzUby4v7qU5ee5laR3PqWJJNfOYjO6dN2pR5vPZH67lfhtjMRFVMfUVNfyrWXz6L8T9LNf8A24vhVo7MkGsXOqupwVs7OQj82Cg/gawoP+Cgfw3mlKPaa3Cv997VMfpIT+lfnNRXkvO8S3dJL5f8E+4h4b5RGNpSm33uv8j9VfCH7WHwv8bTx29p4ngs7p+BDqKNbHPYBnAUn2BNeuxTLMgZGDoRkEHIIr8Ta94/Z1/am134P6ta6dqVxNqnhGRgktnIxd7YE/fiJ6Y6lOh56HmvQwud88lGvG3mv8j5XO/Dj2FKVfLKjlb7MrXfo1b7mvmfp8f0o4xVDR9Xtdf0y11GxnS5tLmJZoZozlXRhlWHsQRV/wDlX1ad1dH4bKLi3GSs0OooopgeS/tOfDm9+KXwd1rRNLthdasTFPaRllUmRJFOMsQBldwySOtfInhP/gn3461Z421rU9M0KI/eVWa4lX/gKgL/AOP1+iPTtSgCvNxGX0MTNVKid7WPrsq4qzHJsLLCYOSSbvdq7TaS0vpbTsfKXhT/AIJ6eC9L8uTXNY1PW5F+9GhW3hb/AICAW/8AHq9k8Kfs5/DjwWY20zwlpqyp92a4i8+UfR5NzD869Koralg6FL4II8/F5/mmPv8AWMRJp9L2X3Ky/A8H/bJ8GxeIfgBrpggTztMMV9EAuAoRgH/KMvX5g1+z/i3QYfFHhjVdIuf9RfWsltJkZ+V0Kn9DX40alYTaXqF1ZXCeXcW8rQyIf4WUkEfmK+Xz2ly1IVF1Vvu/4c/a/DPGOpha+Fk9YyUvk1b81+JXooor5Y/agHBr9b/2d/FQ8a/BbwjqjSebK1jHDK/rJH+7c/8AfSGvyQr9Cv8Agnr4r/tX4Xatokj7pNK1AsiZ+7FKoZf/AB8SV9HkdXkruH8y/L+mfkfiTg/bZZTxCWtOS+6Wj/Gx9XUUUV90fzQFFFFABSHpS0UAflp+2XpJ0r9ojxRhdsd0YLhffdCm7/x4NXiVfUH/AAUH0k2nxj029C4ju9Kj59XSWTP6Fa+X6/McfHkxU15v8dT+yuF6/wBYyXCz/upfdp+gUUUVwH1IUUUUAFFFFAm0twooooAKKKKBn6S/sD6z/aXwLS13Z+wahPBj0yVk/wDalfSXevjf/gnDqwm8L+MdMzzb3cNxj08xCv8A7Sr7Hzmv0vLpc+Fpvy/LQ/jjiuj7DO8TB/zX+9J/qRzf6mQ/7Jr8YvFcfk+KNYjPVbyZfyc1+z8ozE30r8d/i5p50r4p+MLQrt8nV7pQPYTNj9MV4+fL93Tfm/0P0HwvmlicTT7qL+5v/M5OiiivjD+hgr6O/YJbb8eEH97TZx/48h/pXzjX0F+wvdCD4/6ch6zWdxGP++d3/std+Xu2Kp+qPl+KFzZLil/cf5H6bUUUV+nH8aBRRSZA70ALRTd6/wB4fnS5B70ALRSUtABSUtFAHn/xk+Euk/GTwTd6BqylGP7y1ukGXt5QDtdfXqQR3BI96/Lj4p/CjxB8IfE82i+ILQwyAloLhQTDcR54eNu49uo6EA1+wmK5zxt8P9A+I2jPpPiHS4NTsn52TLyh/vKw5VvcEGvGx+XRxiunaS69/U+/4X4trcPydKa56Mndrqn3X6rZn420V9ffGP8AYE1XSDNqXgK8OrWgyx0u7cLOg9EfhX+h2n/eNfJ+taHqHh3UZdP1WyuNOvojte3uYjHIh91PNfD4jCVsNK1SNvyP6UyrPcBnNPnwlRPutpL1W/z28yjRRRXGfQBXpvwn/aL8bfB6aNNG1Q3GmBvn0y9zLAfXAzlD7qR75rzKitaVWdKXNTdmcWLwWGx9J0cTBTi+jVz9N/gp+2F4P+K/2fTrtx4c8RPhVsrtxsmb0ik4Df7pw3oD1r34HPTp6ivxKBKkEHBHcV9dfst/ti3nh28tPC3jq9ku9IkIitdWnYtJbHoFlY/eT/aPK9+Pu/XYHOPaNU8Ro+/+Z+C8S8APCwli8qu4rVwer+T6+m/qff1FRxSpNGHQhkYZBByCKkr6o/E9gooooAKKKKACiiigAooooAKQjIpaKAOY8W/Dzw346s/s3iDRbLVoMfKLmBWKH1UkZU+4Ir51+IH/AAT78I655k/hnU7rw5OclYZP9Jg+mGIcfXcfpX1fR2rkq4WjX/iQT/P7z2sBnWYZW74StKK7Xuvuen4H5VfF39ljxt8HtPn1TUorW+0SJlVtQs5gVUsQFBRsOCSR0BHvXj1fcH/BRP4giOz8OeDbebDSs2o3aA/wrlIgfYkuf+Aivh+vz/MKNLD13TpbL8z+qOFcwxuaZZDFY5Lmle1lbROyb83Z7aWCiiivNPsQooooAFYqQQSCO4r1TwB+078R/hyY007xHcXdkmB9j1L/AEiPHoN3zKP90ivK6K1p1p0nzU5NPyODF4HC46Hs8VTU12aT/M+6fh//AMFENOuxFbeMPD81g5+Vr3S282PPqY2IZR9GY19U+B/Hui/Ejw9b634evhf6ZOSEmCMnI4IIYAgg+1fjhBBJdTxwxI0ksjBFRRksScACv19+DfgWP4b/AA08PeHFCiSztEExXo0p+aRvxcsfxr7PKcZXxLlGrqkt+p/PfHXD+V5NClUwacZzb9291ZLV63e7XWx3FFFFfSn4+FFFFADKCwpCcDHevIvj/wCBPiH4w0PHgTxe2hTqhEtj5aqLj/dmA3xt9OD7dayqTdOHMk35I6sJRjiK0aU5qCfV3svuTO88V+PvDvgayF1r2s2OlQ9murhYy3soJyT7Cvn7x5+394H8OiSHw7Z3via4XhXVfs8BP++43fkhr4W+I3hfxZ4V8ST23jG2v7fVmJZpL9mdpR/eWQkhx7gkVy1fIYjOq6bjCPL66v8Ar5H7/lHh3lrhGviKzqp6+7pF/ddv5NH0N48/bj+I/i7zIdOubbwzZtxs0+PdKR7yPkg+67at/B79t7xh4Clis/EjyeK9GzybiT/S4x6rIfv/AEfPpkV83U5UZwSqkgDJwOleOswxSn7Tnd/66bH3s+FsleHeG+rxUX5a+vNvf5n65fC345eEPi/p/n+H9VSW4Vd01jN+7uIf95Dzj/aGV9DXoIOK/FXStWvdC1CC+068nsbyBt8VxbSGORD6hhyK+0f2Xf2x9e8S+LdJ8G+L0ivzesYoNWBEciuFJVZFAw+SAoIwcnnNfUYLOI1mqdVWk+vT/gH4vxDwBXy+E8VgJ89OKbafxJLez2dvk/I+3KKQHNLX0h+QhRRRQAUUUUAFFFFABRRRQAUUUUAFFFFABWfq+jWHiDTbjTtTsrfUbC5Qxz2t1EskUqnqrKwII9jWhRTTtqgPzr/ab/4JfWuom78QfCORbO5OZJPDN3L+6c9/s8rH5D/sOcc8MoAFfnvNB4t+DvjXbIup+E/FGlTZH37a5gcdweCMjv0IPcGv6Gx0ryf47fs0+Bf2h9CNl4s0tWvIlK2uq2uI7y1P+w+ORn+FgVPpnmvpsDnc6S9lifej36/8EpM+QP2X/wDgqBBe/ZPDnxdC20/EcXie2jxG57faI1Hyn/bQY9VHJr9CdJ1ey17TrfUdNvIL+wuUEsFzayCSOVD0ZWBIIPqK/Fv9pn9hrxz+zxNcaksTeJvBwbKa1ZRH9yueBcR8mM+/KnI+bJxXP/s5fteePP2btTRdGvP7T8OSPuudAvnJt3z1ZO8T/wC0vXjcGAxXficoo4yHt8DJa9On/AfkO19j90u9LXiH7On7WngT9o/SlOhX32DX44991oV6QtzF6svaRM/xL6jIUnFe3d6+NqUp0pOFRWaIFooorMAooooAKKKKACiiigAooooAKKKKACiiigAooooAyvEXh7TPFmi3mkaxYQanpl5GYri0uow8cqHqCp4NflR+2X/wT61L4RNe+Mfh/DPq/gzJlubAZkudLHUn1kiH97qo+9kDdX6146U1kWRSrAMCMEHoa9DA4+rgZ81PbqujGnY/m/or9MP2z/8AgnTHqwvvG/wnsVhvvmmv/DEIwk3dnth/C3cxdD/Dg4U/mnc20tncSQTxvDNExR45FKsrA4IIPQg1+nYLG0sbT5qb9V1RoncjooorvAK+tf2Nv26tX+AV5b+GfE7z614BlfAjzvn00k8vDnqmeTH9SuDkN8lUVzYnDU8VTdOqrpgf0UeFPFek+OPD1hrug6hBqmkX0Ylt7u2fckin+RHIIPIIIOCK2q/ED9k79sLxJ+zN4hEQMuseDbuUNf6M7/dPQywk8JIB+DAYPYr+yHwy+KHhz4w+DrHxP4V1KPU9Juhw6nDxOPvRyL1VxnlT/Ig1+ZZhltTAT11i9n+j8zNqx2FFFFeQIKKKKACiiigAooooAKKKKACiiigAooooAKKKKACiiigAooooAKKKKACiiigAooooAKKKKACiiigAooooAKKKKACiiigAooooAKKKKACiiigAooooAKKKKACiiigAooooAKKKKACiiigAooooAKKKKACiiigAooooAKKKKACiiigAooooAKKKKACiiigAooooAKKKKACiiigAooooAKKKKACiiigAooooAKKKKACiiigAooooAKKKKACiiigAooooAaK+a/2vP2y9A/Zp0FrCz8nWfHN3Hmz0rdlYAek0+OVT0XgtjAwMsMH9tH9t/TP2e9Mm8N+HHg1X4g3Mfywkh4tNVhxLMO7YOVj78E8Y3fkH4l8S6r4w16+1nWr+fU9VvpTNcXdy5eSRz1JJ/wAjpX1GVZPLEWrV1aHRd/8AgFJF3x74/wBf+J3ivUPEnibUptV1i+k3zXEx/JVHRVA4CjAAGAK5+iiv0OEFBKMVZIsKKKKoAr0j4E/ALxZ+0L4zi8P+F7IybcPeahMCLezjJ+/I3bvhRyccCuq/Zc/ZO8U/tM+JvKsFbTPDFpIBqOtyoTHEOvlxj+OQjoo6ZBJAxn9lfg78GvCvwN8F2vhrwnpy2NlF80szYaa5kxzLK/8AEx/IDAAAAA+czPNoYNOnS1n+Xr/kJuxyn7N37MHhL9mvwoNP0KEXmr3CD+0NanQefdMO3+wgPRAcDvk5J9mzzQc0tfnNSpOtNzqO7ZmFFFFZgFFFFABRRRQAUUUUAFFFFABRRRQAUUUUAFFFFACc59q5T4jfE3wz8JvDFz4g8Waxb6NpUHWaduXbsiKPmdjjhVBJrxD9qT9ubwd+ztbz6VauviXxsV+TSLaQbLYkcNcOPuDvsGWPHAB3V+THxj+OfjT4++KW1rxdqsmoT5K21nHlbe1Un7kUfRR055JxySea9/L8oq4u1Sp7sPxfp/mUlc+if2qP+CjHib4vG88O+BjceE/CD5jknVtt9fL33sp/dof7inJ5yxBwPn/4I/s9eN/2hPEg0rwjpT3KIw+1ajPlLW0U/wAUkmOO+FGWODgGvpb9lf8A4Js698RvsXiT4ki48M+GmxLFpQGy+vF6jcD/AKlD7jcewGQ1fqB4H8A+Hvht4btNB8MaRbaLpNqMR2tqm1c92J6sx7sSSe5Ne1iMyw2Ww9hgopy79Pm+rHe2x4R+zF+wt4J/Z5ht9UuI08TeMtuX1i7iG23buLeM5Ef+9yx55AOK+mqSgDFfF1q1SvNzqyuyBaKKKyAKKKKACiiigAooooAKKKKACiiigAooooAKKKKACiiigAooooAKKKKACiiigBu3mkBx9KXOBWN4s8SWfhDw7qOs6hL5NlYwPcyv1IVVJOB3PHA7mk3ZXZUISqSUIK7eiPM/2kP2htO+BPhpSipe+Ir1WFjYk8cdZJMchB+bHgdyPzK8ZeNda+IPiC61rX9Ql1DULg5aWQ8KOyqOiqOwHArS+KvxI1L4r+OdS8Sam5MlzIRDFnKwQj7ka+wH5nJ6k1yNfneYY+WLqcq+BbL9T+s+FOGaORYVVJpOvJavt5LyX4v5BRRX6Cfsx/sieGtM8H6Z4i8XabHrWtX8S3CW14u+G1RhlV8s8M2CCSwODwAMZPNhMHUxk+SHTdnrZ/xBhuH8Mq+Iu23ZJbt/5Lqz8+yMUV+tfjT9nn4f+NtGk0++8NWEIZCsdxaW6QzRHsUdQCMenQ9wa/L/AOKngG5+F/xA1vwzdP5r2E+xZcY3xkBo3x2yjKcds10Y7Lp4NKV7pnl8N8XYXiGc6UIOE4q9nrdbXT8uvqcpRRRXkH3Z+hf/AAT88ezeI/hxqnhy5lMsuhXCmIn+GCXcyr+DrL+GB2r6rAxivh//AIJu2kwuPHV0QRAVs4gezN+9J/IY/OvuDOK/SMtnKeEg5f1Z2P5A4xoU8NnuIhS2bT+bSb/FjqKTNLXqnxgUUUUAFFFFADcZBB78V+UH7U/hT/hD/jz4stFTZDcXP26M44IlUSHH0ZmH4V+r/fmvgX/gon4T+x+M/DHiFFwt9ZyWkhA6NE+4E+5Ev/jvtXz+c0vaYXn/AJX/AMA/T/DvGfV85VFvSpFr5rVfkz5Dooor4I/qQK+pv+CfHis6T8VNV0R32xarYb1XP3pImDL/AOOtJXyzXoX7Pvio+C/jR4Q1XdsjS/jgkOeiS/umP/fLmu3A1fY4iEvM+b4jwf17KcRQSu+V29VqvxR+u1FNRtyA+op1fqB/GAUUUUAFFFFAHw9/wUh0oiXwRqar2urd2/79Mv8A7PXxRX6Gf8FD9JN18J9GvkXLWmqpk+iNHID+u2vzzr89ziPLi2+9vyP6s4Ar+1yKnD+VyX43/UKKKK8Q/RzoPh94ag8ZeONC0K5uWsodSvYrQzogYx+YwUEAkZ5Ir7m0j/gnd4Jt9j32u61enHKI8caH8NhP618I+DtVGheLdF1LOBZ30Fxn02SBv6V+zULb4UIPUCvqcmw9GvGXtI3asfiPiDm2Y5ZWoLCVnCM072tumutr9TwrS/2JfhNpm0voE1869Gur2Y/oGA/Su00r9nv4baNt+y+CtGDDo8tokjD8WBNeiigivqo4ajD4YJfJH4hWzjMcR/FxE5esn/mflV+1v4bg8L/H3xNaWlvHa2jGCaGOFAiKGgQnAHAG7dXj1fTn/BQPSTZfGexvAuEvNKjbPqyySKf0C18x1+dY6HJiZx82f1twziHismw1Ru75UvmtH+QUUUVwn059c/8ABOjWfs/jzxTpe7/j6sI7j6+W4X/2rX39ivzL/YW1b+zvj/YQbsfbrO4tseuB5v8A7Tr9Miea/QcmlzYRLs3/AJ/qfyr4hUfZZ5OX88Yv9P0F9jX5a/tk+Gm8N/tAeIvl2w34ivYjjqHjAY/99q9fqVjmviT/AIKKeAyyeG/GEEedm7Trp1HY5eL8M+Z+YpZxSdTCtr7Lv+n6k8AY1YPOYwk9Kicfnuvyt8z4kooor8/P6sCvYf2RNWXR/wBojwfK5wkk0sB9y8MiD9WFePVteCfEb+EPGGia3Hkvp15DdYHfY4bH44xW+Hn7KrCXZp/ieVmtB4vAV8Ot5QkvvTP2c4xS4zVDR9Tt9Z0y0vrSVZ7W4iWaKVDkOrAFSPYgg1f7V+qJ3V0fxFJOL5XuIelee/H7UpdG+C/jO7t53triPS7jy5o2KsjmMhSCOQckYNehDgV8/ftveLovDfwH1az3hbnVpYbKIdzlwz8f7iMPxFYYmap0Zy7JnrZPh3isxw9FK95R+66v+B+f9l8a/iBp5Bg8a6+oHQNqUpX8i2K6Kx/aq+K+nACHxnfNj/nskcv/AKGpryiivzT6zWXwza+bP7Elk2XVPjw8H6xT/Q93sP23Pi3Z48zX7e8x/wA97GEZ/wC+VWvpP9kX9o/xh8avFGsad4hWwNtZWizI9rAyOXLheTuIxjPavz1r7h/4Jw+HnjsfGeuOv7qWS3s4291Du4/8fSvZyzFYmriYwlNta3u/I/PeMcmyrA5PWr0sPGM9Emkk7tpaW8rn2t2NJRuAHJxWVrfifSPD0BuNU1O00+AdZLqdY1/NiBX3LaSuz+aIxlN2irs1cccUZrxjxL+178KvDAZZfFMF/Mo4j06N7jd9GQFf1ryXxN/wUY8PWoddB8LahqLDgPeypbr9fl3nH5Vx1MdhqfxVF+f5H0eE4azjG29jhpW7tWX3uyPsHGc964n4i/CDwn8V9O+x+JNIhvtoIin27ZovdJB8w+mcHuDV74ceOLX4j+B9H8SWQCwahbrN5YOfLbo6E+qsCp+ldRkGupqFaGqumeKpV8BXfK3CcG1o7NNb7H57fGH9grxB4X87UPBVyfEWnrlvsU2Eu4x6A8LJ+G0+imvlrUNPutJvJrS+tprO7hYpLBcIUdGHUFTyDX7XHOcV5N8bv2dPC/xt0t11C3Wz1pExb6tboBLGewb++n+yffBB5r5vGZLCSc8Po+3T/gH67kPiHiKEo0M0XPH+ZfEvVbP8H6n5RUV1HxJ+HWsfCvxffeHtbhEd5bHKyLkxzRn7siHupH5cg4IIrl6+NlGVOTjJWaP6EoV6WJpxrUZXjJXTWzTCiiioNj9B/wBhH41y+MPC9z4L1WfztS0ZFe0kdstLbE42/wDbMkL9GUdq+rs5r8r/ANkHxDL4d/aB8LtGxWK8kks5lB++rxtgH6NtP4V+qPfNfoeU13Xwy5t46f5H8ocdZZTy3N26KtGoua3ZttP8Vf5jqKKK9o/PAooooAKKKKACiiigAooooAb60jsFVj6DNIa8y/aO8fH4bfBzxHrEUvl3htzbWpBwfOk+RCP93du+ims6k1Tg5y2SudOFw88XXhh6fxSaS9W7H5yftH+Pv+FkfGTxHqySeZZpcG1tSDlfKi+RSPZsFv8AgVeZ0E5OaK/K6tR1Zuct27n9u4LCxwWGp4antBJL0SsFFFFZHae0fsn/AAisvjB8U0sdWtmutCsrZ7m8QOybxjYi7lIIO5geD0U19B/ED/gndpl351x4Q8QTafKclbLUl82In0Ei4ZR9Qxrov+Cf3gD/AIR74ZX/AIkni23Ou3J8tj18mLKL+bGT9K+p+/Ffc4HLqM8LH20bt6+fkfzRxNxdmFDOqn1Gs4whaNt02t7p3V73V/I/KLx/+y98SPh0Xe/8Oz3lkmT9s0z/AEiPHqdvzKP94CvKWUoxDAgjgg1+2ZTIAIB+orzzx98APAXxL8x9e8O2k9y/W8hXyp8/9dEwx+hJHtXPXyJb0JfJ/wCf/APWy3xMqRtDMaN/70f8n/mj89f2RPAP/Cf/ABx0OOWPfZaYTqU+RkYiI2A/WQxj6Zr9TVwBx0ryP4Jfs3eHPgXqWt3ei3F1dHUvLVfthVmhRdx2qygZBLZ5HYV671969bLcI8JR5ZfE3qfCcX55DPswVai37OMUo3083p6v8B9FFFesfEBRRSUAN96XnpXzT+1l+1AfhDYpoHhyaJ/FtyA7OVEi2cf95lOQWbsp7ZJ7Z8++Fn/BQmKXybLx5pJgbIU6npgLIPd4icj3Kk+y15s8ww9Or7GcrP8AA+uw/CebYvBLH0aXNB7Lq13S6r01PrXxn4C0D4haRJpfiHSrfVbJ/wCCdMlT/eVuqn3BBr4++If/AATzuZNaSbwZrkEWmSv+8t9VLb4B/sOqncPQEA+5619eeDPiJ4a+IenfbvDms2uq2/G5oJAWTPZl+8p9mANdMD09KuthcPjEpTV/Nf5nPl+d5rkFSUMPNw7xa0v6PZnyj4C/4J9+END8ufxNqd34jmGC0Kf6NAfbCkufruH0r17xR8EfDMfws8SeGvD+h2OlLfWMsKm2hVWMm07GZurEHBySeleo9qYygqR61VPB0KcXGEEr/f8AeY4nP8zxlaNbEVpScWmleyunfZWR+JroY3ZGBVlOCD1BrU8J69L4V8UaRrMAJm0+8iulwcZKOGA/Suw/aH8I/wDCD/GrxdpQXZEt69xEMcBJcSoB9A4H4V51X5tOMqNVrqn+R/YOHqU8xwUKi1jUin8mv+CftVpN/Dq2m2l7buJILiJZY2H8SkAg/kauda8b/ZH8Xf8ACX/ATwxM77p7OE2EgzkgxEouf+AhT+Nexniv1CjNVacZrqkz+LMdhpYPFVcPLeEmvudh9FJS1scIUUUUAFFFFABRRRQAUUUUAFFFFABRRRQAUUUUAV7q2ivIJIJ40mhkUq8bqGVlIwQQeor4Q/ak/wCCZuj+M/tfiP4WeR4f1o5kl0KQ7LK5PU+Uf+WLH0+50+5ya+9R0o4rqw2LrYSfPSlb8n6jvY/nm1XSPF3wa8bm2vYNS8KeKNKmDLy0E8DjoysOcHqGBwQcgkGv0E/ZX/4KbwagLPwx8XXS1ueIoPE8KYjc9B9pRR8p/wBtRj1C4LV9g/Hj9m7wR+0P4fOneKtMDXcakWmq22Eu7Qnuj45HqrZU+mcGvyX/AGm/2K/G/wCzdeyXs8R1/wAIO+INds4ztTJ4WdOTE3TqSpzwxOQPsqeKwecQVKuuWfT/AID/AEZV0z9sdO1K11exgvLK5ivLSdBJFcQOHjkQjIZWHBBHcVcB4r8Qv2Y/21PG37N97FZQytr/AIPd8z6FdyHamTy0D8mJuvQFT3BOCP1t+Bn7RXgr9oXw0NW8KamJZowPtem3GEurRj2kTPT0YZU4OCcGvmsfllbBO71j3/z7EtWPUaKKK8gQUUUUAFFFFABRRRQAUUUUAFFFFABRRRQAUUUUAFfHv7ZP7BWkfHa3uvFPhJINF8eIpeQYCW+qYH3Zf7snpJ36NkYK/YOeaDW9DEVMNUVSk7MD+dLxR4W1bwV4gvtD13T59K1aykMNxaXKFXjYdiP1B6EEEcVlV+3v7V37Hnhn9pnQGmcR6R4xtIytjrSJyR1EUwH34yfxXOR3Dfjf8UvhV4m+DXjG98MeK9Nk03VLY5w3McyH7skbdHQ44I9xwQQP0zLszp46Paa3X+XkaJ3OSooor2hhXr/7Nv7TPir9mvxiuqaJKbvSbhlXUtHmciC7jH/oLjna4GR7gkHyCisqtKFeDp1FdMD9/wD4J/HHwr8e/BFt4l8LXongfCXNrJgT2kuOY5V7EevQjkEivQx61+AnwI+PXir9nrxvb+I/DF3sPCXlhKSbe9izzHIv8j1U8iv2l/Z4/aK8K/tH+CY9d8Oz+VdxBU1DSpmHn2UpH3WHdTg7XHDAdiCB+aZnlU8DLnhrB9e3kyGrHq9FFFeESFFFFABRRRQAUUUUAFFFFABRRRQAUUUUAFFFFABRRRQAUUUUAFFFFABRRRQAUUUUAFFFFABRRRQAUUUUAFFFFABRRRQAUUUUAFFFFABRRRQAUUUUAFFFFABRRRQAUUUUAFFFFABRRRQAUUUUAFFFFABRRRQAUUUUAFFFFABRRRQAUUUUAFFFFABRRRQAUUUUAFFFFABRRRQAUUUUAFFFFABRRRQAUUUUAFFFFABRRRQAUUUUAFFFJQAV8aftvft1WfwQs7jwd4MuIb/x7Om2a4GHi0pSPvMOjSkHKoeBwW4wGzf25P28IPhHb3ngbwJdR3XjWVTHeaghDx6UCOg7NN7dF6nnivyhvr651O9nu7yeW6u53aWWeZy7yOxyzMx5JJJJJr67Kcn9rbEV17vRd/N+RSRJq2rXuvandajqV3NfX91K009zcOXkldjlmZjySSc5NVKKK+/iuXRFhRRRQAV9Ofse/sU67+0fq0er6mJ9F8BWsuJ9Q24kuyDzFb56nsX6L7niuq/Yp/YR1D44XVr4v8Zwz6Z4CifdFDyk2qkH7qHqsWeC/U9F5yy/rZoeh6f4a0mz0rSrODTtNs4lht7W2QJHEijAVVHAAr5LNc4VC9DDu8ur7f8ABJbM7wR4G0P4ceGbHw74b02DStHsY/LgtoFwAO5J6sxPJY5JJJJJroaKAMV+ftuTbb1IFooooAKKKKACiiigAooooAKKKKACiiigAooooATpR1oxzXmHx1/aG8Gfs8+F21nxXqIikkyLTToMPdXjD+GNM9OmWOFGRkjIqoU5VZKEFdsDv9Z1qw8O6Xd6nqd7Bp2n2sZlnurqQRxxIOrMx4A9zX5r/tYf8FL7rWPtnhb4STS2VlzFceJ2UrNKOhFsp5jH/TQ/N6BcAn5x/ac/bG8aftK6q8N7MdF8KRSbrXQLSQ+WMdHlbjzX9yMD+EDJzu/sq/sMeLv2i7mDV70SeG/A6v8AvNWnj/eXQB5W3Q/ePbeflHPUjbX2mFyuhgYfWcc1ddOi/wA2Wlbc8a+G/wAL/GPxz8Zpo3hnTbrXtZunMk0hJKoCfmllkPCrk8sx6nuTX6sfsq/8E/fCfwKW117xGYPFXjdcOty6ZtbFv+mCN1YH/lowzxwF5z7z8IPgn4Q+BnhWLQPB+lR6dajBmmPzT3Tgfflk6s36DoABxXeivLzDOKmJvTo+7D8X6ibuFLRRXzpIUUUUAFFFFABRRRQAUUUUAFFFFABRRRQAUUUUAFFFFABRRRQAUUUlACEnFAPHSop5o4Iy8jhEXksxwBVDQvEem+JbEXulX1tqVnvZBPayrIhZWKsNwOOCCKV1ew1GTi5W0XU1qKKKYgooooAQ+lfNP7fHiibQfgothAzKdWv4rVypxhFDSn9Y1H419LE18rf8FDdJlvvhHpN9GjMtnqsZkI6KjxyLk/8AAto/GuDHtrCzt2Pp+F4wnnWFVTbnX39PxsfnjRRRX5if2YAOCDX65fAf4h6f8S/hhoerWMqM32dIbmJTzFMqgOhHbnkeoIPevyNr0H4N/G/xH8EvEH9oaJOJLWXAutPmJMVyo6ZHZhzhhyPcEg+xlmNWDqPnXuvc/PuMeHKmf4SPsHapTbavs77ry6WP1zJGM1+V/wC17rlvr37Qviya2IeGGSK13D+8kKI/5MGH4V9neGf2xvBniz4d6zrcc39n6zp1lJcS6PdOBKxVeBGejgtgZHPIyBX5r6rqNxrGp3eoXchmu7qZ55pG6u7ElifqSa9fOcVTqUoRpu6ev9fefC+HuS4rB4/EV8VBwcFy2fdtN+uy+8q0UV6p+zf8Hrj4yfEuw014mOj2ji51KXoFiU/cz/ec/KPqT2NfK0aUq01Thuz9tx2MpYDDTxVZ2jBNv+u/Y+4v2Kfh43gX4KWN1cRmO+1uQ6jIG6hGAEY+mxVb/gRr37PbvUNrbxWdtHDCgSKNQqqowABwAB2rj/iH8Y/B3wpjtz4p1uLS2uFZoYyjyO4HUhUBJ6jtX6fTjDDUVBuyitz+McVWxGc4+pWhFynOTdkm36JLsjuCKBwOa+XPEf8AwUF8AaUWj0qw1bWXH3ZEhWGM/i7bh/3zXlXiP/gox4hugy6F4V0/T+we9uHuD9cLs/rXHUzPC09539NT3sLwZnmK1jh2l/eaj+Dd/wAD7368UE4FfH37In7SHjP4w/ErV9M8SXkE1munNdQ28FukaxusiKcEDceH7k9K+wQOa7MPiIYmn7SGx4Ga5XiMnxTwmJtzJJ6arX7h9FFFdJ5I3oa+aP29/Cn9ufBP+1EXMmkX0NwSBzsbMTD6ZcH8K+ljyRXHfGDwt/wm3wy8TaEq7pL3T5o489pNhKH8GCmuXE0va0Z0+6Z7OTYv6jmNDE30jJN+l9fwufj3RSsNrEHqOKSvyzY/thO6uFOikaKRHRirKQQQcEGm0ULQJLmTR+x3w08Tp40+H/h/Xlx/xMLGG4YDszICR+ByPwrqO1fOn7Cnir/hIfgZa2Lvul0i7mszn+6T5i/hiTH/AAGvos1+qYep7WjCp3SP4kzfCfUcwr4bpGTS9L6fgOopBS10nkhRRRQB4V+2ppX9q/s8+JMLuktmt7hfwmQH/wAdLV+Xlfrv8fdJOtfBjxpaBdzvpVwUHqwjYr+oFfkRXxGextWjLuv1P6O8Mq/NgK1H+WV/vS/yCiiivmT9lBTgg1+yfw51f/hIfAPh3Uwc/bNPt58+u6NW/rX42V+r37K2r/2z8APBlwG3bLL7Pn/rkzR/+yV9TkMrVJw7r8n/AME/EvE+jzYXDV+0mvvV/wBD1mloor7Q/nk+Gv8AgpBpO298Eamq/fS5t3b0wY2X+bV8WV+g/wDwUR0r7V8LtCvlXLWuqqpPorxSZ/ULX58V+eZxDlxbfez/AAP6t4Br+2yKlH+VyX43/JhRRRXin6Men/syawND+PXgu5Lbd1+tvn/rqDF/7PX6zg/KDX4yeB9U/sLxpoGpFtos7+3n3emyRW/pX7MQndCh9VFfa5DK9KUez/P/AIY/nPxOo8uNoVv5otfc7/qPNcV8X/h3bfFT4c6z4auSEN5CRDKRnypVO6NvwYDPqMjvXak4JpB04NfSzgpxcZbM/HqFaeHqxrUnaUWmn5rVH4sa5ot54d1i90vUIXtr6zmeCeFxgo6nBH5iqNfeX7a37NkviWCXx94btml1SBANSsoVy08ajAlUDqyjgjuoH93n4N6GvzXG4WeFquEtuj7o/sXh7PKGe4KNem/fWkl2fX5dn2CiiivPPqD6/wD2T/2vLLwXpNv4P8aTPFpsJ22OqYLiFSf9VIBztBPDDOBweADX2vofjvw94mtludL1qwv7dhkSW9yjg/ka/GmlDEdCRX0OFzmpQgqc48yW3Rn5RnPh9g8yxEsTh6jpuWr0um+9rq1+up+vfjT41+CPAFk9xrXiSwtSoJECzLJK+Oyxrlj+Ar85v2l/2gbn47eLIpYIpLPw9p4ZLG2lxvO7G6R8ZG5sDjoAAPUnxwknqc0Vhjc0qYuPs0uWJ6HD3BODyKt9ac3UqbJtWSvvZa69L3CiiivFP0cFUswAGSeAK/V39mP4Zt8LPg7oel3MPlanOhvL0YwRLJztPuq7U/4DXyF+xj+zvP498S2/jHWrYr4c0yUPbJKvF5Op4wO6IeSehIA5+bH6KgYHoB2r7TJcI6adea30Xp3P538Rc+hiakMroSuoO8vXovld38z4y/b113xv4QvtAv8ARfEOpaboF7G9tNDZTNComUlgSy4PzK3TOP3Zr4fvtRu9TuGuLy6mup2+9LNIXY/Umv1p+PPwqtvjB8NdV0B9iXbp5tnOw/1U68ofoeQfZjX5NaxpF3oGq3em6hbva3trK0E0MgwyOpwQfxFednVKdOtz391/mfVeHmNwuKwDw/KlVhvZK7T1T8+3yKdFFFfOH68fY37Bnxvg0e8n8AaxciKG6kM+lyStgCQ/fh/4Fjco9d3dhX3cDxX4nwTyWs8c0MjRTRsHSRDhlI5BBHQ19gfBb9va50Sxg0jx9aTalHEoRNWtADMR28xCQCf9oEHjoTzX12WZnCEFQru1tn+jPwbjLgzEV8RLMcujzc3xR637rvfqt797n3nnikJwK8o0H9qP4WeIoFkt/GWm2+RnbfSfZmHtiQLUfif9qr4X+FrOSebxbY3pXpFpz/aXY+g8vI/EkD3r6b6xR5ebnVvVH40sozB1PZfV583bld/yPCf+CjPh6yOjeE9cCqmoLcSWhYfeeMrvGfUKVOPTefWvhqvYv2k/2grr48eJ7eaK3ex0LTwyWVtIQZCWxukfHG44HA4AGOeSfHa/Psxq062JlOnsf1bwjgcTluUUsPi/jV3btdtpfK4UUUV5h9iesfsqaTJrP7QHg6CMZ2XTTsfQRxs5/wDQa/VxBjGfSvgr/gnn8O5NQ8Ua14ynj/0Wxi+w2xYdZXwzke6qAP8AtpX3vjivv8lpOlhuZ/ad/wBD+WvEPGQxWcezg/4cUn67v80Oooor3j8xCiiigAooooAKKKKACiiigBgPWvh3/gon8QPNu/Dng23l4iDaldID3OY4/wAh5p/KvuCWQRRM5OAoySa/Ir48ePT8S/i14j14SeZbTXLRWx7eTH8kePqqg/UmvAzmv7LD8i3l+XU/T/D3LfrubfWJL3aSv83ov1fyOBooor4E/qQKu6JpFx4g1mx0yzjMl3eTpbQxj+J3YKo/MiqVfQ/7DngD/hMPjTb6nPFvsdCha8YkfKZT8kQ+uSWH+5XThqLr1Y011Z4+b46OW4Cti5fZi36vovm7I/Q/wJ4Vt/BPg3R9BtOLfT7WO3U9C21QCT7k5J9zW906UvRuaUGv1NJRSS2R/E9SpKrN1Ju7bu/VijpRilopkCUtFFABRRSUAIPevIP2j/jzp/wO8GvdAx3GvXgaLT7Jj998cuw67FyCfXgd8jrvip8S9H+E3g288Q6zNsggGI4lI8yeQ/djQd2P6AEngGvyo+KfxN1j4teMr3xDrMu6aY7YYAT5cEQPyxoPQZ/Ekk8k14eZZgsLDkj8b/DzP0bg7heeeYj29dfuYPX+8/5V+pg6/r9/4p1q81bVbmS81C7laWaeU5Lsf5ewHAHFZ9FFfANuT5mf1TCEKcFCCslsjQ0HxFqnhbUo9Q0fULnTL1PuT2srRuPbIPT2r6g+Ff7fviTw75Nn4ysF8Q2YwpvLfbDcqPUj7j/+On1NfJ9FdVDF1sM705W/L7jxczyPLs3jy4ykm++zXo1qfrd8Mv2gPBHxYhjGg63C94RltPuT5Vwvr8jctj1XI969HzkcV+JsE8ltMksMjRSoQyuhwykdCCOlfQfwh/bL+IXgu5s9NvJh4s093WJbe/Y+cMnACy/ez/vbvpX0+GzuM7Rrxt5r/I/Fc58N6tBOtltTmX8stH8ns/nY+zvjZ+zD4Q+NQa7v4H0/XQgSPVbTiTA6B1PDge/OOARXwd8Yf2WPGvwgaW6ntDrGhqcjVLFSyBf+midY/qfl9GNfqfExkRGIwSuTQ8SzKUdQ6kYww616mLy2hi1zWtLuv17nx2R8YZjklqUXz019mXT0e6/LyPjH/gnP4vDaX4r8MyPtMMsV/CpPUONj/lsT86+0RnHXNed6D8DPCfhL4gyeLtBsf7H1KeB7e5gtMJBOrFWyY8YDBlByuO+c5r0QsBXTg6M8PRVKbvb8jxs/x+HzTMJ43DxcVOzafR2s/wArj6KSlrtPngooooAKKKKACiiigAooooAKKKKACiiigAooooAKKKKACqeoada6vYz2d7bRXlpcIY5bedA8cikYKsp4II7GrlFF7AfnJ+1Z/wAEyY7r7Z4p+EUYhm5luPC8j4Ru5Ns56H/pmxx/dI4WvgLwz4q8X/BXxwuoaRd6h4W8TaZKY3G0xSxsDho5EYcjjBRhg9CK/oXr5+/aa/Y08F/tJ6bJcXkI0TxZHHtttetIx5nA4SZePNT2JBHYjnP1eAzpxXscX70e/X590Un3PMP2Tf8Agol4e+MH2Pw146MHhnxk2IobktsstQboNpJ/dyH+4xwT905O0fZ+c81+Bfx1/Z48a/s7+KDpHivTjFFISbPU7fL2t4o/ijfHXplThhkZHIr6N/ZL/wCCjOt/C02Xhb4iPc+IfCi4ig1HPmXlgvQDJ5ljH90/MB0JAC1rjcnhUh9YwLun0/y/yBrsfrTRWD4Q8ZaL4+8P2Wu+HtTttX0i8TzILu1cMjj09iDwQeQQQQDW7Xx7Ti7PckWiiigAooooAKKKKACiiigAooooAKKKKACiiigBK8i/aL/Zs8KftJ+DX0fX7f7PqMAZtO1eBB59nIe4/vIeNyHg47EAj13rS1dOpOlNTpuzQH4B/Hb4CeK/2e/Gs3h7xPZ7M5ez1CEE297Fn78bfllTyp4Irziv6AvjR8FPC3x48E3PhnxXYi5tpBuguY8Ce0lxxLE2PlYfkRkEEEivxh/aX/Zf8Vfs0eMDp2sRm+0W5ZjputQoRDdIOx/uSAfeQnjqMggn9IyvNYYxezq6T/P0/wAjRO543RRRX0Qwrt/g/wDGLxR8DfG1n4n8K37Wd7AdssTZMNzESN0Uq/xKcfUHBBBAI4iioqU41IuE1dMD92v2Zv2nvDP7S/gxNU0h1s9atVVdT0aVwZbWQ9x/ejODtcDnocEED2iv56vhb8VPEnwa8aWHinwrqD6fqlo3UcxzIfvRyL0ZGxyD7EYIBH7Rfss/tVeG/wBprwct3YlNO8SWaKNT0V2y8LdN6f3oyejduhwa/Ns1yqWDftKesH+H/A8yGrHulFFFfPEhRRRQAUUUUAFFFFABRRRQAUUUUAFFFFABRRRQAUUUUAFFFFABRRRQAUUUUAFFFFABRRRQAUUUUAFFFFABRRRQAUUUUAFFFFABRRRQAUUUUAFFFFABRRRQAUUUUAFFFFABRRRQAUUUUAFFFFABRRRQAUUUUAFFFFABRRRQAUUUUAFFFFABRRRQAUUUUAFFFFABRRRQAUUUUAFFFFABRRRQAUUUUAFFFFABRRRQAUUUUAITXwv+3X+3fD8L4b3wD8P71J/GEimK/wBUhIZdLB6oh6Gb/wBA/wB7o79u79uuP4XW974A8BXiyeMJUMeoanC2Rpakcoh/57Ef98f72MflPPPJdTyTTSNLNIxd5HOWYnkkk9TX1+UZR7S2IxC06Lv5vyKSFubma9uZbi4leeeVi8ksjFmdickknkknvUVFFffbFhRRSgZoASvuv9h39gWb4jtZePviLZSW/hUETafo8oKvqXcSSDqsPoOr/wC797d/YV/YDPiH+z/iH8TNPK6X8s+leH7lcG57rNOp/wCWfdUP3up+Xhv03jiWFAiAKijAAGABXxWbZxy3w+GevV/ov8yWyGzs4LG1htraGO3toUEccMahURQMBQBwABxgVaoor4cgKKKKACiiigAooooAKKKKACiiigAooooAKKKKAEzxRmqeo6ja6RYXF7e3MVnZ28bSyzzuEjjQDJZmPAAHJJr81P2vf+Ckk+rm88H/AAmupLWy+aG78ULlZZuxW27ov/TQ/Mf4cYDHtweCrY2fJSXq+iGlc+gf2tv2+vDnwEiufDvhvyPEvjvBVrcNm208+s7A8t/0zBz6leM/lD408b+L/jb44fVtdvb3xJ4i1GURoApd2JOFiijUcDJwEUY54FXPhP8AB/xh8evGceg+FdOm1XUZm8ye4ckRQITzLNIeFX3PJPABJAr9dP2Vv2I/CP7OFhFqUyx+IPG0keJ9Znj+WDI5S3U/cXsW+83OSAdo+xcsJkdOy96o/v8A+AitEfPX7JH/AATTjtPsXiz4uW6zTcTWvhbOUTuDdEfeP/TMcf3ieVH6IWdnb2FpDa20McFtCgjjhiUKiKBgKAOAAOMVZx2oxgcV8bi8ZWxk+eq/RdES3cWiiiuMQUUUUAFFFFABRRRQAUUUUAFFFFABRRRQAUUUUAFFFFABRRRQAz3Joznjp70uRXA/Fb40eFvg1pKX3iO98l5t32e0iG+a4K4yEX2yMkkAZGSM1E5xpxcpOyRtQoVcTUjRoxcpPZJXbO9PHXpXi/xk/as8F/CBZrSe5/tnXUGBpliwZ1b/AKaN0T8fm9FNfH/xl/bY8X/EQz6foDN4X0RsqRbSZupV/wBuUY2g+iY9CTXzm7tIxZmLMTkknJJr5fF50o3jh1fzf6I/asi8OalS1fNZWX8ievzfT5X9T174xftReNfjFLLb3V5/ZOiMfl0uxYqhH/TRush+vHoBXp37B/xm/wCEW8XT+CtSn26drLeZZlzxHcgfd/4Gox9VUd6+Uqnsr24029t7u1me3ureRZYpYzhkdTkMD2IIzXz1LHVY4hV5O7X5dj9XxvDeBxGWTy2jTUItaWWz6Pzd9+5+1/WkB4rzP9nr4tQfGP4ZadrYZBqCD7PfxL/yznUDdx2ByGHswr00j86/SKdSNWCnHZn8g4rDVcHXnh6ytKLaa80OooorQ5hh/WuJ+MvgCP4nfDPX/DTFUe9tyIXbokqkNGx9gyrn2rtzSZGT/KonFTi4S2ZtQrTw9WNam7Si016p3R+K2saRd6Dqt5puoQPa3trK0M0MgwyOpwQfxFU6/Qr9rv8AZVPxEil8XeFbdR4kij/0qzUAfbkUcEf7YAx/tDA6gZ/Pq7tJ7C6ltrmGS3uIXKSRSqVdGBwQQeQQe1fmuNwc8JUcXt0fc/sHh3iDD59hFVg7VF8Ueqf+T6Miooorzz6wKKKKBF7RNFvfEer2ml6dbvd313KsUMMfLM7HAAr9T/2dPgjZ/BDwFBp2Un1i6In1G6Uf6yUj7qn+6o4H4njJr8u/B/jDV/AXiC11vQ7xrDU7YkxTqqtjIwRhgQQQSCCO9fY/wp/4KDwy+TY+PdLNu2Qv9q6apZPq8R5HuVJ9lFfRZRWw1GTlVdpdH0PybjzAZxmNCFPBR5qS1kk/eb6adUuyu79D7VHSvhf/AIKRBf7Y8DEff8m7B+m6LH8zX2N4P8daB4/0tdR8Pava6raHHz28gbafRh1U+xANfEH/AAUU1lLr4heGtMUjfaae0zAdvMkx/wC06+gzWcXg5NO97fmflfA9CpDiClGcWnFSuno17r3Pkuiiivz0/q4+s/8AgnVpjT/EfxLfAfJBpixE+7yqR/6LNfoFXxt/wTi0HyPDvi/WWH/H1dQ2isf+maliB/39H6V9k1+i5TDkwkL9bv8AE/kjjiuq2fV3HZWX3JX/ABHClpKWvYPgwpki742X1GKfSUBsfj/8bvCp8F/FvxZo+zy0g1CUxLjpGzb4/wDxxlriK+mv2/fCp0b4x22rxx7YtXsUcvjrLGSjf+OiP86+Za/LsZS9liJx7Nn9pcPYv69lWHxF9XFX9UrP8UwooorjPoT7H/4JzeLPs3iHxX4cd+LqCK9iUnoUYo+PrvT8q+7xkGvys/ZH8Wf8Il8fPDMryeXBeyNYSDP3vMUqg/772flX6pDnpX3+TVefC8v8ra/U/ljxCwf1bOpVUtKiT+a0f5D6KKK94/MwooooAz9asF1LR760kH7ueF4mHsykH+dfi5eW72d3PBINskTsjD0IODX7Xy8xsPavx6+MGlf2J8VvF9jt2iDVrlUH+z5rbf0xXymfQ92E/VfkfuPhfXtXxNDuk/uuv1RyFFFFfGn9BBX6UfsF6wNR+A9vahsnT764t8emWEn/ALUr816+8/8AgnFqwl8I+LtM3c297HcbfTzI9v8A7Sr3slly4pLun/n+h+YeIlH2uSOf8kk/0/U+xaKKK+/P5bPBP22NI/tP9nnxBKF3SWklvcKPpMgP/jrGvzCr9dvj1oU3ib4NeMtPt4WuLmTTJzFCi7meRULKoHckgAV+Zej/ALPXxJ1wgWvgrWV3dDcWpgB/F8CvjM6w8514yhFvTp6n9CeHWZ4bDZdWpYioo2lfVpaNLv6HntFe8aR+xH8WdTI87Q7fTVP8V1ex/wAkZj+ldro//BO7xrc4Opa9o9kp7QGWZh+aKP1rxo5fi57U3+X5n6FW4ryXD/Hio/J835XPlJThgfev2X8BauNf8E6Dqe7cLywhn3f78at/WvkrSP8AgnDZxkHU/Gs84/u2tisf6szfyr628EeF4vA/hHSNAgnluYNNtY7WKWbG9kRQq5wAM4Ar6jKcHWwrm6sbJ26o/F+O8+y3Oo0Vgp8zg3fRrR27pdjoKKKK+kPyEjYBwVIyO4r5F/aQ/Ynt/FtxeeJPAyxWOrvmS40psLDcN1LRnpG59D8pP93kn67I59qO/SuavhqWJjyVVc9fK82xeT11iMJOz6ro12a6n4v+JfCmseDdVl0zXNNuNLvovvQ3MZRseoz1B7EcGsqv2S8X/D7w54+sfsXiHRbPVrYZ2i5hDFM9SrdVPuCDXzz4x/4J8eCdYkkl0DU9R8PuxysRYXEKfRWw/wCb18jXyOrB3ou6+5/5H7vlniTgq0VHHwcJd1qv816WZ+edFfXGs/8ABOjxTbE/2X4o0u99PtUUkH/oIesCX/gn58So2wt3oMg9VupsfrEK8x5bil9hn2UOMsjmtMSvndfmj5mor6n0z/gnl4+uHH23WdDtE9Y5JXb8tgH616J4X/4Jy6XbukniDxZd3y9TDYW6wfhuYvkfgK1hlWMm/ht62ObEccZFQjze35n2im/0t+J8LwQSXMyRQxtLK5CqiDLMT0AHc19T/s/fsS6v4uubbWvHMMuj6ICHTTmylzc+zDrEvrn5j2AyDX2J8O/2fvAfwr8uXQNAt4b1Rj7dODNOfXDtkrn0XA9q9HwB2r3cJksabU67v5Lb/gn5dnviJWxcHQy2Lpxf2n8XyS0Xrq/QoaNo1n4e0220/T7aO0s7eMRRQQqFSNQMAACtAdaMH8KOMV9Okloj8alJyblJ3bDFfKn7Xn7LTfEeCXxf4WtwPEkEeLq0Tj7dGo4I/wCmigYH94cdQK+qutA6dKwr4eGJpunUWh6mV5nicoxUcVhnaS+5rqn5M/E64tpbO4kgnieGaNijxyKVZWBwQQehFR1+nXx8/ZL8OfGYSapabdC8T44v4kyk5HQTJxn03DDD3AxXwP8AFD4C+NPhFePHr2kSrZhtqahbAy20nphwPlJ9GwfavgMZltbCtu1491+vY/qTIuL8vzuCjzclXrFv8n1X4nntFFFeSfc7hRRRQFluFFFFABXS/Dr4e6z8UPFtj4f0O2NxeXLfM5B2Qpn5pHPZR3P4DJIFdl8Hv2aPGfxju4XsLB9O0Zj8+rXqFIgvfZ3kPsvGepFfon8FfgP4c+CPh/7DpERnv5gDealKB5tww9f7qjnCjge5yT7mByypiZKU1aHfv6H5vxNxlhMnpyo4eSnW6JaqPm/TsbPwr+HGn/CfwJpfhvTRmK0T95NjDTSHl3b3JyfYYHQV2Xf6UHp1xTq++jFQioxVkj+Wq1aeIqSq1XeUm233b3FoooqzIKKKKACiiigAooooAKKKKAPIf2p/H4+HfwT8QXscnl3t1F9htcHB8yX5cj3Vdzf8Br8pepr7D/4KH/EA33iLQPB8EmYrKM39yoPG98rGD7hQx+j18eV8BnNf2uI5FtHT/M/qTw+y36llP1iS96q7/LZf5/MKKKK8E/Twr9HP2Cvh7/wi/wAJZNenj2XevXBmBIw3kplIwfx3sPZxX57eGNAufFfiTTNFshuur+5jtox/tOwUZ9ua/Yzwn4etfCfhvTNGsk2WlhbR20S/7KKFH48V9PkdDmqSrPp+b/4B+L+JeZeywlLAQes3d+i/zf5GzRRRX2x/OgUUUUAFFFIaAExWZr/iCw8LaNd6rqdzHZ2FpE0008hwqKBkmr0siQRs7HaqjJJ6AV+c/wC2B+0s/wATtak8LeHro/8ACLWMn72aNuL6VT97PeNT931Pzf3cefjMXDB0ueW/RH0/D2Q18+xioU9IrWUuy/zfRHBftH/Hu/8Ajn4xa5BktvD9kzR6fZsei95HH99sDPoMDtk+R0UV+cVq0603Um7tn9e4DBUMuw8MLh48sYqyX9dX1YUUV7lpvwXPg74Aaz8QvEUHl3upLFZ6JaTDGFkcb5mHqUD7Pb5u6kVSoSq35dkrv0RljcwoYBQ9q9ZyUYrq23b8N32SPDaKKK5z1Arv/gF4fPij4z+DtPC7w2pxSuvqkbeYw/75U1wFfRP7B+gjVvj1bXZXK6XYz3IJ7FgIx/6MNduDh7TEQj3aPn+IMSsJlWIrPdRdvW2n4n6WoMIo9BTqKK/UD+LBKMUtFABRRRQAUUUUAFFFFABRRRQAUUUUAFFFFABRRRQAUUUUAFFFFABRRRQAUUUUAcx4/wDh54c+KXhe68P+KdJt9Z0i5H7y3uFzg9mUjlWGeGUgjsa/KL9rb/gn14h+CDXniXwh9o8TeCFJkkwu6705f+mqgfOg/wCeijj+IDqf2D70x0WVCrAMpGCCMg16WBzGtgpXg7x6rp/w407H4Rfs6/tSeNP2bPEX2zw/d/atHncG+0O6Ym2uR64/gfHR156ZyOD+v/7PH7T3gv8AaR8Nfb/Dt39n1SBAb7RrpgLm1PqR/Emejjg98HIHzP8Atd/8E3dP8ZLeeLfhZbwaTrp3S3Ph8Yjtbs9SYe0Tn+79w/7PJP5waLrni74LeO1vLCfUPC3inSJypypimhccMjqRyD0KsMEcEEV9XUoYTOqftKL5ai/rX/MrRn9DFLXxv+yH/wAFA9D+NwsvC3jI2/h/xuQI4nzstdSb/pmT9yQ/88yef4Sc7R9j9a+Kr4erhqjp1VZkC0UUVzgFFFFABRRRQAUUUUAFFFFABRRRQAUUUUAITzXJ/Ev4aeHfi74Qv/DHijTYtT0q8XDRuMMjfwujdVcdQw5FdZ1FABojJwalF2aA/Dv9rD9kbxF+zL4ny4k1XwfeyEadrKpwe/lTY4WQD8GAyO4XwGv6IfGvgjRfiL4Yv/DviPTodV0e+jMVxazrkMOxB6hgcEMMEEAggivxx/bC/Y11r9mrxE1/YibVvAt7KRZakVy9ux5EE+OA47NwGAyMHIH6JlWbrEpUa2k/z/4JaZ82UUUV9SUFdR8NviT4h+E3jHT/ABP4Y1GTTdXsn3JInKuv8SOvRkYcFTwa5eionBVIuM1dMD9x/wBlH9q/w7+034SE0Bj03xVZxr/aejM/zIenmxZ5aInoeqk4PYn3sGv54vh18RfEHwo8Y6d4n8MahJpur2Mm+OVOjDujDoysOCp4INftJ+yl+1X4f/ab8GC5tzHpvimxRRqmkF8mNunmR55aJj0PUHg84J/OM1yp4OXtKesH+BDVj3qiiivnCQooooAKKKKACiiigAooooAKKKKACiiigAooooAKKKKACiiigAooooAKKKKACiiigAooooAKKKKACiiigAooooAKKKKACiiigAooooAKKKKACiiigAooooAKKKKACiiigAooooAKKKKACiiigAooooAKKKKACiiigAooooAKKKKACiiigAooooAKKKKACiiigAooooAKKKKACiiigAooooAKKKKACiiigBO9fEf7d/7ckXwhsrrwJ4HvEn8bXEey8v4iGXSkYdB/02IPA/hByecVp/t0/ttwfA7TJ/BvhC5jufHt5F+9mXDLpUbDh2HQykHKqenDHjaG/I2/v7nVL24vLyeS6u7iRpZp5nLvI7HLMzHkkkkkmvrsnyn21q+IXu9F3835fmUkNurqa9uZbi4leeeVi8ksjFmdickknkknvUVFFff7FhRRQBk0AKBmv0c/YS/YEEq6f8R/iZp3yHbcaR4euk691nuFPboVjP1b0qb9gv8AYK8r+zviT8StO/efLcaPoF0n3e63E6nv3VD04J7Afo+Bivh83zi98Ph36v8ARf5ktiBdowOBTqKK+KICiiigAooooAKKKKACiiigAooooAKKKKACiiigBDXH/Ez4p+Gvg94Su/EvizVIdK0u3GN7nLyv2jjUcu5xwo9+wJrhv2kv2pfCH7NPhr7brs/23W7lCdP0S2cefcnpk/3Iwernj0BPFfjp8ef2hvGP7RXi9ta8UXxaKMstlpkBK21mhP3Y1z1PGWOWOBk8AD3MuyqpjXzy0h37+hSVz0z9rT9uHxP+0bfTaRpxm8PeBI5P3Wlo+JLrB4kuGH3j3CD5V4+8RurN/ZW/Yw8W/tK6ol4FfQvBkEm261uePIkIPMcCn/WP6n7q9znAPtH7HX/BOi+8eix8ZfE63n0zw22JrTQmzHc3y9Q0veOM+nDMP7owT+oWi6LYeHNKtNM0uzg07TrSMRQWttGI44kAwFVRwAK9vF5nRwEPq2BSuuvRf5spu2iOR+DvwV8JfAnwlD4e8I6Wlharhpp2+ae6kxzJK/VmP5DoABgV32eaOaOlfEynKcnKbu2Zi0UUUgCiiigAooooAKKKKACiiigAooooAKKKKACiiigAopKWgBvGKPwo9Kztb17T/Demz3+p3sFjZwrukuLmQRog9Sx4FJtJXZUYubUYq7ZodaUH3rxz4eftReC/if8AEG88K6FczTTwwmWK7lj8uK52n51jzycDB5AyMkcDNex1FOrGquaDujpxWDxGCmqeJg4SaTs1Z2ewh5FeO/tQ/B1PjH8MLy0t4g2t2GbvTnxyZFHMefR1yvpnB7V7GSKaRkdKKtONaDhLZhg8XVwOJhiaLtKDTR+JssTwyPHIpSRCVZWGCCOoNNr6U/bf+DP/AAgPxAHiXT4Nmia8zSNsHyxXXWRfbd98e5f0r5rr8vxNCWHqypy3R/Z+UZlSzbBU8ZS+0vufVfJ6BRRRXMeye/8A7Gvxm/4Vh8TItNv5/L0LXSlrNuPyxTZ/dSe3JKk+jZPSv02U5GRyDzX4lAkEEcEV+oH7Inxn/wCFs/DGCK9n8zX9H22l7uOWkGP3ch/3lHJ/vK1fYZLi7p4eb81+q/U/APEbIuWUc2oLeyn+j/R/I94opBS19afhYUlLSGgBprwb9oH9lHw78aEk1K1K6L4nVcLfxJlJ8dFlXv6bh8w9wMV7znv6V4r+0z+0JZfA/wAJHyDHd+Jb4MljaOeF9ZXH9xf1OB6kceKVJ0ZOuvdPcySWPjjqay1tVW7K369Ld7n5tfEb4c618LPFNxoGvQxxX0IDgwyB0kQ/ddSOxx3wfUCuZrQ1/X9R8U6zearqt3Le6hdyGWe4mOWdj/np0A4FZ9fmVTlcnybdD+zcKq6oQWJac7K7Wiv1t5BRRRWZ1BRRRQBseF/F+teCdUj1HQtVutKvU6TWspQkehx1HseDVvx78QNb+JniF9b8QXn2zUXijhaTaqjaigDCqAB6nA6k1zlFae0ny8l9OxyLCUFW+sci57W5rK9u197BRRUtm8Md3A9xG0turqZI0bazLnkA4OCR3xWaOmWkW0fqL+x/4NPg/wCA3h1ZUCXOoK2oScYz5p3J/wCObK9q5718eaR/wUL8I2GmW9t/wieqWywxrGsUDRFFAGAASRwB7Vma9/wUeiETpo3gyRmI+SW9vQmD7oqHP/fQr9CpZhg6NKMOfZW2f+R/KOL4Wz/McZVrywzTnJvVqyu/Xofa/bpzRnHevk39lP8Aat1r4v8AjzV9C8TLZwSzW4uNOjtEKIuw/vE5JLEhgeT/AANX1iMEH9RXp4fEU8TDnhsfI5pleJyjEvC4pWkknpqrPs/wJKKKQ10HlHyP/wAFEfCn9oeAPD+vpHufTr4wOwH3Y5V5P/fSIPxr4Ar9Y/2nPCv/AAmHwL8XWCoXlSza6iAHO+IiUAe52Y/Gvycr4TO6XJiFP+Zflof014b4z2+VTw7etOT+56r8Wwooor50/WS7oeqzaFrVhqVudtxaXEdxF7MjBh+or9mNA1eDXtC0/UrZt1vd28c8Z9VZQw/Q1+LVfqd+x/4qHiv4BeGHZg09lG1hIM/d8piqD/vjYfxr6rIqtpzpd1f7v+HPxDxNwfPh6GMS+FuL+av+n4ntVFFFfZn89hRRSUAMPQ56V+df7Rf7OnjzxX8dvFN34d8MXd9p11NHLFcrtSN90SF8MxA4bcPwr9FgOPSk2ANnue9cGLwkMZBQm7Wd9D6TIs9xGQYiWIw8VJyXLZ3tunfS3Y/MrSf2GfitqQH2jS7LTM/8/d6hx/37312ujf8ABOnxbchf7T8TaVZZ6/Zo5J8f99BK/QHdn0oxXDHJsJHdN/P/ACsfT1vELO6vwSjD0j/nc+NNJ/4Jw6TDt/tTxleXXqLW0SH/ANCL17p8Ef2dPDvwH/tM6Hd6hdvqCxrO19KjZ2btuAqqB99q9W5z1petd1HA4ehJSpxs0fMY7iTNczpujiq7lF7rRJ632SQ6iiiu8+bExSbFHYflTqKACiiigBMUtFFABRRRQAUUUUAFFFFABRRRQAUUUUAJS0UUAFFFFABSUtFACAg1XurOG8heKeJJo3BVkkUMrA9QQeoqcjilB4oGm07o8M8dfsbfDLxw8kw0X+w7p+s+kP5H/jmCn/jteNeIf+CcMJ3PofjKSMfww39mGz9XRh/6DX2vnIpCPwrzquX4as7ygr+Wn5H1OD4pznAJRo4iVl0ev53Pzrvf+Ce3xDhc/ZtU0K4j7M00qN+Xl4/Worf/AIJ8/EeY/vdQ0GEe9zMT+kVfo1mlzXL/AGNhP5X957v/ABEHPbW51/4CfC/hz/gnHeSBZNd8YQwf3obC0L5+juwx/wB817n8Pv2N/ht4DMU7aQdcvoyCLrVn87n2jwE6/wCzn3r3M+3NLnIrqpZfhqLvGGvnr+Z4mO4rznMIuFbEPlfRWj+Vr/MZDDHBGqRoqIowAowAPSpaKK9E+TvfcKKKKACiiigAooooAKKKKACkpaKAGEnmobm4js7eWV2CpGpYsxwBjvU5rxP9r34gf8ID8D9ceKTy77UwNNt8HB3SZDEe4QSH6gVjVqKlTlOWyVztwOFnjcTTw0N5yS+9n5z/ABj8cv8AEn4neIvETszR3t2xhDdVhX5Yh+CKtcbRRX5XUk6knOW7P7dw1CGFoQoQVoxSS9ErIKKKKg6T6U/YN+H/APwlPxefXJot9noNuZgTyPOkyiD8vMb6qK/SKvnT9hn4ff8ACIfBiHVJ49l7r0zXjZHzCMfLGPphdw/36+iyOlfo+WUPYYaKe71+8/kTjPMv7SzmrJO8Ye6vlv8AjcdRRRXrHw4UUUUANxSHpR0OK+c/2tv2ko/hHoB0LRJVfxZqEZMZBB+xxngysPU8hR6gk8DBwrVoYem6lR6I9HLsvr5piYYXDxvKX3JdW/JHnP7a37TH2SO5+Hvhe7/fuPL1e9ib7inrApHc/wAfoPl7tj4cp9xcS3c8k80jTTSMXeR2JZmJySSepNMr82xeKni6rnL5Lsj+vsiyTD5Fg44ajq95Pq31f+S7BRRXpHwH+Cup/G3xvBpNqrwabFiXUL0LxBDnt6u3RR689Aa56VOVaahBXbPXxmLo4GhPE4iXLCKu2eh/si/s4v8AFjxCuv63bn/hFNNlGUccXso5EY/2RwWP0Hcket/8FFfECWXh/wAIeHIcKks8t46LxtEaBF49P3jflX1r4T8Lab4I8O2Gh6PbLZ6dZRCKKFOwHcnuSckk8kkk1+d37d/iX+2/jpNYLIWj0myhttoPAdgZSfriRR+FfXYmhHAYBxXxSsmz8FybM63FPFEMRP8Ah003GPZbJvzbab/4B860UUV8Yf0OFfav/BOLw8WufGWtunAW3tIm+u93H/ouviqv0g/YF8Pf2T8DzfsMNqeoTXAPqq7Yh+GYz+Zr3Mmhz4pPsm/0/U/NfEHE/V8knDrNxj+N/wAkfTFFFFfoJ/KwUUUUAFFJRQA0j9KDya8v/aG+Mlt8Ffh3d6wSkmqzfuNPt3/5aTEHBI/uqMsfYY6kV5J8DP25dD8ZfZ9J8aCLw9rDYVbwHFpOfcn/AFR/3jt/2u1cdTF0aVRUpytJnv4fIcxxeClj6FJypxdtN9N2lu0utj6uoqKGaOeMPG4dGGQynII9alrsPAatowooooAKKKKACiiigAooooAKKKKACiiigAooooAKKKKACiiigBK+ev2o/wBjfwh+0tpTXE6Loni+CPbaa7bxgscdI5l48xP1XsRyD9DUgrWlVqUJqpTdmgP5/fjH8EvGHwB8YyaD4r057C6Ql7a7iJaC6QHiSKT+IdPQjoQDxX2N+x5/wUfuNA+w+DvivdyXmm/LDZ+Jny81v2C3Pd0/6afeH8W4cj9A/i58HfCnxv8ACNx4c8XaVHqNjJlo5PuzW0mOJIn6ow9eh6EEEivx+/as/Yw8V/s06s16BJrvgu4k22utRR48sk8RzqPuP6H7rducgfb4fGYbN6fsMUrT6f5r/Iu9z9rtP1G11ewt7yyuYruzuI1lhnhcPHIhGQysOCCOQRVvHWvxd/ZH/bi8Sfs6X0Gi6r5+v+A5X/e6az5ls8nmS3J6epQ/K3P3Sd1frz8OfiT4c+LPhSz8SeFdVh1bSLoZWWE8q3dHU8owzypAIr5fH5bVwMve1i9n/WzJasdXRRRXliCiiigAooooAKKKKACiiigAooooAKKKKACsXxZ4W0nxt4ev9D1ywg1PSb+Iw3NpcpuSRT2Pv3BHIIBHIraopptO6A/F39sz9i3Vv2ctbfW9GWfVfAF7Li3vCN0lk56QzEf+Ov0b2PFfL1f0XeJfDWl+MNBvdF1myh1LSr2Jobm0nTckiHqCK/Hb9tL9ivVP2c9ck13Qkm1P4f3suILk5aSwcniGY+n91+/Q89f0HKc3WISoV373R9/+CWmfLVFFFfVlBXU/DT4l+IvhH4y07xP4Y1B9O1ayfcjrysi/xRuvRkYcEHrXLUVE4RqRcZq6YH7p/ss/tR+H/wBprwOuo2JSw8RWaqmq6Oz5e3c/xr3aNsHa34HkGvb81/Pd8Jvix4k+C3jjT/FXha+ay1K0blTkxzxn70Ui/wASNjkfQjBAI/a79mb9pPw5+0r4Di1vSHFpqtsFj1TSXfMtnKR/48jYJV+4B6EED82zbKng5e0p6wf4eRDVj2SiiivniQooooAKKKKACiiigAooooAKKKKACiiigAooooAKKKKACiiigAooooAKKKKACiiigAooooAKKKKACiiigAooooAKKKKACiiigAooooAKKKKACiiigAooooAKKKKACiiigAooooAKKKKACiiigAooooAKKKKACiiigAooooAKKKKACiiigAooooAKKKKACiiigAooooAKKKKACiiigAooooATFfJ/7bv7Z9j+zz4ffw74dmhvfiBqEOYY+HTToz0nkHdv7iHr1PAw3Qftk/td6X+zR4Q+z2bxah441KJv7O05jlYl5H2iYDogPQdWIwOAxH4w+KPE+q+NPEOoa5rd9NqWrX8zT3N1O2Xkcnkn+gHAGAOK+nyfKvrMlWqr3Fsu/wDwCkrkGsaxfeINVu9T1K7mvtQu5WnuLm4cvJLIxyzMx5JJOc1Soor9GjHl0RYUUUdaAFAzX6RfsF/sGeV/Z3xK+JOnfvPluNG0G6T7vdbidT36FUPsT2Ar/sB/sJ+f/Z3xN+Iun5i+W40TQ7pPvd1uZlPbuiHrwx7Z/SYDFfD5vm974bDv1f6L9SWxQMUtFFfFEBRRRQAUUUUAFFFFABRRRQAUUUUAFFFFABRRSE4FACfjXyh+1/8At1aF+z3aXPh/QDBr3j6VMC13boNPyOHnI/i7iMHJ6naCM+X/ALaP/BRC38ILe+B/hdeR3Wu/NDf+IIiHisz0KQHo8nq/Re2W+7+d/wAPvh34u+OfjyLRfD9nda9r+oSmWWR2LYycvLLIei5OSzHv6mvqsuyhSj9YxekVrb9X2RSXcg1/xB4u+Nvj177UZ77xR4p1icKoCmWaZycKiIo4A4AVRgDgACv0u/Y3/wCCd9h8NRY+MviRbwat4rG2a00lsSW2nN1DP2klH/fKnpkgMPVv2S/2LfDH7Nekx6hcCLXfHM8e261h0+WAEcxW4P3V7FvvN3wMKPpPOanMs49ovYYbSG1+/p2QN9gAxS0UV8uSFFFFABRRRQAUUUUAFFFFABRRRQAUUUUAFFFFABRRRQAUUUmaAGge/NRyzJbRs8jrGijJZjgAfWub+Ivi6bwL4I1jX4dNm1eSwt2n+xwMFeQLyeT0AGSeCcA4BPFfmb8Yf2nfGvxjklt769OmaKx+XSrJikZHbzD1kPT73GegFeZjcfDBJcyvJ7L/AIJ9lw7wviuIZv2TUYRdm3+i3f4LzPsD4z/tx+FfAgm07wwF8U6yuVMkT4tIW/2pB9/6Jx/tCvhz4nfGfxd8XNS+1eI9VkuY1YtFZx/Jbxf7kY4z2yck9ya4eiviMVmNfFaSdl2W3/BP6OyThPLckSlShzVP5pav5dF8jZ8G+K7/AMC+KdM17S5fJvrCdZom7HB5U+oIyCO4Jr9c/hr460/4l+CNJ8R6awNtfQBypOTG/RkPurAg/Svxzr60/YL+M3/CO+J7jwNqU22w1VjNYFzxHcAfMn/A1H5qB1au7JsX7Gr7KT92X5/1ofM+IGRf2hgvr9FfvKX4x6/dv95+gdLSUtfeH8ynAfGz4Y2fxe+HeqeHbnaksyb7Wdh/qZ15Rvpng+oJHevyT1rR7vw9q95pl/A1ve2cz288L9UdSQwP4iv2oJr4N/b6+DJ0vWLb4gaZARbXpW21JUHCygYjlP8AvKNpPqq92r5rOcJ7Smq8VrHf0/4B+w+Hme/U8U8trP3Kmq8pdvmvxSPjyiiivhz+kgr1T9m34vSfBv4n2GqSSMNIuiLXUYxyDExHz49UOG/AjvXldFa0akqE1Uhujhx2DpY/DTwtZXjNNP5/1oftfa3MV5bxTwuJIpFDo6nKkEZBB7iphxivlr9hX4z/APCZeCW8IalPv1XQ1AgLn5pbUnCH/gB+T6bK+pscV+n4evHEUo1I9T+L81y6rlWMqYOrvF7910fzQ6iiiuk8o5/xt4u0/wACeFtS1/VJfKsdPhaeRh1IA4UepJwAO5Ir8lPip8SNT+K/jnUvEmqOfNuX/cwBsrBEPuRr7AfmcnqTX1x/wUO+JElpYaF4KtJSn2vN/eqpxujU7YlPqCwc/VFr4ar4jOsU51PYR2W/r/wD+j/DrJIYfCPM6i9+povKKf6tfckFFFFfMn7GfYn7Jv7Lvhv4n/CzVNY8UWss0moXJisJopCjwJHkF1PQksWBBBHyDiuX+Ln7Cni3wX5194Wk/wCEp0tct5KqEu4x/udH/wCAnJ/uivrT9kN7aX9nfwh9l27FhlDBf7/nPu/8ezXsnVeg+lfe08sw1bCwUlrZarfXU/l7F8Y5rl2cYiVOd4KbXLLVWTsrdtF0sfijeWVxp11LbXcEltcxMUkhmQo6MOoIPINQ1+uHxR+Angv4t2rLr+jxPebdseoW/wC6uY/TDjqB6HI9q+A/2k/2ZH+Az2l5DrsGp6XfSmOCKYeXdKQMnKjhlAwCwI5I4Ga+dxmVVcKnNPmj3/4B+s5Bxxgs6nHDTTp1X0eqfo1+tjwuiiivEP0kKKKKACiiigDpfhr41ufhz480PxJaZMun3STMinHmJ0dP+BKWX8a/YLRdWtte0ey1KylE9pdwpPFKvR0ZQVI+oIr8WK/Rz9hD4mHxf8K5PD9zLvvvD8nkAE8m3fLRH8DvX6IK+pyPEWnKg+uq9V/wPyPxPxKyr2uHp5lBawfLL0e33P8AM+nKKKK+0P54Kt7bx3dnNBKoeOVCrKehBGCK/Gzxr4dfwn4w1zRHB36fezWuT32OVz+OM1+zeM1ySfCzwhFrtzra+HNMbV7l/MkvXtUaVm9d5BI/CvIzDAfXVFJ2sfd8K8TLhydWUoOamlonbVf8Bs/KDwv8KvGHjRo/7E8M6pqSP92aG2cxfi+No/E17H4V/YO+Jeu7H1GPT9AiPJF3ceZJj2WMMM+xIr9JY4UQYVFUf7IqTH41xUsjoR+Nt/gfQ4zxJzKtdYanGmvnJ/ovwPjrwt/wTo0O1CP4g8UXuouOTHYwpbr9MtvJH5fhX0n8MfhR4e+EWgPo/hy1ltbSSUzyCSd5S8hVVLZYnHCrwMDjpXYig89uPWvXoYShh9acbP8AE+BzHPsyzVcuMrOS3tsvuVkPooortPBCiiigAooooATFLRRQAUUUUAFFFFABRRRQAUUUUAFFFFABRRRQAUUUUAFFFFABRRRQAUUUUAFFFFABRRRQAUUUUAFFFFABRRRQAUUUUAFFFFABRRRQAUUUUAFFFFABRRRQAUUUUAFIaWigCMAfnXwB/wAFCfiAdV8caP4TglzBpcBubhVP/LWT7oPuEXI/66Gvv6T5UYjrivyP+O8Xia7+Juv6x4l0fUNJudQvJJIkvYGT93nCKpPDAKFGQT0r5/OasoYdQX2n+CP1Hw8wdKvmrr1Wv3a0XVt6aLyVzzyiiivgj+ogrb8EeF7nxt4v0bQLQHz9Ru47dTjO3cwBY+wGSfYViV9R/sA/D/8A4SH4oX3iSeLda6JbERMRx50uVX8kEn5iuzCUfrFeNPu/w6ng57mCyvLa+Le6i7euy/Fo/QLQNHtvD2jWOm2UYitbSBLeKNeioihVH5AVo9zR+NHGK/UEraI/iuUnNuUndsdRRRTEMI7/AK0A55pSOPeuU+IvxD0n4X+Er7xBrc4itLVc7R9+Vz91EHdieAPxOACamUlBOUnZI0pUp1qkaVNXlJ2SW7bOY/aB+OOmfBDwXJqU5S41e4Bi0+xLczSY6nuEXILH6DqRX5YeKvFGp+NfEN9resXb3uo3kplmmfuT0AHYAYAA4AAArovjD8WNX+MnjW71/VXKKx2W1qrZS3hB+VF/mT3JJriK/PMxx7xdTlj8C2/zP6v4R4Zp5FhfaVVevPd9v7q8l17sKKKK8c+/NvwX4N1Xx/4nsNA0W3NzqF5II40HRfVmPZQMknsAa/VX4IfBvSvgt4ItdDsAs1y+Jb29ZcPcSkcsfQDoB2A9ck+O/sN/Dfwr4e8GN4gttUsNY8TX6D7U0EodrJDyIcdVPALZAycdQAT9UZ/KvvMowUaFP2z1lL8EfzFxzxHUzLEvAUrxpU3r05pLr6Lp942RtqM3oM1+Pfxh8Tf8Jh8UvFOsb98d1qMzRHOf3YchP/HQtfqt8X/FH/CF/DLxPrKsFls9PmliJ7vsOwfi2BX48k5JPrXHn1SyhT9WfQ+GGEvPEYtra0V+b/QKKKK+PP30K/W39nHQP+Ea+B3gyxK7H/s6Od19GkHmMPzc1+UGhaXLret6fp0HM15cR26f7zMFH86/Z3S7KLT9OtbWBdkUMSxovoAMAfpX1mQwvKdTyS/r7j8L8T8TalhsMurcvuSS/Nl2iiivsT8ACkpaKAGetQ3VzFZW8k8zrFFGpdnY4AA5JJ7VOetfJH7dfx0Phfw4PAukT7dU1WPffPGeYrbps9jIQR/ug/3hXNia8cNSdWfQ9fKMsrZvjaeDo7yer7Lq/kj5h/ag+Ncvxo+I09zbSt/YGnbrbTozwGXPzSkerkZ+gUdq8eoor8xrVpVpupLdn9mYDA0cuwsMJQVoRVl/Xd7s9q+CP7Vfi74Nyw2fmnW/DoOG0y6c/ux/0xfkp9OV9s81+gXwi+P3hL4zaaJdDvwl8i5n024IS4h+q5+Yf7S5HvnivyTq7o+r3ug6nb3+nXc9jewuHiuLaQpIh9Qw5Fetg80rYdqMvej2/wAj4biHgrA5tGVekvZ1e6Wj9V+q19T9qgc0tVNOcyWNu7HLNGpJ/CrR6V+gn8rSXK7C0UUUCCiiigAooooAKKKKACiiigAooooAKKKKACiiigAooooAKztc0Kw8S6Rd6ZqtlBqOnXcZhuLW5jEkcqEYKsp4IrRopptO6A/KD9sr/gnjf/DIX3jL4cQT6r4UXdNd6QMyXOnL1LJ3kiHr95R1yAWHzn+zz+0p4w/Zu8WjVvDl151hMyi/0e4Y/Z7xB2YfwsOcOOR7gkH96CNy4IyK+Av2zf8AgnXbeLhfeNfhbZRWOufNNfeHogEhvD1LwDoknqnCt2wfvfYYDNoVo/Vcbqnpd/r/AJlJ9z6m/Z8/aR8IftH+EBq/hu78u9hCrf6TcMBc2bnsw7qedrjg+xBA9ZHNfz3eAviB4u+BvjyLWtBvLrQPEGnStFJG6lTwcPFLG3VcjBVh29RX6/8A7JX7aHhr9pXR0sLjytE8cW0ebvR2f5ZgOstuTyydyv3l75GGPBmWUywl6tHWH5f8DzBqx9J0UUV86SFFFFABRRRQAUUUUAFFFFABRRRQAUUUUAFZXiPw3pni/Q77RtZsodR0u9iaC4tbhAySoRggitWimm07oD8YP20/2LdT/Zz159b0NJ9S8AX0uLe6OWewc9IJj6f3X79Dz1+W6/os8S+G9L8Y6De6NrNlDqWlX0TQXNrcLuSRD1BH+cV+OP7aP7Gup/s3eJG1bSEm1HwDqEpFneN8z2jnn7PMfXrtb+ID1BFfoOUZssQlQrv3uj7/APBLTPmGiiivqygrvfgp8aPEvwG8eWPirwxdmG6hOye2ckw3cJI3RSL3U4+oIBGCAa4KioqU41YuE1dMD98f2ffj94b/AGifAFt4l8PTeXKMR3+nOwM1lNjlH9R3VujDnjkD1HNfgZ+z1+0B4k/Z0+IFt4l0CUywNiK/02RiIb2DPKN6HurdVPqMg/tv8GvjD4b+OXgKw8VeGbsXFlcjbJC2BLaygDdFIv8ACy5+hBBGQQT+Y5plksDPmjrB7eXkyGrHe0UUV4ZIUUUUAFFFFABRRRQAUUUUAFFFFABRRRQAUUUUAFFFFABRRRQAUUUUAFFFFABRRRQAUUUUAFFFFABRRRQAUUUUAFFFFABRRRQAUUUUAFFFFABRRRQAUUUUAFFFFABRRRQAUUUUAFFFFABRRRQAUUUUAFFFFABRRRQAUUUUAFFFFABRRRQAUUUUAFFFFABRRRQAUUUUAFFFFACd68S/ap/ac0L9mbwC+rXnl33iC8DRaTpO7DXEoH3mxyI1yCx+gHJFdH8fPjp4d/Z8+H174p8QzbhH+7s7KNgJbycg7Yk/LJPQAEnpX4hfGr4y+I/jv4/1DxX4luvOu7g7YbdCfKtYQTsijHZRn6kkk5JJr38pyx42fPU+Bfj5f5lJXMf4hfEHXvij4w1LxP4lv5NS1jUJTJNNJ0HoqjoqqMAKOAABXOUUV+mQgoJRirJFhRRRVAFfoL+wH+wsfEzaf8TPiHp//EpUifRtFuU/4+z1W4lU/wDLPuqn7/U/LjdgfsDfsPN8TLuy+IfjuxK+EYH8zTdMnXH9pup++4P/ACxBHT+MjH3Qc/qxFGkMaxxqERQAqqMAD0FfF5xm3LfDYd69X28l+pLY9VCgAcAU6iivhiAooooAKKKKACiiigAooooAKKKKACiiigAoorH8TeJtL8H6FfazrV/Bpml2MZmuLu5kCRxoO5J/yTxTSbdkBcvb2DTbOe7u547a1gRpJZpWCJGgGSzE8AADJJr8wP21/wDgoXP43+3eBvhjeyWnh75odQ16IlJb4dGjhPVYvVur9OFzu4H9tD9u3Vfj1d3PhbwnJPpHgCJ8MOUm1Qg8PL/djyMrH+Lc4C8P+yf+x74l/aZ8QCVRJo/g60lC3+tOnU9TFCD9+Qj8FByewb7TA5ZTwlP63jtLbLt6+fkWlbVnJfs9/s4+Lv2j/GC6N4btfLs4SrX+rTqfs9nGT1Y92ODtQcnHYAkfsr+z7+zh4R/Zv8Hro/hu18y8mCtf6rOoNxeSDux7KOdqDgZ7kknp/hb8KvDPwZ8H2fhnwppsenaXbDJ28yTP/FJI3V3OOSfYDAAA7E8V4uY5pUxsuWOkO3f1E2LRRRXiEhRRRQAUUUUAFFFFABRRRQAUUUUAFFFFABRRRQAUUUUAMP1oDZ9vel4rz/4rfGnwr8HNI+3eIb8RyuCYLKLDzzkdkT+pwB3NROcacXKbskb0MPVxVRUqEXKT2SV2zv8AJ9KMfnXEfCP4p6T8YfBVp4i0hikcuUmtnYF4JR95Gx3HBB7gg967f6UQnGpFSi7pk1qNTD1JUqseWUXZp9GiOWJLiNo3UMrDBBGQa/K79qP4OP8AB34oXlrbQlND1HN3p7AfKEJ+aL6o3H02nvX6rc814t+1V8Gx8YPhfdQ2sQfXdNzd6ewHzMwHzR/8DXjH97ae1eXmeE+tUHb4o6r/ACPteDs8eS5lF1HanP3ZeXZ/J/hc/LKildGjdlYFWU4II5BpK/OT+uE7q6CrOnahc6RqFtfWcr293byrNDKhwyOpyrA+oIBqtRTXu6omUY1I8stj9b/gF8V7b4xfDXTNejZVvdvkXsK/8sp1A3DHYHhh7MK9H6V+aH7F3xmPw2+JCaLfzlNC151t5Nx+WK4ziKT2BJ2n/eBP3a/StpFEe5iFHrX6Rl+K+t0FJ7rR/wBeZ/IHFeSPJMynRivcl70fR9PlsPx/+uuV+JXhzRfFXgTWtK8RSRw6TdWzrPLK4QRjqHyeAVIDAnoQK8i+M/7Zvg74Ziew0px4n15cqbezkHkxN/00l5H/AAFcnjBxXwv8V/j/AOM/jHds2vamy6eG3Raba5jt4/T5c/MR/eYk+9YY3M6FBOn8T7dPmz1uHuDczzKcMQ/3UE01J76dUt/nojhtb0+PSdZvrGG7iv4reZ4kurdt0cqqxAdT3BxkfWqVFFfn0tXof1RTi4wUZO7CiiikaHY/CL4kX3wn+IGk+JbIsTay4uIQcCWFuJEP1XOPQ4Pav1y8Oa/Y+KdCsNX06ZbixvYEnhlXoysMg/rX4uV9xfsBfGbz7a6+Hupz/vIQ11pZc9UJzLGPoTuA939K+myXF+zqOhLZ7ev/AAT8b8RMi+tYZZnRXv09Jecf+A/wbPtaikpa+3P5wPzA/bd1SXUP2h9dgkJKWMFtbx+ymJJP5yGvBq+jv28vDcuj/HOXUWQ+RqtlDOjjoSg8th9RtB/EV841+Y5gmsVUv3Z/ZfC8oTyXCuntyr70rP8AG4UUUVwH1B9M/snftU23wgil8NeJUmk8OTymaG6hXe9ozY3ZXqyHg8cg54OePtrTP2gPh1rFiLu28a6IIdu4me9jiZR/tK5BX8RX5GUV72Fzeth4KnJKSWx+Y51wHgc3xDxUJunOW9rNPzs+vz+R+j3xW/bl8F+C7aW38OP/AMJTq+CEFsdtsjerSH7w74QHPqK+DfiX8UPEHxZ8Sza34hvGuLhvljiX5YoE7JGvYfqepJPNcnRXJi8wrYvSTsuy2PcyPhTL8i9+jG9R7ylq/RdEvQKKK+gv2VP2a7n4weII9Z1iB4fCNjLmVmyPtkg58pD6f3iOg4HJ45MPRniKipwWrPdzLMsPlWFnisTKyj+PZLu2YXhf9kj4jeMvA9n4n0nTILi2vMvBaSTrFO0Y6SYfC7W5x82SOcYIrC1D9m/4m6ZKUm8FauxHeGAyj80yK/WW3s4rK1it4I1hgiUIkaKFVVAwAAOgAqcgHOcfj2r7H+w6DS1dz+f4+JWZxnJ+zg4tuy1ul0V76n5MWf7M/wAUb/HleCtUGf8AntGI/wD0Iiuu0L9iD4sawV8/R7XSVP8AFe3seAPcRlz+lfp3sHoPypOnb9aqOR4dbyb+7/IyreJWbTVqdOEfk3+p8P8Ag7/gnO7skvifxYFX+K20qDk/SSTp/wB8V9NfCf4CeD/gzDN/wjmnPDdzoI57yeZpJJQDkZycDnsoAr0Y5HQCgjvXp0MDh8NrTjr36nxeY8SZrmsXTxVZuL6LRfNK1/mPooorvPmgooooAKKKKACiiigAooooAKKKKACiiigAooooAKKKKACiiigAooooAKKKKACiiigAooooAKKKKACiiigAooooAKKKKACiiigAooooAKKKKACiiigAooooAKKKKACiiigAooooAKKKKACiiigAooooAKKKKACiiigBucdaz9Y0HT9fs5LTUrG3vrWQYeC5iWRG+qsCDWhjpR9KTSejHGUotSi7M+dfiD+w38O/GG+bTLafwvetk79PfMRPvG2Rj2XbXzT4/wD2DfHvhjzZ9BktvFFmuSFhPkT490c4/AMT7V+kGaK8qvlmGr6uNn5aH22W8Z5xltoxq88V0lr+O/4n4u+IfC2s+E75rPWdLu9Kul6xXcDRN9QGAyPev0k/Yr8ADwR8EtNupkKX2uO2oy5HIRsCIfTy1U/8CNez+IPCmkeLNPay1jTbTU7V/vQ3cKyofwYGr1laQabaw2ttEsFtCixxxIMKqgYAA7AAVhgssjhKrqXvpoenxDxpVz/Awwjp8jveVndOy0/HUt0UUV7p+ahRRTXYIpJ4AoAo6vq9noOmXN/f3EdpZ2sbSzTyttREUZLE+gFfmB+05+0JefHDxay2ryQeF7B2WxtW4LnoZXH95uw/hHHXJPoH7ZP7TH/Ce6nN4M8N3WfD9nJi8uYm4vJVP3QR1jUj6MRnoAa+Vq+JzbMPav2FJ6Lfz/4B/RvAvCn1OCzPGR/eSXup/ZT6+r/BBRRRXzB+zBRV230PUbrTJ9RgsLmbToHVJbqOJmjjY9FZwMAnHQ1Sp8rW5nGpCbcYvY0ND8Qan4Z1GO/0jULnTb2M5We1laN1/EHNfTvws/b88TeHPKs/GFkniKyXCm6hxFdKPU4+R/yU+pr5SorqoYuthnenK35fceLmWR5fm8eXGUk/PZr0a1/E+5/2mP2nfB/xH+AN5aeGtUEl9qNzBBLZSqY7iJQ3mMSp6j5ACykj5gM818MUUVWLxUsXNVJ72sZZHkeHyGhLDYZtxcnLXfWy8uwUUUVxH0Z6f+zH4e/4Sf48+DbPblUvluiO2IVMv/slfrMowAB2FfnL/wAE/wDw+dS+M13qLpuj0/TZWDekjuij/wAdL/lX6OCvvMkhy4bm7s/mHxHxKrZvGktoRX3tt/lYWiiivoT8qCiikJwCaAOP+KXxD074WeB9U8R6m37izjJSIHDTOeEjX3Y4Ht16CvyT8beMNR8feKtS1/VpfOv7+YzSHsvoq+iqAAB2AFe8/trfHI/EXxsfDOlz7tA0ORkdkOVnuejt7heVH/Aj0Ir5rr4LN8Z7er7KD92P4s/qDgPh/wDszB/XK8f3lRX9I9F8938l0Ciiivnz9TClT76/Wkpyf6wfWmt0Z1PgZ+0+hndo9mfWFD/46Ku9qz/DzbtC08+tvGf/AB0Vfr9ajsj+Fa2lSXqOHSlpKCcDNUZCGl6jpWTpPiXS9clvItO1C2vJbOYwXCW8yu0Mg6o4B+Vh6GtYmkmnqhyjKDtJWYtFFFMQUUUUAFFFFABRRRQAUUUUAFFFFABRRRQAUUUUAFFFFAHyd+2F+wvof7QtlP4h0AQaF4/iT5brbth1AAcJOB/F2Eg5HQ5AGPyY1bSPF3wS+ID2l5FfeF/Fei3AYEMYpoJByrKw6g8EMCQQcgkGv6F8Zrwj9qP9k3wt+0z4Z8q+jXTPE1pGRp2uQoDJEevlyD+OMnqp6ZJBBzn6XLM2eHtRxGsPy/zXkUmeT/sX/t86d8ao7Pwf43mg0rx0qiO3ueI4NVx/d7JL6p0bqv8AdH2d+Nfz8/Fv4QeLfgH46n8PeJ7KTTdStm8yC5iJ8q4TPyzQvxuU469QQQQCCB99fsSf8FC014WHgP4pagsWp/LBpviO4bC3HZYrhj0fsJDw38XzctvmWUrl+s4TWL1sv08vIGuqP0OopAcjNLXyZIUUUUAFFFFABRRRQAUUUUAFFFFABRRRQAVh+L/COk+PPDmoaBr9hDqej30RhubWdcq6n+RBwQRyCAQQRW5RQm4u63A/Ej9sX9kLV/2aPFgubQTal4H1GU/2dqTDJiPX7PMRwHA6Ho4GRyGC/Odf0PeP/AWh/E7wlqXhrxHp8ep6PqERimglH5Mp6qwOCGHIIBFfit+1h+yvrv7Mvjc2k3mah4Wv2Z9K1fbxIo6xSY4EijGR0I5HBwP0XKM1WJj7Gs/fX4/8EtO54VRRRX1BQV7V+yx+09r37M/j2PVLIyX3h+8ZY9W0jdhbiIH7y54Ei5JVvqDwTXitFY1qMK8HTqK6YH9Dnw+8f6F8UPB+meJ/Dd/HqOkahEJYZk6jsVYdVZTkFTyCCK6br9K/FH9i79rzUf2a/F/2LUnmvvAuqSj+0LJcsbduB9oiH94DG4fxKMdQpH7OaDr+neKdFsdX0q8h1DTb2JZ7e6gYMksbDIYH0Ir8tzHL54GrbeL2f6epm1Y06KKK8oQUUUUAFFFFABRRRQAUUUUAFFFFABRRRQAUUUUAFFFFABRRRQAUUUUAFFFFABRRRQAUUUUAFFFFABRRRQAUUUUAFFFFABRRRQAUUUUAFFFFABRRRQAUUUUAFFFFABRRRQAUUUUAFFFFABRRRQAUUUUAFFFFABRRRQAUUUUAFFFFABRRRQAUUUUAFFFFABRRRQAh4rlfiT8R9A+EngnU/FPiW+Ww0jT4zJJIeWY9FRB/E7HAA7k1s67rmn+GdHvdW1S7hsNMsoWnuLqdgqRRqMszE9AAK/F/9tL9rbUP2k/GptdOeaz8DaVIy6bZNlTO3Q3Mo/vMOgP3VOOpYn1cty+ePq22it3+nqNK5xv7Tn7SGv8A7SvxCm13VGa00m33Q6XpSvmO0hz+rtgFm7nA4AAHkFFFfqdKlChBU6askaBRRRWoBX2B+wn+xXcfHXWovF/iy2kt/ANhL8sTZVtVlU8xqevlg/fYdfujnJXlv2LP2QdR/aS8Xf2hqiTWPgTTJQL68XKtcuMH7PEf7xGNzfwg+pUH9mdA8P6d4V0Wx0jSLOHT9Msolgt7WBQqRIowFA9MV8lnGa+wTw9B+8932/4JLZYsbKDTLOC1tII7a0hRYooYlCpGgGAqgcAAAAAVboor8/ICiiigAooooAKKKKACiiigAooooAKKKKAEAxRzR3riviz8WvDXwU8F33ijxVqC2GnWwwq9ZZ5CDtiiX+J2xwPqTgAkEYynJRirtgX/AB/8QdA+F3hO/wDEvifUodK0eyTfLPMep7Ko6sxPAUZJPSvxx/a7/bJ1/wDaX19rK287R/A9nKTZaUG+aYjgTT44Zz2HIUHAycscD9qP9qrxP+0z4tN1fs+neG7Rz/ZuiRvmOBem9/78hHVu3QYFe2/sR/sD3fxZlsvHHxAtZbLwYpEtnpz5SXVMdCe6w+/Vu2B81fdYTBUcqpfWsW/e6eXku7LStqzlP2NP2GdY/aBvoPEniNJ9I8AQSczY2TakQeY4c9FyMNJ25Ayc7f138J+FNJ8DeHrDQtB0+HS9IsYhDb2lsm1I1H8yeSSeSSSck1e0zTbTRdPtrGxtorOzto1iht4ECRxoowqqo4AAGABVyvl8fmFXHTvLSK2X9dSW7i0UUV5ogooooAKKKKACiiigAooooAKKKKACiiigAooooAKKKSgBpOCOKjmmjt4zJI6oijJLHAAri/ij8YfDPwh0U6j4iv1tsg+Tap809ww/hROp7c8AZ5Ir89/jx+1n4n+Mks+nWryaF4YJwthA/wA8w9ZXH3v90YX2JGa8vGY+jhFaWsux9lkPC2Pz6adNctPrJ7fLu/6Z9EfHz9uTTPCwudE8CGLWNWGUfVGO61gP+x/z0Yev3enLcivhfxP4q1bxlrNxq2t6hNqeoXBzJPO+5j6AegHYDgdqyqK+GxeNrYuV5vTt0P6WyPhvA5DS5cPG8nvJ/E/n0Xkj3H9lD48SfBrx6kN/Mw8M6qywXyE8RNn5JgP9nPPqpPUgV+n1vPHcwJLG6vG4DKynIIPQivxQr9CP2EPjFqHjHwldeE9UhuZpdERfs1/sYxtCThY2foGXsCeV6fdNe5kuMd/q89un+R+aeIfD8XH+1qC10UvPon69H8j6wpCNwIPelor7E/Aj81P21/gw3w6+Ira/YQbNE192mGwfLFcdZU9t2d4+rAfdr5yr9dPjn8LLX4wfDjVPD0+xbp086znYf6mdclG+nUH2Y1+Suq6Xc6Jqd1p97A9veWkrwTwyDDI6khlP0INfn+bYT2Ffnivdlr8+p/U3Ame/2pl6w1V/vKVk/OPR/o/S5Vooorwj9NFVirAg4I5BFeseOf2oPiD4+8OWehXusNbabBAkEqWeY3u8LgvK+csT3GQvtXk1FbQrVKScYSsnucGIwGFxc4VMRTUpQ1i2r2b7BRRRWJ3WsFFdl8NvhD4r+LGqCy8N6TNeAECS5YbIIfd5DwPp1PYGvoLx/wDsKXPgj4PX2ux6rJqviexAuZ7aBNsHkqD5ioCNzMB8244yFI25NdtLBV60HUhHRdf63Pm8dxDluX14YavWXPNpJbtX2v2Xmz5LoooriPpArX8H+Kb/AMD+J9M17S5fJvrCdZ4m7Eg8qfUEZBHcE1kUVSk4NSW5lVpwr03SqK6ejXdM/Yv4Z+PbD4meCNI8Sac2be+hDlM5Mb9HQ+6sCD9K6rHX1r8/f2DPjN/wjfim48D6lNtsNWYzWJc8R3IHKe29R+agD71foEOlfpmBxKxVFVOvX1P454kyeWSZjUwr+HeL7p7fds/Q+d/2z/grP8Uvh1HqelQmfXdDL3EMSDLzwkDzYwO5+VWA9VwOtfmkQVJBGCOoNftr14PINfJX7RX7FEHji9u/EXgpodN1mUmS40+X5ILpupZSPuOe/wDCT/d5J8fNctlXftqSu+q7n3vBHF1LLYf2dj3ane8ZdFfdPyvqn0Z+f9FdF4y+HXib4e35svEWiXmkzZIU3ERCPjujj5WHupIrna+MlCUHyyVmf0RRr0cRBVKUlKL2ad194UUUAE9BmosatpbhRXp3w4/Zu+IHxQmiOlaDPb2UmD9vv1MEAX1DMMuP9wMa+zvgx+xF4W+HskGp+I2HijXIyHVZUxawt/sxn75Hq2egIUGvVwuW4jEu6Vl3f9anxWc8X5Xk8WpVOep/LHV/Povn9x86/s3fsgat8UZ7bXvE0c2k+FAQ6IwKTXo9EHVUP9/v/DnqP0S8PaBp/hfSLXTNLtYrKxtkEcVvCu1EUdgKvJGsS4QAKOABT+9fcYPB08HC0NW92fzXn3EWMz+tz13aK+GK2X+b8x9FFFegfLhSUtFABRRRQAUUUUAFFFFABRRRQAUUUUAFFFFABRRRQAUUUUAFFFFABRRRQAUUUUAFFFFABRRRQAUUUUAFFFFABRRRQAUUUUAFFFFABRRRQAUUUUAFFFFABRRRQAUUUUAFFFFABRRRQAUUUUAFFFFABRRRQAUUUUAFFFFABRRRQAUUUUAFFFFABRRRQAUUUUAFFFFAEY46nmvmr9tj4g+L/C3gcaV4a0i+NpfxsL/WrdCyW8XQpleVLd2OABwMk8fSxOO9MkjWQEMoYHsa58RSdalKEZct+p6WW4uGAxdPE1KaqKLvyvRM/E09eetFfqH8Uv2Pvh/8S/NuVsP+Ef1aTJ+26WBHub1ePGxvc4BPrXx98Uv2KfHvw/8AOudNt18U6WmT52nqfPA/2oT82f8AdLV8HicqxNDVLmXdf5H9O5RxxlWZ2hOXspvpLT7ns/wfkfPtdZ8MPhtq/wAWPGVl4d0aIvcXDZlmI+SCIfekc9gB+ZwByRWFp+g6jqutW+kWtlPNqc0wt47RUPmNITgLj1zX6g/sz/AGz+B3g1UmVLjxHfKsmoXS84PaND/cXJ+pyfQCcvwEsXV974Vv/kdHFXEtLI8Hem06s/hX/tz8l+LOw+Gnwr0P4Y+B7Xw1plsrWka4meRQWuHI+Z39S36DAHAFeX/FL9ijwD8QVlutMt28Lao+T52ngCJj/tRfd/752n3r6FFL0r72WGpVIKE4ppH8v4fN8fhcQ8VRrSjNu7d935rZ/M/Lj4o/sgfEH4aGa4TTz4h0lMn7ZpgLlV9Xi++vHUgED1rxFlKMVYFWHBB7V+2hG4diK8n+Kv7NPgL4pxT3Oq6QlpqTKW/tKxxDPn1YgYf/AIGDXzmJyNP3qEvk/wDM/W8n8SqkbU8zp8396O/zX+TXoflFRVvV4ba21S8ispGms45nWGR/vMgYhScdyMVUr4+Wmh+/QlzxUgooopFn3P8A8E4dA8vR/GOtEZ8+4htFJ7bFZ2H/AJEX8hX2f3r57/YY8OjRfgFptyV2Salcz3bDv9/ywfyjFfQo6V+mZfT9nhYLyv8AfqfxvxViXis6xNR9JW/8B0/QWiiivRPlBnGa+f8A9sD44j4TfD99P06fy/EmshoLXYfmgTGJJfbAOF/2iD2Ne1+J/Edj4U0K+1fU51trCyhaeaVuiqoyfqfbvX5MfGj4pX/xg+IOpeIr3ckUjeXaW5ORBApOxPr1J9SSe9eJmmM+rUuWL96X4LufovBXD/8AbOO9tWX7qnZvzfRfq/L1OGYliSTknkmiiivz0/q1KysgooooGFOX7w+tNpy/eH1prdET+Fn7P+Fm3+GdLb1toz/46K1T1rG8Gtu8JaOfW0iP/jgrZxya/WYfCj+Fq/8AFn6sPrxXjX7UHxsh+DHw6uLi3kU6/f7rfTojgkPj5pCPRAc/UqO9esatqdtommXWoXsyW9nbRNNNLKcKiKMlifQAE1+UX7QnxiuvjT8Rb3WGLppcObfTrduPLhBOCR/eY5Y/XHQCvKzPGLCUbRfvS2/zPt+Dsged49Sqr91Czl59l8+vkcv4T+I/iXwN4kOvaLrF1Zamzl5Zlfd52TkiQHIcE8kMDX3N8Df25tE8ZLBpPjRYvD+sthFvQcWk59yf9Uf94lf9rtX560V8ZhcwrYV3i9Oz2P6GzrhbL87p2qw5ZraS0a/zXkz9sYZkuI1kiYOjDKlTkEVIDkdK/Lf4F/tS+M/hLdW2mwvJr+hM4QaTcMSVyekLclD7crz0zzX6daVdyalptpdS20llLNEsj20xBeIkAlGwSMjocEjivusFjaeNg3FWa3R/M/EPDmJ4erKFaSlGV+Vrrbut1+Ro0UlLXonyYUUUUAFFFFABRRRQAUUUUAFFFFABRRRQAUUUUAFFFFAHl3x7/Z/8KftD+C5dA8T2uZEy9lqMIAuLKUj78benTKnhgOegI/GT9oj9nDxZ+zd4zfRfENuZrKYs+n6vAp+z3sYPVT/CwyNyHkE9wQT+9dcV8WPhN4a+NXgu98MeKtOS/wBNuBlW6SwSAHbLE3VXGeD9QcgkH28tzSeBlyS1g+nbzRSdj88f2Hv+CgUnhM2HgD4nX7TaH8sGm+ILhstZ9linJ6xdg55Tofl5X9PILiO6gSaGRZYpFDI6HKsDyCCOor8OP2p/2TvE/wCzL4p8m8V9T8L3kh/s3W40wko6+XIP4JAOq98ZGRnHsf7EH7el38IZ7PwR49u5b7wQ7CO0v3y8ulE9B6tD6r1XqvHyn2MwyyniofW8FrfVpfp590Nq+qP1soqlpmpWus6fbX1jcxXdlcxrLDcQOHjkRhlWVhwQQQQRV2vjNiAooooAKKKKACiiigAooooAKKKKACiiigBO9cZ8V/hT4d+NHgfUfCvieyF7pl4vUcSQSD7ssbfwup5B+oOQSD2YOaOaIylCSlF2aA/Bf9pP9nPxF+zb8QZ9A1lDc6dNul0zVUQiK8hz1Ho4yAy9j6ggnyWv35+PXwL8N/tB+ALzwt4ig4k/eWl9Go86znAO2VD7ZwR0IJB61+Ifxt+C3iT4C/EC/wDCniW28u5gO+C5QHybuEk7JYz3U4+oIIOCDX6ZlWZxxsPZz0mt/PzX6midzgqKKK+hGFfZn7A/7aMnwV1qHwR4vvGfwNqE37i5lOf7KmY/eH/TJifmHY/MP4s/GdFcuKwtPF0nSqLR/wBXA/o8guI7qGOaF1ljkUMrochgehB7iph2r80P+Cdf7aP9nS2Hwo8cX/8AorkQ6Bqlw/8AqmPAtHY/wn+Anofl6FcfpeK/Kcbg6mCqulP5PujNqwtFFFcQgooooAKKKKACiiigAooooAKKKKACiiigAooooAKKKKACiiigAooooAKKKKACiiigAooooAKKKKACiiigAooooAKKKKACiiigAooooAKKKKACiiigAooooAKKKKACiiigAooooAKKKKACiiigAooooAKKKKACiiigAooooAKKKKACiiigAooooASmvIEUsxCqBkk9qU8ivzz/AOCjH7Zn9h2178KPBV7/AMTGZDFr2o27f6hCObVCP4mH3z2B29S23rwmFqYyqqVP5+S7jSueRf8ABQT9sxvi3rc/w/8AB96f+EM0+bF7eQNxqk6nsR1iQjjsxG7kBa+J6KK/V8LhaeEpKlTWi/HzNNgooorrAK9t/ZT/AGYtb/aY8fx6ZbeZY+HLIrLq2qheIIyeEXPBkfBCj6k8A1yvwI+B/iL9oH4hWPhXw7D+8lPmXV46kxWcAI3yufQZwB1JIA5NfuB8FPg14d+A3w/0/wAKeG7byrS3G+e4cDzbqYgb5ZD3Y4+gAAGAAK+dzbM1g4eyp/G/w8/8hN2NvwB4E0T4ZeEtM8NeHbCPTdI0+IRQwRjt3Zj1ZickseSSSa6QHmjB9aAMV+aSk5Nyk7tmYtFFFABRRRQAUUUUAFFFFABRRRQAUUUUAITigUY5rzX47/Hjwx+z14GufEvia62gZjs7GIjz72bGRHGP5noo5NVCEqklCCu2BZ+Nfxt8L/AXwNdeJ/FN6Le2j+S3tY8Ge7lxlYol7sfyAySQATX4sftH/tJ+Kv2lPGr6xrspttNgLJpujwuTDZxk9B/ec4G5yMkjsAAKn7QH7Qfin9ozx1N4g8R3BWFMx2GmQsfIsoifuIO5PG5jyx9gAPs39hP9gLzRYfEX4nad8nyz6T4euk+93We4U9uhWM/VvSvusPh6GTUfrGI1m/6sv1Zexh/sNfsAP4rOn/EL4mWDJovyz6XoFwuGvO6yzqekXcIfv9T8vD/p7FDHbwpHGqpGgCqqjAAHQAVIFAGAMClxxXyONxtXG1Oeo/RdES3cWiiiuEQUUUUAFFFFABRRRQAUUUUAFFFFABRRRQAUUUlADaUEmiuK+JPxX8M/CXQ31TxHqKWkfPlQg7pZmH8KJ1J/QdyBUynGEXKTska0aNTEVFSoxcpPZJXbOylkWJC7EKg5JPavlT4+/tvaP4K+0aN4J8nXNbGUkv8AO61tz7Ef6xh6D5R6nBFfOfx5/a78TfF1rjS9OaTQfDDEr9lhf97cL/02cdQf7g49d2M14HXyONznenhvv/yP3fhzw9S5cTm/ygv/AG5/otPM2PFnjHWvHOtT6vruoz6nqE5y007ZwOyqOiqOwGAO1Y9FFfKSk5u8nqfuNKjToQVOkkktktEgpURpHVEUszHAUDJJrrfhp8KvEnxa15dL8Oae91LwZZ2+WKBT/FI/RR146nHANfoP8Bv2RPDXwhjg1PUQmveJwA32yZP3du3pEh6f7x+b0xnFelg8vrYx3Wke/wDW58fn/FeByGHJN81XpFb/AD7L1+SZ86fAL9iDV/GZt9a8bLNomjcOmn/dupx/tZ/1an3+b2HBr7v8J+DdH8DaNb6ToWnQ6bp8AwkMC4HuSepJ7k5J7mtzoOMCgcivusLgqOEjaC179T+Z874ix2e1ebEytFbRWy/zfmx9FFFd580NNfA37e/wY/sPX7bx5pkGLPUiLfUVQcJOB8kh/wB9Rg+6+rV98niua+IfgnT/AIi+DNV8Oakm+0v4WiY4yUbqrj3VgGHuBXBjcMsVRdPr09T6Xh3OJ5JmFPFL4dpLvF7/AHbrzPxuord8ceD9Q8AeLtU8PapH5d7YTtC/HDAfdYezAhh7EVhV+Zyi4Nxe6P7Io1YV6catN3i1dPunsFFFFSbGv4U8Ia1441mHStB02fVNRl5WC3TcQO7E9FUZ5JwBX2X8F/2BLe38jU/iFdC5l4YaNZuRGvtJIOW+i4Hua+Uvg38S7v4S/EPSfElpueO3k2XMKnHmwtxIn5cj0IB7V+t+ga3Z+JNFsdV0+ZbmxvYVnhlTo6MAQfyNfUZPhcPXvKesl06evmfivH+dZrlsoUMM+SlNfEt7rdX6aWemo3w/4b0zwtpkOnaTYwafZQjbHBbRiNFHsBWhJGs0bo4DKwwQehFPH1zS9q+0SSVkfzxKcpyc5O7fU/Kz9qb4Ot8Hvihd29rEU0PUs3ensB8qoT80X/AG4x/dKnvXjlfqh+1R8HF+MHwvu7e1jD65p2brT2A+ZnA+aP6OuR9dp7V+WEkbROyOpV1OCpGCDX53mmE+rV24/DLVf5H9YcF57/bGXRjUd6tP3ZefZ/NfimJRRRXjn6CWNPv7nSr62vbSZ4Lq2kWaGaM4ZHU5VgfUEA1+s37P/wAV7f4xfDXS9cQot8F8i+hX/llOoG4Y7A5DD2YV+SNfQn7GHxnPwz+JSaRfT7NC14rby7j8sU+f3T+3JKn2bJ+7XuZTi/q9bkk/dlp/kz8146yL+1cvdekr1aV2vNdV+q9D9M6WkVgwBFLX6CfysUdR0u01a1ktr22hu4HGGjmjDqw9weDXm+t/svfC3xA5e68GadGTyTaIbfP/AH7K16r0pMmsZUoVPiin6o66GMxOFd6FSUfRtfkeIw/sZfB+Jy6+Ehn0e/uWH5GSu28MfBHwH4PkWXR/CmlWc69JxbK0o/4GQW/Wu4PHtSdRUxw1GDvGCXyR01s1zDER5KuInJdnJv8ANipGqdAB9BS4paK6DyxMUtFFABRRRQAUUUUAFFFFABRRRQAUUUUAFFFFABRRRQAUUUUAFFFFABRRRQAUUUUAFFFFABRRRQAUUUUAFFFFABRRRQAUUUUAFFFFABRRRQAUUUUAFFFFABRRRQAUUUUAFFFFABRRRQAUUUUAFFFFABRRRQAUUUUAFFFFABRRRQAUUUUAFFFFABRRRQAUUUUAFFFFABRRRQAUUUUAJiloooATFBAPUZpaKAObl8BeH5/FFv4ifRrJ9bgUrHf+SvnKCMEbsZ6cfifWuhC4/CjA3dKd3pJKOyLnUnUtzybsrK/Rdl5C0UUUyBpriPjT4kPhH4UeK9WV9ktrp07RH/poUIT/AMeIrtxxXzn+3d4mGifAe6slba+q3kFoMdcBjKf/AEXj8a5sTP2dGc+yZ7GT4b65mNCh0lKKfpfX8D81Sckmiiivys/tpKysFAGTRWz4L0Q+JfGGh6QASb+9gtsD/bkVf61cU5SSRjXqRo0pVJbJX+4/WT4I+Hz4X+EnhLTGXZLb6bAJB/tlAW/8ezXcgdqito1hgjRQFVVAAHQCpun41+rQioxUV0P4axFWVetOrLeTb+93EPagmk7da8s/aI+MNt8Ffhxd6sxV9Umzb6fA3/LSZgcEj+6oyx9hjqRRUnGlBzm9EXhcNVxteGHoq8pNJL1Pmf8Abx+On9o3sfw80e4zb27LPqsiNw8nWOL6Lwx99vdTXxrVnUtRudY1C5vryZ7i7uZWmmmkOWkdjlmJ9SSTVavzPGYmWKrOpL5eSP7IyHKKWSYGnhKe/V95Pd/5eVkFFFdf8KPhtqPxY8d6Z4c04FXuXzNPtysEI5eQ/QfmcDvXLCEqklGKu2eziK9PCUZV6rtGKbb7JFCbwTqdt4Ig8VTReVplxemxt2YYMrqhZyPYcDPqSOxrn6+3v25fCWneBfg54F0PSYBb6fY3nkxJ3wImySe5JySe5JNfENdmMw/1Wr7PskeDw9mss6wf1xqylKSS8k7K/nbfzCnL94fWm0DrXCtz6Ofws/ZjwK3meC9DJ/58oT/44tbua5/4ePv8CeHz62EH/ota5v46/Fmy+Dfw81DX7ko90B5Nnbs2POnYHav04JPsDX6rzxp0ueTskj+H/q9TFYz2FJXlKVkvNs+cP28fjr9ltk+HWjXH72ULNq0kZ5VOscP48Mfbb6mvh2r+va5e+JdavdV1Kdrq/vJmnmlfq7sck/8A1qoV+b43EyxdZzfy9D+vuHsmp5HgIYWGst5PvJ7v9F5BRRXT/DT4f6j8UPG2l+G9LTNzeyhWkIysMY5eRvZVBPv06muSEXOShFXbPexFenhaUq1V2jFNt9ktz6E/YY+Bh8YeKD421a33aRpEm2yVxxNc9d3uEBB/3ivoa/QpQAMVz3gLwXpvw98JaX4e0qHybGwiESerHqzt6sxJYn1Jrof5V+l4HDLC0VTW/X1P464jzqpnmYTxMtIrSK7RW3ze78x9FFFd58wFFFFABRRRQAUUUUAFFFFABRRRQAUUUUAFFFFABRRRQAUUUUAc3488BaF8TvCuoeG/Eumw6ro99H5c1vMPyZT1VgcEMMEEAivxu/a9/Y4139mnxC15a+dq/ga8lIsdV25aEnkQz44VwOh4DgZGDlR+2hGaxfFfhXSfHHh6/wBC16wg1PSL6Iw3FpcruSRT/I9wRyCARgivWy/MamBnprF7r9V5jTsfkl+xP+3LqPwF1G38KeLJp9R8AXEmF6vLpbMeZIx1MZJyyD3Zechv130TW9P8TaRZ6ppV5DqGm3kSzW91buHjlRhkMpHBBFfjd+2Z+xXq/wCzlrb61oyz6t4BvJcW94RuksmJ4hnx+Sv0b2PFWf2Lv22NU/Z31iLw/wCIJJ9U+H93L+9twS8mnux5mhHp3ZO/Uc9focdgKWYUvrmD36rv/wAEpq+qP2ZorK8N+JdM8X6HZa1o19DqWlXsSzW93bsGjlQ9CDWrXxDTTsyAooooAKKKKACiiigAooooAKKKKACiiigBM814r+1F+zRoX7THgCXSL9VstctA0ulasFy9tKR0PcxtgBl+hHIBr2ukFaU6k6M1UpuzQH88HxD+H2u/CzxjqfhfxJYvp+safKYpon6HuGU/xKwwQw4IINc5X7U/tqfsiWH7Sfg77dpccNn470qMnT7xsKLlOSbaU/3Sc7Sfusc9C2fxk1zRL/w1rF7pWqWk1hqVlM0FxazoVeKRThlYHoQRX6jluYQx9LXSS3X9dDRO5Rooor2BiqxRgykqwOQR1FfrL/wT5/bM/wCFt6RD8PvGV6D4y0+H/Qb2dvm1OBR0JPWZAOe7KN3JDGvyZq/oOvah4X1qx1fSbyXT9TspluLa6gba8UinKsD6givNzDAwx1Jwe/R9n/W4mrn9GdLXzl+xl+1fp/7S3gQLePFaeNNKRU1WyX5RJ2FxGP7jdx/C3HTaT9GY5r8prUZ0Kjp1FZozFooorIAooooAKKKKACiiigAooooAKKKKACiiigAooooAKKKKACiiigAooooAKKKKACiiigAooooAKKKKACiiigAooooAKKKKACiiigAooooAKKKKACiiigAooooAKKKKACiiigAooooAKKKKACiiigAooooAKKKKACiiigAooooAKKKKAE6UUteQftM/tD6L+zd8NbvxHqRS51KXMGmabuw93cY4HqEXqzdh7kA3TpyqzVOCu2B5f+3Z+15B+z34POg+H7iOXx9rEJFsow32CE5BuGHr1CA9SCeQpB/HG8vJ9Qu5rq6mkuLmd2klmlYs7sTksSeSSTnNbfxA8e658T/GOqeKPEd6+oaxqUxmnmfp6BVH8KqAAAOAABXPV+qZbgIYGlbeT3f9dEaJWCiiivWGFb/gLwJrfxM8X6Z4Z8O2Mmo6xqMwhggjHU92J6BQASWPAAJPSsewsLnVb63srOCS6u7iRYoYIULPI7HCqoHJJJAAFfsj+wz+yDbfs7+DxrmuwR3Hj7VogbqThhYxHBFuh9ehcjqQAMhQT5GZY+GApX3k9l/XQTdjv/2WP2aNE/Zo+HsOj2Yjvdduws2raoFw1xNj7q55Ea5IUfUnljXteeaDmlr8tq1J1pupUd2zMKKKKzAKKKKACiiigAooooAKKKKACiiigBCcUCjHNea/Hj47+Gf2evAlz4m8S3OFGY7SxiYefeTYyI4x/M9AOTVQhKpJQgrtgN+Pvx98Mfs8eBLjxJ4kuDnmOy0+Ijz72bHEaD9S3RRyewP4p/Hn49eKf2iPHlx4j8SXBPWOy0+InyLKHPEcY/m3VjyfY+Pfx68UftE+PbjxJ4inPOY7LT4mPk2UOeI0H826seT6D7o/YL/YMGirp/xI+JGnZ1E7bjR9Cuk/49+6zzqf4+hVD93qfmwF+7w+HoZLQ9vX1qP+rL9WXsRfsH/sEDTBYfEf4lafm9O2fSNBuk/1PdZ51P8AF3VD93qecBf0UGBRjA4pcYr43F4urjKjqVH6LsS3cWiiiuQQUUUUAFFFFABRRRQAUUUUAFFFFABRRRQAUUUUAM3YwKRnVASxCj3rk/iJ8T/Dfwt0STVPEmpR2FsOI1Y5kmb+6iDlj9OnU4HNfn78e/2xfEfxWa50nRDL4e8MtlDFG+J7lf8Apo46A/3F45wS1ebi8dRwi953fY+tyLhnH59P9zHlgt5Pb5d35L8D6N+Pv7bGieAftGj+ETD4g19co9wGza2ze7D/AFjD+6px6nIxXwT4y8b678QNcn1fxBqU+p38vWSZuFHZVUcKo7AACsKivhcXj62Ll7z07dD+mMi4YwOQ0/3Mbze83u/8l5L5hRRRXnH1wUUUUAen/s8/Ga5+CvxCtdVy76RckQajbrz5kRP3gP7yH5h+I6E1+rWk6taa9ptrqFjPHdWVzEssM0ZyrowypB9CDX4rV9p/sJ/HzyZR8OtcuMoxaXSJZG6HkvDn35Zf+BD0FfT5NjfZy+rzej29f+D+Z+L+IPDn1qj/AGrho+/Fe8u67+q/L0PuWik7UtfbH86BRRRQAUhpaKAPjL9vr4LnUdLtfiBpkGbiz222pKg5eInEch/3WO0n0Ydlr4Ur9ptd0Wz8RaNe6XqEKXNjeQtBNC/R0YEEH8DX5IfGf4Y3nwi+Imq+HLoM0cEnmWszD/WwNzG/1xwfQgjtXxOc4TkmsRFaPf1/4J/Rnh1nv1jDyyus/ehrHzj2+T/B+RxFFFFfMH7OFfdX7Afxo+36ZdfD7VJ/39puudMLnloicyRj/dY7gPRm7LXwrW34K8X6h4C8V6Xr+ly+XfWE6zIezY6qfZhkEehNd+BxLwtdTW3X0Pl+JMnhneXVMM/i3i+zW3+T9T9mscHinVy3w68dWPxH8F6T4i0191rfwiQAnJRujIfdWBB9xXUA81+mRkpJSjsz+OKtKdGpKlUVpRbTXZrcbwQePzr82/22vgwfh38RD4i0+DZomvs0vyD5YrnrIvtuzvH1YDpX6TGvPfjl8LrT4v8Aw51Tw/cBUuJE820nYf6mdeUb6Z4PsSO9efj8L9boOK+Jar1Pq+Fs6eSZjCs37kvdl6Pr8tz8i6Kt6vpV1oeqXenX0L295azPBNE4wyOpIYH6EGuu+GHwT8XfF7Ufs3h3SpJ4FbbNfTfu7eH/AHnPGf8AZGT6CvzmNKpOXJFXfY/retjcPh6H1mtNRhvduy+84avYPg3+y942+MEsN1Z2Z0nRSQTql8pRCP8ApmvWQ/TjPUivr74M/sReE/h/5Go+JdvinWlw2Jkxawt/sxn72PV8+uBX0pFCkCBEQIijACjAAr6jCZK9J4h28l+rPxbPvEWKTw+VRv8A35LT5Lr6v7jL8K6Pc6H4c03Try+fUru2t44ZbyRQrTMqgFyOcE4zWxQT2pcYr69Kysj8ElJzk5S3YtJilopkhRRRQAUUUUAFFFFABRRRQAUUUUAFFFFABRRRQAUUUUAFFFFABRRRQAUUUUAFFFFABRRRQAUUUUAFFFFABRRRQAUUUUAFFFITigBaKiknjiUs8ioo5JZgAK5vU/ih4N0PI1HxbodgR1+06jDHj82FAHU0V5TqX7U/wc0nP2n4o+EgR1WPWYJGH4KxNc1fft1/AbTs+b8S9JfH/PBZZf8A0BDQOx73RXzJdf8ABSL9nq0yP+E9M7D+GLSb0/r5OP1rGuv+CoXwDtyfL17U7n3i0qYf+hAUroLM+tKK+N7j/gqz8DofuP4hn/656aB/NxVCX/grV8Fo+lh4rl/3dPh/rMKLoLM+16K+IG/4K6/Bpemh+Mm+lhbf/JFMH/BXn4OE4/4R7xoPf7Da/wDyTRdBZn3FRXxEn/BXP4NN10Xxiv1sLb/5Iq1F/wAFZ/gpJ9608Uxf72nxf0mNF0FmfadFfHdv/wAFVPgXNjfc69B/100wn+TGtWz/AOCnfwAuMeZ4mv7X/rrpNwf/AEFDRdBZn1fRXzXZf8FFv2er4qF+IccZPabS72PH4mECui0/9t34FajjyviZoaZ/57ytF/6GBRcLM9yorzXTf2lPhNrGBZ/E3wjcMeiLrdtu/wC+d+a63S/HPh3Xcf2br2mahu6fZbyOTP8A3yTTEbtFNDqejA/jTqACiiigAooooAKKKKACiiigAooooAKKKKACiiigAooooAKKKKACiiigAooooAKKKKACiiigAooooAKKKKAEpaKKACiiigBua8a/aS+ADfHvw5ZWUetPpFzYStPFmLzIpWK4w4yCPYg8ZPBr2QNn396D0FZ1aUKsHCaumdeDxlbAV4YnDy5Zx1T3/M/Jr4n/ALNvj34TtJJq+jvc6cv/ADEbDMsGPUkDKf8AAwteX1+2ckSSoVdQynggjrXhfxS/Y6+H/wASvNuYbD/hHdVfJ+2aYBGrN6vF9xvc4BPrXymJyP7WHl8n/mfuGUeJSdqeaU/+3o/qv8n8j8wK9i/ZF8Pf8JF+0F4UiZN8VtLJdufTZGzKf++go/Gtz4pfsW+Pvh7591p9qPFGlJk+fp6nzgP9qH73/fO4e9dl/wAE9/DEsvxT8QalNEyHTdP+zsrrgpJJIvX0OI3FeRhsHVhi6cKsba/lqfc5znuCxOR4nEYSqp+61o9nLRXW6evU/QcDAFLRSZr9GP5LK9zcRWdvJNM6xxRqWZ2OAAOSSewr8sf2ofjZJ8Z/iNPPbSt/YGnbrbTo84DLn5pcerkZ+gUdq+n/ANun46Hwt4cXwLpM+3VNVj33zxnmK26bPYyEEf7oP94V+f8AXxuc4zml9Xg9Fv69j+gvDvh/2cHm2IWr0h5LrL57Lyv3CiiivlD9xADNfpR+xl8Cv+FX+Bf7c1W32eJNaVZJFdfmt4OqR+xP3m9yAfu18wfsZ/Ao/FDx0Nc1O3L+HdDkWRwy/LcT9UT3A+83tgH71fpYgCDaO1fYZNgrL6xNen+Z+A+InEPM1lOHlorOf5qP6v5HyL/wUaH/ABQXhc/9RI/+imr4Er78/wCCjI/4oHwx/wBhI/8Aopq+A68zOf8Ae5ei/I+18Pv+RHT9ZfmwoHWigda8Nbn6NP4Wfsb8Op1j+HHhyRyFQabbsWPAA8pa/OL9rH44v8YviHLFYTlvDmkloLIKfllbPzy/8CIGP9kL3Jr3T9pD48f8IZ8C/C3g7SLjbrWtaRbm5eM/NBamNQfoZOVHsG9q+G6+ozbG3jHDwfa/+R+LcC8Pclapm2Ijq21D0u03+i+YUUUV8sftgV+jH7EnwM/4V/4MPirVYNmv62itGrj5re26ovsW4Y+20dQa+Xf2Rvgc3xd+Icd1qEBbw5o7LPd7h8sz5zHF75Iyf9kEcZFfp7FGsSKijAXgAV9dk2C/5iJr0/zPwbxE4gtbKMPLs5/mo/q/kSUtFFfXn4KFFFFABRRRQAUUUUAFFFFABRRRQAUUUUAFFFFABRRRQAUUUUAFFFFABRRRQBl+IvDum+LNEvNH1eyh1HS7yJobi1uEDxyoRggg1+P37a37E2pfs86xL4i8Oxzal8P7yXEcpy8mmux4hlPdeyuevQ843fsp3rO13QtP8T6PeaVqtnDqGm3kTQXFrcIHjlRhgqwPUEV6eX5hUwNTmjrF7r+uo07H44fsY/toar+znriaHrTz6n8P72XNxaA7nsXJ5mhH/oSdG+vX9ifC/iXS/GOg2OtaLfw6npd7Es9vd27bkkQ9CD/TqOhr8hf22f2J7/8AZ71mTxJ4bimv/h/eS4Rzl5NNkY8RSnupPCuevQ84LUv2K/20dT/Zz19ND1x5tR8AX0ubi2GWexc9Z4R/6En8XUc9fpcdgaWY0vrmD+Lqu/8AwSmr6o/Z+isvw54j03xbodjrOj3kOo6XexLPb3VuwZJUYZBBrUr4dpp2ZAUUUUAFFFFABRRRQAUUUUAFFFFABRRRQAmTXxH/AMFBP2MR8WtHn+IHgyyH/CZafDm+soF51SBR2A6zIBx3ZRt5IUV9uDOKQ9a6MNiamEqqrTeq/HyA/m/dGRirAqwOCD1FJX6If8FGP2MTpUt98WPBNhiykYy6/ptun+pY9bpFH8JP3wOh+boWI/O+v1fB4unjKSq0/muz7GqdwoooruA7L4R/FbxB8FfHul+LfDd19n1GxfJRs+XPGfvxSDujDgj6EYIBH7j/AAB+OWgftBfDjT/FegyYEo8q8s3YGSzuABvif6ZyD3BB71+A1e3fsnftM6v+zT8R4dVhMt34cvisGsaYrcTRZ4dQePMTJKn6jOGNfPZvlqxlP2kPjW3n5f5CaufurRWH4Q8V6V448M6Zr+h3sWo6TqMC3FtcwtlZEI4+h7EHkEEHkVuV+ZtOLszMKKKKACiiigAooooAKKKKACiiigAooooAKKKKACiiigAooooAKKKKACiiigAooooAKKKKACiiigAooooAKKKKACiiigAooooAKKKKACiiigAooooAKKKKACiiigAooooAKKKKACiiigAooooAKKKKACiiigAooooAKKKKACiiopZUgjaSRgiKCzMxwAB3NAGB8QfHWifDPwhqnifxFeJYaRpkJnnmbrgcBVHdmJCgDkkgd6/Dz9pr9ojW/wBpH4lXfiLUi9tpkWYNL0zdlLS3zwPQu3Vm7n2AA9f/AG/f2un+OvjA+E/Dd2T4F0WYhZI2+XUbkZBmPqg5CexLfxAD5Er9EybLfq0Pb1V7z/Bf5lpWCiiivqSgo60V9s/8E9P2OT8WNeh+IPi+x3eDtNmzZWk6/Lqdwp7g9YkI57Mw28gMK5MXiaeEpOrUei/HyB6HtH/BOn9jUeFbCz+KnjSy/wCJ1dR+ZomnXCf8ekTDi4cH/lowPyj+FTnq3y/oCO1IqhQABgDtRX5Pi8VUxdV1an/DLsZt3HUUUVyiCiiigAooooAKKKKACiiigAooooAQDFFHeuL+LHxW8O/BbwPqHirxPerZabaLwBgyTyH7sUa/xOx6D6k4AJBGMpyUYq7YFP41/Gjw18BfAl94p8T3YhtYRsgtkIM11MQdsUa92OPoACTgAmvxN/aG/aC8TftG+Pp/EWvzGOBcx6fpkTEw2UOeEX1J4LN1Y+gwBc/aW/aQ8R/tKePZdc1h2tdLgLRaZpCOTFZwk9P9p2wCz9zjoAAPr79gL9hQXP8AZ/xP+Imn5h+W40TQ7lPv91uZlPboUU9eGPGM/eYfD0cmofWMRrN/1Zfqy9jR/YH/AGEBpw074l/EbT83Z23Gj6Hcp/qu63Eyn+LuqHpwx5wB+i3AGKAuBSgYr47F4upjKrqVH6LsS3cWiiiuQQUUUUAFFFFABRRRQAUUUUAFFFFABRRRQAUUUUAFIaWigD87/wBvP4aa1ofjqHxa93dahoOpgRR+c5ZbKUDmIdlVgCy++705+V6/Y/4ieA9M+Jfg7UvDurxeZZ3sRQsB80bdVdfRlIBH0r8l/iT8P9T+GHjPUvDmrR7bm0k2rJjCzRnlJF9mGD7dDyDXwmcYN0anto/DL8Gf01wBn1PHYNZfV0qU1p5x7+q2fyOYoAycDrXSeAvh14h+Jmux6R4d02XUbxuW2DCRL/edjwq+5/nX398A/wBjLw/8MPs2seIfK8Q+Jlw6l0/0a1b/AKZofvMP77e2AtcGDwFbFv3VaPc+oz7inA5DD97LmqPaK3fr2Xm/kfN/wL/Yq8R/EuGPVvEbzeGtCkUtErx/6TcZHBVT91e+5uvYEHNeJfEbwDqfwx8Zal4c1ePZd2UhUOB8sqHlJF/2WGCPrjqK/ZADA4GK+bf2zPgF/wALO8Hf8JDo9sH8S6NGzqsa/NdQDl4vdhyy++R/FXv4vKIRw96Wslr6n5bknH2Ir5rbH2jRnoktovo77u+zv6n5uUUEYOD1or40/oJO6ugqxp9/caXfW97aTPb3VvIs0UsbbWR1OVYHsQQDVeimvdegpRjUjyy2P1Y/Zr+Nlt8a/h9b3rsia7ZYg1K3XjbJjhwP7rgZHocj+GvXhzX5JfAH4x3vwW+INnrUReTTZcQahaqf9dCTzgf3l+8PcY6E1+ruha1ZeJNHstU0+4S6sbuJZ4JozlXVhkEfga/RMtxqxdK0viW/+Z/JnGHD0sjxzlSX7qd3Hy7x+XTyNKiiivYPgQoopKAEHtXzF+3F8Gj488Ar4n0+DfrGgK0jBB801t1kX32/fHsG9a+nMYx7VHPBHdRNFIoeNwVZSMgg9RXPiKEa9OVOWzPUyvMKuV4ynjKO8H966r5rQ/E6ivXP2nvg7J8HPihe2NvEV0S+Ju9OfsI2PMefVGyvrjae9eR1+YVqUqM3Tnuj+0MBjaWY4WniqLvGaTX9d1swooorE7z66/YI+M39g+IrnwHqc+LLUmM+ns54ScD54x7OoyPdfVq++/w4r8VNL1O50bUrS/sp3t7y1lWeKVDhkdSCrD3BAr9aPgR8Vbb4w/DfTPEEOxbpl8m8hU/6mdQA6/Q8MPZhX2+S4v2kHQk9Vt6f8A/nDxDyL6riY5nRXu1NJeUu/wA1+K8z0akpaK+mPxs8L8Xfsj+CPHPxPl8ZaxHPcGZE83TUbZDNIvHmOR8xyoUYBAO3Jzk17Fo2i2Hh/T4bHTbOCxs4F2RwW8YREHoFHAq/yO9JuyemR61jCjTptyjFJvc78RmGKxVOFKvUcowVopvRLyRJRRRWxwBRRRQAUUUUAFFFFABRRRQAUUUUAFFFFABRRRQAUUUUAFFFFABRRRQAUUUUAFFFFABRRRQAUUVT1DU7TSbSW5vrqG0t4xl5riQIij1JPAoAuUV4f41/bX+CHgDzF1P4jaNPKnWHS5DfPn0xAHwfrivAfGn/AAV1+GOjeZH4d8OeIfEUy/dklSO0gb6MWZ/zSldDsz7twKMCvya8Zf8ABYDx/qRdPDPg3QdCibgNfSS3sq/Qgxrn6qa8P8Xf8FBvj14x3rN49utMgbpFpMEVpt+joof82NLmRXKz90pZo7dGeR1RFGSzHAArzzxT+0X8LfBW8a38QvDenyp1gk1OEy/9+wxY/lX4E+JviP4u8byF/EPifWdecnJOo38twSf+Bsak8M/C/wAZeN2UeH/Cmt66W6f2dp81xn/vhTS5h8h+ynib/gpX8AvDu5YvFlxrUqdY9N02dvyZ0VT+BryjxJ/wWB+HlmXXQ/BniPVCOjXjQWqt+TyHH4V8P+GP2Afj34qCNbfDy+s426vqU8NptHusjq36V6z4a/4JJfF/Vgr6pq3hnQ4z95JbuWaUfgkZU/8AfVF2Foo7bxF/wWN8RXBYaF8ONMsP7p1DUZLn8wiR15p4g/4Kt/G/WA32M+HdDB6fYdOLkf8Af13r2jw7/wAEbfuvr3xO/wB6HT9I/k7y/wDstel6B/wSK+Eun7X1PX/FOrSDqv2mCGM/gsW7/wAeo1C8T4I1z9v/AOP3iDcLj4jX0CntZW1vbY/GONTXAax+0f8AFbxAW/tH4k+K7tW6xyazcbP++d+B+Vfr3of/AATY/Z/0Xaz+C5dSkXo97qd035qsgU/lXoGjfshfBXQtv2X4X+GHK9DdadHcH85A1FmHMj8ENT8Qavrb79Q1G9v367rmd5D+pNGnaBq2sttsNOvL5umLeF5D+gNf0T6T8L/B2gqo0zwnomnBen2XToYsf98qK6NIY41Coiqo4AAwBRyhzn872m/Ab4l6zj7B8PfFN9np9n0a5kz+SV09h+x58bdRx5Xwv8Tpn/nvp0kX/oYFfv8AbRRgU+UXOfhFZ/sB/H6+x5fw3v1z/wA9ri3j/wDQpBW1a/8ABNn9oa5ALeBEgB/566vZfyExr9xKKOUOdn4oW/8AwTA+Pk4G/wAP6bb/APXTVYD/AOgsavRf8ErvjrJ96y0OP/e1Nf6A1+0GRRkUcqDmZ+M4/wCCUnxxP8Ph0fXUj/8AEU7/AIdR/G//AKlz/wAGTf8Axuv2Xoosg5mfjK3/AASn+OKjiPw8301I/wDxFVZf+CWXx3j+7p2iyf7uqJ/UCv2jyKMijlQczPxMuf8AgmN8f4M7PDFjcf8AXPVrYf8AoTism7/4JxftDWuSfh+ZV9YtWsm/Tzs1+5ORRkUcqDmZ+DV7+wh8erAEy/DXVWx/zxeKX/0FzXO3/wCyZ8aNNBM3wt8WMB1MOkTS/wDoCmv6CKKOUOdn85+pfBzx9opP2/wT4iscdftGlTx4/NBXMXVje6fKYrm3ntpB1SVGU/ka/pWKg9hVe7sLW+iMdzbRXCHqkqBh+Rpco+c/nF0jxz4l8PY/szX9V03HT7JeSRY/75Irt9F/ar+Mfh8r9i+J/ipVXpHLq00qD/gLsR+lfutrHwT+HviAEap4F8NakD1+2aRby5/76Q1w2tfsT/AzXwwufhloMW7r9jgNr/6KK4o5Q5kflFof/BRj9oHQ9qr48e9iX/lne6day5+rGPd+tej+H/8Agrb8YdM2rqGleF9YQfeaWzlikP0KSgD/AL5r7U13/gmF8AtX3/ZvDuo6MW72WqznH081nrzjX/8Agj98N7sMdH8YeJdOY9Bd+RcqPwEaH9aLMLxPP/Dn/BZK6TamvfDKKX+9Np+rFMfRHiOf++q9S8M/8Fc/hPqZVNX0DxNosh6uLeGeIfisgb/x2vH/ABH/AMEcNag3NoPxKsb3+6moaY9vj2LJI/8AKvLPE3/BKb44aHvNhH4f8QAdBYajsJ/7/JH/ADo1D3T9C/DP/BQr4B+KdiQePrewmbrHqdpPbbfqzoF/8er1/wALfFzwP43Cf8I94x0HXC3RdP1KGdvphWJzX4d+KP2J/jn4Q3m/+Geuyhep06EXo/OAvXlGt+Ftc8K3HkavpOoaRPnHl3ts8LZ+jAGi7DlXQ/pJBB6EH6UtfzteFPjv8SPApQaB478RaQidIrXU5kj+hTdtI9iK9r8H/wDBS/49eFNizeJ7XxBAnSHV9PifP1dAjn8Wp8wuRn7dUV+W/g3/AILGa9bmNPFnw80+/B4ebR717bHuEkEmfpuH1r3jwV/wVb+C/iQxx6wNd8Kynh3vrHzogfZoWdiP+AindC5WfaFFeXeCv2nfhR8RfLXw98QdAvp5Pu2zXqRTn/tk5V/0r05XWQAqwYHoQaZI+iiigAooooAKKKKACiiigAooooAKKKKACiiigAooooAKKKKACiiigAooooASloooAKKKKAGlc8EZFZ1potjY6hdXtvZW8N5dBFnuI4lWSULnaHYDLY3NjPTJ9a0aMYpWTGpNJpPcTcC2M1yHxQ+IenfCvwTqniTUzmCzjJWIHDTSHhEX3ZsD269BXYAYr5Z/ba+Enjv4l6Tps/hwpqOj6cGln0iLIneQ5HmL2fC8BeCMnG7dxy4mc6dKUqavLoexk2Fw+Mx9KjipqEG9W9NO1/PY+CvG3jDUfH/ivU/EGrTedf38xmkPZfRV9FUAAD0ArEqS6tZrK4lt7iJ4J4mKPFKpVkYcEEHkGo6/MJtyk3Pc/tKhCnSpxhSVopJJLa3QK2fB3hPUfHXifTdA0mAz6hfTLDEvYZ6sT2UDJJ7AE1jV9+fsKfAseGtAbx3rFsBqepps09JBzDbH+P2L8Y/2QPU124HCyxVZQW3X0PneJM7p5FgJ4h6zekV3k9vkt2fQvwo+G+n/AAl8B6Z4c01cpbIPNmxhppTy7t7k/kMDoK7VTk0dqBjiv0uMYwioxVkj+O61aeIqSrVXeUm233bPkb/goyM/D3w1/wBhT/2k9fAVff8A/wAFGP8Aknfhr/sK/wDtF6+AK+Bzn/e5ei/I/qTw+/5EcP8AFL8wooorwj9JL+t67feIr83moTtcT7EiDH+FEQIqj0AVQB9KoUUVTbbuyIQjTioxVkgrQ8P6De+J9bsdJ02Brm/vJlhhiXqzscAf/X7Vn19xfsG/Av7LbSfEXWbfEswaHSY3HKp0km/HlR7bvUV2YLDSxVZQXz9D57iHOaWR4CeKnq9orvJ7L9X5H0j8D/hTZfB34ead4ftAslwi+bd3AXBmnYDe/wBOgHoqgV6H0ozx6UgwRwa/TIQVOKjFWSP44xFepiqsq9Z3lJtt+bH0UUVZgFFFFABRRRQAUUUlAC0UUlAC0UUUAFFFFABRRRQAUUUUAFFFFABRRRQAUUUUAFFFFAGbr2g6d4o0W80nVrOHUNNvYmguLW4QPHKjDBVgeoNfjx+2x+xbqH7O2uv4g8PxzX/w/vpcQzHLvp8hPEMp7r/dc9eh55P7Md6yfEnhrS/GOg3uja1ZQ6lpV9E0FxazruSRDwQR/nFenl+YVMDU5o6xe6/rqNOx+QX7Ef7aV7+z5rkfhvxJLNf/AA/vpcyJy76bIx5miHdT/Gg69RzkN+wmjaxY+ItKtNT027hv9Pu4lnt7q3cPHKjDKsrDggg1+NP7aP7G2p/s3eJTqukrNqPgHUZSLO8b5ntHPP2eY+vXa38QHqCK6f8AYV/bbuPgZqsHg3xdcyXPgK9l/dzNlm0qVjy6jqYiTllHT7w53BvpMwwNPH0vruD1b3X9dSmr6o/X+iqlhfQarZQXdrPHc2lxGssU8Lh0kRhlWVhwQQQQRVuviCAooooAKKKKACiiigAooooAKKKKACiiigCrdWsN7bS29xEs8EqlJIpFDK6kYIIPBBHavx8/bz/Y+k+AXio+J/DVs7+A9XmPlqoJ/s2c5JgY/wBw8lCewKnkZb9jO9c/458F6N8RfCeqeG/EFimo6PqUJguLeQcFT0IPZgcEEcggEcivSy7HTwNXnWsXuv66jTsfzu0V7L+1N+zbrP7NPxIn0S98y70S63T6TqhXC3MGeh7CRcgMPXB6MM+NV+rUa0K8FUpu6ZoFFFFagfZv/BPj9sFvgz4mj8C+K70jwTq8/wC4uJm+XTLljjfk9InPDdgcNx82f1zVw6hlIYEZyO9fzf8ASv1I/wCCcH7Xv/CZ6Tb/AAs8XXude0+LGi3k7c3duo/1BJ6vGBx6oPVcn4nPMsuniqK9V+v+ZLXU++6KKK+IICiiigAooooAKKKKACiiigAooooAKKKKACiiigAooooAKKKKACiiigAooooAKKKKACiiigAooooAKKKKACiiigAooooAKKKKACiiigAooooAKKKKACiiigAooooAKKKKACiiigAooooAKKKKACiiigAooooAKKKKAENfnz/wUn/a6/4RzT7j4T+ErzGqXkYGvXkDc28LDItgR/E4OW9FIHO449//AGzv2pLT9mv4bSTWjxz+MdWV4NItGwdrY+adx/cTI47sVHQkj8T9X1e91/VbzU9Rupb2/vJnnuLmZizyyMSWZiepJJNfWZHlvtpfWKq91beb7+iKSKlFFFfoJYUUV2Hwl+FmvfGjx/pXhLw5bfaNRv5Nu9s+XBGOXlc9lUZJP4DJIFROcacXObskB6R+yD+zBqf7S3xHjsWEtp4U00rPq+ooMbI88RIenmPggegDNzjB/bXwz4b03wfoGn6Jo9nFYaVYwrBbW0K4SONRgAVx3wI+CmgfAD4dab4S0CPKQDzLq7ZQJLy4IG+V/c44HYAAcCvRvSvy3M8wljqunwLZfqZt3FooorxxBRRRQAUUUUAFFFFABRRRQAUUUUAFFFZfiPxHp3hLQ77WNXvIdP0uxhae5up22pEijJJNNJt2QGd4/wDHmh/DHwjqXiXxHfx6bo+nxGWeeU/kqjqzE4AUckkAV+Kf7V37Uuu/tM+OWvrgy2HhixZk0nSN3ESf89HxwZGwMntwBwOeg/bN/a81P9pTxabPT3msPAumSn+z7BjtNw3I+0Sju5GcD+EHHUsT6L+wT+xJJ8YNStvHnjWzZPBNpLus7KZcf2rKp7j/AJ4qRyf4iNo4DY+4wOEpZXReLxXxfl5LzZaVtWdL+wF+w0fGEth8S/iFYf8AEijIm0fR7lP+P5hyJ5VP/LIdVU/f6n5fv/qKAEAAGAOwqKCCO2hSKGNYo0UKqIMBQOgA7Cpq+UxuNqY2r7Se3RdkS3cWiiiuEQUUUUAFFFFABRRRQAUUUUAFFFFABRRRQAUUUUAFFFFABRRSGgBO+O1eMfHn9mbQvjtd6LdXt1Jpl3YSbZLm2QGSaA5JjyenPIY5xluDmvZs0nAPH41nUpQqxcJq6Z2YTGV8BWWIw03GS2a89DlfAHw28O/DDQ00nw5pkWn2y8sUGXkb+87Hlj7murDdR+tB/M0Z/P0qoxjBKMVZI56tWpXm6lWTlJ6tvVsdQQGBB6GloqjM/N79tL4Bn4ceLv8AhKNIt9vh7WZSXVBxbXJyWX2V+WH/AAIcACvmiv2S+IHgfTPiP4R1Lw7q8XnWV7EY2x95D1V19GUgEH1Ffkv8T/h1qfwr8bal4c1VP9ItJP3c2MLPEeUkX2Yc+3I6g18Jm+C9hU9rBe7L8Gf05wHxH/aeF+oYiX72mv8AwKPT5rZ/JnK0UUV86fq4V9k/sKfH3+zLwfDvW7j/AEa4YyaRNI3CSHl4c+jcsvvuHcV8bVNZ3k+n3cF1bSvBcwOskUsbbWRgcggjoQRmuzCYmWFqqpH/AIdHz+e5PRzvAzwlXfo+0ls/8+5+1/XNA56CvG/2YPjlB8avh/DPcSIviDTwsGpQjAy+PlkA/uuAT7EMO1eyZyK/TKVWNaCqQejP44xmDq4DETw1dWlF2f8AXZ9B9FFFanGFJS0UAeH/ALWHwc/4W98L7lbOESa9pW67sSo+ZyB88Y/31GMeoX0r8uGUoxVgQwOCD2r9tCByOtfml+2n8GT8OPiS+t6fAU0PXmadAo+WKfrKnsCTvH+8QPu18nnWEuliILyf6M/cfDnPvZzllVd6O7h69V+v3nzvTo42ldURS7scBVGST6V7D8HP2WPGvxgeG6gtP7H0IkE6pfKVVl/6ZJ1k+owvqwr7u+Dn7LHgr4Pxx3NrZ/2rrij5tUvlDyKf+ma9EH059Sa8bCZXXxPvNcse7/RH6BnvGmXZPenCXtKi+zHp6vZfi/I+P/gv+xJ4s+IRg1DxEH8L6I2GxMmbqVf9mM/cz6vj12mvu74W/CLw38H9A/snw3aNbxORJNNLIXknfGNzse/sAAOwFdqnCj5QPYUvf6V9nhMBRwmsFeXd7n89Z3xPmGeytiJWh0itF8+79fkPooor0j5MKSlooAKKKKACiiigAooooAKKKKACiiigAooooAKKKKACiiigAooooAKKKKACiikJxQAbaWvL/iZ+0z8Lvg+JV8WeN9J0y5j+9ZLN511/35j3P/47Xyb8S/8Agr34K0bzbfwR4T1PxJOMqt1qUi2UGf7wA3uw9iFNK47Nn6A5FZ2t+IdL8NWEl9q2pWml2Uf37i9nWGNfqzEAV+MXxI/4Kb/G7x2ZYbDV7LwfZvkeTolqFfH/AF1kLuD7qVr5r8S+M/E3xA1MXeva3qniG/c4E2oXUlzISewLEmlzFch+13xC/wCCiHwK+HplifxiniG8TP8Ao2gQtd7vpIMRf+P180fED/gsXEpkh8EfD53/ALl5r12F/OGLP/oyvjT4d/sZ/Gf4oeW+ifD/AFZbWTlbvUYxZQkf3g8xUMP93NfTXw+/4JAeM9V8qbxj4z0nQIjyYNNhe9lA9CW8tQfcFh9aV2x2ijx3x9/wUl+O3jrzI4vE0Hhq1frb6FaJDj6SNukH4PXz94p8feKPHt39p8ReIdV8QXJOfN1K8kuGz9XJr9dfAP8AwSq+C/hTypNaXWfF9wvLDULwwwk+yQhDj2LGvovwN8BPhv8ADYRnwx4H0LRp06XFtYxic/WQjefxNFmHMlsfhT4I/Zr+KnxH8tvDvgDX9Rgk+7dCxdID/wBtXAT9a9/8Ff8ABKf41+JRHJq66H4UiPLLqF950gHssCuCfqwr9lRgdOKXIp8ouZn5w+Df+COekQqknir4iXt4T9+DR7BIMewkkZ8/XaK9v8If8EyvgP4V8trnw7feI5k6SatqMp59SsRRT+IxX1duo3U7Im7PPfCn7Pfwy8DBDoXgDw5pkqdJ4dMh838ZCu4/ia9BSNYwAqhQOAAMU+imIKKKKACiiigAooooAKKKKACiiigAooooAKKKKACiiigBB0paQnFV4rmOaaaJWBeIgMvcZAI/nQFrlmikpaACiiigAooooAKKKKACiiigAooooAKqX2m2uqWz295aw3cDjDRTxh1b6g8GrdFAHkXi39kn4NeN951f4beHZJH+9NbWS20rfV4trH868R8Yf8Eqfgl4hLtpaa74Yc8qun6h5qA+4nWQkfiPrX2XRSsO7PzC8Z/8Ecr6PzJPCfxGt7jP3LbWLBosfWSNmz/3wK8G8bf8Ezfjx4PDvb+HrLxLbp1l0W/jf8kk2OfwWv21yKMilyormZ/OZ4x+E3jf4dSlPE/hLW/D5Bxu1GwlgU/RmUA/UVe8D/HT4ifDRkHhjxrruhxp0t7S+kWE/WPO0/iK/ofmgiuoniljSSNxtZHUEEehFeSeOf2RPg38RxIdc+HehyzyffuLO3+yTMfUyQ7GJ+ppco+bufmP4C/4KpfGrwp5cWsS6P4vt1wG/tKyEUuPZ4Sgz7kGvpP4ff8ABYHwbqflQ+MvBmq6FKfla40uZL2LP94hvLYD2AY/Wtjx9/wSL+Gmu+ZL4W8Ra54XnbO2OYpe26/RWCv+b181/EH/AIJMfFnw15svhrUtE8X26/cjjnNpcN9Vl+Qf9/KNUHus/RT4e/to/Bb4nCNNG+IGlRXUnAtNTkNlMW/uhZgu4/7ua9ohnjuoklikWSNwGV0IIIPQg1/PR8Qv2e/iV8KWkPivwTrWjQocG6mtGa3/AAmXKH8Gqr4A+N/xA+Fcyv4T8YazoKqc+RaXjrC3+9HnY34g0cwcvY/ooor8e/ht/wAFZPix4V8qHxRp+keNLVcb5JYvsdy30eL5B/37NfVvw0/4Kt/CTxf5UHiS31bwVdtgM9zD9qtgfQSRZb8SgFVdE8rPteiuS8DfFTwd8TbH7Z4T8T6V4hgxljp90krJ/vKDlT7EA11tMkKKKKACiiigAooooAKKKKACiiigAooooAKKKKACiiigAooooAKKKKACkIyKWigDxz41fsxeEPjTbST3lv8A2ZrwXEeq2agSewcdHX2PPoRX5+fGT9nLxf8ABa9Y6rZ/bNIZtsOrWgLQt6Bu6N7N74J61+sg5qnqOnWuq2k1peW8d1byqUeKZA6sp6gg8Eexrx8ZltHFLm+GXf8AzPvMg4xx+SNU2+el/K3t6Pp+Xkflt+y78E5fjP8AEa3guYm/4R/TitxqMmOGXPyxA+rkY+gY9q/U20tYrK3jhhQRwxqFVFGAABgADsK5rwD8M/DXwysryz8N6XHpdvdzm5mSMk5cgDuSQABwOg7V1gzgZPNa4DBLB0+XeT3Zy8UcRT4gxaqJONOKtFP8W/Nv8LD6KKK9M+NPkj/gowP+LceGz/1Ff/aT1+f1foD/AMFGP+Sb+HP+wqP/AETJX5/V+fZz/vfyR/VHh7/yI4f4pfmFFFFeGfpYUUU+GGS5mSKJGkldgqIgyWJ6AD1oWpLairs9G/Z/+EF18aPiNY6JGHj06P8Af6hcj/llCpGQD/ebhR7nPQGv1f0nSrbQtMtdPsoEtrK1iWKGKMYWNVGAoHoABXkX7K/wRj+DPw5gju4V/wCEh1Lbc6hJ1Ktj5Is+iA4/3ix717UOOlfomWYRYWjeS96W/wDkfybxnn7zrHuNJ/uqd1HzfV/Pp5D6KKK9k+ACiiigAooooAKKKSgBKQdaM+tcD8Yfi/ovwY8Iz63q8u5uUtrRWAkuZccIv8yegHP1ic404uU3ZI3w+Hq4qrGjRi5Sk7JLqzP+O3xx0b4HeE5dTvmW41KcMljp6th7iTH6KMgs3b6kA/KvwI/bi1W18XXFp8QLkXOj6jOXjvI0wbBmP3cDrH7ckdeelfN3xQ+J2t/Frxdda/rlx5k8pxFCpPlwRg/LGg7AZ+pOSeSa5Ovh8Tm9WVdSpO0Vsu/qf0nlHAeDo5bKjjo81WotX/L2Sfl+PXQ/auyv7bU7SG6tJo7m2mQSRzRsGV1IyGBHBBHerXvX5q/swftWX3wkvIdB8QSS33hGV8L1aSxJPLJ6p3KfiOchv0b0TWrLxFpdtqOm3UV5Y3KCSKeFgyOp6EEV9Vg8ZTxkOaOjW6Pw7P8Ah7FZBiPZ1leD+GXR/wCT7o0qKKK9E+WCiiigAooooAKKKKACiiigAooooAKKKKACiiigDB8Y+D9H8f8AhnUvD/iDT4tT0fUIjDcWs4yrqf1BBwQRyCARgivxe/a//ZJ1n9mbxgWhE2oeDNRkY6ZqZXJXv5EpHAkUd+jAZH8QX9vq5b4jfDnQPiv4N1Lwv4lsE1DSL+Py5Ym4ZT/C6H+FlOCCOhFevluYzwFTvB7r9V5jTsfmV+wJ+2+/wwvbT4eeO74t4QuZNmnalO2f7MkY/cYn/lixP/ACc9Ccfq1HIkqK6MGRhlSpyCPWvwq/al/Zj1/9mbx6+lX4e+0G7LSaVq4TCXMQP3W7LIuQGX6EcEV9Uf8ABPf9t46bJp/wt8faj/obFYNC1e4f/UnotrIx/hPRGPT7vTbt9vM8vhiYfXcJrfVpfn690U1fVH6ZUUnBFLXxpAUUUUAFFFFABRRRQAUUUUAFFFFABRRRQB5V+0Z8A9C/aL+Gt94Y1dRDc8zafqAXL2dwAdrj1HOGXupI4OCPw4+JXw5134TeN9V8KeJLNrLVtOmMUqHlXHVXQ/xKwIYHuCK/ob718qft2/skw/tC+CG1zQrdE8d6LCzWjAAG+hGS1sx9epQnoxI4DEj6PJsy+qz9lUfuP8H/AJdyk7H40UVLdWs1lcy29xE8E8TmOSKRSrIwOCCDyCD2qKv0pa7FhV3RNavvDmsWWq6ZdS2Oo2UyXFvcwMVeKRSCrKexBANUqKJR5lysD9v/ANjb9qKx/aV+G0VxcPFb+LtLVINXsk4y2PlnQf3HwT7EMOwJ+g+pr8AfgJ8bdd+AHxJ0zxdoUhZ4G8u7s2YiO7tyRvif2IGQexCnqK/c74W/E3Q/jB4E0fxb4duPtWmalCJFzjfE3R43HZlYFSPUdxzX5jm+XfU6vPBe5LbyfYhqx2NFFFeASFFFFABRRRQAUUUUAFFFFABRRRQAUUUUAFFFFABRRRQAUUUUAFFFFABRRRQAUUUUAFFFFABRRRQAUUUUAFFFFABRRRQAUUUUAFFFFABRRRQAUUUUAFFFFABRRRQAUUUUAFFFFABRRRQAUUUUAFFFFACelcr8TfiNofwl8D6v4s8RXItNK02EyyN/E56KiDuzMQoHckV07OI0LMQABkk9q/Hr/goJ+1gfjl45/wCEV8O3ZbwToMzKjxt8l/dDKtN7ovKp7Fm/iwPSy7Ayx1ZQ6Ld+Q0rnhXx9+NuuftAfE3VPFutuUM7eXaWYbKWlupPlxL9Ack8ZYse9edUUV+r06caUFTgrJGgUUUVoBPYWNzql7b2dnBJdXdxIsUMEKlnkdjhVUDkkkgAV+z/7D37J9v8As5eARf6tDHL451qNX1GcYY2qdVtkPovViPvN6hVr59/4Jp/sjeStt8XfFtl+8YH/AIR+ynXoOhuyD68hPxbupr9HQPevgM8zL2knhqT0W/m+3yIbHUUUV8iSFFFFABRRRQAUUUUAFFFFABRRRQAUUUhOKAK91dQ2NrLc3MqQW8KmSSWRgqooGSSTwAB3r8hv28P20Z/jrrkng/wndPD4B0+b5pUJU6pMp/1jf9MwfuKev3jzgL3/APwUN/bXPiu4vfhd4Fv/APiSwuYtb1SB+LxwebeNh/yzU/eP8RGPug7vnv8AZD/ZV1b9pnx35LiWw8I6c6yatqajovUQxk8GRsfRRlj2B+0yvA08JT+u4rS2qX6+vYtK2rOv/Ye/Y2u/2h/Ey+IPEEMtt4A0yYfaJOVbUJRz5EZ9Om9h0BwOTkfsVpWl2mh6ba6fYWsVlYWsSwwW0CBI4kUYVVUcAAAAAVR8IeEdI8B+GtO0DQLCLTNH0+EQW9rCMKij+ZJySTySSTkmtrvXz2YY+eOq8z0itl/XUlu46iiivMEFFFFABRRRQAUUUUAFFFFABRRRQAUUUUAFFFFABRRRQAUUUUAFFFFABSYpaKACiiigAooooAYVHFfO/wC2H8BB8V/BLazpVvu8T6OjSQhB81zD1eL3P8S++R/Ea+iT05pMZ4xxWFelHEU3Tnsz0Mux9bLMVDF4d2lF39e6fk1ofiUylSQRgjgg0V9Qfts/AM+AvFJ8YaPbFdB1eU/aERfltrk5J+ivyw9DuHHFfL9fmWJoTw1V05bo/srKM0oZxg4Yug91t2fVPzTCiiiuY9k9C+BXxdv/AIL/ABAsddti8lmx8i+tVPE0BI3D/eGAwPqB2zX6weHdfsfFOiWOr6ZcJd2F7Cs8MydHVhkH/wCtX4u19ffsLfH3+wdTHw+1u5xYXrltLlkbiKY8tF9H6j/ayOrV9Lk+N9lP2E37stvJ/wDBPx3j/hz67Q/tPDR/eQXvLvH/ADX5XPvqikByM0tfcH83BRRRQAzJ+orG8SeENG8XwW8Os6ZbapDbzLcRR3UQkVJFBAYA8ZGT+dbS0dRQ0paMqE5QalF2a6obHEkKBUUIoGAAMAVJRRQTe4UUUUAFFFFABRRRQAUUUUAFFFFABRRRQAUUUUAFFFFABRRRQAUUUUAFFFFACYpa81+K37RPw4+CdsZPGXi7TtHmC7lsmk8y6cf7MKZcj324r4o+Ln/BX/TrPzrP4beEJL+QZC6p4gfy48+ogjO5h9XU+1Juw0mz9HydoyTXi/xW/bF+EPwa86HxH40sG1CLIOm6c32u53f3WSPOw/7+0e9fjl8Wf2yPi/8AGczReIfGd9HpsuQdM01vslrt/ulI8bx/vlj71xnw5+Cnj34vXv2fwf4U1XxA+7a8trbsYYz/ALcpwif8CIqebsXy9z74+Kf/AAWDOZrb4deCRjkJqPiOX/2hEf8A2p+FfH3xR/bR+MnxdMseueN9QgsJMg6fpbfY7fb/AHSsW3eP98tX0X8Kf+CRnjvxD5N1478Rad4TtTgtZ2Q+23XupIKxr9QzfSvsL4W/8E3/AIJfDXyZ5/D0ni7UY8H7T4hl89Se/wC5AWIj6qfrRqwvFH42+Cfhl4w+J2o/ZPC3hvVvEd1nDLp9o823PdioIUe5wK+qPhp/wSn+L3jHyZ/EculeCrNsFlvJ/tNyB6iOLK/gzqa/YDR9F0/w9YR2Ol2FtptlEMR21pCsUaD0CqABWhT5ROTPh34bf8EmPhX4X8qbxVqmseM7pcb4mk+xWrf8Aj+cf9/K+pPAHwH+HnwphVfCfgzRtDkUY+0W1onnt/vSkF2/Emu+pMinYltsAMUtFFMQUUUUAFFFFABRRRQAUUUUAFFFFABRRRQAUUUUAFFFFABRRRQAUUUUAFFFFABRRRQAzJ3V4V8XfiYvwc+Mvg/Ur+Yx+HPENvJpd/Ix+W3kjcNDIfQZmcH/AGST/CK92wPxr5d/4KC6GdR+DljqCLk2Gpxuzeiurof/AB4p+VcWLlKnRlUhvHX7j6HIKNLFZjSw1f4al4v5ppP5OzPp+OUSoHQhlIyGHenD1xXx/wDsT/tIL4g0638AeIrn/iZ2ke3TLqVubiJR/qyT/Gg6eqj/AGefr8fWrw2IhiqSqQ/4Y583yrEZNi54TELVbPo10a9SSiiiuo8YKKKKACiiigAooooAKKKKACiiigAooooAKKKKACiiigAooooAY6LIpVlDKRggjINeO/Ef9j/4O/FUSvr/AIB0lrqTJa8sYvsdwT6mSEqWP+9mvZaKAPzy+JP/AAR/8K6kJbjwN4z1HRJjlltNXhW7hJ/uh12Mo9yHNfJ/xM/4JtfHD4dLNNB4eh8W2MeT9o8PT+exH/XFgspP0Q1+3tFTZFczP5uZ7bxF8Pte2TRan4b1q1bO11ktbiFvxwymvoP4Xf8ABRr42/DLyYZPEi+LNPjx/oniKP7SSP8ArsCsv5uR7V+znjT4beFfiPpxsPFPhzTPEFpggRalaJMFz3XcDtPuMGvlH4pf8Ep/hL408648MTal4HvnyVW1lN1agnuYpSW/BXUUrNbFcye5yfwq/wCCu3grXjDa+PfDOoeF7g4Vr3T2+2W3uzLhZFHsA9fYnw1+Ovw/+MNoJ/B3i3S9f+Xc0FtOBOg/24mw6/8AAlFflF8Vv+CWvxf8Bedc+H47DxzpyZIOmy+VchfVoZMc+yM5r5Y1rw94n+GviAW2q6dqnhjWrZt4juoZLWeMjoQCAR9aLtbhyp7H9INFfh78JP8Agox8afhWYYJfEI8X6XHgGz8RKbhse0wIlzjpliPavtf4Q/8ABWP4c+LfJtPG+lX/AIJvmwGukBvbPPruQCRfpsIHrTuiXFo+66K5rwV8Q/DHxH0ddU8La/p3iCwbH7/T7lJlUns20/KfY4NdLVEhRRRQAUUUUAFFFFABRRRQAUUUUAFFFFABRRRQAUUUUAFFFFACYpaKKACiiigD5J/4KLf8kz8Of9hYf+iZK/P2v0D/AOCiq/8AFsvDp/6i6/8AomWvz8r4DOf96+SP6m8PX/whx/xS/MKKKK8E/TQr6r/YZ+Bh8YeKT421W33aRpEm2zSQcTXPXd7iMEH/AHiPQ189/DT4f6l8T/G+l+G9LTNzeyhWcjKwxjl5G9lUE/p1Nfrb4B8Fab8O/CWmeHtJh8qysYhGnqx6szerMSWJ9Sa+iyfBe2qe2mvdj+L/AOAfkvH3EH9n4X+z6Ev3lRa+Uev37L5nRgYGKWiivuz+ZgooooAKKKKACiiigAoopDQA3Oa+dv2sv2bJfjTpMGr6NcyR+I9NiZIbaSQ+TcJnJXBOEfPRu/AbjBX6JwARjijnHOKxrUYV4OnNaM9DL8fXyzEwxWGdpx+70fkz8VNV0q80TUbiw1C2ls723kMU0E6FXjYHBBB6Gqtfpt+0x+y1pnxm06TVNLWPTfFsCfurnGEuVA4jkx+QbqPccV+bfiPw3qXhLW7vSNYspbDUbRzHNbzLhlP9QeoI4IIIr88x2BqYOfeL2f8AXU/rDhvibDcQYf3fdqR+KPX1Xdf0zNr3T9mz9p7VPglqi6ffGXUfCVxJmezBy1uT1kjz0PqvRvY814XRXFQrToTVSm7NH0GY5dhs0w8sNioc0Zf1ddmu5+znhXxVpfjTQ7TWNHvY77TrpBJFPEchh/Qg8EHkEEGtkGvyq/Z5/aN1r4F67gb9Q8N3Lg3umlvw8yPP3XA/BgMHsR+mfgTx3o3xG8OWmt6Fex32n3C5V06qe6sOqsO4NfoOBx0MbHtJbr/LyP5T4l4YxPD9bX3qUvhl+j7P8+h0tFFFeqfFhRRRQAUUUUAFFFFABRRRQAUUUUAFFFFABRRRQBwPxn+Dnhz47eAtQ8KeJrQT2VwN0U6gebbTAHZLGezLn6EEg5BIr8Rfj98B/En7O/xCu/DGvxFlU+bY6hGpEV5Bn5ZE/kV6qQR7n998ZNeS/tJfs7+Hv2kfh7ceHtZQW9/Ful03U1TMlnPjhh6qeAy9x6EAj3cqzKWCnyT1g9/LzKTsfMf/AAT5/bZ/4Ty0s/hp47vs+JLdPL0jVLh+b+NRxDIT1lUDg/xgc/MMt96+9fz4fEX4eeKPgV8Rbzw/rcM2k69pU4eOaFiucHMc0TjBKnAZWH6EED9WP2Ff2y7f4/eG4/DHia4jg8f6ZCN5bCjUoRx5yD++ON6j/eHBIXtzfLIpfWsNrB6u3TzXkDXU+uaKKK+VJCiiigAooooAKKKKACiiigAooooAKKKKAPzZ/wCCk37IOw3fxe8H2WVJ3eIbGBeh6fa1A/KT8G/vmvzir+jm+soNRtJrS6hS4tp0aKWKRQyOhGCrA8EEEjFfjB+3L+ylP+zp8QTf6RBI/gfW5Gk06XlhaydWtmPqvVSeq+pVq+8yPMudfVar1W3mu3yLTPmWiiivsSgr6w/YE/awb4CePP8AhHdfuivgfXplW4Z2+WxuDhVuB6L0V/bB/gAPyfRXNicPDFUpUqi0YH9H0UqzorowdGAKspyCPUU/3xXwR/wTW/ax/wCEy0OL4V+KbvdrmmQk6NczNzdWqjmAk9XjHT1Qf7BJ+96/JcXhp4Ss6U+n4ruZvQdRRRXKIKKKKACiiigAooooAKKKKACiiigAooooAKKKKACiiigAooooAKKKKACiiigAooooAKKKKACiiigAooooAKKKKACiiigAooooAKKKKACiiigAooooAKKKKACiiigAooooAKKKKACiiigApKMc15J+0x8f9K/Zz+Fmo+J7/ZPqBH2fTbBmwbq5YHYvrtGCzHsqnvgG6dOVWahBXbA+cP8AgpH+1gfh54af4Z+GLzZ4k1iDOqXELfNZWjD/AFeR0eQfiEyf4lNflP1rZ8ZeL9W8feKdU8Ra7ePf6tqVw1zc3EnVnY549AOgA4AAA4FY1fq+X4KOBoqC36vuzVKwUUUV6YBX05+wx+ylP+0R8QhqGsQOvgbRJFk1CU5AupOq2yn/AGurEdF9Cy1418GPhFrvxx+I2keD/D8O68vpP3k7AmO2hHLyv6Ko59zgDkiv3T+D3wl0H4JfD7SfCHh2HyrGxjw0jAeZcSHl5XPdmPJ9OAMAAV83nOY/Vafsqb9+X4Lv/kJux19naQWNpDa28KQW0KCOOKNQqIoGAoA4AA4xVqiivzYzCiiigAooooAKKKKACiiigAooooAKKKKAGivgv/god+2h/wAIFY3fwy8E33/FSXUezV9Rt35sImH+pQjpKwPJ/hU/3iCvp/7cX7Xdt+zp4ObR9Emjn8eavERZxcMLKI5BuXH1yEB6sD1CkV+SXgbwR4o+OPxFtND0iKfWvEes3JZpJXLFmYlpJZXOcAcszH3NfU5Rlqn/ALXiNILa/Xzfkikup0H7PPwC8Q/tF/Ea08M6Ghih4m1DUXQtFZQA/NI3qeyr/ESBwMkft/8ACT4T+Hvgr4E03wp4ZtBa6bZpy7YMk8h+/LI38TseSfoBgAAcr+zP+zroP7Nnw6t/D+lILnUpts2qaoUxJeT45Psi8hV7D1JJPr2a4s1zJ42pyQ+BbefmJu4tFFFeGIKKKKACiiigAooooAKKKKACiiigAooooAKKKKACiiigAooooAKKKKACiiigAooooAKKKKACiiigAooooA53xx4N034geFdR8P6tCJ7C+iMUi9x6Mp7MDgg9iBX5M/Fj4aal8JPHOpeG9TUs9u+6CcLhZ4T9yRfYj8iCO1fsKxJrwD9rr4Dp8XvAx1DTYAfE+kK0lqVHNxH1eE+ucZX/AGhjjca8PNMF9apc8F70fxXY/SOCeI/7Gxn1eu/3NR2fk+j/AEfl6H5k0Uro0bsjqVZTgqRgg0lfnx/VSaaugqS2uJbO4ingkaGaJg6SIcMrA5BBHQg1HRQKSUlyyP1G/ZX+Osfxn8BRi8kX/hI9MC29/H0LnHyygejAHPowYdMV7dnFfmN+x3ovjxvinY6t4SsWksIWEWpzzsY7Y27Eb0Z8ct0ZQATkA4wDX6cjPGeD3r9Iy3ETxGHTqLVaX7+Z/InGGVYfKc0lTw0k4S96yesb9H28vIkooor1T4kKKKKACiiigAooooAKKKKACiiigAooooAKKKKACiiigAooooAKKKKACiivPPix8e/AHwR077Z408U2GigrujtZJN9zMP8AYhXLt9QMetAHodZut65pvhvTZ9R1bULXS9PgXdLdXkyxRRj1ZmIAH1r82Pjb/wAFdriU3Gn/AAt8MiBOVGta+Nzn3SBDgeoLMfda+Efif8b/AB78adU+2+M/E+o6/LuLRwzy4hiJ/wCecS4RP+AqKnmLUWfqz8Z/+CpHwr+HXn2Xhf7T4+1ZMqBp/wC5s1b0M7Dn6orj3r4T+Mf/AAUg+MfxX8+1s9YTwXo8mQLPw+DDIV/2pyTJn12lQfSud+C/7B/xh+NnkXOn+GpNC0aXBGra9m1hKn+JVIMjj3RSPevu74Nf8Em/h74QMF5481S88baguGa0iJs7IH0IU+Y+PXeAe60tWV7qPyw8N+EvFXxR8QG00PStU8T6zcNvaO0hkuZnJPLNgE/Un8a+vfhD/wAEoPiZ4zEF34z1Cw8C6e+C0DkXl5j/AK5oQg/F8j0r9XfBngLw58O9ITSvDOhafoGnpj/R9PtkhUn1O0DJ9zya6OnykuXY+V/hL/wTe+C/wuENxd6G/jLVI8E3XiBxNHnviAAR4/3lY+9fTemaXaaNYw2djaQ2VpCuyOC3jEcaD0CjgD6VdpD0qib3FooooEFFFFABRRRQAUUUUAFFFFABRRRQAUUUUAFFFFABRRRQAUUUUAFFFFABRRRQAUUUUAFFFFABRRRQAUUUlACHmvHv2utKGr/s9eL4tu4xQJcD2Mcivn8lNew+1cL8crEan8HfGlr3k0i6A9j5TY/XFc9ePPSnHun+R6eV1fYY6hVX2ZRf3NH5F6dqF1pN/bXtnPJa3dvIssM8TFXjdTkMCOhBFfpv+y3+0RafGzwqtpfyJb+KtOQLeQDC+cvQTIPQ9wPun2Iz+YFb/gXxxq3w58VWHiDRLg29/ZvuU9Vdf4kYd1YZBHvX5/gMbLB1P7r3R/VHFHDlLiDCWWlWOsZefZ+T/Dc/ZfIBxQeledfBH4yaT8avBltrWnERXC4jvLJmy9vLjlT6g9Q3ce+QPRM8epr9FhONSKnB3TP5MxGHq4SrKhWjyyi7NPuPopBS1ZzhRRRQAUUUUAFFFFABRRRQAUUUUAFFFFABRRRQAUUUUAFFFFABRRRQAUUUUAFc74y8A+GviFpLab4n0DTtfsDn/R9RtknUH1AYHB9xzXRUUAfEPxd/4JSfC7xr5114Pvb/AMC6g2SsUTG7s8+8ch3j/gLgD0r4l+MH/BNv4zfCsTXVlo8fjTSY8n7V4fYyygdt0BAkz/uhgPWv24oqbIpSaP5wNC8S+Kfhh4iN1pGpap4X1u1Yo0lrLJazxkHlTggj3Br7A+Df/BV34k+CvIsvG1hZ+OdNTCm4bFpegf76DY2PdMnu3ev04+Kn7Pnw8+NdmYPGnhLTtafbtW6ePy7mMf7MyYdfoGxXw98Zf+CQtrMJ774Y+K2t35ZdI8QDcn0WdBkegDIfdqVmtirp7n0t8GP2/fg98ZxBa23iFfDetS4H9l+IMWzlvRJCTG+T0AbJ9BX0cjrKoZWDKRkEHINfz4fFz9mr4lfAy6ZPGPhO/wBLtg21NQRPOtHPbbMmUyfTOfUCt34L/ti/Fb4EPDD4c8UXE2kRkf8AEm1PNzZkegRjmP8A7ZlT70c3cOXsfvtSYr4H+CP/AAVm8F+K/s+n/EXSLjwfqDYU6jZhrmxY+pAHmR/TDj1avtrwh430Dx9osOr+G9Zsdd0yXhLvT7hZoyfTKk4I7g8iqTuQ00b9FFFMQUUUUAFFFFABRRRQAUUUUAFFFFABRRRQAUUUUAFFFFAGB4s8G6L450abSNf02DU9OmHzQXCbhnsQeqkdiMEdjXw78dP2EtU8N/aNX8BPJrGnDLvpUpzcxD/pmekg9uG6feNff/tigiuDE4Kjio2mte/U+kybiHH5HU5sLP3XvF6xfy7+a1PxOurWaxuJbe4heCeJikkUqlWRhwQQeQRUVfqr8av2YvB/xot5J7u3/szXQuI9VtFAk9g46SL7Hn0Ir5k+GH7DniHTfjBbxeKYoLrwrp5+0/bIWBjvMH5I9p+ZSTywIxgEAnINfIVsnrwqKMfeT6/59j+gMv4+yzFYSdWt7lSCu4vr/hfW/wAmeu/sR/Az/hX/AIN/4SvVoNmva3GrRo4+aC26ovsX4Y+20dQa+nvTimxxiNFRQAq8AU8A4r7bD0I4elGnDZH83ZpmNbNcXUxdd+9J/cuiXkkOoooroPMCiiigAooooAKKKKACiiigApKKWgCPvjP4V4t+0d+zdo3xv0Qzr5eneJLWMi01EL94dfKlxyyE/ipOR3B9qOBycCvjD9sL9qwaat34E8HXf+mEGLU9Shb/AFI6GGMj+PsxH3enXO3z8dUo06MvbK6fTv6H1HDeEzDF5jTjlzcZrVy6JdW/Ly67HxLrOlTaDq97ptyY2uLSZ4ZDE6uhZSQdrKSGGR1FU6Opor8zdr6H9kU1KMUpu7CvTPgZ8ede+B3iRbzTnN1pc7AXumSMRHMvqP7rjs34HIyK8zorSlVnSkpwdmjlxmDoZhRlh8TFShLRp/1+PQ/Yb4Z/E/Qfiz4Xttd0C7FxbyfLJE3EkEmOY5F/hYfkeCCQQa6/rnJ4r8hfg98ZfEHwX8Tpq2iz74Xwt1Yux8m5jz91h2I5ww5H0JB/Tv4P/GHQPjP4Yh1bRLgeYuFurKTHm20mPuuP5MOCOnfH6BgMxhi42ekl07+h/LHFPCdfIantad5UW9H1Xk/0ezPQaWkpa9g+ACiiigAooooAKKKKACiiigAooooAKKKKACiiigD50/bG/ZO0z9pjwQxgEVl4z0yNm0vUGGA3cwSnvGx7/wAJ5H8Qb8cba48VfBP4irLGbvw54s0C87jbLBMhwQR0I7Echge4Nf0L596+Nf2+v2NI/jZoEvjTwnZqvjvTYf3sEQwdUgUfcPrKo+6e4+U/w7fpsozNUX9Wr/A9vL/gMpM9P/ZH/al0j9pn4fpd5jsfFenKsWr6Yh+4+OJYweTG+CR6HKnOMn3zIr+fj4P/ABa8S/AT4i2Hifw/M1rqNjIUntpchLiPP7yGVe6nHPcEAjBAI/cH4E/Gzw/8f/h5p3izw9L+6mHl3Vo7Ay2c4A3xP7jPB7ggjg1hmuWvCT9pT+B/h5f5A1Y9HooorwCQooooAKKKKACiiigAooooAKKKKAE71xHxg+E+hfGz4f6t4Q8RQ+bYX8eFkUDzLeQcpKh7Mp5HryDkEiu3BzRTjKUJKUXZoD+ff41fB/XfgX8RtV8IeIIdt3ZvmK4UER3UJ+5MnqrD8jkHkGuFr9q/23/2V4P2jvh01zpcEcfjbRUebTJ+FNwvV7Zj6Nj5SejY6Atn8Wr2yn068ntLqGS2uYHaKWGVSro4OCpB5BBBGK/U8rx8cbRu/iW6/X5midyGiiivZGaXhrxHqXhDX9P1vR7ySw1TT50uba5hOGjkU5Uj8RX7i/softGab+0n8LLTXIvLttdtNtrq9gh/1E4H3lHXY4+ZT9RklTX4UV7L+yn+0TqX7N3xUsvEEBkuNEucWur2CHie3J5IHTen3lPqMZwxrwc3y9YyjzR+OO3+Qmrn7vUVk+GPEmm+MPD+na3pF3Hf6ZqECXNtcxHKyRsMqR+BrWr8waadmZhRRRQAUUUUAFFFFABRRRQAUUUUAFFFFABRRRQAUUUUAFFFFABRRRQAUUUUAFFFFABRRRQAUUUUAFFFFABRRRQAUUUUAFFFFABRRRQAUUUUAFFFFABRRRQAUUUUAFFFFABRRRQAUUUUAUdU1S00PTLvUb+4jtLG0ieee4lYKkUaglmYnoAASTX4iftj/tLXf7SXxUuNQgkki8K6YWtdGtHyMRZ+aZh2eQgE+gCr/Dmvqr/gpz+1OYY2+EPhm8xIwWXxBcQt0HDR2uffh39to7sK/Nuvvsiy/wBnH61UWr28l3+f5FpBRRRX15QU+CCS6njhhjaWWRgiRoMsxPAAHc0yvv3/AIJnfsp/8JRrKfFfxPZ7tJ0+UrodvMvFxcqcNcYPVYzwv+3k8bOeLGYqGDourLp+L7A3Y+ov2Ef2WI/2evh2NT1q2X/hNtcjWW/dhlrSLqlsD7dWx1bjkKpr6j70tIBg1+S1608RUdWo9WZC0UUViAUUUUAFFFFABRRRQAUUUUAFFFFACdK8g/ab/aJ0P9mz4bXPiHUil1qk2YNL0zdh7ufHA9Qi8Fm7D3IB7b4k/ETQ/hR4K1TxV4kvFstI06IyyueWY9FRR/EzEhQO5Ir8PP2kf2gte/aP+JN54l1Zmt7Jcw6bpqtlLO3B+VR6serN3J7AAD3Mqy542pzT+Bb+fkUlc5bxb4r8U/G74jXOr6nJca54n1y7ACRIWeSRiFSONB0A4VVHQAAV+vP7En7JFn+zd4J/tDVoo7nx1q8StqFyuGFqnBFtGfQHBYj7zDuFWvJ/+CdP7G//AAgmmW3xP8Z2WPEV9Fu0iwnXmxgYf65gekjg8D+FT6sQPvQmu7OMyU/9lw/wLe3Xy9EDfQWiiivlSQooooAKKKKACiiigAooooAKKKKACiiigAopKCwAyTigBpyBxwKDzxXh3xf/AGuPA3wmkmsWnbXddjyDp9gQ3lt6SSfdT6csP7tfJvjj9vL4ieJJ3GjfY/DNoSQq28Qnlx7vICM+4UV5eIzLDYd2lK77LU+0yrg/Ns2iqlKnywf2paJ+nV/JH6Rh19QaC4xX5Fah+0F8SdSl8ybxxritnOIb14h+SECtLQv2oPil4elV7bxnqM2DnbeMtwp9sSBq81Z7RvrF2+R9ZLwzzJRvGtBvtr+dj9ZAeKD93NfCnw0/4KGX9vNFa+N9Fju4CQGv9L+SRR6tExw34Ffoa+wvAXxK8OfEzR11Pw3qsOpWh+8Yzh0P911PzKfYgV7GHxtDFfw5a9up8Fm3DuZZK/8Aa6Vo/wAy1X3r8nZnV0UlLXcfOBRRRQAUUUUAFFFFABRRRQAUUUUAFIQCCMUtFAH54/twfAI+DfEX/Cb6Nb40bVJcXsUa8W9wed3ssnJ/3s/3gK+Va/Zrxl4V07xx4Z1HQtVgW5sL6FopYz3B7g9iDgg9iAa/NO8/ZI8dP8Vb/wAHadp73ENu4kXVZQUtvIYnY7P6kA/KMnKsADivic0y6UaqqUY3Uui7/wDBP6M4L4so1MFLC5hUUZUlu3a8f81t56HikEEt1PHDDG0s0jBUjQZZiegAHU19cfAL9hfUPEP2bW/H4l0zTjh49HU7Z5h/01P/ACzH+yPm/wB2von4E/sqeF/gxDHeyRrrXiTb82pXCfcPcRJzsHvyx55xxXuODXdgsmjC1TEavt0+fc+c4j8QKmJ5sNlXux6y6v0XT139DI8N+GNM8JaVBpmkWMFhZQKEjgt4wiqPoO/qeprXFApenWvp0klZH4vOcpyc5u7fUdRRRTEFFFFABRRRQAUUUUAFFFFABRRRQAUUUUAFFFFABRRRQAg6UtITivnD4+/t4/Cr4Bi4sbrVx4k8SRZX+xdFZZpEb0lfOyLnqCd3opoHa59H9K8L+Of7Z3wr+AKT2/iDxDHe65GDjQ9JxcXefRlB2x/9tCtfmD8ev+Cj/wAVPjKbmw0u9Hgbw7JlfsWjSETyKe0lxw544IXYpHUGvBvhv8IfG/xp146d4P8AD2oeIr5mBla3jJSPP8UkhwqD3YgVPN2LUe59TfHP/gqf8R/iEbjT/BNvF4D0Z8qJ4SJ7+RfeUjamf9hQR/eNfI9lp/iv4seKzFawat4t8R377iEWS7up27k9Wb6mv0O+BP8AwSMANvqfxX8Q56N/YWhN+klww/AhF+j199fDP4N+Cfg5o39meDPDVhoFrgBzaxfvZcdDJIcu592JNKze4cyWx+X3wQ/4JQ+PfGf2fUPH+oweCNMbDGyjxc37j0IU7I8juWJHda/QH4K/sU/CX4FCC40LwzDf6zFgjWdYxdXW4fxKWG2M/wDXNVr3XIpN1UlYlybFAxS0UUyQooooAKKKKACiiigAooooAKKKKACiiigAooooAKKKKACiiigAooooAKKKKACiiigAooooAKKKKACiiigAooooAKKKKACiiigBlc58SYPtHgDxHH/f0+4X842rpK5j4n3AtPh14mlY4WPTblyfpGxrOp8D9Dpw38eFu6/M/HA9aKD1or8ne5/c8PhR6J8DvjNqvwT8awaxYFprKTEd9YlsLcR55Hsw6qex9iQf1S8E+M9J8f8Ahmw17RbpbvT72MSRuOo9VYdmByCOxBr8aa94/ZW/aLuPgt4n+wanJJL4U1FwLqPlvs7dBMg9uAwHUepAr6HKsw+ry9lUfuP8H/kflXG3CqzWl9ewkf30Vqv5l/munfY/T/FHSqenahb6lZQXlrMlxazossUsbBkdSMhgR1BBzmrh6V92fzK04uzFooooEFFFFABRRRQAUUUUAFFFFABRRRQAUUUUAFFFFABRRRQAUUUUAFFFFABRRRQAUUUUAFFFFAFW9sbfUbWW2uoI7m3lUpJDMgdHU9QQeCPavlP41/8ABNP4RfFcXF5pFjJ4E1uTLC50RQLZm/27Y/Jj2TYfevrUdKWgd7H4kfG7/gm/8XPhD9ovbDTF8b6FHlvtuhKXmVfV7c/OD3O0MB614J4C+J3jP4O+IDqPhXXtS8NanG22T7LK0e7B+7Ih4cZ/hYEe1f0ZV4v8bf2RPhd8fYZX8UeGoF1Zxgazp2Le9U9iZFHz47Bww9qjl7FqXc+JPgV/wVx1GzNvpvxW0BdQh4U65oiiOYf7UkBIVvcoVx2U1+gnwp+OvgT42aR/aHgrxNY65GqhpYYX2zw5/wCekTYdP+BAV+ZHx1/4JSeOvBP2jUvh7qEXjfSVywsZdtvfxr6AE7JMDuCpPZa+OFfxZ8JPF2VOreEfEunSf9NLS6t3/RlNF2twsnsf0e0mK/JX4B/8FXvGHhA22l/EvTV8Y6UuEOp2gWC/jX1I4jlwOx2E9Sxr9Gfg1+0l8O/j9poufBviS21C4Vd02nSnyryD13wthsdtwyp7E1V7kNNHqVFFFMQUUUUAFFFFABRRRQAUUUUAFFFFABRRRQAUUUUAFJilooAKKKKACiiigAooooAKKKKACiiigAopKWgBgHSl7ZpCM8+lfMv7Wf7UcPwt06Xwx4bmSXxXcp88q4YWEZH3z/00I+6vb7x4wG569eGHpupUeiPTy3LcRmuJjhcNG8n9yXVvskY37Xv7VS+Cba48GeEroHxDMu29vYm/48kI+4p/56Ed/wCEe5GPz/d2kdmZizMckk5JNOurqa+uZbi4leeeVzJJLIxZnYnJJJ6knvUdfnOMxc8XU5pbdF2P644fyDD5BhVRo6yespdW/wDJdEFFFFcB9QFFFbeueCde8NaZpepanpVzY2OqRGWznmjISZAcZB/XB5wQehBNKDkm0tjGdanTlGE5JN7efXTvoYldb8Mvifr3wl8U2+uaBdmC4T5ZIXyYp488xyL3B/MHkEEZrkqKcJypyUouzRGIoU8XTlRrRUoyVmns0frP8DvjtoPxx8Ni/wBNlFrqUAC32muw8y3c/wDoSnnDDr7EED0/rX40+BPHmt/DfxJaa7oF69jfwHhl5WRe6OvRlPcH+eK/TT9nv9ovRPjlog8srp/iK2QG801m5Xt5kf8AeQnv1GcHsT97l2ZRxS5Kmk/zP5h4s4PqZLN4rCpyoP74+T8uz+TPZKKKK90/MwooooAKKKKACiiigAooooAKKKKACiiigApOtLRQB+bn/BRr9jHd9v8Aiz4JseeZvEGm26fndoo/8iAf7/8AeNfJ37J37Tmsfsz/ABEi1SEy3nhy+Kw6xpitxNFnh1B4EiZJU/UE4Y1+50sMdxE8ciq8bAqyMMgg9QRX5B/t+fsev8DfE7+MPC9oT4F1eY5hjXI0y4bkxH0jbkoe3K9gW+zyrHQxVP6jitb6L/L1XQtO+jP1l8HeLtJ8e+GNM8QaDfR6npGoQrPbXUJyrqf1BHIIPIIIPIrcPWvx/wD2Av2wn+B/idPBviq7J8C6vMNs0rZGmXDceaPSNuA47cN2bd+vkUqTxrJGwdGAZWByCD3FfO5hgZ4GtyPVPZ91/mS1YlooorzhBRRRQAUUUUAFFFFABRRRQAUUUUAIa/M//gpj+yh9guZfi74Ws/8ARp2C+ILWFfuOcBboAdmOFf32t/ExH6YetUNX0iy1/SrzTNRto72wvIXguLeZdySRsCGVgeoIJFduCxc8HWVWPzXdDTsfzmUV7x+2J+zTe/s2fFO406JJZvC2pFrrRrx+d0WfmiY/34yQD6gq3G7FeD1+tUK0MRTVSm7pmgUUUVsB+gP/AATL/ap/4RvWE+EviW8xpeoSF9CuJm4guGOWt8noshyV/wBvI5L8fqAPzr+cO1uprK5iuLeV4J4nEkcsbFWRgcggjoQe9ftT+w9+09H+0V8L4k1KdB4x0VUttVi4BmGMJcAejgHOOjBuAMZ+Bz7L/Zy+tU1o9/Xv8yGup9K0UUV8gSFFFFABRRRQAUUUUAFFFFABRRRQAUUUUAFFFFABRRRQAUUUUAFFFFABRRRQAUUUUAFFFFABRRRQAUUUUAFFFFABRRRQAUUUUAFFFFABRRRQAUUUUAFFFFABRRRQAUUUUAJ1rxL9rX9omy/Zv+E19rjNHNr13m00ezc5824I4Yj+4g+ZvoBkFhXr+r6paaHpl5qN/cR2ljaxPPPcSttSKNQWZmPYAAnNfh5+1/8AtG3f7SHxavNYR5I/DdhutNGtH42QA8yEdnkI3H0+Vedor2spwH12v73wx1f+XzGlc8b1vWr7xHrF7qup3Ul7qN7M9xcXMzbnlkYlmYn1JJNUqKK/U4rlVomgUUVc0bR73xDq1lpem20l7qF5Mlvb20K7nlkYhVVR3JJAob5VzMD1f9lb9njUv2kPitY+HoPMt9Ft8XWrX6D/AI97YEZAPTex+VR6nOMA1+5Phnw3pvhDw/p+h6Pax2OmWECW1tbRDCxxqMKB+AryD9kP9nGy/Zt+FFppDCObxJf7brWbxOfMnI4jU90jB2j1+ZuNxr3Udea/Lc2x7xta0X7kdvPzIbuLRRRXiEhRRRQAUUUUAFFFFABRRRQAUUUUAIaq3l5b2FpNdXMyW9rChkkmkYKiKBksSeAABnNWjX5s/wDBSb9r7e138I/B978o+XxDfQN1P/PopH5yfgv98V2YLCTxlZUofN9kNK54V+3X+1xP+0L42/sTQbh4/AejTMLRRlft0wyDcsPTqEB6KSeCxA7r/gnb+x5/ws7W4fiP4vsd3hPTpv8AiXWc6/LqNyp+8QesSEc9mYY5CsK8a/Y8/Zd1H9pf4jx2koltfCemFZ9Yv0GCEJ+WFD/z0fBA9AGbnGD+2fhzw/p3hPQ7DRtIs4tP0uxhW3trWBdqRRqMKoH0FfV5li4ZfRWCw2jtr5f8FlN20NMDAwKWiiviCAooooAKKKKACiiigAooooAKKKKACiiigBOtGKBVLUtSttHsbi9vJ47a1t42llmlYKiKBksSegAFGw0nJ2QzVtVstA02fUNRuo7Kzt0Mk087BURRySSegr4C/aM/bS1HxlNdeH/A80ulaCCUk1JcpPdjvtPWND/30e+MkVy/7Un7T178YdXl0bRppLbwhbP8iDKteMD/AKyQf3f7qnp1PPT59r4rMs1lNulh3ZdX3/4B/RHCPBFPDxjjszjzTeqi9l5tdX5bIGYsSSSSepNFFFfLn7SklogooooGFdL8P/iN4g+GHiGHWfDuoSWN4n3wDmOZe6OvRlPofqMHmuar2n9mz9nHUvjjr4nuFlsvC1nIPtd6BgyHr5MeerEdT0UHJ6gHpw0KtSrGNH4uh4+b4nBYTB1KmPt7NLW+qflbrfoffH7O3xrX44eBl1h9Nm028gfyLlGQ+S0gAJMbn7y89Oq9D2J9UHB6cVj+GfDeneENCs9I0q0jsdPtIxFDBCMKoH8z3JPJJJNbDHAr9PpRnGCU3d9T+MMZUoVcROeGhywbfKm72XqPopBS1qcYUUUUAFFFFABRRRQAUUUUAFFFFABSbRnOBmlooAKKKKACiiigAooooAKKKKACiiigAooooAKKKKACiiigAooooAKKK8U+Pv7W/wAN/wBnOxf/AISfWhPrJTdDoWn4mvZeOMpkBAf7zlQexPSgD2rpXzt+0J+3R8L/ANnwXFlf6r/wkHiaMEDQ9IZZZUb0lfO2LtkMd2OQpr84f2i/+CknxI+NBudL0CZvAnheTKfZdNlP2udP+mtxwef7qBRzg7q8C+FPwR8dfHTX/wCy/Bvh681y63Dzp0XEMAP8UsrYVB/vHntmpb7Gij3PZ/2gv+Ch/wAUvjkLnTrW+/4QzwzJlf7L0eRlklT0mn4d+OCBtU91rx74SfATx98dtZ+weC/Dd5rLqwWa6VdlvBnvJK2EX1wTk9ga/Rr9nv8A4JP+G/DAttX+Kepf8JPqQw/9jae7RWUZ9Hk4eX8Ng7EMK+7/AA34X0jwdo9vpOh6XaaPpduu2GzsYVhijHsqgAUWvuHMlsfBfwC/4JMeHfDwttU+KernxJfDDnRdMdobND6PLxJJ+GwfWvu3wn4K0HwJolvo/h3R7PQ9LgGI7SwgWGNffCgcnuep71u0maaViG2xaKKKYgooooAKKKKACiiigAooooAKKKKACiiigAooooAKKKKACiiigAooooAKKKKACiiigAooooAKKKKACiiigAooooAKKKKACiiigAooooAKSlooAYOea83/AGjtUXSPgb42uC23Olzwg+7oUH6tXpPtXzh+3j4pXQvgbPp27EmrXkFsoB5wreax+n7sD8a5cVP2dCcvJntZJh3i8zw9FdZx+6+v4H5sUUUV+WH9sJWVgooooGfZP7EX7Rx0y5g+HviK6H2WZsaRdSt/q3J5gJPZjyvvkdxj7sUg89a/EyKV4JUkjdo5EIZWU4II6EGv00/ZI+P6fF/wYun6nOv/AAlOkqI7sE4NxH0WYD36N6N6BhX2mUY/2i+r1Hqtv8j+duP+GVhajzXCR92T95Lo319H18/U+gqKKK+pPxUKKKKACiiigAooooAKKKKACiiigAooooAKKKKACiiigAooooAKKKKACiiigAooooAKKKKACiiigAooooAK88+LfwE8A/HLSP7P8a+GrPWVVSsVy6bLmD/rnMuHX1wDg9wa9DooA/Kv4/f8EmNd0I3OqfCrV/8AhIbIZf8AsTVHWK7UekcvCSf8C2fUmvhjVdG8XfCDxcLe/tdV8I+JNPkDqJFktbmFuzKeCPZh17Gv6O64T4p/BPwT8a9DOleNPDtnrlsARG8yYmgJ6mOVcOh91IqWi1LufmR+z3/wVV8ZeBzbaV8SbI+NNHXCf2lBti1GJfU9EmwP721j3c1+k3wa/aJ8AfH3SPt3gvxFbak6KGnsHPl3dv8A9dImwwGeN2Cp7E1+e/7Qv/BJvXNAFzrHwo1M+ILIZc6FqbrHdoPSOXhJPo2w+7GvhiaDxd8H/GW2RNW8IeJ9NkyM+ZaXVu/qOjD+opXaKspbH9HdJgV+VH7Ov/BV7XvDn2XRvivYN4i08YQa7p6Kl5GOmZI+ElHuNrf7xr9JPhj8XvB3xl8Oprfg3X7PXbBsBzbv+8hY/wAMkZw0bezAGqTuZtNHaUUUUxBRRRQAUUUUAFFFFABRRRQAUUUUAFFFFABRRRQAUUUUAFFFFABRRRQAUUlGaAG9+lHuOaOnWvE/2lP2jdP+Bvh3y4DHeeJ7xD9isichR082THRAe3ViMDuRlVqwowc5uyR2YLBV8wrxw2HjzTlsv66LqZP7Uv7TNp8GtDfSdJkjufFt6h8mLIZbVDx5sg/9BU9T7Dn81tT1O71rUbi/v7iW7vLiRpZbiVizyOTkkk9STVjxF4i1HxZrd5q+rXcl/qN3IZZ7iU5ZmP8AIdgBwAABWbX51jsbPGVNdIrZf11P614a4bocP4blXvVJfFLz7LyQUUUV5h9kFFFfR/7KH7L1x8WdUj8ReIIHg8I2knCnKtfuD9xT/cB+8w/3Rzkr0UKE8TUVOC1Z5GaZnhsowssViZWUfvb6Jd2/60Nr9kT9lc+PruDxh4stSvhuF91pZyrj7c4P3mH/ADyB/wC+jx0Bz9xePfhvoHxH8KT+H9bsEudPddqADa0TAfK6H+Fh2I+nQkV0NnZW+m2kVtawpb28KhEiiUKqKBgAAcAAdqs5r9Gw2CpYal7NK99/M/kvOeIsZnGN+tzk48r91J/D6efdn5Q/H79nrXfgZ4gMdyrXug3Ln7FqarhWHXY/91wO3fqO+PKK/Zrxf4P0jxx4evdG1yyj1DTrtdkkUo/Ig9QQeQRyD0r80P2jf2aNX+B2sG6gEuo+FriTFrf7fmjJ6RSY6N6Ho3bByB8lmWWPDt1aWsfy/wCAfufCXGdPNIrB45qNZbPZS/yfl16Hile5fsm/CbxT4/8AiNZ6pol7c6Hp2kyrLdavFwV/6ZJnhmYcEHIAJJBGAeX+BPwO1n44+Lk02xVrfTISr3+oMuUt4/QernBCr369ASP1H8A+BNH+G/hay0DQ7VbSxtk2gdWdv4nc/wATE8k08ry+VearT0ivxYca8VUctoSy/D2lVmrPqop9/N9F82dKgwgHtTqQUtfdn8yBRRRQAUUUUAFFFFABRRRQAUUUUAFFFFABRRRQAVheNPCGk+PvC+p+HtdsY9S0jUYWt7m2lHyup/kQcEEcggEcit2ihNxd1uB+E37Vv7NWr/s0fEmfR7jzLrQLwtPpGpsvE8OfusRx5iZAYfQ4wwr7I/4Jv/th/wBsW1p8JvGN9/p0CbNAv52/10YH/HqxP8Sj7nqBt7KD9f8A7Q/wG0H9of4bX/hbWV8qZv31hfqu6SzuADskX1HOGXupI44I/D7x/wCBfE3wP+I19oGsRy6V4g0a5BWWFipyCGjljbg4I2srD1HSvvMPVp5zhXQq/wARf1f/ADLWqP6EqWvmL9h79rC3/aN8Aiw1eaOLxzo0apqMIwv2lOi3KD0bowH3W9Ay19O18TWozw9R0qis0QFFFFYgFFFFABRRRQAUUUUAFFFFABRRRQB5H+0x8ANK/aM+Fmo+GL8JBfqPtGmX7Lk2tyoO1vXaclWHdSe+CPww8X+EtV8CeKNU8Pa5aPYatptw9tc28nVHU4P1HcEcEEEcGv6KuuK+B/8Agpj+yv8A8Jf4db4qeG7PdrWkwhNYgiXm5tF6TYHVox1/2P8AcFfUZJmHsKnsKj92W3k/+CUmflrRRRX6KWFem/s6fHHVv2fPinpfizTi8sETeTf2QbAu7ViPMjPvwCp7MqntXmVFZ1aUa0HTmrpgf0SeC/GGleP/AAtpfiPQ7tL7SNTt0ubadD95GGeR2I6EHkEEHpW9X5af8EyP2of+EU8RH4VeIrvbpGqymTRZpW4t7s/ehyeiydQP749Xr9S+tfkuPwksHXdN7dH3Rm1YWiiiuAQUUUUAFFFFABRRRQAUUUUAFFFFABRRRQAUUUUAFFFFABRRRQAUUUUAFFFFABRRRQAUUUUAFFFFABRRRQAUUUUAFFFFABRRRQAUUUUAFFFFABRRRQAUUUUAFJRjmvJv2m/jtpv7PHwl1XxVeGOa+C/ZtNsnP/HzdMDsT/dGCzf7Kt3xV04SqzVOCu2B8if8FPv2nzp1mvwh8OXeLm4VLjX54m5SM4aO2z6tw7e2wdGIr80a0/E3iTUvGPiHUtc1i6kvtT1G4e5ubiQ5aSRySx/M9KzK/WsBhI4Kgqcd+r7s1SsFFFFegAV+kP8AwTE/Za2j/hb/AIls+Tvh8P28y/VZLrH5on/Az/dNfJn7In7Ol3+0f8WrLRmWSLw7Y4u9Yu048uAH7ins7n5R6ctghTX7jaNpFl4f0mz0zTraOz0+zhS3t7eFdqRRqAqqo7AAAV8hnuYezh9VpvV7+S7fMlsv0UUV8CQFFFFABRRRQAUUUUAFFFFABRRRQAhOKBRjmvOvjt8adE+Anw31Txdrr5jtl2W1qrASXdwwPlwp7kjk9gGPQGqhCVSShBXbA8d/bu/axi/Z58BnR9DuEfx1rkTJZKCCbKHo1yw9uQgPVueQpFfkx8MPht4k+OvxH0/w1okb3+s6rOTJPMxIjXOZJpW5O0DLE9fqSBSfEz4jeJPjn8R9R8Sa1JJqGt6tcAJBCpYICdscMS8naowoHX6kmv1s/YW/ZRg/Z38A/wBp6zbo/jrW4le/kOCbSLqtsp9uC5HVvUKpr7393keD71Jfn/ki9keufAj4J6F8APhvpnhLQI8pAPMurtlAku5yBvlf3OMAdgFHQV6P3oOaAMV8FOcqknObu2QLRRRUgFFFFABRRRQAUUUUAFFFFABRRRQAUUUUAMB5xXwh+3N+0DJqWpSfDzQrjFlbkNq00Tf62TqsOfReC3+1gfwnP1b8efiUnwl+F2t+IflN3DF5VpG3R5nO1BjuATkj0Br8kr69n1K9uLu6lee5uJGlllkOWd2OSSfUkmvmc5xjpQVCD1lv6f8ABP2Lw9yCONryzLEK8abtFd5b3+X5vyIaKKtaXps+s6la2FpGZbq6mSCGPuzsQqj8SRXxKXN7qP6OlKNOLlLY1PBfgTXviJrkWkeHdMn1S/k58uEcIv8Aedjwq+5IFfQdp/wT4+IM+n+dLqmiQXRGRbNLI2PYsEIz9Mj3r7I+BPwW0f4K+CrbS7KFJNRlRXvr7b89xJjnnrtGSFXsPckn0sZHB4Ar7XDZLSUE613J/gfznnPiJjZ4hwy60aaejau35+S7L8T8gfiX8F/F/wAI74W/iTSJbSNziK7jIkt5f92QcZ9jg+1cTX7PeJfC+l+L9GutK1ixh1GwuU2SwTpuVh/QjqCOQeRXxX4n/wCCft7J8TrWLRdQEfgm4YyTTSODPaKDzEAfvk5wrdud3T5vOxmTTptOh7yf3r/gH1uReIWFxVOUMztTnFXutpW7dU/LW/Q8V/Z0/Z41X45+I8HzLHw3aOPt2oAfj5UeeC5H4KOT2B/Trwh4T0vwR4fs9F0azSx060jEcUMY4A7knqSTkknkkkmmeC/BekfD/wAN2WhaHaJZadaJsjjQdfVmPdieSTyTW8Bivo8BgYYOHeT3f6H5DxNxLX4gxF37tKPwx/V+b/AM84FeC/tLftPad8D7GKwsEi1XxTcgPHZOx2Qx5/1kuDkA8gDqfoKm/aX/AGlNP+CGhtZ2fl3viu8jP2Wz3ZWJennSeijsOrEY6Akfmd4h8Qaj4q1q81fVryW/1C7kMs9xMcs7H/OABwBwK4szzJYdeyov3/yPpODuD5ZtJY3HK1FbL+Z/5fmfq78EvjhoPxu8LpqelyCG9iAW8052BltnPY+qnBw3Q+xBA9JNfjh8OfiPrnws8U2uvaBdm2vITh1PMc6d45F/iU4/kRggGv08+BXx60T44+GUvdPcWuqQALe6bIcyQOe4/vKecN+eCCK2y7Mo4tck9JL8Tg4s4Rq5HN4jDpyoP74+T8uzPVaKSlr3D83CiiigAooooAKKKKACiiigAooooAKKKKACiiigAooooAKKKKACiiigAooooAKKKKACiiqGr6xY6BptxqOp3tvp1hbIZJ7q6lWOKJB1ZmYgAD1NAF7GK4X4rfGjwX8EvDj614z1+10Sz58sStmWdh/DFGMs7eyg474FfFP7Tf8AwVV0jw6bvQPhJax65qIzG/iK9Q/ZIj0JhjODKf8AabC8dHBr83PF3jXxj8avGJ1HXtS1LxV4ivnEaGQtNK5J+WONB0GTwigAdhUtlqN9z7F/aS/4KoeK/HX2rRfhjby+DtDbKHVpsNqM6+q4ysIP+zubuGHSvjnwn4L8Y/Gjxh/Z+habqXirxDfOZHEQaaVyT80kjnoMnlmIA7mvs39mz/glZ4l8a/Zdc+KV1L4T0dsSLo1uQ2oTD0cnKwg++5uoKqea/TH4XfBvwZ8F/DiaJ4M0C00KxGN/kJmWZh/FJIctI3uxNKze47pbHwh+zr/wSbtrMWutfF7UvtcvDjw3pUpEY/2Zpxy3usePZzX6EeD/AAToPgLQbfRfDmkWeh6VbjEVnYwrFGvqcAck9yeT3repMiqSsQ22LRRRTEFFFFABRRRQAUUUUAFFFFABRRRQAUUUUAFFFFABRRRQAUUUUAFFFFABRRRQAUUUUAFFFFABRRRQAUUUUAFFFFABRRRQAUUUUAFFFFABRRRQAUUUUAFIaKM0AJjNfAP/AAUP8cJqnjXQPDMEuRpdu9zOqnjfKQFB9wqZ+j1936zq1toWk3mo3kywWlrC800rn5URQWLH2ABr8gfij42n+I3xB17xHOWzf3Tyxq3VYukaf8BQKPwr53Oq6p0FSW8vyR+seHWWvE5m8ZJe7SWn+J6L8LnLUUUV8If02FFFFABXWfC34jal8KvHGm+I9Lc+bayfvYd2FniP3429iPyOD1Ark6KuE5U5KUXZo5sRh6eJoyoVVeMk013TP2W8EeMdM8f+FdM8Q6VMJ7C/hEsbdx6q3oykEEdiDXQdxX5+fsIfGtvDfiiXwLqtxjTNVYyWBkPEVyByg9A4H/fSjH3jX6B9ea/S8FiViqKmt+vqfx1xFk08jx88LLWO8X3i9vmtn5jqKKK7z5oKKKKACiiigAooooAKKKKACiiigAooooAKKKKACiiigAooooAKKKKACiiigAooooAKKKKACiiigAooooAKKKKACvN/jH+z94C+Pei/2b408P22qhVIguwPLurbPeOVcMvPOM4PcGvSKKAPyH/aM/4JZeMvh8LrWPhxcSeNtDTLnTnULqUK+gUYWb/gOGPZK+Q/Bvjvxl8FvF39o+HtU1Lwtr9m5jkMRaKRSDzHIh4YZHKsCPUV/RpXh/7QH7IHw2/aOsJG8SaOtproXbDr2nARXkeBwGbGJFH91wQOcYPNS49i1LufK37Nn/BV3TdZ+y6H8XrJdJvDiNfEenRlrdz0zNCMlD6smRk/dUV+gvh/xHpfizSLbVdF1G11XTLlBJBeWcyyxSr6qykg1+Kv7SX/AAT5+I3wB+1arZwHxh4Qjy39rabEfMgT1nh5ZPdgWUd2HSvM/gT+098Qf2ddZ+1+ENbkhs3cNc6RdZlsrn/fjzwe25SG9DRe243FPY/oJzS18kfsy/8ABRXwB8d/smja48fgrxhJhBZX0o+zXT/9MJjgZJ6I2G5wN3WvrYHIqiGrC0UUUCCiiigAooooAKKKKACiiigAooooAKKKKACiiigApKWkoASk60da84+N3xp0X4I+EpdV1JxNdyZjsrBGxJcSY6D0UcFm7D1JAOc5xpxc5uyRvh8PVxdWNChFylJ2SRn/ALQfx60n4GeEmvZ2W61q6DJYafuw0r/3m7hF4yfwHJr8u/GXjHVvH/iS913XLt7zUbt98kjdB6Ko7KBwAOgFXPiN8Q9a+KPiu88Qa7dG4vLg4VBxHCg+7Gg7KPT6k5JJrma/Pcwx8sXOy0gtl+rP6u4U4XpZDQ56lpVpfFLt5LyX4v5BRRRXkH3wUUV7F+zj+zxqfxz8Sjcsln4as3Bvr7GC3fykz1cj8FByewO1GjOvNU6au2efjsdQy3DzxWJlyxju/wCur6I1v2Xv2arz41a8uo6lHJa+ErOQfaJxlWuXHPlIf/QmHQH1Ir9L9H0e00DS7XTrC3itbK2jWKKCFQqIgGAAPSqvhjwzpvg3QbPRtJtI7HT7SMRxQxjAVR/MnqSeSSSa2M+9fouCwUMFTstZPdn8lcScRV+IMV7SelOPwx7Lu/N9R1LRRXpHyI3vWV4h8P6f4q0m50vVbSK+sLlDFNBMu5HU9iK1eCKOaTSasxxlKElKLs0cl8Ovhp4f+Fnh6PRPDtiLKzVi7c7nkY9Wdjyx6DnsAOgrrOv+NBX0pCMdOopRjGKUYqyRdWrOtN1Kkm5PVt6tskopKO1UZjT+lLntXjXx9/aV8PfA/SjHIy6j4inTda6XE/zH0dz/AAJ79T2B5xk/swftLwfHDR57PU1gsfFNnlp7WHKpNETxLGCScDIBGTg4/vCuX63S9r7Hm949tZLj3gXmXsn7JO1/1t289j32iiiuo8QKKKKACiiigAooooAKKKKACiiigAooooAK+Uv27/2Sov2hPBB1zQbZF8d6JEzWjAAG+hGS1sx9epQnoxI4DEj6sorehXnh6iq03qgP58vhd8S/EnwL+I+neJdEkex1jS5yJIJgQsi5xJDKvB2sMqR1HbBAI/cv4GfGXQvjz8N9M8X6BLmC6XbcWrMDJaTgDfC/upPXuCCOCK+Ff+Clf7Iv2Ka5+LnhGy/cSsD4hsoF+454F2AOxOA/vhu7EfOX7Fv7Ut5+zZ8SEa+kln8GauyQataLk+WM4W4Qf30ycj+JSR1wR9ri6NPOMKsTR+NdPzX+Rb1R+3VFUdL1O01vTbXULC4ju7G7iWeC4hYMksbAFWUjqCCCDV6vg9tGQFFFFABRRRQAUUUUAFFFFABRRRQAVBcW8d3A8M0ayxSKUeNxlWB4IIPUVPRQB+KH7c/7MMn7O/xRkn0u3YeDddZ7nS3Aytu2cyWxPqhI2+qlepBr5rr99/2hvghpH7Qfwt1bwjqoWOSZfNsbzblrS5UHy5R9CSCO6sw71+EnjjwXq3w68Xat4a121az1bS7h7a4hbsynqD3UjBB6EEEda/S8mx/1uj7Ob9+O/mu/+Zoncw6KKK+iGS2l1NY3UNzbSvBcQuJI5Y2KsjA5BBHIIPev20/Yl/aWi/aL+E0NxfToPFujhLTV4BgF2x8k4H92QAn2YOOgFfiNXr37LXx9v/2dPi5pfiaAyTaVIfsuq2aH/j4tWI3AD+8uA6+6gdCa8TNsCsZQ934o6r/L5iaufvLRWZ4e1+w8U6HYaxpdzHe6bfwJc21zEcrLG6hlYfUEVp1+WtNOzMwooooAKKKKACiiigAooooAKKKKACiiigAooooAKKKKACiiigAooooAKKKKACiiigAooooAKKKKACiiigAooooAKKKKACiiigAooooAKKKKACiiigAooooAjlkWJC7sFRRksTgAV+Kv7d37Sr/tA/FyeDS7kyeENBZ7PS1U/JO2cS3H/AyBj/ZVehzX23/wUn/aV/4Vb8OV8CaHdeX4n8Twss7Rth7Wx5V29jIcoPbzDwQK/I+vuMgwNl9bqLfRfq/0LiuoUUUV9qUFWtK0u71zU7TTrC3ku767lSCC3hXc8kjEKqqB1JJAxVWv0K/4Jffsyf2vqb/FvxDaZs7Nnt9BilXiSb7slxg9QnKKf7xY8FBXDjcVDB0ZVZdNvNg3Y+xP2Q/2dbT9m/4SWWjOsb+Ir7F3rF0nO+cj/Vg90jHyj1+ZuNxr3WikJxX5JVqSrVHUm7tmQtFFFZgFFFFABRRRQAUUUUAFFFFABRRRQBS1LULXR9Pub69uI7SztommmnmYKkaKCWZieAAASTX4p/trftR3X7SPxKf7BLJF4N0dng0m2OV83nDXDj+8+BgHooUdc5+lP+CmX7WO5pvhD4VveBtbxDdwN34K2gI/Bn/4Cv8AeFfNf7FP7Ltz+0j8S0W/jki8G6OyXGrXK5HmDPyW6n+8+Dk9lDHrjP22U4SGDovHYjTTTyX+b6FpW1Po3/gml+yT9rmt/i74ssv3MbEeH7OdfvMODdkHsOQnvluymv0rFUtN0610bT7awsbeO0srWJYYIIVCpGigBVUDgAAAAVdHHFfLY3FzxlZ1Z/JdkS3cWiiiuIQUUUUAFFFFABRRRQAUUUUAFFFFABRRRQAUUUUAfEP/AAUa8YsB4U8LxPhSZdQnXPUj93H/ADkr4lr6U/b9u3n+OcMbElYdKhRQegy8p/rXzXX5vmc3UxU2+jt9x/XnBeHjh8jw6j1XM/VtsK7T4K3tvpvxd8GXV3gW8er2pZm6KPMX5j9Ov4VxdKrFWDA4I5BFefTnyTUux9Zi6CxWHqUG7cya+9WP2zj/ANWuPQU7HTmvHv2X/jDD8X/hjYXckobWbBVtNQjJ+bzFAw/0cfN9SR2r2DOcd6/U6VSNaCnDZn8R4zC1cDiJ4asrSi2mOpaSitTjE5rxT9pD9o3TPgb4e8uEx3via7QiysCeF7ebJjkID+LEYHci1+0P+0LpXwM8NmRyl54gulIsdO3csem98chAevqeB3I/MPxf4w1bx54jvdc1u7e91G8ffJK5/JQOgUDgAcACvAzLMVhl7On8b/A/UeD+EZ5xUWLxatRWy/mfb07v5Ii8T+JtT8Y67eazrN3JfajdyGSaaU8sfQegAwABwAABWXRRXwbcpvmkf07TpwowVOmrJaJLoFdD4C8fa38NPE1rr2gXjWl9Aeo5SRe6Ov8AEp7j+oBrnqKIzcGpRdmhVqMMRTdGtFOL0aezR+rXwA/aC0X45+HBPbslnrlsoF9prNloz/fT+8hPQ9uh5r1sHI4r8ZfBfjTWPh94jtNc0K9ksdRtW3JInRh3Vh0ZSOCDwa/Tb9nb9o3R/jnoAHyaf4jtUH23Ti3Tt5keeWQn8VJwexP3uW5ksUvZ1NJ/mfzDxdwfUyabxeETlQf3x8n5dn8n5+z0UUV7x+YBRRRQAUUUUAFFFFABRRRQAUUUUAFFFFABRRRQAUUUUAFFFFABRRRQAmBS1zXj34ieG/hf4ZuvEHirWbXQ9Htv9ZdXb7QT2VR1Zj2VQSewNfl3+1N/wVF8QeOzd+HfhWLjwvoBzHJrcny390OmY8f6hT6jL9DleRSbsNJs+1/2mf26Ph7+zhBNp9xc/wDCR+Lwv7vQdOkBaM9jPJyIh04OW5BCkc1+Tn7RH7XXxE/aT1Nj4j1Q2mho+620GwJjtIvQlc5kYf3nJPJxgcVxPw1+FXjT46eL10fwrpF54h1i4bzJnXlYwTzJLI3CDJ5ZiOfev1G/Zh/4JieEvhf9k1/4iNb+M/EqYkWxKk6dat/usMzEergL/s8ZqdWaaRPhb9mn9g74i/tGSW2ox2p8MeEHILa7qUZAlXv5EfBlPuMLxywPFfq3+z1+x98Of2btPjfw9pQvtfKbZ9f1ECS7kz1CnGI1P91AM8Zyea9tihS3iSONFSNAFVVGAAOgAqaqSsQ5NhRRRTJCiiigAooooAKKKKACiiigAooooAKKKKACiiigAooooAKKKKACiiigAooooAKKKKACiiigAooooAKKKKACiiigAooooAKKKSgBaKKKACiiigAooooAKKKKACiiigBmKB7jFGPzFcj8TviLpfwq8F6h4i1aXZbWqZWMfflc/djX1Ynj26ngGplJQi5SdkjWjRnXqRpUleUnZJdWz53/AG9PjJH4e8JQ+BtOuP8AiZ6viS82HmK2B4B9C7DH0DV8AV0PxA8caj8SPGOqeItVk33l9MZCoPyxr0VF/wBlVAA9hXPV+aY/FPFV3PpsvQ/sLhjJY5Hl0MO/jesn3b/RbL0CiiivPPrAooooAKKKKAJ7C+uNMvbe7tZnt7q3kWWKWM4ZHU5VgfUEA1+s/wCz/wDFOL4v/DDSdeBRb0r9nvYk6Rzpwwx2B4YD0YV+SNfU37BPxUPhb4g3XhG7m22GupvgDHhLlASPpuTcPcqgr3snxPsa/I3pLT59P8j8w4+yZZjlrxVNfvKWq/w9V+vyP0RpaTNFffn8ti0UUUAFFFFABRRRQAUUUUAFFFFABRRRQAUUUUAFFFFABRRRQAUUUUAFFFFABRRRQAUUUUAFFFFABRRRQAUUUUAFFFFABRRRQA1gGBBGQexr49/aY/4Ju+AfjULvWfC6R+B/Fr5czWcX+hXT9f3sIwFJP8aYPJJDV9iUmKBp2P57Pjf+zl4+/Z517+zfGWhy2UbsRbajD+8tLoDvHKOCcc7Thh3Ar2/9mH/go547+BxtNF8StL428Hx4QW13L/plonT9zMckgD+B8jgAFetfsR4t8HaJ480C70TxDpVrrWlXa7JrO9iEkbj6HoR1BHIPIr82f2oP+CVV3pgvPEXweme+tRmSTwxey/vkHUi3lb74/wBhzu44ZiQKizWxfMnoz74+Cf7QngX9oPw6NW8Ga1HfhAPtFjL+7u7Vj/DLEeV7jIypwcE16VjNfzlaD4h8YfBXxuLzTLrU/CXijTJSjbd1vPCw+8jqcHHYqwwehFfpd+yv/wAFSNH8XGz8OfFoQaBrDYji8RQrtsrg9B5y/wDLFj/eHydc7AKaYnG2x+hFFVbO8t7+1hubWaO4tpkEkc0TBkdSMhgRwQR3q1VEBRRRQAUUUUAFFFFABRRRQAUUUUAFFFFABRRRQBw3xZ+KuifB/wAJXWu61PtRBtgtkI8y5lx8saDuT69AMk8Cvyz+LPxX1v4w+L7nXdam5b5be1UnyreLPEaD+Z6k5Jr7D/bd+AnijxuIPF+jXdxqsOnQFJtFHPkp1aSFR1J/iHLcDBIGB8EkYODwa+JzrEVnU9k1aK28/M/o/wAPMry+OF+vU5qdZ6P+75W8+rCiiivmD9kCiiu++DHwb1r41+LodG0lDHbpiS8vnXMdtFnlj6k9Avc+gBI0p05VZKEFds5MViqOCoyxFeSjCKu2+ho/AL4Eav8AHLxalhbB7TR7cq9/qJXKwp/dX1dsHA/E8A1+ovgjwPo/w78N2WhaHarZ6fapsRFHJPdie7E8knqap/DT4b6L8KPClnoGh26w2kAy8jcyTyH7zue7H/ADAAFdca/QsBgY4OHeT3f6I/lDinietn+ItG8aMfhj3835v8BaKWivXPhgooooAKKKKAEoxQOlUtR1K20mznvLyeK1tYEMks8zhERQMliTwAB3o2Gk5OyLZwAc8Cvlb9pX9sqy8AC68N+DZYtS8RrmOe8GHgsj3Ho7j06A9c4K15b+0r+2ldeJzdeGvAdxJZ6VzHcauuUkuB0Ii7ov+194+w6/IpJYkk5J718nmGbWvSw79X/l/mfuPCvAcqnLjc1jpuofrL/L7+xd1nWr7xFqlxqWp3k19f3DmSa5uHLu7HuSaveC/GOq+APE1hr2i3DWuoWcgkjcdD6qw7qRkEdwTWJRXyKnNT509T94lh6U6Tw8orkatbpba1ux+t/wN+M2lfGrwVb6zYkQ3iYjvbItlraXHI91PVT3HuCB6Nu5r8j/AIF/GfVfgl43g1myLTWMuIr+y3YW4hzyPZh1U9j7Eg/qp4L8X6X4+8NWGu6NcreadeRiSOVf1BHYg5BHYgiv0LLscsXTtL4lv/mfylxdw1UyDFc1NXoz+F9n2fp07o36KKK9g+CCiiigAooooAKKKKACiiigAooooAKKKKAKWo2Ftq9hc2V5BHdWVxG0M0EyhkkRhhlYHgggkEGvxY/bb/ZZuf2cPiO0mnRSS+C9Zd5tLuDlvJPV7Zz/AHkzwT95SDyQ2P2zNeffHH4OaF8ePhxqvhDX4ibe8XdBcqoMlrOM+XMnup/MEg8E162W4+WBrXfwvf8Az+Q07Hwj/wAE0f2tBp91B8IvFl7/AKPOxPh67nb7jk5a1JPZjkp75XuoH6XYr+fH4l/DvxH8DPiTqXhrWUksNa0i5GyeFiocA7o5o24O1htYHrz2Ir9dv2G/2poP2i/hutrqs6J420REh1KLgG5Tolyo9GxhsdGB6ArXq51gIr/bKGsZb/Pr8xtdT6aooor5QkKKKKACiiigAooooAKKKKACiiigBvavgb/gpx+zD/wlnhtfir4dtN2r6REItZiiXm4tB92bA6tH0J/uH0SvvnpxVe8s4L+1mtrmJLi3mUxvFKoZXUjBUg8EEdq6sJiZ4StGrDp+K7DWh/ONRXv/AO2n+zhN+zp8Xbqys4X/AOEU1YteaPOckCMn54Sf70ZOPUqUJ+9XgFfrlCvDEU41ab0ZoFFFFbgfpH/wS5/aYMizfCLxBd5ZQ93oMsrdRy01sP1kUf8AXT2Ffo/X86HhjxLqXg7xFpuuaPdPZapp1wl1bXEZ+aORGBU/mOlfu3+zb8ctO/aF+Euj+LLDZFdyL5Go2aHP2W6UDzE+nIZc9VZTX55nuB9jU+sQXuy39f8AgkNHqtFFFfKkhRRRQAUUUUAFFFFABRRRQAUUUUAFFFFABRRRQAUUUUAFFFFABRRRQAUUUUAFFFFABRRRQAUUUUAFFFFABRRRQAUUUUAFFFFABRRRQAUUUUAJXM/EXx7pHwv8Ea14p124FvpWl2zXEz92x0RR3ZiQoHckCumzX5a/8FQf2kT4m8Tw/CvQ7rOmaQ63GsPE3E13j5IjjqI1OSP7zYPKV34DCSxtdU1tu/QaVz4++M/xX1f42fErW/GGtOftOozlkhDZW3iHEcS+yqAPfBJ5JriKKK/W6dONOChFWSNAoopVUswAGSeAKvYD0z9nP4I6n+0F8V9I8JWG+K3mbzr+8Vci1tVI8yT64IVQerMo71+7PhHwppfgbwzpmgaNapY6Vp0CWttBH0RFGB9T3JPJOSa+dP2Af2Z/+FEfCdNT1e18rxj4jVLq+8xfntYcZit/YgHcw/vMQc7RX1Of0r8xznH/AFuvywfuR/F9WQ2LRRRXgEhRRRQAUUUUAFFFFABRRRQAUUUUAJ0PSvnb9tX9py2/Zv8AhfLLZSxyeMNXD22kWzYOxsfPcMP7sYIPuxUdCcez+PvHGj/Dbwfq3ibXrsWWkaZA1xcTN1wOigd2JwAO5IHevws/aI+OWs/tC/FHU/FeqloopT5NhY7sraWyk+XGPfkknuzMe9e9k+X/AFurzzXuR3832/zKSuYHgbwX4k+N3xHsdB0pJdV8Ra5dnMkzFizMS0ksjcnAG5mY9gTX7l/AL4I6L8APhnpfhHRkDiBfMu7wrh7u4YDzJW+pGAOcKFHavn3/AIJ2fsqf8Kc8Ejxr4jsynjHX4AY4pVw1hZnDLHjs78M3phV4IOfsvvW2c5h9YqewpP3I/i/+B0BsWiiivmyQooooAKKKKACiiigAooooAKKKKACiiigAopM0tABRRRQB+df/AAUK0aSz+L2k35H7m80pFU/7aSyA/oy18t1+gf8AwUK8DvrPw90bxJBFvk0e6MczAfdimwuT9HWMfjX5+V+dZrTdPFS89f6+Z/WfA2LjisjopPWF4v5PT8LBRRRXjn6AekfAb40aj8EvHVvrFsXm06UiLULMHiaLPOP9peqn146E1+qXg/xdpfjrw9Za5o12l7p15GJI5U7juCOxByCDyCCK/GWvb/2Z/wBpG/8Aghr5tbzzL3wreuPtdopy0J6ebGP7wHUfxAeoBH0OV5j9Wl7Kr8L/AA/4B+T8acJ/2tT+vYNfvorb+Zf5rp93Y/UbHHNZfiK41K10HUJtIto7vUkgdraCaTy0kkAO0M2DgE45pvhzxHp3i3RbTVdKu477T7uMSwzRNlWU/wCcEHkHg1r4OK+60ktHufzRZ0p2nHVPVPy6M/HX4p674o8Q+PNXu/GBnXxB5xS4huFKmEjpGq/wqB0A4x65zXJ1+nf7S/7MOmfGvSG1HT1i0/xZbJiC7xhbhR0ilx1Ho3VfcZB/N/UvBWuaT4rfw1daXcxa6k4tvsHlkymQnAAA65yMEcHIIr87x+Cq4erd6p7Pv/wT+s+F+IsFmuCUaaVOVNe9HayXVeRQ0fR73xBqltp2nW0t5fXMgihghXc8jk4AAqz4n8L6r4L1680bWbOSw1K0fy5YJOqnqCCOCCMEEcEEEV+in7LH7L1t8HtMTXNdijuvF10nzHhlskI5jQ92/vMPoOMk8b/wUB+FNvqPhKy8c2cAS+06RLW8dR/rIHOEJ/3XIA/3z6CumeUzp4V1pP3lrby/zPFocd4fE51HL6SvSl7ql3l0t5PbzvfY+CKKKK+fP1YK1vCnivVfBOv2mtaLeSWGpWr74p4jyPUEdCCOCDwQcGsmiqi3F80dzKpShXg6dRXT0aezR+pH7N/7SmlfHHRBbzmPT/FNpGDd2G7hx082PPJQnqOqk4PYn2wHjk5I71+NXgO88QWXjDSpvCz3Sa+J1Fn9kGZDITgADuD0IPBGc8V+vPgyXXJfCmlN4kit49dNuhvEtCTEJcfNtJ7f5Ga+/wArxs8XBqotV16M/ljjThyjkeJjPDTXJO9o31j/AJrszoKKKK9w/OAooooAKKKKACiiigAooooAKKKKACiiigAooooAKKKwvF/jLRPAXh+91zxHqlro2kWab5728kEaIPTJ6k9ABySQBk0AbnSvlT9qn9v/AME/s7R3Wi6c8fizxuoKjS7WX91aN2NxIM7cf3Blj32gg18iftZ/8FPNa8dm98L/AApe48PeHjmKbXmBjvrsdD5XeFD6/fPHKcivkL4SfBfxr8ffF66J4Q0i41nUJDvuLg8Q26k8yTSHhR15PJ6DJ4qW+xoo9y38bP2gPHP7Qvig6z4x1iW/kUkW1jFlLW1U/wAMUY4XtzyxwMkmvpH9lj/gmh4s+Lv2PxB4+Nx4N8JviRLZk26hep/sow/dKf7zjPTCkHNfZn7Kn/BO/wAGfARbPXvEQh8YeN0w4u5482lk/wD0wjbqwP8Ay0b5uAQE5FfXfSkl3By6I4v4XfCLwl8GPC8OgeDtDttE06PBYQLmSZsY3yOcs7e7Ent0rtaKKszCiiigAooooAKKKKACiiigAooooAKKKKACiiigAooooAKKKKACiiigAooooAKKKKACiiigAooooAKKKKACiiigAooooAKKKKACiikJxQA3d7c1DDNHcKzxSLIqsUypyAQcEfUEEV8rftWftbR+A1uvCfhC5SbxI4Md1fIQyWIPVV7GX/0HvzwPbfgDo0vh/wCDvhS1uWdro2MdxcNISWMso8yQknqdztk1x08TCrVlShryrV/oe7icnxGDwFPHV/dVR2iurVrt+S2t3vc9EpaKK7DwgooooAKKKKACiiigApKWmSSLEhdyFUDJJ7UBuVNR1C30mwmvbyZLa1gRpJZZGCoigZJJPQADOa/Mf9qj9oab42eLRa6c7x+FtNdls42yvnv0MzD1PRQeg9CTXc/tfftSnx5d3Hg3wrc48PQvtvb2NuL1wfuqf+eYI6/xEZ6AZ+VK+JzbMfav2FJ6Ld9/+Af0XwNwm8HFZljY/vGvdT+yn1fm/wAEFFFFfMH7QFFFFABRRRQAUUUUAFaPh7W7rw1r2natZP5d5Yzx3ETejowYfqKzqKqLcZXRlUhGrCUJq6Z+zXgvxJbeMfC2ka5aHNtf2sdynOcB1BwfcZrcAAr5z/YS8XnxH8DrewkbdNo93LZnJ52kiRfwxJgf7tfRnSv1PDVPbUY1O6P4lzXCPL8dWwv8kml6X0/AdRRRXQeWFFFFABRRRQAUUUUAFFFFABRRRQAUUUUAFFFFABRRRQAUUUUAFFFFABRRRQAUUUUAFFFFABRRRQAUUUUAFFFFABRRRQAUUUUAFFFFAHhv7Rn7Inw//aW0xl8Q6aLHXY022uv2ChLqL0DHpIn+y2epxtPNfkf+0x+xZ8QP2aL+S41S0/trwsz7bfxDp6EwHJ+VZV6xP7NwT91mxX7xVS1HTLPWdPuLC/tYb6yuEMU1tcRiSORCMFWU5BBHY0mrlKVj8Ov2X/25fHn7Nd1DYRTnxH4OL5m0G+kO2ME8mB+TE3XgAqcnKk8j9dv2f/2nPAn7SPh3+0PCeqA30SBrzR7rCXloT/fTPK56OpKn1zkD46/au/4JaW2oi88T/B0JZXfMs3ha4kxFIep+zSMfkP8AsOdvoygBa/OrTtS8YfBPx2J7WXU/CPivSJip4a3uIHHVWU4OD3BGCDzkGp1RdlLY/o2or4C/ZK/4KdaN4++x+F/irJbeHvELERQ68oEdldnoPN7QufX7h5+5wK++YpEmjWRGDowyrKcgj1FUnczasSUUUUxBRRRQAUUUUAFFFFABRRRQAUUUUARkArhuRXxz+1Z+x8murd+MPA1oF1PmS+0mJcC47mSMdn7lf4uo+bhvsfFLjPvXJiMPTxUOSov+AezlOb4rJcSsThZWfVdGuzR+JckTwyNHIrI6kqysMEH0IptfoT+1R+yJD4/S68VeELeO28SKDJcWS4WO+9SOyye/Ru/PNfD3gv4aeIfHfjSDwtpmnSnV3lMckUylPs+04dpMj5QvfP064Ffn+KwFXDVeS177eZ/VWS8T4HN8G8UpKLivfTe3/A7P9Sf4WfC/W/i54vtdA0ODfNJzLO4Pl28QPzSOewH5k4A5NfqX8IPhJovwa8IwaFo8eWHz3N2wHm3MmOXb+g6AYFZ/wJ+CGj/A/wAIpplionv5sSX1+y4e4k/ooyQq9h6kkn0s89K+wy7L1hI88/if4eR+A8XcVVM8rewoO1CL0/vPu/0X6j6KQUte2fnQUUUUAFJRS0AN7UgOV60teU/HH9oPw58DtGM2oSi81iZSbTS4WHmyn1P91c9WPvgE8VnUqQpRc5uyR1YXC1sbWjQw8XKUtkjrvH/xC0P4Z+Hp9a8QX8djZQj+I5aRuyovVmPoP5A1+cH7Qv7UevfGy+ksbYyaT4WjfMVgrfNPg8PMR949wvQe55PEfFn4xeJPjL4ibVNfuy6ISLeyjyIbdD/Ci/lknJOOT0rh6+GzDNJ4m9OlpD8X/XY/pXhbgmhlKjisbadb8I+nd+f3BRRRXz5+qBRRRQIK+tf2BPFvjC18XXeh2dhPf+EZgZLyVjiOylx8rqTxlsBSg5Iwf4a4b9nX9lDWvjNcw6rqXm6P4TRvmuyuJbrB5WEHt2LngdskEV+jXgvwPo3w+8PW2i6DYxadp9uuFjiXqe7MerMe5PJr6jKsBW5412+WK/H/AIB+L8c8T4BYeeV04qrN6PtHzv3XZbdToqKSlr7U/nUKKKSgBaKKKACiiigAooooAKKKKACiiigAooooA+Sf2/v2U1+PHgE+I9AtQ3jfQImeBUX5r63GWe3Pqw5ZPfI/jyPyw+CXxf174CfEvS/FmiMVurKTZcWrkqlzCTiSF/Zh+RAI5Ar+gQnjmvym/wCClH7KX/CAeJ3+Jvhmz2+HdZnxqlvCvy2d4x/1mB0SU8+z5/vKK+uyXGxkngsRqnt/l/kUn0P0s+F3xK0T4v8AgPR/Fvh+4+0aZqUIlTON8bdHjcdmVgVI9RXW96/Hv/gnn+1Wfgn48HhHxDd7fBniCZVMkrYSxuzhUm9ArcK//AW/hOf2CB3DINeHmOClga7h0ez8v+AJqw+iiivNEFFFFABRRRQAUUUUAFFFFABRRRQB4p+1h+z7ZftHfCLUfD7rHFrdvm70i7fjyrlQcKT2RxlG9jnGVFfhnrOj3vh/Vr3S9RtpLPULKZ7e4t5V2vFIrFWUjsQQRX9Gxr8yf+Cof7M/9l6jF8W/D9pi0u2S216KJeI5uFiuPo3CMf7wTqWNfW5Dj/ZT+rVHpLb17fMqL6H550UUV+gFhX1J/wAE/v2kz8Cvi3HpWr3XleEfEjJaXpkbCW02cQz+wBO1j/dYk/dFfLdHSufE4eGKpSpT2YH9IKsGXI5FLXyL/wAE6v2kT8ZvhWPDWs3Xm+KvDCJbyNI2XurTpDL6kjGxj6qpPL19dd6/IcRRnhqsqU90ZC0UUVgAUUUUAFFFFABRRRQAUUUUAFFFFABRRRQAUUUUAFFFFABRRRQAUUUUAFFFFABRRRQAUUUUAFFFFABRRRQAUUUUAFFFFABRRRQAUUUhOBmgDxv9q3492v7PHwc1bxIzRtrEo+x6TbPz5t04OzI7qoBdvZSOpFfhXquqXeuand6jf3El3fXczzzzytueSRiWZmPckkmvpL9vz9oo/HT4xz2Ol3Xm+FPDZex0/Y2Unkz++nHruZQAe6op7mvmOv03JcF9Voc8l70tX+iNErBRRRX0Awr6+/4Jyfs3f8Lg+Kf/AAlus2vm+FfDEiTlZFyl1edYovcLjew9lBGGr5Z8HeEtU8eeKtK8O6LbNearqdylrbQr/E7HAyew7k9AATX7xfAD4NaX8BfhVovg7TAHNpFvu7oLg3Ny3Msp+p6A9FCjtXzed476tQ9lB+9L8F1Ymz0gcUtFFfmxmFFFFABRRRQAUUUUAFFFFABRRRQAUlHevlb9vr9qAfAL4ZtpGjXYXxp4hjeCy8thvtIeklwfQjO1P9o552mtqFGeJqRpQ3YHyP8A8FJv2qP+FjeLT8NvDd5v8NaFOTqM8LfLeXq8Fc90i5Hu2487VNZH/BOj9lf/AIW/45/4TnxDZ+Z4R8PzgxRSrlL68GGVMd0Thm9SUHIJx85fBP4Ra38efibpHhHRVJur+XdPdMCy20I5kmf2UfmcAckV+7Pwx+HOi/CXwLo/hPQLcW2l6ZAIYwfvOerO57szEsT6k19pmNeGV4WODo/E1+HV+rLemh1gGKWiivhSAooooAKKKKACiiigAooooAKKKKACiiigCMnB6UyWZYYy8jBEUZLE4AFSHnvivj39uD9of+wNOl+H/h+5xqN4gOqTxNzDCw4iz2Zx19F/3uOXEYiGFpOpPp+LPZyfKq+c4yGEoLV7vol1b9D6z0XWrDxFp0F/pt5Bf2Uy7o7i2cOjj1DDg1f61+TXwU/aG8U/BHVRJpc/2zSJX3XOlXDExS+rL/cfH8Q9sgjiv0a+DXx58LfGzSBc6NdCK/jA+1abOQs8B9x3X0YcfQ8Vx4PMaWMVtpdv8j6HiHhHG5FL2nx0ukl08mun5M9OpD0paSvWPhTnfHfhCy8e+D9V0C/XNpqFu8D4GSuRww9wcEe4FfkJ4z8J3/gbxVqeganEYb6wnaCQdjg8MPUEYIPcEV+zeTXx7+3X8BX17TB8QNFty99YRiPUooxzJAOknuU6H/Z9lr57OMI69JVILWP5H6pwDn0csxrwdd2p1bfKXT79vuPgyiiivgz+ngooooGe2/s4/tM6v8D9XW0uDLqPhS4kzc2GctET1liz0b1HRu+Dgj9LPCPjDSfHHh+z1nQ76PUdOuk3xzRn8wR1BHQg8g9a/GavTfgd8fvEfwO137TpkputKnYfbNLlciKceo/uOB0YfjkcV9Dl2aSw9qVXWP5f8A/KOLeC6eap4zBJRrdVspf5Pz69T9Zzx+Nc9c+A/D994utfE02kW0mv2sTQQ37IPNVG6gH88HqAWAwGOee+EXxs8MfGjQlv9CvQ1xGB9psJsLPbsezL6ejDIPr1r0PGfpX28ZQrRUo2aP5vq08TgKsqNROEldNap+afkHfrXlH7U8cMvwB8aC4wIxZFhn++CCn/AI8BXq5OOe1fE/7dnx6s5tOPw70W5W4maRZNVkiYFYwh3JDn+9uAY+m0DuccmOqwo4ebl1TX3nt8NYGvj81oU6C+GSk32Sabf9dT4iooor8yP7L2R9D/ALP37Jw+O/gG/wBci19tGu7e/e0RHtvOjkCxxvk/MpHLkZ56dKn8U/sG/EvQ/MfTl07xBEPui1uPLkI91kCjP0Jr62/Y18JP4T+AegeahS41HzL98jHEjfIfxQIa9wzivuaGU4erQg5pptdGfzTmPHWa4PMq8KFRSpqTSTStZO26s/xPnT9lf9l21+D+mJreuxR3Pi26T5jwy2SEcoh/vf3mH0HHJ+je55pM4+lBOBXu0aMKEFTpqyR+aZhmGIzPESxWJleUvuS7LskPopKWtzzgooooAKKKKACiiigAooooAKKKKACiiigAopruEUsxCqBkk9q+AP2wv+CmWm+BPtvhH4Uz2+teIV3RXPiDAktLM9CIR0mcevKD/b5ATdhpXPov9pv9r3wL+zJohfW7n+0/Ec8Zay8P2bj7RN6M56RR5/jb0O0MRivx1/aK/am8dftL+I/t3ie/MWlwuTY6JaEraWo9lz8z46u2SfYYA4m0s/GHxu8fCKBNS8XeLdZnyeWnuLiQ9SSewHUngAdgK/UX9kX/AIJn6H8MxZeKvibHbeI/FK7ZYNI4ksbFuo3dppB6n5AegbAap1ZppE+U/wBkv/gnT4r+OpsvEfiz7R4S8DPiRJHTF5fp1/cow+VSP+WjDHIKhu360/C74TeE/gx4Ut/Dvg7RLfRtMi5Kwrl5nxgvI5+Z2P8AeYk/gK7JVCqAAAB0Ap1UlYhu4UUUUyQooooAKKKKACiiigAooooAKKKKACiiigAooooAKKKKACiiigAooooAKKKKACiiigAooooAKKKKACiiigAooooAKKKKACiiigAoopO1ADMnJ54r5M/a4/awTwVDc+D/AAhchvEDqUvL+I5Fkp6op/56n/x369L/AO1z+1Onw3s5vCXha4RvE9wmLi5Q5+wxkf8AowjoOw59K/PKeeS6nkmmkaWWRi7yOcsxPJJJ6mvl8zzP2d6NF69X28vU/aOC+DfrbjmOYR/d7xi/teb8uy6+m+t4V0ibxb4w0jTCzyT6lew25YnLFpJAuc+vNfstZW6WtnBEgCpGgUKOgAGAK/LH9kfQl1/9oPwjC6booZpLpj6bIndT/wB9Ba/VUDjFPIofup1O7t93/DkeJmIvjaGFjtGLf3u36DqKKK+nPxoKKKKACiiigAoopruEUknAHegBjuqqWYgKOcmvhD9rv9rI66134H8GXeNNXMWpanA3/Hx2MSEfwdmYfe6D5c7p/wBrn9rX+0zeeCPBV5izGYdS1SBv9b2aKNh/D2Zh16DjOfjSvkMzzPehQfq/0R+9cFcGfDmWYx84xf4Nr8l82FFFFfIn7xsFFFFAwooooAKKKKACiiigAooooA+1v+CcGtMJvG2lM+VItbmNff8AeK5/9A/KvuDrxX59/wDBOyVl+JXiNAPkOmAk+4lXH8zX6CHqa/RMpk3g438/zP5L46pqGfVrdeV/gh1FFFeyfABRRRQAUUUhOBmgBP5UZI69KwPDXjPSfFsmoppt2k8mnXcljdRjhopUOCpH5EHuDW+2TSTUtUVKEqbcZKzHUUUUyQooooAKKKKACiiigAooooAKKKKACiiigAooooAKKKKACiiigAooooAKKKKACiiigAooooAKKKKACiiigAooooAK8N/aT/ZF8B/tM6IY9eshYa/DGVs9fskC3MHorf8APRM/wN6nBUnNe5UUAfgV+0j+yT48/Zm1zyfENl9t0KaQrZa9ZKWtZ/RSesb4H3G54ONw5r0r9kn/AIKD+Lf2fJLTw/4h8/xX4EBCCzkfNzYr627t/CP+ebfL6Fckn9k/EvhjSfGehXeja5p1tq2k3kZiuLO7iEkcinsVP+RX5c/tef8ABMfU/BAvfFnwniuNa0Fcy3Hh4kyXdoOpMJ6zIP7v3xx9/kibW2NE09GfpT8Kvi54T+NnhK38SeDtYg1bTJuG8s4kgfHMciHlGHoR7jIINdpnNfzw/Bn45eNf2fPGKa74Q1SXTbtSEubSQFoLpAeY5o+jDr7jqCDzX7C/sn/tx+Dv2mNPi02Ro/D3jiKPNxolxJxNgcvbsf8AWL3K/eXnIIG4idxONj6aoooqiAooooAKKKKACiiigAooooAKKKKAGHtxWJYeDtE0zxBfa1aaZbW+q3yolzdxxASShfuhm74/oPQVt7c0pGBQ0nuVGcoJqLtffzFpaSloJCiiigApKWigCIHIznNO4A5qC6uYbG3kuLiRIYY1Lu8hAVQBkkk9hXxB+0t+2u98bvwz8Pbopb8xXOuxnDN2Kweg/wCmnX+7jhjx4rF08LDnqP0XVnvZNkmMzvEewwsdOreyXm/yW7PUP2kv2wNL+F0dxoPhtotW8VEFHOd0NkfV8fef0QdP4sdD+eniTxLqnjDW7rV9YvZdR1G5ffLPO2WY+nsB0AHAHArNkkeaRndi7scszHJJ9TTa+AxmPq4yXvaLoj+peH+GsHkFK1JXqP4pPd/5Ly+8KKKK80+wCiitLw94d1LxXrNtpWj2U2oajcvshghXczH+g7kngDk1Si5OyM6lSFKDqVHZLdmeiNI6qqlmY4AAySa+x/2av2J5tT+yeJviDbNDacS22hvkPJ3DT/3R/sdT/FjofUf2a/2PdN+GMdt4g8TpDq3irAeOPG6GyP8AsZ+84/v9v4fU/TQAHbmvsMvylRtVxC16L/M/n/irjyVfmwWVStHZz6vyXZee/Ygs7KGwtore3iSCCJQiRRqFVFAwAAOAAO1Wj0ozRX1Z+Ittu7E9+9HQUh9Sfxr5k/aR/bF034YCfQPC7Q6v4oGVlcndBZH/AG8fef8A2B0/i9DhWxFPDw56jsj0suyzF5rXWHwkOaT+5Lu30R9OdqOK8q/Z9+OOnfHHwXHqUOy31e3Ai1CxB5hkx1HfY2CVP1HUGvVAAAKunUjVipwd0zlxWFrYKtLD148s4uzQ+iiitDmCiiigAooooAKKKKACiiigAooooAKwfGnhDSvH3hbVPDuuWaX+k6lbtbXNtJ0ZWHY9iOoI5BAI5Fb1FCbi7rcD8EP2k/gPq37OvxV1PwrqG+azB+0abfMuBdWrE7H+owVYdmU9sGv0c/4Jy/tT/wDC2fBA8CeI7sv4t8PwKLeWRvnvbIYVWz3ePhW9QVPJLV6Z+2n+zPb/ALR/wqnt7SGNPF2kB7rR7k4G58fPAx/uyAAezBT0Bz+OPgHxv4i+CnxI07xDpTSabr+iXeTFKpUhlJWSKReDgjcjD0JFffU5QzrBOEv4kfz7+jL3R/Qoc0dRXAfBD4v6N8c/hro/jDQ3H2e+j/fW5YF7aYcSRP7qfzGCOCK7/vXwU4yhJwkrNEC0UUUgCiiigAooooAKKKKACiiigArC8Y+EtM8eeGNU8Pa1ai80rUrZ7W5gf+JGGDg9iOoPUEAit2ihNxd0B+AP7QHwZ1T4CfFXW/B2phpBaS77S6K4FzbNzFKPqOoHRgw7V51X7B/8FG/2bh8YPhW3izRrXzPFXheN5wI1y91Z9ZYvcrjev0YDlq/HzpX6tleNWMw6k/iWj9f+CaJ3CiiivXGemfs5/GvUfgB8W9E8X2O+SC3k8m/tUOPtNq5Alj9M45GejKp7V+8PhjxHp/jDw9puuaTdJe6ZqNul1bXEZ+WSN1DKfyNfzpV+lv8AwSy/aM+3WF38Jdbusz2we+0RpG5aPO6aAf7pJkA9DJ2UV8jn2C9rD6zBax39P+ATJH6LUUUV8AQFFFFABRRRQAUUUUAFFFFABRRRQAUUUUAFFFFABRRRQAUUUUAFFFFABRRRQAUUUUAFFFFABRRRQAUUUUAFFFFABRRRQAUUUUANr5S/4KG/tFf8KU+D0ui6VdeV4p8Tq9lalGw9vb4xPN7HDBFPXL5H3TX1DqepWujabdX99PHa2VrE0088rbUjRQSzE9gACa/Cn9qr463X7Qvxm1rxOzOulK32TSrd/wDllaITs47FslyPVzXu5NgvreI5pL3Y6v16IpI8gJyaKKK/UCwoor0r9nf4L6j8fPi1oXhCw3xxXMvm3t0oz9mtU5lk9MgcDPVmUd6zq1I0abqTdkgPt3/glp+zh5EFz8XNdtf3koey0FJF6Lys1wPrzGp9pPUV+jVZXhfw3p/g7w7puhaTapZaXp1ulrbQRjiONFCqPyFa1fkWNxMsZXlVl8vJGbdxaKKK4xBRRRQAUUUUAFFFFABRRRQAUUUUAcz8Q/Hej/DDwVrPirX7r7LpOl27XE79yB0VR3ZiQoHckCvwj+Onxi1r4+fFDVvF2rlhNeybLa0DbltYAcRwr7AdT3JJ6k19Tf8ABTH9p/8A4T3xiPhl4fu92g6DNu1OWJvlur0cbPdYskf75b+6DWT/AME2/wBmD/havj4+PtftN/hbw5Mpto5Vyl5fDDKvuseQ59yg5BNfc5bQhluFljK+7Wn6L1Za01PsP9gD9l4fAb4bDXdctBH408QxpNdCRfns7frHb+x/if8A2iAc7Aa+rqBS18ZXrTxNWVWpuyAooorEAooooAKKKKACiiigAooooAKKKKACiikPQ460AeS/tE/G2z+B/gOfUSY5taugYdOtGP8ArJMfeI/urnJ/AdWFflfrOsXniHV7zU9SuXur68laeeeQ5Z3Y5JP417R+2HP43vfi1eTeLrGSxtRmLSlU7oPs4PBR+jE5y3fJwQOBXhVfn2a4qdes4NWjHZfqf1XwPklDLcvjiItSqVEm5LVW6RT8uvdhWl4d8Sap4T1i21XR76bTtQtm3xTwOVZT/UHoQeCODWbRXixk4u6P0OpThWg6dRXT3TP0G/Z5/bZ03xqLbQfGzw6PrpxHFqH3La6PbP8Azzc+n3T2IyBX1cjB13KwYeor8S6+kP2ev2x9a+Fz2+i+IzNrnhhcIhLbri0X/YJ+8o/uE8diOh+swGc7U8R9/wDn/mfhfE3h/wDFi8oXm4f/ACL/AEfyP0kyR24qO4hiuYXhlQPE4KsrDIIPUYrC8GeN9D+IWhwaxoGoxalYzD5ZYW6HurDqrDuCARXRj8q+tTjJXTuj8JlCdGbhNNSW6ejTPzT/AGtP2ap/hLr8mv6JAz+Er+XKhBn7FKefLb/YPO0/geQCfnWv2g8Q+H7DxTo15pOqWsd9p91GYpYJlyrKe3/1+3WvzU/aX/Zj1T4KatJqNgkl/wCEriT9xdgbjbk9IpPQ+jdG+vFfFZplrpN16K93qu3/AAD+jOC+MI46Ecux8rVVpFv7S/z/ADPCqKKK+ZP2MKKKKANHw/4i1PwrqsOpaPf3Gm38JzHPbSFHX8R29u9fSPhH/goD450S0jt9Z07Tte28eeQbeVvqV+X8lFfLtFdVHF1sP/Dk0eHmGSZfmtvrlFSts3v961/E+jfiH+3R4+8Z6fLYaYlt4YtZV2vJZFmuCPQSMfl+qgH3r50lleeR5JHaSRyWZmOSSepJptFKtiauId6srmuXZTgcrg4YKkoJ723fq92Fdr8G/hvdfFf4jaN4ctlfy7mYNcyqP9TCvMj/APfIOM9SQO9cbDDJcTJFEjSSuwVUQZLE9AB3NfpV+x9+z23wi8JPrGsQBfFGrIrTIw5tYuqw/Xu3vgfw5PXl+DeKrJfZW/8AXmeBxZn1PJMvlJP97LSK8+/ot/wPftOsIdLsbe0t41ht4I1ijjQYCqowAPYAVcPSjIo7V+kbH8htuTuxaKKKYgooooAKKKKACiiigAooooAKKKKACiiigArnfG/jvQPhx4ZvvEPibVrbRtGsk3z3V0+1V9AO7MTwFGSTwATXDftD/tLeDf2a/CLaz4pvN93MGFhpFuQbq9cdkXso4y54GfUgH8Yf2lf2q/Gv7Tnij7d4gufsejW7k6foVq5+zWq9M/7chHVzye2BgBN2KUbntP7Yv/BRTxB8cXvfCvghrnw34FJMcsgbZd6mvQ+YR9yM/wDPMHkfeJztHif7N/7K3jj9prxL9h8OWf2bSIHAv9cu1ItbUemf43x0ReT3wMke3fsb/wDBOvXfjebLxZ44W48PeBiRLDDjZd6mvUbAfuRn/noeSPug53D9bvBfgjQvh14bsvD/AIa0q20fRrJPLgtLVNqqO5Pcknksckkkkk0rX3KbS0R5r+zf+yl4I/Zk8PCz8O2f2vWZ0C32vXag3V0epGf4Ez0ReOBnJ5PtVFFUZhRRRQAUUUUAFFFFABRRRQAUUUUAFFFFABRRRQAUUUUAFFFFABRRRQAUUUUAFFFFABRRRQAUUUUAFFFFABRRRQAUUUUAFFFFABRRRQAUUUUANr55/as/aXg+DehnR9HlSfxbfxnylOGW0jPHmuPXrtU9SMngYPXftDfHbTfgb4Me+lK3Os3StFp9iW5lkx95u4Rcgk/QdSK/LXxR4n1Lxl4gvda1i7e81G8lMs00h5JPYegAwABwAABXz2aZj9Xj7Km/ff4f8E/VOCuFHm1VY3Fx/cxei/ma/Rdfu7lO/v7jVb2e8vJpLm6nkaWWaVizyOTksSepJqvRRXwl3LVn9OxjGEeWJ9Pf8E+9FN98YtRvyuY7HS3IPo7yRqP/AB3fX6MdTXxL/wAE3tKHl+ONRYZLNawI3pgSMw/Vfyr7Zzk1+h5RHlwkX3u/xP5P47re2z2qv5VFfgn+o+iiivZPz4KKKKACiikJAGSeKAGM4jG4kAV8OfteftZtdteeB/Bl5iAExanqkJ+/2aKNh27Mw69BxnOn+2J+1V/Zou/Ang+7xecx6nqMLf6kdDDGR/F2Yjp065x8N9TXyWaZny3oUX6v9F+p+6cFcHKajmeYR03hF/hJ/ovmHU0UUV8efvyVgooooGFFFFABRRRQAUUUUAFFFFABRRRQB9j/APBOHSmm8S+MtRx8sFtbwZ93dz/7JX3f0618vf8ABP3wg2ifCO81mWPZJrN88iMRjdFGBGv/AI+JK+oetfpGWU3TwkE+uv3n8gcZYlYrPMRKOyaj9ySf43HUUUV6p8WFFFFABTJDiNvpT6jn4hk/3T/Kga3PzH8J/Hu/+EX7RfinXEaS40a/1i5XUbNT/rIjO5DKP76Zyv4joTX6U6Drlj4n0ey1TTLhLuwu4lmhnjOVdWGQRX42eJrn7Z4j1Wfr5t1K+fq5NfVP7Df7QDeHtWX4f65c/wDEtvXLaZLK3EMxOTFnsr9R/tf71fG5bmHJWdKo9JPTyf8AwT+geMeFo18BTzDCR9+EUpLvFLf1X5H37RSA5ANLX2R/PoUUUUAFFFFABRRRQAUUUUAFFFFABRRRQAUUUUAFFFFABRRRQAUUUUAFFFFABRRRQAUUUUAFFFFABRRRQAUUUUAFFFFABRRRQB8d/te/8E8/DPx9jvPEnhQQeF/HpBkeZV22mot6TqB8rn/nooz/AHg3GPyS8aeB/GPwM8dvpWu2V94Y8S6ZKsqEMY3Qg5SWKRTyMjIdTj0Nf0YZzXlP7QH7N/gv9pDwm2jeK9PzPEGNlqtuAt1ZOf4o3x0PGVOVOBkZAIlotStufHP7HH/BTa31oWPg34v3Udpf8Q2nipgFim7BboDhG/6aD5T/ABbcFj+i8M8dzEksTrJE4DK6nIYHoQa/Bf8Aad/ZF8a/sweIvJ1mA6n4cuJCthr9qh8ifuFcc+XJjqhPY4LAZr1L9jj/AIKD6/8AASW08L+LmuPEXgEsERN2660wesJP3k9Yycf3SOQyT7jcb6o/Zyiud8D+OtC+JPhix8ReGdVt9Y0a9TfBd2zZVh3BHVWB4KnBBBBANdFVmYUUUUAFFFFABRRRQAUUUUAFFFFABRRRQAUUUUAMbpWD4w8aaN4B0C61nXb+LTtOt1y8sp/JQOrMewGSe1ct8Zvjl4b+Cmgfb9auPMvJARa6dCQZrhh6Dso7seB7nAP5rfGf46eJPjbr5vtZuPJsY2P2TTYWPkW6+w/iY92PJ9hgDx8dmNPCLlWsu3+Z97w1wjis+mqkvcoreXV+S7+uyO7/AGjf2sdZ+MVxPpGkNNpHhNWx9nDYlu8HhpSO3cIOPXJAx8/0UV8FWr1MRN1Kjuz+octyzC5Th44fCQ5Uvx82+rCiiiuc9UKKKCCOtArhXr37MnxqT4KfENL69t459IvlFteuIw0kKZyJEOM8HkqPvD3AI8horajVlRmqkN0cGPwVHMcNPC11eM1Z/wBfkftTpep2mt6db31jcR3dncRrLDNEwZHRhkMCOoINXP51+f37F/7Sv/CH6hB4F8SXP/Elu5MaddSNxayMf9WxPRGJ49GPoSR+gCksMjoRxX6Tg8VDGUlUjv1XZn8f59klfIsZLDVdVvF91/n3XQcSB1qtd3sGn2stxdSpbwRKXeWRgqooGSSTwAB3rH8aeN9E+Hvh+41nX7+LTtPt1y0srdT2VR1Zj2A5NfnL+0X+1drfxmuZtK0zzdH8Jo3y2gbEtzg8NMR+YQcD3IBrPGY6lg4+9rLojr4f4axmf1bUly018UnsvJd35Hpv7Sv7a02qm78M/D+6aCz5judcTIeXsVh/ur/t9T2x1Pxw7tI5ZiWYnJJOSTSUV8BicVVxc+ao/wDJH9S5PkmDySgqGFjZ9X1k+7f9JHb/AAd+LOrfBrxtaa/pbGRE/d3VozYS4iJ+ZG/mD2IB9q/Vf4fePtI+JfhOw8QaLOLiyu03DP3o2/iRh2ZTkEV+ONe4fsuftC3PwU8WC2vpJJfC2ouFvIBlvJboJkHqO4HUe4GPUyrMPq0/ZVH7j/B/1ufF8bcLLNqH13Cx/fQX/gS7eq6fcfqPgUdqp6bqFtq1hb3lpNHc2txGssUsTBkkVhkMCOoIOauHpX3m5/MLTi7MWiiimIKKKKACiiigAooooAKKKKACiiigBOtfmD/wU5/Zb/sHVf8AhbXhu0xp99IsWuwRLxDOeEuMDoH4Vj/eweS5r9PvasXxV4X03xp4d1LQtYs0vtL1GB7a5t5OjowwR7deo5B5Fd2BxcsHXVWO3Vd0NOx+Q3/BPr9qA/Av4mL4f1y78vwX4jkSG5MjfJZ3PSOfnoOiuf7pBP3BX7IhtwyDkGvwU/aW+BGp/s7/ABY1Twte75rEH7Rpl6wwLq1YnY/+8MFWHZlPbFfpD/wTj/af/wCFt/D3/hCNeuvM8WeG4VWOSVsveWQwqP7snCN7bDySa+jzrCRrQWOoap7/AKP/ADKa6n2bRRRXxxAUUUUAFFFFABRRRQAUUUUAFFFFADHUOpUjIPBBr8Vv28/2cT8A/jFPcaXbGLwl4gL32nbB8kDZ/e2//AGIIH9117g1+1eeM14x+1h8BLX9of4N6t4bKIuswj7ZpNw/HlXSA7RnsrglD7NnqBXr5VjfqeITl8L0f+fyGnY/CSirOpaddaPqN1YXsElreWsrQzQSrteN1JDKR2IIIxVav1ZPm1NAre8CeNNV+HPjHR/E2iXBtdV0q5S6t5O25TnBHdSMgjuCR3rBoqZRU04y2YH9A/wV+K2l/G34ZaB4x0dgLbUoA8kG7LW8o+WSJvdWDD3wD0Nd3X5Rf8Ev/wBob/hCfH1z8NtYutmjeI383TzI3yw3wGNo9PNUBf8AeRAOpr9XPavyXMcI8FiJU+m69DNqw6iiivOEFFFFABRRRQAUUUUAFFFFABRRRQAUUUUAFFFFABRRRQAUUUUAFFFFABRRRQAUUUUAFFFFABRRRQAUUUUAFFFFABRRWH4x8WaZ4F8K6t4h1e5W00vTLaS7uZj/AAoiknA7njAHc4FCTk7ID4x/4KhftDf8IV4Atfhvo9zs1jxGnnagUb5obFWxtPp5jjH+6jg9a/Kau7+OHxY1P43fFPxB4y1Qssuo3BaGAtkW8A+WKIeyoFHucnvXCV+s5bhFg8PGHXd+v9aGiVgooor1BhX6+f8ABNn9nX/hVXwpHjLV7Xy/EniuNJ1Ei/Pb2XWJPYvnzD7FAeVr4C/Yn/Z9f9oH416dY3kBk8M6TjUNXcj5WiU/LDn1kbC467d5HSv2+ihS3jWONQkaAKqqMAAdABXxXEGNslhYPfV/oiZPoTUUUV8OQFFFFABRRRQAUUUUAFFFFABRRRQAmeK+cP24v2ko/wBnb4STNp06r4u1sPZ6THn5ozj95cY9IwRj/aZB0zXv2va5YeGdFv8AV9Uuo7LTrGB7m5uZThIo0UszH2ABNfhX+1L8e7/9or4v6r4nmMkWlofsulWbn/UWqk7Bj+82S7e7HsBXuZPgfrdfmmvcjq/PshpXOW+FPw11343/ABL0jwto4a41TVrna88mWES/ekmc9cKoZj3OPU1+7/wp+GWjfCD4faL4R0CLytO0yARKSPmlfq8j+rMxLH3NfLf/AATb/ZlHwt+Hp8d65a7PFHiWFWt0kXD2licMi+zSYDn2CDgg19pgd63zrH/Wa3sYP3Y/i/8AgbDbFooor5wkKKKKACiiigAooooAKKKKACiiigAooooAKKKKAOY8c/D/AEH4kaFPpHiHT4dRsZR92QfMjdmVhyrD1GDX56ftC/sha98JHn1fRfO13wsCWMyrma1HpKo6r/tjj1C8Z/TAkCopIkmVlZVZSMFSMjFebjMDSxkfe0fRn1mQ8TY3IKl6L5oPeL2fp2fmj8TqK+9v2iP2IbPxELnX/AEcWn6ocyS6PkJBOeuYz0jb2+6f9nv8Laxo194e1O507U7OaxvrdzHNbXCFHRh2INfB4rB1cJLlmtOj6M/p/I+IsFntHnw8rTW8Xuvl280UqKKK4D6g7X4WfGDxP8H9dXU/D1+YQSPPtJMtBcKP4XTv3wRgjPBFfoz8B/2n/DPxstEt45BpXiJEzNpNw43HHVom43r+o7gd/wAsansb+50u9gvLO4ltLuBxJFPC5R0YcgqRyCPWvWwWY1cI7bx7f5dj4TiLhLB57BztyVltJflJdV+KP2u449Ko6xo1l4g0240/UbWK8srhDHLbzIGR1PUEHrXxr+zx+3GJWttA+IkqxSHEcOuhcK3oJlHT/fHHqBy1fZ9new6hbRXFtMk8Eqh0kjYMrqRkEEcEEd6+7oYmli4c1N37r/M/mXNcnxuRYj2WJjZ9JLZ+af8ATR+fn7Rf7FupeC5brX/A8E2raDy8unrl7i0Hfb3kQf8AfQ75wTXysQVJBGCOxr9tSM5B6HtXgXxo/Y88H/Fh59RtF/4RzX5CWa9s4wY5m9ZYuAx9xhvUmvAxuTKbdTD6eX+R+o8OeILw8Y4bNruK2ktX8119Vr6n5j0V7N8SP2SfiN8OJZXfRn1rTVJxe6UDMNvqyAb198rj3NeOTQS20rRzRtFIhwyOpBB9CK+Tq0KlF8tSLTP3LB5lg8wp+1wtVSj5P8+3zGUUU+GCS5lWOKNpZHO1UQZJPoBWNmd/NGPxMZViwsLnVb2G0s7eW6upnEcUESF3kYnAVQOST6V7J8L/ANkL4hfEmWKZ9Lbw9pTEbr3VFMR2+qRffb24APqK+6fgn+zH4S+CluJrOD+1NdZcS6teKDJ7iMdEX2HJ7k17OEyuviGnJcse7/RH59nvGuXZTFwoyVWr2i9F6vb5bnl/7K37IUfgP7P4r8ZQJceIcB7SxOHSx/2m7NJ9OF7ZPI+sPT0o70YH4V93h8PDDQVOmtD+Zs0zXE5xiZYnFSvJ7Lol2S6IfRRRXSeSFFFFABRRRQAUUUUAFFFFABRRRQAUUUhOKAADFfLP7Yf7dPhr9mjTptH00weIPH88eYdLV8xWeR8slyQcgdwg+ZuPug7q8q/bb/4KMWnw4F/4H+GV5DqPisbob7XExJBpx6FI+0kw7nlUPqchfzL8G+C/GPx2+IEek6La3vibxPqszSOzMZJHYnLyyyMeBzlnY4Hc1LfYtR6sd468feMfjv4+k1jXry88SeJNTlWKNFUuxJOEiijUcDJwEUd+nNfo3+xh/wAE07Twuth41+LVnFf6z8s1l4Zkw8Fr3DXHZ3/2OVHfceF9o/Y7/YS8N/s2afBrWrLB4h+IE0f73UmTMVlkcx2wI49DIfmbn7oO2vqonFCXcHLohqIsahVAVQMAAYAp9FFUQFFFFABRRRQAUUUUAFFFFABRRRQAUUUUAFFFFABRRRQAUUUUAFFFFABRRRQAUUUUAFFFFABRRRQAUUUUAFFFFABRRRQAUUUUAFFFFABRRSUANGeK5r4hePdK+GnhK/8AEOsziCxs03HH3pG6KijuzHAA966CaVLaFpHYKqAsWY4AHvX5l/tbftAv8YfGR03S7hv+EV0qRktlDYW5l6NMR3HZfReeNxrzMdjI4SlzfaeyPruGMgqZ/jVSWlOOsn2XZeb6HnHxe+KmrfGLxve+INVcr5h8u3tg2Ut4QTtjX6ZyT3JJ71xVFFfnNSpKrJzk7tn9d4bD0sJRjQox5YxVkl0SCiiiszqP0F/4J12HlfDDxBdlcGbVmQe4WGI/zY19ZY4r5y/YNs1tvgJaygYNxfXDn3O4L/7LX0YDX6bgI8uFpryP404oqOrnWKk/52vu0HUUUV6B8uFFFFADOlfLP7YP7TY+HenS+EvDdyP+Emu0/wBIuIzzYxMOoPZ2HT0HPda7/wDab+Plp8EPBjPbsk/iO/DRafbNyAf4pHH91cj6kgepH5e6vq95r+qXWo6hcSXd9dStNNPM25pHY5JJr5vNcx9gvY0n7z38v+CfrnA/Cn9pVFmGMj+6i9E/tNfovxencqSSNK7O7F3Y5LMckn1pKKK+GP6WSSVkFFFFAwooooAKKKKACiiigAooooAKKKKACtLw34fvPFev6do2nxGa9vrhLaFPVmYAZ9Bzye1ZtfZ37BHwRa7vpfiJqtuRDBvt9JWQfecgrJKPYAlAfUv6Cu7B4aWKrRpr5+h85n+b08my+pip72tFd5PZf5+R9i/D/wAI2/gXwXovh+0x9n0+1jtw2MFyqgFj7k5J9zXRDignDD3oDZr9NjFRSitkfxlUqSqzlUm7tu79WPoooqiAooooAb2FRXbBLWU+iMf0qbvVLWnEWk3r/wB2Fz+Smploi6a5ppH4sTMXmkY9SxP60QTyW00c0LtFLGwZHQ4Kkcgg9jTX++31pK/JXuf3VCKdNRfY/Uv9lf43x/GX4dwvdyqfEOm7bfUE6F2x8koHo4BP+8GHavajzX5Mfs7fF6f4M/EvT9YLudKmP2bUYV53wsRlgO5U4YfTHc1+r1hew6nZ291bSrLbzIHSRDlWUjIIPcEV+iZZjPrVHX4o6P8AzP5Q4yyH+xcwbpK1Kpdx8n1Xy6eVi5RRRXsHwIUUUUAFFFFABRRRQAUUUUAFFFFABRRRQAUUUUAFFFFABRRRQAUUUUAFFFFABRRRQAUUUUAFFFFABRRRQAUUUUAFFFFABRRRQBh+LfCGjePPDt9oPiHTLbWNGvYzFcWd1GHSRfp2IPII5BAIwRX5I/tnf8E7tZ+CTXvi3wJHc694FyZZ7fBkutLHU78cvEP7/UD73Tcf2KqN41lRkdQysMEEZBFJq407H4Hfsy/tYeM/2YfFH2zQ5zf6DcyA6joNy5+z3K9Cw/55yAdHA9MhhxX7R/AP9ojwf+0d4Mi1/wAKXwkdAFvdNnIW5spCPuSJn64YZVsHB4OPjH9tb/gmvFrAv/HHwjsEt7/5pr/wtANqTd2e1HRW7+V0P8ODhT+e/wAL/ir4x+AXjyHX/DN/caLrVk5imhdSFkUH54Zoz95SRgqehGRggETsaNKWx/RRTSMV85/sk/tn+Fv2n9CSBDFonjS1iDX2hySckDgywE/fjz+K5wexb6OqzIKKKKACiiigAooooAKKKKACiiigAqOVS0bhDtYjAPpUlFAH5N/tLeGPGPhn4q6nH4zvZtUvZ28y31BxhJ4STsKDooHTYOFII9z5XX6x/tA/A/Tvjh4Kl0ycJBqsAMun3xHMEmOh77WwAw+h6gV+WPijwxqXg3xBf6Lq9q9nqNnKYpoX6gjuPUEYII4IIIr89zPByw1Vz3jLZ/oz+reDOIKOb4JYdpRq00k0tFbZNLt5dH8jKooorxD9GCgDJwOtW9J0i91/UrbT9OtZr2+uXEcNvAhd5GPQADrX33+zR+xlY+Bxa+JfGkcWoeIhiS3sDh4LI9QT2eQev3VPTJAavQwmCq4ufLFadX2Plc+4jwmQUeeu7zfwxW7/AMl3Z5d+zV+xbd+Lvs3iXx1BLY6NxJb6U2Umuh1DSd0Q+n3j7DBPrH7WH7LFn4y8KRa74R0+K113SIAgsrZAq3Vuo4jCjjeo+7jqPl/u4+qBgcCmlQwIPINfcQy2hCg6Nt931P5txHGGaYjMYZhz25HpFfCl2t1v1e5+JrKUYqwKsDgg9RSV9i/trfs0HR7m5+IHhm1/0GVt+q2kK/6pyf8AXKB/CT970PPQnHx1XwWKws8LVcJf8Oj+nckzihneDjiqD33XWL6p/wBaoAcGvtP4Iftx2nhv4Z3Nh4yFzf63pUYSxeMFnv06KrN0Vl7seq88sDn4sop4bFVcJJypvcWc5Hgs8pRo4uN0ndNaNd9ez2Z3/wAYvjb4k+NXiFtR1u52WsZItdPhJENup7Ad2PdjyfpgDgKKK551ZVZOc3ds9XC4ShgqUaGHiowjoktgooorM6wooALEADJPYV9d/s1fsWXPiU23iXx5byWel8Pb6O2UkuB1DS90X/Z+8e+B168NhquKny01/wAA8HN86weS0HXxcrdl1b7Jf0kegfsCa/41vPCt7pup2Mr+ELfLadqE7bSsm754oweXTqcjhTkc5wProDHX86qadp1tpFlBZ2dvHbWsCCOKGJQqIoGAABwAB2q4entX6RhqLoUo0272P5CzfHxzPG1MXCmoKTvZf1u+o6iiiuo8cKKKKACiiigAooooAKKKKACiiigAooooA+bP25v2aY/2hvhNOdNt1bxfoYe70qQD5puP3lvn0cAY/wBpV7Zr8hPhL8Tdc+B/xM0fxXo5aHUtKuMvbyZUSp92SFx6MpZT3Gc9QK/oNAr8nf8Agpl+zL/wrzxwvxI0C02eH/EMxXUI4l+W2viCS3ssoBb/AHg/qBX12SYyLvg62sZbfqvmUn0P01+FvxJ0b4u+AdF8XaFP52m6pbiZASN0bdHjb0ZWDKR6g11ua/Jz/gmZ+0t/wr3x23w41272aB4jmBsHlb5ba+wAF9hKAF/3gnqTX6xg4rwswwbwVd03tuvQTVhaKKK84QUUUUAFFFFABRRRQAUUUUAFFFFAH5Tf8FQf2dP+EM8b23xN0W12aP4gk8nU1jX5Yb0DIc+glUE/7yMT94V8K1/QX8Yvhbpfxn+GuveD9YUfZNTtzGsoXLQSjmOVfdXCsPpivwT8feCNV+G/jPWfC+twG21XSrl7WdOxKn7ynupGCD3BBr9GyPG/WKPsZv3o/l0+40TMCiiivpxlnTdRudI1C1vrKeS1vLaVZoZ4m2vG6kFWB7EEA1+7H7Kfx1t/2hPgxo3icPGNVVfseqwJx5V2gG/jsGBVwPRxX4PV9af8E5v2hP8AhT/xlj8O6pc+V4a8VMlnLvbCQXWcQS+2SxQ+zgn7tfPZ3gvrOH54r3o6r06oTR+x9FJS1+ZmYUUUUAFFFFABRRRQAUUUUAFFFFABRRRQAUUUUAFFFFABRRRQAUUUUAFFFFABRRRQAUUUUAFFFFABRRRQAUUUUAJ3r88P+Cqvx/OnaTpnwp0m5xPe7dR1kxt0hB/cwn/eYFyOvyJ2avur4h+OdL+GfgjW/FWtS+Tpmk2r3Ux7sFHCr6sxwoHckCvwM+KnxE1T4s/EPXvF+svv1DVrprh1zkRr0SNf9lFCqPZRX02Q4P29f20l7sfz/wCAUkcrRRRX6OWFKql2CqCWJwAO9JX1b/wTs/Z8Pxk+NMOualbeb4a8LFL643rlJrjJ8iL3+ZS5HTCYP3q5sTiI4ajKtLZAfoV+wz+z6vwD+CdhDfWwi8T62F1DVSy4dGYfu4D/ANc1OCP7xc96+i880AYoxX4/Vqyr1JVZ7syFooorMAooooAKKKKACiiigAooooAQnFAoxzXmv7QXxo0v4B/CrWvGGplZGtY/Ls7Utg3Vy3EUQ+p5JHRQx7VUISqSUIq7YHxn/wAFR/2lDY2cHwj0C6xPcKl3r0kTcrHw0Vuf97iRh6BOzGvmv9g79mtv2gPi5Dc6rbGTwf4fKXmpFx8lw2f3Vv8A8DIJP+yrdCRXh2pah4i+MXxEmupvO1nxP4h1DO1Bl555XwFUduSAB0AwOgr9vv2XvgVYfs8/CLSPCtuI5NS2/atUu0H/AB8Xbgb2z/dGAi/7KjvmvusVOOUYFUKb9+X9N/oi3oj1uNFiQKoCqowABgAU+iivgyAooooAKKKKACiiigAooooAKKKKACiiigBmM0v8qp6nqVto9hc3t7Olva28bSyyyttVFUZZiewAGa+cU/b9+Gr3EsLw6yiI5UTG0Xa4B+8MPnB68gH2rnq4ilRt7SSVz08FleNzBSeEpSmo72V7XPpvB9aQ18/2n7cvwnuAPM1q7ts/89NPmOP++VNbdn+2F8I74DZ4uiXP/PW1nj/9CQVmsXh5bVF96OqeQ5rT+LCz/wDAX/key96CP84rzO0/aV+GF4Bs8baOuf8AnrdLH/6Fitmy+MvgTUMfZvGWhXBPaPUYW/k1bKtTltJfejgngMXT0nSkvWL/AMjsgM4NeS/HH9nPwz8btMIv4RY61EhW31WBB5sforD+NM/wn3wQTmvRLTxXot8B9m1ayn/653CN/I1pC4jcAh0KnuGonGnXi4z1THh6+Ky+tGvRbhNbPY/I74vfBDxR8F9a+xa7aE2sjEW2owgtBOP9luzeqnBH0wT5/X7M+KfC+i+NtDudI1uyt9R064XbJBMMg+hHcEdiMEHpXwD+0P8AsZat8OTca74TEut+HRmR7cfNc2i98gffQf3hyB1HG6vi8flEqN6lHWP4r/M/ojhnjujmHLhcwtCrsn9mX+T/AAf4HzJRR0NFfOH62Fe2fAP9qfxL8FbqKxkd9Z8MM37zTZX5iyeWiY/cPfb9088AnI8TorelXqUJqdN2Z52Py7DZnQeHxcFKL6P812fmj9gfhl8WfDXxc0FNV8O36XMfHmwMds0DH+GROqn9D2JFdpnmvxq8DeP9e+HGvw6z4d1GXTr2LgtGcrIvdHU8Mp9DX6Ffs9ftgaF8V0t9I1vy9C8UYC+S7Yhum9YmPQn+4efQtzX2+BzWnibQqe7L8GfzZxLwTico5sRhb1KP4x9e6818z6L4YHIz9a57xD8PvDPiz/kM6Bpuq8Y/0y1jl4/4EDXQjpkHPvS17zipLVH5pCpOk7wk0/LQ80/4Zt+GG/zP+EH0bd6fZVx+XSun8O/Dvwv4SGNF8PabpZxjdaWkcZ/NQDXSE0nJrKNGnHWMUvkdVTHYqsuWpVlJdm2/zY4AKOBj6UtFFbHEFFFFABRRRQAUUUUAFFFFABRRRQAUUUUAFFFZ2t61p/hrSLzVdUvINO02ziae4urlwkcSKMlmY8AAUAWbi5is7eSeeRIYY1LvJIwVVUDJJJ6AV+Xn7cX/AAUdl8QnUfAPwnv3g0r5oNR8TW7FXuezR2x6qnYyDlv4cLy3A/tw/wDBQLUfjfcXngvwLPPpfgFGMdxdDMc+rYPVu6Q+idW6t2VfJP2T/wBkHxV+1F4p8uzV9J8J2cgGpa7LHlI+/lxD+OUjt0GQSRxmG76I0Ubas5P9n/8AZ28YftI+No9A8LWZZEIe+1OcEW1lGT9+RvU84UctjgcHH7U/s1/st+Dv2ZPCC6X4ft/tWrXCqdR1u4QfaLxx/wCgID91BwO+SST1nwg+DXhT4GeCLTwv4Q01NP06AbpJD801zJjDSyv1Zzjr24AAAAHd00rEuVwoooqiQooooAKKKKACiiigAooooAKKKKACiiigAooooAKKKKACiiigAooooAKKKKACiiigAooooAKKKKACiiigAooooAKKKKACiiigAooooAKKKKAGnvR2xQeoxXCfGT4nWPwh+H2p+I70q7wLst4CcGaZuEQfU9fQAntUTnGnFzk7JG2HoVMTVjRpK8pNJLu2fPn7dHx8PhvSf+EC0S526lqEe/UZYzzDAekfsz9/9n/er4HrU8U+JtQ8Y+IdQ1vVbhrrUL6Zp5pW7sT0HoB0A7AAVl1+aY7FSxdZze3T0P7E4bySlkWBhh46zesn3l1+S2QUUUVwH1IUUUUAfp5+xBF5f7Onh5v78103/kw4/pXvVeG/sU4P7N3hXH967/8ASqWvcj1r9Rwn+70/RfkfxVnzvm2Kf9+X5sdRRRXYeCNHNcx8RPHml/DTwhqPiLV5fKsrKMuQPvSN0VFHdicAfWulZgqk9sZr81v2yPj6/wAUvGLaBpU+7w1o0rIpRsrczjhpPdRyq+2T/FXm4/FrB0nPq9vU+s4ZyKpn2OVBaQWsn2X+b2R5J8Vvibq3xc8a3/iLVn/eTtthgU5SCEfcjX2H6kk9TXH0UV+bznKpJyk7tn9fYfD08LRjRox5YxVkl0SCiiioOkKKKKACiiigAooooAKKKKACiiigAoors/hL8LdX+MHjWz8PaQmHk/eT3DjKW8II3SN9MgAdyQO9XTpyqyUIq7ZzYjEUsLRlXrS5YxV230SOl/Z2+A2pfHHxlHaqsltoNoyyajegfcTP+rU/32wQPTknpz+pug6FZeGdHs9L063S1sbSJYYYIxhURRgAVgfC/wCGejfCjwlZeH9Eg8u2gGZJSB5k8h+87nux/QYAwABXYZr9EwGBjg6feT3/AMj+S+KuJKnEGK5lpSj8K/V+b/DYWloor1j4kKKKKACiiigBh/pWP4xuPsvhTWZv+ednK35ITWyetcf8Yb4aZ8LPF12TgQ6VdSflE5rOo/cfodOFXNXpx7tfmfj233j9abQeTRX5O9z+54aRQV+h/wCwh8X/APhL/Ac/hLUJw2paCAINx+aS1Y/L/wB8H5fYFK/PCvQvgL8S5fhN8UtF15XZbNZRb3qD+OBzh+O+B8w91Fenl2J+rYiMns9H6f8AAPjuLMnWc5XUpRXvx96PqunzV0frqOlBFQ21xHdW8csbq8cihlZTkEHoQanr9JP5Ba5dGFFFFAgooooAKKKKACiiigAooooAKKKKACiiigAooooAKKKKACiiigAooooAKKKKACiiigAooooAKKKKACiiigAooooAKKKKACiiigBD0r46/bR/YC0X9oG1uvFXhNLfQviDGhZ2xst9UwPuzY+7J2En4NkYK/Y1Jigadj+cyaHxh8DfiGUcah4T8X6Hc56mKe3kHcHuCD15DA9wa/Wn9ij9v7Svj7bWvhPxhJb6N8QY02xnhINVAH3ouyydzH36rxkL6H+1p+xx4V/ag8NlrhY9H8Y2cRXT9djTLDuIpgPvxk9uqk5XqQfxe+J3wv8AF/wC+IE+geJLOfRddsJBLDNGxCuAcpNDIMblJGQw6EY4IIEbGmkj+iilr8+v2Fv+CiEPj7+z/h/8Tr2O18S/LBpuvTELHqB6LFMeizdg3R+nDY3foJ1FUnczasLRRRTEFFFFABRRRQAUUUUAFFFFADetfNf7X37Ny/FbQW8RaFAB4q06I4RBg3sQ58s/7Q5Kn6juCPpSk7HNc9ajDEU3TmtGelluY18qxUMXh3aUfua6p+TPxMlieCR45FKSISrKwwQR1BFdP8Ofhn4h+KviSHRfDti13dPy8h4ihTPLyN0VR+Z6AE4Ffbvx5/Yoi+JPxFs9e8P3dvotvfSE6ujKTz182NRwWboQSBnB7mvfPhh8KPDnwk8Ow6P4dsltogAZp2+aa4fH33buf0HQADivkKOS1HWaqO0V17+h+95j4i4WGAhPBxvWktntF+b6+SX4HF/s/wD7NHh74H6cswVdU8SzJi41SVOR6pGP4E/U9z0A9oAz9aTuaB0PNfZUqUKMFCmrJH8/YzG4jMK0sRiZuU5bt/1ovIDwaUnFIecVieKvFmk+C9EudX1m/i06wtl3yTzNhQPT3J6ADkngVo2oq7OSEJVJKEFdvZLdl/U4LS70+4hvkiks5I2SZZsFGQjkEHjGM5zX5I/G7SPCmifErWLXwXqH9o6CsuYnUEpGx+9Gjfxqp4Ddx69T6l+0h+11qnxWln0Pw602keEwSrc7Zr0eshH3U9EH454A+cq+GzbHUsS1Tpq9uv8Al5H9LcC8NYzKIyxeKm4ua+Douzl5+m3UKKKK+cP1wKKKKACrui6Lf+ItUttN0y0mvr+4cRw28CF3dj2AFdB8M/hb4i+LPiOLRvDti1zOcNNO3EMCZ+/I3YfqegBPFfpP8BP2a/DvwQ0sSQoNS8QzoBc6pKmGPqkY/gT26nuTxj1sDl9TFyu9I9/8j4TiTizC5DT9mvfrPaK/OXZfizzn9mv9jWw+Hy2viPxlFFqfiMYkgs+Hgsj1B9HkH97oD0zgNX1OMYwKXkdaT8a++w+Hp4aHJTVkfy5meaYrN8Q8Ti580n9yXZLoh1LRSV0nlBgUtUpNQt7e4hgkuIo5piRFGzgM5AyQo74AJ47VczxQNprcWiiigQUUUUAFFFFABRRRQAUUUUAFFFFACZ5rkvil8ONH+LngDWvCWvQ+dp2p27QOQPmjbqki+jKwVh7gV1vWjn1ojJwkpRdmgP58fit8Ntc+CPxM1jwrq4a31TSLnak8eVEi/ejmQ9cMpVh359RX7C/sRftHR/tEfCC1ub+dW8V6NtsdXjz8zuB8k+PSRQT/ALwcDgV5X/wUy/Zt/wCFi/D9PiHolrv8Q+G4iL1I1+a5sMksfcxEl/8AdMntXwJ+yN+0Ddfs6/GHTtdd5G0G7IstYtk532zEZcDuyHDj1wR0Y197VUc5wCqR/iR/PqvmXuj92aKpaZqVtrGn21/ZTx3VndRLNDPEwZJEYAqykdQQQc1dr4LYgKKKKACiiigAooooAKKKKACiiigBBzX5y/8ABVL9nsXFrp/xZ0a1/eQ7NP1wRr1QnEE5+h/dk+8Y7V+jVYPjbwjpnj7wnq/hvWYBc6XqlrJa3EfqjqQSD2IzkHsQDXbgsVLB141V039Oo1ofzt0V2/xp+Fmp/BX4neIPB2rAm40y5Mcc23AnhPzRyj2ZCre2cdq4iv12nUjUgqkXdM0ClR2jdXUlWU5BHUGkoqwP3A/Yl+Pi/H34G6XqF5cCXxJpWNN1ZSfmaVFG2U/9dE2tnpu3AdK+gulfit+wD8fj8EPjlZW2oXPk+GvEmzTb/c2Ejct+5mP+65wSeiu5r9qAeBX5Vm2D+p4lqK92Wq/y+Rm1YdRRRXjiCiiigAooooAKKKKACiiigAooooAKKKKACiiigAooooAKKKKACiiigAooooAKKKKACiiigAooooATOKKCM4rl/iT480z4YeBdd8V6xJ5enaTaPdS4OC+0cIv+0xwoHckURi5NRjuwPgf/AIKr/H3bHpPwn0m45bZqeteW3b/lhCf1kIPpGa/N2ul+JPj7VPij4813xZrMvm6lq109zLzkJk/Ki/7KrhQOwUVzVfrmX4VYPDxprfr69TVKwUUUV6IEtrazX11DbW8TzTzOI44o1LM7E4AAHUk1+6X7IvwKh/Z9+CWjeHZI0GtXC/bdWlXB33UgG5c9wgCoPUJnvX54/wDBM74Af8LL+Lj+NNUtvM0HwmVmiDr8s183+qHvswZDjoQnrX68Yr4LiDG80lhoPRav17EyfQdRRRXx5AUUUUAFFFFABRRRQAUUUUAFFFFADR61+Pf/AAUe/aP/AOFu/FU+E9HuvM8LeFpHtwY2ylzedJZPcLjYv0Yjhq+8P27/ANoofAP4M3A0258rxXr++w0sKcPCMfvbgf7ikYP95k7Zr8j/AIIfCbVvjr8UtD8IaVuE+oz/AL+5I3C3hHzSyt7KoJ9zgdSK+vyPCRgpY2role36v9Ckup9of8Et/wBm4anqNz8WtctSbe0Z7PQ45V4eXGJZx7KCUU+pfuor9NR0rA8C+C9K+Hng/SfDWiWwtNK0u3S1t4h1CqMZJ7seST3JJ71v5r57H4uWMryqvbp5ITdxaKKK4RBRRRQAUUUUAFFFFABRRRQAUUUlADT0oJx/9agDH1rwr9qv4/RfBfwQ1vYTKfFGpq0VlHwTEOjTMPRc8Z6tjqAaxrVYUIOpN6I7sBga2Y4iGFw6vKTsv835I8N/bk/aG+3TyfDrQLn9zGwOsTxN95hysAPoOC3vgdmFfGNSXNzLe3MtxcSPNPK5eSSRizOxOSST1JNR1+aYvEzxdV1J/LyR/YuR5NRyPBQwlLdat/zPq/8ALyCiiiuM98KAcUUUXFyp9BdxHc/nVm11W9sTm2u57c+sUhX+RqrRVczRDpU5Kzijo7X4keLbIAW/ifWIMdPLv5V/k1a1r8dPiHaAKnjbXmA7SahI4/8AHmNcNRWirVY7Sf3nFPLsHUd50Yv1iv8AIs6jqE+rX015dSebcTOXkk2hdzHqcDjJqtRRWW+rPQSUVZbBRRRSKClR2jcMrFWByCDgg0lFAmk1Zn1r+zz+2/qHhUW+g+PHl1PSRiOHVgC89uP+mneRff7w/wBrgD7v0HX9P8TaVbalpV7Bf2FwgeKe3cOjr6givxbr7v8A2AfAPifS9E1HxJfX9za+Hb3KWelsf3c7A/NPg/dxjaCMbuc8AZ+uynH16k1QmuZd+q/4B+DcdcMZfhKDzKhJU5X1j0k32XR9ex9k0UUV9efgwUUUUAFFFFABRRRQAUUUUAFFFFABRRRQAUUVzfjzx5oXwy8K6h4l8TalDpOi2EZlnuZ2wAOwA6sxOAFGSSQACTQBZ8W+LtH8BeHdQ8QeINRg0rRrCIzXN3cttSNR/Mk4AA5JIABJr8aP21f25da/aS1iXQdCefR/h5aS5hsydst+yniafH5qnRepyeRi/tkftoa/+0/4mNnambSPAljKTp+k7sNMRkCefHDSEdByEBwMnLN2X7Dn7Bmo/H6/t/F3i+GfS/h7byZVeUl1VlPKRnqIwRhpB7qvOSsN30RolbVnPfsYfsPa7+0xrSazqwn0X4fWkuLnUduJLxgeYbfPU9i/IX3PFfsz4G8DaF8NvDFh4c8NaZBpGi2EYjt7W3XCqO5J6sxOSWOSSSSSTV/QPD+m+FtFstI0ixg03TLKJYbe0towkcSAYCqo4ArTqkrEt3CiiimSFFFFABRRRQAUUUUAFFFFABRRRQAUUUUAFFFFABRRRQAUUUUAFFFFABRRRQAUUUUAFFFFABRRRQAUUUUAFFFFABRRRQAUUUUAFFFFABRRRQAUUUlADT8or82P21/jS3xE+Ib+HtPuN+haC7Q/Kflluekj++37g+jEfer7J/ah+Lv/AAqH4VahqFtIE1i9/wBC08Z5Erg/P/wFQzfUAd6/Kl3aV2d2LOxyWJySa+UzvF8qWHi99X+iP2/w5yNVak80rLSOkfXq/ktPmxKKKK+NP6ECiiigAooooA/Tr9h65E/7O+goOsM10p/7/u3/ALNXvtfMf/BPzUhe/BS4t882mqTREfVUf/2evpsGv0/Avmw1N+SP4v4jj7POMVH+/J/e7hxijJoPWs7XNZtfD+k3mpX0ywWlpC88srnhEUEsT9ADXa3ZXZ87GLk1GKu2fP37afxyPw18DDQdKuPL8Qa2rRqyH5re36SSexP3VPuxH3a/Nvqa7X4x/Ey9+LfxD1XxHdswSeTZbQsf9TCvEafgOT6kk964qvzfMcW8VXbXwrRf15n9e8J5HHJMujCS/eS1k/Pt6Lb72FFFFeWfahRRRQAUUUUAFFFFABRRRQAUUUUAFFFFABX6X/sXfCSH4e/Cy01ieALrWvot3M7D5liOTEg9BtO4+7H0FfmgvBFfsf8ADTUrPV/h94bvbAr9im0+B4dp4ClBgfh0r6fI6cZVZTe6WnzPxrxLxdalgqNCGkZyfN8lovxv8jqKWiivtj+cQooooAKKKKACiiigBp4Ga8l/as1tNB/Z/wDGVwxx5tp9lHuZWWL/ANnr1o8/Svk3/goZ4z/sr4daN4dikAm1a886Rc/8soRk/wDj7R/ka4cbUVLDzl5P8T6Lh3CvG5thqKX2k36LV/gj8+6KKK/MD+0EFFFFAH6c/sYfEf8A4Tz4L6dbzyeZqOisdPm3dSqgGNvpsKjPcqa98Ir87P8Agn/47Ph/4qXvh2aQC21y1IRSes0WXX/xwy/pX6JkjFfpOW1/b4aMnutH8j+QOMMtWWZxVpxVoy95ej/yd0PopBS16h8YFFFFABRRRQAUUUUAFFFFABRRRQAUUUUAFFFFABRRRQAUUUUAFFFFABRRRQAUUUUAFFFFABRRRQAUUUUAFFFFABRRRQAUUUUAFFFFABXkP7SH7NHhH9pjwU+ieI7cQX8IZtO1iBR9ospCOqn+JTgbkPDAdiAR69RQB/PX8fP2f/F37OPjubw54otDGcmSy1GEE297EDxJG35ZU8qeCK+4f2Df+CiBB0/4dfFXUvl+W30nxLdP07LDcsfwCyn6N/er7t+OPwK8KftBeBbnwx4ssRc2z5e3uo8CezlxgSxN2YfkRkEEHFfiP+0x+zD4s/Zi8bvo+uxG60q4LPpmtQoRBeRj0/uuMjchOR7ggmNjVNS0Z+/gYMAQcg9CKdX5W/sE/wDBQd/CTaf8OPifqBk0M7YNJ1+5fJsuywzsesXZXP3Oh+XlP1NikSaNZEYOjAMrKcgj1FUnczasS0UUUxBRRRQAUUUUAFFFFABRRRQAUmKWigBmQOKUZANNyeTxXhP7RH7U+hfBW0k0+yMer+K5E/d2Kt8kGRw8pH3R3A6n2BzWNatChBzqOyR34DA4jMq8cPhYOUn0/V9l5nc/Fr4zeHPgx4dfVNeuwsrgi2sYiDNcuP4UX8sseBnk9K/NX43fH7xL8cNb+0apM1rpUTE2mlQsfKiHqf7746sfwwOK5Lx149134keIrjW/EF/Jf30x+85wsa9kReiqOwFc/XwePzOpinyQ0h27+v8Akf05wxwbh8kiq9e06769I+S/z3CiiivEP0gKKKKBbbhXsPwC/Zp8RfHLUxLEjaZ4bhfbc6pKnB9UiH8b/oO56A+i/s1/sa3/AI/a18R+MoptO8PHEkNgcpNeDqCe6IfXqR0wCGr9ANE0Wy8PaXbadp1pFZWNsgjit4ECoijoAB0r6bL8plVtVr6R7dX/AMA/HOKuOqeC5sHljUqmzlul6d3+COd+Gnwu8PfCfw5Dovh6zFrAvMkp5lnfHLu38TH8h0AA4rsR3zRnn3oPPvX2sYxhFRirJH861q1TETdWrJyk9W3q2IDn/GlHH1o2/Nmua8b+PtA+G+iTav4g1KHTbKP+KU8u3ZVUcsx9ACaJSUVzSdkTTpzrTVOnFuT0SWrZ0pIUZzwK+bfj7+2XoHwwFxpHh8xeIPEq5RlRv9HtW/6aOPvEf3F54OStfOfx7/bU1/4jfaNH8LGbw/4ebKvKrYurlf8AaYfcU/3VOfUkHFfNBJJyeTXymNzm16eH+/8AyP3Hhzw9lPlxObaLpBf+3P8ARff0O61X42+Mtb8f2njG91qebW7OYTW8hOI4cHOxEHAQ9Co6gnOcmv09+CfxY0/4x+AbDxBYlUlceVd2wOTBMoG9D7cgg9wQe9fkRXtX7K/x1l+C/j9BeSt/wjeqFYL+PqI+fklA9VJOfVS3fFedluPnRrWqu8Zb+vf/ADPruMOFqWYZep4KCU6K0SVrx6r9V/wT9TcZpAcVDa3Md7BHNC6yRSKHV1OQQeQQe4qc8198fy601oxaKKKACiiigAooooAKKKKACiiigAooooAr3NtHdwSQTIssUilHjcZVlIwQQeor8Rf22P2dZP2ePjJeWVlAy+FtX3X+jyfwrGT88OfWNjj12lCetfuDXg37ZX7PUP7RPwa1DSLeJP8AhJNOzfaPM2AfPUcxE/3ZFyp7ZKk/dr2cqx31PELmfuy0f+fyGnY8D/4JfftHf8Jd4PuPhfrl3u1bQ4zPpTSN801mT80Y9TGx4/2WAHCGvvXvX89nw38e678FfiVpPibS99nrOiXe8wygrnBKyROOuGXcjD0Jr95/hZ8R9J+LXw+0Lxdoknmadqtss6AnLRt0eNv9pWDKfdTXXneC9hW9vBe7L8/+DuNo62iiivmyQooooAKKKKACiiigAooooAKKKKAPgj/gqZ+z9/wlHgux+J2kW27U9CAtdTEa8yWbN8jn18t2/KRieFr8s6/ox1/Q7HxPoeoaPqdsl5p1/byW1zbyDKyRupVlPsQSK/Bb9of4O3vwH+L/AIh8HXe+SGzn32dw4/19s/zRP6ZKkA46MGHavvuH8Z7SDw03rHVen/ALizzeiiivrygBwcjrX7ZfsH/HwfHX4F6c9/cef4l0Hbpmp72y8hVf3Ux9d6Yye7K/pX4m19I/sEfHk/A7476ct9c+T4b8QbdL1EM2ETc37mY9hscjJ7Kz14WcYP63hm4r3o6r9V8xNH7ZUUgbIzS1+XmYUUUUAFFFFABRRRQAUUUUAFFFFABRRRQAUUUUAFFFFABRRRQAUUUUAFFFFABRRRQAUUUUAFFFFACdK/OL/gq18ePKt9H+FWl3HzSbdU1jYf4QT5ER/HMhB9Iz3r7/APG/jDTfAHhDWfEury+RpmlWsl3cP32IpJA9ScYA7kgV+A3xW+IupfFn4i6/4v1Zs32r3b3LJnIjUnCRg+iKFUeyivpshwnt67rSWkfz/wCAUkcpRRRX6OWFT2FhcapfW9naQvcXVxIsUUMa7md2OFUDuSSBUFfZn/BMj4Df8LG+L8vjTU7bfofhQLNFvHyy3zZ8oe+wBpOOhCetceMxEcLQlWl0B6H6M/ss/BK3+AHwV0HwqqJ/aQj+1anMnPm3cgBkOe4XhAf7qLXrpGaAe1HevyCpUdWbnPd6mQtFFFSAUUUUAFFFFABRRRQAUUUUAN6mq97eQafaz3VzKkFtCjSSyyMFVFAyWJPQADrVnHNfEX/BTj9ocfD34bxfD7R7rZrvidD9rMbfNBYA4bPp5rAp7qJPaunC0JYmtGlDqNHwR+2B8f5/2iPjPqmuxSP/AGBZk2OjwtkBbZCcOR2ZyS57jcB/CK++/wDgmZ+zn/wrn4ayeP8AWbXy/EHieNTa+YPmgsAcpj08wgOfVRH718FfsbfACX9ob41aXo1xEx8O2GL/AFeUZA+zoR+7z6yNhPXBY/w1+41taxWNvFBDGsMEShI441CqigYAAHQAV9XnWIjhqMcDR0VtfTovnuyn2LNFFFfFkBRRRQAUUUUAFFFFABRRRQAUUUUAFFFIaAGHPbrX5eftaeEvHum/E7UNY8YwNLb3chWxvIMtbeSM7IlP8JUdVODnJ5zk/qIvIBrH8T+FtL8YaPc6VrFjDqFjcLskgnQMpH9COoI5B5FebjsJ9cp8nNZr7vmfWcNZ6+H8Z9Y9mppqz7peT/q5+MVFfU/7Qn7FOqeCPtOveCkn1jQQS8lgPnubUd9veRB/30O4OCa+WCCpIIwR2r8+xGGq4afLUVj+rMqzjB5xQVfCTv37p9mun9WCiiiuU9sKKKKACivXfgl8MPBHxXuE0fU/Ftx4W8QSNthW4t0lguM9Ajblw3baevYnOB7ndf8ABN68UbrTx3DPnoJNNK/ylNejSwGIrw56Ubr1X+Z8ljuKcry6u8NjJuEvOMrPzTSs18z4vor6xvv+CdnjGLP2TxHo0/p5olj/AJI1YV3+wF8TLfPlzaJc4/55Xcgz/wB9Rim8sxcd4Mzp8YZFUdo4lfO6/NI+a6K94vP2Ivi3a58vQbe7/wCuN9CM/wDfTCsK8/ZN+LNiD5vgy7OP+eU0Mn/oLmsXgsTHem/uZ6MOIcoqfBioP/t5f5nklFd7e/AP4kafnzvBGuNjqYrF5P8A0EGsW6+G/i2wz9p8L6xb46+bYSrj81rJ0Ksd4v7juhmWCq/BWi/SSf6nOUVYutNu7FttxazQN6SxlT+taPhDwjqnjrxLp+haRbtcajfSiKKMdB6sT2UDJJ7AE1mqcpPlS1OmpiaNKDqSmlFK7fSyPRf2aPgVdfG/x5HbSpJF4esSs+o3I4+TPyxKf7z4I9gGPbB/UvStLtdE062sLKCO2s7eNYooY12qiKMBQOwAFcZ8FPhNpnwa8DWWgaeA8oHmXV1tw1xMQNzn24AA7AAV3/bng1+i5fglhKWvxPf/ACP5L4r4hnn2Ncou1KOkV+bfm/yH0UUV6p8SFFFFABRRRQAUUUUAFFFFABRRRQAUUVzXj/x7oXwy8I6n4m8S6jFpWjafEZZ7qY8AdlA6sxOAFHJJAHJoAb8Q/iFoHwr8Ial4n8T6lFpWjWEZkmuJj+SqOrMTgBRySQBX4nftgfth+IP2o/FuB5uleDLCQ/2Zo27r286bHDSkfgoOB3LN/bB/bA1/9qPxhx52l+DNPkb+y9I3fh582OGlYfgoOB3LevfsFfsEz/GO6tPH3j60ktvA8L77LT5AVfVmB6nuIQRyf4ug4yahu+iNErasg/YR/YFuvjVcWnjrx3ay2fgSF99rZNlJNWYHt3WEEct1bovcj9dtN0210bT7axsbaKzsraNYYLeBAkcSKMKqqOAAAAAKfZWcGm2kFrawR29rAixxQxKFSNAMBVA4AAAAAq1VJWIbuFFFFMQUUUUAFFFFABRRRQAUUUUAFFFFABRRRQAUUUUAFFFFABRRRQAUUUUAFFFFABRRRQAUUUUAFFFFABRRRQAUUUUAFFFFABRRRQAUUUUAFFFFABRRRQA0jmk70vQVxnxf8ew/DX4ba/4klK5srZmjVujyn5Y1/Fio/GonJQi5S2RrQozxFWNKmryk0l6vQ+Bv23/iofHnxYk0W0m36X4eVrVQDw05IMrfgQqf8APrXzrU19ezajez3dzI01xPI0skjnJZmOST7kmoa/LsTWliKsqsup/a2U5fTyvA0sJT2ikvV9X83dhRRRXMewFFFFABRRRQB92f8E4dZEvh7xlpJPNvdQ3QH/XRCp/9FCvsnPNfnb/wT58Stpfxb1PSWbEWp6cxA9XjdSP/AB0vX6Jjmv0XKZ8+Ej5XX4n8lcdYZ4fPaz6StJfck/xTEHXNfJ/7fvxRbw74HsfCNlNsu9bk8y5CnlbeMgkH03NtHuAwr6xJAFflP+1d48bx/wDHHxFco5e0sJP7Ot+cgLFlWx7F97f8Cqc1xHscM0t5af5mvAmVrMc3jOavGmub59Px1+R5DRRRX54f1gFFFFABRRRQAUUUUAFFFFABRRRQAUUUUAFFFFABX1b+yJ+1XD8PEg8GeLJinh+SQ/Y9Qc5FmzHJR/8ApmSSc/wknPB+X5Sorqw+IqYWopwZ4mb5Rhs7wssLiVddH1T6NH7WWd7BqFtHcW0yTwSqHSSNgyspGQQRwQR3q1g5r8t/gD+1R4k+Ct1DYyl9a8MFv3mnSv8ANECeWiY/dPfb9088AnNfo98PfiPoXxS8N2+t+Hr1byxl4YdHifujr1DD0+hGQQa/QMFj6WMj7ukuqP5Y4h4XxmQVP3vvU3tJbej7P+kdZRRRXpnxwUUUUAFFFFADC23J7V+W37X3xK/4WN8Z9TFvJv03SP8AiXW+D8pKE+Y34uW57gLX3h+038Vk+EXwp1TU4ZhHqtyv2SwGfm85wQGH+6Nz/wDAcd6/KR3aR2diWZjkknJJr5PPMTpGhH1f6H7l4a5Q5VKmZ1Fovdj+r/JfNiUUUV8cf0CFFFFAHUfC/wAVv4H+Ivh3XlYxrY30UshHeMMN4/Fdw/Gv2Jt5BNAjqchhkEdDX4nDg1+vPwI8RN4q+D3hHU3bfNLpsAlb1kVAr/8AjwNfXZBU/iUvR/1+B+C+J+EX+z4xLvF/mv1O/ooor68/BgooooAKKKKACiiigAooooAKKKKACiiigAooooAKKKKACiiigAooooAKKKKACiiigAooooAKKKKACiiigAooooAKKKKACiiigAooooAKKKKACuI+Lnwi8M/G/wADX/hTxXp63+mXQyrDiW3kAO2WJv4XXPB+oOQSD29FAH4IftVfspeJ/wBl3xqdP1JW1Hw7eMzaVrcaYjuUH8Lf3JFGMr+IyDmvo39gb9v+T4eyWHw4+JF+0vhZiIdL1q4bLaaegilJ6w9g38H+7939Mfin8LfDfxn8E6j4U8V6amo6RergqeHicfdkjbqrqeQR+oJFfiJ+1h+yf4k/Zc8bmwvg+o+Gr1mbStaRMJOg/gfssqjGV/EcGotY1TUtGfvNDPHcRJLG6vG4DK6nIYHoQamr8n/+Cf8A+30/w/lsPht8Rr8v4YdhDpWtXDZOnE8CGVj/AMsfRj9zp937n6uRSrLGrowdGGVZTkEetUnczasSUUUUxBRRRQAUUUUAFFFFABRRRQBh+LtO1HV/Dep2Wk6g2lalPbvHb3yIHMEhHyvtPBwa/Ib4i+Gde8I+NNV0vxKs39tQzt9okncuZSTnzAx5YNncG75r9kunH614B+1f+zpD8ZfC/wDaelQpH4t01CbZxgfaY+phY/mVJ6H0BNeHmmDliqalDePTufpPBHEFPJsY6WISVOpZOXWL6O/bv95+ZNFS3dpNYXU1tcxPBcQuY5IpFKsjA4IIPQg9qir8+2P6ojKMo80Qooro/APw9174m+I4NE8PWMl9ey8nbwkSd3duiqPU/TqQKuEXNqMVdsyrVqeHg6tWSjFatvRJGJp+n3WrXsFnZW0t3eTuI4oIELvIxOAqgckmvvD9mr9i228LNa+JPHcEd7rAxJbaUcPDbHqGk7O/t90e5xj0r9nr9lzQfgpp6Xs6Jq3imVcT6g6cRZHKRA/dXsT1bvgcD3PAGPavtMvylUrVa+su3Rf8E/nTirjqpj+bB5a3Gns5bOXp2X4sVECKABgD0p1JRX0x+PDetGcLzxWD4x8caJ8P9Dn1fX9Sh0zT4R80s7YyeyqOrMewAJNfBPx7/bZ1rx4bjRvB3n6BoTZV7vO26uB9R/q1PoDk9zyRXn4rHUcJG83r26n1GScOY7PqnLho2it5PZf5vyR9G/Hz9sPw58KBcaVo5TxB4nXKm3if9zbN/wBNXHcf3Bz67etfn58RPif4l+KuuvqviTU5L2fnyovuxQL/AHY0HCj9T1OTzXKMxYkkkk8kmivhcZmFbFvV2j2/rc/pfIOFcDkUOamuap1m9/l2Xkvm2FFFFeYfaBRRRQB95/sL/H3+3tKHw/1y5zqNjGX0ySRuZoR1j9ynUf7P+7X2EP1r8qv2dfgv46+IXi2w1bwsH0mDT7hZTrcykRQlTnC/89G/2B684Br9TrZZEt4hK6vIFAZlXaCe5AycfTJr9DymtVqULVFts+6P5R45wOCweaOWDmnz6yivsv8A4O9i1RRRXtH50FFFFABRRRQAUUUUAFFFFABRRRQAUUUUAfkr/wAFNv2dP+FefEaL4h6Pa7NB8TyEXgjX5YL8DLZ9PNAL/wC8JPat/wD4Jc/tF/8ACM+Krv4Wa1dbdM1mRrrSGkbiK7C/PEM9BIq5H+0mBy9foX8cvhNpfxw+F+u+DtVAEWoQEQ3BXJt51+aKUe6sAfcZHQmvwj1rSPEHwg+IdzYXHm6T4k8Paht3xnDQzxPlXU9+QCD3GDX3WX1I5ngZYSo/ej/Sfy2ZotVY/oaxz7UvevJ/2YvjfZftA/B3Q/FcBjS/dPs2pWyf8sLtABIuOwOQy/7LrXrBr4epTlSm4SVmtDMWiiipAKKKKACiiigAooooAKKKKAEr4Z/4Kj/AT/hNfhxZfETS7bfq3hr91fbB80ti7dT6+W53ewdz2r7mzVDW9Is/EOj32lahbpdWF7A9tcQSDKyRupVlPsQSK6sJiJYWvGrHp+XUa0P5zKK9I/aJ+D958CfjB4i8H3Qd4bS4L2U7j/X2z/NE/wBSpAOOjBh2rzev1+nUjVpqcXo9TQKAcHNFFaAftr+wj8dv+F5/AfS5r6487xHomNL1Pecu7Io8uU+u9NpJ7sH9K+jRX4u/8E8vjp/wpz492On31x5WgeJ9ul3m44RJSf8AR5T9HO3J6LIxr9oga/Ks2wn1TFNR+GWq/wAvkZtWFooorxxBRRRQAUUUUAFFFFABRRRQAUUUUAFFFFABRRRQAUUUUAFFFFABRRRQAUUUUAFFFFABRRWfrmsWfh7R77VdRuEtbCxge5uJ5DhY40UszH2ABNCV3ZAfBn/BVj45/wBieFNH+F+mXG271crqOqBG5W2Rv3UZ/wB+RS3/AGyHrX5f16D8ffixefG74u+JfGV5vVdQuibaFznybdflhj/BAucdTk968+r9ay3CrB4aMOu79X/VjRKwUUUV6YyW0tZr66htreJ5riZxHHHGMs7E4AA7kmv3c/ZQ+CUPwB+COgeGDGg1Vo/tmqSLzvu5ADJz3C4VAfRBX5s/8E1fgV/wtD43L4n1C38zQvCQW9O4ZWS7JP2df+AkNJ9Y19a/YavguIcXzTjhovbV+pMn0HUUUV8eQFFFFABRRRQAUUUUAFFFFABRRRQBjeLPE2m+DPDWp69q9ytppem20l3czt0SNFLMffgdO9fgt8efi7qXx2+LGv8AjHUSytfzkW1uTkW9uvyxRD6KBnHU5PevvX/gqj+0H/ZWiaf8KdHucXOoBb/WTG33YA2YYT/vMN5HXCJ2avm3/gnr+z5/wuv412+qalbeb4Z8LlNQvN65SabP7iE+uWUsR0KxsO4r7bKaMMFhZ42t1Wnp/wAFlrRXP0H/AGC/2ef+FDfBa0k1G28jxT4g2ahqe5cPECP3UB/3FPI7M719L96OAKWvjq1WdepKrPdkBRRRWQBRRRQAUUUUAFFFFABRRSE4BNAGH4q8V6V4L0O61fWr+LTtOtl3yzzNhQPT1JPQAck8CvlLxZ/wUY0ix1GSHw94TuNVtFbAury6Ftv9wgRzj6kH2rxf9sz41XnxE+JF54etbo/8I7oczW8cKt8ss68SSN6kHKj0AyPvGvnmvjcfm9RVHToOyXXuf0DwxwFhKuEhis0Tk5q6jdpJPa9rNv56H6S/B/8Abc8JfEvWLbR9TtJvDGq3LBIFuJRLbyOeiCQAYY9gygHoDk4r6PDbhmvxMVijBlJVgcgjtX6ffsf/ABen+Kvwsh/tGYz61pL/AGK7kc5aQAZRz7leCe5VjXdleZSxLdKr8XR9z5vjTg+jk9OOOwF1TvZxbva+zT3t016nvNFFFfSH5EMIByCMj3r5n/aF/Y30X4ni51zwyIdD8Ttl3Crtt7xv9sD7rH+8Bz3B6j6Y70v86wr0KdeHJUV0ell2ZYrKq6xGEm4yX3NdmuqPxk8Y+Ctb8Aa9caPr+nzabqEJ+aKYdR2ZT0ZT2IJBrEr9e/ir8GvDPxi0BtN8Q2AmZQfs95HhZ7Zj/Ej9u2Qcg45Br85fjv8AsyeJ/glevcTIdV8Ou+IdVgQ7VyeFlXnY36HsT0Hw2Oyuphbzp+9D8vX/ADP6X4a41wucpUMTanW7dJej/R/iePUUUV4R+lACVIIOCO4r6r/Z5/bX1LwWbXQPG7y6toYIjj1Ll7i2Hbd3kQf99DtngV8qUV1YfFVcLPmpux4ma5Ng85oOhi4X7Pqn3T/rzP2f8PeJNO8W6Rb6ppF7DqGn3C74ri3cMrD6j8iOoNa1fkr8Fvj94o+COr+fo9z9p0yVwbnSrhiYJh3I/uNj+Ic9M5HFfo38GPj/AOF/jdpIn0m48jUo1ButMnIE0B9cfxLnow49cHivvMDmNLFqz0l2/wAj+ZOI+EMZkUnUXv0ukl08munrsz1KkwPSlor1z4IbsX0H5UnlIeqL+VPooHcryWkMqkNEhB6grmqsWgabbXQuorC2juACBKkKh8HryBmtDPvRkipsmUpzSsmLilooqiAooooAKKKKACiiigAooooAKKKKACiis7XNc0/wxo97q2q3kOn6ZZQtPc3Vw4SOKNRlmYnoABQBT8YeLtH8AeGtR8Q+INQh0vRtPhM9zdzthY1H6kk4AA5JIABJr8T/ANs79sfWv2oPFxtrQzaZ4F06U/2bpZbBlPI+0TAcGQjOByEBwOSxbY/bj/bU1H9pTxQ2iaHLNYfDzTZibS2OUa+kHH2iUfntU/dB9Sa3f2C/2HLr4/axD4x8XW0tr8PbGX5Y2yj6tKp5jQ9RGDw7j/dXnJWG76I0StqzW/YH/YQm+NF9a+PPHVpJb+A7aTdaWUgKtq8inp6iEEYLfxEbR3I/Xixs4NNs4LS1gjtrWFFiihhUIkaAYCqBwAAAABTNN0210bT7WxsraKzsraNYYLeBAkcSKMKqqOAAAAAKu1SViG7hRRRTEFFFFABRRRQAUUUUAFFFFABRRRQAUUUUAFFFFABRRRQAUUUUAFFFFABRRRQAUUUUAFFFFABRRRQAUUUUAFFFFABRRRQAUUUUAFFFFABRRRQAUUUUAFFFFADccmvjv/goh47+w+FvD/hSCUiS/na7uFU8+XGMKD7Fnz/wCvsTOBX5gftreLv+Ep+PWrRI26DSoYrGM54yo3v+TyMPwrxc3reywzS3lofofAeAWNzqEpLSCcvnsvxd/keEUUUV+eH9YBRRRQAUUUUAFFFFAHof7Pni7/hBvjP4S1cvtiS9SGVicARy5icn6K5P4V+uSHein1FfiWrFWBBwRzX66fAfx4PiP8JvDeumQSTz2qpcHPPnJ8kn/jysfoRX2GRVtJ0X6/o/0PwHxOwDU6GPiu8X+a/U6zxTqy+H/DWq6k67ls7WS4I9QqFv6V+Ml5dS313PczOZJpnaR3PVmJyTX6+/GaOSf4TeMIoM+c+kXapjruML4r8fD1rPP27016/odHhfCKhiZ9bxXy1Ciiivkz92CiiigAooooAKKKKACiiigAooooAKKKKACiiigAooooAK+hf2I/iDf+E/jRp+ipK50vXA9vcwZ+XeqM0bgeoIxn0Y189V9UfsFfCi58Q+PpfGl1GV0rRVeOBz0luXXbgeoVGJPoWSvRy6M5YqHs97/h1/A+Q4rqYelk2IeK2cWl/ie1vO9j9DxS0g6Utfph/HYUUUlACEc+gqKSZIImkdwqKMsxOABT2OFye1fE/7Y/7U0JtrzwF4QuxI8mYtWv4W+VR0aBGHUnoxHQfL3OOTE4qGFpuc/l5nuZNk+IzrFxw2HXq+iXVv9DxT9rX43j4w/EV49PnMnh3SS1vZYPyytn95L/wIgAf7Kr0ya8Ooor80r1pV6jqT3Z/YuW4CjlmFp4SgrRirf8F+berCiiisD0gooooAK/Tz9iHVTqP7POgxMdzWk1zBn285mH6MK/MOv0Z/4J9zmX4K3ak5EeqzKPb5Iz/WvocjdsS13T/Q/KPEiCllEZPpNfk0fT9FFFfeH8xhRRRQAUUUUAFFFFABRRRQAUUUUAFFFFABRRRQAUUUUAFFFFABRRRQAUUUUAFFFFABRRRQAUUUUAFFFFABRRRQAUUUUAFFFFABRRRQAUUUUAFFFFABXG/FT4WeG/jR4J1Dwp4q09dR0m9XBVuHicfdkjb+F1PII/UEg9lRQB+B37Vf7K/iT9l7x4+l6iHv/D94zPpOsqmI7mMfwt/dkXIDL9CMgg19R/8ABPb9vU+GJNO+F/xG1HOjOVg0XW7p/wDjzPRbeZj/AMsjwFY/c6H5cbP0V+MHwh8NfHPwHqPhPxXYreaZdjKuMCW3lAO2WJv4XXPB+oIIJB/Db9pr9mvxN+zJ8QptB1tDc6bOWl0vV40IivYQeo/uuMgMmcg+oIJjY1T5tGf0ABgRxyKdX5pf8E7P28Dc/wBm/Cr4i6jmX5bfQdaun+92W1lY9+gRj7Kf4a/SyqTuZtWFooopiCiiigAooooAKKKKACkIyKWkoA+MP21v2aRqlvcfEDwza/6ZCu7VrSJf9agH+uUD+JR971Az1Bz8L1+2TxrIhRxuVhgg96+SPEH7BOkax8XH1aK+Fh4Mn/0iXTIARMJSfmiQ4wsZ656jO0DoR8rmOVSq1FVoLfdfqft3CPG1LA4WWDzOTtBXi93ZfZ/yPlX4G/s+eI/jjrIi0+I2ejxOBdapMh8qLuVX+++P4R6jJA5r9KfhR8HPDnwb8Ox6XoFoIicG4u5MNNcuP4nbv3wBwM8AV0nhjwxpng/RbbSdGsotP0+2TZFbwrtCj+pPUk8knJrY6mvTwOX08Ir7y7/5HxXEnFmLz+fJ8FJbR7+b7v8ABdA4Ao5o6ms7XddsfDel3Go6ldxWVlboZJZ53CoijqSTXrNpK7PiIxc2oxV2zQJwMjtXgPx7/a38M/CFJ9NsGTXfE+CPsUD/ACW7esrjp/uj5vpnNfO/7QX7b2q+LXudD8CyTaRo5zHJqf3Lm4H+x3iU/wDfR/2eRXyi7tK7O7F3Y5LMckmvlsdnChenh9X3/wAj9r4b8P51+XFZtpHdQW79X09N/Q6/4l/FnxP8W9bbU/EepPduCfJtk+WCBT/DGnQduepxyTXH0UV8fOpKpJym7tn77h8NRwlONGhFRitklZIKKKKg6Qoor0j4O/APxX8atUEOjWfk6cj7bjU7gFYIvUZ/ib/ZXJ6ZwOa1pUp1ZKEFds4sXjMPgKMq+JmowW7Z5/YWF1qt7DaWdtLd3U7iOKCBC7ux6BVHJPtX2V8Af2E3uTba58RQYo+JItDif5j6ec46f7qnPqRyK+hfgh+zT4V+CdoklnB/aOuOm2bVrlQZG9Qo6IvsOT3Jr14EZr7LBZPGnapX1fbp/wAE/nziPj+ti+bDZXeEOsvtP07L8fQo6To9loOnwWGn2sNlZwIEjggQIiKOgCjgCr46+1B/SjjFfSpJaI/HW3JuUndsdRRRTEFFFFABRRRQAUUUUAFFFFABRRRQAUUUUAJX5s/8FUf2eNklj8W9GtjtbZp+uBF79IJz+kZPtGPWv0m6Gue8e+C9L+Ivg7WfDGtQfaNL1W2e1nTvtYYyD2YHBB7EA124LFSwleNVbdfTqNaH5Nf8E3f2hD8JfjCvhXVbry/DfitktW3t8kF4OIJPbcSYz/vKT92v2G61/Pj8Xfhpq/wV+J2u+E9U3Jf6RdGNJ1BUSp96OVfQMpVh9a/ZD9ir9oBP2gPgjpmpXc4k8R6XjTtXUn5mmRRtl+ki4bPTcWA6V9DnuFjLlxlLaW/6Mcu57/RRRXyJIUUUUAFFFFABRRRQAUUUUAFFFFAHwj/wVM+A3/CW/DzTviPpdvv1Pw6RbX+z70lk7cMfXy5Dn6SOT0r8qq/ov8R+H7DxXoGpaLqlut3puo20lpcwP0kjdSrKfqCa/Az46fCm/wDgp8V/Efg2/wBzNpt0yQzMMefA3zRSf8CQqfYkjtX3/D+L9pTeHk9Y6r0/4DLizg6KKK+uKHI7ROroSrKcgg4INfuZ+xp8cF+PXwI0LW7icS63ZL/Z2qgn5vtMYALn/fUo/wDwMjtX4Y19i/8ABMv45f8ACt/jU/hK/uPL0bxaq2qhz8sd4mTAf+BZaPjqXT0r57O8J9Yw7nFe9HX/AD/ryE0fr9RRRX5mZhRRRQAUUUUAFFFFABRRRQAUUUUAFFFFABRRRQAUUUUAFFFFABRRRQAUUUUAFFFFACEcV8Uf8FQ/jefAnwhtfBGn3Hl6t4qkKzhD8yWUZBk+m9ti+43ivtR5BGjMxChRkk9hX4W/tjfGpvjt8fPEOvQTmbRrV/7O0vByv2aIkKw9nYvJ/wADr3slwv1jFKcvhjr8+n+ZSR4lRRRX6eWFKql2CqMknAApK+lf+Cf/AMEP+FzftAaXLe2/naB4cxq19uGUdkYeTGex3SYJB6qj1z4itHD0pVZ7JXA/Tb9i/wCB6/Af4DaHo9zB5WuX6/2lqpYYYXEgB2H/AHFCJ9VJ717tjNKBS1+PVakq9SVSe7dzIKKKKzAKKKKACiiigAooooAKKKKAE71zXxE8daX8MvBGt+Ktal8nTNJtXupiOrBRwq+rMcKB3JArpe9fm5/wVX+Pp/4lPwn0q5/uanrXlt/34hP6yEH/AKZmu3A4V4vERpLbr6dRrU+DviZ4+1n4y/ErWvFGp77jVdavDL5SZbbk4jiTuQqhUA9AK/aP9j34Cx/s+/BLR9DmiVddvB9v1eQdTcuBlM9wihUHb5Se9fnh/wAE1PgB/wALS+MJ8XapbeZ4f8JFLkb1+Wa9OfJX324Mh9CqZ+9X7AV9DnuKSccHT2jv+i+Q5dhaKKK+RJCiiigAooooAKKKKACiiigAqOf/AFEn+6f5VJSHBBHrQNbn4t+KDO3iXVjdf8fJu5fN/wB7ec/rWZX0x+1p+zVrnhDxxqXiXQtNuNR8OanM105tYzIbSVjl1cAcKWJIbpg46jnxrwH8HfGHxI1aCw0LQry5MjBWuHiZIIh3LyEYUD8/QE1+YVsLVhWdPld7/ef2Zl2d4DE5fDFqpFRSV7tK2mqfaxxlfXH/AATp1x7fx74n0gMfKutPS6K9t0bhQf8AyKa85/aa+Alr8CovB1rDM11c3tpKbu4OQssyMpYqOygOAB6AZ5Jrs/8AgnlZvL8X9ZuR/q4dHkQ/VpoiP/QTXbgaU8Pj4U5bp/mj57iPHYfNeGa+Ko6wktH6St+aP0Tooor9CP5TEpaTNLQAg6VT1HTrbVbOa0vLeO6tpkMckMyB0dTwQwPBB9KudqCaW403F3R8M/tEfsOSWpuvEHw6jaSLmSfQicsvqYWPX/cPPoTwtfGd1azWNzLb3MLwTxMUkilUqyMDggg8gj0r9sT7/lXhXx8/ZV8OfGi2lvoUXRvE6j93qUK8S4HCyqPvjtn7w45IGD8xj8ojUvUw+j7dPl2P2bhnj6rhOXC5q3KGylu1691+Pqfl9RXX/Ev4VeJPhLr76V4j097SXkwzj5op1H8Ub9GH6juAa5CvjZwlCTjJWaP6Ew+Io4qnGtQkpReqa1TCtHw/4i1Lwrq9tqmkXs2n6hbNvingcqyn/DsR0I4NZ1FKMnF3RpUpwqxdOorp7o/QX9nb9tfTvGX2fQPG8kOk64cRxagcLbXR7bu0bn/vk9scCvq5HDruU5FfiZX0n+zx+2TrXwwe20XxMZtc8MrhI3J3XFov+wT99B/dJ47EYwfrMBnO1PEff/n/AJn4TxNwB8WLylebh/8AI/5P5H6RHA5pM56dKwfB/jXRPH2g2+saDqEWoWEwyssLZwe6sOoYdwcEd63gMdRg19cmpK6eh+E1Kc6U3Cas1o09GiSikpaZAUUUUAFFFFABRRRQAUUUUAFFFFABRRSE4oAr3NzDZW0txcSpBBEpeSWRgqooGSSTwAB3r8e/2/8A9uCb45a1P4H8G3jxeAbCbE1xGSp1aZT98/8ATJSPlXufmP8ACF73/go1+3F/wlFzf/CrwBqH/EmhYw67q1s/F24PNtGw/wCWYP3yPvEY+6Du+b/2Pv2TNb/ah8efZ183T/COnOr6vqwX7i9RDHngytzjsoyx6AGG76I0StqzqP2HP2L9Q/aW8VjWNbjmsfh7pkw+23QyrXsgwfs8R9em5h90H1Ir9ptB0LTvC+jWWk6VZw6dpllCsFta26BI4o1GFVQOgAFUfBHgnRfh14W0zw34e0+LTNF06EQW1rCMBFHcnqSTkknkkkkkmugqkrEt3CiiimSFFFFABRRRQAUUUUAFFFFABRRRQAUUUUAFFFFABRRRQAUUUUAFFFFABRRRQAUUUUAFFFFABRRRQAUUUUAFFFFABRRRQAUUUUAFFFFABRRRQAUUUUAFFFFABSUtFAEMx2xOx6BTX42eP9e/4Sjxz4g1jduF9f3Fyp9nkZh+hr9dfiHqv9h+BPEOoA4NrYTzZ9NsbH+lfjWxySa+Rz+elOHq/wAj928L6EebFYh7+6l+Lf6BRRRXyB++hRRRQAUUUUAFFFFABX2v/wAE8viYqvrfge7k5Y/2jYhj16LKo/8AHGA/3jXxRXSfDjxxe/Dfxxo/iSwJ8+wuFlKZwJE6Oh9mUsp+td2BxH1avGfTr6HzHEmVLOMsq4X7Vrx/xLVf5P1P2IvrSPULSe2mQSQyo0bKehBGCK/HX4h+D7nwB441vw9dqRNp908G5xjeoPyOPZlKsPY1+vPhLxRYeMvDum61pkonsL6BZ4pB3VhnB9COhHYgivmL9tj9nSfxpZDxv4ctTPrFlFsvrWJcvcQr0dQOrpzx1I/3QD9hm2FeJoKpT1cdfVM/BOBc4jk+YywuKfLGpZa9JJ6X7btfcfANFBGDg8GivgT+oU76oKKKKBhRRRQAUUUUAFFFFABRRRQAUUUUAFFFFABRRXuvwI/ZM8U/GC5t768il0LwwSGa/nTDzL6RIeWz/ePyj1JGK3oUKlefLTV2eZmGZYXK6Dr4qoopd/yS3b9DiPgz8G9c+NPi2HR9JhZLZSrXl+y5itos8sfUnnC9SfbJH6n/AA+8A6T8NPCGn+HdHg8qys02jdy0jHlnY92Y5JPv2HFRfDb4ZaB8KfDUGieHrJbS0j+Z5D80kz93dv4mP6dBgACuqklSJSXYKvq1ff5fgI4KN3rN7v8ARH8t8U8UVuIayhBONKL91d33fn+Q9M0uc15f41/aT+G/gNpE1TxVZG5Q4NtaMbiUH0Kxhip+uK8H8af8FFtIthJF4X8NXV/J90XGoSrAgPrtXcSPqVrprY3D0fjmvz/I8bA8OZrmNvq9CTT6tWX3uyPsc8Vxnj74u+EfhfZG58Sa5bacCMpCW3Syf7sa5ZvwFfnX43/bI+J3jQSRLrS6HaP/AMsNJj8oj/toSZPyavGL6/utUupLq8uJbu5lO55p3Lu59STya8OvnkErUFd92fpOWeGmJqNTzCqortHV/fsvxPpv48/tu6z4+huNG8IJPoGivlJLsti6uF9Mj/VqfQEk+oBIr5dJycnk0UV8tXxFXEz5qjuz9uyvKMHk9H2GDgkuvdvu3uwooorlPZCiiigAooooAK/SH9gO1+z/AANL4x5+pTyfoq/+y1+b1fqT+xxoZ0P9nvwuGXbLdLNdP775XK/+O7a+iyON8Q32T/Q/JfEmooZTCHWU1+CbPb6KKK+7P5mCiiigAooooAKKKKACiiigAooooAKKKKACiiigAooooAKKKKACiiigAooooAKKKKACiiigAooooAKKKKACiiigAooooAKKKKACiiigAooooAKKKKACiiigArzb49fArwx+0L8Pb7wn4mt90Uo8y1vYwPOs5wDtljPYjPI6EEg8GvSaKAP55/j18CfFH7OfxFvPC3iSApNEfNs76IEQ3kGTtljPoccjqpBB5Ffo7/wTw/bnHxKsrP4aePr8f8JZbR7NK1O4fnUo1H+qcnrMoHB/jA/vAlvpb9qD9mrw7+038O5/D+roLXVbfdNpWrKmZLOfHX3RsAMvcY6EKR+HHxF+Hniv4CfEi78P65BPo3iHSLhXjmhcrnB3RzROMZU4DKw/QjAjY1+JH9FeaWvj/wDYJ/bUtv2h/DKeF/E9zFb/ABD0uH95nCjU4V489B/fHG9R/vDgkL9fjpVmbVhaKKKBBRRRQAUUUUAFFFFABRRRQAUUUUAVbu6israW4ndYoolLtIxwFAGSSewr8zv2qP2k7z4x+IpdK0ud4PCNjIRbxgkfa3HHmuPTrtB6DnqTX0z+3j8UpfBnw1tvDljKYr3xC7RuyHBW3TBkH/AiyL7gtX5018hnONkn9Xg9Ov8AkfvXh7w7TnD+1sTG+rUPK2jl630QUUUV8ifvAUUUUDCpbOzn1C6itrWGS5uJWCRwxIWd2PAAA5JPpXefCL4GeKvjPqwtdCsStmjAXGpT5WCEe7Y5b/ZGT7Y5r9D/AIG/sveFPgrapcwRDVfELLiXVrlBuGeojXkRr9OT3Jr2MFltbFvmeke/+Xc+C4h4wwORxdNPnrdIrp/ifRfj5Hzt8Av2FLrU2t9a+IivaWpw8eiRnEkg7eaw+4P9lfm9SvSvt7RNC0/w5psGnaXZQ2FjAgSK3gQKiL6ADitDHFKAeTmvt8NhKWFjy018+rP5pzjPsdnlX2mLnotorSK9F+u46kopa7j58ZQDmq19eQadaS3N1KlvbxKXklkYKqqBkkk8AD1r46+Pv7dVvpxudE+HhS8uRlJNbkXMMZ7+Sp++f9o/L6ButcmIxNLCx5qj/wA2e3lWTY3Oa3scJC/d9F6v+mfQPxj/AGgPCfwV04zaxeCfUXTdb6ZbENPN6HH8K/7TYHXGTxU/wN+NGmfG/wAFR65YR/Y7lXMV3Ys+9reQdicDIIwQccg+oIH5O61rd/4j1OfUdUvJ7++uG3y3FzIXdz6kmvTf2avjbcfBP4gwXsju+hXu2DUrdecx54kA/vITkeo3DvXzlLOnPELmVoPT/gn69jPDmFDKpSoyc8Qtb7J23il+T3v2P1dwKO1U9Nv4NVsLe8tZUuLW4jWWKWNtyujDIYHuCCDVw9K+u3PwdpxdmLRRRQIKKKKACiiigAooooAKKKKACiiigD4A/wCCp37P3/CQ+ErD4o6RbbtQ0YLZ6oI15ktWb93If9x2x9JPRa+Vf2AP2gP+FH/HGzttQufJ8NeJNmm6hubCROT+5mP+65wSeiu5r9lfEnh7T/Fvh/UtE1W3S70zUbeS1uYH6SRupVlP1BNfgn8fvhFf/Ar4t+IfB19vcWFwTa3DDH2i3b5opPTlSM46HI7V9vlFaONw08FW6LT0/wCAy1qrH7/KcjilHIr5s/YK+Pn/AAvP4GaeL+587xL4f26ZqW5svJtX91Mf99AMnuyvX0n0r42tRlQqSpT3TIFooorIAooooAKKKKACiiigAooooATrX58/8FWfgZ/a/hnRvihp1vm50tl03VCg5a3dv3Mh/wB2Qlf+2q+lfoNxXOfEDwVp3xG8F634X1aLzdN1a0ktJh3CupG4ejA4IPYgGu3BYl4SvGqum/p1GtD+eCiuk+JPgPUvhj4817wpq6bNQ0i7ktZTjAfaeHX/AGWGGHsRXN1+vQmpxU47M0CrGnahc6TqFtfWcz213bSrNDNGcNG6kFWB7EEA1XoqviA/fP8AZu+L1v8AHP4MeGfF0bJ9qu7YR30Sf8srpPkmXHYbgSP9kqe9en45r8uP+CUnxt/sLxprXw01C422esodQ01WPAuo1/eoPd4wG/7Y+9fqOK/JMywv1TEyp9N16MzasLRRRXmiCiiigAooooAKKKKACiiigAooooAKKKKACiiigAooooAKKKKACiiigAooooA+af2/vjV/wp39nnWFtLjytc8Q50iy2nDKJFPnSDuNsYfB7My1+KXWvrf/AIKV/Gn/AIWZ8epfDtlP5uj+E4209ApyrXRINw31BCxn/rlXyRX6dkuF+r4ZSe8tX+n4GiQUUUV74wr9mf8AgnT8Ev8AhUvwAsdTvbfytd8VFdUuSwwywkYt4z7BDvx2MrCvzE/ZR+DEnx3+Onhvww8TPpfnfbNTYdFtIsNICe27hAfVxX7vW0EdrDHDEixxxqFVFGAoHAAHYV8VxFirKOGj11f6EyJ6KKK+HICiiigAooooAKKKKACiiigAooooA5X4neP9L+FngDXvFmsSbNP0m0e5kAOC5A+VF/2mYqo92Ffgf468X638X/iNqviHUN97reu3zSmOMFiXdsJGg64A2qo9ABX3v/wVa+PGBo3wp0u4/u6prGw/XyIT/wCPSEH/AKZmvJf+CZvwH/4WX8ZH8YalbeZoXhILcJvX5Zb1s+Svvsw0nHQqnrX3GV044DBTxtTd7enT72WtFc/Rr9lH4HQfAD4KaD4YKJ/azJ9s1SVOfMu5AC/PcLhUB9EFexY/KjPNHeviqtSVabnJ6vUgWiiioAKKKKACiikoASkyB3o+6MjmvCv2s/jovwd+H7wWMwHiTVg1vYgHmIY+eb/gIIx/tEdgaxrVY0KbqT2R3YDBVsxxMMLQV5Sdl/n6LdnL/FH9ufw38PPF+o6BaaPc67PYv5UtxDMkcXmD7yAnJO08HjqDXnV//wAFIrpsiz8Cxx+jTakW/QRD+dfF0kjzSNJIxd2JZmY5JPqabXwdTOMVNtxlZeiP6dwnAOSUacVWp88klduT1fV2TSPq3Uf+CiPjafP2LQNFtvTzhLLj8mWuk+CP7SPxd+OvxDs9DtZNM07T0xPqFza2X+pgBG7Bdm+ZuFHuc9Aa+MrW2lvbmK3t43mnlcJHHGMs7E4AAHUk1+pn7LvwQi+C/wAPIYLhEPiDUdtxqMowSHx8sYPogJHuSx713ZfVxeMq+9N8q3/y+Z83xXgcj4dwL9jho+2npG+tu8tb7fnY9j25QAgEe4pVVFHyqAfYVFcTxWsTzyuscSAszscAAda+M/j9+3SunXFzoXw7aO4mXMcmuSLujU9/JU8N/vtx6AjBr6nEYmlhYc9R/wCbPxTKcnxudV/YYSF+72S9X/TMb/go9qkE+ueCbFHVp4Le7mkUdVV2iVT+aN+Ved/sn/HXwp8CYvEl/rlvf3mo34higisoVbbGu4tksygZLL/3zXhXiDxHqnirU5dS1jULjUr+U5ee5kMjn2ye3oOgrOr4Grjm8W8TTVn0v6WP6hwfDVOGRwybFSbS3a0vrzfdc+95v+CjfhsMBF4U1R0z1eWNT+WTWhpn/BRLwRcyql5oetWYP8axxyKPr84P5A1+fFFdCznFp7r7keVLw9yOSsoSX/bz/U/VPwr+1r8LfFhWODxVbWM5/wCWeoq1t/484Cn8DXrNlqFtqVtHcWlxFcwSDcksLhlYeoI4NfinXS+DfiT4p+H92Lnw9rt7pTA7ikExEbn/AGkPyt9CDXoUc9a0rQv6Hy2P8MqTTlga7T7SWn3q1vuZ+yPPpijNfCfwp/4KD39o0dl480tbyHhf7T01Qsg93jJ2t9VK/wC6a+xfAvxD8O/EjSE1Pw5q0GqWrYy0TfMh/uup+ZT7MAa+jw+NoYle5LXt1PyPNuHsxyWVsXTtHpJaxfz/AEdn5HU0lLSZruPnDmPHnw80H4laDNo/iHTo9QspBnbIMMjdmVhyrD1Ffnp+0H+yFr/wkkuNX0bzte8LAljOq5mtV9JVHUD++OPULxX6YkgVHJEkwZXAdSMEEcGvNxmBpYyPvaPoz63IeJsbkFW9F80HvF7P07PzR+JtFffP7Q/7EFj4kFxr3gJItN1U5eXSSQtvOevydo29vun/AGeSfhTW9D1Dw3qlxpuqWc9hf27lJbedCjofcGvg8XgquElaa06Poz+nsj4iwWe0ufDytNbxfxL/AIHmijRRXvn7JP7P0nxh8Y/2lqsDHwrpUivclhgXMnVYR7d29BxxuBrnw9GeIqKnBas9TM8xoZVhZ4rEOyir+vZLzb0PoX9g74P6r4R8NXfi/VLi6t11mNVtNNLlY/KByJXToWb+E9lyf4uPrQDFQwQpbwpHEgSJQFVVGAAOgAqfbX6bh6Kw9KNJdD+Ns2zKpm2MqYyqrOT27Lovkh1FFFdJ5IUUUUAFFFFABRRRQAUUUUAFFFFACAYr8/f+Cjf7bn/CAafefC7wLqH/ABUt3Hs1nU7d+dPiYf6lCOkrA8n+BT/eOV9W/bu/bFtf2bPBTaPoc8dx8QNYhYWUJIYWMRyDcyD2OQgP3mHcKRX4++A/A3ir47/Emz0LR4p9a8S63dFmlmcsWZiWkmlc5wB8zMx9zUt9C4rqzov2cf2evEf7SfxJtPC+hRmKDibUNSdSYrK3B+aRvU9lX+IkDgZI/dX4P/CPw78D/AGmeEfC9n9k02yT5nbBluJT9+WRv4nY8k/QDAAA5T9mD9m7QP2ZPhxbeHNIUXWpTbZtV1UriS8nxyfZF5Cr2HqSxPsdCVhSdwoooqiQooooAKKKKACiiigAooooAKKKKACiiigAooooAKKKKACiiigAooooAKKKKACiiigAooooAKKKKACiiigAooooAKKKKACiiigAooooAKKKKACiiigAooooAKKKKACiiigDgPj3IYfgp45deo0W8xj/AK4vX5DV+wXxptG1D4R+MrZBuabSLuMD1JhcV+PtfG5/8dP0Z/Qnhe17DErrdfkFFFFfKH7eFFFFABRRRQAUUUUAFFFFAH2V+wb8cxp94/w71i42QTs02lSO3Cv1kh/4Fyw993civus4Iweh9a/FGxvrjTb2C8tJnt7q3kWWKaJtrI6nIYEdCCM1+nv7L37QVt8bPCCQ3sixeJ9PRUvoBgeZ2EyD+63cdjkdMZ+1yfHKpH6vUeq29O3yP504/wCG5Yas81wsfcl8S7S7+j/P1OF/aG/Yq03x/Nc+IfB7Q6Nr8hLz2bjFtdN1J4/1bn1AwT1AJJr4V8a+APEXw71Z9N8RaTc6VdrnCzp8sg9UYfK491JFfsoKxvEvhLRvGOmvp+taZa6pZSfehuog659cEcH36iurGZRSxDc4Pll+B4uQcd43KoxoYle0prbX3kvJ9V5P7z8ZKK/Q34gf8E/fBuvvLceG9Qu/DVw2SIT/AKRbg/7rEOP++8e1fP3i39g/4l+HzI2mxWHiGEHj7JcCOTHusgUZ9gTXy9bK8VR+zdeWv/BP2jAcbZLj0v33JLtLT8dvxPnOiuq8RfCvxj4SkkXV/DOq2ATrJLaOEPuHxtI9wa5YqR1BFeZKE4O0lY+0pYmhiI89Kaku6d/yEooorOxvzLuFFFGCexp2YuaPcKKvaboGp6y+yw067vn6bbaFpD+grudB/Zz+JniTb9i8F6qqt0a6h+zKfxk2itYUatT4It+iOOvmGDwqvXrRj6tL8zziivpjwx+wH8RtYaN9Un0vQ4j94TTmWVfoEBU/99CvZvB//BO/wtprxS+INfv9ZkU5aK3RbaJvY/eYj6MK9GllWKq/Zt66f8E+SxnG+SYO/wC+U32im/x2/E+A443ldURS7scBVGST6V7L8NP2R/iL8SHSVNHbQ9OJGbzVwYAR6qmN7exC49xX6KeBvgf4G+HIR/D/AIbsrGdRtFzs8ybH/XR8t+tdycIpPAA79K9uhkUI615X8l/mfm+Z+JlaonDLqXL/AHpav7lp+LPnT4RfsTeCfh2Yb7WF/wCEr1dMMJb2MCCNv9iLkfixb2xXqvxD+LvhD4Saatx4h1e309Sv7q2X5ppP9yNcsfrjA7kV85ftI/tsJ4aubvw14DeG71GPMdzrBw8UDdCsY6Ow/vHKj0Pb4c1rXNQ8SalNqGqXtxqF9M26W4uZDI7n3J5p4jMMPgU6WFim/wAP+CZ5ZwnmnEso47OqslF7L7TXktor5fI+vviR/wAFDr25Z7bwRoS20fIF/qvzuR6rEpwPxY/Svm3xx8c/HnxGaQa94lvruB+DaxyeTD/37TCn8RXC0V83Xx2IxHxzdu2yP1/LeGcqytL2FFcy+09X97/SwE5ooorgPqEktgooooGFFFFABRRRQAUUUUAFFFFAElrbSXlzFbwoZJpXCIi9WYnAAr9j/h54ZXwb4G0DQ1IYadYw2u7+8VQKT+JGa/Mz9k/wA/xB+N/h+Bk3WenSf2lcnGQFiIKg/V9i/jX6qgYAHYV9nkVG0JVX10+4/njxNx6qYmhgov4U2/novwX4j6KKK+qPxMKKKKACiiigAooooAKKKKACiiigAooooAKKKKACiiigAooooAKKKKACiiigAooooAKKKKACiiigAooooAKKKKACiiigAooooAKKKKACiiigAooooAKKKKACiiigAr5u/bQ/ZF0v9qDwM32dYbHxtpcbNpWpMMBu5t5T1MbHv/CeR/EG+jwcU6gD+cu3n8WfA34kLJGbvw14u8PXvf5ZbeZDggjoR2xyGB7g1+2H7Hf7V2j/ALUPw9S83RWHi7TVWHWNLU/dftNGDyY3wSPQ5U5wCfL/APgoP+xUnx28Oy+NvCNkqePtLh/ewRLg6rAo/wBWfWVR9w9x8p/h2/lj8Gfi/wCJv2ffiVp/irw9M1rqVhIY57WXIjuIs/vIJV7qcYPcEAjBAIjZmvxI/oiorzb4C/HDw5+0L8ONO8XeHJv3M48u6s3YGWznAG+GT3GeD3BBHBr0mrMgooooAKKKKACiiigAooooAKKKKAPzd/b91qTUPjbBZFv3NjpsSKueNzM7E/XlR+Ar5pr6O/b10xrH48PORgXmnQTA+oBdP5qa+ca/M8xv9bnfuf2PwooLJMLybcq+/r+IUUVJa20t7cxW8EbTTyuEjjQZZmJwAB3JNedufVSkormkFvby3c8cEETzTSMESONSzMx4AAHU19c/AP8AYWvte+z638QFk06wOHj0ZG2zyjr+9Yf6sf7I+b12mvb/ANmT9lnS/hLpFrrOtW0d94vnQO8rgMtnkf6uPtkdC/U8gcdfooDGK+zwGURilUxGr7f5/wCR/PXE3H1WtKWDyp2itHPq/TsvPftYyfDvhzTfCmlW+maTZQWFjAuyOC2jCIo+g/nWt3o5o4Ar6lJJWR+KylKcnKbu2KTxQOlAHeq9zdRWUDzTyLFEilmdzgKBySSegpiSb0RMTg15x8Xvjv4V+DGlG5129Bu5FJt9OtyGuJz/ALK54HucD3zxXgfx9/bpsdD+06J8P/L1LUBlH1l/mgiP/TMf8tD/ALR+X/eFfD2v+IdS8U6tPqer30+o387bpZ7ly7sfqe3oO1fOY3N4Ubwo+9Lv0X+Z+tcOcBYjMOXE5henT6L7Uv8AJeuv5np/xx/ad8V/Gu5kt7iY6V4eDZi0m2c7W54MjcF2+uAOwFeP0UV8XVrTrSc6juz+iMDgMNltFUMLBQiui/rV+bCiiisT0D7g/YT+P3nQj4c65cZkQNJpE0jdV6vDn25ZfbcOwFfauM1+U3wA+Bnjb4oeI7O/8OJJpNrY3CytrkwKxwMpBGzu7jj5R7ZIBzX6oWEU0NjbxzyiadUCyShNgdscsFycZPbNfoGUVas6HLUW2z7o/lbjzBYHDZnz4SavPWUV9mX/AAd7b3LlFFFe6fmoUUUUAFFFFABRRRQAUUUUAFFFFACV8Jf8FSfgH/wl/wAPrD4kaVbb9U8OYt7/AGD5pLJ24Y+vlyHP0kcnpX3b3rO17RbLxLol/pGpW6Xen38Eltc28gyskbqVZT7EEiurCYiWFrxrR6fl1GtD8W/2D/j2fgX8dtNN9ceT4b17bpmp7jhIwzfupj/uPjJ7Kz+tftmORmvwE/aB+EV98C/i74i8HXm9ksLgm0ncf6+2b5opPTJQjOOhBHav1q/YK+O4+OHwG037dced4j8PhdM1Hccu+1f3Up7nemMnuyvX0+e4eNSEMbS1T3/R/oVLufSlFFFfHEBRRRQAUUUUAFFFFABRRRQAUUUUAfmL/wAFXvgj/Z3iHQvifp1viDUVGl6oyDpMikwyH3ZAyZ7eUvrX57V+/wB8ffhRafG34ReJvB12EVtRtWFtM44huF+aF/wcKTjqMjvX4G6xpN3oGrXumX8D2t9ZTvb3EEgw0ciMVZT7ggiv0fIcV7ah7KW8Py6f5FplOiiivpijf8AeNNR+HXjbQ/E+kyeVqOk3kV5Cc8FkYHafUHGCO4Jr9/8A4e+NtO+I/gfQ/FGlSeZp+r2cV5Cc5Kh1B2n/AGgcgjsQa/nhr9SP+CUfxp/t/wAEa58Nr+fdeaHIdQ05WPJtZW/eKB6JKc/9thXyfEGF9pRVeO8d/R/8EmSPvuiiivz4gKKKKACiiigAooooAKKKKACiiigAooooAKKKKACiiigAooooAKKKKAE6V5x+0H8Vbb4J/B7xR4xnKmXT7Rjaxv0luG+SFPoXZc+2T2r0bPSvzU/4KyfGXz77wz8M7Cf5IB/bGpKp/jO5IEP0HmMQf7yGu/L8N9bxMKXTd+iGtT88dR1C41bULm+vJnuLu5laaaaQ5Z3YksxPqSSar0UV+upcuhoFFFdP8MvAN/8AFD4g+H/CemLm91e9jtEbGRGGb5nPsq5Y+wNKc1CLnLZAfpd/wSs+Cv8Awivw01b4hX8G3UPEcv2eyZhytnExBI9N8m7PtGh7192jrWF4M8K6f4F8KaR4d0qEQabpdpFZ28fcIihRn1PHJ7mt0V+PYzEPFV51X1f4dDN6i0UUVyiCiiigAooooAKKKKACiiigBOK53x/40034c+C9a8UavL5OmaTaSXc7dyqqTtHqxOAB3JAroq/PP/gqz8dTpfh7RvhdptwRcakV1PVQh6QIxEMZ/wB51LkdvLX1rtwWGeLrxpLrv6dRrU/PT4i+OdX+L/xH1rxNqIe41XW71pjEmWwWOEjXuQo2qB6AV+2H7JHwQj+APwP0Hw28Srq8qfbtVkXq93IAXGe4QBYwe4QV+bH/AATd+Bf/AAtb45w+Ib+383QPCQTUJSwysl0Sfs6fgytJ/wBssd6/Y7mvoc+xKi44SntHf9F9w5dhaKKK+RJCiiigAooooAKKKKAMbxP4ksPCWgX+sanOtrYWULTTSt0VVGT9T6DueK/Jv40/FS++MXj/AFDxDeFkhc+VZ2xORBApOxfryST3JJr9HPj78H9Z+NlhZeHo/ECaD4cVxPe+VEZZrpwfkTGQFQdcknJxx8vOF4F/Yq+Gfg5VkudLfxDeLz52qyeauf8ArmAEI+qmvAzDDYjGSVKGkF1fV/8AAP0/hXN8p4epSxmIvOvLRRS+FersrvyvZH5veGvBev8AjO7+zaHo17q82eVtIGk2+5wOB7mve/A/7BnxB8SeXNrL2fhm1bkieTz5seyJkfgWBr9E9K0Ww0SzS10+ygsraMYSG3jVFUewAAFXqxo5HRhrVk5fgj0Mw8Scwr3jg6caa7v3n+i/A+dvhF+xZ4P+F2t2Ouz3V3r+sWbb4pLoKsMb44dYwOo6jJODgjkV9EZEYJPGO9KBgdOtfNn7anxyf4a+CF0DSbjytf1tGjDofmt7fpJJ7E52qfdiOVr12qOAoylFWij4Om8x4nzCnSqTc6ktLvZLd6dEtXoeHftiftRzeL9SuvBPhW7MehWzmO/vYH/4/HHWNSP+WYPB/vEegGfk6jqaK/O8TiJ4qo5zf/AP60yfKMNk2EjhcOrW3fVvq36/gFFFFch7gUUUUAFFFFABW74M8da98PNbi1bw9qdxpl6n/LSFuHH911PDL7EEVhUVUJOD5ouzMatGniIOnVinF7p6p/I/RP8AZ4/bR0n4jPBoXizydE8QvhIp92La7bsFJ+45/uk4PY5OK+ogFPIOc1+JQODkcGvs79k/9r2e3ubPwZ44vDLbuVhsNXuGyyHoscrHqD0Dnp0PHI+wy7NudqjiHr0f+f8AmfgHFnAv1aMsdla91ayj281/l93Y+6aWmqwdQQcg0vWvqz8RE464ryn42/s8+GPjdpbJqkAs9WiQrbapbqBNF6A/3lz/AAn1OMHmvVe3rSjgVnUpxqxcJq6Z1YXFV8FVjXw83Gcdmj8udX/ZB8e6P8TLDwm1kbiC/lIh1iFS1t5Q5Z2P8JVeSp57DOQT+jXw1+Hul/C3wbp/h3SIvKtbRMF2GXlc8s7HuzHJP5DgCuqAGRnGaU8jiuHC4ClhJSlDd/gux9LnnFGOz6lSpYmyUN7dX3fy/XuOFLSClr0j5AKKKKACiiigAooooAKKKKACiiigArx79p39o3Qv2Z/hnd+JdVK3OoS5g0vS9+HvLjHC+yDqzdh6kgHu/iF470P4YeDdV8U+I75NO0bS4DPcTv6DgKo7sxIUAckkAda/Cb9qP9o/XP2mvifd+JNSL2ulw5t9K0vdlbS3zwPQu3Vm7n2AATdioq5x3jTxj4q+O3xKu9a1WS41zxPrt2oEcSFmd2IWOKNB0A+VVUdAAK/Yz9hn9j6y/Zm8D/2hq8UVz4+1iJW1G5GGFpHwRbRn0BwWI+8w7hVrxr/gmv8AsXjwZpdp8V/GthjXr2LfodhcJzZwMP8Aj4YHpI4Py/3VOerfL+hBOKSXUcn0QtFFFUQFFFFABRRRQAUUUUAFFFFABRRRQAUUUUAFFFFABRRRQAUUUUAFFFFABRRRQAUUUUAFFFFABRRRQAUUUUAFFFFABRRRQAUUUUAFFFFABRRRQAUUUUAFFFFABRRRQAUUUUAFFFFAFHV7GPUdMu7WT/VzRPGfowIP86/F7VLCXStTu7Kdds9tM8Mi+jKSD+or9qz6etflB+1F4QbwX8dvFlnt2w3F0b6IkcFZh5nHsCzL+FfLZ7TvShU7Nr7/APhj9r8McUoYrEYVv4oqS+Ts/wAzyqiiiviz+iAooooAKKKKACiiigAooooAK6HwB491j4aeKrLxBodybe+tmyO6SL/EjjupHBH9QDXPUVUJODUouzRjWo08RTlSqq8WrNPZpn6zfAz466J8cvCyahp7i21GABb3TnbMkD/+zKecN39iCB6djn3r8a/A3jzW/hx4jtdc8P3sljfwH7y8rIvdHXoynuDX6IfAL9r/AMN/FeCDTNWeLw/4nIC/ZZXxFct6xOepP9w/N6butfd4DNIYhKFV2n+DP5j4p4Kr5VUlicHFzo793H18vP7z6IopAwYZBzS19AflxG0aMMMin6isTVPA/h7XA39oaHp97nr9otkfP5g1u0h49BU8qlo0aRqTp6wbXocBcfAD4b3ZJl8D6CW9Rp8QP6LUA/Zy+GWd3/CD6IT/ANeSfyxXo+KSsvY039lfcjsWYYyKsq0v/An/AJnBQ/AX4c25BTwNoAI7nTISfzK1saf8NvCekkGy8N6Takf88bKNP5LXSgegp2OKr2UF9lfcYyxmJn8VST+b/wAyvHaQwqFSFEUcAKoAFTqgHYU6kPStTmcm9xaKKSgQw89a+VP23/j3ceA/D8Pg/RLjytY1eJmup4z89vbfd49Gc5GewVu5Br6sYYBx2r8nf2oPE0vin47+L7mV9wt7xrKNR0VYvkwPxUn6k14mbYiVDD+5vLT/ADP0TgXKaWaZqnXV4U1zW7u6Sv8An8jyzqaKKK/PT+rkrbBRRRQMKKKKACiiigAooooAKKKKACiiigAoor0n4A/B+8+NHxDstGiDpp0ZE+oXCj/VQgjOD/eb7o9znoDWtKnKtNQgrtnFjMXSwOHnia8rQirt+h9ifsEfCiTwn4CuvFd9FsvdeZTAGHK2yE7T7b2LN7jYa+qD1qppunW+k2FrY2kS29rbRrFFFGMKiKMKoHoAAKt/0r9Pw1COHpRpx6H8X5tmNTNcbVxlTeb27Lovkh9FJS10nkhRRRQAUUUUAFFFFABRRRQAUUUUAFFFFABRRRQAUUUUAFFFFABRRRQAUUUUAFFFFABRRRQAUUUUAFFFFABRRRQAUUUUAFFFFABRRRQAUUUUAFFFFABRRRQAUUUUAFFFFABX5n/8FK/2KRtv/i/4GsMdZfEWmW6fneIo/wDIgH+//fNfphUFxBHdwSQzIssUilHRxlWB4II7ik1cadj8Hv2QP2pdX/Zf+JMWpR+beeF9QKwazpan/WxZ4kQHjzEySp75KkgNmv3M8I+LdJ8eeGdM8QaFfRalo+owLcW11CcrIjDj6HsQeQQQcEV+P/8AwUH/AGNn+APi8+LfC9ox8AazMdsaDI0y4OSYD/sHkofQFT90FtT/AIJ1ftmH4KeJ4/AXi69I8DaxP/o9zM3y6Xcscb8npE5wG7A4bj5synbQtq6uj9iKKarh1DKQVIyCO9OqzMKKKKACiiigAooooAKKKKAPjD/gop4Fa50bw34sgjJ+ySvY3LAZ+VxujJ9ACrj6uK+Fq/Yj4q+ALX4m+ANa8N3mFS+gKJIRny5B8yP/AMBYKfwr8hvEGhXvhfW77SNRha3vrKd4Joz1V1OD/wDrr4XO8O6dZVltL80f0t4c5rHE5e8DJ+/Tf/krd/wd19xQr1H9mCztL/49+DIr0K0H23zAG6b1Vmj/APHwteXVoeHtcuvDGu6dq9i/l3ljcR3MLejowYfqK8KjNU6kZvZNM/Tcww8sVg6tCDs5Rkk+zaaP2l6AYpCOc/rXFfCP4naX8XPA+n+INLkBEyBZ4d2WglAG+NvcH8wQehFdtX6pCcZxUou6Z/EVehUw9WVKqrSi7NPo0A+lHXJzxUU08drC8srqkagszMcAAdcmvkv4+/ty6d4Y+06L4DaLV9UGUk1Q820B/wBj/now9fu9PvcisK+JpYaPPUdj0cryjGZvWVDCQ5n1fRebfQ96+K3xt8K/BzRmvvEGoKszgm3sYcNcXB9ETPT/AGjgDua/PL46ftT+KvjRcS2m86N4b3fJplu5+cZ4Mz8bz7cKPTPNeVeJvE+reMdZuNV1u/n1LULg7pJ533MfQD0A7AcDtWXXxGNzSribxh7se3f1P6R4c4JweTpV8R+8rd3tH0X6v8Aooorwz9KCiivSfg58AvFfxq1MQ6PZ+RpyPtn1O4BWCH1Gf4m/2VyeRnA5rWlSnVkoQV2zjxeMw+Aoyr4majBbtnn1hp91qt7DZ2NtLeXc7iOKCBC7ux6BVHJNfZfwC/YSeb7NrnxFykfEkWhQvyfTznHT/cU/U9RX0L8EP2avCnwTskksoP7R1x02z6tcqDI3qEHRF9hz6k4r10EZr7LBZPGnadfV9un/AAT+fOI/ECtjObDZZeEOsvtP07L8fQo6TpFnoVhBY6faw2dpAgjjggQIiKOgCjgCr/rR+NHGK+lStoj8cbcm5Sd2x1FFFMAooooAKKKKACiiigAooooAKKKKACiiigD4L/4Kn/Aj/hKfAemfErTLfdqWgEWuo7By9m7fKx/65yN+UrE9K+Sf+Cfnx0PwY+PenW19ceT4e8S7dKvgzYRHZv3Ep7fK5AJPRXev2U8UeG9P8Y+G9U0PVbdbrTdStpLS5hbo8bqVYfkTX4FfGj4Yaj8Fvin4i8Hahu+0aVdtHHMRjzoj80Uo/wB5CrfjX2+T1Y4zCzwVXpt6P/JlrXQ/oKzR1rwP9in45f8AC+PgNomq3c/na9po/szVcnLNPGBiQ/76FHz0yzDtXvecCvjK1OVCpKnPdOxA6iiiswCiiigAooooAKKKKACiiigBp6V+Qv8AwU5+Cv8Awr344R+LbGDy9H8WxG5YqMKl4mFmH/AgUf3Lt6V+vYr56/bn+C4+NP7POv2ltB52t6Ov9r6dtGWMkSkug9d8ZdQPUr6V62U4r6rioyez0fzGnY/EKigjBor9XNAr1n9lj4vv8Dvjp4X8UNIyadHcC21FR0a1k+SXI77Qd4HqgryaisqtONaDpy2asB/R7BOlzCksTh43UMrqchgehBqWvmP/AIJ7fGQ/Fr9nbSLe7n87WfDZ/si73HLMiAeS578xlRnuUavpvOK/HcRSlh6sqUt07GQ6iiisQCiiigAooooAKKKKACiiigAooooAKKKKACiiigAooooAKKKKAKGs6taaBpF9ql/OttY2cD3M8z/djjRSzMfYAE1+Afxv+Jl38Yvix4n8Y3m4Pqt68sUbnJihHyxR/wDAY1Rfwr9Tf+CmfxgPw6+AL+HrOfytV8WT/YVCnDC2XDzsPYjZGfaWvx6r73h3C8sJYiW8tF6L/g/kXEKKKK+wKCv0A/4JQfBk6x4w8QfEq+g3W+kRnTdOZhwbiRcysD6rGQv0mr4CiieeVI41LyOQqqoyST0AFfvN+y38Ik+CPwL8LeFmiWPUIrYXGoEdWupPnlye+GO0H0UV83nuK9hhvZreeny6/wCQmz1qiiivzYzCiiigAooooAKKKKACiiigAooooAzPEGuWPhfQ9R1jUrhbTTtPt5Lq4nf7scaKWZj9ACa/Av45fFO++NnxY8SeML7cr6ndM8ELHPkwD5Yo/wDgKBR7kE96/Sn/AIKkfG7/AIQj4S2PgTT7jZqvimTNyEPzJZREFs+m99i+4DiviX9g34H/APC7f2gNHivIPO0HQsatqO4ZV1jYeXGex3yFQR3UP6V9rk1KOEw08dV+Xov82Wu5+mv7EHwQ/wCFGfALRdPu7cw6/qg/tPVNww6yyAbYz6bECKR6hj3r6BxkUoGKOlfHVqsq9SVSe7dyBaKKKzAKKKKACiiigAooooAKKKKACiiigCtd3UVlaTXEzrHDEhdnY4CgDJJPpX5IfHj4my/Fr4o614gLN9jeTybKNv4IE4QY7Ej5iPVjX6CftkePT4G+Bes+U+y71YrpkOP+mgPmf+Q1k/Svy7r4/PMQ7xoL1f6H774aZWlCrmU1rflj6aN/fogqSCCS5mjhiRpZZGCoiDLMTwAB3NR19MfsIfDK28Z/E2716/hSe08PxJMkbjI+0SEiJsf7IR29iFNfN4ag8RVjSXU/Xs3zKGU4GrjKiuoq9u72S+bsdd8Jv+Cftxrmjw6j431afSpJlDrpunhfNjB/vyMCA3+yFOPXtXeat/wTt8G3Fsw07X9asp9uFedo5kz6lQik/mK+swAB6D2o96+/p5ZhYR5eS/m9z+WsRxlndes6yxDj2StZeVuvzufmn8Sv2HfH/ghZLnSY4vFWnxjO+xG2cD3ibk/RC1fPl3ZXGnXUttdwSW1zExSSGZCjoR1BB5Br9r2GR61578TfgT4M+LNqY/EGjQz3W3al9CPLuI/TDjkgehyPavLxORwl71B2fZ7H2uUeJOIpNU8zhzr+aOj+a2fysfkZRX0/8YP2E/FPgzz9Q8JyHxRpS5b7OAFvIx/u9JP+A8n+7XzLd2k9hcy29zDJb3ETFJIpVKsjDqCDyDXytfC1cNLlqRsft2WZzgc3p+0wdVS7916rdEVFFFcp7QUdDRRQK19D9C/2JP2hJPHeht4N166aXXdMj3Ws8p+a5txgYJ7unAPcgg84Y19VZPJFfjX8PvGt98O/GmkeItOcrdWFwsoXOBIvR0PsykqfY1+v3hfX7TxZ4d03WbCQS2N9bpcQsO6soYfjzX3+UYx4ik4TfvR/I/lzjzIY5VjliaCtTq3du0uq9HuvmbFLRRXvH5gFFFFABRRRQAUUUUAFFFFABRRRQAUUUUAFRySrEjO7BEUEsxOAB61JX55/8FNv2wf+ER0q4+EfhC+261fxD+3ryBubW3YZFuCOjyA5b0Qgfx8Juw0rnzj/AMFDP2xH+PXjM+EfDF4T4C0OchZI2+XUrkZBnPqi8hPYlv4gBr/8E5f2Nv8AhcvidPiB4usd3gnR5/8ARbWdfl1O6U52kHrEhwW7McLyNwHh37Jf7NOr/tOfFO10G28210G023Osakq8W9vn7oJ48x8FVHrk4wpr92PBvhLSfAXhfTPDuhWMem6PpsC29taxDCoij9SepJ5JJJ5NSlfUtuysjaVQoAAwB0Ap1FFWZhRRRQAUUUUAFFFFABRRRQAUUUUAFFFFABRRRQAUUUUAFFFFABRRRQAUUUUAFFFFABRRRQAUUUUAFFFFABRRRQAUUUUAFFFFABRRRQAUUUUAFFFFABRRRQAUUUUAFFFFABRRRQAUUUUANPXNfDv/AAUS+H5S48O+M7ePhw2m3TAdCMyRH/0YM/SvuINnNcJ8a/h3F8VPhprvhyQKJbqAm3kb/lnMvzRt9NwGfYkd64MbQ+s0JU1v09UfScO5n/ZOaUcU37qdn6PR/wCZ+QlFWNQsLjSb+4sruJ4Lq3laGWKQYZHUkMpHqCCKr1+ZNcuh/ZsJKpFSjsFFFFIoKKKKACiiigAooooAKKKKACgEqQQcEdxRRQJpPRnvXwn/AGy/Hfw1WCyvLgeJdHjwottQY+ai+iTfeHp824DsK+svh/8AtyfDnxgscWpXM/hi9PBj1BcxE+0i5GPdttfmnRXr4fNMRh1a912f9XPgc14JyjNG6nJ7Ob6x0+9bP7rn7PaD4w0PxTai50fV7LVLc9JbS4SVfzUmtbeOuRX4o2l9c6fMs1rcS20q9JInKsPxFdhpnxs+IGjqEtPGeuRRjon2+UqPoC2K9uGfRt78PuZ+eYnwwrp3w2JTX95W/FN/kfr+GBHWgkDuK/Jhf2mfiikeweNdTx7yAn88ZrM1H48fEXVARceN9dIPVY7+SMH6hSK1ee0ekX+Bwx8Msxb96tBL5/5H68GeMdXUfU00XMR/5ap/30K/GW+8X69qZ3Xmtahdt6z3Tuf1NUo9VvYX3x3k6P8A3lkIP86xefx6U/x/4B3x8L6ttcWr/wCH/gn7UiVT/GPzp+4HoQa/GrT/AIh+KtKkD2XiXV7Nx0MF/KhH5NXd+H/2sPir4cZPI8W3NzGvWO9RJww9CXUn8jWsM9pP44tfc/8AI4q/hlj4/wACvGXqmv8AM/VrNHevgvwL/wAFEdYs2jh8V+HLa/iyA1zpshicD12OWDH8Vr6h+GP7R/gP4tCOLRtZSLUWGTp16PJuB9FJw/1QsK9ahj8PiNIS17PRnweZcMZtlScsRRfKvtLVfO23zseoso5HrX5M/tMeHJvC/wAdvGVpMhHm373aEjhll/egj/vv9K/WfIODnIr43/b5+DM+raZZ+PtMhMk9in2bUkQZJgzmOT/gLEg+zDsprjzig62GvHeOvy6n0HAOZU8vzZQqu0ai5fne6+/Y+EqKKK/Pz+qgooooAKKKKACiiigAooooAKKKKACiiruj6NfeINUt9O021lvr64cJFBChd5GPQACmouT5UZznGnFzm7JD9A0G/wDE+tWek6XbPeahdyrFDDGMs7E8D/6/QV+pX7OXwLs/gf4Hjsspca1eATajdqOHkxwi/wCyuSB65J4ziuR/Za/ZetPg7paa3rUcd34vuYwGfAZbNCOY4z6/3m79Bx1+iR6V91leXfV17Wovef4H8zca8Wf2vU+pYN/uYvV/zNfounfcfRRRX0R+UhRRRQAUUUUAFFFFABRRRQAUUUUAFFFFABRRRQAUUUUAFFFFABRRRQAUUUUAFFFFABRRRQAUUUUAFFFFABRRRQAUUUUAFFFFABRRRQAUUUUAFFFFABRRRQAUUUUAFFFFABRRRQAUUUUAc5498D6L8SvB+q+GPEVjHqOjalAYLi3k7g9CD2YEAhhyCARyK/CX9qj9m7Wv2ZPijd+HL/zLrSZ83Gk6mVwt3b54J7B1+6y9jz0IJ/f2vGf2pf2cNG/aY+F154a1AR22qw5uNJ1Nly1pcAcE9yjfdZe456gEJq5UXY+X/wDgmj+2L/wnGkWvwo8YXxOv6dDjRL2Zub23Qf6gk9ZI1HHqg9Uyf0Gr+crXNF8U/BD4kz2F2tz4f8V+Hr4fMjbZIJo2BV1YdR0YMOCCCODX7YfsYftTWH7T3wvivpmitvFulhLfWrFOMSY+WZB/zzkwSPQhl5xkpPoOS6n0LRRRVEBRRRQAUUUUAFFFFADMAkZ7dK+Jv29Pgc02z4iaPbFmjCwaska9V6RzH6cIT6bPQ19tY5qlqemWus6dc2N9ClzaXEbRTQyLuV0YYYEdwQa48Vho4qk6cvl5M93JM2q5LjYYul00a7p7r/LzPxWor2b9pr9n68+CHi9zbJJP4Yv3Z7C7Iz5fcwuf7y9j/EOfUDxmvzStRnQm6c1Zo/sXL8dQzLDQxWHlzRkrr/J+a2aO8+E3xr8UfBjWHvvD14FjlwLixnBeCcDpuXI5HZgQR64Jr6PH/BR/UvsGw+CLb7Zj/Xf2i2zPrs8vP/j1fGlFdNHH4mhHkhOy/rueRmHDOU5pV9vi6Kc++qb9bNX+Z6v8Vv2nPHfxcR7XVNSWy0puum6cpiib/f5LP9GJHoBXlFFFctStOvLmqO7PZweAwuX0lSwtNQiuiVv69QooorI7wqazs59Quora1gkubmZgkcMSFndjwAAOST6V3nwi+Bfir4z6sLbQrIrZowFxqVwCsEI927t/srk/hzX6H/A39l/wp8FrWO5giGq+IWXEurXKDcMjkRryI1+nJ7k16+Cy2ti3zPSPf/LufA8Q8YYLI4umnz1ukV0/xPp+fkfO3wD/AGFLnUjb618RA9pbHDx6HE2JHHbznH3R/srz6lcYr7d0TQtP8N6Zb6dpdnDp9jAgSK3gQKiL6ADgVoYOKUA8nNfc4bCUsLHlpr59WfzVnGfY3PKvtMVPRbRWiXov13HUlLRXafPhRRRQAUUUUAFFFFABRRRQAUUUUAFFFFABRRRQAUUUUAIK/O3/AIKufA432j6H8UdNt8y2RGl6qUXrExJgkP0cshP/AE0Qdq/RKuY+JfgPTfih4C17wpq6b9P1a0ktZCBkpuHyuv8AtKcMPcCu3BYl4TERqrZb+nUa0Pyh/wCCaXxx/wCFZfHBfC9/ceXofi1VsiGOFS7Uk27f8CJaP6yL6V+wpGa/ni8YeGNZ+FHxB1TQ70vZa3oV+8DSRkqVkjfh0PocBgfQg1+5X7M3xgg+OnwV8M+LUdPtlzbiG/jTjy7qP5ZRjsCwLAf3WWvoc/w6co4uG0tH+j+aHI9Uooor5EkKKKKACiiigAooooAKKKKACmsoZSDyDTqKAPws/bN+DR+CH7QPiTRLeDyNHvJP7T0wAYX7PMSwVfZG3x/8Arw+v1b/AOCqnwd/4Sv4VaV49soN1/4auPJu2UctaTELk+u2TZj0Dsa/KSv1fKsV9awsZPdaP1X9XNE7oKKKK9YZ9ef8EzPjH/wrr49r4bvJ/L0jxbD9hYMcKt0mWgb6kl4x7yiv2GA4r+cnRtWu9A1ey1Owna2vrKdLiCZDho5EYMrD3BANfv8AfBT4lWvxh+FHhfxjabVTVrJJpI0ORHMPllj/AOAurr+FfA8RYbkqRxEdpaP1X/AIkdzRRRXyBIUUUUAFFFFABRRRQAUUUUAFFFFABRRRQAUUUUAFFFFACd6MUHkVwHx6+J0Hwc+D3irxhOVzpli8kCP0knb5IUP+9IyD8acIOpJRju9APyh/4KNfF/8A4Wd+0VqWm2s3maT4Xj/smAKflMykm4b6+YSn0jFfLVT399capfXF5dStPdXEjSyyucs7sckk+pJqCv2PC0Y4ejGlHZI1CiiiukD6R/YA+D3/AAtz9o3QzdQebo/h/wD4nF5uGVPlEeUh7HMpTjuoav2wNfGH/BLr4Qf8IN8D7nxdeQeXqXiu581CwwwtIiyRD8WMre4Za+zzX5bnOJ+sYtpbR0/z/Eh7jqKKK8QkKKKKACiiigAooooAKKKKAEpksiwozuwVVBJYnAAp3UV80f8ABQH40/8ACn/2edXjs5/K1zxFnSLLacModT50g7/LGGAPZmWtaFKWIqxpR3bsB+Xn7X3xpb47fHnxF4hhmMukQyf2fpYzwLWIkKw9N53SfVzX6S/8E2fgl/wq34DQeIL638rW/FrLqEhYYZbUAi3T6FS0n/bX2r8w/wBmj4QzfHP42eGPCSo5s7q5Et/IvHl2sfzynPYlQVH+0y1+9NnZw6daQ2tvEkNvCixxxRjCooGAAOwAFfX55Wjh6NPBU9uvotvxLfYtUUUV8WQFFFFABRRRQAUUUUAFFFFABRRRQAUUUUAfE3/BR/XpFtvBejqf3UklxdSDPdQip/6E9fEFfYH/AAUbjkHjDwi5P7s2UwUe4cZ/mK+P6/Oc2beLnfy/JH9b8DU408hw/L15n+LCvsf/AIJ0eKrSz13xZ4fmdUvLyGC5twcAuIy6uPcjepx9a+OK2fB3i/VPAfiWw13R7g2uo2MglikHI9CpHdSCQR3BNcuDxCw1eNR9D2uIMsecZbVwUXZyWj80018ro/ZwdaB04FeM/AL9pXw78b9MjiWRdM8SRJ/pGlyuNxwOXjJ++n6juOhPswPbvX6XSqwrQU4O6Z/HeMwWIwFeWHxMHGUd0/61XmO7UtFFanENPPavK/i3+zl4L+MVu7azYCDU9u1NTtAI7hfTLYww9mBHpivVMcdKQe4rOpThVjyzV0dWFxdfB1VWw83GS6p2Z+Xfxr/ZJ8Y/CEz38MJ1/wAPJlv7QtIzuiX/AKaR8lPqMr79q8Or9s5IxLGUYBgeCCODXyR+0h+xZp/ia0uvEPgS2i03WlDSTaWg2w3Pc7B0jf6fKfbrXyWNyblTqYfbt/kfu3DniCqso4XNtG9FNaL/ALeXT1WnkfAdFSXNtLZXMtvcRPDPExSSKRSrIwOCCD0IPao6+T2P3GLUlzRCv0o/YS8XP4i+B0NjM+6XSLyWzGTyUOJF/wDRmB/u1+a9fdn/AATguHbw94zgOdiXUDj0yVYH/wBBFe7ks3HFJLqn/n+h+Z+IdCNbJJVXvCUWvvt+p9mUUUV+gH8tBRRRQAUUUUAFFFFABRRRQAUUUUAFFFc7498baP8ADfwfq/ifX7xdP0bS7drm5nfso7Ad2JwABySQByaAPIf2yv2odP8A2YvhZPqSGK48VamHttFsX53y45lcf884wQT6kqvG7I/EvQ9G8U/HD4lQWFotxr/ivxFfH5nbdJPNIxZnZuw6sWPAAJPArq/2mv2gta/aT+K2peK9TLwWZP2fTNPLZWztVJ2IP9o5LMe7Me2AP0l/4JsfsjD4SeDU+Ivimy2+MNdgBs4Jl+fT7NsEDB6SScE9wu1eDuFRuzX4UfQf7L/7Oujfs0/Cyx8MacEuNSkxcarqQXDXlyQNzeoQfdVewHqST7DRRVmQUUUUAFFFFABRRRQAUUUUAFFFFABRRRQAUUUUAFFFFABRRRQAUUUUAFFFFABRRRQAUUUUAFFFFABRRRQAUUUUAFFFFABRRRQAUUUUAFFFFABRRRQAUUUUAFFFFABRRRQAUUUUAFFFFABRRRQAUhGaWigD8+P27/go3hnxTH460yD/AIlmrOI74IOIbkDhz7OB/wB9Kc/eFfJ1fst458G6Z8QfC+peH9YgFxp99EY5F7g9QynsykAg9iBX5OfF34Xap8IfHF/4e1RC3lNvt7jbhbiEk7JF+uMEdiCO1fC5xgnSqe3gvdl+D/4J/S/APESx2FWXV5fvKa0/vR6fNbeljjKKKK+cP1wKKKKACiiigAooooAKKKKACiiigAooooAKKKKACiiigAooooAKKKKACnQzSW8qSxO0ciEMrocFSOhBptFF7EtKSsz6y/Z4/ba1PwvcWug+PZpdV0ViI49VbLXFr2/ed5E9/vDn73Ar7xjk0/xboQeN7fUtLv4OCMSRTRuv5MpB/EGvxcr7C/YT+PU+mayPh7rNw0lhd7n0p5DnyZBlmiz/AHWGSPRgf71fV5XmcnJYeu7p7P8AQ/DuM+D6MKUszy2PK46yitmurS6NdfvOH/ah/ZWv/hLqVxr2gQS3vhCZ93ygu9gSfuP32Z+6/wCB5wW+da/a27tIdQtZIJ40mglUq6SKGVlIwQQeoIr5A+Of7B1lrEtxrPw/lj027bLvo85xAx7+U/8AyzP+ycr7qKePyiV3Uw6+X+RHC/H0OSODzV2a0U+j/wAXn5/efCNFdB4y8AeIvh7qbaf4i0e70m5BOFuI8K49UYfKw91JFc/Xysoyg+WSsz9vpV6WIgqlGSlF7NO6fzCiiipNwooooAKKKKACium8EfDTxR8R78WnhzRLrVZc4ZoY8Rx/77nCqPqRX1v8If8Agn4sMkWofEDUFmAww0jT3IU+0kvB+oTH+9Xfh8DXxL9yOnfofL5txJluTxbxNVOX8q1k/l+rsj5Y+Fvwd8U/GHWhp3h3T2mVSPPvJMpBAD3d+30GSewNfov8AP2ZdA+B2nidQuqeI5023Gpypggd0jHOxP1Pc9APT/DPhPSfBulRaZoun2+mWEXCQW8YVR78dSe5PJrZxmvtMFllPCe9L3pd+3ofzvxHxnjM8vQp+5S7dX/if6beo+iiivaPzwKKKKACiiigAooooAKKKKACiiigAooooAKKKKACiiigAooooAKKKKACiiigAooooAKKKKACiiigAooooAKKKKACiiigAooooAKKKKACiiigAooooAKKKKACiiigAooooAKKKKACiiigAooooAKKKKAPiL/go7+x+PjJ4Pfx94Vst3jXQ4Cbm3gX59StFySuB1kTkr3IyvJ24/Mv9nL49a7+zj8U9M8XaMzSxxHyb+wLbUvLZiN8Te/AIPZlU84xX9CB5r8hv+Cln7Iv/CqvFjfEjwrZbPCWuTn7dbQL8mn3jZJIA6Ryckdg24cAqKhrqaRfRn6o/Db4h6H8VvBGj+LPDl2LzR9UgE8Mg4ZezIw7MrAqR2IIrqa/HD/gnB+1yfgt45HgbxNebPBXiCcCOWZsJp94cKsmT0R+Ff0+VuADn9jgcjiqTuQ1YWiiimIKKKKACiiigAooooA5nx34F0f4keGL3QdctVu7C5XaynhlPZlPZgeQa/Mz4/fs36/8DtZd5I5NR8NzSYtNUjTjnokoH3H/AEPUdwP1W6Y5/GqOr6NY+INOuLDULWG+s50KSQToHR1PYg8EV5mNwFPGx10ktmfZcOcUYrh+q+T3qcvij+q7P8+p+LFFfeHxY/4J+6dq802oeBdRGjzOS39m3pZ7fP8AsOMsg9iG/Cvm3xL+yb8VPC87LN4UuL2LPyy2DpOrD1whLD8QK+Jr5biaDtKF13Wp/R+W8XZRmUFKNZRl/LJqL/HR/Js8hor0Sw/Z4+JepSbIfBOtA5xma1aIfm4Ar1nwF+wL488QzxSeIbiz8NWR++rOLifHsqHb+b/hWFPBYio7Rg/uO/FcR5Rg4OdXEx+9N/crv8D5mtraa8uI4LeJ555GCJHGpZmY9AAOpr66+AX7C19r4t9b+IAk02wOHj0ZG2zyjr+9YfcH+yPm9dpr6c+D37Mvgv4Nos+m2RvtXxhtTvsSTe4XgBR/ugE9ya9bHTFfUYLJo07Tr6vt0+fc/FeIfEGrik8PlacI9ZP4n6dvXf0Mrw74d03wrpVvpmk2UFhZQKFit7eMIiD6D+da3ejmjgCvp0klZH43KUpycpO7Y6iiimSFFFFABRRRQAnQUlG8AcsPzrN1bxFpmiw+df39rZxDrJcTKi/mSKTaWrKjGU3aKuzQJIFfPOu/tiaJ4A+I2q+EfGuk3eiyWc2ItQt/9IhlhYBo5CAAy5UjIAbByM8V71peq2Wt2MN9p91Bf2Uw3R3FvIJEcdMqwJB/Cvjz/goT8MBdaZo/jiygJltW+w37KP8AlmxJiY+wbcv/AAMV5+Oq1KdD2tF7a+qPquGsJgsbmCwWYJpTuk07NS6fftZrqfVXg74j+GfH9n9p8Pa3Z6tD/F9nmDMn+8vVT7ECumz3zxX4q6Zq19ol7Fd6feXFjdRnKT20rRyIfUMCCK97+Hn7cPxE8GeVBqk8PiiwXgpfLtnA9pV5J92DV5NDPKc9K0bea1X+Z91mfhti6N54Coprs9H9+z/A/S8Zpe9fPHwo/bX8EfEi/s9KvFuPD2s3LrFFb3S745ZGOAqSLxyePmC19DBgemMGvoKNanXjzU3dH5TjsuxeW1fY4um4S8+vp0fyH0UUVueeFFFFABRRRQAUUUUAflx/wVb+CX9heM9F+Jen2+201pRp+pMg4F1Gv7pz7vGCv/bH3qH/AIJTfGz/AIR7x1rPw21C422Wuob7Tlc8Ldxr+8Ue7xDP/bEetfff7SXwhg+OXwW8TeEZEQ3d3bGSxkf/AJZ3SfPC2ew3AA/7JYd6/DLwh4m1j4V/EHS9bsw9nrWhX6TqkgIKyRvyjD0yCpHpkV9zgJLMsulhpfFH+l/kWtUf0P0VzPw58caf8SvAuheKdKffp+rWcd3FzkqGUEqf9pTlT7g10o618NJOLcXuiBaKKKACiiigAooooAKKKKACiiigDnfHng6w+IPgzW/DOpp5mn6tZy2cwxyFdSuR7jOQexAr+fzx54Ov/h5411zwzqieXqGk3ktnMMcFkYrkexxkHuCK/okPFfk//wAFU/hB/wAIr8WdJ8d2cGyx8S23lXTKOBdwgKSfTdGY8epRjX1XD2K9nWdB7S29V/wConw7RRRX6GWFfpv/AMEmPi//AGh4d8T/AA3vZszafINW09WPPkuQkyj2V9jfWU1+ZFeufso/Fo/BX49+EvE0kxi05LoWuoc8fZZf3chPrtDbx7oK8vM8N9Zws4Lfdeq/qwnqfvPRTI3DqGUgqRkEd6fX5MZhRRRQAUUUUAFFFFABRRRQAUUUUAFFFFABRRRQAUUUUAIORX53/wDBWj4ufYtC8K/DizmxLeudY1BFPPlJlIVPqGbzD9YxX6HFgqkntX4Qftb/ABYPxm/aC8X+IopvO037UbOwIOV+zQ/u0I9m2l/q5r6LIsN7bFc72jr8+hS3PHqKKK/Sywrpvhn4Fvvid8QfD3hTTgftmr30VmjYyEDMAXPsoyx9ga5mvun/AIJSfCT/AISP4p6348u4d1n4dtfs1ozDg3U4Kkg/7MQcH/rotcOOxCw2HnV7L8en4g9D9Q/Cvhqx8H+GdK0HTIhBp2mWsVnbxD+GONQqj8gK16KK/IW23dmQUUUUgCiiigAooooAKKKKACiiigBvSvx0/wCClXxn/wCFl/H2bw/Zz+bo3hOM6fGFOVa5JDXDfUMFjP8A1yr9R/2gvirbfBP4PeKPGM5UyadaMbWN+ktw3yQp9C7Ln2ye1fhJ4e0TWPil4+sNLti9/ruvagsKvIcmSaWTG5j9WyT9TX1vD+GXNPFT2jt+v3IqJ+j/APwSi+C39i+Dtc+Jd/Bi61hzpunMw5FtG2ZWB9GkAX/tj71+gOcVzHw08C6f8MfAOgeFNLXFjpFnHaRtjBfaoBc+7HLH3Jrp+5r57G4h4rETqvrt6dBPUWiiiuMQUUUUAFFFFABRRSUAICaXjpTelcr41+KHhT4ewpJ4j16x0reMolxMA7/7q/eb8BUylGCvJ2RpSpVK81TpRcpPold/cjqc4pQcj1rzTwr+0d8N/GuoJYaT4ssZ72Q7Y4ZWMLSH0UOF3H2Ga9LX5gCDkeoqYVITV4NNeRpXw1fCy5K8HB9pJp/iPooorQ5z45/4KL+GHvPCnhbXkjLLY3ctq7DsJUDAn2zFj8fevg2v14+Onw7j+Knwu17w9gC4uIC1sx42zId8Zz2G5QD7E1+Rt5Zzafdz2tzE8FxA7RyRSDDIwOCCOxBFfCZ3RcK6qdJL8V/SP6Y8OcxjiMtlg2/ept/dLVP77kNFFFfOn62WNO1G60i9gvbG5ls7uBxJFPA5R0YdCrDkGvr/AOB/7el1piwaT8QoWvbcYRdZtk/eKPWWMfe/3l59mNfHFFdmGxdbDSvTdvyZ89m+R4HO6fs8XTu+j2kvR/pt5H7NeFvGOjeNtJi1PQ9St9TsZPuzW0gdc+h9CO4PIrc5r8cPAXxK8S/DLVl1Hw3q1xpk/G9Y2zHKB2dDlWH1FfaHwg/b90jW/I07x1ZjRbw4X+0rVWe2c+rLy0f/AI8PcV9jhM4o17Rqe7L8PvP5+zzgHMMuvVwn72n5fEvl1+X3H1+aOMVm6Jr+n+JNOhv9MvbfULOYbo57WVZEcezA4NaXrXvppq6PzCUXBuMlZodSEZpaQnAzTJPzY/bu8C2nhX4xJqNlEsMWtWoupUQYHnBijt+ICk+5J718319Aftt/EC38cfGm4trKRZbTRYFsN6HKvKGZpPyZtn1Svn+vzLMHB4qfJtf/AIf8T+yeF4145NhliPi5Vv26fhYK/QD/AIJ2aNJb/DjxFqLptW61LykJ/iCRrz9MsR+Br8/xya/WD9mDwQ3gH4I+GdMnQpeSQfapwRgh5SZNp91DBf8AgNelklNzxDn0ivz0PkPEjFxoZVHD31nJfctX+Nj1iikpa+7P5lCiiigAooooAKKKKACiiigAooooAQDFfkX/AMFNP2tD8S/FzfDLwxebvDGgzn+0Z4W+W9vV4K5HVIuR6F9x52qa+vP+Chn7Vo/Z/wDhp/wj+g3nl+N/EcTxWrRt89lbfdkuPZuqp/tZI+4RX5N/Aj4Ma7+0F8U9I8H6Ip+0Xsm+5u2UslrADmSZ/ZR27kqOpFS30NIrqz6O/wCCb/7JX/C6fHR8ceJbLf4K8PTgxwzLlNQvBhljx3RMhm9cqvIJx+xwGBxXKfDH4b6H8I/AmjeEfDtqLTSdLgEMS/xOerO57szEsT3JNdZTSsQ3cKKKKYgooooAKKKKACiiigAooooAKKKKACiiigAooooAKKKKACiiigAooooAKKKKACiiigAooooAKKKKACiiigAooooAKKKKACiiigAooooAKKKKACiiigAooooAKKKKACiiigAooooAKKKKACiiigAoopKAGnivIv2i/gNp/wAcvBptG8u11203SWF8V+4+OUbHOxsAH0wD2wfXvSkwSOOtZ1acK0HCaumdeDxdbA14YjDy5Zxd0z8X/E/hnU/Buv3ui6xaSWWo2khimhkHII7j1BGCCOCCCKyq/UT9pT9mnS/jfof2u18rT/FVpGRa3xGFlHXypcclT2PVScjuD+aPinwrq3gnXbvR9aspdP1G2fZLDKOR6EHoQRyCOCORX53jsBPBz7xez/rqf1jwzxPh+IKCTfLVj8Uf1XdP8DJoooryj7cKKKKACiiigAooooAKKKKACiiigAooooAKKKKACiiigAooooAKKKKACr2g6zdeHdb0/VLOQxXllcR3ETj+F0YMD+YqjRVRbjK6MqsI1KcoSV0z9ovDGtQ+JPD2marbnNveW0dxGT/ddQw/Q1qdvavPP2fHkf4IeBjL9/8Ase1/Lylx+mK9Dr9Xpy54Jvqj+GsVTVHEVKa2UmvudjK17w1pXirT3sdY0621Kzk+/BdRLIh/BgRXgnjb9hH4c+J5JJ9MS98N3B5/0KXfHn3SQNx7KVr6Qo7df0rOrh6NZWqRTOvBZrjsud8JVlD0enzWzPgzXv8AgnLrsDsdG8W2V2vZby1eEj2ypfP1ri7z9gf4n2zkRjR7oDvFeMAf++kU1+k4/OivMlk+Flsmvn/nc+yo+IGeUlaVRS9Yr9LH5mR/sLfFV3KnT9PQf3mvVx+la2m/8E/viPdSAXN3otlH3L3Mjn8AIz/Ov0dwaM1CyXCrv950VPETO5qycV6R/wA2z4i8N/8ABOMl1k13xiTH/FBp9pgn6O7cf9817N4K/Yu+GHg50lk0d9duU6S6tJ5oP1jACH8Vr3ccd6TbXbSy/DUtYwXz1/M+cxnFec45ONXESt2Vo/lYqabpVpo9rHbWVrDaW8YwkUMYRVHoAOBVzjFKMYoPAr0Ntj5VycneW4tFFFMQUUUUAFFFFABRRRQAUUUUAFFFFABRRRQAUUUUAFFFFABRRRQAUUUUAFFFFABRRRQAUUUUAFFFFABRRRQAUUUUAFFFFABRRRQAUUUUAFFFFABRRRQAUUUUAFFFFABRRRQAUUUUAFFFFABRRRQAUUUUAFFFFABXPeO/BWj/ABG8Iat4Z1+zXUNG1S3a2uYH7qe4PZgcEEcggEciuhooA/n2/aa/Z/1n9m34san4T1MPPZg/aNN1Arhbu1YnY49xgqw7Mp7YJ/Sv/gmv+1p/wt7wP/wgHia83+MPD0AFtNM2Xv7IYVWz3ePIVu5BU8nca9T/AG2v2YLX9pf4Tz2lrFHH4u0gPdaNdNgZfHzwMf7kgAHswU9sH8WfAvjTxL8DviXp+vaW0uk+I9BvCTHMpUq6krJFIvBwRuRlPYkVGzNfiR/RjRXm/wAAPjVov7QHwu0fxnoZ2R3ibLq0LZe0uFwJIW9weh7qVPQivSKsyCiiigAooooAKKKKACkpaKACkIB6jNLRQA0KoHCgUfhSbwOpArL1jxRpGgxedqWpWljFjl7mdIx+bEUm0tWVGE5u0VdmsTx0pP0ryfXf2qPhZ4dVvtXjKwmI7WRa5/8ARQavNvEH/BQP4e6YWTTrLV9YP8LxwLEh/F2BH/fNcc8Zh6fxTX3nu4bh/NcV/Bw02u/K0vveh9RdaDmvhXX/APgo7fyhk0XwbBb/AN2W9vGfP1VVXH/fVeb67+3X8VNXDC2vtP0fP/PlZq2PxlL1wTzjCw2bfov87H1GG8P88rv34KH+KS/S5+mBcL3rN1bxLpWhQebqWpWlhEP+WlzOqKPxJFfkzr/x7+IniUt/aHjLV5FP3o4rpoYz9VQgfpXEXV5cXszTXE8k8rfeeVyzH6k1wTz6K+CH3s+ow3hhXlricSl6Jv8AFtfkfq1rv7Unws8OqxuvGenS7e1kxuT/AOQg1eba/wD8FAvh3phZNPtdX1gj7rw24jQ/UuwI/wC+a/OiiuCeeYiXwpI+ow3htlVLWtOc36pL8Ff8T7Q1/wD4KPXkgdNF8GxQ/wB2a+vS2fqiqMf99V5trv7d3xT1cMLW707Rgehs7MMR/wB/C9fPFFefPMsVU3m/lp+R9ThuD8jwuscMn/iu/wA2z0DXvj/8RvEpP27xlq7KeqQXLQofqqbR+lcNd31zfzNNdXEtxK3WSVyzH8TUFFcM6tSprOTfqfS0MFhcMrUKSivJJfkfdX/BPr4r/btI1PwHfTZmsib3Twx6xMf3qD/dchv+2h9K+pfiJ4Js/iH4I1nw7e48i/t3hyRnYxHyuPdWww9xX5O/Cfx/dfC/4haJ4ltNzGxuA0sSnHmxH5ZE/FSw+uDX686JrFr4h0ey1OxmW4tLuFJ4ZV6OjKGUj6givt8pxCxGHdKe8dPk/wCrH838d5XLKc1jjqGiqe8muklv+j+Z+NXiPw9feFdbvtJ1KB7e9s5nhlRwRhlJB/DjrWdX7HeMfhr4X8f2f2bxFoVlq0YGFNxCGdP91vvL9QRXzd8Q/wDgnt4a1Xzbnwpq9zoMpyRa3I+0QfQEkOPqS30ryMRklWF3Sd19zPvcq8R8BXjGnjoOnLvuvw1X3fM+B7S6msbqG5t5GhnhcSRyIcMrA5BB9Qa/XT4IfEaH4qfDHQvEKMvn3EAW5Rf4Jl+WQY7DcCR7EV+Tnizw7J4S8Tanos11b3k2n3D20k9qxaNmQkEqSASMg9q+rv8Agnx8TvsGuav4Hu5sRXym+swx/wCWigCRR7lQrf8AADUZPXdDEulLaWnzW3+Rvx9lsczyqOPo6unqvOL3/R/I+86WkFLX3Z/MwUUUUAFFFFABRRRQAmOtfjf/AMFJfgt/wrD4+3Gu2cHlaN4tRtSiKjCrcggXC/XcVkP/AF1r9kBXzD/wUN+DP/C2v2d9Vu7SDzda8NN/a9rtGWaNAROn0MZZsdyi17GUYr6riot7S0fzGtzyH/glF8Z/7d8Ea78N76fdd6JIdQ09WPJtpW/eKB6JKc/9tq+/BxX4L/sr/F9/gb8dfDHih5Wj06O4FtqKjo1rJ8kuR32g7wPVBX7xwTJcQxyRurxuoZWU5BB6EGunPML7DE+0W09fn1/zBk1FFFfPCCiiigAooooAKKKKACiiigBuMV8/ftz/AAhHxh/Zy8S2UEPm6tpKf2vYYGW8yEEso9S0ZkUD1YV9Bdaa6B1KsAVIwQe9aUakqFSNSO6dwP5vyMGivW/2rPhOfgt8e/FvhiOIxafHdG5sOODay/vIwPXaG2H3U15JX7JSqxrQjUjs1c1CgHBoorXcD9wv2Gfi3/wt/wDZv8M3883narpcf9j35Jy3mwgBWJ7lozG592NfQBr8rv8Agk/8Wf7B+Jev+Abubba69a/bLNWP/LzBksoHq0bMT/1yFfqiK/Js0w31bFTgtnqvRmb0YtFFFeWIKKKKACiiigAooooAKKKKACiiigAooooAKKKKAPDv2z/it/wp/wDZ08W6zDN5OpXVv/ZtgQcN58/yBl91Uu//AACvwtJyc1+hP/BWr4rfbvEvhP4eWk2YrCFtWvkU5BlkykIPoVQSH6Sivz2r9KyLD+xwvtHvLX5dP8/maLYKKKK+jGHWv2+/YS+E3/Co/wBm3wxazw+Tqmrp/bF9kYbfMAUB9CsQiUj1U1+SP7Mvwrb4z/HPwh4VMZks7u9WS9x2to/3k3PbKKwHuRX73QxJDGkcahEUAKqjAAHavieI8RZQw666v9CZEtFFFfEEBRRRQAUUUUAFFFFABRRRQAUUVT1LUbfSdOur68mS3tbaJpppnOFRFBLMfYAE0bgfnH/wVm+MfmT+GPhnYz8IP7Z1JVPc7kgQ/h5rEH1Q+lcJ/wAErvg4fFvxY1Tx3ewb7Dwzb+Vasw4a7mBUEeu2MSfQuhr5d+O/xPufjN8XvFPi+cvjU713t436xwL8kKf8BjVB+FfsT+xF8Hx8GP2dvDelzw+Tq+oJ/auogjDedMAQp90QRofdDX3WL/4TssjRXxS0+/V/5FvRHvlFFFfCkBRRRQAUUUUAFFFFABRRSUAeWftDfGW2+Cfw7udZZFn1Oc/Z9PtnOBJMwJBbvtUAsfpjgkV+WPinxVq3jbXbvWNbvZdQ1G5cvJPM2T9AOgA6ADgDgV9Vf8FGdXuZvGHhPTGJW2hspbhR2Lu+0/pGPzr4/r4LOMTOpXdK/ux/M/p/gDJ8Phstjjmr1Kl232SbSS+67AEqQQcEdxX3z+xJ+0bd+MY28DeJbo3OqWsPmaddyHL3ES/ejY92UYIPUrnP3cn4Grpvhl4zn+Hvj/QfEVuzK9hdJM4Xq8ecOv8AwJSw/GuDAYqWFrKSenX0Pp+Jslo5zl9SlKPvpNxfVPp8nsz9kSMikB4qC0uUu7aKaNg0cih1YdCCMg1YIzX6Yfx01Z2Y36/SvgH9uX4CS+Hddk8f6NbltL1BwuopGvEE54Ensr9z/e/3hX3904rP13RLLxHpF3pmo26XdhdRtFNBIMq6kYINcOMw0cXSdOW/R9mfRZBnVXIsbHFU9VtJd11+fbzPxaor3P8AaX/Zn1P4Ka09/YJNfeEbl/8AR7zG5rcnpFIex9G6N9civDK/N61GdCbp1FZo/rzLsxw+aYeOKwsuaMv6s+zXUKKKKwPUCiiigDq/APxT8V/DHUftnhrWrnTXJBkiRt0Mv+/Gcq34ivq74c/8FEMRR23jbQSXBAN9pBBz7tE549yG+gr4morvw+Or4b4Jaduh8vmvDWV5xriaS5v5lo/vW/zufqLZ/tn/AAkvIDJ/wlHkMBlop7KdWX2+5g/gTXjXxy/by0+40e50j4fJPLdTqUbWLhDGsSngmND8xb0LAY9DXw/RXfVzrE1IcisvNb/mfL4Pw8yjCV1Wk5TtqlJq3zslf8u4skjSuzuxd2OSzHJJpKKACxAAyT0Arwdz9O0ij1L9mv4WN8W/i1pGkyxFtMt2+2X5xx5KEEqf94lU/wCBV+sMaCONUA+6MYr5+/Y5+CR+FXw9XUdSt/L8Q62FnuVdcPBHj93F7EAliPViD90V9B9jX6JleFeGoe8velq/0R/J3GudrOMyapO9On7q831fzf4JD6KSlr2T8/CiiigAooooAKKKKACiiigBB0rk/ij8SNE+EXgHW/F/iG4+zaTpVu08pGNznosajuzMQoHcsK62vyE/4Kc/tTH4m+O/+FbeH7vf4Z8OTn7dLE3y3d+Mhh7rFkqP9ov1wppN2Gldnyz8b/i/rvx++KWseMNbZmvNRmxBaoSy20I4ihT2UYHuck8k1+uX/BP39lVf2evhcmq61a7PHHiKNLi/Lr89pD1jth6EZ3P/ALRxyFFfG3/BMT9lf/hZfjg/ErxFZ7/DXh2cCwimX5bu+GCD7rFkN/vFOuGFfrvnFJLqXJ9ELRRRVGYUUUUAFFFFABRRRQAUUUUAFFFFABRRRQAUUUUAFFFFABRRRQAUUUUAFFFFABRRRQAUUUUAFFFFABRRRQAUUUUAFFFFABRRRQAUUUUAFFFFABRRRQAUUUUAFFFFABRRRQAUUUUAFFFFABRRRQAUUUUAFFFFACUtFJQA2vKfjj+z54c+OWjGLUIxZ6xChFpqkKjzIj/db++meqn3wQea9X7UgGF6VnUpwqxcJq6Z1YXFV8FWjXw83Gcdmj8hPix8GPE/wb106dr9mViYn7PfRAtBcKO6N6+qnBHcdK4Wv2X8X+DdF8d6HcaNr2nQ6lp04w8M65APYg9VI7EYI7V8J/Hb9hvW/Bzz6v4I83XdIGXbT+t3APRQP9aPp83setfE47KKlG86HvR/Ff5n9F8Oce4bHKOHzFqFTv8AZl/k/XQ+VKKfNBJbTPFNG0UqMVZHGGUjqCOxplfObH64mpK6CiiigoKKKKACiiigAooooAKKKKACiiigAooooAKKKKACiiigAp8MTTzJGil3dgqqoyST2ple3/sg/C2X4k/GDTZpIDJpGiut/duw+UFTmJPcs4HHorelb0KUq9SNOO7Z5mZ42nl2DqYqq/dim/8AJfN6I/SbwBoH/CLeB9A0bOfsFhBbZ9dkar/Suh60gAGB6Uor9VS5Ukj+Iqk3UnKb3bv946iiimQFFFFABRRRQAUUUUAFFFFABRRRQAUUUUAFFFFABRRRQAUUUUAFFFFABRRRQAUUUUAFFFFABRRRQAUUUUAFFFFABRRRQAUUUUAFFFFABRRRQAUUUUAFFFFABRRRQAUUUUAFFFFABRRRQAUUUUAFFFFABRRRQAUUUUAFFFFABRRRQAUUUUAFFFFABRRRQAV+Xn/BUv8AZS/su9/4XD4Zs/8ARbl1h8Q28K8RynCx3WB2bhG/2tp5LMa/UOsrxJ4d03xfoGo6Jq9pHfaXqED211bTDKSxupVlP1BpNXGnY/GH/gnx+1Q37PnxTXSNbuingjxHIlvfeY3yWk3SO5HoBna/+yc87RX7Xo6yorqQysMgg5BFfgN+1d+z1qP7Nfxg1PwxcCSbSZD9q0m+cf8AHxasTtJP95cFG91J6EV+jX/BMn9qb/hangE/DzxDd+Z4p8NQL9kllbL3liMKp92iyEP+yUPJ3GpT6FyXVH3HRRRVmYUUUUAFFFFABRRRQBGPWvnf9srxv4++HHg3T/EHg7VBYWccxg1DFvHKyh8eW4LqcDIKn3Za+iMe/PrXP+PPB9l498H6t4e1Fd1rqFu8DkDlcjhh7g4I9wK5sRCVWlKMHZvZnqZViaWExtKtXgpwT1TV01s9H1tsflNr/wAd/iF4lZjqPjLWZVbrHHdvEh/4AhA/SuJuLue8maWeaSaVuWeRixP1JrS8X+GL3wX4n1TQtRj8u90+d4JR2JU4yPY9Qe4IrIr8xqzquXLUbb8z+zcHh8JGkp4WnFRauuVJK3yCiiisT0V5BRRRQMKKKKACigAnoM10+gfDDxf4q2nSPDGragj9JLezkZPxYDA/OtIwnN2irnNWxNGhHmqzUV3bt+ZzFFe6+H/2KfivroV5dDg0mJukl/dxj81Qsw/Kux1P9iBPAXh6XXPHnj7TdCsYR84tbd5i57Im4oSx7AKT7V2Ry/EyXNyNLz0/Ox87V4oyejNU/rClJ6JRvJt9rJPU+WaK1PEg0ZdWlTQvtraah2pLfFPMf/aKqMLn+7k49TWXXC1Z2Pp6c/aQU7Wv33Cv0I/YI+LH/CS+Bbvwfezb7/RG3W248vbOcj67GyPYFBX5716F8BPidL8Jfijo2vhmFmsn2e9Rf44H4fjvjhgPVRXo5fifq2IjJ7PR+h8jxZk/9sZXUpRV5x96PqunzV0froK8w/aK+JqfCj4Ta1raSBNQaP7NYqerTyZCEDvt5cj0Q16PZ3Ud7aw3ELrJFKodXU5BBGQQe4r4M/4KH+L9RuvGeg+GTHJDpVram9Vj92aV2Zc/8BCY9fmb1Ffc4/EfV8PKpHfZfM/mjhnK1mmbUsLU+G95ei1a+ex8jSyPNI8jsXdiWZmOSSe5rr/g3faxpvxU8K3GgoZNWXUIlgiBwJCWAKseykEgn0Jrjq+tf+Cf/wALf7d8Y6j40u4d1po6m2tCw4a4dfmI/wB1Dj/toPSvgcFSlXxEIx7n9R8Q42jluVVqtVJrlat3b0S+96+R+gEWfLXPXFPpKWv08/jIKKKKACiiigAooooAKguII7qCSGVFkikUoyMMhgeCCO4qeigD8Ef2n/hHJ8EPjl4q8KiNksILoz6ex/itZPni574VgpPqpr9Vf+Cfnxj/AOFtfs56JHdT+brPh3/iTXm45YiMDyXPfmIoM92Vq8M/4Ky/B0aj4b8N/EmxgzPpz/2VqLKOTC5LQsfZX3r9ZRXhv/BML4wHwD8d5PC93P5eleK7f7MAxwouo8vC34jzEHqZBX3WI/4UssVX7UfzW/3rUvdH6/UUUV8KQFFFFABRRRQAUUUUAFFFFABRRRQB+dP/AAVr+E32nSfCfxHtIcyWznRr91HOxt0kBPsGEoz6utfmlX78ftFfC6P4y/BTxd4RKK1xf2L/AGQtwFuU+eE57DzFXPtmvwLuLeS1uJIJkaOWNijo4wVIOCCPWv0bh/Ee1wzpPeL/AAe36lxI6KKK+nKOv+EXxBu/hV8TvDPi6y3GbSL+K6KKceYgb50+jIWU/Wv6BdG1W01/SLHU7GZbiyvIEuIJl6PG6hlYfUEGv5y6/Zr/AIJwfFX/AIWR+zbpen3E3mal4ZmbSJgx+bylw0Bx6eWyoP8Arma+N4iw/NCFddNH6P8Ar8SZH1TRRRXwhAUUUUAFFFFABRRRQAUUUUAFFFFABRRRQAhOKimmS3ieSRwkaKWZmOAAOpJqTORXgP7c3xQ/4VR+zT4svoZvK1HU4f7IsznB8yfKsQfVY/MYf7taUabrVI047t2A/IP9or4mv8Yfjb4w8WGRpLe/v3+y7uotk+SEf9+1T8c15xR1or9lp01SpqEdloahRRQBk4rTYD9GP+CSXwp8278YfES6h+WJV0Wxcj+I7ZZyPcAQjP8AtNX6VDmvG/2R/hYPg5+z34P8PSw+TqH2QXl8CMN9om/eOD7ru2fRBXsmK/I8yxH1nFTqLa9l6LQzYtFFFecIKKKKACiiigAooooAKKKKAEPevlL/AIKRfF//AIVn+ztfaTaT+Vq3imT+yogpwwgI3XDfTYNh/wCuor6t6ivx3/4KafF3/hYX7QMnh+1n8zS/CluLBQpypuXw87fUHYh94q9nKMN9Zxcb7R1fy/4I1ueYfsc/CA/Gv9oTwtoU0PnaVbz/ANo6kCMr9mhw7K3s7bY/+Biv3VC4UY7V8Df8EnvhENF8A+IviHeQYutan/s+xdhyLaI5kZT6NIcH3hr7761vnmJ9vinBbQ0+fX/Ib3Fooor58kKKKKACiiigAooooAKKKKAPjz/goT8N7vWfDeh+LbG3aZNKMlve7BkrFIVKOfYMCCf9sV8FV+1l/YW+pWk1pdQpcW0ymOSGRQyupGCCDwQR2rwLUf2GfhbqOstfrp9/axO25rK3uisHvgEFgPYMPavl8wyqeIq+1ota73P2fhTjihlGC+pY6MrRvyuOujd7PVddvI+HPgb8B9b+OOt3tppx+yWVnA8s99IpMaPtOyP3LNj6AMe2D5xdW0tjdTW8yGOaFzG6nqGBwRX63X9t4Y+AXww1W50rTINL0jTLWSfyIRjewXgFjyzMdoySScivySvruS/vbi6lOZZpGkc+pJyf514uOwcMFCnG95O9/wBD9H4Y4gr8RV8VW5OWjGygnvfW933206aH67fBDUJdU+D3gy8lO6WXSLVnPq3lLn9a7nOcCvhP4Fft0ab4Q8NaN4Z8T6FNFZ6dbRWkeoae3mZRFCgvG2DnAySGPstfXHgP4xeDfibb+b4c1+01FwNzQB9kyD/ajbDD8RX2GFxlCvCMYS1tt1P58zzIcwy3EVJ16LUW201qrN6aq6+87eikBB6HNLXpHyhm61olj4i02407U7WK9srhDHLbzKGR1PUEHrXwd+0H+xBqXhqa51zwDFLqmk8vJpOS1xb9/wB33kX2+8P9rrX6A0mM8Vw4nB0sXG1Ra9H1R9Hkuf43Iq3tMLLR7xez+Xfz3PxMmhe3leKVGjkQlWRxgqR1BFNr9UfjJ+yz4L+MSSXV1af2TrjD5dVsVCux/wCmi9JB9efQivib4r/sb+Pfhq01zaWv/CTaQmT9q01CZVX1eH7w/wCA7gPWvisTlVfD3cVzR7r/ACP6MyXjfLM1ShVl7Ko+ktvk9n+D8jweileNonZHUoynBVhgg0leLsfoaaaugooooGFFFT2Vjc6ndxWtpby3V1KwSOGBC7ux6AAck00ubYmUowjzSIK+t/2Mf2ZZfE+o2njzxLbeXo1q/madayr/AMfUoPEpB/gU9P7xHoOdX9nX9h+5ubi18RfESEQWq4kg0In55D1BmI+6P9gcnvjkH7itbOGxtYre3iWGCJQiRxgKqqBgADsB6V9ZlmVyUlWrq3Zf5n4XxjxrTdOWX5ZK99JSWyXVJ9b9X93lZVQoAAwBS0lLX2B+BBRRRQAUUUUAFFFFABRRRQAUUVmeI/EGn+FNB1HWtWuY7HTNPt3urm5lOFijRSzMfoAaAPnL9vn9p5f2dvhBLDpVwI/GfiEPZ6WFPz264/e3P/AAQB/tMvUA1+PfwX+E2ufHr4paL4P0YM99qlx++uXBZYIhzLM/sq5PucAckV0P7U/x+1H9pD4xav4rujJFp277LpVm5/49rRCdi4/vHJdv9pj2xX6Yf8E0f2X/APhT3wx/4TbXbTy/FvimFZEWRcPaWPDRx+zPxI3/AAAHlTUbs1+FH1P8MPhzo3wk8BaJ4R8PwfZtK0q3WCIHG5z1Z2PdmYsxPcsa6yiirMgooooAKKKKACiiigAooooAKKKKACiiigAooooAKKKKACiiigAooooAKKKKACiiigAooooAKKKKACiiigAooooAKKKKACiiigAooooAKKKKACiiigAooooAKKKKACiiigAooooAKKKKACiiigAooooAKKKKACiiigAooooAKKKKACkIBHIpaSgDxz4w/sweCvjJFJcXtiNM1oj5dVsQElJ7bx0cdPvDOOhFfDvxb/ZA8dfC5prqG0/4SLRkz/punIWdV9ZIuWX3I3KPWv1E4ApGUPwRn615WKy2hitWrS7r9e59tkvF+ZZNaEJc9NfZlr9z3X5eR+JRBUkEYI7Giv1a+J/7LvgD4qebcajpC2WpvknUdPxDMT6tgbXPuwNfKHxI/wCCf/ivw+ZbnwnqEHiS1GSLabEFwB6DJ2N9dy/SvlMRk+Io6wXMvLf7v+HP3HKuPsqx9oV37KfZ7fJ7ffY+VKK2PEvg7XfBt6bPXNIvNJuckbLuFoyfcZHI9xxWPXiOMoO0lqfo1OtTrxU6Uk0+q1QUUUVJsFFFFABRRRQAUUUUAFFFFABRRRQAUUV6F8JvgT4u+MmpCDQdPP2NGCzalcZS3i+rY5P+yuT7VpTpTqyUIK7Zx4rGYfA0nXxE1GK3bdkcp4T8J6r458QWWiaJZSX+pXb7IoYx+ZJ6AAckngAEmv1N/Z++Cen/AAR8CW+lQ7bjVJsT6heAf62XHQf7C9FH49Saq/Af9nTw78DtIxZR/bdcnQLd6pMv7x++1B/Amf4R1wMk4FetYII9K+7yzLVhFz1Pjf4H8y8YcXPPJ/VcLdUIv5yfd+XZD6WiivePzIKKKKACiiigAooooAKKKKACiiigAooooAKKKKACiiigAooooAKKKKACiiigAooooAKKKKACiiigAooooAKKKKACiiigAooooAKKKKACiiigAooooAKKKKACiiigAooooAKKKKACiiigAooooAKKKKACiiigAooooAKKKKACiiigAooooAKKKKACiiigAooooAKKKKAPnD9uT9maH9pL4P3FrYwL/wAJfowe90aY4Bd8fPbk/wB2QAD0DBCeAa/GH4X/ABG8QfAz4naT4p0cvZ61ot1uaGUFdwGVkhkHXDLuVh1wT3r+izrX5Lf8FSP2X/8AhBfGcfxS8P2m3Q/EE3l6rHEvy298RnzD6LKAT/vq2T8wFS11NIvofpp8IPilovxp+G+heMtCl3afqsAl8ssC8Mg4kif/AGkYMp+npXanpX5Cf8EwP2nj8M/iI3w41672eGvE0w+xPK3y2t/gKv0EoAQ/7Qj6c1+vlNO5DVmFFFFMQUUUUAFFFFABSUZoPSgD4L/4KC/Cn+zde03x3ZRYhvwLO/2jpMo/duf95AV/4APWvjyv2E+K/wAO7P4p+AdX8NXhEa30JSOYrnyZB80b/wDAWAPvyO9fMfh7/gnHpcWDrfi+7uj3SwtUhx7BnL5+uK+PzDLKtau50Fo9/U/fOFONcFgcrWGzGbUoaLRu8em3bbXyPhelwTX6ceHP2IfhVoYRp9IudXlXo99dyNn6qpVT+VekaV8GfA+gWskOm+FNIsw6FGMVnGGZSMEFsZPHqawhkVZ/HJL8T08T4m4CDth6MpetkvzbPx+orvPjl8NJvhN8Tta8POrC2il820kb/lpA/wA0Zz3IHyn3U1wdfO1KcqUnCW6P1nCYmnjKEMTRd4ySa9Hqe1/su/Bnwz8bvFGo6Lrur3unXMMIuLeKz2AzIDiQbmBwRlTjByCfSvs7w5+xL8K9C2NNo0+rTL0kvruRs/VVKqfxFfnf8L/Hd38NPH2i+JbPJksbhXeMHHmxniRP+BKWH41+vfh3WrTxJothqtjKs9leQJPDIvRkZQVP5GvrMnhh61NqUE5LvrofhXiDiM1y/FxqUa8o0ai0SdrNbrSz10eph+HfhR4O8JMG0fwxpWnOOjwWcav+LYyfzrqliRF+VAPoKJJEhVmdgqgZLHoK+QP2i/23rXw8brw94Aliv9TGY5tYwHhgPQiMdJG/2vuj/a7fQV61HB0+aWi7dz8ry7Lswz/EexoJzl1bbsl3bZ7F8df2lPDPwR00x3Ug1LX5UJt9Jt3HmH0aQ/wJ7nk9gecfnB8VvjF4m+MWvtqXiC9MioSLezjysFup/hRf5k5Jxya5TVdWvNd1G4v9Qupr29ncyTXE7l3kY9SSeSaqV8Njcxq4t2Wke3+Z/S/DnCOEyKCqP36z3k+nkl0X4hRRRXkH3oUUV6z8B/2dPEXxy1cC0jOn6DA4W61WZCUX1RB/G+Ow4HGSOM60aU601CmrtnBjcbh8voSxGKmowW7f9b9luz7M/Ye+Kv8AwnfwqTQ7uXfqnh4rasWOS8Bz5LfgAU/4B71U/bw+F58X/DCPxHaxbtQ8PuZW2jlrd8CQfgQjewVvWvZvhd8J/D/wg8OR6P4fsxBEcNNcPhpbh/78jdz+g6AAV0+raXba3pV5p15ELi0uonhljbo6MCpB+oJr9FWFlPCewqu7tb/L7j+SZ5vRw2evM8BFxhz8yT3s915X1+8/Fy3t5Lu4ighRpZpWCIiDJZicAAetfrb8A/hpH8KPhboegbVF3HCJbx1/jnf5nOe+CcA+gFfHn7Pv7ONzZ/tO6tp2pwtLpnhGf7TvkXiVic2x+pGJP+AEV+g44AHpXmZPhHRUqk1rt92/4n2viDn0Mc6ODw8rwspvzutPwf4j6KKK+mPxwKKKKACiiigAooooAKKKKAOI+M/w4tPi78LPE/hC92iLVrGSBJG5EUuMxSf8BcK3/Aa/BG2n1j4aeOY5k36dr+g6gGAP3oLiGT+YZf0r+iTrzX45/wDBTD4R/wDCu/2hJtetIPK0vxXANQQqMKLhfknX6k7ZD/11r63h+ulOeGntLVevX8PyKifq98KfiDZfFT4b+HPF1gQLbV7KO6CA58tivzxn3Vtyn3U113UV8D/8En/i3/bvw98QfD68n3XOh3H26yVjybaY/Oqj0WQEn/rsK++OmBXz2Nw/1bETpdnp6dBPQWiiiuMQUUUUAFFFFABRRRQAUUUUAN9a/Eb9vf4Vf8Kq/aW8SwwQ+TputMNas8DA2zEmQD0AlEoA9AK/boV8Gf8ABWH4V/278NPDvju1hzc6Fdmzu2Uc/Z58bWJ9FkVQP+upr3ckxHsMWk9paf5FLc/LCiiiv1AsK+1P+CV/xT/4RL44ah4RuZtll4osisaE4H2qAGRP/IZmHuSK+K66T4beNrv4b/EDw74psSftWkX8N6ig437HDFT7EAg+xNceNoLE4edPuvx6fiDP6H6KzPD+uWnibQtO1fT5RPY6hbR3VvKOjxuoZT+IIrTr8eaadmZBRRRQAUUUUAFFFFABRRRQAUUUUAFFFFACZxX5i/8ABW34nfbvFPhDwFbTExWFu+rXiA8GSQlIgfdVSQ/SSv04Zgqkk4AGSa/BH9p/4mn4v/Hrxp4oSXzrS6v3is2zx9mixHCfbKIp+pNfSZBQ9rinUe0V+L0KjueW0UUV+klhXsX7Ivwu/wCFv/tD+DPD8sPnWAvBe3wIyv2eH964b2YLs+rCvHa/R/8A4JH/AAwBbxp8QrmHps0WykI+ks//ALQ/WvMzLEfVsLOot7WXq9BPY/SNRgYpaKK/JTMKKKKACiiigAooooAKKKKACiiigDkPix4+tPhZ8NvEviy+x9n0ixluthOPMZVOxB7s21R7kV+BDvq/xJ8bsx36jr2vahn/AGp7iaT+bM361+m3/BV74s/8I98LtC8B2k2268QXX2q7UH/l2gIIBH+1KUI/65mvlz/gmp8J/wDhYv7RdnrNzD5mmeFoG1OQsMqZ/uQL9QxLj/rlX2+URWDwNTFz6/ktvvZa0Vz9YPhD8PLT4U/DLw14Qstph0ixjti6jHmSAfvJPqzlmPu1dkDzS0lfEyk5ycnuyBaKKKQBRRRQAUUUUAFFFFABRRRQAUlLTXbYhPpQB8hf8FCPiONK8IaR4PtZcT6rL9pukU8iGM/KD7M+CP8Arma+Bq9T/aa+I3/CzfjLr+pxyeZY28n2GzIOV8qLKgj2Ztz/APAq8sr81zHEfWMTKS2Wi9Ef2Dwjlf8AZWU0qUlaUlzS9Xr+CsvkFS2l5PYXEdxbTSW88bbkliYqyn1BHINRUV5idtj7CUYzXLI97+G/7afxG8BmK3vL5PE2nJgGDUwTKB7TD5s/7276V9TfDf8Abs8B+L/Lt9bM3hW+bAIu/wB5AT7SqOPqyqK/N6ivXw+aYmhpzXXZ6/8ABPhM04KyfM7y9n7Ob6x0/DZ/dc/abR9c0/X7KO9029t7+0lGY57aVZEceoIJBrQr8a/B3xE8TfD69+1+HNbvNJmJBIt5CEf/AHk+6w9iDX038OP+ChWuaV5Vt4y0aLWYBgNeWGIpgPUofkY+w2V9Jh86oVdKi5X96PyLNPDrMcJeeDaqx7bS+56P7/kffG7HXiggMOcH615b8Of2lfh/8T/Ji0nXoYr6TgWN7+5nz6BW4Y/7pNeohgw+Ug+9e7CpCrHmg7ryPzDEYTEYOo6eIg4S7NNP8Tz/AMf/AAG8C/Erc+veG7O7uWGDdopin/7+Jhj9CcV4N4p/4J1+Gb5nk0HxJqGkknIjuokuUHsMbDj6k19dDgdfzpa562DoV9akE3+P3nrYHiDNMuSWGryil0vdfc7o/P3Uv+CdXi2FyLHxLpV0nrOkkR/IBqr2X/BO7xxK4F1r2iQJ3aJpXP5FF/nX6FdutHbrXF/Y+Dv8L+9n0a4+z1K3tV/4Cj428K/8E5tIt3STxD4ru78A5MNhbrbj6bmLkj8BX0X8Ovgf4K+FcRHhzQbeyuGXa92+ZZ3HfMjEtj2Bx7V3p+lBXK12UcHh6DvTgk/vf4nzuP4hzTNFy4qvKS7bL7lZMdjilooruPngooooAKKKKACiiigAooooAKKKKACvzc/4KtftNHT7K2+D2gXWJ7kJea/JE3Kx8NDbn/eOJGHoI+zGvt349fGTSvgL8KNf8aasQ6WEJFvbFsG5uG4iiH+8xGT2GT0Ffgbrms+I/jP8R7nULnztY8T+I9Q3bIxl5p5XwqKOwyQoHQDAqWy4rqe+f8E+v2Zj+0D8Y4b3VrXzfB3hspe6lvXKXEmf3Nv77ipLD+6jDjIr9ugoRAqjAHAArx79lL4B2P7OPwa0fwpAscmrFfterXcY/wBfduBvOe6rgIv+yg75r2FqaVhN3Y6iiimSFFFFABRRRQAUUUUAFFFFABRRRQAUUUUAFFFFABRRRQAUUUUAFFFFABRRRQAUUUUAFFFFABRRRQAUUUUAFFFFABRRRQAUUUUAFFFFABRRRQAUUUUAFFFFABRRRQAUUUUAFFFFABRRRQAUUUUAFFFFABRRRQAUUUUAFFFFABRRRQAUUUUAFFFFABRRRQBmavoOneILN7PUrG2v7ST78FzEsiN9QQQa8O8c/sSfDTxkHls9On8OXjcmXS5SiZ/65tuQD2UCvoLBozxWFShSrK1SKZ6ODzLGZfLmwtWUPRtL5rZnwL4s/wCCdniGy3SeHPEtjqaDkRX0T27fTK7wT+VeMeK/2W/ih4PZvtfhG9uoh0l08C6BHriMkj8QK/WClIB6gH6141TJcNU+C8f68z7/AAfiJnOHsqzjUXmrP71b8j8VtU0PUdEn8nUbC5sJv+edzC0bfkQKpV+1d7pdpqUDQXVrDcRN1SVAwP4GuG1f9nr4ba4zPd+C9Gd2+88dokbH6lQDXnTyFr4Kn3o+vw/ihTf+84Zr/C0/zS/M/I2iv1D1P9ir4R6iGK+Gns5D/Hb3s6/oXI/SucuP2A/hpNny31aH/duwf5qa5XkeJWzT+f8AwD24eJWUyXvQmvVL9Gfm/RX6IS/8E8fh4xyureIYx6LcQ/1iqaD/AIJ8fDqIgtf67MB2e6j5/KMVP9i4ry+83fiNktr+/wDd/wAE/Omiv00039hn4UWZXz9Ju77H/Pa+lA/8cK12mi/s0fDHQCptPBelsy9GuYfPI/773VrHI67+KSX3/wCRw1vEzLYL91SnJ/JL83+R+U+j+HtU8RXIt9L0y81K5PSGzgaVz+CgmvZfA/7F/wATvGWySfSY/D9o3/LbVZdjY/65qC+fqo+tfpnp2jWWkQLBY2kFpCvSOCNVUfgBV4ewr0aWRUo61ZN+mh8jjvEvG1k44SjGHm22/wBF+Z8t/DH9gnwb4TkgvPEtzL4qvkw3kuPKtQf9wElv+BNg+lfS2laTaaNZQ2djaw2dpCuyOC3QIiL6ADgD6Ve20duP5V71DDUaCtTjY/L8wzbG5rP2mMqub89l6LZDqKKK6TygooooAKKKKACiiigAooooAKKKKACiiigAooooAKKKKACiiigAooooAKKKKACiiigAooooAKKKKACiiigAooooAKKKKACiiigAooooAKKKKACiiigAooooAKKKKACiiigAooooAKKKKACiiigAooooAKKKKACiiigAooooAKKKKACiiigAooooAKKKKACiiigAooooAKKKKACuT+KHw50b4t+Adb8I6/B9o0rVrZreUD7yHqrr6MrBWB7FRXWUUAfzrfF74Y658CvijrXhLV90Op6PdbUuI8qJU+9FMh64ZSrD0z6iv2Z/YW/aUT9oz4MWl1fzq3izRNthrEefmdwP3c+PSRRn/eDgcCvIv+Co37NH/CxPh5F8S9DtN/iDwzEVv1jX5rjT8ksT6mIkt/utJ6CvgP8AYx/aJn/Zv+Nema3PK/8Awjl+RYazAuSDbsR+8A7tGcOO5AI/iNRszX4kfvTRVWxvINQs7e6tZkuLadFliljYMrqRkMCOoIOc1aqzIKKKKACiiigBgweaUnt1pOc+vvWF4q8aaF4K05r/AF3VrTSbRTzLdSqgJ9BnqfYc0NqKuyoU51ZKEE23slqzd6dOlHHNfIPxO/4KDaHpBltPBWlya5OMgX16DDbg+oT77j2Oz619JfCzx5b/ABM8A6J4ltdoTULdZXRWz5cnR0/4CwZfwrkpYujWm4U5XaPaxuR5hl2HhicXScIzdlfe/mt18zrsUtJS11nhnyP+358Jz4g8HWXjSyh33mjt5V2VHLWztwT/ALjkfg7HtX5/1+0viHQ7TxNod/pN/CLiyvYHgmjboyMpVh+Rr8gvif4Eu/hp491rw1eZMtjcNGkhGPNjPMb/APAlKn8a+JzvDck1Xjs9/X/hvyP6L8N849vhp5ZVfvQ1j6Pf7n+Zy9fcv7G/7RejaD8K9V0XxZqsVhH4fPnW8s7cvbuSdijqzK+Rgc4ZQBxXw1RXiYTFTwc+eB+i57kmHz7C/Va7aV001umu3qro+i/2iP2wNb+LD3OjaB52ieFSSjIGxPdj/poR91T/AHAcepPb50oorOviKmInz1XdnbluV4TKMOsPhIKKX3t92+rCiiiuc9YKKltLSe/uora2hkuLiVgkcUSlndicAADkkntX3J+zR+xTFpYtfE/xBtknvOJLXRHwyRdw03Zm/wBnoO+TwO7C4Sri58sF6voj5rPM+weQ0PbYiXvPaK3b8v1ex5h+zZ+x3qXxMa18Q+Kkl0vwvxJFByk18O2O6Rn+91I+713D9CPDvh/TvC+k22l6TZw2NhbII4reBAqIvsP85rQRFijCoAqjgAdqf3r7/CYOlhIWhv1fc/ljPeIcZn1f2mIdoraK2X+b8x2KKWivQPmClDpltb3k93FbxxXNxtE0qqA0m3IXce+MnFXO1GRS0bDbb3CiiigQUUUUAFFFFABRRRQAUUUUAFfJX/BSz4Sf8LG/Z4utatYfM1TwtONSjKjLG3PyTr9ApEh/65V9aZ4qhrekWniHRr/Sr+FbmxvoJLaeFujxupVlP1BIrfD1nh60aq6MD8Qf2J/iyfg5+0b4U1WabydLv5v7K1Ak4XyZyF3N7K+x/wDgFfuaPmFfz1/FjwDefCn4m+JfCl5u+0aPfy2wkIwZEVvkkHsy7WHsa/bX9k/4rD4z/ADwh4lll87UGtBaX5Jy32mL93IT6biu/wCjivqs/oqap4qGz0/VfqVLuewUUUV8cSFFFFABRRRQAUUUUAFFFFACE1w3xu+HMHxZ+E/irwjOF/4munywRM/RJsZif/gLhW/Cu5xmj2qoScJKa3QH84l9ZT6be3FpcxNDcwSNFLG4wyMpwQR6gioK+jv+CgPww/4Vl+034mWCHytP10rrVtxgHzs+b/5FWX8MV841+x4eqq9KNWOzVzUKKKK6AP2X/wCCbfxO/wCFg/s1aXYTzeZqHhu4k0mXcfmMYw8Jx6BHVB/uGvqs+lfk9/wSk+J//CN/GTWvBtxLttfElh5kCE9bm3y4A+sbTE/7or9YeK/Kc3ofV8XNLZ6r5/8ABM3uLRRRXkCCiiigAooooAKKKKACiiigAooooA8X/bA+JX/CqP2c/G+upL5V61k1lZlThhPOfKRl9137v+AmvwkJya/S3/grh8S/I0jwX4Ct5fmuJZNZvEB52qDFD+BLTf8AfIr80q/SMgoezw3tHvJ3+S0NI7BRRRX0owAya/df9jf4ZH4Tfs4eC9Fli8q+msxqF6CMN50/71g3uoYJ/wAAFfjr+zT8Nj8W/jv4K8LNF51re6hG12uOtvH+8m/8ho1fvmihFCgYAGABXxHEdf4KC9X+S/UmQ+iiiviSAooooAKKKKACiiigAooooATvRig8ivOv2hPibH8Hvgv4u8XsyrNp1g7Wwbo1w3yQqfrIyCqhB1JKC3egH5Fft7/FT/hav7S3iWaCbztN0Vhotng5AWEkSEeoMplIPoRX3v8A8EwPhQPA37P58SXMOzUvFV213uIwwtoyY4VPtkSOPaQV+UPgzwxqPxJ8eaPoVmWn1TW7+K1R3yxMkrhdzfick/Wv6CPCHhmy8F+FNH0DTY/K0/S7OKyt09I40Cr+gFfaZ1NYXCU8HD+kv82W+xtUUUV8SQFFFFABRRRQAUUUUAFFFFABRRRQA33rO1vTDrGk3liLiW0+0wvD59uQJI9ykblJBAYZyMg81pcYpPbvSaurDjJxakt0fn58SP8Agn14n0ZpbrwhqkHiC2GSLS6xBcD2DE7G+pK/SvmjxX4H8QeBdQNn4g0e80i55wl1CyB/dSeGHuMiv2arM13w3pniewksdX0+21GykHzwXUSyI31DAivncRktGprSfK/vR+s5V4jZhhLU8ZFVI99pfho/uPxcor9GPiP+wX4I8VGW58OzT+Fb5sny4v31uT7xscj/AICwA9K+V/iP+x38Rvh95s8emDxBp6ZP2rSSZWA94sBx74BA9a+bxGV4nD68t13Wv/BP1/K+NMozO0Y1OSb+zLT8dn954fRT54JLaZ4po2ilQlWRxgqR1BFMrybWPuE1JXiFFFFBQAkHIODXrHw5/ai+Ivw0Mcen67Jf2EeB9h1TNxHj0BJ3KPZWFeT0VrTrTpPmpyafkefjMvwuPp+zxVNTXZpM/QP4Yft++GfEDRWfi+wl8OXTYX7XETPbMfU4G5fyYepr6j0XXNP8RadBf6beQX9lMu6O4t5A6OPUMODX4s16J8Hvjt4p+C+sLdaLeM9g7g3OmTMTBOO+R/C2OjDn6jivpMJnU4tRrq679T8jzzw5w9SLrZXLll/K3dP0e6+d/kfrifWlHOOa89+Dnxj0P41+E49Y0iQxyLhLqzkI822kx91vUdw3Qj8QPQcelfYwnGpFSg7pn8/4jD1cLVlRrRcZRdmn0H0UgpaswCiiigAooooAKKKKACiiigAooooAQClorwP9tH9oWP8AZy+B+ra3byqviPUAdP0aI4JNw4P7zHpGu5z2yFH8VAbn57/8FQf2kf8AhZvxQj+H+i3XmeHPCkjLcmNvluNQxiQ+/ljMY9CZOxFdh/wSl/Zs/wCEh8S3nxa1203afpLtZ6Kkq8SXRH7yYZ6hFO0H+857pXxJ8L/h7rnxt+J2i+FdK33Wsa3eCMzSZbbklpJXPUhVDOx9Aa/oD+F/w60j4TeAND8I6FD5Ol6RarbRZHzORyzt6szFmJ7ljULV3NHorHWUUUVZmFFFFABRRRQAUUUUAFFFFABRRRQAUUUUAFFFFABRRRQAUUUUAFFFFABRRRQAUUUUAFFFFABRRRQAUUUUAFFFFABRRRQAUUUUAFFFFABRRRQAUUUUAFFFFABRRRQAUUUUAFFFFABRRRQAUUUUAeI/te/GvWv2f/grf+MdBtbK91C3ureBYdQR2iKu+05Cspz+NfBH/D2n4qf9C14S/wDAe5/+P1+h37S/wMX9or4VXngt9ZOhLcXEM5vFtvPK+W27GzcvX618d/8ADnu2/wCipS/+CIf/ACRX0mWzy6NJrFr3r9nt8ilbqebf8Pafip/0LXhP/wAB7n/4/R/w9p+Kn/QteE//AAHuf/j9ek/8Oe7b/oqUv/giH/yRR/w57tv+ipS/+CIf/JFer7XJO34S/wAh6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zb/h7T8VP+ha8J/+A9z/APH6P+HtPxU/6Frwn/4D3P8A8fr0n/hz3bf9FSl/8EQ/+SKP+HPdt/0VKX/wRD/5Io9rknb8Jf5Boebf8Pafip/0LXhP/wAB7n/4/R/w9p+Kn/QteE//AAHuf/j9ek/8Oe7b/oqUv/giH/yRR/w57tv+ipS/+CIf/JFHtck7fhL/ACDQ81/4e0/FT/oWvCf/AID3P/x+j/h7T8VP+ha8J/8AgPc//H69K/4c923/AEVKX/wRD/5Io/4c923/AEVKX/wRD/5Io9rknb8Jf5Boea/8Pafip/0LXhP/AMB7n/4/S/8AD2n4qf8AQteE/wDwHuf/AI/XpP8Aw57tv+ipS/8AgiH/AMkUf8Oe7b/oqUv/AIIh/wDJFHtck7fhL/INDzb/AIe0/FT/AKFrwn/4D3P/AMfo/wCHtPxU/wCha8J/+A9z/wDH69J/4c923/RUpf8AwRD/AOSKP+HPdt/0VKX/AMEQ/wDkij2uSdvwl/kGh5t/w9p+Kn/QteE//Ae5/wDj9H/D2n4qf9C14T/8B7n/AOP16T/w57tv+ipS/wDgiH/yRR/w57tv+ipS/wDgiH/yRR7XJO34S/yDQ81/4e0/FT/oWvCf/gPc/wDx+j/h7T8VP+ha8J/+A9z/APH69K/4c923/RUpf/BEP/kij/hz3bf9FSl/8EQ/+SKPa5J2/CX+QaHm3/D2n4qf9C14T/8AAe5/+P0f8Pafip/0LXhP/wAB7n/4/XpP/Dnu2/6KlL/4Ih/8kUf8Oe7b/oqUv/giH/yRR7XJO34S/wAg0PNv+HtPxU/6Frwn/wCA9z/8fo/4e0/FT/oWvCf/AID3P/x+vSf+HPdt/wBFSl/8EQ/+SKP+HPdt/wBFSl/8EQ/+SKPa5J2/CX+QaHm3/D2n4qf9C14T/wDAe5/+P0n/AA9p+Kn/AELXhP8A8B7n/wCP16V/w57tv+ipS/8AgiH/AMkUf8Oe7b/oqUv/AIIh/wDJFHtck7fhL/INDzb/AIe0/FT/AKFrwn/4D3P/AMfo/wCHtPxU/wCha8J/+A9z/wDH69J/4c923/RUpf8AwRD/AOSKP+HPdt/0VKX/AMEQ/wDkij2uSdvwl/kGh5t/w9p+Kn/QteE//Ae5/wDj9H/D2n4qf9C14T/8B7n/AOP16T/w57tv+ipS/wDgiH/yRR/w57tv+ipS/wDgiH/yRR7XJO34S/yDQ82/4e0/FT/oWvCf/gPc/wDx+j/h7T8VP+ha8J/+A9z/APH69J/4c923/RUpf/BEP/kij/hz3bf9FSl/8EQ/+SKPa5J2/CX+QaHm3/D2n4qf9C14T/8AAe5/+P0f8Pafip/0LXhP/wAB7n/4/XpP/Dnu2/6KlL/4Ih/8kUf8Oe7b/oqUv/giH/yRR7XJO34S/wAg0PNv+HtPxU/6Frwn/wCA9z/8fo/4e0/FT/oWvCf/AID3P/x+vSf+HPdt/wBFSl/8EQ/+SKP+HPdt/wBFSl/8EQ/+SKPa5J2/CX+Qa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3f8AYX/ah8S/tO+H/FN/4ksNL0+XSrqGCFdLjkRWDqxJbe7c8DpivqPvXz7+yP8AspJ+ytoviDT4/EreI11a4in8xrL7N5WxSuMeY+c59q+gu4r5HGOjKvJ4f4OhLFooorkEFFFFABRRRQAUUUUAFFFFABRRRQAUUUUAFFFFABRRRQAUUUUAFFFFABRRRQAUUUUAFFFFABRRRQAUUUUAFFFFABRRRQAUUUUAFFFFABRRRQAUUUUAFFFFABRRRQAUUUUAFFFFABRRRQAUUUUAFFFFAFa7tIb61mt7iJJ7eZDHJFIoZXUjBBB6gjtX4Rftqfs7Tfs4/G7U9GtonHhrUc6ho0xyQbdicxZ/vRtlD3wFP8VfvNXzR+3t+zkP2g/gdepp9qJvFmgB9R0kquXlIH72Af8AXRRwP7yp6UmrlRdmeU/8Etf2kv8AhYfw4n+G2tXW/X/DEYaxaRstPp5OFA9fKYhP91ox2Nfdh6V/O/8AAv4uat8BvixoHjPS9xuNMuAZ7fO0XEJ+WWJv95Sw9jg9RX9AfgnxhpfxB8I6P4k0S4F1pOq2sd3bTf3kdQRkdiM4I7EEUkxyVmb1FFFUQFFFFAHm37QGp+JtE+EviDUfCFytrrdpD9oR/KWQmNTmTaGBG7ZuI4PI96/KfxL4t1rxlqT3+u6pdareN1lupmkIHoM9B7Div2YuII54XjlAdGBVlYZBB7V+Sfx/+G7fCn4ra7oKoVsll+0WZP8AFbv8yc98Z2k+qmvk89hO0aib5drdLn7l4aYrDe0rYWcF7T4k7K9tmr72WjPPK+2/+CefxODJrXgW8mOV/wCJhYhj2OFmQfjsYD3Y18SV1vwo8e3Hwy+ImheJbbcfsNyrSopwZIj8sifihYfjXz2BxH1bERn06+h+scS5Us4yurhre9a8f8S1X37ejP2Izj6CjOfoap6VqlvrWm2t/aSrPa3USzRSJ0dWAII9iCKj1vXLDw3pVxqOp3cNjZW6F5Z53CIijuSa/TLq1+h/G6pycuRLXa3W5fZgqkkgAdc1+dH7d/ibwb4m+IGnnQbtbzXbOFrbVJIADFwcou/PLqS4OM4yBnIxV79o/wDbS1Dxv9q8PeCJZdM0E5SbUVyk92OmF7xof++iOuBkV8qE5NfHZrmVOrF4emrrv/l/mf0DwTwhisDWjmeMk4OztFdmvtf5ff2CiiivlD9wCiiigArb8G+Cda+IHiC20XQNPl1DULg4WKIcKO7MeiqO5PArqfg18DfEnxs8QLY6NB5VlGw+16lKp8m3X3P8THso5PsMkfpX8GPgd4b+Ceg/2fotuJLuUA3eoTAGa4Ydyeyjso4H1yT7WAy2pi3zS0h37+h+d8T8YYbI4uhRtOs9l0XnL/LdnB/s6/soaN8G7WHVdUWPWPFjr892RmO2yOUhB6ehY8n2BIr6C7jil3Dg0NxX3lGjDDwVOmrI/l/H4/E5nXlicVNyk/w8kui8haWiitzgCiiigAooooAKKKKACiiigAooooAKKKKACiiigAooooA/Kr/gq98KR4f+J+geO7SHbbeILQ2l2yj/AJeYMAMT/tRsgH/XI11f/BJP4q+VeeL/AId3U3yyqutWKMf4htinA9yDCcf7LV9Oft9fCkfFP9mjxLHBD5upaIo1q0wMnMIJkA+sRlAHqRX5O/sv/FFvg38ePB3il5TFZW16sN6c8fZpf3cufXCOSPcCvucK/wC0MrlR+1H9NV/kWtUfvhRTI3DoGUgqRkEU+vhiAooooAKKKKACiiigAooooAKKKKAPgP8A4K0fDH+1vh/4W8c20WZ9Iu20+6ZRz5MwyjH2V0wPeWvy4r9+v2jPhuvxc+CHjPwp5YluL/T5Psqn/n4T95Cf+/iJX4DyI0TsjAqynBBGCDX6Lw/X9ph3Se8X+D/plxG0UUV9QUdp8GfiBN8LPiv4T8Wwlv8AiU6jDcyKvV4gw8xP+BIWX8a/oGsrqG/tILm3kWaCZFkjkQ5DKRkEexFfzi1+3/7B/wAS/wDhZv7MfhC5ll82+0qE6Pdc5IaD5UyfUxeU3/Aq+L4joXjCuumj/QmR9CUUUV8MQFFFFABRRRQAUUUUAFFFFACdKWkPWuR+LHjmH4afDTxP4pn2mPSdOnvAjdHZEJVPqzYH404xcpKK3YH43/t6fEj/AIWV+1B4vuIpfNstJlXR7bnIVYBtfHsZfNP41891Y1C+n1S/uby6laa5uJGllkc8uzHJJ9yTVev2XD0lQpRprokjUKKKK3A++v8Agkt8Nf7U8feLPHFxFmHSbNNPtWYcedM25yPdUjwfaWv1Ir5i/wCCdnw4Hw9/Zf8AD80sRivdfkk1mfI5IkIWI/QxJGfxNfTuOa/J81r/AFjFzktlovkZvcWiiivKEFFFFABRRRQAUUUUAFFFFACCvz9/4K0fFL+zfBXhXwFay7ZtUuW1K8VTyIYhtjU+zO5P1ir9AR0NfiD+3j8Tj8Uf2m/FdzFN5thpEg0a0wcgJBlXwfQymVh/vV7+R4f22LUntHX/ACKW56P/AMEufhd/wmXx8ufE9xDvsfC1k06sRkfaZsxxA/8AAfOYe6Cv14AFfIv/AATK+F3/AAgn7OUGuXEPl6h4ou31BiwwwgU+XCv0wrOP+ulfXPf6Vhm+I+sYydto6fd/wbie46iiivHEFFFFABRRRQAUUUUAFFFFABRRSGgBoyetLjJrkfGfxS8K/D290218R61a6PLqBcWxum2I+zG7LdFA3LyxA5ro7LUbXUrSO4tLiK4t5F3LJE4ZSPUEdRUKcW3FPVG0qFSEFUlFqL2dnZ+jLtFJS1ZiFIVBHIzS0UAcB8QPgb4J+J0TDxFoFrezkYF2q+XOvpiRcN+Gce1fLfxH/wCCeEqeZdeCdd3jkrYaqMH6CVB+QK/U19wD6UvIrgrYKhif4kde+zPpct4jzTKWvq1Z8v8AK9V9z2+R+Pnj74NeM/hlOyeI/D93YRg7VudnmQMfaVcqfpnNcZX7XXdnDewPDPCk0UgKukihlIPUEHqK8L+I/wCxb8OvHnmT22nt4c1B+ftGlERqT7xkFMfQA+9fO4jImtaEr+T/AMz9byvxMpztDMaVn/NHVfc9V8mz8xaK+k/iP+wj488I+bcaE8HiqwXJH2b9zcAe8bHB+isx9q+eNW0e+0G/lstSs7iwvIjtkguYmjkQ+hVgCK+crYWth3+8i0frOX5xl+aw5sHVUvR6r1W6+aKdFFFcx7R6d+zx8Yrv4MfEax1VJXOkXDLBqUC8iSEnlsf3l+8PpjoTX6w2l1Fe2sM8LrJDKodXU5DAjIINfihX6nfsg+Lm8X/APw1LLJ5tzZI9hLk5I8piqD/vjZX12R4h3lQe26/U/BvEvKoRjSzKmrSvyy89Lp/g19x7VRRRX15+ChRRRQAUUUUAFFFFABRRRQAUUUUAITgZNfiD/wAFCv2iv+F8/HK7tdNuvO8K+Gi+nadsbKTOD+/nH++wAB7qiGv0e/4KD/tC/wDCh/gRfQ6dceT4o8Sb9M07Y2HiUr++nH+4hwD2Z0r8if2d/g1qHx++MPh3wZY70S+nDXlyoz9ntl+aWT0yFBxnqxUd6h9jSK6n6D/8EoP2dP7A8L6h8WNZtcahq4ax0YSLzHaq372Ue7uu0H0jPZq/RCsvw14d0/wj4e03Q9JtkstL062jtba3jHyxxooVVH0AFaZ6VSViG7sWiiimIKKKKACiiigAooooAKKKKACiiigAooqOQMY3CnaxBwfQ0AO7UhOO1fkov7Sf7U3xW+J2veA9C8SxwavpctxHc2tnBaWgjEUvluQ7ru4YjgMT7cGt+T9mL9p/xrlvEHxVnt4n+9BPr924H0RF2frXPmeYZRkk/Z5pjqdOVk7N3dns7LXU6aeGq1FeCuj9RLvULaxhMtzcw28Y6vK4UD8TXK6l8Z/AGjA/2h448OWW3r9o1WBMfm9fnHB/wTP1zV5RPrvxLDzH7xSwecn/AIE8q/yro9P/AOCYfhZAPt3jTV7j18i3iiz+e6vkK3iDwXQ0+vuT/uwl+bR0rAV39k+1L39q74OWGfM+JvhZsf8APHVYZf8A0FjWPP8AtsfA+3zu+JGjnH9xnf8Akpr5jtf+CaXwwhAMuseJ7hu+66gUfpD/AFrVh/4J0fCSLG5dbmx/fvxz+SCvNl4o8Gw2qVZekF+pp/Z1byPfH/bt+BC9fiJYH6W85/8AadC/t3fAiQcfESwH+9bzj+cdeHr/AME8vg8Oun6ofrqD0rf8E8vg83TTtTX6ag9Z/wDEVeDn/wA/v/AY/wCYf2bV7o97t/22fgfdfc+JGjj/AK6M6fzUVr2X7V/wbv8AHl/E7wsuf+euqRRf+hMK+ZJ/+Cc3wjmzsTW4P9y/B/mprLuv+CZ3wunyYtX8T257BbuAj9YTXRDxO4Oqf8vKsfWK/Ql5dV8j7R0743fDzWMfYPHfhq9z0+z6vbvn8nrqLDWbDVY/Msr62u0/vQSq4/MGvzpvv+CX/hKTP2LxlrVv6efDFL/ILXOXv/BL27tZPN0r4lFXH3RNpZQj/gSzH+VepR484Or/APMc4+sJfoQ8BWXQ/Ubcp6EGl4r8tE/Yq/aA8Kc+Gfi0YlT7oi1i9tG/AKpH61Yi8PftteBudN8T3etIndtQtbvP4XPJ/KvdoZ7w9i/4GZUv+3ny/mYvC1V9ln6iUE4r8xI/2sv2vvAX/Ib8B/23Gn35J9BkkXHqWtmUCtbSf+CsviHQ51tfF/wtVJ/4za3slsy+/lyRtn/voV71HDxxSvhasKi/uyT/AFMZUpR3R+ktFfFnhf8A4Kr/AAm1gpHq+meIdAkP3nltY54h+KOWP/fNey+E/wBtL4J+Mwg0/wCImjwu3RNSkaxOfT9+E5qp4LEU/ig/uM7Ht9FZ2k67puv2q3WmX9rqFq33ZrWZZUP0KkitCuRprRiFooopAFFFFABRRRQAUUUUAFFFFABRRRQAUUUUAFFFFABRRRQAUUUUAFFFFABRRRQAUUUUAJmjOK/OD9s39uL4ofBL4+ax4U8MXmmw6Pa29tJGlxZLK+XiVmyxPqTXh3/Dzv44/wDQR0f/AMFif4171HJMVXpxqRas1ff/AIA7H7H7aNtfjh/w88+OP/QR0f8A8Fqf40f8PPPjj/0EdH/8Fqf41v8A6v4zuvv/AOAPlZ+x+2jbX44f8PPPjj/0EdH/APBan+NH/Dzz44/9BHR//Ban+NH+r+M7r7/+AHKz9j9tG2vxw/4eefHH/oI6P/4LU/xo/wCHnnxx/wCgjo//AILU/wAaP9X8Z3X3/wDADlZ+x+2jbX44f8PPPjj/ANBHR/8AwWp/jR/w88+OP/QR0f8A8Fqf40f6v4zuvv8A+AHKz9j9tG2vxw/4eefHH/oI6P8A+C1P8aP+Hnnxx/6COj/+C1P8aP8AV/Gd19//AAA5Wfsfto21+OH/AA88+OP/AEEdH/8ABan+NH/Dzz44/wDQR0f/AMFqf40f6v4zuvv/AOAHKz9j9tG2vxw/4eefHH/oI6P/AOC1P8aP+Hnnxx/6COj/APgtT/Gj/V/Gd19//ADlZ+x+2jbX44f8PPPjj/0EdH/8Fqf40f8ADzz44/8AQR0f/wAFqf40f6v4zuvv/wCAHKz9j9tG2vxw/wCHnnxx/wCgjo//AILU/wAaP+Hnnxx/6COj/wDgtT/Gj/V/Gd19/wDwA5Wfsfto21+OH/Dzz44/9BHR/wDwWp/jR/w88+OP/QR0f/wWp/jR/q/jO6+//gBys/Y/bRtr8cP+Hnnxx/6COj/+C1P8aP8Ah558cf8AoI6P/wCC1P8AGj/V/Gd19/8AwA5Wfsfto21+OH/Dzz44/wDQR0f/AMFqf40f8PPPjj/0EdH/APBan+NH+r+M7r7/APgBys/Y/bRtr8cP+Hnnxx/6COj/APgtT/Gj/h558cf+gjo//gtT/Gj/AFfxndff/wAAOVn7H7aNtfjh/wAPPPjj/wBBHR//AAWp/jR/w88+OP8A0EdH/wDBan+NH+r+M7r7/wDgBys/Y/bRtr8cP+Hnnxx/6COj/wDgtT/Gj/h558cf+gjo/wD4LU/xo/1fxndff/wA5Wfsfto21+OH/Dzz44/9BHR//Ban+NH/AA88+OP/AEEdH/8ABan+NH+r+M7r7/8AgBys/Y/bRtr8cP8Ah558cf8AoI6P/wCC1P8AGj/h558cf+gjo/8A4LU/xo/1fxndff8A8AOVn7H7aNtfjh/w88+OP/QR0f8A8Fqf40f8PPPjj/0EdH/8Fqf40f6v4zuvv/4AcrP2P20ba/HD/h558cf+gjo//gtT/Gj/AIeefHH/AKCOj/8AgtT/ABo/1fxndff/AMAOVn7H7aNtfjh/w88+OP8A0EdH/wDBan+NH/Dzz44/9BHR/wDwWp/jR/q/jO6+/wD4AcrP2P20ba/HD/h558cf+gjo/wD4LU/xo/4eefHH/oI6P/4LU/xo/wBX8Z3X3/8AADlZ+x+2jbX44f8ADzz44/8AQR0f/wAFqf40f8PPPjj/ANBHR/8AwWp/jR/q/jO6+/8A4AcrP2Ppa/Kf4Gf8FDvjB49+Mvgnw5q17pT6Zq2r2tlcrFp6oxjklVWwc8HBPNfqwORXj4vBVcDNQq217CasLRRRXEIKKKKACiiigAooooAKKKKACiiigAooooAKKKKACiiigAooooAKKKKACiiigAooooAKQ/Skzt61z/if4geGPBMPneIfEWlaHDjO/Ur2O3GPq7CmouWiVwOgBJpc188eLf2/PgX4R3rL45g1OZekWlW8t1u+jouz82rxvxR/wVq+Hun+Ymg+E/EGsyL0a68m1jb6EM7fmtdkMBiZ7Qf5fmOzPusc0mK/NC7/AOCo3xM8YSNH4H+FVszE4VZPtOokf9+hHVOT4+/tqePP+QV4bl8PLJ0C6PDbY/G6yRWNanSwn+916dP/ABTSNI0py2R+nZpCwHUgfjX5dyfCz9srxwc6r48vNE3/AHgNcFuB+FqD+lV2/YE+L3ijnxR8VY5y33s3d3ef+h7c14FfiLhrCfx8yp/9u3l+RusJWfQ/TfVPFmiaJn+0dYsLDHX7TcpH/MiuW1D9oH4X6SSL34i+FbVh/DNrVsp/IvX5/wCnf8Et4RhtQ+I00pPVbfSgn6mY/wAq6Oy/4Jh+Bo8fbfFfiC49fI8mP+aNXhVeP+DqP/MY5ekJfrY1WBrPofXt3+158F7EkSfEvw22P+eV+kn/AKCTWVP+3B8DLfh/iPpR/wBxZX/khr5xtf8Agmp8KrcfPqPiW5/66XsI/wDQYRWlF/wTq+EMQ+a31iU+r35/oorzZ+J/B0Pt1ZekV+posureR7o37eHwIQ4PxEsfwt7g/wDtOnR/t1/AmQgD4jacD/tQzj+cdeID/gnn8HQMf2bqZ+uoPUUn/BPL4PsMCx1VPcag39RWX/EVeDv+n3/gMf8AMf8AZtXuj6Etv20fgldMAnxI0ME/89Jin/oQFbVj+0/8IdRYC3+J3hMseivrECE/gzivlS4/4JyfCaYEI+vQe8d8p/nGax73/gmZ8N5QTba/4mt2/wBueBx+Xkg/rWkPFDgye9WrH1hf8hf2bW8j7r034neDtbwNO8WaJflugttRhkz+TGukjmSVQyOrqeQQcivzN1H/AIJgaK4P2Dx3qFse32ixSX+TrWH/AMO6PHPhlzJ4Y+J6QyA5VvLnsz+aO2K9Sjx9wZiNI5hyv+9CS/G1jN4Cuuh+qYpDX5ax/BT9rrwJ82jfEi61dU+7Emvyyr+C3ICiut/Yu/aZ+OPxF/aJ/wCEA8Y65Bqmn6VHdvq0b2dv5kfkgx4WWFQD+9aMZyQRnnmvsMBictzinOpleLhW5FdqL1S810OWpQqUvjVj9H6KKK0MAooooAKKKKACiiigAooooAKKKKACiiigAooooAKKKKAPxY/4KS/s5j4MfGuTxDpNr5XhfxYXvoAi4SC6z+/i9hlg4Ho+B92vf/8Agk1+0V9ps9S+EOs3X7yDfqOhGRuqE5ngH0J8wD/akPavr39rv4CW/wC0T8ENc8MCNP7ZjX7bpEz4Hl3cYJQZ7BwWQnsHJ7V+GvgPxlrvwZ+JWk+ItO32Ou6BfCURSgqQ6Nh43HXBG5WHoSKh6M1XvKx/RrRXJfCr4j6V8XPh14f8YaJJv07V7VLlFJy0bHh42/2kYMp91NdbVmQUUUUANK5r5C/4KC/DD+2PCemeNbSHNxpTi2u2UcmCQ/KT/uyED/toa+vevNVNQsLXVbOS2vLeO6tpBh4pkDIw9weDXNiaCxFJ0n1PZyfMqmUY6njaavyvVd09Gvmj8mvhr+z547+K0kbaHoc32FjzqF1+6twPUO33vouT7V9bfC//AIJ+eHtG8m78aalLr90ME2NqTBbA+hb77/XK/SvraGCK3QJGiooGAFGABT68zD5Rh6Osvefnt9x9hm3Hma5jeFF+yh/d3+ct/usUdG0my8P6Xaabp1tHZ2FpEsMEEQwqIowFA9AK+A/2+td8XxfEK30jUL1x4UlgW5063iBSNmAw5k/vOGB69Ay4Ayc/oSBjnHNeA/tm/CkfEb4R3V9aQ+Zq+hFr6DaPmaMD96g+qjdjuUWujMaMquGlGnpbX7uh5PCWYUsFnFKriUmpO13rZvZ69b7vtc/MmiiivzY/r8KKKciNI6qqlmY4AAySaAbSV2Nr3/8AZz/ZO1n4yTxavqvmaP4SVsm5ZcSXWDysIPbsXPA7ZIIHpn7M/wCxTJqTWnib4hWrQ2nEttocgw8ncNP6D/Y6n+LHQ/cNpZw2EEUFvEsEMShUjjUKqqBgAAdAB2r6rL8pc7VcQrLou/qfiPFXHccPzYLKpXls57peUe789kZHg7wVo3w+0C20bQrCOwsLdcLDEvU92Y9ST3JyTW+PrzSkZ4oCkHI6elfZJKKslofz9UqTqzdSo7yerb1bY6loopkBRRRQAUUUUAFFFFABRRRQAUUUUAFFFFABRRRQAUUUUAFFFFAFe6tor22lt50WWGVCjowyGUjBBHpX4BfHv4bS/CH4y+LvCLqyx6XqEkduX6tATvhY/WNkP41/QIOK/LT/AIKy/C8aR8QfDHju1h2waxaNYXbKOPPhOUZj6sjgD2ir6bIMR7PEulLaS/FFRPtr9i34oj4tfs3+DtXlm83UbS2GmXpJy3nQfu8t7soR/wDgde4npX5of8Ekfih5GreMvh9cTfJcIms2cZPAdSIpse5BhP0Q1+l4ry8zw/1bFTgtr3Xo9RPcWiiivNEFFFFABRRRQAUUUUAFFFFADW5r8Kv2zPhp/wAKr/aS8baPHF5VjPeHUbMAYXyZx5oC+ylmT/gFfuqetfmr/wAFc/hx5WoeCPHkEXEscmjXcgHQqTLCPqQ0/wD3zX0WQV/ZYvke0lb5lR3Pzoooor9LLCv0V/4JGfEfydT8b+A55eJ4o9ZtI88AqRFN+JDQ/wDfJr86q9u/Yu+I5+F/7S3gfVZJfKs7m9Gm3RJwvlXA8olvZS6v/wABrzMzofWMJUh1tdeq1E9j91aKSlr8lMwooooAKKKKACiiigAooooATOM18b/8FR/iJ/wif7O0egQybbrxJqMVsyA4Jgi/fOf++kiB/wB6vsg1+TP/AAVd+IR8QfHDRfCsMu628PaYGkTP3bi4O9v/ACGsFexk9H22Mgnstfu/4I0fEdFFFfqpoFb3gLwldePfG+geG7EZu9Xv4LGLjOGkcICfYZzWDX1h/wAEzvh5/wAJr+0zYanNF5ln4csptScsPl8wgRRj67pNw/3K5MXW+r4edXsmDP2B8P6Ja+GtC07SLGMQ2VhbR2sEY/hjRQqj8ABWlRRX46227syCiiigAooooAKKKKACiiigAooooA4L45/ESH4S/CHxb4ukZQ+lafLNCH6NMRtiX/gUhQfjX4LeF9A1H4ieN9L0a1LXGq61fx2sbPkl5ZZAoJ/Fsmv07/4Kw/Ev+wfhJ4e8G28m248QX5uJ0B629uAcEe8jxEf7hr5e/wCCZPwz/wCE5/aRttZni8yx8M2cuoMWGVMzDyoh9cuzj/rnX2+UpYPAVMVLd3/DRfiWtFc/XLwd4Ys/BXhTRtA09PLsNLs4bKBfRI0CL+gFbVFFfENuTuyAooooAKKKKACiiigAooooAKKKKAE70045Pt1pWGAK4X41ePo/hj8MfEHiNmUS2ls3kK3Rpm+WNfxdlz7ZqJzVOLnLZG1ChPE1oUaavKTSXq3Y/Pj9sv4j/wDCffGrUbeCbzNP0Rf7OhAPBdSTK313llz6KK838C/Fnxf8NboTeG9fvNMG7c0CPuhc/wC1G2Vb8RXLXNzLeXMs8ztLNK5d3c5LMTkkn1qOvzCpiZzrSqxdm3c/tHBZTh8Pl9PATgpRjFKzSafdtPu9T7M+HH/BQ29tjHbeNtCW8TgG/wBKOx/qYmOCfoy/SvqX4efH3wL8UVRdB8QW092wz9imbypx6/I2CceoyPevyOp0cjROroxR1OQynBBr1cPnVelpU95ee/3nw+aeHmWY288LelLy1j9z/Ro/bQMCOCD9KORX5YfDj9rn4kfDoxwx6wdb09cD7JqwM4x6B8h146ANj2r6n+HH7ffg3xJ5Vt4os7jwxdtgGfm4tif95RuX8VwPWvo8Pm2Gr6N8r8z8hzTgbN8uvKEPaQ7x1f3b/dc+qOtDZrG8OeLtH8W6el9o2p2uqWb9JrSZZV+mVJ59q2MevSvZTTV0fAThKnJxmrNdGOpaKTrTJEODxXB/E74OeFPi5pLWHiHTI7hwpWK7QBZ4Ce6P1HrjkHuDXdngdKXBqJwjUi4yV0zahXq4aoqtGTjJbNOzPyQ+O/wW1H4IeNpNHvHN1YzL51je7cCaPOOR2YHgj8ehFecV94/8FHLe0PhTwjMwH21b2VEPfyzHl/1CV8HV+b5hh44bEyhDb/M/r7hTM62bZTSxVf49U/NptX+f5hX6If8ABPK5eX4O6vG33YtZlVfoYYT/ADJr876/Sb9gnRm0z4ExXTDA1DULi4X6DbF/OM125In9a07M+a8R2o5Mk+s1b8T6RpaKK++P5gCiiigAooooAKKKKACiiigBMUjMEBJOAOSTTq+V/wDgol8fv+FJfAG/s9PufJ8SeKN+l2G1sPHGV/fzD/dQ7QR0aRDQC1PzS/bv/aCP7QHx61W8sbnzvDOi50vSQpyjxox3zD/ro+5geu3YO1fc/wDwSq/Z7HgT4ZXfxH1a22a14oHl2O9fmisEbgj08xxu91SM96/N79mb4K3f7QHxq8OeDoBItrdT+bqFwnWC1T5pXz2O0YGf4mUd6/oA0bSbPQNJstM0+3S0sLKFLe3giGFjjRQqqB6AAD8Kla6mktFYv0UUVRmFFFFABRRRQAUUUUAFFFFABRRRQAUUUUAFFFFAH5bfE62/4Ub/AMFL7a9A+z6Z4mnimAPAcXcZicn288M34V9296+RP+Cs/hCXT5/hz8QLEGK4tZ5dNluAOVYETQc+xWY19Q+BvEsPjTwZoWv2+PJ1SxhvEAPQSIGx+GcV/N/jllvO8Bm8V8UXTl6xel/VN/cfR5ZO8XE3AM0uKWgDNfyzGJ7lwpwGKAKcBiumMSWwAxS0UoGa6IxJEAzTgMUtFdEYE3CilApQMVvGAhAtLRSha3UAEHSquoaPZatbmC+s7e8gbrFcRK6n8CMVdApwWu2nOrTalCTTIdjyrxH+y58J/Fgf+0PAOi73+9JaWwtXPuWi2nPvmvJ/E/8AwTb+FOtB202TWvD8h+6treCWMfUSqxI/4EK+reaOa+wwPFuf5fb6vjJpLpzNr7m2jnlSpy3ij4D1H/gmv4s8KXbXvgP4mfZrocx/aI5bN19B5sTMT9dopsVp+2p8GiGstavfFdjF97dcw6mHHpiYed+QBr7+pdp9a/QsF4s8QUbRxahWX96Kv98bHNLB05baHwtpf/BTj4pfDy5js/iV8MIy4O0skc+mSn3xIHBP0AH0r2nwP/wVK+EPiVo4tbi1rwnMeHe8tPPhB9mhLMfxQV7ze6fbalbvb3dvFdQOMPFMgdWHuDwa8n8Z/si/CLx0HN/4I021nbnz9MU2bg+v7oqCfqDX3eC8VcqxFlmGDlTfeDv+D2OSeAf2We0eBfjx8PPiZ5Y8L+NNG1mZ+ltb3ieePrESHH4iu9DZ6HNfm/4z/wCCX3hm8LzeE/F+p6NL95YdQiS6TPoCuxgPc7q5SH4J/tafAg+Z4M8aXHiDT4eUtrbUfPRVH/TvdDbn2UGvu8FxHw3mdlhsaoyfSonH8djinhakeh+pfTFHrX5maX/wUi+MfwquY7L4o/DZLhQdvnG3m02Z/fLBkb/gKgGvefh3/wAFO/g74yMUOsT6l4Qu2wCNTtTJDu9pIt3HuwWvqPqNaUVUpWnF9YtNfgczi1ufXeTS1zHg74j+FviHZfa/DPiLS9et8ZL6deRz7f8Ae2k4Psa6euJxcXaSsyAooopAFFFFABRRRQAUUUUAFFFFABRRRQAUUUUAFFFFABRRRQB8lfH/AP4J6+Gv2gfibf8AjTUvFGqaXd3kUMTW1rFGyKI0CAgsM8gZrzr/AIdE+C/+h613/wAB4f8ACvvn60nT2r0aeZ4ujFQhOyXp/kO7Pgf/AIdFeC/+h61z/wAB4f8ACj/h0V4L/wCh61z/AMB4f8K++qK1/tbG/wDPx/gF2fAv/DorwX/0PWuf+A8P+FH/AA6K8F/9D1rn/gPD/hX31RR/a2N/5+P8Auz4F/4dFeC/+h61z/wHh/wo/wCHRXgv/oetc/8AAeH/AAr76oo/tbG/8/H+AXZ8C/8ADorwX/0PWuf+A8P+FH/DorwX/wBD1rn/AIDw/wCFffVFH9rY3/n4/wAAuz4F/wCHRXgv/oetc/8AAeH/AAo/4dFeC/8Aoetc/wDAeH/Cvvqij+1sb/z8f4BdnwL/AMOivBf/AEPWuf8AgPD/AIUf8OivBf8A0PWuf+A8P+FffVFH9rY3/n4/wC7PgX/h0V4L/wCh61z/AMB4f8KP+HRXgv8A6HrXP/AeH/Cvvqij+1sb/wA/H+AXZ8C/8OivBf8A0PWuf+A8P+FH/DorwX/0PWuf+A8P+FffVFH9rY3/AJ+P8Auz4F/4dFeC/wDoetc/8B4f8KP+HRXgv/oetc/8B4f8K++qKP7Wxv8Az8f4BdnwL/w6K8F/9D1rn/gPD/hR/wAOivBf/Q9a5/4Dw/4V99UUf2tjf+fj/ALs+Bf+HRXgv/oetc/8B4f8KP8Ah0V4L/6HrXP/AAHh/wAK++qKP7Wxv/Px/gF2fAv/AA6K8F/9D1rn/gPD/hR/w6K8F/8AQ9a5/wCA8P8AhX31RR/a2N/5+P8AALs+Bf8Ah0V4L/6HrXP/AAHh/wAKP+HRXgv/AKHrXP8AwHh/wr76oo/tbG/8/H+AXZ8C/wDDorwX/wBD1rn/AIDw/wCFH/DorwX/AND1rn/gPD/hX31RR/a2N/5+P8Auz4F/4dFeC/8Aoetc/wDAeH/Cj/h0V4L/AOh61z/wHh/wr76oo/tbG/8APx/gF2fAv/DorwX/AND1rn/gPD/hR/w6K8F/9D1rn/gPD/hX31RR/a2N/wCfj/ALs+Bf+HRXgv8A6HrXP/AeH/Cj/h0V4L/6HrXP/AeH/Cvvqij+1sb/AM/H+AXZ8C/8OivBf/Q9a5/4Dw/4Uf8ADorwX/0PWuf+A8P+FffVFH9rY3/n4/wC7PgX/h0V4L/6HrXP/AeH/Cj/AIdFeC/+h61z/wAB4f8ACvvqij+1sb/z8f4BdnwL/wAOivBf/Q9a5/4Dw/4Uf8OivBf/AEPWuf8AgPD/AIV99UUf2tjf+fj/AAC7PgX/AIdFeC/+h61z/wAB4f8ACj/h0V4L/wCh61z/AMB4f8K++qKP7Wxv/Px/gF2fAv8Aw6K8F/8AQ9a5/wCA8P8AhR/w6K8F/wDQ9a5/4Dw/4V99UUf2tjf+fj/ALs+J/hx/wTB8JfDfx/4d8V2vjDWLu50a/hv44JoYgkjRuGCkgZwcdq+1wO1GKWuGviauKalWldoQUUUVzgFFFFABRRRQAUUUUAFFFFABRRRQAUUUUAFFFFABRRRQAnP1ozmkzivPPiB+0J8N/hSkg8VeNNH0meMZa0kuVe4/CFMufwWnCEqjtFXfkB6H17UuOK+HfiF/wVe+HWgmWHwpoWr+LJ1ztmkAsrdvozbn/OMV5Hc/tn/tPfHEmP4e+ChoWny8R3llpxl4PrcXH7r8QBXbPBzoQ9riZRpx7ykl+ZahKWiR+nMsq28bPIyxooJZmOAB6k15J47/AGuPg/8ADgSLrnj/AEdJ4/vW1lN9smU+hSEMwP1Ar4Sb9jP4/wDxmcT/ABK+IzWtvIcta3d/LetH9IVIiH0Vq9L8Ff8ABM/4caH5cviHVNX8TTj70ZkFrA3/AAFPnH/fdfI43izhjLbqti/aSXSmm/x2OuGDqS6WNnxv/wAFZPh9pHmReGPDGt+I5l6SXJSyhb6Nl3/NBXltz+3x+0T8XCY/h58O49PtJPuXVrp014yemZXxF+aivrLwd+zz8NfAIjOh+CdGs5U+7cParLOP+2j7n/WvQRGFGFAA9BXwWM8WMDRusvwPM/5pv9Fp+J2RwH80j8/pfg9+2B8YOfE/ji58PW0vLwzasLdCPeK0BX8CB+FaXh7/AIJfx3U32rxb8Qbq9mc5lj0+0wxPf97IzZ/Fa+8MEd6K+ExvitxJiU40Jxox7Qil+Lu/uOuODpR6XPmfwx/wT1+Dnh7YbrSdQ1916PqV+/X3EWwH8RXq/hz4CfDnwlsOkeBtBs5U6TLYRtL/AN9kFv1r0Dn1pCCe1fnmO4mzvML/AFrFzkn05nb7r2OqNOnH4YorxQR26KkcaxoowFUAAVJUhGKaVr5WbqT1k2zdDSM00jFPpK43AobRSkUhGKwlABpGKSn0hGawlAoZj1pCMU6iueUR3IyMUlPIxTSK55RKuNIzTSMU+iueUSzn/HXiWHwX4M17X7jHk6ZYzXjAnqEQtj8cYr5g/wCCTPg+bUpfiN4/vgZbi6ni02K4Ycs3M0/PuWhNdf8At+eM/wDhEv2dtUtI5Nlxrd1Dp0ZB5wW8x/wKRsP+BV6z/wAE/PAP/CBfss+EFkj8u71dZNXn4xu85iYz/wB+hFX9neDWW/UuHcVmElaVeaivSGt/vdj5rM6l5KPY+jqWiiv2k8QKKKKACiiigAooooAKKKKACiiigAooooAKKKKACiiigBB0r8ev+Co/7Pg+Gvxeh8d6VbeXoPi0tJPsX5Yb9f8AWj28wYk928z0r9hFryT9qf4H237QnwR8Q+EZFQajJF9p0yZ/+WN5GCYjnsCcoT/ddqTVyouzPh3/AIJK/tCfZNS1f4R6vc4iut+p6L5jdJAP38I+qgSAf7Eh71+n9fzjeEPE+u/B/wCI2m63Y+Zp+v8Ah/UFlEcoIKSxP8yOPTgqw7gkV/QT8J/iRpnxd+HHh7xjo77rDWLRLlFzkxMeHjb/AGkYMp91NJMcl1OwoooqiAooooAKSlooAKjliWaNkYBlYYIPQipKKAWh+TH7Sfwtb4S/FnV9IijKaZO32ywOOPJckhR/ukMn/Aa8ur9Gf27fhUfGXw1TxJZQ79R8PsZX2j5ntmwJR/wHCv7BW9a+GPhb8JfEfxe8RR6R4esjM4w09y+Vgt0/vSN2HoOp7A1+dY/BSpYpwpq/Nqvmf1pwzxBRxuTRxWKmk6a5ZNvqur9Vb5nPeH/D2p+KtYtdK0iym1DULp9kNvCu5nP+HcnoBya/Qj9mz9j7Tfhklv4g8Uxxap4qwHjixuhsT/s/3nH9/t/D6n0D4E/s6eHPghpKrZxi+1uZALrVZkAd/VUH8CZ/hHXjJJFeudeh4r6PL8qjQtUq6y7dF/wT8j4p43rZm5YTANxo7N7OX+S8vv7DgABiiilr6I/JwooooAKSlpKAGjgetGc1T1LVrLR7OS6vruCzt4xl5Z5AqKPcngV4p45/bO+GXgoSRxaw3iC7XP7jSU84H/toSE/8eNYVa9Kkr1JJep34TL8XjpcmFpSm/JNnu4PFNeRY1JZwo9Sa+BvHX/BQ/wARaiXi8K6DaaRETgXF85nkx6hRtVT7HdXz542+Nnjn4iPJ/b/iW/vYX62yy+VD/wB+kwv6V4tbOsPT0ppyf3L+vkfouX+HWa4q0sS1SX3v7lp+J+lnjj9pj4cfD8yJqfie0kuk4a1sm+0S59Csedp/3sVznwW/au8P/GvxrfeHtK067svs9sbmKe9Kq0wDBWARScY3A9emeBivy/JzXo/7O3jg/D34y+F9XaTZbfa1trjJ4Ecv7tyfoG3f8BFebTzqrUrRi0lG+p9jifDvBYXL604TlOqotpvRXWuiXfbVs/XClpsbb0B9RTq+zP56CiiigAooooAKKKKACiiigAooooAaBXzd/wAFBfhl/wALL/Zi8S+TF5uoaFt1q2wMkeTnzf8AyC0v44r6TqnqVjb6tp9zZXUSz2tzE0UsbjKujDBB9iCa1oVHQqxqR6O4H4SfsnfE3/hUf7QngrxFJL5Nkl8tresThRbzZikJ9dquW+qiv3lXkA1/PZ8WvAlx8Lvih4o8KXG7zNI1Ga1V26uiudj/APAl2t+Nft1+yt8Sv+Fs/s++CfEry+deTaelveMTybiLMUpPplkLfQivrM/pKpGnio7PT9V+pUj1uiiivjiQooooAKKKKACiiigAooooATHSvnr9vL4cf8LJ/Zf8YW0cQkvdKhGsW3GSrQHe+PcxeaP+BV9C96qahYQatp9zZXUazW1xE0MsbdHRgQQfqDWtCq6NWNVdGmB/ORRXUfFDwVP8OPiN4m8LXO7zdI1Gey3N/GEcqrfQgA/jXL1+ywmpxUlszUKfBM9vNHLGxSRGDKynBBHQimUVbV9AP6CPgf4+T4o/CHwh4rVlZ9V02Cebb0WbaBKv4OGH4V3XQV8U/wDBKv4hHxL8BdS8MzS77jw5qbpGmfu2848xP/Inn/lX2tX47jKPsMROn2f4dDNi0UUVyCCiiigAooooAKKKKAGMdqkmvwF/aK8ff8LQ+OXjbxOsnmwX+qTG3fOcwK2yH/yGqV+1X7UHj3/hWf7P3jvxEsnk3Ftpcsdu+cbZ5R5UR/77da/A8nJJr7bhuh/ErP0/V/oXEKKKK+3KCv1Q/wCCS3w7/sf4X+KvGM0e2fWtQWzhZhyYYFzkexeVx/wCvyvAycV+9P7Kvw+/4Vd+z14E8PNF5NzDpsc9ymMETzZmlB+jyMPwr5fiCt7PDKmvtP8ABf0iZbHrVFFFfnRAUUUUAFFFFABRRRQAUUUUAFFFY/izxHaeD/C+sa7fv5djplnNezt6RxoXY/kDTSbdkB+P/wDwUo+JR8eftM6pp0MvmWPhu2i0qPafl8wDzJT9Q8hU/wC4K+uv+CU/w1/4Rn4Jav4tni2XXiTUCInI+9bW+UX/AMiGf8hX5a+Jtb1Dx/401TWLkNcanrN/LdSBMkvLLIWIH4tX74fBTwBF8LfhL4T8JxqoOladDbysvR5QoMjf8Ccsfxr7bN2sJgaeFj1t+G/4lvRHcUUUV8QQFFFFABRRRQAUUUUAFFFFABRRRQAwda+JP+Ch3xHwNB8E20pySdRvFB7cpEp/8iHHspr7bYnBx1xxX5U/tQWHi+7+LPiDW/E2h32mRXVyUtHnjPlGFPljCuMqTtUE4PUmvCzerKGG5Yrf8j9I4BwVHE5vGrWa9xNpN7vZWXW2/wAjyCiiivz8/qoKKKKBhRRRQBreGvF2t+DdQW+0PVbvSbtf+WlpM0ZI9Dg8j2PFfSXw3/b/APFvh7yrbxVp9v4lsxgG4jxb3AHqSBsb6bRn1r5XorsoYutQd6cmvy+48HMchy3NVbF0U/PZ/JrX8T9T/hx+1r8OfiR5MNvrSaRqD4H2HVcQSZ9AxOxj7KxPtXssciyKGUgg9CDX4l16L8O/2g/HvwvaNND8Q3K2Sf8ALjcnz4MegRshfquD719Fh886V4/Nf5H5JmnhotZ5bV/7dl/mv8vmfrgeRRnaDk8V8IeHv+Cjer21qket+ELW/nA+aazvGgB/4Ayv/wChVx3xY/bn8W+PtNm03RLGLwrZTKUkkgnM1yVPXEmFCg+y5969OWcYSMOZSu+1mfFUeAc8qV1SnTUY/wA101+Dv+BT/bb+LcHxH+JyaVp0yz6VoCNbLIhyHmYgysD6Daq/8AJ6GvnagnJyeTRXw1etLEVZVZbs/pjKsup5Vg6WDpbQVvXu/m7sAMkCv16+BfhA+BPhJ4W0R0Ec1tYxmZfSVxvk/wDH2avzU/Zs+HzfEn4yeHdKaPzLOKcXl3kZXyovnIPsxCp/wIV+syLtA9AMV9TkVGylWfov1/Q/FfE3MFKpQwEXteT/ACX6j6KKK+sPwwKKKKACiiigAooooAKKKKAEJwM1+Gn/AAUA+Pf/AAvT9oPVnsbnzvDnh/Ok6btbKOEY+bKOx3ybiD3UJ6V+n/7ePx3/AOFEfs+a3e2dx5PiHWB/ZOllTh1kkU75R6bIw7A/3to71+N/wA+Ed98dfjB4a8F2W9f7TugLmdRnyLdfmmk/4CisRnqcDvUS7GkV1P0r/wCCU3wD/wCEI+GF/wDEfVLbZq/ic+TY71w0djG3UenmSAn3CRnvX3lWb4e0Kw8L6Dp2jaXbpaabp9vHa21vH92OJFCqo9gABWielUlYhu7FooopiCiiigAooooAKKKKACiiigAooooAKKKKACiiigD5w/4KCeAf+E8/ZY8XLHH5l3pCx6vBxnb5LZkP/foy15P+wJ40/wCEs/Z00u0d99xolzNpzknnAbzE/AJIo/4DX2l4l0O18UeHtU0e+TzLLULWW0mT+8joVYfkTX5k/wDBOzU7nwV8SviR8ONSbbd27GXyzxtlt5WhlwPU70/75r4LxGy7+1OD8RZXlQlGovT4X+Duepl8+Wql3PvMDNPAzQBmnV/CMYn1DYYxRRTgMV0RiIAMUtFAGa6YxJuHWnAYo6UV0RiIKUDNKFpwGa6IxFcTpShaUDFLW8YEXCigDNKFrdQEIBml20tFbKABRSgZpdtbKBNxtLg04Cl21ooCuN20oHtTsClrVQFcq3thb6jbSW93bxXNvINrxTIHVh6EHg14x49/Yu+EHxA8yS68I22lXb/8vWjE2jA+u1MIT9VNe4A5pa9nA5pmGXS58HXlB+Umvv1MpRUtJI+CfFX/AATKvdFvf7S+HXxAuNPu4jugi1NTG6H/AK+IcEfglZkHjH9sn9nQj7Qt3440aHn9+g1ZHA7ll/0hR9SK/QnFG3NfqOX+KGdYdKGNUa8f7ySfya/NnLPCU5baHxr8P/8AgrLpq3C2PxC8DXuj3KHZLc6TIJQG75hk2soH+8xr6n+Gv7W/wk+K/lR6B4401r2TAFhfObS4J9BHLtLH/dyKq+N/hJ4M+JEBi8T+GdL1rjaJLq2VpUH+y+Ny/gRXzX8Q/wDgmb8PfERln8LapqXhK5bJWIt9rtl/4C5D/wDj9fomB8Qsgx9o4unKhLuvej/n9yOGeCkvhdz7/DBuQcj2ozX5aQ/Aj9qn9nL954B8XTeIdIg5Szs7wSoFHra3A259k3Guk8Lf8FPvHnw91BNI+Lfw4dbhOHntY5LC4AHVjDKCrn6FBX32F+q5lHny7EQqrsmr/NPU4p0pw3R+k44petfO3wy/b4+C/wAT/Kih8VR+Hr+TH+h6+n2RgfTzCTET7BzX0BZ3tvqNtHcWs8VzbyqGSWFwysPUEcEUVKFWi+WpFr1Mi1RRRWQBRRRQAUUUUAFFFFABRRRQAUUUUAFFFFABRRRQBy3xN1y78MfDnxTrFgypfWGl3V1AzLuAkSJmUkd+QOK/I0/8FL/juCf+Kg0//wAFUH/xNfsD4t8Ow+LfCus6HcSvDBqdnNZySx43IsiFCRnjIBr4s/4dI/D3/ob/ABF/5B/+Ir38rr4KiprFxTb20uNW6nyj/wAPL/jt/wBDBp//AIK4P/iaP+Hl/wAdv+hg0/8A8FcH/wATX1d/w6R+H3/Q3+Ivyh/+Io/4dI/D7/ob/EX5Q/8AxFe39cyf+Rf+Al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9F/slfEXWvi1+z34Q8WeI547nWtRina4liiEasVuJEGFHA+VR0r2Hua4X4LfCuw+Cfwz0XwVpl3cX9jpSyJFPdY8xw8ryHOAB1cj8K7uviqzhKrKVP4W3b06EBRRRWQBRRRQAUUUUAFFFFABRRRQAUUUUAFFFFABRRRQAmc0tYviXxjoXgrTX1DxBrNholin3rnULlIIx/wJiBXzD8Tf8Agpn8IPAvm2+jXV94zv0yAmlQbYA3vLJtBHugauilhq1d2pxbA+t+oqpqGoWmk2kt1e3UNpaxDdJNPIERB6kngCvzP1L9vT9oL473Eln8KfAv9i2bsVF3bWpvZY/96eQCFfxQfWqMH7EHxv8AjbeR3/xX+IT2sZbd9mnunv5YvULGGESf8Bb8K58ZXy7K482ZYqFN9r80vuRvCjOeyPrz4lft+fBT4bebFJ4qXxFfR5/0Tw+n2sn/ALaAiL83r5n8U/8ABUnxh42v20r4VfDZ5rp+I5b0SXs7D1EEIG0/8CYV6Z8PP+CeXwl8E+XNqNjd+LL1cHzNWnPlA+0SbVI9m3V9C+HvCei+EbBbHQ9IsdHs16W9hbpCg/4CoAr8+x3iPkuDvHA0JVpd5Plj8ktX6M7YYJv4mfBE/wAN/wBrz9okl/FHiW68KaRP1t7i7FjGU/umC3G4/SQfj3rsPAn/AAS/8LacyXHjDxVqOvT/AHmgsEW1iJ7gk72Ye4KmvtzBpM1+c5j4mZ/jE4YeUaMO0El+L1O6GFpx6XPMfAn7NPwx+GwjbQfBmlwXEf3bu4h+0Tg+okk3MPwNelhQowBge1PFGa/MMXjcXjp+0xVWU35tv8zqSUdEhmBSbalpNteY4F3I8GkqTbTSM1m4DuNoIzSlaSs3AdxCtJTqCM1i4FDaQjNOK0lYuADSMU0ipKQrWEoFJkVFPIppGK55QKuNIxSU6kIrCURjeopCMU6iueUR3GUhGacRikrllEoYRmm1IRmmkVzuF3ZFXPgn/gojqdz42+Jnw3+HGmtuu7hhL5Y53S3EqwxZHqNj/wDfVfpv4a0O18MeHtM0exTy7PT7WK0hT+6iIFUfkBX5l/Da2/4Xl/wUyubwjz9M8M3EsxA5CC0jESke32gq341+o/rX+inD2XrKOHMvwFrNQUn6z953/I+OxdTnrNjqKKK9k4wooooAKKKKACiiigAooooAKKKKACiiigAooooAKKKKACiiigD8dv8AgqT8Av8AhW/xli8b6ZbeXofi4NNLsX5Yr5MecPbeCsnPUmT0r1T/AIJIfHrZJrvwm1S54fdq2jB278C4iH4bZAB6SGvsn9sD4FxftBfAfxD4ZjiV9Yij+36S56rdxAlAD23gtGT6Oa/Dv4X+P9X+DPxO0LxVpoeHVNDvln8p8ru2nEkTdwGXchHoxqHozRe8rH9GFFc/4E8Y6b8Q/Bui+JtHl87S9WtIry3fvsdQwB9CM4I7EEV0FWZhRRRQAUUUUAFFFFAFK/srfU7Kazu4lntp0aKWJxlXVhgg+xBrnvh98N9A+F2gR6N4c09LCzU7mI5eV+7ux5Zj6n6DAAFdYTmkPJyDUuMW1JrU1VapGm6Sk+VtNq+ja2bQ4UUdqRmVBkkAe9UZBij+dcJ43+OHgb4do66/4msLKdOTbiTzJv8Av2uX/Svnvxz/AMFDvDth5kHhfw/eaxIvAubxxbQ/UAbmYexC1xVsZQofxJpfn9x7+AyDM8za+rUJNPray+92X4n18SAOtYPibx14f8F2f2rXdastJhPR7ydY8/QE8n2Ffm344/bN+J/jNZIo9Yj0G0f/AJY6TH5bAf8AXQkuD9GFeLajqt7rN3Jd6hdz311IcvNcyGR2PuScmvErZ7TjpRjf10P0nL/DPF1bSx1ZQXZK7+/RL8T9EvHX7e/gDw35kWiR3via5XgGCPyIc+7yYP4hTXz144/b2+IHiTzItFis/DNs2QDCnnzAe7uNv4hRXzRRXhVs1xNbS9l5af8ABP0vL+BslwFm6ftJd5a/hovwNvxP448QeNLr7RrutX2rS5yGu7hpAv8AugnAHsKxKKK8lzcneTuz7qlRpUIqFKKSXRaIKKKKk2CgHBBHUUUUCaurH65/APxv/wALE+EXhnW3k824ntFS4b1mT5H/ADZWNehYxmvjv/gnX42a88MeJPC8zEmwuEvIc/3JRtYD2DJn/gdfYgBr9Pwdb2+HhPrb8UfxdxDgP7NzSvhrWSk7ej1X4MfRRRXcfPBRRRQAUUUUAFFFFABRRRQAUUUUAfkj/wAFVPhr/wAIv8dNN8VwRbLTxNp6mR8feuYMRv8A+QzB+Zr2b/gkl8Sf7Q8I+MfAtxLmTT7mPVLRGPJjlGyQD2Vo0P1kr0T/AIKhfDj/AITD9nX+3oId954Zv4rssBlvIkPlSAe2XjY/7lfCX/BPb4j/APCu/wBqLwwJZfKstdD6Lcc9fNx5Q/7/ACxV9xT/ANuyhx6w/TVfgXuj9saKKK+HICiiigAooooAKKKKACiiigAooooA/Hr/AIKgfD3/AIRH9pBtbhi2WviTT4b0sBhfOQeTIPriNGP+/XyDX6s/8FY/h7/bnwg8OeLYYt9xoOpGCVgPuwXC4JP/AG0jiH/Aq/Kav1PJq3tsHF9Vp93/AALGi2CiiivaGfav/BKf4gf8I78edU8MyybbfxFpbiNM/engPmL+UfnV+tua/n//AGffHp+GPxt8E+JzJ5UGn6pA9w2cfuCwWUfjGzj8a/f5WDqCO4zX51xDR5MSqi+0vxX/AALESH0UUV8uSFFFFABRRRQAUUUUAfDf/BWHx9/YXwW8P+FopNk+vap5si5+9BbruYf9/HhP4V+UFfaH/BVTx3/wkP7QOn+HopN0Hh/Soo3TP3Z5iZWP4oYfyr4vr9Syaj7HBR7vX7/+BY0WwUUUV7Yz0P8AZ68Bf8LP+N/gnww0fmwahqsCXC4z+4Vg8v5Rq5r9/VUIAB0AxX5I/wDBKrwF/wAJF8ftR8Ryx7rfw9pcjo+PuzzERL+aGb8q/XDFfnXENbnxKpr7K/F/8CxEhaKKK+XJCiiigAooooAKKKKACiiigBOlfLP/AAUi+In/AAgf7MWs2kMpjvfEFxDpMWDztYmSX8DHG6n/AHhX1Ma/Ln/grb8Q/wC0fH3g/wAFwS5i0yyk1G4VTx5kzbVB9wsRP0kr1cqoe3xcIvZa/cNbnz1+xB8Ov+Fl/tOeCdPli82ysrr+1LnIyoS3BlAb2Lqi/wDAq/csV+an/BIv4deZqPjjxzPFxFHFo9rIR1LHzZh+G2D86/SvuK7M+r+1xfItoq36jluLRRRXzxIUUUUAFFFFABRRRQAUUUUAFFFFACY4qlqOl2mr2ktteW0N3byja8U0YdXHoQeDV3rQcYo3Gm4u8dz5z+JH7D3w+8aeZcaVby+FtQbJD6ecwk+8R4x7Jtr5Y+I/7EPxC8EGWfTIIvFOnpkiTT+JgPeFuSfZC1fpifyo7f415OIyvDV9eWz7o+4yvjTOMstFVOeC6S1/Hf8AE/FLUNNu9JvJbS+tZrO6iO2SC4jKOh9Cp5FV6/Ynxv8ACvwn8R7T7P4j0Cz1RQMLJLHiRB/suMMv4EV8wfEj/gnjp12ZrrwVrklhIcstjqYMkWfQSKNyj6hj7183iMkrQ1pPmX3M/Xsr8RsvxVoY2LpS77x+9ar7vmfCtFeifET9n3x78LnkbXPD9ytmh/4/7YefAR6l1yF+jYPtXndeBOlOk+Was/M/UMLjMPjYKph5qcX1TTX4BRRRWZ2BRRRQAUUUUAFFFek/AP4OX3xq+IFno8CvHp0RE2oXSjiKEHnB/vN91fc56A1rSpyrTVOCu2cWMxdHAYeeJrytCKu2fW37AXwobw94PvvGd9DsvNZPlWm4crboeT/wJh+SKe9fW+MdKo6PpNroWl2mnWMCW9paxLDFDGMKiKAFA9gAKvY5r9Ow1BYejGlHofxjnGZVM3x1XGVPtPRdktEvkh1FFFdR44UUUUAFFFFABRRRQAUUV5R+0/8AGSH4C/A7xT4wZ0F7a2xh0+N+fMu5PkhGO4DEMR/dVqAPy2/4Kb/HQ/FT4+zeHLC483QvCCtp8YU5V7skG5f6hgsf/bL3r6K/4JI/An+yfDGu/FTU7fFzqjNpelM45FujAzSD2aQBf+2Tetfm54K8Kaz8XPiLpOgWJe81vX9QSBZJCWLSSP8AM7n0GSxPoCa/oS+G/gTTPhh4D0Dwno6bNO0ezjs4sjBYKoBdv9pjlie5JqFq7mktFY6eiiirMwooooAKKKKACiiigAooooAKKKKAE/Gg/Wvnr9uvw5rms/s4+IdQ8N6pqGk63oBTV4Z9NuXgkKRZ84FkIOPKaRseqivgb4BXf7VvxZ8K3mu/D/x3qutW1ldG0mt7/WUeZHCqw+W4JGCGGDnsfSvVw2X/AFmi63tFFJ210/Edj9fufSjJ9K/ND/hYn7dngnjUNAudaVP4f7NsrrP42/J/Ogft9ftJ+EDjxR8IVEafeebRL61Y/wDAixX8hWv9k1n/AA5xl6SCx+l/PpQRX5waX/wV1ubSTyNd+FrRyKcO9tqxUj/gDw/+zV3Wi/8ABWn4aXW1dU8LeJtPkPUwRwToPqfNU/pWUspxkPsfc0/1CzPuTvX5dfEW2/4UX/wU0guwPI0zxNcRTAHgOLyMxMT7faAx/CvqDRP+ClPwJ1cL9o8SX2kM3a90uc4+pjVxXyT/AMFGPiv4B+KGtfD/AMbfD/xVZaxqun+ba3K2+5Zo1VllgbawBwGMvbqRWX9lVcXQr4GtTajVhKN2nbVM1pSdOal2P0JpRzWL4I8Sw+NPBuha/bY8jU7GG8QA9BIgbH4ZrcFf5r18PLDVp0Zqzi2mvNaM+zTTVw6ClopQKIxEAFLRSgZrpjEBAKeBQBTgMV0RiQ2AGKDmloAzXTGJNwpQtKBiit4wAKKUDNKBiuhQJuIBmlAxTgtKBitlEm4m2lwKWjGa1UBXCil20taqAhu3FLtpaK0UBXDAoziilwa0UAuJRTttG2r5BXG0U7ApcCq5AGVmeIfC2jeLdPew1zSbLWLJ/vW99bpNGf8AgLAitakzzW9OU6MlOnKzXVC3Pl34i/8ABO/4UeNTLPpVreeEb5uQ+lzZhLe8Um4Aey7a8Rk/Y2+P3wFuZL34U+PpNQtVbeLS1u2s3k/3oJCYW/Fj9K/RDFLmv0PLOPs+y1KDq+0h/LNcy+96/ic88PCfQ+A9I/4KGfG34LXcOn/Fr4f/ANpRg7ftUts+nTyepVwpif8A4Co+tfR/wx/4KPfBr4h+TBfavceD9QfA8jXYdkee+JkLIB7sV+lex6hptpq9nLaX1rDeWso2yQXEYdHHoQeDXgPxH/YO+EPxC82VNAbwzfPk/adCk+zgH/rkQY/yUfWv0jA+I2VYq0cxwzpy/mg7r7nsvQ4Z4P8AlZ9YaJ4h0vxLp8V/pGo2mqWMozHc2U6yxv8ARlJBrS5r8u9T/YE+K/wi1GTVvhJ8RJGcHd5C3Emn3DDspKkpJ/wIqD6VNY/tt/tH/s+ypa/FHwUdf06MhWu7y1+zu3stzCDE312sa++wWJy3NEnl2KjNv7LfLL7mcU6M4bo/T4cig18g/DL/AIKefCPxsYbfXn1DwXfPgEajCZbfd6CWPPHuyrX1B4U8c+H/AB3pq6h4d1vT9csW6XGnXKTp9CVJwfaumthq1DSpFr+u5ib9FFFYCCiiigAooooAKKKKACiiigAooooAKKKKAEzRR3r5e/4KBfG3xf8AAj4S6Rrvg3UU03UrjV47SSSS3jmDRmKRiMOpA5Uc1tRpSr1FShuwPqHAowK/Fv8A4eS/Hz/oa7T/AMFNr/8AG6P+Hkvx8/6Gu0/8FNr/APG6+h/1dxfeP3v/ACK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gUYFfi3/w8l+Pn/Q12n/gptf8A43R/w8l+Pn/Q12n/AIKbX/43R/q7i+8fvf8AkHKz9pMCjAr8W/8Ah5L8fP8Aoa7T/wAFNr/8bo/4eS/Hz/oa7T/wU2v/AMbo/wBXcX3j97/yDlZ+0mBRgV+Lf/DyX4+f9DXaf+Cm1/8AjdH/AA8l+Pn/AENdp/4KbX/43R/q7i+8fvf+QcrP2kwKMCvxb/4eS/Hz/oa7T/wU2v8A8bo/4eS/Hz/oa7T/AMFNr/8AG6P9XcX3j97/AMg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SdTX4uf8PJfj5/0Ndp/wCCm1/+N19jf8E7f2mfiB+0BqvjOHxtq8Wpx6dDbPbLFZxQbC7OGPyKM/dHWuTFZLicLSdWbVl2b/yFZn2/RRRXhiCiiigAooooAKKKKACiiigAooooAKKKKACiikoAOtArhPiH8cfAPwmt2k8XeLNK0NgNwguLgGdx/sxDLt+ANfJ/xM/4Kv8AgbQvMtvBPh7UvFl0Mhbm6P2K2PoRkNIfoVX6110cHiK+sIO3fp947H3WfWuV8b/E/wAI/DWwN74q8SaZoFvglWv7pIi/sqk5Y+wBNfnHcfGT9rz9pbKeHdMuPBegz9J7KD+z49vZhcTEyt9Yz+FavhD/AIJm3+vX/wDa3xO8fXOpXsp3Tw6YWlkc+9xNkn/vj8a8zG5jk+VX+v4uKa+zH3n6O2x0Qw9SeyPXPib/AMFUPhl4U8238KWGpeNbxchZI0+x2pP+/IN/5Rke9eI3P7U37VH7RxMXgHwy/hfRp+Fu7C0EalT63VwdufePafavqv4c/snfCr4XeVJo/hCxmvY8EX2or9rn3f3g0mdh/wB0CvXNoAwAAPQV+f47xKwWHvHK8JzP+ao//bV/mdsMH/Mz8/NB/wCCdHjn4iakusfFf4izXN0/LxwSyX1wQf4TNKQFP0DCvor4dfsSfCH4b+VLB4Yj1y+TH+l6432pifXYR5YPuEFe90Yr8zzPjfPs1TjVruMP5Y+6vTSza9WzthQpw2RXtbSCxt44LaGO3gjAVI4lCqo9AB0FS0+ivhJc05c0mbjKKdgUbRWfIMbmjrTttJg1LgO4lJtp2DSVDgFxNtJS7qWs3AY2inEUhFZOADCtIR60+is3EdyMrTalK00isXEq4ygjNKVpKxlAdxpGKKdSEVhKBQzrQRinUVhKI7kZGaaRmpCMU0jNcsolJjSM00jFOo61zyiUNpCM0pGKK5ZRHcZWH458SweDPBmu6/c48jS7Ga8cE4yI0LY/HFbxGa+b/wBvzxr/AMIj+zlq1qknl3Ot3MOmxkHnBbzH/ApGw/4FXucOZW83znC4FL45xT9Lq7+SuZ1J8kHLscR/wSa8ITapefEb4gXwMtxczR6bFcEcsxJmn59yYTX6LHk18EfsXftE/Br4A/s4aBpfiDxvYWGuXUk+oX9rDFLPIkjuQoYRoxyI1jBHqK9D1v8A4KefA/Si32XUNY1jHT7Fpjrn6eaUr/RnGYTEVcRJUqb5VotHay00PjZXbPrakP0r4L1r/grn4FgDf2P4J8QX3p9skht8/wDfLSVxl3/wVk8Ta7MYPDXwpRpf4RLfyXTH/gKRL/OojlOMl9i3q0v1Jsz9J6OfSvzR/wCGz/2sfGXGg/Cc2kLfdmg8OXrgfV5HK/pSf2p+3n444htrnSLd+q+Vptpt/F8PVrKqi/iVIx9ZBY/S8ketJx1r8YPitqf7R/hf4oaH4A8UfEPXT4k1o24isdP1yQoDNIY41cRMFBJGcc8EHvX7D+E9CXwv4W0nRlnluU0+0itRPOxaSXYgXcxOSWOMknqTXNjMD9UjCXOpc3bsDVjaooorzhBRRRQAUUUUAFFFFABRRRQAUUUUAFFFFABX4o/8FKPgT/wqH9oG71qwt/K0DxaG1S3KjCpcZxcxj33kP7CUDtX7XV8w/wDBQv4Gj41fs6avJZW/na/4czrFhtGXcIp86Mdzuj3EAdWVKT2Ki7M8U/4JKfHQ+IfBGtfDHUrjdeaGx1DTFc8m0kb96g9klOf+23tX6EHpX8+X7MvxjuPgL8b/AAv4xjZxaWlyIr+JP+Wtq/yTLjudpJH+0qntX9AljewapZwXdrKlxazxrLFLGcq6MMhge4INJMclZlqiiiqICiiigAooooAYcVh+NPF1n4F8Kalr+oJK1np8LTyiBN77R1IHetw81m+IdGt/EOiX+mXiCW0vLeS3mQ/xKylSPyJqZX5Xy7mlHkVSLqK8bq9t7dT4v8c/8FFp5Fkh8I+GFj67bvV5Mn/v1GeP++zXz344/aY+JHxA3pqXii7htG4+y2B+zxAehCYLD/eJrhvFfh+48JeJ9W0S6GLjT7uW2fjGWRipP0OKya/N8RjsVVk4zm/Tb8j+vsq4ZyXBU4VcNRi76qT95+t3e3ysKzs7FmJZjyST1pKKK8zc+wSS0QUUUUDCiitPQfDGseKLv7Lo+l3mqXH/ADys4GlP5KDVRjKTtEyqVYUYuVSVkurMyit7xf4H1jwFqEen67bLY6g6CQ2plR5I1P3dwUnaT12tg4wcYIzg0pRcXaSsxU60K8FUpyTi9mtUwooopGwVueCPBerfELxPY6Dots11qF3JsQD7qju7HsoGST6CszTNMu9Z1C2sbG3ku7y5kWKGCFSzyOxwFA7kmv02/Zd/Z0tPgp4XF1fxx3Piu/QG8uPvCFeohQ+g7kfeI9AMergMFLGVO0Vuz4nijiOlkGFutasvhj+r8l+Ox1vwK+Cuk/BDwbDpNhie9lAlvr4rhriXHX2UdFXsPckn0nr/AL1LweKQjnNfolOEacVCCskfyVicRVxdaVevLmlJ3bY+iiitDnCiiigAooooAKKKKACiiigAooooA5b4l+DLb4i/D7xH4XuwPs+r6fPZMzDO3ehUN9QSCPpX8/kUmpeB/FiSLustW0i9DDP3opon/mGX9K/orxgV+In7fHw6/wCFdftReL4Y4vLs9XlXWLfjG4TjdIf+/vmj8K+u4eq+/UoPqr/duVE/Zj4feLbXx/4E8P8AiWzwLXV7CC+jAOdokjDY+ozj8K6Svkj/AIJmfET/AITT9mey0uaXfeeHL2bTmDH5jGSJYz9MSFR/uV9bd6+axNH2FadLs2Ji0UUVzCCiiigAooooAKKKKACiiigDy39p3wEPib8APHfh0R+dPc6XLJbpjOZ4x5sX/j6LX4HEYJFf0gsAykHoeK/AH9oTwH/wrH43+N/DIj8qDT9VnS3XGP3DMWiP4oyGvtuG63x0X5P9H+hcTzyiiivtygBwQa/e/wDZd8ej4m/s++BPELSedcXOlxRXD5zuniHlSn/vtGr8EK/WL/gk947/ALc+CWv+GZZN8+g6qXRc/dgnQMo/77SY/jXy3ENHnwyqL7L/AAen+RMj7hooor87ICiiigAooooATHNITgE+lL1Fee/tBeN/+FcfBPxv4jWQRTafpNxJA2cfvihWIfi5UVUIOclFbvQD8Rv2jfHX/Cyfjv468RrJ5sF7q0/2d85zAjFIv/HFWvOKUnJJ9aSv2elBU6agtkrGoUUUAZNabAfq/wD8EnvAv9h/BTxD4mlj2T65qpjRsfehgQKp/wC+3mH4V9xivI/2UPA3/Cuf2cvh/obR+VPHpUVzOhGCs02ZpAfo0jD8K9bHNfj+Ore3xU6ndv7lsZsdRRRXEIKKKKACiiigAooooAKKKKAGtwtfhD+2B8QP+Fl/tJePNaSTzbYai9lbMD8pigAhQj2Ij3f8Cr9p/jd46X4Z/CHxh4pLhJNL0u4uId3QyhD5a/i5UfjX4JeDvDl5498b6LoVsWe+1jUIbONjyS8sgUE/i1fYcPUknUry6afq/wBC4n7Lf8E+/h9/wr/9lrwmskXl3msK+sT8Y3eccxn/AL9CKvo8daz9C0a18OaFp2k2UflWdjbx20EY/hRFCqPwAFaFfKYio61WVR9W2SLRRRWQgooooAKKKKACiiigAooooAKKKKACiiigAooooAKTFLSUARyRJKpV1DKeCCK8Z+I37JXw5+JBlmm0ZdI1B8n7bpWIHz6lQNjH3Kk+9e0mm9D/AImsalKnVVqkU15nbhMbicDP2mGqOEu6dj88viN+wB4w8PGW48K31v4ltRkiB8W9wB6YY7G+u4E+lfN3iTwlrXg7UGsdc0q70m7X/lldwtGxHqMjke44r9n+1Y/iTwjo3i/T2sdb0y11S0brDdQrIufXBHB968HEZJRnrSfK/vX+Z+o5X4j47DWhj4KrHvtL/J/cj8YqK/RTx5+wF4H8RvJPoN5d+GbhjkRoftEH/fDnd+Tge1eKa/8A8E8vHNlK39la1o+pQg8GUyQOf+A7GH/j1fP1cpxVN7X9P6ufqeC46yPFxTlV9m+0k1+Oq/E+VqK+k7X9gT4mzyhXk0a3XOC8l25H1+VCa9T8A/8ABO2yt5orjxf4je9CnLWOmxeUh9jI2SR9FB96zp5Zi6jtyW9dDqxXGmR4WDl7dS8o3b/DT72fJPww+FPiL4ueJItH8PWTXEhIM9y4Ihtkz9+Ruw9up6AE1+n3wQ+Cuj/BDwhHpGmr9oupCJLy+dQJLiXHU+ijoq9h6kknpPBfgHQPh3o8el+HtLg0yyQZEcK4LH+8zHlm92JNdGAMda+vwGWwwi5pay79vQ/BOJ+Lq+fy9jTXJRXTq33f+WyHUtFFeyfn4UUUUAFFFFABRRRQAUUUUAIOlflX/wAFcPjada8Z6B8MNPuN1po0Y1PUlU8G5kXESEeqREt/22r9OPGnizT/AAH4T1nxHq0vkabpNnLe3EncRxoWbHqcDgdzX88/xI8cap8XfiVr3ii/DTanrl/JcmJMttLt8ka+oUbVA9AKmRcVrc+2v+CSXwP/AOEg8da78TdQt91noUZ0/TWYcNdSr+8YH1SI4/7bD0r9W68h/ZT+DUfwJ+A3hXwm0apqMNsLnUWX+K7l+eXnvtJ2A+iCvXqa0RLd2FFFFMQUUUUAFFFFABRRRQAnXtR0rgPjZ8YNO+Bfw9vfGOsadqOpaVYyRrcppcaPNGruED7XdQQGZQee9eE6L/wU8+B+qbftOoazpGev2zTHbH/fovXTSwtevHmpwbXlqOx9a5pa8F0X9un4Fa9t+zfETTYs/wDP5HNbf+jUWu70f49/DTxFtGm/EHwzfMf4INXt2b8g+RUyw9aHxwa+TEdlqmm22sabd2F3EtxaXUTwTRP0dGBDKfYgkV+bH7AmpXHwG/ay+IHwg1KVlgvWmhtt/wDy1mtmZ4mA/wBuBpG/Ba/Six1O01KFZrW6guYz0eGQOp/EV+a/7f8Aptz8Cv2rPh78YNLiIiu2hludn/LSa2ZVkUn/AG4GjX8Gr1MtvU9phZfbWnqtUNdj9M6RlB6jNU9I1O21vTLPULOVbizu4UnhlTo6MoZWHsQQavV4jVtBGZqfh7Stch8vUdOtL+P+5dQLIPyYGuF1v9mf4TeIt3274ceGJnbrKulQpIf+BqoP616bRVxqTh8MmvmB85a3/wAE+fgLrm4t4Fjs5D/HZX1zDj6KJNv6V88ftSf8E5vh94E+DPirxb4MOs2+saPbfbY7Wa7WW3aNWUy7gU3cR7yMN1Ar9Ev51l+KNBtfFXhvVdFvl32eo2ktnMvqkiFWH5E13UMxxNOcW6jaT2vcq58bfsBeNf8AhLv2cdJtZJN9zolzNpshJ5wG8xPwCSKPwr6Pr4H/AOCcurXXg74i/Ej4cakdl3bt5wiPG2SCVoZse53p/wB8198gYFfxN4kZUsr4oxdOK92b516TV9PRux9XhZ89KLADFLRTgK/OYxOsAKcBmgDNOrpjEhsKKOtOAxXVGJIgFLRSgZrojEVxKcFpQKcBiuiMSbiAZpQMUtAGa3USbhQBmlApc4rZQEAFFFKBmtlAVxKKdtpa2UBDdtLgUtFaKABRS7aXArRQFcbRTsClq1AVxuDRg07BpdtVyBcZto20/bRto5BXGbaNtP20baOQLjMGjBp+2kwaOQdxlRzwR3MTxTRrLG4KsjjIYHqCKnooScHzJgeF/Eb9i74RfErzZbzwrBpF9Jk/bdFP2RwT1O1fkY+7Ka+cPEf/AATe8W+BtSOsfCr4iT2d5HzFHdySWdwo9BPD1P8AwFRX6BYFJtr7XLONM9ylKNKu5Q/ll7y9Nb2+8wlRpz3R+etv+0b+1n+zjiPxl4el8W6NBw1ze2guUCev2m3OQT6yEn2r2H4af8FW/h74jMVv4w0TU/B902A1xEPttqPUkqBIPoEP1r6n2kjnmvMPiH+zN8MPil5r+IPB2nT3cmS17bR/Zrgn1Mke1j+JIr9HwXiVhK9o5phLP+am7f8Akr0/E5J4NP4WepfD/wCNvgP4qwLJ4S8W6TrjY3GC1uVMyD/aiOHX8QK7jqM9q/Nzxz/wTA0ozm+8BeMr7RbpG3xW+poJlDdtsqbWXHrhjXOQJ+2R+zgQLO+u/HGiw8bA41aNgOwVx9oUf7oFfeYPN8jzSyweLipP7M/dfpfZs4pYapHdH6jdKQ/Svzq8Ff8ABV+60e8Gm/Er4eXNhdRkLNPpLlHU/wDXvNgj8ZK+mvh1+3N8FviSIksvGtnpV4+B9k1vNk4PpukwjH/dY17c8DiKa5uW67rVfgc7i0e+0VVsr621G1juLS4iuoJBuSWFw6sPUEcGrVcOxIUUUUAFFFFABRRRQAnevJv2i/2d9D/aT8IWfhzX76+sLO1vVvVewKB2cIygHcpGMOfyFes0c5q6dSdKanB2aA+Hv+HTHwy/6GPxL/39g/8AjdH/AA6Y+GX/AEMfiX/v7B/8br7ior0f7Uxv/Pxjuz4d/wCHTHwy/wChj8S/9/YP/jdH/Dpj4Zf9DH4l/wC/sH/xuvuKil/amM/5+MLs+Hf+HTHwy/6GPxL/AN/YP/jdH/Dpj4Zf9DH4l/7+wf8AxuvuKin/AGpjf+fjC7Ph3/h0x8Mv+hj8S/8Af2D/AON0f8OmPhl/0MfiX/v7B/8AG6+4qKP7Uxv/AD8YXZ8O/wDDpj4Zf9DH4l/7+wf/ABuj/h0x8Mv+hj8S/wDf2D/43X3FRR/amN/5+MLs+Hf+HTHwy/6GPxL/AN/YP/jdH/Dpj4Zf9DH4l/7+wf8AxuvuKij+1Mb/AM/GF2fDv/Dpj4Zf9DH4l/7+wf8Axuj/AIdMfDL/AKGPxL/39g/+N19xUUf2pjf+fjC7Ph3/AIdMfDL/AKGPxL/39g/+N0f8OmPhl/0MfiX/AL+wf/G6+4qKP7Uxv/Pxhdnw7/w6Y+GX/Qx+Jf8Av7B/8bo/4dMfDL/oY/Ev/f2D/wCN19xUUf2pjf8An4wuz4d/4dMfDL/oY/Ev/f2D/wCN0f8ADpj4Zf8AQx+Jf+/sH/xuvuKij+1Mb/z8YXZ8O/8ADpj4Zf8AQx+Jf+/sH/xuj/h0x8Mv+hj8S/8Af2D/AON19xUUf2pjf+fjC7Ph3/h0x8Mv+hj8S/8Af2D/AON0f8OmPhl/0MfiX/v7B/8AG6+4qKP7Uxv/AD8YXZ8O/wDDpj4Zf9DH4l/7+wf/ABuj/h0x8Mv+hj8S/wDf2D/43X3FRR/amN/5+MLs+Hf+HTPwy/6GPxL/AN/YP/jdez/s2fsheGP2YrzXLjw7qeqX7atHFHMuoPGwXYWIK7VH949a96oxWNXH4qtB06k20wuxaKKK4RBRRRQAUUUUAFFFFABRRWN4k8X6H4OsGvte1nT9Es163GoXSQRj/gTkCmk27IDYNJXy18Rv+CkHwW8B+bFaa3deK71MjyNDtjIme371yqEe6sa+eNc/4KY/E/4mXsmm/Cj4abZD8olkil1K4A7NtjCqn/AtwrtjgK/K5zXLFbuTsl95Si3sfpXuCjJOBXkPxJ/a0+Evwo82PxB430xLyPIaxspPtdwD6GOLcVP+9gV8KS/AL9qn9oomTx94wm8P6TPy9nd3ojRlPpa2w2Z9n2mvTPh7/wAEyvh74eMc/inVdT8W3K43RBvsds3/AAFCX/8AH6+dxnEHD+WXWJxXPJfZpq/47HTDC1J9LFX4gf8ABWOyluW0/wCHHga81i7kbZDdaw/lhm7Ygi3MwP8AvqfauAuL79sb9pbiWa68DaFP/Cp/smJVPsM3DKR67h+dfcPgb4S+DPhpbiHwv4Z0zRBja0lrbKsrj/akxub8Sa67b718HjfEyFK8cqwiX96bu/u2TO2GEiviZ8L+Av8AgmDpQnF/4/8AGF7rd27eZLbaYvlIW77pX3M+fUBTX098Ov2c/ht8KhG/hrwhp1ldR9L2WPz7nP8A11k3OPwOK9K2ilwK/Ncy4rzrN7rE4iXK/sp2X3K1/mdcaUIbIaOOlFPowa+TcW9WbXG4NG2n7TRtp8grjNtG2n7aNtPkC4zbRtp+2jbS5AuR5oqTbSYNLkHcZRT6TAqeULjaKdtpMGocB3G7aTBp1FZuAxlFPxmk21m4ANpCtLRWLgO42inYzSFaxcBjCtIRT6QjNYOI7kZGKSpCMU0jNYSiVcaRmmkYp1Fc8oljaQjNOIpK5pRAYRTCKlIzTSK5pRKTGU0jFPpK5ZRLGV8Ef8FGdVufGnxG+G/w401t13ct53ljndLcSiGHPuNj/wDfVffBGCK+CPAFt/wvT/gprLdEefpnhm4klI6hBZx+WpHt9oKn8a/cPB3LlX4glj5r3cPCUvm1ypfjdeh52Ony0rdz6I0D/gl58FNJjj+2Q67rLADcbzUdm4/9slSvQdE/YS+BOgbTbfDzT5iP+fyae5z9RI7V77mlr+r54/FT3qS+9nzNzgdG+A3w28N7W0vwB4ZsGXo1vpECN+YTJrtLSwtrGFYba3igiXokSBVH4CrNLXG5yl8TuITaBTWYIpYnAAySaXORXiH7Z/xR/wCFSfs3+MdYim8rULm1Om2RBw3nT/uwV91Vmf8A4BTpQdapGnHduwHxp+zUp/ac/wCCg/ir4hzD7ToegyTXlq7coVQC2tB7Hb+8+qGv07NfF/8AwS2+GA8H/Ai78U3MQjvvFN80ysRgm2hJjjH/AH35x+jCvrvVfE2kaFHv1LVLLT067rq4SMf+PEV6maS9piHTp7QSivl/wRvc1e1GT6V5nrP7THwm8P7hffEnwtC69Y11aB3H/AVYn9K4PWP+CgHwF0TKy+PoLlx/DZ2VzPn8VjI/WuCOFrz+GDfyYj6IzRivj7VP+CpHwaspBFZReJNZkY7UWy05RuJ6AeZIlfW2n3b31jb3EsElo8sayNBLjfGSMlWwSMjocEipq4erQt7WLjfuBcooorEAooooAKKKKACiiigAooooAKY6CRCrAFSMEHvT6KAPwP8A2zfgm3wF/aC8S+HoIDDo1xJ/aOlYGF+yyksqj2Rt8f8A2zNfpn/wTK+N3/C0/wBnq30G+uPN1vwhINMlDHLNbEE2z/TaGjH/AFyriv8AgrH8E/8AhLvhNpXxAsLffqPhifybtkHLWczBcn12SbMegdzXxv8A8E4vjV/wqP8AaP0qyu5/K0TxQo0e6DHCrI5Bgf6iQKuewkao2Zr8SP26opKWrMgooooAKKKKACkxS0UAfml+3V4IPhf41SarHFttdbtkugQMDzV/dyD6/KrH/fr50r9FP2+fh/L4o+GOna3Z27T3mj3i5EalmMUuEYADn7/lV8j+CP2Uvib478uS18NT6daP/wAvOqH7MoHrtb5yPopr8/zHB1PrUlTi3fXTz/4Nz+puE+IML/YdKeLqxi4e6+Zpbbb+VjyOivt/wR/wTohUJN4t8USSH+K00mLaP+/sgJP/AHyK+gvBP7MXw18BeW+neGLSa6TkXV8PtEufUF8hT/ugVdHJcRU1naK8/wDgGGYeImU4W8cMpVX5Ky+92/BM/NDwX8HPG3xDdB4f8NX+oRscC4EZSE/WVsIPzr6A8D/8E9PFeqmOXxNrVnokR5MNspuZfofuqPqC1foAkKRKFVFQAcADAqTGR0r26OSYeGtRuX4L+vmfm2YeI2aYq8cLGNJfe/ven4Hz54G/Yj+GnhFUlvNPn8RXa8+bqUu5M/8AXNdqkezA0/8AaC+M/h/9m/wUmnaDYWUOuXaMthp1tEqRxjoZXVQAFHYfxHjsSO5+OPxm0j4J+DZ9Z1FhNePmOysVbD3EuOAPRR1Zuw9SQD+WHjzxzq/xH8U32v65cm6v7p9zHosa/wAKIOygcAVGPxNHAQ9nQilJ9un/AAex08MZRj+KMR9czOpKVGD6t2k+yW1u9vT0y9Y1e98QapdajqNy95fXTtLNPK2Wdyckk1Toor4htyd2f0jCEacVCCskFCqWYADJPAAor7K/Yv8A2YjqU9p4/wDFNpizQiTSrKZf9Yw6TsD/AAj+Edz83QDPXhcNPF1FCP8Awx4Wd5zh8jwcsViHr0XWT6Jf1ojv/wBjr9mL/hAtOh8ZeJrT/io7tM2ltKvNjEw6kdpGB57qOOpavqvr2/Cl4xjHSjvX6Th6EMNTVOC0R/IOaZniM3xUsViXeT6dEuiXkh1LRRXQeUFFFFABRRRQAUUUUAFFFFABRRRQAUUUUAJ1FfnB/wAFd/h/mLwJ43hi6GbR7qTHr+9hH6T1+j44r54/b4+H3/Cwv2W/GUMcfmXelwrq8BxnaYG3yH/v15o/GvSy2t7DF059L2+/Qa3Pjf8A4JK/ED+yvid4s8HzSbYdY05L2FWPBlgfGB7lJWP/AACv1PNfg1+yV4+Pw0/aO8B660nlW66nHa3Dk8CGfMMhPsFkJ/Cv3kyCM16fEFH2eJVRfaX4rT/Ictx1FFFfNEhRRRQAUUUUAFFFFABRRRQAgr8i/wDgqn4F/wCEd/aDsfEEUe2DxBpUUrvj700JMTD8EWH86/XMnFfCv/BWfwN/bHwh8LeKYo982i6obaRgPuw3Ccn/AL7ijH417WS1vZY2HZ3X9fMa3Pyoooor9TNAr7X/AOCUvjr+wPjxq/hyWTbBr+lPsTP3p4WEi/khmr4or1L9l3xv/wAK6/aF8Aa80nlQwatDFO+cbYZT5Up/74dq4MfR9thqkO6f39AZ++NFNU5XNOr8hMgooooAKKKKAE6mvjv/AIKj+OP+EZ/Zs/saOTE3iDVLe0ZAeTFHmZj9N0UY/wCBV9idDX5gf8FdfGf2vxv4D8KJJxY2E+oyID1M0gRc/QQN/wB9V62U0va4yC7a/cNbn5+UUUV+rmgV13wj8Gt8Q/in4S8MqpYatqltZvjsjyKGP0Ckn8K5Gvqv/gmh4J/4S39qTSr14/Mg0GxudTcEcZ2+Sn4hplI/3a48ZV9hh51OyYM/ZOGFYIkjRQiKoCqowAB2qWiivx4yCiiigAooooAKKKKACiiigAooooA+N/8AgqX4+/4Rf9nOLQYpNtx4j1OG2ZAcEwxZmc/99JEP+BV8Rf8ABOPwF/wm/wC1L4fnkj8200KCfVphjgFF2Rn8JJIz+Fenf8FaPHf9r/Fjwp4Ujk3Q6NpbXUig/dluH5B99kMZ/wCBV6D/AMEifAoi0jx54yljyZp4NJt5MdAimWUfjvh/Kvt6P+yZPKfWV/x0/IvZH6LUUUV8QQFFFFABRRRQAUUUUAFFFFABRRRQAUUU12CqSTgetACE/wD165zxb8Q/DPgSBZ9f16w0hGHyi6nVGf8A3QTlvwBr5T/aV/bXOkXF14Y+H86yXcbGK61rAdIyOCkQPDH1Y8emeo+JtX1q/wDEGoS32p3txqF5KcyT3UrSSOfUsTk187jM4p0JOFJcz/A/WMh4AxWZUlicZP2UHsrXk1+nz+4/T2f9sv4QW05ibxcrMDglLK4ZfzEeK6bwv+0J8O/Gc0cOleL9NmuJOEgll8qRj6BXwSfwr8j6AcV5Mc+rJ+9BW+Z9tV8MsvcLUq81Lu7NfdZfmftnG6uMqwYeopwr8tvgb+1V4s+EF9bWs9zLrfhoELJplxJkovrExyUI9PunuO4/SfwF460f4jeGLHX9EuRc2F2m9W6Mp7qw7MDkEeor6XB4+ljF7ujXQ/IOIOGMbw/Ne296EtpLb0fZ+R0tJS0V6Z8gFFFFABRRRQAUUUUAFFFFABRRRQAUUUUAFFFFABRRRQAUUUhOBQB8L/8ABV/40f8ACG/BzTfAljPs1HxVcbrkKeVs4SrNn03SGMe4VxXxT/wTn+DH/C3f2k9FuLyDztF8ND+2rvcPlZ4yBAnpzKUOO4Rqx/29/jJ/wuf9pXxLeW8/naPo7/2Np+DlTHCSHYeoaUyMD6MK/Qf/AIJZ/Bv/AIV78AG8VXkHl6r4uufteWGGFpHlIFP1PmOPaQVG7Ndon2hRRRVmQUUUUAFFFFABRRRQAUUUUAc18Q/Blj8RfAuveGNSGbHV7KWylIGSodCu4e4JyPcCvyy/Yd+C/gDxd8XPHXwr+KfheHUtbst5s5GuZoHjkt5DHPGDG6k5yrD2RjX64da/MX9smym/Zk/bY8GfFrT4mj0vWJI7u6EYxvePEN3GPdoWU/WQ172V1ZuNTDQk05K6tpqv8yl2PoXWv+CYHwQ1Td9lstZ0jPT7HqTNj/v6Hrg9Z/4JHeApt39k+NfEVjnp9rSC4x/3yiV902N5Bqdlb3dtKs9tPGssUiHKurDIIPoQas1xrMsZDao/nr+Yrs/Nu8/4JKa3pMxn8PfFVVlH3fO0x4GH/Akmb+VeafHT9g742+Dvh3qmt6z42tfFvh3Qomvnsf7QupJEVR80iRSJsBC5J+bOAa/W/n0qjrWlWuv6RfaZfRLcWV5A9vPC3R43Uqyn6gkV1U85xUZJyafyQXPnD/gnb8UP+Fkfsy6FbzzebqHh530afJ52x4MPHp5Txr9VNfTvQV+Z3/BPXVrr4IftR/EL4P6rKwS6aaO338eZPauxVlHo8LO/0Va/THOa5sypKliZcu0tV6MHuLRRRXmCCiiigD8uPHlv/wAKK/4KbRXIHkaZ4muI5QOgcXkflsT/ANvG4/hX3x3r4z/4KxeE59I1T4cfEOwBjubaWTTpJwOVZSJoP1Exr608FeJIPGXg7Q9ftsfZ9TsobyMA5wsiBgP1r8J8Ysv9o8BmkV8UXCXrF6X9Uz38vn7ribYFPApAM06v5yjE9ZsKAM0AZp3SumMSQAxRRTgMV0xiS2IBmngZoAzTq6oxIuIBiloAzTgMV0RiIQLS5xRSgZraMBXEpQM0oGKWuiMBCAYpaMZpwWtlEVxtLtp1KBWqiK43ApadRWqgTcTbS4FFLg1ooCuJRS7aXbVqAhtFOwKWq5AGUU+inyAMop9FHIAyin0mBS5AG0U7bSbalwATApNtOwaSocB3G0mBT6KzcB3I9tJ1qTbSEVm4WKuc34u+H3hjx7Z/ZfEnh/TdcgxgJf2qTbf90sCQfcV87+Pf+CcPwn8VmSbSI9S8J3Tcj+z7kyQ590l3ceyla+qyKaRivbwGfZplbvg8RKHld2+a2ZnKEZ/Ej88pv2E/jV8HrmS9+FvxJaRAd3kQXUunSyexQFo2/wCBMBVm3/av/aw+BuI/G/g5vEmnw8SXV5pu4BR6XFqQmfdt1foJTWXd1r9DwnidmULRx9KFZd2rS+9f5HPLCU5baHyP4D/4K0eC9VMcPi/wjq3h6Y8NNYSJeRA+pz5bAewDV9GeB/2x/gz8QvLXSfiBpEc78C31KQ2UhPoFmCZP0zWd43+A/wAPviMJD4j8HaRqcz/euXtVWf8A7+rhx+BrwTxn/wAE0fhfr++TQ7vWPDEx+4kFwLiEfVZAWP8A32K+ywvH/D2LssTTnRl5WlH/ADOSWDktnc+7LW9gvYEntp454ZBuWSJwysPUEdasfrX5cS/8E/8A4u/DKd7n4bfFDy8HdtjubjTJW9sIXU/iQKni+JX7a3wd+W+0668WWMX3Vezg1EMPXdB+9/M5r63DZhk+P/3PHQbfST5X9zOaWHqR3R+oGaMe1fmtpP8AwVW8Y+F7hbPx78LY4rno/wBknmsXX1IjlVyfpuFeteFP+Cqvwj1oImrWHiDw9KfvNPaJNEPoY3LH/vkV7H9nYm3NCPMu6af5GDi0fZ9GTXh/hv8Aba+B3ioJ9j+I+kW7N21FnssfXzlSvUPD/wAQPDHipVbRfEelauG6fYb2ObP/AHyxrlnQq0/jg16pknQ0U0OD0INLmsQPOv2gvH2rfCz4MeLPFmh29rdappFk11DDeqzQttIzuCspxjPQivzc/wCHtHxa/wChc8Hf+Al1/wDJNfpB+0dph1n9n74kWQG5pvDuoBB/tfZ3K/rivwGPBr7DIsHh8VTn7WF2n+hSR9s/8Pafi1/0Lvg7/wABLr/5Jo/4e0/Fr/oXfB3/AICXX/yTXxLRX039k4L/AJ9orQ+2v+HtPxa/6F3wd/4CXX/yTR/w9p+LX/Qu+Dv/AAEuv/kmviWij+ycF/z7QaH21/w9p+LX/Qu+Dv8AwEuv/kmj/h7T8Wv+hd8Hf+Al1/8AJNfEtFH9k4L/AJ9oND7a/wCHtPxa/wChd8Hf+Al1/wDJNH/D2n4tf9C74O/8BLr/AOSa+JaKP7JwX/PtBofbX/D2n4tf9C74O/8AAS6/+SaP+HtPxa/6F3wd/wCAl1/8k18S0Uf2Tgv+faDQ+2v+HtPxa/6F3wd/4CXX/wAk0f8AD2n4tf8AQu+Dv/AS6/8AkmviWij+ycF/z7QaH21/w9p+LX/Qu+Dv/AS6/wDkmj/h7T8Wv+hd8Hf+Al1/8k18S0Uf2Tgv+faDQ+2v+HtPxa/6F3wd/wCAl1/8k0f8Pafi1/0Lvg7/AMBLr/5Jr4loo/snBf8APtBofbX/AA9p+LX/AELvg7/wEuv/AJJo/wCHtPxa/wChd8Hf+Al1/wDJNfEtFH9k4L/n2g0Ptr/h7T8Wv+hd8Hf+Al1/8k0f8Pafi1/0Lvg7/wABLr/5Jr4loo/snBf8+0Gh+g3wi/4KbfFL4hfFXwf4Xu/D/hSK01nV7Swnkt7W5EiRyzKjspNwRkBiRkHp0Nfp2ORX4UfsX6b/AGr+1L8N4cZ26sk//fsM/wD7LX7sCvi88w1HDVowoxsrX/Eli0Umaa0qoCWYKB1JNfOkjgaK4zxD8ZvAXhIN/bfjbw/pJXqt5qcMR/JmBryrxL+378CvC6usvjqDUJlHEWm2s1zu+jKhX82renhq9T4YN+iYH0QKQ18L+K/+CtHw700OmgeFvEGuSr0a58q0ib6Hc7fmtea3f/BSr4yfEaRofh58LYVVztDLbXOpyJ9CgRc/VcV1PL60Y81W0F3k0l+LLUW9j9MuM1ma74n0fwtZNeazq1lpNovWe+uEhQf8CYgV+aM1l+2v8Yz/AKZq154UsJehW4g0wIPTEP77881Lo/8AwTP8TeKL0ah8QPiU11dt/rBaRyXcjf8AbaZlP/jprwcTm2RYD/esdC66RvN/gbRw1SXQ+s/HX7fvwP8AAglSTxlFrl0nS30OF7vd9JFHl/m9fO/jH/grOl9cmx+H/wAPLvULiQ7YZtXnwxPb9xEGJ/CSu88F/wDBPH4PeFDHJeaZfeJbhMHzNVvG25/3ItikexBr3nwn8O/C/gS28jw74e0zQ4sYK2FokO76lQM/jXyOK8RMiw2mEoTqvvJqK/DU6o4OX2mfDVx8R/2zfj58mn2F14L0ubqbe2TS1UHoQ8xM2P8AdJqfQv8Agmv4q8Y6gNU+JnxIkvLx+ZVtDJeTP7GeYjB/4Ca/QAAilr4zGeJmcVk4YKMaEfJXfzbudUcLCO+p88+Af2Dvg74DMcreHW8RXaY/0jXJjcZ+sYAjP/fFe8aVo2n6BZR2emWNtp1pHwlvawrFGv0VQAKvhaUcV+e43NswzKXNjK8pvzb/AAWyOmMYx+FCbaXbS0u2vLUCriUu2lorRQFcTbS0UuDWigK4lFO20bRVqAhtFPxRVcgDKKfRT5AGUU+ilyAMop2BRtFLkAbRgU7bSYNQ4AN20mDTqKhwHcbSbafSbaycB3I8Yop+MUhGazcSrjaQrTiMUlYuAxlFPppWsZQGIRmmkU7FFYSgO42kIzTiKSuaURkZFJ0qQjNNIrCUS7jKQinEYpK5pRKTG0nUU4ikrllEYwimkVJ1FNIrmlEpMwfG3iWDwZ4O1zX7nH2fTLGa8cE9RGhYj9K+Tf8Agk54Sn1fUviP8Qr8GW5uZY9OjuCOWZiZp+fqYTXoH7fvjX/hEP2b9Ytkk8u51q4h02Mg84LeY/5pG4/GvSP+CengL/hBP2WfCnmR+Xd6z5urzcfe81v3Z/79LFX9Y+FGA+p5Bice171aaivSOv5ux4eYTvJR7H0nRRRX6qeMFFFFACYzX5xf8FTvGd74v8YfDv4SaJm4vrqZb6W2U/fnlfyLZfY/63/vsV+jZO1ST2r8xf2f1/4ag/4KI+JPHUn+laD4ellvLZjyhSIC3tMehPEv1U17OVRUJzxMtoJv57IaH6N/wTa+OV3pdtp2q/FKystNgjEcVnb6heTxxIOiqhVFAHoOK3tK/wCCQ5lbzta+KMsrty6Wukcn/gbTH/0Gv0ax9KXpQ84xktpJeiX+QXPhzR/+CS3wxtNran4n8T6gw6iGWCFT9R5TH9a7vRv+CafwJ0oA3Ph6/wBWI/5/NUnGf+/bJX1PXkf7VfxZ/wCFLfAXxb4njlEWoR2htrA55+0y/u4iPXaW3n2U1lHHY3ETUFUd27b2/ILs/O74R/Cbwn8Vv+CgM+leD9Gh07wH4VvWuzBCzSI6WhVQ5ZySwkuNvU/db2r9ba+Gf+CVHwnPhz4Va147vYiL7xLd+TbO45+ywErkH/alMmf9xa+5+9aZtW9pX9kndQXL8+r+8bFooorxyQooooAKKKKACiiigAooooAKKKKAOf8AG3hHT/H3hDWvDeqx+dpurWctlcIOpSRCpx6EZyD2OK/nn8f+DtV+E3xH1vw3fFoNV0LUJLZpEyp3RvhXU+hwGB9CDX9HFfkx/wAFbfg3/wAI38UdC+IdlBts/Edt9kvWUcC7gACsT/tRFAP+uTVMi4vU/RD9l74vxfHT4F+E/F/mK17dWgiv1X+C6j+SYY7AspYD0YV6vX5ff8EhfjL9k1fxX8Mr6bEd0g1nTVY8eYu1J1HuV8psekbGv1BprVEtWYUUUUxBRRRQAUUUUANZAwwRkUoUDoAPpS0UAFFJRQAh6VyvxD+IOkfC/wALX2v63ciCytkyFHLyv/CiDuzHgD+QBNa+v6/YeF9Fu9V1O4jtLC0jaWaeQ4VFAySa/L79pP8AaD1D45eKyY2ktvDVi7LYWTHBbsZZB/fb/wAdHA7k+Vj8bHBU77yey/U+z4X4cq8QYrl2pR+KX6Lzf4bnNfGj4waz8afGdxreqMY4RmOzslbKW0OeFHqT1Ldz6DAHBUUV+dzqSqyc5u7Z/WuEw1LBUI0KEeWEVZJdEFFFeu/s4/AHUPjl4vSEiS28PWbK+oXqjovaJD/fbB+gyT2BqjSnWmqcFdszx2NoZdh54nES5YRV2/66vojsv2R/2aJPi1raeIdegZfCVjJkRuMfbpB/AP8AYH8R/wCAjuR+kNvbx2sMcUSLHHGoVVUYAA6ADtWd4d8O2HhPRbLSdLtY7LT7SMQwwxjCqo/z16k8mrGqa1Y6JZSXd/ewWdrGMvNcSrGq/ViQBX6Ng8JDBUuVb9WfyNxBnuI4hxjqyT5FpGPZf5vqX8UDOea8G8b/ALaXwy8Gh44tXfX7pM/uNJj84H/toSEP4Ma+fvHH/BRDxDqBeLwt4ftdIj6C4vnM8hHqFG1VP13VNXMcNR+Kd35ammA4SzjMbOnQaj3l7q/HV/JM++HkVBkuAK828b/tGfDr4fmSLV/FFktynDWts/nzA+hRMkfjivzP8a/HTx78QjINd8T393A/DW0cnkwn/tmmF/SuEJzXiVc9W1GH3/5L/M/SMB4ZPSWPr/KK/V/5H7UaPq9tr2lWmpWMgmtLuJJ4ZF6MjAFT+IIq8OteAfsUeOf+Ex+Bum2srl7vRpG0+XP91cNH+Gx1H4Gvfjx17V9PQqKtTjUXVH4xmWDll+Mq4WX2JNfJPR/Naj6KKK3PPCiiigAooooAKKKKACiiigAqhrmk22v6Nf6ZeJ5tpewSW00Z/iR1KsPyJq/RTTs7oD+dnxn4bu/AvjbW9BuSUvdHv5rOQjgh4pChP5rX72/BDxynxN+EPg7xSHDyappdvcTY7SlB5i/g4YfhX5I/8FGvAn/CE/tT+Ipo4/Ktdchg1aEY6712SH8ZY5D+NfcX/BLjx3/wk37Nx0WSTdP4d1Oe0VCckRSYmU/TdJIP+A19tnC+s4KliV5fitfxLex9i0UUV8QQFFFFABRRRQAUUUUAFFFFACd68X/bG8Ef8LA/Zk+IWlLH5kyaY99CoHJe3InUD3Jjx+Ne01WvrOHULKe1uIxLDPG0ckbdGUjBB/A1pSm6VSNRdGmB/OLRXQ/EXwrL4E8feJPDc+fO0jUbixYt1JjkZM/jiuer9nhJTipLqahT43MUiupKspBBHUGmUVT1A/oN+DHjQfEX4S+EPEocO+q6VbXUuO0jRqXH4NuH4V21fJ3/AATO8Z/8JV+y1pdi8m+bQr+601snnG/zl/JZgB9K+sa/G8VS9jXnT7NmbCiiiuYQUUUUAJX4k/8ABQPxn/wmf7VnjJkk322mPFpkQznb5Uahx/38Mn51+11/dRafZT3U7iKGCNpHc9FUDJP5Cv54vHniaXxr448Q+IJ8+dquoXF8+7rukkZz/wChV9dw5SvWnV7K33/8MVEwqKKK+/LCv0o/4JC+Ctlj8QPFssefMkt9Lgkx02hpJR/49D+VfmvX7R/8E4PBY8I/sq+HJ2Ty7jWri51OUY67pDGh/GOKM185n1X2eEcf5ml+v6Cex9QUUUV+amYUUUUAFFFFABRRRQAUUUUAFJQeormPiZ4ui8A/DzxL4lmK+XpOm3F8Q3Q+XGzAfiRj8acYuTUVuwPxJ/bE8c/8LD/aX+IGrq/mQJqT2MDA8GO3AgUj2Ijz+Nfqh/wT98Cf8IL+yx4OSSPy7rVUk1aY4xu85yYz/wB+hF+Vfi9plje+LvE1rZxFrjUNTu1iUtyXlkcAZ+pav6GPCnh+28J+GNI0WzG2002zhs4RjGEjQIv6AV9rnslQw1LDR/qyt+pbNeiiiviSAooooAKKKKACiiigAooooAKKKKAGc18nftu/tBS+CtFXwToNz5Ws6nGWvJ0PzW9ueMA9mfkeyg+oNfTHi3xHZ+EPDep61qEnl2NhbvcSsOu1FJOPU8cD1r8g/H/jO++IXjLVvEWouXur+4aYjOQi9FQeyqAo9gK8DN8Y8PSUIP3pfkfqHAeQxzTHPE143p0rO3Rvovluzn+pooor4E/qLbRBRRRQMK+lv2HvjLN4H+IieFb2b/iSa84jVXbiG5x+7Yf7/wBw+pKelfNNWNPvp9Lv7a8tpDFcW8iyxyL1VlOQR9CK6sNXlh6sakeh4mc5dSzbA1cLUWjX3Po/k9T9rs8eoozWD4I8RReLfCGi6zENseoWcV0o9A6Bv61uZA5yAPev1JNSV0fxTOEqc3BrVOzHmmlselVrrUrSwhaa4uYoIl+88kgUD6k1wev/ALQnw58NswvvGWkK6fejiullcf8AAUJP6VnOpCGs2l6nRRwuIxD5aNNyfkm/yPRxRXzlr/7ePwu0gN9jutR1lh2s7Nlz/wB/Cleca7/wUfsoyy6P4Mnn9HvbxYsfVVVs/nXFPMMLT3qL5a/kfR4bhPO8V8GGkvW0fzsfaPGRxzTicCvzk17/AIKA/EXUSy6fZ6RpUZ6FYHkkH4s5H/jtev8A7FnxS8ffF3xR4m1LxPr0uoafp9vHElt5MccXmSMSGARRkhYyP+BVlSzShXqqlTu2/I78dwXmeW4KeNxbjGMbaXu9Wktlb8T69paQUteufBhRRRQAUUUUAFFFFABRRRQAV47+1p8XR8D/ANn3xh4ojmEOpR2htdP55+1S/u4iPXaW3n2Q17FX5gf8Fffi59o1Xwh8NrOfMdsja1qCKeN7bo4AfcKJjj0daT0Q0rs+DPhP8P774ufE/wAN+ErHcbvWr+K18wDPlqzfPIfZV3MfYGv6HfDnh+x8KeH9M0TTIVttO062jtLaFeiRxqFVfwAFfll/wSN+EA8Q/E3xF8QryHda+H7UWVkzDj7TOCGZT6rEGB/66iv1ipRKk9QoooqiAooooAKKKKACiiigAooooAaBXy5/wUZ+En/Czf2cNWvraHzNV8MyDWICo+YxoCJ1z6eWzP8AWMV9S1U1HT7fVbC5srqJbi1uYmhlicZV0YEMp9iCRW2HquhVjUj0dwPmr/gnd8Wv+Fo/s26Na3M3m6r4bc6Ncbj8xRADA2PTymRc9yjV9P8AevzG/Yrvrj9mv9s3xr8IdSlZNO1Z5La2MpxvkizNayH/AH4Wf6l1Ffpznmu3MqKpYhuHwy1XoxsWiiivMEfmV+3jYXHwB/a+8AfF3TomW2v2hnufLH+tlt2WOZP+BQNGv51+lGm39vq2n217aSrPa3MSzRSocq6MMqR7EEV8xf8ABSP4X/8ACxP2a9U1C3h8zUfDM6atEVHzeWuUmGfQRuzn/rmK0/8Agnt8Uf8AhZv7Mvh1J5vN1DQS2i3OTyBEB5X/AJCaIfUGvbr/AO0YGnV6wfK/TdFdD6XooorxCQooooA+a/8AgoV4B/4Tz9ljxT5cfmXejGLV4eM7fKb94f8Av00ted/sAeNf+Ew/Zv0e3kk8y50S4m0yQk84VvMT8kkQfhX2D4q8P2vivwzq+iXq77PUrSWzmXGcpIhRh+RNfmn/AME3NYuvB/j/AOJHw51I7Lu3b7QIjxtkglMM2PqXj/75r4/jvA/2lwrXsryoSU16PR/gejgZ8tS3c++6AM0AZp3Sv41jE+iDpRRTgMV1xiSwAxTwMUAYpa6IxIbCgDNKBS10xiIKTGaWnAYrpjEm4gGadRSgZrojEBKULSgYpwGa3USbiUoWlorZQJuFFKBmlAxW6gSJg0u2lorVQAKKKXbWigK4lFO20Y9q0UBXG0U/BpdtVyBcZg0YNP20barkFcZg0YNP20baOQLkdFSbaTBqeQdxlFPx7Um2pcAuNopdtJWbgO4m2m7Pan0Vm4DuMop/WmlaycAGlaQinUVi4FXIytJUhGKSsHEq4ykK04jFJWEojI8YpacRmk6GsGrbDuUdS0ix1i2a3v7O3vbdvvRXESyKfqCMV5l4l/ZT+EXi0udQ8AaKrP8Aeeyg+yMffMJU5969apCtdeHzHHYJ82GrSg/KTX6icIy3R8p+Iv8Agm18ItY3mx/tvQ2PKizvg6j/AL+q5x+Neba3/wAEsbFiX0X4hXdqRyqXunLL/wCPLIuPyr7z4oIzX1GG8QOJsHpDFt/4rS/NMyeHpPeJ+e6fsLfHbwgf+KU+LQt1T7oj1S9szj2CBh+tTL8M/wBtDwtxYeN7vVQvQnWknz/4EY/Wv0AIple5T8WM/p/xVTn/AIoL9LEPB0mfn5q/iP8Abgi0e+0zU4p9R0+5geCaM2+mTb42Uqw3IN3IJ718DHOTnrX79PyrDtivwb8X6b/Y3izWrDG37LezQY9Nrkf0r988MuMsTxTLE08VShBw5WuRNXve97t7WODEYeNGzj1Miiiiv3Y4QooooAKKKKACiiigAooooAKKKKACiiigAooooAKKKKACiiigD0j9n0eP7f4oabqXwzs3vfFunJJc24SKOTYpUxsxWT5TgSY59RX162sft1+I+GuriyiPcf2Xb4/IBq8//wCCYGnef8bfEN4RlbfQZEHszTw4/RTX6bjNfzD4geIeMyDOJYDC0Kc1GKd5K7u9baM9OhhY1Yc0mfATfA79sLxbxqPxJu9KDdQ3iGWEfiIAah/4d2/FDxac+LfipFcbvvkyXN7/AOjCma/QUDNOAJr8pqeK3EM/4XJD/DBfrc6lg6SPh/Qf+CWfhmEr/bXjjVr8D732G1jts/TcZMV6Z4d/4J4/BjQihudH1DXGXvqGoSDJ9xEUB/KvpbFKBmvAxPHXEuM/iYuS/wALUf8A0lItUKS2iee+GP2fPhp4PKHSPAug2sq/dnNjG8o/4GwLfrXoEUKQIqRosaqMBVGAB6CpAMUV8zWxmLxb5sRVlJ9222apJbIKUDNAGadWMYjADFFFO21uoiuIBmlAxSgZpwGK3USWxuKdiilAzWygTcSinBaWtlAQ3bilwKWitVAVwopcGjbWigFxKKdgUuPatOQVxlLg0/aaNtXyCuMwaMGn7aNtHIFxmDSYNSbaNtHIFyOipNppMe1S4DuMop2BSbahwHcSkwKdg0lZuAXG7aSn0Vm4DGUEZpxWkIxWLgAwjFIRmn0EZrFwKuRUU+kIzWDiVcYRmkIxTqKwlEojHpQRmnEYpK55RHcbSdRTyM03pXPKIxhFNIxUnUU0iuWUSkxlIRTiMUlc0olobSEZpxFJXK4X0Qz4C/4KQavdeMPiF8N/hxpp33dw3nmIc7pJ5Vhhz9Ckn/fVfpd4W8P2vhPw1pWiWS7LPTbSKzhX0SNAij8gK/NHwVb/APC9f+CnDzkefpfhi5eQjqIxZx7FI/7eNp/4FX6h5GTX91ZJgllWQYDA2s1DmfrPV/cfL4qfPVbHUUUV6RyBRRRQB4r+2H8UP+FR/s6eM9cil8nUHtDYWRBw3nz/ALtWX3XcX/4Aa8S/4JX/AAw/4RP4H6j4tuYdl74ovi0bkYJtoMxp/wCRDMfoRXnv/BVLxvd+J/EXw9+E+jkz3t5ONQmtkPLyyMYLZfrkzfmK+7/hn4JtPht8PvDnhaxA+zaRYQ2asBjeUQAsfdiCT7mvbn/s2Xxj1qO/yW34j6HVUUUV4ghMdK/OP/gqF45vfG/jf4ffBzQSbi9uriO9ngQ/fnmYw2yHHQgGQ/R1Nfopd3UVjazXE8iwwQoXkkc4VVAyST2AFfmZ+yPay/tRftyeLvipfRtNo2iSSXlr5gyFLZgs0I7ERqz/AO9HXtZZFQlPFS2gr/N6Ia7n6KfDPwNZfDTwB4f8K6eP9D0ixis0bGC+xQC592OWPuTXTjqaWivFlJybk92IKKKKACiiigAooooAKKKKACiiigAooooAK8A/bk+D/wDwun9mvxXpUMHnatp0X9racAMt58ALFV93TzEH+/Xv9NYBgQeQeKAP54v2f/ilcfBX4z+EvGUBcLpV8j3CJ1kt2+SZP+BRs4/Gv6FNPvrfVLK3vbWVLi1uI1mhljOVdGGQwPoQRX4Ifth/CH/hSX7RPjDw3DD5OmG6N7pwAwv2ab94ir7LuKfVDX6pf8E3vi7/AMLS/Zl0O0uZvN1Xwy7aLcBj82yMAwHHp5TIufVGqF2NJa6n1RRRRVmYUUUUAFFFFABRRRQBH9aimuY7SFpZnEcSAszMcAAdSTU5wPwr4S/bO/afOpzXfgDwrd4tEJi1W9hb/WsOsCEdh/Ee5+XoDnixWKhhabqT+S7s9/JMmxGeYuOFoLTdvol3/wAl1ZxH7XH7TMnxV1mTw14fuGXwnZSfPIhx9ukB++f+mYP3R3+8e2Pm2iivzivXniajqVHqz+vMqyzD5RhYYXDRsl97fVvzYUUUVzHsGx4S0GDxJr9rY3ep2uj2btme+vH2xxRj7zY6scdFHJPFfZ2lftcfC34G+ELbw14F0q+19Ldfmn2C3SeQ/ed3cbizH/YxjAGAAK+GaK78Ni54WLdNK769fkfM5vkGHzucPrkpOnHXkTsm+7tq/LVWPo7xt+3f8RvE3mRaS1n4btW4H2SLzZse7yZGfdVFeE+I/GWveMLs3Ot6xe6rPnhry4eUj6bicD2FY9FZ1cVWr/HNs68DkmXZcrYWhGPnbX79394UUUVyHtBRRRQM+sv+Cenjn+yvH+teGJpMQ6rai4iUn/lrEeg+qOT/AMAFfoIOAK/Hv4PeMn+H/wAT/DfiBGZEs7yNpSvUwsdsg/FGYfjX7AxMJI0YHgrkGvvMlrOeHcH9l/g/6Z/MPiLgFhs1jiY7VY/itH+FiWiiivoT8qCiiigAooooAKKKKACiiigAooooA/OH/grv4E3W3gLxlFHwrz6TcyY65AlhH6TVx/8AwST8c/2Z8TPGPhOSTbFq2mx30aseDJBJtwPcrOx/4D7V9a/8FE/BH/Ca/sreKHSPzLnRpINVhHp5bhZD+EbyV+Y/7Enjf/hAv2ovAN+0nlwXN+NNlycArcKYRn2DSKfwr7jBf7XlM6XWN/w1Ra1R+6NFIKWvhyAooooAKKKKACiiigAooooAKKKKAPxU/wCCi3gv/hDv2q/FEiR+XbaxHBqkQx13xhZD+MiSV8z1+iX/AAV58GCHW/h/4rjTJnt7jTJ3x02MskY/HzJfyr87a/WMqq+2wdOXlb7tDRbBRRRXqjP0c/4JD+M9tz8QfCcsn3kttTt0z0wWjlP6w/lX6TGvxl/4JqeMv+EV/ap0S0aTy4dbsrrTXJPH3PNUfi8Kj6mv2aPSvzLPaXs8Y5fzJP8AT9CHuLRRRXz5IUUUUAeP/tceMP8AhBf2a/iHqwcxSLpMtrE+eVknxChHuGkFfg51r9dv+CqXi3+wv2crTSEfEut6zBAyZ6xRq8pP4Mkf51+RNfofDtPlw0p/zP8AL+mXEKKKK+qKHRoZHVVBLMcADvX9CPwj8JDwH8LfCXhsKEOlaVa2bY7skSqx+pIJ/Gvwy/Zz8Jf8J18ePAOhMnmQ3etWomXGcxLIGk/8cVq/fteABXw3ElX3qdL1f9fiTIdRRRXxZAUUUUAFFFFABRRRQAUUUUAIOlfL3/BSDxqfB/7K3iGCOTy7jWrm30uMg8nc/mOPxjicfjX1CelfnJ/wV68abLL4feE4pM75LnVLiPPTaFjiP/j035V6eWUvbYunHzv92o1ufKf7C3gn/hOv2p/Alq6b7eyuzqkpIyF+zo0qk/8AA1QfjX7jYr8s/wDgkh4MGofEzxp4pePcml6ZHYoxHAeeTdke+2Aj/gXvX6m5xXoZ/V9pi+T+VL/MctxaKKK+cJCiiigAooooAKKKKACiiigApD0paKAPlr9v7x63hz4V2Xh+3lCXOu3QVwDyYIsO/wD48Yx9Ca/Oyvpj9vvxc2t/GWDR1k3Q6NZJGUz92WT94x/FTH+VfM9fnWa1va4qXZafd/wT+tOBsAsFktJ296peT+e34WCiivt/9kj9kvSr/wAO2njPxpYJqEl6omsdNuFzEkR+67qeHLDkA8AEHknjkwuFqYyfJD/hj3c8zzC5DhvrGJ32SW7fZfqz4gwfQ0V+yNz8OvC13YfYZ/DulzWu3b5D2cZTHptK4r45/a9/ZS0fwp4fn8beDbb7BbW7L/aGmxkmJVYhRJGOq4JGV6YORjBz6mJyaph6bnGXMlufE5P4hYTMsVHC1qTpuTsndNN9E9rXPjSiiivnj9XPdNA/bL+IfhXwfpnhzSZNNsrXT7dbaGcWxkmKqMAsXYrnHoorl9f/AGl/if4lBF74z1NVPUWbi2H5RBa8zorrljMRJKLm7ep4NPIMqpSdSOGhzN3b5U3d+b1L2p67qWtzedqOoXV/J/z0uZmkb8yTVGiiuVyk9We3ClTprlhGyCiiikaBX6O/sCeFDofwYfVXX95rF7LOCRzsTEQH5ox/GvziAyQK/YL4N+FD4J+FnhbRWQJLaWESTKP+ehUFz/30Wr6XIqV60qnZfn/TPx7xLxnssvpYZPWcvwiv82jtqKKK+4P5tCiiigAooooAKKKKACiiigCGadLaJ5ZHCRopZmY4AA6kmv58v2lvipJ8avjr4x8XmRpLa/v3Fnu/htk/dwj2/dquffNfsT+3x8Vv+FSfsw+LbyCbydS1aIaLZEHB3z5VyD2KxCVh7rX48fsyfCt/jV8ePBvhExmS1vr9GvMdraPMk3Pb92jY9yKiXY0j3P2J/YJ+EY+D/wCzH4UspofJ1TV4/wC2r7IwfMnAZAR2KxCJSPVTX0RUUUKQRJHGoSNAFVVGAAOgFS1ZmFFFFABRRRQAUUUUAFFFFABRRRQAUUUUAfm3/wAFNfB998Nfit8PvjNoC+TdJPHbTyqMAXNu3mwM3ruTev0ir9A/AHjGx+IHgnQ/EumPvsNWsor2HJyQroGwfcZwfcGvN/2wfhN/wub9nvxZoEMPnanHbG+08AZb7RD86qvuwDJ9HNeGf8EsPiy3i34M6l4MvJt9/wCF7s+SrHn7LOWdPriQSj2BUV7dT/acBGf2qbs/R7f5FdD7cooorxCTO1/RLTxJoWo6RfxCexv7eS1niPR43Uqw/EE1+cP/AATn1u7+DP7SHxF+D2rSlTM8og38B7i1dhlR/txMz57hBX6Xda/Mj9uGzm/Z5/bN8BfFuxiaOy1Jobi6MYx5jwFYrhB/vQNGPqxr2stftVVwr+2tPVaoa7H6cUVVsryHUbOC6t5Fmt541ljkQ5VlIyCD6EGrVeLsIKKKKAG9q/Lzxnb/APCiv+CnEcwHkaX4nuUkA6CQXkexif8At5yf+A1+oXQ1+c3/AAVi8Jz6LrXw3+Iengx3NvJJp8lwB910YTQfr5x/Cuijh1jqVfA1NqsJR+9aGtKXJNM+1RS1jeC/EkHjLwhomvWuPs2p2UN5Hg5wsiBh/OtocV/BtWhKhVnSmrOLs/VH1d7rQUCngYpAM06rjETYUoFAFLXTGJIUoGaAM06uuMSQAxRRTgMV0RiK4gGacBmgDNOrojElsAMUUU4DFdEYECBacBiiiuhQFcKKULTgPStlAVxu2lAxTttLWygK43BpcY70tFaqArhRRS4NWoCEop22jaKvkAbRTsCjAp8gDaKdgUYFHIA2inbRRtpcgDaKXbRjFS4ANxnvRtpaKzcB3GEZpNtSUhWsnAdyOinkU0rWTgO4hGaaVp1FYSgO4ygjNOIzSEYrCUBjCMU0ipKQiueUSkyOgjNOIzTa55RLuNIxSU+mkYrmlEY0ikpwOaQiuWUShpGaYRmpKQjNcsojTIh0r8Qf2gdO/sr46fEG1xtWPX77aP8AZM7lf0Ir9wCK/Gn9szTf7K/ab8ew4xuvVnx/10iR/wD2av6K8EavJmuJo/zQT+5pfqefjV7ifmeLUUUV/ZR4wUUUUAFFFFABRRRQAUUUUAFFFFABRRRQAUUUUAFFFFABRRRQB92/8ErtO83xF8Qb/H+ptbSHP++8p/8AadfoiBmvhb/glhpvleFfHt/j/XXlrDn/AHEc/wDtSvusCv8APvxPq+24rxT6LlX3RX6n0GFVqMRQM06igDNfmUYnQAGad0o6UV1RiJsKcBigDFLXTGIgFKBmgDNOAzXVGJLYgGKcFpQMUV0RiRcKUDNAGadW8YCEC0tFKBmt4wFcSlAzSgYpwWtlAVxu2lAp2MUVsoE3E20cUtFaKAXCilxml21agIbRTttGBV8grjaKdgUYFHIMbRTsCjAo5AG0U7bRtqeQBtGBS4NJUuACbaQinUVm4DuRlaQjFSkUhFZOA7kdFOIzTSMVi4FXEK02n0EZrCUBjKQrTiMUlc8ojuMIzTelSkZppFc8olJjKQjNOIxSVzyiUMpCM08jNN6VzSiUmN6UnUU8jNN6VzSiMYRTSMVJ1FNIrllEpMYRmsTxr4kg8G+ENb1+5x9m0yymvJMnHyxoWI/StzpXzf8At/eNv+EP/Zs1q3jk8u51qeHTIiDzhm3uPxjjcfjXrZDlrzTNcPg19ucU/S6u/kiZz5YOXY84/wCCT3hOfWdY+JHxEvwZbm5kj0+O4I+87sZp/wBfJNfo3XzV/wAE8vAX/CCfsseFzJH5d3rTS6vPx97zWxGfxiSKvpTORX9w46aliJKOy0XotD5STux1FFFcJIhOKRmAGaCcivHv2t/if/wqD9nrxl4him8m/Fk1nYsDhhcTfuoyPdS276KaulCVWcacd27AfEvwU/4yj/4KN694xf8A0rw/4amlu7duqGO3xBa49CX2y49mr9PMc18Q/wDBKr4Yf8Ix8F9W8ZXMO288S3xWFyOTbQZRcfWQzfkK+3jXp5pUjKv7OHwwSivl/wAEbFoooryRHzN/wUH+LQ+Ff7NuvR203lap4hI0W1wfmxKD5zevESyDPYstZf8AwTd+Ev8AwrX9nPT9UuofL1TxTKdWlLD5hCRtgX6bBvH/AF0NfOv7cup3P7Rf7X/gb4O6XMzWemyR290Y+fLlm2y3EnvsgVD7EMK/SnSdMttE0u006zhW3s7SFIIYUGFRFUKqj2AAFe3iP9lwUKXWfvP06f5j6F6iiivEEFFFFABRRRQAUUUUAFFFFABRRRQAUUUUAFFFFAH5v/8ABX74Ri70Twf8SLSHMtpI2i37qMkxvukgJ9AGEoz6yCvIP+CT3xZ/4Q/456l4Muptth4qsiIkY8faoA0ifnGZh7nbX6XftL/CxPjT8CvGXhDyxJdX9i5sye1zHiSE+37xFz7Zr8Fvh54y1D4XfEXQPE1kGj1DRNQiu1Rsrlo3BKN7HBBHoTUPRmi1Vj+jqisrw14gsvFnhzStc06UT6fqVrFeW8o/jjkQOp/EEVq1ZmFFFFABRRRQAUUUUAfKH7Zv7Ssnw/spPBfhydovEN5EGurtMg2kTDgKf+ejDof4Rz1II/PYksSSck8kmvsf/gon4F+y654b8WQoSt1E9hctjgMh3x59yGf/AL4r44r88zadR4lxqPRbeh/VvAmGwlLJ6dbDL3p6yfVtNp/JdF/mFFFFeKfowUUUUAFFFFAgorZ8NeC9e8ZXf2bQ9GvtWmzytnbtLt9zgcD3Ne8+CP2DPiH4l8ubWGsvDVq3JFxJ50+PZEyPwLCuujha1f4INniY7O8uy1XxVeMfK+v3b/gfNtWNP0271a7jtbG1mvLmQ4SG3jLux9gOTX6IeBv2BPAPh7y5ddnvfE1wvLLK/kQk+yId34FzXvfhX4f+HPBFr9m0HRLHSoT1Fpbqhb/eIGWPua9ujkVWetWSj+L/AMj83zDxKwNG8cFSc33fur9X+CPza8D/ALHHxO8bCOU6Kuh2jj/X6vJ5RH/AADJ+a19C+Bv+Cd2hWAin8U+IbrVZBybaxQW8WfQsdzMPcba+wgMdKMHH+Fe7QyjC0tWuZ+Z+Z5hx5nOOvGE1Tj/dWv3u7+6xwXgf4FeBPh1sbQfDNjZzp0uWj8yb/v4+W/Wu9I46Cl24o/WvWjCNNWgrLyPg62IrYmfPXm5S7ttv8RRS0UVoYBRRRQAUUUUAFFFFABRRRQAUUUUAc9498Lw+N/A/iHw7c4+z6tp9xYyZHG2SNkP/AKFX898Ul74T8Ro67rXUdNugR6xyxv8AzBFf0Xivwk/bH8F/8ID+038Q9LEflxPqj30SgYAS4AnUD2Akx+FfYcO1bzqUX1V/0/UqJ+4XgrxJB4x8H6Hr1tj7NqdjBexYOflkjVx+jVtdxXzp/wAE/wDxn/wmv7Kngt3k33Omxy6XKM52+TIyoP8Av35f519F18riKfsq06fZtEi0UUViAUUUUAFFFFABRRRQAUUUUAfIP/BULwd/wkf7Mc2pqm6TQtVtr0sByEctAR9MzKfwFfj1X76/tM+Eh45/Z/8AiBooTzJbjRrloVxnMqIXj/8AH1WvwKIwSK/QeHavNh5U+z/P+mXEKKKK+sKO1+Cni8+APi94L8R7/Lj0zV7W5kOesayqXB9iuR+Nf0FocqtfzgA4IPpX9AvwH8Wf8J38GPBHiAv5kmoaPazynOf3hiXePwbcPwr4fiSnrTq+q/y/UmR3tFFFfFEBRRRQB+ZH/BXnxYbjxR8PvDKPj7LZ3OoyID1811jQn6eS/wCZr886+qf+Cl/ir/hI/wBqvWrQPvj0axtNPU54H7vziPwaZvxzXytX6xlVP2WCpx8r/fqaLYKKKK9UZ9X/APBMnwn/AMJJ+1Ppl8U3poenXeoHI4BKCAfrOD+Ffsma/NX/AIJCeE9+ofETxLJHjy4rTT4Xx13GSSQf+ORfnX6VGvzHPKnPjHH+VJfr+pD3FooorwCQooooAKKKKACiiigAooooASvxt/4Kb+Mf+En/AGpNRsVffFoenWunrg8ZKmdvxzNj8K/ZEthSfQV/P78fvFx8e/G7x1r4fzIr/WbqSE5z+68xhGPwQKPwr6nh6lzYiVTsvzKifpf/AMEp/B39h/s+6lrckeJtb1iV0fH3oYkSNR+DiX86+1O4rxz9kHwd/wAIL+zR8O9KMflP/ZMV3IhGCrz5ncH33SGvZK8PHVPbYmpPu2JhRRRXEIKKKKACiiigAooooAKKKKAGnGMU2QhUdvQUpHauK+M3is+CfhX4p1pXEctrYSvE3/TQqQn/AI8VrOclCLk9kbUKUq9WFKG8mkvm7H5Z/GfxUfGvxW8Va1v8yO51CYxNn/lkrFY//HFWuLoJySaK/KqknObm92f3FhKEcLh6dGG0UkvRKx1nwo8Fv8Q/iP4e8PKpZL67jjl29ViB3SMPogY/hX7A2VnFY2lvbQRrDDCgjSNBhVAGAAPQCvzy/wCCf3hMax8W77WpE3RaRYko2PuyykKv/jnm1+iuc8V9tklHkoOp1k/wX9M/nHxHx7xGZwwqelOP4vV/hYCfWuR+LenRax8MPFdlMAYptMuI2z7xtXXnGPavP/j3rS+Hvgz4yvmO0rpk6Jz/ABMhVf1YV71VpU5N7WZ+ZYGMpYqnGG7kret0fkSeCaKKK/J3uf3JH4UFFXtN0DU9YbbYaddXrelvC0n8hXV6X8DfiHrBH2TwVrjg9HewlRT/AMCYAVrGlUn8MWzkq4/C4f8Ai1Yx9Wl+Zw1Fe0ab+x38W9TII8KSW6H+K5uoUx+BfP6V1mm/sA/Ey9CmebRbAdxNdOxH/fMbfzrpjgMVPam/uPFrcTZNQ+PFR+TT/K5810V9h6V/wTj1uYL/AGh4xsrQ9/s9o83/AKEyV2Gmf8E4tAiUf2j4u1G5Pf7NbpFn/vovXVHKcXL7Nvmv8zxq3HeQ0v8Al9zPyi3+lj5A+C/hU+Nviv4V0bZ5iXOoQ+apHWJWDSf+OK1fsAihEVfQYrwz4V/sg+CvhJ4otfEOmy6le6naq4ilvp1YLvUqThVUZwSPxr3TggYr6zK8HLB02p7tn4dxnxBQz/FU54a/JCNtVbVvX9B9FJS17J+ehRRRQAUUUUAFFFFABRRTHdYkLsQqqMknoBQB+WP/AAV9+Kh1Pxt4Q+H1rNmDS7VtUvFU8GaU7I1PuqIx+ktWf+CQHwq+2+JvGXxEuocxWECaPZOwyDLIRJMR6FVWMfSQ18aftMfE9vjJ8efGvi0SGW2v9RkFoxP/AC7R/u4f/IaJX7HfsG/C7/hU/wCy94NsJofK1HU4P7YvMjBMlx86gj1WPy1P+7ULVmj0jY+haKKKszCiiigAooooAKKKKACiiigAooooAKKKKAGkblr8v/BJP7I3/BRy90Ns2nhfxXMYIh0jEF2weHHsk4EeewVq/UHoK+BP+CrfwtluvCfhX4laajR32h3P2G7mi4ZYZDuicnsEkBA95q9fK5xdWVCfwzTXz6DR994yaMV5t+zt8UovjN8FvCfi5HVp7+yT7UqjhLlPkmXHYCRWx7Yr0mvJnB05uEt1oIK+Tv8AgpX8L/8AhP8A9m++1W3h8zUfDNzHqcZUfMYf9XMPoFfef+uYr6xPSsvxLoFn4r8PapouoRedYajay2lxGf4o5EKsPxBNbYes6FaNRdGB4J+wB8T/APhaH7M3hl5pfN1HQw2jXWTkgw48vP1iaI/XNfR4r80/+Cbmv3nwj+P3xH+D2sy7ZHeQwhuA1xayMjbR/txsWz6Riv0s6cV15lRVLEy5dnqvR6jYtFFFeaISvmn/AIKH+Af+E6/ZY8UNHH5l3orRavDx08psSH8Inlr6WHWsjxb4dtvF3hbWNDvRus9Ts5rKYYzlJEKN+hNbYer7GrCoujTA+Rf2AfGv/CY/s2aJBJJ5lzos82mSknnCtvQfhHIg/Cvo/GRXwH/wTW1q58J+OviR8OdSOy7tnFyISfuSQyGGb9Wj/wC+a+/6/lXj7LVlvEeKpxXuyfMvSSvp820fS4efNTiwpQKQDNOr4WMToClAzR1NOAxXXGJIdaKKcBiumMRNgBinAUAUtdMYkNhSgZoAzTq6oxJDpRRTgMV0RiK4gGaUDFOAzS10RgRcQLS0UoGa3UBCUuM0u2lrZQAbtp1FLg1qoE3EopdtLgVooANop9FXyCG4NGDTqKfIA3BowadRT5AGUU+ip5AGUU7Ao21DgMbTdtPwaSs3ALjcYpKfSbaycBjaQrTiMUlYuAxpFNIxUlIRWEoDuR0U4jNNrnlEu40jFJT6QjNc8ojGEU0jNPpCM1yyiUmRkYpOn0p5GaaRisJRLTGkYpKfTSMVySiMaRTTT6QjFckolEZHy1+SP/BQrTPsH7UHiCfGPtlrZz/XECR/+yV+uB6V+XP/AAU5077J8fNJuFHy3WgQMT/tCadT+gWv2rwfq+y4jcP5oSX4p/ocWL1p/M+Q6KKK/uE8QKKKKACiiigAooooAKKKKACiiigAooooAKKKKACiiigAooooA/T7/gmFpv2f4F67dkYa51+UA+qrBAB+pavsQDAr5l/4J16b9h/Zk0qbGPtl/dzZ9cSbP/ZK+m6/zo43qe34kxs/77X3aH0NDSlFB1p3SgDFJ1+lfHRibi04DFAGKWuqMSRAMU4DNKBilAzXXGJLYAZp3SilAzXRGJDYlOAxSgYorpjEQUUoGacBXRGJNxAMU4ClAxRXRGBNwAxRRTgtbqAhtLg07GKK2UBXE20tFLtrRQFcSinYFLWigIZS4NOoq+QBuDRg06inyANwaMGnUUuQBlFPpMCpcAG0U7bSbahwGN20hGKdRWbgFxlFPxmkK1k4DGdaQinUVhKBVxhWm1IRmkIrCUB3GUhGacRikrnlEq4ygjNOIzTa5pRGNIxTSMVJ1ppGK5pRLTGUhGacRikrnlEoZQRmnEZpmcVySiUhKQjNPIzTa5JRGMIr4B/4KTa1deLfHnw3+HOmnfeXDm4MI/jknkEMP6rJ/wB9V9/sMkV+fvhOD/he3/BTlpT/AKRpfhi5aQjqIxZx7Qf/AAJwf+BV+v8AhXgFWzx42a92hBy+bVl+Zx4ufLTt3P0t8J+HrXwl4Y0fRLJdlnplnDZwLjGEjQIv6AVr0UV/QTbbuz54KKKKAEr87P8Agqt47utc1H4f/CrSN097f3H9pT2yHl3ZjBbL+JM3HsK/RJm2rX5ifCof8NSf8FI9Y8Tv/pXh7wvPJdQN1Ty7XENuVPbdLtlx/vV7GVxUaksRLaCb+fQaP0O+FXgO1+GPw48NeFLTaYNIsIbTeox5jKoDP9WbLH3NdcDzS0leRKTlJye7EB5FYPjXxXY+BvB+teI9Tfy9P0qzlvZ2HXZGhYge/GB71vdK+LP+CpPxaPg34IWPg+0l2ah4quxHIqnBFrCVeT83MS+4LV0YWg8RWhSXV/h1Gjyv/gmr4Tvvit8aPiD8aNfj8yfzpYbd25X7VcMZJSh7bI8Lj0lr9KK8O/Yy+E3/AApr9nfwpos0Pk6pdQf2lqAIw32ibDlW90Uon/AK9wzW+YVlXxEnH4VovRAxaKKK88QUUUUAFFFFABRRRQAUUUUAFFFFABRRRQAUUUUANxzX4Q/t3/Cn/hUn7T3jDT4YfJ03Up/7YsgBhfKny7BR6LJ5iD/cr94K/OP/AILA/C37b4b8F/EK2hzJZTvo966jJMcgMkJPoFZJR9ZBUvYuL1PYf+CYnxVPxD/ZlsNIuZvM1HwtdSaXIGPzGH/WQt9Ar7B/1zr67r8g/wDgkx8Uv+EU+Omq+DribZZ+J9PPlITwbm3zIn/kMz/pX6+U1sKSswooopkhRRRQAUUUUAeKfteeBR43+BfiBI4xJd6eg1GDjJBi5bHuU3j8a/LKv2uvbSO9tJreZFkilQoyMMggjBBr8efiN4MuPBPxC13w4Y3Z7G9kgjGMs6bvkb/gSlT+NfHZ7R96FVddP8j9+8NMxXsq+Bm9mpL0ej+6y+85eivV/A/7LfxK8flHsfDNzZWrcm51P/RkA9QHwzD/AHQa+hPA3/BOpMRzeLvE7Fv4rTSIsD/v64/9kFeJRy7E1vhg7d3p+Z+j5hxXk+W3VaunJdI+8/wvb52PiSu18E/Bfxv8RHT/AIR/wzf38T9LjyvLh/7+vhP1r9LPA/7MPw3+H/lyad4ZtJ7pORdX4+0SZ9QXyFP+6BXqKQrGoVVCqOAAOle7RyLrWn8l/m/8j80zDxNWscBQ+cn+i/zPgTwN/wAE8fEuplJvFOvWeixHk29mhuJT7Enaqn3BavoXwP8AsWfDPwcEkm0l9fu0587VpPNXP/XMAIR9VNe84xSn9K9ujl2Goaxhd+ep+a5hxdnGY3VWu1HtH3V+Gr+bM/StFsdFtEtbCygs7aMYSG3iWNV+igACtD6UGl7V6aVtEfIOTk7yd2FLRRTEFFFFABRRRQAUUUUAFFFFABRRRQAUUUUAFFFFABRRRQAhr8m/+CsXg3+x/jn4f8QRx7YdZ0dUdsfemhkZWP8A3w0Qr9Y85r4N/wCCt3g/+0vhR4O8SpHuk0rVntGYDlUniJJ+m6BB+Ir2cmq+zxsPO6/r5jW5Q/4JFeMftngLx14Xd+dP1GHUEUntPGUOPYG3H5+9foCRX5G/8EqvGP8AYX7Q+oaLI+Idb0eaJUz1liZJVP4Isv51+ulVnVL2eMl52YMKKKK8QQUUUUAFFFFABRRRQAUUUUAQXEKXEEkcih0dSrKwyCCORX88vxH8Lv4I+IPibw9ICH0nU7mxIPX93Kyf+y1/RDX4ift/+E/+ES/av8cRomyC+lh1CM4+95sKM5/77L/lX13DlS1adPur/c/+CVE+d6KKK+/LCv2c/wCCa/iw+Jv2U9AtmfzJdHu7rTnOeeJDKoP0WVR9AK/GOv05/wCCQ3ir7R4O+IPhtnx9jvrbUEQ9/OjZGI/78L+Yr5zPqfPg3L+Vp/p+opbH6FUUUV+amYUjHAJpawvG/iBPCXg3XtclwI9NsJ7xs9MRxs5/lTScnZAfhF+0l4o/4TP4/fELWA/mRXGuXflN6xLKyx/+OqtebVLdTvdXMs0rl5JHLsx6kk5JqKv2ijBU6aguisahRRRWmwH6+f8ABLTwp/YP7NMmqMmH1rWLm6VyOSiBIQPoGif8zX2N3FeM/sd+GP8AhEv2YvhxYFPLZ9IivGX0afM5z75kNezdxX49jantcTUn5szYtFFFcYgooooAKKKKACiiigAooooA4v4yeK/+EE+FHjDxEH8t9L0i6u0Of40iZlA9yQB+NfgR4S0Gbxb4u0bRbfJuNTvobSPHJ3SSBR+pr9j/APgoz4sPhf8AZR8UxpJ5c+qy22nRnPXdMrOPxRHFfmj+wx4S/wCEy/ar+H9oyborW+OouccL9njaZT/30ij6kV9vkn7jB1sQ/P8ABf8ABLWx+3+m2MWmafa2dugjgt4lijUdFVQAB+Qq3RRXxD1ICiiigAooooAKKKKACiiigAooooAaT09a+Zf2/PFf9ifBhNKRsSaxfRQsoPOxMyk/99Ig/GvpkmvgL/gol4r+3+OvDXh9G+TT7J7p8H+OV8YPuBED/wACry8zq+yws330+8+04Nwf13O6EGtIvmfyV1+Nj5Hooor82P6/Oy+HHxf8W/Ca5uZvC+rNprXOzz18pHWTbnbuDqRxub8zXvnhP/god4x03amu6Hpusxj+KBntpD9T8y/kor5Rorto4zEUFanNpfh9x85j+HcrzOTniqEZSfW1n96s/wAT9E/Cf/BQPwDq5RNZs9T0GQ/ekkhE0Q/4EhLH/vmuf/a6/aE8I+MPgdNp3hbxBaapPqd5BDLDC+2WOJSZSzI2GAzGo5H8VfBlFehLOK86UqUrO6tfqfLUeAMsw2MpYuhKUXCSly3utNVur7+YVY0+ym1K/trS3QyTzyLFGg/iZjgD8zVetjwf4hPhLxVpOtrbJePp11FdLBKSFkZGDAHHbIFeJCzkr7H6JXc/ZTdJXlZ2Xn0P2B8G+Grbwr4W0nSLdF8mxtYrZOMcIgUfyrbVFHQD8K+PvCv/AAUX0G62J4h8L32mnoZLCVLhfrhthA/OvZPC37WPwt8WlFtvFlpZyt/yz1HdbEH0zIAD+BNfpdHG4aokoTX5fmfx7j+Hs5ws5TxGHl3bSuvvV0ewDFHWqWn6tZ6rbJcWd3DdQOPlkhkDq30I4q6CMcV6G58u4uLtLcWiikoELRRRQAUUUUAFFFFABRRRQAUUUUAIteHftqfE7/hUv7M/jnW45fKvp7I6dZkHDedOfKUr7qHL/wDADXuVfm1/wWG+JXkaT4G8AQS/NPLLrV3GDyFUGKH8CWn/AO+RSew1qz4D+AXw4k+L3xo8HeEEVnj1XUoorjb1WANumb8I1c/hX9DUFvHaQRwxKscUahERRgKAMAAV+S//AASM+Gf/AAkPxl8ReM7iHfb+HtOEEDkfduLglQQf+uaTD/gQr9bj0pRKluLRRRVEBRRRQAUUUUAFFFFABRRRQAUUUUAFFFFACZrifjR8OLX4t/CvxP4Qu9oTVrGS3R3GRHLjMT/8BcK34V21FOEnCSkt0B+eX/BKz4jXWlSeOPhPrO63v9MuG1G2tpT8yEMIblPbawiOPVmNfobivzA+PiH9k7/goNoPj2EG28N+I5UvborwmybMN4D6kEmXHqy1+niOsqB1YFWGQR0Ir18zipTjiYbTV/n1RTJKKKK8ck/Mb9tC2l/Zy/bd8DfFezjaLTtVaG6ujGMb2ixBdIP96Bk/FzX6YWtzFeW8VxBIssMqB0dDkMpGQQfSvk//AIKZ/C7/AITv9nO41u3h8zUfC90moKVGWMDfu5l+mGVz/wBc67D9gv4of8LS/Zm8LXE03m6jo6HRrvJyQ0GAmfcxGJj7k17WI/2jBU63WPuv80V0PomiiivFJCiiigD8u/FMP/Civ+CnYlH+j6X4nulkHYSC9j2k/wDgTk/8Br9BBzXxF/wVg8K3GheIPhr8RdPBjurd5NPknA+68bCeD9TMfwr7G8G+I7fxf4R0XXrQg22p2UN5Fg5+WRA4/Q1+Q+KmC9p9SzKK+KLg/WL0v6pntYKV4uJsgYopM5p4GK/B4xPSYAYpaKcBiuuMSWAGKcBQBS11RiQ2FOAxQBilrqjEkKKAM08CuqMSbiAYp2MUoGKCcAmuqMSbidVowcYr5z8XftseGPCHifVNEn0TVZptPuJLaSSMRbGZGKkjLg44rL/4b88Ij/mX9Z/75i/+Lr1I4Ks1flPoqfDmbVYqcKDaeq2/zPqML60tfLn/AA354R/6F/Wf++Yv/i6Vf2/PCBPzeH9aA9QkJ/8AalbLB1uxb4Yzj/oHl+B9RCl21856V+3V8PL51W5t9Y0/JwWmtVYD/vh2Nej+F/2hfh34xdI9M8U2TTtwsNwxgkY+gWQKSfpVvDVI7xPPr5LmWGXNWoTS72dvvPRgMUYzRGwkUFWVge4p22koHjX7iUYp1LjNWoiuN20bafto21pyCuMI9KMV5D8af2lvD/wR1ix0zUbG9v7q7hM4WzCHy03bQW3MOpDY+hrzr/hv/wAI/wDQvaz/AN8xf/F1sqE2rpHvYbIc0xdKNehRcoS2emp9R7R6UbR6V8uf8PAPCH/Qva1/3zF/8XR/w8A8If8AQva1+UX/AMXT+rVOx1f6r5z/ANA8vw/zPqLYMe1BXJBzXkvwU/aR0D426lqNjptle2FzZxrKyXgQb1JwSu1j0OM/UV66ExmsZU3F2Z4GKwtfA1XRxEXGa6PzGYxRTsZNZviHVX0TRL6+S0mvntoHmFtBjzJdoJ2rnAyccVnyNnPFOTUVuy/ijFfLp/b98IA4/wCEe1oH/di/+Lpv/Df3hD/oX9a/75h/+LrR4WfY+oXDGcPVYeX4f5n1DtDNn0pcYNfLp/b98InpoGsj/gEP/wAXX0Z4T8TWfjLw1p2t2DF7S+gSeInqFYZwfcdCPUVz1MPOGskedjcpx2XKMsVScE9Fc1qQinFaSuOUDyhjAjpQc44ryf40ftHeH/gle6fZala3V/eXkbSiGz2Fo0BwGbcw4JyB/umvNB+334S7+H9Z/wC+Yv8A4urWDq1FzRjoe9hchzPF0o1qFFyg9n3PqLhhmmkZr5gP7fXhErgeH9ZH/AYf/i6+g/BHiceMvCmna0thcadHfRCZLa6wJVQ/dLYJAyMHr0IrkrYWpSV5xsY4zKcdl0VPF03BN2V7f5m0RiinkU0jFebKJ5iY0jNNp9IRmuaUShhGaaRmn0hFckolJkdBGacRmm1zSiWhvQ0lOIzTDxXJKI0IRivzj/4Koab5XjPwJqGP9fYXEGfXZIp/9qV+jpHFfBf/AAVW00y6J8O9QxxDcXsBP++sJH/os1+meGVT2PFOG7S5l/5K/wBbHPiVemz876KKK/vY8EKKKKACiiigAooooAKKKKACiiigAooooAKKKKACiiigAooopN2TYz9kP2IdO/sv9lzwJFjBe3mm/wC+7iV//Zq9zA5rzX9mfTf7L/Z9+HUGMZ0KzlI9C8Suf1avS/4q/wA1s/n7fN8XV71Jv72fRU1aCXkLTgMUgGadXlRiWAFKBmgDNOAzXXGJLYAZp1HSlAzXTGJDYAZp1FFdcYiClAzSgYpwFdMYktjQPm6/hTiADnNZHjDxJB4O8L6prlzFJNBp9tJdSJFjeyopYgZ4zxXzr/w314R/6F/Wf++Yf/i69KjhqlVXhG56WCyrHZinLC03NLR2sfUXBor5eX9vrwgo/wCRf1n/AL5i/wDi6u6J+3T4T1nV7Owj0HV0lu50gVmWLALMFBPz9Oa61gqq3iehLhrN4pyeHlZen+Z9L4xRQp3gEd+acBis4wPmBu0heKULxXinxf8A2p9B+DnipNC1HStQvLlrdLkSWoj2bWLAD5mBz8prhv8Ahv7wln/kAa1/3zF/8XXdDC1JK6R79Dh/NMVSjWo0G4y1T01/E+pCMjilOcivlxf2/fCC/wDMv61/3zF/8XXr/wAFvjXpnxs0a91LS7G6so7Wf7O6XYUMW2hsjaTxzVvDzgryRji8kzHAUnWxNFxiurt1+Z6LS4p2KNtQoHh3GbT60bc+1JKyW0TSO4SNRlmY4AHqa8P+IH7Yfw+8DzPa297L4hvUJVotMUOin3kJC/8AfJP0rWNGUtEjtwmBxWPnyYWm5vyW3r0XzPc8CjAr4o1n/goNfyOw0rwhbQqD8r3d4zkj3CquPzNYq/t+eMN+ToOj7PQeYD+e6uhYWZ9ZDgrO5q7pJesl/mfeBApCmehxXxt4f/4KDESImteEf3f8U1ld5I+iMvP/AH1Xuvw2/aZ8BfE2SK2sNU+w6nJwthqC+VIx9F5KsfZWJrOWGnHoeTjuHM1y+LlXoPlXVWa+dr2+Z6rto2n0pwwwyDkUbawcD5y4yin0lZuI7jOtIfm6HFO246VzXjT4h+G/h3p/23xDq1vpkJyFErfO59EUZZj7AGpVNydkXTpzrSUKUXKT2SV39x0WCOtIABXyx4r/AG+vDunyvFoGg3msFTgTXEgt429xwzEfUCuAv/2/PE8rsbTw5pkC9hLK8hH4grWiwVWR9hQ4PzqvHnVGy82l+F7n3MVBppBHSvhux/b88TRODd+HdNuE7iKR4z+ZLV3/AIU/b48OahKkWvaFe6MWwDLBItxGvueFbH0BrKeBqrWw6/CGdUI87o3Xk0/wvc+pcgUjEAZrn/Bvj7w78QtNW/8AD+qW+pQdG8l/mQ+jKfmU+xANdBnnBrzJ0nB2aPkalOdKTpzi1Jbp6MQimkYqSkIrklEVyOgjNKRikrmlEtMb0NJ1p5Gab0NckojGEYppGKkIzTSK5pRLTGU0jFPIxSVyyiUMpCKcRimg1yyiUjF8ZeJLfwd4R1vXrogW2mWU15Jk4+WNC5/QV8d/8En/AApca7r3xJ+ImoAyXVxJHp8c5H3ndjPP+ohP416h+3/42/4Q39mvXIEk8u51qeHS4jnkhm3yD8Y43H412n/BO/wH/wAIL+yz4ZeSPy7vW3m1eYYxnzGxGfxiSKv6U8NcF9UyPE41rWrJRXpHV/joeRjpe8on0zRRRX6GeUFFFFAHkf7VXxQHwf8AgB4z8Sxy+Tew2LW9kwOD9plxFER64Zw30U186/8ABKT4YHw78Itc8a3UW278R33lQOw621vlQQfeRpQf9wVy3/BVvx/c6kfAfwv0rdPe6jc/2nPbRn5nOTDbr77mabj1UV9ufB/4f23ws+F/hfwnbBSmkWENqzoMCSQKPMf/AIE+5vxr25f7Pl6j1qO/yX/BK6HZ0UUV4hI3FfmB8TT/AMNcf8FF9N8MJ/pfhfwtMtrOMZjMVqTJc7v9+YmLPoVr7++P3xOh+Dfwb8WeMJWUSaZYu9uH6PcN8kKn6yMg/GvkD/glL8MZk0Dxd8T9UVpb/Wbk6fazy8u0aHzJ3z3DyFR9YjXt4BfV6FXFvdLlj6v/ACQ13P0BVcDFLRRXiCCiiigAooooAKKKKACiiigAooooAKKKKACiiigAooooAK8f/a0+GH/C3v2dvHPhqOLzrybT3ubNQMk3EOJYgPTLIF+jGvYKQjII9aAP50fg74/uPhT8VfCvi23Lb9G1KG7dF6vGrjen/Al3L+Nf0SaffQatY297ayrPa3MSzRSocq6MMgj2IIr8BP2sfhp/wqP9orx34Zjh8i0g1J57RAMAW82JYgPojqPqDX68f8E/fiZ/ws39lfwdcSy+bfaRE2jXPOSrQHbHn3MXlH8aiJpLufR1FFFWZhRRRQAUUUlADSKw4PBmhW+v3OtRaTZJq9xjzr0W6edJhQoy+NxwAB17VuY5oA/OhpPccZzhfldr7+aHBQOgA+lFLRQIKKKKACiiigAooooAKKKKACiiigAooooAKKKKACiiigAooooAKKKKACiiigAooooAQCvnv9vfwl/wl/7KXjqBU3z2NvHqMZxnb5MqSOf++A4/GvoQ9awPH3huLxn4H8Q6BNjytV0+4sXz0xJGyH/0KtsPU9lWhPs0/wAQPw+/Y+8Xf8IR+018OdUL+Wh1aKzd84ASfMDE+2JDX7vnoK/nNs7m68O67DcR7oL2xuVdc9UkRsj8iK/of8M63D4k8NaVq1v/AMe9/aRXUf8AuugYfoa+q4jp3nTqrqrfcVI1aKKK+PJCiiigAooooAKKKKACiiigBK/Kn/grb4U/s/4v+EfEKptj1PSDasQPvPBKxJ+u2ZB+Ar9Vj0r4J/4K4+GPtnws8E+IAm5tP1eSzLD+FZ4S35ZgH6V7WTVPZ46HndfgNbn5Z0UUV+pmgV9sf8EoPFP9lfHzW9Gd9sWq6JJtX+9LFLGy/wDjpkr4nr3v9hLxP/win7V3w+uWfbHc3j2DDPDefE8Sj/vp1P4CvOzGn7XCVI+T/DUb2P3IopBS1+RmI0da8N/bc8SHwp+yt8RbwNsabTTZA56+e6wY/KSvc+5r44/4Km+JP7H/AGaIrFWw2ra1bWxX1VVklJ+mY1/MV24GHtMTTj5oaPyEooor9gNAqzpljLqmo2tnbrvnuJVijX1ZiAB+ZqtXqH7L/hv/AIS39on4c6YU3xya7aSSr6xpIHcf98qaxqz9nTlN9FcD93/DejQ+HfDul6Xb8QWNrFbR/wC6iBR+grUpF4Wlr8Zbu7syCiiikAUUUUAFFFFABRRRQAUUUUAfAH/BXXxT9k+HngXw4Hwb/U5r8qD1EEWz/wBuK8Y/4JO+FDqvx21/XHTdFpWiuitj7sssqKv/AI6slTf8FZ/FH9o/G7wzoaPuj03RBMwz92SWaTI/75jQ/jXrn/BIfwx9l8B+PvERTm91G3sFcj/njEXIH/gQP0r7f/d8l85fq/8AIvofoJRRRXxBAUUUUAFFFFABRRRQAUUUUAFFFFAEZcL14PWvye/ah8VDxh8dvF16rFoYbs2UfPAWICPj2JQn8a/VTV5ri30y8ktYDdXSxO0UIIBkYAkLk8DJ45r8jvG/wu8deG7+8u/EXhrVbN5JGkmuZLZjEzEkk+YAVP518znnM6UYRWl7s/Y/DWNCGMrV6s0pcqik2ru7u7fcjiaKCCOoxRXxGx/RyaewUUUUFBRRRQAUUUUAFFFFArXNPRfE2seGrjz9I1W80uc/8tLO4eFvzUivWfCn7ZHxT8KbE/4SAatAv/LHUoVlz9XwH/8AHq8Torpp4itR+CTXozysXlOAxytiaMZeqT/E+0fCf/BRq6QJF4k8JJL/AHrjTbgr+Ubg/wDode3/AA+/bJ+HPxB1Gx0y3u7zTtVvJVggs721YNJIxwFDJuUcnuRX5f17t+xT4VHiX4+6PK67oNLilv5AR12rsQ/g8iH8K9zB5piqlWNJtO7S1X+Vj824g4LyTD4KtjKcXTcIt6PRtLRWd93ppY/UEcgUtIOlLX3B/NYUUUUAFFFFABRRRQAUUUUAJ0r8Lv8AgoP8SP8AhZP7VfjGWKXzbLR5F0W35ztEA2yD/v6ZT+Nftb8SPGNt8Pfh/wCI/FF3g22j6dcX7hjjcI42fH44x+NfztoupeOfFoUbr3V9Yvcc/elmlf8AmWb9amRpDufsT/wS6+G48Efsw2esTRbL3xNfTaizMPm8pT5MQ+mIyw/66V9gVzfw78H2vw88BeHfDFnj7Lo+nwWEZAxuEcapn6nGfxro2poh6sWiiimIKKKKACiiigAooooAKKKKACiiigAooooAKKKKAPjv/gp38Jf+E9+AK+JLWHzNT8KXQvAVGWNtJhJgPp+7c+0Zr0P9hj4tf8Lf/Zv8MX083nappcf9kXxJy3mQgKrE9y0ZjY+7Gva/E/h2y8W+HdU0TUohPp+pWstpcRH+OORSrD8ia/Ob/gnd4hvfgl+0d8QPgxrcpU3Ekotg3Ae5tmblR6SQlnz6RrXt0bYnATpfapvmXo9/8x9D9L6KKK8QRkeLPDdn4x8L6voOoR+bYanaS2dwn96ORCjD8ia/O3/gmj4kvfhb8bPiR8Hdak2TiSSWFW4H2i2kMcgUf7aMG+kVfpRmvzG/a+hf9mv9urwX8UrZGg0vWHhu7pkGA2zFvdoPcwlW+sle1l376FXCv7SuvVaoa7H6dUVBbzpcwRyxOrxuoZXU5DA9CDU9eKIKKKKAPmb/AIKI+Av+E6/ZY8TvHH5l1ojw6vCMdPLbbIfwieWuM/YA8b/8Jl+zVoUEknmXOizTaXKc8gK2+MfhHIg/CvrLxf4ctfGHhTWdBvRus9TsprKYYzlJEKN+jGvzd/4Joa7c+FvGvxI+HWonZd2zi6WE/wAEkMhhn/Vovyr5rjDB/wBocM1rK8qMlNej0Z34OfLO3c+/wM06gDFHWv5WjE9wUDNOAzQBTuldcYkNhSgZoAzTq7IxICgDNFOAxXVGJLFApwGKAMUV1RiQ2FKRhT9KUDFD/dP0rrhHUD8qvjd/yWDxl/2Fbj/0Nq4iu3+N3/JYPGX/AGFbj/0Nq4ivuIfDH0P6/wAr/wBxof4Y/kgoor65+EP7HHhv4k/DPRPEN1rOq2l7fRM7pEYzGpDMowCmew70pzjBXkYZrnGFyanGrim1Fu2ivrZv9D5Go6GvpH4q/sTeJfBNhPqXh+7HiaxhUvJAsRjuUUdSEyQ+PY59BXzcQVJBGCO1VCUZq6Zrl+aYPNaftMJUUl17r1T1R6X8Mf2hvGvwrnjXTNVe601SN2m3pMsJHooJyn1Uj8a+8Pgd+0R4f+NVgUtv+JdrcK7p9MmcF1H99DxvT3wCO4GRn8xK0/DfiTUfCOuWmr6TdSWWoWkgkhmjPIPofUEcEHggkGsalGNTXZnzOfcJ4PNqcp0oqFXo11fn39dz9ghSdBXnXwI+LVt8ZPAdtrEQWG+jPkXtspz5UwAzj/ZOQw9j6g16OFwvNef7Kzsz+Z8RQq4WtOhWVpRdmhhG4A0E9+wqQDArA8eeJ4vBvgzWtbmwY7G0lnx/eKqSF/EgD8a0jDUypwlUmoRV23ZfM/OL9qjxj/wmfxv8QzI++2spBp8POcCIbX/8f3n8a8kqa9vJdQvJ7qdzLPPI0kjt1Zick/mahr04qySP7Iy/CxwWEpYeO0IpfcgoqW5tZrN1SeJonZFkUOMZVlDKfoQQfxqKmegmpK6Paf2QPFY8LfHPRlkfZb6mslhJz13jKD/vtUr9K/4q/Hvw/rE/h7XtO1S3OLixuY7mM5x8yMGH6iv150PVINc0ay1G3bfb3cCTRsO6soYH8jXFXhezPwDxFwfs8ZSxSWk4tP1i/wDJlykdQ6kHvT8Ck21xuB+SH5oftW/Co/DH4pXb20OzSNWze2u0YVST+8Qf7rHp2DLXjFfpd+1Z8KD8TvhdeG1h8zWNLze2YUZZ9o+eMf7y5wP7wWvzR6GvTpS5o69D+oODs3/tTLoqbvUp+7L9H81+KYV91fsI/ET+2fBuo+FLmXdcaTL51srHkwyEkgf7r7s/7wr4Vr0v9nX4hH4a/FnRdTkk8uxnf7HeEnA8qQgEn2Vtr/8AAaVan7SDR3cU5b/aeV1KcVeS96Pqv81dH6iYyKraheQadZz3VzIsNvCjPJI5wEUDJJPoAKsqQ6hh6Zr5v/bZ+KJ8I/D9fDVnLs1DXSY32nlLdceYf+BEhfcFvSvBhS9pJRR/M+WYGpmOMp4WnvJ/cur+SPjb4y/EOb4o/ETV9fkLeRLL5dqjf8s4F4QY7HHJ9ya4milVS7BVBLE4AHevo4xUUl2P66w9Cng6EaFNWjFJL0R6p+zZ8J3+LPxItLWeIvo1ji6v2I4KA/LH9XOB9Nx7V+mUUawxIiqFCjAUDAAryT9mD4Rj4U/De2juoQmtali6viR8ysR8sf8AwAcY9S3rXr56ZNfLY6r7apZbLY/mnivOf7Wx75HenD3Y+fd/N/gJ1FNIp1HWvFlE+NIyMUlPIphGK5JRLTGkYpKfTSMVyyiUNIxTCKkppGK45RKTGU0jFPIxSVyyiWMPSvjT/gqHpwm+Cfhy9Ay0GvRx/QPbzE/qor7MIxXy7/wUb0wX/wCzPfzkZ+xajaTg+mXMf/tSvruCansOI8FP++l9+hjW1pyR+TdFFFf6GHgBRRRQAUUUUAFFFFABRRRQAUUUUAFFFFABRRRQAUUUUAFOAyw+tNq1pVm2o6naWqffnmSJfqSB/Wsq0lCnOT7DW5+7Hw207+x/h34Xscbfs2l2sOPTbEo/pXR1HbRLBbxRoNqIoVR6ACpcYr/M3ETdXETm+rb+9n0i2sOAxQBminAYojEGKBTgMUgFLXXGJmxeppwGKQDFLXVGIgpwGKQDNPArrjElsAKWilAzXXGJBwvx1/5I340/7BF1/wCimr8rq/VL47n/AIs340/7BN1/6Kavytr6nLFam/U/dPDr/d6/qvyCt3wF/wAjx4e/7CFv/wCjFrCrd8Bf8jx4e/7CFv8A+jFr15bM/VcV/An6P8j9cIh+7X6Cn4zTYR+6T6CpAMV8zy6n8ZyZ+e37dIx8aYP+wXD/AOjJa+dq+iv26hj40Qf9gqH/ANGS18619FS0gj+reGP+RNhvQK+6v+Cfn/IheIv+wl/7SSvhWvuv/gn3z4C8Rf8AYS/9pJSrK8DxuO/+RNP1j+Z9U+9ZniTxFp/hHQ7zWNUuUs9PtIzLLM54VR/M9gBySQBWrjv2r4R/bg+McuveJU8D6dORp2mlZb4oeJZyMhT6hFI/4Exz90VxU6XMz8FyLKKmdY2OGi7LeT7Jb/5LzOE+Pv7Tuu/F6+uLCykm0vwsrYjskbDzgdGlI6567eg46kZrxKiivTjFRVkf1XgMvw+W0I0MLBRS/q77vzCivoH9m79lqf4xQPresXM2m+HY3MaeQB5ty4+9tJBCqOhbBycgdCR9K3v7EHwzuLAwRWl/bTkY+0peOXB9cNlf0qXJJ2Plcw4yyvLcQ8NUblJb8qul+K/A/OmhWKkEEgjoRXqXx++BWofA/wATQ2ks/wBu0m9VpLK8xtLBSNyOOzLkdOCCD6geW1a11R9bg8ZQzDDxxGHlzQlsz6p/Zq/a3vfDt7aeGfGl493o8hWO31OdsyWp6ASMfvR+55X6dPuiKVJkV0IZGGQQcgivxur75/Yj+ML+L/Ck3hLVJzJqeioptnc/NJbHhR77DhfoUrkrUk/eR+M8b8M0qEHmWDjb+dLbXqvnv959Oe1J0GBTsZyK5j4j+N7T4ceCNW8RX3MNlCX2ZwXfoiD3Zio/GuBU76H43SpzrVI0qavKTSS7t7Hl/wC0l+0da/BjTV07T1jvfFF3GWggflLdOnmSfrhe+D0Ar8+PFfi7WPG+szarrl/NqN9MctLM2cD0UdFA7AYAo8X+KtQ8b+JdR1zVZzcX19KZZG7DPRR6KBgAdgBWPXqUqUYLzP6n4d4dw+S4dXSdVr3pfouyX4hRSojSuqIpZ2OAoGSTX2r8IP2HdKfRLbUfHEtxPfToJDp1vJ5ccAPO1mHzMw74IAORz1qpzjTV2ejnGe4PJKanipb7Jat+h8U0V9xfFL9hnQJ9FuLvwbPcafqcSFktLiXzIZsfw5PzKT2OSPUd6+Iry0m0+7mtbmJ4LiF2jkikGGRgcEEdiCKUKkai90nJ89wWdwlLCyd47p6Nf15Gt4P8aa14D1uDVtCv5tPvYj9+M8OO6svRlPoeK/RT9nr49WPxq8Ns0ipZ+ILIBb2zB456SJnkofzB4PYn80K7f4M/Ea5+F3xE0nXYHYW6SiK7jX/lpAxAkXHfjke6iubFYeNaGm6PJ4n4eo5vhZVIRtWirp9/J+v4M/VTGKSmwTJcwRyowZHUMGU5BB6EU8jFfHzifzJ5DSKYRipKQiuSUSkyOkIzTiMUlc0olIZQRmnEZptccojGEZphGalIppGa5JRNExhGabT6awrllG5R+f8A/wAFLdcufFXjf4b/AA600+Zd3Lm6MIP35JpBDB+qyfnX6SeEfDlt4P8ACmjaDZDbZ6XZQ2UIxjCRoEX9FFfmp4ch/wCF7/8ABTwOf3+l+GLoue/liyjwP/JnH/fVfqFX9iZXhP7NyTBYK1mo8z9ZanzuInzzbHUUUV2HMJQTgZpM5ryv9p74nD4PfAfxj4pWXyry1sXis2zz9pkxHDj1w7qfoDVU4OrNQju3YD4Y8Af8ZS/8FKtS14/6T4e8K3D3ER6p5dniKAqf9qcrJj3Nfp4K+E/+CUfwxOhfCzxD45u4iLrxDe/Z7d2HJt4MgsD7yPID/wBcxX3YK9XNZp1/Yw+GCUV8t/xGxaKKazBVJJwBzXkCPz5/4KsfEu4u7PwX8K9ILT3+rXA1K6t4vvuoYxW6Y77nMhx6xrX2Z8Dfhrb/AAf+EnhXwfbhf+JXYxxSunSSY/NK/wDwKRnb8a/Pr4MKf2tf+CiGs+M5P9K8M+GZmvLZjyhjtyIrTHoWfE2PZq/T+vbx/wDs9GlhFulzS9X/AJIb7DqKKK8QQUUUUAFFFFABRRRQAUUUUAFFFFABRRRQAUUUUAFFFFABRRRQB+U//BYD4bjTPiF4M8cW8WItWsZNOuWUcebA25Cfdklx9I63f+CO/wASPL1Dx54Cnl4lji1q0jJ6FT5Ux/HdB+VfRf8AwUz+HP8Awnv7LGtXkURkvfDlzBq8WBztUmOXn0Ecrsf90V+Z/wCwZ8RT8Nf2qfAt7JL5dnqF3/ZNwCcBluAYlz7B2jb/AIDUbM0WsT94KKKKszCiiigAooooAKKKKACiiigAooooAKKKKACiiigAooooAKKKKACiiigAooooAKKKKACiiigAooooAKKKKACiiigApCMilooA/An9prwr/wAIV+0H8Q9HCeXFBrd08K+kTyF4/wDx1lr9h/2LPFf/AAmP7Lnw5vi+9otMWwY55zbs0HP/AH6r82f+Cm3hf/hH/wBqjVLwJsXWdOtL8YHBwnkE/nAa+xv+CVXij+2f2dL7THfMmka1PCqZ6RukcgP4s7/lX2+af7RllKt1VvxWv4lvY+z6KKK+IICiiigAooooAKKKKACiiigBD1FfMn/BRrwx/wAJJ+yf4rkVN82mS2t/GPTbOisfwR3r6crzr9oXw3/wl/wK8f6OF3y3eh3iRD/pp5LFP/HgK6cLU9liIT7NfmNH4A0UEYJFFfsiNArovhz4jPg/4heGNeVijaXqdtehh28uVXz/AOO1ztKDgg+lRNKUWn1A/o/jYSRqwOQRkEU+uH+CfiT/AIS/4PeCNaJ3tqGi2dyx/wBpoULD65Jrt84Nfi848snF9DICOK/Oj/gr94h8vSvhtoav/rZr28kX02LEiH/x9/yr9GK/Jr/grL4g+3/Hfw5pKNuj0/QUdh/dkkmlJH/fKpXtZJDnx0H2u/wGtz4hooor9RNAr6l/4JqeG/7f/av8P3JXcmlWd3fMO3+paIH/AL6lFfLVfev/AASL8O/a/il431wrkWWjx2e70M0wb/2ga8vNJ+zwdWXlb79BPY/U6iiivyYzCiiigAooooAKKKKACiiigAooprHCk+lAH4jf8FAPE/8AwlP7WPjiRX3Q2UsNhGP7vlQIrD/vsOfxr9Ev+Canhj/hHv2UtBuSmyTV7y7v2Hc/vTED+KxL+lfkv8ZPEf8AwmPxe8a64H3rqOtXl0p/2Xmdhj2wRX7g/sxeG/8AhEv2efh1pZXZJFoVo8q+kjxK7/8AjzGvt84/c4GjR9PwRb2PUKKKK+IICiiigAooooAKKKKACiiigAooooAKY8SOPmQN9RT6KA2OD8V/A/wH41LtrPhTTLuV/vT/AGdUlP8AwNcN+teM+K/+Cf8A8PtZLvpF1qWgP/CkUwmj/ESAsf8AvqvqD8cUHIrkqYWhW/iQT+R7eEzvMsDb6vXlFdrtr7np+B+fXir/AIJ4eK7De3h/xDp2sRjnZdRvav8AQY3rn6kV474q/Zm+Jvg7c1/4Qv5YxyZbFBcrj1zEWwPriv1m6UFc9QD9a8mrkuGn8Dcf68z7fB+IucYeyrctReas/vVvyPxPurSeyneG4hkgmQ4aOVSrKfQg1FX7M+I/A3h7xfb+RreiWGqxYwFvLZJcfTcDivHvFn7Enwu8Tb2t9Jn0Odusum3LJj6I25B+C15dXIakf4c0/XT/ADPuMH4m4Odli6Eovyaa/R/mfmPRX2r4t/4JyTKHl8N+Llk/u2+p25X85EJ/9ArxrxV+xn8VPC25xoKaxCnWbTJ1lz9EO1z/AN815NXLsVS+KD+Wv5H3GD4uyXG2VPEJPtL3X+NvwPD6K1Nc8K614ZuPI1fSb3S5s42Xls8LfkwFZdee4yg7SPq6danWipU5XT7BRRRUmwV9t/8ABOTwn8ni7xJInVobCF8emZJB+sdfElfqB+xZ4UHhj4BaG7psn1J5L+TjrvbCH/vhUr3smpe0xKl/Km/0/U/MPEPGfVsmdJPWpJL5bv8AKx7xRRRX35/LYUUUUAFFFFABRRRQAUUUUAfIv/BT74hf8IR+yzqenQy+XdeI7630tNp+bZkzSH6FYip/3/evzl/4J9fDv/hY37VvguGWLzLPSZm1mc4ztEC74z/398ofjX0F/wAFhPiB9u8eeBvBcUn7vTrCXU51U8F5n2ID7gQsfo/vWz/wR1+H+/UPiB43mj/1ccGj20mOu4+bMPw2wfnUbs0WkT9OaKKKszCiiigAooooAKKKKACiiigAooooAKKKKACiiigAooooASvzO/4KC6HefAn9pvwF8Z9GhKpdyRPc7OA9xbFQysewkhKp7hWr9MQa+eP28PhL/wALc/Zu8S20EPm6ro6jWbHAy2+EEuo9S0RkUD1Ir0surKjiI83wy0foxo918O67Z+KNB03WNOmFxYahbR3VvKvR43UMrfiCK0h0r5C/4Jl/Fr/hYH7PkegXU3map4UuTYMGOWNu+XgY+wBdB7RV9fVy4mg8PWlSfRiE618f/wDBTv4X/wDCcfs8t4gtod9/4XvEvQyjLfZ3Plyge3zI59o6+wM1ieMvC1l438Ja14e1FPMsNVs5rKdfVJEKN+ODRha7w9eFRdH/AMOB41+wv8T/APha37NHhK9ml8zUdLhOkXmTk+ZBhVJPq0flsf8Aer6AFfm1/wAEx/E978OPi18R/g/rT+XcxyPPFGxwBcW0hhmC+pZSp+kdfpL04rpzGiqOJko7PVej1GxaKKK84Q3vX5feIIf+FEf8FPWb/UaX4nug47CQXseD/wCTOf8Avmv1B61+cf8AwVd8LXHh/wATfDX4jacPLurd3sJJwPuPG4ng/UzH8K6sPQWMp1sFLarCUfvWhrTlyyTPuPFOAxWP4O8RW/jDwpo2u2hza6nZQ3kXOflkQOP0NbOM1/GlSjKjVlSkrNOz9UfR3uKBilopwGK2jEgUDFFFKBmuuERMUDFPAxSYxzS12xiQwpQKAM06umMRBQRlT9KUDND/AHG+ldkI6kn5UfHH/ksPjL/sK3H/AKMauIrt/jj/AMlh8Zf9hW4/9GNXEV9dD4Uf2Dlf+4UP8MfyQV+nn7Ko/wCLCeEv+vd//RjV+Ydfp5+yr/yQTwl/17v/AOjGrnxCvFH534i/8i+l/jX5M9YIBBB71+eX7afwrg8CfEKDWtOhEOna8jzNGgwqTqR5mB2Dblb6lq/Q4da+Z/29NFW8+E+n34A8yz1KM7u4R0dSPxO38qwoXTPzDg7HTweb0kn7s/da732+52PgKiiivSP6nPoj9iL4gyeFviwNDll22GuwmFlJ4EyAvG35b1/4GK/Q8dBX5EfD3WX8PeOvDupq2w2l/BNn2WRSf0FfrxF80aHvgVhON9T+dvEPBxoZhTxEVb2kdfVaX+5oMc186ftyeMP+Ee+D40mN9s+s3UcG0HkRJ+8c/mqg/wC9X0dtORX5/ft5+MDrHxP0/QkcNDpFoGZc9JZSGP8A44I/zojDU+b4QwX17OKMXtH3n8tvxsfMtWdM0+bVtStLG2TzLi5lSGNB/EzEAD8zVavXv2T/AAh/wmHxz8PROge3sXa/l4zjyxlD/wB/Nn51uf03mWKjgsHVxD2jFv7kdH+2P8Oo/APinwuLVNtnJo0NqrYxl4fkJ/75MdfP1feP/BQHw19t8AaDrKR7n0++MLNj7sciHJ/76RB+NfB1D7nzfB2NeOyinKTvJXT+T/ysFfpj+yJ4rHir4GaEHffcaeHsJRnp5Zwg/wC/ZSvzOr7K/wCCe3i3Enijw1I4+by7+BM/8AkP/ouokrqx5nHuD+sZS6qWtOSfy2f53+R9nUU8jFN21yuB/NdyNhuUjrX5m/tVfCk/C/4p3gtodmj6rm9syo+Vdx/eRj/dbOB/dK1+mp4rxL9rP4Un4mfC66e1h8zWNIze2m0ZZwB+8jH+8vbuQtXD3ZWPteEs4/srMYubtCfuy/R/J/hc/NSgcGjoaK6j+p9JI/Tf9mr4kx/ED4N6XqFzOrXthGbS+d26PEANzH/aXax/3jXwZ8fviXJ8Vfidq2sq5bT0b7NYqf4YUJCnHbccsfdjVfwN8XdW8B+DPFnh2yJEGvQpEXDYMRBw5H+8hZT+HpXB1zwpKE3I/P8AI+GY5ZmWJxclo3aHknq/x0XkvMK99/Y9+ER+IPxBTWr2Dfo2iMs7bh8sk/WNPfGNx/3QD1rwrTtPudW1C2srSFp7q5lWGGJBlndjhVHuSRX6lfBD4YW3wm+HmmaJEFa6C+dezL/y1nYAsfoOFHsorPE1OSGm7I40zn+zMC8PSf7yrdLyXV/ovXyO72bQAKKfTSMV81KJ/No0jNNp9IRXJKJY0jNMIzT6QjdXLKI0R0EZpxGabXHKJaGUEZpxGabXHOIxhGabUhGKYwrkkjRDCPmrwf8Abl046n+yx46iVdzJDbzD22XMTn9FNe8/xV5l+0zpw1P9nz4jQEZxoN5KB7pEzj9Vr1chn7DN8JV7Ti/uaIqK8GvI/EWiiiv9HU7pM+eCiiimAUUUUAFFFFABRRRQAUUUUAFFFFABRRRQAUUUUAFdf8HtO/tf4teCrHG77VrVlDj13ToP61yFerfsp6d/an7R3w7hxnbrEE+P+ubb/wD2WvJzip7HLsRU7Qk/uTLgrySP2vUcAU+kA4pa/wA3d5Nn0QoGacBmgCnAYroiiWwpwGKQDNOrrhEgKUDNIBmngV2xiSxQKWil6muqMSAAzTqKAM11xiS2cJ8df+SOeNP+wPdf+iWr8ra/VT47cfBrxp/2B7r/ANFNX5V19LgFamz908Ov93r+q/IK3vAX/I8+Hv8AsI2//oxawav+HtUGia7puotGZVtLmOcxg4LbWDYz26V6j2P1nERc6Mordpn7AwjMScdhUgAFfHyf8FCbFEA/4Q2fjj/j9X/4inf8PDLH/oTLj/wOX/4ivJ+ry7H8vS4Qzu/+7v74/wCZ5p+3ZkfGuDP/AECof/RktfOtek/Hz4txfGjxvHr8WnvpiraR23kSSBySrOc5AH979K82r04Llikz+iMgw1XB5ZRoV1acYpNdn8gr7r/4J9f8iF4j/wCwn/7SWvhSvuz/AIJ9DPgLxH/2E/8A2ktE1eJ85x3/AMiWfrH8z6V8WeIIPCvhnVNYuf8Aj3sLaW5kGcZVELEfpX5Ga5rFx4g1m+1O8cyXd5O88rH+J3YsT+Zr9Kf2uNYbRvgF4oaM4kmWK3HPUPKit/46Wr8yKmnGyPn/AA4wqjhq+La1lJR+SV/1/AKAMminJ/rB9a1P2GbtFs/WH4K+HI/Cvwp8K6YiBDDp8JcAYy7IGc/ixY/jXaheTUOkwiDTbWIDASJRj6AVb6Vi43P4qxNV1a86kt22/vZ86/tx+HIdX+Ck+osg83SruCdGxyNzeURn0PmD8hX52V+n37WkQm/Z/wDFq4z+6ib8pkP9K/MGtIqyP6F8O6rnldSD+zN2+5MK9M/Zv8aP4G+M3hu+3lbee4FlcDOAUl+Qk+wJVv8AgNeZ0+3me3njljYpIjBlYdQQeDVNXVj9Fx2Hji8LVw89ppr71Y/ZLOVU+tfIv/BQHxq9ponh3wtBIR9qle9uQD1VBtQH2JZj9UFfVnhzU11nQNNvwABc28cwA/2lB/rX59/tyaudQ+OMttuythYww49M7n/9qVzwh7x/N3BmCVfO4Rmv4d5fNaL7mz58oooroP6fPXP2VfCEfjH436BDcRiW2s2e+kVhkHy1yn/j+yv02C4wB2r4N/YD04T/ABM1y9K5MGmFAfQtIp/9kr70I4rzsSuZn818e4iVXN/ZX0hFL79f1GsuRg1+an7XvhuHw38dNc+zoI4r5Y7wKPV1Ac/i6sfxr9LeuK5bxF8MvCXizUftus+G9L1W92CPz7yzjlk2joNzAnHJ4965qU/ZSueFw5niyLFvESi5Jpppeqf6H5KUV+rB+BPw8/6ErQf/AAXRf/E0n/Ci/h5/0JWg/wDgui/+JrpeMh2P0/8A4iNh2rfV396K/wABtWfW/g74Ru5mLyHToUZj1YooUn8Std6OW+lVtK0iy0LT4NP061hsbKBdsUFvGI44x6Ko4AqyK+fqq8m0fiWIqRrVp1IKyk20uybEIxSU8jNMrilEzGkYppGKk600iuOURoZTGHFPorjnEtDKaRin9DSEVyTiUiJlrH8Y+I7fwf4S1rXbs4tdMspryXnHyxoXP6CtrGRXzh+3943/AOEM/Zp16GOTy7rWpodLiOeu9t8g/GOOQfjXfk2AeZZlh8IvtzivlfV/JBKXLFvseU/8EofC1x4g8SfEn4jagDJdXDpYRzkffeRzPP8AqIT+Nfo6BXzL/wAE6/AX/CC/steGpJI/Lu9bkm1eYY6+Y22M/jEkRr6ZJr+vswmpYmSjstF6LQ+blqx1FFFcBIlfnt/wVe+Ic9xp3gf4Z6YWmvdUujqVxbx/fYAmKBcdwztJx6oK/QjOBX5h+Fj/AMNS/wDBS681M/6V4f8ACdw00Z6oIrLCRkezXBV/oxr18rilVlXltBN/PoNH6DfBX4eQfCj4UeFfCUAXbpOnxW8jJ0eXbmV/+BOWb8a7cHJoBoxivJlJzk5PdiACvBv22fi1/wAKd/Zx8U6pBN5OqahF/ZNgQcN504Kll91TzHH+5XvPSvzT/wCCjnia++MXx8+H/wAF9Ck3yRSxPcKvIW5uWCpvH+xEN+fSU16GXUVWxEVL4Vq/RDR7D/wS++E3/CD/AAJm8VXcPl6l4rujcBmGG+yxEpED9W81h6hxX2WKx/CXhqx8GeFtI0DTI/J07S7SKzt4/wC7HGgVR+QFbArnxVd4ivKq+r/4YGLRRRXMIKKKKACiiigAooooAKKKKACiiigAooooAKKKKACiiigAooooAwfHHhW18ceC9e8O3wzZ6tYT2E3GfkkjZD+jV/Orf2eo+BfF1xayFrTVtHvmjYr1imifBx7hl/Sv6Rz0r8L/APgoV8P/APhX37V/jSOOPy7TV5U1iA4xu89Q0h/7++aPwqZGkD9qPhf40g+I3w48L+Kbfb5Wsabb3wVeimSNWK/gSR+FdQ1fIv8AwS++IH/Ca/ss6bpssnmXXhy/uNMbcfm2EiaM/QLMFH+57V9d00Q9GFFFFMQUUUUAFFFFABRRRQAUUUUAFFFFABRRRQAUUUUAFFFFABRRRQAUUUUAFFFFABRRRQAUUUUAFFFFABRRRQAUUUUAfmN/wV58MeR4p+HviFUz9qsrqwdwOnlOjqD/AN/m/I1e/wCCQfify9Q+I3h6R8+ZFZ38SZ6bTIkh/wDHo/yr0r/grJ4c/tH4E+HdXRN0um66iMf7scsMgP8A48sdfL3/AASz8Sf2L+041gWwur6NdWoU92UpMPxxE3619vS/f5LKP8t/wd/yL6H7BUUUV8QQFFFFABRRRQAUUUUAFFFFABUFzAlzbyxSKHjkUqynoQRgip6Q9KAP51fGegv4W8X65o0mfM06+ntGz1zHIyn+VY9ey/tj+Hv+EY/ag+JNlt2CTWJbwD2nxMP/AEZXjVfstCftKMZ90mahRRRXQB+3f7APiH/hI/2TPAUrNultoZ7Nx/d8q4kRR/3yF/OvoYjFfFv/AASj8QHVP2d9V052y+m69PGq+kbxROP/AB4v+VfafWvyDHw9niqkfN/jqZvcDX4pf8FFdf8A7d/a28ZKrborFbSzT2220ZYf99M1ftaelfgX+05r3/CSftEfEfUA29JNfvEjb1RJmRP/AB1RXucOQviZT7L82hxPMaKKK/Qywr9Q/wDgkR4e+zfDzx9rm3BvNUgs93r5MRfH/kf9a/Lyv2J/4JfaD/ZH7LVrd7dv9qatd3efXBWHP/kH9K+cz6fLg2u7S/X9BS2PrqiiivzUzCiiigAooooAKKKKACiiigBCOa5n4l+If+ER+HPinXN2z+zdLur3d6eXEz5/Sumrw39tzxD/AMIz+yr8RrvdtMum/Y8/9d5Ehx/5ErahD2laEe7S/ED8QNB0qXxB4h0/TYOZ726jt07/ADO4Ufqa/on06yi0zTrWzgXZBbxLFGvoqgAD8hX4O/speHv+Eo/aR+G9gV3oddtZ3X1SKQSMPyQ1+9fYV9TxHP36dPsm/v8A+GKkOooor5AkKKKKACiiigAooooAKKKKACiikPSgCvLdw28iJLMiNJnYrsAWx1wO9PWVD/GD+NfCn/BRrXRL4j8G6UjlWt7W4uGAP/PR0UH/AMhmvl3R/iZ4u8P7f7N8UaxYhei299Ko/INivnsTm8cNXdFwvbrc/Vcp4CrZvl1PHU66i5391rs2lrfr6H7Hgg9wWozjjt61+Vmiftc/FjQtoi8WT3EY6peQRTZ/FlLfrX6Dfs5eNtc+I3wg0LxF4hMLalfCZmMMexdqyuinHuFB/GuzCZjSxknCCaaV9TwM94SxuQUo18RKLi3ZWbve19ml2PUKWiivVPiQooooAKQjNLRQBSvtLtNTt3gu7WK5hcYaOVAyn6g8V5d4p/ZU+F3i3c114Ts7SVufN07NswPriMgE/UGvXDzScjtxWM6UKqtOKfqjsw+OxODlzYerKD8m1+R8geKf+CdHh683v4f8T3+mOTkR3sSXCfQFdhA+ua8Z8V/sFfEnQjI+mDTtfiB+VbW48uQj3WQKB+DGv0kBP+TTvevNqZThan2beh9ng+Os8wdk6vOu0kn+Oj/E/H/Wvgr468N6hHaap4V1SzeSRYld7ZjEzE4AEgBU8n1r9Z/B2gQeFvC2kaPbDEFhaRWyf7qIFH8q1mRc5IH5U79TV4LAQwbk4u9zl4i4pr8RQpRrQUeS+zdne3R7WsPooor1T4oKKKKACiiigAooooAKKKwvG/ia38FeDNe8Q3eBa6TYT30uTj5Io2c/otAH4cft2+Pv+FiftWeP75JPMtrK9/suHByAtuohbHsXR2/4FX6ff8E1vAX/AAg/7J/huaSPyrrXZ59XmGOu99kZ/GKOM/jX4sTS33i/xM8jbrrU9Tuyxx1klkf+ZZq/or+H3hODwJ4D8OeG7bH2fSNOt7BCo4IijVAf/HahbmktFY6KiiirMwooooAKKKKACiiigAooooAKKKKACiiigAooooAKKKKACopolmjeORQ6MCGVhkEHtUtFGwH5gfs5Sn9lL9v3xH8Orljb+HvEMr2VqGPybZP31k3ucHyvq7V+nuMivzu/4KofD270DU/Anxc0Xdb3+n3C6fcXMY+ZHVjNbP8AgwlGT6qK+4PhD8QrT4sfDLwz4ustoh1exiuGRTkRyEYkj+quGU/7te1mH7+lSxa3as/Vf5jfc7OiiivFEfmH+1ZG37M37fHg/wCJcCmDRtaeG8umUYXH/HveKPU+WQ/1kr9N4pFmRXRgyMAQwOQRXx7/AMFQ/hd/wmn7P0fiS2i33/ha9S6LAZb7PKRFKB/wIxMfZDXp37EPxQ/4Wv8As2eENSmm83UbG3/sq9yct5sHyAt7sgR/+B17eJ/2jBUq/WPuv81+A+h7zRRRXiCEr5l/4KK+Af8AhOv2WfEskcfmXeiSQ6vCMdPLbbIfwiklNfTQ61jeMvDdt4y8Ja1oF6M2eqWU1lMMZ+SRCjfoxrfDVfY1YVF0aYHyn+wD44/4TP8AZo0CKSTzLrRZZtLlOemxt0Y/COSMfhX0gBgV+fv/AATJ1658M+MPiR8OtSPl3ls63awE/ceJzDP+rRD8K/QLtX858a5esvz/ABNOK92T5l6S1/Nn0FGXNTQoGadSAYpa+QgjUAM08CkAxTwMV2QiQwpQM0lPAxXZCJIUoGaSndBXXGJAtIw+U/SlHNKw+RvpXZCOoup+U3xx/wCSxeMv+wrcf+htXD13Hxw/5LD4z/7Ctx/6G1cPX0sdkf2Hlf8AuFD/AAx/JBX6ffsqD/iwnhE/9O7/APoxq/MGv0//AGVf+SB+Ev8Ar3f/ANGNWdVXR+d+I3/Ivpf41/6Sz1jHOa8A/bd2/wDCir3PX7Zb4+u+vf6+b/28tQWz+DltBkBrrU4YwPXCu3/stRTjqfjfDqc82wyX86/M/Piiiiuo/rwfCSJk2/e3DH1r9lbc5t4s9dor8gfBWlnXPGOhaeo3G7v4INvqXkVf61+wEKFYox7U+W5+EeJU06mFh1Sk/vt/kJNKsMLyMQqquST0Ar8j/ip4sbxz8RvEOuli8d5eSPET/wA8gcRj8ECj8K/Sf9pPxgfA/wAFvE2oRyFLl7Y2sJB58yQ+WCPcbi3/AAGvyvptWRv4b4HStjpLqor83+gV9l/8E9fB+9/FHieRB8vl2ED4/wCByj/0XXxpX6IfsqeIfB3gL4L6JaXviTR7XULnfeXUcl9Gjq8jZUMC2QQgQEH0qoK7PquO8RUpZS6NJNuo0tFfTd/lb5neftOeGP8AhKfgb4ttQm+SK0N2vHOYSJePchCPxr8s6/WbU/if4C1LTbq0l8V6I8U8bRup1CLkMMEfe9DX5S61ZDTNXvrNZkuFt53hEsbBlfaxG4EcEHGciiaseB4c1asKOIw1SLVmpK6a3Vn+SKdexfsleLf+ES+OmgO77Le/L2EvPXzBhB/38CV47VzRtTn0TVrHUbdtlzaTpcRN6MrBgfzFZn6lmeFWOwVXDv7UWvvR+yIOQDSEZrN8M61B4j8P6bqlq263vLaO4iOf4XUMP0NaW3mhwsfxnKLhJxejQhGKY6B1I9alpCM1k4gmfmH+1L8Kj8Lfinex20OzR9Tze2e0YVQx+eMf7rZwPQr614/X6S/th/DOHx18Jb6/VVXUdCR7+GQ8fu1XMqZ9CgJ+qrX5tVotj+puD83/ALVy2PO7zh7svO2z+a/G4UUVa0qwfVdTtLJGCPczJCrN0BYgAn86Z9tKShFyZ9P/ALDfwf8A7f8AENz431GDNjpjGGxDjh5yPmf/AIAp/Nh3WvukjH1rnfh54Jsfh74M0rw/py7bayhCBiMGRurOfdmJJ+tdIRmvHxD55H8lZ/m084x88Q/h2iuyW3+b82MIpKfTDxXnSieAhpGKSn0wjFc0ojGkYpKeRmmVxyiWIRimEYqQ80wjNcc4lIbTSMU6kIyK45osaeabTqRhXFNFIiIrm/iXpX9ufDnxTp2M/a9LurfH+9Ey/wBa6ZhUU8aywyIw3KykEHuMUYebpYiE1umn9zG9VY/n8YYYj3pKtapZtp+pXdq4w8ErxsD6gkf0qrX+lFGSnTjJdj50KKKK1EFFFFABRRRQAUUUUAFFFFABRRRQAUUUUAFFFFABXv8A+wbp39pftU+CgRlITdTN7bbWUj9cV4BX1R/wTa077d+0nFNjP2PSbqf6Z2J/7PXyXFtX2OQ4yf8A07kvvVjakr1I+p+sFKopKfX+e8Ue8xVFLQOKUDNdcEQxQMUtFKBmu2ESWKBingYpFpa7IRIYU4DFItOrrhElhTgMUAYpa7IxJOE+O3/JG/Gv/YIuv/RTV+VVfqt8dhj4M+NR/wBQi6/9FNX5U19BglaDP3Xw5/3fEeq/IKKKuaNpj61q9jp8TrHJdzpArv0UswUE+3Negfr0pqCc5bIp0V9Sp+wB4tdQR4g0rnn7sn+FH/Dv7xd/0MGlf98yf4VPMn1PkP8AW7Jf+ghfj/kfLVFdz8YfhPqHwa8VpoGpXdve3DW6XIktg23azMAPmAOflNcNVH1OGxNLF0o16Mrxkrp90Ffd3/BPcZ8BeI/+wn/7SSvhGvu//gnx/wAiB4j/AOwl/wC0kotc+E48/wCRLP1j+Z1P7cjlPgbcgdGvbcH/AL6J/pX5z1+lH7aWnm9+AOtSKCxt5reXA9POVT/6FX5r02rHD4dyTyqaXSb/ACQVLaIJLqFWOAzgH86ip0ZKyKR1BBpH6dV/hs/Ze2H+jxf7oqSo7Jw9pA3ZkU/pU9buB/EcviZ5R+1Cgf4D+MQ3T7Jn8mBr8tq/UX9q2XyfgD4vb1t0X85FH9a/Lqs5qzP6E8OP+RfWf9/9EFFFA5IqD9Zl8LP1r+DrmX4UeDnb7x0m1Jz6+Ulfnz+1/IX/AGifFmextgB7fZoq/Rb4e6a2j+A/D1iylWt7CCIg9iqKP6V+e/7aOnNZftAa1MQQLuC3mBPcCJU/9kpuNj+e+BJr+3a3nGVv/AkeGUUUUj+hz60/4J8KD4p8WN3FrAP/AB9v8K+4zg18Lf8ABPmcDxn4ohz8z2UbgfSTH/s1fdOK5Ksbs/l3jbTO6t+0fyQhGKSn1G7rH95gPqa45RPhgIphFOEqH+MfnSEj1FcsoFK42kIzTiO9JXJKJYymsKeRikrknEaGUEZpSMUlck4lDCM02pCKYRiuOcS0NIzTafTSMVxzRQwivz+/4KZ67c+J/GXw3+HWmnzLy5drtoAfvySyCGD9VlH41+gTV+eeiw/8L3/4KfKcefpfhi6LHv5f2KPj/wAmcf8AfVfp/htg1Vzl4uS92jFy+drI5sTK0Ldz9KfBvhu28HeE9G0GyG2z0uyhsoRjHyRoEX9FFbVJS1+0NuTuzwwooooA8w/aT+Jq/B74HeMfFgkEd1Y2DraE/wDPzJ+7h/8AIjr+Ga+W/wDgk/8ADNtJ+HPibx5eRk3WvXotLaR+SYIc7mB/2pHYH3jFZ/8AwVg+I0w0DwV8ONOZpLzVrs6jcwxcsyJ+7hXHcM7ufrGK+xvgZ8OYfhF8IPCXhGJVVtK0+KGYp0ecjdKw/wB6RnP417b/ANny9LrUf4L/AIJXQ72iiivEJM7XNYtPDui3+q38y21jY28lzcTN0SNFLMx+gBNfm5+wPo13+0D+1b47+MusQs0FhJLLaiTny57gskSA9xHArr7ZSvfv+Clnxa/4V1+ztdaJazeXqniqcabGFOGFuPnnb6FQEP8A11rpv2BfhL/wqb9mzw6lxD5Wq66DrV5kYbMwHlKe4xEIwR2Oa9uh/suBnV+1N8q9Ov8AkV0PpCiiivEJCiiigAooooAKKKKACiiigAooooAKKKKACiiigAooooAKKKKACiiigAr8wv8AgsX4D8rWfh940ijyJ4J9IuJMdNjCWIfj5k35V+ntfJv/AAU48C/8Jj+yjrl4kfmXGg3ltqkYA5wH8p/ySZz+FJ7FR3PmT/gjz4++yeMfHvgyWT5b6yh1SBCejQuY5Me5Eyf98V+ph6V+FH/BP3x1/wAIH+1l4EneTZbalcPpMwzjd56NGg/7+GM/hX7rnpSjsOW4tFFFUQFFFFABRRRQAUUUUAFFFFABRRRQAUUUUAFFFFABRRRQAUUmaWgAooooAKKKKACiiigAooooAKKKKACiiigAooooA+c/+Cgnhz/hJf2TPHKKu6a0jt72M+nlzxsx/wC+N/51+W37FHiM+Fv2qPhxeBtnm6otln/rujQY/wDIlfst8e9A/wCEq+CXj3Rwu573Qr2FP98wPtP4HBr8Hfh3r/8AwiXxB8Na1u2HTdTtrzd6eXKr5/Svtsk/e4OtR9fxX/ALWx/RAKWmRtuRT6jNPr4kgKKKKACiiigAooooAKKKKACiiigD8b/+Cnfh4aN+1TqN3t2/2tplneZ9cIYc/wDkGvkyvvn/AIK7aF9n+JvgXWduPteky2m718qYtj/yP+tfA1frGVT58FTflb7tDRbBRRRXqjP0m/4JAa/utviXozt917G7jX6iZXP6JX6OCvyb/wCCTWvfYfj14i0tm2x3+gyOo9XjniI/8dZ6/WWvy7O6fLjp+dn+Bm9yvdTpa2000jBY40Lsx7ADJNfzp6/qb63ruo6hJnzLu5knbPqzFj/Ov3++NmtHw78HPHOq7tpstDvrgH3SB2H8q/nzJySa9vhuGlWfovzKiJRRRX2xQV+5v7Duh/8ACPfsp/Dq127fM083eP8ArtK8uf8Ax+vwzAyQK/oL+Cei/wDCNfBzwLpO3abHQ7G3I90gRT/KvkOJJ2pU4d3+S/4JMjt6KKK+BICiiigAooooAKKKKACiiigBK+Qv+Co+v/2P+y9Jabtv9qaxaWmPXG+b/wBo19emvz7/AOCvGvfZ/Avw+0Xdj7XqNzd7fXyo1XP/AJH/AFr08rhz4ymvO/3ajW58x/8ABNjQP7Z/ay8Nzldyaba3l4R/2weMH85BX7QY4r8pf+CSmg/a/jT4s1cruWy0IwA+jSzxkH8om/Wv1brvz+fNjLdkv8xy3CiiivnSQooooAKKKKACiiigAooooAKKKRjhT9KAPzR/bw1kan8fLm2DZ/s+wgtiPTIaT/2pXztXpn7S2tf8JB8ePGt2DkLqDW+f+uQEX/sleZ1+XY2ftMRUl5s/tHh6gsPlGGp9oR++yb/EK/Xf4CaMdC+DPgyyZdskWl25cejNGGb9Sa/JLSbCTVdUs7KEZluZkhQe7MAP51+0OmWsdhp1taxDbHFEqKPQAYH8q+gyGGtSfoj8s8T69qeGod3J/ckv1Zdooor7E/AQopKWgAooooAKKKKAExS0UUAFFFFABRRRQAUUUUAFFFFABRRRQAV80/8ABRPxv/whP7JfjNkk8u51VYdKh5xu82RRIP8Av2JK+lq/Ov8A4LE+NPsngfwB4TST/j+v59SlQHoIYxGmfr57fkaT2Gtz4i/Ym8D/APCwf2p/h1pbR+ZDFqa6hKpHGy3UzkH2Pl4/Gv3wPSvyP/4JD+CRrHxw8TeJJI98Wi6MYUbH3Zp5FCn/AL4jlH41+uB6UolS3FoooqiAooooAKKKKACiiigAooooAKKKKACiiigAooooAKKKKACiiigDzD9pL4Vp8afgl4t8JlFe6vbJmsy38NzH+8hOe3zqoPsTXyx/wSk+KcmpeBfE3w41F2S90C6+22kUnDCCUkSIB22SqSfeWvvWvy/8Rf8AGIv/AAUgt9SH+ieFvFkwlkP3U8i8bbJnsFjuFL47BBXt4G2Iw9XCve3NH1W/3oa7H6g0UinIzS14gjn/AB34Ss/HvgzXfDeoLmx1aylspsDJCyIVJHuM5HuK/P3/AIJe+LbzwF8SPiN8IdabybuCZ7uKFjgLcQP5NwB6kgxn6Rmv0h7V+Yf7TCn9mL/goJ4W+IcI+zaHr0kN5dOvCBWH2e8Hudv7z6uK9rL/AN9Tq4V/aV16r/Ma7H6e0UxHEiBlOVIyCKfXiiCiiigD8vdXh/4UP/wU+k/5YaX4outw7CT7bH/8k5/75r9DFHNfCv8AwVc8MXHhzxZ8M/iPpw8u6gZ7F5wPuPE4ng/Vpj+FfavhHxDb+LvCuja7aHNrqdnDeRHOfkkQOv6EV+beJGE9p9TzBL4ouL9YvT70ethZXi4mxSgZpKcBxX41BHcxwFLQBiiu2CMxyjJpaKUDNdkESxQMUtIOlOUV2RRLFAxSkYU/SgDNK33D9K7IR1JPyj+OH/JYvGf/AGFrn/0Nq4eu4+OH/JYvGf8A2Frn/wBDauHr347I/sXK/wDcKH+GP5IK/T/9lQE/APwl6fZ3/wDRjV+YFfpb+zF4o0jS/gN4US81Oztmjt33iadEK/vG65PFKSufnniJGU8vpKKv76/JntoXJPNfEv8AwUE8aw3WqeG/C8EmZLZJL25UHO0thIwffAc/iK9m+Kv7XXgj4fadOmmahD4j1naRFaWEgkjDeryDKqB3AJPtX55+MvF2peO/E1/r2rz/AGjUb6UySP0A7BVHZQAAB2AFNKx8pwPw/injFmOIg4wgny3Vm21bbsk9/QxaKKOppn9A7K7PbP2PfBbeMPjhpMrx77TSle/mOOAVGI/x8xkP4Gv0yA2gAdK+fP2Nfg3L8OPh8+q6nB5Wta5tnkRxhoYQP3cZ9DyWI/2gD92voToTk12Qhpqfypxjmsc0zWTpO8ILlXnbd/ff5WPj3/goT4x8nR/DPhiJ/muJnv51B5CoNiZ9iXb/AL5r4ir2j9r3xj/wmHxz1zZJvt9M2afFg9PLGXH/AH8aSvF65qnxM/fOEsD9RyejBrVrmfrLX8FZfIKMmun+HXw41v4peI10PQIEnvjE8xEsgRVRepJPTqB+Ner/APDD/wAUc4/s+x/8DFoUJS1SPWxeb5dgqnssVWjGW9m0nY8ByaK9+/4Yf+KOf+QfY/8AgYtcL8UvgL4u+D1nZXXiO1hhgvJGijeCYSDcACQcdOD+hpunJK7Rnh87yvE1VRoV4OT2SabZ53RRRWZ7p+l37G3i4eKfgbo8TvvuNLeSwl56bDlB/wB+2Svcepr4l/4J6eLvK1TxR4Zlk/1scd/Amem0+XIf1j/Kvto4yfautLmjc/kbinCfUc4r00tG7r56/rYQrSU+kIzWUoHy9zhPjn/yRvxv/wBgW8/9EPX5N1+snxz4+DXjf/sDXn/oh6/Jus2rI/e/Db+BiPVfkFbHg3/kbtE/6/oP/RgrHrY8G/8AI3aJ/wBf0H/owVB+vYn+DP0f5H6+RDMKfQUtEX+qT6CnEZry5x1P4ue4wjNNIzT6RhXHKIIj6UhGacRTT0rlki0NpGGDTiMUlcc4lIZSMKcRikrjmiiMjFJTiM02uKaLQ0jFIeacRxTa4pooYRmmkcYp5GKaetc20kzQ/Cn406cNH+MXjmwA2i21y+hAHYLO4/pXGV61+1npR0b9pH4hwEY36vNcf9/T5n/s9eS1/ozk9T22XYep/NCL+9I+emrSaCiiivXICiiigAooooAKKKKACiiigAooooAKKKKACiiigAr7R/4Ja6d5vxi8U32MiDQ2hz6b54j/AOyV8XV98/8ABKXTvM1X4jX5H+qhsYQf95pif/QBX534hVfY8NYqXdJfe0jow6vUifogop6imCpAMCv4Sgj22FOAwKQDNOrtgiApwGKQdaeortgiWLSgZpKcBXbBEC0oGaSnAYrshEgWlApKfXXFCZwfx3H/ABZrxr/2B7r/ANFNX5UV+rHx44+DPjX/ALA91/6Kavynr3MKrQP3Xw4/3bEeq/IK3vAP/I9eHf8AsI2//oxawa3vAP8AyPXh3/sI2/8A6MWuxn6xiv4E/R/kfrvDzEn0FSgU2DmJPoKlAxWCjqfxZJ6n53/t4DHxrg/7BUP/AKMlr5yr6N/bx/5LZB/2Cof/AEZLXzlXQf1nwt/yJsN/hCvvD/gnqP8AigfEf/YS/wDaSV8H194f8E9f+RA8R/8AYT/9pJWlNXZ4nHv/ACJZ+sfzPfvjB4Vbxt8MfEuiRoHmu7GVIVP/AD02kp/48Fr8kmUoxVgQQcEGv2eZNykGvzE/at+Fknwy+LWo+VDs0nVma+s2A+UBj+8T/gLk8ehX1rSpC0bnw/hxmMadargJvWXvR9Vo/wALfceN0KcMD70UVzn73JXTR+wvgfU01zwfomoIwZLqyhmVh0IaNW/rW3618ufsb/tAaVrvgzT/AAXq15Faa5pq/Z7UTOFF1CPuBCerKPl29cAEZ5x9PvcQxIzvIiooySWwAK9NJSV0fxtm2X18vx1TD1o2s3bzV9GvJnif7Z2pR2H7PviGMsA9y9tCme589GP6Bq/M+vqz9tr46ab41ubDwhoF4l9ZWExuL24hYNG8oBVEVhwdoLZI4yw7g18p1xVmubQ/obgXAVcDlN60bSnJys97NJL70rhXTfDLww/jT4geHtDRDIL29iikA7RlhvP4LuP4VzNfWX7BXwsk1bxTfeNruI/Y9OVrWzZh96Zx87D/AHUOP+2ntUQXM7H0fEGYxyzLq2Ik7Ozt/iei/E+64k2RIvYKBXwt/wAFB/CjWfjDw34hRSYry0ezdh0DRsWGfciQ/wDfPtX3aV7V43+1T8MH+Jvwi1G2tYvN1XTyL+yUD5mdAdyD1LIWAHriuiUND+aOF8xjl2bUa9R2i3Z+j0v8tz8wqKCCCQeCKK5D+uE77H0Z+wlrA0/40TWjMF+36bLEinu6sj/yVq/Q085r8ifh141u/h1430fxHZDdPYTiUoTgOnR0z23KWH41+pHw4+Kfh34o6DBqmh6hFOjKPMhLASwt3R06qR+R6gkc1MlzI/nrxBy2tTx0cdGN4Sik32a7+qtY6zOMV8ef8FA9dlsY/BdtbXMkEzNdSkxOVIAEYHT6n8q+s9b8Q6b4d0+e/wBTvrexsoVLSTXEgVVHuTX5p/tN/F2H4v8AxJmv9PLf2PZRi0s2YYLqCS0mO25icd8Bc4NZRp63PM4Hy6ris0jXcfcgm2+l2mkvXW5w1p8SPFmngC28T6xbAdBFfSp/Jq3LH4/fEXT8eT4y1dsf89rlpf8A0LNcDWn4a0C68VeINO0exjMl3fTpBGo/vMQMn2GcmtGl1R/QeIwOB5JVa1KLS1d0v8j9Q/gbqupa/wDCbwxqOsTvd6jc2STSzyABn3cgnAA6EV3RHNUfDmi2/hzw9pulWq7beyto7eMdPlRQo/QVfB5IrwaqvJtH8iYmpGrXnOCsm20uybEppGKd0pCM1wziZDTzTKfTWFcc0UhCM0wjNPpCK45opEdIRmnEYNJXFNFoxfFviK38IeFdZ127OLXTLOa8l5x8kaFz+gr4t/4JSeF7jxF4r+JXxH1EeZdXDJYpOR995XM8/wCqwn8a9d/b+8b/APCF/sz+IIo5PLutZlh0qE56723SD8Y0kH410v8AwTo8A/8ACDfss+HJZI/Lutclm1aYY6722Rn8Yo4z+NfvvAOE+q5NiMY1rUkor0Wr/wAjzcXLVRPp2iiivtDzRMc0YxR1rzn9of4mJ8H/AIK+L/FpcJPp1hIbbd0Nw/yQj8ZGQU4QdSajHd6AfBOmf8ZS/wDBTGW5/wCPrw/4SuC6/wASrFZHapHYq1yQfo9fp4eK+Bv+CT3w0ew8DeK/iBfIWu9bvBY20snLGGL5nYH0aR8H3ir74+9XrZrNe2VGG0El/mNjqKQiuS+K3j6z+Fvw38R+LL8j7NpFjLdlCceYyqdiD3Ztqj3IryYxc5KK3Yj87/2oZ5P2qv28vC3w0tHafQdBlSyuth+UAfv71wex2qI/96MV+m9vBHawxxRIqRRqFVFGAoHAAFfnd/wS08AXnirxH4++L+uZuL69uHsLe4kHLyyMJ7l/rkxDI9WFfovmvYzOShKGGjtBW+b1Y32FooorxhBRRRQAUUUUAFFFFABRRRQAUUUUAFFFFABRRRQAUUUUAFFFFABRRRQAVyPxb8HJ8RPhd4s8MOoYavpVzZLu7NJEyqfwJB/CuupCMigD+bbw9rF34O8V6bqluDFfaXex3MYbgrJG4YZ9OVr+jjw9rNv4j0LTtWtG32l9bR3MLeqOoZT+RFfgT+1f4K/4V7+0h8RdDWPyoYdZnmgTGNsUrebGP++HWv2L/YU8af8ACdfsofDu+Z981rYf2bID1U27tCM/8BjU/iKiJpLa577RRRVmYUUUUAFFFFABRSZpjTRr1dQfrQO19hScUormNc+JvhPw0G/tXxJpOnFeouryOM/kWFHg74j+G/iCl2/h3WLbWI7VxHM9q+9UYjIGeh/Cs+eF+W6ubvDV4wdVwfKutnb7zqaKKK0OcKKKKACiikoAacCvCPi5+154T+D3ii58P6rp+r3epQorkWsC7GDKGBDM65HOOAeQa94xXxP/AMFEvh4GtvD3jS3i+dGOm3bAfwnLxE/Q+YM/7QrzsdVqUKDqUt0fU8MYLBZjmdPC46/LO6VnbXdfft8xdb/4KPQLuXSPBcsg/wCel3fBP/HVQ/zqT4Pftya54++K2iaDrOmaXpmjajIYBJCJDKsrKfLG5mxgttX7v8VfDlTWV5Np95BdW0jQ3EDrJHIhwVYHII9wRXxkc2xXOpSlontof0LV4FyVYedOjRtJppSbbabWj1fQ/a/72DQOOK8/+BXxNg+LXwy0fxBGVFzLEIruJf8AllOvEi47DPI9iK9B4NfoNOaqRU47M/ljE4eeFrToVVaUW015rQdRRRVmAUUUUAFFFFABRRRQAUUUUAFFFFAEFxClxbyxyKHR1Ksp6EEciv52fFWjt4b8V6vpT532F7NbNnrlHK/0r+isdDX4LftX6D/wjf7SnxKstuxf7dup1X0WWQyKPycV9fw5P95Up90n93/DlRP28+Eevf8ACVfCrwbrO7f/AGho9nd7vXfCjf1rrgMV4b+xDr3/AAkf7Knw5u927y9O+yZ/64yPDj/yHXuVfLYiHs6049m1+JItFFFYgFFFFABRRRQAUUUUAFFFFAH58/8ABXrQ/tHgr4e6xt/49dQurTd/11jRsf8AkGvzCr9ff+Cp+h/2n+zNFdhcnTtctbkn0BSWL/2oK/IKv0vIZ82DS7Nr9f1NFsFFFFfRDPpr/gnDrX9kftbeEoi21L6G8tWP1tpHA/76Ra/agjNfg3+yLrX9gftN/DS63bQ+uW1sT7SuIj/6HX7yDpX55xFC2JjLvH9WRI8R/bW1f+xP2VviRcbtu/S2ts/9dXWL/wBnr8K6/Z3/AIKVav8A2b+yX4kt92Df3dlbfXFwkn/tOvxir2eHY2w0pd5fohxCiiivqii/4f0xta13TtPTO+7uY4Fx6swX+tf0WW0CW1tFFGoSONAqqOwAwBX4D/s7aT/bvx8+HWnldyT+IbBXH+z9oTd+ma/f5eMCvg+JJXqU4+T/AE/yIkOooor44kKKKKACiiigAooooAKKKKAGjrX5d/8ABXfXPP8AiL4C0jdn7Lpk91t9PNlC5/8AIP6V+ooPFfj5/wAFS9a/tT9p77Luz/Z2i2trj0y0kv8A7Vr6DIo82NT7J/5fqVHc9s/4JAaL5Wl/EvV2XPmzWNqjem0TMw/8fX8q/ReviX/gk7ov2H9nzXdQZcPfeIJsH1RIIVH/AI9vr7azxXJm0+fG1H52+5WE9xaKKK8oQUUUUAFFFFABRRRQAUUUUAITiobqRYraR2IUKhOT0AqUnkVx3xh1s+HPhX4s1NW2va6XcyIf9oRtj9cVE5KMXJ9DehTdarCmt20vvZ+RvijVjrviXVtSJJN5dy3Jz6u5b+tZlBOSTRX5RJ80rs/uajBU6cacdkd98AtG/t/40+C7PG5TqkErj1VHDsPyU1+uq4wMHoK/FjRta1Dw9qdvqOl3s+n38BLRXNtIY5EJBBww5HBI/GvVNF/a3+LGhbRD4uuJ0HVbuCKbP4upP6172WZjSwcJRqJu76H5ZxjwpjeIMRCvhpxSjG1pXWt79E/I/VZRSHI//XX5zaN/wUC+Idiyi+sdG1FB1LQSRufxV8fpXf6N/wAFHx8qat4KZR/FLaX+4/gjIP8A0Kvo4ZvhJbyt6pn5PX4Dz2jtSUvSS/Vpn22RQea+YdE/4KB/DvUiqX1nrOlN/E0tssij8Ucn9K73Rv2tPhRrgUQeL7WFvS8jkt/1kUD9a7YYzD1PhmvvPnK/D+bYb+Jhp/8AgLa+9aHsAP4U4HNczonxH8K+JQp0rxFpeo7un2W8jlz/AN8sa6JZo2HDqfoa6lJNXTueJOlUpu04tPzRLRSBge4paozCiiigAooooAKKKKACiiigAooooAKKKKAEHSvxz/4KxeMf+Eg/aVtdGR8xaFo1vbsmeksjPMx/FXj/ACFfsYOlfgF+2H4v/wCE5/af+JOqh/Mj/tma0jfOd0cB8hCPbbGKmRcdz9Bv+CQXgz+yvgx4u8SumyXV9YFspx96OCIEH6bppB+Br74r54/YE8H/APCF/slfD62ZNk17aPqUhxy3nyvKp/74ZB+Ar6HprYl7hRRRTEFFFFABRRRQAUUUUAFFFFABRRRQAUUUUAFFFFABRRRQAUUUUAJXw7/wVR+Ep8T/AAi0nxxZwlr3wxd7Lh1HP2WcqpJ9dsgix6Bmr7i6VzfxF8F2PxF8C694X1IZstXspbOU4yVDqV3D3BII9wK6sHXeGrwq9n+HUaOA/ZK+LA+NH7P/AIR8Ryy+dqX2UWeoEnLfaYv3chPpu2h/o4r2MV+b/wDwTE8aX/w/+I/xB+DOvN5F5BPJdwQseFuYG8m4UepZRGfpGTX6QdOK2zCgsPiJRWz1Xo9QYda+MP8AgqR8L/8AhMfgNaeKbaHffeF75ZmYDJFtMRHIB/wPyW+imvs/pXOfEPwdZ/EPwLr/AIYvx/oer2M1lKQMlRIhXcPcZyPcCsMJWeHrwqdn+AI8x/Yt+KH/AAtv9m/wdq8svm6ha2o029JOW86D92S3uyhX/wCB17iOpr84v+CW3jG98G+N/iL8I9ZJgvLWdr6K3Y42Twv5Fyo9Sf3X4Ia/R3pW+Y0VQxMorZ6r0eoPcWiiivPEfMX/AAUY8Af8Jz+y14jmjj8y70OWHVoRjpsbZIfwikkP4Vzn7APjj/hNP2ZvD0cknmXWjSTaVMc9Njbox+EbxivqPxn4atfGng/XPD94M2mq2M9jMMZ+SSMof0avzn/4JieILnw34p+I/wAO9R/dXdtIt4sBP3Hicwz/AKmIfhXi8UYX69w7Vt8VGSkvR6M7cLK0rH6BDmpFHNMWpB0r+cII9VhTlFNp44rugiQpwGBSAZp1dsEQA5p1Iop6jNdcUSxaGGUb6UUpHyEe1dsIkH5Q/HP/AJLF4z/7C1z/AOhtXD19HfFb9lv4neJPiX4m1PT/AAybmxvNQmngmF9bjejOSpw0gIyD0IzXLf8ADH3xc/6FNv8AwPtf/jtewj+q8uzzK6eCowniYJqMftLsvM8aoyfU17J/wx/8XP8AoUW/8D7X/wCO0o/Y/wDi4f8AmUm/8D7X/wCO1Vmeg8+yh74qH/gS/wAzxqivc7H9iz4q3cgWXRbeyB/invYiB/3wzGvQfCn/AAT41+8kjfxD4jsrCLq0VjG8zkemW2AH35/GqUJPY48RxTkuGjeWJi/R835XPkyONpXVEUu7HAVRkk19h/sufsiXUt9Z+LvG9oYLeIrNY6RMMO7DlZJV7AdQh5J64HB+gvhZ+zB4G+FJiurHTzqGrpyNSvyJJVPqvAVPqoB9zXrQUKuMYrqp0UtWfkvEXHc8dTlhcuTjF6OT3a8l09d/QEG0ABcCsjxh4it/CnhbVtZuT+4sLWW4kOccKpYj9K2QpPevKP2nfD/ijxd8I9S0HwlpzajqOoSRwSIs0cWyHdudsuyjnbtxnPzV2KNk2j8twNOFfFU6VWSjFySbbskr6tv0Py+1XUZ9Z1W8v7l/MuLqZ55X/vOzFifzNVa9n/4Y5+L/AP0KDf8Agfa//HaP+GOvi/8A9Ci3/gfa/wDx2vL9jU/lf3H9awz7J6cVBYqFl/eX+Z7J/wAE8fB6vdeKPE8qcosenwPj1/eSj9Iq+2RzmvJv2X/hjd/Cr4R6ZpWq2otNZkklubyMOr7XZsAblJBwioOCeletn617NKlywSZ/MHE2YLMs2r14O8b2T6WWl162v8xpOCK+f/23vCv/AAkPwNvrxU3TaTcxXigDnG7Y3/jshP4V9B45rn/iD4ZTxp4I13QWxjULKW2BPYuhAP4Eg/hVSp80Wjzcqxf1LHUcT/JJN+l9fwPx4or2c/sc/F7J/wCKRb/wYWv/AMdo/wCGOvi//wBCi3/gfa//AB2vE9jU/lf3H9aLiHKGv96h/wCBL/MqfsqeLh4P+OvhqeR9lveSmwlGcZEg2r/4+UP4V+oi4bnHNfmdp37JPxk0vUbW9t/Cjx3FtKs0bi/tflZSCD/rfUV+lGmvPNp1rLcwG2uGiUywlgxjYjlcjIODxkV2UYySakj8N4+q4LF4ulisJVjNuLT5Wnazur273f3Foikp1BGaJRPy44L46DHwa8b8f8wa8/8ARD1+TVfrp8V9FvPEXwz8V6Vp8H2m/vdLube3i3Bd8jxMqrkkAZJAySBX54/8MffFwjP/AAiTY/6/7X/47XLOLP2rw+zHB4KhXjiqsYNtW5mlfTzPGa2PBv8AyN+if9f0H/owV6Z/wx/8XP8AoUW/8D7X/wCO1p+GP2SvitYeJNKubjwq0cEF1FJI/wButjtUOCTgS+grJpn6liM+yqVGUViYbP7S/wAz9H4xiJPoKdQikRqp6gUVwzjqfyS9xpGKSnEZptcU0UNPFMPFSEcU0jNcckWhhGabT6awrjmihrCm0+mVxTRYjCmHrUh6UxulcU0UhtNIxTqRq4posaelMPSn02uKaKR+PP7fVj9i/ar8ZELtSYWcq++bSIH9Qa+eq+sP+Cl2ljT/ANoyGcLg3ui21wT6kPLH/wC06+T6/wBAeEavtsiwc/8Ap3Ffckjw6qtOXqFFFFfXGIUUUUAFFFFABRRRQAUUUUAFFFFABRRRQAUUUUAFfpF/wSr03y/A3jm/x/rtRghz/uRk/wDtSvzdr9TP+CYWm/ZP2f8AVrkj5rrX53B9VEMC/wAwa/I/FGr7PhypH+aUV+N/0OvDL94fX45p1ItLX8XwR67HKKWigda7YIhjgOKeOKRetLXdBEMUc06kWlrtgiWKop1IBilAya7IIkcBinAYpBzTq7IIzZwfx3A/4Uz41OP+YPdf+iWr8pq/Wf4s6HfeJfhl4p0rTYftN/eabcQW8O4LvkaNgoyxAGSRySBX59j9kH4tkZHhNsf9f9r/APHa9jD6R1P2bgHMcHgqFeOJqxg21bmaXTzPHK3/AAB/yPXh3/sI2/8A6MWvRf8AhkD4t/8AQpt/4H2v/wAdrX8Ifsm/FXTPFui3lx4WMdvb3sMsrm+tjtVXBJwJcngdq6tz9MxOfZVKhOKxMNn9pdvU/R+EYhT6U+kjGI1B6gU4DNNRP5HZ+dv7eH/Ja4P+wVD/AOjJa+c6+0P2tvgB48+JfxRh1bw1oR1LT10+KEzC6hiw4eQkYd1PRhzjHNeKf8MefF3OP+ESb/wPtf8A45VyjK+iP6c4cznLcPlOHpVcRCMktU5JNeqbPGq+8v8Agnnn/hAPEnp/af8A7SSvnMfsefF4/wDMpN/4H2v/AMdr62/Y0+Fvif4W+D9bsvE+mHTLq4vvNijM0cm5PLUZzGzAcg9a2pU5c2qPI41zbL8XlE6WHrxnK8dFJN79kz6FbgcV5p8evgtY/GvwTLpUxW21GHM1jeEZMUmO/fa3Rh+PUCvTgMcUu09q9FU01Zn8+4bE1cHWhiKMuWUXdM/HXxj4N1fwD4hu9F1yzksdQtmw8bjgjsynoynqCODWJX6z/Fb4J+F/jFpP2PX7HfOgPkX0OEngP+y+Dx/snIPpXxp8Qv2DvGfh+eWXwzcW3iSyySkbMILgD3DHYfqG59BXBUws46x1R/R2Scd4DHU1TxslTq9b/C/NPp6P8T5jBKnIOD6itKfxNrF1afZJtVvZrXGPIkuHZMf7pOK6HWfgv480CZo77wfrMO04LrZSPH+DqCp/A1jr4H8Ru+xdA1Mv/dFnJn+Vc3LNdD7yOKwNdKcZxku90zEorv8Aw/8AAP4ieJ5ljsPB+rnd0e4t2t0P/A5Nq/rXvXwz/YB1rUZ4rrxrqcWmWv3msbAiWZvYyEbV/DdVxoTnsjy8fxJlWXQcq1aLfZO7+5XPAfg78Hdc+MviuHSdJiZLZCrXl8y5jto88sfVjzhepPsCR+o3gLwPpvw58Kaf4f0mLyrKzjEa55Zz1Z2PdmJJJ9TS+B/h9oXw30KLSfD+nxafZRjO1B8zt3ZmPLMfUmuiI/KvSp0PZrXc/nbibiern9VKK5aUdl1b7vz/ACG0jKHUgjINPIzSdDSlA+LufAP7Xf7NVz4S1e88aeG7R5NCu3Mt7bxLn7HKTkuAP+WbE5/2TkcAivlqv2dnto7qF4pUWSNwVZXGQwPUEV8ufF/9hnQ/Fk8+p+EblPDl/ISzWTputHPsBzH+GR6KK4p0tbo/buGOOadGlHB5m7cuinvp0T6/P7z4FqW1vJ7KUS280kEg6PExUj8RXq/iz9lH4neEZH83w3NqUCnCz6YwnD+4Vfn/ADUVwd38PfFNixW58N6vbsvVZbGVSPzWuflaP2CjmWX4yP7utGSfmmZeoa1qGrFTfX1zeFehuJmfH5mqddDafDzxVfsFtvDWr3DHosVjK5P5LXoXhD9kn4meLpExoLaRbMcGfU5BEF+qcv8AktSRVzLLsDC9StGCXml+B451Nfbv7G37O9x4fKeOvElqYb6RCNNs5Vw0SMOZWHZmBwB2BJ7jHYfBn9jTw58Ori31bXZP+Ej1uIh4zIm23gYd1Q53Ef3m+oANfRCgKuAMY7Vz1Z6WR+NcU8Zwx1OWCy5vkekpbXXZdbPrfcKawwaeRzTQcivKnE/IxhFJT6ZXHJFoaRzSU4jim1xzRQygjIpW60lcU0UMbpTaeRzTK45q5aPz9/4Kc+ILnxJ4r+HHw70795d3LteNAD995XEMH6iUfjX6M+C/DNt4L8I6J4fsxi00qyhsYRjHyRoEX9FFfm1p0X/C+P8Agp/Cv+v0vwxdbj3EYso8/wDpT/6FX6f1/UuBwv8AZ+T4PB7Pl5n6y1PEry5psdRRRWxzida+Av8AgrB8SZLXwj4P+Hlg7PeazeHULmKLljFF8kSkdwzuSPeKvv32r8w2/wCMpv8AgpkF/wCPvw94RuP95VisT+RVro/k/evXyqC9s609oJv/ACGj77/Z/wDhrH8Ifgz4R8JIirLpunxpcbejXDDfM34yM5/GvQRyKM0d68qc3Uk5vd6iEr4R/wCCrPxWfRfhz4f+H1hITfeIrv7VdRx8k28JG1SP9qUoR/1yNfdxIxX5gWf/ABl1/wAFI3m/4+/C/hKbcP4k+z2TYHsVkuWz/uyV6mVU4+1dafwwTf8Al+I0fdf7MXwpX4L/AAL8JeFWjEd7bWay32OpuZP3kvPfDsVHsor1QCl46UdBXl1Jyqzc5bt3ELRRRUgFFFFABRRRQAUUUUAFFFFABRRRQAUUUUAFFFFABRRRQAUUUUAFFFFABRRRQB+N/wDwVf8ABn/CPftMw6yiYi17R7e5ZwOskZaEj6hY4/zFfTf/AASF8Zf2r8FPFXhuR98uj6z56DP3Yp4lwP8AvqKQ/ia5b/gsZ4Q+0eGvh14pRMfZru602VwOvmIkiA/TypPzNeb/APBH7xh/Zvxg8ZeG3fZHqujLdqCeGkglUAfXbO5/A1HU03ifrNRRRVmYUUUUAFFFFAEMn+rbHpxX5FfFzX/EKePvE2k6jrmpXsdnqVzbhLu7kkGElZR94njAr9d+ufSvyq/a10X+wv2g/F0AXCSzx3Kn13xIx/VjXzeeX9jGS7/mv+Afr3hrKm8wq0ppNuN18mv8zyAknqc19mf8E4daEWseM9JZs+dDbXKL6bWdWP8A4+v5V8Z19HfsE6x/Z3x2S1ZsC/06eAD1IKP/ACQ181ltTkxUG+9vv0P2DjHDKtkeJilsr/c0/wBD9KqKQnFNMqL1cD8a/ST+QRQaDWTq3izRtAi36lqtlYJjO65uEjH/AI8RXCaz+058LtDDfafG2lyFeotZftB/8h7qxnVp0/ikl6s7KOCxOIdqNOUvRN/kj1EUEe1fOOt/t6/DDTFP2SbU9XI6C0siuf8Av6UrgdZ/4KPaVFuGleDLu69DeXaw/oof+dcc8xwtPeovlr+R9BQ4UzvE/BhpL10/Ox9lk/nXn/x28BD4mfCjxHoIUPcXFsz2+e0yfPH9PmUA+xNfG2t/8FEPG14WGmaDo2noennCWZh+O5R+lcFrX7Z3xY1guF8RLYRP/BaWkSj/AL6Klv1rgrZvhJRcNWnpt/mfV5fwDntOtCv7sHFpq8r6p36JniMiNE7I6lWU4IIwQaSpr28m1C8nu7iQy3E8jSyOerMxyT+ZqGvg3uf01Hm5Vzbn1J+wj8YE8HeOZ/COoz7NM10g25c/LHdAYUe29fl9yEFfokhyK/E60uprG6hubeV4biFxJHIhwyMDkEHsQa/Uv9mL4623xq8Bwy3EiL4i09Vg1G3HB344kA/uvjPscjtX2eS4xSh9Xm9Vt/kfz14iZBKlWWa0I+7LSXk+j+ez8/U9oopB0pa+qPxMKKKKACiiigAooooAKKKKACiiigBD0r8V/wDgo7on9j/tbeLpAu2O+is7pR9baNSf++kav2nPevyW/wCCseifYf2g9B1BVwl94fh3H1dJ5lP/AI7sr6Lh+fLjLd0/8yo7n1r/AMEwtb/tX9liwtd27+zdUvLXHplhLj/yLX1qK+Df+CRms+f8JfGmk7s/ZdaW5x6ebAi/+0a+8h0rz8zjyYyovP8APUT3FooorzRBRRRQAUUUUAFFFFABRRRQB87f8FANH/tr9knx9GFy8ENvcqfTy7mJifyB/OvxFr98/wBp/SP7c/Z1+Jdnt3M/h6+ZB6ssLMv6qK/Ayv0DhyV6E49n+aX+RcQooor60o6T4aav/YHxG8Lanu2/YtVtbnd6bJVb+lf0Op8yKfav5wI2KSIwOCCCCK/oq8JasNd8LaRqQOVvLOG4B/30Df1r4biWOtOXr+hMj49/4Kx6p9k/Z70K0U4e78RQAj1VYJyf121+Stfpx/wV91byfCXw403P/HxfXlxj18uONf8A2rX5j17GRR5cEn3b/Ma2CiiivoRnvP7CmlDWP2svh1AV3bL2S4x/1zgkk/8AZK/cmvxk/wCCaOl/b/2s/D0+M/YrK9nz6ZgaP/2pX7N9zX51xFK+Kiu0V+bIluLRRRXy5IUUUUAFFFFABRRRQAUUUUAIelfiJ/wUB1f+2f2uPH0obKQzW1so9PLtYkP6g1+3Z71+B37UeqnWv2jviXdbtynxDfRqfVUmZF/RRX1XDsb4icuy/VFRP1R/4Ju6P/Zn7JPhWYrta+uL25P/AIEyID+SCvqA14t+xlpI0X9lr4bW4G3fpEdxj/rqTJ/7PXtVfP42XPiKkv7z/MTCiiiuUQUUUUAFFFFABRRRQAUUUUAN7CvE/wBsrW/7F/Z68UFW2y3Cw2y+++ZAw/753V7Y3Ar5T/4KHa0bP4VaPYK2GvNUQkeqJHIT+pWuDGy5MNUl5P8AHQ+j4bofWM4w1P8Avxf3O/6H560UUV+Yn9nhRRRQMKKKKACiiigQAkdCRW7o/j3xL4fCjS/EOqacF6C0vJIsf98sKwqKtTlF3TsYVKFKsuWpBNeauesaL+1X8VtBCi28Y3sqjtdJHcZ/F1Y132j/ALfvxK07at3Bo+pr3M1syMfxV1H6V800V1wx2Jp/DUf3nhV+G8nxP8TDRfySf3qzPtTRf+CkFwu1dW8Fow7y2l8R/wCOsh/9CrvNF/4KFeAr4ql9pms6ax6s0KSoPxV8/wDjtfnfRXbTzjFx3d/VI+cxHAOR1dY03D0k/wBW0fsr4I8aaX8RPC1j4h0eV5tMvFZopJI2jYgMVOVYAjkGugAwPrXn/wAAdG/sH4LeDbIrtdNLgeRfR2QM36sa9AFfe0nKVOMpbtI/l7GU6dLE1IUvhUmlfeyel/kPooorU5QooooAKKKKACiiigDK8Ua5D4Z8N6rq9ycW+n2st1Ic4+VELH9BX84d3c3XiPXpp3zPe31yXbHV5HbJ/Mmv3i/bX8U/8Id+yp8TNQD7Gk0iSxDZ6G4IgH/o2vxc/Zh8Lf8ACaftEfDnR2TzIrjXbQzLjrEsqvJ/46rVEjSOx++fgPw1H4N8D+HtAix5Wladb2KbemI41Qf+g1v0gGBilqzMKKKKACiiigAooooAKKKKACiiigAooooAKKKKACiiigAooooAKKKKACiiigD8xP2xrKb9mP8Aba8GfFmwiePStYkju7oRDAdkxDdxj3aFlP1kNfphYXkGpWUF3bSrPbzxrLHIhyrqwyCD6EGvmT/go38JP+Fmfs46rqFtD5mq+GZBq8BUfMYlBWdc+nlsz/WMVP8A8E7vi3/wtH9m7Rba5m83VPDbHRrncfmKRgGFvp5TIue5Rq9vEf7Rg4VusPdfp0K6H0/RRRXiEn5hftCA/swf8FEPDfjyP/RdB8QSw3dyw4QJKDb3efUjmX6sK/TtGDKCOhr4r/4Kn/DAeLPgbp3iy2i33vhe+DyOBki2nxG//j4hP0Br2r9jr4o/8Lc/Zz8Ga5LN51/FaCwvSTlvPg/dsze7BQ//AAMV7eL/ANowlLEdY+6/lt+BT2PbKKKK8QkbjnFfmBfQ/wDCh/8Agp/Mn+o0vxRdbh28wXsef/Sn/wBBr9P85r84P+CrHhm58M+M/hl8SdOXZdQM1k84H3JIZBPB+rS/lXbhqUcVCtg5bVYSj87aGlOXLJM+8AMU+sjwn4gtvFvhjR9cszm01KzhvITnOUkQOv6EVr1/Kk6UqVSVOSs1oe6KOadSLS1vBEscvSlopVrugiRafTR1p1dkEZsUDmnUg6UtdsEIVRT1FNA7U+uyKM2FKBmgDNOrrhEkKUCgClrsjEkAMU4CgDFOAzXXGJLYgGacBilorpjEi4UUoWlrdQAj284r4r/aO/as8dfDL4u6z4d0WSxXT7VYTGJrfe+XiRzk59WNfa/bmvzF/bQwP2iPEmP7lt/6ISubFuVOmnF21P0LgXB4bH5pKlioKcVBuzV1e61/E1/+G6/ieP8Altpf/gIf/iq+p/2RvjD4g+MfhHWdQ8RNbvc2t6IIzbxeWNvlq3Iye5NfmlX3t/wTuGfh94k44/tTr/2ySuHCVJ1KqjJ3P0LjTJstwWUyrYWjGMk46pJPc+sqKdSFa9hwP57G4zSEYp1FYSiFyMjNNIzUhGKaRmuWUS0xpGabTqRhXNKJQ0jNNp9NIxXFOJQ0jNMYVJTSMVySRSGU1hTqQjNcU0aDab0NOprVxTQ0MPWkPSnNSVxzRaGU09aceKQ9K4potDaaRTqRq4popEdIelOPWkrhmi0Mpp606kauKaKR+Zf/AAVP0tofix4S1HHy3GimAH3jnkY/+jBXxPX6Cf8ABV6yGfhrdheSNQiZv/Acj/2avz7r+5fDyr7bhrCy7Jr7pNHjYhWqMKKKK/RjnCiiigAooooAKKKKACiiigAooooAKKKKACiiigAr9df+Cd+nfYf2XNAmxj7Zd3k+fXE7J/7JX5FV+z37Fem/2X+zB4AhxjdZvP8A9/JpH/8AZq/DPF2ry5LSp/zVF+CZ24Re+/Q9vHSlHWkpy1/JUEemLSrSU4dK7oITHL0paKUda7YIzHDpSjrSU5eld0ESLSr0pKdXZFEscopaD0pVrtgjMUDFKBmilUV2wQmOAzTqQDilrrijNigZp1IBilHNdkIksAM06ilrsjEQAU4D0oApwGK6oxIbADFLRQBmumMCQopwGKK2UAPj/wDas/aV8Y/CL4lW+iaA1iLKTT47lhc2/mNvaSRTznphBXjP/DcnxLH8ek/+Af8A9etH9v0Y+Ntn/wBgiD/0bLXzVXhYirUjVlFSP6a4ayPK8TlOHq16EZSau27XZ+iP7Hnx18UfGmXxUviJrRl04Wph+yweX/rPN3Z5OfuLX0qTgj1NfFP/AAThOLnx8P8AZsf/AGvX2y3TpXrYa86KlLf/AIJ+JcW4ejhM5r0cPFRgrWS21in+YlFOIzTSMVo4HyQhGaaRmn0hGa55RGmRkYpKeRTSMVyyiWmMZR3GaYYkP8C/lUpGabXLKJauRCGNf4B+VOAA6CnEZptcc0O4wjtTakYUxhXHNFJjSMim0+mnrXFNFjWFMapDzTDzXFNFIbTD1p9NauOaLGnpTafTK4posQ9qxvFmv2/hLwvrGuXhxaabZzXkxzj5I0Lt+gNbR6V84/t++OP+EK/Zl8RJHJ5d1rMkWlQnPXzG3SD8YkkrryrBPMMwoYVfblFfK+v4CcuWLZ41/wAEpvDNz4l8Y/Ev4kaiu+6nZLFJyPvvNIZ5/wBViP41+kHWvmH/AIJy+Ah4H/ZZ8PTSR+Xd67NPq0wx13tsjP4xRxn8a+nc5Ff0/mE1LEyUdlovRaHhSd2OooorzyTz74+/EmP4RfBvxd4udlWTTNPkktw/Rp2GyFT9ZGQfjXyB/wAEnvhvJB4V8YfETUEaS81i7Gn200vLGOP55WB7hncA+8VWP+CsPxLfTvAfhTwBZSFrvXL03tzHHyxhh4RSPRpHBHvFX1f+zr8M0+EHwT8H+EhGI7jT7BPtIXobh/3kx/GRnr2/93y/zqP8F/wSuh6TRRRXiEnkf7VPxYX4L/AXxb4nSXydQitDbWBzz9ql/dxEeu1m3H2U185f8EqPhMfDvws1vx5exEX3iS78i2dxz9lgJGQf9qUyA/8AXNa4v/gqH46vfG3jT4f/AAc0Im4vbq4S9nt0P355WMNshx0IzKcejqa+9Phn4Gs/hl8P/D3hTTgPsekWMVmjYwXKKAXPuxyx9ya9uf8As2AjH7VR3/7dW34j6HU0UUV4ggooooAKKKKACiiigAooooAKKKKACiiigAooooAKKKKACiiigAooooAKKKKACiiigD5M/wCCnfhL/hJv2TNeu1TzJNFvrTUUAHI/eCFj+CzMfpmvzh/4J4eLf+ER/a68CyO+yC/ln06QZ+95sLqg/wC+9n5V+wv7S3hb/hNP2fPiLowTfLdaFeCFcf8ALVYmaP8A8eVa/Bf4S+Jz4H+Kng/xBv2DStYtL0t6COZWP6Coe5pHVWP6NKKarZUH1FOqzMKKKKACiiigBuK/OT/goDo5sPjTZ3oXCXumRtu9XV5FP6ba/RvPSviL/go/ouD4K1VV4zc20je/7tkH6PXi5vDmwkn2s/xP0LgOv7DPaUf5k1+F/wBD4mrofh9471T4Z+LrDxJozRLqVkX8ozJvT5kZDkZGeGNc9RX5/GTg1KLs0f1ZVpQr05UqqvGSaaezT3R7TrX7Y3xa1rcreKHtIj/Ba2sMeP8AgQTd+tcFrHxa8a6+XOoeLdZuw/VJL6XZ+C7sD8q5Oitp4mtU+KbfzZ5dDJsuw38HDwj6RS/QdJNJM7PI7OzHJZjkmm0UVz3Z6yjGOyCiiikWFFFFABRRRQAV3/wI8Y3/AII+LPhi/sruSzje/ggugjYEkDyKJEYdwRnr3APUVwFSWs72tzFNGxSSNw6sOxByDWtGbp1FNdDhx2Hji8NUoTV1JNfej9sYzuRT6inHBFZfhzVE1nQdPv48GO5t45lx6MoYfzrTr9XTuro/hycXCbi90OooopkhRRRQAUUUUAFFFFABRRRQAV+Z3/BX/R/K1z4Z6oF/19vfWzN/uNCw/wDRhr9Ma+BP+Cu2kib4Z+BNTxzb6vLb59PMhLf+0q9nJ5cuOp/P8mNbnHf8EgNW2al8TNMZs+bFYXKL6bTOrf8Aoa/lX6VnqK/J7/gkrqxt/jv4m08thLrw/JKB6slxBj9Hav1gbtWmdx5cdJ90vyHLcdRRRXhEhRRRQAUUUUAFFFFABRRRQBh+NtLGueDdd04jcLuwnt9vrujZf61/O04w7D3r+j6UZjb6V/Ot4x0z+xfFut6fjb9kvZoMem1yv9K+24alrVj6fqXEyKKKK+3KCv37/Zs1T+2v2ffhveltzS+HbAuf9oW6Bv1Br8BK/cj9hbVf7Z/ZP+HU+7dssXt8/wDXOaSP/wBkr5DiON6MJef6f8AmR8h/8FftQ83xN8NrDP8AqLS9nx/vvEP/AGnX5519yf8ABWzUfN+OfhWxzkQeHklx6F7icf8Asgr4br1snVsDT9P1Y1sFFFFeyM+0v+CUGnfa/wBozWbkj5bbw5cOD6MZ7dR+hav1wr8uf+CROm+b8R/Hl/j/AFGlQwZ9N8uf/adfqNX5jnsr42Xkl+REtxaKKK8AkKKKKACiiigAooooAKKKKAGucIT7V/PB8RNU/t34g+JdRzu+2ancz59d0rN/Wv6D/EWoDSdA1K9JwLa3kmz/ALqk/wBK/nTAaa6AGWd3/Ekmvs+HI61Zen6lxP6A/gTpf9ifBTwDp5G02ug2EBHutug/pXd1n6HYLpWiWFmuAtvbxwjHoqgf0q8a+Om7zb7sgdRRRUgFFFFABRRRQAUUUUAFFFFADVHNfC//AAUe1rzdV8F6Sr/6qK5uXX13GNVP/jrfnX3TnmvzY/b31j+0vjobUNkWGmwwFfQsXf8Ak4rxM4ny4Vru0v1/Q/ReAKHts8py/kUn+Fv1Pm+iiivz0/q3bUKK+1PCH7A+j+Lvh/oGsf8ACSahpmo39jDdTRvEk0aO8YYgD5TgZxyfxrH1z/gnN4ktQf7J8V6bf56fareS3/8AQfMr13lWLSTULr1R8JHjfI3OVOVblabWsX087WPkOivf9a/Yb+K2lBjb6VZ6qB3s71Bn8JNhrgta/Z9+JHh4sLzwVrGF6tb2rTqPxTcK454PEQ3ptfJnu0M/yrE/wsTB/wDbyv8Ade557RVzUdF1DR5vKv7G5spf7lxE0Z/IiqfQ1zOMlue1CrCavCV0FFFFSahRRRQAVZ0yxk1PUrSzhGZbiVIkHuxAH86rV3nwH0U6/wDGbwZZBdytqkEjr6ojh2/RTWtGPPUjDuzhx1ZYbC1az+ym/uVz9btJsY7DTbS2iGIoYljUegUAD+VXTxSLwi/Sl61+r7I/huTcpNsWiiimIKKKKACiiigAooooA+Mf+Crnib+w/wBlxbBXw2sa3a2hUd1VZJj+GYl/Svhr/gmN4Y/4SH9rjw7csm+PSLO8v2GOB+5aJT+DSqfrivo7/gsj4kMekfDPQEbImnvb6RfTYsSIf/Ij/lXF/wDBHbw0Lv4n+PvEG3P2DSIbLd6efNv/APbeoe5ovhP1ZoooqzMKKKKACiiigAooooAKKKKACiiigAooooAKKKKACiiigAooooAKKKKACiiigCnqWn2+rafdWN3Etxa3MTQzQuMq6MCGU+xBIr80f2KNQuf2bP2y/G3wg1OVk0/VZJLa1MpxvkizNayH/fhZ/qXUV+nPFfm3/wAFMvB998Mvix8PfjPoKeTcpPHb3EqjCi5t282At67k3r9Iq9nLJKo6mFltNaeq1Q0fpLSda5/wF4wsfiB4J0PxLpjb7DVrOK9hJOSFdAwB9xnB9wa6AdTXjNOLae6Ecv8AEvwTafEn4f8AiPwtfAfZdXsJrJ2Izs3oQGHupII9xXwd/wAEr/G134X8SfEP4T6zmC9s5zqENsx+5LGwguV+uRDx/smv0ZHNfmF8bv8AjF3/AIKNaB4yT/RdA8STRXdww4QRz5t7rPqQ26XHqVr2sB++pVcK+quvVf5lLsfp9RTVO4A06vFJCvl//go54C/4Tj9lnxBPHH5t1oc8GrQjHQI2yQ/hHJIfwr6fHWsPxv4ZtvG3g3XfD14M2mqWM9jLxn5JIyh/Rq3w1X2NaFTs0wPmL9gHxx/wmv7MvhxJJPMutGeXSpjnp5bbox+ETx19GV+fn/BL/wAR3Ph7xH8R/h3qOYru1kS9SAn7jxuYZ/1MI/Cv0Dr8M4uwKwGd4inFaSfMvR6/qe3SlzQTHjpSjrSUq18xBFsdTh0ptOrtiiWOWlHNB6Uq12wRmOpV60lKvSu6CEx60tA6UV2QRmOA4paKVRXbBEsWlAzSU4DArsgiWKOafSAYpa7YRIYU4DFAGKK64xEFKBmlAxTgtdMYkNjOMc1y2tfCzwf4kv5L/VfC+kajeyYD3N1YxySNgYGWZSTgAD8K60Cj8K1VNPdFQqzpPmpyafk7HCf8KP8Ah83TwToH/gsh/wDiK3/DvhHRPCNvLb6JpFlpMEjb3jsbdIVZsYyQoAJwOtbfOOKMH1zS9nFapGk8TWqK05trs22MK0lSFaaRms3ExTGkZpvSnUEZrmlEsbTSMU6kIzXJKIIjIxSU8imVxzRohpGKQjIpzCkrjmikMpG6U49aSuKaKI2pKcelNrimi0NPWkPSlakrimihh6U2nU2uKSNENbrSU5ulNrimihlB6Up60h6VwzRRG1JTm6U2uKaNENPWkPSlbrSVwzRSPiH/AIKoaQJvhf4O1THNtrDW2f8ArpCzf+0q/NCv1U/4Kaac17+zpaTAZFprttM3sDHMn/s4r8q6/srwtq+04ejH+WUl+N/1PJxS/eBRRRX68cgUUUUAFFFFABRRRQAUUUUAFFFFABRRRQAUUUUAFfuN+znpv9lfAT4dW2NrLoFizD0YwIx/Umvw7Ayw+tfvb4C07+x/BPh+wxt+y6fbwY9Nsaj+lfzt4xVbYbCUu8m/uSX6noYTeTN6nDpTaeOlfzHBHoBTx1pg61IvWu6CJYtOWm05eld0EQLTh0po60+u2CIAdaeOtNWnrXbBEsWnDpTafXbBEBTwM0wdakWu6CIYtKBzSU4dK7IIkWlApBzTq7YIgKeBimqKeBmuyESWKBilopQM12RiQAFLRSgZrrjEVwAzS7aUDNOAxXQok3OX8Q/Dfwt4svVvNZ8OaVqt2qCMT3tnHK4QEkKGZScZJ49zWYfgf8Pu/grQP/BZD/8AEV3Y4FISD71fs09WjaOKrwSjGbSXZs5/w34F8O+D2nOh6Jp+jmfb5v2G1SHzNudu7YBnGTjPTJrdZfQ4p54oxmjkVrIxlUlUlzTbb7vUZjFJTyPWmkYrCUR3GkYpKdTSMVyyiUIRmmMKkppGK5JxGiOkYU7FJXFNGg2mEYNPpG6VxTRSG0win01utcckUhlI3SlPWkPSuKaLQ2mnrTqRq4popEZ60h6U5qSuKaLQymnrTqRq4potDa/Pv/gp94hufEXiX4cfDvTsy3d1I140AP33kcQwfqJR+NfoH3r87raL/hfH/BUG3j/1+l+F7oE9xGLKPd/6U8f8Cr9D4AwiqZs8VJaUYuXztZfmc9eXLC3c/SPwT4YtvBXg7QvD1mMWmlWMFjFxj5I4wg/Ra3aKK/U23J3Z5AmcUe9BFcJ8cfiPB8JfhH4r8XylQdK0+WaFX6PNjbEn/ApCi/jTjFzkoLdgfn9rX/GU3/BTG3sx/pfh3wlcBG/iURWR3OD2Ktckr9HFfp56V+fX/BKD4czNofjb4lakGlvdWuhpttPL99lT95M2e4Z3QZ9YzX6CZr180mlVjQjtBJfPqNi1Bd3UVlbS3E0ixQxIXeRzhVUDJJPYYqbPFfNP/BQX4tD4Vfs2a8ltN5WqeISNFtcH5gJQfOb14iWQZ7ErXmUKUsRVjTju3YR8tfsl20v7UX7c3i34qXkbTaLokkl3a+YMhSQYLNCOxEas/wDvR1+nh9K+Uv8Agm58JP8AhW37Odhqt1D5eqeKJTqspYfMISNsC/TYN4/66mvq33rvzOqp4hwj8MPdXy/4I2LRRRXliCiiigAooooAKKKKACiiigAooooAKKKKACiiigAooooAKKKKACiiigAooooAKKKKAILq3ju7aWCVA8UiFGU9CCMEV/OD400B/CXjTXdFkyJNMv57Ns9cxyMp/lX9Ih6V+B37bXhoeE/2rviZYhdgk1eS9x/18AT/APtWpkaQP26+Cfib/hM/g94H10vvbUtEsrpm/wBp4EZs++Sa7ivnH/gnt4j/AOEl/ZD+H8zPultYJ7Fx/d8q4kRR/wB8hT+NfR1UQwooooEFFFFADDyOK+X/APgoLoZ1H4OWN+i5aw1SJ2b0VldD+rLX1D0FeO/tcaMNb/Z68XQquXigS5B9PLkVyfyU1x4yPPhpx8mfQcPV/q+bYar/AH4r73Z/mflXRRRX5cf2mFFFFAm0twoqa1sbm+mEVtby3ErdEiQsx/AV2OjfBD4geICv2HwbrUqt0drKREP/AAJgB+taRpVJ/CmzjrY3DYdXrVFFebS/M4iivdNG/Yq+LOrkGTw/FpqHo93eRj9FZmH5V3uif8E7fGV0VOq+IdJ09T1FuJJ2H5qg/WuyGXYqe1N/l+Z4FfivJMN8eJj8nzflc+TqK+79G/4Jw6LCB/avjG+uz3+yWyQf+hF673Q/2D/hdpar9rtNQ1Yjvd3rLn/v3sruhkuKlukvV/5XPnK/iJklH4HKfov87H5p1JDby3MixxRPLI3AVFJJ/Cv1k0b9mn4YaGF+y+CtJYr0NzAJyPxfdXd6Z4b0rQ4fK0/TbSyj/u28CoPyAFdsMhm/jml6K/8AkfO1/E+gv4GGb9ZJfkmfkZo/wd8da+V+weEdauFbo62Muz/vorj9a77RP2M/izrBVj4aFjEf47u7hXH/AAEMW/Sv1GESDoo/KlPHbiu2GRUF8cm/uR87X8S8yqfwaMI+t3+qOS+FOgaj4X+G3hvSNVMZ1GwsIbacxNuQsiBcg4GeldfjimjBpc19HGKilFdD8jq1HWqSqS3bb+8dRRRVGYUUUUAFFFFABRRRQAUUUUAFfGn/AAVV0r7f+zTZ3GM/Ytetp8+gMU0f/s9fZdfMX/BSDThf/si+LpMZa0mspx/4FRIf0c135fLlxdJ+aGtz4K/4Ji6r/Z/7VWlwbsfbtNvLfHriPzP/AGnX7JV+H/7Aepf2X+1z8PZc4Dz3EB999rMn/s1fuBXscRRtiovvFfmxy3CiiivmCQooooAKKKKACiiigAooooAawyK/AH9ojT/7J+PvxIswNqw+I9QRR/s/aHx+mK/f81+FH7aenf2X+1N8SIcY3aq8+P8Aroqv/wCzV9Zw5L9/OPl+pUTxSiiiv0EsK/Z3/gmrqIvf2SvDUOc/Y7u9g+mbh3/9nr8Yq/XX/glPqP239mzUIc/8eniC5hA9MwwP/wCz18zxBG+FT7NfqD2Pkz/gqdffav2nI4s5+zaHaxfTLyv/AOz18e19Q/8ABSi++1/tbeKIs5+zWtlF9M20b/8As9fL1erlytg6X+FCWwUUUV6Iz9Iv+CPtl8nxSvCOp02JT/4Ek/8AstfpDX5//wDBIex8v4eePrzH+t1SCLP+5ET/AOz1+gFflWcPmxtT5fkjN7hRRRXjiCiiigAooooAKKKKACiiigDhvjjqP9j/AAX8fX2dv2bQb+bPptt3P9K/BX4f6f8A2x498OWON32rUreHHrulUf1r9yP2tb3+z/2Z/ibLnG7QLuL/AL7jKf8As1fi1+zrY/2j8fvhrakZEviTTkb6faY8/pX22Q+7hq0/60RaP39jGEX6U+kHQUtfEkBRRRQAUUUUAFFFFABRRRQAUh6UtFADDwCfavye/aj1oeIPj940ug24Je/Zvp5SLFj/AMcr9X5m2wyHphSf0r8ZPGer/wDCQeL9c1Tdu+23s9xn13yM39a+Xz2dqUId3f7v+HP2fwyoc2Nr1/5Ypfe7/oY9T2FpJf31vbRDdLNIsaD1JOBUFdx8D9GOv/GDwbY7dyvqtuzD1RZAzfoDXx9GPPUUe7P3/G1lh8NVrP7Kb+5XP1v0TTk0rR7KyiGIoIUiQeyqAP5VfzzmkT7qj2pegr9XStofw3NuUnJ7sXFIUU9h+VOopklS5061vIWjnt4po26q6Ag/ga4zWvgV8PvELM194O0aeRusn2KNW/76AB/Wu9pCPWs5QhP4lc6KWJr0HelNxfk2vyPB9b/Ym+E+sB2j0CXTpG6vaXky/wDjpYqPyrgdY/4J1eEbjcdN8R6xZMegn8uZR+AVT+tfW+BRiuOeAw096a/L8j3qHE2c4b+Hip/N3/O58F65/wAE49btwx0nxhZXh7Ld2jw/qrPXBax+wn8VNLDG3s9N1XHQWl4q5/7+BK/TAUh+tcc8mwktk16P/O59FQ8Qc8o/HNT9Yr9LH5J65+zd8TvD277Z4K1VgvU2sP2gfnHur0H9jnwFqtv+0Nor6npV5YGxhuLkpdW7R/8ALNkH3gO8gr9KsAjkD8qQxorZCgH1rGnk1OlUjUjJ6O+p34vxDxmOwdXCVqMffi43TatdW2dySlpKWvoj8oCiiigAooooAKKKKACiiigD8if+CvHiL+0Pj74b0hG3R6doEbsPSSSeUn/x1Ur2/wD4I7+HPsvwt8e67tx9t1iKy3evkwh8f+TH618if8FJ/EH9u/tgeM0Vt8VhHZ2aH/dto2Yf99M1foP/AMEttA/sf9kzSbvbt/tXU7y8z/exJ5Of/IP6VC3NH8J9d0UUVZmFFFFABRRRQAUUUUAFFFFABRRRQAUUUUAFFFFABRRRQAUUUUAFFFFABRRRQA0jArxb9sL4Tf8AC5v2evFmgQw+dqcVub/TwBlvtEPzqq+7AMn0c17VSFcjFXSqSo1I1I7p3A+Jv+CWPxZ/4S74Mal4Mu5t9/4Wuz5Ksefss5Z0+uJBKPYbRX20Oa/L/wADH/hkb/go5faE2bTwx4rnNvCOkYguyHgx7JOBHnsFav1AHQ16maU0q/tYfDNKS+e/4jYda+Iv+Cqnwv8A+Ep+C2leMbaLdd+GL4CZwORbT4RvykEP5mvt3oK5L4qeBLX4mfDjxL4UvMCDV7Ca03kZ8tmQhXHurYYe4riwlb6vXhU7P8OoI4n9kj4of8Le/Z58GeIZJvOvjZLZ3pJy32iH905PuxXf9GFex9q/Oz/glR47utC1P4gfCnV90F7Y3B1KG2c8o6sILlfwIh4+tfon0rXMKHsMTOK2vdej1B7i0UUVwCPy/mi/4UN/wVAuYv8AUaX4ouiR2EgvY93/AKU8f8Br9El+9XwX/wAFVvDdz4W8cfDL4lacuy6gLWTzAfckhkE8H6vL/wB819weFNftvFfhnSNbszutNStIryE5zlJEDL+hFfC+IGG9p9UzBfai4v1i/wBUenhpXi0a9OXpTacOlflMDqFHWnjrTB1p4612wJY6nL0ptOHSu2BAtOA6U2njrXdBEsdSr1pKcvSuyCIFpw6U2nV3QRAo608daYtPWu6CJY6lA5pKcOldsEQFOAxSDk08DNdsESxQMUtFAGa64xMxAuadtpaK3UBXE20hFOopuAXG0hGacRikrnlEZGRmm1IwphGDXJNFpjWFJTj0ptcc0WNPWmHrUjdKY3SuKaKQ2m06mnrXDNFjWpKcelNrhmixp60ypGqM9a45lIQ9KbTj0ptcM0WNPWmHrUjUxvvGuGZaGnpTacelNrjmUNbrSU5qbXDMsYelNp570yuGZaEam05ulNrimUfO37f1it5+yr4xYrue3ezlT2P2uIH9GNfj3X7V/teaOdc/Zr+IlsBnZpclz/36Il/9kr8VK/q/whqqWUVqXVVG/vS/yPNxS99PyCiiiv3Y4QooooAKKKKACiiigAooooAKKKKACiiigAooooAv+H9POra9ptiBk3NzHCAP9pgP61+/UKhUUAYAAAAr8Lfgdp39r/GjwFYkbhca9YxEexuEBr91FGK/l/xiq3r4Sl2Un97S/Q9HCbNjqfTR1p1fz5A7xR1p60xetPXpXdAhi08dKZT67oEMUdadTVp1d0CRw6U4dKaOlPrtgiGKOtOpq9adXbAkVaeOlNHSn13QRmwp9NHWnV2wRLFWlpF6UtdsESPHSnDpTRT67oIzYU4cUi9aWu2CEKBmngZpoHFPAxXZFGbFoopwGK6oxJEwaNtLRW6gK43bRTqQjNRKAxKYRT6QjIrmlEaIyMUhGRTmFNrkmi0NpD0pT1orimiiM9KbT6ZXDNGiGnrSHpTmpK4popDKRulLQelcM0URt1pKVqSuOaNEMPWkbpTj1pD0rimMjbpSU49KbXDM0Qw9aQ9KcetIelcMykY/irxBbeE/DOr63eHFpptpLeTHOMJGhdv0Br4f/wCCVXhu58UeOPiZ8SdRG+6nK2STEffkmkM8/wCqRf8AfVe1/t9+Of8AhCf2ZPEixyeXdaw8WlQnPXzGzIPxiSStb/gnF4B/4Qf9lrQLiSPy7rXbifVpgRzh22Rn8Y44z+NftnBOG+r5RXxb3qSUV6LVnBiZapH1FRRRX1BwCV8Hf8FX/ia2j/DXw14Es5D9r1+9N3cxockwQY2qR/tSOhH/AFzNfePUV+Yfi/8A4yl/4KXWOkj/AErw94TuFhkHVBFZ5klDD0a4LJ9GFevlcE6zrS+GCcn8tvxGj7t/Zp+GC/B74GeDvCpjEV1ZWCPdgD/l5kzJN/4+7D6AV6djigDAxS9BXlVJOpNzlu3cQYr8yf26NUuv2iv2vPA3wd0mZmtNNkjgujHz5cs+2Sd/fZAqH2IYV+jPjXxVY+BvCGs+IdTfytP0qzlvZ2HXZGhY49+OK/PX/gmt4Uvvix8aviF8aNej8ycTSxW7tyourli8pQ9tkeFx6SivZy1exjUxb+yrL1eiGu5+jWk6ZbaHpVnp1lCtvZ2kKW8EKD5URVCqo9gABV6iivEbvqxBRRRQAUUUUAFFFFABRRRQAUUUUAFFFFABRRRQAUUUUAFFFFABRRRQAUUUUAFFFFABRRRQAV+MH/BVPw5/Yn7Vt1e7dv8Aa+kWd7n12hoM/wDkGv2fr8rf+CxugfZviD8PNb24+2aZcWe718mVXx/5H/WplsVHc9z/AOCSXiL+1P2cNW012zJpmvzoq+kbxQuP/Hi/5V9v1+an/BG3xBusvifojt9ySwvI19dwmRz/AOOp+dfpXTWwS3CiiimSFFFFADMc/SuY+Jeif8JL8PPEmlY3G8064gA92jZR/OupIqOZQ8Lj1UipklKLi+ppSm6dSM1umn9x+JhGCRRW5450ceH/ABtr+lhdosr+4twvpskZf6Vh1+TzTjJpn90UKirUoVI7NX+8+wP2MfgP4B+LHgvVdS8TaS+pajZ6g0Cj7VLGvl7EZflRhzkt+VfV2jfs7fDXQlQ2ngvRw69HmtVlYf8AAnBNfMv/AATg1oLd+NdJdvvJa3Ma/QyKx/VK+4SMj2r7/LKVGWGhPkV/Rdz+WeMsbjqGcYjD+2lyXTS5nazSe17FDT9B0/SYvLs7K3tYh/BDEqD8gKv7FA4UflS4pcDFe0klsfncpym7yd2LRRRTJCiiigApKWigAooooAKKKKACiiigAooooAKKKKACiiigAooooAQ9RXhf7cOm/wBqfsp/EaHGdunef/37kR//AGWvda8v/afsf7R/Zy+J0OMn/hHNQcD1K27sP1Fb4Z8teEuzX5gfjN+yVqP9l/tMfDObON2vWkGf+ukgT/2av3oHSv59fgZff2Z8a/AF5nH2fX7CXPptuEP9K/oJHKivp+I1+9py8n+ZUh1FFFfIkhRRRQAUUUUAFFFFABRRRQAV+J3/AAUTsfsP7X3jrAwkwspV/Gzhz+oNftgeor8cP+Cntj9k/ap1CXGPtWl2cv1whT/2SvpuHnbFtd4v80VHc+TKKKK/Rywr9Tv+CSl/v+D3jKz3Y8rXRL/33BGP/ZK/LGv0s/4JF32/w38S7POPKu7GXH++kw/9krws7V8HJ9rfmB8s/wDBQG7+2ftd/EGTOds1rH/3zaQr/Svnmvbf21Lv7b+1N8R5M5xqjR/98qq/0rxKvRwS5cNTX91fkCCiiiuwD9Yv+CSlp5fwD8T3OOZfEkqfgttbn/2avuGvjf8A4JWWn2b9me5kxj7Rrt1J9f3cK/8AstfZFfkmZO+Mqepm9wooorzRBRRRQAUUUUAFFFFABRRRQB4H+3de/wBn/smfEWUHG6yji/77njT/ANmr8nP2OrH+0P2oPhpFjO3WYZf++Dv/APZa/Uj/AIKM3X2b9kHxuM4Mr2MY/wDAyE/yBr80/wBgm0+2/tb/AA9jxnbdTyf9820rf0r7fKfdy6tL1/JFrY/cIdKWiiviCAooooAKKKKACiiigAooooAKKKKAOd8dyXsPgzXW063kur1bGcwQxDLu+xtqqPUnAFfkjrXwu8ZaAXOpeFdZslHV57GVV/Mrg1+xoPpTTEjDlQfwrycdgI43lblax9vw3xTV4c51TpKana9209L+vfsfia0bIxDKVI4II6V7p+xRon9sftC6DIV3R2UU9yw+kbKD/wB9OtfpPrHgvQfEKldU0Ww1FT1F1bJJ/MGsXw38IPBng7XTrGg+HNO0fUWiaFprKARZQkEjC4HVR27V5VHJXRrRqc6aTT2PuMw8RaePwFbCvDuMpxcU7ppXVuyZ2opaSlr6s/EAooooAKKKKACiiigAooooAKKKKACiiigAooooAKKKKACiiigAooprnCN9KAP5+v2s9c/4SL9pr4n3obev/CQXkKN6rHK0an8kFfsl+w7of/CPfsnfDO127fM0pbvH/XZ2mz/5Er8OPG8134j8ba9qv2eZvt2oT3O7yzzvkZs/rX9A/wAFNF/4Rv4O+BtJ27PsOhWNttxjGyBF/pURNJbHa0UUVZmFFFFABRRRQAUUUUAFFFFABRRRQAUUUUAFFFFABRRRQAUUUUAFFFFABRRRQAUUUUAfAf8AwVb+Fstz4V8KfErTEaO+0O5+wXc0XDLDId0Tk9gkgIHvLX1n+zv8UYvjN8F/Cfi5GVp9QskN0qdEuU+SZfoJFbHtitL41fDi2+Lnwq8UeELraE1axkgjdxkRy4zE/wDwFwrfhXxT/wAEq/iPc6YfG/wn1gtBf6ZctqNtbSn5kwwhuU9triI49WavbX+04C32qb/8lf8AwSuh+htFFFeISfmF8WB/wy3/AMFItG8Ur/ovh/xPPHdTt0Ty7nMNyWPfbLulx/u1+nYO5c18Of8ABVn4Yf8ACRfCDQ/GltFuu/Dl95U7gdLa4wpJPtIsQH+8a+iP2U/if/wt/wDZ/wDBniWSXz76WxW2vWJyTcxfupSfTLIW+jCvbxn7/C0sR1Xuv5bfgN7HrtFFFeII+Xf+Cj/gL/hN/wBlvX7iOPzLrQbiDVogBzhW8uQ/hHLIfwrK/YD8c/8ACbfsy+Glkk8y60dpdKmOc48tsxj8Injr6Y8deFrfxv4K1/w7d4+y6rYT2MuRn5ZI2Q/o1fnf/wAEu/ElxoOvfEb4e6jmK7tZUvktyfuOjGGf9fJH4V5nEWH+ucP1bb0pKXyejOvDytKx+glOHSm04dK/A4HpDl+8KcvWmr94U9a7YEsWnDpTacOld0CBR1p69aYOtSLXbAhi04dKbTh0rvgQxR1p1NHWnV2QJHL0p46UwdKeOld0CGLTqaOtOrugSOWnr0pi08dK7oGbAdKeBimr1p1dsESxQM07pSLS12RjckKaRinUh6VUogNph6U+mt1rhmikIelMannpTG6VxyRSG009adTT1rhmaCHpTD0p56U09K4ZjQykbrS0jda4Zmg09KbTj0ptcUykI1RnrUjdKY3WuGZaEplPplcMyxGpjU9ulMauOZaEplPplcMyhGptOam1wzLGnrTKeetMrhmWhD0ptOPSm1wzKOF+Odk2pfBXx/aIMtPoF/EAO5a3cf1r8LTwa/f7WbCPVdLvbKYZiuYXhcezKQf51+AUqlJXUjBDEGv6X8HK16OMpdnF/emv0PPxa1ixtFFFf0ceeFFFFABRRRQAUUUUAFFFFABRRRQAUUUUAFFFFAHr/wCyJpv9q/tLfD2HGduqRz/9+wX/APZa/a4dK/Hr9gHTv7Q/ap8IMRuS2S7mYfS1lA/VhX7CKciv5H8XKvNnFGl2pp/e3/kerhV7jfmOXrTqaOtOr8VgdYq1IOlRrUg6V3QIYU+mU+u+BDFWnU1adXbAkdT6ZT67YGbFWnU1adXdAQ4dKfTB2p9dsDNir1p1NXrTq7oEMcOlKOtIOlKvWu6BLHr1p1NXrTq74GbFWloHSlHWu2AmPHWnU1etOrtgjNiqKWgdKUda7YIligYpaKK61HQQhGabT6aetYzQDWFJStSVxTRQwjrTKkPWo645loRqSlbpSVwzLGnrTD1p560w9a4ploQ9KbTj0ptcEyxp60lKetJXDMojbpSU49KbXFMtDW60h6UrdaSuGZQw9KbTj0ptcUzRDW60h6UrdaQ9K4plI/Pr/gqF4juNf1/4c/DzTsy3d1K968AP33kYQwfr5w/Gv0R8C+F7fwR4M0Hw7aY+y6TYQWMWBj5Y41Qfotfm8Iv+F8f8FQLSD/X6X4YulJPURiyj3nP/AG88f8Cr9Ph1r+kcJh/qOU4TCdeXmfrLX8DyK0uaTHUUUUzA4r4zfEK3+FPwr8VeLbgrt0nT5biNH6SShcRp/wACcqv418U/8Eofh9Pd2fjn4m6oGmvdTuf7Mt7iT7zAES3DZ7hmaLn1Q10H/BV34nHQfhV4f8EWsuLvxDfefcIp5NvBg4I95GjI/wBw19KfsvfDAfB74DeDfC7xeVeW1is16uOftMv7yUH1w7sPoBXtr/Z8vb61H+C/4I+h6vRRSV4gj4t/4Kk/Fr/hDfgjZeEbSXZqPim7EcgU4ItYSryH8XMS+4LV7B+xh8Jf+FN/s7eFNGnh8nVLqD+09QBGG8+bDlW90XYn/AK+MPigf+Gt/wDgotpnhZD9r8L+F5ltpx1jMVqTJc7v9+XMWf8Adr9QEXCgDpXt4v8A2fC0sN1fvP57fgN7DqKKK8QQUUUUAFFFFABRRRQAUUUUAFFFFABRRRQAUUUUAFFFFABRRRQAUUUUAFFFFABRRRQAUUUUAFfnl/wWK0L7R8Ofh9rG3P2TVLi03enmxBsf+Qf0r9Da+Nf+CrOgPrX7LqzxxNK+na5aXI2rkjKyxf8AtWk9io7nyz/wSB1z7J8dfFulM2FvPD7TAerR3EIA/KRvyr9bz0r8WP8AgmHd3Ojftb6DC8MsSahYXtsSyEA4haXH/kKv2nPSlHYctxaKKKogKKKKACkIyCKWigD8nv2qdEGgftAeMrZVwsl0Lke/mRrIT+bmvNNP0e/1ebyrGyuLyX+5bxM7fkBX7A6h8NPCuq65Jq994c0u81SQKGvbi0jeUgDAG8gngAVvWmnWtjEI7e2ihQfwRoAB+Ar5WeSe0qym52Tbe3/BP2zC+JH1PB0sPHD80oxSbcrJtJK+zPhH9hbwN4v8KfFS7vNT8OarpulXWmyQm4u7R4U3743XlgM/dYfjX3yOvtSBAvQAfhSivewmGWFpezTufmWeZvPPMY8ZUgotpKy8h1FFFdh4AUUUUAFFFFABRRRQAUUUUAFFFFABRRRQAUUUUAFFFFABRRRQAUUUUAFcf8X7L+0/hP4ztMZ+0aLeRY/3oHH9a6+szxPafb/Deq22M+dayx4+qEVUNJID+enwfe/2Z4w0W7Bx9nvoZc/7sgP9K/onj/1a/Sv5xEYx3KspwVfIP41/Rpp04vLC2nXpJErj8QDX2PEa/hP1/QuRaooor4wgKKKKACiiigAooooAKKKKACvyN/4Kv2vkftIaPJj/AF/hu2fPuLi4X/2Wv1yr8pv+Ct9ps+NHhG5x/rNBEef924lP/s1fQZE7Y2Poyo7nwrRRRX6aWFfeX/BLvxOPDyfEsFtvnHTT+X2r/Gvg2vpH9j3xOfDq+LQGx532T9PO/wAa4MfD2lCUfT80I4b9rC4+0/tLfE185xr94n/fMrL/AEryevRv2j5/tH7QvxNl7P4m1Ij6fapMV5zW2FVqEF5L8igooorpEfsl/wAExrfyf2VNKf8A566leP8A+RNv/stfWNfMH/BNy28r9kXwk+P9bPfP/wCTUq/0r6fr8gzDXFVP8T/Mze4UUUVwiCiiigAooooAKKKKACiiigD5P/4Kb3P2f9lLV0zjztRs0/8AIu7/ANlr4D/4Jx2wuP2vvBb4z5Md9J/5JzL/AOzV90f8FTLjyf2YlT/nrrdqn/jsjf0r4s/4Jm2/nftX6I+M+VYXj/8AkIr/AOzV9vl+mU1n6/kWtj9l6KKK+IICiiigAooooAKKKKACiiigAooooAKKKKACiiigAooooAKKKKACiiigAooooAKKKKACiiigAooooAKKKKACiiigAooooAKKKKAGeWv90flT6KKACiiigAooooAKKKKACiiigAooooAKKKKACiiigAooooAKKKKACiiigAooooAKKKKACiiigBOpr8wPjyp/ZM/4KD6D48hBtfDfiSZLy6I4TZNmG8B9SGJmx6stfp/ivjv/AIKefCX/AITz4Br4mtIfM1PwpdC7yoyxtpMJMB9D5bn2jNerllVQr+zn8M1yv5/8EaPsJHDqGUgqRkEd6d1r5/8A2Gviz/wt79m/wxfzzedqmmR/2RfknLebCAqsT6tGY3Puxr3/AKV51anKhUlTlunYRx/xe8A23xT+GHijwldbRHq2nzWquwyI5GU7H+qttb8K+If+CUvj650xvHnwt1XdBe6dcf2nBbyH5kORDcL7bWWHj1Y1+h5NfmH8Q/8AjFv/AIKU6Zry/wCi+HvFVwlxMeieXd5inLH/AGZw0mPZfx9fAfvqNXCvdrmXqv8AMpH6e0UgORmlrxCRDzxX5gLF/wAKG/4Kg3cH+o0vxPdNg9BIL2PeAP8At5wP+A1+nx9K/N3/AIKpeHLnwn8QPhj8S9NXZdwlrNpgMbZIJBPBn675P++a7sLSWKjVwktqkZR+dtDSm+WSZ9804dKyvDGvW3irw3pWtWbbrTUbSK7hb1SRAy/oRWqOlfzM4OnOUJKzR7I5fvCnL1pg609etdMCWOpw6U2nDpXbAgUdakWox1p69a7oEMdTh0ptOXpXbAkUdadTR1p1d0CBw6U8dKYtPXpXdAhi06m04dK7oMkctPHSox1p6mu2DM2Op1NpQa7IMkcDinUylBxXZGRI6kY0mTSUSkAU1+9KTUckixIWdwqgZJJwAK5JspDj0pjdKqtrNkP+XyD/AL+L/jTDrFkf+XuD/v4P8a4pNGypT/lLdNPWlVg67lbcPUU08VxzYEF5dxWFtLcTyJDDEpd5HYKqqBkkk9ABXzdqP7e/w7s7+4gjtNZu1ikZFnht02SAHG5cuDg9RkA+1eeftq/tGmdrj4e+HLr5Adur3MTdT/zwBH/j/wCC/wB4V8Z14tfEOMuWB+z8McD0sdhPreZXSl8KTtp3fr0P0GH/AAUA8AY/5Bmu/wDgPF/8cr0X4RftBaX8abm4GhaHrMNlb8S6heQRxwK39wMJCS3sAcd8V8efs5/sm6n8U5rfXPECTaX4VBDLxtlvR6Jn7qer9+2eo/QPw54a0zwjo9rpOkWUNhYWqbI4IF2qo/qe5J5J5NYqU5K8j57iTB5HlknhsBedXq73iv8AN/kah6U2nHpTa5pnwCEamN1p7VGetcMy0FMp9MrhmWI1RnrUjVGetcMy0FMp9MrimUI1NpzU2uKZY09aZTz1plcEy0IelNpzdKbXFMoY43Kw9q/BPx9pLaB468RaY67WstRuLcr6FJGX+lfvaetfh5+0naGy/aD+JEZGM+Ib5wPZp3Yfoa/fvB2q1i8VS7pP7nb9Tixa0TPN6KKK/qc8wKKKKACiiigAooooAKKKKACiiigAooooAKKKKAPrH/gmfp3279o2WbGfsei3M2fTLxJ/7PX6uDpX5l/8EsNN834q+L7/AB/qNGEGf9+ZD/7Tr9Mkr+L/ABRq+04ilH+WMV+F/wBT18Mv3Y8dadTR1p1flsDpFWpB0qNakHSu6BDCn0yn13wIYq06mrTq7YEjqfTKfXbAzYq06mrTq7oCHDtT6YOlPrtiZsVetOpo606u2BLHDpSr1pB0pR1rugQx69adTB1p9d0GQxV6U4daaOM1BNqFtbvtlnijbGcO4BxXdBiUXLSJcXrS1QGtWP8Az+Qf9/B/jVi3vre6JEM8cpHXYwOPyrsgyZU5rVxJlBI6de9PFNziuP8Air8TdJ+Evgq98Q6vJiKAYihU4e4lP3Y19yfyAJPANdinGC5pPRBRo1MRUjSpRvKTskurZh/GX9ofwp8D47I661xPdXhPlWdkivLtHVyGZQFzxnPJ6ZwceWH/AIKF/D3tpev/APgNF/8AHa+FviT8Q9W+KPjC+8RazN5t3dN8sYJ2Qxj7saDsoH58k8kmqngzwTrXxB8Q22i6BYS6hqFwcLHGOFHdmPRVHcngV85UzivKo40Vp001P6Bwnh9luHwcauZTamleTvaK/wCG7n31Y/t+eBdTvYbW00TxHdXM7iOKGG0jZ3YnAUASZJJ7V9GaPqEuq6VbXctlPp8kyBza3W3zIs9m2swz9Ca8U/Z1/ZY0X4MWkeo6gsereK5ExJelcpb5HKQg9B2LHk+wOK95wQfavew7ruHNXau+i6H41nf9lxr+zypPkW8pO9/RdEKe1JQeaKU2fPjT1qOnE8U2uObNEI1JSt1pK4ZsoYetNPWnUyuGZaA9KbStSVxTLGnrSUHrQelcMyhh6U2lbpSVxTLQ1utJSt1pD0rhmUMPSm049KbXFI0Q01leJ9etvCvhrVtavG22mnWkt3M2cYSNCzfoDWoa+d/2+vHP/CEfsx+JhHJ5d1rBi0mHnr5jZkH/AH6WSt8twjx2Oo4aP2pRX46/cJvlTZ4f/wAEq/Dlz4s8ffE34laku+6mK2azEffknkM8+PoUi/76r9IgK+XP+Cb3gL/hCP2W9CuZI/LuteuZ9WlBHOGby4z+McSH8a+oia/o7MJqWJko7LRei0PFerHUUhrj/i54+tvhb8MvE/i262mLSNPmugjHAkdVOxPqzbV/GuCKc5KK3Yj88/iOf+GpP+ClGl+H1/0rw94WuEt5h1Ty7TMs4Yf7UxaPPutfp2owAK/PH/glN4CudUk8e/FHVd097qFx/ZsFzIPmckia4b33M0PPqpr9D69fNJKNSOHjtBJfPqNi1578e/idB8HPg74r8YTMofTLF3t1fo9w3yQofrIyD8a9ABr8+f8Agqv8S7i4sPBnws0gtNf6tcjUbq3i++6gmK3THfc5kOPWNa5MDQ+s4iFN7X19FuCJf+CUvwxmGieMPifqqtLf6zcnT7WeXl2jU+ZO+e4eQqPrEa/QEDiuE+Bvw1t/g98I/Cvg+3C/8SqxjimdOkk5+aZ/+BSM7fjXeUY6v9ZxE6nRvT0WwMWiiiuIQUUUUAFFFFABRRRQAUUUUAFFFFABRRRQAUUUUAFFFFABRRRQAUUUUAFFFFABRRRQAUUUUAFNIBHIz9adRQAwIoOQoB+lPoooAKKKKACiiigAooooATFLRRQAUUUUAFFFFABRRRQAUUUUAFFFFABRRRQAUUUUAFFFFABRRRQAUUUUAFFFFABRRRQAVHKMxODyCDUlMk+430prcD+crUbf7Hqt1B08qZk/JiK/oY8AXH23wL4duCcmXTrd8/WNTX8/PjiD7J431+Hp5eoTp+UjCv3z+DM/2r4ReCJs58zRLJ8/WBDX2vEOtOjL1/QuR2dFFFfEkBRRRQAUUUUAFFFFABRRRQAg6V+Xv/BXi32+Pfh9P/f024T8pVP/ALNX6hDpX5of8FgLfbrXwxnA+/b6gmfo0B/9mr3MkdsdD5/kVHc/Oyiiiv1EsK9B+FGv/wBh/wBqc483yv03/wCNefVLDcPBu2HG7k1Mo80bMDtPjvL53xu+IMnXf4g1BvzuJK4auv8AjBJ53xa8ayf39avW/Od65CopaU4+iAKKKK1A/bH/AIJ2x+X+x74B/wBoXzfnfXFfSI6V88/sAReV+yL8PV9YLlvzu5j/AFr6GHSvx3G64mp/if5mbFooorkEFFFFABRRRQAUUUUAFFFFAHxZ/wAFYZfL/Zw0Zf7/AIktl/8AJe5P9K+S/wDglzF5n7UUTf3NHu2/9AH9a+qv+CtMmP2evDUf97xPA35Wt1/jXzB/wSri8z9pm6b+5oF03/kSEf1r7bB6ZPU+Za2P18ooor4kgKKKKACiiigAooooAKKKKACiiigAooooAKKKKACiiigAooooAKKKKACiiigAooooAKKKKACiiigAooooAKKKKACiiigAooooAKKKKACiiigAooooAKKKKACiiigAooooAKKKKACiiigAooooAKKKKACiiigAooooAKKKKACiiigArJ8UeHrLxd4c1XQ9SiE+n6lay2dxEf4o5EKsPyJrWopptO6A/NH/AIJ2eIr34J/tF+P/AIL65KVNxJL9mDcB7m2ZslR6SQkvn0jWv0tIzX5nf8FBNDvPgN+0/wCAfjPosJCXkkT3ITgSXFsVV1Y9hJAVX32tX6P+Htcs/E2g6dq+nzC4sL+2jureZejxuoZWH1BBr2cySq+zxUftrX1WjKfc0ulfCn/BV34YnXvhX4e8cWsRN14evvs87qORbz4GSfaRIwP+uhr7r61xPxn+HsHxW+FXinwjcBcatp8tvGz9I5SuY3/4C4VvwrhwVb6viIVOz19Ookc/+zD8T1+MPwG8HeKnl828ubFYrxieftMWY5ifTLox+hFerYr89v8AglD8Q57ax8dfDLUy0N7plyNSt7eT7ygkRXC47BXWLj1c1+hANVj6Kw+JnBbX09HqgYtfLf8AwUh8A/8ACbfsta5cxx+ZdaDcwatEAOcK3lyflHK5/CvqTua5/wAfeFbfx14I1/w5d4Ntq1hPYyZGcLJGyE/rWGGq+xrQqdmmI+bf2B/HP/Cb/sx+GBJJ5l1o5l0mbnp5TZjH/fpo6+ih0r8+/wDgl14muNE1j4i/D3UMxXVrMl8luTyroxhn/XyRX6CL0r8Y4rwf1HOa9NbN8y9Hr+tj2KbvBMUdaeOtMp1fNwZox9OHSm0q12wZmOp460ynDpXdBksfSrSUDrXZBkD6cOabSrXdBkDh1p461HT+tdsGSx9KppoOaWu2DIHU8GmdaUHFdsJEskBzS0wGnA5rpjIhocGpcim0VupiHZFIWpKRm2gmhzAjmlSGJnkcIiglmY4AHqa/Pv8Aa2/anfx9d3PhDwrclfDkL7Lu8ibH25wfuqf+eYP/AH0eemM637Xf7VD+I3uvA/g+6b+yVJi1HUYT/wAfJ7xIR/yz9SPvdB8v3vkaOCSWRUSNndiAqqMkk9hXzePxrlelTenVn7zwXwpTpKOZ5ilfeMX0/vPz7L5i28FxeTxwQRyTzysESKMFmdjwAAOST6Uwsykgkgjsa/QH9kr9luPwFZQ+LfFNqG8SXCZtrSQZ+woR1I/56EHn+6OOua5T9rv9lTzRd+OPB1p+95m1LTIV+/3aaMDv3ZR16jnOfOeDqKl7S/yPq6XGmV1M0eAsuTZT6OXb07PuZ37Iv7VR0/7J4G8X3ebZsRaZqMzf6vssLk/w9lY9Oh4xj6o+LreL5PBN1B4Gggl125HlRzzyhEt1IO6QZ6sOw9SCemD+SW1gehr7c/ZF/anbUVtPA/i+6P2vAi03Up2/1w6CKQn+LsrHr0POM7UMQ5L2c36M+T4s4Yhh6n9r5fFSSfNKG69bLp3R5LP+xH8VbmaSWa2sZZZGLO73oLMTyST3NesfAf8AYebR9UXWPiCLe7ML5t9JgffGxH8crfxD/YHB75HFfY/QU3np+tJ0YRdz43F8b5vi6Dw94wT/AJU07eTu7fIZFCkEaxxKqRqAFVRgADsBTqcelNrGbPhd9RG6U2lPWkrhmyhp60ynE9abXHNloQ9KbTm6U2uGbKGt1ph6089aYetcUy0IelNpx6U2uKbKGt1pKU9aSuGZY096ZTj0ptcMy0I1NpzU2uGZQ01+NH7cGlJo37U3jyCP7r3EFx+MlvFIf1c1+yx6V+Rv/BRPS2sP2oNbnIwL2ztJwfUCFY//AGma/Z/COryZ5Ug38VN/enH/AIJyYte4vU+Z6KKK/sA8oKKKKACiiigAooooAKKKKACiiigAooooAKKKKAP0C/4JQ6dmb4k37D7q2ECH6+eW/ktfoUvSvh7/AIJXad5Pw28aX+P9fqscGf8AciB/9qV9wrX8L+IVX23E2KfZpfdFI9qgrUkLT6ZT6+EgbCr1p60wdaetd0CGLTx0plOHSu2DJHL1p1NHWnV3QZA4dKeOlRr0p69K7YMhjh1p1MHWn13QZIq1IOlRr1p612wZDFp9Mpw6V2wZA5aWmjrTq7YMkcPeng5qIZK471wHxq+MukfBXwlJquot513JlLOxRsPcSY6D0UcFm7D1JAPbFqKuyqFCpiasaNJXlJ2SRT+PXx10j4IeFGvbpludXuAyWOnhsNM/qfRBkZP4DkivzG8aeN9Y+IPiW913W7x7u/uX3OxOFUdlUdlA4Aqz8RPiBrfxQ8VXeva5cNPeTnCoMiOKMfdjQdlH+JOSSa6j4C/AvVvjd4sSxtw9rpFuVa/1ArxEn91fV25wPqTwK86rVqYiSjHY/pbI8lwPC2BlisZJe0teT7L+Vf1ds82aC4S3S4aOVYJGZElKnazAAkA9CRuGR7j1rqPhh8UNc+E3iy117RLgxyx8SwMT5U8ZPzI47g/mDgjkV+lniL9njwdrvwvj8DjTUttMgjxayxAebBL/AM9A3dySSSfvZIPWvza+LPwn1v4P+LbjQ9YhJAy9vdIp8q4izw6n+Y6g8VdWhVw1pxfz7M0ybiPLeJlVwlWmovX3X9qPf/NdD9Pvg/8AF3RPjL4Rg1vR5cSDCXVo7DzLaXHKN/Q9COa+cP2lvgl8Xvjf4zaSCzsoPDliWjsLV70Akd5XH95sfgMD1J+Vfg/8W9c+Dfi2HWdIcyRNhbqyYkR3MWeVb0PcN1B/EH9Rfhf8TdF+LPhO117RJjJbyjbJE4xJBIPvRuOzD9RgjIINe1RrQx1P2dR2a3t1Py3NMuxHBeP+u4KKnCV+VtX5b9N1r2fY+DtL/YO+Jd3qMEN2mm2Vq7gS3BuRJsXudoGT9P5V9u/Br4H+G/gr4fWw0eDfeSAG6v5gDNcMO5PZR2UcD6kk+hjgelKK7sPhaOGfNBa+Z8xnHFOZZ3BUsTJKK6RVk/XXUdupCc0UV1uZ8iFNJzQTmmk4rnlIpIQnNJRSE1yzkWhKQ9KWmsa4psaEPSmU5jTa4ps0QjUlB5pD0rimykNpD0paa1cM2UhrUlB60VxzZohp6008ClpGrhmykNPSm0rUlcU2Whjda/Pz/gqL4luNc1r4c/D3T8y3V1K988AP3ndhDB+vnCv0Dr86p4v+F8/8FQLG2/1+l+GLpMk8iMWUZkIP/bxkf8Cr77gTDKrmrxMl7tKLl87WX5mNeVoH6QeAvCtv4G8E6B4dtcC20mwgsY8DGVjjVAf0roKSjua/SW3Jts8kK+HP+CrHxQPhz4P6L4LtZdt34lvvMnQHrbW+HIP1kaEj/dNfcZr8w/i2f+Go/wDgpDovhVP9K8P+GJ47WdeqeXbZnuQw7bpC0Wf92vXyunGVf2k/hgnJ/Lb8Ro+3/wBlL4YH4P8A7P8A4M8NyQ+TfR2S3N4pGGFxN+9kB9drOV+iivXOooCgDFKBivKqTdWcpy3buIa7BQSeAK/MH4Ng/ta/8FENY8ZSf6V4Y8MzNeWzHlDFbkRWmPQtJibHs1fZH7bPxb/4U7+zl4q1WCbydUv4f7K08g4bzpwV3L7qnmOP9yvK/wDgl78JP+EJ+BFx4ru4tmpeK7o3CswwwtYiUiB+rea3uHFezhL4bCVMQ95e6vnv+BS2Ps2iiivEJCiiigAooooAKKKKACiiigAooooAKKKKACiiigAooooAKKKKACiiigAooooAKKKKACiiigAooooAKKKKACiiigAooooAKKKKACiiigAooooAKKKKACiiigAooooAKKKKACiiigAooooAKKKKACiiigAooooAKKKKACiiigAooooAKa/3G+lOpG+6aAP56fi1F5HxV8ZR9Nms3i/lM9fup+zxN5/wC+G8nXf4b01vzto6/Db44xeT8avH0f8Ac1+/X8rh6/b79mOTzf2c/he3/Us6aPytox/Svts+1w9F/wBbFvY9Oooor4kgKKKKACiiigAooooAKKKKACvzd/4LCx/8kpk/7Cin/wAlP/r1+kVfnR/wWCjzpXwvk/uz6iv5rb/4V7WTf79T+f5Ma3PzTooor9TNAooooA6n4qtu+J/i4+ur3Z/8jNXLV03xOOfiR4rPrqt1/wCjmrmain8C9ACiiirA/cP9gtdv7JPw8H/TrMf/ACZlr3+vA/2EBj9kz4ef9ecv/o+SvfK/HMZ/vFT/ABP8zIWiiiuUAooooAKKKKACiiigAooooA+G/wDgracfAnwsPXxHH/6TXFfN3/BKMZ/aT1Q+nhy5/wDR9vX0b/wVuP8AxY7wmP8AqYU/9Jpq+dv+CT/P7SGs+3hq5/8ASi2r7bDf8iafz/MtbH640UUV8SQFFFFABRRRQAUUUUAFFFFABRRRQAUUUUAFFFFABRRRQAUUUUAFFFFABRRRQAUUUUAFFFFABRRRQAUUUUAFFFFABRRRQAUUUUAFFFFABRRRQAUUUUAFFFFABRRRQAUUUUAFFFFABRRRQAUUUUAFFFFABRRRQAUUUUAFFFFABRRRQAUUUUAfO37efwk/4W3+zb4ltoIfN1XRlGs2WBlt8IJdR6lojIoHqRXF/wDBM34s/wDCwf2fItBupvM1TwpcGwYMcsbdsvAx9gC6D/rlX1vNCk8TxyKHRwVKsMgg9jX5jfs3SP8Asp/t+eJPhzcsbfw94hleytQ5+Ta/7+yb3OD5X1dq9vDf7RhKlDrH3l+pXQ/T+kpaK8Qk/MLxaP8Ahlr/AIKXWWqD/RfD3iy4WaQ9EMV7mOUt7LcBn+iiv074xXwd/wAFYPhk2r/Djwz48s4z9r0C9NpcyJwRBPjaxP8AsyIoH/XQ19R/s1/ExfjD8DfB/isyCW6vrBFuyD/y8x/u5v8AyIjfhivaxv8AtGGpYnqlyv1W34Dex6hSUtFeKI/L62j/AOFD/wDBUC/tf+PfS/E90+D0EgvYxIAP+3jA/wCA1+iy9TXwL/wVQ8PXPg/4i/DD4maauy6hzatKONslvKJ4c+53yf8AfNfdHhrXbbxN4d0rWbNt9pqFrFdwt6o6BlP5EV8Vx5h+f6rj19qLi/WL/VHpYaV4tGrTh0ptKtflsWdTHjkU4daatLXbBkMfSrTQc0o4rtgyWSL0paaDinV2RZmxwORSg4NNBxTq7YMljJ547eIyzSLHGvVnOAPxqsNf07eP9Ot8f9dV/wAa8n/a95/Z48V/7tv/AOlEdfmJuf8Avn862dbkdrH6Hw3wiuIMLPEe25OWXLa1+id913P2W/t/Tf8An/t/+/q/40v/AAkGm/8AP/bf9/V/xr8aNz/3z+dG5/75/OrWMt9k+t/4hlH/AKCv/Jf+CfswPEGnDpfW/wD39X/Gnf2/pv8Az/23/f1f8a/GXc/98/nRuf8Avn861WYNfZ/EX/EMo/8AQV/5L/wT9mh4g00f8v8Abf8Af1f8acPEOmH/AJfrb/v6v+NfjHuf++fzo3P/AHz+darM2vsfj/wBf8Qxj/0FP/wH/gn7Of8ACQaeR/x/W2f+uq/41btryG6j8yGRJl6bo2DD8xX4sbn/AL5/Ov0h/YSY/wDCirfnP+nXH/oQrsw2OdefLy2PlOJOC1kGDWKVbn1Sta29+t32Povf82MU1yGyCAc8EGk3cZFcx4/+IOifDPw5c63r96lnZQjr1aRuyIvVmPYD+QJr0ZVEldn5rSpTrTVOlFuT0SW7ZsnQtMHWwtsevlL/AIVz/iHxJ4K8FKs2s32jaRjlWupIoue2N2CT9K+D/jF+2r4u8eXE9l4clk8L6JkhPIbF1Kvq8g+79Exjpk1883d5cahcyXF1PJczyHc8srlmY+pJ5NeNVx8Iu0Fc/ZMs8PsdiKaqY6t7O/2Vq/nrZfifqVeftWfCuxco/jCyYj/nijyD81U06y/ak+Fmpt5cfjHT1J7T7oh+bqBX5W0VxvH1H0R9L/xDXL7aVp3+X+R+wGg3nhDxTb/adGl0nU4O0to0cq/mua1/7C01CCtjbKRzkRL/AIV+Omk6zf6Dex3mm3tzYXcZyk9rK0br9GUgivp/4K/tya34eubfTPHO7WdLOEGoIgFzD7sBxIPybvk9KqOKjPSSsfLZrwFmGEpurg6vtUuj0l8tWn+B98MSKTrWb4f8Qaf4o0m21PTLqK9sblBJFPC25XU+h/p2rRzjNOUj8klGUG4yVmitdaja2jKs9zFCSMgSOFz+dVxrmnd723P/AG2X/Gvh7/goQzDx34ZwSP8AQH/9Dr5R3P8A3z+dcE562P1rJuBFmuBp4x4jl5le1r21tvdH7G/25p//AD+2/wD39X/Gg69p2P8Aj+t/+/q/41+OW5/75/OjcfU/nXO9T2/+Iax/6Cv/ACX/AIJ+xTa7p/8Az/W//f1f8ab/AG5p/wDz/W//AH9X/Gvx33n1NG8+prF079S/+Iar/oK/8l/4J+wza3Yf8/1v/wB/F/xpP7b0/wD5/rf/AL+r/jX49bz6mjefU1i8NfqP/iGy/wCgr/yX/gn7B/25YN0vbcn/AK6L/jVvrX4+6Qx/tWz5P+uT/wBCFfr7bf8AHvF67RXm4mj7G2t7nw3EnDn+r8qUfac/Pfpa1reb7kjdqSlPWmnpXjzZ8chtJ/DS0jVwzZaGNSUp60lcU2Whp60h6Up601ulcM2Uhp6V+Xf/AAVEtfL+O3h+cKAJfD0IJA6kXFx/Qiv1EbpX5yf8FV9GEHij4f6rxm5s7u29/wB28bf+1q/TvC+sqfElKL+0pL8L/oYYlXps+EKKKK/ts8UKKKKACiiigAooooAKKKKACiiigAooooAKKKKAP1T/AOCZGnfYv2eb2fGDd67cTZ9QIoU/9kr64H3q+bv+CfWnfYP2WvC8pGDdT3k5/wDAmRP5IK+kR96v8/eLa3tuIMZL++19zt+h7tJWhH0HU4dKbTlr5uDLFp460ynDpXdBksfTlptKOtd0GQOp9Mpw6V3QZBWl1Szt5THNcwRSDqrSAEfhSLr2n/8AP7b/APfxf8a/OD9sBtv7QPiXBONtt/6Tx141vPqa96nhbxUubc/W8BwCsdhKWK+sW54qVrbXV7bn7Df23p//AD/W/wD39X/GnjXNPH/L9b/9/V/xr8dt59TRvPqa6Vh7dTv/AOIbL/oJ/wDJf+CfsSNd0/8A5/rf/v6v+NO/t3T8/wDH9b/9/V/xr8dN59TRvPqa3ULdSf8AiG0f+gr/AMl/4J+xv9uaf/z/AFv/AN/V/wAaUa7p/wDz/wBv/wB/V/xr8cdz/wB8/nRuf++fzrZOwf8AENF/0Ff+S/8ABP2Si1ixnmWOO6hkduAqyKSfwzV4HNflZ+zUxPx18G8n/j+9f9k1+qKn5RiuqnK5+bcSZCsgxMaHtOfmV72t1a7vsPBGc1DdWFrelTPbxTlehkQNj86lyAME9K+bP2hP2w9M+GU1xoHhqOLWfEcfyyyMc29o3o+DlnH90EY7kEYrs9ooq7PEy7LsXmVdUMHByl+S7t9EfQdxpej2sbSzWtnFEoyzPGgAHqSRXF6j8ePhh4TZ4pPFei27qfnitpkcg+6pk5r80fHnxa8XfEu7efxFrl3fIW3LbF9sCf7sYwo+uM1yFZPGW+FH7FhPDmc4J47Eu/aK0+97/cfqUv7W3woMmweLrfPqYJQPz24rc0r4xfDbxtLFFb+I9D1CZv8AVwyzxiTn0RsH9K/JmgHFUswkt0juqeGuDS/cV5p93Z/kl+Z+zEWh6RKoK2NowPQiJf8ACrlrZ29iri3higB5IjQLn8q/J74bfH3xx8KrmJtE1qdrJDzp10xmt2HpsJ+X6rg+9fe/7Pv7UWhfGq3FjMo0jxLEm6SwkfKygdXib+Ieo6j3HNeph8ZTqvl2Z+b5/wAI5nk8HVcvaUlu1fT1XT11R7pmmPKIkLsQqgZJJ4FG7jNc18SXI+HviT/sHXH/AKLavQc7K58DSp+0qRh3aRsf8JDp3/P9bf8Af1f8aD4g07/n/tv+/q/41+MZdsn5j+dJuf8Avn868T+1H/J+P/AP3KPhlFpP61/5L/wT9mz4h03/AJ/7b/v6v+NJ/b+mf8/9t/39X/Gvxl3P/fP50bn/AL5/OoeZN/Z/H/gFf8Qxj/0FP/wH/gn7MnxBpv8Az/23/f1f8ab/AG9pn/P/AG//AH9X/Gvxo3P/AHz+dG5/75/Osnj2/s/iP/iGUf8AoKf/AID/AME/Zc+INN/5/wC2/wC/q/403+39M/5/rf8A7+r/AI1+NW5/75/Ojc/98/nWLxd+g/8AiGcf+gp/+A/8E/Zq3voLwsYJo5wvXy3DY/KpzwOK+N/+CdeW07xrk5/e2v8A6DJX2LySc9KfPzK5+T5zlyynH1MEpc3JbW1r3Se3zFppPNKTim1yTZ5CCmk5pScCmMa4pMpCUh6UtNauObNBKaetOplcM2NDT1pD0paRulcc2aGX4l1228L+HNU1m8bZaafay3czeiIhZj+QNfC//BK/w7c+L/iJ8TfiXqS77qbFosx53STymebHuNkf/fVe6ft7+Of+EH/Zj8UeXJ5d1q/l6TDz97zW/eD/AL9LJVr/AIJueAP+EJ/Zb0S6kj8u61+5n1WUEc4ZvLj/AAMcSH/gVfs3BmH+r5TXxb3qSUV6LV/5HBiJbI+p6KKK+kOE5P4p+OrX4ZfDnxL4qvcG30iwmvChOPMZUJVB7s2FHua+Ff8AglT4Gutf1b4gfFbV8z3t9cHTYblxy7swnuW/EmHn613P/BVX4of8Iv8ABXSvB9tNsvPE18DKgPJtoMO3/kQw/ka94/ZF+F//AAqH9nnwb4fki8m/+xi9vVIw32ib966t7qW2fRRXtw/2bL5S61Hb5L/gj6HstFFZ+uavaeH9Hv8AVL+ZbaxsoHuZ5n6RxopZmPsACa8RK7shH5yf8FH/ABPffGD49fD74LaFJvkjlie4VeVFzcsFTeP9iIb8+kpr9EvCHhmx8F+FdI8P6ZF5OnaXaRWdvH/djjQKv6AV+cn7BWj3f7QX7V/jz4y6xCzW9hJLNaiTny57gskSA9xHArr7fJX6Z5r28yl7KNPCL7C19XqxvsLRRRXiCCiiigAooooAKKKKACiiigAooooAKKKKACiiigAooooAKKKKACiiigAooooAKKKKACiiigAooooAKKKKACiiigAooooAKKKKACiiigAooooAKKKKACiiigAooooAKKKKACiiigAooooAKKKKACiiigAooooAKKKKACiiigAooooAKRvumlpG+6aAP5+/2gF2/Hf4jD08R6j/AOlMlftj+yu279m34Yn/AKlyw/8ARCV+KX7Q42/H34lD08S6l/6VSV+1P7KJz+zX8Mf+xesv/RK19tnn+6Uf66FvY9Yooor4kgKKKKACiiigAooooAKKKKACvzv/AOCv658O/DQ+l1fD/wAchr9EK/PL/gr8P+KX+Gx/6fL0f+ORV7GT/wC/U/n+TGtz8yaKKK/VTQKKKKAOn+KK7fiX4sHpq12P/IzVzFdZ8WV2fFPxivTGsXg/8jPXJ1FP4I+gBRRRVgfuL+wa279kv4eH/p0mH/kxLXvo6V8/fsDPv/ZH+Hp/6dpx/wCTMtfQI6V+OYz/AHmp/if5mQtFFFcoBRRRQAUUUUAFFFFABRRRQB8M/wDBW5f+LGeFD6eIkH/ktPXzj/wSibH7SOrD18N3I/8AJi3r6S/4K2Jn4CeGH7DxJEPztrj/AAr5p/4JTuE/aV1Ef3vD1yP/ACNAf6V9vhf+RLP5lrY/XiiiiviCAooooAKKKKACiiigAooooAKKKKACiiigAooooAKKKKACiiigAooooAKKKKACiiigAooooAKKKKACiiigAooooAKKKKACiiigAooooAKKKKACiiigAooooAKKKKACiiigAooooAKKKKACiiigAooooAKKKKACiiigAooooAKKKKACiiigBO9fnb/wVP8Ah7d+H9V8CfFzRd1vqGn3C6fcXMY5R1YzWz/gwlGT/siv0S715h+0n8K0+NPwQ8W+E9itdXlkz2Zb+G5j/eQnPb51UH2JrvwFf6viIze2z9Hoxo3vhF8QbP4rfDPwz4us9oh1exjuSinPlyEfvI/qrhlPutdjjivgr/glN8VJNT8CeJPh1qLst7oF19stIpOGEEpIkQD/AGZQSfeUV96jtUYyh9WxE6fRPT06A9Dg/jn8Oofi38IfFnhCVVJ1XT5YYS/RJgN0T/8AAZFRvwr43/4JP/EWb+wfGnw31FmivNJuxqVtBL99Uf8AdzLjsFdEP1kNfoJ1r8w9WP8Awy1/wUxguh/ovh7xbcB2/hUxXp2sT2Crcgt9EFd+B/f0KuGe9uZeq3+9Aj9PaKSlrxBHyx/wUk8Bf8Jr+y3rd1HGZLrQLqDVYgBzgN5cn4COVz/wGqv7BHjn/hOP2Y/C/mSeZdaR5mkzc/d8pv3Y/wC/TR19H/EDwpb+PPAviHw3d4+zatp89jISM4EkbIT+Gc1+ev8AwS38T3Gjal8RPh/qGYbq0mS/S3Y8q6kwz/kRCK83iHD/AFzIKlt6UlL5PRnXh5WlY/QMdKXoaatOr8Ggz0h/Q06mA5FOB4rsgzNjlNOplPrtgxCg08HIqMHFPBxXZFkMdTgc02gHFdcJEHkf7WNncaj8AfFNvawSXM7rBiKFCzN+/jPAHJ4r82P+EJ8Rf9AHU/8AwDk/wr9g2AYYYAg0ghjBHyKPwrdxU+p97w9xbUyDDSw8aSnzS5r3t0Sts+x+Pv8AwhPiL/oA6n/4Byf4VS1LQtS0cRm/0+6shJkIbiFo92OuMjmv2QMSZGI1P4V8c/8ABRRAlj4JwAMy3XT6R0SoqMea5+jZHx1VzbMKWClQUVO+vNe1k3tbyPiiiiiuY/Xi3p2kX2sStHYWdxeyKNzJbxNIQPUgCr//AAhPiL/oA6n/AOAcn+FfR3/BPhVf4la+GGR/Zn/tVa+/PKQY/drj6V30cKqseZs/JeION6uSY+WCjQUkknfmtur9mfjt/wAIP4j/AOgBqf8A4Byf4V+hv7EWm3mlfBG3gvbWazmF7OfLnjKNgsMHBr33yk/55qfwpQAgwoAFd9CgqMuZM/NeIOMqmfYRYWVFQ1Tve+1/JdyDUtRttI0+5vruZLe1t42mlkc4VEUZZifQAE1+W37RXxxv/jZ42muw7xaDZs0WnWp4Cpn/AFjD++2AT6DA7V9b/t3fEebwp8M7bw/aSmO61+UxuVOCII8NJ+ZKL7gtX55Vz42u2/ZrY+28PMjgqTzWsryd1DyS0b9W9PRMKKK9j/ZO+Hdt8RvjNplrfxC40+wjfUJ4mGVcJgIp9RvZMjuMjvXmQg5yUUfr2YYynl+EqYqptBNv5dPmL4D/AGTPiN4/0uLUrXSotOsZlDwzalMIjIp6EJgtg9QSAD2zWZ8S/wBmvx58K9PbUNY0pZtMUgPe2TiWKMn+9j5lHTkgDnrX6pqojjCqAABjFVNS0611bT7izu4UubaeNopIpF3KysMFSO4INek8NTS0ep+Aw8Rcx+sc84R9nf4Ve9vW+/yPxmorrvi34L/4V58SvEPh5Sxisbpkh3dTEfmjJ99rLXI15bVnY/oXD1oYmjGvB3jJJr0auj6K/ZA+Ps/w38Ww+G9VuCfDeqzBF8w8Ws7cKw9FY4Dfgexz+iqncAw71+MAODkda/Uf9mP4iP8AEv4PaLqFxL5uo2qGyu2JyTJHgbj7su1j/vV0Qm2rM/C/EHJIUJQzKircztL16P59fkfOv7fGgapq/jjw49lp13eoli4ZreBpADv6HAr5c/4QnxD/ANAHU/8AwEk/wr9gSgfG4An6U3y4/wDnmv5VjJ63PLyjjqrlWChg40FJRVr3tfW/Y/ID/hCfEP8A0AdT/wDAST/Csm5tZrK4eC4ieCZDh45FKsp9CD0r9k5IY9pyi/lX5Y/tIDHxy8YgdPtx/kKyTu7H6TwzxZUz/EToSoqHLG9736pdl3PNqKKKo/SDTs/C+s6jbJcWmk31zA+dssNu7q2Dg4IGOtTf8IV4g/6AWpf+Akn+Ffoj+x7Gh/Z48MEoCc3fUf8ATzLXshijA/1a/lXn1MTyNqx+L47j+thMVVw6oJ8knG/NvZtX2PyU0rwZ4gXVLMnQ9RAEyEk2kn94e1frRB8tunrtFL5MWfuLn6U415mJr+2tpax+f8Q8RS4glTlKnycl+t73t5LsJSNS008mvImz5NCU09adTD0rhmykNoPSikauKbLQ2kalpp5NcU2WhrcV8Ff8FWdOaXQPh3fAfLDc3sJPu6xEf+izX3o3NfHX/BUOySb4EaBc7MyQ+IYVDeitb3Gf1C/lX23ANb2HEuEl3k196a/Uyrq9Nn5eUUUV/ex4QUUUUAFFFFABRRRQAUUUUAFFFFABRRRQAUUUo5NKTsmxn7Rfsdad/Zf7Mvw/hxjdp/nY/wCujs//ALNXs46V5/8AAPTv7J+B3w+syMNDoFirD/a8hM/rmvQF6V/nJnFX22Z4ip3nJ/e2z6CKtFD6VetNXpS1xQYMfSrSUo612wZLH/w0tItLXdBkMfSr3pq0td0GQz86/wBrTwvrGofHrxHcWmlXtzAy2+2WG3d1OIIwcEDFeP8A/CFeIP8AoBal/wCAkn+FfrmY1flkBP0pRBGP+Wa/lXu08ZaKjbY/U8Dx7VwWFpYaNBPkio35t7K19j8i/wDhCvEH/QC1L/wEk/wrGIKkgjBHBBr9jJ4ozBL8i/dPavx91b/kJ3f/AF2f+Zr0KNb2t9D9F4Y4lnn8qsZU+Tk5et73v5LsVaKKB1rpPu27K5rxeDtfnjSSPRNRkjcBldbWQgg9CDin/wDCE+If+gDqf/gJJ/hX6qfDCJG+HPholF/5Btt2/wCma11YhjIHyL+VTdH4bW8R61KpKCw60bXxP/I/Mf8AZz8J63Z/G7whPcaPfwQJe5eSW2dVUbTySRxX6ep9wVEIY85CKCO4FOllWKJ3YhVVcknoBXTB2PzriDPJ8QYiFeVPksrWvfrfsu589/tffHyT4V+GE0TRp9niTVkYJIp+a1h6NIPRiflX3yf4a/OmSRpXZ3Yu7HJZjkk+td18b/iFN8T/AIn65rryF7aScxWqk8LAnyxgemQMn3Y1wlRUnzM/obhXJaeTYCCa/eSScn59vRbBXQ+B/h/4h+I+srpfh3TJtTvCNzLHgLGv952OFUe5Irnq/TP9kL4dWfgf4OaRdrAv9paxEt/czEfMwcZRfoEK8epY96qjD2krMfFGf/2Bg/a04805O0U9r73fkj5OuP2GfihDYG4S102eQDP2eO8AkPtkgL/49XiHiPw1qnhDWLnStZsZ9O1C3bbLb3CbWX0PuD1BHBHSv2QOenevlL9vv4dW+qeCLDxdDEq32mTLBNIF5eCQ4AJ/2X24/wB5vWuurh4qPNHofnvDvHeLxmOhhMfGPLN2TSaafTq7p7HwTV3RtZvfD2q2up6bcyWd9ayrLDNGcMjg5BFUqK8/4T9xnCNWLhNXTP1U/Zz+M9v8aPh9b6m+yLVrY/Z9Qt04CSgfeA/usMEfiOcV2fxDjafwF4iijUvI+nzqqqMkkxtgAV+e37FfxHk8E/GG102WUrpuur9ilUn5RLyYWx67vl/7aGv0oGGzkV9HQrOrT13P5P4oylZFmrjTXuO0o+l9vk1b0Px0PgfxHk/8SDU//AOT/Cj/AIQfxH/0ANT/APAOT/Cv2J8iP+4v5UeRH/cX8q4fqUf5j7ReJlZJL6sv/An/AJH423/hnV9KtzPe6Ve2kAIHmT27oufTJFZtfo5+3Uka/AyYqoB+3QdB/tGvzjrgr01Slyp3P1PhrO5Z9g3ipU+T3mrXvtbyXcKmsrG51K5S3tLeW6uHztihQuzYGTgDk8A1DXs37Hqq37RPhIMMjN1wf+vWWsoK7SPazHFvA4Otikr8kXK3eybseZ/8IT4i/wCgDqf/AIByf4Uf8IT4i/6AOp/+Acn+FfsL5Kf3F/KgxJ/cX8q6XRS6n4t/xEut/wBAy/8AAn/kfIv/AAT+0bUNH07xkt/Y3NkZJbYoLiJo92FfOMjmvrrpk01UWL7q4z6UvSk3yqx+XZtmDzbG1MbKPLz20vfZJb/ICc0lFITiuSUjyxCc0wnNKTSVyTZaCmUrGkrjmyhD0pjU4nJphOTXFNloKaetKTim1yTZR+f3/BUfxPcazqnw6+H2n5murqZ797cHlnZhDB+ZMwr9Cvh/4Vt/Angfw/4btMfZtI0+CxjI4yscaoD+OK/OG+T/AIX1/wAFP9OtOZ9L8MXUYJPIQWcZlIPt9oyv/Aq/T4V/RmEw/wBRynCYXry8z9Zank1pc0mL0paQ9RXMfEzxtafDn4f+IfFF8R9l0iwmvXUnG/YhYKPckAD3IqoxcmordmB+dXxxP/DUX/BRjw/4Mj/0rQPDc0VpcKOUKQZuLrPoS26LPqq1+nQGAAO1fnT/AMEr/BN34p8T/ET4tawDPe3k50+G4YfflkYT3LfXJh/76NfowDmvXzSSjOGHjtBJfPdjYV8mf8FKfi1/wrr9nW70W1m8vVPFU402MKcMIB887fQqAh/6619ZivzC/aknk/ao/bx8K/DK0dp9C0GRLK62H5QB+/vXB7EIoj/3oxUZZSjPEKc/hh7z+X/BBH1b+wF8Jf8AhU/7Nvh5LiDytV10HWbzIwcygeUp7jEQj47HdX0fjNRW1vHaQRwxIsccahURRgKAMAAdhU1efXqOvUlUlu3cQtFFFZAFFFFABRRRQAUUUUAFFFFABRRRQAUUUUAFFFFABRRRQAUUUUAFFFFABRRRQAUUUUAFFFFABRRRQAUUUUAFFFFABRRRQAUUUUAFFFFABRRRQAUUUUAFFFFABRRRQAUUUUAFFFFABRRRQAUUUUAFFFFABRRRQAUUUUAFFFFABRRRQAUjfdNLSN900Afz+/tBtv8Aj38SG9fEmon/AMmZK/a39lRcfs2fDEf9S7Y/+iVr8Tfj2/mfHL4huOjeItQP/kzJX7bfsuJ5f7OHwwH/AFLWnn87dDX2+ef7rR/roW9j1KiiiviCAooooAKKKKACiiigAooooAK/PH/gr83/ABTPw2Hrd3p/8chr9Dq/Oz/gsA2NB+GS9zc35/8AHYP8a9nJ/wDfqfz/ACY1ufmfRRRX6oaBRRRQB2nxri8j4yeO4+mzXb5fyuHri67/APaCi8n48/EiPGNniTUVx9LmSuArGjrTj6IAooorYD9t/wDgnpL537IHw/b0jvF/K9nH9K+i6+af+Cckwk/Y/wDBC5/1b36/+Ts5/rX0tX49jf8Aean+J/mZvcWiiiuMQUUUUAFFFFABRRRQAUUUUAfE/wDwVmj3/s6aA39zxNbt/wCSt0P618rf8EspfL/addf7+h3S/wDj0R/pX1t/wVXg879mqxf/AJ5eILV//IU4/rXx3/wTCn8j9qewTP8ArdLvE/8AHQf6V9tgtcnqfMtbH7H0UUV8SQFFFFABRRRQAUUUUAFFFFABRRRQAUUUUAFFFFABRRRQAUUUUAFFFFABRRRQAUUUUAFFFFABRRRQAUUUUAFFFFABRRRQAUUUUAFFFFABRRRQAUUUUAFFFFABRRRQAUUUUAFFFFABRRRQAUUUUAFFFFABRRRQAUUUUAFFFFABRRRQAUUUUAFJS0UAfl9r/wDxiN/wUht9QH+ieFvFkwkc/dTyLxtsmewWO4Utj0QV+n45FfD3/BVP4THxP8JNI8cWcJa+8M3fl3DqOfss5VST67ZBFj03NX0D+yb8Wf8AhdHwB8JeJZZvO1I2otNQJOW+0xfu5CfTcV3/AEcV7eMX1nDUsSt17svVbfgN7XPYO1fBP/BWH4ZvqHgTwp8QLFCt3ol4bG5lj4YQzfMjE+iyIAPeWvvevPfj58N4/i78G/F/hF0VpNT0+SO33dFnUb4WP0kVD+FcOCrfV8RCp0vr6PRgiH9nf4lx/GD4KeD/ABaHWSfULBDdbeguE+SYfhIr16RivgH/AIJPfEiS48J+Mfh3fs0d5o14L+2hl4YRyfJKoHYK6An3lr79B6UY6j9XxE6a2vp6PVA9A71+YNhH/wAKG/4KfajZ8waX4mupAD0Di8jEqge32jC/8Br9P+lfm1/wVN8P3Pg34l/DD4macm26izatKOAslvKs0Ofc+Y//AHxTwtJYqFbBy2qQkvnbRl05cskz77p9ZfhzW7bxN4e0zV7Nt9pf2sV1C3qjqGU/kRWkpr+ZXF06jhLRo9kcOKdTacDmt4sTH0qmmg5pa7ISMx9KDTQc0tdkZCZIDmlqMGng5rqjIhocDinUylBxXVGRI4HBr44/4KKc2Hgn/rpdfyjr7Gr44/4KKf8AHj4J/wCut1/KOtnK8WfZ8G/8j3D/AD/9JZ8T0UUVyn9XH1T/AME9/wDkpev/APYN/wDaq19996+A/wDgnz/yUrX/APsG/wDtVa++s816tCVoH8tcdr/hcq+kfyJN1G6mZNBY4ro5z8/sfnd+3n4jbVfjLDpofMOmWEcez0dyzk/iGT8q+ba9d/azumvf2g/F8jHOJoUH0WCNf6V5FXj1nzTbP7B4corD5Rhqcf5U/m1d/iwr60/4J52SSeNfFF2R88NlHGD7M5J/9AFfJdfYv/BOqPdq3jeTH3YrQfmZf8KdHSaPN4zdsixDXZfi0j7eLUh6UUhau9zP5SPzR/bSs1tvj/rcijBuILeRvr5Sr/7KK8Mr6D/bmi2fHWdv7+nwN+rD+lfPlebU+Jn9f8Nyvk+Gf9yP5BX2h/wTy8RMY/F2hu/yK0F3EnuQyOf/AB1K+L6+mv2Arto/i5qtvn5JdIkYj3WWLH6E1KdjzeMqKrZJXv0s/uaP0DpCcUE4ppOKxlI/lZDXPBr8sP2kP+S5+Mf+v5v5Cv1OPQ1+WP7SH/Jc/GP/AF/N/IVNN3bP1rw6/wCRjV/wfqjzaiiitz+hT9K/2PP+TePC/wBbv/0plr2VjxXjP7Hpx+zv4X+t1/6Uy17Ka+dxD99+rP5Azn/kZ4n/ABy/9KYtMPNOJxTa86bPIEJ4ptKetJXHNliNTGpxNMrimykFNPWnHgUyuKbLA9KY1OamNXDNlob3r5h/4KM6MdU/Zl1O5AyNO1C0uT7Zk8r/ANq19Pd68G/bksm1D9lnx5GoyVht5fwS6ic/+g19BwtWdDPsHNf8/I/c2k/wIqq8Jeh+ONFFFf6Inz4UUUUAFFFFABRRRQAUUUUAFFFFABRRRQAU5Bl1HvTa1vCOnf2x4q0awxu+1XkMOPXc4H9awxE1Toym9kmxrc/d3wnp39keFtHscbfstnDDj02oB/StYdajThAPanCv81as3UrTm922z6NLQlHWlptOrSDJY4dKWmrzTq7YMhjwadUamng8V2wZDHDg06mU8HIrtgyRy9KWmA4p9dsGSNuP+PeT/dNfj3q3/ITu/wDrs/8AM1+wUx/cS/7pr8fdW/5Cd3/12f8Ama9zBO6fyP2bw3+PFf8Abv6lWgdaKB1r0z9tl8LP1w+F5x8OvDH/AGDbb/0WtdUDgmuV+F3/ACTrwz/2Dbb/ANFrXUA4JrlUveP4txS/fz9X+ZJ0Jrz74/8AiE+Ffg54t1KN/LlWwkijf+68g2KfzYV35OAa8N/bUuzB+z9rkYOBNNaofp56H/2WuiEjqymisRmOHpS2lOKfpdXPzX6miiiqP7KSsrAv3hX7C+BbJdO8F6FaIMJBZQxKPYRqP6V+Pif6wfWv2T0ePydJtI/7sSDH0Arpou1z8R8S5WhhY+cv0/zLoOGryL9rS1W+/Z98WowyFhikH1WVGH8q9dHNeYftMRed8CfGa+lg7flg/wBK7Oa8Wj8fyh8uY4d9px/9KR+VlFFFeUf2cti9oeqz6HrVhqVvxcWlxHcRH0ZGDD9RX7G6Tfx6npdrdwndFPEsin1DAEfzr8ZK/W74LXjX3wi8G3D8vLpFq7H3MKZr0MLK10fh/iXRTjhqvX3l+TO43UZNMyaMmu1zPwux87/t1/8AJDJv+v6D+Zr85K/Rr9ur/khs/wD1/QfzNfnLXmYh3mf0p4d/8imX+N/kgr2b9jz/AJOK8Jf711/6Sy14zXsv7Hv/ACcV4R/3rr/0llrGHxI+y4g/5FOK/wAEvyZ+nhNJRSE4reUj+PLATim0UVzSkUFMJpSc0wnNcspFJBSE4paaTmuWUixKQnFLTa4pyGhCcU2gnNJ0FckmWhD2rM8Sa5beGvD2p6xeNstNPtZbqZvREQsx/IGtKvnv9vPxz/wg/wCzH4pMcnl3WrCPSoefvea37wf9+hJXTluFljsbRwy+1JL8RN8qbPB/+CWPh+58Y/Er4nfEvUlLXUuLVZeoaS4laebHuPLj/wC+q/Savlf/AIJs+Av+EK/Zd0a8kj8u51+7n1WQEc4LeVH+BSJGH+9X1ODmv6OzCaliZRjtHRei0PGk7sWviv8A4KnfE8eEvgbp/hO2l2Xvie+VJEBwTbQYkf8A8fMI+hNfamea/MP9oYn9p/8A4KHeGfAcX+laD4flhs7pByhSIG4uyfQnmL6oK2yumpYj2kvhgnJ/L/giR9ofscfC/wD4VH+zn4M0SWHydQmtBqF6CMN58/7xlb3UME/4AK9rxmhVCKAOAOKUDFeZVm6tSU5bt3Ecn8VfHln8Lvhz4j8W35H2bSLGW7KE48xlU7UHuzbVHuRXwp/wS18BXnizxP4++MGug3F/e3D2FvcSDl5ZGE9y/wBcmIZ/2mFdV/wVZ+KzaJ8NvD/w+sJSb7xFd/abqNDk/ZoSCqkf7UpQj/rka+l/2X/hSvwW+BfhLwq0QjvrazWa+wOTdSfvJcnvhmKj2UV7Ef8AZsA5faqO3/bq/wCCPoer0UUV4ggooooAKKKKACiiigAooooAKKKKACiiigAooooAKKKKACiiigAooooAKKKKACiiigAooooAKKKKACiiigAooooAKKKKACiiigAooooAKKKKACiiigAooooAKKKKACiiigAooooAKKKKACiiigAooooAKKKKACiiigAooooAKKKKACiiigApG+6aWmv9xvpQB/Pf8ZpfO+L/AI4k679cvW/Od6/cn9m2Pyf2evhgn93wxpo/8lY6/Cv4lz/aviR4pmBz5mq3T5+srGv3g+BEH2T4I/D6H/nn4fsE/K3jFfa5/pQor+ti2d7RRRXxRAUUUUAFFFFABRRRQAUUUUAFfnF/wWElxafCyP8AvPqbfkLX/Gv0dr81/wDgsJKDdfCuPPKpqbY+ptf8K9rJf9+p/P8AJjW5+clFFFfqZoFFFFAHp37T9v8AZv2j/ienTPiTUH/76uHP9a8xr2D9sC3+y/tO/EpMYzrVw/8A3027+teP1y4R3oQfkvyGFFFFdQj9m/8Agmjced+yb4eTP+qvb1P/ACOzf+zV9UV8h/8ABLu5E/7LcCA58nWLtD/443/s1fXYr8hzBWxdX1Zm9xaKKK4BBRRRQAUUUUAFFFFABRRRQB8i/wDBUG3879lq6fGfK1a0f9WX+tfC/wDwTXuPJ/a28MJnHm2t6n/ktI39K+/v+ClVp9p/ZJ8TyYz5F1ZSf+TMa/8As1fnb/wT0u/sf7X/AIBYnCu15GffdZTgfqRX22Xe9lVZev5FrY/baiiiviSAooooAKKKKACiiigAooooAKKKKACiiigAooooAKKKKACiiigAooooAKKKKACiiigAooooAKKKKACiiigAooooAKKKKACiiigAooooAKKKKACiiigAooooAKKKKACiiigAooooAKKKKACiiigAooooAKKKKACiiigAooooAKKKKACiiigAooooA5n4jeCrH4j+A9f8L6kubLV7KWzkOMlQ6kBh7gkEe4FfAv8AwTD8a33gD4ifEH4Na83kXkE8l3BAx4W4hbybhR6kgRn6Rk1+j+eK/MT9sSzm/Zi/bc8HfFjT4mi0rWJI7u6EYwHZMQ3cY92iZW+shr2sv/fQqYR/aV16r/Ma7H6eUlV7K7h1GzguraVZreaNZI5EOVdSMgg+hBqzXi7CPzC/5NZ/4KZ/8+nh7xdcf7qmK+P5BVuh+SV+nnWvgH/grD8N5Ljwp4P+IlgrR3mjXhsLmaLhhHJ88TE9groQPeWvr34A/EiP4u/Brwh4uRlaXU9Pje429FuFGyZR9JFcfhXt479/h6WJW9uV+q2/Ab7noPevlf8A4KUeAf8AhNP2XdZvI4/MutAu4NVjAHOA3lSfgElZj/u19U1zfxC8J2/jzwH4i8N3WPs+r6fPYuzDOBJGyZ/DOa8zDVfY1oVOzQj50/YM8c/8Jx+zH4VMknmXWkiTSpuc7fKbEY/79GOvoSvz+/4JceKZ9IvPiH4Av8w3NpPHfpbseVcEwz/kVhFfoCK/EeLMJ9QzqvSWzfMvR6/qezTfNBMcDmlBxTQcU6vmoyNBwNPBzUYNOBxXVGRDQ4HFO6im0oOK64yJHU4GmUtdcZCaJAc0tRg08HNdEZEWFzg18c/8FEzmw8Ef9dbr+UdfY3evjj/gol/x4eCP+ut1/KOuhSuj7Lg7/keYf5/+ks+KaKKKk/q0+p/+CfJ/4uT4g/7Bn/tRa++sjNfAn/BPr/kpPiD/ALBn/tRa++a6qcrI/lvjr/keVfSP5D6DyKbRWvOfAH5dftYWzWn7QfjBCMHz4m/BoI2H868kr6J/bo0A6X8bDf7MR6nYxTb+xZcxkfUBF/MV87Vxz3Z/YPDtdV8pw01/Kl80kn+KCvsb/gnVLt1Pxwn96O0P5Gb/ABr45r64/wCCed0sfirxbbk/NJaQyAeyuwP/AKEKKbtK55XGkebIsQvKP5o+6KKTIpCa1cz+VLH5y/tzy+Z8dJl/uafAv6sf618917p+2pcrP8fdXQHJht7eNvY+Wrf+zCvC6xlqz+veG48uT4Zf3I/kFfS/7Atuz/GDU5sfJHpEoz7mWLH8jXzRX2L/AME9dAY3ni7WnjwipBaRv6klncfh8n51DdkcPGFRUskxF+qS+9pH2qTTaKK4pSP5VSEbpX5Y/tIc/HLxh/1/H+Qr9THORX5Z/tIf8lw8Y/8AX8f5CqoO7Z+s+HX/ACMav+D9UebUUUV2H9CH6Ufsff8AJu/hf/euv/SmWvZz0rxj9j3/AJN68L/711/6Uy17MTmvl8Q/3kvU/kHOf+Rnif8AHL82IeaQnFLTSc1505HkoSjoKKaTXHNlIRjTaDzR0rimy0IxptFITXFNjEph5pxPFNrjkzRCfw15p+0npyap+z78RoJBuA0C9lA/2khZ1/VRXpWa5r4l6S2v/DjxVpirua90q6twPUvEy/1rpy2r7HH0Kl7WnF/c0KSumj8HqKVhhiPekr/SmDvFM+dCiiirEFFFFABRRRQAUUUUAFFFFABRRRQAV3vwB07+1vjl8PrTGVl1+xVh/s+emf0zXBV7L+xzp39qftNfD+HG7bqHn4/65xs//steJnlT2GV4mr2hJ/cmy4K8kj9oV4p1Mp4ORX+byldtn0Qq09TUYODTwcV1QZLHU8c0ynKa7YMgUcU8GmUqmuyDJZJSg4poNLXbBkD6VTTQc0tdkJEsbP8A6iX/AHTX4/at/wAhO7/67P8AzNfsDOf9Hl/3TX4/at/yE7v/AK7P/M19BgHdP5H7N4cfHiv+3f1KtA60UDrXqn7ZL4Wfrf8AC8/8W68Nf9g22/8ARa11Hc1yvww/5J14Z/7Btt/6LWupByTXm83vH8X4n/eJ+r/Mcpwc14X+2rbmb4BazIBkRTW7H2HnKv8A7NXufTivOf2jNAPiX4J+LrFU8yQWTzoo6lo8SAD8UFdNOR2ZPVVDMcPVlspx+66PyuooorqP7GW1xU++v1r9lNJk87S7V+u6JT+Yr8bF+8PrX7B+ELtb3wrpFwhystpFID6goDWkXZH4h4lxvHCy85fobVeZ/tKy+R8CvGbeunuv5jH9a9K3fNXk/wC1ddLafADxc7NgG3SP8WkVR/OtufQ/IspjzZhh13nH80fl1RRRXKf2Ytgr9bPghbPafB/wVCww6aPaKw9/JTNfk3ptjNqmo2tnbp5lxcSrFGo7sxAA/M1+xOh6dHo+i2FjF/qraBIV+iqAP5V0Una5+JeJdRcmGpdW5P7rI0aMim0Vvzn4UfPP7dJz8Dp/+v6D+Zr85a/Rn9uj/kh0/wD1/Qf+hGvzmrlqu8j+k/Dz/kUS/wAb/JBXs37Hv/JxfhL/AHrr/wBJZq8Zr2b9j7/k4vwn/vXX/pLNWcdz7HP/APkU4r/BL8j9OCc0lFITilKR/HwtNJzSE00nNc8pFJATmiikJxXNKRSEJzSUUhOK5JSGBOKYTSk4ptcspFpBTSc0pOKbXJKRQGvz+/4KkeKJ9Yv/AId+ALDM11dzvfvbr1ZyRDB+ZaYV9/k1+depxf8AC+f+Cn2mWP8Ax8aX4ZuYwSeQi2cZmYH2+0ZX/gVfoHAWGVbNniJL3aUXL52sv8zGu+WFj9Hvh74Sg8B+BPDvhu1x9n0nT4LFCBjIjjVM/jjNdFjmjOKWv0+Tcm5PqeQc38QvGFn8PfAuv+J9QIFnpFjNeyjONwjQttHucYHua+Bf+CW/g+88aeOfiL8XNaBnvLmdrKKdhkPPM/n3LD0I/dfg5r1D/gqT8UP+EO+Atr4Ytptl94pvlgZQcE20JEkhH/A/JU+zmvW/2LPhePhN+zf4O0mWHytQu7YanegjDedP+8w3uqlE/wCAV7MP9nwEp9ajsvRb/wCRXQ9y6UZpCcivJv2p/iwvwW+A3i3xOkoiv4bQ29gc8m6l/dxEeu1mDH2U149OEqs4wju3Yk+Gbf8A4y6/4KSNJ/x9eFvCU2R/En2eybj2KyXLZ/3ZK/UAdK+Fv+CVPwoPh/4Xa549vYj9u8SXfkW0jjJ+zQEgsD/tSmQH/rmtfdIr1c0qRdZUYfDBKK+W/wCI2LRRRXkCCiiigAooooAKKKKACiiigAooooAKKKKACiiigAooooAKKKKACiiigAooooAKKKKACiiigAooooAKKKKACiiigAooooAKKKKACiiigAooooAKKKKACiiigAooooAKKKKACiiigAooooAKKKKACiiigAooooAKKKKACiiigAooooAKKKKACmS/cb6U+q2oXItLG5nb7sUbOfoBmmtwP52fEs/2vxNqk3XzLuV/zcmv6BPhXb/Zvhn4Sh6eXpNon5QqK/nsdjJdMzHLM+Sfxr+inwvafYfDWlW2MeTaxR4+iAV9pxFpClH1/QuRq0UUV8UQFFFFABRRRQAUUUUAFFFFADR0NfmR/wAFfJ8+K/hxBn7llePj6vEP/Za/TcdDX5af8FdLkP8AFHwPb55j0iR8f70xH/ste7kivjofP8io7nwTRRRX6gWFbnhrQTrf2nAz5W39c/4Vh17H+z14ebXl17C7vKMH6+Z/hWdSfIrga37ddp9i/ax+IkeMZvY5P++oI2/rXg1fSf8AwUWs/sn7X/jk4wswsZB+NlAD+oNfNlc2Bd8LSf8AdX5AtgooortA/W3/AIJPXZuP2ctaiJ5g8SXCY9jb2zf1Nfa1fB//AASOvfM+DvjK0zzFrolx/vQRj/2Svu+vyXM1bGVF5mb3FooorzBBRRRQAUUUUAFFFFABRRRQB86f8FB7T7b+yH8QExkrHaSf983kDf0r8uv2ILz7D+1Z8OZM43aiY/8AvqN1/rX6x/to2P8AaP7LPxJixnbpLy/98FX/APZa/H39le+/s79pP4Yy5xnxFYxZ/wB+ZU/9mr7bJ9cvrR9fyLWx+9w6UtIOlLXxJAUUUUAFFFFABRRRQAUUUUAFFFFABRRRQAUUUUAFFFFABRRRQAUUUUAFFFFABRRRQAUUUUAFFFFABRRRQAUUUUAFFFFABRRRQAUUUUAFFFFABRRRQAUUUUAFFFFABRRRQAUUUUAFFFFABRRRQAUUUUAFFFFABRRRQAUUUUAFFFFABRRRQAUUUUANAr5a/wCCjnwk/wCFmfs46pqFtD5mq+GZBq8BUfMYlBWdc+nlsz/WMV9T1T1PTrfV9PurG7hW4tbqJoZonGVdGBDKfYgkVth6roVY1I9HcD5t/wCCeXxa/wCFpfs26Jb3M3m6r4cY6NcAn5tkYBhb6eUyLnuUavp3vX5j/sS6hc/s3ftleNvhBqczJYao8lva+acb5Isy20ntvgZ/qWUV+nGea7cyoqliG4fDLVejGzzf9oj4ap8YPgp4v8JFFkn1CwcWu7oLhPnhP4SKlfJ//BJ74lvqHgXxX4AvnK3eiXgvraKThhDN8rqB6LIhJ95a++CM1+Yek/8AGLX/AAUxntT/AKL4e8W3BRf4VMV6dygdgq3IC/RDXRgv3+Gq4Z725l6rf8AR+ntJRS14gj8vdJi/4UP/AMFPdUsf+PfS/E1zKARwHW8jEyge32jC/wDAa/RRTgmvgb/gqXoFz4K+KPww+JunJtuYv9HaQcBZbaVZocn1PmP/AN8V91eHtatvEmg6bq1m/mWl/bR3ULeqOoZT+RFfB+IFDmeFxy+1FxfrF/qj1MNK8WjSpQcU0HNLX5RGR1MfSg00HNLXVGQh4OKdUYNOBxXVGRDQ8HFL1FNorpjIkfSg4poOaWuiMxWHA18d/wDBRA5sPBX/AF0uv5R19hV8d/8ABQ45sfBX/XW6/lHXVCV2fY8HL/hcw/z/APSWfFdFFFbn9Vn1L/wT7/5KVr//AGDf/ai1985Oa+Bv+Cfn/JSfEH/YM/8Aai19796fNY/l3jr/AJHdX0j+Q7dRupKKOc+BPlz9vT4fSeIPAWneJ7WLfPosxWfaOfJlwpPvhwn4EmvgWv2N13RbTxHo97peoQrcWV3C8M0TdHRgQR+Rr8s/jd8ItS+Dnje60i7V3sXJksbsjieLPB/3h0Ydj7EEjd2fvfh9nUKlB5ZVfvRu4+aerXyevozz6vdf2NPHFt4M+NFpHeyiG21aB9P3ucKJGKtHn6sgUf71eFU5HaN1ZWKspyCDgg0j9SzLAwzLB1cJN2U016efy3P2aB3LkVHcTJbwtJIQqqpZiTgADua/PHwJ+3B458J6XDp+owWniCKFQqT3e5J8DoGdThvqRk9yax/il+1942+JekTaQPs2iaZOpSaKxDeZKp6qzsSdp7gYz0ORQz+e4cAZs8R7OaShf4r9PTc4T43eMoviB8V/EuuwHfbXV0Vhf+9GgEaH8VQGuIoooP6OwuHjhaEKEPhikl6JWQV+mH7JPgF/AfwZ0pbiPyr7UydQuFIwQZANgP0jCZHY5r44/Ze+Btx8W/G0N1eW7f8ACNaZIst3Iw+WVhysI9d3f0XPQkZ/SuNVijVFAAUYAFc9adlY/FfEHOIT5MspO9nzS8uy/G7+RJTSc0hOaK86Uj8XEJ4r8tP2kP8AkuPjH/r+P8hX6kscg1+Wv7R3/JcfGP8A1/H+QrfCu8mfrHh0v+FGr/g/VHm9FFFekf0GfpR+x8cfs8+F/rdf+lMtey14z+x//wAm9eF/rdf+lMteyE8V8hiZfvZep/IWcr/hTxP+OX5sUmm0UE4rzZSPJEJpjGlJxTa45yKQUjGlJxTK45yLCmk5pSaaTxXHNlIQnNITiimk5rkmzQQ9KjmAaJwRkEEYNSU1uciueM7Ti/ND6H4CajbNZahdW7jDRStGR7gkVXrsvjPpa6J8YPHGnIMJaa5ewKPZZ3A/lXG1/prgaqr4WlVXVJ/ej5pqzsFFFFdpIUUUUAFFFFABRRRQAUUUUAFFFFABX0d/wT5077d+1L4YlxkWkF5Mf/AeRP8A2evnGvrX/gmZp3239oS+nIyLTQriXPoTLCn/ALOa+L4zrew4exs/+ncl96sb0VepH1P1QPNKDikByKK/zvgz6Bj6cOlNBzSg4NdsWSx4NLTRxTq64Mhj+tFNU8U6uyEiGPBp1Rg4p4NdkJEMcDinUylBxXZGQhJziCX/AHTX4/6t/wAhO7/67P8AzNfr/cf8e8v+6a/IDVv+Qnd/9dn/AJmvo8td1L5H7J4cfHiv+3f1KtA60UDrXtH7bL4Wfrb8Lzn4c+Gf+wbbf+i1rpx1Nct8Lz/xbvw1/wBg22/9FrXUKck14nN7zP4vxS/fz9X+ZIDmormBLq3likQOkilSrDIIPBBp9KDW0ZHMnbVH5L/FnwNN8N/iHrnh+VWVbW5byC38ULfNG34qV/HNcjX3z+2d8C5fHOgw+LNFtzNrmlxlbiGMZa4txknA7shJIHcFu+BXwN0NenGXMrn9XcNZxDOMvhO/vx0kvNdfR7hX6h/sv+N7bxz8F/D0sMwkurC3WwukJ+ZZIwF5+qhW/wCBV+Xldr8LvjD4n+EGrSX3h69EaygCe0mXfDMB03LxyOcEEEZPPJq2cvFeQSz7BqnRaVSDur7Po18/0P1m/mK+Zf28PHVvo3wwt/DauGvNYuUJjB58qIh2Y/8AAvLH4n0ryW4/4KB+LnsDHD4f0qK7Ix5zNIyA+u3I/nXzz468e658SPEE2s6/fPfXsgCgkBURB0RFHCqMngepPUk01c/OuHeCsdh8fTxOOSjGDukndtrbbZJnPUUVLa2017cxW1vE89xM4jjijUszsTgAAdST2pH71KUYx5pHsn7I/wAP38d/GfSXeLfYaQf7RuGI4BQjyx9TIU49AfSv00BxxXiv7LPwU/4U94DX7ci/2/qhWe+IwfL4+SIHuFBOf9pm7Yr2nHOavm5dD+VeLs3jm+ZynSd4QXLHztu/m/wsO3UbqSip5z4o+ef25z/xY6f/AK/oP5mvzor9Fv26P+SHzf8AX9B/M1+dNDdz+kvDz/kUy/xv8kFey/sfcftFeE/966/9JZq8ar2T9j/j9onwl9br/wBJpaXQ+xz/AP5FOK/wS/Jn6blqaTikJzSE4rkcz+QEhaKKaTmsJSKFJxTaKQnFcspABOKaTignFNrmlItICc0nQUtNJzXNKRQhOaCcUU0nNckpDRneINatvDeg6lq14+y0sLaS6mb0RFLMfyBr4W/4JaaBc+Nfif8AE/4m6ipNzL/oyyHndLcytNNg+o8tP++694/bv8c/8IP+zJ4raOTZdaqselQjON3nNiQf9+hJUn/BNbwF/wAIX+y7pF7JH5d14gu7jVJARztLeVH+BSJWH+9X7bwTh/q+U4jFvepJRXotX95w4mWqR9Vd6D0oxWD468XWXgLwbrniPUTtsdKspr2bBwSsaFiB7nGBX1Ki5NJbnnn5xftMuf2nP+CgXhT4dQn7TomhSQ2d0i8oVUfaLw+x2jy/qgr9OY0EaBVACgYAFfnB/wAEvvCd54++JfxH+L+tL513NK9rFMwyGuJ3864YehAEY+khr9IBXtZpJU5ww0doJL5vVjYuK/OX/gqL45vPGfjLwB8HdBJuL27uEvp7dD9+eVjDbIfQ8ynH+2pr9E7u6is7aW4mkWKGJC7yOcKqgZJJ7DFfmV+ybbS/tSft0eLvilextNouhySXdr5gyFJBgs0I7ERqz/70dGWRUJTxUtoK/wA3ogXc/RP4Y+BLL4ZfD3w94U09R9k0ixis1YDBcqoDOfdjlj7k11I60tFeNKTk3J7sQUUUUgCiiigAooooAKKKKACiiigAooooAKKKKACiiigAooooAKKKKACiiigAooooAKKKKACiiigAooooAKKKKACiiigAooooAKKKKACiiigAooooAKKKKACiiigAooooAKKKKACiiigAooooAKKKKACiiigAooooAKKKKACiiigAooooAKKKKACud+IV3/Z/gLxJdZx5Om3EmfTETH+ldFXn/wC0Bff2Z8CfiJd5x5Hh7UJM/S2kNXSV5xXmgPwI0y1N9q1rbjkzTrGPxYCv6M4RiJB0wBX89Pwusv7U+JvhO0xn7Rq9pFj13TKP61/QwnCD6V9fxI/epL1/QqQ6iiivjSQooooAKKKKACiiigAooooAK/Jn/grTd+Z+0B4atwciLw3C/wCLXNx/8SK/Wavx/wD+Cp979q/adiizn7NoVrF9MvK//s1fQ5Cr41ejKjufHlFFFfphYV9g/wDBPvwt/wAJKnjw7d3kmxHTpn7R/hXx9X6Mf8Ej9IjvLP4pTTLlPM0xF+oF0T/MV5eZ1VSw0pen5oR4x/wU6sfsv7VWpS4x9p0yzl+uEKf+yV8nV9pf8FX7H7N+0bo84HFz4ct3z7i4uF/kBXxbRlj5sHSfkgWwUUUV6gz9Mv8AgkBfeZ4c+Jdnn/VXVjLj/fSYf+yV+iNfmb/wR/1HyvEHxMsc8zW1jNj/AHGmH/tSv0yr8rzlWx1T5fkjN7hRRRXjCCiiigAooooAKKKKACiiigDzP9pew/tP9nj4l2wG5n8OahtHqwt3I/UCvw6+C9//AGV8YfA16Tj7NrtjNn02zof6V+9nxJ07+1/h54oscbvtOl3UOPXdEw/rX89+j3x0vW7K8X71vcJKMeqsD/SvtuH/AHqNaP8AWqZcT+jReVFLUUDiSFGU5UqCCO9S18UyAooopAFFFFABRRRQAUUUUAFFFFABRRRQAUUUUAFFFFABRRRQAUUUUAFFFFABRRRQAUUUUAFFFFABRRRQAUUUUAFFFFABRRRQAUUUUAFFFFABRRRQAUUUUAFFFFABRRRQAUUUUAFFFFABRRRQAUUUUAFFFFABRRRQAUUUUAFFFFABRRRQAUUUUAFFFFAH5tf8FMfCF98Mfi58PfjPoCeTcrNHb3EqjCi5t282Et6703L9Iq/QTwF4vsfH/gvQ/EmmNusNWs4r2E5yQsiBgD7jOD7g15p+2J8Jf+Fzfs9eLNChh87U4bc6hp4Ay32iH51VfdwGT/gZrxL/AIJZfFo+L/gvqHg27m33/ha7IhVjybWYs6fXDiUew217dT/acBGf2qbs/R7f5FdD7XxxX5+/8FYPhzN/YPgr4k6crRXek3Z025ni++qP+8hbPYK6OPrIK/QPvXmH7SnwzX4w/A3xj4TEYlur2wdrQEf8vMf7yH/yIi/hmuLAVvq+JhN7X19HoxI1PgZ8RYfi38IvCfi+JlLarp8U0wTokwG2VP8AgMiuv4V3eK+Df+CT/wATm1b4b+JvAd5IftegXou7eN+CIJ87lA/2ZEYn/roK+8u9TjaH1fETp9E9PToD0PlT/gpX4C/4TT9l7V72NPMuvD95b6pHgc7Q3lSfgElZj/u0z9hHxz/wnP7MnhRpJPMutKV9KmGc7fJbEY/79GOvor4i+EoPH3gDxH4aucCDV9PuLFiw+6JI2TP4Zz+Ffnz/AMEt/FM+lz/ELwFf5hubS4jv47duqsCYZ8j2KwivnOJsP9c4eqNb0ZKXyejOvDStKx9+04HNNpelfzzGR6g6nA5poOaK64yIH0oNNBzS10xkA8HFOBzUQOKdXRGRLQ+lBxTAxFLit4zJHDLEe1fHn/BQ45sfBY9JLr+UdfYPOaxfEvgnw/4zEC67olhrAgJMX261SYRk4zt3g4zgZx6CuunUs7s9jJcwjlWPp42UeZQvp6pr9T8haK/V7/hRvw8/6Ejw/wD+CyD/AOJp3/CjPh5/0JHh/wD8FkH/AMRXZ7aJ+u/8RHof9A7+9HyH/wAE/wA4+JGv/wDYM/8Aai1965GRXNeG/h34X8IXMlzofh/TNIuJU2PLY2kcLMuc4JVQSMgcV0dRKpd3PyjPs0jnOOljIxcU0lZ+SsPz70uTTKKnnPnrDic81xXxU+FGgfF3w3JpGtwbhy0F1HgS28mPvoe3uOh712WeaQ4Jx3pqZpQrVMNUjWoycZR1TW6PzK+Lv7L3jH4U3M032N9a0NSSmpWUZYKv/TRBkofc5X0Jrx4jFfsqyZGOv1rgfFXwE8AeNZpJtX8L2E9xKcvPFH5MrH1LptY/iatVV1P2LLfEOpTgoZhS5mvtR3fqnp9zR+VFFfo3efsSfDG4dmj0+8tgegivXIH/AH1mnWX7FPwvtXDS6Xd3YHaa9lAP/fJWj2sT6f8A4iHlVr8k/uX+Z+caI0rhUUuxOAqjJJr3z4M/sg+KviLc297rcE3hvw+cFpbhNs8q+kcZ5Gf7zADuN3SvuXwj8HfBfgRkfRPDdhYzoMLcCENKP+Btlv1rsQuPpWM8QvsnyeaeIVavB08BT5L/AGnq/ktk/mzC8FeCtI+Hvh+10XQ7RLOxt1wqr1Y92Y9WY9ya3xSYAPvTcnd7VxTnzH5FUnOrN1Kju3q292x5OKaTmkpCa5ZSBIR2wK/Lf9o7/kuHi/8A6/m/kK/UbOM5rkdV+EngnW9QmvtQ8KaNeXk7b5Z59Pid5D6sxUkn61pQxCoybaufYcNZ5DIcTKvKDkpRtp6pn5P0V+q3/Ckfh9/0JOgf+CyH/wCIo/4Ul8Ph/wAyVoH/AILIf/iK6nmMF0P0j/iItH/oHf3o4/8AY/P/ABj14XB9br/0plr2TviqGjaHp/h3TYdP0uyt9OsIc+XbWsSxxpkknCqABkkn6k1eJ5Ar5uvUU5ykurPxnG4hYvF1cQlZTk3btdti00mlJphOa4JSORCE5oopCcVxykWhCc0lFNJ5rknIpBTKVjSVySZaAnFMpSc0lcc5FATgU2gnNFckpWdyj8Uv2q9LbSP2jfiHAw2l9Ynnx7SN5g/9CrymvoH9vSz+yftU+NMLtWX7JKPxtIc/rmvn6v8ASjhmq6+S4Sq+tOD++KPnKitOS8wooor6QyCiiigAooooAKKKKACiiigAooooAK+3f+CWWneb8RfGl/j/AFGlxwZ/35Qf/adfEVfoL/wSo07bbfEe+I+81hCp+gnLfzWvzDxKrew4WxUu6S++SR1YZXqRPv8AB5pSM02nA5r+BIM94UHFOplOBzXZBkjlp61HTwa64shjqcDmmg5pQcV2QkQOpwOabRXXGQmSdRS0wHNPBzXZGRDI5mH2eXP901+QWqf8hO7/AOur/wAzX7AdcgjiuLb4K+AJWZm8F6CWJySdNhJJ/wC+K9vBYuOH5rq9z7XhniKGQSqynTcue2z2tf8AzPyqoHWv1W/4Uj8Pv+hK0D/wWQ//ABFKPgl8Pv8AoSdA/wDBZD/8RXqrMKb6H3T8RaLVvq7+80vhj8vw68Nf9g22/wDRa11A5FVrS0hsbSK2t4kggiQJHFGoVUUDAAA4AA7VPnBFefz3lc/DqsvaVJTXVtkoNLTAc0oOK0jIxsDAFSG5FfJv7Qn7GsfiS5ufEXgcRWuoykyXGksQkUzd2RuiMfQ/KfUd/rMHPTpRnmuuFZxd0erlma4rKK/t8LKz6ro12a/ryPyB8R+FdY8IalJYa1ptzpl2hwY7mIoT7jPUe44rJr9gNe8LaP4oszaavplpqdseTFdQrImfXDA15frX7IXws1qRpP8AhHBZysclrS6liH4KG2j8q7Y4hPdH7Dg/EbDyiljKLT/u2a/GzX4n5n0V+io/Ye+GYfd9m1Aj+6bw4/lmuk0L9k34XaDIssfheG6kX+K9mknB+quxX9K09rE9Gp4iZZGN4Qm36JfqfnR4L+HniP4haktl4e0i51KcnDNEmI4/d3PyqPckV91fs6fsl6f8L3i17xC8Wq+JduY1UZgs89dmfvP/ALRxjsO59+0vRrHQ7OOz06zt7G1jGEht4ljVfooAAq4cNwal1T85z3jTGZtTeHox9nTe9ndteb008l+JKvyjHajJplFRzn53Ydn3oz702ijnCx89/tyt/wAWPlH/AE/QfzNfnXX7Ca94b0rxVp7WOsaba6rZlg5t7yFZoyw6HawIyK5r/hRvw8K/8iR4f/8ABZB/8RVqrFLU/TeG+L6WR4N4aVJyd27p97f5H5QV7H+yBgftEeE89M3X/pNNX33/AMKO+HhA/wCKI8P/APgsg/8AiKu6N8LfBvh3UodQ0rwro2nX8OfLubSwijkTIKnDKoIyCR9CaUq8bWPazDj6jjsHVwyoNOcXG91pdWOtpC1NJzRXA5n40BOaKTgUhOaxlMdhScU0nFBOKbXPKRSQE5ooppOa55SKAnNJRSE1yykNIQnNJRQTiuaUij4C/wCCpHimfVLn4e+AbDM1zdzyX8lup5ZiRDBx7lphX6DfDnwnB4C8BeHfDVtjyNI0+3sUKjGRHGqZ/HGfxr84tZi/4Xx/wU70nT/+PjTPDVzECTyFWzjMzA+3n7l/4FX6gYr+mcDh/qGT4PC9XHmfrJ3/AAR49eXNNi18c/8ABUH4of8ACFfs+x+G7ebZf+Kb1LXaDhvs8REkpH4iJT7Oa+xu9fmL+1dI37TH7e3g/wCGVuxn0fRXhtLpUOVx/wAfF2w9CIwE+sde1ldJTxCnL4YJyfy/4Jgj7B/Yg+F//CqP2a/CGnTQ+VqN/b/2re5GG82f5wGHqqGNP+AV7xjIpkUSwxrGgCooAVVGAAO1SAYrzq1R1qkqkt27iPmn/goH8Wf+FUfs2a+tvN5Wq+ICNFtMH5gJQfNb14iWTnsStY//AATa+Eh+G/7Olhq11D5eqeKZTqspYfMICNsC/TYN4/66mvnf9urVLr9oj9rvwN8HNJmZrTTpIoLox8+XNPtknf32QKh9sMK/SjR9KtdC0qz02yhW3srSFLeCFPupGqhVUewAAr16/wDs2BhR+1N8z9On+Y+hfooorxBBRRRQAUUUUAFFFFABRRRQAUUUUAFFFFABRRRQAUUUUAFFFFABRRRQAUUUUAFFFFABRRRQAUUUUAFFFFABRRRQAUUUUAFFFFABRRRQAUUUUAFFFFABRRRQAUUUUAFFFFABRRRQAUUUUAFFFFABRRRQAUUUUAFFFFABRRRQAUUUUAFFFFABRRRQAgrx/wDa91D+zP2YfiXMTjdodzDn/fXZ/wCzV7B0xXzx/wAFA9R/sz9kXx/IDhpIrWAe++7hU/oTXThI82Ipx7yX5gfkZ+zZYHUv2hfhpbY3B/Emn7h/si4Qn9Aa/fodK/Cz9ifTv7U/ao+HEOM7dTE2P+uaM/8A7LX7p19FxG/38I+X6lSFooor5QkKKKKACiiigAooooAKKKKAE7ivxf8A+ClN/wDa/wBrfxPFnP2W1sofpm2jf/2ev2g7V+Hv7e2o/wBqftb/ABDmznbdQQ/9+7aJP/Za+o4djfFSfaL/ADRUdz5/ooor9FLCv0+/4JG2Oz4eePrzbnzdTt4s/wC5ET/7PX5g1+sX/BJjT/K+APiS6YY8/wARyqPcLbW/9WNfP55LlwTXdr8wex4r/wAFddO8r4meBb/H+v0iWHP+5MT/AO1K+B6/SH/gsDppx8L9QVeAdRgc/wDgOV/9mr83q1yaV8DT+f5sS2CiiivbGfc//BJHUfK+N3iywzjz9AabHrsuIR/7Ur9W6/Hv/gltqn2D9qBYM4+26LdwY9cGOT/2nX7C1+Z59G2Nb7pES3CiiivniQooooAKKKKACiiigAooooAhuYlnt5Y3G5HUqR6giv5z9XsW0rWr2zf79tcPE31ViP6V/Ro3KkV/Pv8AHTTP7E+Nnj6wxtFpr9/AB7LcOP6V9jw5L3qsfT9Son7zfDrVP7b+HvhrUc7vtemW0+fXdErf1rpK8s/Zd1T+2P2cvhpck7mPh2xjY+rJAin9VNep18lVjy1JLs2SFFFFZgFFFFABRRRQAUUUUAFFFFABRRRQAUUUUAFFFFABRRRQAUUUUAFFFFABRRRQAUUUUAFFFFABRRRQAUUUUAFFFFABRRRQAUUUUAFFFFABRRRQAUUUUAFFFFABRRRQAUUUUAFFFFABRRRQAUUUUAFFFFABRRRQAUUUUAFFFFABRRRQAUUUUAFFFFADSNy1+X/gI/8ADI3/AAUbv9BYG08L+KpzbwjpGIbsh4MeyTgR57BWr9Qegr4C/wCCrXwvluPC/hT4maYrR32h3IsLqeLh1ikO+F89gkgIHvLXr5XOLqyoT+Gaa+fQpH37ikxmvOf2ePihF8Zfgx4T8XoytNqNkhuVTolwnyTL9BIr49sV6P0FeVODpycXutCT8wvCX/GLf/BS290s/wCi+HvFlw0MY6IYr3EkQUei3AVPopr9PB61+e//AAVd+Hs1tY+BviZpgaG90y5OmXFxH95QSZYGz2CusvPq4r7U+DHxDg+K/wAKfCvi6327dW0+K4kVOiSlcSJ/wFwy/hXsY/8AfUKWJW7XK/Vf5jZ2vWvy+0SL/hQ3/BTvV9PP7jTPEtzKAegZbyMTqB7eftX8K/UE8V+a/wDwVI0K58EfFf4YfE3Tk23MY+ztIOAsttMs0WT6nzG/74rhw9FYunWwUtqsGvnbRl05cskz76BxS1m6BrNt4h0PTtUtH8y0vreO5hf+8jqGU/kRWiDiv5SknTnKEt0e4O6UoOabRWkZAPpQcU0GlrqjImw+jpTQcUoOa6IyEODUtNozitlIViQNS1GGpa1UybD6Kbk0u6tVMVh26jdSZFFWpiHbqN1NoqucB24UZFNoo5wF3UbqSipcwCik3UmTUOY7DqQtTScUhNZOYWFoJxTc5orJyLsBOaKQnFITmsZSGKTim0UhOK55SHYUnFNJzSUVzykUFITQTTScVySkNIQnNJRQTiuaUi0hCcU2ignFckpDEJxTScUpNMrklItIKQnFLTeprllIsb1pScUU0nNcc5FBTWNKTimE4rkkxo/Kn/gpLpI079o43AGDf6RbXB98GSP/ANp18rV9m/8ABUTT2i+L/ha+x8s2hiEH3SeUn/0YK+Mq/wBFOAa3t+GsFO/2Uvu0/Q+exCtVkFFFFffnOFFFFABRRRQAUUUUAFFFFABRRRQAV+ln/BLfTvK+FXi2/wAf67WRDn/chQ/+1K/NOv1T/wCCbGn/AGH9nV5sY+2azczZ9cLGn/slfini7W9lw1KP80or8b/od2EV6h9Xg5pQcU0HFOr+GYs9oceaUHFNBpa7ISEx9KDimg5pa64yEPBxTqjBp4NdcZGbQ4HFOplKDiuuMiR1PBplAOK6oyJaJQc0U0GnA5rqjIhoUGnUylBxXTGQDwcUoOabRXTGRA+gHFIDmlroUgHA0u6mUoatlImxJnNFMpcmtVMmw6lyabuo4rRTCw7d7UuRTaKvnEO3UbqbRT5wHbqTdSUUucBd1GTTcCjIqXMBaKTdSZNQ5jsKTik3UlIWrJzHYUnFITSUVi5FWCkJxSFqSsJSGBOaKKaTmueUh2AnNJRQTiuaUihM4FZ2v61beHdC1HVbx/LtLG3kuZn/ALqIpZj+QNXycV8//t1eOP8AhB/2ZvFjpJ5d1qiJpUIzjd5zBZB/36En5V15Zhnj8dRwsd5yivxFJ8sWzwf/AIJb6Dc+N/it8TviZqKbrmT/AEdZDyGluZmmlwfUeWn/AH3X6UYr5T/4Jp+Af+EM/Ze0q+kj8u68QXlxqkmRzt3CKP8AApErD/er6sPev6kzCUXiJRjtH3V6LQ8Fu7MXxl4nsvBPhPWvEGoPssNKs5r2dvRI0Lt+gr88/wDgmR4YvfiR8XfiP8YNaTzLmSV4IpG5BuLmQyzFfdVCj6SV7R/wU6+KH/CDfs7voNtLs1DxTeJYhVOGECfvJWHt8qIfaSu8/YV+F3/Cqv2aPCVnNF5WoapEdYvMjBLz4ZQR2Ij8pT/u110v9mwE6nWo+Vei3/yDofQR5FYfjPxTYeB/COs+IdTfytP0qzlvZ2HUJGhY498DitzpXxd/wVH+LX/CF/A608I2kuzUPFd2InVThhawlXkP4uYl9wzV5uEoPEVoUl1f4dQR5T/wTY8K33xa+NvxB+NGvR+ZOJpYrd25UXVyxeTYe2yPC49JRX6UV4Z+xf8ACUfBr9nbwpo08Pk6pdwf2nqAIw3nzYcq3ui7E/4BXuWa6MxrKviJOPwrReiB7i0UUV5wgooooAKKKKACiiigAooooAKKKKACiiigAooooAKKKKACiiigAooooAKKKKACiiigAooooAKKKKACiiigAooooAKKKKACiiigAooooAKKKKACiiigAooooAKKKKACiiigAooooAKKKKACiiigAooooAKKKKACiiigAooooAKKKKACiiigAooooASvk3/gp1qn9n/sranBnH23UrO3x64fzP8A2nX1iTxXw/8A8FatT+z/AAH8M2IOGufEMchHqqW8+f1Za9DLY82Lppd/yGtz42/4JxaWdR/a68HSY+W0ivZ2H/brKo/VhX7VV+Q3/BKrSvt/7S17cEZ+xaBcz59CZYY//ZzX689xXqcQSvi0uyQ5bi0UUV82SFFFFABRRRQAUUUUAFFFFACHpX4KftXal/av7SvxNnzu2+ILyHP+5Kyf+y1+9LHCE+1fz2/F/U/7a+LHjTUM7vtetXk+fXdO7f1r67hyN61SXkvzKicjRRRX35YV+xP/AAS9077F+y3azbcfa9Wu5s+uCqf+yV+O1ftl/wAE8NNbTf2Q/AoK7XnF5O3vuu5sf+O4r5fiGVsKl3kvyYnseP8A/BXLSvO+EXgvUsf8e+uG3z6eZA7f+0q/K2v2D/4KlaT/AGj+zAbjbn7BrVpcZ9MiSP8A9qV+Pla5BLmwaXZv/MI7BRRRX0Yz6Q/4J36n/Zn7XfgbLYjuPtkDe+60mx/48Fr9sjX4Ofshax/Yf7Tnw0uc7d+uW1tn/rq/lf8As9fvH1FfnnEUbYmEu8f1ZEhaKKK+VJCiiigAooooAKKKKACiiigBB0r8KP20tH/sP9qb4k2+3bv1V7nH/XVVl/8AZ6/dYda/GD/gpRo/9mfta+Jp9u0X9rZXI98W6R/zjNfUcOytiZR7r9UVE/Rz9gPV/wC2v2Sfh/MWy0VvcWx9vLuZUH6KK+hK+RP+CXes/wBp/suw227d/Z+sXdtj0zslx/5F/WvryvEx0eTFVF/ef5ie4UUUVxCCiiigAooooAKKKKACiiigAooooAKKKKACiiigAooooAKKKKACiiigAooooAKKKKACiiigAooooAKKKKACiiigAooooAKKKKACiiigAooooAKKKKACiiigAooooAKKKKACiiigAooooAKKKKACiiigAooooAKKKKACiiigAooooAKKKKACiiigBCa4f41/De2+L3wp8UeD7rYE1WxkgjdxkRy43RP/AMBcI34V3GM0e1OMnCSmt0B+ef8AwSq+JFzpw8bfCfWC0F/pdw2o21vKfmT5hFcp7bXEZx6u1foZ3r8wPjqh/ZM/4KE6F46hBtfDXiSZLy6YcJsmzDeA+pDZmx6stfp6jh0DKQVIyCK9fM4qU44iO01f59Rs8s/af+GA+MPwG8Y+Fki828ubFpbNQOftMWJIQPTLoo+hNfNP/BKL4nHXvhX4h8EXUpN34evvtFujHkW8+TgD2kSQn/roK+6mGQa/MT4ef8Yt/wDBSnU9Ab/RfD3iq4e3hHRPLu8SwBR/szhY8+zVWD/f4Wrh+q95fLf8AWx+nnevlL/gpb4D/wCEy/Zf1W+ji8y58P3lvqaYHO3cYpPwCylj/u19W1zPxJ8JQePvh74k8M3OBDq+nXFixb+HzI2XP4Zz+Febhqvsa0KnZoR87fsL+OP+E5/Zm8JPJJ5l1pcb6VMM52+SxWMf9+vL/OvfgcV8C/8ABLnxVPpzfEHwHfZhubO4j1CO3bqrcwz8exSIV98iv574vwf9nZ5iKKWjfMvR6r7r2PdpPmgmPBxTutRg4pwNfKRkatDqUHFIDmiuiMiR9FMpwat4zFYcGpQc02it1MkfRTcml3VqpgO3UbqbkUZxWimKw/IoptFXzBYfk0ZNMop84WH5NGTTKKOcLDqMim0UucLC7qN1JRUOYWCik3UhOazcxik4pC1JRWTmAUUham5zWMplWFJzSUUE4rnlMYU0nNBNNJzXPKQ7ATmkopCcVzykXYUnFN6mjqaTpXJKQw6U0nNBOaaTmuaUi0gJzSUU0nNcspFATmkAxRSE1yykUgJpKKaTmuOUhgTmmE5pScU2uWUi0fn3/wAFVbELd/De8A+Z0v4mP+6bcj/0I18DV+j/APwVK0oTfD/wVqWObfUpbfP/AF0i3f8AtKvzgr+/fCqsq3CmHX8rkv8AyZv8jwMUrVWFFFFfrpxhRRRQAUUUUAFFFFABRRRQAUUUUAFfr1+wRp32D9lrwgxGHuGu5m/G6lA/QCvyFr9of2S9O/sv9m/4ew4xu0uOb/v4S/8A7NX87eNtfkyShS/mqJ/dFnpYJXqN+R68DTwc1FTwa/jCLPZY+nA5pnUUoOK7IyIFHBp4OabRXVGRLH04HNNBzRXVGQmSA0tMBzTga6oyIaHg5paZSg4rqjIkdnFOBzTaK6YyJsSg5opgOacGrpjImw4HFKDmm0V0RmIfQDimg4pwOa6IzJsOyKWmUVspiH0ZNN3UuRWqmA7dS5FNoq1MVh1FNoqucLD8mjJplFPnCw/JpKbRRzhYdRkU2ipcgsLupKKTIqHMLC0U3dSVm5jHFqaTmignFYuY7BSE4pCc0lYymUFFFITmueUgAmmk4oJxTa5pSKsFfA3/AAVG8Uz6i/w+8B2OZrm8uJNQkt16s3EMGB7l5hX3weor88Nei/4Xx/wU50fTR/pGmeGrmFSTyqraRmdwfYz7l/Gv0nw8wqr5z9Zkvdoxcvnay/E58RLlh6n6O/DbwhB4A8AeHPDVsQYdI063sVKj73lxqufxxn8a6Xn8KKyfFfiOz8H+GdX13UZPKsNMtJby4f8AuxxoXY/kDX7G26kr7tnin5uftg3En7Sf7dHgr4W2rtNpWkPDaXSochS+Li7ce4hVR9Y6/TO3hjtYI4okWOKNQqoowFA4AAr83P8Agml4cvPin8b/AIkfGLWo98/mSRws3IFxdSGSTaf9hFC/SSv0pBzXsZnJU5U8MtoK3zerGxMV+YHxUP8Aw1v/AMFFdL8Kp/pfhfwvMtrcL1jMVsTJc7v9+XMWf92v0A+PfxNg+Dnwd8V+L5iofTLF3t1fo87fJCn4yMg/Gvj3/glL8Mpzo3jD4oaqGmv9YuTp1rPLy7RqRJO+e4eQoPrEarAL6vQq4t7pcsfV/wCSBdz9AQu0ADpTqKK8MQUUUUAFFFFABRRRQAUUUUAFFFFABRRRQAUUUUAFFFFABRRRQAUUUUAFFFFABRRRQAUUUUAFFFFABRRRQAUUUUAFFFFABRRRQAUUUUAFFFFABRRRQAUUUUAFFFFABRRRQAUUUUAFFFFABRRRQAUUUUAFFFFABRRRQAUUUUAFFFFABRRRQAUUUUAFFFFACYr86v8AgsBrHl6P8NNLDf66e+uWX/cWFR/6MNfoqOlfln/wV01nz/ij4G0rdk22kSXO308yYrn/AMhfpXt5LHmx0PK/5DW5L/wSJ0jzviP481Tb/wAe2lw22708yXdj/wAhfpX6j1+d/wDwSB0fyfDnxK1Qr/x8XVlbBv8ArmkzH/0aK/RClnUubHT8rfkge4tFFFeKIKKKKACiiigAooooAKKKKAKuo3KWFhc3MhxHFE0jH2AJNfzm39y97fXFxIcySyM7H3Jya/oH+NWr/wBgfB7xxqedv2LQ764z6bIHb+lfz5E5JNfccNR0qy9P1LiJRRRX2pQV+8P7IOlf2N+zD8M7fGN+h29xj/rqvmf+z1+D6jLAV/Ql8HtK/sD4TeC9NI2fY9Fsrfb6bIEX+lfHcSStTpx83/X4kyPJP+Cgekf2z+yR49jAy8EdtcqfTZdRMT/3yGr8R6/e/wDak0b+3f2cfiXZhdznw/eyIvqyQs6j81FfghWnDkr0Jx7P80v8giFFFFfWlHUfCzV/+Ef+JvhHVN237Fq9pc7vTZMrf0r+hlTuQH2r+cCJzHKjKSCpBBHav6KPB+sDxF4U0bVVIK31lDcgjp86Bv618PxLHWnP1/QmRs0UUV8UQFFFFABRRRQAUUUUAFFFFACDqa/Jr/grPon2P49+HdSVcJe+H40J9XSeYH9GSv1kWvzb/wCCv+h4n+GmrqvDLfWkjfQwsg/V693JJ8mNiu6a/ApbnW/8Ei9b+0fC/wAc6Ru/49dXjutvp5sIXP8A5B/SvvivzH/4JB68LfxX8RdGLc3VnaXYX/rk8in/ANHCv04rLOIcmOqedn+CE9xaKKK8cQUUUUAFFFFABRRRQAUUUUAFFFFABRRRQAUUUUAFFFFABRRRQAUUUUAFFFFABRRRQAUUUUAFFFFABRRRQAUUUUAFFFFABRRRQAUUUUAFFFFABRRRQAUUUUAFFFFABRRRQAUUUUAFFFFABRRRQAUUUUAFFFFABRRRQAUUUUAFFFFABRRRQAUUUUAFFFFAHx1/wU++Ev8AwnfwDTxNaQ+ZqXhO6F3lRljbSYSYD6Hy3PtGa9G/Yc+LX/C4P2cPC+oTzedqmmR/2TfknLebCAqsfdozG592r2nxT4dsvF/hvVdC1KITafqVrLZ3ER/ijkQqw/Imvzn/AOCdXiO9+Cv7RHxA+C+uSlWnll+zBuA1zbMwJQekkJL59I1r3KX+04CdP7VN8y9Hv/mPofpdX54f8FWvANzpjeA/ilpW6C9064/sye4jHzIcma3b22ss3Pqwr9Dgc15H+1X8L/8Ahb/7P/jPw1HD597LZNc2S4yTcxfvYgPTLIF+jGuLAVvq+JhN7Xs/R6MEdX8IvH1t8Uvhj4Y8XWu0R6vYQ3TIpyI5GUb0+qtuX8K7HoK+Gv8AglP8T/8AhI/hBrfgu5l33fhu+82BCeltcZYAD2kWUn/eFfctZ4yj9Xrzp9n+HQGfl54fi/4UR/wU31nTP+PfTPElzMoI4Vlu4xOgHsJ9q/hX6Hqea+Cv+CouhXHgX4vfDH4nacm24QCBnXgCW1mWaLJ9T5jfgntX3Poer2+v6NYanZv5lpe28dzC/wDeR1DKfyIr8n8ScNeeEzBfbi4v1i/1R62EleLRoUU0NTs4r8ZjI7bDgc04Go6UHFdEZisSZzRTAc04NW6mTYWnbqbRWymIfRTKXNaqYrDqKbupcitFMVh240bqSir5wHbqN1NoqucB26jdTaKOcBd1G6koqecBcmkpMik3VDmOw6im5NJWbmFh26kzmkorJzGFFJuppOKxcx2HbqaTikJzSVjKZVgJzRRmmk5rnlIdhScU2ignFc0pDAnFNJzQTTSc1zykWkBOaSikJxXPKRQE4pvWikJxXJKRSQpOKbR1pCcVySkMCcUwnFKTTetc0pFpCUE4oppOa5JSLPkn/gpnYm6/Z/02YDP2bXreQn0BhnX+bCvy6r9b/wDgoBp4vf2XfE0pGTaT2cw9s3Eaf+z1+SFf3P4L1/bcNyh/JUkvwT/U8HGq1X5BRRRX72eeFFFFABRRRQAUUUUAFFFFABRRRQAAZNfuP8FNP/sj4O+BbHG37PodjER7iBBX4dRqXkRQMkkAAV+9ehWA0rRdPsh0t7eOEY/2VA/pX8reOtfloYGl3c39yS/U9bALWTNClBxTQaWv5IjI9dkgOKdUYOacDiuyMiGPBxS02lBrpjIkcDinUylBxXXGRI6nA5pvSiumMhNEgNLTAc04GumMiGhwOKdTKUHFdUZEjqUHFNBzS1vGYrDwacDmoqcGreMybD6KaDThzW6mKwoOKXdTaK2UxD6KZS5NaKYrDqXJpu6lyK0UxWF3Uu6m0VXOA7dRuptFVzgO3UbqbRRzgLuoyaSjIqHMLBRSbqTJqHMdh1ITim0Vm5jFJzSUUE1k5gFITSE00tWDmOw4mmk5pKKwlMqwUE4pCcU2ueUiijrmr2+gaNqGqXj+XaWVvJczP/dRFLMfyBr4Z/4Jc6FceOvi58T/AInagm64ceQrtyDLczNNKQfUeWv4P717z+3L44/4Qb9mfxdIkmy61ONNKhGcbvOYLIP+/fmH8KP+CaPgL/hDP2YdL1CSPZc+Ib241N9w+bbuEKfgViDD/e96/fvD/DfV8pxONe9SSivRav7zzMXLVRPrCvkj/gpj8Uf+EC/ZxudFt5vL1HxRdJpyBThhAv7yZvphVQ/9dK+t+tfmP+2ldS/tHftteBvhRZSNLp2lNDa3QjOdjS4nunH+7Aqfihr9Lyymp4lSl8Mfefy/4J5yPrD9gn4X/wDCrP2ZfC0E0XlajrCHWbvjBLT4MefcRCIH3Br6HxmobS1is7WK3hjWKGJAiRoMKqgYAA9MVMxCqSeg5rgr1HXqyqS3buI/Pr/gqz8TLifTvBvwt0gtNf6vcjULq3i++6gmO3THcM5c49YxX2V8C/hpb/B74Q+FPB9uFzpdjHFM6dJJz80z/wDApGdvxr8+/g8D+1t/wUS1fxhJ/pXhjwxM13bMeUMVuRFa49C0mJcezV+n+a9bHv6vRpYVbpc0vV/5Ib7DqKKK8QQUUUUAFFFFABRRRQAUUUUAFFFFABRRRQAUUUUAFFFFABRRRQAUUUUAFFFFABRRRQAUUUUAFFFFABRRRQAUUUUAFFFFABRRRQAUUUUAFFFFABRRRQAUUUUAFFFFABRRRQAUUUUAFFFFABRRRQAUUUUAFFFFABRRRQAUUUUAFFFFABRRRQAUUUUAFFFFACV+O3/BUPW/7V/ajuLXdu/s3SLS1x6Z3y4/8i/rX7EnpX4b/t167/wkP7WPxEuQ24RXsdoPbyYY4iPzQ19Pw9DmxUpdov8ANFR3PvT/AIJQ6L/Z/wCzvq96y4e/1+eQH1RYYUH6h6+1OmK+av8AgnXoZ0T9knwYWXbLeNd3bj/euZAp/wC+VWvpQdRXj5hPnxdR+b/DQT3HUUUVwCCiiigAooooAKKKKACiiigDxT9tDWP7D/ZZ+JFzu279Jkts/wDXUiL/ANnr8J6/Zz/gpXrf9k/sneIrfdtOo3lnaj3xOspH5RGvxjr9D4djbDSl3l+iLiFFFFfVFF3RNOfV9ZsLGP8A1lzPHCuPVmAH86/ovtIUtbaKGNdscaBVX0AGBX4B/s+6QfEHx2+Hun7dy3PiCwjcf7JuE3H8s1/QB0Ar4PiSd6lOPk/0IkZPjDRx4g8J6zpZAIvrKa2IPfehX+tfzryqUkdSMEEgg1/R+4yhHtX89Pxa0Q+GPin4x0crtOn6xeWu302TOv8ASr4an71SHo/zHE5SiiivuSgr97f2V9bHiD9m/wCGl7u3sdAs4nb1aOJY2P5qa/BKv2s/4J0a7/bf7JXg5WbdLZPd2j+225kKj/vllr5PiOF6EJdn+aJkfS9FFFfnxAUUUUAFFFFABRRRQAUUUUAJ1zXw9/wVn0L7d8CfDeqKu57HX442PokkEuf/AB5Ur7gPBNfM/wDwUY8P/wBu/smeL3Vd0thJaXiD/duI1Y/98s1ehl0+TF035r8dBrc+G/8Aglfrv9lftMXFmWwNT0O5tgvqVeKX+UZr9fRzX4c/sIeIf+Ea/ax+H1wW2pPdyWTDsfOhkiA/NxX7jCvV4ghy4tPukOW4tFFFfNEhRRRQAUUUUAFFFFABRRRQAUUUUAFFFFABRRRQAUUUUAFFFFABRRRQAUUUUAFFFFABRRRQAUUUUAFFFFABRRRQB86/ti/tMax+zRoPhzU9L0O01qPU7mW3lF1KyeWVUMuNvr835Vxv7If7bmqftIfEPU/DOqeHbLRhbaa9/FLazu5crLGhUhvaTP4VF/wU/wBDGpfs82F8q5fTtcglLeitHLGR+bL+VfJf/BNrUksf2n9Ogaby2vNNu4FXH+sIQSbfyjJ/4DU31KtofrrRRRVEhRRRQAUUUUAFFFFABRRRQAUUUUAFFFFABRRRQAUUUUAFFFFABRRRQAUUUUAFFFFABRRRQAUUUUAFFFFABRRRQAUUUUAJX5m/8FAdEvPgL+1D4C+M2jQkR3kkUlyE4ElxbFVdWPYSQFF99rV+mQNfOv7enwl/4W3+zb4kggh87VdFUazZADLboQTIo9S0RkAHqRXpZdWVHER5vhlo/RjR7z4f1qz8S6Fp2r6fMLiwv7eO6t5l6PG6hlYfUEGtAjK4r5G/4JnfFn/hYX7PkWgXU3map4UuDp7hjljbtl4GPsAWQf8AXKvruuTEUXh606T6MR+YXwmP/DLn/BSLWPC7f6L4f8TzyWsC9E8u5xNbBR32y7Ys/wC9X6eYr86/+Cq/gS60LU/h/wDFbSN0F7Y3A02a5Qco6sZ7ZvwIm5+lfdHwr8d2vxN+HHhnxVZ4EGr2EN3sU58tmQFkPurZU+4r08w/fUqWKXVcr9V/mN9z56/4KYeAv+Ey/Zg1K/jj8y68PXtvqabR82zcYX/ALKWP+7S/sOeOf+E4/Zo8IySSb7nTIn0qYZzt8lisY/79+Wfxr6I+Jng6H4hfDzxN4Ynx5Wr6bcWJLfw+ZGyhvwJB/Cvz7/4Jd+K5rCPx/wCBb7dDcWdzHqEcD9QxzFNx7FIh+NfBcYYX67w3UkvioyUvk9H/AJnbhJWnbufe9FNBpwOa/mSMz2LDgc0tMpQcVupiHUu6mg5pa2UxWHA5p26o6M4rZTFYk3UtR7qXIrVTJsPoptLurVN9gFopN1LkVd32ELk0ZNJkUU+ZgLk0ZNJRU84BRRkUm6lzgLRSbqSocx2HUUzIpN1Q5hYfuppOKaTmisnMqwu6kopCcVk5jsLSE4pCc0lYSmMUnNJQTimk5rCUh2FJppOKCcU2sJSKSFJzSUU0nNc8pFCk4ptIOaUnFc0pFWAnFN60daK5pSGJ0FNJoJppOa5ZSKSAnNJRSE1yykWkBOaSikJxXJKQzxj9sbTDq/7NPj6ADOyxFx/37kST/wBkr8bK/bn4/WX9o/A74g223c0mgXwUf7XkPj9cV+I1f2h4FV+fKsVS/lmn96S/Q8XHr34vyCiiiv6bPLCiiigAooooAKKKKACiiigAooooA3fAmn/2v438P2ON32nULeHHrukUf1r920PT6V+JX7O+n/2p8efh7bkblbXrJmHqqzKx/QGv21Bwa/jXx2r3xuCo9oyf3tL9D2sAvdkx9OBzTaOlfzDGR6g6nA5poOaK6oyJaJQc0tRg5p4Oa6oyIaHA0tNpQa6YyEOBxTgc0yiuuMiR9OBzTAc0tdEZCsPBxTgc1GDinA10RkS0OpQ1NBpa3jMgfRTKcGrdTAUHFODU2itlMVh4NLuqOl3Vqpk2JKKZupQfetVMVh1FJuozntVqYWFooyKMiq5xC5NGTSUVXOAuTRk0lGRT5n2AKKMik3Ury7ALRSbjSE+9ZtvsMdSbqbupN1ZOYWHE+tNLUlFZOZVgzmijpSFqxcx2FJxTSc0lFYSmMKCaQtTScVjKQ7HwX/wVE8VzX6eAPAtlumuLy5kv5IE6luIoePcvKPwr9Bfhp4Ph+H3w98NeGLfaYtI063sQV/i8uNVLfiRn8a/OPxHF/wAL4/4KbaFpQ/0jTPDdzCrE8qq2kZuHB9jMWX8a/UKv60yrC/2fkeCwr0bjzv1lqr+i0PCxEuaozM8Sa/Z+FvD2p61qEohsNOtZbu4kP8McalmP4AGvzo/4Ju6DefF39oD4jfGHWIt0iPKIS3IW4upGZtp/2I1K49JBXvf/AAUq+KH/AAr79m2/0q3m8vUfE1zHpcYU/MIv9ZMfoVTYf+ugroP+Cf3wvHww/Zk8NLNF5Wo64G1q6yMEmbHlf+Qli/HNfTUf9nwE6nWb5V6LV/5HP0PpAV4R+2v8Wv8AhTv7OfirVoZvJ1S+h/srTyDhvOnBXcvuqb3/AOAV7xX5qf8ABSDxNffF/wCO/wAP/gvoUm+VJYnuFXlRc3LBU3j/AGIvnz6SmuXLqKr4iKl8K1fogR65/wAEvPhL/wAIR8CrjxZdwlNR8V3RnVmGGFrEWSIfi3mt7h1r7O6Vi+EPDFl4K8K6R4f02PydP0u0isrdPSONAq/jgVtDkVz4qu8RWnVfV/h0/AGLRRRXMIKKKKACiiigAooooAKKKKACiiigAooooAKKKKACiiigAooooAKKKKACiiigAooooAKKKKACiiigAooooAKKKKACiimscKT7UAfn78V/+CmGu+AfiX4o8NWHhDTL600fUp7BLmW5kDSeU5QsQBjqpr7G+BfxBvfit8JfDXi3UrGLTbvVrY3DWsDFkQFmC4J5OVAP41+IfxD1NNc+IHiXUY5fPS81O5nWXGN4aVmDfjnNft/8C9DPhr4LeBNLK7XtNDsonH+0IU3H881KZTR3dFFFUSFFFFABRRRQAUUUUAFFFFABRRRQAUUUUAFFFFABRRRQAUUUUAFFFFABRRRQAUUUUAFFFFABRRRQAUUUUAFFFFADW4Umv59Pjbrn/CT/ABm8dasG3C+129uFPs07kfoRX75+MtcTwz4S1rV5MBLCymuWz0wiFv6V/PFbQT6xq8UKZlubqcIuerOzY/UmvsuHIa1aj8l+ZcT95v2YNB/4Rr9nX4b2BXY6aDZvIvo7xK7f+PMa9QrP0HS4tE0PT9Oh/wBTaW8dun+6qhR/KtCvkKsuecp922QLRRRUAFFFFABRRRQAUUUUAFFFFAHwx/wVq1v7J8D/AAtpith7zX1mI9VjglBH5yL+VflHX6N/8Fftd3Xfw00dW+6l9dyL65MKof8Ax16/OSv07I4cuCi+93+Jotgooor3xnvn7B+i/wBvftZ/Dy3K7hHdy3R9vKgkkz+aCv3Gr8ef+CXWhnVv2oobvbkaZo93d59M7If/AGrX7DV+ccQz5sWo9or9SJbhX4XftuaB/wAI5+1X8R7Tbs8zUvteP+u0aTZ/8iV+6Pc1+O3/AAVD0D+x/wBqO4vNu0arpFpeZ9cBof8A2jT4eny4qUe6/VBHc+RqKKK/Riwr9Z/+CTuu/b/gDr2ms2ZLHX5So9EeGEj/AMeD1+TFfo7/AMEgvEGJ/iToTt95bK9iX0wZkc/rHXgZ7DnwTfaz/ET2P0mooor8xMwooooAKKKKACiiigAooooAQ9K8y/aY8P8A/CUfs+fEXTAu+SbQbwxr6yLCzJ/48or06qmp2MWqabdWc674LiJopF9VYEEfkaqnLknGXZ3A/n3+DniD/hEvi54K1ovsGna1Z3TN6BJkY/oK/oRQ5UH1r+c/XdLm8PeINQ06fieyupLd+2GRyp/UV/QX8MvEf/CYfDnwvr27f/aml2t7n18yJXz/AOPV9hxFG/sqi81+Rcjp6KKK+NICiiigAooooAKKKKACiiigAooooAKKKKACiiigAooooAKKKKACiiigAooooAKKKKACiiigAooooAKKKKACiiigDwP9ujQP+Eh/ZY8dQhd0lvBDeKfTyp43Y/8AfKt+dfmb+xV4gi8NftR/D67mYIkl81mCf708TwqPxMgr9ffjD4f/AOEt+E/jLRQu9r/R7u2Uf7TQsB+pFfhz8OPEa+DPiL4Y15wSulapbXpA64jlV/8A2Woe5a2P33opqtuUH1GadVkBRRRQAUUUUAFFFFABRRRQAUUUUAFFFFABRRRQAUUUUAFFFFABRRRQAUUUUAFFFFABRRRQAUUUUAFFFFABRRRQAUUUUAFQywpcRPG6h43BVlYZBB6gipqKNgPzA/Zrlf8AZT/b68SfDm5Y2/h/xBK9lahz8u1/39k2e5wfK+shr9Pq/Oz/AIKnfD678O6x4D+Luibre/0+4WwuLiMcpIjGa2f8CJRk/wCyK+4vhH8QrT4q/DTw14uscCDV7GK62Kc+W5X54/qrBlPute1j/wB/Sp4tfaVn6r/Mb7nG/tcfC/8A4W9+z14z8PRw+dfGya8sgBlvtEP71APdiuz6Ma8F/wCCVXxQ/wCEo+C2reDrmXdeeGb4mFCeRbT5dfykE35ivttvmGK/MX4If8Yu/wDBRrX/AAY/+i6B4kmltLdTwgjnxcWuPUhtsWfUtTwn7/CVcP1XvL5b/gNbH6dnrX5eeG4f+FD/APBTXXdJ/wBRpniS5nVSOFK3aC4QD2EwVPwr9Q6/O/8A4KOfCLxnc/Gj4c+PvAPh7U9b1mKHy2/suykuDDLbTCWJ3CA4B80jJ7J7V5tKhHG0a+Bm7KrBx12Tto/kXTlySTPtcNil3AdSB9a/PuLQP24Pif8AeW68O2T92ezsNn5fvf51ai/4Jx/HXx4d/jj4rQbJPvJJf3d+4HoQ4VfwBxX5BQ8MKsX/ALXjYR/w3k/0PUli4LZH2p4g+Kngzwnu/tvxZomkleovdQiiI/BmFeca7+218E/D+4XHjyyuGH8NlDNc5/GNGH615F4d/wCCRHhm32nX/iDq2o/3hp1lHa/kXaSvT/D/APwTF+B2jbftmm6xruOv2/U3Xd9fJEf6V9BR8Psjo/x8TOp/hSX53MHjG9kcVrn/AAUy+EellhZweINYPY2tiiKf+/kin9K4bV/+CrGhw7v7K+H+o3np9rv0gz/3yj19caB+xl8EvDYX7J8N9Dl29Pt8Bu/z84tmvQtF+F/g3w2F/snwpommben2PToYsf8AfKivZpcK8NUP+XEp/wCKVvyMnips/OYf8FJfiR4k58NfCqKZW+7/AMfF3/6Aq5p4/am/ay8T/wDIL+E01pG33ZIfDV5t/wC+pHK1+ngiVRgAD6CncV6sMsyOj/CwMfm2/wAzN4io+p+Yq+K/25NeP+ieHrnT93TOnWMWP+/tSDwB+3ZrXzXF5NZZ9b3TI/0jNfpttpa7YxwEPgwVJf8AbiIdab6n5lf8M8/tqal/r/Gctrn/AKjipj/vgU4fsk/tg3H3/ifJF/3M10P/AEFa/TLmkz71usRSj8OHpr/t1E+0l3PzP/4Yx/a5f5j8XHU+n/CVX/8ARKP+GOf2vYvu/Fh3/wC5pvT/ADSv0x59aPxqvrUP+fMP/AUHtJdz8yz+y5+2Rp/+p+Iktzj/AKmKVv8A0NaQ/Bf9t7Svmt/EM14V6Aavavn/AL+Yr9NB1pah16Eviw1N+sEP2k+5+Y7R/t4+H/8AW2dxdoOwj0qfP4rk1Gfj5+2P4UP/ABMPhvdaqF6k+HZZh+cBFfp5+FGK5p0stq/HgqXyjb8hqtNdT8v2/wCCh3xi8K/N4q+E0UCL9/Npd2X6yb8VuaL/AMFW9Hl2jWPh7f2fq1nqCT/oyJ/Ov0i2DuoP4VzmvfDXwl4o3f2z4X0fVt33vt1hFNn67lNcFTJeH6/x4PlfeMmvw2NFiJrqfI3h3/gpX8HtZ2i9k1vQiepvrDeB/wB+Wc/pXqXhn9rL4P8Ai4qNP+IOiq7fdS+n+yMfbEwU59q2PEn7EXwO8Vbvtnw50mAt307zLLH08llFeS+Kv+CVfwi1re+k3niDw9J/CtvdpNEPqJEZj/30K8etwZw/X/hzqU38mv8AM0WLl1R9IabrFhrNstxp97b31u3SW2lWRT+IJFWzXwZq/wDwSk8VeGrhrzwL8UkjuhzGt3bS2bL6AyxO5/HaPpWRL8NP21/g5zp+qXPi2xi6mO9h1EMPQLP+9/IZr57EeHPPrgcbGXlJOP8AmbxxUeqP0Lpu6vzxh/4KDfFz4YXKWnxN+F/lkHbue3n0yVvf94HVvwABr1vwT/wUr+FPiRo4tZTVvC054Zry286EH2aIs34lRXx+N4Fz7Bpz9g6ke8Wn+C1/A6Y14S6n1nnNJXJeCvi34L+I0Ik8M+KNK1skZMdndI8i/wC8mdy/iBXV7s9K+BxFGthpOFaDi10aaf4my11Q7OKQtTScUhauBzNLCk4pCc0lFYuRVgoJxSFqbWEpjFJzSUAYpCawlIdhScU2ikJxXLKQw6Cmk0E00nNc8pFJATmkopCa5pSLsBNJRSE4rklIYE4ppNBNMJrllItIyvFmnf2x4V1mwI3C6s5oceu5CP61+ED8M31r98n+630r8H/E2mnR/Emq2BGDa3csBH+65H9K/rfwDr3+v0W/5H/6UmePmC+F+pmUUUV/Xp4wUUUUAFFFFABRRRQAUUUUAFFFFAHtX7GWnf2p+034DhxnbdyTf9+4ZH/9lr9jAa/Jn/gnzp3239pvQpsZ+yWl3N9Mwsn/ALPX6yL0r+FPHLEc/ENGkvs0197lL9D38Av3T9SUHFOqMGnA4r+eYyPRaHA4p3Wm0A4rqjIkdTgc03rRXXGRNiUHNLUYOacDXRGRFh4OKWm0A4rojIQ6nA5poOaQ8dK6YyFYkozimg4pQa6IyEPBzS9KZQDit1ImxKDRTAc0oOK2UybDqC9IXA6nH1rzTx5+0t8L/hr5i6/410q2uI/vWsE32icfWKPcw/EV6WFwmKxsuTD05TfZJv8AIhtR3PTgc0tfFXjX/gqJ4E0kyReGfDeseIpl6SXBSzhb6H52/NBXBRfte/tK/GPj4e/DlrGxk/1d5a6XLc7c9MzS/uv/AB0V+g4LgHPsSlOdJU495NL8NzCWIpx6n6IgkVjeIPGvh7wlF5uua7pujRYzvv7uOAY+rEV8Ixfsv/tf/F/DeKvGjeG7WXmSC51jylIP/TK0DKfocfhXSeG/+CR0U8oufFfxKubuVzmSLTrAKSe/72R2z/3xX1uH8O6NPXG45J9opv8AE5pYqPRHuniP9tj4K+Fy63PjyxupF6Lp0ct3n6GJWX9a8w8Q/wDBT74W6WWTTdM8Q6zIPuvHbRxRn8XkDf8Ajtd34X/4JhfBHQFT7dYax4iZep1HUmTP4QCOvV/Dn7I3wa8J7PsHw28Pll6Pd2a3TD33S7jmvoKPB/DuH+P2lR+bSX4amLxUuh8W6t/wVY86TydD+Gss7scI91qeCT/uLEc/99VRX9un9oXxR/yLfwhWVH+6Y9Gvro49irAH8q/SnR/Cei+Ho9mlaRYaYmMbbO2SIf8AjoFaoUDooFetTyjIKH8PBJ/4pNmTxE31PzFX4sftq+KObDwTdaUG6A6IkOP+/wCTUg8Pft4+IB84ntI27+bpMGPyIav03xRmu+EMvpfw8FSXrG/5kOtN9T8yh8Bv22dR/wBd4smtc+utRLj/AL4pw/ZO/bDveZfiXJbk9j4luF/9BWv0yB96Xr3roVeivhw9NekUT7SXc/M7/hjX9ruX73xadP8Auab4fySj/hjX9ruDlfi08n/c03x/mlfpjg+tH41X1qH/AD5h/wCAoPaS7n5mH9lH9sW15j+JUk2O3/CSTnP/AH0tIfgT+2zpv+o8VS3WP+ozC/8A6HX6a008VDrUZfFhqb9YoPaS7n5knwx+3joHMbT3iDuJtKnz+DEn9Kib4j/ttaBzd+ELrUAvUDSIJc/9+f6V+nf4UuK55Qy6r/EwVJ/9uWKVaa6n5gH9sf8Aae8Nca58IWMa9Xn8O38JP/At+39KIv8Agp/4q0GVY/EfwtSN+hC3ktqfyeJq/T4qG6iobizguominhjmRuCkihgfwNcNTKcgrfxcDH/t1tFrETXU/PHSP+CqfhCbb/avgrW7L+99kminx/30UrvdC/4KQfBnV9v2q+1fRc9ft2nM2Pr5RevqHWfgf8PPEmf7V8CeG9RLdTc6TBIT+JSvO/EH7CfwK8SFjc/DzT7dj3sJprXH0ETqK8upwlw1X/5dTh/hlf8AM0WKmjE0L9rz4N+IyotPiFo0Rbp9ulNp+fmhcV6PonjLQfE6b9H1vTtVTGd1ldJMMf8AASa8H8Q/8EsPg3rAY2M3iLQ3P3fsl+sij6iWNiR+NeY6/wD8EiYI3M3h34l3Nq6nKR3+mhz/AN/EkXH/AHzXiV/DzJ638DFyh/iin+VjZYx9Ufbm4Hoc1R1rVrfQtIvtTu38u1s4HuJX/uoilmP5A18IS/sN/tP/AA7+fwl8TUv7dPuW9vrVzCT9Y5F8v9a5vx1b/toaX4R1jw54h0PU9d0nULWSznNnZ2t5IYnUq21rfL5IJHOTzXi/8QwrOtGVHF05Rur3unbrZdzZYuHY6/8A4JeaHcePPjF8T/ibqMeZ2BhV25BlupmmkwfUCMD6P71+lZNfLH/BOX4V33wu/Zytjq+nXGl6zrOoXF/c2t5C0U8QDCFFZWAI+WIMAf7/AL19La9rNp4b0PUNWv5RBY2FvJdTyt0SNFLMfwANfsmPaliHCntG0V6LQ8iTuz82f25Lyb9oX9svwF8JLCRnstNaG3uvLOfLknKy3D/8BgWM/wDATX6XWNnDptlBa28Sw28EaxRxoMKiqMAAegAr82v+CdWi3fxo/aS+Inxh1aInyHlaDfyEuLp2OFP+xErJjsHFfpdXVmb9l7PCr7C19XqxPsUNa1e00DR77VL+ZbexsoHuZ5n6JGilmY+wAJr82v2C9Iu/2g/2sfHXxk1eFmt9PklmtRJz5c1wWSFB6+XArr7fJX0F/wAFKfi1/wAK5/Z2vNGtZvL1PxTMNMjCnDCD787fQqAh/wCuorof2AfhL/wqj9m3w+txD5Wqa9nWbvIw370DylPcYiEfHY7qdD/ZcDOt1m+VenX/ACDofSVFFFeIIKKKKACiiigAooooAKKKKACiiigAooooAKKKKACiiigAooooAKKKKACiiigAooooAKKKKACiiigAooooAKKKKACiiigArA8e+IY/CPgbxFrkp2xaZp1xeOfQRxs5/lW/Xiv7Znib/hEv2YviFe4JM2nGwAH/AE8OsH/tXP4UAfjD4d0l/EPiTTNMiz5l9dxW6465dwo/nX9AFrbR2lrDBEoSKJAiqOwAwBX4ifsoeHf+Ep/aQ+Hdjt3qNYguWX1WE+af0jNfuHUxKkFFFFUSFFFFABRRRQAUUUUAFFFFABRRRQAUUUUAFFFFABRRRQAUUUUAFFFFABRRRQAUUUUAFFFFABRRRQAUUUUAFFFFAHjf7YXiEeGP2Y/iTe79hfRp7QN6GYeSP1kr8Z/2cPD/APwlPx++Hmlld8dxr1kJR/0zEys//joNfqL/AMFPfEf9h/ss39nv2/2xqlpZY9cMZ8f+QK+Cv+CdHhv/AISL9rPwi7Jvh06O6vpB6bYHVT/326V9tlP7rL61X1/BFrY/atRgCloor4kgKKKKACiiigAooooAKKKKACiiigD8kv8AgrBrv9oftB6JpyNlNP0CEMvo7zTMf/HdlfFNfRn/AAUH8Rf8JF+1p44ZW3Q2bW9kg9PLt4ww/wC+99fOdfreWw9nhKUfJfjqarYKKKK9ID9Af+CQ2gef48+IGtbc/ZNOt7Pd6ebKz4/8gfpX6gEZNfBH/BIrQPs3ww8c63tx9s1eKz3evkwhv/a9ffAr8rzifPjaj7WX4Ize4Yr8wf8Agrz4f8jxt8PdcC/8fdhc2Zb/AK5SI4H/AJHNfp9Xwf8A8Fb/AA4Lz4Q+D9bC7msNaa1JHZZoXYn84V/MUsnnyY2n53X4Atz8raKKK/VjQK+zv+CU/iEaX+0ZqOnO+E1TQp4lX1dJIpB/46r/AJ18Y173+wp4l/4Rb9q/4fXJbalxePYsOx8+J4gPzcflXm5jD2mEqx8mN7H7kUUg6UtfkZiFFFFABRRRQAUUUUAFFFFABSHpS0UAfgv+1r4aPhP9pb4k6fs8tf7buLlF9EmbzVH0xIK/Wv8AYW8S/wDCVfsp/D66L7nt7JrFhnlfIleID8kH4EV+d3/BT7wv/YH7Ut7fBNo1rS7S+z6lVMH/ALQr64/4JSeJv7W/Z71bSnbMula5Mir6RyRxuP8Ax4yV9vmf7/LKVXtb8rfmW9j7Wooor4ggKKKKACiiigAooooAKKKKACiiigAooooAKKKKACiiigAooooAKKKKACiiigAooooAKKKKACiiigAooooAKKKKAGsNykHuMV+BnxM8OHwb8SfFGhbdn9l6rc2YHtHKyj+VfvrX4xft3eF/+EW/ak8aRqm2G9liv4z/AHvNiRmP/fZcfhUyKifrb8IfEj+MfhX4P12QfvdS0e0u3GejPCrEfmTXYV89fsGeK4/Fn7Lvg8/aEuLnTlm06dVbJiMcrBFb0PlGM49GFfQtUSwooooAKKKKACiiigAooooAKKKKACiiigAooooAKKKKACiiigAooooAKKKKACiiigAooooAKKKKACiiigAooooAKKKKACiiigDy/wDaW+FSfGn4H+LfCflq93eWbPZFv4bmP95Cc9vnVQfYmvlr/glJ8VZNV8A+JPh3qEjC+8P3X2u0ik4YW8pO9QP9mUMT7yivvMCvzA1vP7I3/BSKC+H+h+FvFswkc/dTyLxsPnsFjuFLY9EFe5gX9Yw9XCvf4o+q3+9DXY/UDvmvzn/4Ko+CLvwv4k+HnxZ0YGC9s5xp81yo+5LGxntm+uRNz/siv0XDZGa8V/bE+F3/AAt39nTxnocUPnahFaG/sgBlvPg/eKq+7BSn/AzXHl9b2GJhJ7bP0egI9D+Gvja0+JHw/wDDniqxI+zavYQ3qKDnZvQEqfdSSD7iuo6V8Vf8Esfif/wlnwN1Hwncy7r3wvfMkaE5Itp8yJ/4+Jh9AK+1etY4ug8PXnT7P8On4AxaKKaWA6nFcohR9aDWHr3jfw74VjL61r2m6QgGd19eRwjH/AiK8x8R/tnfBLwtu+2/EjQ5SvUafMbz/wBEh60hQqz+CLfogPa6TNfJWv8A/BT74H6Nu+yX+s65jp9g01lz9POMdeb65/wV18IwFv7F8Ba1fj+H7bcxW2frt8zFd0ctxk9qb+en5jsz79yKODX5qS/8FVfHXiWRo/C3wogdycKrXE96R+EcaUwftgfteeLOdI+E72Mbfdlh8M3m3/vqVytb/wBkYlfHaPq0Fj9LqOK/NH/hJ/29PFnFrp1zpkbfw/ZNNtsfjL8w/Ol/4U/+3J4h/wCPzxZcabu6/wDE5t4sf9+c/pR/ZiXx1oL5jsfpbwKaWHqK/NQfsYftba38198YTAD1SXxRqBx9AsZFO/4dyfHTU/8AkK/GGF89f+Jjezf+hAUfUcOvixEfubCx+lO9P74/Ok81f76/nX5pz/8ABLjxuYjJqPxeto4x953imYD8TIK5PWP+CeXhjRtx1z9ozwxp7Dr9rWNcf99XIrRYDCvbEX9IthY/VczIOrqPxpRMhGQ6n8a/HLU/2TPhDo5YXH7Tvhx9vX7LpjXH/ouc5rktT+D3wZ0cn7N+0VHdSD+G38KXw/Xdj9a6Y5PTn8NR/wDgDCx+3e9P7y/nS7h6j86/B6+0nwRpOW074x6rdMOnk6JcRZ/OYVh3HxD1PR2I0n4jeKJMdCjSw/8Atet1kDl8NX700HKfv8DRX4C2X7SHxW0psWXxK8WxoDwv9s3G3/vneRXU6X+218ctIKmD4jau5HT7T5c//oxWzUy4dr9Jr8Q5T90Rilr8YdH/AOClnx30zH2jxFYarj/n70qAZ/79qld/oH/BWj4lWe1dW8L+GtSQdWgSe3c/U+Yw/SuWWQ4uO1n8/wDOwcrP1fpMV+dXh3/gr5p0pRdd+HFzbD+KXT9UWbP0R41x/wB9V6r4a/4Kj/BbW9gv217QGPU32nh1H/fl3OPwrinleMhvTfy1/IVmfW17YW2pW0lvd20V1BINrxTIGVh6EHg14v4+/Yn+C3xFWRtR8B6bZXL8/adJU2Mgb+9+6Khj/vA1oeFP2vfg1402DS/iLoYZ/ux31z9jdvYLNsOfbFeq6fq1lrFqlzYXlve27/dlt5VkQ/Qg4rlTxGGd1eL+aEfAvjr/AIJK6O0rXfgTx3qGkTod8Vvq8KzgN2xLHsK/Xaxrgpvh1+2P+zkSdNu7rxvosHG22mGqIyjoojkAnUf7gFfqH9KUZq6uJWKj7PGU41V2lFM0jUlHVM/M/wAI/wDBTS/0HUP7K+JvgG50y8iIWabTN0ciH3t5sEf99/hX018N/wBq34V/FTyo9F8XWUd9JgCw1Bvss+7+6FkxvP8Au5r2zxx8MfCPxL0/7F4q8N6Zr9vghVv7VJSnurEZU+4INfKPxQ/4JX/DXxWJrnwhqOo+Cr1slYQxvLQH/cc7/wApMe1fF47gzh3M7unGVCf913j809fuOuGLnHfU+nN2enNBOa/PK5+Bf7WH7LWZfCeqTeMvDsHS20+T7bGEH8P2WUb1P/XIH610XgD/AIKYLY3/APZHxQ8HXWh38TeXNdaajYRv9u3kIdMezMfavzLNPDTNsNF1cBKNeC/ldpfNP8kd8MVCe+h91E4pCeK4n4d/GvwP8WrQT+E/Ethq527mt45Ns8Y/2omw6/iBXa1+R4vD4jBzdLEQcJLdSTTX3nammroCc0UU0nNeZKRQpOKaTSE4ptc8pF2FJzSUUhNc8pFWAmkopCcVyykMOgppNBNMJrmlIpIXrSUU0nNckpFgea/Eb472A0z42+PrQDCw69fIv+7574/TFftwa/G39r3TRpX7Sfj6EDbu1Az4/wCuiK//ALNX9O+AmItm2LofzQT+5pfqeVmC9yL8zx+iiiv7hPBCiiigAooooAKKKKACiiigAooooA+t/wDgmdp32r48atckfLbaDMwP+0ZoVH6Fq/T3PFfnT/wS507zfGvji+x/qdPghz/vyE/+06/RWv8AO/xlxHtOLasP5IwX4X/U+kwStRQ6nA0wHNLX4pGR3koNLUYNOBxXXGRDQ4HFO602jpXTGRI6nA5poOaK6YyJsSA4p1RA4pwNdEZE2H0oNNBzS1vGRI7NHWmE/lXkHxT/AGtPhf8ACFZodZ8SwXWpx5B0zS/9JuN391gpwh/3yte1gMBi8yqKlg6UpyfRJv8AIzk1FXbsexhqgvtQttMtJbq8uYrS2iXdJNO4REHqSeAK+ANe/wCCgHxI+LGrSaJ8HfAFw0zcLcPbtfXQHZ9iDZH/AMC3j3qbR/2Evj7+0DeRal8W/GzaHZMwf7Jcz/a5kz/ct4yIU/BgR6V+w5b4ZY+aVTNKsaEe3xS+5P8AU4p4qEfh1PffiR+3f8Ifh35sKa+fE1+mR9l0FPtAJ/665Ef5MT7V8+aj/wAFAPip8WNQl0v4T/DiQuTtEwt5dRnUdmwgVE/4EGA9a+mPhf8A8E3vg38PRFPqGlXHjHUUwTPrku+LPfEKBUI9mDfWvpjRPD+meGtPisNI0600uxiGI7azgWKNB7KoAFfpGC4U4dyyzjSdea6zenyS6epwzxU5baH5pW/7Iv7Uv7QLCb4heLz4c0ybl7S9vsgqfS1t/wB3n2Yqa9c+H3/BKD4d6CY5vFev6v4ruFxuii22Vu3rlV3P+TivuLrWVrvinRvCtmbvWdWsdItR1nvrlIUH/AmIFfXQxtSnH2WFiqce0Ul+RyOcpbs4fwJ+zN8K/hqI28O+BNFsZ48bLp7UT3A/7aybn/WvTAoUYAAHtXgfjD9u74HeDGdLrx7Y38y9I9ISS93H2aJWT82FeLeLP+CtHw50zemgeGPEGtyr0e4EVrE30O52/NatYPG4l8zhJ+b/AOCTZn3RSV+XXiX/AIK7eLbrf/YHgPR9Nz93+0bqW7x9dnlV5Z4h/wCCmPx11tmNrrmm6Grfw6fpkTAfQyhz+td8Mhxk90l6v/K4+Vn7Ljiguo6kD8a/B/Xv2v8A40eJC32v4leIY93UWV41qPyi21yc/wAQtZ8SH/iofGviW63fe8yR7r/0OYZrsjw7U+3US9E3/kHKfvxqXirRtHB+3atY2RHX7RcpHj8zXMah8e/hppBIvviF4XtCO0+s26fzevw102y+HGQ2peIfFUhPVbfRrdf1a7P8q7LR4f2dFx/at78TpfX7Ha6en/oUhq5ZFTjvNv0X/BCx+vd3+1n8GrLPmfE7ww2P+eWpxSf+gk1kzfts/A+EkN8R9HJH9xnb+S1+Zekw/sgEr9pn+K49ftAsMf8AjgJrttK0/wDYjmCi41LxpB6m6Vz/AOi0NY/2Zh1uqj9EgsfeUn7dfwIi6/EXTz/uwTn+UdA/bu+BB/5qLYfjBP8A/G6+P9J8FfsJajgL4r1JHPVbt76LH4mID9a7DSv2fP2J9aIFt43sIyegn8SeR/6MIrGWCwkfijUXyX+QWR9Kw/ty/Auc4X4jaYP99JV/mlXrf9sr4J3AAT4laCP9+42fzArwzTP2Cv2Y/Eqj+ydcN7u6Gx8RRy5/ImtKf/glh8F7gfurrxJDnvHqMZ/nEa55UsuW7mvVIeh7zaftQ/CG+A8r4neEsnoJNZt0P5M4resfjL4B1YgWXjbw7dk9BBqsD5/J6+Ubz/gkt8K5cm28S+LYCez3Ns4H/kAfzrCv/wDgkT4SkB+w+P8AWrc9vPtYpf5Fan2OXvarJf8AbotD7ws9XsdSTfaXtvdL/ehlVx+hq2GU9CDX5v3v/BIa6gfzNN+KmHHKibRipH/AlnP8qqN/wTi+Ovhv/kWfi/DFt+7/AMTC9tP/AEANij6ng5fBiF800Kx+lv40tfmgf2c/20/CHOm/EK41nZ90DxC8wP4XAH60g8W/t4eCeLzS7nWIk6L9j0+7yPrD8x/Oj+zYy+CtB/OwWP0voNfmh/w3V+054K/5Gn4SCSBPvSz6Fe2zH/gYbb+QrV0f/gro9tL5HiD4YSwSKcO9pqnI/wC2bxDH/fVS8oxW8EpejQWZ+jXXoaTJFfF/hz/gq18JNV2JqemeJNEkP3mltI5Yx9CkhY/9816j4a/by+BXifYtv8QLK0lbqmoQTWu0+7SIq/rXLPAYqG9N/df8gsz6AyfSiuX8M/FHwd4zCnQPFWja2G6f2fqEU+f++WNdOCGHBzXE4uOjVhDq+Vf+CkPxP/4V3+zTqthbzeXqPiWZNIiAPzeW2XmOPQxoyH/fFfVOecV+Zf7ed/cfHz9rvwB8IdOlZrawaGC58v8A5ZS3LLJM5/3YFjb/AL6r08spKriYuXwx95+iGj6d/wCCenwv/wCFafsyeHnni8rUdfLa1c5HJEuBF/5CWM/Umvpeqmm6fb6TYW1jaRLBa20SwxRIMKiKAFUewAFc/wDFPx5ZfC/4c+I/Fd+R9m0iyluyhOPMZVJVB7s2FHuRXHVnLE15S6yf5iPzu/annk/ao/bv8KfDG0dp9C0KRLO62H5R/wAt71wexCKI/wDejFfptb28dpBHDCixxRqERFGAoAwAB6V+dv8AwS28B3vi7xT4++MOu5uL68uHsLe4cffmkYTXL/XmIZ/2mFfoxmvRzOShKGGjtBW+b1Y32FooorxhBRRRQAUUUUAFFFFABRRRQAUUUUAFFFFABRRRQAUUUUAFFFFABRRRQAUUUUAFFFFABRRRQAUUUUAFFFFABRRRQAUUUUAFfH//AAU98TSaN+z1ZabE4B1bWoIJU7mNEklP/j6R/nX2BX5x/wDBWDxOk2tfD/w/HMfMt7e6v5ogeCJGjSNiP+2cg/Ok9hrc8r/4JqeGv7c/aZtb4rkaPpd1e59CwWD/ANrV+uFfnT/wSe8L79Q+IHiJ0x5cVrYRP67i7yD/AMcj/Ov0WpR2HLcKKKKokKKKKACiiigAooooAKKKKACiiigAooooAKKKKACiiigAooooAKKKKACiiigAooooAKKKKACiiigAooooAKKKKAPzz/4K9eJfI8J/Dzw+Hz9qvbq+ZB28pERSf+/zfka8z/4JJeGmvvjF4v1xk3Jp+jC2BxwrzTIQfriFv1qj/wAFYvE/9p/Hfw/oyPui0vQ0Zl/uySyyE/8Ajqx17T/wSJ8L/ZPhx468QlMG/wBUhsQ3qIIt/wD7cV9u/wDZ8l85fq/8i+h9+0UUV8QQFFFFABRRRQAUUUUAFFFFACUjHCk06sPxtr6eFPB2va1JgJpthPeNnpiONnP8qEm2kgPwW+P3iH/hK/jj4+1cNvjvNdvZYzn+AzPsH/fOK4GpLiZ7ieSWRi7uxZmPUknk1HX7RSgoQUV0NQooorUD9lf+CZnh/wDsX9lPRbvbtOq395eH3xKYc/lCK+rR1NeP/si+HP8AhFf2ZvhtYbdjHRbe6ZfRpl84j85DXsNfjuMn7TE1J92zNiHqK+Yv+Cjvhv8A4SD9k7xVKqb5dNmtL5B9J0Rj+COxr6erzj9ovwx/wmXwH+IGjBN8t1ol2sQ/6aCJmT/x4LU4WfssRCfZr8xH4B0UEYJFFfsiNQrpvhh4k/4Q74keFNe3bP7L1W1vd3p5cqv/AErmaUHBB9KmcVKLi+oH9H6NvRWHIIzT64X4H+Jv+Ey+D3gjXC299Q0WzuHP+20KlgfcHIrue9fi048knF9DIWiiipAKKKKACiiigAooooAKKKKAPzP/AOCvfhby9a+HfiREz51vd6fK+OmxkdB+PmSflUf/AASG8ViHxD8Q/DTvn7Ra2uoRIT08t3RyPr5sf5CvZv8Agqn4V/tv9nKy1VEzJo+tQTs+OkbpJER+LPH+VfGv/BM3xX/wjn7VWkWZfYutWF3p7Eng4j84D84R+Nfb0P8AaMmlD+W/4O5fQ/ZiiiiviCAooooAKKKKACiiigAooooAKKKKACiiigAooooAKKKKACiiigAooooAKKKKACiiigAooooAKKKKACiiigAooooAK/MP/gqr4U/s/wCKvhPxCqbY9T0lrViB954JSSfrtmQfgK/Tyvin/gqb4R/tX4OeHNejTdLpOreUxx92KaNgT/31HGPxpPYa3OX/AOCUHivz/Dvj3wy74+z3VvqMSE9fMRo3I+nlR/mK+/T1Ffk1/wAEzPF3/CP/ALRZ0p3xHrml3FqqE8GRNswP1Cxv+Zr9ZT1FJbDe4tFFFUSFFFFABRRRQAUUUUAFFFFABRRRQAUUUUAFFFFABRRRQAUUUUAFFFFABRRRQAUUUUAFFFFABRRRQAUUUUAFFFFABRRRQAlfDn/BVP4TnxN8JdH8dWcOb3wzd+XcOo5+yzkKSf8AdkEWPTe1fcfSuZ+I3gmx+I/gLX/C2pLmy1eyls5DjJTepAYe6kgj3Arqwdd4avCr2f4dRo4X9k74sD40fAHwj4llm87UWtRaagSct9pi/dyE+m4rv+jivXiAwIPQ8V+cf/BMHxre+AviD8Qfg3rx+z3lvPJeQQMcBbiFvJuVHqSBGfpGTX6PdOK2zCgsPiZRjs9V6PUGfkZo3xLf/gn/APtf/EO1bR5tU8P3Kyxw6dBIIt0MrLPbMGII+QHYTju1ej3P/BT74n+Opng+H/wnjllJ2qrrc6k35RLHzX6Aaz8KvBviHxANf1Xwpoup62I1hXULywilnVFJKqHZSQBk9K6S2s4LKFIbeGOCJBhY41Cqo9gK7qmY4eryynR5p2Sbb008h3PzXHjj9uf4ocafot14atpeqGxtbDaPrcfvB+BzS/8ADFH7U/xH+bxd8UvsVs/37afXbqbH0ijXy/1FfpJf6lZ6VayXN5dQ2lugy8s8gRFHuTwK8j8YftifBjwIHGq/ETRWkThotPmN64PoVhDkH604Y+vJ2w9GK9I3YXPlDQP+CRUEribxH8S7m5djl47HTQpz3/ePI2f++a9P8O/8EsPg3o2xtQm8Q664+8Lu+WND+ESIQPxrN8Y/8FXPhboxeLQdG1/xHMPuyCFLaFv+BO28f98V5Xcf8FMvi18Q53g+HPwojkYnaoEVzqkg/wC/QjGfqDXZbN6qvJuK+S/4Ian1loH7CnwK8ObTbfDvT5yve/lmus/USuwr0PRvg58PPCSbtL8F+HNJVBnfbaZBFjHckKPzr4FE37dHxd+6t34VsJO2LXTfLz9f3386fF/wTa+NHxGZZPiF8WY5A5ywe6utTdfqJCgz9DXNPDu/+0YpfJuQ7eZ9y+Jf2hPhV4DUxat468Oaa0Yx9m+3xGUfSNSW/SvI/FH/AAUo+Bfhzett4gvtekXrHpumy/o0oRT+Brzjwr/wSU+H+n7H8QeLdf1qReq2gitI2+oKyNj6NXsPhb/gn38CfC2xk8Ex6lOvWXU7ua43fVC+z/x2sOXLafxTlP0SS/HUWh4X4l/4K7eFoN48P/D/AFjUv7p1C8itfzCCWuQP/BRX48ePsL4G+Ekckb/daPTrzUGA9QyFR+JFff3hr4P+BvBuz+wfB2haOU6NY6bDC31yqg5967BVUdFApfWsFD4KF/VsV0fml/wmP7dvxE4sdIudAgfqv2OxssD6z/OPwOaP+GT/ANsLxz82t/E+TSY3+/DN4iuFX/viBSpr9LsUY96X9qSj/DpRj8h3PzXg/wCCU/jTxLKsviv4sRPL1LJaTXh/OSRK6zR/+CRPhCHb/avjzW7z1+yWsUGf++t9ffgoziplm+Meinb0S/yFdnxxpf8AwSt+DOnhftFx4l1Ijr9p1CNc/wDfuJa63Tv+CcfwD08Av4OmvnH8Vzqt3/JZAP0r6apa55Y/Fy3qP7wuzwmx/Yc+Bmn48r4c6W2P+ezSy/8Aobmt22/ZP+DdqAI/hl4XbH/PTS4n/wDQlNesYowfWsHisQ95v72I84h/Zv8AhPbDEXwy8IR/7uhWo/8AZKsD9n74YL0+HPhQfTRbb/4ivQKKz9tU/mf3sDz+T9n34Xzff+HPhR/97RbY/wDslU5f2ZvhFcg7/hf4POe40K1B/MJXpfPrS0e2qL7T+9geO3n7H/wVvs+Z8NPDq5/55WSx/wDoOK5fUf8Agn58A9UZ3k8AQxO3e21C7iA9wFlA/SvonNFaxxeIj8NSS+bA+KfE/wDwSj+E+reZJpGr+I9DmP3ES5iniX/gLx7j/wB9V5dqX/BLTx54Lunvfh38VUhuuqmdJ9Pceg8yFnz9cCv0m5pRXXDNcXDTnuvOzHdn5mHR/wBuT4LjMF5eeL9Pi6nzrfVPMA9pP3/5Yqzpf/BTz4kfD28jsPib8LFiuB8rGNZ9Nl46nZKr5PsMD6V+lWKo6po1jrlm9pqNlb31rJ9+C6iWRG+qsCDW39oUqmlehF+a0f4Bc+VPAP8AwU7+DXi8xxarc6p4RuW4I1SzLxbvZ4S/HuwWvo7wV8U/B/xFtRN4X8T6T4gjxk/2feRzMv8AvKpyp9iBXlfj79hL4J/EISPdeCbTSbpulzojNZFT67IyEJ+qmvnDxp/wSZgsrj7f8PPiDe6ZdRNvgg1eLcQe37+LaV/74NNU8ur/AAzlB+auvw1DQ/Q2uF+JfwO8CfGGx+y+MfC2na4Nu1J54ts8Y/2JVw6f8BYV8Bf2d+2t+zd/qZrzx3osHZGGsI4HYBv9JA+gFdT4E/4Kutpl7/ZfxO8AXelXkTbJ7jSCQUb3t5iGX/vsn2oWW14e/hpqVusXqFuxY+KP/BKq1t7k6x8KvGF1oWoRN5kNhqrsyK3bZcRgOmO2VY+9eZt8c/2lv2TbhLP4keHbjxP4ejYIL2+Hmqy9tl7Hkbj6Sbm9hX3b8Mf2uvhJ8W/Ji0HxpYC/kIA0+/Y2lwW/uhJNu8/7uRXrtzawX1vJBPFHcQyKUeORQysp6gg9RXnY6lRxsPq+b4eNWP8AeVpL0e5rCpOm7xZ8d/CL9u74Y/FMw2l1qLeEtZfA+x6yRHGzeiTfcPtuKk+lfQ0cyTRq8bK6MMqynII9a8b+NX/BOb4U/Ffz7zSbJ/A+uSZYXWjIBbs3+3bn5Mf7mwn1r5Z1H4L/ALTn7GrPd+Fb6Xxn4OgO4wWatdwBOvz2rfvIvUmPgd2r8jzfwwwONvUySvyS/kqbeikvwuelSxvSaP0MzSYFfIHwf/4KPeDvFrQ6d44spfB2qk7Dc8zWbN05IG6PnswIHdq+sNH1rT/EOnQahpd9balYzruiubSVZY3HqrKSDX4DnfDua5BU9nmFGUF0e8X6NXR6tOpCorxZeJzRSDrQTivkZSNrATimk0E4phNc0pFpC0lFNJzXLKRQE5oopCcVzSkNIQnAr8lP2+dPNl+1B4olIwt1DaTD/wABo0/mhr9aT0r8vv8AgpPp/wBj/aBs5sf8fWh28ufpLMn/ALJX9A+BeI9nxTKH89OS/GL/AEPOx6vS+Z8o0UUV/oMfOBRRRQAUUUUAFFFFABRRRQAUUUUAfoJ/wS10/wAvSfiFfY/1s1lCD/urMT/6GK+7h0r43/4Ji6f5Xwe8TXuMGfXGiz6hIIj/AOz19jg4r/MjxSxPt+MMdLs0vuikfU4RWoxQ6lBzSUV+ZRkdQ6nA0wHNLXTGQEgOKdUQOKeDiumMiGh1KDTeopa6oyJHUZrlfHvxO8K/C7SDqXirXbPRbTnabmTDyEdQiDLOfZQTXx78Rv8AgorqXijVR4c+DvhO71fUrhjFDfXdu0skh/6ZWyZJ9QWP1WvvMh4SzniGX+xUXydZPSK+b7eRzVK1On8TPt3XfEemeF9Mm1HWdRtdKsIRmS6vJlijQe7MQBXyj8Wv+Ckvgnwm81h4LsLjxlqS5UXPNvZq3T7xG98H0UA9mrhfCv7B3xq/aJ1ODX/jL4un0SyY71spnFxdKp5wkKkRQA/XI7rX2d8GP2OvhZ8C4oZtB8ORXesR4P8AbOq4ubvd/eViMRn/AK5ha/e8p8N8oy21TNKrr1P5Y6RXq938jyquNb0grHw7aeFP2rP2wyGufO8EeELjtNv021ZD6JzNMCOmdy+4r3r4Rf8ABLb4deDfIvPGV9e+ONRXDNAxNrZg/wC4h3tj3fB/u19S+Pvi34M+Fdh9r8WeJtM8Pw7dyreXKo8n+4mdzn2UGvkv4n/8FW/APh5prXwVoepeMLpchbmb/QrU+hBYGQ/Qov1r9ZwdGrCn7DLaKpQ7RSX3s8+U5Td2z7K8LeDNB8D6RHpnh7RrHRNOj+7a6fbpDGD64UAZ96d4l8Y6D4M09r/xBrWn6HZL1uNRukgjH/AnIFfm4fjX+2B+0ydnhHw/ceD9Cn6XNpaiyjKf3hc3B3Nj1jI+lbfhn/glv4v8b6iurfFb4ly3V2/Msdk0l7Ow9DPMRg/8BYVu8BTpu+KrJPstWRY95+IX/BSX4K+B2lhs9YvPFd2mQYtEtSyZ/wCukhRCPdSa8A1v/gp/8QPH9++m/C34X/aLk8I1ws2ozkHuIoQu0/iwr6W+Hn/BPj4JfD5Yn/4RUeI7xP8Al61+Y3W76x8Rf+OV7/onh3S/DVillpGm2mlWafdt7KBYY1+iqABS9tl9H+HTc33k7fghaH5uf8Iz+298dOb3UbzwbpsvTdcRaUEB7FYv3+PqDV/SP+CUHifxLJ9u8cfFJH1BzmQWtpJelv8AtrLIh/8AHa/SbGOgo59KTzatHSjGMF5JfrcLnxHof/BJz4VWSxtqOv8AijU5gPnAuIIY2/4CIiw/76ruNN/4JrfAawx5/hm91HH/AD86rcDP/fDrX1J0pCCe1cksxxct6j++35Bdng2nfsKfAnTABF8O9OfH/PxLNN/6G5roLP8AZK+DNjjy/hn4ZbH/AD102OT/ANCBr1rFGD61g8ViHvN/exHnEf7N3wlh+58MPB6+40G1/wDjdWV+AHwxRcL8O/CoHoNFtv8A4iu/pKz9rU/mf3sDgG/Z7+Fzdfhz4UP10W2/+IqnP+zR8JLkkyfDHwgxPcaHbA/mEr0vB9aKftqi+0/vYHkN1+yL8F70ESfDTw2oP/PKwSP/ANBArAvv2DvgPqAPm/DyxXP/ADxubiL/ANBkFe/Uma0WLxC2qS+9gfLepf8ABNX4D3+fI8NX2nZ/59tVuDj/AL7dq5DVv+CUPwjvQTaav4o05+wjvIXUfg0JP619pd+lLW0cxxcdqj+8d2fnrrH/AASE0OXd/ZPxI1Gz9PtempP/AOgyJXOn/gmR8WvCH/InfFuGHb9zMt1Yf+iy+K/SwYFBroWb4xaOV15pf5Bdn5on4B/ts+AOdI8dXHiDZ91V10XAP4XYA/Ok/wCF2ftvfD3jV/B1z4hWPrnRYrrP42hGa/S7HFKOar+1ObSpRi/lYLn5q2//AAVF+JPgyVYvHXwlhikBwyobjTjn2EqyV33hv/grV8Pb8xprnhPxDpDt1a18m6RfqSyHH0Ffcs9vDcxNFNEksbDDI6ggj3Brz/xJ+zr8L/GIc6x8P/Dl67dZm02JZf8AvsKGH50/rOAqfHQt6N/qF0eceFv+ChHwJ8UbFXxommTt/wAstTs54MfVymz/AMer1/wr8W/BHjgJ/wAI94u0PW2b+Cw1GKZvphWJB9q8K8U/8E2PgX4j3tb+HrzQZW6yaZqMo59lkLqPwFeP+Kf+CRXhyfe3hr4garppHKJqdnHdfgWQxfnij2WXVPhqSj6q/wCQ9D9Asqw4wazNY8LaN4ii8vVdJsdTjxjZeWySj8mBr85G/Yc/ab+F/wA/gb4o/bLaP7lrb6zc2xb6xOPL/NqZ/wALX/be+EZxrXhi58U20XZ9Lhv12juXtCGI9yc0LL1LWhWi/nZhY+0/Ef7InwZ8Vb/t3w38Phm+89nZrasffMW05ryzxL/wTF+B+uh/sem6voBbvp2pu2Pp5wkrxHRP+CrniTw3eCx8efC77Pcj/WGyuJLV1/7ZSoxP/fQr2Twd/wAFQvgv4k2Jqk+s+F5Dwx1GwMiA+xhMhx7kCtnh80w+sea3k7/kw1PMvEv/AASI0SQs3h34i6jYY5VNRsEuPwLI8ePriuaP7CP7Svw1+fwT8Vlnt4/u29vrF3aM3oPLIMZHsWr7l8HftH/C3x95Y0Lx9oF9M/3bf7dHHMf+2bkP+lejo6SKCrBgeQQc1k8zxsPdq6+Uor/IV2fmgfGX7dHwp4v9Iu/E9pH0X7Fa6huH1g/eH8Tmrn7BHw78YePv2n/G/wAU/iDol5pWrWsbuIr2zkttt1ckriNZOdqRLImOcBlyfX9Jjz70nA6VM8zcqc4Rpxi5KzaVtAuFfCf/AAVZ+K7aH8NdA+H1jKTfeIrv7RdRocn7NCQVUj/alKEf9czX3ZxX5gRf8Zd/8FIy/wDx+eF/CU2f7yfZ7JuPYrJct+KyVGVU4+1dafwwTf8Al+II+6f2XfhQvwW+BXhLwq0QjvbezWa+45N1J+8lye+GYqPZRXq3al4pa8upOVWbnLdu4goooqQCiiigAooooAKKKKACiiigAooooAKKKKACiiigAooooAKKKKACiiigAooooAKKKKACiiigAooooAKKKKACiiigAooooAK/IL/goz4yTxX+05qtrH80eiWVvpgYdyFMrfk0zD8K/XtmCqSegGa/BX4weLD48+K3i7xCH3pqeq3NzGfRGkYoPoFwPwqZFRP01/4Jm+FDoP7OLamyYfWtWuLpXI5KJthA+gaJ/wAzX1vXl37MvhL/AIQb9n7wDo7J5c0WkwSypj7ssq+bIP8Avp2r1GmhMKKKKYgooooAKKKKACiiigAooooAKKKKACiiigAooooAKKKKACiiigAooooAKKKKACiiigAooooAKKKKACiiigAooqG4nS2gklkYJHGpZmJwAAMk0bgfiD+3l4q/4S79q7x9cK+6K0uo9PQZ4XyIkiYf99qx/Gv0l/4JweFv+Ea/ZQ8MzMmybVZ7rUJBj1mZFP4pGh/Gvx68f+JH8aePfEWvSEmTVdSuL1i3XMkrOf8A0Kv3m+Avhb/hCfgr4G0Ip5clho1pBKMY/eCJd5/Fsn8a+3zr9zgqND0/BFvY76iiiviCAooooAKKKKACiiigAooooAK8P/bU8S/8Ip+y18Rr3fsMultYg/8AXwywY/8AIle318bf8FTvE/8AYv7NcGmq2H1jWra2ZB3RFklJ+gaNPzFduBp+1xNOHmho/Iaiiiv2A0Cp7Czl1C+t7WBd808ixoo7sTgD8zUFem/syeGP+Ew/aE+HmklN8c2uWjyr6xpIHf8A8dVqyrTVOnKb6K4H7xeGtHi8PeHdL0uD/U2NrFbJj+6iBR+grUpF4Wlr8Ybu7syCobiFLi3kikUOjqVZT0II5FTUUgP52fHnh1/CHjjxDoUgIk0zULiyYHrmORkP/oNYVe8ftz+Ff+EQ/ar+IVqE2x3N8uoKccN58aTMf++nb8Qa8Hr9lw9T2tGE+6T/AANQoooroA/a7/gnf4qHij9lDweGffPpxuLCX22TOUH/AHwyV9KV8D/8EjvFf274Y+N/DjPubTtWjvQp6hZ4tv5Ztz+Zr74r8izGn7LF1I+d/v1M3uLRRRXniCiiigAooooAKKKKACiiigDxj9sbwl/wmv7MXxF00J5jppUl6igZJa3InUD3zEK/Gf8AZ38W/wDCDfHbwDrjP5cVnrVq0zZx+6MqrJ/44Wr98dZ0uDWtIvdPuV3213A8Eq+qspUj8jX873iLRrjwp4o1PSrjKXenXkttJjgh43Kn9RX2uQSVSjVoP+rq36FxP6LV+ZQadXJfCjxYvjz4Z+FPEakMNW0q1vSR6yRKxH4EkV1nevi5RcZOL6EC0UUUgCiiigAooooAKKKKACiiigAooooAKKKKACiiigAooooAKKKKACiiigAooooAKKKKACiiigAooooAKKKKACvF/wBsTwb/AMJz+zT4+09U3yw6eb+MAc7rdhNx7kRkfjXtFVNS0+DVtOurG5QS29zE0MiHoysCCPyNAH4afs6eMf8AhAfjp4G11n8qG11aATtnGIXcJJ/44zV+6o5ANfgB4y8O3HgrxnrehXGRc6VfzWchPB3RyFD+q1+5fwW8ZD4hfCXwh4kL+ZLqWl288x9JSg8wfg+4fhURLkdrRRRVkBRRRQAUUUUAFFFFABRRRQAUUUUAFFFFABRRRQAUUUUAFFFFABRRRQAUUUUAFFFFABRRRQAUUUUAFFFFABRRRQAUUUUAFFFFAH5h/tgWk37MH7bvg74sWEbRaRrLx3d0IxgMyAQ3kYHq0TK31kNe6eMv+CpXwe8O700ePW/FM38DWdn5ERPu0xRgP+Amvdfjv+zt4P8A2jND0zSvF0N09vp139rhazmEUmdpUoWwflIIJAwcqvPFYPgz9iz4KeBNjab8PtJuZk5E2qI182fX98WAP0xXvfWsHVpU/rEZOcVbTRNdLsq6PkfUv+CofxF8d3b2Xw3+FSzXH3V87z9SkPofLhVMH2yfxqrn9uP41f8AP54P06X/AK99L8vP/kf+dfpLp2k2Oj2iWtjZ29jbpwsVvEsaL9ABgVdxWf8AaFGn/AoRXrr+Yrn5rWP/AAS/+I/ju6jvPiN8VkmnzuYxm41KT6b5mjwffn8a9a8G/wDBKz4SaEEk1u917xLMPvpPdLbwn6LEoYf99mvs/wDCisZ5pi5q3NZeVl+QXZ5F4O/ZN+D/AIE2HSPh5oSSp92e7tRdSr9Hm3MPzr1W1s4LGBIbeCOCFBhY4kCqo9AB0qxRz6V506tSo7zk36sQtFFFQAUUUUAFFFFABRRRQAUUUUAFFFFABRRRQAUUUUAFFFFABRRRQAUUUUAFFFFABRRRQAVx/jv4TeDfidafZfFfhnS9fixtU31qkjp/uORuU+6kV19AFOMpRd4uzA+JPif/AMErfht4o8648IanqXgu9bJSLd9stR/wByH/APIn4V46fgn+13+yyfM8Ga9P4x8PW/3bSyn+2xhB/D9lmG5Sf+mQP1r9PqTFerTzSvFclW049pK/47jufnf8PP8AgqlcaNqH9i/FrwLd6Pfwt5c91pSMjI3+3bTEMvvhyfQV9hfCz9pD4b/GmFP+ER8W2GpXTLuNg8nk3S+uYXw+B6gY962/iH8HfBfxY0/7H4v8M6br0W3aj3cAMsY/2JB8yH3Uivjv4q/8Ep/Dd/K+pfDXxNeeF9QRvMistQY3FuGHQLIMSR49TvNa3wGJ3Tpy++P+YaM+hPjd+xt8L/jxHPca5oK2GtyAka1pOLe63erkArJ/wNW9sV8V+J/2QPj3+ydqVxrvwn1648U6AG8yW0sl/fMo/wCetm2VkOOMpubqcLUn/CxP2tv2PSE8SWE/jfwpb9bm7DajbhB3+0JiWPjp5mAP7te+fBv/AIKcfDL4heRZeKluPAmrPhSb0+dZs3tMo+X6uqgetbVMJXdF0pxjXovdNKSa9GaRcou8WeV/CL/go7o+pXS6L8TdHk8K6tG3lSX9tG7W28HB8yM5kiOeMfN7kV9f6D4i0zxTpUGp6NqFtqmnzruiurSVZY3Hsykis34rfs3/AAm/ai0NNQ1KwsdRmnj/ANG8R6LMguMdAVmTIkA7B9y+1fEvi79jr46/snarceIfhJr114o0IN5ktpZp+/KjtLaHKy8cbky3U4WvxHPfDDKc25quUz+r1v5JXcG/J7o9OjjpR0mrn33mkOK+OPgv/wAFE9C1+4TRPiRp58Ja0jeU19GjG0ZwcEOpy8RzxzuA5ywr670zVLLW7CC+0+7gv7KdQ8VzbSCSORT0KsCQR7iv5lz/AIazbhut7LMaLiuj3i/RrT9T2qdWFVXiy2Tmiimk5r4uUjdIUnFNopCcVyykUBOK/OP/AIKf6d5XxF8H3+OZ9Lkgz/uSk/8AtSv0ZzXwX/wVIsMxfDu9A6NfQs318gr/ACav2fwcxHsuMsLH+ZTX/krf5o4cav3Evl+Z8D0UUV/pWfLhRRRQAUUUUAFFFFABRRRQAUUUUAfqh/wTp0/7D+znBNjH2vVLmb642p/7JX1BXgf7Dlh/Z37MPgxSMNKtzM3vuuZSP0xXvQOK/wAouOMR9Y4nzCp/09mvudv0PrsPG1GPohwOKd1FNoBxXxsZG4+lBpoOaWumMiR1KDiuY8d/Efwz8MdEfVvFGtWujWC5Ae4fDSH+6ij5nb2UE18Y/ED9vPxf8UNd/wCES+CPhe8uLyclE1CS28+6cdC0cIyqKOu588HkLX6Jw3wbnPE0/wDYqVqa3lLSK9X1+RzVa8KS95n2P8R/i34R+EujnUvFmu2ukQEHy45WzLMR2jjGWc/QGvjfxx+3t41+K2tnwt8EvCV7JdzZVL6S2+03bDpuWIZSMD+85YY6ha6H4Uf8E1PFPxD1dfFfxz8U3ct1MRI+lWtz590/fbLcHKoB02pu4PDLX09rHxG+A37GPh06RHcaP4XKqG/srTU8+/uDjguq5kYns8hx71/TnD/hxkuTOMsQni6/a1oJ+S3fz0PErY2U9IaI+Xfhl/wTW8YfE3Vl8UfHHxbdiebDvplrc/aLth/dedspGB/dQMMdCtfavgr4ZfDD9mvwtM+jabpHhDTIkAudSupFR3HrLcSHc3/Amx6V8VeNv+ClHj74r6w/hz4I+BLr7RL8qXtzbG8vMf3xCmY48erFx64ql4f/AGAfjT8ftTh1341eOp9NjY7xZyz/AG26QHqqopEMIP8Ask47rX6/PDVFTUcVNUoLaK7eSR5zu9We2fFz/gp98L/ATTWfhiO88dammQDZDyLQN6GZxk/VEYe9eDH45/tZftYMYvA2hT+D/Dc5wLyxj+yRlPX7ZKdzEf8ATIg+1fX/AMIv2HPhF8HBDcWHhmLWtWjAP9p65i7myP4lUjYh90UGvflQIAAAAOgrj+tYTD6YenzPvLX8NhXSPzw+H/8AwSpm1m+/tf4q+PbrVr6Y757bSSWZ2/2rmYFm9D8gPvX1v8L/ANlf4V/B9Yn8M+DdOt72PBGoXUf2m6z6iWTcy/RSB7V61QTiuSvj8TiNJzduy0X3IVwCgdBiloorgEFFFFABRRRQAUUUUAFFFFABRRRQAUUUUAFFFFABRRRQAUUUUAFFFFABRRRQAUUUUAFJilooAy9b8N6T4ltDaavpdnqlqesN7bpMh/BgRXjPjH9hv4H+Ng7XngDTrKZuRLpJexKn1CxMq/mDXvVJyfatYV6tLWnJr0dgPhXxh/wSW+H+pl5PDfizXdAlbol0sd5Ev0GEbH1Y15y//BPv9oD4UFpfhz8UllgjOVt7fULnT3f28v5oz9C2K/TAUHivRjmuKirSlzLs0mO7PzN/4W7+2z8FuNe8MXHiyzh7y6ZHfrt9TJaENj3Y5ra8Nf8ABWa60q6+w+OvhnPZ3MZxNJp10UdT/wBcZVyPxev0Y+tYXiXwR4d8ZWn2fX9B03W7fGPK1G0jnXH0cEVp9ew1X+NQXqm0O58geMP+CnPwy1X4WeJp/Dl3quneLDYSJptjqFiysbhhtQ70LoNpO45YZCnvVH/glP8AChtA+GOu+P76I/bvEl35FrI4yfs0JILA/wC1KZAf+ua16540/wCCffwN8aeY7eDU0W5f/lvo1zJbbfogPl/+O17V8PvA2l/DPwVo3hXRI2j0vSbZLSASEF2VRjcxAALE5JOBkk0VcThoYaVHCppyave2y6aeZJ0tFFFeKAUUUUAFFFFABRRRQAUUUUAFFFFABRRRQAUUUUAFFFFABRRRQAUUUUAFFFFABRRRQAUUUUAFFFFABRRRQAUUUUAFFFFABRRRQB53+0L4x/4QH4H+ONeWTy5rTSbjyGzjEzIUj/8AH2WvxN+GvhR/HnxF8M+HUBLarqVvZ8dhJIqk/gCTX6d/8FNfGv8Awjv7PcWixyYm1/U4bdkB5MUeZmP4MkY/Gvjb/gnh4M/4S39pzQ7h4/Mt9FtrjU5Rjj5U8tD+DyofwqHuWtj9foIUtoY4o1CRooVVUYAAGABU1FFWQFFFFABRRRQAUUUUAFFFFABRRRQAUUUUAFFFFABRRRQAUUUUAFFFFABRRRQAUUUUAFFFFABRRRQAUUUUAFFFFABXl/7Tni0eB/2fPiDrIfy5YNFuUhbOMSuhjj/8fda9Qr5D/wCCoHi7/hHf2YbnTVfbJruqWtjtB5KqTOfw/cj866sHT9tiIU+7Q0flN8JPCh8d/FXwh4d2b11XV7Wzcf7LyqrE+wBJr+hGNAiKoGABjAr8WP8AgnR4Q/4Sz9q7wrI6eZb6VHc6lKMdNkTKh/CR46/aoV9DxFU5q8KfZX+//hhyFooor5QkKKKKACiiigAooooAKKKKAE71+bf/AAV88VAyfDrw3G/IF3fzJn18tIz+ktfpItfjv/wVD8Vf2/8AtQT6cH3Lomk2tltB4DMGnP44mH5CvfyOnz42L/lTf6fqVHc+RaKKK/Tiwr6q/wCCZ/hf/hIf2rNFuym9NHsbu/YY4H7vyQfzmH6V8q1+hP8AwSG8K/aPFvxC8SMmPsllbaejkdfNdnYD/vwv5ivKzSp7PBVJeVvv0E9j9OqKKK/JzMKKKKAPyV/4Kv8AhX+yfj3oetIm2LVtEjDNj70sUsit/wCOmOviav1A/wCCuvhH7X4D8B+JlTmw1GfT3Yek8YcZ/wDAc/n71+X9fqeTVPaYKD7afczRbBRRRXtDPuT/AIJMeLf7L+NfibQHfbFqujGZRn70sMqYH/fMkh/Cv1e71+G/7Cniz/hD/wBqvwBdM+2K7vG05xnhvPjaJR/306n6gV+456CvzbiCnyYvm/mS/wAiJbjqKKK+bJCiiigAooooAKKKKACiiigBO1fhp+3J4O/4Qn9qjx/aKmyK7vhqSHHDfaEWZiP+BOw/A1+5dflR/wAFavBo0r4veE/EqR7ItX0lrZiB96WCQkn67Zox+Ar6TIKvJi+T+ZP8NSo7n15/wTn8Y/8ACXfsp+F43k33Gky3GmynPTZKWQfhG8Yr6br88P8AgkP4z+0eGvH3hSSTH2a7t9ThQnr5iGOQj6eVH+Yr9D687M6XssXUj53+/UT3FooorzBBRRRQAUUUUAFFFFABRRRQAUUUUAFFFFABRRRQAUUUUAFFFFABRRRQAUUUUAFFFFABRRRQAUUUUAFFFFABRRRQB+OP/BQHwSfBf7TviR0j8u21hIdVh46+Yu2Q/wDfxJK+2/8Agmn43/4Sf9nVNHkk3T+H9RnswpPPlORMp+mZHA/3a8o/4Ku+BN1v4H8ZRR8K02k3MmPUebCP0mrkP+CV3jr+zPiT4q8JzSbYtW09LyJWPWWB8YHuVlY/8A9qjZl7o/TmiiirICiiigAooooAKKKKACiiigAooooAKKKKACiiigAooooAKKKKAGUdOtYfivxGnhLR5dSntLq7toOZfsiB2jTu5BIyB3xk98YzXM6N8evA2tECPXYrdz/Ddq0OPxYAfrWcqsIvlk7HVSwmIrQdSlByS6pXt62PQqd2rP07XNP1ePzLK9t7uM/xwSq4/MGr456VaaexzSi4u0lZjqKTNLTEFFFFABRRRQAUUUUAFFFFABRRRQAUUUUAFFFFABRRRQAUUUUAFFFFABRRRQAUUUUAFFFFABRRRQAUUUUAFFFFABRRRQAUUUUAFFFFABRRRQAUUUUAFFFFABRRRQAUUUUAFFFFABRRRQA1lDDBGRXz98ZP2G/hJ8aPPub7w8mhazLk/wBq6Fi2mLerqAUc+7KT7ivoLr1pDxWlOtUoS5qcmn5AfmRrX7E/x8/Zh1KfXfg34wuNd05W8x7K0cQTuB/z0tpCYpsDjqSeyium+GX/AAVD1Pwxqn/COfGjwXd6TqMDCOe+sLdopYz6y2smCPUlW+i1+iVcN8Tfgp4H+Mml/YPGPhqw1yIKVjlnjxNFn/nnKuHT/gJFeusxhXXLjKal/eWkv+CO/c8V8W/CX4A/ty6DLq+mXljf6qUH/E50WQQahbnsJkIyf92VenTHWvk3xN+zz8f/ANiW/uNa8CanL4v8Fo5lmjtYmlTZ3M9oSSvA5eMnAHLDpXffE3/gmNr3grVj4m+CPjK707ULcmSHT725aCdD6RXKY+gDge7GsTwn+3r8Yf2eNag8MfHLwbdalAvyC+eEW94VHBZHH7m4A9RjPdzXRUwlLG0HQXLXpPeE0v1/NGkZSg7xZ3vwM/b68FfEv7Ppnifb4N8QNhMXUmbOZv8AYlONpPo+PQFq+oIpFlRXRg6MMhlOQRXzN4g+Ef7Of7d9lPqvgzWbfw345kQyyG0jEF0W6k3FoxAlA7unJ/vnpXhV3/w0B+wNfLBqlufFnw9VwqShnnstueAsmN9s3+yQFJzw3Wv514o8IMNjXLEcPy9nU60Z7P8Awyf4Jns0Mf8AZqfefogWppOK8V+B37WPgT45QxW2n339k+ICvz6NqDBJie/lnpIOv3ecckCvZ6/lDNcqx+S4iWFzCjKnOO6at813Xoe3CUZrmi7oK+NP+Cnen+b8L/Cd9j/U6uYc/wC/C5/9p19l18s/8FHNP+3fs9xTYz9j1i2n+mUkT/2evr/DTE/V+LsBPvNL71YxxSvRl6H5d0UUV/qofIhRRRQAUUUUAFFFFABRRRQAUUUoGSKibtBsaP2Z/Zd0/wDsz9nr4fw4xu0eCb/vtd//ALNXqIODXJfCWw/sn4W+DbHG37No9nDj02woP6V1nev8f89xH1jNsVW7zk/vbPtIRtBLyHhsdaf1qB5UhjZ5GCIoyzMcAD1r5Z+O37fnhL4dNPpPg9I/GPiEZTfC/wDoUDf7Ug/1h9k47bga9DIeHc04jxCw2W0XN9bbJd23oiKtSFJXm7H034g8RaX4V0m41TWtRttL063XdLdXcojjQe5PFfG3xb/4KEPqepjwv8HdEn8QavcP5EWpy2zuHc/88LcDc59CwHT7pFcx4W/Ze+NP7XF5H4u+LevS+DfB0YNxGl8vlFYsZJhtiQIxt/5aSYOMH569Al/aS/Z2/Yx0ybRvhToq+N/FYQxT6pDIHEjf9NLsg5HQ7YVKfQ1/XPCvhJl+WSjVzT/aay+ytKcX5vr/AFoeDXx8p6U9EYPw1/4J7fEP42awnjD47eJ7ywilw/8AZqzLLesnXaTzHbr/ALKgkcjapr2XXP2mf2dv2MdDm8OeCbS01TVYxtksPD2JpJHHe4umJBOeDlmYf3a8CTRP2pP26mEt/M/gvwFc8hH32Nk8Z9IxmW4yOhbcue619K/BD/gm98MPhZ9nv9fgbx3riYYz6pGBao3+xbglSP8AroX/AAr9znGhh4KlXklGO1OCsl5aaHlN31kz5yufj3+1B+2TPJZ/D7RJ/BvhSVijXliTbxhe++9fBYjuIsH/AGTXp3wg/wCCV/h7S5l1b4n6/ceLtUdvMlsLJ3htSx5O+U/vZOe42fQ192WttDY28VvbxJBBEoRI41CqqjgAAdAKsY4rhqZnNR5MNFQj5b/N7kXOb8FfD3wz8N9GTTPC+g2GhWC4/cWFusQY+rYGWPucmulpMH1pa8dycneTuxBRRRQAUUUUAFFFFABRRRQAUUUUAFFFFABRRRQAUUUUAFFFFABRRRQAUUUUAFFFFABRRRQAUUUUAFFFFABRRRQAUUUUAFFFFABRRRQAUUUUAFFFFABRRRQAUUUUAFFFFABRRSZoAT60fjVa7v7ewhMtzcRQRjq8jhQPxNcXrXxv8F6HuEutxXEg/gtAZv1UEfmaiVSEPidjoo4avXdqUHL0TZ3mM0AcHNeB6z+1ppNsWXTdFu7wjoZ5FhB/Lca5vT/2hPHfj/XodI8O6ZYWk07cEo0hjXuzMTgAf7tcksZRT5U7vyPbhw9mDg6k4KEVq3JpW/X8D6hFA64rM0OyvbHS7aK+vn1G8Vf3ty8ax+Y3chVAAHoPTqSea1McV2rVHzslytpO4tFFFMQUUUUAFFFFABRRRQAUUUUAFFFFABRRRQAUUUUAFFFFABRRRQAUUUh4FAH5jf8ABVLxx/anxM8KeFopN0Wk6c93IoPAlnfGD7hYUP8AwKuz/wCCUPggrZeOvF8sfDyQaVbvjptBklH/AI9D+VfI/wC1l47/AOFjftE+OdYWTzbcag9nbsDwYoAIUI9iI9341+nf7B/gY+Bf2ZPCiyR+Xdasr6tNxjd5zZjP/foR1C1Zb0R9CUUUVZAUUUUAFFFFABRRRQAUUUUAFFFFABRRRQAUUUUAFFFFABRRRQAUUUUAFFFFABRRRQAUUUUAFFFFABRRRQAUUUUAIvSvzU/4K9eMd+o/D3wrHJ/qornUp0z13FI4z/45L+dfpWvSvxg/4KTeM/8AhLf2qdetkk8yDRLS20yMg8cJ5rj8HlcfhX0ORUvaYxS/lTf6fqVHc9k/4JE+DvtPi/x94pdP+POyt9Nicjr5rmRwPp5CfmK/Tvua+OP+CWfgw+Hv2bZdYkjxLrurXFyrkcmKMLCo+gaOT8zX2P3rkzar7XGVH20+4T3FoooryRBRRRQAUUUUAFFFFABRRRQA1uAa/BL9qfxb/wAJt+0X8Q9XD+ZFJrNxDE/96OJzEh/75Ra/dHx34ji8H+Cdf16bHk6Xp9xevnptjjZz/wCg1/PBeXMl7dz3EzmSaV2kd26sxOSa+x4bp3nUqeiLiQ0UUV94UFfrV/wSi8Lf2R8AdY1iRMS6trcpVvWKOONF/wDHvMr8la/dH9ibwj/whX7LPw8sCm2SfTV1B+OSbhmn5/CQD8K+X4hqcmFUP5mvw1FLY9yooor86MwooooA+aP+CiXhH/hLP2UfFhRPMuNLa31GLjpslUOf+/bSV+Kdf0M/FDwmvjz4ceKPDjgY1bTLmx57GSJlB/Amv56Z4mt5pInUo6MVZWGCCOoNffcOVeajOn2d/v8A+GLiMooor7Ao1/B/iGbwj4t0XXLbP2jTL2G8jwcfNG4cfqK/og0zUIdV020vrZxJb3MSTRuP4lYAg/ka/nIr93P2OvGH/Cc/sy/DvUy/mSLpUdlIxPJe3JgYn3JjJr4riSleNOr2bX3/APDEyPZ6KKK+GICiiigAooooAKKKKACiiigBDXxD/wAFYPBn9tfAzQfEEce6bRdYVXbH3YZkZW/8fWKvt0ivHf2vfBH/AAsH9mr4haOsfmzf2XJeQoByZIMToB7lowPxrtwFX2OJhPzX46DW5+bP/BMDxp/wjP7TdvpbybYtf0y5sdpPBdQJ1P1/csB/ve9fsR71/P18CPGx+HPxn8F+JS/lxabq1vNOc4/c+YBIPxQsPxr+gRfmUH1Fe5xDS5cRGp/MvyHIfRRRXyxIUUUUAFFFFABRRRQAUUUUAFFFFABRRRQAUUUUAFFFFABRRRQAUUUUAFFFFABRRRQAUUUUAFFFFABRRRQAUUUUAeAft0eAf+E//Zn8WxRx+Zd6XGurQHGdvkndIf8Av15g/Gvy5/ZY8e/8K0/aB8Ea68nlWyagltcsTwIZsxSE/RXJ/Cv241bTLfWtLvNPu4xNa3cLwSxnoyMpVh+IJr8EvH/hO5+H3j3X/Dl1kXOkX81mzHjcY3Khh7HGR9aiRcT9+Qcilrz39n/x8Pih8FvB/icyebPf6dEbhs5/fqNk3/kRXr0KrICiiigAooooAKKKKACiiigAooooAKKKKACiiigAooooAKKKSgBkiLIpUjIbgg96+Tfj38Fv+ESun17RoD/Y87/voUHFs5Pb/ZJ6eh47ivrPriq1/YQanZTWl1Ek1tKpSSNxkMpGCCK5cRQjXhyvfoexleZ1csrqrDWL3Xdf59j897Oaa0lWWGV4ZV6PGxUj8RXb6F8YPGOhbRb67dSJ/cuSJhj0+cHH4Va+Lfwvn+HfiAiJWk0i5Je2lPO31jY+o/UYPrji446+ZaqUJON7NH7TF4TM6Ma3KpRfdJntmhftQazbkLqemWt6g4LQs0LH353D9BXomh/tE+F9W2rdNcaXIeD9oi3Ln6rn9QK+V0jqwkdddPG1o7u/qeDieHcvraxjyvyf6O59waP4m0vX036fqFveKBkmCUMR9QOn41qbiR618L2ry20qyQyPFIpyroxBB9iK7rw/8YPFWghUGotewj/lleDzc/8AAvvfrXfDHp/HE+VxPC1SOtCon5PT8V/wD6vDe9HH0rxnw/8AtFW0+2PWNOktm6Ga2O9fqVOCPzNek6F4z0XxIinT9SgnYjPl7tr/APfJwf0rvhWp1PhZ8tiMvxOF/iwaXfdfejfopAfelrc88KKKKACiiigAooooAKKKKACiiigAooooAKKKKACiiigAooooAKKKKACiiigAooooAKKKKACiiigAooooAKKKKACiiigAooooAKKKKACiiigAooooAKKKKACiiigAooooAKKKKACsDxf4J0Hx5ok2keI9Hstc0yb79rfQLKhPqARwR2I5Hat+ihNxd1uB8CfGb/glvpU942vfCTxBP4U1aJvOi029mdrcOOR5U4zJFj33/UV5vpX7WXxz/ZavV8J/G/wpN4t8Nyg24n1BQ0kseMHy7oBo5xjJKvluxK1+oPFZniLw1pPi7SZ9L1vTbTV9NuF2zWl7CssUg9CrAg17NPMpSSp4qPPHz3Xox37n5oax+z38EP2sUfXvgX4og8EeOMee3hXUcwIzjn5EBJjI/vRF0HHA61leFP2pvir+y74hi8G/Gnw/f6jYJ8sV9Lg3QjBxvjmzsuV+pz6txivaPjh/wS80DWriTXfhVq8ng/Wkbzo9OuZHe0LjkeXIMyQnPOfnHTAFeGa58cvil8GLRfh9+0d4C/4WB4Pkby4p9UXNwAON9verkOwBzyd46blqM0yXKuJ8L9VxkFWj0UtJx84yOmlWnSd4M+3Phz8VvCvxb0JdW8Laxb6pa8CREOJYWP8ADIh+ZD9Rz2yK8t/busPt37MHixgMtbvaTL/4ExA/oxr5QsPg7aahft45/Ze8dXV5f26mafwjeyCDWrVOrKqH5bqMdwM9h85rZ8UftrH4hfBbxl4B+IejS6L4tazaCO5ihZY5pkYEJJGfmifK47jOfu9K/mup4SY7h7iDB5nk0nWoQqwcovScUpJu60urdV9x7McbCtTlGejs/Q+LKKKK/upbHghRRRTAKKKKACiiigAooooAKktomnuIokGXdgoHqSajrW8Iz2lr4r0aa/k8mxjvYXnkKltsYcFjgcnAz0rlxcpRw83BXdnp3KjrI/cjTrRdP061to/uwxLGv0AAryv43/tR+BvgVaPHrN/9v1wrui0axIe4bPQv2jX3bHHQHpXzH8Qf2y/Hnxz12TwZ8E9EvbdJFIfUwg+1NGODJknZbxju7HI4OVryaCx+FHwOupNS8ZXy/Gf4gljI2kafck6PaynnNxddblgeSqZQ8gk9a/hnhPwVxGMq/XuI5OKbbVJW53/ie0U/6se9XzCMVy0tX3PQX1P45/t1TXAsUTwX8NImY3N1NK1vp8ca/e82Y4a4YDqo+UHBIXrV/TviL+z7+x3hPBlh/wALj+JEPB165AWxtZfWE8gYPIKBieR5gq1oXwf/AGiv22ks28QTL4A+HKbfstj9nNnYpEPuiC0XDS4H3Wc4x0ftX2X8BP2Hvhl8Blt7200seIPEkeGOtawqyyI3rEmNsXsQN3Ysa/qPD4XLMiw6weFpxhBfYhp/4FLdvueDUqSqPmm7s+P7T4T/ALTH7c11HfeMtQl8F+B5WEkdvcxtbW2zqDFaA75SOoaQ4OeHr64+Bn7B3wt+CIt71NKHifxDHhv7V1pVlKN6xRY2R89CAWH9419IYC9OKMVxV8xrVY+zp+5HtHT7+5jcAMDiloorzBBRRRQAUUUUAFFFFABRRRQAUUUUAFFFFABRRRQAUUUUAFFFFABRRRQAUUUUAFFFFABRRRQAUUUUAFFFFABRRRQAUUUUAFFFFABRRRQAUUUUAFFFFABRRRQAUUUUAFFFISB1NACfrQTXNeIPiHoPhlWW7vozOv8Ay7w/PJn0wOn44rzHxD+0Jcybo9I09YR2lujub/vkcD8zXPUxFOn8TPTw2WYrF604ad3oj3EuoGScD3rldf8Aij4a8O7hd6rC0q/8soD5r59CFzj8cV81+IfGuveJC39oalPKh/5Yq2yP/vkYFc28ea8+pj39iP3n1eG4YW+IqfJf5v8AyPcNe/aahi3JpGkPL6TXcgQf98rnP5ivOde+OnjDWQyrqCafEf4LOMJ/48ct+tcc8dVpI68+pia0vtH1eGybAYe1qab7vX8yDUtRvNUlMt5dT3ch6vNIXb8yazZI60njqtJHXE7y1Po6fLBWjoVrLS7nVr6Czs4XuLmdxHHEgyWY9BX2P8HvhXbfDTQx5ipNq9wA1zcAZx6Ip/uj9Tz6Ac1+z/8ACgeHbJfEOqQ41S5T9xG45gjPf2Zv0HHc17Ua97A4X2a9pPd7eR+W8R528XJ4Sg/cW77v/JDqWiivXPhQooooAKKKKACiiigAooooAKKKKACiiigAooooAKKKKACiiigAooooAK4j40eOU+Gnwm8W+J2YI+mabNPDu6NLtIjX8XKj8a7evjf/AIKe/EL/AIRv4Had4Zhl23PiLUFV0z96CDEj/wDj/k/nSY0fmP4T8P3njnxlpGiWxaS+1e+itIyeSXlkCgn8Wr98NB0e28O6Hp+lWaeXaWNvHbQp/dRFCqPyAr8kf+Cdnw+PjX9pLSr6WPzLPw/bS6pJkcbgPLj/ABDyKw/3TX6/UojkFFFFUSFFFFABRRRQAUUUUAFFFFABRRRQAUUUmaAFooooAKKKKACiiigAooooAKKKKACiiigAooooAKKKKACiiigAooooAhnmWCJ5HYIiqSzMcAAd6/nu+LHi9viD8UPFniVmLf2tqtzeLnsrysyj8AQPwr9vv2rPGw+Hn7OvxA1wSeVNFpM0ED5xtmmHkxn/AL7kWvxI+DXgxviL8WvB/hnYXTVdVtrWXHaNpFDn8F3H8K+04fgoU6uIltt92r/QuJ+4P7Mvgz/hX/7P/gHQjH5U1to9u06YxiZ0Ekv/AI+7V6bjNNiRY41RQAoGAB0FPr42pL2k3N9XcgWiiipAKKKKACiiigAooooAKKKKAPnr9vfxf/whv7KnjmZH2z31ummxjP3vOkVHH/fBc/hX4g1+pf8AwVv8Yf2f8LvBnhlH2vqeqyXjKDyUgi24PtmdT+Ar8tK/R+H6XJhOf+Zt/p+hpHYKKKK+mGXdE0qfXdasNNtV33N5cR28S+ruwUD8zX9EXh7RoPDnh/TNKtRi2sbaK1iGMYVFCj9BX4ffsVeDv+E5/aj+HunlN8cOpLqEgI4226tPz7ZjA/Gv3TPavguJKt6lOl2V/v8A+GIkOooor48kKKKKAGnkGvwP/ag8H/8ACBftC/EDRRH5UUGsXEkKYxtikYyRj/vh1r98a/IT/gqZ4M/4R79o+HWUjxFr2kwXLPjrLGWhYfgscf5ivp+HqvLiZU39pfl/TKifHFFFFfoxYV+sv/BKHxp/bfwK1vw/JJum0TV3KLn7sMyK6/8Aj6y1+TVfdX/BJbxr/ZPxf8VeGZJNkWsaStyik/elgkGB9ds0h/A14Wd0va4OXlZ/18hPY/Vmiiivy8zCiiigAooooAKKKKACiiigAqvdW0d5bTW8yLJFKhR0YZDAjBBqxRRsB/PH8TvCEvw++JHifw1KCH0jU7iyy3cRyMoP4gA/jX7pfs3+OB8SPgR4F8QmTzZ7zSYPPfOczIoSX/x9Wr8rv+ClXgX/AIQ79qLV72OPy7fX7O31SMAcZK+U/wCJeJif96vsn/glX46/4SL9ny+8Pyybp/D+qyxImfuwzASqfxdpvyr7fNv9qwFLELpb8Vr+Jb2PtKiiiviCAooooAKKKKACiiigAooooAKKKKACiiigAooooAKKKKACiiigAooooAKKKKACiiigAooooAKKKKACiiigAooooAK/JT/gpR8PP+EQ/aEfW4Y9ln4ksorwMBhfOQeVIPr8iMf9+v1rr42/4KefDg+Jvgppvim3i33Xhu/BkYDpbz4jf/yIIf1pPYa3Mv8A4JafEX+2/hd4i8ITy7p9DvhcwKT0gnBOAPaRJCf98V9uHqK/ID/gnj8SP+ED/aO0qyml8ux8RQSaVLk8b2w8Rx6l0VR/vmv1/PUUlsN7i0UUVRIUUUUAFFFFABRRRQAUUUUAFFFFABRRRQAUUUUAFFFFABSUtFAHO+MvCNl420C40u+TMcgykgHzRuPuuPcf4jvXxt4h8NXfhXW7rTL1Nk9u+0kdGHZh7EYNfdOK8q+Ovw8XxRop1WzizqdihOFHMsfVl9yOo/Ed687GYf2seaO6PreH81eCq+wqP3Jfg+/+Z8wRx1ZjjojjqwiV88kfqspCJHVhI6WOOrCR1okc0pDUiqxErRsGUlWByCDginJHUyR1okc0nfc67w78VPEWglFN39ugH/LO6+fj2b73616h4e+NelamVj1CN9NlPG5vnjP4jkfiPxrwhIqmSKuynXqQ66Hz+KyrCYjXls+60/4B9YWl7b30Ky280c8Tcq8bBlP4irBr5c0bW9Q0KbzbC6ltm7hG+VvqOh/GvTvDnxk3bYdZt9nb7RAOPxX/AA/KvSp4mMtJaHyGKyWvR96n7y/H7j1X60vas/TNZs9XgE1ncJcRnvG2cexHY/WtD6V1p31R8/KLi7SVmLRRSUxC0UUUAFFFFABRRRQAUUUUAFFFFABRRRQAUUUUAFFFFABRRRQAUUUUAFFFFABRRRQAUUUUAFFFFABRRRQAUUUUAFFFFABRRRQAUUUUAFFFFABRRRQAUUUUAFFFFABRRRQAVkeJfC2keMdHuNK13TLTV9MuF2y2l7CssTj3VgRWvRTTad0B8C/HD/gmDYTX7eJPg7rUvhXWIX8+PTLqd/IDjkGGcZkiPpncM91FfG37RGvfEawsx4Y+MPg5D4ttiosfFN1B5d7JEvBRp0+S7jxwGO5lP8XUV+4OPSue8beAvDvxI0G40XxNo1prelzDLW17EJFB7MM8qw7MMEdjXv4XOKlKUfbrmS69V8+vzKTP536K6b4n+HYfCPxJ8V6FboY4NM1W6so0JJKrHMyAZPJ4WuZr9LhNSipLqWFFFFVdAFFFGD6UroAop2w+ho2t6H8qLruA2il2t/dP5U7y2/un8qOZdwGUVLFaTzHEcMjn/ZUmrkXhzVp/9Xpl5J/uwMf6VPPFdQPdv2YP2Zfir8fNL1W08J3kmg+CrydINW1Ge4aK2meMFlQxr80xUSEhcbQWGSODX6R/s/8A7A/w1+Bf2bUZbL/hLPE8eG/tXVowyxP6ww8rH7E7mH96sn/gmh4fudA/ZfsRd20trPdandzlJkKN94IDg/7lfVo9q/Ns0zKtOtOlF2inbTr6shsUDFLRRXzxIUUUUAFFFFABRRRQAUUUUAFFFFABRRRQAUUUUAFFFFABRRRQAUUUUAFFFFABRRRQAUUlLQAUUUUAFFFFABRRRQAUUUUAFFFFABRRRQAUUUUAFFFFABRRRQAUUUUAJ1owKB0qvdXkNlC0s8qRRoMs7sAB+NAJNuyJz+npVe5u4bKFpbiZIYlGWeRgqj6k1594k+L0FqWh0mL7TIOPPkyEH0HU/pXmGua9qPiCbzL66knwcqmcIv0UcCuSpiYx0jqz3sLk9avaU/dX4/cepeIvjNpmmBo9OjfUZhxuHyRj8TyfwH415d4i+I2v+IC4lvGtoD/yxt/kXHoT1P4msZosVE0deZOvUn1Pr8LlmFw2qjd93qZzxkk+tQvHWi8VQPHXK0e/GRnPHVd460XjqCSOs2jojIznjqvJHWjJHVZ0rNo6YyM6SOvTfgZ8Mv8AhK9Z/ta/izpdk4KhhxLKOQvuBwT+A7muN8PeHLrxRrdrplmuZrh9uT0VepY+wGT+FfYfhnQLXwvolrplmmyC3QKPVj3Y+5OT+Nd+Dw/PPnlsj5jP80eEofV6T9+f4Lv8+hrAAAAUtFFfQn5SFFFFABRRRQAUUUUAFFFFABRRRQAUUUUAFFFFABRRRQAUUUUAFFFFABRRRQAV+Tn/AAUu+Iv/AAlvx9j0CCXfaeG7GO2Kg5HnyfvZD/3y0an3Sv1T1vWLXw/ot/ql9KIbKyt5LmeQ9ERFLMfwANfgt4/8W3fxF8fa94jugTd6xfzXbJ12mRyQo9hkAfSpkVE/RX/glj8O/wCyPhx4n8Yzx7ZtYvVs7dmHPkwDJI9i8jD/ALZ19yV51+z58PB8Kvgp4Q8LmMRXFjYR/aVH/Pw/7yb/AMiO9ei00JhRRRTEFFFFABRRRQAUUUUAITigE0HrXNfEHx/ofww8I6l4n8SahHpukafH5s08n5BVHVmJIAUckkCiMXJqMVdsDZ1HUbXSLGe9vriKztIEMktxO4SONRyWZjwAPU18YfG//gqL4G8BXNzpfgiwk8calFlTerJ5Fgrez4LSY/2VCns1fE/7WH7aXin9pDWbjT7aWfQ/A0Mn+jaRG+DPg8SXBH327hfur2ycsfnCvuMDkCsp4rft/mWo9z6r8X/8FMfjh4mmY2Gsab4ZhJ/1Wl6dG3Hpum8xvyIrjF/bp+Oy3HnD4i6jvznBihK/987MfpXg9FfTxwGFgrKlH7kVZH114K/4KgfGjw5NGNWuNI8Uw5wy39gsTkezQbAD7kGv1l+H2uaj4n8C6BrGraeuk6lqFjDdXFikhcW7ugYx7iBnGcdO1fhr+y38MT8X/j54M8MPF51lcXyz3q44+zRZllB9MohX6kV+9aAKgHQDivic+pYehUhClBJ7u34EMdiioLm5js7eSaV1jijUu7scBQBkkmvzW0X/AIK1anp3jHVodZ8IWuq+GjezCxnsJmt7qO23ny94bcrttxnGyvDw2Dr4tSdFXsK1z9LxxS9a+b/hf+3/APBj4neVCviYeGtQk4+x+IU+ykH/AK65MR/77zX0PZX1tqVrFcWtxFdW8qho5YXDo49QRwRXPUoVaD5akWn5iLVFFFZAFFFFABRRRQAUUUUAFFFFABRRRQAUUUUAfEn/AAVb8cDQfgPo/h2OTbPr2rJvTP3oIVLt+TmGvkn/AIJkeCP+Es/afsNSePfB4f0+51FiR8u4qIU/HM2R/u+1df8A8FYfHX9ufGzw/wCGYpN8Gh6UJHXP3Z53LMP++EhP416x/wAEivAv2Twj468YSx83t5DpkDkcgRIZJMexMyf9819xD/ZMmb6yX5u35F7I/QqiiivhyAooooAKKKKACiiigAooooAKKKQ8CgD8kv8Agqz40/tz4+aToEcm6DQ9IjDpn7s0ztI3/jnlV8VV63+1l41/4WB+0h8QdaWTzYX1aW2hkzkNFD+5jI9isa15JX67gKXscLTh2S/4Jstgooor0BH3B/wSb8G/2v8AG/xF4hkj3w6Po5jRsfdmmkUKf++ElFfrFXwp/wAElvBn9l/B7xT4lkj2S6xqwt0JH3ooIxg/99SyD8DX3VnFflmc1fa42flZGb3HUUUV4ogooooAK/Pv/grp4LN74G8DeKo050/UJtOlcDnE0Ydc+wMB/wC+vev0DFfPv7efgf8A4Tr9lfxvAke+50+3XVYjjJXyHEjn/v2JB+Nehl1X2OLpz87ffoNbn4f0UUV+umgV7Z+xd42/4QH9p/4fak0myGbUV0+Uk/LsuFMBJ9h5gP4V4nVjTr+bS9Qtb22kMVxbyrNHIvVWUgg/mKxr01VpSpvqmvvA/o6HQUdzXP8AgDxVB458D+H/ABFbY+z6rp8F9GAeiyRq4H610NfjDTi2mZBRRRQAUUUUAFFFFABRRRQAUUUUAfnd/wAFdfAX2jw54F8ZRR82tzNpVw4HUSKJIs/QxS/99V5n/wAEm/Hv9ifGPxJ4Vlk2Qa7pYnjUn709u+VH/fEkp/Cvt39u3wD/AMLB/Zc8bWscfmXenWw1aA4yVNuwkfHuY1kH41+Sf7Kvjz/hWn7RHgPX2k8m3h1SKC4fOAsE37mU/gkjGvt8B/tWV1KHVX/zX4lrVH72UUinIzS18QQFFFFABRRRQAUUUUAFFFFABRRRQAUUUUAFFFFABRRRQAUUUUAFFFFABRRRQAUUUUAFFFFABRRRQAUUUUAFFFFABXKfFHwRb/En4c+JPC11tEWrWM1oHYZ2MykK/wBVbDfhXV0UAfz+2txqfgHxhDOm6y1nRr4OM/einikz+YZf0r93/h54wtPiD4G0DxNYkfZdWsYbxADnbvQMVPuCSD7ivya/4KBfDM/Dv9o7WrmGLy9P8QourwEDje+RMM+vmq7fRhX2B/wTJ+J58WfBW+8KXE2698M3hWNScn7NMTIn/j4mHsAKhaOxb1Vz7IoooqyAooooAKKKKACiiigAooooAKKKKACiiigAooooAKKKKACiiigApGG4EUtFAHyv8X/A/wDwifieSW3j26ffZkhAHCt/Ev4E5HsRXFRx19X/ABN8JL4u8K3Nsig3UY82A99w7fiMj8a+WliKMVYEEcEHtXz2Ko+yqXWzP1bJMe8XhlGb96Oj/RiRx1YRKWNKsRx1ypHsykIkdWEjp0cdTpHmtUjnlIakdTJF61IkeKmSKqSOdzI1jqRYqmWKpliq7GLmP0y/utJuVntLh7eUfxIcZ9j6ivSvDfxXDFINXj2Hp9ojHH/Al7fh+VebLFUgix2reFSVP4TzMThaOKVprXv1Pom1vIb6FJYJVliYZVkOQalPTpXgui65f6DL5lpMUBPzRNyjfUV6j4a8d2ethIZv9FvDxsY/K5/2T/T+dejTrxno9GfH4rLqmH96PvR/rc6yikBzS10nkhRRRQAUUUUAFFFFABRRRQAUUUUAFFFFABRRRQAUUUUAJgYrF8U+KNM8G6Hc6vq9z9j0+2Aaafy2fYCQMkKCcZIycYHU8VtZGKoaxpFprmmXWn3sKXFpdRtDLC4yrqwIIPsQTUyvZ8u5dPl517S/LfW29vIwvDfxS8I+Mcf2L4k03UXI+5b3SM/4rnI/EV1COrj5SCK/J34z/C+6+EXxG1PQJC5t0fzrOY9ZbdslG+o5U+6ml8KfGbx34MKDSPFOpW8afdhecyxD/tm+V/SvnP7Y9nJ068LNdmfsEvD5YqhHE5fiVKMkmuZdH5r/ACP1jwR0oBJFfA3hD9uzxtpBRNb0/T9ehH3mCm3lb/gS5X/xyvcPCH7cHgbXtserRXvh+Y8Fp4/Niz7MmT+aivSpZlhqv2rPz0PjsbwhnGBu5UeZd46/hv8AgfRJ+lArC8N+NtC8X2v2jRdXs9Tixy1tOr4+oByD7Gt3GeOor0k1JXTPj5050pOM0010eg+iiimSFFFFABRRRQAUUUUAFFFFABRRRQAUUUUAFFFFABRRRQAUUUUAFFFFABRRRQAUUUUAeLa1+x18GvEevahrWp+AdNvNS1C4kurq4lMhMsrsWdiN2MliTx60kP7GHwShHHw20M/70Jb+Zr2nHvRiuhYmulbnf3sDyGH9kb4MQ9Phl4aP+9p6N/MVdh/Zb+D8PT4X+Ej/AL2jW7fzSvUqKTxNZ7zf3sDziL9m/wCE0H+r+GXg9P8Ad0G1H/tOrcPwH+GsH+r+H/hdP93R7cf+yV3dLUe1qPeT+8Dj4vhB4Fg/1fgzw+n+7pcA/wDZauxfDfwnB/q/DOjx/wC7YRD/ANlroqMip9pN9WBkQ+ENCg/1ej2Ef+7aoP6Vcj0ixg/1dnbx/wC7Eo/pVyijnl1YEfkp/cX8qXy0/uj8qfRSuwECgdOKWiikAUUUUAFFFFABRRRQAUUUUAFFFFABRRRQAUUUUAFFFFABRRRQAUUUUAFFFISB1OKAEz70Hiua8VfEbwz4HhMmua5ZaaCMhJ5lDsP9lerfgDXh3jD9ujwbpBePRNPvvEEo+64X7NCf+BP83/jtc1TEUaP8SSR6+DyfH4//AHajKS720+96H0qGz3pGkVPvOF+tfn34u/bk8fayXTR4bDQYT90xxefMPqz5U/8AfIrxbxX8VfGfjNpP7a8S6lfRv1ha4YRfhGMKPyryKuc0I/Am/wAD73BeHmZV7PETjTX3v8NPxP088S/GHwT4OZl1jxRpdjIvWKS6Qyf98Alj+VdFoutWniHSrTUrGRpbO7iWaF2RkLIwyp2sARkc8ivzK/Zo+DzfF74m2drcwmTRtPxd37HoyA/LH/wNsD6bj2r9QYY1gjWNFCoowABgAV24HFVMVF1JRtHofO8SZNhcirRwtKq6lS15bJJdFbXXrvtYnooor0z40KKKKACiiigAooooAKKKKACiiigAooooAKKKKACiiigBDTXZVGScVm61r1noUHmXMmCfuoOWb6CvL/EvjK+18tEh+zWh48tDyw/2j3+nSsZ1Y0/U78LgqmJemke513iT4k2elh4bEC8uhxkH92p9z3/D868v1vXb/X5vMvLhpADlYxwi/QVGYfamGKvOqVJVNz7DC4OjhVdK77soNF7VE0VaDR+1RtFXPY9VTM5o6heKtF4qgeKpsbKRnvHUDx1ovHVd48Vm0dEZGdJHVd460ZI6rSR1DR0RkZ8kdVZI60XStDwt4dk8TeIrLTlyFlkHmEfwoOWP5A1Ki27I1lWjSpupJ6LU9a+AfggabpcmvXK/6RdjZDkcrEDyf+BEfkB616+Kr2lpFY28VvAojhiUIiL0AAwBU4HvX01KmqUFFH45jMTLF15VpdfwXRD6KKK0OMKKKKACiiigAooooAKKKKACiiigAooooAKKKKACiiigAooooAKKKKACiiigD5k/4KFfEr/hX/7OWr2cEvl3/iKVNJiwedjZaY49DGjKf98V+c/7HXw1PxS/aJ8IaXJF5tja3I1K8yMr5UH7zDezMFT/AIHXs3/BT/4n/wDCS/GDS/CFtLutPDlmGmUHj7TPh2z9IxF+Zr0v/glV8MTb6Z4t8fXMWGuHXSLJyOdi4kmI9iTEPqhqN2Xsj9ARwKWiirICiiigAooooAKKKKACiiigCKWZII2kkYJGgLMxOAAOpNfjV+3l+1jP8f8Ax9JoehXjjwHokpS0RDhb2YZDXLDuOoTPReeCxFfZ3/BSz9oeX4V/CqPwbo9z5XiHxWrwyOjYeCxHErexfIjHqC+ORX5EV9vkGATX1qov8P6suK6hRRRX2xQUUUdaAP0P/wCCSPww+1a54x+IFzDlLSJNHsnIyC7kSTEehCrEPo5r9MxzivB/2IvhgPhT+zV4P02WLytQvrf+1bzIw3mz/OA3uqFE/wCAV7x0FfkmZ4j6xipzW17L0Whm9z58/bu+J/8Awqz9mfxbdxTeXqGqRDR7TnBLz5V8HsRF5rD/AHa/ECv0F/4K2fFD+0PF3hLwDbTZi063bVbxFPBllJSIH3VUc/SWvz6r7nIcP7HC873lr/l/XmWtgrtfh58avHfwnuhP4R8V6pofzbmhtbhhC5/24jlG/wCBA1xVFe/OnCouWauhn3V8MP8AgrB468P+TbeNtA0/xVbLgNd2h+xXR9ScBoz9Aq/Wvrr4Yf8ABRT4M/EgRQT67J4T1B8D7N4gi8hc/wDXYFo8fVgfavxborwsRkmEraxXK/L/AC2FZH9GmlavY65ZRXunXlvf2co3R3FrKskbj1DKSDV4dK/no8B/Ffxl8L777X4T8TapoE2dzCxuWjST/fQHaw9mBFfWHww/4Kr/ABG8MeTb+MNJ03xlaLgNOo+xXR/4EgMZ/wC/Y+tfN4jh/EU9aUlJfc/8vxJ5T9ZzmgHNea/AH416f+0H8NbDxnpmlX+kWd1JJEkGoBNzFG2sylSQy7gQDwcqeBXpWOa+XnGUJOElZokWiiikAUUUUAFFFFACd6Q/KM0p5FcD8evHg+GXwa8ZeKPM8qbTdLnmgJOMzbCIh+LlR+NVCDqSUVu9APxR/aq8ef8ACy/2iPHuvLJ5sE2qSwW7g53Qw/uYj+KRqa/W39hPwGfh/wDsueB7WSPy7nULU6rMcYLG4YyJn3EbRj8K/FvwJ4WufH3jvQPD1tk3WsahBZIepDSyBM/+PZr+hbSNMt9F0qzsLSMQ2tpCkEUY6KiqFUfgAK+zz6ao0KWGj/VlZFyL1FFFfFEBRRRQAUUUUAFFFFABRRRQAVyfxT8YJ8P/AIaeKfE0hUDSNMub0bu7RxswH4kAfjXV96+Vv+ClHjgeD/2W9as0k8u5167t9LjIPOC/mv8AmkTD8a6MLS9tWhT7tDR+NVxO91PJNK5kkkYuzMckknJJqOiiv2VaI0CiitrwR4ZuPGnjPQfD9rn7Tqt/BYxYGfmkkVB+rVMmoR5mB+237E/gs+BP2W/h/p7x+XPcaeNRlyMEtcM0/PuBIB+Fe5d6p6TpsGjaVZ2FqgitrWFIIkHRUVQAPyFXa/Ga03VqyqPq2zIKKKKyAKKKKACszxHolt4l8P6npN4u+0v7aW1mX1R1KsPyJrTopptO6A/nP8UaDc+FfEuraLertvNOu5bSZfR43KsPzBrMr6M/4KA+BP8AhBP2qPF6xx+Xa6s8erQnGN3nIDIf+/ol/KvnOv2TDVVWowqLqkzUKKKK6AP2k/4Jx+Ov+E1/ZX8OwSSeZdaHPPpMpz02PvjH4RyRj8K+nq/Nf/gkT49C3nj3wXLL9+ODV7aPPTaTFMf/AB6D8q/SivyXNKPscZUj3d/v1M3uLRRRXmCCiiigAooooAKKKKACiiigCjq2mW+s6Veafdxia1uoXgmjbo6MpVgfqCa/ns+IHhS5+H3j7xD4cuNwudH1GeydjwSY5Cufxxn8a/ofB4xX42f8FL/h9/whX7Tmo6lFF5dp4isoNSQqPl348qQfXdFuP+/719Xw9W5a06T+0vyKifqh+z54/HxQ+CfgvxUZPNn1HTIXuGBz+/Vdsw/CRXH4V6IOBXxH/wAEpfiH/wAJF8DdY8LTS7rnw7qbGNM/dt5xvX/yIs9fbleBjaP1fEzp9n+HT8BMWiiiuMQUUUUAFFFFABRRRQAUUUUAFFFFABRRRQAUUUUAFFFFABRRRQAUUUUAFFFFABRRRQAUUUUAFFFFABRRRQAUUUUAfFv/AAU9+F58UfCHSvGNtFuu/Dd3snYDn7NPhGJ+kgi+m5q+UP8Agnr8Uf8AhXX7ROl2FxLs03xHG2kzAngSMQ0Jx6+Yqr/wM1+rvxE8G2XxD8Da94Z1Af6Jq1lLZu2MlN6kBh7g4I9wK/CTVNP1X4deNbqylL2OtaJftExU4aKeGTGR9GWoejuWtVY/f+iuK+DfxDtvix8LfDPi222hdUso5pETpHLjbKn/AAFwy/hXa1ZAUUUUAFFFFABRRRQAUUUUAFFFFABRRRQAUUUUAFFFFABRRRQAUUUUANxXzT8WPDP9g+Lp3jTFvef6QmOgJPzD88n6EV9LHt615x8btCGo+Go75VzLZSBif9huCPz2n8K5MTDnpvyPcybEvD4uKe0tP8vxPBY46sxx0kaVZjTNeIkfpUpBHHmrKR0IlWY4/arSOaUhqR1YSOnRx1OkdWkc0pDFjqZY6kSKp1ix2q0jCUiFYqkEVTrFUix+1VYxcyuIvanCM/SrIiNOENVYjnOl8M+Op9N2wX264t+gk6un+Ir0e0vYb6BZreRZI26MteKeTWlomtXWg3G+B8xsfnib7rf/AF/eumnWcdJbHh4vARq3nS0l+DPYKPesvRdettbt/MhO1x9+Nuqn/D3rVxzXemmro+YlGUG4yVmLRRRTEFFFFABRRRQAUUUUAFFFFABRRRQAUUUUAFFFFAHzJ+278K/+Er8DQ+KLOHdf6ISZdo5e3Yjd9dpw3sN9fBiRV+v+r6XbazpV5YXcQltbqJ4ZY26MjAhgfqCa/K74geCrjwF421nQLjJaxuWiVyPvp1RvxUqfxr4/OMNaarLrv6n714f5s6uHnl9R6w1j6Pf7n+Zy6RVMkPtVhIfaplir59I/WZVB2mXd3pV1HdWN1NZ3KHKzW8hR1PsRyK9p8Cfta+PfCPlw3l3H4hs1wPK1AZkA9pRhifdt1eNLDU6we1dVKtUou9OTR4mNwGDzCPLiaSkvNa/J7o+5/AP7YnhDxSY4NYWXw5dtx/pH7yEn2kUcfVgor3LTtUs9Ys47qxuobu3kGUmgkDow9QRwa/KpYa6fwb498ReArsXGharcWBJy8aNmJ/8AeQ5VvxFe7QzaUdKyv5o/Msy4EoTvPAVOV9nqvv3X4n6c/d4NGetfL3w3/bJgujFaeMbH7K5wP7QslLR/V05I+q5+gr6N0DxLpniiwS+0q+hv7V/uywSBl+nHQ+x5r6CjiaddXgz8qx+U4zLJcuJptLvun6M16KSlrpPJCiikoAWiiigAooooAKKKKACiiigAooooAKKKKACiiigAooooAKKKKACiiigAooooAKKKKACiiigAooooAKKKKACiiigAooooAKKKKACiiigAooooAKKKKACiiigAooooAKKKKAG549KAc00gr/8AXrF8U+MtF8Gae19rWpQafbjoZWwWPoq9WPsATSbUVdlQhOrJQgrt9FqzcPSs7WfEGneHLJ7vVL630+1TlprmVUUfiTXy78R/2zJ5DJZ+DrARLyv9o3y5Y+6R9B9WJ/3a+bvFXi3W/Gl8b3XNTudSuOcGd8qnsq9FHsABXjV80pU9ILmf4H6FlnBeMxdp4p+zj23l92y+b+R9c+Pf20PC3h4yW/h+0n8RXK5HmjMEAP8AvMNx/BcH1r508dftR+P/ABr5kSamNEs248jTAYzj3kyX/Ige1eZtDULw+1fP1sfXrac1l2Wh+q5dwvlWX2kqfPLvLV/dsvuKN5JPezvPcTSTzOcvJKxZmPqSetVHhx2rUaGoWirzHqfawlGKtFGW8VQPDmtR4a7f4G/Ds/Ej4oaLozx77PzftF36eSnzMD9cBfqwop03UkoR3YsTjIYTDzxFR2jFNv5an2h+yN8LB8OPhdbXVzFs1bWtt7cZHzKhH7tD9FOcdizV7mKZHGsMaooAVRgAU7GTxX6PRpRpU4047I/kDH4ypmGKqYqr8U23/kvktB9FFFbHCFFFFABRRRQAUUUUAFFFFABRRRQAUUUUAFFFMd1jUsxCqBkknAAoAXkVynifxtFpe62tCs130J6qn19T7VmeJ/GL3LNa6e5SIcNMOrew9B71x/l57VyVK3SJ7mEwF7Tq/d/mRXtzNfzma4kaWQ9STVcxVe8oelNMWe1cbVz6OLUVaJRMVMaL2q+YajaLFTY0Uyg0VQvFWi0dQvHUWNVIznjqF460Xiqu8dS0bxkZzx1XdK0pI6rSR1DR0RkZ0kdVpI60ZEqrImKho6oyM6RK9f8AgJ4c2JfazIvLH7PET6DBY/8AoI/A15RJHX094L0YaB4Z06y27ZI4gZB/tnlv1JrqwlPmnzdjws9xLpYb2a3m/wAFv+hu0UUV7R+dhRRRQAUUUUAFFFFABRRRQAUUUUAFFFFABRRRQAUUUUAFFFFABRRRQAUUUUAFZviDXbPwxoGo6zqEogsNPtpLq4lP8EaKWY/gAa0q+TP+CkXxV/4QT4DHQLWby9S8UXAswAcMLdMPMw9j8iH2kpMaPy8+IfjG++JnxB13xJeBmvdYvpbooOdu9yVQewBCj2Ar9qf2cPhmvwg+CfhPwu0Yju7WzWS8wOtxJmSX64dmA9gK/Kn9iT4Vn4rftD+G7SaHzdM0p/7XvcjI8uEgqD6hpDGp9mNftHUxHIKKKKskKKKKACiiigAooooAKillWGN5HYIigszMcAAd6f1r58/bu+Kx+E37NXii7gl8rU9XQaNZEHB3zghyD2KxCVgfVRWlGnKvVjTju3YD8ov2s/jLJ8dfjv4l8SpM0ulLN9i0xSeFtIiVjIHbd80hHq5rx6jrRX7JRpxoQjThslY1CnRxPKwVEZ2PQKMmvZP2U/2cNS/aW+J9voEEklnotqv2nVtRRc/Z4AcYXPG9z8qj6nBCmv2b+FXwL8EfBfRYNN8I+HrLTFRNr3KxBrmc92klPzMT7nHpgcV4uYZvTwMvZpc0u3b1E3Y/AKW3lgcrLE8bDqHUg16J+zn8NG+L/wAb/B/hLyzJb3+oJ9qA7W6fvJj/AN+0ev3l1vwvo3ia0a11fSbLVbZhgw3tukyEfRgRXAeDv2ZPhh8PvHf/AAmPhrwhY6Hr3kSW4msg0cYR8bsRA7FPGMhQcEjvXjy4iU6cl7NqVtNb6/gLmPUIolgiREUIigKqqMAAdqWR1iRnYhVUZJPQCnE5rw39tX4n/wDCp/2bvGOqxTeVqF5bf2ZZEHDebP8Au8r7qpd/+AV8bSg61SMFu3Yg/Hz9pT4mN8X/AI5+MvFQkMtre37raHP/AC7R4jh/8hov45rzOgnJor9lpQVKmoR2SsahRRRWgBRRRQAVPY2U+pXtvaW0TTXE8ixRxoMs7McAD3JNFlY3OpXUVtaW8t1cSsFSGFC7ufQAck19k/sV/sW/EHUvjH4U8V+K/Cl5ofhTSrkX7yamohklkjBaFVhYhyDIEJJXGAea48ViqeFpucmlZfeB+nXwU+HcHwo+E/hXwlAFxpOnxW8rJ0kl25lf/gTlm/Gu4ByaBRjFfj8pOcnJ7syFooopAFFFFABRRRQA3v8ASvi7/gqp8Qf+EZ+AWn+G4Zdtx4j1OON0zjdBD+9c/g4h/OvtLivyS/4KrfEP/hJPjvpfhiGXdb+HNMQSJn7txOfMf/yGIK9nJqPtsZDtHX7v+CNbnI/8E2Ph/wD8Jt+1BpF7LF5lp4etZ9VkDDjcAIo/xDyqw/3a/ZrpX5+f8EkPh79h8E+M/Gc8WH1G9j023dhzshXe5HsWlUfVPav0DPJxWueVvbYxpbRSX6jluOooorwSQooooAKKKKACiiigAooooAQV+aH/AAV38debrPgHwdFJjyIJ9VuI89d7CKI/h5c351+l1fiR+3/48/4Tz9qfxi8cnmWukyJpEIznb5KhZB/398386+hyKj7TGKX8qb/T9So7nzrRRRX6YWFfSn/BPDwOfG37VPhVnj8y10dZtWm46eWhEZ/7+vFXzXX6Of8ABIfwJuuPHvjOWP7qwaTbSY65JlmH6Q15Wa1vY4OpLyt9+gnsfpPRRRX5OZhRRRQAUUUUAFFFFAH5p/8ABXbwF5epeAvGkUeRLFNpFzJjptPmwj8d835V+dFftR/wUW8Bf8J1+yz4kljj8y70OWHV4Rjp5bbZD+EUkp/CvxXr9LyGt7TBqPWLa/X9TRbBRRRX0Qz6L/4J/wDj7/hAf2p/B7ySeXaau8mkTDON3nKVjH/f0RflX7b54zX85vh7W7rw1r+m6vZP5V5YXMd1A/8AddGDKfzAr+hfwV4ltfGvhDRPEFkc2eq2UN9Cc5+SRA6/o1fA8R0bVYVV1VvuIkblFFFfIEhRRRQAUUUUAFFFFABRRRQA0818Ff8ABWn4df2t8NPCfjKCLdNo1+9lOyjnyZ1yCfYPEo+slfe3TFeV/tRfDr/ha3wA8b+GkiM11c6dJLaoBkm4ixLEB9XRR+Nd2Ar/AFfFQqdn+D0Y1ufmx/wS3+In/CKftDzeHppdtr4l06W2VCcAzxfvkP8A3yso/wCBV+vea/np+FHjmf4Y/E3wx4qt93maPqMF2VXq6o4Lp9GXI/Gv6DLC9g1Wwtry1lWa2uI1likQ5DowyCPYg17nENDkrxqr7S/Ff8Cw5FuiiivlSQooooAKKKKACiiigAooooAKKKKACiiigAooooAKKKKACiiigAooooAKKKKACiiigAooooAKKKKACiiigAooooAK/J3/AIKU/Cg+CPjfF4ntYdmm+Kbf7QSowouY8JKPxHlv9XNfrFXzZ+318Jf+Fo/s+atcW0Pm6t4db+17baPmKICJl+hjLHHcotJ7DW543/wSx+LP9o+G/Enw8vJszafJ/algrHnyXIWVR7K+w/WU197DpX4cfsx/Fd/gx8b/AAx4meUx6fHcC3vwOhtpPkkyO+0HcB6qK/cKGVJ41kjYOjAMrKcgg9xQgZNRRRTEFFFFABRRRQAUUUUAFFFFABRRRQAUUUUAFFFFABRRRQAUUUUAN96oa5pq6tpF3ZvjbNEyfmMA1ocEUnUYpNXVhxk4tSW6Pk/yGikZGBDKSCD2NWI0rZ8Z6f8A2f4t1SEDA89nA9A3zD+dZsSV8+48smj9YhVVSnGa6q46NKtRx02NKsxpTSMZSFSOrEcVLHHVhI60SOaUhEjqZI6ekeanSOrSOaUiNYqlWP2qVYqmWKrsYuZXEVOENWhFThFVWM3MqeTSGGr3lUhiosLnILO4m064SaBykq9x39jXo3h3xJHrMW1sR3Kj5o/X3HtXnpiohaS2mWWJzHIhyGXqK1hNwfkceIw8MRHz7nrwGKTNYfhvxEmrxeXIQlyg+ZfX3FbvFdyakro+YnCVOTjLcWiiimQFFFFABRRRQAUUUUAFFFFABRRRQAUUUUAMx+VfE/7cHgn+z/GGkeI4kxHqMBgmIH/LSPGCfqrAf8Ar7ZPUZrxH9rzwwNf+EF3dgbptMuIrpcDnGdjfo5P4V5+Ppe1w8l21+4+q4XxrwWa0Z30k+V/PT87HwCkOasJDUyRe1TJDmvhUj+mpTIUi9qlWKrCQ1MsNWonPKZWWGplg9qsrF7VIsNXYxcyssNdD4P8AGuueBNRF5oeoTWUvG9VOY5B6Op4YfWsxYfanrBVwbg7xepy1o068HTqJOL3T1R9d/Cv9qjS/E/laf4mVNF1E4VbkH/RpT9Tyh+vHv2r3qKZJow6MGQjIYHIIr8zlg9q9T+FPx31z4btFZzM2qaIDg2krfNEPWNu3+70+mc17+GzJr3a/3/5n5XnHCMXetl+j/le3yf6M+4v1pvUcflXO+C/HWkePNJTUNKuhPEeHQnDxt/dZex/n2yK6POD7V9BGSkrp6H5VUpzpTcKis1umPoooqiAooooAKKKKACiiigAooooAKKKKACiiigAooooAKKKKACiiigAooooAKKKKACiiigAooooAKKKKACiiigAooooAKKKKACiiigAooooAKKKKACiiigAooooAbjvVe7vYbGCSe4mSCGNSzyysFVQOpJPQVzHxC+Jei/DjSzd6nP8AvXB8i1j5klPoo9PUngV8d/FD4x698TbpkuZfsWlK2YtPgY7PYuf429zx6AVwYnGQoK28ux9NlGQYnNZcy92H8z/RdT2H4p/tY2ultNp3g+JL64GVbUZgfJQ/7C9XPucD/eFfL3ibxHq3i/Unv9Zv57+7f/lpM2do9FHRR7DAphg68VG0NfL18TVxD956duh+15ZlGDyuNqEPe6yerfz/AERnNDUTQe1aTQ+1RtFXFY+jUzMaH2qJoq02h9qieGpaNlMy3hqF4a03hqF4qho3jMy3ixX1v+wv4KEdtr/iiZPmkdbC3Y9Qow8n4ElP++TXyq8XtX6Kfs5+Gh4X+Dvhy3xiWeD7XIe5MpLjP0DAfhXr5VS56/M/so+C44xzoZYqMXrUaXyWr/Jfeem0tFFfZH89hRRRQAUUUUAFFFFABRRRQAUUUUAFFFFABRRUckixIzuwVFGST0AoASWVII2kkYIijJZjgCvPfEniWTVnMEBKWgPPYv7n29qf4j8QPq0phhJW1U8ern1NYyxe1cdSpzaLY9/CYVQ/eVN/y/4JWEVO8n2q0Iqd5ftWFj1ecqeTTTFV7yh6U0xUWDnKJiqNoq0GiqJoqVi1Mz2iz2qB48VovFUDx4qGjaMjOeOoJI81oyR1WkSoaN4yM6RKrSJWlJHVWRKzaOqMjOkSqsiVoyJVSVKho64yJ/Cul/2p4m021IyrTKWH+yDk/oDX00BgCvDPhFYrceMFkI/1ELyA+5wv/sxr3XNenhI2hc+Kz2rz4hQ7L8xaKKK7j5sKKKKACiiigAooooAKKKKACiiigAooooAKKKKACiiigAooooAKKKKACiiigAr8gv8AgoZ8WP8AhY/7QV/plrN5mleGY/7LhCn5TMDunb67zsP/AFzFfp58ePibb/B74SeJvFsxUyafaMbZH6SXDfJEv4uyg+2a/EPw/ourfEnxxYaXbF73Wdbv0hVnOTJNK+NzH6tkn61Mion6Rf8ABL34UHw58MtY8cXcO278QXH2e1ZhyLWEkEj/AHpC4P8A1zWvtuuc+Hvgyw+HngfQvDOmriy0mzitIzjBbYoBY+5OSfcmuizTSsJ6i0UUUxBRRRQAUUUUAFFFFABX5j/8FcfiI1z4k8E+B4ZCI7S2k1e5QHhmkYxxZ9wI5f8Avuv04r8Rf+CgHi1/F37VvjZy+6DT5ItOhXOdoiiVWH/fe8/jX0eQ0vaYzmf2U3+hUdz52ooor9KLP2L/AOCaHwqh8A/s6WeuyRbdU8UzvqEzsMMIVYxwp9Nqlx/11NfW/evGv2PNVtdY/Zh+Gs9mUMSaLBbtsORvjHlv+O5Gz717L3r8dxk5VMTUlLe7M2LRRRXIIQGvzQ/4K3fFDz9V8G/D63myluj6zeoDxubMUOfcATH6OK/S4ttUmvwY/as+J/8Awt/9oDxp4ljl86xlvmtrJgcg28X7qIj0yqBvqxr6PIcP7XFc72ivxeiKieS1Y07T7jVdQtrK0iae6uZVhiiQZZ3Y4AHuSRVevpL/AIJ8fDD/AIWX+034caaLzdP0ANrVzkcDyseV/wCRWi/AGv0LEVVh6MqsuiuWeofHT/gl94p8B+Ek8QeCtUbxYbe2WS/0logl0rBQZGhI4lGd2FwGxgDca+HmUoxVgVYHBB6iv6QAO3avyk/4Kd/s32nw+8X2PxG0C1FtpPiKdodRgjGEivsFt4HbzVDEj+8jH+KvlMozedep7DEO7ez/AEZKZ8M0o60lFfZlH7q/speFfAKfBzwl4m8H+FNJ0JtX0yGeaSzt1EvmFQJFaU5dsOGHJPSvbenavk7/AIJkeIX1v9lbS7V3L/2VqN3ZDPYF/Ox/5Gr6x7ivx3GRcMROMnezZmxaKKK5BBRRRQAUUUUAFFFFAEM0yW8TySMEjRSzMxwAB1Jr+fz45+P3+KXxi8YeKixePVNTmng3dVh3ERL+CBR+Ffsz+2h8Rv8AhV37NfjfVo5fKvbiyOnWpBw3mzkRAr7qHZ/+A1+NvwA+HjfFj40+DfCmwyQ6lqUSXAHUQKd8x/CNXP4V9pkFNU6dXEz22+7V/oXHufs3+x/8O/8AhWH7N3gXRHi8q7bT1vbpSMMJpyZnB91L7f8AgNey96bFGsUaooCqoAAAwAKkr46rN1akqkt22/vICiiioAKKKKACiiigAooooAKKKKAMbxf4jtvB/hTWNevTts9Lspr2Y5xhI0Lt+imv55fEOt3PiXX9S1e9fzLy/uZLqZ/7zuxZj+ZNfst/wUV+IX/CB/st+Io45PLvNdli0eHnqJG3SD8Yo5B+NfizX3vDlHlpzrPq7fd/w5cQooor7AoK/aj/AIJ0+Av+EG/ZY8NySR+Xda5LNq8wx18xtsZ/GKOM/jX4zeH9FufEmvadpNknmXl/cx2sKf3ndgqj8yK/oa8G+G7bwb4T0bQLIYs9LsobKEYx8kaBF/RRXx3Eda1KFJdXf7v+HJkbVFFFfBkBRRRQAUUUUAFFFFAGL4x8OWvjLwnrOg3o3WeqWU1lMMZ+SRCjfoxr+efxHod14Y8Q6no98nl3un3UtpOn910Yqw/MGv6MfavxN/4KEfD/AP4QD9qbxX5cXl2mteXrEHGN3nL+8P8A39WWvruHK3LWnSfVX+4qJ830UUV9+WFfs7/wTd+IX/Cdfsv6JaSy+ZeeH7mbSZSTztUiSPj0EciL/wABr8Yq/QD/AIJI/ET+z/HHjPwXPLiPUrKPUrdWPAkhbY4HuVlB+kdfP57R9rg3Jbxaf6P8xPY/UOiiivzIzCiiigAooooAKKKKACiiigApGG4EUtFAH4JftT/Dj/hVH7QXjjw2kXk2kGovPaIBgC3lxLEB9EdR+Br9Zf2CviQPiX+zB4Rnkl82+0mJtGueclWg+WPPuYvKP418i/8ABWz4af2b418I+OreLEWp2j6ZdMo4EsJ3xk+7LIw+kdXf+CR/xLNrr/jPwFPL8l3BHq9ohOAHQiObHqSHiP0Q19xjP9uyqFbrG34aP/Mt6o/TWiiivhyAooooAKKKKACiiigAooooAKKKKACiiigAooooAKKKKACiiigAooooATtXmvx0+PPhT9nvwXN4h8U3ojBJS0sYyDcXkuOI417+5PAHJIrmv2nf2rPC37M/hU3OqOuoeIbpD/Z2hwuBLOem9jzsjB6sR7AE8V+M/wAZfjX4p+O/jW58S+LNQa7u5Plht0ysFrFnIiiTPyqPzJySSSTXv5ZlM8a/aT0h+foUlc/VP9iL9si6/ab1Lxlp2uWttpmq2NwL3T7O3PAsWwm3J5ZkcDc3GfNGABwPrQda/BP9l/4xzfAn43eGvFYd10+GcW+oxrz5lpJ8sox3IB3Af3lWv3ktLuG+tYbi3kSaCZA8ciHKupGQQe4IpZxgo4OunBWjJafLf/MGrFmiiivBJCiiigAooooAKKKKACoLi3ju4JIZkWSKRSjowyGBGCCO4qeigD8Mf2kfhRL8FfjR4m8LbGWzt7kzWLN/HbSfPEc9yFIUn1U1+oP7B/xe/wCFr/s/aNHdT+brGgf8Sm73HLERgeU578xlRnuVavGv+Co/wd/tbwtoXxGsYN1xpbjTdRZRybeRsxMfZZCV/wC2orwH/gnR8Yv+Fc/HGPw/eT+Xo/ipBYuGOFW5BJgb6klox/11qNmXuj9cKKKKsgKKKKACiiigAooooAKKKKACiiigAooooAKKKKACiiigAooooAKKKKAPC/ixaiHxg7Y/1sKP/Nf/AGWuWiSu7+MUWPENo/rbj9Gb/GuKiWvFqq1SR+i4CfNhKfoSxpVqJKiiTNXI0qEjeUh8aVZjjzTI0zVqNK0SOSUhUjzVhI6WOOrEcdaJHLKQ1IqmWOpEjqdIqtI53MgEVPENWVip4hq7GTmVPKpDDV7yqQxUWFzlAxVG0dX2iqJ4qLFqZTjeS2lSSNikiHIYdRXoOga5HrFvzhJ1Hzp/Ue1cI8dLZ3UunXKTwna6np2I9DThJwZhiKKxEfNbHqOMCjjFUtL1KPVLZJoz14K91PpV04xXanfVHzbTi7PcWiiimIKKKKACiiigAooooAKKKKACiiigBmK5f4maQNe+HniHTzybixmRfZthwfwOK6ojoKguo1ltpUYZVkII9jUyXNFrua0ZulUjNbpp/cflmkHOMVYSGrU9r5F1NF/ccr+RpyQ1+fNan9WqpeCZCkVTJDVhIamSGmkZSmV0g9qmWGrCw1MsPtVpGLmVVi9qkEJq0sNSLDV2MnMqCDmnLB7VdENOEPtRYz9oX/B3i3VfA2sR6jpFybeZeHQ8pKvdXXuP8jBr7H+F3xc034laaPLxaarEo+0Wbtkr/tKf4l9+3ftn4rEPPSr+i6pfeHdTt9Q0+d7a7gbckqHke3uD3B616GFxUqDtvHsfK5zktHNIc692otn+j7r8j9BaM5rzr4SfFe2+I2mbJQlvrFuo+0Wwbg9t6eqn9DwexPotfUwnGcVKL0PxLEUKmFqypVVaSHUUUVZgFFFFABRRRQAUUUUAFFFFABRRRQAUUUUAFFFFABRRSUAJ6VWur23tBGbieODzGCJ5jhdzHooz1J9K5z4g/EXRPhp4fl1bWbkRovyxRJzJM/ZEXuf0HU4FfAnxb+MevfFrXheXkjWlhbuTaWETnZAP7xP8T+rflgcV52LxsMMrby7H1uRcOYnOpOUXy01vJrr2Xf8AQ/SYcD6UZxXx/wDAb9rCbTzb6D42naa34jh1d+WT0E3qP9vr656j64s7uG/to7i3lSeGQB0kRgysDyCCOorfD4iniI80H8jy80yjFZRW9liI6dGtn6FqlpKWuo8YKKKKACiiigAooooAKKKKACiiigAooooAKKKKACiiigAooooAaBXlvxf+Ndj8Obc2drsvdckXMdvn5YgejPjt6DqfYc1F8afjHF4Dsm07TWSbXZ1+UdVgU/xsPX0H4njr8lXs9zqV5Nd3cz3FxMxeSWRtzMx6kmvJxeL9l7kN/wAj7nIcgeMaxOKX7vov5v8AgfmQ+Idb1DxVqs2o6pcvd3cpy0jnoOwA6ADsBwKzDBz0rQMPPSkMPPSvm5Xk7s/YafJSgoU1ZLoZphpjQ+1aRhpjQ+1TY2UzMaH2qNoa0mhqJoalo1UzMeGoXhrUaL2qF4aho2UzLeKoHh9q1Hhqu8WKlo3jMo21g95eQW8Yy8sixr9ScCv1C0qxj07S7O1iGIoIkjQeygAfyr85fh9Zrd+P/DUDDKyalbKR7GVRX6SJ91fpX0WUxspS9D8i48rOVShS7Jv77f5ElFFFfQn5UFFFFABRRRQAUUUUAFFFFABRRRQAUUUhoAT+VcP4o1838jWkDf6Op+dh/Gf8K0fFeuGBTY27fvGH7xh/CPT6muTRK56k/so9jB4f/l5P5f5jEjqZYqkSOp0irnSPUciBYqcIqtCKnCL2p2MnMqeTTTFV7ysdqaYqdg5zPaKo2jrQaKoXiqWi1MznjqB460HjqvJHUNHRGRnSJiq0iVoyJVaRKho6YyM6RKqypWhImKqyLWTR1xkZ0iVVlStCVaqSrWbOyDO9+Ctvm/1ObH3Y0XP1JP8A7LXrQrzH4LLtXVm9TEP/AEL/ABr049DXr4dWpo+DzWXNi5/L8kLRRRXQeSFFFFABRRRQAUUUUAFFFFABRRRQAUUUUAFFFFABRRRQAUUUUAFFFFABRRWdrutWfhvRNQ1bUZ1trCwt5Lm4mfokaKWZj9ACaAPz9/4Km/F7dN4c+G9jPwn/ABNtSVT3OUgQ/h5jEH1Q1w3/AATI+EP/AAlnxU1DxvewbtP8NwbLcsOGu5QVGPXam8+xZDXzJ8Y/iRe/F/4oeIvFt7uEuqXbSxxscmKIfLFH/wABQKv4V+vf7H3we/4Ut8BvD+jXEPk6veJ/aWpAjDC4lAO0+6KET/gFQtWW9Ee2UUUVZAUUUUAFFFFABRRRQAUUUUANJwp+lfz9fHzUn1j44/EK+kbc1x4gv5M/W4fFf0CN9xvpX89vxftnsvix40t5ARJFrV5GwPXIncGvsOG0va1H5IuJyNFFFfelH3//AME1P2stP8FSP8LPFt6tpp97cedol7KcRxTufngY9g5wVP8AeLD+IV+oQO6v5vgcHI619k/sy/8ABSDxX8IbW18PeNIZvGPheLCRTNL/AKfaJ6I7cSKOyuQegDADFfGZrk0qs3iMPu91+qJaP15FBzXl/wAIP2kvh58c7KOXwj4ktL26Kb5NOlbyryL13QthsD+8Mr6E16geelfD1Kc6T5Zqz8yBkkayoUdQykYIIyCPSvmP4of8E6vgz8SBNPb6HL4T1GTJ+0+H5fITPb9yQ0YH+6oPvX0/SHirpYirh3zUpNPyA/Kf4of8EoPHfh8zXPgnX9P8V2wyVtLsfYro+gGSYz9S6/SvoP8A4Jr/ALOHiD4L+HfGGr+MNHm0bxDqF4llHbXIBZbeJd25SCQVd5DyDz5Yr7V60uK9Ktm2JxFB0KrTT69R3DNfLv8AwUm061vP2R/FM04BltLmymt89nNzGhx/wF3r6h6V8H/8FYvifBovwu8O+BoJv9P1u++2zxqeRbQg/eH+1I6Ef9c29KxyyEqmMpqPdP7tQW5+V1FFFfrhofrd/wAEnhIP2cdaL/dPiW5KfT7Pbf1zX2oeor5S/wCCZnh9tF/ZU0a5ZCh1S/vLsZ7gSGIH/wAhV9W9xX5DmElLF1Gu7M3uLRRRXAIKKKKACiiigAoopDQB+dH/AAVy+JAh0vwR4Dgl+aaWTWbuMHkKoMUP4EtN/wB8ivOf+CUHw4/t74weIfGE8W638P6f5ELkfduLglQQf+uaSj/gQrxf9un4lf8ACz/2nPF95FL5thpk40i1wcgJB8jYPoZPMb/gVfop/wAE0vhp/wAIJ+zVYanPD5d94lu5dTcsPmEWfLiH02x7x/10r7jEf7FlEafWX66v8NC9kfWVFFFfDkBRRRQAUUUUAFFFFABRRRQAUUUhoA/Mn/grl8QvtPiPwR4Ihl+W0tpdWuUByC0jeXFn3Ajl/wC+6/POvcP21PiJ/wALL/aZ8c6nHL5lnbXp022wcr5duBFlfZmRm/4FXh9frWWUfq+Epx62v9+potgooor0xn0X/wAE/wD4f/8ACwP2pvCCSR+ZaaQ76xOcZ2+SuYz/AN/TEPxr9tulfm//AMEifh/x478bzRf88dHtZMf9tZh/6Ir9IGr8zz2t7XGOK2ikv1Ie46iiivniQooooAKKKKACiiigBOor86P+Cuvw783TfA3jmCL5oZZdHunA6hh5sI/ArN/31X6L9BXg/wC2/wDDwfEr9mPxtp6ReZeWVp/altgZYPbnzSF9yiuv/Aq9HLa31fFU59L2+/Qa3Pw1ooor9cNAr2H9kT4if8Kv/aO8C67JL5Np/aC2d0xOFEM4MLk+wD7v+A149SoxRgynBByCKyrU1Vpypy2at94H9IA+bmlxXm/7OXxFHxY+B3gzxUZfOuL/AE2I3LZ/5eEHlzf+REevSK/GZwdObjLdaGQtFFFSAUUUUAFFFFABRRRQAUUUUAfNv/BQX4ZH4k/sw+JhDF5t/oWzWrbjJHk583/yC0tflX+yb8Tf+FR/tDeCvEUkvk2SXy2t4xOFFvMDFIT67Q5b6qK/drUdPt9W0+6sbuJZ7W5iaGWJxkOjAhgfYgmv5+Pi94BuPhZ8UfFHhS43GTSNRmtUduskasdj/wDAl2t+NfaZFUVehVwktv0ej/rzLXY/oRDAjNKDmvIf2UPib/wt39n3wX4jkl868ksVtbxicsbiH91IT6ZZC30YV670FfG1IOlOUJbp2IHUUUVIBRRRQAUUUUAFFFFABRRRQAUUUUAFFFFABRRRQAUUUlAAK+Yf2vf22dA/Zv0mTSdNMGtePLiPNtpu/MdoCOJbgjkDuE4ZvYfNXEftp/t82Hwbiu/BvgWeDU/HBBjubwYkg0r1z2eb0Tov8X90/k/ret6h4k1a71TVbyfUNRu5WmuLq5kLySuTkszHkk19VlWTOvatXVo9F3/4BSRp+PPH2v8AxN8VX/iPxLqc2raxevvmuZzz7Ko6KoHAUYAHAFc/RRX6DCKglGKskWFfsf8A8E3fjb/wtT4C22h31x5ut+E2XTZgxyzW2Cbd/ptBj/7ZGvxwr6P/AGBvjb/wpf8AaD0j7ZP5OheIMaRf7jhV8xh5Uh7DbJtyeyl/WvGzjC/WsLKy96Oq/r0E1dH7aUUnUUtflpmFFFFABRRRQAUUUUAFFFFAHNfEbwRp/wASfAuu+F9TXdY6raSWshxkpuHDj3U4Ye4FfhV4o8Pav8L/AB5qOj3Zey1rQ75oWeMkFJY34dT6ZAIPpg1+/Vfmd/wVC+C/9h+MdI+I+nwbbPWVFjqJUcLcxr+7Y/78Yx/2y96loqLPub9nf4sW/wAbPg/4d8WRsn2q7txHexp/yzuU+WVcdhuBI9iD3r0uvzH/AOCYXxqHh3xtqvw61G422OuKbzTw54W7jX51H+/GM/8AbIDvX6cU07iasFFFFMQUUUUAFFFFABRRRQAUUUUAFFFFABRRRQAUUUUAFFFFABRRRQB5N8YU/wCJpp7f9MmH61w0a9K7n4unOr2K+kRP/jxriohXkVv4jPvcvf8AskP66k8S1bjWoYl6VbiXJrNI6ZsmiTAq1ElRRrVuJK2SOOTJY0qxGlNjSrUaVokccpCxx1YSOljSrCR1aRyykMWOpBFU6RVKIquxg5lXyT/dpphxV7yqaYqqxPOZ7R1E8daLxVXkjqLGsZGdJHVeSOtGRKqyJUNHRGRJoeqtpF4GOTC/Dr7ev4V6HHIs0aupBVhkEd68ukSum8Haxz9glbkcxk/qK1pSs+VnFjKHPH2sd1udfRRRXUeIFFFFABRRRQAUUUUAFFFFABRRRQA3HQU2fmKT/dNO/iqpql0tjp11cN92OJnP0AJpbIcU3JJH5uamgk1W8ZRw0zkfTcaakVTFC8jMepJJqaOKvg2veP6ijK0IoiSKp0h9qmSGp0i9BTSM5TIEhqVYqsJDUyQ1djBzKyw1IsPtVtYakWH2qrGLmVFh6U8Q+1WxCfSniGnykOZTWD2pfI+lXRBzS+R9afKTzj/D2s3vhjV7bUtPmMN1A25WHQjuCO4I4Ir7I+Hfjqz8feH4b+D5LhfkuIM5MT9x9D1B9Pxr408j611nw28a3HgDxHFeJue0kxHdQD+NPX6jqPy7mvQwld0ZWfws+Vz3K45hR9pBfvI7efl/kfZeBR2qrp2oQ6nZwXdvIs0E6CSORejKRkGrR6V9LufjrTi7MWiiigQUUUUAFFFFABRRRQAUUUUAFFFFABRRRQAzHNcN8V/ivpHwo0Br3UH827lBW1skbEkze3oo4y3b3JANf4ufF7TfhTovn3GLnU5gRa2St80h/vN6KO5/AV8J+MvFurePteuNY1i5a5upTgDoka9kQdlHp+PUk15OMxqw65Yay/I+44e4cnmklXr6Ul98vJeXdkfxA8e618S9el1XWZzIxysNunEUKdlQdh79T3rmfJ+taAt/rS+R7V8lKUptyk7tn71QjSwtNUqStFaJIzvJ+tev/BH9oDVvhXdR2N4ZdS8Ou3z2xOXgyeWjJ6epXofY815j5HtSG3471dOc6MlODsznxuFw+Y0XQxMeZP8Aq67M/S/wz4p03xho1vqmk3SXllOMpIh/MEdQR3B5FbOTn2r87fhd8VNa+FWsi60+QzWUhH2mwkP7uYev+y3ow/UcV9zfDz4jaP8AEnQ49S0qcEcLLbvxJC/91h/I9D2r7DC4yOIVnpLt/kfgOecP1sonzL3qb2fbyfn+DOuopKWvQPkwooooAKKKKACiiigAooooAKKKKACiiigAooooAb0NcH8WPiTB8PdDMke2XVLgFLaFvXu7f7I/U4H06nxBrlr4b0e51K8k2W9uhZj3PoB7k4A+tfHHjTxPeeNvEFzqt4SDIcRxZyIox91R9P1JJ71w4uv7GNluz6bI8r/tCtz1F+7jv5vt/mc9qN1cavfT3l5M09zO5eSVzksTVbyPpV7yPrR5H1r5pq+p+yRcYJRjsZ5g9qaYetaHk0hhqeU05zNMPtTGhrSaH2qNoanlLUzMaE1E0NabQ1E8PtU2NFMzHhqB4a1HhqB4qlo3jMy3iqB4a1HhqvJDUtHRGZo/DNRH8SPCzEcDU7b/ANGrX6Jp90fQV+dXhOcWHizRbpuFhvoZT/wGQH+lfoqhzGp9q+hyr4JrzPyTjdP6xRn5P8/+CSUUUV7h+bBRRRQAUUUUAFFFFABRRRQAUUUUAJjPNZev6suk2bPwZW4RT3P/ANatF5FijLsQAoySewrznWNTbVb95cnyl+WNfQf/AF6yqS5UdmFoe2nrsiqWaaRpHYs7HJY9SanjjpkSVbjSuRI9+TsLHHU6R5pY0zVmOOtEjllIjWKpBDU6x1IIvarsYOZU8mmtDV4xY7Uxo6LCUzOeKoXjrReOq0kdQ0bRkZ8kdVZErRkSqsqVDR1RkZ8qVUlStCRetVJVrNnXFmfKvFVJFrQlWqcq9ayaOyDKEy1UkWr8q8VTlFZs7IM9H+DXFvqY770/ka9IPQ15p8Gj/wAhZfTyj/6HXpZ6GvVofw0fDZn/AL3P5fkhaKKK3PMCiiigAooooAKKKKACiiigAooooAKKKKACiiigAooooAKKKKACiiigAr41/wCCl3xm/wCEK+E9t4LsJ9mqeJ5MThD8yWcZBf6b22L7jeK+xJpkt4nkkdUjRSzMxwAB1JNfiV+1d8ZH+OXxt17xBDK0mkxP9h0xT0FrGSFIHbeSzkermpb0KS1N/wDYf+DR+Mfx70aG6g83RNFP9q6huGVZY2Hlxnsd0hQEf3d3pX7NgYr5T/4J2/Bf/hWXwSh16+g8vW/FTLfPuGGS2AIt0/EFpP8Atp7V9W00hNhRRRTEFFFFABRRRQAUUUUAFFFFACZzX4VftqeEX8F/tR/EWyeMotxqb6gnoVuAJ8j/AL+EfhX7qd6/Mf8A4K0fCWSy8S+FviLaQf6LewnSL51HCzJueEn3ZC4+kQr6LIK6pYvlf2lb5lR3Pz2ooor9LLCiiigCexvrnTLuK6s7iW1uYWDxzQuUdGHQgjkGvpv4Uf8ABRn4w/DTyba+1aLxjpaYBt9eQySgd8TqRJn3YsPavl2iuathqOIXLVin6gfrH8NP+CrPw48SiGDxdpGqeD7psB50X7bar77kAk/8hmvqTwL8cvh/8To0PhXxjo+tSuMi3trtDOPrESHX8QK/n4p0cjxOGRijA5DKcEGvnq/D2HnrSk4/iv8AMnlP6PlIPQ06vwH8KftK/FTwSqpo3xB8Q2kKjCwHUJJIh/2zclf0rspv28PjvPZm1b4h34jIxuS3t1f/AL7Ee79a8eXDldP3Zq3zFyn7E/F/40eE/gZ4SufEPizVYrC1jU+TBkGe6kA4jiTqzH8h1JAya/ET9ob44av+0J8UtU8X6qPJWYiGysg25bW2Uny4ge+Mkk92ZjgZxXH+LPGviDx5qr6n4k1q/wBd1Bhg3Oo3LzyY9MsTge3SsWvo8tymGAvOT5pvr29CkrBTkQyOqKCzMcADqTTa98/Yc+Ep+L37SHhawmg87S9Ml/te/wAjK+VCQyq3s0nlof8Aer2K9WNClKrLZK4z9hvgF4CPww+DHgzwxIoS403S4IrgD/ntsBlP4uWNegDkUg44pe9fjc5upJze71MhaKKKkAooooAKKKKAE6Vwnxx+IkXwm+EXivxfKyhtK0+WaEP0ebG2Jf8AgUhQfjXd18Jf8FYfid/YHwq8PeCbebbc6/fG5uFB628ABwR7yPGR/wBczXZgaH1jEQpd3r6dRo/MfwxoOo/ELxtpej2pa41XWr+O1jLkkvLLIFBP4tzX9Bvg/wANWfgvwro2gaenl2Ol2cNlAvpHGgRf0Ar8jP8AgmV8Mv8AhOP2jrfWriLzLDwxZyagxYZUzN+6iX65dnH/AFzr9iyK+g4hrc1aFCO0Vf5v/gDkLRRRXyZIUUUUAFFFFABRRRQAUUUUAJ1riPjT49i+F/wm8WeK3ZVbStNnuYg3RpQh8tf+BOVH4129fE//AAVV+I//AAi/wK0zwrBLsuvEuoqJEz963gxI/wD5EMFdeDofWMRCl3f4dRo/Jm4uJLu4lnldpJZGLu7HJYk5JJqOiiv2JK2hoFFFdL8NPBk/xE+IXhrwxa58/V9RgslZR93zHClvoAST9Kmc1CLk9kB+y37BHw7/AOFc/su+EIJIvLvNWibWLg4wWM53Rk/9svKH4V9D4qnpem2+j6ZaWFpEsNraxJBFEvREUAKB9ABVzvX4zXqOtVlUfVtmQtFFFZAFFFFABRRRQAUUUUAFV7u2ivbaW3mRZYZUKPG4yGUjBBHpViijYD+fD40eAJfhb8WPFvhORWA0nUpraIt1eIMfLb/gSFT+NcXX2v8A8FVvht/wjPxz0vxXBFstfEunL5j4+9cQYjf/AMhmCviiv2DA1/rGHhU7r8ev4mqCiiiu0D9Uf+CTfxJ/tv4W+JvBlxLuudDvxdwKx6QTjoB6CSNyf98V941+MH/BN/4lf8K+/ab0eyml8ux8RwSaRNk8b2w8XHqZI0Uf75r9n6/L86oexxkmtpa/5/iZvcWiiivCEFFFFABRRRQAUUUUAFFFFACV+Tv/AAVZ+F3/AAjXxj0bxnbQ7bTxJY+XO4HW5t8ISfrG0OP901+sWK+XP+CjPwt/4WP+zRrN5bw+bqPhuVNYh2jny0yswz6CN3b/AIAK9bKcR9XxcG9no/n/AMEa3PCf+CSPxS83T/GXw9uZstC6a1ZITztbEU+PYEQn/gRr9GDX4Ufsb/FP/hUP7Rng7W5pvJ06a6Gn3xJwvkT/ALtmb2Usr/8AAK/dYHPNdme4f2OL51tJX+fUb3H0UUV86SFFFFABRRRQAUUUUAFFFFABRRRQAUUUUAFFFVL6+t9Ksp7y7uIrW0gRpZZ5nCJGgGSzMeAAASSaALLMFBJ4A71+dv7bP/BQ1NJ+3eBPhXqCy3/zQaj4lt2ysPZo7Zh1bsZBwP4efmXgP21/+Cg1z8QPt/gX4a3ktn4Z+aG/1uMlJdQHQpF3SI9z1fpwuQ3wf1r7bKsl2r4lei/z/wAi0h800lxK8srtJI5LM7nJYnqSaZRRX2+xQUUUUAFKrFGDA4IOQRSV79+y/wDsceMP2ldVSe1jbRfCMMm27125jJTjqkK8eY/sDgdyOAeevWp0IOpVdkgP1P8A2MfjX/wvX4B+H9auJ/O1qyT+zdUJOWNxEAC593Uo/wDwP2r3XkivO/gn8DfCfwA8GxeHPCVgba3yJLi6lbfPdy4wZJG7n2GAOgAFeiZr8hxEqcqspUl7rehkLRRRWABRRRQAUUUUAFFFFABXnXx8+FFp8a/hN4h8I3IRZb23JtJnH+puF+aJ/oGAzjqCR3r0WigD8BNL1HWvhd47t7yESabr+g34cK4w0M8UnKsPZlwR9a/cr4SfEfT/AIufDfQPF2mEfZtUtVmMYOTFJ0kjPurhlP0r84f+ClvwQ/4Qn4mWvjrTbfZpPiYEXWwfLHeoPmz6b1w3uVc11v8AwS/+OP8AZ+s6r8MNTuMQX27UdJ3npMq/voh/vIA4HT5H7moWjsW9Vc/SKiiirICiiigAooooAKKKKACiiigAooooAKKKKACiiigAooooAKKKKAPI/iy27xDar6W4P5s3+FchCOldP8UJN/ikj+5Cq/zP9a5qEV5FX+Iz7/BK2FpryLUQq5CKqxCrkQ4FSi5lmIVciWq0Qq5EK1RxTZYiWrcS1BEKuRCtUcU2TRpVqNKihWrca1okccmOSOp1ipYkzVpI/StUjklIr+Sf7tMaLFX/ACuKY8dVYhTM146ryJWjLHiqsi1m0bxkZ0qVVlWtCZapyjrWbOyDM+VagWR7eVJY2KuhDAjsatyiqco61kzsjroekaRqS6rYRzrgMeGX0PcVfzXn/hDVfsOo/Z3b9zPxz2bt/hXfjpmu2EuZHzmJo+xqNLboOooorQ5QooooAKKKKACiiigApDS0UAM71yPxa1QaR8NvEV1u2sLOSNT6M42L+rCuv4rxv9qLWv7P+HiWCn5tQuUjK/7K/OT+ar+dY1pclOUvI9LLKP1jG0qXeS+6+v4HyHHFVhIqfHF6VZjir4tI/ohzsRpDVhIqljhqwkVWkc0pkKQ1MsXtU6Q+1TpDVpHPKZWWH2zUqw1ZWKpVhq7GLmVVg9qeIeatrDUgg6cU+UycykIuaXyqvCDnpTvIo5SfaGf5VBirQ8ikMFPlD2h7H+z542Zd/hu8fIAMloSfxdP/AGYf8Cr3Wvi7TLufR9Rtr22OyeCQSIw9Qf5V9e+Gdbh8RaHZ6jB/q7iMNj+6e6/gcj8K97BVeePI91+R+YcQ4JUKyxFNaT39f+D/AJmtRRRXonyQUUUUAFFFFABRRRQAUUUUAFFJS0AN9q8/+Lnxa074XaGZ5mFxqcwItbJT8zn+8fRR3P4DmrPxQ+J2n/DLQHvboia8kytpZhsNK/8ARR3Pb6kCvh7xV4k1Hxrrlzquqzm4u5zn/ZReyqOyjsK8vGYtUVyw+L8j7Th7IHmU/b19KS/8mfZeXdlLxT4k1Pxnrdxq2rXDXF3Mckn7qDsqjso7CssQVeWD2pwgr5Vtyd2fuFNQowVOCslskURB7Uvke1XxBS+R9aXKX7Qz/I9qQwe1aPkfWgwUcoe0MwwcVv8Agfxrq/w81yLVNIuPKlXiSM8xyp3Rx3H6jqMGqJg4phg9qqF4Pmi9TKrGniKbpVVeL0aZ94/C74p6V8UdEF3ZP5N9EAtzYu2Xib+qns38jkV3NfnT4W8San4L1u31bSrhra7hPUfdde6sO6nuK+2fhV8VtO+J+jCaArb6lEALqzLZaM/3h6qex/A19Tg8Yq65ZfF+Z+JZ/wAPyy2TrUNaT++Pk/Lsz0CiiivUPigooooAKKKKACiiigAooooAKKKSgBO1GaTOTXOePPEyeE/DN5qBx5oXZCp/ikPC/wCP0BqZNRTky6dOVaapwWrdjxj4++NzrGrLoFpJ/olo26cqeHk9Poo/Un0ryPyq0ZhJczPNKxeSRizMxyST1Jpogr5irN1ZuTP2rA0IYKhGjHp+L6soeVR5VaHkUeRWPKd/tDO8qmGHjpWl5HtTDB7UuUamZrQ1G0HtWk0NRtF7UrGimZjQ1C8XqK1GiqF4amxqpmW8NQPFWo8P4VA8XqKho6IzMp4sVXkirVkiqtJFUNHRGZmFCrBhwQcg+lfod4b1Rdb8P6bfp926to5hj/aUH+tfn3JFX2b+z5rX9tfDDSgzbpLTfav7bG+X/wAdK17GWStOUe6/I+C4ype0oUq38ra+9f8AAPTKKKK+hPyYKKKKACiiigAooooAKKKKAGk8UoGKAMVDc3CWsEksh2ogLE+1AJX0RznjTVvJiWyjbDyDL47L6fj/AErk4l6UXl4+o3s1xJ96Rsgeg7CnRCuCUueVz6ijS9jTUevUsxLVuNelV4hVyIc00RNk8SVajSool6VbjWtUjimx6R5qZYqdGlWVjrRI5ZSsVTDUTxYrQMXtUMiYoaJUrmbIlVpE4rQlXFVJRUNHVBmfKtVJVq/MMZqpKKzZ2wZQlWqcoq/MKpyismdkGUJRVSYVelFU5hWLO6DKMozmqcoq9KKpSjrWTO2B3fwecLeamn95I2/It/jXp/UV5N8JJMa5eJ/egz+TD/GvWV6V6uH/AIaPi80VsVL5fkOooorc8kKKKKACiiigAooooAKKKKACiiigAooooAKKKKACiiigAooooAKKKazhFLMQFAySe1AHy9/wUF+Ng+FPwSudHsbjy9e8T7tPgCnDJb4/0iT/AL5IT6yA9q/Nz9mH4OTfHT4z6B4ZKOdNMn2rUpF/gtYyDJz2LcID6uK3/wBsz44H45fG7VtRtJzLoGmH+ztLAPytEhOZB/vuWbPXBUdq+3v+Ca/wQ/4QT4Wz+N9Rt9mseJyDb7x80dkhOz6b2y/uNlRuy9kfYNraQ2FrDb28aQwQoEjjQYVFAwAB2AFWKKKsgKKKKACiiigAooooAKKKKAG/1rD1/wAaaB4WvNNtNY1mx0u51OUwWUV5cLE1zIBkogYjccdhW4TgHPavxW/b9+Pp+Nvx0vbfTrnzfDXhvdpun7Gykjhv30w/3nGAR1VEr08uwDx9VwTsktX+Q0rn7U5z0rz349fCDTfjn8Ktf8G6kREt/B/o9yVybedTuikH0YDIHUZHevyY+Af7f/xN+CP2bT7i9/4TDw1Hhf7M1eRmeNPSKblk44AO5R/dr9JPgJ+3D8Mvj0Leys9UHh/xJJgHRdXZYpXb0ifO2X2CndjkqK6MTleLwElUSulrdfr2HZo/GDxz4K1f4deLtV8Na9aPY6vpk7W9xA/Zh3B7qRggjgggjrWFX7Aft5/sZp8edDPi7wrAiePNMg2mFcKNTgXnyie0i87GPX7p4wV/IfUNPutJvriyvbeW0vLeRopredCkkbqcMrKeQQQQQa+8y7HQxtJS+0t1/XQpO5Xooor1hhRRRQAUUUUAFFFFABRRRQAV+t3/AATA+Bb/AA/+El1411O18nWPFTq9vvXDJYpny/pvYs/uvlmvgP8AZA/Zyvf2jvizZ6U8ckXhvTyt3rN2uQEgB4jB/vyEbR6Dc3O01+42n2Nvpljb2dpClva28axRQxLtWNFGFUAdAAAMV8ZxBjUorCwer1fp0RMn0LdFFFfCkBRRRQAUUUUAFFFFADetfiv/AMFEPil/wsr9prXoIJvN07w6i6Lb4PG6PJm/HzWkGfRRX67fGH4hW3wp+F3ijxbdbTHpFhLcojHAkkC/u0/4E5Vfxr8C9OstV+IfjS2tIt99rWt36xKW+9NPNJgZ9yzfrX1vD1BOc8RLZK3+ZUT9Vv8Agln8Lv8AhD/gTe+KriHZe+KL5pkYjB+zQ5jjH/ffnH6MK+0elc38OvBtp8PPAegeF7Af6HpFjDZRnGCwRAu4+5xk+5NdJ1r5zF13iK86nd/h0/ATFooorlEFFFFABRRRQAUUUUAFFFFACda/H/8A4KhfEgeMP2iF8PwS77PwzYR2hUHK+fJ+9kI98NGp90r9b9d1i18OaJqGrX0ogsrC3kuZ5T0SNFLMfwANfz4fEXxldfETx74h8T3pP2rV7+e9cE52mRy20ewzgewr6vh2hz15VX9lfiyonO0UUV+hFhX2B/wS9+HH/CY/tF/2/PFvs/DNhLebiMr58g8qMfXDyMP9yvj+v1q/4JUfDf8A4Rj4G6r4qni2XXiXUWMb4+9bQZjT/wAiGevDziv7DBytvLT7/wDgXE9j7Zooor8uMwooooAKKKKACiiigAooooAKKKKAPkH/AIKd/DT/AITT9nKTXYIt994YvYr4FRlvIc+VKo9vnRz/ANc6/Hqv6IvHvhK08feCdd8NX/Nnq9jNZS8ZwsiFSR7jOR9K/nv8TeH7zwn4j1XRNQj8m/026ls7iM/wyRuUYfmDX3/DtfnpSov7Lv8AJ/8ABLiZtFFFfXFGj4b1678K+IdL1rT5PJv9Ouoru3k/uyRsGU/gQK/oQ+H3i+z+IHgbQPE1gc2er2MN7EM52iRA2D7jOD7iv53q/Xz/AIJd/E//AITP9nyTw5cS773wvfPahSct9nlJliJ/4EZVHsgr5HiKhz0Y1l9l/g/+CTI+x6KKK+AICiiigAooooAKKKKACiiigAqjrGl2uuaXe6dewrcWd5C9vPC/R0ZSrKfYgkVeopp21QH89nxc8AXXwp+KHibwld7vO0e/ltldhgyIG/dv9GXa341+2X7JvxTHxj/Z+8HeJJJvO1BrMWl8Sct9ph/dyE+m4rv+jCvgn/gq98KP+Ef+KOgePLWHba+ILT7Lduo/5eYMAEn/AGomQD/rma63/gkn8WPLvfFvw5u5sLKq61YIx43DbHOB7keScf7LGvuMwX1/LoYmO8d/yf4lvVH6VUUUV8MQFFFFABRRRQAUUUUAFFFFABRRRQAgGKKO9cd8UPil4a+Dng+98T+K9Sj07S7Yfebl5XP3Y416u5xwB7ngAmiMZSkoxV2wNfxV4q0jwP4fvtd17UIdK0myjMtxd3D7UjUf1PAAHJJAGSa/Iv8AbL/bq1j4/Xtz4Z8MPPo3gCF8eXnZNqRB4ebHRM8rH9C2TgLxv7V/7YPiX9pjxCYmMmj+DrSQtYaMj8E9BLMRw8hH4KDgdy3z7X6FleTxw9q1dXn0Xb/glpBRRRX1ZQUUUUAFKiNIwVQWYnAAHJre8DeA/EHxK8TWXh7wzpVxrGsXbbYrW2XJPqxPRVHUsSABySK/V79kb/gn1oPwRSz8T+MVt/EfjgASRqV32mnN28sEfPIP+ehHH8IGMnysdmNHAxvJ3l0XX/hhN2Pnn9kX/gm7f+MfsXi34qW8+laGcS23h4kx3N2OoMx6xIf7vDn/AGeM/p3oeh6f4Z0m00vSbKDTtOtIxFBa2sYjjiQdFVRwBWhjFBr81xmOrY2fNUenRdEQ3cWiiiuEQUUUUAFFFFABRRRQAUUUUAFFFFAHmP7Rvwetfjn8Ite8KTKi3c8XnWE7/wDLG6TmNs9gT8p/2WavxV0DWtb+FPj6z1K2Emna/oN+HCSDDRzRPyjD6ggjvyK/fivy1/4KWfAn/hC/iJbfEDS7fZpHiJvLvNi/LFeqOSfTzFG73Kue9S11Ki+h+jHwl+JGm/F34daD4u0ph9l1O2WUx5yYZOkkZ91cMp+ldlX5n/8ABMj48/2D4nv/AIZatcbbHVy15pZkbhLlV/eRj/fRcj3T1av0wpp3E1YKKKKYgooooAKKKKACiiigAooooAKKKKACiiigAooooAKKKKAPE/iNJv8AF94P7ioP/HAf61hw9K0/HMnmeLtRP+2B+Sgf0rMh6V409Zv1P0LDq2HpryX5FyLpVyPoKpxdKuR9BTiKZdiq3H0FVIqtx9BWqOKZdhq5EM4qnEatxHpWqOGZdhHFXIhnFU4TVuI9K1RxTLsI4q3EtU4TVuNuK1RwzLIiG2oJFxmphLxUMj5pmKuVJRwapyjrVyU8VTlPWoZ2QKco4qnKOtXJTxVOU9axZ3QKcvQ1Tk71clNU5O9QztgVHJQhgcEcgivTPD2pjVNMimz+8xtcejDr/j+NeZTdTW/4D1P7PqMto7fJMMqD/eH/ANb+VOlLllbuYY2jz0nJbo9DoooruPmgooooAKKKKACiiigAooooAb1r5X/aj8Qf2l4wstJjbMenwbmHo8nJ/wDHQn519STSLDG8jkKFBJJ7V8K+MNabxT4t1XVGJP2m4d0z2TOFH4KAK8rMJ8tNQ7n23CmG9ri3Xe0F+L0/K5iRxVZjip0cdWY4q+fSP1eUxscVWY4afHFVhIs1aRyymRpF7VOkNTRw+1TpEB0FWkc0pkCQe1TLCPrU6xZqZYatIwcyssXtTxEatrB7VIIKuxk5lHyPaneRV4QjPSneT7UWJ9oZ/kUNB7VoeT7UhhHpRYPaGcYcV7R8AfEJaK90SVvu/wCkQA+h4cfng/ia8mMIra8FaofD3inT73dtRZQkn+43yt+hz+Fb0JclRSPMzKisXhZw67r1R9S0UinKg0tfRH5MFFFFABRRRQAUUUUAFFFFAEfX3rmfiD470/4e+HZ9UvnyR8sMKn55X7KP6nsMmtPxF4isvCmj3Gp6jOILWBSzMep9AB3JPAFfFHxK+IN/8SfET31yTFaR5S0ts5ESZ/Vj1J/oBXBi8SqEbL4mfTZHk8s0rXnpTju+/kjF8Z+LtS8ea9Pqupy75X+WOP8AgiTsijsB+vJPJrGWGraW9TLBjtXy0m5vmluft9KNOhTVKkrJbIorB04qRbf2q8IfaniHnpSsU6hQFuc0v2etAQc9KXyPaqsT7Qzvs9I1ua0vI9qRoPaiwe0Mw25pjQe1ahh9qY0PXipsUqhlNDWj4a8Qaj4P1qDVNLna3uojwR0Yd1Ydwe4oaDPaont6FeDugnyVYOFRXT3R9tfCr4oaf8S9BW5hIg1CLC3VoTyjeo9VPY/h1Fdz0r4A8JeKNS8Da9b6rpkvlzxHDKfuSp3Rh3B/+v1Ffafw88f6d8RNAj1CyOyUYWe3Y5aF+4PqPQ9x+IH0+ExSrrll8S/E/F8+yR5bP2tLWm/wfZ/ozrqKSlr0j5AKKKKACiiigAooooAKKKKAG8CvBvj1r5vtZttIib91ar5sgHd26Z+i/wDoRr3O5nS1t5ZpDtSNS7E9gBk18qa3fSa3rN5fy533ErSYPYE8D8BgVwYudocq6n0+QUFUxDqy2ivxf9MxBDxThBxV0QiniEY6V4tj9F9oZ/kUGCtDyfagwj0qrB7QzTD7U3yjWkYRimGCpsNVDNMXtUTQjtWm0HtULw1NjRTM14faoHh/GtRosVC8INQ0bxmZTxVXkhrVkh9qrSRVDR0RmZckWKrSRVqyRVVkiqGjpjMypIq9+/ZR8ReXPrWhSNw4W7hX8kf/ANkrwySKuo+Emv8A/CMfETR7otthkm+zy+m1/lyfoSD+Fb4afs60WednGH+uYCpT62uvVan23RSA5UGlr60/BwooooAKKKKACiiigAooooAQGuQ8ean5UEdkh+aT53/3R0/M/wAq612CKSegrybWdSOqatcT5yhban+6OBWFWVo27no4Cl7SrzPZDY+1W4qpxGrcRrlR9BMvR9qtxVTiNW4jWqOKZej7VbiqnEelWomrVHDMvx9qtxAVRjerKSVaOKaLMgGKqS1I0uR1qCR802TFFabrVOWrUzZzVSU1mztgVJutU5atzHOapymsmdsCpN1qnLVuY1TlNZM7oFSbrVKbpVyY1Tm6VkztgVJutUp+pq5JVOU9axZ2wOp+Fb7fFLD+9A4/VT/SvYOxrxb4Zvt8X2w/vRuP/HSa9p7V6WG+A+QzhWxPyQ6iiiuo8UKKKKACiiigAooooAKKKKACiiigAooooAKKKKACiiigAooooAK+YP2/fjqPhD8GLnS7C4MXiLxMHsLXBw0UGP38v4KQoPUGQHtX0xc3MdnBJPM6xQxqXeRjhVUDJJPYV+Kf7W/xyk+PXxn1XWoJWbQrM/YdKjPAFuhOHx6uxZz3+YDtUtlJGL+zd8HLr46/GDQvCsSuLKWXz9QnT/ljapzI2exI+Uf7TLX7g6bp1to+n2thZQJbWdrEsEMMYwsaKAFUDsAABXyP/wAE3/gT/wAK8+F0njPU7fy9c8UBZId4+aKyX/Vj23nL+48v0r7EoSBsKKKKokKKKKACiiigAooooAKKKQtgZoA+b/28fj5/wor4Gag9hc+T4l17dpmmbWw8ZZf3sw/3EJwezMnrX4mk5OT1r6O/bw+Ph+Ovx01FrC587w1oO7TNM2tlJArfvZh/vuDg91VPSvnGv1DJ8H9Vwy5l70tX+i+RolYKVWKkEEgjoRSUV7oz6j+Af/BQv4l/BkW2nandf8Jr4ajwv2DVZSZ4k9Irjll44AbcoHQCvfvHujfA7/goNb/2p4S1iHwL8XDGB9i1QCE3zAcJIBlZemBJGS4GNykAAfm9To5GidXRijqchlOCDXkVctpOftqD5J9119VsxWO0+K/wZ8YfBLxI+ieMdEuNJu+TFIw3Q3Cj+OKQfK6/Q8dDg8VxNfR3w7/bY8TaVoKeE/iLpdn8VfBJwrad4g+e5hHQGG4ILKwHQtux229a7C3/AGZPhR+0Yj3fwT8cLoHiGQFz4J8XNslB6lYJhneB2++f7zLVrFToK2Kjb+8tV8+q+enmF+58g0V6b8Uv2a/iV8GZZP8AhK/COoafaqcfb44/OtT6YmTKfgTn2rzMjFehTq06seaDTXkMSiiitACiigDPTmgArs/hJ8I/E3xt8a2XhbwrYNfajcnLueIreMEbpZW/hQZ5P0AySAfXP2eP2E/iN8eri3vXsX8LeFmIL6xqkTJ5if8ATCI4aU46Hhf9oV+sHwF/Z18Hfs7+Fv7H8K2GyaUKb3U7jDXV446M7Y6DJwowoycDkk/O5hnFLCpwpvmn+C9f8hNkf7OP7Pugfs4/Dm08N6Ognu2xNqOosmJLy4xy59FHRV7D1JJPq/ej8aWvzac5VZuc3dszCiiipAKKKKACiiigAooooA+Dv+Cr/wAVf7A+F/h/wNazbbrX7s3d0in/AJdoMEAj/akZCP8Arma+Yf8Agmf8Kv8AhYH7RdtrVzD5mm+F7Z9RcsMqZz+7hX65ZnH/AFyrk/29fix/wtj9pXxLNBN5ul6Iw0WzwcjbCSJCPUGUykH0Ir71/wCCYPwnPgb4AP4luofL1HxXdtd5Iwwto8xwg/j5rj2kFfcz/wCE7KVHaU/1/wAkXsj7Gooor4YgKKKKACiiigAooooAKKKKACiiigD5d/4KL/E3/hXP7MuuWsMvl3/iKVNHhx12PlpuPTykdf8AgQr8Xq+6/wDgrD8Tv7e+K3h7wTbS7rbQLE3VwoPS4uCDgj2jSMj/AK6GvhSv0zI8P7HCKT3lr/l+Botgooor6EZPY2U2o3tvaW0bTXE8ixRxoMlmY4AHuSa/oI+DfgGH4XfCzwr4UgCkaRp0Nq7L0eQKPMf/AIE+5vxr8dv2CPhkfid+074Uhli82x0eQ61dZGQFgw0efYymIfjX7divguI696kKK6av57ESHUUUV8eSFFFFABRRRQAUUUUAFFFFABRRRQAlfjR/wUo+GP8Awr/9pXUdTgh8vT/EttHqsZUfKJTmOYfUuhc/9dBX7L18Q/8ABVb4X/8ACU/BbSfGNtDvu/DN8FmYDpbXGEb8pBD+Zr3MmxHsMZG+0tP8vxGtz8m6KKK/UTQK+wP+CYPxR/4Qj9oU+Hbiby9P8U2b2m0nC/aI8yRMffAkQe8lfH9bPgvxVe+BvF+ieItOfZf6Vew3sBz/ABxuGGfbIrkxdBYihOk+q/4b8QZ/RVRWH4M8U2Xjfwno3iDTX8yw1SzhvYGPdJEDLn3wa3K/HWnF2ZkFFFFABRRRQAUUUUAFFFFABRRRQB87/t4/Cj/hbP7Nfia3gh87VNGQazZYGTvhBLgepMRlUD1Ir8kP2bfim/wY+OHhHxbvZLWyvVS8C97aT93MMdzsZiPcCv3xmhS4ieN1DxuCrKwyCD1BFfgn+038KH+Cvx08W+FFjaOytbxpbEnvbSfvIee+EYA+4NfZ5DVjVp1MJPZ6/J6MuPY/eu3njuoY5onV4pFDK6nIYHkEGpq+b/2BPi3/AMLZ/Zs8PNcTebquhA6NeZOWzEB5THucxGPJ7ndX0f0r5GvTlQqypy3TsQOooorIAooooAKKKKACiiigBOlAzRjmvB/2pP2svC/7M3hjzb111PxNdxk6docT4klPTzJD/BGD1Y9cEAE5xpSpTrTUKau2B1Px7/aB8J/s7+C5tf8AFF2FkfKWWmwkG4vZQPuRr6dMseFB56gH8Zf2iv2k/Fv7SXjFtY8Q3HkafAWXT9IgY/Z7OM9gP4mPG5zycdgABznxf+Mfin44+NLvxN4s1Fr6/m+WOJcrDbR5+WKJP4VGenU8kkkknia/ScsyqGCjz1NZvr29P8zRKwUUUV9AMKKKUDNACV7N+zh+yr40/aU8Q/ZtCtvsWhwOFvtdukP2e3HUgf33x0ReeRkqOa9v/ZE/4J3az8WWsvFXxBjufD/g9sSwWODHeaivUEZ5jjP94/MR90AEMP1R8JeENG8BeHrLQ/D+mW2kaRZoI4LS1QIiD+pJ5JPJJJOSa+UzLOoUL0sPrLv0X+bJbPP/ANnv9mjwZ+zj4ZGm+GrIS6hMo+3axcgNdXbD+838Kg9EHA9zkn1zvQc0tfATqTqyc6ju2QFFFFQAUUUUAFFFFABRRRQAUUUUAFFFFABRRRQAV5/8c/hPp/xs+F2u+EtQ2p9uhJtrhlz9nuF+aKQfRgM46jI716BRQB+A08OvfCjx80bebpPiPQL/AKjh4LiJ+o+jL9DX7Y/s/wDxgsPjp8KdE8WWexJbmLyr22Q5+z3K8Sp9M8jPVWU96+KP+CnH7P8A9g1Ky+Kej22Le7KWWsrGv3ZQMQzH/eA2E+qp3avO/wDgnb+0D/wrD4nnwhq1z5fh7xO6woXb5YL3pE/sH+4fcoTwtQtHYt6q5+sdFFFWQFFFFABRRRQAUUUUAFFFFABRRRQAUUUUAFFFFABSHpS0h6UAeC+Lm3eKdTP/AE2YVRhNWfFB/wCKm1TP/Pw/86qQnpXiS+Jn6PSVqMfRfkXojVyI8CqMRq5CapGUy9EauRGqER6VciatUcU0XojVyI1QiarcTVqjimjQharcbVnRtVuN+K0TOOSNCN8VZSSs5HqZZK1TOWUS95n1pjyVX8z3prSVVzNQHSSZqrI1Od6ryPWbZ0RiRTNVOU8VPK1VZWrNnXBFeU1TlPWrErVUlasmdsEVpTUMNy9pdRzqfmjcOPwNPlNVJTxWbZ1qPNGzParO5S9topozlHUOD7EVYrk/h7qH2rRTCxy8DFP+Ankf1/KuqHU16cXzRTPi60PZVJQ7DqKKKoyCiiigAooooAKKKTrQB578cPEg8NfD3UHR9txdj7JF65fO78lDGvkKOOvaP2mPEv27xFY6LG+Y7KPzZAP+ej9AfooB/wCBV5BFHXzeNn7Sq10Wh+wcOYb6tgVUe89fl0/z+YsUVW446I46tRRVxJH0M5CRxVajix1p0cWPrVmOLNaJHJKYxIs9qsRw1JHDVlIvQVokcspkKQ+tTJF6Cp0hqdIfarSOeUyssOakWD2q2sOKkWL2qrGTmUxDTvI+tXBEad5FXYhzKPkfWkMFX/IpDCaLC5zOMNMaHHbFaTRe1RtEPpSsWp3Porwfqf8Aa/hjTronc7wqHP8AtDhv1BraIya4H4N3Rk8NzW7HJgnYAeikA/zzXf171OXNFM/LMXT9jXnBdGxaKKK0OQKKKKACiikoATtUM9xHawvLM6xxIpZnY4AA6kmpugwa+c/2hfio1zLL4W0qbEanF9Kh+8f+eQPoP4vy7GsK1WNCDmz0suwNTMK6oU/m+y7nDfGr4oS/EPWvsto7Lolo5ES9PNboZCP5eg+przlIfarCQ+1TpD7V8pOUqsnOW7P3LC4elgaMaFJWS/r7yukHtUqwfjVpIfbNTLBUKJs6hTEHtUgh5q4sHtUgh6VpYydQoiDnpS+R7VfWD2p3kH0NHKT7QzvI9qRoPatLyD6GkMB9KOUPaGYYKY0HtWmYeaY0HtRYpVDLaD8KhaCtVoKieH2qHE1VQyXh9q6H4feOL/4eeIotRsyXibCXFuThZo+4+o6g9j+IrNeH2qu8HtRFyg1KO6CrCGIpulVV4vRo+7PDfiOx8WaLbanp0wltp1yPVT3Vh2IPBFa/Wvjr4O/E2b4e64Ibh2fRbtgLiPrsPQSKPUd/UfQV9fWtzFeW8c0LiSKRQ6upyGB5BB9K+pw2IVeF+q3PxHOMrnllfl3g/hf6PzRZooorrPDCiiigAooooAKQ0tFAHJfE7Uf7N8GX5zh51EC++44P6Zr55WD2r2P413R+y6ZaA8O7yMPoAB/6Ea8qWL2zXkYp807dj77JYeyw3N/M2/0Kggpwg4q6IT6YpwhNctj3nMo+R9aDBxV7yKDCcUWFzmcYeKY0HtWkYj6UxovbFTYpTMxoaieL1FajQ596geGlY1UzMeH8arvDWo8NQPFms2jeMzKeOq8kP5VqSQ1Wkjx2rNo6YzMqSLFVZIq1ZYqqSx4rNo64zMuWKqrqVIYcEc5FaksdU5Y6ho64yvofaPw28Sf8JZ4J0rUi26WWILL/ANdF+V/1BrpyK8B/Zf8AEmU1XQZX5Ui7hB9DhX/9k/M1790NfV4eftKcZH4ZmmG+p4ypS6XuvR6oWlooroPKCiiigAooooAKKKKAMHxjqQ03Q5yDh5P3afU//WzXmEZ5rqPiTqG+8trNTwimRvqeB/I/nXKRN0rz60rzt2PqsvpclFS6vUvRGrkRqhE1XImqEdM0Xomq5G3Ss+JqtxvWiOOaNCJqtRvWfG+KsxyVqmccomhHJipllFUFkqUS1aZzOJbMw9ajeWoTLUbSe9O4lEWR6rSPTnkqvJJWbZ0RiRStVSVqmkeqsr1mzsgivK1VJTViRqqStUM7IIrSmqcxqzKapytkmsWdsEV5TzVKU1alPBqnKayZ2QRvfDlseM7EeokH/jjV7eK8N+HXzeNdP/7aH/yG1e5CvQw3wP1PlM5/3iP+FfqOooorsPACiiigAooooAKKKKACiiigAooooAKKKKACiiigAooooAKKKy/EviGw8I6BqOt6rcpaabp9u9zczv0SNFLMfyFAHyn/AMFGfj5/wrb4YL4N0q52a/4oRopSjfNBZDiRvbef3Y9QX9K+Bf2U/gfP8e/jJpGgPG/9jW7fbdVmXjZbIRuXPYuSqD3bPY1hfH74wah8dPirrfi2+3pHdS+XZ2zHP2e2XiKP0yBycdWLHvX6e/sGfAH/AIUt8H4L/UrbyvE/iMJfXm9cPDFj9zCfTCksR2Z2HYVG7L2R9I2tpDp9pDbW8SQW8KCOOONdqooGAAB0AFWaKKsgKKKKACiiigAooooAKKKKAE71wnxu8O+J/Fnwp8T6L4Nv7bTPEmoWT21rd3bMscW/hjlQSp2lgGA4JB7V3lJ1pxlyyUl0A/n6+LPwM8c/BHWjpvjLw9daTIzEQ3LLvt7jHeOVcq30ByO4FcFX9FXijwro/jPRbjSNe0u01fTLhdstpewrLG491YEfj2r4R+P/APwSt0fWTcat8K9SGiXbZc6FqTtJbOfSOXl0+jbhk9VFffYPP6dS0cQuV9+n/ALUj8w6K6/4l/CPxh8H9dbR/GGgXmiXozs+0J+7mA/ijkGVdfdSRXIV9XCcaiUoO6ZQUUUVYBT4Z5LaZJYpGilRgyuhwVI6EHsaZRRuB9cfAb/gpB8RPhakGl+KsePfDigIYtRkxeRJ0+SfBLfSQN6Aivr/AMFQfsqftlRbrfw9o9v4jlXdNprp/Zmog4yT+6ZfNx/eUuPX0r8iKltbqayuI7i3leCeJg6SxsVZGHIII6EV4eIyqnVbnRbhPutPvQrH6zeI/wDglD8KNUd5NK1nxJort92NbmKaJfwaPd/49XHyf8EhPDpkBj+ImprH3VtOjJ/PeP5V4T8Av+Cl3xB+GP2fTPGAPjvQFwu+7k2X8K/7M2Dv9cSAk9Nwr9Hvgh+1V8OP2gLJD4W16Iaps3SaNfYhvYvX92T84HdkLL718xipZrgfim3Hvv8A8FEu6Pnbw/8A8ElfhzZSB9X8VeItUA58uBobdT9fkY/kRXvnwz/Y4+EPwmmgudC8F2L6jDgrqGo7rucN/eVpCwQ/7oFe2cCivDq4/FVlac3b7vyFcAoHQYpaKK4RBRRRQAUUUUAFFFFABRRRQAmea8w/aS+KcfwY+CPi3xaXVLqysmWzDfxXMn7uEY7/ADspPsDXpwPFfnB/wVp+Lm2Lwn8NrOblida1BFPb5o4FP/kYkH0U135fh/rWJhT6X19FuNHwD4D8I6j8TviBonh2yLS6lrV/Faq7Zb5pHALt7DJJPoDX9A/hPw3ZeDfC+kaBpsfk6fpdpFZW8f8AdjjQKo/ICvyz/wCCVnwk/wCEq+L+q+N7uHfY+GbXy7dmHBupwygj12xiX6FlNfrGMV7XEGI568aEdor8X/wByFooor5YkKKKKACiiigAooooAKKKKAE6VWv7yDTLKe7uJVht4I2lkkc4VFUZJJ9ABVjOa+bv+CgXxR/4Vf8AszeJPJm8rUdd26La4OCfOB83/wAhLLz64rWhTderGnHduwH5DfGz4iT/ABZ+LXivxfOW/wCJtqEs8Sv1SHOIk/4CgRfwriKKK/ZacFTgqcdkahRRTo0aV1RQWZjgADJJq72A/Tn/AIJKfDH+zvCHi7x7cw4l1G5TS7N2HIiiG+Qj2ZnQfWOv0GxXmH7NXwxHwf8AgZ4O8KNGI7qysEe7AH/LzJmSb/x92H0Ar1DvX5BmFf6ziZ1Ol9PRaIzYtFFFcIgooooAKKKKACiiigAooooAKKKKAENcn8U/Alr8Tfhx4l8K3m3yNXsJrMuwz5bMhCuPdWww9xXWUtOLcZKS3QH85OtaRdeH9ZvtLvomt72yne2nibqkiMVZT9CCKpV9Tf8ABR74V/8ACuf2k9V1C3h8vTfEsK6tCVHy+a2VnGfXzFZz/wBdBXyzX7FhayxFCNVdVc1CiiiuoD9fP+CX/wAVB44/Z+fw1czCTUPCt21rtJy32aXMkRP4mVB7RivsbvX44/8ABND4rj4e/tFW2iXU3l6b4ptm05wxwonHzwN9SVZB/wBda/Y7rmvyzOcP9XxcrbPX79/xM3uLRRRXiiCiiigAooooAKKKKACiiigBO9fnH/wVp+EfnWvhT4k2UGTETo2oso/hO6SBj9D5qkn+8or9Gwea87/aD+FsHxm+DnirwfMqGXUbNhbO/SO4X54W+gkVSfbNd+X4n6riYVenX0Y1ofm3/wAEsfi//wAId8Y9R8E3k+zT/FFtmBWPAu4Qzp9N0ZlHuQgr9aR1r+d7wxr+rfDHx5pusWoez1nQtQS4RJAQUlikB2sPquCPqK/f/wCHvjWw+IngfQvE+mPvsNXs4ryHnJUOoO0+4zg+4Ne3xBhuWtHER2lv6/8ADDkdHRRRXypIUUUUAFFFFABRRRQBz3jmTXIfBmuS+Gkt38QpYzNpyXYJia4CExhwCOC2Aea/n98feMPEPjzxfqet+Kr+51HXrqZjdTXZ+fcONuP4QuMBQAABgAAV/RF0zX4zf8FGvgl/wqj4/Xmr2Vv5WheK1bVLcqMKs+cXCfXeQ/sJQK+t4drU41pU5LVrR+nQqJ8rUUUV+gFhRRRQBp+GvDOreMdds9G0PT7jVdVvJBFb2lrGXkkY9gB/kDmv1J/ZE/4Jy6X8NxZeLPiTDb654pXEtvpPElpYN1BftLIP++VPTcQGr4m+An7Xdx+zfpMq+EvAvh6fXrhdtzruriae4kGc7F2ugROnyr1wMkkCu61T/gqR8atRz5DeH9Mz/wA+unFsf9/Havncwp4/Et0qCUY976v7tkJ3P2EC4GKXivxJ1X/goT8fNW3BvHT20Z/gtdOtY8fiIs/rXHar+1r8ZtZz9o+JniVM9RbajJB/6LK18/Hh3Ev4pxX3/wCRPKfvMXUdSBVK+1vT9Kj8y9vra0T+9PKqD8ya/n11T4seNtc3f2j4w16/3dftOpTSZ/NjXMzXM1xIXlleR26s7Ek10x4al9qr+H/BHyn9AeqfHn4baHn+0fiB4YsSOouNYt0I/AvXHar+2l8EdGz5/wASdEkx/wA+srXH/osNX4Ukk9TRXTHhukviqP8AD/ghyn7S6r/wUh+AumgiLxbcaiw/htdKuv5vGo/WuN1X/gq38H7DcLbTfFGonsYbGFVP/fcyn9K/IyiumPD+Eju2/n/wB8qP1L/4e3eC5NUtYIvBWspZyTIktzcXESmJCwDPsXduwMnGecda+7rK7h1K0guraVZredFkjljOVdSMgg9wQa/nGr9i/wDgm18bf+Fo/AaDQL6483W/CTLp8gY5ZrUgm3f6BQ0f/bL3rx84yqnhaSrUFZJ69d9v68yWrH1xRRWXrviTSvDFkbvWNUs9KtR1nvbhIU/76YgV8ik27Ik06WvPrX9oD4Y31ybe3+IvhSeccGKLW7Zm/IPmu5tLyC+t457eaOeGQbkkiYMrD1BHWqcJR3VgLFFFFSAUUUUAFFFFAHO+PfBWmfEbwdrPhnWoPtOmapbNbTJ3AI4ZT2YHBB7EA1+HPxa+Gur/AAW+JWs+FdU3JfaXcFY51BUTR/ejlX2ZSrD0zjqK/eivi/8A4KQfs8H4geBI/H+i22/XfDsRF6ka/NcWOSWPuYyS3+6z+gqWikz0/wDYs/aBT49/CC1mvpw/ijRttjqqk/NIwH7uf6SKMn/aDjtX0DX4lfsn/Hm4/Z++Lmna07yNoV2RZ6tbrzvt2Iy4HdkOGH0I/iNftTp9/b6pYW17Zzpc2lzGs0M0TbkkRhlWBHUEEHNNO4mrFyiiimIKKKKACiiigAooooAKKKKACiiigAooooAKQ9KWigD5/wDF/wAvirUx0/fMaoxGtXx+nk+MtRX1ZW/NAaxo26V4ktJtH6RQ96hB+S/I0Im6VbibBrPiarcbUJkzRoRtVuJ6z4nyKtRPWyZxyRoxvVqN6z43qxG9aJnHKJpRvVhJKzo5KsJJVpnLKJopLUolrPWSpBLV3MHAvebTTLVXzj/eppmzVXJ5Cw8tV5JKjaSonkqLmsYiyPVWR6WSSq8klQ2dEYjJHqrK1SSPVWV6zbOuMSGVqqStzU0j1Ukas2dkUdR8OtR+za49ux+S5QgD/aXkfpmvUfWvCdKv/wCztWtLjOBHKrN9M8/pmvdA2QD7V24eV427Hzea0uSqprqvyJKKKK6jxAooooAKKKKAG1BdXMdnayzysEjiUszHoABkmp+nSvOPjz4iOheALmKNts1+wtUwecHJf/x0EfjWdSahByfQ6cLQeJrwpR+00j5j8S6xJ4l8R6jqkud1zMzhT/CuflH4DA/Cq8UeKjhjq5ElfJtuTuz92UY0oKnHZaD4o6uRR4+tNijxzVuKPNWkc05CxR1biioiiq1HHmtUjjlISOLNWY4afFFVmOP0rRI5JTGJFipkizU0cNWEhrRI5pTK6Q+1SrB+NWVh9qmWGqsYOZUEHHSneRVwQU/yPaq5TPnKH2ekMHNaHke1NMHNHKHtDOaD2qJoa0zDUTQ+opcpamdn8HJvKvNRt+zosgH0JH9a9VA615J8LT5PiV17PAy/qp/pXrlepQ/h2PiM1VsU33SFooorpPICiiigBvAFHNHesrxHr1r4Z0e71G9fy4IELsfX0A9ycAe5pNpK7HGMpyUYq7Zxnxo+Ja+BNCa3tHB1m8UrAOvlr0MhHt29T9DXyXteaRpJGMkjkszMckk9ya3PFvia78aeIbvVbw4eZvkjzkRoPuqPoPz5Pes6OGvmMTWdefktj9qyfLo5bh0n8b1k/wBPREccPtVhIamji9qsRwZrmSPXlMgSH2qZIKtJBU6w1aRzSqFRbf2qRYKuLDUghqkjF1CkIOelO8j2q8IOelO8j2p8pHtDP8j2ppg56VpeR7U0wc9KrlD2hmtBUbW/tWm0HWo2hqLFqoZT29QvD7VrvDUDwVLRtGoZDw1Xkh9q15IKrSRe1Q0dEZmRJD7V7n+z58Ujayx+FtVl/dOf9Blc/dP/ADzP17e/HcV41JDVcb4JVkjZkdCGVlOCpHQitKVSVGakjlx+DpZjh3Rn8n2fc+9+1HrXnnwe+Iq+PPD6rcuP7UtAI7hMY3f3XHscfmD7V6HX1UJqcVJbM/D8RQqYarKjUVmh1FFFWYBRRRQAUUUUAeN/FmUz+JIY/wCGKBR+JJJ/pXGLDXW/EFvO8W3ncLsUf98j+tYKw+1ePUV5tn6Fg3yYaC8kVVg9qcIKuLDTxB7VnynU5lH7PSGHitDyPakMHtRyi9oZzQe1RtDWk0FRtD7UuUpTMx4faoXi/GtRoagkhqWjaMzLeL8arSQ1qSRVXeP86ho6IzMqSP1qrLFWrLF7VVkj/Ks2jrjIyZI8VVlj71qyxVTkTFZNHXCRlSx4qpLHWpNHVOVOtZNHbCRrfDTxF/wiXjnS78vtg83ypj28t/lYn6Zz+FfZ6YYZHQ18HSpX2H8KPER8T+A9LvHbdOsfkSk9d6fKSfrgH8a9fL6nxU/mfCcV4a/s8Uv8L/NfqdjRRRXsn54FFFFABRRRQAlJjANHTFUNcvjpuk3dznBjjZh9ccfrSbsrjjFykorqeSeIb43+vXk2cgyFQf8AZHA/QVWiaqEb55PWrUbV5F7u5+gKChBRXQ0Imq3E9Z8b9KtRv0q0znkjQjerUb1nRvVmOStEzklE0UkqdJMVnpJU6S1aZzSiaCy1IJfes9ZPeniWquYuBd8z3prS1V82mmX3p3FyEzy5qB5KY0lQvLUtmsYiySVVkelkkqu71DZ0xiMkeqkr1JI9VZHrNs64ojlbg1TkappXzVWRqybOuKIJmqpK3WppWzmqsrVkzsgjpfhknm+MrU/3EkP/AI6R/WvbwK8Y+EcfmeKZW7JbMfx3KP617OK9TDfAfG5w74m3ZIdRRRXUeGFFFFABRRRQAUUUUAFFFFABRRRQAUUUUAFFFFABRRRQAV+fX/BTT9oY2trbfCnRbrEswS81t426J96GA/XiQj0Efqa+wvjt8XdN+Bnwx1nxbqRV/ssey1ti2Dc3DcRxj6nrjooY9q/EvVNR8QfFzx/Ndz+bq/iTX77O1Bl5p5XwFUduSAB0AwKlspI91/YN/Z9Pxp+LcOp6nbeb4W8OMl5eb1yk82cww++SCxH91CO4r9gQMCvKP2aPglZ/AL4T6T4YhCPqJH2nUrpB/wAfF04G859BgKv+yo75r1imlYTdwooopiCiiigAooooAKKKKACiiigAooooAKKKKAOc8aeAvD3xF0OfRvE+jWeuaXN962vYhImezDP3WHZhgjsa+BPj/wD8EqYZzc6v8J9T8h+X/wCEf1aQlT/swznkewkz7uK/R3n60V24XHV8I70padun3DvY/nh8ffDfxP8AC7X5dF8V6He6FqUfWC8iK7h/eVujr6MpIPrXN1/Qv8Qvhf4U+K3h99G8W6DZ67p79IruPLRn+8jD5kb/AGlIPvX58fH7/glVe2X2nVvhRqn2+IZf/hH9VkCyj2in4VvYPt6csTX22Dz6jXtGv7svw/4H9alJn530VteL/BeveAdcn0bxJpF5omqQHElrfQtE49CAeoPYjg9qxa+oi1NXjsUFFFFUAVPY31zpl3Dd2dxLa3ULB45oXKOjDkEEcgj1qCijcD7Q+AX/AAU38efDr7NpfjiI+OdDTCfaJX2ahEvqJekv0cZP98V+jfwV/ac+Hfx9sVl8Ja/DNfBN0uk3REN7D67oickD+8u5fevwUqzpmqXmi38F9p93PY3sDiSK4tpDHJGw6FWBBB9xXzuMyTD4m8qfuS8tvu/yE0f0cZ5606vhv/gm38dvip8ZtP1+DxhdRaz4b0aOOCDV7mPF49w3IiLjAkAQEsWG7LJknNfceeK/PcTh5YWs6M2m12MxaKKK5gCiiigAooooAKKKKAK9xcx2dvLPM6xRRqWd3OFVQMkk9hX4I/tJ/FeT41/G/wAWeLS7NaXl40dkrfw20fyQjHY7FUn3Jr9XP+ChHxf/AOFT/s4a3DbT+Vq3iM/2NaBT8wWQHzm9eIg4z2LLX5Xfss/CVvjb8d/Cnhd4jJp810LjUD2FrF88oJ7blXaD6sK+0yKlGhSqYyptt8lqy13P1e/YK+EX/Cov2bfD0NzB5Ora2DrN7kYYNMAY1PcbYhGCOx3V9F4zTIYlgjWNAFRQAqgYAA7VJXyFeo69SVSW7dyBaKKKyAKKKKACiiigAooooAKKKKAEzX5U/wDBV74qHxB8UtB8C2s2618P2f2q6RT/AMvM+CAR7RrGR/10NfqRrGq2ug6Te6nfTLb2dnA9xPM/RI0UszH2ABNfz9/F/wCIV18Vvih4n8XXe4S6vfy3KoxyY4y37tPoqBV/CvqOHsP7TEOq9or8X/wLlROPooor9FLCvdf2Jfhb/wALZ/aT8H6ZLD5unWNx/at6CMr5UHz4b2Zwif8AA68Kr9Nv+CSnwq+w+G/FvxCuocS38y6RYuwwfKjw8xHszGMfWM15OaYj6thJyW9rL1YnsfoYPlFLRRX5QZhRRRQAUUUUAFFFFABRRRQAUUUUAFFFFABRRRQB8Uf8FTvhT/wl/wAD7DxdbQ7r7wtehpGAyfss5WN/ycQn2AavyTr+iH4geD7L4heCNd8M6ipNjq9lLZTYGSFdCu4e4zke4Ffz6+MPDF94K8V6x4f1KPytQ0u8lsrhPSSNyrfqK/QOHsRz0ZUHvF/g/wDglxMiiiivrii/4f1y88Ma9p2sadMbe/0+5jureVeqSIwZW/AgGv6B/hX48s/ij8OPDniuwI+zavYxXYQHPlsygsh91bKn3Br+emv1U/4JR/Fz/hIvhfrngK7m3Xfh66+1WiseTazkkgD/AGZQ5P8A10FfJ8Q4b2lFVlvF/g/+CTI+76KKK/PSAooooAKKKKACiiigAooooAKKKKAPxj/4KOfB3/hV37Q+oapaQeVo/ilP7WgKj5RMTi4X67/n+kor6v8A+CU/xi/4Sb4Y6z4AvZ9174dn+02aseTaTEkgf7su8n/rqtdz/wAFJvg1/wALN/Z8utbs4PN1fwnIdTjKjLG3xtuF+m3Eh/65Cvzd/Y3+Mh+B/wC0D4a12efydIuZf7N1Mk4X7NMQrM3sjbJP+AV91T/4U8rcN5w/NbfetC90futRTVIZQQcg85p1fCkBRRRQAUUUUAFFFFADcYFfM/8AwUC+CX/C4/2fdVmsoPN13w5nV7LaMs6op86Md/mj3EAdWRK+mqjeNZEZWAZWGCD0IrWhVlh6sasN07gfzgdKK9s/bE+CrfAr49eIdBggMOjXL/2jpeBhfs0pJVR/uMHj/wCAV4nX7FRqRr041IbNXNQooorYAooooAKKKKACiiigAooooAKKKKACvov9gz42/wDClv2g9Gku5/J0LXcaRqG44VRIw8uQ9htkCEnspf1r50pQSpBBwRWGIoxxFKVKezVgP6QFOR7V4H+2j+z+n7QXwU1LTLSEN4k0zOoaQ/8AEZlB3RZ9JFyvpnaT92pP2K/jb/wvL4A6Dq9zP52t6ev9mapk5YzxADefd0KP9WI7V7ya/I/3mCr9pRf5Gex/OBNDJbTPFKjRyoxVkYYKkdQR613Xwu+O3jz4Maol94Q8TX2kEHL2ySb7eX2eJso34j6V9x/tZ/8ABOHxX45+Kmt+L/hz/ZX9m6ov2y40y5uDBKLs583y/l24YgPksPmdh0Ar4B8ffDvxJ8L/ABJc6B4q0e60TVrf79tdJgkdmUjhlPZlJB7Gv07DYrC4+nbRtrVf8Au9z9aP2O/28dI/aEaDwx4jhh0Hx2kRZY0bFtqAUZZocnKuBkmM54BIJAO3639q/nJ0nVrzQtTtNR066lsr+0lWeC5gcpJE6nKspHIIIBzX7g/sd/tDR/tHfByy1y4KR+IbFvsGrQJgD7Qqg+Yo7K6kMPQlhztr47Ocrjhf31Fe4912f+RLVj3eiiivmCQooooAKguLaO7gkhmRZYZFKPG4yrKRggg9RU9FAH4vftk/s9y/AD4tXVrZwsPDGrFrzSZecKhPzw59Yyceu0oT1r60/wCCa/7Ro8SeHpfhfrt0TqelIZ9Hklbma26vDk9TGTkD+6fRK+iP2qfgJaftB/Ci/wBC2JHrdtm70m5fjy7hQcKT2VxlT9Qeqivxv8Pa74g+EHxBtdSszLpPiPQb3OyRSGiljYhkdfTgqy9wSKjZl7o/fWivPfgV8YNK+Ofw00nxbpRCC5TZdWu7LW1wuBJE30PQ91KnvXoVWQFFFFABRRRQAUUUUAFFFFABRRRQAUUUUAFFFFAHiPxXg+z+LWk/56wo/wCWV/8AZa5aJq9A+NVpsudMugPvK8bH0wQR/M15zE9eNWVqjR+iZfL2mFg/K33aGhE+KuRvWdG9WonrNM6JRNCN8Vajes+N6sxyYrRM5JRNGOSrEclZySYqwklaJnLKJopJU6S1nJLUyyVaZzuBoLLTxNVAS08TVdzJwL3m0hlqn5tIZqLi5Cy0tRPLUJlqNpKLlqBI8lV3kpry1A8lZtm0YiySVVkeleTNV5JKhs6YxGyPmqsj0+R6qyvWTZ1RiRyvXunha9/tHQLCcnLNEu4+44P6ivBZHr1z4VXn2rw0Yj1hmZMexw3/ALNXVhpWk0eVnFO9FT7P8ztaKKK9E+PCiiigAooooAbXzd+0lrv27xLYaShzHZQmRwP779j/AMBUfnX0g7bVZvbNfFvjDWT4k8WarqJO5bi4Yof9gHCj/vkCvMx0+Wmo9z6/hnD+0xbqvaC/F6flcyokq7DH0qGFKvRJgCvDSP0yciWJKuQx1FCnSrsSdBWyRwzkSRx5q5FFTIY6uRx9q1SOGchY48/SrUUVEUdXI461SOOUhscVWUizT44qsxxVokckpkSQ+1SrDVhIfapkhq0jnlMqiGniHiriw08Q8U7GTqFDyfammHrWj5NNMPWnYPaGa0NRPDWm0NQvDUtGimaXw+TZ4og91Yf+OmvW/wCKvKvBEe3xPan2f/0E16r3r0MP8B8vmrvXT8v8x1FFFdB5AUUUUANbivmb4/8Aj5te1s6FZy5sbJ8TFTxJL3H0Xp9c+gr2H4t+Oh4H8LTTRN/xMLnMNsvcMRy/0Uc/XA718lKGlcu5LOxySxySa8nG1rL2cfmfd8NZfzyeMqLRaR9er+QkUXtVqOLNLFFmrsUPSvFSP0KcxkUFWkip8cVWo4a1SOSUyFIasJBU8cNTpD7VoonLKZWWD2qUQVbSDPaplt6uxi6hREFO8j2q+sAp3kD+7TsZ+0M7yPakMHPStLyB/dpPIFFg9oZbQ1E0HtWq1vUTwY7UrFqoZLwVA8Nazw+1QSQ1DibxmZMkXtVaWCtaSGq0kVZtHTGZjyQ4qpLF7Vsyw5qlLFis2jshMteCfFl14G8S2up22SinZNEDxJGfvL/Ue4FfZelanb6xp1tfWsglt7iMSI47gjNfD0sVe1/s6+PfInfwxeyfI+6WzLHoerp+PLD/AIF616GBrcr9nLZ/mfI8SZd9YpfW6a96O/mv+AfQlFJS175+YBRRRQAUh6UtIelAHjHi1N/iW/b/AKaY/QVmLDW14kjJ8QXx/wCmpqmkNeTJXkz7qjK1KK8kVhDTxDVtYakENKxTqFHyfakMNaHk0hhp8ovaGa0NRtDWm0NRPDSsWpmW8PtUDxYrUeL2qvJFUNG8ZmVJFVWWKtWSKqssdZtHVGZlSR9j1qpLH1rUljqpKmazaOuEjKkj7VTmjrVmjqlKmRWTR2wkZcidqpTJWpMlUpk71i0d0JGXMle4/sya9gavortjlbqJfyV//ZK8VlTrXS/CbXD4e+IOkzFtsU0n2eQdiH+UZ+hIP4Vrh58lWLOPNsP9ZwNSHW116rX/AIB9g0UgOQKWvqD8WCiiigApD0paKAGgVyPxOvRbeF3jzgzypH/7N/7LXXHgGvNPjHebTptsD13yMPyA/rWNZ8sGz0Mvp+0xMI+d/u1OBiercb1nRvVqKSvITPu5RNCN8Vajes6N6sxyYrVM5JRNGOSrCSVnJJU6SVaZzSiaKSVMstZ6S1KstaXMHAviWnCWqIl96d5tVcz5C75tNMtVfMpplouHIWGlqJ5KhaWo2lqblqBI8lV5JKa8lQPJUNm8YhI9VpHpZJMVWkes2zpjEbI9VpXp0kmKqyPWbZ1RiMkeqkr1LI9VJXrNs64I9K+C1vuudTuCPuqkYP1yT/IV6uRyK4L4O2H2bww1wRzcTswPsML/ADBrve9ezQVqaPz3Mp8+Km100+7QWiiitzzQooooAKKKKACiiigAooooAKKKKACiiigAooooASgnApa+Uv2+/wBpEfBv4bt4a0W68vxb4jjaKIxth7S1+7JN6gnlFPruI+5QG58c/t+/tG/8Lj+Jp8O6Ndeb4V8OSPBE0bZS6ueks3HBAxsU+gJH3q9U/wCCaH7On9o6hN8Vtctc29sXtdEjkXh5eVlnHsoyin1L91FfJPwB+DOqfHn4oaV4U07dHFM/m3t2FyLa2UjzJD74IAB6syjvX7deEvCum+BvDWmaBo9utppenQJbW8KfwoowM+pPUnqSSala6lvRWNuiiiqICiiigAooooAKKKKACiiigBKDUU86W0TyyuqRoCzMxwFA6kmvEPFv7bnwP8G7xe/EPSrqRf4NLL3xJ9AYVYfrWkKNSs7U4t+iuB7pj3or4k8Wf8FX/hdpG+PRND8Q6/MPuuYY7aFv+BM5b/xyvF/Fn/BXbxXd718NeBNI0sdFfU7qW7P1wgir06eUYyptTt66Dsz9Q6RnC9WAr8VfFn/BRb46+Kt6J4ri0S3frDpVjDFj6Oys4/76rxjxX8YfHXjnePEPjLXdaR+sd9qMsqfQKWwB7AV6lPh2vL+JNL01/wAh8p+63iz47fDnwNvGv+OPD+lSp1hudRiWX8E3bj+Arxjxb/wUk+Bnhnetv4ivNfmTrHpWnyt+TSBFP4NX4wkk9Tmkr1afDlCP8Sbf3L/MfKfpx4s/4K86Db718M/D/UL/ADwsuq3yW2PcoiyZ+m4fWvFvFn/BVX4ta1vTR9O8P+Hoj914bV55h9Wkcqf++a+MKK9Onk+CpbQv63Y7I9H+K/7Q3xB+OHkDxr4hk1pLdy8Mb28MSxE9dojRQK84oor14QhSjywVl5DCiiirAKKKKACrek6Vd67qtnpthbvdX15MlvBBGMtJIzBVUD1JIFVK+3/+CXvwCPjn4k3fxD1S236P4ZPl2W9crLfOvBHr5aHd7M8Z7Vx4zERwtGVaXT8+gPQ/Q/8AZp+C1p8BPg5oHhGEI15BF52oToP9fdvzK2e4z8o/2VUdq9UpM8+1KDX5BUqSqzc5u7epkLRRRUgFFFFABRRRQAlFGOa4j4zfEqy+EHwu8S+Mb/aYdJsnnSNjjzZfuxR/VnKr/wACpxi5yUVuwPy5/wCCnnxj/wCFgfHWPwtZz+ZpXhOD7KQpyrXcmHmP4ARp7FGr3P8A4JN/Bz+zvDniX4lX0OJ9Qf8AsnTmYc+ShDTMPZn2L9YjX5zKutfFDx4APM1LxD4g1H/gU9zPJ/Ms361++Hwe+HNl8JPhj4a8H2GPI0myjtzIox5smMySY9Wcsx92r7fNZLA4GGDhu/03+9lvRWO0ooor4cgKKKKACiiigAooooAKKKKACiiigD5R/wCCkvxY/wCFb/s46hpltN5ep+KJl0qIKfmEJG6dvpsXYf8AroK/GqvsT/gp98W/+E7+Pcfhi1m8zTPClqLXCnKm6kw8xH0HlofeM18d1+n5Lh/q+EjJ7y1+/b8DRbBRRRXvDHwQSXM8cMSNJLIwRUUZLEnAAFfvt+zt8MI/g78FPCXhJUVJ9PsU+1FejXL/ADzH8ZGf8MV+R/7BHwo/4Wv+0p4cini83TNEY61eZGRthIMYPqDKYgR6E1+3I4FfB8RYjmnDDrpq/wBCJC0UUV8cSFFFFABRRRQAUUUUAFFFFABRRRQAUUUUAFFFFACAV+Qv/BUL4THwR8eYfFNrD5eneK7UXBYDCi6iAjlA+q+Ux9S5r9egMV8t/wDBRn4Rj4nfs46rf20Xmar4ZcavAVHzGJQROv08ss/1jFexlGJ+rYqLez0fzGtz8YaKKK/VTQK9/wD2GPi1/wAKh/aQ8M3s83k6Vqsn9j35JwvlzEBWJ7BZBGx9lNeAUqOUcMpIYHII7VhXpRr05UpbNWA/pAGCKUHNePfsm/F1fjZ8A/CniSSYS6mbYWmo88i6i+SQn03YDj2cV7ADgV+OVYSpTlTlunYyHUUUVABRRRQAUUUUAFFFFABRRRQBT1HT4NV0+5sbuFLi1uI2hmikGVdGGGUj0IJFfgd+0L8Kbj4JfGXxR4PmD+Tp9232SR+sls/zwvn1KMuffI7V+/ma/Oz/AIKw/Bf7ZpPh74nafb5ls2Gk6myD/lkxLQOfYMXUn/pog7V9HkWK9jifZy2n+fQpM+jP2FfjOPjN+zvoF1cz+drOjj+yNQ3HLF4gAjn13RlGJ9S3pX0PnFfkH/wTF+NP/CvfjfJ4Svp/L0jxZELZQxwqXiZaE/8AAgXT3Lr6V+vefWuLNcL9VxMorZ6r5iasOoooryRBRRRQAUUUUAFFFFAHxN/wVE+CX/Cc/CG18b6fb79W8KyEzlB8z2UhAf67H2N7Dea/JWv6Mde0Oy8TaJqGkalbrdadf28lrcwP92SN1Ksp+oJFfNVl/wAE0/gPaY83w7f3n/XbVZxn/vllr6zK84hhKHsq6bs9Ldik7H4x0V+3Vn/wT6+AVhgx+AIXI7zajdyf+hSmt6y/Yv8AgjYY8r4baG2P+e0Jl/8AQia9V8R4fpCX4f5j5j8J6XaT2NfvrZ/sy/CPTwPI+GPhJWHRm0W3ZvzKE1u2Pwg8C6dj7L4M0C2x08nTIEx+S1g+JIdKb+8OY/nu8tj/AAn8q0LLw1q+o4+yaXe3Oenk27v/ACFf0P2fh3S9NA+yabaW2OnkwKn8hV/ykH8I/Ks3xK+lL8f+AHMfz3WXwd8e6jj7J4J8Q3Oenk6VO+fyWt6y/Zk+Lt/jyfhl4tIPRn0W4QH8SgFfvngD+EUv4Vg+JK3SCFzH4U2X7Fvxwv8AHlfDbWlz/wA9oli/9CIrfs/+CfPx+vcFPAEsYPebUrOPH4NMDX7ccUVk+IsT0jH8f8w5j8ZLL/gmh8drvHm6Bp1nn/ntqkBx/wB8s1dBZf8ABKz4z3WPNufDNnn/AJ7ahIcf98xNX69f56UZHpWD4gxj2svl/wAELs/KKy/4JJfE58fa/FXhSD18mW5k/nCtb1l/wSG8TSY+1/EHS4PXybGST+bLX6f968r+N37S/gD4AaV9p8Wa3HDeOm6DSrbEt5P/ALsYPA/2mwvvUxzjMK0lCDu32SC7PMv2P/2PdW/ZX1DX2fx0viLS9Xhj8zThphtxHMhO2UOZW/hZ1I2jORz8tfRek+J9H1zUNRsdO1Wzv73TZFivLe2nWR7ZyMhZADlSRzg1+SP7RH/BSHx78W/tOk+FC/gbwy+UK2cub64X/bmGNgP91MdSCWFcb+w5+0TJ8BvjdZ3GpXTL4Z14rYavvb5UDN+7nPvGxyT/AHWf1rsrZPi68J4mu/ftsrdO9uth2Z+25OK+b/26/gHZ/G34GazNFZpJ4l0CB9S0u4Vf3mUG6SEHqRIgIx03BD2r6NRxIgZSGUjII70rKHQqRkEYIr5ejWlQqRqR3TIP5vyMGvsH/gmJ8WpfAvx/XwxPcbNJ8VW7Wrox+UXMatJC314kQf8AXSvCP2kfh0fhP8dPGvhYReTb2OoyG1XGMW7/ALyH/wAhulch4H8VXfgbxnoXiKxYreaTfQ3sJBx80bhx/Kv1evTjjcI0tpLT9DXdH9FFFZvh7W7XxLoOnatZSebZX9tHdQSf3kdQyn8iK0q/I2mnZmQUUUUAFFFFABX5yf8ABSr9mv7Hdr8VvD9riGdkg12GJeEfhY7jHo3CN77D1Ymv0brM8ReH9P8AFWhaho2rWsd7pl/A9vc28oyskbAhgfwNJq407H5JfsKftKn4F/EoaVrFyU8Ha+6QXhc/LazdI7j2Aztb/ZOedor9fUkWRAykMpGQR0Ir8QP2mfgPqH7PfxT1Dw7cCSbS5CbnS71h/r7ZiduT/eXlWHqM9CK+8P8Agnd+03/wsbwiPh74gu93iTQ4B9hmlb5ruzGAB7vHwPddp5wxqU+hTXU+0qKKKsgKKKKACiiigAooooAKKKKACiiigAooooA4b4u2P2rwm0wGTbSpJ+B+U/8AoVeKxPX0h4h04arot7aHrLEyDPY44P54r5pUlGKkEMDgg9q8rFxtJSPtcjqc9GVPs/zNCN6sxvWdG9Wo5K5Ez3pRNGOSrCSVnJJViOWtEzmlE0UkxU6SVnpJUySVaZzSiaCy1MstZ6y1KsnvV3MXAviWnCWqIlpwmqrmbgXvNpDLVPzqQzUXFyFoy0xparGWmNJRcpQJnlqF5KiaWonkzUNmqiPeTNV3kpHkqvJJUNnRGIskmKqyPSvJVeSSs2zpjEbI9ejfBi8y2qWxPHySKPzB/pXmMj12XwfvPK8UyRE8TQMAPcEH+QNa0ZWqI5Mxp8+EmvK/3Ht1FFFeyfngUUUUAFFFFAHM/EbVzoXgrWLxW2uluyof9tvlX9SK+O4lr6U/aJ1I2fgiO2X/AJe7lI2HsMt/NRXzfEvIrwcfK9RR7I/TuGaXJhZVP5n+C/plmBOlXYlyaghXjNXYVrhSPppsswpVyFKgiToKvQpWyRwTkTxJirkMdQxLk1ehStkjgnIlijq3FHTIkq5ElapHDOQ6OOrUcVEUdW4460SOOchqRVOkVSxxVZSGtEjllMrrD7U8Q8VbWGpBDWljFzKPkUww1o+TTWh9qLCVQzGhqB4q1HhqvJFUNGsZlvwZD/xUMLf3UY/pXpJ61wngqH/icO3ZYj/MV3Y7V2UVaJ4GYS5q3yHUUUlbHnBjimswUEnijtXnfxv8YN4X8IPDbvtvdQJgjweVXHzt+A4+rCs5zVOLk+h0YbDzxNaNGG8nY8M+LXjA+NPGE8kT7rC1zBb4PBAPzP8A8CPP0xXJxR5pkUdXoIq+XlJzk5S3Z+3UaMMLRjRp7RVh8MXtVyKKmxR1diippGM5hFFVqOKnRRVbihrZI4pzGRw57VZSCpY4farUcNaJHJKoV0hz2qZYKspBU6w+1XynO6hSEHHSpPI9quiDin+R7VXKZ+0M/wAj2phg68Vp+R7Uww0coe0MtoKieDHatZoPaoHgqXE0VQyXg9qrSQ4rYkh9qrSQ4qGjojUMeSGqksVbEsPtVOWKs2jrjMyJYqqTRVrTRdapyx1k0dkJGPNFiorS7m0u/gvLZjHPBIsqOOzA5FaE8Wc1Qmj61m/d2O1WnHlkfZHgrxND4v8ADdlqcGAJk+dAfuOOGX8Dn9K3gO54r5w/Z28XnTNen0Kd8W98DJACeBIo5H4qP/HRX0eMV9Lh6vtqal1PxjNMG8DipUvs7r0f+Q6iiiuk8oKKKKAPLPEkG3X733fP6VSSKtvxVDt164PZgp/8dFUY4favPlH3mfWUp/uo+iIFh9qkENWkiqVYadgcyl5FIYKv+TSGGiwvaGa0PtULxVqNDUDw1LRpGZlSRVWkirVkiqrLHWbR0xmZUkdVJY8VqSx1TlSs2jshIy5o6pSpitWVOoqlMnWsmjthIy5kqjKmDWpKnUVRmSsWjugzMmTrVGVetaky5GaoTLisWjvgzMmSqoke3mSWNisiMGVh2IrQnXmqMq1k9zuj70eU+19A1JdZ0WwvkxtuYElAH+0oP9a0F61wXwQ1M6j8ONL3HLwb4G/4Cxx/47iu9HU19XTlzwUu5+GYql7CvOn/ACtr8R1FFFaHMFFFFADRwa8W+LV35vipYgeIoFUj3JJ/qK9pPevnrx9efavGWpvnO2Xy/wDvkBf6VyYl2hY9/JYc2Jb7L/Izo3qzG9ZsclWo5K8pM+0lE0Y5KsJJWaklWElrRM5pRNFJMVOklZ6SVKslWmc7iaCy1KstUFlqRZR61VzFwLwlp3m1SEvvS+Z9au5HIXfNpplqr5lNMtFw5C00tRNLUDS+9RtLU3KUCZpKheWomk96iaSobNlEe8lV5JKa8mKrvJUNm8YiySVWkelkkqtJJUNnTGIkj1VkbJp0j1b8Naf/AGz4j06zxuWWZd4/2Ry36A0lq7I3k1Tg5vZan0B4P07+yvDWnWxG1lhUsPRjyf1Jra6img7Rj0pQf1r30rKx+Uzm6k3J7vUdRRRTJCiiigAooooAKKKKACiiigAooooAKKKKACiiigDmPiN4/wBH+FvgnV/FOvXAt9M02AzSH+Jz0VFHdmYhQO5Ir8Q/jJ8VdZ+OHxK1bxXq5Jur+XENspLLbxDiOJPZRge5yepNfRn/AAUK/aaHxQ8af8IL4fu9/hfQJyLmWJsreXgyrHPdY+VHqSx5G2rX/BOv9mf/AIWH4w/4WF4gtN/hzQph9hilX5bu8GCD7rHw3+8VHOGFQ9XYtaK59b/sOfs3L8CPhil/q1ts8Ya8qXF+XHz20eMx2/ttBy3+0SOQor6WooqyAooooAKKKKACiiigAooooAKKKrXV3FY2stxPIkMESF5JJGCqigZJJPQAUbgfJf8AwUj+Pv8Awqf4LP4Z0y48rxD4r32abWw0NoAPPf2yCIx/vsR92vx5r2b9rj45S/tA/G7XPEUcjtosDfYdJjbI2WsZIU47FyWcjsXI7V4zX6plWD+qYZJ/E9X/AF5GiVgooor2RhRRRQAUUUUAFFFFABRRShSegJ+lF0gEors/CvwY8e+ONh8P+C9e1lH6SWWnSyJ9SwXAHuTXsnhT/gnV8dfFGx38Jx6LA/8Ay21S+hix9UDM4/75rlqYvD0vjml6tBc+aKK++/Cn/BIvxfebD4k8c6NpQPJXTbaW8I9vn8qvY/Cv/BJr4a6XsfXPEfiHXJV6pC8VrE31ARm/Jq8ypneCp/av6Jiuj8r9C0S98S61YaTptu93qN9OltbW8Yy0kjsFVR7kkCv3p/Z2+Dtl8B/hD4e8H2gR5rSAPe3CD/X3T/NK/rgsSBnooUdq5v4bfsZfB74S6vZax4e8HwR6xZtvhv7u4luJUfGNw8xyFPPYCvbuK+QzbNY47lhSTUV36slu46iiivniQooooAKKKKACiiigBO9fnR/wVk+M/wBn0/w58MrCf95cn+19SVD0RSUgQ/VvMYj/AGENfoTq+qWuh6VealfTrbWVnC9xPPIcLHGqlmY+wAJr8DPj58VLv42fF/xN4xuS4XUrtjbROeYrdfkhT8EVQfU5PevpMiwvtsR7WW0Pz6FJH0Z/wS++DJ8efGu58Y3sHmaV4Tg82MsMq15KCsQ99qiR/YqnrX66Y9a+ff2Gvgv/AMKU/Z70CxuoPJ1vVh/a2ohhhhLKAVQ+hSMIpHqG9a+gzXDmuJ+tYmUlstF8hN3FoooryRBRRRQAUUUUAFFFFABRRRQAnQVy/wATfHVl8Mvh/wCIfFeon/Q9IsZbx1zgvsUkIPdjhR7kV1HWvg//AIKt/F//AIRz4aaJ4Asp9t54guPtd6qnkWsJBUEf7Uu0j/rk1deDw7xOIhSXV6+nUa1PzA8UeIr3xf4l1XXdSlM+oaldS3lxKf4pJHLMfzJrMoor9gjFRjyo0CiitTwt4cvvGHiXStC0yIz6jqd1FZ28Q/ikkcKo/MiiUlFczA/UT/glL8Jj4Z+FWteOruHbd+I7r7Pasw5+ywErkf70pkB/65rX3V0rlvhn4Gsfhp8PvD/hTTh/oekWUVmjYwX2qAXPuxyx9ya6nrX4/jcQ8TiJ1e7/AA6GbFooorkEFFFFABRRRQAUUUUAFFFFABRRRQAUUUUAFFFFABVTULC31SxubK6iWe1uI2hlicZV0YYKkehBNW6KAP5+/j18MLj4NfGDxV4PnD7dMvXS3d+slu3zwv8A8CjZD+NcBX6Kf8FZvhB5Go+F/iVZQ/JcKdH1FlHG9d0kDH3K+apP+wor866/XMvxP1rDQqdba+q3NVqFFFFeiB+gf/BJz4wf2V4s8R/De9n22+qR/wBqaejHjz4wFlUD1aPa30hNfp+a/ns+EPxFvfhL8TfDXi+w3G40i9juSinHmxg4kjJ9GQsp9mr+gHw9rll4o0HTdY06YXOn6hbR3VvMvR43UMrD6gg1+c8QYX2WIVVbS/NESNOiiivmCQooooAKKKKACiiigAooooAQ1x/xb+HVh8WPht4i8I6kB9l1aze23kZ8pyMpIB6q4Vh7qK7Clpxk4SUlugP53dSsNb+Fnj24tJfM03xD4f1EoSpw0NxDJ1B9mXINfu98BfitZ/Gv4ReGvGNoUU6jaq1xEhyIbhflmj/BwwHqMHvX5y/8FUPgj/wiPxP0z4g6fblNN8Sx+ReFB8qXkSgZPpvj2n3Mbmuo/wCCUHxt/s/XNe+F+oXGIb8HVdKVz0mUATxj3ZAr47eW5719xmUVmOAhi4bx3/X7mW9Vc/TaiiivhiAooooAKKKKACiiigAooooAKKKKACiiigAooooAKKKKACiisvxB4k0vwnpNzqmtaja6Vplsu+a7vJliijX1ZmIAoSbdkBp1yHxH+KvhT4R+HpNa8X67aaHp6Zw9w/zykfwxoMs7f7Kgmvib9oj/AIKm6Xo/2rRfhRYrrF4Mo2v6hGVtkPrFEcM59GbaMjowr86/iD8SvFHxV8Qza34s1y813U5P+W13JkIM52ov3UX/AGVAA9K+mwWRVq9p1vdj+P8AwCkj7V/aI/4Kk634j+06L8LLJ9A045Rtdv1VryQdMxx8rEPc7m6H5TXwlreu6j4l1W51PVr+51PUblzJPd3crSyyse7MxJJ+tUaK+5w2CoYSNqUbfm/mXawUdKKK7gP2I/4Jy/tD/wDC3/g+nhrVbnzfE/hZUtJC7Ze4tMYgl9yACh/3QT96vro9K/BT9mH44Xn7Pvxj0TxXAZH09X+zanbIf9faOQJFx3IwHX/aRa/dzRdYs/EOk2WqadcJdWF5Clxb3ERyskbqGVgfQgg1+Y51gvquI5or3Za/PqiGj8v/APgrN8Nf7G+JfhfxrbxbbfWrFrK4ZRx58ByCfcpIoH/XM18GV+0n/BRT4YN8Sf2ZddntoDNqPh6RNZgCjnbHlZvwETyN/wABFfi3X1uR1/bYRRe8dP8AL8Clsfth/wAE9/iH/wALB/Zb8LeZL5t5ovmaNPznb5J/dD/v00VfSXevys/4JYfHWw8G+Nda+H2s3QtoPEbR3GmPI2E+1oCGjz2aRCuPUxgdSK/VMYr4fNMO8Pi5q2j1XzIe4tFFFeWIKKKKACiiigDw39rf9ne0/aI+GE+nRLHF4l07ddaRdPgbZccxMeySAAH0IVv4a/H7wz4i8RfBz4hWuqWLTaR4j0K8PySKQ0ciEq8br6H5lZT1BIr986/Pb/gpB+y6bmOT4r+GbT50Cpr1tCvVRgJdAD04V/ba3ZjUtdSk+h9g/AL406R8e/hrpnivSisUko8q9s92WtblQN8Z/MEHurKe9ekV+MH7Hf7Sl1+zv8SY5ruSSXwlqpW31a2XJ2rn5Z1H95Mk+6lh1II/ZLTdQttY0+2vrK4jurO5iWaGeFgySIwyrKRwQQQQaadxNWLtFFFMQUUUUAFFFFABRRRQAUUUUAFFFFADGINfOPjzTf7G8XalABtjeTzU9NrfNx9MkfhX0ccc15B8c9JKXGn6mq8MDA59x8y/zb8q5MVG9O/Y9/JK3s8VyPaSt89zzhHqzHJ71mxyYqykleOmffSiaMclTpJWcklWEkq0zmlE0ElqdZc96zlkqZZKtMwlE0FlqRZPeqCy1IJaq5i4F4SmnCaqQl96cJfequRyFzzqQzVU800eZ70XFyFoymo2l96rmX3phlouUoFhpaiaSoGmqJpai5ooEry1A8lMaSoXkqWzeMRzyVXkkpryVA8lQ2dEYg71u/Dm9+y+NtMbOAzlD77lI/rXNSSZqfQbz7Hr+nT5wI7mNz9AwpwlaSYV6XtKM4d0/wAj6popF+6PpS19Afk4UUUUAFFFFAHg/wC01e5bQbQHj97Kw/75A/rXisIr1L9o+43+L7CDP3LQP+bsP/Za8wgXpXzWKd60j9gySPs8vpryb+9suRDpV6BelVIhzV6Ae1Zo76jLcK1fhXFU4F6VfiHArVHnzZahXpV6FeKrQrV6FeRWyOCbLMKdKuxJ0qvCtXoVrVI4JsniSrkUdRQpV2FK2SOCch8UVWo4qSKOrkUVapHFKVhiQ1KsHtVhIsVMsJNa2OZzKRg46VG0GK0jCcdKjeOiwlUMqSLFVpIq1ZYuPaqksdZtHRGZpeDYf9IuXx0VR+ef8K66uf8ACcOy1lf1fH5D/wCvXQV0wVoo8XEy5qrYUUUVocwxjtr5S+Mviv8A4SnxtcJG+60sf9Hix0yD87fi2Rn0Ar6I+I/iT/hFvB2o6grbZVjKRf77fKv5E5/CvkCMFmyeSe9eTjqmipr1Pu+F8JzTnipdNF+pNBHmtCJKggSr0KV5KR91ORNDHV2KOo4Y6vQx5xWyR585D4YquxRZpsMfSrsMVapHBOYRQ1bjhp0UVWo4s1skccpkaQ+1TpBmrEcHtVhIfarSOWVQqLbU8W3FXlgz2p4g4qrGLqGf9nphtuOlaf2emNBjtRYSqGS8FQvD7VrvD7VXkg9qTRtGoZEkNVZYcVrSxYqrLFWbR1RmY8sWPpVOaLrWxNF+VUpY6yaOyEzHljqlNHWvNHVGaOsWjvhIyJUqjPHWtMlUZ0rFo74SKNnez6TqFte27eXPbyLLGw7EHIr7M8La/D4m0Cx1OD7lzGHxn7p/iX8DkfhXxjMmCa93/Zt8SfaNPv8AQ5ZMvbP58IJ/gbhgPYNg/wDAq7sDU5Z8j2Z81xLhFVwyxEVrH8n/AMGx7fRSUte8fmIUUUUAcX4th/4mkb+sQ/may44q6PxZDue2kx/eU/p/9eseKOuSS95nu0J3pRGpDUywZ7VPHFip1izQkEplTyPamtB7VoeR7U1osVViPaGW8NV5Iq1ZIs/WqksdQ0bxmZUsdVJY61JUqnMlZNHZCRlypVKVK05kqjMvWsmjuhIzJkqlMlacy1RmXg1izvgzLmXFUp161pTr1qjMKyZ3wZmyr1qhMtaUwqhOvXisWehBmdMOKoTDk1pSjg1QmFYM9Cmz6A/ZqvPN8L6lbE5MV3vA9AyL/VTXsGK8J/ZkuCJPEMJPaFx/4+D/AEr3cHmvo8I70Yn5DncPZ5hUS8n96THUUUV1niBRRSUAI3AJr5c1e8+16zfT5z5k8j/mxNfS2s3QsdIvLjOPKhd8/RSa+VUkya8zGP4UfYcPU7upP0X5mgj1YjkrOSTFWEkrz0z62UTRSSp0krOSSp0lq0zmlE0UlxUyy1nLLUqyVSZg4GislPEtUFlp4mqrmTgXhL707zfc1SE1KJRTuTyFzzPekMvvVXzR60nnUXDkLJlpjS1XM1RtL70rlKBYaX3qF5ahaWomkouaKBK8lQPJTHlqB5ahs3jEdJJVd5KR5KrySVDZ0RiLJJXffBTSvtniC5vmGUtI8KfR34/kG/OvOHeve/g9pH9meEop2XEl4xmOeu3ov6DP410YaPPUXkeXnFX2OEa6y0/z/A7yiiivaPzgKKKKACiiigAooooAKKKKACiiigAooooAKKKKACvk39vj9p8fBjwKfC2g3QTxjr0LKrxt89lanKvN7M3Kp77j/Dz7n8bfi9ovwO+Hmp+LNbf91bLtt7YMA91OQdkSe5PfsAT0Br8UPiD468Q/Gj4h6h4g1Z5NQ1vV7kbYolLYyQscUa8nAG1VHsOpqWykjV+BPwa1j48/EvTPCukhlNw3m3d2VytrbqR5krfQHAHdio71+23gHwPpHw28H6R4Y0G2+yaVpsCwQxjqQOrMe7MSWJ7kk14z+xh+zTD+z38OI21GFG8X6yqXGpzDBMIxlLdT6Jk5x1YseRjH0TQlYG7hRRRVEhRRRQAUUUUAFFFFABRRRQAh4r44/wCClvx9/wCFYfB3/hD9MufL17xaHtm2N80NkMec3tvyIxnqGfH3a+xulfh7+3H4r8W+M/2h/EWoeKtG1DQVif7JpdlqELRlLOMkRsueCG+ZyVJGXODXt5NhlicUufaOvr2GtzwCiiiv1I0CiiigAooooAv6FoOp+KNUg0zRtOu9W1GckRWdjA00shxnCooJPHoK9s8KfsJ/HPxeEa28AX1jE3WTVJIrPaPdZWVvyFeE2t3PY3MVxbTSW9xEweOWJirIwOQQRyCPWvsT4Af8FMPHvwz+zaX40RvHOgIQvnXEmzUIV9pf+WnriQEn+8K83GyxcIXwqTfZ/oDubHhX/gk18TNU2PrviPw9ocTdUieW5lX6gIq/k1ex+Ff+CRXhKz2HxH461jVSOWXTbaKzB9vn82vqb4KftPfDz4/6es3hPXYpb8Jvm0i7xDew+u6MnkD+8pZfevV6+CxGa5hzOE3yvtaxF2fM/hT/AIJ0fArwvsd/CkutTr0l1S+mkz9UVlQ/9817H4W+C3gHwNs/sDwXoOjsvSSz06KN/qWC5J9ya7alryZ4mvV/iTb+bJGqir0UD6U6iiucAooooAKKKKACiiigAooooAKKKKACiikJ2jJoA+Of+Cm3xsHw5+CK+E7Cfy9Z8WyG1IU/MlmmDO3/AALKR+4dvSvz7/Yn+Cx+OH7QXh/TLmHz9E01/wC1dT3DKmCIghD7O5RD7MfSpP23fjZ/wvH9oDXdRtJ/O0LS2/srTCpyrQxEhpB7O5dwfRlHavvr/gmJ8Ev+Fe/Bebxff2+zV/FkgnjLj5ks48iEe24l39wyelfd/wDIqyztOX5v/JF7I+zANowKWiivhCAooooAKKKKACiiigAooooAKKKKAGscLmvwy/bU+MH/AAuj9ojxPq8E/naTYy/2XpxByvkQkruX2d97/wDA6/Vr9tP4xf8AClP2efE+sQT+Tq97F/ZemkHDfaJgV3L7om+T/gFfhiTk5r7Xh3DazxMvRfqXEKKKK+4KCvsf/gl/8If+E7+O03iq7g8zTPCdsbgFhlTdSgpCPwHmv7FBXxxX7S/8E8fhF/wqr9nHRri6g8rV/EjHWLrcPmCOAIF+nlBGx2LtXgZ1ifq+FcVvLT/P8BPY+nqKKK/MTMKKKKACiiigAooooAKKKKACiiigAooooAKKKKACiiigAooooA8u/aV+EsXxu+CfinwkyK13d2hksnbjZdR/PCc9hvUA+xNfgldWstlcy288bQzxOY5I3GGVgcEEdiDX9HpFfi7/AMFE/g5/wqr9ojVL60g8rRvE6/2vbFR8olYkTp9fMBbHYSLX2PDuK5aksPLrqv1Kiz5fooor7wsK/Xf/AIJg/GX/AIT/AOCEvhO8n36t4Tn+zqGOWa0kJaE/gRInsEX1r8iK+h/2DvjN/wAKa/aJ0Ge6n8nRdbP9j3+44ULKw8tz2G2QISey7vWvFzfC/WcLJLdar5f8ATV0ft5RSA5FLX5YZhRRRQAUUUUAFFFFABRRRQAUUUUAeP8A7VfwXi+PHwO8R+FljVtTMX2vTHb+C7jy0fPbdyhPo5r8Rfh9401f4R/EbRvEmnhrfVtEvknEUmVJKN88bDrhhuUj0Jr+hnmvxu/4KQ/A7/hVXx3uNesLfytC8WhtRhKjCpc5AuE+u4iT/trjtX12QYhNywlTaWq/VfcVHsfrf4B8Z6b8RvBmieJ9Ik83TdWtI7uBu4V1B2n0YdCOxBFdFX58/wDBKb46HWPDOsfC/UrjddaUW1LSg55a3dv30Y/3ZGDf9tW9K/QavnsbhnhMRKk+m3p0E9BaKKK4hBRRRQAUUUUAFFFFABRRRQAUUUUAFFFJQAGoZriO2ieWV1ijQFmdzgKB1JPYV88ftC/tz/Df4ALcafLef8JL4pjyBomlyBmjb0mk5WL3By3+ya/MX9oL9tP4kftCTTWmpal/Yvhpj8mhaWxjgI7ea2d0p6feOM8hRXtYLKMRjLSa5Y93+i6jSuffv7RH/BSrwL8LjdaR4LEfjjxGmUMsEmNPgb/alH+sx6R5B5G4GvzS+NH7RXj34+ax9t8Ya7NeQIxa306H91aW3+5EOAccbjlj3JrzSivvcHleHwavFXl3e/8AwC0rBRRRXrDCiiigAooooAK/Ur/glv8AtEf8JR4Qu/hfrNzu1TQ1NzpTSNzLZlvnjHqY3bj/AGXAHC1+XdpZz6hdRW1rDJc3ErBI4YlLO7E4AAHJJPavvz9ib9hL4maH498O/EXxBeN4Ft9OmFxFYyJvvrtCMNG8ecRI6llO75sE/KODXgZz7CeGlGtJJ7r1E9j9NtQsINVsbizuokuLW4jaKWJxlXRhhlI9CCa/CD9qD4GX/wCz78Yda8L3EUn9mmQ3Ol3L8ie0dj5bZ7kYKt/tK1fvQa8J/ay/Zb0b9p3wJ9gmdLDxLp++TSdUIyInIGY5McmN8DPcYBHTB+MynHrBVvf+CW/l2ZCdj8OIJ5LWeOaGRopo2DpIhIZSOQQR0NfWHg7/AIKb/Gfwn4ei0qefRtfaJAiahq1m73IA6ZZJEDHHdgSe5JrwD4r/AAc8XfBTxRNoPi/Rp9KvUJMbsN0Nwn9+KQcOvuOnQ4ORXFV+i1KOGxsVKcVJdOppufv78A/jFpvx2+FOg+MtN2ob2EC5tlOTbXC8SxHvwwOM9QVPevRQMV+SH/BMv9oY/Dn4nyeAtXuSmgeKHVbYuflgvwMIfbzB8h9WEfpX631+Y5jhPqeIdNbPVehm1YWiiivNEFFFFABVS/sbfVbG4s7uBLi0uI2imhlUMkiMMMrA8EEEgirdFAH4zftlfsz3P7PPxFc2EUkvg/V2afS7g5Plc5a3Y/3kyME9VIPXOPoH/gnL+1SLSaD4UeKbzEMrE6BdzN91jybUk9iclPfK91FfbHxt+EGifHL4eal4T1xD5Nyu63ulUF7WcA7JU9wT07gkdCa/FT4kfD3xD8FfiHqHh3WEex1jS5wUmiJUOAcxzRtwdpGGB6/QioejLWqP3ror5m/Yl/alh+P3gcaZrE6J420aJUvUOAbuLotyo9+AwHRvQMor6ZqyAooooAKKKKACiiigAooooAKSlooAYeOa5b4laP8A234Pvo1XdLEnnR465Xnj6jI/GurPNMdQ6FSMg9RUySlFxZrRqOjUjUjunc+SUkqdJMVZ8XaQfDvia/scYjSUmP8A3Dyv6EVmpJXzrvF2Z+uwkq1NTjs9TRSTNTJLWeklTJL60JkOBoLLUyy1nrJUiy1dzFwNBZakEue9UFlp4lqrmTgXhLThLiqQlpfN9zRcjkLvnUhlzVTzqTzqLi5C0ZaaZcd6rGWmGWi5XIWTLUbS1XaWo2louaKBM8tQvLUTSVE8tQ2aqBI8lV3kzTHkqF5Khs3jEc8lV2lKsCDgg5z6U15Kru9Tc3ULqx9faXdDUNMtLkciWJXH4gGrYHJrl/hte/bvAmjSg5xAI8/7uV/9lrqa+lg+aKZ+OV4ezqyh2bX3MWiiiqMQooooA+Zf2hju8fxj+7Zxj/x5zXnkA6V33x/fd8Q3H923jH8z/WuDg6ivma/8aXqfs2Vq2ApeiLkI5rQhHFUYOoq/D92oRvULsAq/CORVK3q/B1rZHnzLsA6cVehFU4KvwVvE86bLkIq9COlU4etX4R0rVHnzLkK9KvQrVOBelX4R0roR582W4Uq9EnAqrAOlXohk1sjz6jJ4ounFWVhpIVq5FHmrSOGcrFUwjHSoZYq1HhwKqSr1ptExncy5ExVKZOtac61RnFZs7YM6HQY/K06LjBbLH8TWlUFrH5VtEn91QP0qYck10LRHkTfNJsWikoJwCaZJ4J+0n4hLTaXokZ+VQbqUA9Tyqf8As/5ivGYE5rovidrn/CQ+PdWug26JJfIj9NqfLkfXBP41h269K+Zrz9pVkz9myzD/AFXBU4dbXfq9S3CtX4EqrCtX4F6VEUb1GWYU6VoQJxVaBM4rQhTpWyPOqSLEMdXoY6ggSr8KdK3ijz5yJIo81ehhx2pkEfSr0Uea1SOCcwjizVmOGnxRflVuOGtUjilMgWCniDjpVxIakWD2q7HO6hQMHHSo2g9q1Db57VG8NFgVQyZIarSQ4rXkhqpLF14qGjeMzIlizVKWLFbEseKpTx5rNo7YTMeaPrVGaPrWvMlUJ0rFo74SMmZM5rPmTrWvOlZ86dayZ6FORkzpVGZetak69aoTLXPJHo02ZNwmK6D4W6+3hrx5pdyWxFLILebJ42P8vP0OD+FYtwuaz5MowYHBByCO1RGThJSXQ6qlOOIoypS2kmvvPujOcGjtWD4J1weI/CmmajkFp4FZ/wDexhh+YNboNfVq0kmj8MqRlTm4S3TsPopKWmQZHiOLzLEN/ccH+lYUKV0+qx+bYzD/AGc/lzXOwjgVhNano4eXuWJoo81bji4qOBelXokzTSCcrEXkj0qN4eK0hB8tV5UxVNGCnqZcseKpzJxmtOdetUZR1qGdsGZkydaozLWlMKozCsGehBmbMKozitGYVQn6GsWd9NmdMOtUZhya0Zu9UJutZM9CBnTj2qjN0rQnqhN0NYs9CmZ0461RnHJrQn71RnrnkejAzpR1qhOK0JaoT1kz0KZ63+zS2Nb1pfWGM/8Ajx/xr6Davnb9mx8eJ9UX1tQfycf419EnrXvYP+Ej8r4gX/ChP0X5DqKKK7j5wKKKKAOU+J16LHwPq0mcbovL/wC+iF/rXzPHJXvHx3v/ALJ4LEJ63FwiY9hlv/ZRXz8kleNjJfvEvI/ROHqVsLKfdv8AQ0UkqdJKzkkqwknvXCmfRyiaKSZqZZazlkqZZcVdzBxNBZalWWs9Zc1KstXcxcDQWWniWqAl96eJaq5k4F4S+9L5h9apCWl833ouTyFzzPekMvvVTzfek86i4chaMtNMtVjLTDLRcpQLDS1E0tQNLUbSe9Tc0UCZ5aheT3qJpaheSoubKJI8mageSmPJUDyVLZvGJd06zk1bUrWziH7y4kWNfqTjNfVVhZR6fZW9tENscMaxqPQAYFeE/A/QzqfieS/dcw2UeQT/AM9GyB+m79K9/Fetg4Wi59z4PiCvzVo0V9la+r/4A6iiivQPlQooooAKKKKACiiigAooooAKKKKACiiigAqnqF/baTY3F7eTx21pbxtNNPKwVI0UZZmJ4AABJNXK/OT/AIKK/tXC+nufhT4UvM28TAa9eQt99wci1BHYHBf3wvZgU3YaVzwP9sv9pu4/aG+IjLp8skXg7SGaHTLc5HnHo1ww/vPjgHooA67s++/8E5P2WDeXEPxX8UWn+jwsRoNrMv33HDXRB7DkJ75bspPz9+x1+zLdftEfENBexyQ+ENKZZtUulyPMGcrAh/vPg5PZQT1wD+x+mabbaNp9tYWNvHaWVrGsMEEKhUjRRhVUDoAABipSvqU3bQuUUUVZAUUUUAFFFFABRRRQAUUUUAFFFFABXJfEP4XeFPiroL6N4t0Gy13T2ziK7jy0ZP8AEjj5kb/aUg+9dZQBTUpRfNF2YH5o/H3/AIJUXVr9p1b4Uar9qj5f/hH9XkCyD2in4B9g+PdzXwR408CeIfh1rs+jeJ9GvdD1SH71tewmNsdmGfvKexGQexr+iWuO+JPwk8H/ABf0I6R4w8P2WuWRzsFxH88RPVo5Bhkb3Ug19Pg8+rUbRrrmXfr/AMEpSP57qK/Qn4+/8EqtT0s3Oq/CrVP7Uthl/wCwdVkVLhfaKbhX9g+3AH3ia+D/ABb4N13wHrdxo/iLSLzRdUgOJLW+haKQehwRyD2I4Pavt8NjqGMjelK/l1+4u9zGoooruAKKKKALWmapeaJfwX2n3c9jewOJIbm2kMckbDoysCCD7ivtT4Af8FQfGPgX7NpfxDtT4y0dcJ/aEZEeoRL6k8LNj/awx7vXxDRXHiMHRxUeWtG/5/eFrn78fB39oTwF8d9JF54P8Q22oyIoaewc+XdW/wDvxN8wGeN3KnsTXpXWv5zdB8Qap4X1a21TRtRutK1K2bfDd2czRSxt6qykEV9x/AD/AIKmeIvC5ttK+J2nnxNpq4QaxYqsd7GPV04SX/xw9yWNfFYzIKlO88O+Zduv/BIcT9T+aOtcH8K/jd4K+NWijVPB2v2usQgAyxRttngJ7SRNhkP1HPbNd53r5SUJQk4zVmiRaKKKQBRRRQAUUUUAFFFFABRRRQA09a+c/wBvH44/8KS+AGsTWdx5Ov65nSdOKth0aRT5ko7jZHuIPZinrX0b71+NP/BRn45/8Lb+O1zotjP5ug+FA+m2+DlZLjI+0SD/AIEAnuIge9exlOE+t4qKa91asaVzxf8AZ++Et58cfi/4a8HWodY9QugbuZB/qbZfmmf6hA2M9Tgd6/fDRtJtNB0my0ywgS1sbOFLe3gj4WONFCqo9gABXwZ/wSm+Bv8AYnhLWfidqVvtu9YJ07Sy45FsjfvXHs8ihf8AtifWv0BFdeeYv2+I9lF6Q0+fUbYtFFFfOEhRRRQAUUUUAFFFFABRRRQAmcUUEZxXM/EnxzYfDPwFr3inVG22OkWct3IM4L7VJCD3Y4Ue5FEYuTUY7sD8yf8Agqr8Zf8AhKfijpXgCxn3WHhyDz7wKeGu5gDg+uyPZj0MjCvhmtvxt4u1Dx94w1rxJqsvnajqt3LeTv23uxYgegGcAdgBWJX7BgsOsLQhSXRfj1/E1WgUUUV2gem/s2fCaX43fGzwr4RVGNpeXYkvXXjZax/PMc9jsUge5HrX722lrFY20VvBGsUESCNEQYVVAwAB2AFfnt/wSb+Dn2LRfEvxLvoMS3rf2RprMOfKUh53HszeWufWNq/REdK/Nc9xPtsT7NbQ0+fUzYtFFFfOCCiiigAooooAKKKKACiiigAooooAKKKKACiiigAooooAKKKKAEHSvkr/AIKUfBj/AIWb8ALjXbODzdX8KSHUoyoyzWxAW4X6BQsh/wCuVfWvQVU1HT7fVtPubK7hS4tLmJoZopBlXRhhlI9CCRW+Hryw9aNWPRgfzkUV6L+0L8KLn4JfGPxR4QnV/JsLtvskj9ZbZ/nhfPqUZc++R2rzqv2KnUjVgpx2epqFKrFGDA4IOQRSUVpuB+6X7G3xoHxz+AHhzXJ5/O1m1j/s7VMnLfaYgAWPu6lJP+B17hX5Lf8ABLf41jwV8W73wLf3GzTPFEWbYOflS8iBZcem9N6+5CCv1pHSvybNML9UxUoLZ6r0f+Rm1YWiiivLEFFFFABRRRQAUUUUAFFFFADcYFfPn7cfwMHx0+Aus2Vnb+d4g0kHVNL2jLtLGp3RD13oWUD+8VPavoTrQRmtKNWVCpGrDdO4H8/PwN+Kl/8ABL4r+HPGFhuZ9MulaeFTjzoD8ssf/AkLD2JB7V++fhzxBY+LNA03WtLuFu9N1G2juradOkkbqGVh9QRX4yft9fAg/BL486k9jb+T4c8Q7tU0/auEQs376IdhscnA7KyV9ff8Es/jz/wlnw+1H4b6ncb9T8Ok3On7z80lk7fMo9fLkP5SIB0r7LOKUcZhoY2l039H/ky3qrn3jRRRXxJAUUUUAFFFFABRRRQAUUUUAJmg1yHxL+KXhf4P+GJvEHi7WbfRNJjbyxLOSWkcgkIijLOxAJ2qCcAnsa/OD9oj/gqP4g8UfatG+F1m/hrTGyja1eKrXso6ZjTlYgfX5m6EFTXoYTAV8a7Uo6d3sNK596/G/wDae+Hv7PummfxZrcaX7Jvg0izxLeT+m2MHgH+8xVfevzN/aI/4KNeP/i/9p0nw07+B/DL5QxWMpN5cL/00nGCoI/hTHUglq+VNY1m/8Q6ncajql7cajqFy5kmurqVpJZWPUszEkn3NU6+7wWSUMNaVT3pee3yRaVhXdpGLMSzE5JJyTSUUV9FsMKKKKACiiigAoor2P4D/ALJvxE/aGvUPhvR2t9GD7Ztc1DMVnHzzhsZcj+6gY+uOtZVa1OhFzqOy8wPHQM19Nfs8/sB/EX45m11O7tj4Q8KyYb+1NTiIkmT1hh4Z/ZjtU9mPSvv/APZ5/wCCe3w7+CQttT1OBfGfimPD/b9SiHkQP6wwcquOzNuYEZBHSvqcLgY7V8ZjeIN4YVfN/ov8yXLseIfAP9kL4c/s9WscugaQL/Xdu2XXdRxLdMSOdpxiNT6IBnvnrXsOr6xY6BplzqGpXcFhY20ZlmurmQJHEg5LMx4AHqa8z+P/AO014H/Zy8Pm+8TaiH1CVCbPR7Uh7u6P+yuflXPV2wo9c4B/JH9pb9sTxv8AtJ6m8Wo3B0bwtHJuttAs5D5K46NK3Blf3PA/hC5NeRhMvxWZz9pNvl7v9P6sJK5+q3wb/bC+Hfx0+IOveEvC9/NPe6ZGJYp54/Ljv0Bw7QZOSEO3OQCd2QCATXufev53vh9471n4ZeM9I8U+H7trLV9MnWeCUdMjqrDurAlSO4JHev3W/Z6+OGjftBfC/S/F2kMsbzL5V7ZbstaXKgeZE30yCD3VlPeqzXK/qLU6esHp6P8A4INWOw8U+DNB8caW2neItFsNc09zk2uoWyTx59drAjPvXkcn7DfwLnuzct8OtMEhOdqvKqf98B9v6V7vg+tFeJCvVpK1OTXo2iThfBPwN+H3w4ZZPDXgzRNGnXpcWtjGs34yY3H867qjGaOlZynKbvJ3YC0UUUgCiiigAooooAK+Zv22f2WYfj/4I/tPR4ETxto0TNZScA3cXVrZj78lSejegZjX0zRQB+Cfw68f+Ivgn8QbHxDo8kmn61pU5DwzKQGwdskMi8HBGVI6/Qiv2m+BHxq0P49fDuw8U6I+3zB5V5ZswMlpcADfE30zkHuCD3r4/wD+Ch37JJvI7v4q+EbL/SEG/XrGBfvqP+XpQO4/j9vm7MT8p/ssftJar+zj8QYtSj8y78O3xWHVtOU/62LPDqDx5iZJU98kcBjUbF7n7ZUVi+E/FGl+NvDmna7ot7FqGlX8Kz291Ccq6n+R7EHkEEHkVtVZAUUUUAFFFFABRRRQAUUUUAFFFFAHivx90DZJY6zEvX/R5iPxKH/0IflXkSSV9UeNNAXxR4bv9PON8kZKE9nHKn8wK+UHDQSvHIpR0JVlPUEdjXiYyHJPm7n6RkGI9vhvZPeH5PYvJLUyS1nrJUqy1xJn0bgaCyVKstZ6y1KstVcxcC+so9aeJaoiWnCXHequZuBeEtO82qKyn1pwlNO5HIXPO96DLmqfnUGai4chbMtNMtVTKfWmGXPelcfIWmlHrUbS1XMtRtLRctQJ2k9TUTS1C0tRNLUNmqgSvLUDyVG0lRPJUtmygPeSq7yU15arvJWbZ0RifR/wB1P7Z4Nktycm1uHQD2IDfzJr07pivA/2btVA1LV9PLcvEkyj/dJU/wDoS1731NfSYWXNSiz8jzml7HHVF31+/UdRRRXSeMFFFFAHy78exj4jXPvBH/KuGg6iu8/aATZ8QT/tWsbf+hD+lcFA3SvmK/8AFl6n7PljvgKX+FF+DqKvw/drPhODV+E8VKNqhoW9X4OtZ8Bq9CeRWyPPmaMFX4KzoO1X4T71vE86ZoQ9BV+HqKzoTV+E9K1R59Q0YO1XoT0rOhbGKvQt0roR58zSgPSr8R5rMher0T8CtkefNGnC1XYZMVlxSYxVpJa0TOCcbl6SUEVTlbrSGbjrUEsuabZMYWIZzVZE824iT+8wH61JK+c07Sx5mpRDsMn9Kz3Z1fDFs6cdKKB0pa6DyiPHI+lZnifUxonh3Ur8kD7PbySc9yFJArV61518eNSOn/Du9RTte5kjhB+rbj+ims6kuSDl2R14Sl7fEQp92l+J8vRkuxY8knJJrQgWqEA5FaUA4FfKo/bp6KxdhFaEIqlAOlaEAreJ59Rl63WtCBapQDitCADitkeZUZdhXpV+BMmqkArQtlroSPOqMtwp0q/DHVaBckVoQLWyR5tRk8MdXIos1HClX4I62SPPnII4OKnWH2qaKLNWUg4rRI4pVCgYeOlRSQVqtBxVeWLFDQRqXMeWHFUpo62Jo6oTJis2jshK5kzR1QmStWdMZqhOvNYyPQpsyZ0waoTLWpcrWfOOtYs9KmzLnXrWfcLWpOBk1nTjg1iz0abMucVnzjrWnP3rPnHJrnkenTZmTrweKzpl61qTjg1mzjk1gz0abPoz9nLVftngmazY/NZ3LIF9FYBh+pavViea+ef2aNRMWu6vYE8TQJMB/uNj/wBnr6Hxzmvo8JLmoxPyLO6PscfUS66/eOooorrPDI5V3RlT0IIrlY/lOD1BxXWnpXKXX7u9mXplzisp9Drw/VFuA4xV2JsVlxSYq5HLxSTNZxuaQmG2q8r5qLzveo3l4qmzFQsyOdutUZTnNTyyZqnM+BUM7IIqTGqM1W5m61RmasGehBFObpVCfoauTGqM5rFnoQKc3eqE3Wrsx681QmPJrJnoQKU9UJuhq9OaoTHisWehTKM/eqM9XZ261QnPJrnkejAoy1Qnq9KetUJzWTPQpnqf7N4z4u1E/wDTn/7OtfRnevnf9mtN3iTVX/u2yr+bj/Cvoivewf8ABXzPyziB/wC3y9F+Q6iiiu4+bCiiigDwz9ozVP8AStHsFP3VkmcfUgL/ACavHUkrr/jhq41L4hXiK2VtESAH6Dcf1YiuGSSvm8RPmrSZ+wZRQ9jgacX2v9+v6miklTJLWeklTJLXOmek4mgktTLLWeslSrLVpmLgaCy1IsvvVBZakWWruYuBfE1PEoqgJfeniWquQ4F4S+9L5h9aoiWl8z3ouTyF3zD60hl96qeb70nm0XDkLbSj1phmqsZaYZaLjUCyZajaT3quZajaWpuWoE7S1E0tQtLUTSVLZqoEry1A8lRtJWz4H0FvFXimxsMExM++YjtGvLfpx9SKFeTUUOpONCm6k9krnvnwi8P/ANh+DbZnXZcXf+kPnrg/dH/fIH5mu4xk02ONYo1VQAqjAA6AU8cHFfSwioRUV0PxvEVZYirKrLdu4tLRRVmAUUUUAFFFFABRRRQAUUUUAFFFFABRRXlH7R3x/wBF/Z4+Hd14g1IrcajJmHTdN3Ye7nxwPZB1Zuw9yAQDzD9uH9qyH4DeEG0HQbhW8c6xERb7SCbGE5BuGH97qEB7gnouD+Xvwt+GniH43/EPT/DWixvd6pqMxaW4lJKxJnMk0jf3QMknqegySBVbxX4o8S/Gj4g3Orai8+teJNbugAkSlmd2IVI41HQDhVUdAAK/Wj9jf9l20/Z38CCXUI4p/GerKsmp3Qw3kjqtuh/ur3I+83PQLiNy9j0z4LfCDQ/gf8PdN8K6DFi3thunuWUCS6mIG+V/ckfgAAOAK72iirICiiigAooooAKKKKACiiigAooooATOaOntXmPjf9pH4afDbxlb+FfFHjDT9D1yeFblILxmRBGxIBaTGxMkHhmBxz0ru9D8RaV4nsEvtI1Oz1Wxk+5c2U6zRt9GUkGqdOaipOLswNSiiipAKKKKAE71xHxQ+DPgz4zaGdK8Y+H7PW7YA+W8yYmhJ7xyLhkPupFdv1o5pxnKElKDs0B+Xnx9/wCCVmt6D9p1b4Xan/b1kMv/AGJqTrHdoPSOXhJPo2w+7GvhXxN4V1nwZrFxpOu6Xd6RqdudstpfQtFIh91YA1/Rb1rgPix8DPA/xt0b+zfGPh+01eNQRFcOuy4gz3jlXDJ+Bwe4NfU4PP6tK0a65l36/wDBKUj+fyivvP4/f8EsvEfhg3OqfDLUT4m01cv/AGPfMsV7GPRH4SX/AMcPYBjXw74g8Oar4U1e50rWtNutJ1K2bZNaXsLRSxn0ZWAIr7XDY2hi43pSv+f3F3uZ1FFFdwBRRRQBr+FPF+t+B9bt9Y8PateaLqlucxXdlM0Ui+2Qeh7joe9foT+yj/wUn8T+JvFGheB/HWhv4ivdSuI7K11fSUWO4LsQoMsXCMOcll24AJwa/N+v0L/4JU/AP+0ta1T4q6tbbrex3ado/mL96Zl/fSj/AHVIQHod791rws3p4b6tKpWjdrbvfpqJn6cUUUV+XmYUUUUAFFFFABRRRQAUUUUAeJ/tffG9PgH8Dde8QxTLHrM6fYNKU9TdSAhWA77AGkPsmO9fit8L/AGq/GL4l6F4V04tLqWtXqw+a2W2AnMkrdyFUM59lNfSv/BS/wCPP/CzfjMPCWm3HmaF4TDWrbD8st62PPb/AIDhY+ehR/WvYP8AglJ8CNketfFXVLfl92l6PvXtwZ5R+OIwR6SCvu8IlleXSry+OX9JfqXsj9APA3g/Tfh/4P0bw3o8Qg0zSrSO0t077EUAEnuTjJPckmt+lpBXwjbk23uQLRRRQAUUUUAFFFFABRRRQAUUUUAJX5//APBV341/2J4N0P4a6fPtutZcajqSqeRbRtiJD7PIC3/bH3r73vbyHTbOe6uJVgtoUaSWSQ4VFAyST2AAr8Fv2l/i9N8cvjZ4n8XM7mzubkxWEbceXax/JEMdiVAY/wC0zV9FkeF9vifaS2hr8+n+ZSR5fRRRX6WWFaHh7Qb3xTr2m6NpsDXOo6hcx2ltCvWSR2Cqo+pIFZ9fZv8AwS++DB8efGu48YX0HmaT4Uh82MsMq15KCsQ99qiR/YqnrXJi66wtCVWXRf8ADAz9QPg38NrL4RfC/wAN+D7DaYNJskgaRRjzZMZkk+rOWb/gVdrRRX49KTnJyluzIWiiikAUUUUAFFFFABRRRQAUUUUAFFFFABRRRQAUUUUAFFFFABRRRQAUUUUAfnb/AMFYfgt9u0Xw98TbCDM1iw0rU2Qc+UxLQOfZXLrn/poo7V+Z1f0KfFf4e6f8WPhx4i8I6mo+x6vZyWxfGTGxGUkA9VYKw91FfgF4v8Lah4I8Vav4e1aE2+paXdSWdxGf4ZEYq2PUZHB7iv0Ph/Fe1ouhLeP5MuJkUUUV9UUaPhzX77wp4g03WtMna11LTrmO7tp06xyIwZWH0IFfvx8E/ifY/GT4WeG/GNhtWHVLRZZIlOfJmHyyx/8AAXDL+Ffz7V+jP/BJ/wCN/k3Wv/C7Urj5Zs6tpIc/xABZ4x9QEcAf3ZD3r5fP8L7ah7aK1h+XX/MmSP0qooor86ICiiigAooooAKKKKACiiigAooooA+af2+fgP8A8Lv+A+ovYW3neI/D27VNP2rl5Aq/voR3O9AcDuyJX5M/s9/F+9+BPxe8O+MbTe8djcBby3Q/6+2f5ZY/TJUnGejBT2r9+TyDX4m/t4/AT/hRfx11FbC28nw1r27U9N2rhIwzfvYR/uPnA7KyetfY5FiY1YTwVXZ3t+q/X7y49j9o9C1qx8S6JYavptwl3p1/BHc21xGcrJG6hlYexBBrR718I/8ABLf4+f8ACXfD+/8Ahtqtzv1Tw7m4sN7fNJZO3Kj18t2x9JEA6V93V8xi8PLC15UZdPy6EvQWiiiuUQUUUUAFFFFABRRRQB5r+0J8G9P+PXwn13wdqGyN7uHfZ3LDP2a5XmKQd+G4OOqlh3r8GfE/hzUfB3iLU9C1e2ez1PTriS1uYH6pIjFWH5iv6L6/Mn/gqd+zv/Zmr2PxY0W2xbXxSx1sRrwkwGIZz/vKNhPTKp3avqsgxvsqrw83pLb1/wCCVFn550UUV+hlhRRRQAUUVteEfBmvePtdt9F8OaRea1qtwcR2llCZHPqcDoB3J4HeplKMFeWwGLXc/Cj4J+Nfjbry6T4N0C61icEebMi7YLcH+KSQ4VB9Tz2ya+5f2d/+CVzN9l1r4uX+0cOPDemS8/Secfqsf/ffav0E8I+B9A+H2g2+jeGtIs9F0q3GI7SyiEaA9ycdSe5PJ7mvlcbn1OleGH959+n/AASXI+OP2eP+CYPhXwKLXWPiNcR+MNbXDjTIgV06FvRgcNN/wLavYqetfbmnafa6TZQ2llbRWdrAgjiggQIkajgKqjgAegq307Vwvxb+M3hD4I+Fpde8YavFpdmuRFGTumuXx9yKMcu306dSQOa+Kq4jEY6ouduTey/yRO520kqQRl3YIijLMxwAPU18KftV/wDBSrR/An2zw18L5LfxB4gXMU2tnD2Voeh8vtM49fuDj73Ir5U/ao/b58X/AB+kutD0QzeFfBDEr9ghk/0i9X1uHHUH/nmvy+u7ANfK9fWZfkKjaritX/L/AJ/5FJdzY8XeMNb8eeILzXPEOqXOsatdvvmu7uQu7n6noB0AHAHA4rHoor7OKUFaOxQV9FfsS/tPXH7OHxPjOoTSP4O1lkttWgGSIhn5LhR/eQk5x1UsOuMfOtFZV6MMRTlSqK6YH9HFhfQanZwXlpMlxazossU0TBkkRhlWUjgggg5q1X52/wDBMz9qz+1LOP4ReJ7zN3bIz+H7mVuZIxkvaknuoyyf7O4cbVFfokOlfkmMws8HWdKfy813M2rC0UUVyCCiiigAooooAKKKKACiiigCGaFLiJ4pEWSNwVZGGQwPUEV+Tf7dP7JUnwT8Tt4r8NWrHwRqsxxFGMjTpzyYj6IeSh7cqegLfrVWJ4v8KaV458NaloOuWUeo6TqELQXFvKMhlP8AIg4II5BAI5FJq407H5afsLftcv8ABXxEvhLxRdMfA+qTfLLIcjTZ248wf9M243jt94dCG/WCGeO4iSWJ1kjdQyuhyGB6EHuK/FP9qb9mrV/2cfHrWEvmXfhy+LS6TqbLxLGDzG5HAkTIBHfgjg19Nf8ABP79sX7GbH4W+Nb79wxEOhalcN9w9rV2PY/wE9Pu9NoEp20ZTV9UfoxRRRVkBRRRQAUUUUAFFFFABRRRQA3H5V80fGvw1/wj3i57qNNtrqAMykDgP/GPz5/4FX0v3NcN8XPCZ8UeDrhYk3Xlr+/gwOSQOV/EZ/HFcmJp+0pu26PayfF/VMVFyfuy0fz6/I+ZUlqZZKzlkxUqy186mfrjjc0FkqRZaoLLUiy1VzJwL4lpwlqiJaeJfequQ4F0S07zaoiWl82quTyF3zqPNqn5tHm0XFyFsy00y+9VfNppl96m4+QsmWo2lquZaY0tFy1AsNJUTSVC0tRNLUXNFAmaWoXlqJpaiaSpubKJI8lQPJTHlqB5Khs2jE7n4O68NE+Ielu7bYrhjbP77xhf/HttfWq4NfB0N5JaXMU8TFJYnDqw7EHINfbnhfWo/EWgWGpRY2XMCSYH8JI5H4HI/Cvay+pdOHzPzzirDctWnXXVWfy1X5/gbFFFFeufBhRRRQB81ftFw+X43tJccSWS/mHf/wCtXmsDdK9e/aZtdmqaFcf89IpU/wC+Sp/9mrx6E181iVavI/YcmfPl9N+X5No0ojzV+A1mxHpV6BulZo7qiNKBunNX4jwKzIWq/C1ao8+aNKA1fhbmsyFulXoW4rZHnzRpwtV6FqzIX6VdhfGK2TOCaNOFqvQv0rLierkUlbJnBOJqRSVdilxWVFJVmOWtEzjlE1kk9KlWbHesxJse1TLPWtzlcC8Z+KjeXNVjPUbz570XEoEskvYVc8OjzL+Ruyof5isaSXNbnhIbvtL/AO6P50o6yRNZctJs6Siiiuo8caRk14t+0zeeXoejWuf9bctLj/dXH/s1e0k14B+09Nuv/D8X91J2/MoP6VyYt2oyPdyKHPmFJPpd/gzxuDqK0oOgrNg6itKDoK+cifrlU0IOorQg7VnwdRWhB2roiebUNGD7q1owdRWdB91a0YOoreJ5tQ0IOgrRtxxWdB0FaVv0reJ5lQ0IBzWhABxWfb1owHkVvE82oX4ByK0oV6VnQHkVownpWyPMqF+BKuxRZqnA1XopNtbo82pcJIttUp0q9LLuqlO1DFC5nzL1rOuBzWjMetZ1weawZ6dMzpxWfOK0ZzWdPWMj0qZn3A4rNm71pXHSs2bvWEj0qZn3FZ0/etG4rOn71hI9KmZ09Z89aE9Z89YSPTpmfN0NZtx1NaU3Q1m3HU1zs9Kmdx8Bbv7N8SrSPOPPhkiPv8u7/wBlr6pPWvkD4ST/AGf4l6G2cZmKfmjD+tfX3avbwDvTa8z834ohbGRl3ivzY+ikFLXpnx4h6Vyutfu9Sk7bgG/SuqHSuX8UjZeRN/eXH5H/AOvWc9jqwv8AEsV45c/Wp1lxWYk1TLP71imelKBo+f8ASmNNmqnn01p/encjkJ5JcVUlkprzVWklqGzeMBsr1SmepZZKpyyVm2dkIkMzVRmbrViV6oyvWLZ3wRXmaqMzcGrMz1Smasmd8EVJ261RmPFWpmqlO3WsWd8EU5jVGdutW5W5NUJmrCR6EEVZT1rPmNXJjxVGZuTWLPQpo9n/AGZYd17r8v8AdSFfzLn+le+GvFf2ZrbbpGtXP9+dI8/7q5/9mr2oHk19FhFahE/JM9lzZhV8rfkh1FFFdh4I0dar3t1FYWc9xK2yOJGdmPYAZJqx0rzb49eI/wCwPh/cxo+24v2FqmDzg8t+G0EfiKzqTUIOT6HThaDxNeFGP2mkfM2raq+sateX0n37mZ5WHoWJP9aiSWs5JKnSWvkm76n7yqShFQWyNBJKmSWs9JamWSmmZOJoLLUqy1nrJUqy1SZi4GgslPEtUFlqRZaq5m4F4S08S1REtOEtXchwLolpfNNU/No82i5PIXfNPvSGaqfm0ebRcOQtGWmmX3qsZaaZaLj5CwZaY0vvVcy0xpam5agTtLUTS1C0tRNLSuaKBM8te8fs++FTa6Xc65OmJLo+VBkdI1PJ/Fh/47Xh/hzRbjxNrtnpluP3tzIEzjO0dWY+wGT+FfYuladDpGnW1lbrsgt41jRfYDFejgafNJzeyPkOJMX7KksNF6y39F/m/wAi7RRRXtn5wFFFFABRRRQAUUUUAFFFFABRRRQAUUVn61rNj4c0m81TU7uKx06ziae4uZ2CpEijLMSegAFAGN8RviHoXwq8Gal4n8R3i2WlWMZd3PLOeiog/iZjgAdya/F79oj49a5+0N8RLrxDqrNBZJmHTtOVspaQZ4UerHqzdz6AADuf2xv2q779orxh9k055bTwTpcjDT7RsqZ26G4kH94joD91TjqWz6f+wL+yAfiDqVt8RfGNlnwzZy7tMsZ141CZT/rGB6xIR06Mwx0BBl66FrQ9b/4J9/sif8IXp9t8TPGFljXryLdpFjOvNnCw/wBcwPSRweB/Cp9Wwv3PSAYpaaViW7hRRRTEFFFFABRRRQAUUUUAFFFFACYzXD/GX4r6R8FfhvrXjDW5Ntnp0JdYQcPcSniOJf8AaZiB7ZyeAa7fPFfkP/wUh/aZPxZ+Iw8D6HdeZ4W8NTMkrxtlLu+GVd/dU5RffeeQRXpZbg3ja6h9lav0Glc+XfiX8Q9Y+K/jvWvFmuz/AGjU9TuGnlI+6g6KijsqqAoHYKKpeGPGviDwTfi+8Pa5qOh3g6XGnXTwP+aEGsWiv1ZUoKHIlp2ND6m+Hn/BSX41eBzFHe6xZ+LLNMDydbtQz4/66R7HJ92Jr6e+Hn/BW7wvqXlQeNPB2o6JKcK11pcy3cWf7xVtjKPYbjX5d0V5lbKMHW1cLPy0/LQVkfvB8Pf2u/hD8T/LTQ/HWl/apMBbO/kNnOT6BJQpY/7ua9fSRZFDIwZSMgg5Br+cEHFd98P/AI//ABG+FjR/8Ir4z1jR4UORaxXTNb/jE2UP4rXg1+G+tGf3/wCaFyn9AeeKB9a/Jj4ef8FW/iX4d8qHxVo2keLbdcbpVU2Vy3/Akyn/AJDr6c+Hn/BUv4TeKvKh8Qwat4Oum4Z7q3+024Ps8WW/EoK8Gtk+No7wuvLX/gk2PssmiuN8C/GHwR8TIBJ4W8V6RruRuMdleI8iD/aTO5fxArss147jKLtJWYgPWvOfi78AvAnx00n7B4x8PWuqFVKw3YXy7q3/AOucq4ZeecZwe4NejdaOaITlCSlB2aA/Kb4+/wDBLXxX4P8AtOq/De+Pi7Sly/8AZd0Viv4l9FPCS8em09gpr4j1rQ9R8N6pcabq1hc6ZqFu5Sa0u4miljb0ZWAIP1r+jUYNeZ/GP9nXwB8eNLNp4w8PW99Oq7YdRiHlXcH+5KvzAZ52nKnuDX1mD4gqU7RxC5l3W/8AwSlI/Amivt34+/8ABL7xn4F+06p8Pbo+M9GXL/YJAseoRL6AcLLj1XDHslfFmqaTe6HqE9hqNnPYX1u5jmtrmNo5I2HUMrAEH2NfaYfGUcVG9GV/z+4u9zV8A+CdU+I/jTRfC+jQ+fqeq3UdpAnYMxxuY9lAySewBNfvp8Jvhxpnwh+HOgeENHXFjpVqsAfGDK/V5G/2ncsx92NfAX/BKj4A/aLzVvivq1t8kG/TdF8xerkfv5h9ARGD/tSDtX6WGvhs+xntqyoRekd/X/gf5kyYtFFFfLkBRRRQAUUUUAFFFFACYzXj/wC1d8b4PgB8E9e8Ub0GqlPselxPz5l3ICI+O4XDOR6Ia9f9q/IP/gpf8fP+Fm/GJfB+mXPmaB4S3W7bG+WW9bHnN77MCMZ6FXx96vVyvB/XMTGD+Fav0Glc+Y/Avg/Wvi78RdJ8PafvvNa12+WESSEsS7tlpHPXAG5mPoCa/fH4aeAdM+F3gLQfCmjx+Xp2lWiWsZxgvgfM7f7TNlj7sa+Av+CU/wAA9z6v8V9Vtvu79M0XzF7/APLeYfpGCPWQV+kvX6V6Oe4tVaqoQ+GH5/8AAHJi0UUV8ySFFFFABRRRQAUUUUAFFFFABRRSE4GaAPkf/gpR8bf+FXfAebw9Y3Hla14tdtPjCnDJagA3DfQqVj/7a+1fjrX0T+3d8b/+F2/tA6zPZ3HnaBomdJ07acqyxsfMkHY75C5B7rt9K+dq/U8owv1TDRuvelq/n/wDRKyCiiivaGAGTiv3C/Ye+C//AApP9nzw/p91B5Otaov9rakGGGEsoBVD6FIwiEeqn1r8uf2Ifgp/wu79oHQdPuoPO0PS2/tXU9wyphiIIjPs7lEI9GY9q/cVRgYr4fiLFaxw0fV/oTIdRRRXxRAUUUUAFFFFABRRRQAUUUUAFFFFABRRRQAUUUUAFFFFABRRRQAUUUUAFFFFACGvym/4KpfBI+FviTpfxEsLfbp/iJPs18UHCXkSgAn03xgfUxue9fqz3ryX9qP4Mw/Hn4JeI/ChRDqMkP2nTZH48u7j+aI57AnKE/3XavTy3FfVMTGo9no/R/5bjWjPwXoqa8tJrC7mtbmJ4LiF2jkikGGRgcEEdiDUNfrSNArq/hV8RNR+E/xG8PeL9KYi90i8S5VM4Eig4eMn0ZSyn2Y1ylFROKqQcJbMD+iXwV4t07x74T0jxHpM3n6ZqlrHeW8nco6hhn0IzgjsQRW7XwD/AMEqvjr/AG/4P1b4Y6ncbr3RSb/TA7ctau37xB/uSNn/ALa+1ff3WvyHGYZ4WvKk+m3p0M3oLRRRXGIKKKKACiiigAooooAKKKKAE7183ft4fAH/AIXt8D9QWwt/O8S6EG1LTNoy8hVf3sI/30BwO7KnpX0jigjIxWtGrKhUjUhugP5/fgN8W9R+BfxX8P8AjHT9zNp9wPtNupx9ot2+WWM/7yk4z0OD2r97fC/iTT/GPhzTNd0q4W60zUraO7tp06PG6hlP5Gvxw/4KC/s/n4J/HC7vtOtvJ8M+Ji+o2OxcJFIT+/hH+6x3ADosijtX0/8A8Er/ANoP+3PDmofCvWLnN5pQa+0gyNy9szfvYh/uO24D0duy19lm9GONw0MbR6LX0/4DLequfoNRRRXxBAUUUUAFFFFABRRRQAhOMVzPxH8B6T8TvA+t+FdbhE+marbPbTL3XI4dfRlOGB7EA102M0URk4tSjugP57Pi18NNW+D/AMRdd8Ia0m2+0u5aEuBhZk6pIv8AsupVh7GuQr9Sv+CpH7O//CUeELT4oaNbbtU0NRbaqsa8y2Zb5JD6mN25/wBlyTwtflqBk4FfrOXYxYzDxqPfZ+poncKsWNjc6neQ2lnby3V1M4jighQu7sTgBVHJJ9BX0z+zx/wT9+Inxv8As2qajAfBvhaTDf2hqUR86dPWGDhmyOjNtU9ielfpt8Bf2Sfh1+z1Zo3h3SFutbK7Ztc1DEt2+eu1sYjU/wB1AAe+etcmNzrD4W8Ye9Lsv1YN2Pgf9nj/AIJieLPHn2bV/iNPL4O0RsONOQBtRmX0IOVh/wCBZYd0HWv0k+E3wP8ABPwP0IaV4O0C20mEgedOo33FwR/FJKcsx+pwOwArv8eooyBXweLzGvjHeo9Oy2IbuHbrRkVz3jTxxoPw58O3eveJNUttG0i1XdLdXUm1R6Ad2Y9AoySeADX5fftWf8FJNe+JH2zw18N2ufDfhlsxTaqTsvr1eh2kf6lD6D5iOpGStTgsvrY2Vqa06vogSufVf7VP/BQPwp8Clu9A8NeR4q8bJlGt45M2ti3/AE3derA/8s1OeCCV4z+UnxS+Lniz4zeKJ/EHi/WJ9W1GThfMOI4UzkJGg+VFHoB7nJJNcgzF2LMSzHkk96Sv0fA5ZQwUfdV5dX1/4BaVgooor1hhRRRQAUUUUAfQ/wCwN8OJfiR+1B4RjAf7Jo0p1q5dCRtWDDJ+BlMSn/er9uiK/Pn/AIJKfDH+z/CXi7x9cw4l1G5TS7N2HIiiG+Uj2ZnQfWKv0HNfmOeV1WxbS2irf5kPcWiiivAJCiiigAooooAKKKKACiiigAooooA4P4zfCHw/8cPAV/4W8RW5ltrgbobhAPNtZgDsljPZhn6EEg8E1+L/AMa/g14i+AnxAvPDOvRFJ4T5lreRgiO6hJOyWM+hx06ggg8iv3crx79pf9nPQ/2jPAMuj36ra6xbBpdL1QLl7aXHQ9yjYAZe/B6gES1cpOx4X+wj+2SvxM0+2+H/AIzvQPFtpHtsL+ZudSiUfdYnrMoH/AgM9Qc/atfgh4x8H+J/gr4/udH1WK40XxFpFwGV42KsrKQySxuOoPDKw9jX6kfsWftfWvx68Pp4f8QTxW3jzT4v3qcKuoRj/ltGP7w/jUdOo4OFE+gNdT6noooqiQooooAKKKKACiiigApCMgj1paKAPk/4v+ET4Q8XzeUm2xvMzwEDhcn5l/A/oRXErJX1V8X/AAT/AMJp4TlSBd2o2uZ7bHUkDlP+BDj64r5L8wqSDwRwQa+bxdL2VS62Z+vZFjVjcKlJ+/HR/o/mXllqQS+9UFlqQS1yXPoHAvCWniX3qiJacJfei5m4F0S07zaoiWl82ncXIXfNo82qfm0nm0XFyFwy00y+9VfNppl96Lj5C0ZajMvvVcy0wy0rlqBYMtRtJ71A0tRtLU3NFAmaWonlqFpaiaSi5qoEry1C8lRtJULy+9ZtmygPeSvpb9mXxX/anhq70aV8zadJvjBP/LNyT+jbvzFfL7y12Hwe8af8IZ48sLqR9lnOfstxk8BWI5P0IU/hXVha3s6qvseNneBeMwM4xXvLVeq/zR9uUU1SHUH1p1fVn4aFFFFAHi/7TFkX0DSbsD/VXJjJ9NyE/wDsteBQtyK+o/jrpp1D4cagyjL27RzAfRgD+hNfK8TV8/jlatfuj9U4bqe0wPL/ACtr9f1NOFsirsLVmwP0q7E2DXGj6CaNSJ+hq9C9ZcL9quwvWyZ580akTc1ehesuJ81chkrZM4ZxNWF8VciesuKSrkUlapnDOJqRSVbjkrLjkq1HL71omcU4mrHLirCS1lpLU6S1qmcsoGos1PE1ZyzU8T8VdzFwL/nUxpqqef8AWmGai4uQsvLXU+Djmynb1k/oK4h5veu08DNv02U/9NT/AOgrWlN+8cmNjakdNRRRXWeAIeor53/aaJGuaJ6eQ/8A6EK+h818/ftPptv9AfH3kmH5FP8AGuHGfwX8vzPouH3/AMKNP5/keOQHkVowHgVlwmtKBq+fR+sVEaUB6VowN0rLgb3rRhat4nm1EakB4rQgPTmsu3atCBq6EebURqQmtG2PSsuBulXoHwa2R5tRGtA2CK0IG6VlQv0q/DJ0rZHnVEa0L1oQScVjwyVdhlxWyZ5843NiKXFWUn4rJjmqdZvetUzhlC5oNPxVaWXNQGb3qKSahsIwCaSs6Z85qWabNU5pKybO2ESvO3Ws+duatTPVCZ6xkehTRUuTWdMetXLh8mqEzViz0aaKU55PNZ854NXJ261nztWEj0qaKU7dazpzyauzGs+duvNYSPSpopTHg1nTnk1fnbg81mzHk1gz0qaNz4aMf+FiaBgf8vSfzr7JX7or46+FCeb8SdBH/TfP5KTX2MOlezl/8N+p+d8Vf71Bf3f1YtFFFeqfFDa5jxodpsz67h/Kun/irlPHr7Y7P/eb+lZz+FnVhNa0UYSS1IJqzVmx3qQTVyXPoXA0PO96QzVS8/600z0XFyFp5qgklqBpveoXlqWzRQJJJaqyyUkktVZZazbOmMBJZKpyvT5ZKqSyVm2dkIkcr9aozP1qaaSqUz5rJs7YRIZX6mqMz1YmeqMrZNYtnfBEEzYFUJmzVmd+tUZW61kzvgivO1UJWqzM+apTN1rGR3wR9Ofs8WJtfh+sxH/H1cyy59cYT/2SvTx2rlPhZp39lfD/AEOAjaxtlkI9C/zH9WrqzX1NGPLTivI/EcfU9riqs11k/wAx1JR2ozWxwCZ4z3r5U/aR8XDWPGcelQybrfTE2tg8eY+C35DaPqDX0f408TQeD/DGo6vcEbLaIsFJxvboq/ixA/GvhG/1OfVdQuby4kMk9xI0sjn+JmOSfzNePmFbliqa6n3vCeBdavLFSWkdF6v/ACX5lhJKnSSs5JamSWvBTP1OUDQSWpllrPWWpVk96q5g4GgstSrLWestSLLV3MnA0Fl96eJaoLL71IJaLmTgXhLThLVES04S1VyeQuiWl801S8yl82i5PIXfNPvSGaqfm0ebRcOQtGWmmX3qsZaaZaLj5CyZaY0vvVcy1GZaLlqBYaWo2lqBpa2PBfhu48Z+JLPSrfIEr5lkA/1cY5Zvy/XAoinJ2RNSUaNN1JuyWrPav2dfBphtJ/EVymJJ8wW2R0QH5m/EjH/AT617b0yMVV0zT4NIsLeytkEdvbosaKOygYFW6+po01Sgoo/EcfipY3ESrS67eS6DqKKK2OAKKKKACiiigAooooAKKKKACiikJxQBFNMltE8srqkSAszscBQOpJr8rv26f2xn+L+qzeCPCF2y+C7GXFzdRHH9pzKeuf8AnkpHyj+Ijd/dx2f7ev7Z41yS++GngS+B01CYda1a2f8A4+COGt42H8A6Mw+990fLnd84/su/s0a1+0f44WxtxJZeHbJlk1XVQvEKE8ImeDI2CAO3JPAqG+iLS6s6z9jL9ky8/aD8VDVdYiltvAulyj7ZOMqbyQYIt4z78FmH3QexIr9edK0y10XTbXT7C2is7G1iWGC3hQKkaKMKqgcAAADFZfgfwVo3w78Lad4d8P2KadpGnxCKC3jHAHck9SxOSSeSSSetdDVJWJbuFFFFMQUUUUAFFFFABRRRQAUUUUAFFFYnizxTpvgnw1qevaxdJY6Xptu91czyHhEUEk+544HUnimk27ID53/b4/aWHwC+E8lhpN0I/GPiJXtdP2N89tHjEtx7bQQF/wBpgedpr8YGYuxZiSxOST3r0/8AaP8Ajjqf7QfxY1fxZfb4raRvI0+zY5FraqT5cf15LNjqzMe9eX1+p5VgVg6CT+J6v/L5GiVgooor2RhRRRQAUUUUAFFFFAEttdTWU6TW8zwTRnckkbFWU+oI6V7d8Pf22fjP8NfKj03xxf31omB9k1gi9jK/3QZQzKP90ivDKKwqUKVZWqRTXmrgfof8PP8Agrlqlt5UHjfwPa3q8B7zQ7hoWHv5Um4E/wDAxX078PP+ChvwS+IHlRN4nbw1eyY/0bX4DbY+so3RD/vuvxTorxK2Q4OrrFOL8n/ncVkf0YaH4i0rxNp8d9pGpWmqWMn3LmynWaNvoykg1pY9K/nX8L+NfEHgm/F94e1zUdDvBjE+nXTwP+aEGvoz4ef8FJfjV4H8qK91ez8WWaYHk63ahnx/10jKOT7sTXgVuHa0daUk/XQnlP2b615Z8aP2Z/h58fLBofFvh+G4vVXbDqtt+5vIfTbKOSB/dbK+1fKnw7/4K2+F9S8qDxn4O1HRJThWudKmW7iz6lW2Mo9huNfc/hXxHaeMfDema5ppm+wajbpdQG4haKQxuoZSUYAqcEcEV4VXDYnASTmnF9H/AMMLYz/ht8PtJ+FngbRfCehxtDpWlWy20IfBdscl2IABZmJYnHJY11AOTRRjFcDbk3KW7ELRRRQAUUUUAFFFFABRRSHigDxP9rz47Q/s+/BLWfEKSqut3K/YdJibBLXUgO1sdwgDOfUJjvX4q/DrwNrXxk+JOj+GtN33Wsa3eiLzZCWILHLyuepCjc7H0Br6B/4KKftBf8Lj+NEuh6bc+b4Z8Kl7G3KNlJrnI8+X3+ZQgPpHkfer6B/4JV/s/mx03U/ivq9sRNdh9O0USL0iB/fzD6sPLB/2ZB0Nfd4WKynL3Xl8cv6S/Vl7I+7Phr4B0v4XeBtD8J6NF5Wm6VapbRZHL4HzO3+0zZYnuWNdQDk0UYxXwkpOTcpbsgWiiigAooooAKKKKACiiigAooooAb618/ftxfHAfA74Ba1f2lx5OvaqP7L0wqcMssgO6QemxA7A/wB4KO9fQRr8cf8AgpH8df8Ahavxyl8PafceboPhIPYRhWysl0SPtD/gwWP/ALZ5716+U4T63iYp/CtWNK58lk5JJ60UUV+rbGgUUV6T+zr8Ibr45/GPw14Ptw6wXlwHvZk/5Y2yfNM+ex2ggZ6sVHes6s40qbqS2WoH6Y/8EyPgl/wrr4Jv4tv7fy9Z8WyC5UsPmSzTIhH/AALLye4dfSvsjAqlpWmWuh6XaadZQpa2VpCkEEEYwscagKqgegAAq7mvx7FV5YmtKrLqzIWiiiucAooooAKKKKACiiigAooooAKKKKACiiigAooooAKKKKACiiigAooooAKKKKACkpaKAPx1/wCClPwN/wCFX/HKTxLYW/l6F4tVr5Sq4VLsEC4T8SVk/wC2h9K+Rq/cb9tb4GD47/AbW9LtYPO17TR/aelYGWM8YOYx/voXTHTLKe1fh0ylWKkYI4INfpuSYv6zhlCT96Oj/Q0TEooor6AZ6D8A/i3e/A/4t+HPGVlvcafcg3MCHHn27fLLH6coWxnocHtX74aDrdj4m0TT9Y0y4S706/t47q2njPyyRuoZWHsQQa/nOr9Wf+CW3x3HjL4c33w61S436p4bPn2O9vmksnboPXy5CR7CRAOlfIcQYT2kFiYrWOj9P+A/zJkj7qooor4EgKKKKACiiigAooooAKKKKACiiigDwf8AbK+Akf7QnwT1bRbeJW8Q2AOoaQ/f7QgP7vPpIpZPTJB/hr8ZPhh8QdZ+C/xM0XxVpe6DVdGuxIYXyu8A7ZIn7gMpZD7E1/QlivyF/wCCln7PH/Cr/iuvjXSbby/Dvip3mkCr8sF8OZV9t+fMHqS+OFr63IsWnzYOrtLb9V8yk+h+qnw68eaT8TvBGieKtElE+marbJcwt3XI5RvRlOVI7EEV03evzL/4JY/tD/2dql/8J9ZucW94Xv8ARGkb7soGZoB/vKN4HTKv3av00HSvAx2EeDxEqT26egmrC0UUVwiCiiigAooooAKKKKAM/WdHsvEOkXul6jbpd2F5C9vcW8oyskbqVZSPQgkV87/A79gP4YfBTVH1hbB/E+tiZpLe81lVlW1XcSojjxtDAY+cgtkZBGcV9L9aCQa2p16lOEoQk0nuABdowKWiqGravZaDptzqOpXkGn2NtGZZ7q5kEccSAZLMxwAB6msUr6IC7mvnr9pv9tDwR+zfYSWtxONe8Wum6DQbOQbxkcNM3IiX6gseynkj5d/as/4KbPP9s8MfCGQxx8xXHiiVMMexFsjDj/rowz/dA4avzu1HUrvWL+4vb65mvby4cyzXFxIXkkcnJZmPJJPc19bl+RSqWqYnRdur9exSXc9G+O37Rvjb9ofxGdT8VakXto2JtNKtspaWinsiZ6+rHLHueleYUUV95SpQoxUKaskWFFFFaAFFFbWq+C9c0Pw9pOuahps9lperNILC4nXYLkR7d7IDyygso3YxnIByDhNpWTAxaKKKYBSohkdVUEsTgAUle3fsY/DD/hbH7SPg3R5YvN0+2uxqV6CMr5MH7whvZiqp/wADrGtUVGlKpLZK4H7Cfsz/AAxX4QfArwb4WaIRXVnYI92uP+XmTMk3/j7sPoBXp+OKF4GKdX41Uk6k3OW7dzIKKKKkAooooAKKKKACiiigAooooAKKKKACiiigD58/a4/ZV0z9o3wh5tusVh4z06MnTtQYYEg6+RKR1Qnoeqk5HVgfyOdfFPwa8fkH7X4c8VaHdf7ksEqn8iD+IYHuDX76V8wftlfsgWP7QWgNrmhxw2XjuwixBMcKl9GOfIlPr/dY9DweDxLRSZrfsiftY6X+0b4WFtevDp/jXT4h9v04HAmXp58QPVCcZHVScHgqT9E1+B2h654p+DHj+K+sZLrw94n0W5KkMpSSGRSQyOp6g8gqeCCQeDX68fsqftT6L+0j4TB/dad4ssYwNS0rd+HnRZ5MZP4qTg9iwmDR7zRRRVEhRRRQAUUUUAFFFFADD196+Wfj14Fbwv4jOqW0eNP1Fi/yjhJurL+P3h+PpX1P0Fc9428J2vjPw7d6XcgYlXMcmMmNxyrD6H9MjvXLiKXtqbXXoezlOPeX4lVPsvR+n/APikS1IJabrOmXXh/VrnTr2MxXNvIY3U+o7j1B6g+hqqJa+W1i7M/b48tSCnDVMviWnCX3qiJacJfei4chdEtO82qPm0vmUXJ5C75tHm1T82k8yquHIXDLTTL71V82mmX3qbhyFoy0wy1WMvvTTLSuWoFhpajaT3qAy+9RtLRctQJ2lqJpahaWomlqLmqgTPLULy1E0nvULS1NzZQJXkxUDy1G8lQvJUtmyjc+2fgJ47HjfwLbiaTfqFhi2uMnlsD5X/Fe/qDXpfGTXw38C/iOfAHjiB7iXZpd9i3usnhQT8r/APAT+havuNGEihhyCK+rwdf21JX3WjPwriLLXl2MfKvcnqv1Xyf4WJKKKK9A+XMnxNpY1zw/qWnnH+k28kQz2JUgGvidAY3ZGBVlOCD1FfdcnSvjj4n6KfDvj/WLXbhGmM8fptf5hj6Zx+FeRj4aRmfe8KVvfqUH1s18tH+ZjwvV6J8gGsqJ6uwyV46Z97OJqQv0q7E/Q1lRPirsMlbJnDOJqwydKuRyd6yopMVcilrZM4pxNWKSrcclZMcmPpVuKX3rRM4pxNWOWrMctZccuasJNWiZySgaiTVOk1ZaTVMs1Wmc8oGms1OE3FZwm96eJuOtVcydMv8Ane9NM1UvP96aZuvNFw9mW2m967r4eSb9NuR6S/8Asorzdpq7n4YXG8X8RPQow/XP9K1ov3kcOPp/7PJ9rfmd5RRRXonyYnevEP2oLPdpOiXWP9VO8ef95Qf/AGSvbq8x/aF0v+0Ph1cTgZazninAH12H9HrlxMealJHsZPU9lj6UvO336fqfMcB4FaNu3SsmBq0Ld+a+aR+zVEasLVoQN0rLher0D1tFnnVEa0D4IrQgfFZEL9K0IH4FbJnnVImtA9X4X6VkwydKvQyVumedOJrwScCr0MmKxopcVeilzWyZwTia8UvTmrcc1ZEcuKtRzVomcUoGsk2KlFxWUk+O9SCfitLnO6Zom44qJ5s96qGfio2n96LgqZYkmqpLLTHmqrJNn6VDZvGATSZ+lUp5OKfLLiqM0uc1k2dsIEUz1RnfrU80lUJpOtYtnfCJBO9Z9w/WrM0mM1nzP1rFs9GnErTt1rPmarU71QmbrWEmejTRVuGrOmPWrdw+az52rFno00dx8CrU3XxQ0tsZWFZJT/37YD9SK+th0r5n/Zm083PjDUb3GUtrXZ9Gdhj9FavpcdK93Aq1K/dn5dxPU58dy/ypL9f1HUUUV6R8mIelcV8RpdjWC56+Yf8A0Gu1bpXnPxLucapbRZ+7Du/Mn/CsartBnoYCPNiI/P8AIwFmqQTVmrNTxN7159z6t0zQ873pDNVHz/ekM3vRcXsy401QvNVZpqjealctQJnmqvJLUbze9V3lzUNm8YD5ZaqSyUSS1Ull96hs6owElkqpK/506STuaqSyVk2dkIjJpKpSvgVJJJ3qnNJ1rJs7YRIZnqnM+OKmkeqU0lYtndCJBK/Wm6bYvq2rWdjHw9xMkK/VmA/rUcr12/wK0U618RrJyMxWSPcv+A2r/wCPMD+FFKPtKij3Hiqqw2GnVf2U2fVtpClvbxRIu1EUKo9ABgVPSYAFKOlfWn4U3d3GkZowM0uccVzHxB8ZW3gLwlfa1c4IgT93GTgySHhVH1OPoMntUuXKnJ7IulTlWnGnBXbdl6s8H/ao+IH2nUbbwtay5jt8XF3tP8ZHyIfoDu/EeleApJUOq61c65ql1qF5IZbq5laWRj3YnJqNJa+Mr1nWqObP6IyvL45dhIUFut/N9TRSWplkrOWSpllxWKZ3uJoLLUqy1nrLUqyVSZi4GgstSLLWestSLLVXMnA0BL704S1REtPEtXczcC8JacJaoiWnCWi5PIXfNpfOql5lL5tFyeQueaaPOzVPzaPNp3DkLRlpDLVUy00y0rj5CyZaaZarGX3phlouWoFkyV9R/APwB/wjHh7+1ryPbqOoqGAYcxQ9VX2J+8fw9K8b+Bvw7bxz4kW6uo86RYMHmyOJH6rH/U+31FfXaptHt0r2cBQv+9l8j854nzJL/YqT85fov1Y+iiivbPzkKKKKACiiigAooooAKKKKACiiigAr4C/bw/bVGixX/wANfAN/nUGDQazq9u//AB7jo1vEw/j7Mw+790fNnbsftzfttL4FhvPh94DvQ3iORTFqerQNn7Ap4MUZH/LY9z/B/vfd+B/gz8G/Evx58d2vhzw9AZrmY+Zc3kufKtYs/NLI3YDP1JIA5NQ30RaXVl79n/4CeIv2hfHkHh/RIzFbJiW/1KRSYrOHPLt6seir1Y+gBI/Zn4S/Cjw/8F/A9h4W8N2gt7C2GXkbBluJT96WRv4mbH4cAYAAGZ8C/gb4d+AXgW28OeH4MniS8v5FAmvZscyOf0C9AOPc+k00rCbuFFFFUSFFFFABRRRQAUUUUAFFFFABRRRQAmMCvzO/4Kh/tNfbr2L4R+H7v/R4Cl1r0sTcPJw0Vv8AReHYepTupFfox4wbWB4V1j/hHhbHXvskv9ni8JEP2jYfL34527sZ9q/n2+IFp4hsfHGuw+LI7mPxMt7KdRW8/wBb9oLEuW9SSSc9DnIr6bIMLTrV3Um/h2Xn3+RUUc/RRRX6OWFeiXX7PvxAh8HWXiy18NXmr+GbyLzYtV0lftcKjowkMeTEVIIIcKQRXndfS/7FP7XN9+zf4z/s/VZJbvwJq0qjULQZY2z8AXMY/vAYDAfeUeoXHJipVoU3Ogk2unf08wZ80spUkEEEdjSV+8HjX9nf4QftAaTBq2q+FtH1qO/hWeHWLFfJmlRhlXE8RVmGDkZJHtXyp8UP+CSWkXpmufAHjC406Q5K2GuRCaMn0E0YDKPqjH3rxKGf4efu1U4vz1X9fIVz8yqK98+J37DPxl+Fnmy33hC41jT48n7foR+2RkDqxVPnUe7KK8GngktpXimjaKRCVZHGCpHUEV79KvSrLmpyTXkMZRRRW4BRRRQAUUUUAFFFanhbwzqXjTxHpug6NavfapqNwlrbW8Y5eRyAB7cnr2qZSUVzMD6I/YK/ZoPx++LMV7q1qZPB3h5ku9R3j5LmTOYrf33EEt/sqw4JFftHGixqFUBVAwAOgry79m34Gab+zz8JtH8J2GyW7RfP1G8RcfarpgPMf6cBVz0VVFeqA1+VZpjnja7kvhWi/wA/mZt3FoooryRBRRRQAUUUUAFFFFACZ4r50/bm/aCX4BfBG/nsbnyvFGt7tO0oKcOjMP3kw/65qcg/3ig719DTSpDG0kjBEQFmZjgADua/EL9tr9oN/wBoH42ahe2U5k8M6RnT9IQH5WiU/NN9ZGy2eu3YD0r2sowX1zELmXux1f6L5jSuedfBT4Vap8cfiloPg/TN32jU7kLNcY3CCEfNLKfZVDH3IA71+9XgzwlpngTwnpHh3R4BbaXpdslrbRD+FEUAZPcnGSe5JNfGP/BL/wDZ3/4QrwFdfEnWLXZrHiJPJ08SD5obENncPTzHAP8AuohHWvuvPNdGd436xW9lB+7D8+v+Q2xaKKK+dJCiiigAooooAKKKKACiiigAooooA8Z/a0+N0XwD+B2veJUlVdWkj+xaWjdXu5AQhx32gM5Hohr8Jri4lu7iWeaRpZpWLvI5yzMTkkk9TX2L/wAFNfjx/wALI+MSeDNNuPM0PwkGgk2N8st62POPvswsfPQq/rXxtX6ZkmE+rYdTkvenr8uhokFFFFfQjCv1J/4JVfAw+HfBOrfEzUrfbfa6xsdNLrytpG37xx/vyLj/ALZA96/Ob4Q/DbUfi/8AEvw74O0sH7Xq12kHmbciKPrJIR6IgZj7LX77+DfC2neB/CukeHtIgFtpml20dnbRD+FEUKM+p45Pc5NfJcQYv2dNYeL1lv6f8FkyZuUUUV+fkBRRRQAUUUUAFFFFABRRRQAUUUUAFFFFABRRRQAUUUUAFFFFABRRRQAUUUUAFFFFABRRRQA3qK/Ff/goF8CT8F/j1qF1Y2/leHfEu7VLEquER2b9/EO3yucgDorpX7UY/Ovm/wDby+A//C8fgNqa2Nv53iPQN2qabtXLuUU+bCO53pnA7sqelezlGL+qYlcz92Wj/RlJ2PxOooIwcUV+qFhXpf7OfxivPgP8YfDvi+2Lvb2k4jvYEP8Ar7V/llT67SSM9GCntXmlFZ1YRrU3CaunoB/Rnomr2fiHR7HVdOuEurC9gS4t7iM5WSN1DKw9iCDV/AzXwx/wS6+Pf/Ca/Di9+HeqXO/V/DX72x3t80ti7dB6+W52+weMdq+56/IMVh5YWtKjLp+XQzegtFFFcogooooAKKKKACiiigAooooASvMP2jPgvYfH74R674PvNkc9zF5tjcuM/Z7pOYpPXGeDjqrMO9en55pM8+1VCbpzU4uzWoH88cMviH4Q/EFZF87RvE/h3UOh4eC4hfofXDL9DX7qfs9/GXTvj38J9D8Y6fsje7i2Xlqpz9muV4ljPfhuRnqpU96+EP8AgqZ+zp/Zer2fxZ0S1xa3xSy1tI14SYDEU59mUbCemVTu1ed/8E2P2jT8Kvik3gvWLry/DfimRIkaRsJbX3SJ/YP/AKs+5Qnha+5xsI5pgY4qmvej/TX6ot6q5+vtFIOaWvhCAooooAKKKKACiiigAooooA8l/aA/aU8F/s5eGxqXii+JvZ1b7FpNvhrq7Yf3V7KO7tgD1zgH8j/2lv2xfHH7SepPDqNwdG8LRybrbQLOQ+SMdGlbgyv7ngfwhcmv1N/bG/ZqtP2k/hbcadEscXinTA11o12+BiXHzQseySAAH0IVuduK/ETVtJvNB1S803UbaSzv7OZ4Li3mUq8UikqysD0IIIr7jIKOFnFzavUXfp2sXEqUUUV9qUFFFFABWp4Y8Lav401200bQdNudW1W7fy4LS0iMkkh9gPzJ7Dk17F+zZ+x745/aS1NJNLtjpHhiOTbc6/eofIXHVYxwZX/2V4HG4rkV+tf7Pv7Lvgb9nHQxa+G9PEuqzIFvNauwHurk9wWx8qZ6IuBwM5PJ8DMM4o4O8Ie9Pt29RN2PmH9lf/gmdpnhX7H4m+K6w6xq4xLD4dRg9pbnqPPYcSsP7o+TrneDx8vf8FGPiPF43/aO1HSLAoukeFraPRraKIARq6jdLhRwCHcp9IxX68/EzxrZ/Dj4feIfFF+R9l0iwmvXXON+xCwUe5IAHuRX8+ev63d+Jdd1HV7+Uz31/cSXVxKeryOxZj+JJry8mqVsdiJYqu720XZX7f11Ba6lCiiivsxhX6Tf8Ej/AIYbLbxp8QbmHmRk0WykI7DEs/5kwfka/NkDJxX7u/sh/DD/AIVJ+zv4L0CSPyb42a3t6CMN58x81w3uu/Z9FFfNZ/iPZYb2a3k7fLdilsezUUUV+bmY36UvWkLBVJPAHevij9qn/go94c+Ff2zw58PzbeKvFa5jlvQ26xsW75YH964/uqdoPVsgrXRh8LVxU+SlG7/rcNz7XGKUfSvyb/Yz/bq8RaH8Y7uy+JPiGfVNC8V3Cia9vZPlsLo/LHIo+6kR4RlAAA2ngKc/rErblyOQa2xuBqYGooVOuzKasPooorhJCiiigAooooAKKKKACiiigAooooA+T/20v2NbT466VL4n8MwRWfjyzi6cImpxqOI3PQOBwrn/AHTxgr+X/hTxX4p+C3j2HVNLmutB8SaRcFWV1KPG6nDxyIeoPKspHPINfvhXyT+2h+xfafHHT5/FXhSCGy8d20fzqMJHqaKOEc9BIAMK5/3W4wVlopM9B/ZZ/am0H9pHwoJIzHp3iuyQf2lpG7lT082LPLRk/ipOD2J91r8DvC/ijxT8FvHsOp6ZNdeH/EukXBRldSjxupw8ciHqDyGUjB5Br9df2Vv2rtB/aQ8NBSYtL8XWUYOoaSW69vOhzy0ZP4qTg9iwmDR75RRRVEhRRRQAUUUUAFJS0UAeHftFfDU61pn/AAkenxZvrNcXKIOZIh3+q/yz6CvmMS1+hDoJEKOAVYYI9a+QPjv8MT4E1039jERot85KBRxBJ1Mf06ke2R2rw8fh/wDl9H5/5n6Zwvmqf+w1nr9l/p/keciWnCWqIlHrThL714lz9J5C6JaXzapebS+ZRcnkLvm0ebVLzKPMouHIXDLTTLVXzaaZfei4+QtGWmmWqplHrTTLU3KUCyZajMtVzNTGl96LlqBO0o9ajaWoGlqNpai5ooEzSVE0tQtLUTS1LZsoEry1C8tRNJULy1LZsoEjyY5zX2b+zN8UB408JjSb2Xdqulqsbbj80sXRH9yPun6A96+KHkroPh34+vPh34vstbtMsIW2zRA4E0R+8h/Dp6EA9q7MJifq9VN7Pc8HPsoWaYOUI/GtY+vb57H6Qc+lHBFZPhzxBZ+KdFtNV0+YTWl1GJY2XuD2PoR0I7EGtbvX2aaauj+dZRlCTjJWaBjjNfPn7Tnh4xXmla5GvySKbWZh6jLJ+YL/AJV9B1yXxR8Lnxd4I1OxRd1x5fmQevmLyAPrjH41hiKftKbierlOK+qYynVe17P0eh8fQvVyJ6y42KnB4Iq5FJmvlU7H7bJX1NWKTNW4pKyopKuRyZ+tapnDOJqxSVajlxWVFLVuKXNapnHOJqxS1Zjkx9Ky45cVZjmrVM5JQNSOarKTVlJL+BqdJsVaZzSgaiS+hqVZqzEmqVZ/er5jBwNIT+9OE3vWcJ+Kf51PmM3Aved70hn561S86kM1O4chbaaur+GN/wCXr8kJPEsRwPcEH+Wa4Zp/etPwlqYsPEunzZwPNCMfQN8p/nVwnaaZz4qj7ShOK7Hv1FIOlLXsH56N6Vi+NNHOveFdV09V3PcW0kaD/aKnH64raJxSZzx7UmuZNMqE3CanHdanwbGSjYOQQcEGr0L9K2vipoP/AAjXxB1e1VdsLzG4ix02v82B9MkfhXPQvXyLi4ScX0P3qjUjiKMasdpJP7zXger0L1kwSVfik6VaZz1ImtDJV6GTFZEMlXoZK2TOCcTYhkxV2GXFY8MvSrkUuPpWyZwTgbEUtW4pcVkRTY+lWo5vetUzinA2I581YSashJqnSfFaJnJKmayz08T8Vlrc1ILgYq7mTpmgZ6Y09UvtAphueKLiVMtvNVeSfFV3uM1XeaobNo0yWWbPeqsstNkmqpLNWbZ1RgE0tUppM06WWqc0vWsmzthAjnkqjM9STSVSmkrJs74RIZn61RmfippZKozyVg2d8IleZ8k1QnfrViZ+KoTPWLZ6MFY+j/2YdJa38OapqDLg3NyI1PqqL1/Nj+Ve1dK5H4V6J/wj3gHRbMrtk8gSyA9Q7/OQfoWx+FddX1WHhyUoxPw3M6/1nGVKq2b/AAWi/BDqKKK6DzRDyK8d8f3/ANo8UXCg5WELGPwGT+pNevswRSxOABya+edU1L7fql1c5OJZWcZ9CeK48TK0Uj38mpc9WU+y/MsLPThN71nrPThNXn3PrHAv+d70Gb3qj51IZuKfMLkLjT1G01VTPUbT+9TzFKBYeX3qGSaq7zVC8uals2jAlkmqtJJ60x5aryTe9Q2dMYDpZfeqkkmfpSSS5+lVZZazbOqMQll/Kqcr5NLLJmqssmOKybOyERs0lUpXp8smaqSyVk2dsIkc0lfQv7Mvh42uiajrMi4a7lEURP8AcTqR9WJH/Aa+d4IJb+7htoEMk0ziNEXqzE4A/OvtrwfoEfhjwxpulxkEW0KqzD+JurN+JJP416GAp803PsfKcUYn2OFWHW83+C/4Njcooor6A/LBp45NfF37T3xT/wCEt8VjQ7CbdpelOVYg/LLP0Y/Rfuj33ete4/tG/Fpfhv4Qe1spguuamGitgD80S/xyfhnA9yPQ18LiYsxZiSxOSTXz+ZYq37mPz/yP1Pg7JnUk8xrLRaR/V/ovmaCS1MstZ6yVMkuK+eufrTiaCS1MstZ6y571KstNMxcDQWWpVl96z1lqRZaq5k4GgstSLKPWqCy08S1VzJwL4kp4lqgJfeniU1dzNwLwl96cJaoianedRcnkLvm0vnVS80etL5w9aLi5C553vR5uap+cPWk80etFw5C2ZaQy1UM1IZqLj5C0Zav+HdCvfFWt2ml2EXm3Ny+xR2Ud2PoAMkn2rFEhdgqjJJwAOtfXfwB+FX/CFaKNU1KL/idXqjcGHMEfUJ7E8E/gO1deFoPETt06ng5zmMMrwznvJ6RXn/kju/AnhC18DeG7bSrUZEYzJJjBkc/eY/U/kMDtXQ54o6YPajIzivrIxUUktj8JqVJVZuc3dvVj6KKKogKKKKACiiigAooooAKKKKACviL9t/8Abej+HcN74C8BXiyeKXBi1HVIGyNOB6xof+e3qf4P977tf9tr9uaPwNFe+Avh9eLL4jYGHUtYhbK6f2McR7zep/g/3vu/AHwo+E/ij46eOrbw94dtXvtRuWMk9xKT5cCZ+aWV+cKM9epJAGSQDLfRFJdWHwn+FHif46+PLXw74etnvdRumMk9zKT5cEefnmlbnCjPXqSQBkkA/sf+z3+z94c/Z58DxaHokYnvZdsmoapIgEt5LjqfRRkhV6AepJJi/Z2/Z38Ofs6+Co9F0eP7VqU4VtR1Z0Alu5QP/HUGTtToB6kkn1qhKwN3CiiiqJCiiigAooooAKKKKACiiigAooooAKKKKAE718W/8FA/2N1+Mugy+OvCNkP+E30yH/SbaFfm1S3Ufdx3lQfd7sPl5+XH2l3oxXRhsTUwtVVab1QH83zo0bsjqVZTggjBBpK/Q7/go1+xp/ZM978WfBNjmylYya/p1un+pcnm6QD+En747H5uhYj88a/V8Fi6eMpKrD5+T7GqdwoooruA+3P+CfX7aDfCjV7f4e+NL4/8Idfy4sL2duNMnY9CT0hcnnsrHdwCxr9ZFcSIGQhgRkEdDX839fpX/wAE7P20zfx2Hwo8cX/+lIBDoGqXD/6wdrR2P8Q6IT1Hy9QoPxWdZXe+JoLX7S/UlrqfouK88+JH7P3w6+L0Tr4u8H6Xq8rLt+1SQBLkD0EyYcfg1ehDP0oPyjNfEwnKm7wdn5EH5l/td/8ABPz4a/B/4c6x450bxXqPh+K0AEWlXqrdpczMcJDE2VdST3JfABJ4Br88q+tf+Ch/7TP/AAuv4oHwzot35vhHwzI8ETRtlLu66SzccEDGxT6BiPv18lV+q5XHELDJ4iV5PXXojRBRRX6Afs+/8Ey7P4ofBOx8SeKtc1Pw54j1f/SrGKCNHihtSB5ZljYAszff4ZcKy98104rGUcHFTrOyeg72Pz/or7K+JP8AwS1+K3hLzZ/DVxpnjOzXJVLeb7LckepjlIX8A5NfLvjf4XeL/hre/ZPFXhrVNAmzhRqFo8Sv/usRhh7gkU6GNw+I/hzT/P7twucvX6Vf8Eu/2Z/sdrL8Xdftf304e10CKVeVTlZbkf73Man03+oNfG37KvwAvv2i/i7pnhqISRaREfterXiD/UWqkbsH+8xIRfds9Aa/dHQ9FsfDejWOkaZbR2Wn2MCW1tbRDCRRooVVA9AABXzmfY/2cfq1N6vf0/4JMn0NGiiivgSAooooAKKKKACiiigAoorH8VeJdN8HeHtT1zV7pLPS9Ot5Lq5uJDwkaKWY/kOnemk27ID5Q/4KTftF/wDCqPhSfB+kXXl+JPFUbwMY2+e3sukr+xfPlj2LkcrX5x/sq/Am7/aF+MujeGlSRdJRvtmq3CceVaIRv57FiQg93B6A1k/tEfGfUfj78W9c8YX2+OK6l8qxtWOfs1qnEUfpkDk46szHvX6of8E+P2dP+FIfB2HVNVtfK8VeJVS9vA64eCHGYYPbCsWYddzkH7or7yVsny+y/iS/P/gF7I+ndM0210bTrWwsYEtbO1iWCCCJdqRooAVQOwAAFXKKK+C3ICiiigAooooAKKKKACiiigAooooATGa8j/am+Nlv8APgrr3ipnT+0hH9l0yF+fNu5ARGMdwvLkf3UavW81+RX/BTX49/8LI+LsfgrTLnzNC8J7oZdjfLLfNjzT77ABHz0Ik9a9TLMJ9cxMYP4Vq/T/gjSufHV/fXGp31xeXcz3F1cSNLLNI25ndjksT3JJJqCiiv1laGgUUV03w18A6n8UfH2heE9Hj8zUdWu0tYzjITJ+Z2/wBlVyx9lNTOahFzlsgP0D/4JSfAk21jrXxV1S3w9xu0vSN6/wAAIM8o+rBUBH92Qd6/Rkj865n4deBdM+GPgfRPCmjxeVpuk2kdrCO7bRyzerMcsT3JNdNX5FjsU8XiJVXs9vToZvUWiiiuEQUUUUAFFFFABRRRQAUUUUAFFFFABRRRQAUUUUAFFFFABRRRQAUUUUAFFFFABRRRQAUUUUAFIVyMUtFAH4mft6fAP/hRnx11A2Nv5PhrxBu1PTdowke5v3sI/wBxycDsrJXzfX7Z/t3fAP8A4Xr8C9RjsLfz/EmhbtT0zauXkKr+8hHrvTIA7sE9K/EwggkHqK/Ucnxn1rDJSfvR0f6P5midwooor3Bnov7Pvxhv/gT8XPD/AIxsd7pZThbu3U4+0WzfLLH6cqTjPRgp7V+9fhzxBYeK9A07WtLuUvNN1C3jura4jPyyRuoZWH1BFfzn1+ov/BLL9oI+I/CV/wDC7VrnfqGjBrzSjI3MlozfvIx67HbI9pPRa+Rz/B+0gsTBarf0/wCATJH39RRRXwBAUUUUAFFFFABRRRQAUUUUAFFFFAHNfELwNpPxM8Fa14W12AXOl6pbNbTp3AI4ZT2ZThgexANfgz8Y/hbrHwP+J+t+EdW3Le6XcFYrhQVE0Z+aKVfZlKt7Zx1Ff0E4r4j/AOCmn7Nx+Ivw+i+IeiWvmeIPDMRF6ka/NcWGSWPuYiS/+6ZPavoskx31at7Gb92f4Pp/kUmen/sNftGr+0F8G7STULgP4r0TZYaqpPzSED93P/20UEn/AGlfsK+jc1+FH7I37QVz+zr8YdN113kbQbsiy1i2TnfbMRlwO7IcOPXBHRjX7maZqNtq+n219ZTpdWdzGs0M8TBkkRgCrKR1BBBzWGb4H6nXvFe7LVfqhNWLtFFFeIIKKKKACiiigAooooAaeK/OL/gpr+yn50cnxe8MWeXQLH4gtYV6jhUugB6cK/ttbsxr9Hqp6nptrrOnXNhe28d1ZXUTQzQTKGSRGBDKwPUEEgiuzBYueDrKrD5+aGnY/nJor6A/bQ/Zkuv2bvilNa2kcknhLVi9zo902ThM/NAx/vRkge6lT3IHL/AH9mXxx+0Xr/2LwxpxTTonC3ms3QKWlqP9psfM2OiLlj6YyR+qxxdGVFYhy93e5pc8x0vS7zW9Rt7DT7Se+vrlxFDbW0ZkklcnAVVHJJ9BX6Jfsq/8Ex3k+x+Jvi8hUcSweF4ZOT3H2l1PH/XNT9W6rX1R+zV+xt4H/ZtsEnsLYaz4pkTbca/eRjzTkcrEvIiT2HJ/iZsCvfelfF5jns6t6eG0Xfq/TsQ2UdI0ex0DTbbTtMs4NPsbZBFBa2sYjjiQdFVRgAD0FaFFFfJN31ZJ8Vf8FT/ih/wiPwLsPClvNsvfFF8qSKDgm2gxJIf++/JH0Jr8ka+sf+Cl3xQ/4T39pC80i3m8zT/DFrHpqBT8pmP7yZvrucIf+udfJ1fqeT4f6vhIJ7y1fz/4FjRbBRRRXtDPWP2Vvhifi/8AtAeC/DTxedZTXy3F6pHBt4syyg+mVQr9WFfvSo2gAdK/M3/gkj8MftWt+MfiBcxfJaxJo9k5GQXciSbHoQqxD6Oa/TM9RX5tn1f2uK9mtor8XqyJbh3ri/ih8W/Cnwb8MT+IPF2sQaRp0XC+YcyTP1CRoPmdj6AH16AmvAv2pv2/vCHwHW70LQDD4r8bJlDZxSf6NZN/03cdx/zzX5uOSvBr8o/iz8ZfF/xu8Uy6/wCMNYm1W9bIijY7YbdM/ciQcIvsOvU5OTU5fk1XF2nU92H4v0BK59B/tT/8FCfFfxua70Dwr5/hPwW+Y2jjfF5fJ0/fOp+VSP8AlmpxyQS3b5Hoor9Cw2GpYSHJSjZF7B0r9aP+CcX7Vn/C0vBq/D7xLeF/FehQD7HNK3zX1muAOe7x8Ke5XaeTuNfkvXQeAPHes/DPxnpHijw/dtZavpk63EEo6ZHVWHdWGVI7gkd65MxwUcdRcOvR+Ymrn9ERzR1rzL9nr446P+0J8MNL8WaQyxSSr5V7ZbstaXKgeZEfzBB7qynvXpvSvyicJU5OE1ZozFoooqQCiiigAooooAKKKKACiiigAooooA+Uv2yP2LrD48adN4k8NRw6d48to+vCR6kijiOQ9A4HCv8AQNxgr+XOk6v4q+DHj1LuzkvPDfijRrkqQymOWGRThlZT1B5BU8EEg5Br986+Zv2vP2N9I/aF0iTWNIEOk+O7WLEF4RtjvFA4imx+Sv1X3HFS0UmWv2Sv2wNF/aJ0NdOvjDpPji0jzd6cGwlwo6zQZ6r6r1X3GCfo+vwLu7PxV8GvHhimW98NeKdFuQeCY5oJF6EEdQRyCMgg9wa/UX9j39tnTPjrZ2/hvxPJBpXjyFMBeEh1IAcvF6PgZaP8V4yFEwaPq+iiiqJCiiigAooooAYKx/FXhiy8X6JdaVqEYkt51KsO4PYg9iDyK2jTcUmlJWZUJypyU4OzWx8DfEHwRffDzxJPpd6C6D54JwMLNGTww/kR2INc2Jfevub4rfDOy+JnhySzlKw3sWXtLrHMb+h/2T0I/HqBXw94g0S/8LaxdaXqUDW15bPsdG/Qg9wRyD3Br5PGYZ0J3Xwvb/I/dMgziGaUOSbtVjuu/mv1IxL70vme9UvOpfO964Ln1fIXPM96PM96p+d70ed70XDkLZl96Qy+9VPOpDL70XDkLRlpplqqZaaZfepuUoFky0xparGWmGWlctQLDS1G0tQNKPWo2lqbmigTtJ71E0tQNJ71G0tJs1UCV5aieWomlqF5Md6m5soEryVA8uKjeXNQvJUNmyifSX7JnxkGgav/AMIhqs+2wvpM2UjniKY9U+j9v9r/AHq+yB+VflALlopFdGKOpBVlOCD6ivvb9mz41p8UfDC2GoTAeItOQJcgnmdOiyj69G9D6ZFfTZZi+Zexm9en+R+N8Z5C6Uv7Rw60fxLs+j+fXzPa6CMqRS0lfQn5QfH/AMavCB8I+Obkom2zvibmAgcDJ+ZfwbPHoRXFxSV9W/HDwQfGfg+R7aPfqNhme3AHLjHzp+I/UCvkiOTmvmcXS9lVfZ6n7NkWNWOwkVJ+9HR/o/mvxNWOSrUUtZcUtWo5K5Ez2pRNWOTNWY5ay45atRy5+taJnJKBqRzflVhJfxrKSXFWI5q0TOWUDVSap0m96y0mBqZZfxq0znlA01l/CpVlPrWYs3vUgnq7mTgaImp3n/Ws8T07z/equR7Mvef9aQzVS8/3pGn96Lh7MueaaZ5+1gQTkHPFUzNUbT+9K5Sp30Pp7w7qI1bRLK9zkzRKzY/vY5H55rT6V5v8Fdb+3aDcWDNl7OTKj/YbkfqG/OvSOCfSvepy54pn5bjKLw9edPs/w6C0UtFaHIeB/tN+FvMttP1+FPmhP2a4IH8JyUP4HcP+BCvBYZOlfbXjDw5D4r8N3+kzEBLqIoGxna3VW/AgH8K+Jr2zuNI1C4srlDFcW0jRSIezA4NfP4+nyT51sz9V4YxarYV4eT96H5P/AINy7FJ0q/BLWPDJV2GTFeemfUzibEUlXIpayYZatxS1smcE4mvFLVyKb3rHim96txy1qmcc4GxHLVmOb3rIjmqyk2e9aJnHKBrJPU6zVkpPUyz+9WpHO6ZqCf3p3ne9Zon46077RVcxn7M0PO96aZveqP2immfrzRzB7MutNUDz+9VWn96ieep5jRUyeSb3qtJNmopJsd6rST1DZ0RgSSze9U5ZabJLVWWWs2zrhAJZapSydaWWXrzVSWWsmzshEbNJ1rPmkzmpJpc1SmkrFs74RI5pOta/w88OnxZ420rTSu+KSYPN/wBc1+Zv0BH41z80le8/sweEiF1HxHOn3/8ARbfPpwXP57Rn2Na0KftasUcma4pYLBVKt9bWXq9F/mfQSKFUAcAUtLRX1Z+GhRRRQBznjzUxpXhTUJt2HaPyk9ct8vH55/Cvn9ZfevSPjhrfliw0tG5YmeQD0+6v/s35V5Ss/vXkYqd527H32S4fkw3O/tO/y2NETGnCas8T04T8da5bnu8hf8/60GfiqPn+9Bn460XD2ZcM1MaX3qmZ+KY09TcagWmmxULze9V2mz71E0vqaTZqoEzzVBJL6moXm9KrvNWbZvGBLJNVWSXNNeTNVpJfSobOmMB0kmKqSyZpJJc1WkkrJs64wElkqnLJTpZarqslxMkUSmSWRgqooyWJ4AFS2dSXKuZnqn7PHhA6/wCMDqkyZs9NG8EjhpTkIPw5b6getfVIAGa434WeDE8DeDLOwYD7W3765Yd5G6j8OB+Fdif519PhqXsqaT3e5+KZzjvr2LlNP3VovRf57i4BrG8V+JrDwdoF7rOpzCGys4zI7dz6AepJwAO5IrYdtqk+lfCP7UnxzPj/AMQHw9pNxu0DTpCGeM/LczDgtnuq8gevJ7jEYrExw1Pme/Q3yLJ6mc4tUY6RWsn2X+b6Hn3xI+Id98S/F97rd8SnmnZBDnKwxD7qD6d/UknvXOJLWcklTpLXxEpucnKT1Z/S9LDQw1KNKkrRirJeRoJJUyS1npJ71MstJMHE0FkqVZcVnrJUqy1VzFwNBZakWWs9ZakWX3q7mTgaCy09ZaoLNUglz3ouZuBeEtPEtURL704S1VzNwLwl96cJaoiWnedRcnkLvm0vm1S873o8+ncXIXfNpPNqn59Hmii4chbMtIZaqef716/8A/gxL8QdTXVtUjZPD9s/IPH2lx/AP9kdz+A742pU5VpqEVqcGOxVHAUJV6zsl+PkvNnYfs4fB5tQlh8V6zDi3Q7rCCQffYf8tSPQfw+/PYZ+nug6VFbW0dpCkUKLHEihVRBgKB0AHap6+xoUY0IKET+f8yzCrmWIdapt0XZdgFLRRW55YUUUUAFFFFABRRRQAUUVDLMlvE8kjqkaAszMcAAdSTQBKTivgT9tX9vBdFF/4C+G9+H1L5oNT1+3bIt+zRQMOr9i4+70HzcrzP7aH7eja0t94D+Gd+yadzDqXiC3bBuOzRW7DonYuPvdF+XlvlL4C/ADxR+0L4zj0Tw/b7LeMh77U5lPkWcZP3mPcnB2qOWI9ASIb6ItLqyh8G/g14o+PXji38PeG7Vri5lPmXN3LnybWPPzSyt2H6k8AEmv2J/Z9/Z88Mfs7+C49F0KLz72YK+oarIoE15KB1PooydqDgA9ySTd+BvwL8M/AHwbB4f8OW2CcPeX0oHn3kuOXc/nhRwB0759IppWE3cKKKKokKKKKACiiigAooooAKKKKACiiigBtKTQa/P/AP4KKftmXHghG+GfgXU5LXxA+19X1SzlKyWacMsCMORI3BYjouB1Y7enCYWpi6qpU/8Ahl3Glc+/6K/Pj9kD/gpFa+IfsPhD4r3UVjqhxDaeJGwkNwegW47I3+3wp77cZP6CxSrMgdGDowyGU5BFVisJWwlTkqr/ACfoDViSiiiuQRVvbO3vrSa1uIUnt5kMckUihkdSMFSDwQRxivx3/bv/AGP5/gB4sPiTw5bPJ4C1eY+TjLf2dOck27H+6eShPYEHlcn9kea57x34J0X4j+E9U8N+IbGPUdH1KEwXFvIOoPQg9mBAII5BAI5Fenl2OngavOtYvdf11GnY/neor2X9qb9mzWf2afiNPot4JLvQ7stPpOqFcLcw56HHAkXIDD6Howrxqv1WjWhXgqlN3TNAp8E8ltNHNE7RSxsGR0OCpHQg9jTKK1A/Xf8AYG/bMj+NuhReC/Ft4q+O9Ni/dXEpx/akCj749ZVH3h3HzD+Lbq/8FDf2mP8AhSfwvbw5ol35fi/xLG8ELRt89pa9JZvUE52KfUkj7lfkL4b8R6n4R16w1rRr2bTtVsJluLa6gba8bqcgg10nxg+L/iT44+ObvxZ4puUuNTuESILCu2KJEXCoi5O0dTj1JPU18q8jh9cVZfBvbz/yJtqcSTk5NFFaXhvw5qPi7xDp2iaTayX2p6hcJbW1vEMtJI7BVA/E19S3GMbso+hf2EP2aW/aB+LUVxqtuZPB+gsl3qZYfJO2f3Vv/wADIJP+yrdCRX7URRrEgRFCoowFAwAK8q/Zl+BWnfs8/CXSvCloElvQv2nUbxB/x83TAb2+gwFX/ZVe+a9YBr8pzTHPG1218K0X+fzM27i1R1PSbPWrKS01CzgvrSUbZILmNZEcehUgg1eoryU7aoRxngX4R+DPhnd6pP4U8M6b4dk1Jke7/s63WFZSudvyrwANzcAAcmuzpCKKHKUneTuwFooooAKKKKACiiigAooooAQGvzj/AOCpn7SHkwW3wj0K6/eSBL3XnjbovDQ25+vEhHtH6mvtP9oL40aZ8A/hVrXjDUyshto/Ls7Utg3Vy3EUQ+p5JHRQx7V+Fmpah4i+MXxDmupvO1nxP4h1DO1Bl555XwFUduSAB0AwOgr6fI8EqtR4ip8MdvX/AIBSR9Af8E+v2cf+F4/F+LVtWtfM8J+GmS8vBIuUuJs5hg9wSpZh/dQg/eFfs2owMCvJf2X/AIF2P7PXwg0jwrbiN9RC/atTukH/AB8XbgeY2e4GAi/7KL3zXrfWvOzTG/XMQ5L4Vov8/mJu4tFFFeSIKKKKACiiigAooooAKKKKACiikoA8Z/a0+OkH7P3wU1rxKrp/bEq/YtJhfnzLuQEIcdwoDOR3CEd6/Cm9vJ9RvJ7q6le4uZ3aWWWRizOxOSxJ6kk19X/8FHf2gf8Ahbvxmfw3plz5vhzwqXso9jZSa6JHnye+CoQf7hI+9XyVX6ZkuD+rUFOS96Wr9OiNEgooor6EYV+kP/BKf4BkLq3xY1W2679M0XzF/wC/8w/SMEf9NBXwN8MPh7qnxX+IGg+EdGj36jq10ltGSMiME5aRv9lVDMfZTX76fDnwLpfww8DaJ4V0aLydN0q1S1hGOW2jl29WY5YnuSa+Uz/GexpLDxest/T/AIJMmdPRRRX56QFFFFABRRRQAUUUUAFFFFABRRRQAUUUUAFFFFABRRRQAUUUUAFFFFABRRRQAUUUUAFFFFABRRRQAUUUUANI4Nfi3/wUD+AP/Ckvjld3unW3k+GvE2/UrHYuEikJ/fwj/dc7gB0WRB2r9peleBftp/AJf2gfgfqml2kAk8R6ZnUdJbHzNMgOYs+ki7l9MlSelexlOM+p4lNv3ZaP/P5DTsfh1RTpYngleORSkiEqysMEEdQRTa/VVqaBXZfB/wCJ2qfBz4k6B4w0diLzS7lZTHuwJozxJE3s6FlP1rjaKicI1IOEldMD+iHwF400v4jeDdG8T6LOLjTNVtkuoH77WGcMOzA5BHYgiuh6GvzY/wCCV/7Q5jlv/hJrFz8r79Q0MyN0PWeAfrIB7Seor9JxX5FjcLLCV5Unt09Ohm1YWiiiuIQUUUUAFFFFABRRRQAUUUUAFQXFtFdwPDNGJYpFKPG4yrKRggg9RU9FAH4fftsfs5y/s7/GK8tLK3ZPCusbr7R5Odqxk/PBn1jY49dpQnrX2N/wTA/aWHinwvL8Kteus6ro8Zn0eSVuZrTPzQ89TGTkD+42BwlfRf7XX7PVr+0Z8H9R0JEjTX7TN5o9y+BsuFBwhPZXGUPpkHqor8VvCPinxD8GPiPY61p5l0rxHoF9u8uVSrJIjFXjdfQ/MrKeoJFfe4ecc4wLozfvx/Po/nsy90f0MHNHUVwHwP8Ai7pHx0+GeieMNHcCC/hHnW+7LW044kib3Vsj3GD0Irv+9fBzhKEnCSs0QLRRRSAKKKKACiiigAooooA8/wDjF8FPCXx48MJ4e8X6f9v0+O5juk2OY3R0P8LjkZBZTjsx6HBHSeEvCOi+CNAs9F0DS7bSNKtE2Q2lpGI0QfQdz1JPJPJ5rbA46UYquebgoX0XToAtFFFSAnUVzvj7xfZ/D/wRr3ibUDiy0ixmvZsHBKxoWwPc4wPc10XSvjX/AIKi/FH/AIQz4AxeGbebZfeKb1bcqDhvs0WJJSP+BCJT7Oa6cJQeIrwpLq/w6jR+TXijxDeeLvEuq65qMnnX+pXct5cSf3pJHLsfzJrMoor9ijFRXKjQKOtFWdMuYLPUrSe5txeW8UqPJbl9nmqCCV3dsjjPvVMD9n/2VtM8P/syfsi+Gr7xXqNroEEtt/a+o3V22z97P86rjqXCeWgUAklcAE18bftU/wDBSXXviObzw38Njc+GfDTZjl1UnZfXi9DtI/1KH0B3HuRkrXzT8bP2g/Gnx911dR8U6kZLaDK2el2w8uzs0/uxR5wOMDccscDJOK82r5vC5PCNR4jE+9Nu9ui/zFYV3Z2LMSzE5JPU0lFFfSDCiiigAoAJOAMmur+Gvwu8U/F7xRb+H/CWj3GsapNzshGFjXOC8jn5UUZ5ZiBX6n/sxfsAeD/gBZReLPHM1n4i8U2qfaGuLnAsNO2jJZA+AxXGfMfGMZAXGT5WNzKjgo2k7y6Jb/8AAE3Y85/4Jn/An4ofDe61Dxfrr/8ACN+C9VtPm0jUFInu2HMc4TI8oLlvmblgx+XBDD758P8AiLTPFekwaro2oWuq6bcAmG8s5VlikAJB2spIOCCPqDX5b/twft9XHxNkvvAfw7u5LTwgpMN/qseUk1PsUTusP6v3wvB89/Yn/bJ1D9nPxMui65LNfeAdSmBurcZdrGQ8faIh+W5R94DjkDPy2JyzFY2EsZNJSe0fL/Mmzep+0FFZ2h65YeJdIs9V0u7h1DTbyJZ7e6t3DxyxsMqykdQQa0a+QaadmSFFFFABRRRQAUUUUAFFFFABRRRQAUUUUAeB/tTfsm+H/wBpDw/5h8vSfF1pGRYawqdR1EUwHLRk/ipOR3Dfkd478B+Kvgn46m0bXLW50PXtOlWSORGKng5SWJx1BxkMD29RX7215P8AtBfs5+Ff2ivCbaVr0H2fUYAxsNXgUefaOfT+8h43IeD7EAiWrlJ2Pnf9jf8Ab1tvHq2Pgv4iXcdn4m4hstZkwkV+egSTskp7Ho/s2A33BX4VfG/4EeK/gB4xk0PxLaFFYl7PUIQTb3kYP342/LKnkZ5HSvq/9jv/AIKAS6B9i8FfE+9ebTOIbHxFMSz2/YJcHqyej9V/iyOVSfcGux+k1FVrW6hvbaK4t5Unt5UEkcsbBldSMggjggjvVmrJCiiigAooooAbmvKfjj8GofiZpP2q0CQa7bKfImPAkXr5bn09D2PsTXq3SjpWdSnGrFwmtGdWFxVXB1Y1qLtJH5qajZXOj389leQSW11A5jlhkGGRh1Bqt5nvX2f8efgVD8RrBtT0pEt/EVuvyk/Ktyo/gY+vofwPHT4s1CzudJvZrO8hktbqBzHLDKpVkYdQRXx+Kw08NPXboz9/yTOKOb0eaOk18Uf66Enme9Hme9UvM96PM964rn0vIXDL70hl96qebSGWi4+QtGUU0zVVMtNMtTcfIWjKajMvvVcy0wy0rlqBYMtRtLUDS+9RtLRctQJ2kqNpcVA0vvUTSVFzVQJ2lqFpKiaWoWlqWzZQJmlqB5ajeWoXkqWzZQJHkra8DeOtS+Hniiy13SpdlzbPko33ZUP3kb1BHH6jkVzby1C8lEZuDUovVDqYeFeDpVFeLVmu6Z+p3w1+ImmfFDwpZ63pcm6GUbZISfngkH3kb3H6gg9DXXZr8zvgF8c734NeKxM2+40G7KpfWinnHaRB/fXJ+oyPQj9INC12y8S6Ra6nptwl3Y3UYkimjOVdT0NfcYLGRxVP+8t/8z+ZuJcgq5JirJXpy+F/o/NfjuaGP1r5J+O3w+fwb4nN/axkaVqLF0wOI5OrJ7eo9jjtX1v0rnfHPhG08ceG7rSbwYEgzHJjJicfdcfQ/mMjvXRiKHtoW6rY8zJ8xeXYlVH8L0l6f8A+JI5atRS03xBod54U1u70u/j8u5t32n0YdmHqCMEfWq0ctfL6xfKz9ti4VYKpB3T2NWOWrEcuKyo5qspNTTMJQNWOap0k9DWUktTpNWiZzSgaizYqZZqzEn/GpVlHrVXMHA01n/GniYVmrKaeJveruZOBpCbnrTvO96zhPzS+fVXJ9maHne9IZveqHn0hnouHsy8ZhnrTDPVIz+9NMxNTcpUzu/hX4l/sPxfbB32wXX+jvnpz90/99Y/M19I5Br4wE5jYMrFWByCOor6r+H3iVfFnhayvtwaYp5cwHaReG/Pr9CK9XBVLpwZ8LxFhOSUcTFaPR/odPRRSZr1D4wQ9u9fNP7SngltO1mDxJbR/6Pd4iudo+7IB8rH/AHlGPqvvX0tkZ96yPFHh618VaFeaXeJuguYypPdT2I9wcEfSuavS9tTcevQ9XK8c8vxUay22foz4dikq5FL0qPxDod14U1280q8XbPbyFCezDsw9iMEfWoIpfevltYuzP3FONWCqQd09Ua8UuKuxTZrGilq3FNirTOWcDYjlq1HNWRFPnvVlJa0TOSUDXjmqdJveslJvwqdJ60UjllA1kn9/zqZbislZ/epRPVpmLpmoJx607z/eszz/AHp3n/SnczdM0fP96Qzj1rP8/wClIZ+etFw9mXWnqJ7j3qmZqjaf3pNlqmWXm96geaq7z1A83vmobN4wJpJqqyS+9RyS1Xkm96zbOmMB0suKpSy5pJZs5qrJLis2zshAJZMVSlk680ssvXmqcstZNnbCBYsrO41fULaxtIzJc3EixRoO7E4FfcHg3w5D4T8M6dpMOCltEFLD+JurN+LEn8a8C/Zm8EHUNWuPEt1HmG0zDbbhwzkfMw+gOP8AgXtX0vXvYCjyxc3u/wAj8v4px/t66wsHpDV+r/yQ+ikoPSvWPhhOn0pGYKpJ6DmjPauI+LvigeGvCM/lvturv9xFjryPmP4Ln8SKiclCLk+htQoyxFWNKG7djxTxx4k/4SLxVfXitug8zy4f9xeB+eM/jWIs1Zqy++aeJiK+bc3Jts/Y6VCNGCpx2SsaQmHrTxNx1rNE/HWnCfipuU6Zoed70Gb3rP8APoM9VcXsy8ZhjrTDMKpGemmYmpuV7MttP71C81VzLjvUTTD61NzRQJ3lzULy471A8/vioXmqWzeMCWSb3qvJLUby1XkmrNs6IwHyS1VklpsktVpJcVDdjpjAdJJivYP2dPh42uawfEd5H/oVk223VhxJL/e+i9fqR6GvNPBPhG88d+I7bSrQFd53TS4yIox95j/T1JAr7W8OaDaeGNGtNLsYxHbWyBFHc+pPqSckn1NelgaHtJe0lsvzPkOJMzWFo/VaT9+W/kv+CaZ7DFGc/jS14l+0n8fbX4PeHWtLJ0m8TXyEWkJwRCvQyuPQdgepHoDj3atWFGDnN2SPzLBYKtmGIhhqEbyl/V35LqcV+1t8f18N2MvgzQbj/ibXSYvriJubeJh9wHs7D8lPuCPi1Jc1WvdUutVvri8vJpLm6uJGllmlbczsTkknuSaaktfA4rFSxVRze3Rdj+pMkyOlkuEVCGst5Pu/8uyNFZKmSWs9JamWSua57koGgstTLLWcstSrLTuYuBorL6GpVlrPWWpFlrS5g4GgsvvUglqgstSLKfWi5m4F8S08S1QWaniUetXczcC+JfenCU+tURL704S0XIcC8JqcJqoiWnedTuTyF3zaPPFUvM96XzR7UXFyFzzqPPFU/NHtXqXwU+CWofFTURcTq9noEL4musYMpHWOPPU+p6D8gdqUJVZKEFdnDjMTRwFGVfEStFf195Z+CXwbvfijq3n3Ae20C3cfaLgcGU9fLT39T2H4A/buj6RaaDptvp9jCltaW6BIooxgKoqv4f0Gx8MaVbabp1sltZ26bEjQcAf1J6knkmtQcH619fhsLHDRstW92fz9nWc1c2rcz0gvhX6vzY+iiiu4+dCiiigAooooAKKKKACiiuZ8f/EPw/8AC7wte+IfE+pw6XpVquXmlPLHsir1Zj2UZJoA19Y1iy8P6Xdalqd3DYafaxtNPc3DhI4kAyWZjwAK/Ln9sf8Abqvfi0954P8AA082neDATHc3oyk2p+o9Ui/2erfxY+6OG/au/bJ8QftEanJplj52ieCLeTNvpgbD3JB4lnI4Zu4X7q+5+Yz/ALJn7Geu/tC6nHq+qCbRfA1vJibUNuJLsg8xwZHJ7F+i+54qG76ItK2rOT/Zq/Ze8T/tHeJ/s+no2neHrVx/aGtSoTHCOuxB/HIR0UeuSQK/Xz4TfCTwz8FfBtn4b8MWC2djDzJKcGW4kx80krfxMcfQcAAAADW8E+BtC+HPhqx8P+HdNh0vSLNNkNvAOB6knqzE8ljkk8k10NUlYlu4UUUUxBRRRQAUUUUAFFFFABRRRQAUUUUAITigUY5rz/43/GTQfgP8OtT8XeIZ9ttarthtlYCS6nOdkKerMR+ABJ4BpwhKclCCu2B5b+2t+1Xafs2/D4x6dLFP421dGi0u0bDeSOjXLj+6ueAfvNgdA2PxZ1XVLzXNTu9R1C5lvL67laee4ncs8sjElmYnkkkkk11nxj+Lmv8Axv8AiFqvi3xHcebfXr/JCpPl20Q+5FGOyqOPfknJJNcTX6pleAjgaWvxPd/p6I0SsFfX/wCyJ+3/AK98Dns/DPi83HiLwMCI4+d11po9YifvRj/nmTx/CRyD8gUV3YnC0sXTdOqroe5/RD4H8d6D8R/DNlr/AIZ1S31nSLxd8N1bNlSO4I6qw6FSAQeCBXQnpX4M/s7ftO+Mv2bvEo1Dw9d/aNLncG/0W5Ym2u1HqP4XA6OOR7jIP7D/ALO37Tng39pHwyNQ8OXf2fVIEBv9GuGAubRj6j+JCejjg+xyB+b5jlVXAvmWsO/b1IasewUUUV4hJ5h+0H8CNA/aG+HV74W1yPYzfvLK/VQZLO4AO2RfXrgjuCRx1H4d/Fj4V+IPgx481Twl4ltDbalYyY3Lkxzxn7ksZ/iRhyD+BwQQP6EutfOH7aH7J1h+0p4DaSxSK18baVGz6XethRKOpt5D/cbsf4W56FgfosozN4Ofs6j9x/g+5Sdj8TKKva5ot/4a1i90nVLSWw1Kyma3uLWdSrxSKcMrA9CCKo1+lRkpK6LCiiimAV+kn/BLv9mfyYpfi94gtPncPa6BFKvQcrLcj68xqf8Arp6g1+b0TKkqMyCRQwJQnG4elfu1+yr8ZPCHxk+D+i3vhCCLS7bToI7C40VT82nOiACL3XAyrfxD0OQPms+r1aWH5aa0lo32Xb5iZ7NRRRX5uZhRRRQAUUUUAFFFFABRRRQAUUUUAFJwB9KK+UP+Cg37S/8Awo34Vvoej3fleL/EiPbWpjb57W3xiWf2ODtU/wB5sj7hrehRniasaUN2B8Sf8FFP2lf+Fz/FI+GNGuvN8J+GJHgjaNspdXfSWbjggY2KfQMRw9erf8EuP2bP7R1K4+Leu2uba1Z7TQo5V4eXG2W4HsoJRT6l+6ivjj9n74Lar8fvivo3g/TNyLdSeZeXYXItbZcGWU/QcAHqxUd6/d7wZ4R0rwD4W0vw5otqtnpOmW6WttCv8KKMDJ7k9SepJJPWvsM0rwy/CxwNHdrX0/4Jb00N6iiiviCAooooAKKKKACiiigAooooAKKKKAEzxXz7+218f0+AHwR1O/s7gR+JdVzp2kqD8yysDumH/XNctnpu2A9a+gHYIpZjgDkmvxL/AG6v2hT8ffjXevp9x5vhbQt2n6UFOUkAP72cf9dGHB/uqnpXs5TgvrmIXMvdjq/0XzGlc+dpJGldndizsclickmmUUV+qLQ0Ciiu0+DXwu1T4z/EzQPB2kKftWqXIjaXbkQRD5pJW9lQM34YqKk404OcnZID74/4JVfAH7Hp+p/FfVrbEt1v07RhIvSMH9/MPqwEYP8AsyDvX6LVgeB/B+mfD/wjo/hrRoPs+l6Vax2lvH3CIoAJPcnqT3JJrfr8ixuKeLryqvrt6dDN6i0UUVxCCiiigAooooAKKKKACiiigAooooAKKKKACiiigAooooAKKKKACiiigAooooAKKKKACiiigAooooAKKKKACiiigD8ef+Ckf7PZ+E/xgPivS7by/DnixnuhsX5ILwczp7biRIP95gPu18hV+9P7T3wQs/2gvg3rnhOcRpfsn2nTbl/+WF2gJjbPYHJRv9l2r8ItZ0i88P6ve6XqNvJaX9lM9vcW8ow8UiMVZSPUEEV+l5JjfrOH9nJ+9HT5dGaJlOiiivohmz4M8Xan4B8WaT4j0W4Npqul3KXVvKOzqQRkdwehHcEiv3q+B3xa0v44fC7QfGOlFVi1CEGa3DZNvOvyyxH3VgR7jB6Gv5/K+2f+CZP7RR+HvxFl+HmsXWzQPE8gNmZG+WC/AwuPTzQAn+8I/evms8wX1ij7WC96H5df8xNH61UUUV+bmYUUUUAFFFFABRRRQAUUUUAFFFFACEcV+Xv/AAU//ZkPh7XI/iz4ftMadqTrBrcUS8Q3PRJ8DoJANrH+8AeS9fqD6c1heNvB2lfEDwtqvhzW7Vb3SdTt3triFu6sMZB7EdQeoIBHSu7AYuWDrqqtuvmhp2PyX/4J1ftN/wDCmfiZ/wAInrl35fhHxNKkTNI2EtLz7scvoFbhGPptJOEr9hQc1+A/7QfwV1b9n/4qax4R1QNItu/m2V4VwLq2Yny5R9QMEDoysO1fqF/wT1/aeHxw+Gg8N67d+b4x8NxJFM0jfPeWv3Y5/UsOEc+u0n79fRZ1hI1IrHUNU9/0f6Da6n1xRRRXx5IUUUUAFFFFABRRRQAUUUUAFFFFACA1+PP/AAU6+KH/AAnH7RL6BbzeZp/hezSxABypuH/eSsPf5kQ+8dfrX4y8U2XgjwlrXiHUX8ux0qzmvZ2z0SNC7fjgV/Ph4y8UXvjfxbrXiHUX8y/1W8mvZ29Xkcu34ZNfWcO4fnrSrP7Kt83/AMAqJj0UUV+glhRRRQAUUUUAFFFavhjwrrHjXXbPRdB0251bVbt/LgtLSMySSN7AfmT2HJqZSUVzSAyq+nv2Wf2EPGP7Qk1trOpLL4Y8E7gzancR/vbte4t0P3vTeflHP3iNtfVP7Kf/AATR0zwgbPxN8VY4Na1oYlh8PoQ9pbHqPOPSZh/dHyDn7/b7b8UeKND+Hfhe81nWb220XQ9Nh3zXEp2RxIOAAB+ACjkkgAZIr47H547+xwmr7/5dyW+xyXw6+Fnw/wD2Zfh9cW2iWtp4e0W0iNxfalcuBJKVHMs8p6nr14GcAAcV+Zv7a/7deofHO7ufCPg+afTvAUL7ZZeUl1VgeGcdViyMqh68FucBef8A2yf22NZ/aL1iXQ9FafR/AFrLmCzJ2yXzA8Sz4/NU6L15PI+XK6csypwl9Zxes3rr09fP8gSCiiivqij7D/YU/bXuPgZq8Pg7xdcyXHgG+l+SZss2lSseZFHXyiTllHT7w53Bv11sb231Szgu7SdLm0njWSKaJwySIwyrKRwQQQQRX849fcn7A37cD/DG9tPh547vi3hG4fZp2pTtn+zJGP3HJ/5Yknr/AAE5+6Tj4/OMp9oniaC16rv5+v5ktH6v0VHFKk8YdGDowyrKcgj1FSV8EQFFFFABRRRQAUUUUAFFFFABRRRQAUUUUAcV8U/hL4Z+M/g+58OeKtNS+sZfmRxxLbyY4kifqrDPXvyCCCQfyO/ac/ZL8Ufs466XnV9W8KXMhWy1qJMKfSOUfwSY7dDjIJwQP2mrH8R+GtN8X6He6PrNhBqel3kZiuLW5QOkinsQfzz2IBFJq407H5R/slftv618Cri38O+IzPrngZ3wIc7p9PyeWhz1XuYycdxg5z+qvg7xponxA8OWWveHtSg1XSbxN8FzbtuU+oI6gg8FTgg8EA1+YX7XP7B2q/CB7vxV4JjuNa8GZMk1ty9zpo77u7xD+/1A+903Hx79nj9pvxd+zn4i+16LP9s0a4cG+0W4c+Rcjpkf3Hx0cc+oI4qU7blNX2P29orzD4E/tBeEf2gfCy6t4avR9oiwLzTJyFubRz2de4POGGQfXIIHp9WQFFFFABRRRQA01498cvgLZfE6xe/sAln4ihXEc+MLMB0R/wCjdR7ivYCDxg0vWsqtKFaLhNXR14TF1sDWjXoStJf1Z+R+YWt6Pf8AhvVLjTtStZbO9t22SQyjBU/1HcEcEVQ8w+tfoF8X/glo/wAWNLKzAWerwqfs2oRrlh/suP4lz27dsd/hLxz4H1n4d67LpWtWrW86/dccxyp2dG7g/p0ODxXx+Lwc8M7rWPc/oHIuIMPnFPkfu1VvH9V3X4oyTL70hlz3qp5tIZa8259hyFrzR600zVVMtNMtFyuQtGWmGX3qsZaYZam5SgWTLTGlqsZaY0vvRc0UCw0tRNLUDS1G0lRc0UCZpaiaSomlqJpam5soErS1E8tQtLUTSVLZsoEry1A8lRtJULy1LZtGBI8lfQX7Kv7R7/DLWY/Duv3BPhe9k+SRzn7FIT9//cJ+8O33vXPzm8tQPJWtGvPD1FOD1Rw5jlWHzXCywuIV1L70+jXmj9mYZkuYxJEwdGAKspyCPapK+Ev2Sv2qP+EeltPBPi67/wCJW5EWnajK3/HsegikJ/gP8J/h6H5fu/dgcMoYHgjrX6DhcVDFU+eHzXY/lLO8lxOR4p4bELTeL6Nd/wDNdDy/42/ChfHukfbbFFGuWinyz085OpjJ/kfX618lOJLaZ4pUaOWNiro4wykcEEV+gx9a8N+O/wAFxr0c3iHQof8AiaKN1zaxj/j4UfxKP74/X69eTGYXn/eU1r1Pe4dztYZrCYl+49n2fZ+R84JLVhJazFkKsVYFWHBBqdJvevATP1NxvsaiTfjU6Te9ZSTVOs1Umc8oGmstSrNWYk/vUqzVdzFwNJZ/epBP05rNE3vTxLzT5jJwNET80vnCs8S89aXzvenzE+zL/nCgz1Q873pDN70cwezLxnqNp+vNVDLTDNS5ilTLTTV6h8BfGg0jxA+j3D4tr8/u8nhZR0/76HH1C15E09JDfSWs8c0TmOWNg6OpwVIOQRWtOq6c1JdDkxmCjjKEqL6/n0Z929qXA55rkvhp41i8deFra/BAuVHl3EY/hkHX8DwR7Gus6/jX1MZKaUlsz8SrUp0KkqU1Zp2Y6lpBS1RkeOfH/wCGX/CU6QdZ0+LdqtihLKo5niHJX3I5I/EdxXy5HLiv0EIyuDyK+Vfj38KT4V1F9e0yH/iVXMmZo0HFvIf5Kx6eh49K8THYf/l7D5/5n6LwzmyX+w13/hf6f5HmEcvvVqOasiOXFWo5vevFTP0aUDWjm96tRz1kRzVYSatEzllA10nqdZveshJsd6mS4xVpnNKmayzVIJ/estbjNSLP05qrmLpmmJznrTvPrNE/PWned71fMR7M0PPppn561R873ppm560cwezLrT9eajaaqjT9eaja4qblqmWnm96heaqr3GaheYnvUNm0aZYknqrJNnvUTzVXkm96ls6IwJJJqqyS9eaZJNVWSbNZtnVGA6WWrfhrw/deLdfs9JsV3XFzIEBI4RerMfYDJ/CsiWWvqj9nj4Y/8Itow13UYcarfoDGjdYITyB7FuCfwHrW+HouvUS6dTzM3zCOWYV1H8T0iu7/AMluen+FvDlr4U0Kz0uzTZBbIEHqx7k+5OSfrWxjGe9IRjntS55xX1iSSsj8KnOU5OcndvVjqKKKZI3p1r5b+M3jQeJ/F0kMEm+ysMwx4PDNn52/Pj6KK9j+M/jxfBXhaRYX26jeZht8HlePmf8AAH8yK+UBPk8nNeNjq21NfM++4ay5ybxc15R/V/oaKzVIs/vWcs3vTxNXkcx+gOBoifineeKzvNp3ne9PmI9mX/OFHnCqHne9Hne9HMHsy959Maf3ql5tNM3FLmGoFtp6jaaqrTe9RtNSuaKBZaWoXmqu83vmoXl96m5qoE7ze9V3l96ieaoHm96ls6IwJJJqWxs7jV7+Cys4XnuZnEccSDJZj0qtEkt5cRwQRvNNIwRI0GWYngAAdTX1d8EPg3F4ItF1bVEWTXJ14B5Fsp/hX3Pc/gOM56MPQliJ2W3Vnk5rmdLKqPPLWT2Xd/5dzf8AhJ8M7f4c6F5LBZtUuQHupx3PZV/2Rk/Xk+w70YQDt9KcelcJ8Xfi5onwc8Jz63rEpJA2W9qhHmXEmOEUfzPQDmvp/cw9PtFH4t/tGZ4myTlUm9l1ZS+N/wAadH+C/hOXUr5hNfygpZWKth55P6KMgs3Ye5AP5meMPG2qePvEt9rus3Bub+7fe7fwqOyqOygYAHoKX4mfFLWvix4sudd1qffLIcRQIT5cEYPyxoOwH5k5J5NcyklfC4/HvFT5VpFbf5n9NcLcLwyPD+1q61pbvt5Ly792aKSVMklZyS1OkteXc+3lE0ElqZJaz0lqVZKu5g4GistSrJWcstTLLVXMXAvrJUqy1nrLUqy1dzFwL6y1IstUFk96eJaLmbgaAlpwlqgJc96kEtXczcC8JfenCU+tURL704S0XIcC951OE1URLTvOqrk8hdE1HnVTRy7BVG5icAAcmvp/4EfssT6k1tr/AIztzBacSQaS/wB+X0aX+6v+z1PfHQ9NCjUxEuWCPFzTMsLlNF1cRK3ZdW+yX9I5b4E/s933xJuIdV1dZLHw4jZDY2yXWP4U9F9W/Ac5x9saRo9noOnW9hp9vHa2lugSOGNcKqjsKnt7WKzhSKCJYo0UKqIMKoHAAA7VOK+xw+Ghho2jv1Z/PWcZ1iM4rc9TSK2j0X+b8x1FLRXafPhRRRQAUUUUAFFFFABRRXzJ+1V+2v4d+AFpPouktD4g8cOmEsFfMNnkcPcEdPUIPmP+yCDQB6T8ef2hvCf7PfhVtW8SXW+7lDCx0uAg3F247KOyjjLngfUgH8i/2gf2jvFn7RXio6nr9x5GnQsRYaRbsfs9oh9B/E57ueT7AADlvGfjbxX8aPG8mq63d3fiDxBqMojRVUuxJOFiiRegycBVHfpX6Afsif8ABPq28Kiy8Y/E21jvNZGJrPw++HhtT1DT9nf/AGPur3yfuxuXseUfsffsD33xHay8YfEO2m03wrxNaaU2Y59RHUM3dIj6/eYdMAhj+nGlaXZaHptrp+nWkNjY20axQW1ugSONAMBVUcAAdhVwKAMAYFOqkrEt3CiiimIKKKKACiiigAooooAKKKKACiiigAooooAztb1ux8O6RearqV1HY6dZQvcXFzOwVIo1BLMxPQAAmvxR/bM/amvv2lPiK8lo8tt4O0pmh0iybjcM4adx/ffA4/hXA65J/Yv4t/CvRvjP8PtW8H6810ul6kgWRrOYxSKQwZWBHBwwBwwIOOQa/Gv9qD9j3xh+zRrTSXsbax4Tnk22evW0ZEbeiSrz5cmOxODztJwcfV5AsMqrdR+/0/4HmVE8Eooor9CLCiiigAre8D+O9f8Ahv4msvEPhnVbjR9Ys33w3Vs2CPUEdGU9CpBBHBBrBoqZRU01JXQH7Afsif8ABQDQfjlHZ+GPFzW/h3xyQI4wW22upH1iJ+65/wCeZPP8JPIH2CMV/OBHI0Tq6MUdTkMpwQfWv0D/AGQP+Ckdz4fFj4P+LF1LfaZxDaeJmy81uOgW47uv/TT7w77s5HwuZZG43rYVadY/5f5ENdj9PqKo6XqlnrenW1/p93De2VzGssNzbyCSOVCMhlYcEEdxV6vjttGSfDX/AAUM/Y1HxQ0i4+I3g6x3eLtPhzqNlAvzalbqPvADrKgHHdlGOSFB/KEggkHgiv6QeoxX5df8FFv2NP8AhEL+7+Kfgqxxod1Jv1vT4E4s5WP/AB8IB0jcn5h/Cxz0b5fs8kzO1sNWfo/0/wAi0+h8B0UUV90UFer/ALNv7Q2v/s3/ABFtvEWkM1zYS4h1PTGfEd5BnlT6MOqt2PqCQfKKKyq0oVoOnNXTA/oU+GPxM0D4v+CNL8VeG71b3Sr+PejdHjbo0bj+F1OQR6iutPH1r8X/ANgv9pDxH8HPivp3hu1t7rWvDviS7itLjSIPmdZXIVJ4geA44z0DKMHopH7QqcivyvMcC8DW5L3T1RDVhaKKK8skKKKKACiiigAooooAKKKKAOf8beMtK+HvhTVvEmt3S2elaZbvc3EzdlUZwB3J4AHUkgDrX4R/tA/GjVvj/wDFTWPF2qFkF0/l2doWyLW2UkRxD6DkkdWLHvX1p/wU6/ae/wCEn8QD4UeHbvdpWlyiXW5Ym4nuhysGR1WPqR/fOOClcF/wTq/ZjPxk+JQ8Xa5aeZ4Q8MyrKVkXKXl4Pmji54Krw7D/AHQRhq+4yuhDLsLLG192tPTp82WtNT7S/wCCe37Mx+B3wwGva1a+V4v8SxpcXKyLh7S36xQc8g87mHqQD9wV9ZUcAUtfHV608TVlVnuyAooorAAooooAKKKKACiiigAooooAKKKz9b1my8O6PfarqVzHZ6fZQPc3FxKcLFGilmYn0ABNCV9EB8s/8FF/2iR8Hfg7J4d0q68rxP4pV7OEo2Ht7XGJ5fYkEIp9XJH3a/HLrXq/7Tvxyvf2g/jFrXiucyJp7P8AZtMtnP8AqLRCRGuOxOS7f7TtXlFfquVYP6nh0n8T1fr2+RolYKKKK9gYV+pv/BLb9nv/AIRTwZefE7WLbbqmvKbXSxIvzRWat8zj08x1/wC+Y1I4avgb9mb4I3v7QPxh0Pwlbh0spH+0ajcoP+Pe0QgyN7E8Kv8AtOtfu/omj2Xh3RrHStNt0tNPsoEtre3iGFjjRQqqB6AACvj+IMbyQWGg9Zav0/4JMmaFFFFfBEBRRRQAUUUUAFFFFABRRRQAUUUUAFFFFABRRRQAUUUUAFFFFABRRRQAUUUUAFFFFABRRRQAUUUUAFFFFABRRRQAUUUUAJivyw/4Kjfs7nwt4ws/ijo9rt0vXGFtqqxrxFeBflkPoJEX/vpCTy1fqeelcf8AFn4aaT8YPh3rvhDW499hqls0JcDLRP1SRf8AaRgrD3UV6GX4t4LERqrbZ+g07H89tFdN8Svh/q3wr8d634U1yHydT0q5a3lA+64HKuvqrKQwPcMK5mv1uElOKlF6M0CpbS7msbqG5t5XguIXEkcsbFWRgcggjoQe9RUVW4H7lfscftCw/tEfBnTtXnlX/hJNPxY6xCMA+eoGJQOyyLhh2BLD+GveM8V+IH7Ev7RUn7PPxlsry9nZfC2sbbDV48/KsZPyT49Y2OfXaXA61+3FvPHcxRzROskUihldTkMDyCD3FflebYL6niHyr3Zar/L5GbVixRRRXjCCiiigAooooAKKKKACiiigAooooA+W/wBvb9mJfj98LX1HR7UP4z8PI9zYbF+e6ixmS299wGV/2gBwGNfk78E/i3rfwH+J+j+LdHLC60+bE9qxKrcQniSF/ZhkexweoFf0CV+TP/BSf9l3/hWvjT/hY3h202eGvEE5+3RRr8tnenJJ9ll5YejBhxlRX12SY2Mk8FW1T2/VFJ9D9P8A4a/EPRvit4G0fxZ4fuBdaVqkAmib+JD0ZGHZlYFSOxBrqOor8k/+Cbv7Uf8Awq/xv/wr7xFd7PC/iGcfZJZW+WzvThVOeyycKfRgh4G41+tec14WYYOWCrum9t0/ITVh1FFFecIKKKKACiiigAooooAKKKKAPj//AIKdfFAeBf2dn0C3m8vUPFF4lkApwwt0/eSsPb5UQ+0lfj5X6Sf8Fafhx4o1AeEvGcDG78J6dC9hPCikm0uJH3ea3+zIAi57GMD+IV+bdfpmQwhDBpxd222/X/hjRbBRRRX0IwooooAKKmsrK41K8htLSCS6up3EcUMKF3kYnAVVHJJPYV+hH7Kf/BMu51P7H4n+Lsb2lnxLB4XjcrLIOo+0uOUH/TNTu9SuCp4cXjaODhz1X8ur9AbsfMH7N/7Ivjn9pLVV/se1/svw5FJtu9fvUIt4/VUHWV8fwr043FQc1+uH7Pf7Lfgf9nDQRbeHbDz9XmQLea1dgNdXJ7jd/AmeiLgcDOTzXqWh6Fp3hnSbTS9KsoNO061jEUFraxiOKJB0VVHAFcx8XPi/4Z+CPgq88UeKtQWx063G1EGDLcSEHbFEv8TnHTtySQASPzzG5niMxn7OCtF7JdfXuQ3c0PiJ8RvD/wAKvCN/4m8T6lFpekWSbpJpTyx7Io6sxPAUck1+Nf7W/wC2F4g/aY8SGBPN0jwXZSk2GkB+XPQTT44aQjt0UHA7s2L+1B+1R4n/AGmfFpvNSdtP8PWjsNM0WJyY7dem9v78hHVj9BgcV4nX1WVZRHCpVa2s/wAv+CUlYKKKK+nGFFFFABRRX1V+xl+xFq/7Q2pw+IfECT6R4AtpP3lyBtl1BlPMUOf4ezSdB0GTnHNiMTTw1N1arskB9W/8Evfip8QfGPgnUPD2v6fcX/hDRlEel6/O2CjZH+iDPMiqDkEfcA2ngqB91j1rF8KeF9J8E+H7DRNDsINL0qyiENvaWybUiUdh/Mk8kkk8mtuvyXF1o4ivKrCPKn0M2FFFFcogooooAKKKKACiiigAooooAKKKKACiiigCORFkUqwDKRggjIIr4M/a2/4J6QeIDe+L/hdax2monMt34cTCRTnqWt+yN/sfdPbB4P3vRSauNOx+B/g/xp4s+DHjZNU0W7vPD3iHTpTG6lSjqQcNHIjDkZGCrDHqK/Uz9lb9uLw58d7e20LXDD4e8cBQv2RmxBfHu0DHv38s8jsWAJGv+1D+xl4X/aHspdTthHoHjSNMQ6tEnyXGBwlwo+8Owb7y8dQNp/Kb4nfCrxb8D/GEmi+JtPn0nU4G8yCZSfLmUH5ZYpBwy8dRyDwcEEVOqK0Z+8tLX5vfsq/8FFp9K+x+FfitPJdWfEVt4lwWliHQC4A5cf8ATQfN6hskj9E9K1Wz1zTrbUNOu4b6yuUEsNzbSB45EIyGVhwQfUVSdyWrF6iiimIKKKKAGcZ561yvj74d6J8SdGfTdatBPFz5ci8SxN/eRux/Q9CCK6vFNPXtUyippxkro0pVZ0JqpTk1JbNbo/O34zfAbXPhJevMytqOgO2IdQjXhc9FkH8Lfoex6geWGWv1d1DT7bVbKa0u4I7m1lUpJFKoZXU9QQeCK+SPjh+yA9t9o1nwKhkj5eTR2PzD18pj1/3Tz6E8Cvl8Zlko3nR1Xbr/AME/bOH+M6dflw2ZO0ukuj9ez/A+WDLTTLUV3FNY3MtvPE9vcRMUkilUqyMOCCDyDUJlr53VH61FKS5olky00y1WMtMMtTc0UCyZaY0tVjLTDL70rlqBYaWo2l96rtLUbS+9Tc0UCdpaiaSoWlqNpaLmqgTNJULS1E0tQtLUXNlAmeWoXlqJ5PeoXlqLmygSPJioXkzUbSVC8mals2jEkaXFfaH7If7WSotp4H8Z3mBxDpmpztxjosMjH8lY/Q9q+Jyc0dDXThcXUwtTnp/PzPEzrI8NnmFeGxC16PrF91+q6n7aBww45pxGa+Hf2TP2u/I+yeC/HN5mM4h07WJ26dljlY9uyufofWvuCM7hn19K/RMLiqeKp89P5rsfyXnGTYrJMU8NiV6Po13X9aHhvxs+BC+IFm13w9Eqapy9xarwtx6svo/8/r1+Y5FltZnhmRopY2KvG4IZSOoIPQ1+h/415R8XfgbYeP43v9P2WGuqOJQMJNjoHx39G6/XjHHisFz3qU9+x9FkXETwyWFxjvDo+3k/L8j5KSapkm96TxBoOpeFNUl07VbWS0uozyrjgjsQehB9RVJZfQ14DvB2Z+qRcKsVOm7p9UaazVKs3vWYs1SLN70KRLgaQmNPE3NZyzdKes/vVcxDgaAn560vn+9Z4n5p3n0cxHsy95/vQZ/eqPn0hn4o5g9mXTPxTDNVMz8U0ze9HMUoFsze9RtNVVpveo2mqXItQPR/g/8AEhvAfidGnc/2XdkRXK/3f7sn/Ac/kTX2HDKs8SyKwZWAKkHII9RX54NMa+lP2cPiwupWsfhTUpsXcKn7FI5/1kY6x/Ve3t9OfYwGJs/ZS67HwHE+UOcfr1Far4vTv8up9A0UlLXvn5cN4xVTVNLttYsJ7O7hWe2nQxyRuMhlPUVcB4o4xS30Y03F3W58UfFf4YXnw11sja02kXDE2txjt/cb0YfqOfUDi0lr7y8T+GLDxfolxpeowie1nXBHdT2ZT2I7Gvi74kfDvUvhprrWd0Gms3Ja2uwuFlX+jDuP6EGvm8ZhXSfPD4fyP2HIM6jj4ewru1Rf+TLv6918zGSarCTVkxz571Ok1eamfXSgayT+9TLPWUk/41Ks/vVqRg6ZqLN71Is3vWWJ6kE/PWruZOmaQnPrTvP96zRPz1p3n+9FyfZmh5/vSGc+tUPP96a0/vRcPZl4ze9MM3vVJp/emNNRcpUy209RPP71Vaf3qFp6hyNVTLLzVXeaoHm96gknxUNm8YE0kvvVaWeoZJ8966n4Y/Du++JfiSOxtw0VlGQ91dY4iT2/2jyAP6A04Jzkox3YVqlPC0pVqztGOrZ2nwA+FL+NdZXWtRiP9i2UgKqw4uJRyF91HBPrwPXH10oxjj6VnaFodn4c0m202xhWC0t0EcaL2A/mT1J7k1pCvrMPRVCHKt+p+E5tmc8zxDqvSK0iuy/zfUdRRRXUeKNI5ziquo6hBpNjPeXUqw20CGSSRjwqgZJq0RgV8y/tHfFlL+d/CmlzZhhYG+lQ8M46RfQHk++B2Nc9esqEHNnqZZgKmZYmNCG3V9keffEbx9P488UXGoOWS2X93bRE/cjB4/E9T7mubWb3rMWapVmr5KVRzk5Pdn7vRwsMPTjSpq0UrI0lmPrTxNWcs3vTxNx1pcxbgaHn/WnCf3rP8/6U7z6fMTyF7z/ejz/eqPn0efRzC9mXPP8ArTTNVMz800z9eaOYpQLhmNRtN71UM3vUbTe9LmLUC001RPNVZpqiaX3qLmigTvNTrG0utWvYbS0gkurqZgkcMS7mY+gFXvCXhDV/HWrJYaRbNcSnl5DxHEv9527D+fbNfXXwq+DumfDayEuBe6xKuJrx16f7KD+Ff1PfsB24fCzrvsu54GbZ1h8rhb4qj2X6vsvzMT4MfBCDwNDHqurIlxrsi8L95LYH+FfVvVvwHGSfXwR17UZI5rgfi/8AGHQPgx4Zl1jW5xvcEWtnGR51zJj7qD8st0A69q+lSp4an2SPx2c8XnGKWjnObskvyS7E/wAWPizoXwe8Kz65rtzsRcrBbJgy3EmOEQdz79AOTX5e/GH4x678Z/Fsus6xJsiXK2lijHyraPP3V9Se7dSfYACL4ufF3XvjJ4qm1nW58KMrbWaE+XbJnhEH8z1J/DHEV8LmOZSxUuSGkF+Pmz+l+EuEqWR01iMQlKvJavpFdl+rJUkqdJKp05XIrxUz9GcbmgktTLJWektSpL71aZi4miktTLLWcstTLJVXMXA0FlqVZPes9ZakWWquYuJoLLUiy1QWWpFlq7mTgXxLUiy1QWX3p4louZuBfEtPEtUBL708S1VzNwLwl96cJaoiX3p4lp3J5C6Ja2PC/hrVvGesQaXotlNf3sx+WKIZwO7MeigdyeBXc/Bv9nHxN8V5obpo20jQCctqE6cyD0iXq/14X3zxX3T8N/hV4e+Fujiw0OzETMB511J800zDu7d/oMAdgK9nB5fUr2lPSP5+h+eZ9xZhcrvRw9qlXt0Xq/0X4HmvwL/Zg074eLDq+viPVPEIwyd4bU/7AP3m/wBo/gB1PvYHHpS444o6V9fRowox5aasj8Cx2PxGY1nXxMuaT+5eSXRDqKKK2OAKKKKACiiigAooooAKr3N1FZ28s08qQwxKXeSRgqooGSST0AHeuX+JvxT8M/B/wxPr/irVYtL0+Lhd5zJM+OEjQcux9B9TgAmvyt/ak/be8T/Hya40bSjN4c8EhsLp8b4mvADw1ww6+uwfKO+4gGk3YaVz3r9rH/gomluLvwn8KboSTcxXXideVXsVtvU/9NDx/dzw1fDXgL4e+LPjX40j0fw/Y3Wu63euZJXJLbcn5pZZDwq5OSzHv6mvQv2bf2TPF/7RmrK9jEdJ8MQybbvXLmMmNfVIxx5j47DgcZIyM/rL8FvgR4S+A3hdNE8LaeINwBur6bDXN24/ikfHPfAGAMnAFTuVseY/srfsXeG/2e7GHVr8Ra943lTEupMn7u1yOUtweg7Fz8zc9AdtfSlFFWQFFFFABRRRQAUUUUAFFFFABRRRQAUUUUAFFFFACYoNUdW1mw8P2Et9qd9b6fZRDMlzdSrHGg9SzEAV4H4z/b/+BnguV4JfGsOrXKHHlaPBJdA/SRV8s/8AfVa06FWs7U4t+iA+iulZniDw7pvivRbzSdZsLfU9Mu4zFcWl1GJI5UPUMp4NfJkv/BVL4Mxz+WLfxLKn/PVdPj2/rKD+ld34I/4KAfA7xvPHbxeMYtIunxiLWYJLVR9ZGHlj/vquqWBxdP3nTkvkOzPjD9sD/gnNqXw6N74u+GcFxrPhgZludGGZLqwXqSneWMf99KOu4ZYfC5GDg8Gv6NdO1Oz1mxivLC7gvrSZd0c9vIJI3X1DDII+lfF/7X//AATu0n4q/bfFnw8it9C8XtmW407iO01FupPpFKf733WP3sElq+my3O3G1HFP5/5lJ9z8mqK1PFHhbV/BWvXuia7p1xpWrWchiuLS6jKSRsPUH8wehBBFZdfbRkpLmiUFFFFUAUUUUAfSH7KX7bPiv9m7UItNnMniDwRLJm40eWT5oMnmS3Y/cbuV+63OcE7h+vfwl+MXhP42+EoPEXhLVI9SsJMLIg+Wa3kxkxyp1Rh6Hr1GQQT/AD6V33wZ+OHi74DeLofEPhLU3srgYW4tny1vdx5/1cqZwy/qOoIPNfN5lk9PF3qUvdn+D9f8xNXP6Bapalp9trGn3Nle28d3ZXEbQzW8yB0kRhhlYHgggkEGvBf2W/2yfCP7S2lJbwuuieMII913oU8gLNjrJC3HmJ+q9wOCfoYda/PKlKph5uFRWaMz8Xf24f2Rbr9nPxn/AGtosMs/gLWJWNlNy32OU5JtnPsMlCfvKO5Vq+X6/oa+I/w80L4reC9T8LeI7Nb/AEjUYjHLGeGU9VdT/CynBB7ECvw//aX/AGd9d/Zu+I914d1UNc6dLmfS9TCYS8t88H2cdGXsfUEE/oGT5n9ah7Gq/fX4r/PuaJ3PJaKK9f8A2VvgDfftF/F3TPDUQki0mI/a9WvEH+otVI3YP95iQi+7A9Aa+irVY0KbqTdkhn2V/wAEu/2ZvslvL8Xdftf38we10CKVeVTlZbkfXmNT6b/UGv0YHNUNC0Sx8NaLY6TpdrHZafZQJbW1tEMJFGihVUD0AAFaGQK/I8bipYyvKrL5eSM27i0UUVxiCiiigAooooAKKKKAEz+VfPf7av7Sdv8As5fCe4urOVG8W6uHtNHtzglXx885H92MEH3YoO9e1+KvE+meC/Duo69rF5HYaXp9u9zcXEv3Y41GST69Og5PQV+GH7Tvx91P9oz4r6l4mu/Mg05T9m0uxY5FtaqTsX/eOSzH+8x7AV7mUYD65W5pr3I7+fkNK5ynw98C+IfjZ8SNM8O6Wsmoa7rd3gyysW5YlpJZG5OFG5mPoDX7s/Bj4S6N8E/htovg/Q48WmnxBZJyoD3Ep5klf/aZsn24A4Ar5i/4Ju/su/8ACrfBH/Cf+ILTZ4p8QwA2sUq/PZ2RwyjHZpOGPoAg4O4V9rjvW+dY/wCsVfY037sfxf8AwBti0UUV84SFFFFABRRRQAUUUUAFFFFABRRRQAnfFfn5/wAFRv2jxoHh22+FOh3WNQ1RVutZeNuYrYHMcJx0LsNxH91R2evsv4y/FTSfgr8N9b8Yay2LPTYC6xA4aeU8RxL7sxC+2c9Aa/Bj4i+PdX+KHjjWvFWuzm41XVblrmZuy56Ko7KowoHYACvpsiwP1it7aa92O3m/+BuUkc5RRRX6OWFHWivor9hj9ndv2gPjRZx6hbmbwtoe2/1VmHySAH93Af8ArowwR/dV/SsMRXhhqUqs9kB98/8ABN/9nc/CP4RjxTqtr5XibxUqXLCRfnt7Mcwx+xYEyH/eUHla+wKjjRYkVFAVVGAAMACpK/IMRXniasqs92ZBRRRWABRRRQAUUUUAFFFFABRRRQAUUUUAFFFFABRRRQAUUUUAFFFFABRRRQAUUUUAFFFFABRRRQAUUUUAFFFFABRRRQAUUUUAFFFFAH5+f8FR/wBnH/hIvDlr8VdEtt2oaUi2msJGvMtqT+7mOOpRjtJ/usOyV+X9f0Z61o9l4i0i90rUbaO8sLyF7e4t5RlJY3UqykehBIr8KP2o/gTe/s8/GHWPC8wkk0wt9q0u6cf6+0cnYc9yuCjf7SHtivvcgx3PB4ab1jt6f8AuLPI6KKK+wKCv1p/4Jn/tJf8ACyfh4/w/1u63+IvDMS/ZGdvmubDIVPqYiQh/2TH71+S1dr8Gfitq/wAFfiVofjDRn/0vTZw7QlsLPEeJIm/2WUke2cjkCvLzLBrG4dw+0tV6/wDBE1c/oNJNHUVy3w1+IWj/ABV8DaL4s0Kf7RpeqW6zxE/eQnhkYdmVgVI7FTXUgc1+TSi4txkrNGYtFFFABRRRQAUUUUAFFFFABRRRQAh61zHxI+H+jfFLwRrHhXX7UXWk6nbtBMndc8q6nsysAwPYgGunIzQKItxalF6oD+f/AOOvwb1v4BfE7VvCWsqTNZyb7W7C7UuoGOY5l9iOo7EMOoNfqZ/wT9/alHx3+HQ8O69d+Z428PxLHcNI3z3tt92O492HCv74J++BWp+3f+y6n7Qnwza/0i2U+NtBR59OZRhrqPrJbE992Mr6MB0DNX5K/CL4pa/8CviVpXivRmaDUtMn/e20mVWaPpJDIPRhkHuOo5Ar75cmd4Kz0qR/P/Jl7o/oKoIzXE/CP4qaJ8afh9o/i7w/cebp+oRByjY3wSDh4nHZlbIP0yOCDXbd6+BlGUJOMlZogWiiigAooooAKKKKACiiigDC8ZeEtK8eeF9U8Pa3ZpqGk6lbvbXNvIMhkYYP0I6gjkEAjkV+GP7TXwC1b9nT4p6j4Yv98+nsftGmX7LgXVsxO1vTcMFWHZlPbBP71EflXgn7Yv7NVn+0n8LbjToVjh8UacGutGvHwMS4+aJj/ckAAPoQrc7cV7mUZh9Srcsn7kt/LzGnY/Diirer6TeaBqt5puo20tnf2czwXFvMpV4pFJDKwPQggiqgBJwOTX6ipJrmRoFek/A/9nvxr+0H4mXSPCOltcIhH2rUZ8pa2in+KSTHHfCjLHBwDX0Z+yn/AME4vEXxVNn4j+IAufC/hRsSxWO3ZfXy9RgEfukP95huI6DBDV+pPgT4e+Hfhh4ZtdA8L6RbaNpFsMR21smBnuzHqzHuzEk9zXy2YZ3Tw96dD3pfgv8AMls8U/Zh/Yl8Ffs42cOoCMeIvGTJibWrqMfuiRysCc+WvUZ5Y5OTjgfR/Sj6V5B+0d+0t4W/Zs8GSavrswutSuAy6bo8LgT3kg9P7qDI3ORge5IB+ElKvja2t5SZO5q/HX48+Fv2e/A8/iLxRd7F5S0sYiDcXkuOI417+5PCjkmvxd/aJ/aN8VftIeNpNc8Qz+TZQlk0/SYWPkWURP3VHdjgbnPLEdgABlfG745eKvj943ufEvim9M0zZS2tIyRBZxZyI4l7AevUnkkmvPq/Q8syqGCjz1NZv8PJf5lpWCiiivoRhRRRQAUUV93fsO/sBzfENrDx98RrJ4PCwIm07RpgVfUe4kkHVYfQdX9l+9x4vF0sHTdSo/8Ag+gN2Oc/Yl/YQvvjXdWnjHxrbzaf4EicPBbHKS6qQeinqsXq/U9F7sv60aPo9j4f0u003TbSGxsLSNYYLW3QJHEijAVVHAAHaprK0gsrSG2t4Ugt4UEccUShURQMBQBwABxirPOfavy/HY+pjp809Etl2M27i0UUV5whuMUvaj3rzHS/2i/AGt/F29+Gtn4ht5vFlpD5slqp+QsM74lfo0igZZByB9Gw405zvyq9tWM9PooopCCiiigAooooAKKKKACiiigAooooAKKKKACuG+LPwc8KfGvwrLoPizTE1C1bLQzD5Z7Z8ffifqrfoehBHFdzRQB+Nv7Tn7F/iz9nu6m1KBZPEHg13/davBH80AJ4S4UfcPbd908cgnaM39m39r7xj+ztqKW1tKda8KSSbrnQ7qQhBk8vC3Plv9AQe4PBH7NXtlb6jazWt1BHc20yGOSGZA6OpGCrA8EEdjXwJ+1H/wAE4Y7z7Z4n+E8Swzcy3Hhl2wjdybZj90/9M24/ukcLUNW2LTvufXXwT+P3g74+eHBq3hbUhLLGB9q06fCXVox7SJnp6MMqccE4Nel1+Bnh3xL4s+DfjQX2l3V/4Y8SabKY3GDFLGwPzI6MORxgqwwe4r9Jv2Y/+Ch2gfElbTw94/a38M+JmxHFf52WV43bkn9059GO0noRkLTTE0fZtFNVgwBBBB5BFOqiQpMUtFABSEcUtFAHlHxe/Z28L/Fq3ea6h/s7WwuI9TtVAk9g46OPY8+hFfC3xZ+B/in4Q3zLqtoZ9NZtsOpWwLQyegJ/gb/ZbHfGRzX6fEVT1HTrTV7Ka0vraK7tpVKSQzIGVlPUEHgivKxWX0sT720u/wDmfbZHxXjcnapv36f8r6ej6fkfkOZaaZa+1fjF+xFp+r/aNT8DTrpl2cs2l3BJt5D/ALDclD7HI/3RXxz4u8I634E1eTS9e0240y8T/lnMuAw/vKejD3BIr5DE4OthX76079D9/wAnz/AZzD/Z5+91i9Gvl19UZpl96YZarmWo2lrz7n1KgWWlqNpartLUbSUXNFAsNLUTS1A0tRtLUXNFAnaT3qFpahaSomlqbmygTNJULy1GXJpKls0URSxNJRRUlhRRRQAdDX17+yx+2LL4ZNp4S8c3TTaScRWerSnLW3YJKe6ejdV78fd+QqK68NiqmFqc8H/wTwc4yXCZ3hnh8TG/Z9U+6f8AV+p+1trcxXsKSwussTqGV0OQwPIIPerPevzd/Zj/AGuL74VTW/h7xLJNqHhRmCxyHLy2Ge692j9U7dV9D+iOg69p/ifSbbU9Ku4b6wuUEkVxA4ZHU9wRX6Fg8bTxkOaGj6rsfyln/D2LyCv7OurwfwyWz/yfdGP45+HujfEDS2s9Wtg7DJinj+WSI+qt/Toe4r5P+JvwQ1z4dPJchDqWjZ+W8hXmMeki/wAP16e/avtj3pksKTIUdVdSMEMMgitMRhKdda6PuYZVnmJyx2j70OsX+nY/OVZqkE1fVHxM/Zl0rxCJb7w6yaPqByxgx/o8h+g+5+HHtXzN4r8Ga54IvTba1p8to5PySEZjk91ccH8K+br4arReq07n6/luc4PM4/u5Wl/K9/8Ag/Ipib3p4m96zvPpwm9647nvOmaImPrS+dWeJqXzvencnkL/AJ1IZjiqPne9Bm4ouHIXTMfWmGb3qn53vTTPx1ouP2ZbM1MaeqjTUxpjSuWqZZaanWmpz6ddwXVrM8FxA4kjlQ4KMDkEVntN71E01LmtsW6UZR5ZI+6/gt8WrX4meH1ErJFrVsAt3AOMns6j+6f0PHpn0knNfm94T8Z6j4I1+11fS5vKuoG6H7si90Ydwf8APNfd3ww+JmmfE7w9HqNg4SZcLc2pbLwP6H1B7HuPfIH1GCxirrkl8S/E/EuI8hlllT29Ffupfg+3p2O1oopK9U+JExWF4t8Jab400WbTdTgE1vIODj5kPZlPYj1/pW50A5pT1pNKSsyoTlTkpwdmtmfCvxO+GWpfDLWTBcgz6fKSba9VcK49D6MO4/LiuQSf3r9A/EfhvT/FWlTadqlsl1aSjDI46HsQeoI7Ec18efF34K6j8Nbt7u38y+0KRv3d0B80OeiyY6H0bofY8V81i8HKl78NY/kfsWRcQU8clh8S7VPwl/wfL7uxwyXFTLPnvWSs3vUiz+9eZc+2dM1RN71IJ+etZaznjmnrcUXM3TNMT80vn1mi45pftFVcn2Zo+fSGes/7RSG4ouHsy+0/vTGm681RNxTGnPrU3KVMutPjvUT3FU2n96iaf3ouaKmWnnzUDzVXaatTwn4X1LxxrsGk6VAZ7mU8k8JGvd2PYD/PNKKc3ZblTdOjB1Kjslq2W/BnhLUfHviG30nS4/MmkOXkP3IkHV2PYD9eAOTX3B4A8D6b8PfDsOl6emSvzTTsPnlfuzf4dhgVQ+F3wv074Z6EtnaATXcoDXN4y4eVv6KOw7fUk12w/WvqMJhFQXNL4n+B+I5/nkszqeypaUo7eb7v9EOHSilor0j5EaPu0UmcEDqa84+MfxfsPhXoRkLJcatcKRaWhblj/eb0Ufr0HtnOcacXOTskdGHw9TFVY0aMbyeyMb4+/GCLwBo7aZp0wbXrxcJtOTboeDIff+6PXntz8em6aV2d2LOxyWY5JNV9Z8Q33iPVbrUtQuXuby5cvJK55J/oB0AHQVAs1fIYnFOvO726H79k2S08qw/JvN6yfd/5LoaSzVKJqzFm9DUgmNc1z3HA0hMKeJunNZwnpwm96Lmbpmj5x9ad51Z3nU7zvencnkL/AJ1HnVQ873o873ouHIXTMfWkM3PWqJm5pDNz1ouP2ZbMw9aY01VDPXS+C/h14h+IN2IdH095Yw2JLmT5YY/95z/IZPtVRi5vlirszrTp4eDqVZKMV1ZgtMTXq3wv/Z/1nx15V9qIfSdGbDCR1/eyj/YU9Af7x49Aa9n+Gv7OGh+DfKvdUC61qi4YPMv7mI/7KHqfds+wFewhQF4Fe5h8v+1V+7/M/NM14sunRwC/7ef6L9X9xh+EvBmleCdLSw0m2W3gXk45Z2/vM3Umt3tSGvn39o/9q/SPg3bTaVpRi1bxZInyW27MdrkcPKR+YQcnvgEE+rVq08NT5puyR8Jg8Hi84xKo0Iuc5f1dvojrPjz+0F4f+B3h83F64vdZnUiy0uN8SSn+8391AerH6DJ4r8yviT8S9e+K3ie41zxBeG5upPljjHEUMeeI41/hUfmepJJJrM8WeLtX8c69d6zrl9LqGo3LbpJpT+QA6BR0AHAHSsivgsfmE8XK0dIrZf5n9Q8McJ4fIaSqT9+s95dvJdl+f4BRRRXjn34UUUUAAOKesmKZRQBYWWpVlxVIHFPWTFUmQ4l9ZalWT3rPWWpVl960uZOBfWWpFlqgstSLKPWi5k4F9ZakEtUBLjvTxLV3M3AviWnCWmaTp19rt/FZadZz315K22OC3jMkjn0Cjk19S/CD9h3WNaaDUPHFwdIsjhhp1s4a4f2duVQfTJ/3TXXQw1XEytCN/wAj5/NM4wOUU+fFVEn0W7fot/0Pn7wd4L13x/qyab4f02fUrtuqwr8qD+87HhR7kgV9l/Bj9jPTPC4g1Xxi0WtaoMOtiozawn3z/rD9fl9j1r33wb4G0LwDpMemaBpkOnWSfwRLyx/vMx5Y+5JNdDjtX1uEyunQtKp70vwPwXPONcVmV6OFXs6f/kz9X09F94yGFII1SNQiqMAKMACpaKK9w/OL31YUUUUCCiiigAooooAKKKy/EXiPS/CWjXWrazqFvpemWqGSe7upBHHGvqSeKANSvm/9pr9tbwn+z9bz6VatH4i8Zlfk0qCT5LckcNcOPuDvtHzHjgA7q+Zf2nv+Cj97r/2vw38K3l0zTjmObxFIpS4mHQ+Qp5jX/bPzegXGT8ffDz4aeLvjX4vXSPDenXWuavcsZJpMkqgJ+aSWQ8KMnlmPU9yalvsUl3LPxY+Mfi/45+K31rxTqUuo3jkpb2yAiG3UniOKMcKOnuepJPNfVv7Kv/BO3UPFn2PxR8UIZtL0U4lt9AyY7m6HUGY9Yk/2fvn/AGeCfo79l79hLwz8DVtte1/yfEvjVQHF06ZtrJvSBD1Yf89G59AvOfqehLuDfYztD0HT/DOkWul6TYwabp1rGIoLW1jEccajoFUcCtGiiqJCiiigAooooAKKKKACiiigAooooAKKKKAEJxQCaCOa5f4i/Ebw/wDCnwjfeJfFGpxaXpNmm6SaU8seyIvVmPQKOTRGLk1GKu2BvXt7b6baTXV1NHbW0KF5JpXCoigZLMTwAB3NfB/7SX/BUHRvCU15oHwutofEWppmN9eus/Yom6HylGDKR/e4XoRvFfKP7Wf7cPij9o3UJ9I08zeHvAsUn7nS0fEl1g8SXDD7x7hB8q8feI3V8y19zl2QpJVMXq+3+ZaXc7X4mfGjxt8Y9WOoeMPEt9rk4JMcc8mIYs9o4lwiD/dAriqKK+xhThTXLBWRQUUUVYHpXwb/AGifH/wH1dL3wj4guLKAuHm06VjJZ3HtJEeDxxuGGHYiv1X/AGUP26PC37RsMWi6gkfhvxwiZfTJJMxXeBy1u5+96lD8wGfvAFq/F6vv7/gnr+xTc+JNS0v4qeNbeW00e0kW50TTnyj3kinK3D9xGpAKj+MjP3R83zWc4bCOi6tXSXRrdvt5idj7R/aY/ZJ8G/tL6Fs1WEaX4kt4yljrttGPOi7hHHHmR5/hJ4ydpUnNfj38dv2e/GX7PPix9E8V6eY43LGz1KDLWt4g/ijfH0ypwwyMjkV++9cl8Sfhh4Z+LvhW78N+LNJg1fSrgcxyj5o27OjDlHGeGBBr5TLs2qYJ8kveh27ehCdj+eqivqX9rX9hPxN+zzdXGu6L5/iLwIz5W+VMz2QJ4S4UDgdhIPlPfaSBXy1X6Rh8RTxUFUpO6NAoooroAKKKKAL2ia5qHhrVrTVNKvZ9O1G0kEsF3ayGOSJx0ZWHINfp/wDsf/8ABR3T/HJsvCPxRuINK8QnEVrrxxHbXp6BZe0Uh9eEb/ZOAfyyorzsbgKOOhyzWvR9UDVz+kBWDLkHI9a8p/aR/Z80H9pD4cXXhvVlW3vUzNpupKmZLO4xww9VPRl7j0IBH5y/sg/8FC9Z+D5svCvjuS417wYMRQXeS93pq9BtzzJEP7h5A+6eNp/Vbwl4v0fx54estc8P6lb6vpF5GJYLu2cOjj+hB4IPIIIOCK/OMVg8RldVSfTZoztY/AT4h/DHxF8L/Hmo+ENf0+S21yyn8gwqCwlz9xoz/ErAgqR1BFfsX+xB+zbH+zv8IoItQgA8Xa0EvdWkx80Zx+7t8+kYJB/2mc9CK9E8c/APwX8RPH/hTxprWkJc+IPDUpks7gYG/glVkGPnCOd6/wB1hkdSD6R24rszDN5Y2jCklb+bzf8Al1G3cWiiivniQooooAKKKKACiiigBCcUtJXzV+3D+1FD+zp8Mnh0ydG8Z62r2+lxcEwDGHuWHomeM9WI4IDY1o0Z16kaUFqwPlL/AIKa/tUf8JLrLfCbwzebtM06USa7PC3E9ypytvkdVjPLf7eBwU58t/4J/fstt8d/iQPEGuWhk8E+HpVluRIvyXlx96O39x0Z/wDZwD98GvA/hl8O/EPxw+JGmeGdHV73WdYucPPKSwQE7pJpG64UbmJ68dzX7q/Bf4SaJ8EPhvo/hDQottnYR4knZQHuZjzJK/8AtM2T7cAcAV9tja0MpwiwtF+++v5v/It6Kx3SqEUKBgDgAU6iivhCAooooAKKKKACiiigAooooAKKKKAEJxRmjPNfO/7bX7R8X7PHwgurmxmUeLNZD2WkR5+ZHI+efHpGCD/vFAeta0aU69SNOC1YHw7/AMFMf2kv+Fj/ABCT4e6LdbvD3hqU/bGjb5bm/wAEN9RECUH+0ZPavienzzyXU8k00jSyyMXd3OWYnkknuaZX65hMNDC0Y0o7L+rmuwUUUV2AS2lpNf3UNtbRPPcTOI44o1LM7E4AAHUk9q/cb9jn9nyH9nf4Mado08S/8JFf4vtYmGCTcMB+7B7rGuEHYkMf4q+FP+CY37OX/CffECb4j61a79B8NyhbBZF+We/xkEeoiBDf7zR+hr9YhXwOfY72klhoPRav17fImT6C0UUV8gQFFFFABRRRQAUUUUAFFFFABRRRQAUUUUAFFFFABRRRQAUUUUAFFFFABRRRQAUUUUAFFFFABRRRQAUUUUAFFFFABRRRQAUUUUAFFFFACd6+X/29v2bR8e/hFNe6VamTxd4eD3mnbV+e4jxmW399wAKj+8qjjJr6hpK2oVp4erGrDdAfzfMpRipGCDgg0lfYX/BR79mv/hUXxO/4THRrXy/CviiV5Ssa4S1vfvSx+wfl1/4GAMLXx7X67hcTDF0o1obM13CiiiuoD7r/AOCZH7TH/CD+MJPhhr11t0TXpvM0uSRvlt70jHl+wlAA/wB8Lj7xr9VxX84VrdTWVzFcW8rwTxOJI5Y2KsjA5BBHQg96/bb9if8AaRh/aK+ElvdXsyf8JZpASz1iEYBd8fJOB/dkAJ9AwcDgV8Fn+A9nP6zTWj39e/zJkup9EUUUV8eQFFFFABRRRQAUUUUAFFFFABRRRQAhr8s/+Cl37KX/AAh+uv8AFXwxZ7dF1OYLrVvCvFtdMeJ8Dosh6+j/AO+MfqYeeKxvFPhfTfGnh3UtC1mzj1DStRge3ubab7siMMEe31HIPIrvwGMngqyqx26ruhp2PyG/YA/aqPwG+IP/AAj2v3ZTwPr0qpcNI3yWNxwqXA9F6K/tg/wAV+xyOsqB0YMhGQQcgivwl/ao/Z21T9m34pXnh+58y40a4zc6RqDDi4tyeAT03r91h6jPRhX3b/wTX/axPjrw9H8LvE93u8QaTDnSLmZvmu7RR/qsnq8Y6eqf7hJ+jzjBxxFNY/D6prX/AD/zKa6n3lRRRXxpAUUUUAFFFFABRRRQAUUUUAfn9+37+w/q/wATvFGneOfh1pa3euX8yWer6fGyxiQnhLrLEAYACuc9NrdmNd7+yr/wT08L/BRbPxF4uEHirxohEiF03Wdg3/TJGHzuD/y0YdhtCnk/YdHSvTeZYl0Fh+a0V99u1+w7hwooo75r5s/a8/bJ0H9mnw+1lbeTq/je8iJsdK3ZWIHgTT45VAeg4LEYGBlhxUaNTEVFTpq7Yjc/an/aw8Nfsy+FWnvGTUvE94h/s3RY3w8p6eZIf4Iwerd8YGTnH4x/Fb4seJvjP40vfFHivUX1DU7k4A6RwRgnbHGvRUXPAHuTkkk0fH3j/X/id4s1DxJ4m1KbVdYvpPMmuJj+SqOiqBwFGAAMCuer9My7LKeBhd6ze7/RGiVgooor2xhRRRQAUUUUwPof9hfTPhlq/wAdtLtviWS1u+P7KhuMfYpbzcNi3Gex/hB+UtgNwcH9t0RY41VAAoGAB0xX84IJByODX6gf8E/v25B4tisfhn8QdQ/4nkYEOjaxcv8A8fqjhYJWP/LUdFY/f6H5sbvjM+wFWqvrNNtpbrt5r9SZI/QOikpa+EIEzxSbsU13WNCzkKoGST0Ffmp+3J/wUD+3i/8Ah98LtRK2vzQap4jtX5l7NDbMP4exkHXovHJ7MHg6uNqezpr1fRDSudP+3H/wUCTwyL/4f/DLUFk1n5oNT1+3bK2nZooGHWTsXH3eg+blfzT0rXtS0PW7bWLC+uLTVbaZbiG8hkKypIDkOG65zzmqBOTk8miv1DB4Glg6Xs4L1fc0Ssfsx+xJ+2XYftE+HF0LXpYbLx/p0INzCMIt/GOPPiHr/eUdCcjg8fVJx+dfzqeE/Fer+BfEmn6/oN/Npmr6fMJ7a6gbDRsP5jsQeCCQcg1+z37HX7XWk/tL+EPJuDDp/jbTowNS01TgSDgefCDyYyeo6qTg9VLfFZvlTwzdakvce67f8Aho+j6KKK+YJCiiigAooooAKKKKACiiigAooooAKKKKACiiigDwz9ov9kfwZ+0Tp7SahbjSPE0abbfXbRB5ox0WVeBKnseR2Iya/Kv47/s2eNv2e9c+yeJNPL6dK5W01i1Be1uR7Nj5Wx1RsH6jBP7j1jeJvC+keMtFutH1vT7bVdMul8ua1u4xJG49we/cHqDyKlq5Sdj8ov2Z/wBvPxb8Eja6Jr/m+KvByYQWsz/6TZr/ANMZD1AH/LNuOMArya/T34V/GTwj8afDaa14S1eLU7bgTQg7Zrdj/BLGeVP14PUEjmvg39pf/gm5qGg/avEPwrEuqacMyS+Hpn3XMI6nyGP+sH+yfm9C5NfHXgvx34t+Dfi4anoGo3vh3XLNzHIFyjZB+aORGGGGRyrAjjkUrtbjsmfvhSGvjD9m7/gov4c+IYtdC+IIg8K+IWxGmo7tthdN7kn9yx9GJX/aGQK+y4pUnQSRsHRhlWU5BHqKpO5NrEtFFFMQUUUUAM/i71zvjHwLoHj/AEt9N1/S7fVLVs/LMmSp9Vbqp9wQa6MCk/GplFSVpK6Lp1J0pqdOTUls1o0fEPxc/YPvbMTaj4DvftkYy39k3rBZB7Ry8Bvo2P8AeNfJ3iPw9qvhLUpdP1nTrrTL2P70FzEY2+uD1HuODX7H8NXN+Nfh54d+IWltYeItHtdUtudonTLIT3Rh8yn3Ug14GKyenV96k+V9un/AP1TJuP8AGYK1LHL2se+0l+j+evmfj6ZaY0vvX2h8Vv8Agn6w86+8B6p6sNK1Jv0SUD8gw+rV8leN/hv4p+HF99k8SaJd6TKThWmj/dyf7jjKt+BNfK4jBV8M/fjp36H7jlPEOWZxFfVqq5v5Xo/uf5q5gNLUbS1HRXnXPqbIUsTSUUUigooooAKKKKACiiigAooooAK9f/Z//aS1/wCBuriNC+peHJnzdaXI/A9ZIj/A/wCh6HsR5BRW1KtOjNTpuzR5+OwOHzKhLDYqClGW6f8AWj7NH7D/AA4+J3h74q+HodZ8PXy3ls4w6dJIXxyjr1Vh+vUZGDXXfxV+PHwz+KfiL4TeI49Y8O3zW0wwJoW+aGdP7ki9x+o6gg81+kXwE/aZ8OfG/TlhjcaZ4kiTM+lzONx9XjP8afqO46E/d4DM4YpKMtJ/n6H8xcTcG4rJJOvQvOj36r1/z29D2Y9az9Y0Sx1+yks9QtIby2kGGinQOp/A1ocYoxivbaT0Z+dRlKLUouzR85+P/wBku2umku/Cl59jkOT9huiWiPsr8sv45+or558V+Cde8D3f2fWtMnsmJwkjLmN/91xkH8DX6Ig844zVXUtMtNXtJLa9toru3kGHinQMjD3B4NeVWy+nU1ho/wAD7fLuLMZhLQr/ALyPno/v6/M/NoTCl84etfX3jb9lLwz4gMk+jSyaBdtztj/eQk+6E5H4ED2rwDxl+z1428HF3OnHVbQc+fp2ZOPdPvD8se9eJWwdejurryP0rAcRZdjrJT5Zdpaf8B/ecB5w9aDMPWqUrPDI0citG6nDKwwQfQimmf3rzz6hRT1Rd86mmbiqXne9NMtFy/Zl1p/eozNVQy+9Mab3qblqBaaaomlqs01RNN70rmigWWm963/AXxG1X4ceIodW0qba6/LLCx/dzp3Rh6fqDyK5JpqhaWhTdNqUXqgq4WniaTpVY3i9GmfpN8Mviho/xT0BNQ0yULMoC3No5xJA/wDdYenXB6H8wO0Pc1+YHgn4gav8PNfg1jRbo29zHw6HmORO6OO6n/64wQDX3j8HPjtoXxb0tTBItnrMSA3OnyN86erL/eXPft3xX12Cx0cQuWekvzPwbiHhirlM3XoJypP74+T/AEZ6h1paSlr1j4QQdKq31jBqNtLbXMKXEEqlHilUMrKeoIPUVa4FGQaBptO6Pk/4xfs13WiGbWPCkb3ViMvLpwy0sI9Y+7L7dR79vAhMVJByCOCDX6WYzx2NeJ/GL9nLTvHPm6novl6ZrZyzcYhuD/tgdG/2h+IPUeFisvv79L7v8j9MyTip07YfHu66S/z/AMz5CWenCen+JPDmq+D9Wk07WLOWyuo/4JBww/vKejD3HFZgn96+fd4OzP1enyVYKpTd0+qNJZ/el8/3rOWf3pfP96nmK9maHn+9Bn96z/P96Qz8daOYPZl8z0wz1RM/HWmmelzFezLjT+9RtPVNp/eux+GXwt1v4pav9m06LyrOJh9ovpAfLiH9W9FH6DmripVJKMVdsxr1aWEputWkoxW7ZV8E+C9W+IOuxaXpEBllbl5DxHEnd3PYfqegya+3Phb8K9L+F+jC1s08+9kAa5vXXDzN/QDsP5nJq78PPhxpPw10JNO0uHDHDTXDAeZM/wDeY/yHQV1nOfWvqcHg1h1zS1l+R+HZ9xBUzSbpUvdpL735v9EPpKKOor1D44QfSikIwp71458cv2iNK+FNnJZWjR6h4kdf3doGysWejSEdB3A6n2HNZVakKMXObsjsweDr46sqGHjzSf8AV32Ru/GL4y6T8KNEaWd1uNWmB+y2Kt8zn+83og7n8BzXwl4p8Y6l411y51bVrlrm7nbJJ4VR2VR2UdhWR4i8V6l4v1q51XVruS8vrhtzyyH8gB0AHQAcCqKy18disbLEy7RWyP6CyHhyllFLml71V7v9F5fmaiy+9SLLWYs1TLP71w3PqHA0lmqRZ/es1ZqkWb3p3MnA0Vn96eJuazhLThNzVXIcDR86l84etZwm5607z/ei5Psy/wCcPWjzh61VtY576dILeKSeZzhY4lLMx9AB1r1bwb+zT418VmOW5tF0Szbky352vj2jHzZ+uPrW1OnUqu0Fc8/FYvC4KPNiKiivN/kt38jzIzDNdP4N+HHiTx9cBNG0yWeLOGuXGyFPq54/AZPtX1J4I/Zd8J+F9k2oo/iC8XnfdjEQPtGOMezFq9dtLSGzgSG3iSGFBtVI1ChR6ACvZo5Y3rVdvJH59mHGdKN4YKF33ei+7d/Ox4P8P/2UtL0dku/Etx/a1yORaRZSBT7n7z/oPUGvdrDT7XSrSO1tLeK1t4xtSKFAqqPQAcCrW3ikIBr3KVCnSVoKx+aYzMcVmE+fETcvLovRbAOB0pskixKWdgqgZJPasXxb4x0bwLodzrGu6hDpunQDLzzNgewA6sT2AyT2Ffnz+0b+2Jq3xTNxoXhrz9G8LnKSODtnvB/tkfdQ/wBwHnuT0HJi8bSwkbzd30R7ORcOY3PqvLQVoL4pPZf5vyR61+0n+2zBo4uvDXw/uI7q+5iudaXDRQ9isXZ2/wBr7o7Z6j4YvLy41G7murqeS5uZnMkk0rFndickknkknvUNFfA4rF1cXPmm/RdEf1LkeQYPIaHssPH3nvJ7t/1stgooorhPpQooooAKKKKACiiigAooooAKcHIptFAEqy08S10Hgf4X+KfiTffZfDeh3mqvnBkhTESf78hwq/iRX1V8Mf8AgnncTeVeeOdaEC8MdO0vlvo0rDA9wqn2avRw+CxGJ+COnfofL5rxFleUJ/Waq5v5Vq/uX5uyPkbRtJv/ABDqEVjplncaheynbHBaxNJI59lAya+nfhT+wn4l8SmG98X3a+HrA4Y2kJEt049D/Cn47j6rX2j4B+FHhT4Y2H2Tw3o1tpsZADyIu6ST/ec5ZvxNdePSvqMNk1On71Z8z7dD8SzjxDxWKvTy+Ps493rL/Jfj6nDfDn4OeE/hXYi28PaXDayMu2W6Yb55v95zyfp0HYCu56UlGOCK+hhCMFyxVkfk9evVxNR1a0nKT3bd2PoooqzEKKKKACiiigAooooAKKxfFXivR/BWh3Wsa7qVvpGmWi75rq7lCIo+p7noAOSeBX55/tJ/8FKb3WhdeH/hUkmm2RzHJ4iuExcSjofIQ/6sf7TfNzwFIzSbsNK59Y/tD/tdeB/2ebGSHULn+1/EzJug0GycGY5HDStyIl9zyewavyz+Pf7Tfjf9oXWfP8Q3/kaVE5a00azJS1g9Dtz874/jbJ5OMDiuO8J+DvFnxi8Xrp2iWN94k1++cyPtJkkYk/NJI7HgZOSzED1Nfo/+zP8A8E7PD/w6Nn4g+If2fxN4iGJI9NA3WNo3XkH/AFzD1I2j0OA1TqytEfKv7Mv7Cni345va61rIl8L+DGIf7bNH/pF2vpAh7H/no3y+m7BFfqN8KvhB4T+DHhiHQ/CWkx6ZaDBllA3TXD4+/K55Zvr06AAcV2aIsaBVUKoGAAMACpKpKxLdwooopiCiiigAooooAKKKKACiiigAooooAKKKKACiiqOqana6Jp13qF/cx2djaxNPPcTMFSKNQSzMTwAACSaN9EBhfEj4keH/AISeDNS8U+Jr5bDSLCPfJIeWc9FRF/iZjgADqTX4rftT/tT+Iv2mfGbXt60mn+G7N2XS9GV8pAn99+zSMOrfgOBXRftqftZah+0h46e106aW28DaTKyaZZ8r57dDcyD+8wzgH7qnHUsT83V+i5RlSw0VWqr33+H/AAe5aVgoorofA/w+8SfErXI9H8L6Le67qbjcLexhMjKvdmxwqjIyxwB619NOcYLmm7Io56ivqUf8E1PjsdKa8Ph6wWYLuFkdUg84+2d2zP8AwKvn/wAffDXxT8LtcfR/FmhXug6ivPk3kRTeP7yN0df9pSR71z0sXQrvlpzTfkwuc1RRX1n+w5+xdd/tAa7H4m8SwS2ngDT5vnPKNqcqnmGM9Qg/jcf7o5yVeJxFPC03UquyQHQ/sG/sRS/GLUbbx141s3i8EWku60spQQdUlU9P+uKkcn+IjaP4sfrPb20VnBHBAiwwxqESONQqqoGAAB0AqHStMtND061sLC2is7G2iWGC3gQJHEijCqqjgAAAACr1fleOxtTHVeee3RdjNu4ma4Lw98b/AAR4q+IOt+CNL8RWl34o0dVa809G+ZM9Qp6OV4DBSdpIBwa+YP29v23o/hFYXPgPwReLJ41uo9t5fQtkaVGw7H/nswPA/hB3dStflj4d8Y634S8T2niLR9TudP1y1n+0Q30MhEqyZ5Oe+cnOeuSDnNergckqYqk6s3y3+H/N+Q0rn9EN3ZwX9pNbXMMdxbzIY5IpVDI6kYIIPBBHavzk/a//AOCbRH27xj8I7TI5mvPCydR3LWv8/KP/AAHste7fsY/tvaT+0NpcPh/xBJBpPj+2i/eWwO2LUFUcyw5/i7tH1HUZGcfV2K86nVxWVV2tn1XRi2P5wrq1msrmW3uIngniYpJFIpVkYHBBB5BB7VFX7Lftb/sI+G/2hLe417RBD4c8dquRfKmIL4gcLcKO/YSD5h3DAAD8kfiR8NPEvwl8V3fhzxVpM+katbH5ophw69nRhw6nHDKSDX6FgMyo46Omkuq/rdFp3OXooor1xhRRUkMMlzMkUSNJK7BVRBksT0AHc0bAb3w88Aa38UfGeleFvDtm19q+pTCGGJeg7lmPZVALE9gCa/cv9m74DaT+zr8LtO8J6bIbm5U/aNQvX4N1csAHfHZeAqjsFHU5J8d/YH/ZGj+Ang0eJfEdqp8ea1CDMrjJ0+3OCIB6MeC59QF/hyfrfFfm2c5l9an7Km/cj+L/AMiG7i0UUV82SFFFFABRRRQAUUUUAFFFNZgoJJwBQBzHxJ+IeifCjwRq/ivxDdC00nTITNK/8THoqKO7MxCgdyRX4VfHr4063+0B8TtV8W6wxV7l/LtLMNuS0t1J8uJfoDknuxY9699/4KF/tXn41eNj4O8N3m/wXoM5BlibKahdjKtL6FF5VPXLNzuGN3/gm/8Asnt8SvFSfEjxNZbvC+iz/wDEvt5l+W+vF5DYPVIzgnsWwOcMK+6y/DwyvDPGYj4mtvyXqy1pqfU3/BPj9lUfA/wGPFPiG02eNfEEKs6SL89janDJD7M3DP77V/h5+vepIopCcV8ZXrzxNWVWpuyNx1FFFYAFFFFABRRRQAUUUUAFFFFABRRRQBQ1nVrLw/pV5qeoXMdnYWcL3FxcSttSKNQWZmPYAAmvww/ay/aCvP2i/i/qXiAtJHoluTZ6RaPx5VspOGI7M5y7e7Y6AV9l/wDBUH9pr+zLCP4ReHrvF1dKlzr0sTcpFw0Vvn1bh2H93YOjEV+Z9fe5DgPZx+tVFq9vTv8AMuK6hRRRX2BQV0/wy+HmsfFfx7onhPQoPP1PVbhYIwc7UHVnb0VVDMT2CmuYr9Uf+CYn7NX/AAhng+X4n69abdZ12LytKjlX5oLLOTIPQykAj/YVSDhzXmZjjI4Kg59dl6ibsfXfwh+FukfBn4daH4Q0SPbY6bAIzIRhp5DzJK3+0zFmP1x0Fdt3o5oJxX5NKUpycpO7ZmLRRRSAKKKKACiiigAooooAKKKKACiiigAooooAKKKKACiiigAooooAKKKKACiiigAooooAKKKKACiiigAooooAKKKKACiiigAooooAKKKKACiiigDz346fCDSfjp8Mda8HawuyG+i/cXO3LW068xyr7q2OO4yOhNfg7498Eat8N/GOseGNdtjaatpdy9tcRnpuU/eU91IwQe4IPev6I+tfAf8AwU7/AGZP+Er8OR/FXw9ZltU0mIQ6zFEvM9oPuzYHUxk4J/uHPRK+nyPHfV6vsJv3ZbeT/wCCUmflzRRRX6MWFew/sq/tA3/7OXxc03xHEZJtGmP2TVrND/r7ZiNxA/vKQHX3XHQmvHqKyrUo16bpzV0wP6MdB1yw8T6LYavpd1He6dfQJc21zEcpLG6hlYH0IINaNfm5/wAEv/2nz8/wh8RXX9+48PzSt9Wlts/m6/8AAx/dFfpEOK/I8bhZYOu6Uvl5ozasOooorjEFFFFABRRRQAUUUUAFFFFABRRRQB4p+1T+znpv7Snwtu9BuPLttcts3OkX7jm3uAOhPXY/3WHpg4yor8UB/wAJP8F/iL/y86B4q8PX30kgnjb8iMj3BB7g1/QwT6V8Jf8ABSL9kv8A4T/w/L8TfCtlu8SaTD/xNbaFfmvbVR/rAB1kjA+pTj+FQfp8mzBUZfVq3wS28n/kykz6D/ZS/aO0z9pT4X2uuQGO21y0222r6eh5gnx94DrsfBZT9RnKmva8c1+DH7Mn7Qusfs3/ABPsvEdhvudMkxb6ppwbC3VuT8w9A6/eU9iPQkH9yPA3jLSPiH4T0vxJoN6mo6RqUK3FvcRn7ynsR2IOQQeQQQeRXHmuXvBVeaHwS28vITVjoKKKK8QQUUUUAFFFFABRRRQAUUUUAfMv7bn7WE37M3gu0j0rTJb3xPrQkjsJpoW+yW23G6R26Mw3DEYPPU4HX8avFHinVvGniC/1zXdQn1TVr6UzXF3cvueRj3J/QAcAAAcCv32+L3wk8OfG3wLqHhTxTZC70+6GUlXiW3lAO2WNv4XXPB78gggkH8S/2jf2d/En7N/j+fw9rkZuLKXMunapGhEV7Dnhh6MOAy5yp9QQT9zw/Vw6i4WtU/NeXp2LieU0UUV9oUFFFFABU9hYXOq31vZ2VvLd3dxIsUMECF3kdjhVVRySSQABVjQdB1HxPrNnpOkWU+o6neSrDb2tsheSVycBVA6mv1z/AGKf2FtO+A1lb+K/F0UGp+Pp48ovDw6UpHKRno0mDhpPqF4yW8rH5hSwFO8tW9l3/wCAJux+fPxj/Yr+I3wR+G+i+MtdskksbxR9ugtSXk0t2PyLPjj5gR8wyA3yk5xnwOv6Mtb0Ww8SaRd6VqlpDf6deRNBcWtwgeOWNhhlYHqCDX45fts/sbX37OviRtc0GKa9+H+pTEW05yzWMh5+zyn89rHqBg8g58rK84+tS9lX0l07Py9RJ3PlqnwzSW8ySxO0cqMGV0OCpHQg9jTKK+q9Sj9ZP2CP23ovizYW3gHxxeqnjS2j22V/K2P7UjUdCf8AnsoHP94DPUGvtW8u4LG1lubiZILeFTJJLIwVUUDJYk8AAc5r+c7TtRutIv7a+sbiW0vLaRZobiByjxupyrKw5BBAIIr6I+M/7d/xF+NPwz0jwZqM8WnWkMIj1W6siVk1ZwflMmMBVxjKLwWyemFX4rG5D7SupYd2i9/L0/yJcT1/9uL9v2b4hNf+Afhzevb+GAWh1HWYSVfUexjjPVYfU9X9l+98IUUV9ThMJSwdNU6a0/P1KSsFFFFdgBXR/D34g698LfF+m+J/Dd/JpusafIJIZo+h9VYdGVhkFTwQSK5yipnBTTjNXTA/c/8AZU/aj0H9prwKmoWrR6f4kslVNV0jdloXP8aZ5MbYOD25B5Fe54FfiJ+w34L+JviT43aXf/DeZtOl091bUtTuFJs4rYn5kmAxvDgECMHJIyCu3cv7cjO0Z696/LM1wdPB1+WlK6etuqM2rD6KKK8cQUUUUAFFFFABRRRQAUUUUAFFFFABRRRQAUUUUAFeDftD/sfeB/2hLaS5vrb+xfEwTEWuWKASHA4Eq8CVenXBAGAwr3migD8Q/j1+y146/Z71Nl1/TzdaM77bbW7IF7WX0BOMo3+y2DwcZHNdT+zr+2346+Aj2+nPMfEvhNSA2j30hzCv/TCTkx/Tlevy55r9hNX0my1/TbjTtSs4NQsLlDHNbXUYkjkU9QykEEexr4Q/aL/4JoWmqG61z4VTLY3RzJJ4dvJP3Ln0glP3D/svxz95RxUNW2Lvfc+o/gf+0z4G/aB0oTeGtUEepqm640e8xHdwep2Z+Zf9pSRz1B4r1uvwJ1LSvFXwj8YeReQal4W8SadIGGd9vPCw6MpGD9GHBHQ19p/s7/8ABTG+0v7NonxTt21G0GETxBZRjz0HrNEOHH+0uDx91iaafcTXY/SOiuf8G+OPD/xD0O31rw1q9rrWlzfcubSQOue6nurDupwR3FdBVEhSUtFABRRRQA09aztZ0Ow8Q2Utlqdlb31pKMSQXMSyI49CrAg1o8Yox70mk9GOMnFqUXZo+X/id+wZ4K8W+bd+G5pfCt82T5cQ862Y+8bHK/8AAWAHpXyr8RP2PviR8PvMmGk/29YLk/adJJlOPePAce/ykD1r9SqCoPWvHxGVYavqlyvy/wAtj7/K+OM3y20JT9pBdJa/jv8AmfiZPBJazPFNG0UqEqyOCGUjqCDTK/Xzx/8ABTwV8TYSviLw7aX0xGBchfLnX6SLhh9M4r5q8ef8E7dPuPMn8IeIprJ+q2epoJIyfQOoBUfVWNfO18krw1ptSX3P+vmfrOW+I2W4q0cXF0pf+BR+9a/ej4Yor1rx5+yt8S/h/ve88OTahZr/AMveln7QhHqQvzqPdlFeTyRPC7JIjI6nBVhgg+leJUo1KT5akWn5n6ThMxwmPhz4WpGa7pp/kNooorA9EKKKKACiiigAooooAKs6bqV3o9/Be2N1NZ3kDiSKeFyjxsOhDDkGq1FNNx96JEoxnFxkro+6v2d/244NT+y+H/iHIlrdnCQa2AFilPQCUDhD/tj5fXbjJ+xoLiO6hSWFxJE43KynIIPQg1+J9e9fs+/tZ+Ifg7PBpmotLrfhXOGs3fMlsO5iY9B/sH5T22kk19VgM3cbU8Rt3/zPw/ibgCNTmxeUqz3cOj/w9n5bdrH6dn260H9a5P4e/Evw78UNCi1bw5qMd/bPwwU4khb+46nlW9j9Rkc11gXqa+wjKM0pRd0z8Dq0qlCbp1YuMlo09Gh9IQD1GaOlLVGZyXi34X+F/HKEazo1tdyEY8/bslH0dcN+teK+Lf2MtPuQ8vh3WZrF+ogvFEqZ9AwwQPqGr6V70fWuWphaVb44nsYPOMdgLewqtLtuvueh8AeKv2c/H3hXe76O2pW6/wDLfTm84H/gA+f/AMdrzS8guNPuHguoJbadDho5kKsv1Br9SCOMYzWRrnhHRfE1v5GraVaajEBgLcwq+PpkcfhXl1cqg9acrep9zg+Oq8LLFUlLzTt+Dv8AofmKZuKY03vX3R4l/ZF8Ba6He0trrRZWOd1ncErn/dfcMewxXlHib9iHWLcu2heILW9HUR3sTRMPbcu4H8hXl1MtxENlf0PtcJxhlOI0nJwf95fqro+amlqNpfevR/EX7N3xH8O+Y8vh2a8iHSSxdZt30VSW/SvONW0nUtDmMOoWF1YS/wBy5haNvyYCvNnSqU/ji0fXYbGYTFK9CrGXo0yNpqheb3qu0vvUTTVz3PWjBMneX3qxpHiC+8Oapb6lpl1JZXsD74pom2sp/wA8Y71lPPUDzZpczTui3QhUi4TV0z7x+A/7Wem+OTb6H4oeLStebCR3GcQXR7YP8Dn+6eCenXFfSIIPINfju0uD1r6C+B/7Yes/D5rfSfE3na7oC4VZS265tl/2SfvqP7rHPoRjFfSYPNk7U6/3/wCZ+OcQcCtc2KytesP/AJF/p93Y/QX8KVj+Fc74O8caF8QNGh1bQtQi1Gzk5DxHlT3VlPKkehANdCDzX1Cakrp3R+MVKc6U3TqJqS3T0aH0UUUyDlvG/wAPND+IOlNY61aLOnJjlHEkR/vI3UH9D3Br49+LH7O+v/Dppr6yV9Y0Jct9oiTMkI/6aKOn+8OPXHSvugnp3NIyhxhhla4cTg6eIWuj7n0eU59i8pl+7fNDrF7fLsz8uxcY70v2geor7N+LH7K+i+M1mv8AQCmhawcsVRf9HmP+0o+6fdfxBr5C8aeB9e+HuqNY67YS2UuTskIzHKPVHHDD6fjivlsRhauHeq07n7hlOeYLN42pytPrF7/LuvQz/tA9RSG4z3rP8/3pDPx1rgufTezNA3HHWmG4qtaxT39zFbW0MlxcSsEjiiUszsegAHJNfVXwQ/ZSEQt9b8bRB5OHh0gnKr6GY9z/ALA49c8iuqhQqYmVoo8TNc0wuUUvaYiWvRLd+i/XY88+C/7PurfEyaHUdQEmmeHQcm4IxJcDuIwe3+0eB2z0r7V8N+GNM8I6Rb6ZpNollZQLhY4x+ZJ6knuTya0YYI7aNI4lWONQAqKMAAdABUw4B719fhsJDDx93V9z8DzjPMTm9S9TSC2itl6935i0tJRmu0+dEI4xUbyrChZyEUDJJOAK5T4h/FDw78LtDk1PxDqCWcfIiizukmb+6i9WP6DuQOa+EfjZ+1Z4h+Ksk+nac0mh+HCSv2WN/wB7OPWVh1H+wOPXdjNedisdSwqtJ3l2Pq8k4ax2dzvSXLBbye3y7v0+Z7l8d/2wbXRhcaD4ImS8vuY5tW4aKI9CI+zt/tfdHbPb4+u9TuNSvJru7nkubqZzJJNKxZ3Y8kknkmsRZfep0mx3r43EYupipXk/l2P6IyjIMLktL2dCPvPeT3f9dtjUWbFSpN71mJPUyzVzXPZcDTWapFl96zVlPY1raNoOr6/L5emaXeag+cbbW3eU/koNWlJuyOSrKnTXNUlZAJqkWf3r0bw9+zF8R/EGxl0I6fC3/LS/lSPH1XO79K9T8NfsPX0gSTXvEcMH96HT4jJn/gbbcf8AfJrup4PEVNoP8vzPmsVxDlWE+OvFvstX+Fz5pE1XdNsb3V7lbawtLi9uG+7FbxNIx+gAzX2/4Z/ZP8AeH9j3FjNrE69Hvpiwz/urtU/iDXqWj+G9M8P2wt9LsLbT7cf8s7aFUX8gBXp08pqP+JJL8T4vF8dYaN1haTk+70X6v8j4e8K/sy+PvExR5NNXSLZv+WuoSeWf++Bl/wAwK9p8J/scaJYBJdf1S51SQdYIB5MX0J5Y/UEV9GY4o+lepSy6hT1au/M+JxvFmZYu6jJQX91fq7v7jm/Cnw/8O+C4RFouk2tiMYLxp87D/ac5Y/ia6MkqOlGMUrDNelGKjpFWR8hUqTqycqkm2+r1YE0vQetHAqC5uYrOF5ppFijRSzO5wFA5JJPQVRCTeiJcnFeRfHT9pHwz8EtPK3ko1HXJE3W2lW7jzH9Gc/wL7nrzgHFeJ/tA/tzW2ki50L4ePHfXnKS60w3RRHofKU/fP+0fl9A2ePh7VtWvte1G4v8AUbua9vbhzJNcTuXeRj1JJ5NfNY7N40r06Gsu/Rf5n7BwzwHWx3LicyThT3UdpS9ey/H0Ox+Lfxq8T/GfXDqGvXhMCE/Z7CElYLdT2VfX1Y5J9egrg6KK+LqVJVZOc3ds/ojDYWjg6UaGHgowjslogooorM6wooooAKKKKACiiigAorW8PeEdc8W3QttE0i91af8AuWdu8pH12g4r3HwV+wx8SvFBjl1G2tfDdq2CWvpg0uPZI9xz7MVrqpYWtX/hwbPFxuc5flqviq0Y+V1f7t39x88Va0zSr3WruO00+znvrqQ4SC2jaR2PsoBJr9BvAX/BP/wT4fMc3iO9vPE1wuN0Zb7NAT/uod3/AI/+FfQfhX4f+G/A9mbbQNEsdKi7i0gWMt7sQMsfc5r3KGR1Z61ZKP4v/I/Nsx8SsDQvHBU3Ufd6L/P8Efnd8O/2I/iJ418qfUraLwvYNgmTUP8AWke0S5YH2bbX1F8Ov2FfAHhAx3GsLP4qvV53Xh2Qg+0Snp7MWr6SA44o/GvoKGV4ahry8z8/8tj8qzPjXOMyvH2nJF9I6fjv+JQ0nRbDQbKOz06zgsrSIbY4LeJY0QegUAAVfooxxXrJW0R8JKTk3KTux1JS0UwCiiigAooooAKKKKACiivNfjH+0H4H+BGkfbfFmsx207qWt9OgIku7j/cjBzjPG44UdyKAPSTwK+YP2iv28vBHwTF1pGkyJ4u8WJlDZWco+z2z/wDTaUZAIP8AAuW4wdvWviz9oj9v/wAbfGA3OkeHWk8HeFnyhgtZP9LuV6fvZRggEfwJgckEtXjHwg+BHjX4667/AGb4S0eW+2sBcXsnyW1sD3kkPA9ccsccA1DfYtLuTfGb9oHxv8etcN/4r1aS4hRibbToMx2tsD2jjzjOONxyx7k17F+zf+wJ4w+MrWus+IxL4R8JvhxPPH/pd0vX91GegI/jbjkEBq+x/wBnP9gPwZ8G/s2s+IVj8X+LEw6z3Mf+iWrdf3UR6kH+NsngEBa+qgKEu4N9jg/hN8FPCHwR8PLo3hHSItPhIBnuD89xcsP4pJDyx68dBngAcV3tFFWQFFFFABRRRQAUUUUAFFFFABRRRQAUUUUAFFFFABRRRQAg6V+cP/BUH9p9ognwh8O3RRmCXGvzRNjg4aK2z78O3/AB/eFfc/xn+Jdl8Hvhd4k8ZX4V4dJs3nSJmx5sv3Yo89tzlV/4FX4F+LvFWpeOPFGq+INYuGu9U1O5ku7mZv4pHYsfoOeB2HFfUZDglXquvNaR29f+AUkZFFFFfopZ6R+z/wDAzXf2hfiTp/hPQx5Xmfvr2+dd0dnbqRvlYd8ZAA7sQOM5r9svgj8B/CXwB8GweH/CunpbqFBur6RQbi8kHWSV8cnrgdAOAAK+ZP8AglJ8O7TQ/gvrHi5oVOpa5qTw+dt5FvCAqqD/AL7SE+vHpX3HivzbOsdOtXdGL92P4shsO9cT8VPhD4U+NXhefw/4u0iDVdPkyULjEsD44eJxyjD1H0OQSK7YHNFfORlKElKLs0SfmJpf/BKjV7f45pZX2rLc/C+P/Sv7QVwt3Km7i1KDpJ6yAbdvIwflH6S+GvDemeDtBsdF0ayh07S7GFYLa1gXakaKMAAf5zWtijArsxWNr4vlVV3t/V/UbdwAr5F/bm/bRtfgBocvhfwvPFdeP7+HgjDrpkTDiVx0LkfcQ/7x4wG3/wBtH9sLTf2bfCx07S3hv/HmpRH7DZN8y2qHI+0TD+6Dnav8RHoCR+NPiLxFqfi3XL7WdZvZtR1S+mae5urhtzyuxySTXuZPlX1iSr1l7i2Xf/gDSK+pald6zqFzf39zLeXtzI009xO5eSR2OWZmPJJJJJNVqKK/RF7pZc0fWL7w/qlpqWmXc1hqFpKs0F1buUkidTkMrDkEHvX60/sS/t32PxstbTwb41nh07x5EmyC4OEi1UAdVHRZfVOh6r3VfyKqW0u5rC6hubaZ7e4hcSRyxMVdGByGBHIIPOa8vHZfSx1Pllo1s+3/AABNXP6PRnNeXfHj9nfwb+0P4VfRfFVgGljDGz1OABbqzc/xRvjp0ypypwMjgY+YP2Hf2/IfiGtj4C+I17HbeKQFh07WJiFTUewjkPRZvQ9H9m+994HpX5nWo18vrcstJLZr80RsfhV+0v8Asm+Mv2afEBi1aA6n4cuJCtjr1qh8ibuFcc+XJjqh9DgsBmvEq/oo8V+FNI8b6BeaHrunQatpN7H5U9pdRh45F9we46g9QQCORX5Xftf/APBPDV/hMb3xZ8PorjXfBwzLcWHMl3pq9SfWSIf3vvKPvZALV9rludQr2pYjSXfo/wDJlJnxRX6I/wDBNr9j/wDtO4tPi34wsv8ARYW3eH7Gdf8AWOD/AMfbA9lPCepy3ZSfCP2Hv2Tbn9ozx79v1iCSLwLosqvqM3K/apOq2yH1PBYj7q+hZa/Z3T7G20qwt7SzgS1s7eNYoYIVCpGijCqoHAAAAAFY53mfs4vDUnq932Xb5g2XKKKK+DICiiigAooooAKKKKACiiigBuK+Gv8AgpB+1r/wrjw5L8NfCt5t8T6tB/xM7mFvmsbRh9wEdJJB+ITJ43Ka97/ar/aO0v8AZq+GNzrlwY7rXLvdb6RpzHm4nx94jr5aZDMfoM5YV+KE8/if4z/ERpHNz4g8VeIL7oPmkuJ5G4A7AZOMcAAdgK+nybL1Wl9ZrfBHbzf+SKSOx/Zl/Z+1f9o/4oWPhmw32+nIRcapqAXK2tsCNzehY/dUdyR2BI/cvwV4P0n4f+FdL8OaFZJp+kabAtvbW8fRVA6k9yTkknkkknk15d+yZ+zdpv7NXwvttGjEVz4hvdtzrGoIP9dPj7inr5aZKqPqcAsa9v71yZtmDxtXlj8EdvPzE3cWiiivDEFFFFABRRRQAUUUUAFFFFABRRRQAmOMV5T+0p8dtN/Z5+FGreLL/ZLdoPs+nWTHBurpgfLT6cFmPZVbvXqE88dtC8sjiOJFLMzHAAHUk1+Kv7dH7TMn7QvxXli0ydm8H6Ez2mloD8s5z+8uCPVyBj/ZVehzXrZXgXja6T+Fav8Ay+Y0rngXivxRqfjbxLqev6zdvfarqNw9zc3EnV3Y5J9hzwBwBxWVRRX6rGKiuVGgUUVZ03TbrWNRtbCxt5Lq9upVhggiUs8jsQFVQOpJIAFU3yge3fsa/s6z/tGfGGx0y4iceGdN23uszrkDyQeIgezSH5R3A3N/DX7hWNnBp9nBaWsKW9rAixxQxKFVFAwFAHAAAxivE/2Qf2drX9nD4P2OjSxxv4jv8Xms3K4O6cj/AFYPdIx8o7H5m43GvdOtflebY765X91+7HRf5/MzbuOooorxhBRRRQAUUUUAFFFFABRRRQAUUUUAFFFFABRRRQAUUUUAFFFFABRRRQAUUUUAFFFFABRRRQAUUUUAFFFFABRRRQAUUUUAFFFFABRRRQAUUUUAFFFFABVS/sbfU7G4s7qFLm1uI2ilhlUMkiMMMpB4IIJGKt0UbAfhv+2Z+zhc/s4/Fy70+2ikbwtqha80a4bJHlE/NCT3aMnae5BVv4q8Er92/wBq39nyx/aO+EmoeHpRHBrdvm70i9cf6m5UHAJ/uOMq3sc4yor8Mte0O/8ADGtX+kapayWOpWM721zbTDDxSIxVlI9QQRX6fk+P+uUeWb9+O/n5midyjRRRXvDL2h63feGtZsdW0u6kstRsZkuLa5hba8UiEMrA+oIBr9xv2Sv2irD9pD4U2Wuq0cOvWeLTWLJDjyrgD7wH9xx8y/UjJKmvwrr239kf9oy+/Zu+LFnre6Sbw9e4tNYsk582An76j++h+ZfxXIDGvBzfALGUeaK9+O3+Qmrn7rUVnaHrdj4k0ex1XTbqO90+9hS4t7mFtySxsAysD6EEGtGvzBpp2ZmFFFFABRRRQAUUUUAFFFFABRRRQAU11DqQQCDwQadRQB+QX/BQn9kg/Bfxe3jXwxZ7fBOtznzIYl+XTrpskx47RvyU7DleMLmb/gnn+11/wpvxWvgbxRe7PBetTjyLiZvl066bAD5PSN+A3YHDcfNn9VfHfgjRviR4R1Twz4gskv8ASNTgaC4gfuD0IPZgcEEcggEdK/Dr9pv9nnWv2bviZeeHNQD3OmS5uNL1Lbhbu3J4PoHXoy9iPQgn7nLsTTzPDvB4j4kvv8/VFrXQ/eRWDgEHIPORTgcdq+Cf+CcX7X3/AAnGj2/wu8XX27xDp8WNHvJ25vbdR/qST1kjA49UHqpJ+9frXyGLwtTCVXSqdPxXclqw6iiiuUQUUUUAFFFFABRRRQAmea81+PXwK8N/tC+Abvwv4ig4bMlpfRqPOs5wPlkQ/oR0YZBr0ojNAqoTlTkpwdmgP5/vjj8EfEvwB8fXvhXxLbbJ4jvtruMHybyEk7ZYz3Bx06ggg8ivPq/eL9pb9nDw5+0p4Bm0LWIxa6nAGl0zVUTMtnNjr/tI2AGTuPQgEfiZ8VvhX4j+DHjnUfCniiyay1OzbqOY54z92WNv4kYcg/gcEED9NyrMo42HLPSa3X6o0TuchWz4O8G618QPE2n+H/D2nT6rrF/IIre1t1yzt/IADJJOAACSQBV74b/DbxF8WvGFh4Y8LabLqmr3jbUijGAi93duioByWPAr9lv2S/2QfD37MvhsSYi1bxlexgahrBToOvkw55WMH8WIyewXXMczp4CHeb2X6sG7GF+xx+xVo37OGjJrOriDV/H13Fi4vwN0dmpHMMGeg7M/VvYcV9RUGlr8xr16mIqOpVd2zMKw/F3hLSfHfhvUdA16wh1PR9QhaC4tJ1yrqf5EcEEcggEYIrcorFNxd0B+If7Yf7I+sfsz+L/NtxNqHgrUZGOmakwyUPXyJiOBIo6HowGR0YL88V+/X7QMXgKb4SeIk+JTWyeEDbn7W1ycEH+Ex458zdjbt+bdjFfgpry6amuagujSXMukC4kFm94qrM0O47C4UkBtuM4OM5r9NyfHzxlFxqLWPXo/+CaJ3KFFFFfQDCiiigAooooAK9s/Zf8A2WPE/wC0z4uFlpqNp/h60dTqWtSoTHbr12L/AH5COij6nA5ra/ZJ/Y98Q/tM+JBO4l0jwVZSgahrBTlz1MMGeGkI6nooOT1Ct+ynw7+HPh/4U+EbDwz4Y02LS9Isk2xwxDlj3dm6sxPJY8k18xmubxwqdKjrP8v+CS3YzvhH8H/DPwR8FWfhjwrp62OnwDc7nmW4kIG6WVv4nOOvbgAAAAdz3NFLX51KcpycpO7ZAUUUUgCiiigAooooAKKKKACiiigAooooAKKKKACiiigAooooAKKKKAPPfi98C/BXxx0M6b4u0WHUNqkQXiDZc2xPeOQcj1xyDjkGvzb/AGhf+CePjT4V/atX8Jeb4z8NJlyII/8ATrdf9uIffA/vJ7kqor9ZqKTVxp2PwZ+GPxg8ZfBXxB/anhPWrnR7oECaFTmKYD+GSM/Kw+o47YNfon+z/wD8FJfC3joW2kfECKPwjrbYQagpJ0+dvUk5MP8AwLK/7Q6V6f8AH79ij4ffHdLi/ks/+Ec8TvlhrOmoFMjes0fCy/U4b/aFfmx8d/2PviH8BJprnVNNOreHlb5Nb00GSADt5gxuiPT7wxngE1OqK0Z+0Nle2+pWkN1aTx3VtMoeOaFw6Op5BBHBB9atV+IfwP8A2qfiF8A7pE8P6u1xo+/dLouoZltH9cLnKE+qEE981+jPwH/b++HvxfW307WZx4L8RyYX7LqMo+zyt/0zn4HPo2084GaadxNWPqOimqwdQVOQeQRTqokKKKKACiiigAooooAYRnjANcd4z+EXgzx+rf8ACQeHLDUnIx50kIEo+jjDD8DXZ9qTAqZRjNWkro1o16uHkp0ZOLXVNp/ej5U8a/8ABPfwXrPmS+HtVv8Aw7MfuxMRcwL/AMBbD/8Aj9eC+Mf2DPiP4faRtJFh4itwcqLaYQyke6ybRn2DGv0kHPtS/wAq8qtlWFq68tn5H3GA44zvA2XteddpK/46P8T8cPFPwy8W+Cnca74d1LTFXrLcWziM/R8bT+BrmCMV+2MtvHKpV0V1IwQwzmvOvF37OXw48a+Y+qeEtOaZ+Wnto/s8pPqXjKk/ia8erkXWlP7/APNf5H32C8T1osbh/nF/o/8AM/JOiv0L8T/8E9PBGpl30fVtV0aQ9ELrPEv4MA3/AI9Xknif/gnh4w04s2h69pmrxjtcK9u5+gw6/mwryqmU4qn0v6f1c+2wnHeSYqylV5H2kmvx1X4nyfRXrHiP9lX4p+Gd5ufCF5cxr0exKXO4eoEZJ/SvOdX8Nat4fl8vVNLvdOkzjbdW7xN+TAV5k6FWl8cWvVH2GGzPA4tXw9aMvSSf5MzaKKKxPRTT2CiiigZ03w/+JHiL4X6/Hq/h3UZbC6XAdVOY5l/uSIeGX2P1GDzX6D/s/ftgeHviwkGkawY9B8UMAot5HxDdN/0yY9z/AHDz6buTX5pUqsyMGUlWByCDyK9PB5hWwj01j2/rY+Lz/hXBZ9C9RctRbTW/z7ryfyP20HP40oGK/Pj9nv8Abc1Pwe1voXjmSbVtG4jj1QZe5tx/t95FH/fQ/wBrgV95eHfEOm+KtJt9T0i9h1CwuEDxXEDhkYfUV93hcbSxcb03r1XVH8yZ1w/jcirezxUfde0ls/8AJ+T1Neiiiu8+bCiiigAooooATGRzzVS90y11GBobm2huIm+8kqBlP1Bq32oyKNxpuLujzrW/2ffh34hDC78J6erN1a2j8hj+Me0151r/AOxB4E1QlrCfU9JbssU4kUfUOpP619E5NIea5Z4WjU+KC+49jD51mOF0o15Jdru33PQ+N9Z/YAuFDPpfi9JP7sd1ZEY/4Ern/wBBrgNa/Yg+IthuNo+lamvYQXLIx/77VR+tfoTimkc9a4Z5VhpbJr0Z9JQ44zqjvUUvVL9LH5e6x+zP8UNH3GfwheSAd7Zo5s/98Ma4jVfh94s0bcb/AMM6xZgdTcWMqj9Vr9esDvTWgjbqin8K45ZJSfwya/H/ACPoaHiRjY/xaMX6XX+Z+RXgH4oeJvhRro1Lw/fzWE4IE0DDMUwH8MiHhh+o7EGvvb9n39rTQvjDJDo2oRrovicrxas2YrnAyTEx78E7DyB0LYJr22/8PaXqwIvdOtbrH/PaFW/mKzLD4Z+E9M1GPUbTw1pNtfocpcxWUayKfUMFyK6cLga+Fl7tW8ezX/BPHzviTLs9p81XCOFW2klJfjorr+lY6miiivbPzkKKKKAGE9O9ZHiTwtpnizTZLDVrGG+tJPvRToGGfUeh9CORWzg/jSHik0mrMqE5U5KUHZrqfIPxW/Y3ubUS6j4JnNxHyx0q6fDj2jkPB+jY/wB414n4M+CvjDxt4jl0a20mezmt3C3Ut7G0cdv/ALxI6+gGSewxX6U9aQRhScAD8K8ipllGc1JaLqj77Cca5jhsO6E7TfST3X+Z5d8If2f/AA98KLZJ4k/tHW2XEuozqNw9Qg/gX6cnuTXqROD1oHFL2r1KdOFKPLBWR8TisVXxlV1q8nKT6sdSdqWitDlGDH4V8yftBftlaV8OLq60DwzGms+IoiY5pWP+j2jjghiOXcf3RgDucjFfTZHvXKt8LPB730t6/hnSHvJWLyTGyjLuxOSS23JNc1eNWpDlpS5X3PWyuvgsNXVXG03Uitop2Tfn5eR+VPinxr4h+I+uvqet31zquoTHAL87R/dRRwq+wAFXdK+GvjDWNv2HwvrN0D0aGwlK/mFxX6yWOhadpaFbOxtrZfSKJVH6CrqxIOgUfhXg/wBi8z5qlS79P+CfqEvEZ0oKlhMIoxW2ui+SSPzF0b9l74pawVMPhK6hU/xXMsUOPwdga7zR/wBhr4g321ry50nTU7iSd3cfgqEfrX6AngcUhyBmuqGT0I/E2zxcR4gZtV/hqMPRNv8AFv8AI+PNF/YB2lW1Txfkd4rSyx+TM/8A7LXoWg/sTfD/AErab3+0dWI6i5udin8Iwp/WvoIc0hPtXbDAYaG0F89fzPnMRxTnGK+Ou16WX5JHA6H8B/APh0IbLwppodPuyTQiVx/wJ8n9a7i3s4LSJY4YY4Y1GFVFAA+gFThcUfrXYoQhpFJHz1XE18Q+arNyfm2/zFAxS0UVoc4UUUUAFJS0UANBGKQA+tBNfOn7R37XGk/CFJ9E0Xy9X8VleYc5itMjgyEdT3CDn1I4zhWrww8HOo7I9HL8uxOaV1h8LDmk/wAF3b6I9V+KPxe8M/CLQW1PxFfpbAg+TbL801ww/hROpPTnoM8kV+d/x7/ar8TfGe5msYWfRfDIb5NOhf5pR2MzD7x77fujjgkZry3xp451z4ha9NrHiHUZtSv5jzJKeEHZVUcKo7AACsKvh8dmtTE3hT92P4v1/wAj+lOHOCMLk6jiMTapW/CPov1fysFFFFeCfpuiCilVGcgKpYnoAK6fSPhd4x8Q7TpvhbWb5W6PBYysv5hcCtIwnJ2irnPVxNCguarNRXm7HL0V7boH7G3xX14qT4c/s2Fv+Wl/cxpj6ruLfpXpnh3/AIJ0+KLsA614o03Tc9RaQyXBH/fXliu2nl2KqfDTfz0/M+bxPFeSYTSpiY/J835XPkaiv0H8Of8ABPHwZp7o+r61q2rMv3kjZII2+oClvyavWfDf7Lvwu8KBDaeD9PldeRJfKbps+uZC2D9K9GnkeIl8bS/ryPksX4kZVR0oRlN+ll+Lv+B+WOjeGtW8Rz+TpWlXupzdPLtLd5W/JQa9Z8JfsdfFPxaEkHh46Rbt/wAttUlWHH1Tl/8Ax2v1AsNLs9Lt0gtLWG2hX7scSBVH0Aq3jHsK9SlkVJfxJN+mn+Z8ZjPE3G1LrC0Iw8223+i/M+H/AAj/AME5ZHVJfE/izb/ettLt+fwlf/4ivbvBv7Gnwu8IFJG0I61cp/y21WUzZ+qcIf8AvmvcvakH+ea9all+Go/DBfPX8z4TG8VZzj7qriJJPovdX4WKGl6Jp+iWqW1hZQWdtGMJDbxKir9AAAK0fpSfWl7V6CSWiPlZScneTuxaKKKYgooooAKKKKACiiigAooooAKKKztb1/TfDOmXGpavf22mafbrvmuruVYoo19WZiAKANGud8aePPD/AMOdDn1rxNrNroumQ/enu5AgJ/uqOrMeyjJPYV8cfHr/AIKa6F4c+06T8M7FfEOoDKHWb1WSzjPqicNJ9TtHf5hX5+/ET4p+MPjL4i/tPxTrN5ruoOdsSSH5I8n7kUa/Kgz2UCpbKSPs39oL/gpvdX/2nRvhZZmxhOUbxBqEYMrD1hhPC+zPk8/dU18SAeKfiz4v4/tPxV4k1KX/AG7m5nf9Sf6AV9K/AH/gnZ43+JxttV8XeZ4L8PPh9lxHm+nX/ZiP3M+r4I4IVhX6OfB/9n/wP8CdJ+xeEtFitJnULPqE37y7uP8AfkPJGedowo7AUrN7julsfF/7PP8AwTLnuWtta+K1ybeLh18O2Evzt7TzL0/3UOf9odK+/fCnhDRfBGhW+j6BpVro+l242xWlpGI0X1OB1J7k8nvW3RVJWJbuFFFFMQUUUUAFFFFABRRRQAUUUUAFFFFABRRRQAUUUUAFFFFABRRRQB+fn/BWr4mPpngjwh4Gtpyr6rdPqN2inBMUICxq3szyE/WOvy/r7A/4KleIpNY/aaFgx/d6To1rbKvbLF5Sf/Io/IV8f1+p5PSVLBQXfX7zRbBRRRXtDP1k/wCCUfju21v4Ha14Z8z/AE7Q9VaRo89IZ1DI34uko/Cvt7tX4X/sdftCS/s6fGTT9buJJD4cvh9h1iBATmBiP3gHdkbDDuQGH8VfuFpeqWmuabaahYXMd5Y3cSzwXELBkljYAqykdQQQQa/Mc6wsqGKdT7Mtfn1IaL9FFFeASJXgH7XH7V+ifsyeCzNmLUfF+oIy6XpJbqennS45Ean8WPyjuV3/ANpz9orSP2a/htceI9Rga9vp3NtpunrkfabgqSAzfwqACWPoOMkgH8R/id8TvEPxf8a6l4q8T3zX+rXz7mY8JGv8MaL/AAoo4A/rk19FlOVvGT9pU+Bfj5f5lJXKPjfxtrfxG8Val4j8RahLqesahKZri5mPLE9AB0CgYAUcAAAcCsOirmjaNfeItWs9M0y0mv8AULyVYLe2t0LySuxwqqBySSa/R0o042WiRZTorrfih8K/E/wb8WT+G/FulyaXqsKLL5bEMrowyrowyGU8jIPUEdQRXJVUJxqJSi7pgFFFFUAqO0bBlJVgcgjqDX6V/sOf8FBBqY0/4e/FHUQLv5YNL8R3L8S9lhuGP8XYSHr0bnk/mnSg4rgxuCpY2n7OovR9UDVz+kAHIyKCoYYIyK/ND9gP9ujUU1TRvhb46a51WK5dLTRdWVWlmhY8JBKBksnZX6r0Py8r+mAr8txeEqYKr7Op8n3Rm1YyPDvhfR/CFi9noumWekWbzSXDQWUKxIZHYs74UAZJJJNbFFFcbbbuxBRRRQAUUUUAFFFFABRRRQA3vXPePfHGjfDbwjqfibxDepYaRpsJnuJ37AdAB3YnAAHJJAHWt6WVYY2d2CooyWJwAK/ID/goB+123xx8Xnwh4ZvCfA2izH97E3y6jcjIMx9UXkJ68t3AHo5fgp42soL4Vu/L/MpK541+0z+0HrP7R/xOvfEmo77fTkzb6XpxbK2luD8q+hY/eY9yfQAD76/4Jw/sjf8ACv8AQofib4ssiPEuqw/8Sq1nX5rG1Yf6wg9JJAfqEOP4mA+ef+Cef7IR+MPihPHfiqy3eC9HnH2e3mX5dSul5C4PWNDgt2JwvPzY/XIAKoA4Ar6DN8dCjBYHDaJb/wCX+Y2+g+iiivjiAooooAKKKKACiiigAooooAKKKKACkoxzXl/7Rfx00j9nr4W6p4s1MrLPGvk2NkWw13dMD5cY9uCWPZVY9qqnCVSahBXbA+X/APgpd+1J/wAIN4XPwv8ADd5s17Wod2rTQt81rZt/yy46NL39Ez/fBr8ra3PHHjTV/iJ4u1bxLr1217q+p3DXNxM3diegHZQMAAcAAAdKw6/WMvwccDQUFv1fdmqVgooor0wCv0E/4Jg/sxHXNYf4teIbTOn2DtBoUUq8TXA4kuMHqE5VT/eLHgpXyZ+zd8C9U/aF+Kul+FNP3xWjt5+o3qrkWtqpHmP9eQqjuzKK/dbwh4U0zwL4Z0zw/otoljpOnW6W1tbx9ERRgfU9yTySSTXyee4/2MPq9N+9LfyX/BJbNyiiivz4gKKKKACiiigAooooAKKKKACiiigAooooAKKKKACiiigAooooAKKKKACiiigAooooAKKKKACiiigAooooAKKKKACiiigAooooAKKKKACiiigAooooAKKKKACiiigBp6V+cP8AwU9/Zd81B8XvDlp+8UJB4gghXqOFjuse3CN/wA9mNfo/3qhrWj2XiHSb3S9Rto73T72F7e4t5l3JLGwKsrDuCCRXZgsVPB1lVj8/NDTsfzmUV7b+1x+zpffs3/Fi90bZJL4dvS13o94/PmQE/cJ/voflb8GwAwrxKv1ujWhXpqpB3TNAooorYD9F/wDgmL+1N9nmHwh8TXmI5C03h+4mb7rctJa5Pry6e+4d1FfpUDz0r+cjTNSutG1G1v7G4ktL21lWaC4hYq8bqQVZSOQQQCDX7afsYftM2v7SPwtgubqSOLxbpIS21i1XAy+PlnUf3ZACfZgw7An8/wA9y/2cvrNNaPfyff5kNH0LRRRXyRIUUUUAFFFFABRRRQAUUUUAFFFFABXjf7UH7Omj/tJfDK68PX2y11aDM+laiVy1rcY4z3KN91h3HPUAj2SkGe9XTqTpTVSDs0B/PPr2h+KPgr8RZ9PvUudA8U6BeA7kbbJDKhDK6MOo6MrDgggjg1+x/wCxl+1TY/tKfD1Wu3jt/GWlosWrWS/KHPRbiMf3Hx0/hbI6YJ4n9vv9kFPjr4SbxZ4ZtF/4TvR4TtSNedStxkmE+rryUPuV7gj8t/g98WvEfwF+I2n+KdAla21GxkKT20uQlxFnEkMi91OMeoIBGCAa+7lGlnmF5o6VI/n/AJMvdH9A5zQDmvPPgb8Z9A+Pnw80/wAWeHps29wNlxbOwMtpOAN8Lj1GevcEEcEV6HjmvgpwlTk4TVmiBaKKKQBRRRQAUUUUAFFFFACZ5rwj9q79lfQf2m/Bf2O48vTvE1irNpesbMmJj1jkxy0bdx2OCORg+79aBmtKdWdGaqU3ZoDxL9mL9lrwx+zN4SFhpaDUNfukX+0tblQCW5Yfwr/cjB6ID7nJ5r23PNBzS0VKk6s3Oo7tgFFFFZgITxXGfFb4r+Gvgv4MvfFHirUE0/TLYYA6yTyEHbFGvVnbHAHuTgAkZvxu+OPhX4A+CLnxN4pvRDCuUtrSPBnvJccRxL3J7noBySBX4vftH/tK+Kv2lPGb6xrsxttMgLJp2jwuTBZxn0/vOcDc5GT7AAD2ssyueOlzS0gt338kUlc1/wBqb9q/xN+0z4rM94z6b4Xs5D/ZuiRvlIh08yQ/xyEdW7ZwMDOfDKKK/TaNGGHgqdNWSLCiiitgCiiigAr6j/Y2/Yn1n9ozV49c1pZ9H8A2suJ70DbJfMDzFBn8mfovTk8DoP2KP2FNQ+Ol5beLvGEM+m+AoX3RxcpNqrA/dQ9ViyMM468heclf1v0PQ9P8NaRZ6XpVnBp2m2cSw29rbIEjiRRgKqjgAV8lm2cKhehh373V9v8Ag/kS2VPCHhDR/AXh2w0Hw/p0Gl6PYxCG3tLddqRqP5knJJPJJJJJNblFFfn7bk7vcgKKKKACiiigAooooAKKKKACiiigAooooAKKKKACiiigAooooAKKKKACiiigAooooAKhnt47qF4pkWSN1KsjjKsD1BHcVNRQB8ifHr/gnT4G+Jf2nVPCJXwV4gcl9lvHusZm/wBqIf6vPqmAOu01+dnxk/Zx8ffAjUTD4q0OWCzZ9sOqW3720m9Nsg4BP91sN7V+51UdU0mz1zT57DUbSC/sZ1KTW11GskcinqGVgQR7GpaKTsfjb8C/20/iR8DDBZWuo/2/4djwDo2qsZI0X0if70fsAdueqmv0R+Bv7dnw2+M4t7Ga+HhPxFJhf7N1aQKsjekU3Cv7A7WP92vOfjp/wTQ8JeM/tGp/D+7HhLVmy39nzbpLCRvQdWi/DcB2UV+fvxb/AGf/AB58ENS+zeLdAubCFm2w38Y8y1m/3JV+UnHO04YdwKWqHoz91QQy5HIp1fjF8EP22/iZ8Evs9lb6n/wkPh+PC/2Tq5MqIvpG+d8fsAdv+ya/QH4Jft+fDT4siCy1G8/4QzXpML9j1aQCF29I5+FPoA20nsKadxNWPpyio45FmRXRgyMMhlOQRUlUSFFFFABRRRQAmKWiigBKWiigAooooAQgHqM1VubC3vImjngimjYYZZEDA/UGrR4ozmgak1qjznX/ANnr4c+Jg7X/AIN0mSRvvSxWyxOf+BJg/rXnOvfsIfC7VARaWeoaRnvaXrtj/v5vr6LApf1rknhaFT44J/I9jD51mWFVqOInFduZ2+69j421r/gnFo0+f7J8YX1oewvLVJ/1UpXA63/wTt8Z2rMdL8QaPqCDp9oEsDH8Arj9a/QUDFGN1cc8pwk/sW9Gz6OhxzntDT2/MvNJ/ja5+Yuq/sQfFrTtxh0W11ED/n1vYxn/AL7Za43V/wBm74naJu+0+CtWbb1+zQGf/wBF7q/WwYI6UED0Fccsjw7+GTX3f5Hv0fEvNYK1SnCXya/U/GbUvA3iPRmIv9A1SyI6i5s5I/5gV6L+z18c/E/wa8VQwWUN1qWj3coW60dQzeZnjfGP4ZAO464we2P1Q8mNmz5an3IpBBF18pM+u0VFLJXRmqlOpZry/wCCdGL8Q45hhpYbF4NSUl/N/wDa/qSxtvRW9Rmn0lLX0x+OBRRRQAUUUUAFFFFACUYpaKACiiigAooooATFLRRQAUUUUAFFFFABRRRQAUUUUAJS0UUAFFFFABSYpaKACiiigAooooAKTFLRQAUUUUAFFFFABRRRQAUUUUAY3imwvtV8O6pZ6ZfDTdRntpIre7Kb/IkZSFfHfBIOPavgy7/4J+fEK+1G4nuPEOi3Blcu9xLLM0jsTks2U6nr1r9CccZ60DoeMVw4jB0cVZ1b6eZ9HlHEGOyTnWCaXNa90nsfB+l/8E4damx/aHjGytfX7PZtN/NkrsdM/wCCcnh2FR/aPizU7o9/s0SQ5/76319fgYFLjj2rnjlWEj9i/wA3/merW42z6to8RZeSS/S5836R+wV8MNO2/aoNT1PHX7Tesuf+/YWu30f9lb4VaEF+zeDLCQr/AM/Ya5/9GFq9YH5UvauuGEw8Phpr7keHXz3NK+lXEza/xO33XMPRvBHh/wAOKF0vRbDTgOALW2jjx/3yBW0saAfKij8KUUuM11cqjokeNKpOo7zbb8xcUtFFMgKSlooAKKKKACiiigAooooAKKKKACiiigAooooAKKKzNe8RaX4V0ubU9Z1G10rToF3S3V5MsUSD1LMQBQBp1R1TVrLQ9Pmv9SvLewsYFLzXN1Kscca+rMxAA9zXxj8bv+CmvhTwmLjTvh9p58WakuV/tC5DQ2KH1A4eT8No7hjXwP8AFv8AaF8ffHDUPP8AFmv3F7bq26LT4j5VrD6bYl+XPbccse5NS2UkfoB8dP8Agpb4R8FfaNM8A2o8YauuV+3y7o7CJvUHhpf+A7QezV+ffxb+Pvjr44ap9r8W69cX8asWhsYz5drB/uRL8oOONxyx7k13HwO/Yq+JPxva3vLbSzoHh6TDf2xqymKN19Ykxuk9iBt9WFfod8Cv2Evhv8GPIv57P/hLfEceG/tLVYwyRt6xQ8qnqCdzDs1LVj0R8AfAb9hn4jfGw21/JZnwt4akw39q6pGVMi+sUXDSex4U/wB6v0b+BP7Hfw7+AsUN1pmm/wBseIVHza3qaiSYHv5YxtiHX7ozjgk17qBgcUtUlYlu4UUUUxBRRRQAUUUUAFFFFABRRRQAUUUUAFFFFABRRRQAUUUUAFFFFABRRRQAUUUUAfi3/wAFJYZIv2ufFbPnbJb2LJn+79ljHH4g18wV9wf8FY/B7aT8b/DviFEK2+saOsRbHDTQyMG/8ceKvh+v1rLJqeDpNdkvu0NFsFFFFemMK+9v+Cef7aieBriz+GPjm9CeHriTZo+qTtxZSMf9TIT0iYng/wAJPPynK/BNKDiuPGYSnjKTpT2/J9wauf0gBgcEcilzkV+Zn7CX7fY0ZbD4d/EzUv8AQBtg0nxBdP8A6jssE7H+Dsrn7vQ/Lgr+mCOsiBlIZSMgjoRX5XjMHVwVT2dRej6Mzasc58QPh74f+KfhO/8ADfifTYdU0e+TZLBKOh7Mp6qwPIYYINfjZ+11+x3r/wCzR4ja5h83WPBN7KRYauF5jJ5EM+OFkA6HowGRjlV/bnGaxfFnhLSPHXh3UNB1/T4dU0i+iMNxaXC7kkU/yI4II5BAIwRXVl2ZVMBPTWL3X6rzBOx/O5aWk+oXUNrbQyXFzM4jihiUs7sTgKAOSSTjFfrl+wh+xND8EdKg8aeMLWOfx5exZhgcBl0qJhyg7eaQcMw6D5R/EW3f2fv+Cffgz4GfE/VvF/2mTXnWXOh297GD/ZyEcsT/AByAkqGwMAZxk5H1dmvUzTOPrEfZUH7r3ffy/wAxtnxX/wAFRfg9a+L/AIIxeNoYEGr+F7iMvMB8z2kriN098O0bD0Ab1NfkjX7tftmPbR/sufEo3QBj/seUDP8AfOAn/j22vwlr2eHqkp4Zwf2Xp+Y4hRRX1J/wTw+C/h/42fGrUtO8VaQms6FY6NNdSwSsyr5hkjROVIIPzsRz2NfQ4mvHDUpVZ7Io+W6sadp11q9/bWNjby3d5cyLDDbwIXeR2OFVVHJJJAAFfshr3/BM/wCBeshvsuhajorN3sdTmOPp5petP4EfsEfDb4BeNZPFGkvqet6oI9lm2tSRSizJzuaPZGo3EHG45IGcdTXzsuIsNyNwTv0TRPMc1+wx+xVa/APRYvFXim3iuvH9/D904ddLiYcxIehkI++4/wB0cZLfXnfFH0pa+DxFepiajq1HdsgKKKKwAKKKKACiiigAooooAKT60Y5r5c/bh/a3tf2c/BX9l6LNHN471iJlsYThvscZyDcuPY5Cg/eYdwrVtQoTxFRUqau2B4r/AMFIP2wRodrd/Cjwbff8TG4TZr1/A3+ojYf8eqkfxMD8/op29WbHxj+yt+zbrH7SvxKt9FtRJa6FaFZ9X1NV4t4M/dB6eY+CFH1PRTXD+BPBHif44fEWz0HSIptX8RazcktLKxYlmJaSWVzkgD5mZj6Gv2//AGdPgJoX7Ovw1sfDGjqs1xgTahqJTbJeXBA3OfQdlXsoA5OSftsTVp5LhVQo61H/AFf/ACL2R3HgzwjpPgLwvpnh7QrKPTdI06Bbe2tohgIo/mTySTySSTya3aQdKWvg23J3e5AUUUUAFFFFABRRRQAUUUUAFFFFABRRRQBUvLuCwtZrm5lSC3hQySTSMFVFAyWJPAAHevxT/be/acm/aL+KUv8AZ0zjwdorPa6VFyBLz89wR6uQMeihR1zn6r/4KZ/tW/2Jpsnwk8L3mL+8jV9euYW5hhIyttkd3GGb/ZwOd5x+ZFfd5Fl/IvrVRavb07/MtLqFFFFfZFBUlvby3dxHBBG000jBEjRSWZicAADqTUdfeX/BMz9lw+M/E3/C0vEdnu0TR5tmjwyrxc3Y6y4PVYux/v45+QiuPGYmGEoyqy6fi+wN2Pr39hz9mWL9nf4VRNqUC/8ACYa2qXWqydWh4/d24PogJz6sW6jFfSdLSAYr8jrVp16kqs3qzIWiiisgCiiigAooooAKKKKACiiigAooooAKKKKACiiigAooooAKKKKACiiigAooooAKKKKACiiigAooooAKKKKACiiigAooooAKKKKACiiigAooooAKKKKACiiigAooooAKKKKAPFP2rf2dtP8A2kvhTe6DKI4Nctc3WkXrj/U3AHCk9djj5W9iDjKivw38Q+H9R8Ka7qGjataSWGp2E721zbTDDxSKSGU/Qiv6Mjz0r89P+Cmf7Kf9uadJ8W/DFmTf2capr1tEvM0IGFucDugwrf7ODxsOfqsjzD2E/q9R+7Lbyf8AwSkz8yKKKK/Qywr0/wDZz+O2r/s8fFHTfFemFprZT5GoWIbC3dsxG+M+/AZT2ZVPPSvMKKzq0o1oOnNXTA/og8B+N9H+JHhHSvE+gXa32kanAtxbzL3B6gjswOQR1BBB6V0Qr8kv+Ccv7WH/AAqjxcvw/wDE15s8J65OPsk8zfJYXjYAOT0jk4U9g208Dca/WxTmvyfMMFLBVnTe3R90ZtWHUUUV5wgooooAKKKKACiiigAooooAKKKKAEPNfmt/wUd/Y38h774t+CrH90xMviHTrdfunvdoo7H/AJaY/wB/+8R+lPrVe5tYr23lgniWaGVSjxyKGVlIwQR3BHauzBYupg6yqw+a7oadj8Pf2RP2odV/Zm+IaXx8288K6iVh1fTUP30zxKgPHmJkkeoJU4zkfth4S8U6V428Oabr2iXsWo6VqEK3FvdQnKyIw4PsexB5BBB5Ffkf+3p+x3L8BfFLeKvDNq7+A9WmOxEBP9mznnyW/wBg8lD9VPIBa5+wL+2Q/wAD/EaeDfFd4zeBNTm+SaQ5Glzsf9YPSNj98dvvD+Ld9ZmGEp5jQWNw2suq7/8ABRTV9T9f6KhguI7mGOaJ1kidQyuhyGB6EHuKmr4cgKKKKACiiigAooooAKKKKACiiigBteUftFftG+Ff2bvBb654hn8+9mDJp+lQsPPvZQOijsoyNznhQe5IB7b4ga1q/hvwTrWp6Box8Qa1aWrzWmmLKIjcyAZCbj0zX4MfGf4q+LfjB4/1LxB4zu5Z9YZzEbd1KJaKpOIUjP3FU5GOuck5JJPuZTlqx025P3Y792Ulcu/HX48+Kv2hPG8/iLxReb25S0sYiRb2cWeI417e5PJPJNec0UV+m06caUFCmrJFhRRRWgBRRSgZoASvuX9h/wDYFufidJY+O/iHZyWnhBSJrDSpAUk1PuHfusP6v2wvJ6X9hv8A4J/HXf7P+IXxQ08ppfyz6X4duVwbnus1wp6R9xGfvdW+Xhv01jiSBAiKERRgKowAPQV8Xm2c2vh8M9er7eS/zJbILGyg0uzgtLWCO2tYEWKKCFAiRoBgKqjgAAAACrdFFfDEBRRRQAUUUUAFFFFADevNIzBASSABySaU18L/APBSL9rL/hXfhuT4Z+F7zb4k1iD/AImdzC3zWVow+5kdHkH4hMn+JTXThcNPF1VRp7v8ENIz/Fv/AAVJ0Xwx8er3Q4dIXVvh3akWcmrWjZuWnVjvnjGdrxfwheCQu4Nztr7V8CfEDw98TfDVr4h8L6vbazpN0uYri2bIz3Vh1Vh3UgEdxX88PWvT/gR+0X41/Z48TDVvCupFIJGH2zS7jL2t4o7SJnr6MMMM8Hk19ri+H6cqS+ru0kvv/wAmU4n75/jS18//ALMn7ZHgv9pTTEgsphoviuKPddaDdyDzRgcvE3Hmp7gZH8QGRn3/AL5r4WrSqUJunUVmiBaKKKzAKKKKACiiigAooooAKKKKACiiigAooooAKKKKACiiigAqhq+j2GvafPp+p2VvqNhOuya2uolljkX0ZWBBH1q/RQB8WfG//gmh4O8ZG41LwHdnwfqrZb7DJmWxkb0A+9Fn/ZJA7LXwN8X/ANmv4h/A26ZfFPh+eCx3bY9Uth51pJ6YkXgE/wB1sN7V+5lVb2yt9StJba7gjubaVSkkMyh0dT1BB4IqWikz8VPg1+1z8S/ge0MGh6697o0Z50fVMz2uPRQTuj/4AVr7y+DH/BSjwB488ix8YQyeCdWbCmaYmaydvaQDKf8AA1AH941f+NH/AATm+HXxH8++8Nh/A2svlgbBN9m7f7UBIC/8AKgehr4P+Mv7FvxR+DBnur7RG1vRI8n+1tGzPEq+rrjfH7llA9CaWqHoz9ldI1iw1zT4b/Tb231CxnXfFc2sqyxyL6qykgj6Vfr8H/hj8cfHXwa1D7V4R8R3ukZbdJbK++3lP+3E2Ub6kZ9K+3Pg9/wVLtbkQWPxJ8PtaycKdX0QbkPu8DHI9SVY+yimmJo/QSiuN+Hfxc8G/FnTBfeEvEdjrcIAZ0t5f3sWf78Zw6H2YCuyqiQooooAKKKKACiiigAooooAKKKKACiiigAooooAKTFLRQAUUUUAFFFFABRRRQAUUUUAFFFFABRRRQAUUUUAFFFFABRRRQAUUUUAFFFFABRRRQAUUUUAFFFFABRRRQAUUUUAFFFFABRRRQAUUUUAFFFFABRRRQAUUUUAFFFFABRRRQAUUUUAJiloooAKKKKACiiigAooooAKKKKACiiigAooooAKKK8i+Lv7VPw0+CscsfiLxJA2poONJsD9ouyfQov3Pq5Ue9AHrtcv46+JXhf4ZaQ2qeKtesdCshnEl3MFLkdkX7zn2UE1+dPxi/4KfeK/EfnWPw/0mLwtYnKjULwLcXjD1Cn92n0w/sa+Qtb8Q+J/id4jF1ql9qXiXW7pgitPI9xNIeyqOT9APwqWylE++/jR/wAFRrGzE+n/AA00VtQl5UazrClIh7xwghm9ixX3U18NfEz4z+NvjHqv27xd4hvNZlDExQyNthhz/wA84lwi/gBXvvwY/wCCcXxG+InkX3iYR+B9HfDH7cu+8df9mAEbf+BlSPQ195fBj9jP4ZfBIQXWnaKNY1yPB/tfV8TzK3qgxsj+qqD6k0tWPRH5x/BP9hX4nfGQ2942m/8ACLaBJhv7S1hTGXX1ji++/HQ4Cn+9X6A/BH9hD4afBz7PfT2H/CW+II8N/aOrorojesUP3E55BO5h/er6QAxS00rEtiABRgDApaKKoQUUUUAFFFFABRRRQAUUUUAFFFFABRRRQAUUUUAFFFFABRRRQAUUUUAFFFFABRRRQAUUUUAfH/8AwU4+EsnxB/Z//wCEgsofN1DwpdC/IAyxtnGycD6fI59ozX4+V/RprGk2evaVe6ZqFul3YXkL29xBIMrJG6lWUj0IJH41+EX7TnwNv/2fPi/rXhW5SRtPDm50y6cf8fFo5PltnuRgq3+0rV93w9i04Sw0t1qvTr/XmXFnlFFFFfZFBRRRQAV9v/sW/wDBQW7+FK2fgr4hzz6l4QGIrPUyDJPpg6BWHV4R6feUdMjCj4gorkxWEpYum6dRXX5egWuf0ZaHrun+J9ItNU0m9g1HTruMS293ayCSOVD0ZWHBFaHGa/Db9mn9sfxx+zZfrb6dP/bPhWSTfc6BdufKJPVom5MT+4yD/ErYFfqV8FP23fhV8bLWFbLxBDoWssBv0jW3W2mDeiMTsk/4ASfUCvzfHZTXwbbS5o91+pm1Y9+pTWff65p2mWTXl5f2tpaKNxnnmVEA9dxOK+PP2nf+CkPg/wCG+mXej/D67tvF3ip0KJeW7eZYWZ6bmccSsOoVMj1YdD51DC1sTPkpxuLc5X/gqb+0BZaN4KtfhZpdys2ratJHeaqkbZNvbIweNG9GdwrAeicj5ga/LqtXxV4q1bxv4i1DXddv5tT1e/lM9zd3DZeRz39vQAcAAAcCsqv1PL8HHBUFS3e79TVKwV+pn/BJn4YyaJ8OPE/je6iKSa5eLZWhYdYIAdzL7NJIyn3ir80/h/4H1T4leNNF8L6LD5+qardJawL2BY4LMeygZJPYAmv33+Fvw+074VfDzw/4S0oYstIs47VHxgyED5pCPVm3MfdjXicQYlQoqgt5fkv+CTI6yiiivz4gKKKKACiiigAooooAKKKKAE6CgE0Ec1ynxL+JGg/CPwTqninxJerZaTYRGSRzyznoqIP4nY4AHcmiMXNqMVdsDkv2kf2g9B/Zw+HF14k1dluL18w6bpqviS8uMcKPRR1Zuw9SQD+Ivjrxv4n+OHxGvNd1eSbWPEetXQVYoULEsxCxxRIMnA+VVUegrqP2k/2hte/aQ+I9z4i1Ytb2EeYdM0xWzHZwZ4UerHqzdz6AAD7s/wCCdX7Gf/CIWNn8UvGtjjXbqPfounXCc2cTD/j4cHpIwPyj+FTnq3y/e0KVLJcK61XWpL+rL9WXseu/sP8A7JFt+zn4K/tPWYYpvHWsRK19OMN9jjOCLZG9jgsR95h3CrX1D3xRS18RWrzxFR1aju2QFFFFYgFFFFABRRRQAUUUUAFFFFABRRRQAhrw39rb9pGw/Zs+FlzrJMVx4hvt1ro9i5/1s+OXYddiAhm/BcgsK9W8Y+LdK8C+F9T8Q65eJp2kabA1xc3Mp4RFGfxJ6ADkkgDk1+Gn7T/7Qeq/tH/FK/8AEt75lvpkebfStPZsi1tgTtB7b2+8x7k+gAHt5Tl7xtbmkvcjv5+Q0rnmev69qHijW7/WNVu5b7U76d7m5uZmy8sjElmJ9SSaoUUV+pRSiuWJoFFFWdN0261jUbWwsbeS7vbqVYYIIVLPI7EBVUDkkkgAUX5dWB6V+zZ8BtW/aJ+KumeFtODw2ZP2jUr5VyLS1Uje/wBTkKo7sw7ZNful4M8IaT4B8K6X4d0OzSw0jTbdba2gQcKijue5PUk8kkk8mvGP2L/2Z7X9m34WQ2t1HHJ4t1YJdaxcrg4fHywKf7sYJHuxY9wB9CAYPtX5fm+YfXK3LB+5Hbz8yG7i0UUV4RIUUUUAFFFFABRRRQAUUUUAFFFFABRRRQAUUUUAFFFFABRRRQAUUUUAFFFFABRRRQAUUUUAFFFFABRRRQAUUUUAFFFFABRRRQAUUUUAFFFFABRRRQAUUUUAFFFFABRRRQAUUUUAFVryzgvrWa2uIUnt5kMckUihldSMFSDwQRxirNFAH4m/twfsvT/s6fEySXTIHbwXrbvcaXNyRAc5e2Y+qZ4z1Ur1IbHzdX7+/Hf4L6J8e/hrqvhDXExHdLvtboLl7S4UHy5k9wTyO4LDoTX4WfE/4a658IvHer+EvEVsbXVNNmMTgZ2yL1WRD3VlIYH0Ir9KyfMPrdL2dR+/H8V3/wAzRO5ytFFFfRjAHByK/Wz/AIJ2/ta/8Lb8Kp4B8UXu7xho0A+y3EzfNqFovAOT1kTgN3Iw3J3EfknW34J8Z6v8PPFml+JNBvHsNX02dbi3uI+qsOxHcEZBB4IJB4NeZmOChjqLg91s+zE1c/ono614/wDsw/tDaR+0h8MbPxHYeXb6pFi31TTg2WtbgDkepRvvKe4PqCB7DX5RUpypTdOas0ZhRRRUAFFFFABRRRQAUUUUAFFFFABRRRQBg+NPB+j/ABA8Lan4e16wj1PSNRhaC4tpRw6n9QQcEEcggEcivxL/AGsP2YNZ/Zo+ID6fMJb3wzfM0ukaoy8Sxg8xuRwJEyAw78EcGv3R6/WuA+Nvwa8O/Hj4e6h4U8SW/m2twN0FzGB5tpMAdk0Z7MM/QgkHgmvYyzMZYGprrB7r9Rp2PhP/AIJ1fto/Y3sPhR44v/3DEQ6Bqdw/3D2tHY9j/wAsyen3Om0D9Kq/AH44/BTxJ+z78RL3wt4hhKXEB8y1vYwRFdwknZNGfQ46dQQQeRX6Pf8ABP8A/bUHxW0y2+HvjW+H/CY2UW2wv5251OFR91iesygc92Az1DGvWzbLoyj9cw2sXq7fn/mNrqfcVFFFfIkhRRRQAUUUUAFFFFABRRRQAnTNfBv7fv7Do+INte/EfwFYgeKIUMuq6Vbp/wAhFAOZYwP+WwHUfxj/AGh833kaQ4JNdOFxVTB1VVpvX8/Iadj+b9lKMVYFWBwQeopK/Sr/AIKCfsN/bl1H4ofD7T8XI3XGuaNbJ/rB1a5iUfxd3UdeWHO7P5rEYr9VwWNp42kp0/muzNE7iUUVNZ2c+oXcNrawyXNzM4jihiUs7sTgKoHJJPGBXfsBGiNK6oilnY4CgZJNfpd+w7/wT9XRv7P+IPxP08Nf/LPpfh25TIg7rNcKer9CIz93q3PC9N+w9+wJB8N0sfHnxEs47rxWQJtP0eQBo9N7h5B0ab0HRPduV+7AMV8Hm2c896GGenV/ov8AMlsAMUtFFfHEBRRRQAUUUUAFFFFABRRRQBz/AI3u9csfB+s3Phqwg1PX4rWRrCzuZfKjmnCnYrN2BOPT6jrX4E/FceLj8Rdfl8dw3sHiya6eXUEv0KS+Yxz09MYxjjGMcYr+hX+deNftEfsteCf2ktBNr4gsfs2rwoVstctVC3NseoGf40z1RuOTjB5Hu5TmMMDN88dJdeqKTsfhFRXs/wC0Z+yp42/Zs13yNdtPtuhzuVstdtFJtrgdlP8AzzfHVG54OCw5rxiv0ujWp14KdN3TLLmj6xf+H9UtdS0y8n0/ULWQSwXVtIY5InByGVhyCPUV+k/7Jv8AwUwttW+xeFPi5NHZ3nEVv4oVQsMp6AXKjhD/ANNB8v8AeC4LH8zKK5MZgaONhy1F6Pqgauf0dWt3DfW0U9vKk8Eqh0ljYMrqRkEEcEEd6sZr8V/2Vv25/F/7O1zb6RfGTxJ4ILYk0meT95agnlrdz9099h+U89Cd1frX8IPjX4Q+OXhSLX/CGqx6janCzQ/dntXI/wBXLH1Rv0PUEjmvzfHZbWwMve1j3/z7ENWO+oooryiQooooAKKKKACiiigAooooAKKKKACiiigAooooAKKKKACiiigApMZ680tFAHg3xj/Yt+F3xmE9zfaEui6zJk/2ro2LeUt6uoBRz7spPuK+G/jB/wAE1PiH4H8+98JTweNdLTLCKACC8Ue8THDf8BYk/wB0V+rmaWk0mO7R+AH/ABUnw28Sf8xPwxr1k/8A00tbmBv0ZTX078JP+ClHxJ8CiGz8TxW3jfTEwC11+4vFX2mUYP1dWJ9a/TH4hfCTwd8VtN+w+LfDthrkIBVGuYh5sef7kgw6H3Uivjb4tf8ABLLSr8zXnw78SSaXMcsul61mWHPosyjco+qufeps1sVdPc9s+E37enwm+KSw20usnwrqr4H2LXcQKW/2ZsmM89MsCfSvoeC4iuokmhkWWJ1DK6MCrA9CCOor8Pfip+zL8SvgzJK/ibwteQWKH/kJWq+fakdj5qZC59Gwfaqfww/aH+InwcmQ+FfFN9p1srZNi7+bat65hfKZPqBn3o5u4cvY/dWivzu+Fn/BVJ1ENp8QvCu/oG1LQWwfqYJD+ZD/AEFfX/wx/aY+GvxfWJfDPiuxub2Tpp9w/wBnus+nlPhm+qgj3qrpk2Z6lRSdRS0xBRRRQAUUUUAFFFFABRRRQAUUUUAFFFFABRRRQAUUUUAFFFFABRRRQAUUUUAFFFFABRRRQAUUUUAFFFFABRRRQAUUUUAFFFFABRRRQAUUUUAFFFFABRRRQAUUUUAFFFFABRRRQAUUUUAFFFFABRRRQAUUUUAFFFFABRRRQAUUUUAFFFFABRRRQAUUVDNPHbRPLK6xxoCzOxwFA6kmgCaivn74oftx/CL4WiWGfxGviDUo8j7DoIF02fQuCI1PsWB9q+Pfip/wVD8a+I/OtPBOjWnhS0OQt5c4u7sj1GQI1+hVvrSuh2Z+lviHxPo/hDTJdS1zVLPR9Pi+/dX06wxr9WYgV8pfFv8A4KW/DrwV5tp4TtrrxrqS5Akhzb2an3kYbm/4CpB9a/Mzxh8QPFfxO1gXviPXNR8Q37najXczSlcn7qL0UeygCvX/AIT/ALCvxa+KxhuF0I+GtJkwft+uk24I9VjwZG46Hbg+tTd9CrLqJ8XP25/it8WfOtn1s+G9IkyP7P0PNuCvo0mTI2R1BbB9K8n8CfDDxf8AFbV/sPhbQNQ1+8J+c20RZUz3dz8qD3YgV+lfwl/4JofDzwWILzxZdXXjXUUwxilzbWYP/XNTub/gTEH+7X1j4f8ADWk+E9Mi03RNMtNJ0+EYjtbKBYY1+iqAKLdxX7H54fB//gltqmoGG++I+vJpcBwzaTo5Es5Ho8zDYp/3Q/1Ffbvwr/Z/8A/BezEPhLw1aabNt2velfNupPXdK2WI9s49AK9GoqkrCbuFFFFMQUUUUAFFFFABRRRQAUUUUAFFFFABRRRQAUUUUAFFFFABRRRQAUUUUAJnijoTXO+N/Hfh/wCHHh2517xNq9rouk2wzJdXcm1c9lHdmPZRknsDX5oftP8A/BTXW/GZu/D3wtE/h3RTmOTXZRtvrgdD5Q/5YqfX7/Q5TkV34PAV8bK1JadX0Q0rn6Nj4xeDJfiOngGPxHYy+Lmt3uf7KSTdKqLjIbHCtg7thO4qCcYBNdsOlfzueE/Het+CfGmneK9Kv5YddsLpbyK7ZizGQHJLZ+8DyCD1BIPWv3W/Z4+N2k/tBfCvSfF2mFYpJ18q+sw2Ta3SgeZEfoSCD3VlPeu7MsqlgFGad4vd+Y2rHp1FFFeESFFFFABRRRQAmea+cv21/wBl23/aT+GpGnpHD4w0YPcaTcPgCXI+e3c/3XwMHswU9M5+jqT61rRrToVFUg7NAfzj6ppd3ompXWn39tLZ31rK0M9vOhR43U4ZWB5BBBBFVa/WH9vb9h7/AIW3bXHj/wAC2aL4xt483+nxjH9pxqOGX/psoGB/fGB1Az+UVxby2lxJBPG8M0bFHjkUqysDggg9CK/VcBj6eOpc0d+q7GidyOiiivTGFFFFABSg4pKKAHmaRlCl2KjoCeBTKKKSSWwBRRX2x+wb+w9cfFnU7Lx742smh8E2snmWdjOuDqsinjj/AJ4gjk/xEbRxkjlxWKp4Ok6tV6L8fJBse2/8EzP2WZfCGjH4q+JbPy9V1SDy9Et5V+aC1b705B6NIOF/2Mno9fflRxQJbxJHGixxoAqoowAB0AFSfjX5Pi8TPF1nWn1/BdjN6jqKKK5RBRRRQAUUUUAFFFFABRRUUsyQRvJIwSNQWZmOAAOpJoAp63rVh4b0i91XVLuKw06ziae4uZ3CpFGoyzMT0AAr8YP21P2uL/8AaT8a/ZNNkmtPAulSsunWbZU3DdDcyj+8wztB+6px1LE+g/t+ftqP8YdXn8BeDbxl8EWEuLu8hbA1WZT1z3hUj5R0YjdzhccX+xF+x/e/tG+Lhq+tQy2vgLSph9tnGVN7IMEW0Z9+CzD7qnsWFfb5bgqeApPG4vR9F2/4LLStqz0j/gnr+xefiPqlr8SfGtjnwtZS7tL0+dONRmU/6xgesSEdOjMMdAQf1ZUbVxjAqlpWlWmhaZa6dYW0VlY2kSwQW8CBI4kUYVVUcAAAACr3tXy+OxtTG1XUnt0XZEt3FooorgEFFFFABRRRQAUUUUAFFFFABRRRQA0cGgnAFL1FfFP/AAUR/a4/4VH4WfwD4XvceMNZgP2m4hb5tOtW4JyOkjjIXuBluDtJ6MNhp4qqqVPd/wBXDc+cP+CjX7W3/Cz/ABNJ8OfCt7u8KaNP/p9zC3y392pxgEdY4zwOxbJ5AU18RUE5OT1or9ZwmFhhKSpQ2X4+ZrsFFFFdgBX6O/8ABMn9lLe8fxe8U2fC7o/D1rOvU8h7og/iqf8AAm/umvmT9jD9mG7/AGkvidFb3cckXhDSSlxrF0uRuXPywKf78mCPZQx6gA/tnpmmWmiaba6fYW8dpY2sSwQW8KhUijUAKqgdAAAAK+Qz3MfZx+q0nq9/JdvmS30L1FFFfAkBRRRQAUUUUAFFFFABRRRQAUUUUAFFFFABRRRQAUUUUAFFFFABRRRQAUUUUAFFFFABRRRQAUUUUAFFFFABRRRQAUUUUAFFFFABRRRQAUUUUAFFFFABRRRQAUUUUAFFFFABRRRQAUUUUAFFFFABXyJ/wUC/ZPHx28D/APCT+HrQP430GFmiSNfmv7YZZoPdhyye5Zf4sj66Apa3w9eeGqKrTeqA/m9dGjdlYFWU4II5BpK+8f8AgpL+yWfBGvTfFHwrZbdA1Sb/AInFtCvy2d0x/wBcAOiSE8+jn/bAHwdX61g8VDGUVUh1/B9jVahRRRXYB7J+yx+0bq37NfxOtdftfMudFudtvq+nKeLm3z1A6b0+8p9cjoxr9w/B3i3SfHfhjTPEOh30eo6RqMC3FtcxHh0I/QjoQeQQQeRX87FfaH/BPT9r0/B7xMngPxVe7fBmsT/6NcTN8um3THAbJ6RucBuwOG4+bPyudZb9Yh9YpL31v5r/ADRLR+udFNVgwBByD3p1fnhAUUUUAFFFFABRRRQAUUUUAFFFFABRRRQB4p+1H+zRof7THw+m0fUFSz1y0DS6Tq23LW0xHQ9zG2AGX6EcgGvxV8W+E/FXwQ+IlxpOpxXOg+J9EugyvGxV43UhkljcdQeGVh1BBFf0K18z/tn/ALImm/tK+D/tenLFZeOdMiY6dfN8onXk/Z5T/dJzg/wsc9CwP0eU5n9Vl7Gt8D/D/gdykzM/Yh/bHs/2ifDA0PXpY7Xx9pkI+1QjCrfxDA+0Rj16b1HQnI4IA+qugr+efTdR8V/BT4hx3Nu134b8WaDdkYYbJYJUOGVgeo6gg5BBIOQa/Zj9kT9q/Rv2m/BIlJi07xdpyKuq6UrdD0E0WeTGx/FT8p7Fnm2WfV39YoL3H+H/AAAaPoGiiivmyQooooAKKKKACiiigAooooAawyK/MH/goB+w2fDEl/8AE34f2A/sdyZta0e2T/j0Y8tcRKP+WZ6so+51Hy52/p+fSoZYY7iJ45EV43BVlYZBB6giu3BYypgqqqU/mu6GnY/nQ0bRb/xFq1ppel2c2oajdyrDb2tuheSV2OAqqOSSa/Wv9if9hGw+B1pa+L/GcEGpePZk3QwcPDpQI+6h6NLjguOB0XjLN638J/2Qfht8GviBrvjHw7o/latqUhaETENHp6MPnjt1x8gY5J6kA7QQvFe39BXtZlnUsVH2VHSL37vy9Bt3Fooor5gkKKKKACiiigAooooAKKKKACiiigAooooAxfFHhfSfGehXmi65p9tqmlXieXPa3cQkjkX0IP5g9iM1+Y37WP8AwTY1TwN9t8UfC6K41vQBmWfQSTJeWg6kxHrMg9Pvjj73JH6pY4oIFd+Dx9bBT5qb06roxp2P5v3Ro3ZHUqynBUjBBptfY/8AwUz1b4c3Hxlj0/wlpUEPii1Vj4g1GzbbFLM2CsbIODIoyWcc5YA5IOPjiv1TC1/rFGNVxtfozQK7H4WfFzxX8F/FcHiHwhq82lahHw4Q5jnTPMciHh1PofqMEA1x1FbzhGpFxmrpgfst+yn+3r4U/aAitdC1vyfDHjkgL9glfFvet3Nu57nr5bfMO27BNfVnUV/ODDM9vKksTtHIhDK6nBUjoQa++P2T/wDgpXqHhUWfhX4rzTaro4xFb+IwDJdWw6ATgcyqP7w+cd9/b4bMcicL1cLqu3+X+RDXY/Ueisvw94j0zxXo1pq2jX9vqmm3cYlgu7SQSRyqe6sODWpXx7TTsyQooopAFFFFABRRRQAUUUUAFFFFABRRRQAUUUUAFFFFABRRRQAUUUUAFFFFAEckazIyOoZGGCrDIIrwP4p/sQfCT4r+dPc+HU0DVZMn+0NCItXz6lADGx9SVJ96+gKKAPy8+KX/AAS88beHfOuvBOs2Xiu0GStpc4tLr6DcTG31LL9K+TvGvw28W/DLUvsfibw/qWgXQPy/bLdow+O6NjDD3UkV++lZ+s6Hp3iLT5bDVdPtdTsZRiS2vIVljcehVgQanlK5j8Yvhh+2b8W/hT5UOm+KrjUtOjwBp+s/6XDgfwjd8yD2Rlr60+Gn/BVPR77yrbx54UuNMlOA1/oriaIn1MTkMo+jMa9V+J3/AATr+Evj4y3GmWFz4P1B8kS6RJ+5Le8L5UD2TbXyZ8S/+CYvxI8KmW48K3+n+MbNclYkb7JdEf7jnZ+Tk+1LVD0Z+hfw3/aN+G/xZVB4Y8Yabf3UnSykk8i5/wC/Um1z9QMV6WDmvwJ8Y/DrxX8ONQ+yeJfD+p6BdA/KL62eLdjupIww9wSK774cftd/Fr4W+VHo/jG+nso+BY6m32uDb/dCyZKD/dIo5g5T9uaK/Or4df8ABVm4TyoPHPgxJBwHvdBm2n/vzITn/v4K+nvh9+238HfiN5cdr4vttJvH4+ya2DZsD6bn+Qn/AHWNVdE2Z7vRVe0vLe/t47i1njuYJBuSWJwysPUEcGrFMQUUUUAFFFFABRRRQAUUUUAFFFFABRRRQAUUUUAFFFFABRRRQAUUUUAFFFFABRRRQAUUUUAFFFFABRRRQAUUUUAFFFFABRRRQAUUUUAFFFFABRRRQAUUUUAFFFFABRRRQAUUUUAFFFFABRRRQAUUUUAFFFZPiHxVonhDT2vtd1ex0ayXrcX9ykEY/wCBMQKANaivmH4h/wDBRL4PeBxLFY6tdeK71MjydGtyyZ7fvX2oR7qWr5f+Iv8AwVM8aa15sHg7w5p3huA5C3N4xvLge44VAfYq1K6HZn6cTTx20TSSOscaAszscAAdSTXh/wASf21vhD8MfNivfFdvq9/HkfYdFH2uQkdQWX5FPszCvyV+IXx1+IHxWlY+KvFuqaxGxz9mknK24PtCuEH4LVn4cfs9fEb4tPH/AMIt4R1LUrdzgXhi8q2/GZ8J+tTzdiuXufWXxM/4Kp6zfebbeA/ClvpkRyFv9Zfz5SPURIQqn6s4r5L+JX7QPxE+L0rnxV4s1HVIGOfsfmeVbA+0KYQfXGa+r/hp/wAErde1Dyrnx14qtdIhOC1jpCG4mI9DI2FU/QOK+tPhl+xT8I/hYYprHwtDq+oR4Iv9bP2uXI6EKw2KfdVFFmwukflH8Mv2cfiR8YJIz4X8J399aucfb5U8m1Hr+9fCnHoCT7V9f/Cz/glbKxhu/iF4qCLwW03QVyfoZ5Bx6EBD7Gv0PjjSJAiKERRgKBgAVJT5Rcx5h8Lv2bfhx8G44z4X8K2VneKMf2hMnn3R9f3r5YZ9AQPavT6KKokKKKKACiiigAooooAKKKKACiiigAooooAKKKKACiiigAooooAKKKKACiiigAooooAQ18r/ALTv7fPgr4BC60bS2TxZ40QFP7PtpP3Fq/8A08SDOCP7i5b125zX1Pivyn/4Kafsx/8ACC+MF+J2gWm3Q9em2apFEvy216efM9llwT/vhv7wFerldGhiMSqeIenTzfYaPlv40/H/AMbfH3xGdX8X6vJebCfs1jFlLW1U/wAMUecDtycscDJNedUUV+qU6caUVCmrJGgV9OfsG/tNt+z/APFRLHV7kp4N8QMltqAc/JbSZxHc+20nDf7LE8lRXzHRWeIw8MTSlSqLRgf0fRSpKiujBkIyGByCPWpMe1fEP/BNX9p//hZPgj/hXXiC73+JPD0A+wyyt813YjAUe7RZCn/ZKdcMa+3QPevyPFYaeErSpT3X9XM3oOooormEFFFFABRRRQAlfGP7Zv7AenfGtbrxd4Jjt9I8dAF7i3OI7fVP97skvo/Q9G/vD7NyTS810YfE1cLUVSk7P+tw2P50/FXhTWPA+v3uia/ptzpOrWbmOe0uoyjofoex6gjgggjismv3j+Pn7L3gP9ovR/s3ijTAmpRxlLXWrPEd3b+gDY+Zck/IwK8ngHmvzH+O/wDwTo+J3wjmnvNDtG8deHlJK3WkxE3Ma/8ATS35YfVN49SK/Q8DnNDEpRqPll2e3yZonc+VKKkuLaaznkhnieGaNirxyKVZSOoIPQ1HX0V7jCiilAzQAlKqliAASTwAK9g+C/7JnxN+O9xE3hrw7PHpbHDaxqINvZoPUOR8+PRAx9q/TD9mf/gnv4J+BktprmtlfF/jGIB0u7mPFraP/wBMYjnkHo7ZPGQF6V42MzXD4NNXvLsv17CbsfMv7Gf/AATtvvGE1n4y+KVhNp2gKVlstAmBjnvO4aYdY4/9nhm9h979QLGxt9KsoLS1gjtrWBFiihiUKkaKMKqqOAAAAAKt4x0oNfnONxtXG1Oeo9Oi6Ihu4tFFFcIgooooAKKKKACiiigAooooAbjAr80f+Chf7bn9otqPws8BX/8Aoikwa9q9s/8ArT0a1jYfw9nI6/d6bs9x/wAFAf2318C2t98NvAV8D4kmQxatqtu//HghHMMbD/lqR1P8APHzH5fz9+AfwJ8SftD/ABCs/DHh+IjefNvb+RSYrOAH5pXP6AdWJAr6/KstjTj9cxWiWqv+b/QtLqzpP2Vf2Ytc/aZ+IEel2vmWXh2yKy6tqwXKwRE8IueDI+CFH1J4Br9svAfgXRPhr4S0zwz4dsI9N0jTohDBBGOg7sT1ZiSSWPJJJPWsX4L/AAb8O/AjwDp/hPwza+TZ243TXDgebdTEDfLIe7Nj6AAAYAArvfp1ryMzzGWOqWWkFsv1JbuLRRRXjiCiiigAooooAKKKKACiiigAooooASlpMcgVz3jzxvo/w48I6n4m8QXq6fpGmwGe4nk7AdAB3YnAAHJJAHWiKcmordgee/tQftE6P+zd8MbvxDelLjV582+k6azYa6uCOM99i/eY9hx1IB/Drxp4y1f4g+KtU8R69eyahq+pTtcXNxIeWY+g7ADAAHAAAHAr0P8Aad/aH1n9pH4mXfiPUC9tpcOYNK00tlbS3B4HoXb7zN3PsAB5FX6flOXLBUuaXxy38vI0SsFFFFe8MK6T4cfD3W/ir420jwr4dtDeavqc4hhQfdXuzseyqAWJ7AE1ziqXYKoJYnAA71+v/wDwT3/ZMHwR8Ff8Jf4lswnjbXYQfKlX59PtThli9nbhn9MKv8Jz5WY46OCouT+J7Lz/AMkJux7t+z38DdE/Z8+GWm+E9GUSPEPNvb0rh7u5YDfK31wAB2UKO1emdaDmjpX5TOcqknObu2Zi0UUVIBRRRQAUUUUAFFFFABRRRQAUUUUAFFFFABRRRQAUUUUAFFFFABRRRQAUUUUAFFFFABRRRQAUUUUAFFFFABRRRQAUUUUAFFFFABRRRQAUUUUAFFFFABRRRQAUUUUAFFFFABRRRQAUUUUAFFFFABRRRQBleJPD2neLtB1DRNXtIr/TL+B7e5tphlJI2GGU/ga/EP8Aa5/Zn1H9mr4mTabiW58M6gWuNH1BxnzIs8xsenmJkA+uVbADAV+6FeXftE/AjQ/2h/hrf+FdZUQzP+9sL8LuezuQDskX1HJDDupI46j2MrzB4Grr8D3/AMxp2PwOorp/iV8Otd+E/jfVvCniO0az1bTZjFKn8Ljqroe6sCGB7giuYr9ThNVEpQd0zQKOlFFUB+pf/BOP9sIeN9Ktvhd4wvc+ILCLbo17O3N7bqP9SxPWRAOP7yj1Uk/e9fzk6NrN94e1az1TTbqWx1CzmWe3uYGKvFIpyrKR0IIBr9qf2L/2rLH9pTwAq30kVt410pFj1WyXC+b2W4jH9xu4H3WyOm0n89zvLPYy+sUV7r3XZ/5Mho+jqKKK+UJCiiigAooooAKKKKACiiigAooooAKKKKAPj39ur9iu3+PGiS+LvCltHb+P7CLmNcKuqRKOI2P/AD0A+4x/3Txgr+WHw9+IHin4GfEO01/Q55tH1/Sp2SSKZCucHEkMqHGVOCrKf0IzX9CGcV8Mft8fsPL8ULS7+IXgSyC+L7dN+o6ZAuP7TjUffQD/AJbADp/GBj7wGfq8qzRRX1TE6weib6eT8ik+h9B/sy/tKeHf2lfAMWtaUy2msW4WPVNJd8yWkpH/AI8jYJVu4BHBBA9kzX8/fwa+MXij4A/EG08TeHLhrW+tm8u4tZc+VcxZ+eGVe6nH1BAIwQDX7Zfs+ftA+G/2ivANt4j8PTCOdcRX+myMDNZTY5R/Ud1bow9DkDjzXLHg5e0p6wf4eX+QNWPU6KKK8AkKKKKACiiigAooooAKKKKACiiigAooooAKKKKACiiigAooooAKKKKACiiigAooooATvXzZ+25+1Hb/ALOPw2kTTpo5PGmso8GlQHDGEYw9yw/upngHqxA5G7HsvxS+Jeh/CDwJq/i3xDcC20zTYTI+Mb5G6JGg7szEKB6mvwr+Ovxn1z49/ErVfF+uyES3TbLa1ViUtLdSfLhT2APJ7ksTyTX0GT5d9cq+0mvcj+L7FJXOGvr641O9uLy7nkubu4kaWaaVizyOxyzMTySSSSagoor9NWhYUUUUAFFFFAHt/wCzZ+1x43/Zq1kHR7n+0/Dk0m680C8c+RL6sh/5ZyY/iX0G4MBiv12/Z+/aa8E/tG+HRf8Ahq+CalCoN7o90Qt1an/aX+Jc9HXIPscgfg1W14N8aa78PvEVnr3hzVLnR9XtH3w3dq5V1Pce4PQg5BHBBFeBmGUUsYnOHuz79/X/ADE1c/oozScda+If2Tf+Cjmh/E4Wfhf4ivbeHPFTYih1PISyvm6DJPEUh9D8pPQgkLX26GBGc5r86xOGq4Sfs6qs/wA/QztYfRRRXMAUUUUAFFFFABRRRQAUUUUAFFFFABRRRQAUUUUAFFFFABRRRQAUUUUAFFFFABRRRQBQ1bRrDX7GSy1OxttRspRiS3uolljcehVgQa+e/iP/AME//g78QDJNDoUvha+fJ+0aFL5K5/65ENGB9FH1r6TooA/Mr4if8ErvFelmWfwZ4o0/XYRytrqUbWk2P7oYblY+5K18yfEH9mv4nfC4yN4j8F6pZW0ed15FD59uP+2se5B+dfuhSEA9Rmp5SuY/A7wX8UvGPw4uRN4Z8TaroT53MtldPGj/AO8oOG+hBr6N8Bf8FMPix4X8uLXF0vxbbLgM15beRPj2eLaM+5U1+i3j79mn4YfE4SN4i8FaVd3Emd13DD9nuD9ZY9rn86+b/Hv/AASy8E6v5k3hXxNqnh2ZskQ3iLeQD2H3HA9yxpWaHdMn8Cf8FTPAWtCOLxR4d1bw3O33pbcreQL9SNr/AJIa+hvA/wC098K/iKIxoXjrR7ieT7ttcT/Zpz9I5drH8q/Obx1/wTU+LfhfzJdHTS/FduvI+wXQilx7pLtGfYMa+fPGXwk8bfDuRl8S+FdX0QA48y8s5I42/wB1yNrfgTRdoLJn71o6yKGVgynkEHOafX4MeC/jR48+HRQeG/F2s6NGnSC2vHWE/WPO0/iK988F/wDBSz4v+GvLj1WTSfFEI4J1CzEUmPZoSgz7kGnzC5T9a6K+C/B3/BVrw7dCNPFXgjUdObo02lXKXIPvtfyyB7ZNe5eEP28Pgp4x2onjCPSLhusOrW8ltt+rkbP/AB6ndCsz6CorD8O+N/Dvi+Dz9B17TdbhxnzNPu451x9UJrbpiFooooAKKKKACiiigAooooAKKKKACiiigAooooAKKKKACiiigAooooAKKKKACiiigAooooAKKKKACiiigAooooAKKKKACiiigAooooAKKKKACikJA6nFcd4s+MPgbwJvHiHxdomjunWK7v40kPsEJ3E+wFAHZUV8weMP+Ci3wW8Lb1tNYv8AxHMnBTSbFyM+zS7FP1BNeG+Mv+Cr8h3xeE/Aar/cudYvM/nFGB/6HSuh2Z+iNU9Q1Oz0i1kur67gsraMZeW4kCIo9yTgV+QPjX/goN8afGAkSLxDB4etn6waNaJFj6O26Qfg1eF+JfG/iTxxd/aNf13U9duc5EmoXck7A+xYmlzD5T9i/HH7a3wa8BCRLzxrZalcrwLfRw14xPpujBQH6sK+ePHn/BVvR7YSReDvBV3fN0W61m4WBR7+XHvJH/AhXxV4H/Zp+KPxGMZ0DwPrF3BJ926ltzbwH/trJtT9a+iPAv8AwS1+IGteXL4n1/SPDUDfeih3Xk6/VRtT8nNK7Y7JHnvj3/goN8ZvHAlih16DwzaP/wAsNDtxER9JG3SD8GFeCarrmveN9WE+pX+o69qcx2iS6me4mcntliSa/UjwF/wTN+FXhjy5dem1Xxbcryy3Vx9ngJ9kiw34FzX0d4J+E/gz4cQCLwx4X0rQwBtL2doiSN/vPjc34k0Wb3C6Wx+Qnw+/Yp+MXxG8qSy8HXemWb4P2vWSLNAPXa+HYf7qmvp34df8EpUHlT+OvGZbpvsdBhx+U0o/9p1+heT6UZPpTshXZ4v8Of2PPhH8LxFJpfg6yvL2PB+3aqPtk27+8PMyFP8AugV7KkaxIFRQqgYAUYAFSUVRIUUUUAFFFFABRRRQAUUUUAFFFFABRRRQAUUUUAFFFFABRRRQAUUUUAFFFFABRRRQAUUUUAFFFFABRRRQAh61zPxF8BaP8UfBOs+FdethdaVqlu1vMncZ6Mp7MrAMD2IBrpiM0CiLcWpReqA/n5+OPwf1j4F/E3WvB2tKTPYy/uLgLhLmBuY5V9mXHHY5B5Brg6/Yj/god+zH/wALr+GTeJ9EtPM8YeGo3miWNcveWn3pIfUsOXUeoYD79fjuRg4Nfq2WY1Y2gpP4lo/X/gmidwooor1xnT/DP4i6z8J/HejeLdAuDb6ppdwJ4ifuuOjIw7qykqR3BNfu/wDBT4t6N8b/AIa6N4w0OTNtqEQMsBbL20w4kif3Vsj3GCOCK/n5r64/4J4/tPH4K/En/hFtcu/L8H+JZVikeRsJZ3f3Y5ueArcI59NpP3K+azrAfWaPtYL34/iu3+Qmj9i6KQHcMilr83MwooooAKKKKACiiigApKWigDz74g/Ab4efFZG/4SvwdpGszMMfaZ7ZRcAe0q4cfg1eGa9/wTG+B+rztJa6bq+iqf8AlnY6m7KP+/u8/rX1nRk100sXXoq1ObS9R3PjzTv+CWfwXsn3TP4jvxnO241FQP8AxyNa9b8B/sd/Bv4bSxT6N4C0s3cXKXN+rXkqt/eDTFtp9xivaOfrQKupjcTVVp1G16hcaiLGoVFCqBgADAFPoorjEFFFFABRRRQAUUUUAFFFFABRRRQAg6V8Zft4ftswfBTSrjwV4Ou0m8eXkWJ7iMhhpUTD7x/6akH5V7A7j/CG2/23f20bL9nnQJPDnhyaG9+IGoRfuo+HTTY2HE0g7sf4EPXqeBhvyc8LeF/Ffxv+IcGl6ZFdeIPFGt3JYs7F3lkYlnkkc9AOWZjwACTX1OU5Wqi+s4nSC1V+vm/IpIsfDD4Y+Kfjv8Q7Pw7oFvLqetajKZJZ5mJWNc5eaV+cKM5JPJzgZJAP7Y/s2/s6eG/2b/h/B4f0VBc3822XUtVdAJb2bH3j6IMkKvQD1JJOJ+yh+yxof7MvghbKAJqHie+VX1XV9vMrjpHHnkRrk4Hfknk4Hu/sK581zN4yXsqWkF+Pn6dgbuLRRRXzxIUUUUAFFFFABRRRQAUUUUAFFFFABRRRQBDLMlvE0kjBI0BZmY4AA6kmvx//AG/v2vn+Oni1vCPhm7P/AAgujTHEsbcalcDIMx9UXkIO/LdwB7p/wUf/AGxBpVtefCbwbff6dMuzxBfwN/qkI/49VI/iYff9B8vdgPzOr7rI8s5UsVWWv2V+paXUKKKK+zKCiivef2Pv2YNR/aW+JMVlIstr4U00rPrF+gxtjz8sKH/no+CB6AM3OMHGvWhh6bqVHZID3n/gm9+yN/wm+tQfFHxZZbtA02b/AIk9pMvy3lyp/wBcQeqRkcerj/YIP6oDiszw9oGn+FdEsNH0q0isNNsYUt7a2hXakUajCqB7AVpj0r8nx2MnjazqS26LsjNu4tFFFcAgooooAKKKKACiiigAooooAKKKKACiiigAooooAKKKKACiiigAooooAKKKKACiiigAooooAKKKKACiiigAooooAKKKKACiiigAooooAKKKKACiiigAooooAKKKKACiiigAooooAKKKKACiiigAooooAKKKKACiiigD5P8A28v2SYv2gPBP9v6BbKPHeiwsbbaADfwDJa3Y/wB7qUJ6EkcBiR+OFxby2lxLBPG8M0TFHjkUqysDggg9CDX9H2Pyr83P+Ckf7Hmftfxb8G2OP4/ENhAv/k2oH/kTH+//AHzX1+R5l7NrDVno9n28ikz84KKKK++LCuz+EPxY1/4J+PtL8W+G7nyNQsn+aNifLuIj9+KQd0YcH8CMEAjjKKicI1IuE1dMD9+vgL8btA/aA+HGneK9Akwko8u7s3YGSzuABvif3Gcg9wQe9ekfhX4U/so/tN6z+zR8RItVt/Mu/Dt6Vh1fSw3E8WeHUHgSJklT9QeGNftv4I8ZaP8AEHwtpniLQL+PUtI1GET29zEeGU9iOoIOQQeQQQeRX5dmmXSwNXT4Hs/0M2rHQUUUV4wgooooAKKKKACiiigAooooAKKKKACiiigD8+f2/P2Fv+EqXUPiX8PNP/4nSgz6zotsn/H4By08Sj/lp3ZR9/qPmzu+C/gL8ePE37O/j628S+HZzwRHe6fKxEN5Dn5o3H6huqnkV+/HWvzn/b7/AGEjff2j8TPhzp3+k/Nca1odqn+s7tcQqP4u7oOv3hznP1+V5nGcfqeL1i9E3+T/AEZSfRn2l8C/jl4Z/aA8BWnijwzc7o3wl1ZSEedZzY+aKQdiOx6EYI4NejdvSvwP/Z6/aG8T/s4+PIfEPh+Yy274j1DS5WIhvYc8ow7MOSrdVPqCQf2u+CXxt8M/H7wLaeKPDF2JbeQbLi2kwJrSbHzRSL2YZ69CMEZBrzM0yyWCnzw1g9n28mDVj0SiiivDJCiiigAooooAKKKKACiiigAooooAKKKKACiiigAooooAKKKKACiiigBufamySLEpZiFVRkknAAp3avg7/gpN+1l/wg2gS/C7wvebfEGqw51e5hb5rO1Yf6rI6PIOvoh/2wR04TDTxdZUodfwXca1PmT9v/8Aavb47eO/+EZ8P3ZbwRoMzLC8bfLf3IyrTn1Ucqntlv4sD5Koor9bw2GhhaUaVNaI0CiiiukAoorrvhR8MNc+Mnj/AEjwj4dt/P1LUZhGGOdkKDl5HPZVUEk+3GTgVE5xpxc5OyQHpv7KH7JOu/tRa5qsVtef2HoWmwMbjVZITIgnZT5USrkbiTyeeFB7lQeL+N37P/jT9n7xS2i+LtLa23km1v4cva3aD+KKTHPbIOGGRkCv27+B/wAHdD+BHw30rwfoMZFvaJunuWUCS6nOPMmf3Y/kAAOAK1/iH8NvDXxX8L3Ph7xXpNvrWk3A+aGdeVbs6MOUYZ4ZSCPWvhf9YJrEt2vT7dfX/gEcx/PNRX19+1h/wT48S/BM3niPwgLjxR4KXMj7V3Xmnr1/eqB86Af8tFHHO4L1PyDX2eGxVLFw56Tui9w6V9jfsnf8FDvEfwZNn4a8atceJ/Ba4jikLbrzT16Dy2J/eIP7jHgY2kAYPxzX0h+xL+zC37QPxCa/1tDb+BNBK3Oq3DnYk2OVtw3+1jLH+FQeQSuefMIYeVCTxC0X9aeYM/Zjwj4r0zx14Z0zxBolz9r0nUoEubW42MnmRsMg7WAI+hFbXavx2+JP7f3jnTfjzqmu/D7V/sHg6y2abpuhyR7rGW0hyFZoeApflsrtYBgucCvsD9n3/gpZ4C+KH2bSvGIXwN4hfCeZcybrCdv9mY/6vPXEmAOm4mvz7EZRiaNNVVG6evmvUzsz7KoqvbXEV5BHNBIk0Uih0kjYMrKeQQR1BqxXiiCiiigAooooAKKKKACiiigAooooAKKKKACiiigAooooAKKKKACiiigAooooAKKKKACiiigAooooAKilhjuI2jkRZEYYZWGQR6EVLRQB5L40/ZU+EvxA8xtY8B6Q00n3rizh+ySsfUvEVYn6mvBfGn/BLX4eayZJPDuv614dmbpHKUu4V+ikK/5vX2pRSsh3Z+WvjL/glr8RNI3yeHtf0TxDCvRJWe0mb6KQy/8Aj9eH+L/2QvjF4ILnUfAGryxp1l06IXqY9cwlsD61+3VFLlHzM/n0lh1Tw1qO2RLvS76E5wwaGVD+hFeieFP2p/i34K2DSviBrixp92G6uTdRr7BJdyj8q/bHXfCui+Kbb7PrWj2Gr2//ADyvrZJl/JgRXkXiz9in4K+Lt7XXgKws5W6SaW0lntPssTKv5jFLlHzHwb4Y/wCCmvxd0XYupJofiFBwzXlkYnP0MTIAfwr1zwx/wVihbYniH4fSJ/en03UQ2fpG6D/0Ku18U/8ABLP4c6n5j6J4g17RZW6LK8VzEv0BVW/Nq8k8Tf8ABKLxXa7z4f8AHGkakB90ajbS2hP/AHx5tGoaHv3hr/gpd8HNb2C/l1vQGP3jfWG9R/35Zzj8K9S8O/tb/B3xQF+xfEXQ4y3Rb64+yE/hMFNfmx4j/wCCeHxu0De0Phy11qJesmnahCfyV2Vj+AryzxD+zz8TvCpc6p4B8RWsa9Zv7NlaP/vtVK/rRdhZH7iaP4o0bxHD5uk6tY6nHjO+zuUlH5qTWoCD0Oa/nwZL7SLvDLcWVzGehDI6n+Yrr9B+O/xI8MbRpXjvxHYovSKLVJgn4ruwfyo5g5T94aK/GLQ/27/jjoO0R+OJruMdUvbS3nz/AMCaMt+td9ov/BT/AOLmm7ReWfhzVl7m4spEY/jHIo/SnzIXKz9X6K/NrSP+CsWuw7f7U+H2n3fr9k1F4M/99I9dppX/AAVf8Mzbf7S8B6ra+v2W8jmx/wB9BKd0KzPvGivj7TP+CofwlvQBc6b4m09u5lsoWA/75mJ/Sur07/gol8Db4DzvE13YE9rjS7g4/wC+Eai6CzPpaivD9P8A22PgjqWPJ+IOnJn/AJ7xzQ/+hoK6Gx/ad+Eeo48r4k+F1z2m1WGI/wDjzCmI9PorjLb4zfD+/wAfZvHHhy4z08rVoG/k9a9t448O3ePI1/TJ89PLvI2/kaANyiqkOp2lzjyruCXP9yQH+tWPMX+8PzoAfRTd6/3h+dG9f7w/OgB1FN3r/eH50b1/vD86AHUVGZUAyWUD3NVJ9a061BM1/bRAf35lH8zQBfornbn4heFrME3HiXSIMdfMvol/m1ZF38c/hvYZ+0+P/DFvjr5usW6/zegDuaK8ovv2q/g/p+fN+JHhx8f88L9Jf/QCa5zUf26PgbpufN8fWr4/597S5m/9AjNAHvVFfL+pf8FH/glY58jWdS1DH/Ptpkoz/wB9ha5LU/8AgqZ8L7QFbLQvE9846E28EaH8TMT+lK6HZn2bRXwDq3/BWTSYg39mfDu8uT2N1qiw/wDoMb1xWr/8FXPF027+y/BGi2fp9ruJZ8fXaUzRdBZn6Z0V+SOtf8FLvjLqm77NPomkZ6fY9P3Y/wC/rPXn+uftq/GzxBu+0/EHUoQ3/PksVrj6eUi0uYfKftaWA6kCub8QfEnwl4TDf234o0bR9v3vt9/FDj/vphX4Za78VPGvird/bPi3XNW3dRe6jNNn/vpjWNpeg6rr9x5OnafeajMf+WdtC0rfkAaXMPlP2Y8RfttfBPwwGFz4+sLlx0XT45bvP0MSsP1ryvxL/wAFQ/hbpW9NK0vxBrco+6yW8cMR/F33D/vmvgHw5+yn8XvFRX7B8O9eCt917uza2Q++6XaMfjXqnhr/AIJqfGfXNn2200fw+D1/tDUFcj/vyJKLsLI9R8Tf8FYNXm3r4d8AWVrj7sup37z59yiKmPpuryLxT/wUb+NXiLetrq+neH426ppmnpwPYy+YR+deyeGP+CTt9IUfxD8QLeED70Om6e0mfo7uuP8Avk1674X/AOCY3wl0TY+p3Gu+IJB95bm8WKM/QRKrD/vo0ahofm34r+O/xF8cFxrvjbXdSifrBLfyeV+EYO0fgK5zQPCOv+L7nyNF0bUdauM48qwtZJ3z9FBNftR4V/ZR+EXgwJ/Zfw+0TfH92W9t/tcg9w02459816jY6fbaZbJb2ltFawIMLFCgRV+gHAo5Q5j8a/B/7Cnxr8ZbHi8GT6Vbt1m1eaO12/VGO/8AJa9x8G/8EpfEl5sfxT410zS16tFpdu902PTc/lgH8D+NfpbRT5ULmZ8leC/+CaHwj8NmOTV/7X8UTDllvbvyYifZYQhA9ixr3rwX8D/h98O/LPhvwdo2kyp0uILNPO/GQgsfxNd3RTsK4gAHQYpaKKYgooooAKKKKACiiigAooooAKKKKACiiigAooooAKKKKACiiigAooooAKKKKACiiigAooooAKKKKACkFFeX/HD9orwP+z54fOo+LNWSCaRSbXTbfEl3dEdo489O244UdyKqEJ1JKEFdsD0ySVII2kkZY0UEszHAA9Sa+If2nv8AgpX4c+HRu/D/AMOBb+K/Ea5jk1Mndp9o3+yQf3zD/ZO3/aOCtfHH7Tf7d/jj9oOS50m0kfwt4NYlRpNnKd9yvrcSDBf/AHRhenBIzXzNX22AyFK1TFav+X/MtR7n398KP+CsviXSmhtfiD4ZttdtxgNqGkN9muAP7xjOUc+wKCvs34UftsfCH4weTDpXiu303U5MAaZrP+iT7j/CNx2ufZGavw0pQcV6WIyLC1tYe6/Lb7h2R/R+pDgEEEHuKUivwb+FH7WHxU+DJhi8NeLr5NPjwBpl632m1x6COTIX6rg+9fZvwn/4K12lx5Np8RfCT2znAbU9Afen1MEhyB6kO30r5fEZFiqOsPfXlv8AcTZn6MCg15l8Lv2kfhv8ZYkPhLxbp2p3LDJsTJ5N0vrmF8P+OMe9emnnpXz86c6b5Zqz8yRMZFfjx/wUS/Zj/wCFLfEv/hKtDtPK8IeJZWlRY1wlnd/ekh44Cty6j03AcJX7EdK4L43/AAi0j45fDPWfB+tJ/o9/FiG4C5e2mHMcq+6tg+4yDwTXo5bjXga6n9l6P0GnY/n6orpPiP8AD/WPhb431nwrr9ubbVdLuGgmX+Fscq6nurKQwPcEGubr9YhJTipRejNAoBwaKKoD9gf+Cdn7T/8Awub4cf8ACI65deZ4v8NwrEXdsveWYwscvqWXhGP+6SctX2D3r+fP4NfFnWfgj8SNF8Y6FJi80+YM8JYhLiI8SRP/ALLKSPbgjkCv3g+F3xI0b4t+AtG8W6DN5+mapAJkz96NujxsOzKwKkeoNfmmc4D6rW9pBe5L8H2IaOtooor50kKKKKACiiigAooooAKKKKACiiigAooooAKKKKACiiigAooooAKKKKAE7V8v/to/tk6Z+zh4cbStIaHUfH2oRE2dmTuS0Q8efMPT+6v8RHoDU/7Y/wC2RpH7Nnho2GmmLVPHeoRH7Dp5OVtlPHnzAdFB6L1YjHABI/ICabxZ8bPiGXc3vifxZr13/vzXErHoOwAH0CgdgK+lyrKvrH+0YjSC/H/gFJBZ2fiz42fENYYVvPE3izXbsnk75Z5WOSST0A5JJwFA7AV+xX7Hf7Iekfsz+EfOufJ1HxvqMY/tLU1GRGOvkQk8iMHqerEZPRQuf+xj+xxpn7Nvhoanqiw6l481CIC9vQMraoefs8J/ug43N1Yj0AFfT3HWjNc1+sf7PQ0gvx/4ANi0UUV80SFFFFABRRRQAUUUUAFFFFABRRRQAUUUUAIOtfKn7dX7XcH7PPgxtE0G4jl8e6xCRaIMN9hhOQblx69QgPVgTyFIPo/7T37R+h/s1fDi417UCl1q9xuh0rS92Hu58d+4Rcgs3YYHUgH8Q/iD4/1z4o+MdU8UeI759Q1jUZjNNM/Qdgqj+FVAAAHAAAr6TJ8s+tT9rVXuL8X/AJdykrmJe3txqN5Pd3U0lzdTu0ss0rFnkcnJZieSSSSSagoor9JWhYUUVZ03TrrWNQtrCxt5bu9uZVhgt4ULPI7HCqoHJJJAAFF+UDpPhT8Lte+MnjzSvCXhu1N1qeoS7ATkJCg5eRz2RRkk+3GSQK/c34BfBDQv2f8A4bab4S0NAywjzLu7YASXdwQN8rfXAAHZQo7V5X+xB+yba/s4eAxfatDHN451mNX1GcYb7KnVbZD6LwWI+83qFXH04OvtX5pnGZfW5+ypv3I/i+5DdxaKKK+dJCiiigAooooAKKKKACiiigAooooAKKKKACiiigAooooAKKKKACiiigAooooAKKKKACiiigAooooAKKKKACiiigAooooAKKKKACiiigAooooAKKKKACiiigAooooAKKKKACiiigAooooAKKKKACiiigAooooAKKKKACiiigAqvdWsV5bywTxJNDKpSSN1DK6kYIIPUEdqsUUAfjf+3j+yBL8A/Fh8TeG7Z38A6xMfKCgn+zpzkmBj/dPJQnsCp5XJ+TK/oh8eeCdF+I/hLVPDXiCxj1HR9ShMFxBIOoPQg9mBAII5BAI5FfiH+1L+zZrX7NPxGn0S9El3ol0Wn0nVCuFuYM9D2Ei5AZfXB6MM/omTZn9Zh7Cq/fX4r/MtO541RRRX1JQV9Z/sI/tiT/ADxQvhnxJcSS+AtWmHmk5Y6bMePPUf3DwHUdgGHIw3yZRXNicNTxVN0qiumB/RxZXlvqFpDdWs0dxbTIskc0TBkdSMhlI4IIOcirXpX5ff8E7/ANtL/hFrmy+Fvji/xo87iPRNSuH4tZCeLd2P/LNiflP8JOOhG39QFOa/KMbg6mCqunP5PujNqw6iiiuIQUUUUAFFFFABRRRQAUUUUAFFFFABSEZpaKAPzb/b3/YMx/aPxL+G2ncfNcazoNqn4tcQKPzZB7sO4r4z/Z4/aH8T/s4+Oote0CUy2shWPUNLlYiC9iB+6w7MOSrjlT6gkH97sZr84P28f2CN39ofEj4Z6d83zXGseH7VOvdp7dR+JZB9V7ivsMszOFWH1PGap6Jv8n+jLT6M+3Pgj8cfC/x+8C2nibwvdiWBwEubWQgT2c2MtFIvYj16EYIyDXog9a/Az9n79oPxT+zn46h8Q+HZ98L4jv8ATJmPkXsWeUcdiOdrDlT7Eg/tR8Bvj14X/aF8DQeI/DN1kcJeWEpAnspscxyL/JujDkV5eZ5XPBS54awfXt5MTVj0yiiivDJCiiigAooooAKKKKACiiigAooooAKKKKACiiigAooooAKKKxPF3irS/BPhrU9e1q8j0/SdOge5ubmU4VEUZJ9z6Ack4A5oScnZAeYftVftG6Z+zX8LrvXbgx3OuXO620jT2PNxcEdSOuxPvMfTAzlhX4deKfE+p+NPEepa7rV5Jf6rqE73NzcynLSOxyT/APWHA6CvTf2pv2iNV/aR+KV74guvMttGt822k6ex4trcHjI6b2+8x9TjoBXj1fp+U5esFR5pfHLf/I0SsFFFFe8MKKKKAHRxtNIqIpd2IVVUZJPoK/Y79gT9lBPgJ4CHiDX7QL4416JXuRIvzWNucMluPRujP/tYH8AJ+Zf+Ca/7Jn/CZa3F8VfFVnu0PTJiNFtpl4urlTzOQeqRnp6uP9gg/qX618HnuY87+q0not/8v8yW+g6iiivjiBhAYYxkHqDXw1+1j/wTd0f4jfbfE/w0jt9A8TNmWfSOI7K+bqdnaGQ/98E9QuS1fc3SlxgV04bFVcJP2lJ2f5+oz8AvCnwB8beKPi9afDYaJc6f4plufImtryMp9nUctK/+wq5bcMgjpnIz98fteeIND/Y4/Zb0j4PeDZPL1jX4miurlcLNJBx9puHx/FKcRgH+EsB9wV9z6xbaBoc914t1G2sbW5sLKRZtXliUSxWq/vHUyYyEG3cRnHGa/C79pn42Xnx/+Meu+LZy6WUsn2fTrd/+WFohIjXHYkZY/wC07V9jhcRUzmvFzjaENWu76FbnllFFFfZlHuPwE/bG+JH7Pk8UGiaudR0BWy+hamTNakd9nO6M+6Ec9Qa/Sz9n3/goP8N/jaLfTdRuR4M8TyYX+z9UkAhmf0hn4VvQBtrE9Aa/GKlBxXiYzKcPi9bWl3X69xNXP6QFIYZByKD1r8bv2Pv2u/i94S8beHPA2iznxlpeo3UdnBourSMwiBOCY5uWiVRkn7yAAnbX7IKflGetfnuPwNTAVFCbTvsS1YfRRRXnkhRRRQAUUUUAFFFFABRRRQAUUUUAFFFFABRRRQAUUUUAFFFFABRRRQAUUUUAFFFFABRRRQAUUUUAFFFFABRRRQAUUUUAFIRmlooAzdW8O6Vr0PlanplnqUXTZdwLKPyYGvPNe/Za+EfiQMb34deHtzdXtrFLdj9WjCmvVaKAPmjXP+Cd3wQ1jcYPDl3pLt1ay1Kf+TswH5VwGtf8ErfhzdbjpnibxJYMe08kE6j6Dy1P619rUUrId2fnjq//AASZ+82l/Ej6R3ekf+zLN/SuL1X/AIJVfEKDJ07xX4buwOn2hp4Sfyjav1ByfSjJ9KVkO7PyO1P/AIJrfGiwz5Fno+o4/wCfbUVGf++wtcrqP7Bnx00wnf4FlmUfxW9/ay5/BZSf0r9nKKOVBzM/D2//AGTfjFpufN+HPiB8f88LNpv/AEDNc/e/Ar4k6bn7X8P/ABRbY6mbR7hf5pX7xUhGaOUOY/AO68BeJ7DP2nw9q1vjr5tlIv8ANayp7G8tTia3nhPo6Ff51/QhtHoPypDEhGCqkfSlyj5j+er94P7/AOtTR315AMR3E0Y/2XIr+gKfQtNuQfO0+1lz13wqf6VSl8C+HJzmTw/pbn/as4z/AEo5Q5j8E08Q6vEMJqV6g/2Z3H9akHinWx/zFr8f9vD/AONfvA/w18Iyfe8LaK310+I/+y1G3wr8Fv8Ae8I6EfrpsP8A8TRyhzH4RnxRrZ/5i1+f+3h/8ahk13VJfv6hdv8A70zH+tfvGvwt8GJ93wloY+mnQ/8AxNSJ8OPCcf3PDGjr/u2EQ/8AZaOUOY/A+S5uZuZJZX/3mJqP94f7/wCtfv8AReC9At/9Voemx/7lpGP6Vfg0qzteYbSCH/cjVf5CjlDmP5/bbR9SvceRZXU+enlxM38hWta/DXxff4+zeF9auM9PKsJWz+S1++uxf7o/Kl2gdhRyhzH4S2X7PXxR1HH2b4c+Kpgf4l0a42/nsxXRaf8Ase/GfU8eT8O9aTP/AD3iEP8A6GRX7c0U+UXMfjbpv/BP3463+CfBi2iH+K41K1X9BIT+ldZpf/BMj4xagR58nh7Tc9Tc37Nj/v3G1frNRRyoOZn5laT/AMEpPGc23+0vGuh2nr9lhmnx/wB9BK7XSP8Agk1p0W06p8Rrm49VtNKWL9Wlb+VfoBRTshXZ8caL/wAEufhVYbWvtW8S6m46q91DGh/BYgf1r0DQv2BvgfoW1h4NF/KP+Wl9fXEufqu/b+lfQ9FFkF2eeaD+z38MfDAU6Z4A8OWrr0lGmQtJ/wB9lS3613VnY22n26w2tvFbQr92OJAqj6AVZopiCiiigAooooAKKKKACiiigAooooAKKKKACiiigAooooAKKKKACiiigAooooAKKKKACiiigAooooAKTmjIA9K+Yv2jP29/h78BvtWmW048W+LIsr/ZWmyjZC/pPNyqf7o3N6qOta0qNTET5KUbsD6VvLy3062kubqeO2gjG55ZnCIo9STwKdFPHcRrJFIsiMMqyEEEeoNfhR8e/wBrL4iftEX7f8JHqzW2jK+6DQ9PJitIvQlc5dh/eck9cYHFcF4R+KXjHwBIH8NeKtZ0Eg5xp19LAD9QrAH8a+phw5VdO8ppS7W0+8rlP6GsZoxX4t+DP+Cj3xy8I+Wk3iO28RW6dIdYso5M/V0COfxavefBf/BXm8QRx+Lfh/DNn79zo98Y8fSKRWz/AN91xVcixlP4Upej/wA7Bys/SsGg18neCv8Agpp8E/FZjjvtR1TwxO+Bs1SwZhn/AHoTIMe5xX1FpGrWuuaZa6hZSma0uoxLDIUK7lIyDggHkeorxKuHq4d2qxa9STQoopMisQFooooA+TP29P2qfFn7N/hzSoPDGgrLc6yJI08QXQD29o6/wCP+KTB3Dd8vB4bBA/Ijxf4z1zx/4gu9c8R6rdazq1026a7u5C7t6DnoB0AHAHAr95fjt8HdI+PHwx1jwfrKhY7yPdbXIXLWtwvMcq+6nqO4LDoTX4R/ELwJrHww8a6x4W1+2Npq2l3DW88fYkdGU91YEMD3BB7195w9UoSpuCjaa37tFxOdooor7EoKKKKACiiigB8E8ltKksMjRSoQyuhwVI6EGvoX4T/t7fGP4TmGCHxK3iTS48D7B4gBulwOwkJEijHQB8e1fO9FYVcPSrx5asU15gfqx8J/+CrngfxIIbTx1ol74Ru2wGvbXN5ae5O0CRfoFb619f8AgP4peEvihpn2/wAJ+I9N1+2wCzWNwsjR57OoO5D7MAa/norQ0LxDqnhfUodR0fUrvSr+E5jurKdoZUPsykEV83iOHqM9aLcX96/zJ5T9SP8Agpl+zD/wnvg1fiZ4ftN2v6BDt1KKJfmubIZO/jq0WSf9wt/dAr8p6+svhf8A8FKfit4JgWw8RPZePNIK+XJDq0e2cp0IEyYJz6uHr5u8f6noOteMdU1Dwzps+jaJdzGe3024kEhtQ3JiDjG5VJIUkAkAZGa78ro4nCxeHr6pbNfl3GtDnqKKK9wYV9rf8E2f2n/+FYeOj8PfEF3s8M+Ipx9kklb5bS+OFX6LJgKf9oIeBuNfFNKjtG6upKspyCDgg1yYvDQxdGVGez/q4PU/pBpa+Wf2B/2nR8ffhcmm6xdCTxn4fRLa/wB7fPdRYxHce5IGG/2gTwGFfUtfkdejPDVZUqm6MhaKKKxAKKKKACiiigAooooAKKKKACiiigAooooAKKKKACiiigBOK+Zv2x/2ydG/Zs8OHT9PMOq+PL+Imy08nK2yngTz46KOy9WI7AEir+2X+2no/wCzhob6NpDQar4/vYs21kTujs1I4mnx2/up1b2HNfkU8ni342fEEsxvfFHi3Xbr/rpNcSt+gAH0CgdgK+lyrKvrH+0YjSC/H/gFJBd3fiz42fEJppmvfE/izXboDgGSa4lY4AAHQDoAMBQOwFfrl+xb+xfpv7OXh9da1pINR8f30WLm6ADJYoesEJ/9Cf8AiPsOV/Yw/Yu0n9nLQ01rWkg1Px9exYub0DclkhHMMJ/9Cfq3sOK+pen1p5pmnt/9nw+kF+P/AAAbFooor5kkKKKKACiiigAooooAKKKKACiiigAooooATNcZ8Wvit4f+C/gTUvFfia7FrptkmQq4Mk8h+5FGv8TseAPxOACRt+KPEumeDtAv9a1m/i03S7CFp7m6nOEjRRkk/wCHU9BX4sfti/tW6n+0x47LQGaz8G6Y7JpWnscFh0M8o7yN6fwjgdyfXyzL5Y+rbaK3f6eo0rnFftDfHvxB+0T8Rb3xPrjmKI5isNPRiY7K3BO2NfU92buSTxwB5jRRX6lSpRoxVOCskaBRRRWgB1r9P/8AgnL+xx/wi1lafFXxnY41m6j36Hp8682sTD/j5YH+NwflH8KnPVht8Y/4J7fsbN8Wddg+IPjCxz4N02bNlaTr8up3CnuD1iQjnszDbyAwr9aAoVcAAAdhXxOd5nvhaL/xP9P8yW+g+iiiviCAooooAKKKKACiiigAooooAKKKKACiiigAooooAKKKKACiiigAooooAKKKKACiiigAooooAKKKKACiiigAooooAKKKKACiiigAooooAKKKKACiiigAooooAKKKKACiiigAooooAKKKKACiiigAooooAKKKKACiiigAooooAKKKKACiiigBM815h+0H8B/D/wC0N8Or3wvrkex2HmWV+igyWVwAdsi+vXBXuCRx1Hp5GaBmqpzlTkpwdmgP57fiz8K/EHwX8d6p4T8S2httSsXxuXJjnjP3JYz/ABIw5B/A4IIHH1+3P7Y/7KGm/tMeBm+zLDZ+M9LRn0rUGGA3c28p7xse/wDCeR/EG/FjxJ4c1Pwjr1/ous2U2narYTNb3NrOu143U4IIr9RyzMI4+l2mt1+voaJ3M2iiivaGAJByODX6l/8ABPX9tb/hO7Oz+Gfjm+z4kto/L0jU7h+b+NR/qXJ6yqBwf4wOfmGW/LSp7G+uNMvYLyznktbu3kWWKeFyjxupyrKRyCCAQRXnY7BU8dScJb9H2YNXP6O/pS18hfsKftn2/wAe9Bj8KeKLiO38fadDyzYVdUhUf61B/wA9APvqP94cZC/XnfNflWIw9TDVHSqKzRkLRRRWABRRRQAUUUUAFFFFABRRRQAUUUUAFIRmlooA/Ov9uz9gMax/aHxG+GWnYv8A5p9W8P2ycT92nt1H8fdkH3uq85DfC3wN+Onir9nrx1b+I/DN0YpVIju7GYnyLyLPMci9x6HqDyK/fzPFfAf7cn7Acfjhb/4g/DayWLxEN02p6HCuFv8Au0sI7S9yvR+o+b7/ANdlmaxlH6pjNYvRN/k/8yk+jPqT9nb9ovwt+0h4KTXfD0/k3kIVNQ0qZh59lKR91h3U4O1xwwHYggesCv59/hN8WvFnwE8e23iLw1eSadqloxjnt5QfLnTPzwzJxuU45HUEAjBAI/Zv9mL9qjwv+0x4PF7pbjT9ftEUalokrgy27dNy/wB+MnowHsQDxXDmeVSwb9rS1g/w9Qase3UUUV8+SFFFFABRRRQAUUUUAFFFFABRRRQAUUUUAFFFFADeMV+U/wDwUj/ay/4T/wARyfDHwte7vDekzf8AE1uYW+W9u1P+ryOqRn8C+T/Cpr6c/wCCgv7V/wDwo3wN/wAIp4duwnjfXoWVJI2+awtTlWm9nblU9wzfw4P49sxdizElicknvX2WRZdzP61VX+H/AD/yLS6iUUUV92UFFFFABXtX7J37OGpftKfFG10WIS2/h+z23Osagg/1MGfuqem98FVH1OCFNeW+D/COrePfFGmeHtCs5NQ1fUp1tra3jHLuxx+AHUk8AAk8Cv3J/Ze/Z70n9m/4W2PhyyVJ9VlAuNV1ALzdXJHzEd9i/dUegz1JJ8DN8wWDpcsPjlt5eYm7Hpvhnw5pvhDQNP0TSLSOw0ywgS3traEYWONRhQPwFatFFfmTbbuzMKKKKQBRRWH4y8Vab4H8Lat4g1i4FppemW0l3czN/CiKWOPU8cDucChJydkB8Wf8FRf2g/8AhDvAdp8NdIuiureIl8/UCjfNFZK3Cn08x1x/uo4P3q/Kuu7+OPxZ1L43fFPxB4y1Qssuo3BaGAtkW8A+WKIf7qBR7nJ71wlfrOW4RYPDxh13fr/WholYKKKK9QYUUV2fwd+GGp/GT4laD4P0lT9q1S5WIy7ciGMfNJK3siBmP0qJzjTg5ydkgPvD/glX+z6Ui1H4s6vbfM+/T9FEi9uk84/9Fg+0gr9HzXP+BPBumfDvwfo3hnRoBbaXpdslrbx99qjGSe7HqT3JJroM5NfkWNxUsXXlVe3T06Gb1FoooriEJwKDXzl+1J+2d4d/Ze1vwzpuo6bPrl3qrNNc29pMqy2tqPl80BuGLPwqkqDtfkY59F+D37QXgT476R9u8H+ILfUWRQ09i58u6t/+ukTfMBnjd909ia6Hhq0aaquL5X1A9JooornAKKKKACiiigAooooAKKKKACiiigAooooAKKKKACiiigAooooAKKKKACiiigAooooAKKKKACiiigAooooAKKKKACiiigAooooAKKKKACiiigAooooAKKKKACiiigAooooAKKKKACiiigAooooAKKKKACiiigAooooAKKKKACiiigAooooAKKKKACiiigAooooAKKKKACiiigAooooAKKKKACiiigAooooAKKKKACiiigAooooATArhPjL8YvDvwK8B3vi3xRcSxabbsqBLePzJZpGOFjReMsfcgDBJIAruxX5qf8FbviiZb3wb8Pbeb5YlfWr1AeNx3RQZ9wBMf+BCu/AYX65iI0ns9/Qa1PHP2jv+Cinjz4ym60nw28ngnws+UMFnKftlyvT97MMEAj+BMDkglq+TSSxySSTTa99/YX+GP/C0/wBpnwhZTRebp+mTHV7sEZASD51BHcGTy1P+9X6cqVDL6EpU42UVf7jTY8DII6jFJX7+eM/2dvhl8QfMOv8AgXQdRmf71y9jGs//AH9UBx+deD+NP+CXfwZ8S730qLWPC8p5UaffGWMH3WYOcewIrw6XEWHl/Ei4/j/X3E8x+PdexfAT9lH4h/tEagq+GtJMGjq+2fW7/MVnF6jdjLsP7qAnpnA5r9BfhV/wSx+H/gjxM+q+JtXu/G1vGwa1024gFtAv/XXaxMvPbKr6g19m6ZpdloenwWGn2kFhY26COG2toxHHGo6KqgAAD0FY4ziCKXLhVd93t9wOXY+b/wBnL9gf4ffAUW+qXcA8XeLYsN/amoRDy4H9YIeQn+8dzehHSvpee4is4JJppEhhjUu8jsFVVAySSegFfMX7QX/BQb4b/BIXOm6dcjxl4njyv9naXIDDC/pNPyq+hC7mB6gV+aXx7/bG+JH7Qc8sGt6udN8PlspoWmExWoHbfzukPu5PPQCvHo5djMzn7Ws7J9X+iFZs/Qj9oL/gpZ4C+F/2nSvBwXx14hTKeZbSbbCBv9qYf6zHXEeQem4Gvgq+/bm+Kuu/FrQfG+ra/LMukXguIdFtSYLER8h4/LB53IWUs25sN1r57or7DDZRhcPDl5bt7t/1oVZH9EHgLxrpfxG8G6N4n0Wf7Rpeq2qXUD99rDO1h2YHII7EEV0Xevzd/wCCVf7QZP8AaXwm1e5/v6johkb8Z4B/6MA/66Gv0i71+c47CvB4iVJ7dPToQ9BDXwr/AMFMf2YP+E88ID4m+HrTdr+hQ7dUiiX5rqyGT5nHVosk/wC4W/ugV91VFcW8d1DJDMiyROpVkcZBB6gjuKzwmInha0a0On4rsB/OHRX0j+3N+zNJ+zx8V5ZNNt2XwfrrPd6W4HywnP7y3J9UJGPVWXqc183V+uYevDE041ab0ZoFFFFdABRRXS+E/hv4o8d2Wp3XhzQ7zXI9NVZLtLCPzpYkbOHMa5bbwcsBgcZIyKUpKKvJ2A5qinywvBK0cqNHIhKsjjBBHUEUynuAUUUUAFFFFABRRRQAUUUUAej/ALPvxr1f4AfFLSPF+klpFt38q8tA2FurZiPMiP1AyD2YKe1fu34F8aaT8RfCGk+JtCulvNJ1S3W5t5h3Vh0I7MDkEdiCO1fzu196f8EyP2nv+ER8Sn4V+Ibvbo+sSmTR5ZW4t7s9YcnosvYf3x0y5r5TPMB7an9Ypr3o7+a/4BLR+p9FFFfnpAUUUUAFFFFABRRRQAUUUUAFFFFABRRRQAUUUUAJxXyV+2n+3Bpf7PmmzeG/DUsOqfEC5j+WM4eLTVYcSSju+DlY+/BbjAbC/ba/bzsfgxa3ngzwPcQ6h45kUx3F2uHh0oEd+zTeidF6t2U/l54T8JeLfjh8QIdL0m3u/EXifWLhnZnYvJI7HLySO3QDkszHA5JNfU5XlSqL6zidILWz6+b8ikhlhYeLfjZ8Qlt7dL3xP4s1y6J5JkmnlbksxPQDkknAAGTgCv19/Y5/Yx0b9m3QF1PURDq3jy9ixeajjKWqnrBBnovq3ViOwwBf/ZF/Y+8P/sz+HPPk8rV/Gt7EBqGrleEHUwwZ5WMHqerEZOOFX6M7VnmmavE/uKGkF+P/AAAbFooor5okKKKKACiiigAooooAKKKKACiiigAooooAQ1WuruGxtZbi4lSCCJS8ksjBVRQMkkngADvVhjgZr8uv+Cgv7bf/AAmE998MvAd//wASKJjFrOrW78Xrg8wRsP8AlkD95h98jA+UfN3YLBVMbVVOG3V9kNK5wf7ef7Zs3x11+Twh4Vuni8BadN80qEqdTmU/61v+mYP3F7/ePOAvx/RRX6rhcNTwlJUqa0RpsFFFFdQBX0L+xt+ylqP7S3j0C6WWz8G6W6yarfqMF+4gjP8Afb1/hGSewPEfs9fAPxD+0T8RbPwxoUZii4lv9RdSYrK3B+aRvU9lX+IkDjkj9wfhL8KPD3wW8B6Z4T8M2n2XTbJOXbBknkP35ZG/idjyT9AMAAD5rN8zWEh7Kk/ff4Lv/kJux0Hhzw9p3hTQ7HR9Js4rDS7GFbe2tYF2pFGowqgfStSiivzdtt3ZmFFFFABRRRQAUUUUAFFFFABRRRQAUUUUAFFFFABRRRQAUUUUAFFFFABRRRQAUUUUAFFFFABRRRQAUUUUAFFFFABRRRQAUUUUAFFFFABRRRQAUUUUAFFFFABRRRQAUUUUAFFFFABRRRQAUUUUAFFFFABRRRQAUUUUAFFFFABRRRQAUUUUAFFFFABRRRQAmOa+NP2+P2MY/jdoc3jXwlaKnjvTof3tvGMf2pAo+4f+mqj7p7j5T/Dt+y+9FdGGxFTC1FVpvVf1YD+cGeCS1nkhmjaKaNijxuMMpHBBB6Go6/TT/gof+xR/bkV/8VfAlhnUY1M2u6Vbp/x8KOt1Go/jHVwPvD5uobd+ZfSv1bA42njaSqQ+a7M1TuFFFFd4Gn4a8S6p4P1+w1vRb6bTdVsJlntrqBtrxupyCD/TvX7O/sa/td6X+0t4Q+zXzw6f450yIf2jp6nAmXgfaIh3QnGR/CTg8FSfxProvh94/wBd+F/i/TfE/hu/k03WNPlEsM0Z6+qsOjKwyCp4IJFeNmOXQx1PtJbP9PQTVz+iClrwv9lT9qPQf2mfAyX9qY7DxJZKqarpG7LQuf40zyY2wSD25B5Fe51+X1aU6M3TqKzRmLRRRWYBRRRQAUUUUAFFFFABRRRQAUUUUAFFFFAHxH+25+wTafF6K98beA4IrHxsFMl3YLhItVx1Pos3+10b+Ln5q/Mbwd4x8W/A/wAfw6to9zd+HfEukztG6upR0YHDxSI3UHBDKw56EV/Qpnmvk79s39h3SP2hLCfxH4dWDR/iBbx/LORth1FQOI5sdGwMLJ1HQ5GNv1WWZtGmvq2K1g9L9vJ+RSZ0f7I/7Y/h39pfQEtZjFo/jezjBvtIZ+JAODNATyyHuOqk4ORhm+ju1fzzyw+Lfgn8QSji/wDC/i3RLn3imt5F7j1BH1DA9wa/V39jP9uvSPj3ZW3hjxTJBpHxAiTaE4SHUwBy8Xo/GWj/ABXIyFzzPKXR/f4bWH5f8AGj68ooor5kkKKKKACiiigAooooAKKKKACiiigBBgV578d/jDpXwJ+GGteMdWR5obGMCG2j+9cTscRxg9ssRk9hk9q9CxzVDWNGsPEOl3Wm6nZwahYXUZintbmMSRyoeCrKeCD6Gqg0ppyV11A/n0+J3xG1z4teOdX8WeIro3Wq6lMZZG52oOixoOyqoCgdgBXL1+hn7WX/AATQudJ+2eKvhHDJe2QzLceGGYtNEOpNsx5cf9Mz83oWyAPz4urWayuZbe4ieCeJikkUilWRgcEEHkEHtX63gsVQxNJewei6dvkaoiooor0ACjrRX1//AME9/wBk4/G3xsPF/iO0LeCtCnBEUi/JqF0MMsXui8M/rlV/iOOXFYmGEpOrU2QbH07/AME3/wBk7/hW/hmP4leKLPZ4n1mD/iW20y/NY2jD7+D0kkHPqEwONzCvuYH2poUKBjgDsKcPrX5LisTPF1XVnu/w8jN6i0UUVzCCiiigBK/O7/gqn+0GdP0vTvhRpFzie8CahrRjb7sQOYYT/vMN5HX5E7NX3P8AE/4h6V8Kfh/rvi3WpPL07SbV7iQA4MhHCxr/ALTMVUe7CvwN+JfxB1X4q+Pdd8W61L5upatdPcyYPCA/dRf9lVCqB6KK+myHB+3re2mvdj+f/AKSOZooor9HLCiiigAr9R/+CWX7Pp8NeEb74oatbbdR1sNZ6UJF5jtFb55B6eY64+kYI4avgL9nX4NX3x6+LugeD7PfHBdTeZe3KDP2e1T5pZPTO3gZ6sVHev3n8PaFYeF9C0/R9Ltks9OsLeO1treMYWONFCqo+gAFfIZ/jPZwWGg9Xv6f8EmTNKiiivgSBKy/EviDT/CWgalrmq3KWmmadbyXVzPIfljjRSzMfoAa1K/P3/gqd+0F/YPhjT/hZpFzi+1YLe6sY25S2Vv3UR/33XcR6Rjs1deEw0sXWjSj139Oo1qfAn7QPxh1D47/ABa8QeMb/eiXs5W0tmOfs9svyxR+nCgZx1Yse9cZ4e8Sar4T1i21XRNSutJ1O2bfDd2UzRSxn1DKQRWbRX67GlCFNUorRKxoff37Pv8AwVP1vQPs2kfFPTzr1kMINc05FS7QeskfCSfVdp9mNfon8NPi54P+MOgLrHg/X7PXLI43+Q/7yEn+GSM4ZG9mANfz3V0Hgjx/4j+GuvQ614X1q80PVIfu3NlKUYj+62OGU91OQe4r5zGZFRr3lR9yX4fd0JaP6IfSlPFfm/8As+/8FVFc22j/ABZ03YeEHiLSouPrNAP1aP8ABK/Qbwn4r0nxx4dsdd0HUINV0m9j823vLZtySLnHB9iCCOoIIPIr4fFYKvg5ctaPz6P5ktWNuiiiuIQUUUUAFFFFABRRRQAUUUUAFFFFABRRRQAUUUUAFFFFABRRRQAUUUUAFFFFABRRRQAUUUUAFFFFABRRRQAUUUUAFFFFABRRRQAUUUUAFFFFABRRRQAUUUUAFFFFABRRRQAUUUUAFFFFABRRRQAUUUUAFFFFABRRRQAUUUUAFFFFABRRRQAUUUUAFFFFABRRRQAUUUUAFFFFABRRRQAUUUUAFFFFABRRRQAUUUUANY4Uk9q/Bv8Aax+J/wDwt/8AaD8aeI45fOsXvWtbJgcqbeH91GR6bgm76sa/YH9rr4of8Ki/Z58Z+II5fJv/ALE1lZEHDfaJv3SEe6lt/wBFNfhHyx9Sa+14cw/x4h+i/N/oXEbX6Zf8Ekfhj9k8P+MfH1zFiS8mTSbNyMEIgEkxHqCzRD6xmvmj9nL9gX4hfHg22qXkB8IeE5MN/amoxHzJ09YIeC/sx2r6MelfrZ8FvhJovwN+G2keDNAaaTT9OV8TXJBlmd3Lu7kADJZj24GB2rfPMwpOi8NTleT3t0QNnd0Zrx345/tWfDn9n2yc+J9bR9WKbotGsMTXkvp8gPyA/wB5yo96/NX9oL/go78Q/i79p0vw27eBvDT5TyrCUm8nX/ppPwRn+6gXrglq+YweV4nGaxVo93+nclK5+hfx/wD22fhr+z+lxZ6hqf8AbniVAQuh6UwkmVvSVs7Yu2dx3Y5CmvzP/aB/bz+Jfx2Nzp63v/CKeF5cr/ZGkyFTKnpNLw0nuPlU/wB2vnCSRpXZ3Yu7HJZjkk02vusHk+HwtpSXNLu/0RaVhSc0lFFe9sMKK9X+CP7MPxE/aA1BYfCehSSaer7JtXu8w2UPrukI5I/uqGb2r9Jv2fP+CbHgD4WfZtV8WhfHPiJMPi7jxYQN/sQnO/HrJkHqFWvHxma4fB6Sd5dlv/wBN2PhT9kf9mr4u+OvHGgeMPBlgdCstMu47qLX9UDRWp2tyFGN0wIypCgjkgkZr9rYwwjXdjfjnHTNMt7aO1hSKGNYokUKqIMKoHQAdhUp6V+e5hj5Y+opyiklt/wWS3cdRRRXmEnlH7SnwK0z9ob4U6r4Tv8AZDduv2jTr1lybW6UHy3+nJVh3Vmr8KfFvhXVPA/ibU/D+tWj2Oq6bcPbXNvJ1R1OD9R6EcEYIr+iw5r89/8Agp5+zB/bmjr8WvD1pnULBFg12GJeZYBwlxgdSnCsf7u08BDX1OR4/wBhU9hUfuy28n/wSkz8xaKKK/RCwr0b9n/406t8Avilo/i/Sy0i2z+XeWm7C3VsxAkiP1HIPZgp7V5zRWdSnGrFwmrpgfuprvwb+Dv7Vfg3TfEt94b07W7TVrZbi21aBPIuwrDgGWMh8qcgqSQCCCOtfJnxa/4JKAma8+HHi3HUrpniBf0E8a/gAU+rVy//AATE/ad/4RbxC/wp8Q3e3StVlMuiyytxBdH70OT0WTGQP74x1ev1Ir82r1cXlNd0oTdul9U0Rqj8D/it+zJ8TfgvJIfFfhG/srJDj+0YU8+0Pp++TKjPoSD7V5dX9HssKTxtHIiyIwIZWGQR6EV8+fFn9g74O/FszT3PhpPD+qSZP9o6ARavn1KAGNj6lkJ969jDcRrbEQt5r/IfMfiLRX3R8Wv+CUnjjw15134E1uy8XWi5K2V1izu8eg3Ext9Sy/Svj7x38MPFvwx1M6f4r8O6loF3k7Uvrdow+O6MRhh7qSK+nw+Ow+JX7qaf5/duVe5zFFFFdwBRRRQAVLa3U1jcxXFvK8FxC4kjljYqyMDkEEdCD3qIDJwK+vf2Yf8AgnZ4v+MxtNd8Xef4P8IPiRTLHi9vE6/uo2+4pH8bjuCFYVyYnE0cNDmrSsg2Pvz9iT9pWL9ov4TQz306/wDCW6OEs9XhGAXbHyTgekgBPswcdAK+iegrhvhR8GfCHwT8MR6H4O0aDSbMYMroN01w4H35ZD8zt9Tx0GBxXcA4r8kxEqc6spUlaLeiMh1FFFYAFFFFABRRRQAUUUUAFFFFABRRUM88dtC8srrHGilmdzgKB1JPYUASZ218B/tvf8FBIfBi3/gH4ZXyXGvndBqWvwMGSx7NHCejS9i3ROgy33eG/bb/AOChba2L/wABfCzUGj0/5oNS8SW7Yafs0Vsw6J2Mg5b+HjlvkD4Cfs++Lf2ivGsWg+GbQmNCHvtSmBFvZRE/fkb164UcsRx0JH1+XZVGnH61jNEtbP8AN/5FJdWZPws+FXiz48ePbfw94bs5dV1e8cyTTysdkK5+eaZznaozyTySQBkkA/sv+y3+yl4Y/Zl8J/ZrBV1LxLeIP7S1uRMSTHrsQfwRg9F79Tk1ufs8fs5+Ff2b/Bi6H4dg868mCvqGqzKPtF7IB95j2UZO1BwoPckk+sCuDM81ljH7KlpBfj6/5A3cWiiivnyQooooAKKKKACiiigAooooAKKKKACiiigBPXikJpecV8N/t8/tvJ8LLG6+H3ga+DeMrmPZqGowNn+y42H3VP8Az2YHj+4DnqRjpw2GqYuoqVNav8PMa1OT/wCCg/7bw0VNQ+F3gG//AOJi4aDXNXtn/wCPcdGtomH8Z6Ow+793rnb+ZxOaWWR5pGkkYu7EszMckn1NNr9VwOCp4KkqcPm+7NErBRRRXeAV1Hw0+G2v/FvxrpnhXwzZNfatfybI0HCovVnc/wAKKMknsBWR4c8O6n4u12x0bRrKbUdUvplgtrW3Xc8rscAAV+0X7Gn7JWmfs0+CfOvFivfG+qRq2p36jIiHUW8R7Ip6n+Jhk8BQPGzPMIYGlprJ7L9fQTdjsP2Zv2c9B/Zr+HlvoGlIt1qU+2bVNUZMSXk+Ovsi5IVew9SST7BSUdK/LqlSVWbqTd2zMWiiioAKKKKACiiigAooooAKKKKACiiigAooooAKKKKACiiigAooooAKKKKACiiigAooooAKKKKACiiigAooooAKKKKACiiigAooooAKKKKACiiigAooooAKKKKACiiigAooooAKKKKACiiigAooooAKKKKACiiigAooooAKKKKACiiigAooooAKKKKACiiigAooooAaw3Ag8ivyz/4KDfsS/wDCC3d78S/Alh/xTtw5k1fS7dOLCQnmaNR0iYnkfwE8fKcL+puaq3tnBqNpPa3UMdzbTI0csMihldSMFWB4IIOCDXdgsbUwVVVIbdV3Q07H849FfYX7dn7FVx8C9Ym8YeEraS48BX8vzwrlm0qVjxG3/TIk/Kx6fdPO0t8e1+q4XE08XTVWk7pmm4UUUV1Adl8Jfix4j+CnjnT/ABV4YvTZ6laN8ynJjnjP3opF/iRh1H0IwQCP2y/Zt/aO8N/tJeAYde0dxbalAFj1PSXYGWzmx0P95DglX6EehBA/Buu/+CPxt8TfAPx5Z+KfDN15VxEdlxayEmG7hJG6KRe6nH1BAIwQK8HNMsjjYc0dJrZ9/Jiauf0BnNAOa8t/Z9/aA8NftE+AbbxH4en2SriK/wBOlYGazmxyj+o7q3Rh75A9S71+ZThKnJwmrNGYtFFFSAUUUUAFFFFABRRRQAUUUUAFFFFABRRRQB88/tYfsfeG/wBpnw8ZWEej+MbOMiw1lE6jqIpgOXjJ/FScjuG/HX4ifDfxd8CvHk2h+IbO50PXtPkEsUsbFdwByk0Mg6qSMhh3HYggf0H15N+0L+zh4S/aR8HNo3iK28q9hDNp+rQKPtFlIe6nupwNyHg47EAj6HLc2lhH7KrrD8v+B5FJ2Plz9iv/AIKG2/jRbLwP8T72O08QfLDYa/KQkV6egjmPRZfRujd8N9777B3V+CH7QH7Ovi/9nLxg+i+JbTdbSlmsNVgBNveRg/eRuzDIyh5GfQgn6l/Yt/4KH3Pgr7D4I+J93Le6ANsNjr8mXmsR0CTd3iHZuWX3XG3vzDKYVY/WsFqnrZfp/kNrsfqZRVPT9QttWsbe9s7iK6s7iNZYZ4HDxyIRkMrDggg5BFXK+PICiiigAooooAKKKKACiiigAooooASvmH9qj9hfwj+0Tb3Gr2CxeGvG4XKarBH+7uiBwtwg+96bx8w4+8Btr6eNFa0a9TDzVSnKzA/n2+L/AMFfF/wM8Vy+H/GGky6bdjLQzfeguUz/AKyKTo6/qOhAPFcNX9BvxV+EfhT40eFp/D3i/SIdV0+XlC4xLA+OJI3HKMPUfQ5BIr8ov2mv+CfPjb4L6v8AbfC9vdeMfCdzMsUFxaxb7q2Z2wkc0ajuSAHUbScZCkgV+hZfnVLE2p1vdl+D9P8AI0TPF/2f/ghrf7QXxO0zwjoqmMTN5t5eldyWlspG+VvpkADuxUd6/dL4b/D3RfhV4I0jwp4etRaaVpkIhiT+Jj1Z2PdmYlie5Jrx/wDYt/ZftP2bfhlHDeRxy+MNWVLjV7pcHa2PlgU/3EyR7sWPQgD6I6Gvls3zF4yryQfuR2833JbuLRRRXgkhRRRQAnQUDNHevP8A45/FnTvgd8Ldf8Y6mVaPTrcmCAtgzzt8sUQ/3nKj2GT2pwjKclCKu2B8Ef8ABVL9oP8AtLWNN+FGj3ObexKahrJjb70xGYYT/uqd5HTLp3Wvz0rW8W+KdS8ceKNV8QaxcNd6pqdzJd3MzfxSOxY/QZPA7Dismv17A4WODoRpLpv69TVaBRRRXcAUUUUAfbn/AATb+Onwr+Deqa7B4wuZdG8S6w6QW+sXMYNnHbjB8ouOYyz8kkbcKuSMc/q1pupWmsWEF7Y3UN7aToJIri3kDxyKejKw4IPqK/nJr1z4G/tT/EX9n6+VvC2uOdLL7ptGvszWUvr+7J+Un+8hVvevlMyyR4qbr0pe8+j2/wCAS1c/ebNLXyB+z7/wUh+HvxZNtpfidl8DeI3wmy+lBspm/wBifgLn0cL1ABavrmKZJ41kjdXRgCGU5BHqDXwtbD1cPLkqxsyDB+IXjfS/hr4K1rxTrU3kaXpVq91Ow6kKOFX1ZjhQO5IFfgf8WviVqvxg+I2v+L9ZfdfarctMUzlYk6Rxr/sogVR7KK+7P+Cqn7QfmS6b8JdHuflXZqOtmNu/WCA/h+8I94zX5yV91kOD9lSeImtZben/AAS0gooor6soKKKKAO/+A3wi1H45/Ffw/wCDdNDI1/OPtFwoyLe3X5pZT/uqDjPU4Hev3r8KeGdO8G+GtM0HSLZbTS9Nto7S2gTokaKFUe/A696+Mf8Agl9+z7/wg/w8uviNq1sU1nxKvlWIkX5obFW6j08xxu91SMjrX3N3r80zvGfWK/s4v3Y/n1/yIbOc+IHjSw+HPgnXPFGqP5en6RZy3k3OCwRSdo9zjAHckV8A/Cb/AIK0iS4W0+I/hURxM2BqegHO0Z43QSNz7kP9Frsv+CrPxj/4Rr4baL8PrGfbe+IZ/tV6qnkWkJBUH/el2kf9cmr8rK9HKcqpYnDOpWV+Z6eSQ0j9/fhZ+0B8PvjTZC48H+KbHV5Au57RJPLuYx/twvh1HuRj0Neiiv5xdP1G60m8hu7G5ms7uFg8c8EhR0YdCGHINfU/wc/4KS/Fj4Z+Raa1dxeOdHTCmHWCftIX/ZuF+Yn3cP8ASs8Tw9OPvYeV/J7/AH7CcT9k+lHBr5V+Dn/BR34S/FHyLTVb+TwRrD4Bt9bIW3Lf7NwPkx7vsPtX1BY39vqVpFc2s8d1bSqHjlhcOjqehBHBFfLVsPVoPlqxaZJbooorEAooooAKKKKACiiigAooooAKKKKACiiigAooooAKKKKACiiigAooooAKKKKACiiigAooooAKKKKACiiigAooooAKKKKACiiigAooooAKKKKACiiigAooooAKKKKACiiigAooooAKKKKACiiigAooooAKKKKACiiigAooooAKKKKACiiigAooooAKKKKACiiigAooooAKKKKACiiigAopKWgD4v8A2/vhz4+/aB1Lwb8M/BOmPNaLI2r6rqVwTFZ23WKDfJjk8zHYMtwCAa2v2c/+CdngL4MC11fxAieNvFUeHFxexD7JbP8A9MoTkEg/xvk8AgL0r6E+JXxa8H/B/QX1nxhr9noliM7DcP8AvJSP4Y4xlnb2UE1+dn7QX/BU7Wte+06P8LLA6FZHKHXNQRXu3HrHHykf1bcfZTX0OEWOxVFYfDrlgt3tf1f6IpXZ99/F79oHwH8BtG+2+MNfttNdlLQWKHzLq49o4l+YjPG7AUdyK/OD9oH/AIKeeMvH32nSfh7bv4L0Rsp9uLB9RmX13D5YfomWHZ6+N/EPiTVfFmsXOq63qV1q2p3Lb5ru9maWWQ+pZiSaza+oweR0MPaVX35ee33f5lJFi/1C61W9mvL25lu7uZzJLPO5d5GPJLMeST6mq9FFfSJW2GFFdT8O/hf4r+LGvx6L4R0K813UXwTHax5WMf3nc/Ki/wC0xA96/Qz9n3/glbpulm21j4rakNVuRhxoGmSMkC+0swwz+4TaMj7zCvNxeYYfBq9SWvbqJux8EfCT4E+OfjhrQ03wb4futWdWAmuQuy3twe8krYVfoTk9ga/Rr9nz/gl54U8GG21b4kXS+L9YUhxpkO5NPib0bo02PfavYqa+0PC3hLR/BWi22kaDpVpo+mW67YrSyhWKNB7Koxn1Peto/lXw2MzuviLxp+7H8fv/AMiWyjpWkWeh6fBY6dZwWFjboI4be1jWOONR0CqoAA9hV+iivnW76skKKKKACiiigAqnqOn2+r2FzY3kEdzZ3MbQzQSqGSRGGGVgeoIJBFXKKNgPw0/bI/Zwuf2cfi3d6ZBHI/hjU913o1y2TmEn5oie7Rk7T3I2t/FXg9fux+1j+zzZftH/AAl1HQJFjh122zd6Rdvx5NyoOFJ/uOPlb2IOMqK/DTW9FvvDes32lanayWWo2Uz29xbTLh4pEYqykeoIIr9PyfH/AFyhyyfvx3/zNE7lKiiiveGTWV7Ppt5Bd2s0lvcwSLLFNExV0dTkMCOQQQDmv27/AGMf2kYP2jPhFa391Kg8U6Vts9ZgXAJlA+WYDssgBb0BDgfdr8Pq9n/ZO/aEvf2cvi5p3iFWkl0O5xaavZpz51sxGWA/vocMvuMZwxrw82wP12h7vxx1X+XzE1c/dyis/RNZsvEej2Wq6bcx3un3sKXFvcQtlJY3UMrA+hBBrQr8uatozMKyvEHhvSfFmmS6brWmWer6fMMSWl9As0T/AFVgQa1aKabTugPj74s/8Ex/hT4/8668PC88Dak+SDp7edalvUwueB7IyCvi34t/8E1/i58OPOutHsrfxvpaZYS6O3+kBf8AagbDE+yb6/ZLFHAr2cNnGLw+nNzLs9fx3Hdn85Or6NqHh/UJrDVLG506+hO2W2u4mikQ+jKwBB+tdb8JPgr4y+OHiZND8H6LPql1wZpgNsFsh/jlkPyoPryegBPFfut8Qvg/4L+K+n/Y/F3hnTdfi27Ua7gBkjH+xIPmQ+6kVa+Hvwz8MfCnw5BoPhLRbbQ9Ki5EFsnLt3Z2OWdj3ZiSfWvclxJel7tP3/XT/MrmPmz9mD/gnj4P+Cn2TXPFAg8YeMY8Oss0ebOzfr+5jb7zA/xvzwCAtfXgGKKBXyFfEVcTPnqyuyBaKKKwAKKKKACiiigAooooAKKKKAE6CgZo7iuP+J/xT8NfBzwjeeJvFepxaXpluPvSHLyvjiONeruccKPc9ATRGMptRirtgb2v+IdN8LaNd6vrF9BpumWcZmuLu5cJHEg6lielfk3+2j+3zqXxqmu/CHgiafSfAysY57kZjn1XHdu6ReidT1b+6PP/ANrP9s3xN+0trT2URl0TwRbSbrPRkfmUjpLORw7+g+6vQZOWO5+x7+w3rv7Q+oQa/rqz6H4Bhk+e827Zr8g8xwAjp2Mh4HIGSCB9xgsuo5fT+tY16rZdv82WlbVnE/svfsneKv2mfExisEbTPDNrIBqOuTRkxxDrsjH8chHRR0yCSBjP7LfCD4OeFvgb4Ls/DPhTThY2MPzSythpriTHzSyv/Exx9BwAAAANvwX4I0X4deGrHw74c0yDSdGsoxHb2tuuFUdyT1LE8ljkkkkkk1v/AM6+fzHM6mOlbaC2X+ZLdxaKKK8cQUUUUAFFFFABRRRQAUUUUAFFFFABRRRQAUUlfKH7bX7aNh+zzoT+HvD0sN/8QL6LMMRw6adGw4mlHdv7qHr1PHDb0KFTEVFSpq7YGX+3T+2zbfArSZvCPhO5jufH97F88i4ddKiYcSOOhkIOVQ9PvHjAb8iL+/udVvri8vLiW6u7iRpZp5nLvI7HLMzHkkkkkmpdb1u/8Savearql5NqGo3krT3F1cOXkldjlmYnqSapV+pZfgKeAp8q1b3ff/gGiVgooor1BhUtpaT391DbW0L3FxM4jjiiUs7sTgKAOSSeMVGqlmAAJJ4AFfqX/wAE/wD9h/8A4QGCy+JPj6wH/CSzIJdJ0q4X/kHoRxNIp/5bEdB/ADz8x+XzsdjaeBpOct+i7sG7HZ/sH/sXwfAnQ4fF/iu1Sbx9qMXyxOAw0uFh/q1/6aEffYdPujjcW+w8c0dutHevyrEYipiqjq1HqzIWiiisACiiigAooooAKKKKACiiigAooooAKKKKACiiigAooooAKKKKACiiigAooooAKKKKACiiigAooooAKKKKACiiigAooooAKKKKACiiigAooooAKKKKACiiigAooooAKKKKACiiigAooooAKKKKACiiigAooooAKKKKACiiigAooooAKKKKACiiigAooooAKKKKACiiigAooooAzde0LT/E+jXuk6rZw6hpt7E0Fxa3CBo5UYYKsD1BFfjb+2r+xxqP7OHidtX0eOa+8A6lMRZ3RyzWbnJ+zyn167WP3gPUGv2j71h+MPCGkePvDWo6B4gsIdU0fUITDcWk4yrqf1BBwQRyCARgivUy7MKmBqcy1i91/XUadj+dmivof9sH9kfWP2Z/F5kgWbUfBeoyE6bqZXJQ9fImI4EijoejAZHRgvzxX6lQrwxFNVKbumaBRRRW4HpPwE+PXif9nrx5beJvDdxkcR3mnysfIvYc8xuP1DdVPI9/2u+A/wAePDH7Q3gS28S+GrnIOI7ywlYefZzY5jkH8j0YcivwIr0z4A/H7xP+zt47t/Enh243IcR32nSsfIvYc8o49e4bqp5HcH57NcqjjY+0p6TX4+TE1c/fY5oBzXm3wI+O/hj9oPwLbeJfDN1uU4ju7GVh59nNjmOQevoehHIr0nvX5rOEqcnCas0Zi0UUVIBRRRQAUUUUAFFFFABRRRQAUUUUAFFFFAHG/FH4V+GfjJ4QvfDPi3TItS0y4GQG4khf+GSNuqOM8Ee45BIr8d/2sP2M/FH7NOtPeKJdb8FXMm2z1qNP9WT0inA+4/ofut1HOVH7c4/Ks3xBoGm+KdGvNJ1ixg1LTLuMw3FpdIHjlQ9QyngivWy/MquAlprF7r/LzGnY/HT9kL9ubxB+ztewaFrZn17wDK/z2JbM1iSeZLck9O5jPynttJJP68eAviB4f+J/hay8R+F9Ug1fSLxd0VxA2RnurDqrDoVIBB6ivy8/bJ/4J76l8J3vvGPw9gn1fwcC01zpwzJc6YOpPrJEP733lH3sgFq8C/Z0/ab8Yfs2eKBqPh+5+06XOw/tDRbhj9nu1HqP4XA6OOR7jIP0mKwOHzSn9YwbtLr5+vZlNX1R+8ppa8m/Z9/aR8H/ALR3hRdW8N3nl3sIAvtJnIFzZuezL3U84ccH2IIHrA6mvh5050pOE1ZogWiiipAKKKKACiiigAooooAKKKKACk4IpaKACiiigAooooAKKKKAExivyk/4KiftBf8ACZ/ECz+G+kXO/R/DredqBjb5Zb5l+6fXy0OP953B6V+gf7T3xutPgB8G9d8WTFHv0j+zabbv/wAt7twRGuO4HLn/AGUavwg1bVbvXdUvNSv7h7u+vJnuJ55TlpJGYszE9ySSa+t4fwXtKjxM1pHRev8AwCooqUUUV+gFhRRRQAUV9B/sQ/s+/wDDQHxssLO/tzN4Y0cDUdWJHyvGp+SE/wDXRsAjrtDkdK+wv2gv+CWeg+JPtOr/AAtvh4e1A5c6Lfuz2ch9I5OXi+h3Dt8oryK+aYbDV1QqOz79F6iufl1RXZfE74PeMfg1rraP4w0G70W858szpmKYD+KOQZVx7qTXG16kJxqJSg7pjCvefgJ+2n8SvgA0Nnpmq/2z4dQ4bQ9VLSwKP+mZzuiPX7pAzyQa8GoqKtCnXjyVY3XmBueOfGWqfEPxfrHiXWpzc6rqt093cSdtzHOAOyjoB2AArDoorRRUEox2AKKKKoAr1n9l34H3X7QPxm0PwrGsi6aX+1anOn/LG0QgyHPYnIQH+8615NX7Af8ABNr9n0fCr4PDxVqlt5fiPxYqXXzr80FmOYE9t2TIfXcoPK15Ga4z6nhnJfE9F6/8ATdj620vTLXRNNtNPsoEtbK1iSCCCIYWONQFVQOwAAFWyQgJPAFKeRXz9+3L8Yv+FM/s7eI7+2n8nWNVT+yNPIOGEswIZh6FYxIwPqor8uo05V6sacd5OxmflV+2N8Yj8bv2gfE+vQT+dpNvL/Z2mkHK/ZoSVVl9nbfJ/wADrxOgnJor9io0o0KcacdkrGoUUUVsAV9X/wDBOzV/iDq3x+0Lw74c8TanpvhyMvqGr2ccu+2a2j5YNE2VBdike4DcN+QRXyhX6s/8Eqvg7/wivwt1bx9ewbb7xJP5FozDlbSEkZHpuk359RGprxc4qwo4Sbkr30Xq/wDLcT2PuqiiivywzCiio5JFhQu7BEUZZmOAB6mgCSioLa6iu4EmglSaKRQySRsGVgehBHUVPQAUUUUAFFFFACdaK4n4pfF/wj8GfDcmueL9ct9GsVyIxK2ZZ2A+5HGPmdvZQfU8V+Yn7S//AAUo8W/E/wC16F4BWfwd4ZfMbXYfGoXS+7qcQg+iHP8AtEHFelgsur42XuKy7vYpK59sftKft2+A/wBnxbnS4J18VeL0BA0exlG2Bv8Ap4l5Ef8AujLdPlAOa+bfCv8AwV8vEKp4k+HcEwP3p9L1Ex4+kbo2f++hX51SSNK7O7F3Y5LMckmm19xRyLCU6fLUXM++q/IqyP178Kf8FTfg5rpRNTj13w5IfvteWQljH0MTOxH/AAEV7L4U/a++DXjPYNM+I2hB3+7HfXIs3PsFm2HPtivwforCpw9hpfw5NfiLlP6NNN1ax1m1Fxp97b3tu33ZbaVZEP0IJFXu1fz8fBf4y+IvgZ8QNM8V+Hbpo7m0kHm2zMfKuoj9+KQd1YZHqDgjBANfuV8FfjDoPx1+Hel+LvDs++0u12zW7EeZazDG+GQdmUn8QQRwQa+WzHK54C0r80X18+xLVjvqKKK8UQUUUUAFFFFABRRRQAUUUUAFFFFABRRRQAUUUUAFFFFABRRRQAUUUUAFFFFABRRRQAUUUUAFFFFABRRRQAUUUUAFFFFABRRRQAUUUUAFFFFABRRRQAUUUUAFFFFABRRRQAUUUUAFFFFABRRRQAUUUUAJigmvCvjF+2j8J/gl59vrHiWLUdXiyDpGj4urkMP4WwdsZ9nZa+F/jH/wVU8c+KfPsvAOk23g+wbKi+uMXV6w9RuHlpn02sR2avUw2WYnFawjZd3oh2bP068ZfELw18OdIfVPFGu2Gg2C5/f386xKx9FyfmPsMmvjT4yf8FWfB3hoz2Pw+0a48WXq5VdQvc2tmD6hSPMf6EJ9a/Mfxf448Q+P9Yk1XxLrd/ruoyfeub+4aZ8egLE4HsOBWHX1mG4fo0/ervmfbZf5lcp9C+Lf28PjF408Y6Xrl74ols7fT7yK8h0jTAbazJRwwR1U5kXI6SFq/Zv4feNLD4jeCtD8UaW+/T9Xs4ryHnJUOobafcZwR2INfzv1+qn/AASn+Mf/AAkvw01n4f30+698Oz/arJWPJtJiSQP92XcT/wBdVrLPMDThQjUoxS5e3Z/8EGjgP+CrfwOuo9R0X4pWHnTWcqLpepxliywOMmGQD+EMNynoMqvdq/Oqv6GPif8AD3Sfir4A13wnrUXmadq1q9tJgZKE8q6/7SsFYe6ivwO+Jnw+1X4U+Ptd8Ja1F5WpaTdPbSYGA4HKuv8AsspVgfRhXRkGM9tR9hLeP5f8AEzmKKKK+qKCiiigD9WP+CV3xc0jxF8MdS8Cm0s7HxBocpuS8ESxve20jcSOQMuyMdhJ7GOvurpX4Dfs7/GS/wDgL8XtA8Y2W+SG0m8u9tkP/Hxav8ssfpkryM9GCntX7z+HtesfFOhafrOl3KXmm6hbx3VtcRnKyRuoZWH1BFfmmeYN4fEe1Xwz1+fX/Mho0jQKMgCvm79oH9u74bfAcXGntfDxR4njyv8AY2lSKxjb0ml5WP3HLf7NeFSo1K8uSnG7JPo53WJCzMFUDJJOABXyZ+0D/wAFGfh38H/tOl+HpB448SplPs+nygWkLf8ATSfkHH91Ax4wdtfnr8f/ANt/4l/H5riyvdS/4R/wzISBomks0cTr6Sv96XtkMdueQor59r7LB8PpWnin8l+rLUe5+3P7Fv7Uf/DTvw6vL/UobWx8UaXdNDqFnaAiMI5LQyIGJIUrleSfmjb2r6IzxX4Z/sZ/H2T9nz43aTrFzMyeHtQI0/V07fZ3I/eY9Y2Cv64DDvX7j288dzDHLE6yRyKGV1OQwPIIPcV4Wb4JYOv7i92Wq/yJasT0UUV4ogooooAaeK/Nn/gp/wDsweU6/F7w7afK2y38QQxL0PCxXOPfhG/4Ae7Gv0n9qzfEGg6f4p0O/wBH1S2jvdOv4Htrm2lGUljdSrKfYgmu3BYqWDrqrH5+aGnY/nPor2H9qn9n3UP2c/i1qPh2YSTaPMTdaTeuP9fbMTtyf76nKt7rnGCK8er9bo1Y16aqQd0zQKKKK1A/Sn/gl7+079qt5PhF4iu8yxB7nQJpW5ZOWltvw5dfbeOwFfoyM1/Of4c8Raj4Q1/Ttb0i7ksdU0+4S5trmI4aORGDKR+Ir90/2YPjzp37RPwm0vxTalIdRA+zapZIf+Pa6UDev+6chl/2WHfNfnme4D2NT6xTXuy38n/wSGj16iiivlSQooooAKKKKACiiigAooooAKKKKACiiigAooooAKKTvmvlL9rv9uzw/wDs92k+g6EYPEHj10wLMNmCwyOHuCD17iMHJ7lQQTvQoVMRNU6Su2B6d+0Z+014Q/Zt8KHU/EFyLnU51P8AZ+i27D7RduPQfwoD1c8D3OAfxs+Pv7RPi/8AaL8XtrPiW8xbRFlsdKtyRbWcZ/hRe5OBljycegAHOeKvFni/43+PH1LV7m+8TeJ9VmWNAFMkkjE4WONFHA5wEUYHQCv0j/Y0/wCCdtn4AFj40+JtrDqPiUYms9EfEkFgeoeXtJKOw5Vf9o4K/b0qGFySl7Ss+ao/6svLuy9EeRfsYf8ABPC68ctY+NfidaS2Hh35ZbLQZMpNfDqHl7pEew4ZvYYLfqHpunWujWFtZWVtFaWdvGsUNvAgSONFGFVVHAAAwAKthcUpr4/G46rjanPUenRdES3cWiiiuEQUUUUAFFFFABRRRQAUUUUAFFFFABRRRQAUlHevl39s39s7Sf2cNAfR9IeLU/H19ETa2RO5LRDwJ5h6f3V6sR6ZNbUKFTEVFTpK7YDf20P2z9L/AGcPD76NozQ6j4/v4s2toTuSyQ8CeYf+gp/ER6A1+OfiTxJqnjDXr7WtZvptS1W+lae5u7htzyOTkkmneJvE+q+NPEF/rmuX82p6tfStPc3dw255HPUk/wAh0AwBxWXX6hl2XU8BT7ye7/roaJWCiiivXGFHWivv79gL9hk+LZbD4l/EHT/+JGhE2j6Ncp/x+MOVnlU/8sh1VT9/qflxv4sZi6eCpOpN/wDB8gbsdH/wT7/YbKHT/ij8QdPwfluNC0a5T8VupVP4FFP+8f4a/SEU1VCABRgDtTh6V+V4vF1MZVdWp8l2Rm3cWiiiuMQUUUUAFFFFABRRRQAUUUUAFFFFABRRRQAUUUUAFFFFABRRRQAUUUUAFFFFABRRRQAUUUUAFFFFABRRRQAUUUUAFFFFABRRRQAUUUUAFFFFABRRRQAUUUUAFFFFABRRRQAUUUUAFFFFABRRRQAUUUUAFFFFABRRRQAUUUUAFFFFABRRRQAUUUUAFFFFABRRRQAUUUUAFFFFABRRRQAUUUUAcz8Qfh/oXxQ8I6j4Z8SafHqekX8ZimgkHT0ZT1VgcEMOQQDX4s/tY/sp69+zL4zNvKJdQ8KXzs2lavt4devlSY4WVR1HQjkdwP3Lrkvid8MvD/xe8G6h4X8T2CahpN6m10bh42/hkRv4XU8givYy3Mp4Cp3g91+q8xp2P56qK9t/an/Zb8Rfsy+NWsL0PqHhy8Zm0vWVTCToP4H7LIvGV/EcGvEq/T6NaGIgqlN3TNAooorYD0v4BfH3xR+zv47t/Enhu4yhxHe6dKx8i9hzzG4/k3VTyO4P7V/AX49eF/2hvAtt4k8NXOekd5YSkefZTY5jkH8m6MORX4E16L8C/jt4p/Z98c23iTwzd7HGEu7GUkwXkOeY5F7j0PUHkV8/mmVRxsfaU9Jr8fJiaufv7zS15T+zz+0R4X/aO8ERa/4en8q6jCpf6ZKw8+zlI+6w7qcHa44YDsQQPVe9fmk6cqcnCas0Zi0UUVIBRRRQAUUUUAFFFFABRRRQAUUUUAFFFFADWQMCCMg9Qa/P39sf/gnNb+K/tvjP4V2kVjrJ3TXvh2PCQ3R6l7fsj/7HCt22nhv0C7UuOOldWFxdXCVPaUn/AJP1GnY/nr8G+NfF/wAEPHUeq6JeXvhvxJpkrRupUo6kHDxSxsORkYKMMeor9Z/2Rv27fDf7Qdvb6DrjQ+HfHqpg2LNiC+wOWtyT17mM/MOxYAkan7WP7EXhf9pDT5tVsxFoHjmKPEGrRp8lzgcR3Cj7w7Bx8y8dQNp/Ir4k/DDxf8C/G8mieJdPudE1m0cSwyqSFkAPyywyDhlyOGB6jsQQPtE8JnlKz92ovv8A+CitGf0HZozxX5tfsg/8FJiv2Lwf8XLssvENp4pbqOwW6/l5o/4F3av0bsr2C/tIbm1mjuLaZBJHNGwZHUjIYEcEEc5FfG4vB1sHPkqr0fRktWLdFFFcYgooooAKKKKACiiigAooooAKKKKACiiigBD1o6c0V4T+2R8eo/2ffgjq2s20yp4gvQdP0mPv9ocH95j0jUM/plQO9XSpSrVIwhu9APz1/wCClH7QP/C0vi8PB+lXPmeHvCjPbtsb5Z708TP77MCMehV8cNXx7T555LqeSaZ2llkYu7ucsxPJJPc0yv2DC4eOFoxow2RrsFFFFdQBSqpZgAMk8AUlfVH/AATy/Z9Pxo+NcGr6lbeb4Z8LlL+63rlJp8/uIT65ZS5HQrGQeormxOIjhaMqs9kB+hf7Cn7Pw+A3wRsIr+28rxPrm3UtU3Lh4yw/dwn/AK5ocEf3mf1r6P70DgUYr8grVZV6kqs92ZHPeM/Afh74iaHPo3ibRrTXNLmHz2t7EJFz2YZ+6w7MMEdjXwB+0F/wSrVvtOsfCbUdp5c+HtVl4+kM5/RZPxev0g5HvRiujC42vhJXpS07dPuGnY/nd8b+APEfw11+bRfFGi3mh6pD962vYijEdmXPDKezDIPY1z9fZ3/BTf48w/Ef4t2/gzSpEl0jwnvinlTB829fHmjPogCpj+8H9q+Ma/VMHWqV6EatSNm1saIKKKK7ACiigDJwKAPd/wBjD4BP+0F8b9K0i6hZ/DunEahq74+UwIRiPPrI21PXBY/w1+4sECW0SRRIEjRQqoowAB0AFfNH7AH7P3/Cj/gja3Oo23k+KPEYTUdQ3rh4kI/cwn/dU5I7M7jtX07jivy3OMZ9bxDUX7sdF/mQ3cK/Jb/gqZ8Y/wDhM/jDp/giyn36b4Wt8zhTw13MFZ/rtQRj2JcetfqB8TfHdh8L/h94g8V6k2LLSLKW7dc4LlVJVB7scKPciv5/fF3ii/8AG3inV/EGqSmfUdUu5by4k/vSSMWb8MnpXo8PYbnrSry2jovV/wDA/MImRRRRX6CWFFFFAG/4A8Gah8RPG2heGNLTfqGrXkVnCMZAZ2C7j7DOSewBr+gPwH4O0/4f+DNF8M6Wnl6dpNnFZwDuVRQoJ9ScZJ7kmvzI/wCCU/wc/wCEm+Jms/EC+g3WPh6D7NZMw4N3MCCR/uxbs/8AXVa/VcV+d8QYn2ldUY7R39X/AMAiQtFFFfLEiD0r5o/4KBfGT/hUf7OetJbT+VrPiH/iT2e04YCQHznHcYiDjPZmWvpcV+QP/BTr4x/8LA+OyeFrOfzNJ8JQfZSFOVa7kw0x/ACNPYxmvXynDfWsVFPZav5DW54X8Jf2mfiT8EZ0PhLxVe2VmG3NpszefaP65hfKgn1AB96+5Pg5/wAFZNKvxBY/Evw1JpkxwratoeZYSfVoWO9R/us59q/Muiv0LE5bhsVrOGvdaP8Ar1Ltc/oN+HHxi8FfF3TPt/g/xNp+vQABnS1mHmxZ/wCekZw6H2YCu1PNfzmaHr+p+GdTg1HSNRutL1CBt0V1ZTNDLGfVWUgj8K+zv2bP+Cifxct/FWheEdWtrb4gpqN3DYwLd/uLwM7BVxMgIPJyS6sfevksXkFSknOjK67PR/5EuJ+steDftQfF/wCJXw30Mw/Dj4bah4u1WeMn+0UVZba1/wC2SN5sje2FHTk9K94H3c9KUfSvlqco05qUoppdGSfgJ8atT+J/inxTPrPxMg1/+1pDtzrNrJAIxn7iIygIo/uqAPavOMYr+ju4tYbuJopokmjcYZJFDAj0INeb+Kv2Y/hR42DnWPh54euJX+9OlhHFMf8AtogDfrX2VDiGEEoypWS7P9NC+Y/AzrX1b+zH/wAE+fG3xzNprWurL4Q8HSYcXlzH/pN2n/TCI9iP42wvORu6V+iXhD9hH4KeCPGMPiLTPBsTXcB3QwXlxLdW8T5yHEcrMNw7ZzjqMHFfQKgKMDgVOM4hc48uGVvN/ogcux893/7DXwsf4Laj8OtP0KKwt7pA41baJL0XKg7J2kPLEEn5eFwzKAATX46/F34Ua/8ABT4gar4R8R23kahYyYEig+XPGfuSxnurDkfkcEED+hAcV80ftt/soW37SHgE3WmQxQeONHRpNMuThftC9WtnP91v4SfutzwC2eDKs1nQquNaV4y6vo+/+Ykz8VK+hv2Mf2p779mv4iK148tz4N1Zlh1ayXLbB0W4jH99Mnj+JcjrgjwbV9Fv9A1G4sNSsp7C9t3MctvcRlHRgcEEHkHNUq+/rUqWKpunLWLLP6MtG1mx8RaTZ6ppl1FfadeQpcW9zAwZJY2AKspHUEEGtDFfln/wTi/bAPgvVbb4W+L77GgX8uNGvZ24s7hj/qGJ6RuTx6OfRiR+pg5FflWOwc8FWdOW3R90ZtWFooorhEFFFFABRRRQAUUUUAFFFFABRRRQAUUUUAFFFFABRRRQAUUUUAFFFFABRRRQAUUUUAFFFFABRRRQAUUUUAFFFFABRRRQAUUUUAFFFFABRRRQAUUUUAFFFFABRRRQAUUUx3ESMzEKqjJJ7CgBcZoJ4r82PjD/AMFYdRs9a1TS/h/4WsGt7aeSCHV9VnaZZ1ViBIsSbdoIGRlj1GRXyd8Rf2yfjF8UPNj1jxxqMFnJkGy0xxZw7f7pWILuH+8TX0WHyLFVrOdorz3+4qzP2Y+IXx++HXwpjc+K/GWk6PMgybWW5Vrg/SFcufwWvl34j/8ABV74eeHvNh8JaFqviy4XIWebFlbN6EMwZ/zQV+UUkrzOzu7O7HJZjkk02voaHD2Hp61W5fgv8x8p99eCP22/jj+1P8WdD8EeFprDwXZajPi5n0u1Es0FqvzSyNJLu5Cg4KhcnaO9fp/aWotLSKBWd/LQJvkcs7YGMljyT7mviH/gl5+z+fBHw6u/iNqtrs1jxKPKsd64aKxVuo9PMcbvdUQjrX3PmvlM0nRVf2WHilGOmnV9SWfhd+2f8Hj8E/2hPE2iwQeTpN5L/aemgDC/Z5iWCr7I2+P/AIBXh1fqv/wVU+Dn/CUfC7SPH9jBuvvDk/2e8ZRybSYgAn12ybMf9dGNflRX32VYn6zhYye60fqv6uWtgooor1xhXtn7G/xiPwR/aB8Ma7PP5Ok3Mv8AZ2pEnC/ZpiFZm9kbZJ/wCvE6AcGsa1KNenKnLZqwH9IIYMoI5Ffnf/wVS/Z8/tHStO+LGkW2biyCafrQjX70ROIZj/usdhPXDp2WvpD9hz4xf8Lm/Z28OX9zP52saUn9kaiScsZYQArn1LRmNyfVjXs3jHwtpvjjwtqvh/WLcXemanbSWlzCf4kdSpx6Hng9jg1+VUKtTLcXd7xdn5ojZn87FFd38cfhPqXwR+KXiDwbqgZpdOuCsM5XAuIG+aKUf7yFT7HI7VwlfrFOcasFOLumWFFFFWAV9+fsZft+6B8GfgrqXhjxy99eT6NLu0SG0i8yS4ikJLQ7iQqhHycsRw+BnbivgOiuLF4Oljafs6q03Bq59SftA/8ABQr4kfGj7TpulXB8F+GZMr9h0yU+fMvpLPwzccELtUjqDXy4SWOScn1NJRWmHw1HDR5KUbIAoor0n4N/s7+Pfjzq32LwfoM9/CjBZ9QkHl2lv/vyn5Qcc7Rlj2BrWdSnSi5zdku4Hm1fsl/wTg+LOs/Ej9n+207W7O9W48PSDT7fUZ4WEV3bAfutjkYZkAKEDOAqE/erlv2ff+CY/gr4eC21Xx7MnjbXlw4s2Urp0Lemw8y/V/lP9yvs+xsbfTbOG1tYY7W2hQJHDCgVEUDAAA4AHpXwOcZnQxcfZUlez3/yIbuW6KKK+UJCiiigAooooA+fP2z/ANm23/aO+ElzY2sSDxVpQa80e4bAJkx80JPZZAAPQMEP8NfiNfWVxpl7PaXcMltdQSNFLDKpV0dThlIPIIIIxX9HfWvy8/4Kd/swf8I1rq/Fnw9abNL1ORYdchiXiG5PCT4HQSdGP98A8l6+uyHH+yl9WqPR7evb5lxfQ+AKKKuaPo1/4g1O207S7K41HULlxFBa2sZkllc9FVQCSfYV9+5curKKdfbf/BL0/EfTPivcz6Do9zeeA76P7PrlxKfLtoioJjdWPDSqTjauTtds46ju/wBmD/gmBLci08R/F1jBDxJF4YtZfnYdR9olU/L/ALiHPqw5Ffoz4e8OaX4T0a00nRtPttL021QRwWlpEI4o19FUcCvi81zihOnLD0lzX0b6L07sls1KKKK+GICiiigAooooAKKKKACiiigAooooAKKKKAG4qK4uI7SB5ppFijRSzu5wqgdST2Fc78Q/iP4c+FXha68ReKtWg0fSLUZeeduWPZEUcux7KoJPpX5K/tb/ALeviT4+zXXh7w55/hzwJuKm2DbbnUB2adgeF7+WDj1LYGPTwOXVcdK0NI9X/XUaVz3j9sT/AIKQpafbvB3wkvFkm+aG88UR8qnYra+p7eb0/u54YfBXw6+Gvi/46eOItE8OWFzrut3rmWWRmJCAn5pZZDwq5OSzHqe5IFd9+zN+yT4x/aW14JpkJ0vw1byBb7XrmMmGLuUjHHmSY/hB4yNxUHNfsL8Df2f/AAf+z34Tj0PwnYCEsA13fzYa5vHA+/I+Oe+FGFGTgCvqauJwuTU/Y4dXn/W/+RV0jzT9kz9ifwx+zfpsWp3Yi17xxNHi41d0+S3yOY7cH7q9i33m5zgHaPpfPOKWiviK1apiJupVd2yAooorIAooooAKKKKACiiigAooooAKKKKACiiigAopK+Tv20/23dN/Z60mXw54dkg1L4gXcXyQnDx6ajDiWYd2xyqd+p4xu3oUKmIqKnSV2wLn7aH7aOlfs46E+jaK8Gp+Pr6LNtZk7kskPSeYf+gp1b6V+O3ifxPqvjPX7/W9cv59T1a+lM1zd3Dbnkc9ST/ToBgDimeI/Eep+LtcvtZ1m+n1LVL2Vpri7uXLySuepJNZ1fp+XZdTwFPvJ7v+uholYKKKK9cYUUV9s/sJ/sMTfFy7tPHfjm0eDwVA++zsJAVbVXU9T6Qgjk/xHgcZNceKxVPB03UqPT8/JBsX/wBgv9hh/iXc2XxC8f2LJ4ThYSabpc64OpsDxI4P/LEHt/Gf9nO79VIYY7eJI40VI0AVVUYAA6ACmWtpDY20VvbxJBBEoRIo1CqigYAAHAAHarJOK/LcbjamNq889ui7GbdxaKKK4BBRRRQAUUUUAFFFFABRRRQAUUUUAFFFFABRRRQAUUUUAFFFFABRRRQAUUUUAFFFFABRRRQAUUUUAFFFFABRRRQAUUUUAFFFFABRRRQAUUUUAFFFFABRRRQAUUUUAFFFFABRRRQAUUUUAFFFFABRRRQAUUUUAFFFFABRRRQAUUUUAFFFFABRRRQAUUUUAFFFFABRRRQAUUUUAFFFFABRRRQAUUUUAFFFFAHH/FP4WeHfjJ4J1Dwr4osV1DS7xcY6SROPuyRt/C6nkH8DkEg/iv8AtRfsueJf2ZvGjafqKtf+H7tmbS9ZjTEdwg/hb+7IoxuX8RkEGv3W/nXI/FD4YeHfjF4M1Dwt4p09NQ0m8XBB4eJx92SNuquvUEfqCRXs5bmU8DOz1g91+qGnY/nsor3D9qb9lbxJ+zN4xNneq+o+Grx2OmayiYSZeux/7sgHVe/UZFeH1+nUa0MRBVKbumaBRRRWwHd/Bn40eKfgR42tPE/hW+NreRfJNA+TDdRZBaKVc/Mpx9QcEEEA1+0P7NP7Tnhf9pfwcuq6NKLPWLZVXU9GmcGa0kPf/ajPO1wOehwQQPwjrrPhd8UfEnwd8Z2PijwrqMmnaraNwy8pKh+9HIvRkbHIP6EA14WZZXDGx5o6TWz/AEf9aCauf0LUteAfso/tb+Gv2mvDH7gppfiyzjB1HRXfLL282Inl4ye/VScHsT79X5pVpTozcKis0Zi0UUVkAUUUUAFFFFABRRRQAUUUUAFFFFABRRRQAmea84+NfwI8I/H/AMJyaD4u0xbmMZa2vI8Lc2khH34nxweBkcg4wQRXo5GaBVQnKnJTg7NAfh3+1D+xz4x/Zp1hprqNta8IzybbTXraMhOeiTLz5b+xOD/CTg43/wBlD9ujxX+zrdQaPqJl8SeBmf8AeaXK/wC9tATy9ux+767D8p5+6Tur9lNc0LT/ABNpN3perWNvqWm3cZintLqMSRyoeqsp4Ir8yf2uf+CbV/4SN74s+FFvPquijMtz4dBMlzajqTAesqf7PLjtu7faYTM6GPh9WxqV316P/Jlp30Z+iXwp+LvhX40+FbfxF4R1aLVNOl4cKcSwPjmOVDyjD0P1GQQa7XP5V/P18IfjT4y+Ani9Nd8J6nLpt6hCXFs4JguUB5jmjPDDr7jqCDzX63/sr/tu+EP2jrKLTJ3j8PeNkT99o9xJ8twQOXt3P3x32/eXnggbj5OY5RUwl6lP3ofivX/MTVj6Xooor58kKKKKACiiigAooooAKKKKACiiigArmvHHw+8OfErQp9E8U6Laa5pc33re8iDgH+8p6qw7MMEdjXS0mCKFJxd4uzA/Nj9oL/glXJH9p1j4Tal5i8ufD2qy4b/dhnPX2WT8Xr4B8ZeBfEPw716fRfE2jXmh6pAfntb2Extjswz1U9iMg9jX9Eua4r4n/Bzwb8ZdBbSPGGg2mt2mD5bTJiWEn+KOQYZD7qRX1GCz+tRtCuuZd+v/AASkz+fKivvb9oP/AIJa6/4ZFzrHwvv28R6aMudFvmVL2MeiPwkv0O1ugAY18Ma7oGp+GNVudM1jT7nS9Stn2TWl5C0UsbejKwBB+tfb4bG0MXG9KV/z+4u9yra2s19cw29vE808ziOOONSzOxOAAB1JNfud+yF8B4f2e/gpo+gSxKNduh9v1eVeS1y4GVz3CAKg9due5r8+P+CZ37Pv/Cyviu3jjVbbzPD/AIVZZYd6/LNfHmIe/lj94fQiP1r9dcc18hxBjeeaw0HotX69iZPoOooor48gSvF/2tvjvB+z58FNZ8RrIn9tTD7FpMLYO+6cHacdwgDOR3CEd69nNfjZ/wAFFf2gv+FxfGibQtNufN8NeFS9jb7Gyk1zn9/L7/MoQH0TI+9XrZVg/rmJUX8K1f8Al8xpXPle9vJ9RvJ7q6le4uZ3aWWWRizOxOSxJ6kk9ahoor9XWhoFFFFABX0x+wJ+z7/wvP422lxqNt53hjw5s1HUd65SVwf3MB/32GSO6o4r5piieeVI40Z5HIVVUZJJ6ACv3F/Yu+ASfs/fBDStKuoFj8R6kBqOrvj5hO6jEWfSNdqemQxHWvAznGfVcO4xfvS0X6sTZ72BtGBS0VHI6xIzsQqqMknoBX5iZnwP/wAFXvjH/YPgPQPhzY3GLvW5f7Qv0U8i2ib92pHo0vI/641+XFew/ta/GBvjh8e/FHiSKYy6WJ/sem88C1i+SMj03YLkermvHq/WMrw31XCwg9936v8AqxotEFFFFeqMKUAsQByTSV77+w98Hf8Ahc/7RPhzT7mDztH0t/7X1EEZUxQkFUPs8hjQ+zGsK9WNCnKrLZK4H6rfsbfB0fBH9n3wxoc8Hk6vdRf2lqQIw32mYBire6Lsj/4BXt2M0qjAFFfjlWpKtUlUlu3cyFoooqAOI+M/xIs/hD8LvE3jC+2mHSrJ50jY482XpFH/AMCcqv8AwKvwB17W7zxLrmoavqM7XOoX9xJdXEz9ZJHYszH6kk1+kn/BWX4x/YdE8NfDWxnxLev/AGtqSqefKUlIEPsz+Y2PWNa/M2v0PIMN7Kg6z3n+SLiFFFFfVFBX23/wSy+Dh8YfF/UfHF5Bv07wvb7bdmHDXcwKrj12xiQ+xKGviQDJr9w/2HPg9/wpn9njw7p9xB5Or6mn9raiCMMJZgCqH3SMRofdTXz+eYn6vhnFby0+XX+vMT2PoCiiivzIzEr5J/bl/bQuP2a4ND0fwvFY6j4uv2+0ywXytJFb2gJGXVWU5dhheeiufSvoz4nfEXR/hP4D1vxZr0/k6bpVu08mD8znosa+rMxVQPVhX4M/GD4pax8Z/iPrnjDXJN19qc5kEQOVgjHEcS/7KqAo+mTya+hyXL1i6rnVV4R/F9ikrn3j4G/4K8qfLi8Y+AGX+/d6JeZ/KGQf+1K+hPA3/BRb4H+NfLjk8TTeHbp+kGt2jw4+si7ox+L1+LFFfU1chwdT4U4+j/zuVZH9Efhfx54a8b2n2rw94g0vXbfGfN028juF/NCa38elfzjafqd5pN1HdWN1NZ3MZyk1vIUdT6gjkV7R4H/bY+NfgDy1sPH+p3kCceRqxW+Uj0/fBiB9CK8arw3Na0qifqrf5k8p+3eveFNF8U232fWdHsNWg/55X1sky/kwIryHxV+xH8D/ABjua9+HelW7t/FpgexwfXELIP0r4n8Df8FbvGemmOPxZ4N0jXIxwZdOmks5CPU7vMUn6AV9CeBv+Cpfwh8S+XHrkWteFZ+jvd2nnwg+zQlmI+qCvLll+Y4TWKfyf+WorMoeKf8AglL8KtVZpdF1jxD4fm6qqXEc8S/g6bv/AB+vqb4W+E9c8E+CNN0LX/EZ8V3tinkLqslt5Es0Q4TzBvbc4HBbPzYyRkmpPh38UvCnxa0NtZ8Ia7aa9pySeS81q+dkmAdrA4KnDA4IB5FdZ6152IxOIq/u68m7d91+oXHUUUVxiCiiigAooooAKKKKACiiigAooooAKKKKACiiigAooooAKKKKACiiigAooooAKKKKACiiigAooooAKKKKACiiigAooooAKKKKACiiigAooqlqWq2ejWct5qF3BY2kQ3STXMgjRB6licCha7AXOlGa+dPiN+378FPhyJIpPFkfiC9TP+iaBGbst9JBiL83FfLPxH/4K46jP5sHgXwTBaLyEvddnMrEevkx7QD/AMDNenQyzF4j4YNLu9PzHZn6YZxSKwcZUhh6g1+FnxF/bP8AjH8T/Nj1bxvqFrZycGy0phZRbf7pEW0sP94mvu//AIJSfEt/E3wk8SeFbu4aa80LUvtEe9snyLgFh16/vElJP+0K68XktXCYd1pyTtbRf5jasfc9FFFeCSIDmvm39vr4z/8ACnf2eNaa0n8nW9f/AOJPY7Thl8xT5rjuNsYfB7MV9a+kc8cV+PP/AAUw+M//AAsj47t4asp/M0fwjGbEBTlWu2w1w31BCRn3iPrXr5ThfrWJinstX8v+CNK58idaKKK/VjQK9U/Zk+Cl38fvjLoPhKFXWxlk+0ajcJ/yxtEIMjZ7EjCj/ada8rr9df8Agmd+z/8A8K0+EreNNVttmv8AisLNGHX5obEf6pfbfkyH1Bj9K8nNMZ9Twzkviei9f+AJux9gaRpVpoWl2em2NulrY2kKW8EEYwscaqFVQOwAAFXqKK/KG76szOd8eeDrD4g+DNb8M6nH5mn6tZy2cwxyFdSuR7jOQexAr+fzx74M1D4eeNtc8Maqnl6hpN5LZzDHBZGK7h7HGQe4Ir+iQ8V+U3/BVb4Of8Iz8TtH+IFjBtsfEUH2a8ZRwLuEAAn/AHotmP8Armxr6rh7E+zrOhLaW3qv+AVE+FqKKK/QywooooA+2v8Agll8Y/8AhDvjDqHgi9n2ad4ot824Y8Ldwgsv03IZB7kIPSv1or+dTwh4ov8AwR4q0jxBpcpg1HS7uK8t5PSSNgy59sjpX9Afwy8d2HxP8AeH/FemNmy1eyiu0XOShZQWQ+6nKn3Br8+4hw3JWjXjtLR+q/4BEj46/wCCov7Pf/CZeArT4laRbF9X8Or5GohF+aWxZuGPr5bnP+67k9K/Kqv6NNY0mz1/Sr3S9Qt0u7G8he3uIJRlZI3UqykehBIr8H/2mvglefAD4x674SnDtYxyfaNNuH/5b2jkmNs9yOVP+0jV6HD+M9pB4ab1jqvT/gDi+h5XRRRX2JQUUUUAFdl8Mfg/4y+MmvLo/g/QLvW7zjzDAmIoQf4pJDhUHuxFcnZTR215BNLAl1FHIrPBISFkAOSpKkEA9OCD71+9n7N9/wCCtc+DXhrVvAGk2Wi+Hb61WZLKzjVRFJ92RHI+86urKzHJJXOTXh5rmEsBBOMbt/chN2PlL9n7/glnoPhs22rfFG+XxFqAw40Wwdks4z6SScPJ9BtHb5hX3XoXh7TPC2lW+maNp9rpWm267IbSzhWKKNfRVUACtLtR2r85xOMr4uXNVlf8vuIvcWiik4ArkEIaa7rEhZ2CKBkknAAr5w/aB/bx+GvwHFzp5vv+Eo8TR5X+x9KkDeW/pNLysfuOWH92vzQ+P/7b3xK+P73Fle6l/YHhqQkDQ9JZo4nX0lf70vbIY7c8hRXtYPJ8Ti7Styx7v9ENK5+hX7QP/BRn4d/CAXOl+HpB438Splfs+nygWkLf9NJ+Qcf3UDHjB211H7FX7U5/ac8AX93qcVrY+KtKumivrO0BWPynJaGRAxJClQV5J5jY9xX4mV7f+x78epf2fPjbpGuzSuug3h+wavGOQbZyMvjuUYK47/KR3NfSYjIqVPCyVPWa1v38irH7qUVXtrmK9t4p4JFmhkUOkiNlWUjIII6g1Yr4EgKwvGfhHSvHvhbVPDut2i32k6nbvbXNu44ZGGDg9iOoI5BAI6Vu0UJuLutwPx3g/wCCa/xK1P40az4TtYRZ+FrG4BXxReriCW3b5kKKOZJNvBReAwIJAwT+jP7O/wCyR4C/Zx0xP7DsPt2vyJtutdvQGuZPUL2jT/ZX2yWIzXtppcV6uKzTE4qKhN2Xl19Rt3FoooryhBRRRQAUUUUAFFFFABRRRQAUUUUAFFFRySLCjO7BUUZLMcACgB5NeEftMftdeDP2atFP9pzDVfE08Zaz0G1kHnSejyHny48/xHk87Q2DXz7+1r/wUn0/wb9s8K/CuaDV9cGY7jxBgSWtqehEI6SuP733B/t84/N+xsPF3xo8diG3j1HxX4q1eck8tPPO56sxPYDkk8ADnAFfUZfk0qq9vivdh26v/JFJHTfHj9onxn+0T4qbV/FWoF4YyRZ6Xb5W1s1P8MaZ69MscscDJ4GPpD9kL/gnTq3xPNl4s+I0NxoXhM4lt9LOY7vUF6gnvFEfX7zDpgENX0P+yL/wTs0X4VCx8VfEKODxB4vGJYNP4ks9ObqD6SyD+8flB+6CQGr7bxgdK6MdnEKUfq+BVktL/wCX+YN9jI8MeF9K8F6FZaNolhb6XpVnGIre0tYwkcajsAPzJ7kkmtmiivkG23dkhRRRSAKKKKACiiigAooooAKKKKACiiigAooooAb1petGa+Fv23v2/Lf4YpfeBfh5dx3fi4gw32qxkPFpnYonZpv0TvluB04XDVcXUVOktfy9R2Oh/bZ/bqsPgZaXXhHwdPDqPj6ZNssvDxaUpHDOOjS4OVQ9OC3GA35JazrV/wCItWu9T1S8m1DUbuVpri6uHLySuxyzMx5JJqC9vbjUrye7u55Lq6ndpZZ5nLvI5OSzE8kkkkk1DX6jgMBSwFO0dW933/4BaVgooor0xhRRX21+wx+wlcfFu5s/HXjy0ktvBcTCSy0+QFH1Vgep7iH1PVug4ya48ViqeDpurUen5+SDYh/YY/YXufjFe2njfxvaSWvgeB99rZyAq+rOD+YhBHLfxdB3I/WSxsoNMs4LS1gjtrWFFiihiUIkaAYCqBwAAAABRY2cGm2kFrawR29rCixxQxIFSNAMBVA4AAAAAq3X5djcdUx1Tnnolsuxm3cKKKK88QUUUUAFFFFABRRRQAUUUUAFFFFABRRRQAUUUUAFFFFABRRRQAUUUUAFFFFABRRRQAUUUUAFFFFABRRRQAUUUUAFFFFABRRRQAUUUUAFFFFABRRRQAUUUUAFFFFABRRRQAUUUUAFFFFABRRRQAUUUUAFFFFABRRRQAUUUUAFFFFABRRRQAUUUUAFFFFABRRRQAUUUUAFFFFABRRRQAUUUUAFFFFABRRRQAUUUUAFFFFAHKfEn4b+H/ix4O1Dwx4n06PU9JvU2vE4+ZG/hdG6qynkMORX4x/tZfskeIP2ZfFWHEuqeEL2Q/2brITg9/KlxwsgH4MBkdwv7jGud8d+BdC+JfhbUPDniTTYtV0a9Ty5raYcN6EHqrA4IYYIIBBr2MuzKpgZ94PdfqvMadj+d+ivo/8Aa+/Y3139mnxCb2087V/A17KRY6rty0JPIgnxwHA6NwHAyMHKj5wr9OoV6eJpqpSd0zQKKKK3A3PBXjbXPh14o0/xF4c1KfSdYsZBLBdQNhlPcEdCpGQVOQQSCCDX7Dfsd/tsaF+0do8ej6qYdF8e2sWbjT92I7wAcy2+eo7lOq+45r8XavaJreoeGtXtNU0q8n07UrSVZre6tpCkkTqchlYcgivIzDLaWOhrpJbP+ugmrn9Ggo5r4v8A2K/29rD4029n4P8AG88Gl+O0URwXJxHBquB1XssvqnQ9V/uj7Q/lX5jicNUwtR0qqszMWiiiucAooooAKKKKACiiigAooooAKKKKACiiigApOtLRQB8kftY/sA+GfjxHdeIPDXkeGfHJBdrhUxa37ek6qOGP/PRRn1DcY/KPx78O/GHwQ8avpHiLT7zw7r1jIJYnyVJwfllikU4YZHDKe3XIr+hGvPPjP8CfB3x78LyaF4v0pL2Hk293HhLm0cj78UmMqenHIOOQRxX0WXZxUw1qVb3ofiv67FJ2Phb9k7/gplLZ/Y/C3xdmaeDiK38UIuXTsBcqPvD/AKaKM/3geWr9H9K1ay13TbbUNNu4b+xuYxLDc20gkjlQjIZWHBB9RX4uftRfsP8AjP8AZzu59ThSTxH4LZ/3WsW0ZzACeFuEGfLPQbvunjkE7Rk/s0ftkeOP2bNSSCwnOs+FZJN1zoF5IfKOTy0TcmJ/ccH+INgV6mKyqhjYfWMC1r06P/J+Q2r7H7j80teSfAL9pfwP+0XoH2/wvqKi/iUNeaRdEJd2p/2kzyuejrlT65yB613r4ydOdKThUVmiBaKKKgAooooAKKKKACiiigAooooAKKKKAGj9K8y+M37OfgH496V9j8YaBBezopWDUYh5V3b/AO5KOcZ52nKnuDXpwz9KKqE505KUHZrsB538DPgpoPwB+Hdl4P8ADvmyWdu8kslxcBfOuJHbJdyAATjC9Oigdq9EzzQc0AYpSlKcnKTu2AtFFNZggJJwByaQHzx+3D+0B/woL4IajdWVx5XibWd2naSFPzo7L88w/wCua5IP94oD1r8RmYuxZiSxOST3r6J/bq/aBPx6+N9/LYXPneGND3abpYVspIqt+8mH/XRxkH+6qelfOtfqGT4P6phk5L3pav8ARfI0SCiiivdGFFFWdM0261nUbWwsoHury6lWCCCJctI7EBVA7kkgUfDqB9Z/8E2/2fT8V/jEPFWp23meHfCbJdHePlmvCcwJ77SDIf8AcUH71fsN05ryL9lr4IWv7PvwY0PwqiodT2fatTnT/ltduAZDnuFwEB/uoteu1+T5pjPrmIc18K0XoZt3CvnL9vX4x/8ACnv2dNeltpvJ1nXB/Y9iVOGDSqfMcdxtjEhB7Nt9a+jRX5G/8FR/i83jX43Wvg+0m36b4VthG6qchruYK8h/BfKX2IanlWG+tYqMXstX8gW58X9aKKK/VzQKKKKACv1l/wCCWPwc/wCEN+EGo+N72DZqPii4225YcrZwkquPTdIZD7gIa/L/AOGngS/+J3j/AMP+FNMXN7q97FaI2MhNzAFz7KMsfYGv6AvB/haw8DeFtI8PaXF5Gm6XaRWdvH/djjUKufU4HJr5HiHE8lKNCO8tX6L/AIJMjcooor4AgSoLq6is7aW4mkWKGJC7yOcKqgZJJ7DFTZzXy/8A8FEfjH/wqn9nXVbK0n8rWPEzf2RbBT8yxuCZ3+nlhlz2Mi1th6UsRVjSju3YD8rf2lfi1L8bfjb4q8WF2azu7ox2KtxstY/khGOx2KCfcmvMKKK/Y6VONGmqcdloahRRRWgHt37GvwcPxt/aD8M6HPB52kWsv9pakCMr9mhIYq3s7bI/+B1+6agBQPSvhP8A4JU/BweGfhjrHxAvoNt94in+zWbMORaQkgkf70u/P/XJTX3aORX5lneJ9vinBbR0+fX/ACM2BOKKK8B/bO/aKi/Z0+D97qVtKn/CTapustHhOCfOI+aYj+7GDu9M7QfvV4dKlOtUjTgtWI+Jf+CnX7S3/Cb+M4vhjoN1u0TQJfM1R4m+W4vcY8s+oiBI/wB9mz90V8K1Ld3c1/dzXNzK89xM5kklkYszsTkkk9ST3qKv13B4aGEoxox6fi+5qtAooorsAKKKKACiiigD9SP+CROoeb8NPHVjn/U6tFNj/fhA/wDadffdfm9/wR91D5PijZMeh06ZR/4Ehv8A2Wv0gr8pziPLjqny/JGb3FoooryBDa848Y/tGfDX4e+Jn8PeJfGelaHrCRrK1rfTeUQrfdOTxz9a9Hr8U/8Agovq39p/tc+MkB3JaJZ26n6WsRP/AI8xr1crwUcfWdOTskr6fIaVz9b9K+Pnwz13H9n/ABC8MXpPRYNYt2P5B811+n67purR77K/tbtP71vMrj8wa/nMBIqSK5mgkV4pXjdeQyMQRX0cuG4/ZqP7v+CVyn9HgYHoQad1HrX88+lfFjxvoW3+zfGGvaft6fZdSmjx/wB8sK9n+An7cPxH+GnxH0TUvEfi7XPE/hlZRFqGnaleyXO+BuGZd5JDrncvIyVweCa4qvDtanFyhNO3TYXKftlRWdoWt2PiTRrHVtMuY73T76BLm2uYjlJY3UMrA+hBBrRr5Rpp2ZIUUUUAITigUY5rz/4y/HDwn8BPDNrr/jK9lsNMuLxLFJYYGmPmsjuBtUE4xG3PtTjGU5KMVdsD0DJ9KWvnjSf2/vgLrG0ReP7eFj/DdWV1Dj8XiA/Wuy0n9qb4Pazj7L8TPC+49Fm1WGJj+DsDW8sLXh8UGvkwPVaT8K53SfiL4W10L/ZviTSNQ3dPst9FJn/vljXQLKj/AHWBz6GsHFx3QD6KKKQBRRRQAUUUUAFFFFABRRRQAUUUUAFFFFABRRRQAUUUUAFFFFABRRRQB+c37ff7Xnxd+DHxXm8IeHL6y0HRLixhu7O+gs1kupUcFX3PJuUESJIBtUEDHfmvz78a/E3xb8R7z7V4p8S6pr8+cq2oXbzBP90MSFHsMV+i/wDwVu+HP2/wZ4O8cQR5k067k0y5ZRyY5V3xk+ytGw+slfmFX6Zk0KM8JCpGKUtm7a3Rotgooor6EYV9a/8ABMr4jf8ACF/tK2ukTS7LLxJZTaewY/KJVHmxn65jKj/fr5Kre8BeLbrwD440DxLZEi70i/gvogDjLRuGAPscY/GuPF0frGHnT7pgz+iWis7QdatfEeiafqtjIJrK+t47qCQfxRuoZT+IIrRr8eaadmZHnX7QHxVtfgp8H/E/jG52mTTrRjbROeJbhvkhT6F2XPoMntX4Gapqd1rWp3eoXsz3N5dyvPPNIctI7EszE+pJJr9CP+Csfxo+1an4d+GOnz5jtR/a2qKh/wCWjArAh+i72I/20Pavzsr9HyHC+xw/tZbz/Lp/mWkFFFFfTFHtH7IvwJm/aC+Nui+HZI3OiW7fbtWlXICWsZG5c9i5KoPQvntX7o2lpDYW0VtbxJDBCojjijUKqKBgAAdABXyp/wAE5v2f/wDhUHwVi17Urby/EfioJfTb1w8Ntg+RF7fKxc+8mD92vrPoK/L85xn1rENRfux0X6shsdRRRXhEjccV4f8AtmfB0fG39nzxNokEHn6taRf2lpoAy32iEFgq+7rvj/4HXuVNK5zV0qkqNSNSO6dwP5viCCQeoor3z9uD4O/8KW/aJ8R6dbweTo+pv/a2nADCiGYklB7JIJEHsorwOv2ShVjXpxqx2auahRRRWwBX6kf8EofjH/b3gPXvhzfT7rvQ5f7QsFY8m1lb94oHosvJ/wCuwr8t69h/ZJ+MDfA/49+FvEksxi0sz/YtS54NrL8jk+u3IcD1QV5WaYb61hZwW+69V/VhPVH7w96+N/8AgpZ+z7/wtD4SDxjpVt5viDwmr3DBF+aeyPMy++zAkHoFfHLV9io6yorKQysMgjoRTLm2ju4JIZkWWKRSjxuMqwIwQQeor8vw9eWFrRqw3Rmfzh0V7h+2N8BZf2ffjbq+iQQsvh++P9oaRIeQbdyf3efVGDJ6/KD3rw+v1+jWjXpRqQ2epqFFFFbAFff3/BLH9oL/AIR/xTqHws1i522Grlr3STI3Ed0q/vIh/vou4e8Z7tXwDWj4c8Q6h4S8QabrelXL2ep6dcR3VtcRn5o5EYMrD6ECuHG4aOLoSpS67evQHqf0Y80mK+ZtH/b0+F9t8EtA8deIddgs7/ULXMmh2v768+0L8ssaxA5C7wcM21SCpyM18P8A7QP/AAUv8efE77TpXgtW8C+Hnynm28m7UJl/2pR/q/pHgjpuNfm+GynE4ibio2S0be3/AATOx+hPx5/bB+G/7PcEsOu6uL/XguY9D0zE10T23jOIx7uRx0zX5pftA/8ABQn4j/Gn7Tpul3B8F+GZMr9h0uU+fMvpLPwzccELtUjqDXy/c3Mt5PJPPK800jF3kkYszMTkkk9Sajr7fB5LQwtpTXNLu/0RaVhSSxyTk0lFFe+MKK3PBvgbxB8Q9eg0Xw1o95rmqTn5LWyhMj47k46KO5OAO5r7+/Z8/wCCVcsxttY+LOpeUvDjw9pUuWP+zNOOB7rHn2cV5+Kx9DBxvUl8uv3A3Y9g/wCCaHx7k+J/wek8JapK0ut+Etlskj5Jmsmz5Jz6ptaPHYKnrX2QTiub8DfD3w38NdAh0Twtolpoelw/dt7OIICf7zHqzHuxJJ7muk6fSvyrFVYVq0qlONk3sZC0UUVzgFFFFABRRRQAUUUUAFFFFABRRRQAUUUUAIc0tIa+V/2pv29fCHwAiutE0lovFHjYAr/Z0En7izb1uHHQj/nmPmPfaCDW1GhUxE1TpRuwPdfid8WfC3wb8LT+IfF2rwaTpsXCmQ5kmfHCRoOXY+gHv0BNfk/+1Z+354q+PbXegeHvP8L+BmJQ2kb4ub5fWd16Kf8Anmvy88lsAjwv4sfGXxn8ePFra34s1WfVr5yUt7dRiG3UniOGMcKOnTk9SSea+uP2UP8AgmrqvjM2fij4qRXGiaEcSwaACY7y7HUeaesKH+7988/c4J+1oYHDZVBVsW7y6f8AAXV+Zdrbnzl+zn+yn43/AGk9dEGg2hstDhkC3uu3akW1uO4H/PR8dEXnkZ2jmv15/Z4/Zd8Ffs3eH/sfh6y+06tMgW+1u6UNdXJ64z/AmeiLx0zk5J9L8MeF9J8GaFZ6NoenW2l6VZp5cFpaRiOONfQAfmT3JzWx16V89mGa1sa+Ve7Dt/mS3cWiiivFEFFFFABRRRQAUUUUAFFFFABRRRQAUUUUAFFFFACZ4pGYAEk4FVr68t9PtJrq6mjtraFDJJNIwVEUDJZieAABnJr8vP23P+Cgs3jn7f4D+Gd7JbeHfmh1HXYSVkvx0aOE9Vi7Fur9OFzu7sFgquNqclNadX0Q0rnb/tu/8FCRpw1DwD8LdRD3fzQan4jtnyIuzRWzDq3UGQdP4efmH5qu7SuzuxZ2OSzHJJpvWiv1DBYKlgqfs6a9X1ZolYKKKK7wCilAzX6BfsM/sAv4nOn/ABC+JmntHo3yz6XoFwuDd91mnU9I+4Q/f6n5eH4sZjKWCpudR/8AB9AbsY/7DH7BU3xGey8f/ESyeDwqpE2naRMCr6keokkHUQ+g6v8A7v3v1OtLWGyt4re3iSGGJQkccahVRQMAADoAO1SRQJBGkcaKkagKFUYAA6ACpq/LsbjauNqc9Tbouxm3cKKKK4BBRRRQAUUUUAFFFFABRRRQAUUUUAFFFFABRRRQAUUUUAFFFFABRRRQAUUUUAFFFFABRRRQAUUUUAFFFFABRRRQAUUUUAFFFFABRRRQAUUUUAFFFFABRRRQAUUUUAFFFFABRRRQAUUUUAFFFFABRRRQAUUUUAFFFFABRRRQAUUUUAFFFFABRRRQAUUUUAFFFFABRRRQAUUUUAFFFFABRRRQAUUUUAFFFFABRRRQAUUUUAFFFFABRRRQBi+LPC2k+NvDt/oWuWEGp6TfRGG4tLhNySKex9+4I5BAI5FfkD+2Z+xBrH7POpzeIfD6T6v4AuZPkuSN0unsx4imx/D2WToehwcZ/ZbmqWraTZa7pl3p+o2sN9Y3UbQz21wgeOVGGGVlPBBBxg16eAzCrgal46xe6/rqNOx/OXRX2n+2x+wRffB2a98aeBLebUPA7sZLmyXMk2lZ657tD6N1Xo394/Flfp+FxVLF01Upu6/L1NNwooorrAfBPJbTJNDI0UsbBkdDhlI6EHsa/S79ij/goemrmw8C/FXUFhv/AJYNP8TTthZuyx3LHo3YSHg/xYPzN+Z1FcGNwNLG0+SovR9UDVz+kFXDAEHIPcUueOK/J/8AYw/4KEX3wxax8F/Ea5m1LwkMQ2erNmSfTR0Ct3khHp95R0yAFH6o6Rq9jr+mWupabeQX9hdRrNBdW8gkjlQjIZWHBBHcV+YY3A1cFPlqLTo+jM2rGhRRRXAIKKKKACiiigAooooAKKKKACiiigAooooAKKKKAKl3ZwahaTW1zDHcW8ymN4ZFDI6kYIIPBBHavz+/as/4JmWmt/bPFHwkji0+/OZZ/DMjhIJT1Jt2PEZ/2G+X0K4wf0L680mB0rrwuLrYOfPSdvLo/Ud7H881lf8Ai74NeOBLbyal4T8U6TNg/et7iBx1VgcHBHUHgg85Br9Iv2WP+CmOk+MPsfhv4qNBoWtHEcXiCMbLO5PQecP+WLH+99zr9zpX0d+0R+yh4G/aQ0Yxa/ZfYtciQraa7ZqFuYPQE9JEz/A3HJxtJzX5LftGfsh+PP2btTdtZs/7T8OySbbbX7FC1vJnor94n/2W687SwGa+yhXwecwVOsuWp+PyfX0K0Z+5ltdRXkEc0EizRSKHSRGDKykZBBHUVNX4n/syfty+OP2eJoNMlkbxL4N3YfR7yU5gGeTbycmM/wCzyp54yc1+sHwO/aM8DftC+HxqXhPVVnuI1ButMuCI7u1J7SR56Z43DKnsTXzGOyutgnd6x7r9exLVj1KiiivJEFFFFABRRRQAUUUUAFFFFABRRRQAUUUUAIetcx8R/Cc/jvwJr3h221W40ObVLSS0Go2qhpIA6lSyg98E+h54IODXUUURbi1JboD8R/2gf2FfiX8BWub+Ww/4SXwxHlv7a0lC6xr6zR/ei9ycr/tGvnSv6QWQMCDgg9jXyp+0F/wTw+HHxn+06lpEA8E+JpMt9t0yIfZ5m9ZYOFPuV2kk5JNfbYLiDaGJXzX6r/ItS7n400V7V8eP2Q/iR+z5cPLr+jte6GGxHrmm5mtG543NjMZPo4Ge2a8Vr7GjWp1489OV15FBX3B/wS//AGff+E5+It18RtXtd+i+Gm8uxEi/LNfsMgj18tTu9meM9q+M/C3hrUfGXiTTNC0i2a71PUrmO1toE6vI7BVH5nrX71fAT4Rad8DPhToHg7TtriwgH2m4VcfaLhvmlkPflicZ6DA7V4OeYz6vQ9lF+9LT5df8hNnotFFFfmxmVr27isbSa4mcRxRI0jueiqBkmv55fiD4tufHnjvxF4kuyftOr6hPfSAnODJIzY/DOK/fn4piVvhn4sEH+uOk3YT/AHvJbFfz0H75+tfbcNwX7yfXRfmXEbRRRX25QUUU4DJAHU0Afev/AASi+Dh13x9rvxGvYN1pocP2CwdhwbqVf3jA+qxcH/rsK/Uv6V4z+yH8Ik+CnwB8K+Hni8rU5LcX+okjDG5m+dwf93IT6IK9m6GvyTM8T9axUprZaL0Rm9RaKKK80QnUV+Ov/BS/4x/8LH+P0vh6zn8zSPCUR09Qpypumw1w31B2xn3ir9Tfjp8TrX4NfCPxP4xuihGl2byQxueJZz8sKf8AApGQfjX4C6tql1rmqXmo30z3N7dzPcTzOctJIzFmY+5JJr67h3Dc1SVeXTRer3/AqJUooor78sK3fAng7UPiF400TwzpUfmahq15FZwDHAZ2C5PoBnJPYA1hV9zf8Eqvg5/wlHxR1fx/ewbrHw5B9ntGYcNdzAjI9dse/PoZFNcWNxCwtCdV9F+PQHofp14A8G6f8PPBeieGNLTy9P0mzis4RjBKooXcfc4yT3JNdEOppaTpX4+25Nye7MipqF/b6XY3F5eTJbWlvG0s00rBUjRRlmJPQAAnNfh1+2J+0RcftGfGG/1iGSRfDdhmy0e3bI2wKf8AWEdmkPzHuAVH8Ir7a/4Ke/tK/wDCIeFIvhZoN3t1fWoxNq8kTcwWefliOOhkI5H9xSCMOK/LOvu8gwPJH61Navb07/MuK6hRRRX2RQV9Rfsafs2f8LS0vxz451q18zw54b0m7+zLIvy3F+bdig9xGCHPuY+xNfPXgXwVqvxG8Y6P4Z0O3N1quqXKWtvEOm5jjJPZQMknsAT2r9wvDfwg0r4Lfs13vgnSFDQ2OiXKTT7cNcTtExklb3ZiTjsMDoBXz+b476rCNKD96X4Lr/kJs/CFuppKcfvn602vfWwwooopgffn/BIjUPJ+I3jyxz/rtLhmx/uS4/8AalfqN3r8k/8Agk5qH2b9ojXbYn5bnw3OAPVluLcj9N1frbX5jnitjZPul+REtwooorwCRCK/CH9sXVv7a/ag+JVxu3bNZmt8/wDXI+X/AOyV+7rHAzX8+Hxn1X+3fjB451LO77Zrl9cZ9d87t/WvruG43rTl5L8/+AVE42iiivvywooooA/Sn/gl5+039qgl+EXiG7/exB7rQJZW5ZOWltvw5kX23jsBX6MjNfzoeGfEmpeDvEOm65o909jqmnXCXNtcRnDRyIQVP5jpX7rfsyfHXTv2hvhLpPiqzMcN8V+z6lZoc/ZrpQN6f7pyGX/ZZe+a/PM9wHsan1imvdlv5P8A4JDR61RRRXypIV8Df8FddY8j4YeB9L3f8fOryXO318uEr/7V/WvvmvzP/wCCv+sebrXw00sN/qbe+uWX/faFQf8AyGa9nJ482Op/P8hrc/Oyiiiv1SxoKHYdCR+NfS3/AAT1l1HUP2rvA1il7crZK91NLCsrBCEtZWGVzg/MFr5or68/4JcaT/aP7UMdxtz9g0a7uM+mdkf/ALUrzcw5Y4So/wC6/wAgex+w9FFFfkhkFFFFABRRRQAUUUUAFFFFABRRRQAUUUUAFFFFABRRRQAUUUUAFFFFAHj37Wvw5/4Wp+zr450BIvNu2097q1QDJM8OJowPcsgX/gRr8HSMHFf0gMoZCDyCMV+BH7SHw6Pwo+OnjbwsIvJt7HUpTapjGLdz5kP/AJDdK+34cr/HQfqvyf6FxPNqKKK+2KCiiigD9q/+CeHxH/4WH+y74aSWXzb3QWk0afnoIiDEPwieIfhX0H4l8Q2PhLw9qet6nMLbTtOtpLu5mbokaKWY/gAa/Nf/AIJH/Ef7D4u8Z+B55cR39rHqlqjHgPE2yQD3KyIfpHXsf/BUj40/8IT8HrPwTYz7NT8VTYnCH5ks4iGf6bn8tfcbxX5jisC5Zk6EdpO/yer+7Ui2p+Y/xf8AiPffF34m+JPF+olhc6vePcCNjnyo84jjB9EQKo9lrjqKK/S4QVOChHZFhRRRVgfqR/wTu/bOHjWxs/hf41vwPEFrH5ej6jO3N7Eo/wBQ5PWVQOD/ABKP7wy3313xX84un6hc6Tf297ZXElpeW0izQzwuVeN1OVZSOQQQCCK/Y79hr9sG2/aH8IjQtenit/H+kxD7Ugwov4hgC4QevQOo6EgjAYAfn+dZX7JvE0V7r3Xbz9CGj6tooor5IkKKKKAPiD/gqf8ABv8A4TD4Q6d44soN+o+F7jbcFRy1nMQrZ9dsgjPsGc1+Tdf0T+MfCth458K6v4e1SLztO1S0ls7hO5SRSrY9Dg8Gv5/fiV4Fv/hl4/8AEHhTU1232kXstpIcYD7WIDj2YYYexFfoHD2J9pSlh5bx1Xo/+D+ZcTmqKKK+tKCjpRRQB+237BfxjHxh/Z00Ca5n87WdDH9j3+45YtEB5bnud0RjJPc7vSvow1+Rf/BLv4x/8IN8bbnwfez7NL8V2/lRhjhVu4gXiPtuUyL7llr9dDX5RmuG+q4qUVs9V8zN6M+W/wDgoN+z7/wuz4JXOoabbeb4n8MB9Qsgi5eaLH7+Eeu5VDAdS0ajvX4wkYNf0gkA8HpX4o/t6/s+/wDCifjfetp9t5PhfxBu1HTdowkRJ/ewD/cY8DsrpX0HD+N1eGm/NfqiovofNlFFFfblBRRRQAUUUUAFFTWdnPqF1FbWsElzcSsEjhiQs7sTgAAckn0r7L/Z9/4JleN/iP8AZtW8dSv4I0F8P9lkQNqMy+gjPEX1fkf3DXHiMXQwseatKwXsfHuh6DqXifVbbTNI0+51TUbl9kNpZwtLLI3oqqCSfpX3P+z5/wAEtNf8T/ZtY+KF+3hzTWw40WxZXvZB6SPykX0G5uoIU19//Br9nPwD8A9L+yeD9Bgsp3QLPqMw827uP9+U84zztGFHYCvTelfFYzP6lW8MOuVd+v8AwCHI4j4XfBvwb8GdBXSPB2gWmi2uB5jQrmWYj+KSQ5Zz7sTXbjrRS18pKcpycpO7ZIUUUUgCiiigAooooAKKKKACiiigAooooAKKKKAE5Fc9418c6D8OvDt1r3ibVrXRdItl3S3V3IFUegHdmPZRkk8AGvBv2m/27fA/7PkFxpdtKnifxmAQukWcg2W7djcSDIT/AHRljxwAc1+UXxu/aG8b/tBeIzqni3VnuI0Y/ZdNgylpaA9o488e7HLHHJNe9gMnrYu05+7Dv1foUlc+nv2pv+CleuePftnhv4Ym48OeHmzFLrLfJfXa9D5eP9Sh9vnPHK8rXyj8J/g14z+PHixdF8JaTPq185D3Fw3ENupPMksh4UdevJ6AE8V9E/st/wDBOrxX8YmtPEHjQXHhHwe+JER02316nX92jD92pH8bj0wrA5H6n/DP4V+Fvg94Yt/D/hHRrfRtMi5KQrl5W7vI5+Z2P95iTXuV8wwuVw9jg0nL+t31fkO6Wx4L+yx+wT4R/Z/S11vWBD4p8bqA39oTR/uLNvS3Q9CP+ejfMe20EivqnHFLSDNfF1q9XETdSrK7IFooorEAooooAKKKKACiiigAooooAKKKKACiiigAooooASsXxZ4q0jwT4evtc13UYNK0myjMtxeXL7UjUep9ewA5JIA5NYPxb+MXhb4I+DLrxJ4t1JLGwh+WOMfNNcSY4jiTqzn07ckkAEj8cf2qP2vvFX7TPiApcM+keEbWQtYaJFJlR2Ekp/jkx36LkgAZJPsZfllXHyvtFbv/AC8xpXO8/bL/AG7dW+PV3c+GPCrz6P4BifDLnZPqZB4eXHRO4j/FsnAX5Hoor9Mw2Gp4WmqdJWSNAooorpAKVVLsFUFmJwAOpqWysrjUryC0tIJLq6ndYooIULvI5OAqqOSSTgAV+pv7EH7AEHw6Fl47+I9nHdeKQBNp+jSgPHp3cSSdmm9B0Try2CvnY7H0sDT5p79F1YN2OR/Ye/4J9fZf7P8AiD8UtPzMNs+l+HLlPud1luVPfuIz06tz8o/RtVCjA4p2OKMV+XYvF1cbU9pVfouiM27i0UUVyCCiiigAooooAKKKKACiiigAooooAKKKKACiiigAooooAKKKKACiiigAooooAKKKKACiiigAooooAKKKKACiiigAooooAKKKKACiiigAooooAKKKKACiiigAooooAKKKKACiiigAooooAKKKKACiiigAooooAKKKKACiiigAooooAKKKKACiiigAooooAKKKKACiiigAooooAKKKKACiiigAooooAKKKKACiiigAooooAKKKKACiiigAooooAKKKKAIJoI7mF4pUWSN1KsrjIYHqCO4r8zv22/8AgnpJohv/AB58LdPaXT/mn1Lw3brlrfu0tso6p3MY5X+HI4X9N8cUm3NduDxtXBVOem/VdGNOx/N8QQcHg0V+p37a3/BPe38ffb/HPw0s4rPxL801/ocYCRagepeLskp7jo/Xhs7vy4v7C50u9ns7y3ltLuB2ilgmQo8bg4Ksp5BBGCDX6fgsdSx1Pmg9eq6o0TuQUUUV6IBX0v8Askfts+JP2b9Ti0q/87XvAs8mbjSmfMlqSeZLcnhT3KH5W9idw+aKK58Rh6eJg6dVXTA/oX+G/wATPDfxb8J2XiTwrqkOq6TdDKyxH5kbujqeUcZ5U4Irq6/BT9nr9pPxf+zj4rGreG7vzbGcqL/SLhiba8QdmHZhzhxyPcEg/sb+zt+014P/AGkfCw1Pw7dfZ9SgVft+j3DD7TaMfUfxIT0ccH2OQPzXMsqqYF80dYd+3qQ1Y9fooorxCQooooAKKKKACiiigAooooAKKKKACiiigAooooAKz9X0ex8Qabc6dqVnBqNhcoYp7W6jEkUqHqrKQQR7GtCihO2qA/OD9qL/AIJgrMbvxH8ISI35lm8L3Mvyn1+zSMeP9xzjrhhwtfAWn6l4u+DfjYT2sup+FPFGlTFT9+3uIHHVWBwee4PBB5yDX9DdeNftBfsqeA/2jdJMXiPThbazEhW11yyAS7g9AWx86Z/gbI5OMHmvqcDncqa9lilzR79fn3KT7nzB+zF/wU80zxALTw98WFj0bUjiOPxFbpi1mPQeeg/1R/2l+TnkIBX3xp2o2urWMF7ZXMN5aToJIriBw8cikZDKw4II7ivxL/aR/Yp8f/s6XM15d2p1/wAKbsRa9p8ZMajPAmTkxN065Uk4DGqP7On7Yvj/APZyvY4dJvf7V8NM+6fQL9y1u2TyYz1ib3Xgn7wbFdmJyiji4e3wMlr06f8AA9B2vsfudj1oBrwb9nf9sT4f/tG2kUOk339k+JVTdNoN+wW4GOpjPSVevK8gdQua95zXx1SlUozcKkbMgWiiiswCiiigAooooAKKKKACiiigAooooAKKKKAK11ZwX1tLb3MKXEEqlJIpFDK6kYIIPBBHavjb9oL/AIJm+BviUbnVvA7p4H158v8AZ4U3afM3vEOYvqnA/uGvtHrRXTQxNbDS56UrMNj8+P2Ef2HPEnwi+K+teK/iDp0ENxo6/ZdGMUyzRzySAh7hSOQAh2jcAcu2QCtfoP2oxS08ViqmLqe1q7jbuFFFFcoiteWkd7azW8yCSGVCjo3RlIwQa/nt+KXgi6+GvxH8S+Fr1GS40nUJrQ7v4grkKw9mGCPYiv6GjX5mf8FTf2dJrXWLX4t6JaF7O5WOy10Rj/VyjCwzn2ZcRk9AVTu1fTZDilQxDpz2l+a2KifnhRRRX6OWFdj8GtOttX+L3gexvdv2O61yyhm3jK7GnQNn2wTXHVNZ3c1hdw3NvI0M8LrJHIhwVYHII9waionKDSA/o7UEKBTq8F/ZH/ae0X9pD4dWd2tzFD4rsIUi1jTSQrpKAAZUXvG55BHTO08iveq/GatKdGbp1FZoyCiisPxd4q0zwP4a1PX9Zu0sNK063e5ubiQ8IijJ+p7ADknAFZpOTsgPz/8A+Cs/xj8q08M/DOxn+aU/2xqSqf4RuSBD9T5jEH+6hr82K7/48fFe9+N3xb8SeM70On9pXRa3gc5MNuvyxR+nyoqg46nJ71wFfrWXYb6phoU+vX1ZqtAooor0wADJwOtfuh+xf8Hf+FJfs9+GdFuIPI1e8i/tPUgRhvtEwDFW90XZH/wCvyn/AGI/g7/wun9ojw3plxB52j6a/wDa2pAjKmGEghW9ncxofZzX7kqMLivhuIsTrDDx9X+hMhcVw3xp+K+k/BP4aa34x1mTFrp0JZIQcNcSniOJfdmIHtyTwDXcV+Rn/BSb9pX/AIWn8Rx4F0S68zwz4YmZZ2jbKXV9yrt7iMZQe+88givnctwbxtdQ+ytX6EpXPlX4i+PtX+KPjfWvFWvXBudV1W4a4mbsufuoo7KqgKB2AArm6KK/WYQUEox2RoFFFep/s0fA6/8A2g/i9o3hK0Ekdk7/AGjUrpB/x7WiEeY/1OQq/wC0y1FWpGjB1JuyWoH2/wD8Etf2cP7M0u5+LWuWuLq8V7PQ0kXlIc4mnHuxBQH0V+zCvvbxpF53g/XIuu+xnX842qx4e0Gw8K6FYaNpdtHZ6bYQJbW1vEMLHGihVUfQAU/XIhPouoR9d9vIv5qa/JcVipYvEurL5eSM3qfznP8Afb602nSf6xvqabX69HZGgUUUUwPrH/gmLqH2L9qrTIc4+16ZeQ/XCb//AGSv2Rr8Sf8AgnrqH9nfteeAmJwsr3cJ991pMB+pFftseBX5zxDG2LT7xX5siW4tFFFfMElTU7xLDT7q5lOI4ImkY+wBJ/lX851/dPfX1xcSnMk0jSMfUk5Nf0C/G3Vv7D+DXjvUs7fsehX1xn0227t/Sv59Cckmvt+G46VZen6lxEooor7YoKKKKACvpT9hP9pZ/wBnz4sxQ6pclPB+vMlpqSsflgbP7u4/4ASc/wCyzdSBXzXRXPiKEMTTlSmtGB/R9FMk8ayRsHRgGVlOQQehFPPNfEn/AATT/aZ/4WX4Db4e69d7/EnhyEfY5JW+a6sRhV+rREhD/slOvNfbma/I8Vh54WtKlPdGWwhHWvya/wCCsur/AGr4/eHbBWylp4eiYj0d7icn9AtfrNnOa/GP/gpZq/8Aaf7WfiK33Z+wWdlbfTMCSf8AtSvZyCPNjL9k/wDIqO58s0UUV+llhX3d/wAEjtJ874weM9T25+z6GLfPp5k8bf8AtKvhGv0h/wCCP2k/8lO1Nl/6B9ujf+BDN/7LXi5zK2BqfL80J7H6RUUUV+WGYUUUUAFFFFABRRRQAUUUUAFFFFABRRRQAUUUUAFFFFABRRRQAUUUUAJ3r8qv+Csvw5/sT4q+GPGUEW231zT2tJ2A6z27Dkn1KSRgf7hr9Vcc18n/APBS74c/8Jz+zPqOpQxeZe+HLuHU02j5jHkxSj6BZCx/3K9bKa/sMZCT2en3/wDBGtz8baKKK/VzQKKKKAPYf2RfiP8A8Kr/AGjPA2vSS+TZ/b1s7ticKIJwYXJ9lD7v+AitT9tT4z/8Lv8A2gvEWr20/n6LYP8A2XphBypgiJG9fZ3Lv9HFeFUVyPCwdf6x9q1vxuMKKKK6xBRRRQAVveBfHOt/DXxZpniXw7fSadrGnTCa3uIz0I6gjoVIyCp4IJB4NYNFTKKmnGS0YH7rfsq/tM6L+0v8PItXtPLs9fswsOraWGybeXH3lzyY3wSp+oPKmvbO9fgB8CPjf4i/Z/8AiHYeK/Ds37yI+XdWbsRFeQEjfE49Djg9iARyK/cP4L/GLw/8dPAGm+LfDVz51ldLtlgYjzbWYAb4ZB2ZSfxBBGQQa/Ms2y14KfND4H+Hl/kQ1Y72iiivBJENfll/wVd+Dn9g+P8AQ/iLZQbbTXYfsN+yjgXUS/IxPq0WAP8Aria/UzqfpXjX7XXwf/4Xf8A/FHhyKETaqkH27TeMsLqL50A/3sNH9HNellmJ+q4qE3s9H6Ma0Z+EdFK6lGKsCGBwQe1JX62aBRRRQBpeGvEN94S8RaXremTG31HTbmO7tpl6pJGwZT+BAr+gH4TfEOx+K/w28OeLtOI+zavZR3IQHPluR88ZPqrBlPupr+eyv08/4JN/GP8AtXwr4j+G99PuuNLk/tTTlY8m3kIWVR7LJtb6zGvlOIMN7Sgqy3j+TJkfoNXz9+2z+z+vx/8Aglqen2cAk8S6VnUdJYD5mlRTuhHtIuVx03bCelfQPWg818DRqSo1I1Ibog/m/kjaKRkdSrqcFSMEGm19bf8ABRz9n7/hUfxlfxJpdt5XhzxUXvI9i4SG7BHnx+2SQ4/3yB92vkmv1/C144mjGtDZmoUUV9E/s/fsL/Er49tbX8On/wDCNeGJMMda1ZGRZE9YY/vS+xGF/wBoVVfEUsNHnqysgPndVLsFUFmPAA719Wfs+/8ABOv4j/GP7NqeuQnwR4Zkw/2rUYj9qmX/AKZQcHn+85UYORur9C/2f/2G/hr8Axb31tp//CReJo8E63qyK7o3rDH92L2Iy3Ysa+isV8bjOIG7wwy+b/Rf5kuXY8V+BH7JHw4/Z8to38OaMtzrW3bJreoYmvH45w2MRg+iBQe+a9qNAo5r4+pVnWk5Td35kC0UUVABRRRQAUUUUAFFFFABRRRQAUUUUAFFFFADfpSk01mEaliQAOSTXxx+0t/wUg8HfCQ3eh+CzB4z8UplGeJ82Fo3+3Iv+sI/uofUFlIxXRh8NVxM+SlG7Dc+n/iH8S/DPwp8NT6/4s1m20TS4es1y+C7dlRR8zseyqCT6V+ZP7Tv/BS/xF8Q1u/D/wANluPC3h9sxyaqx26hdL/skH9yp/2SW/2hyK+Vvir8ZPGnx08UHWPF2s3Os3rErBB0igUn7kUY4UdOgyepyea+nv2Zf+Cavij4lm0174hG48I+GmxIlhtxqF2v+6R+5U+rAt/s4Oa+xo5bhctgq2MknL8PkupdrbnzB8LfhB4z+OnisaN4T0i51rUJDvnm6RwqTzJLIeFHXknnoMniv1L/AGXf+CeHhH4K/ZNe8V+R4v8AGCYdXljzZWT/APTKNvvMD/y0cZ4BAU19I/Db4WeFvhF4ag0HwlottoumRc+XAvzSNjBeRz8zsf7zEmuu/lXkY/OauKvTpe7D8X6ibuAGKWiivnSQooooAKKKKACiiigAooooAKKKKACiiigAooooAKKKKAE7V4r+0r+1T4R/Zp8MfbNamF9rtyhOn6HbuBPcnpuPXZGD1cj1ABPFeZftf/t46D8A7a48OeGmg8QePWXBt926307I4acg8t3EYOe5KjGfyS8c+O9e+JPii+8ReJdUn1fWL19811cNkn0AHRVA4CjAA4AAr6XLMmnirVa2kPxf/AKSudT8dPj74u/aD8YS694pvjLtytpYQ5W2s4yfuRpnjtknJOOSa84oor9Ep040oqnTVkiwooorQArT8M+GNV8Z69Y6Joenz6pq17KIbe0tkLySMewA/PPQAEmtn4Y/C7xL8YfGNl4Z8KaZLqeq3R+6nCRJ/FJI3REGeSf5kCv2N/ZP/Y68N/s0aCtwRFrPjO6jAvtZdPuA8mKAHlIwe/VsZPZV8XMMzpYGFt5PZf5+Qm7HGfsYfsJ6V8BLS38UeKo4NX8fzJlTw8OmAjlIvWTBw0n4Lxkt9ed8UfSlr8zr4ipiajqVXdszCiiisACiiigAooooAKKKKACiiigAooooAKKKKACiiigAooooAKKKKACiiigAooooAKKKKACiiigAooooAKKKKACiiigAooooAKKKKACiiigAooooAKKKKACiiigAooooAKKKKACiiigAooooAKKKKACiiigAooooAKKKKACiiigAooooAKKKKACiiigAooooAKKKKACiiigAooooAKKKKACiiigAooooAKKKKACiiigAooooAKKKKACiiigAooooAKKKKACiiigAooooASvk39sT9hbQ/wBoOzuPEXh5YND8fRJkXONsGogDhJ8dG7CQcjocjGPrOit6Feph6iqUnZoD+dfxp4K1z4eeJb7w/wCI9MuNI1iyk8ue1uVwynsR2II5DDIIIIJBrEr9z/2nf2T/AAn+0x4b8jU4xpviO1jI0/XIEBlhPUI448yMnqpPGSQQTmvxx+NnwL8W/AHxjN4e8V6ebablra8jy1veR54kifHI9RwR0IBr9Ky7NaeNjyvSa3X+Ronc8+ooor3BhXReAPiF4h+F3iqy8R+F9Vn0jWLRt0dxA3Ud1YHhlPQqQQR1Fc7RUygppxkrpgfsh+yN+3j4e+P9vb+H/EDQeHfHirj7KW229+QOWgJP3u5jJyOxYA4+sh+lfzg21zLZ3EU8ErwzxMHjkjYqyMDkEEdCD3r9Gv2P/wDgpLt+w+Dvi5dkjiGz8Uv+QW6/l5v/AH13avg8yyOVO9bDK66rt6f5ENH6S0VVtLuC/tIbm2mjuLeZBJHLEwZHUjIII4II71ar5AkKKKKACiiigAooooAKKKKACiiigAooooAKKKKACiiigCtdWkN9bS29zClxbyqUkikUMrqRggg8EEdq+Fv2l/8AgmNoHjY3Wv8Awwkg8Ma22ZH0WbIsLg9cRkZMJPoMp0GFHNfeA4ox6V1YbF1sJPnpSt+T9R7H89XjPwJ4w+C3jA6Z4g02/wDDOv2TiSPfmNwQflkjdThhkcOpI44NfY37Nn/BT7XfCItNB+KMEviPSFxGmuW4H26EdAZF4EwHrw/UkueK/Rf4qfBnwd8avDj6J4w0S31i0OTE8g2zWzH+OKQfMje4PPQ5HFfmX+0n/wAE0vFvwzN1rXw/efxn4cTLtZBB/aNsvug4mHugDf7GBmvsKWYYPM4Kli48sv62fQq6e5+onw9+Jfhj4q+HIdd8J61aa5pkvSa2kyUb+66n5kYd1YAj0rqc9a/nx+GvxZ8Z/BLxP/a3hPWrzQdSjbZMiH5JQD9yWNvlcZ7MDj61+lP7OH/BTrwv49NrovxIhh8Ia62EXVEJ/s6dvVicmE/7xK/7Q6V4+OySth7zo+9H8V/n8hNH3NRVW0vINQtYrm1mjubeZA8csTBkdSMggjggjvVqvndiQooooAKKKKACiiigAooooAKKKKACiiigAooooAKKKKACsrxJ4c07xdod/o2sWcWoaXfQtb3NtOu5JUYYIIrVopptO6A/FX9sb9jLW/2cfEM2q6ZHNqngK9mP2PUACzWhJ4gn9GHQN0YehyB8zV/RlreiWHiTSrrTNUs4NR067jMU9rcxiSOVDwVZTwRX5uftQf8ABMK8sJbvxF8Iiby1JMkvhm5l/exdz9nkY/OP9hzu44Zs4r7zLc7hNKliXZ9+j9ezLTPzwoq9reh6j4b1W50zVrC50zUbZzHPaXcTRSxMOoZWAIP1qjX2EZKXvRKNvwb42174feIrTXfDeq3Wjavatuiu7SQo6+oPqD0IOQRwQa+6PhF/wVk13R7aCx+IfhiPXgmFbVdIcW85Hq0JGxm/3Sg9q/PyiuHE4HD4tfvo38+v3ha5+tlx/wAFX/hHHp/nQ6N4rluT0tjZwKc+7efgD6Z+lfFP7Vf7cfir9pVE0aK1HhrwdFIJBpUM3mPcOD8rzSYG7HUKAADzyQDXzTRXHhsowmFn7SMbvz1sKyCiiivaGFFFejfs/wDwY1b4+fFTRfCGlK6LdSeZeXSrlbW2UgySntwOBnqxUd6zqVI0ouc3ZID9HP8Aglj8Gz4Q+EupeOb632aj4nn2WxdeVs4SVUj03SGQ+4VDX3Bisrwt4b0/wd4a0vQ9LgW103TbaO0toV6JGihVH5AVLrmt2PhvRb7V9TuY7LT7GB7m5uZThIo0UszE+gAJr8gxVaWLryqPq/8AhjN6nzx+3d+0kv7P3wini0u58vxfrwey0tVPzwDH724/4ACMf7TJ2zX4rO7SuzuxZ2OSxOSTXrf7Unx6vv2iPi9qviecyRaWh+y6VaOf9RaoTsGP7zZLt/tMewFeRV+k5TgVg6C5vier/wAvkWlYKKKK9oYAZNfsj/wTy/ZxPwU+Eceuata+T4r8Tol3c+YPntrfGYYfY4O9h6tg/dFfkd8PvEtl4O8baJrmo6PF4gs9OukuX0y4kKR3Gw5CMQD8uQMjByOO9fpt4H/4KzeANXWOLxR4X1rw5K2AZLRo72FfqfkbH0Q18znkMVWpqnRheL3t+CsJn3YKjuAGgkU8gqQfyrxzwP8AtifBr4hCNdI+IGkJPJwtvqEpspSfQLMFJP0zXr0N5BfWomt5o5oXXcskTBlYeoI61+eypVKTtUi16qxmfzkzqUnkU9QxB/OmVd1yLyNav4+my4kX8mNUq/Z4fAjUKKKKYHs37G2of2Z+1F8Nps43axDD/wB95T/2av3cHSv5/f2e9Q/sv48/Di8zgQeI9PkP0FzHn9K/oBB4Ffn/ABIv38JeX6kSHUUUV8kSeL/tk6t/Yv7LfxJuN23fo8tvn/rriP8A9nr8JK/aj/go5q39mfsj+MIw217uWyt1P/b1Ex/RTX4r1+hcOxthpy7y/RFxCiiivqygoq5o+lza5q1lp1tj7Rdzpbx7um5mCj9TVvxf4T1TwL4n1Tw/rdq9lq2m3D21zA/VXU4OPUdwRwQQR1pcyvy31AyKKKKYHW/Cr4l6z8H/AIg6J4v0GbytR0ycSqpJ2yp0eNsdVZSVPsa/eL4SfE7RvjJ8O9E8YaFL5ljqcIk8vcC0Mg4eJv8AaVgVP09K/nwr7R/4JsftNf8ACrfiCfAWvXezwz4lmUWzythLS+OFQ+yyABD7hDwAa+YzvAfWKXt4L3o/iv61JaP1xPevws/bZ1j+3P2qfiRcbt2zUzbZ/wCuSLF/7JX7pk/LX8+vx01f+3vjX4/1LO4Xev384Ps1w5H868bhuF685dl+bFE4eiiiv0AsK/VP/gkdpPk/B7xlqW3/AI+NdFvn18uCNv8A2rX5WV+wv/BLnSf7O/ZdiuNuPt2sXdxn1xsj/wDadfOZ/Llwdu7X+YpbH19RRRX5qZhRRRQAUUUUAFFFFABRRRQAUUUUAFFFFABRRRQAUUUUAFFFFABRRRQAVheNvCtp438Ha54evl3WWrWU1jMMZ+SRCh/Q1u0U03F3QH853iXQbvwr4i1TRb+Pyr7TrqW0nT+7JG5Vh+YNZtfTv/BRn4cf8K//AGoNeuIovKsvEEUWsQ4HBZwVl/EyxyH/AIEK+Yq/YsNWVehCouqTNQooorqAKKKKACvpn9mD9ifWv2kPh54y8SWt02mtpyC30YSKBHe3gw7oxPRQmFyOjSKeQpB8A8FeENT8f+LdI8N6Nbm61TVLqO0t4h0LuwAJPYDOSewBNfvf8F/hZpnwY+GOgeDdKANtpduI3m24M0p+aSU+7OWb2zjtXzmcZhLBQjGk/ff5L+rCbsfgLr2hah4Y1q+0jVrObT9Sspmt7m1nUq8UinDKR6giqFfrP/wUF/YzHxb0af4g+DbIHxnp8Ob2zgX5tTgUdgOsyAcd2UbeSFFfkyylGKsCrA4IPavQy/HQx1Lnjv1XZ/1sCdxKKKK9MYV7v+yN+1Hq/wCzP8QUvAZb3wrqDLFq+mKfvpniVAeBImSR6jKnGcjwiisa9GGIg6dRXTA/on8I+LdJ8d+GtN1/Qb6LUtI1CFZ7e6hbKuh/kR0IPIIIOCK2+n0r8d/2Df2yJvgN4lTwp4nunk8BarMNzuS39mTtx5y/7B43qP8AeHIIb9gLW7hvbWK4t5UnglUPHKjBldSMggjggjvX5VmGBngKvI9YvZ9zNqxZpD0paK80R+IX7eHwd/4U7+0X4gt7aDydG1o/2xYYGFCSkmRB2G2QSAD02+tfPNfrf/wVF+Dn/CcfBW18ZWUG/U/Ctx5kpUfM1pKVSQe+1hG3sA9fkhX6plGK+s4SLe60fy/4Botgooor2RhXq/7Lfxdf4IfHTwt4paRo9PiuRb6gB0a1k+SXI74B3AeqivKK6/4dfCLxp8WdTGn+D/Deoa9cAgObSEmOLPQvIcKg92IFc+IVOVKUar91rUD+g2GZLiJJY3V43UMrKcgg9CDUua8w/Zs0Dxh4U+CPhLRPHSQL4k06zW0n+zz+cNiErFuYDBbywgbBIyCcnNeoV+N1IqM3FO9nv3Mjx39q34GW/wC0H8F9b8M7EGrIv2zSp348q7QEpz2DAshPo5r8j/gt+xr8UPjfq8lvpegS6Xp1vM0F1q2rK0FtC6ttdQSMuwIIKoCQeuK/dLgU1UVei4+levgs1rYGlKnTV77X6FJ2PlP9n7/gnh8OfgyLbU9ZgHjXxNHhvtmpxD7NC/rFByox2Z9xBGQRX1aqBAAAAB0ApaWvOrV6uIlz1ZXZIUUUVgAUUUUAFFFFABRRRQAUUUUAFFFFABRRRQAnQUA5pa5zxv4+8O/DfQLnXPFGs2miaVAPnubyQIueygdWY9lGSewoScnaKuwOiryL46/tQeAf2eNKa48Vasp1F0LW2j2eJby49MJn5V/2mIX3zxXxF+0h/wAFSL/VjdaH8JrVtMszmN/EV/GDcSDpmGI5CD0Z8tz91SK+HdP03xb8YfGfk2sOp+LPE+pyljjfc3E7nqzE5Jx3J4A68V9Vg8jnNe1xT5Y9uvz7FJdz3b9pP9vjx98fPtOk2UreE/CMmV/sywlPmXC/9N5eC/8AujC+oOM1558B/wBmDx9+0TrAtvC2ksNOjcLc6zeZjs7f13Pj5m/2VBb2xzX2l+zZ/wAEtre0+y678XLgXU3EieG7CX92vtPMv3v92M4/2iOK/QXQPD2meFNIttK0bT7bS9MtkEcFpZxLFFGvoqqABXZXzbD4KHsMDFPz6f8ABHe2x88fs1/sI+A/2fFttVnhHirxegDHWL6IbYG/6d4uRH/vEluvzAHFfTPb0ooFfHVq1SvPnqyuyBaKKKyAKKKKACiiigAooooAKKKKACiiigAooooAKKKKAEJxQCaCOa5j4g/EXw78LPC934i8UatBpGkWi5knnbqeyqo5Zj2UAk9hRGLk1GKu2B0FzcRWcEk88iQxRqXeSRgqqoGSST0Ar85/2w/+CkSxi+8G/CS73P8ANDeeKI+g7FbX+Xm/989mrwz9rr9vTxF8f57nw74c+0eHfAYYqbcNtuNQAPDTkHhe4jBx6liBj5Pr7rLMjUbVsUrvou3qWkSXNzLeXEs88rzTysXkkkYszsTkkk9ST3qOiivs9igooooAK9T/AGff2cvF/wC0d4wTRfDVpstIirX+qzqRb2cZ7se7HB2oOTj0BI7v9kz9i3xN+0pqyahcCXQvA9vJtutYdPmmIPMVuD99+xb7q98nCn9hPhf8LPDPwd8H2fhnwnpkWl6Xbc7U5eV/4pJG6u5xyT7DoAK+ZzPN4YVOlS1n+C9fPyE3Y5X9nr9m7wl+zf4QXR/Dtr5t9OFa/wBWnUfaLyQd2P8ACo52oOB7kkn1rPNHelr86nUnVm5zd2zMK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NcH8YPgx4V+Ong+58N+LNMS9s5PmimHyzW0mMCSJ+qsPyPQggkV3nWjmnCcoSUoOzQH4d/tS/seeK/2aNbaW4R9Z8IXMhWy1yGMhfaOYf8ALOTHbo3UE4IHgNf0XeJPDemeL9EvNH1qwt9T0u8jMVxaXSB45UPUEGvyp/bE/wCCemq/Cdr3xd8PYbjWvBozNc6eMyXWmL1J9ZIh/e+8o+9kAtX6BlmdRrWo4jSXfo/8mWmfE9FFFfWFBRRRQB9S/sl/t2eJ/wBnm5t9D1nz/EfgRnw2ns+ZrIE8vbsTwO5jPynttJJr9bfhl8UfC/xh8KWviPwnq8Gr6ZOMb4zh4nxykiHlHGeVIB/Aiv57a9E+Cfx58Y/ADxYmu+EdTa1diBc2UuXtrtAfuSpnkdcEYYZ4INfM5lk1PFXqUfdn+D9f8xNXP3+NLXzx+y/+2b4O/aU0tLWGVdD8XRR7rrQ7iQbzgcvA3HmJ9PmHcDgn6Gr88q0alCbhUVmjMWiiiswCiiigAooooAKKKKACiiigAooooAKKKKACiiigApKWigD53/aJ/Yi+Hf7QkU97dWX/AAj/AIpYHZrumxhZGbt5ycLKOnXDYGAwr8uv2hP2NviJ+zvdS3Gr6cdW8N7sRa9pqmS3IzwJB1ibpw3Gehav3MOKrXVpDe20sFxEk8EqlHikUMrqRggg8EEdq9rBZvXwdot80ez/AE7DTPw1/Z//AGwfiL+zxdRw6JqZ1Hw/v3S6DqRMls3PJTnMTe6EZPUHpX6ffs8ft4fDr49ra6c92PC3iqTCnR9UkAEr+kEvCyew4b/Z715z+0Z/wTK8IfEX7VrPw+li8GeIHy5sdpOnTt6bBzD9UBX/AGO9fmt8W/gZ45+Bevf2Z4x0G50mUsfIusb7e4A7xyr8rfQHI7gV9G6eX5wrwfLU/H7upWjP6BM56UE1+Nf7PH/BRL4hfBn7NpWuyt428Lx4QWuoSn7VAn/TKfk4H919wwMDb1r9L/gX+1f8Of2g7NP+EZ1pY9X2bpdFv8Q3kfHOEzhwP7yFgO5FfMYzKsRg9ZK8e6/XsS1Y9moooryRBRRRQAUUUUAFFFFABRRRQAUUUUAFFFFABRRRQAUUUUAeXfGP9nD4ffHnTjb+L/D1ve3Spsh1KEeVeQem2Vecd9pyvqDXwB8aP+CU/izw8Z774c6xD4oshll03UGW2vFHoH4jk+pKfSv1PFGK9LC5licJpTlp2eqGnY/nj8c/DLxZ8MtTOn+K/DupaBd5O1L+2aMPjujEYYe6kiuZr+i7xB4a0nxZpcuna3pdpq+nyjElrfQLNE/1VgQa+bviN/wTe+CvjsSzWmiXXhS9fJ8/Q7koue37pw6AeyqK+pocRU5aV4NPy1X9feVzH4xUV+i/iz/gkLeR75PDPxEhm/u2+qacY8fWRHbP/fFea6h/wSk+MNnnyNT8LXg7eVfTKT/31CK9qGb4Ka0mvndfmO6PjKivs7S/+CU3xfvZlF1qXhiwiP3mkvJXI+gWI5/OvaPht/wSQ0WxnhufHPjO51VVOWsNHgFuh9jK5YkH2VT71NTOMFTV3O/pqF0fnp8NPhd4n+L/AIrtPDnhTSZ9V1O4P3IhhI17vIx4RB3YkCv2Y/ZG/ZT0f9mLwS1uGj1LxVqKq+q6oBwxHSKLPIjXJx3Y5JxwB6X8Mfg/4O+DegjR/B2gWuh2RwZPIUmSVh/FJI2Wc+7E12n8q+MzLN541ezguWH4v1JbuH0r86/+Co37S39n2EHwj0C6xc3IS712SJuUj+9Fbn3bh2HoE7Ma+yP2hfjVpfwB+FWteL9S2yPbR+VZWjNg3V02RFEPqeSR0VWPavwh8YeLNU8d+KdV8Q61dNe6rqdw91czv1Z2OTj0HYDoAABXTkWB9vV9vNe7Hbzf/ABIx6KKK/RCwoors/BvwZ8dfETQ7/WPC/hPVvEGnWMgiuJtNtWn2ORnGFBJOOTgcZGeoqJVI01ebsgOMoq5qui6hoV49pqVjc6fdJ9+C6iaN1+qsARVOqjJS1QBXTeEfib4v8ATeb4b8T6voL5yf7OvZIA31CkA/jXM0UpQjNWkroB888l1PJNKxeWRi7sepJOSaZRRVAFFFFAG34G1D+yfGugXudv2bUIJs+m2RT/Sv6JYzlF+lfzgxMVlRgcEEEEV/RjoN8NT0PT7wdLi3jlGP9pQf618PxLH3qUvX9CZGhRRRXxRB8Zf8FWNV+wfs26fbBsG91+2hI9QIpn/AJoK/Imv1E/4K8at5Pw88AaZn/j41Se4x6+XEF/9q1+XdfpeQR5cGn3b/wAjSOwUUUV9EM9E/Z10n+3fj58OrAruSfxDYK4/2ftCbv0zX3f/AMFQf2Zv7V0qP4teH7XN5YqltrsUS8yQ8LFcYHUpwjH+6V6BDXyN+wnpH9t/tZfDu327tl7Jc/8AfqCST/2Sv251fSbPX9JvNM1G3jvLC8he3uLeVdySRsCrKw7ggkV8Xm+MnhMbTnHotV3TZLdmfzmUV7N+1l+z7efs6fF7UvD5WR9Duc3mkXb8+bbMThSe7Ico3uM9GFeM19fRrRr01Ug7plBTkdo3V0YqynIIOCDTaK13A/Zz9h39qSL44fBiRNbug/i3wzAIdU3t89xEFPl3PvuCkN/tKx4BFfjZqd5JqOo3V1KcyzytKx9yST/Ouu+Efxc1z4NeJ59Z0Kba9zZT6fdQMSEnglQqyt9DtYejKp7VxBOSTXkYPARwdarOHwytby3uhJWCiiivXGFftx/wT50r+yP2RvAKEYeaO6uG9991Mw/QivxHr96v2UdJ/sb9mv4ZW+3BPh+zmI9DJEsh/Vq+S4jlahCPd/oTI9Zooor8/ICiiigAooooAKKKKAEGfpR0718o/tlftp6j+yzregaZaeEodfGrW0lwtzPemERlGCldoQ56g5yOtfKeq/8ABW74jz5GneEvDFoD0+0LcTEflKleth8pxWJgqlOKs/NDsz9WqMV+Oerf8FQPjfqG77Pe6Lpmen2XTVbH/fwtXGat+378e9YyJviDcwqe1rZ20GPxSIGvRjw9i3u4r5v/ACHys/b6ml1XqR+dfgjqv7Ufxe1nd9q+Jfigq3VItWmiU/gjAVxuq/EHxRru7+0vEmrahu6/ar6WTP8A30xrojw3VfxVF93/AAw+U/oL1XxfoehZ/tLWdP0/HX7VdJHj/voil8P+J9H8WWb3eiarZavaJIYmnsLhJ0VwASpZSRkAjj3FfzrGRj1Yn6mv1b/4JKar9o+BvijTy2WtvEDygege3hH80NcuPyX6lQ9tz3tbpYTVj7mooor5okKKKKACiiigAooooA/P7/grZ8OP7R8CeD/G8EWZdLvX025ZRyYpl3IT7K0RH1kr8va/ef8Aau+HX/C1P2efHPh5IjNdy6c9zaqBkmeHEsYH1ZAPxNfgwRg4r9G4fr+0wzpveL/B6lxCiiivpygooooA/RT/AIJU/s/fa9Q1L4savbfurbfp2iiReshGJ5h9FPlg/wC1IO1fpcOa+XP+CcHji18YfstaBaxrHHc6FcXGl3CRqFG4P5qnA7lJUJPc5NfUdfk2aVqlXGVHU6Oy9EZvcDX5lf8ABRb9jH+yJ774r+CbL/QZWMuv6bbp/qXJ5ukA/hJ++Ox+boW2/pqe9Vrq0hvrWW3uIknglUo8UihldSMEEHggjtWGCxlTBVVVh813QJ2P5xqK+t/28v2OpvgJ4obxT4YtXk8BarMdiKC39mznnyWP9w8lCfdTyAW+SK/VsNiaeLpKrTejNAooorqAK/Qv/gnX+2h/Yk9h8KvHF/8A8S6VhFoOp3D/AOocni1dj/AT9w9j8vQrt/PSlVirAgkEcgiuLGYSnjKTpT+Xk+4NXP6QAaX8K+HP+CfH7Z//AAtLSrf4d+M77PjCwixp99O3OpwKPusT1mQDnuyjPJDGvuPBx1r8oxOGqYSq6VRar8fMzehleKPDlj4v8OapoWpxC407UrWW0uIj/HHIpVh+RNfz+/Ff4fX3wq+JHiPwjqIP2rSL2S1LkY8xQfkkA9GXaw9mFf0L+9fJP7Rv/BP7Q/2iPjJaeMrrX5tBs2s0t9StrK3Vprt0JCuHY4Q7MLkq33F4r18mx8MFUkqr91r8UNOx+OscbSuqIpd2OAqjJJr6L+Df7A3xd+MHkXK6EfC+jyYP9o6/m3BX1SLBkbI6HbtPqK/VT4Pfsn/C/wCB6RSeGfC1qNTQf8ha+H2i8J9RI2dmfRNo9q9hxgV6WJ4ik/dw8Leb/wAhuR8ZfBz/AIJg/DXwF5F74tmufHOqphilzmCyVvaJTlv+BsQfSvrnQPDmleFNMh03RdNtNK0+EbYrWyhWGJB6BVAArU7UGvla+KrYh3qyb/rsTcWiiiucQUUUUAFFFFABRRRQAUUUUAFFFFABRRRQAUUUUAFFFNLBRknAHc0ABxVW/v7bS7Oa6vLiK0tYUMks87hEjUclmY8AD1NfL/7Qf/BQ34c/Bf7Tpmkzjxr4njyv2LTJR9nhf0ln5UY7qu5gRggV+Z3x5/a0+I37Q146+I9Ya20UPuh0PT8xWcfPGVzmQj+85YjtjpXu4LJsRirSkuWPd/oikrn3t+0V/wAFPPCvgQXWjfDiGLxhri5Q6nISNOgb1BGGmP8Au4XuGPSvzb+KPxk8bfHDxH/avi/XLvW7wkiGFjiKAE/diiX5UHTgDnvk16B+z9+xf8R/2hJoLrS9NOjeG2b59d1RTHAR38oY3Snr90YzwSK/T/8AZ3/Yc+HX7PqW99BZ/wDCR+KkAzrmpxhnRvWGPlYvqMtzgsa+gdXL8nVqa5qn4/N9P60Hoj4M/Zw/4JueOPix9l1jxl5vgnwy+HCTx/6fcr/sRH/Vg/3n9iFYV+m/wb+AHgb4CaGNN8H6JDYb1AuL1x5l1ckd5JTyeeccKOwFejClr5bGZniMa/fdo9lt/wAElu4tFFFeWIKKKKACiiigAooooAKKKKACiiigAooooAKKKKACiiigBuBS5pCcDJOBXwz+1v8A8FHNJ+G32zwt8NZbfXfFAzFcavkSWlg3QhO0sg/75B67iCtdOGwtXFz5KSu/y9R2Pev2kv2sPBf7NWgmbWbn+0PEE8Zax0K1cfaJz0DN/wA8489Xb0OAxGK/H34/ftH+M/2jPFTat4oviLSIkWWk25K2tmh7Ivdjxlzkn1wABwPijxTq/jXXrzW9e1G41bVryQyT3d1IXkkb3J/IDoAABWVX6Pl+U0sEuaWs+/8AkWlYKKKK90YUUVb0jR77X9TtdN0yznv9QupFigtbaMySSuTgKqjkknsKG+XVgVQM19x/sbf8E8NQ+JhsfGPxIt59J8KHbNaaQ2Y7nUV6hm7xxH1+8w6YBDH2j9jj/gnRZ+BWsvGXxQtoNS8RDE1poLYkt7E9Q0vaSQenKr/tHBX71HAwK+IzPO96OFfrL/L/ADJb7FDQ9DsPDWk2mmaXZQadp1pGsNva2sYSOJAMBVUcACtGiiviW23d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1lDAgjIPanUUAfA37Yf/AATlsvG323xh8LbaDS/EB3S3egLiO3vT1LQ9o5D/AHeFb/ZOSfzB1nRr/wAPapdabqlnPp+oWshintbmMxyRODgqynkEehr+jbFfO/7U37GfhH9pXS3u5ETQvGUSbbXXLeMEvgcRzrx5if8Ajy9jjIP1eW53KhaliNY9+q/zRSZ+ItFd78Zfgh4v+A3i2Xw/4v0t7K4GWguUy1vdxg/6yJ8YZf1HQgHiuCr76nUjVip03dMsKKKK1At6Rq99oGp22o6beT2F/ayCWC6tpDHJE4OQysOQR6iv0r/ZI/4KV2utCy8KfFu4isb/AIitvE+AkM3YC5A4Rv8ApoPlPcLjJ/MmivOxmBo42HLUXo+qBq5/R3bXUN7BHPBKk0Eih0kjYMrKRkEEdQRU+a/Fn9lj9uvxh+zzPb6PfmTxL4JLYfS55P3lqCeWt3P3fXYflPP3Sd1frR8IPjb4P+OfhWLXvB+rRajbHAmhPyz2rkfclj6q36HqCRzX5vjstrYGXvax7/59iGrHf0UUV5RIUUUUAFFFFABRRRQAUUUUAFFFFABRRRQAUUUUAFFFFABWF4t8HaJ450O40fxBpNprWl3A2y2l7Essbe+D0I7EcjtW7RQm4u6A/Ob9oX/glXBdfatZ+E2oi1lOXPh3VJSYz7QznkeyyZ/3xX5/eK/Bfi74P+K/7P17TNR8L69ZuJEEytDIpB4eNx1GRwykj0Nf0M1x/wASfhN4Q+L2gvo3jDQLPXLBs7VuU+eIn+KNxhkb3Ug19Pg89q0fcxC54/j/AMH5lJn5i/s/f8FO/Gvw+FtpPj63bxroaYT7buCajCvrvPyy49Hwx7vX6PfBv9orwB8edL+1+D/EEF9cIoafTpT5V3b/AO/E3zAZ43DKnsTXwd8f/wDgldquj/adX+FWpnWbQZf+wdTkVLlR6RTcK/sG2nA6sa+Hryw8WfCTxd5VxFqvhPxJp8m4bhJa3MDdiDww9iOtenLA4DM4ueFlyy/rdf5Dsnsf0PCivyo+Af8AwVL8V+Efs2lfEiw/4S3Slwn9qWoWK/jX1YcJLx67T3LGv0Q+EX7QHgP45aUL3wd4itdTZVDTWZby7qD/AK6RNhhzxnGD2Jr5bFZbiMG/3kdO62JasekUUUV5wgooooAKKKKACiiigAooooAKKKKACiiigAooooAKKKKACiiigAooooAQ5pGOBR261xnxe8K6944+G2vaD4b1xPDesajbNbRao0Bl8gNw5ADKQxXcAwPykg84oilKSTdl3A/KH/goZ+0r/wALt+KreHtGuvN8JeGpHtrcxtlLq56SzehGRsU88KSPvmvk+vrzxz/wS/8AjN4YMkmkxaR4sgGSv9n3oilI91mCDPsCa+e/G/wN+IPw4aT/AISbwZrejRJ1nurKQQn6SY2n8DX6vgKuEhSjSoTTS89fuNFY4eilII6jFJXrDNbwn4W1Pxv4m0vQNGtXvNV1K4S1toE6u7sAB7Dnk9hzX7w/s9/BfTfgH8KdE8H6cEke1j8y8ulXBubluZZD35PAz0UKO1fFP/BLP9m/H2n4ua7a/wDPSy0JJV+qzXA/WNT/ANdPav0hr87z3He2q/V4P3Y7+v8AwCJMxfEngzQPGNl9k1/Q9P1u1/54ahaxzp+TgivBvHH/AATz+B3jcySDwodAun/5eNEuXt9v0jyYx/3xX0nk0V85SxFajrSm16Mk/Ofxz/wSItJPMl8H+Pp4P7lrrVmJM/WWMrj/AL4NfPXjj/gmx8b/AAcJHtdEsvE9snJl0a9Rjj2STY5+gU1+zu6kzXtUs8xlP4mpeq/ysVdn85WsaPe+HtWvdL1K1lsdRspnt7m1nUrJFIhKsjA9CCCCPaqdes/tZ2v2L9pj4mR4xnX7uT/vqUt/WvJq/SKNT2tKM31SZYUUUVqAo4Ir+g34L6j/AGt8HvA17nd9p0Symz67oEP9a/nxr96v2T7/APtL9mn4YzZzt8P2cP8A3xEqf+y18bxJH93Tl5smR6zRRRXwhB+Zv/BX/VfN174a6YD/AKi2vrgj/faFR/6LNfndX29/wVn1b7T8fPDdgpytr4eicj0Z7ifP6KtfENfquTx5cDBeX5tmi2CiiivYGfWP/BMbR/7S/aq0u425/s/Tby5z6Zj8r/2pX7IkZr8pP+CSWkfaPjb4r1IrkWugtAD6GS4iP8ozX6t1+Z5/LmxrXZL/ADIlufPP7a/7N8X7RPwhurWyhQ+KtIDXujynALOB88BPpIBj03BCelfiPc20tncy288TwzxMUkjkUqyMDggg9CDX9Hxr8pf+Cm37M3/CC+Mk+JugWmzQtfm2anHGvy298QTv9hKAT/vhs/eArvyDH+zn9WqPR7evb5ji+h8L0UUV96UFFFFABRRRQAqjLAe9f0N/DHSv7C+HPhbTdu37Hpdrb7fTZEq/0r+fTw3ph1rxFpenrktd3UUAx6s4X+tf0W26COFFUAKFAAHavieJZfwo+v6EyJaKKK+IICiiigAooooAKKKKAPzg/wCCwOl5g+GOpKv3W1C3dvqLdl/k1fm3X6r/APBW/ShP8GPCOpYybbXhBn0ElvKf/adflRX6dkcubBRXa/5mi2CiilCk9ATXvXQxKKuWGi6hqsnl2Vjc3j/3YImc/oK6/SvgN8S9bx/Z3w+8UXwPRrfR7hx+YSs5VqcPiaQHCV+lX/BIDVvM0v4m6aW/1U1hcKvruWdT/wCgLXyFpP7FXxv1nb9n+HGsx56fakW3/wDRjLivuT/gnJ+zb8TPgP4o8XXPjbw+NFsNUsoUhP22CdmkRyQCI3bHDN1r57OMTQq4OUFNN6aXXdCex95UUUV+cGYUUUUAFFFFABRRRQA0jeCDX4F/tMfDn/hU/wAefG/hhYvJtrPUpHtUxjFvJ+8h/wDIbpX76gYr8r/+Cs/w5/sf4neFfGcEW2DWrBrKdlHBmgbIJ9ykqAf9c6+m4fr+zxTpvaS/FalRPg2iiiv0csKKKKAP0B/4JI/Eb+z/ABt4x8ETyYj1Kzj1O2VjwJIW2OB7ssin6R1+oOa/Br9kv4jf8Ks/aJ8Da+8vk2i6glrdMTwIJswyE/RXLf8AARX7yAggGvzbP6Hs8UpraS/FaES3HUUUV82SYXjLwhpHj/wvqfh/X7GLUtH1GFoLm1mGVdT+oIOCCOQQCMEV+JX7Wf7MOsfsz/EKTTpRLe+Gb8tNpGqMvEsYPMbkcCRMgMO+QRwcV+6J6V598cPgv4d+Pfw91Dwn4ig329wN9vcoB5tpOAdk0Z7MM/iCQeCa9jLMxlgKuusHuv1GnY/n+or9DfA//BIvVpr538X+O7O2s0kIWHRrZppJUzwS8m0ISOcbWx719P8Aw4/4J5fBP4eeVK/hpvE17Hj/AEnxBMbkH6xALEf++K+zrZ9hKfwtyfkv87F3R+OXhH4f+JvH9+LLw14f1PXrvIzFp1o87D3O0HA9zX0v8Of+CZHxi8aeVNrFtp3g+ybBLanch5tvtHFu59mK1+vmjaFpvh2wjstK0+102yjGEt7OFYo1+iqABWgDXz9fiKtPSjFR9dWTzHxJ8IP+CXPgz4fatp2ta54q1vXNYsZUuIWsWGnxJIpBBG0tJkEDBDivtsLgYopa+cr4mriZc1aV2SFFFFc4BRRRQAUUUUAFFFFABRRRQAUUUUAFFFFABRRRQAUUUUAFFFJQADmgkYr5/wDjz+2z8MfgIlxaajq41zxFHkDRdIKzTK3pK2dsXbIY7schTX5v/Hv/AIKE/Ez4zfadO067/wCEL8OSZX7DpMpE0qeks/DNxwQu1SOoNexg8qxOLtJLlj3f6dxpXP0W+P37c/w0+AouLG41D/hI/E0eVGi6QyyPG3pNJ92L3BJb0U1+af7QH7dnxK+PP2jT3v8A/hGPDMmV/sbSXZBIvpNJ96X3HC/7Iry/4U/A/wAc/G/W/wCzvB+gXesShgJrhV2wQZ7ySthV/E5PYGv0U/Z+/wCCWvhnwp9m1X4mX48U6ouHGk2haOxjPozcPL/46OxBr6VUcuylc1R80/vfyWy+ZWiPz/8Agt+zb8QPj9qgtvCOgzXVqrhZ9UuP3VnB/vynjPfauW9Aa/Sj9nr/AIJpeBfhcbbVvGhTxz4hTDiK4jxYQN/sxH/WY9ZMg9doNfXWiaHp3hzTLfTdJsbbTNPt0EcNraRLFFGvoqqAAPpWh+FeFjc6r4m8afux8t/v/wAhN3Ibe3jtYUihjWONFCoiDCqB0AHYVPRRXz5IUUUUAFFFFABRRRQAUUUUAFFFFABRRRQAUUUUAFFFFABRRRQAhOPpXOeOfHvh/wCG3hq78QeJ9WttF0m1G6W6un2j2UDqzHsoBJPQGvIf2mv2y/BX7NunSW15MNb8WSJm20G0kHmcjhpm5ESe5BJ7A84/I747/tGeNf2iPEp1XxVqRe3jY/Y9Lt8paWinsiZ6+rHLHueBXu5flFXGWnP3Yd+/oUlc97/a1/4KHa/8YzeeGPAz3Hhvwa2YprgNsvNRXod5H+rjP9wHJH3jg7R8adaKK/RsNhaWFhyUlZf1uXsFFFFdQBRRX0L+yz+xj4u/aU1RLtEfQvBsMm261y4jJD4PMcCnHmP/AOOr3OcA4V69PDwdSq7JAeX/AAl+Dviz43eLrfw54R0qTUr+TDSOPlht484Mkr9EUep69BkkCv19/ZS/Ys8Kfs2aXHfyCPXvGs0eLnWZY+IcjmO3U/cXsT95u+BhR6h8G/gh4Q+BHhGHw94R0xbG2GGnuGw1xdSAf6yV8ZZv0HQADivQK/OsyzipjL06fuw/F+pDdxaKKK+e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iPit8IfCvxq8KXHh3xdpMWqafLyjN8ssD44kiccow9R9DkEivyN/av/Ya8V/s6XU+r2Al8ReBnf8Ad6rFH+8tQTwlwo+6ewcfKePuk7a/ajNVb6yt9RtJrW6gjubaZCkkMqBkdSMFWB4II4wa9XAZlWwMvd1j1X+XYpOx/OPRX6U/taf8Ez47v7Z4r+EUCwzcy3PhdmwjdybVj90/9Mzx/dI4Wvzf1PTLzRdQuLDULWaxvbaQxTW1xGY5I3BwVZTyCD2NfpODx1HGw5qb9V1RadytRRRXeAV1vwy+Kvin4PeKLfxB4S1i40fUouC0RykqZyUkQ/K6n+6wI/EVyVFTOEaicZq6YH7C/sq/8FCPCvxvS08PeKmg8KeNmxGsbvts75un7l2PysT/AMs2OeRtLdvr3jrX83wJUgg4I7ivtL9lj/go94l+FX2Pw54/Nz4r8KLiOO8Lbr+yXthif3qD+6xyOzYAWviMwyFq9TC/+A/5f5Etdj9byTQDmuW+HvxI8NfFbwzba/4U1e21rSpx8s9u+Srd0dTyjDPKsAR6V1I6mvi5RcW4yVmiBaKKKACiiigAooooAKKKKACiiigAooooAKKKKACiiigAooooAQ9a4H4q/BDwR8bdGOm+MfD9prMQBEU8i7Z4M945VwyfgcHvmu+60c04zlCSlB2aA/LT4+/8ErvEPhs3OqfDDUv+EksBl/7G1BlivEHoknCSfjsPoGNfFVxa+KvhR4t2TR6r4T8SafJkbhJaXUDeo6MPrX9EGfxrgvil8D/BHxp0c6d4y8P2etRBSIppE2zwZ7xyrh0/A89819ThM+qQXJiVzLv1/wAmUpH5wfAj/gqT4w8Gi30z4iWA8YaUuF/tG32w38a+p6JLgeu0nqWNfoT8Hf2lfh38d7NZfCPiK2vLvbul02c+TeQ+u6JuSB/eGV9Ca+Evjp/wSo1vR/tGp/C/WBrloMsNF1V1iulHpHNwj/8AAtn1NfEXiDw14r+E/in7Jq9hqfhbX7Nw6rMj280ZB4dDwcejDg9jXoSwOX5knLDS5Zf1uv8AIdkz+hzOaXvX5DfA3/gpx8RPh19n0/xhFH470VML5ty/lX8a+0wBD+vzgk/3hX6DfBP9sv4XfHZIbfQ9fSw1uQAf2Lq2Le63eiAnbJ/wBm98V81i8rxOE1lG8e61X/AJase6UUmc0teUIKKKKACiiigAooooAKKKKACiiigAooooAKKKKACiiigAooooAKY0auCGAYHsRT6KAPLfHH7Mfwp+IwkPiDwFod5NJ9+5jtVgnP8A21j2v+tfPvjL/glT8KNemM2h6hrvhp92fJiuFuIQPTEil/8Ax+vtPpQOa66WNxFH+HNr5juYvhHwvpvgnwzpeg6PapZ6XptulrbQIOEjRQAPc8cnuea2qK5Tx/8AE/wr8LtPs7/xZr1n4fsru4FrDcX0mxGlKswXPQcKxyeOK5kpTl3bEdWPpS1zfhj4j+FPGqB9A8S6RrakZB06+in4/wCAMa6IEMODmk4uOjVgHUh6UtFID8Lf23LX7H+1X8R48YzqXmf99Ro39a8Or6Q/4KFaJdaZ+1n45lktZore5ktZYZWjISQG0hJKnocHI47g1831+wYGSlhqb/ur8jVBRRRXaAV+4v7B2of2n+yX8O5s522k0P8A3xcSp/7LX4dV+z//AATW1D7Z+yT4Yhzn7JdXsP53Lv8A+z18rxFG+Gi+0l+TJkfUlFFIa/PCD8af+Cmmr/2j+1drVvnP2DT7O3x6ZiEn/tSvlOvev269W/tn9rL4iXGc7L2O3z/1ygjj/wDZK8Fr9fwEeTC0o/3V+RqgoooruA/R7/gj9pGZvidqjL91dPtkb6+ezfySv0lr4Q/4JHaT5Hwd8Y6ntx9p1z7Pn18uCNv/AGrX3fX5Tm8ufG1H6fkjN7iE4Ncr8TPh7pHxX8C6z4T12D7RpeqW7QSgfeQ9VdfRlYBgexUV1XUUAGvIjJxalF2aEfz5fGT4Uax8FPiTrfg7XExeadOUSYLhLiI8xyr/ALLKQfbODyDXFV+uf/BSP9mf/havw4/4TjRLXzPFPhmJnmRFy93YjLOnuY+XHtvHJIr8jOlfrGWY1Y6gp/aWj9f+CaJ3CiiivVGFFFFAHoP7POlf238evhzY43LceIbBGH+z9oTd+ma/oAAxivwy/Ye0n+2f2rfhzb7d2zUDcY/65RPJ/wCyV+5w6V+fcRyvXhHsv1/4BEhaKKK+TJCiiigAooooAKKKKAPPvjR8EfC/x88KQ+HPF1vPdaXFdJeKlvMYm8xVZR8w5xh2ry7Sf+CeHwD0oKf+EGF1IP47rUrt8/h5u39K+kQPeit6eJr0o8lObS8nYDyHSv2RPgxou37P8M/DcmOn2qwS4/8ARgaux0v4SeCNCx/Zvg7QdPx0+y6ZDHj/AL5UV1uD60tTKvVn8Um/mwIIbWG3jEcUSRovRUUAD8KlCgdBTqKzuAmKWiikAUUUUAFFFFABRRRQAUUUUAJXyn/wUo+HP/CdfsyapfwxeZe+HbqHVY8DnYCY5R9AkhY/7gr6sHWsbxl4ZtPGnhLWvD9+u6y1SymspxjOUkQo36E1vhqzoVoVV0aYH861Faninw9d+E/E2raHfp5d9pt3LZzp/dkjcow/MGs1VLnCgknsK/ZIyTjzI1G0V698Of2SPi78VDE+geBtUa0kwVvb6P7JbkeoklKhh/u5r6l+HP8AwSS8RX/lz+OPGVjpEfDNZ6PC1zIR6GR9iqfoGFcFfMcLh/jqK/bd/chXR+fqsVYEcEc1++v7NnxD/wCFr/ArwV4oeTzbm+02MXT5zm4QeXN/5ER68x+HP/BO34KfD4RyyeHZPFF6mP8ASdfnM4P1iAWI/ihr6K0bQ9O8O6bDp2k2FtpmnwDEVrZwrFFGPRVUAD8K+HzfMqGOUY04u6e7JbuaNFFFfNkhRRRQAUUUUAFFFFABRRRQAUUUUAFFFFABRRRQAUUUUAFFFFABRRRQAUUUUAFFFV7q5hsreSeeVIIY1LvJIwVVUckknoKAJzSE4HJr5M+OH/BSH4X/AAqNxYaFcN4612PKiDSpALVG/wBu4OVx/uB/wr89/jl+3V8U/jj9osrnWP8AhHNAlyv9kaKWhjdfSR875OOoJ2/7Ir28Jk+KxVpNcse7/wAikrn6XfHT9vH4W/BAXFlJqq+JvEMWV/snRWWVkb0lkzsj56gksP7pr86vjx/wUJ+J/wAZjcWNhe/8IZ4dkyv9n6PIyyyL6Sz8O3HBC7VPda8k+EnwA8ffHLU/sng7w3eaqisFlvSvl2sP+/M2FBxzjOT2Br9BPgR/wSr8O+HTb6p8TdVPiW+XDf2PpzNFZofR5OJJPw2D1Br6BUMtyrWq+af3v7tkPRH53/C/4MeOPjVrf9m+D/D17rlxuHmzRriGHPeSVsIg/wB4jNfoR8Av+CVmh6H9m1X4o6p/b96MP/YmnO0doh9JJeHk+i7B7sK+6PC/hPRfBej2+laDpVno2mQDEVpYwrFGv0VQBn371tfpXkYzPK9e8KXuR/H7/wDITZjeF/Cmj+C9Gt9J0HSrPRtMtxtitLGBYo0+iqAPx71tUUV84227skKKKKQBRRRQAUUUUAFFFFABRRRQAUUUUAFFFFABRRRQAUUUUAJ0oorx74//ALUHgb9nHQjd+JdQEmqSoWs9GtCHu7k9iFz8q56u2B9TxV06c6slCmrtgeqanqlnomnXN/f3UNlZWyGWa5uJBHHGgGSzMeAAO5r87P2rf+CmwX7Z4X+EMmTzFceKJU/Ai2Rh/wCRGH+6OjV8r/tKftkeOv2kdQeDUbk6L4WR91voFlIfJGDw0rcGV/c8D+FVya8Fr7rL8ijTtUxWr7dF69/yLS7lrVNVvdb1G5v9Ru576+uZDLNc3MhkklcnJZmPJJPc1Voor7D4dIlBRRRQAU6KJ5pFjjVndiFVVGSSegArqvhl8K/FPxh8VW3h3wlpE+ranNyViGEiTPLyOeEUZ5YkD8SK/WT9lD9gbwv8A4rbX/EHk+KPHQAcXbpm2sW9IFI+8P8Anow3egXJB8jHZnRwUfed5dF/WyE3Y+cf2Rf+CbN54jFn4u+LFvLp+l8S2vhokpcXA6g3BHMa/wCwPmPfbjB/THR9HsvD+l2um6ZaQafYWsYigtbaMRxxIBgKqjgAegq/0NH0r83xmOrYyfNVenRdEQ3cWiiiuE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fO37T/7F/gz9pHT5LuaNdB8Xxx7bfXLWIbnwOEnXjzV+pDDsQMg/RVJWtKtUoTU6Ts0B+A3xw/Z98afs+eJ20bxbpjW6uSbXUIcva3aj+KOTHPbKnDDIyBXm1f0N+P8A4deG/ip4XufD3irSLfWdIuR89vcrnaezKw5RhnhlII7Gvyv/AGq/+CdXiT4Q/bPEngUXPinwguZJbcLuvrBep3qB+8Qf31GQM5UAbj+gZdndPEWp1/dn+D/yLTPjSigjBor6goKKKKAO/wDg58dfGfwG8TJrfg/WJdPmJAuLVvnt7pR/BLGeGHXnqM5BB5r9W/2Xv2+fBnx8jttG1Z4/CnjVgE/s65k/cXbetvIepP8Acb5vTdgmvxlpUdo2DKSrA5BBwRXj47K6GNV2rS7r9e4mrn9IIozX5Ifsxf8ABSXxR8MPsmgfEAXHi7wwuI0vS27ULRfZmP75R/dc59GwMV+oHw1+K3hT4v8AhqHXvCOt22s6bJwXhb54m/uSIfmRv9lgDX53jcvr4GVqiuu62IasdhRRRXnCCiiigAooooAKKKKACiiigAooooAKKKKACiiigAooooAKKKKACuQ+Ifwq8JfFfRG0nxd4fsdesTnal3EC0ZPVkcYZG91IPvXXUAU1KUXeLswPzi+OP/BKGKT7RqXwt13yW5YaHrTZX6RzgZHoA4Pu9fBvxI+EHjX4N61/Z3i7w7f6Bdhj5bzx/u5cd45Fyjj3Umv6DxWT4k8LaN4w0qfS9d0qz1nTZxiW0voFmif6qwIr6TCZ7Xo+7WXOvx+8pM/Gf4I/8FAPiv8ABv7PZyat/wAJdoMeF/s7XGaVkX0jmzvXjgAkqP7tff3wU/4KP/Cv4pi3stZu38C63JhTb6w4+zM3+xcDC4/3wn0rifjd/wAEsfBPi/7RqHw+1KXwbqbZYWE+64sXPoMnfHk9wWA7LXwN8Zf2R/ih8C3ml8R+G55dJjPGsabm4syPUuoyn0cKfavW9nlmafC+Wb+T+7Zj0Z+61nd29/bRXFtNHcwSqHSWJgyup6EEcEVYxivwP+EP7TPxJ+Blyh8JeJ7uzsg259MnPnWj+uYnyoJ/vLhvevu34M/8FYNB1cQWHxK8Py6FcnCtq2jhp7YnuzRH94g/3TIa8bFZHiaGtP315b/d/kKzP0EJxQOa5TwB8UfCXxS0hdS8J+IdP16zIG57KcO0ZPZ1+8h9mANdXXz0ouLtJWZItFFFIAooooAKKKKACiiigAooooAKKKKACiiigAooooAKKKKAG/xV+cH/AAV88WYj+HXhqN+pu9QmTP8A1zjjP6y1+kAr8ef+Coviv+3/ANp2XTVfKaJpNrZlQeAz7pz+OJl/IV72R0vaY2L7Jv8AT9SlufI8U0kDq8cjRupyGU4IPtXonhT9pD4p+CNg0b4geIbKJPuwf2hI8P8A37Ylf0rzeiv0udGnUVppP1LPqzwp/wAFM/jh4c2C81bS/EaL/DqmnIMj3MPlk/nX6sfArxrq3xJ+EHhLxTrdpb2Op6xp8d9Lb2gYRKJBuXbuJOCpU8k9a/AKxtJb+9t7WBDJNNIsaIOrMTgD8zX9EHgzw9F4T8H6HocAHk6bYwWaY6bY41QfoK+Fz+hQoKHsopNt7eX/AA5Ei5q2h6fr9m9nqdhbahaP96C7hWVG+qsCDXiPjn9hb4IePPMe78C2OmXD9J9GLWRU+oWMhD+KmvfqSvladerRd6cmvRkn5++OP+CR3hi+EknhLxvqekt1WDVrZLtM+m5PLIHvg/jXz144/wCCX/xl8L+ZJpMOkeLIFyV/s69EUmPdZggz7Amv2GzRnAr2KWeYylvLm9V/TKuz+fbxt8EPiD8OC/8AwkvgzW9FiTrPdWMiwn6SY2n8DX6g/wDBKu/N5+zReQk/8eniC6hx6Zihf/2evsZo1cEMoIPXIrP0nQNM0FJ003TrXTluJTPMtpAsQkkIALttAy2ABk84A9KvG5vLHYf2M4Wd07p/oDdzUpDwKWkIyMV8+SfgJ+0jqn9tftBfEi9Dbkl8RX5Q/wCyLhwv6AV5xX6w+Mf+CVHgXxPreo6rb+MPEVpdX1xJcyeeIJlDuxY4wi8ZPrXAar/wR+XLNpvxOI9I7rRf/Zln/pX6TQznBRpxg5Wsuz/yNLo/N2ivu/Vv+CR3j+Hd/ZvjLw7d+n2pZ4M/98o9cbq3/BLb416dn7Onh/U8f8+uolc/9/ESu+Oa4KW1Rfl+YXR9m/8ABMDSf7M/Zasrjbj+0NVu7nPrhli/9p19cCvGv2RPhjq/we/Z58I+E9dt1tNZsI5zdQpIsgV5LiST7ykg8OOhr2avzLGVFVxM5xd02/zIYUUUVyCI5EEilGG5SMEHvX4uft7fs0n4BfFmW90m2Mfg/wAQs93p2xfktpM5lt/baSCv+yyjkg1+0xNeVftKfAzTf2g/hJq/hO/2RXjr9o068dc/ZbpQfLf6clW9VZq9bK8c8FXUn8L0f+fyGnY/BKitTxR4b1Lwd4h1LQ9XtXsdU064e1ubeQfNHIhIYfmOvesuv1WMlJc0TQKKKKoD6m/4Jp6T/aP7Wfh2425+w2d7cZ9MwNH/AO1K/ZzqK/JX/gk5pX2r9oPXb1lylp4emwfRmngA/TdX61DtX5pxBLmxluyX+ZEtxaKKK+dJCiiigAooooAKKKKACiiigAooooAKKKKACiiigAooooAKKKKACiiigAooooAKKKKAPkzxl/wTk+HHxE+LviDxx4gvdWmXVrgXR0i0kWCBXKqHLMAXbcwZuCuN1ez/AA7/AGb/AIZfCjym8LeCtJ0y4j+7dmATXI/7bSbn/wDHq9Kpe1dM8ZXqRUJTdlpa+g7gFA6UtFFcwgooooAKKKKACiiigAooooAKKKKACiiigAooooAKKKKACiiigAooooAKKKKAEGaCM0A15T8Xf2nfht8DoH/4SzxTZ2l8q5XTYG8+8f0xEmWAPq2B71VOnOq+WCu/ID1YdKwfFvjTQfAmjzar4j1mx0PTYvv3V/OsKA+mWIyfQDk1+bnxm/4Kwa7q4nsPhroEeh25yq6trAWe5I9ViB8tD/vFx7V8UeN/iP4w+LevC/8AE+uaj4k1ORtsZupWk25P3Y06KM/wqAPavpcLkFep71Z8q+9/5Fcp+lPxr/4KqeEPC6z6f8O9Kl8W6gMqNSvA1vZKfUKcSSfTCD0Y18C/GT9qX4lfHe4kHirxLcy6czbk0mzPkWaen7peGI7F9ze9ej/Bb/gnh8WPi0YLu+01fBmiSYY3mtqY5WX1SD75PcbgoPrX358Ev+Cdvwq+Ef2e91CwbxrrsZDfbNaQNCjeqW/3B6jdvI7GvU9rlmV/w1zT+9/fsvkPRH5jfBX9kr4m/HqaKTw14dli0lzhtZ1HNvZqO5DkZfHcIGPtX6C/A3/gl54D8DfZ9R8dXcnjfV1w32TBgsI29NgO6TH+0QD3WvtSCCO2iSONFjjQBVVRgADoAKm614eLzrE4i8YPlj5b/f8A5CbZQ0bQ9O8PabBp2lWNtpun267IbW0iWKKNfRVUAAfStCiivAbb1ZIUUUUAFFFFABRRRQAUUUUAFFFFABRRRQAUUUUAFFFFABRRRQAUUUUAN61Vvr+30yzmurueK1toUMks8zhEjUDJZmPAAHc15H+0F+1b4B/Zx0p5PEOorda1Km610KxIe7m9CVz+7T/abA4OMnivyh/aQ/bO8e/tHXktrf3R0PwqHzDoFhIRFgHgzNwZW6cngHoq17OByqvjXzfDHu/07jSufXv7Uv8AwU4sNB+2eGvhKYtU1EZjl8STJutoT0PkIf8AWH/bb5OOA4Oa/NnxN4o1fxnrl3rOu6lc6tqt2/mT3d3KZJJG9yfy9hWXRX6Hg8BQwUeWmter6s0SsFFFFeiAUUVe0TQ9R8S6ta6XpNjcalqN1IIoLS1jMksrnoqqOSfpQ5KPvSAo19Jfss/sP+Mf2jLuDVJ0k8OeCVf97rFxH81wAeVt0ON57bvujnkkbT9P/spf8Ey7fSjZ+J/i7Gl5djEsHheNw0UZ6g3Ljhz/ANM1O31LZKj9B7Gyt9OtIbW1gjtraFQkUMSBUjUDAVQOAAOMCvjcxz1QvSwur79Pl3Jb7HDfBr4F+DvgN4Wj0HwhpSWMBwbi6f57i7cD78snVj144AzgADivQ880HNAGK+FnOU5OU3dsgWiiik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jP9qr/AIJ1+GfjF9r8R+Cvs/hTxjJmSSJV22N8/fzFA/duf76jnnKknI/LH4kfDHxR8I/E9x4e8W6PcaNqkHJinX5ZFzgOjD5XU44ZSRX9DJzXn/xg+B/g747eGJNC8YaRFqNvyYLgfLcWrkffikHKnp7HGCCOK+ky/OquFtTq+9D8UUmfz+0V9V/tQfsAeMvgQbvXNDEvizwYmXN7bx/6TZr/ANN4x2H/AD0X5eMnbkCvlSv0DD4mlioe0pSui9wooorpAK7H4XfF3xb8GfEsWueENbudHv1wH8psxzrnOyRD8rr7MD69a46ionCNSLhNXTA/XD9mT/gpJ4T+KgtdD8d/Z/B3ilsRrcO+NPu2/wBl2P7pj/dc49GJOK+z0dZUDKQykcEHINfzgV9Nfs1ft6ePfgA1tpN3K3irwehC/wBlX0p326/9MJeSn+6cr7AnNfGY/IE71MLp5f5Mlx7H7UHNLXkvwM/aZ8BftDaOLrwprCNfoge50i7xHeW3+9Hnkf7Skr75r1nvXxU6c6UnCorNEC0UUVIBRRRQAUUUUAFFFFABRRRQAUUUUAFFFFABRRRQAUUUUAFFFFABUckazIyOodGGCrDIIqSigD5n+M//AAT++EvxgM92mjnwlrcmW/tDQdsIZvV4ceW3PJIAY/3q+EPjL/wTO+KPw48+98NrD470hMsG00eXeKv+1bsck+0bOfav2G47UE8V6+FzbFYXSMrrs9Sk2j+d3T9U8UfDDxKZrK61Xwtr1m20tC8lrcwt3Bxhh9DX1p8HP+CpPxF8E+RZeM7K18caauFM74tb1R/10UbGx/tJk/3q/TH4nfAvwH8ZLD7L4x8L6frQC7UuJY9txEP9iZcOv4EV8R/GH/gkxbTme9+Gvig2rHLLpOvAsn0WdBkDsAyH3avoI5ngMcuTFws/66rVFXT3Po34Qft7fCD4u+RbxeIF8N6vJgf2drwFsxb0WTJjbJ6ANk+lfRMcqTIrowdGGQynIIr8Dviv+zX8SvgnO48W+FL7T7RW2jUYk860b0xMmVyfQkH2qz8Jv2pfif8ABRoo/C/i29trBD/yDLpvtFoR3AifKrn1XB96itkNOrHnwdS689V96Fy9j96hwadX50fCT/grTZXPkWfxH8KvZucK2qaA2+P6mBzkD1IdvYV9m/C/9of4c/GSBW8I+LdO1adl3GyEnlXSj3hfDge+MV81Xy/E4X+JB277r7ybHpVFJS1wCCiiigAooooAKKKKACiiigAooooAKKKKAE618e/Hj/gm94S+NvjnWfGH/CWa3pOt6rIJJ9yRXFupChAFTarAAKBgselfYRGaMVvQxFXDS56MrMD8sfFf/BI7xtY728O+NtD1hR0XUIZbNm/BRKM/jXjXiv8A4J6/Hbwrvc+DTq8C/wDLbS7yGfP0TcH/APHa/bSivcp59jIfFaXqv8iuZn4c/AP4AeNIP2i/h9pfiTwhrWiwtrdtLN/aOnywq0cbiRxllAwVQ81+4q8LTdoz05pw9K87H4+WPnGU1ayBu4tFFFeaSFFFFABRRRQAUUUUAFFFFABRRRQAUUUUAFFFFABRRRQB4B8YP2I/hT8bfFdx4k8RaNcprlzGkc13Y3bwmXaNqllHylgABnGcAeleS6t/wSc+E15uay13xVYOeii7gkQfgYc/rX2xR1FdtPH4qkkoVGkh3Z+eurf8EgtBm3f2Z8RtQtPT7VpiT4/75kSuM1b/AIJC+I4d39mfETTLv0+1afJBn/vl3r9PcH1pa7Y5zjo/8vL/ACQXZ8b/ALDX7GXin9mPxX4q1TxJqekalHqVpFb2raZJKzLhyz7w8a4/hxgnvX2ORmjp1oPSvMr4ipiajq1d2LcWiiisACiiigAooooAKKKKACiiigAooooAKKKKACiiigAooooAKKKKACiiigAooooAKKKKACiiigAooooAKKKKACiiigAooooAKKKKACiiigAooooAKKKKACiiigAooprOEBLEADuaAF6UZrwj4sfttfCD4PCaHVPFdvqepxZB0zRCLufcP4TtOxD7Oy18VfFz/grF4r1zzrP4f+HbXw1bHKrqOpkXV0R2ZU4jQ+x316eGyzFYrWELLu9EOzP0613xDpfhbTJtR1jUrXStPgG6W6vZ1hiQerMxAFfJvxg/4KdfC7wB51p4ZW68daqmQPsI8m0Dehncc/VFYe9flh4/+K/jT4taoL3xZ4j1LxBdZygu5mZI89kT7qD2UAV6n8If2Ffi98YfJuLPw2+gaRJg/wBpa8TaxFT3VCDI491Uj3r6OnkuGwsefGVP0X+b/Aq3c2PjF/wUM+LvxXE1rbawvg/R5Mj7FoOYXK/7U5JkPHXBUH0rwzwd4A8W/FbXjY+HNE1LxJqkrbnW0haZhk/eduij1ZiB71+nfwd/4JX+AfCHkXvjnUrrxpqC4Y2iZtLJT6bVO98epYA91r7E8K+DdB8C6PHpfh7RrHQ9Oj+7a6fbrDGD64UDJ9+poqZxhMJHkwdO/wCC/wA2F0tj80fgz/wSi8T675F98R9dh8NWhwzaXphW4uyO6tJ/q0PuPMr7t+Dv7K3wy+BUUbeF/DFtFqSjDateD7ReN6nzGyVz3CbR7V67ig183isyxWL0qS07LREt3CloorzRBRRRQAUUUUAFFFFABRRRQAUUUUAFFFFABRRRQAUUUUAFFFFABRRRQAUnNBr5e/aT/b58B/ARbrSrCdPFvi9Mp/ZdjKPKt3/6byjITH90Zb1AzmtqNCriJ8lKN2B9FeJfE+keDtDudY13UrXSdMtk3z3d5KsccY92PH+NfnV+05/wVDmu/tfh74RRtDDzHJ4nu4vnb/r3iYfL/vuM+ijg18efHT9pXx7+0Nrf23xZq7SWcblrXSbXMdnbf7keeTjjcxLH1ryyvu8BkVOlapifel26L/P8i0i7rWt6h4j1W61PVb641LUbpzJPd3crSSyserMzEkn61Soor6yMVHRFBRRRQAUVY0/T7rVr6CysbaW8vJ3EcVvAheSRicBVUckk9hX6Bfsu/wDBMO91n7H4k+LZk06yOJYvDMD4nlHUfaHH+rH+wvzc8lSMVw4rG0cHHmqyt5dX6A3Y+WP2ef2VvHX7SGtiDw7YfZdGhcLea5eAra2/qAf43x/AuTyM4HNfrZ+zd+yJ4H/Zs0sHR7X+0/Ecse261+9QG4k9VQdIk/2V68bixGa9e8N+GNK8IaJa6Romn22laXaoI4LS0jEcca+gUcVq4r87zDNq2Nbivdh27+pm3cWiiivE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MdQ64YAg9Qa+K/2oP8Agm74Y+Kf2rX/AAF9n8I+KXzJJaBdtheN7qo/dMf7yjHquTmvtWlPSujD4qrhZ89KVn/W4bH89HxJ+Fvir4ReJp9A8W6Lc6LqcXPlzr8si5xvjcZV1P8AeUkVylf0E/Fb4M+DvjX4Zk0Pxjo0OrWbZMTuNs1u5H34pB8yN7g89DkcV+XP7TX/AATl8YfCD7Xrvgzz/GXhNMyMsUeb+0T/AKaRr/rFA/jQepKqOa+/wGdUcTaFb3Zfg/T/ACNE7nx5RSkFSQRgjtSV9MMKKKKANDQPEOp+FdXtdV0bULnStStXEkF3ZytFLG3qrKQRX6A/s3f8FSLqx+y6F8W7Zry3GI08S2EX71R6zwrw3+8gB4+6x5r87qK4MVgaGMjy1Y38+qBq5/RJ4O8baD4+8P2+t+HdXtNa0qcZju7OUSIfUEjoR3B5Het761/P78H/AI7+OPgRr41Xwdrk+muxHn2hO+2uQO0kR+Vu/PUZ4Ir9NP2dP+Clfgr4oi10fxuI/BPiRyEE8r/8S+4b/ZkP+qJ9JOB/fJr4LHZLXwt50/ej+K+X+RDVj7PoqGGeO5iSWJ1kjcBldTkMD0INTV88SFFFFABRRRQAUUUUAFFFFABRRRQAUUUUAFFFFABRRRQAUUUUAFFFFABRRRQBXubaK8geGeJJopFKvHIoZWB6gg9RXzh8XP8Agn38HviuZ7lNBPhTVZMn7d4fItwT/tQ4MZ56/KCfWvpakPFa0q9XDy5qcmn5Afkn8W/+CWXxI8Hma78G39l42sFyVgUi0vAP9xzsP4Pk+lfJnifwZ4p+Getiz17R9T8N6rC25Y7yB7eQEHhlyBkehFf0QY4rE8UeDdC8b6W+m+IdHsNc0+T71tqFsk8Z99rAjPvX0uH4grQ92vFSX3MrmPxm+E/7f3xk+FXk26+Ij4n0uPA+w+IVN0MeglyJBx0G/A9K+yPhX/wVe8DeIvJtfHGg3/hO7bAa8tP9MtfcnAEi/QK31ro/ir/wS8+FvjczXXhma+8D6g+SFtG+02mT3MUh3fgrqPavjf4q/wDBNP4vfD3zrnR7O18a6amSJdIkxOF/2oXwxPsm+u/nynMPi9yT+T/yY9Gfq94A+MHgr4p2QuvCfifTNfj27mSzuVaSMf7cedyH2YCuy6V/OzeWHiL4e6/5V1b6n4b1q1bOyVJLW4hb1wcMpr374X/8FEPjN8NfJgn19PFmnJgfZvEEfntj/rsCsufqxHtXHX4emlzYeaa8/wDMXKftTR1r4P8Ahj/wVh8E675Vt428O6j4XuDgNd2TC9tvckAK6j2Ct9a+svh18dvh/wDFiFH8JeLtK1uRhu+zQXAFwo/2oWw6/ior56vgcRh/4sGvPp94rHf0UmaWuMQUUUUAFFFFABRRRQAUUUUAFFFFABRRRQAUUUUAFFFFABRRRQAUUUUAFFFFABRRRQAUUUUAFFFFABRRRQAUUUUAFFFFABRRRQAUUUUAFFFFABRRRQAUUUUAFFFFABRRRQAUUUUAFFFFABRRRQAUUUUAFFFFABRRRQAUUUUAFFFFABRRRQAUUUUAFFFFABRRRQAUUUUAFFFFABRRTWcICWIAHc0ALiivF/iZ+2B8IvhMkya3410+S+TINhpr/bLjd/dKR7th/wB7Ar5J+Jv/AAVxiQS2/wAP/BbSHkJqHiGXA/78RHn/AL+D6V6FDLcViNacHbu9F+I7M/R4nFeTfFH9qj4WfBxZU8TeMtOt76POdOtX+03WfQxR7mX6sAPevyA+KH7ZPxf+Lvmxa14yvbbT5Mg6dpR+x2+3+6VjwXH++WrgfAnwq8ZfFLUPsnhXw1qmvz5w5srZ5Fjz3d8bVHuxAr6Gjw+oLnxVSy8v83/kPlPvj4rf8FbYl861+Hfg8yHkJqXiB8D6iCM8+xMg+lfG/wAVv2rfin8ZzLH4k8XX0unyZB0yzb7Na49DHHgN9Wyfevof4Vf8EpfH/ibybrxtrVh4PtGwWtYP9Nu/oQpEa/Xe30r7I+FP/BPf4N/C3ybh9APivU48H7Z4gYXAz7Q4EXXplSR610fWcqy/+FHml9/4v9B3SPyT+GnwD+IfxiuVi8IeE9S1pC203UcWy2Q+jTPhF/Fq+zPhH/wSY1a/8m8+I3iqLTIThm0zQ182bHo0zjap+iuPev0utLODT7aK3tbeO2t41CJFEoVVA6AAcAVYz6V5eJz/ABFXSklBfexcx4/8Jf2TPhZ8FRDL4a8KWa6lHj/iaXw+03efUSPkp9E2j2r2FRgUg5pelfOTqzqy5qkm35ki0UUVIBRRRQAUUUUAFFFFABRRRQAUUUUAFFFFABRRRQAUUUUAFFFFABRRRQAUUVh+LPGGi+CNEudY8Qara6NpdsN0t3eyrHGvtk9z2HU9qEnJ2QG3ivNvjP8AtB+BvgJoh1LxhrcNizqTb2Ef7y6uSO0cY5PPG44UdyK+J/2jv+CpqgXWh/CO1y3KN4k1GHge8ELf+hSD/gHevz18VeLta8ca5daz4g1S71nVblt013eytJI5+p7DsOgHSvqcDkNWvaeI91duv/AKSPqX9pL/AIKM+N/jD9q0bwoZfBPhZ8oVtpf9Ouk6fvJR90EfwJjqQWYV8iMxYkkkk9zSUV91h8LSwsOWjGyL2CiiiuoAooq/oPh/U/FOr2ulaPp9zqmpXTiOC0tImlllY9lVQSTQ5KK5pAUK9i/Z8/ZU8e/tG6uIvDmnG20aJ9t1rl6ClrB6gNjLvj+BcnkZwOa+vP2Y/wDgl6T9k8Q/F5/SSPwxaS/pcSqf/HEPpluor9EtC0DTfC2k22l6RYW2mabaoI4LS0iWOKJR2VQAAK+Rx+ewp3p4bWXfov8AP8iWzxL9m39jXwJ+zhaR3Gn2v9teKGTbPr98gMvI5WJeREvsOSDyzV7+Big0AYr4SrWqV5udWV2yBaKKKz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OCKWigD5S/aX/AOCfngb47C71nR1Twf4xky5vrSIfZ7p/+m8QwCT/AH1w3OTu6V+Wvxt/Z18d/s/a6dO8X6NJbQuxW21KDMlpdAd45MYJxztOGHcCv32P6Vi+KvCOjeONDutG1/TLbV9Lul2TWl5EJI3H0PcdQeoPIr38DnNfCWhP3ofivRlJ2P516K/Rb9pT/glvNam7174RXBuIuZH8M30vzr7QTMfm/wB2Q5/2jwK/PnxB4d1TwprF1pWs6fc6Vqdq5jntLyJopY29GVgCK+/wuOoYyPNSl8uqLTuZ9FFFd4BRRRQB9Afs9ftsfEf9nuWCzsL/APt3wwp+fQtUcvEq9/Kb70R6/d+XJyVNfp3+z3+2/wDDj9oGO3sLW/8A+Ee8TuAG0TVXVJGb0hf7svsB82BkqK/ESnJI0Tq6MUdTkMpwQa8PG5Rh8XeSXLLuv1XX8xNXP6P/AGpelfjv+z1/wUg+IHwjFtpPigt458Nx4QJeykXsC/8ATOc5LAf3XB6AAqK/Sz4HftTfDv8AaCsVfwrrkf8AaYTfNo17iG9h9cxk/MB/eQsvvXweMyvEYJ3krx7rb/gENWPXaKKK8oQUUUUAFFFFABRRRQAUUUUAFFFFABRRRQAUUUUAFFFFABRRRQAUUUUAFFFFABRRRQBzPjP4d+GPiLpxsPFHh/TtesznEWo2qTBc913A7T7jBr5U+KH/AASz+F/jAy3Hha81LwTetkrHC/2u1B9THId/4CQD2r7Q6Uda6aOLr4d/u5tfl92w7n47fE//AIJj/F7wN5txocVh40sEyQ2mzCK4C+pikxz7IWr5k8ReEfEvw91cWuuaRqfh3Uom3CK+t5LeVSD1AYA/iK/okJrJ8Q+FtG8X6c9hrmk2Ws2L/etr+3SeNvqrAivoqPENaOlaCl6aP/IfMfiV8Nf24PjN8L/Ki0/xnd6pYR4H2LW8XsZA6KC+XUeysK+rPhv/AMFc0PlQePPA5XpvvvD8+fyglP8A7Ur3P4k/8E2fgz4+82fT9LvPCF8+T5ui3BWMn3ikDIB7KFr5X+JH/BJvxvonmz+DfE+meJYFyVtr1Gsrg+gH30J9yy12/WMpx38SPK/u/FafePRn238Of24Pgv8AEwRR2Hjay0y9fA+x61mykB/u5kwjH/dY17la3cF7Ak9vNHPDINySRsGVh6gjrX4G/EL9m/4nfCppT4o8E6vptvF968FuZbYf9to9yf8Aj1Y3gX4weOPhhcCXwr4r1fQSG3GOyu3SNz/tJna30INZzyClVXPhaunnr+KDlP6EulGa/IX4ff8ABUv4teFvKh8QwaR4wtlwGe6t/s1wR7PFhfzQ19M/D3/gq98Odf8ALh8VaFrHhS4b70sQW9t1+rLtf8o68WtkuNo68vMvLX/gk2PuAU6vMPAX7TPws+Jvlr4c8daLfTyfctXuRBcH/tlJtf8ASvTdwI4IP0rx5U503aaafmIdRRRUgFFFFABRRRQAUUUUAFFFFABRRRQAUUUUAFFFFABRRRQAUUUUAFFFFABRRRQAUUUUAFFFFABRRRQAUUUUAFFFFABRRRQAUUUUAFFFFABRRRQAUUUUAFFFFABRRRQAUUUUAFFFFABRRRQAUUUUAFFFFABRRRQAUUUUAFFFFACUVWvb63062kuLqeK2hjG55ZnCKo9STwK8V8fftr/Bb4eCRNS8d6be3KcfZtJJvnLf3f3QYKf94itYUalV2pxb9EB7lig8V+fHxB/4K4aBYiSHwV4KvtTfkLd6zcLbID6+Wm8sPqymvmf4hf8ABR/41+OhLFba5a+FbN8gwaHaiNsf9dHLyA+4YV7NHJMZV1klFeb/AMiuVn7FeIfFOjeEdPe/1zVrHR7JPvXN/cpBGPqzECvnL4kf8FHPgt4A82K11248V3yZH2fQrcyrnt+9crGR7qxr8etc8TeIvHmrC51jVNS8QalKdolvbiS5lYk9MsSTXrHw6/Yo+MvxNMT6Z4Jv7CzfB+2awBZRbf7w83DMP90GvYjkeGoLmxVX8kvxHbufQvxG/wCCtPi3VfNt/BXhPTtBhOVW71OVrubH94KNiKfY7hXyr8SP2lvif8W2lXxT411XUbaT71kk3kWx/wC2Me1P0r7L+G//AASMupPKn8eeOI4RwXsdAgLn8JpQMf8Afs19VfDX9hX4MfDARS2fg+31m/jx/puun7a5I6Ha/wC7U+6qKr69leB/gQ5n6fq/0C6R+Ovw9+CPj74r3Cx+EvCWra6C20z21s3kIf8AalOEX8SK+sPhj/wSh8e6/wCVceNdf07wpbHBa2tR9tuh6g4Kxj6h2+lfqlbWsNlAkFvCkEMahUjjUKqgdAAOgqwOfevOr8QYippSSivvf+X4C5j5d+F3/BOf4NfDgxT3WizeL9QTB+0a/L50ee+IVCxkezK31r6U0nRrDQLGKy02yt7CziG2O3tYljjQegVQAKug06vnquIq4h3qSb9SQooorEAooooAKKKKACiiigAooooAKKKKACiiigAooooAKKKKACiiigAooooAKKKKACiikJwOaAEOKr3V3DZW8txcSpBBEpeSWRgqooGSSTwAB3r5m/aC/wCCgfw2+CIudNsroeMvE8eV/s3SpQYon9Jp+VX0IXcw7qK/M74+/tifEf8AaFuJYNc1U6d4fLZj0PTCYrUDPG8ZzIfdycHoB0r3MFk+IxdpNcse7/RFJXPv79oj/gpp4K+G32rSPAUcfjbX0yhu1cjToG9TIOZfonB/vivzT+MPx78cfHbXDqfjLXrjUirEwWanZbWwPaOIfKvHGepxyTXn1Ffd4PLMPgleCvLu9/8AgFJWCiiivWGFFFFABRXbfCj4M+MvjZ4iTRfB2h3Or3fBlkQbYbdT/FLIflQfU89Bk8V+m/7NX/BNXwj8MfsmuePWg8Z+JUw62jJnTrVvZGGZiPVxj/ZBGa8rGZlh8Evfd5dlv/wBN2PiH9m39hbx/wDtCPb6kYD4Z8IOQW1nUIj++X/phHwZfrwvX5s8V+qXwC/Zb8Bfs66OIPDOliXVZI9t1rN6BJd3HqC2PlX/AGVAHAyCea9djhSBFSNVRFGFVRgAegFSGvz/AB2a18Zo3aPZfr3IbuLRRRXj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715P8AHP8AZk8A/tCaP9l8V6Oj30aFbfVrXEV5b/7smOR/ssCvtXrNIM1UKk6UlKm7NAfjP+0b/wAE9PiB8EvtWraLG/jPwnHlze2ER+026f8ATaEZIAHVl3Lxk7elfKpGDg1/SDtr5b/aK/4J+/D345i61XToV8G+LJMudR06IeTO/rNDwGz3ZdrHOST0r7PBZ/a0MUvmv1X+Ral3Pxior2H48fsqfEL9njUGXxNo7S6Qz7YNbsMy2cvp8+Mox/uuFPoCOa8er7OnWhXip03dPsUFFFFagFWdN1O80a/gvrC6msr2BxJFcW8hjkjYdGVhyCPUVWopNKW4H2/+z/8A8FQPGHgT7NpPxEtW8ZaKmE/tCMhNRiX1J4Wb/gWGPdzX6N/B79oHwH8dtI+3eD/EFtqTqoaeyY+XdW//AF0ibDDnjONp7E1+AtaPh/xFqvhTVrfVNF1G60nUrdt8N3ZTNFLGfVWUgivnMZkdDEXlS92Xlt93+Qmj+jD60or8r/gJ/wAFTfE3hY22l/EvTv8AhKdNXCf2tYqsV9GPVl4SX/xw9yTX6G/CX49eBfjfpIv/AAb4itNWCqGmtQ2y5g/66RNhl54yRg9ia+HxWXYjBv8AeR07rYhqx6JRRRXnCCiiigAooooAKKKKACiiigAooooAKKKKACiiigAooooAKKKKACiiigAooooAKKKKACiiigBjKGGCAR6GvJviH+yl8Jfil5r+IfAukz3Umd15axfZbgn1MsRVj+JNetYzS4qqdWdJ81OTT8tAPgn4g/8ABJbwXqwlm8H+LNV8PzHJW31CJL2EH0BGxgPclq+afH//AATG+MvhAyS6TaaZ4utVyQ2l3YSXb7pNs59lLV+xnagZr2qOdY2jpzcy8/6uO5/PP4z+FfjP4cXBi8T+F9X0B87Qb+zkhVv91iMN9Qa2vAv7Q/xM+Gflp4a8ca3pcEf3bVLtntx/2ybKH8q/fa6s4L2B4LiGOeGQbXjlUMrD0IPWvGvHX7GPwX+IfmPqvgDSoLh8k3GmIbKTP94mErk/XNexDP6VVcuJpaeWv4MrmPz38C/8FUfiz4d8uLX7PRfFcA+/JPbG2nb6NEQg/wC+DX0N4J/4K1+BNV8uPxR4S1nw/K2AZLKSO9iX3JPltj6Kai8c/wDBJLwTqnmS+FPGGr6DK2SItQijvYh7DHlsB9Sa+evHH/BLH4u+HPMk0O40TxVCPuJbXRt5j9VlCqP++zWn/CNi+0X81/wA0Z+hXgj9tT4K+PvLXTviDpVrM/8Ayx1R2sXz6fvgoJ+hNex6fqtnq9pHdWN5Be28gyk1vIJEb6EHBr8EvGv7N/xS+HjSHxB4D12whj+9ciyeSAf9tUBT9a5Dw94x8ReC7z7ToWt6lod0D/rdPupLd8j3Ug1Esgo1VzYerp8n+KsHKf0UZzS1+Ing79v/AOOfgwRxx+NptXtl6w6xbx3W76uy+Z/49XuXg7/grl4usdieKPA+kauo4aTTLmSzY++H80Z/L8K82rkOMh8Npej/AM7C5WfqQKCcV8TeEv8Agq58LNZ2R61o3iDw/MfvOYI7iFf+BI+4/wDfFe1eE/21Pgl4z2Cw+ImkW7t0TU3axOfT9+EryamBxNL44P7v8hWPcKKy9F8S6R4ktftOk6pZanbn/lrZ3CSp+akitPNcbTTsxC0UUUgCiiigAooooAKKKKACiiigAooooAKKKKACiiigAooooAKKKKACiiigAooooAKKKKACiiigAooooAKKKKACiiigAooooAKKKKACiiigAooooAKKKKACkyfSkJCjk4rnPE/xJ8J+CkLeIPE2j6IoGSdRv4oP/Q2FNRctErgdLSV87+Lv+CgHwL8IeYknjaHVJ16Q6Vby3O76Oq7P/Hq8S8Xf8FbvA+n7x4c8G65rTrwGvpYrNGPsVMhx9RXfTy7F1fhpv56fmOzPvU0Zr8m/GP8AwVi+Jusb49A8P6B4ehb7ryJJdTL/AMCZlX/xyvC/Gf7Z3xq8eb11L4havBE/Bi0yRbFMehEITI+ua9Wlw/ip/G1H8fyHys/bzxL418PeDrT7Tr+u6doltj/XajdxwJ+bkCvDPG//AAUG+B3gnzUbxguuXSf8sNFt3ud30kAEf/j9fi88mr+KtTyzXur6jOepLzSyH9Sa9W8Efsa/Gfx+Y20v4e6vDC/In1KMWMePUGYpkfTNeisiwtBXxNX8l/mOyPsrxz/wV20iASReD/AV5eE8Jc61drAB7mOMPn/vsV87+O/+Clvxs8YeYljqun+FbZ8jy9Hsl3Y/35d7A+4Ir0DwP/wSY8f6vsk8T+KdF8PQt1js1kvZl+o+RfyY19C+BP8AglV8KfDvlS+IdQ1vxVMPvxzTi1t2/wCAxgOP++6ftMmwvwrmf3/noGiPy38Y/E3xh8Q7jz/E3ibV/EEucj+0LyScL/uhiQPoK6LwF+zf8T/iaY28N+Bta1GCTG26Nq0Vuf8Atq+1P1r9sPAf7OHwx+Ghjbw34H0XTp4/u3X2VZZx/wBtXy/616QFAHAxWVTiFQXLh6Vl5/5IOY/Jn4ff8EoviZ4h8qbxRrWj+E7dvvRKxvblf+AphD/38r6Y+H//AASv+FPhgxTeIrzV/F9wv3455/stu30SLDj/AL7NfZ+OKB9K8WtnGNrfbsvLT/gk3OJ8BfBbwJ8MIVTwr4S0jQ2A2maztEWZh/tSY3N+JNdtigjNA4ryJSlN3k7sQtFFFIAooooAKKKKACiiigAooooAKKKKACiiigAooooAKKKKACiiigAooooAKKKKACiiigAoopKAAc0E8V4J8d/20vhl8A0ntdV1gax4gjzjRNJKzXAb0kOdsX/AyDjoDX5w/Hv/AIKJfEv4xfaNP0e5/wCEI8OyZX7JpUp+0Sr6SXHDH3CBAR1Br18HlWJxlmlyx7v9O40rn6LfH39tz4afAIXFnfaoNe8SxggaJpLCWVG9JWzti7ZDHdjkKa/NT9oD9vf4lfHX7Tp0d7/wifhiXK/2TpMhUyp6TTcNJ7j5VP8Adr5sd2kYszFmJySTkmkr7nB5Ph8LaUlzS7v9EWlYUnNJRRXujCiiigAooAycDk19U/s6f8E9fiD8bfsuq6zE3gzwrJhxe6hEftFwn/TGE4JBHRm2rg5G7pXNXxNLDQ5qsrID5i0fRr/xBqdtp2l2VxqOoXLiOG1tYmkllY9FVVBJPsK+8f2cv+CXOseIfsuufFW5fQ9OOJF0CycG7lHXEsnKxD/ZGW68oa+5vgT+y58Pv2edOEXhbR1OpOmy41m9xLeT+uXx8oP91Aq8dM16/wBK+Hx2fTq3hhlyrv1/4BDkcx4C+HPhr4XeHINC8K6La6LpUP3be1TbuPdmbq7HuzEk9zXT55owcUAYr5OUnJuUndki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dT0uz1qwnsdQtIL6yuEMc1vcxiSORT1VlIIIPoa+Hf2h/+CXvhnxj9p1n4aXSeFNXbLnSbks1hM3op5aEn23L0AVa+7wKDXVhsXWwkualK35fcO9j+fL4pfBrxn8F9fbR/GWgXWjXWT5TyrmGcD+KOQZVx7qTjviuKr+iHxn4E8P8AxF0K40bxNo1nrmlTj57W9iEi57MM9GHZhgjsa/P/APaE/wCCVYP2nWPhLqODy58ParL/AOOwzn9Fk/F6+4wWfUqtoYhcr79P+AUpH5vUVveNfAfiL4c69PovifRrzRNUh+9bXsJjbHZhnhlPZhkHsawa+pjKM1zQd0UFFFFUAVoaB4i1Xwrq1vqmi6jdaTqVu2+G7spmiljPqrKQRWfRQ4qStID7s+A//BUzxX4S+z6X8SNOHizS1wv9qWgWG/jHqw4SXj12HuWNfoT8H/2i/h98ddOFz4P8R2uoTqu6XT5D5V3D674mwwGeNwBU9ia/AqrelavfaFqEF/pt5caffW7B4bm1laOSNh0KspBB9xXzeLyPD4i8qXuy8tvu/wAhNH9G9JivyR+Bf/BUDx94B+z6d44tk8c6OmF+0uwhv419fMA2yY/2xk/3hX6D/BT9rv4YfHmOKLw54hih1dxk6NqeLe8B9AhOHx6oWHvXxWLyvE4TWcbx7rVEWaPaaKTNLXliCiiigAooooAKKKKACiiigAooooAKKKKACiiigAooooAKKKKACiiigAooooAKKKKACiiigAooooAKKKKAGsoPUZrifGfwV8BfEPf/AMJJ4O0TWpH6zXlhG8o9w5G4H3Brt6KcZyi7xdmB8p+Mf+CaPwP8U72s9H1Hw1K/JfSdQfGfZZvMUfQAV4d4w/4JCQtvk8K/EJ0/uW2r2Ab85Y2H/oFfo7mg16dLNMZS+Go/nr+Y7s/HPxd/wTC+Nfhze2nWmjeJkXkf2bqARiPpOI+fbmvFfFn7M/xW8ElzrPw+8Q2sSfenSwklhH/bRAV/Wv33phAPbNepT4hxMfjSf4D5j+c61vdT8PX3mW093pt5Ecb4naKRD9RgivTfC/7W3xj8HBF034jeIPLT7sd3dtdIvsFl3DHtiv3I8R+BPDfi+Hyte0DS9ajIxs1CzjnGPTDg15D4o/YX+Bni0u118PNPtJG6Ppjy2e0+yxMq/piu5Z9hq2lej+T/ADsO5+ePhj/gqF8bdB2C/utE8Qgdf7R04IT/AN+Wjr1jw3/wV71SHYuv/Dq1us/el07Umhx7hXjfP/fVeteKP+CUXwp1be+kaz4i0KU/dRbiOeIf8BdNx/76rynxH/wSC1GIO2gfEe2uM/di1HTGix9XSRs/980/bZLX+KPL8mvyDQ9R8Of8FY/hdqW1NX0DxJo8h6ssMM8Q/ESBv/Ha9Q8Pf8FCfgP4h2qvjhNPmP8Ayz1CxuIcfVjHt/WvgnxF/wAEt/jRopY2P9ga6B0FlqBQn/v8iDP415j4h/Yi+OPhjd9r+HGrTBev9n+XeZ+nks2aP7Oyqt/Dq2+a/ULI/Y/QP2hPhl4oC/2V8QPDV87dI4tVgL/iu7I/Ku5tb+2v4Vmt7iKeJvuvE4ZT9CK/nt134YeMvChb+2fCmt6QU+99u0+aHH13KKx9N1vVNDm87T7+7sJf+eltM0bfmCKh8PU5K9Or+F/1DlP6M8gigmvwI0T9pf4seHto0/4j+KIUXpE2qzPGP+AsxH6V32if8FBPj3oe0J48lu4x1S9sbabP/Amj3frXNPh3EfYmn96Fyn7cgCkwa/ILSf8Agqh8aNO2i5h8Oarjr9q091z/AN+5FrttI/4K7eMYcf2n4E0S79fslzNBn/vrfXJLIsbHZJ/P/OwcrP1Jor85tL/4LA2UmBqPwynh9WttZEn6NCv866/Tf+Ct/wAOJQPt/hHxPbHv9nW3mx+cq1zSynGx3p/iv8xWZ91UV8fad/wVL+C18B53/CQ6fn/n405Tj/viRq6ax/4KP/AK6x5njKa0J7T6Td/+yxGuZ5fi470pfcwsz6azRk+leC2P7dnwJ1DHlfETTkz/AM9oZ4v/AEKMVu2n7XPwYvceX8TPDa5/566gkf8A6ERWP1XELeD+5iPXqK85tv2jPhTe48j4leEpSeya5bE/+h1qQfGLwDd48jxt4dmz/wA89Vgb+T1m6VRbxf3AdlRXOw/EPwvcDMXiPSZB/sX0R/8AZquReK9FmH7vVrF/925Q/wBankl2A1qKojW9Pbpf2x+ky/408araN0uoD9JBRyy7AW6KpnVLNet5APrIP8aY2u6agy2oWqj3mX/Gjll2Av0VjzeMNCg/1ms6en+9dIP61Rn+JPhO1H77xPo8X+/fxD+bU1CXYDpqSuJuPjb8O7T/AF/jvw1D/wBdNXt1/m9ZN1+0v8JLIHzfid4RQ/3RrdsT+QfNNUqj2i/uA9Morxu6/bE+CllnzPiV4fbH/PK7En/oOawb79vn4CadnzfiFaNj/nhZ3Uv/AKBEa1WExD2py+5gfQXPrRz618t3/wDwUp+A1mCYvE97fEdoNKuRn/vtFrmdS/4Kr/Byyz5Fj4nv8dPs9hEM/wDfcy1tHL8XLam/uHZn2XRXwTqf/BXTwNED/Z3grxBdHt9plghz+TPXI6p/wWCY5XTvhgB6SXOtZ/8AHVg/rXTHKMdL/l3+K/zCzP0jwaCBX5U6x/wVw+Ic+7+y/B/hyzz0+1efPj/vmRK4jV/+Cn/xv1MN9nvdF0rPT7Jpqtj6eYXrpjkONlukvn/lcfKz9jQaQsB3r8N9a/br+O+vbvtPxE1CIHtZww22P+/aLXA638efiV4kDDVfH/ibUEbqlxq07r/3yXxXXDhyv9uaX3sOU/fbVPEOl6FB5upalaafF/fup1jH5sRXnfiD9qf4Q+GA39ofEjw2jr96KHUY55B9VjLH9K/Bx5L3VLrLNPd3Eh6ks7sf5muv0H4GfEbxSV/sjwH4k1JW6PbaVO6/iwXArpXD9GGtWt+S/Nj5T9aPEP8AwUk+BOh7hD4mu9YkXqmn6bOfyLqqn868u8Sf8FcPAdpvGh+DNf1Rx0N9JDaqfxVpDj8K+NPD37AXx38RbWi8BXFnGer6hd29vt+qvIG/IV6f4b/4JSfFjVdj6pq/hvRoz95HuZZpR+CR7T/31T+o5TR+Opf5/wCQWR0/iX/grr4vuw40DwHo2mZ+6dQupbvH/fHlV5L4m/4KS/HXxDvW38R2ehRN1TTNOhHHs0iuw/A19D+G/wDgkDarsfXviRNL/eh07SwmPo7yH/0GvWvC/wDwS4+C+hbDqK674iYfeF/qHlqfwhVCB+NP6zk1D4Ic3yb/ADDQ/MHxR+0V8UPG29da8f8AiK/ifrA+oyrF/wB+1YL+lcZp2kar4jvfJsLK81O7c58u3iaV2P0AJNfub4X/AGPvgx4P2HTvhxoTMn3Xvrf7Yw990xc5969V0vRdO0O0Ftp1hbWFuvSG2hWNB+AAFS8/o01ahR/JflcOY/DHwl+xv8afGxT+zfh1rUSP0k1GEWSkeuZygxXtnhL/AIJT/FjW9kmtanoHh2E/eSS5e4mH/AY0Kn/vuv1wNL9K4KnEGLn8CUfxFzH5++D/APgkV4XstjeKPHWq6q3Vo9LtY7QfTLmUkfgPwr3Twb/wT5+Bng0RuPBqaxdJ/wAttXuZbjd9ULeX/wCO19H0ma8qrmWLq/FUfy0/IV2YPhjwJ4b8F232fw/oGl6HBjHladZx264+iAVvYpaSvObcndsQtFFFABRRRQAUUUUAFFFFABRRRQAUUUUAFFFFABRRRQAUUUUAFFFFABRRRQAUUUUAFFFFABRRRQAUUUUAFFFQyzpbxPJI6pGgLMzHAAHUk0ASmgnFfK/xv/4KKfCz4R+fZaZenxtr0eV+x6O4MCN6SXHKD0+TeR3Ffnr8df29vil8bftFkdU/4RXw9Jlf7K0Vmi3r6Sy53vx1GQp/u17WEyjE4qztyx7v/LcdmfpX8df25fhd8CxcWV3qw8Q+IYsr/Y2jMs0it6SvnZH7hju9FNfnT8eP+Ch/xO+MX2jT9Lu/+EI8PSZX7DpEhE8i+klxwx44IXYpHUGvlokk5JyaK+0wmS4bDWk1zS7v9EWlYV3aRyzsWYnJJOSaSiivfGFFFFABRRXpXwa/Z28f/HrVhZ+ENAnvoVYLPqMo8q0t/wDflPAOOdoyx7A1nOrToxc5uyXcDzWvbfgH+yB8Rv2hrqOXQdJNhoO7bLrupAxWq4POw4zIw9EBx3x1r9Af2fP+CZXgj4b/AGbVvHcqeONeTDi1kQrp0LegjPMv1fg/3BX2XaWcFhbRW1tClvbxKEjiiUKqKBgAAcAAdq+QxvEEVeGFV33e3yRLl2Pmj9nj9gL4dfAw22pXdsPF/imPDf2pqcQMcL+sMPKp7MdzDsw6V9QAYFFLXxdWvUrz56srsgKKKKx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N+Jfwj8H/GDQW0fxjoFnrlkc7BcJ88RP8AFHIMMje6kGvzy+P/APwSs1bR/tGrfCvUzrFqMv8A2Fqbqlyo9IpuEf6NtOB1Y1+n2KDXfhcfiMG70padnsNOx/Op4p8I634H1m40jxBpV5ouqW5xLaX0LRSL74YDg9j0NZFf0D/FP4JeCfjTov8AZfjHw/aa1AoIillXbPAT3jlXDofoRnvmvzz+PX/BK3X9ANxqnwv1P/hIbEZf+xtSdYrxB6JJwkn47D9TX3GDz2hXtGt7kvw+/wDzLTPgSitbxR4T1rwTrM+ka/pV5o2pwHElpfQNFIv/AAFgDj371k19JGSkrxGFFFFUAU6KV4JFkjdo5FIZWU4II6EGm0UWuB9RfBH/AIKI/FX4R/Z7HUL9fGugx4X7FrTlpkX0juPvj0G7eB2FfoB8Ef8AgoX8Kvi+beyvNTPg3XZML9h1tljjdvSOf7jc8DcVY/3a/F2ivCxWTYXE6qPLLuv8thNH9HsUqTRrJG6yIwBVlOQR6ipRX4P/AAZ/a2+KHwKkij8NeJZ30pDzo+o/6RZkegRj8mfVCp96+9fgt/wVU8GeKhBYfEHSp/CGoNhTqFqGubJz6kAeZH9MMB3avkMVkmKw+sFzLy3+7/Ilpn3ZRWB4R8a6D480eLVfDms2OuadJ925sLhZkz6EqTg+oPIrfr55pxdmSFFFFABRRRQAUUUUAFFFFABRRRQAUUUUAFFFFABRRRQAUUUUAFFFFABRRRQAUUUUAFFFFABRRRQAUUUUAFFFFABRRRQAUUUUAFJilooAbtDdVH5VzmvfDfwn4p3f2z4Z0fVt33vt1hFNn67lNdLSEe9NScdU7AeM63+xz8FPEAb7V8NdAj3dfsdqLX/0VtxXA61/wTY+BGrA+R4avdJY97PVLg/pI7ivqTNFdUMbiIfDUkvmx3PiLVv+CTXwqvNzWHiHxTYOeitcQSoPwMIP61xWrf8ABIHS5cnTPiZd2w7Ld6Qs36rKn8q/RICjFdUc2x0Nqj/B/mF2fl3qv/BIfxZDu/s3x/o916farOWHP/fJeuR1L/glH8X7ME22reFL5ewjvZ1b/wAehA/Wv1yz7UhPtXVHPcat5J/JD5mfjNqX/BND472OfJ8P6fqGP+ffVIBn/vtlrmr79gP4+afnzfh7dPj/AJ4XtrL/AOgymv2//GiumPEWKW8Yv5P/ADDmZ+EF9+x78atPz5vw119sf88bQy/+g5rDuv2bvixZZ874Z+L0A/iOh3OPz2Yr9+/woxWi4jrdaa/EOY/nrufg/wCPLIkXHgvxDAR18zS51/mtZs/gfxJaZ87QdUhx/wA9LORf5iv6Jto9BTNif3V/KtVxHPrSX3/8AOY/nMl0u/gOJLS5j/3o2H9KrlZQcEOPzr+jzyl/uj8qY9rDKMPEjj0ZQav/AFjX/Pn8f+APmP5xf3v/AE0/WnZl/wBv9a/oxbRdPPWxtj9Yl/wqNvD2lv8Ae020b6wL/hVf6xx/58/j/wAAOY/nSzL/ALf60397/wBNP1r+jBdA0xemnWg+kC/4VIukWKcrZ26n2iUf0pf6xx/58/j/AMAOY/nNWOeQ4VZGPoATVuDRNUuiBDYXcpPZIWP8hX9F6wRqMKigegFL5S/3R+VL/WNf8+fx/wCAHMfzwQfD7xVd/wCp8N6vNn+5Yyt/Ja07X4J/EO/I+zeBPEtwT/zy0i4b+SV/QZtX0X8qXaB2qHxHPpSX3/8AAFzH4F2n7MPxevceV8MfF2D0L6LcIPzKCt6x/Yv+N2oY8r4b62uf+e8Sxf8AoZFfuvijFYviOv0gvxDmPxIsP+Ce3x+1DBXwDJEp/in1Kzjx+Blz+ldPp3/BMT45X2PO03R7DP8Az8amhx/3xur9kM0VnLiHFPaMV8n/AJhzM/JjTP8Agkz8Vrkg3viLwrZoeoS5uJHH4eSB+tdfpX/BIPXJQP7S+JGn2vr9l0t5sf8AfUiV+nGfajJ9K5pZ5jZbSS+SC7Pz60f/AIJC+G4tv9qfELVLv1+yafHBn/vpnrttI/4JSfB/T8G71LxRqbdxNewop/BIQf1r7PxRzXLLNcbPeo/y/IV2fNmi/wDBOz4C6MFJ8Ftfyj/lpealdPn/AICJAv6V3uifsq/B/wAPbDZ/DbwyHX7rzabFMw+jOCa9W59aWuSeLxE/im382IydH8LaN4ei8vStIsdNjxjbaWyRD8lArUCgdBinUVztt6sBKWiikAUUUUAFFFFABRRRQAUUUUAFFFFABRRRQAUUUUAFFFFABRRRQAUUUUAFFFFABRRRQAUUUUAFFFFABRRRQAUUUUAFFFFABRRRQAgzQcUA+tef/FH48+AvgvYm68Y+KLDR8rujtpJN9xKP9iFcu31AxThCVR8sFd+QHoArL8Q+JNJ8J6XPqet6naaRp0A3S3d9OsMSD3ZiAK/Or41f8FY5pfP0/wCGHhzyVOVGsa6Mt9UgU4HqCzH3Wvhn4k/GPxr8X9VOo+MfEl/rtwCSiXMv7qLPURxjCIPZQK+lwmQYit71V8i+9lJH6X/G3/gqT4F8F/aNP8BWEvjXVFyovXzb2KH13Eb5MHsFAPZq+AfjT+1x8TvjxJLF4k8RSxaQ5yNG03NvZqOwKA5fHYuWPvXjdFfY4XKsLhNYxu+71f8AwPkUlYKKKK9YYUUUUAFFFd18K/gf45+NerjTvBvh281mRWAlnjXbBBnvJK2ET8Tk9s1E6kKUXKo7IDha7z4UfAzxz8btZGneDvD13q7qwEtwq7LeDPeSVsKv0JyewNfoP8Av+CV2g6A0GqfFDUh4hvhh/wCxdOdo7RD6SScPJ9BsH+8K+6fDXhXR/Buj2+laDpdppGm267YrSyhWKJB7KoAr5TGcQU6d44ZXffp/wSXI+IfgB/wS18NeFTbar8TL4eKNTXDDSbMtHYxn0duHl/8AHR2INfceh6DpvhrSrfTNIsLbS9Ot12Q2lnCsUUa+iqoAA+laPUUY4r4vE4yvi5c1WV/y+4m9xaKKK5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N8UPgv4K+M2inTPGXh2z1uAAiOSZMTQk945Vw6H/dIr8/vjp/wSl1XTjcal8Lda/taAZYaHq7rHOPaObhG9g4TA/iNfpzQa78LmGIwb/dy07PYadj+d3xt8P/ABJ8N9cl0fxRol9oWpR9be+haNiP7y54ZT2YZB7Gufr+hnx78MvCvxR0N9I8V6DY67p7ZxDeQhyhP8SN1Rv9pSD718JfHH/glFaXX2jUvhbrhsZOWGia0xeM+0c4BYewcN7sK+zwmf0ato11yv8AD/gf1qUpH5p0V2vxO+C/jb4N6sdO8Y+HL3RJySI5J48wzY7xyrlHH+6TXFV9RCpColKm7ooKKKKsAooooA6TwL8SPFPwy1ddU8K6/qGgX4xmWxnaPeB/CwBww9mBFfafwd/4KveKdB8ix+IugQeJbUYVtT0zFtdgd2aP/VufYeXXwRRXBiMDh8UrVYJ+fX7wtc/dv4Qfte/Cv43CGHw74oto9VkwP7J1E/ZrsN/dCNw5/wBwsPevZwc1/N8rFGBUkEdCK9/+EH7dHxd+Dvk29j4kfXdIjwBpmu5uogo7KxIkQeysB7V8pieHZfFh5/J/5kuJ+4XWjpXw38IP+CqfgLxWILPx1pV34NvmwrXcIN3Zk+pKjzFz6bWA7tX2B4N+IPhn4jaUNS8L69p+vWLcedp9wsoU+jbT8p9jg18viMHiMM7VYNfl95NjpaKKK5BBRRRQAUUUUAFFFFABRRRQAUUUUAFFFFABRRRQAUUUUAFFFFABRRRQAUUUUAFFFFABRRRQAUUUUAFFFFABRRRQAUUUUAFFFFABRRRQAUUUUAFFFFABRRRQAUUUUAFFFFABRRRQAUUUUAFFFFABRRRQAUUUUAFFFFABRRRQAUUUUAFFFFABRRRQAUUUUAFFFFABRRRQAUUUUAFFFFABRRRQAUUUUAFFFFABRRRQAUUUUAFFFFABRRRQAUUUUAFFFFABRRRQAUUUUAFFFJQAtNOK84+KP7Qvw7+DVuZPF/ivTtJmC7hZmTzLpx/swplyPfGK+K/i/wD8FZ4IvPsvhp4WM7cqura+dq/VYEOT6gs491rvw+X4nFfwoO3fZfeOx+itzdw2cEk9xKkMMalnkkYKqgdSSegr5m+MP/BQ/wCEXwp8+1tNWbxlq8eR9j0HEsYb/anJEYHrtLEelflT8WP2kviT8a53bxd4rvtRtS25dPjfybRPTEKYTI9SCfevM6+qw3DsY+9iZX8l/mVyn158ZP8Agpl8UfiMs9l4baDwJpL5G3Tz5l4y+jXDDIPuiofevk7VdWvtc1Ce+1K8uNQvZ23y3N1K0kkjerMxJJ+tVKK+poYShhly0YpFBRRRXWAUUUUAFFFez/BP9kL4nfHmSGXw9oEltoznB1rU829mB6qxGZPogY1jUrU6MeepJJeYHjFek/CD9nX4hfHTUBb+D/Dd1qMAbbLqDjyrSH13ythQe+0EsewNfpP8Dv8AgmD4A+H/ANn1HxrO/jrWEw3kTAw2Ebe0QOZMf7Zwf7or7E0rSLHQtOhsNOs4NPsbdQkNtaxLHHGo6BVUAAewr5XF8QwheOGjd93t/n+RLkfDPwK/4JW+GPC7W+p/EnUz4q1BcN/ZViWhsUPoz8SS/wDjg9Qa+3vDnhfSPB+kW+l6Fplpo+m267YrSyhWKJB7KoArW/GjHFfGYjGV8VK9WV/y+4m9xaKKK5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V4i8NaR4u0qfTNc0y01fTZxtltL6BZonHurAg18Z/G3/AIJa+BfGn2jUPAd/N4K1RssLKTNxYufTaTvjye4Ygdlr7f7UtdOHxdfDO9KTX5fcO9j8I/jP+yH8UfgY803iHw5NcaRGT/xOdMzc2hHqXUZj/wC2gU+1eM1/R+8ayKVdQykYIIyCK+bfjR+wB8JvjEZ7tdG/4RTW5Mt/aOhBYQzerw48tuepwGP96vrsLxF9nEx+a/yK5j8UqK+u/jL/AMEz/il8OPPvPDiQ+O9ITLBtNHl3ir/tW7HJPtGzmvk7VNKvdEv5rHUbOewvYG2S29zGY5I29GUgEH619ZQxdDEx5qMkyirRRRXUAUUUUAFa/hfxhrvgrVY9T8P6xfaJqMf3LrT7h4ZB7blIOPasiiplGMlaQH2X8Jv+CovxO8ECG18VW1l4405MAvcD7NeY9BKg2n6shJ9a+0PhR/wUc+D/AMSxDbX+qzeDNUfANvrqiOIn2nUlMe7FT7V+MlFeFiMkwuI1S5X5f5bCsj+jXTdTs9Zs4rzT7yC+s5l3Rz20gkjceoYEgj6VdHSv57/h58ZPG/wnvhdeEfFGp6DJu3NHaXDCKQ/7cZ+R/owNfXnwr/4KweM9C8m18d+HrHxRbDAa9sT9juvdiADGx9gqfWvmcRw/iKetJqS+5/5fiTyn6pjil6182/C//goJ8GPid5MH/CR/8IxqMmB9j8Qp9lwf+uuTF/4/n2r6Jsr+21O0iubS4iuraVQ0c0Lh0cHoQRwRXztShVoPlqRafmSWqKKKxAKKKKACiiigAooooAKKKKACiiigAooooAKKKKACiiigAooooAKKKKACiiigAooooAKKKKACiiigAooooAKKKKACiiigAooooAKKKKACiiigAooooAKKKKACiiigAooooAKKKKACiiigAooooAKKKKACiiigAooooAKKKKACiiigAooooAKKKKACiiigAooooAKKKKACiiigAooooAKKKKACiiigAooooAKKKKACiiigAooooAQUHisPxR4z0DwPpjaj4h1qw0SwTg3OoXKQR/TLEDPtXyz8Uf8Agp78JvA/nW/h43/jbUEyALCIwW24djLIAce6KwrooYWviHalBv8AruB9gge1c94y8f8Ahr4e6U2peJte07QbIZxPqFykKsfRdxGT7Dmvyc+K3/BTn4sePPOtvD7WXgfTnyANOj865K+hmkBwfdFQ18r+JPFeteMtUk1LXtXvta1CT791qFw88jfVmJNfS4fh2rPWtJR8lq/8iuU/VL4sf8FUPh14R8608G6bfeNb9chbjBs7PP8AvuC5/BMH1r4u+LX/AAUJ+MXxT862i11fCWlSZH2Pw+pgYj/amJMh464YA+lfNNFfT4fKMJhtVC77vX/gFWRLdXc99cSXFzNJcTyMXeWVizMT1JJ6moqKK9labDCiiigAooooAKK6PwN8OfFHxM1hdL8K6Df6/ftjMNjA0mwerEDCj3OBX2r8Gf8AglF4n14wX3xH1yHw3ZnDNpemFbi7I7q0n+rQ+48z6Vw4jHYfCK9WaXl1+4L2PguC3lupkhhjeaWRgqRopZmJ6AAdTX1B8FP+CdfxW+LJgvNS09fBOhyYJvNaUrOy/wCxb/fJ/wB7YD61+onwd/Za+GnwMijPhXwxaw6gq4bVbsefeP6/vWyVz3C7R7V6yK+RxXEU5e7ho283/kRzHy/8Ev8Agnn8KfhELe9vNNPjPXY8N9t1tVkiRvWOD7i+o3bmH96vpyGFII1jjRY0UAKqjAA9AKl60cCvlK1erXlzVZNskWiiis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APWvPvij8BfAXxosTbeMPC9hrBC7UuZI9lxEP8AYmXDr9AcV6CM0dKcJypvmg7PyA/N/wCMf/BJnPn33wz8TY6suk69+eEnQfgAyfVu9fD3xS+AXxB+C96bfxh4Wv8AR03bUu2j8y2kP+xMuUb6A5r+gHFVdQ0611WzltLy2iu7WZSkkE6B0dT1BU8EV9Hhs+xNHSr7y+5/eVzH849Ffsx8Xv8AgnD8Ivif591pumyeCdWfJFxoZCQFv9q3OUx7JsPvXxJ8Xf8AgmR8Vfh/5914cW18daWmSG08+VdhfVoHPJ9kZzX1mGzrC4jRy5X2en47FXR8hUVoa74e1Twvqc2naxpt3pWoQnbLa3sDQyofQqwBFZ9e4pRkrxGFFFFMAooooAK7b4efGvx38J7kTeEvFmqaH825oba4byXP+3Eco34g1xNFROnCouWaugPuj4Zf8FXvHvh/yrfxpoGneK7YYDXVqfsV0fUnAaM/QIv1r60+Gf8AwUf+DPxBEMN7rU/hC/fA8jXYPLTPf98haMD3Yr9K/GOivCr5HhK2qXK/L/LYVkf0X6F4j0rxTp0d/o+p2erWMn3LmxnWaNvoykg1pY/Cv53PCPj7xL4A1EX/AIa1/UtBvBj99p108DH2JUjI9jX058N/+Cnfxg8F+VBrc2neMbJcAjUrcRT7faSLbz7sGr52vw7XhrRkpeujJ5T9iMZo6V8P/Dj/AIKt/DnxJ5UHi3RdV8IXLY3TRgXtsv8AwJAJPyjNfUHw/wDj38O/inGn/CKeMtH1mVxkW0N0ouB9Ymw4/Fa8CvgsRh/4kGvy+8Vj0GikBzS1xiCiiigAooooAKKKKACiiigAooooAKKKKACiiigAooooAKKKKACiiigAooooAKKKKACiiigAooooAKKKKACiiigAooooAKKKKACiiigAooooAKKKKACiiigAooooAKKKKACiiigAooooAKKKKACiiigAooooAKKKKACiiigAooooAKKKKACiiigAooooAKKKKACiiigAooooAKKKjklSJC7sEVRkknAAoAeaOvSvGPiJ+2D8H/hgJU1rx1pjXceQbPTpDeThv7pSINtP+9ivlv4j/wDBW/Q7PzbfwN4MvNTfkLe63MtvGD6+Um4sPqymu+hl2KxH8Om7d3ovxHZn6FE4rlPHPxT8IfDWy+1eKvE2l6BDjcpvrpImf/dUnLH2ANfjz8Sf+Cgvxr+I/mwnxP8A8I1YyZ/0Xw/F9lx9JcmX/wAfr551PVb3Wr2W81C8nvruU7pJ7mQyO59SxJJr6Chw5VetedvJaj5T9Zvib/wVP+GHhISweFrHUvGt4uQskKfZLUn3kkG/8oyPevkn4nf8FOfi7458630Oaw8F2D5AXTYfMuCvoZZN3PugWvkWivo6GT4Shry8z89f+B+BVkbPinxlr/jjU31HxDrWoa5fv1udRuXnk+m5iTj2rGoor2YxjBWiMKKKKoAooopgFFFdX4A+FPjH4p6n9g8JeG9R1+5BAYWVuzpHnu7/AHUHuxArOU401zTdkBylABJ45r70+EP/AASg8W68Ybz4ha/beGbU4ZrDTsXV2R3Vn/1aH3Bf6V9ufCH9jH4TfBcQT6L4XgvtViwRqur4urncP4lLDah/3FWvAxOeYahpB878tvv/AMhXR+UXwd/Ys+LPxrME+j+GZtM0iXB/tXWc2tttP8S7hukHuitX3V8G/wDglZ4G8KeRfePNUufGN+uGNlBm1slPodp8x8eu5Qe619yBQOgxS4r5PE53isRpF8q8t/v/AMiWzB8IeCtA8A6PHpXhzRbHQ9Pj+7bWFusKZ9SFAyfc8mt+iivAbcnd7k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Hj/AOFPg/4qab9g8W+G9O1+2AIX7bbq7x57o/3kPupBr48+LH/BKHwX4g8668B6/e+Fbo5K2V8DeWvsoYkSL9Sz/SvvHqKBxXXh8biMN/Cm15dPuHex+IHxX/YQ+MfwmMs914Zk8QaZHk/2hoBN3HgdygAkUe7IB718/wA0MlvK0cqNHIpKsjjBBHUEV/R/ivNPid+zl8NvjHG//CW+D9N1S5YY+3CLybofSZNr/hnFfT4biKa0xEb+a/y/4JXMfgRRX6afFP8A4JJ6Vema6+H3i+fTZDkrp2ux+dFn0EyAMo+qMfevj/4pfsTfGH4S+dNqng+61LTo8n+0NF/0yHaP4jsyyD3dVr6bD5phMTpGav2ejHdHhdFOdGjYq6lWBwQRgim16q12GFFFFABRRRQAU6OR4nV0YoynIZTgg02ihq4Hsnw9/bA+MHwx8pNE8d6o1rHwLPUZBeQgf3QkoYKP93FfTfw+/wCCt/ifT/Kh8aeDdP1iMYVrrSZ3tJAP7xR96sfYFRXwBRXnVstwuI+Omr/c/wAAsj9l/h//AMFKfgp40Ecd9q994Vu3wPK1m0YLn/rpFvQD3Yivonwl8RPC/j6zN14b8RaXr9vjJk028jnA+u0nH41/O/VnT9TvNIu47qxu57O5jOUmt5CjqfUEcivCrcOUpa0pteuv+RPKf0c59qCRX4aeBv24vjZ4A8tLHx3qGoWyYH2fWNt8pHpulDMB9CK+h/Av/BXDxRYeXF4v8E6bq6Dhp9KuHtHx67X8wE+wKj6V4dbIMXT+C0vR/wCYuVn6iHkUdK+QPBP/AAVD+DXicxx6vJrHhSY8MdQsjLED7NCXOPcqK9/8E/Hv4cfEUIPDfjfQ9Wmfpbw30fn/AIxkhx+IrxquDxFD+JBr5Cseg0U1WB6HNOrlEFFFFABRRRQAUUUUAFFFFABRRRQAUUUUAFFFFABRRRQAUUUUAFFFFABRRRQAUUUUAFFFFABRRRQAUUUUAFFFFABRRRQAUUUUAFFFFABRRRQAUUUUAFFFFABRRRQAUUUUAFFFFABRRRQAUUUUAFFFFABRRRQAUUUUAFFFQXN1DaQvLPKkMSDczyMFVR6kmgCY0dK8f8b/ALW/we+HwkXWPiFoyzR8Nb2c/wBslU+hSEOwP1FfP/jf/gq/8NdEEkfhzQNc8Szr92SREs4G/wCBMWcf98V20sBiq38Om38rfmOx9wEUhIA5r8m/Hf8AwVf+JmveZF4a0PRfC8DfdkdGvLhf+BMQh/74r528dftTfFr4k+YviDx9rVzBJ9+1guDbQN9YotqH8q9mjw9ip61Go/i/wHys/bDx38evh38MRIPFHjTRdHmTrbT3iGf8IgS5/AV82/EH/gqj8KfDIli8OWer+L7lc7Hhg+y27fV5cOP+/Zr8jmdnJLEsTySTSV7lHh7Dw1qycvwX+Y+U+2PiF/wVZ+JviPzYfC+kaP4St2+5KUN5cr/wJ8If+/dfMvxB+PfxF+Kbv/wlXjHWNZhc5NtNdMLcH2iXCD8FrgaK92jgcNQ/hwS/P79yrCk5pKKK7gCiiigAooooAKKKu6Pomo+IdQisdLsLnUr2Y4jtrSFpZHPoFUEmk5RjrIClRX1L8Lf+CcPxk+I3k3F9pEHg7TnwfP12Xy5cd8QqGkB9mC/Wvr/4V/8ABKz4deFRDc+MdU1DxneLgtbgmytM/wC6hLn/AL7wfSvHxGcYOh9u77LX/gfiK6Pys0Hw5q3irUotO0XTLzVr+U4jtbGBppXPsqgk19TfCj/gmb8WviD5NzrsFp4H0x8Evqj77kr/ALMCZIPs5Sv1k8FfDXwr8NdMFh4V8O6boFrgbo7C2SLfjuxAyx9zk105xXzGI4iqy0oR5fN6v/InmPkP4Tf8EyvhP4A8m71+O78cammCW1JvLtQ3qIEOCPZ2cV9VaF4e0vwtpsOnaPptppVhCMR2tnAsMSD0CqABWnSYFfNV8TWxDvVm2SLRRRXO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L/iV+zZ8Mvi+kh8WeDNM1K6kGDfJF5N1/wB/o9r/AK4r5K+J3/BJTw7qRlufAfi280aY5ZbHWIxcwk+gkXayj6hzX6CZpOK7qGPxOG/hTaXbdfcx3PxI+Jn7AXxq+GnmyyeFn8R2Eef9L8Pv9rBHr5YAl/NK+fb/AE660q7ltb22ms7mI7ZIZ4yjofQg8g1/RzjiuR8d/CXwZ8T7P7N4r8L6Vr8e3arX1qkjoP8AYcjcv1BFfRUOI6i0rQv5rT8B8x/PZRX64fEb/glf8LfFfmzeGb3VfBt02dscUv2u2U+6SHefwkFfLHxH/wCCWvxX8J+bN4cuNL8Z2i5KrbTfZbkj1McuF/AOa+hoZzhK+nNyvz0/HYq6Pjaiut8c/CXxr8NLkweKvC2raC2dqtfWjxo/+65G1vqCa5KvZhOFRc0XdDCiiirAKKKKACiiigApQxXoSPpSUUWuB6D4L/aC+JXw98seHfHOu6ZCn3beO+kMH4xsSh/EV714L/4Kg/GfwyETVJtG8URDgnUbERSEezQlBn3INfIlFcVXBYav/Epp/ILH6X+Dv+CvWmS+XH4q+Ht3a4+/caRfLNn6RyKmP++zXuHg/wD4KSfA3xSEW48Q3nh6d+kWrWEi/m8YdB+LV+MFFeTVyHB1PhTj6P8AzuLlR/QT4U+OHw+8dmMeH/Gug6vI/SG01GJ5PoUDbgfYiu3DhujA/Sv5wAxHQkfSuz8KfGnx/wCBtg8PeNNf0aNOkVnqMscf0KhsEexFeVU4bf8Ay7qfev6/IXKf0H0V+KvhP/gox8dvDGxJPFUOtwJ0i1Swhkz9XVVc/wDfVew+GP8Agrr4ws9g8Q+BdF1QD7x065ltCf8Avrza8ypkOMh8Npej/wA7C5WfqRg+tLXwh4Z/4K2/D+/2LrvhHxBpDt1a0aG6RfqSyHH0Fes+G/8Agol8CPEexW8YNpczf8stRsZ48fVghQf99V5tTLsXT+Km/kr/AJCsz6Vpa8+8N/tAfDTxdsGjePfDmoSN0ih1SEyfim7cPxFd1FcRXEayRSo6MMhkYEEexrhcJR0krCJ6KTNLUgFFFFABRRRQAUUUUAFFFFABRRRQAUUUUAFFFFABRRRQAUUUUAFFFFABRRRQAUUUUAFFFFABRRRQAUUUUAFFFFABRRRQAUUUUAFFFIWAoAPxoqjqOs2GkW7T395b2cI6y3EqxqPxJrzjxJ+1P8IfCYcaj8RvDiOn3ooNQjnkH1SMs36VcKVSfwRb9EB6rQa+VPEv/BS/4GaCHFrreo68y/w6dpsoyfYyiMfrXkvib/grv4Ztt48PeANV1H+62pXsdr+JCCX8s1308sxlT4ab+en5jsz9BaTA9a/KDxT/AMFZ/iVqQdND8NeH9Fjbo8yS3Mq/Ql1X81rxzxX+3l8c/F29bjx7eWELdI9KhitNo9mjUN+Zr0qfD+LqfFaPz/yHys/by5u4bOJpZpkhiQZZ5GChR6kmvNPFn7UXwl8EbxrHxC8P28qfeghvknmH1jjLN+lfhb4l8feJvGcvm6/4i1XXJc536jeyTnPrl2NYOc16dPhtf8vKn3IfKfsH4w/4KifBjw7vXTJdb8TyDhTp9gYkJ9zMYyB+Brw/xh/wV51GTfH4W+H1tb4+5cavftLn6xxquP8Avs1+dlFetSyLB094uXq/8h2R9O+NP+Cjnxx8YeYkPiO28O279YdHso48fR3DuPwavCPFnxN8X+PpjL4l8Uaxrzk5/wCJjfSTgfQMxx+FczRXq0sLh6PwQS9EOwZzRRRXWAUUUUAFFFFABRRRQAUUoBPQZr0/4efsx/FP4qeU/hnwRq99bSY23ksH2e2P0mk2p+tZzq06S5ptJeYHl9Ffefw3/wCCS/jPWPKn8aeKtN8OwHDNa6fG15P/ALpJ2Ip9wWr6n+HH/BNz4MeAfKmvdIu/F18mD52uXBdM9/3SBUI9mDV4dfPMJR0T5n5f57Cuj8gPCvgjxD461FbDw5oeo67enGLfTrV53+uFBwPevpz4Z/8ABMj4weODFPrVvYeDLB8Evqk4knK+0Ue459nK1+u3h/wto3hLTksND0my0exj+5bWFukEa/RVAFaufxr56vxFWnpRgo+urJ5j4p+GX/BK/wCGXhTyrjxXqGp+NLxcFonf7Hak/wC5Gd/5yEe1fVfgf4X+EfhpYfY/CnhrTNAgIAYWFqkTP7uwGWPuSTXV9KOtfO18ZiMR/Em3+X3CuFLRRXK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q3tlb6hbSW91BFcwSDa8UyBlYehB4NeG/EP9hv4K/EjzZb7wTZ6ZePk/atFJsnB9dsZCMf8AeU173+FFaU61Wk705NejA/Ozx/8A8EitNnEs3gnx1c2h5KWet2yzA+xlj24/74NfNXj7/gnR8b/AvmyReHIfEtpH/wAvGhXSzZ+kbbZD+CV+1GaODXt0c8xlLRtSXmv8iuZn86viTwfr3g2+Nlr+i6hol4OtvqNq8En/AHy4BrHr+jHWvD+l+JLJ7LVtOtNTs3+9b3kCyxt9VYEGvB/HX7AfwP8AHnmSS+DYdFun6XGiSvabfpGp8v8A8cr3KPEdN6VoNemv+Q+Y/Eaiv0v8d/8ABInS5fMl8HePLq06lLXWrRZgfYyxlMf98Gvnnxv/AME0vjd4R8x7LSNP8UW6c+ZpF8pOP9yXYxPsAa9ulm2CrfDNL10/Md0fK1FdX4x+FPjP4eylPE3hTWdBION2oWMkKn6MwAP1BrlMYr1IThUV4u6GFFFFWAUUUUAFFFFABRRRQAUUUUAKCR0OK1tD8Ya94Yk8zR9a1HSnzndZXTwnP1UisiipcYtWaA9h8Pftg/Gnwzj7F8SfEEgXoL27N2B+Eu6vR9C/4KX/AB10jb9p17TtZA7X2lwrn6+UEr5XorkngcNP4qcX8kFj7s0P/grf8QbYqNX8H+HL8DqbQz25P5u/8q9B0T/gr9p8m1dX+Glzb+r2WrLLn/gLRL/OvzSorink2BlvT+5v/MVkfrXo3/BV/wCE2oBVv9F8UaZJ3LWsMiD8Vmz+ldzpH/BSH4C6ptEviu5012/hu9Luf5ojD9a/FuiuOXD+Els2vn/mg5Ufu3pP7ZXwT1kKbf4laDHn/n6uPs//AKMC11um/Hf4ba1j+z/H/hm9J6C31e3c/o9fz70Akd65ZcN0vs1H+AuU/ozsde03VU3WWoWt0vXMMyuP0NXfMU/xD86/nCSaSNgyuysOQQcYrc074g+KNHx9g8R6tZY6fZ76WPH5NXPLhqX2av4f8EOU/ojzRmvwCsv2jvitpuBa/ErxbCo/hXW7nb+W/FdFY/tl/GzTseV8SddfH/Pe483/ANDBrmfDlfpNfiLlP3bzS1+IVp/wUC+P1kB5fxBnbH/PXT7ST/0KI1tWn/BSb4922PM8VWl1j/nrpNsM/wDfMYrN8O4pbSj97/yDlZ+0OBRgV+Otv/wVB+N8ON93ok//AF000D+TCtO2/wCCq/xlg+/Y+Frj/rpYSj/0GYVk8gxi7ff/AMAOVn68baNtfkrF/wAFZ/i4uN/h/wAHuP8Arzugf/SmrcX/AAVs+J4/1nhbwq/+7Dcr/wC1jWf9hY3+VfeHKfq/j3ox71+U4/4K4fEbv4Q8Mn6C4/8AjlSL/wAFcfiCOvg7w4fo0/8A8XS/sPG/yr70HKz9VMH1owfWvyqb/grj8Qu3g/w2Pr9o/wDjlRt/wVv+I/8AD4R8Mj6rcH/2rR/YeN/lX3oOVn6s7aNtfk7L/wAFa/il/wAs/DHhNf8Aet7k/wDtcVUk/wCCsnxecfLoXg9PpZXP9bin/YWN/lX3hyn62YFHHrX5B3H/AAVR+M85+SDw1b/9c9PkP/oUprMuf+CnfxynBCalo9vnvHpiHH/fWa0WQYx9vvDlZ+yNJur8V7v/AIKPfH65z5fjKG1/65aTZn/0KI1iXv7e/wAer8ES/EO8XP8AzxtLaL/0GMVquHcU95R+9/5Bys/cPPvSFgK/B2//AGu/jRqOfN+JfiJM/wDPC+eL/wBAxXOX/wAfPibqgIvfiJ4quweom1q5cfq9arhuv1mvxDlP6BDIg/iH51kap4x0LRVJ1DWdPsQOv2m6SPH5mv57NR8Wa3q+ft+sX97nr9ouXkz+ZrLLsf4j+ddMeGn9qr+H/BHyn796n+0Z8K9GyL34j+FLdx/A+s2+7/vnfmuQ1f8Abi+BmiAm4+I+lyY6/ZFluP8A0WjV+GOc0VvHhyiviqP8P+CHKfstrH/BTL4F6Zu+z65qWq4/59NLmXP/AH8CVwut/wDBWv4a2wYaX4W8TX7DoZo4IFP4iVj+lflHRXXHh/CR3u/n/kPlR+jut/8ABYCQ710j4ZKv92W91jd+aLCP/Qq8913/AIKyfFS+3Lpnh/wxpkZ6M0E80g/Eygf+O18SUV2QyfBQ2gvnd/mwsj6Y13/goz8eda3KnjCLTIm6pY6bbL+TMhYfnXm3iD9p74teKNw1L4jeJZo2+9FHqUsUZ/4AjBf0rzCiu2GDw1P4KaXyQ7FvUNXvtXuDPfXtxeTHrJcSs7H8SaqUUV1qKWwBRRRTAKKKKACiiigAooooAKKKKACilCljgAk+1ej+CP2b/ij8RfLbw94E1zUIJPu3P2N44D/21cBP1rKdWnTV5tJeYHm9FfZXgf8A4JX/ABc8RmOTXbrRPCsB++lxdG5nH0WIMp/77FfRHgT/AIJK+BdI8uXxV4r1jxDMvJiso0soWPoQfMYj6MK8mtnOCo/bu/LX/gCuj8rcZrsPA/wd8c/EqVU8LeEtY10E4MllZySRr/vOBtX8SK/azwH+x98HPhzsfRvAGlNcJgrc6hGb2UH1DTFip+mK9ghtorWJIoo0ijQbVVQAAPQCvFrcSJaUaf3/AOSFzH5BeAP+CX3xg8VmOXW10rwjbnBYX90JpseyQ7hn2Zlr6V+H/wDwSY8B6L5c3i3xPq/iSdcFobNEsoD7EfO5H0YV93HpR2rwq2dY2tpzcq8v6uTc8q+Hf7L3wq+Fflv4b8D6TZ3MeNt5ND9ouR9JZdzj8DXqiqAOABQBmlAxXjSqTqvmnJt+Yha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gntormJo5Y0lRxtZHUEEehFeV+Mv2UvhD4+8w618PtCllk+/PbWotZm+skW1j+det0lXGrOm7wk16OwHxf40/4JU/CbXvMk0O/13wzMfuJDcrcQr9VkUuf++68J8Yf8EjPFtlvbwv450jVlHKx6pbSWbfTKeaCfy/Cv1GzijmvUpZvjKW1S/rqO7PxH8Y/8E/vjn4O3u/gqXV7dek2kXMVzu+iK2/8A8drxXxP8PfFPgmYxeIfDeraFIDjZqNlLbnP/AANRX9EXWoLi1hu4nimhSaJxhkkUMGHoQa9elxHWX8SCfpp/mPmP5xMYor98fFn7L/wm8cbzrPw88P3Er/enisUhmP1kjCt+teN+Kv8AgmH8EfEG82Nhq/h1m6HTdRZwD9JhJXp0+IsPL44tfcx8x+OVFfpZ4p/4JCWEm9/DnxEuLfH3YNT05Zc/V0dcf9815D4n/wCCVPxc0je+laj4e12MfdSG7eGU/USIFH/fVenTzfBVNppet1+Y7o+MaK9z8TfsP/HHwoX+1/DvVblV/i03y73P0ELMa8t8Q/DzxV4RZhrvhrV9GKnBGoWMsGP++lFehDEUavwTT9GhnPUU4gjqCKbXTdAFFFFABRRRQAUUUUAFFFFABRRRQAUUUUAFFFFABRRRQAUUUUAFFFFABRRRQAUUUUAFFFFABRRRQAUUUUAFFFFABRRRQAUUUUAFFFFABRRRQAUUU5Y2cgKpYnsBRdANortPDvwV+IHi7b/YngfxDqqt0e00uaRfruC4A969W8Mf8E/fjt4oKsngiXTYT1l1K7gt9v1Vn3/+O1yzxWHpfHNL1aA+daK+5vDH/BJb4j3+x9d8U+HtHjbqtuZrqRfqNiL+TV694V/4JE+ErTYfEfjvWNUI5ZdNtYrQH2+fza86pnWCp/bv6JsV0fl3ShSegJ+lftJ4V/4Jx/ArwyUeXwtca3OnSXU7+Z8/VEZUP4rXs3hP4JfD/wABlD4f8F6Do8idJrTTokk+pcLuJ9ya82pxHRj/AA4N/cv8xcx+FnhP4H/ELx2UPh/wTr+rRv0mtdOleIe5fbtA+pr27wd/wTV+OPivy2utEsPDcL9JNXv0HHqVi8xh9CM1+zaqB0AH0pcV5NXiLES/hxS/H/IXMfmt4O/4JCXL+XJ4q+IUUX9+20iwL5+ksjDH/fFe7eDf+CZHwT8LeW+oafqviiZed2q37Kuf92ERjHsc/jX1nS15NXNcZV3qNemn5Cuzg/BnwL+Hvw82Hw34L0PR5U6T2thGs34yY3H8TXdBQBwMUuKOlebKcpu8ndiFoooq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MU1o0cEMoYHggjNPooA4fxD8Evh94tLHWvA3h7VGbq93pcEjfXJXOa808QfsE/AnxHuM/w/tLWQ9HsLme22/QRuB+Yr6BHWnVvDE1qfwza9GwPjHX/wDglT8H9VLNYX/iTRnP3Vt72ORB9RJGxP515xr3/BILTZdzaL8Sbq29I77Slmz9WWVcflX6Kc+tITz0rtp5tjYbVH89fzHdn5Ua3/wSS+IttuOleLvDl+B0F0Z7cn8o3H61wWtf8EyvjppW77No2l6vj/nz1SJc/wDf0pX7KA0pOK7Y5/jIfE0/l/lYd2fhfq/7EHxy0Td9o+HOqybev2Qx3H/otmzXE6t8A/iXoW7+0fh94oslHVp9HuFX8ymK/oFGDSlQe1dcOJKy+KCf3ofMfzk3+jahpUnl3tjc2j/3Z4mQ/kRVQqR1BFf0eTWcNxEY5YkkQ9VdQQfwrl9U+EngjWw39peD9B1Dd1+1aZDJn/vpTXXHiX+al+P/AAA5j+eqiv3q1D9k34NamD53wy8Lrn/nhpkUP/oAFcvqf7BfwG1PPnfDyzTP/Pvd3MP/AKBIK6IcR0H8UJfh/mHMfh7RX7QX3/BNX4DXefK8M3tln/nhqtwcf99u1c5f/wDBK/4MXWfKm8R2ef8AnhqCHH/fcbV0LiHBvo18v+CPmR+QVFfq/ef8El/hYwP2fxP4ti/37i2f+UArFvf+CR3gsqTb+Otcix/z0t4X/litlnmCfV/cwPy6or9Lrv8A4JE6KM+T8Sb5P9/SUb+UorF1P/gkhDZozp8U3Kj+E+Hxn8/tNbRzjBydlP8AB/5DPzror7l1D/gmYtgSP+Fjl/8AuB4/9uK5XUP2BFsf+Z6L4/6hGP8A2vXXHH4eW0vwYrnyJRX1DL+xMsf/ADORP/cL/wDt1UX/AGOVj/5m0n/uG/8A22rWMovr+A7nzZRX0tH+xssmP+KuI/7hv/22r8X7EKyY/wCKzIz/ANQv/wC3UvrlFdfwC58tUV9jad/wT1W/2j/hPSmf+oPn/wBr11Omf8Ev11Dbn4lGPPpoQP8A7cVm8ww0d5fgxaHwhRX6P2n/AASGtjgzfFOVwR0TQAv87k1pWv8AwSM0Djz/AIjajJ/uaYi/zkNcjzrBL7X4P/IZ+Z1FfqXZf8EkPAYANz418Qy5/wCeccCfzU1tWX/BJv4TIA03iHxfMe6/a7ZVP/kvn9ayee4RdX9wj8mqK/YWx/4JdfBO1x5sOvXmP+e+o4z/AN8ItdHY/wDBN/4BWYHmeDp7wjvPq13/AOyyisXxDhFspP5L/MOZH4r0V+5mnfsN/AvSyPJ+HWmPj/n4eWb/ANDc11GnfswfCLSSrW/wz8KKy9GfSIHYfiyk1zy4jo/Zg/wFzH4GBGPQE/hWtpXhLXNdIGm6NqGoE9Ba2ryZ/wC+Qa/oK0j4feGNDC/2b4d0nT9vT7LYxR4/75UVviJVHCgfQVzS4lf2aX4/8AOY/AnSP2afixrm02Xw38VTI3SQ6ROqf99FQP1rttH/AGCPjxrZXyPh/dwqe93dW9vj8HkBr9wQaXArklxHXl8MUvvDmPx60X/glx8bNU2/aY9A0fPX7ZqJbH/fpHrvdD/4JE+Mbgr/AGx470WxH8X2K2mucfTd5ea/UgUm6uWWfYyXwtL5f53FzM/P7Qf+CQ/he32/218QNWv/AO99hsorbP8A300lekeHv+CXfwT0Yr9rt9d1zHUX+pFc/XyVjr66FBOK4p5pjJ/FVfy0/IV2eIeHv2KPgf4Z2/Y/hxo023p9vR7z8/OZ816Z4e+HPhTwkF/sPwzpGjbeB/Z9jFBj/vlRXR9RSGuGVerU+Kbfq2IAoUcAClpaKy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/2Q=="/>
  <p:tag name="MMPROD_10713PHOTO" val=""/>
  <p:tag name="MMPROD_10713LOGO" val=""/>
  <p:tag name="MMPROD_12291PHOTO" val="/9j/4AAQSkZJRgABAQAAAQABAAD/2wBDAAMCAgMCAgMDAwMEAwMEBQgFBQQEBQoHBwYIDAoMDAsKCwsNDhIQDQ4RDgsLEBYQERMUFRUVDA8XGBYUGBIUFRT/2wBDAQMEBAUEBQkFBQkUDQsNFBQUFBQUFBQUFBQUFBQUFBQUFBQUFBQUFBQUFBQUFBQUFBQUFBQUFBQUFBQUFBQUFBT/wAARCAUA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RDKp5XkenakKBWLrySakKqTn24pAxjONykHjmsWzguIM4+bv2pN2CB1HqDT3jD8Hk46dKYoOMFduOMVI0SD5sE/MOvNIyB8dRg5wO9O5K/Jz60YBBzyQM470DTI1U49fXNPXH97jtinMq7jhuSOQabkKox1HdsUAJ5fmNnrgflSMCSMtnHb1pfm3ZPA9u9OCjkDjHrQK5GRn3o2A9FyetSAFTjGf8+1IQCD823nBPpQSMKjJP86RQVzgfrTiC+QOx6+1OCbQP1AoKTFY46cE+lJh+WLEA8YFNKZxjnvyaerAkhuw45p6j2G5CpjtUexSxz171MRnI6GmPHzhuntxS1HcjPIIPTOKUoEYEdx2qQAhgDyvemsoGe3agLkbNwGPbsKMHByuc+lOGQQB0PWnI2Dzx+NBFxmPlG3j60gfaCCM5PUVIwBbnoOeaaeWz6DgGgOYa3zcjp6+lLtGOeRT+F+b144pHHpx9TQXcQ4bjrjt60MFXkcY9aNhxx1ppTc3LNj0PagE+guBjd1HtQADz2PrTlHJAbIppTPXIH1qrhcbuUAHqPXrQykDg4IPQU4xcfLxik5Ug53AZpXFd9RmevADe1IIwqkd85yam2luR0oeMoef04pCuMwQc9qbgMfvYA54pxznG7Bpmc5IYcetBVxSVbI3ZJ4pUIwR09c0ISeQRRk5Py4PtVbhccF5HbtnvTTktndkexpxJA55FKCMDHB96kdxmFzgD2+lLkDq2fY0pJX/AOtQcAZxx71ZN7lYEl23KwJOPap0PPPUdjT2wy8ce57fnQoxwOKm47jdwOB68UDO456Dpg9aVVO45XjNOC7Cewp3ZN30GMF+U7cE0gUDp+lSYBUlufYUpIOexx09Kkq5E2VGOhpBtIz97HYVJgED5tx74oA5yaCbjeAPX6UBcZxxn0p33c7unalAz04A7igm7EwPrnrQRk89u9KwJ6ceuaCN3XHuKB3E3EDA4JzSq/K7uTkkYNO2ge56nBpAPvH09O5oKGEqwPynI9aVl5x0HqKX7w54A5z/AJNIW39OPWi/QBFGOKSRDJjLcCnDlehA9RQkpKkNg+woHcb5Y2jNIVzwAKdjAwp59T2poYMceh6igLiYKjBbnH8NJyeewPepHHAI7etMZAx/oKbYxo+bO3k/ypORkZwPenAMW9FH60rbWB7D0NCJfcifnIPSm7M4Hp6cVIY1Ulj0/Sg7SCeB9KWrYrXGEjpzwOSaNxFOGcH19qXaBz0NG+oriAA5NO2buTzjuaRflIY89sUm75icnnqKBC7fQ5pM568ijaA3HGacfkx83GOfrTuOwgOR6fWkZSeTz7CgHA5O49cjtSGMEFlb880gsMaMHPfPpTWUjgdx+VSq2OPTnFKw3E/N+QoC5CseeDxxjIp2BGxBHPb3pxJIOOcelK3zYJ45xzRsFhrbnwC3yjpigAg5POO9OUBgSO3JxTTIMc8DtUPcQp446ZppJ7fpTjz14+tG0nOOad76oLsYG3cU3JJOTjtx1zUjRkc/oKD047+tJ6jT7jS2FLdabwRg/hmlb5vcd8UKcqCOM/pQO40qR900wkkc8DFTYyV780NHwc4o0JIlUryTj2NDkbcr074p7KMfeH40ADp1p3Q7kaEqCp4OM0Fe+36VIYyzelLyhweR2p3JZGAwP9BSlWAwBk9cmpDgAnsOwpGYAe45xUthcQ46Hn39aRowOBn6cUuTzj8zQxJBKj8aaVyRrfNwBwR3oCsOQeQOhqQHaOODTCuOeDTuFxh3ZAOB70eXngckintlSc/pSFioJGAaY79wwBxu684FNMa43FTkdKcwyc9TjoKaHVRz0PPNBNxmVDcr7UoTI+lOP8QHAHrRzg54z0IpWC5GGjJPBLDildM8574GKcoOc8Aegof5vw9DTC/cixhiDzSuy4XcvQ0fMG/rTXByT/KlqMZIoZSDzz1oSJNoYcAc4z3pQGOR19eaULvO0gbR3JOaYXEbgABcimHBU8kD2pwIJGOMdjTthA38HHX0pWBMFyxyTjA71G5wxIyfc07y1UBmzz70uAQcN3ycUwUmRrkjk4HvRyTjqPelBycjqPSjIz6VNkO7DLFj2pc4B5yfWmkbnz+fpTixyQPu+/NOwKXc6YDOfug+h70YI+9g9x7UOobIDbT7UAFvl3e+SelMu4jYk+bcVYUbFZd3mFscY9adtY5PbptOKBuRV4AU8e9AhACjfLxnrinjCn68c0DaxOOp608nahx2qyxu0Edue/rTWQE55xT2YKo/nTQACTnn37VAajSAcfN7ADvTi47n86Q7QSB9cetCphsFuOooFYMkHAHPTFDg557dKUMQCRk5HftSBS3P86B6IfFKFDbuAPSmMv8AdXaKdy5ALYPTilZd3Xt39KBXGDC8nge1JIyqF7sRz7U4xE5X9TSbACAvzcYFBYqj5hnkjv6U2chRx+tShex6nsaglwvPTPqaBXIhKVyR+ZNIpyPmbI9TT1XK8cr70qrgelG4thpJIOOMUuOnTHfml2lBk8nvjvSE449Tz+NAaCZwPx7nrS9cE0hUp05+lKAAMnjPQCgncXAIOeR9ajXrk8npTwpI+br1xS7Q0gOOlA/QFAHJ59MUgAc5GDT3jJUAN16kdqaME/L9OaB7jHwCR0/GlD4HXinCM85G71oI25A60EDdxXgcjvmhGAyAOlJyaAARkkADmgq7HDcsnp3wDQoLIP73qTSAttBY/iKdjg/xZ55oBEZQkHP3u+KYIioyOe9SfKpOeCf1oVxzjpjGaBjAnOePxpBxyePXNErFc9qYJMYJ6H1obQbEvDLzkr7UEkAA8Gmn5OTkDvUirnhenWnceoxQSOV+maGIYgHOPapWj7H8qaU2gBccd6QhuVB7n3z0p3HI6Zp5GBg8UxuQQfpQF+gjEj7vHrmggAcnr+lNK4UgevWpAuCPX3oExrAA5BzihdxwG+b3NSAHvzSnPJJ496B3QxnwwULyeMCjG0jPB6UuzIDdc9CKARjmggTuCaTg8hgfYGlyAuBkk9cdacxABoHoMOR97ke1AAT3z61ISNuTwPelyFJ9Pegojz3HyjHJFBBOOwHQetOOc56n0NA4ODxmgBjAuePlx3BpdxK4PfqakYBR+HOaaUKIc5J68elADfL287sDHY8U3YCR657UpU9unqaXJBP0707hdDCoBJGaOWPJ2/lTgM8bueuDTWGPu4PY47U9wHdBjr9aNgx7UqZ6H070PwCakCJlBOB8pHcUhB5weKm2sqjPp1NMZCPfnORR5AR43Ejpim4IJBAC9vepgVDHDZ+lNkY7uOfX1oJuMYbSML7UDlQT9OacGGMd+9JtBX0J9aAuiCQlCDy3bjmnooAyG2j0NOYANzwRzzRkdMdPXmgGxBkEY5pT0yec0oHBx9Oaazdt2DQLYUKFGcUFQCCM8+lKcj8PXrQSAoJOMdqA5rg4JB7H1poUlRj8cVIQCSeuKaAFyFoHcYBk/wCFOC7Scc/SnbSepx7+9J2Pb3NAhGcqmBwR1pAcgk9uwpxPHPIPpSbgD0x70WYrjTwMnp6jmhdoHPyk9jTicU05Y7evHQ1N7MYrkn3xUZOR6GnqeMZ3c547U8qMbj970pq4XsRYC96ULj73B9KUjCnvRjPA496XmO4hOM80D5hn07ikIG3B496kjZVU87j6Gi1ybkT7UHXHvSYyeMAnpzU4XBz19c1Gyq5yVxjninYd9BhGcgnA9qM4IJA4705kDAg8+xoKnvxj0qrCQ1iQ+Bz9KVQHz0IoLcc9PelUdun1qPINBCPp6cU3pzTz1xjPbik4Jx0/pS1JGbMkdsdhSgHHPI9RSqpUHJ70rjP3T7cVV0lqPYZ5ZIP9aQrkcd+1TYJQdsetRtj/AHfpVXFoMkxjnp3xTRhBkdu1SMu7Oen8qZ5e35v50hWFILgkAeuD60bCB6H3oxyCDgDmnCTPVuD3oGiI8c7unftTpSu4Y59SKUJ1BbI6jNKwIx70PQCBh8oI/HFIQcEngDmpGOCPmwM0jZJIHJ96AGLHkk+o6inHbg7eo7YzSkeWD646UcsOfToO1OxOrI8jIzlT68cUbhuC9QeTzTtoyT1NI2DnHbrSKG7A/AG1fSk8pYyW79+acGZWNDLz160Ba4m3JP8ASmvGEyWYcdcUvyx4Y9B6c0MyycBh+PegNtyJDg4zxjqaXI6H/wAdpZMSZXABIpv+rGOnNAHWRqjFiPmPqxpjRgScLyOcjipd4OSefrTGJI46+/pQXfqIrlQfX0FIZiME8j1pTkc/pTCeM9PUd6rcrcmMm4dOgzxTQQQSeKRVAA64HOD3qRgCcBugz9KkNUR7tgIHJHrSnJ5PWmbGdi24Mp9qlCAc5wD64qr2FuMPy8jr705mCnBU59aUjnn7oobnqfxNSO4McKMdO9N3gAjt70oIAx1+tICAPmx06UCuIxIA/MY7U8AEEBsjvmk2AID69jSoe4bg0FDhgcn8KTdhwM89aY43dMDn1pjNkEbuR3BqwJWOEOentVfB428465qQsWyP50L8pODioAQ/IBjgjvTSAMMPrUr8g47DP1puMcHj60BuR7i6nnPpzTBK5GEyApweOtSMApyG5H609j8oJ4OMmggiJIx29cUKgZiScntmnKuSD0445pWIUjv9KCvJiLhGzglehGaXrwOMelA5H9c04A9Nwx3oDYjK4bf3HYHrQAB04UetSBck/NtxSMm4AhsL04xQMazBSFHfnNG5cN3FIquykHhhS4Kn734GgAVA/A49jTXiCHIw39KkUbOW5p2QCfXtjoaAIo/3hGeAOc0pznjoOwpzFefm+tMU8H5s+9ADWBeTHb24xQ8XlEiP5l5zk96CpX+LKj86UYXkDB9qaAjCliQ3T0pRB8wJ5xT9w796crgcdc9M9aQDDGMfP19DQvyttpSrH7xwfSlYDgNz9etA22DOeBwuPSgE/T6UOuORzz+VIcKfb2oF6i5PU9KQgOv3vypeSD2+tDMACemOuaBXEHK56dqQZABOfwpY1BJbdgmpANw4bI9qBXGYx15ppkGPpUuz1+X3puz5+efrQUNQE5zwM8E0oXDEbvxNKxAPsacDgHrzQJkfIYbGyueTSq7EkkYPoB1p64H8WPpTZAG56YoCw0ncT9ec0vzZBB496Xac+3pSsm4EDj6UDGjAHLc0pGPfjpTlCjr1HY0rHJ9SPSgBgYEDHP0pXJxj1/SlwR0pCpGfX3oAj2gE47+tIV9fWpiuAMfrTGAOTigBoRWUMPvd80bwGII2jHUU4pn/ABFNYjHcY5oFcBmMDDbh79aQkE8rx7UucAA/rQFOSMnn2oGIGwGzyetBYquAueaccIwBXp3FBBPPX6UAMOM4G0fSk+5z1PXJqQ8AmgHJwfu+9F7CsQYO/OMjHQU5k2DnrUgwT6/TtTGOQSeg55pIViMYyW7/AN00Io6Fc/WnlAQD0B70xgCSPunvmtAsDxAnHKj1BpDtBKj731pWbav3val2gj0PeoC4hXGOoPcZo2AA55HXmnB8dOPrQMkZPSgGMLlcnouOB3pFJznqTyc1KAJc5wAD27UjfLnvjuKBAxzx6dqQrt6kfjS7jmgHdkEcjvQA1kyfvYzyc0jR7cf0NKysen5CjaQMHn6UD02EwAMj/JphQMc9PWpM7wSODSkHkHj0p2EMVNuR0pd3OD0HOe1AYplT1HXNDDcMBsD2oY7WEB7dCPWggt1XGKkYbvem4OCTz9aVriGAArtC4PvT4Y/M3Z6jjim7fXigHaCQ2D2pWJv0BsqxJ5UetIy52noAentSliSc8/Wkz26AelCHcTGGyOD3JpSByfWkcjopyOnPBoBwPXHcU7sV9LCsignu3XmggHr09qCc/MT+ZFNLbjgfnRa49BQcN8vB65HFM2fLlfzqTBH8WfpSbsgE8DPemmDQxgVXC8uTmgNgnPHvTzlhgZU+pqlDFcfaHaR1eHsRnOR1osO1yy/zLg8n8qTbs46j1JqVodo9/SmcYyeKGKwRlW6dDxTpEC5PUfyppYAcNn3pd2T649aRIzaSuBgn1NIU4xjjpT3LYJ4pEB/i5zxwaAEAGM9aRvmweg75p+5W6Gj7uT29D2oAgOAxwPagIceo6ipGG73+lOAEg44x/P8ACgCNgOnrTJF3rjoO9StGTjPBpCfm2jrjvQK4x0CDHGR60xv3ag9u2TzUrSBzjr9KYF3MSW/OgXMMcgYx/FTW2jpz7irAQY59ajaIBid1A+YrMMKCW49uKUsdu0dB61IQFbHBqMr19+9AbhjCZOAT3ph/e5B4x3JqRgHAJOMdKa2DgdeecelAXOoZNmedxPamo5kXJ4YdhUjyAtnq1J5YHTjPJ/xp+poNYDn1xzUQfcwxyp7ipxksM4JPFIsQVzzjHYYqikhSgOCjYz3NIy9c9T3HFPMoOB69c0rFFI8zp71AtxI2ATnge9IyjAI6dOKVlij+Vec989aD8o5zj070NCvfQZznjnmlCFs9z705ypUY4xTd3UGmi9ELsCcdD9aYzAde3cU/cG4H1Jph+XJ45OKNihQ34D3o5xzxn3pxX+9x/Q0h4A+bI9+c0hIZt3MCeeeV9B60oQEnH60b2Yen1ped3D4A9KCUJnBweo60uPSkZiOO/fFKMLkdT19aq4xATk56DpimycA/rmpIxtbA4pXIJyOB780wIwxCkn9O1MO7bsOT9al28YbpTdpUnOMDoajbYTQm0DBHSmsSoJHGPWn4GPQZpCp+vvQMQg8ZH40x0MZ3HgH9alI5Pf2qJ1cZ9O2KAFWTHTmlDg5buOwpREFHzfrTgucnjdnHpTvYVnuGMgE8Z4waU/MMCkPXHQ9KQEIuN20mkMXAzz2OaV2GOOn8qTG7POSaUAopz83ORigBm3IPY+1Lxn6dacpx1yD7UjevX6UANYADnv60x1xwvA/nUgO4YIGR7037qjdQVdDUhKLk8gninD5h049TT1XzGyD9OaU/KfXHrTQaLYVUyvHH17UxxtYgEE0q5VSC3HYmmbeaRIvQe/vQOO31NDN+lN3cZ6L7UABbBIz16A04oMEEYOOaayhuT27CnAY6/rQBErFX2+nfpUyuAaSRc5z1Pr3pqpxzxjvQBIWLDH55ppJzgqT7ildcKDnGOtKrMM0AKe+ee/NNwTnPHNOfPOP/ANdIshb5ScEdj2oARcdOn1pV4B3dM96XADE7uO9BU4OOfTNAAxUDA6kflSHIGC3PtQFLD5uD70bWJOG56cUBfuDsBztyc9qdgBT2phxjntQCGAI4oHcXBYDHy01nCNndn6U8sSSDxnuO1NKZznkGgQEkjNMIznPA9qkwUTHf26U0KOM0AABPQ8U0Lt4FPBBA7fWkYfKcNyD2oAY2VyT6ZpFOPx9alYBBk/rTQC2c4/CjbUSGuTg4XNKJDGuCOPbml+ZS27p2NMzknHAHYUDtYCSxOG4o3Y46e9KUGBhsUZAwOhp3Aax9OD05oXJ5JBHYClZc8k/n0pAoIH58cUgFef5QobGOSKgf5sHpng090DHcOW9TTym1Rn9KLsmxEykE54HtSj5uDwPU05SIwQOR6GmFQ2TuwcYFA2RuRn+6fSnx4Cgk4JFVrkPFKuAQo6k9MVYXA5HzD9BQK48jy8j7uelDYPJ5HelwWY7ug9DSbQrHjNAr2AIBz0PWjd0Zm2kdO2adztJPOeuaTKuB/nFAC7dxJB/KmMcZPQU9CMcccdPSjgn72f6UDQhTAGF/KgHjA6U/dtyOuT3PWowu7nofQUaiv0Dg4J4+tDEc4/HFBdXGD260whR04x6GgB24EYOBmjcGOR0puMHHAJ6U7lWC7sexFGoCErn3xTQpbgcDrlqUtnoeQaXeuR1BHNNMdhCDu/2fegL1zzn1qRWL/wAPXpiogc4U/kaROwFAMk+nahYzj2HrS5IPUe2KaCw+9wO4oC4FQf8AGkUEfe4HtTyoC/Lx9aOD97oPXvQO1wJGSRximMT+J7U9lOQegzzSYHPr7U7E2YAByck5FJwmcdqkXHTgDpzTXUKeOfpRsVtoN5yfmyD60jIQBj15pQCTkNx3zTy24HdkAduOKRNmRAgA9FB9aCBjJ5wc80Hnjt7Ubj0/SgTsPHIyf14puCW+U9PWgsAMd/50jccfdHrQA1iSxUfjjjFI2RwG/Kph0P61G3IGOPcU7XBdgXGTnGfWmq37za3ymmkBQcc+2cUMWIx3HSkBIRjJPUGq8uVI9SccVOnPfP0pH6gKwA9RQSVwzL12jHWpAw4A6+gpjpnndn6U0EqNv3j70BsTcAVFIyk56Uu/A+8Dg9OlNBLE9gelHkA1vmU7scHrTDkkgdvWnhCeh/A0gww9vegV2MOQxH8+KQA8+/apSdxIxgnjcKRfkJJ59qBadzoijA8fNk1KzKuc8UoJA45+lIf9rqeKDda7CGQ4xzxTHbAyW2/WpMBerdOtBVc89KCtiFVb5t2CD0pyqPunue/Q1Kke/JHHHSmyjbgfxDoTRqJuwRlWHrg9RQ6jIO7kDk+tIisW5wueKe7c4HzEfhQIjyScdBjt3pVUHrz9aVhjk9vSjIXPYetBSEORkDp6ilBxQeTxwP50m1jztP4VV7DEZi2c9B6GkGVJI/KnAgKQO1IxI5GBRe4CY5JPUc5PFJuVui7h+VP4fLH5QPWmhtuSeFPGKZQE5BAb60rZTpzkY49KaARnLcY70uTg55qBXFJOARxTXUYwc49qdyBnp9aULz97nHNAyPzd7ccY+tBY9+R7UrKCCFyCOc0qgk4bn39aAG4/SlViMk8UrLj2FIEJ5/Q1ZOwN8pz0A7+tGcDnge1Ko3NkdBwRSOVwQOR6VA9w3g8dSe3tRwCSPakVVAOOMetB5Bxz2oEHJ9qcSSOmfWkU446DvSjc+QG+b3oF5igKAMcdiDTCdrED5ecYFSA4b72DjOKbtCj1J5zVlWvsCjk54x+tDkPxtwR60KcAg88d6Q5Y5PX2pbCGgFQw3U8qAuOM54z60m7gsenvRvwSRznoDUj3AHYcFfypvJ+/+fanAMRksBQSTkdQOSTVXYtRCR93p9aaTzzyDzzTyB1HGfWmkgjA4B7ipHsMIA5PJ9qeSo+U0nJznge9Afd05zQIVWC5xyAKVs45/TmmNlTuPBBpdxJIPT19KAHCQMehP1pHDEEbeO9KsYB/DHNDA4IHfvQAAlGAzkY/KlIzyOKToBjnFKSV68UAJgHndz0p4OBzy3SmDbuJ6jPSgsPvDjtVgKAyk87h2GKMkkYbGKUEq3rxzikfpkce5qADeMknt3NO+XG4tg+gpvT6UA5PofegAI59B70jKH/Hv6U4EnOePrSA/IQf0oKHbtoI/lSgZPJxTQmff2FPRyucr+NWA10IOeoHNRkkZzjFSuxABb5lPoajPAJ3YFQSLngdqA3Az39KABkMemO9JlSCAw9aAAsDyfpg01sA5XihiF6qfoKUnoQcgjp6UAR7mcY/h96XB5A6+tOVlbJGPwo4KHaop3KsxoHX1PpSEkcHI9Cacw28j9KTaHOeRnjrSFYTnIXrSbSDzkHPbFOMeVwG59aawK9Gzj9aBWa3Bo9pOW69jSgjHoPU0jEMNwpG4xnoRxzTuOwPGfT5RzkEU3ORx06c04kkr3xTSckE8AdaQhJIg4Gef608KpwBwenNLgZO3pTJZNnA64oIBu/cU1jkcce5pQxJOeMflQ5CD29qd+g0KMIMHJ+valKgYxg/SoyfXp6GnK3BzwPekO1xRkHPrSkY6dfekUnODz70rAN0bp70D2E2bge3rzQAUPqe5NDEL7gelKcEDtn1p3sK4hT0XHvxSEdQfpigKc44GPel6fh60guG3rn8M0hA5PUkd6Vjgio3k2lc/pQKwo9ORjkn1o4JLBuPenMdyYHyr14pXTYNxPy/WgQiHbxkn60xx5nTgjuOKeeOv6U0LsB9BQOwg6Y7/rShTjt70hfH3Rz705ZMfw4J9e9BKdxu5t2M4X1pSQV45/rS7hxlcfXtSHJB6D60DAgn+KgYGSOD/OgsF46kUoyRnGcdxQAxlXPv1696XHrzSkNnO3HpSZDD0Oe9BO24AYbJ/Wmk7gccduKfnHHagoSvHTtQO6ZFggY/LFIARwehp5+fp+RpuRnafvelAaIaUCjOc8dzQMpkn5geADTwMD0GO9LvUgYxx60E3Gths54H1oGTkdcdcUgPPGM+h9adnb060AN4DcDnp2pGU4wev5U9jxk4z6mmhinPX3NADTGFYgbvl/WhunTBPrSyOQcmkZ9qgk5FAEOCADuxn1pGXJJ7/wAqnJVkz3HY0nQccEetBKuV/LLEH0p5Xr2/xp7cdPzpMqAd3Q+lAEXPOMjtk9qR1zjjPsf/AK1PJxnsPelYkZHQGgCAkgAjAz2zUkYG3H86McHuR1pCjoRlePane5NjosFSPmz6ilODwc9eKeoDH0FOIUcE/nVHRuR7io55A7DrTshxjGaGOBkdB2HWm7SGGOM9aCgVcNnOO3Wl5TpyPenMoA+lNC7j6UCsGMgjj8aTeGznJI7Clf5RjoaCWUAr096BhgHnp6Uwnkkrx708gk46CmqTnBPPrQAb+cilJ2j1ye5pC+wnHFKoyQe+Kluwbg21dxHfuajBJII+6DzmpTyOO3vTQuP93360J3AcxKpx+dNbDAdsdjQ3AwOB6UBjjDYz7Ghu2jHYRTuODwPQ0rLtbk9O9KpUAkn6gVGVLtxwPTNUFx7AEEZyPemBNg4b5aXgjHX60rDJ/wBkc1Axu4ngdfekXK/xYPtSjAyOp9WoAH0+tHoAZI68j3pMBiCMDFOOT93PvRjAyOPrRdrQBWXcvXGTyKA6ocBcj1phOGxzknnNBOcg8jtzTbAJJQo+bC9uKPNjLbUxkdhUUnC4PH07UyG3AkLHnPUjikKxaYAZPT1IoIHBPb8KNxIx1FIA38XQdBTuPQViCpXr3yKEUvgnt0zQpJpVcqwHUnrz0pANlBjU7ffNNXlQQamYkDB4ye1NA29eAPWi76gR7gqkE89zS5/4D70o2ujE8fSjOMA//rpsA2HsvHXNIHK/Ky475FOL84HNNbp83X0pANCDeW24z3oBGOP1pxz1HQdqazbcnHA9KBWE3EHHY/pQx24A5zTtoUc8cdqayALk598UBYaSQPmOcd6crBPlP1pNwU/0FG0tn9KAsOBBPHGaC+KajFB+lOZsdO/pQICSOnJpy4zg8jFIi456GnHheOM0DsAJVj0K+h7UFg/TgelC8+6980hjC4IwMDjFAxS2On60AHbxyfQ0KMH2p28E5HHaqWgCZwMn9KMbuelJjaCTj6ijJZh3+vpUhYAQwz074FG0Dr075p/UgntQetArDdoU+3t3o2jBC9D3NKVycnqO4oPOO5qk+gbCbcgg9vWkOF5PI9BTiW6dPrS4ycfzqRkbcjnge9J94D196czYH3ulJkjK8H60BcNqv0bjoaY2AM9QOMU/aqDlRn0o2Dghsk9qBWGgEk5xmkOYwQeeeoqRdyDG6o3Hzbg2O1A72FkCsqjv6mmE4GBz9KXHJPU+9Gfmx39qAuyMfLgndx2FSD1+79aRlxxu5oAIzjj0zQLUVsbccYPeoWOTgrxUmNo6/nQR/tZ+tAhjAZ44GMcU0ADk5Psakye3H1pCxB4557UANTBH9B2pdwVth5PXj0p6gKPlb3NHVCo6j+I9cUANCEZz16HFKqgDBz6ZoJYHpxnliaVQM5HX2oAY6FW9R6mkxuBBOBUmQzsTxSHHagCNn2kD+tKp2kdvrRsAO4dfSnBRn1J9aAFDnZjp3puAcZ/U8U8DJJP60gbbnLcU7A0Nb5cAjqe1G0jPoR1pWG1iSxK0AhT3IP5UhJWGuoGR1+tN2ZYE8Y6CnHPfke9DAgfLQMCMLkNgDrSZGN3XNKeDn9KUqDj1oIEVhg44PvTcknB5705mxweDQoGBjnuc4oB3Eb5SWLcHsKQ5J9abs25LNuGc/Sn5GeOpoC9xAgOfekdDzjse1PHbHNAPHp9aAGBMrk/rTgyjrxRuPftSEcjIxQF0IS2fVaA3HpSjkYDfWlY7jkcfSgBqspJI5NOBDEBgQ2c80w5xkdT3FKDu68Y6EmgnTqLJhOOnfg0xgOnr3pWyR97GKYqkn2x0NBQ1wcAr0HvSEHdxwR6VIDnpwM4ximttQj26U9hNCct1yvbOaTGBz+ZpRIWXHA9qUKE3DduB9e1Il6DRz16UoOeD0HOM0pDkdiOnHFNK89c+5qndhYVgWOOoHPNJkIc847YpynAGefU0jMWyOi+h4qQGmQE8cj39aRs8+vvSAEZ/TFI4wh6t71d2tGA0vubA5HemO3lqWOT6Y7U7bzu9R0occY6UXQehFasZYw8o8s5ICg9u1SA7hgYJHrSgEDB5I6YoIHU8EepqCdWIQAc+1LvUAEnGaUMWY9h6etIVIGWb3wKdw1Ojc4Az37GmFwGJ5HYk9Kcp6U9XGCT0I7VRurERfDbTg5PrSsoKn5iD2pQBkALgYpQW3HPAx3oKuCkjaO+Oc9qUsc8ccfjTvLGOKYVIBxye2aBK4jMCeeOKDnkjjtzSEEjI4waaz4YA8ZoKHEk/xc57UFQevH0oGDwF/GlILE57dP8AGoFcAQcbf1oPyDOPwpMkDnoO5pN2c4/Wm2CY3zA2QPlGe9PAJydwC+9KUwOefcU0/IOTkdyKdxjGLgZzk+gpfut93JPvS+XggjjA6HtSsuT8uVb19aL2ACQpwvDdTg0IwUZPccigrt3Z9KRDgfNx9akSsKpD9PlPvSKQQT/Ol2qclaXIAx1HtVXKbGkEHHTPekPzdelO9MNgdcGgkA4PSk9hXYnmlRgd6QqU9MinFOcHpSBjjI5/rSvoCbEKkjIxigjIx09jSA7QSOB6U4AnGPlovYLjGjB5+97U7Hy7ugHYGnEY69qG7egoFcj3fxDr70eYD14+tLIpLeg9qXaFGD+lPYYgUEbQdq0rDB46fzpDlTk9umKUdcD60XsAjbnyO31p6oAOTnHrTdm0AYxT+MHPDdiKQEci5b/CkOM4A9s+1K77HIPPuKQHdyW/CgAJ4+TkUhJB+nTJ60rZUnH60pHOB0oAaFOSR+tIrE57Y9e9PJOfQD9aRiCMjt2oAYcsT2pSGBGOR704ZB54FCozcnGD2NVsA0EMc9expVIHLce1Iep9c0YI56+tF+4DGAJHX6UKpDZ/ShlGSOnpzQcr05NFwJMjp/Km/efjgjsaUbvmLHjt7ULwvHI9+9SAxZBH1556CpVO8+gPr2oIUjmmZOOf0q7XFYZMxA4bn1FSRFgg7n3pjdt3Hv0p/QgDtyQKV2MeRuX09QacPUsFqPG/JHAx1pwO1fugn8qkLjm3E8fjmkzknvTi24fTimbQ33vpxQA7eVx/dH50PySVHPpSEZwD8o9qQAoeWzj1qloO7Akj29jTgeaQjJ4575oIOcjk47VIgY4GetK4AAzw1J6Z6+1IxYjngnvQAmQGy3P07UN2zz6Ypdu3J/lQflFO9wFI46/lUZZdufT1pzH8P8aaF5J6noPajUBpVvvfnQDkhu/tTwWGe4Pc0xgSSOlIBA53Y6emTTthzzSjjr29aax6/N7ZHagAK8eue9NI79ulHzKmDuAHvQ5J9z7UC2G5AGO1Dcjjj60rKfoB1FOBxQIaMHgcHFAUgk9c9aGRm+5wc9qduOT/AD9aADGBx07kUgOAPTtijkgUN15/OgBCC4wGwKQ4U4/CnIuBzz7UFR3x60BuNwCeenpShtvXn6UpwORSI+/GOD70ANOScnp15p7FQPUUEBevB9TSNgYO7AHrQAzcQeMjA6+tOZiwA6mlxkdQR7UhXnI647UANII4LUpPbdj68U7kDHU9eaaXJGRyR+lAC8gevsKQ8AMOqnpSgFs4bJ96bt5yen8qAHOd7c45phXGctg9eKdw3v7ikKYz6e9XqJkRbfkDsO1KjbSd3GO/rTyuenHuKRhnp6daV7E7Ctjr3H50uM8ngnsaVSRnGP8AGl4Q5PB9/Wi9x2EK8fN29MUhXnd60uSCSBg9+abIQ64zjHpTuihGfIwP17UvmNxtX29KUAE++OppVJGP51BA0rgYPH1oYADI9Ofallw555IPam8YOeR6UDuNGQCDyKTKg98e9OdRt4/OmhjnAOQaBCHAHLcUrEFcDqeM0FQBk5444oOWyBx7mgH5EW1s/e/D0oBPQjHOMNUgAQ8etNALGnqSu4DODmmswxgcChiAfmyPanAY5HOf0q2O4gQnoc4/SmuN3A4BpxxjPam7QuQOB1qNRrUacKP6Uh9v1qRcYz396DGSMjtVX6CsQICwILAjPansMZHX04ozkH696XBYg0WT2JEHOMHp1x60xj3b5cep4pxHB20pPrz7mhKwEXJ5TJHfFKCF5XnvyalJMZz1X2prDccDj3p6Mqx0LA9O9MDEc9u9SBt2S3HpS8cev1pWZSaTGMCBnt0oXH3i3PvSMVDbe/fFN5COfvYGRVcrHcfLcLEGy2M9Peo0mIXPt2qkJiTl18ts4yavWkLTAkfdpqDk7IhzsI04Qc5HqaYtwrx5PQHAJ6VpQaeGyX59j0xVfVYcyIU2bFHCk4x780OlKmrsqNTmdiKPcRk/KPWnOvpyfeoCWhI/u+lItyZXx2/n9KyuaWRN/q/vNQOW69expvmjAJ+X2NN8wDDZz9KOZBYnVCcZbgdaYeGIH4YoWUNjHA9TinDaOTxjnJo9AEGD16U7PB9B60mOPXvkUhOBjoMVQtRuWQcH8G9aGXeACOfalBYMM8/U4xU0e3AJ+Ug9O1R1HYhztPPbihs/h1+tLIwXOeKRHPXocdTTuAmTnJ4p2/8ASlCBYznknvUYJHHTnHWkFxzA9uuKQKceh70vC9W60EAj/Cld2AQ5JOVyaazsnyrwew7U5GJY55Ht1pzDknp9KLgNDZGDx7nFKenPApEXcOOfc05uB6U79wGHADHqfenE4FIQSfY/kKN27I9O9S3qHqLtwvHb1oBBBO0A980gypOWDD3oUBuScewqgE3Z59PWlIDDO7qO/ehwF6cYPem7M43Ng56CmgAxsuM8+gpOOSetTDoSf1qJRggNn1JFIq4KDICFGSPWkOR9R2FKD3HH6U4uAQep96CSJeQPX09acpAO0/jmlKZJJ/Sk65A4x6UALnb9BTVc5zu6emKcT8uAPpmjO3Gf0qrsBGJ3HP50mMe/vTmUjqoP1pDnHy9fehvQBGG0Htil246fmabkhif4e5FLnNSAFNwGe3WlwB0/WlLYPApgYA43Ej1HagB2RnLEY9elBAU57USKDxzg/TmnEEcfpVgNK7vc9KaEPfj1zUgyv07etIzE8rjpQA4KVOd2RTeV9/rSIzEbWz15NAz/AA8n3qbgO7e/vSBmzg8j1NDE9RSgbuVbH1pAEZ+bnj2zQzAkgceuetLkLj5vypQoA5qk7Bd9BuByTQWy2RQx5pEXk5P4AVJSFxnnrQeOPX0pA235e3QGlDAdee3NBIEAAY5OKAMqcdqZkh8FSAOhzxUivtHzcA+poAjdW/HrxTSoXHYdTT2ZVyQ3FJwQS2D6ZoHuM+8OeKVQTyeM+lOHJ/xpMndjb196BDXwAAWx3ye9OACjnHJoU4HMfPY//rpGTGSWyOv0oAGXIphGMgdT6U75upGPTFP24HHPegCPkDnBP86QjByakC9M9z1Hao2HJ7fWgVg6DPSlClhk0u4Yx1b0FIxwR2xQMXj6fWkxgnJ60oA7tnPXFIzAHnmgnQGUKGx1PrUe4oe49KlyxAIxnvntQCMH5ckHtTuNjRkk5GaT5gPU+9PCEkllI+lLgbsCkIYMMcdPcU115+lTDqRt/E0jLg+v0oAhzk4HSnqdpx0+lKVB+726kYpMmgBWU9e1NKgAnd780hfrv6e1OYFRkLk9OKAE6HI4IpmQxweRT1OOv/66a3I44+tADSQc44I6UBWyCenQinEleDz60Ak4B4+tWAL14AwKbxkjv1/Cnj5eO4pCoZs9zSsTa4i/LtHrwKew3dulRqxA+bn6VKpBJ7j27UyhmMcjr6mlALDj9Ke0eCT1HcCmxqAMng56UebFYFG5sHg8nFMJAPA475qyrKc5XB9RUMgGNowMjmgZGTzzwPWjZ+R9aUR7lBPHsadkL359aVyfUjGM4bnPYUeWq9O3ahyRg/MM9QMU/O8HHB96kLkYOwYPO4557Uu0YOePrQM/xfzoYhVyePrQIjJGfvYHTNIGYHI/IGlYAjnj6UjAb/lqriuKzA8Hge9HT2780KATjv1waXIZj/Wne4egwg4z3pGUsOOfansu056/U0oOB/hQJsb5QUgnjAoPHTj6VMAH4qOSNlPPHpTuUV2Vs8Y/GmkAe/ep2j45GcenWo8BhkZ555qUwGnn29xSY7U5l+YH+XSldz6c+1Vci43aT1O2m4OPXntxUnAAzTcbdoHrjmk3Yq50K7QcBiD3XFNZs9OD708yFVAZ8jPHvTGjAOQ2O+RVq4XEYjHHB9qQsHwpbBJ/Ol2kHHUH1prusALDBOOtaR3JbFeNCpUfKw7tV2xEcW6MYYseq9qht3S8B3HAI696f5a2ccjR5ZnA4LdMV6Gi2MHfqXwphYK/3j0ArNvyzSMjrgD06VbtblZ3VZGxKOnNSXjRiM9yRz6msqkOZWuXCVnc565nKrj6Yz9ak023We2eXbwpAzWfqKzebt6xL6Zyf1rR0vV1srRrdvmRx9xl6V590nrsdr1V0PMCvLsG4knox4pmq2r6WoY/MrjK46jrRBcCJ2YHODuAHar1y6X9sCWUlQcevepfK1oT6nOpfs0iq3B9a1UuN0YPQ9xWKIka5LhQWxg+1TyzlVP06DvWUZNaFbGiZWY5RlpRMCfvc+9ZjSlbcrHkMT2qS3YIm0tuYdSxpqTEaW4dM/gamVww+9VBJeDk/XFODnPJxn9Kd2PctMefx70oWMjPU1AJxjnoKlSYf3sHtS2D1HcD+LH1pGUHJPWgyZIxSF9v3iPwp3sOwMvPf2z2pVAGQOtIzgjjrTt2V7Z9KltvckaevHApRggAcHocnpSlVIHYCkBIyepp3AXdk4HNNx+GKc2MHHB9TQF29OaLABX0wCe9NIUZzyal5IphBTOcNk9DRsGo0qG+vvTgT2oxvx/SlZdgzk0IBn3T6n3pC2T6mlOMdevrQSWPPTFUmO9tw5Jx0+tOb7mOOnWowo6lsn3pWbHT8qodwAz3x3pNueO3v3oy2MjrjvTjjIzwR0xUEhnIIDZppXbglsEc8U/AHH86aflYE9B6UAHOc7sj2pARnPrS8HOBSMSSfbnmtLgOPQk9CKjdiQccUrMeSefYUi4Uc8GpuuoChdvB59zRnuTgCms5c56+maaT26D9KkB6Ag8cjPftSjh/lwcjrTBjORxjtSE8EbuaAHtnZg8f0pCxDkdeOKYWyD3PbNPTmPjAPqOlXowHZLHB5HoaXKHjbhuvNMXryeBStnPsfSnayAUtuHrk0n3c989cUhyMA8im7ip5P59KzAfkA/XvRnIxxnrSYDHB7Ht2pWJHSgB6lQpzwelBcZ5NV2l+cKePXvUq/MpI5/rQA9mAPqfak4HTrTcYOR375py4LjtmgNQPHB69c0mf8mlZ8nJOc+lMII5+U4/OgLDuoyKAP8+lG8qCTxSCYqPvbvp2oABIehXJ6YprKV69MdD2p4YkAnqBTN4kUsePrVXANvc4C045UZU5yaaq/MCFGPbtTyxBOP1qQGbyTlmxzSrjj+ZpdwBxQSEXHQ+9ACH/ACDSqTg5prNznqfc0Z3Eg8f0oAc0hJwe3PNMbn6Ck2lhgUBMcDoOvvQFmGDx29xT9qtjtjsaQsNwHTA5pGYdduD05oAOVOF7UDBJHcetLkleOv8AKkI5+nWgBGXn72PpQzbTx19fSncJ06GgjA+Xk96BbCFiODye+aMk8beaXBGMcEdaUDg54FO4hnzZJI49aASFwecdz3pc5/8ArUgAyQW4HrSHuAyy4PJphXjI7elPztHGFP8ASkznk8Y70CDHy46D2p8ce7JDZ4xjrSYz0pVJQA9MdxVXYDG+XPrTcFwc9fyp7ODn5vl9zR1GQcj1NSBGvAwPpzQQAefWlZhgg8H0FKoDE9qq7ATlhz+tIQqnB4+lS4wcdz0zTHz07+1F2BSnuljfbnBp9rcgtwcjHeobuFmbd/COtJagqw28gGmmBpbi2Gbg+9H3Tz+tJuLcHBNK3OO/40bgBbHA475NAdQ3PApW4GB17g1ESMnPOfWqAkBw3PT2phYFSemOvTIqvcXvkLx2PSrEZ81fMIAJHQVNmTZ3DsO/1pMnPPSlbBGfT0ppxn1HoaoQ4AAZ6e1Mc7mxRvJbH6inKd3J7etSBE+VHK/UilG1SSwyOnFPJB5/Wo2UE4HpzS2FcRyCMjjv/wDrpCDjFPPA459RTcYPTH1qwYHPIHP9KVBgelGSAD+hpGfgA5Hqc9KVguSZx7CoyS/RsjipJHK/LtJ9yKZ8ufl+UjjmiwxG56fe96jbB+XNTNn2OeuDUbRhuaVkJkTOIyB3PrSumOvTr1qQAAHoTnuelNK7WbI9qdxpWIiAeASCfWnFdgJHOe1KQVyBwPehuV54PtS0A3hEdozyPShCNuNuD71IcLwM596aeO+P5VXMy1FIazg+zeuaZ5fBx096lAzyKQgdDk9+KOZismQxRtEPlyMHOB/9enyzu529MelTbeOOtIygYB/OjmfcOVbFKIutyj7vmHTK9KvSXZlc55wOo9aaYkII6lfzpjwAKwXJPrTc5WBQje5VnxKxB/DFQC2O7PXHrWhHbhWwcjjvT3iIyKxd3qaNoziWGRjBHU0G6lVCFVkz3NXSN/Ax75pGTLAH9aGrBfQwpAUnPzKWJ6AUsjDeBtyR3FbMtkkin7oPTIqBLFCGX0/SosF7lBVGMn5T6CrKqNpJwPWra2qxH7ue3WmtGozQK7Ke8q+O/enpmRThskHBqvL8rnPQn8qnto2SMs3Qn8qpodrj2kaJATgY7U15SGGGX6dz+tSNEGBAbAHeo5bBpZAVbBx2qUO3cl84sPQjril3ljgtz7U+O28tB255pxQDnoe1AN9iPa74K+vfim+Y6cNxzUqueQV/DNMaMtkjkH1oJ1JUl3k459qeJMH5ug9KiRAoOeo64pxfGcCgbTJVJJ56+1BIXOWqBJSwz+HFJ5gDHuferv2FZotpIoHDZNNd+cDkVEsucZ49KGfg46+1K479iQDA54xzRuJBz1z1FVhOScDj60eftJBJ59OlNNvQNWT7ghIPIPc9qRnBwemO9R78ty2fQCgvyfl+maB+oPKFwW4pRNHt3Fs49KrTgyOB8p9qfFFtQAdAe3emnbQcbNFgsobC96eTtz61A2/Iwvy98UsRIXJ5PrSCyJGG9fejqM9eKN3HPf0oJODzj0xQJC4x9cd6ARg+3rSlsFW7jn6UjvnkHA9KAYzA7889TxTWGPfHc05sFd345pJOT9PWrJG7tw5/I96UPxj34xRnGT296ayjqO3rUAO+UYJ6+1OIBJ6fWolAU/LyT61ZAyOf1qwIGXPTkeppYzhMA57nFPaNcnAYZqSMbQF4AHFAETAKfT696RV+XO7J61P5QOOwHXFNRNhIPIz27UANMWDz0A7GneVnkDkeuKeI92c8VMsRxuHJHel6gZ8hKHnr796dHh1zjDehq3PGGTnHNV0THXk/ypgQG3Y7izbj6CpUjKrgc9jipjtGc8AetOGGPoPelYCHB6dBT9mMk8/Sp9gJ+tKFQsQOSPSmUiqV2oMfpTdp4Pb1qyFWRiDnjjmjYEBHb3pWGVWOBkt09KjYcnAq4y/iKiIIJDcUxMj64PQCkfJOUX6j1qXy8e/r6mo2XBX+EmgkarYJP8P8qThR1465NKyFl2u35cUnA4PB7VACqQQPU9MUvKrzwOmDTADkYbA9aUJlixbGf71ADHCk88H2pQCo4zxSjDNgckfpSlhyDx71pcqwqgYBHT3pxkGPw7U1Djqd3t60CPYxbp7GsyRdp4I/GhmyeOMdc0ZPHzd6CfmI/lQArKrKct06imjgAFifrTgc/wD16FbduHTHHFXoAwKQPQetOyXI2/L657048H7vXtQCQAV/Kne4CbSeaG+7g8H1oLYOA1N3k5+XNStdA0G5x/gaXaAcnvSuctnv3z6UYx178c0MBNpB55/rTs5YgZI9RSNnJ7gHHFOU7DgcEVIrCH5QKZnP+19acSQMH9KAC3Rvzq9EIYQM/MvGOpp4jOOOnbFRl+f9o9qeHOMH5fpUAIw3EqG5oJPmADlB1zxTkC846nmlxuXB7elPYBS+0c8D19KglO4ZJ/LvUzjch/rVeQlTtP6U33AawLDjgD0pkQAwNuDmnqx34/hxTsc5Hc0bgPwdwA/I04HB5/Wo+AMnnFSbwOv5GquPQUg455HrTCvXt7mn+ZuUAtxTHXKnPT0qbsNDMu3QS4PHHU+tPjuniUEfMfQdKivGAJzwR60kRLSYDYPei7GaUTmSNWbCsfWlwBkmnhFC/LzgYNIWJ56fWne5kM2jbheBQeDz0HrSsePQ+ppoYOSByehzTsAu4dRzmkA4Gep604pg4HH0poz35PvTFcRvlBIbp6UDIGOOPSlHJ46jsaCpAx1HtQK/YbuAGD1oQqRg8fWlBGc9frQfmI28Y65pbCv3FZiMD+VNkl+b1pH689BSr8pOeuKZV76CBACWz17ChWyCRxjsaVjubB+U+1NJGMD9KVwYxkU5xxz2pGYK2CacCSNw6fypzxoVHfjp6UXFZoYOx647GjjdngfWlIVUyW/M00ADqcDrU3Hc6BtxOc5J60GPGC3SnkjkjHHelkIKc9femaEPIJHJFPVQDj+VLjjd+tBPAPf37UbAGdw4bP1pRhTz17U45Ug5Ax0zSZJ+9waAIyMH0xR5hBPr156U4jA55A7mhUPfn60DuHmE4YcZ9e1I+Dnn5cc4pcDcaIwGBz8v1oGUriVoFXavPQ7qRZHIVm+XPBFXJYxLw3OKTy1BJPI96AI9mBkc/wA6ft2jP6UBCWBzxTl4ABOTU2AjfGSR0PFRPDnBP61Oy569jnpS459fpRYCsbYfMQPmx3oWIgkHjtVvbx/hTTyfUjuaTVikyu0WOP4R61Iqcbhx9anONuCNzfXFMJJyOhPFBVyIt83NCoGGaeyFTkAMTwc0gDDg/hUBcaYgevy/Wm7DtxnP5VI0jLjvzSbg3XjPaglMYEBOT6UkiZYZ4WpVQg5J496VwcADj3oKuViAo9vak27tx6Amp2AU4PA96AM4zVpCuiJsnrx3qu8jAMduRnoetXDGGzzj2prRLkFs5HSk1YCmVMjZHcdMdae0QZcHqfQ1Y8vB9KMc43e/NNXBtkeNox0pGk4I/Q1JjjIbI96Zt2sf59KaG2VmUI2e4HT1qxHICoH3fXFDIHJ3fnS+Se3GP1pBa+o8OB7UpO3r+lRH5PlI/WpF3NyeM9cUCAEde/tTSCW44IPemPnO3kfjzTH3EAFvyppjaJtxxnvmlJIXnk1GvK5LZxQ0wY4/rTuwt3HBgBznB60/IwD1x1NUnmcPgNxT4pg2N7YGckg0XFZlwoQAd2B1FNMfGexNKtxGxwGz7nipBKp685OM+lMViMRbWyF496cSEH3iaZfavZaSjyXFwqoo/vAGvP8AW/jl4Q0SZkvdUVv7qBgoB96ltLUuMbux3sk4X7vQjGfepPNk4B+U4r551H9s3wjZ6nJYxmJiqFlczhgecHgAEVhf8N6eGVuvLeNpbVDgOi/d/Ojm7g1yn1GzNgknb7mmNcFOCM/QV4XYftu/DW83g3yJIoH+s+XP5itXUf2w/hpaaabiPUYpXBAKROGbP04o5xqPc9lt51nYgN8y9hUhudpKD7x4xXy3rf8AwUD8E6S8ht7e5nePsiqpYfnXI6p/wUx8OWFsZrfw1qdxM+QEaSNRnn6mp5m9BuCPtFnby8jccUgngSNneRUYcAHFfmr4r/4KN+Ptd81dD0200yFgfLaVS0ijJ6knB/KvL/E37WPxZ1j5n8TLbnOQtqm0A/UiqtIXs3Y/XhLiCVsvOikc4Zh0pkeo2MkpjW5jYg4HzcZr8V9U+NvxQ1Xb9p8d3oGMHZI2QM+2Kr2Px9+JWi5+zeMtUZ+o/fMo7/XFOzHyH7YOzrOI1O8HgFWyPzqcRz5XAyemA3Svxp0H9s34x6J5xh8WT8HDfawJgR143A4/Cuj8Of8ABQb4s+Grt7m+v7bXFl/gli8vZ/3zj+Zq1Fj5Efrs8E0RORtJ5GO9QPPKiqGU46c1+enhz/gqGlm0EHiDQZ4mYAvJb3AZR9FYZx7Zr3vwb+3J8PvGxjSDWBFLjJiul8rb+J46+9S7x1M+V9D6R+0c4PGOcU8Orxk9/Q15fo/7RPge+vRFLr1jDJgElplwPrzXoNjruk6xGs1lqFtPCcYaOZWB/KjXcjbcvtCJUB4XFIIR8w5J6UTytaElmVomPDLT4rlGOF54HNO4730ITCTnsR0NMeLkk+varUuU/ix2PrUZC7Rjkn1pElRpOccgeppsvzgc45qz5Ywc+nOAKjeH5Tjp707j3I4z8no3p6Ujbn9qcFOMdD6mnhNvt9azEM3Ywo6jvTgxxx09TSLFjOT19Kb86HjkfrVgPwCxJ4I70uD1LYPYUHcR7jqTSCYkFR06cYoAOSM/qaMnqeCPSjpkdhS4BHPNKzQBgseeBn86CenoOaAA/B49c0rnbkcU73ABg5ppXJHzbSPShnByBx9O1GeRjge9QAquME9cUj8fh1zQRt6duSRSYBIYcHuD3q15gG8bj79cUbgaTue2aCQeO9K9yRMknn/9dKcqOuDSEBevP40NnHuKfQCES4YgcsD0qckMCejU0RlmDYw3c08qVXlfzqAE3YxzUiOCMDjFQk7Rk05Tg8/lVXYDt+wsfSo5U3DPepVQ8grgU1mAAXr647UIe5WYFeRyMdBQr5PQcc89qldgDjr6VWkb5yDwvXjrTegvUtAkKAeM+lIpbOflHrUMdx5zMKlRzg545707FEgTYOGyKYxxwMFTS7j1XtQWDn0xnOe9J3Azb6I7G9T69qgtl2sQefpV+XG055B9aqwDD5C4+tT1F0LkW4DJOcZqQZIzRHtK5Lcd8U4AEED7o9TWhmMwSSBx61GuckE47CpCm45PP1pMgEEfMfQ0AJsYYDNn6UHIxjnHqac7Bv8A61IcKvTIHrSvYBAuc4bDdeKHbC4PHcgUbieExu78UZAPPX3pk37DX6ZVvwNOXJ4Jy3WkwWO3oPWgEno2CO//AOqgLXJVIIHr70xhigttPPPPakK5O7kj3oK2EOFUHo3fNN28ZXjP8qVh2LY+tHDCgBFJwAeD7UwEJ7VIzEsMYANMKjBJ6f7XaoYWsM3EjruBPNLwCccZ704RBlyGBzxxmmMpXnoB607XCzOkAEajHy56A0ZJOTwfanMCxI3cmk2Hr+ooNLCMSSMcD2oCnk9+2aGOMjqR6U7qATwfegLdBuTyen1oyRjdj65p4TGCfyNJxkgnoOaB2Y0MHO049j609jt+QdB3HekXG0Y4+lBGfcn1oBaDM7s46ZpGBH/1qeRzj9KXIHv7mgBqgjO7AoJCjrgUrluvX2piuMn29KAADPOcD3ppAR8Ht3NSr6n9aGG7JoAiBAyCwz15pS2Pp3zTtgOc/rSZJAB5x6UAKp3AYIpV4ORxQo6kd6U/N0oAR2AXPXHpTAASGFP5B5pr5I+XqORU2SKuKcN15IHemklqN2f/AK9KSM47+tL1D0I2TnPT6Um0g/d496nxgeuKTbyTn8KdgvcjYhF9B70qlj14oYZAJ6j8aUcjnilvsGw1o1dCWzz1xTWCqwA/OpgwC5/UVE6hiT1I7mrHuJt6H8eaHOOT+dOUbQMd/SgleR0NTsCXQaqCT/E8UnlEE559MVIEC/NnFLkD15poCEqA3oDUbRb8En8qnZNgyW6c80Lk80wIhGcc9KUpins20HPJFCuDU2QDGXJycMRTACD7j0qZuQccCoHJB57d6Q0BBLVGVA5qQjOCeMVHMTgn9PWgtDeMHsB2Heqs2FbnCnsKsySCNC78nHA9Kggge8JeRtgJzgdqTGmRZZuApPqfSlWBnf2+tX5rRQu5ZAoHBB71xXxI+JGi/DXR5bq+vEW42ErCWGemaLDXYl8T+LLLwpp8t7fOqmNiERm27vevEviL+1x/ZehzzWNnFKIvlBhkGWPIx9a+ffiv8ZLr4q3t1OLyXTdMjBWIFtu7Hc188eIPEl49ulrHc/6OrZfY3Dnnk/hmoV29C+Vbnr3xI/ah8SeIPMWK+EcbrkIG+4ff1PavDtV8YavqkvmXGpzySYyQW7dc1lTTKj/3kHzEnt35qFnG/Hqcg9u3/wCutYxsIhunuCTJuZZi2fM3c454+lQPeXEEDRed3Bb/AGj6VJdFvMID7jnJK9v85qNg0ilfvBPmbb19fxrS4Esd3IqHfuYnj3qSKRJZY97SqR13McEYP/66iawYozo7Nzkbm78VFIGJBG5ivfdwTRowLSH5jxuUk7Qzc+tNkvjI4jDrtDduw/z3qr5jptX5ducn1z2qVSm7n5CR1xyKALTXIiB2urbT/e4z/So3ugGCgfN/dHpUKRvLuVPm8vkqW5PJz9eKck7NI26PjopHc9aL9yyeG4kERCjk8gNTGz5uW64z8vT/AOtTooVVzudvlP8AF6UisVDbo8EsSMen9OKCCC9Xy4kZxtDdNvf+dE9hBPFGhbYTxz8uT657elWkZZY8P8u0ZAPRRz+tQrI0YjTqo6sehOelO/cCtc6RAGaNtsxx1Pb8Kgl03KJsT5VIIKZUgVrq2eWj2u2dxP8ACO1E8XyE4yoGOOue9NXCxnNdXItzGtzLGgOMMxYnt9a2/D/xD8UeF3abT/EF5aOvzIFmYqQOgIyf5VjvA3mYA4PB9qBAY0/2h1C9RVOTC19z6K8Bft+fEbw40Sax/wAT2NAD5S4Ulent296+jPBP/BRLwZe+TFrCXmlyyNhiy5iTp1PUc1+dfzLjjynz/D1AqtNYpd4EvIJyyt3GOlZuCerJ5dND9wvCHxA0b4gaPFqGgavaX8LDOIphk9e2c5rdstYRyUmDDYfvcEDrx7V+Gvhnxb4j+H1yl74d1W60y7AIDwybeM5HHIP0NfVXwq/4KBa/omoppXjeBbqBVRWvYE2u3ABJHT3zWclKL0DkVj9KpdRidiFIK9iDTI7nfwwx7ZrzX4Z+OPDvxM0oaloeqLNG6gmNZAzA4PBGeK7fN3YMiyopUnGQ27I/CkpIz5exr53Ajdj3J6CnecoADNz6E1SjuVUHHA6Y7U95BLycD0zVXI9SzuVunH0prNjgdRUSyeWxBwQRSPKevWi7JJwC+Cfl9hSMuz6+gqqLpozk9PWplk80ElsGndbASqN31oIK4JwM9RSK/Od3FOyHAO78adwGspGT1PWgEkc8UZ2tjjFIzZOKGx2a3AHC+v0pyvggfnUQfeSDz9KSSQLkngDqTWYrlksM/K2QfWo92M569DiqjXqggj5s+lTLhxk8Z9Kq5N9SQ9SfT0prZboufU9KVhjkdTSDJJzwe/NFwA4X16dqUHK0hQcHdz/SjPHPfjmqukAwuecc56YpyDfnLN+NDFFOD8uOeajMxO7Hykd6zAlI28fjToWUcn8DTFcMPU4609ST14p3RRPu6nr9aglyMlW5P5UklxsGDwQc8VTuNSRDg9Dx9Kd7CsXJBsHPBIqlNkKex96VLzzkyegOBmoLicuG2dfQ96LjJLVW3kFlwDV1inALfhWTHM0YDHnntV9LgvFk8jHUUKT2AejZk46U9uMkVWjmLDlsEdqV5iMr6c0XYNsZcSBQeyimWzBjyRjtiqNxcgNtJ6/rUllKEwOoNSpK4rGrEoHIOe+KkZ/9r3wKiWZQfl4I4JFSeZkE/wAq13IbGscN/hTcFjnt6U5grBvXOSKQSBQQOcUCFxgHP69qaFLc7uPQ04nPv2NKrZGTx/SlYCPkZI69sU3ZkYLc/wA6kYY9h3zQMnrzimKwhwpAP60zcPuhvxFSSbghwMnsKhzjgrg9cGloFyUKWwB696VVC5UevNNUnbxx9Ka8gVgA3PvTDUcyg9Pw9qQDB2jjFO3Hae2aa8hxy2frS3HbqI3TrUMrlFOPmbvU+N/HWmSJlcDkHuaY2ZtteyTXs8IQqiqpHuec1eVh/FVM26JqXE22QgYx0x61ekjKsy4y3XiouybHTcEccYpC4VSp+Ymh9q5XOT3waCQTwcdutM21GFcEfmaeBjp0FAJbr+tGMewoAR26fN17mmgkE+nfpTlI+v1p4wCQVGD3PNAaiY3L97n6UsbjG08nru7UhbngdfSlDiMAH5s0ANbhsHk+9Jtz1xj0FLjkk8emKQsAOeKAuKvH/wBem7efb2pVwTnkAdjTydvVs+lAXI2BGc/pSbgo5/WlbjqcfSgcckZoATJ/+saaVIX0+lPJOPb2oDDHzdPbmgLiAlQOlLuLjLdffmjjqf0pDg/TrQAAKWLdKXbkcc4pqk44XnrSuo2cNgD0oAay4ORzSDIJA4qZVzye3pTXbAPc+pqbFX7jSC3HU+lIoIPGBn3p45UHoTQMKBx370NDEZeo6Uxxj8ae2M5/U0jdM9frTWmoDQQDgc+ppSAo/HpTyOg6+tRyKQc/zpgKzZ6elMHzYPSm5YEk9Mdu1SAsRz19aAAA9qDgD3pzHAP9aYckY/UUADMHGDyKQ5BwcE9sdKQOMEHJx607GMtnt0NA2RvkdMY9RTc4HHbninv09ajEu3d/SgWw5nyNrYqMlGbB4PvUUkgbo2WNMjuXZwrpnH8Q6UDv1LQi49QKJVYxsx4HoelHmlMkKSAPzqne6qkA8tuPTPWk33BXvYiDrdTvF1WNuvard1e2+m2xd+GHUFulYT67FYwSTHd6FumK8h8TeL9e8feIZ9E0KOSG2iGJ7114Hrj6Dv8A/WzDdjRJs0/i7+0CvgjTZpraN7mcgiNEbbk818H+KPHWo/EbxDe614iuJGtlBCQtJ9w57Z/Ku1/aK8eXGk66mkI6zJBFtklHzEnOCTXzjea7cXKyRq/lq53EBqaV1dmiio6oteK/EcMk8lvb/u7U8AHqOBXK3F4drbRnI+Ur29z6/wD66jvnM8kib9zk43+g681XlQw2yPv2uDjHft0qkluUr7BGwZv3n3fRuh+tWGuEUEluAflHaqClpYwfn9lDcnsfx701LdnIWSTahIwW+Yjp61pcNUWxPFLvZurDHyttAoji8ltw+ZTwX3ck/wBKg2x27GNn3PjIDfKFHI9eaniuHZ3XpHkYY+oPOKRNxzxr5MRV2baSpLZ/zjFQyyvtXn93z93vVlVjdiZDwecN0FCMUnZvkYDoB0A60CItyxYC78YwT3Xrz/ntUMkUnlqIvmYHG5ehPX8/rUykqWA2qzHILd/8j1pTclXEa/Nx+AJ/pQOwn26Lejy/u2jGGDdMnFMhMDqWR9+XB8wt90Z5x6f/AK6ZJZLeSNvfYOTsVvx5p1vp0djGqLhUYZy33c81bslYRbeMyICruFH3guKaIC4LRvt2HGX6470G5VTlJNoKjj8Kn853KxNyoPzMvT9T0FRqO+tiKGNXV2bnAAw3XPT8sVC7kMUXhiT83bHfFTszdD8qqcZ7N1/WnoTK5RtkYHQ7+3+NWtCiK4gkEe77wJAAHXP19Krx3C3EU8UT7dmVZlbocZH15NTrKbOQ3EvzgE4XsRx1H+NLO1tLIDbQbfM+Zivvjk+1NARPCyrHt+faMPhuewp93FujZohsbdkjuarkyxzO33F6FW/E0sl1HOFZnVZScHb0BH86dmTew0MXdtp4z0pIZlidlbjA6/eA5B/nVqON3ZnQYVTjdJhc8DmmXEe0M6vtlJ+b5N2R+HT/AOtSsg1Q5JEZwW/Fm6Zz3ptzEl45Y7mz1LdqrJI7khRtUc/P8uPQfWpYpWXdE/G3gFu/finysLl7wv4/8SfDXU0u9D1W801gRjyZCFfn+ICvsr4F/t7XO0aZ44vBCHwq3bdifVv1r4uSDzAT944wA3+fWqNzBJcRMJRuhVhkM3Q/41Lhdid2fs54c+IVh4osY7uwvoruB+RJDIG47Zrsba53xK27kjPPP86/HD4TfG3xF8KNdFxYO0um/dlgdjtx6ivv/wCBH7XnhX4pLFp9zdf2fqTKBGs+VV/Xk989qzcJJmE4vc+mEvEZgOuDnPFOacdf4emRWGl1uKmPbJD18xW4NW4xMbcSBt0ZPDDpScXugsX2IYD5sewqSBlUc9Ae9Z8dzkZ3dutSrc4Xnr2qNibFyTO4HcAM5xQ12u8gbsDqKqi6JGeuO4qB5yGJHJ6YFO4+pplwEDBqjFxjI6mqSzEA/N9cmpAR1PfsO9LmuU79C5FMWORwMVX1V5o7RpYdrMOMGnRXCnB+Zu3FTblbK9RjPPQU7kNWM/TyzRo0i4JGTz0rUWUAcYB9Kquw4K/kKaWBzj8adySyswDEdT161M0q8YxnuTVEPuzzj0pxlOOTg0XAuN8xyWyKaWwfSq0dxtPJz7VMXV+nB96LhYkLBhnA9RzTHjHXgUiqUb1B71KzYXnkHtUgV1JVj82fbpUwzs69s0rqozhck+hoTO3O3H07U7DVincvhef1rOk+b73TpgVsXMYYMBjOM4rKkyCcDJ61n1NElsQhXhAA4UetSIxyMtux2FMZvXke1Rl2XGGxgfn+tLmsLlQstwkQBLMoHPFTw3W+NWB61zWs3nmF4fnicDIIqTRb7cvlDcSO7YA44qFITidOkgc53Y9aa82dzDv+tUJHkVg25sD+Ed6n88yQgKuwjrnvVb6k2sQXihm3DOfbtTQxVQD8mO/rVhl69KYFBb5ufpQLcuWzOYwRn8alMrRIDk4P6UxLtY12fLnHTpUyyowCn5sngntW92TqSpMSBnjuaVpMEf0qMsrYPQ9cijePyp3YWRMJQB6Z9acZQDk4/Squ8ufve3WlDbcA9euaVybEzyhgfmyfak8zIz0qLbuCgtgdcGgtjgckU7sLE5k8uI45PvTWuVIVV+Q8EZ7+tRF+oPftUZk24B5A7mncLFwFSuOjHqQcUyRgp4596qeaQxIb8DSG4JyC2McnNF7iJt7M42/KR69DQ33Sd3I55qFZG5JOR2pk12Yv8aTdkBdjfGct0qVSJu4GcDIrPjuGBzwSeOKEunO4P8p6jFBZ5H8aZ/iPp/j3ww/g/wCzvovnBNTimXLunPKkg85/zzkew6fcyvaRyTjExQbh74qJtQjcAOqsyn7x6ilSb5geqnnmpSFKTkkkddnnB/OmkEsCOR7U9VXp6d6UDYOOT6iqLI1b14HvTnkO0jr9KDh+Txt9KUxqcEd/SgBicLkc+1SB968cGmmMKP8ACjAU/eyRQA15QGK7gD0FOB2Kc9u9SdyT1Y/hSbR+HtQA04PsKUrkldw+tN3E9OAfSlOR70CQpXGMNu7UjDJyegHOaC/PHIPanKDnn8zQMiK9SOe/PFHJ68Y96kYFB6/Wm8jg8/SmgGEYb0p2CpBHT2pSOOKUENkHt1pARdWIPA9RS7DnrjHrSuVQbgM/TmhiR979aAEDFBnoAetOUfL6qfSlznHzfL1waXk//W70AMOEPHP0NLt6fypTkcDApGXkEscD0o1KsR/cXPWjJHPGD+lSheMHqehNMYKTywH86dwsHbP6U0Ftw6AHsetP57/pSFVPP8qQxynAG78qGYb8DvTCwVsfiTUq7VUg8n3oAi8wA7W689KY2F5/nT9uc9iaQICT696AGFsjApuTnA6elSMqj2PSo2BAPABNADWJGQeh6DvSq4IyOD15o81SAMfnSMMHg4zQA4jzM4OPeq8qsFO3qeDmpGJjJ5znqKjFxubbxj3oAPJVFJBGe5qONGK53ZI9KWS5GMfnUUF0u8gsB9aTHcJbwxRvGG2Mw4J6VU1KKKd4Ei/elVG+Q9T9KXWVa/tvItuZBkkrweK8f+Kvxbj8G+H/ADGm+zTZ2bA3zE4/Wsmyou70ND4zeLU8JeHTE8yxNPIY0Z+3Ga8g8X/tR6J8PvAs2n6Oy3eqTQYmZFGcnuccn8a+avi38Xtf+I96puJpfsURykZkOcevXrivKfElzNc3KvCyxRyLhg3UAevvSScnqb2voS+LvHFz4r1ea+umXc5OfpnNcvb30Eshf7hYHIOKgntyAwXa+G2szN1FVmnVZDGET5Odvp1re11Ybv0LRniur4hU8tBlPm6Ec8/WoZYvNfLOvyngd+Bmq01zvtpF+7zj2BqO3hCjb90lQC33SaaVh6lsRswP8IJyGH50q/eKv/Cdv+JpwiIjVu55Yt7Dn/8AXUTyckr82DyfbGau7Fa2iLC2oZBt++RsG/oBnPT0x2qT7DJbuN0iDg4Vfx61W+0Ryqzef5chGOH6jjt2NPD3H2dXb5ogcZ7r/wDWpb7AI8TrGZAnmqxzt7jtUfngBkjfG3Od3Ucj+RqysqMS/l7RnI+c4HfBGaJp43jHybWLDG37oz2I/WkGpXVWuJdkgRRjALd+n9KsmNmAT5Vx1Zf509rZWwzP+7H93oOKj+yq7b0k2uo6dsdPpTvcH5Ef9nBpWZS7ccsvT6ZpJdOaVEWY7ghyNz9T1q15zRRhV+cZydzfMB1p63f2ZiGTzm+8C2OKVyCk3kW8cjL94ELjuehz9KdPbu7IIn2nGflbg5HB+tWorX7dFIy/IRwfcfjUQhliDqsmM8Z4U4+tWWQ2rlV8ln3SKc5ZuRUm9F3D7zE5J9PWq1vBLBJln3FmJMnfPHH0p92rRK8zfuwSVBb8OuO9WBMT5w8vO7H97rjnim/ZCgwv7sLztbrjnNELJtd2jdW52lm4zkHPrUqXG3Eg2IwHIbDbjyP5UtQIZxBMwjk/dgnGG65x1qK6077Nb+ake7jAC+g9uxq5FMlwAdi5Ulizdc0oK7jj5CcgjdxjHX0o1JbKMF5LNjzBlMYK9x36VY+8SqvtDHCBeqkc8/lUy2mx12vuRwQX4z0H/wCqqcsbRBinzsOcK34U1YommXeqo53cDCt1J6daq3dtI11ldy8chfmwc1LbvO4DTjYGJ5X5iPQEdOlWpGYBir4XI/LB6VWxBUSRonKtJ90ZPr/+uprW5SVmjb7+M+1RxxtDJIGdFzg57nnJH8qGKyg7/wB2R8ykMetPYshnjZGby3WRWycr6/1qDT9RudMvbe4tH8ia2Y7XGV2/SrsSpEBHsypGDIzfgPpxTZ9PkWPKpk5yfXH+FNSUQPrb4B/tl3dsbTQ/FtwzWmdiSI3H4nHBxX3loPie31HTYjaOsljKgdMNyOM81+KQZ4V2RDDHnf6e/sa+gfgh+1Bqvw1azstYvGvNPjcIA7HIHpz/AC/lWM229DKSvsfp3BGbhMwDJWpoSZEORjsVP8q5j4V/Ffw78Q9FgvNOvImdgHARhx14NdpdCNcTD5WY5dOPzrmcuhlr1KrR7Tg/jUEhG7B4Oa02hEqZVse9QSWuRw3QdqT1K6FRehHX2NPkceUdzfnTVJL4ZcE8YqRoiycrg+1FxJWOe1XXBooDEMQzE57etS+HvGKa606xIyxxjhj3q1caGmoNKJOm3AYtyKr+HvDaaHG+PmldvvHpjNO6sU7W1NpZWLKW+76ntT1OSfm69OacsAj+ZiCfUUpQA56/WkjPQQvgZOAagEp59qkkXGe+fWomUIDjtTE12GuWAznn0qzA5jIyxz15qPyiQGDYA54qzFbjy9wGSTnmnr0JJGuNoyeB2y3WohcOQRjHoTSnIdVZdwHr2p7wAYb1HNLmsARzBuT3qdJRggc+xqn/AKo7VbBHrU5mA2g9fU0c1y7IjuZgActgDk5rPMilsg9fcVYu+Sx9jyKzmALFeo61m2VaxLISvGMVDKu73qcgFRmowNxOeKloZlXNgJ33HO7oM0tlYtbSc8npzWr5e4f4UmwBj6VNkgepFKzgZxn6VPEheIHPH1qGU7QWYZQDNTWcoMS5YNnnA7U0RIkZSF4G6ol/cs2WwG5INWQCrZ/l1qK8DmUbehGKu5BVeVi0jqvYYJNWEZ0ZeMcUkajO08+uKtNLmM+3rTuw3I1lY4YcZqUP5qkVXADON3WpwwQA9Mcc1abDYGuNnJ/IdaU3YPTJ9c1HIQQSeMDtTQMZI5z60XZJbimWQH17D1pzOGwOh9qogFGJ6gdzU7MXHH507gOMw3YPT2pjyHB2rkVASQcnp6GgTAD2FFyhWcp0OMHmpUQSDsRjioGIznpjtUiAKcnt71SYEgPTPH1qCRCXzn86l81T8p4z39KcwXHHIPcVRnciB2nFK+Bhh0pp+Ulhk4pwkUoD0zyQcVD7iI2XeCD3ob5AAOajLnfkbhjuDxUiyZGfut61Fy9Tt0JqReD6j6mjZ37elKVIHoPWtChWjRsMFYKM/LR0AwuB2z2pNzZGGAx60rocht2eeaABSCcdveo3ysgOMqe5xxUvGRjkn07U0YLEFeMZ5oAeoJTj5QPU0jEEnv8ASlTEXJ6dMUh+ZueRVAMHy8k8egoyvOM475pzYZSBxntTQADx970pXARiAOeB70pfcpG76Z7UNnaR/OgrsQd/Wi4DVbjluRRgE8NjB6UdOB17g9qcWxnt9aQCrjHPJx1phUBufpzT920dskdqb98Y7jmgBryOoJVd2Ox71DNuJ3DlfT0qZw2cdvaonJTgdBRexdmSLyuf5U7cMkdCOtU31WOCIhm2MTwTUsdysoyWPqSaSdxWaJ9wBPHTuaXcOo/I0K6n3z3FBAOMcjvTFfsKpxyefpTZGCgdsnvShwB7Uu0ScHk+9BRH3API9TSDnIPGf1p8i7eByMUirvI7fWgVxuOu5cAUrEqR2HSpjF69PU0nRAOvuaCrEeSG9qaQMbz1pcMGLdRTWzwD/PpQOzFLDqajZQ4x396eVVDycZ9TQwCn1PvQK5GsIJ5zg9aHjAGORUh4NNZwvXjPrQK/YrSxA5PT61QlZ4WJ27s9h2rTkOTk/pWZey7T8vB9aClcqXMk0co2fNnsegqu8vkyAy85YDA7Vp210CCo5weTUtu0MkoEu3BOMlelKzFa5yXi7xIPDWk3E8fyySqFjU9Tzivjf43Xw1y7T7dIqiCYbV3bgD34r6z/AGgWgtPD+m4ZULXa8huThTx/n0r4V+MesW9vcSkzbppG3fr/AJ5rKV+prBcuvc801C6tLbxHNFKnn24zkL8oPt3xXG6lcJ++QbctISp3fdXninavryu0rDiUtli3Y+ma5251XcCwcKOh96uK6mnmQXX7uUkTbt3Xb/CR36dapLCZ4GePoxOZFbnPTFI95EYPOd3RFySP0pEREfdE+4MASy/KcemK0RW4yNTtMWzKjBBPUnk/nUyJKzq7fLzwfQd6kjXc52/dHLD1HHNIkJy4WTzWJ+X0zT5tAbbIniXzDGsjepZm6djTtrLEsfmIpUk7vUZ69anELW4Ad9xYD+Dbjt/nNSvtuCYfkUjOGX+IfWjYWi0Mu4Z2wv3AvOVbkn6d/X/9dWoJZWDCOTcpHPpT44owroflYn5ZF6jgDBqOGDytyN93B5XofQZoC/UTdtUHfuDDAVe5xk/hVyyuY7i3bzP9HhG4EsnOeevoB196pxQGSQFfkZBwD8o/H+VLLZ3ps5Qx3JjcxXuecCnow1exajukuyAvX+6O+OM/lT4t8Ks2dzYxhenpn+tVYIZIwJG4Ujkt17ce9Sm5fypREnmDOcfdx+NPlE9CTzCWBj+YH7w9OhNSANJG8mMRg8buuf8APr0quswbtsYDnd2+tPWdc5+8M8/zI60WsFx6XEgRT91fVf8ACpIpFlH7z5lb5QWbgHpxVa4m3yEt2H8PTNSrBBcRuWfjGQd/Q/SmkMkuA0QMaZaRSCQzcE/jVR7/AH4imhWRQdz7ug6+nepEmVGUM/mkH5Sfx/Wprfymmc/dLD+HsfX61du4JMrz/vIyFfbGBnLYyp7j/PNEFgZXDrJuUDIVn2jp6VZuLO3ugBHld6kFPX/69VRbz2i4b5fK4Bb0weKA6g9vJkD7sg6qvSrEUscRUP0bg7vlx9KpPqKxsGWTcZAQdvX3xVvYkqhW+ZepDdf/AK1AFlIlEahHyOT83Vh2IqL7JLdYaJOUySzPtxjt7/SiG5it5PKhjSX5f4fXj8qdcL8nmJI8QAAPscjJos0Ak08c0Lho3UqnO35hnrUPl7t0Uj/d5Hoe2CfWrEsEkZKn5jt/hfhvamT2M8BCSFFB6bmHXHT61QDI4VeYB/lH3cN3P1qWaxWAM8XKquSG+bJp1uJHO5v3Zxg7vTtUKu0e4s7bc42t8pB6ZFBOw23kVWZvL3IRhtzcj6ip1R4n++vl7cAd8dadB+/XYflOCCo7e574xULqVm+zn5iQdu5+4x39MUBdFC4tm3FlZm5PG7bgUrWaTRtHJ+93HcQ/Y9OlX/LCRqXK5b+L0/8ArUyOJo3+V/nYkc9Ae3+RQ+wXOo+F3xJ1P4V6jb3em3c4gR/nh3Hbj0P4V+lXwa/aX0T4j+H7e3lmWPVwAjKzDA46/wBK/LPEU0bbQqnIDBvXHXHarnhbxLqfhXUUlsLlodjbyVbacc8GspQT1E7WP2stJxEqAusiuMhkbgVcChgCOB7V8Y/sy/tY23iye10LWg0Uy4CSOw+Y9K+zbWRL22WeN98RHGDXPJOOjMIy5iOS2VzuGPxqFojgDv7VZkk8sZ6rnFV3k25zzSTXUaQzYqk54+tKyFevNV57vy8Ac56fWlFwxX5jg9cUXQmrlhTke35GlfKnuoPPFVopyxbHb0qYThuT1HrT5gsPaMbck1A8ZI4O3FS+cMjd17Zpxbn2p3Faw23h/d43fN61bRQhA9Dnr1qGJgCOx9qtIw2HJx6E0gasiMqC7seM9qD8ygbef5VKxAx3PejACepxTtcSepXeIE/41BM+18dSPWrjIWXH86rzR7VyeaTXYplG5bLYPOemKrGMbif51fERPTB9qFtsSEtxn07VHqUUGViPTmk8pi2O3tWibcfl6UzyOpP4ClYluxWVfLGR1PrUTfeNXTCMjPOeOabJbqgPzAE/wg80NBcoNudcY79+4q1YJGixr0wcnIoeAjIbp2pI5QhJPAXvQrXJbbNMQpI3G0H1FRQ28bXJ8zgAEY602EknG7jrzVmIjbk9+9a2Juys8XkcBQQx+9z0piWqyMT0B7+9aBAcYHXuD/SmeSI13Y6njFFieYpSWZC5Rc896rtZykbt3X07VvLEOARggdCetVmGcg9afKPmRkrE7cFcD1pViIbPbPQVp+Xwc9RSeSdvUA9s0rO1g5kZxXKsehzjFNaTahycgdqt3yeSgfoo+97VUMUgJJ2kdeKTuO5BlmO4kj/ZpVXkk8etBRn6cAdCacVwfp1/yaAJ40BTPBz61XlbGecflVmNCIxg5qOWPdz29qq7JvqVTICOOWHNKJSNwz26ClkG32I9ai3D5h6UrgW4HVkbdlfQnmqd3OYUwT1J5P8A9apYm6MTg/WpZYTP83H0rOUrjWm5ThmEvIOe3PfFTYPalKCJCAu3FRF32lgv1BNZXY9Huejq4PPQD1pVcMQvbJpAu3/e6807qOePpXewECAj7ucU9WGNvb3pgb5tvegsspGOD1wazAUsAeO/c0uAcH0pdvy+p9qOgJ79waAERg3J49SaQjLgDr1xSkcHH4UobaMjgmqvYCPBXkdO9DfKM9x605WAfB5B5NKzICflyPfpS3Ab5hx6H+VISSMntT/KG4n9D2pOuAencj1pAIoyDngY/KmGPDcc+9SA4BP8I9elNYgnPT6UFXI2Rs7t3A64pVOTx1I49qeSFUAcgmnAYORwe2MVQxAoYc8/Sqd4MIe2au7sHH8XpVK7BKM3p2FRJ3KTMDUjlsDgn06mr2mMY7dA7bj1O6opIUK72GMdqsW6gIoHX371EdypbGnDIChHTFSg4wehPrUFrhCR1HvVkgYyPlAPetDN2GsmAQP1pigE88EdxUhbHPQU0tu6cfWgB2d4pjfK1P6LgKM+opkkZyCWxjmgByvleeAO9CqxyOqjuaiIYnA5z605XKqctxQA5/lHJIzTMKx/2h1BoRjJ159MU8HGT39KClqRFio+8Bz1PNLv3HnjPpTG3bjTipUjvTQxkgIHpj1qNplGSedvWpXOUZWbrUIUKnzHI96dgIpSx5Vdw9qz7hdz7PmDdTjpWmWJGRuFQNBIxyOF5yT2pcomyokRydvXFUNYluIrYiNPMcHt60ahqMkDt5f38YAHU1i3+vXlraBo9vnOOjdqzlK2glvY8y+NGrSN4dmN2oM1swkQN0GM/ka/P74jeJb6/wDFcV0USS2hcmaNm2gr6e9foJ8Q/AOo+JtC1AyXG15YSyZ+UBvzr4B8d6eula/d2N/+4Ycf3snpn86yvrqdUbbHB+MNSt31N3solihuFBcd+BXMyNbRW537jI54x0A7depq9qNwZZklP73Zwu3ptrLleKLd5m7EgBDf3cc++K3RWqHs6bgy/OQpHy9B6/pxQXYJgp82eV74/wAaiMQXCw/MpwzNznPqP50jPK7hG+aQtgbenb/Oad+wWZYWWFPkb5Twc+owamR7e3j83YzE4ALdj1qiFKMyts3Dr+v5GnnEshUllPU7egHOT+VPcXKCzSTSymXgEYCs3P1p63OyNd3yj9c0ggMoPyYTpndyRzzzjtUstrK7KFidk6/KvA5o5lfUfK0MkuGlXYT8uMlT1UdaVbyMYXzNp6Er/I1YOiz7kGx23DP3uh5FPi8KPAmUR1LHJ69P60c0Q5JdikkoRwZHVz1C7uOwBPvV7Z58kaqdqs3K7+D2P60r+E545HdfnY9A/t2pJdGvrZ4zsVGJxtb5sdKOaI+SSK0spt55Nx83BOR3B9PcULIphLjeHJyyluB7/Snz2MlvI5+bf+gPGSahNvfNMfMR1AXBI6N2z7fSruidbj0Zdm4ycEfMF70W4TYSCihuSO+e1I2nz23+tO5jnh/59aXYYnZz8hPbjA7ZppktAz+TCXldlQnBC+nSnKdpZfug85bpjn9aciPKinzNg75bkmomjJlMbFuODnsetA0PMOyIBBujByT/AIU5BHEu1pOT29D9PSlb5WRFRicnIbpng5+mKfIqxklvmB6beoOOnWrHawpnkDhl4Zen+euaX7Y178kvy8AHd3qGIrKu5uvQbf6UrCVW3fwrwfc464zxQJ33Zae3t7jYwfY0YO0HuOmPrQ0m0hD8o6Nu6+uPpVKIAbHXhw2cL2Peny3Lo5DfXDNx+H4UAKG8os0UiLg9W7jjrUwn2Lu8zczDk+oqqZI5TgfuweMv8pPvVpzlV2yJIpOMt6dPzp37kFyCYtgHaAe/pQx3hi8itEDx6jjHX8KqjNux3fc7r/jTJhvRfk+4d4O7hh3H50yyd4JZEMcX8WGIk7jJyOOh71EhllAebYCoyR3HXue1T20rNChZ8N02nr3qwxiY7BsMhOct8ox3+vrTv3E9Ctb3CTIGb5CODu6Njv8ASpJJIrjyh/CpOQvTpmq8busJLbcqSPm/LH1p0SC4kYt+6K5OV9exFXzJbCbsO2IirGu1RnJLdcc8UxnWBwvy7JM4PcHpVh3KxAbMkg4Zu3Q5qEBZXKv86+u/5j6cf4UrjuRm2bz1Uj5U6lflOev41LhZ5GUfNgfxelTs8boqtuYjjO7nPoT/APXqOaVdpVQvy/qePzqbkhY393pNzDc6dN9nuIjvSRG28jFfod+yx+1VaeLbK30TWJkh1RF8to3bhyP4lz7dq/PRIlklUK+OPwHSpbLUb3w/q0GoWFy0FzbsGWVG5yDWc1z6Eyelj9rY7hL8BoHVhn+9SXMexQSNzE44r5e/Zc/aUh8e6bHZXwWLV4VAlhLD94OfnH+H+R9RRyi7gVl24fnhulcb0dmZptaMpyRnIIqOUlhgck+tWhEyFhu38/lTZI/LBP8AKpZVimJCpGMZ71YXlQTxikC4Y+/rTgT3596YWBchiRw3vU4DBMsPxNRoAzg9T/KrEhyhz09OlAtClcXMkakK3I71Rl8Ui0l8l3VQw6vVq44iJHYd65y60l579ZfvKARg9qiTa0LSR2NpqYmiUn65FTPON+48DsKxrMMiY28DjmroAA+9nHrWibsRa2xfivAW64x3HerHyumPlJ781mxP5ZxjiphJkH8qrRgSmJm+ccYOMA1IXGwr0IPJFJE2EBVsL3pjqVOR69/SgjW4CMFgo796f5S9ByQetRLIFHDcdOaeGIzjjHXNNBuK6bj2A69KiaEBgTzirKyANjoCO/eiR/mwW4osJpGfLGdrEZB9Kp7ccdSeDWtcqFX5TkkdqpRx/Oc4HGc0NXYttUSoCQMnIAxUkCOXKhtygcg1NHbguMdzmphGYxjofenZkt3GbPmbdwSMY9qRkLEg52jp6GpGHBJ4PqKRjtAyc56ZqtSbAxlWIhWAJPftTGO4Ak5OOTTWnIY+gHHvSKxlyV6AZz61SHoSYHXkfWhiuOOG96m+zGOPedwPvVWZxkd+31qW7BdCSvtGDxnqDVTAkA9z0FWGBBJOST0pFODzyR0zxWYELWygYPU/rQtsGbaeMetW2OfT15pSoySOT6mqQaFZIAMg9PrTGRQ3t7Vcwdueh9R2poIGd3SmG2xmy2hPNVHs5HyNuAB1Nbe1ZF+h4ApjKE2+vtRygZS2ZG0sMEDvUiwPjnjHerwjJ6885p/lAk9qnl1Ay5oXYHdwB3NVfLO8nJ2+9bkib0weMccVU+yqpOeO+aPZgdwSTjPPsKQqQOPShWLDjp65pc5GOhrQoQ8qOgPv3peMk9xQ3XJ60LuYc/rTbsCQkjmJchc/WhXJHv3ApJ1MoAPUc4pVBXAPX+VF7gPC8DH601gOcdfQ07dj2oVcEMOSODSfugkxOAv3eaZySSeB9Ke5656euafkNjHPHerZdu4zPPJ68detOCiNSTgH2oAO4HoKDlDk/gKhgMbB4PP8qaFD5P3VA796cXOcj8KFTzOSwB9RS16gMJxjvUgAZdx//VTdg2jd1ojUAZpgLsGMj73vUM8ZZSNoAq0eOf5VHJLuTj1qWirsxp7c7iFXKnrmpYYDuGegHU9q0NgdSTy2e1ViRv2915waVguxFjZHUrwM8571ZXLd+D1FQZ2sO+amt2CggN0POaZI5hu4HFCgIpZuR705nx14NNPQA9KAItzbiOg7UrEuMZwfUVN5SgEK35VDICnTmgBVYFdo4I70ojO0n9Ki3HOR26g09XyCOoqgBcPj2p7A9Sc4pnCEAfjil345/nU2sVYjJCk/lT1I5/XNNdsk9z7UZxwf0oGRNH85zyDROpCYPfpk9alwPXOKink8vax6A/hTuPTqAKs6oF2scEg96rardC03R+YqhucvUkmox26m4l/dkZCg98Vwmva8dTjkmRl8lSQG7ZGaTlbcq19UXrrUobCRriX94y/dAauE8T+MI9PY3NwuE27lPYf4VaVkvIZLye5S2sYVLvPK20HqcCvlb48/tDaVbTXFjav5ioTGhDbg3NZSlchQk3dHY/EX9oG3s42hjuWKAElUbqK+RPiJ4rg8X6jdX8O0SkkAP1wOe1Y2ueJJtYV51fBckfe6VylxJK65x+6I+Yt1+tJK51r3SvcfuTD9ndUVCSQvuSfWq80TXMrP5+EYcr2x/jitAqqMIgnmrtyN/wAu01HBDGZPJk+UkcAeo/lWjE3fYoxgQoT6fKA3cZqAxSLOXSHcpPzO1dRY+HzcKdq7HxjDr0rpdB8FNeqElh3MecGp9okaxhJnEW+ksxL/AOsIGdjfKMVd03w3PqU58qHYh4AXLCvbPDvwfaZgXT5ccZ6/SvWfCnwbgiVGaFUJAJPHWnzc2x0xglZM+cdG+F891GivE2ep46e1d7pHwWkSIM0O4sMlW9P6V9L6R8OrezKt5SkgYwy8V09p4RgQDZFg9MdhUOJ0rlsfL8PwcCxkrF83bd0796mHwccZEiKpUbgT3PpX1SPClvEwGzII7dKl/wCEYhkJXYuF5+7xUez8xPlR8my/CCSRPlhO7HXbVa4+DMjooeJsr6Lya+wI/DkCqo8lTnv6Gnt4SgnJZolVxxgdKXs9RqceqPii7+CUkkhc24Jx1HSqlz8Gpth2IVx/OvuH/hB7bALRrg+nal/4V/YzKVMPJPDelUoSXUG4NbH5+3fwjvVmaTyd3YhqxLv4ZXzDa0GOTgleg5FfohefCu1mysKqQfVaw5/g2s0jDylBGTjjn61p7xhJU2fnzdeALu1Z9iOrYyAfX8OlZF34buIAgdNshHzfxAfU1+iV58C43CH7OCp5yF5rBu/2cLa5V9lqcdWwtUpSQclN7nwM2jTRocnzHA67eMYNZMmnzMiZ+bJ+Zj0A6196Xv7LceA4gPzgqF9j2rkvEP7Jz2pd44ZMcrtVfxojUa3FKhTezPjlrZ1UgR4kYc4/z0qOG5kWQsyZVSRh+4xjNfSGqfs53lmpKwSDA4G01w+sfB7ULSZvMs5GiAP17dq1VS5lLDPozykKjXIU8qB8uzoD6n0qUxdfNOQOA36/jXRXnw+vLIlooJYmV93uTz29Kxr3TrqLIkhZHz0arUlc55Upw3Rn3kBMDs33OASemMY/CorS5eK38v5VI4Bb5uPUH0xU0fmzyGEF1RR0btwOabdWwMLIOGxg7eo/GtE0Y36E8F2rznzOCeNy9MGpEh+2mUn91gfKrdx/jWeFaCFAv8B5K9SPepkvpY1yvcDIb19qCieFnto1hG3zIwCG745IHtnpUi35d2L/AC9iG6/lTIb6Ji2777DGPfPQelV50nlleNUfKYLsvzDHr7CnoxXfQ0fk3Eb9yHklvmGfamXG7err+7GOPm7jgf41ErSxjb6c/N36/rViG482LLR7XUFc/lzQnZCv3K3mO8bM29myF29/c/Spy3kTeWOFZeUb73TJ+tSXaJJasqyeW6MAwbqPcURzruVZHdSM4Pr+PpT0epRJJbyRwGNvlBwVP3SRgfyqNWCgj5BjAIX5iPr3qRZmWFt/O3oW9Ofyqo06PKysE5H3/TqOP1qd9iN9UWI2KSux2hSON3b/ABq6AssRRkygHyhe4/pWak2ZnRn3KpG3d2FTh32Nl/lzlQ3QD0qWrMDe8MeJNQ8H6/Y6vpO9JLdgGG7hhkccV+mn7M/x10v4yeFpJLZ1i1KzPlXls7DcjeuM8jvn/wCvX5apelWMaP8AKx/h7nmuk+FXxF1X4M+PbPxNpU3lxu3lXVuW+WRc5OR3rKVO6uhtXVj9imXDFjwPamyoCCd2MVyHwt+KGk/EvRbW9tLlcSoHKf3T6V3MlkyE7uh5GK5jFSuZbqWfPB9KiBLMQTgds1qGzbOe3p71BLanJbbyPWqSKIYSd+Dyfb1qWZiYyOh9DT44QwBPJ7GoZ0KsTuzntUgVSu7INNMIjGR/F+NSyIUHpjvTSQVHt2pXDyHI6oQuME+tOQMY8jqDjNVnYIC5z06Co7e5LuQykfXindCaNLhiP50KCGIPelgQMSR2HSnIS4P8JHr1qkQya2JUFOSepParD4Y8r0/SmwjywO31qUDPTk9aYrsQQF1JC5HtUYj5PP4DtVreI0PfnBFQmQO5IXA757UE37jFQN9Rxk0OvB/mKGfaGPOBzz3qZnBVMdxnir0FcoyoxXnn2BqO2ibed/Oeg/xq2zKQcfrUSlQwJbp6U1ZAXlVQCejGhyzZIz070kJyM/wn1pWcg46elMkhYlVz1x+tMDhwFddpHIwanKFiCW5606OAKQD8ufWnZgUXDvuKru9MVraRpRmVjIjQg9QevFWLbS8MpC4Xdya3ViAQ9sjHNehhqLvzSOec76IoyWds0YilZkU8bh3rm9W0mWwuyg3GM8qx6Y5rpp7d5By2Ex0HGDTmshJp/kn52J4Zuq1rXw8aivHRoIS5dziZFYjI4x70schC5bO4c81ZmGy6khbh04JPemLGVY9x2NePbudBHvEhzuxxkkU8uCeFOOvJqXyh1XjjtQsIU5PXpxTQr9iJThj+eB2pxYAEcH8c0+RCi5654qHyuT/DgY4pO4x25SPx60g4685JoWLeBnp61IE6fNj69qauAw7VHXnsKYwIYY4Ge9PkiAzz8vamKoyRuz7ClqAYIBOefaq80ixnLdvSrGWUYOfxqu43sR1WnqB2BI5AwD7daTI4J604Koznk+hpQpYc9fSr0KEDA9efrTN2SQ3Cjpil5XPGfpTtowfU881KuCT6C5yPQ9cnvSFvzFLkscd/ejhly3fsDiqV7aFbCAcc859acq4X/ZFNLcmms7AjPHrihhckIDgZ59zSuCOOx7dKaH555PUYqRBvyTx6ZoQaiHDJg/pSbi2COccU/wAvb15+lNaNj8w6elOwxvlAHJ4PqaAgI9M+lPZiDzx9aAdpPel5jQwrg8cjFNGQDjtT5WVuF4OeuaFAwM8AVPUQmNwOcnHrUTrk4HHOKs7SBw3X1qvIPMBYZGM8CgBFBQEdQaglTa5K8Z/SrSDCepx1NNdd/Xj6UtirFYKVJP8AOnRv8xB59KfKuBgfiRUaHYOe54zRfoJk4Vckng+1DZyccexpMZXjn2FOUO6Fd2Oh5pB6jYpTExB496GcSHJ69s8U3ufUcHnpSEYJIOCfWqQtxWXywT2PXNMBCrgdTTyxbPb2NM2kH1xQOw0oOvQ+1GSFOfwxShgGx1+vapBjHrx3pXuURkgKD3xz7VEWwCVqaRCAGHA7iomXaPl+U0wCNvmJ9B0rN1jUDBbsg6Z5HvVq6u1jU9iOTXLa/dJBZyzu3z5wq+ppSkkgSbMPxV4njVNry7QeAB1NeY+KfihD4YsHz5bRICRG7DBOKz/GPjeG0mk811TaCSz/AChevPPSvkT4xfE+XW795dPuM2kfDbernkcdMVzO9zeMejNv41/tIah4ntDZRSPa26ZGyNioX16YzXzhdm51WQXM024tyA/pVnUbl7qcSPuwTlvaq006eQJ4Jd8e/ZgdR61SOhKysi3aoYl2vz1OB69c1O9pJfqEbnJwQvy8UlpAZyJfmz0wfXsa37DR5blVjSJjuPO3rn+lJysVGNzFj8N3SZB++T95f5Vu6L4T33I8xGYbcFlx/Wu40fwnLOkauMkce+P8+tejeHvAyr5bGDnpyOPWo9o3odSoI4Lw94Da4dWEOB0AP1r1fwl8O1gKMEXjvXbeHfCMRCOUUgH+HGa7/TdIhtEwi8Cs3Ftm11FWiY2heDYIsF4sDqAVHT0rrbTSY4VXau3FT20ZBye3HNaNunmA84I4raKtoZKCvcbb2SFQxZQVHTbVi3gIO48E+9SLGEznke1PACjjpWpdrDvJHT8qPs64B6HuKcnGBz+NTouRz+tNE2sV/LC8Dj61JCpbGVxjtUoiz17dqesOG5qhWFCjHIz7CgEAjgfh2qQptTgZzUiwFgD09RQDQxELHr+fapliPI4YHrT4oCgPOMetSrDtx/I07EtMjUbVYDPTrTdjumxm28dqtrDv69R61ILQ8sx/WnZg0Zi2BOBuY+56ipfspU4zu9c960lhIGfWpRCOvXvxRYOU5+80SG6Vlkt4SCc/dGSa5rUfhzp15JuNuoj7gKM16UbdQme/ccVWlgHOOOe9Ty20CzWx4N4h+BenvJI0UK4YZKlRzXm3in9mqG/dmijCkDhl6/jX17LarIg3L93oRVKTSQWyvC9welHLctzfU/Onxp+z/d6JJI8UTY7gV5Br3w51DTZQ6wtuAwVHQ+9frBqnhKz1G2KSxRnI+8VGa8t8T/BOxu4ZH8nfg8AL2ofNEiXLNWasfmRe2EkMjLs8t1G1g/Q/4VRuLRoPmHCKuAPT6jvX2r4y/ZxhnilaOz2yNk8da8E8XfB+/wBGmJMLbVbGDnIHX/Oa1jU7nJKjbWLPIZEV7f5JPKfqdvzdcZ/r/OrdvqaWciiOR2Vhtbd0YVbvtIk095ElQoqtj5vlGMkdawtStzazE7MKP4e1bXuc+puM5Z933geVPYU+WeW08tldJBu529PWsqC72wDZwp7N1FTJdrJIxXkMuML/AAn3Pbii4rmo9w1yjO3zbxzt9ff2prL5To7fMCSAN3I9h/8AXqqlx5QQD7oyD8/AHT88VcVIvLQD5kJwNzDIJ71TstSiDzmZ5NsmVHAHtxxmkSFXXzPuIM5ZfTHI/PFOe1MVwd23bj5irdex9qYLlLeIW6x/ISSr9+2AT+tTe5Lb6FtbaK4sxOr7JA2cL3xTILz7YWSTYrZxg+lUlKyuDG+IwCTu6E+npUrSR+ZFMqb3x8yK2735ot3FuXNjb/kbaQMBl6kdfy6VOzs1k8S7WkZfvN821utVo5tv7xt6qwGBt6dsc96cZ2RVKBsEk7m6nrRcL2PcP2WvjpcfDbXINK1B8WkzhN+7hT+NfqJ4L8S2vijRIbuGZZwVyCjDA4zX4ltbvKyOnEi/MPX1/Cvuj9hb46NcOPC1/cqJ0jHlea3zSDnjnvgdKxqRjutzOcZXuj7nkTaMngHuar+Rg/M3ynpirvleegfdhWGQd1RSAADHb0rIjmZTeDA4bketReT5hJPWrjqWHv700IQMdPrUtBzWKUloW68D2qrc2Eioe30rZwBgf5FI6Ky/Nyf0qXG4czOZ8suu1iQR2B6U1rfqSSfetO+tv7rd+SvpVbYYgQeoqOU03CB3Tgcc9vSrkcZI/E9KqRkjnoetaFtgoDzn1qo6mTbRMCOPQccU8Eg59OKdgAYC5IHSk5Y/41QrjWy4X0BzwetRsCBtHfipuOcNRtAPHA96sV7kaJkY746mi5kaJAo6YPI7VKT8vPAHcc4qKdcoQO3OaAW5jtI0bElsnGODSRXRkOBk84p11EJHA3bfQ1FbkRAgNle5pa9C2bsGJIFHRu2akCFTVOxl3hQGU8c1oEjoOvpV+ZkyPdyQV49T2qG43kEq233H+f0q5t49KGiBB96u4i1pOqiNRHPyw6elan9pxs6qnU+rdK5prX94WXg9wOuaVvOXGGzz/F2rsp4r2a5ZK5i6V3udgI/MXG7Pr7UXEkcBCt19R2rmrLWrixjKn5ie/UCsTUtQu3kaYSuCTgjsR/SlPGxt7qYKnbc1PFESxX6vG6lmHzEVQDOqr788VWt7t5n3yvuOMEGryHdwcbetcDfM7mq00GuwVctwPak84s3+FSNErYHBBOSp70CFSCAvHfFMYxmJz83503kkg9B+tSbPmwOBnvSmPkhckmgVyIuB07elIJ1fPbHpxStHkg9CKj+zFZGKnJI6GgLly2tJLojb8wPp1FVrm1ME/wA67HGeD3q/p+p3FjjaeR36YqvqF3JezmWX52x1HWq0FcglddmO/wClVSBv5bA9KmVCVz056HvTDbu4OOP60r2Kukda2SQpwMelJv6fMx9SKRiSGZvvE9qepBXHT9KV7l2a1GkgOKVi2eflU+tKflOV7+tMXdnJ5Hoe1Gpa11EbCEHdSrIG/H1pdqlfvZY+tCxrHy3f+dO7E9RrAnkcfXim7Si/M1StzjHUetNbLk9vY0NtjSGxv5bHt9af56xBvU+tQTA4yfXjHWqBnkLseozjB7VLK5Wan2lVPLZJ9al3HaCOh65NZkcgL54PPGKtwzEgDoBVJiaJzxz0+vanbuSfT1ozuIHX3NBj6gcY7VTZI3eMn5aeFzkHsM4NIqlFGP1pWBJ5wQfSoAYyktx9DzSFSTk9PSpymRxx61GUxn+ZoLGJIUGR+R70jHjJ+vNOJ3ocdfT0poUdf51SAifJJ2/rTdok4PHepnAzj09KiZeSTx+NSGoqDYoH508/eGOPYVGuRwOcetO3HJ70MWrHMMDI6HvUePmx0qRQNvA79KQoSM1SsFtNCPbkEDkH1pFyvXknjg08AI4B6diKeygksO3rQ1cWpAY/m5xnHrSZKjHWpZAMZNNx0B7elSVsNzu4PHHQVXuGCcDjjjNWWJiU55XqaxJLo394beOXaxxuP90UdCkrhNtEck0zbIY1JJNeN+N/FqXNxJFau0gTgbG6n1ruvix4kGg6R9hgfdc3C+WNvU544r51+LPi7Tfhr8N2vmulPiC9LQwW7tzF0Gcd+vWspOzsaI8v+MtwNUtbiwimZJWGZ5lblV6YHp0r5f8AEV9bwkWkD/uojtG7qT611/jHxi01oIVmY3Vx800h6sc8/WvOp8vI6n5mJIOf8aHqrGsU9yk8sgOPvngZ/P8AOr2naRJcMzBflLbzj5fTt61NYWKytFEoC5PJVe/XFd34a8OiX+8wz36+nU1m5JaGqTbsR+HvDTO8R2MQDu+fv9a9B8O+GG8zOzBPtwDW/wCGfCytbxxpHsYdfm3cV3ujeHxGwUqOec1zOV2dkI21KOh+Fl2D5AGzx6V3+j+GvJVQygc8gdqvaLpKxY4HTIzXT20UcKY6t1wa0iupd22VbSwW327eMdhWjEFRSOw7GmqTkk/j6VYjbLE4zn16VerGrluJAFB6+4q7EvTadoqrGQR94DHWrcL5PXIplFkKVXHH1NKVyR2FGSwBHOKmRcVd+jBD1iwATn8amRPmxTlTCjPAqZFUjP61Q2LHGf8A61Pa3HBHrUiJipQPlzxxViI0gAxkcCpo7cY6dakVQFGefanJwcdKoliKgJx2NP8AIBAyOR6VIo5z0qRmGQF4NVZEEKxAEZ4qZUGAO1N3AE5/SpcHA7ehpi1E24wAOKdt29OlPH3enPWgjP1q7DIx05/Sl2Bjg9PenAACnIhBJ/UU7WJuR/ZyRzjHemyxKAVPp1NXY0APPOfWmSx5J/rRZIRnfZC3GMj1NMn0wMmV5Hp61p7Nq9gw7mm7i+AGHHUgcUWRNjjdS8KRXJLuigMOQe1cf4h+EFhqkDsEVnI5Bx/WvXLiLepyM+9UGttxx1qHFMTufGnxK/Zxilhd47ZHGCQu3ofWvmrxp8HL/St48nAU4Gen/wBav1YvNCt7xNropz6V5z47+D1jqVvJmJfmGPlxnFZTvHVBeL0kj8kNZ8N3lg8u9PunGR0GDWfHO5Zkl2o46ENweB/hX2B8XPgVNo7XLWiJLHuLBlXjHvXzB4n8IXGi3EshTqSWP5f/AKqqlWUtHuc9Sny+8tjPF4sMRLfw8knGOhGPyqe1le6jVoNu4DIPvyRWNveQtvRgpHy7+oPSrVhM1m7GLuudrV0s5TehvYLhUhnxFNj5l+9k56/lUN1aNG5Vp12KMD3HBxUNosZIaXi4JOC3zY4z17Cnz6r9mKxTQeaf73p/hU+g7ESeXFIhL7VHBVemfepgPssu9eqnJLdSDSiaNFAXq3b0qo8hL7vurnDM3TuelFxGob1bpUDSeUckL6t14NPFzvkEckflqowp3cmsmO4VndX6xncGXrngDntUpvkMpc/Ow4Geg+lAbaG3b3Sqm3oG+WrHhvxde+C/E1rrmmTNbyWcqyB+VDc5I/KsmJpPswYSbCpBIXvxn8KkuY457WVXG6Nkw25v09ueeKSavcpM/Yz9nb4t2Hxj+H1jqsUqrPt2Sxs24qwHNelOqKT2A6Cvyz/YP+L0fw8+IK6FqF/s0zUV8tRK3yo/OPzOK/Ua1uftQDnlCBhk5BrCS5Tnlo7IUk57Um0HrjjnNTsCCc8e9RGQRk55qSSNtm4jvigDgikJMj+gp4xtAJz70AQSxq+Sfw9qyr3IJ3YB7YrbmUFSfyqhe6c0wDL8uPSs5FJmPFNlstkY4rTsslQR8yk84PSqrwbjtGQoHO31rZso1igUdVx7U4+YpMQIW6fpScZyWw3pUww5yOlM8vLZB69jVmY35ee9Rs7Dp1x0qcIpU555pQmeC3PY0ajvYhRskk8AelEqhlJAwfc1KI9vRuO+acYy/wB3gilZsdzIkiWNzvxgjuaz72MQkhO/UA9q6C6iBGeuBzWRd2ksqOIflOP7vUVV+5XMiTR5Bwo65znuK2yi844OetZemWzQ4yvzHg5rW2jyzn8atGblroAYkjHPanMTyegHXFMAAPJPrzSn5uScH1zTJAcgY4x6dqXl15YH3pAScYwaecLntU+YETjn2qreLiNgOQR+Rq42MnPT3qGWIuvc1Fn0AxiiRqWBx34p1vdFgSMgf7VS3FvgnG4fQ1XRQGz3Hai+pVjWhBZRjAx2pfunj8Sags595IPpxVh3HXnr1FUZDTtIyfl9/Wl34b5ew6inHpz0HUGhsdlCmgCMncTjk+tLuOCBx71IoCnI5z60jYA54+lPbcCDueuRSMTtyF/CpimOQcUgU9D69aoTIlAbBP1qRFUjP3cevelKYOeuOwpAqscHnHY0Em/ubjH69RSFhkgr8wp64JPY0x0Ibdu+uKVrHXdisSynuc9+1OWPDKTz65pEGRx1PenysMAhsUruw211I5WAzt59aar54LD2zTZJDggcA+lR7txwByB1NG4XLSOAT/dPr1pGGAT1piOFX5uB705+ejZApDRUn4BA+vNUJyCCe+eQelaNwwPRutZ8oyx9faixSdhsMpUk7cfU1oRLu68f1rLVse4zjitG3JJ2j8zQlZhI0FcgDH69qVXAYfNxjvQqjbk9D2oKhQcfmaqxKdxwZQcdO9Ltxj+VIcBSevHanISEHf3FMYhcoPT0qP7w5bPfipG4BB4z71GTs4PBpaAIw64PamhflJ/nT3yhGOntTCw6McD3otfYBrKc+gphHBzyPSpOWxjoPaiQbfYdPpRYCMMNpH9aXfn2zUch546etICRyOnrTAsx4YZ6U44U8nH1qsJSjKR2PQ08TEjnjjmp9QJiNw9BTCy4z1+lK0owcfNioZHySBx7U2ArEMSOlMYFjxzSclR3OetTQAMwVuOepqQ3M/UbgwxkFlBIx16VlxXkHh+ym1K6bYApILdCeam1SMSau0Zfdg4bd0H+Fcf4xh/4S7VotDiZl0u1UGd0bgt3Wpci0mtDyf4neMYF06TxBqf7qKVyLdC+04GeRmvjb4n+I7zXnk1O/m+0Su5W2hb5vKT8e9erftfeNYdW8T2nh3S5t2maKmJtvyru7/Wvl7xHrUt0yFnyyrgDsBWSu3c3iZGp6kbh9p2mQcHPUf5/xo0+3YsHfkHsfy9eKjhtUmO9yu/OdzduvNb2lW6OqqnQg7ivc1o/dRok3sa2haKLt02/KM5Kj1r1nw54Z8sIP4R1+XoO9YHgrSFd49/BA/SvZvDmitIg28gdx1rjlq9DrimtyxoOkovl+nqK7jT9OjVRtX5+Poah0nRVjOerJ1xXSW1vsT0HakoGmpLbWwjUfLg/yqfaA2Dwfb/PtUgKqHqNw2772c9q3RaHITyByevFTRt82D6dagXjOKm3bF9PelsaJF5GDbehHfFWomycVRhfIwcA+hq7E+MAfrTuMtq/pzjtU8bhQS3JqqOff6VLHgdaLisakDsyAuuAOwqdWyDgcVUW5EhAUbQvB9DUyPheT+XetkDLkbZ56j61MDgAYA96qxy7lA7dsmrCuDmqTJJN20bWxSxSKW9PqaYcMOf505cKxI/WmBaDDGD+FI5Gcjp70zPHrSkhcE/rVXRFmPQ/N61Msh4JwR7VWHGD2FWIyCOOtUmCJQc55x+NOVsKcjB9SaYpGMHr3zS5P1FWhWHAg9uelOVzkg8D60zAOefyp2e45+lMVi1GQ49eOaV1IPQZqCJx16fU1YkuF2fNy2O1BNiFzn5eD60iR4XnAHr6U0tkk/n9KVpCoHcUtwsRSE4Oeo64qseDnqetWZXAjYdTnNVJDtODTCw5sSD5W5B5qjdyb0dX+Zj0z6VYJYLkNg5zVeQiViRwQOc1DVxOJ534y8Gpq9rImxX3Anb6V8kfFn4Tsgncw5AzleOlfdl7HEzAFs/SvMfHfhiHU7eVlXL5JOfTrXFVpNPmiVsrPY/MTxP4QeyumYblVCcqV/zxXIgXBkZpU2QKeGHVua+vPiZ4Bbc0sSKgDEfd/Cvnzxb4XeyDGNN+1zhB0Fa0ql1aRy1Ka3icPJdxyKWi3K2CDvbmpLfUVnkVW+Qhcc9c9ifaq5t3ikIdOp5C/wAP+FEMZicltwRuSe+ORgV16dDlt2NJN/m4+fCgkt2qzEyyqUaP5cnO7r/P0rPE7oAN+Qey4yRgds9KuQIv2b/WffbBHcCk3oSwGmeaXbzNqgZwvykDt7H/APX61FPJkHb8pA4b+tWZSzZjXfNsH8HYYzUZtAq/L+8KfMd3bj19aXqD1KdtqMttkN87HqG+6R6VrLOslpmL5pDwR6/596ypIxK+751z1LdM/wCGamsrlrM/O+FJz8vbPHFVfuCLdneNaXMd1ayeReRMXQt1Ujj+dfqj+xN8c2+JXgSCy1e4VtUtAIZDu69g3PtX5ZmX7Sm4/KcYB9fr6V2n7PPxUu/hZ8SreP7S0EV2yoBu+UnPH60pNNCa5lZn7ZTQFTgdF7nvVeWIMcHrWR4O8WjxV4ZsLstG87QqXKdM1sHLkEfpXPdMwd1oQlM8flilQEJg9R609htJpm1unUj1pom44gtwegprHrjHpxSsR07/AFqHIIIGRRZMZDLF1ww+vpT4cIFUcnvmnCNmY5//AF0qIQob14pNWB7DiR0Xg+9Ki475PrRkDHcc80AA5YcfWhEENyjOQVbaFOSB3pYSWBJ45qdVJXnFOC7QAaYEfJz24pR8qgEdOpp4UfQ08cD296pBbQikG4cc1FHGAMng9cVO2TnHH0qMgkBjwB1xSv0AaqhW+Tg5qVZQeD2qAE/NJ91B696zpNaeTUViRMRgbc+/1p3FY2SfbOfSj7zHjHp7VCtyWA9elTIMZI79qkQ4II+nA7UrDjIPPXmkJz6/jRkMvt71YEZ6eufWnhflJP1puMfh6VKwDJkNk9OKSAz7qMd+mO9Zsi4JB+ua2pE35HGRVC4hYZzxUO9x3K9u21/THc1oRHenqcnoaz9h3EU+zHkNv6nJGN3ApiehqAccc03YOSenvQG34K8g09j2/SggYQM//XpFkGCT29aeTuX0/SgDn3qwGNgqSWqPk89h6d6lZSDxxTCqggHg0EtiZLHjkDqKMg8g57c0hjHAHA9RSCLGMfrQJanQKmFwvy49aQvhSDwemTT8OTngDocU0qeQWyPelvozrTG/fPDYA60r4PB644zTlULHx1680kjgYzk89fSnZjuRMuVx1x60zZjP64qbIDY70cAHuSMnFRfsFyE4HHU05guAOfTjvQykEY4HqaUZxlu/pQUU5mAODn8aoSsyykDnJHX0rRuVwFHQk84qnKpDjuxPANVsA6CPe5OMDr9avwKQRjgVTtHKk55HYA1oQ8/N29fSkt9RssLuwQe3pSqDjLDr19qcz8CkHTnAqncjRCjagztznvnFG5QDhsGkO1TkfSkxls7sEjGKL2KHHgY6k9jTG7k87fSpD8g65IHJpoIP8XHfNFgIWbBPzYz0zSkbh6VKyd++OlRLlB6fWhIBVjPBH40kkeepyB2p6tt9TRyWH8zSsBA8JAOOPT2qJmK5B6D0q6UyCBxVdoQpPb3NMCJhtGR0NGOgPpinP8rbRz3pNhBGGyfegB7LtyfX1qJmx1/Snbjg5yMelRlgDnkexpXAep+X19xTZpFgUyjqByT2pFYAcfpWfqV7uOBxxyKTQGbfzeRYTSyv5c87cY69K4Pxx4ps/hv4E1bWbp0Vo7Z2U8As+OP1rpNQnk1TViyPhAQEHbPc18j/ALYvxJl1q6l8OR7Tp2lhXuJF/wCWzntx0A9P/rVyyeprufJeu+Kp9e1HUNTnYs95M0rb+4zwK5q5/eo0m/em7+L8TUmpXQdBsTYgH4AelQW5dg5KfITgsvb8K6FojX1JYIdzAHhTzj1Az+ddj4dtEcK2zCnnHfFcxE4chWf5uxX5QByMdOa9D8KW8k5iV3Urxj5altM6KSuz0fwhpwMak8dMY6ivZfDtoqwKw+VgBkjv3rh/BmkEpG3ygE4JP416rpVmFjRv4cDpXOrJnfokaunRLt7knqT1rREaqdu7g1WgATjt0zVpWUjBPtim2FgKZbaeCe49KeYzt9/eljTnk1MikgfXoad7blpIriPn1FSAZ+gPepzD74poiweO/cUrspDQdtWo36Z4PvVYxlQT1PXmpYVxyeuaoovoePX3qVW75qGP9PerEa80EXJ4jjv/APWq3G+0+n+NQxJx6VcSIZGetWmBJHlRx3qwi9uaZGuBzU6YI4FagLs9+nrTlBzTjwmfSnADB55xxmgzY5WBHXnpSE9aFQA+/Xk0uw9c85zxQrjFHr0qaEgg9qhIwD/WpImJxVoTLIPenDkjP6VGrfjUq5xWiFsOBA9x7UoyF5/KkYke31pQMHjnimAYCD/Gmk4609lKnJ47kGmFsHPNLYVhpLAHv6Upff06fpTh83U4A7GggBSBj8O1Mm1itJyevHqKgkzkk1cKZ4HPvUM0WFyKm7KVioxbBAwDVdsKWI4J5NTPxnPpmoJN3zHrU3L2Ks+DnPJ9aw9TixuYbef51rztj+LrWZegvx7GpeolE8w8b+FYNXtnZ0XC54XvXzF8SvABR5JETCjnFfZ1wqxh9yCQFSCDXmni3wqNVWTKbs5OB6VhKD3Q7Rij82fGOhT2N/MwRtgPQfKOufzrIS4VoI4pfvY+8zdeor6Y+Lvw5Fu8rJDxj5h7186XukS2azKU8oIcBe5H510QldanmVI8ruilDeNCBCvSM9V9OnFSR320p5km0ZyfUiqUymFjG25uMlmbge1Rl9jorPl8dF7DkAYPb+lbbmLT3OqN2m0+V8oYcg+uPXuOKglHykeZ5a9S39aoWs6pgD5iv3g3UnpjPatSFFuoFab5dhPHfgGs3oQykrJFExkk74y3T0P0qvPc+XJt6g9Nvf2+taMY85mITgd1+YYxmoLuNGTJ+YjGGXCgD/P9ar1EWLG7QN5Mvytwdp6/SjUd4ZWXaJEcOjt1BHOazzYu8ijf5Tk7iF6gdOfStFZGuAgZ9zgcnvUPe5Z+nX7CPxts/H3gb+z7jMd9Zt9nlRm5+VRhvxOfy96+tEn3JwMDoCO9fjJ+zP8AEkfB/wCLVheXFz5GmaiVt5Yw23LknDEfpn/Cv2L8DzR6voMN5FcfaYJlDo3XjrWSik7Ixmtbl98bcdaruCD97B7Zq7Im1vr61DLHuOD19BV9DK1irLJ5Khm5I7CpElEijsfSo7iMOCOx75ojBC46EdzSauBPx269M0jRggZPTtQrZH0oaUA/3ifTrSepL1YuAVx79DQI8k4/KgEjnv65oO5Rnk0LQQ4AAelDDHSoixGP5mpcBOnOR09KsBnOQakD8D9SaaPmB7AU8R7R7e9AajXGM1Xll2soB4PWrDk8gfrVS4jEnyn5SfSgBTueADvjoaoR2YDAtwQScVprIsaDd29aSOAyv8nOTwDSsJ6DViKcjp3qRWEZG3j1NWrfTJ2ZgUzHjGQ3H61Wmgks3Ec67W98YIoakt0TdbDuSBj9aHjLHk4XpxRGPm/u+manZlYBTyKkVyqyFT/Q1IQQff3pHQgctk9uelCM3fn3oG2MljDZz+lRvbqyYI3fWrBySOwHQ1GeA3PXmgZnSRtCfkGSOtRSg7CEPORxWm8alTuO361nTg7iAAOevY1OweY+xnaJVzyoPIrQYBwMZB9qyoGKsB0GegrRgcHgtVJkskMfykDkmlK+Xj8uacCGPDY78Ujr5nU89qsQ37xyeKUk49KcqBRg9aaSc0ANJIGKAok68e9CjcxI/WjAYZPB9qBXNpARnPK/e4pWbaP8KHCopYUbA67tvPQ5oOi99g5HPX6Uh+Zf55pwUABRTWU544FHmUhCAwwOT6jtTSuzIHUehqYbk44ApsrEt8uM9c+1K1h2Iyu888DpTXJBA/yadtOMn64pkhOfVe1Mq5DKxQ7RyAM7jWZdzp5oxwSfXoa0ZTgFjyPese7cRMSAoyc/jRa5N7Fy3bAI3c+laVrISg3LtGTwetYEE5yAOCTnmteCTzEDe+Dmlaw76Gqhxz0+tPXHU81DFlR7YqTII9R7UwEZcgimrHtPHbuak2kgD3oxgHnBoAjLAggNyaVRhRjn60rKMgnj3owFwB+ZoAY8mGPfjgUzBYgdB7HpTmXcxBGQPShQFTB7c80DuBAHTt+lKoxkFsE01ztwfzFABLZ9eOe1Abi7QGOeD79aYwwDn86lyOR/OmMgxx1oEQO20ZHJx1PamKxA5bJHpRK21iOh96VGwefpxQAuCV/DmqzDecHtVo+h4o8nccDj6UAVHYqpI4Poa53WZiWcK6sznHHbNdLdAwwueh6cmuTuGL3DEfcHJb0PNQ9VYqJhfEPxRZ/Dz4ea14hldUgs4GSNCdrNIQe/1r8ufGXjmXW9Mlup7hLmbU5TdNlvmUdgf8PavrH9vHxp/ZfhnR/Ckc2Wllee6jRudp4UGvhG6aOVgg42D5SPl49KSgo6myXUjjuklj3H5ixyy+hHGfb1q2SEtFC/Kztg46HvWVbS4aRBuyh6+o54q4oEi7Au1SOWVuh/pxTY7mnoavd3UkYhyinYH7H1r2jwNoZaSMP8uOfm/CvLfDNutvIE84tuwCO/vX0L8OdGIiiB3PkZy/UCsZOzudVE9J8KaYY4gQnKd+1dtZwFIwp49vSszRrRYo1HzAAfxVvRA7Rnmsb3O5MkQc+uKtxjjJ/KqyA7sdqtw9OeapeQ1uSqpxnvU8ade31pi9B3qeIfrTuWKI89aRlCqccmp1HGD3qOdQBkckdaL9gRB1HapYlGeOoqMDJq1EoxTW42PiGKtRLtx2z3qGLGcY6Vaij3HNWtRFqFRjPT3q2q/l71BDHtHP61bQYx3qkgFVT27etWEBBpiirKR59a1SuAqL5i+mfSniLd6fjT44znB4FTbcNxwKduxkyHyTjPp604R/LgjFW1j3jnrSGMDPt2oQFZ4hj/AAqPYVbhcirRUiozHzVWK2EjH97r7VMGznFQshXpzSLuBPOKaYblstnrwcduaFY7h2qNT608D1qhWJS5ZDjAPvVdzz6088CopGH1+lAWEEm2nqdwzUDMKUPx1oESmYRMPfrimXMu/bg8dTkVHK2Ohz9arl8cVO4WGTNgZ459KrSNxgcipJX4wBVVyduOtQy0QTAZ9hWdcqen86vPISp4GRVSZssc9qTNUZV1aBkO7j1qh9gRS5HzMw2kHoP8K3J23Bh2PHFU2GDjsTzms3cxkrnjPxa8GRXNv5ypljww7HrXxt458CS2OvMqw5hm5x6f5Ffon4otEuLMxuqspHOfzr5j+LGgxxXEdwF8sxtw47UuVvYwlDQ+PdV8P7riUKmwKSpEnYetYF1apbSLnaCoA8wt1Pp9eo5r3vWvB7S/aZGfzRIpyB8uc15f4m0VrS4kl8nyh0cv0GO/PtVwqPZnBLyOTgl8pjE/yyHPK9Mdc/WrUF75T7Wk4Izg/wCNVLwGYho/kQDG4/eY+tJbuyrt+aXLZzu6V0GBoXolMJmh/dEj5l+6M8Cn/eVUfkbRw3XPIqL7W6SGNvlGOjdB7VJuXgn5nUdW/GgBbotCJNn+tIGGboB6UzT7tnQl42WQZJb1H86lQLKAG+Ynp9OaSYCzlz95c8K3X0qbqwC39ssl3azsGlO4H5W24xyO/FfrT+wT8V7f4g/DifS2uSNQ0hVUxyty6nIz+GOtfk+10zwldnGOGHzbe9e8fsFfFG68CfHW3tbibbY36GF9z8c8cjt1zWUr2v2G1c/X2Vd3TnPPNQPz1pomfzTGV46qQeqnuKllT5cjJJ54oTujntYqMpY5LcHtTGbaeensas7TIOPrzVK4QtkBskHoKVxEySxscbvmHY08gtyPlOelZV1C6kMh2yZ4xWpb3JliAbuP170KXcWi2Gbjv9KezcHPFNI25zz9aJcBTnpVXDqQJcZlx/D6mre8MuenqKqRxiOQYXIHUk81cJ3AfoBQtQYDDEA9KmCBIz827FR4weeaeh2ggevNMV2G3bg7cg1VlYc9quiRg20cLjr/AEqvP0LD9PSjqO5CEEiHK8etS2gZJN27HOOPSoBIWU54Ht2qeJfnz3x1pp2d0SzbtdQCv5fU9stWhrGmRXEAl34wOc9K5tQUJJbJFX4NdfyvJmT5PbrXT7dTVpGHI09DJ8oxEg8ndxyOlAkEZ9T24/nRPIJZ2ZfkXpz3oKjbkMdw9K4i7dhRlm3bQBT2VSOMcdahVzgK3XHWpEPUHmrERMyr8pNNxztPfmm3S5GC2AehNTwxALz97HNQWRYIGGbOfaq9zENvHarYRkZs880TKSMfw0NXAx2XY+evPapVuRF14/3ulDIfMbPXqKrzR7gN2NmcnFJMDQS7Eiq3Q+gqwnzqD+PNYouTGy7VwDwBWxaMzoCVwP1q07k2HklBx2/GgnjJqTb+NJtHU8E+nemT1EC7QPb1qC6kCDOR7ZNWG4yT096oylpmPynaO46VSTeiF6nSqSTjA+nSn42jhqZnBGOR705eQR0JqU2dQnAyTikwGyMU9gQo7npTc4PPAoATK7geuR1zQHBBwv409mGwKfoMVEUKgkc/WgpCHaATyc9c/wD16ZJwOGyT0zT+ByOSTUUrbMsF+YdRQFyvJt+YdD61mX6LGdx+lapUMGbd/wDWrP1FFWBgzYB71SEynZ4unUjhc9/SugTygqoi5IPPPSsOzQRqhWTaBzg//qrWs51ZiV6n070mmVfoaSg05UxweaSMll5+VutO3ZGT06cUgAbdvrilyNuT3NMYbsjqPUUmeMdx60AO24PXIFIGyKcgypy35U3GRgZAHrQA3J5zzjpmn9Rzx7DoajbIPDd+c1JuAXmgBjZ/Hue1NXLLg8GnuwUetQE7W4bvQBJLgKAO1N3DjPBx2o++eeoNOYAAjqfWgCrOyLz2PQE8moCwAAPXtmpbiDq5528jHFUwwyC3fj5qAL0bE8luPfFWVIyTu247VUhOR7+1TmfBJGMDt60AZniO9ihij2/PuOCPaslrLZpjXJdkjIZss3oPepNXRry8Pz7V+6AexrA+OOvv4X8FJGj7ZBDtOPlwMZNZPqO5+dH7T2ovqviTWfFF5cs0l9dGK1gf7qRrgDHPtn8a+ehIcguynjJK9M9fxr0D4463LrXjaC3+ZktgWdF+Zc8np2rz2/8A3K/IN+Qfu9uhohdrVnSrJajHmimYhehONq+vPHvWhBLJ5flvxkZx6HFULIIhAZPKOOd/tWrGjXEpO/JA6jsK0SuCZ2HgC3jluxE3zupwAeg/+tX1B4JsQiQkopQDBC8frXzz8OLQNdRJ/GTk5xkD3r6o8I2hjtlB++QMD14rkrLqehRS5Dq7FBsG0YHu2a0k61WhQp8p61aUVmtDYsxrkVMgxUcI4qbbWiKRNGD3qxGAO9V0BqWMEiixZZBBprjINNRTxVlIiR1oQFby89qsxR89KcIcVMkWBTAfFFyKuRJioYgCfWrkQyKuI0SxfMB2qykWTmmQpj6VejUY6c1skDI0ixVqEdutNIxV+2g3LWqROwxI+Kf5WRVn7Pj604QnmqsQ2Qxx4HpQ6cGp2Ur2pvTtRYZW2UhWrG0D2pNnNKwFYx00Lk4xVvbTWTBp2HciKYGaZuwamYcd6btHajYRHIeOKrO+c+1XTETVaWPBPGKAIGOKZvOKdIhA+lRkgVJYpcmonNIzgcCmNICKCNRjNx1/OoJOlPdxUTuMHJqPMqxUkfBIqpM9WJyCaqTdc1L1NOhXdu1RkZPXFKzHd04p3DGoM5FDVYFmt3H3jjFeH/EzRxLGVZduTn6f4V7zcJiM4615v460wy2cwbb5nI57CtIu25g0fPCaS4aVSjYXt3IrjPiP8PRcaVJNGu3cvOzqeleyJZltSEAZd0i4BHsf51oXWgG80popoVMKBvn7571Ek9zBxR8B6lZNpk0wbgo20q/XHNZE0xkcxLhkOCfU89PavXfi34Zj0O5ZimGlkIDqvH868nntFiucmTazZ47Z64reL01OSceV6kqQNE7fdaMY5Zuc/iatwPvjYdcfNnd2/wAazjdFzsb+Hj5vlHeporgKeehAGfu1TVzPQvEqWBX5Meny55p7lZSGZ/n6bl6jtzVYzSNs+fchyMd6dvZSF+8B1ww6+nOKTRJcMLLHhH3Kckjvn/8AVWYurXvhjV7fUbG5aCeJ1II+U4Har0V0H2noR/CepOfT68VDrNqt9bNIv8I4A6k4P5UlpuWftZ+zZ8SV+LnwU0DWVGNRsUFvdMzbiRt4J9a9MjnKuVLbvevzy/4Je/F25hm1LwdeTfu7mIqI3b7pGQCa/Qe0tpJ4TKNu0ZU+3+NZbbGMlqWvN2Lgc59ahchCG6E07lQB0PfFV5Yi0m8tnHbsKVzPYbJH59wpLcAdKsxxeXx0qNEXqeuOSKnXdjB556mlYQ1ox9aY6YIHb3p1wzBDtIB96o210ZGIZTuB554pXsFrkjPtbnr2FW4XDLxVWVATu6MOmKjS6EZwXyarmsOxsKV25X6UwEJweTnr7VWiuMjcjZA7E01rtiGAIH+0PWnzBvoWWcEnH86rXDhk4YA9OBVC8vrhYx9nVGlzzvzioEluI5UEjZ3dfb6UNglY0YlKD5jn37Vaic71HfviqUbEr83XPAFW7YB2yv05NO5DZZYFmJb7oPUd6ryDcT2qxJjgM2B2xzUZCgY+9zjIp2IIDECvuDning4Iz0PrTyuF5/TtTCxU/Nz71AB5YyD97HrSoAOfT1NAyo/SjOWJC7RnvVk3Blzk5+ooX5SccZp65x/MZpCQCemaChGPc9vWlAz83XFIykHOfyqSJVZfvcn1oApToM5HfrVKUfeUfL74rUmiBxnjB7VQmQYJHOKgOYz2XaVPUKMVpWkpOFIxjv61VVQU3D5wT1FPWURMSe3H3sDNWroltM1FILAbsU8c8Ng1UhuA6Ajqexq0rDPp9K6FrsY3ewjRiXIHUgitW3tV8gIV2juBWZGxQ7h8xzgA1ubhJHuI29Mg16GHSTb6nPOT2IFG7IP50+Q7VBHXpxTTheR9KaWDNg8DFeTc9awDIBB5x+tIy+Z9acVC4A4HvSA49qkPUjZXUgL90U5V/ADrmpQ+WHQ0jkLntnpntQCIiFC7Txn0qN2Cp69jmpmYBcdfrVSfO3Pc9qq9gsHmBDzyKzdRlGcnoPwqzvIJ+bms7UUMi4J4zzmmtQZClwQBitDSVJkdj0JyB71mRxhlyOB7VraE4jZ4x2xye1VIS3NvBX7xxn0pNxye3FJsXfk9emaUMSCQcAeorIsAevbFOLbeR+tMyevBpygg5HQdjQAAYH0pUk3jJ47U4jB54zSKR2PI9abAR0LYx+lMY4bB/WpznGTxUbseMtj60gIiQy+nrmmSFVznqPSpSm5c+nIxUEy7hk/maB6jVm39e1PZiwOGxjsagxt/KnK5VQT2oG2SqnmhsHj3rIvpvs0yqOd3p0rSMpUn5sH+dVryMSL7+tLckba3K7cbsEdjRcT4ZFG7eTyewrHlMkR2L3Oc+lTKXZN7/ePJ96LlKwlnL9s1ny2beVYEAV4J+2P43XS7eaEPgRpkBm+8QM175p6iK6E4XGz5ifQda+EP21PGAv8AUri1Z/LAJYzBuUycfhxWeq1C+p8f3euzalq+o307u8t3IXAb5cDsB9RWZNibhvlLfNjsParmpwJb3TRbldEUYlDfePp7VSkO/a0nzPjDKvXr/LFWrI39SWBd6gfdAJAPYn/CtHS45ftCKqI+Hw5/u9apwI275Op656VetYphdxxBvLwfvqw5p9Bnsvw40xI7lWfg5B3DsK+mPCkcSW2DtLAZHqK+dPhfG2EJ+6SD83ft+FfRnh2DZACO9cdS520VZHTId2D3q0nSqafKB2qeOTmoOi5oxED61YAyfb2rPW6VCDxge+KbdeIbS1jBd8Lnkk9BWsULmNhBuAqVBziuSl8eaVbsdtykv+yH5H51DL8SbOFvlxuPXLciteRj5zu0UYz6dqlWUJ14715tJ8VbVCVZWiJ6HIxWfL8V7VJtvmqMgALu5p8jKUrnrfnKW61ajwU4rx9PifbQniVeOpDdP1q9afFqCUbFmD+vzcU+S47s9JOpR2t6sTlWU9SG6VtW8scq5Ug/SvGrzxYlzE8iyYwM5Dcirvhf4l28sOwyCN48gq7ck9KVrbFKR7HGRng5q3GwArhtF8a2t1MyCVQy4LKW5FdTBqEVwoKNnIyM1pEu9zVRwTV+0fyxwRg1hLdAd6tw3O7jJx9a1TsS9TqIQpXJxUg2jFZVvffKATkYq0tyNvJrW6MtSSdQelVnAUU9ph1qB5AR1qWUhScHr+tIGweagaQ59qBLUjsTs/NG4NUG/NKHGaBErDNJGvNMMnv0pBLzQBYbGOKpzDJqVpsVEWDGm0UkQSLmqkqkVpuoUVTlTcetRZlXMyVzzVZ5SO9X7mEAZBqg0fcYrNlDPMweuagmfd3qR/lz/SoXXdnGM1N2OxXY85pjkEU9kyTTGG0c0CKvllpMelRurwcn1qViFbPIprNuOG5+tSZO49B5iVz/AIi0r7VE6jguhGfSt9X2A1Vv38yJuRwO9S20Zu+x4FqMEGl6tBLOG2JKFBT1PHNdhZ6VEJrm1X5QAGUDnIP/ANasHxhBh7j+I84x+ldD4SuoNW0mxvrZskR7GdupOBxWl77nPO6VzwT46eBVuoH3x7nibzAF618peKtNa1aRhDtXGBt7V+iHxH0h9RgaaRFYheo6kYr478daKkY1KRkwyBgqN3qlJR3MJu61PBRcKpUfdZRj5euPf3p0eJYRKr4kIy38XNPmjzcPuh8o5++3tn86b5yxI5PIxt+X1ycc/T+db3bOcswnEaq/cbs9h2/OrEkkbun7vavf+I5rNl+e3V9+3jB+vB/lT0mPzFd+Aep6L70rXC5oRxKJGKfIQBuLdhycZNaIOIgP4VyN3qPpWRAbieOWJY955O5e/fGat2d0qsA/DAAFXb8Klog7f9mnxbL4A+M9lefaWghkkUsVb7wDc/pX7YeEdYi1zSYLmGXfDJGGQjvkZr8GtMvTpXiK2u/L2pDKCT229TX7Gfso+MV1/wCHFqvyuVAK5bnGKTXVmc3fU9vkQM+TzUE4WM5PAPpVvzF27umRVK4uSTtG0oOue1ZE2EUqp+XpipRKAPQ1nXF3h1UenJPanwT7zk/SjYLaFmdgV+7mqNsgUs7cFjnntVmaQEctt4xyajUgjA6diKloY7696Ei3sQOMUSBgy7fxNTQ/MoI5pt33IHQ2qxrwAPxqO4h2qQgAJ754q4p+UY5OKjmXYuenHak9SloZoQEZLc578Vlax4vttOvLWxXaZZTjkdBWxKQxwOCPWs1tJgmuhPIMsrZ6dKfM9jS6NONjNDlflGMjPWpbXcMEcn3qOOPKhBxjpitex0qNIQ5nw3pWiVznbIwOMnqPTtTCocgL9wdz3pzEE7VbcQSCRTlQcdvpT1RNxm1dpO7J+vFRuO3erCYBK0x4+Cen0pXC5CrY68n3pyplWJ6e1KV547dacjAkY4GO/Wi4iEg9P50/pj0HpTmjJ5PQcgUYz/8AWppsXmNDZ6ZNSrEUGfTk4NIq9exHpStyDnn0x2p69RjGUDIP61TkhDAgVakbPXnFQupJwOnvUsgovBsAA4X2phQMwLDG01dkUmq0pCL97BzRdlkAnMRYq27nOD/nir8cmcep544rMZgrksAyj19KdFckkANgf0ojNxJcUzVtZc3KDbkg/eHQVrSaii4Xn5qyrGVZGX5uhxx61du1WDa/mLj03DmvWw84xTcjmlTbZfYjGOvahSVx2WjvxwDzUjDC4U59cV5J6GrI2GwZPP1NRq2erVI6lifT0qNkIU7uKdyrMcrgH29qVyce9NTIOO+Ke3IxuxxmmgsyN2xH6+9V2UMct1q1tVfw70x4xg4XJPpRckqNEOccj0rPvYhtbLYUntWqyiPjPWsjWULQsitjd0I45pqVhtMzkdgwU9PQVt6WXBbb0PfvVVLBfIiZeSOuOcVpWVuIQQODnJJoc76AtC8jfn704xAqe2exNIUMeM4wTSnPtg0rjbsEcZUn096f2I6fSgPxy3I9aNxz/jRuMXDbGPAA71GFAIPHPX3qQkhMH5h/OmsTuHy8eopMB4wUOOO3WoHbccBeB61J9xT2+tRMckY/GkO4GQDJ6fSoS5bI7HkA092Kj3oCBhg9R69ae4/UYsQJGeD703ZtYr1+tWFXBHoKRowQQOx6UgsV8ZyOxPemOp5z83GOO1KJMMy/xA9aNrOjHPB7igSMya1Eko3bto6nsaNQxBbErzzj3rTEGFGOfrWRrckkdvhQrHIyDxxmgtGPqGrvpVhcE/caJvm9Dg1+WP7SviybXvHFxaLNtjPyOA27kE/rX6i/EBPL8K3d0X2QxQMWx0+6a/Hn4kamNV8c6pcJuCGdwPfB9ag0jqYUUixFkO7n+70wOMdePwpXZrm5YlFWWIADZ90jt+lVmuNpZG+VgPlKdT3/ADqeC4aRfn+8BgeuOlVYvUnL7BuH7oZHzH/PpV2yMcuoxHfuVece9ZwIwd78E7iV6cDIH51raJia93bON2R6DNHQW7PoL4XWe9osupXjB9K+h9NRYYEAbPA6dK8N+FsIEMA+9uH8P517VBKIYeeAB3rz29TvhdKxqPdBByefSqWoa2LFd6Nu29vesq/1UBuCSa5PWfEKQuYmfbKfuqW5PvVxVy1dm/qnjGaIBj8gYE7R1x25rzrxL4ovb53jilkVM87W5FaRhn1LY7bnz3q1B4MM7Btu0N949ia6IuMS/ZtrQ86nkv7ZDsmLsx+VS3IFQPHrckRczOzHHynt2r16DwCh+YLhh0z2q6ngxYiSUwD69PWtHUD2Xdnhd5qeuW8aiZS8a9NrH+tWLfVzcQlp4mztwCOx969hv/BEMwIKcH9K5nUfhrIys0W5QM8K1L2iZXs30Z5tLLdSq4iuzjdgjceKsWd1fxOP9JIIAADV2I8CyWvy7CS3G4L+dV7nw7LZSRoY2kXJ5VTweSPpT5rofJIfpfim6tJFgmm3qw53elXo5ybhbu2n8pckkFuvv+VUV8MyM3+r+U9c+mK07HRvKVFEfr+NCZaTNfT9dlj1SyvfOkWdAY3VPuuD0z9K9q8LeJHmjSZn2kjaQW6V4xp2mBRkJl1OBXceHpJoFVByRxz6Um+wcup7DFqTSwhid2emDW1YXsUNmd7fvOvP41wdlekKqnI49a14L0uBlsjHAoUnuXY7Ky1EPkg8e9aaXYYdelchY3XQdK2YLnIqucXKa5ue2ajacjn+VUxJmn+ZxzV8wrE/nZ6mkM2KrGXnFDS4p8wWLazD1pxlqh5v5U4T8daXMKxc8w0xp8d6pm72nnpUM9+ignIBpc4rWL7XIGATjNRnWLeCLcz4f0JFchq/iEKjAN0zkhulcL4q8fxabC2+bBzgD1rRVFYTb6Hql34uihJdmXHpurB1j4nWmmbUdlLP0w3NfP8AqHxNvp5mEKgRKcbnY8HHPFcJrPia7uZ3eS5dgcgZboaaqJkyTXU+l5fi5DLIIY5BnOCynpQ/xt8PafHIt5cnzIxltp4Hevk6PUbqW5A+0tGSRk7ioqPUtYtpHeNT50ifK53bgTSvF6GPvrV/mfXEfxY0LUoVuLa8QxN/Hv3AcE0xPilpfmCI3KRseVfIOfwr44ubtY4yUVo4SvOxttEkc8QS5S4lR9mPvHOKahF6Fqo0fZr+NrR5PMW7UxNwF29PxqU+KrUscyjA6lWBH86+OrLXNRsLdla8lcEY+90PU1dtfHV1ayjzrkmNgSd7bcf5NZumjRVXsfbEFmL2FZIWWVXXIx/+uqc48qUo3DDgj0r5N0r4265oU8Y069Z4nPKsxZcD2r03w5+0NbalETq9rNbzvgeZ1Un+lS6bQuZs9kLDFVLgbgc4xmszT/E1lqcKS29wsqEZyG7fWtDz1lOF5JGRWdu4bnmvj6w2Ssy7Vzg/e9qyfBsx0/zLfOyMncq7uBya77xjpX2uy8yNcvHkgDua8r0y8YXLo3yMrfMp7f4VcXpYhpNWPQ9YtV1PTZFC4JXlj2r5U+MOi/2VfqB80Uucg9+nevqzS7xJ7J065A/i9q8V+O+gpNEk2/KKCVC9uKXJzM5pRTiz408b6KnmDb8uzsvcda4qYCMbCdy7f8mvTvEmyYOj/MoJHytyCCf6c1wN5arFM6jlEIJB6kdetaxbWjOIqSIGUJ0UrwvfoOuamsZEhiCyvksSN7dhzTJJoyVKnduODu7dRn601lQkAcY9egq2Tdlm2u7qC+KhFMQOAyN8pHuOKugLvdvl8xwfoeazyVjWHyeMfMzbup54q7DKArM2CzHI2/gTSa6iJpVjkt2j+WRm6qe56+1foH/wTr8eyTW8ehXcuXhj8sI2Pb8//rV+eyRty/8Ae4z9K+hf2SfEF5pXjq1+zTeTMvzKp6uPSoa0sK1z9f2hIbjG3t9KqXlkjxcLndwcVmeBPFEep6SkV9xcooJB6it4lX/3R6VmloTszmP7LktZXDbhGvADMSTVpDtK45X26Yq3qSOxYI3DHnPaqaH5Qg4K8fhSJL6FZEIxuPc+lVgfKJj+6o71PahkYfNx15pbxCZSwGMjp2FFhXGFwuB1+lTxoFGRx34NRKoIqaEbVHbPaqsPQmiYp1Ax6GoroFowqttJPNT8gc4NQXLE4C4qeoFIJknB3EcHPWniPqSPw/yaco4wOMetKG9fpn1oSsS30GKpVs9PqauxyMVx61VBwTnj61ZiORgN71qtSWS2VuzswLbSalkiMZC8jb196ltn2Nz0Hr2rQvoTLAkqbSehPtWvIlG5jdoygm3k9/SkkTdzuwfWpVUoDnpn8qUthTjHTvWW5dysF+Xrn3FQkEHAOOe9TSLtGRuHPQUgQPgluMdTUiFX5SQOSfXoaayZcHdgd6N+w7e4HJoY4Xhj680722AeycgDkDuKRcMDjtTFJbOOp71IHwCO4NPcWxGyk5J+uKR0Cdf0qZsgZ/Cm8Njvz3pNWGVZYwB1+gNUbpAEI6n2rRuiGYdQe1ZVy77mz+lRJgU2cFxn5T15pIVDctj69MVHdADazN05IFSwxhog3RByMmpT7gTRyOkZQfe9elHmsFKv8zk8Z7frSLlSTuHPSnHL4zz9O9PXuO52fFKThc9fpSD5eDycdqQEgHtirNtbihSxBHA700HbnPOOlAzjnj1AqTGevGe9AXZFnPI4z3pzE4OOeMUpwOnT2pdmBjp7mgVxueue1I5yOeB6UpZX3Dk465qOUkEHn0wKCiOZgq+npVK4t/OyRzgdKtOCvJ5FSQwhhzxnrTugKttFsjALYyKtwMYnwG/KnOixE45A9KfEq7SOnfmnYOg857/rRjnHP1oYbh6H1poPPt707AO27eRyPenFwf4cKPWgNgEnpSE4FPbYAZcilxx7/WgP8uevsKULu5/nSAaQrLz1PY01VHfin4BJIoyARnrUD2GlACTTRgrxxilyDjB4HGBT0AO7PT2oC5G2VB74NMZtzFT09RUkjAcD8zUL55x+tBaK+1Az9zk81Iqjb60sfyliOefyod8bR1NVZgwXarHsPesTxDbmaeMJuyGBOOhGa2cBQSfve/aqN7IySKR1J68YqbjPOf2mL7+y/gb4klg3WzJbgFt3PJUdfxr8YV1CW91C6md3d3dmBboMH361+r//AAUG8TSeGf2eruCN/LTUZVhd+4AUsMe+5V/ya/Knw00NvbOnJOzAL4zk/wAqTZcbpEdyAsWd+DuwS3c1ZtEVUL4yRwfn6e31qEKstw1t1VRuBqzIgYbkRUxxt9aV/MrmvuSGVHO1/lznkYzXReHIEn1BfL/1fGVbqa5dIHYEts4PAPy8d/Xmu08B2iy3xwjEAjJHT8KmTsjSLTZ9I/DUKLNE2bWA4Y9q7i/1UhSgbJX0brXEeGt9tCkariTAB+ldTBpzTuWYMe+a4ro7UNWVrlCRnPTnr3qSDw8Lq7SWWPLLwHbnFbml6MMjPBJxXR2+miJgSoIHFPmb2N4xvqzG07QEiGNnHY9iK6Gz0VGQKPSrlvbbVHpWlbKEIx1rRGyIodGjAxj25AqWbSodm0j860Y5OKJPmOcVrYVjnrjQ0YYXr1zUDaCGIB27e4710oUClZVNGwzlH8LwOwJVWXOfm7VXu/B0DqTsVs9vSuyEIP8A9amSwkdOlIWh57/wh628wDIsiE5z2FEnheEsromwDlh71288YIwRVOSPI60rjtrc5qPQo2IYJg9PrV6200RjGMCtRUC//WqZUBouUkQ28bLjHFXEmaNgB0pY4walMORx1p8wrGlp05yOa3bS43gYrmLX5eMmtywkyffpTRobcbnFTB81Xi+6KkQ8VoQKzc5pu+nN1phXrigAZsU0y8U1jVaabaDk0XHYW4utisc4x3rn9Q1cKhLdegIqzf3h2FVOCfWuN1W8k82SPpnoRUtism7GT4l8TLCRGr4dgfm3dK8r1OW51rVpQrq8KLkE+orr9U0ebVLk7nY4JwSu39aYmhfZQYlUb2GWO2jmSK5Las4K9hYyrFjYWH3h0JrJbQWW4eT5pHIyA3QV60nhSIAHqT3p6+G4onDKmWJxzS52gcU9zxq78N3c+CwxuOMLnishvC88MjqISRkkk/zNfRMPhVJCAY9ze3ap4/h6lxNl1UBuvsKakzP2cT5xXQJXBQ8gdFWtSz8L396wh8tnyvykNwv419Er8N7eHdmMY7FcVf0/wfFa5SNFBPX1NVzTZDpRtoeDWvwgvri1zL+5Mh+bZ1Jxz9KtJ8EFtY8TtLcKeWD9RX0fa+GlQhtmD7dq0rbT/J3MwVs8KrLnAquaQuRLY+Yl+GkVtE6QLhO2V6U2LwvNY7oymUIwQV4Ir6bvdBtbiLC28cZP8S965jUvDKnKFVyOlUpvZg4tHhls114cvYHsvMjiX70YY7WH09a9B8PePBNIFmby3HQPV7UPDIJ5TafUVxfiLw7dWMiXVo7CRCd6beGHYUSlGRk21ueq/wBqQ6lasA+5j/CK8z8TWaadq4cS7Uc7cHjnrVbwv4ynhlWO/heAqep6Ed62vF1ouq6Wl9BtlQMX2r1U/hUL3XqZuWupLoNwBLsbkN3HaqfxG0YX+lS/JvO0gA9v8iqej3yfZ7edpFEo+Vox1X612epwrqukK54Z15YdCP8ACnzWZN9T4M8b+HjY6jPCE2BsklugIzx9a8u17TJ4497cSrkHb3r6l+LXh0WV7dSbPMUksn86+edVgaeeR23qkgyoZuV61V3e7PPkrOxwBcoyqp8sj+fFMeUK2eoJzmrV/CbW7KN8wxnf93nnt2qMxxS529CMnbjI+v4VumQ2NBVQyumfft61ZgKJKD2Pb0qmFlXP8bDIBb061PGzFCPule7evHemxFu2IByuNgyCBXqPwc8Qvo3ii1uF/drFhg46k5PB9sV5XCzGNi3yx467uT69q7T4V6l5viq1099oSVggZ+ACT6k9MVnK240fr98Pb2XWtJsNVj+f7TAhYr0GBgn9M16VpuoGYqD8yY5kXpXh/wCzZ4uawsE0O8WORYRtR+49R1/z+Jr6D3R4KD5U6bB2rGN2TIinj8xf5YqmtgsbEj1zmr6ELjA6dAKGOTzgg1TRmUgojb/CpSFlIHQZp0i5OVXBoQgDnr6UgI3tihJH3emaSPI68D0qZwZOvUc0g5GP50rPoKwquCfUdzSSxfJx0PWnCMg8cU8rujI6EntSt3HqZ7AhsdPrULEqwHzH1zVqRMk5FQvDuODxnvTWpLGMcYJ4q1ApNQFdw4OR1z7VZUCNOW+btmq2IbZajl2rkNnFXI9Q+ywuvUf3D0qlFjGDzSsjSg+w/Oru+5AjXiyyHZxnnFKvOWPTr7VBp9kBex5ba7HHOcAVs3mnyoQIlV0B5P8AhTjFyV0S5JaGcQWX5un8qcy/LuOB2zS7T5ro3ysvUU52wMDkVJRUKkNzzjmo2I6j6cVOU+Y5b35prKBjHTrUsBFOV+nagYyM/WjcQRj86k3ccfjmqACS5wFxUMhEOc8fWpy2M+nfFUriUA46+1TcBk86suCMD+VUni3Bu496sBQ7bu1OnSMJ6Ac9azYGRJEpJbbntmoUb96c7gAPrVq4YyAhDg+h70xImVtw+cd8UrAGwvjPX37UhAi3HPPoKn2Z68DHJ9KlW2LHK849ev61XK3sQdaD6Yx60AjPtTMHI7Y6gU7Aznp3rSx16jz09famqxIOePalwcHv9KQg4I6YqQFyBwaA2Rg9fem85560/wC9jPHt60AJnAP86iwC3HX0qVuOv3RxmmkAHjOD602BGIuuf1pwHlYxQJNoOeTnjFN3FlJ6f0ppANkG4h9wwKRdyt6g96iuLlLfAbgVJHMsnKtuU9MUwLIO4f40A56YJ9qFAwO1LuwQO9UAn3AMtz3pSR25+lNMgDAdCKcM4z0pX6ALgMc9MetOycCgD5vUe9OYY4HP0pDXcjzyQPxpMblOfWnFOf60ISc5pajuMY7T6A+lOU5ztoZQD70fwnmlYCCT5jxzz0PelIJPzfpSkEjPT6UrCkBXZtpIFMlbbwDkj9al+6Gzxk5+lRBScE9vXvQUhsbl0yOvo1ZOtXbJe2sZ4DPjHbHvW2ijoPzFZeswo1zaknrIoJPQc0MFoz5e/wCCnyQn4LW8bbUMdzHIihuGJwAP1/Q1+Z+iWzTW00rqqL5YKlOhGMk1+kH/AAVKmhf4WpAj/MksWSzdDglf0Vq/Onww4j8MLv8AmR0Cbh1Bob0NI7aFW0jUzMenJ25+Xj/CpZt6YDbR6LJ3quF+zzb2+ZmUH9T0qZpY2RpN/mY4x6df/wBVQaJDJbg5C7+SefbmvWvhHpU11cBtmf4h6CvIIybp18ncoBycdR0r6N+CmlG9QTh/LAVQVHTHFZVXaOhvRinI9u0/TEt7aE/L5zAEniuo07TkkwT6dR3rP0mxaZ1VuFByMda61LRYFG1QPxriV5M9GMdbj7a0REAxyO/rVkDbUaOFGM0PJwea3SNrEyPzxViOXBrMebb0NOW6yOPzqwSN2KcN3qwDxWNbT578mtSOQEVohMkzk05QeKaXwc09HFUImjGafJFkUsBB61c2qVoIbMC6jKk8fjWdKDk+tdJdQBiTWVcW4z71nKLLTMwHFSIadLFtqMZB6VKLTL0OKtqoYVnRyYPWr8DgigrcmihO/GeDWtaLtxzVCH72a0YWAYc4rRDsakJOKnDDFQQkkCplGatGY6mN3qQjNMYYplIryjFULpuDWhL92s+5GQaTDcw71sHPOa5y4tzJOxPTrXTXajcc1mTRgEnFZNjMZrIY+6M+tR/Y8Pk+mK03IHA4qE9aEWV0tx6VILQZ5qZCFqVWGcUyCSxhCH2rYi24BrMgYAitCNvlGK0uTYuJgjGKuWUI3A8Gs+JsmtG3fGKtMhmpGqgAdqSe1SU7sc+9RJJgdanhlz1p3sQyvJb7R6e9U57VXDHq2PQVpXlwFHFZ0lwADg1Ld0TdmNd2EZJBG41gX+jiXOFGPeuskZZG/rUZtwynuD61Gwb7njniTwypLDZzz0rnLC5fSZ47WR/kfhC7cHv0r2+80WGQHcuSelcL4y8GCZQ8fysp3ArxiqUraMylE4HWHFlqiMnyw3AChgvG8c/yrv8AwDcSahocsVwjK6OyjPUjnFcNdSRXMDWd2jF4fmVvfpXS+BdUiTVMxlhDMqgLu43L1/Om+xnY4L4u6I08MwdMhc4Zf89K+RvEVmbWeZZd6vuPyr2ANffnxI0Jp7Z3VMK+SN3cV8TfFvQpLS6mdY+VJ+Ydq1hrqzCrDS6PJ9ftVEKzjgdye3I4rGVVXzUX7wOcfdOPxxXTyWsX2Fdx3KRyp/hPHf61hypicAfJt7L1PtV3s9DjaKjygvn6Aj1NOiiOxjs2yHhAvzButOvEVtyR8Be46j/69RQ2zRxHa/K8kv16Ve4WZLaRu52SdMYJboOauQvLZ3cN1Dui8o5OG7daz7dmiQF33Bucs3ArTVGuMqe3ZepFQ30JP0Q/Ze+IUGp3Hh4O+66nKRSM/Q9hn04r70kVlAzwVGMnv71+T37JV091HJuuEtr2xuYjFErcvH13V+sGn6hb6podlcRcyeSokPvislpdESdx4GMY44pJF43elKpBHHANDYA56/zqiLkTNwexqJcjrzk1IVGQfWlCk9OR6UtAbEYgLx17VErBSMcEnvVh4hgfyHaoTGSMHj3qXuMsxkNQRySG/E0xTt4ApxBNBKbZWmXDD5uPWoiCOTzz3qzKwVcbefX1qo8oY7QMc4IJoBip1yPyqaRNyqTwveoonOee/rVrkLtboPWrSuSxYhjkcDpn1pWkCHHQ/wA6fESiEDJ+tVp28tucn6U7MyZehLF0Y8kcgehrZhndRluM+tZejguGkzvjBwAex5rYVN2e/wBa9CirR1Ry1NynqFos6mWP5ZMYLHvWQA4IA5Hqa6GSEjIzjPHWqps4gGJ4Y9+1TVpcyvHcunLozHZQDkce1AwDuPX09ae8iGQhG3AHGfWkDBX9DjmuA6Coysjvn7vXBp24ge3vVqRdyEdQe5qm3ynHAI70DsPEoAOF/Gq7Q7iSV59qeiMAfm6889KtRRFVx1f3qBGcV8sbjzVWWUysQPmAPfjNW7wqzlQ3TqKqiIblx8pFTK/QqyK8ilG3f/Wp8BLZXb1HUVLc27OxIkIYdKt2FrlEJ5fvkUopyYBYWPnsEO7JOMGta0tlsrhlk2mMDgnt+tQWp+y3auc4J7rxWlNKrgsvI9PWvaw9Nct5LU4Ks2nZDAgU9+fWncAelN3dMc/WnADGP1ryz1LjV557dMDpT9pGO/0pryBSP609SUwanYYgGPm6dsntSHGM093D4I49j2pgG5jyFUetNAM3YU479qCDtyT/APWoYH+Fj7YpUbIbJ6E9aLgN8vJJDcegpuREDjk+5608vgZ6kdap3kjLGxXg+1NagRX9lHelQ/y45GD1NS2cXlKFVeBxg1lLdvK7KD82QTk9K2LdsoueKLWKLS/dNRsCSM5H0qRen+FO9PSqJISp5Lcinq5I9hxilZMA46n1pyLgkjp3oDUcMgc8VICex7dKYGGMnp7UoYnGePWpKGsSPu89jmkBBBA4pS2V9KazcH8xilqGgpJK8/r2poBUgEZHcin7genP0pei5P60wIucHP5CgjA5pWIzjoKYxLcdaAI5ctjv2PvUYU445AqbbsGDyTxSYzgD8qLFkYYrg9D6VW1KRpoUCfeRwy5+tXTGHJ9vWopVxt/hx60mB8J/8FO7lrzwsFbiJZoWK9jtVl6f8Cr4u8PaG0Xw3m1SXdGkZWPG3jcR+nHevt//AIKQWajwNO86bmMytGc+ucf/AKq+QLPULS4+A0NtbbpR9p/eM/Vm2n5ay+zc1joeaviTGPuDn3//AFVHdshVkH7t8gsF6Y61BbvK0hJRkRPl+ZdoP51WvZTdXDB9zY4IX0z0/KlZo18y1ozzNchJtqxb8EHqw6Y4719l/BDRvJ0qOZ12LjG1a+QfCtmLzUre22b90gIY/wAIHPSvvP4V6e1vpcCH5flHC9M+tc9VvY66MOp6BptmkQDKuD1OatynHQ4NSrCVGc1XuM4OOtZJ2O1Mia4296ge86+lQXEm3iqMk+M81ady0aDXBPQ1JDP6msj7T709LxUILNgetaos6W0kyw754raiYLFuLdK4aLWUi6Nk0r+KJceWpKknqehNaEHbmXPQ5qM3yq+0GuDl1u+D5D4BPI5qKDWbxSWL7jn+HNVZhoel299g8nH1q8l+oQfNxXlza9qCgMkbTEHJCtircPjIoqxTKYpCcEZPP49qTDlvsejSXakY3ZqnJKHJ9K5u113zMgscAZ5PSpRrQK5PBz3rNy1FZmrKMjg1Ufj8KrHVFfBB7Z61FJehu9S2Wky4svNXraXPesNbj3q1BdFSOf1pXGdPbNkda07Zeetc/Y3GRxW3aSZOc1SY+hsQHgVbVc81WtecVpxxAitkZN2KwXNIymrhhxTGj+WqsHMZ8q5Ws65BGa15V61mXY+U1LVhpmHckENmsu56mtK+Jyfesqc496yehaKUp5qHfkH+tOuG2k81Ue6Vc5OPrUXAnL85zSi4AHWs2W+AB5wKqyahtPJwPemmyzoYr0Z61dhvQeN2K4c6viQDd8uexq3J4igiGwSBmxksvOD9KtXYmdxFegmtK1uN/FedWviVWYgNkdfcVsWvjCKBNxyTnBBNWrmUkd8spK+n41Ks+AeelcgnjO2VAzfL2xkVPH4sspf+Wm3JxtJGRTuTym9dXXX5ulZk1174981mz6zHcuSjYHpxzUB1BWYjd+dJ6hymp9p646+tTpcnHXisiGbJHOatiTp/SkQ0XfMDnriku7RLq3ZSFbPb1qusoHOatRT7hjrTuQ0eZ+JPCgjkdkXYc7hj1rjdPtZ9AuyVG2JJN6+vPUV7pqVmt0h3cj3rz/xFomVdWXaecbqV+5mtHqa1zBHq+kBpX8zK8Y+ma+WPjZ4TBiuAOOCPk+X9e9fUfhO5Lac1rIvzR8buMmvO/iv4YN/DMdmNwOPlpxlZkuF9D8+rjzbO8ktpPkds4DdGHSs7UQjTed9xkwG9B1/Sup+JNgdJ8Q4lRkAYqHXrn+grGkhS+iZlwxC8j9c10OR5848r5TGBZlkcfwsM5xjFR4eKLf8Afyckd/50ivFA8lt/y0XGT6+1SFhEmxvmLd26D29qpX6EpleKVVmyyb1xgL2960opGzmNtq7MkenPSqzwqwXbxjnK9+/5VcT905Gz90pHPqfSpZD0PVfhHLJb6xb3NnNJbyoVAeFtpPPIOOtfrL8D/Fcmq+ErUzvGZioVgepwK/KT4J2dxe6xZyBMW6zAEL9a/Tz4PaW8VqkyfuYiMYHy0r30M3se2D5lBPGew6CmEEghsHB4+lMtJFaJVPBHHNSMcjB/Wgjcjxt6LnNPUbgAOKQqT7fXvSk8HFKwD3bK5XoPSonOOvU9MUuSBjd+dKVLHBxwO1Fg9RFKj6nrT+TkDjjqKjMYX3I9afFt3kt2HepAgnUoh9T61nSgFlJ55rVuUDc9B6VnzgRg4+uKLCuU5b4WlwqhWZXHVf4TWjHdLNACDlsdaznjLMX25bHAPWp7WNwuG7dMVUXYh7GrFI2wqeMd6Jy2cjpimQbwgz0xVnbkc1pdElrTJNlghb5ZCxLKOv8Anir0V0SSBxWKwMT7l/GoZrl42yu4ZrqjXhFWaM5U1J8zOjkkCjJqWG3WVQx5A5x0rl01SRRtZsntntVqPUpY13LuJHoeKbrwasiPZ2eg2+tYoLpkTdwS/wD9ao2Xchz3psl800gaThzwPQUq4bIPAx1ribTehqN3ELjd0qtIwyAOasXAIjIXjHc96ijQCMtt59T1qWOw1OPm280k8uF64J96VpEQ5DfhVOYs6/3Tn9KGFxCMjOcnufemMxWliyVAbp39v1qwsRd8dB1yaSiZthBGSqk8dyKvpEJCPlyB2B5/So41VF54NXdNDAlzyrcDHau6lBN2IlNrU0rOONYT5igg/wAJFMlt1Y5X5B6CpthUcdDzzT9m0ZPP0rvTs7o4ZO7uZpGOT2pWGBkc5owSeO3rRknH5V4rPcBHAB3dB3Paq0N01xdyJwEUfePrU+GU5+8O4oVYoF2hcZNIB0gIGaRsEYPNSklxjr65qFyQ/wB0Y9R2oemwCdM89entQEO7J6mlzt45pA2XJP5k0tQHOoIGaoagoVMlsAepq+X9OCKo6iFaIMPmyccU1e4HPo7x3Ekn8HvW/YS+agJ4NYMhMTyeZnaOw61s6W4Ee7dkDoD16VTHaxqR+/A/pT1ww56e/emIxkHHQ8nNPXKtk8H2oDYcQAMnj6VG68Y7e1P3FmI/WgHHXntxQPcbwAAfwApdxyMjn2p7Alc0BQBzxUgNJFIoOPYdaCMnB4+lAyBg8gUABGM56d6RiAMdfpT3+bnpUD8kEcYo0AaW2jnihSCOO9A4HP60u0HPfPNADiiyAH8aM7efTtRjIx0+lBcD5funP50ASY+Tjg881SuWbJyueOnpVtn2cDn+lVZI2lk4+Ytxgdvek+5SPjv/AIKP2rXHwqt1VNzJiRi3U9Qa/Pw6mbTwBY6fHKsS+YZWj9yOtfpJ+3dpXmeCxbTP8q2zybD3PP8ASvy+imc26ltpjUYwegxxUtdTaOpnXcvDO03IO0begHNUZLsuRsOVU4LdyeasXq/O+35mY5IHTHrz3qrg4ZVOByefypXNluep/BawOreJoTJD5sSMp464r748MWEFtZxNHCYwygkH6V8j/ssaDNewy3QSJEV0GV+bjp1r7PsLXybdFIxtAGK46jTdjvhpFEztgcdKzLmYDNXrp8A/1rEvJevNYM3jqU7qfGaybi8Ck81NfXGAea5q/v8AZnn8aSbRskaEupLuwG5pkmqHby3T3rmZ7/y3A3ctnGOazr7xVFp6by6jnGWNdEZ3BvQ7WDUY2kAeTYG4yegqebXtPhZV87Mi8MDgDOeorwPxD8VAIgsL7CGOGPQ1yl38U2kkOZMZ/i3ciuhamHtY9T6mXxVaNIEd85/iU8Cr9nq+nFiwmEh9FH6V8jQfFPy4j5k6qmc/e5NOuvjMlqv7ud33dCjc1V2NVYPdn2J/blrGrbSrfl0qjeX1tc72TpjOB618if8AC/Z4LxYGYjHBYtzk8iup0v4zRTTxxyXHzvwEJzU6lxnB6I9/ub94SjLJ8vcbu1XbLxEk8ajdtOOQa8ltfiFEzLvJUkcbuhrZtPFC3bDDKmT1HpWbZ2Jrqeox6px159M1civiw6153Z6yJZMF+QcV1On3LMADipeuqNHBWOohnz3q1FLhs5rKtXJHPFXoif8A9dZHO0dFYT5xXTaf8yg5yK47TmIHUV1+lSjbjdj61pFmbOks1zitaIcVm2JBFasS12QMmTLEH464psttwTUsQNTSZMZ4ra2hncwbxdmaxLxwAef1rf1EAAmuavyQT6VzyNomJfS4Jzzz2rFurnbk5rQ1FyM88n1rnb6fYDzWEjRK5Dd323PP51i3uqYBJbior+98sk5wPrXM6lqQ2OM9OvvU26mlrGjeeIFiBZOcYJJbisq58WKJTAp3uwz7D8a5fUrppo3DkhD1AbmstNUjtUAY89Nx74q0upDkkdst/JKW3y4UnjFXrKNWct37k9q4P/hJooUy5GDzz2qxB4/hWdlikwCMcNyfeqTexm5roz1K2tcE7QX+net7TNIkuT85Cr2x/WvGIfieIX2C42gD+FugrZsviybRBKJlkXPILcitlroxXv1PaDokTq4+Vip9uazb3QIog7R/KW5yK8wj/aMggn2SxIgHAcsOfwrorH4z6bqjrllRyOSGoaXQWqL9xJPp0bIG3kcfMaNN1lzMFduvAyeKpXuuwXjKY3Vt3O5e9VvNTdjIwe/Q1lZmmttTv7O9Dr6EdRWhHc78c153p93LasQJDICehPIFdVYX3mIMnn3oMXFo6JWLAYNW7Q7QO1ZdvPwO9aEMgzSuRsaJcbeaw9btvtGT94mthCGHNQXVuXUjrRfQnyOQ0a18m8cb9pJOAKb4y0k3dm7n5sDJ9R3FaDWQt7tZBuznu3Bq9fhZYlV/nGMlT39qzu9zNn55/tE6BPa3YkX5Yt5Zvl5H414va3yjA8zgf3fWvtb9ojwpBqFpMiwqFO4n8uPoa+IdRtY9O1KWBEYZYjj2JFdUZJqxyV1ZqTHXqoZGm/gcEBl6BvSqx3YVJcK3qvToeKsmP/RSpTcMHAZuc9KppMsqvGU2PkH5ume/4YrRPQ5tCUyK5Cb9vHH06VbsVdY9rfw5I9fXP/66z7fEspVn+dCcBvTNaY4JLPtz/EvQjjihsh6PQ9p/Zy1lLXXdQtjt8u4jQIT1RwTkgV+svwlezn8GaQkC/vjFtkZ/4m9a/Gf4P381j45sFWNZt8gyD1IyAfpxX7I/DnT/ALP4csp7bdESquAegGOaSIkdwsBjkYHg5NSFQo4bOfWllZjEJW5OPmPtSLIsoDBsqRnNBI3ecKR+tPAypJ6etGwKBjmlBBU/5xQK4wqSVIXAqVeWOePYUqrnBLYP6Uwkq5BbjtTuTcdKhLZ/hqFV2k+vepnYkYqIKc5C/XNIYvYDsP0qrOmWOfyNW+ox/KmTRhskdcc5o3C6MxLcF/b0q7HCFOOfqaYgAzmrG4lAO1JIglhGMdz7dKmUADA6ioocqDnkdRmplO4ZP1qrCuNCcc9cVXuYt5x7VcYZ9qhkUEc8D3osDMllMbMOnsewqeJn2jDbs1NPApJ4/KquXikwrYHpStYhssGNT7MOp9KcCVyO/TmpEIcEhseo9aaUyMjr70D3I2ZmJ3ckHvSyOFUngcduKGbkg8VBcSkKo6Bv1oAgbBYj+XakcFk45I703JJ5oaRivHXFQJsIGDMVGeDjIq8qsvXg96qRElQT1NW4yckHn61tEykOZjxjgdya0tKlMYeIrlW557VQKjAzzWnpdvuZuwAHWuunuZSvayNFIQGyzYB7npTLhTCvmFsR9OadPIFBU8YPBaszVLiWZ1iRhsHJ+tbSny6swULithV5/Sk6c/oKeeOe3ekY8815p7Am/OT19xSdiRzQoDnI5Ge9KG5Ptxg0WAFJ78etIVAyB9aMEEk0/wC9juKAISM8UKvc8E+tTMpHIPHvSEcZ6/SloAijJz1rPvlLdPXtxitEnrjvVeaHzPakVfoUPsiXIIKqSe5q3DGIiMLgDjilVfLUDdipk44POKAHp8v+NPALE5NCqCMfnSngf4VQrdxGABz0yMYoUevGeuKcmQCDzmlOF69+lSNiA4BUNgZ4FBYAfTr7Uq8k46j1pCvJ9fWgBoIYkg/jQqFQT2z1PSkweCGwo7GnNLheOg9KAEL727DHaothUHnJpxyGzQHGSc9PWgBFDIRnBHvQxC8Ur9MA9ajkBGPQdcUAG8dO9IRhueT600Nxz1x0psTFmOeAB0NAEpfI9/ektyFuN7NkN3PegrgHOPqacE6nrzQWeKftj6MdV+G9/c+SJpkspAAvU4BIx+Ffj2pCxsFcqVdlZWXkYOK/dPxN4b/4TOOXSpnjEUtvIV83PYc4r8PfF2nXujeNvFGnT/uUt76ZIkXqo3His76tGkWcldzSTXGEfauOD2zRPEUXYfmduMehPT0pWbYpL8CRsIx65roPCfh99a8QWkbd3AYtUOVlc1V27H2N+yv4Pk0zwqk8iARlQwHvyc19B7gkea5TwBpS6H4R0+2g27RGN2a6GSfKY6V56d9WeolZFW9uMg81gX1xgGtK8kxnBrnNRuMZyaZtDUy9TvAoY7sY7VxerajJFkxyKnXh61fEeofZ4CRJyDk4rxLx14wk851jf5wOAO1JR5mbTfJHU0dc8bmDdmRRtzyp21xN14tudZmdIY3kQnG7+tcpdXd3dTM8jFwx5C16z8HfBUesrDHJwZeTn611q0TzJyb3PM9d03Uf7O+0SuFVGKYDd/x5rnJNOupNNF1Hhznbt3ZOenrX0n8c/h9HZ+F7mCzTEsR+8px07GvnTQrt7azT7QC8jMS0SjBP+FbRldGEuaRz15azTpxMQxbawKdAR+Fdz/wonXLb4f23i8tv8PvP9m87ByJMZx6VZ0qztJbOcXB3HeHV267fT3rZvvinrTeDn8FRXRTwybkXT2rdWcDGQeopuT6OwkpuzR5Xf2rXGorA0AYhNoZvlOAB+tSeFtNltdfgIdx84GyTuemOvFb+qafY6gVkV9hY/LtbkHrTfBmlvf8Aim1s4Lh5A8gViy/MOc9fSq5ux0qN3ofQMvgt77SomQCKQR/j+dcXqButJwhlaQJx8zbSK+tbLwpHZeH7cGHMiwgE/hXinjvwxEk80qYU5PAXk1lUp2V0dVKrd8rOC8NePZtK1BHuZDKgwdp6f0r6M8HXw8UWa3dth89UXHy18xz6fBblyyq4AyQ1dh8EvHw0HxWLeWZhZzDaUY454/WudSsegm9j6YtoGQYPWraZHPIzW8uird6et3CQUZd3XPFZc0IXgYGKdtDG5YsmwRnFdTpcuCvfFcnanaB61vafMQy47URJZ3lgxAGeK2IWBArmtOuPkwep71vW0o2jFdcGYM1IutWJdqp/UVSgk5qS5m+TGa35rIyMrUJAScHNc9fRgg1t3j5z3rEvJOvesJG8Tl9ViIVu9cjqjdRXbaiwdWB7fpXG66nkRk9AehrnkmdEDh9Yl2uCGGT61w/iHW00yBpZioHPB711XiS/isLWS5uPkiQZweOfrXyv8R/iHda1qb20c2yFGIA9vasuZ3sa1bRhod1f/EG3lLt5pC4xheua5h/F8+qSbLcbhnj1PtXI6Jpb6g8YklZlB4H+Ne7/AA/+Htq9hJclEEqoSM+prdWPGm5dzxLx14j1jR7aC4LCNSdqxluWPauMm8V6+0y5uYYgWH+sz075x2r0/wCPelvo9vHLLDmBGDKew/8ArV5eBbanC0E4GJF4kV+mRjPqK1TOeTknuStr2sT6lizlDs7bI1Ult574H8qmufFHijSJz9utJVQ53xspRk+oNbvg5tL+G/iPQ9bvLyO7XTpUnjEibg4BBwR0OcY5rW+LPjW3+MHxC1LxHY3IsftMrObfZtVSeegqVJ3sloTCpJys9jz1PGl9dMJC5iKnO1+cj1rRs/iPe2hj2SvudvmRMsf06Vz2o6ZHaTQW0MnmPuwZG6Nn3rY8OaPH/baRBRJLIcbV7nHatLm7lJdT1DRPjPqlg0KuJPJbj5/vAfQ1654X+Len6nHskfEo+9nv9K8wuvAsg0398m2RBkL/AErhbi1ksibi1LLJGfmA7j86mTtobQqt9T7G03X4rpQwYZxkEMOa6jTb8fKQcV8WeFvireaM26Z3dN2Dk+/vXvvgr4l2mswwfvtrHuzcVLfc7INSPfLG93Yy3NbEM+BkGuH0fU47gqI3DjGeK6iyn3r71k2TKJ0FvcBiBzWgq71yOvtWLbE5yDW1afMvPWqTOZlG+sw/A+/nglelQgKsbJIg3gYyOtbc8WBn19Ky7qJY5CVB+br7VRN7HjXxe0Dz9MnZkbaVJDL1zj+dfnV42sW0zxVeI527X4XvjrX6r+K9Pj1bTJYDyRyDX5vfH3w8dC8ZzXL/AHJiykN2Gc5FOGjMqvv079jzkTID8qbd33R9f5CoLkKsxdk2Efd6ZPvUsUm2UADGF+83TmluXVgAfvDkkL6DOBW55yfYqtAGuBJ27ovU1etbQCMsHYk9A3zYP+fWqkTrK7B+uMBT8pA/zzV6wfesY+8CM4b0pNu9gbudR8Ig8HxJ0yRH3yqQSvbGcY+vev2t+Fkk8ngbT2uGVmeJdu30xX4xfB5GuviZpcdmGPmOAD3HY/4V+2/gmygh8E6D5CjItwjkd2HWhMykbJ4jICA8Y+btWdbeZG8iOMANhcdxitR8EAE89Cazb15baaMpGJI2OCe496ZJaIbaMdfenKBye1RLKCB835U+M468fWgkkb5RUEjEkfnxUrHcxxxg1FKevt6UAKshVcnOc9AacpD+wPY1BGSWz261Pt3ZJXHpigCVEAX/ABprx9f61IOmTjHvQ7jIA4oIKjwbQT+gpyxkADqR61IWVW9j3zRuAOO1O9w1HpGUUY6ZzyaePl/+tRG+FyD7c0odcDPPPBFMVhArKOfrxQVLEZbp2qQEHpyPalkVQPSmxeTK2wnI4A9arTxAA54OcVcLDafpyKhk5Hr9aQior4yBwfWpVOQB3phTLFhSDKsSf1qQGyjyujbs+tVZMlwzcgdOlTyOWJHT8qrSHGfTrUCYZ5BBzjtSohx1z7mmqTjI5zViGB+QfzNaKN2ISOMjI61M0ThlA5z3FTJb4wp4PfFW7Wycklvlbgj8K6oUbmcnoNhsZPMVPmwR17CtjT7A2qszPvJP5VbSXzFUBVBAx93k1Xvrn7PHndjPT0rZJR2MOe7M3VrzfN5afLsHLdarqPlBPPvTWAeQuOp5NOU4x2+tc7d2a8xZB3dOO/NJj8adg5wKGYJkHvWB3CMQo47+lIGIGWbmhiCcd+nFNkiDqV3dqAFDCQZHI7Ype+R696hhtzDHzIc+h7VKMkYPJ9qChwcbQvQ+9NG5eW4PTFSAkHBX6U5lySDxn0oAZx1Pf9aiALD0NPKbiPb8KQ/Lx/kUBYiYAYxx7mnRpls8YprvjjvTh8xyOgqQJQ2004kZx3puAGJ29femyxswyrbWB609gRLncMd+lKzcDsfemkEDnnPWnccelIBhY/WlLgj1oYcH6dqY3HGO1UApcbf1xTR93K8fWlGMZHOfSlPt196kBOp57etMf7uV5I9Ke52jjnFKqjBO7NAESLtOd27Pc044bo2celOII46fSg46nr04oAhK5z60iId3PfsalAwOuaYHPOeR2IoAcY84zSqxKjHYd6eW4GOtNOMFunvQBmSN/wAVRo6D5pHLRDb6MMc/57V+QP7THh2Lwx+0p4zs7jhZJH2vwoJ3Ht/Wv1wvN6+KdLuYXwYJQHJbqDxX5yf8FE/CMeh/GOS+2bXuvnDt/Fms72ubx3Pj+S3/AH7xx/KisfpmvU/gL4bOveObS1QNlMMzLXn72LKNpGJCcvhen8q+rv2SvAzJHc64Y9jEGJGdew5rkqy0OumlzWR9IR2osLCC3bjylCq3qKpsd2cdquXsxlOCc44wDVQsFXr+dc6PRsZl6hwe9clq8pjV29K7K8OQRya5jUbYNuGPyq0bQdmeUeL7ppI3XcQccDua8T8SWU73DqRuJXIA9c19DeINGMk24rgdx/8ArrhL/wAMG4uGkC+3PUVS0d0XUjzHktv4blZs5yHwee3rXc+CtR1DwvdwtCN6o27k4K10lv4YAdMJkj06VsweHlUcJuY9TWl2zndJNWaNS+1qDxXpMi3LP+9BDBupz9a+ZvHWiXvgnWpdi+ZbTkkEdAPSvpiDQAV3fcYHIxWbr3gSPWLKSKYLM5zjcOmapN3sR7HsfLUerm7sZfs8uC527c8DPWmWl8qQKkkgYquBuPPpn3r0rXf2b9R+2xzaZcGCAZLImTk1k2v7O+uzTGRJ5JADgBxgVtotbi9lI4BpV81GjZnl3YPl87e2D7Y/rX0H+zr8N/N1s6zeoqRYxHu5PbnnoaXwH+zxNo8olvJPNkbG4AZUjmvfvDnhpNIso7dAFRf7q0o2uaqmkrM6fVfEMvl/ZYWKxqAvHQ15l4qtZbokkMC3XPf0r1Kzs0Iwy7vSorzw6t2dxTdjpt4GfeqnJyViqcIQldnzLqfgvULm6k8qLAbjJ9Kzbb4T64byzuYV3eU4d2+6eK+srfwvbxxruiBY8npVyLSIYIwojXNYJWO5VF0NfwndTDwtp6O21xCAwLdMVWuvvtnPJq3auLe18raMeuKrSjcc0MxbIoVGa17I7WFZ0S4NaNoOQaS8yWdNp78jmugtJfl9a5mxOAOa3LdztFdECLG0lzsHWo577KkdaqByVOagmYgHmtXsTyobdXOaybqXg881LcSHnnis6WUknNZblJFO5IJNc54hgPkHKk9a6ZlDc1U1G1F1bMvQgce9DV1oaJ2PlX4/3d5Y+GTFbRmaSZ9pCfMUUc18wXNnL9oVmgcyEbmDrjH1r9B/GPg631uDymjUSYxkjqK8h1T4QRwmQlM46ZWuZddCpy5rHgvhGFoWjWZcDgV9E+Bb21jgjDtvXGGT1xXLP8Lo7ZyAxGVGRWnpXh19LTy1famM4PX8Kd7HLKmpLVh8ZfCEHivwvdtGil1X5RgZH0r4t04T293eac6PbzW7sjlvlHfH1GK+4orae2gZHd7pGPKse1eG/FD4RHxBeXE+mj7PPISxPoe2fWnGbTsYyptbHjn2aU3EZuMSxxglQvTr09jUr3ZR5Zoj5EpzvXswPP51N/wi3ifR1aO5sjIwB2yQsRvI4B9qpvYeJPs/lRaM8jvyxdhhOw+tbp9zPlfYU30KnzYo/JkB3EB9xPpXsH7P/gZ9f1NtXuUIjRtwLdePr61zPgP4NXWq6hFPfRuxOAVHCjv3r6k0PR00HS47S3QIEXLbOM+1VdLYfspPQj123tLezmV15YYBGOK+e/F9i8mp3AtI2iDdML1+tfQeoaTcakrFiYVzxvIasmTwzZWun3KraefdSYAmOML+FZ82p0QotanzLPoE6R7SrMGO4lugrQ8MT3Wm6gFilbAJJXPbivdH+Gf2qRc4IYZwO1WrX4P28M29osgnnGAT+NPm0NfZtGr8OPGTywr5rnIXAO7mvadG1L7QiMGxuHbpXm9j8K4rawiubO5RCTjyW4YEfnmu18OaTJAI97Hco7dDXO73NJ8vKu539jKHxg5robJ+B3rltP8Alxnr7VtwXXld6pM4ZG1IRsI9O9Z0+1s8jPpSpdCQHDfnUmwyDPFPmMmzI3RZcMnmZBBHpmviH9szw82l6kl08H7qUhc/3c+lfc11C0EinsTjcO1eDftgeDzq3gOO4MXnCIkkqeRjvV8yWpMp6OLPzxUSW8jLJJuVj8o4+XpxmmyRqIdwGGX5hlufpmpriPymdZDvcH64/wAipIokaFGPzyNnGO3r/X8q1v1PN1uUUkGBKm1mwSS9WrSdXIOxdgOFf7vHp+dMQq8pDLsJGCp7GnBGUDuQce2PWgltnZfDnVX0P4keH7mPkfaEUorcnLY/Gv2o+FmrS3nhG2L/ACxq4XH93jv+Nfif8PtRhHjHRJFXN5Hdx7AOjfOCRX7Q/DPUPO0GSdkWBJ1V/K7KQADTV27ES1PQ3IVvXnJNVbk70Zd3y9qm80SQxsnQjrUEmBkHv6VRJHAWVdpwMdugqflc/LyKpghJVJ4xxk96vJkigkI2BJ7DrzTZjyf85qQrwOeR2FRypknnpQBEpycnOPepoztz0FQY+fI55xUjEZ9AO/rQS2yVwzchsCjjB7896EOwcc0m4NkjjvzQIbI27quKcCCSOpHrQpCkD+dOI655p3AVVJPPT2pykcjqP5VFE5BIBPHBBqaNSRk8H2ppgtSRFGFz1HpSykMD7jvSE7R/jUbtx7+9O+gCHPsMetQytu56DvRuz/EBSum/H+c1BPoRqm5Wz+VU5nCHuc+tXi5CkDt71RYZJz0B70BuRjOM+tRtyTn9alPyqf61WUszH+tLcUiaP52z0x61pwYiTnpVKCLuePrVos2CD8o9RW8I23M5MsecGIKfNnjjtWpDCWVdy4Pt2qlpdozJk7eDitUqkCEmRVIGea7ILlV2zCbb0RLGAM+3FZerziSTyjt2qetaIvojCXjcMO+Ox71gTqWmaTrnnisZzvsKMerFCqx+U4Ge1OGME+nSmLIOO1PIPaszSyJ45A27HGDjJpw4X39TUdvCsIIHODUuQOnesraHcMIJIJ+hxSghgO2KTBJ54HpThgA9BSACSx/wppHzccevvSthTgdaacqx7t1waAFJOMfqKQy/Ng/rTzlySP0pjLyQeBR5DQ/cpGP5VGwzwP50yNGQv3DHt2pyl1YDhh71I7kYVdxA6CpIyC+F6eppjqSMgFeealALHPUdOlFwY9u/egHtQDkc8H0obBxTQCSyBF5yfYdaitruSUPu+UAnC+gqb36mggDnpnvTsVYd5ic54Y9MCo3bPFKw2qSMZpikkc/pRYkZuWM46+3pUiHjA/M03btwR+Zp6vng8H2pWsWOfJGe/vTRkKcdz2p/TFMdwxYHjHei1iAwcg9KTdgc801WKrjqc9WpHcquevtT1LHFxnHQetRtIC+BmmAMRg8/X0pQCDnOPrQvMBxfCk+npQ0gK8cD3prqAmD19RUEjFVOenpSaAytficS2d1H1jnV2A/iAr5c/wCCifhVfHOgWWr6cqJc2ab5iF+b8Pevo/xPeTCLCbiq/MNnWvFfi54Z1bxx4UuohD9njVWHmn1IxzWTsy1ofmzPG2p3MCId5Yqg2fxHIH86++/hp4ek8IfD3TLCdPLnKb3A685PWvj74OfDa9vvjHY+H76LfDZTl52K/e2nOa+59VlVZfLiGyOP5FH0rz5dj0sPG75mUGYnJPGaiPNSNlsjPNIVzTPRUUVpI9wrMurQMTxW0y8VC0IkJGOadikrHK3ulC43ZFYZ8Mx+aWZd2TyBXoosM9QKT+yx19a0Vh87Wh5/H4dXJ2pnH8IqxHoIJI2/nXcQ6akk2wDB681YbRQzEjj6dq2i0NzPPj4bnjYlUJT2/wD11C+kyICChyehr1C30tUA3ruI70+bSoigCquSewqiVNnlVrY3kDkj5c9AM8mrNv4dnBJKFc8jtmvS49IjIGU5HarZ0hJPuqBj1qlEpTZw2n+HHhHIb5uea3bbS1jAUjBPA+tdRb6QqhRz/hV+PSIlAIGT71pypESd9zmYNPIOAKupYhV71vSW6xqAOlU5UAyKh2RKMuRBHwB+VMWPPOMVea3LnjjPehoPKBrB6mqKLjHAphXPvVhlBJ9qb5fOazLI4121dt+vSoVi5zVm3Xmgh7G5p6/drejQBQawbBwAK2o5cqOa6Y6CsT1HMQFJpGl4qB5d3equUU7oZzzWYx5IrUnyxNZ7xHfn+tRcgrNntURZjkYP41YkQ4NNSM1SZVjDvbUkk9/UVz1/ZCT7y8j1r0I2qyIc44rKvNHLKSq59xRZPch7nmV5pGCeKx7jSwzZ2YHTLV6Vd6Vxgj61Sm0ZWAIUe9DimWn3PN5dGaQDHyj+lU30aVboMIhIDgdB+Oa9NGhb2GOKJfDMsXOzr0I7UuQVzzM+GoBk3NmkqkdGUcGq9zo+l6ZAZf7JEpPI2KOO/wCNetRaApT94ivnqD3pLrw1BMNghAyfvZ6cU+RE3PJdN1C1kj8yKyCKvIG3HNb4E94iuirjn5VXGK7u18FwgqWjYEenpWkPC0S4YRhSOlVZLQZ5zFoMtwqiRc9+Kuw+GI/MG9WP0/wr0FNE2r64547Uf2QGICr/APWqHYpTexxK6KsBOEx9KlXSySa6+TRynA5bvmoHsNp6flUNlJsxILIxKq9h0rQtY9mMcVYNuQRgU9IeenSs7iauWLd9uM1d83jg4xVSMY7VNU3MXAtRTMp4PHrV63uicdhWSrYPP4irUDFGGcjPc1ojmlGxrTkSx+oHNcJ8ZtDbXPhtqMC/MQrc91GOtd7AVZCT6YGayPEcDXGialBgsr278D1xQ1c52j8ntT0xobyaGQ+QySshL9CATj9Kox3CqJEij3OuQX7Y/wAa6TxxHJp/iPVLa7XEnns+W574/lWBcFIowQNnGcL/AFrXZJHHPSVjFAkS6Zh8wzg+3tVxYTtxvwDk4X+VZM0r/bJCOVIwqn5fr+Na1i/mRrzuI9e1UZG78Oke08d6MbZGa6+2RbWboPmGRX7W+BbeQaLEJ0wcA5+o5r8VfA97JY/ELQJlfa0V3ExA/i+cZFfuboKwzaVYzxxeWjwKxQ9Rkd6abbM5Oxq2TZtkTcGUDjFNuAACfSpIdsceB8o9BUdy+1CB1qiSsH4G75QvrVuJwyhh0I4JqnHmRyX5AqeFXGQegPGKaJLMfHPQnmh+Rk8UiM2ADxSOSTzwPWkBFKu0dcf0qNcsD7dj1qVsYz1qLknPQ5oBsnC/KO3c01QVkOenXJ7U5CUXnoO9LuDD+dBAjtgZHPao2lION2fb1qUyAN93HHJpjDJ5ZeeuKoBtvJtyTyTzxV5G4A/Q1QQYIK5UjrmrcZLAHv70KyAlchR7+1V5H4PY1IxIGPT1qvIxYYHUGh6gIrjJ9ajaTGQeV6806QcYPeq8r5PP41ImNe4J9uaiLlzk8+oFD4B44pu7ac9qokmIw2Dx9aVIAG44XHUU+2UyKAR2796uOmxBjn1zVKNxXK6YUYPX3qdCGAzxUf2RpiCGwcdD2ot9ySFG4Par1IsTLdvCcR/IT1PpSS3EtyhBbB6e2KcV3Yzz9KRYzGx28DPUUb7iI4k8vIDMF69OlSEkD72c1IihRk80P0OQePWjYCEsM4HUevenxuR05pu3uPrzTSxGTn64piZoHgfWkGAeOPYVMq8cYIPpTZYyp457VlqdtyMgnpwfehvlHHWlGWJHTFNLgNj+XrTeghSwBBNJnOT+tLyvJ+nNIxPHp7UrgKSeO3tTpJN5z0+lMZcc9/ehQTg9RVDSuH3uB39aaeeB+YqQjr/Soz1z0HpUsdrDTIE5PBqRGyM8g1ASc7e3epQeB2+tJO+gbDyvPLdaMgDn9e1KfUc0hT15+tFmtgEBz145xTyo+uOhppAGfmwfWkeUqoHr3FBYp59jUZJBAHNOJY5x09qTbxxwD6UmQByfpSouRz9Oaa2VOB1I/Cl8woo+XJPXFUvMsdIoPvjpjvQeRgnmm7sjNL0wetJu4DGAUfyppOM5/SnMSB703zBuwGxj9aPMBjZA45z/ACoI4HcH1oLgdfpTCwBH6U79wEDDBCjAB4z2qOVjgjj3pwYknHSoZSSuR09DSbYFO7tylu8n3tp3Ae3evPPiJ4zs9D0OZFVTJKhbbu46fzrv9VvTYaVczrIF2xng96+YPiDrdtsc3srOM5+X19q5ak+RHRSpuozl/hBYR6l4l8S+Imto0kchElA6eoHpXdSnfIT1z61U8KWdvY+GbQ2sZiinBkYvwTk9ausOScfrXn311PcpwUY2RHt+tMKnNS7gOtKoDc1R0pIYIc9akjt8HpU8ceas+XgVSZVu5DHbZq2tjuTinwIDV+JcAVvFkuJnRad5b7s5NW47Tgg9fWrqqMdKkSPmtUyGiq2niUEKME9xTotFKyfN0961rZAg68+9WncMABj06Vpci9jGGliI5PC989as/Y441HU596veWCOSTUDpz/jV3YXuVxbgdKdtCipNu0daa3Wk5Ba5UuDnNZ7qWY/0rUeFnPSmrbYPIxn1rGUmUkVIYFQZ61UvCNxx0NakyhFOKyrnvkVAalUqCDUsdvSInJPXNWlXFBTICm2iPripnFNjjy2e1NCZo2I4Fa8TYFZdmoAHOK1ohha0RSEkY0zHFTOvNRsuBVWJZBIM1C0XtU7dakRMnmixJntB1yM0zysVqtBuqFoMHjrTLKqLnnHWpxaCQf5xVy1sjKasmwaI4OfqKdgOUvtN2ZGM+4rNewK5yMV29xa7lwfes6bT+vGapMDmobUI2e9aMSgx7SoPuRU0lkUc9qese0YoFp1K4s4i2MY45Ipy6WGbC/mKsIMN0q7b4DelAtioNP8AIA53e1Ne1yx+XrXRJarJHkHOPWqs1uqE56+lQxJmIbIAciomg8psgc1ryKqg1Ql5PWoZVrlGZA3J5PrVKaAY/wAa03HFVnAzg1LuWjLa3wTwaaIOpx71prAGzUn2QY6cViDMgR47UuNoJArQltcZxVWSLHFBmyLjPXrU8YUJuY4I6ZqMxZA61JGSAqt9apHLO5ftpH25PBPXHen3iC6hkR2ZQyEHb1PB4otX3ZBNW0UBgx529BTbdjjk2fmZ8dNIFt43v0mVU2ykRsOpGe5+tcPa2jXW+N+Mpt2qRls/WvcP2ttCGn/Eycw8eagfYexzk15t4c0WbUbuGOIrudgNrVqrtXMZJNnD6v8AD27nh3QQtJt5G3t+VYlvNJptxLb3ibJlIGxf/r19neGfAogjAliy4+U46Guc+LvwKtbrw9d6hbQkXcQLssa7W49KyjXW0jaeEmo80T558FSqnjvQp5QZbeK6R5UX7wwwOK/eaz+yajp+nXNmPKtbizhkUHqAVHX3r8MPgZaPr3xPs9PSDaY2HmJJnJOcelftZ8NJ5G0S2t5DkRQKkYHTAHeu1R1PLkzo4wBlT1HFPkVXO3b2zmoJomtrtmYth+3pVhScE9fr2ppGZELVYl+XpmgZDYC4B7mpiw2kb8H09aiY7QA3c44oYDiwI+h7UY+Xjn0zSlCpPfBwTTQSOvA71KAYwA6rkDmo/LBx+fFTOdzY6jvTMZJw2R6jtSJY5RtGP8mh1KD09jQrZU57d6GxkH0H8VNgkN2jI/pSsowCRn0FNMhEmdvHbHSpS2UY9ADSFqReUQ5J4+hqxGuM9vUUxm2EZ5+vapN42ZPFNADNtwD/ABd/So9gxyelMkTzHyOg9aRpMKdzZPoaQX7CTMqg9/rVFjuJH51O7+a2B9KikJQ8fNn0oE2RMM5I4x601OX56inkbxg4P41Yt7cMwz2qkmR1J7ZSq7Tz7GrDkMCP0pViC4IbI9u9DMFUj+darYQzcYGXbyPr0oM6Or5XLZ+9nFRyMGP+FQoNspA6UXAuLkgnqDSgLx3A4+lMLsMgce1AlOQOufWmSyUfewOKaSADn9ae7ZX39aONvTr39aBELREgEsOD0HFMHyn9OalkyQQOKhOQcHk/pQDiaW85GOBTietMVR9PY0uAevH41FzrA88DgUwhQTjqOuakfIIIOO3NMOcn/OaV7bAISO/NKRwR+lNbAzngCl6A5P58UyhT1waVTgc9KQtz9aUe/AFArDWODgc9/pSN8vJ6GnEg8dKQnkk0th2IX4PpT1BPuPekZM85496fx16EUn5FjlxkY4GOlO25YEjb6ZpgcKT/AFoZ8H0+lF31AVm3ccZppIAwORTTITyOMUbuAe+KoBwwCSNuKUv60BsZzz7Co2c55+bPSpuA1mDEj0PelHTn9KeEBOScHHejaFwA2aVwIzwaUORx/Okbgn196T1J/OlcgSV9ozURYupPp6U6UliQOtNUcctjH92mUhrA8eh5z60mCG55okl8ttvtkYqPeO3fuakLj9wzkdKa3J9qaDg8dfakZ+/encpHO/EOR7Pw1K6chzwCa+JPive3Op65Z2sC7g04Gwfxc19n/Eq38zwy77ySWIKk8V8kf2YdR+IunsnzJDcCRs9OOwrzcS3zpHsYF2jK56sLU2Wk2EDMC0UIBVR046VSkOD6itLUnZ7ksXL8evH0rNl6HmsD0Iaoh3Dsc1NFVZ221NbsWPag3NCLoMd6upHvweaq265rStwMc1ogJbe34q15G1adbAbhWgIlCc/lXRGwmZqhgwBXrViONvSrsdup7VaitVzx0rVIzd2UEBIzjB708Ow4x+dabWygcYqFrXBPrVbEWKwckU1jzVlbVv8A9VO+z5PSncdjPbJJ4zSxxMxOelaC2mDzUi2+3pUtMVil5QUZxUZTcSSNuK0nh3Cq80GxT2+tDQGPdKSTWbPDurWu1xmqGMnJrHqVcqpDtNPIwKlfGKgc5B5qRkUsoXin2w381VnPP+FWbHt1xWiA17RDxWpChxiqdmoIBrUjH41ohpAIc9aGt6sJUgAxzVpg1czZIMZ4poXFXJefeq5GTzTYhyKNuahkwDkVOuelNePJ9aQEto+3oMVfD+d3JqjEuKv23vzWi2Cwya3yMCqj2uVx0rWmXiqjDHWpeg46mVPZDBrPltin0rfcc1VmgDk1Nx2MRY8HNSCXyhknFXHtsA8VRu7J5kKhivuOKltsLFqPVWUY3YWke93jJPPtWdb2M0e4SuZMng9OK0oLMHqKQuVFZ5CxpFtmNaLWgLdKsRWwIquVsL2MU2rNgD9aH0guCeh9D3rpEtlYAY785q/BZK4wTnPrV+yZHOclHpYWL73zD17USWO1cV2b6eiJ0Gfesq8tlUnFZSp2DmOTmh254rPkhy3UV0N3AM1ntB83TNY2JkmZ5tzjpz6U3ySOv51u2lkHxuGQe1SXeinYXQYUdcVXK9zmkmYkK7W7Eeoq7GcDPYVAIGjcA9cd6sL0I5FI5n3Pjr9sbSDL4ttrxUXDwgBx3Oeee1eb/C7RjJq8cmxSFAYn0+tfQv7UOlpe/Y9r+Y3Cnd268f1rx/QNGk0uKQR/u2lTYffvSlUtGyNIQUmmema5430rw80ZgzM0QAJRhzjqfrXT+FNbt/GMIhmi8uGdcfN8xOexr57ntJrXzGuX8x1OMeo/xr1H4T6i8jQMXyuQDj+HmvN2dme9KnH2XMtzi/hp8NR4O/a6m0uJN6TWz3Y+X7uGAH8/0r9NfCds1vb27j5AUCkL2xXyr8PvDNtrn7Sc+owZkNvoyJJMRyGMg4H4Zr7H0KzW2smi6CM/K3qPevZofCj4ytrNi3sLyoSOSO4ptu/mRA/xdwe1WnYhWDt+NUrcJGzhfvdxXUYEzAEU1iCATxjvUp7dvY1BO5iJ4yOwFBI7dgk9RSByevAPrQTvHoMUGMKRnk/Wo1AVRjPpTZWCn/CngZPPBqN0J9qBMYrqO+M+tSgBlB601euTzUqng9gPWiwlqQSEH39qdu2jB+vNI/y5zyM0qHKZPP1oHZiO21cDn604MQMH86btDgMDt9zSsu1ueh9aTJFRgHwePT3pk67gemaXAx83PpmoZ7nYzAd+CfSkBWU4yRzzzihnG0/Lk+9DADk8Z5NMYbmOfpQJkSzguPlBI4O3tWxBGoQkdQOxrPS3GSQoFaEGQpHQe9aLchirKWww5GeaJHG0578U9kMY2rwPQdqYqluDzn1q9tBEWwgjZyvcVKkIY8NyOtSCPZ/jUgBHI6e9MLIhZSF9ajKhWyGwSOtWGyAM/jTJEy3PIzxQAJMM4PB96k3/AC4HFVWX5iTwR/FSrcHJA+nNBOpNL8mAGznuKgYg8nJPapVYAjPXHU0bSBg/Ko9KNtQuWx09DTlbnH86TaT0XIpVK/xcZ9ai6OoazZB/rSbs+x96Vl2k4OfTFIATjpmp1ew7iYy2T39aSQkcLwepzTypBIPX0NJu49B700GwmABknHGeKkxhM9B701ZFwPT3705+TkdKYtxh4z6H1pG+bHfHXHalKZBDd/SkUMin5hx6UFDGY7fcdzQrk8ZHXinO+GweM0KuSM+nap2KuhQeOeDUblsnt9O1P2jdjr3oYfnSuFyIngilyAuT29KCACMdemRRkKMbsn3osMGc5/8Ar9aN20e1IxLc9KaXwRnp60r30AeHyDntQXyvHFM3EH1+lIZBkDqPX0pkCFyQ2f04NIx2DPUDihnG4+ooMikN2PepLIzKM89falVxwO3emFdxyevpTeetAWHMQz7jyPeoRICPl6A454p7NkY/MGoy3A7807jtYcT3FRueQO/qaUvg5pkmGYnHXikIyvFkZvvDN7DtztAbPc818r6HYrb+NZmL4fewCN1xmvri6u4YLC7E4yrRHA9TXzFZaS0fi+8d4iC7nyyw6ZrhxMb2Z6eDnbmiblzhwdvAz171QlXmtK5Xb8ncZHFUHGDXKevT2KTrzjg1YtwB7CmSLk9akj+UZPFB0IvxPir8LHjFZUDEtx071oxkgVpEZrWj9O/0rQ8zGOayYHwa0I5M10ImxowHgc1bjODWfDJ71aWTkVqmZlsSU7O7rxUEZBOamJ9KtASKoAFS4FRJz3p9MkCAp4FG0daUgn2oWNuRnNFyWKFWqd6vy/4VZdTGfbqc1Wum+WlIRhXZAY55+lUJWC5rRu8Ak+lYt45AOK5+polcSSUetVJrnGcfnUMtxjqahL7/AKVJdiwjbxnFaNnGcis+2AZhW5YREkcfSqTCxq2URwPTFakcfFJptqXQdvc1tW2mFuCODW0VdC6GUI8U7YQvTrW62jFU+5361XuLAohIHFa2aEYbgg81A/B9a0Lq2ZAeMY9aoFeOaTJGqwz608MKrsSh/rSLLmkNF5SGHSrduQrCqdu4fvVxcYzVpjLjsHGelVZRjNKWIA7/AI1GzUmNIibrigpkU889xSnpUlFZoxmq0y9eOavFc/4VBJFmmwKPBOP0qzCPamtbkHIHFTRRnaPX2oRA/ZmpoQBUagjpTlJFaJkMsbsVYgn29SOKpMxxTVmINVzkWNiS6XYcmse6mDEjNJNckA81m3FxuY8muec+wJWZFcyhmIzVYAB80yaXLcVE0vGc4+prnuW2a1qecAj0rY3bLFkX5hjJrmbe5xnnkVptqQ+zbRzxzW3NocktDJuotsxPp196jT5yQOcdadc3HmEknJxjmoo5AFJ24J71ldnO2eRfGO1juLxIZE3Ojh8HvxXIab4He/WFwmRuG0Ben1r0bxvCmo+ISJhyduR6cVteE9KgjnQspK8hQvrisZx0ubws42Pk/wAbWjaXrNxZyptUsdu30rt/hXprCAYOxyeQai+OulrZeLGhkBikKgqoXnmut+FWjyC1jJ+/wADXD9qx7bd8PfyPoj4C6XjxDdP5OT5YBm/2QDxzXt4kWFXCcKWyBXE/B3RYdKtr64lfa8hwMdF4Awa7dkyxOef0r6CnHlij4efxNACXGW4PvTCoLcKufel3EcHt2FImctk55/KtCbjl+X71NmUuAB69c9Kft4Of0pBx7UEXGEED3p6AFc0uDn/HvSq3NAhgBA+vqaaQccZ47Gp/LyM/zqJiB04z2pMliDGMj8jQTlf8KbuwOOM9M0gbjn9KkWqEbAYA9+gFSbMdOfrUYcE8t+AqaMj8vWrHcrT8AFeOcYFP8wKnzHB9qLgYBPcdMVXlO089O1ZsWu4s820ccnrzVYtvfPQ9ealxuz3P8qiOQfUUgElUMCM57VXYhmVC2Oc8/wBalZhyMZ9xSRQeZPublfQ01oyW0X44dgBPJIzxVlMKMjkimW6HcpP0xUp4yRwCa2QgkYbeG3N3zTI92dp+979qQvubd0B4xUqjBBHWmSTR7cANx9aTYMc+namhs8NSMQzHdx2BqgECZ6cH37UrJlOeD61ICO3b1pWZQMdRUkFORAR6+3rUJBY5P6dquv8AMcdDULo2ARxigeoisFAzzn9KlJDLlWyR2PSqzArgDnPr1FTQSKqkhsHuDSvYWpoLg5+brUJ/1pbqnancsuCooJCsFHFQ0diI8bTxx7mjJJGeTnt2p2dw5/SmkY5Ax75pO6GPZ939fWowRyDyPU00AqfXPpSq23rz7mlcB5TjcKRpQh55+lNVs9PypkjAcdcUCuTKwbPbHNPB4I79RVaOQIcjkDk5pzM2SU+X2NXewJiSMQ5J5HUYqRXIz2pm4/U/zprPjjv6CpuaEgkPPrTXOQe/0qIbSxOeevB6U/fwfX2pXtsQNLbRimj5s85579qGYMCffkjvTWJOcfpU3LHtIVX/ABpdofrUDfeAbjnjNJ5hUgDgdc0CsK0hUuu3GOATTlf14PfFNLBwM/8A66az49h70DHv/wDrzTSAzZ9D3qNpgW9PpSCUdO9AXHkg5XoO9JNgDjoKAykkdT70jkDj+dA7kRY7ckfXFDEAYprsQAevPao2kySMc+9BQ4nGR1x3ppb5cg1C7NgYO/1pglKDkZ9am5BR127UWwixuZmyQOuK808caMza9bXtuGERjCv2GR3rupQNQ1R2Vt3GAPQ1W8c6Sq6PEIsMQce4P1rGa5onRTfJJM8xuuVLdfesyU4bOT6Vt30IHy9x71i3Ix2/OvPeh9BSd0Q78n1pQ2cgVC59MmpYFLHmoOgu2y7fx5rSgQyCqUCYArSg4AreJV7FmIVdiXIqpG2T7Vfh5roQ2WIhgVaSoUXNTxjBrVGTJlOBU8Y39ag2+lWIjirQiyseO9OCc0iPT1IrQkjkGOBU0angmk2Yp6uNtBDGTqMVmXQ4q/IxYmqN0uR1461EgMO9O0GudvbkKxB4xW7q0giidiwFchIHuXJ5xn865bpM3gMaXzW4qzDHuAFOgsCnJFXY4dh6YocjQdaQgEZ4rotNhXcM1jQLtOa2rFsY5FKOrE0dTZKIsZ4x+ta9peCN88HP5CuXiuiq8tn61biuW9cjrXZB2IaO6s7yBtu5fl7+3vUphsZA5fBxyM+lcNHqMkSlVbbnnntT5Nbk2n1Poetbe1XYnlZsa1a28iM6cY7CuXuIOTjpS3GqGUENJsx6NTkuFk681EpKTAzZ12kg8VSlZkbIPFbd3CD93nis6e29qhgRWl3hwp/StuIEgHtXNurQOGAJwa2tNu98fPH1oTKRfP3etQu1TMcioiASaoaIs8kCpP4aAgBzUyqCKAZEFwpPajAParQA24qLbzxxQTcaIgV6Yprx/Lxj8avQxg9elRPGAx7j3p2JuQRw5Xih7facmrkSY4xipnjBp2M3LUyJYyqcdPeqH2ggnPArYvpvJQx4yD6CsiW2IO4g596ynoXYhnuMA1nTTb+c1YuTtJrMnkz0PSsLgxJJsZ/pVc3HOKGYnNQScHjrU3MZFyO5wcj9an+3bUYDkn171mI2Pb60u/PfpTuzBq5ZMhZs8gd80qFmU4OOec1EsgHufShrnyIpJScBASTSvZGLjc4jxB+9195yXbOFYjoRXU+HCjKPm27ehzgk+lec6tre/VDh9yhsEA9K6vw1eGRo2xvUkce3FZzfNE6oU2jy/wCPNjNc+L7aeRsvJsUHscV6L8N9JSOxgfB5wRWF8WEiu/FeiwmIyO7bjj+ECvR/CumSbbeJB8oUAYHauWlFuodVeryYdRR7p8NoDBoUueX3ZbPeulf5z1+tcr4BmddKlScENvIUD09a6QyFcktjHcV7+tj5LqLIyp95sUzzY2PyjnuBWXdX5MwGTzxjuamhQeYrFmDfoaSfYTsaYAPT9aCuwkDr3ojPHFSD9aYiJgR7CmjnBqcjPSmqAvXj6etBIocsTkY7ZNQTYXI9u9SFju4zj1NRzg4oApNKd+ByR61M2VXlcE9cVTuFJk47c8VbDERgjknrk9Kgm9w28571IppMj6/WlTDcjk09RDWOetVpFx07etWj1Hb29aWWDevBI96VgM4yYJO7J9qCSPoRjmq11MIL1Yehc8E96nkJUEHp0qQGMCPcH0qW3Acghs/TtUaHYOec1JG5DAdAeuKqO4maCEbSwbIHHBpwbdgLznjioDtVM9DjqOlRwTkNg4x3xWxDfcu7fn9COx7U/GCefypF5XJ69qViOy81VhDW6+9KW2gbqQnv/Olj+YnPPpSuA7qOOue1KTjI7GmrgdO3vUhI/h4zxSVxXGrGMHHP0prLlT6HtUicKO3YigtngNj1zTtcVypPbk4DcAdKh2lZAo+73q1M28YJ4NRGIA+47mlYm5dweSO3rTdxc1IR1zwMcY7UgHGR+ZrG/c7BrEBc9DTdwbr096cTkYOKR1KjJ4+tDb2KQxh5fXnnt2prHHBOafvxz3poYFT7daE0K40OVPHXuBQAGznk9qGO33+lR+bjAPHvRcZKBt4P609yAMk9PWoVfBJNSZBHp3ovoCAkMvHOPSombkkHpxzUgcMf05proDn5utSBFu3MR2/nSr8qADg0YCew75700y4P9aAED4BxwBQWDHio3baTjrntTVkPPaguxFqupQ6bB50r7VB61i6f4iOqkG2BkiycPuOK1ru0jvk8uRQy+9Ms7CDTYGigRY0f72FHNTqNKxZjkJ5bj6U/cSetRRuACG5AHQ0oYYouIbKxAOOPcUxZCq/Q96WV88dPpUTNswA1Fxsla42gZ4PTjvSGbIyWz71AXAJJ5Pqabv4zU3KJ/Mzkc59DUZbk54PrTVORn0oZ8DnvQ20A1sH/AGcms/Xr1rOyZUIaRlwF757Vaml2puFYsq/bb2MuxKxndS5nsUlrcm0XTns0iLN+9b5mJqbxE4ubaRSOSOh9qsK2wdfxqG+QXFvIpGW2nB9Kl6ItaO55HqDEM2e/H/16xrkYrc1NCtxIQP4iKxrjLY/nXBLc96g/dTKajnmrEQw1MEfXNSqMGsjqLsJyKtxvzVOA4Aq1CMmt4lIuRNg1fgY4qjEAKtxNitUSaUb8Cp0k5qij571ZjbnvWyBlwNU8fWq8bA1YjOMVqhWLKnFO3Y5qLfxSeZmncViwZOOKFfINQB80vmY+lO5DiPlbC+tZl5cbFPvVqacdziue1fUjFGyrz7is5ySRSizJ1aYzShN2V5zg1FbWo4wKqwZdyzdScmta25PHNc3ma2sSJbADpTJ4Qp/pVt5BGuemKy9R1BY1OWX/AL6pS7lIa06xuB/Wr9pfqDycCuOu9ZVZNpdVY9ias2V+Sck/jWaqal8p30F0pbrn61cW+VQB1NczY3RZF57Vfjc4IP610JsiSSNl7oBdxaqj3m4HtVOSVuRniq09ztBI5x2quZk6Fma5HUn6U9dU2Y9K5PUteEB5bjvjoKgtPEKSuCzcA9PWp9olua8l1c9MtJPPQevU5qeWDK5ArntJ1aGXDK3loem5q6O0vY5Wxu4rdSUldHO00yhPZkscjFVk3WsnHIPOSeBXS+Uk4wDwfXisnVYAN3YgdBVXEnqTiYMgOQMjimmTPf8AKsq2vyQQeMcYPWraThvpTuaWLqHNWF7c1SjkqwkuKolkxNCimhge9SKBQiLEmeKTO40ynBgKdyWmWFwooMowc1XeXA64qu8xAPNJzsTYfcyDcSOtULiUtnPNSTXCgHnJqlJKCM1jN3NFsUbysmYYPtWrcHOazZYyTzWRDZUx15phHWpinPSkKkDrSZm2VnXHTqelAByOhPtUruDxTFXA561JkxQ+BgdelUNZuDHp8uASSOQKuy8A7eCay9UBntzEfvMMfLVfCJbng0mqFNZdSpYls5z2r07wVfZuIgCEGe/NeReLgum+ISoUx7s8k+9eg/DWaSaRCDk56HnFc1220exUgvZqSOt+IdjLca5p13EgIhbYw253A9xXp/gmweaWFxGQypuOD7Vy9/El3LHhjlmVcEelep+AdLV4ZM8NswSO1a0I2lc8TFVV7KzO70axjOnQzp8pkHKmrUkXB4Az71V08tDYxRqxCLkAdhUrStyO/Y16u54RVNmJ2OSDg5BPWrkUKItQLMHbAIBNXUACgMM56UIhsUYGMfrS4weeD70zO3gdadgnOegoJBSVGTyfamMSG+vrUuQef1FMZjux69zQA5OhA/So5UOOeD6Cml9h9zTXbdjcx496CWRCIN9aQrt684qU4/HHWm57daWoiGR9gDHoTjA61KvUDocZpQwOR1HvUgwxwOv86LsBBGSfu571IX2Jjv8AypS2OnA9qRvmJ/pTAzbyJGcSFcuOhPaqyAsvPUjjPrV+ZCWbdyOwqnJ8vA4PtxUAQbiODwPrSLOqEAeuOakZQ6Nng9sGq0Ea7ju+bBNCZF9S9JMzxhV4HtT7aEghi2fXNMQBRxx9O1XoVUjO7Bx3rYCSMEDntUu3jj9KTa0Y5/SmhgCT1qrkisuDg0DGMZ9+KViQcn06GlyDnPGOaLktiIwyMdfenlsjPQAZ5phU5J6cdqRskAhuD1BoumxDWkBPDYJ9eKcWBJB6e9BG0kn5h7U0jdwaHrsAA5OT0oADClYhSFHIpuQxweOKpagWs8E9B700uSoBXH1pDg9/zoxnq35VzXOywfeODwc9aY57dR70/wDx7c1E5IP170hiCMckce1JkKccfh2oLYYgcZoLc8frQK4yQqw+Y4HqKqpuUYdMbSQMHtVs4B3HpjpTBhyRUoQqL3PH1p5XaTk5+vamg7B/jStJuI7dqHoaIar9M8H2p3mAZHt3qPLDLHGPQVBLdJG+W4BHXjAqbjJZZOM9++KjD7sbunv2qKWfdHvX5gah88ii47Isk56D8u1Kcdar/aQOp2+1AnLA4/WhsGSlwqnsKjk2/Wqz3oX5cjNI1zuJJ4ouUSGQKSOg6c07JPT8arGbr/SkF15WMt7Z9aVydSy4x8w5x71A0gPPWo3vFdiRwvcVC82OR0zxmle5ROW7mmFqh80N/Fj6UPLsYc5qQJjOQoAwfY015csmOM8ZNRPLtHK4J5FRtKAN3+c07IaQ+6k+UgkHI6iqNudrcjJ9RTbm48zam7ljyB6U6J9rjHToBSKWhcbnJHU9qYJce5HBHrTfMyR7dqhvrgQ2zSDhh2pM0R5l4jnRtTnCNwpIwO9YxIx61HeTs2sz7iMscjB5P1qXORXnvVnu0lyxSIZBwTTU6nP61MwzUbIc8CkdCLUBB/8Ar1ei+7WfF8prQgbIGKpOxaLUdWU61XXiplbFaXLLMfy1bibNUkOasw1smQ0Xo2xVhHqrHzUynArVMZY8zjrR5mKrM9J5mTVcwrF1XzTXkGD7VGJAOc1XuLoKpyce/pSvZEla/uiintXL6jeeYSDz+laGqXZZWy2PWuXurjM33q5pyNFqacGHbg9a0ov3Q6/hWJa3GMHmrsl3thJLY4qOZjs2xurawsEZUOvI5FeHfFL9oPSPh9BOtxMs9yOViLBea1fi94wk8OeG7m7gfBVTgntxX5weO/El94w8RXN3eTNOXbIDNwo/pURbqSt0QVZexim+p71q/wC2hcveGW1s/wB2QRtXGR6c812Hwv8A2yLbWdctrPUgIUchMSfKRz+tfHtvEkbhjtfjaVDcGt3Q/CEmr6jaT2qsHRs7vb0zVyjFI4Y15yZ+tGgeJrPV7dbm0fzYmG4FWGAK249V3J6HPevmz4C39zaaXFaXDSKqJjDfnXtq3y4BDcfWslNnqunodRNqIIBLHkdPSud8WeLLbw1psl3cP5YXJyzBR0qnPqxi53HA54rwL47a1qHimQWkJeKBeMr0Y/hSdRkxpXPL/ib+2xqFjqVzZ2FkiRhyqzKuTgHrWD4c/a71iSVWu7d3jf5d27g/4V5z8Qvh/JFI8xGXA5DL+tcJZzNBD5bfIYyRtDVtHlkjhqTrU52voffXwt/am0fxHcpZXUzW1yMZEjd+mK+mvDHi2C7hjaN96t0bdX47W17dWd99qt5mR/vZ+7g9fWvu39mH4iv4j8MW/wBqmZp0AGB68ii7pvR6HdSbrp8259p22pCZFIPHrRczrcA56+prkNN1w+SihVAx1PWtVNS3jnBrsjK6uc7hZjZFCy+w6c1Zikx3qgZdzk5+gp4kI6UXKXma0c2R1qykmazLfJxk1eiPehMGi4j/AIVZSSqIJx+FTI5AHPNaIzZaPNMY4zzTN5YGp1C7cnvVEFWZzVSaUgHk1cuAO1Z84AJrKRXQhMp5qF5Cc05vSoXO2smSRyNUBAOadJJk1HuxSJInTBOKryenarUj1UlbigxkV5OCcc4pobGe4pHbLdfrimZxu9R61N7GbFeTcazb45UHP3fSr7oGHUg+tU7i2M2EHG7ihvQE1c8I+J1ksniJCDsLDjHNdR8MYCZ8K7Z4/AVzPxYuPs2u5iZQpwvSul+FEkk8wOwkqQcY6iudO7PZl/AR7cbUM1tkbdpGT717H4a0gafZwSEkPImceoNeXWGmyXnijSbMnAZ1kZc9h2r2XdNJdYGAi8bR0AHYV6FKNtT47EVOZpFmGJgmB0HX0qOY8deBVlzsGcHB96pPIGOe3vXUcw1fvBuOD2rSibKjA7dzVGNOQeSOtXVJx7VUSJDsAHJ9aXOAR696Y0mwZ65pVb1P4Ch6Ej+mAOlIxAPFK3XHXuKaAeT1571IDCDzu7dM1ExwxH86mPf5s84qDdk9uv5U72RLBQVHPT0FEgYLnb16AVImCCB+ZpZZCBgN7c9KbbEV4iqE+p5PtT2wQBnk9OaReR/iKVHy5+XkelDasO4q8EANz3BqQNj6GlVRwwwG96ceMHBFLmuK9ytdHOe30rPJ8xs++OK0LsHaccfSs4NgNxyex61m9wBZQARjOPWofKzLuGAxqQEFDj8qIw3metNakPUs28ZBJZcH61aDbXyeB1JNMRSE4wKdt5DfoK2urElkvuHPpTM4OG5FIuD9aQMRnPPvSuLYdk/4Yp+CBzyKFwBk0hcdv171VwuOY4B6dOCajEgPXkgUN8wIPB9qTyyAc9M00kTdskZgQc8fSmBdvfA9TShcAZ7d6crDGPT9KdwG/cHH5mk2cE9v9k09mBUBssD245pG+VsdB6HpTAN3PqcdKeGyozjHTJqEuBjtk9aQSKB978q5Hudqb6Ezt1HX3qMk5PemNKB9KY1wi8k4B9aXMgJGwORyR2qMORkDr701nTO37wPPBoI8sjHapvcCTIJ9qjeQIG9R6U3zNvSopZAVyG59DQ9AEknHBLcds1EtwVON3Wq8sx3EN0qPzMHJ4FQ2XoXZrgonv1qlep9ogdGxtYYpzyb1GO1IzZAzwR60ykReYVhSJV+VAFwKaZNoz1xT3bA6/lUEhBAI/XtUDJxISDTZJWAAHOaapyOeD0pzFUOevfmrAyftJkndTnep59atpKTz0HvSOoZiwxkmlVOOTj3FQBIrHAPr61E5LHG4D1p+7aKjc/j9ad7hsVpo/mXDZAOee9IZQV4bgc4FPlySMYGD1NQ71BJA5PUDvU7FDy5X+L8qy9TvpQjKmSRwcdauytn1GapPEGclhg+tS5AJpl5dyjM4KgdM1ee4OCc1VV/u47flUU8p65wPai4XJUkO9pAThuOakjmJYk4/A1GpBXnmms2GyBx1xRdl2T1LhmyPw4qpdSB1ZXyRg0GTDDJODwBUU2ZUJyd3Y1N7lI8n1OJo9dJAwGzVlMgcmtLxJa5ud/fPVe9Z68YH61xtWZ7dKXNFChc0bKUHmnHoOtI6VsIvNWrfK5qqvFWI+BVItMvI2amXvzVSNsdasIas0LUZxVqM1SjarCNWiZJeRu1PMg7mqySUpYNWl7AWN/FJvC+9Qh8CmvJxxTuJk73HB5rPup85oaTAPNU55CRSJM2/Ytk+naua1JyrFgcAda6K6OQea5vVVLbh/KueRrAW01IBRz2qabUy6FQ35Gub3NCxAbgdqmjuskhjWR0WOM+LWiT6/o0tupJhZTlSuRmviTxN8D/EH9pyLAimNnPO08DjrX6O2scU7Yddy5yVHerKeF9HeRnNpGJG55ANVBODuOfLUVpn57+Gf2edYkkj8+Ndp6vt4r3nwJ8E7fQbYHbvI5Jb/CvpFvCtmB+6hCewxinroCW0ZGzHFTPmerIhTpw+BHDeG9IXSpCyrtyNu3tXSiYqOavy6UFJwMGoJbBifu1Bq3fUosxlPJ49KzdQ8Nxai/mGEYz93Heuht9PYH7pNdNpPh9rhVDA5z3raC5nsZSnyvQ8Z8R/BK18T2chaHY5UjKpyOK+Pvi3+znrvhzWs6bD50LHPy9ep61+qum6EkLqSM7RjHbFZ3iH4f6Xq5LPCqH19a2VCUXeLIclN2nqfj+3gTxFGyxyWD8/eC9RX1L+y74QvNHw7pLBHkb1ZeMc819Yy/BHw88vmvEoBGSu0de9NbwxpmgIY7RQvHUjBqJxlszpp8tO/KS2FxtUZwMdq14bsNXKyTmFhjue9XrG4kllEYViT3Hat4aKxnNdTqLdyxGT+VaEcdZ9hAUxk5+tbESfLWjRz3JYlxVlGqvnaKcj0kwbL0bjipj83Sqcb1OJMe9a8xDJ04NPkfC8GoBNg0skwZc96OYkGkyOeKqzsM0kk+Kqyzbj1qG7gJK4BqnNLUkrcZ7VTlf3rFksHaomfFNMmTUMkgqTNsc8magkbjrxSSSkdKi3knmrMmwYZJpoAFKQRkj9aUA4oM2xjHAOBk+1VTMkJ3udiqdzMx7VcZcDJ78VzfiO9gjUWxc+ZJnIHelO1tRwXM7HhnxQ1Bb/AMUSGAFYYzhQOjV6d8E9Ld47e4lBYk9PWo4PhvFqDrLMm5chgCO1epeFdFh0yBQsYwq4UAVlCN3c761dez5InbeFYY77xKjMSWiXgjqM16mkZjkIBycV5p8PICdXkuCMAnABPavT1CKCQSeO/avRirRPk61ud2K1w56HOfWoUOTUk435O78PWoX3x8gDPsaq5kWYU8odSzGrQboCapwycjd3q0uXIKlfQ1rF2Ie5JtJzRgjnv/OnZ7D9aQjOSG2mqexIcPz/ACpen49abkKxz+Zo388tj61NgvYcQdnPB9aqyxnOQ2D796uoMpk84qCQ4G0fKKLMm4QLtxlsk+lKy5fmljYL904OOtIz+rZ+tO7uIZKAGIFRZAOB1xT2lHJIz9KcFHU4Oecip0AN5VeOtSRuduG6+9QSNggrxzTlkJB6U2AlzJuQjt6Vnv8AIT/SrFwCVIPTqaqzSgA/LgCsnuBEzDp/OlVvm46+1V2Z2kG7p7VPHGQcjn1z3poTNS2QuoJ4qUpgcdKZbMypgcDHSpd+T6LW5FhmMjH8qY2QQB07471JjBOPz9aYw5571ImiUMcAfzpGUtnHFJGu3JHP1qQjKhfujrxTXcVmRrkEjuO9SgYHHNMZsLn3wTSpLg5FDdwsPK00vu46NTlOcluMelIOeowTRsKwKSVz0PqaaQWI7j3qReV5/KmtHzx+VPUW25lC9LsEz17d6RbhW3fvNu3t6/rUFlF5kyg8OehU1Ne6U1nMZT90/eQ/zr0IQhbUfOyQyKkRO07vc1Vlvo7WMyS7mP8ACF//AF1aspbWe2mRixut2VHYD0qMxRzKQy8g8D1qZRhvymsZt9SZZY2hEi/61hkj04qq90STgg0xUFvHheASeKj3ZDHqD6V49Rrndjdbalhp8DJ4qs8wP3e3emsxA4/WoXch2/Os7llW6vHDlTzjofWo4L8yYLfL7HrUk9u8oz0bvmq7WUhbePvdMmo1DRmnBOG53Z+n/wBemzT4b72ce9VoSUQA9cdjRMTs5/E0xomEob/a4zz3prydSePbNQRttzhu3ftQ+ScDqO/rQUSLN+VOMpPWqjMFznqKjmnAHDe3FF7AWGbBHYenanrJjOaopMQcO2O/NS+Zv4Pb1qb9wJ2kxgHkH3ppkwCevFVmkwGw2D70i3Hlp/e780myh8kgI5+X61XdssewH60jzmU56+mKhZ8j0+tK4D2baTnp6VE8mGIDfgKY7k55yaiMnTPelewakpf0P51CVLSZ/n0ppk7jj1pPNYfMp5PftS5hpMsE7ZFGcEds0NywbjPeqrzszE8AUw3ZHGTz0zU37DsXTyoOBwe1MlYYwPmqJbg7AD1qOSYKT19qLsaTOa8SRkBmIzt5OK5+OQFAQc5rsb+JX3ZOcjoe9crNbfZ2wcE57VhJa3PXw8lblGKKMijPOKD0qDuQoODU0cmTiqxbj0qSE85pp2LTLiHPNWU6VRV9pAzVmOWqTLLanmpkbFVFfHep43zWsQLKsTTw+Bmog3FBatSbkhm96jaXJ/8Ar1Ez4NIrbj7VAhzciq0q5BFWjyOKYyA1VgMi5jyD+tY91als8V0VwoANUWjDMahxuarQ5W50oybsLz71AmjODxnPrmux+xhgeKcLNduO9LkNFM5m30+SInGcdq2bK1Zjz2q6toM5x+NW7aAAj0rRRQm2Pt7PcMYzU76eCACuR3q5BGBz0q2sRfAxWiimgMP+ywxIYYUdMVWbQ1Dk4yprpzbADoKa8AZcU/ZISbMC30xI2H866XT4VReF/OqhhCsDV21baOvHpThFLYhu+5pxjatV7vJBx1p6S8VDMxz1rYSOe1NpScLuyfTvWBcadPcPt+YE85rtmiDnJ605YEDBgACKylDmL52jhovCss4OCVP96ti10QWqjoWxg4rqkiTHAAJHOKY1uKnkSJc2zKt4Sp6dK0I4+KkFvjmnoMUxXuVnUjP8qaDxVtk3c1BImKzuAgl296ekuapu+GoSbBo5gLjXIUdaaLok4GDVUvuNPVwoouFrk0kme9V3k96bJLiq0k2SaV2SyR3yDzVWboaXzOOuajkbNQSyEtzVeRsZqRm5qu5yasyY1mpA3Pp9aaW5NL05oMmiUHNTcMBjrUUR3Dnj61ZQDjGARRdmT0IJY2OQFLZ7VwekeFdQ13xdcXUyMsCnYikk9zXoqgFwpJye1dJpE9pp2ZEiAfGOlS1zbgp8uxVh8Kra2CySAJkdMc1Eu23Ug9hjj0rQvNZkvnKk9OAAMViTz+ZNsGd2emKtNGbklud74LjBljcI8abuCD1NdvPIVOOM1w/hF3jkjV8pk4ANdjcqUXk446muxNWPFk7ybAMMZAz3pkkm0jLAdsYpISWwOc+tSvE2zoAfU1ZJAJAFyCW9TVyCUt3qt5ZPXH5dasIiqOPxpxM2y0jEnnk+1PJxn/GoA+OM4+tOYnHH/wCuruIV245/SmqWOQenr6UuMjnofWlQYbPSi4EsagAYY8dQabJ8zAce+ev6UjS7RwfxpqyAnI4+tK+uhLY4/IPYelQSnrjr05qxvBH496hkXapPQCiWoiHaevf2qQN1J4xTMhhkMCfanjjis7DuVriYpxuxn17U61nVlIbkjoOlPmhMiHb8x9Kiit2Vgx4GOfmo1J1JbjIKk5waz7qQYOWwPStOQgoSvT3rLuUDkFW5BzUttMZHEARuzkZ71YV1X/69IYSygnA9hTJoxuJ649KfmQaVvcqwCnk9TU5IBx0B96zbRyVHb0z1FXFLFucEetap3AlJzkDt7jmk5PrUbM7Z7expEmBLdTntVEliIHvwc5pJX8s7jyenvQ7FF+T73pUcl2AgUqMkfWgCUyLKBj8c03k57VFE20nHB5yTTy4JyenTn1qbgSBzjA5+tKxBAHQ96gacIQACfXHahpgSccGmnYC4pwPm6UGZV+Xue47VmzXJQNlsentT4pzIoJ60+bUVrlBd1rMjj7wNX7y48+I7eWPP1pWiBBJ4quYwCSPwB6U1iGlobezQ+wC24E5VVZR0GOaqeaxdn6ZJPFWJIztAHAzk44qLII9PrWFSrKZpGCjqV33EnP3R6UoUNztOPepmXopbGelJtwCC2frWCNCvKBnA6VE6nHzfKasGMNIM8e/rSSsoH94DjLdaBIhC7xg9cVFKCwGO3apN2Tx/+umMT9agZGqc88e9R3CkqcdMc1KWx/F34pJFMikBucUFIqwupLdvrQ+QDjv6UoXnb0YUYOAR1B9aBkTKNvzcZNUL+6FrGzspYD0rQk5yDVO5tkuI2jcZRuuKG7AMtblLmMSLyD3qzxt3dqo6Xpy6ZF5KZ8tfuhj0q8zY6tnHSovcBkmB16j0quyANmpnPfrVSSUq5J59AakoecAccCmPjJ6cjtSCQsOuPrUZc9fzoAHGSDnAGeagkBGP69qlYkgkc1HK/JPAHTiobZd7lYlmkAB+X0qRW+X2z1pGJB4pUdenpUgRTE9arMzckjGOlXJByarycH1oLSGLOcZOfwFPEmc8cetRBVyOx9BSM+RxQWgaTcrA/wAq53UlUSE5JB6ZrePzfLn8Kw9VVA/yk/SokdVHSRmEjtSB6QtTCeaxbPVQ8nNSI201DnigtTLLQYVNG+apI+eD1qeN9vemmWi8rcf41KsmMVUEwxT1k98VqmBfWbApDL71TMu3vSibJrZCsWd26polzx1qnvI4HX1qzDIVHWjYTLGzApj4waV5AByaqvODnmne4JEM5xVYEA1NK4bryKgZhmguw8H8qcGpg61IoAFHUvYkjGasxqAaqo3erMT5qw1NG34xmtW2h3jOOKyLb5iOT+dbNtkKMGqVyQliFQMAKsSH8aruapsEQSCnwnbTJGAqNZwDyQKlXuDSNJSDTZACDTIXyvXNLI4xWlySEnBpRKAfWmSDIqIDaRSvYC+ktTqwNZwYrUgn2jk1PMQaLbdvWqrcGo1uc96Vpge9JtAtB26opmzTWkqGSX3qS0V7jg5qq85DVPM+eKqSjjrWbAmS4z3pzXHvWcZSpwOKU3ORjNSmBdafd3qvJLjvUPncdc1FLLkVYEwuACeaSS4HriqEjnPXFRtIT1NQZtlt5uvNQls9ah3k0b/erM2SE0BsVEXzTkbj2pXM2WogWx/Srkece1VIRt9x71bQbhRc55akhUggqQMdsVMsjE7SeO+KZGoBIJyPeplAU8dT6UXIaJfuxMq5B7U/QrH7Vf4ZSMc+uahDAhFPJY4rrPDtklrG25VLHoehPtVwV2ctWdo2LTRtaNHIvBVuldct/wDbLaPjkd+vFc9GFMjKY1KnkirVrffZtykAkcYFdMXY81m6gx2OKkxjnB59ao290ZFBHIq+HyAc8mtE7ku/QFj4w3IqQIDx1xzSKNx659jUq9+1UiBoGDzx25pwQhs7srTiBkA8UZIrQBSxNNYZG3dhjTucf40qsFJPf2pPcnYh8hyCpk/E9qURmNcFs+tTgbvf3NDLuJx9eKLILkYzgdsUyVsKfTHAqUjnuDSqBkA845o2EVvJLDnkelO2Yx6VOy5+tOwAKLdQGLET7fSmyJjPce1ShuB83HvTjh1z1pNsVzPdSylmGBVRIiZMLhQDz71fucoMDgnjBpscRGD3PrU8t9x3sR+QMYFRtbnqF61e9e3vTHO4YPHrVWRFyrHAqcD1xU4TYnHP1p0akNjt71IevoOvFNICu5+Uk89abG/zY/HJqaUkjhePWiCHGccDvSAcMsoz+dR+SA+R19B0q7s2jBHWmSgKGboMVRJVChCQOT3pW56/WnFQAu1t+ecihlOeOPxqRp2K5I5AbH1qOWTbjnqcZ9KmZMc9D7UptfMX5uR1oC5SEe5zu557dqsIpVMdB6VJEgK4C5HSpSmxR6+9NK4uZIjaQbcimA7v9n60uzzD7DnJqNlzx0x1xXMdWwpwcksQwqBgckHlfenNkEsP1qN3Pp27UmNO4jYPOenFR+YScd8/nUnLpgYz3pioqSMzcnHbtUsoR++eD6iomAJBPK9qlkYZyOR0yKgeTfkDt3oAaxGSeQPQ9RTTgKTThkZ9B61E7jHPA96gLjHA69qaGwevPtQ0n4/So2kBORx9aBodIcg46fyqGSQE0ruWHPaoyQW570X7lDZG4zuqMsQpz/8AXpzccdPrSMAeTUMBNwHJ/wD1VEzenOaC4GR29KiJIHoKkaQgkJT71QOQPmPb1qR22A9hUMnU46kdD3p3GO6c9PrTeFBOcH3pFbavPWomOSO31qbgOaQEZ3flVeRz1Pf0qRmwuOmPWon+6ccmpbLQHnn0ppyB/SlDDJ5yRTWYenvUgBIx3yfeoX5Oc80Fhn0+tMZuTmgtajcHPbPamgjPfFNlJPHI57UkaOi5JHsKC7jZ+nb39qwdUfAAAyeea3pTuXgfWsDVYycfNkegqJHTRdpGSXx9aC2QTSP15pmeMVkesh4fFKWwOtQbqeDkUGliVXx3qVZMH/GoOKA+KaKRaWb1zU3m+hqjuH41IjcDmtBotl93WpUbFVVfipFY5pqQ7FtZAD70/wC0bO9UXl2jJNUbrVvKAwRx3p84rGtLen1z+NQG83Z5wawLfU/tkrMCQAe/etBJMirUrlKJfE2+nD3qtG1WAwxWiGoNkyYxUv5VWV8DrUkTAcE0jVU2S5w3WpEbB61E0iexI7VBJfRxnOQfpVl+xkzetZMAZIrVinCjrxXGjWQmNpzn07VNH4iBcoeFxgZbpTUrD9hPojpX1INIVGGA7ijzMjPSsS31mDcRvU47ritCC/hncfNhfWr0sRKhOPQleTNNWHzDVtFhYghgVPrV2KayijOTluwxip2M3BkFvbMoANPkix2qvda9DDkAqPQ+lVU13fncOe1PmQuSXYuFM5phjx2pYtRjdOXGaeZFZsA5pXuS423IHOKjdsZ55q20ORxUEse0H196CCsJiKd54x1qFgQaikbHes2LcsPc4HNQyXAxmqc0+0f41Te+G7Gce1TcuxpGeopJciqguM96Uy8VNwtYV2BqFm5pGc44qF5Dn0ougLCt8tMlbK1CrnP/ANeiSTii5DGFsf8A16aW/GmO/PWmGT0/WlckkLgGkMnHWoS/qaQPmncixYDVIp54/KoI26VZjGTmquZyLcJycdPxq/GMDrVKFNoz/KrPIXjg/nxUORg0WYkEh6n65xU2mJ/aGu6fpiyIkl5MIEdmwoYg4z+VV4JDnBPPoK5jVJ7rTfGOj6jaMc2s6ygBuhHOfrWcptWKVNzTSPVbrwfdaDOzXaEslwYsAEq2D94cdD1FbkcCMWeIZX1p1740uPEjrJImEfooHTAp0Lny8Hp6V3RVtTwajle0uhE5aOSMqMjPIp11iI7vvfSkuYmMYIPU8eoqTaGi77sdDWiMRbC7QMU3ruHO3PIrdt5d+D3rmIoUWfd92TGenWtWwmLMRk7vSmvdBnQRt8vXOfTvTmkWMckACs1bjy1+cNkdAKT7UWx+matVLEWZqpIHxjpS7wP/AK9Z8M5Ufexn1prXRBJ6c/3qr2iJtY0ftCntz6UeaC/HTuKzWn+UsW471PbzllwP1o5xWNDzAuMnGaDMQeOPXmqcspz1GB6UxJ9xI6EVXOK3Y0PMDDIbJp6ncOOazvP2Da33fUmpYbsl9tNST0YWLjc5AOPpTWYDjofWjeMZz+VBXgetVawg+8CD+ZpVwF27unFAJXPal4xk8UGdys6eZJ83QevennAGe3508r69/Wmk4OOg9RQMRhv5PHFRqDwTUu849Pc0hwOenvQAinJOe1OYcfpSDinpgkBj+AoAhIyNo5Pp0qxEu1QOhA7Uin95j3qVyOO1O3UTGnEnTse/rQArYJ6+9KxKAgU0vknFO9jMZ5KREgNwScY7UjJz6/WptwYY7+9M3Y9jnv3pWHchki4yO9MQCNSB0HXNWJHULj+tV3nA4HX3pWFzCxhnJI4x0zT24GG+93zToVO33I5pzD04PU07OwrmWJWOT2Ip4IKjPX1rMsbmaRAJUKMeD6VfDGNOMH2Ncx2pDXIzx0qFz1zyO9K0pOR0x1oLA+2PWpNBgOIwASKaZfMJ7/jTnbLcYx2qJlA5HGfSpYA2OG6n3qMhck9MnoKduOTzmmPnqMfQmkAnRSwGeMYqF84Pb61MT13Nj0zUczALkfSoArt8y/zpuz04+tKeoJ5I9KTcWB7emaroBHIQvPSoS2PfmpJGz/LiqzuQfT6VL2LJBIDweCajdsA+lIJCME8Z9Ka7888g+lZARcnnqPegYC8/rTi3Y8fWmlgM96B2I3zx6+9Ru54ztHbpT5HHv+FV5HC47A8UDFYnAzxUJkAOSefr0pxbnnPToKYQcHPI7VmwGSNnBHamF8DAp0hxjHAqJn59DSNUEhOfYUx5CaGfB5/Koi2cmgdgZ+DgcUxm59DQfXPNNL7VZnOFFBQM2R1zTATt9AOBSOvlsDn5Mdc0wyfKRj5hU3GtB8m4jjoeprFvhuznnBrVdyazL37rHPNJvQ6KWkjEmUKahJ5qWdt2fX0qAE1iz2EKcU1X+bilYEAmoeQeODSuaItA5FNL7aF6U1x3qgRKGz3qTdVVTk+lSrTTuXcup0p4IYdR+NVQ2AfQVHJc7Ae1TcLjr658pDk8dzXEeI9eSLdAj5djgKvUmtbXdV8i3cl8YGeehry/TLp9X8TzTS8RQHCk9zn9aL3ZvCHNqem6VIUgj3dcc1vWjGUgDB/GuPtrwQrtJBOc4HpVo6+LRlZGyB1xV81tjVUuiO0kXyQS3B96rNqccWdzYHrXHzeKzsZS/XkEtyKxL3xKAN3m4BrWMz0KOElLc9Em1tEzubA6cHpVKfxSsCZL7hnGB1Neby+IJZ9oL4YHOF70rao0/t7CtVY9eOChE7+bxHvkyX4xng1A3iBWcjdk9jnpXFx3R5w35VNHcFf4j61aZuqEEdeuqtjB7j8qa2rFTnOPTmuaW/x3x71HJqYJIzmnzIaoxOm/t2RAcSZ5zzWtp3iFipy7KRyMV5vJqe0A5wM8ir1nrW3A38+gaq509BVKEZK1j05vEEpwA5BxwakOvsFALs2OmW6VwMeuIzEF8YFWF1bcPvH8aXqefLCo7BtYLNndmgaoeoOD7Vya6mFBLNgUv9qqP48D1NHLqZPDnYxayU5DYI6g960rPxEEI3NkjivOJdWBHD8+1I2tMNuWxz2qLW1MJ4W57Ja+KE24+XHqaupcRzgPuUlvSvGoNeOwkvn2XrWxZeJ2tyoDnHUZqubuefPCOOx6RPGMnFU5oyMntWJaeLhIAJGzk8mtm31GG8i+V1DHotB58oyi7MzrtSM/Suevb0W1ztJC8d+9dHqM6xAg9R2rgPF94LONZy+3BySG6Cueba1HB3djpo7vKg5qZbkHvXD6b4iinjXY+Se5brXQWd6HAJNK5s4tbm55oIpjEEkjrVUS7uO1Shj60zFjy3FRO/XmlLc1CzHmgQhamlsUpGabIMDNBLI3kyDimq5z14qKVzuwOfapIkbg9KlEvQuxGrkOAM1ViXAq3EMAVoc8pFyJeKnkwqgnv3qvE5XpzUV7cFASTg9vSlbQhO7sXklzjnGPSuI8U3ry+KdNtY2Uvv34B9BV7VdfXTLSSeTOxRnJriPhvqreLPGUt/cxgRA7Ym6YFcrvJ8qO1SjRi5SPpTw9p9zbRwNKweKVd4wPu10CkA4Az3OKp+G4JItMBJLxPwh9qsJGyXB7LjA969VbHyU5Xk2WWBZOOfQUsK5jG4cmlUhcc/SlSQOSMdO4NVqZMg2ZmHYAk1ehyhDL16ZFQyqchucDtUsZIYdlPekMuFwwG7n61CSu8j045peVxtBagqc5HHrQBU1Cza7C7J5ItvOFbAP1pt7eTW0alE8w9D83Sr+CQf50NGrAEqMinYgqLeSXEbMVMbDg471dtZW8s5bGfTtUDRZzggEnnGKmiIjYD1700DLDSbiTnHY5qSIBkA6Y71Nbac90rNhlwNxB6VTMjK5A/hzx61pqtyR8rqhAPJPc1JEdvPc9T6VAzeYMltpI5FEjYQACkFrmnFKCD3+lTRuGHK8nvWXp84ztbrjH0q88uB97n3rZS0uyWuhO4x+B5IpCSvzdveohNubnmnAgjP8AKqM9tx24uPm49cU1uPpTt5U/eOMUwvgDHfsaAGMx4HQ9s0pdniYblDDv60qg7qJAfoPbtQG+gkbErgsuev4VMTgY6gd6hVsHHWnB8nI6Z5zTXmSSRbpGJ6+h9qk3evGeOaWMqq4Hyj2700KM98eposxXBtx6c+57VGCR3z9RUxyCcdKXIxzxT1JIF+UDPHf0pJMhfeniMA59OOT1pdmSc/maY7jVAZcNyfeoDbBX3NyT1I6VaMe0fKPrTtoYDsaBEEfy4Pv0NSdc9j70gGG449c1Io456+9PYh2OfUBR6/SnKcLy3J5GaVRu46f0qNid4PUjqa4T0LtDHyoPPJ9KkKlFBbjNMZ88nn6UrybsZoKuRHdu6DHPWmtjk9/QU71zxzjmmM45zioGQu4XLHOR2oJyBnjPOTTXYFiDTSxI7Z9zSuAryDPPWoc5Jy2cHp6UskijhhgdeKJFzHx6cZqQsyJxuJ5x7GomJUElvpmnSMV4P45qEyEcjj60XKQj5Occ1AxAJB6D1qcnnA9ahYHJApNoZECGUHPvxQzYwD3o4A5GT7dqaF+bB4PaoYCTNlSDwPUVB0Ix+tWGKquP19arOQpOeOKGNDXbapDNk9s1G/C5PJPPFEnqeAPSml8j1FTqMjLbenNG4DOaaemT3qMsCp96hlIeSGxk454xULkEnPFOZsDd6etRu+c0hiH0/nUTNnI7+1OduDURbdzS1ZaYhY9qZkknncD2xSsMk00ttXFTZlISUAd8/Wo1bn696VyfamK3OenNO5SHuhI45wOtZ13yDV2RyBgE4PvVKcZ5pNm0NzFuYz61BtFXrgc1Tes2etDVETnIqA/eI9amPejHeoR0BRnNGM09V2iqEhu3Bp6ilRcmrCwZppIshJ2gmqF5JtHXrWrLAQpOKxNSYqDltox3qWGvQ4zxjfiK0kGecfhXmPh/xIuj3ty0y70cnBLcg12Hj65DW0iE4AGSe59q+d/FOpXllJJJDOwOePp/WoR305qEfeR7unjW2eXO/DAcfN0plx4uiMfyyAkdQtfIWq+OfEOjzmSLc6A5Kk810Xhv4vy3qIt7C0bsRnb0z9K15Wkd1GtTbs1Y+kU8SNOOT1GcHsKjOqM/BIx1rzjSfH1vPsWTaDjj5u2MVsReJ7dz8z4PoG7U02j6Cm4JHWJfMH+/xV+2vgeS1cS+uxpHvPQEdaYPFMfGHTP+9Vc/c6FKNtz0pL+Pby2361J9uQKfnGRXnEevzSbtu4Af7VSpr0xD7n3YHOW5o9oP3e53VxqJHIbaPeq0upFVyG6HrXJLrbSZA55xz2qvNqN0DhYWcE/wdqXOLmgvikl8zo7jWC2QW6enakg1qWI8PnP5iueS3vbs4ij3HuWzSNaahbEiRRt5OVOMVPtGh+0o7cyOqXXQDuPAHIA7mrUHikbsdMdQa4gSXBhaVUZyoyUX0pi31w+CsEik+o6VaqyRp+7fVfeekReJjKQN3X/Oae3iEKMBuD/tdOa8xbVZ45HVQy4/ibpUg1OdwpG7Pt0z6U/aSM3CG90ei/8ACQeUju0qlQMgDqKS38SpPhl+6BjJrzi41mYswYZPQBV6/WrdlrkdsPLkfYWPQUe0aMJ04pXR6OmupEQSx+gq8niIKM7xhRyO9eeyatCkuY33KF4JqvP4hEWSnGeoFHtdDyZxvoepw6+VGdxI643dK07Lxe0Tht5Rvdq8eg8S5JG//vqm3vjKO0t5JZZlVR/Du560vas4alNfaPd5vG4kBeV8v0w3eub8UeI47zTZ0kKxrszjvXzb4g/aBsrK+FrG++RVySjbvaqen/FaXxHdS2ojniU4w5bbz6VLlJrU4rUkz2rwV4v86MIy/Ip2hh6DivUtH1JbhAVOT3HpXzZ4eumgmCIWUhsn0Fe1eEL8uijduJHWnB9DWcE43PT7V94FXR0rJ0yQFeea11TcK0R5ktGNYU0pnkVZ8r5aTy9pqrGTZXC5FRyJwRVtlqMoWNFiOYopbZfPX6VdjhCirEVr7Y+lWBDimRKRVVPwqVUqXy+acFp2ZzSYqDFYfi3U4tH0xriUkKpO7jPauhiQ5A4yeBmui1TwBZXvglGuYWnNzIdy54AxihxZzuvGm7s+GPF3xmPi7xK3h6xnePksTg/NjsK+zf2bfhp9v+ENnc3lnGkk9w7mVhh9oPQV4p4J+AaeBPi3Yre2UEum3V40lvK7BnAxnBz719vrcmHT4baBUSONcL5Ywo+gFXSirvQ58RipVvdWiM8iOxjSGGPEaDaKqXBd5Ado2nuasyspB5z/AI1VkmXdgkYx1NdDPOIH8wygABj2q7aWsgXJA561BHGS2VOc9jWxbW/kRgEZBGetCVwKzQ7wQwOMdRUOM5XJAHQVqNCWXp0qtNFtwRVcorEMMpK5B46YNTjsTxUPlbcAcZ67ealTBbHNUMnRS3Apkq7AT270+PKMB1HvVlogy8gfjTUbk37mbbxG4ChTkg9SvWr1jptw96kYiby88krx0p8CCCcSKvKnOD0xXYafrEUqqsgWMgcYrRLlV7Gch2bfTbMoQNxXHPfiuMvYg0gZcEdyK1NY1f7TqDKjMEUYx61nsSy+gqXr6glZGdI3lsAVyT09aVpFZgDwcdKtPCXOA30qAWSROWblj61FmhiLIIV44+tD3JbB6e/pTJum3oB6VCsoyc80BexcSRlxt7+vQVdhuD0PH1rORgyjIyB2NSxXRSUAqGBYAe1aRRnJmpu3ggc4qI8kAev41NLbtEfkXYvuKiFv82ehPpit3Tna5mpJjxgjA4PrRgAe/SnMrQgMeU7n0pDIHHrSsK5Hg9eh96dHnOO3pSud4wee1LGCM9vpRsMmCjbz+lLjIwetMVux4PrTy+3r+QpvYjYBlRg9MUmxic/pTyVfpwfem+aN4HT6U/UNRwXOc8EU0grnHWnlgTkde9N5I9PrVANTIz83Pv2p/TqcZ9aQqVbt+FBXcMnj3FAnsNdSASv60iLjGefepFAUAE/nTl46/rQZnKx3YPRs4qUyK6htxAJ5xVVbVYmJHfsKmLBfY/yrzz0loOdlyMf4VHIxA5/MU5WyQp6mhlIODxQP0IXPygDj1zSMMDI6GnOQpJbP40xm3f4GoZRGyZJ/LJpu09/lNSZ5z0qMyEHB61Alca4B68n1NRSOR7/SnM/X29aheQAetA7jZiGORVd+Dnv/ACqYtnk9Kryt8xx0oW5SELEk46+ppjHHI49SaYGyT2+tIzBsd/pUMYMeSR+tR+YcgHk0OxBPYj0pr44/pUhuIx3ZB6VCxIXn/wDXUhGDz36Ypsh5x29COtDY7FdmLMQecjim7iM/0qTIDE+1Qu2M/KRUXGNkf/a6VC7ZPH505iSaiLdM9aksGcfl60wtjOKRjjrTT6dCOtACO3B7ex60wjcadjeMjrn8KaOuM898VPoWRyHGc/gKi3Ennv6VOSCe9QOcNgc0tRoax4pjHHvSvgr1qNmJbrx70NmiE3byQVx6VVnk5I71YbuQeKqylRSb6GkblC5JBqk2TVm7fk1UyTUM9WlsIBg05jnNFB5pG4xeDzUi9KjYn1+lOVqCkTRDmr0Q4qnCauwtxTSLGXJO0/Sub1Ub9w6da6S6bCmue1NRsJx09aT0HFnlfjW1a5DKv0w/evMrjwVLeTnfyn95q9x1HS1nmLHkeg71ROjRqciPH1apsdSmranz/wCIPhtBKpCpliDjOPz/AM+9cDP4RXTbgbk2lTxu6V9X32jxMRhMEcVwniPwd5krunBJznbxnNXGVtGd+Hak7N2PC59EuJEkaPdGydMfKT/9asKf/hJLaRvKw6r0LdMfl/Kvcx4bSFyrpxnkCpToUTRFEGMcYxxWl2eqqDa3PKo9bvrewjSfc8uwFinTOD2rIttS1G01eN7hG+znBHzHB/wr2uHwhbKzZhHz8nPSn/8ACEW5G7yUdscfKKscsNNrRmDpvieymtslXWVT97sBj0xz+FW4dbsJ3GTyDk5+UEenSrsnw7WV32ptOPmCUifD4ohC9iRlevb8qz9mzklgqr1UvzI7bXLGLWI4knQRk5KDDEDr7V22mJazFANqqTnHBrjR8OUWTzTuSTHzMepHXFben6Dd6eyuhYxc5DfyqfZyOaeCrHp+n2WmRxIztGcL8wC9fwrE1NLZ2URgKA3BOG/nXFX19e2LFgZJP9ms+HVtSv8AcGj2DsQx3DqelPka3MoYGt2PWfDul6cLeRJ1Uc5ycZFXLjSNJW1dPLVJ1bgnGCK4fTbq4QJFI/zY5K55FaVxqUspKtu56Zo9lIPqdZP3lYq6pp1msjY+767RXPyaZbtMRnvwDWreW91KuFG1lOQTVSLRLppM4bcOSOcVajJHVHDVdrFOXTIgWK8YHIOKxb3SYQQ0nLjJ4HTiu2/sKeRVLROuchiO1Q3XhA3JY5IRl2j1FOUJdg9lUpvV/ieXtrIa9ZEdgmMbS3Q1auBdyopiTC459cV3I+GkaPuWJDu6sF5q3YeCZbTcCcjkYPXFT7N9SrtauR4Tr/ie9s7uGCDdKdxVvb9KZd6RqviC3lD7kMowFTOMf0r3C7+HNnNKJDbYfrk961tM8FxxvHGqbcdR2rRUzmnGNrtnzh4Y+AzTSu3kybs53M3J79+tem2nwni0O3jZVbPX5+p/livpHQPBljHZeZsy2Qdq9CKTX9AilXKpx/dPQVnOLvZHnqrBSskfO0OnvY3RU/IPV+pr1TwSAPLJ5Ucc8VDrPhFixIT5hyD6d62/C+mvbouecfzqIxaOp1E4nf6cDxx+VdBbxbgOOfQ1kaSgO0nj2FdXZ2gKBj1xW6djyaj1KvkkDkVC64PTpWpcIEFUXTJqr3Oe5XK0qpmlYYqWNcYp3Aei4FOPHFOA4oKgCpM5ELnApU+aldO9LGMnAPXirTMZFzSYftN5FFtzvYAj2r03xEn2Pw7aW6HZgqSDzxXMfD/Rxd35uCAyxdyOlbXxBnMkcaqdpAwc9BirfwnkVffnY8x8ZyfateF2nH2H975gxwR6V7R4V1iLxB4Zsr2OUSb0HIGBXiepK0TtMAJAuWaMH7/qPyr0X4NvCnhkxQpth3lkB/hznitKa1IqbHZvHjJC/lVGW3G8A4wTyDWo45xzmq8sQeUHblgfWtrGNyC2tlWXo349K1ACB1zTYo8YNTFBj3q0rIQ0S44OcetDRgrySD9KYWIfP6VIvzc5/KoAqXTCFgeAuOuOaSJw3IOVPQk06/g82MYbBHrTLR9yr6dRmmvMC5FGVZS3XHXNWlxwRzUSpkZJ5NSLhOCfpmtTIcQWb2pBmIcMeueadwvt9aCBnv8AjQK4jkOWc/ez3phfA+tP6e/rTSQ3TmobSGMDcen1pHxkevXBqTZk/wCNG316H1otYDOuY3JyOh61UK84DZb0FadzGWDIG2vjIzWesTwHMnJPTntUCauTIDjGeaHjB+9yB6daElCykNhfTJxTpJdmM/Nn+7VczWhPqa0N82wB/m2j9KkE29dwULkYyKx0vij47k9O9WIL0kEtx2Irfml3M+VLY1mnDxFCu7Ixg1S5jI7HvSpIc5Iz79qe0oJPGB6elPVk+gnGSdxz6E9KFdlI/iGeaF+baepNO2AnJXn3o2GO80SICvrzmpVcFuO3U1XXap246c4qRVb8OxNMgnJ4wOfekEZwc8mmRnnhuQelShs9easdwVdoA6Up5IAzznn0pRjBPHXvSZCHAoENaNuo/nSrlVPc+pp5xwe/tTdyseoH0NLYTdhQMdeo9KD8vXn6UpI6Hr700L6nHOaZN0c0ZAm4lvpmmM2evQ0r5IY8dO9Rb88D9K85no7gTz6AU5nyPp3ppbj/ABpCMjHXNSIjdh9B2x3qPdgnvnvTnjIYkdKauB1pXuWHVaikz2496kYgHjoeuaY4B561IFdgQcnmo8hieMY7GppDycN0POagZhyN1DKQwyDJHX6mq0mWwemKsEdP6VA2CGw1AyIDHXntz2pHJA45FSthV+bgUxsKpIPJ71DC5A5GSx4pqkjrSu5IA7Cohs6cGpegrj2yBw2COntTHPGCe9PL5zn9KgZsj+p4pMsZMCqk/eOeMVWdmOQW78VO0hPAbj+dQs3P9am4bDMDOf50x2GMjnHrTy2fYUyUFWx/OpLISef0pu4kkHpTpCFPtUbAhj8w5+tAA5H8PHtUZO3tye1Kz7Rk/nUZbJzmluUhDJuz1pjAnNK1IzHI7GlYsibNQnI47+9WH5PNV5GAxzRYaTuRytgZ7VSkcknmrMxJHp7VTc5Y4NS7GsSldc5qvVu4jz1zVRhs/wAazPUpaoA3T3pd1MzxinZ4oOkDzQvFJuwKTfQFyeJsGraS8VnhsVKk2CB2p3KuW52DrWTeR5z3zV9pMg4xUTxeZzRa4XOeNkXY5FMlsPlPFbzQKvWl+zB156U0tATscrNpyNkFcnrWFqmjRrGzdRjv2rvLmzEeT+lVJrVfKcbd+R0qeU3hVlHU8d1HSXSRmHG7pmsh18ttrLtI7GvVNS0bKEsvB6Y/KuQ1TQHLMwXnsfWtLn1OExsZK0jDicEYz7VftiM/pWa8EtsSZPy9KmhuNo5OMetaRdz2l72qOnsUidwfXritiz0y2lVwVC56E1x1rqmw4BwV9e9blprgdBzt9a6ItF8jZsTaFHhmXacDgVafwoq2/mFdxx36VUhvCxBzzjvWzDqzsioW3A+tUtTCV47GNH4Aa8fIhGCc7vT/AAqf/hXNrZqXEYEgJJziuntdWGVUNhR1zS3t6ZsbW6ccU9EZurO+py8vhBILcXIHyKcfQ1XuPD7RIWK4B5BPpXSXGoqtu0O7AwOG6CsqW7Lkgk07oqM31M2Hw+1wm4Hqen610GmeDWmC+a+wAZ5PIH9ao2189uQQ4GD0FXV8STRM7CQHK7eaLozqTm9Ey3JY2mnQtEu2Xjq1Yd2sbSFiMntim32qiUsd3J9KzJNQBf72B71DkefUizUDpsC8VE21yTxmqBuyRx+fatPTreaeTO3AHJzRZs8+aa1IPsn2uUAknZxj8a6PSdFRnUP8ue/61b0zSd3JXJHTiukt7FYQPWmkeVVrN+6NgtRBFsXoKintd4+YCtRLckYqw9mNmT+VVY4rnFXumJIzHBz05qvb2IjfjtxXVXVpg5xxWc1t83TFcstzdS0JdOXYUycf1rqba42RAdq560iCH0/GtNZdi4zUpmM3ctTTbzUPWmBixNKOOf5VVzC9g25NPRMUvU/WpQBzn9aBXGjpRu6UNhaheTAxQQ2LIaWIEHgVDv5xnrWjoMf9oapbWgBdpW6DoAOua0S6GFSXLG56j4F05rLTBGVKSSrvz6VzHj65druVipaPpuX7tehzn+xBAI3BWNOcdD7V5h8Utaj8K6PBcTKpFzmMcZ2k5PNVU0SPHg3Kepx6263kqqTwDgqTzXq3gCyjs9OkjDbY1PBA4z6V4TpOvPqUqTQHcgO18dQfWvoL4dW7WfhvM7CR3ckBxyB1rWlqy62isbmdxznNOEWSSf8A69ORAecAHPSpvLBXjtXSkcosUe4KwwQO4pZIyFJ6/wA6ZErKcZwuc1YfIQEHJ9RVbgZwVozk857VKj8j0p0gB6DHvTApJ9KiwDLk7Yzz19Kp2UvzY6fXtV64i2g5weKzoYWM3DALnv1osBvwkmPhgfrSnH5etNi4TA/SlLFs57cVZkAIyc8fjShgcU0N97PrTwpYgDjPUmhADNkY6imkYFBUbjg9u1L1B7fWixNxpfaAD/8AqpVJweaay49/r2oDDJPTHWlYV7Ay5bJ4+tRXFuJIvl4IPGanL7gPmx9KMZGBxQ46AnqY0ccc17tm4GOGHBBp3lyCZ4l+dVHDHvV2W0EkpIUZ65qxHb5U5UD1xRFN7g3YopbMqjPIp5gJ4AIHtWgIQmBxj2pzxhQAvPvWiVjO5Ss3kt1YP0/hBakjEhdmbjnPDcVb2ZGGXnPapRGAP55q0+gXIrV8SL3BOGrUNuGjwMZYcE1SVCEP64pUmeN/lkYL6HpRchjlj4w3LA4zTp43iRWxuXvg9KYm5mDnjjp2p0szSxlVwG5FO3cWpGsq7jj8akV93HUe9VUUqefvd6nweMfp2pgWFJ6HsKUA4yePaoVO09c+uT0qVGz06H3o3EwYbgBxz1FAXYmNuPTmpUCvjsfUmiVgNwJxycYxTsTfuRHDY5pw5HPWokypJ6ipMfh9aQHKsw28c/SoWyOT1qV3OPl49zUbqCR39PavNZ6AoKn1IHNNOACQ2M0qkYPy49/Wmvll+XhqRY3zfVefXNRs2Scc0pJAxxnPeoz0I3Y7VO4A+SSO9RtLn2xT8dAx5PcVHIAMnt2xSBMjYhwfmxz1qFhtB70rHBz0A9KSRiw4b8aVxq5C7nIx261G2FBPT61LIefeo2bjii9yiIuwfHX8aikY9PX0qZznAFRv8h45+tJsCFgQDnk1GvGc1MzgDn71RAkjPSoe4CM20jHf0qKTd2xkn8qlcBTzxUchz/gKTKIJSFHBz9aY/wAwJGMgdKVmCnj9aYxx1qWxoYxJJzx7U1jgc80NnHr9aa3AyfzqSiNj1PQVGfUHpUnUetROcD0oGhjjII/So+c4JH0pXbIx0qFWPv7ZoKsPcjPWmF8UivuGRikY/UE8UD1GFyQSetVpnKk5PAHNWW5HFU5l3Z9KB3sRO3PXmonYDOT+FSdOM/nUUp2AkkVmzSLGlAwxVG4QjHvVgyHcuw8E4qO4YFalq51U52ZTBP4etG7AHv3odgp+XmmE7v8ACsj1FqrocWwM0m8dM57YpOR703oOaB3HFyPpSCbB9D9aax+UgdcVCz9R/nFVsVuXo5cgA1Pv+XjiqETkHngdqtJ/KquMmI31LGMgf1qFeeak3BRxnjrVJ3AZcqr/AMWSOuazZoeG/mK0JDkcdfrVdxjFJspIz3td3Rc5/vVmX2lLKSQqjPpW+Rn2/SmtEXGR6VOrNotrY4DUvDiShvlVcDtXJ6h4ekhdtp98DtXsU1mpzkcj17VjXtgpYYX5c8kdRTWm56+HxdSD0Z41e28to/Py4HfvSabqkqS4PQE9c4r1SfRoJcBo1PbPFZlz4ShcExrjPUrW6kj6ali4Na7mRZauZVwfvY7NWza34YDLVTi8PtayYXoBnPqas/Y/KKkt09Krm7FzqQezNCO77g8dfrV1LpiBls1iLujVuc+w7VLHdHABbb9KrmOdtGrKd4OAcHvmqxQt1+97d6YlxuXPIBPfinmdcf40+fuyOcqSXBjbaevt0qtNeMyMVHA4wOtWJIQ8pKkqW4IzU8WnxuQGbPqOKXOn1FKpFbnPtJPdkiNGJ9B2q3aaJcTAF+MHOC1dLaWMcDHaAATWnDAmcHrnoKLpHl18ZHaBlWOg7Svy57nFdFaWW1AB8uO4q1aWW9R2HcVs2lkqgZ54+lXGdzwquIlLqJY2wQCtSOLcRzwKIYWXp37CrlrbkE9/f3qvM85tt3Hw2+wZP6VYMW5OPyqZFVFGaFYFiegHelqFzKu7beCOprJntT82OK6S4QHJ7e1ZVzblX+XkHtWcl3LTKCALjH0qXPr196k8oKBxk+9MJwOuazJbHq+OD36etPVsZzjjsKiU8jP60quSeTx6U0jNk6yevB9DUm7C8c1XQgc9vU08uAKZOopkBB9qQru4PT3pM5600vg+3vQZsimO3nt6ivRvhJoo8ya/mBfHC5HOK87tYHvb6KBfmaRgg2ivf9G0saJpcMKEK2wbgT145rppRu7nn4qaS5OpR1sJPdQQNlYi5LYPOB2rK8d+Crbxf4eMYbe6sDGjDv2rTl8y61NFRdxxjr0rQTEc6xjHy9QTmtnDmTR5mqPE/CXw2vLPWlCW6i0J5dBgDsRXtsdqlnCkKAAIMDFJp4W1iaKIAKXLHjvmrQTc3I7VVOmoIJScndjI1LD+tWgVC4AJPqaZHGEAAy3rUrAZxn8K1MyJwSfY96aSwGc8VIUw2SMg9KaIwDkCgLsjeQHnpmhfX26CpPLCqONxp2COSOPSlowuytKCUx933qC1typbPT0q2VPQ/MfanomG9B3osK4+MbRxxTwc9f1oC4+tI2CfQ1fmZgRjrxTt5C+o9qYvHB5+tODgn3pIALdQMDvzTDLg7elPbI4/DimMcDjtTegCkg9ORURBGc9Ae9IZSFOe1RvIDjP5ikhWLCtuXinoSMZ496rxSDOOlWlYEccjvVJk9QB5FS8AZ9emKiB+apQxHuP1qgDBUH5uvTNO2/p60BtwHf6+tOxjJ/lQS9Ru3H/16XMYXB5XPY0HBGOlMAKjJYbaCCRnIHoO2aZwwYHH49qZzuHze9PHyqfmzigdiRWOAP4aGIPsaarkgE8U/A2Z3e1WIjkViM9/epUHygE4YdvSmsVAx0oVDtLdD7mkrASqgHIoYY59KbFuHDdPrUm4Y9+lMBBkgkc98U1Tn5uvuaXoPaljjCnI6DsKBXEIDcHr19KXJPHcflSk569KUkYx1HvQS3fU5DLEElcD1NRtISMHoDwKcZD0PQ96jdgpx19a8656A7IHPTNNLg5+b8KORx/OnHIOT/8ArqSyKQhT6H6U373WnyKXPv7UijaMdKAI2GTz+lRSY2kg4qWZQwI6fSq5LBvm544zUAQshJJJ47Ypm7Znt67qmfB6dKjY4FBWyK8nqOvtURJGassAcZ5zUDgr06+9AxhIye9QypnJ/lUmcNluPrTJX/P2oAg6E8/WlZgwweB2IoIznHFRk4PpWbAV2yQOp6VCzZJp7HLHPUc471G3IJP0yKRRBJheT09u1ITuGRUjICPUd6jxjpWbYEbA5PY+9MZ9qnHH0p7sO/H1qBsEnBz7UXKWg1m555zUTk9ulSc9v1phByfekaFZsgk5yv8AKkOWPp9amdAaj2kntwaAuRnk8dqjJOSO9SSk5OPyqI9P8KB3E696rzHH1PeppG9RVd2IH6c0DK7Ehs547ioZO+PyqZs5J7eoqJhwTnFZs0TK7D585GRUbsWHFTPtz05FQkDaeMD1NSdEbFORT/Dx6+pqNcgHjA96ttHwcdPWqjAqQN27moZ6FN3Qu7OKaxz70hBBIHWl471JuIXIQg9hmq7H/wDXUrkKDk1EVyPXvzVjRJC+WzurQQk4HSs2L5BWlBjOe9CRRKQUNRsxB/8Ar1MxA9zTNoOT09q00EiPdzjoRTGfp2HvUhUdx+BoZOmOfWpZoiELubJ59hTxEAPb2qQRkDNPZcg5FLUu5VlXJOBjNUbi1yrZOB7VpuhQgZwc1DImeT27VfKzWLaMKaHB54HpVWSMgd63ZrYMxz+VVJLTO7cOo4qeVnZCs4nOyS/MwKEYOM1XncMOoxW9Np4JIxnHTFUJtNIBzuB9DRZo7Y4mxkmVUIUtzTWYNgL65q42mMzFQjKT0Y04aTIMj5mPTmm02X9ZbKLXIwR6evakWdsZHOOtaS6W3ULge9W4NFKdUyTzgUrSMZYl7IyY98hAC9eea1bO3cjBHtzV6HSxv6Y9QetaUGn7SMDpVxTMKlZzWpWt7IgDqR61qw2YKipYLVl6jjA5rStbTcy9vaulRR585ha25jXAGeOlacEYZB8uAPTvT4LbHbPvV2G3IHHAq7HGyOOP5v8AGr9vFtXI4HvQlvnmpgCi8ceuaZi1qMlX07UJGAwzxQAWf29KsIuT70WYbFS6QocdVrPuEraniBUnOfrWfdIOm3n1FRJaFXMiQEj0qCRuuGx7mrk4wT/jVC4IBOOO3JrFg9BrSHgA/gKFkwMnvxg1EW2nnpSB8jg00+5Jb830NN8z34qDzCB97FIJNuf1FBLkWnuNg5qrLed8Z5qC4uAp9/r0qKxt5tVukhhBLuwHHatLdjKcuVczPTvhDon2/UP7RnhCW8JOzPc16fqDmRWCOF7A+lUPDWkjQNEtrcgKQoJA9cd6lmlMr7eNmOCK74x5I2PAqVHUk5C6Tb/NLKVxxjOasBVeVnQADvnrRaxeXHkEAketSJGqIWyCTycVolZGRCiYY4HerUcWcE/hmoUJ3sPfqatRjOO496RA8A+vNA5JOeKfTcgA0AB4IGOtNKnqKd0I70nOenFAXsIEwTzQRkcf/rprMQCSML7HrTgSBwMCnoQxNgPsaCcEA+nenBgB/jQWJYgdO2aQxN3p196Tkdep7ilDelIxIHHzn0NUK4oXjnkinqo79B1GOtRsSBnofSnq4GD1zTt1FuPYdccVDKCPm7enpUhcN04+lNLcHvTYikT8xI+YE9RUcoIBxVsoAc9MdxUc0QcZHB9T0NLQCCAkEHt71egPGentVMYQZ3dO1WYH3/7OOoo6iZYKk9OnvUirgY/nUasSM9Mdqcrkrkcd+aokez4JA4JzjNCuSoBwD396bvyPp3FKgDJk9v71BDYuMcngk84pwyQSee2BTVbcSuMU47sjH3R3FBJGfmPHGOMetMJ25Pb+VSs2056r7UjoW5/KgsI345bP0pSxHOeB601VC5A70Bwrc9PWrJuuo5W2/Tv7VIpx1bH0pq5HH6U48+2P1ouxNjyuGBB7dBQnG4HknkUzcRg9/wBKl3EDB5J9OKoVxdwxjGCO46U7dgemaYG444z60uRnltp7UBcGJB46dqcBnim78fKePrTgduTzz+lSFzjc7h60ob5T6+9NGfm5wfehByfmyfQ1552Jskdcc9/aoTncSrYPfPepiTn09cUxsH396llpkbsM/wD1+tRl+oPNSMc59feonIB+X8T6VNihkrkcDp6egqCYgtxxjtUrsxPpxyR2qN+pPfHWpAjIA4HBHHNNmGMhck+9O3AjpxUEhIHy5yDng9aB+QxnZScnimZznPNKzlqa5BGalsoay556jrk1HLnt2qRnOP8ACopOMktn600BXJwcAcetNJGOenfNSNx7ZqHI5PXnHNZt6gIw4zTGfYuByMc08EhSOo96hfrk4J96L2KGlgqEfic1CzHnBx9akYcHPNRyDb7/AEqJXBEUj4FMbrx19DTmBzjtQVwC1SVuRMOueKYy4PH50+R9pCnv1qMhUBAI9eDQMaxwOPl+tRuQen6U9jznrUTkduaCyJ+DxUWcgmpWGTnoKjY4HA4oHcjfnJyMDpVWU8mpHchTjr6VXkfPXNA9xp7857VFIOh70pc4/pTSoZgCfrU2LIW4UgnBPtTXTd/9Y1LONhweD2zUKk7dx6jmsy0xVwIwp5OeDVS4TaTgdfTvWjtDDGOKhnjJTK4KjjBpM6qU3FmOz7GIzk55pd3P0pLhiOcYPpUCMOtZnpk+8A4zz6ZpjYxx2oLkA03d0FA0x6Hv0+tW4Jg3ToKpjrnr7VZjbBNWUXgcnntSg459femJgKB1+tSZDnG4VaQkRnAzUqEEkCk2Ajv+FPVeuOSPSrsUnYd5fH9KeIj+FSwqWwO9W1gBGfWmkaXRRMAbnH50xrfA7VqNCAMnjJxTTBzWtjVMyPsuW6flSGyxyf0rWa2AUtjHrQ0PPqaqyKujEaxBb7pOaa+mKOg/Ot9LbI9frUiWgJz2pqIcxyzaQB2qNtHJOcYHSuwaw+UdD9e1NWwEmQRtHTmqUbj52jlYtJG5RjHPU1cj0jYTuxkV0DWCAYC9O/rSRxA9OfShwQcxjDS1DZHNWI9PAPIx61qrafMKnSyDYOPxFUooiUiha6duONufrVyKy2Me/NX4rUqDgYqVYvUU7WOWUmRRWwHsfarcUQA9fpSIo+tTxjBz0qdzJihFBGemc1G4BLAVLJzwO/cVXMZBJPr2NBL0E8vb9anQAn0+tV1XD5JNSh9o9aVw2Hu5I2iqF0nX5snvVh5c5HT61SnnAyT1xUtjKF0pGeBxWVcHk549zWncTDYduM991ZNzIPmJ4+tZDd7FdzsYDcD9KPOxxkZ96hlkx+IqB5ioz6dcUIhlwzZH3uajkl2px3qm9zjv+FQG8BByfoaNepk0yw5YtuPT616r8GPB2IW1i8UbQMojDFedeEdJbX9UVJVJhXkj1FfRdpC1tYQ2qKBCgACqK66Mb+8zy8VV+wiaa4+2ZCtkZwSKjMOXGOgFSW8KoTuHHt61KgzJg8L711nm3FtwVt0XPPcVMw3rtC47cU1U2n2NSJ8qkcY96dg3KpkRbgRMTvxnBq4hLLxwB3rOlR2vI9pxn5T7VoqNqgM/zc8dqS7MTJeM8HpTj06VEmSeRipckLg1RIBAw44I70jFhjjjvSfhS5yOuaaaYugcDjqDyD6UhGf/AK9LjB449qU4z6UrCI+pI6ClC7jxx+NP6gf1pAdvHSlsK4jdaUgnk8fWkZdp5bHNKWJGD+lVckY33snoO9HGfT607eMbT19jSMOMdKlPUABwRQWz1phG5jjj3NKEGeaq/QBcAAkVGPm9h7VMDwfX0NRsm1uPl+lF0J3IpItrFj09aeiFFwOvWpMg8Dg+9PA3Z9KrYGNV9oz3HpU89wt04dF2nGDVaUEA9iOntTYcNjPBFTez0J5SdWIbnj61Kcg88VH5R+dgyjaMnNUrPXra/eWKGdZZIzh0RskU01sJxe5fdmIx3B6mjcUOOvY5oGQBu5pFIbOOcUzMeWydo/Wlzx6n3qPJRsHp3p4YYOOvvQA0Meo6epoJJGDwakVdwJDdfSo2U7Rjn61V9AHxuACB0H6VMp4/xquE2nin7ucimgJscgjBpWJJOePpUYbavfPvShhjnn61RA4DAyefehiAcfrQr5H+NOPzgf1oC7ECAjnt60vIJ7/jTSQvtTgSvXjHc0AcVtLMWHOfXtT1bZnPJPpSds9/TNKeuR245rzGdwjz9V4OaQMCuOnqTSMAwJ9O/pTTknAbAFSUDuQOOnvUYYnOOMceuae7A89PSowxBOcdfzoKuIx3A7uD6CoJN3I6YPNSOCAPmxg0s2GX0x696gFqVuD17VCwyevH86mfAJGce5qvNMoUjr9aCloVpFKnjpnPNJu556e1KzgkD9c01txBx+tBQpc5x2qOQjHpT3OPrUTdck8elADCeQOv9KidsZxwe1SMeuePp2qN13jPTnPNZPcExjFTnB/OoZDtH9amdtvuB61DLzwODUDuMDnHt7VHI24n+tObgf4Ux8ZzTbGR545o3FunT3pCvysTz9aMn6fWpuBHI20E9s81EW+ZgMdBUkj84qFiT7UjVDdwyeenpUbEsDn17dqkbCqeM/SonI5x83HAHagYxyBn6dPWoJcxgA8E9KmzlgDwDUMrFxz0HrRexLKkhVQfSoGOB0P0qWccY7HvVd255PApXGn3GOTn0py5x14prcAHgmlAyOcj61LZd7EbICeex9elIIyW46elSsM/1xSIQrgE45qC0xFQqTxxSSAkHmrErDOenYVCcY9PegtSsYt/HwcDHvWWJHDEHpXSXMAkU8DFc/eoYHJyNufyqGrHq0anOrCh9wFIx8sgg/l3qBJgcheCOxoMhYDjP0qToLcbtt3dqsRyc56f5/z+dZyS4IA4PpU6kE5ycj3600K5rwSEgZ4PqKlUgk9fas+KYjHWrkchzkGtB3JwenJJqaI5J7/Sq4YZyatQ4PX/APXWqHcni4PHH1rStUzyeRWeo2j0+tall6dPc1SHfUs/ZsjOOlJ9mA5q2OPl6jvU3kgnjBrdItMoLZ7856e9AsTznkVprCCMVKsBbjpVKLKuzMWyDDBHA9aebQL8qrwfStLyADx+tKYsVfKFyl9mBXHTig2gY4GOBzirioFHPOeBTo1wxIUH1JpJWHzNGdLahVBA/OmC03c4xWq0XPOD9KX7PjgVVh3ZmpaDrjBHrVuK0yMdvarAiAI7VbjAQdvSixlJsoGDGcU3ygwwOavNFvO4fjmk8kjOeBRa+xmUvKJxzjB/yKf5JHB6elXTASANvXpjvUTEDIPBHpU2sBWdSOvA9TVcsQ5FTXDEHlsiq7uACSPxqSBHOCM/L/Wm79uf8aY7ksM8etRSyDB9KAH3EoP8XB647VnXEw5xjNJczgZ7AfpWXc3R5qGykPuLgkYBzWZcSjnnk8c02a6wCC3J5qhJc5J+asZMbZOZf8mopZAqZPr9aqSXO0HnHHXFZ15fnGB1HTmi5G5Nc3BxhTwepqCESXd3HDG2Xc4CdzVBJ3kYAHLZx7V6x8GvCVvqWpJqN2ocR/w+hzVwXO0jCvVVGDfU9F+G/g1dA0+KaZQ0rpznqM13AYcYzx0ocxkjy12oBgKO1Rkc5HTGa9RR5VZHzLbbux7DIOCeabEPLxuPJ9ac/Bx3pUXk4p2aAlPIxSleCRRu5xjIxzTwuAeee1PUgqyxhmB6H2qeMZI+XccdfSmSjBHv6VJb/wCqxxu9e4qbXLHgEMOcVOpyDx0qJzhhzg9h60oYjsT71SRBKRkYxnNJ93gflTDjgDIp4H5VdiQKBhk/pRxn0PpSr8ox6UEDjPHvUtAIc5pSPx+lIeD6/SgnGewo2ARgGz1OD2pvLZxx9aeBjk9qXbxRe4DNgI5OD0xSADB9vWpwgJxxn60wrt4/DJp2JuRscYGee1KoAHI5oYjOO/pSjO3+lMTkKdoHPGe4pMDqOM0deD+tOC7jgfmaVhcxH0Unp9acoIX5WyacwwcetIo2dOe/NFhcyGSKZBz29aApHII9MVIkZllUdBVu4tBbxbx0PX2o5Rc62MXWppG0m7WF9smw7vUiuH8HaVBphkubfc1w53k7jk13lyEuY2U8huDmoLPSI7aXK/KAOcVj7O7vcv2itY0be4W7gSRehHIHal4QHbyM9QajW3WByUbAYdO1ObDMAOV659K3OceCwJzz3zScqCR39e1KZDtwOOPyoV+zcn2oAVPlGV6d8GnLtPA4x601Q2MdB6+lOQFepz71aHckP3f8aaqjHP6UE4HrS7uM9ulNiGTNtUZ6jpimJcHYc8HPAOKWZx1Gc9cVDGx5Ld+eKQX6FxWPA659O1OBzx+Bx2qCEgtkZyODmrG/v69RVGbdxA6nIOePSnbgwIP601jkAfnilPb9KkWxxygkEls59aU8j1NMViW9T7cVJk8kDPpXns9AiIYMCM/SkK7f61IsgC+hzg4pMgnjn2qWWmM2DbnIIPGKgki2sc9BzU0jgHI49c1XlmB/GlqNCO+eep9D3qMyNggdPQ+tLk/gKjIIyd1JjI3xnceCOoNVZgc4HIPrVtjgA8HHWoZSScAZJqR2ZWQEYA5+lKy4z2xUjDy26cjrTJGLc/qaBrzIZGyD7elNzgfL+RpzMMnPTFROQxwe/pSYwfgA9Khkl8s4PfripmbG3dz61DMeuOFxwKzvcCAyDk/l70xmY+inPNKVPXv6CgZ/pzQUhhPGe9ROSW6cVM4CjJbH1qKQgA5OPekwGM2Dk4Apjn5qQkrwOnqaaxA6ildlIa+cYHI9aikIUHPP0qZjgAVDIuSM9qgewwupXoQQO9QE/Lg8fjUzKMfpk1GQRnP60FkbHj6etV5WJwf5VJI3HPI96rvlsr3oFoVp5MHmocgjnip5VwOTjnvUB4PeoGNZwQegXtTW4IPYUpJPtSKTkgigofjeAfT0pjMCQM5J6YpSQc4ODTQpOcYHvQFyQ9OevtSKm7AznnJxTipZSR1pUAXb39TStYaYwLj6Vm6vZLLGeBnHBrY6kjNV7iMMOefSk9Uawk4u6OImjMHDHB7HpxTVm3D2rY1axBLSYO70BrAuGMPoD1ways0e5CSqRuWVl4zmp4peBgg1jvd8g9PpUkN2SR6+1C0L5ToElyQRxj9atxyZxnj8axoLjK1eilyB2+tbJoVjVjkAIq/AwPt9KyoG3Y5xV6B9r45/GqTuFjWjG8DHJ96vWqhX3ZyD0FZlvNgDPH07VoRTAewP6VaKNRWP4VOj4I781UhkB44H41YXB9/xrZMpFxGqyhOcHgH0qgJDkY59/SrcUmfatVICwQMnNNAA4P601pMCk3Y6/nWmhViTA4PpSlAF+tNRiTjp70/cAPf1o0CxHuwSM8/yqwvIBPOeuKgfAJzznrg05Zc8DgU7pDJSu76D0qfyyRxVQSEnA+UetWobkR4AyRz3o0M5JlmC2O3nn68Ux0VAT6U4XG5cdjVSecrkH86TaM7EjYC5Jx9KqXEofp0Hc1FJd44DdeOKry3OBjpWXMOwksgHXk+9U5J8nr+dR3NzuOOoqq0nyMScfWp5rg1qTSXG0nt71XluRt/xqpNcEMPm4z2qKabahJ/L0pNhYhurg7SevNZdxNyeeKmu7kYyPl+hrEu7vG4hs59eaxcgS7i3N0pPof51nTXnJXPSqlzfZY81nS3XH3uKh6lcty7LfbMKTkkdc1nvcGSXGcLnGMdaz7q8YtkkcH72asadFJNIDj356ZosxuPKrm7o+m+ddB2ICjpjnBr6K+HGm/2RpAkZNqv0P15NeJeG9PNzfQRjG4tyMc49q+jLnT0s/DUVukp81UDZ6EHFdlCO7Z87jpuUlE3IpQ4yMbcZzUyhStc54fm863w7ZYckGt/dtIUDOT1FdqbPNHlcuSelSgEGm/cT5ucfrUsZDAHJqiBVwMjHXrinKc5GfwzScDgjIpCQuSx4NADLldyjnIB6UWrDGBg4PWpChKcc+1V0DRyMAoAPY0tUUy2x3NkAHHQ0ZIHHrUPmFR1BpyOSo9SOlNK2pJP0YZ59cU/kDI/HtSKcjNGc89O1VqSO3HHoPeg/5zSdsdjQehNN7CbDOOadjdx6+tNHP/16cSV5PbtUbkiKMggcn2oYYJx07EUbs4Iz9fSlJG3A70egCl+3U98Ujtz6YpMhRtPWm4HI5I96qwAFGcn9aBjJNAb5jn1xS52njmmAHOMGopGZBnqakLYP9KUD5R7UehG2hDDd+cvKgNjJNSiUD+LH070ht1QllxuNQvyVG3jrxTTfULIsrMVO4cY7GrF7qZulRFXG3rj1qidxAJ49qCM8/oKTZFlccigHJ4qdivAP51XJKjJ5qTzBjnp7UeQMQkA5/nRtDA55pjMM5PX2pVxlT0PSgY7hR9e1PHOccfXvSHGfb0pQ/wB4enHFBNyTcVBwcfWhWwSf4SO1NVDk/Nwe1PU/l71d7iFB446UnRs7j9KXdgH+tIzY5x0607sBksfnKRuxg9qiSIYz6nn3qypJOcUj/KQMZPrSJvbQVFwOenpmlUncccCnBgBkc8d6ZIGYArxVE3SF28Z6f1p57g8nHBNM5A2k5+tKCucHk+9A+Y4sH5sj9KlVzkjOKjVskkcY6Zp6MrJk8elefc7gk+8Ce1RM5UnK8etTSEBeO/f0qJsoDmshogkcjlefaoGKsBjkk1ZdScdvWoDw3FBoC7XJ+bj2pknyjnmpNuOq9KZN93I5oAiY/wD66ruxUk9sVME2kk5AxUUsinOTxUDRCSXOOppoIVSScU4EHpx701yAuT19KCiJiuTnpUT88ntzgU9sgnNNydv06YqWwGszAHt9aibEg64PqeKfc5kBXtjk55zTAnGD07Coe4FZyxI28D1pe3qOvNPcAEgc4NMfIGO3pUq6GiF3HH8IzTJHBHJBxTmTNRSAjpgH3ptdRiEEjGMVG2QTxyPSnZxk5z700uScHj6VIDScA54HbNMc49ie1Kxxmo5WPHOfXFLVlpiM2Pp6VBK43Ad+vFPLYyf51HIQBn+VJ7lkTng96hcbenBqVifmP5VDMcH60EFWVtuSeT71XZj96pZjzjnr3qEt6du1QNCHPQ9PWkQ556Z4oZuPf3pB1Ix+I7UGhIFxn+dIVBx2ozgY6+ppsj5GRxU7gPWUL/hTTMGyMY/nULyZIIPGKROSMn8qrYdi4rZw3bGOtI4LAZOeKiYgDAzyOvpTlOBz35+tWUVbq3WRCAOD1rlde0soplILJ1I7D8a7J+xJx/WsPxAM2MzElscYHQCsZnRQm4SRwck4VcDgUlvdjd39yawv+Elsr7ULmyjmWO4gPzRH7xHqKnjuSjcq2zsw71imfQctzq7a6z349RWpbTZx1rkba+6ZPPSti0vAyjnB7VexnytaHVW03Izx71pRuNoz1Nc3a3hKjkVpwXRbBJ5/nVcwrNm9A/Sr0Mw6BsEcViw3POBx3yavw3QbJzVqSK5DZgkA5PP0q6kpzyfzrJinBHPX3q7HLtyT1x0zXQnoXaxdjl3cjtVmKcr07HtWZHLgdsVKLkLn1HarTSHZGmbjGSTxSm4HUHNZTXZLe1K1zz9etXzMaNQXWAaeLoE8tWMbhivpQl0VA+YfjxRzDsbZmDD72fcUJKc9ay0us8bskdealW4GeGwM0c4KxqB/Q/gaZJOY2U7qordAYPT2PamvegE/Nn3qXNCcbmmLsDPJx/Oop7sO2C1ZT3uWOP51C95k881POKxclmG4ndxUEtwCDmqjXIZiM/8A16glmYsdp496nmJasSvKep9cVWklGSM59iaGuAwODVS4nABPQUcxNhtxN1z19BVC6vSARnOOKhutQ2E5zt9fSsW91JMkg5BrOUuwE2oagV3DOR2I71gXWoFhhjjJPGagvtRwSCTzWNcX+QQRzn2rK9jRRvuWJrr5jyTVSS58wgY6/mKpSTyMzY6dqdGC7KCSrjv60+ZlctkWo49z5bkDoK6bSbQKFLfeFZOm2bM43ABc/n711mmW4TaMcVal1OOvOysjs/h9ZRya1EzjBXBFevaxdmGIKDyeAp715X4UxaTJMSRggHA7V3X9rreleuRwN64r0KUk1ofM4hPnuza0s5kVt2AOuRXRod6lhkcce1c1p1mZJVc5KjnGa6iN90QCgY7+prpVzmAMfoetSQtu69aZ14JyfWpo8AYzg54qiCYKQMHrTWBXJ9eaQvt5weB0oMm4ED60FWEG5sjJHoSajct8u7OQfWpBnGP51GwJ+U9f5VTJ1EkO4dMelIjscZ4xUqw8decUqRlRycUriuTxTDGMjJ9akXkA9aiVOamHyjj9Kq1xClh1Oce9HC8hs0ZGP8aCx67sUE3GF8HHQ+9O3ndg0bT1PJ96Qpgk9DQIcMKOecUFscHrTcgH1p2CScUPbQPIUru56Z6YpGZh9aUsM8dB3qN5AnB5akgBnC9eKFcs2BznvTC2SRQnB4OMelMTJ1Hr196Bnu1RqxOQWzg81IMngtQSG0Hrnn0pdoI9e3Apr4YELwQeopwYkE9e1VYm7Q0YXOc59Kb0yOuKVnyATx6mtOW0g+wrMgUnOOOKTFcyjwSp6j0oK9yw696eQRx+ZqPcd57jPekO6IbrKgEfL64ot3OwZ7etSTEPgHjBzj1pkS7Tgc0AWFQ4Of0pwO0/dycZpgY8Atjnk1MpABx0FBA5c456+9BOM+lG4ADHzEjtUZJ+mR3qwHoDyeg96XaMdc+4pkTEMRup+7PQ4oJdx6nA60MwAJK5x3NMZjzhv/rUuCQOeKCBwG36+1ITsHt703fyfm4p6+9UA0df8e1ByDjrQ2Rx0I9aTfnrwadyjj1PzYFOBzkdMd6jDenSpUxgk/KT6968x+Z3EeTtzu/GkJJU9vxp7dz1qFoxu3biMGpsVZoeQCo5xtGOOtVnU5YcgdD/APWqdm7ngkYBziq5BdiN2R7UhpjyQAM5BqBmMnTp37VK6kDHUeoqJVJ6rxzkCkxoZIASAM4NQyAMcHoKnclRnGcelQsQ249B6mpKRWcBSe2PSmsRuyTn3PanygjOD0GaZndyW/AUFERj9OhPamMSoOP1qZ8heePpUEjbs54pMCKQg5PcetNzz83A65p+OtNlJQD37Co5QI3wBuGCSetRMwznpT3JLHHA96gcnJz19qQIa77QT+PFQSSH+9nNPYliarzAZyeaCkG4Z65x1FNYBgTyPrSKMZP8jSGQYODUFbjeFPLHjmmu3Gen1p5kAH97dxxUZIz+PHNVcEyORtpIz9cVA+7cPm2gdc9qnlwCT36VAR+fvUM0GyD5cj9KgmXK9Rn1B61MTnNRsOMdP6UiClJwxXv3HpUBG0ZyTU14xXLdR3qvvK4Oefeob0AHG0U0fLuOCe9Kz9e3vSgAg7j8p64qb3NF2EYlWHbntSfw8/jQ+CeP/wBVNb5eM1RSGEnnj6UuQoJpCdnU9OaRWDH096CrCuC3G4/hToQyjGcgDvTT8vPWmyzBflzwfSpuxpFgI8zBEUszHAGK4CXxIdX1fVtHtyytaqd6ngH6V2LajDZ29zPMSESJiCM5z2r5p8EePxD8Vr2J5Cbe6lMW4nO3njr1rGpK2h7OAwX1iE5pXcVocDq2pXfgz44xtO/+gaj8iEjuOxr3i4tVARlwFxkY6ZNct+0H4FttTsINYii2z2somTyhzgda6Lwxdrqfh61nRt6mNeT9KzT0O+nKyITOYm2/MAf4qv2+otGwGScd+lQXkBVWK4J9+lZk8zwAsBwBnFK7Wp2RSnqjsbPUwcc4PpW1bXw4yc8V5lbasYxlhtA6juRW1p+u7yCQdoGeDzVKp3G6Vz0W31AdicVp294SeDx71wVtqyttwfmNbtpqqs33jzxituZHO4tHYQ6gEK5Yc8Vow367Rnkn9K5GK/Qc5Ofzq5b6ioHJI+tWpisdUt16cetTpOG6c1zK6mvdjnHetC31IbcZ+h9avnsJo2c4PrSOzbcjt696z/7RQZBzntSPqquAN3zAd6fPYXKXJZwMd8dzUZudvOecd6oveK+T0GM5qJr1V5z2pc7KszZS8EbKeMHqBU321NuP16Vzb3+GyTkdgDSDUgMjdk4pc4cp0bagApx1/lVeW+ZgRnjNZIvCQPf0pTehe+O3NLmY7F/7UCeWxjnBpDdKRt3HPpnmsiW/wchs+tQnUcElSCaTkDWhsyXBA7Z+tNF98+GPBHasp9QDYyxH1qtNe7QTux6UuYLGo98Bkq2c9zVG91Ahf8ayLnUwiMc8e5xXM6t4kVPlLjJGRRz3BU7mzqOqbOSevHNcze6yckK2Md6wNQ8Slzt39euB0rMOrGR+eM81Llroa+zsbFzqG+b73Bzx6VVe6LMcAH3qg0xnTERIYHrViK2JU5OGI5poLWL9q24+ue3pW3Z2wdsgcjis3TrPnjgDtXT2VqEGCODySaG7HNVlyrQt2UGMevritq0DEggjNUYVC9D8tXtOt5b67SGFgOfmJHb0qOa2p5zXM9TqrJzDYGVn2ooL88V6N4WWLXdCstRjYSq67QynI44P615n41vItD8H3TnA2wsQffFbX7KHi608RfB6F12s8F1PE6oeV+YYJ+tdWDm5zsceMwklQ+sLZO33nrdnAiknJDEYwOlaUR29+DVO3ZHfC8A9N3Wraqozg/MK9o+fuP8AMAODkfWpElwRnpVY5AJ/SpEIyM9RyKAuywuSM5py7z1xilQqye/pRnb2x24qtA1JVYYx396hnAEnBwetKzF1GOMUyRuB29TSfYLj4pCFALZxU0eAME/nVVWKsT27VbjBxz+tNCZJuIBAwSKkRvlyePrTOOvpSkgjO7ApksX09TTlzg+3ao9wJIPH0pd4OAKCRwPBP86TPXPX3oB7dT70M+OOh9asBD6jg+9SggDnn0zUSrxjp9akDdhz9agNEJhlGB075qGX378c1OCWI9zUN1KtuUD7gXO1eKL3FcaeB6Uqnjj9KYQdqg9PenxPkEDjHrQJscRu49fSpDgEd/pTVQjGeh5yKfu44496BCMoznrinc9vSgONufzpAcj73Sgl6jCoA9R6CkWdjkdAOgJ4FSY49R/KkK4Hr9O9AaACQOec880xosDO7J6+lPOM49O/SjdxzwM0EFdkySepxzQXCj/GrB61XmQBiT27igCRfmXJ6e1SrwCfT1qGFsnG7I9DVjJBwOopoBrAghhxnqKU9eeaXdtz3Hp6UN8wqgIlU7jluT+FTDG38O9RsvH3unT2pd+B6mgHoOCkkbe3rUmcj5sEj0psbce/pmntjHNBkQEYK5574HSpMgcBc47GhlCjmnbvmP8AM0AAPALdaawOAB+NSjnJ/nUTkcfMVqlcdzkAMA96N2CfXsKRmIA29vWkzjPGM8k15z2O+7DzCCBuwe1I5IQ5wTTdgBJ705iFOBzU6lXZWmw5x0NN+42ex7GpXx+HtUDqMk9vQ1LGtRWcAccn0NLHIREVZsEnjHpSNjbj9TUTPt59fWgoez5XI6981C3HXinb8q2eDUMjEgkdfeouO9hk2D0/WoB8rfSppCAuRULcnPWgdxJWDnNVZDu3Dv6dKnJPTtUciZGTx+NJjIN/PHA9DTWORg0516gGonGAM8/WpsA1nGTn8qgdwc9z70+UbQT+Y6VHkkf0HapAiY4bC8H2qGQck9easMu3r1qJ05ByfoKTKuRKflyeM+tRswUEY74qU5YnjAqNgcVIEZYdB1HQUhPzDtjjik3Y4z3pjOMkZyfXNPYu412xntioyeOv5052AqFm6nripYCMD9KilbaPens+M54+tRSsCODSAqXDFwynI+tQAg/h3qecB89OO9QkcYHQelRuUhBzmmsSPcelKTtODwP500k7sdSagsTdux6U0t1HI+tDNgHPX+dMfIAGcmrHuNc7uDzzQrYYD8xSEncTxjtQWOMYAx0p2LSBiWJAJGPXvUMpx1qTHA5/+vTZkJHIxzgGnYtOx5/8WPE7+GfB94648y5QrHntXyNZaj5N6Lvq7P5hkXkk5r239qTxMsC2+kpuk3YBCdq+dpJzGsKkBYwORnOD2FYygnoz9VyHDqlglKS1m7/I+x/h/r9p8R/BghZQZ418t88kgDrWBBby+Hdcl03yXW22745sYUeq15F8J/Hs3hDVUKeWltJjMQHHv9K+ldbhtfGfh0XkK5YgYaPqp+tcjfI7HzuNofVsRJW91mBIysfmIAAzn1rMuollXK9O1Q2lxLbuYJlIkUdD3FXnlUxgDLL1+lO5jG8Dm76xY8hsY6kelU0uZLU/KxI4GAe1dDMgJOAfSs6eyUMSFwx61DkdkZXHW2qOAp3YI6gHpWxa+KCrICd1c1LBtUkLj3FQAeXnA70r2NrJnqFj4jTaQWJZvfGK0E1ksxO7k+9eTW2pvCy8kA9x0rZh1pzGcsQfWtVPuYumj0qHU2K8NkA5+tWk1po+A2DXmNv4mkSHaSN4OPwqd/Eq5GWycetac6I9kektrxyMt096j/tvGcPg+5rzr/hKEKgbsE9Ce9DeJQrH584H51DqdifZHow1dt2d27twan/td2JMn4Yrz2PxKgjG9wm71pX8TooxvyAfyo5/MXsz0FtWBAApg1VR827IrhR4gC5bzcH0Lcmo08TIxZSeh5I6VXOLk7Ho39rR7MhuPaov7aAUq7Yx61wj61GyjYzZ7sW4qpL4hAcjdnHFLmYezZ30msoOWPbsTVB9aC8bunOK4o+I1YYZwMc5POaoXXidB8gDKwOSTzmi7ZSps9AOvlc4Y5/OqV74oKEguFA68V57L4lZNxDZ/wBnPesm41a4vA6vIVBPGKWpoqZ2+q+MNq7QeGHc81yV9rz3uBt2nrzWaWLPyxJPTipPKMh57dMdapXsVypEikszE7gfTNW7VS2SefbvVaFCXx0+talpbM+NozVENE9tEEAOdp6kCtuwtt235cknqaNPsgAOB14roLSwAIJIx6UXscVSbQllZ7SMdK27SLaf7x9qLWzJUZBXH61aRAHCldzngKO9Q27XOGUmx4jJKxx5aVzhVA6e9d14Y8Of2fGs0rfvDzhu9ReENDfTonuLlAszcgEdPSs34pfEO28F6LcSTzKk2whRnviuZzdR8qLowlUkoQV2zzT9pbx1Da6S2l2smHclCUbPHej9gfxJs8T654TVwsF9D9qhiHTev3uvfv8AhXzL4l8TzeKNalu7qbehfcnP6Yrq/wBn34hT+CvjD4e1BSY0iuQjFf4kbgg/nXtYen7KKPvMVlKhlM6CV5NX+a1R+niN9nk2OCCOOnH51fGS2d3A7VZ12zTzzJEAocBgAfUZ6VjwTmOTDAnPGa9h6H4aloaWFJweRSj5BjsO9EajBJ/yKhuncqCnAB/OkKxYDk4wKnD44xn61TTJx81Sq2fvA0DRZBAJ5FMkXgg96FfIIJHHanSMCp+bGR0NANkceV6c+3pVmMlRzz9ar25zntVguQPc1ZJOHHrTTxkDp701Wzj9c09SFOOvFArjRhmJ64p6AAZ4HrmkPy9eKcHwwAoFe449Mn9KQnnI6ds04MDyf1pCpB5/IdqCb62EySfSnhQTz0Hek/hyDRkEc4/GgNg3BWGOnpSufNRlPI71G3Jxtz71IgHX1/CgTZGCoUKMnHrTVQ5OP1qSU/NgdT6dqRCVPNWIcoYDsMU7OMDuaBtX5jyR1xSAHnd933qAEzsOOoNKTgnPPsKRDwf60pfJJ+6B+dNiY7tj+dRybmOOgp4fn270u7jsfpQzMaCcc8kelNdjxjn1pzKCaZgKxPGPWkA8Nnrx9ahcHJxySf0p5bn0A9aYSAccdc0AJEdp7L681YVt3WmRRDDHv3zTwoHI5I4+lWA0MN3HT0qTd0xz9aacL7H370hcZz6cUAOJyeeKTy+w6/lQCM57/rTwSv8AtfWgUhy/IMn8zRnbz94dz6U3l2/oaeE6/WgzEyMc/rSHI5PAHrThgn6UwqGYkNjtjtVFCkn+9j3ppODlm4PrTxgHg/XjpS7VcZPQVSYWRxg4ODwcd6QAlTgnPvQSQxJbg+tPLFVAGCcV5jdjuIiuTTOA3fPcmpgcD61G4xzSuBC7ANgHjFRlzux1Ht2p8h9PrTAQM9v61LuWmIW5IPT1NRunykbse4pxHBJ6VGz4HGal6DWwwtgYP6VEGByfzxT24GTz9ajGQPXBqdxiyEtx09ahKqBx/wDqqd2Cjd1wKryNknHB9DQgIycHnpUTsAG9qkc4Xnn1qPBDHt9aTK2I3ORzwO9RO4HuB+lPlOCSfu1Xcn6j2pDGSSKR6/SmNz83f24oIAyC3X0oPK53Dj1pNXARmDHJ/KoZG/8A11IcjPc+1RynbjIxj1qXoNMi+nHrmopT6fWpN2eT8v1qOQHg9Oagdys4IGR0JqI/KTnn3FWCuM59ehqu/JxnFA9AJyuTUTHaMnj6U4NtGRzjjmmSkkk8Ee9DK3Gtz361A/GQcH6VLIdg7H3qBmzn+VJgMYqEIxgnuaruQuc9fapGkz/jUL8k+g6ZrK/YtNDSQOe3vio2bYM8tz2pzfLjt9aa2NpzTGiNyD8/pxiot5IHrT3wuAenpVdnznHGKNikx/mZy2D+NMMmB1IJPAppbIweaiZiGGBx6VSVyi5GD5YY4BFLcSLCrSyfdUFiOxqvEzTY4yB15rnPinr7+F/B1zcFwJZVKxjv/nmrVuprRhKrONOO7dj5S+MGtHVPGV5JKTIB8qgnKg5NefPGqoWWNSo5IUdTWjqtwdRupZJGeTcTye59arwbREV2kZGBzzxXP6n7pRp+wpQppbJIijvvLcbRsfqMDGK9z+EfxUTR7q2tL2cm3mKhwOw9a8Ia2QIBvJJPzBhVxLiSzBjjfnOFJXJHH8qyklJaHPjMNDF0+RrU+zvF/hRb0JqOlk7HG4E1xUF0PtDRHKSJwymqXwH+K8t/bJoeqScgBS5OcV3njTwgCUvLRssg3blOMj3rk5uh8DUpVMJVdGr8mcu5L81Wdd3ru9c1Ja3K3G4ZAdeqntTpYyAeMD1oNU7FCWPPbNUriHng4PfFaUi7aglj4J6Z9aq5upGaEyhTBP1oBKMMEqP5Vb8nB9SetMMRBwRkHoKE+5VytIu4ccHHXNNjt2ikMgc8j+I5qWaBtvynb65oVscZyB+VVYLkZgyFw3T86er7QTtAI9amVN4BxwaaYcZI/HNIOYa1y7MxZV2Y6g02NlD4UY3DOTTmiK9eAe1OSAk89BxQRcGncooXdtHY8VD9pZsqVZPXHGKlEbKcFuCetRNG7bsFQD0OaC0yq97cKuA+cHB5qJLmfccuePXvVtbTOdzEHP4CmGxPmMdxII7dqq5bkipLcvkYIDfpUXmybvmOST26Cr32MCRm6Z/h7U9LQDgj8T3qtg5kUS20lm6nip4rcspU8Ant6VYazyQQODwOO9XLa24KsPxouQ31KkNv5Y+bkgdatW9u0xXaO/U1pwWAZgCN2Rz6Vq2umqoGF24709Uc8qlija6cNoJUA+9a1rp6gZC59MVegsSMDbn3rXtLADnGaroccqrKtrZeWFFbdnbqrA45qe1sAg3PwB+lOd0txhAZJCcKijk1nZ7nJKTkSvsiC5bHPHvXW+EfD0ssgu7yNBGDlVYcgU7wp4QM4W7vBlVGRHjgHrWl4x8aaf4O0iae5kRFRCVTHJrnk3N2RnGDm+WOrZm/ELx1Z+ENNkuZJQu0ERxk4BODzXxH8SviJqPjbV5Glk3WxLFRnr74q18WPidd+ONUaQuxtg3yoDwBmuFDbfmAHXPHavUwuG9l78tz9TyTJ3g4e2rL3n+AxbfyUyDncTgZ6VPoQksfEen3gcxrHKHYg+naqs8od0LZI7AHp705ZFQKSzKS2c+1d1m9z6WUeaLXc/YDwp4ytvHnhbTtbtCAlxAgPpuC4YfmKsXCsDn9R2rxz9j/AFaHUfgpbRxyrNPFM4fB6dx9K9pWMyDnp6V37pM/mPHUpYbFVKTWzYy2vAWAY5b+dTuSwx6VmTxi3lGVIC8gj+VXoZjIoI70zhZMr49sd6mDgrxVViDwcH1p6vt60C2JDK6nnp7U4TgqCBweeaiaYLkn9aoSX6ozKPu45HYUCuadtKWLAcDNW0lJU/lzWHaXoAkwRjGeO1WodRGdu/OeM1YXuacTFeTySOgp4uAr88g9/SqaTnr0P8qhWd2k5OFz3oDVmvu3A/0pAxJA7etRxPxnd2pc4Ax+lBJZiYBSWYD60F+efzNQRsQuDx+tOL7jxz9ad2JkuRj6etMkl2DcMnHHFKgDH+72NKzbEOF3H8qLoLjsk9fSjgDk01JMcH9KA3Y/rTuSSE7evHuKiZiOAcE+tO8zIx1NLt4zn8qF5gOXcV57cmkyTj/GlVvk3dsd+1I3QkcfSqsJAWLdOOOlNL7cDqTzxSrxweg6ml2AHI60noDsg5I56n0pAyqPm/MU7aAOaaylMluSOAKTEAfhs8j2oVQoOfrzShcqMfjmgvgH5qSJuMkOB6fSo8jAPPXsae5LKRjmmoR9D3p2tqDsTD5fb2p27jjmmqdwJIx9aFIU8/Lmne4hzZI3d/emcDPrTs7hx27UhBHXg9TQAxWGc7sYOOaerA8N1+vNQ78S84x6UrSZPHOKBMtqdowWz9aXcBz39Kijw4qZCT6cd6DMUc/xBR700sME9gOlBALZPGaauXB/WnsUrATgDHGfWnAkcn06CmsRtB7epo3YIA54zxRcs46Q9AFwPUVKsJJyPTtURB3YRvm6VYjLA4LcY7+tcF7HWQuMfe7Gm4JzmpGU4w3UnOajYhhzwR3FTcCKYYHSoth7cHtVl+Rnr71ESvT1o1Y7kDJjk4z3FQyJz2qxNGpGe/QGqckgQ88/TrUPUtO4nHTsKiyFcZ6E8ipi24DNRyKWHHGKVhiMy9BwPaoHIySOfelbIBJ5YUyQHPHHepDYZjk9h3xTG4yOvvUuQw4/SonI3c80DuQvwuOvPeoGypJz26CrDkbfXviqzYPTmpKIivXsaaeMg1Jk+3400nB96TAYWCjJ6d6jcg8nmlmAA579qhbCsD0+tJ6gBGeaglbDeme+alZsDngUx8Hrz9azKRE/3C2MYOc1XlYYOOfpUzPhDuboary5JyPyzigBuVPvzzio5OF45B/SngkDng/nStwDntyaCrldkKHI6Y71WcgE/lViVypx29R2qvL93PBJ6UmrDIHIP/1qYzZ4/nStnAzxnjmov4iTx2ArMaEPJ/x7VA7c4Bp3meWuKgJOS3WlctCOcg9vrVV3A53Z9akmcK2cH6A1CPlXoQD2JpJsrTqSL8uGPNMnU9R2pQTn2pJHAUH054qrsaJLOJ2wBwWP5V45+1Hrgh0W3tldRMrYGTwORk16/bT7HEmdwByR6AV8hfHzxLP4p8dXiJJiztm27McMe5qea59Pw9hfrOOi38MNX+h53NO6gsxUJ3K/Wq0833QTtIIIx1NKkWWbe2cMTjtj0qGeXYmSo+Xgc8mlvofrzd2PtwQ8rkEBuAueOtPt12sS53Bx+VLHKrRAhtx4Bz2qNy8kwbbtjzzg1FmYtNF2w1KfTJkuIpzBOnSQcDt2719FfCD4ypqkMem6hcklsKnm9SO3Jr5sMbSFEZQV6D2q5pMxS5EsTujgHD7sEY7Vz1IKWvU8zGYSnio2nuup9a+KPDDtDJcacimRCXTJ4x6GuT07XDqUhtpoxbXSZDIT6elZ/wAMvjZ5kEem3zCXywI9zcHFd54w8F2fi7ThqWmDZLENweM4Oa5VK2jPjKlOeGl7Op8mYXlh0yPXGfWo5IcEg9emKyrPUbvTStnexr5y8bx0b/69a3nrI+0cr9c1qLVFeSIk9Me9RMmRzwKvuoY8cH060wwDB7H1NBSl3M+WPPqMc81XZFz90AnmtJo2zyMVC0BY8D5h3FFzTmRAi/LjNOCYycZ4qwsW3rwfenbAwz+eKd2F7Fcx7hnA9waRk2sMcD2q2oByD972pTECD3p3J5ii8ZbGeSPSkWE7iQD7jPFaAtl9OKcLbHsaLoOYzinOD+JNCQ4HHetD7N26n19KdHaMeo4z2ppicik1sSQf6UR2jEkbcY5rXWzyeQfarKaeMHsKteZHOl1MqLTw3AX3q9Bp4U524Na9tZgAjb26irUVn83ajbcxlW7FC3sxgfLg1p29nu6DgVbjtQBnbV2GADqOfStTjlNvcitLQ54HNaMZVY+Tg9KZkxISMY7msPV9bFoojVCZJG2qqdzS3JScnY17vWBGiwxEvK5wI16sa7PwH4InaU6lqPyseEjIxgemKr/Dz4d+Y8Op6krK6jcik9DXaeJfFFv4e097m4YJCnC7jgN9K55SexDvJ8kFcqeN/GFn4Q0x55ZBEm35Vx1+lfEfxh+LN94uvZEhLeSD90+maf8AGL4uXfjLVrpIpglojHYp/i7cD0ryqCUNM0jEjfhSATjjvXp4bDxglUlufqORZJHDwWJrr3ui7BbxFGLlvnP8JHSrIUN8pYE/7VSmFeWUZ7nPrVeaUGPCD5+xruu5H2Uk6mojxsoBIzj0pxWO4tmLnKn8CBRFcNdQhu6/exVmJFd8kZyvGKmzOdqzPs//AIJ7+K49Zt/EHhh5ATCkdxCBweeD+WBX1wu6JyB2JBBr80P2ZfFE/hL45+EZrOYwJd3qWtxGo4lRs5B/EA1+n2pQYuZWxtUucD8a6qbuj8D4swqw2YucdppP59TMu1M6YfqDkVHbsFyucECp5RgHHPrUYVVB9BWp8U3Yk+Y4K/SmEEMfQ05WwAO3tTjwOeDnigZXmOFOfXpWdKhBPY47dq0pWBBzWXdSfNgcnPODQTcajMhHzY559/rVi3dg/PAz27cVTLBielSwzKhyOg9TQI2Y5sgAcn1qVeoP86zorkNx3x3q4k3PHNWBoRSFVANSCUjq35VUWUU5XLk9jQBdDBjgZ/GpEOG4b5TVPzCpx6nqKsowZfXFArllW6kc5pzSgD1qFZABgcc9qCMA45z61ViR5xjjkUm35snqKFI6fdzT1I709EAh+VSB196crmNVJ5pGYFqVSQfvZHpRcAQjJB5z1zS9CVHIHcmj1z25pf4eeD2NAr3FBDDG7J9qcy8Yz09KiGBkDr6mnbv8OKLIGKWwc9McUmd59MU3IJ9cdaN4ViAvHc0MQ5WyPfPNNk5XA4+lKBwSOD6U0gg56evNACKpIx1PenbFOQG596cCO3X2pd2FyeKCARQo9vanMqkA9hTSc8n5T2HFOzjrxQBEjKrY3cn1p28Ac8H0oWMgZHPpx1pMHBY/KfQ96AIjhiW9OtPVCQD6c08RqqEbsnqQacMAgcZoExI+npnipcDA9RTMBT6D3p0ZLA5/MUGY4ctg4Prmhht9ajCbQSW5HQ05cnlm7d6oq/UcBjpyKNu4+lKAEOT096TJ2nt9KV7Bc5B0EbHbz64pVcZx19cmlBLMpPbtQ4WLrwCOorgO4HG/IDe1QyKI2HbPan79uD+nemTOWyd3FK6AiLbieoFRtIScDqOOKGlK5Xt7U0kKuBxxnmlcBjtwc/rVWdGYjb27VbVd2QefSonUF/eoeppcrqvGTx60kg2qc81K2FOO1MJO4DqO9KwXK7AgZHQ+lRSccDrU8oAJxye+ahb5Tn+dSMrySKgPzcDjPvUfmFWI4x6k0+f94Dz+HFVCjoR/I0MV0SSOSMfyqMRMSccjrzT1ORz8v1pWkABA/WgZFKABjIDVBIwB5/TtUrSEgjoaiYjd71JZExHODnnnNQs2D94Z7CpZwU3ZwM+2KhcEAk8elADT6Go2yAc9Aacw5+npTWPX+dZsq5FJjAzxTSgxz168UrP/APqphOR7VIDJXA9ePSqzSEZJ5NSTfxAtUJByAO/egCORyAcVC5zT5RjOe3pUPTH8qhsshl3cdV56mmS5YA7uc1I5xnPbsKhZs5zSY0V5D1P3h6DrUQIVj8wyR0PrUsjbSecZ6VBwox0xzU3aLuQXB6jvSKoYHr06ZpJ26dyc9+tLGSoOeeKkYqg4wDj602RfkYHjHrSxgFtxGKmkOEyOT6UGiRzHiHWDpOnXU54cRsB6HiviXxFfSXutXt/vbbLIWIPUc9K+xvidm08N3UzkhCDkevFfGmpyoZJJE+aN2LkL1POaUXrY/R+E6TiqlW29kZK3DziQIDt3ZI75qaSEyAF+BjGP502O3jWZmG5Sw3AE9OcdKd53mIRGMAHGSOa0erufoCjcW2RRwgO3GADVh5UijXfjbnj3qG33b+SMY4NWHAKEkKxGRtHcUrCcCqLqO2YiZyS+MDt9akE6NKxjkDKvTsDWddeYItuMtnc2BnipIElVipQImMgH6UcisZOkmaS3csTNJE5V853BsYr274UfGWTSGhsNRYSQzAAc8EeteBxAhuOARkH1z2q1DK5jkUMySrwm3t9KwnhoS1W5wYrAwxUOWR9f+MPCtt4k0t7izmOHXKsnY9q80g1C50a/+z3oYRZCh270/wCC3xOW0mi03VJSIyNqknv616X428F2nia1kkgw4Zc7k69OoxXA705csj4bE0J4Kr7Oe3RnMW14kgDA4/xq0XEq5DEVxMQk8OSx2dzI3GQGbqa6WwvEnjyMtg1o11Od3NQRCQddv1qR4BGuVI5qOFiBjGfSplUof9k8YPNKw0yoy87m/DFRgcn29KvPGMnPX0FRSwYbLDA9T3ovY0TIVXHf8RS9B/jUxAXvxSKofjse/rRcLixL82e3TNSlDtyGFLFFsHPA9asCEN14xzVLUycmQrCNuf51LHDxnpmrUUA6+tW47VWwCMgelaJGMpsgggG3pVyK2JwSOKlSH5cBe3FWY4jtHqKu2ljmc3sRxQ8DjBqysYAyRn6VKijONv4d6QgpwUOT7ignmY4YHXg02W7EMbFWBcfdx3qGZyvU7V96yNSmnVP9GQyT5+VAepovoXGPMLq2uTP+6t0ZpWGFjDclq7j4W/Dq5Cf2nrZEt2+HVCciP0AqH4afDcpKb/Uixlc7sOOh9q9P1HVrbS7Ry8ghhRcjsK46tV35Yl2b9yI7XfENr4f0ySe4KxRRDqeM+1fFfx2+NFx4vvpdOt5MWYJARO9a3xv+Mc+sXctjBL/oyErhT+Zrwe4LTyecG3EnAz3rvwuHcrTqH6HkWSKm1iK+/RdhrkyTAlcE9wOp96sRcLgou3sKiiGEb5DvB4wakUlA65yeox2Ney9dD759h8hymQ21hng1QL78HIPPUVabN0cbSTjHFQrEQxCgDHUVSVtBqy0JkGxSYx9R61YtpDES2OvQGmMQsI3DB71Al35j7APn6D0+lZu5zS11Ow8A6r/Yfjfw/rQISPT76G5fHorDP6Zr9c5b631Gwt9Rt5RJaXYMsLhhgq2WB/IivxqgJTbu3licFE7g1+iH7IXxr/4WN4JsPC15KI9W0iEQxo7bjLGAQCM960pycH6n5XxtgpVadPEw15bp+jPdmlGNvf3qObhccgnilli/e7SjKVOMGngHGTzmuo/HiJMqef1pc7ue49aVwAMmoDKSSOg/Q0EBLGXQlfXrWJdlklbHB77q3mcbQC2APSsm6AlmLFs9vrTTDcrAsqY71A1wyruHrg5qaWMxFivPqDXPahqMkcjKjcDsPWqCzOghuwG3Fvyar9velnPzcE9T0FcLZ60DIyF8up5HpXQWc5lX5MuBzxQGx18Tb8AHNWlGzhe/Y1hWV8yrsI2kc5Na0dz5hP8ATtQK5OMk8cH37VOkpXjnmqwYnPfHrUitt+Yt0FNElpZcMAep9KlDBsD1qgbgCZF28mr0fzHj9KoVyWP5hz19qeWHb/Gmg4HvRuwtFxkZlIkxt+hqxuAA7596r5+bB5H8qsbeBnn60ITYm/LAdB780u/B54HpUbc8HqafswB3X3oGKy7iP5ihiOSF596VXXHoPU0F1bPbFBOo0yAnHr2NO24yaQqIgCcZPTFIdxUd/rQA5m24x+tJuycfrShdg9aGwAAPX8qoTEwCcelKODzzRg8lW5zzSY7hunUGpI8hzuoUe/QilGFyO49aRfuj2ocnocYPoaBjRIOTyW9O1ODN/GuM8/So0ySQGxz0NTggDJ5oJbAcqMLg9D7UcEH1HcUmMEt0Y+tAJQfe5oIAkMTnPvmlD4OOo6cUivn6Ucn6e9AEhfbSGQA4z+dQtLg47n1poVnYk9M9R3oGrdS0fm9zjqKc20jnkVGhG3jjFOJDD17GmnbcLnJAEAA9famO5Ge4HSpCVGc9PSonJY8cc1wHcn3Gsd/3W2nPNNOOR1x604/lzTDJ5ROep45qdQRGwAJ9uKhZxGvO5u1Syy78BeAPWqpcqSD+dBSHlxknoe2KTzCy84z7etN25GT+YoIIBxwPeoGRynB5/WoJGZOVUc+p/oKsMoBye/c1WkbaSDyenNAERbKkdjUbsUzznNPcAjaGxnnmmYwhBPzDvSZVyPJkyOx4OOKieNTwOOeueamJwRnue1QyMADj8zUvXcexC2F9cfnUROSxPJ9qkOec8U1lYggenWlsNMiY5yD+lRMNoyOT71Lgk8jH1pj5Bwe1IoimyyZOPx5qL5sAnp/KpH2hOOnpVeRyDnOPrSsA2Q7Se3vULuRTjIHye1RSjJBH6UWAY7Ef/XqMnPTrSt69/Q1EzYH+FRqUmJI+AfX3qFnCuMtg09nIX/GonwfalsPUjdwo6gEmoZDhenNPnORj0OahYkDnr04qWURSMX57e1Rls9Ru9MUTZ7d/WmZ2jnr71mWQzyEHp26VWDnawPXsannAAXLYqB8FCM457UDVmROd7YBwR1xTw4AwMk+tNY7WyOfakBJORwPelqO9iVItrZOWPv2omZyDt9OlSxt8pP3uOTmnYAYHsRnmjUtNHk/7Qd/NYfD2U79ok3KAvUf418gxTSC3UTZzjkbuRnk19N/tRavLHpcFrE+0g5J3cAcZr5eeBfMKY+UgbmP+c1MNbs/Y+GaLhgOZv4ncebpS7Ls3KvAZO/X+tETLduHwyhRgjpz70xovKzu+6ORtqRZEQbSdvr83WtGrbH1dtNBZIgQoBzk1A5L7lZsLnBxxS+YwaUh/vcAf3aapORnIIOD7+9CGokqAEHBGT2pVQAdSSPWo+A+MYBpVAk3pnkHr6UjNwbJHBcAkcE/w9qUh1JOws69vagkAjkOoPA6fWljk3F/kAUHAI5zUMycHYjMbRzrKsksb7RghuM/hivov4H/GOJrFNL1uYbFJQO3Ue/0r54a5USrjBwckN1/OkguH3pzhj1K8HrXNXp+0j5nn4rBU8XDkqfJn2V468A2euab51sVmjI3h059xivIoJbnw9dtZ3DHavCFuSwrR+BPxgjtMaFq8xy3CNJnp9a9L+IXgaLUrJbu1jDCQZ3jJFcNPmguWZ+e16UsLVdKTvbZnJaVfiQZPAPQH1rdiKyY2jjPU155pc8mmXTWt2piZThSehFdfZX21hhs4Oa3TMG2joE0zzNxJw2OntTZNMMY5PGe9SWt8ZFx0IHWtZEMirn5j2561pZMlSktTCbT8gg9CMVBFo7Bjktj3PWuwFghCA9SPvGnpp6hiOvPenyk+3aOZTT2YoAMYzyakispVcg7do6e9dQungNgDmpF00Iyjbn3qlFEe26GBFp0rD7gB69ODVmHTZJh8pwc846Cukh07C56Vch09E54P0FWooxlUfQ52HSpNgB+c55Iq7DpJHBPU9K3IotpPA5qbywB0z7VdjG7ZlxaWqOd6jIFRy6cixksQF96v3ExVSQozWLq2qJbxgsOB2B61DlYcUZ+omO2jBxjdwo9TW74H8ESX0/8AaF7HgL9xSOB71F4P8Lvrk4v7rcVJBSNugHY16lbBLKNYUACquPlPFcFXEcr5Op0qLsRzvHZW5VykSIOcHFfLXx/+L/mb7GzlJIyBsJ+Ueprt/j78XoPDljPptlNuuiDvZOq9sV8a6vrN1qE88krszSE9+evf3rtweH55KTPtshyl1ant6q0W3mV7+9lup3kOZXbq2cnNSwwgBcyfP1z3/wDrVUjdtpJXb7juantjsDybCHPBLdhXv2P07l6ItxBzJndhRyV9alkYGRvlKnvioXm2gKeoHXNRGVcZLY3e/X6UJDSe7LME4t/mJLk/wn/61RwP5T7jhUyTg0RwRvKrkjrnaDipJ0EeQiYXsQc0tBO2wplLlgwyRnkdKbaWUfnqGmYckn2pIhKocxsoGeVP+fpUtu4Od3BXnI4otYxlZbE8LFJN4fdz39q7P4ZeNNS+HfiOz1rTptktvIHOWK7l6leOoxXFByin0NSQyecm0vsA5I3beP8ACpTex59enTrRdOorpn67eAfH+kfFvwdZ69pTqjMgFxCzDdG46g/j3rUkjKkKpzXw3+xl8R7nSPHkWgQP5tnfAI8DNwDyd3t0r7tlcI5AwMdCa6Y3sfzlnOB/s3Gzor4d16MzRKMlXXA6fNSMmT6A1blQOd3Q+lVXV1JOc89Kq54e5G42jD9PQVQZQ4YpgkHjJxitIjOM81nzFYgxHOaYXMskoWB7selY+o2O+4EkajPIz3z61usACfXHbtUMsOFzgnFXsHMc3B4fQvndh+SWFdHp1o1uxjB4A6+tFpFuYELj2rTWEjH8PrikkyW7kfklXB3YA5wKvwSsuQfmHqKrlFY8/rUsROeenrVbibNCNgy/XrUzOUXG7IqrFkhQTjHWptxx7HscUWaI5hUAL5PJ6GtCB8L7VmhyW3Kv1z3q7BMH4/HmhAWmn/Oo3kIHHHFOfDcDmgbQMtgY7HvVDQiN1x196shjtGeRVPf+8B+6M9c1OJO54FCdhXRI3JyKUOV469uKYoBOR+Yp2QeC2KB3FyXBGP1ozjAPX370wZX2XH5UqsMDufWgQ4gk54JHSjLc9uOmaQHmjIYn+tAC7ypHzZAHSpCxJwentUTSBDyuOxxSl9oyP0oJeo7bwSOPc04EKB/SmE8DtTVkO4g8ZoESZI5659aQEMBu+UDuOlCkNnPOOxpd5kHHI6H1oATcQSfu56A0I+7b/M0/73GcYHekCbPutkE5oEx27I54+tMyV4PP1pzNkgjHuDRuz04HrQTZirICxG0nFKzAY7A8ZFNZwgxwTUUjlQQeh7+9NK5JKVUn72T7UqrtGBTIn/i9aeWGOPyHekA7aFydv60eaDj9cUwtxgtz6elRhmXgfNzzmqsBzG4554FI6gc7vwpzZxkjIqAsXUHGT79q8870xzOO/P1qFiCx+bB6c9qk5HPTPemMiod3JHTFTtqFyIjaMVG42kZ5BNSOR15P86azDPPWgq43aegyfY0pO3Io3DOOv41G7lRn1qb9AuI7goQcYHrVZircj16092ypz29aj2Hv6UbjImXLH2/WomByT0HoasFcDI+nNQsVGR0NIafQjYdc9PamSISOP1qR5ACP51BJIf4eD71BRExw2QMep9ajbGeD+VSOx+aotykY756mgBpYAHcQPeq0zen6VLKcAn+dQMSDx+tAJsjcZ68Z/WoZG7DnH6VO4IXHQ+lQMepPXHHNSWiu4A+nWo5ZMZHfrip2XIJH51VlPOAQDQAx3wp7n3qEkntjNSMD17dKa7GIgDpU7ARynAIPFQFuOv0qSV8gt0OM1XdtoB+6cd6GNNjJ5NqnHX1qq7EcZye+KkmcBTnjHrUCHILDvxWZaHOwYEHnvUL5I+7nFPdQo+npR5ZUFv581m/I0IJZCVHc9sVVdwCMde4NTyHcSR8uD2qJgd2eozyKtIm9tiNFPJ6VMBtwRzxQeBg9DTbieOCHJODj86VrLUq9x6Tlfl7A9zQ0u5lB45NcxrfjTSfDtubjUtRS1jAyoDLlvbBzXkHif9rPT45ltdMtzJ5j7FlXt1BOeMVm5xWiPUw2W4nFu1OP3nKftH+JjP4g+yQ8hMht3zKvavF1uAsefuNxlh0Jx1Ga2db12512/uL2YbWklJXPYVhywbpiyvvVhyD1B9KqmvdP2/LcP9UwtOj2Q5yCoLP+8Hr3FRu5RgM84oEToM9geM9T7VKyBkDA7SK0seqhEYjlxn+lTqqgZ6DFRQxKhbcxOR0FSNIkWM/KCMgGpJaux0aDbvX5k7Glki3KSxGT1K+tNRWYB84QHBx0NO81WbG7BXtSsS1fYqpkExYIyT9TSqxLAZ2cnOT6VPJEpb5DhicbhUZUj5OpPUn609CW0Vr6J5VUxgkZywPTFOjutr7AMYzkdavLEuwlgVHTC84PNU2so0cupfbuyPm5NK6aszB2ZLazNBdRXUICyoRgA819f/AT4mWXirTToGoyFZ0wqb+D07V8gQlCgcB0cN27HH8q3dN8Stouo21xbyvDcRBZBJ0OR9K4cRSUleO542PwVKvTslZ9z6i+LPw9K7pLQEsh3xnoT9a8+0HUrkLsnXbMpIZT+VfQPw08Y2PxS8Kpc8G8jjCyIxH3sda8h+MPglvCGpprFosvlP8ALMi/dUf3q4qNS75J6M+BlFwk6ctGi/pt5u29j711On3W4KGPI9a830TVUuo4nR9wGM7a7PTLjI/CuvYHHQ7C3nAIzyCO9acH7xQcY2jPzGsCwl37Qzbee9b1q4UDB49RVp6nDP3S4kZbkLk0+O32s3elhG0jHT3q1HhW3jknselWY3GqF2cigMQSB2FTkN1IFQMCM471SaFcQOTgj6UPKVB9M1E0/lkelZ9/fjHJPA5xTJvroM1K+FuGBIU49ayPDumXPinVWaQ7raNgFwvDVSdZvEepC1tAwQkBnr2vwf4dt/DuloPLAkUZLVyVG7G8dNGXdN0yDSNPRFVdxXk46V5T8aPjFa+AtPlgt5ElumXaME8E9hWh8XvinF4atJYraRRMwPOOlfE/j/xfN4p1gzTykgEkA56eprPD4NV3eex9ZkuVyxVZTqL3EZPirxDqHiXVJb24kPzncFNZRUyvuIJIGSo6VYchxnPHcDpQXDOAvDYAOK+nioxioxVkfrUYxhFQgrJEaxebE2TyTn6Y7U8bI4SrbmOMdeppXyOAcH0piwgMhZ97A5K+1UjW6EwZQyspBH8VRiFt/wA33V5Bq7I6OBj5ckiiOEzfebaFzwG5NPmBzHQr1J5wP0oMu0fN8pqKe5VPk3FWIwAKa9yhXzGOQnHHQUtTO46WZlbcOCOPpT45C6Bjwepz0qJZRMCU6Hj3p8SKo2nnA5zVWtqZt2LP2tWQu21VTPHan211FdJlX5yeD3FVZISoIPAznA6YqWwVEnlw2SFG3PQ0mlucdTls2j0f4P8Ai0eB/HWi+IYJIg1tMrzKG4eME7l9uDmv0i8E/tC/Dr4q2SHQ9aittRiOySzu2CSZ6cZ6/Wvyg84wsAep6MP4R6f1qG21afQ757i1maI792Fbbznrx704u3U+FzfIKeayVRvlkup+zaWzTxeZH86DqR0FQS2pwTX5+/Bz9tjxH8OY/s18q63p7gL5dzISVHqCc19SeCv2xfAnjFYI9SlOh3JOWErBoz+IHFP2sV8Wh+X4/h/HYFt8vNHutfwPVZYxHGR0I5FULjJVQOWNaVtqejeJLdZNE1O31GN1LfupAxqV9KY26yN+7POVP3h+vFbKz1PnWpR+JWMEQ56Lil8g7Sp4yPxFaTWCJGWjljd84KBhn0qUaa8aHcnzAZ+lOxF1YxIoBGxz096nZlDKN3QZHNT3KbELDsOg6muZiup5NUl8xNsKABWPrTvYpW6HRhl2g9c/pTg20VVgLDA65657VfEfy8jPf6U7kskjI2j371NyR1xUNtnLAqABwKtgArz0p8z2M2hiqAeemMe1W4znAFVD/nNTxMccnBpgW4pgc47djTzjBJ6etVtxzzxx3peVT39zQPQcSHPHHPINTIOp7GoUIXGfpipiwUBhwfSgT1HsBj7u0D1700yFWAAz9O1NDktkcAevek3kkheD6GgCYyswJbikVtox19qRmH157UMoKnHy/SgADkjnp2p28ewpo4x/Ok3bSQVyPagB7tyf5CnKQuR1qPHAIYYP60hfavqRQTcmZsdeM+tRE7jTVk3ZB/SnHg8/rTsIcrfL/jTlOck8E8cU0MMYNSZULx3HWlYAGRlTxx3apPu0wFySTz6E0bhjHXI70EtgxwTn608jKgA4JpqybwAOop4OcZ/SqJuNx5QxTcFlAPXvTpCG75I5pVUcn1pXEIcrgdu+KULggCkVSoPfHcd6QH86d76AOzg49aUL3b5fpScqBTHyGyeR7dapJ9AOTEofkfrS+46eppudhKnBzwT6UobaOOR7VwHduGAQajkfHGCQakZs/U1DPIQCR+QqGF0RM4LED5T6mmkfxA5ppJJJJwT69KTzNo+9kjrUjuxxcBMjk1EZSAc8g9BRLIdpPXH6UwPuAI5HqKBIjkYAYOT9KZu3EAdKmAyPfrUVwgPsOvFL1LXkMllATO7A7YqtnAPf3NOkO04PQVCHLE5/DNSxpg+fwphX7xPJpzvx7npmkZzyB6c1BZA2AT82cetQyYzkdakdjggc855qEsR1oARwRnv7VXkyDk/kamLVC+Occk881IEErk4AJz16VA0gYehHrUkpKj1HtUAOSW6ketUUhkjlQeSfXFR8beOvvUpHyn61FKCv0pWDYjL4A3NnFV5Xz7fWiXcOvJ9qidsrjqB6UgvcillwRnpUUj7wccg06bcjYI49ajC4GBzUFIik2LEQMse+ajEincR0B6CppUJHFQMCqkd/bvUMpCbgXxTiccetPit2cn+lEqCNh83bp2pWKKk6+WCVbOPSqUt0kbMHnjt0HJaVhj+dZnxD8cWfgvQnu5SpmdDshPc89q+PvHPxo1/WprmQ3YtoSSBHG3IGKlzWyPby/Ka2NTmtIrqfWXiH4m+GvDKCa61eIojfOFI6Dn1rwzx9+1DZ6nJPBoCM0akgSv3P17fhXy9qNzd6y/n3l1LOz5+WSTgdT64p0Z3R7Yo1XJ2gbtvPFQ4OW7PssLk2Hw1pS95+ZreIPFWo+MNQu5dZvHkw2Y1j+6B149KpxT/aZf3aYjUYCt2PPP8A9eqYDRSMjOuB8v1Oefp+NXrE/Z3I+87Njb2A+tbxpqKPssJTjC3KjYikk2hWdd2MhT2681GZATlvlI6sG+99emKWVt0wI/dsAFO7r+dHmCNNqKX/ANqhpntJX1FdsoG+5jtTEJk46jrz0P5UOzYH3ecc+n+eKlVlXAPTHb1p6mlrbj40wwZvl2jgf/XqJkkaV2Td5Cj70mOfpz9f0qSaBgqsGLdiR8op5ZlwpZWVeB2xRYnUqrOsUS4yUY5yOxqZVlndTAy7u4fpikcbQB05xk9BTIcQ3SyD58HlTxmjlvsOzZZVxtky21gBjvTiSVDdG6Bh0P61NKIJ4w0a7ATk1GqKgyvTuBRykctx6YVTjj1/GomQk/KcD0HSpG+7gHnrgU+FnVsjlR1zT9myHSZSVjGpI9edvzVJMjTRAjLMOAO4Hp+VaqWyeUxD8NnB4/l6VEYgqHy3KljtZl7npWfK9zJ0m2egfAL4jyfD/wAQi3lui9ncON+/5dpz/LFfbmr+H7Lx1oavE8c0NzFlABnGRnnNfmxJbm1dhHu3kk5b1+v6V9f/ALIPxMlu47rw1qbM/wBnUPbSytywY9Oe4PH5V5mKpShJVUtD5HPcvtT+s01Zrc801jRrv4feKLjTbmHZCZP3R7DPoK6zStSVxjdgkdd3Fet/tLfCqTxHo51mwTbdWcZkwvXAx/Mcf/qr548M62s8MYHJxyO4NKEnJXZ8hTqe0hfqerWF6NqknB9c8V0lldBwMtiuA0q63/KzZAHauns7zAweDxgmtkrbHPNXOzhc4Hf61cjcEcNyOw61g2t/wMtj61cF+UI2/ePJq7nPys2TIOcNgAc5qvNcqIiyEE+h4qob8spwfyrPutRVR97Hai4Wd7C32oLGctg59D0rgvF3il4FW2t8S3EuVRVPQ/1qx4h8RrbRyAPkqCSab8HvBlx4519Ncuw62cbbUUrwTjvWMp29DohBQXNI9P8Ag34Ekgso7u8ZvPk+c5PAPXFbfxX8f2ngbQ5kLobpwQqZro/EviKx+Hvhh55WWEopIU4ycdf8a+Cfit8VL3xprk5km/cqzEDd92lSi6703PUyzL6mYV/dV0tzK8feNLvxRqct1PI4AJ2K44x3NcKyLOJn2soyOv1q3eXG9yS/rj0P51TlcMu37pznHpXvUaXs4pI/ZsNh44emqcNCKBj5rFTlQ3Sn+acbmyhxnApArs2V3IMc+9SGHziCeAfTtXRY7LWJbVjMVPzAE53Gr/k21nakL80jHO9+MDmqEYMakDlQeDSyNkbjx6k1FrmbV2NkIZiQ3HTAp3mrGAATu6Z3dagZRgndnuAelRNlsndxnGKu1i0hWkcSAjjJ6/eB/OnGZpZC2xVRuCo7GlhiOPvbhjpmrCIQfu5A5IPalexEmth9rAqZfb83A21YYBTkc89u1VElbJIyB2B605nK53NgnphulKxzNMk5UsDyuepqNVMTbtu5fWo2lYL6n0FIl2TL5bupODgHj8aesUYy0LDXAupCD8r+gqprcDL5ezjsQ3yk+1Tq58sso3FT2b+VUtRuVljUTMwI5yazerujkkuxHDeGAADoB1Hb1rVg1aJFRn3ZIJDRttI/+vXNNdGAb03O3T+77VJ5IuJcv8hxgOO3f+ealwvuYuCe56z4M+LOv+DrkXWmapNBNGfl2yHp2yO9dZrf7VHjvXRIlx4gulLrj5DsH14x+teFGJpYlRX2HjcR8ue2c1LbzFiV3srqeC3zEilqloefPBYSUuadNN97I9MtPjD4lt7pZf7ZupXGCA8zZzmvd/hn+3VrOg3NtD4hi+32UZCSJI3z7exB4zXyGL1opPlKuQM8dqJZ1ZXLfKzLj5ulClJa3PNxWVYHERcZU1r8j9ffC/xM8I/FDTkvPDuqI8zruezlwjoe4IzzUptcu7EYCnoe1fk54T8car4T1WyvrLUrqymt5FdGgkK8jnB9R7V+gf7O37VWlfFKy/sbxE8Njrz8RTSYT7QR1BHZvT1rpjWX2j8zzXh6pgk6tB80PxX+Z7GhBI7DPbtWlHs8scZxSppD3DH7KGkCj5sr0qp4i1nTfAmmSX+u3EdrbqMnLYY/QHrWjko6s+ShTnVajBXbLaKVY5GMjP0qcbsD0HYV4b/w2Z4GXVJLN7adI1fbHOHX5vz/AMa9s0DxDo/i7QbfWNCvF1G0mHHlfeQ9ww7EdKpTUtjbEYLE4ZKVWDSfkTOAQDgjPr2pyDb7VJyVBbKnrzUoj+TJ4/nV+pwXI1+ZvmbOPSpJFUDIbcPQ9qaAF47/ANKkU7oie567u1FmF7EKLhtxbJ6YNWYicZPH1qu4+YEevbvU0DHBU8n3qRkkiAchsc4wajAw3rz2qZgzbdwx796RmO7jqPWncWwxgVBUHAPrS/djweexxTsdSWyfekyxHPSncYxcxj5m47ZpWYgA+ncUrfKcnpQr8kH8jTAQMdvHBzyCaY37wknkehqTaewpRkH0oJ3IlV1A7ntipwd2GB+f3/wpNiuQPT060cLgBsHPSpuIUN8mW9eopSxAz2HUmhl34+YY5OKMLIm3dmncBFSQsWLZTsO2Km2HJIbH1ojUi33DBb0qUsMUICHaMEnrT4yVA7+9RSy7ASzYHvSSXIiQM3PuO9PUhqxNIoJOeAPX1pqtluOAPSolmMhJPCk8VMFGeef51aZI5XDfd6Z5AqRec45qIE5I+X6A8inMT26D0p2uAhJXpwP1pPujAHPakBKtycD09KXjORwO9MDkpWTJ2txULE7cDC88YpznCAjk9hTWcA+lcFjtHAhVOefXFQyyDcR1p5Pfr7VCzYJyOfQUiyNgeT19h2qNm2rx+tSMwXP9agZssSOgqHrsS2Kz46jFReaqjA/AUkw3YPQ9s1CSQTilYdiwrADAqOSVcnLe3FMDEKCemeSKjdzzt+7SegbD5MEep96hkUg88Z7D0pA5A5OaYZMk5zn37UmrlJiSEY54+tQuWQnPXHWnuxzzx6Go5SMsGX5fY1L8jQhOR/jUEjbAT1qaRwq/pUMvTA4NQwI/vEYYY6H0qJyATjA55JqUHC4z+VRNnOOmKkCOZdyHHX1HaqzAIO23POalmY/dGcZ4NQSEBievrT3KQ4yAjK8VXmkIOD+Jp5YbdnbrUUg3ZzzjoKLDIJSuRheajfkUu136cD1FPMBH3v1qGBUkG1Wz0PrTAm1eefpVxof73OajkGxRnluenQ0mwTKjqXJx8uOw60zaC3pjvVpmCuQOuOgqu5JdWXhWOBngCobKuOWfy4nK8H09azDObi4ZpZlghQF2dvlCgDvUWq+LNJ8NRvLf3cZIySgYcfrXz98WP2gU1DSru00hdilWAKt1rGbtoj2MFl9fGSSjHTv0PL/jf8SJvFviy+iiuWjtYW8tNrcYB6149fXEkr7Q+5Fypz2P/wCqrLy3E5klk+8WPDeuT+lV12Txyh/lODn2P0rSMYx1P1ynRhQpRpQVkkZa2ywLujfBV/ut0+ozU8l0HJO/5yRk8Y9DUkqCOFQO3Xb1zycVBJH5cYJO4k42rjB98VsrN6mkYIlkVFRJBjJGCq9OtPjleKXczYGOA2M+lQR/uww4fcSR6D0pVgZmL9zy3oKpM9Cm+W1jXiZm6/KQckr3qVM7Bu+Yjr2JqtZOAyoeuOnrViVCJRJ821QeR0qL2PVhJMmiHDbm49qkjAUZC7lHpTrV08oMVAc8EluAaf5ZI4+Yexq733NL9BBPtj5baD/CO1KGwmHHGeKSSMdNuDnJ5pzg+X8nzHNLcQ2VsrgqvHc9qSObBC/KqgdKhUSXAIO6Nj2JoMRAVT+JHX6VdjRIsfaPJbnaDzmnCeT5mDAj0PQVVkXPzdMdzU1mpZ+WATg09FuFkldl0wGQCReSeCT3HWmtOY8p0AGB71ZhnwhB49xzioJQHG4cY7k9KepHkRwXfkRrvctGTjB6g/0rQcJLGoj6DB5/wqgsIRww6jtU0MnlnJ+Qdh71Lve5D1LyxecEDfI6nIPYn1ro/BHim48E+L7O9gbIjZWwOhGec/zrlo5HnxLE+GX17/WtQ3kTRnzOJGXAK9KyqXlFx7nLViqkHTkrpn6d+EdVs/iR4KjuIirC5j8uTb8wDEetfD3xB8LT/Df4iX9pNFthdt8bcqCCSa9Z/Yg8eXJnufDN1cIQwElspbrj7wGf5V6T+1R8Nk1nTbXxDbo5msyQ4XuPf2ryIpxbgz8ixFH6liZ0nt/Vj550i+81R7gcmus0+5DoMdR6+lcpolq7I25MlsggdRzXV2FusSgdM9ia6EYtpbm5azHGT0rQilC8+vpVG3i4HYGpsbeoP+FNK5jdD5bwKTg1garqTRqSc47EVfvJBgk5xg5xXN3pVy+WyqAk5bkd6zldGsEtzlriwvfFfibT9Ngdgksw8xl7L3r7L8F+ELXwjoEEafu4kXc5fAwQDnNeTfs9eA5NQ1D+2p1GxiCgf+FRkjr3rtf2oviHbeAPAz28M2y9ulYKB8pxisKicrQRcVLEVY0YLXY+Yv2nvjE/ijxDLpmlyI9pa5T5W4J6Hp6fzr50f5ASz+Y7Ebs9PTvWrqN8lxO92f3jOxye2OTn61jNciRsL93Gcbuhr3qNFUYLufs+WYKOAoKEd+oswWIkfMzOcjd1HH6VDDCCxV9zP1LN0/zip32TEMz7sDDfN0pVg2DKPhP9qutantLsNZkRueD700uUY46Hvu5/Wo2YSEKPvf7VWIbR2U+ZwB6d6b2Kei1Gx3QXHmbQM8ANkihroOx28j361FKFdmVeVXoT1/OmeUTyPlAOWpE6Isqx/HHUUxlVlx1z2NPiAyB0X1pbiILgJwp559aCb62DiAZHAAxjjFPD5O9eSBgYPao1zuw3T0HUURoEZiG+Y9COwo2M5CrJjJ69j/WmbSkxYurAjOB2/OnMwiiOeGPc9KI8PIjnkRkgj3/OpuY3sgDjBI+Q9s9qQq0rZY85zuPbinSYdSo2nnHNJvZMg9uaHJmEhpdmx8xJHc8VU1EidI1O4OmfmB4P1qaSZGBccAHqT1qlMFQsSxIJzip5mtTHqZuFQhBuXsD6mtawLqCJORjp2A6YzUUASUbo+T05q1vKAKPkAHLFu/0ocmyWrloMV+7ySMFvT/CollhhKAfNKfvMe9LKw28bT0Hp/X3qq43jjaMdM1nYxdO+5IhDs5xyx4A7/wCTUsUxijKvycZC1Xjkbkd19OxqV5VtyJJv9bt2gjoc9qDCdFEyXWWYy/IR12tz+NWtF16bRdQSe0uXjlTDqVblTz3rIe4Manu2OS3ryfyqskq3U7D5UJOCPShR7mbw8WrSPpDwZ+2r8TvBWmvZW2si93N/y9r5rheemetcV4++MHiX4hag13ruu31/5jbvIaQrGnB4256e1ecpIFRdo2tzg9+3NS+d5UJB+dj0I6029LMwpZfhKE+eFNKXeyLtzq5uJfLKYiJONnbHfNei/B39oTxL8IddiudMuGeydh58EjFkcD1B7+/4fTy0KS/PyA8c9qbu2ygPyoOSBRGXKyq1ClXg6dSN0+5+wvwk+MHh744+Go9S0m5hhvo1H2q0dtrofbpkZ712ckLI3BBU9Crda/Gnwz4jvfDdzHdadcXdlMHU+bbSFGbnvgivf9H/AG7PiboGipaG5s77a21Zbi2WRwvucA/jW8aztqflmN4Tqe2bwkrx7Pp8+p+iXifU9N8FeHn1XWriO0twucswyfYA9a+a739vfw7pGryW8Giy3dkrFPNaQZPvXx98Vfj94z+L62ra7qDL5GMQwNtixyDgf5xXn7agdq7n3denUCplXex6mA4SpRhfGO77I/Vz4c/H/wAA/E+OMadfrY30nW0uWUHPTg/WvQ5bF7Vsluv8Q6Gvxg03Wr3StYjurKdrJV4Vom5z7/jX23+z/wDt7Wun6TDofxBQyxwAJHqsPOV7BlI6++aqFbT3jx824XqYf95hHzR7dV/mfZEZ3xnJHbpmqzRuzE9Oetclov7Q3wv10LLa+LrGNJeQskqqQevOTx9K6fTPF3hjxM8o0nxFp19tH/LG4Rjn6ZrZSiz4eeHrU/jg16osL8pwW4HGDUhjULnqe2Ktw6exICDeG/iQhh+hNWm0iRY8nsMjntVcy7mOq6GNJEGUjt7GoIohGACxJ961TaOXKMG3AZGV4/Oq8tk0YB6Yp3ZN0VkPHPB9KC/+0MVaOntJjhhnuKcNLkZWYIx7E1FwuiozED5V7Uqxlm684xVyPTZWJwrZHbFQ+INR0vwdo02p65epYwRDOXYZPsORmm5JbsajKXwolisJJF9Bjg9qmi0eWTa4CoP9tgM/rXxX8cf27dQuNaOieCZBYWiZR71lDEn24GOP8fTPz/e/tN+PJ783Emu3Lzx5CSLMVH1AHSodV9D6vDcOYjEU1OT5b99z9U5dGnik/iAJOAP/AK1QspRiCOenPavhD4bft6+LdKlitvEBGoWiYDysg347ncB1r638CftAfD3x9ZJdWeuR2M0mC9veusZ3d8E4z+n0pxqp6S0PKxmT4vBauHNHutTtpIQ2VfBDdjUXlI68/dBwKltdX0XVXZbLWtPuCp6JOhOPzq/HpiT/ACpPCZOyLIDx+BrRyR5PJPsZkUQjIAyB1qYDHtirn9kzpKoZWCk8kdqgurd4XI5GOMHvQncyatuRLyTnAz3oLcDP6UxiygkjAprSAhQ3rWnN0AkBDn3o2AEelJFnJPbtU5UjOefpVXFY8v1m8ura4DWvzKg5x3P9atWF41xbq75ycgn1q1dQq6FVxg9j2qCG2aJNvGAa85XR2X7EuQzADPOeT2pJeM4xnpwaRiQOaYzOBgjbz3qixjR5Jz39aj2FVPYDuTUp+QHHB96jaUlc8cdSO9K9gIHAIOCRnse1RFOc5BFTBSx5+bNBG5eevv1qXewFZiQeOncGmkgE4/Kpmw4B6Ec4NRNwCRUjRBIcYHc+lNVirHP4ZqQE85IOfSmseMA9O9Jhcjba8mwthhyBUMyeWCG5weamKgnJHPYmmudwHzZJqNS7laU7gM8AVDJtKlunfBqdxu4bjmo5I8Zxye+ad7DKbOygDoaYSXyCNoPc1c8rJ3dfaomXcuRk49e1K4EDpgn245qCSIE4H45NWZEcqNq5HU57VA0ihgoOQaGBVkTDe/tRt2g7unbFSnAYgHNLIjMvHIPpUlXKqjnI7UjkMMng+1QzytAMjgDqDxisLXPiJomgR7rq5Xeo5CyCofmaQo1KjtTV35G7I3kqCOeOpqo92kWHmdVjGTuLdK8W8ZftLabZRypYLvkI+XPbjt+NeJ+Mvjpr+t7orecQRjhiW5xzWcpdEfQYfIsXWs2rJ/1sfU3ir4seGfCcPmXd/EJj0UsBmvBfHH7Ts2ovJb6PD5MS/wDLaTpjJ5GK8C1DU59QZprqdprhTnLtuIHtmqbagq/OxVzyB/Dj/IrD2cpPVn2OG4doUGpS95/10Om1vxpqWvzj7VfzsmcnLcH8M9PrXK3Wo/ZrkrvZy/UyNwBn/Cq95eeaW/hdTwwbjOB1/A5qk82V3b8FenqfwraNNI+pp0owXLHQtSuVy7PtRj07VXmUySFvkXb3X9OKREcK4HDqc7vX2FLtIj3M+084B6+v+NacttjbktoU7mZWBBPBP3j0PeqwhGTjkYxx0qyQobHUjuPXr/Ooi7LuB6fpirs7al8gMFj4IYt2/wA9vWq8sjqWCvgHnjtVhn2OrDLLjH0/Cq0yHa38J9KLBytFu0uGKg7+vf0NacUhaPa3zkDkGsJZmjZf7p69q0LS52tkLyec0NI9GhO/us1ncqEA+6eCAv41aS4VIWHGRyBz+VU4rgsQHbL45xUzx4Hms21c444BzQknudaXSQrS7zvHf9KWNljc5b5WOB7n/IpbYiWPd1UZBNI0JU/whc5+lXctWehNLAZiPL4IPUtiq0rFJQknJwTktwKt28o2/NyQfvGidBIxPGB3qLAm0VduWIfn1xSx5jHHNADN1b6kdaezeYdvG4dT0/WtNiyeNyx2jGD1xxirUU0TwpBNkEHcGHf86qCMoOKkIViDyHHOaPQzkrbE7xs8m6Pdu44HtU8UBlQ7k2k1BFchXIflf4SOtWpd7xfum2EnknkiobZi7ogERjj8sPtwcAp681atZfLRtzqGwRtPf/OaFYBthbLt0PrVaa2eJmduwP8AwGpaT0MpJs7r4VeLJ/BnjrTNXjm5t5QxVflyufmH4iv04lksviH8PnaP54ru23YRuh29K/I5ZXCpKu7dD8wKdCev4+lfoZ+xf8Sh4o8Ky6dLOsstoQvllucY9683EQcXzxPguJMJaMcRFbaM8wuvD66PqM9q3ySxNtYM3WtGxtMuBxnvn/P1r0b45eG10jxU15BEyxXGXI7Vw1o2/wCYD35pwd1c+KU3NXNCGy3BcDPrimTWwVCBz71bsbjOU6DOc1JOi7WA5Jz19a0aM03c5i9h4xWLb+Fz4h1qCySXa0x+bb6e9b94fNJCtjB5Jrv/AIE+EDeancatcoyqjBIw/Q9TWN7m7qckXqe0+DvDVr4N8OWkUqlIYohulHbAr8+v2tfidF43+I89razeZZWO6NF3bg5z19ulfbn7Q3j4eAPhNql1K7I0kTRRuG5DEV+VsuqtqtzJKdrTPKzmV+uCfWt8NSc6nM+mp9nwlgfb1Z4qe0dF6la5uHC/3FB+YdwPYVHHJDuyXww5HoRWx9kghgkEr75mBO5umfQVlbtifNtbGcEda9jc/V1Lm2HNHHI245UjqT04odzMQofKjpjsaaFM7Ann/gXIqdiIP4cgEcBuoqrWK2LNpZoxLvt+UZJapb64BTyk27kOCeP8mswXsgd8rtT+Ed6iY7yXJwehPcilZ9SOTW7J1Ckbep9DTjGAT6DOM96Ym0fxZx3ppk835Vb8KLMrUXcI12jg9sdaYboRnYN2f7x7etI5MZIfcrgkYPWpYrNpwZBtkQfe9RQJtdQhUuuV6e3WrKRqq7n6D/axTmRbdctuDZ5B6VVnu1YlRuI7k9Kl3uYPUY7F5GwQE7Y9KdG43FR17jvTRnOBwcd6mt7XYy5bGT37UXvqS3cQIVbG3AHQVHdN5QJzwM9KknzCCC2R7+lU55AwJZlyB0LVOqMJMrGZVVlO4MwyvpTbYSeYWK706k/5NU73UlMhCp904z3NW7f95Fg+nIFJtmN09iZHW1USLzzkYano3mIxdfmPJz0pisEwh+7jKimtIrowDYYelPoImkmIwBye3vUSylwAy7GPrUEjqWCsWDf3h0FI0hJ45APP0qfUT2NBJRFgdF7kf/XqlLdKxfLfd5UH1xUbSnYTv49+1UJpd5blcjrinbqY6IsLcxNMI8cnqVq5p8YYuVzuBxvfr7j6Vlw27SyoU7nrW7aKVBLNuweT0qmaxWhdj2CMF9xbO3I9KWMKpITlW5BPb/CnKwQ+n0600uYCQOFPJz2pbicbslQgk72XfjNNacw5dwvII2lep60JG+WJ53dPWmyx5YAjJB4yelQ0jJwT0J4JmTaFfLegbp3P0qSaYu2WAQjqq9KgigXIIUZHcdaGBDPhucDj2qepi6aJvM2knzVYjqPSkmJKqfuj19D+FQIXjwWC4OTn0P8A+qiWbG8o/wC7+7hu560JXIdPsIdQbeD92FR94/Lg+1XkuleL5vlVugbr/wDqrFNwVDNhVKkAHirCuyJuZvmzk5/hpuBzzouXU3La5Gm4Efyc59iOe1a9h4svdNkBtLloNw2sYmMZxz3GK5Es87ht/C8HPb/P+elTxzFFIPLKcAd8f09auMuXQ5ZYSEt1dHs/hz9oXx74XtjBpvim+gh+6ImlLDGMe/NbFp+1r8S7K8F0PE12zoRtjkl3qfqCMV4THdy4BV+Owb+dOMrzOeORwc/jVKUeiMXl2Ee9KN/RH1rYft6/ES1kikmbT75QuXR4AueemRjtXVD/AIKI6yFjN14a03c65HlSPn8cnAr4gSV42I3deCp9aSO9dWaOQFlA5Pp/Si55k8iy6Wrpq/3fkfdJ/wCCjGpIURPDtg0inkCY4A9etYXiX/goj4wndTYafZ6cDnKLD52fxJP518ZxXcccgWJ8nHPqBUst26LkzdOpLCl7qepisiy2D5lT19XY+kvEX7d/xN1RNkd9a2KqDn7LCEJ/HnNeVeMf2g/G3j6yaLXdfuL+JR8qO3/6v1rzm4vDtJxk46r3FYd3elyAG24z16EdKltPc3jgsJSd4U0n5IuvrctzOw/5Z7s7l6ke9XoJD8zF+D91C3JFYETMkqogXzF+8F6nqc/lxW/aeZJN5mzkDZz2680XvsehFNl+3vTGCM8HggjrWzp179lIeB2iJABRf/11hOSxy33gMcetODuinoD1OKdk2a+z0OwtvGGoWhLQahPG57+YVwOfTFXtO+KXibTik0OuTx3CkEMJnUj34P41ws0pbku2cg8dPy70GRijBBwBxmtOZdTmnhqUtJRTXoj6B8P/ALXXxC0GJY/+EmupjwdkrmQD8Wz2r1/wn+37qlh9nj1/TrXVi3WWJDHIPy459a+HhfyNtHyqwOM+tXJLt5VkC7VUjC+oolPojyMRk2ErKzgl6H6heEv2uPh54tYNfXM2gS8ArdKHQH03KD+eK9V0XUtE8TYbStZsr8Yygtp1Yke47V+N0OpSRiJfOZVU/Mytznt9K6jwv8QtV0LVEuLO+mtNh4eKRlckdOQamMpLqfOYjhWLbdGVvJ/5o/XaTTntyQ0ZAHftUROK+Hfh1+3F4q0aJINb2atYxOFMr4WUKSR178d6+jvCP7VPgLxXb5e5l02QD5hNg7T354rop1W1eSsfJYrJcZhZWcHJeWv5GwFyADz+GKYEIYkgsPep4n3bjjA9zk06UDGQcisk7HmlNgWmJKtHjt6iiReB3J7elSE9RnLe9RliuOfzoAhdMnaePrUTKCSu4fl0qyx/AeoqBmCuQq896TLIZTsPHQdxTCGZj29MVYcgDmhhtP8AhUiuVtm0ks2T7VEw3Z7AelWXUryB19ajVcD0Pqe9JokqOpVj82RjpUZUsuOh9quOu4ensaidNg45bpzxSaNENEfGTj8agmjWOMbW/D0qypOAT1x92onYHcNvTuamzNFqQ7Pk5wfT1FRMp5NTsSFBPGe1NeNmjLEYUd6OXSwFQhWXI5A9O1Rxq05wGI2dt3H41Q8T+MNF8JxM99exxuBzGGGc/wBK8K+IH7UVtpsU9topjabkFg4OBj/GokuU7qGCxGIf7uDf9dz2Pxr440fwTaNJe3MEUgHypI3LfrXiGuftU6fFMEtI45Yc4dUXLZ9fp7V8ueLvHmpeM9dmvNUu5Js8oobhfbB/pXOzX0oZ1Tr0GOp6n86wfM9UfoGG4coQop1/ek9+h9hQ/tV6ZagFoBI5H8S7c/XNY+vftcKy7LGIiZAQ4XIGefyr5TmvJTJsm3AleOmPx9KqSTPEpj38fxY/I5/DihX7ndRyDBQldxv5Ns9e8V/tIa/qvmJazGFSAWUNzn3rzq+8Tapq135l7eSzAjdtLcetYkSK6MUdSDxjuMc02O6EvG9UIAGC27HUc03E+gpUKNGPLTgkvRFhtRcTS7XlZDghXw2OMcdKrXN1u3Nv3YHIHXP51HdXDqybRtUDb8v8XP8AjUIUKW28euflOOv400rKxtGDXvEUlw5iLL838x9aiaeS5mO35AFAVW61IVWJGUNiTBYbvrRJIGuo2ULuK7eP4frV+RtGNgRjsLN8xQYz2A+lN3JJvLIqgDIK9T7Gm3O+Anb9x/7zd/6cUJhQIk2+7DpRY0UBVYxhg3zDORuXpTZHJcH7yAfj/wDW7USOMkHcMGotwZwW4A/+tTS7G8YETQrtO3uc4LHilKhFz95ferylQuexH51HJCc/P909hRfuWoFJlwACnI446Cq7qWLdsHvV8gFsnp6jr+uKheIqSOoz1/z2qkwcLFIoQT2x2NSQymJgW5HvU6whiPfnpTHVu3r3oumUoNal2CUS5ccYHOKuK5uoSvneXkgkfSsRZGhO7kDuBV+2uodysvUDv2NTsdUZ82jZpmY2sux92xujdjVrdCInhKb3I3A/xD8aoPI94iKh2gjqetXLaYSpsJBZeNx61TRqyOFiHPbHUHoalZvMjyeDSPDiUH5SMY+lTWYNxdeQxChjhScr+pplcxUjR0kDDhR2bqeavhI2TeepIzjpTtTt4o5HVAy44HTIqKHzY1OOU44NA73Jd4LbX4YDhRjJqndGYMroGYjtu2/pVi4wWBXh88HrUiO08WZGUMM/KOxo1Qtip5sjbN3y4HzBa0YZ8n1x0A6VWSOIvxlXzzmrCx7HC9valdbEuSLjqrFXKZYYIXd0ppuCJcPuC84Hb/8AVSCc9/ujv3FTmNWPmK/QHILfjWbXcwem5JYtHdKCuWIHXtjOa9h/Za8by+AfibaQuGNrffumx0HPFeJMk1tcQmJBs3Zk9emePxrd0zUbuy1O2u7KT95DMsnyt0xz/kVyVYc6aPNxVNV6M6cuqZ+ofxW0eLW/DIvF/eCJdv0z0NfNtvcGNip4KsQc9a+ifg94ot/if8L7G7PAuYtkit1DBf8AEV8+eLbR9L8VXsBG1S5HP8xXNTqR+FH4zGPJJwlui1bXaRHPJOc4NLd6iiISG69Qe1YE1+YC275eO9Vn1HcCN4PrmrcmbKmXrmQ3tzDDbsVaV8EDmvpr4c6SdH0G3t2+ZnwcfhXzr8ONLk1jxPA+NyxSKTnoOvH1r6rjubfQtHmv7riO0QuAO5A/TmovqYVukUfHP7fHxKL3dh4UhlMiW4Mk4DfKG4wOK+PbRFjhB+U49fp1rufi94nl8e+ONW1G43FTcMfMLccE4ArhJzvYrEypzwD39a9nD2VO3Vn7VkGE+pYGMH8T1fzHzz7wfz4qBYwUHtx97jPSpbe2f5v4iM5Pap4rQv8A7KL97dW9+59IppIob3hk4+Yjgk9u9OlneePlsDPAH8qt3Mi28mxf3meML261TMQdyD0/z/n8KfNYvm6sWCNmUssg68DvTdpVmDcClWNYQWV8sPWpWUOoJO71AbNNt7hzakKSPhkHT37/AFqQOscYA5GeSKY0LBwfmxnj3Hv+tKcrnbxnse1K5LkWJma4RBHy399u1FtG1rdSiK5zGU3FkXaNwI4/nS27qxcnggEbqhu5rdWWODcgVQXI7mjXYy5tbIWW5eZyC2QMH8fx6VCZGifYVA3A4ApUw/A6g9fSnPKoPK7mbqfSi+mhMpdhYtqne3J9/T0pyah+8+dDt9R8v8/eopbmFYwynaMYOe1Y93qKqW7Ljj5uagy5kW73VfM3k/JjgA9RzWTd6pJI21HwR1PrVS4uzcgooX1LVYsdOLSIZpAgLd+pz9KVzj5nN2WwlmkkhL9zW1GoQBehAzk1UnhjspiqPuVO46Hk81ahuBIN7Z56Yp3NFCyJgoMfy/TB9cVUk3RFg/LdT6Ac1djdS6k/d6kHtRcQJcgHBUjjPrSTBXWhAjF0GW6dcUfIc4OB1+ajYEOQuFHbP86rtcEjeNoI67aXoJle4JTpuyxwfYc1VK4zluSRywqWSUyOoLt6bj1NWo7UK+505xx82apaakcpNaW+GU7tp/2eOO1aqxxgKV+YAdD6/jVa3jG0t90jrntVxF5U9T2P1o3KvYXzjEMk4BHQD+tIMn5TnJ6emKlUN0PODjJocsxwflAH+euKL9AvqIuVUkdAMYzTmkw24/d6FqRwyJkbVIPQ1DK4+Ubt2Dk54x+FR5mb3LMdyi/L6HO496XBGGRlIPNVhGcgq2DnPHvUxlGcfdA6/wCc1LMyTbtPPzH0NVZ32I7cbiCcFvTP+cVI1wNpA3E9BjGR+ZqOUZAZm3EjGBimtAfmV7VRtLN0HIz1zVpmQ7drblPcVCcInC7jUkcZD4HCdsf54qjNoehCqQeg6e1SGRQ208Y5GaSXIjUx/MxPb+GmOkgb+8o+maWhFrmlalW+98jjphuDU6KWJZm2DGMN3qO1KsyFuM9QP4atzRZYsOmOlNIya6FGVl81lPzcZGO1Rs5YHjnoSOwqy0ayTBm4zxxzT7i1iUblYqB/e70tDBooM20nd8qjoB2Hc+5qWO4jhUs/zDnjd1HXNLJEr5+bCj0qvMQHjycAetSznkinfXQRyy/Lv5Of6VQuH3Z43f3vX8PSrlzteUr8uewPTrVFyYnOPnK5JB6UJaHO4tsvWaotwpT/AFrrjzCvOP8AJrcWAQSqkczbehO7k8GsTTZvMQbxsAXdg9hzjnv0ratUK7j/AAjkY6n61pZPc6YFzywmBu3EjNORAEJ3cZ596E+XGck9OakMYVWxx3571SXU1ZG6tvBHPFQPGQjI3Q+nUVbExAHzD5u3pSlQWDccdelUZuyKe3cMdh+VO8oyYDdA2c+o/P0qR22qcsMjsDUsajbgH6YqLkt33ISwTIG7J5we1TW5bYCPm5/Gh4yxJAyvtxU9urLjA49BVkvQlFzJHGU+8DjhulX7XUxErns+chWP+NU51LqAvI756nv+FQFBCincck8KTzRzC0e5+tLgDB6e4pkjb1wOB7Gri2/mvtPI96zdU1K00cul1MsO3qWYYNCaP5/jGTFKd+lRsoTORn6Vx+sfGjwhoCubnUfMKgnAx/KvKvEv7ZHhuwZjp1rJdPGcfOuAf1qnbY9Sjl+Jrv3IN/I+gmidCDyF/SoD8xLNuCdC56CvlLXv24b27RIbK1eEMpLAttC/4V59d/tbeIbqGSISSKjE7iJmzWDmr2PWhw7jZrVJerPuwXNsm5nnjRFP3iwArNv/ABRo8LlTqESkdSOgr859S+OfifUZnxqMsaZJUbuB+nJrDuvHmqXiEz39yZWOSROV564xmnzXO2HDE1rUmvl/w5+mGleJNN1LIgu4pWHGAw/xrWe3Kq235sDnB6V+Y2kfErXNFnilstRmR1G3DyHaRnPP59a9M0T9rjxLo5khfbMyjGSxwep9OKhy7GNThvERf7uSf4H3Q1qUX7vOOxFVJ57a3RmuZVhZSeGYcfrXw3qn7XHiy8eJ0cR7jyN7MQP0rhNc+OfirVr55n1J0BycKxx6g1UZX3OmjwtiZ/HJL8T9CNS8SaRpwzNfxooHOCMj9a43WPjl4W0reGvULpztLAE18B3nxA166Z3bV5+QeC3H5msKS5uJ7kXU8zTzMMbmk4zwenrSqNPSL1PWo8KxjrVm36H2zrf7X2l2qSi0siWA4lX5ga8s1/8Aay1bU45Y7dnhEnRi3AHrgAdK+e5r87CC20EYP8uKo3dwn2YhPmkJ9+np1rKN+57tDIcHS3hf1Ol1rx5q2u6gZ7y8nulDcKZSFIz1xWFNfL5ckiPmd8gEt0NZskkqMh37DuyT2A9PakQASZVuvJHahq+57sKNOmrQjYLm3+eW6d8FFxs4xio0ZpQu/wCRvVadMBcxSNIN0bAr5ft61AHZY1UvyOhbt6f/AKqVm9i3FvVEsdw+4sXyfu/N3FQXDRwOsfc5y7dAOM053WNgS7KTwPQGq9zePHsVU81d2Dlh+fvRygoLZiocFhH97pntj1/rTGgKNl+WA5LN0p6zQ70VvlJzj29zT5XXbwynHDZ7ilqa8vZEM90pjVWTmMfwjqDUUTBiys+CemetAKuC69On0FPCiIBm5HWjyK5UthW5ZfY9qpzswkDt8uelX1UO7ZbGBUEwRWALfTHemi1ZbEcwZ0DyNuCjj2qBWDK5DYx0C0SyPkr0A7/5/H86iQkMWXqeoFVbuaJNg0+OGyMHjNKrlnGep4yaYsbyNltpY9h/+ul2+UcNwR2FUaosxylXXLdelStOCvC84/z1qlETGST93OQfSnNJmTP4cUFpku04yF5z3qN9wbPU5xzUsk7MMddo6VCuZQCvynnIFKxTVwBbBz+OKEiUKrdMZ6095gcDb09agLGSTAbae4NOxN+iILlQW2pUO542yFyB2q+sag88k9C3alNk0oALBC3I54FBnKLepHbakI3Af5T7/wCetacFz5wDj5SeTt6d6wriDLYPJUdjUdteNbvhidp9KAjXcHyy2O2jCyxn5sE8c0yN8Tkeb86jOe1ZVrqYWVMcq3BXtXQR2aXmGj27x1x/D+Pag7VJMInEkW5ep4YHqBUe/CEjPByQKjtZDGpRjvO45bdUouFgO75cZ5J7UFXsVZtwVc8YP97rSx3IYA/dIPKnrV+8tscpyjAMD6VRYLJKfu7wck07ovmTRZjnMuZMgAjtxzVqLG0HHzehqpEiRYUdM45qa6jhe2Kl2BBzuDbcUmkzJ2bJp1UgkcnpxUSXq20xBRQV6k9MVFbyblVWy6Y5ZutNktt8mU+VfQUtNmJrub1m6Toh3qVbjjp7U8Ry2gMsXynJwfXn9azbO7hjMcabjKMcds88CtaO9WVwsvySqMY4x+IrFxvucU3Z3Ps39hrx7LeWF34aum2Na4kj/wBoHJyK6b9pnQIdFv7fWEfy1lkAcjopJ/xr5g/Z08W3vgr4oabexhI7G8mFtKzNt4bp9Bn+dfb37TXhCbxP8NZpLdEmYRGVMdyMEV58oKnNn5JnFJYbHSa+GWv+Z8m3+qxwRgBslucFuDSW16HQyt8qDsfzrqtR+CV34h+FVz4v0ws0unxq11bP8roMcsoz0rxnw/qM+o63aWTOweWTy9vY9P0pyVjhp1VVT5eh9ffs96CX0x7xv9ZuLeYew57VtftR+KpPCnwnvEgm8me5UoGbvx0H6113wl0dtH8MxRbVDYBbPbivkv8Ab/8AHQm8Y6J4dWTfbW0TzzorfKHOAualJy91bs2y2hPGY6FOK63+S1PlC6keV3SN/LUkEn16cmoY0Rn2v8ygkZHTio0aVvnf5j0wO361YQlosF9pB2kfd56178YtJI/fErKyNSLUbS0s9p+UkcZ9axX1VpGkBGA3UdsU65dRtWTHHp3qu85VsFcDPQdquxtGKXQMCQu7Nxnj2qa2+ZBnr6nvREVlKg7VUHv2FPnkz8qnHGeOuKLA9RbmQQR7lVT659KI7iMtnKqOgqnNMAnzHv1NCMBltzbOnFDTDlVi5NOskS4+7nqtRiIMvcDPapbO3jljbb8iZ+8W/wAahd3V2CsQgGOuP1qJJoyfZCyyrAu0LgdWBqrLLuO49x0qOaaM4y5LAcAd/wAqp3F7HGnzNsPoahPqzNytq2X7WdY2ONoxnP1qe/nit4lcOnIya5uXUNnKtvPrVa4lmvm2sePXOM1W+py1Kn8urH3Gp7lfysDnP3uTWf8AZ7i4+ZmbHv3/AM81oR2CxAHbz3J6VedUTrzkZwO1DTMPq8qutRkNhbJbxtu5Y9CcYFWfO2dsleAR2/DtTCAzK27Krzz1oOGO4cKOQf8AJpX6HUkoLlQ6VxKm9ucDG0dzSWsqgbN2FGetNWQljt+76n+lMWcIMHoTk/WrJL7XAUn5eB2FK1wZChySvXnvWbLJu3KvDHmnrOyxgnkjjipsBPJcKzgMu0MM5Xt1pwQT2wjTaGUYZj61WaUsPvbSDnJq3bzYj/ud+KdkgepXeHyMk8kZIYdKkS9WUqducenei6ZGVS7kqO/r+lVzauzqFfKH5vpVK1iNDQjvPm/3uSKlTUNztGeMelJbWiygkrnj73cfn0qoIZEvCJPlU8ZHQ96NHoX7rNlLkMpwynucnoKmaZyFz84P/juKzIiIlKF/n9D6+tWlcsARj60NW1ZDS3LAw4OPmGOM1FNuLEjG4dacs2Fx0B7NStsZNu7Bxx61m2yG7MghuCmEbhc8Me5qwz7EZFbMgGcHrVaeBVVcszNjJIpq+YxLIenXGKXLfYlxTV0TuwO0j5W9KjYsoI6nHBp3mAAZ446mpU/eAqOhHfj+VL4dzNuw0RFVXPBIzgUsJKuQeme3apjGoAI+Ygc06BApz82BxzRe5m3cYD5RJLY5p6Mox825uoHc0kieYQGbGOQBUkKZds7cn+9RchqxeswCOuxuwc+lWI5n53d+uKrBgiqq7QoPQVb3Aoo6+h9KL2Mm7bkFwCyeZH8rr/EegqvB53lYfc5PUnpmrEsg79jzih7lY4iducDHWgyZBGgUFDwwzgjtVW6kCDO/cD+n1qWa586IFflPSqFwnyrt+97N09zU2uYSVyKZowFkfcWU5wOp61nRSSyNcHLbnb5fRR6fWrc0gU4ZskdDVYzGPJPK9MjvVJGdi/p8DIMsdxxg571vBwCFb5Q2Pu1lacGkznkHBUHqRWv5SqqpIuVPOD29ORVXubR2LEchV8A/j61YBwhzyapQyIrBRwOn4/nVhrgKpXd3zmgbABQ+epx09KmYFMZ6HuKhgfDHDYI9DnFOkkCkDBIJ25JzRcybuM2/MfapFJ2glgMd/Wkyo+UdPakcDBJ4z0ouSyeOZXUL68ZHerEcisdvGT1AqqhJ+Yc57mpgSGPY/wBaV2SWUl655XpzUMzozYPc5phlONoHXuKcQnAdhu/GjRi5Y7s+pvHv7aOoyssWloIYm6qmN5+pH8q8V8UftCeJtcmkZ7sxq3IDMcj9a8peZwV3vgn+I9hVW7ufsxysvmDIBK+9Z3u7nn0MtweHVoQ+/U37/wAS3upymWW5d3JJIZv51l/2gYmYl9voR61WjeRWVyn7t2xlvpUU8TbwyvjJ5DelU5t6M9GyjpHYvRXzjeW69t7fe96pteqxLB8beo7Z69eM0wSlBl+Rnhu4FMupI/IgWHoHLMPXNZtu4+Vvcs3F8kcQl+VR0y3y8k9zzVW5muo5A0I83HGB0wOM1CjFs702xEYwy/WrDSPECI3Ux4+Uj1pq4cnkRpeyx27KzIsrHgM3fr3FSrdNIqOXxIT8wX8arMyrICefXPTpTb1mtrfzY4946FRngHHNaGypk4uvIV8cg9M9qZJcb22lugyfQjjmmK4UiJhtx1+nenGBFPyDjsB3oOiKaWhClyzI4L+Wu7r69RT0mdVCu+4nqA3B61FPepDIqTp8pxksvA71aidZPlHKg5B28Y+tTZ2uXZkSSmUHA24O1lbqCP5VOqNHKiyABeeV6D0+vNTlPLbDMo47dcU4TBUBDbvQ0tikilIgjAR1xngkdzz61WlmczsoRUUDh/X8KvSytnBXPWqs2JSR1Pf1ouNLoV95mQq78Hggf/XqGRAAu3henPerUTkKVX7p5LGq7KEQKOSM4oKSIRN0B5b0NVHYFiTtBHJz2q5IMg7eo7VUkUhgRyR6tQOyWqIwWkcsWIP3Rnp+NK4HIPU8EnnNPeRVDZ2kjrUYmUMBtyc9D24pXJ1JrZWcHPJH8OcGpLiUNH9PuhG5P61UWYB22vhsn88Uik7sb8E92bqalRaHyss+cAB29zUcjyFwAny9d27p+fWlcKi5fk54BqJJt7MsnC9selNMFdbjJBhSQu4A4OP/AK9IWCqNnGeOOx96kYs753KATyRxTTDIJnYfMgGTijc0TIZCIsEdc85qINl2J6N1qfayxlj19TVckvnC889ao0TJPtBX5W2lQM8etLGpfBHAJ7VWlDAHptGDg09ZWVAQ3ajYtaMnZdmfm5NKoCgg9SOM1C0hzg/LjFTEnZjsehpo1T7g33lw+0EhSfTmluF3SttVSwJBYdfrUZQswycHpz3pxYRvgcgce9PqPlvqSLANpcZYj9KieRtwB6jou7ip1udjYABBGCO9MjjBlLbeOp3UWK5UyOZF8sYyznjHGPzzVS4tdrgFcH25rQ8oIS33fQHiolALndyevFO1jOVJFCMPG+Q2Md60rLX7izSRFbO7v/8ArqLyfN3ErwB+dQeQMlm55wM0rWMkpQ+E04tTTbvXdkjlTjFWWu0MQlLja3AQdRWF5JC5xjOaYtxLEp3BgCOMUuZmntuXSR1Cai4VRuzGeCPSpiI5W/cFl7/vMZH+cVg6ZqUTOq3GFCnrmrq6gsLbl+6ewb/OKV7mqnGSujbjMHl5bcJRwFPSmo5OEb7mck9j/Ws+G4E250K5/iJPSrUN9GWCl9ykZGKWonc0pGXEaRxtjkknsP8APaoZonijXYys55Klu1RiQhQFYFgThT3FTwXyyuyt+7BO05XPbP4VOvQwc2tSGNC2Hh/dupDBt3fnPHetS3VLqMCTzGkyDx8oJFZ7/wCiTbgN4b5c7vu59avwFoyGToBkjvUN9Uc1SfVGtbapLpzARu6OjCRd3QMDxX6gfDvX4viN8D9NvA+6WW28uUv1DgEV+W6SebEfnwByxbqDX25+wn4+/tDw1q/hq6ufNaKTMQbqBjJ/mPyNcOIdveR8TxBRVWjGqt4s818W/EzWvB3iW98MXV9JaaaUaJ1RtquhJ61yn7P2lR+J/is6mHda2EmEZfm3Eknr9PSuq/bp8CSafpl5r9vGzmzBkl2/eKDls+wHNTf8E9fD327w5JrLRuftbl0aR8tjJxzWSk5xuz41JQp88T7k8PwW9hbu1x+7gjj3Mw+bgV+TXxo8UTeM/idr+p3Mvmu1y6rubgIrEAfgB0r9M/ix4rh8CfCfxJqczbZFtmWMf7Xb6V+R8Wybz52m3SSSGRpGb7xJJNd2Gj7/ADdj7Xg2jedXEy6WS+erLcrorAqNo7+1VnnAJYnKDp7Ux59jbF7jI29KhV/73CjjBr1FLqfpqmPklOw/8tD0FNhUzMC3yg9f/wBdTxrJdoVj2jPr0NRSuIPlbjHGf0p8yNPaW0LKKytx83v6VDcM0eGG1WzyR/d9KhkvwjhB1A71V+1mVyJNqqDnlug/rS5+xHtC6sLT5JbbznDelSlRHkEYUdSKyJtY2gqoC44zntVGfWT82DvZv4h2/wAaXtrESrcu7OiuL5Igqs2Qx4ArOvtVCfIJNhPIBPFZcc810vyKTtz7Y/zzT49NNxIofODyS3YVLm5bGbnOS9wbPqryt8vXuai+yTXtwuT1PBPvV9bKGBm/iPbOMVLFOFJUqyEc5XvQ1pqL2LnrUZWj00LKyH5mXkg9GqyIF24ChD1pzy7mBLHaetRmXygWK5DevTvTTNlFRWhHKGbIPY9RxS7hhSOQe5pHieQqw4BHT2ohfkh2yw4waLibuMLEKOw9qZ5pGAOB6dKldS4GOoOSaYhWQMDzt4yKV7E3DzghBHA6delRNIQ5P5Z7UpiZlbGDj1NJtIGRw1DaZD1AncR82Mc1MgIAA5P5VVDDPrUyrvGc4I9aWpI6bCDI69MGnW9wcMvVRzkt0FMlYOoB7dhUUMghbI4J9T1oJLkkhYFWbJ7AdMf571LbO+xWL4O7j271R88FtzcD1PanxzFS6njnK89B61aFpc6LegjPzKMjtUUkqMCfTk4rJado1BXduI4J7ip1ugoT7oBzn2p8vYqy3JluFkYsFx65qaG+QhACu89Af/11UdSzbt+Fzzn8ajkzGGI4I7jvQ02RfozajZVRV+VnA70ZGwE8NnqOQayBdFZA3Q8ZqyLhgvGSCOg6g1LTRNlctt8qOPMxnjimi4EKctz6cc0jSxz4U7RnjFIqlnCleh+b2qdhNMdGssmSNrZ6Z64/KrJJhZI+jZ+b5uBSwSJZqfkYYOAVx1/OlZZHDEso3HK4qG2YyY8NtKtwF6N0wP1qP7QrMx/DAbio5kMTkO/y9MH19OoqIsGRQOD6d6e6IFluVVhklN3G/d0q5b3LrhAu846jH9TVAIXb7vHUk9v8+taEASMEnggdqenUh2RYOSf8etTpK2wr823kmq4Yxqc9O5JqWOTawxgYGaL9CGLI4kGF4yOQe1M+0mBMD5wxPX3pW3GQs+7a3HP86iktAgU7unFS2uhgyB5SgOfudQh7VVlZlTj/AFjDGB0qVyVYjt6GqEkgWTcz5I6YbgUk7mEl2I2YqhLcseqdqRIxIo7An5sHNV55DsYtwD6dc0ttA7rtR9rBskN+dXZPViSN7SjIshHRFX5fb/PpWwoAyT0I7df1rHtGkUDPyhT37+9X45M4x+HzU0jZR0JPLUE53A+gbpU0a7VPzEgDp1qP5iOevtTycBs8cVY2rokh4bHQe/arRbaokUZK9twrPjn8sqcAg9COamDkZA+Yjt0FF7mMk0TJMXds8YAzjtTw5TBABxxzVaKUspywBB5x2p+TtAXucZFZ7GTTLBcPGWDKPX2p0bE8buc9agjk2rtPc9qFTn05oTQrdi4VycBsjrimpl2y3B9BQjPHgsvPtTwwzxwfU000K3mYsQM6ZmbIA6jvVFlEVwJE+4TgluveraRGBdxOW64DfhSyMG6ruAGV9zWSa6M2SWyG+eZE2v8AJEDuJPTP9KgnuARkbST6tTiqs2CzJ6gtkflUc1qYVMkb74+5K/pTvYtJIhMhY5b5V6HPSlkRSw/hGOFDcDFNYhlwGzu6Bu36U+UqsYzyxFO1yrX2BZAyMrNuzxg1XVGgYOvAxjYegpsSK67+FAOcAjipFZim7cDnp7UKy2LSsP8AMLMFPBIyDtpLd3RXB5B4w3Q/hT1lHygcrgk5/pUU1yY3Xa33jkY7ir3KSHXEayySOPvHI2DpQoKbQDwBzTl/dDeOp/vd/wCVCkhc7ck88VJsloEsKyDcVyffpRGhjm37mGP4e1SohZC3YjkU2Zdv3hx0AHeqv3HfoPnvFMyhfl45J6VCqO8Zy2QTwR1p1zalo1HZugHXn1q3GIxFGAMYXafrRdLRDvZWRU2BQR+OTVed1iyQ3I5yOoqeSZWZ1XcOfxqhMCVcs+5Ac+wqGkUkALM3P3Sc/hTZIyhDDgehpYXySA33Rk0ksjODngDkE9/elZlpdCAHJOPoTQYzJ8q8Z4oKBvn3dOoPamrIVcMeVPGD2P1FNovlRE1uwbA+VR3NJJbMv8XUcE9qsNOAxx2BJ/pUUjlj83OR09KVmNRK83TCp+vWq0xClWPPOMHoP8KubBk4575qOXCrg7sHrjsKpLuVy2K7iOQMZC3mHH8XSmjoR6HkFuQPxpHtlLsB8qkjax7/AFFTOCn93njjv9KgkGXY2Ox7H1pqK/msT90npuNWEcTn0K5xmo9+AFXaQD19KCVdsZLESSC2SccD+GqzxlXIZl5PFWZJCinDZkI4z/8AWqoZPm9T0NNN7FXEMWXyO/GBTZEZBwwIA6VOIPNjGflxjpTHVkznBX070bFAgDDc3J9D/wDXpwjLcDgelMRtvRu1S7sH2x2oTLTGErjB5Geop4UAAhmJNNYgdNrAjkUsbbYyRy3SqNIuxJGqn7zYPr3pWbecbsjr+NN+0eYADgcdT2obLlcdjzjjNUaJvoOjPXd8p4w386bkuWCnnHJNCsW5HAx+RprTDzAo5bpn1qWS5WFKnbjGc9qHQDjb09ae8oVD/FgYx6/5xSRoTIx2t93jHrS3M3JkLLjPzcDnntTXQEg9RUgcM5D4BPGR/wDXpkzFQQOMHGCcZpMzbKvlh5CxGAOlNLmFiMnHXiplYZ67gBninNCsyLJtUEZyc4PWixg00/dGW9y0DDHzHqfmq4msKz7MqmO56H+VQpBtj3N8xz249f8AOPaqVxDvU7fvBs5PejVbC9rOK0OmsdZRXVphwpxuXrn0rXm1C2u4C3ylgNyjcMsP/wBdefBpVbdvw2MYFD380MZVTlfVuoqGupm6yfvNHcWeprNleqjjHqeeK0LC88uRo/8AWDoA3evPrbVZI8HO189/SteHXdwJL7GA429zScdNBScZr3T0dI4ZIRs+UgYK989q9D/Zd+Iq/Df4vadLO4+w3b+RKu7vzg/TkV4pp+vZhSWAMHjOH3NwfXHrzW3j7Xc2d/aIz3cbh1MXXI5xgfTqa46tJyjy3seViaXtKU6ctmj9R/jL4ag8X+FbsJbLeQXMDBw3Qgj/AArwX9jSyXwZ4dbRIZij2t1NAoZuQN5wPywKl8GftgWOn/Ca4tdYh36xawgKi/x9sc968P8Ahx8dG0bxb/a9ymLae4Mksdv2GTzyRk4/OuNp35YLY+Ep5ZiZUpx5dvx9D3j9uvxx/Ynw1i8Mxt599eybmCt0TivgGyjaCIqz8YycgcH0969e/aX+Llh8R/GJu4GnlhiTy4iy7Rjg5wen+fWvIJL2OR1ji+XceS/QHpXtYdcsPU/QOHsNPCYFKas5NthcN5CZL7wCBhun0FQ+azMV3KoHTLdapyNPOzwttcE9VbgdfWpIECsAw+ZRjNb2PpVfqTT3YhlDdCPSs+4v3bcAykZ4x2rSe1jaIs/BA+bLYyOf/rcVnbFyQiID6AdPeh+RbuxhuiQFKln9Wyc1E0csnGDuPr0FXIwF+b7pIyRSlucs2T29qNNh8l92V008RBWlbecHoelSpHDCA4XcehU9vzp7yGTO05XH0FMcFXA/gJ7Hp9apPoVGEI7DjMAdvSMjjbTpLhpEQK2RyB6mmE4YjYxHbFIUURrt5P4ZpdTQcy4QMuHGcY6c00lQgPUnkr2oYnOV4X60biSB91c8kHpSRN2xQS33RjPUGlCiQsDx34oYAruXgAnkVAHMbYB79qpIljyXA27ueev1pgy0xC/eHTP/AOung7i3qP1ohcQSbl+Y4wM9ql3Fe44o7R/P94k59qg4WQAcemO1Oe5MjDO/cTz83Sm4A6rzgA49aVyBq5y21uR60gXYhZ8j0ApyyFX49etI2WbczAn0P/16LWIIiNxHODVlGZojjjB496ruCvJ547UsEwK7W47k0XEnZkz5UEn3HFVXG2UfxDODmrokaUE8AehqJ0w2B1HT5ulPoElcSfyy2OR9e1NVx1AwQDzmlYF1G7qOuadty6qn3ueveqQtizC37pSOPYtTnVWiccL3JHaqcDmOQgtlffvUhmAYFejEZqxJ9RzlxGPnyB+dW7WQzw/Nx61ViZJNx/uj9aIZCjOeiEZG5efwqWwcrizW5t5DIzblJ79BSJcYIA46gEVctpYZonhfp03N1NUZrYwSZRtq5BAFURezuaiTbc7lxj061YkbKbV+8eeOtZcU0m8t5u7B5Lc/pV1JiRuDZHtUNEtj7W6ectG43hT1bnNWob/yJQrJ+7GCcVXRFJbC8gg5XA5pzSOhYBdpPGTis3Zsyky5dXAuE2hVUHnPcVSMoiGCc8dTUW4qGXzdzDscZA/CoZt0gJ+Y+pHFVYybL8E5XbltoxwB0/pVjzCrkdupeqMDlmXcuMHGKtW74cBuVPTNKxF+paNzvwsaMoA65yuam8wBR83PrULyBTgYK+tEkgUHvjk59Ke5LZaSbCkllLEcZqOW+3oV3LtIIzVCW68qT7xBI4AqFpHZQ23GOeazs+phJtEl3OsY4Zi3901l3Nw6qSflYDP0qaaZ3bhlHY5qB3Z8qeVPGR2FPYzbYyKVpMb/AM+xrQsWO/5eDn5vXiqaxqgIVSD0Ga0NPjWPcT8pxyd3P0qrkp9y+tsbrKlmAHOfX2rSjgWBvLXpjgms+ymAJjOT6E1pxsqkGT5RTTZsndDlyv3uvcCjJJywzxmjAyD1H+1QwG0e3PHequJkTsC2BjPTinQyKrZXnHHtSIodiR0z1NPeEWyrtbaGPIHOKL9jORL7rxmk87y8Z3DJ6U1WDD5clec5xTmGI2IfIxnFZNsyv0JonV+T+dSEjA2tgdc1BCoSIZYVMHwee/pTVmQx5ckZzgZwT61JGd/AyBjtTGxKpVuc9hTUGzIPyjHemO5kTu4kLtuA6YFV2nZjjpx+dTCRGZt2dwHINRSxMpZioJDDH0P+f5VnfTY3SQxJDuxtztOCT0qQSGdDt5yeM/56VKIo8M3Tb2Of61WdvKJKttJ7jvRdgtdxjAqSv8We/FMU7cluUz37U+M73QNw2etDLgv3APHriqNU+wSyBMHblW7HByKa8aKFK/dHOM4xT1Yx7sr5gIwFpib8EdGJPDdqSNF3EMW5Mp8o9+ePSmqqM4DhlOMfQVLu81Aeh9BUck2wYYqpA/Gna+haIrmOZkZVTHUqwx0/OrMYMcSZbJI7VCrB9rZ+c1YDIpG7H17CqtYolMhjPOApz70kbHYMfMexHQ0wZkDL/CRgVIGMEG5VLdhheM07XK8hJXZFAHYnmnAs6D+EDrVcN57Dtjr83SrceIR8zdfrg0bDehA8ZAJHQfyqhMoZWB4U8YFak7ggbVyD6VTmiG1m657HtUFp9zNjiET5HzE9jxTzLtl+bhDxx29jUpRt7KOgGcntTGhY59+BTvc1uVZVEbEj7x6Y/lSKpk5PCe/arixYXceQO9V2lIc5X5c4JNMtK60G+WokJ3ZBHPtStEj4Yc45yO9OeNJIjuwByCN3WoJI3jwCu5V9aClcGQ4wdoPQYpjZBOVPHWiMhXO75jjruqRQrLyzAk5UHvTsytSlvRTkFSD29/6U65cgADsckHGR+tOn5OO+eh7mmMu48bQc9TihoTQgXbtfvg/xYyabKjKNvQZ5J7d/xpcbDj06Y+UCrYQvFydo9+1S1YViiI/l3O2WweT1p/lRBS+9SM/Nmm3K4YIPqfSmqy+W2OOelHLcfL3FaMwxiXseVU9KifLEZXIPpVmUCaIKG3MO5bpUZkK5XbyOOev1qeVonlKsy4yR/Ce1CsGTLnDE5Oae48zOOGHUCmtFgru647UyrdSKKQBj3HbNWcFWxtX6g1HEFViCu3PQ1IkgL7l4xxz6etNFRXcemDkHjHP+eaXlgwPAA6mmxs0jMhJIPOfSp5C6gr0HGGqubobIhZgq8cj0FRiQbuY8t6ninf6w4LUqoYzntQ/Il3InYd+OehOKVrgL8v3iBjinM4DMD0I4I6imMg4xyO5qbMyafQaAeG25J61KpTbtfkHgj0pSQy4LZI4560xl3qR3HODU2J1GmFEkO05TGOvP40SKApKtkAcL3NSRxgMnQbvlyDRPFLDMyvn5TjBXpQtCbMrKQvv+manj/fDJfGB909aiKFWDcH1xUiuT049c0yVDuRS26NISPy7D8ah2bmPy/L1x/n1q9sIQbumeSaiMBVi3TPAqCXSuypNCzOr7CnUMF9f896dFG0k3lxDJHTbVtlNzGA25gpJ469KqwBoJgc8g4570EKnyyHp50ZYh2XbyVHetLQfEureHbsXNtKxYggb/AJgOvP61DuO/zdi5Y4I28U9VDny36Jyo9e9Xypm/sIvRlqfX7y9leWWYhpeWCHg/h2qa1vXtIJEzKMDCnsOKoTxKki7PmYDJU/56VNIjIeOUYZYL1Bq9LWOhRjazRba9DrEHj5B+Yep9R/hTftMLM4XduJzn7uDn+WKrzNHIuW7HgjqBUMTtFNu+X1x2qro1bRekLBMkKSe69M1XSQxqrHk7qlklVlwx6+n/ANaoYzsJRX+Uj/HpQO5O0nmLiRlUnr2qE4TGzpjHNK7g9fmAHfrUTSmU4X5R60F6WByUbcvPGCRTIhmQgNkL2bvSsfLICtkHqKN5DkLwPSndBYWSZ2G0cYOQB3pFJcEtwSelImQc7sY9aUkrkdvfvRawkOztb72COlIZNgzuBJ6imYzluwGDScyAY6jtRYTY7cVyM8dgaQHaSev07U5HJ5LbTjtUjJmMuTvPtiouFxsUhdCCuAT2pGJQr8u7jmokk2EHqo6gc0533Pu3fKfWqu7aBdWBXHGe461GG5456470/wCVQVX5h15pIdgYHcAMdDUt2IvchAwWJbFSyMrKNvzH044qTaFzu6DpjqaaZhGG/drnoM/1o16EbEcPViOnYmnMqsm7OT1I9KYzYYFWznk46ClKOG39QepHUUrsLhGQ33vlX0NE1vsc7MEdqduCqOzjsacj7oVI4PP40WsJsjViAdrDj+91xSSTbiDu59e9C5QkHnceQe5oaJgSdmNvGDTtchuw5RuUMecdhjvTN4GCOW7AVOoDLvPTHQVCUKuNvyjOeaLFEy2olwZGaJO52k8017Yl2CspRR1p07M5VdxwvOztTnb7Ph/KyoznFV5EuxFDuJGeQBnip45YzMMqzkDIB6CoojJNFJN0UEEAds5/wqNScfMu0g546mmmZ3J4mWSV3X/9XrU26RvufNg8r61ApES7RyTUn2nYoJ6DnNN6k3BLMtud/l3ckdKX7S0RVHZUT+tLFdiQAP8AMD0xTLm3MjEg4IOfrQkS2X7e5GPwzUguSHUjJA7t0rMhVl6fdPcN0q3524EFunTmpsluYykyxIy4JVdrHk5wTVZ51jkVVRhu4Lnp+VEZI5X8QPX8agmuPLfazKSfzxSS7GVy7bTl4m7NnGT2qeGTEjAt1xkDt61SgjcKHb7p5AHercYVenAHGTVXQ00TLJuyq8lGwAen86sxguMk/N/Eo/z7VVWXHHcc9qswzGTIPXpwalpoiQy6s18ssq4dQcAYxVMSsqhTy+MYPStKR1Bx1yMfSs66JRyu7HPGKi7ejOdt7CSW6rhh8ueSD61TaMRyN8+5uoz0/wA8U6W5IyrNyOo3VXguyZmJ6YI3DDflVKJHKyxbXRZ2BdRtGVB6mtLyRKvPzc8heKqWSo8QkaJWB4U9/X+VacIwNw4HXHrSBWZJZpIj5VY1jJI54I+tX5LuO3RgT8wHPeqdvIhfJZSDkbR1qdXxI42gKfunjBpo1SsWIZXljyJVPGPpSNIbcbXbLEcZqNU8hfkVRnninkleDzzwRwK03JegrTF4SEzuPcUxQ+4EnoOrZ5qZAUBBbpg1CSckn5TuyKlvQyauWo2Uoc88EnH/ANfFOCrtz0XG4iollG8McACo5nkRXxj5s474rJt9TKzLgQ+UJDyByMUonULuPC9s96qxxsI1UyYzyzCnqu3CFvu9iaBXtoWVmyxI5/H2qVW3L93J9DTAVOPfgYPWnNIOccH37UXQtXqYhdg+U257lqR5SoYA4PPWpnKW6ktgr6H09aiK745AMKWGE9vc9alO51qz2K5kZck8eoz1oL7xz26k0bTHgM25icE9qZI3Iy3A6471WxXkPV0JBHAU9+1OklDYI4B6EVCfX7ueRmk3dM7kI+Yg9B+tBastUS7yjZweeOKWQkbpBy2MbT0AqPeBgDnscU/cmT821uvNA79xvSQKOwzx3/WmSSgocR7yDuB68+lV7i5e3Ydgey9/8inw3DIVxwM55atTVdxY5iZiDx/sirqxpKOei+veoCyeYZO5OThhgVetwGBbqCDyf51A72GKyE7VVk2jPPaobqUjCvyuc4B6VM1wolWIqwbqWA61Yls45tpVstnac9v8apXWg1puZiAgHdxu5wq81dtyTlTuBHOWarZtYo244A4IHSomgVHY7sg9AR+lO2g73IAuRgfMMdvWq1xHtkZR8uecnvV+MhCfXkZOOKhupd6+px61LQ1ozOZQgyWzk8CoJHdZAfTninzMdy/N0OeKgZSxYFsikdEd9QmkOzaGxzj6VFFGrMdzcZ568+/196WSMbBj06t1PvUBLyKAG2nv7090aLUstOkbkjlcYOe9Lu85MhMjoMnBqG2RWPzMAM8Ybk1YvLv7NKoVNxcZBToB+NK9txp20KskbRSFDww4w3P9aEj3xsrfIB3FRySvLM7h8gtzub/OKV7vbIqbc5HXt+NXdmhW8tlb55SvOFz0P1pskhVeFzjjcOOKnuCHBw2T049aiCHaAoycZOeg/rRqSRRsFJD/AFPpVhrnMO315P0qHbkAHp1/+tSbiuMdM9KgpCy3BcgLtIHX1qIoZHJCqAOwqQPjJHBOceopGcnaDyR6NjNADPvOSeMcYFDMpUgNz1zQ2BkDr6Gm+WV3sPwB4x707WFcettjaflJIwc9KjG7zOeg4Jz0qVlK7QG3NjJJojZYdx25J4wegpWfQRGilnwDuP3hkdaf5REuHwmBnjj86ISVfPVemW7CnoNjOZfmPru5/nQWtRqo8T5TJGORnpStkj72T3HpSpLvbALKWztpGJUkdRnoO9PToa3tsLENuW+4QaZIxc7enPLetEhLBvnwSehpjkRjYRtP94VRDb6jljPVvlGcA1Gx8tiegPOKeh81SrFlxwSW4oKDBx8xXoaghu+xGQc8cepp0n7s47jjIpdqrhl+Y+39aaeQM8HqaHqAjHMbKcgjpkmnGRmZjI27PAPc8U5dwbgcD+E85/KkIE24np7nHNDTJaIuFA7jtSqSOT+VCjHvjseKkYuTnaVAGeMUrE6jY5BnBbjPGatzIGGARnsR9Kpbm3AsoPcZ71MHZF4U46Z3cUWQ0MQSROTuU8dqZPyyqi7WxnHqKmUIGLjkk8gdPpUsiYIYr83Q/wCc1mK1yGSR9oCswKnGABgcf5/KpYwWj8zfkr6dRT4JOSnmfMox8/rUJj8sSEsrsTgjdya0Tdy0WNyuylmy57Cow/8AtZ5wSWxTVBRfQ44P+e9PbG0L0x2po1vfQRFVV+Xnnk9yKSVljKnbu9c9cU5CV69B0x3/AJUeWGU/LgdyKu2g/QesituYH5Rx96mifI5VR2yelNgUqNh+U9s96dJEnX+EdfUke1L1HqgmjdGBP3T3P9Kjztc447E5Oae1w0iKo4Cng/5NKpLZU9QScn3p2Y1cjBC5xzk5BPWkD9Pl59jijPQHr0HvSgZwWb8+9VYafQCrde+e9DDlmORgdAaGY8FsYz06U50ePgthQeo60m7BuNjO18HofU05DyW2gKMgjPWkMZlAZW3ZOAh6k1JGQQQ3ylckjrU7hfoN4JOPlNPVyEVFwMZOTjj+VRtiOUBufag/u8E8kckiiwWugPyBge9MJU8Ku3jkA04qrNnd19fSo2wxy3J9qdiWwdDtUhuvY9hTGQowYdM4qXIlJJ4x2pshVRjlscgDoKlmbJPL3L6kflUMi4bafvcmgMWGfmLHup6U0M6kjpjue9K4mPil8tWVvXPHT9KUuEjKdMn+Ht+tRnKOO2e9OjTc23bknkmldk3JEVo1z8oYDBYd/wA6a6nO5OOnPH41LG8e9kbdE4PKt/8ArqIIVZSWVE5wDRfsF9LDM7D83HvU6FZAW3bgRj6VG7A57DH3hTFlEaEDk9eV71XSw9izCcwOp2h1I2+4qurDceoz2PanyRg4KsxOOSe1KWJbAxxySPWmlYVxHQSEbGYOBnI7UsMjMSh27enPU1JCvzF+ucggd6hkHmHhW64z0qr2I63JIwkUjQrJ8uQSW6H/AApzzIDkcEdB2P50NZxoSJH3PtBAHb171HCYoi0n8eDgnt+dCbIuRyAJMyt1bnjpSrtGPMbcCfumpGkjeIE/OR/Eepo2AYYLluxbFUn1JbJ2ZGjA2bCBkAfKf/rU1WZsngevzfrUZmSLahVtx5Ocf40om2INq8dDk5JosQ2WBBsiwPmJJHbFRL+64C9ecn9KVJsKQeVByAOo61JMwkG0+nU9MVLXcwb7kf2kbDtfDD09aqvcR72ZyobO0ENuJB9jRd27QqX+b3VcdOuaopG80m88LnIH3aasjJys7I6K3lVdijpt4z2qSdwzMof5exPGayJWZQrLJ+7UcIvf+VTR3hWFB949lXHB655ocewF8pIudzYAHOKsw3AhCYbIHXNZ7SSWzSZ5UjJZm4z1A9hUU0zt+8HC9MClfuZykzckulbcxb5AM49f0qk14jIo+bB/iPrVWOW4aBIk/e7mzncMgYzkelPuEIO0fJgjLM3Q/wBfWs20Y8yuV7x0g3g856+p/wAmoltjK0ah2jZ+eP4R0PXoeaJNr3rZfcvRivWrjswOW+8Bj5uoHHpVJlcxY09DaW6xRfOAON/r+HtWokikYf8Ad7eu5sf561kxXyMoAdWQZHytwT/nvVmXUbeaRlL7l4ye2eOP60WHG2xoLGlu+e7knnv+NSCXy3O/ATgqx6g1n296JS6p8w+4B6VcinimRUXlh1POB+dU1ZGvK0aJYLGCnTsDSbHVSz855xUEcw2nPC+/WrHm4wTyD29aRm9GNUFjg5GAcY71HI+3GduDzxT3ZQr4bDVAXByT1PTkY/nRexnJk0LBSVKscjIJ571OoDEKOTnP/wCuo1f94RwvHTPNSREx8lst19MVjJoxcmTrgcBhu6kEVIqkuWPr0x+lQKwnBY7hk5GOMU8TiSQRjiQDLAkZFFr7kN6iswBK7sDt8v8A9enkgjI7+veh4MgMW79KjLEsFHBH4UaApMzncFWy2B6f41BEhSQnOd3Bz0+tCbXL5VWYdwcdKj88/wAS7SOAQetFrHXdPYW4kEfDNk4JAqJMFgQ2Mdj3p8jbwAyg4JJxjilaB0QFlAPbHBFPbQtNWsIzK+c8cUildxPU9MdqQbgefmPoKZdJMEPl7R7k00tbFJ9ETmMyNtGQQc8dCfc05sOzhvl2nBqvaXzxWqee2ZDncwPUVK7QywAxfMGPzZ70WaZa31I5XR5No4OMc9qTZsGdu8HqBUaNILwAncmc4PbipPNIO8cZ7VTVivQCArcsoDdverCoxCHfkLwRVUzx5LS9FAIJq0sMjxlmdVjxnC9Tn2NFrFbEhk80AdCOMGpYxJgktkjsDxUcdu7bWPCk8Y61ayDuU8etWm+oXIo2dQWdt56cUxp25PUdsVJuwOePrUc3ygFck9Tmk2VcaA6YO7J64qC7famR8ueeKmLfOC7bSFzj0pkybowD8zEYJOKl6DTszLlnCElmyORwe9RiYhXJ2kdiOo+tTFFgDF2ZSM4YKOPb/wCvUKWjysANqFjkkdSO9F0jfmvuTRzRqhB4ye9RTgA4X5QB+dWLqwSFgo4VRnluSap3UiW6q24bCCMd80JouLXQWIeb14x0zx/WnXOCCT1Hc1XjYQybvmK4z9P88VHc3xhLEchugP8AWqKGFViYjcwY/wB7oTTGQ4Ub1XGT74//AFU1Jt6tvOWYbiT1/Cmw+aqbm4GeM96ssd5vluoDZAIzntUzP5aSBWVSegPao/LSNMDqenzU3BjyV5Y8Yf2zUvQBm52yTwRwcdKC+FHYDvUirLMBnb05ApDFtBJbK45ApX7jWu5F5wx83PPBpdzcFug6D0qwipkFvuYySO1RgRSSMYsgdMs3Jp3S9CttAdAoG3qRimn5XHc9TS58sjzMZPQjtj1pzEuSo5GMHmkUkIijc/YZ69zmjCrweM+vUURgxhgWJHQAgkClYfLx8hPWqsPbURJjEceoySByKc0mEw7ZHbFKoIGG6HjJ7UyaIoyg8AjI3NU6IoTzDznkCkVyxI6H27Uq/KCB8vPPzU5pBtyePRh0qAEjjQgbmxk45ODTCAikHaQT1PShFaTDHG3GDkUj4VstyvvVXEwfAIVeQeOO9NGDIAPlK9QDQyyLllHy56nmkXaxGd2R1zRYyHSrtchfk4HsDSNHxuPJHTHegv5mBuwe30qRAvlOpO7I5B9RRsBGeQDuAJHQd6RULngsPXPapnkjZRntwMN0/KmFSX3Ddz1J5pagyKTch5x9fWgnnnnIx9am2h2XHB5we1EgJjwdoIHQVOoEbxMMtuXK9/WnIM5XoRzz0+tPVRtAfAwO9I0Y5CNuyOf8/wCetKwWGiPyyp+Yx5xxSySFthJZRnHNNTzVYEsMAY4pWZjGAJNqdwe9NoVh4ZQ2Tz34qNDufHcc5NAcyFtu7PTDVKrKhC9GIw3bFO4xIlGcheCcnNSK4OScDPUelR52JlGz9KTjf97HHSquVdrYlBUKWHIPbtSO25eOKRsYx8wx6GlUE4IKkeh7U7l3FgdSQC3zDpupZ2Xdz8px0PbrTSwIJ+8egz2FG3+EvjOBz2o3YXuNxgAnAA65/pVlY/kOPvYPXvUDqAwz8yAfKAeaVW3FiOmMZPen5FXGzp5KEnk57ikjYSRuwUBxjJboaJdz8DOTwd1Cxb0yWwc9xwarRE9QVVBbGWPqaXcSp+bO3rSF2AGGbBPb0psS7Sw+6euaV7ju9iS3l8mQFeMcg0GbdM8jctjPHc03YMEHGPQUAAA/lk9qT7gglO1t27J6YHSmA4ds/MR6elSNGckjgn1pNm/hY1Vl7nuKN9hNkeSMfLgdMk9aJEKjI79z2pVy45/M9qe+1QMfM3fND0GR7znaRgY/z3pS/UD5dw/Xmk4eTjaByQaHUYx0YdfSp6GbsSRSAO0Ei/LncCOv/wCqo2XbIR93BPA7ioVi8uUMeVHJI4pzFo5SRyPXtSuTfuEsTCUAHbwDzUm5lIfdgL19qa2WIY/fPct0p4ZdjE87Rj0NIAJUtuHMpHU+lPZTIqgfMx9emKgj3FMbsH+97VKrMqlV/EtTS7C0ImZmUqV2EUgdwocLk9AfSlcbj972zQ5CghflweGFNK+4ncFxubMnPp2JoO6GU4+7xyKH2Hjbz/KmSkYLBW980PRWFceJmSYn7qeo6ipXjMjbjw27Oe1NWISIrB8enNPIXymLS7AOMK3JoTaJQnGQvzLzuGc+lO+XcE+Uk8EbutRqxZNoZtvqW609BBv3vnIGMhcn2q+hLYxofJdgfm2nBINKjK/yhiSOOeKQhS7kNnccnNIDjOGyFPK07MhiGMBmZZMsDwTzTt5Y8LjknA71DIyg/ex16daeZflXHzLnnmi1jFtkiSM0jAowA6DinpcFH/et8o7CkyjNh0YZ/iDY/P8AKgKVJbGR1+XqaOhk7vYseas7/M7bG657VWexWe4Jt9mz1PQdcUqSxqcv90HB2/yqwLxopCU6nJO3oKhK2phJMr3CXC5Bjfyo15LdD9D+tNspkjTzH/ebusfcV23hvXrS6YWF8ivbP8rnjIOOue/pisvXLCz02+Kwuk8RJ2+w6flS5pbHJGvUcnCSsYzXyQTsw2yvKQwDflVeaZ7p2KoqH7o2+nJP+FU9QuovtLSyJg7sADoAMYqVpIngKxvwwy3z/Mp9v/r0PRFSdh6300SE71XywMru5+v5VFeakZVMayIwPzFk69jVO8REVm8t2XGSy9TyOv4VFE6qJnjfb0Vd3oMVKZzubL8F7uAR/uJ97b978/8AGpd7sjskm7BwrN1UZHUVWs7V7h1V9oROd/bqcn6e1a29IVeP7xBGOmM4yPpV2OhSTW5Fp1vF9k3H5+5PYH29qbAse5I1+VCcgq205/8A1Vpmf7RbFYIF2oMSbPlK/wCP41UubhC8SnbwMgsvI7YBpJMFdGj9misrguH5YDh+559KIHEkpDNgdye461QWdHhLXHQHCndwT71pQ7ZY8xxK4UZyF6GtNToUmkacID9WwR1UNVkTMrEcFAM4NZ1rItsRCyNHxnluT9OuKf5nmsBuKufmwOv4/lUE2Lxma4QlfvjqoqFRujy64XPB9KiikUHcy456jofwzUgkEZAHTsD/AE/OobMpFqKNdhP3ifU1KhG7NUxPmTI698f/AK6vRkMMnoeoGKytfcxeuxLj5V3cs3Qj/wCtSm2WGZ3Cr5hUDJ9ar5k3nHyLjAUdRViOQtGrBt5+tF7bE7bkkcjBQjYBx1phZVIJ6mnbgA23bnHT3pi7ASzcnHUcUtWK/Yx4oXL732kLg53bc/rQ6KWYx/IDztbkfz/zzVeKZIm3OzBn5K9cVI03mHI4T+EHrV7naTKm1R/ET024qKeZdpy2Gzg0xpQgZs4I45NJIXeDIVWYn7pxTL31JIwCpzxg8/5/rVVp0gnCN0c4wcVMHHKdl6nt/n/61VZiGbIXcM9qpJvc0itbostDASwZlZ8ZUDr9OlIgZQo/hBJwO306VWilV0kd/ldclR2BprX5baChAJ5w3NOzK1L20K/zdG4LGo7ggM2f4WHXpjvSRSZCuOV757f59KJ5S+8DndyB6cU0riTdxYLWF1COgeM4yPWtOFYl2bP9Wg2/NyQPTisuBhH8rdgMkt39K1IkEgC/c7cU7tPUq/cesiq0m772flI7Z+tJApMgRm+Y8fMe9OjhAcCTJ9COtAtzEzOW3s2Tk9vanbsMhNwkjMrfKynnuDSmVWOQ30x2qOWMQFyOSx5VunFQkmPJ3YA/+vTauachaQLy5+bI5J7VDJKu9l+beORjHSo4rrMWHbB6+lQ3TiQEpxtHB9ahpjUX1Kl2CsrMdu0Dg9z3qFdSklRQiR5DZG7PTvzUdzM8z+h6Y7f/AF6gy8gKBMIDgn0o5VY2S0saFzdku7h8jHG9uBVIq3ltLLwgI+YfMp4H0/OmTzBZF3vtAGQrelPupFa1VX4HUKe+adrFK8diPezMc4APQjnioXVVwTyAep64qUSBRuB29sD0/wAioJst8x6Jzj0qrWKTAgGT94u0diOlK0OA3zYA5FIJvLUsUzxxjnFRtIZBjdjPINMtO5Izg7R1xyPp+dJ5pC45IxwDTldVwBxjjn0prMFBA52jnPWlqO1hyOoMbksmW+bHTH5055CJ3K/cJwAKj2MV3Hle2KEVVBBX529amw0EgYdOF74pFDSR4TaP4vpTw27ALY+tEkghyOhzyaq4xGPloCzeYemV7UKBI5Zcg9D6GozIVlDcEeh7CnbsZRGyW5OPSmWSCR1JDbiVzwBiiHa2HLHIyAf/ANdRCZQQNzH+9TkIXp0JJBOPpQNOw9wQ/LfJnON2KV5ckFuRnj0xUbshO1jz/nmlbdkEcKenNTa47izS4U4XAPUkdaSMMpB2bQaeH8sNu3DP3cckUxnebHmN78cVLQXF6gdmPJA7DrTJFB5HzZ6DoakcFQxHLe3Wox8shXpjGAe5700JyHDDEK3+f1pRF5h3D5mJJx6U1myBu6Z5xRG7pu75zwKsm4K425mjCuDgY71GZMjcOcnoD0qSQSTHlOD2HUUrxbUBPJYcYxU2fUS0GrhFYNxnJORn8KFkIwB93196RnGRlee+eRShAu/5sNyee30qL9GF+wodQAo6D06D86apByB97HbvRjn3HOO44pzSqqBjw2edtVbQRFtP3TlQORnvQcxsATjPU/5+lSD5xvZuF9aarFjg/MDkg9xUbAIqYKsG5GetNkL5z0x1yakbEajPA6CmtCCoJbhuvtQDYqOw2Ffnzzg8CnyBZgQzKrnnC9v1pEbyw46jpu7/AP1qSNhEd+37w4zTVw9QSPapRfvD9aVdgyxbGTzinyDzACPl7kdzULKxU9B6+tUF7EqsG53YB45pm7acrznv6UICpx680qttUD8OOlFyr3FWMklt2B6f/Xp2cjjnPUE4J/OoXldXwee3HakUZYHyyW/KnYE1YlTKEjoAeQW6frU0JChl49veoLg7myBkY6r2NDSbEDDv0FO1yk7D5jtdjHuweM7uB/n/ABpkSnkbttG4uclskdaWGQxvxwmeo70WQ9B0oVWYjscDFNK5yd2B1pwy25Tyc85oVdqYLc57d6Nir9BqjdHkrg5PJ4pR8q5HJPT60iyE5w25e+e1PCsyuR0A6UxDZXZYywbk9y1J9odk+9gDpnqRTyn7kE8ADrUW5FbnLHoCGqVoS20xG3jBO7rwaRkeUOg5btjvTwkrtlm2g+uTinLKI2Yryy8fWjV7kvUgCgAhsY75/lT1+YZXaVznnIppHm7jtx+NHluq84UY/E1LuTsLIrbQB90fhTVkMSYbqegU8U4fMcj5gOSDQp2gnbnHGDSt3ExHQDB/D60xonXIDcnmpQ2Dk9D2pACi5PAx1PYUNdxEcZbBDLkf3qex5G3hR+R/z/SpA7MoZGUADkE1Gk24kSfIueKSXYVwJVWyFcnPAGOKUbI1+ZW45K56fSmK4ibC856Z707eTlhtyOoNXpuF+w3d5aFkbhupI5pxXcpPXnBwfzpPvD5l284GaerhVG75fb0poVwhCKCg3Adc+lCyGSUk/NjOV3cU1ZFjYbuAe3anLJg7V5xxkd6RNwDeYDn5W+6AOlRs+wAfeOeegz+dO+8Ru2465pybVJfqD2NBLsBgfasjLtQNgD1/WmblDHPBz0FJvMxZQzbc8Et0/WpCrIRlcnsaLszbIWxxjgngY5/z1pvlFxtKYG7GKlY4LEspABI29R/9elUh8n+Lqd/GKq5k5XGtIsSgHaR3FWIQksb7eARwQox9M54/+tUCRxycufvcDb2Pb6+tOs7gpdOm9SM4IHyhf8abehjJ9iGYvG0int29R+dLFHM+xg6KoG0hu9aVzZsdsu9MkdG+tZsMxmhdd/lspyB2I+vrUXRDknuTpcNBMh8zaTxv529+vpxzUwDT3Ua70cA8sr9P8iqF7MFiwz4Izw3QEY6e1LFM6je33UHVflPrQzOU0tCxquiPE0kq/MhGQexGSe/+ce9ZVzfwQIscfyuRltvzYPPetxNWWeJI3dizDgdhnvk96zbvRIZLxXgR4VC5kRvm+bJHHtWV2tzim2tjMtr/AGTuzIrnGDv/AIfp70wyupAHzEnAZun58frUlzpclkHlVGlVSCx9BUEN4skjI2VBOQvvVJo5k3zas2rS7ltIwsicdH3fMOCeRVx3V5GKyPKXwWG7jHU4HQfnTrQxJb/P908Dd69SfpTjAitkj5FBO5n/AA/KnzL5nWpRtqOZlihEijynPyhlx19+Tms29vNk6jCBV5BXtjtV+UxPCHfZgvt2buR74FZGqac0UhMWxlwCRu5GSTz6VUZakc6voyzCyy2yypOrl3x5bfeA56elbWn3hVPIV/KWTAJXqOvBrnrOJopFKnIB/i/hb0xW1p3lLCTN8pZx93qR3rR6rU7Ie8rs2fLb5DJzNtGXDCnlmSNZA3mMDg7evr71EskURWNXaRSBgt1PfNXoIvOQyJwg5+Wo5g5rEaMhhJI+dgePQ06FFAUhunpzTfLKtuGTzzmnh8kAfIx4qGzOTJHBQH5lBzzjNTQyMp4bJzk5PFQvGJJFUctnJz2FSNbGNsHkZ6rUO1jBtRRdMjSj5W+UjAI7VIIAVwWweg3en+e9QRbUAxwo9O1WmXLiReFxtycdfzqGTfuNEQRcDGRz8ueaXaVGXb6+lKrK4Kjr0yKG2nad3I5oH7r2OclYYB+YkcZHYe+KdtDKW+YMDtOeh9KI5AF3nle5J6flQsqkGNdzEcnPar9DsT7EMm0OQRyvIz1Ip2x3wRKAT0FP+XywX2sy9MU6RkIO7jnhveqT1LTl0ITIFJ7ZHU9KiwY8gN8nIOOKldCg27uOmPX3/wDr0jAbCFbax6q3OR/nNWaRZTmG3CozBc96Zt2ShduTnr6Cnz7mPykAk9W+tTRqYgqIu9wuSS3LD1p6pF3Y2JmKHG7YKmjbfkbsY9elMDHZxwR1A7f5xQuFIJbyweuOTjmhMV9C1HGWfc3citeIPjbtAwMkmsaG53sSzrtHpwa17e7Em4j5cDvjrTuybsk8zB4bnv7UsEjSkr94CmNlsqv3iOtMVxbthclsfSmaE9xAHwOh7YrPvYIxbbAmGQ55rWeZGiVvusB+RrMu5wisW5Hp3pXGrlCKMFSZPuAZ2d6W4V1DbflTHJPapRNFgoSMkcnI4FZ+oaidxjXcUA4z3P6flSb6GqbbKU8ibwGbC9c/5/nSTzotlvib5shvbHSoZZTI6n259R1qCTzLnKD90oPGMZOP5UtyiTeFZctuP3hnpioZJWuyzL1XgbflzT2RUdwdxOMgVHFcfKF9zkev5U/UtDyy/KRxnk+oxQUMv8QHGWz0pjKDlfu7uST3pMEKVZsEcHFIpaDllYttG141HP8AntTwUVWZsMB2Pao4pDGABuHYA9zSSAtgj5mAO5V6D8aDTYmVA4VlbIPXFOMflsqt8xJyAOnWoI90MZwcgHBH/wBepQpLBmGPfd19abZQ+V9qkrwCOo7Y/Gq+ckndkdAd3WntCFBU8jvubgVKAoH3fu/lSTsNEBcr8vRgfvfWkkLZyBlvQ96c8gJKr09aezZjBDZIHfv/AJxVehXoMW4jjjw0SmQ9SecU5o/LyRtIbnI4pmRuLHhsY5pXkK8vyfSi49USCJJtuVCvj8/rUUqeW+0845IFHmBmOMDvx60OwZfm2qTxkUxjgq4yNueue9KIhuB6D3pqjaGI+8O1IlweQefY9qWo00SOxBKdu9N3DOTwenHemq5BVQoGac3yqQdu7sfWp9QuhojLHcjbfTFSLudgjPgA4A7Z+tM2Mudzbsfex2qQuFQEOQARy3ei5OlhJGSOQ7lyMcHd1pgyp3EDd/Kl3biCOmeR3pyt5eVPJJ5zxmqTJImlaOXI3EDuO9PkkLIu3hxyAf8APvTjLtyTgjNRK6hx3IPB9KN9gHBmK/PtDDoBSMVKNntzk9z70sjiROPlJ4wexpCojbcOuOgNRuO9gwYzjdjJHzfzpjEs5PIToT1pyxqykngnv6f54pVhB+98565FJXEBZJSE3ZRT270kyiNmcthTwKfEFjJwuNozmo3f5mUrk4xk9qdn0HtoKjcEs2VOeKSOQqWXco5pFi3AA8jGSQ1NZcSb/wCAnFLURJKvmEgfd659KSNtvDfMoB6HH0pN5VOFwMk8Hg0DYzY3YYdxRYXUcXZlwcjBzkdvrRG3HL5I6kNT2uPs6sm3JYYy3Ue9MLAkAcY69h/PmmtdxjkKsMfxA9D3pDt+Zh0HUHrmlS3Eql127hnJ6Ypm9i2G7dyP/r1VhXFXAOQvUc570/5mi+ZtnsajXapyW4HTPenMwLH5t6+lFmhiiPEJbzNzY4I9KY4Zgq9MdxRxlgfu+h4pC+dqjJHXC9aoe27JCGCkdT03e1Jkk528frTmkZ4DtbH95QOlNjbIBb5R0JzQNNXuSlscjj0oTa27dxjpk+vtTduU4bg9MY96QncMHoe4oLuOzuyehX1709piGIHynb3/AP10xZCX5yAOhz/Oh/m5Hy+/rS02JbGhmK4G0kcfUU1n25jPJz2qQsUVtv50xsq4Lclu/wDWn5EpsTO4DLZxwc96QqQxK/KW6g05s5I+UAHp6009F64z36ilqDYm3bw/U9xTR5kvAbA9DUi7wp3tlQck0gRBvJkPHrTJbuIoC7hu5A6DtScFSd3J5Ip5iATP3SeSe5FNRAx9Djuaz1QmII5FTB2+vvThlQfvfRqVnYqwPrgn/CmqRgktk9CWqSW3YWIGLLFchzyfSldQ4aQrgjjJ7io1kAID/c7kN3qRpBkbcquT1bIIqkibjGUnjt2J7A0IgQZ3ZA5yadjI2nlf1FMkVW6dhjmmO6FZjGoxyOuD3ojwzFW6dST/AJ/zmhCTgMmMDbkev50bdxIDZIPagTaGMGzzyF6kYp+/aOcAHg5pTNEqjPzMeMD/APX0pGAztZlOPu56n/Gn6iuORU5UtxjIPekdAPfA49qj8xVbPbvj+lPDIT1x9aES2RkEj77c9WNObBUqdx4wN3anoOv8XsecUMobBk4Ax1q1bqZtkTLsOG5OOCOtOUEj0bnBFKZFRto69Mio2uegHDZPHqKW+xkxyySSAyLycYBDc0k6mzRZMiSXJ3kdvb8qVHCjI79AO1LK65iRY/mySxVuGHX3pbGTfcvx6xFJFH5W9ZR9/wBOnUVSuWjaYhY0Ujnf6n1xVMspBff0/hXtzn8vpU0s/wBqZVj2qwX55F79D7471EtjNtEUrurSKI92Bkbl6HgZ/WmKHiVlZ/lPIDdcY71ft9Qj+zvCHXcBncPX0NUJHjhlw29gcn5vm4zSTsczVtLjUuLm1PmRx7ghPzdse3/1qlgvJWQS/e3HJU/n/wDXqt5k3mpGs37kfdRj93Pr61cngkaGMs7qivkBe5x1/wA+9PVmTuiY6k7GK2gk+84Eiv8AdGOvSrWoaXC2BafuHHLqPun86x7oPbHKfMzYO7uB/KrsU0Mp8xnw7LuKs3H0+tKzWqMnDuSo8kSKh+VEzlj24zirzPE8BlT5gV6t8oB6ZqrE0QjaOeRM5yo9uT06Zz3qZr+SKEwx2itCxBy/Uc5wPSocX0OaUZ7lIBkwF+9gkO3Yev1pk9wrIB/CSBjtn+VR6nK6y/L8qkAgt0+lMt28tAVj2DPRex7/AFNJRk9jnlGT0NO1txDGX6AHDDv0PPtVqOESoc7XUkE/xZ71VspYCWBTO1dpY+n9TmrUDmAhSMgd2roUWke1TXLFRNFlXKkbiyjq3c/hWhZkuG+bAI5G7HH59axxftFJuZlYsOi+nvnpUtpfRefGu9g0p6HGOnP07VLuU3oaDne3y9Vz1brUsAw43LwB1PrVSPaxz028rnt/OrFzdllVQvynByetZszcr7liNTAJDIeJMjHp361OocqC2COMHrUAjLwgOzS8bjjAxntTFgc5Xd8mOgbrUWMbJ7F3y8M4+YrjjDU9lPdVCYzkdRTYnCLs3Yxyc9qkMgUs+5dqgcZxS1W4muwAGIHH3cdT/n6U9PbgnpnFRHEwJPynsB2/Onq7K42dMfxUroOW5zpVxsI+ZdvOMc/rTlRU+ZW2n370jOAMDqRwBSKQwO75TjJ+lXfud3NYmRQkyOORnlR3/wAKJIkjyqLkZyST3pka7juC5GO/ahw0Z34Ykj+9wOtMpSsCsW3fxEcZNQPhGJPDHrU0chdW7c4x61CxIcpt3v6n+H396tGgySInc4+6Bz/n+tLDI0T7h82R1DdB6VKbeWBQeink+v8AOq8r+ZHgZXLdRVpFdCXhpAwfYp4PoaGUA7S2VJ6n6VGsgifa+7JXoelOjuFV8dR3z2qiVvcVo1WRcHAQdK0bSAKjMu5mIHyt2qkLxXl2nAJ4yO1aVrGsjgBsNjk9iPrRew3O2hMoLxltjZB5U8UpUHG3gDtV5SY4VRVVlz1bkgfjVedo1JzhSecihMakVZZwpI/ixniqVzcwxqGb5gOT7HpTNT1SGEAjnOdrq3fPQ+nFY0l48wKunIyQT36Unqbq+5PNebyRGVjA4FVGgZ4g+5SyjJznOKW2ZS2ZONx5J60k8zQu5HIYDGV4A96k1UuhXkujt/dJskJwc/Sn25LkgNtccs796hEifMZOWPGB0pVk3xsPugf3qqyZQ6Zzg54C9x/Oq0bAOT0xz9fzqV7zceGwe/am+RLcxM7bQB3b8vxpLQAecNgjkeo/zxTlK7DnccHnPc0y3jWFef8AWcjAFSmLcFx0Jyc96d9LArjl2urZ+8SGAz1H+NEluYGBVGYNn8/TP+elDoYG80PlTwueemR/T9aYs5mVQW4zyRwTSv3NNVsIxbG0fLj/AGuDS+eu453gjkZWjIfciNsDfzpNzjAU4UelQ7stJgS6ykmXcp9qUk4IPP8AWmrJ82N2G9PWl3YwTwPfoatDG/eYlWO4dqfv3ZHYDHHrQoEhI+Zfeo9zqSd24dCC1PUL2EKkuf7p5OalY5ypOSD1HXFRADcSu05zwccUjAopB698Uxp2FACjPYU/dygZT6j3NMZdoPr6UxpcZY8HGMUr2HfQs7n2khuT3PY01sqF34Zj3VutVllZmJOTj+E1Ojlo87cnPQdqVxKQFfmG/AXs3pQrYxnjBwppzheN+0EDgd801ZSrEnbgfqaljTHorAABskk5zQN+3+8A3PpilkkBG4/L6561Grc4Rvl64PU0X6BfoKciQvu+gpSwYEn5h796XaDuKsuOhpqsUTaeXH8qpPsK9gKgJ87bc9qFiIkb+EKOSe9OVhjnqw+U0iF1O35cEY49KGx3QsWNxP3iRgEUMwTdjqOMDmmBlZi23bwQT2odwDlG468dxS5uw79B/mNKp28ZHekQyRKQOhPU0zO193UDselTLIdxH8OOtDfQLiR7kLOOExyRTJGXfxl/p2qTzQUw3XOR9KZ5nDA8ZPGKV7bjuugmSoJHC/xAHv7g0KzgAdVPQCk6HI//AFU5VAj3jtnFSRtqNLE5xwRxg9KWNACNu5mLc+gH+e3tSKvXPB70vMYP8GOgFANXCUEsSGVsnk/0FL5mR6Hp9ajzub9c9qcrbQc9fU1SV9hXHedIuVXavOeehqMYU4+9zyOuKkLEgAcnp9KiCAOR0z1I7VVmgv1HcHKjdnOOacyhVXbx9f8APtS7YyiyS7vUY64/wprSlpW28qegXt3parqFyQjcMNx9e1IsbKM/KwPQhulIwOB8ykg9DTGVg2Rzz3PFUm76lXJUYl9rbQOny9vrSTRLC4C/OBnJXnH+FDZwWHU8c9qVXI2qWyT196L3C42ECPg8AnjNPztBG3kcZFG6PLKN2c/e9KRHKPlsEdARTLTsJuLOF5KnnI4p7MBkDkdgTmmNJuJb+E8Y9P8AP9aXoOOM54pX6oltoFxET/Ep6g9KkDoxbC59SabCnmREjqODmm7xCpLnLA9u3tQ27k8wNteMks3v/kU1JCoCn05zTo2aPLDjPb1pksvmZIyFboT60rsLjhuR8yMFUrzubGaYy7ZSkfzKeAxPBqQEvGoZdxHBIptwViIZfu84XFK1xXsN8wNuSTr1yKSSXaT/ABZ9PWnBdyKrbSvp0IprOseUHH86TuTfQkaNptqltuOwYelMMWFHzc7uu7+dJE2OC+MjHrQ0nlsR29u9GvUlsaq8hW9c8+tSNbmMevIzTBKT8pbbg5+tG9pEJ3Y+vGKpXRNx6uIlG7kE4FExCvu2YGMkL0zTctlSW+Tv60bgw2KzEemeM+9Go9hQ6vhRkjrQWIIIjPJwMcZ+tI3ykFGXnjK9qTzHyCW3g+naqFfQfIYnBKLsYckntRJBwCGUEDoKjWJXBDOVHXilDMFaQ/N6k9qm76hfuM25PHJB6VNIwjXa/UHGR2P/AOumxscod/OcAD1p+4QTlZeWPIz260gIshQSuRJnoetLNlcFuCTnntTpAVYKec/xDsaax3Njrjse1BmxUUsBnknvTpoUeJl79VJpISFGCOOvHai4IKkHgk07mLI2aKaEYbYQx+Ud+KfbyvJbbOsYIUM3bqc+9SRQRTlNzqEQjJLdc9aiZooNUaGKTzYA3MjdPT8sUX6GTdhs9rskKybFU/8ALRvlU/4GoJbhkVoo0wg4bb0x0zU9zLFt+/5gPO7tj6f4VHFeNg4+Zl6enoOKnmZi1dWK8i+Rb7Ik3gHl279akWVmRRswSATu6HvTp5pZ922TyiqZMf04/Ok+0bWVvLdiKZjJditLcBMbfn5zj0HWrC3EqRusz7kZc47gc1WlKxusicPI54bsPWj5vMATe2Dldvrwfyppt7kK6J0YOmG57Y9qmKW8MbK37wg5A9Kr7ZY2cyfLnru7U6Fg8flPnrkMPT0IrRGlrF+ANkFvmAAAjk65xnip1Y5YNHwpyQ3rx0rLe9eJMrsODtb5s4HQGtC9mJkhkAdSAreV2bt+PHNK1hrlZHboLh2E8e9+SB7AnkURQQSx48xo2J4RU4A9c/h7U6W0aZBcMWiYEkKemM56/SnXJe2S1ED7mz8zr0YDjn/69O66D9nTvdq7FeFsEj5QOPdhgn1qSyRpVKqWkA/T2/KrbhoLcyDftYBlk/h/n+lWLSZd29ZMSMuSO+DQm7Et2V0Z8lvLdQMJM2yg/fbHvxV6CBLKKFE/eSDq7dcc/nTNRgyh/jRBkJ6N1/Ks4av5csMLbmj5BK9vajV7GfNfVHQ2r7JCV+ZjjcD2HrVsoFCDdkg559T1rOt7iLcsp27hhd/cjrV7zQRuJ+XOeOlc8tTJyuWlctEV+6zcMOxx61NDGcBQqsAPvCqtvKJ1+Rseu6rsMjQsSenfb2rNamew+Ro4vmK5ZeOOtRPHuPmDgnqB3p0irLlyuSOQO9Sq/mHCt8mPxos+obEKSHccrgdfmNPMw3fM2Bg9OBSTRnk7hjpiq0kjKCOhHFHKO5QjtiAQzZYDnpTg3mMm1cY6qx7D/wDVScqpznGcj1oVhEyueQAR1HH+f6VR1rUmWUhyOxBwAeKhZ1Yqucsx4I6UryEKHPAPBzxVUnzAMNtTHynvmiNzVR0JWhSNsR8uy/OwPIOaljlt5A6zIwI4Em7k1ElwszFV446nFDKvIPPGeavVF6jwqsGO5sYON7dqgnYqEdcnd3GMge/aia4WN8enb1qu07LgnjPAA49aaT3BRY2d2iPnDqOMn/PvU+Vckjc2OSwxxVcs0yFByv50+GZIgQd6RgHgY4NXsHK9kMjYRykLyo5bPWti1uTGiqTvAHDHrWRAxWVyeEBwCfpVs3kcYT5cg8YobDd2NyO5GwgMFGMlT61mX2qmBHHfJwwXgfz7VnzamxYrGcHPOGqibwXSSK25QScMWB9ak1jHW7C5uknw7bVLDGKYFLdHU9hnqaZJHGpRhuDDJwvSniYEGNso23IGBgk02zbmtoiGRzCNzHaQe3b/ABp4k3LsbhugwahkmDYx3PBLcU37RHGxA+93z2p3uaJ3EWFVQlk3vuwQW4NOdCXClFVDyVHYUkm1iQOuP73X6UyVmkfZuZVHO7d6UrNak8xCr/aWICMVXv8A41PHc741i3bV5xj/ADxT0lSMFBxu5OOrUksY2ZXjvjqRQhq/UcsYYA5yQeCe5oMgU7T8pXsOg/yKSOHC5LbMc59P/r0kkgkZWfd7KVI5+tLmfQ05hcrccqdwHJVvXv1pGDYBI5PZW44pC4k2HoV7DoD/AFoJ2vtXqeuW61V2Wpa6isVTnqvt0pqyHyz8u1CeBuqCbI/drkZPRv51YVWKBT83909v51LuwvroIyDdmP5WA5HAFOZQEVV5HfP86QxYwxbpxzTWlAGS34AZpIq5KW5A7jrn1x9agfCjBbC5qUE7ARjOOR3+nNMVmdip7881VwvoEYRmwW/EdqC2Gc9QOBnpTli8mMleMHqeppPM3cHjPUe/4UXC/cbvKqdy4PXnrSiNJuN3ljG7Jpm5t+CwxjGacY8DJ57gd6LoE7iRwYb5sD6mlkYxSgDhQei8UoKtydwI7HpQygR885HBHQVN0x8wqsHkwNpz2PXNBUqBjaSOdoPWo0BjPzbcHvUqxpGox35OcZ/nxSukF+xGpkeQ7uMnPNP8raxZ+Men+NKbj58L0z3PSiR/m6tkDn0pBcVJbZYwg3M3949M0jDcD3C8Z3UkITaWdgFA6GkVscL06EevvQCYpYSMOnHX5v1p7S+WQFUkMMcUisoblfy6USMyfN0JPSnfuWIcM+SrMBxk4FPVt5CfcU8AjHHXvTXm2xkOnUYIHagxiQ7Qm5B3LYpu3QBqlkbBwABnn/PenRgYz3PPH/66aCNhXbnB3cHoKV22KX74+6e9SGwp3EEHlh0+lAjVjn2/z3pvmFkBZcqeMK3IojkYcDnBOKdhXJiqqjEN8x6gtyKjCs+CG247noaRpECZ3YOecUkmWRW4CD14IoSsRfqAYhtu7BHXI6VIu6Tk8gdN3b9aSQM+0xfOCOSfX8aieQxLzyTwQO1VeysPm7iyPzzgv7U5CNoY8Hr/AJ/WjyxJll5XH5UBTtwVxjOQfWlcGx0nzD0HUHtRCyq4b5TnjB6UkbOyBTwOpz6elKojdii/6zPfgCm5aCurkTII5WyoAPYc0bvKYELkHlcZwKdcHa6lW6cc8UZbjd93Gaa2HdCjYobPLerGgtsBwoyT27Uq+WB83U5wPXNDxswYj7qnBzwaL9B3Dzwin5c46g0gUuCT8voTUYjywDbizHGPWnGVzIVVWAXgsetF0gvYkaM8YfjrxTWj3KCOfanK3UN0A5zSB1KHPygjPtQ22O44/KADyR74H40nmFnUfL8x+YCm7RKqgLxilLjttDAY+9RruFx6zLDuCL06g/8A66D1z1BPQtTSWbOeM8Gmywjnc2D3w3Aou+or2HFQSy9BnA9qRmyuDt54wKagMZLfwdcnvUjoVjVzwrH+9/nFF30FzDA5jXG7PbmnPMqkqWy/Qj1/WkYxh1ddwIB4K0hZw7O6q27+92ouTfQarEOC33RxintsztOSDyD3z+dMAXzCRuIHINPWYHd2APVvX9KOZPVCckNjTjb05JAbmmFmwc9uxqaQNuDK2feo1CgkNwSf73OaLkthy2D2BztowW6sxGe+KU8YJ/HFBzIcbdo9PSjqSKI/MQ9kA5JxTBGWyytlm7dsUnmK82wc54B54NPkVNxJDdeH7UXfQV2xGzAcDaCw+YU7eY2DLwMc4bpTBEqg5bcOo3c4+tRLuYn+IHp9KoZOH+ck9KDgsqhsDqfpSbUjUY59hQqBi2PlbsDUECkRsh3cSKeFboRTxdLvHmRZXGBhuRTfLBO5uGIwSe350skgtnzJ8wxnj/69XfuAjyfO7/dBGfUCofMXy1x97qzHuKsRrll7qVOR6fnimPbFon3MoTOAT3qCXLUQSLEo+bIPpSSgshk+VdpIGRuxTERY4z/Cx70GSRcr8rEcAJ1FU9GZtjvMSYEt+7Gec+nFNkCE7oeSAWLdj7n0+tLG6SqN/wB5WwwPTAz1/CnRqF3om1gQRtPp/TtUcrMt9iuHZW3fOxYEFV6fr7VGv3i3z+YwJ+boO4zV5o2djF/EOW2pwv8AjVOWTbOD3P3g3QdKd76GTbTLEMbS8F9u7kbflwfQnv61FKNquFuPmJIX247GpInjt9zL+8YkEBu3FQyJsP3ODkszfLx6emagzbutSCS23xoD91edzf5GaYYjBl5H+bHPzce38v0q20iyRhlk3KOPpxzxUOxbkr5Xy7cg7ux4GMfhmtE7uxlp0JGllaKHypCwb5WJY5x+fAqv5XlM7hvkzyBjjmpoNyJn72Wwf0BB9BTrm28m3wNoU/MAv6fjjmtIqxVraofAYpUk2/MxBG1uucdvb61bgdbiKP5PJlXCkt2AzVaxgwodvkbG4q3oKsholb9398nON/PXPNO6RotNWSpMvmFZeR1Db9vPrxU7mNlG394cHAXp6fSqN2gLsi/vAOWx25/mKvWepBCy+X+6wMFemfQjse9S31QNq+gyOOS3YlY/MzwFkfhff6VoL5XkwyF8XBJBK9j1H4VHby/vneT5Y9pJB6ZwOPyp3lKGLD5V549D6jvU8zZi5J6F+0vYp0lhdPNDpjJ6g8/n/nNZGreHka3LwTbplBcru4xkA1YeSPcpTbuCj5mfbk46/wD6qfHKkcU6Md0rKSG3cEHn19f8ijm5SXKz0KulxieLY/ylOzflxWpLMEiAXgdlPQGo49PSABlf5jxih8QOqHr1wf19ayk7u5m3cuQ3ht9iRKrZJ8w7eB+taHmkcx/KDyQe359KyTJ5cgC7gDjIPXHNOS5MMiku5QnPOMsOmOTS0kRozWDluR8q9SD61Okm3ovAAGD9Kz47xHx8uGJ6jr/+r3qwHyoLbUJGR83+NQ/MTY+a44yenvVRpFJ/2adM0zy525Tp+H51WdwxA6DPAY8imkhp9BZWaV2dsBjyAuMYqCVRks/T0NMjaTO3dhFx83epiFkjLbuAc49TRqjt1exEX7FSVHG7tUZHz7UjbA7f3vapDITmPcwQfe/CpHOdpEjAjoAetWWr9SBgS4AUZHZWHFHnbVZh83VQD0zT1dY2Y7QWzjJ78VHJIVhGFVFB78/57UG3MhN+7l1UN1AWoCftA+dcNjqevFLOpeQOPlIGOO9RvKXi2PyPetEPm7EIkCHG7ODyBxihphs5GNpzk1XYR2vzIgw3UjmlDiQnD+xHT/8AUKvQL32JxdhVwThT1z61D9rLkhW79abINowGxkZ2BjTd4kbC9MclqZqnZWHvKAR5afOvOarGZi+Ci4Pf0PvSyuSGDbl4wCOtK6iNFO3AHJYc5NK/caZJCpcMG4IGS3tTZGDRt8+H2khuxqGeR43Vg+xjycc5HvRh3BaPMjseSOi9z+lJD5basdGTsVT0Ock9qAIvMxt3setJIDFJtKfN3J6U4AIGIbHfA/8Ar1LXYe44qTJxgHGOe1MZQXaP5ScYxnrQzow+bccjkD/6/wDnipEtmkAIbJT5SPwpJ23H8Ikahie3GMHtStKquYx94fxHoDTlj8tJM7gVHAPf881XI4APLdV3ckUXTZdx0xDOcllXOBjvSykscMy7s/xdqb5jbgC2Dk8DHFNjHlB0Pz7uctT3KT6D0wpKbePU9PwpDJHbuEP3iM5PajzMMCWYA5CjaPlp6jfy4Xd2Ibj6UN2KE+0JCWYfve+H5prOJCx2eWAPlA6CnyRR85KhlOfvcmk27SccCobe5SGKpbLFtw7inoqlju4xx97qPzprSAyKW3Anj0z+VAYF2/2f5UWvoF2txDLu56Enr6Uu3CZDYJ4ppX5T83JOPp+VAUqeOO309aq3YLkkt3uCIyLkE/Me/bmo2TBaQN8w/hHY0rRhV444I/OmeYgkO/JOetFmtWFwJRiCOQTgfL1p8i+WuR09+1S26bn4TeoHB7VFJGI3ly7Fuq57c1G24bkYYbiW547dacj/AC+gA/zihwWII+Useo7U0TEEqzZ+nTigd0SkKh2j7pAx7UjbmHvnGF9P8imoFYc9D27U+Zwo2r0/nQLmITguVHHHGakY5UBfmY9c+1M8w7QX3HHSnltwJL8/yoC41owSS3Hr6ClhZQuFOTyOMYoZlZcbsr0J9agG6I5xtB69qFoxpostIBEn3WYjkDt/9ahWOdxbC+ppsaqHwqhSfXtTwFjDbvvdsHpVX7jvYVky7Nnt0J6VEuIywHJ7CpBgqc9M8tntQGYdVwT6tUjTGDPAPDY59qjMhilLbj6Z9al+Z8qeMHknrxUTwgk5G1T/ABHpQHMPj+eVt2Ap6U/HJAXDGmLG0JTuvfFTD92n3uvTC00+hLfUNmw+pzjnvTWDKx9T2PahW3AjdyentQflGOreh707sTfQesOzDBsNj7p4Apu1dxPRxyd38qHXb8j84FKJRIgVui8gjJP+f8aZLTQit/FswOn0pu4O/wA3LdAD/n/OKUsQvMvA54WnFThjJ+HT/PelfuwTfUXaGU54K9D0qHczBsZTGTgUMoZgrfdPc9c+tTrNkkDpjBxxTv2GyPcV68gDAz/+ugttbcfmHYUSY3jK4LD+Ht9aa23DL+eKW+xRI7BmR02mQZGGpJGKuWDtluGG4c0w7UYMy/MfTt3pyMFP7vnsS2MihDuK2XwC2ACTubtTpZBFEpLb1bg/402TKx5ZQy579TTQy93ZVHOPQCjzC4GJlXLNjjgj0oLDKL0yO3enxzAxlVGU9WpGc7drY2HptyCfc07hcYjMDtHCL+tO875sRrjjOT1NN2llIHIXrluRRKgUorfKM5GDRcTl0RJI4GBv/Cm+SS28/dH8qR8IcjkdCfSlyVUPjK88d/ele5N9RpuAGCj5R1ANKyOWLF94Gadhck7MqR8rHkg05SYmJ7GmguyFXLKB0AHapFXeRv4ycDd0qJmXfkbvfPapWwwXK8j15otcV+4rf63PzDb/AADoaj8tt27btjzyfXNIW2hl+bd6nmlM+1drcA+nGaVn0AXlWwo6dDTVMjvztyD1NKJNpYHocnI7f5NCQhVUngHkEdz3rQV0xJic8t93jnuaNxOQeo44bkCnsFA4+6Rx71H0II9e9L0JdhzL1I+Xt9ab824BflQc8097l3CkduABxSlQoLHr69v50yeZ9BhY/wAajGOCKYfl5C5HotSb+cdAO3+fpTvOAUgcYpNWFzNjYmLKSOpPAPalTDoQ3DLjkdTTRI8jFmX5fQN1p7SEMoC5zzzzRa5V7kZkO7G3OD+VKymbIbqB0PpSMSZN69T1/D1oIeVvTJzTFdA8RjUnLEAcH0pvmM7AHcAOBU8kYSJQfnPJOflqBECuM/l2pJkPe6EK7WLdVzyPWpWxsIHAbgNu/Co9wCnf8pPI3dhT2jVU2h/lBAwP1zzS0e5myIylVIVFwpxvPRvenRPtlUr8wHf1OfWpGTGG6x9Pm70wlYyrBPMKn7v3QBSa7ENpDrpNsiNHPy4IOeijuT70y4l86NVX95gcsnVjn+VRNsQl5I2U9Qu/nHpntirDCRYtyfwDK7ew4zxUt23M9UVIvlZGf7icHc/Cnjj61LKphjJb+Niyhup6YxUsLqgIEiR7m3M33s9evvUMsmxWVfmwCDt7DnBA9KNznlvqM06dNv8Aq9o689M5z/nNDnbcszRr85z7dTj9aLU4A3b4xwMr8vGAOafcTMjBjsMa4B3d8Z7etWgs0r9AkjycNyhIYr3zkYzUyvuc7fmPYN2HSokgSeNd37wMd2PugDrS2qs6+bv2qp4LJwenSnfuNNLcFugYizR5ycH1B/xqYKuyNl+VicKW6E5Axmm3SbpWZfvykMR/CeoyPSrNrtmnjjWTaVO0j+EYPX2/CrHfqPVyiM6/u5FPB7HuaJ5Xt387ZwwyNvTPXA96WSWS2uHU/dXgN2JqeOy+1K0bOUgOGJD856k+3p7VLklqydkH2mUhA8e0A7l2/iM1PLMsDMvys7qAvz/0qu21BKrO2+FcKeMHoefX/wDXULsJZImkPlhjtjGz/PNG+pFtNCxDZ+ajG5+YYJB+6fy7VYtFMUCjy/KQDaHbqBnNLvXbt8xsKMBec55GOtNllc3CoPlBBU7uh6dvWpbvoYtvqXreTyzJuRZFI2qFboemaZc2ivJlm2AAEhugOKrW7KsxVd6t1wzdOOPxq60bQROo3uhP3j8xB/HtWLbWjMnLlZGzxuPLWT5yMZLc0yEbJAHfEeOp6g17R8OP2OviL8UPh3d+LPDFraX8eG8uCacJLMygHaN3GcHivJNX8JeIvA+ujSvE+k3mmairYlgvUEZjIGMY7+vUg01JPqcdLG4etVdCMvfRBbSJIdqupLcBm9M1agl+fBfJDc1nX1u0REavzjg8cH0z3qeOUuDIfmIbkIu3PFNpHf6mhNJtc4+fAwfeqrOGzjgjk46VGJgpcjkNwxLcipxKki7Y2Azxn1qbMm/QqJIygh2BXp2qRJiIzjB9AV6H8SKZ5KlyAroEOQD2NM2r948FScdh79aW53PV3Qy5LmMuPlLE/dxwPzoiysCITiQA5J70jTMzZTnPQnqfWnwIUlMrd16NxzVp9C0+rGTRtCF+8WPp0pjurOA8e5eu4gcGrly44y2OBnHesyaZZXAL7EPcdKtb6m909ye5YwJu+9vPOfQ/SoYgHIbox6Z701pggdFfeRyO+O2f/r0zzwq57Z+8elVtoF0LIhySMAehqnIWO8DgEdv8/wCcVPPcjlW4yM5PGajjVWGRuwB03fpVX0KVkQbZHRQTx0JHcUwsC6xKcYHzMO4qSQSSSAR8sB17AZ70APE2evGfXjmncq4qL5bMrHIGQC3cU5pFg+f5WwcY7CmkMyO33AACGPofamyQFpAYky5JOD0zUOVmVfuK0oSV2Xksc53DkfjilLSRrlE2AEBdvZuc8dqsWGnRzpLJeboW5xhhgEd/b+tQh9kn+u3RnIG3GD1ovfRD5uwzcSp+XByQxPJNRuizMVO4HJxmp3wzufmHPSo1Vgc/cA4z1x0pXHuEBJceYvyDOV9RzSljCpSHbtY8k9qWS4KkLnKk/eHYU1Eii3M24gZODQ0O/cTz2YfM2Wx0DU4Hpt+Yg9f6U6TaJFCLxjH3uMUqW6qcbtvPBLYx+dTzWGpdwILuGkiw/ao5HRQudxGMg4/OppURHOz7+Dxuzn3+lQy3DKDu+70560c1yua4jPgNhSc9icCpbR40LO+4Buinrn6nHFQAFiB1A7nvS7HZsF8uvykHsKrRlLQkkcNJ95WBPB9qYzAsPm4HVRS/KTt2sGHY9RQyKkzSKuCTnaWHFLmtoVuNTZwfmyeMMOFocnbufr0xup85eZFKfKMZK+9NaNWAXfkgd+/50KVg5hFZo2OVyccnNMOTkM2B2IpUlKBgufo3WnRfcwVY5OcDtTv1AZ5uFC7cjOCD2pdqRkPt3npjtRtCI5J+YjjPapSiCMNvwoGDmp5hbbkMd7MyrEx2ICSCvB+lCyEuwZ12n19KY0O1TNI2VHTHY/hSxnfIoG3HXuP6UrpCTkiaVBGBhuTwPbNM2A4wwyB/dp5YZyeGAxgng0xFEe1UwAR37mi6Ks0KHVMFtuD6Z/z603zE3jHOP4R3/OlwxYIOWz0FPRbXH7w+W5BHPekK9iITvLOQcADjb7Uu0sSpxtIyM9qRYtgPoDj1qVgVX69MUPyJuxD5aKqH5sA4H+PSldg3PyrxznpTJOgBOCBjafSh3BUr0wMAH+tGo0+o/coyd3X0brSMVJCtkd6EcrHtKqCp5CntQsnDEfe6nPcegoV+pe6uhJFZkVT8i9AB1pFz0HGDzmhlx8wZhn8qNzKqs2DnoQfSnqK7HrGd6jdkngj0p0iqEI3YUdcjOf1qEsPlxuBzztprz+WMDhj3PU0gvYsKphJz80fb1NDRAtxuwR0PT0qNZS+cpjacFfaleXcwH8PT6VSj2JuKzOmFC5x1A7f59aQttQAfNk8njC1KzlYyBzwevelaBFjOF2kjJwe1FyuYjLbvvtz0yKQruB2t170j4+Xauc9NtPjXcoH8PcDqaSk1uLm7DF4bB2kE9+Kcd3I69wTTljyD8pyvb0pGc7ST8uTgdP8AGjclyQiI8g4wSOw7H/OadJAFwzN7YDdDSNJtTd8w+ntQzyE89CM89qL3C7Y1iWRwPXHPak3FVGV64+apVZRIMcZHI75pN+1mBwwUbh607su/cZvJKfNtKdyMZp0rkA4X5vUYozG+NjYZjyD2pGVmVinBBwR2p3uO4xcMMHdk8E+9PcIpTdwvQ5b1p2VQcctjnb296hlZkIj27sn7x60tUFySQEgKrbewHalGY1XnOR3al2MmB8pyOCGzinEBV2twOuOuKLpBzEbN36t7dKRATjdymCM+hpVAxuVeh7//AF6Rv3g+/j2FCQX7i53HjgdDn0pcBDuC5wcY60mAoxuwPelWY4y/3c9fSh6CuOYsMEbdrDP0pgQOpY7s7uMYH86kkbJDO64IxSDO5gNvAwMUJvcnmY1XzvB45wfU9qbglsBtq98+1BjZSAduO6io8DeUZSSTkk//AF60EnclZsv+757Z7UySIRoCdzPnjFNjCxM/3iHOOamiJ/4Aex7VDfQdyPbtYA5GPTvUwaRowpcuqA4Vmxx3pkkhwFLKfSomb5WAwrjoR3p7ktJjpCI3z/DnkD1pMlwMNhPvDtj1ojnLHmPOe570rQ4HzPjI6Hv3/wAijWL1JXkI6shBK7o+pZWFOlkUqCrfL60zdysY6H07UbiBlemce4p26oWwszYY7d27jk8D/OKbHJtlKP0I6j5qXadzK2eDxjpUywKyqC20kcsW5/zxSUhXGqyxKCGYMODnpj8DSJDt3fPtGTgbu2ads2ct0z94U2Tc/AX5gead09RahxnAbOT1pNwyVDfKTgsPWkPEeRw4PQd6GkExXu0fQDuafqJ9iVraTzXfePJADH5uRx6GozbqQGV97Z+6euPzpd2x1LvvLA5C9jio0DQBkKdsc9R/hRbsJsG3MpR9rOepPUD2pcozY+6o+8D0pUbepXZll6E9vWoUAY475zjuP8aHbqS2WUmZgxKK0YPDDrjFNTczIy/KuPusn44z60wCRkaaMKU74bjrj+lKkq+eR94EZHzbh9PyqdNyXZEyAzIkfl/Oud0v94entVZLmSBRtRGjzjc3X6VbRy4DDZv6Hc/UYPGO/rVUHe7q33AQQo6D6e1F0ZNtaSBsyuvk9UBLHZ8p/X/PWo08pUkdd3ngZK9uD1AqULuuBEXKjd/H6YxnHpT0WCKfy2k8whWCy9s/1/lSb6MybsytHKrwSO+2OQnIX72RxzjimNdq0Bm+86kfxcEDtjHSrPNvDKGg8wYx5pxuB9qiS1LKhX5Ywu59v6VSsS+1xUumaJnePy2IBEg6EZx/9eryurshkHkK4y0ca9QD3/Cs4qqNv8zcxbbs2bQOn4e1akL/AGtlEceZeFy3TA7iqvbYd7a9SLzmeGOQSLmXKjb/AAgZwcduOf8AOKbZI9jK/wDEWOAV6iriRLZSiOWPzI3LEbeijofrznketQ3Dxwyp5PEYYlj+Y/OldBdElxHKwYSP8qjIDdvf6/0pbO5SBiquxPdm6Af/AFz+lSqA9sW7lchO4HTFVPK8yPcp2+WAdvbPXk0rrZoOa61Jnt2W6e53+bG3Jjfuegq8ssEiRq0exRyAi7tp555rPtFkz86YKnJLenar0TrEmIuAf4f1qdUZN6bkE8shkPlfKh5G5eWGOuc1VWJvMZXd1jIDl9+4Zz0PoatXjM5YfdCdFXsKpx3KpKvmb/L5zu9far6ESbsaVvcIzx4+SMnA39SQP16VsBGjeNxt8wfNg9D3rIiu4VtxHKj7AQFKpzuI68e2TViKZQomU7WBwDv4+lc04tnI99T6+/Yo+O2r+DfHFpoEuou+gXxMX2KZz5KSMR84z0YHg4IyOD0rQ/4KK6vP448QaJAdOt7aawR0N/A+TMuVYdegyOOvVq+TdL1WfTZg8TtEVcMGVuRzn8Oa9Y8afEC38XeFLUXzs9xbqFWUt3wBj35p0IKKtLofMYjCexzCniqK06o8VSOHyxGzyxTKcqW6E55BqvFHJG8gZ0cHOV7Y6VZu5Ruwu0nJywbtUSwrIAVGQOWz0IIzn2//AF1d7H1rlrdDxGhRRsUADAz3oWFhxGqqp6kdqFdHVQHbgk4HIqRXLLw21B1LCkKU0N84yMVjTCYxuZuR+RqGOKRmKnbs6g9zS3LByCFwo6kdfzp63A2gA8EADHfrSt1O1JNDU2YAXgLwcr3zVa7WSSZFQ+VHGuSR1Y5qWVMbgWYr94YPI/Ws6a8eN1Ab5OeT3q1G7N4x6liW+jRWXbtfjaGbgY6n8fSqYP2mZYl+R87sjoR6e3ekaJpvnHZen3jnvSKqIiE/u1cjl/mIPH61o2ktTTR7krK6HzV+QD5c7vemN80Lb92c/Lu6EetMaHbbiMcpySQ3IJ5xUW0oFZnkZemD1p2T1FyoVN+dkyYXbnc2MU+NX3bAnyDLZHt2qNtRb7IyKit3G7qvsfX1pwlLYUfJgj94rcVLY7D/ADXupZh9yB/l2heCOD7fT8KgXYC8Y4YdB6Dtj1qcbyhh7nr6DH402OMjbM3QnAX6Eg/59qlS6FK6I38zbhGww4yakgk8yVjI7ALgc+tLOVA8xevQD8aGbrhVVmHTOQP5Vd7j5l1JL65DRttRQpONoXaP84rPknIwPuhQAFHar4KsQSuSKqXlv8yknjuN3ehdkaq2yFVuSq9GGC3cVM4CLg8DHJNQIrImR82Txhqkd2bZ8uznkHuKlruFugwIpV3VflxxjGevJFLKyTKVDckYNS5XbLmXqAQFwRmq8hBCnfsPVsVNmCimPQneQdoA/ipC5lYqvzHoc/p/XikVgkYWNtqjk59Pxp0k0cPTcT1JHel1Gn2Il3KwDbgT1+tPI3gF/mQHk9aFJkb/AGj1x2p7KFAA+Q9SB1pp3LTXQjU5JwmMc5PGfelnBZRgZORknt+tI9xlzlsqOCO/tUi5bGCx6kA+1N6CTZDMSNgR2DHOSakWXkjp6U2VAw++yMBnJxgU5IwkoR25xkD+vanZFXI5WCpkPyPvbanRlZBj5sDlvzqIttR/unB+U+p96tecqvHheWGWG3AIos+gXKO0biGZQQec1IM5Yq2cDt/+umOW3sr8gcgjHPegYMe47l3dj/PikNCmTYqmXdlRwQ3NPVt6FFXMeQuGxwKrTKcKDwAOoJqxDI8UTRq6lP7vGM/jQ0g3FDRygq3zpjhOnSmsQsYCLsJoWLzQQv7tgOQMZpQVZCp428cd/wA6nQLilgp+bqOmKi3hiN3TOAaAgjBDHcOmT2pdoRTnc2elHQFIVlVmOOSOuOwpo+ViF4z0BA4prZMOC+M916/j/n1oEaljllyOAAeTSJuSZYRkSvwD1qJvlbMfIY8/N1p4XAyeQRuwetKxKADovXmghu4pZlQfNz2A7n8aGDbgdqt6kU1ZEYZVsMMge9LuCg5fB9R2NSmCkOjVt5K/Lu78gcdv/re1NHBZDtAPT60OxVcndsJ7npx1FCqXVt3yrjl1607j5mtbjuQSD97FRyKUbPXnqadhYQEG5mYYB3d6arBmYS9BxtDcii7HzksOCGYYC0eVGGV/vHqVPJx+PpSNIgXaOgGB7U1VCuhPPt0FK4uZk7IqksoZi3GTSgKp2u23PIx6f5x+tAYnkcZPPpURL78F1OOcdDiqVwv2JHiJkBHzZxn/AD+dNV/vA8nPH/16mdhJErIzMSPujGQfqahS2aMsNueep/Wi4nK24xUZsNHwvcds058xsSHwR2FWkwhDHAJ42k1G0JhRnklxk8KFwB+NLmuyeYh5bcw2hgRkHvT/ADyBkcE/xDmpEt0aHcd25hwQ3eoEHlMEfaCe470bvQE7krN84PUgE+5/WoZJ42RizbSOAR/Wpcsx+X5mU5PuKZdRmJGYbSpGWH3qY72GIdoyF6H60BWAkIwGPAz2qe3BmhU7FA6jFLPtSMgNtyRRcpNEK2w2P5n7wnkFuOfSlwkK7I9oAGT3OafMwT92eCBkkfj+VRpypB4Yenf86aVtSrrceZVML44bByd3+cUiD9yrycOx+UGjywU2h1BI5PqaaqRRXG6ZucYC9qd+xXMhwwzAnjHp8tKzNjAOTnoelNLJGCo5B7jrSqWUg9Se4oa01FqCbnO45ywwFHp/k/rSbAsmT94A8DpT1n3SdNuAcE/4VAzlsnpjrjv/AIVKbHqSSsmD6jn6UjyRTxgDjJz9aZGnmHDNjbxz9KBGqAjbnHUbqrzIu0K2VXheecZ9aasvluoPygHpVpVFwNo+VgCeagZWVjnaaSd9GHNqIqq5OW+bOQC3SiTc5Geeep70o2oV38Keeo5pbjzOGC4XrlewqgUu4nzOpPU9vSpGhDRhS2Dgkg/NULuHBVG2tjBohPlr87NvBzndxijVBzLcjKGSXJ+8pwSeAOtOEavlTtOB1HenNcli4KYx9z/69NZiwJZvm747U7ibuMhUE/N8pXk5apWd3yH5AJwP8/55qLzfJBPysSOT/SrTRf6OG6SORkMOg9uaXNfQjmS3ZCZYVOwtsI7elCqFzj5x6+tMKiRi27cMYA7U/ayLk/LmqYczEWVl3EfKM898VLcTs/X5cdQemO/SofPEbFW5OM4FSMi5Hzds89DT0Yr9RjYVCob5SD9KckhtxgfNkEEjrSfICVHHuOlPDrGDn5h0J7k0rpBzdhkkRYqR83flun5/zpyhZFUJw5yD6U9WBCv0GeAO9OiuUUEyfI2T06jr60XJcuhXBMQBPyj7u7uTz+VSLGjpzyScFC3b8aSWdZAfvA7i3zNx1PHTge9JHbpIXkldsAAKsWF3H/P50cyWgnIj/eW8uBxGPXoR6VYREZXZ9qtyQqfLUbySs7q4XaOgXr+vWlTa7/fwQxALY/pSd+rE3oRWwwkit9w8hKeHOFPlrED029R74pJUZsluRnnb0PvTZ/Lk8v8Ah25IG/qPWi6Jb0FedrWZJPLYu3ygk7uD3HvRNE8DkKm5Qx+ZflHuPzoDrMg8z5SoxvZ/ywPWpriVUgjAkywyWLfnnrnNKxnchnWNIys38Z4b2yDg/jTPJjVQjR7+mP8AZ5B9eKka4Z9jn5mHJ3KG4PB4/Xmmh0uDhpPLZuBt+X+VOztYxbJbpIVAj37pcZI7t7n3qtbXDIP7oDHcW6jtjP4VPcW8eHcfMycbm9ev0NVUgRGYNu3su5wv3QP8eKStFaEK0di6Su1Quxnzks3UDg8fjSG4JLNF8uVwAv3cAdaIXWVSYOVAyQ/ynAHPTr/TrUUEcckhlXesYOwbl7Dj/wCtVK3U0Ui1BKk1kqSlUlDA7w3fqf8AGntIs0zr8jcc7epIwB9D70xUt5VclHjVWwSrckgYzg1Gm23Un541YlQrPzx0JP68U+ottC9A0UQCSZZuyr0I68UqugRVWPYDzlflH0/rUDJvAdM5XjG/lh/jVgyl7fGcbOFTvn09ql2tczY7znnDH5srwQenb/61TWxEDO7cIVAw3Zs9femafeOitHKi8AEheuOtW3RJiTv68Y7CjmMWMeCOIM0b5JyzeprOnscOQeAeTt69P8K1hAbeNwnyknt0+vWq9zD9k8ov8u45BHQn3HalzW2MnJ33K1tEschP3iVOCr8E84+nNW40MJwyYBUY+bpUKTxpO58xCAcY2845H4c1btUi8tPNfhjtDDqG6YwelTJmbu3dk8XnQTBpf3RVQdvZvQ4+lXrnUCbRYU+cKGLSbvu+px9aihNvFGRL/pE7ABctwo6YHvUJjFtHIodUbd0XGQOuD2xj1pXIsk7lGBpBH8/AA6jrUqMCqhe+eTTWuBE4Vn3kcgt+NLGrk7h1xyTjAoNUyXDNGyDpjHC807ErBVLlQq4wO319KfG6svoufmI/yMVIcoOeCepFVa5NuZFOMmUshVtw6grx/wDqqQw7FCnaCDnA7VLbkKm0ZjyOAWH4/wCfrRcOWHy8jOM96z5j1eZN6EBdHVyOhyDnsazZ0M0blIuh/i6VPdOYYnVfnY8EDH0yPx71TaBrYsG3ZKg4PQfjWq7msXoRxxIqlDJ5TOThh6g5wP8APalWIyMJJfnw3Qt0/wAelPaVGiUumFjGB7d6aJjJkjkL0A4wc96vXoVd9CRpA6SpG/7wD7xqKP77gvvbaWyOgxj345p88zhT/e+tQ+cenygkYO3qDU7iSvuKu1Ms6Kgblj+FNA2uI3f9y7FUkPTPIC+/NSRSMGIb5gy7SX7CpEuFghSJRnD7hltuD+NIevQrkiF1BkZJF4Zm+XP/ANfNW0Ujcrbc4yFPf171TSUTyfvPu5yR2Uf55zViKH7FIwh2zREc7/vdB60OTejNL2WrKckmGJk/1YGSfTr/APqp8kchKZcsHHyleg+pqd5BCEVFO9hwfvHNSNtiGD8mRnI7UNsq5ABtcdlAxz7f5/SnogkkUls8dRTJFS0ckyFlJzk9qXzokIbfgngeg96A9NCSeBICGj+6W5G7j3qo2JPmPy8YO/irZVmTBfIzyfWmXNriT5uM8AdhRe27BO2hUwEjOzhfw5pFVXKq3BB5JbrTmO5QQuMnaCPT/Oaa8bZIC4UDgjqad+hWjFaUGZgOAednGR+Ipd2Tj7pUcgen41JHIigfKqN/e7mmY2gnaoOTu9xU3toO9hGnVQwH3uvHGKThhxuz1xRwWyNpOMe1PZH2E9GPAzij0He2oO/kxsx2iTBwvc0yMtuVi2CBg5bpQu3fvPL9Dnv/AIUNIVx8u5Rzx1qrjuAb7zHbhcjHYilmxNJ5g5PcntTrRPOZm2YBY9e5qSVgSwXh16oP89qL2dgutrFZleThpfK5/OpVcxxgM/mMeijrTZgJVG7sM89qaqiOT5eWbuW6Uc1hp6iQ4VcMckdQW6flT2xn72fc9KVYd542gEED1poBj4O7p39Pxo5k9SmxGVl+TduLDoeKMfvPl+4OCPX/AApE3F2cctjgk9Kss2+MKWIz1b1qG9dAuV4JyxJ6egqRYydwKrkHjHNITnpwBxk45NSGQQxMw5b3pBch8sKF3c5POKDlMBWxkZ57UDNzL93GeTjqP8Kc4OSrfK3XJ9aeuwXsRspBAV8jqfl6U2XY0WUHzjq3T+dOJaMk/eU9AM5pEJlkAD7ZACdp6fzpEOS3ERiFKnqPX+dKcz9V3DHQn/GnOQ8m3PzDqajJaKQkJntkd6exncUosWcOu7HBLAihcv8AL8qjqfm/z1pxmkOdxUKcgY4pi4kY/dVh03UrAPMwRDvOFB6Hnnuac6q0il9wzxhOmff/AD3pJU2siu/XqBSbljcgfNnknv8ASj1FcckQVyArbhyF6/jTpIv37uV2NxuxjGfz4p8NwVGV4x0zTpZd4J6qMHnuKWouZlN03zeX0ONwDVKsalvmZgQevpVlXRgxbrkAE/rUd1AkMblv3hHzYTqKH3DmEkULGSNwODt9zTNiqo/hc9j1FORxMvmL90cnHUUu+IB2G5z0wODmmkx3sJAnlKCXyvXPb/OaluZ8ABOWBxtPQilUGTr8oHGD60rp5b5f5CTjNK4uZdSs042gn5f6VKkiPb72bKY6N82e1RIu+WSI+WO43N1X/PapGjKxyMqbY48Alvumk7EuUCw8SRBZA/yuASpbbnt0qusQUY/jHQfe4/zxU32ZGRPP5TG4qG6ZqC8t5tNyuzZuAUSL17H+tSnfS4lJPRMZBIwuZIyj5VfmK5wCf/rVJJgwq0z7Is4JZtp/zzUggne2Zfusx+/39QfypLp2tUVZX81hzk9R6mq1YuZvQYzIzAW2Fwehftz2roPCHgTXPG2qSWWl2TX0sY37YlLEgAk9BzgVirtwssPUdm64r6f/AGLfiPpPgDTfHGq3D28WrpDGkAuMM+07t2zPHUDP1Hqa5q0pRg+V2PPxuJq4ek5Uld6aep8y6pbS21zJE6eVJG3lurfKc9D9Pxqk2xkIcbGHIXd39jW7468UL4i8Y6neiP5J7hpCyfKNxb+XPasbaeWL7STknbz0FdNO7gnI9SnJunFy3sRoyRNhuo7HoKcsqMzdzjHzdutLPIoT5dzeuarrtAJX5c9fatrGl10H3aeTFHg7iTz6gUqocNu2jHOPWrCFI12u+R2z/wDXp7uUReeAckd6h3FzMjithjcPmDcbg3T/ADzTLiJVJ2cEHkVNHMuGPZumfX+lQ3Lfuzhud2DjjFIOZjWQKdpXrxw3T61G5ZAN3BJ4/wATRFEDESrbWPUls0ZKx7XXzMngDg4/GnZ9yua4DKchtvqRQqbYyVb3Pc0qhUH932NBy0ZYbSeoBouwbHbiq4faQv3fb9aWO4IiaNk6nqOBj8aj3bkBbr1ojbO9hlmU5APAFV6k2AeXvwnLZIINNcbWAdcYHU9aVYu6/Lzk/WhUVQO7DjNK7RV7AyRyKNrYGe3WkABBxwPQ0gbGCOSucj3qRl25Y9KVibjV2s2X654T1p73XQk9Ont/nFJGEmcDOx0GMBqRtsQlEn31PGOg9/6UN9BWTeoHCISvLHoPSoVaRnPp0APc1K67ZD/GOMgdBT0BkG0PhexVuf8A61Xe2gNJaFdHEjsu35xwwPFPSMpxLyQM/e3fhUpt8zMQ+1tucN0xz/hUSkqFYPuB6n+tG+zAdGgGSvBPZj1psjME3BfmJ5+YY/Wjf84xx34pY9zANu5/UU9OorWFhZ3O87VxjCjqPf8AnUf3HaTZ5m48g4py5LH7qnqQaRiQ+0fKTyCecU0yXYRVEhJ2shJ+61I5EUYPUDrjqfWlaUyAluG68dSOnrUik78n7wX5frnp9cU7oT00GRIp3TyfLuHA7ke/pTrVChdmRY23Ywzcg9e9OeGVUWQ/cAyTG3Gf6GmtcJNJuDtHtGzY2FA7ZqXFvqS2SpLuhLSfJz8oXoBjB4+vNRTIu1UY7WJJ3fge/pSBBFIyHryQVfgnHH1pksjSw/6zsTkfLgeg7ZoslsS7LUm2RWqhp4NygZBb19ajkk3bl2bosDY6Yx1yScn0pn2iRhul+7nALdQMZzTkMcq5aTy1HQ9ycY+maTtuZtJbEzztbxRyB4kj+77joeh9/wDIqJ0WVxIvzHIUsH2qc8ihkRUDLH5hZsfN09Tn1yOaliLPAFbdHzgrxgDjn2pX6kc1iBVKyOjfcYgszP6cnr/SpmmXDIfljIwT7Zxn8vWpGdUdYz8zkdFfcSeagZcRSu3U8MexHAHuKaYrpkEWLVyn2jfH0Q+3v/KrcDXJk8iL5sncGXv/APXqvFZsu95Puxf3fvd+B7YpyojxiaKd9ynp90kY4x6CqbixaErJLaSFpJN0pyWH3gOT/Sg24vYi6uysTnDfKe/Iz2pLcy3Dxbuu0Bj3J7k9qWZlsJ5o9jOSMt83J6Hik2xlkMLGJD/y124J7eo+lETokbXQDqjEAeZ7jI+uKo7zcsD5vYrh+p7DpV5NpZUb5o48FsdMgdvTFS00QTEvbuW6McAH7u7OT346Cr65imKunJGcp0qncwy3turRT7YyAdj9Tzn8PSp7XfawPF8sjHn/AAFTe+pjJrckWSQsiPwwGM7eG+nrUzs9uAF+Y7txV+p9uelOaNYkMsj8gD5z2PoB249KkFskQEgfzAVDFX6g0rmLfYxIk2zSzyfLJnmP25GB6nvgVZs42CqW+Ur09Mev/wCumXsLXEwkifJBwfX/AOvUnlBo1XoW6jdzQ2mjJtEj3LQXbRB9zSAbdvUHHX3FTG4niDxMny5Ay3VjzTVMaMd/+sGAG/Kntc75VY/MAeu7knkfyzS5l0JvrqVnLjbuT5u4XrnA4qyrNE+1/lQHPzev502RVSPf8xdO6dAKqrd7raJpBkSE43N0+vv3p3vsLmSZqRuskYk6DGSzKcDqOv8AnrShyy7huIXsP8/pUFterJbojNtKg5G7hjyfx55zUysvncop29c9Pp+daJplKtYmt5o5Z0imfcnJDyKF2nn0qnqNzCFYCTBxlnVt2Tz+VVb7UfKk8mF9xcHDD5iPc+lIqIlnHvfzZSpzvxgnJAqOWx7Chy7DULKCsUilmIDb1DArn9KkaOG1j8tX8yTGCE7j061VnYENvTaI8q4VvTHTH9ajW3l8wsPkdT8pHzEDrj/9VO1tTS1twVvPib+DPOO+PxzUBXa5aPCrjG1uefrUtyoiLSR4dlwGDNtAB5x6celRmQlNw+UDnjt/jWiuVrsOGItoPLDqA3AqIuZJCg4U5Jbdzn0pDJ5pDHGR3PFSLGI0J4A65PfNLQQkTBRtkXnphmzQboYUImZCce3pUU06D5vmAHLMKZCFaYFeFIyD3brU+Y033Lu6JYwj/Kh+UY9cHiokn3fKr7toGQuevvnp6U5Is4klDOD6/NtP17UPIySLvTCkE4X9fr9aLlJ9bCxtsY72VW6g7up59KgclnKv8rdfofb/AAqWSXcGMa5wQdh7fr/ninhpGjbPyuScY7f41Sdh81nZldELQkSLukPPLcU6IhCAdzgin7fLIU7h9WqQxkQtjqQSAfX/ADmi9jQdFciGVmb541G/jt/hVeS8kkJZPm3ngd+w49u9RKsaqzdWY5KnpmpIG2k7N20KVwMfKR3FHItwsOkupJznZ5Lx8Nnp/LmmK+S2OAejUu6SWQuPmUrtPzc+/wCPSo4RIrEyN8vYfSla6KvYXIZN27HH4imqpO09c8ZLdfp/ntSTSbCzj7nUhetSKw6rxnrSaHcNqocgqD2DU9WEnyjcD6+n51A10Y+Qu9c88ZIqTzTnH3Ae4PX9aVmybicA5X5+OooYNv39AeGIb7p7H6UgDKueu39P8+lOgLbsF42DcZ6E/n27VWqC5GHZCAJmjYHONvBp807TOGL/ADFvmPcgUgby2aR/nK5Hydh/WkkNtGEcB4wwyRK3JbPp6e9Cd9iua2g8s8ReQ8oOAnT600zeXvDKrDtupsheR8vH8q8KPU/X6f1qRUSR+eG9uh7fzNCC5Hj5xIOHHT5ulOFw7ZaXlzkZDcinbUkZhHtkdeGHTB/z3qMIIXx9/JOSOmen+fpTTRaaAOGmVVbgjkmnSSoinZ8zZzkNUbw7SHX72doG4U5FCBj6A5+Xmk0hN2Et4jMDJK2GB4y3T8KbcDGct19Km2SeXvTj13enNNYnvtIIyTupLyEpIU3Bi244bqemTTAYmUEPKD97DdKV/n4+XA45piK4jK9UB443YP6U9irgzszhX4OOo6UStHNgM+wrwCqjFTixdVLSbmOOCuMD9eKg8sKpQqpbdkAkZpNrcl26CqhkUAvjjDGnpG0QI3bmPG70pigqxJOBjlT2pWmO0MudoGCFXGP84qDHQcyhd2/5lXrjg/SpGaFnG7qPmXcvGenfrUUUqzyuGTCjjJxyfzoTzGkYxbWUMSWPbpx/+ulYnRkm4TkxN9zA+duoOMZ4/r6VFCj2jFm5XPOehHPIqy8f70q25QeVI78ZJz6e1N3pPlT86ZIw2MHHGfbmi6FddCsWLbsLnjIBqSGQMgVUYjoQcAY704gIgEM29RxntQqtGrdj3P8A+v8AlRdMrcVkDnapUbegHakdIYU3nzVcMCdv8X1qtPJvdV+9ngbW6f4VcDSbSFO8kEY7H2pK8dUGqJ/OUrvTarOMk/dOOT+dUZXV1AX5ZGJ4brnpUscE1sg81E2kAD1ApYkRJvMKKjHgM/TOMnFHPy7olyS3ILK/CSCKf5ck4PcYrQZtrKXG5W5G/tVJYo5WLsm4o27zG7nr+FTLeFnWHZukI+Rkxgj1qW7mUmW2aJmYjggDIboKXbEUYNyGAP3z6gk/l/niizUSuV+YEDP1OaSF8yOq8spyf5YP/wBas2mjmlcs5/fJ5KbScBwzcN6/Q16B4kg03XPCGntp1nPJdQxH7XJH9wtgEEYHAx71wGi6dfeItZsdLsZ4LOa6uI4TcXTCOJSzBeS3QZPX6ntX6Rar8G7b9kn9mLxLONa0zxBd6jbRbo7yyGxmIAPksG3dDnJ44BOK46k5Katsj5vNcbLDTpKn8Teh+YtvfTtKtrs2FQd27pgda9K+FnwYufi3JdW+nXsH9swRNOkEvy+ao7deelcTJPDcTPJFH85BL/L8uSckA9q+gP2Tvh/N8RPGw0ywnGnX09s6+c7so24ywzjr7CtK1e8bR3PSx+NnSoc0NGtz541W1ls9RmtJT5Lwgo5RNo6kZqea8jtLJEs5PKZl2uyj/WDABJx712Px78EXXwz+K+s6DezQ3clnN5TPA+9JAQDwevGT16YIxwa8/urnfZSJb/LGmFDr09eT612U3zxi5Hs4eoqtGFXukMEMYVRswFHJ7k1KsYUY64646GoLWUvBmR9755/X/P4VPIzRr5kQ3t2VG/xrVyZu53IJLdAgBTHpj/8AXTlQeap/g+79OaVp/tFyvl/ImMEHqDjpUq2L3ABXepyFxuGDkjPf8aTlYzdRx1uQzwuHZl4BOMt0wBnv1qOUFnWdHxnPyevavW/FGh6Lp/hSwlRzNdBRuUY4JH1+teWyModiibVDYG7oRzz7ClTqc6vaxGGxDxEHJq2tiuVyqAbh2I3dDUzt1K7QxGNzLTHTadx5yMAK3I/yaSVsxhz068VV7nYAkWTEYXbz+VMZFjON2Cfl3Fsd6cjkru2nnqT1FDujrtfp3oSewLUiLPtIPzDGAew+vSmRoMEt8oz/AA+lSPE0IJK/J6Fh/jSH5WyeADkYHWqsgvYfuTp1PTIb/GlDGPrycYAPaopWCEluC3PNKkhIILbieuR0p7DuxDIrOQNw9cUpLhty5YAZ560iAZZxtxnnHG6iOSIb2LE57Z/wov3C+gbiyllboSBn1FOHyMFZWLNjAPehhuQjdwvORxUsDmNAX+YYPPvRcV2yCSR2ZivyBTy6dc/1pWuWnKq+XAGcr8px9ePrVxGRUZvlKsdx3fLjuBUDQOZBIyKscuRtLc1PMhXu7hANm4/J5WMbFb5gBnn60xmjhy0SbJG5K9vx4qRY1hV8fLKn8EjDA5/lzUSB2RwdqO3IC/WmF2tyezgRyskj75HyEQNwTzmq7W6RA7vlOeQ3zAGh2TCSKcFCeA3Q5yT1/kKjUszMz7grn5S3f1+lG2xN9dCRdrMp69uW6/rTSzguq7VU8bj260JJk/I3I6k04srwGJfvdBn5uf8APegehGHaQhRwBx5g/Onbl5YNkDvTpY/LUY4HAOz8/p0prqi5Co4YAk7eo/DvTvbUhgW2kk8MD3Y4xxSxI2CzfKvDZPTnP+H+cU532Qpu+VTnheuOR7c1D5q7mWTco4OT8pYdM+3PNUpX2I5rbDlDjdGr/J97PbPHapJXjeMbUSIkALt+Ylh1wP8AOKZD5UjDa+1c8tI/I6/n6Yp8SMm+VuqnLbfm2jrx/Op5r6Ds1qPijK24MvzsOSu/kHJH4UyZJHfax/dgYO38cn0zT4NTikbyG3IcAJKV4c9Tn0P+eKjmdQx2ydcZDdHBz0/+v1qbtvUzc3fQe8zPEqeX+7wAN3Uev40nlQTSCBncKOFX7o9+frSWqtMSW+ZecIvVev4ZpkLuJD58m10Gfp7cdzTJuKn3nRuQSVAXtjPTk4P1qSW3V5QZJOcZBboB/Pp601mMs2BG8Y6F29e5pz3DNvVjuP3dzd+P50mn0M3qNt2XyJHP3RxgfK3Tpkd8UstysYUH7rcg/hxn1PFRvttJY3XqTye6nk5/+vTbpbq7gVPlwpAL98Ek9c8//qo66E81tkLbvtbC3DSOxyP5/ifrUsqzOFaRPKRM4RfX1NLay/ZZmJg80oPuF9ucY6HuQOadMsVxcrJHvRlAO1X3Ajrg5qtAu7j7IwrMrMnyoMle+fXtU91EuRg9Rz/Fkcgj/wDVUZWO3lJk35P057npmrE7rDCxVwrbeA3y8nHv6VPNZ7iv2M6aOO52Oh2srYyvy5A49q0LdZURv3m7Oc7fbt9agaJQxMv7sEYC+vWrlu2wsI/l3jJeTt0H503IT0JBdS7gI3Cs3JDdO2RjjsP51JAsV1E0kXCqdznuee9VZojHLuHylSRuZhyfX8RToYplKqNiJ1Zvu0rX1bsZNX3LpcyIjbNqk4zt4Herdw8aRbody4XG58KT3qg07Q5iD5RueOuKhgzGiqs24gnlup7flStYyaJWZbZJHD/vHIAVvujnPT6Z5NRQt8jSSfKg4EjNx3z9Kn3fO6u6kPyx9evHbHNVLgeaHih3SIBl1PynjvR6mTjbUmW5MoAYsqgYVh6ZPr7f400SPEybvmOcBm74ycf1zTLSSaOONR2Ocv8AjyefTtVrzUSExs/LEKP4jnr+Hc59qltbGbdvdYskk5jZU+6er7uPbiqUUk8jmOXynAX7z+mSfwq1ua3k8pXTY2QylfvcdvSq1z812pSPdbY2s/HJ6dD0A6cnrmn6Iz5XckjKBQybSc/988EZP8qtSzJPAyBGRwwBC4Xt2qq9q8bCPyfKCnPPVhkY69RTre5eJTJLuCpyB94H+tX5miSK1jYmzDXizLOjsd6jGRj9KmkguGnEkaLJb8bC/UeowO1VLWBbaERq/Qknd8oI5HvzTzqKgMse2MhShCtyfX8P/wBVN3V2e7rEiaUzRSxs+5mzw34n6ZpizzQBQOnr2JxjFLF5ECIFfcRjJ3cA9x/OoxKixnZuSPpt3dD0zRF9GapkjSB42Rn38YP065pjjz2QD5VGMgfxD0pqSPA/l9JVO3P3QwxnmpYvJaVB80eDgquFLGqbaBvsKiiRGB+QqMDd8uaa7rbOxkmw7udu/v1wPanNJsBUvuAPHmfMQPrmk81ZmXf98Hk8cdfyrN3uZe9LWIxZEuLVonjdd3LKF64OeKlWJEYxp+7xjAPpSpcEOz/unGAcN82B0J6+9RIJGuGb/lntILentQ9dy02yeSfYpE23jtu4JqGWJp41RHZgTjc3Ufj+dJHcLOzZ+VVHK/56VIo2hgybFYgk+p96E7F6olsoDBHIE+cldxP3sAA55qFbguFb5lU9iwwac4w2+PdwCuE+XA6Z9feovKEfI+U7doDdf51aXcrlbWo+4JQZXgkcY54+tABmCyyS7UUYKnqe/wDn8aikPIU9B8wx3NIxd5VdNy7R8wDcH86drFL3RZbl1jZhDv8ATYvQYpyziVjGybcxgqy9Tzzn0ojkcj5eMrwF+UMfQCiBPNlKrNtRDghsZPGSal9x9NSWGQwqU++Cc49KcZFCFgrEfd+XtUdpFG6TFtwLHAVurDv1/wA8VDdK6/ux0Hr0PbtSv0Ghzx7QQ3yoRnd3PrUaTKWcR7vLHyh365p8ytCwCtuYHknLAH2pzRbbMFHXzMngYHPXpRe25VyHYqjc2cng4/wp37v7sTfMBnI6GkVgobzG2kjBNMDmEDD5xwPencQ/JDHY2B0OfWk80QsB79DT44VEed3zHru7f4Uy5t8LuDL6ZZuD1p3QXXUfE21GLbZOeAvahWWVPMfLuFwAPmx1qqzMvmR79xC52jpipYTK0CyL8qg4Lt2ov2HdbExt1lBld50I53ODgDjtUX2jzWWPZtAHHp15PPtU9xjeRbTuztzhmODyO3pmoILhYrgr1JyW39BngihMlMlW6kYMGm69dq8H0oKbMJ80SZ4I796hEHl3Ekk0vkRqM45bd/jQxLNuKZwcZHykr1/yaV+hqmnsOzJlgZcgjjPap4mLRbm/dketQwpuikJXy3HzAbtxwPT8qebprlT5itGw4Jds5H9KNWQ5MHuXkbYibsnoO4/pUc6ohVFLDB+ZS1IpGSobbjp7UBgCpbPPocfQ0bBo9hjDIOVyD0FK24gqzZHUhack28EblyB3ppRQM/dx2p+o07bj22CMwRytEuctk5x/n/PWkihZF+dtzj1pI3QEFucdCeP61JGVTLBckHg55FRaxDdthvlqxAO7I/i5wKVWZC5A/ddwuM96cZ2ijb512v1AX2qFQighU3HuH6U2rmd+5Ko8tQqbeAG37t2PeiKHzZlj+7IWyG/hI68+lQRSoJCA+49SG6VMLhtxClcDr6knNQS2STb4pJGm4RQdpR9wPbHvUcHzKAE+UjAC9j/SkvFdVtovk68lWPXBzUixi1wR95Tv3M3QgjOfw4pN6C5kOklWJASvQ/7uf8KgnvYWi+5gjjHZf/r1Y2LOQC+3OSG9B+FRNb28sDRucyBeS3Y+v0pXQ1JMiIjRl3ldoAwx/DvVuSIhXH8LDBbtj/GorVBbWrNEfNixnP8Ad45/xqVLq3uHji3psdPm34yDz2zTu9xXe5EzlANzqSQMt2wKct5vd0beIyOSeimo7yJEChflZGyoXtx39aWOULOwH3iuWRn4I5A/HHNUnbVlLzJIolZnGPLh/uN0J/wqYXuLnLou4LtBXooHf6+1EEEjwrFFsx0+bpjJyD/KmKkc95I6fIykjbsG0c/hUO1zGVh00iiZvJ3nndub19D7VGksOTJDGy/MCQvQ9T1qzcQMYJPITzMD5mXr9B7VBbFQip80JdiCsmMHGTk1BhKxpCz/ALQvYI/9WGkUMe2OM5z2xX0x8dbrWdC+HOg2GoW3l2rWKBZYvuyAAHOR1z1z9PavmmxLqyA/OVO4qzcA/n616b49+J/iLVfCWj6C2lv/AGfbxFY7m4fcARgYH4dvwrzq0eaaPn8XSjUxFN9jyt7hbmIeSnkpKNm3fyMZNfUv7KnhPRdVivp9YmaGyt4Xlb5SpkIzx9e+fb2r5hWKVmVpPldXydvQgdRX0R4K+IE2k+Br62VPKdrdo/MTqAy4yfzrOo0mjmzbmnTUIdWeBeM8Xvi28ngd7m0ErorEfcAPTn2rEuHjit2UR87ic7uo47Vsa0lvHIWijXaD97dyT3J981z8tyzBsjag6Fuo9eM16tFWgrH19BctKC8kOGEYM/y7Rx6ZxUqOXYuONpzzVLzol537hyAy9uM094zcRtsbYzHqvQ+tdPL3N7IsvLDI+8JtIIUjbtyeTn/PvVu3lGXUP82N3PXPH9P5VmvEVdcbdo5I9frViETRuzqflI+4zbQP8eKlxjYlwg9GWbzV2lgAn3bVGdrZwpqo8zMEdf3knZW6dzRKUliKtxjgHvn/APVS+eqkxNzKfmyfuk+o/SiMYo0VkQMWDbn4Zsn5frRgzFl7AjHp9KsOhuZRHK+ZBhs7uM8j8Ki3lZTEvyKByTggjnoO1DlYLiMBtLDgA8gt1qFyA+T0IzgdcVIvlussizKAuMqPmP1+lNeBl+9tK5IJ7njH4d6Exq2xFcKJDhiwwM4Lc+maC+0j5Mkdi3b1qaJzO4i3qwzjPHy028tVSWWPfyF3fNjgetO9twv3GAyF8Ha3rSNlACVwpGMimwyDbz84HAYdad5mGAXhfehNoEKvl8FzuVeWVaaygsSF2ouflFJIoBJPOOg29f0pxlaU7Tt4HIHXNFx3sKVMgwPu4x8rdKjmumLBI/lKgDjoaczyJ+7XgHgse1KuG99vOOlAua24y4hkdV+9hfmYButPLx4R5v4fmCH+v50pXOGXgqA3HTmkN2DzJ8x3HC7eKLILjViHmllDKvVmfp2IpXXznLj5XHUds0u5lkMp5XqF7H+VOWTEm7ZlmPRelArkUcALHPJPUdxzUsmJJEEe5FA53NxSSNH5bSlNvTOOq547VIxaFQilTI3OT6fnT59RcyvYryBYnA+4T29aVnVFw3yHPUfkKR0lRDu2kE5wfmOP6VPG+4FSnyOCNzdqTkK5GjfKD1XkHd0x1J/SlYKuXX5X4O1vSiJoiEt25j3ZZW6L2GfanC7feZFDuowvzdhz29ad31JbHXbIm3Hy7jlm+8M46VDLd+bICPlIGAV6Y6U6eP7SInij2RElnZep9j0xRcQy+Xj7wPy7m9OvX0NC2sJu60GtaK+145FaQkE/7IyBSoXaRz5f7nkE9z759adBDh1V/kB53N0JBB60j7pw6h9iIScb+AM9vSi7Jabe5VhDxzOGEsmWxll4GPeri74VMsca724J38daWG7WArHDIkZwQff61F5yoRuGYx0dfmwelK/3EO+xashK945lG2MKdqsoUqPrUFz5K3Mhb5iRgFX7YPJFSRozo/m/MMAbkc896jltFKrLNs2sM+WvVenWi6uZXXUr2qO5Jj5bOdrP94Zxx71aeSNBJ+8RSD8yt0HbiguFRWi2qR3XsMn8RSm08xwG+8OSW9PQUrrvYmVno2N+0M4bbsYtyBu6D1NOMUePnf7wDD3I7f15qBVKeYzbEOdu309vp/hU6/Pblk2KqkDLN8zY7n04pX6IlSY7czyqDsUkYG7oB1HtUkEslxGFmRYnUZYr36ChgCUeOTIwSNyct15qO2aSZAV2tMBhmXovtSauCfmXV2gYX5thIw3bGCTmpbaSG5lIf5Cvygt0ZuoGfXIqC3upFmB+X7OBhvUHHU9BUT3iysXeSJxvPysvBHTP1xzRy9GFruxZliifUI/N34IKEr/D1/Wqkd0qCZX+Z/M+T3FT3U63GFbaqFcKG+Ue9Nt1SI+emySQHBRvmHTrz3qlYatFakZEtwEMvyqH4RegPXn0rTkYkBW65+Z16gY61GHeKORx85I3Z+7z16UjfKjM77CcY2r936+o9jS3M3ZkgYK2c5Hb2/wqRJAqFyv3TjPYf4U1Y9x3Pu3kc++O/XvUcVrPLJ8nMY7eh9/8aLN9SHG5b3hhkBSGGNzdRzVHEFuCzXOTuwcdSO/AqfcZYyejIcN83T6c1DM6srbU3P0HqvHXPrUtMwnDlTkiecxQQIx3b29OnXg59cdqps7SSvt2FVXILdCepFStI67CeFcEGNsNzkAn6/WnzJLbxuse3JyA3Gc1N7aI57uSJljkbynMBYnDEt0HX9fama/DFp3lo02RId20NwueeaSOSSAZl83CDhWfgtwP84qK6t/t0eD80YwSrfXNLm6swlJkltvniXdO7dyW6459fwqWRUOI0T98x5Ldx/8AqqtavgGJH2BOp2BgR1AFO/eJxHvYg52N1x6e1HMzJTkjOlkby2WTbIx5DDrng9KrxILa4O9NwJySevNEssKzbA/nOVGGVNv50m0NODv355APbt/Ku2zS1PsU2PlliadkCbgeQW7np2609mwBtTC/xBm3Z69u3PvSXGxUJT/WA8H0qvDMLmRU3424yR16/wCNSl1Gmnsyd0LjdKckdVboOTgD3xio3SRVPzuuzn5/lx0Ge3I9KYyNvVXfdDnJPb2+tOkibhS7SFlJyeh9qpaFJW0ZAk7AF2dtq9u571Y8z5VwmeAW+bkmkMPkvy/Ddlbj8KavyuewX170nJWFuToocDyU+T7zqf4RgD145qFZ1R2O8BWcsR97HoM8UM6RM7RvkOQCvbFSW86RSFH2tHjhj+NT6q4rJasWLczPnhf4hSzjciE/MxIJVPlAHAz15pt1GUT93JjJ+Zm7HnHNJaysrujuSV6MeuMccUtW7oHrqiaWbc0jK6BAoyF6k89T/wDWp1xM2BujaPABBbv3x1NVm8nzd7f6xhwi9B6inLdhAGfbIB/Bu68/qKauPl6iR3hnlKhc7f4vQ/TP+eamjczMD8oH8Q4x/OoFtDJuljTywxJ3N2+lJ5ZEIy2DnBO7k4qupSVyWNzLdJsdcZwqepzng1ESjvM53qWJK9ODnn9af9oVYwnQKdwYdjTSjMFJ2qDx8zDOOtLltvoXytD47sgoiPv25yx6Z9/Sllm8yXy9+AQGY7j2/wD1VXj05nmby33Lj7zfKfXpRKhi4DrJIwxn07/0o5Rp3Q8TeYCV5A7H0pqxCVWHCYamGdkkd+CGHzf/AFqRpzhPujPzFRSs0Nq2hKIc5BbBHc9D69ahLOGAHK+vY07zXm3E7nPXG71p52xE43H09qLPqRfox6SGTB6kc++aJxukUvyBzx6/nUcx+zxhm6N6UQSiQMEbnHGaLWDmsTyMnlblTL4wS7bTio28u2dAr7yR8y/dC1I8DwRPIH+b13dKYF34MqZ3nA9gOeef85otbULpq6ZNb3OyFi2xWdud3zYHUfTn/wCtTJJzllLqSeceox2HamNMZB8qLGASAzN/ntmkea2aSZYg8pONjD5cDv8AXmi19hqSI3YOWEnz5ORv6j2p0chYY9OeW5/pTkZZ1JXJdeTnoPx/rTDGVyG+UsM89eaa0GnfVDprhoYGKnD5+7uo83cAW2hz1x0NVpxmMKfmI71Ir5i5+U+tDJbuyRpAg3D5hjgDvTfPMobPbJ57U3cyLxxzgZpzOD85+UKegpW0C66jid4ZVXBHrxmlOVPXOOGBpiyySuAOExmnM2/+LA/lSeg79hXkwVJ6Hv8AjSSOcYbaAeuG5NORgFcq2Qo70iyIq5f5VA5PrU2uQ9NxyMrqEKqy55x2PvzSqxgVgOmScluoxUYOwDyuQRkZ+Un3prYZwv8AF1Oeg/zmhpk6WHTOjgY+UZyDxnNEKujIPuxEFyd3I7c+lSQ7Ei8pvlJIYnvgYyM099u51TlV/v8Ab/PvUsltJEaylmDNyxOMbuAMcnP9KkZnAfdxlcYb09h9arYWGSIMMMeWDdR7VbVkjyrbSfTuKoV0Rm48ojZvd3XaFbsPTk1JM5t48SR7s5BKdDzTrSwk1i5WO3O5wCMcdaJNNkSf7PN+6y4AP3s9DU3W4+aOy0Etw6WzSLHmOFSWHfB4IHr9Px5qBfIx55g2sw6+g7cepq1b2s6PKFk4jYrhemR2NJbWiCKRGd1mdudvzbR6Z9KV+ocyJLWOCeQyPOkRUDBb5VyR39fxpJ2CTlnk3PGuxljXr3Dfl61X+y7GYrJ5ceQCZP4h6+x9qteUqZKOkzj72f8APpQ11Qnd6oEl3orpxt43j5Qecc/SonmZM7E3ZB3N79cfWrTuioYY/lUjO1cZzx+lIqSS280SP8ocsNy8YxUq63MJN9REvjBEhgkRllByd20jsfpTLKFoWeVpMgNysmPx+tLYiJJGHVh8pDdAcZx6dKvxQhbYz78Nuwqr0x071nJqOhyzm18JGJDcmGO3k2bnxv28r/n3r6t+O3wg8EeCP2cPDet6T4xnvvE+oLBcNYXD/aF3MqmVQMbo1Ttu6n9PlWwtma/jAfcS/Cthfx9M19GfG/4LfE7w98IdF8WahbxDQAkICCdH+RuUJGe+c578e1cFRLnTXQ+dx0uTE0U5Wu/vPm7SdL1DWtVhsbKRJb2eRIo4WbaFJOMnHvX1V8X/ANnLxR+z58NdKm1i4sdQbUSyu9nK7+QwQNhtyr69s96+Z/DVoLu+y74nLbnmi+VgB0AP5fzr3f4zeLNcHwm0G1ur+e8tnt9sX2uZpWTqOrE9aym7z5SswjOVWk4PRPVHzvqD/arSQy/uyjZ+b7zkn+dZsiy3fyhEUqDjd17D8eKvzlWZU8zPlqCxXv8An0qrFI53SfdBGcr2B/lXsxlyrQ+sjUUkrDXt47aLyzGjFT8xXoTgZ+lKkUe4jc2cfwtwD+NEwTChHzxkfN972x6Um3eCepU8+xq1Jvc15n1BFLPluM9Ae3t+hqUyKFZi2wDqO1VJ7x2cFemMDd2x/k1Wlu2nGD8gzjAbrVcrW4fCi0kkYl27GAJ6N2PrUqxrI7GX5UxnO7kfh9PelWHbEGHKgZyO1MaLzrlBv3Z52ntj+dS5x3QnUtuTQTxrIJV5RcL8v+eajkiE7ySIjOqMCcfLn39jjipxBDIrZ/dlSeE6njvz171pXOhXWlWkUs8EqxTqSrt8qvjv7+nFSprmM1iIOSp9Wc9P5scKxvt8uQZUd1HTHGP1qLyizL5cf7pBnAyxPv15qe4uN1vAPulCQJP4sZ4qKCRQzqvy5fZu9ABxj8a1Ta3OsSUsiYjj8rnO5fpTGlDrJHNyWHLN94d/anOiRDLFm2kHA6t/SlK7nVmTDHjnoKa13FuRxQ+VGBuUds/5/wA/lT2Vo2KH6kjv7U0SHcMrkDOAemKcLkgZb5Tx9KVmCYIu0lsKueATTXfyzyy/NwwFIh3E7uckgZokUxnPbHfvV2GSKoGSNpON20dqiabGC2dvqO1JvIVgFYgkHJbpTXn3pjdsA6A96ErC1RI0jYBLZXvjvTQNqHLfNnIB7VEWNuvc+gFLFslTDdjnA/8A10mhastRN5hZS2SB0Ddv6UyVGDE91/nVeSUROhT72cAVaEqxEB0x/Cf5/wCTUuNxXsMR5YCZG6P1Xso9/wA6nnuFs2UuFkLjj0x7VXunWeZnL7SoAVV6Y96ZJtdkwfmUEDd6+lLlvsK1y1PFkNKI9jEcfwjH1pDA7EmN0l5+ZeV2j3NFtLJH8sv785wFPy4/z70scqu7pD8igHKt1IJGefWp5X1YWsNGPPaGN8yEZJX5gAM55phMtoCd+3k4G/5Qegz/APXpUVI8tH8gPylm65zn8/8A61Pd8qA37tByT64GeOlVZ/ISS6C4bcxL7QykL6flUMjLAyDzvNc/L5a9unT1pn2iKRzGI3yp2jd1X8PWp1nCDcqbewXuP8eKLMnV6jV819yN0JyrM3K9eKc2YtoX5k/vHufpSNIWIbptHGe/+cUnkI7hydrk5DH+E0m+gm76DJYmLBvvsTnO7kD6dqtJO0e1I49wIJ3N2wQOf/rVE1wsDhPvADGB3OOTT4XeWF3aPCZxjvSvJ7mbVtGOWWS0Zov4kbc3oM4z36fQUtxAu6NriTajHhl9Rxiobu5fcJF+VwMEf41Yur2OfTra2lOy4R2ZnX5gR1B9uOKOV2Is7WKzyojYSPYUGFPbHU5HGKfFdrI67hnP+3wDnOKbbKcufkRWXHm/xYNV2t1i1Hy1m4Zcqnf8fem0noQzQkbAO6PoOUfpjPXI/pTLhvJL7Y90UnLD7yjjGf1p0jLjbv8ALKg5PqPXPpST3MtraNsPmuhyw+7xx+dStNGIkt7eO4hZW7rvDq33eCO/51Hp9wLK5nDp+6x07A9M+wqKGRriK5aJ/nXDEL2/yKIbsT2Ix/rOm1v4h359aNW7JCs3si5cXnmh2VFVVOMr8oI7k+/8qh4QIWgRmJyB2A6darxs0ylR83zkFP4uSTUpkleN4t+6McMq/eU8gAfjTV0rDtbYuIls7CRv3iEABGfdjOO/r9KtLEXRj5my33A4X5WPH8Jz0zWRHcrFCqy9Fbnd06dPyq5pkXmQXUjz7Y422r6gZ4Az0+tNp2uxcnVF4/NGQ/ysMNhfSmSB9od9pVRk+n0/PinW5DSmBZNy43MV6k9Oc1FJsljDL8wIaMFupOeuP89KgLdB73XnNyn2dQhXO7gmhZzbIrJDuQ8N821u3PJ6Y9aaI4ImLSvtYABVDdR7+h9qHmid/wB0+RyAZOh7dPwq7CcU9ESAMh++rhjlSvygdc/Xr/OmPdGQiNv3UXA3/wCetDM8gDyclTn5ug4xinIyiIlt8jkc+xwOc1EvMxnFJWKUlxC9ypL7UHy/N8oI4Ocdj/nrmh98E5KzebFj8VzwMD1xzVK52W+pQGTfHGvJd+2cce9a8ltEhRIuVckqPvAgc5P+etCVrKKucklrZBbzeUiBuinlX+Y45569cVOZHkVlCbQDjJbgH6/4VBjerj7wJ4HfHPNPWZ1EccXyIcFi3Q98+hNTZ3tYxcX1K0DeVOTE+2ePks3Q85B7Vag1Bl3TN88hJ3Z6E9zn9aZOsdsNx4duAG6Y9ahtsodjbyCTw3Q985p/IlQtrI//2Q=="/>
  <p:tag name="MMPROD_12291LOGO" val="/9j/4AAQSkZJRgABAQAAAQABAAD/2wBDAAMCAgMCAgMDAwMEAwMEBQgFBQQEBQoHBwYIDAoMDAsKCwsNDhIQDQ4RDgsLEBYQERMUFRUVDA8XGBYUGBIUFRT/2wBDAQMEBAUEBQkFBQkUDQsNFBQUFBQUFBQUFBQUFBQUFBQUFBQUFBQUFBQUFBQUFBQUFBQUFBQUFBQUFBQUFBQUFBT/wAARCAmdCZ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TIoAMUZFVL7UrXTbd57q5htoU5aSaQIo+pNeaeJv2pPhH4P3jVPiJ4dikT70MN/HPKPqkZZv0qoU5z0hFv0QHq2KK+T/ABN/wU0+B+gbxaatquvsvbTdNkGT7GbyxXlniT/grv4Xt9w0D4f6tqP906jexWv5hBLXfDLcXU2pv56fmOzP0DBzQTX5VeIv+Ct3j+7LDRPB/h7TFPQ3jT3LD8Q8Y/SvNPEP/BSX4763uFv4ls9GRuqWGmQfoZFcj8674ZDjJ72Xq/8AIfKz9n8D1qCa5htYmkllSKNRlndgAPqTX4N6/wDtV/GLxLu+3fErxKVb7yW+oyW6H6rGVH6V55q/ifWPEEvmapqt7qUmc77u4eU/mxNd9Phuo/jqJeiuHKfvrrPxw+HfhsMNV8eeG9OZeoudWgjP5F81wetftw/AzQN32n4jaVLt6/Y1luv/AEUjZr8NCSepzSV2x4bpr46jf3L/ADHyn7Jax/wU3+BumK32bV9V1XHT7Jpki5/7+bK4jVv+Ctfw1tww07wr4ovXHQzx28Kn8RKx/Svykorsjw/hY73fz/yHyo/SfVf+Cv8AbJldN+Gcsvo91rITH/AVhP8AOuO1X/grl41m3f2b4G0G09PtU802P++SlfBNFdUclwUfsfi/8wsj7K1D/gqv8ZLzPk2Hhixz08iwlOP++5mrl9R/4KT/AB5vc+T4nsrDP/PvpVscf99o1fLtFbxyzBx/5dr7gsj32+/bz+POo5834h3qZ/54WtvF/wCgRisC+/a5+M2oZ834leJFz/zwv3i/9AIryGiuhYLDx2px+5DPQbn9oX4o3uftHxH8WzZ7Sa5csP1esW7+KXjO/wA/afFuuXGevm6jM382rmKK3hRpx2ivuA0rjxNrF3nz9VvZs/8APS4dv5ms+SV5m3O7O3qxyabRWiSWwBRRRTAKKKKACiiigAooooAlgu57Y5hmkiPqjEfyrSt/GGu2mPI1rUIcf887p1/kayKKTSe6A660+L/juwx9m8aeILfHTytUnX+TVsWv7SHxYsyPJ+Jfi5QP4RrlyV/LfivOaKxlQpz+KK+4D2ax/bH+NenY8r4ka8+P+e9z5v8A6GDXQ2P/AAUB+Pen48v4gzyAdp9PtJc/99RGvniisXgsNLenH7kFj6s07/gpn8c7LHnazpd/j/n40uIZ/wC+AtdPp3/BWD4uWhUXWieFL1e5aznRj+Kz4/SviyiueWV4OW9NfcKyP0D0r/grx4mh2/2l8PdKu/X7LfyQZ/76V67LSf8Agr5o8xX+0vhvfWo7m11RJv8A0KNK/MqisJZJgpfY/F/5hZH61aR/wVj+FF5tW90LxTp7nqxtYJEH4ibP6V22j/8ABSP4D6oAJ/FN1pjHtd6XcfzRGFfi/RXJLh/Cy2bXz/zQcqP3c0b9sb4Ka9t+zfEnQIt3T7ZdC2/9G7cV3uh/E/wd4nKjR/FmiaqW+6LLUYZs/Taxr+ealDEdCR+Nck+G6b+Co16pP/IXKf0fh1PRgfxpcelfzv6D8RfFfhYr/Y3ibWNJ2/d+w30sOP8AvlhXpHh/9s342+GSv2T4ka5Lt6fb5hd/n5wbNcU+HKq+Cafqmv8AMXKfuxg0uBX44+Hv+Cnvxv0YL9svtF13HX7fpiru+vkmOvTfDn/BXfxRbFf7e8AaTqA/iOn3str+W8SVwTyPGQ2Sfo/87Bys/UKkr4P8N/8ABW3wBebBrfg/xBpbHqbNobpV/EtGcfhXq3hj/gov8CfEm1JPFkujzN0i1Kwnjx9XVWQf99V588vxVP4qb+Wv5Csz6a/Clrz/AMMfHr4c+M9g0Pxz4e1OR+kVvqcLSfim7cPxFd2kqyKCrAg8gg5zXE4SjpJWES0UUVI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Jz60fhVDU9YsdEs3utQvbextIxl57mVY0X6sSAK8U8b/txfBPwH5iXvjzT9QuE48nR918SfTdEGUH6kVpTo1artTi36ID3gHFO6ivgPxt/wVt8Iadvj8K+DNX1pxwsuozx2cZPqAvmEj6gfhXgfjP/AIKofF3xB5keiWmh+GYT9x7a0NxMPq0rMp/74FerSyXGVfs29X/THY/XctXLeLPij4Q8Bxl/EXinR9CUDP8AxMb6KAn6BmGa/Drxn+1J8WvH/mDW/iBrtxDJ963gu2t4W+scW1f0ry+aeS4kaSWRpHY5ZnOST6k17NLhuf8Ay9n9y/z/AMiuU/abxl/wUT+BvhLeieKpNcuE6w6RZyy5+jkKh/76rxDxd/wV28PWodfDXgHU9R7LLqt5Ha49yqCTP0yK/MWivWpZBhYfEnL1f+Vh8qPtDxZ/wVW+LGs749G0zw/4fhP3XjtnuJh9Wkcqf++K8c8VftqfG3xhvF98RtYgVuq6a62Ix6fuVSvEqK9OnluEpfDTX3FWRqa54q1rxPcfaNY1e+1Wf/nre3LzN+bEmsvOaKK71CCVkIKKKKsAooooAKKKKACiiigAooooAKKKKACiiigAooooAKKKKACiiilzIAooopc0QCinc+lJz6GjmiAlFLz6GkwfSjmiAUUUU+aIBRRRRzAFFFFMAooooAKKKKACiiigAooooAKKKKACiiigAooooAKKKKAFBI6HFdL4Y+J3jDwYynw/4q1rQypyP7Ov5YP/AEBhXM0VEqUJK0lcD6G8K/t+fHXwnsWLxzcajAvWLVLaG53fV3Qv+TV7J4R/4K1fEDTiieIvCWha3GvVrNpbORvqSZFz9FFfCtFefUyzB1fipr7rfkKyP1V8I/8ABWn4f6l5aeIfCevaJI3V7UxXcS/U7kbH0U17f4P/AG5/gh418tbXx9p9hM3WLVw9ltPoWlVV/IkV+HdFeXV4fw0/gvH5/wCYuVH9FuieJtH8T2YutH1Wy1W1PSayuEmQ/ipIrUwD3r+cvStb1HQrtLrTb+50+6T7s1rM0bj6FSDXsngz9tn42eBfLWw+IGqXcKceVqrLfKR6ZmDED6EV5FXhyqv4U0/XT/MXKfulSGvyk8G/8FZ/iDpflx+JfC2ieIIV6vaNJZzN9Wy65+iivoDwP/wVa+GGu+XF4h0jXPDE7fek8pbuBf8AgSEOf++K8irlGMpfYv6aisz7aBoyD3ryfwR+1V8JPiIY10Lx/ok88n3La5uRbTt9I5drH8q9UjlSVAyMHUjIKnIIryJ06lN2nFp+egiaiiik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pvWlZgo5OK8l+I37VPwp+FHmJ4j8caVb3Ued1lbS/abkH0MUQZh+IFVCnOq+WEW35Aet0Z4r4E+In/AAVq8J6X5sHgvwjqWuzDKrdanKtnDn+8FXezD2O018wfET/gpL8aPHJlisNWs/CVo+R5Oi2oD4/66Sb3B91K17VDJcZW1ceVef8AluOzP2K1bXNP8P2Ul5qd9badZxjL3F1MsUa/VmIArwbx9+3z8Evh/wCZHN4zg1u7QcW2hxtebvpIo8v83FfjH4q8deJPHN79s8R6/qeu3WSfO1G7knYfQuTisKvdo8NxWtabfpp/mVyn6UePf+CutpGJIfBfgOe4/uXeuXQjx9YY92f+/gr5y8df8FF/jh418yOLxJB4btX6waLaJDj6SNukH4NXzJRXu0cpwlH4YJ+uv5jsjb8UeOPEfje8N34h17U9dus587UbuSd/zck1iUUV6kIQpq0UMKKKKsAooooAKKKKACiiigAoopVVmOACT7ClzRiAlFdr4a+CfxB8YlP7C8EeINWRuklppk0ifUsFwB7k16x4a/4J8fHfxLsZfBTabC3/AC11G9ghx9VL7/8Ax2uWpi8PT+OaXq0B85UV9xeHP+CTPxLv9j6z4l8OaRGeqwvNcyL9RsVfyavUfDv/AASF0aHa2u/ES+u/7yafpqQY9gzu/wCeK8+ec4KnvO/omxXR+ZlFfsD4e/4JbfBjR8G9Gv64R1F7qAQH/v0iV6Pof7C3wK8O7TbfDvTpive+lmus/XzXauCfEOHj8Kk/kv8AMXMfhwAT0Ga0NK8Oatrsnl6bpl5qEmcbbWB5D+Sg1+/OifBH4eeGsf2R4G8Oaay9GtdKgjP5hK7GG0it41jiiSNFGAqqAB+FcU+JP5Kf3v8A4Acx+CGi/sz/ABY18K1j8OPFEqN0kbSZkQ/8CZQP1ruNH/YD+POtbTD8P7mBT/Fd3ttBj8HkB/Sv294oxXFLiLEP4Ypfexcx+POlf8EvPjbqIU3EGg6Zntdalux/37Vq6zTf+CSfxIlx/aHi3wzag9fs7XExH5xLX6t5FHNc0s9xr2aXyDmZ+aWnf8Efr58G/wDidbw+q2+jNJ+pmX+VdTpv/BIbwzFj7f8AEHVbn1+z2EcWfzZq/QWiueWb42X/AC8/Bf5Cuz4gsf8Agkv8KoADc+I/Flyw7Lc2yKfw8gn9a6Kx/wCCXfwUtMebBrt7j/nvqOM/98KtfXtJiuZ5hi5b1GF2fMVp/wAE4fgHbgeZ4Onuf+uurXY/9BlFbVp+wR8BbLHl/D20bH/PW8uZP/QpTX0Hmjn0rN43EPepL72FzxO3/Yv+CNsBs+G2iHH/AD0hL/zJrStv2T/g3bY2fDHwwcf89NMif+YNetY96MH1qPrVfrN/exHmcf7M/wAI4/u/C/wgD6nQrUn/ANAq3H+z38LoP9X8OfCif7ui2w/9kr0KkwfWs/bVH9p/ewOFHwK+G69PAPhkfTSLf/4ipF+Cfw9T7vgXw4PppUH/AMRXb0UvaVP5n94HDt8Efh2/3vAnhs/XSbf/AOIpjfAj4bP97wB4ZP10i3/+Iru6KPaVP5n94HnUn7O/wrn/ANZ8NfCT/wC9odqf/ZKqv+zF8IZh83wv8ID/AHdDtl/klenYPrS0/bVFtJ/eB5BP+yP8GLsfP8MvDa/9c9PRP5AVm3P7EvwPugQ/w40dc/8APNXT/wBBYV7hjPejAq1icQtpv72B87Xf/BPr4BXufM8AQr/1y1G8j/8AQZhWLef8E2PgNcg+X4XvLQnvDqtycf8AfTmvqPNGa1WOxK2qS+9juz46v/8Aglh8GLvPlSeIrLP/ADwv0OP++42rntQ/4JJfDSUH7F4r8VW57efLbSgflCtfc9FaRzHFx2qMLs/PDUf+CQWjS5+wfEq+tvT7RpSS/wApVrltT/4JBa5ED/Z/xIsLo9vtOlvDn8pHr9OKK6Y5xjY/8vPwX+QXZ+TOpf8ABJn4qW2TZeIvCt2o7PcXEbH8PJI/WuP1f/gmX8c9NB+z6Ppeq46C01SJc/8AfwpX7K/jQSK3jnuMW7T+Q+Zn4Z6x+w18dND3fafh1qcmP+fSSG5/9Fu1cNrPwD+Jfh7cdT+H3iewUdXn0idV/BimDX9AmPalKg9RmuuHEddfFBP70HMfzi3enXWnzGG6tpraUdUljKsPwNQEYr+jPUNFsdWgMN9Z295CesdxErr+RFcJrv7OXwr8R7m1L4deGLqRusraTAJP++woP612w4kX26b+T/4A+Y/Aaiv2213/AIJ9/AfXtzv4Eis5D0exvrmHH0VZNv6V5t4h/wCCUnwm1Qs+nat4k0aQ/dWK6iljH4PGWP8A31XbDiDDS+JNfL/JhzI/JKiv0g8Rf8Egz876F8Ss/wB2HUNK/m6S/wDsteV+JP8AglV8XtI3vpt94c1uMfdWC8kikP1EkaqP++q74Zxgqm0187r8x3R8Z0V7v4l/YZ+OfhYO138PdSuVX+LTXivMj2ETsf0ryjxH8PfFPg9yuveG9X0VgcEahYywEH/gaivQhiaNX4Jp+jQzn6KUgjqMUldHMAUUUUwCiiigAooooAKKKKAFBxXaeCvjT4++HDIfDHjHWtEjU58i0vZEiP1jztP4iuKorOVKnUVpq6A+vvAf/BUH4xeFjHHrL6T4utxgMdQtBDNj2eEoM+5U19H+Av8AgrV4L1by4vF3hLVvD8pwDPp8qXsIPqc+WwH0DV+WVFeRWybBVvs2flp/wBWR+73gD9rv4P8AxK8tNE8e6V9okwFtb+U2cxPoEmClj9M16/HOkyK6MHRhkMpyCK/nDBxXb+A/jj8QPhk6Hwt4x1nRI1Ofs9teOIT9Yydh/EV4dfhvrRn9/wDmhcp/QV1FJjIr8jfh1/wVQ+Kfhgxw+JrHSfGNsv3pJYfslyfo8XyD/v2a+oPh1/wVR+Fnijy4fEtjq3g+5bG+SWL7XbL9Hj+c/wDfsV4NfJ8ZR+xzLy1/4JNmfaeRRjNcV4B+Mfgf4nwiXwp4q0nXfl3GKzu0eVB/tR53L+IFdrkV47jKDtJWYha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MilrK13xHpXhbTpdQ1jU7TSrCIZkur2dYYk+rMQBXzJ8UP+ClHwf+Hwmt9M1G68ZaimQItFizCG95n2qR7purajh61d2pwbA+riOKo6rq9joVlJe6jeW9hZxDdJcXMqxxoPUsxAFflF8T/+CqfxK8U+db+EdM03wbZtkLNt+2XYH++4Cf8AkP8AGvlTx38VfGPxOvvtfivxNqmvzA5X7ddPIqf7ik7VHsoAr6LD8PYiprVaivvf9fMrlP1++JP/AAUP+C/w5MsKeIm8UX8eR9l8PxfaAT/11JWL8nNfKPxK/wCCtHijVDLb+B/CdjokJyq3mqytdTY/vBF2qp9jvFfAlFfRUMiwtLWXvPz/AMirI9S+I37UPxU+K/mp4m8bareWsud1lDN9ntiPQxRbUP4ivLiSepzSUV70KNOiuWCSXkMKKKK1AKKKKYBRRRSAKKKltbSe9nSG3hknmc7UjiUszH0AHWlzRiBFRXsngn9j74y/EHy20j4fawsMnKz6hCLKIj1DTFAR9M19AeCP+CTfxG1ny5PEviTQ/DkLdY4N95Ov1UBU/J68+rmOFofHUX33/BBdHw3RX6v+DP8Agk98N9G8qTxD4g13xHMv3o4mjtIG+qgM/wCT1714N/Y5+DPgJUOl/DzRpJU6TahCb2QH1DTFyD9K8arxBh4fAnL8Pz/yJ5j8PvDvg3X/ABdc/ZtC0TUdZuM48rT7WSd/yQE17R4Q/YN+OXjII9v4EvNOgbrLq0sdnt+qSMH/ACU1+2thpdnpVrHbWlrDaQIMLFBGERfoBwKujAryqvEdZ/woJeuv+QuY/KXwn/wSW+IWo7H8Q+K9B0SNuq2glu5V+oKoufoxr2nwn/wST8BaeEbxB4v17WZF6rZpFZxt9QRIcfRq+8T0pMYryqucY2p9u3ol/wAOK7PnXwn/AME/fgX4U2SJ4Ji1Sdes2q3U1xu+qM2z/wAdr2Dwz8LPBngsL/YHhPRdEKfdOn6fFAR+KqK6ugivMqYmtV+Obfq2IQIFHAAp1FFYgFFFFABRRRQAUUUUAFFFFABRRRQAUUUUAFFFFABRRRQAUUUUAFFFFABRRRQAUUUUAFFFFABRRRQAUUUUAFFFFABRRRQAUUUUAFFFFABRRRQAUUUUAFFFFACVHJCkyFXRWVhggjIIqWigDzvxR8APhp4zVzrfgLw9qMj9ZpdNi838HC7h+BrxzxX/AME2vgb4l3tb+H73QJX6yaXqMo59lkLqPwFfU9JgV0QxVel8E2vmx3Pz08W/8EiNBuA7eGfiBqNhjlYtVskuc+xZGjx9dp+leLeK/wDglX8WtG3vo+o+H/EMQ+6kN08Ex+qyIFH/AH1X65jmgjFelTzrG0/tX9Uguz8IvGH7Hnxn8D7zqnw61t40+9Lp8IvUA9S0JcAe9eSahpd5pN09tfWk9ncIcNDcRlHX6gjIr+jjI9KxvEHhHQfF1r9m1zRdP1i3P/LK/tUnT8mBFetS4kmv4sE/R2HzH869Fft54z/YI+B/jcSPP4IttJuG6TaNLJabfoiEJ+amvA/Gf/BI/wALX3mSeFPHGq6S3VYdVto7tc+m5PLIHvg/jXr0s/ws/jvH1X+VyuZH5f0V9h+Nv+CW/wAYfDXmSaK2i+KoRyq2V55EpHuswRQfoxr5/wDG/wCz18S/h15jeI/A2uaZBH965eydoP8Av6oKH869eljsNX+Con8/0Hc88opxBHUY+tNrvTuAUUUUAFFFFABRRRQBNaXk9hcRz200lvPG25JYmKsp9QR0Ne6/Dj9uf4z/AAz8qOz8ZXWr2KYH2PXAL1CB0G58uo9lYV4JRXPVw9KsuWpFNeaA/Sb4af8ABXC2k8q38e+CZIDwHv8Aw/NvH/fiUggf9tDX1f8ADP8AbJ+EHxV8qLRvGlhBfSYAsNTY2c+7+6FkwHP+4Wr8KqUHFeDXyDDVdad4vy2+5i5Uf0eq6yKCrAg9CDTx0r8Dfhn+0x8T/hE0S+FvGWp2NpGflsZJfPtf+/Mm5B9QM19bfC7/AIK067YGG28feEbXVoRhWv8ARJDbzAepicsrH6Mgr5zEZDiqWtNqS+5/iTyn6eA4pQc18/8Awu/bl+DnxXMMNj4sg0bUJMD7Brg+xygnooZjsY+ysa95injuYkkidZI2AZWU5BB6EGvn50alF8tSLT8ySxRRRW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zOaVmx3rxj4s/tefCr4L+dD4i8V2j6nFkHS9OP2q63f3SiZ2H/AHyo96qFKdaXLTi2/ID2aqt9e2ulWct1eXEVrbRKXkmncIiDuSTwBX5m/Fv/AIKx63qJns/h14Yh0eA5VdT1oiefHqsSnYh+rOPavjX4lfHPx98YLsz+MPFepa4N29beeYrbxn1SFcIv4KK+jw2QYmrrUaivvZXKfrT8V/8Agol8H/hh51vba0/jDVEyPsugKJkz7zEiPH+6zH2r42+Kf/BVH4i+KfOtvBum2Hg2ybIW4cC8u8f7zgIP++CR618S0V9Ph8kw1DWS5n5/5bFWR0njX4keK/iRqRv/ABR4i1LX7vJIkv7l5dmeygnCj2GBXN0UV71OnGCtBWQwoooqwCiiigAoopQM0AJRXofw6/Z7+JHxXaP/AIRTwZq+rwOcC7S3Mdt+Mz4Qfi1fT/w8/wCCUHxD17ypvFniDSfC1u2C0MG69uV9QQu1Pyc159fMMNR+Ool+f3bhc+HansrC51K5jtrS3luriQ7UihQuzH0AHJr9e/h3/wAEv/hD4R8qbXE1Txjdry39oXJhgz7RxbTj2Zmr6T8E/Cvwf8OrbyPC3hjSdAjIwx0+zjiZ/wDeYDLH3JNeBW4ipQ0pRcvwX+ZPMfjF4B/Yd+NfxEEclj4HvtNtHwftOslbJQPXbKQ5H+6pr6P8A/8ABI7Xrvy5fGfjiw05eC1to1s9yx9vMk2BT/wFq/TodaUnFeFWz3F1dIWj6L/MV2fKPgT/AIJpfBXwgY5L7StQ8UXKYPmaxettz/uRbFI9mBr6D8HfC7wh8P4PK8M+F9I0BMYP9n2UcJb6lQCfxrq/wpa8Wria9b+JNv5kiYFLRRWABRRRQAUUUUAFFFFABRRRQAUUUUAFFFFABRRRQAUUUUAFFFFABRRRQAUUUUAFFFFABRRRQAUUUUAFFFFABRRRQAUUUUAFFFFABRRRQAUUUUAFFFFABRRRQAUUUUAFFFFABRRRQAUUUUAFFFFABRRRQAUUUUAFFFFABRRRQAUUUUAFNKgjkZ+tOooA808c/s6/DP4lLKfEfgfRNSuJPvXTWaR3B/7aoA4/Ovnjx1/wSu+FHiNZJPD97rXhO4P3EhuBdQL9VlBc/wDfYr7QI4oOfrXVSxuJo/w5tfPQdz8ofHv/AASe+ImieZL4W8R6P4mgX7sU++yuG+incn5uK+b/AIgfsvfFb4X+Y/iLwJrFnbx/eu4YPtFuPrLFuQfnX73k4ppAYcivbo8QYqGlRKX4P8B8x/OAQVOCMH3pK/fb4g/s3fDD4pea3ifwPo+pXEmd92LcQ3J/7bR7X/8AHq+Y/iJ/wSe+H+vebN4S8Rat4WuGyVhuAt7br7AHa/5ua96jxDQqaVE4/iv8/wAB8x+UtFfXfxE/4Jh/GDwd5s2ixaZ4wtFyR/Z1yIptvvHLt59lZq+Z/GPw58VfDy++x+J/DmqaBc5ICajaPDu913Abh7ivdo43D4j+HNP5/oVc5yiiiu0AooooAKKKKACvSfhh+0Z8Sfg5Kh8JeMNS0u2U5+wmTzrU/WF9yfjjNebUVlOjTrLlmrrzA/Qv4Vf8FadVsjDa/ELwnDqMQwG1DQn8mUD1MLkqx+joPavsv4Ufti/Cb4yCGHQvF1pb6nJgDS9UP2S53f3VV8Bz/uFq/CmgEg8cV8/iMiw9bWHuvy2+7/IVkf0gKQehzSkAV+E3wn/bB+LHwbMMOg+LrufTYsAaXqZ+1220fwqr5KD/AHCpr7S+Ef8AwVk0PUzDZ/EXw1Po05wranopM9uT6tEx3oPoXNfL4nJMVQ1j7y8t/uJsz9CCcUDkVwvw1+N3gX4v2P2rwf4o07W1C7nht5gJ4x/txNh0/wCBKK7rtxXgSjKDtJWZIt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QnFACAUua8W+MP7X3wt+B6zQ+IvEsE2qxg/8AEo03Fzdk/wB0opwh/wB8qPevhL4y/wDBVfxl4l8+y+HujW/hKxOVXUL0LdXjD1CkeWn0w/1r0sLluJxXwRsu70Q7Nn6Z+MfHPh34e6TJqviTXLDQrBOtxf3CxKT6DceT7Dk18c/GH/gqn4J8LGay8CaVdeML1cqL65zaWYPqMjzH+m1Qexr8xfGfj7xJ8RdYfVfE+uX+vag/W4v7hpWA9Bk/KPYYArAr63DcPU4e9XfM+2y/zKUT3r4vftvfFz4yefb6l4ll0bSpcg6XoebWAqf4WIO9x7OzCvBmYsSSSSe5pKK+npYenQjy04pLyKCiiitwCiiigAooqeysbnU7qK1s7eW6uZWCxwwoXdyegAHJNJy5fiAgor6Q+F3/AAT8+M/xO8mf/hG/+EY06TB+1+IX+zYH/XLBl/8AHMe9fX3ww/4JO+DtDEVz448SX/iW5GC1pp6iztvdSfmdh7gp9K8jEZtg8Po53fZaiuj8tbe2lu5khgieaVyFSONSzMT0AA6mvevhn+wv8Zvij5M1l4QuNGsJMH7brp+xoAeh2v8AvGHuqmv2E+HHwH+HvwmhVPCXhDS9FkUbftMMAa4YejTNl2/FjXoG0Yr5qvxHN6UYW83/AJf8EXMfnT8Nf+CSOn2/lXHj3xnNdtwXsNAhEa59POkBJH/AFPvX1Z8OP2PPg/8ACzypNG8DabJeR4IvdSQ3k+7+8Gl3bT/u4r2r60Cvnq+Y4rEfxJu3ZaL8CbsjSJYlCqoVQMAKMACpaKK4BBRRRQAUUUUAFFFFABRRRQAUUUUAFFFFABRRRQAUUUUAFFFFABRRRQAUUUUAFFFFABRRRQAUUUUAFFFFABRRRQAUUUUAFFFFABRRRQAUUUUAFFFFABRRRQAUUUUAFFFFABRRRQAUUUUAFFFFABRRRQAUUUUAFFFFABRRRQAUUUUAFFFFABRRRQAUUUUAFFFFABRRRQAUUUUAFFFFABRRRQAVn6vo1jrtnLZalZW+oWcoxJb3USyRuPQqwINaFFCdtUB81fEj/gnv8FPiKJZR4Y/4Rm+kz/pXh+T7Lt+kWDF/45Xyj8S/+CS3iPTvNuPA3i2y1iIZZbLWIjbSgf3RIu5WPuQgr9QiKOor06GaYvD6Rnddnr+Y7s/A74l/sw/FH4RGV/E/gvU7G0j+9fQxfaLUD1M0e5B9CQa8vIxX9HzRBgQQCD2NeMfE79jr4R/FnzZdb8GWEN/JknUNMX7Hcbv7xaPG8/74avoqHEfSvD5r/J/5lcx+E9Ffo/8AFD/gkj/rbn4e+M/Upp3iGP8A9rxD/wBp/jXyD8Uf2Rvi18H/ADpfEPg2/wDsEeSdRsF+1223+8XjyEH+/g+1fSYfNMLifgmr9no/xHdHj1FBBB54or1NxhRRRQAUUUUAW9L1a+0O/hvtOvLiwvYW3xXFtK0ciN6qykEH6V9TfCD/AIKT/Fn4beRaa1dQeONJTAMWrZFyF/2bhfmJ93D18nUVyV8JQxK5akUwP2S+Dn/BSH4UfE54LPWL2XwPq74Bg1kgWzN/s3A+XHu+z6V9R2GpWuqWcN3Z3MV3azKHjngcOjqehDDgiv5yq9E+Ff7QXxD+C14JvB/im/0mLduezD+ZayH/AGoXyhPvjPoa+WxPDqfvYeVvJ7feTyn7+jpRg1+cvwZ/4Kx28xgsPib4bNu/CnWNB+ZPq8DnI9SVY+y19wfDP42eB/jBpn23wd4msNcjChniglxNEP8AbibDp/wICvk8RgMRhX+8hp33X3k2sd5RRRXE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SijGa53xh468P8AgLRJtX8R6zZ6HpkX3rm+nWJM+gJPJPYDk9qUU5OyWoHRd6o6jqFrpdlNdXlzFZ20Kl5J53CIijqWY8Ae5r4O+N//AAVY8PaF9o074aaM/iK7GVGr6orQ2in1SLiSQfXZ+NfA/wAXf2jviL8cb1pfF/ia71C23bo9OjbyrSL02wrhcj+8QW9Sa+iwmR4mvaVT3V57/cUkfpz8af8Agpf8Mfhr51l4ceTx3rMeVC6a4SzVv9q4III94w496+CvjT+3x8WfjH59oda/4RbQ5Mj+zdCLQbl9Hlz5j5HUbgp/u184UV9hhcow2Fs+Xmfd6/8AAKshXdnYsxLMeSSck0lFFe5ypDCiiigAooooAKK9E+Fv7PnxE+M9ysfg/wAK6hq0Jba14I/LtUP+1M+EB9s59q+0fhJ/wSZup/JvPiN4rW2Q4LaX4fXc/wBGnkGAfUBD7GvNxGZYbC/HNX7bv7gufnWiNIwVVLMTgADJNe9fCj9h74v/ABdMU2n+FZtG0yTBGpa7m0hwejBWG9x7orV+tnwp/Zb+GHwXSJ/C/hOxt7+MD/iZXSfaLsn1Er5Zc+i4HtXrWAK+WxPEcnpQh83/AJL/ADJ5j4E+FP8AwSc8LaN5N14+8S3niG4GGaw0tfsttnurOcu49xsNfX/w3+B/gP4RWgg8IeFNM0P5drT28AM7j0eVsu3/AAJjXejpQTivmcRjsTiP4k2126fcTe4tFFFcYgooooAKKKKACiiigAooooAKKKKACiiigAooooAKKKKACiiigAooooAKKKKACiiigAooooAKKKKACiiigAooooAKKKKACiiigAooooAKKKKACiiigAooooAKKKKACiiigAooooAKKKKACiiigAooooAKKKKACiiigAooooAKKKKACiiigAooooAKKKKACiiigAooooAKKKKACiiigAooooAKKKKACiiigAooooAKKKKACiiigAooooAKQqG6jNLRQB4t8U/2QfhP8YBPNr/g+yTUZMk6lpy/ZLnd/eLx43n/AHww9q+OPit/wSUvLfzrr4d+LUu0GSmm6+mx8egnjGCfqij3r9Lc078K9DD5jisNpCbt2eqHdo/Aj4o/s4fEr4NSyDxZ4R1HTbVTj7esfnWremJkyn4Zz7V5pX9Hc9tFdRPHLGskbgqyOMhgeoIr54+Lf7BXwf8AiwJriXw6nhvVJMn+0PD5Fq2fVowDG3PUlc+9fUYfiNPTEQt5r/IrmPxLor7f+Ln/AASr8feFfOu/A+rWXjGxXLLaS4s7wD0AYmNseu8E+lfIHjP4feJfhzqz6Z4o0HUNBv1z+4v7doiw9VyPmHuMivp8PjsPiVenNP8AP7tyrnP0UUV3AFFFFABV7Rdd1Lw3qcGo6TqF1pmoQNviurOZopYz6qykEH6VRoqZQjPSQH2X8F/+CnnxH8BeRY+MYIfHWkphTLORBfIvtKow/wDwNST/AHhX3x8FP23PhV8bvItdN19dH1yXAGka1i3nZj/ChJKSH2RifYV+HlAJByODXz+KyTDV9YLlfl/l/wAMJq5/SApyODml6dq/EL4Jftz/ABW+CTQWlprh8Q6FHhf7J1wtcRqvpG+d8fHQK232NfoB8EP+ClPw1+J32ew8SO3gTW3wuzUZA9m7f7NwAAv/AG0CD3NfH4vJ8ThryS5o91/kQ0z6/oqnZ3lvqFrFc2s8dzbyqHjlicMjqeQQRwQfWrleJs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OAKOfag9a4D4o/G7wT8FdHOpeMfEFposRBMUUz7p58do4ly7/gDjviiMJTkowV2wO+21x3xH+Lng/4R6KdV8YeIbLQrPB2G5k/eSkdRHGMs59lBNfnh8d/+Cqmt619p0z4XaSNDtTlP7b1RFlumHrHFyifVt/0Br4X8W+M9d8ea1Pq/iPV73W9TmOXur6dpXPtljwB2A4HavqMJkFaraVd8q7df+AUon3/APHT/gq3NJ9o0z4V6H5K8p/butIC31igBwPUFyfdBXwh8Qvil4t+K2tNq3i7xBfa9fHO17yUssYP8KJ91F9lAHtXLUV9nhcvw+DXuR179fvLtYKKKK9IAooooAKKK9C+FXwB+IHxrvhb+D/DF9qyBtsl4E8u2iP+3M2EU+2c+gNZTqwpR5qjsvMDz2ruj6JqHiHUYNP0uwudSvp22xWtpC0ssh9FVQST9K/Rv4Nf8Em7aDyL/wCJviQ3L8MdI0L5U+jzuMn0IVR7NX3D8NPgn4G+EGliy8HeGNP0KMqFeW3izNKP9uVsu/8AwImvmsVxBRpe7RXM/uRPMfll8Hv+CZnxT+InkXfiRbfwNpL4JbUf3t2V9VgU8H2dkNfcXwh/4J1/CL4XeRdX2lP4z1ePBN1rpEkQb/ZgAEeP94MR619SZFJjNfJ4nNsVidHKy7LQltlaysrfTbWK3tYI7a3iUJHFCgVEUdAAOAKt0UV5G4gooooAKKKKACiiigAooooAKKKKACiiigAooooAKKKKACiiigAooooAKKKKACiiigAooooAKKKKACiiigAooooAKKKKACiiigAooooAKKKKACiiigAooooAKKKKACiiigAooooAKKKKACiiigAooooAKKKKACiiigAooooAKKKKACiiigAooooAKKKKACiiigAooooAKKKKACiiigAooooAKKKKACiiigAooooAKKKKACiiigAooooAKKKKACiiigAooooAKKKKACiiigAooooAK5/xX4J0Dx1pEml+IdFsNc05/vW2oW6TJn1wwOD79a6CihNxd0B8QfF7/gln8PfGHn3ngq/u/BOoNlhbHN3ZE/7rHeufZyB2Wvh/4wfsKfF34Ome5uvDr+IdHjyf7T0HN1GFHdkAEiADqWUD3r9vc8UmM17mGznFYfRvmXn/AJ7lXZ/OAylGIYFSOCDSV+7Hxh/ZD+FvxwSaXxF4Zt4tVkz/AMTfTgLa7B/vF1GH/wCBhh7V8J/GX/glT4w8NefefD3WYPFdiMsunXpW2vVHoGJ8t/qSn0r67C55h6+lR8j89vvKuj4Tord8Y+BfEXw/1mTSfE2iX2hajH1tr+BonI9Rkcj0I4NYVfQRnGorxd0MKKKKsAooooA9W+DP7UPxJ+A90h8KeI7iHTw26TSbs+fZyeuYm4Unuy7W96/Qf4Gf8FSfBfjT7PpvxAsH8Gaq2F+3w7p7CRvUkfPFk9iGA7tX5RUV5OLyvDYvWUbPutH/AMETVz+i7QfEOmeJ9Mt9T0fUbXVdOuF3w3dlMssUi+qspIP4Vp9K/n9+Evx68efA/Vhf+DfEd3pO5g0tqG320/8A10ibKNxxkjI7EV+hHwI/4Ko+HfEf2fS/idpZ8NX5wv8Aa+nq0tm59Xj5eP8ADePcV8Ti8jxFC8qfvR8t/uJaPvyisTwx4r0fxno9vqug6rZ6xplwMxXdjOssb/RlJH4Vt18+007MkKKKKQ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AOaK5T4gfE3wt8LPD8mt+LNcs9D02P/ltdyYLn+6i/edv9lQT7UoxcnyxV2B1YGK4f4nfGXwZ8GtCbVvGXiCz0S1wfLSZ8yzEdo4xlnPsoNfAfx/8A+CqV7e/adJ+FOmfYYuU/4SDVYw0p94oDlV9i+7g/dBr4L8X+Nde8f65PrPiTV7zW9UnOZLq+maRz6AE9AOwHA7V9Tgsiq1rSrPlXbr/wClE+5fj7/wAFUtb137TpXwt0z+wbM5T+29SRZLpx6xxcpH9W3n2U18K+J/Fes+NNauNX1/VbzWdTuDulu76ZpZH+rMSce3asqivtsNgaGEjanG3n1+8u1gooorvAKKKKACip7KxuNSu4rW0glurmZgkcMKF3dj0AA5J9q+s/gf8A8E1fiZ8Tvs9/4kVPAmiPht2ooXvXX/ZtwQV/7aFD7GuTEYyjho3qySQHyKAScDmvoP4JfsM/Fb43eRd2mhnw9oUmD/a+threNl9Y0xvk9iq7fcV+nfwT/Yf+FnwQFvdWGhrreuxYP9sa1i4mVvWNcbI/YqoPqTX0GFAHHFfI4riGT93DR+b/AMiXI+PPgr/wTM+Gnw58i+8Ueb471hMMft6+VZK3tACd3/A2YH0FfWul6VZaLZQ2On2cFhZQKEit7aMRxxqOgVQAAPYVfyKODXyVfE1sRLmqybIFooorAAooooAKKKKACiiigAooooAKKKKACiiigAooooAKKKKACiiigAooooAKKKKACiiigAooooAKKKKACiiigAooooAKKKKACimlgKyta8U6P4bg87VtVsdLhxnzLy4SJfzYimk27IDXpu72rxvxH+1/8GPC+4XvxJ0F2XqtldC7I/CHca8y8Q/8FN/gdou77Jqura6R0/s/TJFz9PO8uumGDxFT4IN/JjsfWQOaD0r4D1//AIK7eD7Yt/YvgTWtQ/u/b7qK1z9dvmYrzjXv+Cu3iq4Df2L4A0mw/u/br2W5x9dojzXdDJsbP7FvVr/MLM/UPPtSbhX4+a1/wVJ+Neq7vsreH9Hz0+x6cWx/39d64DW/29Pjvr24T/EK8gU9rK2t7bH4xxqa7IZBi5btL5/8AfKz9wc46mmPMkalmZQo6knGK/AfVv2jPinrm4X3xF8VXCN1jbWLgJ/3yHx+lcbqfiPWNcbdqGp3t+3XNzO8h/UmuqPDs38VVfd/wwcp/QTqnxL8J6GD/aPifRrDb1+038UeP++mFclqP7Ufwf0skXHxM8Khh1WLV4JGH4KxNfg/YaLqervssrG7vGzjbBEzn9BXVab8CviTrABsPh/4ovQeht9HuHz+SVt/YFCHx1vyQ+U/Y/Uv26vgVpefN+IunPj/AJ94Z5v/AEBDXM3v/BSH4C2gPleLbm8x/wA8NJuhn/vqNa/L7Tv2QPjRqmPJ+G3iJM/8/Fm0P/oeK6aw/wCCf3x71HBj+H08YPefULSLH/fUoo/srLYfHW/Ff5BZH31e/wDBUj4LWmfKPiC8/wCuOnAZ/wC+nWsS7/4KzfCiLIh8O+L5yO/2S2UH/wAmM/pXyBY/8E0vjtd483QNPss/899UgOP++Gaty0/4JYfGa5x5k3hu1z/z11Bzj/vmI0fUspjvVv8AMLI+irr/AIK5+BkJ+z+C/EEo7ebJAn8mNZtx/wAFe/Dy58j4d6nJ/wBdNRjX+SGvIbb/AIJM/FWQAz+I/CcPslzcsf8A0QK07f8A4JHePmx5/jPw7H/1zSdv5oKPZZKt5fiw0O5l/wCCwNomfK+GE7/7+thf/aBqpJ/wWDc/6v4VAe7eIM/+21YUP/BIfxQw/e/EHSUP+xZSt/7MKuxf8EgdZP8ArPiTZJ/u6U7f+1RRy5Iuv5hoWW/4LA3vb4Xwj664f/jFMP8AwWA1Ht8MbYfXWW/+M04f8Efr7v8AE+3H00Rv/j9SD/gj7dHr8Uox9NCP/wAkVX/CJ/Vw0IV/4LAX/f4Y2x+mtN/8YqRP+CwN2D83wtiI9tcI/wDbehv+CPt12+KUR+uhH/5IqNv+CP8AqCj5fihbE++isP8A2vR/wif1cNC5H/wWEH/LT4VEe6+IP/uarsH/AAWA09iPO+GVyg/2NZVv5wiubl/4JB66M+X8RrBv97S3X/2oapzf8EifFo/1Pj3SH/37SVf5E0uTJH1/FhoehW//AAV58MN/r/h/q0f/AFzvom/morUtP+CuPw+fH2nwd4ki9fKNu/8AOQV4vcf8EkPiImfI8X+G5P8Arp9oX+UZrJu/+CTvxbhyYde8JTj0+2XKn9bfH60vY5LLaX4sLI+l7T/grD8I5iBLovi63PcvZW5H6XBresf+Cn/wSu8ebe61Z5/57aaxx/3wWr4zu/8Aglv8arbPlr4fuv8ArlqJH/oSCsG+/wCCbfx7tM+V4UtL3H/PDVrUZ/77kWj6jlMtqtvmgsj9DLD/AIKMfAK9ADeNntmP8M+lXg/UREfrXTad+2z8D9Ux5PxH0dM/8/DPD/6Gor8q7/8AYN+PGmg+b8O718f88Lq3m/8AQJDXMal+yj8YtKz5/wAM/E7Y6+Rpcs3/AKApoeU5dL4a34r/ACCyP2j0z9pD4VawQLP4keFJ3PRF1m33f9878112meMtC1sD+zta0/UM9Ps10kmf++Sa/AXU/hB470QE6h4L8Q2GOpudLnjx+aiuZuLS7spTHPDNBIOqSKVI/A0f6v0p/BW/L/MOU/o3EiHowP40uRX87uk+PPE/h/b/AGZ4h1XTtvT7LeyRY/75YV2ukftTfF/Q9v2T4l+KNq9Em1SaZR+DsRXPPh2ovgqJ/wBfMXKfvdmlyK/EzRf+Chfx50Tao8bm9iH/ACzvdPtpc/VvL3frXfaL/wAFV/i/pxVb3TvDWqp/EZrKWNz9CkoA/KuaeQYuO1n8w5WfrrRmvzN0P/gr3qcQVdZ+G9pcn+J7HVWhx7hWif8AnXo/h/8A4K2fDm8KrrHhLxHprHq1sILhR9SXQ/pXFPKcbDenf0aYrM+680ZzXzB4f/4KPfAnXdqy+KrjSJG6Jf6bcD82RGUfia9P8O/tNfCfxaFGl/EXw3PK33YX1KKKU/8AAHIb9K4Z4WvT+ODXyYWPUaKqWOpWupW6z2tzDcwt92SGQOp+hFWs1z2sIWiiigAooooAKKKKACiiigAooooAKKKKACiiigAooooAKKKKACiiigAooooAKKKKACiiigAooooAKKKKACiiigAooooAKKKKAOW8c/Djw18S9FbSfFOg2GvWDZxDfQLIEJ/iUnlW91IPvXxJ8av+CUegaybjUPhprsmgXRyy6TqzNPak9lWUZkQf7wkr9A+1HWuvDYyvhXelK3l0+4d7H4EfF39nD4ifA29MPjDwzd6fbFtseoRr5tpL6bZlyuT/AHSQ3qBXmlf0a6jptrq1jNaXttDeWsylJYLiMPG6nqGU8Eexr5I+N/8AwTP+G/xKNxf+Fg/gLW3ywNgnmWTt/tQEjb/2zKgehr7DC8Qwl7uJjZ91t9xSkfkDRXvXxu/Yo+KfwMNxd6noTazoUWT/AGzo2biBV9XAG+P6uoHoTXgxGK+ro4inXjz0pJryKEooorcAooooA7r4V/G/xx8FNZGpeDvEN3o8pIMsEbboJ8dpImyr/iMjtiv0Q+AP/BU/w94l+zaV8TtN/wCEa1BsJ/bNgrS2Uh9XTl4vw3juSor8taK8rF5Zh8Wvejr3W/8AXqJq5/RZ4d8S6V4t0q31TRNStdW024XfDd2UyyxSD1DKSDWr+NfgD8Ifj748+Bmrfb/BviG50wMwaazJ8y1uP+ukTZVuOM4yOxFfov8AAD/gqD4S8cm20n4jWi+D9YchRqUJaTT5W9T1aH/gW5R1LCviMZkmIw95Q96Plv8Ad/kS0fdNFZ+mapZ61YwX2n3cF9ZXCCSG4tpBJHIp6MrAkEH1FaFfO7aMkKKKK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QSzpbRPJI6xxoCzMxwAB1JNAE3FZPiPxNpPhDSbjVdb1K10nTLZd813ezLFFGPUsxAFfI37RH/BSnwV8L1utH8FeV448SISpmhkxp9u3+1KP9aR6R8H+8DX5p/GP9oTx78edX+3+MNenv40YtBYRny7S3/65xDgHHG45Y9ya+gwWS18Vac/dj57/AHFJXPvD9oX/AIKn6bo5udG+FWnrq92Mo2valGy26H1iiOGf2Z9oyPusK/PH4ifFDxX8Wdfk1rxdrt5ruovkCS6kysY/uog+VF/2VAHtXLUV91hMuw+CVoR179SkrBRRRXpjCiiigAorR8P+HNV8Wavb6Xoum3WralcNshtLKFpZZD6BVBJr7e+A3/BLPxN4q+zan8StS/4RbTWw/wDZVkVlvpB6M3KRf+PnsQK4MTjqGEjepK35/cF7Hw9omhal4l1S303SLC51TUbhtkNpZwtLLI3oqqCSfpX2l8C/+CXXjPxoLfUviDfL4O0lsN9gi2zX8i+hH3IsjuSxHda/Rn4Sfs+eA/gbpv2Pwd4dtdMdlCzXhXzLqf8A35WyxGecZwOwFekZxXxmLz+pO8cOuVd3uQ5Hk/wZ/Zh+HXwGs1Twn4dggv8Abtk1S6HnXkvrmVuQD/dXavtXrBFOpCK+VqVJ1Jc03d+ZItFFFIAooooAKKKKACiiigAooooAKKKKACiiigAooooAKKKKACiiigAooooAKKKKACiiigAooooAKKKKAG5waCailmjt42eR1jRRlmY4AHqa8r8b/tWfCL4d+YNc+IGiQzR/ft7a5FzMv1ji3MPypwp1KjtCLb8tQPWuvSjmviXxv/wVb+F2hmWLw/pGu+JJl+7IIktYG/4E7bx/3xXgvjL/AIK1eO9T8xPDHhLRtCibgPeySXsqj1BBjXP1U161LKMZV+xb10HZn6p4HrWfqut6dodo11qV/bWFsv3prqZY0H1LECvxF8Y/tyfHDxtvW78f6jYQt0i0gJZbR6BolVvzJrx3V/EGteLL77RqmpX+sXjnHm3c7zyMT7sSa9anw7U/5e1EvTX/ACHyn7g+Lf2zvgp4K3/2j8RNGmdOsemyNfNn0xAH5rxXxZ/wVa+FOjF49G0rxD4glH3ZEt47eE/8Cd9w/wC+K/Nzwn+zd8U/HOxtE+H/AIgvYn+7cfYJI4T/ANtGAX9a9p8Jf8Ex/jb4h2Nf6fpHhpG5zqWoqxA+kIk/Kuj+zMtofxqt36pfhuOyPV/Ff/BXjXrjevhv4fafYY4WTVL57nPuVRY8fTd+NePeJ/8Agpb8dPEJcWuuad4fRuqaZpsRwPYyiQj8817h4W/4JC3T7JPEvxEhh/vW+l6cXz9JHdcf98V7B4W/4JZfB7RgjanP4g8QyD7wu75Yoz9BEikD/gRo+sZPh/ghzfJv8w0PzT8T/tL/ABX8Y7xq3xD8R3MT/egXUZI4j/wBCF/SvP2e/wBavMs1zfXcp7lpHc/qTX7leGv2MPgl4RCfYfhvosxXodQia9P/AJGL16pofhDQ/DMHlaPo9hpUWMbLK1SFcfRQKTz7D0lajR/JflcOY/Brw3+zp8UfFu06R8PvEl5G3SZdMmWL/vsqF/WvUPD3/BOz48a/tZvB6aXC3/LTUNQt48fVQ5b9K/awKB2ox7Vxz4hxH2Ipfexcx+T/AIf/AOCTPxMvgrat4l8NaYh6rFLPPIPqPLUf+PV6PoP/AASBtk2trPxKll/vRWOkhMfR2lP/AKDX6N0hFcU86xs9p29EhXZ8T6J/wSf+FFhta/1vxRqkg6qbqGKM/gsWf/Hq77RP+Cc/wG0kI0ng+XUZF6Pe6nct/wCOrIFP5V9NdO1IR7VxTx+LnvUf32/ILs8h0j9kT4MaHt+zfDTw2+3p9qsEuP8A0YGrtdJ+FngzQMf2Z4T0TTsdPsunQxY/75UV1Q6UVyyrVZ/FJv5sRDHbRQoEjjRFHAVVAAqXaPSnUVF2AmBS0UUgCiiigAooooAKKKKACiiigAooooAKKKKACiiigAooooATFGBS0UAMMYPYVWu9MtL+Hy7i2huE/uSxhh+Rq5RTTa2A4bWPgl8PNfDf2l4E8Oahu6/atKgk/mhridY/Ys+COuBvtHw30WPd1+yRNbfl5ZXFe30mD61rHEVofDNr5sD5V1n/AIJpfArVd32bw/qGkE/8+eqTHH/fxnrgdb/4JJ/Di6DHSvFfiXT3PQXLwXCj8BGh/WvufGKUjNdMMxxcNqj++/5juz80te/4JBXse5tG+JUE/pHe6SY8f8CWVs/9815xr/8AwSp+Lumbm07UfDesov3VivJIpD9Q8YA/76r9c8+1Lk+ld0M7xkd5J+qX6WHdn4feIf2CPjt4b3GfwDd3cY6Pp9zBc7voqOW/SvLvEXwe8e+D9x1vwZ4g0cL1a90yaJfrllAxX9CWKaUB6qDXbDiGsv4kE/S6/wAw5j+dHSfEOr+Hbjz9M1K90ycf8tLSd4m/NSK9R8MfthfGnwhs/s/4j666p91b+5+2KPbEwcY9q/bXxF8LfBvjEONe8KaLrQf739oafDPn/vpTXk3if9gv4GeKC7T+AbSylbpJpk81rt+ixuF/MV1f23ha2laj+THdH5/+Fv8AgqR8aNCKDUToXiJBwxvrHy2P4wsgB/D8K9j8K/8ABXtTsj8SfDoj+9caXqWfyjdP/Z67/wAU/wDBJ34YaoHfRPEHiLRJT0R5YrmJf+AlA3/j1eO+K/8AgkV4rtN58N+PNI1MdVXU7SW0P0yhlp+1ybEfFHlfo1+WgaH0P4T/AOCoHwW8QlV1G41nwy54J1HTzIoP1gMhx+Fe1+E/2n/hR432Lo3xB0C6mf7tvJfJDMf+2chVv0r8pvF3/BOn46eFS7x+FYtct06zaTfRSZ+iMyuf++a8W8V/CDx14DLnxF4P1zQ1TrJfafLEn1DMoBHuDR/ZOBr/AMCr+Kf/AAQsj+gyK6iuYlkjkSRGGVZGBBHqDU+BX88fhX4l+L/Akofw74n1jQXBz/xLr6WD8wrDNe3+Df8Agoj8c/B/lo3itNdtk/5YaxZxTZ+rgLIf++q5KnD1Zfw5p+un+YuU/a3NLX5keC/+Cu+sQeXH4s8A2d7nh7jR7x7fHuI5A+fpuFe9+Cf+CnvwX8U+XHqlzq/hWZuD/adiZI8+zQmTj3IFeTVyvF0t6bfpr+QrM+u80dRXCeCfjj8P/iOFHhrxlousSv0gtb6Nph9Y87h+Irug4I4Oa8xwlB2krMQ6iiikAUUUUAFFFFABRRRQAUUUUAFFFFABRRRQAUUUUAFFFFABRRRQAUUUUAFFFFABRRRQAUUUUAFFFFADGUMMEAivmr45/sDfC742faL5NM/4RPxDJlv7U0ZFjDt6yw/cfnqcBj/er6Wxml6CtKNapQlz05NMD8WPjt/wT6+KPwZNxf2lh/wmHh2LLf2joyM8ka+ssH3145JG5R3avmVlKkgggjqDX9IA/Svn/wCO37Evww+PPn3eo6OND8RSZI1rSAsMzN6yLjbL2yWG7HAYV9dhOIZK0cRH5r9V/kWpdz8PqK+qPjx/wTt+Jnwf+0ajpFv/AMJx4ejy32zSoj9ojX1kt+WHrlC4A6kV8sujRuVdSrKcEEYINfY4fFUsVHnpSTRQ2iiiuoAooooA9a+B/wC1F8RP2fr9ZPCuuSDTS++bR73M1lN65jJ+Un+8hVvev0s/Z5/4KNfD/wCLn2bSvE7J4H8TSYQR3swNlO3/AEznOApP918dQAWr8eaK8bGZVh8Xra0u63/4Imrn9HySLKgZGDKRkEHIIqTjtX4h/s9/tw/Ef4APb2NvfnxH4XjIB0PVHZ0RfSF/vRewGV5yVNfp5+z5+2f8Ov2h4YbTTdQ/sXxMy5fQdTYJMT38pvuyjr93nHJUV8HjcqxGDvK3NHuv17ENWPoGikpa8c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B5FcT8Tfi74R+DnhqTW/GGuW+i2K5Cec2ZJmA+5HGMs7eyg/lX5nftI/8FMfFfxDa60X4dJP4O8PtlG1EsP7RuV9QwyIR7IS3+12r0MHl9fGStTWnd7DSufc/wC0J+2d8PP2d4JrXUtQ/tjxMFzHoOmsHnBxx5rfdiHT73OOQrV+X37Q/wC2z8Rv2hZp7K9vv7A8LsTs0LTHKxMvbzn+9Ken3vlyMhRXgVxcS3c8k88rzTSMXeSRizMxOSST1JqOvv8ABZRQwlpNc0u7/RdC0rBRRRXvDCiiigAoqW1tJ765it7aGS4uJWCRxRKWZ2JwAAOST6V9kfs+f8Ez/HPxKNtqvjeR/BGgPh/s8ibtRmX0ER4i+r8j+4a48RjKOFjzVpWQHx/o2iah4j1O303SrG51LULlxHDa2kTSyyMeyqoJJ+lfbvwB/wCCXHijxeLfVfiVfN4U0psONKtCsl/Kvox5SLj13N2Kiv0G+DP7N/w/+Aeli28IaDBaXLIEn1OcebeT/wC/Kecd9owo7AV6iTgV8Vjc/qVLww65V3e//AIcjzr4S/ATwL8DtJ+weDvDtrpW5Qs11t33M/8A10lbLNzzjOB2Ar0X+VOpOvvXyc5yqNym7t9yRaKKKACiiigAooooAKKKKACiiigAooooAKKKKACiiigAooooAKKKKACiiigAooooAKKKKAEPAoBzRuFcJ8QfjX4D+F0LSeK/FulaIwG4Q3V0omYf7MYO9vwBpxhKbtFXYHdY46Uo4FfEvxF/4KrfDHw0ZYfC2mat4wuVztlCCztm/wCByZcf9+6+YPiL/wAFSviz4r82Hw7b6T4OtWyFe2g+03AHu8uV/EIK9ijk2Mra8vKvPT8Nx2Z+uM9zFaRNLNKsUSAszuwAUepJrxvx/wDtl/Bv4beYmrePNMmukyDa6Y5vZd390iENtP8AvYr8W/HHxj8dfE2Zn8U+LdY14E5EV5eO8S/7sedq/gBWh4B/Z8+JHxRMbeGPBWs6rBJ0uo7Vkt/xmbCD8Wr2YZDSpLmxNXTy0/Flcp+gXj3/AIK3eFNOEkXg/wAG6prUg4W41SdLOPPqFXzGI9jtP0r5x8df8FOfjN4r8xNKutK8J27cAaZZCSTHu8xfn3AH4Vu+Av8AglV8UvEPly+JNS0bwnbn78bzG7uF/wCAx/If+/lfR3gP/glD8NdBEUvibXda8UXC43Rxstnbt/wFdzj/AL+VpzZPhNlzP7/+AGiPzP8AGnxi8dfEeRm8TeLtZ10Mc+Ve3skka/7qE7R9ABT/AAX8F/HvxGZP+EZ8H63riMcedZ2MjxD6uBtH1Jr9t/Av7K/wm+HPltoPgHRbeeP7lzcW4uZ1+ksu5x+deppEsahVUKoGAAMAVlPP4QXLh6Wnnp+C/wAw5j8c/BX/AATI+Nfiry31Gw0rwrA3O7Vb5WfH+7CJDn2OPwr3zwZ/wSH02IRyeLfH91dZ+/b6NZLDj6SSF8/98Cv0U3UnPrXmVc7xtTaSj6L/ADuK7PmTwb/wTo+BnhERNJ4Ym1+5TpPrF5JLn6opWM/9817h4S+Ffg3wLGq+HPCmjaFgYzp9hFAT9Sqgn8a62m/hXkVMTWq/HNv1ZIKoXoMU6iisACiiigAooooAKKKKACiiigAooooAKKKKACiiigAooooAKKKKACiiigAooooAKKKKACiiigAooooAKKKKACiiigAooooAKKKKACiiigAooooAKKKKACiiigAooooAKKKKACo2jVwQyhgexFSUUAeb+MP2ePhl4+DnXvAmg6hK/Wd7CNZv+/igMPzrwvxl/wAExfgt4nDtptpq/haU8g6ZftImfdZhJx7Aj8K+vKTJ9K6aeLr0vgm18x3PzN8af8EiNVh8yTwl8QLS7z9y31iyaDHsZIy+f++BXgXjf/gnn8cvBPmSDwmNetU/5b6LdR3GfpHkSH/viv2u3UZNevSzzGU/ial6r/IfMz+drxJ4K8SeB7z7Nr+hapoN0D/qtQtJLd8/RwDXa+Bf2n/it8NvLXw/491uzgj+7ay3JuIB/wBspNyfpX7xaho9jrFnJa39nBfW0gw8NzEsiMPcEYNeKeOv2H/gn4/8x73wHp+n3L/8vGj7rFgfXbEVUn6qa9OGe0aq5cTS0+T/ADHzHwj4D/4Kt/E3QDHH4l0XRvFVuv3pAjWdw3/Akyg/7919H+Av+CrHww8ReXF4l0nWvCdw33pDELy3X/gUfzn/AL91yfjz/gkh4bvfMl8HeNdR0l+q22rW6XSE+m9PLKj3IY/WvnLx7/wTP+NHg/zJdN0/TfFdsnO7SbwB9vukoQk+y7qvkyfF7Plf3f8AADRn6leAf2iPhn8UFjXwv420bU7iT7tot0sdx/35fDj/AL5r0YMD0Oa/nk8YfDnxb8O7z7N4l8Oar4fuM4VdQtJIN3+6WAz9RXYfD/8Aal+LHwvMS+HvHesWtvH920uJ/tNuPYRS7kH4CsKvD6kubD1brz/zX+Qcp+9vagZxX5W/Dz/grP410fyoPGXhbS/EMK4BuLCRrKc+5zvQn2CrX1D8OP8AgpZ8GvHJih1LUb7wjevgeXrFsfKLe0sZdQPdtteLWyrF0NXC68tf+CTZn1lRWF4X8a+H/G9gL/w9rmn63ZN0uNOuknT81JFbteU04uzEFFFFABRRRQAUUUUAFFFFABRRRQAUUUUAFFFFABRRRQAUUUUAFFFFABRRRQAUUUUAFFFFACHkV4B8dv2K/hj8e1ubvVNH/sbxA4JGt6QBDOW9ZBjbL2+8CccAivf+oppGKunWqUJc9OTT8gPxf+P3/BPr4lfBYXOo6danxn4Zjy39oaVETNEnrLByy8ckruUDqRXzAQVOCMGv6QNuRXzd+0B+wp8NPjutzftYjwv4mky39s6TGqGRvWaLhZPc8N/tCvscHxA1aGJXzX6r/ItS7n4n0V9B/H39iH4k/AJri+u9N/4SDw1GSRrekq0kaL6yp96Ltkkbc8BjXz5X2FHEUsRHnpSuigooorpAKkgnltZo5oZGiljYMkiHDKRyCCOhqOii1wPs/wDZ0/4KWeMvhqbXRvHqTeNvDqYQXTuP7Rt19pDxKPZ+T/fA4r9L/hH8c/BPxz0Iat4O1yDVI1A8+2zsuLYn+GSI/Mp684wccEivwBrb8G+N9f8Ah7r9trfhrV7vRNVtzmO6s5TG49QcdQe4PB7ivmcdklLEXnR92X4P5f5CaP6JTyad68V+d37Nn/BUOz1T7PoPxagXT7o4jTxJZRfuXPTM8S8of9pMjn7qgZr7+0TXtO8SaVb6npF9b6lp1ygkgurSVZYpVPQqykgj6V8HicFXwkuWrG3n0fzItY1KKKK5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mjPSvEf2hf2svAX7OWnO2vaj9s1yRN1todiQ91L6FhnEaf7TY74yeKqnTnWkoU1dsD2K7vYLC0lubmZLe3iUvJLKwVEUDJJJ4AA718OftKf8FNvD3gcXOhfDJYPFOurmN9YlybC3PTKYwZiPUYToct0r4o/aN/bQ8fftF3c1rf3Z0PwtuzDoGnyEREA8GZuDK3TluAeQq14HX22ByBK1TE6vt0+Zaj3Oo+InxO8UfFfxHNrvizW7rXNSl/5a3L5CLnO1FHyov+yoA9q5eiivsoQVJKMFZFBRRRVgFFFewfAj9lb4hftC6gq+GNHaLSVfZPrd9mKzh9fnxl2H91Ax9QBzWNWvToRc6jsl3A8fAya+nP2ev2AfiL8cfs2p3tufCHhWTB/tPU4iJZk9YYeGf2Y7VPZj0r78/Z3/4J9fD34I/ZdU1SFfGPiuLD/b9RiHkQP6ww8hcHozbmyMgjpX1RtwMdq+Mxuf7wwq+b/Rf5kuXY8Q+Av7Inw6/Z6tY5NA0gX2ubcS67qIEt2xxztOMRg+iAZ75617gePSlBzSYz1r42rVqVm5zd35kDqKKKkAooooAKKKKACiiigAooooAKKKKACiiigAooooAKKKKACiiigAooooAKKKKAEpCc0jsFGSQB6mvDvip+2b8IvhH50OseL7S91KPIOm6Qftk+7+6QmVQ/75Wrp0qlZ8tOLb8gPc+fWmlwoySAPU1+ZvxR/wCCtmpXRltvh94QhskOQl/r0nmyY9RDGQFP1dh7V8ifE79qL4p/GBpU8T+M9SvLOTrYQSfZ7XHp5Ue1T9SCfevoMPkWJq61LRX3v7kVys/YT4nftifCP4TebHrnjOwlv48g6fprfa7jd/dKx52H/fK18nfEv/grhbqZbfwF4KeU8hL7xBNtH/fiInP/AH8FfCPw9+CXj74sXIi8JeE9V10Ftpnt7dvIQ/7Upwi/iRX1d8NP+CUHj3XxDceMvEGm+FbdsFra2BvbkeoOCsY+odvpXprAZdg9cRO79f0Wo7JHiXxJ/bh+MvxPMsV/4zu9KsXyPsWiYsowD1UlMOw9mY15FoXhjxH4+1c22jaVqfiHU5TuMVlbyXMzEnqQoJP1r9evht/wTa+DfgLy59Q0u78X36YPna1cFowe+IkCoR7MGr6U8O+FdF8H6clhoWkWOkWSfdttPtkgjH0VQBUSzrDYdcuFpfogv2Px++HX/BNn4zeOlimv9LsvCVk+D5utXIEmPaKMO4PswWvqH4d/8El/B+kmKfxn4s1PxBMMFrbTols4c/3STvZh7gqa+9yfWlHTivIr51jK2nNyry/z3Fdnkfw//ZS+E3ww8pvD/gTSILmPG27uoftVwD6iSXcw/AivWVRUACqFA7AU/bSYrxZ1KlR805Nvz1JHUUUVIBRRRQAUUUUAFFFFABRRRQAUUUUAFFFFABRRRQAUUUUAFFFFABRRRQAUUUUAFFFFABRRRQAUUUUAFFFFABRRRQAUUUUAFFFFABRRRQAUUUUAFFFFABRRRQAUUUUAFFFFABRRRQAUUUUAFFFFABRRRQAUUUUAFFFFABRRRQAUUUUAFFFFAFHUdMs9Ys5bW+tYby3lGHhnjDo49CDwa8J+IX7CXwU+IolkufBdro14/S60NjZMp9diYjJ+qmvoPrQelaU69Wi705NejA/N/wCIv/BItD5s3gXxwV67LPX7fP5zRD/2nXy98Rv2EvjV8NfNluvB1xrVkmf9L0JheqR3OxP3gHuyCv3A/CjmvboZ5i6WkmpLzKuz+dfTNZ8QeAtaM+n3upeHtWt22mS2lktp4z6ZBDA19FfDX/go/wDGb4f+VDe6vbeL7BMDyNcg8x8d/wB6hVyfdi30r9bPHnwh8FfE22MHivwvpWvLt2q97aI8iD/ZfG5fqCK+W/iT/wAErPhn4o82fwrqWqeDbts7Ylf7Zar/AMAkO/8A8iV6qzfB4pcuJp2+V/x3HdPcxvhr/wAFYPA+umG38aeG9S8LztgNdWTC9th6k4CuB7BWr6x+HPx3+H3xahR/CXi/S9akZd32aG4C3Cj1aFsOv4qK/Lb4nf8ABMf4u+BxLcaHFp/jSxTJB02byrgL6mKTbz7IzV8x+IfCfiX4d6yLXW9I1Pw5qkR3LFe28ltKpB6gMAfxFN5XgMWr4apZ+t/weoWT2P6I8cdaNtfh/wDC79u34y/CwxRWviybXtOjx/oGvj7YhA6AOx8xR7K4FfX/AMLv+CtHhzVPJtfH3hW70SY4Vr/SHFzAT/eMbbXQewLmvIxGSYujrFcy8v8AIVmfoFnFGT9K86+Gv7QHw8+MMKv4R8Xabq8pXcbRJvLuVHq0L4cfiteiGvCnCVN8s1Z+ZI6iiikAUUUUAFFFFABRRRQAUUUUAFFFFABRRRQAUUUUAFFFFABRRRQAUUUUAFFFFAETxrKpVlDKRggjINfJP7Qv/BOj4f8Axf8AtOqeHY08D+Jny3nWEQ+xzt/00gGACf7ybTySQ1fXRGaOfatqNerQlz0pWYH4LfHD9mH4hfs/ai0PirRHGnM+yDWLPMtnP6YkA+Un+64VvavJq/ox1fRrDxBps+nanZW+o2NwhjmtrqJZIpFPVWVgQR7Gvhb9or/gl3oXin7TrXwuuk8Oamcu2iXbM1lKeuI35aIn0O5egG0V9rgs/jK0MSrPv0/4BakflvRXWfEn4V+LPhF4hk0TxfoV3oeopkqlwnySrnG6NxlXX/aUkVydfXwnGolKDumUFFFFWAV678Bv2o/H37PGqibwxqrSaW77rnRr3MlnP6kpn5W/2lIPHUjivIqKxrUYV4uFRXTA/ar9m79uzwD+0AttpctwPC3i5wAdG1CUYnb/AKYS8CT/AHeG6/LgZr6WH5V/OCkjROroxR1OQynBBr7O/Zm/4KSeK/hcbTQfHouPGHhlcIt4z51C0X2dj+9Uf3XOfRsDFfD4/IXC9TDa+T/RkuPY/XLmgjNcT8Mvi34V+MPhmLXvCGtW+tWD4DGA4khb+5IhwyN7MB69K7bvXyEoyhJxkrNEC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meayvEPiXS/CWjXerazqFtpem2qGSe7u5RHFGvqzHgV4j+0n+2X4G/ZvtJra/uV1zxUyboNAsZB5vI4aZuREvTk8kdFNfk/8f8A9qTx5+0ZrBuPEmpGHSYnLWmiWZKWlv6Hbn52x/G2TycYHFe3gMprYy0pe7Dv39Ckrn1r+0//AMFPZrv7X4c+EQaCDmOXxPdRYdx0P2eNh8v++4z6KODX576vrF/r+p3Oo6neT6hf3LmSe6upDJLK56szEkk+5qnRX6HhMBRwcOWmvn1ZaVgooorvAKKKfDDJczJFEjSyuwVUQZLE9AB3NLmsAyuk8A/DnxP8UfEUGheFNFu9c1SbpBax52j+87dEUd2YgDua+tf2a/8Agmf4r+I4tda+Ick/g7w8+JF08KP7RuV/3SMQg+rgt/s96/S74W/Bzwh8GfDsejeD9DttGsxgyeUMyzsP4pJDlnb3JOOgwK+Yx2eUqF4Ufel+C+Ymz47/AGcP+CXmj+GTa658VbmPXtSGJE0K0ciziPXEr8NKR6DC9Qd4r7v0rS7LRLCCw0+0gsLK3QRw21tGI441HRVUAAAegq8OTS9utfCYnGVsVLmqyv8AkiL3HUUUVyiCiiigAooooAKKKKACiiigAooooAKKKKACiiigAooooAKKKKACiiigAoorB8VeNdB8D6VJqniDWbHRNOj+9dahcJDGD6ZYjn2oScnZAbmDSfjXxP8AF/8A4Kl/DzwaZ7PwZY3fjfUVyouBm0sgf99xvbHsmD2aviT4t/t9/GH4sGa3bxCfC+kyZH2DQAbYY9GlyZG46jdg+le5hsmxWI1a5V5/5blWZ+sfxV/aW+G3wYiceLPF2n6ddqMjT45POu29P3KZfB9SAPevjP4r/wDBWuKLzrT4c+EmmbkLqfiB9q/UQRnJ9iXHuK+APCPgLxZ8T9bNl4c0XU/EmpSNudLOB525P3nIBwPUnivrj4Tf8Eq/iD4q8m68a6tY+DLJsFraMi8vMem1CI1+u8kele0suy/BLmxU7v8ArotSrJbnz58Uv2rPip8ZWmj8S+ML+awkyDptm32a1x6GKPAb6tk+9YPw2+BfxA+L9ysXhDwnqetqW2m5hhK26H0aZsIv4sK/W74T/wDBPv4O/CwQzv4f/wCEr1OPB+2eIGFwM+0OBEOemVJHrX0bZ2dvp9tFb20EdtbxqFSKJQqqB0AA4ArOrnlGguTCU9PuX3IXN2PzA+F3/BJvxVqwhuvHXiey0CA4ZrHS0N1cY/us52op9xvFfX/wu/YI+DPwu8maHwsniHUI8f6br7fa2J9fLIEQPuEBr6LPSgEmvAr5nisRpKdl2WhN2VbSzgsbeOC2gjt4I1CpFEoVVA6AAcAVboorzNxBRRRQAUUUUAFFFFABRRRQAUUUUAFFFFABRRRQAUUUUAFFFFABRRRQAUUUUAFFFFABRRRQAUUUUAFFFFABRRRQAUUUUAFFFFABRRRQAUUUUAFFFFABRRRQAUUUUAFFFFABRRRQAUUUUAFFFFABRRRQAUUUUAFFFFABRRRQAUUUUAFFFFABRRRQAUUUUAFFFFABRRRQAUUUUAFFFFABRRRQAVi+JfCOh+M9NbT9e0ew1uwf71tqFsk8Z/4CwIraopptO6A+Q/ij/wAEyvhF48E1xocF74K1F8kPpcvmW5b/AGoZMgD2QpXyD8U/+CXfxS8Fia58MXGn+NrBMkLav9musDuYpDt/BXY+1fryTikzxXrYfN8Xh9Oe67PUd2fzveJPCHij4a62LTXNJ1Pw3qsLbljvIJLeVSDwy5AP0Ir2z4Uft+fGP4VGGBPEjeJtMjwPsPiFTdDHoJciUcdAHx7V+zXifwboPjfS303xDo9hrenyfettQtknjPvtYEZ96+Ufiz/wS++F/jjzrrwvNe+B9RfJAtGNzaE+pikOR9FdR7V7sM4wmKXJi6f6r/NFXvuYHwo/4KteBfEohtPHGiX3hC7bAa8ts3lp7k7QJF+gVvrX1/4E+JnhP4m6YNR8KeItO1+0wNz2NwshQns6g5U+zAGvyQ+LH/BN34vfDYTXOl6fB410tMkTaK5acL7wNhyfZN/1r5zsdR8S/DbxEZbS51Twxrtm20tE8lrcwt6cYZT7USynBYtc2EqW/Ff5oLJ7H9Eg6etKBivyA+Ef/BTz4o+AzDa+J0tPHGmJgH7YPIuwvoJkGD9XVj719ufCH/gol8Ifil5Nte6s/g3V3wDa68BFEW/2ZwTHj/eKk+leDicpxWF1cbrutSbM+pKKqWd5b6jbRXFrPHc28qh0licMrqehBHBFW68kQUUUUAFFFFABRRRQAUUUUAFFFFABRRRQAUUUUAFFFFABRRRQAUUUUAFFFFAHH/EX4WeFPi34dm0TxbolrrmnSciO5T5o26bo3GGRv9pSD71+bX7R3/BMLxD4QN1rnwvml8TaSuZG0W4IF9COuIzwswHpw3QAMea/VShuld+Ex9fBu9N6dnsNOx/ONqGn3WlXs9ne20tndwOY5YJ0KPGwOCrKeQR6Gq1fuh+0J+yN8Pf2h7J317TRp+vhNsOvaeBHdJgfKHOMSKP7rA4GcFetflr+0d+xF8QP2eZZ7+4tf+Ei8Jq3ya7p0ZKIO3npyYj05OV5wGJr7/A5xQxVoy92XZ/oy07nzzRRRXvjCiiigDrvhl8V/Fnwe8TQ674Q1q50bUY8BmhbKTLnOyRD8rr7MCK/UP8AZf8A+Cj/AIU+K4tdC8dG38I+K3xGk7PtsLxv9l2P7pj/AHXOOmGJOK/I6ivJxuWUMbH3laXdb/8ABE1c/o/DBgMEEHuKeTxX41fswf8ABQLxl8C2tND18zeLvBaYQWdxJ/pNmnT9xIewH/LNvl4wCvJr9VPhB8cvBnx08Nx634O1iLUoAAJ7c/JcWzn+CWM8qevscZBI5r87xuW18C/fV491t/wCWrHoVFFFeY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nejvXif7RP7Vfgn9m7RTNr96LzW5kLWeh2jBrmf0JH/LNM/xtxwcbjxV06c6s1CmrtgeseIPEGmeFdHu9W1e+t9M0y0jMs93dyiOKJR1LMeAK/Nz9qj/gppdasbzw18JGksrM5in8TSptmlHQ/Z0P3B/tsN3oFwCfl79oz9rHxx+0jrJk1y8NhoEUha00Gzci2h9Gb/no+P429TgKDivFa+7y/I40rVMTrLt0X+ZaRYv9QutVvZ7y9uJbu7ncySzzuXeRiclmY8kk9zVeiivr0uXRFBRRRQAUVo+H/DuqeLNZtNJ0XT7nVdTu3EcFpaRGSWRj2VRya/RL9mP/AIJepELTxD8XZN78SR+GbOX5R7XEqnn/AHEPpljyK8/F4+hg481SXy6sG7Hx58Av2WPHv7RWrCHw1phh0mN9t1rd6DHaQeo3Y+dv9lQTyM4HNfqj+zh+w/4C/Z3hg1BLceJPFgUb9c1CMExN38iPkRD35bk5bHFe/aFoOneF9KttM0mxttM022QRwWlpEsUUSjsqqAAK0gOK/PsdnFfGXhH3Ydl19WQ3cdRRRXhkhRRRQAUUUUAFFFFABRRRQAUUUUAFFFFABRRRQAUUUUAFFFFABRRRQA0EmlwKoanqlnotjPe313DY2kCl5Z7iQRxxqOpZjwB7mvk340/8FMPhl8NjPY+GTL481lMqBp7eXZq3+1cEHcPeNXHuK2oYariJctKLYH2BnA5rxb4xftffC34HrND4i8SQTarGD/xJ9Nxc3ZP90opwh/3yo96/LP4zft7/ABb+MZntX1w+F9EkyP7N0Etbhl9Hlz5j5HUFtp/uivJPh38JfGnxe1f7B4R8O6j4gui37xreImOPPeSQ4VB7sQK+ow+QqEfaYudl2X6tlcvc+vvjD/wVZ8X+IvPsvh7olv4WszlV1G/xdXhHYhSPLT6EP9a+NvGHj3xZ8U9dF94j1rUvEmqSttRruZ5m5PCoD0HoqgD2r7k+Dn/BJzVNQ8i++JfiVNLiOGbSdExLNj0aZhsU/wC6rj3r7i+E/wCzJ8NfgjFH/wAIn4VsrO8VcNqU6+fdt6/vXywz6KQPaul4/L8AuXDQ5n3/AOC/0HdI/Kj4Qf8ABPr4v/FfyLmXRB4T0iTB+3a+TAxX1WHBkPHTKgH1r7d+EX/BLv4Z+CBDd+LLm88cakuCUnJtrMH2iQ7j/wACcg+lfZ+3il214WJzjFYjRS5V5f57k3Zi+GPB+ieCtKj0zw/pFjomnxfctdPt0hjX/gKgCtuiivGbbd2IKKKKQBRRRQAUUUUAFFFFABRRRQAUUUUAFFFFABRRRQAUUUUAFFFFABRRRQAUUUUAFFFFABRRRQAUUUUAFFFFABRRRQAUUUUAFFFFABRRRQAUUUUAFFFFABRRRQAUUUUAFFFFABRRRQAUUUUAFFFFABRRRQAUUUUAFFFFABRRRQAUUUUAFFFFABRRRQAUUUUAFFFFABRRRQAUUUUAFFFFABRRRQAUUUUAFFFFABRRRQAUUUUAFFFFACY4xXDfEj4KeBvi7YfZPGHhfTdcQLtSW5hHnRj/AGJRh0/4CRXc9RQBinGUoO8XZgfnx8Xv+CTuhaoZr34c+JJtFuDll0zWQZ7cn0WVRvQfUOa+I/i3+yf8Ufgo80viXwtdjTIyf+JrYj7TaEepkTOz6PtPtX7xgYqOSJJVKsoZSOQRkGvew2d4mjpP3l57/eO5+BXwo/aJ+IvwTulfwj4pvtNtw257Bn821kPfdC+Uz74z6GvuD4Pf8FY7W48ix+JXhlrVzhW1bQcun1eBzkDuSrN7LX0Z8YP2D/hH8YRPc3GgL4d1iTJ/tLQcWzlvVowDG/PUlcn1FfDXxk/4JefEbwMJ73wbdW3jjTEywhiAtr1R/wBc2O1v+AsSf7tewsRluY6Vlyy+78f8yrpn6b/DT41+BvjDpn23wd4msNcjChnigkxNEP8AppE2HT/gQFd2a/ndmg8UfC/xPtlTVfCviGxfOGElpdQN69mU19UfBb/gp18SPABgsfF8UHjnSEwpe5IgvUX2mUYb/gakn+8K4sRkM0ufDS5l26/fsxcp+vIOKXqK+evgv+3D8J/jZ5FrYa6uh63Lgf2TreLaYt6IxJSQ+gVifYV9CKQwyOa+ZqUalCXJUi0/MkdRRRWYBRRRQAUUUUAFFFFABRRRQAUUUUAFFFFABRRRQAUUUUAFFFFABVa4t4ruF4Zo1likBV43UFWB4IIPUVZooA+GP2lv+CZ3hv4gi7174cNB4T19syPpbAjT7lv9kAZhJ/2QV6fKOTX5mfEb4X+KfhL4ln0Dxbot1ompxc+XcL8si5xvRx8rqf7ykiv6GMcVw3xT+DXhD40eGpND8X6Nb6vZNkxtIMSwMf44pB8yN7g89DkcV9JgM7q4e0KvvR/Ff5/MpM/n3or7I/ac/wCCcfi34S/a9d8Em48Y+FUzI8KJm/s0/wBtFH7xR/eQZ6kqAM18cEFSQRgjsa++w2LpYqHPSldf1uXuJRRRXWAV03w9+JPiX4VeJbbxB4U1m50XVYD8s1u+A655R1PDqccqwIPpXM0VEoRqJxmrpgfrd+yx/wAFGvDfxZW08OePGtvCvi1sRx3ZbbY3zdtrE/unP91jg9mydo+0gysMjkV/N/0r6/8A2Vv+Chfij4Kmz8PeLzceK/BaYjQO+68sU6funY/OoH/LNj2G0r0PxWYZDa9XDf8AgP8Al/kS12P2DOe1HUVx3w1+KXhb4v8AheDX/CWsW+r6ZNx5kLfMjYyUkQ/MjDPKsAa7Hua+KlGUG4yVmiBa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bVea4jtonlkdY40BZmY4CgdSTXIfFT4t+Fvgx4VuPEXi3V4dK02Hhd5zJO+MiONBy7H0H1OACa/Jv9q39vTxX+0BLdaFopm8MeBiSv2CN8XF6vY3Djsevlj5R33EA16eBy2tjpe6rR6v+txpXPpz9rD/AIKVaf4U+2eFvhTLBq+rjMVx4iYCS1tj0IgB4lb/AGj8g7b88fmd4i8Sar4v1u71jW9QudV1S7cyT3d3KZJJGPcseazaK/R8Hl9HBQtBa9X1ZolYKKKK9MAoorT8OeGdW8Xa3aaPoenXOq6pduI4LS0iMkkjegUc1MpqCvIDMr6B/Zr/AGLvHX7Rt3FeWsB0Dwmr4m169jOxsHlYU4MrdemFHdhX1t+y3/wTJsdENr4k+LQi1LUFxJD4ahfdbxHqPtDj/WH/AGF+XjkuDivv2w0+20uyhtLSCK1toEEcUEKBEjUDAVVHAAHYV8dmGeqN6eG1ffp8u5LfY8q+AP7LvgT9nTR/s/hnTVl1SVAt1rN4BJd3HqC2PlXP8C4HAzk817H3opa+HnUnVk51HdsgKKKKkAooooAKKKKACiiigAooooAKKKKACiiigAooooAKKKKACiiigBB0oyK4j4mfGPwZ8G9GOp+MfEVnolsQTGs8mZZiOojjGXc+yg18CfHT/gq1e3huNN+FujCxi5Ua5rKB5T7xwAlV9i5bPdRXdhcDiMW7U46d+g0rn6G+NfH/AIe+HWhy6t4o1ux0LTY+tzfTrGpP91c/eb0AyT6V8P8Axu/4Ks6HoxuNO+GOhtr1wMqNY1ZWhtQfVIRh3H+8U+hr86/GfxA8X/FzxENQ8SazqPiXVp22Rm5kaVhk8JGvRRnoqgD2r6I+B/8AwTe+J/xU+z3+vQL4E0KTDGfVYybt1/2LcYbP++U/Gvp6eVYPBR9pjJ38tl/myrJbnivxZ/aG+IXxwvzP4v8AE15qcIbdHYK3lWsXpshXCg9s4ye5Ndb8F/2L/it8cTBc6P4efTNFlwf7Z1jNtbFf7yZG6Qe6K1fp98Ev2DPhT8GBb3cejDxNrceG/tTXAs5VvWOPGxMHoQNw/vGvo0DaMAYHtWVfPIUo+zwULLu9PuSDm7HxV8Fv+CXfw+8DeRfeNrqfxxqq4Y27A29ijf8AXNTufH+02D/dr7D8PeGtJ8J6XDpuiaZaaRp0AxFaWMCwxIPZVAArUP1oxXy9fF1sTK9WTf5fcQOooornAKKKKACiiigAooooAKKKKACiiigAooooAKKKKACiiigAooooAKKKKACiiigAooooAKKKKACiiigAooooAKKKKACiiigAooooAKKKKACiiigAoopKAFooooAKKKKACiiigAoopM0ALRRSUALRRRQAUUUUAFFFFABRRRQAUUUUAFFFFABRRRQAUUUUAFFFFABRRRQAUUUUAFFFFABRRRQAUUUUAFFFFABRRRQAUUUUAFFFFABRRRQAUUUUAFFFFABRRRQAUUUUAFFFFABRRRQBxXxG+EPg34uaSdP8YeG7DXrfBCG6hBkiz1Mcgw6H3Ug18O/Gn/glDZXZn1D4YeIDZScsNH1wl4z7JOo3L6AMre7Cv0W/hpM+9duGx2Iwr/dzsu3T7h3sfz/fFT4C+P8A4J6j9l8YeGb7RwW2x3bJvtpT/sTLlG+gOR3Arvvgl+2/8Vvgf5Frp+uNruhRYH9j63m4hVfRGyHj9grAeoNftnq2jWGvadNp+p2NvqNhOuya2u4VlikX0ZWBBHsa+QPjX/wTE+HXxC+0X/g2aXwJrD5YRW6+dYu3vETlPT5GAH9019NSznD4qPs8ZT+e6/zX4lX7lv4I/wDBTD4b/EtrfT/FO/wFrL4X/T38yydv9mcAbf8AtoFA9TX1xp+oW2q2UN1aXMV5azKHjngcOjqehVhwR7ivw7+N37GnxR+BDT3Gt6A+o6JGSf7a0jNxa7fVyAGj/wCBqvtmue+D37SvxG+BN6snhHxJc2dnu3SaZOfOs5fXdE2VBP8AeXDehFKrk1DEx9pgp/Ldffugt2P3y/CjPFfCHwJ/4KleE/Fn2fTfiNp7eEtRbCnUbQNPYOfUjmSL8d47lhX2z4e8S6T4u0mDVNE1K01fTZ13RXdlMssTj2ZSQa+WxGEr4WXLVjb8vvJtY16KKK5hBRRRQAUUUUAFFFFABRRRQAUUUUAFFFFABRRRQAUUUUAFFFFADSPxr5Q/aa/4J/eDPjsLrW9FWLwh4yfLm9tov9Gu3/6bxDuT/GuG5yd3SvrGkrajXq4efPSlZgfz+fGT4F+NPgR4lbRfGGjy6fKSTb3SfPbXSj+KKQcMOnHUZ5APFcBX9DPj74ceGvin4Yn8P+KtGttZ0m4HzQXKZ2nsyMOUYZ4ZSCOxr8vf2pf+Cb3iL4Yfa/Efw8+0eKvC65klsNu6/sl7/KB++QeqjcO64BavvsvzunXtTr+7L8H/AJFpnxRRSspRiGBBHBBpK+pKCiiigDvPg78b/GPwJ8UR674P1eTT7jgT27fNb3SA/clj6MOvuM5BB5r9aP2Wf25PCH7RFtBpN00fhvxuE/eaTcSfJckDlrdz98d9h+Yc9QN1fi3Utrdz2NzFc200lvcROJI5YmKsjA5BBHIIPevFx+VUcZG+0u/+fcTVz+j3IpM8da/Mv9k7/gpbcaYbPwp8W5nu7PiK28UKpaWPsBcqOXH/AE0Hzf3g2Sw/STStWsde0y21HTLyHULG5jEsF1bSCSOVCMhlYZBB9RX5xi8FWwc+WovR9GQ1Y0qKKK4x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Vrm5isoJJ55EhijUu8kjBVVQMkknoBRuBY5r5p/aq/bc8J/s4WMumwsniHxtImYdGgk+WDI4e4YfcXuF+83GAAdw+ff2uv+ClEente+EfhHcpPccw3fikAMiditqDwx/6anj+6Dww/N3UNQutWvri9vrmW8vLhzLNcTuXkkcnJZmPJJPOTX1mW5JKrariNI9ur9exSR2fxh+Nni/46eK5df8XatJqF0crBAPlgtUJ+5FH0Vf1PUknmuEoor72lTjRio01ZIsKKKK0AKKmsrK41K8htLSCS6up3EcUEKF3kYnAVVHJJPYV+hf7Kf/BM6W/Nn4n+Lkb21scS2/heN9sjjqDcuOVH/TNTn1IwVrgxWOo4OHNUfy6v0Bux8xfs2fsgeOf2k9UV9Ktv7J8MxSbbrX71D5CY6rGOsr/7K8DjcVyDX60/s+/ss+Bf2ctEFv4csBPq8qBbzW7wB7q4Pcbv4Ez/AALgcDOTzXqeiaHp/h3S7XTdLsoNOsLWMRQWtrGI4okHRVUcAewrRIAFfnOPzWtjXb4Ydv8APuZt3HUUUV44gooooAKKKKACiiigAooooAKKKKACiiigAooooAKKKKACiiigApp+tcP8UfjL4M+DOhNq3jHX7TRLYg+Wkz5mnI/hjjGWc+yg1+ePx8/4Kn69r5udJ+F+m/8ACPWByn9taiiyXjj1jj5SP6nef90134XL8RjH+7jp3ew0rn6DfFf45+B/gjo/9o+MPEFpo8bKTFA7b7ifHaOJcu/4DA7kV+fPx4/4Kp6/4h+0aX8MdLHh2xOU/tjUlWW8ceqR8pH+O8/Svie4uvFfxa8Xb5pNV8WeJdRkwMmS6up29B1Y/Svsf4C/8EtvFni8W2qfEfUB4S0tsP8A2XaFZr+RfRjykXHruPYqK+nhl+By6Kni5c0v62XX5lWS3PjjUdV8V/FjxZ595car4r8RX7hQXMl1czN2VRyx9gPwr61+Bf8AwS/8c+Ovs+pePbtfBWjthvsagTX8i+mwHbHn1Ykjutfo98IP2d/APwJ04Wvg7w7badM67Zr+Qebdz/78rZYjPO0EKOwFemYrjxOeya5MLHlXfr92yFzHj/wY/ZV+GvwHhjPhfw7ANTVdr6xegT3r+v7wj5c9wgVfavXyKUHNBGa+WqVJ1XzTd35ki0UUUgCiiigAooooAKKKKACiiigAooooAKKKKACiiigAooooAKKKKACiiigAooooAKKKKACiiigAooooAKKSloAKKKKACiiigAoopM0ALRSFgvU03zUJxvXPpmgdh9FFFAiMkAc0mcHPb60rd6+ZviT+3L4d+H3ivVPD50DVby90+YwSMRGkbMO6ncSR9QKwrV6eHjzVHZHo4HLsVmdR0sJTc5JXdux9NAGg18Lat/wUdv5FZdN8GQQ+j3F+Wz/wERj+dcTqn7fvxJvGZbaDSLBexS3d2H4tIR+leXLN8JHaTfyf6n2FHgPPKvxU1H1a/S5+jpPHNJuD/dYE98V+WGr/ALXXxY1gMJfFksCHotvbwx4/EID+tfTX7BfxI1zxxa+MINe1e71a5tpbeWN7uZpSiurghcngZToPWnh80o4iqqcE9e4814Kx+UYKWNxEotK2iu92l2Xc+uqWiivaPz0KQ9KWigCEA5Hf1NOBx14oI5FcR8Tvix4a+EehPqniG/W2XnyoFO6adh/CidWP6DuQKic4wi5SdkjWjQqYipGlSi5SeiS1bO3rJ17xVo3he0N1q+q2mm246y3U6Rr+bECvz9+K/wC3Z4w8XTy2nhUf8IvpXKiQBZLqQepcjCfRRkf3jXzhq2t6jr9495qd/c6hdSHLzXczSu31ZiSa+exGdUqbtTXN57I/Wsr8OMdiYqpjZqmn0WsvnqkvvZ+o2s/tb/CnQ2Im8X2sxH/PnG9x+sasKwpf24fhOpG3XLiQf3hYT4/VRX5k0V5Us8rvaK/H/M+0p+GmWxXv1ZN/JfofqFYftpfCa+fZ/wAJMYWPTzbGdR+ezH6133hr4z+CPGMiRaP4o0vUJn+7BFcp5h/4ATu/Svx/oBKnIOD7VpDPqi+OCf3r/M58R4Z4OS/cV5RfnZr8EvzP2zWRXHDAn2pFOM8/pX5P/Dn9pb4gfDKaMabrs13YIRmw1AmeEj0AY5T/AIARX2/8Cf2vfDfxddNK1ADQPEbLhbOZ8xzH/pk/GT/snB9M4Jr3cLmdDFe78Muz/Rn5lnXBeZZPF1bKdNbuO69VuvxR9DDpS01WBAwc0tewfAi0UUUAFFFFADCwApAc9KGIRfmYKPWuJ8U/GfwR4JleHW/FGm2VwnWGS4XzB/wAEt+lZynGCvJ2RtRoVcRLlpRcn2Sbf4Hb0fSvBbz9tv4S2zMqa/NOV4/dWFx/MoKLT9tz4TXGA+vzQE/89LCf+iGub63Qvb2i+9Hr/wBhZpbm+rT/APAX/ke85z7Gnfw1554f+Pnw98VvHHpvi7SpZX+7C9ykch/4AxDfpXfRyxzoDHIHHYqa6YzjNXi7nk1sNWw7tWg4vs01+ZPRSUtaGAUUUUAFFFFABRRRQAUUUUAFFFFABRRRQAUUUUAFFFFABRRRQAUUUUAFFFFABRRRQAUUUUAFFFFABRRRQAUUUUAFFFFABRRRQBFIiyKVYBlPBBGQa+Y/jl/wT7+F3xlFxe2unf8ACHeIJMsNR0ZFSN29ZIPuNzySNrH+9X0+Bml6CtKNerQlzUpNMD8Uvjp+wF8U/gt9ovo9N/4S3w9Hlv7T0VGkZF9ZYfvpxySAyj+9Xk3ws+OHjr4J6x/aHg7xFeaNIWBlt0bdbz47SRNlH/EZHbFf0CkZ7V88fHn9h74X/HUXN7eaSPD/AIhly39s6OFhldvWVMbJPcsN2OjCvq8PnkakfZ42F13X6orm7ng3wG/4KpaBrxtdL+J+lnw/enCf2zpiNLaMfV4uXj/4Dv8AwFfcfhfxho/jbRINW8P6pZ6zptwMx3dhMssbfipPPqOor8fvj1/wT0+JvwZ+0ahptr/wmvh2PLfbtJjJniUd5bfll45JXcoHUivFfhf8afHHwU1v+0vCHiC80S43DzYY23QzY7SRNlXH1Bx2xW1XKcLjY+0wU7eXT/NDsnsf0E4o7V8A/AH/AIKm6B4he20v4n6aPDl+2EGs6erSWbn1ePl4/qN4/wB0V9z+HfEuleLtIg1XRNStNW024XfDd2UyyxSD1DKSDXymJwlfCS5asbefT7ybWNiiiiuUQUUUUAFFFFABRRRQAUUUUAFFFFABRRRQAUUUUAFFFFABSEZpaKAPkf8Aaj/4J/8AhL46Ld674eEPhPxq+XN1FHi1vW/6bxr0Yn/lovPOSG4FflR8V/g74u+Cfimbw/4v0ebSr5MmN2G6K4TP34nHDr7jp0ODkV/QcetcP8VvhB4U+NXhibw/4u0eHVbB8mNnGJYHxw8TjlGHqPocgkV9Fl+c1cLanU96H4r0KTsfz60V9WftVfsCeK/gI91rugef4q8EKS5u4483NkvpOg/hH/PRfl45C5Ar5Tr9Bw+JpYqCqUpXRYUUUV1AFe/fsx/tj+M/2bdTS3tpW1zwlLJuudCupDsGTy8Lc+U/uBg9weCPAaK56+Hp4iDp1VdMD99vgh8ffB37QHhZNb8Jal9oCgC6sZsJdWbn+GVM8d8EZU4OCa9M7+1fzz/DX4oeJvhF4qtfEfhPVp9I1S3PEkRysi90kU8OpxypBFfrV+yZ+3b4a/aDgttB1ww+HPHIXBsWfEF8QOWt2J69/LPzDsWAJH55mWT1MJepS96H4r1IasfV9FFFfOk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DpRjmvE/wBo79qTwd+zX4cN5rtx9t1q5Qmx0S2cfaLlumT/AHI89XPHXAJ4N06c6s1Cmrtgeg/EX4keHPhP4VvPEfirVodJ0i1GXmmPLN2RFHLseygEmvyT/a2/bx8SftAT3Ph/QPP8N+Aw237Gr4uL8A8NcMO3fywdo7liAR5N8f8A9o3xj+0Z4qbVvE97i1iLCx0q3JW2s0PZF7seMuck464AA8tr9Cy3JYYe1WtrP8F/wfMtKwUUUV9QUFFFFABXoPwX+BHjH4++K00Lwjpb3kowbm8kyltaIf45ZMYUdcDknGACeK9q/ZP/AGCvFH7QE1rr2vef4a8C7g3210xcXw7rbqe3bzD8o7BiCB+snwy+F3hj4O+Fbfw74T0eDR9Mg52IMvK+OXkc8uxxyxJP4AV8xmOc08NenS96f4L1/wAhN2PHf2Xv2IvB/wCzlaw6k6J4h8ZsmJdauYhiEkcrboc+WO277x5ycHaPpXPOKKWvz2tWqV5upUd2zMKKKKzAKKKKACiiigAooooAKKKKACiiigAooooAKKKKACiiigBmeOlLj2rN1vW9P8O6Xcalq19b6bp1shknuruVYoolHUszEAD618K/tD/8FR9C8NfadG+FtkniHURlG1y+Rls4z0zGnDSn3O1eh+YV04bB18VLlpRv+S+Y7XPtXxz8RvDXww0CbWvFWt2eh6ZF1uLyULuP91R1Zj2VQSewr8+f2gv+CqlzdG50f4TaabSLlD4i1WIGQ+8MByF9mkz7oK+HPiH8UfGXxp8T/wBqeKtavvEOqzNsiWVshMn7kUa/Kgz/AAqAK+k/2fv+Canj34n/AGXVfGRfwL4dfD7LmPdfzr/swn/V59ZMEddrCvraWWYXL4+1xkk326fduyrJbnzBrWveLPi54t+1ajd6p4r8RX7hFMhe5uJWPRFHJ+igYHYV9f8A7P3/AAS78W+Njbat8R7xvB+kNh/7Ng2yahKvoeqQ599zDoVFfoN8Fv2ZPh98AdOSDwnoUUN6U2TapdYlvJ/XdKRkA/3V2r7V6uVzXHi89k17PCx5V36/JbITfY82+EP7PvgP4FaV9j8H+HrbTXZQs16y+ZdT/wC/K2WIzzjO0dgK9J5/ClHSjr718tOcqjcpu7fckWiiikAUUUUAFFFFABRRRQAUUUUAFFFFABRRRQAUUUUAFFFFABRRRQAUUUUAFFFFABRRRQAUUUUAFFFFABRRSUANJ4pM8c0jOiDlgtch4p+K3g/wYca34j07Tn/uXFwiufoucn8BUylGCvJ2RrSoVK8uWnFyfZK7OwGPWhufevm7xX+3h8N9AyumTX3iCUcYtLYogPu0pTj3ANeUX3/BRG/vtas4rDwxbWGmm4RZ5ru4aWQxbhuKhQoVsZxy3PrXnzzDDQdnNP01Pp8PwpnGJjzxoNLz0/B6/gfdZ6UAYqG2kE8COCGDKGyOhqevSPk2rOxFkmvIv2gv2gLb4CaXpt7caNPqwv5HiQQyiMIygH5iQeuT27V66wGCK+Xf+Cg+kNe/B/TrxBn7Fqkbt7K0cin9StceLnKlQnOD1SPdyDDUMXmdHD4lXhKVmr2321XmeZav/wAFGtZuFYab4PtLQ9muLx5v0CpXE6p+3n8Tb9WEDaVp4PQwWrMR/wB9u1fONFfBSzLFT3m/y/I/qGjwbklB+7h0/W7/ADbPW9X/AGrvirrQYXHjG7jU/wANtFFFj8UQGrHwY+L3iqb4zeD5dU8TavqEMmpQwvHc3ksiYkcIchmIx81eOVo+GtUOieItL1FSQ1pdRXAI9VcN/SsqeLq+0jKc27PuzsxmR4BYSpChRjFuLWkUt1bsftJGcoreop9VrFxJaQuCGBQEEd6sHpX6atj+NpKzsMIyK/Ln9szSjpn7QviRiu2O7EFwv4woCf8AvpWr9RzX52f8FBdJNp8XtLvguEu9LRc+rpLID+hWvCzmHNhb9mv8j9N8PK/sc6UP5otfk/0Pl2iiivgD+pQr6v8A+CeGtfZfiX4g0wtgXWmibHqY5AP/AGoa+UK96/Yh1b+y/wBoLR4d2Bf289sffCGT+cdell0uTF035/nofH8WUfb5LiY/3W/u1/Q/T6ikHSlr9LP48E6ijAoHSqOp30Gk2Fxd3MqwW8EbSyO5wqKoyST6ACgaTk7I8/8Ajp8atJ+CPg6bVr7FxfSZjsbFWw9xLjp7KOrN2HuQD+XnxE+IuufFHxPc65r9411dzHCRjiOFO0ca/wAKj/65ySTXSfH/AOMF58ZviFeavJI66ZATDp8DHiOEHgkf3m+8fc46AV5rX5/mWPliKnJF+4tvPzP6n4O4Yp5Rhlia0b1ZrV/yrsv1CiiivCP0sKK734QfBfxF8afEDaZoUKiKIBrq9lyIrdT0LEdScHCjk4PYEj660f8A4J1eGIrFBqvibVrm8x8z2oiiTPsrK5/WvTw+X4jER5ox07nxubcWZZk9T2OInefZJtr17fM+CKK+sfjD+wbqnhLSZ9W8H6lLrsMCln0+eMLcbR1KMvDn/Zwp9Mnivk5lKkgjBHBBrDEYarhZctRWPUyrOsDnVN1MJPmtv0a9U9Qp8M0lvMksTtFKjBldDgqR0IPY0yiuNHtyjGceWR+g/wCx7+02/wAQrSPwf4luQfEdrHm0u5DzeRKOQfWRRyf7w56gmvqzAOMV+L3hzxDe+FddsdY02c299YzJPDIOzKcjPqOxHcV+unwp8c2vxK8A6N4jtMLHfW6uyBs7H6On/AWDL+FffZVjXiIOnN+9H8UfzDx1w7DKcTHFYeNqdR6ronvp5PdI7KikHSlr3z8tIycCvFvjh+1J4W+C8LWczf2t4hZN0el2rjcuehlbkRj65J7A1yv7XP7SbfCLR00LQ5FPinUIyUkOGFpF08wg9WJyFB44JPTB/OW/v7nU72e7vLiS5u53Mks8zlndicliTyST3r53Mcz+rv2VLWXV9v8Agn6zwlwW82isbjbqj0S0cvn0X59D1z4o/tW+P/idNJHLqr6JphyFsdMZogR6O4O5/cE49hXjruzsWYlmPJJOSaSivjKuIqVpc05XZ/QuCyzB5fTVPC01Fdkrff3+YUUUVznqWAHFdx4I+Nfjf4dSxnQfEl9ZRRni2aXzID/2yfK/pXD0VtCrUpvmg7PyOPEYLDYqDjXpqUX0aTX4n3N8H/2/LTUJ4NO8fWS2EjEKNUslZoifV4+WX6qW+gFfX2ja1Y6/p1vf6ddw3tnOgkjmgcOjqehDDgivxbr174A/tHa98ENZVUZ9R8OzPm60x34HrJET9x/0PQ9iPpMFnEotQr6rv1Xr3PxziLw/p1ISxGVrll/J0fpfZ/gfqsTj+tIi5rmvAvjfS/iN4Xstd0S4W5sbpN6MOqnurDswOQR2IrpV4z619jGSklKL0Z/P9SnOjN06itJOzT3TRLRSDpS1RAUUUUAFFFFABRRRQAUUUUAFFFFABRRRQAUUUUAFFFFABRRRQAUUUUAFFFFABRRRQAUUUUAFFFFABRRRQAUUUUAFFFFABRRRQAjdK+e/jz+xH8M/j2txeX+lDQvEcmSNb0gCKZm9ZVxtl9yw3Y4DCvoTqKaRirp1qlCXPTk0/ID8Wfj/APsA/Ev4IG51G1sz4w8Mx5b+1NJjLPEnrNByycckjco7tXlHwj+Pnjz4F6v9u8HeILnTAzBprInzLW49pImyrccZxkdiK/f0Ad6+aP2gP2B/ht8cxcahFZf8Il4nky39raVGqrK57zQ8LJ7kbWP96vq8NncakfZYyN0+tvzRSfc82/Z8/wCCnnhHx41tpHxDgTwbrTYQX6Evp0zepY5aH/gWVHd6+1dO1C11exgvLG4hu7adBJFPA4eORTyGVhwQfUV+Inx9/Yt+JP7P0s93qel/214cQ5XXdKDSwBe3mjG6I9PvDGeATWN8Cf2rfiJ+z1fIfDOstLpBfdNol/mWzl9fkzlCf7yFT6k9K0r5PQxMfa4Ka9P62+Y7dj94efalr5O/Z6/4KGfD741G10rWJl8F+KZcR/YtQlH2ed/+mU/AOeyttbJwN3Wvq9WDDIORXydahVw8uSrGzIHUUUViAUUUUAFFFFABRRRQAUUUUAFFFFABRRRQAUUUUAFFFFAEMsSzIyOodGGCpGQRXwh+1d/wTY0rxv8AbPFHwsjt9D15syz6ESI7O7PU+UekLn0+4ePuck/efYUdq6cNi62Fnz0nb8n6jTsfzpeJvC+reDddvNF13TrnStVs5DHPaXcZSSNvQg/nnuOay6/dP9pH9lDwV+0poRh1q2+wa/BGVstdtUH2iD0Vv+ekeeqN6nBUnNfkL+0F+zP41/Zx8Rf2d4msfM06ZiLLWLYFrW7Uf3W/hbHVGwR7jBP6Ll+bUsYuWXuz7f5Fp3PJqKKK98YVJb3MtncRzwSvDPEwdJI2KsjA5BBHQg96jootzAfov+yF/wAFJntvsXhD4uXTSRfLDaeKW5ZewW69R/01HP8AeB5av0fsL231C0hurWdLi2mQSRzROGSRSMhlI4II5yK/nJr6l/ZI/bp8Sfs83dvoWtef4g8CO/zWDPmaxyeXtyeg7mM/Ke20kmvi8yyRTvWwys+q6P07Etdj9nckdqOorkvhz8SPDnxY8K2fiPwrqsOraTcjKywnlW7o6nlGGeVIBFdaO9fCyi4NxkrNEC0UUU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G9uaXdUMsiQRl3YIqjLMxwAPU1+df7Zf/AAUZjsft3gr4T3wkuPmhvvE8JyqdmS1Pc9vN6D+HPDDqwmEq4ypyUl6vohpXPX/2vv28tC+Atrc+GvDLW+v+PWUq0W7db6dkfemI6v6Rg57sQMbvyV8b+Ode+I/ia+8Q+JdUuNX1i9ffNdXLZY+gA6KoHAUYAAAAArGuLiW7uJJ55HmmkYu8kjFmZickknqTUdfpuBy2lgYe7rJ7v+uhaVgooor1hhRRXcfCH4M+Lfjj4ug8O+ENLk1C8fDSzH5YLaPODJK/RVH5noASQKznUjSi5zdkgOR0rSr3XdSttP060nv7+5kWKC2tozJJK5OAqqOSSewr9K/2R/8AgmxbaIbLxZ8WreO91DiW18MZDwwnqDckcO3/AEzHyj+ItnA99/ZV/Ys8Kfs2abHfvHHr3jSaPFzrUyf6rI5jt1P3F7E/ebucYUfR/wCNfA5lncqt6WHdo9+r9OxDZBb20drCkUMaxxooVUQYVQOgA7CrNFFfKbkhRRRQAUUUUAFFFFABRRRQAUUUUAFFFFABRRRQAUUUUAFIM0d68f8Ajp+0/wCAv2eNLNx4p1VTqTruttIs8S3lx6YTPyr/ALTEL754qoU51ZKFNXbA9eJCrk18mftGf8FD/APwXN1pGgyJ428Ux5Q2tjKPsts//TWYZGQf4UyeMHb1r4R/aM/b8+IHx0+1aVp8zeEPCUmU/szT5T5twn/Tebgtnuo2r6g9a8v+Cf7OPj79oHWfsXhHRZLi2RwtzqlxmOztv9+QjGcc7Vyx7A19bhclhRj7bGysl0v+bLS7k/xw/ab+IP7QmqG48V6072Cvvt9ItMxWdv6bYweT/tMWb3ruf2ef2EviP8ezbaj9k/4RbwrJhv7Z1SMjzU9YIuGl9jwv+1X3x+zp/wAE6fAPweNtq3iVU8beKUw4lvYR9jt2/wCmcJyGIP8AE+TwCAtfXCqqKABgDgAU8TnVOjH2OBjZLrbT5L/MV+x4N8AP2M/hx+z3DBdaTpg1bxCq/PruqASXGe/ljG2IdfugHHBJr3zqKKB0r5KpVqVpc9SV2SLRRRUAFFFFABRRRQAUUUUAFFFFABRRRQAUUUUAFFFFABRRRQAUUUUAFFFFABRRRQAUUUUAFFFFAEYOehoJP+TWXrniXSfDVq9zqmpW2nQL96S5mWNR+LECvJfFf7Y/wu8L70PiBdTnXpHpsTXG76OBs/8AHqwnWp0vjkl6s78Nl+Lxjth6Upeib/I9v/h9aCTjgV8VeKf+CjFqodPDvhWaf0m1G5WLH1RA2f8AvoV474p/bd+KHiPcttqVrocR422Fuucf70m8j6givMq5vhaezcvRf52PssHwJnWKs3TUF/ef6K7P0vmvIbZGaWVI1UZJZsAD3NeceKP2k/hv4O3rqHizT/NThobWT7RID6FY9xB+tflx4j8feJPFzlta13UtU5yFurl3UfQE4H4VgV5VXPf+fUPv/r9T7nB+GS0eLr/KKt+L/wAj9A/FX/BQ3wjpvmJoei6jrMi/deXbbxN9CSW/Na8a8W/t/wDj3WGkTR7HTdChb7p2NPKv/AmO3/xyvmGivKq5riav2remn/BPucHwPkuEs3S533k2/wANvwO88UfHf4g+M2Y6t4t1SdG4aKKcwRn6xx7V/SuEZ2dizMWJ5JJzSUV5k61So7zbb8z7LD4HC4SNqFNRXZJJfgFA4NFFYo65JONmfrb+zx4r/wCEz+DPhTU2fzZGso4pX9ZEHlv/AOPK1ej18q/8E+PFjap8LtU0SR9z6XfsUXP3YpVDD/x8SV9We9fqWEqe0oQn3R/FeeYX6nmVeilZKTt6PVfgxAvNeI/tmaUdW/Z78Tqq5khWG4X22TISf++d1e3964P436S2u/CPxfYqu6SbS7hUH+15bbf1xV4iPNSnHun+RzZXV+r46hV/llF/c0fkLRQeDRX5Uf27CXNFMKAcEGiinHcJx5oyifsP8JtY/wCEh+GnhjUi243WnW8xPu0Sk/zrru9eO/sk6t/bP7PvhGcnJjge2/79yNH/ACUV7GR1r9Voy5qUZd0vyP4gzKj7DGVqX8spL7m0IeRXxD/wUc0ls+CtRVeF+1W7n6+Wy/yavt7OOa+Vv+Chekm8+E+lXqLk2mpozH0Vo5FP6la4sxjz4Sa/rRnv8I1/q+d4efd2+9NfqfnnRRRX5sf2GFejfs66z/YXxw8FXe7aG1GK3J9pD5f/ALPXnNavhTVToXijR9Rzg2d5DcZ9Njhv6VvQlyVYy7NHm5nR+sYKtTX2oyX3po/aCM5QH2pxFQWjh7aFgcgoDn8Kn7V+rH8Py0dhma+aP27fiS/g/wCFaaFbSmO91+TyMqcEQJhpT9DlEPs5r6Yzg1+bn7efjBtf+NC6Sku630ezjh2A8CWT94x+pVox/wABryczrOjhpNbvT7z7bgzL1mWcUoTV4xvJ/Lb8bHzbRRRX5wf13toFAG4gDqaK7X4LeHh4q+LXhPSmTzI59Rh8xP70auGcf98g1tSi51FBdTjxtdYXDTrvaKbfyVz9Kv2bvhZD8J/hbpOmGFY9QmjW6vpMfM87gFsnvt4QeyivVeppsa7IkX0AFScV+p04RpQUY7I/iPF4mpjMROvVd5Sbb+YwqrZBr8yv20vhjD8Pvi5NeWUCw6drcf2tFUYUTbiJQPxw3/A6/TY8Zz3r42/4KM6Ss/h/whqQQmWG5mgBA7OgJ/8ARYrys2pKrhpPqrM+34Gx0sHnNON/dmmn911+KPhSineTJ/cb8qPJk/uN+VfnvLLsf1V9Zo/zobX37/wTw8WNqfgTX9BlkLnTLtZYwf4Y5VPA9tyOf+BV8CeTJ/cb8q+uv+Cdd3LB438VWhysc1lFIQR1KyED/wBDNe1lLlDFR87r8D8946jQxOS1Hzaxs196/Rs++/4qrXdylpayzMwCIpYk9AB1qdjyPrXHfFi+aw+F3iq5TO+HTLlxjrkRsa+9k+WLl2P5cow9rUjDu0vvPyo+K/jq5+JPxD13xFcuzfbblmhVv+WcI+WNPwQKPwrkqD1or8sqyc6jlLdn9wYKhDD4eFGmrRikkvJaBRRWl4ctrS88Q6Xb38gispbqJLhycbYy4DH8BmohHmlY3rVFSpuo+h7F8Hv2QvGfxa02DVsw6Fos43R3V4CZJF/vRxjkj3JUHtmvUtS/4Jyatb2TSWXjO2urjH+qlsWjXP8AvB2P6V9v6VZ29lptpBbRpHbxRKkaxjCqoGAAPQCruwYwO3evvqeUYWMEpq773Z/LmM4+zmrXcqM1CN9FZPTzbTZ+SfxS/Z/8a/CFt2vaX/oJbauoWrebAx7AtjKk9gwBNec1+0etaLZ6/pk+nahaxXtlcIY5YZ1Do6nqCD1r8uP2mPgq/wAFfiHLZ24d9DvlNxp8r8kJn5oie5Q8e4KnvXgZjln1Ze1pax/I/UeEeMnnE3g8YkqiV1baSW+nRrfzPI6KK1tE8K614mk8rSNJvtTkzjFpbvL+ig14ChKbsj9QqYilQi5VJ2Xmezfsi/HWf4UePLfS7+5I8NavKsNwjN8kMpwElHp2Df7PJ+6K/TaKUTIsinKkcV+XXhX9jb4p+J9kn9gJpUD9JtQnSP8ANAS4/wC+a/R/4caXrOheBdF07Xp4rrWbW1jhuriBmZJHVdu8FgCc4BOQOSa+6yh1403TqxaS2v8AkfzRx8strYqOJwVSMpPSSi09tm7de/yOrHSloor6A/KwooooAKKKKACiiigBvbNMJVRknAHNDtg8eleTftQ/ED/hXXwZ8Q6hFL5V7cRfY7UqcN5svyAj3UEt/wABrKpUVKEqktkrnVhMNPGYiGHp/FJpL5ux6jbX0F5GskE8cyMMho2DAj1BHWrGOPavx58F/Fjxf8PJxJ4d8QXumDdu8mOXdCx/2o2yh/EV9H+AP+Chevab5cHi3RYdWiHDXdi3ky49ShyrH6bRXiUc5w9R2mnF/ej9IzDw9zTCpyw9qkfuf3P/ADPvdJM9cCn5/OvF/h/+1h8OfiAY4rbXotNvX4+x6n/o8mfQFjtY+ysa9hiuIriMNHIrqRkFTkEV7dOrTqq9OSa8j85xOCxODlyYim4vs01+ZZopKWtTjCiiigAooooAKKKKACiiigAooooAKKKKACiiigAooooAKKKKACiiigAooooAKKKKACiiigCCWCO5ieORFeNgVZWGQQeoIr49/aH/AOCbXgT4qG51bwkE8DeI3y5FrHmwnb/bhH3CfWPAHJKsa+yaTFb0MRVw8uelKzA/Av41/s4+PvgBq/2PxdoctrbO5W31O3zLZ3H+5KBjOOdpww7gV6Z+zv8At8/EL4FG20y7uD4v8Jx4X+ytSlPmQJ6QTcsnsp3KOyjrX7J+IPDml+K9JuNK1nT7bVdMuU2T2l5EssUi+jKwINfA/wC0X/wS00/V/tWtfCa7XS7vl28O6hKTbueuIZTkofRXyMn7yivraGbYfGw9jjYpefT/ADRd77n1F8BP2svh9+0RYJ/wjuqi11tV3T6HqBEV3HjqQucSKP7yEjpnB4r2vtX883ifwp4u+DvjA2Gs2GpeFvEVhIJEDhoZYyD8ro46jjIZTg9jX2T+zj/wVB17wobTQ/ihBJ4j0oYjXXLZQL6EdMyLwswHrw3UkseK5cXkcox9rhHzR7dfl3E12P1QJxR1Fcn8PfiX4Z+Kvh2LXfCes2muaZLwJrZ8lG/uup+ZGHdWAI9K6wDBr5SUXFuMlZokWiiimAUUUUAFFFFABRRRQAUUUUAFFFFABRRRQAUUUUAFc3428C6D8RfDt54f8TaTbaxpF4uya2uU3KfQg9VYdQwwQeQQa6PqKMH1pJuLvF2YH5Dftb/8E89e+DZvPFHgdbjxH4LXMs0GN95py9TvA/1kY/vgZA+8Bjcfjav6QHAdSDyDXwV+19/wTk0/xyb3xd8LreDSvEXMt1oQxHbXp6lou0Uh9OEb/ZOSftstzzalin6P/P8AzLT7n5aUVe1zQtR8M6vd6Vq1jcabqVpIYri0uozHJE46qynkGqNfbxkpq8Sgooopgeq/s/ftH+Mf2cvFa6r4avN9nMVF9pNwSba8QdmXsw5w45H0JB/Yv9nT9pvwf+0j4WGpeHrn7NqkCj7fo1ww+0WjH1H8SE9HHB9jkD8H66LwB8QPEPwv8VWXiPwvqk+kaxZtuiuIG6jurDoynoVIII6ivAzHKaeMXNDSffv6iauf0Q0V8p/shfty+H/2h7ODQ9bMGgeO4k+exLYhvsDl7ck9e5jPzDtuAJH1XjnNfm9ehUw9R06qs0Zi0UUViAUUUUAFFFFABRRRQAUUUUAFFFFABRRRQAUUUUAFFFFABRRRQAUUUUAFFFFABRRRQAUUUUAFFFFABRRRQAUUUUAFFFFABRRRQAUUUUAFFFFABRRRQAUUUUAFFFFABRRRQAUUUUAFFFFABRRRQAUUUUAFFFFABRRRQAUUUUAFFFFABRRRQAUUUUAFFFFABRRRQAUUUUAFFFFABRRRQAUUUUAFFFFABRRRQAUUUUAFFFFABRRRQAUUUUAFFFFABRRRQAUUUUAFFFFABRRRQAUUUUAJn8qyvEXiLTPCei3er6zfQabpdnGZbi7uXCRxIOpJPSsL4m/E7w38IPCF74k8U6nFpWlWvV3OXlf+GONeruccKP5A1+PX7WX7ZXib9pbXGs4zLovgm1l3WejI/MhHSWcjh39B91egycsfVy/LauOnppFbv/LzGlc9C/bL/b91T4zS3nhHwNNcaP4HBMU90Mx3GqDod3dIj2Tqw+912j4yoor9NwuFpYSmqdJWX9bmlrBRRRXWAUUoGa+5P2Of+Cd+ofEr7D4w+JNvPpPhU7ZrTRzmO51FeoZ+8cR/76YdNoIY8eKxlLCU/aVHb9fQG7Hjv7LX7Gvi39pbVkuYlfRPB0Em271yePKtjrHAvHmP+i9z0B/X/wCDvwV8JfArwjB4d8JaYljaqA007ANPdSY5klfGWY/kOgAGBXXaFoGneGNItNL0myg07TrSMRQWlrGI44kHRVUcAVpcV+aZhmVXGy10j0X+ZDdxaKKK8kkKKKKACiiigAooooAKKKKACiiigAooooAKKKKACiikJxQAfyrB8W+LtF8DaFdaz4g1S20fTLRd013dyiONR9T3PQAck8CvnT9pj9vvwN8B1utH0t08XeMo8p/Z1nKPJtX/AOm8oyFI/uLlux25zX5Y/G39ofx1+0Frx1HxdrEl1EjE22mwZjtLUHtHHnAOONxyx7k172Byetivfn7sPxfoikrn2J+0r/wVDur9rrQvhJA1rb8xyeJb2L9649YIm+6P9pxnn7qkZr4W0/TfFvxh8aeTaw6p4s8T6nKWbG+5uJ2PVmJyeO5PAHXivoz9mj/gnn43+NbWus+IhL4M8Ivhxc3UX+l3Sdf3MR6Aj+N8DkEBulfqL8GP2fPA/wABND/szwfosVk7qBcX8v7y7uiO8kp5PPO0YUZ4Ar26mMwWVRdPDR5p/wBbv9EO6R8Yfs3f8EuILYWuu/FucXM3Dp4bsJfkX2nmX73+7GQP9s9K/QTw54a0rwho9vpejada6TplsmyC0s4liijX0CqABWr2pe3pXyOJxtfFy5qsvl0RLdxaKKK5BBRRRQAUUUUAFFFFABRRRQAUUUUAFFFFABRRRQAUUUUAFFFFABRRRQAUUUUAFFFFABRRRQAUUUUAFFFFAH5nft1+H5dF+OlzeM0hi1O0huUySVUgGJgPTmPOP9r3r54r7n/4KMeFhNonhXxCi829xJZyYHUSLvTP0MZ/76r4Yr86zSHssTJd9fvP634KxMcVktGS3iuV/J2/KwUUUAZrxz7pyjH4goq0+l3cdiL1rSdbNn8oXBiYRl8E7d2MZwDx7GqtU04kwnCr8DCiiipNCxYafdareRWlnbTXl3M22OCBC7ufQKOSfpXq3hT9kz4o+LgjweGJ7C3frLqTrbhfqjHf+S1wfw78Rnwj480DWtxVbG+hmfHdFcFh+K5H41+xdo6yWsLqBhkBGOhr6DLMDSxalKo3p0R+VcZcUY7IKlOnhoRamnq7vVb6JrufCnhP/gnXrd1sfxF4mtbEdWhsIGmJ9t77Mfka9k8J/sJ/DXw+Fe/t77xBKOc3tyVAP+7GE49jmvo8E9+KQ57ce9fV0suw1LaF/XX8z8PxnFuc43Sddpdo6flY5jwh8PvDngGCaDw7o1lo6SY8z7HCsZkxnBYgZYjJ5OetdMDkcCjBHvTsA16EUoq0VZHyc6kqsnOo25Pq3djh0qjq1ql5p11C43LJGyMPUEYNXehpkuDG49qoINxkmj8VdTsn03Uru0l4kgleJvqpIP8AKq1dt8bNKbRfi74ytCu0JqlywHohkZl/QiuJr8orx5Krj2Z/cOX1ViMHSqr7ST+9XCiiisT0D9HP2BtZGpfBJrVjuOn6jPAB6A7ZP/ahr6XJ79a/NH9mr9qG0+A/h3WNOutHn1V7q5W4iEcixqDs2tkkHrhegr0DVv8Ago1q8qFdN8HWlqezXN60v6BFr7vC5lhqdCEZy1S2sz+Y874PzbF5pXqYejeEpXTbSWuvV3Pu8MDXh37Z2l/2p+z14kCLueAwXC+22ZN3/jpavkvVP29/iZf7xbjSNOB6G3tWYj/vt2/lXn3i79pT4j+ONMutO1nxNLc2Fyhjmt1ghRXU9jsQZFZ4nNsNOlKEU3dNbHZlHAeb4fF0sTUcYqMk7XbejT6K34nmNFFFfEH9HhQDgg0UU47kVI80ZI/Yz4X6x/wkXw78Oanu3fa9Pgnz/vRq39a6gDpXkn7KGrjWv2f/AAfPu3bLY2//AH6do/8A2SvXcYr9VoS5qUZd0vyP4gzGl7DGVaT+zJr7m0MkbapavyL+P+tHX/jT40vHO7/iZTQqfVY3Ma/oor9cbv8A49pf9w1+NXji5a88aa/cMctLfzuT6kyMa+ez2VqcF5s/WPDGknjK9Xqopfe/+AYlFFFfFH9FhXt/7GGn/bf2ifDLYytuLiYg/wDXGQD9WFeIV9EfsIx7/jzA2PuWEzfqo/rXfgVfE015r8z5fiabhk+Ja/kl+Ksfpf2paQdKWv04/jQKjkhjlHzorD3FSUUBsV/sVv8A88I/++RR9it/+eEf/fIqfHvRj3qeVFc8u5D9jt/+eEf/AHyKdHbxx/cjVfoKloosg5pPqM7VieNtF/4SHwpq2nE4F3aywZ/30K/1rbJxmkY7gRTaurDpzdOamt1qfifdW8lnczQTIY5YnKOjDBVgcEGo693/AGxfhRN8OPi1fX0EJXR9cZr22dR8qyE5mT6hjux6OteEV+W4mlKjVlCW6P7YyjHU8xwNLFUno0v+Cvk9wooorlPXfvaH2T+zL+2dDolpY+FPHUjLbxKsFprJy2xRwqTjrgdA49t3dq+3dK1S01mxgvLC5iu7SZA8c0Dh0dT0IYcEfSvxZrv/AIX/AB08YfCG8Emgao6WpbdJp8+ZLeX1yhPB/wBpcH3r6fBZzKklTrK679f+CfjPEXh/Txk5YnLpKM3q4vZvy7P70froBmvOvi38FPDXxp0+wtfEEUzJZXHnI1vJsfO0gqTg/KeMgY5Uc8V5T8IP25PCfjdoLLxKg8K6m2F3ytutZG9pf4Po+AP7xr6UtryG9gWWCVZonUMrocgg9CCOor6uFWji6b5WpJ/1qj8OxODzDI8QnVjKnNbP/Jrf5HmPhf8AZe+GPhPY1l4SsZZV5Et4puHz65kLYP0xXpdpplpYQLFb2sUEaDCrGgAA9gKtgelGO9axpQpq0YpeiPPr4zE4p81epKT823+Y8KAMUtFFbHIFFFFABRRRQAUUUUAFFFFAER4+lfCX/BQ3x+LvXPD/AIPt5PktEOoXQB43vlIwfcKHP0cV9246461+e/7TH7NPxO8QfEPxB4ti0+LXrO8nLxrYS5khhUBY1MbYJIVVB2bua8fNfaug4Uot33t2PveCPqkM2jWxk1BQTau7Xey3PlSirepaVeaLdva39rcWVzGcPFcxNG6n3VgCKqV+eNcmjP6xp1YVVzU3dBXb+BPjZ43+G0iHQPEd5Zwqf+PZ382A/wDbN8r+IGa4iirhUlTfNB2fkYYjB4fGQcK8FJPo0mvxPsr4f/8ABQ+/tfLt/GPh9LpeA13pbbHx6mJzgn6MPpX0r8P/ANpj4e/EXy49N8RW0N6+ALO8PkS59AHwGP8Auk1+UFAOK9uhnNelpP3l57/efm+ZeHmWYu8sPenLy1X3P9Gj9sklSTlWU/Q08g9a/I/wF+0F4/8AhvJH/Y3iK6FsnAs7lvPhx6BXyF/4Dg19JeAP+CiBCx2/jHw6c8Br3SnyPqY3P8nP0r36GcYerpL3X57fefleZcAZrgryopVI+Wj+5/o2fbu7bSnArzfwD+0J4C+JCxroniK1mu36WkzeTPn0CPgn6jI969EVg4yrhvevajUhUXNB3XkfntfDV8LNwrwcWujTT/EnopBS1ocwUUUUAFFFFABRSZooAWikozQAtFJuFAbcOKAFopKWgAooooAKKKKACiiigAooooAKKKKACiiigDgPiv8ABTwd8bNAk0fxjoltq9tz5UjjbPbsf4opBhkP0PPfI4r8zv2kv+Cafi74a/ata8APP4y8Opl2swg/tG2X3QcTD3QBv9jAzX63jgUdq9HB5jXwT9x3XZ7f8Aadj+fL4Z/Fvxn8EPFA1fwnrN3oWpRnZNGp+SUA/cljb5XGezA49jX6Y/s1f8FKfCnxK+yaF8QfI8HeI3IRb4sRp103+8TmEn0clf8AaycV6d+0X+xB4B/aHguL+a1Hh3xawJTXNOjAaRu3nx8CUe5w3AwwHFflh8f/ANlH4gfs6amy+ItMNzorvtttcsQZLSb0BbGUb/ZYA8HGRzX1KqYHOI8s1y1Px+T6laM/daKeO5jSSN1kjYBlZTkEHoQamPSvxN/Zs/bm8ffs+Swaa07eJvCCkBtGv5T+5Xv5EnJiPtyvX5c81+qvwJ/af8B/tD6MLrwrqqjUY0DXWkXeI7y2/wB5M/Mv+2pK++eK+bxuV18G+Zq8e6/XsS1Y9foooryRBRRRQAUUUUAFFFFABRRRQAUUUUAFFFFABRRRQAUUUUAfOv7Uv7G/hL9pbSXuZY00TxjAm201yCMFmx0jnXjzE/Vex6g/kD8Y/gp4u+BXi6bw74t0x7G6XLQXC5aC6jzxJE/RlP5joQDkV/QPzn2rgfjD8F/Cnx08IXHh3xdpaX9m+WhnX5Z7WTHEkT9VYfkehBBIr38tzapg2oT96H4r0KTsfz90V9AftS/sd+K/2aNaaeZX1nwhcyFbLW4Y8KM9I5h/yzk/Rux6gfP9fo2HxFPEQVSm7plhRRRXQBYsL+50q+gvLK4ltLu3dZYZ4HKPG4OQysOQQeQRX6e/sXf8FDbfxobHwR8ULyKz187YbDX5cJFenoEm7JJ6Nwrd8N978uqUHFebjcBSx1Plmtej6oGrn9ICtmlPQ1+WX7Fv/BQu58ENY+B/ideSXfh/5YLDXpSXlsR0VJj1eL0bqvuuNv6f2F9b6tZQXlpPFc2s6LJFPEwdJFIyGVhwQQcgivzHGYKrgqnJUWnR9GZtWL9FFFcQgooooAKKKKACiiigAooooAKKKKACiiigAooooAKKKKACiiigAooooAKKKKACiiigAooooAKKKKACiiigAooooAKKKKACiiigAooooAKKKKACiiigAooooAKKKKACiiigAooooAKKKKACiiigAooooAKKKKACiiigAooooAKKKKACiiigAooooAKKKKACiiigAooooAKKKKACiiigAooooAKKKKACiiigAooooAKKKKACiiigAooooAKKKKACiiigAooooAKKKKAE7V5d8eP2gPCn7PHg2TxB4ovAJG3JZadCQbi9lA+5Gv5ZY8KDyeRnm/2ov2rPC/7M/hf7RqLrqPiO7QnTtDhcCSY9N7n+CMHqx64IAJr8avi/8Y/FPxz8Z3XibxZqDXt9N8sUS5WG2jz8sUSfwqM/UnJJJJJ9/LMpnjHzz0h+fp/mUlc6L9or9pTxZ+0h4wbV/EFx9n06Asun6PA5+z2cZ7AfxOeNznk+wAA8loor9Io0YUIKFNWSLCiiitgCrWmaXea1qNtYafazXt9cyLFBbW8ZeSV2OAqqOSSeMCtn4f8Aw98QfFLxXY+G/DGlzatrF422OCEdB3ZieFUdSxwAOtfr5+yJ+xF4e/Zz0+HWdUEOveO5o8TakVzFZgjmO3B6DsXPzNz90HbXjY/MqWChrrJ7L+ugm7Hln7Gv/BO+08CLY+M/ibaQ6j4j4mstCfEkFieoeXtJKOw5Vfc4K/eijA6UY70YzX5pisVVxdTnqu/6ehDdx9FFFcwgooooAKKKKACiiigAooooAKKKKACiiigAooooAQDFHXrQxxXx5+1D/wAFD/CfwY+16D4U8jxd4wTMbLG+bKyfp+9dfvsD/AhzwQWU1tQw9XEz9nSjdhufSHxN+LHhX4PeGptd8Xazb6Np6ZCtO2XlbGdkaD5nb2UE1+Xv7T3/AAUg8V/FY3eg+BPtHg/wq+Y3uVfbqF4v+06n90p/uoc9csQcV80fE/4seM/jn4sbV/FOrXWt6lM2yCL/AJZxAniOKMcKM9lHJ5OTzX1n+zF/wTN17xz9k8QfE03HhnQmxJHoqfLf3I6/vM/6lT6HL9eF4NfY0cvwuWwVbFyTl/Wy6l2S3Plb4P8AwL8bfHnxINI8IaNNqcwINxdt8lvbKf4pZDwo68dTjgE8V+pH7Mv/AATy8F/BQWut+JRH4w8YJhxPcR/6HaP1/cxHqQf4354BAWvpTwL8PPDnwx8N2+g+F9HttG0m3HyW1qm0E92Y9WY92Yknua6avHx2cVsTeFP3Yfi/UTdwAxS0UV4BIUUUUAFFFFABRRRQAUUUUAFFFFABRRRQAUUUUAFFFFABRRRQAUUUUAFFFFAEfXvQGJ7YHrRkZxXAfFL4yeFfhBpJvvEN8IJHB8q0jG+eYjsid/qcAZGSKic404uU3ZI3oYeriakaVGLlJ7JK7Z3/APKuc8VfEPw34IgWfXdbsdKQj5TdTpGW+gJyfwr4C+LH7c3jPxpJPZ+G8eFtJbKhoSHunHqZCMJ/wAAj+8a+ddS1W+1m8kvNRvLi/upTl57mVpHc+pYkk185iM6p03anHm89kfreV+HGMxMVUxs1TX8q1l8+i/E/SnX/ANuL4WaQWS31e41R1OCtpZyEfmwUH8DWFb/8FAvh1NKUe01mFf772qY/SQn9K/OmivKed4hu6SXy/wCCfcQ8N8qjG0pTb73X+R+qfhD9rH4YeNZ47e08TQWd0/Ah1BGtjnsAzgKT7AmvXYpknUMjK6EZBByCK/E+vdv2eP2o9d+EGrWun6hcTap4TkYJLZyMXe3BP34iemOpToeeh5r0MLnXtJKNaNvNf5Hyud+HTw9KVfLpuVvsytd+jVvua+Z+oB/SkOBWbous2viHTLXUbGdLm1uY1mhljOVdGGVYexBFaVfVJ3V0fh8ouLcZKzQ+iiimB5F+038Orz4o/B/WtF0u1F1q5MU9pGWVSZEkU4yxAGV3DJI618i+E/8Agn/461aWM61qOm6FEfvBWa4kX/gKgL/4/X6IkbWzilHUcV51fAUMTNVKid7WPrMr4ozDJ8NLC4SSSbvdq7TaS0vpbTsfKXhP/gnr4N0wxya5rGpa06/ejQrBC3/AQC3/AI9XsfhT9nH4c+DDG2meE9OWVPuzXEXnyj6PJuYfnXplFa08HQpfDBHBis+zPHX9vXk0+l7L7lZHgf7Y/gqHXvgHrrW9vH5+mmK9iwuAoRgH/KMvX5jV+zfjHQYfFPhbVdIuBmC9tpLeTIz8rIVP6Gvxs1Kwm0vULqyuE8u4t5WhkQ/wspII/MV8xnlLlnCouqt93/Dn7V4aYx1MPWwsnrGSl8mrfmvxK9FFFfKn7YA4NfrZ+zt4rHjT4LeE9TaTzpTZRwyv6yR/u3P/AH0hr8k6/Qf/AIJ7eKzqnwx1bRJH3Ppd+WRM/dilUMv/AI+JK+kyOryVnD+Zfl/TPyHxJwftsup4hLWEl9z0f42PrClpB0pa+5P5qCiiigApG+6aWigD8sv2xtKOl/tCeJ8LtjujDOvvuhTd/wCPBq8Ur6e/4KB6S1p8YtOvAuI7rS4+fV0lkz+hWvmGvzLHx5MVNeb/AB1P7I4Wr+3yXDS/upfdp+gUUUV559WFFFFAgooooE5RjuFFFFA9wooooA/SH9gjWf7S+CC2u7P2C/ngx6ZIk/8AalfSnQn6V8b/APBOPVhL4a8YaZnm3uobjHp5iFf/AGlX2QDkV+l5fLnw1N+X5aH8b8U0fYZziIP+a/32f6kNz/x7zH/YNfjL4rj8nxRrEZ6reTL+Tmv2duBmB/pX48fFqwOmfFHxfaldvlatdAD2EzY/TFePnq/dwfm/0P0HwxmlisRT7pP7m/8AM5SiiivjD+iAr6N/YMbb8d0H97Tph/48h/pXzlX0B+w3dCD4+ach6zWk8Y/Ld/7LXoZe7YqHqj5bilc2TYlf3X+R+nFFIOlLX6afxqFFFJuA6mgBaKZ5qf31/Ol3A96B2HUUlLQIKSlooA87+Mnwl0r4x+CLvQdUQo5/eWtygy9vKAdrr69SCO4JHvX5d/FH4Va/8JPE02ja/aGGQEtBOoJhnjzw8bdx7dR0IBr9hOhrmvG/w+0D4j6M+leINLh1GzfnbKvKH+8rDlW9wQa8fHZfHFq60kuvf1PvuGOLK2QSdOS56Undrqn3X6rZn44UV9efGL9gfVtHM2peBLs6taDLHTLpws6D0R+Ff6Haf9418o6zol/4e1CWw1SyuNPvYjte3uYjHIh91PNfD4jCVsNK042/I/pPKs/wGcU+bC1E+62kvVb/AD2KNFFFcR9EFemfCn9ojxr8IJo10bVDPpob59NvMywH1wM5Q+6ke+a8zoralWnSlzU3ZnBjMDhsfSdLEwU0+jVz9M/gt+2F4Q+Kpt9Ou2Hh3xC+FWzu3GyZvSKTgN/unDegPWvoBW3D5eR2Ir8TASpBBwR3FfXH7Ln7YV54cvrTwx45vZLvSZCIrXVZ2LSWx6BZWP3k/wBo8r34+79dgc39o1Tr6Pv/AJn4LxLwC8LCWLyy7itXF6v5Pr6bn6AUhFRwzJPEsiMGRhkEHIIqWvqT8VatowooooAKKKKACiiigAooooAKRgCOaWigDlPFnw78NeO7T7Pr2i2WqwAfKLiBWKH1UkZU+4Ir52+IH/BP3wnrZkn8Nanc+HZjkrDJ/pMP0wxDj67j9K+saCMiuSrhaNf+JBP8/vPawGc5hljvha0orte6+56fgflT8W/2XPGvwgsJ9T1KG2vdFiZVbULSUFVLEBQUbDgkkdAR715BX29/wUQ+ICpa+HfB1tNgyM2oXcYP8K5SIH2JLn/gIr4hr4DMKNLD13TpbL8z+puFMwxuZ5bDE41Lmle1lbROyb83Z7dAooorzD7MKKKKABWKkEEgjuK9T8A/tNfEb4dFE07xHcXVmmB9k1H/AEiPHoN3zKP90ivLKK2p150nzU5NPyPOxeX4THQ5MTTUl2aT/M+5/AH/AAUOsLpYrXxfoEti5+Vr3TG82PPqY2IZR9GY19U+B/HujfEjw9b634fvhf6bOSEmCMnI4IIYAgg+1fjlBBJdTxwxI0ksjBFRRksScACv16+DXgWP4b/DTw/4dAUS2dqglKdGlPzSN+Llj+NfZ5TjK2Jco1NUlv1P57454fyzJo054ROMpt+7e6slq9dd7dbHd0UUV9IfkIUlLRQBFjjpQWUdeKDwuM814/8AtAeBfiF4v0PHgbxa+hzKhEtiY1UXH+7MBvjb6cH261lUm4R5km/JHThaMa9WNKc1BPq72X3XO88V+P8Aw54Gs1utd1my0yE8Brm4WMt7KCck+wrwDx5+374J8PLJD4ds7zxLcLwrqv2eAn/fcbvyQ18L/ETwx4r8LeI57bxhbX9vqrEs0l+zO0o/vLISQ49wSK5evkcRnNeLcYR5fXVn77k/h7l04Rr16zqp6+7on912/vR9CeO/24PiN4t8yHTrq38NWbcbLCPdKR7yPkg+67at/B/9tvxh4Dlis/EckninR88m4k/0uMeqyH7/ANHz6ZFfOFOVGcEqpIAycDpXjrMMUp+053f+umx97U4WyX6u8N7CKT8tfW+9/mfrf8Lfjl4Q+Lth5+gaoklyq7prGb93PD/vIecf7Qyvoa9CGcnB/CvxX0rVb3Q7+C+0+8nsbyBt8VxbSGORD6hhyK+zv2Xv2xNe8R+LdJ8HeLliv/trGKHVQRHIrhSVWRQMPkgKCMHJ5zX0+CzeNZqnVVpPr0/4B+McQ8BV8vhPE4GXPTim2nukt7dHb7z7fopAc0tfSH5GFFFFABRRRQAUUUUAFFFFABRRRQAUUUUAFZur6NYeINNuNO1Ozt9RsLlDHPa3USyRSqeqsrAgj2NaVFNO2qA/Or9pv/gmBa6i13r/AMI5Fs7k5kk8M3cv7pz3+zysfkP+w5xzwygAV+fE0Hi34PeNdsi6n4T8UaVNkfftrmBx3B4IyO/Qg9wa/obHSvJfjr+zT4F/aG0M2XizTFa8iUra6ra4jvLU/wCw+ORn+FgVPpnmvpMFnU6S9liPej36/wDBKTPkH9mD/gp9Be/ZPDnxdC20/EcXie2jxG57faI1Hyn/AG0GPVRya/QfSdWste0+31HTbyC/sLlBLBc2sgkjlQ9GVgSCD6ivxe/aY/Yb8c/s8zXGpLE3iXwcGymtWUR/crngXEfJjPvypyPmycVz/wCzn+1348/Zv1NF0a8/tPw5I+650C+cm3fPVk7xP/tL143BgMV34nKaOMh7fBSWvTp/wH5DtfY/dLvS14d+zp+1n4F/aO0pToV99g1+OPfdaHekLcxerL2kTP8AEvqMhScV7gOtfHVKU6UnCorNEC0UUVABRRRQAUUUUAFFFFABRRRQAUUUUAFFFFABRRRQBkeIvD2meLNEvNI1iwg1PTbyMxXFpdRh45UPUFTwa/Kr9sr/AIJ96l8ImvfGHw/hn1bwbky3NgMyXOljqT6yRD+91UfeyBur9asdKayLIpVgGBGCD0Nd+Bx9XBT5qe3VdGNOx/OBRX6X/tnf8E6o9WF943+E9ksV9801/wCGIRhJu7PbD+Fu5i6H+HBwp/NS5tpbO4kgnjeGaJijxyKVZWBwQQehBr9OwWOpY2nzQfquqNE7kdFFFegAV9afsb/t06v8A7y38M+J3n1rwFK+BHnfPppJ5eHPVM8mP6lcHIb5LorlxOFp4qm6dVXTA/ol8KeK9K8ceHrDXdB1CHVNIvoxLb3ds+5JFP8AIjkEHkEEHBFboOa/ED9k/wDbB8Sfsz+IREDLrHg67lDX+jO/3T0MsJPCSAfgwGD2K/sd8M/if4d+MPg6x8T+FdSj1PSbocOpw8Tj70ci9VcZ5U/yINfmWYZbUwM9dYvZ/o/MzasdlRRRXkiCiiigAooooAKKKKACiiigAooooAKKKKACiiigAooooAKKKKACiiigAooooAKKKKACiiigAooooAKKKKACiiigAooooAKKKKACiiigAooooAKKKKACiiigAooooAKKKKACiiigAooooAKKKKACiiigAooooAKKKKACiiigAooooAKKKKACiiigAooooAKKKKACiiigAooooAKKKKACiiigAooooAKKKKACiiigAooooAKKKKACiiigAooooAKKKKAGDivmr9rv9srQP2atBaws/J1nxxdx5s9K3ZWAHpNPjlU9F4LYwMDLDB/bQ/be039nzTJvDfhx4NV+IFzH8sJIeLTVYcSzDu2DlY+/BPGN35C+JfEuq+MNevtZ1q/n1PVb6UzXF3cuXkkc9SSf8jpX0+VZRLEWrVlaHRd/+AUkXfHvj/X/AIneK9Q8SeJtSm1XWL6TfNcTH8lUdFUDgKMAAYArn6KK/Q4QUEoxVkiwoooqwCvSPgV8A/Fn7QvjOLw/4XsjJtw95qEwIt7OMn78jdu+FHJxwK6r9l39k/xT+0x4m8qwVtM8MWkgGo63KhMcQ6+XGP45COijpkEkDGf2T+Dvwa8K/A7wXa+G/CmnLY2UXzSzNhprmTHMsr/xMfyAwAAAAPm8zzaGETp0tZ/l6/5Cbscp+zf+zD4S/Zs8KCw0KEXmrzoP7Q1mdB590w7f7CA9EBwO+Tkn2jPOKDmjpX5zUqTqzc6ju2Zi0UUVABRRRQAUUUUAFFFFABRRRQAUUUUAFFFFABRRRQAnOfauS+I3xN8M/Cfwzc+IPFmsQaNpUPWaduXbsiKPmdjjhVBJrxD9qP8Abk8Hfs7W8+lWrr4l8bFfk0i2kGy2JHDXDj7g77BljxwAd1fk18Y/jl40+Pvilta8XarJqE+SttZx5W3tVJ+5FH0UdOeSccknmvewGU1cVapU92H4v0/zKSufRH7U/wDwUX8TfF43nh3wMbjwn4QfMck6ttvr5e+9lP7tD/cU5POWIOB4B8Ev2e/G/wC0H4kGleEdKe5RGH2rUZ8pa2in+KSTHHfCjLHBwDX0r+yx/wAE29e+Iv2LxJ8SRceGfDTYli0oDZfXi9RuB/1KH3G49gMhq/T/AMDeAPD3w38N2ug+GdIttF0m1GI7W1Taue7E9WY92JJPcmvZxGY4bLoewwcU5d+nzfVjvbY8J/Zj/YX8Ffs9Q2+qXEaeJfGW3L6xdxDbbt3FvGciP/e5Y88gHFfTQo+tAGK+Mq1qlebnVldkC0UUVmAUUUUAFFFFABRRRQAUUUUAFFFFABRRRQAUUUUAFFFFABRRRQAUUUUAFFFFADNvNIDt/wB2lztFYfi/xNaeD/Duo6xfy+VaWUD3EjdSFVSTgdzxwO5pN2V2VCEqklCCu3ojzP8AaQ/aF0/4F+HF8tUvPEN4rCxsieOOskmOQg/NjwO5H5neMfGms+P9futZ16/l1DULg5aWQ8KOyqOiqOwHArR+KnxH1L4q+ONS8R6m5MlzIRDFnKwQj7ka+wH5nJ6k1yVfnmYY+WKqcq+FbL9T+sOE+GaOSYVVaiTrSWr7eS9PxYUUV+gH7Mn7Ivhyw8H6b4i8W6ams6xfRrOltdrvhtUYZVfLPDNggksDg8ADGTzYTB1MZPkj03Z6+f8AEGGyDDKtXu23ZJbt/wCS6s/P8jFFfrP4z/Z28AeNNGewvfDljDuQrHcWsCRTRHsUdQCMenQ9wa/ML4peArn4YeP9a8NXT+Y9hPsWXGN8ZAaN8dsoynHbNdGOy6eDSle6Z5nDfF2G4gnOlGDhOKvZ63W10/L9TlaKKK8c+8P0I/4J++PZvEPw71Tw5cymWXQ7hTET/DBLuZV/B1l/DA7V9WhcAV8Pf8E4LaZbrxxclSICtnED2Zv3pP5DH519wbsYr9Jy6Up4WDl/VnY/j7i+hTw2d4iFLZtP5tJv8WSUUmRS16h8cFFFFABRRRQBGRuUg9+K/KD9qPwp/wAIf8dvFdmqbIZ7n7bGccESqJDj6MzD8K/V/PzHPavgX/goh4U+x+NPDXiBFwt9ZyWshA6NE+4E+5Ev/jvtXgZxS9phuf8Alf8AwD9N8PcZ9XzhUm9Kia+a1X5HyLRRRXwJ/UwV9Sf8E/fFTaT8U9U0R32xarY7wufvSRMGX/x1pK+W69B/Z/8AFJ8GfGbwjqobaiX0cDnPRJf3TH/vlzXdgavscRCXmfM8S4P69lNeild8rt6rVfij9dhS0yN/MjVvUZp9fp5/GQUUUUAFFFFAHw5/wUf0si48Fakq9rqB2/79Mv8A7PXxVX6E/wDBQ7STc/CzRr1Fy1rqibj6I0cgP67a/Pavz7OI8uKb72/I/qrw/r+1ySEP5XJfjf8AUKKKK8M/STf8BeHIPF/jXRNEublrOHUbyK1M6IGMfmMFBAJGeSK+5NI/4J3+DINkl9rusXhxyiPGiH8NhP618KeD9UGh+LNF1EnAs76C4z6bJA39K/Ze3ffbREHqor6rJsPRrxl7SN2rH4f4gZrmGW1qKwtZwjNO9rbprra/U8L0z9iX4T6cEL6FNeuvRrm9mP6BgP0rs9M/Z4+G+jhfsvgzSNw6PJao7D8WBNejqOaCK+pjhqMfhgl8kfiVXN8wr/xa8pesn/mflT+1l4bh8L/HrxLaWtvHbWhMMsMcKBEUNAhOAOAN26vIK+mv2/8ASms/jNZXm3CXmlxtn1ZZJFP6Ba+Za/O8dDkxM4+bP604YxDxWT4eo3d8qXzWj/IKKKK4D6k+t/8AgnXrX2bx74n0vd/x92Mc/wBfLcL/AO1a+/scmvzM/YZ1Yad8ftPg3Y+22k9tj1wPN/8AadfpmTzX6Dk8ubCpdm/8/wBT+U/ECj7LO5y/mSf6foJ1JB6V+W37YvhpvDXx+8RDbthvhFeRHHUPGAx/77V6/UrvXxF/wUQ8Bkp4c8XwR527tPunUdjl4vwz5n5ijN6TqYZtfZd/0/UngLGrB5xGMnpNOPz3X5W+Z8T0UUV+fH9XBXsH7I+qrpH7Q3hCVzhHmlhPuXhkQfqwrx+trwV4ifwl4v0XWkyW0+8hucDvscNj8cYrow0/ZVYS7NP8TyM3oPFZfXoLeUJL70z9nOMUHnFZuiapBrWl2l9ayrPbTxLLHKhyHVgCpHsQQa0uor9Ti+ZXR/Esk4S5XuJjivO/j9qcuj/BjxldW0721xHplx5c0bFWRzGQpBHIOSMGvRB0NfPf7bvi+Lw58C9Vst4S51aWGziHc5cM/H+4jD8RWGJmqdGcuyZ6mUUHiswoUUr3kvuur/gfAVn8aPH1gwaHxnrwx03ajKV/Itiuisf2p/irpygQ+Mr1sf8APVI5f/Q1NeU0V+a/Wq32ZtfNn9hPJMtmvew8H6xT/Q910/8AbY+LNljzNfgvMf8APeyiGf8AvlVr6S/ZI/aO8YfGjxRq2neIFsDbWVqsyPawMjly4Xk7iMYz2r8+K+3/APgnH4eeOz8Za46/uZZLe0jb3UO7j/x9K9nLMViauIjCU21re78j894xybKsBlFWvSoRjPRJpJO7a2t5XPtfsaSguqjk4rH1zxVo/h6A3Gp6naWMC9ZLmdY1/NiBX3DaSuz+bIwlN2irs2O3H5Ubs14v4j/a/wDhX4Z3LL4nhvplHCafG9xu+jICv615J4n/AOCi2gW24aD4Xv8AUGHAe8lS3X6/LvOPyrjqY3D0/imvz/I+gwvDmbYy3ssPK3dqy+92PsLaDnvXD/EX4PeEvirp/wBk8R6TDelQRFPt2zRe6SD5h9M4PcGr3w38dWvxH8D6R4jslCw38Cy+WDny26OhPqrAqfpXV5rqahWhqrpnjKVfA13ytwnFtaOzTW5+evxg/YN8Q+FvOv8AwZcHxDp65b7HNhLqMegPCyfhtPopr5c1DT7rSrua0vraazu4WKSwXCFHRh1BU8g1+1hJyB29a8k+N37Onhj416Y639utnrSJi31W3QCWM9g399P9k++CDzXzmMyaEk50NH26H65kPiFiMPKNDMlzx/mW69Vs/wAz8pqK6j4kfDvWPhb4uvvD+twiO8tjlZFyY5oz92RD3Uj8uQcEEVy9fGyjKnJxkrNH9C4fEUsVTjWoyvGSumtmmFFFFZm9r6H6CfsJ/GuTxd4auPBeqz+dqOjor2kjtlpbcnG3/tmSF+jKO1fV4YnFflh+yJ4gl8PfH/ww0bFIruSS0mUH76vG2Afo20/hX6oA96/RMqruvh1zbx0/yP5O44yynlubP2KtGa5rdm20/wAVf5klFJS17J+fBRRRQAUUUUAFFFFABRRRQAw9DTZWVFdvQZND15f+0f48Pw3+D3iLV4ZfLvDAbe1IOD5snyIR/u7t30U1nUmqcHN7JXOnC4eWKrwoQ3k0l6t2Pzn/AGjPHv8Awsf4xeItWWTzLRLg2tsQcr5UXyKR7Ngt/wACrzSgnJzRX5ZWqOrNzlu3c/tvAYVYLC08NDaCSXolYKKKKxO49m/ZT+Edn8X/AIpR2Oq2zXWh2du9xeIHZN4xsRdykEHcwPB6Ka+gviB/wTx026E9z4R1+awkOStlqK+bGT6CRcMo+oY10X7AHgA+H/hrf+JJ4ttxrlwfLY9fJiyi/mxk/Svqjjdx0r7rBZdRnhY+1jdvXzP5m4l4tx9HOajwVZxhC0bbptb3Tur3urn5RePv2YviN8Oy73/h6e7s0yftem/v48ep2/Mo/wB4CvK2UoxDAgjgg1+2Lxh1wwDfUV514+/Z+8B/EnzJNc8PWs1y/W7hXyps/wDXRMMfoSR7Vz18jW9CXyf+f/APWy3xLqwtDMKV/wC9H/J/5o/Pj9kfwF/wn3xw0OKWPfZ6aTqM+RkYiI2A/WQxj6Zr9TUAA4+7XkPwS/Zv8O/AzUtau9GuLq6OpeWq/ayrNCi7jtVlAyCWzyOwr18ZPvXq5dhHhKPLL4m9T4Xi3PI57j1WpN8kUlG+nm9PUkooor1j4oKKKSgBhGOaGzj1r5n/AGsf2oG+Elkvh/w5NG/iu4AdpCokW0j/ALzKcgs3ZT2yT2z5/wDCz/goMj+TZeOtLMLZCnU9OBZB7vETke5Un2WvOnj6FOr7KcrP8D6zD8LZrisGsdRpXg9l1a7pdV6H1p4z8A6D8QtHk0vxDpUGp2b9FmTJU/3lbqp9wQa+P/iD/wAE9rp9ZSbwbrcEemSv+8t9ULb4B/sOqncPQEA+5619eeC/iP4a+IWnfbvDus2uqQcbmhkBZM9mX7yn2YA1068gEHiqrYbD4tKUlfzX+ZhgM6zTIqkoUJuHeLWl/R7M+UPAX/BP3wlohjn8TandeIpRgtCn+jQn2wpLn67h9K9b8VfBDwzF8LPEfhzw/ollpYvbKSJWt4VVvM2nYzN1Yg4OST0r1bHy881HIgKEevWqhg6NOLjCCV/v+8yxGfZljK0a2IrSk4tNK9ldO+y0PxPdDG7IwKspwQeoNanhTXZPC3ifSdYhBMtheRXS4OMlHDAfpXX/ALQvhL/hCPjR4t0rG2Nb17iMY4CS4lQD6BwPwrzuvzicZUazXVP8j+vcPOnmWAjPdVIp/Jr/AIJ+0+jahDq2l2d5buJIZ4llRh/EpAIP5Grv3q8a/ZG8W/8ACXfAbwzMzbp7OE2MgzkgxEouf+AhT+Ney9zX6dRmqtOM11SZ/GGOw0sJiqlCW8ZNfc7D6WiitjhCiiigAooooAKKKKACiiigAooooAKKKKACiiigCrd2sV5BJBPGk0MilXjdQyspGCCD1FfCP7Uf/BM/R/Gf2vxH8LfI8P60cyS6FIdllcnqfKP/ACxY+n3On3OTX3sBxScV04bF1sJPnpSt+T9R3sfzz6rpHi74NeNzbXsGpeFPFGlTBl5aCeBx0ZWHOD1DA4IOQSDX6B/ss/8ABTWDUBZ+GPi46WtzxFB4nhTEbnoPtKKPlP8AtqMeoXBavr/48fs3+Cf2htAOneKtMDXcakWmq22Eu7Qnuj45HqrZU+mcGvya/ab/AGK/G/7N17JezxHX/CDviDXbOM7UyeFnTkxN06kqc8MTkD7GnisJm8FTrrln0/4D/RlXTP2v07UrXV7GC8srmK8tZ0EkVxA4eORCMhlYcEEdxV4GvxC/Zk/bT8bfs4XsVlDK2v8AhB3zPoV3IdqZPLQPyYm69AVPcE4I/Wv4GftE+C/2hPDQ1bwpqYlmjA+16bPhLq0Y9pEz09GGVODgnBr5vHZZWwTu9Y9/8+xLVj1OiiivJEFFFFABRRRQAUUUUAFFFFABRRRQAUUUUAFFFFACV8e/tkfsF6R8dYLrxR4SSDRfHiKXkGAlvqmB92X+7J6Sd+jZGCv2FnnFB6VtQr1MNUVSk7MD+dLxR4W1bwV4gvtD13T59K1aykMNxaXKFXjYdiP1B6EEEcVlV+3f7Vv7Hvhr9pjQWmcR6T4xtIytjrSJyR1EUwH34yfxXOR3Dfjj8UvhX4m+DXjG98MeK9Nk03VLY5w3McyH7skbdHQ44I9xwQQP0zLszp42Paa3X+XkaJ3OSooor2xhXr/7N37THir9mzxguqaJKbvSbhlXUtImciC7jH/oLjna4GR7gkHyCisa1GFeDp1FdMD9/fgp8cfCvx68EW3iXwveieB8Jc2smBPaS45jlXsR69COQSK9FHrX4CfAn48+Kv2e/G1v4j8MXew8JeWEpJt72LPMci/yPVTyK/aP9nj9onwr+0d4Kj13w7P5V3EFTUNKmYefZSkfdYd1ODtccMB2IIH5pmeVTwMueOsH17eTIases0UUV4ZIUUUUAFFFFABRRRQAUUUUAFFFFABRRRQAUUUUAFFFFABRRRQAUUUUAFFFFABRRRQAUUUUAFFFFABRRRQAUUUUAFFFFABRRRQAUUUUAFFFFABRRRQAUUUUAFFFFABRRRQAUUUUAFFFFABRRRQAUUUUAFFFFABRRRQAUUUUAFFFFABRRRQAUUUUAFFFFABRRRQAUUUUAFFFFABRRRQAUUUUAFFFFABRRRQAUUUUAFFFFABRRRQAUUUUAJ3r4y/bc/bptPgjZ3Hg7wbcQ3/jydNs1wMPFpSkfeYdGlIOVQ8DgtxgNm/txft3wfCO2vPA3gS6juvGkqmO81BCHj0oEdB2ab26L1PPFflHfX1zqd7Pd3k8t1dzu0ss8zl3kdjlmZjySSSSTX1uU5O6tq9de70XfzfkUkSatq17r2p3Wo6ldzX1/dStNPc3Dl5JXY5ZmY8kknOTVSiiv0CK5dEWFFFFABX05+x9+xVrv7R2rR6vqYn0XwFay4n1DbiS7IPMVvnqexfovueK6n9ir9hLUPjfdWvi/wAZwz6Z4CifdFDyk2qkH7qHqsWeC/U9F5yy/rXoWh6f4a0mz0rSrODTtNs4lht7W2QJHEijAVVHAAr5DNc4VG9DDu8ur7f8ElszvBHgbRPhz4asfDvhvTYNK0exj8uC2gXAA7knqzE8ljkkkkkmujJxRnFAGK+Bbcm23qQLRRRQAUUUUAFFFFABRRRQAUUUUAFFFFABRRRQAnQUdRRjnNeW/HT9obwb+z14XbWfFWoiKSTItNOgw91eMP4Y0z06ZY4UZGSMiqhTlUkoQV2wPQNZ1qw8O6Xd6nqd7Bp2n2sZlnurqQRxxIOrMx4A9zX5sftX/wDBS261j7Z4W+Ek0tlZcxXHidlKzSjoRbKeYx/00PzegXAJ+cv2nP2xfGn7SmqvDezHRfCkUm610C0kPljHR5W481/cjA/hAyc7v7Kv7DPi79oq5g1e9EnhzwOr/vNWnj/eXQB5W3Q/ePbeflHPUjbX2WFyuhgofWMa1ddOi/zZaVtzxr4b/C/xj8c/GaaN4Z02617WbpzJNISSqAn5pZZDwq5PLMep7k1+q/7K3/BP7wn8C1tde8RmDxT42XDrcumbWxb/AKYI3Vgf+WjDPHAXnPvHwh+CfhD4G+FYtA8H6VHp1qMGaY/NPdOB9+WTqzfoOgAHFd+OleXj83qYm9Oj7sPxfqJu4tFFFfPkhRRRQAUUUUAFFFFABRRRQAUUUUAFFFFABRRRQAUUUUAFFFFABRSZpaAGEnFCnjpUNzNHbxl5JAiLyWY4FZ+heJdN8S2X23Sr631Kz3sgntZVkQsrFWG4HHBBFK6vYajJxcraLqbNFFFMQUUUUANPNfNH7fHiibQvgumnwMynVb6K2cqcYRQ0p/WNR+NfS5OK+Vf+Chmky33wm0m+jRmWz1SMyEdFR45Fyf8AgW0fjXBjm1hp27H0vDMYTzjDKptzL7+n4n550UUV+Yn9mgDgg1+t/wABviHp/wASvhhomrWMqM/kJFcxKeYplUB0I7c8j1BB71+SFegfB342eIvgrr41DRJw9tJgXNhKSYrlR0yOzDnDDke4JB9nLMasJUfOvde5+e8Y8O1M+wkXQdqlNtq+zvuvLyP1xO3BNflj+11rlvr37QXiya2IeCKSK23D+8kKI/5MGH4V9leG/wBsbwd4r+Hmsa0kpsNY0+yknl0i5cCViq8CM9HBbAyOeRkCvzc1TUbjV9Su9Qu5DNd3UzzzSN1d2JLE/Uk162cYqnUpQjTd09T4Xw+yXE4TH16+Jg4uC5bPu2m/Xb8SrRRXqf7OXwguPjF8SrDTWiY6RauLjUZegWJT9zP95z8o+pPY18tQpSrTVOG7P23H42ll+GniqrtGKbf9d+x9wfsVfD1vAvwWsry4jKX2tSHUJA3UIwAjH02Krf8AAjX0BnPHeq9nbRWNrFBCgSKNQqqBgADgADtXH/EP4x+D/hVHAfFOtx6YbhWaGPY8juB1IVASeo7V+nU4ww1FQbsorc/jLFVa+cY6pVhFynOTdkm36JLsjumBoztGDXy14j/4KB+AtKZo9KsNV1lh92RIVhjP4u24f9815X4j/wCCi3iK6DLofhew0/sHvLh7g/XC7P61yVMyw1Ped/TU93C8HZ3i9Y0Gl5tL8G7/AIH3x7UMcCvjz9kb9pDxn8XviXq2meI7yGazGntcw28ECRrG6yIpwQNx4fuT0r7DCjPv3rsw+IhiIe0hseDmmWV8oxLwuItzJJ6arUfS0UV0HlDBwa+Zv29vCh1v4LDVEGX0m9iuCQOdjZiYfTLg/hX0weorjPjF4WPjb4Z+JdCVcyXthNHHntJsJQ/gwU1y4mn7WjOHdM9jJsV9SzChiL6Rkm/S+v4H4/UUrDaxB6jikr8t2Z/bEJc0VIKdFI0UiOjFWUggg4INNooi7MJx54uJ+xfwx8Tp40+H+ga6uB9vsoZ2UdmZASPwOR+FdUDxivnL9hTxV/wkHwQtrB23SaTdTWhz6E+Yv4Ykx/wGvo0/eFfqeHqe1pQn3SP4kzbC/UsfWw/SMml6X0/AfRSDpS10nlBRRRQB4P8AtraX/an7PviHau6S3aCdfwmQH/x0tX5f1+unx/0o618GfGVoF3O+l3BQerCNiv6gV+RdfE57G1WMu6/U/ozwzr82CrUf5ZX+9L/IKKKK+YP2cFOCDX7IfDbWB4i8AeHtTBz9rsIJ8+u6NW/rX431+rn7KurjWfgB4OuA24JZ/Z8/9cmaP/2Svqchlac4d1+T/wCCfiHidR5sPh6/Ztfer/oeuUUUV9ofz2fDH/BR3Stt/wCCtSVfvpcwO3pgxsv82r4ur9BP+Ch+l/avhloV8q5a21RVJ9FeKTP6ha/Puvz3OIcuKb72f4H9V8A1/a5JTj/K5L8b/kwooorxD9IPTf2aNYGhfHfwbdFtub5YM/8AXUGL/wBnr9Z1OVB9a/GbwRqY0PxnoOos20Wd/bz7vTZIrf0r9lrVt9tGfVBX22RSvSlHs/z/AOGP5x8TaPLjqNb+aLX3P/gkjCuI+MPw6t/in8OdZ8N3BCtdwnyZSM+XKp3I34MBn1GR3rtiaQc4wa+knBTi4y2Z+QUK08PVjWpu0otNPzWqPxa1vRrzw9q97pl/C9ve2czwTwuMFHU4I/MVRr7v/bT/AGbJfEUEvj3w5btLqcKgajZQrlp41GBKoHVlHBHdQP7vPwh0Nfm2Nws8LVcXt0fdH9hcO55QzzBRrQfvrSS7Pr8uzCiiivOPqj68/ZS/a6s/BelQeEPGczx6bEdtlqeC4hUn/VSAc7QTwwzgcHgA19r6F4+8PeJrVbnS9Zsb6BhkPBcI4P5GvxspQxHQkV9Fhc5qUIKE48yW3Rn5PnHh9hMxxEsRh6jpuWr0um+9tLX9T9ePGnxr8EeALJp9a8R2NsVBIgWZZJXx2WNcsfwFfnP+0p8frn46eLI5oYpLTw/YBksbaXG87sbpHxkbmwOOgAA9SfHiSepzRWGMzSpio+zS5YnocPcE4TJK31qU3UqbJtWSvvZa69L3CiiivEP0kFUswAGSeAK/Vr9mL4Zt8Lvg9ommXMPlanOhvLwYwRLJztPuq7U/4DXyF+xr+zzcePvEtv4u1i3KeHdNlD2yyrxdzqeMDuiHknoSAOfmx+iyjaqgcADpX2uTYR00681vovTufzp4h59DFVI5bQldQd5evRfK7v5nxj+3nrnjfwjf6De6P4g1HTtBvI3t5obKZoVEyksCWXB+ZW6Zx+7NfEV9qN3qdw1xeXU11O33pZpC7H6k1+svx5+FVv8AGD4caroL7Eu2TzbOdh/q5l5Q/Q8g+zGvye1fSLvQdVu9O1C3e1vLWVoJoZBhkdTgg/iK8/OadSnV57+6/wAz6jw8xeExWCeHcUqsN9Fdp6p+fYp0UUV80fsVuh9h/sH/ABuh0a+m8BaxciKC6kM+mSStgCQ/fh/4Fjco9d3dhX3gDxX4oQTyWs8c0MjRTRsHSRDhlI5BBHQ19e/Bj9vK60Sxg0nx5azalHEoRNVtQDMR28xCQCf9oEHjoTzX1+W5nCMFRrO1tn+jPwTjHgyvVryzDL483N8Uet+6736re5965yKQttHNeTaD+1L8LfEECyQeMNOtwRnbeyfZmHtiQLUfif8Aas+GHhiyknl8V2V6R0j09/tDsfQeXkfiSB719L9Yo8vNzq3qj8dWU491PZewlzduV3/I8K/4KLeHbL+x/CmuBVTUBcSWhYfeeMrvGfUKVOPTefWvhyvYP2j/AI/3fx28TwTxwPZaHYBksraQgyEtjdI+ONxwOBwAMc8k+P1+f5jVp1sRKdPY/qvhDBYjLsppUMV8Su7dru6XyuFFFFeWfZnq/wCyvpMms/H3wfBGM7bppmPoI42c/wDoNfq4gxgH0r4J/wCCe3w7l1HxTrPjGZP9FsYvsVuWHWV8M5HuqgD/ALaV97g8V+gZNRdLDcz+07/ofyx4g4yGKzfkg/gik/Xd/mSUUUV7p+ZhRRRQAUUUUAFFFFABRRRQBGG5Ir4b/wCCiHj/AM698O+D7eXiINqN0gPc5jj/ACHmn8q+4ZpRDEzscbRnJr8i/jr48PxK+LHiLXRJ5lvNctFbnt5UfyR4+qqD9Sa8HOK/sqHIt5fl1P03w/y367mvt5L3aav83ov1fyOCooor4A/qYKu6LpM+v6xY6baRmS6vJ0toYx/E7sFUfmRVKvoX9iDwD/wl/wAaLbU54t9jocTXbEj5TKfkiH1ySw/3K6sLRderGmurPFznHRy3AVsVL7MW/V9F83ZH6G+AvCkHgrwZo+hWvEFhbRwKTwW2qASfcnJPua6Dp0p3RxmgN+VfqSSiklsj+KalSVWbqTd23d+rHjpRgUtFMgSloooAKQ0tIaAGD6149+0h8ebD4IeDmuVMdxrt4GisLNj998cuw67FyCfXgd8jr/ir8TNH+E3g288QaxNshh4jiUjzJ5D92NB3Y/oASeAa/Kr4ofEvV/iv4xvfEGsS7ppjthhyfLhiB+WNB6DP4kknkmvDzLHrCw5I/E/w8z9E4P4YnneI9tWX7mD1832X6mFr2vX3ijWbvVdVuZLy/u5WlmnlOS7H+XsBwBxWfRRXwLbk+Zn9VU6cKVNU6aslsjQ0LxDqfhfUo7/SNQudNvE+5PaytG49sg9Pavp74Wft9eJPDvk2fjGxXxDZjCm7g2w3Cj1I+4//AI6fU18o0V1UMZWwzvCVvy+48TM8hy7N48uLpJvvs16Nan61fDP9oLwR8V4YxoetQteEZawuT5U6+vyNy2PVcj3r0oNleDmvxOgnktpklhkaKVCGV0OGUjoQR0r6C+EX7ZHxB8F3Nnpt3MPFenu6xLb3zHzhk4AWX72f97d9K+nw2dRnaNaNvNf5H4rnXhzVwydbL6nMv5ZaP5PZ/gfZfxs/Zh8JfGnfeXsDafrgQJHqlrxJgdA6nhwPfnHAIr4Q+L/7LnjT4RPLcz2h1fRFORqdkpZAv/TROsf1Py+jGv1Pgk86OOQjG5cmiSFJ1KOodSMYYda9PF5dRxa5rWl3X69z47JOLswyRqlF89NfZfT0e6/LyPjH/gnT4vU6b4q8NSPtMUsV9CpPUONj/lsT86+0lJx1zXnGgfAvwn4S+ID+LdCsf7I1GeB7e4gtcLBOrFWyY8YDBlByuO+c5r0ZiO1dOEoyoUlSk72/I8bPcfQzPHzxlCLip2bT6O2v+ZLRSClrtPACiiigAooooAKKKKACiiigAooooAKKKKACiiigAooooAKo6jp1rq9jPZ3ttFeWlwhjlt50DxyKRgqynggjsavUUXsB+cf7Vn/BMqO6+2eKPhFGIZuZbjwvI+EbuTbOeh/6Zscf3SOFr4D8M+KvF/wV8cLqGkXeoeFvE2mSmNxtMUsbA4aORGHI4wUYYPQiv6F6+fP2mf2NfBf7SWmyXF5EuieK449ttr1pGPM4HCTLx5qexII7Ec5+pwOcuK9ji/ej36/Puik+55j+yd/wUR8PfF/7H4a8cmDw14ybEUNyW2WWoN0G0k/u5D/cY4J+6cnaPtDOea/Av46/s8+Nf2d/FB0jxXpxiikJNnqdvl7W8UfxRvjr0ypwwyMjkV9Gfsmf8FF9b+FxsvC3xEe58Q+FFxFBqOfMvLBegGTzLGP7p+YDoSAFrXG5RCpD6xgndPp/l/kDXY/Wqiuf8IeMtG8faBZa54e1O21fSLxPMgu7VwyOPT2IPBB5BBBANdBXyLTi7PckKKKKACiiigAooooAKKKKACiiigAooooAKKKKAEryD9or9m3wp+0l4NfR9ft/s+owBm07V4EHn2ch7j+8h43IeDjsQCPX+ooqqdSdKanTdmgPwE+OvwF8V/s+eNJvD3iez2Zy9nqEIJt72LP342/LKnlTwRXnFf0AfGj4KeFvjv4KufDPiqxFzbSDdBcx4E9pLjiWJsfKw/IjIIIJFfjH+0v+y/4q/Zp8XnTtYjN9otyzHTdahQiG6Qdj/ckA+8hPHUZBBP6Rleawxa9nV0n+fp/kaJ3PG6KKK+jGFdv8H/jF4o+B3jaz8T+Fb9rO9gO2WJsmG5iJG6KVf4lOPqDggggEcRRUVKcakXCaumB+7H7M/wC074a/aW8HJqmkOtnrVsqrqejSuDLayHuP70Zwdrgc9Dggge1V/PV8Lfip4k+DXjSw8U+FdQfT9UtG6jmOZD96ORejI2OQfYjBAI/aD9lr9qnw3+0z4OS7sSmneJLNFGp6K7ZeFum9P70ZPRu3Q4NfmuaZVLBv2kNYP8CGrHu1FFFfPkhRRRQAUUUUAFFFFABRRRQAUUUUAFFFFABRRRQAUUUUAFFFFABRRRQAUUUUAFFFFABRRRQAUUUUAFFFFABRRRQAUUUUAFFFFABRRRQAUUUUAFFFFABRRRQAUUUUAFFFFABRRRQAUUUUAFFFFABRRRQAUUUUAFFFFABRRRQAUUUUAFFFFABRRRQAUUUUAFFFFABRRRQAUUUUAFFFFABRRRQAUUUUAFFFFABRRRQAUUUUAITivhb9ur9u2H4YQ3vgL4f3qT+MJFMV/qkJDLpYPVEPQzf+gf73R37dv7dUfwvt73wB4DvFk8YSoY9Q1OFsjS1I5RD/AM9iP++P97GPyonnkup5JppGlmkYu8jnLMTySSepr63KMo9ravXWnRd/N+RSQtzczXtzLcXErzzysXklkYszsTkkk8kk96ioor79e7sWFFFKBmmAlfdX7D37A03xGay8ffEWykt/CwIm0/R5QVfUu4kkHVYfQdX/AN3727+wr+wKfEP9n/EP4maeV0v5Z9K8P3K4Nz3WadT/AMs+6ofvdT8vDfpvHEsKBEAVFGAAMACvic2zi16GHevV/ov8yWyCzs4LG1htraGO3toUEccMahURQMBQBwABxgVcoor4jcgKKKKACiiigAooooAKKKKACiiigAooooAKKKKAG54pc1Q1HUrXSLC4vby5itLO3jaWWedwkcaAZLMx4AA5JNfmt+15/wAFIp9XN54P+E91Ja2XzQ3fihcrLN2K23dF/wCmh+Y/w4wGPZg8FWxk+SmvV9ENK59A/ta/t8+HPgJFc+HfDfkeJfHeCrW4bNtp59Z2B5b/AKZg59SvGfyi8aeN/F/xt8cPq2u3t74k8RajKI0AUu7EnCxRRqOBk4CKMc8Crnwn+D/jD49eM49B8K6dNquozN5k9w5IigQnmWaQ8KvueSeACSBX65/srfsSeEf2cbCLUplj8QeNpI8T6zPH8sGRylup+4vYt95uckA7R9e5YTJKdl71R/f/AMBFaI+ev2Sf+Casdp9i8WfFu3Wabia18LZyidwboj7x/wCmY4/vE8qP0OsrO3sLSG1toY4LaFBHHDGoVEUDAUAcAAcYq5jtSY4xXx+KxlbGT56r9F0RLdx1FFFcggooooAKKKKACiiigAooooAKKKKACiiigAooooAKKKKACiiigCPnGSaAc8Yx70uR6V5/8VvjP4X+DekpfeIr3ynm3fZ7SIb5rgrjIRfbIySQBkZIzUTnGnFyk7JGtChUxNSNKjFyk9klds75zt6kAe9eKfGP9q3wb8IhLaS3A1nW0GBptkwZ1b/po3RPx+b0U18hfGT9tTxf8RGnsNBdvDOiNlSLaTNzIv8AtyjG0H0THoSa+dXdpGLMxZickk5JNfMYrOVG8aCv5v8ARH7RkXh3Vq2r5nKy/kT1+b6fL7z134w/tP8AjT4wzSwXV5/ZWisfl0yyYqhH/TRush+vHoBXpv7CXxl/4RbxfN4M1KfZp2sN5lozniO4A+7/AMDUY+qqO9fKlT2d7cade293azPb3VvIssUsZwyOpyGB7EEZr5+lj6scQq0ndr8ux+rY7hrA18tnl9GmoprSy2fR+bvuftd97mkUjFeYfs8/FqH4w/DLT9ZDINQjH2e+iX/lnOoG7jsDkMPZhXqH86/RqdSNWCnHZn8i4rDVMHXnQqq0otprzQ+iiitDmIyfzrhvjP4Aj+Jnwy1/w0SqPeW58l26LKpDRsfYMq59q7s9aZkBjz+FROKnFwlszahWnh6sa1N2lFpr1Tuj8WNX0m70LVLzTr+B7a9tZWhmhkGGR1OCD+IqnX6D/tdfsrn4hRy+LvCtuo8RRR/6VZqAPtqKOCP9sAY/2hgdQM/n7d2k9hdS21zDJb3ELlJIpVKujA4IIPIIPavzbG4OeFqNPbo+5/X3DnEGHz3CKpF2qL4o9U/8n0ZFRRRXnH14UUUUCsXtF0a88RataaZp9u91e3UqxQxJyzOxwAK/Uv8AZ0+CVn8EfAcGnnZPrN0RPqFyo/1kpH3VP91RwPxPGTX5feEfF2reBdetdZ0W7ax1K3JMU6qrYyMEYYEEEEggjvX2L8Kf+CgkUnk2PjzTDA2Qv9q6cpZPq8R5HuVJ9lFfR5RWw1KTdV2l0fQ/JOPMDm+YUYQwceaktZJP3m+mnVLsup9rA8V8L/8ABR/b/bXggj7/AJN2D9N0WP5mvsTwd480Dx/pi6h4f1a11S1OPnt3BwfRh1U+xANfEP8AwUQ1pLz4heHNMUjfaWDTMB28yTH/ALTr380nF4OTTve35n5XwTQqQz+lGcWnHmuno1o9z5Oooor89P6vPrH/AIJ26Y1x8SPEd8B8lvpqxE+7yqR/6LNfoGBya+NP+CcuhfZ9A8W6yw/4+rqG0Vj/ANM1LED/AL+j9K+ywciv0bKocmEhfrd/ifyPxtXVbPK7jsrL7kr/AIjx0paTNLXrnwoVHNH5kTr6jFPBpaAWh+P3xs8LHwZ8WfFejlPLWDUJTEuOkbNvj/8AHGWuIr6Y/b68LHR/jFb6vHHti1eyRy+OssZKN/46I/zr5nr8vxlL2eInHs2f2hw7i/ruVUK99XFX9UrP8UwoooriPoz7F/4J0eLBa+I/FPh134uoIryJSehRij4+u9Pyr7wGc1+Vf7Jfiz/hEfjz4bmaTyoLyRrGQZ+95ilUH/fez8q/VNG3AEV+gZPV58Ly/wAra/U/lbxAwn1bOZVEtJpP5rR/kSUUUV7p+ahRRRQBma9YrqOi39q4zHPC8bD2ZSD/ADr8X7y3ezu54JBtkidkYehBwa/ayfmFx/s1+Pnxe0v+xvip4ustu0Q6rcqg/wBnzW2/pivlc9h7sJ+q/I/b/DCvbEYij3Sf3XX6o5GiiivjD+hAr9Jv2C9ZGo/AqC0DZOn3txb49MsJP/alfmzX3f8A8E5dWEnhXxZpm7mC8juNvp5ke3/2lXv5LLlxKXdP/P8AQ/LvESj7XJuf+WSf6fqfZNFFFffH8ungX7bOk/2l+z5r0oXdJayW86j6TID/AOOsa/MSv1y+PmhTeJvg54w0+2ga4uZNNnaKFF3M8ioWVQO5JAAr8ztH/Z++I+uMFtfBmsKW6faLYwA/i+BXxuc4ec60ZQi3p09T+gfDvNMNhcBVpYioo2lfVpaNLv6Hn1Fe7aR+xP8AFfU2Am0ODTVP8V1eJ/JGY/pXa6N/wTx8a3RB1LXNJslPaAyzMPzRR+teNHL8VPam/wAvzP0OtxZkuH+LEx+Tv+Vz5UU4YH3r9k/AGsLr/gjQtT3bhd2MM+f9+NW/rXyZo/8AwTjtUIOp+NJp1/u2tksf6szfyr608DeFovBHhHSdAgmluYNNto7WKSbG9kRQq5wAM4Ar6jKsJWwrm6kbJ26o/FuOs9y/OlR+pz5nBu+jWjt3S7HR0tFFfRn5IQyBZFZGGVPUGvkP9o/9iqDxXPd+JPA6x2WrPmS40tsLDcN1LRnpG59D8pP93kn6+YcjJ4o6k8VzV8NSxEeSornrZZmuLyiuq+FnZ9V0a7NdT8YPEnhXV/B+qS6brenXGmXsX3obiMo2PUZ6g9iODWVX7HeL/h54c8fWP2LxBotpqluM7RcQhimepVuqn3BBr568Yf8ABPnwZrEkkugalqGgMxysRYTwp9FbD/m9fJV8jqRd6Luvuf8AkfuuWeJGEqxUcfBxl3Wq/wA16WZ+e1FfW2s/8E7PFNqT/ZfibTL30+1RSQf+gh6wJP2APiUjYW50Nx6rdTY/WIV5jy3FL7DPs4cZ5JNaYhfO6/NHzRRX1Lpn/BPXx9cSD7bq+i2if3o5JXb8tgH616J4X/4Jz6ZA6yeIPFl1er1MNjbrB+G5i+R+ArWGVYub+G3rY5sRxzkdCPN7bmfZJv8AS34nwzBBJczJFDG0srkKqIMsxPQAdzX1L8AP2KNX8XXNtrPjeCXSNFBDppzZS5ufZh1iX1z8x7AZBr7D+Hn7PngP4WGOXQdBghvVGPts4M0x9cO2SufRcD2r0jaBwFr3cJk0abU6zv5Lb/gn5dnviHWxkHQy+LhF/afxfJLRfmZ+i6JZ+HdNt9P0+2jtbS3jEUcMKhUjUDAAArSHWjn14oGCK+mSS0R+OSlKTcpO7YYr5R/a7/Zcb4iQy+L/AAvAP+EigjxdWicfbY1HBH/TRQMD+8OOoFfVuKQdOlYV6EMRTdOotD08szPEZTiY4nDO0l9zXVPyZ+KFxbS2dxJBPE8M0bFHjkUqysDggg9CKjr9Nvj3+yZ4e+MgfVLPbofibHF9EmUnI6CVOM+m4YYe4GK+Cfid8CfGXwlvHj13SZVtA21L+2Blt5PTDgfKT6Ng+1fBYzLa2GbaV491+vY/qLIuMMBnMFGUuSr1i3+T6r8Tz+iiivHPu0+YKKKKA5Y/EFFFFA7pbhXS/Dv4faz8T/FljoGh2xuLy5b5nIOyFM/NI57KO5/AZJArsfhB+zX4y+MN3C9hYPp+jsfn1W8QpGF77O8h9l4z1Ir9D/gr8B/DvwS8P/YtKi8+/mAN3qMoHmzsPX+6o5wo4Huck+7gcsqYiSlNWj37+h+acTcZYXKacqOGkp1eiWqj5v07G18K/hxYfCfwHpnhzTuY7VP3k2MNNIeXdvcnJ9hgdBXa4yfpSHp1xTweetfexioRUYqyR/LtatPEVJVajvKTbb7t7jqKKKsyCiiigAooooAKKKKACiikoA8f/ao8fj4e/BbX7yOTyr26i+xWuDg+ZL8uR7qu5v8AgNflR1NfYH/BQz4gG/8AEeheEIHzFZIb65UHje+VjB9woY/R6+P6+Bzmv7WvyLaOn+Z/UXh9lv1LK/rEl71R3+Wy/wA/mFFFFeAfqIV+jP7Bfw9/4Rn4Uya9PHsutdnMoJGG8lMpGD+O9h7OK/PnwzoNz4q8R6Zo1mN1zf3MdtGP9p2CjPtzX7EeEPD1r4T8MaZo9kmy1sbaO3iX/ZRQo/HivqMkoc05Vn0/N/8AAPxXxKzL2eGpYCD1k7v0X+b/ACN2iiivtT+dgooooAKKKQ9KAGgcVl+IPEGn+FtFu9V1O4js7G1iaaWaQ4VFAyTV6aVLeNnc7UQZJPQCvzm/a9/aUk+J2tyeGPD90f8AhF7GT95LG3F7Kp+9nvGp+76n5v7uPPxmLhhKXPLfoj6bh/Iq+e4tUKekVrJ9l/m+iOE/aN+PN/8AHHxg1yDJbaBZM0dhZsei95HH99sDPoMDtk+SUUV+c1q0603Um7tn9e5fgaGXYeGGw8eWMVZL+ur6sKKK9v074Mt4Q+AmsfEDxDD5V5qKxWmi2kwx8sjjfKw9SgfZ7fN3UiqVCVW/Lsld+iMsdmNDL1D2r1nJRiurbdvw3fkeIUUUVzHqBXffAbw+3ij4yeENPVd27UopWX1SNvMYf98qa4Gvof8AYT0Iat8eLW7K5XTLKa5BPYsBGP8A0Ya7sFD2mIhHu0fPcRYlYXKsRVe6i7ettPxP0tiXZGg9BUlJS1+nn8XBSYFLRQAUUUUAFFFFABRRRQAUUUUAFFFFABRRRQAUUUUAFFFFABRRRQAUUUUAFFFFAHLePvh54c+KXhe58P8AijSbfWdIuR+8t7hc4PZlI5VhnhlII7Gvyj/a1/4J9+Ifgi154l8IfaPE3ghSZJMLuu9OX/pqoHzoP+eijj+IDqf2DPWo3RZkKsA6kYIIyDXo4HMa2CleDvHqun/DjTsfhJ+zt+1H40/Zt8RfbPD939q0edwb7Q7piba5Hrj+B8dHXnpnI4P6+/s8/tO+C/2j/DX2/wAO3f2fVIEBvtGumAubU+pH8SZ6OOD3wcgfNH7XX/BN7T/GK3fiz4W28Gk66d0tz4fGI7W7PUmHtE5/u/cP+zyT+cOi654u+C3jtbywn1Dwt4p0icqcqYpoXHDI6kcg9CrDBHBBFfU1KGEzmn7Sj7tRf1r/AJlaM/oYHFLXxr+yJ/wUC0P43fYfC3jI2/h/xucRxPnZa6k3/TMn7kh/55k8/wAJOdo+yeor4yvh6uGm6dVWZAtFFFYAFFFFABRRRQAUUUUAFFFFABRRRQAUUUUAJnBrkPiV8NfDvxd8IX3hjxRpsWpaVeLho3GGRv4XRuquOoYciuv6igZojJwalF2aA/Dv9q/9kfxF+zN4ny4k1XwfeyEadrKpwe/lTY4WQD8GAyO4XwGv6H/GvgjRfiL4Zv8Aw74j06HVdHvozFcWs65DDsQeoYHBDDBBAIIIr8c/2wf2Nta/Zr8RNf2Im1bwNeykWWpFcvbseRBPjgOOzcBgMjByB+hZVm6xCVGtpL8/+CWmfNlFFFfVlBXUfDf4k+IfhP4w0/xP4Y1GTTdXsn3JInKuv8SOvRkYcFTwa5eis5041YuM1dMD9xf2Uv2rvDv7TfhITQGPTfFVnGv9p6Mz/Mh6ebFnloieh6qTg9iffQc1/PF8OviL4g+FPjHTvE/hjUJNN1exk3xyp0Yd0YdGVhwVPBBr9ov2U/2qvD/7TXgwXNuU03xTYoo1TSC+TG3TzI88tEx6HqDwecE/m+a5U8HL2lPWD/Ahqx75RRRXzxIUUUUAFFFFABRRRQAUUUUAFFFFABRRRQAUUUUAFFFFABRRRQAUUUUAFFFFABRRRQAUUUUAFFFFABRRRQAUUUUAFFFFABRRRQAUUUUAFFFFABRRRQAUUUUAFFFFABRRRQAUUUUAFFFFABRRRQAUUUUAFFFFABRRRQAUUUUAFFFFABRRRQAUUUUAFFFFABRRRQAUUUUAFFFFABRRRQAUUUUAFFFFABRRRQA3vXxH+3d+3HF8IrK68C+CLxJ/G1xHsvL+Ihl0pGHQf9NiDwP4QcnnFaf7dH7bMHwP0yfwd4RuY7nx7eRfvZlIZdKjYcOw6GUg5VT04Y8bQ35HX9/c6pe3F5eTyXV3cSNLNPM5d5HY5ZmY8kkkkk19bk+U+2ar4he70Xfzfl+ZSQ26upr25luLiV555WLySyMWZ2JySSeSSe9RUUV+gW5SwoooAyaAFAzX6N/sKfsCiVdP+I/xM075DtuNI8PXSde6z3Cnt0Kxn6t6VN+wZ+wX5X9nfEn4lad+8+W40fQLpPu91uJ1PfuqHpwT2A/SADFfC5vnHNfD4d+r/Rf5ktiBdowOBTqKK+MICiiigAooooAKKKKACiiigAooooAKKKKACiiigBD0rjfiX8U/DXwe8JXfiXxZqcOlaXbjG9zl5X7RxqOXc44Ue/YE1w37SH7UvhH9mrw39t12f7brdyhOn6JbOPPuT0yf7kYPVzx6Anivx2+PH7Q3jH9onxc2teKL4tFGWWy0yAlbazQn7sa56njLHLHAyeAB7eX5XUxj55aQ79/QpK56Z+1n+3B4n/aNvptI04zeHvAscn7rS0fEl1g8SXDD7x7hB8q8feI3Vm/sr/sY+Lf2lNUS8CvoXgyCTbda3PHkSEHmOBT/AKx/U/dXuc4B9n/Y7/4J033j0WPjL4nW8+meG2xNaaE2Y7m+XqGl7xxn04Zh/dGCf1B0XRLHw5pVppml2cGnadaRiKC1toxHHEgGAqqOABXtYvMqOBh9WwSV116L/NlN20RyPwd+C3hP4E+E4fD3hLS0sLVcNNO3zT3UmOZJX6sx/IdAAMCvQM80c+1HAFfFSnKcnKbu2Zi0UUUAFFFFABRRRQAUUUUAFFFFABRRRQAUUUUAFFFFABRRRQAzgCjk9qOpFZmu+INP8N6dNfanewWNpCu6Se5kEaIPUseBSbSV2VGLm1GKu2aXegH3rxv4e/tReDPid8QbrwrodzNNNDEZYruWPy4rnafnWPPJwMHkDIyRwM17JUU6kai5oO6OjE4Svg5qniIOLaTs1Z2ewHkV41+1H8H1+MPwyu7W3iDa1YZu9PfHJkUcx59HXK+mcHtXszEflTSuVwR1oq041YOEtmPB4qpgsRDEUnaUGmj8TpYnhkeORSkiEqysMEEdQabX0l+258Gj4B+IH/CSWEGzRNdZpG2D5YrnrIvtu++Pcv6V821+YYmhLD1ZU5bo/s3JsypZtgqeLp/aX3PqvkwooorlPbPff2OfjL/wrD4lxadfTbND1wpazbj8sc2f3UntySpPo2T0r9NY33AEchhmvxNBIII4Ir9PP2RPjOfit8NYIL2fzNe0jba3m45aQY/dyH/eUcn+8rV9jkuLunQm/Nfqv1P5+8Rci5JxzSgt7KX6P9H8j3yikHSlr6w/DQpKWkPSgBvWvA/2gP2UfD3xlSTUrQro3iYLhb6JMpPjosq9/TcPmHuBivej3Oa8U/aZ/aEsvgl4TIgaO88S3oZLK1Y8L6yuP7i/qcD1I48UqToydZe6e3kssdHG01lzaqN2Vv16W73Pzc+Inw71n4XeKLjQddhjivoQHBhkDpIh+66kdjjvg+oFc1Whr+vaj4o1m81TVbuW81C7kMs9xMcs7H/PToBwKz6/M6nK5Pk26H9m4RV1QgsS052V2tFfrbyCiiisjqCiiigZseGPF2teCtUj1HQtVutKvU6TWspQkehx1HseDVrx34+1r4k6++ta/efbNQeKOFpCFUbUUAYVQAPU4HUmudorX2s+Xkvp2OOODw6rfWORc9rc1le3a+9gooqWzeGO7ge4jaW3V1MkaNtZlzyAcHBI74rNbnTO6g3E/UL9j7wd/wAIj8B/D4lQJc36tfyHGM+adyf+ObK9ryc89K+O9H/4KEeE9P0u2tf+EU1O3EMaxrHAYiigDAAJI4A9qzNe/wCCjSeU6aN4OkZiPklvLwIQfdFQ5/76FfoNLMMJRpRhz7K2z/yP5QxfC+e5hjKlaWHacpN6tWV369D7ZA4+7zRnBr5L/ZV/as1v4ueO9W0LxMLOGWa3E+nx2qFEXYf3ickliQwPJ/gavrJcEEfmK9ShiIYiHPDY+SzPLMTlOIeGxStJJPurPsyaiikPStzyz5F/4KIeFPt/gPw/ryR7n069MDsB92OVeT/30iD8a+Aq/WD9p3wt/wAJf8DPFliqF5ktGuowo53xESgD3OzH41+T9fC51S5K6n/Mvy0P6Y8N8Z7fLJ4dvWnJ/c9V+Nwooor5w/Wy7oeqzaHrVhqVudtxaXEdxF7MjBh+or9lfDurwa9oOn6jbNut7q3jmjPqrKGH6Gvxdr9Sv2P/ABWPFPwF8NMzBp7KNrGQA/d8piqD/vjYfxr6vIqtpzp91f7v+HPw7xMwfPRoYtLZuL+av+n4nt1FJS19kfz6FFFFAEJGVIbpX51/tE/s7eO/FPx18U3Xh7wzd3un3M0csVypVI33RIXwzEDhtw/Cv0WC8eh9abt2uT3Pf1rgxWEhi4KE3azvofRZHnmIyHESxGHSbatZ3tunfS3Y/MvSf2HfipqYHn6XZ6bn/n7vEOP+/e+u10X/AIJ2+LboL/afiTTLHPX7NHJPj/voJX6BZz6UbTXFHJ8JHdN/P/I+nreIGdVfhlGPpH/O58ZaV/wTk0qDZ/avjG8us9fstqkP/oRevdPgj+zr4e+A51NtEu7+8k1BY1ma9lRs7N23AVVA++1escgjmjOa7aOCw9GSlTjZo+Yx3EWaZlB0sVWcovdaJPrskiSiiiu8+dEwKb5aD+Ffyp9FACYpaKKAEwKKWigAooooAKKKKACiiigBMUtFFABSYpaKACiiigAooooAKKKKAGggiqt3YwXsTRTwpNG4KskihlYHqCD1FWiOKUHigabi7o8J8d/sa/DXxs0kyaP/AGJdP1n0pvJ/8cwU/wDHa8a8Rf8ABOSL5n0TxhIi/wAMN9aBs/V0Yf8AoNfbAORQR+FedVwGGrO8oK/lp+R9Pg+J83wKUaNeVl0ev53PzpvP+CfXxDikP2bUtEnj7M00qN+Xl4/Wo4P+CfnxHlP72+0KIf8AXzMT+kVfo3u+lG76Vy/2Phf5X957v+v+eWt7RfcfC/hv/gnNeyqsuueL4YP70NjaF8/R3YY/75r3H4ffsb/DnwIYp30k63fRkEXWqv53PtHgJ1/2c+9e7Y7ikySOK6qWAw1F3jDXz1/M8TG8U5xj4uFau+V9Fp+VhsNvHAgSNFRFGAFGAB6VNkUtIRmvRPlW29xaKKKACiiigAooooAKKKKACkpaKAI+QTVe7uEsrWaZ2CpGpYljgDHerJrxH9r3x/8A8IH8EdbeKTZe6mBp1vg4O6TIYj3CBz9QKxq1FTpynLZK524HCyxmJp4eG8pJfez86fjD44f4kfE3xD4hdmZL27Ywhuqwr8sQ/BFWuOoor8sqSdSTnLdn9t4TDwwmHhQgrRikl6JWQUUUVmdWx9I/sJfD8+Kfi62tSxb7PQoDMCeR50mUQfl5jfVRX6RgYr5y/Ya+H3/CI/B2LVZ49l5rsrXbZHzCMfLGPphdw/36+jiOlfpGW0PYYaKe71+8/kPjHMf7SzirJO8Y+6vlv+Nx9FFFeqfEhRRSUANA4pp5B70vAIFfOH7W37SCfCbQ20HRJVfxTfxkxkEH7JGeDIw9TyFHqCTwMHCtWhh6bqVHoj0cvwFfM8TDDYeN5S+5Lq35I86/bU/aX8iO4+H3hi7/AHzfJq17E33FPWFSO5/j9B8vdsfD9PuLiW7nknmkaaaRi7yOxLMxOSST1Jplfm+LxU8XVcpfJdkf15kOR4fIsJHD0tXvJ9W+r/yXYKKK9H+BPwX1P41+NoNJtVeDTosS396F4ghz29Xboo9eegNc9KlKtNQgrtnsY3GUcBQnicRLljFXbPQv2SP2c3+K/iFde1q3P/CK6bKMo44vJRyIx/sjgsfoO5I9Z/4KI6+ljoPhHw7DhUkmlu3VeNojQIvHp+8b8q+tfCPhXTfA/h6x0TR7YWenWUQjiiTsB3J7knJJPJJJNfnh+3X4k/tr45z2KyFo9Ks4rbaDwHYGUn64kUfhX12JoRwOBcV8UrJs/A8nzKtxRxNCvP8Ah07uMey2Tfm202fO9FFFfFn9FBX2n/wTk8PFrzxhrTp8oW3tYm+u93H/AKLr4sr9Hf2BvD39k/BJr9hhtT1CacH1VdsQ/DMZ/M17uTQ58Sn2Tf6fqfmfiDifYZNKHWbS/G/5I+m6KKK/QD+WAooooAKKKQmgBhH6Uh5OM15d+0N8ZLf4LfD261clJNVm/cafbv8A8tJiDgkf3VGWPsMdSK8k+B37cmieMPs+leNBH4f1dsKt4Di1nPuT/qj/ALx2/wC12rkni6NKoqU5Wkz3cPkWYYrByx1Ck5U4u2m+m7S3aXWx9YUEZqCC4juIw8bh0YZDA5BHrU5rrPCatoxaKKKACiiigAooooAKKKKACiiigAooooAKKKKACiiigAooooAK+dv2ov2OfCH7S2ltcTIuieL4I9tprtvGCxx0jmXjzE/VexHIP0TSDpWlKrUozVSm7NAfz+/GP4J+MPgF4wk0HxXpz2F0hL213ES0F0gPEkUn8Q6ehHQgHivsX9j7/go7c6B9h8HfFe7kvNN+WGz8TPl5rfsFue7p/wBNPvD+LcOR+gXxc+D3hX43eEbjw54u0qPUbGTLRyfdmtpMcSRP1Rh69D0IIJFfkB+1X+xj4r/Zp1Zr0CTXfBlxJttdaijx5ZJ4jnUfcf0P3W7c5A+1w+Mw2bU/YYpWn0/zX+Rd7n7WafqVtq9hb3lncxXdncRrLDPC4eORCMhlYcEEcgiruOtfi5+yR+3D4k/Z1voNF1Xz9f8AAcr/AL3TWfMtnk8yW5PT1KH5W5+6Tur9ePhz8SPDnxZ8K2fiPwrqsOraRdDKywnlW7o6nlGGeVIBFfM4/LauCl72sXs/62ZLVjraKKK8wQUUUUAFFFFABRRRQAUUUUAFFFFABRRRQAVheLfC+k+NfD1/oeuWEGp6VfxGG5s7lNySKex9+4I5BAI5FbtFNNp3QH4uftl/sXat+znrb63oyz6r4AvZcW94RuksnPSGYj/x1+jex4r5fr+izxL4a0vxhoN7ous2cOo6VexNDc2k6bkkQ9QRX47/ALaP7Feqfs6a5JruhJNqfw/vZcQXJy0lg5PEMx9P7r9+h56/f5Tm6rpUK797o+//AAS0z5booor60oK6n4afEvxF8JPGWneJ/DGoPp2rWT7kdeVkX+KN16MjDgg9a5ais5041IuE1dMD90f2Wf2o/D/7THghdRsSlh4hs1VNV0dny9u5/jXu0bYO1vwPINe45Ffz3fCb4r+JPgv430/xV4WvmstStG5U5Mc8Z+9FIv8AEjY5H0IwQCP2s/Zm/aS8OftKeBItb0hxaapbBY9U0l3zLZykf+PI2CVfuAehBA/Ns1yp4OXPT1g/w8iGrHs1FFFfPkhRRRQAUUUUAFFFFABRRRQAUUUUAFFFFABRRRQAUUUUAFFFFABRRRQAUUUUAFFFFABRRRQAUUUUAFFFFABRRRQAUUUUAFFFFABRRRQAUUUUAFFFFABRRRQAUUUUAFFFFABRRRQAUUUUAFFFFABRRRQAUUUUAFFFFABRRRQAUUUUAFFFFABRRRQAUUUUAFFFFABRRRQAUUUUAFFFFABRRRQA0AYr5O/bc/bOsf2etAfw74dmhvfiBqEOYY+HTToz0nkHdv7iHr1PAw3Qftkftc6X+zT4R+z2bxah441KJv7O05jlYl5H2iYDogPQdWIwOAxH4x+KPE+q+NPEOoa5rd9NqWrX8zT3N1O2Xkcnkn+gHAGAOK+myjKvrMlWqr3Fsu//AACkrkGsaxfeINVu9T1K7mvtQu5WnuLm4cvJLIxyzMx5JJOc1Soor9GjDk0RYUUUdaYCgZr9If2DP2DfK/s74k/EjTv3ny3GjaDdJ93utxOp79CqH2J7AV/2BP2FPP8A7O+JvxE0/MXy3GiaHdJ97utzMp7d0Q9eGPbP6TquK+FzfN+a+HoP1f6L9SWxQMUtFFfGEBRRRQAUUUUAFFFFABRRRQAUUUUAFFFFABRRSE4FACfjXyd+17+3Tof7Pdpc+H9AaDXvHsqYFru3QafkcPOR/F3EYOT1O0EZ8w/bQ/4KH2/hBb3wP8L7yO6135ob/wAQREPFZnoUgPR5PV+i9st9388Ph98O/F3xz8eRaL4fs7rXtf1CUyyyOxbGTl5ZZD0XJyWY9/U19Rl2UqUfrGK0itbfq+yKS7kGv+IPF3xt8evfajPfeKPFOsThVAUyzTOThURFHAHACqMAcAAV+lv7HH/BPCx+GwsfGXxHt4NW8VjbNaaS2JLbTm6hn7SSj/vlT0yQGHq37Jf7F3hj9mzSY9QuFi13xzPHtutYdPlgBHMVuD91exb7zd8DCj6Tzk1OY5v7Reww2kNr9/Tsgb7CgYpaKK+ZJCiiigAooooAKKKKACiiigAooooAKKKKACiiigAooooAKKKTNADAPfmoZ7iO1jZ5HVEUZJY4AH1rmviP4vm8DeCNY16LTptWksbdpxaQMFeQLyeT0AGSeCcA4BPFfmh8X/2mvGnxheW3vr1tN0Zj8ul2bFIyO3mHrIen3uM9AK8zG46GDS5leT2X/BPsOHuGcVxBNqk1GEXZt/ot3+R9e/GX9uLwt4GWbTvDCjxPrC5Uyxvi1hb/AGpB9/6Jx/tCvh/4mfGXxb8WtS+1eItVkuY1YtFZx/Jbxf7kY4z2yck9ya4iivicVmNfE6N2XZbf8E/o3JOEsuyVKUIc1T+aWr+XRGz4O8VX/gbxRpuu6ZL5N7YTrNE3Y4PKn1BGQR3BNfrh8NPHlh8S/BGleItNYG3vYA5UnJjfoyH3VgQfpX47V9Y/sH/GX/hHPE8/gjUpdthqrGaxLniOcD5k/wCBqPzUDq1d2TYv2VX2Un7svz/rQ+a4/wAi+vYP6/RXv0/xj1+7f7z9B6KQHIor7s/mc8++N/wytPi58PNT8P3O1JZU3207D/VTLyjfTPB9QSO9fktrWkXfh/V7zTb6BoL2zme3nhfqjqSGB/EV+0xHPJr4M/b3+DR0rWrfx9psBFtelbfUVQcLKBiOU/7yjaT6qvdq+bzjCe0pqtFax39P+Afr/h9nv1LFPL6z9ypt5S/4K/Gx8f0UUV8Mf0oFep/s4fFyT4O/E6w1SSRhpNyRa6hGOQYmI+fHqhw34Ed68sorahUlQmqkN0efj8FSx+GnhaqvGSafz/rQ/ay0uor22ingYSRSKHR1OVIIyCD3FWBwQK+WP2FvjN/wl/gxvCGpT79U0RQIC5+aW1Jwh/4Afk+myvqjHFfp2HrxxFKNRdT+Mc1y+rleMqYSrvF7910fzQ+iikNdJ5Rzvjfxdp/gPwvqOv6pL5VlYQtO7DqQBwo9STgAdyRX5LfFL4j6l8VfHGpeJNUc+bcv+6gDZWCIfcjX2A/M5PUmvrb/AIKF/Eh7Wy0PwXaSlPtWb69VTjcinbEp9QWDn6otfDtfE51inOfsI7Lf1/4B/Rvh3kkKGFeZVF709F5JP9Wgooor5g/ZT7B/ZQ/Ze8O/E/4X6nq/ia1kmkv7gxWE0chR4EjyC6noSWLAggj5BxXMfFv9hjxb4K86+8MP/wAJPpa5bylUJdRj/c6P/wABOT/dFfWf7IMlrL+z14TFrt2LFKGC/wB/zX3f+PZr2X768gH2r76nluHrYaCktbLVb66n8t4ri/NMvzevKnO8VNrllqrJ2Vu2i6WPxTvLK4066ltruCS2uYmKSQzIUdGHUEHkGoa/W34n/ALwX8WbVl13R4mvNu2PULf91cR+mHHUD0OR7V8B/tIfs0P8CJrW6h1yDUtMvZTHDFMPLuVIGTlRwygYBYEckcDNfOYzKqmGTmnzR7/8A/Wsg44weczjhqicKr6PVP0a/Wx4dRRRXiH6WFFFFABRRRQB0nw38aXPw78daJ4jtMmWwukmZFOPMTo6f8CUsv41+wGhatba9o1lqVlKJ7S7hSeKVejqygqR9QRX4t1+jX7CPxLbxd8LZfD9zLvvdAk8kAnk275aI/gd6/RBX1OR4i05UH11Xqv+B+R+I+JOVe0oU8xgtYvll6Pb7n+Z9PUUUV9ofz0Ur+3ju7KeCVQ0ciFWU9CCMEV+N/jTw8/hXxfreisDusL2a1ye+xyufxxmv2Z21yI+FXhGPXrnW18O6Y2r3L+ZJePbI0rN67yCR+FeTj8B9dUVe1j7nhbiX/V2dSTg5qaWidtV/wABs/KLwx8LPF/jJo/7F8NanqKSfdmhtnMX4vjaPxNexeFv2EfiXrmx9QisNBiPJF1ceZJj2WMMM+xIr9JoreOIYSNEH+yKkI/4FXFSyShH423+B9DjPEfMq11h4Rpr5t/5fgfHHhj/AIJ06NahH1/xPeag45MdlCkC/TLbyR+X4V9J/DH4T+HvhHoLaR4ctZbW1klM8gkneUvIVVS2WJxwq8DA46V2eePej73bj1r1qGFo4fWnGz/E+CzDPMxzRcuLquS3tsvuVkSUUUV2nhBRRRQAUUUUAJgUtFFABRRRQAUUUUAFFFFABRRRQAUUUUAFFFFABRRRQAUUUUAFFFFABRRRQAUUUUAFFFFABRRRQAUUUUAFJS0UAJijFLRQAUUUUAFFFFABRRRQAUUUUAFFFFABRRRQAUh6UtFAEQA/Ovz/AP8AgoN8QDq3jjSPCkEuYNLhNxOqn/lrJ90H3CLkf9dDX37NkRuV5bHFfkj8dIvEt18Ste1fxJpGoaXc395I8S3sDJ+7zhFUnhgFCjIJ6V4GcVJRw6gvtP8ABH6d4fYSlWzT21Vr3Fourb009Fc89ooor4E/qTcK2/BPhi58a+LtH0G0B87ULuO3U4zt3MAWPsBkn2FYlfUP7AngD/hIfiheeI54t1rotsRExHHnS5VfyQSfmK7cHR9vXjDu/wAOp4GfZgssy2tiXuou3rsvxaP0B8PaLbeHdFsdNsohFbWsCQRRr0VEUKo/ICtP1o/Gj5cV+npW0R/FspObcm7tj6KKKYiJhjkfnQGzzSsMjjrXJfEb4iaX8L/CV9r+tTiO0tlyFH35XP3UQd2J4A/E4AJqJSUE5SdkjSlSnWqRpU1eUnZJbts5j9oH446Z8EvBkmozMk+r3AMWn2JbmWTHU9wi5BY/QdSK/LTxT4n1Pxp4hvta1i7e91G8lMs0z9yegA7ADAAHAAAFdD8X/itq3xi8aXevao5RWOy2tlbKQQg/Ki/zJ7kk1xNfn2Y494qpyx+Bbf5n9WcIcM08kwvtayvWnu+3kvJde4UUUV4x+hG14M8Hap498TWGg6NAbi/u5BHGg6L6sx7KBkk9gDX6pfBD4N6V8F/BFtotiBNcviW9vGXD3EpHLH0A6AdgPXJPjn7Dnw68K6B4ObxBBqdjq3iW+UfaWhlDtZoeRDjqp4BbIGTjqACfqzP5V95lODjQp+1espfgj+YeOOIquZYl4GneNKD16czXX0XQZO+yJ26YGa/Hz4v+Jf8AhL/ih4o1cvvjutQmaI5z+7DkJ/46Fr9U/jD4pPg34ZeJtZQhZbSwlkjz3fYdo/FsCvx9JySfWuTPalowp+rPoPDHCXqV8W1taK/N/oFFFFfHH7+FfrV+zfoP/COfA/wdYlfLf+z453X0aQeYw/NzX5R6Fpcut63p+nQczXlxHbp/vMwUfzr9mtIs4tP0y1toV2RwxKir6ADAH6V9bkULynU8kv6+4/CfE7E2p4fDLq3L7kkvzZoUUUV9gfgQUUUUARDv7VBeXUNjbyzzOscUal2ZjgADkkntVmvkb9un45nw14eHgbSZtup6pHvvnjPMVv02exkII/3Qf7wrmxNeOHpOrLoevlOW1c2xlPCUd5PV9l1fyR8x/tO/GmX4z/EWe5t5W/sHT91tp8Z4DLn5pSPVyM/QKO1eP0UV+Z168q03Uluz+ysvwFHLsLDCUVaMVZf13e7PaPgl+1R4t+Dk0NoJTrXh4HDabcuf3Y/6YvyU+nK+2ea+/wD4R/H/AMJ/GTThLot+EvUXM+nXBCXEP1XPzD/aXI988V+TFXdI1a90LU7e+0+7nsbyFw8VxbSFJEPqGHIr1cHmlag1GXvR7f5HwnEXBWCzOEsRRXs6ndLR+q/VH7VA5papaXIZLG3djlmjUk/hVw9K/QD+W5Lklyi0UUUEhRRRQAUUUUAFFFFABRRRQAUUUUAFFFFABRRRQAUUUUAFZmuaDYeJdJu9M1Syg1HTruMw3FrcxiSOVCMFWU8EVp0U02ndAflB+2T/AME8r/4ZC+8ZfDiCfVfCi7prvSBmS505epZO8kQ9fvKOuQCw+c/2ef2k/GH7N/i0at4cuvOsJmUX+j3DH7PeIOzD+FhzhxyPcEg/vQV3LgjIr4B/bM/4J2W3i4X3jX4XWUVjrnzTX3h6IBIbw9S8A6JJ6pwrdsH7312AzWFaP1bGap6Xf6/5lJ9z6l/Z9/aR8I/tH+EBq/hu78u9hCrf6TcMBc2bnsw7qedrjg+xBA9bHNfz3eAviB4u+BvjyLWtBvLrQPEGnStFJG6lTwcPFLG3VcjBVh29RX6+/slftn+Gv2lNHSwuPK0TxxbR5u9HZ/lmA6y25PLJ3K/eXvkYY8GY5VLC3q0dYfl/wPMGrH0rRRRXz5IUUUUAFFFFABRRRQAUUUUAFFFFABRRRQAVkeI/DWmeL9DvtG1iyh1HS72JoLi1uEDJKhGCCK16KabTugPxg/bS/Yu1P9nTXn1vQ0n1LwBfS4t7o5Z7Bz0gmPp/dfv0PPX5br+irxL4b0vxjoN7o2s2cOo6VfRNBc2twu5JEPUEf5xX45/tofsban+zf4kbVtISbUfAOoSkWd43zPaOefs8x9eu1v4gPUEV9/lGbKulQrv3uj7/APBLTPmGiiivrSgrvfgp8Z/EvwH8eWPirwxdmG6hOye2ckw3cJI3RSL3U4+oIBGCAa4Kis6tKNaLhNXTA/e/9n74/eG/2iPAFt4l8PzeXKMR3+nOwM1lNjlH9R3VujDnjkD1MmvwM/Z7/aA8Sfs6/EC28S6BKZYGxFf6bIxEN7BnlG9D3Vuqn1GQf21+DXxg8N/HHwHYeKvDN2LiyuRtkhbAltZQBuikX+Flz9CCCMggn8xzTLJYGfNHWD28vJkNWO/ooorxCQooooAKKKKACiiigAooooAKKKKACiiigAooooAKKKKACiiigAooooAKKKKACiiigAooooAKKKKACiiigAooooAKKKKACiiigAooooAKKKKACiiigAooooAKKKKACiiigAooooAKKKKACiiigAooooAKKKKACiiigAooooAKKKKACiiigAooooAKKKKACiiigAooooAKKKKAEzzXiH7VP7TehfszeAn1a88u+8QXgaLSdJ3Ya4lA+82ORGuQWP0A5Iro/j58c/Dv7Pvw/vfFPiCbcI/3dnZRsBLeTkHbEn5ZJ6AAk9K/ET41fGXxH8dvH+oeK/Et1513cHbDboT5VrCCdkUY7KM/UkknJJNe9lOWPGz56nwL8fIpK5j/ABB+IOvfFHxhqXifxLfyalrGoSmSaaToPRVHRVUYAUcAACucoor9Mp01TSjFWSLCiiirAK/QT9gX9hc+Jm0/4mfELT/+JSpE+jaLcp/x9nqtxKp/5Z91U/f6n5cbsD9gf9h9viXd2XxD8d2JXwjA/mabpk64/tN1P33B/wCWII6fxkY+6Dn9WIo0gjWONQiKAFVRgAegr4rOM2tfD0Hr1fbyX6ktkiqFAA4Ap1FFfDkBRRRQAUUUUAFFFFABRRRQAUUUUAFFFFABRRWL4m8TaZ4P0O+1jWr+DTNLsYzNcXdzIEjjQdyT/knimk27IC5e3kGmWk93dzx21rAjSSzSsESNAMlmJ4AAGSTX5g/trf8ABQqfxv8AbvA3wxvZLTw980Ooa9ESkt8OjRwnqsXq3V+nC53cF+2f+3Zqvx5u7nwt4Tkn0jwBE+GHKTaoQeHl/ux5GVj/ABbnAXh/2UP2PvEv7THiASqJNH8H2koW/wBadOp6mKEH78hH4KDk9g32WCy2nhKf1rG6W2Xb18/ItK2rOS/Z8/Zx8XftHeMF0bw3a+XZwlWv9WnU/Z7OMnqx7scHag5OOwBI/ZP9n/8AZw8I/s4eD10fw3a+ZeTBWv8AVZ1BuLyQd2PZRztQcDPckk9P8LfhV4Z+DPhCz8M+FNNj07TLYZO3mSZ/4pJG6u5xyT7AYAAHZk4rxswzOpjJcsdIdu/qJsWiiivFJCiiigAooooAKKKKACiiigAooooAKKKKACiiigAooooAjJ460Bs9se9LxXnnxV+NPhX4O6V9t8QX+yVwTDZxYeeYjsif1OAO5qJzjTi5Tdkjehh6uKqKlRi5SeySu2ehZP8AdpMfnXD/AAj+KWlfGHwXaeIdIYpHLlJrZ2BeCUfeRsdxwQe4IPeu5+lEJxnFSi7pk1qNShUlSqx5ZJ2afRoimhS5jaN1DBhggjINflf+1B8HpPg/8Try1t4Smiahm609gPlCE/NF9Ubj6bT3r9VQeK8U/aq+DY+L3wwuYrWIPrmm5u7BgPmZgPmj/wCBrxj+9tPavLzLCfWaDt8UdV/kfacH528mzGMpu1Ofuy8uz+T/AAPy2opXRo3ZWBVlOCCOQaSvzk/riMuaPNEKs6ff3Gk39ve2krwXVvKs0MqHDI6nKsD6ggGq1FUvd1RM4RqwcJ7H61/AD4rW3xg+G2m65Gyi+C+ReQr/AMsplA3DHYHhh7MK9KIxX5n/ALGXxkPw3+JEej305TQ9ddbeTcfliuM4ik9gSdp/3gT92v0raZBFvZgq+tfo+AxX1qgpPdaM/kDinJZZLmU6MV7ktY+j6fLYf7frXI/E3w9ovinwFrWl+IJI49LubZ1mllcIIx1D5PAKkBgT0IFeSfGf9s3wh8NRPYaU48Ta6uVMFpIPJib/AKaS8j/gK5PGDivhn4qfHvxl8YLtm13U2WwDbotOtcx28fp8ufmI/vMSfesMbmVCgnT+J9unzZ6vD/B+Z5lOFf8AhwTTUnvp1S3+exxGs2Eelave2UN1HfRQTPElzA26OVVYgOp7g4yPrVKiivz+Wr0P6ppQcKahJ3YUUUVJqdh8JPiPffCnx9pXiSyLE2suLiEHAlhbiRD9Vzj0OD2r9cPDXiCy8VaFYaxp0y3FlewpPDKvRlYZB/Wvxfr7f/YF+Mpmgufh/qc/zRBrrTC56oTmWMfQncB7v6V9PkuL9nN0JbPb1/4J+M+IeRfWcOsyor34aS81/wAB/gfbNIelAoPSvtj+cj8v/wBtnVJdR/aF12CQkpYw29vH7KY0k/nIa8Ir6M/bu8Ny6N8cZtQZD5GqWcU6OOhKDy2H1G0H8RXznX5lmCaxVS/dn9kcKyhPJcM6e3KvvSs/xuFFFFeefVn0v+yh+1Pb/CBJPDniRJpPDs8pliuYl3vas2N2V6sh4PHIOeDnj7Y039oL4daxZfarbxpoyw7dxM95HEyj/aVyCv4ivyQor38Lm9bDwVOSUktj8vzrgPBZtiHiqc3TnLe1mn52fX5/I/Rr4q/tx+DfBttLb+HH/wCEn1bBCC3O22RvVpD94d8IDn1FfCHxJ+J2v/FbxJNrXiC8a4uG+WOJfligTska9h+p6kk81ylFcmLzCti9JOy7LY9zI+E8vyP36Ub1HvKWr9F0S9Aoor6A/ZX/AGbbn4v+II9Y1eB4fCdjLmVmyPtcg58pD6f3iOg4HJ45MPRniKipwWrPdzPM8PlWFnicRKyj+PZLu2YXhf8AZL+IvjLwRaeJtJ0uG4trvLwWskyxTtGOkmHwu1ucfNkjnGCKw9R/Zy+JelylJ/BmrEjvDCZR+aZFfrFbWMVjaRW0EawwxKESNFAVVAwAAOgAqyyq2dwB+vavsf7EoNLV3P5/XiTmcZyfJFxbdlrdLor3PyYs/wBmv4n6hjyvBmpjP/PZBH/6ERXXaH+xJ8V9YK+do9tpSn+K8vI8Ae4jLn9K/TwRr/dH5UdO361Uckw63bf3f5GVbxIzaatThGPyb/U+HfB3/BOmWRkl8TeKgi/xW2lwcn6SSdP++K+mPhN8BfCHwahm/wCEd054buZBHPeTzNJJKAcjOTgc9lAFekkEDgCgj1r06GCoYbWEde/U+LzHiLM80i4Yqs3F9Fovmla/zJKKKK7j5wKKKKACiiigAooooAKKKKACiiigAooooAKKKKACiiigAooooAKKKKACiiigAooooAKKKKACiiigAooooAKKKKACiiigAooooAKKKKACiiigAooooAKKKKACiiigAooooAKKKKACiiigAooooAKKKKACiiigAooooAbnHWsvWfD2neILSS01Gxt722kGHhuIlkRvqrAg1pgdKPpSaT0ZUZSi1KLsz5z+IP7Dfw+8Xl5tLt5vDN42TusHzGT7xtkY9l2180+Pv2EvHnhfzZtDe38TWi5IWE+RNj3Rzj8AxPtX6RFqCK8uvluGr6uNn5aH2eXcY5vl1owq80V0lr+O/wCJ+L3iDwvrHhS9a01jTLvS7pesV3A0TfUBgMj3r9If2K/h+PBPwV067mQpe627ahKCOQjYEQ+nlqp/4Ea9m8QeEdH8W2DWesaba6nbP96K6hWVD+DA1fsrODTLaC1toVgtoUWOOJBhVUDAAHYACsMFlscJVdS99ND0+IOM62fYKGFlDkd7ys7p2Wn46l6iiivcPzcKKKY7rGhYnAFAGfrGsWfh/TLm/v7iO0s7aNpZppW2qiKMlifQCvzB/aZ/aCvfjd4sZbZ5IPDFi7LY2rcFz0Mrj+83Yfwjjrkn0D9sf9pb/hPtUm8HeHLrOgWcmLu4ibi7lU/dBHWNSPoxGegBr5Yr4rNsw9o/YUnot/P/AIB/RXA3Cn1WKzLGR9+S91Pon19X+CCiiivlz9oCirtvomoXWmzahBY3M2nwuqS3McTNHGx6KzgYBOOhqlVcrW5lGtTqNxi9jQ0TX9T8NahHfaTf3Om3iHKz2srRuv4g5r6b+Fn7fHibw35Vn4vs08Q2S4U3MOIrlR6nHyP+Sn1NfKlFdVDF1sM7wlb8vuPFzLIcvzaPLi6Sfns16Nan3H+0t+074Q+I/wABLuz8N6lvvtQuYIZbORTHPEobzGJU9R8gBZSR8wGea+HKKKrF4qWLmqk97WM8jyOhkNGWHw7bi5OWu+tl5dgooorhPpD039mfw9/wlHx18H2W35VvVuSO2IVMv/slfrMq7VUDsK/OX9gLQDqPxmudRdN0dhp0rBvSR3RR/wCOl/yr9HQc197ksOXDc3dn8v8AiLiVWzdUltCK+9tv8rCjpS0UV9AflgUUU1mCqWoA4z4qfELT/hZ4H1TxDqTfubSMlIgcNM54SNfdjge3XoK/Jfxr4v1Hx54p1HXtVl86/v5jNIey+ir6KoAAHYAV7v8AtpfHFviL41PhrTJ92g6JIyOyHKz3HR29wvKj/gR6EV8218Hm+M9vU9lB+7H8Wf07wHw//Z2E+uV4/vKiv6R6L57v5BRRRXzx+rBSp99frSU5P9YPrVR+KJjX/hS9D9pNAOdGsz6xIf8Ax0VodqzPDbbtCsD6wIf/AB0Vpd6/WYbI/hitpVl6jh0paKRm2jNUYjTz1pSBisfSfE+l65LdxadqFteS2kxguEgmV2hkHVHAPysPQ1sk4pJp6ocoyg7SVmLRRRTEFFFFABRRRQAUUUUAFFFFABRRRQAUUUUAFFFFABRRRQB8m/tg/sMaJ+0LZT+IdAEGheP4k+W627YdQAHCTgfxdhIOR0OQBj8mdW0jxd8EviA9peRX3hfxXotwGBDGKaCQcqysOoPBDAkEHIJBr+hfHFeDftRfsneF/wBpjwz5V9GumeJbSMjTtchQGSI9fLkH8cZPVT0ySCDnP0mW5q6FqOI1h+X+a8ikzyj9jD9vjTvjVHZ+EPG80GleOlUR29zxHBquP7vZJfVOjdV/uj7O/Gv5+vi38IPFvwD8dT+HvE9lJpupWzeZBcxE+VcJn5ZoX43KcdeoIIIBBA++P2Jv+ChKa8LDwJ8UdQWLU/lg03xHcNhbjssVwx6P2Eh4b+L5uW2zHKly/WcLrF62X6eXkDXVH6IUUgbIzS18qSFFFFABRRRQAUUUUAFFFFABRRRQAUUUUAFYPi/wjpXj3w7qGga/YQ6no19EYbm1nXKup/kQcEEcggEEEVvUlJNxd1uB+JP7Yn7Ier/s0+Kxc2gm1LwPqMp/s7UmGTEev2eYjgOB0PRwMjkMF+c6/oc8f+AtD+J3hPUvDXiOwj1PR9QiMU0Eo/JlPVWBwQw5BAIr8V/2r/2WNd/Zm8bm0m8zUPC1+zPpWrbeJFHWKTHAkUYyOhHI4OB+iZRmqxEfY1n76/H/AIJadzwuiiivqigr2r9ln9p3Xv2aPHseqWRkvvD94yx6tpG7C3EQP3lzwJFySrfUHgmvFaKwr0IYiDp1FdMD+hr4fePtC+KHg/TPE/hu+j1HSdQiEsMydR2KsOqspyCp5BBFdOOfpX4pfsX/ALXeo/s2eL/sWpPNfeBdUlH9oWS5Y27cD7REP7wGNw/iUY6hSP2a0HX9O8U6LY6vpV5DqGm3sSz291AwZJY2GQwPoRX5bmOAngatt4vZ/p6mbVjVoooryxBRRRQAUUUUAFFFFABRRRQAUUUUAFFFFABRRRQAUUUUAFFFFABRRRQAUUUUAFFFFABRRRQAUUUUAFFFFABRRRQAUUUUAFFFFABRRRQAUUUUAFFFFABRRRQAUUUUAFFFFABRRRQAUUUUAFFFFABRRRQAUUUUAFFFFABRRRQAUUUUAFFFFABRRRQAUUUUAFFFFACE1yfxJ+I+g/CTwTqfinxLfLYaRp8ZkklPLMeiog/idjgAdya2dd1zT/DOj3urapdw2GmWULT3F1OwVIo1GWZiegAFfjB+2j+1rqH7SXjU2unPNZ+B9KkZdNsmypnbobmUf3mHQH7qnHUsT6mW5fPHVbbRW7/T1Glc479pv9o/X/2lfiDNruqM1ppNvuh0vSlfMdpDn9XbALN3OBwAAPIKKK/U6NGFCCp01ZI0CiiitgCvsD9hT9iy4+OmtReL/FltJb+AbCX5YmyrarKp5jU9fLB++w6/dHOSvK/sW/shaj+0j4u/tDVEmsfAmmSgX14uVa5cYP2eI/3iMbm/hB9SoP7MaB4e07wrotjo+kWcWn6ZZRLBb2sChUiRRgKB6Yr5HOM19inh6D957vt/wSWyxY2cGmWcFraQR29pCixRQxKFSNAMBVA4AAAAAq7RRXwBAUUUUAFFFFABRRRQAUUUUAFFFFABRRRQAgGKOaO9cR8Wfi14b+Cngu+8UeKtQWw062GFXrLPIQdsUS/xO2OB9ScAEgjGU5KMVdsC/wCPviBoHwv8J6h4l8T6lDpWj2Sb5Z5j1PZVHVmJ4CjJJ6V+Of7XX7ZGv/tLa+1lbedo/gizlJstKDfNMRwJp8cM57DkKDgZOWOB+1F+1T4n/aY8WG6v2fTvDdo5/s3RI3zHAvTe/wDfkI6t26DAr2z9iX9gm7+LEtl44+IFrLZeDFIls9OfKS6pjoT3WH36t2wPmr7jCYKjldL6zi373Ty8l3ZaVtWcp+xr+w1rH7QF9B4k8RpPpHgGCTmbGybUiDzHDnouRhpO3IGTnb+uvhPwppXgbw9YaFoOnw6XpFjEIbe0tk2pGo/mTySTySSTkmr2mabaaJp9tY2NtFZ2dtGsUNvAgSONFGFVVHAAAwAKv96+Yx2YVcbO8tIrZf11JbuLRRRXnCCiiigAooooAKKKKACiiigAooooAKKKKACiiigAooooAjbiop7iK1iMkrrGijJLHAAriPil8YvDXwj0Y6h4gvltsg+TbJ8007D+FE6ntzwBnkivz6+O37WHib4xzT6fbPJofhknC2MD/PMPWVx97/dGF9iRmvMxmPpYVWlrLsfYZFwvjs9mvZrlp9ZPb5d2fQ/x8/bj03wytzongUx6vqoyj6ox3W0J/wBj/now9fu9OW5FfDXibxTqvjHWLjVdav5tS1C4OZJ533MfQD0A7AcDtWVRXw2LxtbFSvJ6duh/S2R8NYLIqVqMbye8nu/n0Xkj3D9lP47y/Bvx4kV9Mw8NaoywXyE8RNn5JgP9nPPqpPUgV+ntpcx3duk0bq6OAyspyCD0Ir8Uq/QT9hL4wah4u8KXfhXU4bmaTRUX7PfbGMbQk4WNn6Bl7Anlen3TXuZLjG37Ce3T/I/MvEPIIpf2rQWuil59E/Xoz60prKGUqehp1FfYH4Mfml+2p8GX+HXxFfXrGDZouvO0wKD5Y5+sqe27O8fVgPu186V+uPx1+Flr8XvhzqmgT7FunTzrOdh/qp1yUb6dQfZjX5MapplzoupXVheQPBeWkrwTwyDDI6khlP0INfAZthPYVueK92Wvz6n9ScCZ7/aeAWFqv95Tsn5x6P8AR+hVooorwT9PFVirAg4I5BFereN/2nPiB488OWehXusNb6bBCkEiWmY3usLgvI+csT3GQvtXlFFbwrVKScYSsnuefiMvwuMnCpiKalKGsW1ezfYKKKKw3O5JRQUV2Pw4+Efir4r6oLLw5pM14AQHuGGyCH3eQ8D6dT2Br3/x9+wxdeCfg/e68mqSan4lsgLme1hTbD5Sg+YqAjczAfNuOMhSNuTXdSwNetB1Ix0XX+tz5rG8RZbgK8MNWqrnk0kt2r7X7L1Pk+iiiuE+mWoVr+EPFF/4I8TabrumS+TfWM6zxN2JB5U+oIyCO4JrIoq1J02pLcwrUoYik6VRXT0a7pn7EfDLx7YfEvwTpHiPT2zBewhymcmN+jofdWBB+ldYSBn1r8/P2D/jL/wjXim48E6lNtsNVYzWTOeI7kDlPbeo/NQB96v0CAzz+VfpeBxKxNFT69fU/jriPKJZLmFTDP4d4vunt92zPnb9s74LT/FD4eR6npUJn1zQy88USDLzwkDzYwO5+VWA9VwOtfmqQVJBGCOoNftmRuG08g18k/tE/sVQ+Nr278Q+C2i07WJSZLjT5fkhuW6llI+457/wk/3eSfIzXLZV37Wkrvqu595wTxdTy2P9n452p3vGXRX3T8ut+h8BUV0XjH4d+Jfh9fmy8Q6JeaVNkhTcREI+O6OPlYe6kiudr4yVOUHyyVmf0RQxNDEwU6UlKL2ad194UUUAE9BmoszaUox+JhRXpvw5/Zx8f/E+aM6VoM8FnJg/br5TBAF9QzDLj/cDGvsz4NfsR+F/h88Gp+I2HifW4yHVJExbQt/sxn75Hq2egIUGvVwuW4jEO6Vl3f8AWp8TnPGGWZTFr2nPU/ljr9/RHzt+zh+yHq3xRuLfXfEkc2leFQQ6IwKTXg9EHVUP9/v/AA56j9EfDvh/T/C+j22maXaxWdjbII4oIV2oijsBWhFEkK7Y1CqOAop54Ffb4PB08JG0NW92fzZnvEOLz6tz13aK+GK2X+b8ySiiivQPmAooooAKKKKACiiigAooooAKKKKACiiigAooooAKKKKACiiigAooooAKKKKACiiigAooooAKKKKACiiigAooooAKKKKACiiigAooooAKKKKACiiigAooooAKKKKACiiigAooooAKKKKACiiigAooooAKKKKACiiigAooooAKKKKACiiigAooooAKKKKACiiigAooooAiHucmvmj9tj4geL/C/gpdK8N6Tem0vo2F9rNuhZLeLoUyvKlu7HAA4GSePpgnAxmo5YllBV0DqexrnxFN1acoRly36no5dioYHFU8RUpqai78r0TPxPPXnrRX6f8AxR/Y+8A/EnzblLH+wNWkyTe6YBHub1ePGxvc4BPrXyB8Uf2LfHngDzrnTrdfE+lpk+dYKfOA/wBqE/Nn/dLV8JicqxNHVLmXdf5H9N5RxxleYpU5v2U30en3Pb8n5Hz/AF1fwy+HGr/FXxjZeHtGiL3Fw2ZZsfJBEPvSOewA/M4A5IrDsNC1HVNZt9ItrKeXUpphbx2iofMaQnAXHrmv09/Zm+AVp8EPB6rMqXHiK9CyX9yvOD2jQ/3Fyfqcn0AWX4CWKq+98K3/AMjfirialkuD/dNOrP4V/wC3PyX4s6/4afCnQvhn4ItvDem2yPaxriZ5FBadyPmd/Ut+gwBwBXmPxR/Yo8B+P0kudLt28L6o+T51gAImP+1F93/vnafevofGaMAfSvupYalOChOKaR/MdDN8dhsQ8TRqyjNu7d935rZn5cfFD9kP4gfDQzXC6efEGkpk/bNNBcqvq8X3146kAgeteJspRirAqw4IPav2ycBxggEV5J8Vv2afAfxPguLrVNJS01IqW/tGyxDNnHViBh/+Bg189ickT96jL5P/ADP1nJ/EirC1LMoc395b/Nf5NH5T0Vb1eG2ttUvIrKRprOOZ1hkf7zIGIUnHcjFVK+Pl7uh+/wBOftIKYUUUVJZ9yf8ABOPQfL0rxfrRGRPcQ2qk9tis7D/yIv5CvtEjmvnn9hjw6ujfAXTrkpsl1K5numHf7/lg/lGK+h84r9NwFP2eGgvK/wB+p/G3FGJeKzjEVH0lb7tP0FHSlpM0tegfLEZ+9Xz5+2B8cB8KfAL6dp0+zxHrIaC22H5oExiSX2wDhf8AaIPY17X4o8SWPhTQr7VtSmW2sbOFp5pW6KqjJ+p9u9fk38Zfihf/ABd+IGpeIb3ckcjeXawE5EMCk7E+vUn1JJ714mZ4z6tS5Yv3pfgu5+icGcPvOMd7Wqv3ULN+b6L9X5HDsSxJJyTyTRRRX56f1bGPLHliFFFFBQU5fvD602nL94fWqj8SMq38OR+znhNt/hnTG9bdD/46K1zWJ4Kbd4S0g+trGf8AxwVt4r9Yh8KP4ZxH8afqxCD9K8Z/ag+NcPwa+Hk89tIp16/3QafGcEhsfNIR6IDn6lR3r1fV9VttD0y71C8mS3tLaJpppZThURRksT6AAmvyk/aB+MF18Z/iHe6w7OumQ5t9Pgbjy4QTgkf3mOWP1x0ArysyxiwlGyfvS2/zPtOD8hedY9Oov3cLOXn2Xz6+RzHhX4i+JPBHiM67o2r3VnqbOXlmV93nZOSJAchwTyQwNfcnwO/bl0XxgkGk+M1i0DWGwi3oOLWY+5P+qP8AvEr/ALXavz4or47C5jWwzunp2ex/Quc8KZfnNO04cs1tJaNf5ryZ+18E8dzEskTiRGGVZTkEVKDkdK/Lb4G/tReM/hNd22nQSSa7obOEGlTsSVyekLclD7crz0zzX6caTdPqem2l3LbSWUs8SyPbzEF4iQCUbBIyOhwSOK+4wWMhjINxVmt0fzTxBw7iOH66p1pKUZX5Wutu63X5GrRSClr0T5QKKKKACiiigAooooAKKKKACiiigAooooAKKKKACiiigDyz49/ADwp+0N4Ll0DxPbZkTL2WowgC4spSPvxt6dMqeGA56Aj8Zv2h/wBnHxZ+zf4zfRfENuZrKYs+n6vAp+z3sYPVT/CwyNyHkE9wQT+9ZriPix8JvDfxp8F3vhjxVpy3+nXAyrdJYJADtlibqrjPB+oOQSD7WW5nPBS5JawfTt5opOx+eX7D3/BQCTwmbDwD8Tr9ptD+WDTfEFw2Ws+yxTk9Yuwc8p0Py8r+ncFxHdwJNDIssUihkdDlWB5BBHUV+HX7U37J/if9mbxT5N4r6n4XvJD/AGbrcaYSUdfLkH8EgHVe+MjIzj2P9iH9vO7+EM9n4I8eXct94IdhHaX75eXSieg9Wh9V6r1Xj5T6+Py2niofWsHrfVpfp590Nq+qP1soqhpmpWutafbXtlcxXdlcxrLDcQOHjkRhlWVhwQQQQRV+vjtiAooooAKKKKACiiigAooooAKKKKACiiigBO9cV8V/hT4d+M/gfUfCvieyF7pl4vUcSQSD7ssbfwup5B+oOQSD2oOaOaIylCSlF2aA/Bf9pP8AZ08Rfs3fEGfQNZQ3OnTbpdM1VEIivIc9R6OMgMvY+oIJ8lr99/j18DPDf7QXgG88LeIoOJP3lpfRqPOs5wDtlQ+2cEdCCQetfiL8bPgv4k+Avj+/8KeJbby7mA74LlAfJu4STsljPdTj6ggg4INfpeVZnHGQ9nPSa38/NfqaJ3OCooor6IYV9mfsEftoSfBXWofBHi+8Z/A2oTfuLmU5/sqZj94f9MmJ+Ydj8w/iz8Z0VyYrC08XSdKotH/VwP6Ore5juoY5oXWWORQyuhyGB6EHuKn9K/ND/gnb+2h/Z0th8KfHF/8A6K5EOgapcP8A6pjwLR2P8J/gJ6H5ehXH6YDpX5TjcHUwdV0p/J90ZtWFooorjEFFFFABRRRQAUUUUAFFFFABRRRQAUUUUAFFFFABRRRQAUUUUAFFFFABRRRQAUUUUAFFFFABRRRQAUUUUAFFFFABRRRQAUUUUAFFFFABRRRQAUUUUAFFFFABRRRQAUUUUAFFFFABRRRQAUUUUAFFFFABRRRQAUUUUAFFFFABRRRQAUUUUAFFFFACUx5BGpZiFUDJJ7U48ivzy/4KLftl/wBh2178KPBV5/xMZkMWvajbt/qEI5tUI/iYffPYHb1LberCYWpi6qpU/n5LuNK55F/wUD/bLb4ta3P8P/B96f8AhDNPmxe3kDcapOp7EdYkI47MRu5AWviiiiv1fCYWnhKSp01ovx8zTYKKKK7ACvbf2VP2Y9b/AGl/H0emW3mWPhyyKy6tqoXiCMnhFzwZHwQo+pPANcr8Cfgh4i/aA+IVj4V8Ow/vJT5l1eOpMVnACN8rn0GcAdSSAOTX7ffBX4N+HfgN8P8AT/Cnhy28m0txvnuHA826mIG+WQ92OPoAABgACvnM2zNYSHsqfxv8PP8AyE3Y2vAHgTRfhl4T03w14dsI9N0nT4hFDBGO3dmPVmJySx5JJJrpwcmjB9aAMV+aSk5Nyk7tmYtFFFMAooooAKKKKACiiigAooooAKKKKAEJxQOlGOc15l8dvjv4Y/Z68D3PiTxNdYAzHZ2MRHn3s2MiOMfzPRRyacISqSUIK7YFr41fGzwv8BfA114m8U3ot7aP5Le1jwZ7uXGViiXux/IDJJABNfi1+0d+0l4q/aT8aPrGuym202Asmm6PC5MNnGT0H95zgbnIySOwAAqftAftB+Kf2i/HU3iDxHcFYUzHYaZCx8iyiJ+4g7k8bmPLH2AA+zP2FP2A/NFh8Rfidp3yfLPpPh66T73dZ7hT26FYz9W9K+5w+HoZPR9vX1m/6sv1Zexh/sN/sBP4qOn/ABC+JlgyaL8s+l6BcLhrzuss6npF3CH7/U/Lw/6eQwx20KRxqqRoAqqowAB0AFShABgDApccV8ljcbVxtTnqP0XREt3HUUUVxCCiiigAooooAKKKKACiiigAooooAKKKKACiiigCPt1pQSaSuI+JPxY8M/CXRX1PxFqKWq8+XCp3SzMP4UTqT+g7kColOMIuUnZI1o0amIqKlSi5SeySu2dpLIsKF2IVByWPavlP4+ftuaR4M+0aN4J8nW9aGUkv87ra3PsR/rGHoPlHqcEV86/Hj9rnxN8XGuNL09pNC8MMSv2WF/3s6/8ATZx1B/uDj13YzXglfJ43ON6eH+//ACP3Xhzw++HE5t8oL9X+iNjxX4w1nxvrM+ra5qE+pX85y007ZwOyqOiqOwGAO1Y9FFfKTk5u8nqfuVGhSw8FTpJJLZLRIKVEaR1RFLMxwFAySa6z4bfCzxH8WNdXS/Dtg9zLwZZ2+WKBT/FI/RR146nHANfoJ8CP2RPDfwkig1PUgmu+JgA32uZP3du3pEh6f7x+b0xnFelg8vq4t32j3/rc+Oz/AIrwWRQ5JPmq9Irf59l6/I+dfgH+xLq/jRrfWfGazaLo3DpYfduZx/tZ/wBWp9/m9hwa+7/CfgzR/A2jW+k6Hp0On2EAwkUK4HuSepJ7k5J7mt4fKoxgUDJr7nDYKjhY2gte/U/mjOuIcdnlXmxErRW0Vsv835skooorvPmyNvbrXwL+3p8Gf7C8QW3jrTIMWepEQagqDhJwPkkP++owfdfVq++yAOK5j4ieCLD4i+C9V8O6im+1voWjY4yUbqrj3VgGHuBXBjcOsTRcOvT1PpOHs3nkuYU8Svh2ku6e/wB268z8caK3fG/hC/8AAPi3VPD+px+XeWM7QvxwwH3WHswIYexFYVfmkouDcXuj+yKFaGIpRq03eLV0+6ewUUUVBua3hXwlrPjbWIdL0LTp9T1CXlYIE3EDuxPRVGeScAV9k/Bf9geCIQan8QLkXEnDDR7RyI19pJBy30XA9zXyp8HviTdfCj4haT4jtdzx28my5hU482FuJE/LkehAPav1t8P65Z+JdEsdV0+ZbmyvYVnilToyMAQfyNfU5PhcPXvKesl06evmfifH+c5rl040MO+SlNfEt7rdX6aWG+HfDGmeFdNi0/SrGCws4htjhtoxGij2ArRliW4idHAZWGCD0IqQHjrmnfw19mkkrI/nqVSU5OcndvqflX+1H8Hn+D/xPu7e2iKaJqObqwYD5VQn5ov+ANxj+6VPevHa/U39qn4Or8XvhhdQ2sYfXNOzdWDAfMzgfNH9HXI+u09q/LOSNonZHUq6nBUjBBr88zTCfV67cfhlqv8AI/q3grPf7Wy+MKjvUp+6/Ps/mvxTEooorxj9ELGn39zpd9bXtpM8F1bSLNDNGcMjqcqwPqCAa/WL9n74sW/xg+G+l60hRb5V8m+hX/llOoG4Y7A5DD2YV+StfQX7GnxlPwz+JKaVezbdD10rbyhj8sU+f3T+3JKn2bJ+7Xu5Ti/YVuST92Wn+TPzLjrIv7TwDxFJXqUrtea6r9UfptRTUcOoI6GnV+gH8smdqWkWer20lve2sN3C4w0c0YZWHuDwa831z9lz4Xa+xa58HafGTyTaIbfP/fsrXqw+XtRWMqUKnxRT9UddDGYjDa0ako+ja/I8Pi/Yx+EETl18Kc+j31ww/IyV2vhj4IeBPB8qy6R4V0y0nXpOLZTKP+BkFv1ruz0ppHHFTHD0Yu8YJfJHRVzTH148tWvKS7OTf5sckSRj5VVfoKdgUtFdB5gmBS0UUAFFFFABRRRQAUUUUAFFFFABRRRQAUUUUAFFFFABRRRQAUUUUAFFFFABRRRQAUUUUAFFFFABRRRQAUUUUAFFFFABRRRQAUUUUAFFFFABRRRQAUUUUAFFFFABRRRQAUUUUAFFFFABRRRQAUUUUAFFFFABRRRQAUUUUAFFFFABRRRQAUUUUAFFFFABRRRQAUUUUAFFFFABRRRQAmBS0UUAJgUjKGHIzTqKAOXl8AeH5vFNv4ifRrN9ahUrHfeSvmqCMEbsZ6cfifWukCbfwpCo39OakHWkko7IudSdS3PJuysr9F2XkLRRRTII34NcP8a/ER8I/CnxVqyPsmtdPmaI/wDTQoQn/jxFdz3r5x/bu8TDRfgXdWKttfVbyC1GOuAxlP8A6Lx+Nc2Jn7OjOfZM9fKMN9bzChR6SlFP0vr+B+bBOSTRRRX5Wz+2ox5Y8oUAZNFbPgzRT4j8X6JpOD/p17BbYH+3Iq/1rSCcppI58TUjQoTqS2Sv9x+sPwP8Pt4X+EnhPTHXZNb6dCJB/tlAW/8AHs13ajBxUFmiwW0SKAAqAADoBVjiv1WEVGKiuh/DuJqyr1p1Zbybf3u41u3FKTxSZ4615T+0T8YLf4L/AA4utUYq+pzZt7CBv+WkzA4JH91Rlj7DHUiipONKDnN6IrC4arjK8KFFXlJpJep80ft3fHP+072P4faRcZt7dln1SRW4eTrHF9F4Y++3upr44qzqOo3Or6hc315M9xdXMrTTTSHLSOxyzE+pJJqtX5pjMTLFVnOXy8kf2PkGUUslwNPCw36vu3u/8goorr/hT8N9R+K3jrTPDunAq9y+Zp9uVghHLyH6D8zgd65acJVJKMVds9rE4ing6Mq9V2jFNt9kjPm8F6lbeCoPFE0XlabcXhsrdmGDK6oWcj2HAz6kjsawK+2/24fCOn+Bfg94H0PSYBBp9leeVEnfAibJJ7knJJ7kk18SV14zD/Vavs+yR4PD2ayznCfW2rJykkvJOyv52CnL94fWm0DrXHH4j6Kt/Dkfsp4EbzPBWiE/8+cR/wDHFroByK534cvv8C6CfWxh/wDRa1zfx3+LFn8Hfh5qGu3LI91jybO3ZsedOwO1fpwSfYGv1LnjTpc8nZJH8RPD1MVjHQpK8pSsl5tnzj+3f8c/s1unw70a4/eSBZtVkQ8qnWOH8eGPtt9TXw/V/XdbvfEms3uqajO11f3kzTzSv1d2OSf/AK1UK/OcbiZYqs5v5eh/XfDuTU8kwEMNDWW8n3b3/wAl5BRRXT/DXwBqPxP8a6X4c0tM3N7KFaQjKwxjl5G9lUE+/Tqa5IRc5KEVds97E4inhKMq1V2jFNt9ktz6C/Yb+BreMfFB8a6rb7tI0iTbZq44mueu73CAg/7xX0NfoWqgLiuc8AeC9O+HvhHTPD2lw+TY2MQjT1Y9WdvVmJLE+pNdH/Kv0rA4ZYWioLfr6n8d8RZzUzvHzxEtIrSK7RW3ze7JKKKK7z5kKKKKACiiigAooooAKKKKACiiigAooooAKKKKACiiigAooooA5jx54D0P4neFdQ8N+JdNh1XR76Py5reYfkynqrA4IYYIIBFfjj+15+xzrv7NXiF7y187V/A15KRY6rty0JPIhnxwrgdDwHAyMHKj9tCM1heLPCuk+OPD1/oWvWEOp6RfRGG4tLldySKf5HuCOQQCMEV6uX5jUwM9NYvdfqvMadj8lf2KP25NR+Auo2/hTxZNPqPgG4kwvV5dLZjzJGOpjJOWQe7LzkN+uuia1p/ibSLPVNKvIdQ028iWa3urdw8cqMMhlI4IIr8cP2y/2LNX/Zz1t9a0ZZ9W8A3kuLe8I3SWTE8Qz4/JX6N7HirH7F/7a+qfs8axF4f8QST6p4Au5f3tuCXk092PM0I9O7J36jnr9BjcDSx9L63g9+q7/wDBKavqj9mqKyfDfiXTPGGh2WtaNfQ6jpV7Es1vd27Bo5UPQg1rV8U007MgKKKKACiiigAooooAKKKKACiiigAooooATPOK8T/ah/Zp0L9pjwDLpF+q2WuWgaXStWC5e2lI6HuY2wAy/QjkA17bSDpV06k6U1UpuzQH88HxD+H2u/CzxjqfhjxJYvp+safKYpon6HuGU/xKwwQw4IINc5X7T/tp/si2H7Sfg/7dpccNp470qMnT7xsKLlOSbaU/3Sc7Sfusc9C2fxm1zRL/AMNaxe6VqlpNYalZTNBcWs6FXikU4ZWB6EEV+o5ZmEMdSs9JLdf10NE7lGiiivZGKrFGDKSrA5BHUV+sn/BPr9sv/hbekQ/D7xleg+MdPh/0G9nb5tTgUdCT1mQDnuyjdyQxr8mqv6Dr2oeF9asdX0m8l0/U7KZbi2uoG2vFIpyrA+oIrzMwwMMdScXv0fZ/1uJq5/RpRXzh+xn+1dp/7SvgULePFa+NNKRU1WyX5RJ2FxGP7jdx/C3HTaT9HY5zX5TWozoVHTqKzRmLRRRWYBRRRQAUUUUAFFFFABRRRQAUUUUAFFFFABRRRQAUUUUAFFFFABRRRQAUUUUAFFFFABRRRQAUUUUAFFFFABRRRQAUUUUAFFFFABRRRQAUUUUAFFFFABRRRQAUUUUAFFFFABRRRQAUUUUAFFFFABRRRQAUUUUAFFFFABRRRQAUUUUAJ0FFFeP/ALTH7Q2i/s3/AA1u/EepFLnUpcwaZpu7D3dxjgeoRerN2HuQDVOEqs1TgrtgeYft1/tdwfs+eEDoPh+5jl8faxCRbKMN9ghOQbhh69QgPUgnkKQfxyvLyfULua6uppLi5ndpJZpWLO7E5LEnkkk5zW38QPHuufE7xjqnijxHevqGsalMZp5n6egVR/CqgAADgAAVz1fqmW4CGBpd5Pd/10RolYKKKK9cYVv+AvAmt/Ezxfpnhnw7YyajrGozCGCCMdT3YnoFABJY8AAk9Kx7CwudVvreys4JLq7uJFihghQs8jscKqgckkkAAV+x/wCw1+yFbfs7+DxrmuwR3Hj7VogbqThhYxHBFuh9ehcjqQAMhQT4+ZY+GBpX3k9l/XQTdjv/ANln9mjRf2afh9Do9mI73XbsLNq2qBcNcTY+6ueRGuSFH1J5Y17bnnFBzS1+W1Kk603UqO7ZmFFFFQAUUUUAFFFFABRRRQAUUUUAFFFFACE4oHSjHOa8z+O/x28M/s9eBbnxN4lucKMx2ljEw8+8mxkRxj+Z6AcmnCEqklCCu2A34+/H3wz+zx4EuPEniS4OeY7LT4iPPvZscRoP1LdFHJ7A/ir8ePjz4p/aH8eXHiPxJcE9Y7LT4ifIsoc8Rxj+bdWPJ9j49fHnxR+0R49uPEniKc85jstPiY+TZQ54jQfzbqx5PoPuf9gz9g0aKun/ABI+I+nZ1E7bjR9Cuk/49+6zzqf4+hVD93qfmwF+6w+HoZNQ9vX1qP8Aqy/Vl7EX7CH7BI0wWHxH+JWn5vTtn0jQbpP9T3WedT/F3VD93qecBf0VGFFGMLxSgV8disVVxlR1Kj9F2JbuLRRRXKIKKKKACiiigAooooAKKKKACiiigAooooAKKKKAIt2CBih5UjUlyEHvXIfEX4o+G/hdo0mp+I9SjsbccRqxzJM391EHLH6dOpwOa/P748/tg+I/iq1zpWjNLoHhpsoYo3xPcL/00cdAf7i8c4JavNxeNo4Ve87vsfWZHw1js9n+5jywW8nt8u78kfRvx8/bW0XwGbjSPCJi1/Xkyj3AbNrbN7sP9Yw/uqcepyMV8GeMfG2uePtbn1bX9Sn1K/l6yTNwo7KqjhVHYAAVhUV8Ni8fWxUtXp26H9LZFwvgsip/uo3m95Pd/wCS8kFFFFeafYhRRRQB6d+z58Y7n4MfEG11XLvpNwwh1C3XnzIifvAf3kPzD8R0Jr9WNH1ez8Qaba6hYzx3VlcxLLFNGcq6sMqQfQg1+LNfZ/7C/wAe/s8w+Hmt3GY2LS6TLI3Q8l4s+/LL/wACHoK+oybG+zl7Cb0e3r/wT8V8QOHPrNL+1MPH3or3l3Xf1X5eh900Ug+7+FLX2p/OwUUUUAFIelLRQB8X/t8fBg6hptt4/wBMgzPabbbUVQcvETiOQ/7rHaT6MOy18L1+0evaJaeI9FvdL1CFLmyvIWgmifo6MCCD+Br8kvjL8M7z4SfELVPDt0GMcEnmWszD/WwNzG/1xwfQgjtXxWc4Tkmq8Vo9/X/gn9FeHee+3oSyys/ejrHzXb5P8GcTRRRXy5+0hX3P+wL8Zxe6ddfD/VJ/31ruuNNLnloicyRj/dY7gPRm7LXwxW34L8XX/gPxVpmvaZL5d9YzrMh7Njqp9mGQR6E16GAxLwtdSW3X0PleJcnhnWXTw7+LeL7Nbf5P1P2YxwcipMVyXw48dWXxI8F6T4h05t1vfQiQAnJRujIfdWBB9xXVg/Nz3r9LjJSSlHZn8dVaU6NSVKorSi2muzW40gMpGPzr82f21vg0fh58RG8QWEGzRddZpfkHyxXPWRfbdnePqwHSv0oNedfHT4XWvxd+HWp6DcBVuXTzbSdh/qZl5Rvpng+xI715+Pwv1qg4r4lqvU+q4XzmWS5hCs37ktJej6/Lc/I+ireraXdaJqd3p97C8F3azPBNE4wyOpIYH6EGut+GPwV8W/FzUfs3h3SpJ4VbbNezfu7eH/ec8Z/2Rk+gr87jRqTlyRV32P61rY/DYfD/AFmtNRhvduy+84evX/g7+zD41+L8sN1Z2Z0rRiQTqd6pRCP+ma9ZD9OM9SK+u/g1+xJ4U8A+RqPiXb4n1pcNtmTFtC3+zGfvY9Xz64FfS0MEdugSNFjQDACjAAr6fCZM1add28l+rPxbPvESLTw+WRv/AHmvyXX1f3GV4V0a50Pw5p2nXl8+o3dtbxwy3cihWmZVALkc4JxmtqlJ7UvQV9clZWR+Dyk5ycpbsWkwKWimSFFFFABRRRQAUUUUAFFFFABRRRQAUUUUAFFFFABRRRQAUUUUAFFFFABRRRQAUUUUAFFFFABRRRQAUUUUAFFFFABRRRQAUUUhOKAFoqGSeOJSzyKijklmAArm9T+J/g3QwRqPi3Q7Ajr9p1GGPH5sKAOqoryjUf2pvg5pOftPxR8JAjqseswSMPwVia5q+/bq+A2nA+b8S9JfH/PBZZf/AEBDQOx75RXzJdf8FIv2erTI/wCE9M7D+GLSb0/r5OP1rGuv+CoXwDt8+Xr2p3PvFpUw/wDQgKV0FmfWlFfG9x/wVY+B0P3H8Qz/APXPTQP5uKoS/wDBWr4LR9LDxXL/ALunw/1mFF0Fmfa9FfEDf8Fdfg0vTQ/GTfSwtv8A5Ipg/wCCvHwcJx/wj3jQe/2G1/8Akmi6CzPuKiviJP8Agrn8Gm66L4xX62Ft/wDJFWov+Cs3wUk+9aeKYv8Ae0+L+kxougsz7Tor47t/+CqfwLmxvudeg/66aYT/ACY1q2f/AAU7+AFxjzPE1/a/9ddJuD/6Chougsz6vor5qsv+Civ7Pd8VC/EOOMntNpd7Hj8TCBXRaf8AtufAvUceV8TNDXP/AD3laL/0MCi4WZ7nRXmmmftKfCbWMCz+JvhG4Y9EXW7bd/3zvzXW6X458O66B/ZuvaZqG7p9lvI5M/8AfJNMRvUU0Op6MD+NOoAKKKKACiiigAooooAKKKKACiiigAooooAKKKKACiiigAooooAKKKKACiiigAooooAKKKKACiiigAooooASloooAKKKKAI8kH1rxn9pL4AP8efDtlZRa0+k3NhK08WYvMilYrjDjII9iDxk8GvZVbsPzpTyAazq041YOE1dM6sJi62BrwxFCXLOOqe5+TXxN/Zw8efClpJNW0d7nT1/5iFhmWDHqSBlP+Bha8wr9sZYEnQq6hlPBBHWvCfil+xz4B+I/m3MFj/wj2qPk/a9NAjVm9Xi+43ucAn1r5XE5J9rDy+T/wAz9vyjxJ2p5nT/AO3o/qv8vuPzEr2H9knw/wD8JF8f/CsTJvit5ZLpz6bI2ZT/AN9BR+NbfxQ/Yw8e/D7z7qwtB4n0pMnz7BT5wH+1D97/AL53D3rsv+CffhiaX4p69qUsTIdNsPs7K64KSSSL19DiNxXk4bB1YYqEasba/lqfb51n2CxOSYivhaql7rWj2b0V1unqfoSowoFLSUbhX6IfyeVbq4is7eSaZ1jjjUszscAAckk9hX5ZftP/ABqk+MvxFnnt5W/sHT91tp0ecBlz80uPVyM/QKO1fTv7c/x0Phjw8vgbSp9up6pHvvnjPMVt02exkII/3Qf7wr4Cr47OcZzS9hB6Lf17H9AeHnD/ACRea4havSPkur+eyCiiivkz9zADNfpL+xp8C/8AhWPgf+3NVt9niPWVWR1dfmt4eqR+xP3m9yAfu18w/sbfAs/FDxyNb1KAt4e0SRZHDL8txP1RPcD7ze2AfvV+lkQESbQOB2r7HJ8FZe3mvT/M/n/xD4h55LKsPLRWcv0X6v5HyL/wUYH/ABQvhk/9RE/+inr4Gr76/wCCi4z4E8M/9hH/ANpPXwLXmZz/AL1L0X5H23h9/wAiSHrL82FA60UDrXhx3P0Wr8Ej9iPhzOkPw28PSuQqDToGJPAA8ta/OX9q343yfGH4hSx2M5bw9pRaCzCn5ZWz88v/AAIgY/2QvcmvcP2i/jwfB/wO8MeD9JuNusaxpMBuXjPzQ2xRQfoZOVHsG9q+Ia+ozXG3hHDwfa/+R+LcDcPctepmuIjrdqHpdpv9EFFFFfKn7cFfor+xN8DD4B8HHxTqsGzXtaRWjVx80Ft1RfYtwx9to6g18v8A7JHwPb4u/EKO5v4C3h3SGWe73D5ZnzmOL3yRk/7II4yK/TyCJYY1jUYC8ACvr8mwX/L+a9P8z8E8Q+INVlWHl2c/0X6smHSloor64/BwooooAKKKKACiiigAooooAKKKKACiiigAooooAKKKKACiiigAooooAKKKKAMnxH4d03xZol5o+r2UOoaXeRNDcWtwgeOVCMEEGvx//bU/Yn1L9nrWJfEXh6ObUfAF5LiOU5eTTXY8QynuvZXPXoecbv2U71m67oWn+J9HvNK1Wzh1DTbyJoLi1uEDxyowwVYHqCK9PL8wqYKpzR1i91/XUadj8cf2M/2ztV/Z01tND1p59T+H97Lm4tAdz2Lk8zQj/wBCTo316/sP4W8SaX4x0Kx1nRr+HU9LvYlnt7u3bckiHoQf6dR0NfkP+2x+xTf/ALPmsyeJPDcU1/4AvJcI5y8mmyMeIpT3UnhXPXoecFqf7Fn7aGp/s56+mh6482o+AL6XNxbDLPYues8I/wDQk/i6jnr9HjcFSzCl9bwnxdV3/wCCU1fVH7P0Vk+HPEmm+LtEsdZ0e8h1DTL2JZ7e6t2DJKjDIINa1fEtNOzICiiigAooooAKKKKACiiigAooooAKKKKAG8+lfEf/AAUD/YyHxa0ef4geDLIf8Jlp8Ob6ygXnVIFHYDrMgHHdlG3khRX27g4prda3w2JqYSqqtN6r8fID+cB0ZGKsCrA4IPUUlfof/wAFF/2Mjpct98WPBNhiykYy6/ptun+pY9bpFH8JP3wOh+boWI/PCv1fBYunjKSqw+a7Psap3Ciiiu8DsvhJ8VvEHwW8e6X4t8N3X2fUbF8lGz5c8Z+/FIO6MOCPoRggEfuL8AfjjoH7QPw40/xXoMmBKPKvLN2Bks7gAb4n+mcg9wQe9fgRXt37J/7TGr/s1fEeHVYTLd+HL4rBrGmK3E0WeHUHjzEySp+ozhjXzub5asXT9pD41t5+X+Qmrn7q0Vg+D/FeleOPDOma/od7FqOk6jAtxbXULZWRCOPoexB5BBB5Fb1fmjTi7MzCiiigAooooAKKKKACiiigAooooAKKKKACiiigAooooAKKKKACiiigAooooAKKKKACiiigAooooAKKKKACiiigAooooAKKKKACiiigAooooAKKKKACiiigAooooAKKKKACiiigAooooAKKKKACiiigAooooAKKKKACiiigAooqGWZII2kkYIigszMcAAdzQBz/AMQvHOifDPwjqnifxDeLY6RpkJnnmbrgcBVHdmJCgDkkgd6/D79pn9ofW/2kPiTd+ItSL22mRZg0vTN2UtLfPA9C7dWbufYAD179vz9rl/jp4wPhPw3dk+BdFmIWSNvl1G5GQZj6oOQnsS38QA+Ra/Qsmy36vD29Ve8/wX+ZaVgooor6soKOtFfbH/BPX9jo/FfXofiD4vsd3g7TZs2VpOvy6ncKe4PWJCOezMNvIDCuPF4mnhKTqTei/HyB6HtH/BOr9jYeFbGz+KnjOy/4nV1H5miadcJ/x6RMOLhwf+WjA/KP4VOerfL+gIPSkRQqgKMAdqK/J8XiqmLqurU/4ZdjNu4+iiiuYQUUUUAFFFFABRRRQAUUUUAFFFFACAYpaTvXE/Fj4reHfgt4H1DxV4nvFstNtF4AwZJ5D92KNf4nY9B9ScAEgjGU5KMVdsCn8a/jP4a+AvgS+8U+JrsQ2sI2QWyEGa6mIO2KNe7HH0ABJwATX4n/ALQ37QXib9o3x9P4i1+YxwLmPT9MiYmGyhzwi+pPBZurH0GALn7Sv7R/iP8AaT8ey65rDta6XAWi0zSEcmKzhJ6f7TtgFn7nHQAAfXv7Af7Couf7P+J/xE0/MPy3GiaHcp9/utzMp7dCinrwx4xn7rD4ejk9D29fWb/qy/Vl7Gj+wR+wiNOGnfEv4i6fm7O240fQ7lP9V3W4mU/xd1Q9OGPOAP0WGAMUBdopwFfH4rFVMZVdSo/RdiW7i0UUVyiCiiigAooooAKKKKACiiigAooooAKKKKACiiigApD0paKAPzt/bw+G2s6H47j8VvdXV/oWpARR+c5ZbOUDmIdlVgCy++705+Wa/Yv4i+A9N+JXg/UfDurxb7S9iKFgPmjbqrr6MpAI+lfk38SPAGp/DHxlqXh3Vo9tzaSbVkxhZozyki+zDB9uh5Br4bOMG6VT20fhl+DP6X4Az2njMIsvq6VILTzXf1WzOYoAycDrXR+BPh54g+JWuR6T4e06XULxuW2DCRL/AHnY8Kvuf519+fAT9jPQfhn9m1jxD5fiDxKuHXen+j2rf9M0P3mH99vbAWvPweArYp6K0e59Tn3FWCyKFqkuao9orf59l5/cfN/wN/Yv8R/EuKPVPEDTeHNEkUtErx/6RPkcFVP3V77m69gQc14r8RfAWpfDPxjqXh3Vo9l3ZSFQ4HyyoeUkX/ZYYI+uOor9jlUAAAYHtXzZ+2X8A/8AhZnhH/hIdHtg/iPR42dVjX5rqEcvF7sOWX3yP4q9/F5TCOHvS1ktfU/LMk49xNbNP9usqU9EltF9Hfd+dz836KCMHB60V8Yf0JGXNHmQVYsL640y9gvLSZ4Lm3kWaKWNtrI6nKsD2IIBqvRVL3XdCnCNaHJPY/VX9mr4123xp+H9veOyJrtliDUbdeNr44cD+64GR6HI/hr2ALk1+SXwE+MN78GPiBZ61EXfTpcQX9sp/wBdCTzgf3l+8PcY6E1+rWga5Z+JdIstUsJ0urK7iWeCaM5VlYZBH4Gv0PLcasVSs/iW/wDmfyXxfw/LJMa5U1+6ndx8u6+XTyNaiiivYPgwoopKAGd+K+Yf24fg4fHXgNfFFhDv1fQVaRgg+aa36yL77fvj2DetfT2NuPaori3ju4WikQPG4KspGQQeornxFGNenKnLZnp5Xj6uWYuni6W8X966r5o/FCivW/2m/g9J8Hfife2NvEV0W9JutOfsI2PMefVGyvrjae9eSV+Y16UqM3Tluj+z8vx1LMcLTxVJ3jJJr+u62YUUUVgeifXH7Bfxl/sDxHceBdTnxZakxnsGc8JOB88Y9nUZHuvq1ffffgcV+K2malc6PqVpfWU7295ayrPFKhwyOpBVh7ggV+snwH+Klt8YfhxpuvRFVuyvk3cKn/UzqAHX6Hhh7MK+4ybF+0g6MnqtvT/gH82+IWRfVMTHMaK92ppLyl3+a/E9KpKB0pa+lPx48I8Xfsj+CfHPxNl8Y6uk05mRPN05G2QzSLx5jkfMcqFGAQDtyc5NexaLolhoFhBY6bZwWNnAuxIbeMIiD0CjgVo9O9IGy2cZHrWMKNODcoxSb3O6vj8ViacaVao5RirJN6JeSJMUtFFbHCFFFFABRRRQAUUUUAFFFFABRRRQAUUUUAFFFFABRRRQAUUUUAFFFFABRRRQAUUUUAFFFFABRRVLUNStNJtJbm+uobS3jGXmuJAiKPUk8CgC7RXh3jX9tb4IeAPMXU/iNo08qdYdLkN8+fTEAfB+uK8C8af8FdPhjo3mR+HfDniHxFMv3ZJUjtIG+jFmf80pXQ7M+7cCjAr8mfGX/BX/AMf6kXTwz4N0HQom4DX0kt7Kv0IMa5+qmvEPF3/BQb49eMd6zePbrTIG6RaTBFabfo6KH/NjS5kVys/dGWaO3RnkdURRksxwAK888U/tFfC3wXvGt/ELw3p8qdYJNThMv/fsMWP5V+BXib4j+LvG8hfxD4n1nXnJyTqN/LcEn/gbGpPDPwv8ZeN2UeH/AApreulun9nafNcZ/wC+FNLmHyH7J+Jv+ClXwD8O7li8WXGtSp1j03TZ2/JnRVP4GvKfEn/BYD4eWZddD8GeI9UI6NeNBaq35PIcfhXw/wCGP2Afj34qCNbfDy+s426vqU8NptHusjq36V6z4a/4JJfF/Vgr6pq3hnQ4z95JbuWaUfgkZU/99UXYWijtvEX/AAWM8RXBYaF8ONMsP7p1DUZLn8wiR15p4g/4KtfG/WA32M+HdDB6fYdOLkf9/XevaPDv/BG77r698Tv96HT9I/k7y/8Astel6B/wSL+Eun7X1PX/ABTq0g6r9pghjP4LFu/8eo1C8T4I1z9v/wCP3iDcLj4jX0CntZW1vbY/GONTXAax+0f8VvEBb+0fiT4ru1brHJrNxs/7534H5V+vWh/8E2f2f9F2s/guXUpF6Pe6ndN+arIFP5V6Do37IXwV0Lb9l+F/hhyvQ3WnR3B/OQNRZhzI/BDU/EGr62+/UNRvb9+u65neQ/qTRp2gatrLbbDTry+bpi3heQ/oDX9E+k/C/wAHaCqjTPCeiacF6fZdOhix/wB8qK6JIY41Coiqo4AAwBRyhzn87+m/Ab4l6zj7B8PfFN9np9n0a5kz+SV09h+x58bdRx5Xwv8AE6Z/576dJF/6GBX7/YFGBT5Rc5+EVn+wH8fr7Hl/De/XP/Pa4t4//QpBW1a/8E2v2hrkAt4ESAH/AJ66vZfyExr9xKKOUOdn4oW//BMD4+Tgb/D+m2//AF01WA/+gsavRf8ABK746yfestDj/wB7U1/oDX7QZFGRRyoOZn4zj/glJ8cT/D4dH11I/wDxFO/4dR/G/wD6lz/wZN/8br9l6KLIOZn4yt/wSo+OKjiPw8301I//ABFVZf8Agln8d4/u6dosn+7qif1Ar9o8ijIo5UHMz8TLn/gmP8f4M7PDFjcf9c9Wth/6E4rJu/8AgnF+0Na5J+H5lX1i1ayb9POzX7k5FGRRyoOZn4NXv7CHx6sATL8NdVbH/PF4pf8A0FzXO3/7Jnxo00EzfC3xYwHUw6RNL/6Apr+giijlDnZ/OfqXwc8faKT9v8E+IrHHX7RpU8ePzQVzF1Y3unymK5t57aQdUlRlP5Gv6VioPYVWu7C1vojHc20Vwh6pKgYfkaXKPnP5xtI8c+JfD2P7M1/VdNx0+yXkkWP++SK7fRf2q/jH4fK/Yvif4qVV6Ry6tNKg/wCAuxH6V+62sfBP4e+IARqngXw1qQPX7ZpFvLn/AL6Q1wutfsUfAzXwwufhloMW7r9jgNr/AOiiuKOUOZH5R6H/AMFGP2gdD2qvjx72Jf8Alne6day5+rGPd+tej6B/wVs+MOmbV1DSvC+sIPvNLZyxSH6FJQB/3zX2nrv/AATD+AWr7/s3h3UdGLd7LVZzj6eaz15zr/8AwR/+G92GOj+MPEunMegu/IuVH4CND+tFmF4nn/hz/gsjdJtTXvhlFL/em0/VimPojxHP/fVepeGf+CuXwn1Mqmr6B4m0WQ9XFvDPEPxWQN/47Xj/AIj/AOCOOtQbm0H4lWN7/dTUNMe3x7Fkkf8AlXlnib/glN8cND3mwj8P+IAOgsNR2E/9/kj/AJ0ah7p+hXhn/goT8A/FOxIPH1vYTN1j1O0nttv1Z0C/+PV6/wCFvi54H8bhP+Ee8Y6Drhboun6lDO30wrE5r8PPFH7E/wAc/CG83/wz12UL1OnQi9H5wF68o1vwtrnhW48jV9J1DSJ848u9tnhbP0YA0XYcq6H9JIIPQg/Slr+drwp8d/iR4FKDQPHfiLSETpFa6nMkf0KbtpHsRXtfg/8A4KX/AB68KbFm8T2viCBOkOr6fE+fq6BHP4tT5hcjP26or8t/B3/BYvXrcxp4s+Hmn34PDzaPevbY9wkgkz9Nw+te7+Cv+CrXwX8SGOPWBrvhWU8O99Y+dED7NCzsR/wEU7oXKz7Rory7wV+078KPiL5a+HviDoF9PJ922a9SKc/9snKv+lenK6yAFWDA9CDTJH0UUUAFFFFABRRRQAUUUUAFFFFABRRRQAUUUUAFFFFABRRRQAUUUUAFFFFABRRRQAUUUUAMZd3ykZFZlnoljYahdXtvZW8N3dBFnuI4lWSULnaHYDLY3NjPTJ9a0+tLjFKyY1JpNJ7jGYMcZrjvij8Q9O+FfgjU/EepcxWkZKRA4aWQ8Ii+7Nge3XoK7PHavlb9tj4S+OviTpenT+HdmoaPpwaWfSY8id5DkeYvZ8LwF4Iycbt3HNiJzp0pSpq8uh6+T4ahi8dSpYmajBvVvTTtfz2Pg7xr4v1Hx94q1PX9Wm86/v5jNIey+ir6KoAAHoBWJUl1azWVxLb3ETwTxMUeKVSrIw4IIPINR1+YVG5Sbnuf2jhoUqVKMKKtFJJJbW6BWz4P8Kaj448TadoOkwGe/vplhiXsM9WJ7KBkk9gCaxq++f2FvgYvhzQW8davbAalqKbdPRxzDbH+P2L8Y/2QPU124HCyxNZRW3X0PneJc7p5HgJ1nrN6RXdvb5Ldn0J8KPhvp/wl8B6Z4d05ci2QGWbGGmlPLu3uT+QwOgruFOTR/DQMcV+kxjGEVGKskfx7WrTxFSVaq7yk22+7Z8jf8FFxn4feG/8AsJ/+0nr4Dr79/wCCi3/JPfDf/YU/9pSV8BV8HnP+9S9F+R/UXh9/yJIf4n+YUUUV4J+ll/WtbvfEF8by/maefYkYY/woiBFUegCqAPpVCiiqbbd2RThGnFRirJBWhoGhXvibWrHStOga4v7yZYYYl6s7HAH/ANftWfX3B+wf8DPs1u/xE1m3xJKGh0qNxyqdJJvx5Ue271FduCw0sVWUV8/Q+c4izmlkmAniJavaK7t7f5vyPo/4HfCmz+D3w807QbULJcKvm3dwFwZp2A3v9OgHoqgV6L0NLxj0pFwRwa/SoQVOKjFWSP46xFepiqsq1V3lJtt+bJKKKK0MAooooAKKKKACiiigAoopM0ALRRRQAUUUUAFFFFABRRRQAUUUUAFFFFABRRRQAUUUUAZev6Dp3ijRbzSdWs4dQ029iaC4tbhA8cqMMFWB6g1+PX7a/wCxdqH7O2uvr/h+Oa/8AX0uIZjl30+QniGU91/uuevQ88n9l+9ZHiTw1pfjHQb3RtasodS0q9iaC4tZ13JIh4II/wA4r08vzCpganNHWL3X9dRp2PyD/Yk/bQvf2fdcj8OeJJZr/wAAX0uZE5d9NkY8zRDup/jQdeo5yG/YPRtZsfEel2mp6bdw3+n3cSz291buHjlRhlWVhwQQa/Gv9tH9jbU/2bvEp1XSVm1HwDqMpFneN8z2jnn7PMfXrtb+ID1BFdP+wt+23cfAzVYPBvi65kufAd7L+7mbLNpUrHl1HUxEnLKOn3hzuDfQ4/A08dS+uYTVvdf11Kavqj9f6KpaffQatZQXdrPHc2lxGssU8Lh0kRhlWVhwQQQQRV2viyAooooAKKKKACiiigAooooAKKKKACiiigCnd2kN7ay29xEs8EqlJIpFDK6kYIIPBBHavx9/by/Y/k+Afio+J/DVs7+A9XmPlqoJ/s2c5JgY/wBw8lCewKnkZb9jB1rnvHPgzR/iJ4U1Tw34gsU1LR9ShMFxbyDgqehB7MDggjkEAjkV6OXY2eBq861i91/XUadj+d+ivZf2pf2btZ/Zq+I8+iXvmXeiXW6fSdUK4W5gz0PYSLkBh64PRhnxqv1ahWhXgqlN3TNAooorYD7M/wCCfP7YDfBnxNH4F8V3pHgnV5/3FxM3y6Zcscb8npE54bsDhuPmz+uauHUMpDAjOR3r+cDpX6j/APBOL9rz/hM9JtvhZ4tvc69p8WNGvJ25u7dR/qCT1eMDj1Qeq5Pw+eZZo8VRXqv1/wAyWup9+UUUV8UQFFFFABRRRQAUUUUAFFFFABRRRQAUUUUAFFFFABRRRQAUUUUAFFFFABRRRQAUUUUAFFFFABRRRQAUUUUAFFFFABRRRQAUUUUAFFFFABRRRQAUUUUAFFFFABRRRQAUUUUAFFFFABRRRQAUUUUAFFFFABRRRQAUUUUANNfnz/wUm/a5/wCEc0+4+FHhO8xql5GBr15A3NvCwyLYEfxODlvRSBzuOPfv2zf2o7T9mv4bSTWjRz+MdWV4NItGwdrY+adx/cTI47sVHQkj8UdX1e91/VbzU9Rupb2/vJnnuLmZizyyMSWZiepJJNfV5Jlvtpe3qr3Vt5vv6IpIqUUUV+hFhRRXYfCX4Wa98aPH+leEvDlt9o1G/k272z5cEY5eVz2VRkk/gMkgVnUqRpxc5uyQHpH7IX7MOp/tK/EeOxYS2nhTTSs+r6igxsjzxEh6eY+CB6AM3OMH9s/DHhvTfB+g6fomj2cVhpVjCsFtbQrhI41GABXHfAn4K6B8APh3pvhLQY8pAPMurtlAkvLggb5X9zjgdgABwK9H9K/LczzCWOq6fAtl+pDdx1FFFeQSFFFFABRRRQAUUUUAFFFFABRRRQAUUVk+JPEmneEtDvtY1e8h0/S7GFp7m6nbakSKMkk0JNuyAzvH/jzRPhl4R1LxL4iv49N0fT4jLPPKfyVR1ZicAKOSSAK/FX9q39qTXf2mPHLX1wZbDwxYsyaTpG7iJP8Ano+ODI2Bk9uAOBzv/tmftd6n+0n4sNnp7zWHgXTJT/Z9gx2m4bkfaJR3cjOB/CDjqWJ9F/YK/Ylk+MGp23jvxrZsngm0l3WdlMuP7VlU9x/zxUjk/wARG0cBsfb4LC0ssovFYn4vy8l5stK2rOl/YE/YbPi+Ww+JXxCsP+JFGRNo+j3Kf8fzDkTyqf8AlkOqqfv9T8v3/wBRQAigAYA7Cobe3jtYUihjWKNFCqiDAUDoAOwqx3r5XG42pjavtJ7dF2RLdxaKKK4hBRRRQAUUUUAFFFFABRRRQAUUUUAFFFFABRRRQAUUUUAFFFIelADTzx2rxb48fszaF8dLzRrq8upNMu7GTbJc2yAyTQHJMeT055DHOMtwc17P2wPzpOA3H41nOlCrFwmrpnXhcXXwNVV8PNxktmvPQ5T4f/DXw78MNETSvDumRafbryxUZd2/vOx5Y+5rrQ2SR+tB9O9IT+fpVRjGCUYqyRhVq1K83UqycpPVt6tktNZQ6kHoaWlqjM/Nz9s/4CN8OPF3/CT6TBt8P6zKS6oOLa5OSy+yvyw/4EOABXzVX7H/ABB8C6b8R/CWo+HtXj86zvIjGcfeQ9VdfRlIBB9RX5M/E34ean8LfGupeHdUT/SLST93NjCzxHlJF9mHPtyOoNfC5vgvYz9rBe7L8Gf01wHxH/aOG+oYiX7yC/8AAo9Pmtn8jlqKKK+cP1kK+x/2Fvj5/ZV6Ph7rVx/o1wxk0maRuEkPLw59G5ZffcO4r44qazvJ9Pu4Lq2leC5gdZIpY22sjA5BBHQgjNduExMsLVU4/wDDo+dz7J6Od4GeGqb9H2a2f+Z+1x5zR3zivGP2X/jlD8aPAEUtxIi+INPCwajEMDL4+WQD+64BPsQw7V7Nu3Cv0ulVjWgqkHoz+OsZhKuBxE8PWVpRdn/XZ9CWikpa1OMKKKKAPC/2sfg5/wALb+GNx9jhEmu6XuurIqPmcgfPGP8AfUYx6hfSvy8ZSjFWBDA4IPav2yKg7gea/NL9tD4Mt8OPiQ+tWEJXQ9dZp02j5YpusqewJO8f7xA+7Xymc4TmSrwXk/0Z+3eHWfexqSyyu9Hdx9eq/X7z55p0cbSuqIpd2OAqjJJ9K9f+D37LnjT4vyQ3MFp/ZGhkgnU71Sqsv/TJOsn1GF9WFfdnwe/ZX8F/CGKO4t7Marrij5tTvVDup/6Zr0QfTn1JrxsJldbEe81yx7v9EfoGe8a5flF6dOXtKi6R6er2X4vyPkH4MfsUeLPiE0F/4gD+GdFbDYmTNzKv+zGfuZ9Xx67TX3b8LPhF4c+EOgf2V4ctGt43IkmmlkLyTvjG52Pf2AAHYCu2RdiABQvsKUnnp0r7PCYCjhNYK77vc/nvOuJsfnkv9olaHSK0Xz7v1JaKKK9E+VCiiigAooooAKKKKACiiigAooooAKKKKACiiigAooooAKKKKACiiigAooooAKKKQnFACbadXl3xM/aY+F/wf81fFnjfSdMuY/vWSzeddf8AfmPc/wD47Xyb8Sv+CvXgrRvNt/BHhPU/Ek4yq3WpSLZQZ/vADe7D2IU0rjs2foFkVm634h0vw1YSX2ralaaXZR/fuL2dYY1+rMQBX4x/Ej/gpt8bvHZlhsNXsvB9m+R5OiWoV8f9dZC7g+6la+a/EvjPxN8QNTF3r2t6p4hv3OBNqF1JcyEnsCxJpcxXIftb8Qf+Ch/wK+HplifxiniG8TP+jaBC13u+kgxF/wCP180/ED/gsVEpkh8EfD53/uXmvXYX84Ys/wDoyvjT4d/sZ/Gf4oeW+ifD/VltZOVu9RjFlCR/eDzFQw/3c19NfD7/AIJA+M9V8qbxj4z0nQIjyYNNhe9lA9CW8tQfcFh9aV2x2ijx3x9/wUl+O3jrzI4vE0Hhq1frb6FaJDj6SNukH4PXz94p8feKPHt39p8ReIdV8QXJOfN1K8kuGz9XJr9dfAP/AASr+C/hTypNaXWfF9wvLDULwwwk+yQhDj2LGvorwN8Bfhv8NhGfDHgfQtGnTpcW1jGJz9ZCN5/E0WYcyWx+FXgj9mv4qfEfy28O+ANf1GCT7t0LF0gP/bVwE/Wvf/BX/BKf41+JRHJq66H4UiPLLqF950gHssCuCfqwr9lRgdOKXIp8ouZn5w+Df+COmkQqknir4iXt4T9+DR7BIMewkkZ8/XaK9u8If8Ey/gP4V8trnw7feI5k6SatqMp59SsRRT+IxX1fuo3U7Im7PPPCv7Pnwy8DKh0PwB4c0yVOk8OmQ+b+MhXcfxNegpGsYAVQoHAAGKkopiCiiigAooooAKKKKACiiigAooooAKKKKACiiigAooooAQdKWkJxVaK6jmmmiVgXiIDL3GQCP50Ba5aooooAKKKKACiiigAooooAKKKKACiiigAqnfaba6pbSW95aw3cDjDRTxh1b6g8GrlFAHkPi39kn4NeN951f4beHZJH+9NbWS20rfV4trH868R8Yf8ABKr4JeIC7aWmu+GHPKrp+oeagPuJ1kJH4j619mUUrDuz8wvGf/BHO+j8yTwn8Rre4z9y21iwaLH1kjZs/wDfArwbxt/wTO+PHg8O9v4esvEtunWXRb+N/wAkk2OfwWv21yKMilyormZ/OZ4x+E3jf4dSlPE/hLW/D5Bxu1GwlgU/RmUA/UVe8D/HT4ifDRkHhjxrruhxp0t7S+kWE/WPO0/iK/oemgiuoniljSSNxtZHUEEehFeSeOf2Rfg58RxIdc+HehyzyffuLO3+yTMfUyQ7GJ+ppco+bufmR4C/4Ko/Grwp5cWsS6P4vt1wG/tKyEUuPZ4Sgz7kGvpL4ff8FgPBup+VD4y8G6roUp+VrjS5kvYs/wB4hvLYD2AY/Wtjx7/wSM+Gmu+ZL4W8Q654XnbO2OYpe26/RWCv+b182fEH/gkz8WfDXmy+GtS0Txfbr9yOOc2lw31WX5B/38o1Qe6z9E/h7+2h8F/iaI00b4gaVFdScC01OQ2Uxb+6FmC7j/u5r2iKeO7iSWKRZI3AZXQggg9CDX89PxC/Z7+JXwpaQ+K/BOtaNChwbqa0Zrf8Jlyh/Bqq+APjf8QPhXMr+E/GGs6CqnPkWl46wt/vR52N+INHMHL2P6KKK/Hv4bf8FY/ix4V8qHxRp+keNLVcb5JYvsdy30eL5B/37NfVnw0/4KtfCXxf5UHiS31bwVdtgM9zD9qtgfQSRZb8SgFVdE8rPtiiuQ8DfFTwd8TbH7Z4T8T6V4hgxljp90krJ/vKDlT7EA119MkKKKKACiiigAooooAKKKKACiiigAooooAKKKKACiiigAooooAKKKKACkYZFLRQB4x8av2YvCPxnt5J7q3/ALN10LiPVLRQJPYOOjr7Hn0Ir8/vjF+zt4u+DN839q2f2vSWbbDqtqC0Tegbujeze+CetfrIB261S1PTLXVbSa1vLeO6glUo8UyBlZT1BB4I9jXj4zLaOKXN8Mu/+Z91kPGGPyWSg3z0/wCVvb0fT8j8uP2YPgrL8ZfiLbwXETf2Bp5W41GTHDLn5YgfVyMfQMe1fqZZ2kVjbxwwII4Y1CqijAAAwAB2Fcx4B+Gnhr4ZWV5Z+G9Lj0yC7mNzMsZJy5AHckgADgdB2rrwDgZPNa4HBLB0+XeT3Zy8TcQ1M/xSqWcYRVop/i35t/hYkooor0z48+R/+Ciw/wCLd+HD/wBRQf8Aop6/P+vv/wD4KL/8k78Of9hQf+iZK+AK/P8AOf8Aevkj+pvD3/kSR/xP8wooorwj9NCiinwwyXMyRRI0krsFREGSxPQAetOOpEpKEeaR6L8AvhFd/Gb4iWOiRK6afH+/v7gf8soVIyAf7zcKPc56A1+ruj6TbaDpdrp1nCltZWsSxQxRjCoqjAUD0AAryH9lf4JRfBz4dQLdwr/wkGpbbi/k6lWx8kWfRAcf7xY969sA9DX6JluEWFo3kvelv/kfyZxjn7znHuNN/uoXUfN9X8+nkS0UUV7B8EFFFFABRRRQAUUUUAM7U0HHt7UFscmvP/jD8YNG+DHhOfW9Wl3OcpbWisBJcS44Rf5k9AOfrE5xpxcpuyRth8PVxVWNGjFylJ2SXVmf8dfjjo3wQ8Jy6leMs+pThkstPVsPPJj9FGQWbt9SAflb4F/tv6taeLri18fXIudI1GcvHdxpg2LMfu4HWP25I689K+cPid8Tda+LHi261/W7jzJ5TiKFSfLgjB+WNB2Az9Sck8k1ylfEYnN6sq6lSdorZd/U/pHKOA8JSy2VLGxvVmtX/L2Sfl+J+09hqNtqlpDdWk0dzbTIJI5o2DK6kZDAjggjvV0etfmp+zD+1VffCS9h0LXpJb3wlK+F6tJZEnlk9U7lPxHOQ36N6Hrdl4j0u21HTbqK8sbhBJFNEwZHU9CCK+pweMp4yHNHRrdH4hn3D+KyHEezrK8H8Muj/wAn3RqUUUV6J8uFFFFABRRRQAUUUUAFFFFABRRRQAUUUUAFFFFAHP8AjLwhpHj/AMM6loHiDT4tT0fUIjDcWs4yrqf1BBwQRyCARgivxg/a+/ZK1n9mfxeWhE2oeDNRkY6ZqZXJXv5EpHAkUd+jAZH8QX9v65P4i/DrQPiv4N1Lwv4lsEv9Iv4/LlibhlP8Lof4WU4II6EV62W5jPA1O8Huv1XmNOx+Zn7Av7bz/DC9tPh547vi3hC5k2adqU7Z/syRj9xif+WLE/8AACc9CcfqzHIkqq6MGRhlSpyCPWvwr/ak/Zj1/wDZm8evpV+HvtBuy0mlauEwlzED91uyyLkBl+hHBFfU/wDwT4/bdOmyaf8AC7x7qP8AobFYNC1e4f8A1J6LayMf4T0Rj0+7027fazLAQxMPrmF1vq0vz9e6Kavqj9M6KTgilr48gKKKKACiiigAooooAKKKKACiiigAooooA8o/aL+AmhftF/Da+8MasohueZtP1ALl7O4AO1x6jnDL3UkcHBH4dfEr4c678JvG+q+FPElm1lq2nTGKVDyrjqrof4lYEMD3BFf0N96+Uv27P2SYf2hPBLa5oVuieOtFhZrRgADfQjJa2Y+vUoT0YkcBiR9Fk+ZfVZ+zqP3H+D/y7lJ2PxqoqW6tZrK5lt7iJ4J4nMckUilWRgcEEHkEHtUVfpcXzbFhV3RNavvDmsWWq6ZdS2Oo2UyXFvcwMVeKRSCrKexBANUqKUoqa5WB+3v7G/7UVj+0n8Nori4eK38W6WEg1eyTjLY+WdB/cfBPsQw7An6E/ir8AvgJ8bdd+AHxJ0zxdoUhZ4G8u7s2YiO7tyRvif2IGQexCnqK/cz4W/EzRPjB4E0fxb4euPtWmalCJF6b4m6PG47MrAqR6juOa/Mc3y54OrzwXuS28n2IasdnRRRXgkhRRRQAUUUUAFFFFABRRRQAUUUUAFFFFABRRRQAUUUUAFFFFABRRRQAUUUUAFFFFABRRRQAUUUUAFFFFABRRRQAUUUUAFFFFABRRRQAUUUUAFFFFABRRRQAUUUUAFFFFABRRRQAUUUUAFFFFABRRRQAyuV+JvxG0P4S+B9X8WeIrkWmlabCZZG/ic9FRB3ZmIUDuSK6h3EaFmIAAySe1fj1/wAFAv2rz8cfHH/CK+Hbst4K0GZlR42+S/uhlWm90XlU9izfxYHo5dgZY2sodFu/IaVzwv4+fGzXPj/8TdU8W625Qzt5dpZhspaW6k+XEv0ByTxlix7151RRX6vSpRowVOCskaBRRRWoE9hY3OqXtvZ2cEl1d3EixQwQqWeR2OFVQOSSSABX7O/sP/soW/7OfgEX+rQxy+ONajV9RnGGNqnVbZD6L1Yj7zeoVa+fv+Can7I/krbfFzxbZfvGB/4R+ynXoOhuyD68hPxbupr9HQPevz7PMy9pJ4ek9Fv5vt8iGx9FFFfJkhRRRQAUUUUAFFFFABRRRQAUUUUAFFFITigCpd3cNjay3NzKkFvCpkklkYKqKBkkk8AAd6/In9u/9tCf46a3J4P8J3Tw+AdPm+aVCVOqTKf9Y3/TMH7inr9484C99/wUM/bWPiu4vfhf4Fv/APiSwuYtb1SB+LxwebeNh/yzU/eP8RGPug7vnv8AZF/ZX1b9pfx15LiWw8I6c6yatqajovUQxk8GRsfRRlj2B+yyzA08LT+uYrS2qX6+vYtK2rOv/Yf/AGN7v9obxMuv+IIZbbwDpkw+0Scq2oSjnyIz6dN7DoDgcnI/YnStLtNC021sLC1isrC1iWGC2gQJHEijCqqjgAAAACqHhDwjpPgPw1p2g6BYRaZo9hCILe1hGFRR/Mk5JJ5JJJyTW7/FXz+YY+eNq8z0itl/XUlu46iiivNEFFFFABRRRQAUUUUAFFFFABRRRQAUUUUAFFFFABRRRQAUUUUAFFFFABSYFLRQAUUUUAFJS0UAQso4/Svnf9sL4CD4qeCn1rSrfPiXR0aSIIPmuYerxe5/iX3yP4jX0W3TmkKhuCPlrGvSjiKbpz2Z35djq2W4qGKoO0ou/r3T8mj8S2UqSCMEcEGivp39tX4CnwF4pPi/SLYroOrSnz0Rflt7g5J+ivyw9DuHHFfMVfmWJoSw1V05bo/snJ81oZxg4Yqi91t2fVPzTCiiiuU9s9B+Bnxbv/gz4/sddti8lox8i9tlPE0BI3D/AHhgMD6gds1+r3hzxBY+KtDstX0y4S6sLyFZoZk6OrDIP/1q/GCvrv8AYa+Pp8P6oPAGtXONPvXLaZJI3EUx5aL6P1H+1kdWr6bJ8b7KfsJv3ZbeT/4J+NcfcOfW6P8AaWGj78V7y7r/ADX5H37RSBgRmlr7c/nEKKKKAItx6jkVi+JfB+jeMIbeHWNMttUit5luIkuohIqSKCAwB4yMn863F4+tB+YUNKWjHCcoNSi7NdUMihSBAsahFAwABgCpelFLQK99QooooAKKKKACiiigAooooAKKKKACiiigAooooAKKKKACiiigAooooAKKKKAEwKWvM/it+0R8OfgnbGTxl4u07R5gu5bJpPMunH+zCmXI99uK+Kvi5/wV+06z86z+G3hCS/kGQuqeIH8uPPqIIzuYfV1PtSbsNJs/R8naMk14t8Vf2xfhF8GvOh8R+NLBtQiyDpunN9rud391kjzsP+/tHvX45/Fn9sj4v/GczReIfGd9HpsuQdM01vslrt/ulI8bx/vlj71xnw5+Cnj34vXv2fwf4U1XxA+7a8trbsYYz/tynCJ/wIip5uxfL3Pvj4pf8FgiDNbfDvwSMchNR8Ry/wDtCI/+1Pwr4++KP7aPxk+Lplj1zxvqEFhJkHT9Lb7Hb7f7pWLbvH++Wr6L+FP/AASN8d+IfJuvHfiLTvCdqcFrOyH22691JBWNfqGb6V9g/C7/AIJwfBL4aiGefw9J4u1GPB+0+IZfPUnv+5AWIj6qfrRqwvFH43eCfhl4w+J2o/ZPC3hvVvEd1nDLp9o823PdioIUe5wK+qPhp/wSo+L3jHyZ/EculeCrNsFlvJ/tNyB6iOLK/gzqa/X/AEbRdP8AD1jHY6XYW2m2UQxHbWkKxRoPQKoAFaNPlE5M+HPht/wSZ+FfhfypvFWqax4zulxviaT7Fat/wCP5x/38r6k8A/Aj4efCqBV8J+DNG0ORRj7RbWiee3+9KQXb8Sa7+kyKdiW2wAxS0UUxBRRRQAUUUUAFFFFABRRRQAUUUUAFFFFABRRRQAUUUUAFFFFABRRRQAUUUUAFFFFAEefmrwf4vfEsfB34yeEdRvpinh3xBbyaZfyMflt5I3DQyH0GZnB/2ST/AAiveMDNfLn/AAUE0Q6h8ILG/Rcmw1KN2b0V1dD/AOPFPyrjxUpU6MqkN1r9x72R0aeKx9PDVvhneL+asn8nZn1BHKJoxIjBlIyGHenKepI4r49/Yq/aPXXtPt/APiG4/wCJjax7dNupW5niUf6sk/xoOnqo/wBnn7CBz/Fmqw2IhiqaqR/4YxzbK6+T4ueFrrVbPo10a9SWiiiuo8cKKKKACiiigAooooAKKKKACiiigAooooAKKKKACiiigAooooAjdFkUqyhlIwQRkGvHPiP+yB8Hvir5r6/4B0lrqTJa8sYvsdwT6mSEqWP+9mvZ6KAPzy+JH/BIDwrqQluPA3jPUdEmOWW01eFbuEn+6HXYyj3Ic18n/Ev/AIJtfHD4drNNB4eh8W2MeT9o8PT+exH/AFxYLKT9ENft7RU2RXMz+bme28RfD7Xtk0Wp+G9atWztdZLW4hb8cMpr6D+F3/BRn42/DLyYZPEi+LNPjx/oniKP7SSP+uwKy/m5HtX7N+M/ht4V+I+nmw8U+HNM8QWmCBFqVokwXPddwO0+4wa+Uvil/wAEqPhN408648MTal4HvnyVW1lN1agnuYpSW/BXUUrNbFcye5yXwq/4K6+CteaG18e+GdQ8L3BwrXunt9stvdmXCyKPYB6+xPhr8dPh/wDGG0E/g7xbpev/AC7mgtpwJ0H+3E2HX/gSivyj+K3/AAS2+L/gLzrnw/HYeOdOTJB02XyrkL6tDJjn2RnNfLGteHvE/wANfEAttV07VPDGtWzbxHdQyWs8ZHQgEAj60Xa3DlT2P6QaK/D34Sf8FF/jT8KzDBL4hHi/S48A2fiJTcNj2mBEucdMsR7V9rfCH/grD8OfFvk2njfSr/wTfNgNdIDe2efXcgEi/TYQPWndEuLR92UVzHgv4h+GPiPo66p4W1/TvEFg2P3+n3KTKpPZtp+U+xwa6eqJCiiigAooooAKKKKACiiigAooooAKKKKACiiigAooooAKKKKAEwKWiigAooooA+SP+Ci3/JN/Dv8A2FR/6Jkr8/q/QH/goqv/ABbXw6f+osv/AKJlr8/q+Bzn/efkj+pPD1/8Iq/xP8wooorwD9PCvqj9h34Gt4x8UnxpqkG7SdIk22iSDia567vcRgg/7xHoa+ffht4A1H4m+NtM8OaWmbm9lCs5GVhjHLyN7KoJ/Tqa/Wr4f+CNO+HXhTTfD+kw+VZWUQjX1Y9WZvVmJLE+pNfR5Pgva1PbTXux/F/8A/I+PuIPqGG/s+hL35rXyj1+/ZfM6ZVAXFOoor7o/mgKKKKACiiigAooooAKKKQ9KAGcGvnP9rL9m6X4z6TBq+jXEieItNiZIraSQ+TcJnJXBOEfPRu/AbjBX6MwARjikGdpzg1jVowrwcJrRnfgMdWy7EwxOHdpx+70fqfitqml3mi6hcWOoW0tpe28himgnQq8bA4IIPQ1Vr9M/wBpf9lrTPjHp0mq6Wsem+LIE/d3OMJcqBxHJj8g3Ue44r83vEXhzUvCetXek6vZS2GoWjmOa3mXDKf6g9QRwQQRX57jsDUwc+8Xs/66n9X8N8TYfP8ADpL3akfij19V3Rm17l+zd+05qnwT1RbC9MuoeFLiTM9mDloCeskeeh9V6N7HmvDaK4qFadCanTdmj6DMstw2aYeWHxMOaMv6uuzR+zPhPxXpfjbQ7TWNHvY73T7lBJFNEchh/Qg8EHkEEGtsZr8qf2fP2ita+Buu8b7/AMO3Lg3mnFvw8yPP3XA/BgMHsR+mXgPx5o3xG8O2mtaHeR31hcLkOnVT3Vh1Vh3Br9AwOOhjI9pLdf5eR/KnEnDOJyCtr71OXwy/R9n+Z1FFFFeqfGBRRRQAUUUUAFFFFABRRRQAUUUUAFFFFABRRRQB5/8AGb4O+HPjt4D1Dwp4mtBPZXA3RTqB5ttMAdksZ7MufoQSDkEivxH+PvwI8Sfs8fEK78Ma/EWVT5tjqEakRXkGflkT+RXqpBHuf33IryP9pL9nnw9+0j8Prjw9rCCC/i3S6bqapmSznxww9VPAZe49CAR7mV5lLBT5J6we/l5lJ2PmT/gn3+2x/wAJ5aWfw08d32fElunl6Rqlw/N/Go4hkJ6yqBwf4wOfmGW+9T61/Pj8Rfh54o+BXxFvPD+twzaTr2lTh45oWK5wcxzROMEqcBlYfoQQP1X/AGFv2y7f4++HI/DHia4jg8f6ZCN5bCjUoRx5yD++ON6j/eHBIXszbLYpfWsNrB6u3TzXkDXU+uqKKK+XJCiiigAooooAKKKKACiiigAooooAKKKKAPzY/wCCkv7IWw3fxd8H2WVJ3eIbGBeh6fa1A/KT8G/vmvzjr+ja/soNRtJrS6hS4tZ0aOWKRQyOhGCrA8EEEjFfjF+3J+ynP+zr8QTf6RBI/gfW5Gk06XlhaydWtmPqvVSeq+pVq+7yPMuZfVqr1W3mu3yLTPmaiiivsigr6w/YF/avb4CeO/8AhHdfuivgfXplW4Z2+WxuDhVuB6L0V/bB/gAPyfRXLicPDFUpUqi0YH9HkUqzorowdGAKspyCPUVLnvivgf8A4Jr/ALWH/CZaHF8LPFN3u1zTISdGuZm5urVRzASerxjp6oP9gk/e9fkuLw08JWdOfT8V3M3oPooormEFFFFABRRRQAUUUUAFFFFABRRRQAUUUUAFFFFABRRRQAUUUUAFFFFABRRRQAUUUUAFFFFABRRRQAUUUUAFFFFABRRRQAUUUUAFFFFABRRRQAUUUUAFFFFABRRRQAUUUUAFFFFABRRRQAlFGOc15F+0v8f9K/Zz+Fuo+Jr/AGT6gR9n02wZsG6uWB2L67Rgsx7Kp74BunTlVmoQV2wPnH/gpF+1efh74bf4aeGLzZ4k1iDOqXELfNZWjD/V5HR5B+ITJ/iU1+VHWtnxl4v1bx94p1TxFrt49/q2pXDXNzcSdWdjnj0A6ADgAADgVjV+rZdgo4Kiorfq+7NUrBRRRXqAFfTn7DP7Kc/7RHxCGoaxA6+BtEkWTUJTkC6k6rbKf9rqxHRfQsteNfBj4Ra78cfiNpHg/wAPw7ry+k/eTsCY7aEcvK/oqjn3OAOSK/dH4PfCXQfgn8P9J8IeHYfKsbGPDSMB5lxIeXlc92Y8n04AwABXzWc5j9Wp+ypv35fgu/8AkJux19lZwWNpDa28KQW0KCOOKNQqIoGAoA4AA4xVyiivzczCiiigAooooAKKKKACiiigAooooAKKKKAGCvgv/gob+2f/AMIFZXfwz8E3/wDxUl1Hs1fUbd+bCJh/qUI6SsDyf4VP94gr6d+3D+11bfs6eD20jRJo5/HerxEWcXDCyiOQblx9chAerA9QpFfkp4G8EeKPjj8RbTQ9Iin1rxHrNyWaSVyxZmJaSWVznAHLMx9zX0+UZcpf7ViNILa/Xzfkikup0H7PXwD8Q/tFfEa08M6Ghih4m1DUXQtFZQA/NI3qeyr/ABEgcDJH7e/CT4T+H/gr4E03wp4ZtBa6bZpy7YMk8h+/LI38TseSfoBgAAcr+zP+ztoX7Nnw7t/D+lILnUpts2p6oUxJeT45Psi8hV7D1JJPsGRXHmmYvGVOSHwLbz8xN3FooorxBBRRRQAUUUUAFFFFABRRRQAUUUUAFFFFABRRRQAUUUUAFFFFABRRRQAUUUUAFFFFABRRRQAUUUUAFFFJQBzXjvwbp3xA8K6joGqxCexvYjFIvcejKezA4IPYgV+TnxW+G2pfCbxxqPhzU1LPbvugn24WeE/ckX2I/IgjtX7CHrxXz9+118CU+Lfgg6jpsA/4SbSFaS2KjmePq8J9c4yv+0McbjXiZpgvrNLngvej+K7H6NwVxE8mxnsKz/dVHZ+T6P8AR+XofmbRSujRuyOpVlOCpGCDSV+en9VxkpR5ohUltcS2dxFPBI0M0TB0kQ4ZWByCCOhBqOiheQpxjOPLM/UL9lf46R/GTwJGt5ID4i0wLb30fTccfLIB6MAc+jBh0xXuLMFr8xf2PtF8dv8AFKx1XwlYtJZQsItSnnYx2xt2I3oz45boygAnIBxgGv06GcDPB71+k5dXnXoJ1FqtL9/M/kPi7K6GV5nKnhpJwlrZPVX6P9PIlooor1D4sKKKKACiiigAooooAKKKKACiiigAooooAKKKKACiiigAooooAKKKKACiivOvix8evAHwR077Z4z8U2GigrujtZJN9zMP9iFcu31Ax60Aei1ma3rmneHNNn1HVtQtdL0+Bd0t1eTLFFGPVmYgAfWvzY+Nv/BXW4lNxp/wu8MiBOVGta+Nzn3SBDgeoLMfda+Evif8b/Hvxp1T7b4z8T6jr8u4tHDPLiGIn/nnEuET/gKip5i1Fn6sfGb/AIKj/Cv4defZeF/tPj3VkyoGn/ubNW9DOw5+qK496+FPjH/wUf8AjH8VvPtbPWE8F6PJkCz8PgwyFf8AanJMmfXaVB9K534L/sH/ABh+NnkXOn+GpNC0aXBGra9m1hKn+JVIMjj3RSPevu34Nf8ABJz4e+EDBeePNTvPG2oLhmtIibOyB9CFPmPj13gHutLVle6j8sfDfhLxV8UfEBtND0rVPE+s3Db2jtIZLmZyTyzYBP1J/Gvr34Rf8EofiZ4yEF34z1Cw8DWD4LQOReXmP+uaEIPxfI9K/VvwZ4C8OfDvSE0rwzoWn6BYJj/R9PtkhUn1O0DJ9zya6WnykuXY+VvhL/wTg+DHwuENxd6G/jLVI8E3XiBxNHnviAAR4/3lY+9fTWmaXa6PYw2djaQ2VpCuyOC3jEcaD0CjgD6VfpD0qib3FooooEFFFFABRRRQAUUUUAFFFFABRRRQAUUUUAFFFFABRRRQAUUUUAFFFFABRRRQAUUUUAFFFFABRRRQAUUUUAM7145+13pQ1f8AZ98WRbdxigS4HsY5FfP5Ka9kHpXA/HWy/tP4P+MrXvJpNyB7Hymx+uK568eelOPdP8j0ssq+wxtGp/LKL+5o/I/T7+50q/try0nktbq3kWWGeJirxupyGBHQgiv00/Za/aGtPjT4VSzv5Et/FOnIFu4OF85egmQeh7gfdPsRn8w63/A3jfVfh34psNf0W4MF9ZvuU9Vdf4kYd1YZBHvXwOAxssJUt9l7o/qXifhyln+DvHSrHWMvPs/J/gfstkBttJ24rzj4IfGTSvjT4OttZ08iK4TEd5Zs2Xglxyp9QeobuPfIHowbI9Wr9DhONSKnB3TP5PxGHq4SrKjWjyyi7NPuS0Ug6UtWYBRRRQAUUUUAFFFFABRRRQAUUUUAFFFFABRRRQAUUUUAFFFFABRRRQAUUUUAFc54y8A+GviDpLab4n0DTtfsDn/R9RtknUH1AYHB9xzXR0UAfEHxd/4JS/C7xr5114Pvb/wLqDZKxRMbuzz7xyHeP+AuAPSvib4wf8E3PjN8KxNdWWjx+NNJjyftXh9jLKB23QECTP8AuhgPWv24oqbIpSaP5wNC8S+Kfhh4iN1pGpap4X1u1Yo0lrLJazxkHlTggj3Br7A+Df8AwVc+JPgryLLxtYWfjnTUwpuGxaXoH++g2Nj3TJ7t3r9N/in+z58PfjXZGDxp4S07Wn27Vunj8u5jH+zMmHX6BsV8PfGT/gkNazCe++GPitrd+WXSPEA3J9FnQZHoAyH3alZrYq6e59K/Bn9vz4P/ABnEFrbeIV8Oa1Lgf2X4gxbOW9EkJMb5PQBsn0FfR6OsqhlYMpGQQcg1/Pj8XP2aviV8DLpk8Y+E7/S7YNtTUETzrRz22zJlMn0zn1Ard+DH7YnxW+BDww+HPFFxNpEZH/Em1PNzZkegRjmP/tmVPvRzdw5ex++1JgV8DfBH/grJ4L8V/Z9P+IukXPg/UGwp1GzDXNix9SAPMj+mHHq1fbPhDxvoPj7RYdX8N6zY67pkvCXen3CzRk+mVJwR3B5FUnchpo6GiiimIKKKKACiiigAooooAKKKKACiiigAooooAKKKKACiiigDnfFngzRfHOjTaRr2nQ6lp0o+aCdNwz2IPVSOxGCOxr4e+Of7CuqeGjcat4EaTV9OGXfS5Tm5iH/TM9JB7cN0+8a/QDPbFIw4NcGJwVLExtNa9+p9Hk/EGOySpzYafuveL1T+XfzPxQurWaxuJbe4heCeJikkUqlWRhwQQeQRUVfql8af2YvCHxlt5J7qD+zNcC4j1S1UCT2Djo6+x59CK+ZPhj+w/wCIdP8Ai/bxeKIYbnwvp7faPtkTAx3eD8ke0/MpJ5YEYwCATkGvkquT1oVFGPvJ9f8APsfvuA4/y7E4SdSt7lSKu4vr6Prf5M9d/Yl+Bv8AwgXg/wD4SvVYNmu61GrRo4+aC26ovsX4Y+20dQa+oMnjjmmRRLDGkaqAqDAFPAOOa+0w9COHpRpx2R/OWZ5hVzTF1MVWfvSf3Lol5JElFJS10HmBRRRQAUUUUAFFFFABRRRQAUlGaWgCHcM4z+FeKftHfs36N8a9Ea5Ty9O8R2sZFrqAX7w6+VLjlkJ/FScjuD7Y5C8kha+L/wBsD9qsWC3XgXwfd/6XgxalqULf6odDFGR/H2Yj7vTrnb5+NqUadGXtVdPp39D6fhzCY/FZhTjl7cZrVy6JdW/Ly6nxRq+ly6Hq15p1yUa4tZnikMbKyFlJB2spIYZHUVTo6mivzR2vof2RSUoQSqO7CvS/gd8d9e+CHiRbzTnNzpkzAXumyMRHMvqP7rjs34HIyK80orSjVnSkpwdmjkxuCoZjRlh8RFSjLRp/1+PQ/YL4ZfFHQfiz4Yttc0G78+CT5ZIW4kgkxzHIv8LD8jwQSCDXYk8nJ4r8hvhB8Y9f+DPiZNW0affC+FubJ2Pk3MefusOxHOGHI+hIP6b/AAe+MOg/GbwzDqui3A81cLdWcmPNtpMfdYfyYcEdO+Pv8BmEMXGz0kunf0P5Z4o4Ur5FU9pC8qTej6ryf6PZno9FJS17B8CFFFFABRRRQAUUUUAFFFFABRRRQAUUUUAFFFFAHzl+2N+yfpn7S/glzAIrLxlpkbNpeoMMBu5glPeNj3/hPI/iDfjnbXHir4J/EVZYzd+HPFmgXncbZYJkOCCOhHYjkMD3Br+hfv1r4z/b4/Y1j+NegS+M/Cdmq+O9Nh/ewRDB1SBR9w+sqj7p7j5T/Dt+kynMlSf1ev8AA9vL/gMpM9P/AGSf2pNI/aZ+H6XeY7HxXpyrFq+mIfuPjiWMHkxvgkehypzjJ9+yK/n4+EHxZ8S/AX4i2Hifw/M1rqNjIUntpchLiPP7yGVe6nHPcEAjBAI/b/4FfGvw/wDH/wCHuneLPD0v7qYeXdWjsDLZzgDfE/uM8HuCCODWOaZc8LP2lP4H+Hl/kDVj0miiivBJCiiigAooooAKKKKACiiigAooooATvXDfF/4T6F8a/AGreEfEUPm2F/HhZFA8y3kHKSoezKeR68g5BIruQc0URlKElKLs0B/Pv8afhBrvwL+I2q+EPEEO27s3zFcKCI7qE/cmT1Vh+RyDyDXC1+1P7b37LEH7Rvw7e50uCOPxtoqPNpk/Cm4Xq9sx9Gx8pPRsdAWz+Ll7ZT6deT2l1DJbXMDtFLDKpV0cHBUg8gggjFfqeVY+ONo6/Et1+vzNE7kNFFFe0M0vDXiPUvCGv6frej3klhqmnzpc21zCcNHIpypH4iv3D/ZR/aL039pL4WWmtxeXba7abbXV7BD/AKicD7yjrscfMp+oySpr8Kq9l/ZU/aI1L9m/4p2XiCAyXGiXOLXV7BDxPbk8kDpvT7yn1GM4Y14Gb5esXR54/HHb/ITVz93qKyPC/iTTfGHh/Ttb0i7jv9M1CBLm2uYjlZI2GVI/A1r1+YtNOzMwooooAKKKKACiiigAooooAKKKKACiiigAooooAKKKKACiiigAooooAKKKKACiiigAooooAKKKKACiiigAooooAKKKKACiiigAooooAKKKKACiiigAooooAKKKKACiiigAooooAKKKKAM/VNUtND0y71G/uI7SxtInnnuJWCpFGoJZmJ6AAEk1+I37Y37St3+0j8U7jUIJJIvCumFrXRrR8jEWfmmYdnkIBPoAq/w5r6p/4Kb/ALUxhjb4Q+GbzEjBZfEFxC3QcNHa59+Hf22juwr83K+9yLL+SP1motXt5Lv8y0gooor7AoKfBBJdTxwwxtLLIwRI0GWYngADuaZX35/wTQ/ZU/4SfWU+K3iez3aTp8pXQ7eZeLi5U4a4weqxnhf9vJ42c8ONxUMHRdSXT8X2Bux9Q/sJfssx/s9fDwanrVsv/Cba5Gst+7DLWkXVLYH26tjq3HIVTX1L3paQDFfktetPEVHVqPVmQtFFFZAFFFFABRRRQAUUUUAFFFFABRRRQAnQV49+01+0Rof7Nnw2ufEOpbLnVJswaXpm7D3c+OB6hF4LN2HuQD23xK+Ieh/CjwTqfirxHeLZaRp0Rllc8sx6Kij+JmJCgdyRX4fftIftA67+0d8SbzxLqrNb2S5h03TVbKWduD8qj1Y9WbuT2AAHt5Xl7xlTmn8C38/IpK5y3i3xX4p+N3xGudX1OS41zxPrl2AEiQs8kjEKkcaDoBwqqOgAAr9d/wBiX9kmz/Zu8E/2hq0Udz461eJW1C5XDC1Tgi2jPoDgsR95h3CrXlH/AATr/Y4/4QTTLb4n+M7LHiK+i3aRYTrzYwMP9cwPSRweB/Cp9WIH3oTXbm+Yqf8AsuH+Bb26+Xogb6DqKKK+XJCiiigAooooAKKKKACiiigAooooAKKKKACikpGcKuScCgBpH4UHuK8L+L37XHgf4USTWLTNruuR5BsLAhvLb0kk+6n05Yf3a+T/ABx+3d8Q/Ek7jRzaeGrQkhVt4xPLj3eQEZ9wory6+Y4fDu0pXfZan2eVcI5rmsVUpU+WD+1LRP06v5I/SPzV7MDS+YMda/IrUPj98R9Sl8ybxtratnOIbx4h+SECtLQv2nPih4elV7bxlqMuDnbdss6n2xIGrzlnlG+sXb5H1cvDXMlG8asW+2v52P1jJ4zR1UGvhP4bf8FCdQt5o7Xxto0d3ASA19pnySKPVomOG/Ar9DX2D4B+Jfhz4maSupeHNUh1G2P3vLOHQ/3XU/Mp9iBXr0MbRxK9yWvbqfB5rw9mOTP/AGqlaPdar71+tmdfRSUtdx86FFFFABRRRQAUUUUAFFFFABRRRQAU1lDKQRxTqKAPzu/bc+AZ8GeIv+E10eD/AIk2qS4vI414t7g87vZZOT/vZ/vAV8sV+y3jTwpp3jjwxqOh6pAtzY30LRSRt3B7g9iDgg9iAa/NW8/ZL8cv8U7/AMH6fpz3EVu4kXVJQUtvIYnY7P6kA/KMnKsADivis0y6SqqpRjdS6Lv/AME/ongziyjLBywuPqKLprdu14/5rbz0PFoIJbqeOGGNpZpGCpGgyzE9AAOpr61+Af7DWo+Ixba348Emm6ccPHpCnbNMP+mp/wCWY/2R83+7X0P8Cv2VfDPwaijvpY11nxFt+bUbhPuHuIk52D35Y8844r3UD6Cu7BZPGFqlfV9unz7nznEfH9TFc2Gyz3Y9ZdX6dvXcxPDPhXTPCOlQ6bpNjDY2cChI4beMIqj6Dv6nqa280D60vTrX0ySSsj8anOU5Oc3dvqPooopiCiiigAooooAKKKKACiiigAooooAKKKKACiiigAooooAQdKWkJxXzd8fP27/hX8AxcWN1q48SeJIsr/Yuiss0iN6SvnZFz1BO70U0Dtc+kegrwn45ftm/Cv4BJPb+IPEMd5rkYOND0nFxd59GUHbH/wBtCtfmH8ev+Cj3xU+MpubDS70eBvDsmV+xaNIRPIp7SXHDnjghdikdQa8G+HHwi8b/ABo146d4P8Pah4ivmYGVreMlI8/xSSHCoPdiBU83YtR7n1N8c/8Agqd8R/iEbjT/AATbxeA9GfKieEie/kX3lI2pn/YUEf3jXyPZaf4r+LHisxWsGreLfEd++4hFku7qdu5PVm+pr9DvgT/wSNANvqfxX8Q56N/YWhN+klww/AhF+j198/DP4N+Cfg5ov9meDPDVhoFrgBzaxfvZcdDJIcu592JNKze4cyWx+X/wR/4JRePfGX2fUPH+oweCNMbDGyjxc37j0IU7I8juWJHda/QD4LfsVfCX4FCC40LwzDf6zFgjWdYxdXW4fxKWG2M/9c1Wvdsik3VSViXJsUDFLRRTJCiiigAooooAKKKKACiiigAooooAKKKKACiiigAooooAKKKKACiiigAooooAKKKKACiiigAooooAKKKKACiiigAooooAKKKKAIz0rmviXb/aPh/4ij/v2E6/nG1dKelct8UbgWfw68SyscLHp1w5P0jY1nU+B+h1YX+PC3dfmfjoetFB60V+Uy+I/uOj/Dieh/BD4yar8FfGkGsWBaWykxHe2JbC3EeeR7MOqnsfYkH9UPBHjXSviB4bsNd0a5W7sL2MSI46j1Vh2YHII7EGvxsr3b9ln9om5+C/ib7DqUkkvhbUHAuo+W8hugmQe3AYDqPUgV9BlWYewl7Ko/df4P8AyPyrjbhVZnS+vYSP72K1X8y/zXTufqDgUdBWfpuo2+pWUF5azJPazossUsbBkdSMhgR1BBzmtA9K+6P5oacXysWiiigQUUUUAFFFFABRRRQAUUUUAFFFFABRRRQAUUUUAFFFFABRRRQAUUUUAFFFFABRRRQAUUUUAU72xt9RtZba5gjubeVSkkMyB0dT1BB4I9q+VPjV/wAE1PhF8VxcXmkWMngTW5MsLnRFAtmb/btj8mPZNh96+th0paB3sfiR8bf+CcHxc+EX2i9sNMXxvoUeW+26EpeZV9Xtz84Pc7QwHrXgngL4neM/g74gOo+Fde1Lw1qcbbZPssrR7sH7siHhxn+FgR7V/RlXi3xt/ZF+F3x9hlfxR4agXVnGBrOnYt71T2JkUfPjsHDD2qOXsWpdz4l+Bf8AwVw1G0NvpvxW0BdQh4U65oiiOYf7UkBIVvcoVx2U1+gfwp+OvgT416R/aHgvxNY65GqhpYYX2zw5/wCekTYdP+BAV+ZPx0/4JS+OvBP2jUvh7qEXjfSVywsZdtvfxr6AE7JMDuCpPZa+OFfxZ8JPF2VOreEfEunSf9NLS6t3/RlNF2twsnsf0e0mBX5K/AT/AIKu+MPCBttM+Jemr4w0pcIdTtAsF/GvqRxHLgdjsJ6ljX6MfBv9pH4d/H7TRc+DfEdtqFwq7ptOlPlXkHrvhbDY7bhlT2Jqk7kNNHqdFFFMQUUUUAFFFFABRRRQAUUUUAFFFFABRRRQAUUUUAFJgUtFABRRRQAUUUUAFFFFABRRRQAUUUUAFFJmloAjC/do7ZzQRnn0r5i/ay/aih+GGny+GPDcyS+KbhPnlXDCxjI++f8ApoR91e33jxgNz168MPTdSo9EelluXYjNMTHDYeN5P7kurfZIx/2u/wBqhfBltP4N8JXQOvzLtvb2Jv8AjzQj7in/AJ6Ed/4R7kY+AndpHZmYszHJJOSTTrq6mvrmW4uJXnnlcySSyMWZ2JySSepJ71HX51jMXPF1OZ7dF2P634e4fw+Q4VUqWsnrKXVv/JdEFFFFeefVBRRW1rfgzXfDmm6ZqOpaXc2VlqcRltJ5oyEmQHGQf1wecEHoQTapuabS2MKlelSlGFSSTe3n1076GLXWfDT4m678J/FFvrmgXZguE+WSJ8mKaPPMci9wfzB5BBGa5OinTnKnJSi7NGeJw9PGU5Ua0VKMlZp7NH6x/A747aF8cPDYvdOkFrqUAC3umsw8yBz/AOhKecMOvsQQPUc55r8a/AvjvWvhz4ktNc0G9exvoDwy8rIvdHXoynuD/PFfph+z3+0Vovxw0UBCun+IrdAbvTnbkdvMj/vIT36jOD2J+8y7Mo4lclTSX5n8w8V8IVMmm8Thk5UX98fJ+XZntFFFFe6fmoUUUUAFFFFABRRRQAUUUUAFFFFABRRRQAUnUUtFAH5t/wDBRj9jLcL/AOLPgqx55m8Qabbp+d2ij/yIB/v/AN418n/sn/tN6x+zR8Q4tUhMt54cvisOsaYrcTRZ4dQeBImSVP1BOGNfuZLBHcxPHIqvGwKsjDIIPUEV+Qv7ff7Hz/A7xO/jDwvaE+BdXmOYY1yNMuG5MR9I25KHtyvYFvscrx0MTT+pYrW+i/y9V0LTvoz9Y/Bvi3SfHnhfTPEGg30ep6RqEKz211Ccq6n9QRyCDyCCDyK3e9fj/wDsB/tgv8EPE6eDfFV2T4F1eYbZpWyNMuG480ekbcBx24bs279e4pUnjWSMh0YBlYHIIPcV89mGBnga3I9U9n3X+ZLVieiiivPEFFFFABRRRQAUUUUAFFFFABRRRQAh6V+Z3/BS/wDZR+wXMvxd8L2f+jTsF8QWsK/cc4C3QA7McK/vtb+JiP0w9az9X0iy1/SrzTNRto72wvIXguLeZdySRsCGVgeoIJFdmCxc8HWVWPzXdDTsfznUV7x+2H+zTe/s2/FO406JJZvC2pFrrRrx+d0WfmiY/wB+MkA+oKtxuxXg9frWHrwxFNVKbumaBRRRW4H6Af8ABMz9qj/hG9YT4TeJbzGl6hIX0K4mbiC4Y5a3yeiyHJX/AG8jkvx+oI/Ov5w7W6msrmK4t5XgnicSRyxsVZGByCCOhB71+0/7D/7T0f7RPwwiTUp0HjHRVS21SLgGYYwlwB6OAc46MG4Axn4DPcv9lL6zTWj39e/zIa6n0vRRRXyJIUUUUAFFFFABRRRQAUUUUAFFFFABRRRQAUUUUAFFFFABRRRQAUUUUAFFFFABRRRQAUUUUAFFFFABRRRQAUUUUAFFFFABRRRQAUUUUAFFFFABRRRQAUUUUAFFFFABRRRQAnWvEP2tP2iLL9nD4TX+uM0c2vXZNpo9m5z5twRwxH9xB8zfQDILCvX9X1S00PTLzUb+4jtLG1ieee4lbakUagszMewABOa/D79r79oy7/aP+LN5rCPJH4bsN1po1o/GyAHmQjs8hG4+nyrztFezlWA+u1/e+GOr/wAvmNK543retX3iPWL3VdTupL3Ub2Z7i4uZm3PLIxLMxPqSSapUUV+qRXKrRNAooq5o2j3viHVrLS9NtpL3ULyZLe3toV3PLIxCqqjuSSBSk+VczA9X/ZX/AGedS/aP+K1j4eg8y30W3xdatfoP+Pe2BGQD03sflUepzjANfuR4Y8Oab4Q8P6foekWsdjplhAltbW0QwscajCgfgK8f/ZE/Zysv2bfhTaaQwjm8SX+261m8TnzJyOI1PdIwdo9fmbjca92HXmvy3Nce8bWtF+5Hbz8yG7jqKKK8UkKKKKACiiigAooooAKKKKACiiigBp71Uvby3sLSa7uZkt7WFDJJNIwVEUDJYk8AADOauN0r82P+Ckv7Xu9rv4SeD735R8viG+gbqf8An0Uj85PwX++K68HhJ4usqUPm+yGlc8L/AG6v2t5/2hfG39iaDcPH4D0aZhaKMr9umGQblh6dQgPRSTwWIHc/8E7/ANj3/hZutw/EbxdY7vCmnTf8S6znX5dRuVP3iD1iQjnszDHIVhXjf7Hv7L2oftLfEeO0lEtr4T0wrPrF+gwQhPywof8Ano+CB6AM3OMH9sfDnh/TvCeh2GjaRZxafpdjCtvbWsC7UijUYVQPoK+qzHFwwFFYPDaO2vl/wWU3bQ1QMDApaKK+KICiiigAooooAKKKKACiiigAooooAKKKKAE6iggYoHSs/U9SttGsbi9vJ47a1t42llmlYKiKBksSegAFGw0nJ8sSPVtWsfD+mzahqN1HZWduhklmmYKiKOSST0FfAf7RX7Z+o+MprrQPBM0ulaECUk1FcpPdjvtPWND/AN9HvjJFcx+1D+03e/GDV5dH0eaS38JWz/IgyrXbA/6yQf3f7qnp1PPT5/r4vMs1lJulQdl1ff8A4B/QvCPBNOjGOOzKPNJ6qL2Xm11fkDMWJJJJPUmiiivlj9rjGMVyxCiiigoK6XwB8Rdf+GPiCHWfD2oSWN4n3wDmOZe6OvRlPofqMHmuar2f9m/9nTUvjfr4mnWWy8MWcg+13oGDIevkx56sR1PRQcnqAevCwqzqxjR+LoeJnOJwOFwdSePtyJa31T8rdb9D73/Z1+NS/G/wOurSadNpt5A/kXKsh8lpAASY3P3l56dV6HsT6qOD0+WsXwv4a07wfoVppGlWsdlYWsYiighGFUD+Z7knkkkmtpunAr9NpRnGCU3d9T+MsZUo1a854ePLBt8qbvZepLRSDpS1qcgUUUUAFFFFABRRRQAUUUUAFFFFABTdgznAz606igAooooAKKKKACiiigAooooAKKKKACiiigAooooAKKKKACiiigAoorxL4+ftbfDj9nOxf/hJ9aE+slN0Ohafia9l44ymQEB/vOVB7E9KAPbOgr51/aE/bn+F/wCz4Liyv9V/4SDxNGCBoekMssqN6SvnbF2yGO7HIU1+cX7Rf/BSP4kfGg3Ol6BM3gTwvJlPsumyn7XOn/TW44PP91Ao5wd1eBfCn4I+Ovjpr/8AZfg3w9ea5dbh506LiGAH+KWVsKg/3jz2zUt9jRR7ns/7QP8AwUO+KXxxFzp1rff8IZ4Zkyv9l6PIyySp6TT8O/HBA2qe61498JPgJ4++O2s/YPBfhu81l1YLNdKuy3gz3klbCL64JyewNfoz+z5/wSg8OeGBbav8UtS/4SfUhh/7G092isoz6PJw8v4bB2IYV93+G/C+keDtHt9J0PS7TR9Lt12w2djCsMUY9lUACi19w5ktj4L+AX/BJnw74eFtqnxT1c+JL4Yc6LpjtDZofR5eJJPw2D6192eE/BOg+BtEt9I8O6PZ6HpcAxHaWECwxr74UDk9z1Pet+kyKaViG2xaKKKYgooooAKKKKACiiigAooooAKKKKACiiigAooooAKKKKACiiigAooooAKKKKACiiigAooooAKKKKACiiigAooooAKKKKACiiigAooooAKKKKAGDnmvM/2kNSXS/gd40uC23OmTxA+7oUH6tXpg9K+bv28PFI0L4ITabuw+rXcFuoB5wreax+n7sD8a5cVP2dCcvJns5Lh3isyoUV1lH7r6/gfm3RRRX5Yf2xFcseUKKKKCj7G/Yl/aNOlXMHw/8Q3Q+yzNjSbqVv8AVuTzASezHlffI7jH3YhDYI5FfifFK8EqSRu0ciEMrKcEEdCDX6Yfsk/H6P4t+DV0/U51/wCEo0pRHdAnBuI+izAe/RvRvQMK+1yjH+0XsKj1W3+R/OnH3DKwlR5nhY+7J+8l0b6+j6+Z9DUUlLX1B+LhRRRQAUUUUAFFFFABRRRQAUUUUAFFFFABRRRQAUUUUAFFFFABRRRQAUUUUAFFFFABRRRQAUUUUAFFFFABXnXxa+AngL45aT/Z/jXw1Z6yqqViuXTZcwf9c5lw6+uAcHuDXotFAH5VfH3/AIJNa7oZudT+FWr/APCQWQy/9iao6xXaj0jl4ST/AIFs+pNfDOq6N4u+EHi4W9/a6r4R8SafIHUSLJa3MLdmU8EezDr2Nf0d1wfxS+Cngn41aGdK8a+HbPXLcAiN5kxNAT1Mcq4dD7qRUtFqXc/Mj9nv/gqn4y8Dm20v4k2R8aaOuE/tKDbFqMS+p6JNgf3trHu5r9Jfg3+0R4B+Puj/AG7wX4ittSdFDT2Dny7u3/66RNhgM8bsFT2Jr8+f2hf+CTmuaALnWPhRqZ8QWQy50LU3WO7QekcvCSfRth92NfDE0Hi74P8AjLbImreEPE+myZGfMtLq3f1HRh/UUrtFWUtj+jukwK/Kf9nb/gq7r3hz7Lo3xXsG8RaeMINd09FS8jHTMkfCSj3G1v8AeNfpJ8Mfi94O+Mvh1Nb8G6/Z67YNgObd/wB5Cx/hkjOGjb2YA1SdzNpo7WiiimIKKKKACiiigAooooAKKKKACiiigAooooAKKKKACiiigAooooAKKKKACikzRkUAM/i6UE+nNHTrXiH7Sf7Rth8D/D/lQeXeeJrtD9jsychR082THRAe3ViMDuRlVqwowc5uyR2YLBVsfXjh8PHmlLZf10Mn9qX9pe0+D2hvpGkyR3Piy9U+VHkMtqh482Qf+gqep9hz+bWpald6zqFxfX1xLd3dxI0stxKxZ5HJySSepJqx4h8Q6j4r1q71fVbuS+1G7kMs9xKcszH+Q7ADgAACs2vzvHY2eLqa6RWy/rqf1lwzw3QyDDW+KpL4pefZeSCiiivLPtQoor6N/ZT/AGYLn4sapH4h1+B4PCVpJwDlWvnB+4p/uA/eYf7o5yV6cPQniaipwWrPGzXNMNlGFlicRK3L97fRLvc2f2R/2Wj4/vIfF3iu1K+HIX3WtpKuPtrg/eYf88gf++jx0Bz9wePfhr4f+IvhSbw/rVglxYMu1ABtaJgPldD/AAsOxH06EiujsrK302zitrWFLe3hUIkUahVRQMAADgADtVvriv0XDYKlh6Xs0r338z+TM44hxmb4363OTjyv3Un8Pp592flD8e/2fNd+B2vmO5RrzQrlz9j1JVwrDrsf+64Hbv1HfHlNfst4x8HaT448PXuj63ZR6hp90uySKUfkQeoIPII5B6V+aX7RX7Ner/BDWGuYRLqPhieTFrf7fmjJ6RSY6N6Ho3bByB8pmWWOg3Vpax/L/gH7jwlxnTzKKweOajVWz2Uv8n+fQ8Wr3H9lD4T+KfH3xFs9T0S8udE07SpVlutWi4K/9MkzwzMOCDkAEkgjAPL/AAL+CGs/G/xamm2KtBpsJV7+/Zcpbx+g9XOCFXv16AkfqJ4A8CaP8N/C9loOh2y2tlbptA6s7fxO5/iYnkmjK8vlWmq09Ir8WHGvFVHAUJZfh7SqTVn1UU+/m+i+bOojGI1HtT6QdKWvuj+ZwooooAKKKKACiiigAooooAKKKKACiiigAooooATFYPjXwhpPj3wvqfh7XbGPU9I1GFre5tpR8rqf5EHBBHIIBHIrfooTcXdbgfhN+1Z+zXq/7NPxIn0e48y60C8LT6RqbLxPDn7rEceYmQGH0OMMK+x/+CcH7YX9sW1p8J/GN9/p0CbNAv52/wBdGB/x6sT/ABKPueoG3soP19+0P8B9B/aG+G1/4W1lfKmb99YX6ruks7gA7JF9Rzhl7qSOOCPxA8f+BfE3wP8AiNfaBrEculeINGuQVlhYqcgho5Y24OCNrKw9R0r7nD1aecYV0Kv8Rf1f/Mtao/oSpa+YP2H/ANq+D9o3wELDV5o4vHOjRqmowjC/aU6LcoPRujAfdb0DLX09XxdajOhUdOorNEC0UUVkAUUUUAFFFFABRRRQAUUUUAFFFFAHkP7S/wAANL/aL+Fuo+Gb8JBfqPtGmX7Lk2tyoO1vXaclWHdSe+CPwy8X+EtV8CeKNU8Pa5aPYatptw9tc28nVHU4P1HcEcEEEcGv6KuuK+Bv+Cl/7K//AAl/h1vip4cs92taTCE1iCJebm0XpNgdWjHX/Y/3BX0+SZh7Cp7Go/dlt5P/AIJSZ+W1FFFfoxYV6b+zr8cNW/Z9+KWl+K9OLywRN5N/ZBsC7tWI8yM+/AKnsyqe1eZUVlWpRrwdOaumB/RF4L8YaV4+8L6Z4j0O7S+0jU7dLm2uEP3kYZ5HYjoQeQQQeldB3Ffln/wTK/ag/wCEU8RH4V+IrvbpGqymTRZpW4t7s/ehyeiydQP749Xr9TODX5LjsJLB13Te3R90ZtWFooorhEFFFFABRRRQAUUUUAFFFFABRRRQAUUUUAFFFFABRRRQAUUUUAFFFFABRRRQAUUUUAFFFFABRRRQAUUUUAFFFFABRRRQAUUUUAFFFFABRRRQAUUUUAFFFFABSc0Y5zXkf7Tfx1039nn4Tar4qvDHNfBfs2nWTH/j5umB2J/ujBZv9lW74qqcJVZqnBXbA+Rv+Cnn7Tx02zX4Q+HLvFzcKlxr88TcpGcNHbZ9W4dvbYOjEV+aVafibxJqXjHxDqWuaxdSX2p6jcPc3NxIctJI5JY/melZlfrWX4SOCoKC36vuzVKwUUUV6IBX6Qf8Exf2W9o/4W/4ks+Tvh8P28y/VZLrH5on/Az/AHTXyb+yL+zrd/tHfFmy0Zlki8O2OLvWLtOPLgB+4p7O5+UenLYIU1+4mjaRZeH9Js9M062js9Ps4Ut7e3hXakUagKqqOwAAFfH57mHJD6tTer38l2+ZLZo0UUV8EQFFFFABRRRQAUUUUAFFFFABRRRQAhOKB0oxzmvN/jt8adE+Avw41Pxdrr5jtl2W1qrASXdwwPlwp7kjk9gGPQGnCEqklCCu2B49+3b+1hF+z14EbR9DuEfxzrkTJZKCCbKHo1yw9uQgPVueQpFfk18MPht4k+OvxH0/w1okb3+s6rOTJPMxIjXOZJpW5O0DLE9fqSBSfEz4jeJPjn8R9R8Sa1JJqGt6tcAJBCpYICdscMS8naowoHX6kmv1q/YX/ZSg/Z48AjU9Zt0fx1rcSvfyHBNpF1W2U+3Bcjq3qFU193+7yTCd6kvz/wAkXsj1z4E/BPQ/gB8ONM8J6BHuSAeZdXbKBJdzkDfK/ucYA7AKOgr0nvQc0AYr4Sc5VJOc3dsgWiiikAUUUUAFFFFABRRRQAUUUUAFFFFABSUtFAEfT2r4O/bj/aAk1TU5fh9odxiytyG1WaJv9bJ1WHPovBb/AGsD+E5+rPj38SY/hP8AC7W9fG03cUXlWsbdHmc7UGO4BOSPQGvyWvr2fUr24u7qV57m4kaWWWQ5Z3Y5JJ9SSa+azjGOlBUYPWW/p/wT9g8Psgjjq8swxCvGm7RXeW9/l+foQ0UVa0zTZtY1G1sbSMy3N1MkEMfdnYhVH4kiviUub3Uf0fOcaMHOWxqeDfAuu/ELW4tJ8PaZPqd/Jz5cI4Rf7zseFX3JAr6AtP8Agn78QZ7DzpdR0aC5IyLdpZGx7FghGfpke9fY/wACPgro/wAF/BVvptnCkmoyor3t9t+eeTHPPXaMkKvYe5JPpoBHBGAO9faYbJqSgnVu5P8AA/nLOfEPGzxDhl9o009G1dvz8l5H5BfEr4M+LvhLffZ/Eeky2kbnEV1GRJby/wC7IOM+xwfauKr9mvE/hbS/GGjXWl6xYw6jY3KbJYZ03KR/QjqCOQeRXxZ4l/YAvpPidbRaNfCPwVcMZJp3cGe1UHmIA/fJzhW7c7unzefi8mnBp0NU/vX/AAD6zI/ELD4mnKGZWhOKvdbSt26p+Wtzxb9nf9nvVfjj4ix+8svDto4+3X4H4+VHnguR+Cjk9gf058HeEtL8DeH7PRdHs0stPtYxHHDGOAO5J6kk5JJ5JJJpngrwXpHw+8OWWhaHaJZafapsjRB19WY92J5JPJNdBivosBgYYOHeT3f6H5HxLxJXz/EXfu04/DH9X5v8A74rwL9pT9p7T/glZR2GnpHqnii5AdLN2OyFM/6yTByAeQB1P0FTftL/ALSdh8EtEazsvLvPFV5Gfs1puysS9POk9FHYdWIx0BI/NLxBr+o+KdZvNW1W7lvr+7kMs88xyzsf84AHAHArjzLMlh17Ok/f/I+i4Q4Plm0li8YrUVsv5n/kfqz8EvjjoPxt8MpqWmSCC+iAW7052Blt3PY+qnBw3Q+xBA9Mavxw+HfxF1v4XeKLXXtBuzbXkJw6nmOdO8ci/wASnH8iMEA1+nPwK+PWi/G/w1Hd2Di11SABbzTpDmSFz3H95TzhvzwQRWuXZjHFrknpJficPFfCVXJJuvQTlRf3x8n5dmes0UlLXuH5yFFFFABRRRQAUUUUAFFFFABRRRQAUUUUAFFFFABRRRQAUUUUAFFFFABRRRQAUUUUAFFFZ2r6xY6BptxqOp3tvp1hbIZJ7q6lWOKJB1ZmYgAD1NAGhjFcH8VfjP4L+Cfhx9Z8Z6/a6JZjPl+a2ZZ2H8MUYyzt7KDjvgV8VftN/wDBVPR/Dpu9A+ElpHrmojMb+Ir1D9kiPQmGM4Mp/wBpsLx0cGvzd8XeNfGPxq8YnUde1LUvFXiK+cRoZC00rkn5Y40HQZPCKAB2FS2Wo33PsX9pL/gqf4r8dfatF+GNvL4O0NsodWmw2ozr6rjKwg/7O5u4YdK+OfCfgvxj8aPGH9n6FpupeKvEN85kcRBppXJPzSSOegyeWYgDua+zf2bP+CVviXxr9l1z4pXUvhPR2xIujW5DahMPRycrCD77m6gqp5r9L/hf8G/BnwY8OJongzQLXQrEY3+QmZZmH8Ukhy0je7E0rN7julsfCP7O/wDwSctrIWutfF3UvtcvDjw3pUpEY/2Zpxy3usePZzX6D+D/AARoPgTQbfRfDuj2eh6VbjEVnYwrFGvqcAck9yeT3roKTIqkrENti0UUUxBRRRQAUUUUAFFFFABRRRQAUUUUAFFFFABRRRQAUUUUAFFFFABRRRQAUUUUAFFFFABRRRQAUUUUAFFFFABRRRQAUUUUAFFFFABRRRQAUUUUAFFFFABSHpRRkUAMAxn0r4B/4KGeOE1XxroXhqCXI0u3e4mVTxvlICg+4VM/R6+7dd1e20DSLzUbuZYbW1heaWVz8qIoLFj7AA1+QnxP8aT/ABE+IGu+Ipy2b+6eWNW6rF0jT/gKBR+FfPZzXVOgqa3l+SP1bw8y14rM3i5L3aa09XovwucvRRRXwZ/ToUUUUAFdZ8LviLqXwr8b6b4i0tz5trJ+9h3YWeI/fjb2I/I4PUCuTorSnOVOSlF2aOXE4aniqMqFVXjJNNd0z9k/A/jLTPH/AIV03xDpconsb6ESRt3HqrejKQQR2INdEecV+ff7Cfxqbw14ok8D6pcY0zVGMliZDxFcgcoPQOB/30ox941+gmcjNfpWCxCxNFTW/X1P464hyeeSY+eGlrHeL7p7fNbPzH0UUV3nzYUUUUAFFFFABRRRQAUUUUAFFFFABRRRQAUUUUAFFFFABRRRQAUUUUAFFFFABRRRQAUUUUAFFFFABRRRQAUUUUAFebfGL9n/AMB/HvRTpvjTw/baqFUiC7A8u6ts945Vwy884zg9wa9JooA/If8AaL/4JZ+Mvh+LrWPhxcSeNtDTLnTnULqUK+gUYWb/AIDhj2SvkPwb478ZfBbxd/aPh7VNS8La/ZuY5DEWikUg8xyIeGGRyrAj1Ff0aV4d8f8A9kH4bftHWEjeJdHW010Lth17TgIryPA4DNjEij+64IHOMHmpcexal3Plb9m3/gq5pus/ZdD+L1kuk3hxGviPToy1u56ZmhGSh9WTIyfuqK/QXw/4j0vxZpFtqui6jbarplygkgvLOZZYpV9VZSQa/Fb9pH/gn18RvgF9q1WzgPjDwhHlv7W02I+ZAnrPDyye7Aso7sOleZ/An9p74g/s7az9r8Ia3JDZu4a50i6zLZXP+/Hng9tykN6Gi9txuKex/QTkUtfI37M3/BRPwB8dzZ6Nrjx+CvGEmEFlfSj7NdP/ANMJjgZJ6I2G5wN3WvrgHIqiGrC0UUUCCiiigAooooAKKKKACiiigAooooAKKKKACiiigApDS0UAR9qM+9B6mvNfjf8AGnRfgl4Tl1PUXE95JmOzsEbEk8mOg9FHBZuw9SQDnOcacXObskb4fD1cVVjRoxcpSdkkUP2g/jzpXwN8JteSstzrV0GSwsN2Gkf+83cIvGT+A5Nfl94x8Yat4+8R3uua3dveajdvvkkboPRVHZQOAB0Aq38RPiDrPxO8VXmv65dG4vLg4VOkcKD7saDso9PqTkkmuar8+zDHyxU7LSC2X6s/qzhPhelkdD2lS0q0t328l5L8Qooorxz9ACiivYP2dP2e9T+OPiUArJZ+G7Rwb6+xgt38pM9XI/BQcnsDvRozrzVOmrtnm4/H0Mtw88TiJcsY7v8Arq+iNb9mD9m28+NOvLqGoxyW3hOzkH2icZVrhxz5SH/0Jh0B9SK/S/RtGtPD+lWunWEEdtZ20axRQQqFREAwAB6VT8LeGNN8GaDZ6NpNoljp9rGI4oYxgKo/mT1JPJJJNbYbnrX6JgsFDB07LWT3Z/JfEfENfP8AE+0npBfDHsu782PFLRRXpHyQwdayPEXh3T/FelXOmaraRXtjcIYpYZl3I6nsRWvxtoyaTSasxxlKMlKLs0cf8O/hr4f+Fnh+PRPD1iLK0DF253PIx6s7Hlj0HPYAdBXXDnjH40vl85HWmlcHI6ilGMYpRirJFVas603OpJtvVt6tk1FJR2qiBhpQc8Zrxf4+/tK+H/glpZjdl1HxDOu620yJ/m9nc/wJ79T2B5xlfsxftLwfG7SJ7PVFgsfFNplprWHKpNETxLGCScDIBGTg4/vCuX61S9p7Hm949pZNjngnmHsn7NO1/wBbdvM+gKKKSuo8UWiiigAooooAKKKKACiiigAooooAKKKKACvlD9u79kuL9oPwSdc0G2RfHWiRM1owABvoRktbMfXqUJ6MSOAxI+r6K2oV54eoqtN6oD+fH4X/ABK8SfAv4j6d4l0SR7HWNLnIkgmBCyLnEkMq8HawypHUdsEAj9yfgZ8ZdC+PHw40zxfoE2YLpdtxaswMlpOAN8L+6k9e4II4Ir4W/wCClX7I32Ka5+LfhGy/cSsD4hsoF+454F2AOxOA/vhu7EfOf7F37Ul5+zb8R0a+kln8G6uyQataLk+WM4W4Qf30ycj+JSR1wR9niqNPN8MsTR+NdPzX+Rb1R+3VFZ+l6naa5ptrqFhcR3djdxLPBcQsGSWNgCrKR1BBBBrQr4bbRkBRRRQAUUUUAFFFFABRRRQAUUUUAFVri3jvIHhmjWWKRSjxuMqwPBBB6irNFGwH4oftzfsxSfs8fFCSfS7dh4N11nudLcDK27ZzJbE+qEjb6qV6kGvmuv32/aG+CGkftB/C7VvCWqhY5Jl82xvNuWtLlQfLlH0JII7qzDvX4S+OPBerfDrxdq3hrXbVrPVtLuHtriFuzKeoPdSMEHoQQR1r9KybH/WqPs5v347+a7/5midzDooor6MZLaXU1jdQ3NtK8FxC4kjljYqyMDkEEcgg96/bL9iX9pWL9or4Tw3F9Og8W6QEtNXgGAXbHyTgf3ZACfZg46AV+JFevfst/Hy//Z0+Lml+JoDJNpUh+y6rZof+Pi1YjcAP7y4Dr7qB0Jrw82wKxlC8fijqv8vmJq5+8tFZXh7X7DxTodhrGl3Md7pt/AlzbXMRyssbqGVh9QRWrX5c007MzCiiigAooooAKKKKACiiigAooooAKKKKACiiigAooooAKKKKACiiigAooooAKKKKACiiigAooooAKKKKACiiigAooooAKKKKACiiigAooooAKKKKACiiigCKWRYkLuwVFGSxOABX4rft2/tKv+0D8XJ4NLuTJ4Q0Fns9LVT8k7ZxLcf8DIGP9lV6HNfbP/BSX9pT/hVvw6XwLod15fifxPCyztG2HtbHlXb2Mhyg9vMPBAr8ka+3yDA2X1qot9F+rLiuoUUUV9sUFWtK0u71zU7TTrC3ku767lSCC3hXc8kjEKqqB1JJAxVWv0J/4Jf/ALMn9r6m3xa8Q2mbOzZ7fQopV4km+7JcYPUJyin+8WPBQVwY7FQwdGVSXTbzYN2PsP8AZF/Z2tP2b/hJZaM6xv4hvsXWsXSc75yP9WD3SMfKPX5m43GvdqMYoJxX5JVqSrVHUm7tmQtFFFQAUUUUAFFFFABRRRQAUUUUAFFFFAGfqWoW2j6fc3t7cJaWdtE0008zBUjRQSzMTwAACSa/Fb9tX9qK6/aQ+JT/AGCWSLwbo7PBpNscr5vOGuHH958DAPRQo65z9J/8FMf2sNzTfCLwre8Da3iG7gbvwVtAR+DP/wABX+8K+bP2Kv2Xrn9pD4lIt/HJF4O0dkuNWuVyPMGfkt1P958HJ7KGPXGftMqwkMHReNxGmmnl/wAF9C0ran0Z/wAE1P2Svtc1v8XfFll+5jYjw/Zzr95hwbsg9hyE98t2U1+lg6VQ03TrXRtPtrCxt47SytYlhgghUKkaKAFVQOAAAABV4dq+XxuLnjKzqz+S7Ilu46iiiuMQUUUUAFFFFABRRRQAUUUUAFFFFABRRRQAUUUUAfD/APwUY8Yknwr4YifC5lv51z1I+SP+clfE9fSX7fV083xyiQklYtLhRQegy8p/rXzbX5xmc3UxMm+jt9x/XXBWHjh8loKPVcz9W7hXZ/Bi9t9O+LXg65useRHq1qWLdFHmL8x+nX8K4ylVirBgcEcgivPpT5JqXY+sxtD63hqlC9uZNferH7YQn9yhHoKk25I5rxv9l74wQ/F34aWNzLKDrFiq2l/GT83mKBh/o4+b6kjtXsf65r9SpVI1YKcdmfxLjMLVwWInh6ytKLaZJRSUVqcYwk8V4l+0j+0bpvwQ8P8Ak27R3viW6QizsSeF7ebJjkID+LEYHcix+0N+0LpfwO8Ol2KXev3SkWWn7uWPTe+OQgPX1PA7kfmT4u8X6r468RXut61dPeajePvklc/koHQKBwAOABXg5lmKwy9nT+N/gfp3CHCU84qrFYpWorZfzPt6d38iLxN4l1Lxhrl5rGsXcl7qF3IZJppTyx9B6ADAAHAAAFZdFFfBylKcuaR/T9KlChTVOmrJaJLoFdD4D8e638NfE1rr2g3jWl9Aeo5SRe6Ov8SnuP6gGueoojNwalF2aFXoQxNN0a0U4vRp7NH6r/AD9oLRvjj4dE0DJZ63bqBe6czZZD/fT+8hPQ9uh5r10H0r8ZvBnjPV/h/4itNb0K9ksdRtW3JInRh3Vh0ZSOCDwa/TL9nb9o7SPjjoQU7NP8R2yD7Zp5b8PMjzyyE/ipOD2J+8y3MlilyVNJ/mfzBxbwhUyabxWFTlRf3x8n5dn8j2uikpa94/MgooooAKKKKACiiigAooooAKKKKACiiigAooooAKKKKACiiigAooooATApa5jx78RfDfwv8ADN14g8U6za6Ho9t/rLq7faCeyqOrMeyqCT2Br8vf2pf+ConiDx0bvw78KxceF9AOY5Nbk+W/uh0zHj/UKfUZfocryKTdhpNn2r+0x+3P8Pf2cIJdPuLn/hI/F4X93oOnSAtGexnk5EQ6cHLcghSOa/J79oj9rr4iftJ6mx8R6obTQ0fdbaDYEx2kXoSucyMP7zknk4wOK4n4a/Crxp8dPF66P4V0i88Q6xcN5kzrysYJ5klkbhBk8sxHPvX6i/sxf8ExfCXwu+ya/wDERrfxn4lTEi2JUnTrVv8AdYZmI9XAX/Z4zU6s00ifC/7NP7B/xE/aMkttRjtT4Y8IOQW13UoyBKvfyI+DKfcYXjlgeK/Vn9nv9j/4c/s3adG/h7Shfa+U2z6/qIEl3JnqFOMRqf7qAZ4zk817dFClvEkcaKkaAKqqMAAdABU9UlYhybCiiimSFFFFABRRRQAUUUUAFFFFABRRRQAUUUUAFFFFABRRRQAUUUUAFFFFABRRRQAUUUUAFFFFABRRRQAUUUUAFFFFABRRRQAUUUmaAFooooAKKKKACiiigAooooAKKKKAIgvPv3pR7jFGOD/eFcb8T/iPpnwq8F6h4h1SXZBbJlYx9+Vz91F9WJ49up4BqZSUIuUnZI1o0Z16kaVNXlJ2SXVs+ev28/jHH4f8Kw+B9OuP+Jnq2JLzYeYrYHgH0LsMfQNXwFXQePvG2ofEbxhqfiHVJN95fTGQqD8sa9FRf9lVAA9hXP1+a4/FPE13LpsvQ/sDhfJY5Jl8KL+N6yfdv9Fsgooorzj64KKKKACiiigCewvrjTL23u7WZ7e6t5FliljOGR1OVYH1BANfrJ+z98U4fi98MdL13KLe7fIvIk6RzJwwx2B4YD0YV+SlfUf7B3xTPhX4g3PhO7m22GuJvhDHhLhASPpuTcPcqgr38nxPsa3I3pLT59P8j8u4+yZY/Lni6a/eU9V/h6r9fkfopS0gYYpa++P5dCiiigAooooAKKKKACiiigAooooAKKKKACiiigAooooAKKKKACiiigAooooAKKKKACiiigAooooAKKKKACiiigAooooAKKKKAGsoYEEZB7Gvjz9pf/gm94B+NQu9Z8LpH4H8WvlzNZxf6FdP1/ewjAUk/wAaYPJJDV9i0mBQNOx/PZ8b/wBnLx9+zzr39m+MtDlso3Yi21GH95aXQHeOUcE452nDDuBXt/7MX/BRrx38DjaaL4laXxt4PjwgtruX/TLROn7mY5JAH8D5HAAK9a/Ybxd4P0Tx3oF3oniHSrXWtKu12TWd7EJI3H0PQjqCOQeRX5tftQf8Eq7vTBeeIvg9M99ajMknhi9l/fIOpFvK33x/sOd3HDMSBUWa2L5k9Gfe/wAFP2g/Av7QXh0at4M1qPUAgH2ixl/d3dqx/hliPK9xkZU4OCa9Mxmv5ytB8Q+MPgr43F5pl1qfhLxRpkpRtu63nhYfeR1ODjsVYYPQiv0t/ZX/AOCo+j+LjZ+HPi0INA1hsRxeIYV22Vweg85f+WLH+8Pk652AU0xONtj9CaKp2V5b39rDdWs0dxbTIJI5omDI6kZDAjggjvVyqICiiigAooooAKKKKACiiigAooooAKKKKACiiigDgviz8V9F+EHhS51zWZtqKNsFshHmXEuPljQdyfXoBkngV+W3xX+KutfF/wAXXOuazNy3y29qCfKgizxGg/mepOSa+wP22vgN4o8a+R4u0e6uNVg0+ApLo458lOrSQqOpP8Q5bgYJAwPg0jBweDXxWc163P7Nq0Vt5+Z/Rfh5leXrDfXYSU62z/u+VvPuFFFFfLn7QFFFd98Gfg5rXxq8Ww6NpKGOBMSXd665jtos8sfUnoF7n0AJGtKnKrJQgrtnHi8XRwNGVevJRhFXbfQ0PgJ8CtX+OHi1LC2D2ukQFXvtQK5WFP7q+rtg4H4ngGv1C8D+BtI+HXhyz0PQ7VbOwtU2IqjknuxPdieST1NU/hr8NtF+E/hW00HRLdYbWAZeRuZJ5D953Pdj/gBgACuvZffmv0HAYGODh3k93+iP5Q4o4mrZ9iLRvGlH4Y9/N+b/AAJKWkFLXrnw4UUUUAFFJmigA60YFA6Vn6lqdtpNnPeXk8VtbQIZJJ5nCIigZLEngADvRsNJydolxtqgljgetfKn7Sn7ZNn4EF34b8Gyx6j4hXMc94MPDZnuPR3Hp0B65wVry79pP9s+78UG58N+BbiSz0rmO41ZcpJcDoRF3Rf9r7x9h1+SCSxJJyT3r5TMM15b0qD9X/l/mft/CvAkq3LjMzjpuo/q/wDL7+xd1jWr7xDqdxqOpXk19fXDmSa5uHLu7HuSaveDPGGq+AfEthrujXDWuoWcgkjcdD6qw7qRkEdwTWJRXyKqTU+dPU/eJYWjOi8NKK5GrW6W2tY/Wv4GfGfS/jT4Mt9XsiIb1MR3tkWy1vLjke6nqp7j3BA9HL4bp2r8kfgb8ZdV+CnjaDWLJmlspcRX1nuwtxDnkezDqp7H2JB/VHwV4w0zx94asNc0e6W80+7jEkci/qCOxByCOxBFfoWXY5YqnaXxLf8AzP5S4t4bqZDirwV6U/hfbyfp07o6Kloor1z4QKKKKACiiigAooooAKKKKACiiigAooooAoalYW2r2FzZXkEd1ZXEbQzQTKGSRGGGVgeCCCQQa/Fn9tr9lq5/Zx+IzSadFJL4M1l3m0u4OW8k9XtnP95M8E/eUg8kNj9tGrzz44/B3Qvjv8ONV8Ia/ETb3i7oLlVBktZxny5k91P5gkHgmvVy3HSwVa/2Xv8A5/Iadj4S/wCCaX7WY0+6g+Efiy9/0edifD13O33HJy1qSezHJT3yvdQP0uC8V/Pl8Svh34j+BnxI1Lw1rKSWGtaRcjZPCxUOAd0c0bcHaw2sD157EV+un7Dn7UsH7Rfw4W11WdI/G2iIkOpRcA3KdEuVHo2MNjowPQFa9TOcBFf7XQ1jLf59fmNrqfTlFFFfLEhRRRQAUUUUAFFFFABRRRQAUUUUAM7V8C/8FNv2Yv8AhLPDi/FTw7abtX0iIRazFEvNxaD7s2B1aPoT/cPolffXtVa9s4L+1mtrmJLi3mUxvDKoZXUjBUg8EEdq6cJiZ4StGrDp+K7DWh/ORRXv/wC2j+zjN+zr8XLqys4X/wCEV1YteaPOckCMn54Sf70ZOPUqUJ+9XgFfrmHrwxFONWm9GaBRRRXQB+kX/BLr9pcyLN8I/EF3llD3egyyt1HLTWw/WRR/109hX6Qdq/nQ8MeJdS8HeItN1zR7p7LVNOuEura4jPzRyIwKn8x0r92f2bvjlp/7Qvwm0fxZYbIruRfI1GzQ5+y3SgeYn05DLnqrKa/Os8wPsant4L3Zb+v/AASGj1eiiivlyQooooAKKKKACiiigAooooAKKKKACiiigAooooAKKKKACiiigAooooAKKKKACiiigAooooAKKKKACiiigAooooAKKKKACiiigAooooAKKKKAEFcv8RfHukfDDwTrXinXZ/s+laXbNcTP3bHRFHdmJCgdyQK6jdX5af8ABT/9pA+JvE8Pws0S6zpmkOtxrDxNxNd4+SI46iNTkj+82Dyld2AwksZXVNbbv0Glc+P/AIz/ABX1f42fErW/GGtOftOozlkhDZW3iHEcS+yqAPfBJ5JriKKK/W6VONOChFWSNAoopVUswAGSeAK0+HUD0z9nT4Jan+0D8VtI8JWG+K3mbzr+8Vci1tVI8yT64IVQerMo71+6/hHwppfgbwzpugaNarY6Vp0CWttBH0RFGB9T3JPJOSa+dP2Av2Z/+FE/CdNT1e18rxh4jVLq+8xfntYcZit/YgHcw/vMQc7RX1QePpX5hnGO+t1+WD9yP4vqyGx1FFFeCSFFFFABRRRQAUUUUAFFFFABRRRQA38K+dv21f2m7b9nD4Xyy2U0cnjDVw9tpFs2DsbHz3DD+7GCD7sVHQnHs3j/AMcaP8N/B+q+JteuxZaRpkDXFxMeuB0UDuxOAB3JA71+F37Q/wAcdZ/aE+KOp+K9VLRRSnybCx3ZW0tlJ8uMe/JJPdmY9693KMB9bq8817kd/N9v8ykrmB4G8F+JPjd8R7HQdKSXVfEWuXZzJMxYszEtJLI3JwBuZmPYE1+5PwC+COjfAH4Z6X4R0ZA4gXzLu8K4e7uGA8yVvqRgDnChR2r5+/4J2/sq/wDCnPBQ8a+I7Mp4x1+AGOKVcNYWZwyx47O/DN6YVeCDn7M71rnGP9vU9hSfuR/F/wDA6A2LRRRXzpIUUUUAFFFFABRRRQAUUUUAFFFFABRRRQAUUm4UUALRRRQB+dP/AAUH0aSz+L2l35H7m80tFU/7aSyA/oy18u1+gP8AwUJ8EPrHgDRvEcEW+TSLoxzMB92KbC5P0dYx+Nfn9X53mtN08TLz1/r5n9Y8C4uOKyWkk9YXi/k9PwsFFFFeMfoR6P8AAn4zaj8FfHNvq9sXl06QiO/sweJos84/2l6qfXjoTX6n+DvGGl+O9Astb0a7W90+7jEkcqdx3BHYg5BB5BBFfjTXtv7NX7R+ofBHXzbXfmXnhe8cfa7RTloT082Mf3gOo/iA9QCPosrzH6vL2VX4X+H/AAD8k404T/tSn9ewa/exW38y/wA10+4/UYjjNZPiS51K00DUJtIto7rUkgdraCaTy0kkAO0M2DgE45pnhrxJp3i/RbTVNLu476wu0EkUsbZVlP8AnBB5B4NbeDivudJLR7n812dKdpx1T1T8ujPx1+KOueJ/EHjrVrvxeZ11/wA4pPDcKVMJHSNV/hUDoBxj1zmuUr9N/wBpb9mHTPjPpLajpyRaf4qt1xBdYws6jpHLjqPRuq+4yD+cepeC9b0nxU/hu60y5i1xJxbfYfLJlMhOAAB1zkYI4OQRX57j8FVo1bvVPZ9/+Cf1dwtxFgsywKhBKnKmvejtZLqvIoaRpF7r+p2+n6fbS3d7cSCKGGFdzyOTgACrHiXwzqng7XLvR9YtJLHUbV/Llgk6qeoII4IIwQRwQQRX6I/stfsv23wh01Nb16KO68WXSfN0ZbNCOY0Pdv7zD6DjJPG/t/fCm3v/AArZeOLOAJeafIlrduv/AC0hc4Qn/dcgD/fPoK6J5TOGFdWT95a28v8AM8ehx3QxGcxwNNXpS91S7y6W8nt8z4Mooor54/WQrW8K+KtU8F69aazo15JY6javviniPI9QR0II4IPBBwayaKuDcHzR3MatGniIOnVV09Gns0fqJ+zh+0ppfxv0YW9wY9P8UWkYN1Y7uHHTzY88lCeo6qTg9ifbwTjk5I71+NfgS81+y8X6XN4Xe6TXhOos/sgzIZCcAAdwehB4Izniv118Fz65L4U0pvEcMEeuNbobtLQkxCXHzbSe3+Rmvv8AK8bPFQaqLVdejP5X4z4do5JilLDzXJO9o31j/muzOkooor2z86CiiigAooooAKKKKACiiigAooooAKKKKACiiigAoorA8X+MdF8BeH73XPEeqWujaRZpvnvbyQRog9MnqT0AHJJAGTQBvdBXyl+1P+394K/Z2jutF06SPxZ43UFRpdrL+6tG7G4kGduP7gyx77QQa+Rv2sv+CneteOje+F/hS9x4e8PHMU2vMDHfXY6Hyu8KH1++eOU5FfIXwk+C/jX4++L10TwhpFxrOoSHfcXB4ht1J5kmkPCjryeT0GTxUt9jRR7lv42ftAeOf2hfFB1nxjrEt/IpItrGLKWtqp/hijHC9ueWOBkk19I/ss/8E0fFnxd+x+IPHxuPBvhN8SJbMm3UL1P9lGH7pT/ecZ6YUg5r7L/ZV/4J4+DPgItnr3iIQ+MPG6YcXc8ebSyf/phG3Vgf+WjfNwCAnIr686Ckl3By6I4n4X/CLwn8GfC8OgeDtDttE06PBYQLmSZsY3yOcs7e7Ent0rt6KKszCiiigAooooAKKKKACiiigAooooAKKKKACiiigAooooAKKKKACiiigAooooAKKKKACiiigAooooAKKKKACiiigAooooAKKKKACiikLYFAEZPtk1BBLHcKzxSK6qxTKnIBBwR9QQRXyr+1V+1qngX7V4U8IXKS+InBjur5CGSyB6qvYy/+g9+eB7d8ANHl0D4O+Fba6LtdGyjuLhpCSxllHmSEk9TudsmuOniYVKsqcNeVav8AQ9vEZRXwmChjK/uqbtFdWravyW1u56RRRRXYeIFFFFABRRRQAUUUUAIBS0VHLMsMZdyFUDJJ7UAtdijqWo2+kWE97eTpbWsCNJLLIwVEUDJJJ6AAZzX5k/tS/tBzfGvxaLbT3ePwvpzstnG2V85+hmYep6KD0HoSa7n9rz9qM+PLy48H+FrjHh+F9t5eRtxeOD91T/zzBHX+IjPQDPytXxWa5j7R+wpPRbvv/wAA/ongbhN4VLMcZH32vdT6J9X5v8EFFFFfLn7UFFFFABRRRQAUUUUAFaPh/Wrrw5run6rZvsu7KeO4ib0dGDD9RWdRVwbhK6MKtONanKnNXTP2X8E+JLfxl4V0jXLQk299ax3Cc5wGUHB9xmt3Ar5y/YT8XnxH8EYNPkbdLo91LaHJ52kiRfwxJgf7tfR2MGv1LDVPbUoz7o/ifNcK8DjauG/lk0vS+n4D6KKK6DywooooAKKKKACiiigAooooAKKKKACiiigAooooAKKKKACiiigAooooAKKKKACiiigAooooAKKKKACiiigAooooAKKKKACiiigAooooA8L/AGi/2Rfh/wDtLaay+IdNFjrkabbXX7BQl1F6Bj0kT/ZbPU42nmvyR/aY/Ys+IH7NF/Jcapaf214WZ9tv4h09CYDk/Ksq9Yn9m4J+6zYr94qoajplnrOn3Fhf2sN7ZXCGKa2uIxJHIhGCrKcggjsaTVylKx+Hn7MH7cnjv9my6hsIpz4j8HF8zaDfSHbGCeTA/JibrwAVOTlSeR+un7P/AO034F/aQ8O/2h4T1QG+iQNeaPdYS8tCf76Z5XPR1JU+ucgfHf7V3/BLW21EXnif4PBLK75lm8LXEmIpD1P2aRj8h/2HO30ZQAtfnXp2peMPgn47E9rLqfhHxXpExU8Nb3EDjqrKcHB7gjBB5yDU6ouylsf0bUV8A/sl/wDBTnRvH32Pwv8AFWS28PeIWIih15QI7K7PQeb2hc+v3Dz9zgV98xSJNGsiMHRhlWU5BHqKpO5m1YlooopiCiiigAooooAKKKKACiiigApDS0UAQsoZNr4I7ivjf9qv9kBdbF34v8D2gGonMl9pUS4E/cyRjs/cr/F1HzcN9lUEZXnkVyYjD08TDkqL/gHsZVm2KybELEYaVn1XRrs0fibJE8MjRyKyOpKsrDBB9CKbX6C/tTfsixePFuvFXhG3jt/ESgyXFkuFjvfUjssnv0bvzzXxF4M+G3iDxz4yh8L6bp0p1Z5THJFMpT7PtOHaTI+UL3z9OuBXwOKy+rh6vIle+3mf1RkvFOBzXBvEuSi4r303t/wOzJvhd8Mta+LPi210HRIN80nMszA+XBED80jnsB+ZOAOTX6kfB/4SaN8G/CMGh6THmT79zdsB5txJjl2/oOgGBWf8CPghpHwQ8JLp1monv5sSXt8y4eeT+ijJCr2HqSSfTd2TgV9fl2XrCx55fE/w8j8C4t4pqZ3W9jRdqMXp/efd/oiSlpB0pa9o/PAooooAKQ0tJQA3+HgU0HI6ilzzXk/xw/aD8O/A/RzJfSreaxMpNrpkLDzZT6n+6uerH3wCeKzqVIUouU3ZI6cLha2NrRoUIuUpbJHXfEH4h6J8M/D0+s6/fx2NnCP4jlpG7Ki9WY+g/kDX5x/tB/tQa98ar+SytjJpXheN8xWCt802Dw8xH3j3C9B7nk8R8V/jB4j+MfiFtU167LohIt7OPIhgQ/wov5ZJyTjk9K4ivh8wzSeIvTpaR/Fn9J8LcE0crUcVjbTq/hH07vz+4KKKK+eP1YKKKKACvrL9gjxZ4vtPF91olnYz33hOYGS8lY4js5cfK6k8ZbAUoOSMH+GuH/Z4/ZT1r4y3MOqaj5uj+FEb5rsriW5weVhB7di54HbJBFfox4K8DaP8PfD1to2hWMWn2FuuFjiX7x7sx6sx7k8mvqcqwFZTVZvlivx/4B+J8c8T4F0JZZTiqk3o+0fO/fyR01FJS19ofzyFFFFABRRRQAUUUUAFFFFABRRRQAUUUUAFFFFAHyR+37+yovx38BN4j0C2DeN9AiZ4FRfmvrcZZ7c+rDlk98j+PI/LH4JfF/XvgJ8StL8WaIxW6spNlxauSqXMJOJIX9mH5EAjkCv6BCeOa/KX/gpN+yn/AMID4nf4meGbPb4d1mfGqW8K/LZ3jH/WYHRJTz7Pn+8or6zJsbGSeDxGqe3+X+RSfQ/Sv4XfErRPi/4D0fxboFx9o0zUoRKmcb426PG47MrAqR6iuuPWvx8/4J6ftVn4J+PB4R8Q3e3wZ4gmVTJK2Esbs4VJvQK3Cv8A8Bb+E5/YIHcMg14mY4KWCrOHR7Py/wCAJqw+iiivOEFFFFABRRRQAUUUUAFFFFABRRRQB4l+1f8As/WX7R3wj1Hw+6xxa3b5u9Iu348q5UHCk9kcZRvY5xlRX4a6zo974f1a90vUbaSz1Cyme3uLeVdrxSKxVlI7EEEV/Rsa/Mj/AIKg/sz/ANl6jF8WvD9pi0umS216KJeI5uFiuPo3CMf7wTqWNfWZDj/ZT+r1HpLb17fMqL6H56UUUV+glhX1J/wT/wD2kj8C/i1HpWr3XleEfEjJaXpkbCW02cQz+wBO1j/dYk/dFfLdHSubFYeGKpSpT2YH9IKsGUEcinV8hf8ABOv9pA/GX4WDw3rN15vinwwiW8jSNl7q06Qy+pIxsY+qqTy9fXnevyHEUZ4erKlPdGQtFFFYgFFFFABRRRQAUUUUAFFFFABRRRQAUUUUAFFFFABRRRQAUUUUAFFFFABRRRQAUUUUAFFFFABRRRQAUUUUAFFFFABRRRQAUUUUAFFFITgZoA8Z/as+Pdr+zz8HdW8SM0baxKPsek2z8+bdODsyO6qAXb2UjqRX4W6rql3rmp3eo39xJd313M8888rbnkkYlmZj3JJJr6S/b7/aJPxz+MU9jpd15vhTw2XsdP2NlJ5M/vpx67mUAHuqKe5r5jr9MyXBfVqHPJe9LV/ojRKwUUUV9CMK+vv+Ccv7N3/C3/in/wAJbrNr5vhXwxIk5WRcpdXnWKL3C43sPZQRhq+WfB3hLVPHnirSvDui2zXmq6ncpa20K/xOxwMnsO5PQAE1+8HwA+Del/AX4VaL4O0wBzaRb7u6C4NzctzLKfqegPRQo7V81neO+rUfZQfvS/BdWJs9KAxS0UV+bmYUUUUAFFFFABRRRQAUUUUAFFFFABSZo718qft8/tQf8KD+GjaRo12F8aeIY3gsvLYb7SHpJcH0IztT/aOedprWhRniKkacN2B8kf8ABST9qf8A4WL4tPw38N3m/wANaFOTqM8LfLeXq8Fc90i5Hu2487VNZH/BOn9lf/hb/jj/AITnxDZ7/CPh+cGKKVcpfXgwypjuicM3qSg5BOPnP4KfCLW/jz8TdI8I6KpN1fy7p7pgWW2hHMkz+yj8zgDkiv3Y+GPw50X4TeBdH8KaBbi20vTIBDGD95z1Z3PdmYlifUmvs8wrQyzDRwlH4mvw6v1Zb00OtAxS0UV8OQFFFFABRRRQAUUUUAFFFFABRRRQAUUUUAQluQcUyWZYIi8jBEUZLE4AFSn64r46/be/aG/sOwl8AaBc4v7tAdTnibmKFhxFnszjr6L/AL3HLiK8MNSdSfT8WexlGV1s4xcMLQWr3fRLq36H1poms6f4i0+C/wBMvIL+zlXdHcWzh0ceoYcGtHbjpX5NfBb9oTxR8E9VEulz/a9Jlfdc6XcMTFL6sv8AcfH8Q9sgjiv0X+DXx78L/GrSBcaRdCG/jA+1adMQs0B9x3X0YcfQ8VyYPMaWLVtpdv8AI+g4g4SxuRy5379PpJdPJrp+R6lSHpRRXqnw5zXj7wjZ+PfB+q6Bfrm1v7d4XwMlcjhh7g4I9wK/Ifxl4Uv/AAP4p1LQdSiMN7YztBIOxweGHqCMEHuCK/ZnJHvXx5+3T8Bn1zTh4/0W3LXtigj1GKMcyQDpJ7lOh/2fZa+fzfCOvSVSC1j+R+pcBZ9HLMa8JXdqdS3yl0+/b7j4Pooor4I/qDcKKKKBntf7Of7S2r/BDWFtZzLqHhaeTNzYZy0RPWWLPRvUdG74OCP0q8H+MtK8ceH7PWNEvo9Q0+6XfHLGfzBHUEdCDyD1r8aq9M+CPx78RfBHXPtOmSm50udh9r0yVyIpx6j+44HRh+ORxX0WXZpKhalV1j+X/APyXi3guGZp4zApRq9Vspf5P8+p+sz5Ucd/WubuPAPh6+8XWviabSLaTXbWJoIb5kHmKjdQD+eD1ALAYDHPP/CT43eGfjNoS32h3oNxHj7TYzYWeBj2ZfT0YZB9etejAdu1fbRlCtFSjZo/nGrTxGBqyo1E4SV01qn5p+QhXng15P8AtURQy/APxkLjAjFmWGf74IKf+PAV6yxxz2r4l/bp+PVpcWLfDzRrhZ5DIsmqSRMCqBDuSLP97cAx9NoHc45MdVhSw83LqmvvPb4bwNfHZpRhQXwyTb7JNNs+JaKKK/Mj+y/hifQn7P8A+yj/AML28C3+tQ662jXVvfPaqr2/nRyBY43yfmUjlyM89OlWPFH7CPxK0TzH05NP1+IfdFrP5chHusgUZ+hNfWv7GvhJ/CnwG0HzkKT6j5l8+RjIkb5D+KBDXuWenFfdUMqw9WjBzTTa6M/mfMOOM1wmY1o0ailTUmkmlaydt1Z/ifOP7LH7L1t8ItNTW9eijuPFdyvzZwy2aEcoh/vf3mH0HHJ+jx9480Zx9KGOFr3KNGFCCp01ZI/Nsfj6+ZYiWJxMryl9yXZdkiSikpa3PPCiiigAooooAKKKKACiiigAooooAKKKKACimO4RSzEKoGST2r4A/bB/4KY6b4E+2+EfhVPb614hXdFc+IMCS0sz0IhHSZx68oP9vkBN2Glc+i/2m/2u/Av7MuiF9buf7T8RzxlrLw/ZuPtE3oznpFHn+NvQ7QxGK/Hb9or9qbx1+0v4j+3eJ78xaXC5NjoloStpaj2XPzPjq7ZJ9hgDibSz8YfG7x8IoE1Lxd4t1mfJ5ae4uJD1JJ7AdSeAB2Ar9RP2Rv8AgmhofwzFl4q+Jsdt4j8Urtlg0jiSxsW6jd2mkHqfkB6BsBqnVmmkT5U/ZL/4J1eKvjqbLxH4s+0eEvAz4kSR0xeX6df3KMPlUj/lowxyCobt+s/wv+E3hT4MeFLfw74O0S30bTYuSsK5eZ8YLyOfmdj/AHmJP4CuzVAqgAAAdAKfVJWIbuFFFFMkKKKKACiiigAooooAKKKKACiiigAooooAKKKKACiiigAooooAKKKKACiiigAooooAKKKKACiiigAooooAKKKKACiiigAooooAKKKTPFAEZJyeeBXyV+1t+1eng2K58IeELkNrzqUvL+I5Fmp6op/56n/x369L37W/7UyfDqzm8JeF7hG8SXCYuLhDn7FGR/6MI6DsOfSvz2nnkup5JppGllkYu8jnLMTySSepr5jMsy9nejRevV9vL1P2bgzg54yUcwx8f3e8Yv7Xm/Lsuvoa3hbSZfFfi/SdNZnebUb2GAsTli0kgXOfXmv2T0+2W1sbeJAFWNAoUdAAMAV+WX7Jmhrr3x/8JQum+KKaS5Y+myJ3U/8AfQWv1WUfLj0p5HH91Op3dvu/4cz8Sq6+u0cLDaMb/e7foPooor6Y/HQooooAKKKKACiimSSLGhZjgDvQBFNMsSl3IVBzk18H/tcftXtr73fgnwdd401cxajqUDf8fHYxIR/B2Zh97oPlzusftcftZ/2q134K8GXmLMZh1HU4G/1vZoo2H8PZmHXoOM5+N6+RzPM96FB+r/RH7vwXwZzOOY5hHTeMX+Da/JBRRRXyB+9/CFFFFAwooooAKKKKACiiigAooooA+1P+CcWssLnxppbPlCLa4jX3/eK5/wDQPyr7gIya/Pv/AIJ4SsvxK8QoB8h00En3Eq4/ma/QU8g1+i5VJvCRv5/mfyTxxTUM8rW62f4IcOlLSDpS17B8EFFFFABRRSM2BmgBuM0Zx16Vz3hjxppPi2TUU027SeTT7uSyuYxw0UqHBUj8iD3BroiD2pJqWqHKEoPlkrMdRRRTEFFFFABRRRQAUUUUAFFFFABRRRQAUUUUAFFFFABRRRQAUUUUAFFFFABRRRQAUUUUAFFFFABRRRQAUUUUAFFFFABXhn7Sf7I3gP8AaY0Qx69ZCw1+GMrZ6/ZIFuYPRW/56Jn+BvU4Kk5r3OigD8Cv2kf2SfHn7M2ueT4hsvtuhTSFbLXrJS1rP6KT1jfA+43PBxuHNelfslf8FBvFv7Pslp4f8Q+f4r8CAhBZyPm5sV9bd2/hH/PNvl9CuST+yPiXwxpPjPQrrRtc0621bSbyMxXFndxCSORT2Kn/ACK/Lv8Aa7/4Jkan4IF74s+E8VxrWgrmW48PEmS7tB1JhPWZB/d++OPv8kTa2xomnoz9J/hV8W/Cnxs8JW/iTwdrEOraZNw3lnEkD45jkQ8ow9CPcZBBrtgc1/PD8Gfjl41/Z88YprvhDVJdNu1IS5tJAWgukB5jmj6MOvuOoIPNfsJ+yh+3F4O/aY0+LTZGj8PeOIo83GiXEnE2By9ux/1i9yv3l5yCBuIncTjY+m6KKKogKKKKACiiigAooooAKKKKAEpaKKAIiBkcVh6d4L0TS/EF7rNrpltBqt6qJc3ccQEkoX7oZu+P6D0Fb23NHTvQ0nuVGcoJqLtffzH0mKWigkKKKKACkopaAIA3Gc5p2QFJP61WvLqCwt5Li5kSGGNS7vIQFUAZJJPYV8Q/tK/tqSX7Xfhn4f3RS15iuNcjOGbsVh9B/wBNOv8Adxwx48Ti6eFhzTfourPdyfJMXnVf2GGjp1b2S83/AEz0/wDaQ/bA0z4Yx3Gg+Gmi1XxQQUds7obM+r4+8/og6fxY6H8+PEfiTVPF+tXWraveS6hqFy++Wedssx9PYDoAOAOBWbJI80jO7F3Y5ZmOST6mm18DjMfVxkve0XRH9R8P8M4TIaX7tXqP4pPd/wCS8vvCiiivMPswoorS8P8Ah7UvFWsW2l6RZzX+oXL7IYIl3Mx/oO5J4A5NWouTsjKrVp0abqVXZLdmeiNI6qqlmY4AAySa+xf2a/2KZ9VNp4l8f2xhtOJbbRJMh5O4af8Auj/Y6n+LHQ+n/s2fsfad8NI7bxB4njh1XxRgPHHjdDZn/Yz95x/f7fw+p+nAoHbmvsMvylRtVrrXov8AM/n3irjuWI5sHlcrR2cur8l2XmV7Gxh0+2it7eJIIIlCJFGoVUUDAAA4AA7VdPSgEUdq+qPxRtt3Y3370cgU04HJOPevmL9o/wDbE074ZifQfC7Q6t4mGVlcndBZn/bx95/9gdP4vQ4Vq9OhHnqOyPRy/LcVmlZUMLDmk/uS7t9EfT+eKMjNeT/s+/HHTvjh4OTUYtltq8AEV/ZKeYZMdR32NglT9R1Br1YAKBV06kasVODumcuJwtbB1pUK8eWcXZolooorQ5wooooAKKKKACiiigAooooAKKKKAErA8a+EdK8feFtU8O65Zpf6VqVu1tc20nRlYdj2I6gjkEAjkV0FFJNxd1uB+CH7SXwI1b9nb4qan4V1DfNZg/aNNvmXAurVidj/AFGCrDsyntg1+jX/AATn/am/4Wz4JHgTxHdF/FugQKLeWRvnvbIYVWz3ePhW9QVPJLV6Z+2l+zRb/tHfCue3tII08XaQHutHuTgbnx88DH+7IAB7MFPQHP45+AfG/iL4KfEjTvEOlNJpuv6Jd5MUqlSGUlZIpF4OCNyMPQkV95TlDOcE4S/iR/Pv6MvdH9ChzR1FeffBH4v6N8c/hrpHjDQ3Bt75P31uWBe2mHEkT+6n8xgjgivQe9fCTjKEnCSs0QLRRRQAUUUUAFFFFABRRRQAUUUUAFYHjHwlpvjzwzqnh7WrUXmlalbPa3MD/wASMMHB7EdQeoIBFb9FCbi7oD8Af2gPgzqnwE+Kut+DtTDSC0l32l0VwLm2bmKUfUdQOjBh2rzqv2C/4KNfs3j4wfCxvFmjWvmeKvDEbzgRrl7qz6yxe5XG9fowHLV+PvSv1XK8asXh038S0fr/AME0TuFFFFewM9M/Z0+NWo/AD4taJ4vsd8kFvJ5N/aocfabVyBLH6ZxyM9GVT2r94PC/iPT/ABh4e03XdKuUvdM1G3S6triM/LJG6hlP5Gv506/Sz/gln+0X9usLv4Ta3dZntg99ojSNy0ed00A/3STIB6GTsor5DPsF7SH1mC1W/p/wCZI/ReiiivgSAooooAKKKKACiiigAooooAKKKKACiiigAooooAKKKKACiiigAooooAKKKKACiiigAooooAKKKKACiiigAooooAKKKKACiiigBlfKX/BQ39on/hSvwfl0XSrryvFPidXsrUo2Ht7fGJ5vY4YIp65fI+6a+oNT1K10bTbq/vp47WytYmmnnlbakaKCWYnsAATX4V/tU/HS6/aE+MuteJ2Z10pW+yaVbv8A8srRCdnHYtkuR6ua9zJsF9bxHNJe7HV+vRFJHkBOTRRRX6iWFFFelfs7/BjUfj38WtC8IWG+OK5l829ulGfs1qnMsnpkDgZ6syjvWVarGhTdSbskB9uf8Etv2cfIgufi5rtr+8lD2WgpIvReVmuB9eY1PtJ6iv0arK8LeG9P8HeHdN0LSbVLLTNOt0tbaCMcRxooVR+QrXzX5FjcTLF15VZfLyRm3cWiiiuQQUUUUAFFFFABRRRQAUUUUAFFFFAHMfEPx3o/wx8Faz4q1+5+y6Vpdu1xO/cgdFUd2YkKB3JAr8JPjn8Yda+PfxP1bxbq5YTXsmy2tA25bWAHEcK+wHU9ySepNfUv/BTD9p7/AIT3xiPhn4fu92g6DNu1OWJvlur0cbPdYskf75b+6DWV/wAE3P2Yf+FqePj4+1+03+FvDkym2jlXKXl8MMq+6x5Dn3KDkE19vltCGXYWWMr7tafovVlrTU+wf2Av2Xx8B/huNd1y0EfjTxDGk10JF+ezt+sdv7H+J/8AaIBzsBr6woA6UtfG1608RVlVnuyAooorIAooooAKKKKACiiigAooooAKKKKACkNLTW+6cdaAPIv2ifjbafBDwNPqBMcus3QMOnWjH/WSY+8R/dXOT+A6sK/LPWNXu/EGrXmpajcvc3t5K0888hyzuxySfxr2f9sCbxtefFm8l8XWUllbDMWlqp3QfZweCj9GJzlu+TggcCvC6/P81xU61VwatGOy/U/qjgfJaGX4COIi1KpNJtrVW6RT8uvmFaXh7xHqfhXV7bVNIvZtPv7Zt8U8DlWU/wBQehB4I4NZtFeLGTg7xP0WrSp14OnUV090z9Av2ef21tO8ZC20Hxq8Wka2cRxah923uj2z/wA83Pp909iMgV9YRSLKgZWDA9xX4m19H/s9/ti618LpLfRvERm1zwyuEQlt09qv+wT95R/cJ47EdD9ZgM4vanX+/wDz/wAz8J4m4AtzYrKl5uH+T/Rn6R5IOMcVFcwRXMLwyoHicFWVhkEHqMVg+C/HOhfEPRYNX0HUItRspR8ssLdD3Vh1Vh3BAIrph+VfWJxmrp3R+GShOhNxmmpLdPRpn5pftY/s2XHwm1+TXdFgZ/Cd9LlQgz9jlPPlt/sHnafwPIBPzvX7OeJPD1h4q0a80nU7aO9sLqMxSwyrlWU9v/r9utfmt+0p+zNqnwW1aTULFJL7wpcSfuLsDcYCekUnofRujfXivi80y10269Fe71Xb/gH9E8F8YRxkI5fjpWqLSLfVf5/meGUUUV8wfswUUUUAaOgeIdS8LapDqOkX1xp19CcxzW0hR1/EdvbvX0f4R/b98c6JaR2+sWGn66F484g28rfUr8v5KK+X6K66OLrUP4cmjwcwyPL81s8XRUrbN7/etfxPov4hftyePvGeny2Gmrb+GrWVdryWZZrgj0EjH5fqoB96+dpZXnkeSR2kkclmZjkknqSabRSrYmriHerK5rl2UYHK4uODpKKe9t36vdhXafB74c3XxV+Imj+HbZHKXMwa5kUf6mFeZH/75BxnqSB3rjoYZLiZIokaSV2CqiDJYnoAO5r9J/2Pf2fG+E3hN9Z1iEDxNqyK0qMObWLqsX17t74H8OT2Zdg3iay/lW/9eZ8/xbn1PJsBKz/ey0ivPv6L/gHv2mWEOlWFtaQRrDBBGsUaIMBVUYAHsAKvnpRkUdq/Rtj+Rm3J3YtFFFMQUUUUAFFFFABRRRQAUUUUAFFFFABRRRQAVzfjbx3oHw58M3viHxNq1to2jWKb57q6faq+gHdmJ4CjJJ4AJrhv2h/2lfBv7NfhJtZ8U3m+7mDCw0i3IN1euOyL2UcZc8DPqQD+Mf7Sv7VXjX9pvxR9u8QXP2PRrdydP0K1c/ZrVemf9uQjq55PbAwAm7FKNz2n9sT/AIKJ+IPji974V8ENc+G/ApJjlkDbLvU16HzCPuRn/nmDyPvE52jxP9m/9lbxx+014l+w+HLP7NpEDgX+uXakWtqPTP8AG+OiLye+Bkj279jj/gnZrvxuNl4s8cLceHvAxIlhhxsu9TXqNgP3Iz/z0PJH3Qc7h+tfgzwTofw68OWXh/w1pVto+jWSeXBaWqbVUdye5JPJY5JJJJJpWvuU2lojzb9nD9lPwR+zJ4eFn4dsvteszoFvteu1Buro9SM/wJnoi8cDOTyfbKKKozCiiigAooooAKKKKACiiigAooooAKKKKACiiigAooooAKKKKACiiigAooooAKKKKACiiigAooooAKKKKACiiigAooooAKKKKACiiigAopKWgBhNfOv7Vn7SsHwg0RtG0eVJ/FV/GfKBwy2kZ48xx69dqnqRk8DB6/8AaH+OmnfA/wAGveyFbjWbpWisLItzLJj7zdwi5BJ+g6kV+XPifxNqPjDX7zWdXu3vNRvJTLNNIeST2HoAMAAcAAAV8/meY/V4+zpv33+H/BP1LgzhWWbVVjMVH9zF6L+Zr9F1Kd9fT6peT3d3NJcXM0jSyzSsWeRycliT1JNV6KK+Eu5as/p6EIU4ckD6c/4J/aMb74x318VzFZaa5z6O8kaj/wAd31+jPU18Sf8ABODShjxtqLDO5raFG9MCRmH6r+VfbQOSa/Qspjy4WL73f4n8ncc1vbZ5VX8qS/BP9SSiiivZPgAooooAKKKazBQSTxQBG8ixruLBV9a+G/2uv2sGvWu/BHg68xACYtS1OE/f7NFGw7dmYdeg4znT/bC/ao/s/wC1+BfCF3i75j1LUYW/1I6GKMj+LsxHTp1zj4e6mvk80zLlvRov1f6L9T9y4L4OVTlzLMI6bxi/wb/RB1NFFFfHH7+lyhRRRQUFFFFABRRRQAUUUUAFFFFABRRRQB9if8E5dKM3ibxhqOPlgtreHPu7uf8A2SvvEjnmvlz/AIJ/eEW0X4T3usyx7JNYvXkRiMboowI1/wDHxJX1E3zEV+k5ZTdPCwT66/efx9xhiVis6rzjsml9ySf43JKKQdKWvUPjQooooAKinO2Fj6KalqC74tpv9w/ypMqO6PzI8KfHe/8AhH+0T4n1tGkuNHvtYuV1C0U/6yIzuQyj++mcr+I6E1+lHh/XbHxRo9nqmmzpdWF3Es0M0ZyrqwyCK/G/xNc/bPEeqz9fNupXz9XJr6m/Yf8Aj+/h3Vl8A63c/wDEtvHLabLK3EMxOTFnsr9R/tf71fIZdmHLWdKo9JPTyf8AwT974u4WjVy+nmGEj78YpSXdJb+q/I/QCimghgDTq+wPwIKKKKACiiigAooooAKKKKACiiigAooooAKKKKACiiigAooooAKKKKACiiigAooooAKKKKACiiigAooooAKKKKACiiigAooooA+Ov2vP+Cenhn4+x3niTwoIPC/j0gyPMq7bTUW9J1A+Vz/z0UZ/vBuMfkn408D+MfgZ47fStdsr7wx4l0yVZUIYxuhByksUinkZGQ6nHoa/owzmvJ/2gP2cPBf7R/hRtG8V6fmeIMbLVbcBbqyc/wAUb46HjKnKnAyMgES0WpW3Pjr9jn/gprb60LHwb8XrqO01DiG08VMAsU3YLdAcI3/TQfKf4tuCx/ReCeO5iSWJ1kicBldTkMD0INfgx+05+yN41/Zh8ReTrMB1Pw5cSFbDX7VD5E/cK458uTHVCexwWAzXqX7HP/BQbX/gLLaeF/FzXHiLwCWCIm7ddaYPWEn7yesZOP7pHIZJ9xuN9Ufs5RXN+B/HWh/EjwzY+IvDOq2+saNepvgu7Zsqw7gjqrA8FTgggggGukqzMKKKKACiiigAooooAKKKKACiiigAooooAKKKKAIXBKjpWB4w8a6N4B0G61nXb+PT9Pt1y0sp/JQOrMewGSe1ct8Z/jn4d+Cug/bdYuPMvJARbafEQZp2HoOyjux4HucA/mz8Zfjj4j+Nevm+1m48myRj9l06Fj5FuvsP4mPdjyfYYA8jHZjTwq5VrLt/mfd8N8JYrPainL3KS3l38l39dkd1+0Z+1drPxiuZ9J0lptJ8KK2Ps4bEt1g8NKR27hBx65IGPAaKK+CrV6mIm6lR3Z/UOWZXhcpoRoYWHKl+Pm31YUUUVzHrhRRQQR1oJ5kFeufs0fGdfgt8Q47+8gjn0m9At7xxGGeFM5EiHGeDyVH3h7gEeR0VvRqyozVSG6ODMMFSzHDTwtZXjNWf9fkftNpWq2mu6bb31jcR3dncRrLFLEwZHVhkMCOoINXv51+fn7GX7SZ8H6jb+B/Edz/xJbuTGn3LtxbSMf8AVsT0RiePRj6EkfoCrbxkH5WHFfpGDxUMXSVSO/Vdmfx/nuS18jxcsPV1W8X3X+fdDiQCM1Vvb+3060luLqVLeCJS7yyMFVFAySSeAAO9Y3jXxxonw98Pz6xr9/Fp9hbrlpJW6nsqjqzHsBya/Of9oj9qvW/jLczaXpvm6R4URvltA2JbjB4aYj8wg4HuQDWeMx1LCR97WXRHXkHDeMz6rakuWC+KT2Xku78j0z9pT9tSfVmu/DXgG6aCy5judbTIeXsVh/ur/t9T2x1Px27tI5ZiWYnJJOSTSUV8DicVVxc+ab/yR/UmTZHg8koKjho2fV9ZPu3/AEjtvg/8V9V+DnjW01/S2MiJ+7urVmwk8RPzI38wexAPtX6q/Dzx/pPxL8KWOv6NOJ7O7Tdz96Nv4kYdmU5BFfjpXt37L/7Qdz8FvFa217JJL4X1Bwt5AMt5LdBMg9R3A6j3Ax6mVZh9Xn7Ko/cf4M+K424WWaUfruFj+9gv/Al29V0P1JwKO1UNL1K21ewt7y0mjubW4jWWKWJgySKwyGBHUEHNXz0r7vc/mRpxdpC0UUUxBRRRQAUUUUAFFFFABRRRQAUUUUAJ1FfmB/wU4/Zb/sHVf+Fs+G7TGn30ixa7BEvEM54S4wOgfhWP97B5Lmv0/rC8VeF9O8aeHtS0LWLNL7S9Rge2ubeTo6MMEe3XqOQeRXbgcXLB11Ujt1XdDTsfkR/wT7/afPwL+Ji+H9cu/L8F+I5EhuTI3yWdz0jn56Dorn+6QT9wV+yIbcMg5Br8Ff2lfgTqf7PHxY1Twte75rEH7Rpl6wwLq1YnY/8AvDBVh2ZT2xX6P/8ABOT9p/8A4W18Pf8AhCNeufM8WeG4VWOSVsveWQwqP7snCN7bDySa+iznCRrQWOoap7/o/wDMprqfZ9FFFfIEBRRRQAUUUUAFFFFABRRRQAUUUUARuodSpGQeCDX4rft5fs5H4CfGKe40u2MXhLxAXvtO2D5IGz+9t/8AgDEED+669wa/avNeL/tYfAW1/aG+DmreHCiLrMI+2aTcPx5V0gO0Z7K4JQ+zZ6gV62VY36niE38L0f8An8hp2PwmoqzqWnXWj6jdWF7BJa3lrK0M0Eq7XjdSQykdiCCMVWr9Xi+dXNAre8CeNNV+HXjDR/E2iXBtdV0q5S6t5O25TnBHdSMgjuCR3rBoqJQVSLjLZgf0C/Bb4raZ8bfhloHjDR2AttSgDyQbstbyj5ZIm91YMPfAPQ131flB/wAEwP2hf+EJ8fXPw21i62aN4jfzdPMjfLDfAY2j081QF/3kQDqa/V3PGK/JcwwjweIlT6br0M2rDqKKK88QUUUUAFFFFABRRRQAUUUUAFFFFABRRRQAUUUUAFFFFABRRRQAUUUUAFFFFABRRRQAUUUUAFFFFABRRRQAUUUUAFFFYHjLxZpngXwrq3iDVrlbTS9MtpLq5m/uoiknA7njAHc4FCTk7ID4y/4KgftDHwX4AtfhvpFzs1jxGnnagUPzQ2KtjafTzHGP91HB61+VFd38cPivqfxt+KfiDxlqhZZdRuC0MBbIt4B8sUQ9lQKPc5PeuEr9YyzCLB4eMeu79f60NErBRRRXqjCv17/4Jtfs7f8ACqvhSPGWr2vl+JPFcaTqJF+e3susSexfPmH2KA8rXwH+xR+z8/7QHxr06xvIDJ4Z0nGoau5HytEp+WHPrI2Fx127yOlft5FDHbxrHGoSNAFVVGAAOgAr4niDG2Sw0Hvq/wBETJ9CxRRRXxBAUUUUAFFFFABRRRQAUUUUAFFFFADSc183/tw/tIR/s7fCSZtOnVfF2th7PSY8/NGcfvLjHpGCMf7TIOma9+1/XLDwzol/q+qXUdlp1jA9zc3MpwkUaKWZj7AAmvwt/ak+Pd/+0V8X9V8TzGSLS0P2XSrNz/qLVSdgx/ebJdvdj2Ar28owP1uvzTXuR1fn2Q0rnLfCn4a678b/AIlaR4W0cNcapq1zteeTLCJfvSTOeuFUMx7nHqa/d34U/DLRvhD8PtF8I6BF5WnaZAIlJHzSv1eR/VmYlj7mvlv/AIJu/szD4XfD4+OtctdnijxLCrW6SLh7SxOGRfZpMBz7BBwQa+1AO9bZzj/rNX2UH7sfxf8AwNhtjqKKK+eJCiiigAooooAKKKKACiiigAooooAKKKKACiiigDlPHPw+0H4kaFPpPiDT4tRs5B92RfmRuzKw5Vh6jBr89f2g/wBkbXvhLJNq2jibW/DAJYzKuZrYekqjqv8Atjj1C8Z/TEkDpUUsMc6sjqrqRgqwyMV5uMwNLFx97R9GfV5FxLjchqXou8HvF7P07PzR+KFFfef7Q/7Edp4gFzr/AIBjjsNSOZJdIyEgnPXMZ6Rt7fdP+z3+GdX0e98P6nc6fqdnNZXtu5jmtrhCjow7EGvhMVg6uElyzWnR9Gf07kfEeCzyjzUJWmt4vdfLt5opUUUV559Wdp8Lvi94m+EWuLqfh+/MOSPPtXy0E6j+F0798EYIzwRX6L/Aj9p/w18a7RLdJBpXiJE/faVcONxx1aJuN6/qO4Hf8tKnsb+50u9gvLO4ltLuBxJFPC5R0YcgqRyCPWvXwWY1cK7PWPb/AC7HwPEXCODzyDmlyVltJfk11X4o/azjjjj3qhrOiWXiDTp7DUbWK8sp0MctvMgZHU9QQetfGv7PP7cO97bQfiFKsbnEcOuBcK3oJVHT/fHHqBy1fZ1lfQalaxXNtMk8Eqh0kjYMrqRkEEcEEd6+5o4ili4c0Hfuv8z+aM0yjG5HiPZ4iNn0ktn5p/0z8/f2if2MtS8Fy3WveCYJtV0Ll5LBcvcWo77e8iD/AL6HfOCa+WSCpIIwR2NftmwDAq3IPavAPjL+x34R+K0k+o2g/wCEd12QlmvLSMGOVvWWLgMfcYb1Jrwsbk6m3UoaeX+R+ncOcfyw0Y4bNLuK2ktX8119VqfmXRXsnxH/AGTPiL8OZZHk0Z9Z00E4vdLBmG31ZAN6++Vx7mvHpoJbaVo5o2ikQ4ZHUgg+hFfJ1cPUovlqRaZ+5YPNMFmFP2mGqqS8n+fb5jKKKfDBJcyrHFG0sjnaqIMkn0ArHlkeh7SnD4pDKsWNjc6peQ2lnby3NzM4jigiQu8jE4CqBySfSvY/hh+yL8QfiRLFM2lt4f0piN17qamI7fVIvvt7cAH1Ffc3wU/Zj8J/Be3Etrb/ANqa264l1W7UGT3EY6IvsOT3Jr2cJldeu05Llj3f6I/Ps941y/KouFCSqVeyei9Xt8tzy/8AZY/ZDTwP9n8VeMYEuNfwHtLE4dLL/abs0n04Xtk8j6zHQY6UdBSAL+FfdYfDww0FCmtD+Z8zzTE5viJYnEyvJ7Lol2S6IlooorpPKCiiigAooooAKKKKACiiigAooooAKKKQnFAABivlj9sL9ujw1+zRp02j6aYPEHj+ePMOlq+YrPI+WS5IOQO4QfM3H3Qd1eVfttf8FF7T4cC/8D/DK8h1HxWN0N9riYkg049CkfaSYdzyqH1OQv5meDfBfjH47fECPSdFtb3xN4n1WZpHZmMkjsTl5ZZGPA5yzscDualvsWo9WO8dePvGPx38fSaxr15eeJPEmpyrFGiqXYknCRRRqOBk4CKO/Tmv0a/Yx/4Jq2nhcWHjT4s2cV/rPyzWXhmTDwWvcNcdnf8A2OVHfceF9o/Y8/YT8N/s2afBrWrLB4h8fzR/vdSZMxWWRzHbAjj0Mh+Zufug7a+qycUJdwcuiGIixqFUBVAwABgCpKKKogKKKKACiiigAooooAKKKKACiiigAooooAKKKKACiiigAooooAKKKKACiiigAooooAKKKKACiiigAooooAKKKKACiiigAooooAKKKKACkNLRQBEM8cVzHxE8e6X8NPCV94g1icQWVom44+9I3RUUd2Y4AHvXRTzJawPLIwVEBYljgAe9fmX+1l8f3+MHjI6dplw3/CL6XIyWyhsLcS9GmI7jsvovPG415mOxkcJS5vtPZH1vDOQ1M+xqpLSC1k+y7LzfQ85+LnxS1b4weNr3X9Vcr5h8uC3DZSCEE7Y1+mck9ySe9cXRRX51UqSqyc5O7Z/XeFw1LB0Y0KMeWMVZJdEgooorI6j9A/8AgnXY+V8NfEF0VwZdVZB7hYYj/NjX1njAxXzj+wdZra/Aa2mAwbi9nc+53Bf/AGWvo7Nfp2Ajy4aC8j+M+JqjqZxiZP8Ama+7QdRSDpS13nzIUUUlADDx1r5W/a//AGmR8PtOl8JeG7kf8JJdp/pFxGebKJh1B7Ow6eg57rXf/tNfHy0+Cfg1mt2SfxFfhorC3bkA/wAUjj+6uR9SQPUj8wdX1a817VLrUb+4ku766laaaeZtzSOxySTXzea5h7BeypP3nv5f8E/WuCOFXmVRY/Fx/dReif2mv0X4sqSSNK7O7F3Y5LMckn1pKKK+G3P6XjGMY8sQooooKCiiigAooooAKKKKACiiigAooooAK0vDmgXfirXtO0ewiM17fXCW0KerMwAz6Dnk9qza+zP2C/gk13fS/EPVbciG33waUsg+85BWSUewBKA+pf0Fd+Cw0sTWjBfP0PmeIc3p5Pl9TET3taK7t7f8HyPsP4eeELfwN4L0XQLXHkWFqkAbGC5VQCx9yck+5rpRx0oLYYe9CvuFfpkYqKUVsj+NalSVWcqk3dt3fqySiiiqICiiigBp6Cq+oMEspz/0zb+VWTwaztdcR6Tdv6QufyU1EtImlNc1RI/FyZi80jHqWJ/WiCeS2mjmhdopY2DI6HBUjkEHsaa/32+tJX5RL4j+5aUFKhGEux+o/wCyx8b4/jF8PYWu5VPiDTdtvfp0Ltj5JQPRwCf94MO1e2Mxr8mf2efi7cfBv4k6frG9zpcx+zahCvO+FiMsB3KnDD6Y7mv1c0++h1Syt7q3kWW3mQOjocqykZBB7giv0LLcZ9ao6/FHR/5n8pcY5E8mzBumrU53cfJ9V8unkXqWiivYPgwooooAKKKKACiiigAooooAKKKKACiiigAooooAKKKKACiiigAooooAKKKKACiiigAooooAKKKKACiiigAooooAKKKKACiiigDB8W+ENH8d+Hb7QfEOmW2saNexmK4s7qMOki/TsQeQRyCARgivyT/bN/4J36z8EmvfFvgSO517wLkyz2+DJdaWOp345eIf3+oH3um4/sVUTxrKjI6hlYYIIyCKTVxp2PwP/Zl/aw8Z/sw+KPtmhzm/0G5kB1HQblz9nuV6Fh/zzkA6OB6ZDDiv2i+An7RHhD9o3wbFr/hS+EjoAt7ps5C3NlIR9yRM/XDDKtg4PBx8Y/tq/wDBNiLWBf8Ajf4R2CW9/wDNNf8AhaAbUm7s9qOit38rof4cHCn8+Phf8VfGPwC8eQ6/4Zv7jRdasnMU0LqQsig/PDNGfvKSMFT0IyMEAidjRpS2P6KKaRivnL9kr9s7wt+09oSQJ5WieM7WINfaHJJyQODLAT9+PP4rnB7Fvo+rMgooooAKKKKACiiigAooooAKKKKACopVLROEO1iMA+lS0UBsfk1+0p4Z8YeGvinqcfjO9m1O9nbzINQcYSeEk7Cg6KB02DhSCPc+WV+r/wC0D8D9O+N/gyXTpgsOqwAy2F8RzDJjoe+1sAMPoeoFflr4n8M6j4P1+/0bVrZ7TUbSUxTQv1BHceoIwQRwQQRX59meElh6rnvGWz/Rn9VcF5/QzTBrDNKNSmkmlorbJpf1qZVFFFeGfpIUAZOB1q3pWk3mvajbWGn2s17e3LiOG3gQu8jHoAB1r74/Zq/Y0svBItPEvjSOO/8AEIxJb2Bw8FmeoJ7PIPX7qnpkgNXo4TBVcVPlitOr7HyefcSYTIaPNWd5vaK3f+S7s8u/Zs/Ywu/F/wBn8SeOIJbHRuJLfTGyk10OoaTuiH0+8fYYJ9W/at/ZYs/F3hSLXfCNhHa63pMAQWVugVbm3UcRhRxvUfdx1Hy/3cfVYAUBRxTDGHVgRkGvt4ZbQhQdG2+76n824ji/M8RmEMfz25XpFbJdrdb9WfigylGKsCrA4IPUUlfYf7an7NJ0a6ufH3hq1/0CVt+qWsK/6pyf9coH8JP3vQ89CcfHlfB4rCzwtVwf/Do/p3I85o53g44mi9911T6p/wBaoAcGvs/4Jftw23hr4a3Nh4wFzqGtaXGEsXjBZ75OiqzdFZe7HqvPLA5+MKKMNiquEk3Te4ZzkWDzunGlio3Sd01o1317PZnffGD41+I/jR4hbUdaudltGSLXT4SRDbqewHdj3Y8n6YA4GiisKlWVWTnN3bPUwmDoYGlGhh4qMI6JLYKKKKyO0KKACxAAyT2FfXP7Nn7Ft14mNv4k8dW8lnpfD2+kNlJLgdQ0vdF/2fvHvgdezC4arip8tNf8A+fzjO8HktB1sVL0XVvsl/SO/wD2Bte8aXnhi803UrGV/CMGW0/UJztKybvnijB5dOpyOFORznA+uxkdap6Zptto9jBZWdvHbWsCCOKKJQqIoGAABwAB2q6R19K/SMNSdGlGm3ex/IWbY6OZYypioQUFJ3sv63Y+loorpPJCiiigAooooAKKKKACiiigAooooAKKKKAPmv8Abl/Zqj/aG+E85023VvF+hh7vSpAPmm4/eW+fRwBj/aVe2a/IX4S/E3XPgf8AEzR/FejlodS0q4y9vJlRKn3ZIXHoyllPcZz1Ar+gwCvye/4KY/szf8K88cL8SNAtNnh/xDMV1COJfltr4gkt7LKAW/3g/qBX1mS4yLvg62sZbfqvmUn0P0z+FvxI0b4ueAdF8XaFP52m6pbiZASN0bdHjb0ZWDKR6g11+RX5N/8ABM39pX/hX3jtvhxrt3s0HxHMDYPK3y219gAL7CUAL/vBPUmv1jBxXh5hhHg67pvbdegmrDqKKK88QUUUUAFFFFABRRRQAUUUUAFFFFAH5S/8FP8A9nX/AIQzxtbfE3RbXZo/iCTydTWNflhvQMhz6CVQT/vIxP3hXwtX9BPxh+Ful/Gb4a694P1gD7JqduY1lC5aCUcxyr7q4Vh9MV+Cvj7wRqvw48Z6z4X1uA22q6Vcvazp2JU/eU91IwQe4INfomR4329L2M370fy6fcaJmBRRRX1Iyzpuo3Okaha31lPJa3ltKs0M8TbXjdSCrA9iCAa/df8AZT+Olv8AtCfBjRvE4eMaqq/Y9VgTjyrtAN/HYMCrgejivwfr60/4Jz/tCf8ACn/jJH4d1S58rw14qZLOXe2Egus4gl9slih9nBP3a+dzvBfWKHPFe9HVenVCaP2PopKWvzQzCiiigAooooAKKKKACiiigAooooAKKKKACiiigAooooAKKKKACiiigAooooAKKKKACiiigAooooAKKKKACiiigBB1r87/APgqn8fjp2laZ8KtJucT3u3UNZMbdIQf3MJ/3mBcjr8idmr7p+IfjjSvhp4I1zxVrUvlaZpNq91Me7BRwq+rMcKB3JAr8Dvip8RNU+LPxC17xfrL79Q1a6a4dc5Ea9EjX/ZRQqj2UV9LkWD9vX9rJe7H8/8AgFJHK0UUV+kFhSqpdgqglicADvSV9Wf8E7v2fT8Y/jRDrmpW3m+GvCxS+uN65Sa4yfIi9/mUuR0wmD96uXFYiOGoyrS2QH6E/sNfs/L8A/gpYQ31sIvE+thdQ1UsuHRmH7uA/wDXNTgj+8XPevo3POKAuKMCvyCrVlXqSqz3ZkLRRRWYBRRRQAUUUUAFFFFABRRRQAmcUDpRjmvM/wBoH406X8A/hXrXi/UysjWsfl2dqWwbq5biKIfU8kjooY9qcISqSUIq7YHxp/wVG/aTNjZwfCTQLrE9wqXevSRNysfDRW5/3uJGHoE7Ma+bP2D/ANmtv2gPi3Dc6rbGTwf4fKXmpFx8lw2f3Vv/AMDIJP8Asq3QkV4dqWoeIvjF8RJrqbztZ8T+IdQztQZeeeV8BVHbkgAdAMDoK/bz9l/4F2P7PPwi0jwrbiOTUtv2rVLtB/x8Xbgb2z/dGAi/7KjvmvuMTOOU4FUKb9+X9N/oi3oj1yNFiQKoCqowABgAVJRRXwxAUUUUAFFFFABRRRQAUUUUAFFFFABRRRQBFjcfUU7r9PSqOqalbaNYXN9ezpb2tvG0sssrbVRVGWYnsABmvnFP2/Phu9xLC8GsIiOVExtV2uAfvDD5wevIB9q56uIpUbe0klc9LB5ZjMepPC0pTS3sr2ufTufekJr59tP25fhVOB5ms3Vvn/npYTHH/fKmtqz/AGxPhNfAbPFcaZ/56200f/oSCoWKoS2qL70dM8jzOn8WGn/4C/8AI9o6n0oI/wA4rzK0/aX+GN4Bs8aaQmf+et0sf/oWK2LP40eBNRx9m8Y6JOT2jv4m/k1aqtTltJfejingMXT0nSkvVP8AyO0A715F8cv2c/DXxs00/bYhZazFGVt9UhQebH6Kw/jTP8J98EE5r0W08X6LegfZ9VtJx/0znRv5GtL7XE6grJGwPcPSnGnXi4z1TKw9bFYCrGtRbjJbPY/JD4ufBLxP8Gda+xa5aE2sjEW2oQgtBOP9luzeqnBH0wTwFfsp4p8MaJ420K50jW7O31DT7hdrwS8g+hHcEdiMEHpXwH+0N+xtqvw4a41zwr5mteHhmRrcfNc2q98gffQf3hyB1HG6vjcflLpXqUdY/iv8z+heGeOqWO5cLmFoVNk/sy/yf5nzPRR0NFfNn67uFe1/AX9qXxL8FrqGyeR9Y8Ms37zTpX5iyeWiY/cPfb9088AnI8UoropV6lCanTdmeZmGW4bM6DoYqCkn0f5rs/Q/X34Y/Fnw18XNBj1Tw9fpcLx5sDHbNAx/hkTqp/Q9iRXbBgTivxs8EePdd+HWvQ6x4e1CXT7yLgtGcrIvdHU8Mp9DX6Dfs9/tf6H8VEt9I1vy9D8TABfKdsQ3TesbHoT/AHDz6Fua+2wOaU8TaFT3Zfgz+bOJOCsTlDlXw150vxj6915o+jsK4IIDD3Fc34g+HXhjxWMaxoGnamMYxd20cvH/AAIGujUhhkNuHrS49K95xUlqj82hUnSd4SafloeZn9mz4Yb/ADP+EJ0cN6fZVx+XSul8O/Djwv4SGNF8P6dpnGN1raxxn81ANdR19qQjNZRo046xil8jqqY7FVVy1KspLs23+bHKoQYAx9KdRRWxxBSUtFABRRRQAUUUUAFFFFABRRRQAUUUUAFFFZut61p/hrSbzVdUvINO02ziae4urlwkcSKMlmY8AAUAWLm6isreSeeRIYY1LvJIwVVUDJJJ6AV+X37cP/BRyXxAdR8A/Ce/eDSvmg1HxNbsVe57NHbHqqdjIOW/hwvLcD+3B/wUB1H433F54L8Czz6X4BRjHcXQzHPq2D1bukPonVurdlXyT9lD9kHxV+1D4p8uzV9J8J2cgGpa7LHlI+/lxD+OUjt0GQSRxmG76I0Ubas5P9n/APZ28YftI+No9A8LWZZEIe+1OcEW1lGT9+RvU84UctjgcHH7T/s2fsueDv2ZfCCaX4et/tOrXCqdR1u4QfaLxx/6AgP3UHA75JJPWfCH4NeFPgb4ItPC/hDTU0/ToBukkPzTXMmMNLK/VnOOvbgAAAAd7TSsS5XCiiiqJCiiigAooooAKKKKACiiigAooooAKKKKACiiigAooooAKKKKACiiigAooooAKKKKACiiigAooooAKKKKACiiigAooooAKKKKACiiigAooooAYcc0c4xihhyMVwPxl+J1l8Ifh9qXiK8KvJCuy3hLYM0zcIg+p6+gBPaonONOLnJ2SNsPQqYmrGjSV5SaSXds+ff25vj3/wAI7pX/AAgWiXO3Ub+PfqMsZ5hgPSP2Z+/+z/vV8FVqeKPEuoeMPEGoa1qlw11qF7M080rd2J6D0A6AdgAKy6/NcdipYqs5Pbp6H9hcNZJSyPAworWb1k+76/JbIKKKK88+rCiiigTP05/Ygj2fs8aA39+W6P8A5MOP6V75XhX7E2D+zl4Zx/fuv/SmWvda/UcL/Ap+i/I/inPHfNMS/wC/L82PooorsPDI8c5Ncv8AEXx7pnw08Jaj4h1aXyrKzjLkD70jdFRR3YnAH1rppHCIW7AZr81f2xPj2/xR8YNoWlz7vDmjysilGytzOOGk91HKr7ZP8VebjsUsJSc+r29T6vhrI6me46NBaQWsn2X+b2R5N8VPiXq3xa8aX/iHVn/eTtthgU5SGEfcjX2H6kk9TXIUUV+cTnKpJyk7tn9fYbDU8JRjRox5YxVkl0SCiiiszpCiiigYUUUUAFFFFABRRRQAUUUUAFFFdl8J/hfq3xe8aWfh7SUw8v7ya4cZSCEEbpG+mQAO5IHetKdOVWShFXbOXE4mlhKMq9aXLGKu2+iR0v7PPwI1L43+MY7VFkt9DtWWTULwD7iZ/wBWp/vtggenJPTn9TPD2g2XhjRrPS9OgS2srSJYYYYxhURRgAVz3wu+GWj/AAo8K2egaLD5dvAMySkDzJ5D953Pdj+gwBgACuzz71+h4DAxwdPvJ7/5H8l8U8R1c/xXMtKcfhX6vzf4D6KKK9Y+KCiiigAooooAjbr+FYvjS4+yeFNYm/552sjfkpNbRrjfjHfDTPhX4suycCHS7mT8onNZ1H7j9DpwqvXpru1+Z+P7feP1ptB5NFflMviP7lpaU4hX6GfsI/F0eLvAs/hLUJw2o6EAINx+aS2Y/L/3wfl9gUr8869B+A/xKl+FHxQ0bXUdltFlFveIP44HOH474HzD3UV6WXYn6viIt7PR+n/APjuLcnWcZZUhFe/H3o+q6fNXR+uw5FJ2qva3KXdvHLG6vG6hgynIIPQg1ZPNfpB/IbXLoxaKKKBBRRRQAUUUUAFFFFABRRRQAUUUUAFFFFABRRRQAUUUUAFFFFABRRRQAUUUUAFFFFABRRRQAUUUUAFFFFABRRRQAUUUUAFFFFACHpXxz+2h+wJov7QNrdeKvCaW+hfEGNCztjZb6pgfdmx92TsJPwbIwV+x6TAoGnY/nMmh8YfA34hlHGoeE/F+h3Oepint5B3B7gg9eQwPcGv1o/Yq/b90r4+21r4T8XyW+jfEGNNsZ4SDVQB96Lssncx9+q8ZC+hftZ/sc+Ff2n/DZa4WPR/GNnEV0/Xo0yw7iKYD78ZPbqpOV6kH8YPid8L/ABf8AviBPoHiSzn0XXbCQSwzRsQrgHKTQyDG5SRkMOhGOCCBGxppI/oopa/Pn9hf/gofD4+/s/wB8Tb2O18S/LBpuvTELHqB6LFMeizdg3R+nDY3foL1FUnczasLRRRTEFFFFABRRRQAUUUUAFFFFADMZNfNH7X37N6/FPQm8R6FCB4o0+I/IgwbyIc+Wf8AaHJU/UdwR9LelJ2O6uetRhiKbpzWjPSy7MK+V4qGKoO0o/c11T8mfidLE8EjxyKUkQlWVhggjqCK6f4d/DXxB8U/EcOi+HrFru6fl5DxFCmeXkboqj8z0AJwK+2fjv8AsUx/Ef4iWeu6BdW+i217ITqyMpPPXzY1HBZuhBIGcHua98+F/wAJ/Dvwl8Pw6R4esxbRgAzTt80074++7dz+g6AAcV8jRyWbrNVHaK69/Q/d8w8RMPHAQlhI3rSWz2i/Pv5WOL+AH7NHh/4I6es2F1TxJOmJ9TlTkeqRj+BP1Pc9APasdz1oHJOaAeDzX2NKlCjFQgrJH4DjMbXx9aVfEzcpPdv+tF5AcA0pbFNbnHH41heLPF2k+C9DuNW1m/j06xt13vPM2AB6e5PQAck8CtW1FXZywhKpJQgrt7Jbsv6tBaXenXEN+kUllJGyTLNgoykcgg8YxnOa/JT41aT4V0X4kavbeDL/APtHQllzE6glI2P3o0b+NVPAbuPXqfUf2jv2t9U+Ks02ieHmm0nwopKnnbNeD1kI+6nog/HPAHzpXw2bY2liGqdNXt1/y8j+lOBeG8ZlUXi8TNxc18HRdm/P02Ciiivmz9eCiiigAq7o2jX3iHU7bTtNtJr2+uHEcNvChd3Y9gBW/wDDX4YeIfit4ii0fw9YtcznDTTtxDAmfvyN2H6noATxX6S/Ab9mvw98EtLEkSDUvEE6AXOpyphj6pGP4E9up7k8Y9fA5fUxUry0j3/yPgeJOLcLkVP2cffrPaK/OXZfizzn9mz9jex8Ara+I/GUUWpeIRiSCz4eCzPUH0eQf3ugPTOA1fVAwAAo/CnDI60fjX3uHw9PDw5Kasj+X8yzPFZtiHiMVPmk/uS7JdEPopKK6TygwKWs99Rt7e4hgkuIo5ZiRFGzgM5AyQo74AJ47VfzxmgbTW4tFFFAgooooAKKKKACiiigAooooAKKKKAEzziuQ+KXw40j4ueANa8Ja9D52nanbtA5A+aNuqSL6MrBWHuBXX8EUc+tEZOElKLs0B/Pj8VfhtrnwR+JmseFdXDW+qaRc7UnjyokX70cyHrhlKsO/PqK/YP9iP8AaNj/AGh/hDaXN/OreK9G22Orx5+Z3A+SfHpIoJ/3g4HAryz/AIKY/s3f8LF8AJ8Q9Etd/iDw3ERepGvzXNhklj7mIkv/ALpk9q+Bf2R/2gLr9nb4wadrrvI2g3ZFlrFsnO+2YjLgd2Q4ceuCOjGvuqqjnGBVSP8AEj+fVfMvdH7s0VQ0vUrbWNPtr+ynjurO6iWaGeJgySIwBVlI6ggg5q/Xwr00ICiiigAooooAKKKKACiiigAooooAQHNfnJ/wVQ/Z8Fxbaf8AFjRrX95Ds0/XBGvVCcQTn6H92T7xjtX6Ng1z3jfwjpnj7wlrHhvWYRcaXqltJa3EfqjqQSD2IzkHsQDXZgsVLCV41V039Oo1ofzvUV2/xo+Fmp/BX4neIPB2rAm40y5Mcc23AnhPzRyj2ZCre2cdq4iv12lUjVgqkXdM0ClR2jdXUlWU5BHUGkorTcD9vv2Jvj2vx8+Bul6heXAl8SaVjTdWUn5mlRRtlP8A10Ta2em7cB0r6E6CvxW/YC+Pp+CPxysrbULnyfDXiTZpt/ubCRuW/czH/dc4JPRXc1+1APAr8pzbB/U8S1Fe7LVf5fIzasOoooryBBRRRQAUUUUAFFFFABRRRQAUUUUAFFFFABRRRQAUUUUAFFFFABRRRQAUUUUAFFFFABRRRQAUUUUAITiigjNcr8SfHmmfDDwNrvivWJPL07SbR7qXBwX2jhF/2mOFA7kilGLk1GO7A+CP+Cq3x92x6T8J9JuOW2anrXlt2/5YQn9ZCD6RmvzerpfiT4+1T4o+PNd8WazL5upatdPcy85CZPyov+yq4UDsFFc1X65l2FWDw8YLfr69TVKwUUUV6QEtrazX11DbW8TzTzOI44o1LM7E4AAHUk1+6H7I3wLh/Z++CejeHZI0GtXC/bdWlXB33UgG5c9wgCoPUJnvX55f8E0PgD/wsr4tv401O28zQvCZWaIOvyzXzf6oe+zBkOOhCetfrxivgeIMbzyWHg9Fq/XsTJ9B9FFFfIEBRRRQAUUUUAFFFFABRRRQAUUUUANHrX49f8FHP2jv+Fu/FQ+E9HuvM8LeFpHtwY2ylzedJZPcLjYv0Yjhq+7/ANu/9okfAT4NXA0258rxXr++w0sKcPCMfvbgf7ikYP8AeZO2a/JH4IfCbVvjp8UdD8IaVuE+oz/v7kjcLeEfNLK3sqgn3OB1Ir63JMLGCljauiV7fq/0KS6n2f8A8Euf2bxqeo3Pxa1y1Jt7Rns9DjlXh5cYlnHsoJRT6l+6iv01HSuf8CeC9K+Hng/SfDWiWwtNL0u3S2t4h1CqMZJ7seST3JJ710Oa+fx2LljK8qr26eSE3cWiiiuIQUUUUAFFFFABRRRQAUUUUAFFFFAEXOKUnB/wpNu0cdRXg/7VXx9i+DXglrWwmU+J9SVo7OPgmIdGmYei54z1bHUA1jWqwoQdSb0R3YDBVswxEMNQV5Sdl/m/JHh/7cX7Qv8AaFzJ8PNAuf3EbA6vPE33mHKwA+g4Le+B2YV8aVJc3Mt7cy3FxI808rl5JJGLM7E5JJPUk1HX5ri8TPFVXOXy8kf2HkWTUckwUMLT3Wrf8z6v/LyCiiiuI+hsgoBxRRT5mR7OMt4i7iO5/OrNrqt7YnNtdz259YpCv8jVWir55IzeHoyVnBHR2vxH8W2YAt/E+sQY6eXfyr/Jq1Lb43/EC1UKvjPXHA7SX8jj/wAeY1xFFWq9WO0n95xzyzBVHedGL9Yr/Is6hqE+q3013cv5k8zl5JNoXcx6nA4yarUUVjvqz0klFWWwUUUUigpUdo3DKxVgcgg4INJRQTKKlHlkfWX7Pf7bmo+FFt9B8cvLqekjEcOqgF57cf8ATTvIvv8AeH+1wB94aB4g0/xPpVtqWlXsF9YXCB4p4HDoy+oIr8Xa+7P2A/AXifTNG1DxHe39za+HbzKWmmMf3czA/NPg/dxjaCMbuc8AZ+vynH16k1RmuZd+q/4B+Ccc8MYDB0XmFCShK+sejb7Lo+vY+zKKKK+uPwkKKKKACiiigAooooAKKKKACiiigAooooAKKK5nx5470L4ZeFtQ8S+JtSh0nRbCMyz3M7YAHYAdWYnACjJJIABJoAs+LfFukeAvD2oeIPEGowaVothEZrm7uW2pGo/mScAAckkAAk1+NX7an7cmtftJaxLoOhPPo/w9tJcw2ZO2W/ZTxNPj81TovU5PIxf2x/2z9f8A2nvExs7QzaR4EsZSdP0ndhpiMgTz44aQjoOQgOBk5Zuy/Yd/YN1H4+39v4u8Xwz6X8PbeTKrykuqsp5SM9RGCMNIPdV5yVhu+iNEras579jH9h/Xf2l9aTWdWE+i/D60lxc6jtxJeMDzDb56nsX5C+54r9l/A3gfQ/hv4ZsPDnhrTINI0WwjEdva264VR3JPVmJySxySSSSSav6B4f03wtotlpGk2MGm6ZZRLDb2ltGEjiQDAVVHAFatUlYlu4UUUUyQooooAKKKKACiiigAooooAKKKKACiiigAooooAKKKKACiiigAooooAKKKKACiiigAooooAKKKKACiiigAooooAKKKKACiiigAooooAKKKKACiiigCJyFGfSvzX/bS+M7fEP4hP4fsLjfoWhO0OFPyyXHSR/fb9wfRiPvV9kftR/Fw/CT4WX9/bSBNXvf9DsBnkSuD8/8AwFQzfUAd6/K13aV2d2LOxyWJySa+VzrF8qVCL31f6I/bPDrI1WqyzOstI6R9er+WwlFFFfGH9DhRRRQAUUUUCP04/YguVn/Z30KMdYprpT/3/dv/AGavfiOtfMP/AAT91P7b8Gbm3zzaalNER9VR/wD2evp4HFfp+CfNhoPyR/F3EUeTNsSv70vxYnGKXnFIetZeva3a+HtIvNSvZlgtbWF55JXPCIoJYn6AGu1uyuz5+MXKSjFXbPn/APbS+OJ+G/ghdB0q4Mev60rRqyH5reDpJJ7E/dU+7Efdr83uprtPjD8Sr34s/EHVPEV27bJ5NltEx/1MK8Rp+A5PqST3ri6/OMyxbxNd2+FaL+vM/rrhLI45Nl8VJfvJayfn29FsFFFFeUfcBRRRQAUUUUAFFFFABRRRQAUUUUAFFFFABX6V/sYfCOH4f/C+z1meELrGvIt3M7D5liOTEg9BtO4+7H0FfmovBFfsX8MdTs9Y+H3h29sNosprCFodp4ClBgfh0r6jI6cXUlN7pafM/GPEvF1qWDo0IaRnJ83yWi/U62iiivtT+cwooooAKKKKACiiigCNuOfWvI/2rdaTQfgD4vnY4821+yj3MrLF/wCz164elfJn/BQvxodM+H+j+HYpAJdVu/OkXP8AyyhGT/4+0f5GuHGTVLDzl5P8T6Dh7CvGZrh6KX2k36LV/gj8/qKKK/MD+0Y6IKKKKBtX0P00/Yx+I/8AwnfwbsLa4k8y/wBHY2E27qVUAxt9NhUZ7lTX0B1FfnX+wH46Ph/4qXnh6aQC21y2IRSes0WXX/xwy/pX6KEiv0rLq/t8NGT3Wj+R/H3F2WrLM3q04q0Ze8vR/wCTuSUUg6UtemfHBRRRQAUUUUAFFFFABRRRQAUUUUAFFFFABRRRQAUUUUAFFFFABRRRQAUUUUAFFFFABRRRQAUUUUAFFFFABRRRQAUUUUAFFFFABRRRQAV5B+0f+zT4R/aX8FvoniO3EF/CGbTtYgUfaLKQjqp/iU4G5DwwHYgEev0UAfz1/Hv4AeLv2cvHc3hzxRaGM5MllqMIJt72IHiSNvyyp5U8EV9w/sHf8FDznT/h18VdS+X5bfSfEt0/TssNyx/ALKfo396vuv44fArwr+0D4FuPDHiyxFzavl7e6jwJ7OXGBLE3Zh+RGQQQcV+JP7S/7MXiz9mLxs+ka7EbrSrgs+ma1ChEF5GPT+64yNyE5HuCCY2NU1LRn7+BgwBByD0Ip1flZ+wV/wAFBn8Jvp/w4+J+oGTQztg0nX7l8my7LDOx6xdlc/c6H5eU/U2KVJo1kRg6MAyspyCPUVSdzNqxNRRRTEFFFFABRRRQAUUUUAFFFFACYo2ilooAj3D7vegEqp4/Cm5PJ4rwf9of9qfQ/gzay6fYmPVvFTr+7slb5IMjh5SPujuB1PsDmsa1aFCDnUdkjuwOBxGY1o0MNByk+n6vsjufi18ZvDvwY8PSanrl2FmcEW1jEQZrhx/Ci/lljwM8npX5sfGv49+JPjdrf2jVJmtdLjYm00uFj5UQ9T/ffHVj+GBxXJeOfHeufEbxDca1r9/JfX0x+85wsa9kReiqOwFYFfCY/M6mJfJDSHbv6/5H9NcMcG4fJoqviLTrPr0j5L/MKKKK8M/SwooooFfl3CvX/gJ+zZ4i+OGpiWGNtN8OQvtudTlTg+qRD+N/0Hc9AfRf2bf2N9Q+IDWviLxhFNp3h84khsTlJrsdQT3RD69SOmAQ1ff+haJZeHdLt9O061isrK3QRxQQIFRFHQADpX0+X5TKparW0j26v/gH41xVx1DCc2Dy1pz2ct0vTu/wRznw1+Fvh74TeHYdG8P2YtoV5klbmWZ8cu7fxMfyHQADiuzB5INL396Rjn3r7SMYwioxVkj+d61apiJupVk5Serb1bAHPv70dPrS7fnzXL+OPiBoHw20abVtf1GLTrNP4pDy7dlVRyzH0AJolJRXNJ2RNOlOtNQpxbk9Elq2dOSFGc4UV82fH39srQfhl9o0jw+Ytf8AEi5RlRv9HtW/6aOPvEf3F54OStfOnx6/bR1/4jm40jwwZtA8PtlXkVsXNwv+0w+4p/uqc+pIOK+aiSTk8mvlcbnFr06H3/5H7dw54fSqcuJzXRdIr9X+iO51X41eMda8fWvjC91mebWrSYTW8hOI4cHOxEHAQ9Co6gnOcmv06+CXxY0/4w+ArDXrJlSVx5V3bA5MEygb0PtyCD3BB71+Rle0/stfHOX4MePkF3K3/COaoVgvo+oj5+SUD1Uk59VLd8V52W4+dKtaq7xlv69/8z63i/hWljcAp4KCU6S0SVrrqv1R+p2M0gOKrWl1HewRzQuskUih1dTkEHkEHuKtHmvvT+YWmtGLRRRQAUUUUAFFFFABRRRQAUUUUAFFFFAFW5tY7yB4JkWWKRSjxuMqykYIIPUV+I/7a/7Osn7PPxjvLKygZfC2r7r/AEeT+FYyfnhz6xsceu0oT1r9wa8E/bJ/Z7h/aI+DeoaRbxJ/wkmnZvtHmbAPnqOYif7si5U9slSfu17GVY76niFzP3ZaP/P5DTseCf8ABL/9o3/hLvCFx8MNcu92raHGZ9KaRvmmsyfmjHqY2PH+ywA4Q197d6/ns+G/j3Xfgr8StJ8TaXvs9Z0S73mGUFc4JWSJx1wy7kYehNfvL8K/iPpPxa+H2heLdEk8zTtVtlnQE5aNujxt/tKwZT7qa6s6wXsK3toL3Zfn/wAHcbR19FFFfOkhRRRQAUUUUAFFFFABRRRQAUUUUAfA/wDwVK/Z+/4SfwXY/E7SLbdqehAWupiNeZLNm+Rz6+W7flIxPC1+Wlf0YeINDsfE+h6ho+p2yXmnX9vJbXNvIMrJG6lWU+xBIr8F/wBof4O3vwH+L/iHwdd75IbOffZ3Dj/X2z/NE/pkqQDjowYdq+94fxntIPDTeq1Xp/wC4s83ooor7AoAcHI61+2P7CHx8Hx1+BmnPf3Hn+JdB26Zqe9svIVX91MfXemMnuyv6V+J1fSP7BPx4PwO+O2nLfXPk+G/EG3S9RDNhE3N+5mPYbHIyeys9eDnGD+tYZuK96Oq/VfMTR+2VFIGyM0tfmBmFFFFABRRRQAUUUUAFFFFABRRRQAUUUUAFFFFABRRRQAUUUUAFFFFABRRRQAUUUUAFFFFABRRRQAmOOa/OH/gqx8d/Kt9I+Fel3HzSbdU1jYf4QT5ER/HMhB9Iz3r798ceMNN8A+ENZ8S6vL5OmaVayXdw/fYikkD1JxgDuSBX4E/Fb4i6l8WPiLr/i/VmzfavdvcsmciNScJGD6IoVR7KK+lyLCe3r+1ktI/n/wCkjlKKKK/SCwqewsLjVL63s7SF7i6uJFiihjXczuxwqgdySQKgr7L/wCCZXwH/wCFjfF6Xxpqdtv0PwoFmi3j5Zb5s+UPfYA0nHQhPWuLG4iOFoSqy6A9D9GP2Wfgnb/AH4K6D4VVE/tIR/atTmTnzbuQAyHPcLwgP91Fr18jNIDSjk1+QVKjqzc5bvUyFooopAFFFFABRRRQAUUUUAFFFFADepqpfXkGn2s91cypBbQo0kssjBVRQMliT0AA61cxzXxB/wAFN/2hh8PfhxF8P9Hutmu+JkP2sxt80FgDhs+nmsCnuok9q6MNRlia0aUeo0fBX7X/AMfp/wBoj4zaprsUj/2BZk2OjwtkBbZCcOR2ZyS57jcB/CK++v8Agmb+zn/wrr4bSeP9ZtTHr/ieNTa+YPmgsAcpj08wgOfVRH718F/sb/ACX9oX41aXo1xEx8O2GL/V5RkD7OhH7vPrI2E9cFj/AA1+4ltaRWNvFBDGsMEShI441CqigYAAHQAV9VnOIjhqMcFR0VtfTovnuyn2LdFFFfGkBRRRQAUUUUAFFFFABRRRQAUUUUAFFFI3SgCJgcHby2K/Lz9rDwn48074m6hq/jCFpYLqQrZXkGWtvJGdkSn+EqOqnBzk85yf1EXoD0rF8UeFdL8Y6Pc6VrFjFqFlcLskhmQMpH9COoI5B5FebjcJ9bp8nNZr7vmfV8N548hxn1j2ammrPul5M/GaivqT9oL9izVPBH2nXfBkc+r6CCXksR89zajvt7yIP++h3BwTXy2QVJBGCO1fn+Iw1XDT5aisf1XlOc4POKKrYWd+/dPs10CiiiuQ90KKKKACivWvgr8M/BXxUuE0jUvFc/hfXpG2wi4gSWG4z0CNuXDdtp69ic4Hudz/AME4rxV32njqGcHpv00r/KU16VLAYivDnpRuvVf5nyGN4qyzLq7w+Lk4S84uz800rNfM+MqK+r77/gnf4xiz9k8Q6PP6eaJY/wCSNWFdfsDfEy3zsk0a4x/zzupBn/vqMU3lmKjvBmdPjHI6jtHEL53X5o+baK92vf2Jvi1aZ2aDBd/9cb2IZ/76YVhXf7KPxXsgfN8G3Rx/zzmhf/0FzWLwWJjvTf3M9GHEWUVPhxMH/wBvL/M8morvL34D/EbTs+d4K1s46mKyeT/0EGsa5+HHiyxz9p8Maxb46+bYSrj81rJ4erHeL+47YZpgavwVov0kn+pzlFWLrTbuxbbcWs0DeksZU/rWj4R8Jap458Safoek27XGo30oiijHQerE9lAySewBNQqU5PlS1OirjMPSg6kqiUUrt9LI9E/Zr+Bl18bvHcdtIkkXh+yKz6hcjj5M/LEp/vPgj2AY9sH9SdJ0q10PTrawsoY7azt41iiijXaqIowFA7AAVxfwT+Eum/BvwRZaFp4Dy48y6uSuGnmIG5z7cAAdgAK9C7ehr9Dy/BrC0tfie/8AkfydxVxBPPca5J2px0iv1fmySiiivVPigooooAKKKKACiiigAooooAKKKKACiiuY+IHjzQvhn4S1PxN4k1GLStG0+Iyz3Ux4A7KB1ZicAKOSSAOTQA34h/ELQPhX4R1LxP4m1KLStGsIzJNcTH8lUdWYnACjkkgCvxQ/a/8A2wvEH7Ufi3A83SvBlhIf7M0bd17edNjhpSPwUHA7lm/tgftf6/8AtReMOPO0vwZp8jf2XpG78PPmxw0rD8FBwO5b179gv9gqf4xXVp4+8fWklt4HhffZafICr6swPU9xCCOT/F0HGTUN30RolbVkH7CX7A118abi08deO7WWz8CQvvtbJspJqzA9u6wgjlurdF7kfrppum22i6fbWNlbRWdlbRrDBbwIEjiRRhVVRwAAAABT7K0h020gtbWCO3tYUWOKGJQqRoBgKoHAAAAAFXKpKxDdwooopiCiiigAooooAKKKKACiiigAooooAKKKKACiiigAooooAKKKKACiiigAooooAKKKKACiiigAooooAKKKKACiiigAooooAKKKKACiiigAooooAKKKKAIz1FIMZJpx6YrifjF49h+G3w117xHIVzZ27NGrdHlPyov4sVH41E5KEXKWyNaFGeIqxpQV3JpL1eh8EftufFM+PPivJo9pNv0vw+rWqgHhpyQZW/AhU/4AfWvnepr69m1G9nu7mRprieRpZJHOSzMckn3JNQ1+X4qtLEVZVJdT+1Mny+nleBpYWGySXq+r+buFFFFcp7QUUUUAFFFFAH3V/wAE49XE2geMtJJ5t7mG6A/66IVP/ooV9ld6/Ov/AIJ++Jn0r4tajpRbEWp6exx6vG6kf+Ol6/RUDk1+i5VPnwsfK6/E/kjjjDfV88rPpKzX3Wf4piZ718mft9/FFvD/AIKsvCVlNsutZk33IU8rbxkEg+m5to9wGFfWZYBSa/Kf9qrx23j743+IrpHLWtjJ/Z8HOQFiyrY9i+9v+BUs0xHscM0t5af5mvA2VrMc2jKavGmub59Px1+R5HRRRX52f1iFFFFAwooooAKKKKACiiigAooooAKKKKACiiigAr6q/ZG/api+HiweDvFcxXw/JIfsl+5yLRmOSj/9MySTn+Ek54Py/KtFdeHxFTC1FODPCzjJ8NneFlhsQrro+qfRo/amyv4NRtY7m2mSeCVQ6SRsGVlIyCCOCCO9W8H/AOvX5b/AP9qTxH8F7qGylZ9Z8Mlv3mnyP80YJ5aJj9099v3TzwCc1+jnw8+JOhfFLw5b614fvFu7KThh0eJ+6OvUMPT6EZBBr7/BY6li4+7pLqj+WeIOGMZkNT9771N7SW3o+zOwooor0z48KKKKACiiigCNn2Ak9BX5a/tdfEj/AIWL8ZdT+zyF9N0k/wBn2/PykoT5jfi5bnuAtfd37TvxVT4SfCvU9RhmEeq3K/ZLEZ+bzXBAYf7o3P8A8Bx3r8qHdpHZ2JZmOSSckmvlM7xNlGjH1f6H7h4bZQ51Z5lUWi92P6v8l82JRRRXxp/QYUUUUAdR8MfFT+CfiJ4e11WMa2V7FLIR3jDDePxXcPxr9hrWQT20cgOQwyCOhr8URwa/Xb4C+In8U/B/wnqUjb5pNOhEresioFf/AMeBr6/Iamk6foz8D8TsIr0MWl3i/wA1+p6FRRRX1x+EBRRRQAUUUUAFFFFABRRRQAUUUUAFFFFABRRRQAUUUUAFFFFABRRRQAUUUUAFFFFABRRRQAUUUUAFFFFABRRRQAUUUUAFFFFABRRRQAUUUUAFcP8AFz4ReGfjd4Gv/CnivT1v9MuhlWHEtvIAdssTfwuueD9QcgkHuKKAPwQ/ap/ZT8T/ALL3jU6fqStqPh28Zm0rW40xHcoP4W/uSKMZX8RkHNfRv7A/7f0nw+ksPhx8SL9pfCzEQ6XrVw2W009BFKT1h7Bv4P8Ad+7+l/xT+F3hz4z+CtR8KeK9NTUdHvVwVPDxOPuyRt1V1PII/UEivxG/aw/ZP8SfsueNzYXwfUfDV6zNpWtImEnQfwP2WVRjK/iODUWsapqWjP3lhnjuYkljdXjcBldTkMD0INT1+T/7AH7fL+AJbD4bfEa/L+GHYQ6VrVw2TpxPAhlY/wDLH0Y/c6fd+5+rcUyyorowdGGVZTkEetUnczasS0UUUxBRRRQAUUUUAFFFFABRRRQBgeL9P1LVvDep2Wk37aXqM9u8dveogcwSEfK+08HBr8ifiJ4a17wj4z1XS/Eizf2zDO32iSdy5lJOfMDHlg2dwbvmv2R+7x+tfPv7V37O0Xxj8Mf2ppUKR+K9OQm3cYH2iPqYmP5lSeh9ATXiZphJYqmpQ3j07n6PwTn9PJ8Z7OulyVLJy6xfR37dz8zaKlu7Sawupra5ieC4hcxyRSKVZGBwQQehB7VFX59sf1TCcZw54hRRXR+Avh9rvxL8RQaL4fsZL69l5O3hIk7u7dFUep+nUgVcIubUYq7ZlXr08NB1aslGK1beiSMSwsLrVbyCzs7aW6vJ3EcUECF3kYnAVQOSTX3b+zX+xfb+GHtfEfjqCO81YYkttLOHhtz1DSdnf2+6Pc4x6V+z3+y5oXwX0+O9uI01bxRKuJ7904iyOUiB+6vYnq3fA4HuuANvtX2mX5SqVqtbWXbov+CfznxVxzUzBywmXtxp7OWzl6dl+LFSNY1CqAAPSnUtJX0p+QDM5oJCr83Fc94x8c6J8PtDn1bXtSh06whHzSztjJ7Ko6sx7AAk18FfHn9tXWvHjXGj+EPP0HQ2yr3WdtzOPqP9Wp9AcnueSK8/E46jhY3m9e3U+nyXh3HZ5U5cNG0VvJ7L/N+SPo349/theHfhULjStGKa/wCJlypgif8Ac2zf9NXHcf3Bz67etfn98Qvib4k+KeuvqviPU5L2fnyovuxQL/djQcKP1PU5PNcqzFiSSSTySaK+GxmYVsU97R7f1uf0rkHCmCyOHNFc1TrJ7/LsvQKKKK8s+3CiiigT8z7w/YZ+Pv8AbemDwDrlznULKMvpskjcywjrH7lOo/2f92vsQcY9a/Kn9nj4M+OPiF4ssNV8Lh9KgsLhZTrUykRQlTnC/wDPRv8AYHrzgGv1NtUkS3iErq8gUBmVdoJ7kDJx9Mmv0TKqtWpQtUW2z7o/k/jfBYLCZm5YOafNrKK+y/8Ag7l2iiivZPz0KKKKACiiigAooooAKKKKACiiigAooooA/JT/AIKafs6/8K8+IsXxD0e12aD4nkIvBGvywX4GWz6eaAX/AN4Se1b/APwS7/aK/wCEZ8VXfwt1q626ZrMjXWkNI3EV2F+eIZ6CRVyP9pMDl6/Qr45fCfSvjh8MNc8H6qAItQgIhuCuTbzr80Uo91YA+4yOhNfhLrWkeIPhB8Q7mwuPN0nxJ4e1DbvjOGhnifKup78gEHuMGvuMBUjmWClhaj96P9J/LY0Wqsf0NY59qOhryb9mL43WX7QHwd0PxXAY0v3T7NqVsn/LC7QASLjsDkMv+y6160elfEVKcqU3CSs1oZi0UUUgCiiigAooooAKKKKACiiigBAMV8Mf8FRvgIfGvw5sviJpdtv1bw1+6vtg+aWxdup9fLc7vYO57V9z5FZ2t6RZ+IdHvtK1C3S6sb2B7a4gkGVkjdSrKfYgkV04XESwteNWPT8uo1ofznUV6R+0R8ILz4FfGDxF4Pug7w2lwXsp3H+vtn+aJ/qVIBx0YMO1eb1+v0qkatNTi9HqaBQDg5oorUD9tP2Evjr/AMLy+BGlzX1x53iPRMaXqe85d2RR5cp9d6bST3YP6V9HDpX4u/8ABPP45/8ACnPj1Y6ffXHlaB4n26XebjhElJ/0eU/RztyeiyMa/aEHivynNsJ9UxLUfhlqv8vkZtWHUUUV5AgooooAKKKKACiiigAooooAKKKKACiiigAooooAKKKKACiiigAooooAKKKKACiiigAoorO1zWLPw9o99quo3CWthYwPc3E8hwscaKWZj7AAmhK7sgPgz/gqv8c/7E8K6R8L9MuNt3q5XUdUCNytsjfuoz/vyKW/7ZD1r8wK9B+PnxXvPjb8XPEvjK83quoXRNtC5z5Nuvywx/ggXOOpye9efV+s5ZhVhMNGPXd+r/qxolYKKKK9QZLaWs19dQ21vE81xM4jjjjGWdicAAdyTX7t/sofBKH4BfBLQPDBjQaqyfbNUkXnfdyAGTnuFwqA+iCvzZ/4Jr/Ar/haHxuXxPqFv5mheEgt6dwysl2Sfs6/8BIaT6xr61+w1fA8QYvmnHDRe2r9SZPoPooor5AgKKKKACiiigAooooAKKKKACiiigDE8W+JdN8G+GtT17V7lbTS9NtpLu5nbokaKWY+/A6d6/Bj48/F3Uvjt8WNf8Y6iWVr+ci2tyci3t1+WKIfRQM46nJ7196f8FT/ANoL+ytF0/4U6Pc4udQC3+smNvuwBswwn/eYbyOuETs1fN3/AAT2/Z9/4XV8arfVNStvN8M+FymoXm9cpNNn9xCfXLKWI6FY2HcV9plVGGCw08ZW6rT0/wCCy1orn6C/sGfs9f8AChvgvaSajbeR4p8QbNQ1PcuHiBH7qA/7inkdmd6+me9JgCnV8fWqzr1JVJ7sgKKKKzAKKKKACiiigAooooAKKKax2gmgDA8WeLNK8F6FdatrN/Hp2n2y75J5WwoHp6knoAOSeBXyp4r/AOCi2k2GovD4e8KT6pZq2PtV5dC23+4QI5x9SD7V4v8AtlfGi8+InxIvPD9rdH/hHtEma3jhVvllnXiSRvUg5UegGR9418918dj82qKo6dF2S69z9/4Y4DwtbCwxWZpyc1dRu0knte1m2fpD8If22/CfxJ1e20fU7SbwzqlywjhE8olt5HPRBIAMMewZQD0BycV9JK29c+tfiarFGDKSrA5BHav06/Y/+Lk3xS+FsQ1GYzazpL/Y7p3OWkAGUc+5XgnuVY13ZXmTxLdKr8XR9z5vjPhClk8I4zA3VO9mm72vs097dNep77SUtFfRn5IRMoIIYZX3r5m/aE/Y50b4mC41zwwIdE8TNl3Crtgu2/2wPusf7wHPcHqPpr2pe3vWFehTrw5aiuj0suzLFZXXVfCzcZL7muzXVH4y+L/BeteAtduNI16wm06/hPzRTDqOzKejKexBINYlfrv8V/gz4a+MOgNp2v2ImdQfs93HhZ7Zj/Ej9u2Qcg45Br85/jr+zP4m+Cd8886HVPD7viHVIEO1cnhZV52N+h7E9B8PjsrqYa86fvR/L1/zP6U4a41w2bpUMVanV7dJej/RnkFFFFeCfpoAlSCDgjuK+qf2ev21NS8Fm10Hxq8uq6GCI49R5e4th23d5EH/AH0O2eBXytRXXh8VVws+am7HhZtkuDzmg6OKhfs+qfdM/Zvw94l0/wAXaRb6ppF7Df2E67457dwysPqPyI6g1sjpmvyV+DHx88T/AAT1cT6Pc/aNNkcG50u4YmCYdyP7jY/iHPTORxX6MfBj9oDwx8bNLE+l3At9SjUG602cgTQn1x/EuejDj1weK+8wWY0sWrPSXb/I/mTiLhHGZHJz+Ol0kunk10/Jnq1N2L6Clpa9Y+EIvLX+6PypPIjPWNf++RU1FA7sqS6fbyg7oYznrlM1Vj8P6bbXQuo7G3juACBKkKh8HryBmtPPvRmpsmWqlRKyYu0UtFFUZhRRRQAUUUUAFFFFABRRRQAUUUUAFFFZuua3p/hjR73VtVvIdP0yyhae5urhwkcUajLMxPQACgCl4w8W6R4A8N6j4h8QahDpei6fCZ7m7nbCxqP1JJwABySQACTX4o/tm/tja1+0/wCLjbWhm0zwLp0p/s3Sy2DKeR9omA4MhGcDkIDgcli2x+3F+2pqP7SfihtE0OWaw+HmmzE2lsco19IOPtEo/Pap+6D6k1ufsGfsO3Xx+1iHxj4ttpbX4fWMvyxtlH1aVTzGh6iMHh3H+6vOSsN30RolbVmt+wR+wjN8Z7618eeOrSS38CW0m60spAVbV5FPT1EIIwW/iI2juR+u1jZw6ZZwWlrBHbWkKLFFDEoRI0AwFUDgAAAACm6bptrounWtjZW0VnZW0awwW8CBI4kUYVVUcAAAAAVfqkrEN3CiiimIKKKKACiiigAooooAKKKKACiiigAooooAKKKKACiiigAooooAKKKKACiiigAooooAKKKKACiiigAooooAKKKKACiiigAooooAKKKKACiiigAooooAKSlooAYByfWvjn/god47+x+GtA8KwSkSX07XVwqnny4xhQfYs+f+AV9jbsCvy/8A20vFv/CUfHjVo0bdBpcUVlGc8EqN7/k8jD8K8XNq3ssM0t5aH6DwLgFjc5g5LSCcvnsvxdzwqiiivzw/rEKKKKBhRRRQAUUUUAeg/ADxb/whHxk8J6sWxGl6kMjE4AjlzE5P0Vyfwr9com8yNW9RmvxNVirAg4I5r9cPgJ48HxF+E/hzXGkEk81sqTnPPmp8kn/jysfoRX2OR1tJUX6/5/ofz/4m4BqpRx0VveL/ADX6nWeLdXXQPDGq6i4ylpbSTkDuFUt/SvxovLqW+u57mZzJNM7SO56sxOSa/Xr40xST/CbxfFBnzn0m6VMddxhfFfj+etZ5+3+7Xr+hv4YQiliJ9bxXy1Ciiivkj95CiiigAooooAKKKKACiiigAooooAKKKKACiiigAooooAK+g/2JvH994U+NGnaMkrnTNbD29zDn5d6ozRuB6gjGfRjXz5X1N+wb8KbnxF4+k8ZXMZXStFV44XPSW4dduB6hUYk+hZK9LLozliYez3v+HU+N4sqYelk9d4rZxaX+J7W872P0RXpS0i9KWv0s/j4KKKTNADDnPYCoZZ0t4WlkcKiDLMTgAVI52rub+GviX9sX9qOF7e88B+EroOz5i1W+hb5VHRoEYdSejEdB8vc45MRioYam5z+Xme3k+UYjOcVHD0F6vol1bPFv2svjaPjB8RHSwnMnh7Si1vZAH5ZGz+8l/wCBEAD/AGVXpk14hRRX5rXrSr1HUnuz+xMsy+jlmFp4WirKKt/wX5t6hRRRXOeoFFFFABX6c/sQ6odQ/Z90OJjua1muYc+3nMw/RhX5jV+i/wDwT7mM3wau1JyI9UmUe3yRn+tfRZG7Yhrun+h+S+JEFLKoSfSa/Jo+oaKKK+7P5mCiiigAooooAKKKKACiiigAooooAKKKKACiiigAooooAKKKKACiiigAooooAKKKKACiiigAooooAKKKKACiiigAooooAKKKKACiiigAooooAKKKKACuL+Knwt8N/GjwTqHhXxVp66hpN6uCrcPE4+7JG38LqeQR+oJB7SigD8Dv2q/2V/En7L3jx9L1EPf+H7xmfSdZVMR3MY/hb+7IuQGX6EZBBr6i/wCCe/7eh8Myad8L/iNqOdGcrBout3T/APHmei28zH/lkeArH7nQ/LjZ+inxg+EXhr45+A9R8J+K7FbzTLsfK4wJbeUA7ZYm/hdc8H6gggkH8OP2mv2a/E37MnxCm0HW0Nzps5aXS9XjQiK9hB6j+64yAyZyD6ggmNjVPm0Z/QAGBHHIp1fmj/wTt/bvNz/Zvwq+Iuo5m+W30HWrp/vdltZWPfoEY+yn+Gv0tqk7mbVhaKKKYgooooAKKKKACiiigApCMilooA+LP21P2a11GC48f+Grb/S4l3araRL/AK1AP9coH8Sj73qBnqDn4ar9r5YkmiaOQbkYYIPevkjX/wBgzStX+Lj6rHeix8Gz/wCkS6bACJhKT80SHGFjPXPUZ2gdCPlswyp1ZqrRW+6/U/a+EuNqeAw0sJmLdoq8Xu9Ps/5Hyt8EP2f/ABF8btZEWnxG00iNwLnU5kPlRdyq/wB98fwj1GSBzX6T/Cf4OeHPg54fi0zQbQRFsG4upMNNcOP4nbv3wBwM8AV0nhfwvpng7RrbSdGsorCwtk2RQQrgKP6k9STyScmtofMTXp4HL6eEjfeXf/I+L4j4rxefVOX4aS2j3833f4IXgCjk9qOpFZmv6/Y+GtLuNQ1G7is7OBDJJNO4VEUdSSa9VtJXZ8VGMptRirtmixwpOcYr5/8Aj3+1t4a+Eaz6bp7prnibBH2OB/kgb1lcdP8AdHzfTOa+eP2gP229W8XPc6J4Hkm0nSCTHJqQ+S4uB/sd4lP/AH0f9nkV8qO7Suzuxd2OSzHJJr5fHZuqd6dDV9/8j9p4b4AniOXFZppHdRW79X09NzrviV8WPE/xa1ptS8R6k924J8m2T5YIFP8ADGnQduepxyTXIUUV8fOpKpJym7tn79hsLRwdONGhFRitklZIKKKKzOoKKK9H+D3wF8VfGnVBDo1n5Ono+241K4BWCL1Gf4m/2VyemcDmtqVKdWShBXbOHGY3D5fRlXxE1GK3bOAsLC61W9htLO2lurqdxHFBAhd3Y9Aqjkn2r7H+AX7Csl2bbW/iGDDHxJFokTfMfTznHT/dU59SORX0J8Ef2aPC3wVtEktYP7R1t02zapcqDI3qFHRF9hye5NewZHavssFlEadqlbV9un/BP574j49rYzmw2W3hDrLq/Tsvx9DP0fRbLQNPgsdPtYbO0gQIkMCBERR0AUcAVpDr7UH9KXgCvpEktEfj7bk3KTu2OooopiCiiigAooooAKKKKACiiigAooooAKKKKAEr82P+CqH7POyWx+LejWx2ts0/XAi9+kE5/SMn2jHrX6T9D9a5zx74L0v4i+DtZ8Ma1B9o0vVbZ7WdO+1hjIPZgcEHsQDXZgsVLCV41Vt19Oo1ofk5/wAE3v2hD8JfjAvhXVbry/DfitktW3t8kF4OIJPbcSYz/vKT92v2G61/Pj8XPhrq/wAFvidrvhPVNyX+kXRjSdQVEqfejlX0DKVYfWv2O/Yr/aAT4/8AwS0zUrucSeI9Lxp2rKT8zTIo2y/SRcNnpuLAdK+gzzCxly4yltLf9GOXc+gaKKK+TJCiiigAooooAKKKKACiiigAooooA+EP+CpXwG/4Sz4ead8RtLt9+p+HSLa/2feksnbhj6+XIc/SRyelflXX9FviPw/YeK9A1LRdUt1u9O1G2ktLmB+kkbqVZT9QTX4HfHP4U3/wU+K/iPwbf7mbTbpkhmYY8+Bvmik/4EhU+xJHavvuH8X7Sm8PJ6x1Xp/wGXFnB0UUV9eUOR2idXQlWU5BBwQa/cr9jX43r8efgToWtXE4l1uyX+ztVBPzfaYwAXP++pR/+Bkdq/DOvsX/AIJm/HH/AIVx8aX8JX9x5ejeLVW1UOfljvEyYD/wLLR8dS6elfO53hPb4dzivejr/mJo/X6iiivzQzCiiigAooooAKKKKACiiigAooooAKKKKACiiigAooooAKKKKACiiigAooooAKKKKAEPSvif/gqF8bz4E+ENr4I0+48vVvFUhWcIfmSyjIMn03tsX3G8V9qSSLGjMxChRkk9hX4Xfti/Glvjr8e/EOvQTmbRrV/7O0vByv2aIkKw9nYvJ/wOvdyXC/WMUpS+GOvz6FJHiVFFFfqBYUqqXYKoyScACkr6U/YB+CP/AAuX4/6XLe2/naB4cxq19uGUdkYeTGex3SYJB6qj1zYmtHD0pVZ7JXA/Tb9jD4Hr8CPgPoej3MHla5fr/aWqlhhhcSAHYf8AcUIn1UnvXu4GaULiivx6rUlXqSqT3buZC0UUVABRRRQAUUUUAFFFFABRRRQAneuY+InjnSvhl4I1vxVrUvk6ZpNs91MR1YKOFX1ZjhQO5IFdP3r82/8Agqt8fT/xKfhPpVz/AHNT1ry2/wC/EJ/WQg/9MzXZgsK8XiI0lt19Oo1qfB/xM8faz8ZfiVrXijU99xqutXhl8pMttycRxJ3IVQqAegFftD+x98BY/wBn34J6Poc0Srrt4Pt+ryDqblwMpnuEUKg7fKT3r88v+CavwB/4Wj8YT4u1S28zw/4SKXI3r8s16c+SvvtwZD6FUz96v2Ar6DPMUk44SntHf9F8hy7C0UUV8mSFFFFABRRRQAUUUUAFFFFABUF3/wAesv8AuH+VT0xwGUjsaBp2Z+Lvigzt4l1Y3X/HybuXzf8Ae3nP61mV9LftY/s2a54Q8b6l4k0PTbjUfDupzNdO1tGZDayscurgDhSxJDdMHHUc+OeBPg/4v+I+rQWGh6HeXJkYK1w8TJBEO5eQjCgfn6AmvzKvhKsazhyu9/vP7IyzPcBXy6GJ9pFJJXu0raap9rHGV9a/8E7dde28feJNJDHy7qwS5K9t0bhQf/Iprzr9pb4C2/wMi8H2scrXNze2spupzkLJKjKWKjsoDgAegGeSa7L/AIJ7Wby/F/V7kf6uHSZEP1aaIj/0E12YGlPD46NOW6f5o+f4kx2HzXhutiqOsJLR+jt+aP0WopKWv0E/lYKKTIpaAEHSqGpabbataTWl5bx3VtMhjkhmQOjqeCGB4IPpV/tQTS3Gm4u6Phb9of8AYfks2utf+HkbSRcyTaGTll9TCx6/7h59CeFr42urWaxuZbe5heCeJikkUqlWRgcEEHkEelfteR69D2rwj49fsqeHfjJay30CLo/iZR8mowrxLgcLKo++O2fvDjkgYPzOPymNS9Sho+3T5dj9j4Z49q4Plw2Ztyhspbtevdfj6n5hUV1/xK+FniP4T68+leItPe0l5MM4+aKdR/FG/Rh+o7gGuQr42cJU5OMlZo/obDYmji6ca1CSlF6prVMK0dA8Q6j4X1a21PSbyawv7Zt8U8LlWU/4diOhHBrOopQk4O6NKtKnWg6dVXT3R+gP7O/7aun+L/s+geNpItK1s4ji1A4W3uj23do3P/fJ7Y4FfWMUolQOhytfibX0h+z1+2NrXwxkttG8SmbW/DS4SNid09qv+wT99B/dJ47EYwfrMBnF7U6/3/5/5n4PxNwDy82Lypebh/l/k/kfpIcLyKTOenSud8HeN9E8faFb6voOoRX9jMMiSJs4PdWHUMO4OCO9dCo28lcGvrU1JXT0PwypTnSm4TVmtGno0TUUlLTICiiigAooooAKKKKACiiigAooooAKKKQnFAFW6uobK2luLiVIIIlLySyMFVFAySSeAAO9fj7+39+2/N8ctan8D+Dbx4vANhNia4jJU6tMp++f+mSkfKvc/Mf4Qve/8FGf24f+Eoub/wCFXgDUP+JNCxh13VrZ+LtwebaNh/yzB++R94jH3Qd3zf8Asf8A7Jut/tQeO/s6+bp/hHTnV9X1YL9xeohjzwZW5x2UZY9ADDd9EaJW1Z1H7Dv7GGoftLeKxrGtxzWPw90yYfbboZVr2QYP2eI+vTcw+6D6kV+0ug6Hp3hfRrLSdKs4dO0yyhWC2tbdAkcUajCqoHQACqHgjwTo3w78L6Z4b8PafFpmi6dCILa1hGAijuT1JJySTySSSSTXRVSViW7hRRRTJCiiigAooooAKKKKACiiigAooooAKKKKACiiigAooooAKKKKACiiigAooooAKKKKACiiigAooooAKKKKACiiigAooooAKKKKACiiigAooooAKKKKACiiigAooooAr3B2W8jHoENfjd4913/hJvHGv6uG3Le39xcqfZ5GYfoa/XL4jav/AGF4D8QagDg21jNLn02xsf6V+NzHJJr5LPp6Qh6v8j908MKEefE13vol+Lf6BRRRXx5+/hRRRQAUUUUAFFFFABX2r/wT0+JapLrXgi7k5c/2hYhj16LKo/8AHGA/3jXxVXSfDrxte/DnxvpHiOwJ8+wuFlKZwJE6Oh9mUsp+td+BxH1avGXTr6Hy3EuVLN8sq4f7Vrx9Vqv8n6n7C6hZx6jZ3FtKgkilRo2U9CCMEV+PHxC8IXPgHxvrXh+7UrNp908G5xjeoPyOPZlKsPY1+uvhDxTYeNPDum61pkgnsL2FZ45B3VhnB9COhHYgivmL9tX9nWfxlaf8Jv4ctjPq1nHsvraJcvcRL0dQOrpzx1I/3QD9fmuGeJoKdPVx19Uz8E4HzdZPmMsNiXyxnZa9JJ6X7dUfAtFBGDg8GivgT+ok+b3ohRRRQUFFFFABRRRQAUUUUAFFFFABRRRQAUUUUAFFFe5/Ar9k/wAU/F+5t727il0PwySGa/nTDzL6RIeWz/ePyj1JGK6KGHqV58tNXZ5WY5nhcroOtiaiil3/ACS3b9Difg58Htb+M3iuHSNKhZLZSrXl8y5it4s8sfUnnC9SfbJH6mfDzwBpPw18Iaf4e0iDy7KzTaN3LSMeWdj3Zjkk+/YcVD8NvhloPwo8NQaLoFmtrax/M8jfNJM/d3b+Jj+nQYAArrJp44ELSMEX1avvsBgI4ON3rN7v9Efy3xRxPW4grKMU40ov3V3fd+ZLGTSls15b41/aU+HHgV5E1PxTZm4Q4a2tWNxKD6FYwxU/XFeD+NP+CielW/mReGPDd1fP90T38qwID67V3Ej6la6a2Nw9H45r8/yPHwXD2aZhb2FCTT6tWX3uyPskkAc1xPj74v8AhH4Y2ZuPEet22ngjKRFt0sn+7GuWb8BX52+Nv2xPib40WSIa0NFtH/5YaVH5RH/bQkyfk1eNX1/dapdSXV5cS3dzKdzzTuXdz6knk14dfO4JWoK77s/SMs8NcVUanj6iiuy1f37L8T6Y+O/7bOs+PorjR/CST6Dor5SS6LYuZ19Mj/VqfQEk+oBIr5gJycnk0UV8vXxFXEz5qjuz9uyrJ8Hk9L2OEgkuvdvu3uwooorkPbCiiigAooooAK/R79gO0+z/AARZ8Y8/UZpP0Vf/AGWvzhr9R/2N9EOh/s/eGAy7ZbpZrl/ffK5X/wAd219Hkcb12+yf6H5H4k1FDK4Q6ymvwTZ7jRRRX3R/NAUUUUAFFFFABRRRQAUUUUAFFFFABRRRQAUUUUAFFFFABRRRQAUUUUAFFFFABRRRQAUUUUAFFFFABRRRQAUUUUAFFFFABRRRQAUUUUAFFFFABRRRQAUUUUAFeafHn4F+GP2hPh7feE/E1vuilHmWt7GB51nOAdssZ7EZ5HQgkHg16XRQB/PP8evgT4o/Zz+It54W8SQFJoj5tnfRAiG8gydssZ9DjkdVIIPIr9HP+CeP7cw+JVlZ/DTx9fj/AISy2j2aVqdw/OpRqP8AVOT1mUDg/wAYH94Et9K/tQfs1+Hf2mvh5P4f1dBa6rb7ptK1ZUzJZz46+6NgBl7jHQhSPw6+Ivw88V/AT4kXfh/XIJ9G8Q6RcK8c0Llc4O6OaJxjKnAZWH6EYEbGvxI/oryKWvj79gr9tS2/aG8Mp4X8T3MVv8Q9Lh/eZwo1OFePPQf3xxvUf7w4JC/YA6VZm1YWiiigQUUUUAFFFFABRRRQAUlLRQAUUUh6UAU727isbaW4ndY4olLtIxwFAGSSewr8z/2pv2kLz4xeIpdL0yd4PCVjIRbxgkfa3HHmuPTrtB6DnqTX0z+3f8UpvBvw2tfDljKYrzxA7RuyHBW3TBkH/AiyL7gtX5118jnGNlF+wg9Ov+R+8eH3DtOpH+1MTG+rUPK27+/RBRRRXyB+9hRRRQAVLZ2c+oXUVtawyXNxKwSOGJCzux4AAHJJ9K7v4SfA7xT8ZdWFroViVtEYCfUZ8rBEPdsct/sjJ9sc1+hvwO/Ze8K/Ba2S5hiGq+IWXEmq3KDcM9RGvIjX6cnuTXs4LLa2KfNLSPf/AC7nwHEPGGByWLpxfPV6RXT1fRfifO/wD/YWu9Ua31r4hK9paHDx6LGcSSDt5rD7g/2V+b1K9K+3dC0HT/Demw6dpdlDYWMKBIoIECoi+gA4rSwePSgd6+2w2EpYWPLBfPqz+a83z3G53V9pip6LaK0S9F+u5JSUtJmu4+fIyOKXOaqX99BptpLc3cqW1vEpd5ZGCqqgZJJPAA9a+Ofj7+3PBYNc6L8Pil1cDKSa1IuYUPfyVP3z/tH5fQN1rkr4mlho81R/5s9rK8nxmcVvY4WF+76L1Z9BfGP9oHwp8F9OM2r3gn1J03QaZbENNL6HH8K/7TYHXGTxU/wN+NGmfG/wYmt2Ef2O6VzFd2LPvaCQdicDIIwQccg+oIH5QazrV/4i1KfUdTvJ7+9uG3y3FzIXdz6kmvTP2bfjZc/BT4gQXru76HebYNRt15zHniQD+8hOR6jcO9fO0s5c8QuZWg9P+CfrmM8O44fK5TpSc661vsnbdJfk+5+r2BR0FUNL1GDVrC3vLWVLi1uI1likjbcrowyGB7ggg1fPSvrdz8KacXZi0UUUCCiiigAooooAKKKKACiiigAooooA/P8A/wCCpn7P3/CQ+ErH4o6Rb7tQ0YLZ6oI15ktWb93If9x2x9JPRa+Vv2Af2gP+FH/HGzttQufJ8NeJNmm6hubCROT+5mP+65wSeiu5r9lPEnh7T/Fvh/UtE1W3S70zUbeS1uYH6SRupVlP1BNfgp8fvhFf/Av4teIfB19vcWFwTa3DDH2i3b5opPTlSM46HI7V9rlNaONw08FV6LT0/wCAy1qrH7+qcjinDmvmv9gr49/8Lz+Buni/ufO8S+H9umalubLybV/dTH/fQDJ7sr19KdBXx1ajKhUlTnumQLRRRWYBRRRQAUUUUAFFFFABRRRQAg5Ffnx/wVX+Bp1fw1o3xQ0+3zc6Wy6bqhQctbu37mQ/7shK/wDbVfSv0H4rmviB4L074jeDNb8L6tF5um6taSWkw7hXUjcPRgcEHsQDXZgsQ8LXjVXTf06jWh/PFRXSfEnwHqXwx8ea94U1dNmoaRdyWspxgPtPDr/ssMMPYiubr9ehNVIqcdmaBVjTtQudJ1C2vrOZ7a7tpVmhmjOGjdSCrA9iCAar0VT98D98f2b/AIvW/wAcvgx4a8XRsn2q7thHfRJ/yyuk+SZcdhuBI/2Sp716jjmvy3/4JTfGz+wvGus/DTULjbZ6yh1DTVY8C6jX96g93jAb/tj71+pC1+SZjhfqmJlT6br0Zm1YWiiivOEFFFFABRRRQAUUUUAFFFFABRRRQAUUUUAFFFFABRRRQAUUUUAFFFFABRRRQB80ft+/Gn/hTv7PWsLaXHla54hzpFltOGUSKfOkHcbYw+D2Zlr8U+tfW/8AwUp+NH/Cy/jzL4dsp/N0fwnG2noFOVa6JBuG+oIWM/8AXKvkiv03JcL9Xwyk95av9PwNEgooor6AYV+zH/BOr4J/8Kl+ANjqd7b+VrviorqlyWGGWEjFvGfYId+OxlYV+Yv7KXwZk+O3xz8N+GHiZ9L877ZqbDotpFhpAT23cID6uK/dy2gjtYY4okWONFCqijAUDgADsK+J4hxVlHDx66v9CZFmiiiviCAooooAKKKKACiiigAooooAKKKKAOU+J/xA0v4W+ANe8V6xJs0/SbR7mQA4LkD5UX/aZiqj3YV+CHjrxfrfxf8AiNqviHUN97reu3zSmOMFiXdsJGg64A2qo9ABX3t/wVZ+O+Bo3wp0u4/u6prGw/XyIT/49IQf+mZryb/gmd8B/wDhZfxjfxhqVt5mheEgtwm9fllvWz5K++zDScdCqetfbZZTjgcHPGVN3t6dPvZa0Vz9Gf2UfgfB8APgpoXhkon9rMn2zVJU58y7kAL89wuFQH0QV7F/KjNA618XVqSrTc5PV6kDqKKKkAooooAKKKSgBvemlgMZNHKc9a8I/az+OY+EHgB7eymA8R6sGgsgDzEMfPL/AMBBGP8AaI7A1jWqxoU3UnsjuwGDrZhiIYagryk7L/P0RzHxQ/bl8OfD3xdqGg2ekXGuzWL+VLcRSpHF5g+8gJyTtPB46g153f8A/BSC8fItPA8cY7NLqJb9BEP518YSSPNI0kjF3YlmZjkk+pptfCVM4xM23GVl6I/pvCcA5NSpxVaHNJJXbk9X1dk0j6r1L/gob42nz9i0LR7b087zZcfky10fwS/aQ+Lnxz+IVnodtLpun2CET6hc21n/AKmAEbsF2b5m4Ue5z0Br41tbaW9uYre3jeaeVwkccYyzsTgAAdSTX6k/sufBGL4NfD2KK4RDr+o7bjUJRgkPj5YwfRASPclj3rvy+ri8XU96b5Vv/l8z5nivA5Jw9gmqOHj7aekb627vW+35nshQlACAR6EULFHHyqKp9hUdzcw2kLzyuscSAszscAAda+Mvj7+3MLC5utD+HrJPKpMcmtyLujU9/JU8N/vtx6AjBr6eviKWFhz1H/mz8YyrKMbnNb2GFjfu9kvVmN/wUb1SC51/wZZJIrzwW91LIo6qrtEqn81b8q87/ZT+Onhf4FR+Ir/Wre+vNQvhDFDFZwq22NdxbJZlAyWX/vmvDdf8Ran4p1KXUdXv7jUb6U5ea4kMjn2ye3oOgrOr4Krjm8W8RTVn0v6WP6ewfDNOOSQyfFSbS3a0vrf7rn3rN/wUZ8OBgIvCupumeryRqfyyav6b/wAFEfBdzKqXeh6zaA/xiON1H1+cH8ga/PuiuhZzik919yPLl4e5LJWUZL5v9T9UPCn7W3wv8VbY4vFNvZTn+DUFa2/8ecBT+Br1mx1K11O2jntLmK5hkG5JYXDKw9QRwa/Faul8HfEjxR4Buxc+H9cvdLYHcUgmIjc/7SH5W+hBr0KOetaVoX9D5XH+GdOzlgqzT7SWn3q1vuZ+x+T9KXca+EfhT/wUE1CzZLLx3pgvYeF/tLTlCyD3eMna31Ur/umvsXwJ8RPDvxI0lNS8OatBqdq2MtG3zIf7rqfmU+zAGvoqGNoYle5LXt1PyXNeH8wyaVsVTtHpJaxfz/zszrKKKTIruPnTlfHnw70L4laDNpPiDT47+zkGdsgwyN2ZWHKsPUV+en7QP7I2v/CWS41XSBNrvhgEsZ1XM1svpKo6gf3xx6heK/TIkKOtRywxzhlkUOpGCCODXm4zA0sXH3tH0Z9ZkXEuNyGrei7we8Xs/Ts/NH4n0V97ftDfsR2PiMXGveAki07VDl5dJJCwTnr8naNvb7p/2eSfhfWtE1Dw5qdxpup2c9hfW7lJbedCjofcGvhMXgquElaa06Poz+nMj4jwWeUuahK01vF7r/geaKNFFe9fsmfACT4weMRqOqwMfC2lyK9yWGBcydVhHt3b0HHG4GufD0Z4ioqcFqz1s0zKhlWFnia7soq/r2S829D6E/YQ+EOqeEvDl14v1O4uoF1iNVtNNLlY/KByJXToWb+E9lyf4uPrYDFQW8MdtCkcSBIlAVVUYAA6ACrGMkV+m4ej7ClGmuh/G2a5jPNMZUxdRWcnt2XRfJD6KKK6DygooooAKKKKACiiigAooooAKKKKAEAxX5+f8FGv22/+EA0+8+F3gbUP+Klu49ms6nbvzp8TD/UoR0lYHk/wKf7xyvq37dn7Ylr+zZ4KbR9DnjuPiBrELCyhJDCxiOQbmQexyEB+8w7hSK/H7wH4G8VfHf4k2ehaPFPrXiXW7os0szlizMS0k0rnOAPmZmPualvoXFdWdF+zj+z14j/aS+JNp4X0KMxQcTahqTqTFZW4PzSN6nsq/wARIHAyR+6nwf8AhH4d+CHgDTPCPhez+yabZJ8ztgy3Ep+/LI38TseSfoBgAAcn+zD+zdoH7Mnw5tvDmkKLrUpts2q6qVxJeT45Psi8hV7D1JYn2WhKwpO4UUUVRIUUUUAFFFFABRRRQAUUUUAFFFFABRRRQAUUUUAFFFFABRRRQAUUUUAFFFFABRRRQAUUUUAFFFFABRRRQAUUUUAFFFFABRRRQAUUUUAFFFFABRRRQAUUUUAFFFFABRRRQB578fpDD8FPHDr1GjXeMf8AXF6/Imv1++Ntm2ofCLxjbINzTaVdRgepMTivyBr47Pvip+jP6C8MGvZYhdbr8gooor5M/cQooooAKKKKACiiigAooooA+x/2EPjiNPvm+Hur3GyCdmm0uRm4V+skP/AuWHvu7kV92OAw2nkH1r8U7G+uNNvYLy0me3ureRZYpom2sjqchgR0IIzX6cfsv/tAW3xq8JJBfSLH4lsEVL2EYHmdhMg/ut3HY5HTGftsnxyqR9hUeq29O3yP5x4+4blhazzPCx9yXxLs+/o/zOG/aE/Ys07x9Lc+IfB5i0fXpCXns3GLa5bqTx/q3PqBgnqASTXwz4z8BeIfh7qr6d4h0q50u7XOFnT5ZB6ow+Vx7qSK/ZIdaxPEvhHRvGemPYazplrqdlJ96K5iDrn1wRwffqK6cZlNLENzg+WX4HjZDx1jcqjGjiF7SmttdUvJ9V5M/Giiv0J8f/8ABP8A8Ia88tx4b1C68OTtkiE/6Rbg/wC6xDj/AL7x7V4B4t/YU+JXh4yNp0Vj4ghB4+yTiOTHusgUZ9gTXzFbK8TR+zdeWv8AwT9nwHG+TY5K9Xkl2lp+O34nzrRXVeIfhb4w8KSSLq3hrVLEJ1kktHCH3D42ke4NcsVI6givNlTqQdpKx9pSxmHxEeelUUl3Tv8AkJRRRWXKzo9pD+YKKKME9jT5WT7Sn/MFFXtN0DU9ZfZYadd3z9NttC0h/QV3Gg/s7fErxJj7F4M1RQ3RrmH7Mp/GTaK1hQq1Phi36I5K2ZYLDK9atFerSPOaK+lvDH7A/wARdZaN9Tm03RIj94TTGWVfoEBU/wDfQr2bwh/wTw8M6c8Uuv69faw6nLRQIttE3sfvMR9GFejSyrE1fs29dP8AgnyWM44yXCXtVU32im/x2/E+BY43ldURS7scBVGST6V7H8Nf2S/iJ8SJElj0dtF08kZu9WBgBHqqY3t7ELj3Ffol4H+B3gb4dbH0Dw5Z2U6jaLgp5k2P+uj5b9a7v5YkJ4UDv0r26GRwjrXlfyX+Z+b5n4lV6qdPL6fL/elq/uWn4s+c/hH+xN4L+HjQ32sL/wAJVqyYYS3sYEEbf7EXI/Fi3tivVPiF8XvB/wAJdOWfX9Vt7AFf3VsnzTSf7ka5Y/XGB3Ir5z/aQ/bWTw7cXfhrwI8N1qCZjudXOHigboVjHR2H945Ueh7fD+s63f8AiPUZb/U724v72Zt0txcyGR3PuTzTxGPw+BTp4aKb/D/gmeWcKZpxJKONzerJRey6teS2S+XyPrv4kf8ABQu+u3e38E6GttHyBfap87keqxKcD8WP0r5v8b/HHx38RWkGu+JL67hfg20cnkw/9+0wp/EVw1FfN18diMR8U3btsj9fy3hfKssS9jRXMvtPV/e/0sBOaKKK88+pUYx+EKKKKCgooooAKKKKACiiigAooooAktbaS8uYreFDJNK4REXqzE4AFfsZ8O/DC+DvAugaIrBhp9jDbbv7xVApP4kZr8zf2U/AL/ED42+H4GTdaafJ/aNwcZAWIgqD9X2L+Nfqqq7QB2FfaZFRtCVV9dPuP528TMequKo4OL+FNv56L8F+JLRRRX1J+KhRRRQAUUUUAFFFFABRRRQAUUUUAFFFFABRRRQAUUUUAFFFFABRRRQAUUUUAFFFFABRRRQAUUUUAFFFFABRRRQAUUUUAFFFFABRRRQAUUUUAFFFFABRRRQAUUUUAFfNv7Z/7I2l/tQeB2+zrDY+NdLjZtK1JhgN3NvKepjY9/4TyP4g30gDinUAfzl28/iz4G/EhZIzd+GvF3h697/LLbzIcEEdCO2OQwPcGv2v/Y9/at0f9qH4epeborDxdpqrDrGlqfuv2mjB5Mb4JHocqc4BPl//AAUG/YrT47eHZvG3hGyVPH2lw/vYIlwdVgUf6s+sqj7h7j5T/Dt/LL4M/F/xN+z78StP8VeHpmtdSsJDHPay5EdxFn95BKvdTjB7ggEYIBEbM1+JH9EVFeafAb43+HP2hPhzp3i7w5N+5nHl3Vm7Ay2c4A3wye4zwe4II4Nel1ZkFFFFABRRRQAUUUUAFFFFABRRSUAfm5+31rMmofGyGyLfubLTokVc8bmZ2J+vKj8BXzXX0Z+3jprWPx3knIwLvT4ZgfUAun81NfOdfmmZX+tTv3P7F4TUFkuG5NuVff1/EKKKktbaW9uYreCNpp5XCRxoMszE4AA7kmvO+I+rnNQjzzC3t5bueOCCJ5ppGCJHGpZmY8AADqa+tvgJ+wzfa/8AZ9b8fLJp1gcPHo6ttmlHX96w/wBWP9kfN67TXt37Mn7LemfCjSbXWtato77xbOgdpHAZbTI/1cfbI6F+p5A46/RgGMAV9ngMpjFKpX1fb/M/nnibj2rXlLCZY7RWjl1fp2XnuY/hzw1pvhPS7fTdKsoLGzhXZHDbRhEUfQfzrZ6saORS8AV9QkkrI/F5SlOTlN3bFPSgdKAO9VLq8hsYXmnkWKJFLM7nAUDkkk9BTEk5aIn3YOM15r8Xfjz4W+DWltca3ehruQE2+nwENcTH/ZXPA9zge+eK8F+Pf7c9loq3OieAfL1G/wCUfWH+aCI/9Mx/y0P+0fl/3hXxDr3iHUvFGrT6lq99PqF9O26We5cu7H6nt6DtXzuNzaFG8KPvS79F/mfrHDnAeIzHlxGPvCn0XWX+SPTfjf8AtNeK/jTcyQXM50vQA2YtKtnO1ueDI3BdvrgDsBXkNFFfF1a860nOo7s/ojAZfhstoqjhYKMV0X9avzYUUUVgeiz7d/YW+PvmRD4d63cEugaTSZXbqvV4c+3LL7bh2Ar7WHJ5r8pvgF8D/GvxP8R2d94dSTSrayuFlbW5gVjgZSCNnd3HHyj2yQDmv1O0+KaCwt47iUTTqgWSUJsDNjlguTjJ7Zr9BymrVnQ5ai22fdH8qcdYPA4bMufCTV5ayivsv/g72NCikFLXuH5wFFFFABRRRQAUUUUAFFFFABRRRQAmMV8I/wDBUf4B/wDCXfD6w+I+lW2/VPDmLe/2D5pLJ24Y+vlyHP0kcnpX3d3rM17RbLxLol/pGpW6Xen38Eltc28gyskbqVZT7EEiunCYiWFrxqx6fl1GtD8Xf2EPj0fgX8dtNN9ceT4b17bpmp7jhIwzfupj/uPjJ7Kz+tftmORmvwE/aA+Ed98C/i54i8HXm9ksLgm0ncf6+2b5opPTJQjOOhBHav1p/YL+O4+OHwH037dced4j8PhdM1Hccu+1f3Up7nemMnuyvX02eYeNSEMbS1T3/R/oVLufStFFFfIEBRRRQAUUUUAFFFFABRRRQAUUUUAfmJ/wVd+CP9neItD+J2nW+INRUaXqjIOkyKTDIfdkDJnt5S+tfnvX7+fHz4UWnxs+EXibwddhFbULVhbTOOIbhfmhf8HCk46jI71+B+saTd6Bq17pl/A9rfWU729xBIMNHIjFWU+4IIr9GyHFe2o+ylvD8un+RaZTooor6co3/AHjPUfh1420PxPpMnlajpN5FeQnPBZGB2n1BxgjuCa/f34e+NtO+I3gjQ/FGlSeZp+r2cV5Cc5Kh1B2n/aByCOxBr+eOv1H/wCCUnxp/t/wRrnw2v5915och1DTlY8m1lb94oHokpz/ANthXyXEGF56Srx3jv6P/gkyR9+UUUV+fkBRRRQAUUUUAFFFFABRRRQAUUUUAFFFFABRRRQAUUUUAFFFFABRRRQAnArzb9oP4q23wT+D/ijxjOVMun2jG1jc8S3DfJCn0LsufbJ7V6RnpX5p/wDBWL4y+ffeGfhpYT/JAP7Y1JVP8Z3JAh+g8xiD/eQ135fhvreJhS6bv0Q1qfnlqOoXGrahc315M9xd3MrTTTSHLO7ElmJ9SSTVeiiv1yK5dDQKKK6f4ZeAb/4ofEHw/wCE9MXN7q97HaI2MiMM3zOfZVyx9gaU5qnFzlsgP0t/4JW/Bb/hFfhrq3xCv4NuoeI5fs9kzDlbOJiCR6b5N2faND3r7txk1geC/C2n+BvCmkeHdKhEGm6XaRWdvH3CIoUZ9Txye5rfFfj2MxDxVedV9X+HQzeo6iiiuYQUUUUAFFFFABRRRQAUUUUAJxXN+P8Axnpvw68Ga14o1eXydM0m1ku527lVUnaPVicADuSBXSCvzy/4Kr/HVtL8P6P8LtOuCLjUiup6qEPSBGIhjP8AvOpcjt5a+tdmCwzxdeNJdd/TqNK5+evxF8c6v8X/AIj614m1EPcarrd60xiTLYLHCRr3IUbVA9AK/a79kj4IR/AL4IaD4beJRq8qfbtVkXq93IAXGe4QBYwe4QV+bX/BN74Gf8LW+OUPiG/t/N0DwkE1CUsMrJdEn7On4MrSf9ssd6/Y4Zr6DPcSouOEp7R3/RDl2Fooor5MkKKKKACiiigAooooAwvFPiWw8JaBf6vqc621jZwtNLK3RVUZP1PoO54r8nvjP8Ur74wePdQ8QXhZIXPlWluTkQQKTsX68kk9ySa/Rr4+/B/WPjXY2Xh+PxAmheHUYT3vlxGWa6cH5ExkBUHXJJyccfLzg+Bf2K/hr4PVZLrS38Q3i8+bqknmrn/rmAEI+qmvBx+Gr4ySpQ0iur6v/gH6Zwtm+V8P05YyvedaWiSXwr1el35X0Pzi8N+DNe8Y3X2fRNGvdWlzytrA0m33OBwPc17z4I/YQ+IPiTy5tYa08NWrckTyedNj2RMj8CwNfolpWhWGh2aW1hYwWdvGMJFbxqiqPYAACtCsKOSUYa1JOX4I9HMPEfMK944SEaa7vV/ovwPnP4R/sXeEPhhrVjrtxc3Wv6tZtvikuQqwxvjh1jA6jqMk4OCORX0VkRgk8Ad6XGM8YzXzV+2n8cn+HHgpfD+k3Hla9rSNHvQ/Nb2/SST2JztU+7EcrXrtUcDRlKKtFHwlN5hxLj6dKpNznLS72S3enRLfQ8Q/bC/ahm8YandeC/C12Y9DtnMd9eQP/wAfbjrGpH/LMHg/3iPQDPyhR1NFfnmJxE8VUc5P/gH9ZZNk+GybCRw1BWtu+rfVv1/AKKKK4z3wooooAKKKKACt3wb45174e61Fq3h/U7jTL1P+WkLcOP7rqeGX2IIrCoq6c3B80XZmFahSxMHTqxTi909U/kfof+zz+2fpfxCkt9C8V+Vo2vuQkU+7FvdN2Ck/cc/3ScHscnFfUi7WGQchu4r8TAcHI4NfZf7KX7Xdxa3Nn4N8bXhlt3Kw2OrXDZZD0WOVj1B6Bz06HjkfYZdmvO1RrvXo/wDM/n/ivgb6rGWNy1e6tZR7ea/y+4+7KKajiRAwO4GndRX1R+JjMDqRXk/xt/Z58M/G3TGXUoBZ6rEhW21O3UCaP0B/vLn+E+pxg816x29aANorOpTjVi4TV0zqwuKr4KrGvh5uMo7NH5c6v+yL480f4lWPhRrFriG+lIh1eFS1v5Q5Z2P8JVeSp57DOQT+jHwy+HumfC7wbp/h7SovKt7VMFm5eVzyzse7Mck/kOAK6zauVzjd2zSnGK4sLgaWFlKUN3+C7H0edcTY7PaVKlibJQ3t1fdkg6UtIOlLXonyQUUUUAFFFFABRRRQAUUUUAFFFFABXjv7Tn7Rmhfs0fDO78S6qVudQlzBpel78PeXGOF9kHVm7D1JAPdfELx1ofwx8Hap4p8R3yado2lwGe4nf0HAVR3ZiQoA5JIA61+FH7UX7R+uftNfE+78SakXtdLhzb6Vpe7K2lvngehdurN3PsAAm7FRVzjvGnjHxV8dviVd61qslxrnifXbtQI4kLM7sQscUaDoB8qqo6AAV+xf7DX7H9l+zN4I/tDV4ornx7rEStqNyMMLSPgi2jPoDgsR95h3CrXjX/BNn9i8eDNLtPit41sMa9exb9DsLhObOBh/x8MD0kcH5f7qnPVvl/QknFJLqOT6IWiiiqICiiigAooooAKKKKACiiigAooooAKKKKACiiigAooooAKKKKACiiigAooooAKKKKACiiigAooooAKKKKACiiigAooooAKKKKACiiigAooooAKKKKACiiigAooooAKKKKACiiigDN1uwj1DSry1f7ksTofoQQf51+MWqWEuland2U67Z7aZ4ZF9GUkH9RX7Ut12/wB6vyh/af8ACDeC/jn4rstu2Ge6N7ExHBWYeZx7Asy/hXy+eU70oVOza+//AIY/afDLFKGLr4Zv4opr5PX8zyuiiivij+igooooAKKKKACiiigAooooAK6HwD481f4a+KbLX9EuTb31s2R3SRf4kcd1I4I/qAa56irhJ02pRdmjCvQp4mnKlVV4tWaezTP1i+Bfx20T43+GI77T3+y6jCAt5p7tmSB//ZlPOG7+xBA9R28nHWvxs8EeO9a+HXiK11vQL2Sxv4D95eVkXujr0ZT3Br9DPgF+194c+KcEGmas8eg+JiAv2aV8RXLesTnqT/cPzem7rX3eAzOGIShUdp/gz+YuKODK+VVJYjCRc6O/dx9fLz+8+jKSkVw4ypB+lOr3z8wIXgjkGHjU/UVhap4E8Pa2GGoaJYXmeont0fP5g10FNPHpU8qlo0aRq1KesJNeh5/cfs+/De6JMngjQy3qLCIH9FqAfs4/DMHcfBOi5/68k/livSaSsvY039lfcjsWYYuKsq0vvf8Amefw/AL4cwEFPBGhZHc6bCT+ZWtnT/hn4T0kg2XhvS7Uj/njZon8lrqMego5xVeygvsr7jGWMxEviqSfzf8AmVo7CCEAJBGqjgBVAAqysar0UCnA0HpWpzube4tFFFBJE3zda+Uv23fj3ceBNAi8H6JceVq+rRs11PGfnt7f7vHoznIz2Ct3INfVrZVTjtX5PftO+JpfFXx18XXUr7hBeNZxqOirF8mB+Kk/UmvEzXESoYf3N5af5n6FwPlVLM80Xt1eMFzW7u6Sv+Z5b1NFFFfnp/WEVy6RCiiigYUUUUAFFFFABRRRQAUUUUAFFFFABRRXpHwD+EF58ZviFZaNEHTT4yJ7+4Uf6qEEZwf7zfdHuc9Aa2o05VpqEFds4MdjKWAw88TWlaMVdv0PsL9gn4USeFfAl14rvotl7rrKYAw5W3QnafbexZvcbDX1Vjk1S0zTbfSLC1sLSJbe1to1iiijGFRFGFUD0AAFXe49q/TsNQjQpRpx6H8YZtmFTNMbUxdTeT27LovkiSiiiuk8oKKKKACiiigAooooAKKKKACiiigAooooAKKKKACiiigAooooAKKKKACiiigAooooAKKKKACiiigAooooAKKKKACiiigAooooAKKKKACiiigAooooAKKKKACiiigAooooAK/M/wD4KVfsVDbf/F/wNYY6y+ItMt0/O8RR/wCRAP8Af/vmv0wqtcwR3kEkMyLLFIpR0cZVgeCCO4pNXGnY/CD9kH9qXV/2YPiTFqUfm3nhfUCsGs6Wp/1sWeJEB48xMkqe+SpIDZr9yvCPizSfHnhnTPEGhX0WpaPqMC3FtdQnKyIw4+h7EHkEEHBFfkD/AMFBv2Nn+AXi4+LfC9ox8AazMdsaDI0y4OSYD/sHkofQFT90FtT/AIJ1ftmH4KeJ4/AXi69I8DaxP/o9zM3y6Xcscb8npE5wG7A4bj5synbQtq6uj9iKKYrh1DKQVIyCO9PqzMKKKKACiiigAooooAKSlooA+Lv+CiXgVrjSPDniuCMn7LK9lcsBn5XG6Mn0AKuPq4r4Yr9hPiv4BtfiZ4B1nw5d4C3sBRJCM+XIPmR/+AsFP4V+RWv6HeeGNavtJ1CFoL2yneCaM9VdTg//AK6+GzvDunVVZbS/NH9J+HOaxxGBeBk/fg//ACVu/wCDv+BQr1D9mOzs9Q+PHg2G+Ctb/bPMAbpvVWaP/wAfC15fWh4f1u58Na5p+rWT7LuyuI7mFvR0YMP1FeFRmqdSM3smmfp2ZYeWKwdWjB2cotJ9m00ftH91RtoK9x+dcP8ACH4m6Z8XPA9hr+mSA+agWeHdloJQBvjb3B/MEHoRXc+9fqcJxnFSi7pn8SV6FTD1ZUqqtKLs0+jQLzjij1OeKgnuY7SB5ZXVI1BZmY4AA65NfJXx8/bj0/w39p0XwI8eq6kMpJqZ5t4D/sf89GHr93p97kVhXxNLDx56jsehlmU4zNqyo4WHM+r6Lzb6HvfxV+N3hb4O6O97r+oKJ3BNvYw4a4uD6Imen+0cAdzX55/HL9qTxT8Z7mW1LnR/Du75NNt3PzjPBmfjefbhR6Z5ryzxL4m1XxhrFxqmtX0+o39wd0k877mPoB6AdgOB2rLr4nG5pVxF4w92Pbv6n9IcOcE4TKUq+J/eVe72j6L9WFFFFeEfpi00CiivSPg78BfFXxp1QQaPZ+Tp6Ptn1K4BWCH1Gf4m/wBlcnkZwOa2pUp1ZKEFds4sZjcPl9GVfEzUYrds8/sNPutVvYbOxtpby7ncRxQQIXd2PQKo5Jr7I+Af7Cr3H2bW/iHmOPiSLQ4n5Pp5zjp/uKfqeor6D+CP7NXhX4K2SS2kH9o6467Z9UuVBkb1CDoi+w59ScV7DkV9lgsojTtOtq+3T/gn898R8fVsbzYbLbwh1l1fp2X4mdpGjWWg2EFjp9rDZ2sCCOOGBAiIo6AKOAK0vWj8aPlxX0iVtEfjzbk3KTu2PooopgFFFFABRRRQAUUUUAFFFFABRRRQAUUUUAfBX/BU34Ef8JT4D0z4laZb7tS0Ai11HYOXs3b5WP8A1zkb8pWJ6V8k/wDBP345n4M/HrTra+uPJ8PeJdulXwZsIjs37iU9vlcgEnorvX7KeKfDen+MfDeqaHqtut1pupW0lpcwt0eN1KsPyJr8C/jP8MdR+C/xS8ReD7/d9o0q7aOOYjHnRH5opR/vIVb8a+1yirHGYaeCq9NvR/5Mta6H9BW4UdRXgX7FXxy/4Xv8B9E1W7n87XtNH9mark5Zp4wMSH/fQo+emWYdq97zivja1OVCpKnPdOxA+iiioAKKKKACiiigAooooAKKKKAGnoK/IT/gpx8Fv+Fe/HCPxbYweXo/iyI3LFRhUvEwsw/4ECj+5dvSv18HQV88fty/BcfGn9nnX7W2g87W9HX+19O2jLGSJSXQeu+MuoHqV9K9XKsV9VxUZPZ6P5jTsfiJRQRg0V+sGgV6z+yz8Xn+B/xz8L+KGkZNOjuBbaio6NayfJLkd9oO8D1QV5NRWNalGtB05bNWA/o7guI7mFJInDxuoZXU5DA9CDVivmH/AIJ7/GM/Fr9nfSLe7n87WfDZ/si73HLMiAeS578xlRnuUavpsHFfjuIpSw9WVKW6djIfRRRWQBRRRQAUUUUAFFFFABRRRQAUUUUAFFFFABRRRQAUUUUAFFFFAGdrWq2mgaRfapfzrbWNnA9zPM/3Y40UszH2ABNfgL8b/iZd/GL4seJ/GN5uD6revLFG5yYoR8sUf/AY1Rfwr9TP+CmXxg/4V38AX8PWc/lar4sn+wrtOGFsuHnYexGyM+0tfj3X3nDuF5YyxEt5aL0X/B/IuIUUUV9iUFff/wDwSi+DJ1jxh4g+JV9But9IjOm6czDg3Ei5lYH1WMhfpNXwHFE88qRxqXkchVVRkknoAK/eX9lv4RJ8EfgZ4W8LNEseoRWwuNQI6tdSfPLk98MdoPoor5rPcV7HD+zW8tPl1/yE2et0UUV+bmYUUUUAFFFFABRRRQAUUUUAFFFFAGX4h1yx8L6HqOsalcLaadp9vJdXE7/djjRSzMfoATX4GfHH4p33xr+LHiTxhfblfU7pnghY58mAfLFH/wABQKPcgnvX6Uf8FR/jd/whHwlsfAmn3GzVfFMmbkIfmSyiILZ9N77F9wHFfE37B3wP/wCF2/H/AEeK8g87QdCxq2o7hlXWNh5cZ7HfIVBHdQ/pX2eT0o4TDTxtX5ei/wA2Wu5+mn7EPwR/4Ub8A9F0+7tzDr+qD+09U3DDrLIBtjPpsQIpHqGPevoLGaULijoK+QrVZV6kqk927kC0UUVmAUUUUAFFFFABRRRQAlLRRQAUhpaKAKV9eRWNnPcTOscUSF2djgKAMkk+lfkn8dviZL8WfifrXiBmb7I8nk2cbfwQJwgx2JHzEerGv0B/bI8e/wDCD/A/WVibZeaqV02HH/TQHzP/ACGsn6V+X9fIZ5iH7tBer/Q/evDXK1y1cxmtb8sfzf36IKkggkuZo4YkaWWRgqIgyzE8AAdzUdfS37CnwztvGfxNutcv4UntNAiSZY3GR58hIibH+yEdvYhTXzeGoPEVY0l1P2DOMyhlOBq4uauoq9u72S+bsdb8Jv2AbnXtHi1Hxrqs+lPModdPsAvmxg/35GBAb/ZCnHr2rvNV/wCCd/hC4tmGn69rNlPtwrztHKmfUqEUn8xX1oFCrgcD2oA719/Ty3DQjy8l/N7n8s4jjDOq9Z1lXceyWy8rdfmfmn8Sv2IPH3gdZLnSo4vFGnxjPmWQ2zge8Tcn6IWr5+u7K4066ltruCS2uYmKSQzIUdCOoIPINftcy5HqK87+JvwH8G/Fe1Ka9o8M11t2pewjy54/TDjkgehyPavLxOSQl71F2fZ7H2uUeJGIpNU8xhzr+ZaP5rZ/Kx+R9FfTvxf/AGFvFPgzz9Q8KufE+lLlvIAC3cY/3ekn/AeT/dr5nu7SewuZbe5hkt7iJikkUqlWRh1BB5Br5WvhauGly1I2P27LM6wObU+fCVE+/deq3RFRRRXIe4FHQ0UUEuKkuU/Qj9ib9oOTxzojeDdduml13TU3Ws8p+a5txgYJ7unAPcgg84Y19WZJyRX42eAPGl98PfGek+IdOcrdWFwsoXOBIvR0PsykqfY1+vfhXxBaeLPDmm6zYyCWyvrdJ4mHdWUMPx5r7/KcW8RScJv3o/kfy3x1kMcqxyxFFWp1Lu3Z9V890blFFFe8fmQUUUUAFFFFABRRRQAUUUUAFFFFABRRRQAVFJKsSM7sERQSzE4AHrUtfnl/wU1/bA/4RHSrj4R+EL7brV/EP7evIG5tbdhkW4I6PIDlvRCB/Hwm7DSufOX/AAUL/bDf48+Mz4R8MXhPgLQ5yFkjb5dSuRkGc+qLyE9iW/iAGv8A8E5v2Nv+Fy+J0+IHi6x3eCdHn/0W1nX5dTulOdpB6xIcFuzHC8jcB4d+yZ+zVq/7TfxTtdBtvNtdBtNtzrGpKvFvb5+6CePMfBVR65OMKa/dbwb4T0nwF4X0zw9odjHpmj6bAtvbWsQwqIo/UnqSeSSSeTUpX1LbsrI21UKAAMAdAKfRRVmYUUUUAFFFFABRRRQAUUUUAFFFFABRRRQAUUUUAFFFFABRRRQAUUUUAFFFFABRRRQAUUUUAFFFFABRRRQAUUUUAFFFFABRRRQAUUUUAFFFFABRRRQAUUUUAFFFFABRRRQAUUUUAFFFIaAGHrk18O/8FEPABju/D3jGCPhw2nXLAdCMyRH/ANGDP0r7iDZzXBfG74eRfFP4a654ekCia5gJt5G/5Zyr80bfTcBn2JHeuDG0PrNCVPr09UfR8PZk8qzOliW9E7P0ej/zPyIoqxf2NxpV9cWd1E8F1bytDLFIMMjqSGUj1BBFV6/M5Ll0P7NpzVWCnHYKKKKksKKKKACiiigAooooAKKKKACgEqQQcEdxRRQTKKlpI94+FH7Y/jr4bCGzu7geI9IjwottQY+aq+iTfeHp824DsK+sfh/+3J8PPF4ji1K4m8M3p4KX65iJ9pFyMe7ba/NaivYw+aYigrXuuz/q58BmvBGU5m3UUfZzfWOn3rZ/dc/ZvQfGmg+KLUXOj6vZalbnpLa3CSL+ak1rmROu4V+KdpfXOnzLNa3EttKvSSJyrD8RXX6Z8afH2kALaeMtbiQdF+3ylR9AWxXtQz2Nvfh9zPzzE+GOITvh8QmvNW/FN/kfr8HBH3hQZFXqwr8mV/aW+J6R7B4z1LHu4J/PGazNR+OvxD1PIuPGuuEHqsd9JGD9QpFbPPKPSL/A4Y+GeYt+9Vgl8/8AI/XY3cK/elQfVhTRfW7f8t4/++hX40X3i/XtTO681rULtvWe6dz+pqlHqt7C++O8nR/7yyEH+dYvP49Ifj/wDvj4YVra4pX/AMP/AAT9pxcRt0kX86fvDdCDX42WHxC8U6W4az8SavaMOhhv5UI/Jq7nQP2q/in4dKCDxZc3Ea9Y7xEmDD0JdSfyNawzyk/ji19z/wAjir+GmPj/AAa0Zeqa/wAz9WgxxnFLnnOa+CvAn/BQ3WLIpD4q8PW9/FkBrnTpDE4HrscsGP4rX1B8Mf2kfAnxYEcWkawkOosMnTrweTOPopOH+qFhXq0MdQxGkJa9noz4TMeGc1yu7xFF8q6rVfO23zPUpFH3exr8mf2lPDk3hf45+MLSVCPMv3ukJHDLL+9BH/ff6V+tGQwBByK+Nf29/g1Pqmn2nj3TITJNZJ9n1FEGSYc5jk/4CxIPsw7Ka5M3oOthrx3jr8up7/AeZQy/NlGq7RmuX53uvv2PhWiiivz4/qvcKKKKBhRRRQAUUUUAFFFFABRRRQAUUVd0jR77X9Tt9P062lvb2dwkcMSF3kY9AAKpRc3yoyqVIUYudR2SH6DoV94m1mz0rTLZ7y/u5VihhjGWdieB/wDX6Cv1H/Zx+Blp8EfBMdmSlxrV4BNqF0o4aTHCL/srkgeuSeM4rkP2Wv2X7T4Q6ZHrmtRx3fiy5jAZsBls0I5jjPr/AHm79Bx1+jAO1fdZXl/1de0qL3n+B/MvGnFf9r1PqeEf7mL1f8zX6Lp94+loor6E/KwooooAKKKKACiiigAooooAKKKKACiiigAooooAKKKKACiiigAooooAKKKKACiiigAooooAKKKKACiiigAooooAKKKKACiiigAooooAKKKKACiiigAooooAKKKKACiiigAooooAKKKKAOa8e+B9F+JPg/VfDHiGxj1HRtSgMFxbydwehB7MCAQw5BAI5FfhP+1R+zdrX7MnxRu/Dl/5l1pM+bjSdTK4W7t88E9g6/dZex56EE/v7Xi/7Un7OOj/ALS/wuvPDWoBLbVYc3Gk6my5a0uAOCe5Rvusvcc9QCE1cqLsfMH/AATT/bE/4TjSLT4UeML4nX9Ohxol7M3N7boP9QSeskajj1QeqZP6D1/OVrmi+Kfgh8SZ7C7W58P+K/D18PmRtskE0bAq6sOo6MGHBBBHBr9r/wBjH9qWw/ae+GEV9M0Vt4t0sJb61YpxiTHyzIP+ecmCR6EMvOMlJ9ByXU+hqKKKogKKKKACiiigAoopKAIyFyCe3SviX9vL4HtIyfELSLYsUCw6qka9V6RzH6cIT6bPQ19thaoarplprWnXNjfQpc2lxG0U0Ui7ldWGGBHcEGuPFYaOKpOEvl5M9zJc1q5NjIYql00a7p7r+up+LVFey/tMfs/3vwR8XubdJJvDN+7PYXZGfL7mFz/eXsf4hz6geNV+a1qM6E3TmrNH9iZdj6GZYaGJoS5lJXX+T81tY7v4UfGnxP8ABrV3vvD94FjlwLiynBeCcDpuXI5HZgQR64Jr6OH/AAUc1P7BsPgq2F3j/Xf2g23Prs8vP/j1fG1FdNHH4mhHkhOy/rueRmHDGU5nV9viqSc++qb9bNX+Z6r8VP2mfHXxbV7bVNSWz0tuunaepiib/f5LP9GJHoBXlVFFctSvOvLmqO7PZwWX4XL6ap4WmoJdErf16hRRRWJ6IVNZ2c+oXUVtawSXNzMwSOGJCzux4AAHJJ9K7v4SfA3xT8ZdWFtodkVtEYCfUZwVghHu3dv9lcn8Oa/Q34Hfsv8AhX4MW0d1DENV8QsuJdVuEG4ZHIjXkRr9OT3Jr2MFltbFPmlpHv8A5dz8/wCIeMcFksXTi+er0iunq+h87fAT9he61RrfWfiEHtLU4dNFibEjjt5zj7o/2V59SuMV9u6HoOn+GtMt9O0uzh0+ygQJHBCgVEX0AHArR2kChc4JzX3GGwlLDR5YL59WfzXm+e43O6vtMTPRbRWiXov13JBS0UV2ngBRRRQAUUUUAFFFJmgBaKKKACiiigAooooAKKKKACiiigBFr87P+CrfwPN9pGifFHTbfMtkRpeqlF6xMSYJD9HLIT/00Qdq/ROuW+JfgTTfih4C17wpq6b9P1a0ktZSBkpuHyuv+0pww9wK7MFiXhMRGqtlv6DWh+UX/BNP44f8Ky+OC+F7+48vQ/FqrZEMcKl2pJt2/wCBEtH9ZF9K/YYjNfzxeMPDGs/Cj4g6pod6Xstb0K/eBpIyVKyRvw6H0OAwPoQa/cn9mb4vwfHT4K+GfFqOn2y5txDfxpx5d1H8sox2BYFgP7rLXv59QTlHFw2lo/0fzQ5HqtFFFfKEhRRRQAUUUUAFFFFABRRRQAU1lDKQeQadRQB+Fn7ZnwbPwR/aA8SaJbweRo95J/aemADC/Z5iWCr7I2+P/gFeH1+rX/BVP4O/8JX8KtK8e2UG6/8ADVx5N2yjlrSYhcn12ybMegdjX5S1+rZTivrWFi3utH6r+rmid0FFFFeuM+u/+CZ3xi/4V38el8N3k/l6R4th+wsGOFW6TLQN9SS8Y95RX7DAcYr+crRtWu9A1ey1Owna2vrKdLiCZDho5EYMrD3BANfv78FPiVa/GD4UeF/GNptVNWskmkjQ5Ecw+WWP/gLq6/hXwHEOG5KkcRHaWj9V/wAAiR3VFFFfIkhRRRQAUUUUAFFFFABRRRQAUUUUAFFFFABRRRQAUUUUAIRzSYpTyK8++PXxOg+Dvwe8VeL5yudMsXkgR+kk7fJCh/3pGQfjRCDqSUY7vQD8ov8Agox8X/8AhZ37ROpabazeZpPheP8AsmAKflMykm4b6+YSn0jFfLdT399capfXF5dStPdXEjSyyucs7sckk+pJqCv2PCUY4ejGlHZI1CiiiuoD6R/YB+D3/C3P2jNDN1B5uj+H/wDicXm4ZU+UR5SHscylOO6hq/bA9a+L/wDgl38IP+EG+B9z4uvIPL1LxXc+ahYYYWkRZIh+LGVvcMtfaB61+WZxifrGLaW0dP8AP8SXuOooorxSAooooAKKKKACiiigAooooAKilkWFGd2CqoJLE4AFO618z/8ABQD40f8ACn/2etXjs5/K1zxFnSLLacModT50g7/LGGAPZmWtKFKWIqxpR3bsB+X37Xvxob46/HnxF4hhmMukQyf2fpYzwLWIkKw9N53SfVzX6Sf8E2vgl/wq74DQeIL638rW/FrLqEhYYZbUAi3T6FS0n/bX2r8xP2afhDN8cvjX4Y8JKjmzurkS38i8eXax/PKc9iVBUf7TLX7z2dnDptpDa28SQ28KLHHFGMKigYAA7AAV9dndaOHo08FT+fotvxLfYuUUUV8aQFFFFABRRRQAUUUUAFFFFABRRRQAUUUUAfEn/BRzXpFh8GaQp/dSSXFzIM91CKn/AKE9fEVfX3/BReORfGHhNyf3Zs5go9w4z/MV8g1+dZs28VK/l+SP614Fpxp5HQ5et3+LCvsT/gnZ4qtLLXvFegTOqXd5DBcW4OAXEZdXHuRvU4+tfHdbPg/xbqfgXxJYa5pE5tdQsZBLFIOR6FSO6kEgjuCa5cHiFh68Zvoe1xDljzjLauDg7OS0fmmmvldH7Nr2FJj5TgZrxf4B/tK+HvjbpscQkXTPEcSfv9NlcbjgcvGT99P1HcdCfaFbnHev0qlVhWgpwd0z+PMZgq+ArSoYmDjKO6f9aok7UtFFanGMIz2ryj4t/s4+C/i/bu2sWIg1LbtTUrQCO4X0y2MMPZgR6Yr1fHGMUgHqOKzqU4VY8s1dHVhcVXwdRVcPNxkuqdmfl18af2TPGPwiM99FCde8Pplv7QtIzuiX/ppHyU+oyvv2rxCv2wliWWIxuodTwVYcGvkj9o/9i+w8R2lz4h8C20em6yoZ5tMUbYbjudg6Rv8AT5T7da+TxuT8qdTD7dv8j9z4c8QPaSjhc10b0U1t81+q+4+BqKkubaWyuZbe4ieGeJikkUilWRgcEEHoQe1R18n8J+5wlGceaIV+kv7Cni1/EXwRisJnzJpF3LaAk8lDiRf/AEZgf7tfm1X3V/wThuHbQfGMBzsS5hcemSrA/wDoIr3clm44lJdU/wDP9D8y8Q6Ea2TOq94STX32/U+zRS0UV9+fy4FFFFABRRRQAUUUUAFFFFABRRRQAUUVzfj3xro/w48H6v4n1+8XT9G0u3a5uZ37KOwHdicAAckkAcmgDyL9sn9qDT/2YvhbPqSGK48VamHttFsX53y45lcf884wQT6kqvG7I/EzQ9G8U/HD4lQWFotxr/ivxFfH5nbdJPNIxZnZuw6sWPAAJPArq/2mv2gta/aT+K2peK9TLwWZP2fTNPLZWztVJ2IP9o5LMe7Me2AP0k/4Jtfsjj4R+DU+Ivimy2+MNdgBs4Jl+fT7NsEDB6SScE9wu1eDuFRuzX4UfQf7MH7O2jfs1fCyy8MacEn1KTFxqupBcNeXJA3N6hB91V7AepJPsVFFWZBRRRQAUUUUAFFFFABRRRQAUUUUAFFFFABRRRQAUUUUAFFFFABRRRQAUUUUAFFFFABRRRQAUUUUAFFFFABRRRQAUUUUAFFFFABRRRQAUUUUAFFFFABRRRQAUUUUAFFFFABRRRQAUUUUAFFFFABSEZpaKAPz1/br+CjeF/FUfjjTIP8AiWaq4jvQg4huAOHPs4H/AH0pz94V8o1+yXjrwbpnxC8L6j4f1eAXFhexGN17g9QynsykAg9iBX5P/Fv4Yan8I/G9/wCH9TQt5Tb7efbhbiEk7JF+uMEdiCO1fDZxgnTqe3gvdf4P/gn9KcA8RLGYZZdXl+8gtP7y6fNbeljjaKKK+bP18KKKKACiiigAooooAKKKKACiiigAooooAKKKKACiiigAooooAKKKKACnQzSW8qSxO0ciEMrocFSOhBptFNOxEoxnHlkfWH7PX7bGp+Fri10Lx3NLquisRHHqjZa4te37zvInv94c/e4Ffd0cuneL9BDxvb6jpd/BwRiSKaN1/JlIP4g1+MNfX/7C3x4n0rWh8P8AWLhpLC73PpbyHPkyDLNFn+6wyR6MD/er6vK8ylKSw9d3T2f6H4bxnwhSp05Zll0eVx1lFbW6tLo11OI/af8A2WL/AOEup3Gu6FBLeeEZn3fKC72JJ+4/fZn7r/gecFvnev2pvbOHUrWSCeNJoJVKukihlZSMEEHqCK+Qfjn+wjZ6tLcaz4Akj066bLvpExxCx7+U/wDyzP8AsnK+6inj8pk26lBfL/Ijhfj2EYRweaOzWil0/wC3vPz+8+FKK6Dxl4B8Q/D7U20/xFo93pNyCcLcR4Vx6ow+Vh7qSK5+vlZQlB8slZn7hRxFHEwVSjJSi9mndP5hRRRUHQFFFFABRRRQK9gorpvBPw18T/EW/Fp4d0S61WXOGaGPEcf++5wqj6kV9afCL/gn+I5ItQ8f34lAww0mwchT7SS8H6hMf71ehh8BXxL92OnfofK5txNluURbr1U5fyrVv5fq7I+Wvhf8H/FHxf1kad4e09plUjz7t8pBAD3d+30GSewNfop8Af2ZNB+CFgJ9q6n4inTbPqUqYIHdIxzsT9T3PQD0/wAMeEdJ8G6XFpujafBptjFwkFvGFUe/HUnuTya3Oo6V9ngstp4T3pe9Lv29D+eOIuMcZnd6MPcpdur9X+mw+loor2j8+CiiigAooooAKKKKACiiigAooooAKKKKACiiigAooooAKKKKACiiigAooooAKKKKACiiigAooooAKKKKACiiigAooooAKKKKACiiigAooooAKKKKACiiigAooooAKKKKACiiigAooooAKKKKACiiigD4h/4KOfsgD4yeD38feFbLd410OAm5t4F+fUrRckrgdZE5K9yMryduPzM/Zy+PWu/s4/FPTPF2jM0scR8m/sC21Ly2YjfE3vwCD2ZVPOMV/Qgea/Ib/gpX+yN/wqvxY3xI8K2Wzwlrk5+3W0C/Jp942SSAOkcnJHYNuHAKioa6mkX0Z+p/w2+IWh/FXwRo/izw5di80fVIBPDIOGXsyMOzKwKkdiCK6uvxw/4Jw/tcH4LeOR4G8TXmzwV4gnAjlmbCafeHCrJk9EfhX9PlbgA5/Y4HI4qk7kNWFooopiCiiigAooooAKSlooA5fx54E0f4keGL3QtbtVu7G5XaVPDKezKezA8g1+Zvx8/Zx174Iay7SRyah4dmkxaanGnHPRJQPuP+h6juB+qx4xz+NZ+saJYeItNuLDULWK+s50KSQTIHR1PYg8EV5mNwFPGR10ktmfY8O8T4rIKr5Pepy+KP6rsz8W6K+7fiv+wBp+rTTah4G1AaRM5Lf2belngz/sOMsg9iG/Cvm/xL+yh8U/C0zLP4VuLyLPyy2LpMrD1whLD8QK+Kr5biaLtKF13Wp/R2W8X5TmMFJVVGX8smk/x0fyZ5FRXoen/s+fEnU5NkHgvWc5xma2aIfm4Ar1jwF+wR488RTxSeIJ7Tw3ZH76swnnx7Kh2/m/4VhTwWIqOyg/uO/FcS5RhIOdTER+9N/crs+aLa2mvLiOC3ieeeRgiRxqWZmPQADqa+t/gJ+wzf+IFt9b8fCTTrA4ePR0bbPKOv71h9wf7I+b12mvpv4Qfsx+DPg8iz6dZm+1fGG1K9xJN7heAFH+6AT3Jr18DAxX1GCyeNO062r7dPn3PxXiHxAq4tPD5anCPWT3fp2/Mx/DnhvTfCmlW+m6VZQWNnAoWOC3jCIg+g/nWz/FRzRwBX0ySSsj8dlKU5OU3dsdRSZpaZIUUUUAFFFJmgBMACk6UGRVHLKPxrK1bxLpejQ+bfX9raRDrJPMqL+ZIpNpasuMJTdoq7NNiQvHJr531z9sTRPAXxF1Xwn400i70aSzmxFf2/+kQywsA0chAAZcqRkANg5GeK950rVbLW7KG+0+7hv7OYbo57dxIjjplWBIP4V8ff8FB/hgLjT9I8bWUBMls32K+ZR/yzYkxsfYNuX/gYrgxtWpTo+1pPbX1R9Pw5hMHjcesHj00p3SadmpdP8te59UeDfiT4Z8f2n2jw/rVnqsX8XkTBmT/eXqp9iBXUhu+eK/FbTNVvtFvIruwvLixuozlJ7aVo5EPqGBBFe8/D39t34h+C/Kg1OeLxNYLwUvV2zge0q8k+7Bq8mhndOelWNvNar/M+6zPw4xlG88DNTXZ6P79n+B+l+Wp3evnX4U/treCviNfWml3q3Hh/WLh1iiguV3xyyMcBUkXjk8fMFr6IVwemMHvX0FGtTrx5qbuj8qx2X4rLqvscVBwl59fTo/kS0UUVscAUUUUAFFFFABRRRQB+W/8AwVZ+CX9heM9F+JWn2+201pRp+pMg4F1Gv7pz7vGCv/bH3qH/AIJUfGz/AIR7x1rPw31C422Wuob7Tlc8Ldxr+8Ue7xDP/bEetffX7SXwhg+OPwX8S+EZEQ3d3bGSxkf/AJZ3SfPC2ew3AA/7JYd6/DTwh4m1j4V/EHS9bsw9nrWhX6TqkgIKyRvyjD0yCpHpkV9vgZLMcvlhpfFH+l/kWtUf0P0Vy/w58caf8SfAmheKdKffp+rWcd3FzkqGUEqf9pTlT7g102OTXxEk4txe6IHUUUUAFFFFABRRRQAUUUUAFFFFAHN+PPB1j8QfBut+GdTTzNP1azls5hjkK6lcj3Gcg9iBX8/3jzwdf/DzxrrnhnVE8vUNJvJbOYY4LIxXI9jjIPcEV/RGTjNfk/8A8FUfhD/wivxY0nx3ZwbLHxJbeVdMo4F3CApJ9N0Zjx6lGNfU8P4r2dZ0HtLb1X/AKifD1FFFfohYV+m3/BJr4vf2h4d8T/De9mzNp8g1bT1Y8+S5CTKPZX2N9ZTX5k165+yl8WT8Ffj14S8TSTGLTkuha6hzx9ll/dyE+u0NvHugrys0w31nCzj13Xqv6sJ6n7z0VHG4dQykFSMgjvUlfk5mFFFFABRRRQAUUUUAFFFFABRRRQAUUUUAFFFFABRRRQA0DNfnf/wVm+Ln2LQvC3w4s5sS3rnWNQRTz5SZSFT6hm8w/WMV+h7MFUk9q/CD9rb4sH4zftBeL/EUU3nab9qNnYEHK/Zof3aEezbS/wBXNfQ5HhvbYrne0dfn0KW549RRRX6YWFdN8M/At98TviD4e8KacD9s1e+is0bGQgZgC59lGWPsDXM190f8EpfhJ/wkfxT1vx5dw7rPw7a/ZrRmHBupwVJB/wBmIOD/ANdFrgx+IWGw86nZfj0/EHofqH4V8NWPg/wzpWg6ZEINO0y1is7eIfwxxqFUfkBWxRRX5E227syCiiikAUUUUAFFFFABRRRQAUUUUAM6Gvx0/wCClHxn/wCFl/Hybw/Zz+bo3hSM6fGFOVa5JDXDfUMFjP8A1yr9Rv2gvirbfBP4P+J/GM+0yafaMbWN+ktw3yQp9C7Ln2ye1fhN4e0TWPil4+sNLti9/ruvagsKvIcmSaWTG5j9WyT9TX1eQYZc08VPaO36/cion6Pf8Eo/gt/Yvg/XPiXfwYutYc6bpzMORbRtmVgfRpAF/wC2PvX6Ak4rl/hn4FsPhj4C0Dwppa4sdIs47SNsYL7VALn3Y5Y+5NdT3NfP43EPFYidV9dvToJ6i0UUVyCCiiigAooooAKKKKAGAml46U3oK5Pxr8UvCnw+iR/Eeu2WlbxlEnmAd/8AdX7zfgKmUowV5OyNKVKpXmqdKLlJ9Erv7kdXu2jmlDZHXNeZeFf2j/hx40v0sNK8V2U15IdscMrGFpD6KHC7j7DNemKcgEMGHqKmFSE1eDTXkaV8NXw0uWvBxfZpp/iS0lLRWhznxt/wUV8MPd+F/C+upGWWyupbV2HYSoGBPtmLH4+9fCFfrp8dfh2nxS+F2u+H8AXE8Ba3Y8bZkO+M57DcoB9ia/JG8s5tPu57W5ieC4gdo5IpBhkYHBBHYgivhc7ouFdVOkl+K/pH9LeHOYxr5fLBt+9Tb+56p/fchooor5w/XSxp2o3WkXkF7Y3MtndwOJIp4HKOjDoVYcg19e/BD9vK70tYNJ+IELXtuMIusWyfvFHrLGPvf7y8+zGvjqiu3DYuthpXg7fkz5zN8iwOdU+TFU7vo9pL0f6bH7LeFfGejeN9Ki1LRNRg1Kzf7s1vIHXPofQjuDyK3zur8cfAfxI8SfDTVV1Dw5q1xps/G9Y2zHKB2dDlWH1FfZvwg/b70rWfI07xzZjR7s4X+0rVWe3c+rLy0f8A48PcV9jhM3o17Rqe7L8PvP5+zzgPMMuvVwv7yn5br5dfkfYLcHpRwRWVoXiLT/EunQ3+mXtvf2kw3RzW0qyI49mBwa1ehNe8mmro/MpRlBuMlZofSMu4YpaazBVzTJPzW/bq8C2nhT4wjULKJYYtZthcyIgwPODFHb8QFJ9yT3r5yr339tbx/b+OPjRc29nIstpo0K2O9DlXlDM0n5M2z6pXgVfmeYODxU+Ta/8Aw/4n9j8LRrxyfDrEfFyrft0/CwV9/f8ABO3RpLf4deIdRdNq3Oo+UhP8QSNefpliPwNfAI5Nfq5+y94KbwF8E/DemzqUu5IftM4IwQ8pMm0+6hgv/Aa9LJKbniHPpFfnofIeJGLjQyyOHvrOS+5av8bHrlFFFfdH8zhRRRQAUUUUAFFFFABRRRQAUUUUAIBivyL/AOCmf7WZ+JXi1vhl4YvN3hjQZz/aM8LfLe3q8FcjqkXI9C+487VNfXX/AAUK/asH7P8A8NP+Ef0G88vxv4jieK1aNvnsrb7slx7N1VP9rJH3CK/J34EfBjXf2gvinpHg/RFP2i9k33N2ylktYAcyTP7KO3clR1IqW+hpFdWfR3/BOD9kr/hdPjk+OPEtlv8ABXh6cGOGZcpqF4MMseO6JkM3rlV5BOP2OAwOK5P4Y/DfQ/hH4F0bwj4dtRaaTpcAhiX+Jz1Z3PdmYlie5JrraaViG7hRRRTEFFFFABRRRQAUUUUAFFFFABRRRQAUUUUAFFFFABRRRQAUUUUAFFFFABRRRQAUUUUAFFFFABRRRQAUUUUAFFFFABRRRQAUUUUAFFFFABRRRQAUUUUAFFFFABRRRQAUUUUAFFFFABRRRQAUUUUAFFFFAEbHaDXj/wC0Z8B7D44eD/sp8u11y03SWN6V+4+OUbHOxsAH0wD2wfYfSkOSOOvpWdWnCrBwmrpnVhMXWwVeNehLllF3TPxg8TeGtT8H69eaNq9pJZajaSGKaGQcgjuPUEYII4IIIrKr9Qf2k/2atL+Nuh/bLTytP8U2kZFtekYWUdfKlxyVPY9VJyO4P5qeKPC2q+Ctcu9I1mzlsNQt32SwyjkehB6EEcgjgjkV+eY7ATwk+8Xs/wCup/V/DPE+Hz6goyfLVj8Uf1XdP8DJoooryT7oKKKKACiiigAooooAKKKKACiiigAooooAKKKKACiiigAooooAKKKKACr2haxc+HtasNTtJDHd2VxHcRP/AHXRgwP5iqNFXBuM7o569ONWjOEldM/Z7wrrcPiTw5peqW53W93bxzxk/wB1lDD9DWv0HtXnf7PTu3wQ8EGT739kWv5eUuP0xXodfqtN88E31R/DuKpqjiKlNbKTX3Oxk+IPDGk+K9Pey1fT7bUbST78NzEsiH8GBFeCeNv2E/h14nkefSheeHJzyfscu+PPukgbj2UrX0j9aUD3/SoqYejWVqkUzqwea43L3fC1ZQ9Hp81sfBWvf8E6det2Y6P4rs7tey3dq8JHtlS+frXGXf7BfxOt2IjXSLkDvFdsAf8AvpFNfpQBn3pMD0rzJZRhZbJr5/53PsaPH2d0laVRS9Uv0sfmbH+wz8VHcqdPsEH95rxcfpWrp37AXxGuZALi60azj7l7iRz+AEZ/nX6PbaM4qVk2FXf7zoqeIWdTVk4r0X+bZ8Q+G/8AgnKzMsmueMCY/wCKCwtcE/R3bj/vmvZfBX7Fvwz8IMksukvrlynSXVH80H6xgBD+K17wOPpQUJ6cV20sBhqXwwXz1PnMZxTnGOTjVryt2Wn5WKWmaRaaPbR29law2sEYwkUMYRVHoAOBV/jFC4xSngV37bHy7k5O8txaKKKYgooooAKKKKACiiigAooooAKKKKACiiigAooooAKKKKACiiigAooooAKKKKACiiigAooooAKKKKACiiigAooooAKKKKACiiigAooooAKKKKACiiigAooooAKKKKACiiigAooooAKKKKACiiigAooooAKKKKACuc8d+C9I+IvhDVvDOv2a6ho2qW7W1zA/dT3B7MDggjkEAjkV0dFAH8+37TX7P+s/s2/FjU/Ceph57MH7RpuoFcLd2rE7HHuMFWHZlPbBP6Vf8E2P2s/+FveB/wDhAPE15v8AGHh6AC2mmbL39kMKrZ7vHkK3cgqeTuNep/ttfsw2v7S3wontLWKOPxbpAe60a6bAy+PngY/3JAAPZgp7YP4teBfGniX4HfEvT9e0tpdJ8R6DeEmOZSpV1JWSKReDgjcjKexIqNma/Ej+jGivNfgB8adF+P8A8LtI8Z6Gdkd4my6tC2XtLhcCSFvcHoe6lT0Ir0qrMgooooAKKKKACiiigAooooAKayhhyM0tLQBGsaKOFA/CnfhTTKq9WVayNY8V6PoMXnajqVpZRY5e4nSMfmxFJtLVlxhObtFXZsZ4ozj2ryXXP2qPhZ4eRjdeMLGYjtZlrn/0UGrzbxD/AMFAvh/pjMmm2Wrav/dkjgWJD+LsCP8AvmuSeMoU/imvvPbw+QZpiv4WHk13s0vveh9R5z6UuTivhTxB/wAFG9QmDJo3g+C3/uy3l2z5+qqq4/76rzbXP25filqykW9/YaRn/nytFbH4yl64J5vhYbNv0X+dj6fDcA53XfvQUP8AE1+lz9MN6r/EKzdW8UaTocHm6jqVpYxDrJcTKij8SRX5N698ePiF4lZjqHjDVpAfvJFctDGfqqED9K4m6vLi9maa4nknlb7zyuWY/UmuCeexXwQ+9n1GG8McRLXEYhL0Tf4tr8j9WNc/am+Fnh5GNz4x0+XHazY3J/8AIQavNtf/AOCgPw+0x2TT7XVtYx914bcRofqXYEf981+dVFcE88ry+FJH1GG8NsspK9acpv1SX4K/4n2d4g/4KN3sodNG8HxQf3Zr29LZ+qKox/31Xmuu/t0/FLVwwtrzT9HB6G0tAxH/AH8L1890V588yxVTeb+Wn5H1GG4OyTDarDp/4rv82zv9e+PnxE8SsTfeMdWYHqsFw0KH6qm0fpXD3d9c38zTXVxLcSt1klcsx/E1BRXDOtUqayk36n0tDL8JhlajSUV5JL8j7n/4J+fFb7ZpepeBb2bMtmTeWAY9YmP71B/uuQ3/AG0PpX1L8RvBFn8Q/BGs+H7zHkX1u8W4jOxiPlce6thh7ivyg+FPj66+GPxB0XxJabmNjcBpYlOPNiPyyJ+Klh9cGv120LWbXxBo1lqdjMtxaXcKTwyr0dGUMCPqCK+3yrELEYd0p7x0+TP5w45yuWUZrHGUNFP3k10kt/0Z+NviLw/e+FtavtK1GB4Ly0meGVHBGGUkH8OOtZ1fsV4x+Gfhfx9afZvEOhWWqIBhTPEGdP8Adb7y/UEV83fEP/gnz4c1Pzbnwrq1xochyRa3A+0Q/QEkOPqS30ryMRktSN3Sd19zPvMp8RsFVhGljoOEu+6/DVfd8z4LtLqaxuobm3kaGeFxJHIhwysDkEH1Br9cfgd8Rofil8MdC8QIy+fcQBbhF/gmX5ZBjsNwJHsRX5PeKvD0nhTxJqWjTXMF3NYTvbyTWzFkZkJBKkgEjIPavqz/AIJ9/E4afruq+CbuXEV8pvbMMf8AlooAkUe5UK3/AAE1GT13QxDpS2lp81sb8e5dHM8rjmFHVw1XnF7/AKM+96KQdKWvuj+aQooooAKKKKACiiigBuK/HD/gpJ8Fv+FY/H2412zg8rRvFqNqURUYVbkEC4X67ish/wCutfsgBXzB/wAFDPg1/wALa/Z41W7tLfzda8NN/a9rtGWaNAROn0MZZsdyi162U4r6riYt7S0fzGtzyH/glH8Zv7d8Ea78N76fdd6JIdQ09WPJtpW/eKB6JKc/9tq+/QMV+C/7LHxef4HfHTwx4oeVo9OjuBbaio6NayfJLkd9oO8D1QV+8ME6XMMckbh43UMrKcgg9CDXVneF9hiedbT1+fUGWKKKK+fEFFFFABRRRQAUUUUAFFFFADCMV8/ftz/CEfGH9nPxLZQQ+bq2kp/a9hgZbzIQSyj1LRmRQPVhX0H1pjoHUqwBUjBB71dGpKhUjUjuncD+cAjBor1v9qv4Tn4L/Hvxb4YjiMWnx3RubDjg2sv7yMD12hth91NeSV+yUasa0I1I7NXNQoBwaKK23A/cH9hn4tf8Lf8A2cPDN/PN52q6XH/Y9+Sct5sIAVie5aMxufdjX0Ca/K3/AIJQ/Fj+wfiXr3gK7m22uvWv2yzVj/y8wZLKB6tGzE/9chX6pDpX5LmeG+rYqcFs9V6MzejFooorzBBRRRQAUUUUAFFFFABRRRQAUUUUAFFFFABRRRQB4b+2d8Vf+FQfs6+LdZhm8nUrq3/s2wIOG8+f5Ay+6qXf/gFfhcTk5r9CP+CtHxW+3eJfCnw8tJsxWELatfIpyDLJlIQfQqgkP0lFfnvX6TkWH9lhvaPeWvy6Gi2CiiivpBh1r9vf2EvhL/wqT9m7wxazw+Tqmrp/bF9kYbfMAUB9CsQiUj1U1+SX7M3wrb4zfHPwh4VMZks7u9WS9x2to/3k3PbKKwHuRX72QxJDGkcahEUAKqjAAHaviOI8Rbkw666v9CZE9FFFfEkBRRRQAUUUUAFFFFABRRRQAUUVS1LUbfSdOur68mS3tbaJpppnOFRFBLMfYAE0LUD84/8AgrL8YvMn8MfDSxn4Qf2zqSqe53JAh/DzWIPqh9K4T/glf8HT4t+K+qeO72DfYeGbfyrVmHDXcwKgj12xiT6F0NfL3x3+J9z8Zfi94p8Xzl8aneu9vG/WOBfkhT/gMaoPwr9h/wBiP4QD4M/s7+G9Lnh8nV9QT+1dRBGG86YAhT7ogjQ+6GvuMV/wn5bGivilp9+r/wAi3oj36iiivhyAooooAKKKKACiiigApKWkNAHlP7Q3xltvgr8PLnWCiz6nOfs9hbOcB5mBILd9qgFj9McEivy08UeKdV8aa5d6vrV5Lf6hcuXknmbJ+gHQAdABwBwK+p/+Ci2r3M/jHwrpjErbw2cs6jsXd9p/SMfnXyFXweb4mc6zpX92P5n9OcAZNh6GXRxzV6k7tvsk7JL7rsASpBBwR3Ffe37E37Rl34uU+B/Et0bjU7aHzNOu5Dl541+9Gx7sowQepXOfu5PwTXS/DTxlP8P/AB9oXiG3ZlexukmcL1ePOHX/AIEpYfjXDgMVLDVk09OvofTcT5LQzfL6kHH30m4vqn0+T2Z+yRGRSA8VWsrlbu1hmRgySIHDDoQRkGrRFfpW5/HzXK+VjByOR7V+f/7cPwFl8Oa7L490a3LaXfuF1BI14gmPAk9lfuf73+8K/QDPYVna9oVl4k0i60zUbdLqwuo2imhkGVdSMEGuHGYaOKpOnLfo+zPochzmrkeNjiqeq2ku66/Psfi5RXuP7Sv7NWp/BXWnvrFJr3wlcv8A6PeY3NAT0ikPY+jdG+uRXh1fnFajOhN06is0f13luZYfNMPHE4aXMpf1Z9mgooornPWCiiigDqvAfxR8VfDPUftnhvWrnTXJBkiRt0Mv+/Gcq34ivqz4df8ABQ5lijtvGmhFnBAN9pJBz7tE549yG+gr4por0MPjq+H+GWnbofK5rwxleb64ikub+ZaP71v87n6hWn7aHwmu4DIPExhYDLRT2cysvt9zB/AmvGvjj+3fYXWj3GkeAEmluZ1KNq9whjWNTwTGh+Yt6FgMehr4iorvq5ziKkORWXmt/wAz5jB+HmVYWuqsnKdtUm1b52SuLJI0rs7sXdjksxySaSigAsQAMk9AK8H4mfpvu04+R6j+zd8Lm+LPxY0jSZYi2mwN9svjjjyUIJU/7xKp/wACr9X4IxDCkYH3Rivn39jr4JN8Lfh+upajb+X4g1oLPcK64eCPH7uL2IBLEerEH7or6Fz8tfomWYV4ah7y96Wr/RH8ncaZ0s4zJ+zd6cPdXm+r+b/AlopBS17B8CFFFFABRRRQAUUUUAFFFFACDpXI/FH4j6L8I/AOt+L/ABDcfZtJ0q3aeUjG5z0WNR3ZmIUDuWFdfX5Cf8FOP2pT8TPHf/CtvD93v8M+HJz9ulib5bu/GQw91iyVH+0X64U0m7DSuz5Z+N/xf134/fFLWPGGtszXmozYgtUJZbaEcRQp7KMD3OSeSa/XD/gn9+yqP2evhemq61a7PHHiGNLi/Lr89pD1jth6EZ3P/tHHIUV8b/8ABMX9lf8A4WV43PxK8RWe/wAN+HZwLCKZflu74YIPusWQ3+8U64YV+vGcUkupcn0QtFFFUZhRRRQAUUUUAFFFFABRRRQAUUUUAFFFFABRRRQAUUUUAFFFFABRRRQAUUUUAFFFFABRRRQAUUUUAFFFFABRRRQAUUUUAFFFFABRRRQAUUUUAFFFFABRRRQAUUUUAFFFFABRRRQAUUUUAFFFFABRRRQAUUUUAFFFFAEeOc15N8cP2e/Dvxx0cx3yCz1iFCLXU4VHmRn+6399M9VPvgg8161ztpANo6VnUpwqxcJq6Z04XFVsFWjXoTcZR2aPyE+K3wa8TfB3XDp2v2ZWNifs97GC0E6jujevqpwR3HSuGr9k/F/grRfHeh3Gj67p0Oo6fMMNFMuQD2IPVSOxGCO1fCnx1/Yf1vwa8+r+CvN1zSBl2sOt1APRQP8AWj6fN7HrXxWOyipSvOh70fxX+Z/RPDnHuHxijh8xahPv0l/k/XQ+V6KfNBJbTPFNG0UqMVZHGGUjqCOxplfOfCfr0ZRnHmiFFFFIsKKKKACiiigAooooAKKKKACiiigAooooAKKKKACiiigAp8MTTzJGil3dgqqoyST2ple2/si/C6X4kfF7TZZIDJpOjOt9duw+UFTmJPcs4HHoreldGHpSr1Iwju2eTmuNp5dgqmJqv3Ypv/JfN6I/ST4eaB/wi3gbQNHByLGxht8+uyNV/pXSDmmqoQBey05eDX6mlypJH8S1JupOU3u3f7x9FFFUQFFFFABRRRQAUUUUAFFFFABRRRQAUUUUAFFFFABRRRQAUUUUAFFFFABRRRQAUUUUAFFFFABRRRQAUUUUAFFFFABRRRQAUUUUAFFFFABRRRQAUUUUAFFFFABRRRQAUUUUAFFFFABRRRQAUUUUAFFFFABRRRQAUUUUAFFFFABRRRQAUUUUAFFFFABRRRQAV+Xf/BUr9lP+y73/AIXD4Zs/9FuXWHxDbwrxHKcLHdYHZuEb/a2nksxr9RKyfEnh3TfF+gajomr2kd9peoQPbXVtMMpLG6lWU/UGk1cadj8Yv+CfP7U7fs+fFNdI1u6KeCPEciW995jfJaTdI7kegGdr/wCyc87RX7XI6yorqQysMgg5BFfgP+1d+z1qP7Nfxg1PwxcCSbSZD9q0m+cf8fFqxO0k/wB5cFG91J6EV+jP/BMr9qX/AIWp4CPw98Q3fmeKfDUC/ZJZWy95YjCqfdoshD/slDydxqU+hcl1R9yUUUVZmFFFFABRRRQAUUUlAEY5NfOv7ZPjbx98OfB+n+IPB2piwso5jBflbeOVlD48twXU4GQVPuy19EDpyefWuf8AH/g+y8e+D9V8P6iu61v7d4XIHK5HDD3BwR7gVzYiEqlKUYOzezPTyvEUsLjKVWvBSgnqmrprro/LY/KjX/jr8QPEjs2o+MNYlDdUjuniQ/8AAEIH6VxVxdz3kzSzzSTStyzyMWJ+pNaXi7wze+DPE2p6HqEfl3thO8Eo7EqcZHseoPcEVkV+Z1alXm5ajbfmf2VgsLg/ZKphqcVFq6sklb5BRRRXOeoklsFFFFBQUUUUCCigAnoM10+g/DLxd4o2nSfDOq36P0kgs5GT8WAwPzrWNOc3aKuclbF4ehG9Waiu7dvzOYor3LQP2LvirrgV5dEh0qJukl9dR/qqFmH5V2Gq/sSr4C8Oya5468d6dodnEPnW2geYueyJuKEsewCk+1dkcvxMlzcjS89PzsfPVeKcopTVNV1KT0SjeTb7WSep8u0Vp+Iho66pImifbG05DtWS9Kb3/wBoqowuf7uTj1NZlcLVnY+ppT9pBTta/fcK/QX9gr4r/wDCSeB7vwhezb7/AEVt1tuPL2znI+uxsj2BQV+fVeg/Ab4my/Cb4oaNr4ZhaLJ9nvUX+OB+H4744YD1UV6OX4n6viIt7PR+h8dxbk/9r5ZUpxV5x96PqunzV0froteXftF/E1PhT8J9Z1pJAmoNH9msVPVp5MhCB328uR6Ia9HsbtL+1huIXWSKVQ6upyCCMgg9xXwb/wAFDPGGoXfjPQvDXlyRaVa2pvFY/dmldmXP/AQmPX5m9RX3GOr+ww8qkd9l8z+auG8sWZZrSws9r3fotWvnsfJEsjzSPI7F3YlmZjkknua674O32r6b8UvC1xoSGTVVv4lgiBwJCWAKseykEgn0Jrj6+s/2Avhd/bvjLUPGV3DutNHU29qWHDTuvzEf7qHH/bQelfB4KnKviIJdz+oeIsZRy3Kas6iTXK1bu3ol/mfoDBnyUz1xUlIKWv00/jUKKKKACiiigAooooAKrXEEd1BJFKiyROpRkYZDA8EEdxVmijYD8Ef2nvhHJ8Efjj4q8KiNksILoz6ex/itZPni574VgpPqpr9U/wDgn78Y/wDhbP7OmiR3U/m6z4d/4k15uOWIjA8lz35iKDPdlavDv+CsnwdGo+G/DfxJsYMz6c/9laiyjkwuS0LH2V96/WUV4Z/wTD+MB8A/HeTwvdz+XpXiu3+zAMcKLqPLwt+I8xB6mQV9viP+FHLVV+1H81v961L3R+v9FFFfEEBRRRQAUUUUAFFFFABRRRQAUUUUAfnR/wAFavhN9p0nwn8R7SHMls50a/dRzsbdJAT7BhKM+rrX5p1++/7RXwuj+MvwV8XeESitcX9i/wBkLcBblPnhOew8xVz7Zr8DLi3ktbiSCZGjljYo6OMFSDggj1r9F4fxHtMO6T3i/wAHt+pcSOiiivqCjr/hF8Qbv4VfE3wz4ustxm0i/iuiinHmIG+dPoyFlP1r+gTRtVtNf0ix1OxmW4sryBLiCZejxuoZWH1BBr+cyv2Z/wCCcPxV/wCFkfs3aXp9xN5mpeGZm0iYMfm8pcNAcenlsqD/AK5mvi+IsPzQjXXTR+j/AK/EmR9VUUUV8MQFFFFABRRRQAUUUUAFFFFABRRRQAUUUUAITioJ50toXkkcJGilmZjgADqSalzmvAf25vih/wAKo/Zq8WX0M3lajqcP9kWZzg+ZPlWIPqsfmMP92ro03WqRpx3bsB+Qn7RPxNf4wfG3xh4sMjSW9/fv9l3dRbJ8kI/79qn45rzijrRX7LSpqlTUI7LQ1CiigDJxWvwgfov/AMElPhT5t34v+Id1D8sSroti5H8R2yzke4AhGf8Aaav0rBzXjP7I/wALB8HP2fPB/h6WHyb/AOyC8vgRhvtE37xwfdd2z6IK9mxX5FmWI+s4qdRbXsvRaGbFooorzxBRRRQAUUUUAFFFFABRRRQAnrXyj/wUi+L3/CtP2d77SbSfytW8Uyf2VEFOGEBG64b6bBsP/XUV9Xda/Hb/AIKZfFz/AIWD+0BJ4ftZ/M0vwpbiwUKcqbl8PO31B2IfeKvYyjDfWcVG+0dX8v8AgjW55j+x18IT8a/2g/C2hTQ+dpVvP/aOpAjK/ZocOyt7O22P/gYr91Au1RjtXwN/wSf+EQ0XwD4h+Id5Bi61qf8As+xdhyLaI5kZT6NIcH3hr7861vneJ9vinFbR0+fUb3FooorwCQooooAKKKKACiiigApKWigD45/4KDfDi71jw5ofiyxt2mTSzJb3uwZKxyFSjn2DAgn/AGxXwbX7Uahp9vqlnNaXUCXFtMpjkhkUMrqRggg8EEdq8D1H9hr4X6hrLX62F9bRO25rK3uSsHvgEFgPYMPavmMwyqeIqe1pNa73P2ThTjejlGD+p42MrRvyuOujd7PVddj4d+CPwL1v4261e2unf6LZ2cDyz3sikxo+07I/cs2PoAx7YPnV1bS2N1NbzIY5oXMbqeoYHBFfrRqFt4Y+Anwv1W40nTYNM0nTrWSbyYRguwXgFjyzMdoySScivyYvruS/vbi6lOZZpGkc+pJyf514uNwcMFCnG95O9/0P0bhnP6/EVbFVeW1JWUE9763u++3ofrn8DdQl1T4PeDryY7pZdJtmc+reUuf1rut2MDrXwj8Cv25NP8H+G9H8M+JdEljstPtorSO/sG8zKIoUF42wc4GSQx9lr648B/GTwb8S7fzfD2v2l+4G5oA+yVB/tRthh+Ir7DC4uhWhGMZa226n8/53kWYZdiKkq9FqLbaa1Vm9NVod1S01WDDg5pa9E+VMvW9DsPEWmz6dqdrFe2Vwhjlt5lDI6nqCD1r4O/aC/Yk1LwzNc634Ehl1PSeXfSslp7fv+77yL7feH+11r9Ah60mA2QcYrhxODpYqNqi16Pqj6LJs+xuR1vaYaWj3i9n8u/mfidNC9vK8UqNHIhKsjjBUjqCKbX6nfGP9lnwX8X0kurm1/snW2Hy6pZKFdj/00XpIPrz6EV8T/Fb9jvx58NmmuLW1/wCEl0lMn7VpqEyqvq8P3h/wHcB618XicqrYe7iuaPdf5H9FZLxxluaJQrS9nUfR7fJ7fkzwmileNonZHUoynBVhgg0leLbl3P0WMoyV4hRRRSKCiip7KyudSuorW1t5bq6lYJHDAhd3Y9AAOSapR5tiJzhTjzTIK+tP2NP2Z5fFGo2vjrxHbeXo9q/mafayr/x9Sg8SkH+BT0/vEeg51f2dv2Irq7uLXxD8QoRBariSDQyfnkPUGUj7o/2Bye+OQfuGzsobC1it7aNYYIlCJHGAqqoGAAOwHpX1mWZXJSVaurdl/mfhPGPGsJQlgMtle+kpLZLqk+t+rLiIEUKBgDtTqKK+vPwUKKKKACiiigAooooAKKKKACiisvxH4g0/wpoOo61q1zHY6Zp9u91c3MpwsUaKWZj9ADQB85ft8ftOr+zt8IJYdLuBH4z8Qh7PSwp+e3XH725/4ACAP9pl6gGvx8+C/wAJ9c+PXxS0XwfowZ77VLj99cuCywRDmWZ/ZVyfc4A5Irof2p/j9qP7SHxi1fxXdGSLTt32XSrNz/x7WiE7Fx/eOS7f7THtiv0v/wCCaX7MH/Cnvhj/AMJrrtp5fi3xTCsiLIuHtLHho4/Zn4kb/gAPKmo3Zr8KPqb4YfDnRvhL4D0Twj4fg+zaVpVusEQONznqzse7MxZie5Y111FFWZBRRRQAUUUUAFFFFABRRRQAUUUUAFFFFABRRRQAUUUUAFFFFABRRRQAUUUUAFFFFABRRRQAUUUUAFFFFABRRRQAUUUUAFFFFABRRRQAUUUUAFFFFABRRRQAUUUUAFFFFABRRRQAUUUUAFFFFABRRRQAUUUUAFFFFABRRRQAUUUUAFNZQw5GadRQB4v8YP2YPBfxjikuLqxGmayRxqlkAkhPbeOjjp94Zx0Ir4f+LX7Ifjn4XNLdRWn/AAkOjrn/AE3T0LOq+skXLL7kblHrX6i4xTWjV+GAP1rysVl1DFatWl3X69z7XJuLsxya0YS54L7Mtfue6/I/EwgqSCMEdjRX6rfE/wDZc8BfFLzbi/0lbLU3yTqFhiGUn1bA2ufdga+UfiR+wJ4r8PGW58K38PiO1GSLeXEE4HoMnY313L9K+VxGT4ijrBcy8t/u/wCHP3DKuP8ALMdaGIfsp9nt8nt99j5XorY8SeD9c8HXhtNb0i80q4yRsu4WjJ9xkcj3HFY9eI4Sg7SWp+jUsRSxEVOjJNPqtUFFFFQdAUUUUAFFFFABRRRQAUUUUAFFFFABRRXoPwo+Bfi34xaiINB08m0Rgs2o3GUt4vq2OT/srk+1a06M6slCCu2cOLxuHwFN1sRNRit23Y5Xwp4U1Xxxr9loui2Ul/qV2+yKGMfmSegAHJJ4ABJr9Sf2fvgnp/wS8DW+mRbbjVJsTX92B/rZcdB/sL0Ufj1Jqr8B/wBnTw98ENJH2OP7Zrk6BbrU5l/eP32oP4Ez/COuBknAr13Bz7V93luWrCR55/G/wP5l4v4tedz+rYa6oxfzk+78uyJaKKK90/NAooooAKKKKACiiigAooooAKKKKACiiigAooooAKKKKACiiigAooooAKKKKACiiigAooooAKKKKACiiigAooooAKKKKACiiigAooooAKKKKACiiigAooooAKKKKACiiigAooooAKKKKACiiigAooooAKKKKACiiigAooooAKKKKACiiigAooooAKKKKACiiigAooooA+b/ANuT9meH9pH4QXFrYwL/AMJfowe90aY4Bd8fPbk/3ZAAPQMEJ4Br8Yvhf8RvEHwM+J2k+KdHL2etaLdbmhlBXcBlZIZB1wy7lYdcE96/os6ivyW/4Kj/ALMH/CC+M4/il4ftNuh+IJvL1WOJflt74jPmH0WUAn/fVsn5gKlrqaRfQ/TL4Q/FHRfjR8ONC8ZaFLu0/VYBL5ZYF4ZBxJE/+0jBlP09K7c9K/IT/gmD+08fhp8RG+HGvXezw14mmH2J5W+W1v8AAVfoJQAh/wBoR9Oa/XymnchqzCiiimIKKKKACiiigBKMUZFB6UAfBP8AwUC+FI0vxBp3jmyixDfgWl9tHSZR+7c/7yAr/wAAHrXx9X7A/Fj4dWfxT8B6t4bvCIxfQlI5iufJkHzRv/wFgD78jvXzH4f/AOCcumx4OteLrq5PdLG1SHHsGcvn64r5DMMtqVq7nRWj39T964U41weAy1YbMJNShotG7rpt2218j4apcE1+mvh39iH4W6GEa40m41aVej3t3I2fqqlVP5V6PpnwW8D6BayxaZ4W0qz3oUYxWkYZlIwQWxk8eprnhkVV/HJL8T08R4mYKDth6MpetkvzbPyCoru/jh8NZvhP8Tda8POrC3il820kb/lpA/zRnPcgfKfdTXCV89VpypScJbo/WsHiqeNoQxNJ3jJJr0ep7T+zB8G/DXxs8UahouuateadcxQie3jtNgMqA4kG5gcEZU4wcgn0r7N8N/sTfC3QwjT6PPqs69JL27kbP1VSqn8RX55fDHxzd/Dbx7oviSzyZLG4V3jBx5sZ4kT/AIEpYfjX68eG9atfEuh2GrWMqzWd5Ak8Mi9GRlBU/ka+syeFCtTalFOS766H4T4gV80wGMjUpVpRpTWiTtZrdaW30eph+HfhL4O8JPv0jwzpenuOjwWkav8Ai2Mn866pIIo1+SJVHsKWaVIEZpGCqBksegr4+/aJ/bcttAN14f8AAMsV9qIzHNq+A8MJ6ERjpI3+190f7Xb3q1WjhKfNLRdu5+W5fl+YZ7iPY0E5y6tt2S7ts9i+On7Snhn4JacY7iQalr8qEwaVbuPMPo0h/gT3PJ7A84/OP4qfGDxL8X9ebUtfvTIqEiC0jysECn+FF/mTknHJrldU1W81zULi+v7qa8vJ3Mk1xO5d5GPUknkmqlfEY3MauKdlpHt/mf0pw5whhckgqkvfrPeT6eSXRfiFFFFeOfoAUUV6x8Cf2dvEXxw1YCzjNhoUDhbrVJkJRfVEH8b47DgcZI4ztRpTrTUKau2edjsdh8voSr4qajBb3/rfsj7K/Yf+Kn/Cc/CtdEupN+qeHitsxY5LwHPkt+ABT/gHvVT9u/4YN4u+GcfiO1j3X+gOZG2jloHwJB+BCN7BW9a9l+Fvwn8P/CHw6mkeH7QQRHDT3D4aWd/78jdz+g6AAV1GsaVba7pN5p15EJ7W5ieKWNujowKkH6gmv0RYWU8L7Gq7u1v8vuP5Knm1HDZ28xwKcYc/Mk97PdfPU/F+3t5Lu4ighRpZpWCIiDJZicAAetfrT8AfhrF8K/hbomhbVF2kIlu3X+OZ/mc574JwD6AV8e/AD9nO5tP2mtV03U4Wl03wnP8AaN8i8SsTm2P1IxJ/wAiv0IQAIAO1edlGEdBSqTWu33b/AIn2XH2fwzB0cLh5XhZSfndafgSUtFFfSH5AFFFFABRRRQAUUUUAFFFFAHD/ABo+HNp8XPhZ4n8IXm0RatYyQJI3IilxmKT/AIC4Vv8AgNfglbT6x8NPHMcyb9O1/QdQDAH70FxDJ/MMv6V/RH71+Of/AAUu+En/AArz9oObXrSDytL8VwDUEKjCi4X5J1+pO2Q/9da+ryCulOeGntLVevX8PyKifq78KfiBZfFT4ceHPF1gQLbV7KO6CA58tivzxn3Vtyn3U12GM18Df8Eofi3/AG78PfEHw+vJ91zodx9uslY8m2mPzqo9FkBJ/wCuwr756YFfP43D/V8ROn2enp0E9BaKKK5BBRRRQAUUUUAFFFFABRRRQA31r8Rv29fhV/wqv9pXxLDBD5Om60w1qzwMDbMSZAPQCUSgD0Ar9uVr4M/4Kv8Aws/t34aeHfHdrDm50K7Nndso5+zz42sT6LIqgf8AXU17mS4j2GLSe0tP8ilufljRRRX6iWFfan/BLD4p/wDCJfHDUPCNzNssvFFkVjQnA+1QAyJ/5DMw9yRXxXXSfDbxtd/Df4geHfFNiT9q0i/hvUUHG/Y4YqfYgEH2Jrix1BYnDzp91+PT8QZ/Q/RWX4f1y08TaFp2r6fKJ7HULaO6t5R0eN1DKfxBFalfj7TTszIKKKKACiiigAooooAKKKKACiiigAooooAQkV+Yn/BWz4nfbvFPhDwFbTExWFu+rXiA8GSQlIgfdVSQ/SSv04Zgqkk4AGSa/BL9p74mn4v/AB68aeKEl860ur94rNs8fZosRwn2yiKfqTX0eQ0Pa4p1HtFfi9Co7nltFFFfpRYV7F+yN8Lv+Fv/ALQ/gzw/LD51gLwXt8CMr9nh/euG9mC7Pqwrx2v0f/4JIfDAFvGnxCuYemzRbKQj6Sz/APtD9a8vMsR9Wws5re1l6vQT2P0jUbRiloor8mMwooooAKKKKACiiigAooooAKKKKAOP+LHj60+Fvw28S+LL7H2fSLGW62E48xlU7EHuzbVHuRX4Eu+r/EnxuzHfqOva9qGf9qe4mk/mzN+tfpr/AMFXfiz/AMI98LtC8B2k2268QXX2q7UH/l2gIIBH+1KUI/65mvl3/gmr8J/+Fi/tFWes3MPmaZ4WgbU5Cwypn+5Av1DEuP8ArlX2uUxWEwNTFT6/ktvvZa0Vz9XvhD8PLT4VfDPw14Qstph0ixjti6jHmSAfvJPqzlmPu1doDk0tJXxUpOUnJ7sgWiiigAooooAKKKKACiiigAooooAKSlpkriONm9BQB8gf8FBviP8A2X4T0nwfay4m1SX7RdIp5EMZ+UH2Z8Ef9czXwTXqX7S/xF/4WZ8Y9f1OOTzLKCT7FaEHK+VFlQR7M25/+BV5bX5tmOI+sYiTWy0Xoj+v+EMr/svKqdOStKS5per1/BWQVLaXk9hcR3FtNJbzxtuSWJirKfUEcg1FRXmJ22PsZwhUXLNHvPw3/bP+IvgJore7vk8SacmAYNSBMoHtMPmz/vbvpX1L8N/26/A3i7y7fW/N8L3zYBF1+8gJ9pFHH1ZVFfnDRXr4fNMRQ05rrs9f+CfB5pwTlGZXkoezm+sdPw2f3XP2j0bX9O8RWUd5pt7b31rKMxzW8qujj1BBINaBG7/Gvxu8H/EPxL8P737X4d1q80qYkMRbyEI/+8n3WHsQa+mfhz/wUH13SvKtvGOjx6zAMBruxxFMB6lD8jH2GyvpMPnNCrpUXK/vR+RZp4eZjhLzwjVSPbaX3Pf7z753468UjqrryA31ryz4dftLfD/4neTFpWuxRX0nAsr39zNn0Ctwx/3Sa9SVg6/Kwb3r3IVIVY80HdeR+ZYjCYjBzcK8HB9mmn+J574/+Angb4kEvrvhu0urhhg3SKYpv+/iYY/QnFeEeKv+Cdnhu9LyaD4jv9KJORHdRJcIPYY2HH1Jr67Xgdfzpe1c9XCUK/8AEgm/x+89XBZ/meXpLD15RS6Xuvud0fn5qX/BO7xdC5Fj4j0y6T1nSSI/kA1V7L/gnl44lcC61zRoE7tE0rn8ii/zr9C6K4v7Iwl/hf3s+iXHeeJW9qvuR8a+Fv8AgnPpUDpJ4g8VXV8AcmKxt1tx9NzFyR+Ar6J+HnwN8FfC2H/indBt7O4YbXunzLO475kYlsewOPau/b6UrDK12UcHQoO9OCT+9/ifPY7iDM8zXLia0pLtsvuVkPC4GKKBS13Hz4UUUUAFFFFABRRRQAUUUUAFFFFABX5t/wDBVn9pk6fZW3we0C6xPchLzX5Im5WPhobc/wC8cSMPQR9mNfbvx5+MelfAX4Ua/wCNNWYOlhCRb2xbBubhuIoh/vMRk9hk9BX4Ha5rPiP4z/Ee51C587WPE/iPUN2yMZeaeV8KijsMkKB0AwKlsuK6nvn/AAT7/ZnP7QPxjhvdWtfN8HeGyl7qW9cpcSZ/c2/vuKksP7qMOMiv25ChECqMAcACvHv2UvgJY/s5fBvR/CkCxyasV+16tdxj/X3bgbznuq4CL/soO+a9iamlYTd2OooopkhRRRQAUUUUAFFFFABRRRQAUUUUAFFFFABRRRQAUUUUAFFFFABRRRQAUUUUAFFFFABRRRQAUUUUAFFFFABRRRQAUUUUAFFFFABRRRQAUUUUAFFFFABRRRQAUUUUAFFFFABRRRQAUUUUAFFFFABRRRQAUUUUAFFFFABRRRQAUUUUAFFFFABRRRQAUlLRQBk6x4f03xDZvZ6lYW9/ayD54biJXRvqCCDXh3jj9iX4a+MQ8tlp8/h28bkyaZKUTP8A1zbcgHsoFfQZGP8A9dLn5awqUKVVWqRTPRwmZYzAy5sNVlH0bS+a2Z8CeLP+Cd/iKxLP4d8R2OpoORFexvbt9MrvBP5V4x4r/Zf+J3g9m+2eEry5iHSWwAuQR64jJI/ECv1hGfpSsobqA31rxqmTYap8F4/15n3uD8Qs4w9lVamvNWf3qx+LGqaHqOiT+TqNhc2E3/PO5haNvyIFUa/ai90mz1KBobm0hnjbqkiBgfwNcNqv7PHw21t2e68GaQ7t950tURj9SoBrz55Db4Kn3o+vw/ifB/7xh2v8LT/NL8z8kKK/UHUv2KfhLqAYr4ce0kP8cF7Ov6FyP0rm7j9gP4bzZ8t9Uh/3boH+amuV5HiFs0/n/wAA9uHiVlcl70Jr1S/Rn5xUV+hsv/BPHwAxyur6/GPRZ4f6xVNB/wAE+Ph7FgtqGtzAdnuY+fyjFT/YuJ8vvNn4jZPa9p/d/wAE/Oyiv0x039hn4V2m3z9Kur7H/PW9lA/8cK12mjfsz/DLQNptfBumMy9GuIvPI/773VrHI6z+KSX3/wCRxVvEzL4L91SlJ/JL83+R+VWkeH9T8Q3Ig0vTLzUrk9IbOBpXP4KCa9j8EfsZ/E3xlskm0lNBtG/5bapLsbH/AFzUF8/VR9a/TLTtEsdIgWGxtILWFekcMaqB+AFX+nQcetejSyOlHWpJv00Pkcd4lY2snHC0ow8223+i/M+Wvhj+wZ4P8KSQXniW5l8U3qYbyXHlWwP+4CS3/AmwfSvpbSdItNFsYbOxtYbO0hXZHBAgRUX0AHAH0rQ280duK92hhqVBWpxsfmOPzXG5pPnxdVyfnsvRbIfSUtFdJ5QUUUUAFFFFABRRRQAUUUUAFFFFABRRRQAUUUUAFFFFABRRRQAUUUUAFFFFABRRRQAUUUUAFFFFABRRRQAUUUUAFFFFABRRRQAUUUUAFFFFABRRRQAUUUUAFFFFABRRRQAUUUUAFFFFABRRRQAUUUUAFFFFABRRRQAUUUUAFFFFABRRRQAUUUUAFFFFABRRRQAUUUUAFFFFABXJfFD4c6N8W/AWt+Edfg+0aVq1s1vKB95D1V19GVgrA9iorraKAP51vi98Mdc+BXxR1rwlq+6HU9HutqXEeVEqfeimQ9cMpVh6Z9RX7L/sL/tJp+0X8GbS6v51bxZom2w1iPPzO4H7ufHpIoz/ALwcDgV5H/wVF/Zp/wCFifDyL4l6Hab/ABB4ZiK36xr81xp+SWJ9TESW/wB1pPQV8CfsY/tEz/s3/GvTNbnlf/hHL8iw1mBckG3Yj94B3aM4cdyAR/EajZmvxI/emiqdjeQX9nb3VtMlxbTossUsbBldSMhgR1BBzmrlWZBRRRQAUUUUARDB5604k9OtN5z6+9YHizxtoPgrTzfa5q1rpVqp5luZVQE+gz1PsOaG1FXZUKc6slCCbb2S1Z0AGOlLxzXx/wDE3/goJoukmW08FaXJrcwyBfXoMMAPqE++49js+tfSHwr8e2/xL8A6J4ktdoS/txK6K2fLk6On/AWDL+FclLFUq03CnK7R7OMyXH5fQhiMVScIydlfe/mt18zssClpBS11niHyJ+318KDr3hKy8Z2UO+70hvKuyo5a3duCf9xyPwdj2r4Cr9ovEehWnibQr/Sb6EXFneQPBLG3RkZSrD8jX5CfE3wLd/Dbx3rPhu8yZbG4aNJCMebGeY3/AOBKVP418VneG5JKtHZ7+v8Awx/RPhxnHtsPPLar96OsfR7/AHP8zmK+4v2Ov2i9H8P/AAt1XRfFeqR2MWgnzreWZuXgck7FHVmV8jA5wygDivh2ivDwmKnhJ80D9Gz3JMPn2G+rV20rpprdNdvVXR9E/tDfte638V3udH0HztF8LElGQNie6H/TQj7qn+4Dj1J7fO1FFRXxFTET5qjuztyzKsJlGHVDCwUUvvb7t9WFFFFcx6wUVLaWk9/dRW1tDJcXErBI4olLO7E4AAHJJPavuH9mn9iuPTltfE/j+2We74ktdFfDJF3DTdmb/Z6Dvk8DvwuEq4ufLBer6I+Zz3P8JkVD2teXvPaK3b8v1Z5h+zd+x/qfxMe18QeKI5dM8McSRwcpNejtjukZ/vdSPu9dw/Qjw54e07wtpNvpmk2cNlY26COOCBQqIvsP85rRjjWKMKihFHAA7VL+tffYTB0sLC0N+r7n8s55xBjM9r+0xDtFbRWy/wA35jsCilor0D5koQ6ZbQXk93FbxxXNxtE0qqA0m3IXce+MnFXu1GRS0bDbb3CiiigQUUUUAFFFFABRRRQAUUUUAFfJP/BSv4Sf8LF/Z5utatYfM1TwtONSjKjLG3PyTr9ApEh/65V9a54rO1vSLTxDo1/pV/CtzY30EltPC3R43Uqyn6gkVth6zoVo1F0YH4h/sUfFk/Bz9o3wpqs03k6Xfzf2VqBJwvkzkLub2V9j/wDAK/cwfMK/ns+K/gG8+FXxM8S+FLzd9o0e/lthIRgyIrfJIPZl2sPY1+2n7KHxVHxn+APhDxLLL52oNaC0vyTlvtMX7uQn03Fd/wBHFfU59RU1TxUNnp+q/UqXc9hooor5AkKKKKACiiigAooooAKKKKAEJrhfjf8ADqD4s/CfxT4RnC/8TXT5YImfok2MxP8A8BcK34V3RGaOOlOEnCSmt0B/OJfWU+m3txaXMTQ3MEjRSxuMMjKcEEeoIqCvo7/goB8MP+FZftNeJlgh8rT9dK61bcYB87Pm/wDkVZfwxXzjX7Hhqqr0o1I7NXNQooorpA/Zb/gm58Tv+Fg/s16XYTzeZqHhu4k0mXcfmMYw8Jx6BHVB/uGvqw+lfk9/wSl+J/8Awjfxk1rwbcS7bXxJYeZAhPW5t8uAPrG0xP8Auiv1hOK/KM2ofV8XNLZ6r5mb3FoooryRBRRRQAUUUUAFFFFABRRRQAUUUUAeLftf/En/AIVR+zp4311JfKvWsmsrMqcMJ5z5SMvuu/d/wE1+EpOTX6Wf8FbviX5GkeC/AVvL81xLJrN4gPO1QYofwJab/vkV+adfo+QUPZ4f2j3k7/JaGkdgooor6YYAZNfut+xx8Mj8Jv2cPBeiyxeVfTWY1C9BGG86f96wb3UME/4AK/Hb9mn4bH4t/HfwV4WaLzrW91CNrtcdbeP95N/5DRq/fKNQiBQMADAAr4fiOv8ABQXq/wAl+pMiSiiiviiAooooAKKKKACiiigAooooATvSYpTyK85/aF+Jsfwe+DHi7xezKs2nWDtbBujXDfJCp+sjIKcIOpJQW70A/Iv9vb4qf8LV/aV8SzQTedpuisNFs8HICwkiQj1BlMpB9CK+9v8AgmD8KB4G/Z/PiS5h2al4qu2u9xGGFtGTHCp9siRx7SCvyi8G+GNR+JPjzR9Csy0+qa3fxWqO+WJklcLub8Tkn61/QP4Q8M2Xgvwro+gabH5Wn6XZxWVunpHGgVf0Ar7POZrDYWnhIf0l/my32NuiiiviyAooooAKKKKACiiigAooooAKKKKAGZ6GszXdLOsaTeWIuJbQ3MLw+fbkCSPcpG5SQQGGcjIPNanGKPbvSaurDjJxakt0fn18SP8Agn94n0VpbrwjqcPiC1GSLW5xDcD2DE7G+pK/SvmrxV4I1/wNqBs9f0i80m55wl1CyB/dSeGHuMiv2YHSsnX/AAxpfimxkstWsLbULSQfPDcxLIjfUMCK+exGTUautN8r+9H6vlXiJmGDSp4qKqR77P8ADR/cfjDRX6K/Ef8AYN8FeKWkufDs03ha9bJ8uL99bk+8bHI/4CwA9K+WPiP+yB8RPh8ZZk0wa9YLk/atKJlYD3iwHHvgED1r5vEZXiKGvLdd1r/wT9fyvjXKcytHn5Jv7MtPx2f3niNFPngktpnimjaKVCVZHGCpHUEUyvJcbH3MZRmuaAUUUUiwBIOQcGvV/h1+0/8AET4alI9P12S+sY8D7FqebiPHoCTuUeysK8ooranXnSd6cmn5Hm4zLcJj4cmJpqS7NJn6AfDH9vvw3r5is/F1jL4duWwv2uIme3Y+pwNy/kw9TX1Homvaf4i02C/028gvrOZd0c9vIHRx6hhwa/FyvQ/hB8dPFHwZ1hbrRrxnsXcG402ZiYJx3yP4Wx0Yc/UcV9JhM6lFqNdXXfqfkWeeHVCcXWyyXLL+Vu6fo918z9b85wf508c45rzr4OfGPQ/jV4UTV9JkMUq4S6s5CPNt5MfdPqO4boR+IHoYGTxX2EJxqRUoO6Z+A4jD1cLVlRrRcZRdmn0JaKQdKWrMQooooAKKKKACiiigAooooAKKKKAEApaK8B/bP/aFj/Zy+CGra1byKviPUAdP0aI4JNw4P7zHpGu5z2yFH8VAbn58/wDBUD9pD/hZnxQj+H+i3XmeHPCkjLcmNvluNQxiQ+/ljMY9CZOxFdh/wSm/Zt/4SHxLefFrXbTdp+ku1noqSrxJdEfvJhnqEU7Qf7znulfEnwv+HuufG34naL4V0rfdaxrd4IzNJltuSWklc9SFUM7H0Br+gH4X/DrSPhN4B0TwjoUPk6XpFqttFkfM5HLO3qzMWYnuWNQtXc0eisddRRRVmYUUUUAFFFFABRRRQAUUUUAFFFFABRRRQAUUUUAFFFFABRRRQAUUUUAFFFFABRRRQAUUUUAFFFFABRRRQAUUUUAFFFFABRRRQAUUUUAFFFFABRRRQAUUUUAFFFFABRRRQAUUUUAFFFFABRRRQB4h+158a9a+AHwVv/GOg21le6hb3VvAsOoI7RFXfachWU5/Gvgn/h7R8VP+ha8J/wDgPc//AB+v0M/aW+Bi/tFfCq88FvrJ0Jbi4hnN4tt55Xy23Y2bl6/Wvjz/AIc+W3/RUpf/AARD/wCSK+iy6eXRpNYte9fs9vkUrdTzb/h7P8VP+hb8Kf8AgPc//H6P+Hs/xU/6Fvwp/wCA9z/8fr0n/hz5bf8ARUpf/BEP/kij/hz5bf8ARUpf/BEP/kivV9rknb8H/kPQ82/4ez/FT/oW/Cn/AID3P/x+j/h7P8VP+hb8Kf8AgPc//H69J/4c+W3/AEVKX/wRD/5Io/4c+W3/AEVKX/wRD/5Io9rknb8H/kGh5t/w9n+Kn/Qt+FP/AAHuf/j9H/D2f4qf9C34U/8AAe5/+P16T/w58tv+ipS/+CIf/JFH/Dny2/6KlL/4Ih/8kUe1yTt+D/yDQ82/4ez/ABU/6Fvwp/4D3P8A8fo/4ez/ABU/6Fvwp/4D3P8A8fr0n/hz5bf9FSl/8EQ/+SKP+HPlt/0VKX/wRD/5Io9rknb8H/kGh5t/w9n+Kn/Qt+FP/Ae5/wDj9H/D2f4qf9C34U/8B7n/AOP16T/w58tv+ipS/wDgiH/yRR/w58tv+ipS/wDgiH/yRR7XJO34P/INDzb/AIez/FT/AKFvwp/4D3P/AMfo/wCHs/xU/wChb8Kf+A9z/wDH69J/4c+W3/RUpf8AwRD/AOSKP+HPlt/0VKX/AMEQ/wDkij2uSdvwf+QaHm3/AA9n+Kn/AELfhT/wHuf/AI/R/wAPZ/ip/wBC34U/8B7n/wCP16T/AMOfLb/oqUv/AIIh/wDJFH/Dny2/6KlL/wCCIf8AyRR7XJO34P8AyDQ82/4ez/FT/oW/Cn/gPc//AB+j/h7P8VP+hb8Kf+A9z/8AH69J/wCHPlt/0VKX/wAEQ/8Akij/AIc+W3/RUpf/AARD/wCSKPa5J2/B/wCQaHmv/D2j4qf9C14T/wDAe5/+P0f8PaPip/0LfhP/AMB7n/4/XpX/AA58tv8AoqUv/giH/wAkUf8ADny2/wCipS/+CIf/ACRR7XJO34P/ACDQ81/4e0fFT/oWvCf/AID3P/x+l/4ez/FT/oW/Cn/gPc//AB+vSf8Ahz5bf9FSl/8ABEP/AJIo/wCHPlt/0VKX/wAEQ/8Akij2uSdvwf8AkGh5t/w9m+Kn/QteFP8AwHuf/j9H/D2f4qf9C34U/wDAe5/+P16T/wAOfLb/AKKlL/4Ih/8AJFH/AA58tv8AoqUv/giH/wAkUe1yTt+D/wAg0PNv+Hs/xU/6Fvwp/wCA9z/8fo/4ez/FT/oW/Cn/AID3P/x+vSf+HPlt/wBFSl/8EQ/+SKP+HPlt/wBFSl/8EQ/+SKPa5J2/B/5Boea/8PaPip/0LfhT/wAB7n/4/R/w9o+Kn/Qt+FP/AAHuf/j9elf8OfLb/oqUv/giH/yRR/w58tv+ipS/+CIf/JFHtck7fg/8g0PNv+Hs/wAVP+hb8Kf+A9z/APH6P+Hs/wAVP+hb8Kf+A9z/APH69J/4c+W3/RUpf/BEP/kij/hz5bf9FSl/8EQ/+SKPa5J2/B/5Boebf8PZvip/0LXhT/wHuf8A4/R/w9n+Kn/Qt+FP/Ae5/wDj9ek/8OfLb/oqUv8A4Ih/8kUf8OfLb/oqUv8A4Ih/8kUe1yTt+D/yDQ82/wCHs/xU/wChb8Kf+A9z/wDH6T/h7R8VP+hb8J/+A9z/APH69K/4c+W3/RUpf/BEP/kij/hz5bf9FSl/8EQ/+SKPa5J2/B/5Boebf8PZ/ip/0LfhT/wHuf8A4/R/w9n+Kn/Qt+FP/Ae5/wDj9ek/8OfLb/oqUv8A4Ih/8kUf8OfLb/oqUv8A4Ih/8kUe1yTt+D/yDQ82/wCHs/xU/wChb8Kf+A9z/wDH6P8Ah7P8VP8AoW/Cn/gPc/8Ax+vSf+HPlt/0VKX/AMEQ/wDkij/hz5bf9FSl/wDBEP8A5Io9rknb8H/kGh5t/wAPZ/ip/wBC34U/8B7n/wCP0f8AD2f4qf8AQt+FP/Ae5/8Aj9ek/wDDny2/6KlL/wCCIf8AyRR/w58tv+ipS/8AgiH/AMkUe1yTt+D/AMg0PNv+Hs/xU/6Fvwp/4D3P/wAfo/4ez/FT/oW/Cn/gPc//AB+vSf8Ahz5bf9FSl/8ABEP/AJIo/wCHPlt/0VKX/wAEQ/8Akij2uSdvwf8AkGh5t/w9n+Kn/Qt+FP8AwHuf/j9H/D2f4qf9C34U/wDAe5/+P16T/wAOfLb/AKKlL/4Ih/8AJFH/AA58tv8AoqUv/giH/wAkUe1yTt+D/wAg0PNv+Hs/xU/6Fvwp/wCA9z/8fo/4ez/FT/oW/Cn/AID3P/x+vSf+HPlt/wBFSl/8EQ/+SKP+HPlt/wBFSl/8EQ/+SKPa5J2/B/5Boebf8PZ/ip/0LfhT/wAB7n/4/R/w9n+Kn/Qt+FP/AAHuf/j9ek/8OfLb/oqUv/giH/yRR/w58tv+ipS/+CIf/JFHtck7fg/8g0PNv+Hs/wAVP+hb8Kf+A9z/APH6P+Hs/wAVP+hb8Kf+A9z/APH69J/4c+W3/RUpf/BEP/kij/hz5bf9FSl/8EQ/+SKPa5J2/B/5Boebf8PZ/ip/0LfhT/wHuf8A4/R/w9n+Kn/Qt+FP/Ae5/wDj9ek/8OfLf/oqUv8A4Ih/8kUf8OfLb/oqUv8A4Ih/8kUe1yTt+D/yDQ82/wCHs/xU/wChb8Kf+A9z/wDH6P8Ah7P8VP8AoW/Cn/gPc/8Ax+vSf+HPlt/0VKX/AMEQ/wDkij/hz5bf9FSl/wDBEP8A5Io9rknb8GGh7t+wx+1B4l/ac8P+Kb/xJYaXp8ulXUMEK6XHIisHViS29254HTFfUvevnv8AZI/ZST9lfRtf0+PxK3iNdWuIp/May+zeVsUrjHmPnOfavoTuK+SxbpSrydD4OhLFooorlEFFFFABRRRQAUUUUAFFFFABRRRQAUUUUAFFFFABRRRQAUUUUAFFFFABRRRQAUUUUAFFFFABRRRQAUUUUAFFFFABRRRQAUUUUAFFFFABRRRQAUUUUAFFFFABRRRQAUUUUAFFFFABRRRQAUUUUAFFFFAFS7tIb61mt7iJJ7eZDHJFIoZXUjBBB6gjtX4Sftp/s7Tfs4/G7U9GtonHhrUc6ho0xyQbdicxZ/vRtlD3wFP8VfvNXzP+3r+zkP2gvgdepp9qJvFmgB9R0kquXlIH72Af9dFHA/vKnpSauVF2Z5T/AMEtv2kf+Fh/Dif4ba1db9f8MRhrFpGy0+nk4UD18piE/wB1ox2Nfdp6V/O/8C/i5q3wG+LGgeM9L3G40y4Bnt87RcQn5ZYm/wB5Sw9jg9RX9APgnxhpfxB8IaP4k0S4F1pOq2sd3bTf3kdQRkdiM4I7EEUkxyVmdBRRRVEBSUtFAHmX7QGp+JtF+Euv6j4SuFtNatIftCP5SyExqcybQwI3bNxHB5HvX5V+JPFms+MdSe/1zVLrVLxust1M0hA9BnoPYcV+yt1bRXMDxyqHRgVKsMgg9q/JX4+fDhvhX8VNc0EIVs1l+0WhP8Vu/wAyc98Z2k+qmvlM8jO0aib5drdLn7d4bYnDe1q4apBc/wASdle2zV+y0Z57X2z/AME9viaCNZ8DXkpyv+n2IY9jhZkH47GA92NfE1dZ8KvHlx8M/iHofiS23H7Dcq0qKcGSI/LIn4oWH4189gcR9XxEZdOvofrPE2VLNsrq0Le8lePqtV9+3zP2Iztz6CjO76GqOk6pb65plrf2kqz211Es0Ui9HVgCCPYgio9c12w8M6Vcajqd1DZWcCF5Zp3CIijuSa/S+ZWv0P47VObnyJa7W63NCSRUUliAo65r85/26/Evg7xN8QLA6Ddrea3aQtbanJAAYuDlF355dSXBxnGQM5GKvftG/tn6j44+1eH/AAVLLpugnKS6guUmuh0wveND/wB9EdcDIr5XJya+PzXMadSLoU1dd/8AI/fuCeEcVg60cyxcnB2dors11/y+8KKKK+TP3IKKKKACtvwd4K1nx/r9tougafLqGoXBwsUQ4Ud2Y9FUdyeBXUfB34IeI/jT4gSx0eDyrNGH2rUZFPk26+5/iY9lHJ9hkj9KPgx8DfDnwU0L7Bo0AkvJQDd6hMAZp2Hcnso7KOB9ck+3gMtqYp80tId+/ofnHE/GOHyWLoULTrPZdF5v/LqcH+zt+yho/wAHrWHVdVRNY8Vuvz3RGY7bI5SEHp6FjyfYEivoXoRgUbgcGhsDmvu6NGGHgqdNWR/MWPx+IzKvLEYmblJ/h5JdESUUUVucAUUUUAFFFFABRRRQAUUUUAFFFFABRRRQAUUUUAFFFFAH5U/8FXPhUPD/AMT9A8d2kO228QWhtLtlH/LzBgBif9qNkA/65Gur/wCCSvxV8q88X/Du6m+WVV1qxRj/ABDbFOB7kGE4/wBlq+nP2+fhQPil+zT4ljgh83UtEUa1aYGTmEEyAfWIygD1Ir8nv2YPig3wb+O/g7xS8pisra9WG9OePs0v7uXPrhHJHuBX2+Ff1/LJUftR/TVf5FrVH74UVHG4dAykFSMgipK+IICiiigAooooAKKKKACiiigAooooA+Av+Cs/wx/tbwB4W8c20WZ9Iu20+6ZRz5MwyjH2V0wPeWvy5r9+f2jPhuvxb+CHjLwp5QluL/T5Psqn/n4T95Cf+/iJX4ESI0TsjAqynBBGCDX6Jw/X9pQdJ7xf4P8AplxG0UUV9SUdp8GfiBN8LPit4T8Wwlv+JTqMNzIq9XiDDzE/4EhZfxr+gSyuob+0gubeRZoJkWSORDkMpGQR7EV/OPX7ffsIfEv/AIWb+zJ4QuZZfNvtKhOj3XOSGg+VMn1MXlN/wKvieI6F1Cuumj/QmR9C0UUV8QQFFFFABRRRQAUUUUAFFFFACdBS0neuP+LHjqH4afDXxP4pn2mPSdOnvAjdHZEJVPqzYH404xcpKK3YH44/t5/Ej/hZX7T/AIvuIpfNstJlXR7bnIVYBtfHsZfNP41891Y1C+n1S/uby6laa5uJGllkc8uzHJJ9yTVev2TDUlQpRprokjUKKKK6APvn/gkx8Nf7U8feLPHFxFmHSbNNPtWYcedM25yPdUjwfaWv1JzXzD/wTt+HA+H37MGgTSwmK91+STWZ8jkiQhYj9DEkZ/E19PY5r8mzSv8AWMXOS2Wi+Rm9xaKKK8sQUUUUAFFFFABRRRQAUUUUANWvz9/4Kz/FL+zfBXhXwFay7ZtUuW1K8VTyIYhtjU+zO5P1ir9Ah3r8Qf28Picfij+014ruYpvNsNIkGjWmDkBIMq+D6GUysP8Aer3skw/tsWm9o6/5FLc9H/4JdfC7/hMvj5c+J7iHfY+FrJp1YjI+0zZjiB/4D5zD3QV+vAAr5E/4Jl/C7/hBP2coNcuIfL1DxRdvqDFhhhAp8uFfphWcf9dK+uu/0rDN8R9Yxc7bLT7v+CJ7jqKKK8gQUUUUAFFFFABRRRQAUUUUAFFFIehoAYuT1pcZOK47xn8VPCvw9vdOtPEetW2kS35cW5uW2I+zG7LdFA3LyxA5ro7DUbXU7VLmzuYriCRdyvE4ZSPUEdRUKcW3FPVG0qFSMFUlFqL2dnZ+jNGikzS1ZiFNZFYfMAadSGgDz3x/8CvBPxMiYeINBtbucjAulXy5l9MSLhvwzj2r5c+I/wDwT0mi8y68F655g5K2OqDB+glQfkCv1NfcIzjp+FO71wVsHQxH8SOvfZn0mXcRZnlTX1as+Xs9V9z2+R+Pnj34OeMvhnOyeIvD93YIDtW42eZAx9pVyp+mc1xtftXd2UN9A8M8KTxOCrpIoZSD1BB6ivC/iR+xb8PPHfmT2tg3h2/fn7RpZEak+8ZBTH0APvXz2IyJrWjK/k/8z9ayvxLhK0MwpWf80dV9z1XybPzIor6R+I37Cvjvwj5txobQeKLBckfZv3M4HvGxwforMfavnrVdIvdCvpbPUbS4sbuI7ZILiJo5EPoVYAivnK2FrYd/vItH6zl+dZfmkObC1VL0eq9VuvuKdFFFcp7h6Z+z58X7v4N/EOy1RJXOk3DLBqMC8iSEnlsf3l+8PpjoTX6wWd3HfWkE8LrJDKodXU5DAjIINfinX6l/sgeLm8W/Abw3JLJ5txZI9jLk5I8piqD/AL42V9fkeId5UHtuv1PwTxKyqEFTzGmrSb5Zeel0/wA0e2UtFFfXH4OFFFFABRRRQAUUUUAFFFFABRRRQAhOBk1+IP8AwUJ/aK/4Xz8cru102687wr4aL6dp2xspM4P7+cf77AAHuqIa/R3/AIKDftCf8KH+BN9Dp1x5PijxJv0zTtjYeJSv76cf7iHAPZnSvyK/Z3+DWofH74w+HfBljvRL6cNeXKjP2e2X5pZPTIUHGerFR3qH2NIrqfoN/wAEov2dP7A8L6h8WNZtcahq4ax0YSLzHaq372Ue7uu0H0jPZq/RGsrw14d0/wAI+HtN0PSbZLLS9Oto7W2t4x8scaKFVR9ABWoelUlYhu7FooopiCiiigAooooAKKKKACiiigAooooAKKKikDGNwp2sQcH0NADv4elITjtmvyVX9pH9qX4q/E7XvAeheJI4NX0uW4jubWzgtLQRiKXy3Id13cMRwGJ9uDW/J+zF+0/41y3iD4qz28T/AHoJ9fu3A+iIuz9a5cyzDKsll7PMsZCnKydm7uz2djpp4arUV4K6P1Cu9RtrGEy3NzDBGOryuFA/E1yupfGjwBowP9oeN/Dllt6/aNUgTH5vX5ywf8Ez9c1eUT678Sw8x+8UsHnJ/wCBPKv8q6PT/wDgmJ4WQD7d401e49fIt4os/nur5Gtx/wAIUNPrrk/KL/NnSsBWf2T7TvP2rvg7YZ8z4m+Fmx/zx1WGX/0FjWPP+2v8ELfO74kaOcf3Gd/5Ka+ZLX/gml8MIQDLrHie4bvuuoFH6Q/1rVh/4J0fCSLG5dbmx/fvxz+SCvNl4n8Iw2qVJekV+pp/Z1XyPe3/AG7fgSvX4iWB+lvOf/adC/t2/AiQcfESwH+9bzj+cdeIL/wTy+Dw66fqh+uoPSt/wTy+DzdNO1NfpqD1n/xFLhJ/8/fuQf2dV7o96t/22PghdD5PiRo4/wCujOn81Fa9l+1f8G7/AB5fxN8LLn/nrqkUX/oTCvmWf/gnN8I5s7E1uD/cvwf5qay7r/gmd8Lp8mLV/E9uewW7gI/WE10w8TOEqn/LypH1S/Ql5fV8j7Q0743/AA81jH2Dx34avc9Ps+r275/J66ix1qw1WPzLK+trtP70EquPzBr86r7/AIJgeEpM/YvGWtW/p58MUv8AILXOXv8AwS9u7WTzdK+JRVx90TaWUI/4Esx/lXp0eOuE6/8AzGOPrF/oQ8DVXQ/UXep6EGnZHrX5aJ+xV+0B4V58M/FoxKn3RFrF7aN+AVSP1qxF4e/ba8Dc6b4nu9aRO7aha3efwueT+Ve7Qz3IcV/Bx9P5u35mLwtVfZZ+oecdqCc9q/MWP9rH9r7wF/yG/Af9tRp9+SfQZJFx6lrZlArW0n/grJ4h0OdbXxf8LVSf+M2t7JbMvv5ckbZ/76Fe3SpwxCvh6sJrykn+plKlKO6P0mor4q8L/wDBVX4TawUj1fTfEOgSH7zy2sc8Q/FHLH/vmvZfCf7aXwT8ZhBYfEPR4XbompSNYnPp+/Cc1pLCV4bxf3GVj3Cis3Sdd03X7VbrTL+11C1b7s1rMsqH6FSRWjmuZprRiFooopAFFFFABRRRQAUUUUAFFFFABRRRQAUUUUAFFFFABRRRQAUUUUAFFFFABRRRQAUUUUANyKM47V+cH7Zn7cPxQ+CXx71jwp4YvNNh0e1t7aSNLiyWV8vErNlifUmvD/8Ah538cf8AoI6P/wCCxP8AGvco5Liq9ONSLVmr7/8AAHY/Y/HvRj3r8cP+Hnnxx/6COj/+C1P8aP8Ah558cf8AoI6P/wCC1P8AGuj/AFfxndff/wAAfKz9j8e9GPevxw/4eefHH/oI6P8A+C1P8aP+Hnnxx/6COj/+C1P8aP8AV/Gd19//AAA5Wfsfj3ox71+OH/Dzz44/9BHR/wDwWp/jR/w88+OP/QR0f/wWp/jR/q/jO6+//gBys/Y/HvRj3r8cP+Hnnxx/6COj/wDgtT/Gj/h558cf+gjo/wD4LU/xo/1fxndff/wA5Wfsfj3ox71+OH/Dzz44/wDQR0f/AMFqf40f8PPPjj/0EdH/APBan+NH+r+M7r7/APgBys/Y/HvRj3r8cP8Ah558cf8AoI6P/wCC1P8AGj/h558cf+gjo/8A4LU/xo/1fxndff8A8AOVn7H496Me9fjh/wAPPPjj/wBBHR//AAWp/jR/w88+OP8A0EdH/wDBan+NH+r+M7r7/wDgBys/Y/HvRj3r8cP+Hnnxx/6COj/+C1P8aP8Ah558cf8AoI6P/wCC1P8AGj/V/Gd19/8AwA5Wfsfj3ox71+OH/Dzz44/9BHR//Ban+NH/AA88+OP/AEEdH/8ABan+NH+r+M7r7/8AgBys/Y/HvRj3r8cP+Hnnxx/6COj/APgtT/Gj/h558cf+gjo//gtT/Gj/AFfxndff/wAAOVn7H496Me9fjh/w88+OP/QR0f8A8Fqf40f8PPPjj/0EdH/8Fqf40f6v4zuvv/4AcrP2Px70Y96/HD/h558cf+gjo/8A4LU/xo/4eefHH/oI6P8A+C1P8aP9X8Z3X3/8AOVn7H496Me9fjh/w88+OP8A0EdH/wDBan+NH/Dzz44/9BHR/wDwWp/jR/q/jO6+/wD4AcrP2Px70Y96/HD/AIeefHH/AKCOj/8AgtT/ABo/4eefHH/oI6P/AOC1P8aP9X8Z3X3/APADlZ+x+PejHvX44f8ADzz44/8AQR0f/wAFqf40f8PPPjj/ANBHR/8AwWp/jR/q/jO6+/8A4AcrP2Px70Y96/HD/h558cf+gjo//gtT/Gj/AIeefHH/AKCOj/8AgtT/ABo/1fxndff/AMAOVn7H496Me9fjh/w88+OP/QR0f/wWp/jR/wAPPPjj/wBBHR//AAWp/jR/q/jO6+//AIAcrP2Px70Y96/HD/h558cf+gjo/wD4LU/xo/4eefHH/oI6P/4LU/xo/wBX8Z3X3/8AADlZ+x+PejHvX44f8PPPjj/0EdH/APBan+NH/Dzz44/9BHR//Ban+NH+r+M7r7/+AHKz9j8e9GPevxw/4eefHH/oI6P/AOC1P8aP+Hnnxx/6COj/APgtT/Gj/V/Gd19//ADlZ+x+PejHvX44f8PPPjj/ANBHR/8AwWp/jR/w88+OP/QR0f8A8Fqf40f6v4zuvv8A+AHKz9j8e9GPevxw/wCHnnxx/wCgjo//AILU/wAaP+Hnnxx/6COj/wDgtT/Gj/V/Gd19/wDwA5WfsdTs1+U3wN/4KG/GDx58ZPBXhzVr3Sn0zVtXtbK5WLT1RjHJKqtg54OCea/Vhea8fF4OrgZqFW2vYGrDqKKK4yQooooAKKKKACiiigAooooAKKKKACiiigAooooAKKKKACiiigAooooAKKKKACiiigApD9KTO3rXPeJ/iD4Y8Ew+d4h8RaVocOM+ZqV7HbjH1dhQouWiVwOhBJpc187+Lf2+/gZ4RLrL45g1OZekWlW8t1u+jouz82rxvxP/AMFafh9p/mpoPhPxBrMi9GuvJtY2+hDO35rXVHB15fZf5fmOzPuwc80mDX5n3f8AwVF+JnjCRo/A/wAKrZmJwqyfadRI/wC/QjqpJ8fP21PHn/IK8Ny+Hlk6BdHhtsfjdZIrCqqOG/3mvCHrJI1jSnLZH6dmkLgdSB+Nfl3J8K/2yfHBzqvju80Tf94DXBbgfhag/pVdv2BPi94o58UfFWOct97N3d3n/oe3NeFX4h4dwv8AGzCHyu/yNlhKr6H6bap4t0TRAf7R1ixsMdftNykf8yK5XUP2gvhhpRIvfiJ4VtWH8M2tWyn8i9fAOnf8Et4RhtQ+I00pPVbfSgn6mY/yro7L/gmH4Gjx9t8V+ILj18jyY/5o1eFV494To/8AMW5ekX+pqsDVfQ+vLv8Aa8+DFiSJPiX4bbH/ADyv0k/9BJrKn/bf+Blvw/xH0o/7iyv/ACQ185Wv/BNT4VW4+fUfEtz/ANdL2Ef+gwitKL/gnV8IYh81vrEp9Xvz/RRXnT8TeEofbqS9Ev1NFl1XyPc2/bw+BEZwfiJY/hb3B/8AadOj/br+BUhAHxG04H/ahnH8468RH/BPP4OgY/s3Uz9dQeopP+CeXwfYYFjqqe41Bv6isv8AiKXCXer9yH/ZtXuj6Etv20PgldMAnxI0ME/89Jin/oQFbNl+0/8ACLUWAt/id4TLnor6xAhP4M4r5VuP+CcnwmmBCPr0HvHfKf5xmse9/wCCZnw3lBNtr/ia3b/bngcfl5IP61pDxO4QnvVqR9Y3/IX9m1vI+6tN+J/g7WwBp3izRL8t0FtqMMmfyY10kc8cqhkdWB5BByK/M7Uf+CYGiuD9g8d6hbHt9osUl/k61h/8O6PHPhlzJ4Y+J6QyA5VvLnsz+aO2K9Ojx7wjiNI47lfnFozeArLofqkKDX5ax/BP9rnwJ82jfEi61dU+7Emvyyr+C3ICius/Yv8A2mPjh8RP2iP+EB8Y65Bqmn6VHdvq0b2dv5kfkgx4WWFQD+9aMZyQRnnmvsMBicvzenKpluJhV5VdpPVLzRy1KFSl8asfpBRRRWxgFFFFABRRRQAUUUUAFFFFABRRRQAUUUUAFFFFABRRRQB+LH/BST9nMfBj41SeIdKtfK8L+LC99AEXCQXWf38XsMsHA9HwPu179/wSb/aJ+02epfCHWbr95Bv1HQjI3VCczwD6E+YB/tSHtX17+138Bbf9oj4Ia54YEaf2zGv23SJnwPLu4wSgz2DgshPYOT2r8NvAfjLXfgz8StJ8Radvsdd0C+EoilBUh0bDxuOuCNysPQkVD0ZqveVj+jWiuR+FXxH0r4t/Drw/4w0STfp2r2qXKKTlo2PDxt/tIwZT7qa66rMgooooAYUzivkD/goH8MTq/hbTfGtpDmfS3Ftdso5MMh+Un/dkIH/bQ19f4zzVPUbC11ayltry3juraQYeKZAyMPcHg1zYmgsRSdJ9T2MozGplONp4ymr8r1XdPRr5o/Jv4bfs/wDjr4qyxnQ9Em+xMeb+6/dW4HqHb730XJ9q+tPhh/wT+0DSPJu/GepS67cjBNjbEwW4PoW++/1yv0r63htorZAkcaxqBgBRgAU8HPf9K83D5Th6Or95+e33H12bcdZpmN4Un7OH93f5vf7rFDRtJsfD2l2mm6dbR2dhaRLDBBEMKiKMBQPQCvgP9vXXvFyfEG30nULxx4VlgW4063jBSNmAw5k/vOGB69Ay4Ayc/oWBjnvXz9+2b8KR8RPhPdX9pD5mraGTewbR8zRgfvUH1Ubsdyi10ZhRlVw8o09La/d0PK4Ux9LB5vSq4lJqTtd62b2evW+77XPzNooor81P7BW2gUUU5EaR1VVLMxwABkk0ClKMVzSG177+zr+yjrPxjnj1bVPM0jwmrZNyy4kucHlYQe3YueB2yQQPS/2aP2LJNTe18TfEG1aGz4lttEkGHk7hp/Qf7HU/xY6H7gs7KDT4IoLeJYIYlCpHGoVVUDAAA6ADtX1eX5U5Wq11ZdF39T8Q4q46VHmwWVyvLZz3S8l3fmY/g3wRo3w90G20bQrGOysYFwsUS9T3Zj1JPcnJNdEOe/zU4rkYpAhU5HT0r7FJRVktD8AqVJ1ZupUd5PVt6tskoxS0UyAopKWgAooooAKKSloAKKKKACiiigAooooAKKKKACiiigAooooAq3dtFe20tvOiywyoUdGGQykYII9K/AT49/DaX4Q/GTxd4RdWWPS9Qkjty/VoCd8LH6xsh/Gv6A8cV+Wn/BWP4YDSPiD4Z8d2sO2DWLRrC7ZRx58JyjMfVkcAe0VfSZDiPZ4l0pbSX4oqJ9tfsXfFAfFr9m/wdq8s3m6haWw0y9JOW86D93lvdlCP/wADr3EmvzQ/4JJ/E/yNW8ZfD64m+S4RNZs4yeA6kRTY9yDCfohr9MB0rzMyw/1bFTgtr3Xo9RPcWiiivOEFFFFABRRRQAUUUUAFFFFADG5FfhX+2X8NP+FV/tJeNtHji8qxnvDqNmAML5M480BfZSzJ/wAAr91D1r81f+CuPw48rUPBPjyCLiWOTRruQDoVJlhH1Iaf/vmvochr+yxfI9pK3zKjufnTRRRX6YWFfor/AMEjfiP5Op+N/Ac8vE8Ues2keeAVIim/Ehof++TX51V7d+xf8Rz8L/2lvA+qyS+VZ3N6NNuiThfKuB5RLeyl1f8A4DXl5nQ+sYSpDra69VqJ7H7q0UlLX5MZhRRRQAUUUUAFFFFABRRRQA0nFfG3/BUX4h/8In+ztHoEMm268SajFbMgOCYIv3zn/vpIgf8Aer7JNfkz/wAFXPiEfEHxw0XwrDLutvD2mBpEz924uDvb/wAhrBXr5RR9tjIJ7LX7v+CNHxJRRRX6saBW94C8JXXj3xvoHhuxGbvV7+Cxi4zhpHCAn2Gc1g19Yf8ABM/4e/8ACa/tM2GpzReZZ+HLKbUnLD5fMIEUY+u6TcP9yuPGVvq+HnU7Jgz9gPD+iWvhrQtO0ixjENlYW0drBGP4Y0UKo/AAVp0UV+PNtu7MgooooAKKKKACiiigAooooAKKKKAOA+OfxEh+Evwh8W+LpGUPpWnyzQh+jTEbYl/4FIUH41+DHhfQNR+InjfS9GtS1xqutX8drGz5JeWWQKCfxbJr9Ov+CsHxK/sH4S+HvBtvJtuPEF+bidAetvbgHBHvI8RH+4a+X/8AgmV8NP8AhOf2kLbWZ4vMsfDNnLqDFhlTMw8qIfXLs4/6519rlSWEwNTFS3d/w0X4lrRXP1x8HeGLPwV4U0bQdPTy7DS7OGygX0SNAi/oBW3RRXxTbk7sgKKKKACiiigAooooAKKKKACiiigBvAphwu4+3WnMOgrgvjb49j+Gfwx1/wARFlEtrbt5Kt0aZvljX8XZc+2aic1Ti5y2RtQoTxNWFGCvKTSXq3Y/Pr9sj4jf8J78adRggm8zT9FH9nwgHgupJlb67yy59FFeceBviv4u+G90JvDmvXmmDduaBH3Quf8AajbKt+Irl7m5lvLmWeZ2lmlcu7uclmJyST61HX5lUxU51pVIuzbuf2bgcnw1DL6eCqQUlGKVmk0+7d+71Psn4cf8FCr61Mdt410NbxOAb7Szsf6mJjgn6Mv0r6l+Hvx/8DfE9UXQtftprthn7HM3lTj1+RsE49Rke9fkjTo5GidXRijqchlOCDXqYfOa1LSp7y89/vPic08PMuxl54W9OXlrH7n+jR+2SSLIPlYN9KOR71+WHw5/a1+I3w6aOKLWDrNguB9l1UGcY9A+Q68dAGx7V9TfDj9vrwf4i8q28UWdx4ZumwDPzcW5P+8o3L+K4HrX0eHzXDV9G+V+Z+Q5nwRm2XXlGHtId46/hv8Adc+qutI2e1Ynhvxjo/i6wS+0fUrXU7R+ktrMsq/TKk8+1be0856V7Caauj4KcJU5OM1Zrox4paKTqKZI04IxXAfE74NeFPi3pTWOv6ZHPIFKxXcYCzwk90fqPXHIPcGu+IGBxRzUThGpFxkrpm1CvVw1RVaMnGS2admfkj8dfgxqPwS8ayaPeMbmylXzbK824E0eccjswPBH49CK85r7v/4KNW9ofC/hKZgPtq3kqIe/lmPL/qEr4Qr84zDDxw2JlCG3+Z/XvCeZ1c1yqlia/wAWqfm02r/P8wr9Df8AgnlcvL8ItXjb7sWsSqv0MMJ/mTX55V+kf7BOjNpvwNS7YYGoX886/QbYv5xmu3JE/rOnZnzPiO1HKIp9Zq34n0rRRRX3p/MQUUUUAFFFFABRRRQAUUUUAJgU1mCAknAHJJp9fK3/AAUR+P3/AApL4A39np9z5PiTxRv0uw2th44yv7+Yf7qHaCOjSIaAWp+af7d37QR+P/x61W8sbnzvDOi50vSQpyjxox3zD/ro+5geu3YO1fc3/BKv9nweBPhld/EbVrbZrXigeXY71+aKwRuCPTzHG73VIz3r83/2Zvgrd/tAfGrw54OgEi2t1P5uoXCdYLVPmlfPY7RgZ/iZR3r9/wDRdJs9A0my0zT7dLSwsoUt7eCIYWONFCqoHoAAPwqVrqaS0VjQoooqjMKKKKACiiigAooooAKKKKACiiigAooooAKKKKAPy2+Jtt/wo3/gpdbXqj7PpniaeKYA8BxdxmJyfbzwzfhX3b/FXyH/AMFZvCEunz/Dn4gWIMVxazy6bLcAcqwImg59isxr6i8DeJYfGngzQtft8eTqljDeIAegkQNj8M4r+bvG7Lef6lmsV8UXCXqnpf1R9Hlk7xcTcAzS4FLQBmv5ajE9y4U4DFAFOAxXTGJLYAYpaKUDNdEYkiAZpwGKWiuiMCbhRSgUoGK3jAQgWlopQtdCiAg6VV1DR7LVrcwX1nb3kDdYriJXU/gRiroFOC130q1ek1KnNpmbseU+I/2XfhP4sD/2h4A0Xe/3pLS2Fq59y0W059815R4n/wCCbnwp1oO2mya14fkP3VtbwSxj6iVWJH/AhX1bzRzX12C4tz7A29hipJLpdtfc20YSpU5bxR8B6j/wTX8WeFLtr3wH8TPs10OY/tEctm6+g82JmJ+u0U2Kz/bT+DRDWWtXviuxi+9uuYdTDj0xMPO/IA19/wBBVvWv0DBeK2e0bRxSjVXmlf70c0sHTltofCul/wDBTb4pfDy5js/iV8MIy4O0skc+mSn3xIHBP0AH0r2nwP8A8FSfhD4laOLW4ta8KTHh3vLTz4QfZoSzH8UFe83un22pW7293bxXUDjDxTIHVh7g8GvKPGf7I3wi8dBzf+CNNtZ258/TFNm4Pr+6Kgn6g193gvFLK8RZY7CuD7xd/wAGck8C/ss9n8C/Hj4efEvyx4X8aaNrMz9La3vE88fWIkOPxFd6GyODkV+cHjP/AIJf+GbwvN4T8X6no0v3lh1CJLpM+gK7GA9zurlIfgn+1p8CD5ngzxpceINPh5S2ttR89FUf9O90NufZQa+7wXEXD2ZWWHxajJ9Jpr8djinhakeh+pY4xR61+Zemf8FIPjH8K7qOy+KPw2S4UHb5xt5tNmf3ywZG/wCAqAa95+Hn/BTr4PeMvKh1efUvCF22ARqdqZId3tJFu492C19MsJUlFTpNTi+sWn+RzODW59dnNOrlvB3xH8LfEOx+1+GfEWl67b4yX068jn2/720nB9jXUVyOLi7SVmQLRRRQAUUUUAFFFFABRRRQAUUUUAFFFFABRRRQAUUUUAFFFFAHyT8fv+Ce/hr9oH4mX/jTUvFGqaXd3kUMTW1rFGyKI0CAgsM8gZrzv/h0T4L/AOh61z/wHh/wr75xxzSdPavQp5liqMVCE7Jen+Q7s+B/+HRXgz/oetc/8B4f8KP+HRXgz/oetc/8B4f8K++cUYrX+1cb/wA/H+AXZ8Df8OivBn/Q9a5/4Dw/4Uf8OivBn/Q9a5/4Dw/4V984oxR/auN/5+P8Auz4G/4dFeDP+h61z/wHh/wo/wCHRXgz/oetc/8AAeH/AAr75xRij+1cb/z8f4BdnwN/w6K8Gf8AQ9a5/wCA8P8AhR/w6K8Gf9D1rn/gPD/hX3zijFH9q43/AJ+P8Auz4G/4dFeDP+h61z/wHh/wo/4dFeDP+h61z/wHh/wr75xRij+1cb/z8f4BdnwN/wAOivBn/Q9a5/4Dw/4Uf8OivBn/AEPWuf8AgPD/AIV984oxR/auN/5+P8Auz4G/4dFeDP8Aoetc/wDAeH/Cj/h0V4M/6HrXP/AeH/CvvnFGKP7Vxv8Az8f4BdnwN/w6K8Gf9D1rn/gPD/hR/wAOivBn/Q9a5/4Dw/4V984oxR/auN/5+P8AALs+Bv8Ah0V4M/6HrXP/AAHh/wAKP+HRXgz/AKHrXP8AwHh/wr75xRij+1cb/wA/H+AXZ8Df8OivBn/Q9a5/4Dw/4Uf8OivBn/Q9a5/4Dw/4V984oxR/auN/5+P8Auz4G/4dFeDP+h61z/wHh/wo/wCHRXgz/oetc/8AAeH/AAr75xRij+1cb/z8f4BdnwN/w6K8Gf8AQ9a5/wCA8P8AhR/w6K8Gf9D1rn/gPD/hX3zijFH9q43/AJ+P8Auz4G/4dFeDP+h61z/wHh/wo/4dFeDP+h61z/wHh/wr75xRij+1cb/z8f4BdnwN/wAOivBn/Q9a5/4Dw/4Uf8OivBn/AEPWuf8AgPD/AIV984oxR/auN/5+P8Auz4G/4dFeDP8Aoetc/wDAeH/Cj/h0V4M/6HrXP/AeH/CvvnFGKP7Vxv8Az8f4BdnwN/w6K8Gf9D1rn/gPD/hR/wAOivBn/Q9a5/4Dw/4V984oxR/auN/5+P8AALs+Bv8Ah0V4M/6HrXP/AAHh/wAKP+HRXgz/AKHrXP8AwHh/wr75xRij+1cb/wA/H+AXZ8Df8OivBn/Q9a5/4Dw/4Uf8OivBn/Q9a5/4Dw/4V984oxR/auN/5+P8Auz4G/4dFeDP+h61z/wHh/wo/wCHRXgz/oetc/8AAeH/AAr75xRij+1cb/z8f4BdnwN/w6K8Gf8AQ9a5/wCA8P8AhR/w6K8Gf9D1rn/gPD/hX3zijFH9q43/AJ+P8Auz4G/4dFeDP+h61z/wHh/wo/4dFeDP+h61z/wHh/wr75xRij+1cb/z8f4BdnwN/wAOivBn/Q9a5/4Dw/4Uf8OivBn/AEPWuf8AgPD/AIV984oxR/auN/5+P8Auz4n+HH/BMLwl8OPH/h3xXa+L9Yu7nRr+G/jgmhiCSNG4YKSBnBx2r7XAxxSkCgVw18RVxLUq0rtCFooorAAooooAKKKKACiiigAooooAKKKKACiiigAooooAKKKKAG9felzmkBxXnXj/APaE+G/wpSQeKvGmkaTPGMtaSXKvcfhCmXP4LRCEpu0Vd+QHop57Uvavhv4g/wDBVz4d6CZYfCmhat4snXO2aQCyt2+jNuf84xXktz+2d+098cSY/h74KGhafLxHeWWnGXg+txcfuvxAFdU8M6EPaYiUace8pJfmWoSlokfpvLMlvGzyMsaKCWZjgAepNeSeOv2uPhB8ORIuu+PtHSeP71tZTfbJlPoUhDMD9QK+FG/Yz+P/AMZnE/xK+IzWtvIcta3d/LetH9IVIiH0Vq9L8Ff8Ez/hxofly+IdU1fxNOPvRmQWsDf8BT5x/wB918pjeK+HMuuquK55LpBX/HY64YOpLpY2PG//AAVj+H+keZF4Y8Ma34jmXpJclLKFvo2Xf80FeW3P7e37RHxbJj+Hnw7j0+0k+5dWunTXjJ6ZlfEX5qK+s/B37PXw18AiM6H4J0azlT7tw9qss4/7aPuf9a9BEYUYUAD0FfBYzxVwVG6wGD5n3k/02OyOA/mZ+f0vwe/bA+MHPifxxc+HraXl4ZtWFuhHvFaAr+BA/CtLw9/wTAjupvtXi34g3V7M5zLHp9phie/72Rmz+K194YI70ma+ExvinxBiU40JRpR7RSX4vU644SlHpc+aPDH/AAT2+Dnh7YbrSdQ1916PqV+/X3EWwH8RXq/hz4C/DnwlsOkeBtBs5U6TLYRtL/32QW/WvQOfWkIJ7V+f43ifOsdf6xipNPpd2+650xp04/DFFeKCO3RUjjWNFGAqgACpKkIxTStfLVKlaprOTZ0Kw0jNNIxTqK4XAobRSkUhGK55QAaRikp9IRmsJQKGY9aQjFOornlEdyMjFJTyMU0iueUSrjSM00jFPorCUSzn/HXiWHwX4M17X7jHk6ZYzXjAnqEQtj8cYr5g/wCCTXg+bUpfiN4/vgZbi6ni02K4Ycs3M0/PuWhNdf8At9+M/wDhEv2dtUtI5Nlxrd1Dp0ZB5wW8x/wKRsP+BV6x/wAE/fAP/CBfsteEVkj8u71dZNXn4xu85iYz/wB+hFX9m+DuW/U+H8RjpK0q0lFekdb/AKHzWZVLyUex9IUUUV+0niBRRRQAUUUUAFFFFABRRRQAUUUUAFFFFABRRRQAUUUUAIOlfj1/wVG/Z9Hw2+L0PjvSrby9B8WlpJ9i/LDfr/rR7eYMSe7eZ6V+wi15H+1N8ELb9oT4I+IfCMioNRki+06ZM/8AyxvIwTEc9gTlCf7rtSauVF2Z8Pf8Elv2g/smpav8I9XucRXW/U9F8xukgH7+EfVQJAP9iQ96/T+v5xvCHifXfg/8RtN1ux8zT9f8P6gsojlBBSWJ/mRx6cFWHcEiv6CPhR8SNM+Lvw48PeMdHfdYaxaJcoucmJjw8bf7SMGU+6mkmOS6nY0UUVRAUlLRQAUlLRQAlRTxLPE6MAyMMEHoRU1FALTY/Jf9pD4Xt8J/ixq+kRRlNMmb7XYnHHkuSQo/3SGT/gNeX1+iv7dnwrPjD4cp4ksod+oaAxlfaPme3bAlH/AcK/sFb1r4b+F/wn8RfFzxDHpPh+yMzjDT3DZWCBP70jdh6DqewNfnmPwUqeKcKavzar5n9YcM8Q0cXk6xOKmk6a5ZNvqur9Vb5nP+H/D+p+KdYtdL0iym1DULp9kNvCu5nP8Ah3J6Acmv0E/Zu/Y/074ax2/iDxTFFqfijAeOLG6GyP8As/3nH9/t/D6n0D4E/s6+Hfglpai0jF9rUqAXOqTIA7+qoP4Ez/COvGSSK9fHIyDX0WX5XGhapV1l26L/AIJ+S8UcbVszcsLgW40tm9nL/JeQ5VCjA6UuKWivoT8pCiiigAoopKAGDjvmjOao6nrNjo9pJc315BZwRjLyTyBUUe5PArxTxx+2d8NPBYkji1dtfulz+50pPOB/7aEhP/HjWFWvSpK85Jep34TL8VjZcmGpSk/JNnvCkgUySZIlJeVVHqTXwP46/wCChniLUi0XhbQ7XSYicCe9czyY9Qo2qp9jur598afGnxv8QnkOveJL68ifrbrL5UP/AH6TC/pXjVs5w9PSCcn9y/r5H6Hl/h5muKtLEWpr739y0/E/Svxv+0x8OPh+ZI9S8TWsl1Hw1tZt9olz6FY87T/vYrm/gt+1doHxp8Z3vh7S9Ou7L7Pbm4invCqtMAwVgEUnGNwPXpngYr8wic16N+zz43Pw++MXhjVjJst/ta20+TwEl/duT9A27/gIrzaec1KlaMWko31PsMV4eYTC5fVnCcp1VFtN6K610S77dT9cqKZE/mRK3qKfX2R/PoUUUUAFFFFABRRRQAUUUUAFFFFADQM182/8FBfhn/wsv9mPxJ5MXm6hoW3WrbAyR5OfN/8AILS/jivpSqWpWNvq+n3NlcxLPa3MTRSxuMq6MMEH2IJrWhUdGrGpHo7gfhL+yd8Tf+FR/tCeCvEUkvk2SXy2t6xOFFvNmKQn12q5b6qK/eVfmANfz2fFrwJcfC74oeKPClxu8zSNRmtVdurornY//Al2t+Nftx+yv8Sv+Fs/s/eCvEskvnXk2npb3jE8m4izFKT6ZZC30Ir6rPqSqRp4qOz0/VFSPXaKKK+QJCiiigAooooAKKKKACiiigBMdK+ef28vhx/wsn9mDxhbRxCS90qEaxbcZKtAd749zF5o/wCBV9DdTVLUbCDV9PubK6jWa2uImhljbo6MCCD9Qa0oVXRqxqLo0wP5yqK6j4oeC5/hz8RvE3ha53ebpGoz2W5v4wjlVb6EAH8a5ev2WnNVIqS2ZqFPgme3mjljYpIjBlZTggjoRTKK0avoB/QN8D/HyfFH4Q+EfFasrPqumwTzbeizbQJV/Bww/Cu86V8Uf8ErPiEfEvwF1LwzNLvuPDmpukaZ+7bzjzE/8ief+Vfa4r8cxlH2GInT7P8ADoZsWiiiuUQUUUUAFFFFABRRRQAxjtQk1+Av7RXj7/haHxy8beJ1k82C/wBUmNu+c5gVtkP/AJDVK/an9qDx7/wrT9n7x14iWTybi20uWO3fONs8o8qI/wDfbrX4IE5JNfa8N0PjrP0/V/oXEKKKK+4KCv1P/wCCS/w7/sf4YeKfGM0e2fWtQWzhZhyYYFzkexeVx/wCvywAycV+9H7Kvw+/4Vd+z14F8PNF5NzDpsc9ymMETzZmlB+jyMPwr5biCt7PDqmvtP8ABf0iZbHrdFFFfnZAUUUUAFFFFABRRRQAUUUUAFFFY3i3xHaeEPC+sa7fv5djplnNezt6RxoXY/kDTSbdkB+QH/BSf4lHx5+0zqmnQy+ZY+G7aLSo9p+XzAPMlP1DyFT/ALgr65/4JUfDX/hGfgnq/i2eLZdeJNQIicj71tb5Rf8AyIZ/yFflt4m1vUPH/jTVNYuQ1xqes38t1IEyS8sshYgfi1fvd8FPAEXwt+EvhPwnGqg6Vp0NvKy9HlCgyN/wJyx/GvtM2awuCp4aPW34b/iW9Ed1RRRXxRAUUUUAFFFFABRRRQAUUUUAFJS0UAR5xXxF/wAFCviPk6F4LtpTnJ1C8UHtykSn/wAiHHspr7bkJ2tt+8RxX5V/tPWHi66+LHiDWvE2iX2mx3NyUtXnjPlGFPljCuMqTtUE4PUmvDzarKGH5Yrf8j9F4DwdHEZtGpWa9xNpN7vZWXW255DRRRX58f1agooooGFFFFAjW8N+Lda8HX63uiapd6Vdr/y0tJmjJHocHkex4r6Q+HH7fni3w95Vt4psIPElmMA3EeLe4A9SQNjfTaM+tfLNFdtDGVqLvCTX5fcfP5jw/luaK2Kop+ez+TWv4n6l/Dj9rb4d/EbyYYNYTSdQfA+xapiCTPoGJ2MfZWJ9q9minjlQFGDA9CDX4nV6J8PP2gPHnwxeNdE8QXK2af8ALlcnz4MegRshfquD719Fh886Vo/Nf5H5Jmnhra88uq/9uy/zX+R+uDUm8KCSeK+D/Dv/AAUY1i0tUj1vwla6hMB801pdtAD/AMAZX/8AQq474r/tw+LPH1hNp+i2UfhazmUpI8E5muCp64kwoUH2XPvXpSzfCxhzKV32sz4ujwHndSuqU6ajH+a6a/B3/Aqftr/FqH4j/E5dL0+ZZ9K0FGtlkQ5DzMQZWB9BtVf+AE9DXzxQTk5PJor4evWliKsqst2f0xlOW08qwdPCU9oq3r3fzd2AGSBX67/AjwgfAvwk8MaK6COa3sozMvpK43yf+Ps1fmr+zh4Ab4j/ABh8PaUY/MtI5xd3WRlfKi+cg+zEKn/AhX6zRIEVVHAUYr6nI6NoyrP0X6/ofiviZmCnVo4GL2vJ/kv1JaKKK+rPw4KKKKACiiigAooooAKKKKAEJwM1+Gn/AAUA+Pf/AAvT9oPVnsbnzvDnh/Ok6btbKOEY+bKOx3ybiD3UJ6V+n37eHx3/AOFE/s+63e2dx5PiHWB/ZOllTh1kkU75R6bIw7A/3to71+OHwA+Ed98dfjB4a8F2W9f7TugLmdRnyLdfmmk/4CisRnqcDvUS7GkV1P0q/wCCU/wE/wCEH+GF/wDEbVLbZq/ic+TY71w0djG3UenmSAn3CRnvX3nWZ4e0Ow8L6Dp2jaXbpaabp9vHa21vH92OJFCqo9gABWkelUlYhu7FooopiCiiigAooooAKKKKACiiigAooooAKKKKACiiigD5v/4KCeAf+E8/ZZ8XLHH5l3pCx6vBxnb5LZkP/foy15R+wL40/wCEs/Z00u0d99xolzNpzknnAbzE/AJIo/4DX2h4m0S18UeHtT0e+TzLLULWW0mT+8joVYfkTX5l/wDBO3U7nwV8SviR8ONSbbd27GXyzxtlt5WhlwPU70/75r4HxEy7+0+E69leVGSmvTZnqYCfLVS7n3mBmngZoAzTq/hKMT6hsMYoopwGK6IxEAGKWigDNdMYk3DrTgMUdKK6IxEFKBmlC04DNdEYiuJShaUDFLW8YEXCigDNKFrdQEIBml20tFbKABRSgZpdtbKBNxtLg04Cl21ooCuN20oHtTsClrZQJuVL2wt9RtpLe7t4rm3kG14pkDqw9CDwa8Z8e/sX/CD4geZJdeEbbSrt/wDl60Ym0YH12phCfqpr3AHNLXt4LNcwy+XNha8ovybX36mUoqWkkfBPir/gmVe6Le/2l8OviBcafdxHdBFqamN0P/XxDgj8ErMg8Yftkfs6EfaFu/HGjQ8/v0GrI4Hcsv8ApCj6kV+hNG3NfpuX+Jub4dKGMUa0f7ySfya/M5Z4SnLbQ+NPAH/BWTTVuFsfiF4HvdHuUOyW50mQSgN3zDJtZQP95jX1N8Nf2tvhJ8VvKj0DxxprXsmALC+c2lwT6COXaWP+7kVX8b/CTwZ8SIDF4n8M6XrXG0SXVsrSoP8AZfG5fwIr5r+If/BM34e+IjLP4W1TUvCVy2SsRb7XbL/wFyH/APH6/RMD4gZHjrRxUJUZd1rH/P7jingpL4Xc+/lYOMg5HtRkmvy1h+BH7VP7Of7zwD4um8Q6RBylnZ3glQKPW1uBtz7JuNdH4W/4KeePPh7qCaR8W/hw63CcPPaxyWFwAOrGGUFXP0KCvu8NLC5hHnwNeNRdk1f7mcc6U4bo/ScU7qK+dPhn+3x8GPif5UUPiqPw9fyY/wBD19PsjA+nmEmIn2DmvoCzvbfUbaO4tZ4rm3lUMksLhlYeoI4Iq50alJ2nFr1MS5RRRWYBRRRQAUUUUAFFFFABRRRQAUUUUAFFFFABRRRQBynxN1y78MfDnxTrFgypfWGl3V1AzLuAkSJmUkd+QOK/I8/8FLvjuCf+Kg0//wAFUH/xNfr/AOLfDsPizwrrOh3ErwwanZzWckseNyLIhQkZ4yAa+Lf+HSPw9/6G/wARfnD/APEV7uV18HRU1i4pt7aXGrdT5S/4eXfHb/oP6f8A+CyD/wCJo/4eXfHb/oP6f/4LIP8A4mvq7/h0l8Pv+hv8RflD/wDEUf8ADpL4ff8AQ3+Ivyh/+Ir2vrmUfyL/AMBKuj5R/wCHl3x2/wCg/p//AILIP/iaP+Hl3x2/6D+n/wDgsg/+Jr6u/wCHSXw+/wChv8RflD/8RR/w6S+H3/Q3+Ivyh/8AiKf1zKP5F/4CF0fKP/Dy747f9B/T/wDwWQf/ABNH/Dy747f9B/T/APwWQf8AxNfV3/DpL4ff9Df4i/KH/wCIo/4dJfD7/ob/ABF+UP8A8RR9cyj+Rf8AgIXR8o/8PLvjt/0H9P8A/BZB/wDE0f8ADy747f8AQf0//wAFkH/xNfV3/DpL4ff9Df4i/KH/AOIo/wCHSXw+/wChv8RflD/8RR9cyj+Rf+AhdHyj/wAPLvjt/wBB/T//AAWQf/E0f8PLvjt/0H9P/wDBZB/8TX1d/wAOkvh9/wBDf4i/KH/4ij/h0l8Pv+hv8RflD/8AEUfXMo/kX/gIXR8o/wDDy747f9B/T/8AwWQf/E0f8PLvjt/0H9P/APBZB/8AE19Xf8Okvh9/0N/iL8of/iKP+HSXw+/6G/xF+UP/AMRR9cyj+Rf+AhdHyj/w8u+O3/Qf0/8A8FkH/wATR/w8u+O3/Qf0/wD8FkH/AMTX1d/w6S+H3/Q3+Ivyh/8AiKP+HSXw+/6G/wARflD/APEUfXMo/kX/AICF0fKP/Dy747f9B/T/APwWQf8AxNH/AA8u+O3/AEH9P/8ABZB/8TX1d/w6S+H3/Q3+Ivyh/wDiKP8Ah0l8Pv8Aob/EX5Q//EUfXMo/kX/gIXR8o/8ADy747f8AQf0//wAFkH/xNH/Dy747f9B/T/8AwWQf/E19Xf8ADpL4ff8AQ3+Ivyh/+Io/4dJfD7/ob/EX5Q//ABFH1zKP5F/4CF0fKP8Aw8u+O3/Qf0//AMFkH/xNH/Dy747f9B/T/wDwWQf/ABNfV3/DpL4ff9Df4i/KH/4ij/h0l8Pv+hv8RflD/wDEUfXMo/kX/gIXR8o/8PLvjt/0H9P/APBZB/8AE0f8PLvjt/0H9P8A/BZB/wDE19Xf8Okvh9/0N/iL8of/AIij/h0l8Pv+hv8AEX5Q/wDxFH1zKP5F/wCAhdHyj/w8u+O3/Qf0/wD8FkH/AMTR/wAPLvjt/wBB/T//AAWQf/E19Xf8Okvh9/0N/iL8of8A4ij/AIdJfD7/AKG/xF+UP/xFH1zKP5F/4CF0fKP/AA8u+O3/AEH9P/8ABZB/8TR/w8u+O3/Qf0//AMFkH/xNfV3/AA6S+H3/AEN/iL8of/iKP+HSXw+/6G/xF+UP/wARR9cyj+Rf+AhdHyj/AMPLvjt/0H9P/wDBZB/8TR/w8u+O3/Qf0/8A8FkH/wATX1d/w6S+H3/Q3+Ivyh/+Io/4dJfD7/ob/EX5Q/8AxFH1zKP5F/4CF0fKP/Dy747f9B/T/wDwWQf/ABNH/Dy747f9B/T/APwWQf8AxNfV3/DpL4ff9Df4i/KH/wCIo/4dJfD7/ob/ABF+UP8A8RR9cyj+Rf8AgIXR8o/8PLvjt/0H9P8A/BZB/wDE0f8ADy747f8AQf0//wAFkH/xNfV3/DpL4ff9Df4i/KH/AOIo/wCHSXw+/wChv8RflD/8RR9cyj+Rf+AhdHyj/wAPLvjt/wBB/T//AAWQf/E0f8PLvjt/0H9P/wDBZB/8TX1d/wAOkvh9/wBDf4i/KH/4ij/h0l8Pv+hv8RflD/8AEUfXMo/kX/gIXR8o/wDDy747f9B/T/8AwWQf/E0f8PLvjt/0H9P/APBZB/8AE19Xf8Okvh9/0N/iL8of/iKP+HSXw+/6G/xF+UP/AMRS+uZR/Iv/AAELo+iv2S/iLrXxa/Z88IeLPEc8dzrWoxTtcSxRCNWK3EiDCjgfKo6V7FnmuD+C3wssPgp8NNG8FaZd3F/Y6UsiRT3WPMcPK8hzgAdXI/Cu8xXxlZxlVlKn8Lbt6dCBaKKKzAKKKKACiiigAooooAKKKKACiiigAooooAKKKKAEGKWsTxL4x0LwVpr6hr+s2Gi2KfeudQuUgjH/AAJiBXzD8Tf+CmXwh8Debb6NdX3jO/TICaVBtgDe8sm0Ee6Bq2pYerWfuRbA+t+oqnqGoWmk2ct1eXUNpaxDdJNPIERB6kngCvzQ1L9vL9oL473Eln8KfAv9i2bsVF3bWpvZY/8AenkAhX8UH1qlB+xB8b/jZeR3/wAV/iE9rGW3fZp7p7+WL1CxhhEn/AW/CubF4jL8tjzY/Exg+17v7kbwoznsj67+JP7ffwV+G3mxSeKl8RX0ef8ARPD6fayf+2gIi/N6+aPFP/BUjxh42v20r4VfDZ5rp+I5b0SXs7D1EEIG0/8AAmFemfDz/gnl8JfBPlzajY3fiy9XB8zVpz5QPtEm1SPZt1fQvh7wnovhGwWx0PSLHR7NelvYW6QoP+AqAK+Ax3iLk+DvHB0XVl3k7L5Jas7YYNv4mfBE/wANv2u/2iSX8UeJbrwppE/W3uLsWMZT+6YLcbj9JB+Peuw8Cf8ABMDwtpzJceMPFWo69P8AeaCwRbWInuCTvZh7gqa+3MGk3AV+dZj4k55jE4YdxpQ7RSX47nbDC049LnmPgT9mn4Y/DYRtoPgzS4LiP7t3cQ/aJwfUSSbmH4GvSwoUYAwPanjpRkV+Z4vH4zHS58TVlJ+bbOpJR0SGYFJtqWk215TgaXI8GkqTbTSM1k4DuNoIzSlaSs3AdxCtJTqCM1i4FDaQjNOK0lYuADSMU0ipKQrWEoFJkVFPIppGK55QKuNIxSU6kIrCURjeopCMU6iueUR3GUhGacRikrllEoZim1IVppFYez5pcqHc+Cf+CiGp3Pjb4mfDf4caa267uGEvljndLcSrDFkeo2P/AN9V+m3hnRLXwz4e0zR7FPLs9PtYrSFP7qIgVR+QFfmZ8N7b/heX/BTG5vCPP0zwzcSzEDkILSMRKR7faCrfjX6jDoa/0Q4ewCyrh/A4K1moKT9Za6nx+Lnz1mx9FFFe4cYUUUUAFFFFABRRRQAUUUUAFFFFABRRRQAUUUUAFFFFABRRRQB+O3/BUj4Bf8K3+MkXjfTLby9D8XBppdi/LFfJjzh7bwVk56kyeleqf8Ekfj1sfXfhNqlzw+7VtGDt34FxEPw2yAD0kNfZH7X/AMC4v2gvgP4h8MxxK+sRR/b9Jc9Vu4gSgB7bwWjJ9HNfh58L/H+r/Bn4naF4q00PDqmh3yz+U+V3bTiSJu4DLuQj0Y1D0ZoveVj+jCiue8CeMdN+IXg3RfE2jy+dperWkV5bv32OoYA+hGcEdiCK6GrMwooooAKKKKACiiigDO1CyttUsprO7iWe2nRopYnGVdWGCD7EGue+H3w20D4XaDHo/hywSxtFO5iOXlfu7seWY+p+gwABXXk0nU5zUuMW1JrU0VWpGDpKT5W02r6NrZtDx0paTtTXdI1yzBR71RmGOM0E/nXA+Nvjl4G+HiOuveJbGznQZNuJPMm/79rlv0r588df8FC/D1kZIPDHh+71h14FzduLaH6gDczD2IWuKrjKFH+JNL8/uPewOQ5lmLX1ejJp9bWX3uyPr8sB3xWB4m8eeH/BVn9q1zWbLSoj0a7nWPP0BPJ9hX5ueN/2yPib4yWSJNXj0O0f/ljpUexgP+uhJcH6MK8Y1HVb3WLuS71C7nvrqQ5ea5kMjsfck5NeLWzynHSjG/rofpGX+GmLrWljaqguyV39+iX4n6H+Ov29vAXhzzItDjvPEtwvAMMfkRZ93kwfxCmvnvxv+3l8QPEhkj0aO08NWzZAMKefKB7u42/iFFfNVFeFWzXE1tL2Xlp/wT9Ly/gXJ8DZyh7SXeWv4aL8Db8TeN9f8Z3P2jXNZvtVkzkNdXDSBf8AdBOAPYViUUV5LqOTvJ3Z91Rw9HDxUKUUkui0QUUUVB0BQDggjqKKKETKPNHlP1w+APjj/hYXwk8Nay8nmzzWqpcN6yp8j/mysa9EIxmvjr/gnd42a78M+JPDEzFjYXCXkOf7ko2sB7Bkz/wOvsUc8d6/T8JV9th4T62/FH8XcQYH+zszr4e1kpO3o9V+DJKKKK7j58KKKKACiiigAooooAKKKKACiiigD8kf+Cqfw1/4Rf46ab4rgi2WnibT1Mj4+9cwYjf/AMhmD8zXsv8AwST+JP8AaHhHxh4FuJcyafcx6paIx5Mco2SAeytGh+sleif8FQfhx/wmH7Ox16CHfeeGb+K7LAZbyJD5UgHtl42P+5Xwn/wT3+I//Cu/2ofDAll8qy10Potxz183HlD/AL/LFX21P/bcpcesP01X4F7o/bGiiiviSAooooAKKKKACiiigAooooAKKKKAPx6/4Kf/AA9/4RH9o9tbhi2WviTT4b0sBhfOQeTIPriNGP8Av18g1+rH/BWL4e/258IfDni2GLfcaDqRglYD7sFwuCT/ANtI4h/wKvynr9SyWt7bBxfVafd/wLGi2CiiivbGfav/AASo+IH/AAjvx51TwzLJtt/EWluI0z96eA+Yv5R+dX627q/n/wD2ffHp+GPxt8E+JzJ5UGn6pA9w2cfuCwWUfjGzj8a/f1WDqCO4zX5zxDR5MSqi+0vxX/AsRIkooor5gkKKKKACiiigAooooA+Gv+CsHj7+w/gv4f8AC0UmyfXtU82Rc/egt13MP+/jwn8K/KGvs/8A4Kp+O/8AhIf2gNP8PRSboPD+lRRumfuzzEysfxQw/lXxhX6jktH2WDi+r1+//gWNFsFFFFe4M9D/AGevAX/Cz/jf4J8MNH5sGoarAlwuM/uFYPL+Uaua/fxVCAAdAMV+SX/BKvwH/wAJF8ftR8Ryx7rfw9pcjo+PuzzERL+aGb8q/XDbX5zxDW58Sqa+yvxf/AsRIWiiivmCQooooAKKKKACiiigAooooAToK+WP+CkPxE/4QP8AZj1m0hlMd74guIdJiwedrEyS/gY43U/7wr6nPSvy4/4K1/EL+0fH3hDwXBLmLTLKTUbhVPHmTNtUH3CxE/SSvUyuh7fFwi9lr9w1ufPf7EPw7/4WV+034J0+WLzbKyuv7UucjKhLcGUBvYuqL/wKv3LWvzU/4JGfDrzNR8ceOZ4uIo4tHtZCOpY+bMPw2wfnX6VdDXZntf2uL5FtFW/Uctx1FFFfPkhRRRQAUUUUAFFFFABRRRQAUUUUANI4qhqWk2esWstveW0N3BINrxzRh1cehB4NaHWkbGBS3GpOLvHc+cPiR+w94B8Zb7jSYJPC9+2SHsDmEn3iPGPZNtfLXxH/AGJviD4HaWbTYI/E+npkiSw4mA94W5J9kLV+mR6elGAV6ZHvXlYjLMNX15bPuj7bLOMs3yy0Y1OaC6S1/Hf8T8U9Q0270m8ltL61ms7qI7ZILiMo6H0KnkVXr9hvG/wo8JfEa0+z+ItAtNSXGFeWPEiD/ZcYZfwIr5g+JH/BPOwuTNdeCtbkspDllsdSBkiz6CRRuUfUMfevnMRklWGtJ8y+5n69lfiNgcTaGNi6cu+6+9ar7j4Yor0P4h/s/wDjz4YPIdc0C5W0Q/8AH9bDz4CPUuuQv0bB9q88rwJ0Z0nyzVn5n6hhcdhsbBTw81NPqmmvwCiiisjuCiiigAooooAKKK9I+AvwevvjR4/s9HgV49PiImv7pRxFCDzg/wB5vur7nPQGtqNOVaapwV2zgxuMo5fh54mvK0Yq7Z9afsCfChtA8JXvjO+h2XesHyrTcOVgQ8n/AIEw/JFPevrkJtPFZ+i6Ra6DpVpp1lAlvaWsSwxQxjCoigBQPYACtDb83Wv03DUFh6Maceh/GWb5jUzbG1MXU+09F2S0S+SH0UUV1HkBRRRQAUUUUAFFFFABRRXk/wC0/wDGOH4C/A7xT4wZ0F7a2xh0+N+fMu5PkhGO4DEMR/dVqAPy3/4KbfHM/FP4+zeHLC483QvCCtp8YU5V7skG5f6hgsf/AGy96+if+CSXwJ/snwxrvxU1O3xc6ozaXpTOORbowM0g9mkAX/tk3rX5u+CvCms/Fz4i6ToFiXvNb1/UEgWSQli0kj/M7n0GSxPoCa/oQ+G/gTTPhh4E0Dwno6bNO0ezjs4sjBYKoBdv9pjlie5JqFq7mktFY6miiirMwooooAKKKKACiiigAooooAKKKKAG596D9a+ef26vDmuax+zj4h1Dw3qmoaTregFNXhn025eCQpFnzgWQg48ppGx6qK+B/gFdftWfFjwrea78P/HWq61bWV0bSa3v9ZR5kcKrD5bgkYIYYOex9K9PD4D6zSdXnUUnbXQdj9f+fSkIPpX5of8ACxP26/BPGoaBc60qfw/2bZXWfxt+T+dA/b5/aS8InHij4RKI0+882iX1qx/4EWK/kK0eVVX8E4y9GFj9MOaDX5waX/wV0ubSTyNd+FrRyKcO9tqxUj/gDw/+zV3Ojf8ABWj4aXW1dU8LeJtPkPUwRwToPqfNU/pWcsrxcPsfc0/1CzPuTHIr8u/iJbf8KM/4KZwXYHkaZ4muIpgDwHF5GYmJ9vtAY/hX0/on/BSj4Fauq/aPEl9pDN2vdLnOPqY1cV8k/wDBRf4r+AfihrXgDxt8P/FNlrGq6f5trcrb7lmjVWWWBtrAHAYy9upFc88rq4rD1sHVg1GpCSu07ao2pScJqXY/Qugc1i+CfEsPjTwboWv22PI1OxhvEAPQSIGx+Ga3F6V/nBisNLC4ipRkrOLaa81ofYppq4dBS0UoFZxiAAUtFKBmumMQEAp4FAFOAxXRGJDYAYoOaWgDNdMYk3ClC0oGKK3jAAopQM0oGK6FAm4gGaUDFOC0oGK2USbibaXApaMZrVQEFFLtpa1UBDduKXbS0VooCuGBQTiilwa0UAuJRTttG2r5BXG0U7ApcCq5AGVmeIfC2jeLdPew1zSbLWLJ/vW99bpNGf8AgLAitakzzXTSqVKElOlKzXVC3Pl34i/8E8PhR41Ms+lWt54Rvm5D6XNmEt7xSbgB7LtrxGT9jb4/fAW5kvfhT4+k1C1Vt4tLW7azeT/egkJhb8WP0r9ENoozX6DlvHmd5clB1PaQ7SV1971OaeHhLofAekf8FCvjb8FruHT/AItfD/8AtKMHb9qltn06eT1KuFMT/wDAVH1r6P8Ahj/wUd+DfxC8mC+1e48H6g+B5Guw7I898TIWQD3Yr9K9k1DTbTV7OW0vrWG8tZRtkguIw6OPQg8GvAfiP+wd8IfiF5sqaA3hm+fJ+06FJ9nAP/XIgx/ko+tfo+B8Q8rxVo4+g6cv5ou6+57I4p4P+Vn1foniHS/EunxX+kalaapYyjMdzZTrLG/0ZSQa0ulfl5qn7AnxX+Eeoyat8JPiJIzg7vIW4k0+4YdlJUlJP+BFQfSprH9tr9o/9n2ZLX4o+Cjr+nRkK13eWv2d29luYQYm+u1jX3mDxWXZkk8DiYyb6N2f3M4p0Zw3R+nw5FIelfIPwz/4Kd/CTxsYbfXX1DwXfPgEajCZbfd6CWPPHuyrX1B4U8c+H/HemrqHh3W9P1yxbpcadcpOn0JUnB9q66uHq0fji1/XcwOgooorEAooooAKKKKACiiigAooooAKKKKACiiigBMilpO9fLv/AAUB+Nvi/wCBPwm0jXfBuoppupXGrx2kkklvHMGjMUjEYdSByo5rWjSlXqKlDdgfUWBRgelfi3/w8l+Pn/Q12n/gptf/AI3R/wAPJfj5/wBDXaf+Cm1/+N19B/q9i+8fvf8AkVys/aTA9KMD0r8W/wDh5L8fP+hrtP8AwU2v/wAbo/4eS/Hz/oa7T/wU2v8A8bp/6vYvvH73/kHKz9pMD0owPSvxb/4eS/Hz/oa7T/wU2v8A8bo/4eS/Hz/oa7T/AMFNr/8AG6P9XsX3j97/AMg5WftJgelGB6V+Lf8Aw8l+Pn/Q12n/AIKbX/43R/w8l+Pn/Q12n/gptf8A43R/q9i+8fvf+QcrP2kwPSjA9K/Fv/h5L8fP+hrtP/BTa/8Axuj/AIeS/Hz/AKGu0/8ABTa//G6P9XsX3j97/wAg5WftJgelGB6V+Lf/AA8l+Pn/AENdp/4KbX/43R/w8l+Pn/Q12n/gptf/AI3R/q9i+8fvf+QcrP2kwPSjA9K/Fv8A4eS/Hz/oa7T/AMFNr/8AG6P+Hkvx8/6Gu0/8FNr/APG6P9XsX3j97/yDlZ+0mB6UYHpX4t/8PJfj5/0Ndp/4KbX/AON0f8PJfj5/0Ndp/wCCm1/+N0f6vYvvH73/AJBys/aTA9KMD0r8W/8Ah5L8fP8Aoa7T/wAFNr/8bo/4eS/Hz/oa7T/wU2v/AMbo/wBXsX3j97/yDlZ+0mB6UYHpX4t/8PJfj5/0Ndp/4KbX/wCN0f8ADyX4+f8AQ12n/gptf/jdH+r2L7x+9/5Bys/aTA9KMD0r8W/+Hkvx8/6Gu0/8FNr/APG6P+Hkvx8/6Gu0/wDBTa//ABuj/V7F94/e/wDIOVn7SYHpRgelfi3/AMPJfj5/0Ndp/wCCm1/+N0f8PJfj5/0Ndp/4KbX/AON0f6vYvvH73/kHKz9pMD0owPSvxb/4eS/Hz/oa7T/wU2v/AMbo/wCHkvx8/wChrtP/AAU2v/xuj/V7F94/e/8AIOVn7SU3kmvxd/4eS/Hz/oa7T/wU2v8A8br7F/4J3ftM/ED4/wCq+M4fG2rxammnQ2z2yxWcUGwuzhj8ijP3R1rkxWTYjC0nVm1Zdn/wBWZ9wUUUV4ggooooAKKKKACiiigAooooAKKKKACiiigAoopM0AHUUDpXBfEP44+AvhNbtJ4u8WaXobBdwguLgGdx/sxDLt+ANfKHxM/4Ku+B9C8y28E+HtS8WXQyFubo/YrY+hGQ0h+hVfrXTSwtesrxi7d+n3lWPuv3rlPG/wAT/CXw2083vinxJpmg2+CVa/ukiL+yqTlj7AE1+ctx8Y/2u/2lsp4d0y48F6DP0nsoP7Pj29mFxMTK31jP4Vq+EP8Agmdf69f/ANrfE7x9c6leyndPDphaWRz73E2Sf++PxrzMZmOU5Yn9dxUU10jq/TTY3hh6k9ket/Ez/gqf8M/Cnm2/hSw1LxreLkLJGn2O1J/35Bv/ACjI968RuP2pP2p/2jSYvAPhl/DGjT8Ld2NoI1Kn1urg7c+8e0+1fVnw5/ZO+FXwu8qTR/CFjNex4IvtRX7XPu/vBpM7D/ugV65tAGAAB6CvgMd4j4PD3jluG5n/ADTf6I7YYP8AmZ+fmg/8E6PHPxE1JdY+K/xFmubp+Xjglkvrgg/wmaUgKfoGFfRXw6/Yl+EPw38qWDwxHrl8mP8AS9cb7UxPrsI8sH3CCve6TFfmmZcbZ3macalZxh/LHRemlm0dsKFOGyILW0gsbeOC2hjt4IwFSOJQqqPQAdBUtPor4abnVlzTZuMop2BRtFY8gxuaOtO20mDUuA7iUm2nYNJUOAXE20lLupazcBjaKcRSEVk4AMK0hHrT6KzcR3IytNqUrTSKxcSrjKCM0pWkrGUB3GkYop1IRWEoFEfWlIxTqKwlEdyMjNMZd1SkYppGa5ZRKTGkZppGKdR1rnlEobSEZpSMUVyyiO4ysPxz4lg8GeDNd1+5x5Gl2M144JxkRoWx+OK3iM183/t9+Nf+ER/Zy1a1STy7nW7mHTYyDzgt5j/gUjYf8Cr3uGssea5zhsGl8U4p+l1d/JGVSfJBy7HD/wDBJvwfNqt58RviBfAy3FzNHpsVwRyzEmafn3JhNfosTk4r4H/Yv/aI+DfwC/Zy0DTPEHjewsNcupJ9Qv7WGKWeRJHchQwjRjkRrGCPUV6Jrf8AwU7+CGlFvsuoaxrGOn2LTHXP080pX+ieKwdeVZxpU3yrRaO1lpofHyu2fW9IfpXwVrX/AAVy8CwBv7H8E+IL70+2SQ2+f++Wkrjbv/grH4m12YweGvhSjS/wiW/kumP/AAFIl/nSjleKl9m3q0v1Isz9Jsf5xS8+lfmh/wANn/tYeMeNC+FBtIW+7NB4cvXA+ryOV/Sj+0/28vHHENtc6Rbv1XytNtNv4vh6pZXNfHOMfVjsfpcWHc4o4r8X/irqf7R3hf4oaH4B8UfEPXT4k1o24isdP1yQoDNIY41cRMFBJGcc8EHvX7C+E9DHhfwtpOjLNLcpp9pFaiedi0kuxAu5ickscZJPUmsMZgvqsYS51Lm7dhNWN2iiivPEFFFFABRRRQAUUUUAFFFFABRRRQAUUUUAFfij/wAFJ/gV/wAKi/aAu9asLfytA8WhtUtyowqXGcXMY995D+wlA7V+11fMH/BQr4HD41fs6avJZW/na/4czrFhtGXcIp86Mdzuj3EAdWVKT2Ki7M8U/wCCSvx0PiHwRrXwx1K43XmhsdQ0xXPJtJG/eoPZJTn/ALbe1foSelfz5fsy/GO4+Avxv8L+MY2cWlpciK/iT/lrav8AJMuO52kkf7Sqe1f0BWN7b6rZwXdrKlxazxrLFKhyrowyGB7gg0kxyVmXKKKKogKKKKACiiigCNsd6wfGvi+z8C+E9S16/SVrSwhaeUQJvfaOpA71vNyayvEei2/iLQ7/AEy8QS2l3byQSof4lZSpH5E1Mr8r5dzSjye0j7RXjdXtvbqfGPjn/goncTRyQ+EvDSxddt3qsmT/AN+ozx/32a+fPHH7S3xH+IG9NS8T3cVo3H2WxP2eID0ITBYf7xNcP4q0C48J+JtV0W5H7+wu5bZ+MZZGKk/Q4rJr84xGOxVSTjKb9NvyP66ynhnJsJShVoUou+qk9X63d7fKwrOzsWYlmPJJPWkoorzL8x9nGMY6RCiiikUFFFaeheGdX8TXX2bSNMvNTn/552kDSn8lBq4wlJ2iYVK9OhFyqysl1ZmUVu+LfBWr+BdQjsNbt1sr9kDm2MqPJGp+7uCk7Seu1sHGDjBGcKlKLi7SVmOnWhXgqlOScXs1qmFFFFSbBW34K8G6r8QPE1joWjWzXN/dybEA+6o7ux7KBkk+grN03TbvWNQtrKxt5Lu7uZFihghUs8jscBQO5Jr9Mv2Xf2dbT4L+GFur+OO48VX6A3dx94Qr1ESH0Hcj7xHoBj1sBgpYup2it2fDcU8R0shwvuu9WXwx/V+S/E634E/BXSvgj4Oi0uxxPeygS3t6Vw08uOvso6KvYe5JPpY5/wB6nYHSmlec1+h04RpxUIKyR/JuJxFXF1pV60uaUndtktFFFaHOFFFFABRRRQAUUUUAFFFFABRRRQBynxL8GW3xF+H3iPwvdgfZ9X0+eyZmGdu9Cob6gkEfSv5/opNS8D+LEkXdZatpF6GGfvRTRP8AzDL+lf0V4wK/ET9vf4df8K6/ah8XwxxeXZ6vKusW/GNwnG6Q/wDf3zR+FfW8P1bzqUH1V/u3Kifst8PvFlr4+8CeH/EtngWur2EF9GAc7RJGGx9RnH4V01fI/wDwTN+In/Cafs0WWlzS77zw5ezacwY/MYyRLGfpiQqP9yvrfvXzWJpewrTp9mxMWiiiucQUUUUAFFFFABRRRQAUUUUAeWftO+Ax8TfgB478OiPzp7nS5ZLdMZzPGPNi/wDH0WvwPIwSK/pAcBlIPQ8V+AX7QngP/hWPxu8b+GRH5UGn6rOluuMfuGYtEfxRkNfa8N1tZ0X5P9H+hcTzyiiivuCgBwQa/e79l3x6Pib+z94E8QtJ51xc6XFFcPnO6eIeVKf++0avwRr9Yf8Agk/47/tz4J6/4Zlk3z6DqpdFz92CdAyj/vtJj+NfK8Q0efDqovsv8H/SJkfcVFFFfnhAUUUUAFFFFACEZppOAT6U48ivPP2gvG4+HHwU8beI1kEU+n6TcSQNnH74oViH4uVFOEOeait3oB+I/wC0Z46/4WT8d/HXiNZPNgvdWn+zvnOYEYpF/wCOKtecUpOST60lfs9GCp01BbJWNQoooAya0+FAfq9/wSf8C/2H8FfEHiaWPZPrmqmNGx96GBAqn/vt5h+Ffci15D+yj4G/4V1+zl4A0No/Knj0qK5nQjBWabM0gP0aRh+FeuAc1+PY6t7fEzqd2/uWxmx9FFFcggooooAKKKKACiiigAooooAa3C1+EP7X/wAQP+Fl/tI+PNaSTzbYai9lbMD8pigAhQj2Ij3f8Cr9pvjd46X4Z/CHxh4pLhJNL0u4uId3QyhD5a/i5UfjX4J+DvDl5498b6LoVsWe+1jUIbONjyS8sgUE/i1fXcP00nUry6afq/0Lifsr/wAE+/h9/wAK/wD2W/CayReXeawr6xPxjd5xzGf+/Qir6QHWs7QdGtfDuhadpNlH5VnY28dtBGP4URQqj8ABWjXyuIqOtVlUfVtkC0UUVmAUUUUAFFFFABRRRQAUUUUAFFFFABRRRQAUUlLQAUmBS0UAQSwxzIVkQOp4IIrxf4ifsk/Dv4jtLNLpC6Tfvk/bNLxA+fUqBsY+5Un3r21qYxK9P1NY1KVOqrTimvM7cLjcTgp+0w9RxfdOx+ePxF/YE8YeHjLceFr2DxLajJEL4t7gD0wx2N9dwJ9K+cPEfhPWfB+oNZa3pd3pV2v/ACyuoWjYj1GRyPccV+zwrE8S+D9F8YWLWWtaZa6nat1iuYVkXPrgjg+9eFiMloz1pPlf3r/M/T8r8RcdhbQxsVVj32l/k/uPxmor9EfHn7AfgnxE8k+g3l14buGORGp+0Qf98Od35OB7V4rr/wDwT18c2UzDStY0jUoQeGlMkDn/AIDsYf8Aj1fP1cpxNN7X9P6ufqeC47yXFxTlU9m+zTX46r8T5Yor6Rtv2B/ibPIA76PAucFpLpyPr8qE16n4B/4J4WkM0Vx4u8QveBTlrHTovKQ+xkbJI+ig+9Z08sxVR25beuh1YrjXJcLByVZS8o3b/DT72fJXwy+FfiH4teJIdH8P2TXEhI8+5cEQ26Z+/I3Ye3U9ACa/Tr4HfBTSPgj4STStPX7RdyEPd3zqBJPJjqfRR0Vew9SST0vgr4f6B8O9Hj0zw/pkOm2aDISJcFj/AHmY8s3uxJrpgox6V9dgcuhhFeWsu/b0PwTibi2vn0vZQXJSXTq33f8Alsh9LRRXsnwIUUUUAFFFFABRRRQAUUUUAIOlflV/wVv+Np1rxloHww0+43WmjRjU9SVTwbmRcRIR6pES3/bav038aeK9P8B+FNY8R6rL5Gm6TZy3txJ3EcaFmx6nA4Hc1/PT8SPHGqfF34la94ovw02p65fyXJiTLbS7fJGvqFG1QPQCpkXFa3Ptr/gkn8D/APhIPHWu/E3ULfdZ6FGdP01mHDXUq/vGB9UiOP8AtsPSv1bryD9lP4NR/Ar4DeFfCbRqmow2wudRZf4ruX55ee+0nYD6IK9fprREt3YUUUUxBRRRQAUUUUAFFFFACde1HQV598bPjBp3wM+Ht74x1jTtR1LSrGSNblNLjR5o1dwgfa7qCAzKDz3rwrRf+CnnwP1Xb9p1DWdIz1+2aY7Y/wC/Reuilhq1aPNTi2vLUdj623UteC6L+3T8Cte2/ZviJpsWf+fyOa2/9Gotd1pHx6+GviLaNN+IPhm+Y/wQavbs35B8iplh60Pjg18mI7HVdNttY067sLuJbi0uongmifo6MCGU+xBIr82f2BdSuPgN+1j8QPhDqUrLBetNDbb/APlrNbMzxMB/twNI34LX6UWOqWmpQrNa3UFxGejwyB1P4ivzX/b+025+Bf7Vnw++L+lxERXbQy3Oz/lpNbMqyKT/ALcDRr+DV6eXXn7TDS+0tPVaoa7H6a01kU9VzVHSNTttb0yz1CzlW4s7uFJ4ZU6OjKGVh7EEGtCvGatoIytT8PaXrcPl6jp1pfx/3LqBZB+TA1wut/sz/CbxFu+3fDjwzM7dZV0qFJD/AMDVQf1r0+iqjUnD4ZNfMD5x1v8A4J9fAbXNxbwLHZyH+OyvrmHH0USbf0r54/ak/wCCdHw/8CfBrxT4t8GHWbfWNHtvtsdrNdrLbtGrKZdwKbuI95GG6gV+iX86y/FGg2virw3qui3y77PUbSWzmX1SRCrD8ia7aOYYiE4tzbSe17lXPjf9gLxr/wAJd+zjpNrJJvudEuZtNkJPOA3mJ+ASRR+FfR9fA/8AwTl1a68HfEX4kfDjUjsu7dvOER42yQStDNj3O9P++a++QMLX8UeI2VrLOJcTCK92b5l6SV9PRn1WFnz0osAMUtFOAr85jE7AApwGaAM06umMSGwoo604DFdUYkiAUtFKBmuiMRXEpwWlApwGK6IxJuIBmlAxS0AZrdRJuFAGaUClJxWygIAKKKUDNbKAriUU7bS1soCG7aXApaK0UACil20uBWigK42inYFLVqArjcGjBp2DS7arkC4zbRtp+2jbRyCuM20bafto20cgXGYNGDT9tJg0cg7jKjngjuYnimjWWNwVZHGQwPUEVPRVR5qb5osR4X8Rv2LvhF8SvNlvPCsGkX0mT9t0U/ZHBPU7V+Rj7spr5w8R/wDBN/xb4H1I6x8KviJPZ3kfMUd3JJZ3Cj0E8PU/8BUV+gWBSba+zy3jPO8rSjTrOUP5Zar01vYxlRpz3R+ekH7Rf7WX7OWI/GXh6Xxbo0HDXN7aC5QJ6/abc5BPrISfavYfhp/wVa+H3iMxW/jDRdT8H3TYDXEQ+22o9SSoEg+gQ/WvqjaSOea8w+If7M3ww+KXmv4g8HadPdyZLXttH9muCfUyR7WP4kiv0bBeI+Er2jmWGs/5oO34PQ5J4NP4WeofD/42eBPitAsnhLxbpOttjcYLW5UzIP8AaiOHX8QK7nOR7V+bvjn/AIJgaUZzfeAvGV9ot0jb4rfU0Eyhu22VNrLj1wxrnIE/bI/ZwIFnfXfjjRYeNgcatGwHYK4+0KP90Cvu8Jm+S5nZYTFRUn9mWj9L7NnFLDVI7o/UboKQn2r86fBX/BV660e9Gm/Er4eXNhdRkLNPpLlHU/8AXvNgj8ZK+mvh1+3L8F/iSIksvGtnpV4+B9k1vNk4PpukwjH/AHWNe1LB1oLmSuu61X4HO4tHv1FVLK+ttRtY7i1uIrqGQbklhcOrD1BHBq3XJaxIUUUUAFFFFABRRRQAnevJP2iv2d9D/aS8IWfhzX76+sbO1vVvVewKB2cIygHcpGMOfyFeuUnOaqnUnSmpwdmgPh7/AIdM/DL/AKGLxL/39g/+N0f8Omfhl/0MXiX/AL+wf/G6+4qK9H+1MZ/z8Y7s+Hf+HTPwy/6GLxL/AN/YP/jdH/Dpn4Zf9DF4l/7+wf8AxuvuKil/amM/5+MLs+Hf+HTPwy/6GLxL/wB/YP8A43R/w6Z+GX/QxeJf+/sH/wAbr7iop/2pjP8An4wuz4d/4dM/DL/oYvEv/f2D/wCN0f8ADpn4Zf8AQxeJf+/sH/xuvuKij+1MZ/z8YXZ8O/8ADpn4Zf8AQxeJf+/sH/xuj/h0z8Mv+hi8S/8Af2D/AON19xUUf2pjP+fjC7Ph3/h0z8Mv+hi8S/8Af2D/AON0f8Omfhl/0MXiX/v7B/8AG6+4qKP7Uxn/AD8YXZ8O/wDDpn4Zf9DF4l/7+wf/ABuj/h0z8Mv+hi8S/wDf2D/43X3FRR/amM/5+MLs+Hf+HTPwy/6GLxL/AN/YP/jdH/Dpn4Zf9DF4l/7+wf8AxuvuKij+1MZ/z8YXZ8O/8Omfhl/0MXiX/v7B/wDG6P8Ah0z8Mv8AoYvEv/f2D/43X3FRR/amM/5+MLs+Hf8Ah0z8Mv8AoYvEv/f2D/43R/w6Z+GX/QxeJf8Av7B/8br7ioo/tTGf8/GF2fDv/Dpn4Zf9DF4l/wC/sH/xuj/h0z8Mv+hi8S/9/YP/AI3X3FRR/amM/wCfjC7Ph3/h0z8Mv+hi8S/9/YP/AI3R/wAOmfhl/wBDF4l/7+wf/G6+4qKP7Uxn/Pxhdnw7/wAOmfhl/wBDF4l/7+wf/G6P+HTPwy/6GLxL/wB/YP8A43X3FRR/amM/5+MLs+Hf+HTPwy/6GPxL/wB/YP8A43Xs37Nn7Ifhj9mO81y48O6lql+2rRxRzLqDxsF2FiCu1R/ePWve80mKxq4/E1oOnUm2mF2OoooriEFFFFABRRRQAUUlLQAUUmaxvEnjDQ/B9g19r2s6folmvW41C6SCMf8AAnIFNJt2QGwRSV8tfEX/AIKP/BfwGJYrTW7rxXepkeRodsZEz2/euVQj3VjXzxrn/BS/4n/Ey9k034UfDTbIflEskUupXAHZtsYVU/4FuFdUcFVUXOfuxW7k7JfeUot7H6VhggyTgV5B8Sf2s/hN8KfNj8QeN9NS8jyGsbKT7XcA+hji3FT/AL2BXwtL8Af2qP2iSZPH3jCbw/pM/L2d3eiNGU+lrbDZn2faa9M+Hv8AwTL+Hvh4xz+KdV1PxbcrjdEG+x2zf8BQl/8Ax+vnsXn+RZbdYjE88l9mCv8AjsdMMLUn0sVPiB/wVhspbltP+HHga81i7kbZDdaw/lhm7Ygi3MwP++p9q4G4vf2xf2luJZrrwNoU/wDCp/smJVPsM3DKR67h+dfcPgb4S+DPhrbiHwv4Z0zRBja0lrbKsrj/AGpMbm/Emuu2e9fCY3xJhSvHLMMl/ek7v7tkzthhIr4mfC/gL/gmDpQnF/4/8YXut3bt5kttpi+Uhbvulfcz59QFNfT3w6/Z0+G3wqEb+GvCGnWV1H0vZY/Puc/9dZNzj8DivStopcCvzfMeK84zW6r15cr+ynZfcrXOqNKENkNHHSin0Yr5OSlLWRvcbg0baftNG2jkFcZto20/bRtp8gXGbaNtP20baXIFyOipNtJg0uQdxlFPpMCp5QuNop22kwahwHcbtpMGnUVm4DGUU/GaTbWbgA2kK0tFYuA7jaKdjNIVrFwGMK0hFPpCM1g4juRkYpKkIxTSM1hKJVxpGaaRinUVzyiWNpCM04ikrmlEBhFMIqUjNNIrmlEpMZTSMU6iuWUSxtfA/wDwUZ1W58Z/EX4b/DjTW3Xdy3neWOd0txKIYc+42P8A99V98HhhXwR4Btv+F6f8FNJbojz9M8M3EkpHUILOPy1I9vtBU/jX7f4QZcq+eSx0l7tCLl82rJfjoedjp8tO3c+h/D//AAS9+CulRx/bIdd1lgBuN5qOzcf+2SpXoOifsJ/AnQNptvh5p8pH/P5NPc5+okdq99zS5r+rp47Ez3qP72fM3OA0b4D/AA28N7W0vwD4ZsGXo1vpECN+YTJrtbSwtrGFYba3igiXokSBVH4CrdFcrnKXxO4hu0DtTWYIhYnAAySaXdmvEP2z/ij/AMKk/Zw8Y6xFN5WoXNqdNsiDhvOn/dgr7qrM/wDwCnSg61SNOO7dgPjX9mpT+03/AMFBvFXxDmH2nQ9BkmvLV25QqgFtaD2O3959UNfp03rXxf8A8Et/hiPB/wACbvxRcxCO+8U3zTKxGCbaEmOMf99+cfowr671XxPpGhx79S1Sy09Ou66uEjH/AI8RXpZlL2ld04bQSS+X/BG9zW7UZ9q8y1n9pj4TeHwwvviT4Xhdesa6tA7j/gKsT+lcJq//AAUA+A2iZWXx9BcuP4bOyuZ8/isZH61wxw1efwwb+TEfQ+felwK+PdU/4Kj/AAaspBFZReJNZkY7UWy05RuJ6AeZIlfWmn3b39jbzywSWjyxrI0EuN8ZIyVbBIyOhwSKmrh6tC3tYuN+4F+iiisgCiiigAooooAKKKKACiiigAqN0EilWAKkYIPepKKAPwP/AGzfgo3wG/aC8S+HoIDDo1xJ/aOlYGF+yyksqj2Rt8f/AGzNfpl/wTL+N3/C0v2erfQb6483W/CEg0yUMcs1sQTbP9NoaMf9cq4r/grF8E/+Et+E2lfECwt9+o+GJ/Ju2QctZzMFyfXZJsx6B3NfHH/BOP41f8Kk/aO0qyu5/K0TxQo0e6DHCrI5Bgf6iQKuewkao2Zr8SP26opKWrMgooooAKKKKACkKilooA/ND9ubwQfC/wAaJdUjixa61bpdAgYHmr+7kH1+VWP+/XztX6I/t8fD+bxP8NdO1uzt2nvNIu1yI1LMYpcIwAHP3/Kr5J8E/sq/Ezx1sktfDU+n2rf8vGpn7MoHrtb5yPopr4HMcHU+tSVOLd9dPP8A4J/UXCfEOFWS05YqrGLh7ru0ttt/Kx5JRX274I/4J1xhUm8WeJ5GP8VppUW0f9/ZASf++RX0D4K/Zg+G3gPy30/wzazXSci6vR9olz6gvkKf90Cqo5NXnrO0V5/8AyzDxEyvDXjhk6j8lZfe/wBEz80vBvwf8a/EF0XQPDd/qCMcCcRlIT9ZWwg/Ovf/AAP/AME9/FeqmOXxLrFnosR5MNupuJfofuqPqC1foBHBHAoVI0QAcADAp7EkdM/jXt0clw8NajcvwX9fM/Nsw8RM0xV44ZKmvvf3vT8D588DfsR/DfwkqS3lhP4hu158zUZdyZ/65rtUj2YGk/aB+Mnh39nTwWmm6DYWUWt3SMthp9vEqRxjoZHVQAFHYfxHjsSO9+OPxm0j4KeDZ9X1BhNeuClnYq2HnlxwB6KOrN2HqSAfyz8d+ONX+I3ii+17W7k3V/dPuY9FjX+FEHZQOAKjH4mjgYezoxSk+3T/AIJ08MZRj+J8R9bzGpKVGL6t2k+yW1u9jL1fVrzX9TudQ1C4e7vbl2lmmlbLO5OSSap0UV8Q25O7P6Sp040oKnTVkgoVSzAAZJ4AFFfZH7GP7MbancWnj7xRaYskIk0uzmX/AFjDpOwP8I/hHc/N0Az14XDTxdRQX/DHg55nNDI8HLE13r0XVvol/Wx337Hf7Mn/AAgunQ+MvE1p/wAVDdJm0tpV5somHUjtIwPPdRx1LV9WnnoPwoIG3G3gUtfpGHoQw9NU4LRH8h5pmeIzbFSxWId5Pp0S6JeSJKKKK6DygooooAKKKKACiiigAooooAKKKKACiiigBOor83/+Cu3gDMfgTxvDF0M2j3UmPX97CP0nr9IBxXzv+3x8Pv8AhYX7LfjKGOPzLvS4V1eA4ztMDb5D/wB+vNH416OW1vYYqnPpe336DW58b/8ABJb4gf2V8TvFng+aTbDrGnpewqx4MsD4wPcpKx/4BX6oHpX4Nfsl+Pj8NP2jfAeutJ5Vuupx2tw5PAhnzDIT7BZCfwr95MgjNenn9H2eJVRfaX4rT/Ictx1FFFfNkhRRRQAUUUUAFFFFABRRRQA0DpX5Gf8ABVLwL/wjv7Qdj4gij2weINKild8femhJiYfgiw/nX65lsH6V8Kf8FZvA/wDbHwi8LeKYo982i6obaRgPuw3Ccn/vuKMfjXs5NW9ljIdndf18xrc/Kmiiiv1Q0Cvtf/glN46/sD48at4clk2wa/pT7Ez96eFhIv5IZq+KK9S/Ze8b/wDCuv2hPAGvNJ5UMGrQxTvnG2GU+VKf++HavPzCj7bDVI90/v6Az98aKarZXNOr8iMgooooAKKKKAE6mvjr/gqN44/4Rn9m3+xo5MTeINUt7RkB5MUeZmP03RRj/gVfYvQ1+X//AAV08Zfa/G/gTwqknFjYT6jIgPUzSBFz9BA3/fVerlVL2uMgu2v3DW5+ftFFFfrBoFdd8I/BrfEP4p+EvDKqWGrapbWb47I8ihj9ApJ/CuRr6r/4Jo+Cf+Et/aj0q9ePzINBsbnU3BHGdvkp+IaZSP8AdrixtX2GHnU7Jgz9kYIVgiSNFCIqgKqjAAHap6KK/HzIKKKKACiiigAooooAKKKKACiiigD42/4KlePv+EX/AGdItBik23HiPU4bZkBwTDFmZz/30kQ/4FXxF/wTl8B/8Jt+1J4fnkj8200KCfVphjgFF2Rn8JJIz+Fenf8ABWbx3/a/xX8KeFI5N0OjaW11IoP3Zbh+QffZDGf+BV6D/wAEi/Aoi0jx54xljyZp4NJt5MdAimWUfjvh/KvtaP8AsmUSn1lf8dPyL2R+i9FFFfFEBRRRQAUUUUAFFFFABRRRQAUUUUAFFFMkcIhZjtA70ANLDH865rxb8RfDPgWBZ9e12w0lGHyi5nVGf/dBOW/AGvlT9pT9tU6XcXXhnwBMsl1GxiutZwHSMjgpEDwx9WPHpnqPinVtZv8AX7+S91K9uL+7kOZJrqVpJHPqWJya+exeb06EnCmuZ/gfq2Q8A4rMqaxGLn7OD2Vrya/T5n6dT/tmfCK1nMTeKw7A4JSynZfzEeK6bwt+0N8PPGU0cOl+LdOluJOEgll8qRj6BXwSfwr8kqAcV5Mc+qp+9BW+Z9tV8M8C4WpVpKXd2a+6y/M/bKKRJV3I4ceopw65r8tfgf8AtTeK/hDfW1tNcy614cBCyabPJkovrExyUI9PunuO4/SbwD470f4jeGbHXtEuRc2F0m9T0ZT3Vh2YHII9RX0mDx1LGL3dGuh+Q5/wzjcgmvbe9CW0lt6Ps/I6ikxS0V6Z8iFFFFABRRRQAUUUUAFFFFABRRRQAUUUUAFFFFABRRRQAUUUhOBQB8Lf8FXvjR/whvwc03wJYz7NR8VXG65CnlbOEqzZ9N0hjHuFcV8Vf8E6Pgx/wtz9pLRbi8g87RfDQ/tq73D5WeMgQJ6cylDjuEasf9vb4yf8Ln/aV8S3lvP52j6O/wDY2n4OVMcJIdh6hpTIwPowr9Bv+CWnwb/4V78AW8VXkHl6r4uufteWGGFpHlIFP1PmOPaQVG7Ndon2jRRRVmQUUUUAFFFFABRRRQAUUUUAcx8Q/Blj8RfAuveGNTGbHV7KWylIGSodCu4e4JyPcCvyz/Yf+C/gDxd8W/HXws+KXheHUtbst5s5GuZoHjkt5DHPGDG6k5yrD2RjX64da/MX9siym/Zk/bX8GfFnT4mj0vWJI7u6EYxvePEN3GPdoWU/WQ17eWVZ8tTDxk05K6tpqv8AMpdj6F1r/gmD8EdU3fZbLWdIz0+x6kzY/wC/oeuD1n/gkf4CmDf2T418RWOen2tILjH/AHyiV90WN5Bqllb3dtKs9tPGssUiHKurDIIPoQauVyLMMXDao/nr+Yrs/Nm8/wCCSuuaTMZ/D3xUVZR93ztMeBh/wJJm/lXmnxz/AGEPjb4P+Hmqa1rPja18W+HdCia+ex/tC6kkRVHzSJFImwELkn5s4Br9cMn0qhrWlWuv6RfaZfRLcWd5A9vPC3R43Uqyn6gkV1U83xMZJyafyQXPnD/gnd8UP+FkfszaFbzzebqHh530afJ52x4MPHp5Txr9VNfTvvX5nf8ABPbVrr4I/tRfEH4QarKwS6aaO338eZPauxVlHo8LO/0Va/TIGubMaSp4h8u0tV6MHuLRRRXnCCiiigD8uPHdv/wor/gprFcgeRpnia4jlA6BxeR+WxP/AG8bj+FffH8VfGX/AAVh8Jz6Rqnw4+IdgDHc20smnSTgcqykTQfqJjX1r4K8SQeMvB2h6/bY+z6nZQ3kYBzhZEDAfrX4R4v5fz/Usyit4uMvVPS/qe/l8/dcTbAxTwMUgGadX85xies2FAGaAM07pXTGJIAYoopwGK6YxJbEAzTwM0AZp1dUYkXEAxS0AZpwGK6IxEIFpScUUoGa2jAVxKUDNKBilrojAQgGKWjGacFrZRFcbS7adSgVqoiuNwKWnUVqoE3E20uBRS4NaKAriUUu2l21agIbRTsClquQBlFPop8gDKKfRRyAMop9JgUuQBtFO20m2pcAEwKTbTsGkqHAdxtJgU+is3AdyPbSVIBmkIqOVx2Kuc14u+H/AIY8e2f2XxJ4f03XIMYCX9qk23/dLAkH3FfPHj3/AIJw/CfxWZJtIj1LwndNyP7PuTJDn3SXdx7KVr6rIzTSMV7mBz/NMtd8LXlHyu7fNbMylCM/iR+eU37Cfxq+D1zJe/C34ktIgO7yILqXTpZPYoC0bf8AAmAqxb/tXftX/A3Efjfwc3iTT4eJLq803cAo9Li1ITPu26v0FprLu61+gYTxLzCFo46lGqu7Vn96MJYSnLbQ+RfAf/BWbwXqjRxeL/CWreHpjw01hIl5ED6nPlsB7ANX0b4I/bG+DXxB8tdJ+IGkRzvwLfUpDZSE+gWYJk/TNZ/jf4D/AA++IwkPiPwdpGpzP965e1VZ/wDv6uHH4GvBPGf/AATR+F+v75NDu9Y8MTH7iQXAuIR9VkBY/wDfYr7LC8e5DirLEQlSl5ar/M5JYOS2dz7qtL2C9gSe2njnhkG5ZInDKw9QR1qz+tflzL/wT/8Ai78M53ufht8UPLwd22O5uNMlb2whdT+JAqeL4k/tq/B35b7TrrxZYxfdV7ODUQw9d0H738zmvrMNmGU47/dcZBt9JOz+5nNLD1I7o/T8NS/hX5q6T/wVU8Y+F7hbPx78LY4rno/2SeaxdfUiOVXJ+m4V614U/wCCqnwk1oImq2HiDw9KfvNPaJNEPoY3LH/vkV6ywNdq8FzLumn+Ri4tH2hSZNeH+G/22vgf4qCfY/iNpEDN21FnssfXzlSvUPD/AMQPDHipVbRfEelauG6fYb2ObP8A3yxrCdCrT+OLXqmQdFRTA4PRgadkVkB5x+0F491b4WfBjxZ4s0O3tbrVNIsmuoYb1WaFtpGdwVlOMZ6EV+bv/D2b4tf9C74O/wDAS6/+Sa/SD9o7TTrP7P3xIsgNzTeHtQCD/a+zuV/XFfgOeDX12R4PD4qE/axu0/0KSPtn/h7P8Wf+he8H/wDgJdf/ACTR/wAPZ/iz/wBC94P/APAS6/8AkmviWivpv7IwX8iK0Ptr/h7P8Wf+he8H/wDgJdf/ACTR/wAPZ/iz/wBC94P/APAS6/8AkmviWin/AGRgv5EGh9tf8PZ/iz/0L3g//wABLr/5Jo/4ez/Fn/oXvB//AICXX/yTXxLRR/ZGC/kQaH21/wAPZ/iz/wBC94P/APAS6/8Akmj/AIez/Fn/AKF7wf8A+Al1/wDJNfEtFH9kYL+RBofbX/D2f4s/9C94P/8AAS6/+SaP+Hs/xZ/6F7wf/wCAl1/8k18S0Uf2Rgv5EGh9tf8AD2f4s/8AQveD/wDwEuv/AJJo/wCHs/xZ/wChe8H/APgJdf8AyTXxLRR/ZGC/kQaH21/w9n+LP/QveD//AAEuv/kmj/h7P8Wf+he8H/8AgJdf/JNfEtFH9kYL+RBofbX/AA9n+LP/AEL3g/8A8BLr/wCSaP8Ah7P8Wf8AoXvB/wD4CXX/AMk18S0Uf2Rgv5EGh9tf8PZ/iz/0L3g//wABLr/5Jo/4ez/Fn/oXvB//AICXX/yTXxLRR/ZGC/kQaH21/wAPZ/iz/wBC94P/APAS6/8Akmj/AIez/Fn/AKF7wf8A+Al1/wDJNfEtFH9kYL+RBofoL8Iv+CmvxS+IPxV8H+F7vw/4UitNY1e0sJ5Le1uRIkcsyo7KTcEZAYkZB6dDX6eDkCvwo/Yw03+1f2pPhvDjO3Vkn/79hn/9lr911NfFZ3hqOGrRhRVla5LHUUmRTGlVASzBQOpJr58keGzRXF+IfjN4C8JBv7b8a+H9IK9VvNThiP5MwNeVeJf2/PgV4XV1m8dQ6hMo4i021mud30ZUK/m1bQw9ap8MW/RMD6JBwKQ18LeKv+Cs/wAO9NDpoHhbxBrkq9GufKtIm+h3O35rXmt1/wAFKPjJ8RZGh+HnwthVXO0Mttc6nIn0KBFz9VxWzwVSKvUaiu8ml+bNFBvY/TPisrXfE+j+FrJrzWdWstJtF6z31wkKD/gTECvzTmsf21vjGf8ATNWvPClhL0K3EGmBB6Yh/ffnmpdH/wCCaHibxRejUPiB8Smurtv9YLSOS7kb/ttMyn/x014mJzbJMD/vOMjddI+8/wADWOHqS6H1l45/b8+CHgQSpJ4yi1y6Tpb6HC93u+kijy/zevnfxh/wVlS+uTY+APh5d6hcSHbDNq8+GJ7fuIgxP4SV3vgv/gnl8HvChjkvNMvvEtwmD5mq3jbc/wC5FsUj2INe8+E/h34X8CW3keHfD2maHFjBWwtEh3fUqBn8a+SxXiFkmG0wtGVR927L8Dqjg5faZ8M3HxG/bM+PfyafYXXgvS5upt7ZNLVQehDzEzY/3SasaF/wTX8VeMdQGqfEz4kSXl4/Mq2hkvJn9jPMRg/8BNfoAARS18ZjPEnNaycMHGNGPkrv5tnVHCwjvqfPPgH9g/4O+AzHK3h1vEV2mP8ASNcmNxn6xgCM/wDfFe8aVo+n6BZR2emWNtp1pHwlvawrFGv0VQAKvhaUcV8BjM3zDMZc2Kryk/Nv8FsjojGMfhQm2jbTqXbXlKBdxKXbS0VagK4m2lopcGtFAVxKKdto2irUBDaKfRVcgDKKfRT5AGUU+ilyAMop2BRtFLkAbRgU7bSYNQ4AN20mDTqKhwHcbSbafSbaycB3I8Yop+MUhGazcSrjaQrTiMUlYuAxlFPppWsZQGIRmmkU6isJQHcbSEZpxFJXNKIyMik6VIRmmkVhKJdxlIRTiMUlc0olJjaTqKcRSVyyiMYRTSMVJ1FNIrmlEpMwfG3iWDwZ4O1zX7nH2fTLGa8cE9RGhYj9K+TP+CT3hKfWNR+I/wAQr8GW5uZY9OjuCOWZiZp+fqYTXoP7fnjX/hEP2b9Ytkk8u51q4h02Mg84LeY/5pG4/GvR/wDgnr4D/wCEE/Za8K+ZH5d3rPm6vNx97zW/dn/v0sVf1h4V4D6nkVfGyXvVZKK9FqeHmE7yUex9JjpS0UV+rHjBRRRQAhGTX5w/8FTfGd74v8YfDz4SaJm4vrqZb6W2U/fnlfyLZfY/63/vsV+jbHapJ7V+Y37P6/8ADUH/AAUQ8SeOZP8AStB8PSy3lsx5QpEBb2mPQniX6qa9fK4qE54iW0E389kUh2jf8E3Pjld6XbadqvxSsrLTYIxHFZ2+oXk8cSDoqoVRQB6Dit7Sv+CRBlbzta+KMsrty6Wukcn/AIG0x/8AQa/Rv8qXoKHm2Lls0vRL/IVz4b0f/gkv8MrTa2p+J/E+oMOohlghU/UeUx/Wu70b/gmn8CtKANz4ev8AViP+fzVJxn/v2yV9T15H+1V8Wf8AhS3wG8WeJ45RFqEdobawOeftMv7uIj12lt59lNZRxuLrzUFN3btvb8guz87vhJ8J/CfxV/b/AJ9K8IaNDp3gPwretdmCFmkR0tCqhyzklhJcbep+63tX6218M/8ABKn4Tnw58Kta8d3sRF94lu/Jtncc/ZYCVyD/ALUpkz/uLX3OOtaZpW9pW9mndQVvn1f3jY6iiivJJCiiigAooooAKKKKACiiigAooooA53xt4R0/x94R1nw3qsZm03VrOWyuEHUpIhU49CM5B7HFfz0+P/B2q/Cb4j634bvi0Gq6FqEls0iZU7o3wrqfQ4DA+hBr+jivyY/4K2fBz/hHPijoXxDsoNtn4jtvsl6yjgXcAAVif9qIoB/1yapkXF6n6H/sv/F+L46fAvwp4v8AMVr26tBFfqv8F1H8kwx2BZSwHowr1ivy9/4JD/GT7Jq/iv4ZX02I7pBrOmqx48xdqTqPcr5TY9I2NfqFTWqJaswooopiCiiigAooooAayBxgjIoVVXoAPpTqKAEpaSigBp6VyXxE+IOk/C7wve69rVyILK2TIQcvK/8ACiDuzHgD+QBNbPiDxBYeFtFu9V1O4jtbG0jaWaeQ4VFAySa/L79pD9oHUPjh4qJRpLbw5ZOy2NkTgt2Msg/vt/46OB3J8rH42ODp33k9l+p9lwxw7Vz/ABXLtTj8Uv0Xm/wOb+M3xf1n40eMrjW9UYxwjMdnZK2Utoc8KPUnqW7n0GAODoor88nUlVk5zd2z+tMHhaWBoRoUY8sYqyS6IKKK9c/Zz+AeofHHxekGJLbw/aMr396o6L2iQ/32wfoMk9gao0p1pqnBXbIx+OoZdh54ivLljFXb/rq+iOx/ZK/Zqk+LWtp4g12Bk8J2UmQjjH22QfwD/YH8R/4CO5H6QW9tHZ28cUSKkcahVVRgADoAO1Zvhvw3YeEtFs9J0u1jstPtYxFFFGMKqj/PXqTyasaprtholnJdX99BaW0Yy8s8qxqv1YkAV+i4PCwwdLlW/Vn8jZ/nmI4gxjqyT5VpGPZf5vqaWPekyR1rwXxt+2l8NPBweOHVn166TP7jSo/OB/7aEhD+DGvn/wAcf8FDfEOol4vC+gW2kR9BcXrmeQj1Cjaqn67qmrmGGo/FK78tTTAcKZvmNnTotR7y0X46v5I++JJkjGWkCj3rzXxv+0d8O/ALSRat4ms1uU4a2t38+YH0KJkj8cV+aPjP44+O/iAZBrnia/u4X4a3jk8mI/8AbNML+lcKTmvFq54tqUfv/wAl/mfo2A8M5O0sdW+UV+r/AMj9pdF1i21/SrXUrGQTWl3Ek0Mi9GRgCp/EEVoDrXz9+xT45/4TH4IadaSuWu9GdrCXP91cNH+Gx1H4GvoAjHXtX01Coq1ONRdUfjWZYOWAxdXCy+xJr5J6P5ofS0UVucAUUUUAFFFFABRRRQAUUUUAFZ+u6Tba/o1/pl2nm2l7BJbTRn+JHUqw/ImtCihOzugP52fGfhu78C+Ntb0G5JS90e/ms5COCHikKE/mtfvZ8EPHKfE34Q+DvFAcPJqml29xNjtKUHmL+Dhh+Ffkl/wUZ8Cf8IT+1N4imjj8q11yGDVoRjrvXZIfxljkP419w/8ABLnx3/wk37N50WSTdP4d1Oe0VCckRSYmU/TdJIP+A19rm6+sYKliV5fitfxLex9jUUUV8UQFFFFABRRRQAUUUUAFFFFACd68W/bG8Ef8J/8Asy/ELSlj8yZNMe+hUDkvbkTqB7kx4/Gvac81Vv7SHUbKe1uIxLDPG0ckbdGUjBB/A1dKbp1IzXRpgfzj0V0PxF8Ky+BPH3iTw3PnztI1G4sWLdSY5GTP44rnq/Z6c1UgpLqahT43MUiupKspBBHUGmUVUldWA/oM+DHjQfEX4S+EPEocO+qaVbXUuO0jRqXH4NuH4V29fJn/AATQ8Zf8JV+y3pdi8m+bQr+601snnG/zl/JZgB9K+su9fjmKp+xrzh2bM2LRRRXMIKKKKAEHSvxJ/wCCgXjP/hM/2q/GLJJvttMeLTIhnO3yo1Dj/v4ZPzr9rL+6isLGe7ncRQwRtI7noqgZJ/IV/PJ488TS+NfHHiHxBPnztV1C4vn3dd0kjOf/AEKvreHKV606nZW+/wD4YqJhUUUV+gFhX6T/APBIbwVssfH/AItljz5klvpcEmOm0NJKP/Hofyr82K/aL/gnD4LHhH9lbw5OyeXca1cXOpyjHXdIY0P4xxRmvm8+q+zwrj/M0v1/QT2PqGiiivzYzCiiigAooooAKKKKACiiigBKWmntXMfE3xdF4B+HviXxLMV8vSdNuL0huh8uNmA/EjH40Ri5NRW7A/Er9sPxz/wsL9pb4gaur+ZAmpPYwMDwY7cCBSPYiPP41+p//BP7wJ/wgv7LPg5JI/LutVSTVpjjG7znJjP/AH6EX5V+L+mWN74u8TWtnEWuNQ1O7WJS3JeWRwBn6lq/oX8J+H7bwn4Y0jRbMbbTTbOGzhGMYSNAi/oBX2mdyVHDUsNH+rL/AIJbNiiiiviyAooooAKKKKACiiigAooooAKSlooAh6e1fJ37bf7QMvgzRl8FaDciLWNTjLXk6H5re3PGAezPyPZQfUGvpfxd4js/CHhvU9a1B/LsbC3e4lYddqKScep44HrX5DePfGN74/8AGGq+IdQcvc39w0xGchF6Kg9lUBR7AV4ObYx4ekoQfvS/I/TuBMhjmmOeIrRvTp2dujfRfLdmB1NFFFfAH9RpcuiCiiigoK+lP2IfjLN4G+IieF72b/iSa64jCu3ENxj92w/3/uH1JT0r5rqxp99Ppd/bXltIYri3kWWOReqspyCPoRXXha8sPVjOPQ8HO8upZrgauGqLdfc+j+TP2tyCPUUbsGuf8C+I4vFvg/RdYiGI7+0iuVHoHQN/Wtwso+bIA96/UU1JXP4sqQlTm4Nap2ZK2cetMZsdh+dVLnVbOwhaWe6hgjX7zySAAfUmuE1/9of4c+HGYXvjDSldPvRxXKyOP+AoSf0rOdSEPjaXqdFHCYjEPlpU3J+Sb/I9IGRQa+cfEH7ePwx0lW+xXOoaw47Wloy/+jCleca7/wAFHbSNmXSPB0047PeXaxY+qqrZ/OuOeYYanvNfLX8j6HDcK5zivgw8l66fnY+0+CelLmvzk179v74i6iWXT7TSdLiPQrA8kg/FnI/8dr179i34o+Pfi34o8Taj4m16XULDT7eOJLbyY44vMkYkMAijJCxkf8CrKlmdCvUVKndt+R3Y7g3MstwcsZiuWMY20vd6uy2VvxPsGikXpS16x8MFFFFABRRRQAUUUUAFFFFABXjn7WfxdHwP/Z98YeKI5hDqUdobXT+eftUv7uIj12lt59kNex1+X/8AwV7+Lf2jVfCHw2s58x2yNrWoIp43tujgB9womOPR1pPRDSuz4N+E/wAP774ufE/w34Ssdxu9av4rXzAM+WrN88h9lXcx9ga/oc8OaBY+FNA0zRNMhW207TraO0toV6JHGoVV/AAV+Wf/AASO+EA8Q/E3xF8QryHda+H7UWVkzDj7TOCGZT6rEGB/66iv1ipRKk9QoooqiAooooAKKKKACiiigAooooAaBXy3/wAFGPhJ/wALM/Zx1a+tofM1TwzINYgKj5jGgInXPp5bM/1jFfU1UtR0+31WwubK6iW4tbmJoZYnGVdGBDKfYgkVrQqOhVjUj0dwPmv/AIJ3/Fn/AIWj+zdo9rczebqvhtzo1xuPzFEAMDY9PKZFz3KNX1B3r8xf2Lb64/Zs/bM8a/CHUpWTTtWeS2tjKcb5IszWsh/34Wf6l1Ffp1nmuzMKSp124fDLVejGxaKKK84R+ZX7eNhcfAL9r3wB8XdOiZba/aGe58sf62W3ZY5k/wCBQNGv51+k2mX9vq2n217aSrPa3MSzRSocq6MMqR7EEV8x/wDBSL4X/wDCxP2a9U1C3h8zUfDM6atEVHzeWuUmGfQRuzn/AK5itP8A4J7/ABR/4WZ+zN4dSebzdQ0Etotzk8gRAeV/5CaIfUGvZr/7RgqdXrB8r9N0V0PpiiiivGJCiiigD5q/4KFeAf8AhPP2WvFPlx+Zd6MYtXh4zt8pv3h/79NLXnn7APjX/hMP2b9Ht5JPMudEuJtMkJPOFbzE/JJEH4V9geKtAtfFfhnV9EvV32epWktnMuM5SRCjD8ia/NT/AIJuaxdeD/H/AMSPhzqR2Xdu32gRHjbJBKYZsfUvH/3zXx3HOB/tHhmtZXlRakvR6M9HAz5alu5990AZoAzTulfxtGJ9EHSiinAYrrjElgBingYoAxS10RiQ2FAGaUClrpjEQUmM0tOAxXTGJNxAM06ilAzXRGICUoWlAxTgM1uok3EpQtLRWygTcKKUDNKBit1AkTBpdtLRWqgAUUUu2tFAVxKKdtox7VooCuNop+DS7arkC4zBowafto21XIK4zBowafto20cgXI6Kk20mDU8g7jKKfj2pNtS4BcbRS7aSs3AdxNtN2e1PorNwHcZRT6aVrJwAaVpCKdRWLgVcjK0lSEYpKwcSrjKQrTiMUlYSiMjxigZp5GaToax1jsO5Q1LSbHWLZre/s7e9t2+9FcRLIp+oIxXmfiX9lT4ReLS51DwBoqs/3nsoPsjH3zCVOfevWqQiu2hmePwb5sPWlF+Umv1JcIy3R8p+Iv8Agm38ItY3mx/tvQ2PKizvg6j/AL+q5x+Neba3/wAEsrFiX0X4hXdqRyqXunLL/wCPLIuPyr7z4oIzX0uG4+4jwmkcS3/is/zTMnh6T3ifnun7C3x28IH/AIpT4tC3VPuiPVL2zOPYIGH61Mvwy/bQ8LcWHje71UL0J1pJ8/8AgRj9a/QAimV7dPxVzyn/ABVCfrFfpYl4Skz8+9X8Q/tvxaPfaZqcU+o6fcwPBNGbfTJt8bKVYbkG7kE96+BznJz1r9+n5Vh2xX4N+L9N/sbxZrVhjb9lvZoMem1yP6V++eGfGGI4mliKeJpxg42a5Va997+hwYjDxo2cepkUUUV+7nCFFFFABRRRQAUUUUAFFFFABRRRQAUUUUAFFFFABRRRQAUUUUAekfs+r4/g+J+m6j8M7N73xbpySXNuEijk2KVMbMVk+U4EmOfUV9etq/7dXiPhrq4soj3H9l2+PyAavP8A/gmBp3n/ABt8Q3hGVt9BkQezNPDj9FNfpuM1/MHH/iDi8hzaWBw1GElGKd5K7u9baM9OhhY1Yc0mfATfA39sHxbxqPxJu9KDdQ3iGWEfiIAah/4d2/FDxac+LfipFcbvvkyXN7/6MKZr9BQM04Amvymp4p59P+Hyw9Ir9bnUsJSR8P6D/wAEs/DMJX+2vHGrX4H3vsNrHbZ+m4yYr0zw7/wTy+DGhFDc6PqGuMvfUNQkGT7iIoD+VfS2BSgV4OJ454ixfx4mS/wtL8ki1QpLaJ574Y/Z8+Gng8odI8C6Dayr92c2Mbyj/gbAt+td/FEkCKkaLGqjAVRgAegqUDFFfOVsfjMW716spPu22zRJLZBSgZoAzTq54q5QAYoop22tlEVxAM0oGKUDNOAxW6iS2Np2KKUDNbKBNxKKcFpa2UBDduKXApaK1UBXCilwaNtaKAXEop2BS49q05BXGUuDT9po21fIK4zBowafto20cgXGYNJg1Jto20cgXI6Kk2mkx7VLgO4yinYFJtqHAdxKTAp2DSVm4BcbtpKfRWbgMZQRmnFaQjFYuADCMUhGafQRmsXAq5FRT6QjNYOJVxhGaQjFOorCUSiMelBGacRikrnlEdxtJ1FPIzTelc8ojGEU0jFSdRTSK5ZRKTGUhFOIxSVzSiWhtIRmnEUlc3JzPlQz4C/4KQavdeMPiF8N/hxpp33dw3nmIc7pJ5Vhhz9Ckn/fVfpb4W8P2vhTw1pOiWS7LPTbSKzhX0SNAij8gK/NLwXb/wDC9f8Agpu85Hn6X4YuXkI6iMWcexSP+3jaf+BV+oXHNf3PkmDWWZFgsElZqPM/WWp8vip89VsfRRRXqHIFFFFAHin7YfxP/wCFR/s6+M9cil8nUHtDYWRBw3nz/u1Zfddxf/gBrxL/AIJYfDH/AIRP4Iaj4suYdl74ovi0bkYJtoMxp/5EMx+hFee/8FUfG934n8RfD34UaOTPe3k41Ca2Q8vLIxgtl+uTN+Yr7u+Gfgq0+G/w+8OeF7FR9m0iwhs1YDG8ogBY+7EEn3NezP8A2fARj1qO/wAlt+I+h1lFFFeMIbt6e1fnH/wVA8c3vjfxv8P/AIO6CTcXt1cR3s8CH788zGG2Q46EAyH6Opr9E7u7isbWa4nkWGCFC8kjnCqoGSSewAr8zf2SLWX9qL9uPxd8U76NptG0SSS8tfMGQpbMFmhHYiNWf/ejr18uioOeJe0Ff5vRDXc/RP4Z+BrL4aeAPD/hXTx/oekWMVmjYwX2KAXPuxyx9ya6gdTTqK8iUnJuT3YgooooAKKKKACiiigAooooAKKKKACiiigAr5//AG4/g/8A8Lp/Zr8V6VDB52radF/a2nADLefACxVfd08xB/v19AU1gGBB5B4oA/ni/Z/+KVx8FfjP4S8ZQFwulXyPcInWS3b5Jk/4FGzj8a/oS0++t9Us7e9tZUuLW4jWaGWM5V0YZDA+hBFfgl+2H8If+FJftE+MPDcMPk6Ybo3unADC/Zpv3iKvsu4p9UNfqj/wTf8Ai7/wtL9mbQ7S5m83VfDLtotwGPzbIwDAcenlMi59UaoXY0lrqfVNFFFWZhRRRQAUUUUAFFFFAERGRzUFxdRWcLSzOI4kBZmY4AA6kmpyQOc8DmvhL9sz9p5tUuLzwF4Wu9tmhMWqXkLf61h1gQjsP4j3Py9Ac8WKxUMLTdSfyXdnvZLk+IzvFxw1Fabt9Eu/+RxP7Wv7S8vxU1mXw3oNwy+FLOT53Q4+2yA/fP8A0zB+6O/3j2x830UV+c1688TUdSo9Wf13lOV4fKMLDDYeNkvvb6t+bCiiiuU9o2PCmhQeI9etbK71K20izdsz3t2+2OKMfebHVjjoo5J4r7K0n9rX4X/A7whbeG/A2lXuvLAvzzlBAk8h+8zu43FmP+xjGAMAAV8O0V6GGxc8LFuCV316/I+XzfIMPnc4fW5SdOOvInZN93bV+Wuh9GeNf27PiN4m8yLSntPDlq3A+yRebNj3eTIz7qorwvxF4x13xddG41rV73VJs8Nd3DykfTcTgewrHorOri61b45tnXgcjy7L1bDUIrztr9+7+8KKKK4z3NgooooGfWH/AAT38cf2V8QNY8MyyYh1S2E8Sk/8tYj0H1Ryf+ACv0D29K/H34QeMH8A/E3w5r6MyJZ3kbSlephY7ZB+KMw/Gv2AhcSxIwPBXOa+9yas54dwf2X+DP5e8Q8DHDZqsRHaovxWj/CxPRRRX0B+WhRRRQAUUUUAFFFFABRRRQAUUUUAfnB/wV28CbrfwH4yij4V59JuZMdcgSwj9Jq4/wD4JK+Of7M+JfjHwnJJti1bTY76NWPBkgk24HuVnY/8B9q+tf8Agol4I/4TX9lfxQ6R+Zc6NJBqsI9PLcLIfwjeSvzI/Yl8b/8ACBftQ+Ab9pPLgub8abLk4BW4UwjPsGkU/hX22D/2rKp0usb/AIaotao/dGikXpS18SQFFFFABRRRQAUUUUAFFFFABRRRQB+Kn/BRXwX/AMId+1V4okSPy7bWI4NUiGOu+MLIfxkSSvmev0S/4K8eDBDrfw/8Vxpkz29xpk746bGWSMfj5kv5V+dtfq+VVfbYOnLyt92hotgooor1hn6N/wDBIjxntufiB4Tlk+8ltqdumemC0cp/WH8q/Sc1+Mv/AATV8Y/8It+1Tolo0nlw63ZXWmuSePueao/F4VH1Nfs0elfmOeUvZ4xy/mSf6foQ9xaKKK8AkKKKKAPHf2uPGH/CDfs2fELVg5ikXSZbWJ88rJPiFCPcNIK/B7rX66/8FUfFn9hfs52mkI+Jdb1mCBkz1ijV5SfwZI/zr8iq/QuHafLh5T/mf5f0y4hRRRX1ZQ6NDI6qoJZjgAd6/oQ+EfhMeA/hb4S8NhQh0rSrWzbHdkiVWP1JBP41+Gf7OfhL/hOvjx4B0Jk8yG71q1Ey4zmJZA0n/jitX79pwAK+F4kq+9Tper/r8SZDqKKK+MICiiigAooooAKKKKACiiigBB0r5d/4KP8AjU+D/wBlfxDBHJ5dxrVzb6XGQeTufzHH4xxOPxr6iPSvzk/4K8+NNll8PvCcUmd8lzqlxHnptCxxH/x6b8q9LLaXtsXTj53+7Ua3PlP9hfwT/wAJz+1N4EtXTfb2V2dUlJGQv2dGlUn/AIGqD8a/cbbX5Zf8EkvBov8A4meM/FLx7k0vTI7FGI4Dzybsj32wEf8AAvev1OJxXoZ9V9pi+T+VL/MctxaKKK+dJCiiigAooooAKKKKACiiigApD0paSgD5Y/b98et4d+F9l4ft5QlzrlyFcA8mCLDv/wCPGMfQmvzvr6W/b38XNrnxkh0hZN0Oj2aRlM/dlk/eMfxUx/lXzTX53mtb2uJfZafd/wAE/rLgXALBZNTlb3ql5P57fhYKKK+3P2Sv2TNL1Hw9a+MvGdgl+14omstOnXMSRH7rup4csOQDwAQeSeOTC4WpjJ8kf+GPezzPMNkOH9viN9klu35fqz4jwfQ0V+xtx8OPC13p32C48PaZNabdvkPaRlcem0rivjr9rv8AZU0jwnoM3jXwdbfYbWBl+36dGSYlViFEkY6rgkZXpg5GMHPqYnJqlCm5xlzJbnxGUeIWFzHFRw1am6bk7J3TTfRPa1z43ooor50/Wdz3Lw/+2P8AELwr4Q07w7pMunWVrYW620M4tjJNtUYBYuxXOPRRXMa/+0p8TfEykXvjLUwp6i0cW4/KILXmlFdksZiGlFzdvU8Cnw/lVOTqLDx5m7t2Td35vUvanrupa3N52o6hdX8n/PS5maRvzJNUaKK5XOb1Z7VOhSpLlhGyCiiipNQr9Gv2BfCh0T4OPqrr8+r3ss4JHOxMRAfmjH8a/OUDJAr9f/gx4VPgr4W+F9GZAktrYxJMo/56FQXP/fRavpsipXrSqdl+f9M/HfErGezwNLDJ6zl+CX+bR3NFFFfbn83hRRRQAUUUUAFFFFABRRRQBXmnS1ieWRwkaKWZmOAAOpJr+fT9pb4qSfGr46+MfF5kaS2v79xZ7v4bZP3cI9v3arn3zX7Eft7/ABW/4VJ+zF4tvIJvJ1LVohotkQcHfPlXIPYrEJWHutfjz+zJ8K3+NXx48G+ETGZLW+v0a8x2to8yTc9v3aNj3IqJdjSPc/Yj9gr4Rj4P/sx+FLKaHydU1eP+2r7IwfMnAZAR2KxCJSPVTX0TUEUKQRJHGoSNAFVVGAAOgFT1ZmFFFFABRRRQAUUUUAFFFFABRRRQAUUUUAfm1/wUz8H33w1+K3w/+Mugr5N0k8dtPKowBc27ebAzeu5N6/SKv0C+H/jGx8f+CdD8S6a+6w1ayivYcnJCugbB9xnB9wa83/bB+E4+Mv7PnivQIYfO1OO2N9p4Ay32iH51VfdgGT6Oa8N/4JY/FlvFvwa1LwZeTb7/AML3Z8lWPP2Wcs6fXEglHsCor2Z/7RgYz+1B2fo9v8iuh9u0UUV4xJm6/otp4k0LUdIv4hPY39vJazxHo8bqVYfiCa/OH/gnRrd38Gv2kPiL8HtWlKmZ5RBv4D3Fq7DKj/biZnz3CCv0u61+ZP7cNnN+zz+2Z4C+LVjE0dlqTQ3F0YxjzHgKxXCD/egaMfVjXsZc/aqphn9paeq1Q12P04oqnZXkOo2cF1byLNbzxrLHIhyrKRkEH0INXK8fYQUUUUAN7V+XnjK3/wCFFf8ABTeOYDyNL8T3KSAdBILyPYxP/bzk/wDAa/ULoa/OX/grB4Tn0XWvhv8AEPTwY7m3kk0+S4A+66MJoP184/hWkKCxlGtg57VIyj+GhtSlyTTPtZaWsbwX4kg8ZeENE161x9m1OyhvI8HOFkQMP51tA4r+FK+Hlh686UlZxdn6o+qvdaCgU8DFIBmnURiJsKUCgCl6V0xiSFKBmgDNOrrjEkAMUUU4DFdEYiuIBmnAZoAzTq6IxJbADFFFOAxXRGBAgWnAYooroUBXCilC04D0rZQFcbtpQMU7bS1soCuNwaXGO9LRWqgK4UUUuDVqAhKKdto2ir5AG0U7AowKfIA2inYFGBRyANop20UbaXIA2il20YxUuADcZ70baWis3AdxhGaTbUlIVrJwHcjop5FNK1k4DuIRmmladRWEoDuMoIzTiM0hGKwlAYwjFNIxUlIRXPKJSZHQRmnEZptc8ol3GkYpKfTSMVzSiMaRSU4HNIRXLKJQ0jNMIzUlIRmuWURpkQ6V+IP7QOnf2V8dPiDa42rHr99tH+yZ3K/oRX7gEcV+NP7Zmm/2V+0349hxjderPj/rpEj/APs1f0V4J1eTNMRS/min9zS/U8/Gr3E/M8Wooor+yjxgooooAKKKKACiiigAooooAKKKKACiiigAooooAKKKKACiiigD7t/4JXad5viL4g3+P9Ta2kOf995T/wC06/REDNfC3/BLDTfK8KePb/H+uvLWHP8AuI5/9qV91gV/n34m1fbcUYh9FZfcl+p9BhValEUDNOooAzX5nGJ0ABmndKOlFdMYibCnAYoAxS10xiIQDFOAzQBmnAZrrjElsQDFOC0oGKK3jEi4UoGaAM06t4wEIFpaKUDNbxgK4lKBmlAxTgtbKArjdtKBTsYorZQJuJto4paK0UAuFFLjNLtq1AQ2inbaMCr5BXG0U7AowKOQY2inYFGBRyANop22jbU8gDaMClwaSpcAE20hFOorNwHcjK0hGKlIpCKycB3I6KcRmmkYrFwKuIVptPoIzWEoDGUhWnEYpK55RHcYRmm1KRmmkVzyiUmMpCM04jFJXPKJQykZc08jNN6VzSiUmN6UnUU8jNN6VzSiMYRTSMVJ1FNIrllEpMjIzWL418SQeDfCGt6/c4+zaZZTXkmTj5Y0LEfpW50r5v8A2/fG3/CH/s2a1bxyeXc61PDpkRB5wzb3H4xxuPxr2Mgy55lmuHwq+1JJ+l1d/JETnywcux5v/wAEoPCc+s6x8R/iJfgy3NzJHp8dwR953YzT/r5Jr9HOtfNP/BPPwF/wgn7LPhcyR+Xd600urz8fe81sRn8Ykir6VzkV/bmLknWcY7LRei0PlZO7HUUUVyEiE4pGYAZpCc147+1v8Tv+FQ/s9+MvEMU3k34s2s7FgcMLib91GR7qW3fRTVUoSqzjCO7dgPif4K/8ZRf8FGte8Yv/AKV4f8NTS3du3VDHb4gtcehL7ZcezV+nmOa+IP8AglX8Mf8AhGPgvq3jK5h23niW+KwuRybaDKLj6yGb8hX2+1elmdSMq3s4/DBKK+X/AARsWiiivLEfMv8AwUG+LI+Ff7N2vR203lap4hI0W1wfmxKD5zevESyDPYstZf8AwTd+Ev8Awrb9nTT9UuofL1TxTKdWlLD5hCRtgX6bBvH/AF0NfOv7cmp3P7RX7X3gb4O6ZMzWemyR290Y+fLlm2y3EnvsgVD7EMK/SjSdNttE0u006zhW3s7SFIIYUGFRFUKqj2AAFezX/wBmwcKfWfvP06f5j6GhRRRXjCCiiigAooooAKKKKACiiigAooooAKKKKACiiigD83v+CvvwjF3ong/4kWkOZbSRtFv3UZJjfdJAT6AMJRn1kFeQ/wDBJ/4s/wDCH/HPUvBl1NtsPFVkREjHj7VAGkT84zMPc7a/Sz9pb4WJ8aPgX4y8IGMSXV/YubMntcx4khPt+8Rc+2a/Bj4eeMtQ+F3xF0DxNZBo9Q0TUIrtUbK5aNwSjexwQR6E1D0ZotVY/o6orJ8NeILLxX4c0rXNOlE+n6laxXlvKP445EDqfxBFa1WZhRRRQAUUUUAFFFJQB8nftl/tJy+AbOTwX4cuGi8QXcQa6u0yDaxMOAp/56MOh/hHPUgj8+SSxJJyTySa+xP+Ch/gX7Jr3hzxXChK3UT2Nw2OAyHfHn3IZ/8Avivjuvz3Np1HiHGb0W3of1VwJhsJSymFbDr3payfVtNp/JdEFFFFeIfpIUUUUAFFFFAr23Citnw34M13xjdfZ9E0e+1WbPK2du0u33OBwPc17v4J/YP+IfiXy5tXNn4ctW5Ink86fHsiZH4FhXZRwlav8EGzwsdnuXZcr4mtFeV9fu3/AAPm+rGn6bd6tdx2tjazXlzIcJDbxl3Y+wHJr9DfA/7AvgTw/wCXLrs954luF5ZZX8iEn2RDu/Aua968K/Dzw54Htfs+haLY6XCfvC1t1Qt/vEDLH3Ne3RyKrPWrJR/F/wCR+b5h4lYOleOCpOb7vRfq/wAEfm54I/Y8+JvjURy/2Kui2jj/AF+rSeUR/wAAAMn5rX0J4G/4J4aJYiKfxR4gutUkHJtrJBBFn0LHczD3G2vsRQF4AowQP8K9yhlOGpatcz8z8zzDjrOMdeMZqEf7q1+93f3WOA8EfAjwJ8O9j6F4asrSdOlwyeZN/wB/Hy36135GV6UbOKXH4160YRpq0FZeR8LWxFbEz5603KXdtt/iOHSloorQwCiiigAooooAKKKKACiiigAooooA53x94Yh8beB/EPh24x9n1bT7ixkyONskbIf/AEKv58IpL3wn4jR13Wuo6bdAj1jljf8AmCK/ovFfhJ+2N4L/AOEB/ab+IeliPy4n1R76JQMAJcATqB7ASY/CvruHql51KL6q/wCn6lRP3A8E+JIPGPg/Q9etsfZtTsYL2LBz8skauP0atsjpXzp/wT/8Z/8ACafsqeC3eTfc6bHLpcoznb5MjKg/79+X+dfRtfLYin7KtKn2bRIUUUVkAUUUUAFFFFABRRRQAUUUUAfIH/BUHwd/wkf7Mk2pqm6TQtVtr0sByEctAR9MzKfwFfj3X76ftM+Eh45+AHj/AEUJ5ktxo1y0K4zmVELx/wDj6rX4FkYJFfoHDtXmoSp9n+f9MuIUUUV9aUdr8FPFx8AfF3wX4j3+XHpmr2tzIc9Y1lUuD7Fcj8a/oKQ5Va/nBBwQfSv6BPgP4s/4Tv4M+CPEBfzJNQ0e1nlOc/vDEu8fg24fhXw3EdPWnV9V/l+pMjvqKKK+LICiiigD8x/+Cu/iw3Hij4feGUfH2WzudRkQHr5rrGhP08l/zNfnpX1T/wAFLvFX/CR/tVa1aB98ejWNpp6nPA/d+cR+DTN+Oa+Vq/V8pp+ywdOPlf79TRbBRRRXrDPq/wD4JleE/wDhJP2p9Mvim9ND0671A5HAJQQD9Zwfwr9kzX5qf8EhvCe/UPiH4lkjx5cVpp8L467jJJIP/HIvzr9KzX5hndTnxjj/ACpL9f1Ie4tFFFeCSFFFFABRRRQAUUUUAFFFFABX41/8FNvGP/CT/tSajYq++LQ9OtdPXB4yVM7fjmbH4V+yJbCk+gr+f74++LT48+NvjnXw/mRX+s3UkJzn915jCMfggUfhX0/D9LmxEqnZfmVE/S7/AIJUeDv7D/Z+1LW5I8Ta3rEro+PvQxIkaj8HEv519qnqK8a/ZB8H/wDCC/s0/DzSjH5T/wBkxXciEYKvPmdwffdIa9mrxMbU9riJz7tiYUUUVxiCiiigAooooAKKKKACkpaKAGcYpk7KkTt6DNOPXFcR8afFR8FfCvxPrKOI5bWxlaJv+mhUhP8Ax4rWc5KEXJ7I2w9KVerClHeTSXzZ+Wvxl8Ut40+KninWS/mJc6hMYmz/AMslYrH/AOOKtcZQTkk0V+V1ZOc3N7s/uDBUFhcNTox2ikl6JWOr+FXgx/iD8RfD/h9VLJfXcccu3qsQO6Rh9EDH8K/X+ws4rCzt7aGNYooUEaIgwqgDAAHoBX55fsB+FBrHxbvNZkTdFpNkSjY+7LKQq/8Ajnm1+i2/Jxivtslo8lB1Osn+CP5x8Rce8RmccMnpTj+L1f4WFIz1rj/i7p8WsfDHxVYzAGKbTZ0bPvG1dixAHtXnnx91lfD/AMGvGF8TtZdNnRDn+JkKr+rCvdqtKnJvazPzTAxlLFU4w3clb1uj8jTwTRRRX5RLc/uKn8EbhRV7TdA1PWG22GnXV63pbwtJ/IV1WmfBD4g6uwFr4M1ts9GexlRT/wACYAVrGjUn8MWzkq5jhMP/ABasY+rS/M4eivZtO/Y/+LOpMCPCsluh/iuLmFcfgXz+ldXp37A3xLvFUzS6NYjuJbl2I/75jb+ddMcBip7U39x4tbijJqHx4mPyaf5XPm6ivsDSv+Cc2uTqP7Q8XWdme/kWjzf+hMldjpn/AATj0KJB/aPi3ULg9/s0CRZ/76L11RynFS+zb5r/ADPGrceZHS/5e8z8ot/pY+Qfgz4WPjX4q+FtHCeYlxfw+apHWJWDSf8AjitX7ARII4kX0GK8J+Ff7IPgz4TeKLXxBp8uo3upWquIpb6ZWC71Kk4VVGcEj8a92BBwBX1eWYOWEptT3bPw7jLiCjn2Kpzw9+SMbaq2rev6EtFFFeyfn4UUUUAFFFFABRRRQAUUVG7rEhdiFVRkk9AKAPyy/wCCvnxUOp+NvCHw+tZswaXatql4qngzSnZGp91RGP0lqz/wSB+FX23xN4y+Il1DmKwgTR7J2GQZZCJJiPQqqxj6SGvjT9pj4nt8ZPjz418WiQy21/qMgtGJ/wCXaP8Adw/+Q0Sv2N/YO+F3/Cp/2X/BunzQ+VqOpwf2xeZGCZLj51BHqsflqf8AdqFqzR6RsfQ1FFFWZhRRRQAUUUUAFFFFABRRRQAUUUUAFFFFADWG5a/L7wST+yP/AMFG73Q2zaeGPFcxgiHSMQXbB4ceyTgR57BWr9Qema+BP+CrXwtluvCfhX4laajR32h3P2G7mi4ZYZDuicnsEkBA95q9TLZxdSVGe0018+hSPvvGaXFeafs7fFGL4zfBbwn4tRlae/sk+1Ko4S5T5Jlx2AkVse2K9LrzJwdObjLdaEi18mf8FKvhh/wn37OF9qtvD5mo+GbmPU4yo+Yw/wCrmH0CvvP/AFzFfWJ6Vl+JdAs/Ffh7VNF1CLzrDUbWW0uIz/FHIhVh+IJrWhWdGrGoujA8D/YB+J//AAs/9mjwy80vm6joYbRrrJyQYceXn6xNEfrmvpEdK/NL/gm7r958I/j98R/g/rMu2R3kMIbgNcWsjI20f7cbFs+kYr9LRxxXVmFJUsRLl2eq9HqNi0UUV54hK+aP+Ch3gL/hOv2WPFDRx+Zd6K0Wrw8dPKbEh/CJ5a+lgeayPFvh228XeFtY0O9G6z1OzmsphjOUkQo36E1rQqeyqxmujTA+Rv2AfGv/AAmP7NmiQSSeZc6LPNpkpJ5wrb0H4RyIPwr6PIyK+A/+Ca2tXPhPx18SPhzqR2Xds4uRCT9ySGQwzfq0f/fNff8AX8rceZcsu4gxEIr3ZPmXo1fT5n0uHnzU4sSnAUgGadXwsYnQFKBmjqacBiuuMSQ60UU4DFdMYibADFOAoApa6YxIbClAzQBmnV1RiSFFFOAxXRGIriAZpQMU4DNLXRGBFxAtLRSgZrdQEJS4zRj3p1bKADcGnUUuDWqgTcSil20uBWigIbRT6KvkAbg0YNOop8gDcGjBp1FPkAZRT6KnkAZRTsCjbUOADabg0/BpKzcB3G4xSU+k21k4DG0hWnEYpKxcBjSKaRipKQisJQHcjopxGabXPKJdxpGKSn0hGa55RGMIppGafSEZrllEpMjIxTSMVIRmmkYrGUS0xpGKSn00jFccojGkU09KfSEYrklEojI+WvyR/wCChWmfYP2oPEE+MfbLWzn+uIEj/wDZK/XA9K/Ln/gpzp32T4+aTcKPlutAgYn/AGhNOp/QLX7V4Q1fZcQOH80WvxTOHF60/mfIdFFFf3CeKFFFFABRRRQAUUUUAFFFFABRRRQAUUUUAFFFFABRRRQAUUUUAfp9/wAEw9N+z/ArXbsjDXOvygH1VYIAP1LV9iDgV8y/8E7NN+w/syaVNjH2y/u5s+uJNn/slfTXav8AOnjap7fiLFz/ALzX3aH0NDSnFC9ad0oAxSdfpXxsYm4tOAxQBilrqjEkQDFOAzSgYpQM11xiS2AGad0opQM10RiQ2JTgMUoGKK6YxEFFKBmnAV0RiTcQDFOApRxRXRGBNwAxRRTgtbqAhtLg07GKK2UBXE20tFLtrRQFcSinYFLWigIZS4NOoq+QBuDRg06inyANwaMGnUUuQBlFPpMCpcAG0U7bSbahwAbtpCMU6is3AdxlFPxmkK1k4DGdaQinUVhKBVxhWm1IRmkIrCUB3GUhGacRikrnlEq4ygjNOIzTa5pRGNIxTSMVJ1ppGK5pRLTGUhGacRikrnlEoZQRmnEZpmcVySiUhKQjNPIzTa5JRGMIr4B/4KS61deLfHnw3+HOmnfeXDm4MI/jknkEMP6rJ/31X3+wyRX5++FIP+F7f8FOGlP+kaX4YuWkI6iMWce0H/wJwf8AgVfr3hdgFWzl4ya92jFv5tWRx4ufLTt3P0s8J+HrXwn4Y0fRLJdlnplnDZwLjGEjQIv6AVsUUV/Qbbbuz54KKKKAE71+df8AwVU8dXWuaj4A+FWkbp72/uP7SntkPLuzGC2X8SZuPYV+iTnYua/MT4Vj/hqP/gpFrHid/wDSvD3heeS6gbqnl2uIbcqe26XbLj/er1ctiozlXltBN/PoNH6G/CrwHa/DL4ceGvClptMGkWENpvUY8xlUBn+rNlj7muwByaWivKlJyk5PdiGmsDxr4rsfA/g/W/EepN5en6VZy3s7DrsjUsQPfjA966A4FfFX/BUf4tHwb8ELHwfaS7NQ8VXYjkVTgi1hKvJ+bmJfcFq6MLRdetGmur/DqNHln/BNbwnffFb40fED40a/H5k/nSw27tyv2q4YySlD22R4XHpLX6U14Z+xn8Jv+FN/s8eFNFmh8nVLqD+0tQBGG+0TYcq3uilE/wCAV7lkVtj6qrV5OPwrReiBi0UUVwiCiiigAooooAKKKKACiiigAooooAKKKKACiiigBuOa/CH9u74U/wDCpP2nvGGnww+TpupT/wBsWQAwvlT5dgo9Fk8xB/uV+8FfnH/wWA+Fv23w34L+IVtDmSynfR711GSY5AZISfQKySj6yCpexcXqewf8ExfiqfiH+zLYaRczeZqPha6k0uQMfmMP+shb6BX2D/rnX15X5B/8Emfil/winxz1XwdcTbLPxPp58pCeDc2+ZE/8hmf9K/XymthSVmFFFFMkKKKKACiiigDxH9rzwMPG3wO19Y4xJd6eg1CA4yQYuWx7lN4/Gvy1r9q760jvrOa3lRZIpUKMjDIIIwQa/Hz4ieDbjwV8QNc8OmNy9leyQRjGWdN3yN/wJSp/Gvj88o3lCquun+R+9+G2ZRjTrYKo9mpL0ej+6y+85eivVvA/7L3xI8fsjWPhq5s7ZuTc6l/o6AeoD4Zh/ug19B+Bv+Cdqssc3i3xM2/+K00mLA/7+uP/AGQV4lHLsTW+GDt3en5n6RmHFmUZddVaycl0jq/wvb52Piau08F/Brxr8QnT+wPDV/fRP0n8ry4f+/r4T9a/SnwP+zB8OfABjk0/w3az3Sci5vh9okz6gvkKf90CvU4reOFQqIqqOAAOle7RyLrVn8l/m/8AI/NMw8TL3jgaPzk/0X+Z8CeBv+CefibVCk3ijXLTRYTyYLRDcSn2JO1VPuC1fQngj9i34aeD1R59KfX7tOfO1WTzFz/1zACEfVTXve3FKf0r26OX4ahrGF356n5tj+LM3zG6q1mo9o6L8NX82Zuk6FYaJapbWFjBaW0YwkUESxqv0UAAVp/Skbil/hr0kraI+RcnN3k7sdRRRTEFFFFABRRRQAUUUUAFFFFABRRRQAUUUUAFFFFABRRRQAhFfk3/AMFYfBv9j/HPQPEEce2HWdHVHbH3poZGVj/3w0Qr9Yic18G/8FbfB/8AaXwp8HeJUj3SaVqz2jMByqTxEk/TdAg/EV7GT1fZ4yHndf18xrcof8EjPGP2zwF458Lu/On6jDqCKT2njKHHsDbj8/ev0CIxX5Gf8ErPGH9hftDahosj4h1vR5olTPWWJklU/giy/nX66085pezxcvOzBhRRRXjCCiiigAooooAKKKKACiiigCtcwpcQSRyKHR1KsrDIII5Ffzz/ABH8Lv4I+IPibw9ICH0nU7mxIPX93Kyf+y1/RB1FfiL+394T/wCES/au8cRomyC+lh1CM4+95sKM5/77L/lX1vDlS1adPur/AHP/AIJUT53ooor9ALCv2b/4JseLT4l/ZU0C2Z/Ml0e7utOc554kMqg/RZVH0Ar8ZK/Tj/gkP4q+0eDviD4bZ8fY7621BEPfzo2RiP8Avwv5ivm8+p8+Ecv5Wn+n6ilsfoXRRRX5sZhSMcKTS1g+N/ECeEvB2va3LgR6bYT3jZ6YjjZz/Kmk5OyA/CP9pHxP/wAJl8ffiFrAfzIrjXLvym9YllZY/wDx1Vrzapbqd7q5lmlcvJI5dmPUknJNRV+z0IKnSUF0VjUKKKK0+ED9e/8Aglt4U/sH9mqTVGTD61rFzdK5HJRAkIH0DRP+Zr7H7ivGP2O/DH/CJfsx/DiwKeWz6RFeMvo0+Zzn3zIa9nPUV+PYyp7XEVJ+bM2LRRRXIIKKKKACiiigAooooAKKKKAOK+Mviv8A4QX4U+MPEQfy30vSLq7Q5/jSJmUD3JAH41+BPhLQZvFvi7RtFt8m41O+htI8cndJIFH6mv2O/wCCjPiw+F/2UvFMaSeXPqsttp0Zz13TKzj8URxX5pfsM+Ev+Ey/aq8AWjJuitb46i5xwv2eNplP/fSKPqRX2uS/uMHWrvz/AAX/AAS1sft9ptjFpmn2tnboI4LeJYo1HRVUAAfkKuUUV8U9SAooooAKKKKACiiigAooooAKKKKAGHj618yft9+Kzonwbj0pGw+r3sULKDzsTMpP/fSIPxr6ZLfNivgH/god4s/tDx34c0BT8mn2b3LYP8Ur4wfcCIH/AIFXl5lV9lhZvvp959lwfg/rudUINaRfM/lqvxsfJVFFFfmx/YB2Pw6+Lniz4UXNzN4Y1VtNe52ecPKRw+3O3cHUjjc35mve/Cf/AAUL8Y6YQuuaLp2sRjvAz20h+p+ZfyUV8p0V3UcZXoK0JtL8PuPnMfw5lmZyc8TRjKT62s/vVn+J+iHhL/goF4D1ZkTWbLUtCc/ekkhE0Q/4EhLH/vmuf/a4/aE8I+MPghLpvhfXrXVJ9Tu4IpYon2yxRKTKWZGwwGY1HI/ir4Por0JZxWnSlSlZ3Vr9T5WjwBluGxdPFUZSi4SUuW91pqt1ffzCrGn2U2pX9taW6GSeeRYo0H8TMcAfmar1seEfEB8KeKNK1pbdLt9PuorpYZCQsjIwYA47ZArxKdnJX2P0TE8/sZ+yV5Wdl59D9fPBXhe18K+FtK0mCNPJsraK3T5ccIgUfyreEaKOFA+lfHvhT/gopodxsTxD4YvtO7b7GVLhfrhthA/OvZPC37WXwu8VlEt/FVraSN/BqG62OfTMgAP4E1+lUcZhqiShNfl+Z/H+PyDOMNOUsRQl3bSuvvV0exKBzS8Gs7TtZstUt0ntLuG5hcfLJDIHVvoRxWgCMcV6F0z5hxlB2luOooooJCkpaKACiiigAooooAKKKKACiiigBq14d+2n8Tv+FS/s0eOdbjl8q+nsjp1mQcN5058pSvuocv8A8ANe51+bP/BYX4k+RpHgbwDBL808sutXcYPIVQYofwJaf/vkUnsNas+BPgF8OJPi98aPB3hBFZ49V1KKK429VgDbpm/CNXP4V/QxBbx2dvHDEqxxRqERFGAoAwABX5M/8Ejfhp/wkPxl8ReM7iHfb+HtOEEDkfduLglQQf8Armkw/wCBCv1uPSlEqW4tFFFUQFFFFABRRRQAUUUUAFFFFABRRRQAUUUUAJkVw/xo+HFr8WvhX4n8IXe0Jq1jJbo7jIjlxmJ/+AuFb8K7ilohJwkpLdAfnh/wSu+It1pUnjf4T6zut7/TLhtRtraU/MhDCG5T22sIjj1ZjX6G49q/MD4+If2T/wDgoLoPj2EG28N+I5UvborwmybMN4D6kEmXHqy1+niOsyB1YFWGQR0Ir1cyipSjiIbTV/n1RTJaKKK8ok/Mb9s+2l/Zy/bd8DfFezjaLTtVaG6ujGMb2ixBdIP96Bk/FzX6XWlzFeW8VxBIssMqB0dDkMpGQQfSvlD/AIKZfC3/AITr9nS41u3h8zUfC90moKVGWMDfu5l+mGVz/wBc67D9gv4n/wDC0f2Z/C1zNN5uo6Oh0a7yckNBgJn3MRiY+5NexX/f4OnV6x91/oV0PoqiiivHJCiiigD8u/FEP/Civ+CnSyj/AEfS/E90sg7CQXse0n/wJyf+A1+ggGa+If8Agq/4VuNB8QfDX4iaeDHdW7yafJOB9142E8H6mY/hX2P4N8R2/i/wjouvWhBttTsobyLBz8siBx+hr8g8UcF7RYTMIr4ouL9U9L+p7WCleLibIGKKTOaeBivwiMT0mAGKWinAYrrjElgBinAUAUtdUYkNhTgMUAYpa6oxJCigDNPArqjEm4gGKd0pQMUM20E11xiTcb95KCDjFfOXi39tnwz4R8Tanos2iapNLYXEltJJGItjMjFSRlwccVl/8N9+Ewf+Rf1j/vmL/wCLr1I4Kq1flPoKfD2aVYqcKLaeq2/zPqRQB1NOzXy1/wAN9+E/+hf1j/viL/4ulX9vzwkT83h/WQPUJCf/AGpWywdXsW+Gc3/58S/A+pMUuBXzhpH7dPw/vnVbu31awycFprZWA/74djXo/hf9of4d+MHSPTPE9mZ2+VYbhjBIx9AsgUk/SreGqR3iefXybMcOuarQkl3s7feekgYoIzSROsqgoysD3FP20lA8jbcSinUuM1SiK43bRtp+2jbWnIK5GV9KNnvXkHxp/aW0D4JazZaZf2N5f3V1CZwtoEPlpu2gtuYdSGx9DXnX/Df3hT/oX9X/AO+Iv/i63VCbV0j3MNkWZ4qlGtRouUZbPTU+pdo9KNo9K+Wv+G//AAl/0L+s/wDfMX/xdH/Df/hL/oXtY/KL/wCLo+rVOx1/6sZx/wA+JfgfUhRce1IV3EHNeSfBT9pLQPjZqeoWOnWV5YXNpGsjJeBBvUnBK7WPQ4z9RXryx7c1lKm4uzPAxWFrYKq6NeLjNdH5jcYopSMkVm+ItWfQ9Evr5LSa+e2geYW0GPMl2gnaucDJxxWfI2c8U5NRW7NDAowK+W2/b88Ig4/4R7WQf92L/wCLpv8Aw354S/6F/Wf++Yf/AIutHhZ9j6dcNZvJXVCX4H1EFDvu9KdjBr5cP7fnhM9NB1gf9s4f/i6+i/CXie08Z+GdO1uwYva3sKTxE9QrDOD7joR6iueph5w1kjzsZlWNy5RliqbgnormxSEZpxXikrilA8sYyntQc44ryX4z/tH6B8E76wsdRtbm/vLuNpRDabC0aA4DNuYcE5A/3TXmg/b68K550DWP++Iv/i60WDq1FzRjoe7hcizLF0o1aFFyi9n3PqThhmmkZr5fP7fPhIpgeH9YH/AYf/i6+gfBHidfGXhLTtaWwuNPjvYhMltdYEqofulsEgZGD16EVyVsLUpK842McZlWNy5KWKpuCbsr2/zN0jFFPIppGK8yUTzkxpGabT6QjNc0olDCM00jNPpCK5JRKTI6CM04jNNrmlEtDehpKcRmmHiuSURoSvzj/wCCqGm+V4z8Cahj/X2FxBn12SKf/alfo6RxXwX/AMFVtNMuifDvUMcQ3F7AT/vrCR/6LNfpnhnU9jxNh+0rr8P8znxKvTZ+d9FFFf3seCFFFFABRRRQAUUUUAFFFFABRRRQAUUUUAFFFFABRRRQAUUUVE3yxkxn7IfsQ6d/Zf7LngSLGC9vNN/33cSv/wCzV7mB81ea/s0ab/Zf7Pvw6gxjOhWcpHoXiVz+rV6X/HX+bXEEvbZviqnecn97PoaatBLyFpwGKQDNOryIxNBAMU4DNAGacBmuuMSWwAzTqOlKBmumMSGwAzTqKK64xEFKBmlAxTgK6YxJbGhfn6/hSkKp3ZrH8Y+JYfB3hbVNcuYpJoNPtpLqRIsb2VFLEDPGeK+dv+G+fCf/AEANY/75h/8Ai69OjhqlVXhG56GDyvG5inLC03JLR2sfUXDUtfLift8+EkX/AJF/WP8AvmL/AOLq9of7dHhTWdXs7BNB1ZJbudIFYrFgFmCgn5+nNdawVRbxPQlw3m0E5OhKy9P8z6YxiihG8xVYd+acBis4wPmhm0qny0qr8teJ/F79qfQvg54qTQtQ0q/vLlrdLkSWoj2bWLAD5mBz8prhv+G/fCm7/kAaz/3zF/8AF13QwtSSuke7QyDM8VSjWo0W4y1T01/E+pmGRxSnOVr5bX9v3wkv/Mv6z/3zF/8AF1698FfjXpvxr0e91HTLG6s47Wf7O6XYUMW2hsjaTxzVvDzgryRli8lzDA0nWxFJxiurt1PR6XFOwaNtZqB4lxmw+tG3P+zTJnS0iaR3CRKMszHAA9TXh/xA/bE8AeCJmtba8l8QXqEq0WmqHRT7yEhf++SfpW0aMpaJHZhMDisdPkw1NzfktvXse6YHpRj2r4n1n/goJqMjsNL8JW0Kg/K91ds5I9wqrj8zWKv7fHjDfk6JpOz0BkB/PdXQsLM+rhwZnU1f2VvVr/M+8WX3xQUz0OK+NPD3/BQRkdI9Z8JZi/ims7vJH0Rl5/76r3T4b/tN+A/iXJFbWOp/YdTk4Wxv18qRj6LyVY+ysTWcsNOPQ8nG8O5pgIuVei+VdVqvna9j1jb70bT6U5SHXIORRtrncD564yinUVm4juM600/P91sU4qR92uY8a/EXw18OrH7Z4g1WDTYjkKJG+dz6IoyzH2ANJU3J2RVOnOtJQpRcpPZJXf3HS4I60mNtfK3iv9vnw/p8rxaBoV3q5U4E1xILeNvccMxH1ArgNQ/b68TzOxtPD2m269hJK8hH4grWiwVWR9fQ4RzmvHnVGy82l+F7n3Rtz1FNII6V8NWH7fXiaFwbvw/p1yncRyPGfzJau+8Kft7+H9QlSLXtDvNHLYBlgkWeNfc8K2PoDWU8DUWth1+Es5oR53RuvJp/he59TbgDihiFGa5zwZ8QPDnxD05b7QNTg1GHo3lP8yH0ZT8yn2IBrot3ODXmTpOm7NHyVSnOlJ05xakt09GBFNIxUlIRXHKIXI6CM0pGKSuaUS0xvQ0nWnkZpvQ1ySiMYRimkYqQjNNIrmlEtMZTSMU8jFJXLKJQykIpxGKaDXLKJSMXxl4kt/B3hHW9euiBbaZZTXkmTj5Y0Ln9BXx1/wAEoPClxruvfEn4iagDJdXEkenxzkfed2M8/wCohP416j+3942/4Q39mrXIEk8u51qeHS4jnkhm3yD8Y43H412f/BPDwH/wgv7LXhl5I/Lu9bebV5hjGfMbEZ/GJIq/pPw4wX1TJa+La1qSUV6LVnkY6XvKJ9NUUUV+iHlBRRRQB5D+1V8Tx8IPgD4y8TRy+Tew2LW9kwOD9plxFER64Zw30U187f8ABKX4YHw78I9c8a3UW278R33lQOw621vlQQfeRpQf9wVy3/BVrx9c6kfAnwv0rdPe6jc/2nPbRn5nOTDbr77mabj1UV9ufB/4f23ws+F/hfwnbhSmkWENqzoMCSQKPMf/AIE+5vxr2X/s+BUes3f5L/gldDtKKKK8Ykbivy/+Jp/4a3/4KLab4YT/AEvwv4WmW1nGMxmK1Jkud3+/MTFn0K19/fH74nQ/Bz4N+LPGErKJNMsXe3D9HuG+SFT9ZGQfjXyB/wAEp/hjMmgeLvifqitLf6zcnT7WeXl2jQ+ZO+e4eQqPrEa9nAr6vRqYp7pcsfV/5Ia7n6Aqu1cU6iivGEFFFFABRRRQAUUUUAFFFFABRRRQAUUUUAFFFFABRRRQAV49+1n8MP8Ahbv7O/jnw1HF515Np73NmoGSbiHEsQHplkC/RjXsNIRkEetAH86Pwd8f3Hwp+KvhXxbblt+jalDdui9XjVxvT/gS7l/Gv6IrC9g1axt721lW4tbmJZopUOVdGGQR7EEV+A37WPw0/wCFR/tFeO/DMcPkWkGpPPaIBgC3mxLEB9EdR9Qa/Xf/AIJ/fEz/AIWb+yx4OuJZfNvtIibRrnnJVoDtjz7mLyj+NRE0l3Po+iiirMwooooAKKKKAIyPXtWBb+CtBt/EFzrMelWaatcY868FunmyYUKMvjccAAde1b+PmoA796Gk9xxnOF+V2vv5ociKo+VQv0p1FFAgooooAKKKKACiiigAooooAKKKKACiiigAooooAKKKKACiiigAooooAKKKKACiiigBAMV89ft7eE/+Ev8A2UvHUCpvnsbePUYzjO3yZUkc/wDfAcfjX0IetYHj7w3F4z8DeIdAmx5Wq6fcWL56YkjZD/6FWuHqeyrRn2af4gfh/wDsf+Lv+EI/aa+HOqF/LQ6tFZu+cAJPmBifbEhr93zyBX85tnc3Xh3XYbiPdBe2NyrrnqkiNkfkRX9D3hnWofEnhnStWt/+Pe/tIrqP/ddAw/Q19TxFTvOnVXVW+4qRrUUUV8iSFFFFABRRRQAUUUUAFFFFACV+VP8AwVs8Kf2f8X/CPiFU2x6npBtWIH3nglYk/XbMg/AV+qx6V8Ef8Fb/AAx9s+FngnxAE3Np+ryWZYfwrPCW/LMA/SvZyap7PGw87r8Brc/LSiiiv1Q0Cvtf/glD4p/sr4+a3ozvti1XRJNq/wB6WKWNl/8AHTJXxRXvf7Cfif8A4RT9q34fXLPtjubx7BhnhvPieJR/306n8BXm5lT9rhKkfJ/hqN7H7kUUg6UtfkhiNHWvC/22/Eh8Kfsr/EW7DbGm002QOevnusGPykr3UdTXxv8A8FS/En9j/s0RWKthtW1q2tivqqrJKT9Mxr+YrswMPaYinHzQ0fkLRRRX7CaBVnTLGXVNRtbO3XfPcSrFGvqzEAD8zVavUP2YPDf/AAlv7RHw50wpvjk120klX1jSQO4/75U1hWn7OlKb6K4H7veG9Gh8O+HdL0u34gsbWK2j/wB1ECj9BWrTV4UU6vxpu7uzIKKKKQBRRRQAUUUUAFFFFABRRRQB8Af8FdPFP2T4eeBfDgfBv9TmvyoPUQRbP/bivF/+CT/hQ6r8dtf1x03RaVororY+7LLKir/46slT/wDBWbxR/aPxu8NaGj7o9N0QTMM/dklmkyP++Y0P4163/wAEiPDH2XwH4+8RFOb3UbewVyP+eMRcgf8AgQP0r7X/AHfJvOX6v/IvofoLRRRXxRAUUUUAFFFFABRRRQAUUUUAFFFFAEJkVDzwetfk/wDtPeKh4w+Oni29Vi0MN2bOPngLEBHx7EoT+NfqjrMtxBpV5JaQG6ulicxQggGRgCQuTwMnjmvyR8bfDDxz4cv7y68Q+G9UtHkkaSa5e2YxMxJJPmAFT+dfNZ2pOlGEFpe7P2Dw3VCnjKtatNJ8qSTau7u7t9yOKooII6jFFfEbH9IRlGXwhRRRSLCiiigAooooAKKKKBOPMaejeJdX8Nz+dpOq3mmTH/lpZ3Dwt+akV6v4U/bE+KPhTYg8QDVIF/5Y6jCsmfq+A/8A49XitFdVPE1qXwya9GePi8ny/Gq2Ioxl6pfmfZ3hL/govdx7IvEfhRJv71xp05X8o3B/9Dr2/wCHv7ZHw7+IGo2WmQXd3p2q3kqwQWd5asGkkY4Chk3KOT3Ir8wq90/Ys8LDxL8e9Hkdd0GmRy30gI67V2IfweRD+Fe5g80xNSrGk2ndpar/ACsfm3EHBeTYbBVcZTTg4Rb0ejaWis77vtY/UMcgUtIOlLX25/NwUUUUAFFFFABRRRQAUUUUAJ0Ffhd/wUG+JH/Cyf2q/GMsUvm2WjyLotvznaIBtkH/AH9Mp/Gv2s+JHjG2+Hvw/wDEfii7wbbR9OuL9wxxuEcbPj8cY/Gv53EXUvHPi0KN17q+sXuOfvSzSv8AzLN+tTI0h3P2I/4Jd/DceCP2YbPWJotl74mvptRZmHzeUp8mIfTEZYf9dK+wa5r4eeELX4e+AvDvhizx9l0fT4LCMgY3CONUz9TjP410bU0Q9WOooopiCiiigAooooAKKKKACiiigAooooAKKKKACiiigD46/wCCnXwl/wCE9+AS+JLWHzNT8KXQvAVGWNtJhJgPp+7c+0Zr0L9hn4tf8Lf/AGcPDF9PN52qaXH/AGRfEnLeZCAqsT3LRmNj7sa9s8T+HbLxb4d1TRNSiE+n6lay2lxEf445FKsPyJr85v8Agnf4hvfgn+0d8QPgzrcpU3Ekotg3Ae5tmblR6SQlnz6RrXs0bYnAzpfag7r0e/8AmPofphRRRXjCMfxZ4bs/GHhfV9B1CPzbDU7SWzuE/vRyIUYfkTX53f8ABNLxJe/C342fEj4O61JsnEkksKtwPtFtIY5Ao/20YN9Iq/SjNfmL+17C/wCzZ+3T4L+KVsjQaXrDw3d0yDAbZi3u0HuYSrfWSvYy/wDewqYZ/aV16rVDXY/Tuiq9vOlzBHLE6vG6hldTkMD0INWK8cQUUUUAfMv/AAUQ8Bf8J1+yz4neOPzLrRHh1eEY6eW22Q/hE8tcb+wB42/4TL9mrQoJJPMudFmm0uU55AVt8Y/CORB+FfWPi/w7a+MPCmsaDejdZ6nZTWUwxnKSIUb9GNfm9/wTQ1258LeNfiR8OtROy7tnF0sJ/gkhkMM/6tF+VfM8X4P6/wAO1bK8qTUl6PRnfg58s7dz7/AzTqAMUV/K8YnuCgZpwGaAKd0rrjEhsKUDNAGadXZGJAUAZopwGK6oxJYoFOAxQBiiuqMSGwoYfu2+lOC0kv3G+ldlOOodT8qvjX/yV3xh/wBhSf8A9DauJrtvjX/yV3xh/wBhSf8A9DauJr7iHwx9D+vMp/3Gh/hj+SCiivrf4Q/sdeHfiT8NdF8Q3Ws6paXl9EzukRjMakMyjAKZ7DvSnOMFeRlm2cYXJqcauJbUW7aK+tr/AKHyRR0NfR/xU/Yp8S+CbGfUdAuh4lsYVLyQrEY7hFHUhMkPj2OfQV84EFSQRgjtVQcZq6Zpl+aYPNqfPhZqS6916p6o9K+Gf7QnjT4Wzxrpmqvc6apG7TrwmWEj0UE5T6qR+NfdvwN/aJ0D40WJjg/4l+tQrum06ZwXUf30PG9PfAI7gZGfzIrT8OeI9Q8Ja3aatpV1JZahaSCSGaM8g+h9QRwQeCCQaxqUY1NdmfMZ/wAJYTNKcqlGKhV6NdX59/Xc/YIU3G0V5x8Bvi1b/GPwJbatGFivoz5F5bqc+VMAM4/2TkMPY+oNekquE5rz/ZWdmfzTiKFXC1pUKytKLs0NI3AGkZsc9hUoG0Vz3j7xPF4N8Fa1rUuDHZWks2P7xVSQv4kAfjWkYamVOEqk1CKu27L5n5xftSeMf+Ez+NniCdH321nILCHnOBENr/8Aj+8/jXk1TXt5LqF5PdTuZZ55GkkdurMTkn8zUNelFWSR/Y+W4WOCwdKgtoxS+5BRUtxbS2jqk0TROyLIocYyrKGU/Qgg/jUVM9JNSV0e0fsh+Kx4W+OOjCR9lvqSyWMnPXeMoP8AvtUr9Kxw2K/Hzw/q8/h/XdO1SA4uLG5juYznHzIwYfqK/XfQdWg13RrLUbdt9vdwJNGw7qyhgfyNcdeF7M/n7xEwfssZTxSWk4tP1T/yZepsiCRGU96kwKTbXG4H5Mj8z/2qvhUfhj8ULtreHZpOq5vLXaMKpJ/eIP8AdY9OwZa8Zr9LP2rfhQfib8MLx7WEyaxpeby0CjLPtHzxj/eXOB/eC1+afQ16dKXNHXof09wbm/8AaeXxjN3nT91/o/mvxQV90fsJfET+2PB+o+FLmXdPpUvnWyseTDISSB/uvuz/ALwr4Xr0r9nj4gn4bfFfRtTeTZZTP9kuyTgeVIQCT7K21/8AgNKtT9pBo7uKst/tLLKkIq8l70fVf5q6P1FxuWqmpXkGm2U91cyLDbwozySOcBFAyST6ACrUbiRFcdxmvm39tj4onwn4BXwzZy7L/XCY32nlLdceYf8AgRIX3Bb0rwoUueSij+aMtwNTMMZTwsN5P7l1fyR8c/GP4hTfFD4h6vr8hbyJZfLtUb/lnAvCDHY45PuTXE0UqqXYKoJYnAA719DGKikux/XOGoU8Fh40YK0YpJeiPU/2b/hRJ8WPiPaWs0RfR7LFzfMRwUB+WP6ucD6bj2r9MoY1t4kRVChRgKBgAV5H+y/8Ix8KvhxbrdQhNZ1LF1ekj5lYj5Y/+ADjHqW9a9gPC5NfL46r7apZbLY/mnirOP7Vxz5HenD3Y+fd/N/gHUU0inUda8SUT48jIxSU8imEYrklEtMaRikp9NIxXLKJQ0jFMIxUlNIxXHKJSYymkYp5GKSuWUSxh6V8af8ABULThN8E/Dl6BloNejj+ge3mJ/VRX2YRivl3/go3pgv/ANme/nIz9i1G0nB9MuY//alfX8FVPYcQ4Sf95L79DGtrTkj8m6KKK/0LPACiiigAooooAKKKKACiiigAooooAKKKKACiiigAooooAKcBlh9abVrSrNtR1O0tU+/PMkS/UkD+tc+JkoUakn2HHc/dj4b6d/Y/w78L2ONv2bS7WHHptiUf0roxxUdtEsFvFGg2oihVHoAKlIxX+amLm6uKqTfVt/ez6OO1hwGKAM0U4DFZxiNigU4DFIBS11xiZsXqacBikAxS11RiIKcBikAzTwK64xJbAClopQM11xiQcF8eP+SOeMv+wTdf+imr8sa/U/49H/izvjP/ALBVz/6Kavywr6rLVan8z9y8Ov4Nf1X5BW74C/5Hjw9/2ELf/wBGLWFW74C/5Hjw9/2ELf8A9GLXrS2Z+q4z/d5+j/I/W63H7hP90VLjNR2y5t4/90VMBivm3H3j+NZPU/PT9uUf8Xoh/wCwZD/6Mlr54r6I/bmGPjPD/wBguL/0ZLXzvX0NPSCP6r4X/wCRPh/QK+6f+Cfv/IieIf8AsI/+0kr4Wr7q/wCCfnPgTxD/ANhH/wBpJSqq8Dx+O/8AkTy9Y/mfVPA5rL8TeI9P8IaFeaxqlwlpYWsZlllc8Ko/mewA5JIArWxxuHSvhD9t34xy6/4mXwTp85GnacVlvSh4lnIyFPqEUj/gTHP3RXFTpczPwTI8pqZzjY4aLst5Pslv/kjhfj3+03rvxdvrixs5JtM8Lq2I7JGw84HRpSOueu3oOOpGa8Toor0oxUVZH9V5fl2Hy2hGjhoKKX9XfdhRXv37OH7Ltx8YYn1nVrmbTfD0blEMIHmXDj720kEKo6FsHJyB0JH0te/sQ/DW4sDbxWt9bXBGPtKXblwfXDZX9KTaTsfK5hxnlmXYh4eo3KS35VdL8V+B+ddCsVIIJBHQivUfj58DNQ+CPiaK0mm+26VeK0lld42lgpG5HHZlyOnBBB9QPLqpa6o+tweMw+Y4eNeg+aEtmfU/7Nn7Wt74bvbTw14yu3u9HkKx2+pTtmS2PQCRj96P3PK/Tp90wzR3EayRkMjjIIOQRX43197fsSfGF/FvheXwlqk5k1LRkU2zOfmktzwo99hwv0KVy1qSfvI/GeNuGaWHi8xwkbfzJba9V+p9P+1NxtGFp/XIrlviT44tfhx4H1bxDe8xWcRfZnBd+iIPdmKj8a4I076H45SpzrVI0qavKTSS7t7Hl37SP7Rtt8GdPXTdPWO98T3cZaCF+Ut06eZJ+uF74PQCvz78VeLdY8baxNqut382o30xy0szZwPRR0UDsBgCjxd4p1Dxt4k1DW9VnNxfX0plkbsM9FHooGAB2AFY9enTpRgvM/qXhzh3D5Nh05JOq170v0XZL8QopURpXVEUs7HAUDJJr7S+D/7EGmTaNbaj43knmvJ0Eh0+CTy44QedrMPmZh3wQAcjnrVznGmrs9POM9weSQUsTLfZLVv0Piyivt/4p/sN6FLotxeeDp57DUYkLJaTy+ZDLj+HJ+ZSexyR6jvXxLeWk2n3c1rcxPBcQu0ckUgwyMDggjsQRSjUjUXukZPn2CzuEnhpO8d09GjW8IeM9Z8C61Bquh381hexH78Z4cd1ZejKfQ8V+iX7PXx7svjR4dYyqln4gsgFvbQHjnpImeSh/MHg9ifzSrtvg38Rbn4YfELStcgdhAkoiuo1/wCWkDECRcd+OR7qK5sVQjVhpujyOJ+HqOa4WVWnG1WKun38n6/gz9VSMUlMt51ubeKVWDK6hgynIIPQipCMV8fOJ/M+2jGkUwjFSUhFccolJkdIRmnEYpK5pRKQygjNOIzTa45RGMIzTCM1KRTSM1ySiaJjCM02n01hXM4czsUfn/8A8FLdcufFXjb4b/DrTT5l3cubowg/fkmkEMH6rJ+dfpH4Q8O23hDwno+g2S7bPS7KGyhGMYSNAi/oor81fDsP/C9/+CnYc/v9L8MXRc9/LFlHgf8Akzj/AL6r9Qa/sHK8L/Z+T4TB2s1HmfrLU+dxE+ebY+iiiu45hDSFgBmkJzXlX7TvxOHwe+BHjHxSsvlXlrYvFZtnn7TJiOHHrh3U/QGnTg6s1CO7dgPhrwB/xlL/AMFKdS14/wCk+HvCtw9xEeqeXZ4igKn/AGpysmPc1+nYFfCf/BKT4ZHQfhb4g8c3cRF14hvfs9u7Dk28GQWB95HkB/65ivu0dK9TNJp1vZR+GCSXy3/EbFooprMFUknAHNeUI/Pj/gqv8S7i7s/Bfwr0gtPf6tcDUrq3i++6hjFbpjvucyHHrGtfZnwN+Gtv8H/hJ4V8H24X/iV2McUrp0kmPzSv/wACkZ2/Gvz6+DCn9rT/AIKH6z4zk/0rwz4Zma8tmPKGO3IitMehZ8TY9mr9P69nHfuKNLCrdLmfq/8AJDfYfRRRXjCCiiigAooooAKKKKACiiigAooooAKKKKACiiigAooooAKKKKAPyn/4K/8Aw3GmfELwZ44t4sRatYyadcso482BtyE+7JLj6R1u/wDBHj4keXqHjzwFPLxLHFrVpGT0Knypj+O6D8q+iv8Agpl8Of8AhPf2WdavIojJe+HLmDV4sDnapMcvPoI5XY/7or80P2DPiKfhr+1T4FvZJfLs9Qu/7JuATgMtwDEufYO0bf8AAajZmi1ifvBRRRVmYUUUUAFFFFABRRRQAUUUUAFFFFABRRRQAUUUUAFFFFABRRRQAUUUUAFFFFABRRRQAUUUUAFFFFABRRRQAUUUUAFIwyKWigD8Cf2mfCv/AAhX7QXxC0cJ5cUGt3Twr6RPIXj/APHWWv2G/Ys8V/8ACY/su/Dm+L72i0xbBjnnNuzQc/8Afqvza/4Ka+F/+Ef/AGqNUvAmxdZ060vxgcHCeQT+cBr7F/4JV+KP7Z/Z1vtMd8yaRrU8KpnpG6RyA/izv+Vfa5n+/wAtpVuqt+K1/Et7H2hRRRXxRAUUUUAFFFFABRRRQAUUUUANavmT/goz4Y/4ST9lDxXIqb5tMltb+Mem2dFY/gjvX04eledftC+G/wDhL/gV4/0gLvlu9DvEiH/TTyWKf+PAV0YWp7OvCfZr8xo/AKigjBIor9kjsaBXRfDnxGfB/wAQvDGvKxRtL1O2vQw7eXKr5/8AHa52lBwQfSoqJSg0+oH9H0bCSNWByCMgipK4X4J+Jf8AhLvg/wCCdaJ3tqGi2dyx/wBpoULD65JruM4NfjE48snF9DIUjivzo/4K++IPL0r4baGr/wCtmvbyRfTYsSIf/H3/ACr9GK/Jn/grJ4g+3/Hfw5pKNuj0/QUdh/dkkmlJH/fKpXs5LDnxsH2u/wABrc+IqKKK/UjQK+pf+Cavhv8At/8Aav8AD9yV3JpVnd3zDt/qWiB/76lFfLVfen/BIzw79r+KXjfXCuRZaPHZ7vQzTBv/AGga8rNJ+zwdSXlb79BPY/U+iiivyczCiiigAooooAKKKKACiiigAooprnCk+lAH4jft/wDif/hKf2sPHEivuhspYbCMf3fKgRWH/fYc/jX6If8ABNXwx/wj37Keg3JTZJq95d37Duf3piB/FYl/SvyZ+MniP/hMfi9411wPvXUdavLpT/svM7DHtgiv3A/Zh8N/8Il+z18O9MK7JItCtHlX0keJXf8A8eY19pm/7nA0aPp+CLex6jRRRXxZAUUUUAFFFFABRRRQAUUUUAFFFFABUUkEco+ZFb6ipAc0UAnbY4HxV8DvAfjUyNrHhXTbuV/vT+QqSn/ga4b9a8Z8V/sAeAdYZn0e61HQW/hjimE0f4iQFj/31X1COP8AZpTmuSphaFX44J/I9rC51mOCt7CvKK7XbX3PQ/PnxV/wTz8V2G46Br+n6xGOdlzG9q/0GN65+pFePeKv2afiX4Oy1/4Rv5U6mSyQXK49cxFsD64r9Zhn6UFQ3VQfrXlVcmw8/gbj/XmfbYPxDzfD2VXlqLzVn96t+R+KF1aT2U7w3EMkEyHDRyqVZT6EGoq/ZXxH4C8O+L7byNa0Sx1OLHC3dskmPpuBxXkHiz9iX4YeJg7W2lT6JO3WXTrlkx9Ebcg/Ba8urkU4/wAOafrp/mfcYPxMws7LF0ZRfk01+j/M/MmivtPxb/wTnnUSS+G/Fiy/3bfUrcr+ciE/+gV414q/Y4+KXhbc/wDYKatCnWbTZ1kz9EO1z/3zXk1ctxVL4oP5a/kfb4Pi/JsbZQrpPtLR/jb8DxGitTW/C2s+G5xDq2lXumS5xsu7Z4W/JgKy689wlB2kfWUsRSrxUqUrp9goooqDoCvtn/gnP4SyPFniORON0NjC+PTMkg/WOviav09/Ys8Kjwx8BdFd49k+ovJfScdd7YQ/98Kle9k1L2mJUv5U3+n6n5d4h4z6tlHsk9akkvlu/wArHvdFFFffn8uhRRRQAUUUUAFFFFABRRRQB8if8FPfiD/wg/7LOp6dDL5d14jvrfS02n5tmTNIfoViKn/f96/Ob/gn38O/+FjftW+C4ZYvMs9JmbWZzjO0QLvjP/f3yh+NfQX/AAWD+IH27x54G8FxSfu9OsJdTnVTwXmfYgPuBCx+j+9bP/BHbwBv1D4geN5o/wDVxwaPbSY67j5sw/DbB+dRuzRaRP05oooqzMKKKKACiiigAooooAKKKKACiiigAooooAKKKKACiiigAr8zP+Cgmh3nwJ/aa8BfGbR4SqXckT3OzgPcWxUMrHsJISqe4Vq/TIHNfO37d/wl/wCFt/s3+JbaCHzdV0dRrNjgZbfCCXUepaIyKB6kV6GX1lSrx5vhlo/RjR7t4d12z8UaFpusadMLiw1C2jureVejxuoZW/EEVpivkH/gmZ8Wv+E//Z9j0C6m8zVPClybBgxyxt3y8DH2ALoPaKvr6uXEUXQqypvoxB1r4+/4KdfC/wD4Tj9nlvEFtDvv/C94l6GUZb7O58uUD2+ZHPtHX2DmsLxl4WsvG/hLWvD2op5ljqtnNZTr6pIhRvxwaeGrOhWhUXR/8OB41+wx8T/+Frfs0+Er2aXzNR0uE6ReZOT5kGFUk+rR+Wx/3q+gh0r82f8AgmT4nvfhx8WviN8INafy7mOR54o2OALi2kMMwX1LKVP0jr9JunFdGYUlSxElHZ6r0eo2LRRRXAIaeDX5fa/D/wAKI/4Kes3+o0vxPdBx2EgvY8H/AMmc/wDfNfqD1r84/wDgq54WuPD/AIm+GvxG04eXdW7vYSTgfceNxPB+pmP4VvSorF0quEltUjKP4aGtOXLJM+46cBisfwd4it/GHhTRtdtDm11OyhvIuc/LIgcfoa2cZr+Oa1CVCtKlJWadn6o+ivcUDFLRTgMVpGJIoGKKKUDNdcIiYoGKeBikxilrtjEhhSgZoAzTq6YxEFDDKN9KUDNJJ9xvpXbTj7xJ+VHxu/5K/wCMP+wpcf8Aoxq4mu2+N3/JX/GH/YUuP/RjVxNfWw2R/X+U/wDIvof4Y/kgr9Ov2Ux/xYbwr/1wf/0Nq/MWv06/ZU/5IP4V/wCuD/8AobVhXV4n534i/wC4Uv8AGvyZ6yyhgVPINfnj+2h8K4PAnxCg1nT4hFp2uo8zRoMKk6keZgdg25W+pav0QHWvmT9vPRBd/CzT7/A32eoxnd3COjqR+J2/lWFC6Z+YcIY6eDzakk/dn7rXe+33Ox8C0UUV6J/VB9D/ALEnxAk8LfFhdEkl22OuQmFlJ4EyAvG35b1/4GK/Q8dvSvyJ+H2sP4f8c+HdSDbDa38E2fZZFJ/QV+u8HzwxnvtFYzjfU/nXxCwccPmEK8Vb2kdfVaX+5oXHOK+cf25PF/8Awj/wjXSY22zaxcxw7QeREn7xz+aqD/vV9I7TuFfn5+3h4wOs/E+x0NHDQ6RahmXPSWUhj/44I/zojDU+b4SwX17N6MXtH3n8tvxsfM9WdM0+bVtStLG2TzLi5lSGNB/EzEAD8zVavXP2UvCH/CYfHHw/C6B7eydr6XjOPLGUP/fzZ+dbH9N5pio4LBVa72jFv7kdD+2B8Ok8A+J/DItk22cmkRWyNjGWi+Qn/vkx14FX3d+3/wCGftfgTQdZSPc9hemFnx92ORDk/wDfSIPxr4Rpy7nznB2NeOyqEpO8ldP5P/KwV+l/7IfiseKfgbogd99xp4exlGenlnCD/v2Ur80K+yP+CfHi3bL4m8NSOPn8u+gTP/AJD/6LqJK6seXx7g/rGV+1S1pyT+Wz/O/yPtCinkYpu2uRwP5tuQuu5SuM5r8zv2p/hU3wv+KV4LeHZpGqZvLMqPlXcf3kY/3Wzgf3StfpqeleIftafCk/Er4Y3MlrD5mr6Tm8tNoyzgD95GP95e3cha0h7srH2fCeb/2XmMXJ2hP3Zfo/k/wufmvQODR0NFdJ/VHuzifpp+zV8SY/H3wc0zULmcNe2EZtb53bo8QA3Mf9pdrH/eNfB3x8+JUnxU+JurayrlrBG+z2Sn+GFCQpx23HLH3Y1X8EfFvVvAng3xV4esiRBrsSRFw2DEQcOR/vIWU/h6VwlYQpKM3I/Psj4ZjluZYjFyWjdoeSer/HRegV75+x/wDCM/EL4gx6xeQb9H0VlnbcPlkn6xp74xuP+6AeteF6fp9zqt/bWdpC09zcyrDDEgyzuxwqj3JIr9SPgf8ADC2+E/w80zRogrXQXzr2Zf8AlrMwBY/QcKPZRWeJqckNN2RxpnP9m4J4ek/3lS6Xkur/AEXqd6E2KAKKfTSMV8zKJ/N40jNNp9IRmuSUSxpGaYRmn0mNwrllEaI6CM04jNNrjlEtDKCM04jNNrjnEYwjNNqQjFMYVySRohhHz14P+3Lpx1P9ljx1Eq7mSG3mHtsuYnP6Ka94/jrzP9pnThqf7PnxGgIzjQbyUD3SJnH6rXr5BP2Ob4Wp2mn9zRFRXg15H4i0UUV/ozCXNGLPngoooqwCiiigAooooAKKKKACiiigAooooAKKKKACiiigArr/AIPad/a/xa8FWON32rWrKHHrunQf1rkK9W/ZT07+1P2jvh3DjO3WIJ8f9c23/wDstePnVT2WXYifaEn9yLgrySP2vUcAU+kA4pa/zhl705M+iFAzTgM0AU4DFbRRLYU4DFIBmnV1wiQFKBmkAzTwK7YxJYoFLRS9TXVGJAAZp1FAGa64xJbOB+PP/JHPGf8A2CLn/wBEtX5YV+qPx54+DfjP/sEXP/opq/K6vpsArU2fuXh1/Br+q/IK3vAX/I8+Hv8AsI2//oxawav+HtUGia7puotGZVtLmOcxg4LbWDYz26V6b2P1nFQc6Eordpn6/wBsMwR/7oqYACvjuL/goNZxRqv/AAh0x28f8fi//EVJ/wAPC7P/AKE2f/wNX/4ivLeHlfY/l+fCWdX/AID+9f5nmf7dO4fGuLdz/wASuH/0ZLXzvXpHx6+LUfxm8bJr8dg+mgWsdv5EkgckqznOQB/e/SvN69KC5YpM/ojh/DVcHltKhXVpxik12fyCvur/AIJ9/wDIi+Iv+wkf/RS18K191/8ABPsZ8CeIv+wl/wC0lomrxPnOO/8AkTS9Y/mfSni/xDB4U8MaprFz/wAe9jbS3EgzjKohYj9K/I7W9XuNf1m91K7cvdXk7zysf4ndixP5mv0n/a51ltG+AnicxnEkyxW456h5UVv/AB0tX5lVNONkfPeHOFUaFbFtayaj8kr/AK/gFAGTRTk/1g+taH7DVfLTkz9Xvgl4cj8LfCnwvpqIEaGwiLgDGXZQzn8WLH8a7gLyaraNGIdLtYgMBIlGPoBV3uaylG5/FmJqupXnN7tt/ez50/bj8OQ6t8F5dRZB5ul3UMyNjkbm8ojPofMH5Cvzur9PP2tYRN8APFS4z+7ib8pUP9K/MOtIqyP6D8O6rnllSD+zJ2+5MK9L/Zx8Zv4H+Mnhu+3Fbee4FncDOAUl+Qk+wJVv+A15pT7eZ7eeOWNikiMGVh1BB4NNq6sfomYYeOLwlWhPaSa+9H7I78xo3rXyJ+3/AONXtNF8O+FoJCPtMr3lyAeqoNqA+xLMfqgr6r8MamuseHtNvgABcQRygD/aUH+tfn5+3Bqx1D44TW+7K2NlFDj0zuf/ANqVhCFpH838HYJV87hGa+C7+a0X4s+fqKKK3P6hPWv2WfCKeMPjboEM8Ylt7NnvZFYZB8tcp/4/sr9N1TbgDtXwZ+wPpouPiZrV6VyYNNKA+haRT/7JX3selefiVzH808eYiVXNvZ30hFL79f1I3XKbWr81f2uvDcPhv45a39nQRxXyx3gUerqA5/F1Y/jX6Wkbttcr4j+GHhLxbqX23WfDmmape7BH593aRyybR0G5gTjk8e9c1KfspXPC4dzv+w8W8Q4uSaaaXqn+h+S1FfqqfgN8PP8AoS9D/wDBfF/8TSf8KJ+Hn/Ql6H/4L4v/AImul4yHY/Tn4i0JRt7B/eiD4Cas+t/B3wndTMXk/s+FGY9WKKFJ/ErXfjlvpVTStHstB0+307TrWGxsoF2xQW8YjjjHoqjgCra9K+fqq8m0filepGtWnUirKTbS7JsQjFJTyM0yuGUSBpGKaRipOtNIrjlEaGUxhgU+iuOcS0MppGKf0NIRXJOJSImWsfxj4jt/B/hLWtduzi10yymvJecfLGhc/oK2uor5w/b98b/8IZ+zTr0Mcnl3WtTQ6XEc9d7b5B+Mccg/GvRyXAvMMyoYZfakl8r6v7hSlyxb7HlH/BKLwtceIPEnxJ+I2oAyXVw6WEc5H33kczz/AKiE/jX6PAV8yf8ABOzwH/wgv7LnhqSSPy7vW5JtXmGOvmNtjP4xJEa+miciv65xsk67jHZaL0Wh87LVjqKKK4yBBX56/wDBVz4hz3GneB/hnphaa91S6OpXFvH99gCYoFx3DO0nHqgr9Cd2BX5heFm/4ak/4KWXmpn/AEnw/wCE7hpoz1QRWWEjI9muCr/RjXq5bFKpKtLaCb+fQaP0F+Cvw7g+FHwo8LeEoNu3SdPit5GTo8u3Mr/8Ccs3413IOTQDmgDFeVKTnJye7EAGK8E/bY+LX/Cnv2cvFOpwzeTqmoRf2TYEHDedOCpZfdU8xx/uV730r80v+Cjfia++MPx88AfBfQpN8kUsT3CryFublgqbx/sRDfn0lNd+X0VVrxUvhWr9ENHsH/BMD4T/APCD/AqbxVdw+XqXiu6NwGYYb7LESkQP1bzWHqHFfZo6VjeEfDVj4M8LaRoGmR+Tp2l2kVnbx/3Y40CqPyArYHFYYqs69aVR9X/wwMdRRRXOIKKKKACiiigAooooAKKKKACiiigAooooAKKKKACiiigAooooAwPHHhW18b+C9e8O3wzZ6tYT2E3GfkkjZD+jV/Otf2eo+BfF1xayFrTVtHvmjYr1imifBx7hl/Sv6Rz0r8L/APgoV8P/APhX37V/jSOOPy7TV5U1iA4xu89Q0h/7++aPwqZGkD9p/hf40g+I3w48L+Kbfb5Wsabb3wVeimSNWK/gSR+FdQ1fIv8AwTA8f/8ACa/stabpssnmXXhy/uNMbcfm2EiaM/QLMFH+57V9eU0Q9GFFFFMQUUUUAFFFFABRRRQAUUUUAFFFFABRRRQAUUUUAFFFFABRRRQAUUUUAFFFFABRRRQAUUUUAFFFFABRRRQAUUUUAfmL/wAFePDHkeKfh74hVM/arK6sHcDp5To6g/8Af5vyNXv+CQvify9Q+I3h6R8+ZFZ38SZ6bTIkh/8AHo/yr0r/AIKx+HP7R+BPh3V0TdLpuuojH+7HLDID/wCPLHXy/wD8EtPEn9i/tONYFsLq+jXVqFPdlKTD8cRN+tfa0v3+TSj/AC3/AAd/yL6H7BUUUV8UQFFFFABRRRQAUUUUAFFFFABVe5gS5t5YpFDxyKVZT0IIwRVikPSmgP51fGegv4W8X65o0mfM06+ntGz1zHIyn+VY9ey/tjeHv+EY/af+JNlt2CTWJbwD2nxMP/RleNV+x4eftKEZ90mahRRRXSB+3X7AXiH/AISP9k3wFKzbpbaGezcf3fKuJEUf98hfzr6HxXxZ/wAEpNfOqfs8arpztl9N16eNV9I3iicf+PF/yr7UBzX4/jo+zxU15v8AHUze4HvX4pf8FFNf/t39rXxkqtuisVtLNPbbbRlh/wB9M1ftZ/DX4GftN69/wkn7Q/xH1ANvSTX7xI29USZkT/x1RXucOwviZT7L82hxPMaKKK/RCwr9Qv8AgkT4e+zfDzx9rm3BvNUgs93r5MRfH/kf9a/L2v2I/wCCX+g/2R+y3a3e3b/amrXd3n1wVhz/AOQf0r5vPp8uEa7tL9f0FLY+u6KKK/NjMKKKKACiiigAooooAKKKKAGkVzPxL8Q/8Ij8OfFOubtn9m6XdXu708uJnz+ldPmvDP23PEP/AAjX7K3xGu920y6b9jz/ANd5Ehx/5ErWhD2laEe7S/ED8QdB0qXxB4h0/TYOZ726jt07/M7hR+pr+ibTrKLTNNtbOBdkFvEsUa+iqAAPyFfg9+yl4e/4Sj9pH4b2BXeh121ndfVIpBIw/JDX71HoK+o4in79On2Tf3/8MVIfRRRXyRIUUUUAFFFFABRRRQAUUUUAFFFIelAFSe9gtnRJZkjaTOxXYAtjrgd6kSeLGPMU/wDAq+Ff+CjGvCbxJ4O0tHKtb2txOwB/56Oig/8AkM18u6R8SvFug7f7O8T6vZBeiwXsqj8g2K+exGbRw1Z0XG9utz9TyngOtm2XwxtOsouV/da7Oy1v19D9jgyvwCGNGO3b1r8rdE/a2+K+hbRF4rnnjHVLuCKXP4spb9a/QX9nHxtrnxG+EWheIfEBhOo3omLGGPYu1ZXRTj3Cg/jXbhMxpYyThBNNK+p4GecJ4zIaca2IlFxbsrN3va+zR6kOlLRRXqHxYUUUUAJQVBpaKAM+/wBIstSt3hurSG5icYZJUDKfqDxXl3ij9lP4X+K9zXPhW0tJW58zT82zA+uIyAT9Qa9d6+9HPpxWM6UKqtOKfqjsoY7E4SXNQqyi/JtfkfH/AIo/4J1aBd730DxNfaa5ORHeRJcJ9AV2ED65rxnxZ+wd8SNBMj6aun69ED8q2s/lyEe6yBQPwY1+ko9P604rnntXnVMqw1T7NvQ+xwfHGd4Oy9rzrtJJ/jo/xPx/1n4L+OfDuoR2mp+FtTtHkkWJXa2YxMxOABIAVPJ9a/WXwX4fg8LeFdI0i1XbBZWkVug/2UQKP5VrmJCSWAP1Wn449TV4LAQwbk4u9zl4h4nr8QxpKtBR5L7N2d7dHtYkooor1D4wKKKKACiiigAooooAKKKwfG3ia38FeDNe8Q3eBa6TYT30uTj5Io2c/otAH4c/t2ePv+FiftWeP75JPMtrK9/suHByAtuohbHsXR2/4FX6ff8ABNfwF/wg/wCyh4bmkj8q612efV5hjrvfZGfxijjP41+LE0t94v8AEzyNuutT1O7LHHWSWR/5lmr+ir4feE4PAngPw54btsG30jTrewQqOCIo1QH/AMdqFuaS0Vjo6KKKszCiiigAooooAKKKKACiiigAooooAKKKKACiiigAooooAKhmhWaN45FDowIZWGQQe1TUUbAfl/8As5yn9lP9vzxH8Orljb+HvEMr2VqGPybZP31k3ucHyvq7V+n2Mivzt/4KnfD270DU/Anxb0Xdb3+n3C6fcXMY+ZHVjNbP+DCUZPqor7f+EPxCtPiv8MvDPi6y2iHV7GK4ZFORHIRiSP6q4ZT/ALtevj/31Onilu1Z+q/zG+52tFFFeQI/ML9qyNv2Z/29/B/xKgUwaNrTw3l0yjC4/wCPe8Uep8sh/rJX6bxSLNGrowZGAIYHIIr49/4KhfC7/hNP2fo/EltFvv8AwtepdFgMt9nlIilA/wCBGJj7Ia9O/Yh+KH/C1v2bfCGpTTebqNjb/wBlXuTlvNg+QFvdkCP/AMDr2cR+/wAHTrdY+6/zRXQ96ooorxiRK+ZP+CingH/hOv2WfEskcfmXeiSQ6vCMdPLbbIfwiklNfTQPNY3jPw3beMvCWtaBejNnqllNZTDGfkkQo36Ma2w9T2VWM10aYHyp+wF44/4TP9mjQIpJPMutFlm0uU56bG3Rj8I5Ix+FfSAGBX5+/wDBMnXrnwz4w+JHw61I+XeWzrdrAT9x4nMM/wCrRD8K/QKv5040wCwGeV4RXuyfMvR6/mz6CjLmpoUDNOpAMUtfIQRqAGaeBSAYp4GK7IRIYUoGaSngYrshEkKUDNJTugrrjEgWmuPkb6U4c0SD5G+ldtOPvC6n5TfG7/kr/jD/ALClx/6G1cRXb/G3/kr3jH/sKT/+htXEV9LHZH9g5T/yL6H+GP5IK/Tz9lIf8WG8KH/pg/8A6G1fmHX6e/spf8kF8K/9cG/9Das6iuj888Rv9xpf41+TPWcZr5//AG3dv/CjrzPX7Xb4+u+voKvmz9vLUFtPhBbQZAa61KGMD1wrt/7LUU46n41w8nPNcOl/MvzPz6ooorpP69HwkiZNv3twx9a/ZOzO6zgz12CvyD8F6Ydb8YaHYAbvtd/BBt9S8ir/AFr9frVClvCP9mq5bn4P4kzTq4aHVKT++3+QlzMsFtJIxCqq5JPQCvyR+KfitvHHxF8Qa4WLx3l5I8RP/PIHEY/BAo/Cv0l/aV8YHwR8F/El/HIUuXtzawkHnzJD5YI9xuLf8Br8sabVkb+HGB/i42S6qK/N/oFfZP8AwT38HebL4m8TyIPk8uxgfH/A5R/6Lr42r9DP2VPEXg3wF8GtGtL3xHpNrqFzvu7qOS9RHV5GyoYFsghAgIPpVU1dn1fHeIqU8rdGkm3NpaK+m7/Kx337T3hj/hKPgd4stgm+SK1N2vHOYSJePchCPxr8ta/WLVfil4C1LTLu0k8VaM8c8bRupv4+QwwR970NflTrVkNN1e+s1mS4W3neESxsGV9rEbgRwQcZyKJqx8/4dVasKVfDVItWakrprdWf5Ip17D+yb4t/4RL45aBI77Le+L2MvPXzBhB/38CV49VzRtSn0TVrHUbdtlzaTpcRN6MrBgfzFZH6lmuFWNwNWg/tRa+9H7Iq25QaQjdWV4W1yDxJ4e03U7Vt1vd20c8Rz/C6hh+hrU2/N7U3Cx/GsouEnF6NARio5IxIjKe9TUhGaxcQTPzC/aj+FZ+FvxSvYreHZpGpZvLPaMKoY/PGP91s4HoV9a8gr9Iv2w/hpD43+E17qACrqOho99DIeP3armVM+hQE/VVr83a1Wx/UnB2b/wBqZdFTd5w92XnbZ/NfjcKKKtaVYPqup2lkjBHuZkhVm6AsQAT+dB9vOapwcmfTv7D3wg/4SDxDc+NdRhzY6Yxhsg44ecj5n/4Ap/Nh3WvunG3jvXOfDnwTY/D7wXpWg6eu22s4QoYjBkbqzn3ZiSfrXTEfnXkYh88rH8k59ms83x88Q/h2iuyW3+bGkUlOpp4rzZRPCQ0jFJT6YRiuaURjSMUlPIzTK45RLEIxTCMVIeaYRmuOcSkNppGKdSEZFcc0WNPNNp1IwrimikREZrm/iXpX9ufDnxTp2M/a9LurfH+9Ey/1rpmFRTxrLDIjDcrKQQe4xWmEm6WKpyW6af3MctVY/n8YYYj3pKtapZtp+pXdq4w8ErxsD6gkf0qrX+kOGkp0YSXY+dCiiiugQUUUUAFFFFABRRRQAUUUUAFFFFABRRRQAUUUUAFe/wD7Bunf2l+1T4KBGUhN1M3tttZSP1xXgFfVH/BNrTvt37ScU2M/Y9Jup/pnYn/s9fJcW1fZZHip/wBxr71Y2pK9SPqfrBSqKSn1/nxFHvMVRS0DilAzXVBEMUDFLRSgZrthEligYp4GKQUtdkIkMKcBikHWnV1wiSwpwGKAMUtdkYknB/Hn/kjnjT/sE3X/AKKavyrr9U/jwMfBrxoP+oTdf+imr8rK+hwStBn7n4c/wK/qvyCiirmjaY+s6vY6fE6xyXc6QK79FLMFBPtzXefr85qnFzlsinRX1HH+wJ4tkQMNd0znn7sn+FH/AAwD4v8A+g9pf/fMn+FK6fU+P/1vyb/n+vx/yPlyiu4+L3wq1D4O+Kl0DUrqC8uDAlwHtw23azMAPmAOflNcPTPqsLiaWLpRr0ZXjJXT7oK+7f8AgnwM+BfEX/YS/wDaSV8JV92/8E+f+RD8Rf8AYR/9pJQlc+E48/5E0vWP5nU/tySFfghcAdGvLcH/AL6J/pX501+k/wC2lp5vPgHrEigsYJreTA9POVT/AOhV+bFU1Y4PDuSeWTS6Sf5IKltEEl1CrHAZwD+dRU6MlZFI6gg1J+m1/wCDI/ZSxH+iQ/7i1PUOnMGsrc9iin9Ks10SgfxPP42eTftRoH+BPi4N0+y5/Ig1+XFfqH+1fL5PwD8WN6wIv5uo/rX5eVnNWZ/QPhx/uNZ/3v0QUUUDkisz9ZqfBI/Wj4NMZfhR4QdvvHSrYnPr5SV+fX7XUhf9obxZns1uAPb7PFX6LfDvTW0bwH4fsWUq1vYwxEHsVRR/Svz3/bN01rH4/a1KQQLuGCYE9wI1T/2SrcbH898DTX9u1fOMrfejw6iiioP6JPrP/gn2oPirxU3cW0A/8eb/AAr7j4Oa+Ff+Cfk4HjTxNDn5ns43A+j4/wDZq+69orlqxuz+W+NdM6q37L8kIRikp9RySJF95wv1NcconxAEUwigXEZ6SKf+BUF1PRlNcsqZSTQlIRmnEDrSVxyiWMprCnkYpK5JxGhlBGaUjFJXJOJQwjNNqQimEYrjnEtDSM02n00jFcc0UMIr8/v+CmWu3Pifxl8N/h1pp8y8uXa7aAH78ksghg/VZR+NfoE1fnlo0P8Awvf/AIKeqcefpfhi6LHv5f2KPj/yZx/31X6d4c4NVc2eKkvdpRb+drI5sRK0Ldz9KfBnhu28HeE9G0GyG2z0uyhsoRjHyRoEX9FFbdIOlLX7S25O7PDCiiigDy79pT4mL8H/AIH+MPFgkEd1Y2DraE/8/Mn7uH/yI6/hmvlz/glB8NG0n4deJvHl5GTda9ei0tpH5JghzuYH/akdgfeMVn/8FX/iNMNB8FfDnTmaS81a7Oo3MMXLMifu4Vx3DO7n6xivsb4GfDqH4RfCDwl4RiVVbStPihmKdHnI3SsP96RnP417D/cYFLrUf4L/AIJXQ76iiivHJMzXdXtPDui3+q38y21jY28lzcTN0SNFLMx+gBNfm7+wRo13+0D+1Z47+MusQs0FhJLLaiTny57gskSA9xHArr7ZSvfv+Clfxa/4V1+ztdaJazeXqniqcabGFOGFuPnnb6FQEP8A11rpf2BvhL/wqf8AZt8OpcQ+Vquug61eZGGzMB5SnuMRCMEdjmvYo/7Ngp1ftTfKvTr/AJFdD6SooorxyQooooAKKKKACiiigAooooAKKKKACiiigAooooAKKKKACiiigAooooAK/ML/AILFeA/K1n4feNIo8ieCfSLiTHTYwliH4+ZN+Vfp7Xyb/wAFN/Av/CY/so65eJH5lxoN5bapGAOcB/Kf8kmc/hSexUdz5k/4I9+PvsnjDx74Mlk+W+sodUgQno0LmOTHuRMn/fFfqYelfhR/wT98df8ACB/tY+BJ3k2W2pXD6TMM43eejRoP+/hjP4V+656Uo7DluLRRRVEBRRRQAUUUUAFFFFABRRRQAUUUUAFFFFABRRRQAUUUUAFFJkUtABRRRQAUUUUAFFFFABRRRQAUUUUAFFFFABRRRQB85f8ABQPw5/wkv7JnjlFXdNaR297GfTy542Y/98b/AM6/Lf8AYp8Rnwt+1P8ADm8DbPN1RbLP/XdGgx/5Er9lfj5oH/CVfBPx7o4Xc97oV7Cn++YH2n8Dg1+D3w71/wD4RL4g+Gta3bDpup215u9PLlV8/pX2mS/vcHWpev4r/gFrY/ogHSlpkTbkU+ozT6+LICiiigAooooAKKKKACiiigAooooA/G//AIKdeHho37VGo3e3b/a2mWd5n1whhz/5Br5Mr75/4K66F9n+JvgXWduPteky2m718qYtj/yP+tfA1fq+Uz58FTflb7tDRbBRRRXrDP0l/wCCQOv7rb4l6M7fdexu41+omVz+iV+jmM1+Tn/BJvXvsPx68RaWzbY7/QZHUerxzxEf+Os9frITivyzO6fLjZ+dn+Bm9yvdTpa2s00jBY40Lsx7ADJNfzqa/qb63ruo6hJnzLu5knbPqzFj/Ov39+NmtHw78HPHOq7tpstDvrgH3SB2H8q/n0JySa9zhuH8SfoioiUUUV9uUFfuZ+w7of8Awj37Knw7tdu3zNPN3j/rtK8uf/H6/DQDJAr+gr4J6J/wjXwc8C6Tt2mx0OxtyPdIEU/yr4/iSdqdOHd/kv8AgkyO4ooor4IgKKKKACiiigAooooAKKKKAEAr5B/4Kja//Y/7L8lpu2/2prFpaY9cb5v/AGjX18elfn1/wV3177P4G+H+ihsfa9Rubvb6+VGq5/8AI/616OWQ58XTXnf7tRrc+ZP+CbOgf2z+1j4bnK7k021vLwj/ALYPGD+cgr9n8V+U3/BJbQftfxp8V6uVytloZgB9GlnjIP5RN+tfq3XoZ9PmxluyX+Y5bhRRRXzxIUUUUAFFFFABRRRQAUUUUAFFFNc4RvYUAfmh+3brC6n8e7q3Vs/YLGG2I9MhpP8A2pXzxXpf7Setf8JD8dfGl4DkC/aDP/XICL/2SvNK/L8bP2mIqS82f2fw7QVDKMPDtFffZN/iFfrp8AdIOh/BrwbZOuySLTIC49GaMM36k1+Suk2Emq6pZ2UIzLczJCg92YAfzr9ntItY7HTLW2iG1I4lUD0AGB/KvoMhh8c/RH5Z4nV7Qw9Hu2/uSX6s0KKKK+wPwMKKKKACiiigAooooATApaKKACiiigAooooAKKKKACiiigAooooAK+af+CiXjf8A4Qn9kvxmySeXc6qsOlQ843ebIokH/fsSV9LV+dX/AAWI8afZPA/gDwmkn/H9fz6lKgPQQxiNM/Xz2/I0nsNbnxH+xN4H/wCFg/tT/DrS2j8yGLU11CVSONlupnIPsfLx+Nfvgelfkf8A8EiPBI1j44eJvEkke+LRdGMKNj7s08ihT/3xHKPxr9cD0pRKluLRRRVEBRRRQAUUUUAFFFFABRRRQAUUUUAFFFFABRRRQAUUUUAFFFFAHl37SPwrT40/BPxb4TKK11e2TNZlv4bmP95Cc9vnVQfYmvln/glL8U5NS8DeJvhxqLsl7oF19ttIpOGEEpIkQDtslUk+8tfe2RX5feIv+MRv+Cj9vqQ/0Twt4smEsh+6nkXjbZM9gsdwpfHYIK9nBWr0KmGe9uaPqt/vQ12P1CopFbcM0teMI53x54Ss/HvgzXfDeoL/AKFq1lLZTYGSFkQqSPcZyPcV+f3/AAS+8W3ngL4kfEb4Q603k3cEz3cULHAW4gfybgD1JBjP0jNfpFnivzC/aXU/sx/8FA/C3xDhH2bQ9ekhvLp14QKw+z3g9zt/efVxXsYD97TqYZ/aV16r/Ma7H6fUVGjiRAynKkZBFSV44gpDS0UAfl7q0P8Awof/AIKeyf8ALDS/FF1uHYSfbY//AJJz/wB81+hijmvhT/gq34YuPDniz4Z/EbTh5d1Az2LzgfceJxPB+rTH8K+1vCPiG38XeFdG120ObXU7OG8iOc/JIgdf0Ir818RcJ7RYXHJfFFxfqnoethZXi4mxSgZpKcBxX43BHcxwFLQBiiu2CMxyjJpaKUDNdkESxQMUtIOlOUV2RRLFAxQ4wjfSlAzQ/wDq2+ldsI6i6n5R/Gz/AJK/4x/7Ctx/6G1cRXb/ABt/5K/4x/7Ctx/6G1cRXvR2R/YWU/7hQ/wx/JBX6efspbj8BfCvp5D/APobV+YdfpT+zF4p0nSfgR4XS81K0tmjgfeJpkQr87dcnihq5+eeIkJTwNJRV/eX5M9wC5Y818Sf8FAfGsN3q3hzwxBJmS2SS8uVBztLYSMH3wHP4ivZfip+1z4J8AadOml38PiLWCpEVrYyCSMN6vIMqoHcAk+1fnt4x8W6l468S3+u6tP9o1G+lMkj9AOwVR2UAAAdgBTS5T5Tgjh/FSxizDEQcYQTtdWbbVtuyT3MWiijqaD+gr8sbyPav2QfBbeMPjdpMjx77TS1e+mOOAVGI/x8xkP4Gv0zUbQAOlfPX7G3wbm+HPgB9V1ODytZ1vbPIjjDQwgfu4z6HksR/tAH7tfQ2QpOTXbCGmp/KfGGaRzTNJOk7wguVedt3958ef8ABQjxiItJ8NeGYn+a4me+nUHkKg2Jn2Jdv++a+JK9m/a58Y/8Jh8cdcKSb7fTdlhFg9PLGXH/AH8aSvGa5qnxM/fOEcD9SyilFrVrmfq9fwVkFGTXTfDz4da18T/ES6JoMCT3xieUiWQIqovUknp1A/GvVv8AhiL4oZx/Z9l/4FihQlLVI9bGZvl2DqeyxVWMZb2bSdjwPJor3z/hiL4obsf2fZf+BYrhvij8B/FvwgtLO58RWsMMN3I0UbwSiQbgASDjpwf0NN05JXaM8NneV4iqqNCtByeyTTbPPKKKKyPf3P0r/Y18XDxR8EtIhd99xpjSWMvPTYcoP+/bJXuecsfaviP/AIJ8eL/I1XxN4alk/wBbHHfQJnptPlyH9Y/yr7dOMn2rstzRufyJxPhPqOb16aWjd189f1EK0lPpCM1jKB8zc4H48f8AJG/G3/YGu/8A0Q9fk9X6w/Hf/kjXjb/sD3f/AKJevyeqGrI/ePDb+FX9V+QVseDf+Ru0T/r+g/8ARgrHrY8G/wDI3aJ/1/Qf+jBUH6/i/wCBP0f5H69Wwzbx/wC6KfTbb/j3j/3RUhGa8upH3j+MHuxhGaaRmn0jCuKUQRH0pCM04imnpXLJFobSMMGnEYpK45xKQykYU4jFJXHNFEZGKSnEZptcU0WhpGKQ804jim1xTRQwjNNI4xTyMU09axi+WcWWfhT8adOGj/GLxzYAbRba5fQgDsFncf0rjK9a/az0o6N+0j8Q4CMb9XmuP+/p8z/2evJa/wBFMlqe1y7Dz/mhF/ekfPzVpNBRRRXskBRRRQAUUUUAFFFFABRRRQAUUUUAFFFFABRRRQAV9o/8EtdO834xeKb7GRBobQ59N88R/wDZK+Lq++f+CU2neZqvxGvyP9VDYwg/7zTE/wDoAr878QKvseHcRLukvvaR0YdXqRP0QUU9RTFqQDAr+EoI9thTgMCkAzTq7YIgKcBikHWnqK7YIli0oGaSnAV2wRAtKBmkpwGK7IRIFpQKSnV1xQmcF8eh/wAWa8Z/9gi5/wDRTV+VVfqt8ez/AMWZ8af9gi5/9FNX5U17uFVoH7n4c/wK/qvyCt7wD/yPXh3/ALCNv/6MWsGt7wD/AMj14d/7CNv/AOjFrrZ+sY3/AHefo/yP11teYI/90VOBUdr80Ef+6KmxgVjy6n8XSfvM/O79u0Y+NUP/AGC4f/RktfOlfRf7d3/Ja4f+wXD/AOjJa+dK3Z/WPCv/ACJ8P/hCvu//AIJ7D/ig/EX/AGEf/aSV8IV93/8ABPb/AJEPxF/2Ej/6KjrWmrs8Xj3/AJE0vWP5nvvxj8LN41+GPiTRY0DzXdlKkKn/AJ6bSU/8eC1+SjKUYqwIIOCDX7Oum9Cp71+Yn7VXwtk+GfxZ1Hy4dulaqzXtowHygMf3if8AAXJ49CvrWlSFo3PhvDnMY0q1TAzestY+q0f4fkeOUKcMD70UVzH75OPNFxP2C8Caomu+DtF1BGDJc2cUysOhDIrf1rez1r5Y/Y5/aB0vWvB2n+C9Vu4rTW9OH2e181wouYR9wIT1ZR8u3rgAjPOPqB7yCJWd5Y1RRkktgAV6iSkro/jfNcvr4DG1KFWNrN281fRryZ4p+2dqUdj+z/4gj3APcvbRJnufPRj+gavzRr6p/bW+OeneNrmw8JaDdpfWVhMbi8uImDRvKAVRFYcHaC2SOMsO4NfK1cVZrm0P6F4FwFXA5VerG0pycrPezSS++1wrpvhn4Yfxn4/8P6IiGQXt7FFIB2jLDefwXcfwrma+sP2DfhZJrHiq98aXUR+x6crW1ozD70zj52H+6hx/209qiC5nY+i4hzGOW5dVrSdnZ29Xoj7rt4/LgjTsqgV8K/8ABQPwm1j4w8O+IEUmK8tXtHYdA0bFhn3IkP8A3z7V93lcHFeM/tVfDB/iX8JNQgtYvN1WwIvrNQPmZ0B3IPUshYAeuK6JQ0P5o4ZzCOX5rRr1HaLdn6PS/wAtz8xaKCCCQeCKK4z+uYy5leJ9FfsK6v8AYPjRJaMwX7dp0sSKe7qyP/JWr9DupavyK+HfjS7+HfjbSPEVkN09hOJShOA6dHTPbcpYfjX6ifDb4reHvihoMGp6LfxTKyjzIWYCSFu6OnVSPyPUEjmlJcyP568QMtrU8dHGxjeMkk32a7+qsdhnGK+Ov+CgOuy2K+DLW2uZIJS11KTE5UgARgdPqfyr6x1zxJpvh2wnv9SvreysoVLSTTyBVUe5Nfmr+0x8XIvi98SJ9QsC39kWaC1tGYYLqCS0mO25icd8Bc4NZRp63PL4Jy2riszjWcfcgm2+l7NJeupxFr8R/FdgoW38TaxbgdBFfSp/Jq27D49/EPTgPI8Yascf89rhpf8A0LNcFWn4b0G58U6/p2kWUZkur6dII1H95iBk+wzk1bS6o/oDFYDAKnKtVpRaWrul/kfqD8DNV1HxB8JvDOoaxO91qFxZpNLPIAGfdyCcADoRXeHrWf4b0W38OeHdN0q0XZb2dtHAg6fKihR+grRB5IrwqyvJtH8kYmpGpXnOCsm20uybEppGKd0pCM1wTiZjTzTKfTWFcc0UhCM0wjNPpCK45opEdIRmnEYNJXFNFoxfFviK38IeFdZ127OLXTLOa8l5x8kaFz+gr4s/4JS+F7jxF4r+JXxH1EeZdXDJYpOR995XM8/6rCfxr179v3xv/wAIX+zP4gijk8u61mWHSoTnrvbdIPxjSQfjXSf8E6fAP/CDfsteHZZI/Lutclm1aYY6722Rn8Yo4z+NfvnAeE+q5RWxTWtSSivRas83Fy1UT6eooor7U80QjJpAMUvWvN/2h/iWnwf+C3i/xaXCT6dYSG23dDcP8kI/GRkFOEHOajHd6AfBWmf8ZSf8FMJbn/j68P8AhK4Lr/EqxWR2qR2KtckH6PX6eZxivgb/AIJP/DR7DwP4r+IF8ha71u8FjbSycsYYvmdgfRpHwfeKvvn7xr08zmvaqlDaCS/zGx1FIa5D4r+PrP4W/DfxH4svyPs2kWUt2UJx5jKp2IPdm2qPcivLinKSit2I/PD9qCeT9qr9vHwt8NbR2n0HQZUsrrYflAH7+9cHsdqiP/ejFfptbwR2sMcUSKkUahVRRgKBwABX53/8EtvAN54q8R+Pvi/rmbi+vbh7C3uJBy8sjCe5f65MQyPVhX6Mbq9fMZKEoYeO0Fb5vVjfYWiiivIEFFFFABRRRQAUUUUAFFFFABRRRQAUUUUAFFFFABRRRQAUUUUAFFFFABXIfFrwcnxE+F3izww6hhq+lXNku7s0kTKp/AkH8K6+kIyKAP5tvD2sXfg7xXpuqW4MV9pd7HcxhuCskbhhn05Wv6N/D2sW/iPQtO1a0bfaX1tHcwt6o6hlP5EV+BX7V/gr/hXv7SHxF0NY/Khh1meaBMY2xSt5sY/74da/Yr9hXxp/wnX7KPw7vmbfNa2H9myA9VNu7QjP/AY1P4ioiaS2ue/UUUVZmFFFFABRRRQAm6lpnHrUb3MSfelQH3NA0m9h5IFKOK5XXfif4T8Mq39q+JNL05l6i5u44z+RYUvg74keG/iAl2/h7WLbV47ZxHM9s+9UYjIGeh/Cs+eF+W6ubvDV4wdSUHyrrZ2+86yiiitDnCiiigAoopKAGNgZwea8F+Lf7XnhX4QeKLjw/qmn6teajCiuRawLsYMoYEMzrkc44B5Br3rFfE//AAUQ+HgMHh/xnbxfMrHTrtgP4Tl4ifofMGf9oV5+Oq1KNB1Ke6Pp+GsHg8wzKnhcbflndKztruvv2F1z/go5CNy6R4NlkH/PS7vQn/jqof50/wCD/wC3Drnjz4q6JoWs6dpmm6NqEhgEkQkMiysp8sbmbGC21fu/xV8P1NZXk2n3kF1bSNDcQOskciHBVgcgj3BFfGQzbE86lKWie2h/QlbgXJ1h5wo0rSaaTbbabWj1fQ/a37+DSrjGK89+BHxMg+LPwy0fXkKi5kiEV1Ev/LOdeHXHYZ5HsRXofBr9ApzVSKnHZn8t4nDzwtadGorSi2mvNaD6KKKswCiiigAooooAKKKKACiiigAooooAr3EKXFtLHIodHUqynoQRyK/na8VaO3hvxXq+lPnfYXs1s2euUcr/AEr+isdDX4LftXaD/wAI3+0p8SrLbsX+3bqdV9FlkMij8nFfXcOzvUqU+6T+7/hyon7d/CPXv+Eq+FXg3Wd2/wDtDR7O73eu+FG/rXXqK8M/Yh17/hI/2Vfhzd7t3l6d9kz/ANcZHhx/5Dr3OvlsRD2daceza/EkWiiisgCiiigAooooAKKKKACiiigD8+P+CvOh/aPBfw91jb/x66hdWm7/AK6xo2P/ACDX5h1+vn/BU7Q/7T/ZniuwuTp2uWtyT6ApLF/7UFfkHX6VkM+bCJdm1+v6mi2Ciiivoxn01/wTi1r+yP2tvCURbal9DeWrH620jgf99ItftO3Wvwc/ZG1r+wP2mvhpdbtofXLa2J9pXER/9Dr94+wr874hhy4qMu6/VkSPEv21tY/sT9lb4kXG7bv0trbP/XV1i/8AZ6/Cuv2c/wCClWr/ANm/smeJLfdg393ZW31xcJJ/7Tr8Y69nh2NsNKXeX6IcQooor6sov+H9MbWtd07T0zvu7mOBcerMF/rX9FdtAltbRRRqEjjQKqjsAMAV+BH7O+k/258e/h1p5Xck/iGwVx/s/aE3fpmv39HAAr4LiSV6lOPk/wBP8iJD6KKK+PJCiiigAooooAKKKKACiiigBo61+Xf/AAV21zz/AIi+AtI3Z+y6ZPdbfTzZQuf/ACD+lfqKDX4+f8FSta/tT9p77Luz/Z2i2trj0y0kv/tWvfyKPNjE+yf+X6lR3PbP+CQGi+VpfxK1dlz5s1jao3ptEzMP/H1/Kv0WA5r4m/4JPaL9h/Z813UGXD33iCbB9USCFR/49vr7ZB61yZrPnxtR+dvuVhPcdRRRXliCiiigAooooAKKKKACiiigBjdqgvpFhspnJACxk5PQCpyeRXF/GPW28OfCrxXqaNte2024kQ/7QjbH64qJyUYuT6G+HpurVhTW7aX3s/JHxPqx1zxJq2pEkm8u5bk59Xct/WsygnJJor8pm+ad2f3HhqapUYU47I734C6N/b3xm8G2YGQdTglf3VHDsPyU1+uaFcDB6Cvxb0fWb/QNSt9Q0y8nsL6Alori3kMciEgg4YcjgkfjXqei/tafFbQtoh8W3EyDqt1BFLn8XUn9a97LMxpYSEo1E3d9D8t4x4Vxuf4iFfDTilGNrO61vfon5H6rKDSEkf8A66/OXR/2/viHZOovbPSNQQdd0Ekbn8VfH6V3+jf8FHSCqar4MKr/ABS2t9uP4IyD/wBCr6KGbYWW8reqZ+T1+Bc8o7UlL0a/Vpn24aQn0r5g0T/goD8PtSZUv7PV9KP8TS2yyKPxRyf0rvtH/a1+FOthRB4ttom9LuOS3/WRQP1rthjKE9pr7z5yvkGa4f8AiYef/gLa+9HsIPtinZxXLaH8SvCviUA6X4h0zUN3T7NdxyZ/75Y10aXULj5ZEP0aupSTV07njTo1KbtOLT80WKKaHU/xA0tUZi0UUUAFFJS0AFFFFABRRRQAUUUUAFFFFACDpX45/wDBWHxj/wAJB+0pa6Mj5i0LRre3ZM9JZGeZj+KvH+Qr9jB0r8Av2w/F/wDwnP7T/wASdVD+ZH/bM1pG+c7o4D5CEe22MVMi47n6C/8ABITwYNK+DHi7xLImyXV9YFspx96OCIEH6bppB+Br75r53/YF8H/8IX+yX8PrZk2TXto+pSHHLefK8qn/AL4ZB+Ar6IprYl7hRRRTEFFFFABRRRQAUUUUAFFFFABRRRQAUUUUAFFFFABRRRQAUUUUAIeor4c/4KofCU+JvhHpPjizhLXvhm72XDqOfss5VST67ZBFj0DNX3GRiuZ+Ivgyx+IngXXfC+pc2Wr2UtnKcZKh1K7h7gkEe4FdOErPD141Oz/DqNHAfsl/FdfjR8APCPiOWXztS+yiz1Ak5b7TF+7kJ9N20P8ARxXso6V+b3/BMbxpf/D/AOI/xB+DWut5F5BPJdwQseFuYG8m4UepZRGfpGTX6Qj0rXH0VQryS2eq9HqDE4r4w/4Kj/C//hMPgPaeKbaHffeF75ZmYDJFtMRHIB/wPyW+imvs/AFc38RPB1n8QvAuv+GL8f6Hq9jNZSkDJUSIV3D3Gcj3ArDC1XQrRqdn+AI8y/Yt+J//AAtv9nDwdq8svm6ha2o029JOW86D92S3uyhX/wCB17kO9fnD/wAEuPGN74N8cfET4R6yTBeWs7X0VuxxsnhfyLlR6k/uvwQ1+jwIFb5hSVHESitnqvR6g9xaKKK4RHzD/wAFF/AH/Cc/st+Ipo4/Mu9Dlh1aEY6bG2SH8IpJD+Fc7+wD44/4TT9mbw9HJJ5l1o0k2lTHPTY26MfhG8Yr6i8aeGrXxp4P1zw/eDNpqtjPYzDGfkkjKH9Gr86P+CYniC58N+KfiP8ADvUf3V3bSLeLAT9x4nMM/wCpiH4V4nE2F+u5BVt8VJqS9Hoztw0rSsfoEOakUZNMWpB0r+cYI9VhTlFNp44rugiQpwGBSAZp1dsEQA5p1Iop6jNdcUSxaRxmNvpS0rDMbD2ruhEg/KD43/8AJX/GP/YVuP8A0Nq4ivov4qfsvfE3xD8SvEuo2Hhlrmyu7+aeGYXsA3ozkqcNICMg9CM1y/8AwyF8W/8AoU3/APA62/8Ajtewkf1Plme5XSwVGnPEQTUV9pdl5njlGT6mvYv+GRPi1/0KL/8Agdbf/HaUfsh/Fo/8yk//AIHW3/x2q5Wei8/yeXxYmH3r/M8cor3Kx/Yv+Kl3IFl0WCyB/invIyB/3wzGvQPCv/BPvxBeSRv4g8Q2dhF1aKyR5WI9MtsAPvz+NUqcnscmI4qybCxu8RF+jv8Alc+To42ldURS7scBVGSTX2B+y9+yLdz31n4t8a2hgtois1lpMww7sOVklXsB1CHknrgcH6C+Fn7L/gf4VeVdWennUdXTkajfESSqfVeAqfVQD7mvXVRUTaF211U6KWrPyXiLjqeOpyw2ATjF6OT3a8l09REXYFVVwtY3jPxFb+FPCmraxc/6iwtpZ5DnHCqWI/SttVJ9jXk37Tvh/wAU+LfhLqOg+EtObUdQ1CSOCRFmji2Q7tztl2Uc7duM5+auxRsm0fl2BhCviqdOrJRi5JNt2SV9W36H5g6pqM+s6reX9y/mXF1M88r/AN52YsT+ZqrXsv8Awx98Xf8AoUH/APA62/8AjtIP2P8A4un/AJlF/wDwOtv/AI7Xl+xqfyv7j+sqWf5PSgqccTCy/vL/ADPZP+Ceng5JbzxN4mmTJjWOwgfHr+8lH6RV9tjkn0ryT9l/4Y3fwr+Emm6XqloLTWpJJbi8jDq+12bAG5SQcIqDgnpXrp5717NKlywSZ/MXEmPWY5rWrwd43sn0stLr1tcaTgivn79t/wAK/wDCQfBG8vVTdNpVzFdqAOcbtjf+OyE/hX0LjnNc58QvDKeNfBGuaC2ANQs5bYE9i6EA/gSD+FU6fNFo87K8V9TxtHEfyyTfpfX8D8e6K9lb9j34uZP/ABSL/wDgfbf/AB2k/wCGP/i7/wBCk/8A4HW3/wAdrxPYVP5X9x/WUeI8ocf95h/4Ev8AMrfsr+Lh4P8Ajn4buJH2W93KbGUZxkSDav8A4+UP4V+oiMrjIHNfmdp37Jnxj0zUrW8t/CkkdxbSrNG4vrb5WUgg/wCt9RX6T6Y88unWstzAba4aJTLCWDGNiOVyMg4PGRXZRjJJqSPw3j2tg8Xi6eKwlWM200+Vp2s7q9u9y4RSU6gjNEon5ief/HkEfBnxrx/zCLv/ANEvX5O1+uPxZ0W88R/DLxVpWnwfab+90y4t7eLcF3yPEyquSQBkkDJIFfnl/wAMhfFvbn/hEnx/1/W3/wAdrlnFn7P4f5lg8DSrxxVWMG2rczSv9543Wx4N/wCRv0T/AK/oP/Rgr0r/AIZE+LX/AEKL/wDgdbf/AB2tPwv+yd8VLHxLpVxceFXjgguopJH+2252qHBJwJfQVk4s/UcVn+VToSjHEQ2f2l/mfo/b8W8X+6KkpsKFYUU9QKdXDOOp/J0txpGKSnEZptcM0MaeKYeKkI4ppGa45ItMYRmm0+msK45ooawptPplcU0WIwph61IelMbpXFNFIbTSMU6kauKaLGnpTD0p9NrjktSkfjz+31Y/Yv2q/GRC7UmFnKvvm0iB/UGvnqvrD/gpdpY0/wDaMhnC4N7ottcE+pDyx/8AtOvk+v8AQDhGr7bJMLP+4l9ySPDqq05eoUUUV9cYhRRRQAUUUUAFFFFABRRRQAUUUUAFFFFABRRRQAV+kX/BKvTfL8DeOb/H+u1GCHP+5GT/AO1K/N2v1M/4Jhab9k/Z/wBWuSPmutfncH1UQwL/ADBr8j8UKvs+Hpx/maX43OvDL94fX45p1ItLX8XwR67HKKWigda7YIhjgOKeOKRetLXdBEMUc06kWlrtgiWKop1IBilAya7IIkcBinAYpBzTq7IIzZwPx6A/4Uz40OP+YRc/+iWr8qK/WX4taHfeJfhl4o0rTYftN/eadcQW8O4LvkaNgoyxAGSRySBX59j9kX4tFcjwm+P+v62/+O17OH0jqfsnAWZYPBUa0cTVjBtq3M0unmePVv8AgD/kevDv/YRt/wD0Yteh/wDDIvxZx/yKb/8Agdbf/Ha1/B/7KPxT03xdol3P4WaOC3vYZZXN7bnaquCTgS5PA7V1WufpWLz/ACqeHnCOIhs/tLt6n6P22Bbxf7oqWmQqViRT1C1IBmmon8mPc/Ov9uz/AJLVD/2C4f8A0ZLXzrX2b+1n8AfHfxJ+KEOq+GtCbUtPXT4oTMLqGLDh5CRh3U9GHOMc14r/AMMgfFzdj/hEn/8AA62/+OVcoyvoj+mOG86y3D5VQpVa8YyS1Tkk16ps8cr7w/4J65/4QPxHgcf2kf8A0UlfOa/sf/F1unhJ/wDwOtv/AI7X1r+xp8L/ABN8MPCGt2fibTDpl1PfebFG0scm5PLUZzGzAcg9a2pU5c2qPI41zfL8XlUqWHrxnK60TTe/ZM+iG4XivMfj18FrL41eCpdMl222ow5msrsjJikx377W6MPx6gV6gMKdtKynscV6KppqzP5/w2Jq4OtCvRlaUXdM/Hbxh4O1bwF4gu9G1uzksdQtmw8bjgjsynoynqCODWJX6yfFb4JeGPjDpP2TXrLdcID5F9DhJ4D/ALL4PH+ycg+lfGvxB/YR8Z+H55ZfDU9v4jsskojMILgD3DHYfqG59BXBUws46x1R/RuR8d4LG01TxslCp1v8L80+noz5lBKnIOD6itKfxNrF1afZJtVvZrXGPIkuHZMf7pOK6DWPg1470Gdor3whrERU4LLZyPH+DqCp/A1kL4H8Ru+xdA1Mv/dFnJn+Vc3LNdD7pYrL8QlNTjJd7pmJRXfeH/gN8QvE04isPCGrEt0a4t2t0P8AwOTav617z8M/2BNb1OeK68Z6lFplr95rKxIlmb2MhG1fw3VcaE57I8zHcS5Vl0HKpVi32Tu/uVzwL4P/AAf1z4x+KodJ0mJkt0KteXrLmO2jzyx9WPOF6k+wJH6i+APA2nfDjwnYaBpUfl2dpGIxnlnPVnY92Ykkn1NL4G+HmhfDbQ4tK0CwisLOMZ2oPmdu7Mx5Zj6k10ePXpXpU6Hs1rufzvxLxNVz6qkly047Lq33fmJSOgkQhhkGnkZpOhqZQPjbn5//ALXP7Nlz4R1i88ZeHLR30K7cy3lvEufskpOS4A/5ZsTn/ZORwCK+XK/Zu4tI7yB4pkWSNwVZXGQwPUEV8t/F79hrRfFU9xqfhG4Tw9fSEs1iybrVz7Acx/hkeiiuOdK7uj9r4Y44hQpRwmZO3Lopb6dE/wDP7z4IqW1vJ7KUS280kEg6PExUj8RXqviz9lX4meEXfzvDk2owKcLPprCYP7hV+f8ANRXC3fw+8U2RK3PhvV4GXqJbGVSPzWuflaP1+lmeW42PuVoyT80zL1DWtQ1Yqb6+ubwr0NxMz4/M1TrobX4e+Kb4gW/hvV5yeix2Mrk/kteg+EP2TPiX4udNugtpNsxwZ9SkEQX6py/5LUEVMzyzAwvOrGKXml+B471Nfbf7G/7PE+gsnjnxJamG9dCNNs5Vw0SMOZWHZmBwB2BJ7jHYfBr9jTw78PZ7fVtek/4SHWoiHjMi7YIGHdUOdxH95vqADX0SgVE2qMBe1YVZ6WR+OcU8ZRx0JYPL2+R6Sltddl1s+txaawwaeRzTQcivJnE/JBhFJTqbXHJGiGkc0lOI4ptcc0MZQRkUrdaSuKaLGN0ptPI5plcko82haPz9/wCCnPiC58SeK/hx8O9O/eXdy7XjQA/feVxDB+olH41+i/gvw1beC/CGieH7MYtNKsobGEYx8kaBF/RRX5uafF/wvj/gp9Cv+v0vwxdbj3EYso8/+lP/AKFX6fV/UWBw31DKcLhNny8z9XqeJXlzTY+iiiug5xM5r4A/4KvfEmS18JeD/h5YOz3ms3h1C5ii5YxRfJEpHcM7kj3ir7+4Ga/MNv8AjKX/AIKYhf8Aj78P+Ebj/eVYrE/kVa6P5P3r1MsgvaurPaCb/wAikfff7P8A8NY/hF8GfCPhJEVJdN0+NLjb0a4Yb5m/GRnP416EORSZpe9eZObnJye71JG18I/8FV/is+i/Dnw/8PrCQm+8RXf2q6jj5Jt4SNqkf7UpQj/rka+7yRivy/tP+Muf+CkLzf8AH34Y8JTbh/En2eybA9isly2f92SvSyynH2rqz+GCb/y/EaPur9mL4Ur8GPgZ4S8KvEI7y2s1lvsdTcyfvJee+HYqPZRXqoHNLgdKXoK82pKVWbnLdu4haKKKQBRRRQAUUUUAFFFFABRRRQAUUUUAFFFFABRRRQAUUUUAFFFFABRRRQAUUUUAfjf/AMFXvBn/AAj37TEOsomIte0e3uWcDrJGWhI+oWOP8xX01/wSG8Zf2r8FPFXhuR98uj6z56DP3Yp4lwP++opD+Jrlv+CxfhH7R4a+HXilEx9mu7rTZXA6+YiSID9PKk/M15x/wR/8Yf2b8YPGXht32R6roy3agnhpIJVAH12zufwNR1NN4n6zUUUVZmFFFFABRRRQBXnOIXx128V+RfxZ8QeIF8eeJdK1DW9SvIrTUbmBUu7uSQYSVlH3ieMCv12YblNflX+1lov9g/tA+LbcLhJJ47hT674kY/qxr5zO7qjGS7/mj9b8N3TlmFSlUSbcbr5Nf5nkJJPU5r7K/wCCcmtCHWvGOlM2fOht7hE9NrOrH/x5fyr41r6M/YN1j+zvjrHbM2BfafPAB6kFH/khr5vLarhioN97ffofsHGOEjVyTEKMdlf7mn+h+llFIWwOajaeNesij8a/Rz+RbXFDZPalNY+reL9F0GHzNR1WysUxndcXCRj/AMeIrhNY/ae+F+iK32jxppkhXqLWT7Qf/Ie6sZ1acPikl6s66OCxNd2pU5S9E3+SPU1OTQR7V83a3+3n8MtMUmzl1LVj2FrZlc/9/SlcFrP/AAUb02PcNL8H3d16G8ulh/RQ/wDOuSeYYanvUXy1/I96hwtnOJ+DDyXrp+dj7MJxnua89+PPgUfEr4T+ItCADTz25eDPaZPnj+nzKAfYmvjjW/8Agob43vGYaZoekafGegmEszD8dyj9K4LWv2yfitrDSbfEK2MUn8FraxAf99FS36159bNsJKLhq09Nv8z6vL+A88p1oV7Rg4tNXfVO/RM8TkRonZHUqynBBGCDSVNe3k2oXk93cSGW4nkaWRz1ZmOSfzNQ18JLc/puHNyJT3PqH9hb4vJ4O8czeFNRn2aZrZBgLn5Y7kDCj23r8vuQgr9E0IIz2r8ULS6msbqG5t5XhuIXEkciHDIwOQQexBr9R/2Yvjrb/GfwLBJcSIviHT1WDUIBwd+OJAP7r4z7HI7V9nk2MUoewm9Vt/kfzz4hZBKjWWaUI+7LSXk+j+fU9sopB0pa+pPxUKKKKACiiigAooooAKKKKACiiigBvrX4sf8ABRzRP7H/AGtfF0gXbHfRWd0o+ttGpP8A30jV+0571+S3/BWLRPsP7Qehagq4S+8Pw7j6uk8yn/x3ZX0OQT5cZbun/mVHc+tP+CYet/2r+yzYWu7d/ZuqXlrj0ywlx/5Fr62HSvg3/gkbrPn/AAm8aaTuz9l1pbnHp5sCL/7Rr7yFedmUeTF1F5/nqJ7i0UUV54gooooAKKKKACiiigAooooA+df2/wDR/wC2v2SvH0YXLwQ29yp9PLuYmJ/IH86/Eav3y/ae0j+3P2dfiXZ7dzP4evmQerLCzL+qivwNr7/hyV6M49n+aX+RcQooor64o6T4aav/AGB8RvC2p7tv2LVbW53emyVW/pX9DifNGp9q/nBjYpIjA4IIIIr+irwjqo13wvpGpKcreWcNwD/voG/rXwvEkfepy9f0JkfHn/BWLVPsn7Peg2inD3fiKAEeqrBOT+u2vyWr9OP+CvmreT4S+HGm5/4+L68uMevlxxr/AO1a/MevYyGPLg0+7f5jWwUUUV9EM95/YU0oax+1l8OoCu7ZeyXGP+ucEkn/ALJX7k1+Mn/BNLS/t/7WXh6fGfsVlez59MwNH/7Ur9mx1NfnPEMr4qK7RX5siW4tFFFfMEhRRRQAUUUUAFFFFABRRRQAh6V+In/BQDV/7Y/a38fShspDNbWyj08u1iQ/qDX7dk9a/A79qLVTrX7RvxLut25T4hvo1PqqTMi/oor6jh6N8ROXZfqion6of8E3tH/sz9knwrMV2tfXF7cn/wACZEB/JBX1A1eLfsZ6SNF/Za+G1uBt36RHcY/66kyf+z17V3FeBjJc+IqS/vP8wYtFFFcxIUUUUAFFFFABRRRQAUUUUAMI5FeJftla3/Yv7PniYq22W4ENuvvvmQMP++d1e2vwtfKP/BQ3WTZ/C/R7FWwbvU0JHqiRyE/qVrgxkuTDTl5P8dD6Lh2j9YzbD0/70X9zv+h+fFFFFfmJ/aAUUUUDCiiigAooooFYASOhIrd0jx54k0FVXTPEGp6eq9Ba3kkWP++WFYVFaKpOLunY5amFoVly1IJrzVz1bRv2pvinoKqLbxfeSKO1ykc+fxdWNd9pH7fPxJ04Kt3DpGpr3M1uyMfxV1H6V810V1wx2JhtUf3nh1+GcnxHx4eL+ST+9WZ9paL/AMFHblNq6r4MRl7y2t6R/wCOsh/9Cru9G/4KE+Bb51S+0zWNOY9WaFJUH4q+f/Ha/PKiu2nnGKW7v6pHzeJ4ByWonKMHD0b/AFbR+yXgfxnpfxE8LWXiDR5Hm0y8VmikkjaNiAxU5VgCOQa6Lpj3rzz4AaR/YXwW8HWW3bImmQtIvo7IGb9WNeh/zFfeUnKVOMpbtI/mHGU6dLE1IUvhUmlfeyen4ElFFFanKFFFFABRRRQAUUUUAZPijXIfDPhzVdXuTi30+1lupDnHyohY/oK/nEu7m68R69NO+Z72+uS7Y6vI7ZP5k1+8P7a3in/hDv2VfiZqAfY0mkSWIbPQ3BEA/wDRtfi7+zD4W/4TT9oj4c6OyeZFca7aGZcdYllV5P8Ax1WqJGkdj98vAfhuPwb4H8PaBFjytK063sU29MRxqg/9BroKQDAxS1ZmFFFFABRRRQAUUUUAFFFFABRRRQAUUUUAFFFFABRRRQAUUUUAFFFFABRRRQB+Yf7YtlN+zJ+2z4M+LNhE8elaxJHd3QiGA7JiG7jHu0LKfrIa/S+wu4NTsoLu2lWe3njWWORDlXVhkEH0INfMv/BRr4Sf8LM/Zy1XULaHzNV8MyDV4Co+YxKCs659PLZn+sYqf/gnf8W/+Fofs36NbXM3m6p4bY6Nc7j8xSMAwt9PKZFz3KNXsV/9owkKvWPuv06FdD6gooorxyT8wf2hAf2Yf+Ch/hvx5H/oug+IJYbu5YcIElBt7vPqRzL9WFfp3GwZQR0NfFf/AAVO+GI8WfA7TvFltFvvfC98HkcDJFtPiN//AB8Qn6A17T+x38Uf+Ft/s6eDNclm86/itBYXpJy3nwfu2Zvdgof/AIGK9jFfv8LSr9Y+6/lt+BT2PbqKKK8ckbjnFfmBew/8KH/4KfTJ/qNL8UXW4dvMF7Hn/wBKf/Qa/T8nNfm//wAFV/DNz4Z8Z/DL4k6cuy6gZrJ5wPuSQyCeD9Wl/KuqhSjiYVcLLapGS+dtDWnLlkmfeIGKfWR4T8QW3i3wxo+uWZzaalZw3kJznKSIHX9CK16/lmrRlRqypyVmtD2xRzTqRaWtYITHL0paKVa7oIkWn00dadXZBGbFA5p1IOlLXbBCFUU9RTQO1PrtijNhilAzQBmnV1QiSFKBQBS12RiSAGKcBQBinAZrrjElsQDNOAxS0V0xiRcKKULS10KAERHOK+Kv2jP2q/HPw0+Lms+HdFksl0+1EJjEsG98vEjnJz6sa+2O3NfmL+2aAv7Q3iQA/wANv/6JSubFOVOmnF21Pv8AgfB4bHZm6WKgpRUW7NXV7rU1/wDhuj4nD/ltpn/gKf8A4qvqb9kb4wa/8YvCOs3/AIia3e5tr0QRm3i8sbfLVuRk9ya/NSvvT/gneM+AfEfHH9p9f+2SVxYSpOpUUZO5+hcZ5PluDyqVXC0oxkmtUknufWlFOpCtes4H8/DduaQjFOorCUQuRkZppGakIxTSM1yyiWmNIzTadSMK5pRKGlc02n00jFcc4lDSM0xhUlNIxXHJFIZTWFOpCM1xTRoNpvQ06mnrXFNDQw9aQ9Kc1JXHNFoZTT1px4pD0rimi0NppFOpGrimikR0h6U49aSuGaLQymnrTqRq4popH5l/8FT9LaH4seEtRx8txopgB9455GP/AKMFfE9foJ/wVdshn4a3YXkjUImb/wAByP8A2avz7r+5fD2r7bh3DS7Jr7nY8bEK02FFFFfoxzhRRRQAUUUUAFFFFABRRRQAUUUUAFFFFABRRRQAV+uv/BO/TvsP7LmgTYx9su7yfPridk/9kr8iq/Z79ivTv7L/AGYfAEOMbrN5/wDv5NI//s1fhni3V5cnp0/5pr8EduEXvv0Pbx0pR1pKctfyVBHpi0q0lOHSu6CExy9KWilHWu2CMxw6Uo60lOXpXdBEC0q9KSnV2RQmOUUtB6Uq12wRmKBilAzRSqK7YITHBc06kA4pa7IozYoGadSAYpRzXXCJLADNOoorsjEQoFOA9KAKcBiuqMSGwAxS0UAZrpjAkKKcBiitlAD47/as/aR8XfCb4k2+iaCbH7E9hHcsLm38xt7SSKec9MIK8a/4bd+I44zpP/gJ/wDXrS/b5XHxttOMf8SmH/0bLXzZXiYirVjVlFSP6W4ayXK8TlVCrXoxlJq7btdn6HfsefHPxP8AGefxQniE2jJpwtTD9lg8v/Webuzyc/cWvpcnaw9TXxR/wTibbeePF/2LL/2vX20w4Ferh7zoqUt/+CfinFeHo4XOK1LDpKCtZLbVJhRTiM00jFW4HyghGaYRmpKQjNc8ojTIyMUlPIppGK5ZRLTI3QHqM/hUbW8Z/wCWaflU3Wm5rmlEtNkIt4l/5ZL+VPVQo4GKeRmm1xzQ73GEdqbUjCmMK4popMaRkU2n009a4posawpjVIeaYea4popDaYetPprVxzRY09KbT6ZXFNFiHtWL4r1+38JeF9Y1y8OLTTbOa8mOcfJGhdv0BrbPSvnH9vzxx/whX7MviJI5PLutZki0qE56+Y26QfjEklduU4N4/MKOHX2pJfK+v4EuXLFs8Z/4JUeGbnxL4x+JfxI1Fd91OyWKTkffeaQzz/qsR/Gv0h618wf8E5vAQ8D/ALLXh6aSPy7vXZp9WmGOu9tkZ/GKOM/jX09uyK/prGyTruMdlovRaHhyd2OoooriJPPPj98SI/hH8G/F3i52VZNM0+SS3D9GnYbIVP1kZB+NfIP/AASf+G8kHhbxh8RNQRpLzWLsafbTS8sY4/nlYHuGdwD7xVY/4KwfEp9O8CeFfANlIWu9cvTe3McfLGGHhFI9GkcEe8VfV37Ovw0T4Q/BTwf4SEYjuNPsE+0hehuH/eTH8ZGevY/gYHzm/wAF/wAEroel0UUV45J5D+1T8WF+DHwG8WeJ0l8nUIrQ21gc8/apf3cRHrtZtx9lNfOf/BKn4THw78LNb8eXsRF94ku/Itncc/ZYCRkH/alMgP8A1zWuL/4Kg+Ob7xr40+H/AMHNCJuL26uEvZ7dD9+eVjDbIcdCMynHo6mvvT4ZeBrP4ZeAPD/hTTgPsekWMVmjYwXKKAXPuxyx9ya9mf8As+BUftVHf5Lb8R9DqqKKK8YQUUUUAFFFFABRRRQAUUUUAFFFFABRRRQAUUUUAFFFFABRRRQAUUUUAFFFFABRRRQB8l/8FOvCX/CTfsm69dqnmSaLfWmooAOR+8ELH8FmY/TNfnF/wTw8W/8ACI/tdeBZHfZBfyz6dIM/e82F1Qf997Pyr9hP2lfC3/Cafs+fEXRgm+W60K8EK4/5arEzR/8AjyrX4MfCXxOfA/xU8H+IN+waVrFpelvQRzKx/QVD3NI6qx/RpRTFOVB9RT6szCiiigAooooAbivzi/b90g2PxptbwLhLzTYzu9XV5FP6ba/RsmviL/go7ou2TwZqqr8ubi3kb3/dsg/R68bNoc2Fk+1n+J+gcC1/YZ5SX8ya/C/6HxRXQ/D/AMdap8NfFth4j0dol1KyL+UZk3p8yMhyMjPDGueor8+jJwalF2aP6uq0oV6cqVVXjJNNPZp7o9o1r9sP4s6zuVvFD2sR/gtraFMf8CCbv1rgtX+K/jPXS5v/ABZrF0H6pJfS7PwXdgflXKUVvPFVqnxTb+bPJoZJl2H/AIVCC9IpfoOkmkmdnkdnZjksxyTTaKK5+aR60acIfDEKKKKk0CiiigYUUUUAFd98CvGF/wCCfix4Zv7K7ezje/gguQrYEkDyKJEYdwRnr3APUVwNSWs72tzFNGxSSNw6sOxByDW1Cbp1VNdDzsxw8cXhalGaupJr70fthC2+NW9RTiBjrWR4Y1RNZ0DT76PBjuII5Vx6MoYfzrW61+rJ3V0fw/OLhNxe6H0UUUyQooooAKKKKACiiigAooooAK/M7/gr/o/la58M9UC/6+3vrZm/3GhYf+jDX6Y18Cf8FdtJE3w08Canjm31eW3z6eZCW/8AaVexlEuXG0/n+Q1ucb/wSB1XZqXxL01mz5sVhcovptM6t/6Gv5V+lh6ivye/4JLasbf47+JtPLYS68PySgerJcQY/R2r9YG7VedR5cbJ90vyHLcdRRRXiEhRRRQAUUUUAFFFFABRRRQBheNtKGueDdd04jcLuwnt9vrujZf61/O24w7D3r+j6YZjb6V/Ot4x0z+xfFut6fjb9kvZoMem1yv9K+14alrUj6fqXEyKKKK+4KCv36/Zr1T+2f2ffhxeltzy+HrAuf8AaFugb9Qa/AWv3H/YX1Qa1+yf8Op927ZYvBn/AK5zSR/+yV8fxHG9KEvP9P8AgEyPkT/gr7qHm+JvhtYZ/wBRaXs+P994h/7Tr886+5P+Cteo+b8c/CtjnIg8PJLj0L3E4/8AZBXw3XrZOrYKHp+rGtgooor2hn2j/wAEotO+1/tGazckfLbeHLhwfRjPbqP0LV+uVflv/wAEitN834j+PL/H+o0qGDPpvlz/AO06/Uc8V+YZ5K+Nl5JfkRLcWiiivBJCiiigAooooAKKKKACiiigBjnEZPtX88PxE1T+3fiD4l1HO77ZqdzPn13Ss39a/oO8RagNJ0DUr0nAtreSbP8AuqT/AEr+dQBproAZZ3f8SSa+x4dj/Fl6fqXE/oC+BOl/2J8FfAOnkbTa6DYQEe626D+ld5WdodgulaJYWa4C29vHCMeiqB/Sr5618fUd5t92QOooopAFFFFABRRRQAUUUUAFFFFADBXwt/wUc1oTav4N0pX/ANVFc3Dr67jGqn/x1vzr7pJyfwr81/28tX/tL45NbB8ix06GEr6Fi7/ycV4mbz5cK13aX6/ofofAVD22d05fypv8LfqfOVFFFfnp/V7fLqFFfaHg/wDYL0nxd8P9C1j/AISO/wBN1G+sobqWN4kmjR3jDEAfKcDOOT+NZOu/8E6fEtoP+JT4p07UCen2m3kt/wD0HzK9h5Vikk1C69UfBR44yRzlTlV5Wm1rF9PO1j5For33Wf2HvirpQY2+k2mqgd7O8QZ/CTYa4PWvgB8RvDrMt54L1f5ept7Zp1H4puFcc8HiI702vkz3aHEGVYj+HiIv5q/3XuefUVc1HRdQ0ebyr+xubKX+5cRNGfyIqn0NczhNbntU69KorwndBRRRUGwUUUUDCrOmWMmp6laWcIzLcSpEg92IA/nVau7+BWjNr3xk8G2SruDanBI6+qI4dv0U1tQjz1Iw7s8/MKyw+Eq1X9lN/crn616NZR2Gl2lvGu2KKJUUegUAD+VaJOKZEMRKPQU/rmv1bZH8OzblJti0UUUxBRRRQAUUUUAFFFFAHxh/wVb8S/2H+y4tgr4bWNbtbQqO6qskx/DMS/pXw3/wTG8Mf8JD+1x4duWTfHpFneX7DHA/ctEp/BpVP1xX0d/wWQ8SGPSPhnoCNkTT3t9IvpsWJEP/AJEf8q4v/gjv4aF38T/H3iDbn7BpENlu9PPm3/8AtvUPc0Xwn6s0UUVZmFFFFABRRRQAUUUUAFFFFABRRRQAUUUUAFFFFABRRRQAUUUUAFFFFABRRRQBS1LT7fVtPurG7iW4tbmJoZoXGVdGBDKfYgkV+aP7FOoXP7Nv7ZXjb4QanKyafqskltamU43yRZmtZD/vws/1LqK/Tnivzb/4KY+D774ZfFj4e/GbQU8m5SeO3uJVGFFzbt5sBb13JvX6RV62XSVRzw0tprT1WqGj9JqTqK53wD4wsfiB4J0PxLpjb7DVbOK9hJOSFdAwB9xnB9wa6IdTXktOLae6Ecr8S/BNp8SPh94j8LXwH2XV7CaydiM7N6EBh7qSCPcV8H/8EsPG134X8SfEP4UazmC9s5zqENsx+5LGwguV+uRDx/smv0aBzX5g/G7/AIxe/wCCjOgeMk/0XQPEk0V3cMOEEc+be6z6kNulx6la9jA/vaVTDPqrr1X+ZS7H6f0U1DuUGnV45IV8vf8ABRvwF/wnH7LPiCeOPzbrQ54NWhGOgRtkh/COSQ/hX0+DzWF438M23jXwbrvh68GbTVLGexl4z8kkZQ/o1bYep7KrGfZpgfMn7AXjj/hNf2ZfDiSSeZdaM8ulTHPTy23Rj8Injr6Mr8/P+CX/AIjufD3iP4j/AA71HMV3ayJepAT9x43MM/6mEfhX6B1+G8W4JYHOa0EtJPmXo9f1PbpS5oJjx0pR1pKVa+Ygi2Opw6U2nV2xRLHLSjmg9KVa7YIzHUq9aSlXpXdBCY9aWgdKK7IIzHAcUtFKortgiWLSgZpKcBgV2QRLFHNPpAMUtdsIkMKcBigDFFdcYiClAzSgYpwWumMSGyPjHNcnrfwq8HeJb+S/1XwxpOoXsmA9zc2UckjYGBlmUk4AA/CuxApCD6Vsqae6HCrOk+anJp+TscEPgZ8PX6eC9C/8F0X/AMRXQeHPCGieD7eW30TSLLSoJG3vHZQJCrNjGSFABOB1rd5xxSBT65pezitUjSeJrVFac212bbGlaSpCtNIzWTiZJjSM03pTqCM1zSiWNppGKdSEZrklEERkYpKeRTK45o0Q0jFIRkU5hSVxzRSGUjdKcetJXFNFEbUlOPSm1xTRaGnrSHpStSVxTRQw9KbTqbXFJGiGt1pKc3Sm1xTQxlB6Up60h6VwzRZG1JTm6U2uKaNENPWkPSlbrSVwzRSPiH/gqhpAm+F/g7VMc22sNbZ/66Qs3/tKvzQr9VP+CmenNe/s6WkwGRaa7bTN7AxzJ/7OK/Kuv7K8L6vtMgjH+WTX43/U8nFL94FFFFfrxyBRRRQAUUUUAFFFFABRRRQAUUUUAFFFFABRRRQAV+4v7Omm/wBl/AT4dW2NrLoFizD0YwIx/Umvw8Ayw+tfvb4C07+x/BPh+wxt+y6fbwY9Nsaj+lfzt4wVbYfDUu7b+5JfqehhN5M3qcOlNp46V/McEegFPHWmDrUi9a7oIli05abTl6V3QRAtOHSmjrT67YIgB1p4601aetdsESxacOlNp9dsEQFPAzTB1qRa7oIhi0oHNJTh0rsgiRaUCkHNOrtgiAp4GKaop4Ga7IRJYoGKWilAzXZGJAAUtFKBmuuMRXADNLtpQM04DFdCiTc5TxH8NfC3i2+S81nw7peqXaoIxPeWkcrhASQoZlJxknj3NZh+Bnw9xz4L0L/wWw//ABFd6Fx1oOCPWtPZp6tG0cVXgkozaS7NnOeGvAfh3wc050PRNP0gz7fN+xWyReZtzt3bAM4ycZ6ZNb7L6HFPYY6UBc0citZGEqkqkuabbfd6jcYpKeR600jFc8olXGkYpKdTSMVyyiUIRmmMKkppGK5JxGiOkYU7FJXFNGg2mEYNPpG6VxTRSG0win01utcckUhlI3SlPWkPSuKaLQ2mnrTqRq4popEZ60h6U5qSuKaLQymnrTqRq4potDa/Pv8A4KfeIbnxF4l+HHw707Mt3dSNeNAD995HEMH6iUfjX6B/xV+d1vF/wvj/AIKgW8f+v0vwvdAnuIxZR7v/AEp4/wCBV+hcB4RVMzeJktKUW/nayOevLljbufpD4J8MW3grwdoXh6zGLTSrGCxi4x8kcYQfotb9IOlLX6o25O7PIEJxR70EZrg/jj8R4PhL8I/Ffi+UqDpWnyzQq/R5sbYk/wCBSFF/GnGLnJQW7A/P7Wv+Mpf+Cl9vZj/S/D3hK4CN/EoisjucHsVa5JX6OK/TwDGK/Pr/AIJRfDmZtE8a/ErUg0t7q10NNtp5fvsqfvJmz3DO6DPrGa/QXNepmU0qkaMdoJL59SmLVa7u4rK1luJpFihiQu8jnCqoGSSewxU+a+af+CgnxZHwq/Zt15LabytU8QkaLa4PzASg+c3rxEsgz2JWvOoUpV6sacd27Eny3+yZbS/tRfty+LfipeRtNouiSSXdr5gyFJBgs0I7ERqz/wC9HX6eHnivlH/gm78JP+Fbfs6WGq3UPl6p4olOqylh8whI2wL9Ng3j/rqa+ruOtd2Y1VOu4R+GHur5f8EbFooorzRBRRRQAUUUUAFFFFABRRRQAUUUUAFFFFABRRRQAUUUUAFFFFABRRRQAUUUUAFFFFAFe5to7u2lglQPFIhRlPQgjBFfzheNNAfwl4013RZMiTTL+ezbPXMcjKf5V/SIelfgd+214aHhP9q74mWIXYJNXkvcf9fAE/8A7VqZGkD9ufgp4m/4TL4P+B9dL721LRLK6Zv9p4EZs++Sa7mvnD/gnv4i/wCEl/ZD+H8zPultYJ7Fx/d8q4kRR/3yFP419H1RDCiiigQUUUUARnGOK+Xf+CgmiNqPwhsb9FybDU4nZvRWV0P6stfUecA145+1xow1r9nzxZCq5eKBLkH08uRXJ/JTXHjI82HnHyZ7/D9b2Ga4ep/eivvdn+Z+VtFFFflx/aa2CiiigTlGPxBRU1rY3N9MIra3luJW6JEhZj+ArsNH+CXj/X2UWXg7WZQ3RmspEQ/8CYAfrWsaNWfwps4a2YYTDq9WoorzaX5nE0V7lo/7F3xX1Zh5nh+PTUPR7u7QforMw/Ku80P/AIJ5eMrsqdU1/S9PU9RbiSdh+aoP1rshl2KntB/l+Z4NfizJcN8WIj8nf8rnyjRX3Zo3/BOPSIgP7V8XXt0e/wBkt0g/9CL13uh/sIfDDS0X7Za3+rMO91eMuf8Av3sruhkuJlukvV/5XPnK/iJk1L4Oafov87H5rVJDby3MixxRPLI3AVFJJ/Cv1h0f9mj4Y6Iq/ZvBelMV6G5gExH4vuru9L8MaTokHlWGmWlnH/dggVB+QArthkU38c0vRX/yPna/idSX8DDt+rS/JM/I7SPhB4410r9h8J6zOrdHFlLs/wC+iuP1rvtE/Y2+LGsFWPhr7FEf47q6hXH/AAEMW/Sv1FWCNeiL+ApSSP4eK7YZHQXxSb+5HzuI8Scyq6UqUY+t3+qOQ+FGgah4W+G3hzSNUMZ1GxsYbecxNuQsiBcg4Geldiq4zSDFOzX0UYqKUV0PyWrUdapKpLdtv7x1FFFUZhRRRQAUUUUAFFFFABRRRQAnc18af8FVNK+3/s1WdxjP2LXrafPoDFNH/wCz19mV8xf8FINOF9+yN4ukxlrSaynH/gVEh/RzXbgJcuKpvzQ1ufBX/BMbVf7P/ap0uDdj7dpt5b49cR+Z/wC06/ZGvxA/YE1L+y/2ufh7LnAee4gPvvtZk/8AZq/cCvZ4hjbFRfeK/NjluFFFFfMkhRRRQAUUUUAFFFFABRRRQA1hkV+AP7RGn/2V8ffiRZgbVh8R6gij/Z+0Pj9MV+/571+FH7aWnf2X+1L8R4cY3aq8+P8Aroqv/wCzV9Xw5L9/OPl+pUTxSiiiv0IsK/Zz/gmtfrffsl+GoM5+x3d7B9M3Dv8A+z1+Mdfrl/wSr1H7b+zZqEOeLTxBcwgemYYH/wDZ6+Y4gjfDJ9mv1G9j5P8A+Cpt99q/acjizn7NodrF9MvK/wD7PXx7X1D/AMFJ777X+1t4oizn7Na2UX0zbRv/AOz18vV6uXK2Dpf4UStgooor0hn6Rf8ABH2y+X4pXhHU6bEp/wDAkn/2Wv0hr8//APgkRY+X8PPH15j/AFuqQRZ/3Iif/Z6/QCvynN3zY2p8vyRm9woooryBBRRRQAUUUUAFFFFABRRRQBwvxx1H+x/gx4+vs7fs2g382fTbbuf6V+C3w/0/+2PHvhyxxu+1albw49d0qj+tfuP+1re/2f8As0fEyXON2gXcX/fcZT/2avxb/Z2sf7R+Pvw1tSMiXxJpyN9PtMef0r7TIvdw1af9aItH7+xDCL9KfSL0FLXxZAUUUUAFFFFABRRRQAUUUUAFIelLRQBG/AJ9q/J39p/Wh4g+PfjO6VtwW9+z/TykWLH/AI5X6vXT7bWZumEJ/Svxn8Zat/b/AIu1vUw277Zez3GfXfIzf1r5jPJ2pQh3d/u/4c/ZfDOhz46tW/lil97/AOAY9T2FpJf31vbRDdLNIsaD1JOBUFdv8EdHOvfF7wdZBdwfVLdmHqiyBm/QGvj6Eeeoo92fv2PrLD4WrVf2U39yufrboGmppei2VnENscMKRoPZVAH8q0s80yH7iD2p/Ra/VkraH8PzblJye7FwKaY0PVR+VPopkFG40y0u4mjntopkbqroCD+BrjNa+A/w+19me+8H6RPI3WT7Ggb/AL6AB/WvQO2RTSueSazlCE/iVzppYmvRd6U3F+TaPBdb/Ym+FGrh2j0GXTpH/jtbyZf/AB0sVH5VwWr/APBOvwpcbzp3iPV7Nj0E3lyqPwCqf1r63CinFQa454HDT3pr8vyPcocS5vhv4eJl83f87nwTrn/BObXLZWOleLrO8PZbq0eH9VZ64HWP2GPilpYY29np2qY6LaXarn/v4Er9MhTWHuK5J5PhZbJr0f8Anc+hocf53R+Kan6pfpY/JTXP2cfiZ4d3fbPBmqMF6m2h+0D8491eg/seeA9Vtv2hdFfUtKvLA2MU9yUurdo/+WbIPvAd5BX6U7QwO4D8qTyY1bIQBvWsaeTU6VSNSMno76nfi/EHGY7CVMLWpR9+LV02rXVttSeiiivoT8qCiiigAooooAKKKKACiiigD8if+CvHiL+0Pj74b0hG3R6doEbsPSSSeUn/AMdVK9v/AOCPHhz7L8LfHuu7cfbdYist3r5MIfH/AJMfrXyJ/wAFJ/EH9u/tgeM0Vt8VhHZ2aH/dto2Yf99M1foN/wAEt9A/sf8AZM0m727f7V1O8vM/3sSeTn/yD+lQtzR/CfXlFFFWZhRRRQAUUUUAFFFFABRRRQAUUUUAFFFFABRRRQAUUUUAFFFFABRRRQAUUUUAMIxXiv7Yfwn/AOFy/s+eK9Ahh87U4rc3+ngDLfaIfnVV92AZPo5r22mlMjFVSnKjUjOO6dwPiX/gll8WP+Eu+DOpeDLqbff+Frs+SrHn7LOWdPriQSj2G0V9tg5r8v8AwMf+GR/+Cjd9oTZtfDHiuc28I6RiC7IeDHsk4EeewVq/T/1r08yppVvaw+GaTXz3/EbFODXxD/wVT+F//CU/BbSvGNtFuu/DN8BM4HItp8I35SCH8zX28RgVyHxU8CWvxL+HHiXwpeYEGr2E1pvIz5bMhCuPdWww9xXHhKvsK8KnZ/h1BHFfskfFD/hbv7PXgzxDJN518bJbO9JOW+0Q/unJ92K7/owr2Ovzs/4JVeO7rQtT8f8Awp1fdBe2NwdShtnPKOrCC5X8CIePrX6KDgVpj6PscRKK2vdej1B7i0lLRXEI/L+WL/hQ3/BT65i/1Gl+KLokdhIL2Pd/6U8f8Br9El+9XwV/wVU8N3Phbxv8MviVpy7LqAtZPMB9ySGQTwfq8v8A3zX3D4U1+28V+GdI1uzO601K0ivITnOUkQMv6EV8Jx7hudYXHLrFxfqn+qPTw0rxaNenL0ptOHSvyqB1CjrTx1pg608da7YEsdTl6U2nDpXbAgWnAdKbTx1rugiWOpV60lOXpXZBEC04dKbTq7oIgUdaeOtMHWnrXdBEsdSgc0lOHSu2CICnAYpByaeBmu2CJYoGKWigDNdcYmYgXNO20tFbqAribaQinUU3ALjaQjNOIxSVzyiMjIzTakYUwjBrkmi0xrCkpx6U2uOaLGnrTD1qRulMbpXFNFIbTadTT1rhmixrUlOPSm1wzRY09aZUjVGetccykIelNpx6U2uGaLGnrTD1qRqY33jXDMtDT0ptOPSm1xzKGt1pKc1NrhmWMPSm0896ZXDMtCNTac3Sm1xTKPnb9v2xW8/ZW8YsV3PbvZyp7H7XED+jGvx7r9q/2vNHOufs1/ES2Azs0uS5/wC/REv/ALJX4qV/V/hHVUsqq0uqm396R5uKXvp+QUUUV+7HCFFFFABRRRQAUUUUAFFFFABRRRQAUUUUAFFFFAF/w/p51bXtNsQMm5uY4QB/tMB/Wv36hUKigDAAAAFfhb8DtO/tf40eArEjcLjXrGIj2NwgNfuooxX8weMFW9bDUuyb+9pHo4TZsdT6aOtOr+e4HeKOtPWmL1p69K7oEMWnjpTKfXdAhijrTqatOrugSOHSnDpTR0p9dsEQxR1p1NXrTq7YEirTx0po6U+u6CM2FPpo606u2CJYq0tIvSlrtgiR46U4dKbT67oIzYU4cUi9aWu2CEKBmngZpoHFPAxXZFGbFoopwGK6oxJEwaNtLRW6gK43bRTqQjNRKAxKYRT6QjIrmlEaIyMUhGRTmFNrkmi0NpD0pT1orimiiM9KbT6ZXDNGiGnrSHpTmpK4popDKRulLQelcM0URt1pKVqSuOaNEMPWkbpTj1pD0rimMjbpSU49KbXDM0Qw9aQ9KcetIelcMykY/irxBbeE/DOr63eHFpptpLeTHOMJGhdv0Br4e/4JWeG7nxR43+JnxJ1Eb7qcrZJMR9+SaQzz/qkX/fVe2ft9+Of+EJ/Zk8SLHJ5d1rDxaVCc9fMbMg/GJJK1f+CcfgH/AIQf9lvQLiSPy7rXbifVpgRzh22Rn8Y44z+NftfBeG+r5VWxT3qSUV6LVnBiZapH1EOlLRRX1JwCV8G/8FXviY2j/Dbw34Es5D9r1+9N3cxockwQY2qR/tSOhH/XM195ZzX5heL/APjKX/gpbY6SP9K8PeE7hYZB1QRWeZJQw9GuCyfRhXq5ZBOs6svhgm38tvxGj7s/Zp+GC/B74G+D/CpjEd1ZWCPdqB/y8yZkm/8AH3YfQCvT8UoGBil6CvLqSdSbnLdu4gxX5kftz6pdftE/td+Bvg9pMzNaabJHBdGPny5Z9sk7++yBUPsQwr9GPG3imx8D+ENZ8Q6m/lafpVnLeTsOuyNCxx78cV+e3/BNfwpffFj40/EL40a9H5k4mlit3blRdXLF5Sh7bI8Lj0lFevl69jGpin9lWXq9ENdz9GdI0y20PSrPTrKFbeztIUt4IUHyoiqFVR7AACtCiivHbvqxBRRRQAUUUUAFFFFABRRRQAUUUUAFFFFABRRRQAUUUUAFFFFABRRRQAUUUUAFFFFABRRRQAV+MH/BVPw5/Yn7Vt1e7dv9r6RZ3ufXaGgz/wCQa/Z+vyt/4LG6B9m+IPw81vbj7ZplxZ7vXyZVfH/kf9amWxUdz3L/AIJJ+Iv7U/Zx1XTXbMmma/Oir6RvFC4/8eL/AJV9wV+an/BG3X91l8T9EdvuSWF5GvruEyOf/HU/Ov0rprYJbhRRRTJCiiigCPHPHauV+Juh/wDCS/DrxHpeNxu9PngA92RlH8660jioLlRJbSL6oRUSSlFp9TWjN06sZrdNP7j8TyMEiitzxvpA0Hxrr2mKuFs7+4twvpskZf6Vh1+U1E4zaZ/cmFqKtQp1I7NX+8+vf2NPgR4E+LHg3VdR8S6S+o39nftAv+lSxjy9iMvyow5yW/Kvq7R/2dPhtoiobTwbpKuv3XmtllYf8CcE18zf8E4ta2XvjPSnbhktriNfoZFY/qlfcRGcelff5bSpSw0Jciv6Lufy1xhjMdQzevQ9tLkumlzO1mk9r2M3TvD2naTH5dpZW9vGP4IolUfkBWl5SKOEA/Cl/Gl4xXs8qWx+fSqSm7yd2LiloopkBRRRQAUUUUAFFFFABRRRQAUUUUAFFFFABRRRQAUUUUAFFFFADWrwv9uHTf7U/ZU+I0OM7dO8/wD79yI//ste7V5d+0/Y/wBo/s5/E6HGT/wjmoOB6lbd2H6itsM+WvCXZr8wPxn/AGS9R/sv9pb4aTZxu160gz/10kCf+zV+9A6V/Pr8DL7+zPjX4AvM4+z6/YS59Ntwh/pX9BA+4K+m4iX72nLy/UqQ+iiivkyQooooAKKKKACiiigAooooAK/E7/golY/Yf2vvHWBhJhZSr+NnDn9Qa/bA9RX44f8ABT2x+yftU6hLjH2rS7OX64Qp/wCyV9Lw+7YtrvF/mio7nyZRRRX6QWFfqZ/wSXv9/wAHvGVnn/Va6Jf++4Ix/wCyV+WdfpT/AMEkL7d4b+JVnu2+Vd2MuP8AfSYf+yV4Wdrmwj8rfmNHy5/wUAu/tn7XXxAkznbNax/982kK/wBK+ea9t/bTu/tv7UvxHkznGqNH/wB8qq/0rxKvRwK5cNTX91fkJBRRRXYB+sP/AASVtPL+Anie5xzL4klT8Ftrc/8As1fcVfG3/BK2z+z/ALNNzJjH2jXbqT6/u4V/9lr7Jr8izF3xdT1M3uFFFFeeIKKKKACiiigAooooAKKKKAPAv27r3+z/ANk34iSg43WUcX/fc8af+zV+Tv7Hdj/aH7T/AMNYsZ26zDL/AN8Hf/7LX6j/APBRm6+zfsheNhnBlexjH/gZCf5A1+an7BVp9t/a2+HseM7bqeT/AL5tpW/pX2mVe7l1aXr+SLWx+4Q6UtIOlLXxZAUUUUAFFFFABRRRQAUUUUAFFFFAHM+PJL+DwbrZ062ku71bKcwwxDLu+xtqqPUnAFfkprPww8Y6CXOo+FtYs1HV57GVV/Mrg1+xg9RTTBG6nKKfwrysdgY43lblax9rw5xPV4dc/Z01NTte7aeh+J7RsjEMpUjggjpXuf7FeiHV/wBoPQZCu6OyinuWH0jZQf8Avp1r9JNY8EaB4gjK6no1jqCntc26P/MGsfw18H/Bng7XTq+g+HdP0jUDE0LTWUAiyhIJGFwOqjt2ryqOTOjWjU500mnsfcZh4iQx+Bq4V0HGU4uKd00rq3ZM7dRxS0UV9UfiQUUUUAFFFFABRRRQAUUUUAFFFFABRRRQAUUUUAFFFFABRRRQAUUU1zhG+lAH8/X7Weuf8JF+018T70NvX/hILyFG9VjlaNT+SCv2R/Ye0P8A4R79k/4Z2u3b5mlLd4/67O02f/Ilfhz43mu/EfjbXtV+zzN9u1Ce53eWed8jNn9a/oG+Cmi/8I38HvA2k7dn2HQrG224xjZAi/0qImktjtqKKKszCiiigAooooAKKKKACiiigAooooAKKKKACiiigAooooAKKKKACiiigAooooAKKKKAPgL/AIKtfC2W58LeFPiVpiNHfaHc/YLuaLhlhkO6JyewSQED3lr6y/Z2+KEXxm+DHhTxcjK0+oWSG6VOiXKfJMv0Eitj2xWn8avhxbfFz4V+KPCF1tCatYyQRu4yI5cZif8A4C4Vvwr4p/4JWfEe50w+NvhRrBaC/wBMuW1G2tpT8yYYQ3Ke21xEcerNXsr/AGjA2+1Tf4P/AIJXQ/Q6iiivGJPzB+LA/wCGXP8AgpBo3ilf9F8P+J547qduieXc5huSx77Zd0uP92v07U7kzXw5/wAFWPhj/wAJF8IdE8aW0W678OX3lTuB0trjCkk+0ixAf7xr6H/ZU+J//C3v2f8Awb4lkl8+9lsVtr1ick3MX7qUn0yyFvowr2cX++w1Kv1Xuv5bfgN7Hr9FFFeMI+XP+Cj/AIC/4Tb9lzX7iOPzLrQbiDVogBzhW8uQ/hHLIfwrL/YE8c/8Jt+zL4aWSTzLrR2l0qY5zjy2zGPwieOvpfx34Wt/G/grX/D13j7LqthPYy5GflkjZD+jV+eH/BLvxJcaDr3xG+Huo5iu7WVL5Lcn7joxhn/XyR+FeXxDh/rmRVLb02pfJ6M68PK0rH6CU4dKbTh0r8EgekOX7wpy9aav3hT1rtgSxacOlNpw6V3QIFHWnr1pg61ItdsCGLTh0ptOHSu+BDFHWnU0dadXZAkcvSnjpTB0p46V3QIYtOpo606u6BI5aevSmLTx0rugZsB0p4GKavWnV2wRLFAzTqRaWuyMbkhTSMU6kPSqlEBtMPSn01utcM0UhD0pjU89KY3SuOSKQ2mnrTqaetcMzQQ9KYelPPSmnpXDMaGUjdaWkbrXDM0GnpTacelNrimUhGqM9akbpTG61wzLQlMp9MrhmWI1Mant0pjVxzLQlMp9MrhmUI1NpzU2uGZY09aZTz1plcMy0IelNpx6U2uGZRwvxzsm1L4LeP7RBlp9Av4gB3LW7j+tfhaeDX7/AGs2Eeq6Xe2UwzFcwvC49mUg/wA6/AKVSkrqRghiDX9L+D1a9LFUuzT+9W/Q8/FrWLG0UUV/Rx54UUUUAFFFFABRRRQAUUUUAFFFFABRRRQAUUUUAev/ALImm/2r+0t8PYcZ26pHP/37Bf8A9lr9rh0r8ev2AdO/tD9qjwgxG5LZLuZh9LWUD9WFfsGhyK/kfxaq82bUqXaCf3s9TCr3H6j1p1NHWnV+KwOwVakHSo1qQdK7oEMKfTKfXfAhirTqatOrtgSOp9Mp9dsDNirTqatOrugIcOlPpg7U+u2BmxV606mr1p1d0CGOHSlHWkHSlXrXdAlj1606mr1p1d8DNirS0DpSjrXbATHjrTqavWnV2wRmxVFLQOlKOtdsESxQMUtFFdajoIQjNNp9NPWsZoBrCkpWpK4pooYR1plSHrUdccy0I1JSt0pK4ZljT1ph6089aYetcUy0IelNpx6U2uCZQ09aSlPWkrhmWRt0pKcelNrimWhrdaQ9KVutJXDMoYelNpx6U2uKZohrdaQ9KVutIelcctdCj8+v+CoXiO41/X/hz8PNOzLd3Ur3rwA/feRhDB+vnD8a/Q/wL4Xt/BHgzQfD1pj7LpVhBYxYGPljjVB+i1+b/lf8L4/4Kf2sH+v0vwxdKSeojFlHvOf+3nj/AIFX6fDrX9HYSh9SyvDYXry8z9XqeRWlzSY+iiirMDiPjN8Qbf4U/CvxV4suCu3SbCW4jR+kkoXEaf8AAnKr+NfFX/BKP4fT3dn44+JuqBpr3U7n+zLe4k+8wBEtw2e4Zmi59UNdB/wVc+Jp0H4V+H/BFrLi78Q33n3CKeTbwYOCPeRoyP8AcNfSf7L3wx/4U/8AAfwd4XeLyru2sVmvVxz9pl/eSg+uHdh9AK9hfuMC31qP8F/wR9D1miiivHEfFX/BUf4s/wDCG/BKy8I2kuzUfFN2I5ApwRawlXkP4uYl9wWr2H9jD4S/8Kc/Z38KaPPD5OqXUH9p6gCMN582HKt7ouxP+AV8YfFA/wDDW/8AwUV0zwsh+1+F/C8y2046xmK1Jkud3+/LmLP+7X6gIu1AB0r2cV/s+Gp4fq/efz2/Ab2H0UUV4wgooooAKKKKACiiigAooooAKKKKACiiigAooooAKKKKACiiigAooooAKKKKACiiigAooooAK/PL/gsToX2j4c/D7WNufsmqXFpu9PNiDY/8g/pX6G18a/8ABVjQH1r9l1Z44mlfTtctLkbVyRlZYv8A2rSexUdz5Z/4JBa59k+Oni3SmbC3nh9pgPVo7iEAflI35V+t56V+LH/BMS7udG/a20GF4ZYk1CwvbYlkIBxC0uP/ACFX7TnpSjsOW4tFFFUQFFFFABTWG5SKdRQB+Tv7U2hjw/8AH7xjaouFe5FwPfzI1kJ/NzXmun6Pf6vN5VjZXF5L/ct4mdvyAr9ftR+GXhXV9ck1e+8O6Zd6pIFDXtxao8pAGAN5BPAAretdNtLGIJb20UKj+FEAA/AV8tPJfaVZTc7Jtvb/AIJ+1YTxGeCwdPDxoczjFJtuybSSvsz4R/YZ8D+LvC3xVurzUvD2qabpdxp0kTT3do8Kb98brywGfusPxr777n0poiVPuqB9BTh9a97C4dYan7NO5+ZZ3m086xbxdSKi2krLyH0UUV1nhBRRRQAUUUUAFFFFABRRRQAUUUUAFFFFABRRRQAUUUUAFFFFABRRRQAVx3xfsv7T+E/jO0xn7Rot5Fj/AHoHH9a7GsrxPafb/Deq22M+dayx4+qEVUNJID+erwfe/wBmeMNFuwcfZ76GXP8AuyA/0r+iaL/Vr9K/nFRjHcqynBV8g/jX9GenTC80+2nXpJErj8QDX1/EK/hP1/QuRbooor44gKKKKACiiigAooooAKKKKAEPUV+R3/BV618j9pDR5Mf6/wAN2z59xcXC/wDstfrlX5Tf8FbrTZ8aPCVzj/WaCI8/7txKf/Zq9/I3bGx9GVHc+FaKKK/Tiwr7w/4JfeJx4eT4lAnHnHTT+X2r/Gvg+vpD9j7xMfDy+LAGx532T9PO/wAa4cdBVKLi/L80M4f9q64+0/tK/Ex85xr94n/fMrL/AEryevRv2jp/P/aE+JkvZ/E2pEfT7VJivOa0witQgvJfkAUUUV1CP2R/4Jj2/k/sq6U//PXUrx//ACJt/wDZa+sT1FfMH/BN628v9kbwk+P9bPfP/wCTUq/0r6f7ivx/H64qp6v8zN7i0UUVxCCiiigAooooAKKKKACiiigD5O/4KbXP2f8AZT1dM487UbNP/Iu7/wBlr4E/4Jy2wuP2vfBb4z5Md9J/5JzL/wCzV9z/APBUu48n9mNU/wCeut2qf+OyN/Sviz/gmfb+d+1doj4/1VheP/5CK/8As1faZfplVZ+v5FrY/ZiiiiviyAooooAKKKKACiiigAooooAKKKKACiiigAooooAKKKKACiiigAooooAKKKKACiiigAooooAKKKKACiiigAooooAKKKKACiiigBnlr/dH5U+iigAooooAKKKKACiiigAooooAKKKKACiiigAooooAKKKKACiiigAooooAKKKKACiiigAooooAb1NfmD8eFP7Jv/BQbQfHkINr4b8STJeXRHCbJsw3gPqQxM2PVlr9P9tfHX/BTv4S/wDCefARfE1pD5mp+FLoXeVGWNtJhJgPofLc+0Zr08tqqFbkn8M1yv5/8EaPsJHDqGUgqRkEd6f1r5+/Ya+LH/C3v2cPDF/PN52qaZH/AGRfknLebCAqsT6tGY3Puxr3/pXn1qbo1JU5bp2Ecd8XvANt8Uvhh4o8JXW0R6tp81qrsMiORlOx/qrbW/CviL/glN4+udMbx58LdV3QXunXH9pwW8h+ZDkQ3C+21lh49WNfoefSvzD+IX/GLf8AwUo0zXk/0Xw94quEuJj0Ty7vMU5Y/wCzOGkx7L+Pq4H99Rq4Z7tXXqv8ykfp9RSBsjNLXjkjTzkV+YKRf8KG/wCCoF3B/qNL8T3TYPQSC9j3gD/t5wP+A1+nrcV+bv8AwVQ8OXPhP4gfDH4l6auy7hLWbTAY2yQSCeDP13yf98114emsTGrhpbTi187aGtN8skz76pw6VleGNdtvFXhvStas23Wmo2kV3C3qkiBl/QitUdK/mudN0qkqclZo9gcv3hTl60wdaevWt4EsdTh0ptOHSu2BAo61ItRjrT1613QIY6nDpTacvSu2BIo606mjrTq7oEDh0p46UxaevSu6BDFp1Npw6V3QZI5aeOlRjrT1NdsGZsdTqbSg12QZI4HFOplKDiuyMiR1IxpMmkolIApr96UmopJFiQs7hVAySTgAVyTZSHN06U1ulUm1yyH/AC+Qf9/F/wAaYdbsj0uoD/20H+NccmjZUan8pepp60quHTcrbh6imscCuKbArXt5Dp1rLczyJDDEpd5HYKqqBkkk9ABXzbqX7e3w+s7+4gis9Yu1ikZFnigTZIAcbly4OD1GQD7V55+2l+0Y1y9x8P8Aw7dfIDt1a5ibqf8AngCP/H/wX+8K+Nq8aviHGXLA/ZOGeCKeOwv1vMbpS+FJ207v1P0DH7f/AIE/6Bet/wDfiP8A+OV6L8Iv2gtN+NN3cDQ9D1iCxt+Jb+7gjjgVv7gYSElvYA474r49/Z1/ZR1P4p3FvrWvpNpnhYEMvG2W8Homfup6v37Z6j9AvDXhjTPB+j2ulaRZxWFjbJsSGBdqqP6nuSeSeTWSlOSvI+c4jweS5bJ4bANzqdXe8V/mzXPSm049KbXJM+FQjUxutPaoz1rhmWgplPplcMyxGqM9akaoz1rhmWgplPplcUyhGptOam1xTLGnrTKeetMrgmWhD0ptObpTa4plDHG5WHtX4J+PtJbQPHXiLTHXa1lqNxblfQpIy/0r97T1r8PP2k7Q2X7QfxIjIxnxDfOB7NO7D9DX794P1WsViaXdJ/c7fqcWLWiZ5vRRRX9TnmBRRRQAUUUUAFFFFABRRRQAUUUUAFFFFABRRRQB9Y/8Ez9O+3ftGyzYz9j0W5mz6ZeJP/Z6/Vta/Mz/AIJYab5vxV8X3+P9Rowgz/vzIf8A2nX6ZJX8X+J9X2nEEo/yxS/C/wCp6+GX7seOtOpo606vy2B0irUg6VGtSDpXdAhhT6ZT674EMVadTVp1dsCR1PplPrtgZsVadTVp1d0BDh2p9MHSn12xM2KvWnU0dadXbAljh0pV60g6Uo613QIY9etOplPrugyGKvSnDrTRxmqs+pW1s+2SeJGxnDuAcV3QYlFy0iX160pzWaNdsc/8fcH/AH8H+NWbbULa6JEM8cpHXYwOPyrtgyZUpx1cSdQxHTk96etNJA5rjfiv8TtK+Evgq88QatJiOEYihU4e4lP3Y19yfyAJPANdinGC5pPRBRo1MRUjSpRvKTskurZh/GX9onwr8EUs/wC22uJ7q7J8qzs1V5do6uQzKAueM55PTODjyxv+ChXgDoula7j/AK94v/jtfDPxH+IWrfE/xfe+IdZm827um+WME7IYx92NB2UD8+SeSTVTwb4K1n4geILbRtBsJdQ1C4OFjjHCjuzHoqjuTwK+dqZvWlUcaK06aan75hOAMuw+DjWzKbU0ryd7Jf8ADH3vY/t9+CNTvIbW00PxFdXU7iOKGG1jZ3YnAUASZJJ7V9G6NqMuqaVbXc1nPYSzIHNrc7fMiz2bazDP0JrxL9nb9lfR/g3bRajqKR6r4pdP3l4VykGRykQPQdix5PsDiveyCPYV72HdZw5qzV30XQ/HM5/s2Nf2eWJ8i3lJ3v6Loh/pSUHmiomzwhp61HTieKbXHNmiEakpW60lcM2UMPWmnrTqZXDMtAelNpWpK4plDT1pKD1oPSuGZYw9KbSt0pK4ploa3WkpW60h6VwzKGHpTacelNrikaIa3WsnxPrtt4V8N6trV4220060lu5mzjCRoWb9Aa1a+d/2+vHP/CEfsx+JhHJ5d1rBi0mHnr5jZkH/AH6WSunLMK8bjqVCPWSX46kt8qbPD/8AglZ4cufFnj74mfErUl33UxWzWYj78k8hnnx9CkX/AH1X6RAV8t/8E3/Af/CEfsuaFcyR+Xda9cz6tKCOcM3lxn8Y4kP419Rk5r+icdJOu4x2Wi9FoeO9WKOKWkPSuN+Lnj62+Fvwy8T+LbraYtI0+a6CMcCR1U7E+rNtX8a4opykordkn56fEY/8NR/8FJ9L8Pr/AKV4e8LXCW8w6p5dpmWcMP8AamLR591r9PEG1QK/PD/glR4CudUk8efFHVd097qFx/ZsFzIPmckia4b33M0PPqpr9EK9XMpKNSNCO0El8+o2LXnfx7+J0Hwd+DvivxhMyh9MsXe3V+j3DfJCh+sjIPxr0EHtX58/8FVviXcXFh4M+FmkFpr/AFa5Go3VvF991BMVumO+5zIcesa1zYKj9Yrxg9r6+i3BEv8AwSm+GMw0Txh8T9VVpb/Wbk6fazy8u0anzJ3z3DyFR9YjX6BBeK4P4G/DW3+D3wj8K+D7cL/xKrGOKZ06STn5pn/4FIzt+Nd9Rja31ivKfRvT0WwMKKKK4xBRRRQAUUUUAFFFFABRRRQAUUUUAFFFFABRRRQAUUUUAFFFFABRRRQAUUUUAFFFFABRRRQAU0gEcjP1p1FADAig5CgH6U+iigAooooAKKKKACiiigBMCloooAKKKKACiiigAooooAKKKKACiiigAooooAKKKKACiiigAooooAKKKKACiiigAooooAKimGYXB5BBqWmS/wCrb6U1uB/OVqNv9j1W6g6eVMyfkxFf0L+ALj7b4F8O3BOTLp1u+frGpr+frxxB9k8b6/D08vUJ0/KRhX75fBmf7V8IvBE2c+Zolk+frAhr7LiDWlRfr+hcjtKKKK+MICiiigAooooAKKKKACiiigBB0r8vf+Cu9vt8e/D+f+/ptwn5Sqf/AGav1CHSvzQ/4K/2+3WvhjOB9+31BM/RoD/7NXt5K7Y6Hz/IqO5+dlFFFfqRYV6D8KNe/sT+1Oceb5X6b/8AGvPqlinaHO043cmk43VmB2nx3l8743fEGTrv8Qag353ElcNXX/GCTzvi141k/v61et+c71yFZ0tKcfRAFFFFagfth/wTuj8v9j3wD/tC+b8764r6RHavnn9gGLyv2Rfh8vrBct+d3Mf619DjpX45jdcRU/xP8zNi0UUVyiCiiigAooooAKKKKACiiigD4r/4Kwy+X+zloy/3/Elsv/kvcn+lfJn/AAS6i8z9qGJv7mj3bf8AoA/rX1T/AMFaXx+z54aj/veJ4G/K1uv8a+Yf+CVkXmftM3Tf3NAum/8AIkI/rX2eD0yip8zRbH6+UUUV8YZhRRRQAUUUUAFFFFABRRRQAUUUUAFFFFABRRRQAUUUUAFFFFABRRRQAUUUUAFFFFABRRRQAUUUUAFFFFABRRRQAUUUUAFFFFABRRRQAUUUUAFFFFABRRRQAUUUUAFFFFABRRRQAUUUUAFFFFABRRRQAUUUUAFFFFABRRRQAUUUUAFZHinw9ZeLvDmq6HqUQn0/UrWWzuIj/FHIhVh+RNa9FNNp3QH5of8ABO3xFe/BP9orx/8ABjXJSpuJJfswbgPc2zNkqPSSEl8+ka1+lxGa/M3/AIKB6HefAb9p7wD8Z9FhIS8kie5CcCS4tiqurHsJICq++1q/R/w9rdn4l0HTtX0+YXNhf20d1bzL0eN1DKw+oINevmCVX2eJj9pa+q0ZT7mn0FfCf/BVz4YnXvhX4e8cWsRN14evvs87qORbz4GSfaRIwP8Aroa+7Oorh/jP8PYPir8K/FPhG4C41bT5beNn6Rylcxv/AMBcK34VxYOt7CvCfZ6+nUSMD9mL4nr8YPgN4O8VPL5t5c2KxXjE8/aYsxzE+mXRj9CK9XwK/PX/AIJRfEKe3sfHXwy1MmG90y5GpW9vJ95QSIrhcdgrrFx6ua/QkHFVjqSoYiUVtfT0eqBi18tf8FIfAP8Awm37LeuXMcfmXWg3MGrRADnCt5cn5Ryufwr6kB61z/j7wrb+OvBGv+HLvBttWsJ7GTIzhZI2Qn9aww9T2VWM+zTEfN37BHjn/hN/2Y/DAkk8y60cy6TNz08psxj/AL9NHX0UOlfn3/wS68TXGiax8Rfh7qGYrq1mS+S3J5V0Ywz/AK+SK/QRelfjPFWD+p5vWgtm+Zej1/U9im7wTFHWnjrTKdXzcGaMfTh0ptKtdsGZjqeOtMpw6V3QZLH0q0lA612QZA+nDmm0q13QZA4daeOtR0+u2DJY+lU00HNLXbBkDqeDTOtKDiu2EiWSA5paYDTgc10xkQ0ODUuRTaK3UxDsikLUlI77ATQ5gQzzJBEzyOERQSzMcAD1Nfn3+1n+1LJ4+u7nwj4XuSvh2F9l3eRNj7a4P3VP/PMH/vo89MZ1f2uf2pn8SSXXgnwhdN/ZKkxahqEJ/wCPk94kI/5Z+pH3ug+X73yTHBJLIqJGzuxAVVGSSewr53H4yTvSpvTqz9z4M4XowUcyzC3eMX08359kLbwXF5PHBBHJPPKwRIowWZ2PAAA5JPpTCzKSCSCOxr7+/ZM/ZcTwLZQ+LfFNqG8RXCZtrSQZ+xIR1I/56EHn+6OOua5T9rn9lXf9r8b+D7T95zNqOmwr9/u00YHfuyjr1HOc+c8JUVL2l/kfWUuMcqqZm8Dyrk2U+jfb07Mzv2R/2qDpv2XwP4uut1q+ItN1CZv9X2WFyf4eysenQ8Yx9T/F1/F0vgi5g8DQwS63dDyo55pQiW6kHdIM9WHYepBPTB/JbawPQ19tfsi/tSNfi18EeLro/aiBFp2ozt/rh0EUhP8AF2Vj16HnGdqGIcl7Ob9GfJcV8NU8NU/tXL0pJO8obr1sundHk0/7E3xUuZpJZrayllkYs7veZZieSSe5r1f4E/sPvpGqrq/xAFvdeS+YNKgffGxH8crfxD/YHB75HFfZGeMdDTRkDH61Lowi7nyGL41zXF0Hhrxgn/Kmnbyd3b5EcMCW8axxIqIoAVVGAAOwFSU49KbWE2fEb6sRulNpT1pK4ZsoaetMpxPWm1xzZaEPSm05ulNrhmyhrdaYetPPWmHrXFMtCHpTacelNrimyhrdaSlPWkrhmWNPemU49KbXDMtCNTac1NrhmUMr8af24NKTRv2pvHkEf3XuILj8ZLeKQ/q5r9lj92vyN/4KJ6W1h+1Brc5GBe2dpOD6gQrH/wC0zX7R4S1eTOpwb+KD+9NHJi17i9T5nooor+vzygooooAKKKKACiiigAooooAKKKKACiiigAooooA/QL/glFp2ZviTfsPurYQIfr55b+S1+hS9K+Hv+CV2neT8NvGl/j/X6rHBn/ciB/8AalfcK1/C/iDV9txHiH2aX3JI9qgrU0LT6ZT6+EgbCr1p60wdaetd0CGLTx0plOHSu2DJHL1p1NHWnV3QZA4dKeOlRr0p69K7YMhjh1p1MHWn13QZIq1IOlRr1p612wZDFp9Mpw6V2wZA5aWmjrTq7YMkVfepAc1DglcDrXn3xs+Mmk/BXwlJqmoN513LlLOyRsPcSY6D0UcFm7D1JAPdFqKux0aM8RUjSpq8pOySKfx6+Ouk/BPwo15cutxq9wGSx08NhpX9T6IMjJ/AckV+ZPjPxtq/j/xJea5rV491fXL7nYnCqOyqOygcAVY+IXj7Wvid4pu9d1u4ae8nOFQZEcUY+7Gg7KP8Sckk11HwH+B2rfGzxZHY24e20mAq19fleIk/ur6u3OB9SeBXn1atTESUY7H9IZHk+X8MYGWKxkk6lryfZfyr+rtnm7QXCW6XDRyrBIzIkpU7WYAEgHoSNwyPcetdP8Mvidrnwo8V2uu6LcGOWPiWBifKmjJ+ZHHcH8wcEciv0p8Rfs7+D9c+F8fgldOS206CPFrNEB5kMv8Az0Dd3JJJJ+9kg9a/N74sfCjW/hB4suND1iEkDLwXKKfKuIs8Op/mOoPFXVo1cNacX8+zNsn4hyviRVMLVpqL10fVd/8ANH6dfB74vaL8Y/CEGtaTL+9XCXVq7DzLeXHKN/Q9COa+cf2lfgp8Xfjd4zaWCzs4fDlkWjsLZ7wAkd5XH95sfgMD1J+V/hD8WNb+D3iyHWNJcyRNhbqyYkR3MWeVb0PcN1B/EH9Q/hf8TdG+LPhO117RJS9vINskTjEkEg+9G47MP1GCMgg17VGtHG0/Z1HZre3U/Lc0wFfg7H/XMGlODvyt68t+m+/Znwhpf7CPxKu9Qghuo9Os7V3AluDcCTYvc7QMn6fyr7a+DPwO8OfBXQEsdJg33sgBur6YAyzsO5PZR2UcD6kk+jj7vPFCgCu3D4ajh3zQWvmfN5vxRmWdQVPEySiukVZP111H7qQnNFFdTmfJhTSc0E5ppOK55SKSEJzSUUhNcs5FoSkPSlprGuKbGhD0plOY02uKbNEI1JQeaQ9K4pspDaQ9KWmnrXDNlIa1JQetFcc2aIaetNPApaRq4ZspDT0ptK1JXFNloY3Wvz8/4Ki+JbjXNa+HPw90/Mt1dSvfPAD953YQwfr5wr9A6/Om4i/4Xx/wU/sbb/X6X4YukyTyIxZRmQg/9vGR/wACr73gfDKrmTxEl7tOLl87WRjXlaB+kHgLwtb+BvBWgeHbXAttJsILGPAxlY41QH9K6Gkx0oHU1+lNuTbZ5IV8N/8ABVf4oHw58H9F8F2su278S33mToD1trfDkH6yNCR/umvuNq/MT4tn/hqP/gpBovhVP9K8P+GJ47WdeqeXbZnuQw7bpC0Wf92vVyynGVf2k/hgm38tvxGj7d/ZS+GJ+D/wA8GeG5IfJvo7Jbm8UjDC4m/eyA+u1nK/RRXr3WgIAMUoGK8ypN1ZynLdu4hjsFUk8AV+YPwbB/a0/wCCh+seMpP9K8M+GZmvLZjyhityIrTHoWkxNj2avsf9tj4t/wDCnv2c/FOqwTeTql/D/ZWnkHDedOCu5fdU8xx/uV5Z/wAEv/hJ/wAIV8CLjxXdxbNS8V3RuFZhhhaxEpED9W81vcOK9bC3w+FqV3vL3V89/wAClsfZ1FFFeOSFFFFABRRRQAUUUUAFFFFABRRRQAUUUUAFFFFABRRRQAUUUUAFFFFABRRRQAUUUUAFFFFABRRRQAUUUUAFFFFABRRRQAUUUUAFFFFABRRRQAUUUUAFFFFABRRRQAUUUUAFFFFABRRRQAUUUUAFFFFABRRRQAUUUUAFFFFABRRRQAUyT7jfSn01/ummgP56vi1F5HxV8ZR9Nms3i/lM9fun+zvN5/wC+G8nXf4c01vzto6/Df44xeT8avH0f9zX79fyuHr9vf2Y5PN/Zz+GDf8AUs6aPytox/Svss91oUX/AFsW9j0+iiivjCAooooAKKKKACiiigAooooAK/Nz/gsJHz8KZP8AsKKf/JT/AOvX6R1+c/8AwWBjzpfwwk/uz6iv5rb/AOFezk/+/U/n+TGtz81KKKK/VDQKKKKAOp+Krbvif4uPrq92f/IzVy1dN8Tjn4keKz66rdf+jmrmain8C9ACiiirA/cP9gtdv7JXw8H/AE6zH/yZlr3/ALivA/2EBj9k34e/9ecv/o+SvfD1FfjeL/j1P8T/ADMhaKKK5gCiiigAooooAKKKKACiiigD4b/4K2HHwJ8LD18Rx/8ApNcV83f8EpBu/aS1Q+nhy5/9H29fRn/BW0/8WO8Jj/qYU/8ASaavnf8A4JQc/tIaz7eGrn/0otq+0w3/ACJ5/P8AMtbH640UUV8WQFFFFABRRRQAUUUUAFFFFABRRRQAUUUUAFFFFABRRRQAUUUUAFFFFABRRRQAUUUUAFFFFABRRRQAUUUUAFFFFABRRRQAUUUUAFFFFABRRRQAUUUUAFFFFABRRRQAUUUUAFFFFABRRRQAUUUUAFFFFABRRRQAUUUUAFFFFABRRRQAUUUUAfOv7eXwk/4W3+zf4ltreHzdV0ZRrNlgZbfCCXUepaIyKB6kVxf/AATO+LP/AAsH9n2LQbqbzNU8KXBsGDHLG3bLwMfYAug/65V9bTQpPE8cih0cFSrDIIPY1+Y/7N8j/sqft9+JPhzcsbfw94hleytQ5+Ta/wC/sm9zg+V9XavZw/7/AAtSj1j7y/UrofqBSUtFeMSfmD4tH/DLf/BS2y1Qf6L4e8WXCzSHohivcxylvZbgM/0UV+nnGK+Df+Cr/wAMm1f4c+GfHlnGftegXptLmROCIJ8bWJ/2ZEUD/roa+ov2a/iWPjD8DvCHisyCW6vrBFuyD/y8x/u5v/IiN+GK9jGfv8PSxHVLlfqtvwG9j1KkpaK8cR+X1rH/AMKH/wCCn9/a/wDHvpfie6fB6CQXsYkAH/bxgf8AAa/RZPvGvgT/AIKn+Hrnwf8AEX4YfEzTV2XUObVpRxtkt5RPDn3O+T/vmvunw1rtt4m8O6VrNm2+01C1iu4W9UdAyn8iK+J45w/OsNjl9qLi/VP9UelhpXi0atOHSm0q1+XRZ1MeORTh1pq0tdsGQx9KtNBzSjiu2DJZIvSlpoOKdXZFmbHA5FKDg00HFOrtgyWRz3EdvEZZpFjjXqznAH41VHiHTt4xewY/66L/AI15R+19z+zz4q+lv/6UR1+Y25v75/Ot3W5Hax+g8OcJf2/hp4j2vJyy5bWv0Tvv5n7J/wDCRaZ/z/wf9/F/xo/4SPTP+f63/wC/i/41+Nm5v75/Ojc398/nVrGW+yfW/wDEM1/0E/8Akv8AwT9lR4j00dL6D/v4v+NO/wCEj0z/AJ/7f/v4v+NfjRub++fzo3N/fP51qswa+z+Iv+IZ/wDUT/5L/wAE/ZceJNMH/L/b/wDfxf8AGlHiXSz/AMv1v/38X/Gvxn3N/fP50bm/vn861WZ2+x+P/AF/xDJf9BL/APAf+CfswPEWnkY+22+f+ui/41ctryG6i8yGRJl6bo2DD8xX4t7m/vn86/R39hNifgdAM5H22f8A9CFdmGxzrz5eWx8pxHwZ/YOEWJ9rz6pWtbe/W77H0b5h3YxTXYMdpAJPBBo3cZFcp8QfiFonwy8O3Gta9eJZ2kQ47tI3ZEXqzHsB/IE16MqiSuz83pUp1pqnTi3J6JLds220HTAPmsbfHr5a/wCFc74h8SeCfBKrNrF9o+k45VrmSKPntjdgk/SvhH4w/tpeLfHlxPZeHZZPDOi5ITyWxdSr6vIPu/RMY6ZNfPd3eXGoXMlxdTyXM8h3PLK5ZmPqSeTXjVcdCLtBXP2LLOAMfiKaqY2t7O/2Vq/nrZfifqReftW/Cywco/i2zYj/AJ4q8g/NVNLZ/tS/C3VD5aeLrBc9p8xD83UCvyworjePm+iPpf8AiGuBtpWlf5f5H6+aDeeD/FVsLrRptK1KHtLatHIv5rmtgaBpyEEWVupHOREv+FfjvpWsX+hXkd3p17c2N3GcpPaytG6/RlIIr6d+C37cWueHbm303xvu1nSzhBfKgFxD7sBxIPybvk9KqOKjPSSsfLZtwJmGEpurhavtEuj0fy1aZ99MSKTqKyvDviLT/FOlW+paZcxXllcoJIpoW3K6n0P9O1amcZolI/JpRlBuMlZoqXep2loyrPcxwkjIEjBc/nVca/p3e8gP/bVf8a+Hv+Cgrv8A8J54bwSP9Bf/ANDr5U3N/fP51wznrY/WMm4F/tXBQxft+XmV7WvbW290fsV/wkGnf8/sH/fxf8aD4h03H/H9B/38X/Gvx13N/fP50m4+p/Oud6nt/wDENl/0E/8Akv8AwT9iG8Qad/z/AEH/AH8X/Gk/t/Tv+f2D/v4v+NfjzvPqaN59TWLp36l/8Q2/6if/ACX/AIJ+wZ17T/8An+g/77X/ABpP7e07/n9g/wC/i/41+Pu8+po3n1NYvDX6lf8AEN/+on/yX/gn7AjXrBuReW5P/XRf8auda/H3SGP9q2fJ/wBcn/oQr9e7P/j0h9dgrzcTR9jbW9z4biPh3/V+VOPtOfnv0ta1v8yZu1JSnrTT0rxps+PQ2k/hpaRq4ZstDGpKU9aSuKbLQ09aQ9KU9aa3SuGbKQ09K/Lv/gqJa+X8dvD84UAS+HoQSB1IuLj+hFfqGelfnL/wVX0YQeKPh/qvGbmzu7b3/dvG3/tav07wxrKnxDTi/tJr8L/oYYhXps+EKKKK/ts8UKKKKACiiigAooooAKKKKACiiigAooooAKKKKAP1T/4Jkad9i/Z5vZ8YN3rtxNn1AihT/wBkr64H3q+bv+CfWnfYP2WvC8pGDdT3k5/8CZE/kgr6RH3q/wA/uLa3ts+xUv7zX3O36Hu0laEfQdTh0ptOWvmoMsWnjrTKcOld0GSx9OWm0o613QZA6n0ynDpXfBkFSbVrO2lMc1xDFIOqtIAR+FIviLTv+fyD/vtf8a/OH9r5tv7QHiXBOMW//oiOvHN59TXvU8LeKlfc/WcBwF9ewlPE+3tzxUrW2ur23P2D/t/Tv+f2D/v4v+NPHiDTh/y+wf8Afxf8a/HnefU0bz6mulYe3U7/APiG/wD1Ef8Akv8AwT9hh4g07/n+g/7+L/jTv+Eg07P/AB+wf9/F/wAa/HfefU0bz6mt1C3Un/iG6/6Cf/Jf+CfsV/b+m/8AP9B/38X/ABpRr+nf8/0H/fxf8a/HTc398/nRub++fzrZOw/+Ia/9RP8A5L/wT9kIdYsZ5VjjuYZHbgKsikn8M1fDZr8q/wBm1ifjn4O5P/H76/7Jr9UYz+7XbXVTlc/NeI8iWQ4mNDn5+ZXva3W36DwQTmobrT7W9KmeCKcr0MiBsfnUpIAIJ6V81ftBfth6b8NpbjQfDUcWseIo/llkY5t7VvR8HLOP7oIx3IIxXZ7RRV2eLl2X4rMa6o4SDlL8l3b6I+grnSdGtEaWe3tIolGWLogAHqSRXGah8ePhh4Td438VaNbup+eK2mRyD7qmTmvzT8d/Fnxb8Srt5/EWt3d8hbctsX2wJ/uxjCj64zXI1k8Zb4UfsOE8OqlSCeOxDv2W33vf7j9SF/a3+FPmbB4sgz6mCUD89uK29J+MXw28bSxRQeItFv5m/wBXDLPGJOfRGwf0r8nKAcVSzCS3SO+p4bYVL9xXkn3dn+SX5n7KQ6Fo86grZ2rg9CI1/wAKvWlnb2CutvDHADyQihc/lX5P/Df49eN/hXcxPoutTtZoedPumM1uw9NhPy/VcH3r72/Z9/ai0P40QCxnA0nxJEm6SxkfKygdXib+Ieo6j3HNeph8ZTqvl2Z+b59wnmeURdSUvaU1u1fT1XT8T3XJ5pkkwhQuxCqBkkngUu75c1y/xMcr8PPEf/YPn/8ARbV6DnZXPgaVP2lSMO7SNk+JNNH/AC/W/wD38X/GkbxJpuP+P+3/AO/i/wCNfjMXbJ+Y/nRub++fzrxP7T/ufj/wD9wh4ZqUVL6z/wCS/wDBP2XPiXS/+f8At/8Av4v+NJ/wkml/8/1t/wB/B/jX407m/vn86Nzf3z+dQ8yv9n8f+AX/AMQyX/QS/wDwH/gn7KnxJpf/AD/2/wD38X/Gk/4SLSv+f+D/AL+D/Gvxr3N/fP50bm/vn86yePv9n8Q/4hmv+gn/AMl/4J+yZ8R6X/z/ANv/AN/B/jSf8JJpf/P9b/8Afwf41+Nu5v75/Ojc398/nWLxd+hX/ENF/wBBP/kv/BP2XttQgvSxgnjnC9fLYHH5VZbgcV8bf8E7MtY+NMnP7y2/9Bevsbkk56U+fmVz8nzjLllWOqYNS5uS2trXuk9vmLTSeaUnFNrjmzykFNJzSk4FMY1xSZSEpD0paa1cc2aCU09adTK4ZsaGnrSHpS0jdK45s0MvxLrtt4X8OaprN42y00+1lu5m9ERCzH8ga+Fv+CWPh258X/EP4m/EvUl33U2LRZjzuknlM82PcbI/++q91/b38c/8IP8Asx+KPLk8u61fy9Jh5+95rfvB/wB+lkqz/wAE3fAH/CFfsuaJdSR+Xda/cz6rKCOcM3lx/gY4kP8AwKv2Xg7D/V8qrYp71JKK9FqzgxEtkfVFFFFfSnCcj8U/HVr8Mvhz4l8VXuDb6RYTXhQnHmMqEqg92bCj3NfC3/BKrwPda/q/j/4ravme9vrg6bDcuOXdmE9y34kw8/Wu5/4KqfFD/hGPgtpXg+2m2Xnia+BlQHk20GHb/wAiGH8jXu/7IvwwPwi/Z68HeH5IvJv/ALGL29UjDfaJv3rq3upbZ9FFezD/AGfAyl1qO3yX/BH0PZ6KKztc1e08P6Pf6pfzLbWNlA9zPM/SONFLMx9gATXjJXdkI/OT/go94nvvi/8AHr4ffBfQpN8kcsT3Cryoublgqbx/sRDfn0lNfoj4Q8M2PgvwrpGgaZF5OnaXaRWdvH/djjQKv6AV+c37Bej3f7QX7V3jz4yaxCzW9hJLNaiTny57gskSA9xHArr7fJX6Z5FexmEvZxp4VfYWvq9WN9haKKK8cQUUUUAFFFFABRRRQAUUUUAFFFFABRRRQAUUUUAFFFFABRRRQAUUUUAFFFFABRRRQAUUUUAFFFFABRRRQAUUUUAFFFFABRRRQAUUUUAFFFFABRRRQAUUUUAFFFFABRRRQAUUUUAFFFFABRRRQAUUUUAFFFFABRRRQAUUUUAFFFFABTX+6adTX+6aAP5/P2gF2/Hf4jD08R6j/wClMlfth+yu279m74Yn/qXLD/0Qlfin+0ONvx9+JQ9PEupf+lUlftT+yic/s1/DL/sXrL/0StfaZ3/ulH+uhb2PWKKKK+LICiiigAooooAKKKKACiiigAr87/8Agr8ufDvw0PpdXw/8chr9EK/PL/gr8P8AimPhsf8Ap8vR/wCORV6+Uf77T+f5Ma3PzJooor9WNAooooA6f4ort+JfiwemrXY/8jNXMV1nxZXZ8U/GK9MaxeD/AMjPXJ1FP4I+gBRRRVgfuL+wa2/9kv4eH/p0mH/kxLXvg7V8/wD7Az7/ANkf4en/AKdpx/5My19ADtX43jP94qf4n+ZkOooormAKKKKACiiigAooooAKKKKAPhn/AIK2r/xYzwofTxEg/wDJaevnH/glG2P2kdWHr4buR/5MW9fSP/BWtM/AXww/YeJIh+dtcf4V81f8EqHCftKaiP73h65H/kaA/wBK+1wv/Imn8zRbH68UUUV8UZhRRRQAUUUUAFFFFABRRRQAUUUUAFFFFABRRRQAUUUUAFFFFABRRRQAUUUUAFFFFABRRRQAUUUUAFFFFABRRRQAUUUUAFFFFABRRRQAUUUUAFFFFABRRRQAUUUUAFFFFABRRRQAUUUUAFFFFABRRRQAUUUUAFFFFABRRRQAUUUUAFFFFACd6/Oz/gqb8Prvw/qvgT4t6Lut9Q0+4XT7i5jHKOrGa2f8GEoyf9kV+ifevLv2k/hYnxo+CPi3wnsVrq8smezLfw3Mf7yE57fOqg+xNd2Brewrxk9tn6PRjRvfCP4g2fxV+GnhnxfZ7RDq9jHclFOfLkI/eR/VXDKfda7PHGK+Cf8AglP8VJdS8C+JPh3qLst7oF19stIpOGEEpIkQD/ZlBJ95RX3rnpUYuj9Xrzp9E9PToD0OD+Ofw6h+Lfwi8WeEJVUnVdPlhhL9EmA3RP8A8BkVG/Cvjf8A4JQfESb+wfGnw31FmivNJuxqVtBL99Uf93MuOwV0Q/WQ1+gvWvzC1Y/8Mt/8FMILof6L4e8W3Adv4VMV6drE9gq3ILfRBXdgv31Crh3vbmXqt/wBH6fUUlLXjCPlf/gpH4C/4TT9lzW7qOMyXWgXUGqxADnAby5PwEcrn/gNVv2CPHP/AAnH7MfhfzJPMutI8zSZufu+U37sf9+mjr6N+IPhW38eeBfEPhu7x9m1bT57GQkZwJI2Qn8M5r89/wDglv4nuNG1L4ifD/UMw3VpMl+lux5V1Jhn/IiEV5nEGH+uZHUtvTkpfJ6M68PK0rH6BjpS9DTVp1fg8GekP6GnUwHIpwPFdkGZscpp1Mp9dsGIUGng5FRg4p4OK7IshjqcDmm0A4rrhIg8h/axs7jUfgF4ot7WCS5ncQYihQszfv4zwByeK/Nr/hCvEX/QB1P/AMA5P8K/YJlD5VgGU00W0II/dIP+A10OKn1Pu+H+LKmQYeVCNJS5pXve3RK2z7H4/wD/AAhXiL/oA6n/AOAcn+FUtS0LUtHEZv8AT7qyEmQhuIWj3Y64yOa/Y5oIww2wofwr45/4KJRLHaeC9qhcyXPT6JRKiox5rn6NknHVXNcfTwcqKip31ve1k3tbyPiqiiiuU/YC3p2kX2sStHYWdxeyKNzJbxNIQPUgCr//AAhXiL/oA6n/AOAcn+FfRf8AwT9jSX4la4HUMP7N7/8AXVa+/fs8Yx+6TH+7XoUcKqseZs/I8/43q5LjpYONFSSSd723V+zPx4/4QfxH/wBADU//AADk/wAK/Qr9iLTb3SvgrBDe2s1nKLyY+XPGUbBbg4Ne/G2i/wCeSH8KcqLGu1FCiu+hQVGXMmfmvEHGNTPcKsNKkoap3vfa/ku5X1TUbbRtOub67mSC1t42mlkc4VEUZZifQAE1+W/7RHxwv/jX41mu97xaFZs0Wn2p4Cpn/WMP77YBPoMDtX1t+3d8R5/Cvw3tfD9pKY7nXpDG5U4Igjw0n5kovuC1fnpXPja7b9mtj7bw9yOHs3mlZXk7qPklo36t6feFFFew/spfDy2+I3xk0y0voxPYWKPfzxMMq4TART6jeyZHcZHevMhBzkoo/XsxxtPL8JUxU9oJt/Lp8xfAf7KHxE8f6ZHqNppUWn2Mqh4ZtRmERkU9CEwWweoJAB7ZrN+Jf7N3jv4WWDX+saUsumqQHvLNxLFGT/ex8yjpyQBz1r9UkjWGJUQBQBjFU9U0u01jTbizu4UubaaNopI5F3KysMFSO4INek8NTS0ep+Aw8RMx+sc84x9nf4Ve9vW+/wAj8aaK674teDP+Fe/EnxB4eUt5djdMkO7qYj80ZPvtZa5GvLas7H9DYatDFUY14u8ZJNejV0fRH7Ifx7n+G/i2Hw7qk5PhzVJgi+YeLWduFYeiscBvwPY5/RaNvMRXH8VfjCDg5HWv1E/Zh+Ij/Er4QaPfXE3m6jaobO6YnJMkeBuPuy7WP+9XRCbasz8J8QMjhh5wzGircztL16P59T52/b18P6rq3jnw89lp13eotk4ZreBpADv6HAr5e/4QnxD/ANAHU/8AwEk/wr9gGiWTG8Kx+lMFvDnPkp+VYyetzzMo45q5Vg4YONFSUVa97X1v2PyC/wCEJ8Q/9AHU/wDwEk/wrJubWayuHguIngmQ4eORSrKfQg9K/ZGW2h2tmJP++a/LL9o0bfjh4vA6fbT/ACFZJ3dj9K4Z4sqZ9iJ0JUlDlje979Uuy7nm9FFFM/SDTs/C+s6jbJcWmk31zA+dssNu7q2Dg4IGOtTf8IV4g/6AWpf+Akn+Ffod+x5DG37PXhpmjVjuu+o/6eJa9l+zxBMeSn5VwVMRyNqx+LY3j+thMVUoKinySavfezavsfktpXgzxAuqWZOh6iAJkJJtJP7w9q/Wa1+W0i9dgpRbQA/6pM/7tPPWvMxNf21tLWPgOIOIZZ/KnKVPk5L9b3vbyXYKRqWm9TXjzZ8ohKaetOph6VwzZSG0HpRSNXFNlobSNS008muKbLQ1uK+Cv+CrOnNLoHw7vgPlhub2En3dYiP/AEWa+9G5r46/4Kh2STfAjQLnZmSHxDCob0Vre4z+oX8q+34Crew4iw0u8mvvVjGur02fl5RRRX96nhhRRRQAUUUUAFFFFABRRRQAUUUUAFFFFABRRSjk1FR8sJMZ+0X7HWnf2X+zL8P4cY3af52P+ujs/wD7NXs46V5/8BNO/sn4HfD6zIw0OgWKsP8Aa8hM/rmvQF6V/nRnNX2uZ4ifecn97bPfirRQ+lXrTV6UtcEGNj6VaSlHWu2DJY/+GlpFpa7oMhj6Ve9NWlrvgyGfnV+1l4X1i/8Ajz4juLTSr25gYQbZYbd3U4gjBwQMV5B/whXiD/oBal/4CSf4V+uJhST5njVm+lKLWID/AFKflXu08ZaKjbY/UcDx5VwWFp4aNFPkio3vvZWvsfkb/wAIV4g/6AWpf+Akn+FYxBUkEYI4INfsRdW0DWs/7pPuH+GvyB1f/kJXf/XZ/wCZr0KNb2t9D9F4Y4lnn0qkZU+Tkt1ve9/JdirRRQOtdB95KXLHmNeLwdr88aSR6JqMkbgMrrayEEHoQcU//hCfEP8A0AdT/wDAST/Cv1Q+FtvG/wAOPDhMac6fb/w/9M1rrhbRED92n/fNLQ/Da3iNWpVJQVBaNr4n/kfmP+zt4T1uz+NfhGe40e/ggS8y8kts6qo2nkkjiv0+jGEFQCCIHKxoGHcCnXEywQSOxCqq5JPQCumDsfnOf53PP8RCtKHLZWte/W/Zdz56/a++PUnwu8NromjT7PEWqowWRT81tD0aQejE/Kvvk/w1+dkkjSuzuxd2OSzHJJ9a7n42/EGb4nfE3W9ckkL28k5itlJ4WBPljA9MgZPuxrhaipPmZ/QvCmS08owMG1+8kk5Pz7eiCug8EeAfEHxF1hdL8PabNqd4RuZY8BY1/vOxwqj3JFc/X6X/ALIfw5s/BPwe0m9WBTqWrxLfXExHzMHGUX6BCvHqWPeqow9pKzK4oz/+wcJ7SmuacnaKe197vyR8o3H7DnxPhsDcJaadPIBn7PHdgSH2yQF/8erxHxF4b1Twjq9zpWsWU+n6hbttlt7hNrL6H3B6gjgjpX7HtuPA4NfKH7fXw5t9T8F2Hi6GJVvdNmWCaQLy8MhwAT/svtx/vN6111cPFR5o9D894e47xeLxsMLjox5ZuyaTTT6dXdPY+DKu6PrF54f1S11LTriS0vbaVZYZozhkcHIIqlRXn/CfuVSnCtB05q6Z+qH7OXxmg+M3gGDUX2R6rbH7Pf26cBJQPvAf3WGCPxHOK7T4ixNceAvEUUal5HsJlRVGSSY2wAK/Pf8AYv8AiPJ4I+MFrp0spXTdcX7HKpPyiXkwtj13fL/20NfpSoDA5FfR0Kzq09dz+TuJspWRZq4wXuO0o+l9vk9D8dT4H8R5P/Eg1P8A8A5P8KP+EH8R/wDQA1P/AMA5P8K/Yc2kJ/5Zp/3zR9lh/wCeSf8AfNcP1OP8x9pHxKrRio/V1/4E/wDI/G+/8M6vpVuZ73Sr20gBA8ye3dFz6ZIrNr9Gf26Iok+B8zIiqftsH3V/2jX5zVwV6apS5U7n6pw1ncs9wjxMocnvNWvfa3ku4VNZWNzqVylvaW8t1cPnbFChdmwMnAHJ4BqGvZP2QUST9obwkrjcu654P/XtLWUFdpHtZli3gcHWxKV+SLlbvZXsea/8IV4i/wCgDqf/AIByf4Uf8IV4i/6AOp/+Acn+FfsH9li/55J/3zQbaL/nmn/fNdLopdT8V/4iVX/6B1/4E/8AI+Rv+Cf+jaho9j4xW/sbmyMktuUFxE0e7CvnGRzX12eMmo0jSD7iBc/3adjaaTfKrH5fmuYPNcZUxko8vNbS99klv8hSc0lFITiuOUjzBCc0wnNKTSVyTZaCmUrGkrjmyhD0pjU4nJphOTXFNloKaetKTim1yzdyj8/v+Co3ie41nVPh18PtPzNdXUz3724PLOzCGD8yZhX6EfD/AMLW/gTwP4f8N2mPs2k6fBYxkcZWONUB/HFfnHfp/wAL5/4Kfadacz6X4YuowSeQgs4zKQfb7Rlf+BV+nwFf0ThMP9SyvDYbry8z9XqeTWlzSYvAFLTT2rl/ib42tPh18P8AxB4oviPsukWE166k437ELBR7kgAe5FXGLk1FbswPzs+OB/4ah/4KL+H/AAZH/pWg+G5orS4UcoUgzcXWfQlt0WfVVr9OlXAAHavzo/4JY+CrvxT4n+Inxa1gGe9vJzp8Nww+/LIwnuW+uTD/AN9Gv0ZBya9XMpKM4UI7QSXz3Y2HrXyX/wAFKPiz/wAK5/Z1u9FtZvL1TxVONNjCnDCAfPO30KgIf+utfWi1+YP7Uc8n7U/7eHhX4Z2jtPoWgyJZXWw/KAP3964PYhFEf+9GKnLaanXU5/DH3n8v+CCPq39gP4S/8Kn/AGbvDyXEHlarroOs3mRg5lA8pT3GIhHx2O6vo8DJqG2to7SCOGJFjjjUKiKMBQBgADsKsdK4K9R16kqkt27iFooorMAooooAKKKKACiiigAooooAKKKKACiiigAooooAKKKKACiiigAooooAKKKKACiiigAooooAKKKKACiiigAooooAKKKKACiiigAooooAKKKKACiiigAooooAKKKKACiiigAooooAKKKKACiiigAooooAKKKKACiiigAooooAKKKKACmv9006mv8AdNAH8/37Qbb/AI9/EhvXxJqJ/wDJmSv2s/ZUXH7NvwyH/Uu2P/ola/E749v5nxy+Ibjo3iLUD/5MyV+2v7LieX+zj8MB/wBS1p5/O3Q19rnf+60f66FvY9Tooor4ogKKKKACiiigAooooAKKKKACvzw/4K+t/wAUz8Nh63d6f/HIa/Q+vzr/AOCv7Y0H4ZL3Nzfn/wAdg/xr2Mo/32n8/wAmNbn5oUUUV+qmgUUUUAdp8a4vI+MnjuPps12+X8rh64uu/wD2gYvJ+PHxHjxjZ4k1FcfS5krgKwo+9Ti/JAFFFFbgftv/AME9JPO/ZB+H7ekd4v5Xs4/pX0Weor5p/wCCcswf9j/wQuf9W9+v/k7Of619LdxX47jf94qf4n+Zm9xaKKK5BBRRRQAUUUUAFFFFABRRRQB8Tf8ABWaPf+zroDf3PE1u3/krdD+tfK//AASzl8v9p11/v6HdL/49Ef6V9a/8FV4PO/ZssX/55eILV/8AyFOP618d/wDBMOfyP2prBM/63S7xP/HQf6V9ngtcoq/MtbH7IUUUV8YQFFFFABRRRQAUUUUAFFFFABRRRQAUUUUAFFFFABRRRQAUUUUAFFFFABRRRQAUUUUAFFFFABRRRQAUUUUAFFFFABRRRQAUUUUAFFFFABRRRQAUUUUAFFFFABRRRQAUUUUAFFFFABRRRQAUUUUAFFFFABRRRQAUUUUAFFFFABRRRQAUUUUAFJS0UAfl7r//ABiP/wAFILfUB/onhbxZMJHP3U8i8bbJnsFjuFLY9EFfqAORXw7/AMFUfhMfE/wk0nxxZwlr7wzd+XcOo5+yzlVJPrtkEWPTc1fQH7J3xZ/4XR8AvCXiWWbztSNqLTUCTlvtMX7uQn03Fd/0cV7OLX1jD0sQt17svVbfgN7XPYscV8Ef8FYPhm+oeBPCnxAsUK3eiXhsbmWPhhDN8yMT6LIgA95a++O9eefHz4bx/Fz4N+L/AAi6K8mp6fJHb7uizqN8LH6SKh/CuHB1fYYiE+l9fR6MEQ/s7/EuP4wfBXwf4tDrJPqFghutvQXCfJMPwkV69J2jNfAH/BJ/4kSXHhPxj8O79mjvNGvBf20MvDCOT5JVA7BXQE+8tffoPIp42l7CvKC2vp6PVA9Bepr8wdPj/wCFDf8ABT3UbPmDS/E11IAegcXkYlUD2+0YX/gNfp9xX5tf8FS9AufBvxL+GPxM05Nt1Fm1aUcBZLeVZoc+58x/++KWHpxxEKuFltOMl87aF05cskz78p9ZfhzW7bxN4e0zV7Nt9pf2sV1C3qjqGU/kRWkpr+apwdKq6ctGj2Rw4p1NpwOa1ixMfSqaaDmlrshIzH0oNNBzS12RkJkgOaWowaeDmuqMiGhwOKdTKUHFdUZEjgcNXxt/wUS5tPBf+/c/yjr7IHU18a/8FEv+PXwX/wBdbn+SVvzXiz7Dg/8A5HmH+f8A6Sz4qooorkP6xPqf/gn1/wAlM13/ALB3/tVa+/P4q+Av+Cfv/JS9d/7B3/tVa+/Ae1etQlaB/LHHK/4W6vovyJN1G6mZNIzEKa35z4HlPzt/bv8AETar8ZItND5h0yxjj2ejuWcn8QyflXzfXrf7WFy15+0B4ukY5xNCo+iwRr/SvJK8iu+abZ/X/DVFYfKMPTj/ACp/Nq7/ABYV9Zf8E9rJJPG3iW7I+eGzjjB9mYk/+gCvk2vsP/gnYm7WPGr4+7FaD8zL/hTo6TR5vGjtkld+S/FpH3AWpD0opC1dzmfyoj8z/wBs6zW2+PutyKMG4hgkb6+Wq/8Asorw6voL9uSLZ8dLhv79hC36sP6V8+151T4mf19w1K+UYd/3Y/kFfZ3/AAT08RNs8W6I7/IrQXUSe5DI5/8AHUr4xr6X/YGu2j+Lmp2+fkl0mRiPdZYsfoTUxdjzOM6KrZLWv0s/uaP0GpCcUE4ppOKwlI/lhDHPDV+WH7Rv/JcfGH/X6f5Cv1Ob7rV+WP7Rv/JcfGH/AF+n+QpU3ds/V/Dv/kY1P8P6o83ooorY/oc/Sj9jr/k3rwz9bv8A9KJa9oY8GvF/2Ozj9nrwz9br/wBKJa9nPSvnsS/ffqfx9m//ACMcR/jl+bFph5pxOKbXmzZ5YhPFNpT1pK45ssRqY1OJplcU2Ugpp6048CmVxTZYHpUbU9qY1cM2Whv8VfMP/BRjRjqn7Mup3IGRp2oWlyfbMnlf+1a+nv4q8G/bjsm1D9lnx5GoyVht5fwS6ic/+g19DwtWdHPMLNfzr7m0mZ1VeEvQ/HGiiiv9EFseAFFFFABRRRQAUUUUAFFFFABRRRQAUUUUAFOQZdR702tbwjp39seKtGsMbvtV5DDj13OB/WuXFzVPDzm9kmxrc/d3wnp39keFtHscbfstnDDj02oB/StYdajThAPanL0r/NvETdTEVJvdts+jS0JR1pabTqcGSxw6UtNXmnV2wZDHg06o1NPB4rtgyGOHBp1Mp4ORXbBkjl6UtMBxT67YMkhvP+PKf/cNfj/q/wDyErv/AK7P/M1+v92f9Dn/ANw1+QGr/wDISu/+uz/zNe7g3eLP2Tw4/iYn/t39SrQOtFA616R+21Pgkfrd8LDj4c+Gf+wdb/8Aota6wHBNcl8K/wDknXhr/sHW/wD6LWurBwTXNze8fxfil+/n6v8AMk6E155+0D4gPhb4OeLNSjfy5VsZIo3/ALryDYp/NhXoJOFNeGftqXZg+AGtxg4E01qp+nnof/Za6ISOnKaKr5hQpy2cop+l1c/NjqaKKKZ/ZUVyx5QX7wr9gvANiuneCtDtEGEgs4olHsEUf0r8f0/1g+tfshocflaNZp6RIMfQCuui7XPxDxKlaOGj/i/T/Mvg/NXkP7W1qt9+z/4qRhkLFFIPqsqMP5V6+vIry79pqLzvgX4xX0sXb8hn+ldfNeLR+QZS+XMKD7Tj+aPyuoooryT+zo/Ci9omqT6JrVhqVvxcWlxHcRH0ZGDD9RX7FaLfx6lpVrdRHdFNErqfUMAR/Ovxnr9a/gpdtffCPwdcPy8uk2zsfcwpmvRwsrXR+HeJVFNYer11X5M7vdRk0zJoya7HM/DbHzr+3X/yQ+b/AK/YP5mvzmr9GP26v+SIz/8AX7B/M1+c9ebiHeZ/Sfh3/wAiuX+J/kgr2T9kL/k4fwn/AL9z/wCk0teN17H+yF/ycP4R/wB+5/8ASWWsqfxI+x4i/wCRTif8EvyZ+n2eKSkHSgnFaykfx9YCcU2iiuaUhhTCaUnNMJzXLKRaQUhOKWmk5rllIsSkJxS0yuKchoCcU2gnNJ0FckmWhD0FZfiTW7bw14e1PWLxtlpp9rLdTN6IiFmP5A1p189/t5eOf+EH/Zj8UmOTy7rVhHpUPP3vNb94P+/QkrryzDSxuNo0F1kl+Im+VNng3/BLPw/c+MfiT8TviXqSlrqXFqsvUNJcStPNj3Hlx/8AfVfpPXyt/wAE2vAX/CFfsvaNeSR+Xc6/dz6rICOcFvKj/ApEjD/er6oU5r+icdJOu4x2jovRaHjSd2KK+Kv+CpnxOHhL4Haf4Utpdl74nvlSRAcE20GJH/8AHzCPoTX2rnmvzD/aFJ/ae/4KG+GfAcX+laD4flhs7pByhSIG4uyfQnmL6oK3yympV/aS+GCcn8v+CJH2f+xz8L/+FSfs5+DNElh8nUJrQahegjDefP8AvGVvdQwT/gAr2wDNIqhFAHAHFOAxXm1JurUlOW7dxHI/FXx3Z/C/4deI/Ft+R9m0ixluyhOPMZVO1B7s21R7kV8K/wDBLbwHeeLPFHj34wa6DcX97cPYW9xIOXlkYT3L/XJiGf8AaYV1X/BVj4rNonw38P8Aw+sJSb7xFd/abqNDk/ZoSCqkf7UpQj/rka+lv2X/AIUr8FvgZ4T8KtEI722s1mvsDk3Un7yXJ74Zio9lFevH/Z8C5faqO3yX/BH0PWaKKK8YQUUUUAFFFFABRRRQAUUUUAFFFFABRRRQAUUUUAFFFFABRRRQAUUUUAFFFFABRRRQAUUUUAFFFFABRRRQAUUUUAFFFFABRRRQAUUUUAFFFFABRRRQAUUUUAFFFFABRRRQAUUUUAFFFFABRRRQAUUUUAFFFFABRRRQAUUUUAFFFFABRRRQAU1/umnUyT7jfSmgP58PjNL53xf8cSdd+uXrfnO9fuR+zZH5P7PXwwT+74Z00f8AkrHX4WfEuf7V8SPFMwOfM1W6fP1lY1+7/wACIPsfwR+H0P8Azz8P2Cflbxivsc+0o0V/WxbO+ooor40gKKKKACiiigAooooAKKKKACvzi/4LBy4tfhZH/efU2/IWv+Nfo7X5r/8ABYSUG6+FceeVTU2x9Ta/4V7OTf77T+f5Ma3Pzkooor9UNAooooA9O/adtvs37R3xOTpnxJqD/wDfVw5/rXmNewftf2/2T9pz4kpjGdauH/76bd/WvH65MG74eD8l+QwooorrEfs1/wAE0bjzv2TvDyZ/1V7ep/5HZv8A2avqjuK+Q/8Agl3cCf8AZdgQHPk6xdof/HG/9mr68Havx/Hq2KqerM3uLRRRXEIKKKKACiiigAooooAKKKKAPkT/AIKgW/nfst3T4z5WrWj/AKsv9a+GP+CbFx5P7WvhhM4821vU/wDJaRv6V9+/8FKrT7T+yV4nkxnyLqyk/wDJmNf/AGavzu/4J63f2P8Aa+8AsThXa8jPvuspwP1Ir7TL/eyusvX8i1sfttRRRXxZAUUUUAFFFFABRRRQAUUUUAFFFFABRRRQAUUUUAFFFFABRRRQAUUUUAFFFFABRRRQAUUUUAFFFFABRRRQAUUUUAFFFFABRRRQAUUUUAFFFFABRRRQAUUUUAFFFFABRRRQAUUUUAFFFFABRRRQAUUUUAFFFFABRRRQAUUUUAFFFFABRRRQAUUUUAcv8RvBdj8RvAev+GNSXNlq9lLZyHGSodSAw9wSCPcCvgb/AIJieNb7wB8RPiD8G9ebyLyCeS7ggY8LcQt5Nwo9SQIz9Iya/SDPFfmH+2HZzfsx/tt+Dvivp8TRaVrEkd3dCMYDsmIbuMe7RMrfWQ16+AftYVMK/tK69UNdj9PaQ1VsrqHUbOC6tpVmt5o1kjkQ5V1IyCD6EGrdeRsI/ML/AJNa/wCCmX/Pp4e8XXH+6pivj+QVbofklfp3kGvgH/grB8N5Ljwp4P8AiJYK0d5o14bC5mi4YRyfPExPYK6ED3lr69+APxHj+Lvwa8IeLlZWl1PT43uNvRbhRsmUfSRXH4V7GN/fUKWIW9uV+q2/Ab7noXevlb/gpP4B/wCE0/Ze1m8jj8y60C7g1WMAc4DeVJ+ASVmP+7X1VXM/EPwnb+O/AfiLw3dY+z6vp89i7MM4EkbJn8M5rzsPU9lVjPs0I+dv2DPHP/Ccfsx+FTJJ5l1pIk0qbnO3ymxGP+/Rjr6Er8/v+CXHimfSLz4h+AL/ADDc2k8d+lux5VwTDP8AkVhFfoDX4lxXhPqOcVqa2b5l6PX9T2ab5oJjgc0oOKaDinV81GRoOBp4OajBpwOK6oyIaHA4p3UU2lBxXXGRI6nA0zvS11xkJokBzS1GDTwc10RkRYAcNXxv/wAFET/ongv/AK6XP8kr7I7mvjf/AIKIf8engv8A66XP8o66VK6Pr+EP+R3h/n+TPiuiiioP6vPqX/gn5/yUrXv+wb/7UWvvzIzXwF/wT9/5KTr3/YN/9qLX35XXTlZH8tccf8jur6L8h1IwyppKK05z4I/Ln9q22a0/aA8XoRgieI/g0EbD+deS19D/ALcmgnTPjU1/sxHqdlFNv7FlzGR9QEX8xXzxXJU3Z/X/AA3XVfKcPNfypfNJJ/igr7E/4J2SbdW8bL/ejtf0M3+NfHdfW3/BPa6WPxV4rtyfmktYZAPZXYH/ANCFFN2lc8vjSPNkldeUfzR91UUmRSE1o5n8q2Pzk/bkl8z45zr/AHLCFf1Y/wBa+fK9y/bRuVn+PeroDkwwQRt7HYrf+zCvDaylqz+vOGo8uUYdf3Y/kFfSv7BNuz/GDUZsfJHpMoz7mWLH8jXzVX2H/wAE9/D7NfeLNZePCKkFrG/qSWdx+HyfnUN2RwcY1FSyWvfqkvvaR9rk02iiuGUj+V0hrdDX5Y/tG8/G/wAXf9fp/kK/UxznNfln+0b/AMlt8Yf9fp/kKug7tn6v4d/8jGp/h/VHm9FFFdZ/Qp+kv7Hn/Jvnhv8A37n/ANKJK9pPSvFv2O/+TfvDX+9df+lEte0k5r5jEP8AeS9T+QM3/wCRjiP8cvzYh5pCcUtNJzXmzkeWhKOgoppNcc2UhGNNoPNFcU2WhGNNopCa4psYlMPNOJ4ptccmaIT+GvNP2k9OTVP2ffiNBINwGgXsoH+0kLOv6qK9Kya5r4l6S2v/AA48VaYq7mvdKurcD1LxMv8AWuzK6vsswoVL2tOL+5oUldNH4PUUrDDEe9JX+kdGXNTiz50KKKK2EFFFFABRRRQAUUUUAFFFFABRRRQAV3vwB07+1vjl8PrTGVl1+xVh/s+emf0zXBV7L+xzp39qftNfD+HG7bqHn4/65xs//steFntT2OV4ip2g39yZcFeSR+0K8U6mU8HIr/OJy5pSkfRCrT1NRg4NPBxXRBksdTxzTKcprtgyBRxTwaZSqa7IMlklKDimg0tdsGQPpVNNBzS12QkSyG8/485/9w1+QWr/APISu/8Ars/8zX6/Xh/0Kf8A3DX5A6v/AMhK7/67P/M19DgXdP5H7H4c/wATE/8Abv6lWgdaKB1r1T9tqfBI/Wz4WH/i3Xhv/sHW/wD6LWurPU1yfwr/AOSc+Gv+wdb/APota6sHJNea5e+fxjiv94n6v8xynBzXhP7atuZvgLrEgGRHNbk+w85V/wDZq916cV5v+0boB8SfBPxZZKnmSCzedFHUtHiQAfigrppyOvKKqoZhQqS2Uo/ddH5YUUUV0n9jR1jzCp99frX7I6JJ5ukWjdcxKfzFfjev3h9a/YHwbdre+FNJuEOVltY5AfUFAa1i7I/D/EqN1hpecv0N2vMP2l5fI+BnjFvWwdfzXH9a9LLc15N+1hdLafAPxW7NgGBI/wAWdVH86259D8jyqN8fQXecfzR+XlFFFch/ZkfhQV+tPwMtntfg94MhYYdNJtVYe/kpmvye02xm1TUbWzt08y4uJVijUd2YgAfma/YfQdOj0fQ7Cyi/1VvAkS/RVAH8q6aTsmfiPiVUXLh6fVuT+6yNOjIptFbc5+GHzv8At0nPwSn/AOv2D+Zr856/Rb9uj/kiU/8A1+wf+hGvzprmqu8j+kfDz/kVS/xP8kFex/sh/wDJxHhL/fuf/SaavHK9j/ZD/wCTiPCf+/c/+k01Zw+I+x4h/wCRTif8EvyP07zkUlA6UhOKmUj+QBaaTmkJppOa55SKSAnNFFITiuaUikITmkopCcVySkMCcUwmlJxTa5ZSLSCmk5pScU2uSUigNfn9/wAFSPFE+sX/AMO/AFhma6u53v3t16s5Ihg/MtMK+/yc1+deqRf8L4/4Ke6ZY/8AHxpfhm5jBJ5CLZxmZgfb7Rlf+BV9/wAC4ZVszeIkvdpxcvnay/zMa7tCx+jnw88JQeBPAnh3w3a4+z6Tp8FihAxkRxqmfxxmukxzRnFLX6e25NyfU8g5n4h+MLP4e+Bdf8T6gQLPSLGa9lGcbhGhbaPc4wPc18Df8EuPB95408c/ET4ua0DPeXM7WUU7DIeeZ/PuWHoR+6/BzXqH/BUj4of8Id8BrXwxbTbL7xTfLAyg4JtoSJJCP+B+Sp9nNet/sWfC8fCb9nDwdpMsPlahd2w1O9BGG86f95hvdVKJ/wAAr2IfuMDKfWbsvRb/AORXQ9z6UbhTSc15L+1N8WV+C/wH8W+J0lEV/DaG3sDnk3Uv7uIj12swY+ymvIpwlVnGEd27Enw1b/8AGXP/AAUjaT/j68LeEpsj+JPs9k3HsVkuWz/uyV+oCivhb/glV8KD4f8Ahfrnj29iP27xJd+RbSOMn7NASCwP+1KZAf8ArmtfdQ6V6mZ1IusqUPhgkl8t/wARsWiiivKEFFFFABRRRQAUUUUAFFFFABRRRQAUUUUAFFFFABRRRQAUUUUAFFFFABRRRQAUUUUAFFFFABRRRQAUUUUAFFFFABRRRQAUUUUAFFFFABRRRQAUUUUAFFFFABRRRQAUUUUAFFFFABRRRQAUUUUAFFFFABRRRQAUUUUAFFFFABRRRQAUUUUAFMl/1bfSn1V1C5FpY3M7fdijZz9AM01ugP52vEs/2vxNqk3XzLuV/wA3Jr+gP4V2/wBm+GfhKHp5ek2iflCor+e12Ml0zMcsz5J/Gv6KPC9p9h8NaVbYx5NrFHj6IBX2XEGkKUfX9C5GtRRRXxhAUUUUAFFFFABRRRQAUUUUANHQ1+ZH/BXufPiv4cQZ+5ZXj4+rxD/2Wv03HQ1+Wn/BXO5D/FHwPb55j0iR8f70xH/ste5kqvjofP8AIqO58E0UUV+olhW54b0E639pwM+Vt/XP+FYdex/s9+H211NewM+UYP18z/Cs5z5FcDW/bqtPsX7WHxEjxjN7HJ/31BG39a8Gr6T/AOCitp9k/a+8cnGFmFjIPxsoAf1Br5srlwDvhaT/ALq/IFsFFFFdwH62f8En7s3H7OmtRE8weJLhMext7Zv6mvtevg//AIJHXvmfB3xlaZ5i10S4/wB6CMf+yV94V+R5kuXF1F5mb3CiiivOEFFFFABRRRQAUUUUAFFFFAHzn/wUHtPtv7Inj9MZKx2kn/fN5A39K/Lv9iG8+w/tV/DmTON2omP/AL6jdf61+sX7aNj/AGj+y18SIsZ26S8v/fBV/wD2Wvx+/ZYvv7O/aS+GUucZ8RWMWf8AfmVP/Zq+0yjXAVo+v5FrY/e4dKWkHSlr4sgKKKKACiiigAooooAKKKKACiiigAooooAKKKKACiiigAooooAKKKKACiiigAooooAKKKKACiiigAooooAKKKKACiiigAooooAKKKKACiiigAooooAKKKKACiiigAooooAKKKKACiiigAooooAKKKKACiiigAooooAKKKKACiiigAooooAKKKKAGgV8s/8ABRv4Sf8ACzP2ctU1C2h8zVfDMg1eAqPmMSgrOufTy2Z/rGK+qKpanp1vq+n3VjdwrcWt1E0M0TjKujAhlPsQSK1w9R0KsakejuB82/8ABPP4tf8AC0v2btEt7mbzdV8OMdGuAT82yMAwt9PKZFz3KNX093r8xv2JtQuf2b/2yfGvwh1OZksNUeS3tfNON8kWZbaT23wM/wBSyiv05zzXZmNJU67cPhlqvRjZ5t+0R8Nk+L/wV8XeEiiyT6hYOLXd0Fwnzwn8JFSvk/8A4JP/ABLfUPA3ivwBfOVu9EvBfW0UnDCGb5XUD0WRCT7y198EV+YelD/hlv8A4KXz2p/0Xw94tuCi/wAKmK9O5QOwVbkBfohrfB/vsPVw73tzL1W/4Aj9PqSilrxxH5e6RF/wof8A4KeapY/8e+l+JrmUAjgOt5GJlA9vtGF/4DX6KLwTXwL/AMFSdAufBXxQ+GHxN05NtzF/o7SDgLLbSrNDk+p8x/8Avivuvw9rVt4k0HTdWs38y0v7aO6hb1R1DKfyIr4Lj2hzfVsavtR5X6r/ADR6mGleLRpUoOKaDmlr8pjI6mPpQaaDmlrqjIQ8HFOqMGnA4rqjIhoeDil6im0V0xkSPpQcU0HNLXRGYrCqeTXx1/wUPObTwb/v3P8AKOvsPvXx1/wUMObXwb/10uf5R11wldn13CC/4W6Hz/JnxbRRRWx/Vx9R/wDBP7/kpWu/9g7/ANqLX33k5r4E/wCCf/8AyUjXv+wb/wC1Fr74HWq5rH8t8cf8jqr6L8h+6jdSUUuc+DPlr9vL4fya94E03xNaxb59GmKz7Rz5MuFJ98OE/Ak18D1+xevaJaeI9HvdM1CFbiyu4Xhmibo6MCCPyNflp8bPhJqXwe8bXWk3au1i5MljdEcTxZ4P+8OjDsfYglt3Z+8+H2dQnReW1X70buPmnq18nqef17n+xx44tvBnxns0vZRDbarC9hvc4USMVaPP1ZAo/wB6vDKcjtG6srFWU5BBwQak/UszwMcywdTCydudNenn8tz9mVcOm4dKiubhLa3aWQhVVSzEnAAHc1+ePgP9tvxx4R0uHT7+G116GFQqTXW5J8DoGdThvqRk9yax/ij+1z41+Jeky6T/AKPo2mzKUlisg3mSqeqs7Enae4GM9DkVTsfz3DgLNniPZzSUL/Ffp6bnDfGzxjF4/wDir4k12E77e6uisT/3o0AjQ/iqA1xFFFSf0dhMPHCUIUI/DFJL0SsFfpb+yR4BfwJ8G9LFxH5V9qZN/cKRggyAbAfpGEyOxzXxz+zD8Drn4teNYbm7t2/4RvTZFlu5GHyysOVhHru7+i56EjP6WRIsMSxqAAowAKwrTsrH4p4gZxCo45bSd7O8vLsv1fyJaaTmkJzRXmykfjQ1jwa/LT9oz/kt/i//AK/T/IV+pLnIavy1/aL/AOS3+MP+v3+growrvJn6t4dr/hRqf4f1R5xRRRXon9CH6S/sdnH7Pnhr/euv/SiWvaK8W/Y9/wCTffDf+9df+lEtezk8V8jipfvZep/IObr/AIUcR/jl+bFJptFBOK8yUjyxCaYxpScU2uOcikFIxpScUyuOciwppOaUmmk8VxzZSEJzSE4oppOa5JssaaZMA0TgjIIIwakprcgisqVTlqwfmiuh+Amo2zWWoXVu4w0UrRke4JFV67L4z6WuifGDxxpyDCWmuXsCj2WdwP5Vxtf6X5dVVbB0qi6pP70fNNWdgooor0CQooooAKKKKACiiigAooooAKKKKACvo7/gnzp3279qXwxLjItILyY/+A8if+z18419a/8ABMzTvtv7Ql9ORkWmhXEufQmWFP8A2c18XxlW9hkGLn/ca+9WN6KvUj6n6oHmlBxSA5FFf54QZ9Ax9OHSmg5pQcGuyLJY8Glpo4p1dcGQx9FNU8U6uyEiGPBp1Rg4p4NdkJEMcDinUylBxXZGQiO8OLOf/cNfkFq//ISu/wDrs/8AM1+vl5/x5T/7hr8g9X/5CV3/ANdn/ma+ky53TP2Lw5/iYn/t39SrQOtFA617J+21P4cj9avhYc/Dnw1/2Drf/wBFrXVDqa5P4Wf8k68N/wDYPt//AEWtdWpyTXiuXvs/jHFL9/P1f5kgOagu7dLu2lidA6SKVKsMgg8EGpaUGtoyOZO2qPyW+K/geb4c/EHW9AlVlW1uW8gt/FC3zRt+KlfxzXJV97/tm/AyXxtoUPizRrcza3piFbiGMZa4txknA7shJIHcFu+BXwR0NelGXMrn9V8M5xDN8vhK/vx0kvNdfRhX6gfsveNrfxx8GNAkhmEl1YW62NyhPzLJGAvP1UK3/Aq/L+u0+GHxf8TfCLVpL7w9eiNZQBPayrvhmA6bl45HOCCCMnnk1oc3FeQSz3CKFFpVIO6vs+jXz/Q/Wbt/tCvmT9u/x1b6P8M7fw2rhrzV7lCYwefKiIdmP/AvLH4n0ryS5/b/APF0mnmOHQdLiuyMeczOyA+u3I/nXz3448d638Rdfm1jXr5769kAUEgKiIOiIo4VRk8D1J6kmmrn51w9wXjqGOp4jGpRjB3STu21ttskzn6KKltbaa9uYra3iee4mcRxxRqWZ2JwAAOpJ7VJ+9znGEOaZ7H+yV8P38efGXSWeLfYaSf7QuGI4BQjyx9TIU49AfSv00BxwK8T/ZY+Cv8AwqDwIpvkX+3tUKz3pGD5fHyRA9woJz/tM3bFe14Gc1pzcuh/KnFubxzbMpTpu8ILlj523fzY/dRupKKjnPjT53/bnP8AxZGf/r9g/ma/Oqv0U/bo/wCSJTf9fsH8zX5105O5/R/h5/yK5f4n+SCvYv2Q+P2h/Cf+/c/+k01eO17D+yJx+0N4S/3rn/0nlpLY+x4g/wCRTif8EvyP063celNJxSZzSE4rjcz+QkhaKKaTmsJSKFJxTaKQnFcspABOKaTignFNrmlItICc0nQUtNJzXNKRQhOaCcUU0nNckpDRneINatvDeg6lq14+y0sLaS6mb0RFLMfyBr4V/wCCW2gXPjb4nfE/4m6ipNzL/oyyHndLcytNNg+o8tP++695/bv8c/8ACD/syeK2jk2XWqrHpUIzjd5zYkH/AH6ElP8A+Ca/gL/hC/2XtIvZI/LuvEF3capICOdpbyo/wKRKw/3q/bOC8P8AV8rr4p71JKK9FqzhxMtUj6r70h6UuBXP+OvF1n4C8Ha54j1E7bHSrKa9mwcErGhYge5xgV9UouTSW555+cf7TDn9pv8A4KA+FPh1CftOiaFJDZ3SLyhVR9ovD7HaPL+qCv05jQRoFUAKBgAV+cH/AAS/8J3nj74lfEb4v60vnXc0r2sUzDIa4nfzrhh6EARj6SGv0hHWvXzOSpyhh47QSXzerGw21+cv/BUTxxeeMvGXgD4PaCTcXt3cJfT26H788rGG2Q+h5lOP9tTX6I3d3FZ20txNIsUMSF3kc4VVAyST2GK/M39k62l/ak/bn8XfFG9jabRdDkku7XzBkKSDBZoR2IjVn/3o6MuioOeJltBX+b0QLufoj8MPAll8Mvh74e8Kaeo+yaRYxWasBguVUBnPuxyx9ya6rPJp1FeRKTk3J7sQUUUUAFFFFABRRRQAUUUUAFFFFABRRRQAUUUUAFFFFABRRRQAUUUUAFFFFABRRRQAUUUUAFFFFABRRRQAUUUUAFFFFABRRRQAUUUUAFFFFABRRRQAUUUUAFFFFABRRRQAUUUUAFFFFABRRRQAUUUUAFFFFABRRRQAUUUUAFFFFABRRRQAUUUUAFc58Qrz+z/AXiS6zjydNuJM+mImP9K6OvPv2gL7+zfgT8Q7vOPI8PahJn6W0hq6SvOK80B+BOmWpvtWtbccmadYx+LAV/RlCMQoOmAK/nq+F1l/anxN8J2mM/aNXtIseu6ZR/Wv6F4+Ix9K+t4jfvUl6/oVIfRRRXx5IUUUUAFFFFABRRRQAUUUUAFfkx/wVnu/M/aA8N24ORF4chf8Wubj/wCJFfrPX4//APBU69+1ftOxRZz9m0K1i+mXlf8A9mr6DIlfGr0ZUdz48ooor9NLCvsD/gn54X/4SSPx2du7yTYjp0z9o/wr4/r9F/8AgkjpCXln8UZpRlPM0xF+oF0T/MV5mZVlRw7n6fmhnjP/AAU6sfsv7VWpS4x9p0yzl+uEKf8AslfJ1faX/BV6y+zftGaPOBxc+HLd8+4uLhf5AV8W1OVvmwdN+SJWwUUUV6oz9Mv+CQF95nhz4l2ef9VdWMuP99Jh/wCyV+iNfmb/AMEgNR8rxB8TLHPM1tYzY/3GmH/tSv0yr8qzhWxs/l+SM3uFFFFeOIKKKKACiiigAooooAKKKKAPMv2l7D+0/wBnn4l2wG5n8OahtHqwt3I/UCvw7+C9/wD2V8YfA16Tj7NrtjNn02zof6V+9fxJ07+1/h54oscbvtOl3UOPXdEw/rX8+Gj3x0vW7K8X71vcJKMeqsD/AEr7PIPeo1o/1qmXE/ozT7op1QwOJIUZTlSoII71NXxr3ICiiikAUUUUAFFFFABRRRQAUUUUAFFFFABRRRQAUUUUAFFFFABRRRQAUUUUAFFFFABRRRQAUUUUAFFFFABRRRQAUUUUAFFFFABRRRQAUUUUAFFFFABRRRQAUUUUAFFFFABRRRQAUUUUAFFFFABRRRQAUUUUAFFFFABRRRQAUUUUAFFFFABRRRQAUUUUAfmz/wAFL/CF98Mfi38PfjPoCeVcrNHb3EqjCi5t282Et6703L9Iq/QPwD4vsvH/AIL0PxJpjbrDVrOK9hOckLIgYA+4zg+4Nea/th/CX/hcv7PfizQoYfO1OG3OoaeAMt9oh+dVX3cBk/4Ga8S/4JZ/Fo+L/gxqHg27m33/AIWuyIVY8m1mLOn1w4lHsNtezP8A2jAxn9qDs/R7f5FdD7XxX5+/8FX/AIczf2D4K+JOnK0V3pN2dNuZ4vvqj/vIWz2Cujj6yCv0E715d+0p8NF+MHwO8Y+ExGJbq9sHa0BH/LzH+8h/8iIv4ZriwNX2GIjJ7X19HoxI1fgZ8RYfi18I/Cfi+JlLarp8U0wTokwG2VP+AyK6/hXeYr4M/wCCUHxObVvhx4m8B3kh+16Bei7t434IgnzuUD/ZkRif+ugr7zzzSxlH2FecOienp0B6Hyn/AMFKvAX/AAmf7L+r3saeZdeH7y31SPA52hvKk/AJKzH/AHab+wl45/4Tn9mTwo0knmXWlK+lTDOdvktiMf8Afox19E/EbwnB4+8AeIvDVyQINX0+4sWLD7okjZM/hnP4V+fX/BLfxTPpc/xC8BX+Ybm0uI7+O3bqrAmGfI9isIr5ziXD/XMhqNb0pKXyejOvDStKx9+04HNNpelfz1GR6g6nA5poOaK64yIH0oNNBzS10xkA8HFOBzUQOKdXRGRLQ+lBxTAxFLtreMyBwyxHtXx3/wAFDTm08GD0e5/lHX2FzWH4m8EeH/GvkLrui2OsCAkxfbrZJhGTjO3eDjOBnHoK7KdSzuz2MmzBZXjqeMceZQvp6pr9T8h6K/Vv/hRPw8/6ErQf/BbD/wDE0v8Awoj4ef8AQlaD/wCC6H/4iuz20T9b/wCIj0v+gd/efIv7ARx8SNdz/wBA3/2otfe2QCvpXMeGvhz4W8H3Mlzofh/TdIuJU2PLZWscTMuc4JVQSMgcV01RKpd3PynPczjnGNli4xcU0lZ+SsPz70uTTKKjnPAsKTu5rifir8JtA+Lnh2TSdahz1aC6jwJYJMffQ9vcdD3rtM84pp2s2O9UpmlCtUw1SNWjJxlHVNbo/Mr4t/sweMfhVczS/Y31nRFJKajZRlgq/wDTRBkofc5X0Jrx8jFfso6ZXB5+tcB4p+AXgDxpNJNq3hmxnuJTl54k8mVj6l02sfxNWqq6n7BlviFUpQUMfT5mvtLd+qen3NH5VUV+jV5+xJ8M7h2aOwu7YHoIrxyB/wB9ZpbL9in4Y2zAy6Zd3QHaW8lAP/fJWj2sT6f/AIiHllr8kvuX+Z+cqI0rhUUuxOAqjJJr3r4NfsieKviNc295rME3hzQDgtLcJtnkX0jjPIz/AHmAHcbulfcvhH4N+C/ArI+i+HbGymQYWcQhpR/wNst+tdkIwB0+WsZ4hfZPk808Qa2Ig6eBhyX+09X8lsn95g+CfBGkfDzw/baNolqlpZwLhVXqx7sx6sx7k10IpuFB96aCd/8As1xTnzH5HUnOrN1Kju3q292yQnFNJzSUhNckpDSGyNtFflv+0X/yW7xd/wBfzfyFfqNnaTmuP1f4Q+CNd1Ge+1DwrpF3eTtvlnmsImeQ+rMVJJ+ta0MQqMm2rn1vDeeRyLEyruDkpK2nqmflFRX6pf8ACjfh9/0JWhf+C6H/AOIo/wCFHfD4f8yXoX/guh/+IrqeYQXQ/SP+IiU/+fD+85H9j0/8Y++GQf711/6US17L0OKoaLoWn+HNNh0/S7K306whz5dtaxLHGmSScKoAGSSfqTV4nOBXzdeopzlJdWfjWMxCxWKqV0rKcm7drtsdTSaUmmE5rz5SOZCE5oopCcVxykWhCc0lFNJ5rknIpBTKVjSVySZaAnFMpSc0lcc5FCZwKSgnNFczlyyTKPxS/ar0ttI/aN+IcDDaX1iefHtI3mD/ANCrymvoH9vSz+yftU+NMLtWX7JKPxtIc/rmvn6v9JeGKrrZNhaj6wi/vSPnKitOS8wooor6UyCiiigAooooAKKKKACiiigAooooAK+3f+CWWneb8RfGl/j/AFGlxwZ/35Qf/adfEVfoL/wSo07bbfEe+I+81hCp+gnLfzWvzDxJrex4ZxEu6S+9pHVhlepE+/weaUjNNpwOa/gSDPeFBxTqZTgc12QZI5aetR08GuuLIY6nA5poOaUHFdkJEDqcDmm0V1xkJknUUtMBzTwc12RkQyG5cfY5tw/gPFfkJqn/ACE7v/rq/wDM1+wBG4EEcVxL/BL4fzMzN4M0PcTkn+z4SSf++K9zBYuNDmur3Ps+GuIY5BKpKVNy57bPa1/8z8rKB1r9U/8AhRvw+/6EzQv/AAXRf/EUo+B/w+/6EvQv/BbD/wDEV6qx9N9D7mXiJTlHl9g/vNP4XDZ8OfDf/YOt/wD0WtdUORVSztIbCzitreJIIIkCRxRqFVFAwAAOAAO1Wc4YV57neVz8Qqy9pUlNdW2Sg5paYDmlBxVxkZWEcBkIfkV8l/tCfsbp4huLnxF4IEVtfykyXGlMQkczd2RuiMfQ/KfUd/rUHPT7tLnnFdkKzi7o9PLM0xWU1/bYaVn1XRrs0fkD4i8Lav4R1KSx1nTrnTbpDgx3MRQn3Geo9xxWTX6/a/4T0fxTZm01fTbTUrY8mK5hWRM+uGBry/Wv2QfhbrMjSDw8LSVjkta3UsQ/BQ20flXbHEJ7o/YcH4i0ZRSxdFp/3bNfjZr8T80aK/RMfsPfDUPu+z35H903Zx/LNdJoX7Jfwv0KRZU8MxXUi97yaScH6q7Ff0rT2sT0aniJl0Y3hCTfol+p+dPg34feIvH+orZ+H9JudRmJwzRJiOP3dz8qj3JFfdH7On7Jlh8M3i17xC0WqeI9uY1UZgtM9dmfvP8A7RxjsO59/wBJ0Ww0Ozjs9PsrextYxhIreJUVfooAAq6cMcGpdU/Oc94zxmbQdCkvZ03vZ3bXm9NPJEy/KMDpRk0yis+c/PbDs+9Gfem0Uc4WPnn9uVv+LJyD/p9g/ma/O2v2D1/w1pXizT2sdY0211SzLBzb3cKzRlh0O1gRkVy//Cifh2f+ZK0H/wAF0P8A8RWiqxS1P0rhzi6nkeEeGdJyd27p97f5H5SV7F+yHhf2hvCe7puuf/Seavvk/An4eNj/AIonQf8AwXQ//EVd0X4V+DfDmpQ6hpXhXR9Ov4c+Xc2tjFHImQVOGVQRkEj6E0pV42se1mHHtPHYOrhlQac4uN77XVjsKQtTc5orz3M/HQJzRScCkJzWMpjsKTimk4oJxTa55SKSAnNFFNJzXPKRQE5pKKQmuWUhpCE5pKKCcVzuVyj4C/4Kj+KZ9UuPh74BsMzXN3PJfyW6nlmJEMHHuWmFfoJ8OfCcHgLwF4e8NW2PI0jT7exQqMZEcapn8cZ/Gvzk1qP/AIXv/wAFOtJ0/wD4+NM8NXMQJPIVbOMzMD7efuX/AIFX6f45r+lsDh1gcpwuG6uPM/Vv/I8evLmkx1fHH/BUD4of8IV+z9H4bt5tl/4pvUtdoOG+zxESSkfiIlPs5r7H/ir8xP2rZG/aX/b18H/DK3Yz6Porw2l0qHK4/wCPi7YehEYCfWOvayykp11OXwwTk/l/wTBH2D+xD8MP+FUfs2eENOmh8rUb+3/tW9yMN5s/zgMPVUMaf8Ar3jbmo4oVhjWNAFRQAqqMAAdqmAxXn1putUlOW7dxHzR/wUC+LH/CqP2bdfW3m8rVfEBGi2mD8wEoPmt68RLJz2JWsf8A4Jt/CQ/Df9nSw1a6h8vVPFMp1WUsPmEBG2BfpsG8f9dTXzv+3Tql1+0P+114H+DmkzM1pp0kUF0Y+fLmn2yTv77IFQ+2GFfpPo2lWuhaVZ6bZQrb2VpClvBCn3UjVQqqPYAAV61b/Z8FCl9qb5n6dP8AMfQ0aKKK8YQUUUUAFFFFABRRRQAUUUUAFFFFABRRRQAUUUUAFFFFABRRRQAUUUUAFFFFABRRRQAUUUUAFFFFABRRRQAUUUUAFFFFABRRRQAUUUUAFFFFABRRRQAUUUUAFFFFABRRRQAUUUUAFFFFABRRRQAUUUUAFFFFABRRRQAUUUUAFFFFABRRRQAUUUUANWvH/wBr3UP7M/Zi+JcpON2h3MOf99dn/s1ew9MV87/8FA9R/sz9kbx/IDhpIrWAe++7hU/oTXRhI82Ipx7yX5gfkb+zbYHUv2hPhpbY3B/Emn7h/si4Qn9Aa/fkdBX4W/sUad/an7U/w5hxnbqYmx/1zRn/APZa/dPFfQ8RP9/CPl+pUhaKKK+WJCiiigAooooAKKKKACiiigBD1Ffi/wD8FKL/AO1/tbeJ4s5+y2tlD9M20b/+z1+0Havw9/b11H+1P2t/iHNnO26gh/7920Sf+y19Pw9G+Kk+0X+aKjufP9FFFfoxYV+nn/BJGx2fDzx7ebc+bqdvFn/ciJ/9nr8w6/WD/gk1Y+R8AfEl0wx5/iOVR7hba3/qxr57PJcuDa7tDex4v/wV107yviZ4Fv8AH+v0iWHP+5MT/wC1K+B6/SH/AILAaccfC/UFXgHUYHP/AIDlf/Zq/N6tcmlfBQ+f5slbBRRRXuDPub/gklqPlfG7xZYZx5+gNNj12XEI/wDalfq7X49f8Et9U+wftPrBnH23RbuDHrgxyf8AtOv2Fr8yz2Nsa33SIluFFFFfPkhRRRQAUUUUAFFFFABRRRQBXuoluLeWNxuR1KkeoIr+dHV7FtK1q9s3+/bXDxN9VYj+lf0ZvypFfz8fHPTf7F+Nfj6xxtFpr9/AB7LcOP6V9fw7L3qsfT9Son7y/DrVP7b+HvhrUc7vtemW0+fXdErf1rpAK8s/Zd1P+1/2cvhpck7mPh6xjY+rJAin9VNeqV8pVjy1JLs2SFFFFZgFFFFABRRRQAUUUUAFFFFABRRRQAUUUUAFFFFABRRRQAUUUUAFFFFABRRRQAUUUUAFFFFABRRRQAUUUUAFFFFABRRRQAUUUUAFFFFABRRRQAUUUUAFFFFABRRRQAUUUUAFFFFABRRRQAUUUUAFFFFABRRRQAUUUUAFFFFABRRRQAUUUUAFFFFADWG5K/L7wGf+GRv+CjV/oLA2nhfxVObeEdIxDdkPBj2ScCPPYK1fqD0zXwD/AMFWPhfLceF/CvxM0xWjvtDuRYXU8XDrFId8L57BJAQPeWvUy2cXUlRntNNfPoUj7/xTcZrzj9nf4nxfGX4MeFPF6MrTajZIblU6JcJ8ky/QSK+PbFek9BXmTg6cnF7rQk/MHwl/xi5/wUsvdLP+jeHvFdw0MY6IYr3EkQUei3AVPopr9PR0zX57f8FW/h7NbWPgf4maYGhvdMuTplxcR/eUEmWBs9grrLz6uK+1Pgx8Qrf4r/Cnwr4tt9u3VtPiuJFTokpXEif8BcMv4V6+O/fUKWIW7XK/Vf5jZ2hO4V+X+hxf8KG/4Kdavp5/c6Z4luZQD0DLeRidQPbz9q/hX6g5r81/+Co+hXPgj4rfDD4m6cm25jH2dpBwFltplmiyfU+Y3/fFefRpLE0q2EltUi187aGlOXLJM++wcUtZugazbeIdD07VLR/MtL63juYX/vI6hlP5EVog4r+WKkXSqSpy3R7Y7pSg5ptFVGQD6UHFNBzS11RkTYfR0poOKUHNdEZCHBqWm0ZxWykKxIGpajDUtaqZNh9FNyaXdWqmKw7PtRupMiirUxDt1G6m0VXOA7IoyKbRRzgLuo3UlFS5gFFJupMmocx2HUhamk4pCaycwsLQTim5zRWTkXYCc0UhOKQnNYykMUnFNopCcVzykOwpOKaTmkornlIoKQmgmmk4rklIaQhOaSignFc0pFpCE4ptFBOK5JSGITimk4pSaZXJKRaQUhOKWm9TXLKRY371KTiimk5rjnIoKaxpScUwnFcsmNH5U/8ABSXSRp37RxuAMG/0i2uD74Mkf/tOvlavs3/gqJp7RfF/wtfY+WbQxCD7pPKT/wCjBXxlX+ifAVb2/DmEnf7KX3aHz2IVqsgooor785wooooAKKKKACiiigAooooAKKKKACv0s/4Jb6d5Xwq8W3+P9drIhz/uQof/AGpX5p1+qf8AwTY0/wCw/s6vNjH2zWbmbPrhY0/9kr8U8W63suHZR/maX43/AEO7CK9Q+rwc0oOKaDinV/DMWe0OIzSg4poNLXZCQmPpQcU0HNLXXGQh4OKdUYOKeDXXGRm0OBxTqZSg4rrjIkdTwaZQDiuqMiWiUHNFNBpwOa6oyIaFBxTqZSg4rpjIB4OKUHNNorpjIgfQDikBzS10KQDgaXdTKUNWykTYkzmimUuTWqmTYdS5NN3UcVophYdu9qXIptFXziHbqN1Nop84Dt1JupKKXOAu6jmm4FGRUuYC0Um6kyahzHYUnFJupKQtWTmOwpOKQmkorFyKsFITikLUlYSkMCc0UU0nNc8pDsBOaSignFc0pFCZwKzde1q28O6FqOq3j+XaWNvJczP/AHURSzH8ga0CcV8//t0+OP8AhB/2ZvFjpJ5d1qiJpUIzjd5zBZB/36En5V25Xh3jsdRwy3lJL8RSfLFs8G/4JcaDc+N/it8TviZqKbrmT/R1kPIaW5maaXB9R5af991+lGM18p/8E1PAX/CGfsv6VfSR+XdeILy41STI527hFH+BSJWH+9X1Z1r+n8c17ZxW0dF6LQ8Fu7MXxl4nsvBXhPWvEGoPssdKs5r2dvRI0Lt+gr88/wDgmT4YvfiR8XfiN8YNaTzLmSV4IpG5BuLmQyzFfdVCj6SV7R/wU5+J/wDwg37O76DbS7NQ8U3iWIVThhAn7yVh7fKiH2krvP2Fvhd/wqr9mnwlZzReVqGqRHWLzIwS8+GUEdiI/KU/7tdlL/Z8DKp1m7L0W/8AkHQ+gjWD408U2HgjwjrPiHUm8rT9Ks5b2dh1CRoWOPfA4rfOBXxZ/wAFRfiz/wAIX8D7TwjaS7NQ8V3YidVOGFrCVeQ/i5iX3DNXnYWi69aNNdX+HUEeVf8ABNrwrffFn42/EH40a9H5k4mlit3blRdXLF5Nh7bI8Lj0lFfpTXhf7GHwlHwa/Z38KaPPD5OqXcH9p6gCMN582HKt7ouxP+AV7nmt8wqqtXk4/CtF6IHuLRRRXAIKKKKACiiigAooooAKKKKACiiigAooooAKKKKACiiigAooooAKKKKACiiigAooooAKKKKACiiigAooooAKKKKACiiigAooooAKKKKACiiigAooooAKKKKACiiigAooooAKKKKACiiigAooooAKKKKACiiigAooooAKKKKACiiigAooooAKKKKAEr5M/wCCnOqf2f8Asr6nBnH23UrO3x64fzP/AGnX1lnivh7/AIK06n9n+BHhmxBw1z4hjkI9VS3nz+rLXfl0ebFU0u/5DW58b/8ABOPSzqH7XPg6THy2kV7Ow/7dZVH6sK/arFfkN/wSr0r7f+0te3BGfsWgXM+fQmWGP/2c1+vJ6ivTz+XNi7dkhy3Fooor50kKKKKACiiigAooooAKKKKAEPSvwU/at1L+1f2lPiZPndt8QXkOf9yVk/8AZa/eljhCfav57fi/qf8AbXxY8aahnd9r1q8nz67p3b+tfW8ORvWnLyX5lRORooor9ALCv2I/4Jfad9i/ZbtZtv8Ax96tdzZ9cFU/9kr8d6/bH/gnjprab+yH4FBXDzi8nb33Xc2P/HcV8txDK2GS7yX5MT2PIP8AgrjpXnfCPwXqWP8Aj31w2+fTzIHb/wBpV+VtfsF/wVJ0n+0f2YftG3P2DWrS4z6ZEkf/ALUr8fa1yCXNhEuzf+YR2CiiivpBn0h/wTw1P+zP2u/A2WxHcfbIG991pNj/AMeC1+2Rr8HP2Q9Y/sP9pv4aXOdu/XLa2z/11fyv/Z6/ePqK/O+IY2xMJd4/qyJC0UUV8sSFFFFABRRRQAUUUUAFFFFACDpX4Ufto6P/AGH+1L8SLfbt36q9zj/rqqy/+z1+6w61+MH/AAUm0f8Asz9rTxNPt2i/tbK5Hvi3SP8AnGa+m4elbEyj3X6oqJ+jf7Aer/21+yV8P5i2Wit7i2Pt5dzKg/RRX0KelfIf/BLzWf7T/Zehtt27+z9Yu7bHpnZLj/yL+tfXh6ivFx0eTE1F5v8AMT3FooorjEFFFFABRRRQAUUUUAFFFFABRRRQAUUUUAFFFFABRRRQAUUUUAFFFFABRRRQAUUUUAFFFFABRRRQAUUUUAFFFFABRRRQAUUUUAFFFFABRRRQAUUUUAFFFFABRRRQAUUUUAFFFFABRRRQAUUUUAFFFFABRRRQAUUUUAFFFFABRRRQAUUUUAFFFFACE4rhfjX8N7b4vfCnxR4QutgTVbGSCN3GRHLjdE//AAFwjfhXdEZo9qIycJKa3QH55f8ABKv4kXOnf8Jr8J9YLQX+l3DajbW8p+ZPmEVynttcRnHq7V+hvevy/wDjoh/ZN/4KEaF46hBtfDXiSZLy6YcJsmzDeA+pDZmx6stfp6jh0DKQVIyCK9XMYqU4147TV/n1Gzyv9p74YD4wfAbxj4WSLzby5sWls1A5+0xYkhA9Muij6E181f8ABKP4mnXvhZ4h8EXUpN34evvtFujHkW8+TgD2kSQn/roK+6nG5TX5i/Dz/jFz/gpRqegN/ovh7xVcPbwjonl3eJYAo/2ZwsefZqvCfv8ADVaHVe8vlv8AgC2P08718o/8FLPAf/CZfswarfRxeZc6BeW+ppgc7dxik/ALKWP+7X1fXL/ErwnB4++HniTwzckCHV9OuLFi38PmRsufwzn8K87D1PZVYz7NCPnf9hfxx/wnP7M3hJ5JPMutLjfSphnO3yWKxj/v15f5178DivgX/glz4qn05viD4Dvsw3NncR6hHbt1VuYZ+PYpEK++a/nzi7Cf2fnVeklo3zL0eq+657tJ80Ex4OKd1qMHFOBr5SMjVodSg4pAc0V0RkSPoplODVvGYrDg1KDmm0Vupkj6Kbk0u6tVMB26jdTcignFaKYrD8iim0VfMFh+TRk0yinzhYfk0ZNMoo5wsOoyKbRS5wsLuo3UlFQ5hYKKTdSE5rNzGKTikLUlFZOYBRSFqbnNYymVYUnNJRQTiueUxhTSc0E00nNc8pDsBOaSikJxXPKRdhScU3qaOppOlckpDDpTSc0E5ppOa5pSLSAnNJRTSc1yykUBOaaBS0hNcspFICaSimk5rjlIYE5phOaUnFNrllItH59/8FVbELd/De8A+Z0v4mP+6bcj/wBCNfA1fo//AMFStKE3w/8ABWpY5t9Slt8/9dIt3/tKvzgr+/fCysq3C9Bfytr8b/keBilaqwooor9dOMKKKKACiiigAooooAKKKKACiiigAr9ev2CNO+wfsteEGIw9w13M343UoH6AV+QtftD+yXp39l/s3/D2HGN2lxzf9/CX/wDZq/nbxrr8mTUaX800/uR6WCV6jfkevA08HNRU8Gv4wiz2WPpwOaZ1FKDiuyMiBRwaeDmm0V1RkSx9OBzTQc0V1RkJkgNLTAc04GuqMiGh4OaWmUoOK6oyJHZxTgc02iumMibEoOaKYDmnBq6YyJsOBxSg5ptFdEZiH0A4poOKcDmuiMybDsilplFbKYh9GTTd1LkVqpgO3UuRTaKtTFYdRTaKrnCw/JoyaZRT5wsPyaSm0Uc4WHUZFNoqXILC7qSikyKhzCwtFN3UlZuYxxamk5ooJxWLmOwUhOKQnNJWMplBRRSE5rnlIAJppOKCcU2uaUirBXwN/wAFRvFM+ov8PvAdjma5vLiTUJLderNxDBge5eYV98MeRX54a/F/wvf/AIKcaPpo/wBI0zw1cwqSeVVbSMzuD7Gfcv41+keH+FVfNvrEl7tKLl87WX4nPiJcsPU/Rv4beEIPAHgDw74btiDDpGnW9ipUfe8uNVz+OM/jXT859qKyPFfiOz8H+GdX13UZPKsNMtJby4f+7HGhdj+QNfsbbqSvu2eKfm5+2BcSftJftzeCvhbau02laQ8NpdKhyFL4uLtx7iFVH1jr9MreGO1gjiiRY4o1CqijAUDgACvzd/4Jp+Hbz4p/G/4kfGLWo98/mSRws3IFxdSGSTaf9hFC/SSv0pBzkV62ZSUHDDraCt83qxsTFfmB8VD/AMNbf8FFNL8Kp/pfhfwvMtrcL1jMVsTJc7v9+XMWf92v0A+PfxMh+Dnwe8V+L5iofTLF3t1fo87fJCn4yMg/Gvj3/glN8Mpzo3jD4oaqGmv9YuTp1rPLy7RqRJO+e4eQoPrEavApUKNTFPdLlj6v/JAu5+gSrtAA6U6iivFEFFFFABRRRQAUUUUAFFFFABRRRQAUUUUAFFFFABRRRQAUUUUAFFFFABRRRQAUUUUAFFFFABRRRQAUUUUAFFFFABRRRQAUUUUAFFFFABRRRQAUUUUAFFFFABRRRQAUUUUAFFFFABRRRQAUUUUAFFFFABRRRQAUUUUAFFFFABRRRQAUUUUAFFFFABRRRQAmK/On/gr/AKx5Wj/DTSw3+unvrll/3FhUf+jDX6LDtX5Z/wDBXPWfP+KPgfSt2TbaRJc7fTzJiuf/ACF+le1k0ebGw8r/AJDW5L/wSK0jzviP481Tb/x7aXDbbvTzJd2P/IX6V+o9fnf/AMEgtH8nw78StUK/8fF1ZWwb/rmkzH/0aK/RGlnMubGz8rfkge4UUUV4wgooooAKKKKACiiigAooooAqajcpYWFzcyHEcUTSMfYAk1/Odf3L3t9cXEhzJLIzsfcnJr+gb41av/YHwe8cannb9i0O+uM+myB2/pX8+ZOSTX2/DUf4kvQuIlFFFfblBX7w/sg6X/Y37MPwzt+m/Q7e4x/11XzP/Z6/B9RlgK/oR+Dulf2B8JvBemldn2PRbK32+myBF/pXxnEkrQpx83/X4kyPJP8AgoHpH9s/sk+PYwMvBHbXKn02XUTE/wDfIavxIr97v2pNG/t39nH4l2YXc58P3siL6skLOo/NRX4I1pw5K9Gcez/NL/IIhRRRX1xR1Hws1f8A4R/4m+EdU3bfsWr2lzu9Nkyt/Sv6GEO5Afav5wYnMcqMpIKkEEdq/on8HawPEPhTRtVUgrfWUNyCOnzoG/rXw3Esfepz9f0JkbVFFFfFkBRRRQAUUUUAFFFFABRRRQA0dTX5N/8ABWbRPsfx78Pakq4S98PxoT6uk8wP6MlfrItfm1/wV+0PE/w11dV4Zb60kb6GFkH6vXuZLPkxsV3TX4FLc63/AIJGa39o+F/jnSN3/Hrq8d1t9PNhC5/8g/pX3zX5j/8ABITXhb+K/iLoxbm6s7S7C/8AXJ5FP/o4V+nAOayzeHJjZ+dn+CE9xaKKK8gQUUUUAFFFFABRRRQAUUUUAFFFFABRRRQAUUUUAFFFFABRRRQAUUUUAFFFFABRRRQAUUUUAFFFFABRRRQAUUUUAFFFFABRRRQAUUUUAFFFFABRRRQAUUUUAFFFFABRRRQAUUUUAFFFFABRRRQAUUUUAFFFFABRRRQAUUUUAFFFFABRRRQAUUUUAFFFFAHxz/wU9+Ev/Cd/ANPE1pD5mpeE7oXeVGWNtJhJgPofLc+0Zr0X9h34s/8AC4P2cfC+oTzedqmmR/2TfknLebCAqsfdozG592r2nxT4dsvF/hvVdC1KMTafqVrLZ3ER/ijkQqw/Imvzo/4J1eI734K/tD/ED4L65KVaeWX7MG4DXNszAlB6SQkvn0jWvapf7RgZ0/tQd16Pf/MfQ/S6vzw/4Ks+AbnTG8B/FLSt0F7p1x/Zk9xGPmQ5M1u3ttZZufVhX6Hg5ryH9qr4X/8AC3vgB4z8NRw+fey2TXNkuMk3MX72ID0yyBfoxriwNb2GIjN7Xs/R6MEdX8I/H1t8Uvhl4Y8XWu0R6vYQ3TIpyI5GUb0+qtuX8K7LtXw1/wAEqPif/wAJH8Idb8F3Mu+78N33mwIT0trjLAAe0iyk/wC8K+5hWeLpewryp9n+HQGfl54ei/4UR/wU21nTP+PfTPElzMoI4Vlu4xOgHsJ9q/hX6Hr96vgn/gqHoVx4F+L3wx+J2nJtuEAgZ14AltZlmiyfU+Y34J7V90aHq9vr+j2Gp2b+ZaXtvHcwv/eR1DKfyIr8o8RsNeWFx6+1Fxfqn+p62EleLRoUU0NTs4r8ajI7bDgc04Go6UHFdEZisSZzRTAc04NW6mTYWnbqbRWymIfRTKXNaqYrDqKbk0uRWimKw7caN1JRV84h26jdTaKrnAduo3U2ijnAXdRupKKnnAXJpKTIpMmocyrDqKbk0lZuYWHbqTOaSisnMYUUm6mk4rFzHYduppOKQnNJWMplWAnNFFNJzXPKQ7Ck4ptFBOK5pSGBOKaTmgmmk5rnlItICc0lFITiueUigJxTetFIzYrklIpIUnFNo60hOK5JSGBOKYTilJpvWuaUi0hKCcUU0nNckpFnyT/wUzsTdfs/6bMBn7Nr1vIT6Awzr/NhX5dV+t/7f+ni9/Zd8TSkZNpPZzD2zcRp/wCz1+SFf3P4M1/bcPSh/LNr8E/1PBxqtV+QUUUV+9nnhRRRQAUUUUAFFFFABRRRQAUUUUAAGTX7j/BXT/7I+DvgWxxt+z6HYxEe4gQV+HUal5EUDJJAAFfvXoVgNK0XT7IdLe3jhGP9lQP6V/K3jnX5aODpd3J/ckj1sAtZM0KUHFNBpa/kiMj12SA06owc04HFdkZEMeDilptKDXTGRI4HFOplKDiuuMiR1OBzTelFdMZCaJAaWmA5pwNdMZENDgcU6mUoOK6oyJHUoOKaDmlreMxWHg04HNRU4NW8Zk2H0U0Gnda3UxWFBxS7qbRWymIfRTKXJrRTFYdS5NN3UuRWimKwu6l3U2iq5xDt1G6m0VXOA7dRuptFHOAu6jJpKMiocx2Cik3UmTUOY7DqQnFNorNzGKTmkooJrJzAKQmkJppasHMdhxNNJzSUVhKZVgoJxSE4ptc8pFFHXNXt9A0bUNUvH8u0sreS5mf+6iKWY/kDXwx/wS70K48d/Fv4n/E7UE3XDjyFduQZbmZppSD6jy1/B/evev25fHH/AAg37M/i6RJNl1qcaaVCM43ecwWQf9+/MP4Un/BNLwH/AMIZ+zFpeoSR7LnxDe3GpvuHzbdwhT8CsQYf73vX77wDhvq+VV8W96klFei1f3nmYuWqifWPevkf/gph8Uf+EC/ZxudEt5vL1HxRdJpyBThhAv7yZvphVQ/9dK+uODX5jfto3Uv7Rv7bXgf4UWUjS6dpTQ2t0IznY0uJ7px/uwKn4oa/SstpqeIUpfDHV/I85H1h+wV8MP8AhVn7MvhaCaLytR1hDrN3xglp8GPPuIhED7g19DgZNQWdrFZ2sVvDGsUMShEjQYVVAwAB6YqdiFUk9BzXDWm69WU5bt3Efn1/wVY+JdxPp3g34W6QWmv9XuRqF1bxffdQTHbpjuGcucesYr7K+Bfw0t/g98IvCng+3C50uxjimdOkk5+aZ/8AgUjO341+fnweB/a2/wCCiOr+MJP9K8M+GJmu7ZjyhityIrXHoWkxLj2av0/zXq45qhRpYZbpXl6v/JDfYdRRRXjCCiiigAooooAKKKKACiiigAooooAKKKKACiiigAooooAKKKKACiiigAooooAKKKKACiiigAooooAKKKKACiiigAooooAKKKKACiiigAooooAKKKKACiiigAooooAKKKKACiiigAooooAKKKKACiiigAooooAKKKKACiiigAooooAKKKKACiiigAooooAK/HX/AIKha3/av7Udxa7t39m6RaWuPTO+XH/kX9a/Yk9K/Df9urXf+Eh/ax+IlyG3CK9jtB7eTDHER+aGvpuH4c2KlLtF/mio7n3n/wAEotF+wfs8avesuHv9fnkB9UWGFB+oevtXpivmn/gnZoZ0T9krwaWXbLeNd3bj/euZAp/75Va+lR2rxsfPnxVR+b/DQT3HUUUVxCCiiigAooooAKKKKACiiigDxT9tDWP7D/ZZ+JFzu279Jkts/wDXUiL/ANnr8J6/Zv8A4KVa3/ZP7J/iK33bTqN5Z2o98TrKR+URr8ZK/QuHY2w0pd5foi4hRRRX1ZRd0TTn1fWbCxj/ANZczxwrj1ZgB/Ov6LbWJLW2ihjXbHGgVV9ABgV+Av7P2kHX/jr8PbDbuW58QWEbj/ZNwm4/lmv6AOgFfB8RzvVpx8n+hEjI8Y6OPEHhPWdLIBF9ZTWxB770K/1r+diVSkjqRggkEGv6PnGUI9q/nq+LOiHwx8U/GOjldp0/WLy12+myZ1/pVcNT96pD0f5jicpRRRX3RQV+9n7K+tjxB+zh8NL3dvY6BZxO3q0cSxsfzU1+CdftX/wTo13+2/2S/B6s26Wye7tH9ttzIVH/AHyy18lxHC9GEuz/ADRMj6Yooor8/ICiiigAooooAKKKKACiiigBOua+Hf8AgrNof274FeG9TVdz2OvxxsfRJIJc/wDjypX3CeCa+Zv+Ci/h/wDt39kzxe6rulsJLS8Qf7txGrH/AL5Zq78vnyYqm/NfjoNbnw5/wSw13+yv2mLizLYGp6Hc2wX1KvFL/KM1+voOa/Dn9hHxB/wjX7WHw+uC21J7uSyYdj50MkQH5uK/cYdK9TP4cuLv3SHLcWiiivnCQooooAKKKKACiiigAooooAKKKKACiiigAooooAKKKKACiiigAooooAKKKKACiiigAooooAKKKKACiiigAooooA+dP2xP2mNY/Zo0Hw5qel6Haa1HqdzLbyi6lZPLKqGXG31+b8q479kP9tvVP2kPiHqfhnVPDtlowttNe/iltZ3cuVljQqQ3tJn8Ki/4KfaGNS/Z5sL5Vy+na5BKW9FaOWMj82X8q+S/+CbepJY/tPadA03lteabdwKuP9YQgk2/lGT/AMBqb6lW0P11oooqiQooooAKKKKACiiigAooooAKKKKACiiigAooooAKKKKACiiigAooooAKKKKACiiigAooooAKKKKACiiigAooooAKKKKACvzL/wCCgGiXnwF/ag8BfGbRoSI7ySKS5CcCS4tiqurHsJICi++1q/TMHNfOn7efwl/4W3+zd4kggh87VdFUazZADLboQTIo9S0RkAHqRXoZfVVKvHm+GWj9GNHvHh/WrPxLoWnavp8wuLC/t47q3mXo8bqGVh9QQa0mXK4r5F/4Jn/Fj/hYX7PsWgXU3map4UuDp7hjljbtl4GPsAWQf9cq+vK5a9F0K06b6MR+YPwmP/DLv/BSHWPC7f6L4f8AE88lrAvRPLucTWwUd9su2LP+9X6eha/Or/gqt4EutC1P4f8AxW0jdBe2NwNNmuUHKOrGe2b8CJufpX3P8K/Hdr8Tfhx4Z8VWeBBq9hDd7FOfLZkBZD7q2VPuK9LHfvqVPErqrP1X+Y33Pnv/AIKX+A/+Ex/Zh1K/jj8y68PXtvqabR82zcYX/ALKWP8Au079hzxz/wAJx+zR4Rkkk33OmRPpUwznb5LFYx/378s/jX0P8TfB0PxC+HniXwxOQItX024sSW/h8yNlDfgSD+Ffn5/wS88VzWEfj/wLfbobizuY9QjgfqGOYpuPYpEPxr4Pi7C/XOHqkl8VKSl8noztwkrTt3Pveimg04HNfzLGZ7FhwOaWmUoOK3UxDqXdTQc0tbKYrDgc07dUdGcVupisSbqWo91LkVqpMmw+im0u6tkpdhC0Um6lyKu0v5QFyaMmkyKKd5dgFyaMmkoqOcAooyKTdU84C0Um6kqHMdh1FMyKTdUOYWH7qaTimk5orJzKsLupKKQnFZOY7C0hOKQnNJWEpjFJzSUE4ppOawlIdhSaaTignFNrCUikhSc0lFNJzXPKRQpOKbSDmlJxXNKRVgJxTetHWiuaUhidBTSaCaaTmuWUikgJzSUUhNcspFpATmkopCcVySkM8Y/bG0w6v+zT4+gAzssRcf8AfuRJP/ZK/Gyv25+P1l/aPwP+INtt3NJoF8FH+15D4/XFfiNX9oeBlfnyzEUv5ZJ/ekv0PFx69+L8gooor+mzywooooAKKKKACiiigAooooAKKKKAN3wJp/8Aa/jfw/Y43fadQt4ceu6RR/Wv3bQ9PpX4lfs76f8A2p8efh7bkblbXrJmHqqzKx/QGv21Bw1fxr46V74zCUuyb+9pfoe1gF7rY+nA5ptHSv5hjI9QdTgc00HNFdUZEtEoOaWowc08HNdUZENDgaXrTaUGumMhDgcU4HNMorrjIkfTgc0wHNLXRGQrDwcU4HNRg4pwNdEZEtDqUNTQaWt4zIH0UynBq3UwFBxTg1NorZTFYeDS7qjpd1aqZNiSimbqUH3rVTFYdRSbqM57VamFhaKMijIqucQuTRk0lFXzMBaKSjIqve7AFFGRSbqVqn8oC0Um40hPvWb5v5QHUm6m7qTdWLkOw4n1ppakorFzKsGc0UUhasXMdhScU0nNJRWEpjCgmkLU0nFZOV9B2Pgv/gqJ4rmv08AeBbLdNcXlzJfyQJ1LcRQ8e5eUfhX6CfDTwfD8Pvh94a8MQbTFpGnW9kCv8Xlxqpb8SM/jX5yeJIv+F7/8FNdC0of6Rpnhu5hVieVVbSM3Dg+xmLL+NfqDX9Y5XhfqGTYTDPRuPM/V7X9EeFiJc1RmX4l1+z8LeH9T1rUJRDYaday3dxIf4Y41LMfwANfnT/wTe0G8+Lvx/wDiN8YNXi3SI8ohLchbi6kZm2n/AGI1K49JBXvf/BSr4n/8K+/Zuv8AS7eby9R8TXMelxhT8wi/1kx+hVNh/wCugroP+Cf3wwHwx/Zk8NLNF5Wo64G1q6yMEmbHlf8AkJYvxzX01H9xgZ1Os3yr0Wr/AMjn6H0iK8G/bW+LX/Cnv2dPFWrQzeTql9D/AGVp5Bw3nTgruX3VN7/8Ar3qvzT/AOCj/ia++L/x28AfBfQpN8qSxPcKvKi5uWCpvH+xF8+fSU1y5fRVavFS+Fav0QI9c/4JffCX/hCPgXceLLuEpqPiu6M6swwwtYiyRD8W81vcOtfZ/ArD8IeGLLwV4V0jw/psfk6fpdpFZW6ekcaBV/HArcHNYYqs69adR9X+HT8AYtFFFc4gooooAKKKKACiiigAooooAKKKKACiiigAooooAKKKKACiiigAooooAKKKKACiiigAooooAKKKKACiiigAooooAKKKaxwpPtQB+fvxX/4KX674B+Jfijw1YeENMvrTR9SnsEuZbmQNJ5TlCxAGOqmvsX4GfEG9+K3wm8NeLdSsYtNu9WtjcNawMWRAWYLgnk5UA/jX4ifEPU01z4geJdRjl89LzU7mdZcY3hpWYN+Oc1+33wM0M+Gvgt4E0sja9podlE4/2hCm4/nmpTKaO8oooqiQooooAKKKKACiiigAooooAKKKKACiiigAooooAKKKKACiiigAooooAKKKKACiiigAooooAKKKKACiiigAooooAa/yqTX8+nxt1v8A4Sb4zeOtWDbhfa7e3Cn2adyP0Ir98vGWuJ4Z8Ja1q8mBHYWU1y2emEQt/Sv547aCfWNXihTMtzdThFz1Z2bH6k19hw7HWrUfkvzLifvJ+zBoX/CN/s7fDewK7HTQbN5F9HeJXb/x5jXqVZ2g6XFomh6fp0P+ptLeO3T/AHVUKP5Vok18jVlzTlPu2yBaKKKkAooooAKKKKACiiigAooooA+F/wDgrTrf2T4H+FtMVsPea+sxHqscEoI/ORfyr8pK/Rv/AIK+67uu/hpo6t91L67kX1yYVQ/+OvX5yV+m5HDlwcX3u/xNFsFFFFfQDPfP2ENF/t79rP4eW5XcI7uW6Pt5UEkmfzQV+4w6V+PP/BLvQzq37UUN3tyNM0e7u8+mdkP/ALVr9hicV+ccQT5sWo9kiJbga/C79tvQf+Ed/aq+I9pt2eZqX2vH/XaNJs/+RK/dEdTX46/8FQdA/sf9qK4vNu0arpFpeZ9cBof/AGjS4fny4px7r9UEdz5Hooor9ILCv1m/4JPa79v+AWvaazZksdflKj0R4YSP/Hg9fkzX6Of8Eg/EGLj4kaE7feWyvYl9MGZHP6x18/nsOfBt9rP8RPY/SeiiivzIzCiiigAooooAKKKKACiiigBp715l+0x4f/4Sj9nz4i6YF3yTaDeGNfWRYWZP/HlFen1S1Oxi1TTbuznXfBcRNFIvqrAgj8jVU3yTjLs7gfz8/BzxB/wiXxc8Fa0X2DTtas7pm9AkyMf0Ff0IIcqD61/OhrulzeHvEGoadPxPZXUlu/bDI5U/qK/oK+GXiP8A4TD4c+F9e3b/AO1NLtb3Pr5kSvn/AMer67iCN/ZVF5r8i5HUUUUV8eQFFFFABRRRQAUUUUAFFFFABRRRQAUUUUAFFFFABRRRQAUUUUAFFFFABRRRQAUUUUAFFFFABRRRQAUUUUAFFFFAHgX7c+gf8JD+yx46hC7pLeCG8U+nlTxux/75Vvzr8zv2KvEEXhr9qP4fXczBEkvmswT/AHp4nhUfiZBX6+fGHQP+Et+FHjLRQu97/R7u2Uf7TQsB+pFfh18OPEa+DPiL4Y15wSulapbXpA64jlV//Zah7lrY/feimq25QfUZp1WQFFFFABRRRQAUUUUAFFFFABRRRQAUUUUAFFFFABRRRQAUUUUAFFFFABRRRQAUUUUAFFFFABRRRQAUUUUAFFFFABRRRQAVBNClzE8bqHjcFWVhkEHqCKnoo2A/L/8AZrlf9lT9vnxJ8Obljb+H/EEr2VqHPy7X/f2TZ7nB8r6yGv0/FfnX/wAFTPh9d+HdY8B/F3RN1vf6fcLYXFxGOUkRjNbP+BEoyf8AZFfcPwj+IVp8Vfhr4a8XWOBBq9jFdbFOfLcr88f1Vgyn3WvXxy9tSp4pdVZ+q/zG+5xv7XHwv/4W7+z34z8PRw+dfGya8sgBlvtEP71APdiuz6Ma8G/4JV/E/wD4Sj4L6t4OuZd154ZviYUJ5FtPl1/KQTfmK+23+ZcV+YvwR/4xe/4KMa/4Mf8A0XQfEk0tpbqeEEc+Li1x6kNtiz6lqrC/vsLUodV7y+W/4DWx+nZGK/L3w1D/AMKH/wCCmmuaT/qNM8SXM6qRwpW7QXCAewmCp+FfqCetfnh/wUb+EXjO4+M/w58feAfD+p63rMUPlt/ZdlJcGGW2mEsTuEBwD5pGT2T2rzKdCOMo1sHN2VSLWuydtGaU5ckkz7YDYpdwHUgfWvz7i0H9t/4n/eW68O2T92ezsNn5fvf51ai/4JyfHXx4d/jj4qwbJPvJJf3d+4HoQ4VfwBxX5HR8M5xf+1YuMf8ADds9OWLgtkfafiD4qeDPCe7+2/FmiaSV6i91CKIj8GYV5zrv7bXwT8P7hcePLK4Yfw2UM1zn8Y0YfrXkPh3/AIJFeGrfade+IGq6j/eGnWcdr+RdpK9P8Pf8Exvgdo237Zpusa7jr9v1N13fXyRH+le/Q4ByWl/Gryn6K35mDxbeyOL1z/gpl8I9LLCzg8QawextbFEU/wDfyRT+lcNq/wDwVY0OHd/ZXw/1G89Ptd+kGf8AvlHr630D9jL4JeGwv2T4caHLt6fb4Dd/n5xbNehaL8L/AAd4bC/2T4U0TTNvT7Hp8MWP++VFezS4X4dof8uZT9Xb8jJ4qbPznH/BSX4keJOfDXwqimVvu/8AHxd/+gKuaeP2p/2sfE//ACC/hNNZxt92SHw1ebf++pHK1+nYhVRgAD6Cn8e1epDLMmo/wsHH5tv8zN4io+p+Yq+LP249eP8Aonh650/d0zp1jFj/AL+1IPAP7dmtfNcXk1ln1vdMj/SM1+m22lrtjDAx+DCU1/26iHWm+p+ZI/Z7/bT1L/X+M5bXP/UcVMf98Cnj9kr9sG4+/wDE+SL/ALma6H/oK1+mXIpM+9bKtSjtQgv+3UT7SXc/M/8A4Yy/a5b5j8XHU+n/AAlV/wD0Sj/hjr9r2L7vxYd/+5pvT/NK/TD8aM+9V9Yh/wA+Yf8AgKH7SXc/Mw/su/tkaf8A6n4iS3OP+pilb/0NaQ/Bj9t7Svmt/EM14V6Aavavn/v5iv00HWlOal1aEviw8H6xQe0n3PzHZP28fD/+ts7i7QdhHpU+fxXJqM/Hz9sfwof+Jh8N7rVQvUnw7LMPzgIr9O+najFc86WX1fjwlP5Kw1Wmup+YDf8ABQ74xeFfm8VfCaKBF+/m0u7L9ZN+K3NF/wCCrejy7RrHw9v7P1az1BJ/0ZE/nX6Q+WvdQfwrnNf+GnhLxRu/tnwxo+rbvvfbrCKbP13Ka4KmTZFX+PC8r7xbX4bGixE11Pkfw7/wUq+D2s7Reya3oRPU31hvA/78s5/SvUvDP7WPwf8AFxUaf8QdFV2+6l9P9kY+2Jgpz7Vr+JP2I/gd4q3fbPhzpMBbvp3mWWPp5LKK8l8Vf8ErPhHrRd9JvPEHh6T+Fbe7SaIfUSIzH/voV49bg7Ia/wDDlOD+TRosXLqj6R03WLDWbZbjT723vrdukttKsin8QSKtt0r4L1f/AIJTeKvDVw154F+KSR3Q5jW7tpbNl9AZYnc/jtH0rIl+G37a3wc50/VLnxbYxdTHew6iGHoFn/e/kM189iPDxS1weLi/KSaN44qPVH6GYpua/PGH/goN8XPhjcpafE34X+WQdu57efTJW9/3gdW/AAGvW/BP/BSr4U+JGji1lNW8LTnhmvLbzoQfZoizfiVFfIYzgfO8InP2LqR7xaf4LU6I14S6n1mTmkrkvBXxb8F/EaESeGfFGla2SMmOzukeRf8AeTO5fxArq92elfB4jD18M3GtBxa6NNP8Tda6odnFIWppOKQtXnOZpYUnFITmkorFyKsFBOKQtTawlMYpOaSkAoJrCUh2FJxTaKQnFcspDDoKaTQTTSc1zykUkBOaSikJrmlIuwE0lFITiuSUhgTimk0E0wmuWUi0jK8V6d/bHhXWbAjcLqzmhx67kI/rX4QPwzfWv3yf7rfSvwf8TaadH8SarYEYNrdywEf7rkf0r+t/Aavf67Sb/lf5pnj49fC/UzKKKK/r08YKKKKACiiigAooooAKKKKACiiigD2r9jLTv7U/ab8Bw4ztu5Jv+/cMj/8AstfsYDX5M/8ABPnTvtv7TehTYz9ktLub6ZhZP/Z6/WRelfwp44Yjnz6lSX2YL723+h7+AX7p+pKDinVGDTgcV/PMZHotDgcU7rTaAcV1RkSOpwOab1orrjImxKDmlqMHNOBxXRGRFh4OKWm0A4rojIQ6nA5poOaQ8dK6YyFYkozimg4pQc10RkIeDml6UyjOK3UibEoNFMBzSg4rdTJsOoL0hcDqcfWvNPHn7S3wv+GvmLr/AI10q2uI/vWsE32icfWKPcw/EV6eFwWLxkuWhTlJ9km/yM21Hc9ODUuK+KvGv/BUTwJpJki8M+G9Y8RTL0kuClnC30Pzt+aCuCi/a9/aV+MXHw9+HLWNjJ/q7y10uW5256Zml/df+OivvsFwJneISnOmqce8ml+G5jLEU49T9EQSKxvEHjXw94Si83XNd03RosZ3393HAMfViK+EYv2YP2v/AIv4bxV40bw3ay8yQXOseUpB/wCmVoGU/Q4/Cuj8N/8ABI+KeYXPiv4lXN3K5zJFp1gFJPf97I7Z/wC+K+tw/h9RhrjMYk+0U3+JzSxUeiPdfEf7bHwV8Ll1ufHljdSL0XTo5bvP0MSsv615h4h/4Ke/C3SyyabpniHWZB9147aOKM/i8gb/AMdruvC//BMP4I6AqfbrDWPETL1Oo6kyZ/CAR16v4c/ZG+DfhTZ9g+G3h8svR7uzW6Ye+6Xcc19BR4RyDD/Fz1H5tJf5mLxUuh8Xat/wVY86TydD+Gss7scI91qeCT/uLEc/99VRX9un9oXxR/yLfwhWVH+6Y9Gvro49irAH8q/SjSPCWi+Ho9mlaRYaYmMbbO2SIf8AjoFagUDoAK9anlOR0P4eET9W2ZPETfU/Mdfiz+2p4o5sPBV1pQboDoiQ4/7/AJNSDw9+3j4gHzie0jbv5ukwY/Ihq/TbbQTXdCGApfw8JTXqr/mQ6031PzLHwH/bZ1H/AF3iya1z661EuP8AvilH7KH7YV7zL8S5LcnsfEtwv/oK1+mQPvS4z3rdVqK+GhBekUT7SXc/M/8A4Y2/a6l+98WnT/uab4fySj/hjf8Aa6g5X4tPJ/3NN8f5pX6YfjRn3qvrEP8AnzD/AMBQ/aS7n5mn9lL9sW15j+JUs2O3/CRznP8A30tIfgV+2zpv+o8VS3WP+ozC/wD6HX6aU0jFQ6lGXxYeD9Yi9pLufmUfDP7eGgcxtPeIO4m0qfP4MSf0qJviP+2zoHN34QutQC9QNIglz/35/pX6dfgaXArCUMBV+PCU3/27YpVprqfmCf2x/wBp7w1xrnwhYxr1efw7fwk/8C37f0oi/wCCn/irQZVj8R/C1I36ELeS2p/J4mr9PSobrUFxZ291GYpoY5kbgpIoYH8DXDUyrI638TBx+TaLWImup+eekf8ABVPwhNt/tXwVrdl/e+yTRT4/76KV3uhf8FIPgzq+37Vfavouev27TmbH18ovX0/rPwQ+HniTP9q+BfDeolupudJgkJ/EpXnniD9hT4F+JCxufh5p9ux72E01rj6CJ1FeZU4U4dr/APLqUPR3/M0WKmjF0L9rz4N+IyotPiFo0Rbp9ulNp+fmhcV6PonjLQfE6b9H1vTtVTGd1ldJMMf8BJrwbxD/AMEsvg3rAY2M3iLQ3P3fsl+sij6iWNiR+NeY6/8A8Ei4I5DN4d+JVzaupykd/poc/wDfxJFx/wB814lfw/ymt/BxMof4lf8AI2WMfVH26GB6HNUda1a30LSL7U7t/LtbOB7iV/7qIpZj+QNfCEv7Dn7T/wAO/n8JfE1L+3T7lvb61cwk/WORfL/Wub8dQftn6X4R1jw54h0PU9d0nULWSznNnZ2t5IYnUq21rfL5IJHOTzXjx8NKnt4zpYqEo3V73Tt1su5ssXDsdd/wS+0O48efGL4nfE3UY8zsDCrtyDLdTNNJg+oEYH0f3r9LCa+V/wDgnN8LL74Xfs5Wx1bTrjS9Z1nULi/ubW8haKeIBhCisrAEfLEGAP8Af96+lte1m08N6HqGrX8ogsrC3kup5W6JGilmP4AGv2DGWdbkp7RtFei0PIk7s/Nr9uS8m/aF/bK8BfCWwkZ7LTWht7ryzny5Jystw/8AwGBYz/wE1+lljZw6ZZQWtvEsNvBGsUcaDCoqjAAHoAK/Nv8A4J16Ld/Gj9pH4ifGHVoifIeVoN/IS4unY4U/7ESsmOwcV+l9deYv2Xs8MvsLX1erE+xna3q9poGj32qX8y29jZQPczzP0SNFLMx9gATX5t/sGaRd/tBftYeOvjJq8LNb6fJLNaiTny5rgskKD18uBXX2+SvoL/gpR8Wf+Fc/s7XmjWs3l6n4pmGmRhThhB9+dvoVAQ/9dRXQ/sBfCb/hVP7N3h9biHytU17Os3eRhv3oHlKe4xEI+Ox3U6P+zYKdXrN8q9Ov+QdD6TooorxhBRRRQAUUUUAFFFFABRRRQAUUUUAFFFFABRRRQAUUUUAFFFFABRRRQAUUUUAFFFFABRRRQAUUUUAFFFFABRRRQAUUUUAFc/488Qx+EfA/iLXJTti0zTri8c+gjjZz/KugrxT9svxL/wAIn+zH8Qr3BJm042AA/wCnh1g/9q5/CgD8YvDukv4h8SaZpkWfMvruK3XHXLuFH86/f+1to7S1hgiUJFEgRVHYAYAr8Rf2UPDv/CU/tIfDux271GsQXLL6rCfNP6Rmv3DqYlSCiiiqJCiiigAooooAKKKKACiiigAooooAKKKKACiiigAooooAKKKKACiiigAooooAKKKKACiiigAooooAKKKKACiiigDxr9sLxCPDH7MnxJvd+wvo09oG9DMPJH6yV+NH7OPh/wD4Sj4+/DzSyu+O416yEo/6ZiZWf/x0Gv1E/wCCnviP+w/2Wb+z37f7Y1S0sseuGM+P/IFfBf8AwTp8N/8ACRftZeEXZN8OnR3V9IPTbA6qf++3SvtMq/d4CtV9fwRa2P2rUYUCloor4sgKKKKACiiigAooooAKKKKACiiigD8kv+Cr+u/2h+0HomnI2U0/QIQy+jvNMx/8d2V8U19Gf8FBvEX/AAkX7WnjhlbdDZtb2SD08u3jDD/vvfXznX61lkPZ4SnHyX46mq2CiiivTA/QH/gkPoHn+PPiBrW3P2TTrez3enmys+P/ACB+lfp+Rivgn/gkXoP2b4YeOdb24+2avFZ7vXyYQ3/tevvhelflWbz58bN9rL8EZvcMV+YP/BXjw/5Hjb4e64F/4+7C5sy3/XKRHA/8jmv0+PSvg7/grb4dF58IvB+thdzWGtNakjss0LsT+cK/mKnKJ8mNp+en4Atz8rqKKK/VzQK+zv8AglR4hGmftF6jpzvhNU0KeJV9XSSKQf8Ajqv+dfGNe9/sK+Jf+EW/au+H1yW2pcXj2LDsfPieID83H5V5mYw9phKkfJjex+5FFIOlLX5KYhRRRQAUUUUAFFFFABRRRQAUh6UtFAH4L/taeGj4T/aV+JOn7PLX+27i5RfRJm81R9MSCv1q/YX8S/8ACVfsqfD66L7nt7JrFhnlfIleID8kH4EV+d3/AAU98L/2B+1Je3wTaNa0u0vs+pVTB/7Qr64/4JSeJf7W/Z81bSnbMula5Mir6RyRxuP/AB4yV9rmX7/LKVXtb8rfmW9j7Xooor4ogKKKKACiiigAooooAKKKKACiiigAooooAKKKKACiiigAooooAKKKKACiiigAooooAKKKKACiiigAooooAKKKKAGsu5SD3GK/Az4meHD4N+JPijQtuz+y9VubMD2jlZR/Kv31r8Yv27vC/wDwi37UnjSNU2w3ssV/Gf73mxIzH/vsuPwqZFRP1s+EPiR/GPwr8H67IP3upaPaXbjPRnhViPzJrsa+ef2DfFUfiz9l7weftCXFzpyzadOqtkxGOVgit6HyjGcejCvoaqJYUUUUAFFFFABRRRQAUUUUAFFFFABRRRQAUUUUAFFFFABRRRQAUUUUAFFFFABRRRQAUUUUAFFFFABRRRQAUUUUAFFFFABRRRQB5b+0t8Kk+NPwQ8W+E/LV7u8s2eyLfw3Mf7yE57fOqg+xNfLf/BKX4qyar4B8SfDvUJGF94fuvtdpFJwwt5Sd6gf7MoYn3lFfegGa/L/W8/sj/wDBSGC+H+h+F/Fswkc/dTyLxsPnsFjuFLY9EFe1gn7fD1MM9/ij6rf70Ndj9Qcc5r85v+Cp/gi78L+JPh78WNGBgvbOcafNcqPuSxsZ7ZvrkTc/7Ir9GFbK5rxP9sP4Xf8AC3f2dfGehxQ+dqEVob+yAGW8+D94qr7sFKf8DNceArewxEZPbZ+j0BHofw18a2nxI+H/AIc8VWJH2bV7GG9RQc7N6AlT7qSQfcV1XAr4p/4JZfE7/hLPgdqPhO5l3Xvhe+ZI0JyRbT5kT/x8TD6AV9rdayxdF0K8qfZ/h0/AGLRRTS4HU4rmEApT9Kwte8ceHfCsZfWte03SUAzuvryOEY/4ERXmPiP9s74J+Ft3234kaJKV6iwmN5/6JD1cKFWfwRb9EB7XijIr5J1//gp78D9G3fZL/Wdcx0+waay5+nnGOvONc/4K6eEYC39i+Atavx/D9tuYrbP12+Ziu2OXYqW1N/PT8x2Z9+5FHBr805f+CqnjrxLI0fhb4UQO5OFVrie9I/CONKYP2v8A9rzxZ/yCPhQ9jG33ZYfDV5t/76lcrW39lYhfHaPq0Fj9L6OK/ND/AISf9vPxZxa6dc6ZG38P2TTbbH4y/MPzpf8AhT/7cfiH/j88V3Gm7uv/ABObeLH/AH5z+lP+zkvjqxXzCx+luQKaWHqK/NQfsY/ta618198YDAD1SXxRqBx9AsZFO/4dzfHTU/8AkK/GGF89f+Jjezf+hAUfUaC+KuvubHY/SnzE/vj86PPT++n51+aU/wDwS58bmIyaj8XreOMfed4pmA/EyCuT1j/gnp4Y0bcdc/aL8M6ew6/a0jXH/fVyK0WBwz2r39IthY/Vc3EY6yKPxpROhGQ6n8a/HLU/2TfhFo5YXH7Tnh19vX7LpjXH/ouc5rk9S+D/AMGtHJ+zftEx3Mg/ht/Cl8P13Y/WuiOUQntUf/gLCx+3Xmx/3l/Ol3r6j86/B++0nwRpOW074x6rdMOnk6JcRZ/OYVh3HxD1PR2I0n4jeKJMdCjSw/8AteuhZA5fDV+9NByn7+hs0v41+Atl+0f8VtKbFl8SvFsaA8L/AGzcbf8AvneRXU6X+2z8cdIKmD4i6u5HT7T5c/8A6MVs1EuHq/Sa/EOU/dAfWnV+MOj/APBSv476Zj7R4isNVx/z96VAM/8AftUrvtA/4Kz/ABJsyo1bwv4a1JB1aBJ7dz9T5jD9K5pZHio7Wfz/AM7Bys/V/NG0V+dPh3/gr3p0pRdd+HNzbD+KXT9UWbP0R41x/wB9V6r4a/4KjfBbW9gv217QGPU32nh1H/fl3OPwrinlmLhvTfy1/IVmfW17YW2pW0lvd20V1BINrxTIGVh6EHg14v4+/Yn+C/xFWRtR8B6bZXL8i50lTYyBv737oqGP+8DWh4U/a9+DfjTYNL+Iuhhn+7HfXP2N29gs2w59sV6pp+rWOsWqXNheW97bv92W3lWRD9CDiudPEYd6Xi/mhHwN46/4JLaO0rXfgXx3qGkTod8Vvq8KzgN2xLHsK/Xaxrg5vh3+2P8As5EnTbu68b6LBxttphqiMo6KI5AJ1H+4BX6hnHagUqteOJjyYunGou0kmaxqSjqmfmh4R/4KaX+g6h/ZXxN8A3OmXkRCzTaZujkQ+9vNgj/vv8K+mvhv+1b8K/ip5Uei+LrKO+kwBYag32Wfd/dCyY3n/dzXtXjf4Y+EviVp/wBi8VeG9N1+3wQq39qkpT3ViMqfcEGvlL4n/wDBLH4beKxNc+ENQ1HwVetkrCGN5aA/7jnf+UmPavjsdwdkGZXcIyoz/uu8fmtzqhi5x31Pp0MT05oJzX55XPwM/aw/ZbzL4T1Sbxl4dg6W2nyfbYwg/h+yyjep/wCuQP1rovAP/BS9bK//ALI+KHg660O/iby5rrTUbCN/t28hDpj2Zj7V+Z5p4b5nh4urgZRrQX8rtL5p/kd8MVCW+h90k4oJyK4n4d/GrwP8WrQT+E/Ethq527mt45Ns8Y/2omw6/iBXa1+S4vC4nBzdPEQcGt0001952Jpq6AnNFFNJzXlSkWKTimk0hOKbXPKRdhSc0lFITXPKRVgJpKKQnFcspDDoKaTQTTCa5pSKSF60lFNJzXJKRYHmvxG+O9gNM+Nvj60AwsOvXyL/ALvnvj9MV+3DdK/G39r3TRpX7Sfj6EDbu1Az4/66Ir/+zV/TvgNiLZriaH80U/uaX6nlZgvci/M8fooor+4TwQooooAKKKKACiiigAooooAKKKKAPrf/AIJnad9q+PGrXJHy22gzMD/tGaFR+hav09zxX50/8EudO83xr44vsf6nT4Ic/wC/IT/7Tr9Fa/zv8Y8R7TiqpD+VRX4X/U+kwStRQ6nA0wHNLX4pGR3koOaWowc04HFdcZENDgcU7rTaOldMZEjqcDmmg5orpjImxIDinVEDinA10RkTYfSg00HNLW8ZEjqOophP5V4/8U/2s/hf8IFmh1nxLBdanHkHTNL/ANJuN391gpwh/wB8rXuYDL8XmM1TwlKUm+iTf5GUmoq7dj2QNUF9qFtplnLdXlzFaW0S7pJp3CIg9STwBXwBr3/BQD4kfFfVpNE+DvgC4aZuFuHt2vroDs+xBsj/AOBbx71Lo/7Cnx9/aBvItS+LfjVtDsmYP9kuZ/tcyZ/uW8ZEKfgwI9K/Xst8NcbNKpmVSNGPbeX3I454qEfh1PfviR+3f8Ifh35sKa+fE1+mR9l0FPtAJ/665Ef5MT7V8+aj/wAFAPip8V9Ql0v4T/DiQuTtEwt5dRnUdmwgVE/4EGA9a+l/hf8A8E3/AIOfD4RT6hpVx4w1FMEz65Lviz3xCgVCPZg31r6X0Tw/pnhrT4rDSNOtNLsYhiO2s4FijQeyqABX6RguFcgy2zjTdaa6yenyXb1OGeKnLbQ/NO3/AGR/2pP2gWE3xC8Xnw5pk3L2l7fZBU+lrb/u8+zFTXrnw+/4JQ/DvQTHN4r1/V/FdwuN0UW2yt29cqu5/wAnFfcXWsrXfFOjeFbM3es6tY6RajrPfXKQoP8AgTECvrKeKnTj7PDRUF2ikjlc5S3Zw/gX9mb4V/DXy28O+BNFsZ48bLp7UT3A/wC2sm5/1r0wKFGAAB7V4H4w/bt+B/gxnS58eWN/MvSPSEkvdx9miVk/NhXi3iz/AIKz/DrTN6aD4Z8Qa3KvR7gRWsTfQ7nb81rVYTG4h35JPzf/AASLM+6KK/LnxL/wV18W3W/+wPAej6bn7v8AaN1Ld4+uzyq8t8Q/8FMPjrrbMbXXNN0NW/h0/TImA+hlDn9a7oZFi57pL1f+Q+Vn7LD3oLqOrAfjX4Qa9+198aPEhb7X8SvEMe7qLK8a1H5Rba5Of4haz4kP/FQ+NfEt1u+95kj3X/ocwzXZHh+p9uol6Jv/ACDlP331LxXo2jg/btWsbIjr9ouUjx+ZrmNQ+Pfw00gkXvxB8L2hHafWLdP5vX4babZfDjIbUvEPiqQnqtvo1uv6tdn+VdlpEP7Oqgf2pe/E6X1+x2unp/6FIaqeRwhvNv0X/BCx+vV3+1n8GrLPmfE7ww2P+eWpxSf+gk1kzfts/A+EkN8R9HJH9xnb+S1+Zekw/shEr9pn+Kw9ftAsMf8AjgJrt9K0/wDYkmCi41LxnB6m6Vz/AOi0NYrLsP1U36JBY+8X/br+BEXX4iaef92Cc/yjoX9u34EH/molh+ME/wD8br4/0nwX+wpqOAvirUkc9Vu3vosfiYgP1rsNK/Z9/Yo1kgW3jewjJ6CfxJ5H/owisXg8LH4o1F8l/kOyPpWH9uX4GT8L8RtMH++kq/zSr1v+2T8E7gAJ8StBH+/cbP5gV4Zpv7Bn7MniVR/ZOuG93dDY+Io5c/kTWlP/AMEsfgxcj91deI4c949RjP8AOI1hKlgFu5r1SDQ95tf2ofhDfAeV8TfCWT0Ems26H8mcVvWXxl8A6sQLLxt4duyegg1WB8/k9fKN5/wSY+FcuTb+JfFsBPZ7m2cD/wAgD+dYd/8A8EivCUgP2Hx/rVue3n2sUv8AIrUexwD/AOXrXyFofd9nrFjqSb7S9t7pf70MquP0NWw6noQa/N+8/wCCQ91A3mab8VMOOVE2jFSP+BLOf5VUb/gnJ8dfDf8AyLPxeii2/d/4mF7af+gBsU3hMJL4K6+aaFY/S38RS5r80D+zn+2l4P5034hXGs7PugeIXmB/C4A/WkHi39u/wTxeaXc6xEnRfsen3eR9YfmP50f2dGXwVYv52Cx+mGKD0r8z/wDhun9pzwX/AMjR8JRJAn3pZ9CvbZj/AMDDbfyFa2j/APBXJ7aXyPEHwwlgkU4d7TVOR/2zeIY/76qXlWJ3glL0aCzP0aznoaTNfF3hz/gq18JdV2JqemeJNEkP3mltI5Yx9CkhY/8AfNeo+Gv28vgX4n2Lb/ECytJW6pqEE1rtPu0iKv61yzwOJjvTf3X/ACCzPoHp2orlvDPxR8HeMwp0DxVo2thun9n6hFPn/vljXUBgw4Oa5HFx0asIWvlX/go/8Tv+Fd/s06rYW83l6j4lmTSIgD83ltl5jj0MaMh/3xX1Vur8yv28r64+Pf7XfgH4Q6dKzW1g0MFz5f8AyyluWWSZz/uwLG3/AH1Xo5bSVXERcto6v0Q0fTv/AAT1+GH/AArT9mXw888Xlajr5bWrnI5IlwIv/ISxn6k19Me9UtN0+30mwtrG0iSC1tolhiiQYVEUAKo9gAKwPin48svhf8OfEfiu/I+zaRZS3ZQnHmMqkqg92bCj3Irkqzlia0pdZP8AMR+d37U88n7VH7d3hT4Y2jtPoWhSJZ3Ww/KP+W964PYhFEf+9GK/TW3to7SCOGFFjijUIiKMBQBgAD0r87v+CW/gO98XeKfH3xh13NxfXlw9hb3Dj780jCa5f68xDP8AtMK/RndXfmMlCUMPHaCt83qxvsLRRRXkiCiiigAooooAKKKKACiiigAooooAKKKKACiiigAooooAKKKKACiiigAooooAKKKKACiiigAooooAKKKKACiiigAooooAK+Pv+CnniaTRv2erLTYnAOra1BBKncxokkp/8fSP86+wa/OL/gq94nSbWvh/4fjmPmW9vdX80QPBEjRpGxH/AGzkH50nsNbnln/BNTw1/bn7TNrfFcjR9Lur3PoWCwf+1q/XCvzp/wCCT/hfff8AxA8ROmPLitbCJ/XcXeQf+OR/nX6LUo7DluFFFFUSFFFFABRRRQAUUUUAFFFFABRRRQAUUUUAFFFFABRRRQAUUUUAFFFFABRRRQAUUUUAFFFFABRRRQAUUUUAFFFFAH55f8FefEvkeE/h54fD5+1Xt1fMg7eUiIpP/f5vyNeZ/wDBJPw0198YvF+uMm5NP0YWwOOFeaZCD9cQt+tUv+CsPif+0/jv4f0ZH3RaXoaMy/3ZJZZCf/HVjr2n/gkV4X+y/Dnx14hKYN/qkNiG9RBFv/8AbivtX/s+Tecv1f8AkX0Pv2iiiviiAooooAKKKKACiiigAooooAKY5wpNPrC8ba+nhTwdr2tSYEenWE942emI42c/yoSbaSA/Bf4/eIf+Eq+OHj7Vw2+O8129ljOf4DM+wf8AfOK4GpLiZ7ieSWRi7uxZmPUknk1HX7PQgoU1FdDUKKKK2YH7Kf8ABM3QP7F/ZU0a727Tqt/eXh98SmHP5Qivq3vXj/7Ivhz/AIRX9mf4b2G3Yx0W3umX0aZfOI/OQ17FX45i5+0xE592zNjWr5i/4KOeG/8AhIP2T/FUqpvl02a0vkH0nRGP4I7Gvp4civOP2i/DH/CZfAf4gaME3y3WiXaxD/poImZP/HgtThZ+zrwn2a/MR+AlFBGCRRX7JE1Cum+GHiT/AIQ74keFNe3bP7L1W1vd3p5cqv8A0rmaUHBB9KmpFSg4vqB/R9G+9FYcgjNSVwfwO8Tf8Jj8H/BOuFt76hotncOf9toVLA+4ORXd96/F5rlk4voZC0UUVIBRRRQAUUUUAFFFFABRRRQB+Z3/AAV68LeXrXw78SImfOt7vT5Xx02MjoPx8yT8qj/4JD+KxD4h+IXhp3z9otbXUIkJ6eW7o5H182P8hXs3/BVLwr/bf7OdlqqJmTR9agnZ8dI3SSIj8WeP8q+Nv+CZ3iv/AIRz9qnSLMvsXWrC709iTwcR+cB+cI/GvtaH+0ZPKH8t/wAHcvofsxRRRXxRAUUUUAFFFFABRRRQAUUUUAFFFFABRRRQAUUUUAFFFFABRRRQAUUUUAFFFFABRRRQAUUUUAFFFFABRRRQAUUUUAFfmH/wVU8Kf2f8VfCfiFU2x6npLWrED7zwSkk/XbMg/AV+nlfFP/BUzwj/AGr8HPDmvRpul0nVvKY4+7FNGwJ/76jjH40nsNbnL/8ABKHxX5/h3x74Zd8fZ7q31GJCevmI0bkfTyo/zFffp6ivya/4Jm+Lv+Ef/aKOlO+I9c0u4tVQngyJtmB+oWN/zNfrKeopLYb3FoooqiQooooAKKKKACiiigAooooAKKKKACiiigAooooAKKKKACiiigAooooAKKKKACiiigAooooAKKKKACiiigAooooAKKKKAEPUV8N/8FUfhOfE3wl0fx1Zw5vfDN35dw6jn7LOQpJ/3ZBFj03tX3IRiuX+I3gmx+I3gLXvC2pDNlq9lLZyHGSm9SAw91JBHuBXThKzw9eNTs/w6jRwv7J3xXHxn+AXhHxLLN52otai01Ak5b7TF+7kJ9NxXf8ARxXsBAZSDyDxX5xf8EwvGt74C+IPxA+DmvH7PeW88l5BAxwFuIW8m5UepIEZ+kZNfo+D2rXHUVQxElHZ6r0eoM/IzRviU/7AH7X3xDtW0ebVPD9ysscOnQSCLdDKyz2zBiCPkB2E47tXo1z/AMFPPif46meD4f8AwojllJ2qrrc6k35RLHzX3/rPwq8G+IfEA1/VfCujanrgjWFdQvLCKWdUUkqodlJAGT0rpLaygsoUht4Y4IkGFjjUKqj2AruqY+hU5ZTpc07JNt6aeQ7n5sjxx+3N8UONP0W68N20vVDY2thtH1uP3g/A5pf+GKf2p/iP83i74pfYrZ/v20+u3U2PpFGvl/qK/SK/1Kz0u0kubu6htLdBl5Z5AiKPcngV5J4w/bD+DHgQONV+ImitInDRafMb1wfQrCHIP1pwx1aTtQpRXpG7C58oaB/wSLglYTeI/iVc3LscvHY6aFOe/wC8eRs/9816f4d/4JY/BvRtjahN4h11x94Xd8saH8IkQgfjWb4x/wCCrfwt0YvFoOja/wCI5h92QQpbQt/wJ23j/vivK7j/AIKYfFn4hzvB8OvhRHIxO1QIrnVJB/36EYz9Qa6rZrUV5NxXyX/BDU+svD/7CvwK8ObTb/DvT5yve/lmus/USuwr0LRvg58PPCSbtL8GeHNJVBnfbabBFjHckKPzr4GEv7c/xd+6t34WsJO2LXTfLz9f3386fF/wTb+NHxGZZPiF8WY5A5ywe6utTdfqJCgz9DWE6Dv+/wASvk2x28z7k8S/tB/CvwIpi1fx14c01oxj7N9viMo+kakt+leSeKP+Ck/wM8Ob1tvEF9r0i9Y9N02X9GlCKfwNeceFf+CS3w/0/Y+v+LNf1qReq2gitI2+oKyNj6NXsPhb/gn38CvC+xk8Ex6lOvWXU7ua43fVC+z/AMdrDly+HxTlP0Vl+OotDwvxJ/wV18LwbhoHw/1jUv7p1C8itfzCCWuQP/BRT47+PQF8D/CWOSN/utHp15qDAeoZCo/Eivv3w18HvA3g3Z/YPg/Q9HKdGsdNhhb65VQc+9dikajooFT9awkPgo39WxXR+aX/AAmP7dnxE4sdIudAgfqv2OxssD6z/OPwOaP+GUP2wfHHza18TpNJR/vwzeIbhV/74gUqa/S4Clx70v7Skv4dOMfkO5+a8H/BKjxp4llWXxX8V4nl6lktJrw/nJIldZo//BIrwhDt/tXx5rd56/ZLWKDP/fW+vvwdKCaUs1xb0UreiX+Qrs+N9L/4JW/BrTwv2i48SakR1+06hGuf+/cS11un/wDBOP4CaeAX8HTXzj+K51W7/ksgH6V9N8+lHPpXPLHYqW9R/eF2eE2P7DnwM0/HlfDnS2x/z2aWX/0NzW7b/sn/AAbtQBH8MvC5x/z00uJ//QlNes4FGMd6xeJrveb+9iPN4f2b/hPbDEXwy8IR/wC7oVqP/ZKsD9n34YL0+HPhQfTRbb/4ivQaKj2tT+Z/ewPPn/Z8+F833/hz4Uf/AHtFtj/7JVOT9mb4RXIO/wCF/g857jQrUH8wlemYPrS0va1F9p/ewPHbz9j/AOCt9nzPhp4dXP8Azyslj/8AQcVy2of8E/fgJqjO8ngCGJ2722oXcQHuAsoH6V9E7qWtY4uvH4akl82B8UeJ/wDglJ8J9W8yTSdX8R6HMfuIlzFPEv8AwF49x/76ry7Uv+CW3jzwXdPe/Dv4qpDddVM6T6e49B5kLPn64FfpPyaUdK6oZnioac1152Y7s/Ms6P8Atx/BcZgvLzxfp8XU+db6p5gHtJ+//LFWdL/4KdfEj4e3kdh8TfhYsVwPlYxrPpsvHU7JVfJ9hgfSv0qx7VR1TRbHXLN7TUbK3vrWT78F1EsiN9VYEGtvr9KorVqMX5rR/gFz5U8A/wDBTr4NeLzHFqtzqnhG5bgjVLMvFu9nhL8e7Ba+jfBPxT8IfES1E3hfxPpPiCPGT/Z95HMy/wC8qnKn2IFeWePv2Evgn8QhI914JtNJum6XOiM1kVPrsjIQn6qa+cPGn/BJuCxuPt/w9+IN7pl1E2+CDV4txB7fv4tpX/vg01Ty+t8M3B+auvw1DQ/Q2uF+JfwO8CfGGx+y+MfC2na4Nu1J54ts8Y/2JVw6f8BYV8B/2d+2r+zd/qZrzx3osHZGGsI4HYBv9JA+gFdR4F/4Kttpl7/ZfxO8A3elXkTbJ7jSCQUb3t5iGX/vsn2pLL60Pfw81K3WL1C3YsfFD/glXa29ydY+FfjC60LUIm8yGw1V2ZFbtsuIwHTHbKsfevNG+Of7S37J1wln8SPDtx4n8PRsEF7fDzVZe2y9jyNx9JNzewr7r+GX7XPwl+LfkxaD40sPt8hAGn37G0uC390JJt3n/dyK9dubWC/t5IJ4o54ZFKPHIoZWU9QQeorzsbRo4yHsM0oKpH+8rSXozWFSdN3iz49+EX7d3wx+KZhtLrUW8Jay+B9j1kiONm9Em+4fbcVJ9K+ho5kmjV42V0YZVlOQR61418av+Cc/wp+K/n3mk2T+B9ckywutGQC3Zv8Abtz8mP8Ac2E+tfLWofBj9pv9jdnu/Ct9L4z8HQHcYLNWu4AnX57Vv3kXqTHwO7V+S5v4Z4LGXqZPW5JfyT29Ez0qWN6TR+hlJgV8gfB//go74O8WtDp3jiyl8HaqTsNzzNZs3Tkgbo+ezAgd2r6v0fWdP8Q6dBqGl31tqVjOu6K5tJVljceqspINfgmdcOZpkVTkx1KUV0e8X6NXR6lOpCorxZfJzRTR1pScV8fKRvYCcU0mgnFMJxXNKRaQUUU0nNcspFATmiikJxXNKQJCE4WvyU/b5082X7UHiiUjC3UNpMP/AAGjT+aGv1p/hr8vv+Ck+n/Y/wBoGzmx/wAfWh28ufpLMn/slf0D4G4j2fE0ofzQa/FM8/Hq9L5nyjRRRX+gx84FFFFABRRRQAUUUUAFFFFABRRRQB+gn/BLbT/L0n4hX2P9bNZQg/7qzE/+hivu4dK+N/8AgmLp/lfB7xNe4wZ9caLPqEgiP/s9fY4OK/zJ8UMT7fi3GS7NL7kkfU4RWoxQ6lBzSUV+YxkdQ6nA0wHNLXTGQEgOKdUQOKeDiumMiGh1KDTeopa64yJHUVyvjz4neFfhdpB1LxVrtnotpztNzJh5COoRBlnPsoJr49+I3/BRXUvFGqjw58HfCd3q+pXDGKG+u7dpZJD/ANMrZMk+oLH6rX3mRcJZvn0v9lpPk6yeiXzfbyOapWp0/iZ9ua74j0zwvpk2o6zqNrpVhCMyXV5MsUaD3ZiAK+Uvi1/wUl8E+E3msPBdhceMtSXKi55t7NW6feI3vg+igHs1cJ4V/YQ+NX7ROpwa/wDGTxdPotkx3rZTOLi6VTzhIVIigB+uR3Wvs74M/sdfCz4GRQzaD4ciu9Yjwf7Z1XFzd7v7ysRiM/8AXMLX7zlPh1lWXWqZjUdap/KtIr1fU8qrjW9IKx8PWnhX9qv9sMhrnzvBHhC47Tb9NtWQ+iczTAjpncvuK95+Ef8AwS3+Hfg3yLzxlfXvjfUVwzQMTa2YP+4h3tj3fB/u19SePvi34N+Fdh9r8V+JtM0CHbuVby5VHk/3Ezuc+yg18mfE/wD4KteAvDzTWvgrQ9S8X3S5C3M3+hWp9CCwMh+hRfrX6tg6FSFP2OX0VTh/dVvvZ58pym7tn2T4W8GaD4H0iPTPD+j2OiadH9210+3SGMH1woAz70/xL4y0HwZp7X/iDWtP0OyXrcahdJBGP+BOQK/Nw/Gr9r/9pg7PCXh+48H6FP0ubS1FlGU/vC5uDubHrGR9K2/DX/BLjxf421FdW+K3xKlurt+ZY7JpL2dh6GeYjB/4CwrpeBhB3xNZJ9lqyLHvPxC/4KSfBXwO0sNnrF54ru0yDFolqWTP/XSQohHupNeA63/wU++IHj+/fTfhb8L/ALRcnhGuFm1Gcg9xFCF2n8WFfSvw8/4J8/BP4fLE/wDwio8R3if8vWvzG63fWPiL/wAcr37RPDul+GrFLLSNNtNKs0+7b2UCwxr9FUACl7bAUf4dNzfeTt+CFofm7/wjP7bvx05vdRvPBumy9N1xFpQQHsVi/f4+oNX9I/4JQ+J/Esn27xx8UkfUHOZBa2kl6W/7ayyIf/Ha/SfGOgpOlS80rR0pRjBeSX63C58R6H/wSd+Fdksbajr/AIo1OYD5wLiCGNv+AiIsP++q7jTf+Ca/wHsMef4ZvdRx/wA/Oq3Az/3w619S9KQgntXLLMMVLeo/vt+QXZ4Lp37CnwK0wARfDvTnx/z8SzTf+hua6Cz/AGSvgzY48v4Z+GWx/wA9dNjk/wDQga9bwKMY71i8TXe8397Eebx/s2/CWH7nwx8Hr7jQbX/43Vlf2f8A4YouF+HfhUD0Gi23/wARXoFFZ+1qfzP72B5837Pfwub73w58KH66Lbf/ABFU5v2aPhJckmT4Y+EWJ7jQ7YH8wlemYPrS0/a1F9p/ewPH7r9kX4L3oIk+GnhtQf8AnlYJH/6CBWBffsH/AAH1AHzfh5Yrn/njc3EX/oMgr37J9KN1aLF11tUl97A+WtS/4Jq/Ai/z5Hhq+07P/Ptqtwcf99u1chq3/BKL4SXoJtNW8Uae/YR3kLqPwaEn9a+0+/SlxWscfio7VH947s/PXV/+CQuhy7v7J+JGo2fp9r01J/8A0GRK5xv+CZPxa8ID/ijvi3DDt+5mW6sP/RZfFfpZ2oI4rdZri1o5XXml/kF2fmifgJ+2v4A50jx1ceINn3VXXRcA/hdgD86T/hdn7bnw941fwfc+IVj650aK6z+NoRmv0vxSjmq/tLm+OlF/Kw7n5qW//BUT4k+DJVi8dfCaGKQHDKhuNOOfYSrJXe+G/wDgrR8Pr5o01vwn4h0h26ta+TdIv1JZDj6CvuWe2huYmimiSWNhhkdQQR7g1wHiT9nX4X+MQ51jwB4dvXbrM2mxLL/32FDD86f1jBVPjo29G/1FdHnHhb/goR8CfFGxV8aJpk7f8stTs54MfVymz/x6vXvCvxb8E+OAn/CPeLtD1tm/gsNRimb6YViQfavC/FP/AATZ+BniPe1v4evNBlbrJpmoyjn2WQuo/AV4/wCKf+CRfhyfe3hv4garppHKJqdnHdfgWQxfnin7PAVPhnKPqr/kPQ/QLcjjjBrM1jwto3iKHy9V0mx1KPGNl5bJKPyYGvzkb9h39pv4X/P4G+KH2y2j+5a2+s3NsW+sTjy/zamf8LX/AG3fhGca14YufFNtF2fS4b9do7l7QhiPcnNCwKlrRrRfzswsfaXiL9kT4NeKt/274ceHwzfeezs1tWPvmLac15b4l/4JjfBDXQ/2PTdX0At307U3bH084SV4lon/AAVb8SeG7wWPjz4XfZ7kf6w2VxJauv8A2ylRif8AvoV7H4O/4Kg/BfxJsTVJ9Z8LyHhjqNgZEB9jCZDj3IFauhmVDWN7eTv+TDU8y8S/8EitEkLN4d+Iuo2GOVTUbBLj8CyPHj64rmj+wl+0p8Nfn8E/FZZ7eP7tvb6xd2jN6DyyDGR7Fq+5fB37R/wu8feWNC8faBfTP923+3RxzH/tm5D/AKV6OjpIoKsGB5BBzWbzHGQ92rr5NL/IV2fmgfGX7c/wp4v9Iu/E9pH0X7Fa6huH1g/eH8Tmrn7BXw78YePv2nvG/wAUviDol5pWrWsbuIr2zkttt1ckriNZOdqRLImOcBlyfX9JjyPWjgdKmeZOVOcI04xclZtK2gXEr4T/AOCrHxXbQ/htoPw/sZSb7xFd/aLqNDk/ZoSCqkf7UpQj/rma+7eK/L+L/jLr/gpEX/4/PC/hKbP95Ps9k3HsVkuW/FZKzyynH2rqz+GCb/y/EEfdH7LvwoX4LfAvwl4VaIR3tvZrNfccm6k/eS5PfDMVHsor1enYFLXm1JSqzc5bt3EFFFFIAooooAKKKKACiiigAooooAKKKKACiiigAooooAKKKKACiiigAooooAKKKKACiiigAooooAKKKKACiiigAooooAKKKKACvyC/4KM+Mk8V/tOarax/NHollb6YGHchTK35NMw/Cv17ZgqknoBmvwV+MHiw+PPit4u8Qh96anqtzcxn0RpGKD6BcD8KmRUT9NP+CZ3hQ6D+zi2psmH1rVri6VyOSibYQPoGif8AM19cV5b+zN4S/wCEG/Z+8A6OyeXNFpMEsqY+7LKvmyD/AL6dq9SpoTCiiimIKKKKACiiigAooooAKKKKACiiigAooooAKKKKACiiigAooooAKKKKACiiigAooooAKKKKACiiigAooooAKKKguZ0toJZZGCRxqWZicAADJNC1A/EL9vHxV/wl37Vvj64V90VpdR6egzwvkRJEw/77Vj+NfpJ/wTh8L/8ACNfso+GZmTZNqs91qEgx6zMin8UjQ/jX49+P/Ej+NPHviLXpCTJqupXF6xbrmSVnP/oVfvL8BPC//CFfBXwPoRTy5LDRrSCUYx+8ES7z+LZP419rnP7nBUaHp+CLex39FFFfFEBRRRQAUUUUAFFFFABRRRQAV4d+2p4k/wCEU/Zb+It7v2GXS2sQf+vhlgx/5Er3GvjP/gqZ4n/sX9myDTVbD6xrVtbMg7oiySk/QNGn5iuzBU/a4inDzQ0fkRRRRX7CjQKnsLOXUL63tYF3zTyLGijuxOAPzNQV6b+zL4Y/4TD9oP4eaSU3xza5aPKvrGkgd/8Ax1WrGvNU6UpvorgfvD4a0eLw94d0vS4P9TY2sVsmP7qIFH6CtWmrwop1fjLd3dmQVBcQpcW8kcih0dSrKehBHIqeilsB/Oz488Ov4Q8ceIdCkBEmmahcWTA9cxyMh/8AQawq94/bm8K/8Ih+1V8QrUJtjub5dQU44bz40mY/99O34g14PX7JhqntaMJd0n+BqFFFFdIH7W/8E8PFQ8UfsoeDwz759ONxYS+2yZyg/wC+GSvpWvgb/gkh4r+3fDLxt4cZ9zadq0d6FPULPFt/LNufzNffVfkOYU/ZYqpHzv8AfqZvcKKKK4BBRRRQAUUUUAFFFFABRRRQB4v+2N4T/wCE0/Zi+IumhPMdNKkvUUDJLW5E6ge+YhX40fs7+Lf+EG+O3gHXGfy4rPWrVpmzj90ZVWT/AMcLV+9+s6XBrWkX2n3K77a7geCVfVWUqR+Rr+eDxFo1x4U8UanpVxlLvTryW2kxwQ8blT+or7PIZKpRq0H/AFdW/QuJ/RanzKpp1ch8J/Fi+PPhp4U8RqQw1bSrW9JHrJErEfgSRXXd6+NlFxk4voQLRRRSAKKKKACiiigAooooAKKKKACiiigAooooAKKKKACiiigAooooAKKKKACiiigAooooAKKKKACiiigAooooAK8W/bD8G/8ACc/s0+PtPVN8sOnm/jAHO63YTce5EZH417TVPUtPg1bTrqxuUEtvcxNDIh6MrAgj8jQB+Gv7OnjH/hAfjp4G11n8qG11aATtnGIXcJJ/44zV+6o5ANfgB4y8O3HgrxnrehXGRc6VfzWchPB3RyFD+q1+5XwW8ZD4hfCXwh4kL+ZLqWl288x9JSg8wfg+4fhURLkdtRRRVkBRRRQAUUUUAFFFFABRRRQAUUUUAFFFFABRRRQAUUUUAFFFFABRRRQAUUUUAFFFFABRRRQAUUUUAFFFFABRRRQAUUUUAFFFFAH5h/tf2k37MH7bng74sWEbRaRrLx3d0IxgMyAQ3kYHq0TK31kNe5+Mf+CpPwf8O710ePW/FM/8DWdn5ERPu0xRgP8AgJr3T46/s7+EP2jNE0zSvF0N09vp139rhNnMIpM7SpQtg/KQQSBg5VeeKwfBn7FvwV8CbG034faTczJyJtURr5s+v74sAfpivc+tYSrSh9Yi3OKtpomul2VdHyRqX/BUH4i+O7t7L4b/AArWa4+6vnefqUh9D5cKpg+2T+NVc/txfGn/AJ/PB+nS/wDXvpfl5/8AI/8AOv0k0/SbHR7RLWxs7ext04WK3iWNF+gAwKvY9qz+v0qf8GjFeuv5iufmtY/8EwPiP47uo7z4jfFZJp87mMZuNSk+m+Zo8H35/GvWvBv/AASt+EuhBJNbvde8SzD76T3S28J+ixKGH/fZr7PwaUVjPMsVNW5rLysvyC7PIfB37J3wg8ChG0j4eaEkqfdnu7UXUq/R5tzD869UtLKCxgSG3gjghQYWOJAqqPQAdKtCj8K8+dWpUd5yb9WIWiiipAKKKKACiiigAooooAKKKKACiiigAooooAKKKKACiiigAooooAKKKKACiiigAooooAK43x18JvBvxOtPs3ivw1pevRY2qb61SR0/3HI3KfdSK7KkAxRGUou8XZgfEfxP/wCCV3w28UedceENT1LwXetkpFu+2Wo/4A5D/wDkT8K8ePwU/a6/ZaPmeDNen8YeHrf7tpZT/bYwg/h+yzDcpP8A0yB+tfp9Sba9SnmdaK5alpx7NX/Hcdz87vh7/wAFUbjRtQ/sX4s+BrvRr+FvLnutKRkZG/27aYhl98OT6CvsH4WftIfDj40Qp/wiPi2w1K6ZdxsHk8m6X1zC+HwPUDHvW38Q/g74L+LGnfY/F3hnTdei27Ue7gBljH+xIPmQ+6kV8efFT/glT4bv5X1L4a+JrzwvqCN5kVlqDG4tww6BZBiSPHqd5rW+BxG6dOX3r/MNGfQfxt/Y2+GHx3jnuNb0FbHW5ASNa0rFvdbvVyAVk/4Gre2K+LfE37IPx7/ZP1G4134T69ceKdADeZLaWS/vmUf89bNsrIccZTc3U4Wn/wDCxP2tf2PmCeJLCfxv4Vt+tzdhtRtwg7/aExLHx08zAH92ve/g5/wU2+GfxC8iy8VLceBdWfCk3p86zZvaZR8v1dVA9aurhK0qTpzjGtSe6aTVvRmsXKLvFnlvwi/4KO6PqV0ui/E3R5PCurRt5Ul/bRu1tvBwfMjOZIjnjHze5FfX2heItN8U6VBqejahbapp867orq0lWWNx7MpIrM+K37OHwn/ai0NNQ1KwsdRmnj/0bxHosyC4x0BWZMiQDsH3L7V8TeLv2O/jr+ydqtx4h+EmvXXifQg3mS2lmn78qO0tocrLxxuTLdTha/Fc98M8rzXmq5XL2FX+V35W/J9D0qONlHSauffmaQ4r44+C/wDwUS0LX7hNE+JGnnwlrSN5TX0aMbRnBwQ6nLxHPHO4DnLCvrrTNTstasIL7T7uC/sp1DxXNtIJI5FPQqwJBHuK/mjPuGc14dq+zx1JpdHvF+jWh7NOrCqrxZcJzRRTSc18TKR0JCk4ptFITiuWUigJxX5x/wDBT/TvK+Ivg+/xzPpckGf9yUn/ANqV+jO6vgv/AIKkWGYvh3egdGvoWb6+QV/k1fs/g9iPZcXYeP8AMpL8L/mcONX7mXy/M+B6KKK/0rPlwooooAKKKKACiiigAooooAKKKKHsB+qH/BOnT/sP7OcE2Mfa9UuZvrjan/slfT4rwT9hyw/s79mHwYpGGlW5mb33XMpH6Yr3lTjNf5R8cYj6xxLjqn/TyS+52/Q+uw8bUo+iHg4p3UU2gHFfGRkdA+lBpoOaWuqMiB2KUHFcv47+I3hn4Y6I+reKNatdGsFyA9w+GkP91FHzO3soJr4y+IH7efi/4oa7/wAIl8EfC95cXk5KJqElt59046Fo4RlUUddz54PIWv0Xhzg3OOI5/wCy07U1vKWiXz6/I5qteFJe8z7G+I/xb8I/CXRzqXizXbXSICD5ccrZlmI7RxjLOfoDXxx44/b28a/FXWz4W+CXhK9ku5sql9Jbfabth03LEMpGB/ecsMdQtdB8KP8Agmt4p+Ierr4r+Ofim7lupiJH0q1ufPun77Zbg5VAOm1N3B4Za+ndZ+IvwH/Yy8OnSI7jR/C5VQ39laann39wccF1XMjE9nkOPev6ZyDw6yfJ+WVdPE1u1vdT8luzxK2MlPSGiPl74Z/8E2PGHxM1ZfFHxx8W3Ynmw76Za3P2i7Yf3XnbKRgf3UDDHQrX2p4K+GXww/Zs8LTPo2maT4R0yJALnUrqRUdx6y3Eh3N/wJselfFfjb/gpP4++K+sP4c+CXgS6+0S/Kl7c2xvLzH98QpmOPHqxceuKpeH/wBgL40fH3U4dd+NPjmfTY2O8Wcs/wBtukB6qqKRDCD/ALJOO61+tvDTjTUcRJU4LaK7eSR5zu9We2fFz/gp78L/AAE01n4YivPHWppkA2Q8i0DehmcZP1RGHvXgx+OX7WX7V7GLwNoU/g/w3OcC8sY/skZT1+2SncxH/TIg+1fX3wj/AGHfhH8HBDcWHhmLWtWjAP8Aaet4u5sj+JVI2IfdFBr39UCAAAADoK5vrWFw+lCnzPvLX8NhXSPzw+H/APwSqm1m+/tf4q+PbrVr6Y757bSSWZ2/2rmYFm9D8gPvX1v8L/2V/hZ8H1ifwz4N063vY8EahdR/abrPqJZNzL9FIHtXreMUE4rlrY7EV9Jyduy0X3IVwVQvQYpaKK4RBRRRQAUUUUAFFFFABRRRQAUUUUAFFFFABRRRQAUUUUAFFFFABRRRQAUUUUAFFFFABSYFLRQBla34b0nxNaG01fS7PVLU9Yb23SZD+DAivGfGH7DfwQ8ah2vPAGnWUzciXSS9iVPqFiZV/MGve6bgn2rSFerS1pya9HYD4V8Yf8EmPh/qZeTw34s13QJW6JdLHeRL9BhGx9WNedSf8E/P2gPhQWl+HXxSWWCM5W3t9QudPd/by/mjP0LYr9LwOKCMV3xzTExVpPmXZpMd2fmb/wALd/bX+C3Gu+GLjxZZw95dMjv12+pktCGx7sc1teGv+Cst1pV19h8dfDSezuYziaTTroo6n/rjKuR+L1+jHbmsLxL4I8O+MrT7Pr+g6brdvjHlajaRzrj6OCK0WNw9RfvaC9U2h3Pj/wAX/wDBTf4Zap8LfE0/hy81XTvFhsJE02x1CxZWNww2od6F0G0nccsMhT3ql/wSo+FDaB8Mtd8f30R+3eJLvyLWRxk/ZoSQWB/2pTID/wBc1r1zxp/wT8+BvjTzHbwami3L/wDLfRrmS22/RAfL/wDHa9p+H3gbS/hn4L0bwtokbR6XpNslpAJCC7KoxuYgAFicknAySadXE4eGHlSwyacmr3tsun3knT0UUV44BRRRQAUUUUAFFFFABRRRQAUUUUAFFFFABRRRQAUUUUAFFFFABRRRQAUUUUAFFFFABRRRQAUUUUAFFFFABRRRQAUUUUAFFFFAHnf7QvjH/hAfgf4415ZPLmtNJuPIbOMTMhSP/wAfZa/E34a+FH8efEXwz4dQEtqupW9nx2EkiqT+AJNfp1/wUz8a/wDCO/s9xaLHJibX9Tht2QHkxR5mY/gyRj8a+N/+CePg3/hLP2nNDuHj8y30W2uNTlGOPlTy0P4PKh/Coe5a2P19ghS2hjijUJGihVVRgAAYAFT0UVZAUUUUAFFFFABRRRQAUUUUAFFFFABRRRQAUUUUAFFFFABRRRQAUUUUAFFFFABRRRQAUUUUAFFFFABRRRQAUUUUAFeW/tN+LR4H/Z9+IOsh/Llg0W5SFs4xK6GOP/x91r1KvkL/AIKf+Lv+Ed/ZiudNV8Sa7qlrY7QeSqkzn8P3I/OurCU/a4iEO7Q0flP8JfCp8dfFTwh4d2b11XV7Wzcf7LyqrE+wBJr+hCNAkaqBgAYwK/Fn/gnT4Q/4Sz9q3wrI6eZb6VHc6lKMdNkTKh/CR46/aodK+g4hqc1eFPsr/f8A8MOQtFFFfKkhRRRQAUUUUAFFFFABRRRQAn8Vfm3/AMFe/FQMnw68NxvyBd38yZ9fLSM/pLX6SLX47/8ABULxV/b/AO0/PpwfcuiaTa2W0HgMwac/jiYfkK97I6fPjYv+VN/p+pUdz5Fooor9PLCvqr/gmh4X/wCEh/ar0W7Kb00exu79hjgfu/JB/OYfpXyrX6Ef8EiPCv2jxb8QfEjJj7JZW2no5HXzXZ2A/wC/C/mK8nNans8HUl5W+/QT2P07ooor8oMwooooA/JX/gq94V/sn496JrSJti1bRIwzY+9LFLIrf+OmOviav0//AOCunhH7X4E8CeJlTmw1GfT3Yek8YcZ/8Bz+fvX5gV+pZLU9pg4Ptp9zNFsFFFFe2M+5P+CTPi3+y/jX4m0B32xaroxmUZ+9LDKmB/3zJIfwr9Xu9fhv+wr4s/4Q/wDaq8AXTPtiu7xtOcZ4bz42iUf99Op+oFfuOe1fmuf0+TF838yX+REtx1FFFfOEhRRRQAUUUUAFFFFABRRRQAnavw0/bj8Hf8IT+1P4/tFTZFd3w1JDjhvtCLMxH/AnYfga/cuvyo/4K0+DhpXxe8J+JUj2RavpLWzED70sEhJP12zRj8BX0eQ1eTF8n8yf4alR3Prv/gnR4x/4S79lPwvG8m+40mW402U56bJSyD8I3jFfTlfnf/wSI8ZfaPDXj7wpJJj7Nd2+pwoT18xDHIR9PKj/ADFfogOledmVL2WLqR87/fqJ7i0UUV5ogooooAKKKKACiiigAooooAKKKKACiiigAooooAKKKKACiiigAooooAKKKKACiiigAooooAKKKKACiiigAooooA/HH/goD4JPgv8Aad8SOkfl22sJDqsPHXzF2yH/AL+JJX21/wAE1PG//CT/ALOqaPJJun8P6jPZhSefKciZT9MyOB/u15T/AMFXPAm638D+Moo+FabSbmTHqPNhH6TVyH/BK/xz/ZnxJ8VeE5pNsWrael5ErHrLA+MD3Kysf+Ae1Rsy90fpzRRRVkBRRRQAUUUUAFFFFABRRRQAUUUUAFFFFABRRRQAUUUUAFFFFAEeefSgkAc1g+K/Ea+EtIl1Ge0urq2g5l+yIHaNO7kEjIHfGT3xjNc1o/x68D60cR65Fbue10rQ4/FgB+tZyqQi7SdjppYWvWi504OSXVK9vWx6Gad2rN07XtP1ePzLK9t7qM/xwyq4/MGtEHPIq009jnlFxdpKzH0UmRS0xBRRRQAUUUUAFFFFABRRRQAUUUUAFFFFABRRRQAUUUUAFFFFABRRRQAUUUUAFFFFABRRRQAUUUUAFFFFABRRRQAUUUUAFFFFABRRRQAUUUUAFFFFABRRRQAUUUUAFFFFABRRRQAUUUUANdQwwRkV8+fGT9hz4S/Gfz7m+8PJoWsy5P8AauhYtpi3q6gFHPuyk+4r6E69aaRirp1qlGXNTk0/ID8yda/Yo+Pn7MWpT678G/GFxrunK3mPZWjiCdwP+eltITFNgcdST2UV0vwz/wCCoWp+GNU/4Rz40eC7vSdRgYRz31hbtFLGfWW1kwR6kq30Wv0TxXCfE34KeB/jHpX2Dxj4asNciClY5Z48TRZ/55yrh0/4CRXrLMIV1y4umpf3lpL/AII79zxXxb8JfgF+3JoMur6ZeWN/qpQf8TnRZBBqFuewmQjJ/wB2VenTHWvk7xL+z18f/wBia/uNa8CanL4v8Fo5lmjtYmlTZ3M9oSSvA5eMnAHLDpXffE3/AIJka94K1U+Jvgl4yu9O1C3Jkh0+9uWgnQ+kVymPoA4HuxrE8J/t6fGH9njWoPDHxx8G3WowL8gvnhFveFRwWRx+5uAPUYz3c1rVwdHG0XRXLWpveEkv1/Q1jKUHeLO++Bn7fXgr4l/Z9M8T7fBviBsJi6kzZzN/sSnG0n0fHoC1fUEUiyorowdGGQynIIr5k8QfCT9nT9u2yn1XwbrNv4c8cyIZZDaRiC6LdSbi0YgSgd3Tk/3z0rwy6P7QH7A98sGqW58WfD1XCpKGeey254CyY32zf7JAUnPDda/nnijwkw+McsRkcvZ1OtKWz/wt/gj2KGO+zU+8/RAmmk4rxX4HftYeBPjlDFbafff2T4gK/Po2oMEmJ7+Wekg6/d5xyQK9or+U82ynH5LXlh8fSlCUd01b5ruvQ9qEozXNF3QV8Z/8FO9P834X+E77H+p1cw5/34XP/tOvsvvXyz/wUc0/7d+z3FNjP2PWLaf6ZSRP/Z6+u8NcT9X4rwU+8kvv0MsUr0Zeh+XdFFFf6po+RCiiigAooooAKKKKACiiigAoopQMkVjWly0pSKW5+zP7Lun/ANmfs9fD+HGN2jwTf99rv/8AZq9RBwa5L4S2H9k/C7wbY42/ZtHs4cem2FB/Sur/AIvwr/IbiCv7fN8VV7zk/vbPsqcbQS8iQNjrT6geZIY2eRgiKMszHAA9a+Wfjt+334S+HTT6T4PSPxj4hGU3wv8A6FA3+1IP9YfZOO24Gu7IeHMz4hrqhl9Jy722S7tvQirUhSV5ux9Na/4i0vwtpNxqmtajbaXp1uu6W6u5RHGg9yeK+N/i3/wUHfUtTHhf4O6JP4g1e4fyItTltncO5/54W4G5z6FgOn3SK5fwv+zB8aP2t7yPxd8W9el8G+DowbiNL5fKKxYyTDbEgRjb/wAtJMHGD89egS/tI/s7/sZ6ZNo3wp0VfG3isIYp9UhkDiRv+ml2QcjodsKlPoa/rXhbwowGWuNXMf8AaKq+yvgT831PCr46U9IaIwfht/wT4+Ifxs1hPGHx18T3ljFLh/7NWZZb1k67SeY7df8AZUEjkbVNeya5+0x+zv8AsZaHN4c8E2lpqmqxjbJYeHsTSSOO9xdMSCc8HLMw/u14GmiftR/t0sJb+Z/BfgK55CPvsbJ4z6RjMtxkdC25c91r6U+CP/BN/wCGPwt8i/1+BvHeuJhjPqkYFqjf7FuCVI/66F/wr9wlChhoKnVklGO0IKyXloeW3fWTPnO5+PX7T/7ZE8ln8PtEn8G+FJWKNeWJNvGF77718FiO4iwf9k16d8If+CWPh/S5V1b4na9ceLtUdvMlsLJ3htSx5O+U/vZOe42fQ191WltDYW8dvbxJBBEoRI41CqqjgAAdAKtY4rjqZjNLkw8VCPlv82Z3Oa8F/D3wz8N9GTTfC+g2Gh2C4/cWFusQY+rYGWPucmunpOnelryXJyd5O7EFFFFMAooooAKKKKACiiigAooooAKKKKACiiigAooooAKKKKACiiigAooooAKKKKACiiigAooooAKKKKACiiigAooooAKKKKACiiigAooooAKKKKACiiigAooooAKKKKACiik3D1oAb35o/Gqt3qFtYQmW5uYoEHV3cKB+Jri9Z+N/gzRNwl1qO4cfw2oM36qCPzNZyqQh8TsdFHDV67tTg5eibO9xn6+tIo4OeteB6z+1npVsWXTdFurwjoZ5FhB/Lca5zT/2gvHfj7XodJ8O6bY2ks7cZRpDGvdmYnAA/wB2uaWLpJ8qd35HswyDHuDqTgoxWrcmlb9fwPqEfpR7VlaFZXtjpdtFe3z6jeKv724eNY/MbuQqgAD0Hp1JPNax6YrsWqPn2uVtJ3HUUUUxBRRRQAUUUUAFFFFABRRRQAUUUUAFFFFABRRRQAUUUUAFFFFABRRSHgUAfmN/wVR8cf2p8TPCnhaKTdFpOnPdyKDwJZ3xg+4WFD/wKuz/AOCUXggrZeOvF8sfDyQaVbvjptBklH/j0P5V8j/tZeO/+FjftE+OdYWTzbcag9nbsDwYoAIUI9iI9341+nf7CHgY+Bf2ZPCiyR+Xdasr6tNxjd5zZjP/AH6EdQtWW9EfQlFFFWQFFFFABRRRQAUUUUAFFFFABRRRQAUUUUAFFFFABRRRQAUUUUAFFFFABRRRQAUUUUAFFFFABRRRQAUUUUAFFFFACL0r80/+CvHjHfqPw98Kxyf6qK51KdM9dxSOM/8Ajkv51+lY6V+MP/BSXxl/wln7VOvWySeZBolpbaZGQeOE81x+DyuPwr6DI6XtMYpfypv9P1Kjuex/8EivB32nxf4+8Uun/HnZW+mxOR181zI4H08hPzFfp4Opr43/AOCWngw+Hv2bpdYkjxLrurXFyrkcmKMLCo+gaOT8zX2R3rjzWr7XF1H20+4T3FoooryxBRRRQAUUUUAFFFFABRRRQAx+Aa/BP9qbxb/wm37RXxD1cP5kUms3EMT/AN6OJzEh/wC+UWv3P8eeI4vB/gnX9emx5Ol6fcXr56bY42c/+g1/PFeXMl7dz3EzmSaV2kd26sxOSa+w4cp3qTqeiLiQ0UUV96UFfrT/AMEovC39kfALWNXkTEura3KVb1ijjjRf/HvMr8lq/dD9ifwj/wAIV+y18PLArtkn01dQfjkm4Zp+fwkA/CvluIanJhlD+Zr8NRS2Pc6KKK/OzMKKKKAPmf8A4KI+Ev8AhLP2UvFZRPMuNLa31GLjpslUOf8Av20lfipX9DHxQ8Jr48+HHifw44GNW0y5seexkiZQfwJr+eqeJreaSJ1KOjFWVhggjqDX3vDlXmpTp9nf7/8Ahi4jKKKK+xKNfwf4hm8I+LdF1y2z9o0y9hvI8HHzRuHH6iv6H9L1CHVdNtL62cSW9zEk0bj+JWAIP5Gv5ya/dv8AY68Yf8Jx+zN8O9TLmSRdKjspGJ5L25MDE+5MZNfE8SUrxp1eza+//hiZHtFFFFfDkBRRRQAUUUUAFFFFABRRRQA1q+If+Cr/AIM/tn4G6Dr8ce6bRdXVXbH3YZkZW/8AH1ir7eIxXjn7Xvgn/hYP7NXxC0hY/Nm/suS8hQDkyQYnQD3LRgfjXZgavscTCfmvx0Gtz82v+CYPjT/hGf2mrfS3k2xa9plzY7SeC6gTqfr+5YD/AHvev2I96/n6+BPjY/Dr4z+C/Epfy4tN1a3mnOcfufMAkH4oWH41/QGp3KD6ivb4gpcuIjU/mX5DkSUUUV8wSFFFFABRRRQAUUUUAFFFFABRRRQAUUUUAFFFFABRRRQAUUUUAFFFFABRRRQAUUUUAFFFFABRRRQAUUUUAFFFFAHz/wDt0eAf+E//AGZ/FsUcfmXelxrq0Bxnb5J3SH/v15g/Gvy6/ZY8e/8ACtP2gfBGuvJ5VsmoJbXLE8CGbMUhP0Vyfwr9t9W0y31rS7zT7uMTWt3C8EsZ6MjKVYfiCa/BPx/4Tufh9491/wAOXWRc6RfzWbMeNxjcqGHscZH1qJFxP35ByKWvPP2f/Ho+J/wW8H+JzJ5s9/p0RuGzn9+o2Tf+RFevQ6sgKKKKACiiigAooooAKKKKACiiigAooooAKKKKACiiigAoopKAIpUWVChGQ3BB718m/Hr4L/8ACJXb67o8B/sid/30SDi3cnt/sk9PQ8dxX1nnJXiq1/p8GqWU1rdRJNbSqUkjcZDKRggiuXEUI1ocr36Hr5XmVXLa6qQ1i913X+fY/PmzmmtJVlhleGVejxsVI/EV22hfF7xhoW0W+uXTp/cuCJhj0+cHH4Va+LPwwn+HniAiNWk0m4Je2lPO31jY+o/UYPrjjI46+aaqUJON7NH7PD6pmdGNblUovukz2vQv2ntZtyF1LTbW9QcFomaFj787h+gr0PRP2iPDOrbVumuNMkPB+0Rblz9Vz+oFfLKR1YSOuunjasd3f1PDxPDuAraxjyvyf6O59vaP4n0vX132GoW94oGSYZQxH1A6fjWoWJHHP0r4ZtXltpVkhkeKRTlXRiCD7EV3Ph/4veKdBCouoNeQj/lldjzc/wDAvvfrXfDHp/HE+VxPC9SOtCafk9PxPq9X96OPpXjGgftE284WPWNOktm6Ga2O9fqVOCPzNek6F4z0XxIinT9ShmcjPl7tr/8AfJwf0ruhWp1PhZ8tiMvxOF/iwaXfdfejoaKQEeuaWtzgCiiigAooooAKKKKACiiigAooooAKKKKACiiigAooooAKKKKACiiigAooooAKKKKACiiigAooooAKKKKACiiigAooooAKKKKACiiigAooooAKKKKACiiigAooooAKKKKACiiigArnfF/gjQfHWiTaR4j0ey1zTJvv2t9AsqE+oBHBHYjkdq6KkoTcXdbgfAnxm/4Jc6VPeNr3wl8QT+FNWibzotNvZna3DjkeVOMyRY99/wBRXm+lftY/HP8AZbvF8J/G/wAKTeLPDcoNuJ9QUNJLHjB8u6AaOcYySr5bsStfqFxWV4j8NaT4u0mfS9b0201bTbhds1pewrLFIPQqwINetTzGUkqeJjzx8916Md+5+aOsfs+fBH9rBH174GeKIPBPjfHnt4W1HMCM45+RASYyP70RdBxwOtZfhT9qb4q/sveIYvBvxp8P3+o2CfLFfS4N0Iwcb45s7Llfqc+rcYr2f43/APBL7QNauJNd+FWryeENaRvOj065kd7QuOR5cgzJCc85+cdMAV4Zrnxx+KXwYtF+H37RvgP/AIT/AMHyN5cU+qLm4AHG+3vVyHYA55O8dNy1lmmSZXxJhvq+Kgqq6KWk4+aZ00q06TvFn278Ofit4V+LehLq3hbWLfVLXgSIhxLCx/hkQ/Mh+o57ZFeW/t3WH279mDxYwGWt3tJl/wDAmIH9GNfJ9h8HrS/vm8c/sv8Ajq6vL+3UzT+Er2QQa1ap1ZVQ/LdRjuBnsPnNbXij9tY/EL4LeMvAPxD0aXRfFrWbQR3MULLHNMjAhJIz80T5XHcZz93pX84z8J8ZkOf4TMcok6tGNSLlF6Sirpu60urdUezHGQrU5Rno7P0Piyiiiv7oj8J4IUUUVQBRRRQAUUUUAFFFFABUltE09xFEgy7sFA9STUda3hGe0tfFejTX8nk2Md7C88hUttjDgscDk4GelcWOclhans1d2encqOsj9yNPtF0/TrW2j+7DEsa/QACvK/jf+1F4G+BVo8es3/2/XCu6LRrEh7hs9C/aNfdscdAelfMfxB/bL8efHLXZPBnwT0S9t0kUh9TCD7U0Y4MmSdlvGO7scjg5WvJYLH4U/A+6k1LxlfL8ZviAWMjaRp9yTo9rKec3F11uWB5KplDyCT1r+IOGPBqvi8Q8dn8nFNtqmvifq9kme7Wx8Yrlp6vuehSap8cv26ZrgWKJ4L+GkTMbm6mla30+ONfvebMcNcMB1UfKDgkL1q9pvxF/Z+/Y8+TwbYf8Li+I8PB165AWxtZfWE8gYPIKBieR5gq1oXwf/aJ/bYSzbxBMvgH4cpt+y2P2c2dikQ+6ILRcNLgfdZzjHR+1fZXwE/Yf+GfwHW3vbTSxr/iSPDHWtYVZZEb1iTG2L2IG7sWNf01hsJluR0FhcNTjGK+zDT/wKW7fc8OpUlUfNN3Z8gWnwn/aX/bkuo77xjfy+C/A8rCSO3uY2trbZ1BitAd8pHUNIcHPD19b/A39g/4W/BIW96mlDxP4hjw39q60qylG9YosbI+ehALD+8a+kdoXpxS7a5a+YVasfZ0/cj2Wn39zC4AYHFLRRXnCCiiigAooooAKKKKACiiigAooooAKKKKACiiigAooooAKKKKACiiigAooooAKKKKACiiigAooooAKKKKACiiigAooooAKKKKACiiigAooooAKKKKACiiigAooooAKKKaWC9TigBP1oJrmfEHxD0HwyrLdX0bTr/y7w/PJn0wOn44rzLxB+0FdSFo9JsFhHaS5O5v++RwPzNc88RTp/Ez0sNluKxX8OGnd6I9x8xAMlsD3rlNe+KXhvw6WF1qkLSr/AMsoD5r59CFzj8cV82+IPGmu+Iy39oalPKh/5Yq2yP8A75GBXNvHmvPqY9/Yj959XhuGL615/Jf5v/I9u179pmKPcmkaS8npNdyBR/3yuc/mK861745eL9ZDKNQSwiP8FpGE/wDHjlv1rj3jqtJHXBUxNaX2j6vDZLgcPa0E33ev5kGo6heanIZLy6nu5D1eaQu35k1myR1pPHVaSOuJ3lqfRU1CmrR0K1npdzqt9BZ2cL3FzO4jjiQZLMegr7E+DvwstvhtomZVSbVrgBricDOPRFP90fqefQDm/gB8KB4ftF8Q6pDjU7hP3EbjmCM9/Zm/QcdzXtZr3cFhfZr2k93t5H5dxFnTxc3haL9xbvu/8kPpaKK9c+GCiiigAooooAKKKKACiiigAooooAKKKKACiiigAooooAKKKKACiiigAriPjR45T4afCbxb4nZgj6Zps08O7o0u0iNfxcqPxrt6+N/+CnnxC/4Rv4Had4Zhl23PiLUFV0z96CDEj/8Aj/k/nSY0fmP4T8P3njnxlpGiWxaS+1e+itIyeSXlkCgn8Wr979B0e28O6Hp+lWaeXaWNvHbQp/dRFCqPyAr8kv8Agnb8Pj41/aS0q+lj8yz8P20uqSZHG4Dy4/xDyKw/3TX6/UojkFFFFUSFFFFABRRRQAUUUUAFFFFABRRRQAUUUmRQAtFFFABRRRQAUUUUAFFFFABRRRQAUUUUAFFFFABRRRQAUUUUAFFFFAEE8ywRPI7BEVSWZjgADvX89/xY8Xt8Qfih4s8Ssxb+1tVubxc9leVmUfgCB+Fft7+1Z42Hw8/Z1+IGuCTypotJmggfONs0w8mM/wDfci1+JPwb8GN8RPi14P8ADOwumq6rbWsuO0bSKHP4LuP4V9lkEFCnVxEttvu1f6FxP3A/Zl8G/wDCv/gB4B0Ix+VNbaPbtOmMYmdBJL/4+7V6bimxIscaooAUDAA6Cpa+OqP2k3N9XcgKKKKQBRRRQAUUUUAFFFFABRRRQB88/t7+L/8AhDf2VfHEyPtnvrdNNjGfvedIqOP++C5/CvxCr9Sv+Ct3i/8As/4X+DPDKPtfU9VkvGUHkpBFtwfbM6n8BX5a1+jcP0uTC8/8zb/T9DSOwUUUV9OMu6JpU+u61Yabarvuby4jt4l9XdgoH5mv6IfDujQeHPD+maVajFtY20VrEMYwqKFH6Cvw/wD2K/B3/CcftRfD3Tym+OHUl1CQEcbbdWn59sxgfjX7pngCvgeI6t6tOl2V/v8A+GIkOooor5AkKKKKAGE5Br8EP2n/AAh/wgf7Qnj/AEUR+VFBrFxJCmMbYpGMkY/74da/fHoK/IP/AIKl+DP+Ee/aOh1lI8Ra9pMFyz46yxloWH4LHH+Yr6bh+ry4l039pfl/TKifHNFFFfo5YV+sv/BKLxp/bfwL1vw/JJum0TV3KLn7sMyK6/8Aj6y1+TVfdX/BJfxr/ZPxf8VeGZJNkWsaStyik/elgkGB9ds0h/A14OeUva4SXlZ/18hPY/VmiiivzAzCiiigAooooAKKKKACiiigAqtdWsd7bTW8yLJFKhR0YZDAjBBqzRRsB/PH8TvCEvw++JHifw1KCH0jU7iyy3cRyMoP4gA/jX7o/s3+OB8SPgT4F8QmTzZ7zSYPPfOczIoSX/x9Wr8r/wDgpT4F/wCEO/ah1e9jj8u31+zt9UjAHGSvlP8AiXiYn/er7I/4JWeOv+Ei/Z9vvD8sm6fw/qssSJn7sMwEqn8Xab8q+1zX/acBSxC6W/Fa/iW9j7Tooor4ogKKKKACiiigAooooAKKKKACiiigAooooAKKKKACiiigAooooAKKKKACiiigAooooAKKKKACiiigAooooAKKKKACvyU/4KUfDz/hEP2hH1uGPZZ+JLKK8DAYXzkHlSD6/IjH/fr9a6+Nv+Cnfw4Pib4Kab4pt4t914bvwZGA6W8+I3/8iCH9aT2GtzL/AOCWvxF/tv4XeIvCE8u6fQ74XMCk9IJwTgD2kSQn/fFfbh6ivyA/4J5fEj/hA/2jtKsppfLsfEUEmlS5PG9sPEcepdFUf75r9fz1FJbDe4tFFFUSFFFFABRRRQAUUUUAFFFFABRRRQAUUUUAFFFFABRRRQAlLRRQBzfjPwjZ+NtBuNMvUykgykgHzRuPuuPcf4jvXxx4g8N3fhbW7rTL1Nk9u+0kdGHZh7EYNfdOK8o+Onw9XxPo51WzizqdkhOFHMsfVl9yOo/Ed687GYf2seaO6PrMgzV4Kr7Go/cl+D7nzFHHVmOOiOOrCJXzyR+quQiR1YSOljjqwkdaJHPKQ1IqsRK0bBlJVgcgg4IpyR1MkdapHLK0tzrfD3xS8RaEUU3f26Af8s7r5+PZvvfrXp/h741aXqRWPUI306U8bm+eM/iOR+I/GvCkiqZIq7KdepDrofP4rKsLiNeWz7rT/gH1daX1vfRLJbzRzxtyrxsGU/iKsmvl3Rtb1DQpvNsLqW2buEb5W+o6H8a9N8OfGPO2HWLfZ2+0Qjj8V/w/KvRp4mMtJaHyGKyavR96HvL8fuPVevWl6LWdpmtWerwiazuEnjPdGzj2I7H61o/SutO+qPAlFxdpKzHUUUlMQtFFFABRRRQAUUUUAFFFFABRRRQAUUUUAFFFFABRRRQAUUUUAFFFJmgBaKKKACiiigAooooAKKKKACiiigAooooAKKKKACiiigAooooAKKKKACiiigAooooAKKKKACiiigArH8S+FdI8Y6RcaVrumWmr6ZcLtltL2FZYnHurAitiimm07oD4E+N//BMOwmv28SfB3WpfCusQv58emXU7+QHHIMM4zJEfTO4Z7qK+Nv2h9d+I1hZjwx8YPByHxbbFRY+KLqDy72SJeCjTp8l3HjgMdzKf4uor9wselc3428BeHfiRoNxovibRrTW9MmGWtr2ISKD2YZ5Vh2YYI7Gvdwub1KUo+2XMl16r5/5lJn88VFdN8T/DsPhH4k+K9Ct0McGmardWUaEklVjmZAMnk8LXM1+mQqRlFSXUsKKKKvmiAUUUYPpU80QCinbD6Gja3ofyo5o9wG0Uu1v7p/KneW390/lRzx7gMoqWK0nmOI4ZHP8AsqTVyLw5q0/+r0y8k/3YGP8ASp9pBdQPdv2Yf2Zvir8fNL1W08J3kmg+C7ydINW1Ge4aK2meMFlQxr80xUSEhcbQWGSODX6RfAD9gf4a/AwW2oyWf/CWeJ48N/aurRhlif1hh5WP2J3MP71ZP/BNHw/c6B+zBYi7tpbWe61O7nKTIUb7wQHB/wByvq0H06V+a5nmNWdadOLtFO2nX1ZDY4DFLRRXgEhRRRQAUUUUAFFFFABRRRQAUUUUAFFFFABRRRQAUUUUAFFFFABRRRQAUUUUAFFFFABRRRQAUUUUAFFFFABRRRQAUUUUAFFFFABRRRQAUUUUAFFFFABRRRQAUUUUAJ1FGBQOlVrq9hsoWlnlSKNBlndgAPxoBJt2ROf09KrXV5BYwtLcTJDEoyzyMFUfUmvP/EnxdhtWaHSYvtDjjz5MhB9B1P6V5hreu6hr83mX11JPg5VM4Rfoo4FclTERjpHVnu4XKK1e0p+6vx+49R8RfGXTdNDR6dG+oTDjcPkjH4nk/gPxry/xD8RNe8QFxLeNbQH/AJY2/wAi49Cep/E1jtFiomjrzZ16k+p9fhcsw2G15bvu9TOeMkn1qF460XiqB465Gj34SsZzx1XeOtF46gkjrNo6YyM546ryR1oyR1WdKzaOmMjOkjr0v4HfDP8A4SvWf7Vvos6ZZOCoYcSSjkL7gcE/gO5rjvD/AIduvE+tWumWa5muH25PRV6lj7AZP4V9g+GPD9r4X0S10y0TZDboFHqx7sfcnJ/GvQweH5588tkfL5/mjwtH6vSfvy/Bd/n0NhQFAA6U6iivoD8qCiiigAooooAKKKKACiiigAooooAKKKKACiiigAooooAKKKKACiiigAooooAK/Jz/AIKW/EX/AIS34+R6BBLvtPDdjHbFQcjz5P3sh/75aNT7pX6pa3rFr4f0W/1S+lENlZW8lzPIeiIilmP4AGvwX8f+Lbv4i+Pte8R3QJu9Yv5rtk67TI5IUewyAPpUyKifop/wSz+Hf9kfDjxP4xnj2zaxerZ27MOfJgGSR7F5GH/bOvuWvOf2fPh6PhV8FPCHhcxiK4sbCP7So/5+H/eTf+RHevRqaEwooopiCiiigAooooAKKKKAEJxQM0fxVzHxB8f6H8MPCOpeJ/EmoR6bpOnx+bNPJ+QVR1ZiSAFHJJApRi5NRirtgbOpaja6PYz3t9cRWdpChkluJ3CRxqOSzMeAB6mvjH43f8FRPA3gK4udL8EWMnjjUosqb1ZPIsFb2fBaTH+yoU9mr4o/aw/bR8U/tH6zcafbSz6H4Ghk/wBG0iN8GfB4kuCPvt3C/dXtk5Y/OFfb4HIE0p4nft/mWo9z6r8X/wDBTD44eJpmNhrGm+GYSf8AVaXp0bcem6bzG/IiuMX9un47LcecPiLqO/OcGKEr/wB87MfpXg9FfURy/CwVlTj9yKsj668Ff8FP/jR4cmjGrXGk+KYc4Zb+wWJyPZoNgB9yDX6x/D7XNR8T+BtA1fVtPXSdS1CxhurixSQuLd3QMY9xAzjOOnavw3/Zc+GJ+L/x78GeGHi86yuL5Z71ccfZosyyg+mUQr9SK/eqMBUA6AcV8Rn1LD0KkYUoJPd2/AhjwOKKrXV1HZW0k0rLHFGpd3Y4CgDJJNfmvo3/AAVo1PT/ABjq0Os+ELXVfDRvZhYz2EzW91Hbbz5e8NuV224zjZXh4fCVsWpOir2Fa5+l4OKd1FfN3wv/AG/vgz8TfKhXxMPDWoScfY/ECfZSD/11yYj/AN95r6Gsr621K1iuLW4iureVQ0csLh0ceoI4IrCpQq0Hy1ItPzEXKKKKzAKKKKACiiigAooooAKKKKACiiigAooooA+I/wDgq143Gg/AjR/Dscm2fXtWTemfvQQqXb8nMNfJX/BMnwR/wln7T1hqTx74PD+n3OosSPl3FRCn45myP932rrv+CsHjr+3PjZoHhmKTfBoelCR1z92edyzD/vhIT+Nesf8ABIvwN9k8JeOvF8sfN7eQ6ZA5HIESGSTHsTMn/fNfbQ/2TJ2+sl+bt+ReyP0Looor4kgKKKKACiiigAooooAKKKKACiikJwKAPyR/4KseNP7c+Pmk6BHJug0PSIw6Z+7NM7SN/wCOeVXxXXrf7WPjX/hYH7R/xB1pZPNhfVpbaGTOQ0UP7mMj2KxrXklfrmX0vY4WnHsl/wAE2WwUUUV6Ij7g/wCCTng3+1/jf4i8QyR74dH0cxo2PuzTSKFP/fCSiv1jr4S/4JMeDP7L+D/inxLJHsl1fVhboSPvRQRjB/76lkH4GvusHFflecVfa4yflZGb3HUUUV4wgooooAK/Pr/grn4MN74H8DeKY050/UJtPlcDnE0Ydc+wMB/7696/QQdK+fP28vA//Cc/sseN4Ej33On266rEcZK+Q4kc/wDfsSD8a78vq+xxVOfnb79Brc/ECiiiv140CvbP2L/Gv/CBftPfD7Umk2wzaiunykn5dlwpgJPsPMB/CvE6sadfzaXqFre20hiuLeVZo5F6qykEH8xWGIpqrSlTfVNfeB/R0DwKB1Nc94A8UweOPA/h/wARW2Ps+q6fBfRgHoskauB+tdFX4y04tpmQUUUUAFFFFABRRRQAUUUUAFFFFAH52/8ABXTwF9o8OeBfGUUfNrczaVcOB1EiiSLP0MUv/fVeaf8ABJzx7/Ynxj8SeFZZNkGu6WJ41J+9PbvlR/3xJKfwr7c/bt8A/wDCwf2XfG1rHH5l3p1sNWgOMlTbsJHx7mNZB+Nfkp+yr48/4Vp+0P4D19pPJt4dUiguHzgLBN+5lP4JIxr7XA/7VllSj1V/81+Ja1R+9lFNU7hmnV8UQFFFFABRRRQAUUUUAFFFFABRRRQAUUUUAFFFFABRRRQAUUUUAFFFFABRRRQAUUUUAFFFFABRRRQAUUUUAFFFFABXJfFDwTb/ABJ+HPiTwtdbRFq1jNaB2GdjMpCv9VbDfhXW0UAfz+2txqfgHxhDOm6y1nRr4OM/einikz+YZf0r93fh54vtPiD4G0DxNYkfZdWsYbxADnbvQMVPuCSD7ivyc/4KA/DM/Dz9o7WrmGLy9P8AEKLq8BA43vkTDPr5qu30YV9f/wDBMv4nnxX8Fb3wpcTbr3wzeFY1Jyfs0xMif+PiYewAqFo7FvVXPsmiiirICiiigAooooAKKKKACiiigAooooAKKKKACiiigAooooAKKKKACmsoYEU6igD5V+Lvgj/hFPE0ksEe2wvcyQgDhW/iX8Ccj2IrjI46+rfib4TXxd4WubdFBuox5sJ77h2/EZH418uLEUYqwII4IPavnsVR9lUutmfquSY94rDqE370dH+jEjjqwiUsaVYjjrlSPalIRI6sJHTo46nSPNapHPKQ1I6mSL1qRI8VMkVUkc7mRrHUixVMsVTLFV2MXMfpl/daTcrPaXD28o/iQ4z7H1Fek+G/isGKQavHt7faIxx/wJe34flXm6xVIIsdq6IVJU/hPLxOEo4pWkte/U+iLW8hvoklglWWNhlWQ5BqVvu8DNeDaLrd/oUvmWkxQE/NE3KN9RXp/hvx1aa0Ehm/0a7PGxj8rn/ZP9P516FOvGej0Z8fisuqYf3o+9H+tzrqKQHNLXSeUFFFFABRRRQAUUUUAFFFFABRRRQAUUUUAFFFFABSUtJQA3+VYfirxRpvg3Q7nVtXufsdhbANNP5bPsBIGSFBOMkZOMDqeK3P5Vna1o9pr+l3On3sKXFrdRtFLE4yrqwIIPsQTUyvZ8u5VPl51z35b623t5GH4b+KnhHxicaL4j07UHx9yC5RnH1XOR+IrqYpVlHyMpX2r8nvjL8MLr4SfEXU9AkLmBH860mPWW3bJRvqOVPuppfCvxk8deDSg0nxRqVvGn3YXnMsQ/7Zvlf0r53+1/ZydOtCzXZn68+APrVCOJwGIUoySauuj81/kfrHg0KSRXwJ4Q/bo8baOUTWrGw12EfeIBglb/gS5X/xyvcfCP7cHgnXdserRXmgTHgtNH5sWfZkyfzUV6NLMcPV+1Z+eh8fjeEs3wN3KjzLvHX8N/wPopvYUDPeuf8ADfjjQvF9t9o0bV7PUYscm3mV8fUA5B9jW/jdx1X1r0k1JXTPkZ050pOM0010ehLRSdKWmSFFFFABRRRQAUUUUAFFFFABRRRQAUUUUAFFFFABRRRQAUUUUAFFFFABRRRQAUUUUAeKaz+x38G/Eeu6hrOp+AdNvNS1C4kurq4lMhMsrsWdiN2MliTx60Q/sYfBOEcfDbQz/vQlv5mvase9GBW6xFdK3O/vYHkEH7I3wZh6fDLw0f8Ae09G/mKuw/st/B+Hp8L/AAkf97Rrdv5pXqdFDxNZ7zf3sDzeL9m/4TQf6v4ZeEE/3dBtR/7Tq3D8B/hrB/q/h/4XT/d0e3H/ALJXe0Vn7Wp/M/vA46L4QeBYP9X4M8Pp/u6XAP8A2WrsXw38Jwf6vwzo8f8Au2EQ/wDZa6PmjIpe0m+rAx4fCGhQf6vR7CP/AHbVB/Srkej2MP8Aq7O3j/3YlH9Ku0Uc8urAi8hP7i/lTvKT+4Pyp9FK7AaFA6cU6iikAUUUUAFFFFABRRRQAUUUUAFFFFABRRRQAUUUUAFFFFABRRRQAUUlLQAUUU1mCjk4oAMn1prCuY8VfEjwx4IhL63rlnp2RkLNKodh/sr1b8Aa8Q8X/tz+D9ILx6Jp97r8o+6+37PEf+BP83/jtc1TEUaP8SSR62EyjHY7/d6MpLvbT73ofS2c9DTZJkiHzuq/U1+ffi79uDx7rJkTR4rHQYT90xx+dMPqz5U/98ivF/FXxT8ZeMnkOs+JNRvY36wtcMIvwjGFH5V5NXOKEfgTf4H3mC8PsyxFnXlGmvvf4afifp14l+MXgnwezrq/ifTLGVesUl0hk/74BLH8q6LRNbs/EOl2mpWErS2l3Es0LsjIWRhlTtYAjI55FfmZ+zX8IH+LnxMs7W4hMmj6fi7v2PRkB+WP/gbYH03HtX6fwxLbxrEihUUYGBgAV24HE1MVF1JRtHofOcR5PhsjrRwtOq51LXlskuytrr137FqiiivSPkAooooAKKKKACiiigAooooAKKKKACiiigAooooAKKKSgBCKbI6qMsQKzda16z0KDzLmTBP3UHLN9BXl/iTxhe6+zRofs9qePLQ8sP8AaPf6dKxnVjD1O/C4OpiXppHudb4k+JFppYeGxAvLocZB/dqfc9/w/OvMda1y/wBfm8y8uGkAOVjHCL9BUZh9qYYq86pUlU3Pr8Lg6OGV0rvuyg0XtUTRVoNH7VG0Vc9j1lMzmjqF4q0XiqB4qmxspGe8dQPHWi8dV3jxWbR0RkZ0kdV3jrRkjqtJHUNHRGRnyR1VkjrRdK0PC/h6TxL4hstOXIWWQeYR/Cg5Y/kDSUW3ZGk60aNN1JPRanrHwE8EDTtNk125X/SLsbIcjlYgeT/wIj8gPWvYF61WtLSKxt4reBRHDEoREXoABgCrCgetfS0qapwUUfjuMxMsXXlVl1/BdESUUUVocYUUUUAFFFFABRRRQAUUUUAFFFFABRRRQAUUUUAFFFFABRRRQAUUUUAFFFFAHzH/AMFCfiT/AMK//Zz1ezgl8u/8RSppMWDzsbLTHHoY0ZT/AL4r86P2Ovhqfil+0T4Q0uSLzbG1uRqV5kZXyoP3mG9mYKn/AAOvZv8Agp98T/8AhJfjBpfhC2l3WnhyzDTKDx9pnw7Z+kYi/M16X/wSr+GJt9M8W+PrmLDXDrpFk5HOxcSTEexJiH1Q1G7L2R+gI4FLRRVkBRRRQAUUUUAFFFFABRRRQBBLMkCNJIwSNAWZicAAdSa/Gz9vH9rCf4/+PpND0K8ceA9ElKWiIcLezDIa5Ydx1CZ6LzwWIr7N/wCClX7Q8vwr+FaeDdHufK8Q+K1eGR0bDwWI4lb2L5EY9QXxyK/ImvtsgwCf+01F/h/VlxXUKKKK+3KCiijrQB+h3/BJL4Yfatc8Y/EC5hylpEmj2TkZBdyJJiPQhViH0c1+mg5xXg37EXwxHwp/Zr8H6bLF5WoX1v8A2reZGG82f5wG91Qon/AK946Yr8jzPEfWMVOa2vZei0M3ufPn7d3xP/4Vb+zR4tu4pvL1DVIho9pzgl58q+D2Ii81h/u1+INfoJ/wVq+KH9oeLvCfgG2mzFp1u2q3iKeDLKSkQPuqo5+ktfn3X3OQ4f2WG53vLX/L+vMtbBXa/Dz40+O/hRdCfwj4r1TQ/m3NDa3DCFz/ALcRyjf8CBriqK9+dKFVcs1dDPun4Yf8FXvHXh/ybbxtoGn+KrZcBru0P2K6PqTgNGfoFX619dfDD/gon8GviOIoJ9dk8J6g+B9m8QReQuf+uwLR4+rA+1fi5RXhYjJMJW1iuV+X+WwrI/oz0rV7HXbKO9068t7+zlG6O4tZVkjceoZSQavjpX89HgP4r+Mvhfffa/CfibVNAmzuYWNy0aSf76A7WHswIr6v+GH/AAVW+I3hjybfxhpOm+MrRcBp1H2K6P8AwJAYz/37H1r5vEZBiKetKSkvuf8Al+JPKfrQc0ZrzL4BfGrT/wBoP4a2HjPTdLv9Is7qSSJINQCbmKNtZlKkhl3AgHg5U8CvTcc5r5ecZQk4SVmiRaKKKACiiigAooooAaRzQflGaU8iuA+PXjwfDL4N+MfFHmeVNpulzzQEnGZthEQ/Fyo/GnCDnJRW70A/FL9qnx3/AMLL/aI8e68snmwTapLBbuDndDD+5iP4pGpr9bP2FPAZ+H/7Lvge1kj8u51C1OqzHGCxuGMiZ9xG0Y/Cvxc8CeFrnx9470Dw9bZN1rGoQWSHqQ0sgTP/AI9mv6FNI0y30XSrOwtIxDa2kKQRRjoqKoVR+AAr7LPZqjQpYaP9WVkXI0KKKK+MICiiigAooooAKKKKACiiigArkfin4wT4f/DTxT4mkKgaRplzejd3aONmA/EgD8a63vXyr/wUn8cDwh+y5rVmknl3OvXdvpcZB5wX81/zSJh+NdGGpe2rQp92ho/Gu4ne6nkmlcySSMXZmOSSTkk1HRRX7JFcsTQKKK2vBHhm48aeM9B8P2uftOq38FjFgZ+aSRUH6tUzapw5mB+2v7E/gw+BP2XPh/p7x+XPcaeNRlyMEtcM0/PuBIB+Fe596o6RpsGjaTZ2FqgitrWFIIkHRUVQAPyFXu4r8ZrTdWrKb6tsyFooorMAooooAKy/EeiW3iXw/qek3i77S/tpbWZfVHUqw/ImtSimm07oD+c/xRoNz4V8S6tot6u28067ltJl9Hjcqw/MGsyvoz/goB4E/wCEE/an8XrHH5drqzx6tCcY3ecgMh/7+iX8q+c6/Y8LVVajCa6pM1CiiiukD9o/+Ccnjr/hNf2V/DsEknmXWhzz6TKc9Nj74x+EckY/CvqCvzV/4JFePQt5488Fyy/fjg1e2jz02kxTH/x6D8q/SqvyTM6PscXUj3d/v1M3uFFFFeaIKKKKACiiigAooooAKKKKAM/VtMt9Z0m80+7jE1rdQvBNG3R0ZSrA/UE1/Pd8QPClz8P/AB74h8OXG4XOj6jPZOx4JMchXP44z+Nf0Pg8Yr8bP+Cl3w+/4Qr9pvUdSii8u08RWUGpIVHy78eVIPrui3H/AH/evqeH63LWnSf2l+RUT9T/ANnzx+Pih8E/BnippPNn1HTIXuGBz+/Vdsw/CRXH4V6L0FfEX/BKb4h/8JF8DtY8LTS7rnw7qbGNM/dt5xvX/wAiLPX271rwcbR+r4idPs/w6fgJi0UUVyCCiiigAooooAKKKKACiiigAooooAKKKKACiiigAooooAKKKKACiiigAooooAKKKKACiiigAooooAKKKKACiiigD4s/4Kd/DA+KPhDpXjG2i3Xfhu72TsBz9mnwjE/SQRfTc1fKP/BPb4of8K7/AGidLsLiXZpviONtJmBPAkYhoTj18xVX/gZr9XPiL4OsviF4G17wzqA/0TVrKWzdsZKb1IDD3BwR7gV+Euqafqvw68a3VlKXsda0S/aJipw0U8MmMj6MtQ9Hctaqx+/9FcT8HPiHbfFj4XeGfFtttC6pZRzSInSOXG2VP+AuGX8K7arICiiigAooooAKKKKACiiigAooooAKKKKACiiigAooooAKKKKACiiigBhFfNPxW8Nf2D4tneNMW95/pCY6Ak/MPzyfoRX0seo9a84+N2hDUfDcd8q5lspAxP8AsNwR+e0/hXLiYc9N+R7eT4l4fFRT2lp/l+J4NHHVmOOkjSrMaZrw0j9LlII481ZSOhEqzHH7VaRzSkNSOrCR06OOp0jq0jmlIYsdTLHUiRVOsWO1WkYSkQrFUgiqdYqkWP2qrGLmVxF7U4Rn6VZERpwhqrEc50nhnxzPpu2C93XFv0EnV0/xFejWl7BfQLNBIskbdGWvFvJrS0XWbrQrjfA+Y2PzxN91v/r+9dNOs46S2PCxeAjVvOlpL8Gev4zRnjNZWja9ba1B5kJ2uPvxt1U/4e9a2K7001dHzMoyg3GSsx1FFFMQUUUUAFFFFABRRRQAUUUUAFFFFABRRRQAUlLRQB8w/tt/Cw+KvBMXiezh3X2ikmXaOXt2I3fXacN7DfXwekVfr5rGlW2s6TeWF3EJbW6ieGWNujKwIYH6gmvyx8f+C7jwH411jQbjJayuWiVyPvp1RvxUqfxr4/OMNaSrLrv6n7zwBmzqUJ4Co9Y6x9Hv9z/M5dIqmSH2qwkPtUyxV8+kfrUqg7TLu70q6jurG6ms7lDlZreQo6n2I5Fez+BP2svHnhHy4bu7TxBZrgeVfjMgHtKMMT7turxxYanWD2rrpVqlF3hJo8LG5dg8wjy4ikmvNa/J7o+5fAP7YfhLxQYoNYWXw7dtx+//AHkJPtIo4+rBRXuWm6rZ6zZx3Vjdw3cEgyksEgdGHqCODX5WLDXT+DvHfiHwJdi40PVLiwJOXjRsxP8A7yHKt+Ir3aGbSjpWV/NH5lmXAtGd54Gpyvs9V9+6/E/TfO04J/Sl3da+Xfhx+2PDcmO08YWX2Zzgf2hZqWj+rpyR9Vz9BX0Z4f8AE+meKLBL3S76G/tn+7JDIGX6cdD7Hmvfo4mnXV4M/LMflOLy2XLiINLvun6M2qKKK6TyQoopKAFooooAKKKKACiiigAooooAKKKKACiiigAooooAKKKKACiiigAooooAKKKKACiiigAooooAKKKKACiiigAooooAKKKKACiiigAooooAKKKKACiiigAooooAKKKKACiiigBmcjpigHI60wgp0x+NYfirxnovguwa91rUobCAdPNbBY+ir1Y+wBNJtRV2VCE6slCCu30WrN81ma14i03w3ZPdapfW+n2yctLcSqij8Sa+XviP+2VcSNJaeD7EQryv9oXq5Y+6R9B9WJ/3a+cPFPizWvGd8b3W9TudSuOcGd8qnsq9FHsABXj18zp09ILmf4H6BlnBmMxdp4l+zj23l93T5v5H1v49/bO8L+HzJb+H7SfxDcrkebzBAD/vMNx/BcH1r508dftQePvGvmRLqY0WzbjyNNBjOPeTJf8AIge1eatDULw+1fP1sfXrac1l2Wh+q5dwtleAtLk55d5av7tl9xRvJJ72d57iaSeZzl5JWLMx9ST1qo8OO1ajQ1C0VeY3c+2puEFaCMt4qgeHNajw123wP+Hh+I/xP0bRnj32nm/aLv08lPmYH64C/VhRTpupJQjuycVjIYTDTxE3aMU2/lqfZ37I3wuHw6+GFvd3MWzVdZ23lxkfMqEfu0P0U5x2LNXuq4zTIYlt4kRQAqjAApcZPHFfo1GlGlTjCOyP5Cx+MqY/FVMTV+KTb/yXyRLRRRWxwhRRRQAUUUUAFFFFABRRRQAUUUUAFFFFABRRUbusalmIVQMkk4AFADuR9K5PxP41i0zdbWhWa76E9VT6+p9qzPE3jB7l2ttPcpEOGlHVvYeg965Dy89q5KlbpE9vCYC9p1fu/wAyK9uZr+czXEjSyHqSarmKr3lD0ppiz2rjaufSRairRKJipjRe1XzDUbRYqbGimUGiqF4q0WjqF46ixqpGc8dQvHWi8VV3jqWjeMjOeOq7pWlJHVaSOoaOiMjOkjqtJHWjIlVZExUNHVGRnSJXrvwG8ObFvdZkHLH7PET6DBY/+gj8DXlUkdfTvgvRhoHhnTrLbtkSIGQf7Z5b9Sa6sJT5p83Y8HPcS6eH9mt5v8Fv+hvUUUV7R+eBRRRQAUUUUAFFFFABRRRQAUUUUAFFFFABRRRQAUUUUAFFFFABRRRQAUUUUAFZmv65Z+GNA1HWdQlEFhp9tJdXEp/gjRSzH8ADWnXyX/wUh+Kv/CCfAY6BazeXqXii4FmADhhbph5mHsfkQ+0lJjR+XvxD8Y33xM+IOu+JLwM17rF9LdFBzt3uSqD2AIUewFftR+zj8M1+EPwT8J+F2jEd3a2ayXmB1uJMyS/XDswHsBX5VfsSfCs/Fb9ofw3aTQ+bpmlP/a97kZHlwkFQfUNIY1Psxr9o6mI5BRRRVkhRRRQAUUUUAFFFFABUMsywxvI7BEUFmZjgADvT+pr58/bu+Kx+E37Nfii7gl8rU9XQaNZEHB3zghyD2KxCVgfVRV0acq1WNOO7dgPyj/ay+Mknx1+O3iXxKkzS6Us32LTFJ4W0iJWMgdt3zSEermvHqOtFfslCnGhCNOGyVjUKdHE8rBURnY9Aoya9k/ZU/Zx1L9pX4nW+gQSSWei2q/adW1FFz9ngBxhc8b3PyqPqcEKa/Zn4VfAvwT8GNFg03wj4estNVE2vcrEGuZz3aSU/MxPucemBxXiZhm9PAy9mlzS7dvUTdj8BJbeWByssTxsOodSDXon7Ofw1b4vfG7wf4S8syW9/qCfagO1un7yY/wDftHr95Na8L6N4mtGtdX0my1W2YYMN7bpMhH0YEV5/4P8A2Zfhj8PvHX/CY+GvCFjoeveTJbiayVo4wj43YiB2KeMZCg4JHevHnxCp05LkalbTW+v4C5j1CGFYIkRAERQAqqMAAdqdLIsKM7EKqjJJ6AU8mvDP21fid/wqj9m/xjqsU3laheW39mWRBw3mz/u8r7qpd/8AgFfHUoOtUjBbt2IPx9/aT+JjfF745+MvFQkMtre37raHP/LtHiOH/wAhov45rzOgnJor9lowVKmoR2SsahRRRWoBRRRQAVPY2U+pXtvaW0TTXE8ixRxoMs7McAD3JNFlY3OpXUVtaW8t1cSsFSGFC7ufQAck19kfsWfsXfEHUvjF4V8V+K/Cl5ofhTSrkX7yamohklkjBaFVhYhyDIEJJXGAea4cXi6eGpuUmlZfeB+nPwU+HUHwo+E/hXwlBtxpOnxW8rJ0kl25lf8A4E5ZvxrugcmhelHSvyGUnOTk92ZC0UUUgCiiigAooooAb/Svi7/gqn8Qf+EZ+AWn+G4Zdtx4j1OON0zjdBD+9c/g4h/OvtLivyS/4Kq/EP8A4ST476X4Yhl3W/hzTEEiZ+7cTnzH/wDIYgr2Mno+2xcOy1+7/gjW5yP/AATZ8Af8Jr+1BpF7LF5lp4etZ9VkDDjcAIo/xDyqw/3a/ZnpX5+f8Ekvh79h8FeM/Gc8WH1G9j023dhzshXe5HsWlUfVPav0Ezk4rXO63tsY0topIctx1FFFeESFFFFABRRRQAUUUUAFFFFACDpX5of8FdvHXm6z4B8HRSY8iCfVbiPPXewiiP4eXN+dfpbX4k/t/wDjz/hPP2p/GLxyeZa6TImkQjOdvkqFkH/f3zfzr6DI6PtMWpfypv8AT9So7nzrRRRX6aWFfSn/AATx8Dnxt+1R4VZ4/MtdHWbVpuOnloRGf+/rxV811+jf/BIjwJuuPHvjOWP7qwaTbSY65JlmH6Q15Oa1vY4ScvK336Cex+lFFFFflBmFFFFABRRRQAUUUUAfmn/wV18BeXqXgLxpFHkSxTaRcyY6bT5sI/HfN+VfnRX7T/8ABRbwF/wnX7LXiSWOPzLvQ5YdXhGOnlttkP4RSSn8K/Fiv0rIa3tMIo9Ytr9f1NFsFFFFfRjPov8AYA8ff8ID+1N4PeSTy7TV3k0iYZxu85SsY/7+iL8q/bfPy5r+c3w9rd14a1/TdXsn8q8sLmO6gf8AuujBlP5gV/Qt4K8S2vjTwhoniCyObPVbKG+hOc/JIgdf0avgOIqNqsKq6q33ESN2iiivkSQooooAKKKKACiiigAooooAaTmvgn/grR8Ov7W+GnhPxlBFum0a/eynZRz5M65BPsHiUfWSvvY8Yryr9qL4df8AC1vgD438NJEZrq506SW1QDJNxFiWID6uij8a7cBX+r4qFTs/wejGtz82v+CXHxE/4RT9oabw9NLttfEunS2yoTgGeL98h/75WUf8Cr9e81/PT8KPHM/wx+JvhjxVb7vM0fUYLsqvV1RwXT6MuR+Nf0FWF5b6tY215bSrNbXEayxSIch0YZBHsQa9ziChyV41V9pfiv8AgWHIu0UUV8sSFFFFABRRRQAUUUUAFFFFABRRRQAUUUUAFFFFABRRRQAUUUUAFFFFABRRRQAUUUUAFFFFABRRRQAUUUUAFFFFABX5O/8ABSj4UHwR8bovE9rDs03xTb/aCVGFFzHhJR+I8t/q5r9Yq+a/2+fhN/wtH9n3Vri2h83VvDrf2vbbR8xRARMv0MZY47lFpPYa3PHP+CWXxZ/tHw34k+Hl5NmbT5P7UsFY8+S5CyqPZX2H6ymvvYdK/Dj9mT4rv8Gfjd4Y8TPKY9PjuBb34HQ20nySZHfaDuA9VFfuDDKk6LJGwdGAZWU5BB7ihAyeiiimIKKKKACiiigAooooAKKKKACiiigAooooAKKKKACiiigAooooAZnoaz9d01dW0i7tHxtliZPzGAa0eCKOoxSaurDjJxakt0fJ/kNFIyMCGUkEHsasRpWx4y0/+z/FmpwgYHns4HoG+YfzrOiSvAceWTR+r06qqUozXVXHRpVqOOmxpVmNKEjKUhUjqxHFSxx1YSOtEjmlIRI6mSOnpHmp0jq0jmlIjWKpVj9qlWKpliq7GLmVxFThDVoRU4RVVjNzKnk0hhq95VIYqLC5yCzuJtOuEmgcpKvcd/Y16L4d8SR6xFtbEdwo+aP19x7V58YqIWkt5llicxyIchl6itYTcH5HHiMPCvHz7nro64pCaw/DfiFNXi8uQhLhB8y+vuK3eK7k1JXR8xOEqcnGW46iiimQFFFFABRRRQAUUUUAFFFFABRRRQAUUUUAR4z9K+Jv23fBP9neMdK8RRJiPUYTDKQP+WkeME/VWA/4BX2yTz9K8R/a88MDXvhHdXYG6bTLiK5XA5xnY36OT+FefjqXtcPJdtfuPqeGMa8FmlKd9JPlfz0/M+A0hzVhIamSL2qZIc18Kkf03KZCkXtUqxVYSGplhq1E55TKyw1MsHtVlYvapFhq7GLmVlhroPCHjTW/Auoi80TUJrKXjeqnMcg9HU8MPrWasPtT1grSDcHeL1OSvCniIOnUScXunqj64+Ff7U2meJjFp/iYJo2oHCrcg/6PKfqeUP149+1e9xTpPHvRgyEZDA5BFfmgsHtXqPwr+OuufDhorOVm1PRQcG0lb5oh6xt2/wB3p9M5r38NmTXu1vv/AMz8qzjhKOtbAaP+V7fJ/oz7jPHvTCcjgfhXN+C/HekePNKS/wBLuRNGeHQnDxt/dZex/n2yK6bJVvb1r34yUldPQ/LKlOdKbhUVmt0x9LRRVEBRRRQAUUUUAFFFFABRRRQAUUUUAFFFFABRRRQAUUUUAFFFFABRRRQAUUmaWgAooooAKKKKACiiigAooooAKKKKACiiigAooooAKKKKACiiigAooooAKKKKAI8VWur6CxgknuZkgijUs8krBVUDqST0Fcx8QviXo3w5003WpT5lcHyLaPmSU+ij09SeBXx78TvjDr3xMumS5l+x6WrZisIGOz2Ln+Nvc8egFcGJxcKCtvLsfS5RkOJzSV17sP5n+i6nr/xS/avtdMabTvCESXs4yrajMD5KH/YXq59zgf7wr5h8S+ItV8Xai9/rF/Pf3b/8tJmztHoo6KPYYFMMHXio2hr5iviatd6vTt0P2rLMnweWRtRh73WT1b+f6IzmhqJoPatJofao2irhsfSqZmND7VE0VabQ+1RPDUtGymZbw1C8Nabw1C8VQ0bxmZbxYr61/YZ8FBINe8TzJ8zutjbseoUYeT8CSn/fJr5XeL2r9Ev2c/DY8MfB7w7b4xLPD9rkPcmUlxn6BgPwr2Mqpc9bmf2UfA8cY50cuVGL1m0vktX+S+89Qooor7E/nwKKKKACiiigAooooAKKKKACiiigAooooAKKKikkWJGd2CooySegFACSypbxtJIwRFGSzHAFee+I/EkmrOYICUtAeexf3Pt7U/xFr76rKYYSVtVPHq59TWOsXtXHUqc2i2PewmFUP3lTf8v+CVhFTvJ9qtCKneX7VhY9bnKnk00xVe8oelNMVFg5yiYqjaKtBoqiaKlYtTM9os9qgePFaLxVA8eKho2jIznjqCSPNaMkdVpEqGjeMjOkSq0iVpSR1VkSs2jqjIzpEqrIlaMiVUlSoaOuMibwtpn9p+JdOtiMq0ylh/sg5P6A19NAYVfpXhnwksVuPF6yEf6iF5Afc4X/ANmNe65Ga9TCRtC58TnlXnxCh2X5jqKKK7T5wKKKKACiiigAooooAKKKKACiiigAooooAKKKKACiiigAooooAKKKKACiiigAr8gv+ChfxY/4WP8AtBX+mWs3maV4Zj/suEKflMwO6dvrvOw/9cxX6d/Hj4mW/wAH/hL4m8WzFTJp9oxtkfpJcN8kS/i7KD7Zr8RPD+i6t8SfHFhpdsXvdZ1u/SFWc5Mk0r43Mfq2SfrUyKifpF/wS++FB8OfDLWPHF3Dtu/EFx9ntWYci1hJBI/3pC4P/XNa+265v4eeDbD4e+B9C8M6auLLSbOK0jJGC2xQCx9yck+5NdHkU0rCeotFFFMQUUUUAFFFFABRRRQAmOK/Mf8A4K4fERrnxJ4J8DwyER2ltJq9ygPDNIxjiz7gRy/991+nGelfiN+3/wCLH8XftWeNnL7oNPki06Fc52iKJVYf997z+NfQ5DS9pjOZ/ZTf6FR3Pnaiiiv0ws/Yr/gmj8KofAX7OlnrskW3VPFM76hM7DDCFWMcKfTapcf9dTX1xjmvGf2PNVttY/Zj+G09mUMSaLBbtsORvjHlv+O5Gz717N3r8cxk5VMRUlLe7M2LRRRXKIaK/ND/AIK2fFDz9V8HfD+3myluj6zeoDxubMUOfcATH6OK/S4napNfgz+1X8T/APhb/wAf/GniWOXzrGW+a2smByDbxfuoiPTKoG+rGvociw/tcVzvaK/F6IqJ5LVjTtPuNV1C2srSJp7q5lWGKJBlndjgAe5JFV6+kv8Agnz8MP8AhZf7TXhxpovN0/QA2tXORwPKx5X/AJFaL8Aa/Q8TVWHoyqS6K5Z6f8dP+CX/AIp8B+Ek8QeCtUbxWbe2WS/0logl0rBQZGhI4lGd2FwGxgDca+H2UoxVgVYHBB6iv6PwOMdq/KT/AIKc/s4Wnw/8X2PxG0C1FtpPiKdodRgjGEivsFt4HbzVDEj+8jH+KvlMpzedap7Cu7t7P9GSmfDVKvWkor7RlH7p/sp+FfASfBzwl4m8H+FNJ0NtX0yGeaSzt1EvmFQJFaU5dsOGHJPSvbunavk7/gmT4hfW/wBlfS7V3L/2VqN3ZDPYF/Ox/wCRq+sj1FfjmMi4V5xk72bM2LRRRXKIKKKKACiiigAooooAgmmS3ieSRwkaKWZmOAAOpNfz+/HPx+/xR+MXjDxUWLx6pqc08G7qsO4iJfwQKPwr9mP20PiN/wAKu/Zs8b6tHL5V7cWR061IOG82ciIFfdQ7P/wGvxu+AHw8b4sfGjwb4U2GSHUtSiS4A6iBTvmP4Rq5/CvsshpqnTq4me233asuPc/Zr9kD4d/8Kx/Zv8C6I8XlXbWC3t0pGGE05Mzg+6l9v/Aa9mH3qZFGsMaooAVQAABgAVLXyFWbq1JVJbtt/eQFFFFQAUUUUAFFFFABRRRQAUUUUAYvjDxHbeD/AAprGvXp22el2U17Mc4wkaF2/RTX883iHW7nxLr+pavev5l5f3Ml1M/953Ysx/Mmv2V/4KK/EH/hA/2W/EUccnl3muyxaPDz1EjbpB+MUcg/Gvxar7zhyjy051n1dvu/4cuIUUUV9iUFftP/AME6vAX/AAg37LPhuSSPyrrXJZtXmGOvmNtjP4xRxn8a/Gfw/otz4k17TtJsk8y8v7mO1hT+87sFUfmRX9DPgzw3beDfCejaBZDFnpdlDZQjGPkjQIv6KK+N4jrWpwpLq7/d/wAOTI26KKK+EICiiigAooooAKKKKAMTxl4ctfGPhPWdBvRus9UsprKYYz8kiFG/RjX89HiPQ7rwx4h1PR75PLvdPupbSdP7roxVh+YNf0Y8dK/E3/goP8P/APhAP2pfFflxeXaa15esQcY3ecv7w/8Af1Za+t4crctadJ9Vf7ionzfRRRX6AWFfs3/wTf8AiF/wnX7MGiWksnmXnh+5m0mUk87VIkj49BHIi/8AAa/GSv0A/wCCSXxE/s/xx4z8Fzy4j1Kyj1K3VjwJIW2OB7lZQfpHXz2e0fa4RyW8Wn+j/MT2P1Dooor8zMwooooAKKKKACiiigAooooAKaw3AinUUAfgl+1N8Of+FUftA+OPDaReTaQai89ogGALeXEsQH0R1H4Gv1k/YL+JA+JX7MPhGeSXzb7SYm0a55yVaD5Y8+5i8o/jXyN/wVr+Gn9m+NfCPjm3ixFqdo+mXTKOBLCd8ZPuyyMPpHVz/gkj8Sza6/4y8BTy/JdwR6vaITgB0Ijmx6kh4j9ENfbYv/bcrhW6xt+Gj/zLeqP02ooor4kgKKKKACiiigAooooAKKKKACiiigAooooAKKKKACiiigAooooAKKKKAE7V5n8dPjz4V/Z88FzeIfFN6IwSUtLGMg3F5LjiONe/uTwBySK5r9pz9qzwt+zR4VNzqjrqHiC6Q/2docLgSznpvY87IwerEewBPFfjT8ZPjV4p+O3jW58S+LNQa7u5Plht0ysFrFnIiiTPyqPzJySSSTXvZblM8a+eekPz9Ckrn6o/sR/tj3X7Tep+MdO1y1ttM1WxuBe6fZ254Fi2E25PLMjgbm4z5owAOB9ajrX4KfswfGKb4E/G3w14rDuunwzi31GNefMtJPllGO5AO4D+8q1+8Vpdw39rDcW8iTQTIHjkQ5V1IyCD3BFLOMEsHXTgrRktPluDVi3RRRXhEhRRRQAUUUUAFFFFABVa4t47uCSGZFkikUo6MMhgRggjuKs0UAfhj+0j8KJfgr8aPE3hbYy2dvcmaxZv47aT54jnuQpCk+qmv1A/YQ+Lv/C1/wBn7Ro7qfzdY0D/AIlN3uOWIjA8pz35jKjPcq1eNf8ABUb4Pf2t4W0L4jWMG640txpuoso5NvI2YmPsshK/9tRXgX/BOn4w/wDCuvjjH4fvJ/L0fxUgsXDHCrcgkwN9SS0Y/wCutRsy90frhRRRVkBRRRQAUUUUAFFFFABRRRQAUUUUAFFFFABRRRQAUUUUAFFFFABRRRQB4V8V7UQ+MJGx/rYUf+a/+y1y8SV3Xxgix4htX9bcfozf41xcS141VWqSP0TAT5sLD0JY0q1ElRRJmrkaVmkdEpD40qzHHmmRpmrUaVokckpCpHmrCR0scdWI460SOWUhqRVMsdSJHU6RVaRzuZAIqeIasrFTxDV2MnMqeVSGGr3lUhiosLnKBiqNo6vtFUTxUWLUynG8ltKkkbFJEOQw6ivQNA1yPV7fnCTqPnT+o9q4V46WzupdOuUnhO11PTsR6GnCTgznxFFV4+a2PUP4aCARVLS9Sj1O2WZCMHgr3U+lXeMV2p31R8404uz3HUUUUxBRRRQAUUUUAFFFFABRRRQAUUUUARkciuV+Jukf298PPEGn9WuLKZF9m2HB/A4rrPQVXvESW0lRhkMhBHsaiS5otdzWhN06kZrdNP7j8tUg5xirCQ1antfIupov7jlfyNOSGvgJL3j+q4VOanFkKRVMkNWEhqZIaEiJTK6Qe1TLDVhYamWH2q0jFzKqxe1SCE1aWGpFhq7GTmVBBzTlg9quiGnCH2osZ+0L3g/xZqngfWI9R0m5NvMvDoeUlXurr3H+Rg19i/C/4uab8SNNHl4tNViUfaLN2yV/2lP8S+/bv2z8XCHnpV/RtTvvD2pW+oafO9tdwNuSVDyPb3B7g9a9HC4qVF23j2Pk85yWjmcOePu1Fs/0fdfkfoJRkNXnHwk+K9v8RNN8uYJb6xbqPPtw3B7b09VP6Hg9ifR6+ohOM4qUXofimIoVMNUlSqq0kPoooqzAKKKKACiiigAooooAKKKKACiiigAooooAKKKKACiiigCLNVru/t7NYzcTxweYwRPMcLuY9FGepPpXOfEL4iaJ8NNAl1XWLkRqvyxRJzJM/ZEXuf0HU4FfA3xZ+MOvfFjXReXkjWtjbuTaWMTnZAP7xP8AE/q35YHFefisbDDq28ux9XkfDuJzmTlH3YLeTXXsu5+kwGF+lLnFfHnwI/atn05oNC8aTtNb8Rw6s/LJ6CX1H+319c9R9cWV5BqFrHcW8qzQyAOkiMGUg8ggjqK2oYiniI80H8jzMzynFZTW9liI6dGtn6F6ikpa6jxwooooAKKKKACiiigAooooAKKKKACiiigAooooAKKKKACiiigBleV/F7412Xw6gNnabLzW5FzHBn5YgejPjt6DqfYc1H8aPjHH4Es207TWSbXZ14HVYFP8bD19B+J46/Jl7Pc6jdzXd3M9xcTMXklkbczMepJrycVi/Ze5Df8AI+4yHIXjGsRiV+76Lv8A8Ag8Qa1qHinVJtQ1S5e7u5TlpHPQdgB0AHYDgVmmDnpWgYeelIYeelfOSvJ3Z+w0lTowUKasl0M0w0xofatIw0xofaosbqZmND7VG0NaTQ1E0NS0aqZmPDULw1qNF7VC8NQ0bKZlvFUDw+1ajw1XeLFS0bxmUbawe8vILeMZeWRY1+pOBX6f6PYx2Gk2drEMRQxJGg9lAA/lX5z+ALRbrx74bhYZWTUrZSPYyqK/SOEfu0+lfR5VGylL0PyHjus5VaNLsm/vt/kTUUUV9AflYUUUUAFFFFABRRRQAUUUUAFFFFABRRSHpQA3tz0rh/E+vG/ka0gb/R1PzsP4z/hWj4q1swKbG3b94w/eMP4R6fU1yiJXPUn9lHsYPD/8vJ/L/MYkdTLFUiR1OkVc6R6jkQLFThFVoRU4Re1Oxk5lTyaaYqveVjtTTFTsHOZ7RVG0daDRVC8VS0Wpmc8dQPHWg8dV5I6ho6IyM6RMVWkStGRKrSJUNHTGRnSJVWVK0JExVWRayaOuMjOkSqsqVoSrVSVazZ2QZ3nwWt83+pzY+7Gi5+pJ/wDZa9aFeY/Bddo1VvUxD/0L/GvTz0NevQVqaPgs0lzYufy/JC0UUV0HlBRRRQAUUUUAFFFFABRRRQAUUUUAFFFFABRRRQAUUUUAFFFFABRRRQAUUVm67rNn4b0TUNW1GdbawsLeS5uJn6JGilmY/QAmgD8/v+CpnxezN4c+G9jPwn/E21JVPc5SBD+HmMQfVDXDf8EyfhD/AMJZ8VNQ8b3sG7T/AA3Bstyw4a7lBUY9dqbz7FkNfMnxj+JF78X/AIoeIvFt7uEuqXbSxxscmKIfLFH/AMBQKv4V+vX7H/we/wCFL/Abw/o1xD5Or3if2lqQIwwuJQDtPuihE/4BULVlvRHttFFFWQFFFFABRRRQAUUUUAFFFFADGPyn6V/P38fNSfWPjj8Qr6RtzXHiC/kz9bh8V/QI/wBxvpX89vxftnsvix40t5ARJFrV5GwPXIncGvr+G0va1H5IuJyNFFFffFH39/wTV/ax0/wVI/wt8W3q2lhe3HnaJeynEcU7n54GPYOcFT/eLD+IV+oQO4V/N+Dg5HWvsj9mb/go/wCK/hDa2vh/xpDN4w8LxYSKZpf9PtE9EduJFHZXIPQBgBivis1yaVSbxGH3e6/VEtH69DpSE4ry74Q/tJfD3452ccvhHxHaXt0U3yadK3lXkXruhbDYH94ZX0Jr1E818RUpzpPlmrPzIGSRrKhR1DKRggjII9K+Y/if/wAE6vg18SBNPb6HL4T1GTJ+0+H5fITPb9yQ0YH+6oPvX1BTSCDV0q9XDvmpyafkB+U/xQ/4JQ+O/D5mufBOvaf4rthkraXY+xXR9AMkxn6l1+lfQX/BNn9nDxB8GPD3jDV/GGjzaN4h1C8SyjtrkAstvEu7cpBIKu8h5B58sV9r9aXAr0q2a4nEUHQqtNPr1HcCa+XP+Ckmm2t3+yP4pmnAMtpc2U1vns5uY0OP+Au9fUNfB3/BWD4nQaL8L/DvgaCb/T9bvvts8ankW0IP3h/tSOhH/XNvSscthKeLpqPdP7tQW5+WFFFFfrpofrb/AMEn/MH7OWtF/unxLclPp9ntv65r7VPUV8o/8EzfD7aL+yro1yyFDql/eXYz3AkMQP8A5Cr6uPUV+QY+SliqjXdmb3FooorhEFFFFABRRRQAUUUh6UAfnP8A8FcfiQIdL8EeA4Jfmmlk1m7jB5CqDFD+BLTf98ivOf8AglD8OP7e+MHiHxhPFut/D+n+RC5H3bi4JUEH/rmko/4EK8Y/bo+JX/Cz/wBpvxfeRS+bYaZONItcHICQfI2D6GTzG/4FX6J/8E0/hp/wgn7Ndhqc8Pl33iW7l1Nyw+YRZ8uIfTbHvH/XSvtsR/seUxp9Zfrq/wANC9kfWdFFFfEkBRRRQAUUUUAFFFFABRRRQAUUUh6UAfmT/wAFcfiF9p8R+CPBEMvy2ltLq1ygOQWkby4s+4Ecv/fdfnnXuH7afxE/4WX+0z451OOXzLO2vTpttg5Xy7cCLK+zMjN/wKvD6/Wcso/V8JTj1tf79TRbBRRRXqDPov8AYA+H/wDwn/7UvhBJI/MtNId9YnOM7fJXMZ/7+mIfjX7bdK/N/wD4JFfD/wD5HvxvNF/zx0e1kx/21mH/AKIr9IDzivzLPK3tcY4raKS/Uh7jqKKK+fJCiiigAooooAKKKKAE6ivzn/4K6fDzzdN8DeOIIvmhll0e6cDqGHmwj8Cs3/fVfoxnFeDftv8Aw8HxK/Zk8baekXmXllaf2pbYGWD2580hfcorr/wKvQy6t9XxVOfS9vv0Gtz8NqKKK/XTQK9h/ZF+In/CsP2jvAuuyS+Taf2gtndMThRDODC5PsA+7/gNePUqMUYMpwQcgisa9NVacqctmrfeB/SAPmGaMV5v+zj8RR8WPgd4M8UmXzri/wBNiNy2f+XhB5c3/kRHr0qvxmcHTm4y3WhkFFFFIAooooAKKKKACiiigAooooA+bP8AgoL8Mj8Sf2YvEohi82/0LZrVtxkjyc+b/wCQWlr8rP2TfiZ/wqP9obwV4ikl8myS+W1vGJwot5gYpCfXaHLfVRX7sajp9vq2n3VjdxLPa3MTQyxOMh0YEMD7EE1/P18XvANx8Lfij4o8KXG4yaRqM1qjt1kjVjsf/gS7W/GvssjqKvQq4WW36PRlrsf0IhwRmlBzXj/7KHxN/wCFufs/eC/EckvnXklitreMTljcQ/upCfTLIW+jCvX+lfH1IOlOUJbp2IHUUUVIBRRRQAUUUUAFFFFABRRRQAUUUUAFFFFABRRRQAUUUUAIvAr5f/a7/bZ0H9nDSZNJ04wa147uI822m78x2gI4luCOQO4Thm9h81cT+2l+3xYfBuK78G+BZ4NT8cEGO5vBiSDSvXPZ5vROi/xf3T+UGt63qHiTVrvVNVvJ9Q1G7laa4urmQvJK5OSzMeSTX1OVZO69q1dWj0Xf/gFJGn488fa/8TfFV/4j8S6nNq2sXr75rmc8+yqOiqBwFGABwBXP0UV+gwgoJRirJFhX7Hf8E3vjb/wtT4C22h31x5ut+E2XTZgxyzW2Cbd/ptBj/wC2Rr8ca+j/ANgf42f8KY/aC0j7ZP5OheIMaRf7jhV8xh5Uh7DbJtyeyl/WvGzjC/WsNKy96Oq/r0E1dH7aUUnUUtflxmFFFFABRRRQAUUUUAFFFFAHM/EbwTp/xI8C674X1Nd1jqtpJayHGSm4cOPdThh7gV+Ffijw9q/wv8eajo92Xsta0O+aFnjJBSWN+HU+mQCD6YNfv1X5m/8ABUH4Mf2H4x0j4j6fDiz1lRY6iVHC3Ma/u2P+/GMf9svepaKiz7m/Z4+LFv8AGz4QeHfFkbJ9qu7cR3saf8s7lPllXHYbgSPYg969Mr8x/wDgmH8aR4e8bar8OtRuNtjrim808OeFu41+dR/vxjP/AGyA71+nFNO4mrBRRRTEFFFFABRRRQAUUUUAFFFFABRRRQAUUUUAFFFFABRRRQAUUUUAeS/GBP8AiaWDf9MmH61w8a9K7j4uHOr2S+kRP/jxri4hXkVv4jPvcvf+yw/rqTxLVuNahiXpVuJcms0jpmyaJMCrUSVFGtW4krZI45MljSrEaU2NKtRpWiRxykLHHVhI6WNKsJHVpHLKQxY6kEVTpFUoiq7GDmVfJP8AdpphxV7yqaYqqxPOZ7R1E8daLxVXkjqLGsZGdJHVeSOtGRKqyJUNHRGRJomqtpN4GOTC/Dr7ev4V6FFKs0aupBVhkEd68vkSul8Hav8AN9hlbkcxk/qK1pSs+VnDjKHPH2sd1udhRRRXUeKFFFFABRRRQAUUUUAFFFFABRRRQA3HQVFdc28v+6al/iqlq10tjpt1O33UiZz9ACaWyKgm5pI/N7U0Emq3jKOGmcj6bjTUiqYoXkZj1JJNTRxV8JJe+f0/TlalFESRVOkPtUyQ1OkXoKEiZTIEhqVYqsJDUyQ1djBzKyw1IsPtVtYakWH2qrGLmVFh6U8Q+1WxCfSniGnykOZTWD2pfI+lXRBzS+R9afKTzj/D+sXnhnVrbUbCYw3UDblYdCO4I7gjgivsX4d+OrPx7oMN/AdlwvyXEGcmN+4+h6g+n418b+R9a6v4b+NLjwB4jivE3PaSYjuoB/Gnr9R1H5dzXo4Su6UrP4WfJ57lccfR9rBfvI7efl/kfZmBR0FU9N1GHU7OC7t5FmgnQSRyL0ZSMg1cPSvpNz8facXZi0UUUCCiiigAooooAKKKKACiiigAooooAKKKKAI8c+tcH8V/ivpPwp0Bry/fzruUFbWyRsSTN7eijjLdvckA1/i58XtO+FWjGafFxqcwItrNW+Zz/eb0Udz+Ar4W8Y+LNW8e67cavrFy1zdSnAHRI17Ig7KPT8epJrycZjVQXLDWX5H2/D3Ds80kq1bSkvvfkv1ZH4/8eaz8Sddl1XWJzIxysNunEUKdlQdh79T3rmvJ+taAt/rTvI9q+TlKU25Sd2z96w8KWEpqlSVorRJGb5P1r174JfH7VvhXdx2V2ZdS8PO3z2xOXgyeWjJ6epXofY815n5HtTTb8d6ulOdGSnB2ZzY7CYfMaLo4iPMn/V12Z+lnhjxVpvjDRrfVNKukvLOcZSRD+YI6gjuDyK2snPTj1r87vhh8UtZ+FmsLdafIZrKQj7TYSH93MPX/AGW9GH6jivuT4efEfR/iRosepaXMCOFlgfiSF/7rD+R6HtX1+FxccQrPSXb/ACPwLPMgrZTPmXvU3s+3k/M7Gikpa9A+UCiiigAooooAKKKKACiiigAooooAKKKKACiiigBnRq4H4sfEiD4faKZI9suqXAKW8Levd2/2R+pwPp1XiHXLXw3o9zqV3Jst7dCzHufQD3JwB9a+OfGfia88a6/c6reEgyHEcWciKMfdUfT9SSe9cOLr+xjZbs+lyTLPr9bnmvcjv5vt/mc/qFzcatez3l5M09zO5eSVzksTVbyPpV7yPrR5H1r5tq+p+yQ5aaUYbGeYPammHrWh5NIYajlNeczTD7Uxoa0mh9qjaGp5S1MzGhNRNDWm0NRPD7VNjRTMx4ageGtR4ageKpaN4zMt4qgeGtR4aryQ1LR0RmaHw2UR/EXwwxHA1K2/9GrX6Jxj5F+gr86/CkwsfFei3LcLDfQyn/gMgP8ASv0TibdEh9q+hyr4JLzPyLjaL+s0p+T/AD/4JNRRRXuH5wFFFFABRRRQAUUUUAFFFFABRRRQA3A4NZWvasulWbPwZW4RT3P/ANatKSRYoy7EAKMknsK851fUm1S/eXJ8pfljX0H/ANesqkuVHZhaHtp67IrFmmkaR2LOxyWPUmp446ZElW40rkSPfk+UWOOp0jzSxpmrMcdaJHLKRGsVSCGp1jqQRe1XYwcyp5NNaGrxix2pjR0WEpmc8VQvHWi8dVpI6ho2jIz5I6qyJWjIlVZUqGjqjIz5UqpKlaEi9aqSrWbOuLM+VeKqSLWhKtU5V61k0dkGUJlqpItX5V4qnKKzZ2QZ6N8GuINTHfen8jXpJ6GvM/g2edVX08o/+h16Yehr1aH8NHwuZf71P5fkhaKKK3PNCiiigAooooAKKKKACiiigAooooAKKKKACiiigAooooAKKKKACiiigAr40/4KW/Gb/hCvhPbeC7CfZqnieTE4Q/MlnGQX+m9ti+43ivsSaZLeJ5JHVI0UszMcAAdSTX4l/tXfGR/jj8bde8QQytJpMT/YdMU9BaxkhSB23ks5Hq5qW9CktTf/AGH/AINH4x/HvRobqDzdE0U/2rqG4ZVljYeXGex3SFAR/d3elfs2BivlL/gnd8GP+FZfBKHXr6Dy9b8VMt8+4YZLYAi3T8QWk/7ae1fV1NITYUUUUxBRRRQAUUUUAFFFFABRRRQAmc1+FX7anhF/Bf7UXxFsnjKLcam+oJ6FbgCfI/7+EfhX7qY5r8xv+Cs/wlksvEvhf4iWkH+i3sJ0i+dRwsybnhJ92QuPpEK+hyGuqOLs/tK3zKjufnvRRRX6YWFFFFAE9jfXOmXcV1Z3EtrcwsHjmhco6MOhBHINfTfwo/4KL/GH4aeTbX2rReMNLTANvryGSUDvidSJM+7Fh7V8u0Vy1sLRxC5asU/UD9Yvhr/wVY+HPiUQweLtI1TwfdNgPOi/bbVffcgEn/kM19SeBvjl8P8A4nRofCvjHR9alcZFvbXaGcfWIkOv4gV/PzTo5HicMjFGByGU4INfPV+HqE9aUnH8V/mTyn9HysG6GnZr8B/Cn7SnxT8FKqaN8QfENpCowsB1CSSIf9s3JX9K7Kb9u/47T2ZtW+Id+IyMbkt7dX/77Ee79a8eXDldP3Zq3zFyn7D/ABf+M/hP4GeE7nxD4s1WKwto1PkwZBnupAOI4k6sx/IdSQMmvxG/aF+OGr/tB/FHVPF+qjyVmIhsrINuW1tlJ8uIHvjJJPdmY4GcVx/izxr4g8eaq+p+JNav9d1Bhg3Oo3LzyY9MsTge3SsWvo8tymGAvOT5pvr29CkrBTkQyOqKCzMcADqTTa98/Yd+Ex+Lv7R/hawmg87S9Ml/te/yMr5UJDKrezSeWh/3q9jEVY0KUqktkrjP2F+APgI/DD4M+DfDEihLjTdLgiuAP+e2wGU/i5Y16CORSLxxS96/HJzdSTk93qZC0UUVIBRRRQAUUUUAJjFcF8cPiJF8J/hF4r8XysobStPlmhD9HmxtiX/gUhQfjXe9RXwj/wAFX/id/YHwq8PeCbebbc6/fG5uFB628ABwR7yPGR/1zNdeCofWMRCn3evp1Gj8yPDGg6j8QvG2l6PalrjVdav47WMuSS8ssgUE/i3Nf0GeD/DVn4L8K6NoGnp5djpdnDZQL6RxoEX9AK/I3/gmX8M/+E3/AGjrfWriLzLDwxZyagxYZUzN+6iX65dnH/XOv2KxXv8AEFa9aFCO0V+L/wCAOQ6iiivlSQooooAKKKKACiiigAooooATg1w/xo8exfC/4T+LPFbsqnStNnuYg3RpQh8tf+BOVH413FfE3/BVT4j/APCMfAvTPCsEuy68S6iokTP3reDEj/8AkQwV1YOj7fEQpd3+HUaPyauLiS7uJZ5XaSWRi7uxyWJOSSajoor9iiuVWNAoorpfhr4Mn+InxC8NeGLXPn6vqMFkrKPu+Y4Ut9ACSfpU1KipwcnsgP2V/YI+Hf8Awrn9l3whBJF5d5q0TaxcHGCxnO6Mn/tl5Q/CvojHNUdL0230jTLOwtIlhtbWJIIol6IigBQPoAKvd6/Ga9R1qsqj6tsyFooorMAooooAKKKKACiiigAqtd20V7bS28yLLDKhR43GQykYII9Ks0ULQD+fD4z+AZfhd8WPFvhORWA0nUpraIt1eIMfLb/gSFT+NcXX2v8A8FVfht/wjPxz0vxXBFstfEunL5j4+9cQYjf/AMhmCviiv1/AV/rGHhPuvx6/iaoKKKK7gP1Q/wCCTvxI/tv4W+JvBlxLuudDvxdwKx6QTjoB6CSNyf8AfFfeVfi//wAE4PiV/wAK+/aa0eyml8ux8RwSaRNk8b2w8XHqZI0Uf75r9oK/Lc6oexxcmtpa/wCf4mb3FooorxBBRRRQAUUUUAFFFFABRRRQAgr8nf8Agqx8Lv8AhGvjHo3jO2h22niSx8udwOtzb4Qk/WNocf7pr9YsCvlv/gov8Lf+Fjfs0azeW8Pm6j4clTWIdo58tMrMM+gjd2/4AK9XKsR9XxUG9no/n/wRrc8J/wCCSXxS83T/ABl8PbmbLQumtWSE87WxFPj2BEJ/4Ea/Rk81+FH7HHxT/wCFQ/tGeDtbmm8nTproaffEnC+RP+7Zm9lLK/8AwCv3VDZwa7M8w/scVzraSv8APqN7klFFFfPEhRRRQAUUUUAFFFFABRRRQAUUUUAFFFFABRRVK+voNJsp7y7uIrW0gRpZZ5nCJGgGSzMeAAASSaALTMFBJ4A71+dv7bH/AAUMTSftvgX4V6gst/8ANBqPiW3bKw9mjtmHVuxkHA/h5+ZeA/bV/wCCgtz4/wDt/gb4bXktn4a+aG/1uMlJdQHQpF3SI9z1fpwuQ3wh1r7XKslvaviF6L/P/ItIfNNJcSvLK7SSOSzO5yWJ6kmmUUV9x8JQUUUUAFKrFGDA4IOQRSV79+zB+xz4w/aU1VJ7WNtF8JQybbvXbmMlOOqQrx5j+wOB3I4B5sRWp0IOpVdkgP1O/Yx+Nf8AwvT4CeH9auJ/O1qyT+zdUJOWNxEAC593Uo//AAP2r3XqK86+CfwO8KfAHwbH4c8JWBtrfIkuLqVt893LjBkkbufYYA6AAV6LnmvyHEShKrKVNe63oZDqKKKxAKKKKACiiigAooooAK84+PnwptPjX8J/EPhG5CLLe25NpM4/1NwvzRP9AwGcdQSO9ej0UAfgJpeo618LvHdveQiTTdf0G/DhXGGhnik5Vh7MuCPrX7k/CX4jaf8AFz4caB4u0wj7NqlqsxjByYpOkkZ91cMp+lfnF/wUs+CJ8FfEy18dabb7NJ8TAi62D5Y71B82fTeuG9yrmus/4Jg/HD7BrOqfDDU7jEF9u1HSd56TKv76If7yAOB0+R+5qFo7FvVXP0joooqyAooooAKKKKACiiigAooooAKKKKACiiigAooooAKKKKACiiigDyL4rtu8Q2y+kAP5s3+FcjCOldP8T5N3ikj+5Cq/zP8AWuahFeTV/iM++wSthoLyLUQq5CKqxCrkQ4FQjSZZiFXIlqtEKuRCtUcU2WIlq3EtQRCrkQrVHFNk0aVajSooVq3GtaJHHJjkjqdYqWJM1aSP0rVI5JSK/kn+7TGixV/yuKY8dVYhTM146ryJWjLHiqsi1m0bxkZ0qVVlWtCZapyjrWbOyDM+VagWR7eVJY2KuhDAjsatyiqco61kzsjroej6TqS6rYRzrgMeGX0PcVfyK8/8I6r9h1D7O7fuZ+Oezdv8K78crmu2EuZHzeJo+xqNLboPooorQ5gooooAKKKKACiiigApD0paKAGZrjvi3qY0r4beILrdsYWkkan0ZxsX9WFdjgV41+1BrX9n/D5LBT82oXKIR/sr85P5qv51jWlyU5S8j0cto/WMZSpd5L7r6/gfIscVWEip8cXpVmOKvjEj+ieflI0hqwkVSxw1YSKqSOaUyFIamWL2qdIfap0hq0jnlMrLD7ZqVYasrFUqw1djFzKqwe1PEPNW1hqQQdOKfKZOZSEXNL5VXhBz0p3kUcpPtDP8qgxVoeRSGCnyh7Q9h/Z+8bMm/wAOXj5ABktCT+Lp/wCzD/gVe69TXxhpt3PpGo217bHZPBIJEYeoP8q+u/DGtw+IdDs9Rg/1dxGGx/dPdfwOR+Fe9g6vPHke6/I/L+IMEsPWVemtJb+v/BNiiiivRPkwooooAKKKKACiiigAooooAKKKKAGe1ee/Fz4taf8AC/RDNKwuNTmBFtZKfmc/3j6KO5/Ac1Z+J/xN0/4Z6C97dETXkmVtLQNhpX/oo7nt9SBXxB4p8R6j401u51XVZzcXc5z/ALKL2VR2UdhXl4zFqiuWPxfkfacP5C8yn7atpTX4vsvLuyn4o8R6n4y1q41XVbhri7mOST91B2VR2UdhWWIKvLB7U4QV8s25O7P2+lGFCCpwVktkiiIPal8j2q+IKXyPrU8pp7Qz/I9qQwe1aPkfWgwUcoe0MwwcVveCPGmr/D3XItU0i48qVeJIzzHKndHHcfqOowapGDimGD2q4Xg+aL1Ma0KeJpulVV4vRpn3d8LvilpfxR0UXdm/k30QC3Ni7ZeNv6qezfyORXdjmvzp8L+I9S8Ga1b6rpVw1tdwnqPuuvdWHdT3Ffa/wq+K2n/E7RxLCVg1KIAXNoWyyH+8PVT2P4GvqMHjFWXLL4vzPxLPsgll0nWo603968n5dmeh0UUV6h8WFFFFABRRRQAUUUUAFFFFABRRSUAN6rRu4pu7J/Cub8e+Jk8KeGry/OPNC7IVP8Tnhf8AH6A1MmopyZdOnKtNU4LVux418e/G51jVl0G0k/0S0bdMVPDyen0UfqT6V5J5VaMwkuZnmlYvJIxZmY5JJ6k00QV8zVm6s3Jn7TgKEMFQjSj0/F9WUPKo8qtDyKPIrDlPQ9oZ3lUww8dK0vI9qYYPalyjUzNaGo2g9q0mhqNovalY0UzMaGoXi9RWo0VQvDU2NVMy3hqB4q1Hh/CoHi9RUNHRGZlPFiq8kVaskVVpIqho6IzMwoVYMOCDkH0r9DPDOqJrXh/Tb9PuXNtHKMf7Sg/1r8/ZIq+y/wBnzWv7a+GWlhm3SWm+1f22N8v/AI6Vr2Mtlaco91+R8DxlS9pRpVv5W196/wCAenUUUV9Cfk4UUUUAFFFFABRRRQAUUUUANzxSgYoAxUFzcpawSSyHaiAsT7UAlfRHOeM9V8mNbKNsPIMvjsvp+P8ASuUiXpReXj6jezXEn3pGyB6DsKdEK4JS55XPp6NL2NNLr1LMS1bjXpVeIVciHNNEzZPElWo0qKJelW41rVI4psekeamWKnRpVlY60SOWUrFUw1E8WK0DF7VDImKGiVK5myJVaROK0JVxVSUVDR1QZnyrVSVavzDGaqSis2dsGUJVqnKKvzCqcorJnZBlCUVUmFXpRVOYVizugyjKM5qnKKvSiqUo61kztgd18HmAvNTT+8kbfkW/xr08crXk/wAJJMa5eJ/egz+TD/GvWU6V6tD+Gj4rM1bFS+X5DqKKK3PKCiiigAooooAKKKKACiiigAooooAKKKKACiiigAooooAKKKKACiimM4RSzEBQMkntQB8vf8FBPjWPhT8E7jR7G48vXvE+7T4ApwyW+P8ASJP++SE+sgPavzd/Zh+Dk3x0+M+geGSjnTTJ9q1KRf4LWMgyc9i3CA+rit/9sv44H45fG3VtRtJzLoGmH+ztLAPytEhOZB/vuWbPXBUdq+3f+CbHwQ/4QT4Wz+N9Rt9mseJyDb7x80dkhOz6b2y/uNlRuy9kfYFraQ2FrDb28aQwQoEjjQYVFAwAB2AFWqKKsgKKKKACiiigAooooAKKKKAG4/WsHX/GmgeFrzTbTWNZsdLudTlMFlFeXCxNcyAZKIGI3HHYVulsA57V+K/7fnx9Pxt+Od7b6dc+b4a8N7tN0/Y2UkcN++mH+84wCOqolell+BljqrgnZJav8hpXP2pzu6V518efhBpvxz+FWv8Ag7UiIlv4P9HuSuTbzqd0Ug+jAZA6jI71+TfwE/b++JnwS+zafcXv/CYeGo8L/ZmryMzxp6RTcsnHAB3KP7tfpH8BP24Phn8eRb2Vnqg0DxJJgHRdXZYpXb0ifO2X2CndjkqK6MTleLwElNK6Wt1+vYdmj8YfHPgrV/h14u1Xw1r1o9jq+mTtb3ED9mHcHupGCCOCCCOtYVfr9+3j+xqnx50M+LfCsCJ480yDaYVwo1OBefKJ7SLzsY9funjBX8idQ0+60m+uLK9t5bS8t5Gimt50KSRupwysp5BBBBBr7zLcdDG0k/tLdf10KTuV6KKK9cYUUUUAFFFFABRRRQAUUUUAFfrb/wAEwfgY/wAP/hLdeNdTtfJ1jxS6vb71wyWKZ8v6b2LP7r5Zr4E/ZB/Zyvf2jfizZ6U8ckXhvTyt3rN2uQEgB4jB/vyEbR6Dc3O01+4enWNvpljb2dpClva28axRQxLtWNFGFUAdAAAMV8Xn+NSisNB6vV+nREyfQvUUUV8MQFFFFABRRRQAUUUUAM61+LH/AAUP+KX/AAsr9prXoIJvN07w6i6Lb4PG6PJm/HzWkGfRRX66fGH4hW3wq+F3ijxbdbTHpFhLcojHAkkC/u0/4E5Vfxr8DdOstV+IfjS2tIt99rWt36xKW+9NPNJgZ9yzfrX1fD9BOc8RLZK3+ZUT9Vf+CWvwu/4Q/wCBV74quIdl74ovmmRiMH7NDmOMf99+cfowr7S6VzPw58HWnw98CaB4XsB/oekWMNlGcYLBEC7j7nGT7k102M187i6zxFedTu/w6fgJi0UUVzCCiiigAooooAKKKKACiiigBoINfj//AMFQPiQPGH7Q6+H4Jd9n4ZsI7QqDlfPk/eyEe+GjU+6V+t+u6xa+HNE1DVr6UQWVhbyXM8p6JGilmP4AGv58fiL4yuviJ498Q+J70n7Vq9/PeuCc7TI5baPYZwPYV9Vw7Q568qr+yvxZUTnaKKK/Qywr7A/4JffDj/hMf2i/7fni32fhmwlvNxGV8+QeVGPrh5GH+5Xx/X60/wDBKn4b/wDCMfA7VfFU8Wy68S6ixjfH3raDMaf+RDPXhZzX9hg5W3lp9/8AwLiex9tUUUV+XmYUUUUAFFFFABRRRQAUUUUAFFFFAHyB/wAFOvhp/wAJn+znJrsEW++8MXsV8Coy3kOfKlUe3zo5/wCudfj3X9EHj3wlaePvBOueGr/mz1exmspeM4WRCpI9xnI+lfz4+JvD954T8R6romoR+Tf6bdS2dxGf4ZI3KMPzBr77h2vz05UX9l3+T/4JcTNooor68o0fDevXfhXxDpetafJ5N/p11Fd28n92SNgyn8CBX9B3w+8X2fxA8DaB4msDmz1exhvYhnO0SIGwfcZwfcV/PBX69/8ABLz4n/8ACZ/s+yeHLiXfe+F757UKTlvs8pMsRP8AwIyqPZBXyHEVDnpRrL7L/B/8EmR9kUUUV8CQFFFFABRRRQAUUUUAFFFFABWfrGl2uuaXe6dewrcWd5C9vPC/R0ZSrKfYgkVoUU07aoD+ez4ueALr4VfFDxN4Su93naPfy2yuwwZEDfu3+jLtb8a/bD9k74pj4xfs/wDg7xJJN52oNZi0viTlvtMP7uQn03Fd/wBGFfBX/BV34Uf8I/8AFHQPHlrDttfEFp9lu3Uf8vMGACT/ALUTIB/1zNdb/wAElPix5d74s+HN3NhZVXWrBGPG4bY5wPcjyTj/AGWNfa49fXsuhiY7x3/J/iW9UfpXRRRXxJAUUUUAFFFFABRRRQAUUUUAFFFFACAYoo71xfxP+KXhv4O+EL3xP4r1KPTtLtx95uXlc/djjXq7nHAHueACaUYylJRirtgbHirxVpHgfw/f67r2oQ6VpNlGZbi7uH2pGo/qeAAOSSAMk1+Rv7ZX7dOsfH29ufDPhh59G8AQvjy87JtSIPDzY6JnlY/oWycBeN/au/bA8SftL+ITGxk0fwfaSFrDRkfgnoJZiOHkI/BQcDuW+fa/QcryeNC1aury6Lt/wS0gooor60oKKKKAClRGkYKoLMTgADk1veBvAfiD4leJrLw94Z0q41jWLttsVrbLkn1YnoqjqWJAA5JFfq7+yP8A8E+9B+CSWfifxitv4j8cACSNSu+005u3lgj55B/z0I4/hAxk+Tjsxo4GN27y6Lr/AMMJux88/sj/APBN+/8AGAsvFvxTt59K0M4ltvDxJjubsdQZj1iQ/wB3hz/s8Z/TrQ9C0/wxpNppek2UGnadaRiKC1tYxHHEg6KqjgCtIDFB6GvzXGY6tjJ81R6dF0RDdxaKKK4hBRRRQAUUUUAFFFFABRRRQAUUUUAeYftG/B+1+Ofwi17wpMqLdzxedYTv/wAsbpOY2z2BPyn/AGWavxW0DWtb+FPj6z1K2Emna/oN+HCSDDRzRPyjD6ggjvyK/fivy1/4KV/An/hDPiJbfEDS7fZpHiJvLvNi/LFeqOSfTzFG73Kue9S11Ki+h+i/wl+JGm/F34daD4u0ph9l1O2WUx5yYZOkkZ91cMp+ldnX5nf8Eyfjz/YPie/+GWrXG2x1cteaWZG4S5Vf3kY/30XI909Wr9MaadxNWCiiimIKKKKACiiigAooooAKKKKACiiigAooooAKKKKACiiigDxL4iyb/F14P7ioP/HAf61iQ9K0/HMnmeLtRP8AtgfkoH9KzIeleNPWb9T9Cw6th4LyX5FyLpVyPtVOLpVyPtTiKZdiq3H2qpFVuPtWqOKZdhq5EM4qnEatxHpWqOGZdhHFXIhnFU4TVuI9K1RxTLsI4q3EtU4TVuNuK1RwzLIiG2oJFxmphLxUMj5pmKuVJRwapyjrVyU8VTlPWoZ2QKco4qnKOtXJTxVOU9axZ3QKcvQ1Tk71clNU5O9QztgVHJQhgcEcgivSvD2pjU9Njlz+8xtcejDr/j+NeaTdTW94E1P7PqMtq7fJMMqD/eH/ANb+VOlLllbuc+No89JyW6PRKKKK7j5sKKKKACiiigAooooAKKKKAGda+V/2ofEH9peMLLSY2zHp8G5h6PJyf/HQn519RzyLBE8jEKFBJJ7V8LeL9ZbxR4s1TVGJb7TcO6E9kzhR+CgCvKx8+Wmo9z7XhXDe1xbrPaC/F6flcxY4qsxxU6OOrMcVfPpH6xKY2OKrMcNPjiqwkWatI5ZTI0i9qnSGpo4fap0iA6CrSOaUyBIPaplhH1qdYs1MsNWkYOZWWL2p4iNW1g9qkEFXYycyj5HtTvIq8IRnpTvJ9qLE+0M/yKGg9q0PJ9qQwj0osHtDOMOK9n+AfiEtHe6JK33f9IgB9Dw4/PB/E15OYRWz4L1M+H/FGn3u7aiyhJP9xvlb9Dn8K6KEuSomeXmdFYrCzj13Xqj6mopqNuQGnV9Cfk4UUUUAFFFFABRRRQAUUUlAEZP41y/xC8d2Hw98Oz6nevlh8sMKn55X7KP6nsMmtPxH4isvCmkXGpahOIbWBSzMep9AB3JPAFfFXxI8f3/xH8QyX1yxjtUytpbZyIkz+rHqT/QCuDF4hUI2XxM+lyTKJZnWvLSnHd9/JGL4y8W6l4712fVdSl3yv8scf8ESdkUdgP15J5NY6w1bS3qZYMdq+Xk3N80tz9vowp4emqVJWS2RRWDpxUi2/tV4Q+1PEPPSpsW6hQFuc0v2etAQc9KXyPaqsT7Qzvs9I1ua0vI9qRoPaiwe0Mw25pjQe1ahh9qY0PXipsUqhlNDWh4b1/UPCOswanpk7QXUR4I6MO6sO4PcUrQZ7VE9vTV4O6FUUK0HCorp7o+1vhV8ULD4k6EtxERBfxYW5tSeUb1Hqp7H8Oorux8tfAPhPxPqPgjXbfVNNl8ueI4ZT9yVO6MO4P8A9fqK+0Ph54+0/wCImgx39mdkows9uxy0L9wfUeh7j8QPp8JilXXLL4l+J+L57kjy6ftKWtN/g+z/AEZ2VFJS16J8iFFFFABRRRQAUUUUAFFFFADOAa8G+PGvG+1q20mNv3dqvmyAd3bpn6L/AOhGvcridLS3lmkO1I1LsT2AGTXytrd9Jres3l/LnfcStJg9gTwPwGBXDi52hyrqfTZDQVTEOrLaK/FmIIeKcIOKuiEU8QjHSvEsfo3tDP8AIoMFaHk+1BhHpVWD2hmmH2pvlGtIwjFMMFTYaqGaYvaomhHatNoPaoXhqbGimZrw+1QPD+NajRYqF4Qaho3jMyniqvJDWrJD7VWkiqGjojMy5IsVWkirVkiqrJFUNHTGZlSRV75+yn4i8q41nQpG4cLdwr+SP/7JXh0kVdP8Jte/4Rj4h6RdbtsUk32eX02v8uT9CQfwrow0/Z1os83OMP8AW8BUh1tdeq1Ptyimq25QadX1h+EBRRRQAUUUUAFFFFABRRRQA3dXIeO9T8uGOyQ/NJ87/wC6On5n+VdbI4RCT0FeTaxqJ1PVbifOULbU/wB0cCsasrRt3PQwNL2lXmeyEj7VbiqnEatxGuRH0My9H2q3FVOI1biNao4pl6PtVuKqcR6VaiatUcMy/H2q3EBVGN6spJVo4posyAYqpLUjS5HWoJHzTZMUVputU5atTNnNVJTWbO2BUm61Tlq3Mc5qnKayZ2wKk3WqctW5jVOU1kzugVJutUpulXJjVObpWTO2BUm61Sn6mrklU5T1rFnbA6j4WPt8UkesDj9VP9K9g7V4t8NH2+LrYf3o3H/jpNe1dq9LD/AfIZurYn5IdRRRXUeKFFFFABRRRQAUUUUAFFFFABRRRQAUUUUAFFFFABRRRQAUUUUAFfL37fnx0Hwh+DNzpdhcGLxF4mD2Frg4aKDH7+X8FIUHqDID2r6YubmOzgknmdYoY1LvIxwqqBkknsK/FX9rb44yfHr4z6rrUErNoVmfsOlRngC3QnD49XYs57/MB2qWykjF/Zu+Dl18dfjBoXhWJXFlLL5+oTp/yxtU5kbPYkfKP9plr9v9N0620ewtbCygS2s7WJYIYYxhY0UAKoHYAACvkj/gnB8Cv+FefC6Txnqdv5eueKAskO8fNFZL/qx7bzl/ceX6V9i0JA2FFFFUSFFFFABRRRQAUUUUAFFFIWwM0AfN37eHx7/4UV8DdQewufJ8S69u0zTNrYeMsv72Yf7iE4PZmT1r8TicnJ619Hft3/Hw/HX456i1hc+d4a0HdpmmbWykgVv3sw/33Bwe6qnpXzjX6fk+D+rYZOS96Wr/AEXyNErBSqxUggkEdCKSive33GfUXwE/4KFfEr4Mi207U7r/AITXw1HhfsGqykzxJ6RXHLLxwA25QOgFe/ePdH+B/wDwUEg/tTwlq8PgX4tmMD7FqgEJvmA4SQDKy9MCSMlwMblIAA/N+nRyNE6ujFHU5DKcEGvHq5bTc/bUHyT7rr6rZisdp8Vvg14v+CfiR9E8Y6JcaTd8mKRhuhuFH8cUg+V1+h46HB4ria+jvh3+2v4m0rQk8J/EXS7P4qeCThW07xB89zCOgMNwQWVgOhbdjtt6119v+zL8KP2i0e7+CnjddA8QyAufBPi1tkoPUrBMM7wO33z/AHmWrjip0FbFRt/eWq+fVfPTzC/c+QqK9N+KP7NnxJ+DUsn/AAlXhHUNPtVOPt8cfnWp9MTJlPwJz7V5mRivQp1qdWPNBpryGJRRRWoBRRQBnpzRcArs/hJ8I/E3xs8a2XhbwrYNfajcnLueIreMEbpZW/hQZ5P0AySAfXP2eP2FPiN8ebi3vXsX8LeFmIL6xqkTJ5if9MIjhpTjoeF/2hX6vfAX9nbwd+zz4W/sfwrp+yWUKb3U7jDXV446M7Y6DJwowoycDkk/OZhnFLDJwpvmn+C9RNkf7OX7P2gfs4/Dm08N6Ognu2xNqOosmJLy4xy59FHRV7D1JJPrPej8aWvzac5VJuc3dszCiiikAUUUUAFFFFABRRRQB8Hf8FXvir/YHwv8P+BrWbbda/dm7ukU/wDLtBggEf7UjIR/1zNfMH/BND4Vf8LA/aKttauYfM03wvbPqLlhlTOf3cK/XLM4/wCuVcp+3p8V/wDha/7SniWaCbzdL0Rhotng5G2EkSEeoMplIPoRX3p/wTC+E58D/AB/Et1D5eo+K7trvJGGFtHmOEH8fNce0gr7ef8Awn5Uo7Sn+v8Aki9kfY9FFFfEEBRRRQAUUUUAFFFFABRRRQAUUUUAfLn/AAUW+Jn/AArj9mXXLWCXy7/xFKmjw467Hy03Hp5SOv8AwIV+L9fdX/BV/wCJ39vfFbw/4Jtpd1toFibq4UHpcXBBwR7RpGR/10NfCtfpeR4f2OFUnvLX/L8DRbBRRRX0QyexsptRvbe0to2muJ5FijjQZLMxwAPck1/QP8GvAMPwu+FnhXwpAFI0jTobV2Xo8gUeY/8AwJ9zfjX47/sE/DI/E79pzwpDLF5tjo8h1q6yMgLBho8+xlMQ/Gv27HBr4DiOvepCiumr+exEh1FFFfIkhRRRQAUUUUAFFFFABRRRQAUUUUAJX40f8FJ/hj/wr/8AaU1HU4IfL0/xLbR6rGVHyiU5jmH1LoXP/XQV+y9fEH/BVX4X/wDCU/BfSfGNtDvu/DN8FmYDpbXGEb8pBD+Zr28mxHsMXG+0tP8AL8Rrc/Jyiiiv1I0CvsD/AIJhfFH/AIQj9oQ+Hbiby9P8U2b2m0nC/aI8yRMffAkQe8lfH9bPgvxVe+BvF+ieItOfZf6Vew3sBz/HG4YZ9siuPGUFiKE6b6r/AIb8QZ/RVRWF4M8U2Xjfwpo3iDTn8yx1SzhvYGPdJEDLn3wa3a/HmnF2ZkFFFFABRRRQAUUUUAFFFFABRRRQB87ft4fCj/hbH7Nnia3gh87VNGQazZYGTvhBLgepMRlUD1Ir8kf2bfim/wAGPjh4R8W72S1sr1UvAve2k/dzDHc7GYj3Ar975oUuYnjdQ8bgqysMgg9QRX4K/tN/Cl/gr8dPFvhRY2jsrW8aWxJ720n7yHnvhGAPuDX2ORVY1adTCT2evyejLj2P3ptp47uGOaJ1eKRQyupyGB5BBqzXzZ+wN8Wv+Fs/s2eHmuJvN1XQgdHvMnLZiA8pj3OYjHk9zur6Q6Gvkq9OVCrKnLdOxA+iiiswCiiigAooooAKKKKAE6CgZoxzmvBf2o/2sPDH7M/hnzb111PxNdxk6docT4klPTzJD/BGD1Y9cEAE5xdKlOtNQpq7YHU/Hv8AaA8J/s8eC5tf8UXQWR8pZabCQbi9lA+5Gvp0yx4UHnqAfxn/AGif2kvFv7SPjBtY8Q3HkafAWXT9IgY/Z7OM9gP4mPG5zycdgABznxf+Mfin44eNLvxN4s1Fr6/m+WOJcrDbR5+WKJP4VGenU8kkkknia/ScsyqGDjz1NZvr29P8zRKwUUUV9CMKKKUDNACV7N+zj+yt40/aT8QfZtCtvsWhwOFvtdukP2e3HUgf33x0ReeRkqOa9v8A2Rf+Cd+s/Fl7LxT8QY7nw/4PbEsFjgx3mor1BGeY4z/ePzEfdABDD9T/AAl4Q0fwF4estE8P6ZbaRpFmgjgtLVAiIP6knkk8kkk5Jr5PMs6hRvSw+su/Rf5sls8//Z7/AGafBn7OXhkab4ashLqEyj7drFyA11dsP7zfwqD0QcD3OSfXu9Bz2pa+AnUnUk51HdsgKKKKkAooooAKKKKACiiigAooooAKKKKACiiigArz345fCjT/AI1/C7XfCWobU+3Qk21wy5+z3C/NFIPowGcdRkd69CooA/AaeHXvhR4+aNvN0nxHoF/1HDwXET9R9GX6Gv2w+AHxfsPjr8KdE8WWexJbmLyr22Q5+z3K8Sp9M8jPVWU96+Kf+Cm/7P8A9g1Ky+Kej22Le7KWWsrGv3ZQMQzH/eA2E+qp3avO/wDgnd+0B/wrH4nnwhq1z5fh7xO6woXb5YL3pE/sH+4fcoTwtQtHYt6q5+sdFFFWQFFFFABRRRQAUUUUAFFFFABRRRQAUUUUAFFFFABSN900tI33TQB4J4tbd4o1I/8ATZhVKE1Z8Tn/AIqXU8/8/D/zqpCeleLL4mfo1FWox9F+ReiNXIjwKoxGrkJpozmXojVyI1QiPSrkTVqjimi9EauRGqETVbiatUcU0aELVbjas6NqtxvxWiZxyRoRvirKSVnI9TLJWqZyyiXvM+tMeSq/me9NaSquZqA6STNVZGpzvVeR6zbOiMSKZqpynip5WqrK1Zs64Irymqcp61YlaqkrVkztgitKahhuXtbqOdT80bhx+Bp8pqpKeKhs61HmjZntFncpe20U0ZyjqHB9iKtVyPw+v/tWjGFjl4GKf8BPI/r+VdZ616UXzRTPi60PZ1JQ7DqKKKoyCiiigAooooAKKKTqKAPO/jh4kHhvwBqDo+24uh9li9cvnd+ShjXyJHHXs/7S/iT7d4jstFjfMdlH5sgH/PR+gP0UA/8AAq8hijr5zGT9pVa6LQ/X+HMN9WwSqPeevy6f5ixRVbjjojjq1FFXCkfRTkJHFVqOLHWnRxY+tWY4s1okckpjEiz2qxHDUkcNWUi9BWiRyymQpD61MkXoKnSGp0h9qtI55TKyw5qRYParaw4qRYvaqsZOZTENO8j61cERp32ersQ5lHyPrSGCr/2ekMJosLnM4w0xocdsVpNF7VG0Q+lFi1O59E+DtT/tfwxp90Tud4VDn/aHDfqDW2Rk1wHwcujJ4cmt2OTBOwA9FIB/nmu/Ne7TlzRTPyvF0/ZV5wXRsdRRRWhyhRRRQAUUUUAN/hqvPcR2kLyzOscSKWZ2OAAOpJqfoMGvnL9oP4qNdSy+F9KlxGpxfSofvH/nkD6D+L8uxrCtVjQg5s9HL8FUx9dUYfN9l3OG+NHxOl+IWtfZbR2XRbRyIl6ea3QyEfy9B9TXnaQ+1WEh9qnSH2r5WcpVZOct2fuWEw9LA0Y0Kasl/X3ldIPapVg/GrSQ+2amWCs1E3dQpiD2qQQ81cWD2qQQ9K0sZOoURBz0pfI9qvrB7U7yD/dNHKT7QzvI9qRoPatLyD/dNIYD6Ucoe0MwwUxoPatMw80xoPaixSqGW0H4VC0FarQVE8PtUOJqqhkvD7V0HgDxvf8Aw98RRajZkvE2EuLcnCzR9x9R1B7H8RWc8PtVd4PanFyg1KO6FWpwxNN0qqvF6NH3T4b8R2Xi3RbbU9OlEtvOuQO6nurDsQeCK2epr46+D/xMm+H2uCGd2fRrtgLiPrsPQSKPUd/UfQV9e2l1Fe28c8LiSKRQ6upyGB5BB9K+ow2IVeF+q3PxLN8snltfl3g/hf6PzRbooorrPDCiiigAooooAKQ9KWigDkPidqI07wbfnOHnUQL77jg/pmvntYPavYvjVdH7PptoDw7vIw+gAH/oRrytYvbNeTinzTt2Pvclh7LD838zb/QqCCnCDirohPpinCE1yWPfcyj5H1oMHFXvs9BhOKLC5zOMPFMaD2rSMR9KY0XtipsUpmY0NRPF6itRoc+9QPDSsaqZmPD+NV3hrUeGoHizWbRvGZlPHVeSH8q1JIarSR47Vm0dMZmVJFiqskVassVVJY8Vm0dcZmXLFVV1KkMOCOcitSWOqcsdS0dSlzKx9n/DXxH/AMJX4J0rUSd0skQWX/rovyv+oNdQRXgH7MPiTI1TQpX+6Rdwg+hwr/8Asn5mvf8Aoa+qoT9pTjI/DMzw31TF1KXS916PVDqWiiug8sKKKKACiiigAooooAwPGOpDTdEmwcSSfu0+p/8ArZrzGM810/xIv997b2anhFMjfU8D+R/OuVibpXn1pXnbsfU5fS5KKl1epeiNXIjVCJquRNUI6povRNVyNulZ8TVbjetEcc0aETVajes+N8VZjkrVM45RNCOTFTLKKoLJUolq0zmcS2Zh61G8tQmWo2k96dxKIsj1WkenPJVeSSs2zojEilaqkrVNI9VZXrNnZBFeVqqSmrEjVUlaoZ2QRWlNU5jVmU1TlbJNYs7YIrynmqUpq1KeDVOU1kzsgjd+HTY8Z2I9RIP/ABxq9vHUV4b8PPm8aaf/ANtD/wCQ2r3IdRXoYb4H6nyec/7wv8K/UfRRRXYeCFFFFABRRRQAUUUUAFFFFABRRRQAUUUUAFFFFABRRRQAUUVleJfENh4R0DUdb1W5S003T7d7m5nfokaKWY/kKAPlP/gox8e/+FbfDBfBulXOzX/FCNFKUb5oLIcSN7bz+7HqC/pXwN+yn8D5/j38ZNI0B43/ALGt2+26rMvGy2QjcuexclUHu2exrC+P3xg1D46fFTW/Ft9vSO6l8uztmOfs9svEUfpkDk46sWPev08/YN+AP/ClvhBBf6lbeV4n8RhL683rh4YsfuYT6YUliOzOw7Co3ZeyPpC1tIdOtIba3iSC3hQRxxxrtVFAwAAOgAq3RRVkBRRRQAUUUUAFFFFABRRRQAneuC+Nvh3xP4r+FPifRfB1/baZ4k1Cye2tbu7Zlji38McqCVO0sAwHBIPau+pOooi+WSkugH8/XxY+Bvjn4Ja0dN8ZeHrrSZGYiG5Zd9vcY7xyrlW+gOR3Argq/oo8U+FdH8Z6LcaTr2l2mr6ZcLtltL2FZY3HurAj8e1fCXx//wCCV2j6ybjVvhZqQ0S7bLnQtSdpLZz6Ry8un0bcMnqor73BZ/TnaOIXK+/T/gFqR+YlFdf8S/hJ4w+EGuto/jDQLzRL0Z2faE/dzAfxRyDKuvupIrkK+shUjUSlB3TKCiiitACnwzyW0ySxSNFKjBldDgqR0IPY0yijcD63+A3/AAUe+IfwtSDS/FWPHnhxQEMWoyYvIk6fJPglvpIG9ARX194Lg/ZW/bJi3W/h7R7fxHKu6bTXT+zNRBxkn90y+bj+8pcevpX5FVLa3U1lcR3FvK8E8TB0ljYqyMOQQR0IrwsRlVOo3Oi3CfdafehWP1m8R/8ABKL4Uao7yaVrPiTRXb7sa3MU0S/g0e7/AMerjpP+CQ3h4yAx/EPU1j7q2nRk/nvH8q8J+Af/AAUs+IPwx+z6Z4wB8d6AuF33cmy/hX/Zmwd/riQEnpuFfo98Ef2qvhx+0BZIfC2vRDVNm6TRr7EN7F6/uyfnA7shZfevl8VLNMF8U2499/8Agol3R87aB/wSW+HVlIH1fxV4i1QDny4Ght1P1+Rj+RFe9/DP9jj4RfCeaC50LwXYvqMOCuoajuu5w395WkLBD/ugV7aOKXrXiVcfiaytObt935CuCqF6DFLRRXEIKKKKACiiigAooooAKKKKAEzzivLv2kvinH8GPgl4s8WllS6srJlsw38VzJ+7hGO/zspPsDXp4avzg/4Kz/FzbF4T+G1nNyxOtagint80cCn/AMjEg+imu7L6H1rEwp9L6+i3Gj4C8B+EdR+J3xA0Tw7ZFpdS1q/itVdst80jgF29hkkn0Br+gbwn4bsvBvhfSNA02PytP0u0isreP+7HGgVR+QFfln/wSt+En/CVfF/VfG13DusfDNr5duzDg3U4ZQR67YxL9Cymv1jAFezn+I568aEdor8X/wAAch1FFFfMEhRRRQAUUUUAFFFFABRRRQAnQVUv7yDS7Ge7uJVht4I2lkkc4VFUZJJ9ABVknJr5u/4KA/FD/hV/7M/iTyZvK1HXdui2uDgnzgfN/wDISy8+uK1oU3Xqxpx3bsB+Q/xs+Ik/xY+LPivxfOW/4m2oSzxK/VIc4iT/AICgRfwriKKK/ZKUFSgqcdkahRRTo0aV1RQWZjgADJJrRuwH6cf8Elfhl/Z3hHxd49uYcS6jcppdm7DkRRDfIR7MzoPrHX6D7a8u/Zq+GI+D/wADfB3hVowl1ZWCPdgD/l5kzJN/4+7D6AV6lnmvx/MK/wBZxM6nS+notEZsWiiiuIQUUUUAFFFFABRRRQAUUUUAFFFFACNXI/FPwJa/Ez4ceJfCt5t8jV7CazLsM+WzIQrj3VsMPcV13WiiLcZKS3QH85WtaRdeH9ZvtLvomt72yne2nibqkiMVZT9CCKpV9Tf8FHfhX/wrn9pLVdQt4fL03xLCurQlR8vmtlZxn18xWc/9dBXyzX7FhKyxFCNRdVc1CiiiusD9e/8AgmB8Ux44/Z/fw1czCTUPCt21rtJy32aXMkRP4mVB7Rivscda/HH/AIJo/FcfD39om20S6m8vTfFNs2nOGOFE4+eBvqSrIP8ArrX7G+tflWcYf6vi5W2ev37/AImb3HUUUV44gooooAKKKKACiiigAooooATvX5xf8FZ/hH51r4V+JNlBkxE6NqLKP4TukgY/Q+apJ/vKK/RzPNec/tB/C2D4zfB3xV4QmVDLqNmwtnfpHcL88LfQSKpPtmu7L8T9WxMKvTr6Ma0Pzc/4JZ/F/wD4Q74xaj4JvJ9mn+KLbMCseBdwhnT6bozKPchBX60jrX87/hjX9W+GPjzTdYtQ9nrOhaglwiSAgpLFIDtYfVcEfUV+/vw88a2HxE8D6F4n0199hq9nFeQ85Kh1B2n3GcH3Br2s/wANy1o4iG0t/X/hhyOlooor5ckKKKKACiiigAooooA5zxxJrkHgzXJvDSW7+IUsZm05LsExNcBCYw4BHBbAPNfz/wDj7xh4h8eeL9T1vxVf3Oo69dTMbqa7Pz7hxtx/CFxgKAAAMAACv6IfWvxn/wCCjPwT/wCFUfH681eyt/K0LxWrapblRhVnzi4T67yH9hKBX1fDtanGtKnJataP06FRPlaiiiv0IsKKKKANPw14Z1bxjrtno2h6fcarqt5IIre0tYy8kjHsAP8AIHNfqR+yL/wTm0v4cCy8WfEmG31vxSuJbfSeJLSwbqC/aWQf98qem4gNXxP8BP2urj9nDSpV8JeBvD0+vXC7bnXdXE09xIM52LtdAidPlXrgZJIFd1qn/BUf41ajnyG8P6Zn/n104tj/AL+O1fN5hTx+JbpUUox731f3bITufsIFwMdqXj2r8SdV/wCChPx81bcG8dPbRn+C1061jx+Iiz+tcdqv7Wnxl1nP2j4meJUz1FtqMkH/AKLK14EeHcS/ikl9/wDkTyn7yl1HUgVSvtc0/So/Mvb62tE/vTyqg/Mmv59tU+LHjbXN39o+MNev93X7TqU0mfzY1zM1zNcSF5ZXkdurOxJNdMeGpfaqfh/wR8p/QFqnx5+G2h5/tH4geGLEjqLjWLdCPwL1x2q/tpfBHRs+f8SdFkx/z6ytcf8AosNX4VEk9TRXTDhumviqP8P+CHKftJqv/BSH4DaaCIvFtxqLD+G10q6/m8aj9a43Vf8Agq18ILHcLbTfFGonsYbGFVP/AH3Mp/SvyNorpjw/hY7tv5/8AfKj9Sf+HtnguTVLWCLwXrKWckyJLdXFxEpiQsAz7F3bsDJxnnHWvu6yu4dStILq2lWa3nRZI5YzlXUjIIPcEGv5yK/Yr/gm38bf+FofAeDQL6483W/CTLp8gY5ZrUgm3f6BQ0f/AGy968bOMqhhaSq0FZJ69d9iWrH1zRRWVrviTSvDFkbvWNUs9KtR1nvbhIU/76YgV8mk27Ik1BS157a/tAfDG+uTb2/xF8KzzjgxRa3bM35B813FneQX1uk9vNHPDINySRMGVh6gjrTcJR3VgLVFFFIAooooAKKKKAOb8e+CtM+Ivg/WfDOswfadM1S2a2mTuARwynswOCD2IBr8O/i18NdX+C3xK1nwrqm5L7S7grHOoKiaP70cq+zKVYemcdRX70V8Xf8ABR/9ng+P/Akfj/Rbbfrvh2Ii9SNfmuLHJLH3MZJb/dZ/QVLRSZ6f+xb+0Anx7+EFrNfTh/FGjbbHVVJ+aRgP3c/0kUZP+0HHavoKvxK/ZQ+PNx+z/wDFvTtad5G0K7Is9Wt15327EZcDuyHDD6EfxGv2n0+/t9UsLa9s50ubS5jWaGaJtySIwyrAjqCCDmmncTVi9RRRTEFFFFABRRRQAUUUUAFFFFABRRRQAUUUUAFI33TS0UAfP/i75fFOpDp++Y1RiNanj5PJ8Y6ivqyt+aA1jxt0rxZaTaP0fD+9Qg/JfkaETdKtxNg1nxNVuNqSYpo0I2q3E9Z8T5FWonrZM45I0Y3q1G9Z8b1YjetEzjlE0o3qwklZ0clWEkq0zllE0UlqUS1nrJUglq7mDgXvNpplqr5x/vU0zZqrk8hYeWq8klRtJUTyVFzWMRZHqrI9LJJVeSSobOiMRkj1VlapJHqrK9ZtnXGJDK1VJW5qaR6qSNWbOyKOn+HeofZtceBj8lyhAH+0vI/TNepeteE6Xf8A9n6raXGcCOVWb6Z5/TNe5hshfpXbh5XjbsfNZpS5Kqmuq/IlooorqPFCiiigAooooAjqC8uksrSaaVgkcSlmY9AAMk1Y6dK83+PPiE6H4BuIo2xNfsLZMHnByX/8dBH41nUmoQcn0OjC0XiK8KUftNI+ZfEmryeJPEWoanLndcTM4U/wrn5R+AwPwqvFHio4Y6uRJXyjbk7s/doxjRpqnHZaD4o6uRR4+tNijxzVuKPNUkc85CxR1biioiiq1HHmtUjjlISOLNWY4afFFVmOP0rRI5JTGJFipkizU0cNWEhrRI5pTK6Q+1SrB+NWVh9qmWGqsYOZUEHHSnfZ6uCCn+R7VXKZ85Q+z0hg5rQ8j2ppg5o5Q9oZzQe1RNDWmYaiaH1FLlLUzsvg9L5d7qFv2dFkA+hI/rXqoHWvJPhf+68SsvZ4GX9VP9K9dr1KH8Ox8PmqtiW+6QtFFFdJ5IUUUUAM420YNA61keJNetfDGkXWo3r+XDAhdj6+gHuTgD3NJtJXY4xlKSjFXbON+M/xKXwLobW1pIDrF4pWAdfLXoZCPbt6n6Gvk3a80jSSMZJHJZmY5JJ7k1ueLPEt34z8QXeq3hw8zfJHnIjQfdUfQfnye9Z0cNfM4ms68/JbH7Rk+XRy7Dq/xvWT/T0RHHD7VYSGpo4varEcGa5Uj2ZTIEh9qmSCrSQVOsNWkc0qhUW39qkWCriw1IIapIxdQpCDnpTvI9qvCDnpTvI9qfKR7Qz/ACPammDnpWl5HtTTBz0quUPaGa0FRtb+1abQdajaGosWqhlPb1C8PtWu8NQPBUtG0ahkPDVeSH2rXkgqtJF7VDR0RmZEkPtXuX7PvxSNpNH4X1WX905/0KVz90/88z9e3vx3FeNyQ1XG+CVZI2ZHQhlZTgqR0IrWlUlRmpI5MwwdLMcO6Uvk+z7n3sCCuaOxrzr4PfERfHegqlyw/tO0AjnXGN391x7HH5g+1eiivqYTU4qS2Z+IYihUw1WVGorND6KKKswCiiigAooooA8a+K8hm8SRR/wxwqPxJJP9K41Ya6z4gN53iy87hdij/vkf1rCWH2ryKivNs/QcE+TDQXkiqsHtThBVxYaeIPasuU63Mo/Z6Qw8VoeR7Uhg9qOUXtDOaD2qNoa0mgqNofalylKZmPD7VC8X41qNDUEkNS0bRmZbxfjVaSGtSSKq7x/nUNHRGZlSR+tVZYq1ZYvaqskf5Vm0dcZGTJHiqssfetWWKqciYrJo64SMqWPFVJY61Jo6pyp1rJo7YSNX4beIf+ET8caXfl8Qeb5Ux7eW/wArE/TOfwr7PTDLuHQ18HypX2D8J/ER8T+BNMu3bdOsfkSk9d6fKSfrgH8a9fL6nxU/mfB8VYa7hiV6P81+p2dFFFeyfnoUUUUAFFFFABTOimjoRWfrl8dN0m7uM4McbMPrjj9aTdlccYuUlFdTyXxBem+127mzkGQqD/sjgfoKrxNVCN88nrVqNq8m93c+/jBQpqK6GhE1W4nrPjfpVqN+lUmYSRoRvVqN6zo3qzHJWiZySiaKSVOkmKz0kqdJatM5pRNBZakEvvWesnvTxLVXMXAu+Z701paq+bTTL707i5CZ5c1A8lMaSoXlqWzWMRZJKqyPSySVXd6hs6YxGSPVSV6kkeqsj1m2dcURytwapyNU0r5qrI1ZNnXFEEzVUlbrU0rZzVWVqyZ2QR0nw0TzvGNqf7iSH/x0j+te4AcV4v8ACRPM8Uyt2S2Y/juUf1r2depr1cP8B8ZnDvibdkh9FFFdJ4gUUUUAFFFFABRRRQAUUUUAFFFFABRRRQAUUUUAFFFFABX58/8ABTP9oU2lrb/CnRbrEswS81t426J96GA/XiQj0Efqa+wvjr8XNN+Bnwx1nxbqRV/ssey1ti2Dc3DcRxj6nrjooY9q/EzVNR8QfFzx/Ndz+bq/iTX77O1Bl5p5XwFUduSAB0AwKlspI91/YO/Z+Pxo+LUOp6nbeb4W8OMl5eb1yk82cww++SCxH91CO4r9gQMCvJ/2afgnZ/AL4UaT4YhCPqJH2nUrpB/x8XTgbzn0GAq/7KjvmvWaaVhN3CiiimIKKKKACiiigAooooAKKKKACiiigAooooA5rxp4C8PfEXRJ9G8T6Naa5pc33ra9iEiZ7MM/dYdmGCOxr4F+P3/BKuGc3Or/AAn1LyH5f/hH9WkJU/7MM55HsJM+7iv0e5ozXZhcbXwjvSlp26fcO9j+eHx98N/E/wALtfl0XxXod7oWpR9YLyIruH95W6Ovoykg+tc3X9CvxC+F/hT4q+H30bxboNnrmnv0iu48tGf7yMPmRv8AaUg+9fnz8ff+CVl7ZfadW+FOqfb4hl/+Ef1WQLKPaKfhW9g+3pyxNfbYPPqVa0a/uy/D/gFJn54UVteL/BeveAtcn0bxJpF5omqQHElrfQtE49CAeoPYjg9qxa+pjJVFeOxQUUUVQBU9jfXOmXcN3Z3EtrdQsHjmhco6MOQQRyCPWoKKLc24H2f8A/8Agpr48+Hf2bS/HER8c6GmE+0Svs1CJfUS9Jfo4yf74r9Gvgt+058PPj7ZLL4S1+GW+CbpdJuiIb2H13RE5IH95dy+9fgtVnTNUvNFv4L7T7uexvYHEkVxbSGOSNh0KsCCD7ivnMZklDEXlT9yXlt93+Qmj+jjPPWlr4a/4Ju/HX4qfGbT9fg8YXUWteG9Gjjgg1a5jxePcNyIi4wJAEBLFhuyyZJzX3Lnivz3E0JYaq6M2m12MxaKKK5wCiiigAooooAKKKKAKtzcx2dvLPM6xRRqWZ3OFVQMkk9hX4J/tJ/FeT41fG/xZ4tLs1peXjR2St/DbR/JCMdjsVSfcmv1a/4KD/F7/hU/7OOtw20/lat4jP8AY1oFPzBZAfOb14iDjPYstflh+y18Jm+Nnx28K+F3iMmnzXQuNQPYWsXzygntuVdoPqwr7LI6UaFKpjJ7bfJastdz9XP2C/hH/wAKi/Zu8PQ3MHk6trYOs3uRhg0wBjU9xtiEYI7HdX0YBk0yGFYI1jQBUUAKoGAAO1S9K+Rr1HXqSqS3buQLRRRWYBRRRQAUUUUAFFFFABRRRQA0Gvyp/wCCrvxUPiD4paD4FtZt1r4fs/tV0in/AJeZ8EAj2jWMj/roa/UjWNVtdB0m91O+mW3s7OB7ieZ+iRopZmPsACa/n8+L/wAQrr4rfFDxP4uu9wl1e/luVRjkxxlv3afRUCr+FfT8P4f2mIdV7RX4v/gXKicfRRRX6MWFe6/sTfC3/hbP7Sfg/TJYfN06xuP7VvQRlfKg+fDezOET/gdeFV+mv/BJb4VfYfDfi34hXUOJb+ZdIsXYYPlR4eYj2ZjGPrGa8jNcR9Wwk2t7WXqxPY/Q0DaKWiivykzCiiigAooooAKKKKACiiigAooooAKKKKACiiigD4n/AOCpvwp/4S/4IWHi62h3Xvha9DSMBk/ZZysb/k4hPsA1fkpX9D/xB8H2XxC8Ea74a1FSbHV7KWymwMkK6Fdw9xnI9wK/n38YeGb7wV4r1jw/qUflahpd5LZXCekkblW/UV9/w9iOelKg94v8H/wS4mRRRRX15Rf8P65eeGNe07WNOmNvf6fcx3VvKvVJEYMrfgQDX9A3wr8eWfxR+HHhzxXYEfZtXsYrsIDny2ZQWQ+6tlT7g1/PVX6p/wDBKT4uf8JF8MNc8BXc2678PXX2q0VjybWckkAf7Mocn/roK+S4hw3PRVZbxf4P/gkyPvCiiivz4gKKKKACiiigAooooAKKKKACiiigD8Yv+CjXwd/4Vf8AtDahqlpB5ej+KU/taAqPlExOLhfrv+f6Sivq/wD4JT/GL/hJvhlrPgC9n3Xvh2f7TZqx5NpMSSB/uy7yf+uq13P/AAUl+DX/AAs39ny61u0g83V/Cch1OMqMsbfG24X6bcSH/rkK/N79jf4xn4H/ALQPhrXZ5/J0i5l/s3UyThfs0xCszeyNsk/4BX3FP/hSyxw3nD81t960L3R+61FMUhlBByDzmn18OQFFFFABRRRQAUUUUAM24r5n/wCCgPwT/wCFx/s/arNZQebrvhzOr2W0ZZ1RT50Y7/NHuIA6siV9N1G8ayoysAysMEHoRWlCrLD1Y1Ibp3A/nA6UV7Z+2J8FW+Bfx58Q6DBAYdGuX/tHS8DC/ZpSSqj/AHGDx/8AAK8Tr9ioVI4inGpHZq5qFFFFbgFFFFABRRRQAUUUUAFFFFABRRRQAV9F/sG/Gz/hS37QejSXc/k6FruNI1DccKokYeXIew2yBCT2Uv6186UoJUgg4IrnxNGOIpSpT2asB/SAp3D2rwH9tD4AJ+0D8FdS0y0hDeI9MzqGkP8AxGZQd0WfSRcr6Z2k/dqT9iz42/8AC8fgDoOr3M3na3p6/wBmapk5YzxADefd0KP9WI7V72elfkfv4Ov2lF/kZ7H84E0MltM8UqNHKjFWRhgqR1BHrXdfC747ePPgxqiX3hDxNfaQQcvbJJvt5fZ4myjfiPpX3F+1l/wTi8V+OPiprfi/4df2V/ZuqL9suNMubgwSi7OfN8v5duGID5LD5nYdAK+AvH3w78SfC/xJc6B4q0e60TVrf79tdJgkdmUjhlPZlJB7Gv0zDYnC46nZ2ba1X/ALvc/Wb9jz9vDSf2hGt/DHiOGHQfHaRFljRsW2oBRlmhycq4GSYzngEgkA7frn2r+cnSdWvNC1O01HTrqWyv7SVZ4LmBykkTqcqykcgggHNft/+x7+0Kn7R3wdstcuCkfiGxb7Bq0CYA+0KoPmKOyupDD0JYc7a+QznK44X99RXuPddn/kS1Y95ooor5kkKKKKACq1xbR3kDwzIssMilHjcZVlIwQQeoqzRQB+L37ZH7PcvwB+LV1a2cLDwxqxa80mXnCoT88OfWMnHrtKE9a+s/8Agmz+0YPEnh6X4Ya7dE6npKGfR5JW5mturw5PUxk5A/un0Svoj9qn4C2n7QXwpv8AQtiR63bZu9JuX48u4UHCk9lcZU/UHqor8cPD2u+IPhB8QbXUrMy6T4j0G9zskUhopY2IZHX04KsvcEio2Ze6P31orzz4FfF/Svjn8NNK8W6UQguU2XVruy1tcLgSRN9D0PdSp716HVkBRRRQAUUUUAFFFFABRRRQAUUUUAFFFFABRRRQB4h8VYfs/i13/wCesSP+WV/9lrl4mrv/AI02my5026A+8rox9MEEfzNedRPXj1lao0foeXy9phYPyt92hoRPirkb1nRvVqJ6yTOmUTQjfFWo3rPjerMcmK0TOSUTRjkqxHJWckmKsJJWiZyyiaKSVOktZyS1MslWmc7gaCy08TVQEtPE1XcycC95tIZap+bSGai4uQstLUTy1CZajaSi5agSPJVd5Ka8tQPJWbZtGIsklVZHpXkzVeSSobOmMRsj5qrI9Pkeqsr1k2dUYkcr17l4Wvf7R0CwmJyzRLuPuOD+orweR69b+Fd59q8NtEesMzJj2OG/9mrqw0rNo8nOKd6Kn2f5nbUUUV6J8gFFFFABRRRQBH2r5v8A2kdd+3eJbHSkOY7KEyOB/ffsf+AqPzr6QkYIjN6DNfF3i/WT4k8WarqJO5bi4Yof9gHCj/vkCvNx0+Wmo9z67hrD+0xbqvaC/F6flcyokq7DH0qGFKvRJgCvCSP02ciWJKuQx1FCnSrsSdBWyRwzkSRx5q5FFTIY6uRx9q1SOGchY48/SrUUVEUdXI461SOOUhscVWUizT44qsxxVokckpkSQ+1SrDVhIfapkhq0jnlMqiGniHiriw08Q8U7GTqFDyfammHrWj5NNMPWnYPaGa0NRPDWm0NQvDUtGimaXw/TZ4og91Yf+OmvW/4q8q8Ex7fE9qfZ/wD0E16qetejh/gPl80d66fl/mOooorc8gKKKKAGNwa+Zfj54+bXtaOh2cubGzfEpU8SS9x9F6fXPoK9h+LfjkeB/C80sTf6fc5htl7hiOX+ijn64HevkxQ0rl3JZ2OSWOSTXlY2tZckfmfdcN5fzyeLqLRaR9e/yEii9qtRxZpYos1dih6V4iR+hzmMigq0kVPjiq1HDWqRySmQpDVhIKnjhqdIfatFE5ZTKywe1SiCraQZ7VMtvV2MXUKIgp3ke1X1gFO8gf3adjP2hneR7Uhg56VpeQP7tJ5AosHtDLaGomg9q1Wt6ieDHalYtVDJeCoHhrWeH2qCSGocTeMzJki9qrSwVrSQ1WkirNo6YzMeSHFVJYvatmWHNUpYsVm0dkJlnwV4ruvA/iS11O2zsU7JogeJIz95f6j3Ar7L0nVLfWdNtr62cSwTxiRHHcEZr4flir2j9nfx59nuX8M3snyPultCx6Hq6fjyw/4F616OBrcr9nLZ/mfIcR5d7en9bpr3o7+a/wCAfQ9FJmlr3j8xCiiigApD0paRvumgDxjxYm/xLft/00x+grMWGtnxHGTr98f+mpqokNeTJXkz7mjK1KK8kVhDTxDVtYakENKxbqFHyfakMNaHk0hhp8ovaGa0NRtDWm0NRPDSsWpmW8PtUDxYrUeL2qvJFUNG8ZmVJFVWWKtWSKqssdZtHVGZlSR9j1qpLH1rUljqpKmazaOuEjKkj7VTmjrVmjqlKmRWTR2wkZcidqpTJWpMlUpk71i0d0JGXMle4fsy68F/tbRnbGStzEv5K/8A7JXi0qda6T4Ua4fD3j/Spi22KaT7PIOxD/KM/QkH8K2w8+SrFnFm2H+s4KpHra69Vr/wD7CopFOVB9aWvpz8XCiiigApD0paKAGAVyPxNvRbeF3jzgzypH/7N/7LXXngGvM/jFebW062B675GH5Af1rGs+WDZ34Cn7TEwj53+7U4KJ6txvWdG9WopK8hM+8lE0I3xVqN6zo3qzHJitUzklE0Y5KsJJWcklTpJVpnNKJopJUyy1npLUqy1pcwcC+JacJaoiX3p3m1VzPkLvm00y1V8ymmWi4chYaWonkqFpajaWpuWoEjyVXkkpryVA8lQ2bxiEj1WkelkkxVaR6zbOmMRsj1WlenSSYqrI9ZtnVGIyR6qSvUsj1Ules2zrgj0n4MW+661Kcj7qpGD9ck/wAhXrB6iuB+D1h9m8MtcEc3E7MPoML/ADBrve+K9mgrU0fnmYz58VNrpp92g6iiitzzgooooAKKKKACiiigAooooAKKKKACiiigAooooAQCgnApa+UP2+f2kB8G/hu3hrRbry/FviONoojG2HtLX7sk3qCeUU+u4j7lAbnx3+35+0Z/wuP4mnw7o115vhbw5I8ETRtlLq56SzccEDGxT6Akfer1T/gmj+zr/aOoTfFbXLXNvbF7XRI5F4eXlZZx7KMop9S/dRXyT8Avg1qnx4+KGleFNO3RxTP5t7dhci2tlI8yQ++CAAerMo71+3HhLwtp3gbw1pmgaPALTS9OgS2t4U/hRRgZ9SepPUkk1K11LeisbtFFFUQFFFFABRRRQAUUUUAFFFFABTSainnS2ieWV1SNAWZmOAoHUk14h4t/bb+CHg0uL34h6VdSL/BpZe+JPoDCrD9auFGpVdqcW/RXA902+9LXxJ4s/wCCr3wu0jfHomh+IdfmH3XMMdtC3/Amct/45Xi3iz/grp4ru96+G/AmkaWOivqd1Ldn64QRV6VPKcZU2p29dB2Z+onSms6r1YCvxW8Wf8FFfjr4q3oniuLRLd+sOlWMMWPo7Kzj/vqvGPFfxg8deON48QeMtd1pH6x32oyyp9ApbAHsBXq0+Ha8vjkl6a/5D5T91fFnx2+HPgbzBr/jjw/pUqdYbnUYll/BN24/gK8Y8W/8FI/gb4Z3rb+IrzX5k6x6Vp8rfk0gRT+DV+MRJPU5pK9Wnw5Rj/Em39y/zHyn6b+LP+CvGg2+9PDPw/1C/wA8LLqt8ltj3KIsmfpuH1rxbxX/AMFU/i1rO9NH07w/4eiP3XhtXnmH1aRyp/75r4xor06eTYKltC/rdjsj0f4rftC/ED43+QPGniGTWkt3LwxvbwxLET12iNFArziiivYhCFKPLBWXkMKKKKsAooooAKt6TpV3ruq2em2Fu91fXkyW8EEYy0kjMFVQPUkgVUr7e/4Jf/AI+OfiRd/ELVLbfo/hk+XZb1yst868Eevlod3szxntXFjcRHC0ZVpdPz6A9D9Dv2avgtafAX4O6B4ShCNeQRedqE6D/X3b8ytnuM/KP9lVHavVqTPPtSg5r8gqVJVZucndvUyFooopAFFFFABRRRQAnSlpO9cN8ZviVZfCH4XeJfGN/tMOk2TzpGxx5sv3Yo/qzlV/4FTjFzkordgfl3/wU7+Mf/CwPjpH4Ws5/M0rwnB9lIU5VruTDzH8AI09ijV7l/wSc+Dn9neHPEvxKvocT6g/9k6czDnyUIaZh7M+xfrEa/OdV1r4oePAB5mpeIfEGo/8CnuZ5P5lm/Wv3u+D3w6svhJ8MfDXg+wx5Gk2UduZFGPNkxmSTHqzlmPu1fa5pJYLBQwkN3+m/wB7LeisdtRRRXxJAUUUUAFFFFABRRRQAUUUUAFFFFAHyh/wUk+K/wDwrf8AZy1DTLaby9T8UTLpUQU/MISN07fTYuw/9dBX4119if8ABT34t/8ACd/HuPwxazeZpnhS1FrhTlTdSYeYj6Dy0PvGa+O6/Tslw/1fCxk95a/ft+Botgooor3xj4IJLmeOGJGklkYIqKMliTgACv30/Z2+GEfwd+CvhPwkqKk+n2KfaivRrl/nmP4yM/4Yr8kf2CfhR/wtf9pPw5FPF5umaIx1q8yMjbCQYwfUGUxAj0Jr9uAMV8FxFiOacKC6av8AQiQ6iiivjyQooooAKKKKACiiigAooooAKKKKACiiigAooooAaP51+Q3/AAVB+Ex8EfHmHxRaw+Xp3iu1FwWAwouogI5QPqvlMfUua/XrpXy1/wAFGPhIPid+znqt/bReZqvhpxq8BUfMYlBE6/Tyyz/WMV62U4n6tiot7PR/Ma3Pxiooor9XNAr3/wDYZ+LX/Cof2j/DN7PN5OlarJ/Y9+ScL5cxAViewWQRsfZTXgFKjlHDKSGByCO1c+IpRr05UpbNWA/pAGCKUHNeO/sm/F1fjX8A/CniSSYS6mbYWmo88i6i+SQn03YDj2cV7ADivxyrCVKcqct07GQ+iiipAKKKKACiiigAooooAKKKKAKOo6fBqun3NjdwpcWtxG0M0UgyrowwykehBIr8EP2hPhTcfBL4yeKPB8wfydPu2+ySP1ktn+eF8+pRlz75Hav38yK/Ov8A4Kv/AAX+2aT4f+J2n2+ZbNhpOpsg/wCWTEtA59gxdSf+miDtX0OR4r2OI9nLaf59Ckz6L/YX+M4+Mv7PGgXVzP52s6OP7I1DccsXiACOfXdGUYn1LelfROQK/IP/AIJjfGj/AIV78b5PCV9P5ekeLIhbKGOFS8TLQn/gQLp7l19K/XvPrXHmmF+q4mUVs9V8xNWHUUUV5QgooooAKKKKACiiigD4l/4Kh/BL/hOfhFa+N9Pt9+reFZCZyg+Z7KQgP9dj7G9hvNfktX9GGv6HZeJtE1DSNSt1utPv7eS1uYH+7JG6lWU/UEivmqy/4JqfAi0A83w7f3n/AF21WcZ/75Za+qyvOIYSj7Ksm7PS3YpOx+MlFft1Z/8ABPr4BWGDH4AhcjvNqN3J/wChSmt6y/Yv+CNhjyvhtobY/wCe0Jl/9CJr1nxHh+kJfh/mPmPwnpdpPY1++lp+zL8I9PA8j4Y+ElYdGbRbdm/MoTW7Y/CDwLp2PsvgzQLbHTydMgTH5LWD4kj0pv7w5j+e/wAtj/CfyrQsvDWr6jj7Jpd7c56eTbu/8hX9D1n4d0vTQPsmm2ltjp5MCp/IVf8AJQfwD8qzfEr6U/x/4Acx/PfZfB3x7qOPsngnxDc56eTpU75/Ja3rL9mX4uX+PJ+Gfi0g9GfRbhAfxKAV++W0D+EU7j0rnfEdfpBC5j8KbL9i344X+PK+G2tLn/ntEsX/AKERW/Z/8E+vj9e4KeAJYwe82pWcePwaYGv23/KlzWb4ixPSK/H/ADDmPxksv+CaPx2u8eboGnWef+e2qQHH/fLNXQWX/BK34z3WPNufDNnn/ntqEhx/3zE1fr1/npRkelYPP8Y9rL5f8ELs/KKy/wCCSfxOfH2vxV4Ug9fJluZP5wrW9Zf8Eh/E0mPtfxB0uD18mxkk/my1+n2ea8q+N37S/gH4A6V9p8Wa3HDeOm6DSrbEt5P/ALsYPA/2mwvvURzfMK0lCDu32SC7PMv2P/2P9W/ZY1DX2fxyviLS9Xhj8zThphtxHMhO2UOZW/hZ1I2jORz8tfRek+JtH1zUNRsdO1W0v73TZFivLe2nWR7ZyMhZADlSRzg1+SX7Q/8AwUf8e/Fr7TpPhQv4G8MvlCtnLm+uF/25hjYD/dTHUglhXHfsO/tESfAf43WdxqV0y+GdeK2Gr72+VAzfu5z7xsck/wB1n9a7K2T4utCeJrP3rbK3TvbrYdmftuTivm39ur4CWfxt+BuszRWaSeJNAgfUtLuFX95lBukhB6kSICMdNwQ9q+j0cSIGUhlIyCO9DqJEKkZBGCK+Yo1pUKkZx3TIP5wCMGvsD/gmL8WZfAvx/XwzPcbNJ8VW7Wrox+UXMatJC314kQf9dK8J/aQ+HR+FHx08a+FhF5NvY6jIbVcYxbv+8h/8hulch4H8VXfgbxnoXiKxYreaTfQ3sJBx80bhx/Kv1avTjjcG0tpLT9DXdH9FFFZnh3W7XxLoOnatZSebZX9tHdQSf3kdQyn8iK06/JWmnZmQUUUUAFFFFABX5yf8FKf2a/sd0vxW8P2uIZ2SDXYYl4R+FjuMejcI3vsPVia/RusrxF4f0/xVoWoaNq1rHe6ZfwPb3NvKMrJGwIYH8DSauNOx+Sn7Cn7Sp+BfxKGlaxclPB2vukF4XPy2s3SO49gM7W/2TnnaK/XxJFkQMpDKRkEdCK/EH9pj4D6h+z38U9Q8O3Akm0uQm50u9Yf6+2Ynbk/3l5Vh6jPQivu//gnf+01/wsbwiPh74gu93iTQ4B9hmlb5ruzGAB7vHwPddp5wxqU+hTXU+06KKKsgKKKKACiiigAooooAKKKKACiiigAooooA4T4uWX2nwoZgMm3lST8D8p/9CrxeJ6+jvEWnjVNFvbQ9ZYmUZ7HHB/PFfNakoxUghgcEHtXl4uNpKR9pkdTnpSp9n+ZoRvVmN6zo3q1HJXGme/KJoxyVYSSs5JKsRy1omc0omikmKnSSs9JKmSSrTOaUTQWWpllrPWWpVk96u5i4F8S04S1REtOE1VczcC95tIZap+dSGai4uQtGWmNLVYy0xpKLlKBM8tQvJUTS1E8mahs1UR7yZqu8lI8lV5JKhs6IxFkkxVWR6V5KrySVm2dMYjZHr0X4M3mZNTtiePkkUfmD/SvMpHrsfhDd+V4peIniaFgB7gg/yBrajK1RHHmNPnwk15X+49vooor2D89CiiigAooooA5f4j6sdC8F6veK210t2VD/ALbfKv6kV8exLX0l+0TqZs/BcVsvS7uEjYewy381FfOMS8ivCx8r1FHsj9N4ZpcmGlU/mf4L+mWYE6VdiXJqCFeM1dhWuBI+nmyzClXIUqCJOgq9ClbJHBORPEmKuQx1DEuTV6FK2SOCciWKOrcUdMiSrkSVqkcM5Do46tRxURR1bjjrRI45yGpFU6RVLHFVlIa0SOWUyusPtTxDxVtYakENaWMXMo+RTDDWj5NNaH2osJVDMaGoHirUeGq8kVQ0axmWvBsP/FQQt/dRj+leknk1wnguH/icM3ZYj/MV3gHSuyirRPAx8uat8h1FFJWx5wmKazBAWPFGa86+N/jBvDPhFobd9t7fkwR4PKrj52/AcfVhWc5qEXJ9Dow1CWJrRow3k7HhvxY8Xnxn4vnkifdYWuYLfB4IB+Z/+BHn6YrlIo80yKOr0EVfMSk5ycpbs/baFCGFoxow2irD4YvarkUVNijq7FFQkZTmEUVWo4qdFFVuKGtkjinMZHDntVlIKljh9qtRw1okckqhXSHPaplgqykFTrD7VfKc7qFIQcdKk8j2q6IOKf5HtVcpn7Qz/I9qYYOvFafke1MMNHKHtDLaCongx2rWaD2qB4KlxNFUMl4Paq0kOK2JIfaq0kOKho6I1DHkhqpLFWxLD7VTlirNo64zMiWKqk0Va00XWqcsdZNHZCRjzRYqK1uptMvoLu3YxzQyLKjjswORWhPFnNUJo+tQ/d2OyyqQ5JH2L4K8Sw+L/DdlqUBAEqfOgP3HHDL+Bz+ldAPWvm/9njxcdM16bQ53xb3wMkAJ4Eijkfio/wDHRX0hxX0mHq+1pqXU/GM0wbwWJlT6br0Y+iiiuk8sKKKKAPLPEkG3X733fP6VSSKtvxTFjXrg9mCn/wAdFUY4favPlH3mfWUp/uo+iIFh9qkENWkiqVYadgcyl5FIYKv+TSGGiwvaGa0PtULxVqNDUDw1LRpGZlSRVWkirVkiqrLHWbR0xmZUkdVJY8VqSx1TlSs2jshIy5o6pSpitWVOoqlMnWsmjthIy5kqjKmDWpKnUVRmSsWjugzMmTrVGVetaky5GaoTLisWjvgzMmSqoke3mSWNisiMGVh2IrQnXmqMq1n1O1Lnhyn2r4f1JdZ0XT75MbLiBJQB/tKD/WtFRXA/BDUzqHw50zccvDvgP/AWOP8Ax3Fd8D81fVU5c8FLufhuKpexrzp9m1+I+iiitDmCiiigBo4NeK/Fm783xUIgeIoFUj3JJ/qK9pPevnrx7efavGOpPnO2Xy/++QF/pXLiXaFj3slhzYlvsv8AIz43qzG9ZsclWo5K8lM+1lE0Y5KsJJWaklWElrRM5pRNFJMVOklZ6SVKslWmc7iaCy1KstUFlqRZR61VzFwLwlp3m1SEvvS+Z9au5HIXfNpplqr5lNMtFw5C00tRNLUDS+9RtLU3KUCZpKheWomk96iaSobNlEe8lV5JKa8mKrvJUNm8YiySVWkelkkqtJJUNnTGIkj1VkbJp0j1a8N6f/bPiLTrPG5ZZl3j/ZHLfoDQtXZG02qVNzey1Pf/AAdp39leG9PtyNrLEpYejHk/qTW31FNB2LgdqUHOPeveSsrH5VObqTcnu9R9FFFMkKKKKACiiigAooooAKKKKACiiigAooooAKKKKAOX+Ivj/R/hd4J1fxTr1wLbTNNgM0h/ic9FRR3ZmIUDuSK/ET4yfFXWfjh8StW8V6uSbq/lxDbKSy28Q4jiT2UYHucnqTX0Z/wUJ/aZHxP8af8ACC+H7vf4X0Cci5libK3l4Mqxz3WPlR6kseRtq1/wTs/Zo/4WH4v/AOFheILTf4c0KYfYYpV+W7vBgg+6x8N/vFRzhhUPV2LWiufW37D37N6/Aj4YpfatbbPGGvKlxflx89tHjMdv7bQct/tEjkKK+l6KKsgKKKKACiiigAooooAKKKKACiiql1dxWNrLcTyJDBEheSSRgqooGSST0AFC1A+S/wDgpF8fP+FT/Bd/DOmXHleIPFe+zTa2GhtAB57+2QRGP99iPu1+Pdezftb/ABxl/aA+NuueIo5HbRYG+w6TG2RstYyQpx2Lks5HYuR2rxmv1LKcH9Vwyv8AE9X/AF5GiVgooor2xhRRRQAUUUUAFFFFABRRShSegJ+lLmjEBKK7Pwt8GPHvjjYdA8F69rKP0kstOlkT6lguAPcmvZPCn/BOv46+KNjv4Tj0WB/+W2qX0MWPqgZnH/fNctTGYel8c0vVoLnzRRX314U/4JGeL7zYfEfjjRtKB5K6bbS3hHt8/lV7H4V/4JN/DbS9j654j8Q63KvVIXitYm+oCM35NXmVM8wdP7V/RMV0flhoWiXviXWrDSdNt3u9Rvp0tra3jGWkkdgqqPckgV+8/wCzv8HbL4EfCHw94PtAjzWkAe9uEH+vun+aV/XBYkDPRQo7Vzfw2/Yz+D/wm1ey1jw94Pgj1izbfDf3dxLcSo+Mbh5jkKeewFe4cV8hmuaxx3LCmmorv1ZLdx1FFFfPkhRRRQAUUUUAFFFFACdDX5z/APBWP4z/AGew8O/DKwn/AHlyf7X1JUPRFJSBD9W8xiP9hDX6EaxqtroelXmpXs621laQvcTzucLHGqlmY+wAJr8Dvj38U7v41/F7xN4xuS4XUrtjbROeYrdfkhT8EVQfU5PevosjwqrYj2ktofn0KSPov/gl/wDBo+PPjXceML2DzNK8JwebGWGVa8lBWIe+1RI/sVT1r9dcetfPf7DfwX/4Up+z5oFldQeTrerD+1tRDDDCWUAqh9CkYRSPUN619CmuLNMT9axMpLZaL5CbuLRRRXlCCiiigAooooAKKKKACiiigBMYrlfib46svhl4A8Q+K9QP+h6RYy3jrnBfYpIQe7HCj3IrqutfB3/BVr4v/wDCOfDXRPAFlPtvPEFx9rvVU8i1hIKgj/al2kf9cmrqweHeIxEKS6vX06jWp+YPijxFe+L/ABLquu6lKZ9Q1K6lvLiU/wAUkjlmP5k1mUUV+wwioR5UaBRRWp4W8OX3jDxLpWhaZEZ9R1O6is7eIfxSSOFUfmRSnNQjzMD9Q/8AglP8Jj4Z+FeteOruHbd+I7r7Pasw5+ywErkf70pkB/65rX3XwK5T4ZeB7L4afD7w/wCFNOX/AEPSLKKzRsYL7VALn3Y5Y+5NdXjNfj+NrvE4idXu/wAOhmxaKKK5RBRRRQAUUUUAFFFFABRRRQAUUUUAFFFFABRRRQAVS1Cwt9UsbmyuYlntbiNoZYnGVdGGCpHoQTV2ijYD+fv48/DG4+Dfxf8AFXg+cPt0y9dLd36yW7fPC/8AwKNkP41wFfon/wAFZPhD5Go+F/iVZQ/JcKdH1FlHG9d0kDH3K+apP+wor87K/W8uxP1rDQn1tr6rc1WoUUUV6QH6Bf8ABJ74wf2T4s8R/Di9n22+qR/2pp6MePPjAWVQPVo9rfSE1+n5Ffz2/CH4i3vwl+JvhrxfYbjcaRex3JRTjzYwcSRk+jIWU+zV/QB4d1yy8UaDpusadMLnT9Qto7q3mXo8bqGVh9QQa/OM/wAL7LEKqtpfmiJGpRRRXzJIUUUUAFFFFABRRRQAUUUUANNcd8W/h1YfFf4b+IfCOpAfZdWs3tt5GfKcjKSAequFYe6iuy60tEZOMlJboD+d3UrDW/hZ49uLSXzNN8Q+H9RKEqcNDcQydQfZlyDX7u/AX4rWfxq+EXhrxjaFFOo2qtcRIciG4X5Zo/wcMB6jB71+cv8AwVO+CP8AwiPxP034gafblNN8Sx+ReFB8qXkSgZPpvj2n3Mbmuo/4JRfG3+z9c174X6hcYhvwdV0pXPSZQBPGPdkCvjt5bnvX2+YxWYYGGKhvHf8AX7mW9Vc/TeiiiviCAooooAKKKKACiiigAooooAKKKKACiiigAooooAKKKKACiisrxB4k0vwnpVxqmtaja6Vptsu+a7vJliijX1ZmIAoSbdkBq1xvxG+K3hT4R+H5Na8X67aaHp6Zw9w/zykfwxoMs7f7Kgmvif8AaI/4Kl6XpButG+FNiusXgyja/qEZW2Q+sURwzn0ZtoyOjCvzs+IPxK8UfFXxDNrfizXLzXdTk/5bXcmQgznai/dRf9lQAPSvpcFkdbEWnV92P4/8ApI+1P2h/wDgqPrfiP7Tovwssn0DTjlG12/VWvJB0zHHysQ9zuboflNfCet67qPiXVbnU9Wv7nU9RuXMk93dytLLKx7szEkn61Ror7nC4GhhI2pxt+b+ZdrBR0oorvA/Yb/gnP8AtDf8Le+ECeGtVufN8T+FlS0kLtl7i0xiCX3IAKH/AHQT96vrs1+Cv7MXxwvP2fvjHoniuAyPp6v9m1O2Q/6+0cgSLjuRgOv+0i1+7Wi6xZ+IdJstU064S6sLyFLi3uIjlZI3UMrA+hBBr8vznBfVcRzRXuy1+fVENH5gf8FZPhr/AGN8S/DHjWCLbb61YtZXDKOPPgOQT7lJFA/65mvg2v2j/wCCifwwb4kfsza7PbQGbUfD0iazAFHO2PKzfgInkb/gIr8XK+uyOv7bCKL3jp/l+BS2P2v/AOCe/wAQ/wDhYH7LnhfzJfNvNF8zRp+c7fJP7of9+mir6S71+Vn/AASy+Olh4O8a618PtZuvs0HiNo7jTHkbCfa0BDR57NIhXHqYwOpFfqpxXw+Z4d4fFTVtHqvmQ9xaKKK8wQUUUUAFFFFAHhn7W37PFp+0P8MZ9OiWOLxLp2660i6fA2y45iY9kkAAPoQrfw1+P/hnxF4i+DnxCtdUsWm0jxHoV4fkkUho5EJV43X0PzKynqCRX751+ev/AAUf/ZdNzHJ8V/DNp86BU162hXqowEugB6cK/ttbsxqWupSfQ+wfgF8aNI+PXw10zxXpRWKSUeVe2e7LWtyoG+M/mCD3VlPevSa/GD9jz9pO6/Z4+JMc13JJL4S1Urb6tbLk7Vz8s6j+8mSfdSw6kEfshpt/baxp9tfWVxHdWdzEs0M8LBkkRhlWUjggggg007iasX6KKKYgooooAKKKKACiiigAooooAKKKKAImYHrXzl4703+xvFupQAbY3k81PTa3zcfTJH4V9HHHNeQfHLSSlxYamq8MDA59x8y/zb8q5cVG9O/Y97Ja3s8VyPaSt89zzlHqzHJ71mxyYqykleMmffyiaMclTpJWcklWEkq0zmlE0ElqdZc96zlkqZZKtMwlE0FlqRZPeqCy1IJaq5i4F4SmnCaqQl96cJfequRyFzzqQzVU800eZ70XFyFoymo2l96rmX3phlouUoFhpaiaSoGmqJpai5ooEry1A8lMaSoXkqWzeMRzyVXkkpryVA8lQ2dEYg71ufDq9+y+NdMbOAzlD77lI/rXNySZqfQrv7Jr2nTZwI7mNz9AwqqcrSTFiKXtKM490/yPqmimp9xfpTq98/KAooooAKKKKAPBv2mbzL6DaA8fvZWH/fIH9a8WhFeoftG3PmeL7GDP3LUP+bsP/Za8ygXpXzWKd60j9fySPJgILyb+9suRDpV6BelVIhzV6Ae1Zo9Coy3CtX4VxVOBelX4hwK1R582WoV6VehXiq0K1ehXkVsjgmyzCnSrsSdKrwrV6Fa1SOCbJ4kq5FHUUKVdhStkjgnIfFFVqOKkijq5FFWqRxSlYYkNSrB7VYSLFTLCTWtjmcykYOOlRtBitIwnHSo3josJVDKkixVaSKtWWLj2qpLHWbR0RmaPg6H/AEm4bHRVH55/wrrhXP8AhOHZbSv6vj8h/wDXroa6YK0UeLiZc1VsKKKK0OYjc7K+UvjF4r/4SnxrcJG+61sv9Hix0yD87fi2Rn0Ar6G+JHiP/hF/B+oX6ttlWMpF/vt8q/kTn8K+Q4wWbJ5J715WNqaKmvU+64YwnNOeJl00X6k0Eea0IkqCBKvQpXkJH3c5E0MdXYo6jhjq9DHnFbJHnzkPhiq7FFmmwx9KuwxVqkcE5hFDVuOGnRRVajizWyRxymRpD7VOkGasRwe1WEh9qtI5ZVCottTxbcVeWDPaniDiqsYuoZ/2emG246Vp/Z6Y0GO1FhKoZLwVC8PtWu8PtVeSD2pNG0ahkSQ1VlhxWtLFiqssVZtHVGZjyxY+lU5outbE0X5VSljrJo7ITMeWOqU0da80dUZo6xaO+EjIlSqM8da0yVRnSsWjvhIo2l5PpV/bXtu3lz28iyxsOxByK+yfCuvw+JtAsdSg+5cxh8Z+6f4l/A5H4V8aTJgmvdf2b/Enn2N9oksmXtn8+EE/wNwwHsGwf+BV3YGpyz5Hsz5niXCKph1iIrWP5P8A4J7jRSZpa94/MgooooA4rxZD/wATRH9Yh/M1mRxV0XiuLc9tJj+8p/T/AOvWRFHXJJe8z3KE70ojUhqZYM9qnjixU6xZoSHKZU8j2prQe1aHke1NaLFVYj2hlvDVeSKtWSLP1qpLHUNG8ZmVLHVSWOtSVKpzJWTR2QkZcqVSlStOZKozL1rJo7oSMyZKpTJWnMtUZl4NYs74My5lxVKdetaU69aozCsmd8GZsq9aoTLWlMKoTr14rFnoQZnTDiqEw5NaUo4NUJhWDPQps9+/ZqvPN8M6lbE5Md1vA9AyL/VTXsOOK8J/ZlnIl8QRE9oXH/j4P9K94Br6PCu9GJ+QZ1D2ePqJeT+9Ji0tFFdZ4oUUUUARt8oJNfL2r3n2rWL6bOfMnkf82Jr6U1q6FjpF5cZx5ULvn6KTXyukmTXmYx/Cj6/h+nd1J+i/M0EerEclZySYqwkleemfXSiaKSVOklZySVOktWmc0omikuKmWWs5ZalWSqTMHA0Vkp4lqgstPE1VcycC8Jfeneb7mqQmpRKKdyeQueZ70hl96q+aPWk86i4chZMtMaWq5mqNpfelcpQLDS+9QvLULS1E0lFzRQJXkqB5KY8tQPLUNm8YjpJKrvJSPJVeSSobOiMRZJK734LaX9s8QXF8wylpHhT6O/H8g3515y71718H9I/szwnFOy4kvGMxz129F/QZ/GujDR56i8jys4q+xwrXWWn+f4HeUtFFe0fnIUUUUAFFFFABRRRQAUUUUAFFFFABRRRQAUUUUAFfJn7e/wC08Pgx4FbwtoV0E8Y69Cyq8bfPZWpyrzezNyqe+4/w8+5fGz4u6L8D/h7qfizW3PlWy7be2DAPdTkHZEnuT37AE9Aa/FL4g+OvEPxo+IeoeINWeTUNb1e5G2KJS2MkLHFGvJwBtVR7DqalspI1fgT8GtY+PPxL0zwrpIZTcN5t3dlcra26keZK30BwB3YqO9ftp4B8EaR8N/B+keGNBtvsmlabAsEMY6kDqzHuzElie5JNeNfsY/s1Q/s9/DmNtRhRvF+sqlxqcwwTCMZS3U+iZOcdWLHkYx9FUJWBu4UUUVRIUUUUAFFFFABRRRQAUUUUAITivjf/AIKWfHz/AIVj8Hv+EQ0y58vXvFoe2bY3zQ2Qx5ze2/IjGeoZ8fdr7G6Gvw+/bi8V+LfGf7Q3iLUPFOjahoKxP9k0uy1CFoylnGSI2XPBDfM5KkjLnBr2cnwyxGKXPtHX17DW54BRRRX6oaBRRRQAUUUUAX9C0HU/FGpwaZo2nXerajOSIrOxgaaWQ4zhUUEnj0Fe2eFP2FPjl4wCPa+Ab6yibrJqkkVntHusrK35CvCbW7nsbmK4tppLe4iYPHLExVkYHIII5BHrX2H8AP8Agpd48+Gf2bS/GiN440BCF864k2ahCvtL/wAtPXEgJP8AeFeXjZYuEb4VJvs/0B3Njwr/AMEm/iZqmx9d8R+HtDibqkTy3Mq/UBFX8mr2Pwr/AMEi/CdnsPiPxzrGqkcsum20VmD7fP5tfUvwV/ae+Hnx+09ZvCmuxS34TfNpF3iG9h9d0ZPIH95Sy+9esV8HiM0x/M4TfK+1rEXZ8z+FP+CdHwK8L7HfwrLrU69JdUvppM/VFZUP/fNexeF/gt4C8DbP7A8GaDpDL0ks9Oijf6lguSfcmu4xS15M8TXq/wASbfzZIxY1XooH0p9FFYAFFFFABRRRQAUUUUAFFFFABRRRQAUUUhbauTQB8cf8FNfjYPhz8El8J2E/l6z4tkNqQp+ZLNMGdv8AgWUj9w7elfn5+xR8Fj8b/wBoHw/plzD5+iaa/wDaup7hlTBEQQh9ncoh9mPpUn7bnxs/4Xj8f9d1G0n87QtLb+ytMKnKtDESGkHs7l3B9GUdq++f+CYvwS/4V78GJvF9/blNX8WSCeMuPmSzjyIR7biXf3DJ6V9z/wAivLe05fm/8kXsj7NC7VwKWiivhiAooooAKKKKACiiigAooooAKKKKAGMdq5r8M/20/i//AMLo/aH8T6vBP52k2Mv9l6cQcr5EJK7l9nfe/wDwOv1Z/bT+MX/Clf2evE+rwT+Tq97F/ZmmkHDfaJgV3L7om+T/AIBX4ZE5Oa+04dw2s8RL0X6lxCiiivuSgr7G/wCCYHwh/wCE7+Os3iq7g8zTPCdsbgFhlTdSgpCPwHmv7FBXxzX7Sf8ABPH4Rf8ACqv2ctGuLqDytX8SMdYutw+YI4AgX6eUEbHYu1fP51ifYYZxW8tP8/wE9j6fooor8yMwooooAKKKKACiiigAooooAKKKKACiiigAooooAKKKKACiiigDyz9pX4SxfG34KeKPCbIrXd3aGSyduNl1H88Jz2G9QD7E1+Cl1ay2VzLbzxtDPE5jkjcYZWBwQR2INf0eY4r8Xv8Agol8HP8AhVX7Q+qX1pB5WjeJ1/te2Kj5RKxInT6+YC2OwkWvr+HcVy1JYeXXVfqVFny/RRRX3xYV+u3/AATC+Mv/AAn/AMEJfCd5Pv1bwnP9nUMcs1pIS0J/AiRPYIvrX5E19D/sH/GX/hTf7RGgz3U/k6LrZ/se/wBxwoWVh5bnsNsgQk9l3eteJm+F+s4aVt1qvl/wBNXR+3lFIDkUtflpmFFFFABRRRQAUUUUAFFFFABRRRQB49+1X8F4vjv8D/EfhZY1bUzF9r0x2/gu48tHz23coT6Oa/Eb4feNNX+EfxG0bxJp4a31bRL5JxFJlSSjfPGw64YblI9Ca/oY5r8b/wDgpB8D/wDhVXx2uNesLfytC8WhtRhKjCpc5AuE+u4iT/trjtX1mQ4hNywlTaWq/VfcVHsfrb4B8Zab8RvBmieJ9Ik83TdWtI7uBu4V1B2n0YdCOxBFdJjtX58f8EqPjmdY8Nav8L9SuN11pRbUtKDnlrd2/fRj/dkYN/21b0r9B6+fxuGeFxEqT6benQT0FooorjEFFFFABRRRQAUUUUAFFFFABRRRQAUUUlAAelV57mO2ieWV1ijQFmdzgKB1JPYV88ftCftzfDf4ApcafLef8JL4pjyBomlyBmjb0mk5WL3By3+ya/Mf9oH9tL4kftBzTWmpal/Yvhpj8mhaWxjgI7ea2d0p6feOM8hRXtYLKMRjLSa5Y93+i6jSuffn7RH/AAUp8C/C83WkeCxH438RJlDLBJjT4G/2pR/rMekeQeRuBr80/jR+0V49+PmsfbfGGuzXkCMWt9Oh/dWlt/uRDgHHG45Y9ya80or7zB5Vh8IrpXl3e/8AwC0rBRRRXrjCiiigAooooAK/Un/glx+0P/wlHhG6+GGs3O7VNDU3OlNI3MtmW+eMepjduP8AZcAcLX5eWlnPqF1FbWsMlzcSsEjhiUs7sTgAAckk9q++/wBif9hP4maH498O/EXxBeN4Gt9OmFxFYyJvvrtCMNG8ecRI6llO75sE/KODXz2c+wnh3GrJJ7r1E9j9NdQsINVsbizuYkuLW4jaKWJxlXRhhlI9CCa/CL9p/wCBt/8As/fGHWvC9xFJ/ZpkNzpdy/IntHY+W2e5GCrf7StX7zmvCP2sf2W9G/ac8CmwmdbDxLp++XSdUIyInIGY5McmN8DPcYBHTB+NynHrBVvf+CW/l2ZCdj8OoJ5LWeOaGRopo2DpIhIZSOQQR0NfWHg7/gpr8ZvCfh+HSp59G19okCJqGrWbvcgDplkkQMcd2BJ7kmvAPiv8HPF3wV8UTaD4v0afSr1CTG7DdDcJ/fikHDr7jp0ODkVxVfolSjhsbFSmlJdOppufv38BPjFpvx2+FWg+MtN2ob2EC5tlOTbXC8SxHvwwOM9QVPevR16V+R//AATM/aFPw6+J7+A9XuSmgeKHVbYuflgvwMIfbzB8h9WEfpX64A1+ZZhhfqmIdNbPVehm1YWiiivOEFFFFABVK/sbfVbG4s7uBLi0uI2imhlUMkiMMMrA8EEEgirtFAH4zftk/sz3P7PPxEc2EUkvg/V2afS7g5Plc5a3Y/3kyME9VIPXOPoH/gnN+1QLSaD4UeKbzEMrE6BdzN91jybUk9iclPfK91Ffa3xt+EGifHH4eal4T1xD5Nyu63ulUF7WcA7JU9wT07gkdCa/Fb4kfD3xD8FfiHqHh3WEex1jS5wUmiJUOAcxzRtwdpGGB6/QioejLWqP3ror5l/Ym/akh+PvgcaZrE6J420aJUvUOAbuLotyo9+AwHRvQMor6aqyAooooAKKKKACiiigAooooAKSlooAjIxk1yvxK0f+2/CF6iruliTzo8dcrzx9RkfjXWMARTJEDxlSMg9RUySlFpmtGo6NSNSO6dz5KSSp0kxVjxbpJ8PeJb6xxiNJSY/9w8r+hFZySV887xdmfrlOSrU1OOz1NFJM1MktZ6SVMkvrSTJcDQWWpllrPWSpFlq7mLgaCy1IJc96oLLTxLVXMnAvCWnCXFUhLS+b7mi5HIXfOpDLmqnnUnnUXFyFoy00y471WMtMMtFyuQsmWo2lqu0tRtLRc0UCZ5aheWomkqJ5ahs1UCR5KrvJmmPJULyVDZvGI55KrtKVYEHBBzn0pryVXd6VzbkvGx9eaVdDUNMtLkciWJXH4gGrgHWuW+G179t8C6PIDnEAjz/u5X/2Wur7V9HB3imfjteHs6sodm19zFoooqzEKKKKAPmT9oQ7vH6D0tIx/wCPOa89gHSu9+Pr7viE4/u28Y/mf61wkHUV81X/AI0vU/ZcqVsBT9EXIRzWhCOKowdRV+L7tZo6KhdgFX4RyKpW9X4OtbI8+ZdgHTir0IqnBV+Ct4nnTZchFXoR0qnD1q/COlao8+ZchXpV6FapwL0q/COldCPPmy3ClXok4FVYB0q9EMmtkefUZPFF04qysNJCtXIo81aRwzlYqmEY6VDLFWo8OBVSVetNomM7mXImKpTJ1rTnWqM4rNnbBnQaDH5WnxnGC2WP4mtOq9rH5VtEn91QP0qb1roWiPIm+aTY6iimsdqk0yTwP9pHxAWn0vRYz8qg3UoB6nlU/wDZ/wAxXjcCc10PxN1z/hIfHmq3W7dEkvkR+m1PlyPrgn8axLdelfNV5+0qyZ+y5Xh/quDpx62u/V6luFavwJVWFavwL0rOKOioyzCnStCBOKrQJnFaEKdK2R51SRYhjq9DHUECVfhTpW8UefORJFHmr0MOO1Mgj6VeijzWqRwTmEcWasxw0+KL8qtxw1qkcUpkCwU8QcdKuJDUiwe1XY53UKBg46VG0HtWobfPao3hosCqGTJDVaSHFa8kNVJYuvFQ0bxmZEsWapSxYrYljxVKePNZtHbCZjzR9aozR9a15kqhOlYtHfCRkzJnNZ8yda150rPnTrWTPQpyMmdKozL1rUnXrVCZa55I9GmzJuExW/8AC7X28NeO9LuS2IpZBbzZPGx/l5+hwfwrGuFzWfJlGDA4IOQR2qYycJKS6HTVpxxFGVKW0k1959zgg4b1pc8Vz/gjWx4j8KabqGQWmgVn/wB7GGH5g1ug19UrSSaPw2pF05uEt07EtFJS0yDH8RReZZBv7jg/0rDhSum1WPzbKUf7Ofy5rnoRwKwmtT0cPL3LE0UeatxxcVHAvSr0SZppBOViLyR6VG8PFaQg+Wq8qYqmjBT1MuWPFU5k4zWnOvWqMo61DO2DMyZOtUZlrSmFUZhWDPQgzNmFUZxWjMKoT9DWLO+mzOmHWqMw5NaM3eqE3WsmehAzpx7VRm6VoT1Qm6GsWehTM6cdaozjk1oT96oz1zyPRgZ0o61QnFaEtUJ6yZ6FM9a/ZrbGt6yvrDGf/Hj/AI19CNXzp+zc/wDxU+pr62oP5OP8a+iiea9/B/wkflWfr/b5+i/IfRRRXafOhRRRQByXxOvBY+CNVkzjdF5f/fRC/wBa+aY5K93+O9/9k8GiE9bi4RMewy3/ALKK+f0krx8ZL94l5H6Hw9SthpT7t/oaKSVOklZySVYST3rgTPpJRNFJM1MstZyyVMsuKu5g4mgstSrLWesualWWruYuBoLLTxLVAS+9PEtVcycC8Jfel8w+tUhLS+b70XJ5C55nvSGX3qp5vvSedRcOQtGWmmWqxlphlouUoFhpaiaWoGlqNpPepuaKBM8tQvJ71E0tQvJUXNlEkeTNQPJTHkqB5Kls3jEu6dZyatqVrZxD95cSLGv1JxmvqjT7KPT7K3tohtjhjWNR6ADArwr4IaGdT8TyX7rmGyjyCf8Ano2QP03fpXv6V62DhaLn3Pgs/r81aNFfZWvq/wDgD6KKK9A+WCiiigAooooAKKKKACiiigAooooAKKKKACqOoX9vpFjcXt5PHbWlvG0008rBUjRRlmYngAAEk1er85P+Cin7Vovp7n4U+FLzNvEwGvXkLffcHItQR2BwX98L2YFN2Glc8D/bL/abuP2hfiIy6fLJF4O0hmh0y3OR5x6NcMP7z44B6KAOu7Pvv/BOX9lk3lxD8V/FFp/o8LEaDazL99xw10Qew5Ce+W7KT8/fsd/szXX7Q/xDQXsckPhDSmWbVLpcjzBnKwIf7z4OT2UE9cA/sbpem22jafbWFjbx2tlaxrDBBCoVI0UYVVA6AAAYqUr6lN20L1FFFWQFFFFABRRRQAUUUUAFFFFABRRRQAgGK5H4h/C3wp8VNBfRvFmg2Wu6e2cRXceWjJ/iRx8yN/tKQfeuvpAKFKUXzRdmB+aHx8/4JVXVr9p1b4U6r9qj5f8A4R/V5Asg9op+AfYPj3c18E+NPAniH4da7Po3ifRr3Q9Uh+9bXsJjbHZhn7ynsRkHsa/olrjPiT8JPB/xf0I6R4w8P2WuWZzsFxH88RPVo5Bhkb3Ug19Pg89rUbRrLmXfr/wSlI/nwor9CPj5/wAErNT0s3Oq/CrVP7Uthl/7B1WRUuF9opuFf2D7cAfeJr4Q8W+Ddd8B63caP4i0i80XVIDiS1voWikHocEcg9iOD2r7fDY+hjI3pyv5dfuLvcxqKKK7wCiiigC1pmqXmiX8F9p93PY3sDiSG5tpDHJGw6MrAgg+4r7T+AH/AAU/8Y+Bfs2l/EK1PjHR1wn9oRkR6hEvqTws2P8Aawx7vXxFRXFiMFRxUeWrG/5/eFrn77fB39oTwH8d9JF54P8AENtqMiKGnsHPl3Vv/vxN8wGeN3KnsTXpnWv5zdB8Qap4X1a21TRtRutK1K2bfDd2czRSxt6qykEV9xfAD/gqV4i8Lm20r4naefE2mrhBrFiqx3sY9XThJf8Axw9yWNfFYzIalO86D5l26/8ABIcT9UOfajgiuB+Fnxu8F/GnRRqng7XrXWIQAZYo22zwE9pImwyH6jntmu+718pKEoScZqzRItFFFABRRRQAUUUUAFFFFABRRRQA09a+cf28Pjj/AMKT+AOsTWdx5Ov65nSdOKth0aRT5ko7jZHuIPZinrX0d2zX41f8FF/jl/wtr463Oi2M/m6F4UD6bb4OVkuMj7RIP+BAJ7iIHvXrZVhPreJimvdWrGlc8X/Z/wDhLefHD4veGvB1qHWPULoG7mQf6m2X5pn+oQNjPU4Hev3u0bSbTQdJstMsIEtbGzhS3t4I+FjjRQqqPYAAV8G/8EqPgb/YvhPWfibqVvtu9YJ07Sy45FsjfvXHs8ihf+2J9a/QIdK687xft8R7KL0hp8+o2xaKKK+eJCiiigAooooAKKKKACiiigBCcUUEZrl/iV45sPhn4C17xTqjbbHSbOW7kGcF9qkhB7scKPciiMXJqMd2B+ZX/BVT4y/8JT8UdK8AWM+6w8OQefeBTw13MAcH12R7MehkYV8NVt+NvF2oePvGGteJNVl87UdVu5byd+292LED0AzgDsAKxK/X8Dh1haEKa6L8ev4mq0Ciiiu4D039m34TS/G741+FfCKoxtLy7El668bLWP55jnsdikD3I9a/eu0tYrG2it4Y1igiQRoiDCqoGAAOwAr89/8Agk58HPsWi+JfiXfQYlvW/sjTWYc+UpDzuPZm8tc+sbV+iQ6V+aZ5ifbYn2a2jp8+pmxaKKK+dEFFFFABRRRQAUUUUAFFFFABRRRQAUUUUAFFFFABRRRQAUUUUAIOlfJH/BSf4M/8LM+ANxrtnB5ur+FJDqMZUZZrYgLcL9AoWQ/9cq+t+lUtS0+31bT7mxu4UuLS5iaGaKQZV0YYZSPQgkVth68sPVjVj0YH85VFei/tCfCi5+Cfxi8UeEJ1fybC7b7JI/WW2f54Xz6lGXPvkdq86r9ipVI1qanHZ6moUqsUYMDgg5BFJRWvxAfuj+xt8aB8cvgB4c1yefztZtY/7O1TJy32mIAFj7upST/gde481+Sv/BLj41jwV8W7zwLf3GzTPFEWbYOflS8iBZcem9N6+5CCv1pHavyXNML9UxMoLZ6r0Zm1YdRRRXmCCiiigAooooAKKKKACiiigBuMV89/tx/AwfHP4DazZWdv53iDSQdU0vaMu0sandEPXehZQP7xU9q+heooK5q6NWVCpGpDdO4H8/PwN+Kl/wDBP4reHPGFhuZ9MulaeFTjzoD8ssf/AAJCw9iQe1fvl4c8QWPizQNN1rS7hbvTdRto7q2nTpJG6hlYfUEV+Mv7fPwIPwS+PGpPY2/k+HPEO7VNP2rhELN++iHYbHJwOyslfXv/AAS1+PP/AAlnw+1D4b6ncb9S8Ok3On7z80lk7fMo9fLkP5SIB0r7LN6UcZhoY2l039H/AJMt6q595UUUV8UQFFFFABRRRQAUUUUAFFFFACZFIa4/4l/FLwx8IPDE3iDxdrNvomkxt5YlnJLSOQSERRlnYgE7VBOAT2NfnD+0P/wVF8QeKPtWjfC6zfw1pjZRtavFVr2UdMxpysQPr8zdCCprvwmAr412pR07vYaVz70+N37T3w9/Z+00z+K9bjS+ZN8GkWeJbyf02xg8A/3mKr71+Z/7RH/BRnx/8XvtOk+GnfwR4ZfKGKylJvLhf+mk4wVBH8KY6kEtXyprGs3/AIh1O41HVL241HULlzJNdXUrSSysepZmJJPuap193gsko4a0qnvS89vki0rCu7SMWYlmJySTkmkoor6P4RhRRRQAUUUUAFFFex/Af9k74iftDXqHw3o7W+jB9s2uahmKzj55w2MuR/dQMfXHWsatanQi51HZeYHjoGa+mf2ev2BPiL8cja6nd2x8IeFZMN/ampxESTJ6ww8M/sx2qezHpX3/APs9f8E9/h58EhbanqcC+MvFMeH+36lEPIgf1hg5VcdmbcwIyCOlfVATAx2r4zG5/e8MMvm/0X+ZLl2PDvgJ+yH8Of2e7WOXQNIGoa7t2y67qOJbpiRztOMRqfRAM989a9h1fWLHQNMudQ1K7hsLG2jMs11cyBI4kHJZmPAA9TXmfx//AGmfA/7OegG+8TaiH1CVCbPR7Uh7u6P+yuflXPV2wo9c4B/JP9pX9sPxv+0lqbxajcHRvC0cm620CzkPkrjo0rcGV/c8D+ELk15GEy/E5lP2k2+Xu/0Elc/VT4N/tg/Dv45/EHXvCXhe/mnvdMjEsU88flx36A4doMnJCHbnIBO7IBAJr3Tqa/nf+H/jvWfhn4z0jxT4fu2stX0ydZ4JR0yOqsO6sCVI7gkd6/dT9nr44aN+0D8L9L8XaQyxvMvlXtluy1pcqB5kTfTIIPdWU96eaZW8C1OGsHp6P/gg1Y7DxT4M0Hxxpbad4i0Ww1zT3OTa6hbJPHn12sCM+9eSSfsN/Aue7Ny3w60wSE52q8qp/wB8B9v6V7xz60EZrxYV6tNWpya9G0ScJ4J+Bvw/+HDLJ4a8G6Jo069Li1sY1m/GTG4/nXeUhAo6Cs5TlN3k7sBaKKKACiiigAooooAK+Zf22P2Wofj94J/tPR4ETxto0TNZScA3cXVrZj78lSejegZjX01RQB+Cfw68f+Ivgp8QbHxDo8kmn61pU5DwzKQGwdskMi8HBGVI6/Qiv2l+BHxp0P48/Duw8U6I+3zB5V5ZswMlpcADfE30zkHuCD3r5A/4KG/skm8ju/ir4Ssv9IQb9esYF++o/wCXpQO4/j9vm7MT8p/ss/tI6r+zl8QItSj8y78O3xWHVtOU/wCtizw6g8eYmSVPfJHAY1Gxe5+2VFYfhLxPpfjXw7p2u6Lexahpd/Cs9vdQnKup/kexB5BBB5FblWQFFFFABRRRQAUUUUAFFFFABRRRQB4n8fNA8uWy1iJev+jzEfiUP/oQ/KvJEkr6m8aaAvijw5f2BxveMlCezjlT+YFfKThoJXjkUo6EqynqCOxrxcZDknzdz9HyDEe2w/snvH8nsXklqZJaz1kqVZa4Uz6RwNBZKlWWs9ZalWWquYuBfWUetPEtURLThLjvVXM3AvCWnebVFZT604SmncjkLnne9BlzVPzqDNRcOQtmWmmWqplPrTDLnvSuPkLTSj1qNparmWo2louWoE7SepqJpahaWomlqGzVQJXlqB5KjaSonkqWzZQHvJVd5Ka8tV3krNs6IxPo34Bap9r8HyWxOTbXDoB7EBv5k16eOMV4F+zhqgGqarYFuXiSVR/ukqf/AEJa99PJr6TDS5qUWfkWcUvY42ou+v36jqKKK6TxwooooA+XPjyMfES594I/5Vw8HUV3fx/TZ8QT/tWsbf8AoQ/pXBwN0r5mv/Fl6n7Plbvgaf8AhRfg6ir8X3az4Tg1fhPFQjaoaFvV+DrWfAavQnkVsjz5mjBV+Cs6DtV+E+9bxPOmaEPQVfh6is6E1fhPStUefUNGDtV6E9KzoWxir0LdK6EefM0oD0q/EeazIXq9E/ArZHnzRpwtV2GTFZcUmMVaSWtEzgnG5eklBFU5W60hm461BLLmm2TGFiGc1WRPNuIk/vMB+tSSvnNO0weZqUQ7DJ/Ss92dXwxbOnXoKWkHSiug8ojYfyrL8UamNE8O6lfEj/R7eSTnuQpIFa3WvOfjxqJ0/wCHt4ina9zJHCD9W3H9FNZ1JckHLsjrwlL29eFPu0vxPmCMl2LHkk5JNaEC1QgHIrSgHAr5VH7bJcseUuwitCEVSgHStCAVvE4KjL1utaEC1SgHFaEAHFbI8yoy7CvSr8CZNVIBWhbLXQkedUZbhTpV+GOq0C5IrQgWtkjzajJ4Y6uRRZqOFKvwR1skefOQRwcVOsPtU0UWaspBxWiRxSqFAw8dKikgrVaDiq8sWKGgjUuY8sOKpTR1sTR1QmTFZtHZCVzJmjqhMlas6YzVCdeaxkehTZkzpg1QmWtS5Ws+cdaxZ6VNmXOvWs+4WtScDJrOnHBrFno02Zc4rPnHWtOfvWfOOTXPI9OmzMnXg8VnTL1rUnHBrNnHJrBno02fRX7OWrfbPBk1kx+a0uGQL6KwDD9S1esE8187/s16gYte1WxJ/wBdAkoH+42P/Z6+iMc19HhZc1KLPyDOqPscdUS66/ePooorrPFIpRujKnuCK5aP5Tg9QcV1rfdNcpdfu72ZemXOKyn0OvD9UW4DjFXYmxWXFJirkcvFJM1nG5pCYbaryvmovO96jeXiqbMVCzI5261RlOc1PLJmqcz4FQzsgipMaozVbmbrVGZqwZ6EEU5ulUJ+hq5MaozmsWehApzd6oTdauzHrzVCY8msmehApT1Qm6Gr05qhMeKxZ6FMoz96oz1dnbrVCc8mueR6MCjLVCer0p61QnNZM9Cmeo/s4jPi+/P/AE6f+zrX0cfvivnX9m1N3iTU3/u26r+bj/Cvomvfwf8ACR+V5+/9ul6L8h9FFFdp84FFFFAHhf7Reqf6XpFgp+6skzj6kBf5NXjySV13xu1Yaj8QbxFbK2qpCD9BuP6sRXDpJXzeInzVZM/X8ooeywVOL7X+/X9TRSSpklrPSSpklrnTPTcTQSWpllrPWSpVlq0zFwNBZakWX3qgstSLLV3MXAvianiUVQEvvTxLVXIcC8Jfel8w+tURLS+Z70XJ5C75h9aQy+9VPN96TzaLhyFtpR60wzVWMtMMtFxqBZMtRtJ71XMtRtLU3LUCdpaiaWoWlqJpKls1UCV5ageSo2krZ8EaE3inxRY2GCYmffMR2jXlv04+pFCvJqKCrONCm6k9krnvXwi8P/2J4Pt2ddk93+/fPXB+6P8AvkD8zXcYy31FJFGsUaqoAVRgAdAKkHBxX0sIqEVFdD8cxFWVerKrLdu4tLRRVmAUUUUAFFFFABRRRQAUUUUAFFFFABRRXk/7Rvx/0X9nj4eXXiDUis+oyZh03Td2Hu58cD2QdWbsPcgEA8w/bg/aqh+A3hBtC0G4VvHOsREW+0gmxhOQbhh/e6hAe4J6Lg/l98Lfhp4h+N/xD0/w1osb3eqajMWluJSSsSZzJNI390DJJ6noMkgVW8V+KPEvxo+INzq2ovPrXiTW7oAJEpZndiFSONR0A4VVHQACv1n/AGOP2XrT9njwIJdQjin8Z6sqyandDDeSOq26H+6vcj7zc9AuI3L2PS/gt8IND+B/w+03wroMRFvbDdPcsoEl1MQN8r+5I/AAAcAV39FFWQFFFFABRRRQAUUUUAFFFFABRRRQAgOaO3pXl/jj9pD4a/Dbxjb+FfFHjDT9E1yeFblILxmRBGxIBaTGxMkHhmBxz0rvND8R6V4nsEvtI1Sz1Wxk+5c2U6zRt9GUkGm6c1FScXZgatFFFIAooooATvXDfE/4M+DPjLoX9leMfD9nrduAfLeZMTQk945FwyH3Uiu54Io59qIzlCSlB2aA/Lv4+/8ABK3W9B+06t8LtT/t6yGX/sTUnWO7QekcvCSfRth92NfC3ibwrrPg3WLjSdd0u70jUrc7ZbS+haKRD7qwBr+i3rXn3xY+Bngf426N/ZvjDQLTV41BEVw67LiDPeOVcMn4HB7g19Tg8+q0rRrrmXfr/wAEpSP5/qK+8vj9/wAEtPEfhg3OqfDLUT4m01cv/Y98yxXsY9EfhJf/ABw9gGNfD3iDw5qvhTV7nSta0260nUrZtk1pewtFLGfRlYAivtcNjqGKjenK/wCf3F3uZ1FFFd4BRRRQBr+FPF+t+B9bt9Y8PateaLqlucxXdlM0Ui+2Qeh7joe9foR+yl/wUm8T+JvE+heB/HWhv4ivdSuI7K11fSUWO4LsQoMsXCMOcll24AJwa/OCv0K/4JV/AT+0tb1P4qatbbrex3ado/mL96Zl/fSj/dUhAeh3v3WvAzelhvq8qlWN2tu9+momfpzRRRX5iZhRRRQAUUUUAFFFFABRRRQB4j+198bk+AnwP17xDFMseszp9g0pT1N1ICFYDvsAaQ+yY71+LHwv8Aar8YviXoXhXTi0upa1erD5rZbYCcySt3IVQzn2U19Kf8FLvjx/ws34yjwlptx5mheEw1q2w/LLetjz2/4DhY+ehR/WvYf+CUvwI2R618VdUt+X3aXo+9e3BnlH44jBHpIK+4wqWWZdKvL45f0l+peyPv7wL4P034f+D9G8N6PEINM0q0jtLdD12IoAJPcnGSe5JNdFSUDpXw7bk23uQLRRRQAUUUUAFFFFABRRRQAUUUUAFfn9/wAFXPjX/Yng7Q/hrp8+261lxqOpKp5FtG2IkPs8gLf9sfevvW9vIdNs57q4lWC2hRpJZJDhUUDJJPYACvwY/aW+L03xx+NfifxczubO5uTFYRtx5drH8kQx2JUBj/tM1fQ5Hhfb4n2ktoa/PoUkeX0UUV+mFhWh4e0G98U69pujabA1zqOoXMdpbQr1kkdgqqPqSBWfX2Z/wS/+DB8efGq48YX0HmaT4Uh82MsMq15KCsQ99qiR/YqnrXHjK6wtCVSXRf8ADAz9P/g38NrL4RfC/wAN+D7DaYNJskgaRRjzZMZkk+rOWb/gVdv3paK/HpSc5OUt2ZBRRRQAUUUUAFFFFABRRRQAUUUUAFFFFABRRRQAUUUUAFFFFABRRRQAUUUUAfnZ/wAFX/gt9t0bw/8AEywgzNYsNK1NkHPlMS0Dn2Vy65/6aKO1fmfX9CXxX+Hun/Fj4c+IvCOpqPser2clsXxkxsRlJAPVWCsPdRX4CeL/AAtqHgjxVq/h7VoTb6lpd1JZ3EZ/hkRirY9RkcHuK/QuH8V7Sk6Et4/ky4mRRRRX1ZRo+HNfvvCniDTda0ydrXUtOuY7u2nTrHIjBlYfQgV++/wS+J9j8ZPhZ4b8YWG1YdUtFlkiU58mYfLLH/wFwy/hX8+9fox/wSg+N/k3Wv8Awv1K4+WbOraSHP8AEAFnjH1ARwB/dkPevls/wvtqPtorWP5df8yZI/SuiiivzsgKKKKACiiigAooooAKKKKACiiigD5n/b4+A/8Awu74Eai9hbed4j8PbtU0/auXkCr++hHc70BwO7Ilfk3+z38X734FfF7w74xtN7x2NwFvLdD/AK+2f5ZY/TJUnGejBT2r9+DyDX4nft4fAT/hRfx01FbC28nw1r27U9N2rhIwzfvYR/uPnA7KyetfX5HiY1YTwVXZ3t+q/UuPY/aHQdasfEuiWGr6bcJd6ffwR3NtcRnKyRuoZWHsQQa0+9fCH/BLn4+f8Jb8P7/4b6rc79U8O5uLDe3zSWTtyo9fLdsfSRAOlfd+cV8zi8PLC15UpdPy6EvQWiiiuYQUUUUAFFFFABRRRQB5n+0J8G9P+PXwn13wdqGyJ7uHfZ3LDP2a5XmKQd+G4OOqlh3r8G/E/hzUfB/iLU9C1e2ez1PTriS1uYH6pIjFWH5iv6Lwa/Mj/gqZ+zx/Zmr2XxY0W2xbXxSx1sRrwkwGIZz/ALyjYT0yqd2r6nIcb7Kq6E3pLb1/4JUWfnpRRRX6IWFFFFABRRW14R8Ga9491230Xw5pF5rWq3BxHaWUJkc+pwOgHcngd6ic401eWwGLXc/Cn4KeNfjZry6T4N0C61icEebMi7YLcH+KSQ4VB9Tz2ya+5P2d/wDglezfZda+Ld9tHDjw3pkvP0nnH6rH/wB99q/QPwl4G0D4faDb6N4a0iz0XSrcYjtLKIRoD3Jx1J7k8nua+UxufU6V4Yf3n36f8ElyPjn9nn/gmF4W8Cra6x8RbiPxhra4caZECunQt6MDhpv+BbV7FT1r7b03T7XSLKG0sraKztYUEcUECBEjUcBVUcAD0FXM47Vwfxb+MvhD4JeF5de8YatHpdmuRFGTumuXx9yKMcu306dSQOa+LqYjEY6ouduTey/yRO53EsqQRmR2CIoyzMcAD1NfCn7VX/BSnR/AhvPDXwvkt/EGvrmKbWjh7K0PQ+X2mcev3Bx97kV8qftT/t8eL/j7JdaHohm8LeCWJX7BDJ/pF6vrcOOoP/PNfl9d2Aa+WK+sy/IkrVcVq/5f8/8AIpLubHi7xhrfjzxBea54h1S51jVrt9813dyF3c/U9AOgA4A4HFY9FFfaQiqatHYoK+if2Jv2nbj9nH4nxnUJpH8H6yyW2rQDJEQz8lwo/vISc46qWHXGPnaiscRRhiacqVRXTA/o10+/g1OzgvLSZLi1nRZYpomDJIjDKspHBBBBzV2vzs/4JnftV/2pZx/CLxPeZu7ZGfw/cytzJGMl7Uk91GWT/Z3Djaor9Elr8kxmGnhKzpT+Xmu5m1YdRRRXKIKKKKACiiigAooooAKKKKAIJoY7iJ4pEWSNwVZGGQwPUEV+Tn7dH7Jb/BTxO3ivw1asfBGqzHEUYyNOnPJiPoh5KHtyp6At+tVYXi/wrpfjjw1qWg63Yx6jpOoQtBcW8oyGU/yIOCCOQQCORSauNOx+W37C/wC1w/wW8RL4S8UXTHwPqk3yyyHI02duPMH/AEzbjeO33h0Ib9XoLiO4iSWJ1kjdQyuhyGB6EHuK/FX9qX9mvV/2cvHjWEvmXfhy+LS6TqbLxLGDzG5HAkTIBHfgjg19Nf8ABP8A/bE+xmx+FvjS+/cMRDoWpXDfcPa1dj2P8BPT7vTaBKdtGU1fVH6MUUUVZAUUUUAFFFFABRRRQAUUUUARkZHPSvmn40+Gv+Ee8Wvcxpttb8GZSBwH/jH58/8AAq+lx1NcL8W/CZ8T+DrhYk3Xlr+/gwOSQOV/EZ/HFcmJp+0pu26PayjF/VMVFt+7LR/Pr8j5nSWplkrOWTFSrLXzqZ+ucvMaCyVIstUFlqRZaq5k4F8S04S1REtPEvvVXIcC6Jad5tURLS+bVXJ5C751Hm1T82jzaLi5C2ZaaZfeqvm00y+9TcfIWTLUbS1XMtMaWi5agWGkqJpKhaWomlqLmigTNLULy1E0tRNJU3NlEkeSoHkpjy1A8lQ2bRidx8H9eGifELTHdtsNwxtn994wv/j22vrRME5r4QhvJLS5iniYpLE4dWHYg5Br7a8K61H4i0Cw1GLG24gSTA/hJHI/A5H4V7WAqXTh8z874pw3LVhWXVWfy2/M2qKKK9c+ECiiigD5o/aJh8vxxbS44ks1/MO//wBavN4G6V67+0xa7NV0Of8A56RSp/3yVP8A7NXj8Jr5vEq1aR+wZK+fAQfl+TaNKI81fgNZsR6VegbpWSO+ojSgbpzV+I8CsyFqvwtWqPPmjSgNX4W5rMhbpV6FuK2R580acLVehasyF+lXYXxitkzgmjThar0L9Ky4nq5FJWyZwTiakUlXYpcVlRSVZjlrRM45RNZJPSpVmx3rMSbHtUyz1rc5XAvGfio3lzVYz1G8+e9FxKBLJL2FXPDw8y/kbsqH+YrGklzW34TG43L/AO6P50o6yRNZctJs6Wiiiuo8cYRuNeLftM3nl6Lo1rnmS5aXH+6uP/Zq9pJwOK8A/acm3ahoEf8AdSdvzKD+lcmKdqMj3Mjhz4+kn0u/wZ45B1FaUHQVmwdRWlB0FfORP12qaEHUVoQdqz4OorQg7V0RPNqGjb/dWtGDqKzrf7q1owdRW8TzahoQdBWjbjis6DoK0rfpW8TzKhoQDmtCADis+3rRgPIreJ5tQvwDkVpQr0rOgPIrRhPStkeZUL8CVdiizVOBqvRSba3R5tS4SRbapTpV6WXdVKdqGKFzPmXrWdcDmtGY9azrg81gz06ZnTis+cVozms6esZHpUzPuBxWbN3rSuOlZs3esJHpUzPuKzp+9aNxWdP3rCR6VMzp6z560J6z56wkenTM+boazbjqa0puhrNuOprnZ6VM7f4D3f2b4lWkecefDJEff5d3/stfVJ618g/CWf7P8StDbOMzFPzRh/Wvr4civbwLvTa8z824nhbGRl3ivzH0Ug6UtemfICHpXKaz+71KTtuAb9K6sdBXLeKBsvIm/vLj8j/9eonsdWF/iWII5c/Wp1lxWYk1TLP71gmelKBo+f8ASmNNmqnn01p/encjkJ5JcVUlkprzVWklqGzeMBsr1SmepZZKpyyVm2dkIkMzVRmbrViV6oyvWLZ3wRXmaqMzcGrMz1Smasmd8EVJ261RmPFWpmqlO3WsWd8EU5jVGdutW5W5NUJmrCR6EEVZT1rPmNXJjxVGZuTWLPQpo9m/Znh3X2vSf3UhX8y5/pXvp614p+zPb7dK1m5/vzpHn/dXP/s1e1A/Ma+jwitRifkeeS5sfU8rfkh9FFFdZ4QwCq19dRWFnPPK2yOJGdmPYAZJq10NeafHrxENB8AXEaPtuL9hbJg84PLfhtBH4is6k1CDk+h04Wg8RXhSj9ppHzPquqPq+q3d6/37mZ5WHoWJP9ajSWs5JKnSWvk276n7xGiqcFBbI0EkqZJaz0lqZZKEzNxNBZalWWs9ZKlWWqTMXA0Fkp4lqgstSLLVXM3AvCWniWqIlpwlq7kOBdEtL5pqn5tHm0XJ5C75p96QzVT82jzaLhyFoy00y+9VjLTTLRcfIWDLTGl96rmWmNLU3LUCdpaiaWoWlqJpaVzRQJnlr3f9n7wqbbTLnXJ0w9yfKgyOkank/iw/8drxDw7o1x4l1yz0y3H725kCZxnaOrMfYDJ/CvsPStOh0jTraygXZBbxrGi+wGK9HBU+aTm9kfH8R4v2VNYaL1lv6L/Nl+iiivbPzkKKKKACiiigAooooAKKKKACiiigAoorN1rWLHw5pN5qmp3cVjp1nE09xczsFSJFGWYk9AAKAMb4i/EPQvhX4L1LxP4jvFstKsYy7ueWc9FRB/EzHAA7k1+MH7RHx61z9ob4iXXiHVWaCyTMOnacrZS0gzwo9WPVm7n0AAHc/ti/tVX37RPjD7Jpzy2ngnS5GGn2jZUzt0NxIP7xHQH7qnHUtn079gb9kE/EDUrb4i+MbLPhmzl3aZYzrxqEyn/WMD1iQjp0ZhjoCDL10LWh63/wT8/ZF/4QvT7b4meMLLGvXkW7SLGdebOFh/rmB6SODwP4VPq2F+6KQDFLTSsS3cKKKKYgooooAKKKKACiiigAooooAQ81wnxl+LGkfBb4b6z4v1qTZZ6dCXWEHD3Ep4jiX/aZiB7ZyeAa7rPFfkN/wUg/aZPxZ+Iw8EaJdeZ4W8NTMkrxtlLu+GVd/dU5RffeeQRXo5dg3jK6h9lav0Glc+XviV8Q9Y+K3jrWvFmuz/aNT1O4aeUj7qDoqKOyqoCgdgoql4Y8aeIPBN+L7w9rmo6HeDpcaddPA/5oQaxaK/VlRpqHIlp2ND6m+Hn/AAUk+NXgcxR3usWfiyzTA8nW7UM+P+ukexyfdia+nfh7/wAFbPC+peVB408HajokpwrXWlzLdxZ/vFW2Mo9huNfl5RXmVsnwdbVws/LT8tBWR+7/AMPf2u/hD8T/AC00Pxzpf2qTAWzv5DZzk+gSUKWP+7mvX0lWRQyMGUjIIOQa/nCBxXffD/4//Eb4WNH/AMIr4z1jR4UORaxXTNb/AIxNlD+K14Ffht70Z/f/AJoXKf0BZOKUV+THw9/4KtfEvw75UPirRtI8W2643Sqpsrlv+BJlP/IdfTfw8/4Kk/CbxV5UPiGDVvB103DPdQfabcH2eLLfiUFeDWyfGUd4XXlr/wAEmx9mE4orjPAvxh8EfEuDzfC3ivSNdyNxjsrxHkQf7SZ3L+IFdnuFeQ4yi7SVmIO9eb/Fz4BeBfjppP2Dxh4etdUKqVhuwvl3Vv8A9c5Vwy884zg9wa9IJGKOfaiE5QkpQdmgPyl+Pn/BLbxX4P8AtOq/Di+Pi7Sly/8AZd0Viv4l9FPCS8em09gpr4k1rQ9R8N6pcabq1hc6ZqFu5Sa0u4miljb0ZWAIP1r+jQYNeZfGP9nbwD8d9LNp4w8PW99Oq7YdRiHlXcH+5KvzAZ52nKnuDX1mDz+pTtHELmXdb/8ABKUj8C6K+3Pj7/wS/wDGfgX7Tqnw+uj4y0Zcv9gkCx6hEvoBwsuPVcMeyV8W6ppN7oeoT2Go2c9hfW7mOa2uY2jkjYdQysAQfY19ph8bRxUb0pX/AD+4u9zV8A+CdU+I/jTRfC+jQ+fqeq3UdpAnYMxxuY9lAySewBNfvl8Jvhxpnwh+HWgeENHXFjpVqsAfGDK/V5G/2ncsx92NfAf/AASp+AP2i81b4r6tbfJBv03RfMXq5H7+YfQERg/7Ug7V+lhHFfC57jPbVlRi9I7+v/AJkx1FFFfMkBRRRQAUUUUAFFFFACYzXjv7V3xvg+APwU17xRvQaqU+x6XE/PmXcgIj47hcM5Hohr2HtivyC/4KW/Hz/hZnxiXwfplz5mgeEt1u2xvllvWx5ze+zAjGehV8fer1Mswf1zExh9lav0Glc+ZPA3g/Wvi78RdJ8PafvvNa12+WESSEsS7tlpHPXAG5mPoCa/e/4Z+AdM+F/gPQfCmkR+Xp2lWiWsZxgvgfM7f7TNlj7sa+A/8AglT8BNz6v8V9Vtvu79M0XzF7/wDLeYfpGCPWQV+kpP5V6GeYtVaqoQ+GH5/8AcmOooor5skKKKKACiiigAooooAKKKKACiikJwM0AfI3/BSf42f8Ku+BE3h6xuPK1rxa7afGFOGS1ABuG+hUrH/219q/Havon9u343f8Ls/aA1mezuPO0DRM6Tp205VljY+ZIOx3yFyD3Xb6V87V+pZPhfqmGjde9LV/P/gGiVkFFFFe2MAMnFfuB+w/8F/+FKfs++H9PuoPJ1rVF/tbUgwwwllAKofQpGEQj1U+tfl3+xF8Ff8Ahdv7QOg6fdQeboelt/aup7hlTDEQRGfZ3KIR6Mx7V+4qjAxXw3EOKvKOGj6v9CZDqKKK+LICiiigAooooAKKKKACiiigAooooAKKKKACiiigAooooAKKKKACiiigAooooAa3Svym/wCCqHwTPhf4kaX8RLC326f4iT7NfFBwl5EoAJ9N8YH1MbnvX6td68k/aj+DUPx5+CfiPwoUQ6jJD9p02R+PLu4/miOewJyhP912r0stxX1TExqPZ6P0f+Q1oz8GKKmvLSawu5rW5ieC4hdo5IpBhkYHBBHYg1DX61HU0Cur+FXxE1H4UfEXw94v0piL3SLxLlUzgSKDh4yfRlLKfZjXKUVFSCqwcJbMD+iPwT4t07x74T0jxHpMvnaZqlrHd28nco6hhn0IzgjsQRW/7V8Af8Eq/jp/b/hDVvhjqdxuvdFJv9MDty1q7fvEH+5I2f8Atr7V9/8AWvyHGYZ4WvKk+m3p0M3oLRRRXIIKKKKACiiigAooooAKKKKAE7182/t4fAL/AIXr8ENQWwt/O8S6EG1LTNoy8hVf3sI/30BwO7KnpX0lgUFcjFaUasqFSNSG6A/n9+A3xb1H4GfFfw/4x0/czafcD7TbqcfaLdvlljP+8pOM9Dg9q/ezwt4ksPGPhzTNd0q4W60zUraO7tp06PG6hlP5Gvxx/wCCgn7P5+Cfxvu77TrbyfDPiYvqNjsXCRSE/v4R/usdwA6LIo7V9Pf8Esf2g/7c8Oah8K9Yuc3mlBr7SDI3L2zN+9iH+47bgPR27LX2ObUY43DQxtLotfT/AIDLequfoPRRRXxRAUUUUAFFFFABRRRQAhOK5f4j+A9J+JvgfW/CutwifTNVtntpl7rkcOvoynDA9iAa6gjNBpRk4tSjugP57Piz8NdW+EHxE1zwjrSbb7S7loS4GFmTqki/7LqVYexrkK/Un/gqP+zx/wAJR4RtPifo1tu1TQ1FtqqxrzLZlvkkPqY3bn/Zck8LX5bAZOBX6zl2NWLw8ZvfZ+poncKsWNjc6neQ2lnby3V1M4jighQu7sTgBVHJJ9BX0x+zz/wT/wDiJ8bvs2qajAfBvhaTDf2hqUR86dPWGDhmyOjNtU9ielfpr8Bf2Svh3+z3Zo3h3SFutbK7Ztc1DEt2+eu1sYjU/wB1AAe+etcmNzqhhbxh70uy/Vg3Y+CP2ef+CY3izx39m1f4jTy+DtEbDjTkAbUZl9CDlYf+BZYd0HWv0j+E/wAEPBPwP0IaV4O0C20mEgedOBvuLgj+KSU5Zj9TgdgBXoAGe1LnFfB4vMK+Md6j07LYhu4n40u4VznjTxxoXw68O3eveJNUttG0i1G6W6upNqj0A7sx6BRkk8AGvy//AGq/+CkWvfEj7Z4a+HDXPhvwy2YptVJ2X16vQ7SP9Sh9B8xHUjJWpweArYyVqa06vogSufVX7VH/AAUC8K/AtbvQPDXkeKfGyZRreOTNrYt/03derA/8s1OeCCV4z+U3xR+Lniz4y+KJ/EHi/WJ9W1GThfMOI4UzkJGg+VFHoB7nJJNcgzF2LMSzHkk96Sv0fA5ZQwUdFeXV9f8AgFpWCiiivXGFFFFABRRRQB9D/sD/AA4l+JH7UHhGMB/smjSnWrl0JG1YMMn4GUxKf96v26K1+fH/AASV+GP9n+E/Fvj65hxLqNyml2bsORFEN8pHszOg+sVfoOxr8vzuuq2LaW0Vb/Mh7jqKKK8IkKKKKACiiigAooooAKKKKACiiigDgvjN8IvD/wAcPAV/4W8RW5ltrgbobhAPNtZgDsljPZhn6EEg8E1+MHxr+DXiL4CfEC88M69EUnhPmWt5GCI7qEk7JYz6HHTqCCDyK/dyvHP2lv2dND/aL8Ay6PfqttrFsGl0vVAuXtpcdD3KNgBl78HqARLVyk7Hhn7CX7ZC/EzT7b4f+Mr0DxbaR7bC/mbnUolH3WJ6zKB/wIDPUHP2tX4IeMfB/if4K+P7nR9ViuNF8RaRcBleNirKykMksbjqDwysPY1+o/7Fv7Xtr8evD6aB4gnitvHmnxfvU4VdQjH/AC2jH94fxqOnUcHCifQGup9UUUUVRIUUUUAFFFFABRRRQAU1l3KR606igD5O+LvhI+EPF03lJtsrvM8BA4XJ+ZfwP6EVxSyV9UfF/wAFHxn4UlWBd2oWuZ7bHUkDlP8AgQ4+uK+TfMKkg8EcEGvnMXS9lUutmfruRY1YzDKMn78dH+j+ZeWWpBL71QWWpBLXHc+hcC8JaeJfeqIlpwl96LmbgXRLTvNqiJaXzadxchd82jzap+bSebRcXIXDLTTL71V82mmX3ouPkLRlqMy+9VzLTDLSuWoFgy1G0nvUDS1G0tTc0UCZpaieWoWlqJpKLmqgSvLULyVG0lQvL71m2bKA95K+lP2ZvFf9p+HLvRpXzLp8m+ME/wDLNyT+jbvzFfMLy11/wg8Z/wDCG+O7C6kfbaTn7LcZPAViOT9CFP4V14Wt7Oqr7HiZ5gXjMFNRXvLVeq/zR9u0UxGEiA+tPr6o/DwooooA8V/aYsy+h6TdAf6u4MZPpuQn/wBlrwSFuRX1F8ddNN/8Ob9lGZLdo5gPowB/QmvliJq8DHK1W/dH6nw3U9pguX+Vtfr+ppwtkVdhas2B+lXYmwa4kfQzRqRP0NXoXrLhftV2F62TPPmjUibmr0L1lxPmrkMlbJnDOJqwvirkT1lxSVcikrVM4ZxNSKSrcclZcclWo5fetEzinE1Y5cVYSWstJanSWtUzllA1Fmp4mrOWanifiruYuBf86mNNVTz/AK0wzUXFyFl5a6jwcc2czesn9BXEvN712fgZt+nyn/pof/QVrSm/eOTGxtSOnooorrPAGtXzv+0ySNc0X08h/wD0IV9EZr59/aeXbqGgvj7yTD8in+NcOM/gv5fmfQ5A/wDhQp/P8jx2A8itGA8CsuE1pQNXz6P1mojSgPStGBulZcDe9aMLVvE82ojUgPFaEB6c1l27VoQNXQjzaiNSE1o2x6VlwN0q9A+DWyPNqI1oGwRWhA3SsqF+lX4ZOlbI86ojWhetCCTiseGSrsMuK2TPPnG5sRS4qyk/FZMc1TrN71qmcMoXNBp+KrSy5qAze9RSTUNhGATSVnTPnNSzTZqnNJWTZ2wiV5261nztzVqZ6oTPWMj0KaKlyazpj1q5cPk1QmasWejTRSnPJ5rPnPBq5O3Ws+dqwkelTRSnbrWdOeTV2Y1nzt15rCR6VNFKY8Gs6c8mr87cHms2Y8msGelTRt/DVj/wsPQcD/l6T+dfZS/dr46+FKeb8SNCH/TfP5KTX2MOBXs4D+G/U/OuKf8AeoL+7+otFFFeqfFjK5jxmdptD67h/Kuo71yfjx9sdn/vN/Sol8LOrC61oow0lqQTVmrNjvUgmrjufQuBoed70hmql5/1ppnouLkLTzVBJLUDTe9QvLUtmigSSS1VlkpJJaqyy1m2dMYCSyVTlenyyVUlkrNs7IRI5X61RmfrU00lUpnzWTZ2wiQyv1NUZnqxM9UZWyaxbO+CIJmwKoTNmrM79aoyt1rJnfBFedqoStVmZ81SmbrWUjvgj6b/AGeLE2ngBZiP+Pq5llz64wn/ALJXqA61yXws08aV8P8ARISNrG3WQj0L/Mf1autavqKMeWnFeR+IY+p7XE1JrrJ/mOpKO1GRWxwjc8Z718qftH+LhrHjOPS4ZN1vpibWwePMfBb8htH1Br6O8a+JoPCHhjUNXuCNttEWCk43t0VfxYgfjXwnf6nPqmoXN5cSGSe4kaWRz/EzHJP5mvIzCtyxVNdT7zhTAutXliZLSOi9X/kiwklTpJWcktTJLXgJn6pKBoJLUyy1nrLUqye9VcwcDQWWpVlrPWWpFlq7mTgaCy+9PEtUFl96kEtFzJwLwlpwlqiJacJaq5PIXRLS+aapeZS+bRcnkLvmn3pDNVPzaPNouHIWjLTTL71WMtNMtFx8hZMtMaX3quZajMtFy1AsNLUbS1A0ta/gzw5ceMvEdnpdvkCV8yyAf6uMcs35frgU4pydkRVnGhTdSbslqz2n9nbwaYrWbxFcpiSbMFtkdEB+ZvxIx/wE+te3ZxkYqnpenwaRYW9lbII4LdFjRR2UDAq5619RRpqlBRR+I4/FSxmIlVl128l0JKKKK2OEKKKKACiiigAooooAKKKKACiikJxQBDNPHbRPLK6pEgLM7HAUDqSa/K/9un9sV/i/qs3gjwhdsvguxlxc3URx/acynrn/AJ5KR8o/iI3f3cdl+3p+2autyX3w08CXwOmoTDrWrWz/APHwRw1vGw/gHRmH3vuj5c7vnL9l79mnWv2jvHC2NuJLLw7ZMsmq6qF4hQnhEzwZGwQB25J4FQ30RaXVnWfsZ/smXn7QfioarrEUtt4F0uUfbJxlTeSDBFvGffgsw+6D2JFfrvpWmW2i6ba6fYW0VnY2sSwwW8KBUjRRhVUDgAAAYrL8D+C9G+HnhbTvDvh+xTTtI0+IRQW8Y4A7knqWJySTySST1ro6pKxLdwooopiCiiigAooooAKKKKACiiigAoorB8WeKdN8E+G9T13V7pLHS9Ot3urmeQ8Iigkn3PHA6k8U0m3ZAfPP7e/7Sv8AwoL4USWGlXQj8Y+IVe10/Y3z20eMS3HttBAX/aYHnaa/GFmLsWYksTkk969P/aO+OOp/tBfFjV/Fl9vitpG8jT7NjkWtqpPlx/Xks2OrMx715fX6llOBWEoK/wAT1f8Al8jRKwUUUV7QwooooAKKKKACiiigCW2uprKdJreZ4JozuSSNirKfUEdK9u+Hv7bHxn+GvlR6b44v760TA+yawRexlf7oMoZlH+6RXhlFc9TD0qytUimvNXA/Q74ef8FcNUtvKg8b+B7W9XgPeaHcNCw9/Kk3An/gYr6d+Hn/AAUM+CXxAEUTeJ28NXsmP9G1+A22PrKN0Q/77r8VKK8StkOEq6xTi/J/53FZH9F+h+ItK8TafHfaRqVpqljJ9y5sp1mjb6MpINaWPSv52PC/jXxB4JvxfeHtc1HQ7wYxPp108D/mhBr6M+Hn/BST41eB/KivdXs/FdmmB5Ot2oZ8f9dIyjk+7E14Fbh6vHWlJP10J5T9m+teVfGj9mf4efHuwaHxb4fhuL1V2w6rbfubyH02yjkgf3WyvtXyr8O/+CtnhfUvKg8Z+D9R0SU4VrnSplu4s+pVtjKPYbjX3N4V8R2njHw3pmuaaZvsGo26XUBuIWikMbqGUlGAKnBHBFeFVw+JwEk5pxfR/wDDC2M74bfD7SfhZ4G0XwnoaNDpWlW620IfBdscl2IABZmJYnHJY11YOTQBigDFcDbk3KW7ELRRRTAKKKKACiiigAoopCcCgDxH9rv46w/s/fBPWfEKSqut3K/YdJiOCWupAdrY7hAGc+oTHevxX+HXgbWvjJ8SdH8NabvutY1u9EXmyEsQWOXlc9SFG52PoDX0D/wUT/aC/wCFx/GiXQ9NufN8M+FS9jblGyk1zkefL7/MoQH0jyPvV9Af8Erf2fzY6bqfxW1e2Imuw+naKJF6RA/v5h9WHlg/7Mg6GvucNFZVgHXl8cv6S/Vl7I+6/hr4B0z4XeB9D8J6NF5Wm6VapbRZHL4HzO3+0zZYnuWNdUDk0UAYr4WUnJuUt2QLRRRTAKKKKACiiigAooooAKKKKAG+tfPn7cPxwHwO+Aes39pceTr2qj+y9MKnDLLIDukHpsQOwP8AeCjvX0Gema/HH/gpD8dP+FqfHGXw9YXHm6F4SD2EYVsrJdEj7Q/4MFj/AO2ee9etlWE+t4mKfwrVjSufJhOSSetFFFfq/wAJoFFFek/s7fCG6+OXxj8NeD7cOsF5cB72ZP8AljbJ80z57HaCBnqxUd6yrTjRpupLZagfph/wTJ+Cf/Cuvgo/i2/t/L1nxbILlSw+ZLNMiEf8Cy8nuHX0r7JwKoaTplroel2enWUKWtlaQpBBBGMLHGoCqoHoAAKv55r8exNeWIrSqy6syFooorAAooooAKKKKACiiigAooooAKKKKACiiigAooooAKKKKACiiigAooooAKKKKACiiigD8df+ClHwN/4Vf8cpPEthb+XoXi1WvlKrhUuwQLhPxJWT/tofSvkav3E/bV+Bg+O/wH1vS7WDzdd00f2npWBljPGDmMf76F0x0yyntX4eMpVipGCOCDX6ZkmL+sYZQk/ejo/0NExKKKK+hGeg/AP4t3vwP+LfhzxlZb3Gn3INzAhx59u3yyx+nKFsZ6HB7V+9+g63Y+JtE0/WNMuEu9Ov7eO6tp4z8skbqGVh7EEGv5z6/Vj/AIJcfHceMvh1ffDrVLjfqnhs+fY72+aSydug9fLkJHsJEA6V8fxBhPaQWIitY6P0/wCAyZI+66KKK+CICiiigAooooAKKKKACiiigAooooA8F/bJ+Asf7QnwU1bRbeJW8Q2AOoaQ/f7QgP7vPpIpZPTJB/hr8Zvhh8QdZ+DHxM0XxVpe6DVdGuxIYXyu8A7ZIn7gMpZD7E1/QlgV+Qn/AAUq/Z5/4Vh8V18a6TbeX4d8VO80gVflgvhzKvtvz5g9SXxwtfV5Hik+bCVdpbfqvmUn0P1T+HXjvSfib4I0TxVokon03VbZLmFu65HKN6MpypHYgiuo71+ZX/BLP9ob+ztUvvhRrNzi3vC9/ojSN92UDM0A/wB5RvA6ZV+7V+mo6V4OOwrwmIlTe3T0E1YWiiiuIQUUUUAFFFFABRRRQBm6zo9l4h0i90vUbdLuwvIXt7i3lGVkjdSrKR6EEivnf4H/ALAnww+CmqPrC2D+J9bEzSW95rKrKtqu4lRHHjaGAx85BbIyCM4r6Y6mgkGtadepThKEJNJ7gKF2jApaKztW1ey0HTbnUdTvINPsbaMyz3VzII44kAyWZjgAD1NZJX0QF7Oe1fPP7TX7aHgj9nCwktbica94tdN0Gg2cg3jI4aZuREv1BY9lPJHy9+1X/wAFNXnN54Z+EMhjj5iuPFEqYY9iLZGHH/XRhn+6Bw1fnfqOpXesX9xe31zNe3lw5lmuLiQvJI5OSzMeSSe5r6zL8jlUtUxGi7dX69iku56N8df2jPGv7Q3iM6n4q1IvbRsTaaVbZS0tFPZEz19WOWPc9K8woor7ylRhQioU1ZIsKKKK1AKKK2tV8F65ofh7Sdc1DTZ7LS9WaQWFxOuwXIj272QHllBZRuxjOQDkHCbSsmBi0UUUwClRDI6qoJYnAApK9u/Yy+GH/C2P2kPBujyxebp9tdjUr0EZXyYP3hDezFVT/gdYV6io0pVJbJXA/YL9mf4Yr8IPgZ4O8LNEIrqzsEe7XH/LzJmSb/x92H0Ar1DFKgwMUtfjVSTqTc5bt3MhaKKKQBRRRQAUUUUAFFFFABRRRQAUUUUAFFFFAHz3+1v+ytpn7RnhDzbdIrDxnp0ZOnagwwJB18iUjqhPQ9VJyOrA/ke6+Kfg14/IP2vw54q0O6/3JYJVP5EH8QwPcGv30r5f/bJ/ZBsf2gtAbXNDjhsvHdhFiCY4VL6Mc+RKfX+6x6Hg8HiWikzV/ZF/aw0v9o3wuLa9eHT/ABrYRD7fpwOBMvTz4geqE4yOqk4PBUn6Lr8DtD1zxT8GPH8V9YyXXh7xPotyVIZSkkMikhkdT1B5BU8EEg8Gv13/AGVf2ptF/aR8KA/utO8WWMYGpaVu/Dzos8mMn8VJwexYTBo96oooqiQooooAKKKKACkpaKAIu/vXyz8ePAzeF/Ebanbx4sNQYv8AKOEm6sv4/eH4+lfVHQVznjfwlbeMvDt1pdwBiVcxyYyY3HKsPof0yO9cuIpe2ptdeh7GVY54DEqp9l6P0/4B8WCWpBLTNY0260DVbnT72MxXFvIY3U+o7j1B6g+hqsJa+W1i7M/b4ONWCnDVMviWnCX3qiJacJfei4+QuiWnebVHzaXzKLk8hd82jzap+bSeZVXDkLhlppl96q+bTTL71Nw5C0ZaYZarGX3pplpXLUCw0tRtJ71AZfeo2louWoE7S1E0tQtLUTS1FzVQJnlqF5aiaT3qFpam5soEryYqB5ajeSoXkpNmyhzaH2t8BfHY8beB7dZpN+oWGLe4JPLYHyv+K9/UGvTeMn1r4b+BvxGPgDxvBJPLs0y9xBdZPCgn5X/4Cf0LV9xRsJVVxyGFfVYOv7akr7rRn4TxDlry7GPlXuS1X6r5Mmooor0D5gxvFGljW/D+o2BwPtFvJGM9iVIBr4qQGN2RgVZTgg9RX3TKeK+Ofibop8O+PdXtdvyNMZ4/Ta/zDH0zj8K8nHw0jM+84VrfvKlB9bNfLR/mZEL1eifIBrKiersMleMmffTiakL9KuxP0NZUT4q7DJWyZwziasMnSrkcnesqKTFXIpa2TOKcTVikq3HJWTHJj6Vbil960TOKcTVjlqzHLWXHLmrCTVomckoGok1TpNWWk1TLNVpnPKBprNThNxWcJvenibjrVXMnTL/ne9NM1UvP96aZuvNFw9mW2m967n4eSb9OuR6S/wDsorzhpq7j4Y3G/wC3xE9CjD9c/wBK2ov3kcOPp/uJPtb8zvaKKK9A+TExzXh37T9nu0vRbrH+qmePP+8oP/sle3ZrzH9oXS/t/wAPbicDL2c8U4A+uw/o9cuIjzUpI9fKKnssdSl52+/T9T5lgPArRt26VkwNWhbvzXzSP2eojVhatCBulZcL1egetos86ojWgfBFaED4rIhfpWhA/ArZM86pE1oHq/C/SsmGTpV6GSt0zzpxNeCTgVehkxWNFLir0Uua2TOCcTXil6c1bjmrIjlxVqOatEzilA1kmxUouKyknx3qQT8Vpc53TNE3HFRPNnvVQz8VG0/vRcFTLEk1VJZaY81VZJs/SobN4wCaTP0qlPJxT5ZcVRmlzmsmzthAimeqM79anmkqhNJ1rFs74RIJ3rPuH61Zmkxms+Z+tYtno04ladutZ8zVaneqEzdawkz0aaKtw1Z0x61buHzWfO1Ys9GmjtvgZam5+J+ltjKwiSU/9+2A/Uivrf0r5m/Zp083Pi/Ub3GUtrbZ9Gdhj9FavpgV72BVqV+7Py3iWpz47l/lSX6/qPooor0T5Qaa4r4iyeW1guevmH/0Gu1fpXnXxKuf+JpbRZ+7Du/Mn/CsajtBnoYCPNiI/P8AIwFmqQTVmrNTxN7159z6t0zQ873pDNVHz/ekM3vRcXsy401QvNVZpqjealctQJnmqvJLUbze9V3lzUNm8YD5ZaqSyUSS1Ull96hs6owElkqpK/506STuaqSyVk2dkIjJpKpSvgVJJJ3qnNJ1rJs7YRIZnqnM+OKmkeqU0lYtndCJBK/Wm6dZNquq2lknDTzJCv1ZgP61HK9dt8DNFOtfEWyYjMVmj3D/AIDav/jzA/hTpR56ij3Fi6qw2FnUfRNn1ZZwrBbQxIu1UUKo9ABgVZPSkwFFKOlfWH4Y3zO5Gy5pcANxQTg4rl/iF4yt/AnhG+1m5wRCn7uMnBkkPCqPqcfQZPapcuVOT2RdKnKtONOCu27L1Z4R+1N8QPtWpW/he1lzFb4nutp/jI+RD9Ad34j0rwNJKh1XWbnW9UutQvJDJc3MrSyMe7E5NRpLXxtes61RyZ/Q2VZfHL8JCit1v5vqaKS1MslZyyVMsuKwTPRcTQWWpVlrPWWpVkqkzFwNBZakWWs9ZakWWquZOBoCX3pwlqiJaeJau5m4F4S04S1REtOEtFyeQu+bS+dVLzKXzaLk8hc800edmqfm0ebTuHIWjLSGWqplpplpXHyFky00y1WMvvTDLRctQLJkr6h+AngD/hGfD/8Aa14m3UNQUMoYcxQ9VX2J+8fw9K8c+B/w8bxz4kW5uY86TYsHmyOJH6rH/U+31FfXSJs47dBXtYChf97L5H5xxNmS/wBzpPzl+i/VklLRRXtH50FFFFABRRRQAUUUUAFFFFABRRRQAV8A/t3/ALag0SK/+GvgG/zqDBoNZ1e3f/j3HRreJh/H2Zh937o+bO3Y/bl/bZXwLDefD7wHehvEcimLU9WgbP2BTwYoyP8Alse5/g/3vu/BHwZ+DniX48eO7Xw54egM1zMfMubyXPlWsWfmlkbsBn6kkAcmob6ItLqy9+z/APATxF+0L48g8P6JGYrZMS3+pSKTFZw55dvVj0VerH0AJH7L/Cb4UeH/AIL+CLDwt4btRb2FsMvI2DLcSn70sjfxM2Pw4AwAAMz4GfA3w98A/A1t4b8P2+TxJeX8igTXs2OZHP6BegHHufS6aVhN3CiiiqJCiiigAooooAKKKKACiiigAooooAbjANfmd/wVC/aaN9eRfCPw/d/6PAUutelibh5OGit/ovDsPUp3Uiv0X8YNrA8K6x/wj4tjr32SX+zxeEiH7RsPl78c7d2M+1fz8fEC08Q2PjjXYfFkdzH4mW9lOoref637QWJct6kkk56HORX0uQ4WnWruc38Oy8+/yKijn6KKK/SCwr0S6/Z++IEPg6y8V2vhq81fw1eRebFqukr9rhUdGEhjyYipBBDhSCK87r6W/Yq/a3vv2cPGf9n6rJLd+BNWlUahaDLG2fgC5jH94DAYD7yj1C448XKtCm50Em107+nmDPmplKkgggjsaSv3e8a/s8fCD4/6TBq2q+FtH1qO/hWeHWLFfJmlRhlXE8RVmGDkZJHtXyr8UP8AgkppN6ZrnwB4vuNOc5K2GuRCaMn0E0YDKPqjH3rxKGf0Je7VTi/PVf18hXPzLor3z4m/sNfGX4W+bLfeELjWNPjyft+hH7ZGQOrFU+dR7sorwaeCS2leKaNopEJVkcYKkdQRXv0sRSrLmpyTXkMZRRRXQAUUUUAFFFFABRRWp4W8M6l408R6boOjWr32qajcJa21vGOXkcgAe3J69qmclBc0gPoj9gv9mk/H34sxXurWpk8HeHmS71HePkuZM5it/fcQS3+yrDgkV+0UaLGgVQFUDAA6CvLf2bvgbp37PPwm0fwnYbJbtF8/UbxFx9qumA8x/pwFXPRVUV6qDX5TmmOeNruS+FaL/P5mbdx1FFFeUIKKKKACiiigAooooATPFfOf7c37QS/AL4JX89jc+V4o1vdp2lBTh0Zh+8mH/XNTkH+8UHevoWaZII2kkYIiAszMcAAdzX4ifts/tBP+0B8a9QvbKcyeGdIzp+kID8rRKfmm+sjZbPXbsB6V7OU4L63XXMvdjq/0XzGlc86+Cnwq1T44/FLQfB+mbvtGp3IWa4xuEEI+aWU+yqGPuQB3r96PBfhLTfAnhPSPDujwC20zS7ZLW2iH8KIoAye5OMk9ySa+Mv8AgmD+zv8A8IV4DufiTrFrs1jxEnk6eJB80NiGzuHp5jgH/dRCOtfdhPNdGdYz6xW9lB+7D8+v+Q2xaKKK+eJCiiigAooooAKKKKACiiigAooooA8Y/a0+N0XwE+B2veJUlVdWkj+xaWjdXu5AQhx32gM5Hohr8J7i4lu7iWeaRpZpWLvI5yzMTkkk9TX2J/wUz+PH/CyPjCngzTbjzND8JBoJNjfLLetjzj77MLHz0Kv618b1+l5JhPq1BTkvenr8uhokFFFFfRDCv1I/4JV/Aw+HfBWrfEzUrfbe66xsdNLrytpG37xx/vyLj/tkD3r85/hD8NtR+L3xL8O+DtLB+16tdpB5m3Iij6ySEeiIGY+y1++vgzwvp3gfwrpHh7SIBbaZpdtHZ20Q/hRFCjPqeOT3OTXyPEGL9nBYeL1lv6f8FkyZvUUUV8AQFFFFABRRRQAUUUUAFFFFABRRRQAUUUUAFFFFABRRRQAUUUUAFFFFABRRRQAUUUUAFFFFADcZFfiv/wAFAfgUfgv8edQurG38rw74l3apYlVwiOzfv4h2+VzkAdFdK/ajH5182/t4/Aj/AIXh8B9TWxt/O8R6Bu1TTdq5dyinzYR3O9M4HdlT0r18pxf1TErmfuy0f6MpOx+KFFBGDiiv1YsK9L/Zz+MV58B/jB4d8X2xd7e0nEd7Ah/19q/yyp9dpJGejBT2rzSisq0I1qbhNXT0A/ox0TV7PxDo9jqunXCXVjewJcW9xGcrJG6hlYexBBrRwM18L/8ABLz49/8ACa/Dm9+HeqXO/V/DX72x3t80ti7dB6+W52+weMdq+6M4zX5BiqEsNWlSl0/LoZvQWiiiuYQUUUUAFFFFABRRRQAUUUUAIK8u/aM+DFh8fvhJrvg+82Rz3MXm2Ny4z9nuk5ik9cZ4OOqsw716iTzSZ59qcJunNTi7Nagfzxwy+IfhD8QVkXztG8T+HdQ6Hh4LiF+h9cMv0Nful+z58ZNP+Pfwn0Pxhp+yN7uLZeWqnP2a5XiWM9+G5GeqlT3r4R/4Klfs6/2Zq9n8WdEtcWt8UstbSNeEmAxFOfZlGwnplU7tXnf/AATZ/aMPwr+KLeC9YuvL8N+KZEiRpGwltfdIn9g/+rPuUJ4Wvt8ZCOZ4KOKpr3o/01+qLequfr9RSA5FLXw5AUUUUAFFFFABRRRQAUUUUAeR/tAftJeC/wBnPw2NS8UXxN7OrfYtJt8NdXbD+6vZR3dsAeucA/kj+0r+2J44/aT1J4dRuDo3haOTdbaBZyHyRjo0rcGV/c8D+ELk1+pn7Yv7Ndp+0l8LrjTolji8U6YGutGu3wMS4+aFj2SQAA+hCtztxX4i6tpN5oOqXmm6jbSWd/ZzPBcW8ylXikUlWVgehBBFfbZBRwtRObV5rv07WLiVKKKK+3KCiiigArU8MeFtX8aa7aaNoOm3Orardv5cFpaRGSSQ+wH5k9hya9i/Zs/Y98c/tJamkml2x0jwxHJtudfvUPkLjqsY4Mr/AOyvA43Fciv1p/Z+/Ze8Dfs46ILXw3p4l1WZAt5rV2A91cnuC2PlTPRFwOBnJ5Pz+YZxRwl4Q96fbt6ibsfMX7LH/BNDTPCv2PxN8V1h1jVxiWHw6jB7S3PUeew4lYf3R8nXO8Hj5e/4KLfEeLxt+0bqOkWBRdI8LW0ejW0UQAjV1G6XCjgEO5T6Riv14+JvjSy+HXw+8Q+KL8j7LpFhNeuucb9iFgo9yQAPciv59df1u78S67qOr38pnvr+4kuriU9XkdizH8STXl5NUrY3ESxNZ3touyv2Ba6lCiiivtBhX6S/8EkPhhstvGnxBuYeZGTRbKQjsMSz/mTB+Rr82gMnFfu3+yH8MP8AhUn7PHgvQZI/JvzZre3oIw3nzHzXDe679n0UV8zn+I9nhvZreTt8t2KWx7RRRRX5wZjfpR1pGYKpJ4A718T/ALVH/BR3w78K/tnhzwAbbxV4rXMct6G3WNi3fLA/vXH91TtB6tkFa3w+Gq4qfJTjd/1uG59sjFH4V+Tf7Gv7dPiLRPjFd2XxI8Qz6poXiu4UTXt7J8thdH5Y5FH3UiPCMoAAG08BTn9YlYOuRyDWuNwVTBTUKnXZlNWJKKKK4yQooooAKKKKACiiigAooooAKKKKAPk79tH9ja0+Ouly+J/DMEVn48s4unCJqcajiNz0DgcK5/3Txgr+YHhTxX4p+C3j2HVNLmutB8SaRcFWV1KPG6nDxyIeoPKspHPINfvhXyR+2f8AsYWnxx0+fxV4UghsfHdtH86jCR6mijhHPQSADCuf91uMFZaKTPQf2Wv2pdB/aR8KCSMx6d4qskH9paRu5U9PNizy0ZP4qTg9ifdq/A7wv4o8U/Bbx7DqemTXXh/xLpFwUZXUo8bqcPHIh6g8hlIweQa/XT9lf9q3Qf2kPDYUmLS/F1lGDqGkluvbzoc8tGT+Kk4PYsJg0e+0UUVRIUUUUAFFFFABRRSUAeG/tE/DU6zpv/CR6fFm9tFxcog5kiHf6r/LPoK+ZRLX6DvGJUKOAVYYI9a+QPjr8Mj4E1031lERo185KBRxBJ1Mf06ke2R2rxMdh/8Al7H5/wCZ+lcMZqv9yrPX7L/T/I86EtOEtURKPWnCX3rw7n6XyF0S0vm1S82l8yi5PIXfNo82qXmUeZRcOQuGWmmWqvm00y+9Fx8haMtNMtVTKPWmmWpuUoFky1GZarmamNL70XLUCdpR61G0tQNLUbS1FzRQJmkqJpahaWomlqWzZQJXlqF5aiaSoXlqWzZQJHkxzmvsr9mb4oDxl4VGk3su7VdMVYzuPzSxdEf3I+6foD3r4reSt/4eePbz4eeLrLW7TLCFts0QOBNEfvIfw6ehAPau3CYn2FVX2e58/n+ULM8HKMfjWsfXt8z9IPwo421jeGvENp4q0W11WwmE1tcxiWNl7g9j6EdCOxBra/ir7JNNXR/O8oyhJxkrNAxxmvnr9prw+Yr3S9cjX5JFNrMw9Rlk/MF/yr6Dx1rkvil4Y/4SzwTqdki7rjy/Mh9fMXkAfXGPxrDEU/aU3E9TKsV9UxdOq9r2fo9D5AherkT1lxsVODwRVyKTNfLJ2P25rm1NWKTNW4pKyopKuRyZ+taJnDOJqxSVajlxWVFLVuKXNapnHOJqxS1Zjkx9Ky45cVZjmrVM5JQNSOarKTVlJL+BqdJsVaZzSgaiS+hqVZqzEmqVZ/er5jBwNIT+9OE3vWcJ+Kf51PmM3Aved70hn561S86kM1O4chbaauq+GV9s1+SEniWI4HuCD/LNcO0/vWl4U1IWPiTT5s4HmhGPoG+U/wA60hO00zmxdH2lCaXY9/opF6Clr1z8+GD5axPG2jnXvC2q2Cruee3kjUf7RU4/XFbbNgUm7J2+1JrmTTKhNwmpx3Wp8HRko2DkEHBBq9C/Stn4p6D/AMI18QNWtVXbC8xuIsdNr/NgfTJH4Vz8L18k4uEnF9D95oVI4ihGrHaST+814Hq9C9ZMElX4pOlUmYVImtDJV6GTFZEMlXoZK2TOCcTYhkxV2GXFY8MvSrkUuPpWyZwTgbEUtW4pcVkRTY+lWo5vetUzinA2I581YSashJqnSfFaJnJKmayz08T8Vlrc1ILgYq7mTpmgZ6Y09UvtAphueKLiVMtvNVeSfFV3uM1XeaobNo0yWWbPeqsstNkmqpLNWbZ1RgE0tUppM06WWqc0vWsmzthAjnkqjM9STSVSmkrJs74RIZn61RmfippZKozyVg2d8IleZ8k1QnfrViZ+KoTPWLZ6EVyq59G/sx6U1v4e1S/ZcG5uRGp9VRev5sfyr2rO01yPwr0T/hH/AAFotmV2yeQJZAeod/nIP0LY/CuuxX1WHhyUoxPw7Mq/1jF1Kq2b/BaL8ESUUUV0HmjTzXjvj6/+0+J7hQcrEFjH4DJ/UmvX2YIrMeABya+etT1L7dqd1cZOJZWcZ9CeK48TK0Uj38npc9WU+y/MsLPThN71nrPThNXn3PrHAv8Ane9Bm96o+dSGbinzC5C409RtNVUz1G0/vU8xSgWHl96hkmqu81QvLmpbNowJZJqrSSetMeWq8k3vUNnTGA6WX3qpJJn6UkkufpVWWWs2zqjEJZfyqnK+TSyyZqrLJjismzshEbNJVKV6fLJmqkslZNnbCJHNJX0H+zN4fNro2oaxIuDdyiKIn+4nUj6sSP8AgNfPMEEt/dw20CGSaZxGiL1ZicAfnX2x4O0CPwx4X07TIyCLeFVZh/E3Vm/Ekn8a9HAU+abn2Pk+J8T7HDLDreT/AAX/AATeooor3z8tGNgDJr4t/ab+KX/CW+KxothNu0vS3KsQflln6Mfov3R77vWvcP2jPi0Phx4Re0spgut6kGitwD80S/xyfhnA9yPQ18NCYsxZiSxOSTXz+Y4q37qPz/yP1Hg/JnUk8wrLRaR/V/ojQSWpllrPWSpklxXz1z9ccTQSWpllrPWXPepVlppmLgaCy1KsvvWestSLLVXMnA0FlqRZR61QWWniWquZOBfElPEtUBL708SmruZuBeEvvThLVETU7zqLk8hd82l86qXmj1pfOHrRcXIXPO96PNzVPzh60nmj1ouHIWzLSGWqhmpDNRcfIWjLV/w9od74p1q00yxi825uX2KOyjux9ABkk+1YokLsFUZJOAB1r65+APwr/wCEM0UapqUf/E5vVG4MOYI+oT2J4J/Adq7MLQdefl1Pn86zGGWYZy3k9Irz/wAkd14D8IW3gfw5baXbDPljMj4wZHP3mP1P5DA7V0eRj6UHgg9qMjOPxr6uMVFJLY/C6lSVWbnN3b1ZJRRRVEBRRRQAUUUUAFFFFABRRRQAV8Rftvftux/DuG98BeA7xZPFLgxajqkDZGnA9Y0P/Pb1P8H+992t+2z+3LH4GivfAXw+vFl8RsDDqWsQtldP7GOI95vU/wAH+9934B+FHwn8UfHPx1beHvDtq99qNyxknuJSfLgTPzSyvzhRnr1JIAySAZb6IpLqw+E/wo8T/HXx5a+HfD1s97qN0xknuZSfLgjz880rc4UZ69SSAMkgH9jv2e/2f/Dn7PXgeLQ9EjE95Ltk1DVJEAlvJcdT6KMkKvQD1JJMP7O/7PHhz9nbwVHoujx/atSnCtqOrOgEt3KB/wCOoMnanQD1JJPrlCVgbuFFFFUSFFFFABRRRQAUUUUAFFFFABRRRQAUUUUAJ3r4r/4KBfscL8ZdCl8c+EbEf8JtpkP+k20K/Nqluo+7jvKg+73YfLz8uPtTvRgVvhsRUwtVVab1QH83zo0bsjqVZTggjBBpK/Q3/gox+xr/AGTPe/FjwVY5spWMmv6dbp/qXJ5ukA/hJ++Ox+boWI/PKv1fBYunjKSqQ+fk+xqncKKKK7wPtv8A4J9/tnt8KNXt/h740vj/AMIdfy4sL2duNMnY9CT0hcnnsrHdwCxr9ZFcSIGQhgRkEdDX84FfpV/wTt/bSa/jsPhT43v/APSkAh0DVLh/9YO1o7H+IdEJ6j5eoUH4nOsrvfE0Fr9pfqS11P0XFed/Ef8AZ++HXxeidfF3g/S9XlZdv2qSAJcgegmTDj8Gr0QZ+lB+QZr4mE5U3eLs/Ig/Mr9rr/gn78NvhB8OdY8c6N4r1Hw/FaACLSr1Vu0uZmOEhibKupJ7kvgAk8A1+edfWv8AwUN/aY/4XV8UD4Z0W783wl4ZkeCJo2yl3ddJZuOCBjYp9AxH36+Sq/VcqjiFhk68ryeuvRGiCiivv79n7/gmbZ/E/wCClj4k8Va5qfhzxFq/+lWMUEaPFDakDyzLGwBZm+/wy4Vl75rpxWNo4OKnWdk9B3sfANFfZPxI/wCCW/xW8J+ZP4auNM8Z2a5KpbzfZbkj1McpC/gHJr5e8b/C7xf8Nb37J4q8NapoE2cKNQtHiV/91iMMPcEinQx2HxHwTT/P7twucvX6U/8ABL39mj7Hay/FzX7X99OHtdAilXlU5WW5H+9zGp9N/qDXxv8AsrfAC+/aK+LmmeGohJFpER+16teIP9RaqRuwf7zEhF92z0Br90NC0Wx8N6LY6RpltHZafYwJbW1tEMJFGihVUD0AAFfN57j+SP1em9Xv6f8ABJk+hpUUUV8GQFFFFABRRRQAUUUUAFFFYvivxLp3g/w9qeuavcpZ6Xp1vJdXNxIeEjRSzH8h0700m3ZAfKP/AAUl/aK/4VR8KT4P0i68vxJ4qjeBjG3z29l0lf2L58sexcjla/OT9lb4FXf7Qnxk0bw0qSLpKN9s1W4TjyrRCN/PYsSEHu4PQGsn9of4zaj8ffi1rnjC+3xxXUvlWNqxz9mtU4ij9MgcnHVmY96/U7/gnz+zp/wpH4PQ6nqtr5XirxIqXt4HXDwQ4zDB7YVizDrucg/dFfcytlGAsv4kv6/AvZH07pem2ujadaWFjAlrZ2sSwQQRLtSNFACqB2AAAq9RRXwu5AUUUUAFFFFABRRRQAUUUUAFFFFACYzXkX7U3xrt/gB8Fte8VM6f2kI/sumQvz5t3ICIxjuF5cj+6jV65mvyJ/4KZ/Hv/hZHxdj8FaZc+ZoXhPdDLsb5Zb5seaffYAI+ehEnrXp5ZhPrmJjB7LV+g0rnx3f31xqd9cXl3M9xdXEjSyzSNuZ3Y5LE9ySSagoor9aiuVGgUUV03w18A6n8UfH2heE9Hj8zUdWu0tYzjITJ+Z2/2VXLH2U1E5qnFzlsgP0C/wCCU3wJNtY618VdTt8PcbtL0jev8AIM8o+rBUBH92Qd6/Roj865f4deBtM+GPgjRPCmjxeVpuk2kdrCO7bRyzerMcsT3JNdRX5FjsU8XiJVXs9vToZvUWiiiuIQUUUUAFFFFABRRRQAUUUUAFFFFABRRRQAUUUUAFFFFABRRRQAUUUUAFFFFABRRRQAUUUUAFIVyMUtFAH4mft5/AP/AIUZ8ddQNjb+T4b8QbtT03aMJHub97CP9xycDsrJXzfX7Zft2/AP/henwM1GOwt/P8SaFu1PTNq5eQqv7yEeu9MgDuwT0r8TSCCQeor9QyfGfWsMlJ+9HR/o/maJ3CiiivdGei/s/fGG/wDgV8XPD/jGx3ullOFu7dTj7RbN8ssfpypOM9GCntX71eG9fsPFegadrWl3KXmm6hbx3VtcRn5ZI3UMrD6giv50K/UT/glp+0EfEXhK++F2q3O/UNGDXmlGRuZLRm/eRj12O2R7Sei18hn+D54LEwWq39P+ATJH3/RRRXwJAUUUUAFFFFABRRRQAUUUUAFFFFAHMfELwNpHxM8F614W12AXOl6pbNbzp3AI4ZT2ZThgexANfg38Y/hbrHwQ+J+t+EdW3Le6XcFYrhQVE0Z+aKVfZlKt7Zx1Ff0E4r4i/wCCmf7N5+Ivw+i+Iei2vma/4ZiIvUjX5riwySx9zESX/wB0ye1fQ5Ljvq9X2M37s/wfT/IpM9O/Yb/aNX9oH4OWkmoXAfxXomyw1VSfmkIH7uf/ALaKCT/tK/YV9H5xX4Ufsj/tA3P7O3xg03XXeRtBuyLLWLZOd9sxGXA7shw49cEdGNfuVpepW2r2FtfWU6XVncxrNDPEwZJEYAqykdQQQc1hm2B+qVrxXuy1X6oTVi/RRRXiiCiiigAooooAKKKKAGkYr84f+Cmn7KfmxyfF3wxZ5dAsfiC1hXqOFS6AHpwr+21uzGv0f71R1PTbXWtPubC9t47qyuomhmgmUMkiMCGVgeoIJBFdeCxU8HWVWHz80NOx/OXRX0B+2f8Asy3X7N3xRmtbSOSTwnqxe50e6bJwmfmgY/3oyQPdSp7kDl/gF+zN44/aK1/7F4Y04pp0ThbzWboFLS1H+02PmbHRFyx9MZI/VI4yjKisQ5e7vc0ueY6Xpd5reo29hp9pPfX1y4ihtraMySSuTgKqjkk+gr9Ef2Vv+CZDyGz8S/F5Co4lg8LwycnuPtLqeP8Armp+rdVr6n/Zr/Y38Efs3WCT2FsNY8USJtuNfvIx5pyOViXkRJ7Dk/xM2BXv3SvjMxz2dW9PD6Lv1fp2IbKGkaPY6Bpttp2mWcFhY2yCKC1tYxHHEg6KqjAAHoK0qKK+TbvqyT4p/wCCp3xP/wCER+Blh4Ugm2Xvii+VJFBwTbQYkkP/AH35I+hNfklX1j/wUt+J/wDwnv7SF5pFvN5mn+GLWPTUCn5TMf3kzfXc4Q/9c6+Tq/Usnw/1fCQvvLV/P/gWNFsFFFFe2M9Y/ZW+GJ+L/wAf/Bfhp4vOspr5bi9Ujg28WZZQfTKoV+rCv3oUbQAOlfmb/wAEkvhj9q1vxh4/uYvktYk0eycjILuRJNj0IVYh9HNfpmeor81z2v7XFezW0V+L1ZEtwPWuK+KHxb8KfBzwxP4g8W6vBpGnRcL5hzJM/UJGg+Z2PoAfXoCa8C/am/b88IfAhbvQtBMPirxsmUNnFJ/o1k3/AE3cdx/zzX5uOSvBr8pfiz8ZfF/xt8Uy6/4w1ibVb1siKNjtht0z9yJBwi+w69Tk5NTl+TVcXadT3Yfi/QErn0F+1N/wUH8V/G1rvQPCvn+FPBj5jaON8Xl8nT986n5VI/5ZqcckEt2+SKKK/QsLhaWEhyUo2RewdK/Wf/gnH+1Z/wALS8Gr8PvEt4X8V6FAPsc0rfNfWa4A57vHwp7ldp5O41+TFdB4B8d6z8NPGekeKPD921lq+mTrcQSjpkdVYd1YZUjuCR3rkzLAxx1Fx69H5iauf0RHNHUV5h+z18cNH/aE+GOl+LNIZYpZV8q9st2WtLlQPMiP5gg91ZT3r0/pX5ROEqcnCas0Zi0UUUgCiiigAooooAKKKKACiiigAooooA+Uf2x/2L7D48adN4k8Nxw6d48to+vCR6kijiOQ9A4HCv8AQNxgr+XWk6v4q+DHj1LuzkvPDfijRrkqQymOWGRThlZT1B5BU8EEg5Br986+Zf2u/wBjjSP2hdIk1jSBDpPju1ixBeEbY7xQOIpsfkr9V9xxUtFJlr9kr9r/AEX9ojQl069MOk+OLSPN3pwbCXCjrNBnqvqvVfcYJ+kK/Au7s/FXwa8eGKZb3w14p0W5B4JjmgkXoQR1BHIIyCD3Br9RP2Pv22NM+Otnb+HPE8kGlePIUwF4SHUgBy8Xo+Blo/xXjIUTBo+sKKKKokKKKKACiiigCPHSsXxX4Ys/F+iXOl36CSCdSrDuD2IPYg8itw00UmlJWZUJypyU4OzWx8DeP/BN98PfEk+l3oLoPngnAws0ZPDD+RHYg1zgl96+4/it8M7P4l+HZLSTbDexZe1uscxv6H/ZPQj8eoFfEGv6LfeF9XutL1GBra8tn2OjfoQe4I5B7g18pjMM6E7r4Xt/kfuWQZxDM6Hs5u1SO67+a/UYJfel8z3ql51L53vXn3PreQueZ70eZ71T873o873ouHIWzL70hl96qedSGX3ouHIWjLTTLVUy00y+9TcpQLJlpjS1WMtMMtK5agWGlqNpagaUetRtLU3NFAnaT3qJpagaT3qNpaTZqoEry1E8tRNLULyY71NzZQJXkqB5cVG8uaheSobNlE+j/wBk/wCMa+H9Y/4RLVZ9theyZspHPEUx6p9H7f7X+9X2UD36V+UIuWikV0Yo6kFWU4IPqK+8v2bvjUvxP8Mrp+oTAeINPQJcAnmZOiyj69G9D6ZFfT5bi+Zeym9en+R+M8ZZC6Mv7Qw60fxLs+j+fXzPcKay7lI9aWlr6A/Kj49+NHhA+EfHFyUTbZ3pNzAQOBk/Mv4Nnj0IrjIpK+q/jf4JPjLwjI9rHv1GwzPAAOXGPnT8R+oFfJUcnNfNYul7Kq+z1P2TIcasbhYxk/ejo/0fzX4mrHJVqKWsuKWrUclcaZ7komrHJmrMctZcctWo5c/WtEzklA1I5vyqwkv41lJLirEc1aJnLKBqpNU6Te9ZaTA1Msv41aZzygaay/hUqyn1rMWb3qQT1dzJwNETU7z/AK1nienef71VyPZl7z/rSGaqXn+9I0/vRcPZlzzTTPP2sCCcg54qmZqjaf3ouV7O+h9OeHdRGq6JZXucmaJWbH97HI/PNanfFebfBbW/t2h3FgzZa0fKj/YbkfqG/OvSRgmvdpy54pn5ZjKLw9edPs/w6D6SlorQ5TwH9prwv5lvp+vQpzCfs85A/hOSh/A7h/wIV4PDJ0r7Y8ZeHIfFfhy/0qYgJdRFA2M7W6q34EA/hXxReWlxpN/cWdyhiuLaRopEPZgcGvn8dT5J862Z+p8MYtVsM8PJ+9H8n/wS7FJ0q/BLWPDJV2GTFeemfVzibEUlXIpayYZatxS1smcE4mvFLVyKb3rHim96txy1qmcc4GxHLVmOb3rIjmqyk2e9aJnHKBrJPU6zVkpPUyz+9WpHO6ZqCf3p3ne9Zon46077RVcxn7M0PO96aZveqP2immfrzRzB7MutNUDz+9VWn96ieep5jRUyeSb3qtJNmopJsd6rST1DZ0RgSSze9U5ZabJLVWWWs2zrhAJZapSydaWWXrzVSWWsmzshEbNJ1rPmkzmpJpc1SmkrFs74RI5pOta3w98PHxZ410rTSu+KSYPN/wBc1+Zv0BH41gTSV7v+zD4TIGoeIp0+/wD6Nb59OC5/PaM+xrWhT9pVijjzbFLB4KdS+trL1ei/zPoONQiKBwBT6KK+rPw4KKKKAOa8eakNL8K3827DtH5SeuW+Xj88/hXgKy+9ej/G/W/L+w6WjcsTPIB6fdX/ANm/KvKln968nFTvO3Y+9yXD8mH539p3+WxoiY04TVnienCfjrXJc97kL/n/AFoM/FUfP96DPx1ouHsy4ZqY0vvVMz8Uxp6m41AtNNioXm96rtNn3qJpfU0mzVQJnmqCSX1NQvN6VXeas2zeMCWSaqskuaa8marSS+lQ2dMYDpJMVUlkzSSS5qtJJWTZ1xgJLJVOWSnSy1XVZLiZIolMksjBVRRksTwAKTZ1Jci5mep/s9eED4g8XnU5kzZ6cN4JHDSnIQfhy31A9a+qFABNcb8K/BieB/BtnYsB9rb99cMO8jdR+HA/CuyzX02GpeyppPd7n4nnGN+vYuU0/dWi9F/mOwDWH4s8T2Hg7QLzWdSlENlaRmR27n0A9STgAdyRWzI21S3QCvhH9qH45N4/8QHw/pVxu0HT5CGeM/LczDgtnuq8gevJ7jEYrERw1Pme/Q6MjyipnGLVGOkVrJ9l/m+hwHxG+IV98SfF17rd8SnmnZBDnKwxD7qD6d/UknvXOJLWcklTpLXxMpucnKT1Z/S1HCwwtKNKkrRirJeRoJJUyS1npJ71MstSmNxNBZKlWXFZ6yVKstVcxcDQWWpFlrPWWpFl96u5k4GgstPWWqCzVIJc96LmbgXhLTxLVES+9OEtVczcC8JfenCWqIlp3nUXJ5C75tL5tUvO96PtFO4uQu+bSebVP7RR5oouHIWzLSGWqnn+9evfAX4MzfEHU11XU42TQLZ+QePtLj+Af7I7n8B3xvSpyrTUIrU8/H4ujgKEq1V2S/HyXmzrv2c/g+2oyw+KtYixbod1jBIPvsP+WpHoP4ffnsM/UH3V6VDa2kdpCkUKLHEihVRBgKB0AHarGeK+woUo0IKET+f8xzCrmNd1qm3Rdl2FHSloorc8wKKKKACiiigAooooAKKKglmS3ieSR1SNAWZmOAAOpJoAmJxXwH+2p+3euii/8BfDe/D6l80Gp6/btkW/ZooGHV+xcfd6D5uV5n9s/wDbzOspfeA/hnfsmncw6l4gt2wbjs0Vuw6J2Lj73Rfl5b5T+AvwA8UftC+M49E8P2+y3jIe+1OZT5FnGT95j3JwdqjliPQEiG+iLS6sofBv4NeKPj144t/D3hu1a4uZT5lzdy58m1jz80srdh+pPABJr9iP2fv2ffDH7PHguPRdCi8+9mCvqGqyKBNeSgdT6KMnag4APckk3Pgb8DPDPwB8HW/h/wAOW2CcPeX0oHn3kuOXc/nhRwB0759KppWE3cKKKKokKKKKACiiigAooooAKKKKACiiigBlKTxQR1r8/wD/AIKJftmXHghG+GfgbU5LXxA+19X1SzlKyWacMsCMORI3BYjouB1Y7ejC4Wpi6qpU/wDhl3Glc+/6K/Pj9kH/AIKQ2viH7D4R+K11FY6ocQ2niRsJDcHoFuOyN/t8Ke+3GT+gsUqzIHRg6MMhlOQRVYrCVsJU5Kq/yfoDViWiiiuURSvrO3vrOa1uIUnt5kMckUihkdSMFSDwQRxivx5/bu/ZAn+APiw+JPDls8ngLV5j5OMt/Z05yTbsf7p5KE9gQeVyf2R5rnPHfgrRfiN4U1Tw34hsY9R0fUoTBcW8g6g9CD2YEAgjkEAjkV6WXY6eBq861i91/XUadj+eGivZf2pf2bdZ/Zq+I0+i3gku9Duy0+k6oVwtzDnoccCRcgMPoejCvGq/VaFaFeCqU3dM0CnwTyW00c0TtFLGwZHQ4KkdCD2NMora1wP11/YH/bKj+NmhReC/Fl4q+O9Ni/dXEpx/akCj749ZVH3h3HzD+Lbq/wDBQv8AaX/4Up8MG8O6Jd+X4v8AEsbwQtG3z2lr0lm9QTnYp9SSPuV+Q/hvxHqfhHXrDWtGvZtO1WwmW4trqBtrxupyCDXSfF/4veJPjh44u/Fnim5S41O4RIgsK7YokRcKiLk7R1OPUk9TXybyOP1xVV8G9vP/ACJtqcSTk5NFFaXhvw5qPi7xDp2iaTayX2pahcJbW1vEMtJI7BVA/E19U3GEbso+hf2Ef2am/aB+LUVxqtuZPB+gsl3qZYfJO2f3Vv8A8DIJP+yrdCRX7TxRrCgRFCoowFAwAK8p/Zl+Benfs9fCbSvCloqS3oX7TqN4g/4+bpgN7fQYCr/sqvfNesg1+U5pjnja7a+FaL/P5mbdx1UNT0mz1qyktNQs4L20lG2SC5jWRHHoVIINX6K8pO2qEcV4F+Efgz4Z3eqTeFPDOm+HZNSZHu/7Ot1hWUrnb8q8ADc3AAHJrtaQilocpSd5O7AKKKKACiiigAooooAKKKKAEBr84v8AgqX+0h5MFv8ACTQrr95IEvdeeNui8NDbn68SEe0fqa+0v2gvjRpnwE+FeteMNTKyG2j8uztS2DdXLcRRD6nkkdFDHtX4XalqHiL4w/EOa6m87WfE/iHUM7UGXnnlfAVR25IAHQDA6CvpckwSq1HiKnwx29f+AUke/wD/AAT8/Zy/4Xh8XotW1a18zwp4aZLy8Ei5S4mzmGD3BKlmH91CD94V+zajAwK8k/Zf+Blj+z38INI8K24jfUQv2rU7pB/x8XbgeY2e4GAi/wCyi981651rz8zxn1zEOS+FaL/P5ibuOoooryhBRRRQAUUUUAFFFFABRRRQAUUUUAeL/tafHOD9n/4K614lV0/tiVfsWkwvz5l3ICEOO4UBnI7hCO9fhVe3k+o3k91dSvcXM7tLLLIxZnYnJYk9SSa+rv8Ago5+0B/wtz4yv4b0y583w54VL2UexspNdEjz5PfBUIP9wkfer5Lr9LyXB/VqCnJe9LV+nRGiQUUUV9EMK/SD/glR8AyF1b4sarbdd+maL5i/9/5h+kYI/wCmgr4H+GHw91T4r/EDQfCOjR79R1a6S2jJGRGCctI3+yqhmPspr98vhz4F0v4YeBtE8K6NF5OnaVapawjHLbRy7erMcsT3JNfJ5/jPZU1h4vWW/p/wSZM6miiivz4gKKKKACiiigAooooAKKKKACiiigAooooAKKKKACiiigAooooAKKKKACiiigAooooAKKKKACiiigAooooAaRwa/Fv/AIKBfAL/AIUl8cru90628nw14m36lY7FwkUhP7+Ef7rncAOiyIO1ftL0rwD9tL4Br+0B8ENU0u0gEniPTM6jpLY+ZpkBzFn0kXcvpkqT0r18pxn1PEJt+7LR/wCfyGnY/DyinSxPBK8cilJEJVlYYII6gim1+rLU0Cuy+EHxN1T4O/EnQPGGjsReaXcrKY92BNGeJIm9nQsp+tcbRWdSnGrBwkrpgf0P+AvGel/Ebwdo3ifRZ/tGmarbJdQP32sM4YdmByCOxBFdH0Nfmv8A8EsP2hzHNffCXWLn5X36hoZkboes8A/WQD2k9RX6UDpX5FjcLLCV5U3t09Ohm1YWiiiuMQUUUUAFFFFABRRRQAUUUUAFVri1ivIHhmjEsUilHjcZVlIwQQeoqzRQB+H37a/7Ocv7O/xhvLSyt2TwrrG6+0eTnasZPzwZ9Y2OPXaUJ619i/8ABML9pUeKfC8vwq166zqukRmfR5JW5mtM/NDz1MZOQP7jYHCV9Fftc/s92v7Rfwf1HQkSNNftM3mkXL4Gy4UHCE9lcZQ+mQeqivxY8I+KfEPwY+I9jrWnmXSvEegX27y5VKskiMVeN19D8ysp6gkV91h5xzfBOjN+/H8+j+ezL3R/Qwc0E8V598D/AIu6R8dPhpovjDR3Agv4R51vuy1tOOJIm91bI9xg9CK9B718NOEoScJKzRAtFFFIAooooAKKKKACiiigDz34xfBXwl8ePDCeHvF2n/b9PjuY7pNjmN0dD/C45GQWU47MehwR0nhHwjovgnQLPRdA0u20jS7RNkNpaRiNEH0Hc9STyTyea3QOOlGBT55uKhfRdOgC0UUUgG9fxrnPH3i+z+H/AII17xNqBxZaRYzXs2DglY0LYHucYHua6TgV8af8FRPij/whnwCi8M282y+8U3q25UHDfZosSSkf8CESn2c10YSi8RXhSXV/h1Gj8m/FHiG88XeJdV1zUZPOv9Su5by4k/vSSOXY/mTWZRRX7HCKhHlRoFHWirOmXMFnqVpPc24vLeKVHkty+zzVBBK7u2Rxn3pyA/Z39lfTPD/7Mv7I/hq98Vaja6BBLbf2vqN1dts/ez/Oq46lwnloFAJJXABNfG/7VH/BSTXviMbzw38Njc+GfDTZjl1UnZfXi9DtI/1KH0B3HuRkrXzV8a/2gvGnx811dR8U6kZLaDK2el2w8uzs0/uxR5wOMDccscDJOK82r5vC5PCNR4jE+9Nu9ui/zFYV3Z2LMSzE5JPU0lFFfS7DCiiigAoAJOAMmur+G3wu8U/F3xRb+H/CWj3GsapNzshGFjXOC8jn5UUZ5ZiBX6m/syfsA+D/AIAWUXizxzNZ+IvFNqn2hri5wLDTtoyWQPgMVxnzHxjGQFxk+Tjcyo4KNm7y6Jb/APAE3Y86/wCCaHwJ+J/w4ur/AMX66/8AwjfgvVbT5tI1BSJ7thzHOEyPKC5b5m5YMflwQw++PD/iLTfFekwaro2oWuq6bcAmG8s5VlikAJB2spIOCCPqDX5cftv/ALfNx8TJL7wH8O7uS08IKTDf6rHlJNT7FE7rD+r98LwfPf2KP2yNQ/Z08TLouuSzX3gLUpgbq3GXaxkPH2iIfluUfeA45Az8piMtxOMhLGTSUntHy/zJs3qftDRWZoeuWHibSLPVdMu4dQ028iWe3urdw8csbDKspHUEGtOvk2mnZkhRRRQAUUUUAFFFFABRRRQAUUUUAFFFFAHgP7Uv7J3h/wDaQ8P+Y3l6T4utIyLDWFTqOoimA5aMn8VJyO4b8kPHfgPxV8E/HU2ja5a3Oh69p0qyRyIxU8HKSxOOoOMhge3qK/e2vJv2gf2dPCv7RXhN9K163+z6jAGNhq8Cjz7Rz6f3kPG5DwfYgES1cpOx87/scft6W3j1bHwX8RLuOz8TcQ2WsyYSK/PQJJ2SU9j0f2bAb7hr8Kvjf8CPFfwA8YyaH4ltCisS9nqEIJt7yMH78bfllTyM8jpX1d+x5+3/AC6D9i8FfE+9ebTOIbHxFMSz2/YJcHqyej9V/iyOVSfcGux+k9FVLS6hvbWK4t5Unt5UEkcsbBldSMggjggjvVurJCiiigAooooAburyb44fBqL4k6V9rtAkOt2ynyZjwJF6+W59PQ9j7E16xjFL0rKpTjVi4TWjOrC4mrhKsa1F2kj81NQs7nSL6ezvIJLa5gcxywyDDIw6g1W8z3r7M+PPwLh+Ili2p6SiW/iCBflz8q3Cj+Bj6+h/A8dPi+/tLnSr2azu4ZLW5gcxywyqVZGHUEV8jisNPDz126M/fcjzijm1G60mvij/AF0JPM96PM96peZ70eZ71w3Pp+QuGX3pDL71U82kMtFx8haMoppmqqZaaZam4+QtGU1GZfeq5lphlpXLUCwZajaWoGl96jaWi5agTtJUbS4qBpfeomkqLmqgTtLULSVE0tQtLUtmygTNLUDy1G8tQvJUtmygSPJW14H8c6l8PfE9lrmly7Lm2fJRvuyofvI3qCOP1HIrm3lqF5KcZuDUovVBVw0MRB0qivFqzXdM/Ur4a/ETTfif4Ws9a0yTdDKNskJPzwSD7yN7j9QQehrsd3Nfmd8BPjje/BzxUJjvuNCuyqX1op5x2kQf31yfqMj0I/R/QdesfE2kWuqadcJdWVzGJIpYzlWU9DX2+CxkcVT/ALy3/wAz+ZuJMhq5LirJXpy+F/o/NGgQBn3r5K+Onw/k8G+JjfW0ZGl6gxdMDiOTqye3qPY47V9b9K5vx14RtPHHhu50q7GPMGY5MZMTj7rj6H8xkd66MRQ9tC3VbHmZRmLy/Eqp9l6P0/4B8Txy1ailpuv6JeeFdau9Mvo/Lubd9p9GHZh6gjBH1qtHLXy+sXys/bYShWgqkHdPY1Y5asRy4rKjmqyk1NMxlA1Y5qnST0NZSS1Ok1aJnNKBqLNiplmrMSf8alWUetVcwcDTWf8AGniYVmrKaeJveruZOBpCbnrTvO96zhPzS+fVXJ9maHne9IZveqHn0hnouHsy8ZhnrTDPVIz+9NMxNTcpUzuvhb4l/sPxdbB32wXP+jvnpz90/wDfWPzNfSOQenevjETmNgysVYHII6ivqj4e+JF8WeF7K93BpinlzAdpF4b8+v0Ir1sFUunBnwnEOE5JRxEVo9H+h1VFFJkV6Z8aNPQV80ftJeCm07WofEdvH/o93iK42j7sgHysf95Rj6r719L5FY3inw9beKtCu9Lu03Q3KFSe6nsR7g4I+lc1el7Wm49eh6uWY54DExrLbZ+jPiCKSrkUvSo/EGiXXhXXLzSrxds9vIUJ7MOzD2IwR9agil96+X1i7M/cIuNaCqQd09Ua8UuKuxTZrGilq3FNiqTOacDYjlq1HNWRFPnvVlJa0TOSUDXjmqdJveslJvwqdJ60UjllA1kn9/zqZbislZ/epRPVpmLpmoJx607z/eszz/enef8ASnczdM0fP96Qzj1rP8/6Uhn560XD2ZdaeonuPeqZmqNp/ek2WqZZeb3qB5qrvPUDze+ahs3jAmkmqrJL71HJLVeSb3rNs6YwHSy4qlLLmklmzmqskuKzbOyEAlkxVKWTrzSyy9eapyy1k2dsIFiys7jVr+2sbSMyXNxIsUaDuxOBX294M8OQ+E/DGnaTDgrbxBSw/ibqzfixJ/GvAv2aPBP9oatceI7qPMNpmG23DhnI+Zh9Acf8C9q+l+9e/gKPLFze7/I/LuKMf7eusNB6Q1fq/wDIloopD0r1T4cTp9Ka7hFJPQc0m7PFcR8XfFH/AAjfhKby323V3+4jx15HzH8Fz+JFROShFyfQ2oUZYirGlDdux4r438R/8JD4pvrxW3Q+Z5cP+4vA/PGfxrFWas1ZffNPExFfOObk22fsVGhGjBU47JWNITD1p4m461mifjrThPxUXLdM0PO96DN71n+fQZ6q4vZl4zDHWmGYVSM9NMxNTcr2Zbaf3qF5qrmXHeommH1qbmigTvLmoXlx3qB5/fFQvNUtm8YEsk3vVeSWo3lqvJNWbZ0RgPklqrJLTZJarSS4qG7HTGA6STFevfs7/Dxtd1c+IryP/QrNtsCsOJJf730Xr9SPQ15r4K8JXnjrxHbaVaArvO6aXGRFGPvMf6epIFfanhrQbTwxo1ppdigjt7dAijufUn1JOST6mvTwND2kvaS2X5nx3EmZrDUfqtJ+/LfyX/BNQjG0Yo3Z/GlzzzXiH7Snx8tfhD4eezspEl8S3ykWsXBEK9DK49B2B6kegOPcq1YUYOc3ZI/NMFgq2PxEcPQjeUv6u/JHGfta/H1fDllL4M0K4/4mt0mL64ibm3iYfcB7Ow/JT7gj4vSXNVr3U7rVL64vLyaS5ubiRpZZpW3M7E5JJ7kmmpLXwWKxUsTUc3t0XY/qLJMjpZNhVRjrLeT7v/LsjRWSpklrPSWplkrlue9KBoLLUyy1nLLUqy07mLgaKy+hqVZaz1lqRZa0uYOBoLL71IJaoLLUiyn1ouZuBfEtPEtUFmp4lHrV3M3AviX3pwlPrVES+9OEtFyHAvCanCaqIlp3nU7k8hd82jzxVLzPel80e1Fxchc86jzxVPzR7V6h8FvgpqHxT1ITzK9poML4musYMpHWOPPU+p6D8gd6VOVWShBXZwY3FUcvoyr15Wiv6+8s/BT4O3vxQ1bzpw9toMDj7RcDgynr5ae/qew/AH7d0bSLTQNNg0+yiS3tbdAkcUYwFUVV8PeH7Hwvpdtpun2yW1pbpsSNBwB/UnqSeSa1wMH619dhsNHDRstW92fz9nOcVc1rcz0gvhX6vzZJRRRXcfPBRRRQAUUUUAFFFFABRRXL+PviHoHwu8LXviHxPqcOmaVarl5pTyx7Iq9WY9lGSaANfWNYsvD+l3Wpandw2Gn2sbTT3Nw4SOJAMlmY8ACvy7/bG/bpvfi1JeeD/A082neDATHc3oyk2p+o9Ui/2erfxY+6OG/at/bI8QftD6nJplj52ieCLeTNvpgbD3JB4lnI4Zu4X7q+5+Yz/smfsaa7+0Lqcer6oJtF8DW8mJtQ24kuyDzHBkcnsX6L7niobvoi0ras5P8AZq/Ze8T/ALRvif7Pp6Np3h61cf2hrUqExwjrsQfxyEdFHrkkCv16+E/wk8M/BbwbZ+G/DFgtnYw8ySnBluJMfNJK38THH0HAAAAA1vBXgbQ/hz4bsfD/AId02HS9Is02Q28A4HqSerMTyWOSTyTXR1SViW7hRRRTEFFFFABRRRQAUUUUAFFFFABRRRQAhOKB0oxzmvPfjf8AGTQfgR8O9T8XeIJ9ttarthtlYCS6nOdkKerMR+ABJ4BohCU5KEFdsDy39tX9qq0/Zu+HzR6dLFP421dGi0u0bDeSOjXLj+6ueAfvNgdA2Pxb1XVLzXNTu9R1C5lvL67laee4ncs8sjElmYnkkkkk11nxj+Lmv/G74har4t8R3Hm316/yQqT5dtEPuRRjsqjj35JySTXE1+qZXgI4Klr8T3f6eiNErBX19+yL+39r3wOez8M+LzceIvAwIjj53XWmj1iJ+9GP+eZPH8JHIPyDRXdisJSxdNwqq6Huf0P+B/Heg/EbwzZa/wCGdTt9Z0i8XfDdWzZUjuCOqsOhUgEHggV0Z6V+DP7O/wC054y/Zu8SjUPD139o0udwb/Rbliba7Ueo/hcDo45HuMg/sL+zt+034N/aQ8MjUPDl39n1SBAb/RrhgLm0Y+o/iQno44Pscgfm+YZXVwLutYd+3qQ1Y9iooorxSTy79oP4E6D+0L8O73wtrkexmPmWd+qgyWdwAdsi+vXBHcEjjqPw9+LHwr8QfBnx5qnhLxLaG21KxkxuXJjnjP3JYz/EjDkH8Dgggf0JdRXzf+2f+ydYftJ+BGksUitfGulRs+l3rYUSjqbeQ/3G7H+FuehYH6HKcyeDn7Oo/cf4PuUnY/E2ir2uaLf+GtYvdJ1S0lsNSspmt7i1nUq8UinDKwPQgiqNfpcJKauiwooopgFfpH/wS9/Zo8mKX4u+ILT53D2ugRSr0HKy3I+vMan/AK6eoNfm/EypKjMgkUMCUJxuHpX7sfsrfGXwj8Y/g/ot74Qgi0u206COwuNFU/NpzogAi91wMq38Q9DkD5nPq9WlQ5aa0lo32Xb5iZ7RRRRX5wZhRRRQAUUUUAFFFFABRRRQAUUUUAJScAfSlr5O/wCCgv7S5+B3wsfQ9HvPK8XeJEe2tTG3z2tvjEs/scHap/vNkfcNbUKM8RVjShuwPiX/AIKJftKf8Lm+KJ8MaNdeb4T8MSPBG0bZS6u+ks3HBAxsU+gYjh69W/4Jc/s2HUdSuPi3rlputrVntNCjlXh5cbZbgeyglFPqX7qK+Of2fvgtqvx++K+jeD9M3It1J5l5dhci1tlwZZT9BwAerFR3r93PBnhHSvAPhfS/Dmi2q2ek6Zbpa20K/wAKKMDJ7k9SepJJPWvr8zrwwGGjgqO7Wvp/wS3podBRRRXxRAUUUUAFFFFABRRRQAUUUUAFFFFACZ4zXz3+2z8f0+APwS1O/s7gR+JdVzp2kqD8yysDumH/AFzXLZ6btgPWvoF2CKWY4A5Jr8TP26f2hD8fPjVevp9x5vhbQt2n6UFOUkAP72cf9dGHB/uqnpXsZTgvrmIXMvdjq/0XzGlc+dpJGldndizsclickmmUUV+qrQ0Ciiu0+DXwu1T4zfEvQPB2kKftWqXIjaXbkQRD5pJW9lQM34YrOrONKDnJ2SA+9/8AglX8AvsdhqfxW1a2xLdb9O0YSL0jB/fzD6sBGD/syDvX6Lmue8DeENM8AeEdH8NaND5Gl6Vax2lvH3CIoAJPcnqT3JJroe1fkWNxLxdeVV9dvToZvUWiiiuMQUUUUAFFFFABRRRQAUUUUAFFFFABRRRQAUUUUAFFFFABRRRQAUUUUAFFFFABRRRQAUUUUAFFFFABRRRQAUUUUAfjz/wUi/Z7Pwn+MB8V6XbeX4c8WM90Ni/JBeDmdPbcSJB/vMB92vkKv3n/AGnvgjZ/tBfBvXPCc4jS/ZPtOm3L/wDLC7QExtnsDko3+y7V+Ems6ReeH9XvdL1G3ktL+yme3uLeUYeKRGKspHqCCK/Sskxv1ih7OT96Ony6M0TKdFFFfRjNnwZ4u1PwD4s0nxHotwbTVdLuUureUdnUgjI7g9CO4JFfvR8Dvi1pfxw+F+g+MNLKrFqEIM1uGybedflliPurAj3GD0Nfz/V9sf8ABMv9oo/D34iS/DzWLrZoHieQGzMjfLBfgYXHp5oAT/eEfvXzOeYL6xS9rBe9H8uv+Ymj9a6KKK/ODMKKKKACiiigAooooAKKKKACiiigBCOK/Lz/AIKe/synw9rkfxY8P2mNO1J1g1uKJeIbnok+B0EgG1j/AHgDyXr9QvTmsDxv4O0r4geF9U8Oa3areaTqdu9tcQt3VhjIPYjqD1BAI6V24DFSwddVVt180NOx+TP/AATr/ab/AOFM/Ez/AIRPXLvy/CPiaVImaRsJaXn3Y5fQK3CMfTaScJX7Cg5r8B/2gvgrq3wA+KmseEdUDSLbv5tleFcC6tmJ8uUfUDBA6MrDtX6gf8E9v2nf+F4fDUeG9du/N8YeG4kimaRvnvLX7sc/qWHCOfXaT9+voc5wkakVjaGqe/6P9BtdT66ooor5EkKKKKACiiigAooooAKKKKACiiigBoNfj1/wU4+KH/CcftEPoFvN5mn+F7NLEAHKm4f95Kw9/mRD7x1+tPjLxTZeCfCWteIdQfy7HSrOa9nbPRI0Lt+OBX8+XjLxRe+N/FuteIdRfzL/AFW8mvZ29Xkcu34ZNfV8O4fnrSrP7Kt82VEx6KKK/QiwooooAKKKKACiitXwx4V1jxprtnoug6bc6tqt2/lwWlpGZJJG9gPzJ7Dk1EpqC5pAZVfT37LX7CPjH9oOa21nUll8MeCdwZtTuI/3t2vcW6H73pvPyjn7xG2vqj9lT/gmnpnhA2fib4qxwa1rQxLD4fQh7S2PUecekzD+6PkHP3+3214o8U6H8O/C95rGs3ttouh6bDvmuJTsjiQcAAD8AFHJJAAyRXxuPzxt+xwur7/5dyW+xyXw7+FngD9mb4e3FtolraeHtFtIjcX2pXLgSSlRzLPKep69eBnAAHFfmd+2t+3VqHxzu7nwj4Pmn07wFC+2WXlJdVYHhnHVYsjKoevBbnAXn/2yP219Z/aK1iXQ9FafR/ANrLmCzJ2yXzA8Sz4/NU6L15PI+Xa6ssypxl9YxWsnrr09fMEgooor6so+w/2Ff21rj4G6vD4O8XXMlx4BvpfkmbLNpUrHmRR18ok5ZR0+8Odwb9crC9t9Us4Lq0nS4tJ41kimicMkiMMqykcEEEEEV/OVX3H+wP8Atvv8Mr20+Hnju+LeEbh9mnalO2f7MkY/ccn/AJYknr/ATn7pOPjc4ynnTxNBa9V38/Ulo/WCioopUnjDowdGGVZTkEeoqWvhCAooooAKKKKACiiigAooooAKKKKACiiigDiPil8JfDXxm8H3PhzxVpqX1jL8yOOJbeTHEkT9VYZ69+QQQSD+SH7Tf7Jfij9nHXS86vq3hS5kK2WtRJhT6Ryj+CTHbocZBOCB+01YniPw1pvi7RL3R9ZsINT0u8jMVxa3KB0kU9iD+eexAIpNXGnY/Kb9kv8Abe1r4F3Fv4d8RmfXPAzvgQ53T6fk8tDnqvcxk47jBzn9U/B/jTRPH/h2y17w9qUGq6TeJvgubdtyn1BHUEHgqcEHggGvzE/a4/YP1X4Qvd+KvBMdxrXgzJkmtuXudNHfd3eIf3+oH3um4+Pfs8ftNeLv2dPEX2vRZ/tmjXDg32i3DnyLkdMj+4+Ojjn1BHFSnbcpq+x+3tFeXfAn9oHwj+0B4WXVvDV6PtEWBeaZOQtzaOezr3B5wwyD65BA9RqyAooooAKKKKAGNXjnxx+A1n8TLJ7+wCWfiGFcRz4wswHRH/o3Ue4r2Fh0wacRmsqtKFaLjNXR14TF1sFVjXoytJf1Z+R+Yet6RfeHNTuNO1G1ls723bZJDKMFT/UdwRwRVDzD619/fF74JaR8VtMIlAs9WhU/Zr9Fyw/2XH8S57du2O/wr448E6x8Pddl0rWbVredfuuOY5U7Ojdwf06HB4r5DF4OeHd1rHufv+RcQYfN6fJL3aq3X6ruvxRlGX3pDLnvVTzaQy15lz7LkLXmj1ppmqqZaaZaLlchaMtMMvvVYy0wy1NylAsmWmNLVYy0xpfei5ooFhpaiaWoGlqNpKi5ooEzS1E0lRNLUTS1NzZQJWlqJ5ahaWomkqWzZQJXlqB5KjaSoXlqWzaMCR5K+gP2WP2jpPhlrMfh7XrgnwveyfI7nP2OQn7/APuE/eHb73rn51eWoHkrajXnh6inB6o8/Mspw+a4WWGrq6l96fRr0P2VhuI7qESRMHjYAqynII9qn9ea+EP2TP2pj4dmtPBXi27/AOJU5EWn6hI3/HsegikJ/gP8J/h6H5fu/dqyK6hgeCOtfoGFxUMVT54fNdj+U86ybE5Jinh6603T6Nd/8zy742/ClfHWkfbbFFGt2qnyz085OpjJ/kfX618muJLaZ4pUaOWNiro4wykcEEV+ghHOa8N+O/wYGuJN4h0OL/iZqN1zaxj/AI+FH8Sj++P1+vXkxmF5/wB5TWvU93h7O1hmsLiH7j2fZ9vQ+cklqwktZiyFWKsCrDgg1Ok3vXgpn6ry82qNRJvxqdJvespJqnWammc8oGmstSrNWYk/vUqzVdzFwNJZ/epBP05rNE3vTxLzT5jJwNET80vnCs8S89aXzvenzE+zL/nCgz1Q873pDN70cwezLxnqNp+vNVDLTDNS5ilTLTTV6d8CPGg0jX20i4fFtfH93k8LKOn/AH0OPqFryRp6SG+ktZ45onMcsbB0dTgqQcgitqdV05qS6HHjcFHGUJUn1/Poz7s7ZowMnmuS+GfjWPxz4Xtr4EC4UeXPGP4ZB1/A8EexrrPvZ96+ojJTSktmfidalOhUlSmrNOzJaKQdKKoyPGvj98M/+Eo0o6zp8RbVLJCWVRzPEOSvuRyR+I7ivl+OXFfoGVDLg8ivlT48/Co+FdRfXdNh/wCJVcyZlRBxBIf5Kx6eh49K8XG4f/l7D5/5n6Jw1myj/sVd/wCF/p/keZRy+9Wo5qyI5cVajm968RM/R5QNaOb3q1HPWRHNVhJq0TOWUDXSep1m96yEmx3qZLjFWmc0qZrLNUgn96y1uM1Is/TmquYumaYnOetO8+s0T89ad53vV8xHszQ8+mmfnrVHzvemmbnrRzB7MutP15qNpqqNP15qNripuWqZaeb3qF5qqvcZqF5ie9Q2bRpliSeqsk2e9RPNVeSb3qWzojAkkmqrJL15pkk1VZJs1m2dUYDpZat+G9AuvFmvWmlWK7ri5kCAkcIvVmPsBk/hWRLLX1L+zz8Mv+EX0ddd1GHGqX6Axo3WCE8gexbgn8B610Yei69RLp1PLzjMI5bhXN/E9Iru/wDJbnp/hTw3beFNCtNLtE2QW6BR6se5PuTkn61tYwD3prDBznil3c4r6tJJWR+FznKcnOTu3qySiiimSMJxya+W/jH4zHibxbJDBJvsrDMMeDwzZ+dvz4+iivYvjP48XwX4YkSF9uo3mYYMHlePmf8AAH8yK+UhPk8nNePjq21NfM+94ay5zbxU15R/V/oaKzVIs/vWcs3vTxNXj8x+guBoifineeKzvNp3ne9PmI9mX/OFHnCqHne9Hne9HMHsy959Maf3ql5tNM3FLmGoFtp6jaaqrTe9RtNSuaKBZaWoXmqu83vmoXl96m5qoE7ze9V3l96ieaoHm96ls6IwJJJqWxs7jVr6Cys4XnuZnEccSDJZj0qtEkt5cRwQRvNNIwRI0GWYngAAdTX1X8Efg3F4KtV1bVEWTW5l4B5Fup/hX3Pc/gOM56cPQliJ2W3Vnj5rmdLK6PM9ZPZd3/kb3wj+GsHw60MxOFm1O5Ae5nHc9lX/AGRk/Xk+w79fkwOg9qf2rgfi78XdF+DnhSfWdXkJIG23tUI8yeTHCKP5noBzX03uYeHaKPxj9/mWJsk5Tm9l1ZS+OHxp0f4MeFJdQvXE1/KCllYo2Hmk/ooyCzdh7kA/mh4v8a6p488SX2uazcG5v7t97t/Co7Ko7KBgAego+JXxQ1n4reK7nXNZn3yyHEUCE+XBGD8saDsB+ZOSeTXNJJXw2Px7xM+VaRW3+Z/S/CvC8Mlw/tq2taW77eS8u/c0UkqZJKzklqdJa8q591KJoJLUyS1npLUqyVdzBwNFZalWSs5ZamWWquYuBfWSpVlrPWWpVlq7mLgX1lqRZaoLJ708S0XM3A0BLThLVAS571IJau5m4F4S+9OEp9aoiX3pwlouQ4F7zqcJqoiWnedVXJ5C6JqPOqmjl2CqNzE4AA5NfTvwJ/Zbn1N7bXvGVuYLTiSDSn+/L6NL/dX/AGep746HqoUamIlywR4eaZnhcpourXlbsurfZL+kcv8AAr9n2++JFzDqmrLJY+HUbIbG2S6x/Cnovq34DnOPtfSNGs9A063sNPt47W0gQJHFGuFVR2FTW9rFZwpHBEsUaKFVEGFUDgAAdqs4r7DD4aGHjaO/Vn895vnOIzetz1NIraPRf5vzH0tFFdp4AUUUUAFFFFABRRRQAUUV8x/tVftq+HfgBaT6LpTw+IPHDphLBXzDZ5HD3BHT1CD5j/sgg0Aek/Hj9oXwn+z34VbVvEl1vu5QwsdLgINxduOyjso4y54H1IB/Iz9oH9o7xZ+0V4qOp6/ceRp0LEWGkW7H7PaIfQfxOe7nk+wAA5bxn428V/GfxvJqut3d34g8QajKI0VVLsSThYokXoMnAVR36V9//sjf8E+7bwqtl4x+JtrHeayMTWfh98PDanqGn7O/+x91e+T92Ny9jyn9j/8AYIvviO1l4v8AiHbTab4V4mtNKbMc+ojqGbukR9fvMOmAQx/TbStLstD0210/TrSGxsbaNYoLa3QJHGgGAqqOAAOwq8FAGAMCnVSViW7hRRRTEFFFFABRRRQAUUUUAFFFFABRRRQAUUUUAZmt63Y+HdIvNV1K6jsdOsoXuLi5nYKkUaglmYnoAATX4p/tl/tS337SfxFeS0eW28HaUzQ6RZNxuGcNO4/vvgcfwrgdck/sT8WvhXo3xn+H2reD9ea6XS9SQLI1nMYpFIYMrAjg4YA4YEHHINfjb+0/+x94w/Zp1ppL2NtY8JzybbPXraMiNvRJV58uTHYnB52k4OPqch+rKq3UfvdP+B5lRPBKKKK/RCwooooAK3vBHjvX/hv4msvEPhnVbjR9Ys33w3Vs2CPUEdGU9CpBBHBBrBoqJRVROMldAfr/APsi/t/6F8cY7Pwx4ua38PeOSBHGC2211I+sRP3XP/PMnn+EnkD7CGK/nAjkaJ1dGKOpyGU4IPrX6Bfsg/8ABSK58Pix8H/Fe6lvtM4htPEzZea3HQLcd3X/AKafeHfdnI+FzLJHG9bDLTrH/L/Ihrsfp/RWfpWqWet6dbX+n3cN7Z3Mayw3NvIJI5UIyGVhwQR3FaFfH7aMk+GP+Chf7Gw+J+kXHxF8HWO7xdp8OdRsoF+bUrdR94AdZUA47soxyQoP5RkEEg8EV/SDjcMV+XP/AAUU/Y1/4RC/u/il4KscaHdSb9b0+BOLOVj/AMfCAdI3J+Yfwsc9G+X7LJcz5bYes/R/p/kWn0PgSiiivuygr1f9m79oXX/2cPiLbeItIZrmwlxDqemM+I7yDPKn0YdVbsfUEg+UUVjWowrQdOaumB/Ql8MPiZoPxf8ABGl+KfDl6t7pV/HvRujxt0aNx/C6nII9RXXnge9fi9+wb+0f4j+DvxW07w3a291rXh3xJdxWlxpEHzOsrkKk8QPAccZ6BlGD0Uj9oVPFfleY4J4GtyXunqiGrDqKKK8wkKKKKACiiigAooooAKKKKAOd8beMtL+H3hXVfEmt3S2elaZbvc3EzdlUZwB3J4AHUkgDrX4S/tAfGfVvj98VNY8XaoWQXT+XZ2hbItbZSRHEPoOSR1Yse9fWf/BTj9p3/hJvEA+FHh273aVpcol1uWJuJ7ocrBkdVj6kf3zjgpXB/wDBOv8AZjPxk+JQ8Xa5aeZ4Q8MyrKVkXKXl4Pmji54Krw7D/dBGGr7bLKEMvw0sZX3a09OnzZa01PtH/gnv+zO3wO+GI17WrXyvF3iWNLi5WRcPaW/WKDnkHncw9SAfuCvrSm4AFLXx9etPEVZVZ7sgWiiisQCiiigAooooAKKKKACiiigAoorO1vWbLw7o99qupXMdnp9lA9zcXEpwsUaKWZifQAE0JX0QHyz/AMFFv2iR8Hvg9J4d0q78rxP4pV7OEo2Ht7XGJ5fYkEIp9XJH3a/HPrXq/wC058cb39oL4xa14rnMiaez/ZtMtnP+otEJEa47E5Lt/tO1eUV+qZTg/qmHV/ier9e3yNErBRRRXsjCv1M/4Jb/ALPf/CKeDLz4naxbbdU15Ta6WJF+aKzVvmcenmOv/fMakcNXwP8Asz/BG9/aA+MOh+ErcOllI/2jUblB/wAe9ohBkb2J4Vf9p1r93dE0ey8O6NY6Vptulpp9lAltb28YwscaKFVQPQAAV8dxBjeSCw0Hq9X6f8EmTNKiiivgyAooooAKKKKACiiigAooooAKKKKACiiigAooooAKKKKACiiigAooooAKKKKACiiigAooooAKKKKACiiigAooooAKKKKAE21+V/8AwVE/Z4bwt4vs/ihpFrt0vXGFtqqxrxFeBflkPoJEX/vpCTy1fqgelcd8WfhppPxf+Heu+ENbj32GqWzQlwMtE/VJF/2kYKw91Fd+AxbwWIjUW2z9Bp2P57qK6b4lfD/VvhZ461vwprkPk6npVy1vKB91wOVdfVWUhge4YVzNfrdOSqRUovRmgVLaXc1jdQ3NvK8FxC4kjljYqyMDkEEdCD3qKir+ID9x/wBjn9oSL9of4Nafq88q/wDCSafix1iEYB89QMSgdlkXDDsCWH8Ne99s1+IH7E37RMn7PXxlsry9nZfC+sbbDV48/KsZPyT49Y2OfXaXA61+29vPHdRRyxOskUihldTkMDyCD3Fflea4L6niHyr3Zar/AC+Rm1Ys0UUV4wgooooAKKKKACiiigAooooAKKKKAPln9vX9mNfj78Ln1HR7UP4z8PI9zYbF+e6ixmS299wGV/2gBwGNfk/8FPi1rfwI+J2j+LdHLC60+bE9qxKrcQniSF/ZhkexweoFf0B1+TP/AAUm/Ze/4Vt40/4WN4dtNnhrxBOft0SL8tnenJJ9ll5YejBhxlRX1mTYyMk8FW1T2/VFJ9D9Pvhr8Q9G+K3gbR/Fnh+4F1pWqQCaJv4kPRkYdmVgVI7EGup6j61+Sf8AwTf/AGov+FYeNv8AhX3iK72eF/EM4+ySyt8tnenCqc9lk4U+jBDwNxr9a85rw8wwcsHXdN7bp+QmrD6KKK88QUUUUAFFFFABRRRQAUUUUAfH3/BTn4oDwL+zu+gW83l6h4ovEsgFOGFun7yVh7fKiH2kr8fa/SP/AIK0fDjxRqA8JeM4GN34T06F7CeFFJNpcSPu81v9mQBFz2MYH8Qr83K/S8ghCGETi7ttt+v/AAxotgooor6IYUUUUAFFTWVlcaleQ2lpBJdXU7iOKGFC7yMTgKqjkknsK/Qf9lP/AIJm3Op/Y/E/xdje0s+JYPC8blZZB1H2lxyg/wCmand6lcFTwYvHUcHDnqP5dX6A3Y+Yf2cP2RvHP7SOqr/Y9r/ZfhyKTbd6/eoRbx+qoOsr4/hXpxuKg5r9bv2e/wBlzwP+zjoIt/Dth5+rzIFvNauwGurk9xu/gTPRFwOBnJ5r1LQtB07wzpFppelWUGnadaxiKC1tYxHFEg6KqjgCuY+Lfxf8NfBLwVeeKPFWoCx063+VEGDLcSEHbFEv8TnHTtySQASPzzG5niMxn7OCtF7JdfXuQ3cv/ET4jeH/AIVeEb/xN4m1KLS9Isk3STSnlj2RR1ZieAo5Jr8bv2tv2wfEH7S/iQwJ5ukeDLKUmw0kPy56CafHDSEduig4HdmxP2n/ANqfxP8AtMeLDeak7af4etHYaZosTkx269N7f35COrH6DA4rxSvqsqyiOGSq1tZ/l/wSkrBRRRX1AwooooAKKK+qf2M/2I9X/aF1OHxD4gSfSPANtJ+8uQNsuoMp5ihz/D2aToOgyc45cTiaeGpupVdkgPq3/gl/8VPiD4x8E6h4e1/T7i/8I6Moj0vX52wUbI/0QZ5kVQcgj7gG08FQPuwetYXhPwxpPgnw/Y6LolhBpelWUQht7S2TakSjsP5knkkknk1vV+S4qrGvXlVhHlT6GbCiiiuYQUUUUAFFFFABRRRQAUUUUAFFFFABRRRQBFIiyKVYBlIwQRkEV8Gfta/8E9YPEBvfF/wutY7TUTmW78OJhIpz1LW/ZG/2Puntg8H74opNXGnY/A/wh408WfBjxsmqaLd3nh7xDp0pjdSpR1IOGjkRhyMjBVhj1FfqX+yv+3D4c+O1vbaFrhh8PeOAoX7IzYgvj3aBj37+WeR2LAEjX/ag/Yz8L/tD2Uup2wj0DxpGmIdWiT5LjA4S4UfeHYN95eOoG0/lP8TvhV4t+B/jCTRfE2nz6TqcDeZBMpPlzKD8ssUg4ZeOo5B4OCCKnVFaM/eWlr83v2Vv+Cis+l/Y/CvxWnkurPiK28S4LSxDoBcAcuP+mg+b1DZJH6I6VqtnrmnW2oaddw31lcoJYbm2kDxyIRkMrDgg+oqk7ktWNCiiimIKKKKAIuN3PX1rk/H3w60T4k6O+nazaCaPny5V4lib+8jdj+h6EEV12MYprDJ6A1MoqacZK6NKVWdCaqU5NSWzW6Pzt+MvwI1z4S3rysrahoLtiHUI14XPRZB/C36HseoHlplr9WtR0621aymtLuBLm1lUpJFKoZWU9QQeCK+SPjf+yG9p9o1nwOhki5eTSGPzD18pj1/3Tz6E8CvmMZlko3nS1Xbr/wAE/auH+MoVeXDZi7S6S6P17P8AA+WzLTTLUV3FNZXMtvPE9vcRMUkilUqyMOCCDyDUJlr53VH63DlmuaBZMtNMtVjLTDLUXNVAsmWmNLVYy0wy+9K5agWGlqNpfeq7S1G0vvU3NFAnaWomkqFpajaWi5qoEzSVC0tRNLULS1FzZQJnlqF5aieT3qF5ai5soEjyYqF5M1G0lQvJmpbNoxJGlxX2b+yL+1gIRaeCPGN5heIdN1KduMdFikY/krH6HtXxUTmjoa6sLi6mFqc1P5+Z4Wd5Fhs8wrw9da9H1T7r9V1P2yVw6gr81OIycdq+G/2Tv2uTbG08G+N7zdGcQ6fq87dOyxyse3ZXP0PrX3FGwddw/i9K/Q8LiaeKp88Pmux/JmcZPiclxTw+IXo+jXdHhvxr+BK68s2u+H4lTU+XuLVeFn9WX0f+f16/Msiy2szwzI0UsbFXjcEMpHUEHoa/Q7HPWvJvi78DrDx4j6hp+2x1tRxIBhJsdA+O/o3X68Y48Vgue9Snv2Posj4ieGthsW7w6Pt6+R8mpNUyTe9N1/QtS8K6nLp+qWslrdRnlXHBHYg9CD6iqay+hrwXeDsz9UhKnWip03dPqjTWapVm96zFmqRZvekpCcDSExp4m5rOWbpT1n96rmIcDQE/PWl8/wB6zxPzTvPo5iPZl7z/AHoM/vVHz6Qz8UcwezLpn4phmqmZ+KaZvejmKUC2Zveo2mqq03vUbTVLkWoHo3wh+I7eBPEyPM5/sy6IiuV/u/3ZP+A5/ImvsKCZbiJZFYMrAFSDkEeor88mmNfSX7OXxXGo20fhTUZsXcKn7FI5+/GOsf1Xt7fTn2cBibP2Uuux+fcT5Q5R+u0Vqvi9O/8AmfQdFJS17x+YDeMVS1XSrbWbGezuoVntpkMckbjIZT1FXQeKOMUt9GNNxd1ufFHxV+GN58NtbI2tNpFwxNrcY7f3G9GH6jn1A4xJa+8PE/hiw8X6JcaXqEImtZ1wR3U9mU9iOxr4v+I3w91L4a661ndBpbRyWtroLhZV/ow7j+hBr5zGYV03zw+H8j9fyDOo42HsK7tNfiu/r3RjpNVhJqyY5896nSavMTPsJQNZJ/eplnrKSf8AGpVn96tSMHTNRZvepFm96yxPUgn561dzJ0zSE59ad5/vWaJ+etO8/wB6Lk+zNDz/AHpDOfWqHn+9Naf3ouHsy8ZvemGb3qk0/vTGmouUqZbaeonn96qtP71C09Q5Gqpll5qrvNUDze9QST4qGzeMCaSX3qtLPUMk+e9dR8Mvh5ffErxJHY24aKyjIe6uscRJ7f7R5AH9AaqCc5KMd2KvVp4WlKtWdox1bO0+AXwqfxrrK6zqER/saykBVWHFxKOQvuo4J9eB64+uVXGOOnSszQNDs/Dek2+m2UQhtLdBHGi9gP5k9Se5Nay9a+rw9FUIcq36n4Vm2ZTzPEOq9IrSK7L/ADfUdRRRXUeKMI5qpqWpQaRYz3l1KsNvAhkkkY8KoGSatngda+Y/2i/iwmoXD+FtMmzDCwN7Kh4Zx0i+gPJ98Dsa569ZUYObPTy3AVMxxEaMNur7I4D4i+PZ/Hfie41ByyWy/u7aIn7kYPH4nqfc1zize9ZizVKs1fJyqOcnJ7s/d6GFhh6caVNWilZGksx9aeJqzlm96eJuOtTzGjgaHn/WnCf3rP8AP+lO8+nzE8he8/3o8/3qj59Hn0cwvZlzz/rTTNVMz800z9eaOYpQLhmNRtN71UM3vUbTe9LmLUC001RPNVZpqiaX3qLmigTvNTrG0utVvYbS0gkurqZgkcMS7mY+gFXfCfhLVvHGrJYaTbNcSnl5DxHEv9527D+fbNfXPwq+Dum/DeyEpUXusSria8den+yg/hX9T37Ad2Hws6z7LufPZtnWHyyFl71R7L9X2X5mH8GfghD4Iij1XV40uNbkXhfvJbA/wr6t6t+A4yT7ACOvahmKjNef/GD4waB8GfDcmr6zOPMcEW1nGR51xJj7qD8st0A69q+kSp4an2SPx6c8Vm+KWjnOTskvyS7E/wAWPi1ofwf8Lz63rlzsQZEFsmDLPJjhEHc+/QDk1+YHxf8AjDrvxl8Wy6zrEmyJcra2SMfKt48/dX1J7t1J9gAIvi18W9d+MXimbWdbnwoyttZoT5dsmeEQfzPUn8McTXw2Y5lLEy5IaQX4+bP6W4S4SpZLTWIxCUq0lq+kV2X6slSSp0kqnTlcivETP0hxuaCS1MslZ6S1KkvvVpmLiaKS1MstZyy1MslVcxcDQWWpVk96z1lqRZaq5i4mgstSLLVBZakWWruZOBfEtSLLVBZfeniWi5m4F8S08S1QEvvTxLVXM3AvCX3pwlqiJfeniWncnlsXRLWx4Y8N6r4x1eDTNGspr+8mPyxRDOB3Zj0UDuTwK7j4Ofs6eJfitNDctG2k6CTltQnTmQekS9X+vC++eK+5/ht8KvD/AMLdHFjoloI3YDzrqT5ppmHd27/QYA7AV7WDy+pWtKekfz9D86z7i3DZZejh7Tqdui9X+iPNfgZ+zDp3w+WHV9fEep+IBhk7w2x/2AfvN/tH8AOp99UfL/do2+lKBivrqNGFGPLBWR+CY7H4jMKzrYiXNJ/cvJLoh9FFFbHAFFFFABRRRQAUUUUAFVbm6isreWaeVIYYlLvJIwVUUDJJJ6ADvXL/ABN+KXhr4P8AhmfX/FWqxaXp0XC7zmSZ8cJGg5dj6D6nABNflf8AtR/tu+J/j3NcaNpRm8OeCQ2F0+N8TXgB4a4YdfXYPlHfcQDSbsNK57z+1h/wUSS3F34T+FN0JJuYrrxOvKr2K23qf+mh4/u54avhvwF8PfFnxr8aR6P4fsbrXdbvXMkrkltuT80ssh4VcnJZj39TXoX7N37Jvi/9ovVlexiOk+GIZNt3rlzGTGvqkY48x8dhwOMkZGf1j+C3wI8J/AfwumieFtPFvuAN1fTYa5u3H8Uj4574AwBk4AqdytjzL9lf9i/w3+z3Yw6tfiLXvG8qYl1Jk/d2uRyluD0HYufmbnoDtr6VooqyAooooAKKKKACiiigAooooAKKKKACiiigAooooAbilPSqGra1YeH7GW+1O+t9PsohmS5upVjjQepZiAK8D8Z/t/fA3wXI8EvjWHVrlDjytHgkugfpIq+Wf++q0p0KtZ2pxb9EB9F5AFZXiHw5pvivRbzSdZsLfU9Mu4zFPaXUYkjlQ9Qyng18my/8FUfgzHP5Yt/Esqf89V0+Pb+soP6V3fgj9v8A+B/jaeO3i8YxaRdPjEWswSWqj6yMPLH/AH1XVLBYun7zhJfIdmfGH7X/APwTn1L4dG98XfDSC41nwwMy3OjDMl1YL1JTvLGP++lHXcMsPhgjBweDX9Gen6nZ6zYxXlhdwX1pMu6Oe3kEkbr6hhkEfSvi/wDa+/4J36T8VPtviv4eRW+heL2zLcadxHaai3Un0ilP977rH72CS1fS5bnThajin8/8yk+5+TlFanijwtq/grXr3RNd0640rVrOQxXFpdRlJI2HqD+YPQggisuvuIzU1zRKCiiiqAKKKKAPpD9lP9tjxX+zfqEWmzmTxB4IlkzcaPLJ80GTzJbsfuN3K/dbnOCdw/Xn4S/GLwn8bPCcHiLwlqcepWEmFkQfLNbyYyY5U6ow9D16jIIJ/n2rvvg18b/F3wH8XQ+IfCWpvZXAwtxbPlre7jz/AKuVM4Zf1HUEHmvmsyyenir1KXuz/B+v+Ymrn9AtUNT0+21jT7myvLeO7sriNoZreZA6SIwwysDwQQSCDXgv7Ln7Y/hH9pbS0t4XXRPGEEe670KeQFmx1khbjzE/Ve4HBP0R3r88qUqmHm4VFZozPxd/bf8A2Rrr9nTxl/a2iwyz+AtYlY2U3LfY5Tkm2c+wyUJ+8o7lWr5fr+hj4j/DzQvit4L1Pwt4js1v9I1GIxyxnhlPVXU/wspwQexAr8Qf2lv2eNd/Zv8AiPdeHdVDXOnS5n0vUwmEvLfPB9nHRl7H1BBP6Bk+Z/WYexqv31+K/wAzRO55LRRXr/7K/wAAr79or4u6Z4aiEkWkxH7Xq14g/wBRaqRuwf7zEhF92B6A19FXqxoU3Um7JDPsn/gl5+zP9kt5fi5r9r+/mD2ugRSryqcrLcj68xqfTf6g1+jAFZ+haJY+GtFsdJ0u1jstPsoEtra2iGEijRQqqB6AACtLIFfkeMxUsXXlVl8vJGbdxaKKK5BBRRRQAUUUUAFFFFACZ/Kvnn9tT9pOD9nP4UXF1Zyo3izVw9po9ucEq+PnnI/uxgg+7FB3r2rxZ4m0zwZ4c1HXdYvY7DTNPt3ubi4l+7HGoySfXp0HJ6Cvwz/ac+Pmp/tF/FbUvE135kGnKfs2l2LHItrVSdi/7xyWY/3mPYCvbynAfW63NNe5Hfz8hpXOU+H3gXxD8a/iRpnh3S1k1DXdbu8GWVi3LEtJLI3Jwo3Mx9Aa/df4MfCXRvgp8NtF8H6HHi00+ILJOVAe4lPMkr/7TNk+3AHAFfMf/BN79l7/AIVd4J/4T7xBabPFPiGAG1ilX57OyOGUY7NJwx9AEHB3Cvtcd62znHfWKvsab92P4v8A4A2x1FFFfPEhRRRQAUUUUAFFFFABRRRQAUUUUAJntX59/wDBUT9o4aB4dtvhVod1jUNUVbrWXjbmK2BzHCcdC7DcR/dUdnr7J+MvxU0r4K/DjWvGGsNiz02AusQOGnlPEcS+7MQvtnPQGvwb+Ivj3V/ih441rxVrs5uNV1W5a5mbsueiqOyqMKB2AAr6XI8D9Yre2mvdjt5v/gblJHOUUUV+kFhR1or6K/YZ/Z4b4/8Axns49QtzN4W0Pbf6qzD5JAD+7gP/AF0YYI/uq/pXPia8MNSlVnsgPvf/AIJwfs8H4R/CQeKdVtfK8S+KlS5YSL89vZjmGP2LAmQ/7yg8rX2FUUaLEiooCqowABgAVLX5BiK08RVlVnuzIKKKKxAKKKKACiiigAooooAKKKKACiiigAooooAKKKKACiiigAooooAKKKKACiiigAooooAKKKKACiiigAooooAKKKKACiiigAooooA/Pv8A4Ki/s4/8JF4ctfiroltu1DSkW01hI15ltSf3cxx1KMdpP91h2SvzAr+jHW9HsvEWkXulajbR3lheQvb3FvKMpLG6lWUj0IJFfhV+1F8Cr39nr4wax4XmEkmmFvtWl3Tj/X2jk7DnuVwUb/aQ9sV93kGO5ovDTeq29P8AgFxZ5HRRRX2RQV+s/wDwTQ/aR/4WT8PX+H+t3W/xF4aiX7Izt81zYZCp9TESEP8AsmP3r8mK7X4M/FbV/gr8StD8YaM/+l6bOHaEthZ4jxJE3+yykj2zkcgV5WZ4NY3DuP2lqvX/AIImrn9BpzR1Fcp8NfiFo/xV8D6N4s0Kfz9L1S3WeIn7yE8MjDsysCpHYqa6sDBr8mlFxbjJWaMxaKKKYBRRRQAUUUUAFFFFABRRRQA3uK5f4kfD/Rvil4I1jwrr9qLrSdTt2gmTuueVdT2ZWAYHsQDXUkZoHSlFuLUovVAfz/8Ax0+Det/AP4nat4S1lSZrOTfa3YXal1AxzHMvsR1HYhh1Br9Sv+Cf/wC1IPjv8Oh4d1678zxt4fiWO4aRvnvbb7sdx7sOFf3wT98CtT9u79l5P2g/ho1/pNsp8baCjz6cyjDXUfWS2J77sZX0YDoGavyX+EXxR1/4FfErSvFejM0GpaZP+9tpMqs0fSSGQejDIPcdRyBX3i5M6wVnpUj+f+TL3R/QXSEZrh/hJ8VNE+NPw/0fxd4fuPN0/UIg5Rsb4JBw8TjsytkH6ZHBBruO9fCSjKEnGSs0QLRRRQAUUUUAFFFFABRRRQBgeM/CelePPC+qeHtbs01DSdSt3trm3kGQyMMH6EdQRyCARyK/DP8AaZ+Aerfs6/FPUfDF/vn09j9o0y/ZcC6tmJ2t6bhgqw7Mp7YJ/eoj8q8C/bE/Zrs/2kvhdcadCscPijTg11o142BiXHzRMf7kgAB9CFbnbivbyjMHgq3LJ+5Lfy8xp2Pw6oq3q+k3mgareabqNtLZ39nM8FxbzKVeKRSQysD0IIIqoAScDk1+oqUWuZGgV6T8EP2e/Gv7QXiZdI8I6W1wiEfatRnylraKf4pJMcd8KMscHANfRn7Kn/BOPxF8VTZ+I/iALnwv4UbEsVjt2X18vUYBH7pD/eYbiOgwQ1fqP4E+Hvh34X+GbbQPC+kW2j6RbDEdtbJgZ7sx6sx7sxJPc18tmGd06F6dD3pfgv8AMls8U/Zi/Ym8F/s5WcOoCMeIvGTJibWrqMfuiRysCc+WvUZ5Y5OTjgfSPQUduK8e/aN/aV8L/s2eDZNX12YXWpThl03R4XAnvJB6f3UGRucjA9yQD8I5VsbW1vKTJ3NX46fHjwt+z34In8ReKLvYvKWljEQbi8lxxHGvf3J4Uck1+L/7RH7Rnir9o/xrJrniGfybKEsmn6TCx8iyiJ+6o7scDc55YjsAAMr42/HLxV8ffG9z4l8U3pmmbKW1pGSILOLORHEvYD16k8kk159X6HlmVQwceeprN/h5L/MtKwUUUV9EMKKKKACiivu39h39gSb4htYePviLZPB4WBE2naNMCr6j3Ekg6rD6Dq/sv3uLF4ulg6bnUf8AwfQG7HOfsTfsI33xrurTxh40t5tP8CxOHgtjlJdVIPRT1WL1fqei92X9Z9H0ex8P6XaabptpDY2FpGsMFrboEjiRRgKqjgADtU1jZwWVpDbW8KQW8KiOOKNQqIoGAoA4AA4xVvnPtX5fjcdUx0+aeiWy7GbdxaKKK88QzFLR715hpn7RXgHW/i7e/DWz8Q283iu0h82S1U/IWGd8Sv0aRQMsg5A+jYI05zvyq9tWB6jRRRQAUUUUAFFFFABRRRQAUUUUAFFFFABRRRQAVwvxZ+DnhT41eFZdB8WaYuoWrZaGYfLPbPj78T9Vb9D0II4ruqKAPxt/ac/Yv8Wfs+XU2pQLJ4g8Gu/7rV4I/mgBPCXCj7h7bvunjkE7Rm/s2/tfeMf2dtRS2tpTrXhSSTdc6HdSEIMnl4W58t/oCD3B4I/Zi+srfUbWa1uoI7m2mQxyQTIHR1IwVYHggjsa+Bf2ov8AgnFHe/bPE/wniWGbmW48Mu2EbuTbMfun/pm3H90jhahq2xad9z65+Cnx98H/AB88ODVvC2piWWMD7Vp0+EurRj2kTPT0YZU44Jwa9Nr8DPDviXxZ8G/GgvtLur/wx4k02UxuMGKWNgfmR0YcjjBVhg9xX6S/syf8FDdA+JKWnh7x+1v4Z8TNiOK/zssrxu3JP7pz6MdpPQjIWmmJo+zqKarBwCCCDyCKdVEhSYFLRQAUhGRS0lAHkvxe/Z28MfFi3ea5i/s7WwuI9StlAk9g46OPY8+hFfDPxX+CXij4R37JqtoZtOZtsOo24LQyegJ/gb/ZbHfGRzX6fY465qjqWmWmr2c1rfWsV3byqUeGZAysp6gg8EV5eKy+life2l3/AMz7TJOKsblDUG+en/K+no+h+RRlpplr7S+MP7Elhqv2jU/A866bdnLNpdwSbeQ/7DclD7HI/wB0V8eeLfCWteBtWk0vXdOuNMvE/wCWcy4DD+8p6MPcEivkMTg62GfvLTv0P3/J+IMBnEP3M/e6xejXy6+qM0y+9MMtVzLUbS151z6tQLLS1G0tV2lqNpKLmigWGlqJpagaWo2lqLmigTtJ71C0tQtJUTS1NzZQJmkqF5ajLk0lS2aKIpYmkooqSwooooAOhr66/Za/bDm8MNaeE/G9002knEVnqspy1t2CSnuno3Ve/H3fkWiuzDYqphanPB/8E+fznJMJneHdDERv2fVPun/Vz9qrS6ivoVlhdZYnUMrochgeQQe9W+9fm3+zL+1rffCqe30DxHJNqHhVmCxucvLY57r3aP1Tt1X0P6JaBr+n+KNJttT0q7hvbG5QPFPC4ZHU9wRX6Dg8bTxcOaGj6rsfynn3D+LyGv7OurwfwyWz/wAn3RjeOfh7o3xA0xrTVrYO4yYp4/lkiPqrf06HuK+UPiX8Etc+HbvchDqOj5+W8hXmMeki/wAP16e/avtketRywJOhR1V1IwQwyCK0xGFp11ro+5hled4nLHaPvQ6xf6dj851mqQTV9TfEv9mXS9fWW+8OsmkX5yxgx+4kP0H3Pw49q+aPFXg3W/BN4bbWdPltHJ+SQjMcnurjg/hXzlfDVaL207n69ludYPMo+5K0v5Xv/wAH5FMTe9PE3vWd9opwm964rn0DpmiJj60vnVnial873p3J5C/51IZjiqPne9Bm4ouHIXTMfWmGb3qn53vTTPx1ouP2ZbM1MaeqjTUxpjSuWqZZaanWupT6fdQXVtM8FxA4kjlQ4KMDkEVntN71E01ClbYqVGM48kkfdHwW+Ldt8StBVZmSLWbYBbqAcZPZ1H90/oePTPpec1+b/hTxlqPgnX7XV9Lm8q6gbofuyL3Rh3B/zzX3V8L/AImab8TvD0eoWThJkwtzbFsvC/ofUHse498gfT4LGKuuSXxL8T8S4iyGWW1PbUl+7l+D7enY7miikr1T4obg8Vz/AIu8I6b4z0WbTtSgEsEg4bHzIezKexHr/St/oBzSt1pNKSsyoTlTkpwdmtmfCvxM+GmpfDPWTBcgzWEpJtrxVwrj0Pow7j8uK5FJ/ev0A8SeGtP8VaVLp+qWyXVrKMMjjoexB6gjsRzXx78XPgvqPw2u3uoPMvtDkb93dAfNDnosmOh9G6H2PFfN4vByp+/DWP5H7BkXEFPGJYfEu0/wf/B/pHEJcVMs+e9ZKze9SLP715dz7h0zVE3vUgn561lrOeOaetxRczdM0xPzS+fWaLjml+0VVyfZmj59IZ6z/tFIbii4ezL7T+9MabrzVE3FMac+tTcpUy60+O9RPcVTaf3qJp/ei5oqZaefNQPNVdpq1PCnhjUvG+uQaTpcBnuZTyTwka93Y9gP880Ri5uy3HUlToQdSo7Jatlrwb4T1Hx54gt9J0uPzJpDl5D9yJB1dj2A/XgDk19veAPBGm/D7w7Fpenpkr8007D55X7s3+HYYFUPhf8AC/T/AIaaGtnagTXcoDXN2y4eVv6KOw7fUk13C849TX0+EwioLml8T/A/Ec+zyWZVPZ0tKcdvN93+iHjpR2paK9I+SI1Hy0GjODjqa82+MfxfsfhXohbclxqtwpFraluWP95vRR+vQe2c5xpxc5OyR0YfD1MVVjRoxvJ7Ixfj78XovAWkNpmnTBtdvFwm05Nuh4Mh9/7o9ee3PyCbppXZ3Ys7HJZjkk1X1nxDfeI9VutS1C5e5vLly8krnkn+gHQAdBUCzV8jicU687vbofvuS5LTyvD8u83rJ93/AJI0lmqUTVmLN6GpBMa5bnuuBpCYU8TdOazhPThN70XM3TNHzj607zqzvOp3ne9O5PIX/Oo86qHne9Hne9Fw5C6Zj60hm561RM3NIZuetFx+zLZmHrTGmqoZ66XwZ8O/EHxAuxDo+nvLGGxJcyfLDH/vOf5DJ9quMXN8sVdmVepTw0HUqyUYrqzBaYmvVPhh8AdZ8deVe6gH0rR2wwkdf3so/wBhT0B/vHj0Br2f4a/s46J4OMV7qgXWdTXDBpl/cxH/AGUPU+7Z9gK9iCqq4Ar3MPgPtVfu/wAz8zzXivmTo4Ff9vP9F+rMHwl4L0rwVpiWOlWy28K8nHLO395m6k1v5yBzSfjXz1+0b+1fpPwet5tK0kxat4qkT5bfdmO2yOHlI/MIOT3wCCfUq1aeGp803ZI+GwmDxeb4lUqMXOcv6u30R1nx5/aC0D4IaA0944vdZnUiz0yN8SSH+8391AerH6DJ4r8zfiP8Sdd+Knia41vxBeG5upPljj6RQx54jjX+FR+Z6kkkmszxX4t1bxvrt3rGt30t/qFy26SaU/kAOgUdABwB0rJr4PH5hPFStHSK2X+Z/T3DHCWHyOkqtT36z3fbyXZfmFFFFeMfoQUUUUAAOKesmKZRQBYWWpVlxVIHFPWTFUmQ4l9ZalWT3rPWWpVl960uZOBfWWpFlqgstSLKPWi5k4F9ZakEtUBLjvTxLV3M3AviWnCWmaVp99rl/FZadZz315K22OC3jMkjn0Cjk19RfCL9iDWNaaDUPG9wdIsjhhp9u4ad/Z25VB9Mn/dNdlDC1cTK0I3/ACPnc0znA5RT5sTUSfRbt+i3/Q8B8H+DNc8fasmm6Bp0+pXbdVhX5UH952PCj3JAr7I+DP7Gum+GRBqnjBotZ1MYdbFRm2hPvn/WH6/L7HrXvvgzwLoXgHSo9N0DTIrCzT+GNeWP95mPLH3JJro8YGK+twmWU6FpVPel+B+DZ5xpisyvRwy9nT/F+r6eiI4IEt0VI0CKowAowAKmJo6CkAr2z84bvqx1FFFABRRRQAUUUUAFFFZXiLxHpfhLRrrVtZ1C30vTLVDJPd3UgjjjX1JPFAGrXzd+01+2r4T/AGfrefSrVo/EXjMr8mlQSfJbkjhrhx9wd9o+Y8cAHdXzN+07/wAFHr3Xvtfhv4VvLpmnHMc3iKRSlxMOh8hTzGv+2fm9AuMn4++Hnw08XfGvxeukeG9Outc1e5YyTSZJVAT80ksh4UZPLMep7k1LfYpLuWfix8Y/F/xz8VvrXinUpdRvHJS3tkBENupPEcUY4UdPc9SSea+rP2Vv+Cd2oeK/sfij4oQzaXopxLb6Bkx3N0OoMx6xJ/s/fP8As8E/R37L37Cfhn4HLba9r/k+JfGqgOLp0zbWTekCHqw/56Nz6Bec/VFCXcG+xm6HoOn+GdItdL0mxg03TrWMRQWtrGI441HQKo4FaVFFUSFFFFABRRRQAUUUUAFFFFABRRRQAUUUUAITigZoIya5T4i/EXw/8KfCN94l8UalFpelWabpJpTyx7Ii9WY9Ao5NKMXJqMVdsDevb22020murqaO2toULyTSuFRFAyWYngADua+Ef2kf+CoGjeEprzQPhfbQ+ItTTMb69dZ+xRN0PlKMGUj+9wvQjeK+Uv2sv24PFH7RmoT6Rp5m8PeBYpP3Olo+JLrB4kuGH3j3CD5V4+8Rur5lr7nLshVlUxWr7f5lpdztfiZ8Z/G3xi1Y6h4w8S32uTgkxxzyYhiz2jiXCIP90CuKoor7GnShSXLBWRQUUUVoB6V8HP2iPH/wI1dL3wj4guLKAuHm06VjJZ3HtJEeDxxuGGHYiv1V/ZR/bn8LftGwRaJqCR+G/G6Jl9MkkzFd4HLW7n73qUPzAZ+8AWr8YK+/f+Ce37FVz4j1PS/ip41t5bTR7SRbnRNOfKPeSKcrcP3EakAqP4yM/dHzfMZzhsJ7F1amkujW7fbzE7H2h+0v+yT4N/aW0PZqsI0vxHbxlLHXbaMedF3COOPMjz/CTxk7SpOa/H346/s+eMv2evFj6J4r08xxuWNnqUGWtbxB/FG+PplThhkZHIr9965D4k/DDwz8XfC134c8WaTBq+lXA5jlHzRt2dGHKOM8MCDXyuXZtUwT5Je9Dt29CE7H89lFfUn7Wn7Cnib9nq6uNd0Xz/EXgRnyt8qZnsgTwlwoHA7CQfKe+0kCvluv0jDYmni4KpSd0aBRRRXSAUUUUAXtE1zUPDWrWmqaVez6dqNpIJYLu1kMckTjoysOQa/T79kD/go3p/jlrLwl8UbiDSvEJxFa68cR216egWXtFIfXhG/2TgH8s6K83G4Cjjocslr0fVA1c/pAVgy5ByPWvJ/2kf2fdB/aP+HN14b1ZVt71MzabqSpmSzuMcMPVT0Ze49CAR+c37If/BQrWfhAbLwr46kuNe8GDEUF3kvd6avQbc8yRD+4eQPunjaf1V8JeL9I8eeHrLXPD+pW+raReRiWC7tnDo4/oQeCDyCCDgivzjE4TEZZVUn02aM7WPwG+Ifwx8RfDDx3qPhDX9Pkttcsp/IMKgsJc/caM/xKwIKkdQRX7E/sQ/s3x/s7/COCLUIAPF2tBL3VpMfNGcfu7fPpGCQf9pnPQivRPHPwE8GfEPx/4U8aa1pCXPiHw1KZLO4GBv4JVZBj5wjnev8AdYZHUg+k/SuzH5tLGUYUkrfzeb/yG3cdRRRXz5IUUUUAFFFFABRRRQAhOKM0e1fNH7cH7UMP7OnwzeHTJ0bxnravb6XFwTAMYe5YeiZ4z1YjggNjSjSnXqRpQWrA+U/+Cmn7U/8Awkust8JvDN5u0zTpRJrs8LcT3KnK2+R1WM8t/t4HBTny7/gn/wDsuN8d/iQPEGuWhk8E+HpVluRIvyXlx96O39x0Z/8AZwD98GvA/hl8O/EPxv8AiPpnhnR1e91nWLnDzyksEBO6SaRuuFG5ievHc1+6fwX+EmifBH4b6P4Q0KLbZ2CYknZQHuZjzJK/+0zZPtwBwBX2mNrQyrCrC0X776/m/wDIt6Kx3aqI1CgYA4AFPoor4cgKKKKACiiigAooooAKKKKACiiigBCcUbhQOOK+df22f2jov2efhDdXNjMo8V6yHstIjz8yOR88+PSMEH/eKA9a0o0p16kacFqwPh7/AIKYftJf8LH+ISfD7Rbrd4e8NSn7Y0bfLc3+CG+oiBKD/aMntXxRT555LqeSaaRpZZGLu7nLMTyST3NMr9cweFhhaMacdl/VzXYKKKK7QJbS0mv7qG2tonnuJnEccUalmdicAADqSe1fuJ+x1+z5D+zx8GdP0aeJf+Eiv8X2rzDBJuGA/dg91jXCDsSGP8VfCv8AwTH/AGc/+E++IE3xH1q18zQfDcoWwWRflnv8ZBHqIgQ3+80foa/WJa+Az7He0ksPB6LV+vb5EyfQdRRRXyJAUUUUAFFFFABRRRQAUUUUAFFFFABRRRQAUUUUAFFFFABRRRQAUUUUAFFFFABRRRQAUUUUAFFFFABRRRQAUUUUAFFFFABRRRQAUUUUAJ3r5d/b0/Zu/wCF9fCOa90q1Mni3w8HvNO2r89xHjMtv77gAVH95VHGTX1HSY61rQrTw9WNWG6A/m+ZSjFSMEHBBpK+wf8Ago7+zX/wqL4nf8Jjo1r5fhXxPK8pWNcJa3v3pY/YPy6/8DAGFr4+r9dwmJji6Uasdma7hRRRXWB91f8ABMr9pf8A4QfxhJ8MNeutuia9N5mlySN8tvekY8v2EoAH++Fx941+q61/OHa3U1lcxXFvK8E8TiSOWNirIwOQQR0IPev20/Yn/aQh/aJ+EtvdXsyf8JZpASz1iEYBd8fJOB/dkAJ9AwcDgV8Dn2A9nP6xTWj39e/zJkup9FUUUV8gQFFFFABRRRQAUUUUAFFFFABRRRQAh6V+WX/BSz9lP/hD9df4q+GLPboupzBdat4V4trpjxPgdFkPX0f/AHxj9TOuaxPFPhfTvGnh7UtC1mzj1DS9Rge3ubab7siMMEe31HIPIruwOMng6yqx26ruhp2PyJ/YB/apPwH+IP8Awj2v3ZTwPr0qpcNI3yWNxwqXA9F6K/tg/wAAFfsakiyoHRgyEZBByCK/Cb9qf9nfVP2bvijeeH7nzLjRrjNzpGoMOLi3J4BPTev3WHqM9GFfdn/BNj9rA+OvD0fwv8T3e7xBpMOdIuZm+a7tFH+qyerxjp6p/uEn6LN8HHEU1jsPqmtf8/8AMprqfedFFFfHkBRRRQAUUUUAFFFFABRRRQB+fv7fn7EGr/E7xPp3jn4daWt3rl/Mlnq+nxssYkJ4S6yxAGAArnPTa3ZjXefsr/8ABPbwv8FFs/EPi4QeKfGiESIXTdZ2Df8ATJGHzuD/AMtGHYbQp5P2L7UdK9F5liXQVDmtFffbtfsO4nCCnUmOc181ftd/tkaF+zV4faytvJ1fxveRE2OlbsrEDwJp8cqgPQcFiMDAyw46NGpiKip01dsRuftTftX+Gv2ZfCzz3jJqXia8Q/2bosb4eU9PMkP8EYPVu+MDJzj8Zfit8V/E3xn8aXvijxXqL6hqdycAdI4IwTtjjXoqLngD3JySSaPj3x/r/wATvFmoeJPE2pTarrF9J5k1xMfyVR0VQOAowABgVz1fpmXZZTwULvWb3f6I0SsFFFFe4MKKKKACiiigD6H/AGGNM+GWr/HXS7b4lktbvj+yobjH2KW83DYtxnsf4QflLYDcHB/bZEWONVQAKBgAdMV/OECQcjg1+n//AAT/AP24x4tisfhn8QdQ/wCJ5GBDo2sXL/8AH6o4WCVj/wAtR0Vj9/ofmxu+Mz7AVav+0U22luu3mv1Jkj9BKKKK+FIG54o3Y60yR1iQs5CqBkk9BX5qftxf8FAvt4vvh98LtRK2vzQap4jtX5l7NDbMP4exkHXovHJ68Hg6uMqezpr1fRDSudP+3F/wUBTwz9v8AfDLUFk1n5oNT1+3bK2nZooGHWTsXH3eg+blfzU0rXtS0PW7bWLC+uLTVbaZbiG8hkKypIDkOG65zzmqBOTk8miv0/B4ClhKXs4r1fc0Ssfst+xL+2VYftEeHF0LXpYbLx/p0INzCMIt/GOPPiHr/eUdCcjg8fVXH51/Or4T8V6v4F8Safr+g382mavp8wntrqBsNGw/mOxB4IJByDX7Ofsd/tc6T+0t4R8m4MOn+NdOjA1LTVOBIOB58IPJjJ6jqpOD1Ut8Xm2VPDN1qS9x7rt/wCGj6Rooor5kkKKKKACiiigAooooAKKKKACiiigAooooAKKKKAPCv2iv2SPBv7RGntJqFuNI8TRptt9dtEHmjHRZV4Eqex5HYjJr8rfjv+zZ42/Z71z7J4k08vp0rlbTWLUF7W5Hs2PlbHVGwfqME/uPWJ4m8L6R4x0W60fW9PttV026Xy5rW7jEkbj3B79weoPIqWrlJ2Pyk/Zn/bz8W/BI2uia/wCb4q8HJhBazP8A6TZr/wBMZD1AH/LNuOMArya/Tv4WfGTwj8aPDaa14S1aLU7bgTQg7Zrdj/BLGeVP14PUEjmvg79pX/gm9qGhfavEPwrEup6cMyS+Hpn3XMI6nyGP+sH+yfm9C5NfHfgvx34t+Dfi4anoGo3vh3XLNzHIFyjZB+aORGGGGRyrAjjkUrtbjsmfvhSHpXxf+zf/AMFFvDnxDFroXxBEHhXxC2I01HdtsLpvck/uWPoxK/7QyBX2XFKk8YkjYOjDKspyCPUVSdybWJqKKKYgooooAi/j5zXN+MfAegeP9MfTte0uDU7Zs/LMmSp9Vbqp9wQa6VRgUY9SKmUVJWkrounUnSmp05NSWzWjR8QfFv8AYSvrJZtR8C3n2yMZb+yrwhZB7Ry8Bvo2P9418oeIvD+q+E9SlsNY066029j+9BcxGNvrg9R7jg1+xuA3tXNeNvh14d+IWltY+ItHttTt+dvnJlkJ7ow+ZT7qQa8DFZRTq+9SfK+3T/gH6lk3H2MwVqWNXtI99pL9H89fM/IAy0xpfevs34q/sAOnnX3gXU89WGl6g36JKB+QYfVq+TfG3w48UfDm++yeI9Fu9KlJwrTR/u5P9xxlW/AmvlsRga+HfvR079D9xyniPLM3ivYVVzfyvR/c/wA1cwGlqNpajorzbn1VkKWJpKKKRYUUUUAFFFFABRRRQAUUUUAFevfAH9pDX/gfq4jQvqPh2Z83WlyPwPWSI/wP+h6HsR5DRW9KtOjNTpuzR5uPwGHzKhLD4mClGW6f9aPs0fsH8OPih4e+KugRax4fvVu7Zxh06SRPjlHXqrD9eoyMGux/ir8ePhr8UfEPwp8RR6v4evmtphgTQt80M6f3JF7j9R1BB5r9HvgL+014d+NmnrCrjTPEUKZm0yZxuPq8Z/jT9R3HQn7vA5lDFJRlpL8/Q/mLiXg/FZLN1qN50e/Vev8Anse1HrWbrOh2PiCyks9QtIbu3kGGjmQOp/A1pDGKMYr2mk9GfnkZSi1KLs0fOXj/APZMt7lpLvwrefZJDk/Yroloj7K/LL+OfqK+evFXgrXfBN39n1nTZ7NicJIy5jf/AHXGQfwNfohxntmqmp6XaavaSW17axXdvIMPFMgZGHuDwa8utgKdTWGj/A+1y7ivGYS0K3vx89/v6/M/N0TCl84etfXnjX9lPw14gaSfRpZNBu252xjzISfdCcj8CB7V4D4x/Z88a+D2dzpx1S1HPn6fmTj3T7w/LHvXiVsHXo7q68j9LwHEWX42y5+WXaWn/Af3nA+cPWgzD1qlKzwyNHIrRupwysMEH0Ippn9688+oioy1iXfOppm4ql53vTTLSuaezLrT+9Rmaqhl96Y03vU3LUC001RNLVZpqiab3pXNFAstN71veA/iJqvw68Qw6tpU211+WWFj+7nTujD0/UHkVybTVC0tNTdNqUXqhVsJTxVJ0qsbxejTP0j+GfxQ0f4p6Cl/psoWdQFubRziSBv7rD064PQ/mB2ueCc1+YPgvx9q3w+16DV9Gujb3MfDoeY5E7o47qf/AK4wQDX3f8HvjvofxY0tfJkWz1iJAbmwkb509WX+8ue/bvivrsFjo4hcs9JfmfgvEPDNXKputRTlSf3ryf8Amep9RS0lLXqnwwg6VTv7CDUbaW2uYUuIZVKPHKoZWU9QQeoq5wKMgigabTuj5M+MP7N11oZm1fwtG91YjLy6eMtLCPWPuy+3Ue/bwUTFSQcgjgg1+lRAIweQa8S+MP7Oen+NvM1PRfL03WTlmGMQzn/bA6N/tD8Qeo8PFYDm9+n93+R+lZJxS6VsPjnddJf5/wCZ8irPThPTvEfh3VfCOqyafq9nLZXMf8Eg4Yf3lPRh7jis0T+9fPu8HZn6xSdOtBVKbun1RpLP70vn+9Zyz+9L5/vUcxfszQ8/3oM/vWf5/vSGfjrRzB7MvmemGeqJn4600z0uYr2Zcaf3qNp6ptP712Hw0+F2t/FDV/s2nReXaRMPtF7ID5cQ/q3oo/Qc1pFSqSUYq7ZhiK1LB03WrSUYrdsq+CvBmrfEDXItL0iAyyty7niOJO7uew/U9Bk19s/C34V6Z8MNHFraJ597IA1zeOuHlb+gHYfzOTV74efDjSfhtoSafpkOGOGmnYDzJn/vMf5DoK605JPevqcHg1QXNLWX5H4dnuf1Mzm6dL3aa+9+b/REtJ2oo6ivTPjxg7cUZpCML61438cf2iNL+FlpLZWbR3/iJ1/d2obKxZ6NIR0HcDqfYc1lVqQpRc5uyOvB4OvjqqoUI80n/V32Ru/GL4y6V8KtFaSZ1uNWmB+y2St8zH+83og7n8BzXwr4o8Yal401u51XVblrm7nbJJ4VR2VR2UdhWR4h8Vaj4u1m51TVbuS8vrhtzyyH8gB0AHQAcCqKy18fisbLEy7RWyP6ByHhyllNLnn71V7v9F5fmaiy+9SLLWYs1TLP71wXPqnA0lmqRZ/es1ZqkWb3p3MnA0Vn96eJuazhLThNzVXIcDR86l84etZwm5607z/ei5Psy/5w9aPOHrVW1jnvp0gt4pJ5nOFjiUszH0AHWvVPBv7NfjTxWY5bi0XRbNuTLfHa+PaMfNn64+tb06VSq7QVzzsVjMLgo81eoorzf5Ld/I80MwzXTeDvh14j8e3ATRtMlnizhrhxshT6uePwGT7V9ReCP2XfCnhgpLqSvr92vO+6GIgfaMcY9mLV69Z2cNlAkNvCkMKDaqRqFCj0AFezRyxvWq7eSPz3MOMqavDBwu+70X3bv52PB/h/+yppmkMl34ln/tW5HItIspAp9z95/wBB6g17rp+m2uk2kdtZ28VrBGNqxQoFVR6ADgVbK9utDAGvbpUadJWgrH5tjMxxOPnz4ibl5dF6LYBwOlMlmSFC0jBVAySe1Yfi3xno3gXQ7jWNc1CHT9PgGXmmbH0AHViewGSewr8+/wBov9sLV/im1xofhzz9H8MHKO6nbNdj/bI+6h/uA89yeg5MVjKWEjeTu+iPZyPh3G57V5aCtBbyey/zfkj1n9pH9teHSlufDXgG4jub3mK51lcNFD2Kxdnb/a+6O2eo+G7y8uNRu5rq6nkubmZzJJNKxZ3YnJJJ5JJ71DRXwWKxdXFz5pv0XRH9R5Fw/g8ioezoR957ye7f9bIKKKK4D6cKKKKACiiigAooooAKKKKACnByKbRQLYlWWniWt/wT8MfFHxIvvsvhzRLzVHzgyQpiJP8AfkOFX8SK+qPhl/wT2uZxFeeN9ZEA4Y6dpnLfRpWGB7hVPs1elh8DiMR8MdO/Q+VzXiTK8pT9vVXN/KtX9y/N2PknR9Kv/EGoRWOm2dxf3sp2xwWsTSSOfZQMmvpv4VfsLeJvEphvPFt0vh+wOGNrERLcuPQ/wp+O4+q19oeAvhP4U+GViLXw5o1tp0ZADui7pJP95zlm/E12KjHFfUYbJ6dP3qr5n26H4nnHiDisVengI+zj3esv8l+Jwfw5+DXhP4WWQt/D+mQ20rLtluWG+aX/AHnPJ+nQdgK7zpSUbBgivoIQjBcsVZH5TXr1cTUdStJyk923dklFFFWYhRRRQAUUUUAFFFFABRWH4q8VaP4K0O61jXdSt9I0y0XfNdXcoRFH1Pc9AByTwK/PX9pL/gpRe60Lrw/8K0k02zOY5PEVwmLiUdD5CH/Vj/ab5ueApGaTdhpXPq/9ob9rnwP+z1YyRahc/wBr+JmTdBoNk4MxyOGlbkRL7nk9g1flr8e/2m/G/wC0LrPn+Ib/AMjSonLWmjWZKWsHodufnfH8bZPJxgcVx3hPwd4s+MXi9dO0SxvvEmv3zmR9pMkjEn5pJHY8DJyWYgepr9Hv2aP+Cd3h/wCHJs/EHxD+z+JvEQxJHpoG6xtG68g/65h6kbR6HAap1ZWiPlb9mb9hXxb8cntda1kS+F/BjEP9tmj/ANIu19IEPY/89G+X03YIr9RPhX8IfCfwa8MQaH4S0mPTLQYMsoG6a4fH35XPLN9enQADiu0RFjQKqhVAwABgAVLVJWJbuFFFFMQUUUUAFFFFABRRRQAUUUUAFFFFABRRRQAUUVn6pqdroenXeoX9zHZ2NrE089xMwVIo1BLMxPAAAJJo30QGF8R/iR4f+EngvUvFPiW+Wx0iwj3ySHlnPRURf4mY4AA6k1+LH7U37U3iL9pjxm17etJp/huzdl0vRlfKQJ/ffs0jDq34DgV0X7af7WOoftH+OntdOmltvA2kysmmWfK+e3Q3Mg/vMM4B+6px1LE/N1fomUZUsPFVqq95/h/wS0rBRRXQ+CPh/wCJPiVrkej+GNFvdd1NxuFvYwmRlXuzY4VRkZY4A9a+mnONNc03ZFHPUV9Sj/gmr8dTpTXh8PWCzBdwsjqkHnH2zu2Z/wCBV8/+Pvhr4p+F2uPo/izQr3QdRXnybyIpvH95G6Ov+0pI9656WMoV3y05pvyYXOaoor6z/Yd/Yvu/j/rkfibxLBLaeAdPm+c8o2pyqeYYz1CD+Nx/ujnJV4nE08LTdSo7JAdB+wd+xHL8YdRtvHXjWzeLwRaS7rSylBB1SVT0/wCuKkcn+IjaP4sfrNbW0VlBHBAiwwxqESONQFVQMAADoBUOlaZaaHp1rYWFtFZ2NtEsMFvAgSOJFGFVVHAAAAAFX84r8rx2NqY2rzz26LsZt3DcK4Dw98b/AAR4q+IGt+CdL8RWl34o0dVa809G+ZM9Qp6OV4DBSdpIBwa+YP29f23Y/hHYXPgPwReK/jW6j23l9C2RpUbDsf8AnswPA/hB3dStfln4d8Y634S8T2niLR9TudP1y1n+0Q30MhEqyZ5Oe+cnOeuSDnNergclqYqk6s3y3+H/ADfkNK5/Q9d2cF/Zy21zDHcW8yGOSKVQyOpGCCDwQR2r85v2vv8Agm4R9u8Y/CO0yOZrzwsnUdy1r/Pyj/wHste6/sY/tu6T+0LpcPh/xBJBpPj62i/eWwO2LUFUcyw5/i7tH1HUZGcfWGBXnU6uKyuu1s+q6MWx/OFdWs1lcy29xE8E8TFJIpFKsjA4IIPIIPaoq/ZX9rb9hLw3+0JBca9ogh8OeO1XIvlTEF8QOFuFHfsJB8w7hgAB+SXxI+GniX4TeK7vw54q0mfSNWtj80Uw4dezow4dTjhlJBr9CwGZUcbHTSXVf1ui07nL0UUV7AwooqSGGS5mSKJGkldgqogyWJ6ADuaPhA3vh54A1v4o+M9K8LeHbNr7V9SmEMMS9B3LMeyqAWJ7AE1+5P7N/wAB9J/Z2+F2neE9NkNzcqftGoXr8G6uWADvjsvAVR2Cjqck+O/sEfsjx/AXwcPEviO1U+O9ahBmVxk6fbnBEA9GPBc+oC/w5P1xivzTOcy+tT9lTfuR/F/5EN3HUUUV86SFFFFABRRRQAUUUUAFFFNZgoJJwBQBy3xJ+IeifCjwRq/ivxDdC00nTITNK/8AEx6KijuzMQoHckV+Fnx5+NGt/H/4nar4t1hir3L+XaWYbclpbqT5cS/QHJPdix7175/wUJ/auPxp8anwd4bvN/gvQZyDLE2U1C7GVaX0KLyqeuWbncMbv/BOH9lBviV4qT4keJrHd4X0Wf8A4l9vMvy314vIbB6pGcE9i2BzhhX2+Aw8Mswzxlf4mtvyXqy1pqfU3/BPn9lYfA/wIPFPiG02eNPEEKs6SL89janDJD7M3DP77V/h5+vupIoxSE4r46vXniasqtTdkbjqKKKxAKKKKACiiigAooooAKKKKACiiigDO1nVrLw/pV5qeoXEdnYWcL3FxcSttSKNQWZmPYAAmvwy/ax/aBvP2i/i/qXiAtJHoluTZ6RaPx5VspOGI7M5y7e7Y6AV9lf8FP8A9pn+y7BPhF4eu8XV0qXOvSxNykXDRW+fVuHYf3dg6MRX5oV95kOA5I/Wai1e3p3+ZcV1CiiivsSgrp/hl8PNY+K/jzRPCehQefqeq3CwRg52oOrO3oqqGYnsFNcxX6of8Exf2a/+EM8Hy/E/XrTbrOuxeVpUcq/NBZZyZB6GUgEf7CqQcOa8vMsZHB0HLrsvUTdj65+EXwt0j4M/DvQ/CGix7bHTYBGZCMNPIeZJW/2mYsx+uOgrue9HNBOK/JpSlOTlJ3bMxaKKKACiiigAooooAKKKKACiiigAooooAKKKKACiiigAooooAKKKKACiiigAooooAKKKKACiiigAooooAKKKKACiiigAooooAKKKKACiiigAooooA87+Onwg0n46fDLWvB2sLshvov3FyFy1tOvMcq+6tjjuMjoTX4P+PfBGrfDfxjrHhjXbY2mraXcvbXEZ6blP3lPdSMEHuCD3r+iPrXwD/wAFOf2Zf+Er8OR/FXw9ZltU0mIQ6zFEvM9oPuzYHUxk4J/uHPRK+lyPHfV6vsZv3ZbeT/4JSZ+XdFFFfpBYV7D+yt+0Df8A7Ofxc03xHEZJtGmP2TVrND/r7ZiNxA/vKQHX3XHQmvHqKxr0o4im6c1dMD+jDQdcsPE+i2Gr6XdR3unX0CXNtcxHKSxuoZWB9CCDWlX5uf8ABMD9p8/P8IvEV1/fuPD80rfVpbbP5uv/AAMf3RX6Qg1+R43Cywld0pfLzRDVh9FFFchIUUUUAFFFFABRRRQAUUUUAFFFFAHiX7VH7Oem/tKfC670G48u11y2zc6RfuObe4A6E9dj/dYemDjKivxSH/CT/Bf4i/8ALzoHirw9ffSSCeNvyIyPcEHuDX9DBPpXwj/wUh/ZM/4T7w/L8TPCtlu8SaTD/wATW2hX5r21Uf6wAdZIwPqU4/hUH6XJ8wVKX1at8EtvJ/5MpM+gv2VP2jdM/aU+F9rrcBjttctNttq+noeYJ8feA67HwWU/UZypr23HOa/Bj9mX9oTWP2cPifZeI7Dfc6ZJi31TTg2Furcn5h6B1+8p7EehIP7jeBfGWkfELwnpfiPQb1NR0jUoVuLe4jP3lPYjsQcgg8ggg8iuTNMveDq80Pglt5eQmrHRUUUV4ogooooAKKKKACiiigAooooA+Y/22v2r5v2ZvBdomlabLe+J9aEkdhNNC32S2243SO3RmG4YjB56nA6/jZ4o8U6t408QX+ua7qE+qatfSma4u7l9zyMe5P6ADgAADgV++nxd+Evhz42eBtQ8KeKbIXen3Qykq8S28oB2yxt/C654PfkEEEg/ib+0b+zx4k/Zw8fz+HtcjNxZS5l07VI0IivYc8MPRhwGXOVPqCCft+H6uHUXC1qn5ry9C4nlNFFFfbFBRRRQAVPYWFzqt9b2dlby3d3cSLFDBAhd5HY4VVUckkkAAVY0HQdR8T6zZ6TpFlPqOp3kqw29rbIXklcnAVQOpr9cv2Kv2F9O+A1lb+K/F0UGp+Pp48ovDw6UpHKRno0mDhpPqF4yW8nH5hSwNO71b2Xf/gCbsfnz8Yv2LPiN8EvhxovjLXbJJLG8UfboLUl5NLdj8iz44+YEfMMgN8pOcZ8Er+jDW9FsPEmkXelanaQ3+nXkTQXFrcIHjljYYZWB6gg1+Of7bH7HF7+zt4kbXNBimvfh/qUxFtOcs1jIefs8p/Pax6gYPIOfKyvOPrMvZV9JdOz8vUSdz5bp8M0lvMksTtHKjBldDgqR0IPY0yivq91qUfrH+wT+27F8WbC28BeOLxU8aW0e2yv5Wx/akajoT/z2UDn+8BnqDX2pe3kFlay3NxMkFvCpeSWRgqooGSxJ4AA5zX86GnajdaRf219Y3EtpeW0izQ3EDlHjdTlWVhyCCAQRX0P8Z/27fiL8afhnpHgzUZ4tOtIYRHqt1ZErJqzg/KZMYCrjGUXgtk9MKvxONyHnrqVB2i9/L0/yJcT1/wDbh/b8m+ITX/gH4c3r2/hgFodR1mElX1HsY4z1WH1PV/ZfvfCNFFfU4PB0sHTVOmtPz9SkrBRRRXaAV0fw9+IOvfC3xfpvifw3fyabrGnyCSGaPofVWHRlYZBU8EEiucoqKkFUTjNXTA/c39lb9qPQf2mvAyahatHp/iSyVU1XSN2Whc/xpnkxtg4PbkHkV7pgYr8Rf2HPBfxN8SfG3S7/AOG8zadLp7q2pancKTZxWxPzJMBjeHAIEYOSRkFdu5f24XO0Z696/K80wlPB1+WlK6etuqM2rElFFFeSIKKKKACiiigAooooAKKKKACiiigAooooAKKKKACvBP2hv2P/AAR+0HbSXN/bf2L4lCYi1yxQCQ4HAlXgSr064IAwGFe90UAfiH8ev2WvHX7Pepsuv6ebrRnfbba3ZAvay+gJxlG/2WweDjI5rqf2dv22/HXwEe3055j4l8JqQG0e+kOYV/6YScmP6cr1+XPNfsFq+lWWv6dcadqVnBqFhcoY5ra6jEkcinqGUggj2NfCP7RX/BNG01Q3WufCqZbG6OZJPDt5J+5c+kEp+4f9l+OfvKOKhq2xd77n1F8EP2mPA/7QOlCbwzqgj1NU3XGj3mI7uD1OzPzL/tKSOeoPFeu1+BOpaV4q+EfjDyLyDUvC3iTTpAwzvt54WHRlIwfow4I6GvtP9nj/AIKYX2l/Z9E+Kdu2o2gwieILKMeeg9Zohw4/2lwePusTTT7ia7H6R0Vzvg7xx4f+IeiW+teGtXtda0ub7lzaSB1z3U91Yd1OCO4roqokKKKKACiiigBh61ma3oFh4ispbLU7K3vbWUYkhuIlkRx6FWBBrTOMUY96TSejHGUotSi7NHy58Tv2DvBvisy3fhuaXwvetk+XEPOtmPvGxyv/AAFgB6V8r/EP9kP4jfD4yS/2V/btiuT9o0omU4948Bx7/KQPWv1LxmkaMHqAa8fEZXh6+qXK/L/LY+9yvjbNsttBz9pBdJa/jufidPBJazPFNG0UqEqyOCGUjqCDTK/Xnx98E/BXxNhK+IfD1rezEYFyF8udfpIuGH0zivmrx5/wTvsZ/Mn8I+IZrN+q2epIJIyfQOoBUfVWNfPV8krw1ptSX3P+vmfrOW+I2X4m0cXF05ffH71r96PhuivWfHf7LPxK8AbnvPDk1/aL/wAvWmH7QhHqQvzqPdlFeUSRPC7JIjI6nBVhgg+leJUoVKT5akWn5n6ThMzwePhzYapGS7ppjaKKK5z0wooooAKKKKACiiigAqzp2o3WkX0F5ZXM1pdwOJIp4XKPGw6EMOQarUVSbj70TOcIVIOE1dH3P+zx+3DBqItfD/xCkS2ujhINaACxSnoBKBwh/wBsfL67cZP2Pb3Ed3AksLiSJxuVlOQQehBr8Ua94/Z+/aw8QfB64g03UGl1rwtnD2bvmS3HcxMeg/2D8p7bSSa+qwGbtWp19u/+Z+HcTcAqfNi8qVnu4dH6dn5bH6eH260h/WuR+HnxN8O/FHQ4tV8O6il9bvwwBxJE39x1PKt7H6jI5rrwvJNfXxlGaUou6Z+C1aVShN06sXGS0aejQ+kZQ3UZpegpaozOQ8W/C3wv44QjWNHtrqQjHnhdko+jrhv1rxXxZ+xnY3O+Xw9rE1k3UQXaiVM+gYYIH1DV9Ld+tBGetctTDUqvxxPXwmb43A29hUaXbdfc9D8//FX7O3j3wpveTSG1C3X/AJb6e3mg/wDAB8//AI7Xm15BcafcPBdQS206HDRzIVZfqDX6jMuRjbmsfXfCGi+JbfyNV0q01CIcBbiFXx9Mjj8K8urlUHrTdvU+4wfHNeFliaal5p2/B3/Q/MgzcUxpvevubxL+yL4D10M9pb3Wiysc7rS4JXP+6+4Y9hivKPE37Ems25dtC162vR1Ed5E0TD23LuB/IV5lTLa8Nlf0PtsJxhleI0m3B+a/VXR82NLUbS+9ejeIv2cfiL4d8x5vD013EOklk6y7voqkt+lec6rpOo6HMYdQsLqwl/uXMLRt+TAV5s6NSn8cWj63DY7B4lXo1Yy9GmRtNULze9V2l96iaaua568YxZO8vvVjSdfvvDup2+o6bdSWd5A++KaJtrKf88Y71lPPUDzZo5nF3iXLDwqxcKiumfd3wI/ax07xubfQ/FDxaXrrYSO4ziC5PbB/gc/3TwT064r6TVgwyrZHtX48NLg9a+gPgh+2BrPw9e30rxJ52uaCuFWQtuuLdf8AZJ++o/usc+hGMV9Jg82TtTrff/mfjfEHAzjzYnLF6x/yf6H6C5OelOY8dcVzXg3xzoXxA0iHVdC1CPULR+Q0Z5U91ZTypHoQDXRgjdX06akrp3R+NVKc6UnTqJqS3T0aJKWiimQcn43+Heh/EHSzZazarMvJjlHEkR/vI3UH9D3Br4++K/7POv8Aw6ea9s1fV9DXLfaIkzJEP+mijp/vDj1x0r7pPbuaa6LKpDAFTXDicJTxC10fc+iynPcXlUv3b5odYvb5dmfl6LjHel+0D1FfZfxX/ZY0bxks1/oBTQ9XOWKov+jzH/aUfdPuv4g18h+MvBOu/D/U2sdcsZbKXJ2SEZjlHqjjhh9PxxXy+IwtXDvVadz9vynPcFm0bQlafWL3+XdehQ+0D1FIbjPes/z/AHpDPx1rz7n1HszQNxx1phuKrWsU9/cxW1tDJcXErBI4olLM7HoAByTX1R8Ef2VAn2fWvGsQZ+Hh0knKj0Mx7n/YHHrnkV14ehUxMrRR4Wa5rhcppc9eWvRLd/L9Tz34M/s/6t8S5odRvxJpvh4HJuCMSTjuIwe3+0eB2z0r7T8NeF9M8JaRBpmk2iWdnAuFjjH5knqSe5PJrSht47VEjiVY41ACoowAB0AFTLxnnNfXYbCww8dNX3PwTOM7xGbVL1NILaK2Xr3fmSUlFGRXafPDD0wKjkmWGMtIQigZJJwBXJfEL4o+HfhdokmpeIL9LRORFFndJM391F6sf0Hcgc18J/Gr9qnxD8VZZ9P095NE8Oklfssb/vZh6ysOo/2Bx67sZrzsVjqWGVpO8ux9VkvDeNzqd6S5YLeT2+Xd+h7j8df2v7bRxcaF4JmS8veY5tW4aKM9CI+zt/tfdHbPb5Bu9TuNSvJru7nkubqZzJJNKxZ3Y8kknkmsRZfep0mx3r47EYupiZXk/l2P6Hyfh/C5NS5KMfee8nu/67Gos2KlSb3rMSeplmrlue24Gms1SLL71mrKexrW0fQtW12TZpumXl+2cbba3eU/koNaKMm7I4q1SlSXNUlZAJqkWf3r0Tw9+zL8RfEBRk0M2ELf8tL6VEx9Vzu/SvU/DX7EGoShJNd8Qw2/96GwjMmf+Bttx/3ya7qeDxFTaD/L8z5rFcRZXhPirJvstX+Fz5rE1XdNsb3VrlbawtLi9uG+7FbxNIx+gAzX254Z/ZP8BaBse5sptYnXo97MWGf91dqn8Qa9S0bwzpnh+2FvpdhbWEA/5Z28Kov5ACvTp5VUf8SSX4nxmL45w8brDUm33ei/V/kfD/hb9mjx74mKO+mrpNs3/LW/k8s/98DL/mBXtPhT9jnRrEJLr2qXGpuOsEI8mL6E8sfqCK+jADilxxxXqUsvoU9WrvzPiMbxXmOLulJQX91fq7s5nwp8PvDvgyER6NpNtZDGC6J87D/ac5Y/ia6UlkHSjHbpQy7q9GMVHSKsj5KpUnVblUk231erHE5peg9aOBVW6u4bKJ5ppFijRSzO5wFA5JJPQVRCTeiJznHHWvH/AI5ftJeGvgpp7JdyjUNckTdbaXbuPMf0Zz/AvuevOAcV4p+0D+3Hb6WLnQ/h66Xt3ykussN0UR6HylP3z/tH5fQNnj4h1XVb3XdQuL/ULua8vLhzJNcTuXeRj1JJ5NfN47N40r06Osu/Rf5n69wzwJWxzjicwThT3UdnL17L8TsPiz8aPE3xl1s6hr14WhQn7PYwkrBAp7Kvr6sck+vQVwlFFfF1KkqsnObu2f0ThcJRwdKNDDwUYx2S0QUUUVkdgUUUUAFFFFABRRRQLYKK1vD/AIS1vxZci30XSb3VZv7lpbvKR9doOK9v8F/sOfEnxOY5dRtbbw5atglr2UNLj2SPcc+zFa66WErVv4cGzw8bneXZar4mtFeV1f7t39x89Va0zSr3WruO00+znvrqQ4SC2jaR2PsoBJr9AvAf7APgzQGjm8R3t34knGN0Zb7NCT/uod3/AI/+FfQfhb4d+G/A9obfQdFstLi7i1gWMt7sQMsfc5r3KGR1Za1ZKP4v/I/N8x8SsHRvHBU3N93ov8/wR+eHw7/Yo+IfjYxTajbR+GbFsEyX/wDrSPaJcsD7Ntr6g+HX7C3gPwi0dxrKzeKLxed12dkIPtGp6ezFq+lQoAwOKCPevoKGWYehry3fn/lsflWZ8Z5vmV4upyRfSOn47/iZuj6Hp+gWUdpp1nBZ2sQ2xw28Sxog9AoAArSpM460u3K16qVtEfDyk5Nyk7sfRRRTEFFFFABRRRQAUUUUAFFFeafGL9oPwP8AAnSPtvizWY7ad1LW+nQESXdx/uRg5xnjccKO5FAHpR6V8v8A7RP7eHgj4Ji60jSpE8XeLEyhsrOUfZ7Z/wDptKMgEH+Bctxg7etfFv7RH7f3jb4wG50nw60ng7ws+UMFrJ/pdyvT97KMEAj+BMDkglq8Y+EHwI8a/HXXf7N8JaPLfbWAuL2T5La2B7ySHgeuOWOOAahvsWl3JvjN+0D43+PWuG/8V6tJcQoxNtp0GY7W2B7Rx5xnHG45Y9ya9i/Zw/YF8YfGVrXWfEYl8I+E3w4nnj/0u6Xr+6jPQEfxtxyCA1fY37On7Angz4N/ZtZ8QrH4v8WJh1nuY/8ARLVuv7qI9SD/ABtk8AgLX1WBQl3BvscF8J/gr4Q+CPh5dG8I6TFp8JAM9wfnuLlh/FJIeWPXjoM8ADiu+ooqyAooooAKKKKACiiigAooooAKKKKACiiigAooooAKKKKAEHSvzg/4KgftPtGE+EXh26KMwS41+aJscHDRW2ffh2/4AP7wr7m+M/xLsvg98L/EnjG+CvDpNm86RMcebL92KPPbc5Vf+BV+Bvi7xVqXjjxRqviDWLhrvVNTuZLu5mb+KR2LH6DngdhxX0+RYJV6rrTWkdvX/gFJGRRRRX6MWekfAD4G67+0J8SdP8J6GPK8z99e3zrujs7dSN8rDvjIAHdiBxnNfth8EvgP4S+AXg6Dw/4W09LdQoN1fSKDcXkg6ySvjk9cDoBwABXzL/wSl+HdponwY1fxc0KnUtc1J4fO28i3hAVVB/32kJ9ePSvuPbX5pnWOnWrulF+7H8WQ2L3rhvip8IfCvxq8Mz+H/F2kQarp8mShcYlgfHDxOOUYeo+hyCRXcg5or52MpQkpRdmiT8w9L/4JVavb/HJLK+1Zbn4Xx/6V/aCuFu5U3cWpQdJPWQDbt5GD8o/STw14b0zwdoNjouj2cOn6XYwrBbWsC7UjRRgAD/Oa2Me1JtGa7MTja+K5VVd7f1f1G3cAMV8i/ty/toWvwB0Sbwv4XniuvH1/DwRh10yJhxK46FyPuIf948YDb37aH7YOm/s3+Fzp2lvDf+PNRiP2Gyb5ltUOR9omH90HO1f4iPQEj8a/EXiLU/FuuX2s6zezajql9M09zdXDbnldjkkmvbyfKvrElXrL3Fsu/wDwBpFfUtSu9Z1C5v7+5lvL25kaae4ncvJI7HLMzHkkkkkmq1FFfoyXKWXNH1i+8P6paalpl3NYahaSrNBdW7lJInU5DKw5BB71+tH7E37d9j8a7S08G+NZ4dO8eRJsguDhItVAHVR0WX1Toeq91X8i6ltLuawuobm2me3uIXEkcsTFXRgchgRyCDzmvKx2X0sdT5ZaNbPt/wAATVz+j0Zryz47/s7+Df2hvCr6L4qsA0sYY2epwALdWbn+KN8dOmVOVOBkcDHzD+w9+33D8Q1sfAXxGvY7bxSAsOnaxMQqaj2Ech6LN6Ho/s33vvE9K/NK1GvgK3LLSS2a/NEbH4VftLfsneMv2avEBi1aA6n4cuJCtjr1qh8ibuFcc+XJjqh9DgsBmvEq/om8WeFNI8b6BeaHrunQatpV7H5U9pdRh45F9we46g9QQCORX5Yftff8E8dX+E5vfFnw+iuNc8HDMtxYcyXemr1J9ZIh/e+8o+9kAtX2eW51CtaliNJd+j/yZSZ8UV+iH/BNv9kD+07i0+LXjCz/ANFhbd4fsZ1/1jg/8fbA9lPCepy3ZSfCf2H/ANk65/aL8e/b9Ygki8C6LKr6jNyv2qTqtsh9TwWI+6voWWv2b0+xttKsLe0s4EtbKCNYoYIVCpGijCqoHAAAAAFY51mfJF4ak9Xu+y7fMGy9RRRXwpAUUUUAFFFFABRRRQAUUUUANxXwz/wUf/az/wCFc+HJfht4WvNvifVoP+Jncwt81jaMPuAjpJIPxCZPG5TXvX7VX7Rul/s1fDG51u4Md1rl3ut9I05jzcT4+8R18tMhmP0GcsK/FKefxP8AGf4iNI5ufEHirxBfdB80lxPI3AHYDJxjgADsBX0uT5eq0vrNb4I7eb/yRSR2P7M37P8Aq/7R3xQsfDNhvt9OQi41TUAuVtbYEbm9Cx+6o7kjsCR+5PgnwfpPgDwrpfh3QrJNO0nTYFt7a3j6KoHUnuSckk8kkk8mvLv2Tf2b9O/Zr+F9to0YiufEN7tudY1BB/rp8fcU9fLTJVR9TgFjXuPeuTNcweMq8sfgjt5+Ym7i0UUV4ogooooAKKKKACiiigAooooAKKKKAG4ryj9pP47ab+z18KNW8WX2yW7QfZ9OsmODdXTA+Wn04LMeyq3evUZ547WF5ZHCRIpZmY4AA6kmvxW/bn/aYk/aE+K8sWmTs3g/Qme00tAflnOf3lwR6uQMf7Kr0Oa9XLMC8bXSfwrV/wCXzGlc8C8V+KNT8beJdT1/Wbt77VdRuHubm4k6u7HJPsOeAOAOKyqKK/VoQUFyI0CiirOm6bdaxqNrYWNvJdXt1KsMEESlnkdiAqqB1JJAAqm+XcD279jb9naf9ov4wWOmXETjwzpu291mdcgeSDxED2aQ/KO4G5v4a/b+ws4LCzgtLaFLe1gRY4oYlCqigYCgDgAAYxXif7If7O9r+zh8H7HR5Y438RX+LvWblcHdOR/qwe6Rj5R2PzNxuNe79TX5VmuO+uV9H7sdF/n8zNu46iiivHEFFFFABRRRQAUUUUAFFFFABRRRQAUUUUAFFFFABRRRQAUUUUAFFFFABRRRQAUUUUAFFFFABRRRQAUUUUAFFFFABRRRQAUUUUAFFFFABRRRQAUUUUAFUtQsbfU7C4srqFLm1uI2ilhlUMkiMMMpB4IIJGKu0UbAfhv+2X+zjc/s5fFy70+2ikbwtqha80a4bJHlE/NCT3aMnae5BVv4q8Er92f2rP2fbH9o34Sah4elEdvrdvm70i9cf6m5UHAJ/uOMq3sc4yor8NNe0O/8Ma1f6RqlrJY6lYzvbXNtMMPFIjFWUj1BBFfp2T4/63R5Jv347+fmaJ3KNFFFe+MvaHrd94a1mx1bS7qSy1GxmS4trmFtrxSIQysD6ggGv3E/ZL/aJsP2j/hVZa6rxw69Z4tNYskOPKuAPvAf3HHzL9SMkqa/C2vbf2SP2i779m/4sWet7pJvD17i01iyTnzYCfvqP76H5l/FcgMa8DN8AsXR5or347f5CaufutRWZoetWPiTR7HVdNuo73T72FLi3uYW3JLGwDKwPoQQa06/MWmnZmYUUUUAFFFFABRRRQAUUUUAFFFFABTHUOpBAIPBBp9FAH5A/wDBQj9kk/Bjxe3jXwxZ7fBWtznzIYl+XTrpskx47RvyU7DleMLmf/gnp+1z/wAKb8Vr4G8UXuzwXrU48i4mb5dOumwA+T0jfgN2Bw3HzZ/VPx54J0b4j+EdT8M+ILJL/SNTgaC4gfuD0IPZgcEEcggEdK/Dz9pr9nrWv2b/AIl3nhzUA9zpkubjS9S24W7tyeD6B16MvYj0IJ+3y/EU8yw7weI+JL7/AD9UWtdD941YOAQcg85FOB9q+Cf+Ccf7Xv8Awm+j2/wv8XX27xDp8WNHvJ25vbdR/qST1kjA49UHqpJ+9vrXyOKwtTCVXSn0/FdyWrDqKKK5hBRRRQAUUUUAFFFFACZ5rzP49fArw3+0L4Cu/C/iKDhsyWl9Go86znA+WRD+hHRhkGvTCM0DpThOVOSnB2aA/n++OHwR8S/ALx7e+FfEttsniO+2u4wfJvISTtljPcHHTqCCDyK8+r94P2lv2cfDn7SngGbQtYj+zanAGl0zVUTMtnNjr/tI2AGTuPQgEfid8VvhX4j+DPjnUfCniiyay1OzbqOY54z92WNv4kYcg/gcEED9MyrMo4yHLPSa3X6o0TuchWz4O8G618QPE2n+H/D2nT6rrF/IIre1t1yzt/IADJJOAACSQBV74b/DbxD8WfGFh4Y8LabLqmr3jbUijGAi93duioByWPAr9lf2TP2QvD37M3hwSYi1bxjexgahrBToOvkw55WMH8WIyewXbMczp4GFlrN7L9WDdjB/Y5/Yq0b9nDRk1nVxBq/j27ixcX4G6OzUjmGDPQdmfq3sOK+paQ9KWvzKvXqYio6lV3bMwrB8XeEtJ8d+G9R0DXrCHU9H1CFoLi0nXKup/kRwQRyCARgit6isU3F3QH4h/tg/skax+zR4uEtuJtQ8F6jIx0zUmGSh6+RMRwJFHQ9GAyOjBfniv34/aBi8BzfCXxCnxKa2Twgbc/a2uTgg/wAJjxz5m7G3b827GK/BbXl01Nc1BdGkuZdIFxILN7xVWZodx2FwpIDbcZwcZzX6Zk+Pni6LjUWsevR/8E0TuUKKKK+hGFFFFABRRRQAV7X+zD+yz4n/AGl/FostNRtP8PWjqdS1qVCY7deuxf78hHRR9Tgc1t/slfsfeIf2mPEgncS6R4KspQNQ1gpy56mGDPDSEdT0UHJ6hW/ZH4d/Dnw/8KvCNh4Z8M6bFpekWSbY4Yhyx7uzdWYnkseSa+XzXN44ZOlR1l+X/BJbsZ3wj+D/AIa+CXgqz8MeFdPFjp8A3O55luJCBullb+Jzjr24AAAAHedzS0lfnUpynJyk7tkC0UUUAFFFFABRRRQAUUUUAFFFFABRRRQAUUUUAFFFFABRRRQAUUUUAed/F34GeCvjhoZ03xdosOobVIgvEGy5tie8cg5HrjkHHINfm7+0J/wTx8afCv7Vq/hLzfGfhpMuRBH/AKdbr/txD74H95PclVFfrNRSauNOx+DPwx+MHjL4LeIP7U8J61c6PdAgTQqcxTAfwyRn5WH1HHbBr9Ev2f8A/gpH4W8dC20j4gRR+EdbbCDUFJOnzt6knJh/4Flf9odK9P8Aj9+xT8PvjslxfyWf/COeJ3yw1nTUCmRvWaPhZfqcN/tCvzZ+O37H/wAQ/gLNNc6ppp1bw8rfJremgyQAdvMGN0R6feGM8Amp1RWjP2fsr231K0hurSeO6tplDxzQuHR1PIII4IPrVyvxD+B/7VHxC+Al0ieH9Xa40fful0XUMy2j+uFzlCfVCCe+a/Rj4Eft+fD34vpb6drNx/whfiOTC/ZdRlH2eVv+mc/A59G2nnAzTTuJqx9SUUxWDqCpyDyCKfVEhRRRQAUUUUAFJS0UARMNwwQrVxvjP4QeDPHyk6/4csdRcjHnPCBKPo4ww/A12vamgDtUyjGatJXRrRr1cPJSoycWuqbT/A+U/Gn/AAT48HawZJfD2q33h6Y/diYi4gX/AIC2H/8AH68G8Y/sIfEbw+0jaUtj4htwcqLaUQyke6ybRn2DGv0lxxxxRj8q8qtleGq68tn5H22A42znA2Sq867SV/x0f4n45eKPhp4s8GO41zw9qWmqvWW4tnEZ+j42n8DXMEYr9r5rSKZSrxo6kYIZc5rznxf+zj8OfGnmPqfhTTzM/LT20f2eUn1LxlSfxNeRVyPrSn9/+a/yPvsF4nbLGUPnF/o/8z8lqK/QnxN/wT28FamXfR9W1TR3P3ULrPEv4MA3/j1eSeJ/+CenjDTWJ0TXNN1eMf8APdXt3P0GHX82FeVUynE0+l/T+rn22E47ybFWUqnI+0k1+Oq/E+UaK9X8R/ssfFHwyHa58I3lxGvR7Ipcbh6gRkn9K861bw1q2gS+Xqml3unSZxturd4m/JgK8yeHq0vji16o+ww+a4DFK9CtGXpJP9TNooorCx6SlGXwhRRRQUdL4A+I3iH4Y69Hq/h7UJbC6XAdVOY5l/uSIeGX2P1GDzX6CfAD9r/w98Vkg0nWWj0LxOwCiCR8Q3Lf9MmPc/3Dz6buTX5rUqsyMGUlWByCDyK9TB5hWwr7x7f1sfEZ/wAKYPPYXkuWotpLf5915fcftmMNyOc0vQV+e37Pv7bGp+Dmt9D8byTato+Qkep8vcW4/wBvvIo/76H+1wK+8/DviLTPFek2+paRew6hYXCB4p4HDIw+or7rC42lio3pvXquqP5mznIMbkdb2eJj7r2ktn/k/JmxS0UV3nzgUlLRQAUUUUANwGHIzVK+0q01CForm2hnib7ySIGU/UGr3QUZFG44ylF3R5vrP7Pnw88QKwvPCtgrN1a2j8hj+Me0153r/wCxD4H1Ri2nz6jpR7LFOJFH1DqT+tfROTSnkVyzw1Gp8UV9x6+HznMMNpRrSS7Xdvueh8aaz+wHcoGfTPFqSf3Y7mzIx/wJXP8A6DXA6z+xJ8RbHcbU6ZqK9hDcMjH/AL7VR+tfoVikI561wzyvDy2TXoz6OhxtnNHeopeqX6WPy81j9mr4naOGafwjeOB3t2jmz/3wxriNU8AeK9IDNfeGtXtFHUz2Mqj9Vr9eio7jNRNaRP1jQ/hXJLJaT+GTX4/5H0NDxHx0f4tKL9Lr/M/I3wH8TvEvwq1waloF/NYTggTQMMxTAfwyIeGH6jsQa+9P2ff2s9D+L8kOjajGujeJyvFszZiucDJMTHvwTsPIHQtgmvbb7w5pOq5F5p1rc/8AXWFW/mKzLD4ZeE9L1GPUbPw1pVvfocpcxWcayKfUMFyK6cLgq2Fl7tS8ezX/AATxc64iy/PIc1TC8lW2kk1+OiujrKKSlr2j89CiiigCMnp3rF8S+FdM8Wac9hq1lDe2sn3o50DDPqPQ+hHIrcwce9Iwx3xSaTVmVCcqclKDs11Pj/4rfsdXVmJdR8Fzm4i5Y6Xcvhx7RyHg/Rsf7xrxXwb8GPF/jXxFJo9tpU9pNA4W5lvY2jjg/wB4kdfQDJPYYr9KcU0RKucKB+FeTUy2jOaktF1R93hOM8xw2HdCVpPpJ7r/ADPLfhF+z94f+FUCTxr/AGjrLLiXUJ1G4eoQfwL9OT3Jr1Qn3pB8vtTh92vTp04Uo8sFZHxeJxVbF1XVrycpPqx9J2paK0OYjGCPavmH9oL9sbS/hzd3WgeGkTWPEMRMc0pP+j2rjghiOXcf3RgDucjFfTxGR1rkm+Ffg97+W+fw1pT3krF5JjZxl3YnJJbbkmuevGpUhy05cr7nqZbWweGrqrjKbnFbRTsm/PyPyt8UeNPEHxG1x9S1q+udV1CY4BfnaP7qKOFX2AAq7pfw38X6vt+xeGNYuQejQ2EpX8wuK/WGx8PabpiFbSxt4F9I4lUfoKux28Y6Kn4CvC/sbnfNUqXfp/wT9PfiI6MFSwmFUYrbXRfJJH5jaN+zD8UNYKmHwndRKf4riWKLH4OwNd7pH7DvxBvtrXlxpWnJ3Ek7u4/BUI/Wv0BOAPlFIxKjIH610wyihH4m2eNiOP8ANavwcsPRNv8AFs+OtF/YFIZW1PxbuXvFa2ePyZn/APZa9C0H9ibwFpe03p1DVSOouLjYp/CMKf1r6ECg0E+grthgcPDaC+ev5nzmI4nzfFfHXa9LL8kjz/Q/gL4B8OhDZ+FdODx/dkmhErj/AIE+T+tdvb2NvaRLHDBHCijCqqAAfQCrAXbSn8661CENIpI8Cria9d81Wbk/Nt/mOCgUtFFaHOFFFFABRRRQAzIxSKCOM/lSN1zXzl+0b+1xpfwlWfRNFMer+KSvMWcxWuRwZCOp7hBz6kcZwrVoUIOdR2R6GAy/E5nXVDDQ5pP8F3b6I9V+KPxf8NfCPQ21LxDfJbcHybdfmmuGH8KJ1J6c9Bnkivzy+PX7VHiX4zXU1lEz6N4aDfJp8L/NKOxmYfePfb90ccEjNeXeM/G+t/EDXZtX8QajNqV9MeZJTwg7KqjhVHYAAVhV8Rjs1qYi8Kfux/F+v+R/SfDnBGGylRxGKtUq/hH0X6sKKKK8Dc/TrxiFFKqM5AVSxPQAV02k/DDxhr+06d4X1i9Vujw2MrL+YXArWNOpJ2irnLVxmGoLmq1FFebscxRXtegfsdfFbXWQnw5/Z0Lf8tL64jXH1XcW/SvS/D3/AATt8U3ahtZ8TadpueotYZLgj/vryxXbTy7FVPhg/np+Z85ieLMlwmk8Qvk+b8rnyTRX6CeHf+Cefg/T3STVta1XVWX7yRskMbfUBS35NXrHhz9lv4YeF1Q2nhGwkdeQ96puWz65kLYP0r0aeR15fG0v68j5LF+JGWUdMPGU36WX4u/4H5a6N4b1bxFP5OlaVe6nN08u0t3lb8lBr1fwn+x/8UfFgSQeHzpNu3/LbU5Vix9U5f8A8dr9P7DSbLSrdILS1ht4V+6kSBVH0Aq7jB9BXp0sjpL+JJv00/zPjMZ4mY2pdYWjGHm7t/oj4d8If8E6JZVSXxN4q2D+K20y35/CV/8A4ivbvBv7Gfww8ImOR9EOs3Kf8ttUkM2fqnCH/vmvc854x+tAGOg/WvXpYDDUfhgvnr+Z8JjOKc3x91VrySfRaL8LGdpWg6fodslvYWMFpbxjCRQRKir9AAAK0+3FJ060o+7Xekloj5eU5Sd5O7HUUUUxBRRRQAUUUUAFFFFABRRRQAUUVm63r+neGdMuNS1e/ttM063XfNdXcqxRRr6szEAUAaVc34z8eeH/AIc6HPrXibWbXRdMh+9PdyBAT/dUdWY9lGSewr45+PP/AAU00Lw59p0n4Z2K+IdQGUOs3qslnGfVE4aT6naO/wAwr8/viJ8U/GHxl8Rf2n4p1m813UHO2JJD8keT9yKNflQZ7KBUtlJH2Z+0F/wU2ur/AO06N8LLM2MRyjeINQjBlYesMJ4X2Z8nn7qmviUDxT8WfF/H9p+KvEmpS/7dzczv+pP9AK+lfgF/wTt8b/E022q+LvM8F+Hnw+y4jzfTr/sxH7mfV8EcEKwr9G/hB8APBHwJ0r7F4S0WK0mdQs+oTfvLu4/35DyRnnaMKOwFKze47pbHxh+zz/wTMnuWtta+K1ybeLh18O2Evzt7TzL0/wB1Dn/aHSvvvwn4Q0XwToVvo+g6Va6PpduNsVpaRiNF9TgdSe5PJ71u0VSViW7hRRRTEFFFFABRRRQAUUUUAFFFFABRRRQAUUUUAFFFFABRRRQAUUUUAfn3/wAFafiW+meCPCHga2nKvqt0+o3aKcExQgLGrezPIT9Y6/MCvsD/AIKk+IpNY/aaFgx/d6To1rbKvbLF5Sf/ACKPyFfH9fqWTUlSwcPPX7zRbBRRRXtjP1j/AOCUvjy21v4H614Z8z/TtD1VpGjz0hnUMjfi6Sj8K+38/LX4X/sd/tBy/s6/GPT9buJJD4cvh9h1iBATmBiP3gHdkbDDuQGH8VfuBpeq2mu6baahY3Md3Y3cSzwXELBkljYAqykdQQQQa/L85wsqGKc/sy1+fUho0aKKK8IkTNfP37W/7V2ifsyeDDMGi1HxdqCMul6SW6np50uORGp/Fj8o7ld79pv9ojSf2bPhvceI9RgN7ezubbTdPXI+03BUkBm/hUAEsfQcZJAP4lfE34neIfi9411LxV4nvmv9Wvn3Mx4SNf4Y0X+FFHAH9cmvoMpyt4yfPU+Bfj5FJXKPjfxtrfxG8Val4j8RahLqesahKZri5mPLE9AB0CgYAUcAAAcCsOirmjaNfeItWs9M0y0mv9QvJVgt7a3QvJK7HCqoHJJJr9IShSjZaJFlOiut+J/ws8T/AAc8Vz+G/FulyaXqsKLL5bEMrowyrowyGU8jIPUEdQRXJVUJxqJSi7pgFFFFWAqO0bBlJVgcgjqDX6VfsO/8FAxqY0/4e/FHUQLv5YNL8R3L8S9lhuGP8XYSHr0bnk/mpSg4rz8bgqWNp8lRej6oGrn9H4O4ZFBUMMEZFfmh+wJ+3NqKapo3wu8dNc6rHculpourKrSzQseEglAyWTsr9V6H5eV/TEdK/LcXhKmDq+zqfJ90ZtWMbw94Y0fwfYvZ6NplnpFm80lw0FlCsSGR2LO+FAGSSSTW1RRXI227sQUUUUAFFFFABRRRQAUUUUAN71znj3xxo3w38Jal4m8Q3q2GkabCZ7id+wHQAd2JwABySQB1rfllWGNndgqKMlicACvyA/b/AP2um+OHi8+EPDN4T4H0WY/vYm+XUbkZBmPqi8hPXlu4A9DL8FPG1lBfCt35f5lJXPG/2mP2gtZ/aO+J174k1Hfb6cmbfS9OLZW0twflX0LH7zHuT6AAffP/AATi/ZH/AOFf6FD8TPFlkR4l1WH/AIlVrOvzWNqw/wBYQekkgP1CHH8TAfPX/BPT9kM/GHxQnjrxVZbvBejzj7PbzL8upXS8hcHrGhwW7E4Xn5sfriAEUAcAV7+bY6FGCwWG0S3/AMv8xt9CSiiivkCAooooAKKKKACiiigAooooAKKKKACk5oxzmvLf2i/jnpH7PXwu1TxZqZWWeNfJsbIthru6YHy4x7cEseyqx7U6cJVJqEFdsD5g/wCCln7Uf/CDeGD8MPDl5s17Wod2rTQt81rZt/yy46NL39Ez/fBr8rq3PHHjTV/iJ4u1bxLr1217q+p3DXNxM3diegHZQMAAcAAAdKw6/WMuwccFQUVv1fdmqVgooor1ACv0D/4Jh/sxnXNYf4s+IbTOn2DtBoUUq8TXA4kuMHqE5VT/AHix4KV8m/s4fAzVP2hPippfhXT98Vo7efqN6q5FraqR5j/XkKo7syiv3U8H+FNM8C+GdN8P6LaLY6Tp1ultbW8fREUYH1Pck8kkk18lnuP9lD6vTfvS38l/wSWzeooor8/ICiiigAooooAKKKKACiiigAooooAKKKKACiiigAooooAKKKKACiiigAooooAKKKKACiiigAooooAKKKKACiiigAooooAKKKKACiiigAooooAKKKKACiiigAooooAaegr84P8Agp5+y75iD4u+HLX94oSDxBBCvUcLHdY9uEb/AIAezGv0g71na1o9l4i0m90vUbaO90+9he3uLeZdySxsCrKw7ggkV14LFTwlZVY/PzQ07H851Fe2/tb/ALOt9+zf8WL3Rtkkvh29LXej3j8+ZAT9wn++h+VvwbADCvEq/W6FaFemqkHdM0CiiitwP0W/4Jj/ALU32eYfCHxNeYjkLTeH7iZvuty0lrk+vLp77h3UV+lQPPSv5ydM1K60bUbW/sbiS0vbWVZoLiFirxupBVlI5BBAINftl+xh+0xa/tIfC2C5upI4vFukhLbWLVcDL4+WdR/dkAJ9mDDsCfz3PMv9lL6xTWj38n3+ZDR9D0UUV8oSFFFFABRRRQAUUUUAFFFFABRRRQAleM/tP/s66P8AtI/DK68PX2y11aDM+laiVy1rcY4z3KN91h3HPUAj2ekGe9VTqTpTVSDs0B/PPr2h+KPgr8RZ9PvUudA8U6BeA7kbbJDKhDK6MOo6MrDgggjg1+xv7Gf7VFj+0n8Pla7eO38ZaWixatZL8oc9FuIx/cfHT+Fsjpgniv2+v2Qk+OnhJvFnhm0X/hOtHhO1I151K3GSYT6uvJQ+5XuCPy4+D/xa8R/AX4i6f4p0CVrbUbGQpPbS5CXEWcSQyL3U4x6ggEYIBr7mUaWd4XmjpUj+f+TL3R/QOc0A5rzr4HfGfQPj58PdP8V+H5s29wNlxbOwMtpOAN8Lj1GevcEEcEV6LjnNfCThKnJwmrNEC0UUUAFFFFABRRRQAUUUUAJnnFeDftW/ssaD+014M+x3Hl6d4mslZtL1jZkxMescmOWjbuOxwRyMH3nqKBmrp1J0pqdN2aA8Q/Zj/Za8Mfsz+ExYaWg1DX7pF/tLW5UAluWH8K/3IweiA+5yea9vzzig5paKlSdWbnUd2wCiiioAaTxXF/Fb4r+G/gv4MvfFHirUE0/TLYYA6yTyEHbFGvVnbHAHuTgAkZvxu+OPhX4BeCLnxN4pvRDCuVtrSPBnvJccRxL3J7noBySBX4wftHftKeKv2k/GT6xrsxttMgLJp2jwuTBZxn0/vOcDc5GT7AAD2csyueOlzS0gt338kUlc1/2pf2rvE37THioz3jPpvhezkP8AZuiRvlIh08yQ/wAchHVu2cDAznwyiiv02hQhhoKnTVkiwooorcAooooAK+ov2N/2KNZ/aL1ePXNaWfR/ANrLie9A2yXzA8xQZ/Jn6L05PA6D9in9hXUPjneW3i7xhDPpvgKF90cXKTaqwP3UPVYsjDOOvIXnJX9btD0PT/DWkWel6VZwadptnEsNva2yBI4kUYCqo4AFfI5tnCo3oYd+91fb/gktlTwh4Q0jwF4esNB8P6dBpejWMQht7S3Xakaj+ZJySTySSSSTW9RRXwDbk7vcgKKKKACiiigAooooAKKKKACiiigAooooAKKKKACiiigAooooAKKKKACiiigAooooAKr3FtHdQvFMiyRupVkcZVgeoI7irFFAHyH8ef8AgnV4G+Jf2nVPCJXwV4gcl9lvHusZm/2oh/q8+qYA67TX52/GT9nHx98CNRMPirQ5YLNn2w6pbfvbSb02yDgE/wB1sN7V+51Z+qaTZ65p89hqNpBf2M6lJra6jWSORT1DKwII9jUtFJ2Pxv8AgZ+2l8SPgaYLK11H+3/DseAdG1VjJGi+kT/ej9gDtz1U1+iHwO/br+G3xnFvYzXw8J+IpML/AGbq0gVZG9IpuFf2B2sf7tec/HP/AIJo+EvGf2jU/h/djwlqzZb+z5t0lhI3oOrRfhuA7KK/P74t/s/+PPghqX2bxboFzYQs22G/jHmWs3+5Kvyk452nDDuBS1Q9GfuqCGXI5FOr8Yvgh+238TPgl9nsrfU/+Eh8Px4X+ydXJlRF9I3zvj9gDt/2TX6AfBL9vv4afFgQWWoXn/CGa7JhfserSAQu3pHPwp9AG2k9hTTuJqx9O0VFHIsyK6MGRhkMpyCKlqiQooooAKKKKAEwKWiigAooooASloooAYUBHIzVS5022u42Sa3imjYYZZEDA/UGrpOBQDmi1ylKUdUeba9+zz8OfEodr/wfpUkj/ekit1ic/wDAkwf1rzrX/wBhD4YampFnaX+k572t67Y/7+b6+jFHrSn865J4WjU+OCfyPWw+c5jhlalXlFduZ2+658aaz/wTk0icH+yfF17aHsLy2Sf9VKVwOu/8E8vGdo7HTNe0nUEHQ3AlgY/gFcfrX6DKMUpGa455VhJ/Yt6Nn0VDjfPKGnt+ZeaT/G1z8xNW/Yk+LGmbjFottqAH/PreIM/99stcbq/7OXxM0Td9p8Gaq23r9mhM/wD6L3V+towe1BVf7orklkmHfwya+7/I9+j4k5rBWnCEvk1+p+M+o+B/EWjk/btB1Syx1FzZyR/zAr0P9n343+Jvg54qhhsobrUdJupQtzpChm8zPG+MfwyAdx1xg9sfqf8AZomOfKQ+5WkFnBnd5Ee712ipo5M6M1Up1LNeX/BNcb4gLMcNLDYrCKSku/8AwP1J4n8yJG9RmpKKK+kPyEKKKKACiiigAooooAKTApaKACiiigAooooATApaKKACiiigAooooAKKKKACiiigBMUtFFABRRRQAUmBS0UAFJS0UAFFFFABSYFLRQAUUUUAFFFFABRRRQAUUUlAGJ4psL3VvDuqWWmXw07UZ7aSK3uym/yJGUhXx3wSDj2r4Mu/2AfiFfajcT3GvaPcGVy73EsszSOxOSzZTqevWv0LxxnNA78YrixGDpYm3tL6eZ9DlOfY3Jeb6m0ua17pPY+DdL/4Jy63OB9v8X2dqe/kWjS/zZK7HTP+Cc2gRIP7R8ValdHv9mjSLP8A31vr7BC4Xnml28VzRyvCR+xf5v8AzPVrcaZ5W0dey8kl+lz5t0f9gv4ZacF+1walqeOv2i9Zc/8AfsLXcaP+yp8K9CVfs3g6xkK/8/Ya5/8ARhavWQDj0pcccnNdcMJQh8MF9yPErZ5mdfSpiJtf4nb7rmBo3gXw94dQLpmi2NgBwBbW6R4/75ArcWCNR8kaj8KXr6U7HFdPLGOiR48qs6jvNtvzHBR6UtFFUQFFFFABRRRQAmKWiigAooooAKKKKACiiigAooooAKKKy9e8RaX4V0ubU9Z1G10rToF3S3V5MsUSD1LMQBQBqVn6pq1loenzX+o3lvYWMCl5rm6lWOONfVmYgAe5r4y+N3/BTTwp4UFxp3w/08+LNSXK/wBoXIaGxQ+oHDyfhtHcMa+CPi3+0L4++OGoef4s1+4vbdW3RafEfKtYfTbEvy57bjlj3JqWykj7/wDjn/wUs8I+CvtGmeArUeMNXXK/b5d0dhE3qDw0v/AdoPZq/Pz4t/H3x18b9U+1+LdeuL+NWLQ2MZ8u1g/3Il+UHHG45Y9ya7j4H/sV/En43G3vLbSzoHh6TDf2xqymKN19Ykxuk9iBt9WFfob8C/2FPhv8GPIv57P/AIS3xHHhv7S1WMMkbesUPKp6gncw7NS1Y9EfAPwG/Ya+I3xsNtfyWZ8LeGpMN/auqRlTIvrFFw0nseFP96v0a+BX7Hnw7+AsMN1pmm/2x4hUfNrepqJJge/ljG2IdfujOOCTXuwGBxS1SViW7hRRRTEFFFFABRRRQAUUUUAFFFFABRRRQAUUUUAFFFFABRRRQAUUUUAFFFFABRRRQB+Lf/BSSGSL9rjxWz52yW9iyZ/u/ZYxx+INfMFfcH/BWLwe2k/G/wAO+IUQrb6xo6xFscNNDIwb/wAceKvh+v1nK5qeDptdkvu0NFsFFFFeoMK+9f8Agnp+2mnge4s/hl45vQnh64k2aPqk7cWUjH/UyE9ImJ4P8JPPynK/BVKDiuLGYSnjKTpz2/J9wauf0gBgQCORS54r8y/2E/2+hoy2Hw7+Jmpf6ANsGk+ILp/9R2WCdj/B2Vz93oflwV/TBHWVAykMpGQR0Ir8rxmEq4Op7OovR9GZtWOb8f8Aw90D4p+E7/w34n02HVNHvk2SwSjoezKeqsDyGGCDX43ftc/sea/+zT4ja5h83WPBN7KRYauF5jJ5EM+OFkA6HowGRjlV/bkisLxZ4S0nx14d1DQdf0+HVNIvojDcWlwu5JFP8iOCCOQQCMEV1ZdmVTAT01i91+q8wTsfzv2lpPqF1Da20MlxczOI4oYlLO7E4CgDkkk4xX64/sI/sTw/BLSoPGnjC1jn8eXsWYYHAZdKiYcoO3mkHDMOg+UfxFtz9n7/AIJ++DPgb8T9W8X/AGmTXnWXOh297GD/AGchHLE/xyAkqGwMAZxk5H1hkV6eZ5w8RH2VF+69338htnxT/wAFQ/g9a+LvglF42hgQav4YuIy8wHzPaSuI3T3w7RsPQBvU1+Sdfuz+2Y9tH+y78SjdAGP+x5QM/wB84Cf+Pba/Cava4eqSnh3B/Zen5jiFFFfUf/BPL4L6B8bPjTqWneKdITWdCsdGmupYJWZV8wyRonKkEH52I57GvocTiI4WlKrPZFHy5VjTtOutXv7axsbeW7vLmRYYbeBC7yOxwqqo5JJIAAr9j9d/4JofAvWQ32XQtR0Vm72OpzHH080vWl8CP2Cfhv8AAPxpJ4o0l9T1vVBHss21qSKUWZOdzR7I1G4g43HJAzjqa+clxFh+RuCd+iaJ5jm/2Gf2LLX4B6LF4q8U28V14/v4funDrpcTDmJD0MhH33H+6OMlvr3POKO3FLXwlevUxFR1aju2QFFFFYgFFFFABRRRQAUUUUAFJ25oxzmvlr9uD9ra2/Zz8F/2Xos0c3jrWImWxhOG+xxnINy49jkKD95h3CtWtChPEVFSpq7YHi3/AAUe/bAGh2138KfB19/xMbhNmvX8Df6iNh/x6qR/EwPz+inb1ZsfGX7K/wCzdrH7SnxJt9FtRJa6FaFZ9X1NV4t4M/dB6eY+CFH1PRTXD+BfBHif43/EWz0HSIptX8RazcktLKxYlmJaSWVzkgD5mZj6Gv29/Z1+Auhfs6/DWw8M6OomuMCbUNRKbZLy4IG5z6Dsq9lAHJyT9piatPJsKqFLWo/6v/kXsjuPBfhHSvAXhfTPD2hWUem6Rp0K29tbRDARR/Mnkknkkknk1v0g6UtfCtuTu9yAooopgFFFFABRRRQAUUUUAFFFFABRRRQBSvbyCwtJrm5lSC3hUySTSMFVFAyWJPAAHevxV/bd/abm/aK+KUv9nTOPB+is9rpUXIEvPz3BHq5Ax6KFHXOfqr/gpj+1Z/YmmyfCXwveYv7yNX165ibmGEjK22R3cYZv9nA53nH5k19zkWX8q+s1Fq9vTv8AMtLqFFFFfaFBUlvby3dxHBBG000jBEjRSWZicAADqTUdfeP/AATO/ZdPjPxN/wALS8R2e7RNHm2aPDKvFzdjrLg9Vi7H+/jn5CK4sbiYYSjKpLp+L7A3Y+vP2Hf2ZYv2ePhXE2pQL/wmGtql1qsnVoeP3duD6ICc+rFuoxX0r70YoAxX5HWqzr1JVZvVmQtFFFZgFFFFABRRRQAUUUUAFFFFABRRRQAUUUUAFFFFABRRRQAUUUUAFFFFABRRRQAUUUUAFFFFABRRRQAUUUUAFFFFABRRRQAUUUUAFFFFABRRRQAUUUUAFFFFABRRRQAUUUUAeJftV/s72H7SPwqvdBlEcGt2ubrSL1x/qbgDhSeuxx8rexBxlRX4c+IfD+o+FNd1DRtWtJLDU7Cd7a5tphh4pFJDKfoRX9GR56V+ef8AwUx/ZU/tzTpPi14Ysyb+zjVNetol5mhAwtzgd0GFb/ZweNhz9TkeYewn7Co/dlt5P/glJn5k0UUV+iFhXp/7Ofx21f8AZ5+KGm+K9MLTWynyNQsQ2Fu7ZiN8Z9+AynsyqeeleYUVlWpRrwdOaumB/Q94D8b6P8R/CWleJ9Au1vtI1OBbi3mXuD1BHZgcgjqCCD0rox2r8k/+Cc37WH/CqPFy/D/xNebPCeuTj7JPM3yWF42ADk9I5OFPYNtPA3Gv1sRs1+T5hgpYKs6b26PujNqw6iiivPEFFFFABRRRQAUUUUAFFFFABRRRQAhGa/NX/go5+xx5D33xb8FWP7piZfEOnW6/dPe7RR2P/LTH+/8A3iP0p9aq3NrFe20sE8azQyqUeORQyspGCCO4I7V14PF1MHWVWHzXdDTsfiB+yL+1Dqv7M/xDS+Pm3nhXUSsOr6ah++meJUB48xMkj1BKnGcj9rfCPinSvG3hzTde0S8i1HStQhW4t7qE5WRGHB9j2IPIIIPIr8kv28/2PJfgL4pbxV4ZtXfwJq0x2IgJ/s2c8+S3+weSh+qnkAtb/YG/bHf4IeI08G+K7xm8CanN8k0hyNLnY/6wekbH747feH8W76vMMJTzCgsbh9ZdV3/4KKavqfsBRVe3uY7qKOaJ1kjdQyuhyGB6EHuKsV8SQFFFFABRRRQAUUUUAFFFFABRRRQAyvJ/2iv2jPCv7N/gttc8Qz+fezBk0/SoWHn3soHRR2UZG5zwoPckA9t8Qda1bw54J1rU9A0c+INatLV5rTTFlERuZAMhNx6Zr8GvjN8VfFvxg8fal4g8Z3cs+sM5iNu6lEtFUnEKRn7iqcjHXOSckkn28qy5Y6bcn7sd+7KSuXfjp8ePFX7QfjefxF4ovN7cpaWMRIt7OLPEca9vcnknkmvOaKK/TaVKNKChTVkiwooorUAoopQM0AJX3J+xB+wNc/E6Sx8d/EKzktPCCkTWGlSApJqfcO/dYf1ftheT0v7Dn7AB1wWHxC+KGnlNLG2fS/DtyuDc91muFPSPuIz97q3y8N+mscSQIERQiKMBVGAB6Cvic2znehh3r1fbyX+ZLZXsbKHSrOC0tYI7a1gRYooIUCJGgGAqqOAAAAAKu0UV8QQFFFFABRRRQAUUUUAMpGYICxIAHJJpzda+Ff8AgpD+1j/wrzw5J8NPC95t8R6xB/xM7mFvmsrRh9zI6PIPxCZP8SmujC4aeLqqlDd/ghpFDxb/AMFSNF8MfHm90OHSF1b4d2pFnJq1o2blp1Y754xna8X8IXgkLuDc7a+1PAnxA8PfEzw1a+IfC+r22s6TdDMVxbNkZ7qw6qw7qQCO4r+ePrXp/wACf2ivGv7PPiYat4V1IpBIw+2aXcZe1vFHaRM9fRhhhng8mvtcXw/B0l7B2kl9/wDkynE/fP8AGlr59/Zk/bG8F/tJ6YkFlMNF8VRR7rrQruQeaMDl4m481PcDI/iAyM/QOOc18NVpVKM3CorNEC0UUVmAUUUUAFFFFABRRRQAUUUUAFFFFABRRRQAUUUUAFFFFABWfq+j2Gu6fPp+p2VvqNhOuya2uolljkX0ZWBBH1rQooA+K/jd/wAE0fB3jI3GpeBLs+D9VbLfYZMy2MjegH3os/7JIHZa+B/i/wDs1/EP4G3TL4p8PzwWO7bHqlsPOtJPTEi8An+62G9q/cyql7ZW+pWkttdwR3NtKpSSGZQ6Op6gg8EVLRSZ+Kvwa/a5+JfwQaGDQ9de90aM86PqmZ7XHooJ3R/8AK194/Bn/gpP4A8eeRY+MIZPBOrNhTNMTNZO3tIBlP8AgagD+8av/Gj/AIJz/Dr4j+ffeGw/gbWXywNgm+zdv9qAkBf+AFQPQ18IfGT9i74o/Bkz3V9oja3okeT/AGto2Z4lX1dcb4/csoHoTS1Q9GfsppGsWGuafDf6be2+oWM674rm1lWWORfVWUkEfStCvwf+GPxx8dfBrUPtXhHxHe6Rlt0lsr77eU/7cTZRvqRn0r7b+D//AAVJtbkQWPxJ8PtaycKdX0QbkPu8DHI9SVY+yimmJo/QWiuL+Hnxb8HfFnTBfeEfEdjrcIAZ0t5f3sWf78Zw6H2YCu0qiQooooAKKKKACiiigAooooAKKKKACiiigAooooAKTApaKACiiigAooooAKKKKACiiigAooooAKKKKACiiigAooooAKKKKACiiigAooooAKKKKACiiigAooooAKKKKACiiigAooooAKKKKACiiigAooooAKKKKACiiigAooooAKKKKACiiigBMCloooAKKKKACiiigAooooAKKKKACiiigAooooAKKK8h+Ln7VPw0+CscsfiLxJA2poONJsD9ouyfQov3Pq5Ue9AHr1ct46+JXhf4ZaQ2qeKtesdCshnEl3MFLkdkX7zn2UE1+dXxh/4Ke+K/EfnWPw/0mLwtYnKjULwLcXjD1Cn92n0w/sa+Qtb8Q+J/id4jF1ql9qXiXW7pgitPI9xNIeyqOT9APwqWylE++vjP/wAFRbGzE+n/AA00VtQl5UazrClIh7xwghm9ixX3U18N/Ez4z+NvjHqv27xd4hvNZlDExQyNthhz/wA84lwi/gBXvvwY/wCCcfxG+InkX3iYR+B9HfDH7cu+8df9mAEbf+BlSPQ194/Bn9jT4ZfBIQXWnaKNY1yPB/tfV8TzK3qgxsj+qqD6k0tWPRH5yfBP9hX4nfGQ2942m/8ACLaBJhv7S1hTGXX1ji++/HQ4Cn+9X6AfBH9hH4afBz7PfT2H/CW+II8N/aOrorojesUP3E55BO5h/er6RAxS00rEtiABRgDApaKKoQUUUUAFFFFABRRRQAUUUUAFFFFABRRRQAUUUUAFFFFABRRRQAUUUUAFFFFABRRRQAUUUUAfH3/BTf4SyfEH4Af8JBZQ+bqHhS6F+QBljbONk4H0+Rz7Rmvx9r+jPWdJs9e0q90zULdLuwvIXt7iCQZWSN1KspHoQSPxr8I/2m/gbf8A7Pnxf1rwrcpI2nhzc6ZdOP8Aj4tHJ8ts9yMFW/2lavuuHsWuSWGlutV6df68y4s8oooor7MoKKKKACvt79i//goJd/ClbPwV8Qp59S8IDEVnqZBkn0wdArDq8I9PvKOmRhR8Q0Vx4vCUsXTdOorr8vQLXP6MND17T/E+kWmqaTewajp13GJbe7tZBJHKh6MrDgitLjNfht+zT+2N44/Zsv1t9On/ALZ8KySb7nQLtz5RJ6tE3Jif3GQf4lbAr9SPgp+278K/jXawrZeIIdC1lgN+ka2620wb0Ridkn/ACT6gV+b47Kq+DbaXNHuv1M2rHv8ATj0rOv8AXNO0yya8vL+1tLRRuM88yogHruJxXx3+05/wUg8IfDfTbvR/h/d23i3xS6FEvLdvMsLM9NzOOJWHUKmR6sOh86jhq2InyU43Dc5b/gqX8f7LRvBdt8LdLuVm1bVpI7zVUjbJt7ZGDxo3ozuFYD0TkfMDX5d1q+KvFWreN/EWoa7rt/Nqer38pnubu4bLyOe/t6ADgAADgVlV+p5dg44Kgqe73fqaJWCv1L/4JN/DGTRPhz4n8b3URSTXLxbK0LDrBADuZfZpJGU+8Vfmp8P/AAPqnxK8aaL4X0WHz9U1W6S1gXsCxwWY9lAySewBNfvr8LPh9p3wq+Hvh/wlpQxZaRZx2qPjBkIHzSEerNuY+7GvE4gxKhSVBby/Jf8ABJkddRRRX5+QFFFFABRRRQAUUUUAFFFFACdBQM0Yya5L4lfEfQvhH4J1PxR4kvVs9JsIjJI55Zz0VEH8TscADuTRGLm1GKu2ByX7SP7QWg/s4fDi68Sauy3F6+YdN01XxJeXGOFHoo6s3YepIB/Efx1438T/ABv+I15ruryTax4j1q6CrFChYlmIWOKJBk4Hyqqj0FdR+0l+0Lr37R/xGufEWrFrewjzDpmmK2Y7ODPCj1Y9WbufQAAfdf8AwTr/AGNP+EQsbP4peNbHGu3Ue/RtOuE5s4mH/Hw4PSRgflH8KnPVvl+7oUqWTYV1qmtSX9WX6svY9c/Yh/ZJtv2c/BX9p6zDFN451iJWvpxhvscZwRbI3scFiPvMO4Va+o884paK+JrVp4io6lR3bICiiisgCiiigAooooAKKKKACiiigAooooAQ9K8L/a0/aRsP2bfhZc6yTFceIb7da6PYyH/Wz45dh12ICGb8FyCwr1bxl4s0rwL4X1PxDrl6mnaTpsDXFzcynhEUZ/EnoAOSSAOTX4bftPftBar+0d8Ub/xLe+Zb6ZHm30rT2bItbYE7Qe29vvMe5PoAB7WU4B42tzSXuR38/IaVzzPX9e1DxRrd/rGq3ct9qd9O9zc3MzZeWRiSzE+pJNUKKK/UoJQjyxNAooqzpum3Wsaja2FjbyXd7dSrDBBCpZ5HYgKqgckkkACi/LqwPSv2bfgPq37RHxV0zwtpweGzJ+0alfKuRaWqkb3+pyFUd2Ydsmv3Q8F+EdJ8A+FdL8O6HZpYaTptuttbQIOFRR3PcnqSeSSSeTXjH7F/7NFr+zd8LIba6jjk8W6sEutYuVwcPj5YFP8AdjBI92LHuAPoYD8q/L83zD65W5Yv3I7efmQ3cWiiivDJCiiigAooooAKKKKACiiigAooooAKKKKACiiigAooooAKKKKACiiigAooooAKKKKACiiigAooooAKKKKACiiigAooooAKKKKACiiigAooooAKKKKACiiigAooooAKKKKACiiigAqpe2cF7azW1xCk9tMhjkikUMrqRgqQeCCOMVboo2A/E39t/wDZfn/Z1+JkkumQO3gvW3e40ubkiA5y9sx9UzxnqpXqQ2Pm6v37+O/wX0X49fDbVfCGuJiO6Xfa3QXL2lwoPlzJ7gnkdwWHQmvwu+J/w21z4ReO9X8JeIrY2uqabMYnAztkXqsiHurKQwPoRX6Tk+YfWqXs6j9+P4rv/maJ3OVooor6QYA4ORX61/8ABO79rT/hbfhZPAPii93eMNGgH2W4mb5tQtF4ByesicBu5GG5O4j8lK2/BPjPV/h54s0vxJoN49hq+mzrcW9xH1Vh2I7gjIIPBBIPBry8xwUMdRcHutn2Ymrn9E9HUV47+zF+0NpH7R/wxs/Edh5dvqkWLfVNODZa1uAOR6lG+8p7g+oIHsVflFSnKlN05qzRmLRRRUgFFFFABRRRQAUUUUAFFFFABRRRQBz3jXwhpHj/AMK6n4e16wj1PSNRhaC4tpRw6n9QQcEEcggEcivxN/av/Zh1n9mn4gPp8wlvfDV8zS6RqbLxLGDzG5HAkTIDDvwRwa/dL+deffG34N+Hfjx8PdQ8KeI7fzbW4G6C5jA820mAOyaM9mGfoQSDwTXr5bmEsFU11g91+o07Hwp/wTr/AG0Psb2Hwo8b3/7hiIdA1O4f7h7Wjsex/wCWZPT7nTaB+lVfgF8cPgr4k/Z++Id74W8QwlLiA+Za3sYIiu4STsmjPocdOoIIPIr9Hf2AP20x8VtMtvh740vh/wAJjZRbbC/nbnU4VH3WJ6zKBz3YDPUMa9XNcvjKP1vDaxert+f+Y2up9x0UUV8mSFFFFABRRRQAUUUUAFFFFADema+Df2/P2HR8QLa9+I/gKxA8TwoZdV0q3T/kIoBzLGB/y2A6j+Mf7Q+b7zPemnBzXRhcVUwdVVab1/PyGnY/nAZSjFWBVgcEHqKSv0p/4KB/sOfbl1H4ofD7T8XI3XGuaNbJ/rB1a5iUfxd3UdeWHO7P5rkYr9VwWNp42kpw+a7M0TuJRRU1nZz6hdw2trDJc3MziOKGJSzuxOAqgckk8YFehfl1AjRGldURSzscBQMkmv0t/Yf/AOCf66L/AGf8Qfifp4a/+WfS/DtymRB3Wa4U9X6ERn7vVueF6b9h/wDYFg+HCWPjz4iWcd14rIE2n6PIA0em9w8g6NN6Donu3K/doGK+CzbOfaXoYd6dX+i/zJbADFLRRXx5AUUUUAFFFFABRRRQAUUUUAc743u9csfB+s3Phqxg1LXorWRrCzuZfKjmnCnYrN2BOPT6jrX4F/FceLj8Rdfl8dw3sHiya6eXUEv0KS+Yxz09MYxjjGMcYr+hT+deM/tD/steCv2ktCNr4gsfs2rwoVstctVC3NseoGf40z1RuOTjB5Ht5VmEMDN88dJdeqKTsfhJRXs/7Rf7Kvjb9m3XfI120+26HO5Wy120Um2uB2U/883x1RueDgsOa8Yr9MoV6deCnTd0yy5o+sX/AIf1S11LTLyfT9QtZBLBdW0hjkicHIZWHII9RX6Tfsnf8FLrbVvsXhT4tzR2d5xFb+KFULDKegFyo4Q/9NB8v94LgsfzNorkxmAo42HLNej6oGrn9HFpeQ31tFPbypPBKodJY2DK6kZBBHBBHerW6vxX/ZX/AG5vF/7O9zb6RfGTxJ4ILYk0meT95agnlrdz9099h+U89Cd1frT8IPjX4Q+OPhSLX/CGqx6janCzQ/dntXI/1csfVG/Q9QSOa/N8dl1bAy97WPf/AD7ENWPQKKKK8skKKKKACiiigAooooAKKKKACiiigAooooAKKKKACiiigAooooAKTGevNLRQB4L8Y/2Lvhf8ZhPc32hLousyZP8AaujYt5S3q6gFHPuyk+4r4c+L/wDwTV+Ifgjz73wlPB410tMsIoAILxR7xMcN/wABYk/3RX6ubqWk0mO7R+AH/FSfDbxJ/wAxPwxr1k//AE0tbmBv0ZTX078JP+ClHxJ8CiGz8TxW3jfTEwC11+4vFX2mUYP1dWJ9a/TD4g/CXwd8VtN+w+LfDthrkIBVGuYh5sef7kgw6H3Uivjb4tf8Es9KvzNefDvxJJpcxyy6XrWZYc+izKNyj6q596mzWxV09z2z4T/t5/Cb4pLDbS6yfCuqvgfYtdxApb/ZmyYzz0ywJ9K+hoLiO6iSaGRZYnUMrowKsD0II6ivw/8Aip+zL8Svg1JK/ibwteQWKH/kJWq+fakdj5qZC59Gwfaqfww/aH+InwcmQ+FfFN9p1srZNi7+bat65hfKZPqBn3o5u4cvY/dWivzu+Fn/AAVRdRDa/ELwrv6BtS0FsH6mCQ/mQ/0FfX3wy/aY+G3xfWJfDPiuxub2Tpp9w/2e6z6eU+Gb6qCPequmTZnqdFJ1FLTEFFFFABRRRQAUUUUAFFFFABRRRQAUUUUAFFFFABRRRQAUUUUAFFFFABRRRQAUUUUAFFFFABRRRQAUUUUAFFFFABRRRQAUUUUAFFFFABRRRQAUUUUAFFFFABRRRQAUUUUAFFFFABRRRQAUUUUAFFFFABRRRQAUUUUAFFFFABRRRQAUUUUAFFFFABRRUE08dtE8srrHEgLM7HAUDqSaAJ6K+ffid+3F8IvhassM/iNfEGpR5H2HQQLps+hcERqfYsD7V8ffFT/gqF418R+daeCdGtPClochby5xd3ZHqMgRr9CrfWldDsz9LPEPifR/CGmS6lrmqWej6fF9+6vp1hjX6sxAr5S+Lf8AwUs+HXgrzbTwnbXXjXUlyBJDm3s1PvIw3N/wFSD61+ZvjD4geK/idrAvfEeuaj4hv3O1Gu5mlK5P3UXoo9lAFev/AAn/AGFvi18VTDcLoR8NaTJg/b9dJtwR6rHgyNx0O3B9am76FWXUT4t/tzfFb4sedbPrZ8N6RJkf2foebcFfRpMmRsjqC2D6V5P4E+GHi/4rav8AYfC2gahr94T85toiypnu7n5UHuxAr9KvhN/wTS+HngtYLzxXdXXjXUUwxilzbWYP/XNTub/gTEH+7X1j4f8ADWk+E9Mi03RNMtNJ0+EYjtbKBYY1+iqAKLdxX7H54fB//glvqmoNDffEfXU0uA4ZtK0ciWcj0eZhsU/7of6ivtz4V/ADwF8GLNYfCXhq00ybbte9K+bdSeu6VssR7Zx6AV6RRVJWE3cKKKKYgooooAKKKKACiiigAooooAKKKKACiiigAooooAKKKKACiiigAooooAbk4pema5vxv478P/Djw7c694l1e10XSbYZkuruTaueyjuzHsoyT2Br80f2nv8AgpnrfjM3fh74XCfw7opzHJrso231wOh8of8ALFT6/f6HKciu7B4CvjJWpLTq+iGlc/RkfGHwbL8R08Ax+I7CXxa1u9z/AGUkm6VUXGQ2OFbB3bCdxUE4wCa7kdK/nc8J+O9b8E+NNO8V6Vfyw67YXS3kV2zFmMgOSWz94HkEHqCQetfur+zx8btJ/aC+Fmk+LtMKxSTr5V9Zhsm1ulA8yI/QkEHurKe9duY5VLAKMk7xe78xtWPT6KKK8QkKKKKACiiigBM84r5w/bW/Zet/2k/hqf7PSOHxhowe40m4fAEuR89u5/uvgYPZgp6Zz9IUnbmtKNadCoqkHZoD+cfVNLu9E1K60+/tpbO+tZWhnt50KPG6nDKwPIIIIIqrX6wft6/sP/8AC2ra48f+BbRF8YW8eb/T4xj+041HDL/02UDA/vjA6gZ/KO4t5bS4kgnjeGaNijxyKVZWBwQQehFfquX4+njqV479V2NE7kdFFFeoMKKKKAClBxSUUAPM0jKFLsVHQE8CmUUVKjFbAFFFfa/7B37D9x8WNTsvHvjayaHwTayeZZ2M64OqyKeOP+eII5P8RG0cZI5cViqeDpOrUei/HyQbHtn/AATO/Zal8IaMfip4ls/L1XVIPL0S3lX5oLVvvTkHo0g4X/Yyej19+1FDAltEkcaLHGgCqijAAHQAVN+Nfk+LxM8XWdWfX8F2M3qOooormEFFFFABRRRQAUUUUAFFFQSzJBG8kjBI1BZmY4AA6kmjcCnretWHhvSb3VdTu4rDTrOJp7i5ncKkUajLMxPQACvxi/bT/a3v/wBpLxr9k02Sa08C6VKy6dZtlTcN0NzKP7zDO0H7qnHUsT6B+33+2m/xh1efwF4NvGXwRYS4u7yFsDVZlPXPeFSPlHRiN3OFxxn7Ef7IF7+0b4uGr6zDLa+AtKmH22cZU3sgwRbRn34LMPuqexYV9pl2Dp4Ck8bitH0Xb/gstK2rPR/+Ce/7GB+I2qWvxJ8a2OfC1lLu0vT5041GZT/rGB6xIR06Mwx0BB/VpBtXGMCqGlaVaaDplpp1hbRWdjaRLBBbwIEjiRRhVVRwAAAAKv18zjcZUxlV1J7dF2RLdx1FFFcIgooooAKKKKACiiigAooooAKKKKAGdDSk4Apeor4o/wCCiH7W/wDwqPwu/gHwve48YazAftNxC3zadatwTkdJHGQvcDLcHaTvhsNPFVVShu/6uG584f8ABRj9rX/hZ3iaT4c+Fb3d4U0af/T7mFvlv7tTjAI6xxngdi2TyApr4joJycnrRX6zg8JDCUlThsvx8zXYKKKK7QCv0c/4Jlfsp73j+L3imz4XdH4etZ16nkPdEH8VT/gTf3TXzL+xj+zFd/tI/E2K3u45IvCGklLjWLpcjcuflgU/35MEeyhj1AB/bDTNMtND0210+wt47SxtYlggt4VCpFGoAVVA6AAAAV8fnuY8kfq1J6vfyXb5kt9DRooor4IgKKKKACiiigAooooAKKKKACiiigAooooAKKKKACiiigAooooAKKKKACiiigAooooAKKKKACiiigAooooAKKKKACiiigAooooAKKKKACiiigAooooAKKKKACiiigAooooAKKKKACiiigAooooAK+Q/+CgP7J//AAvbwR/wk/h+0D+NtBhZokjX5r+2GWaD3YcsnuWX+LI+uwMUtbYevPD1FVpvVAfzeujRuysCrKcEEcg0lfeH/BST9kw+CNem+KHhWy26Bqk3/E4toV+WzumP+uAHRJCefRz/ALYA+D6/WsFioYyiqkev4PsarUKKKK7QPZP2Wf2jdW/Zs+J1rr9r5lzotztt9X05Txc2+eoHTen3lPrkdGNfuB4N8W6T468MaZ4h0O+j1HSNRgW4trmI8OhH6EdCDyCCDyK/nbr7P/4J6/teH4PeJk8B+Kr3b4M1if8A0a4mb5dNumOA2T0jc4DdgcNx82flM6y328PrFJe8t/Nf5olo/XSimqwZQQcg96dX56QFFFFABRRRQAUUUUAFFFFABRRRQAUUUUAeJftRfs06H+0v8P5tH1BUs9ctA0uk6tty1tMR0PcxtgBl+hHIBr8V/FvhPxV8EfiJcaTqcVzoPifRLoMrxsVeN1IZJY3HUHhlYdQQRX9CtfM37Z37Ium/tK+D/tenLFZeOdMiY6dfN8onXk/Z5T/dJzg/wsc9CwP0WU5l9Wl7Gt8D/D/gdykzL/Yi/bGs/wBojwwND16WO18faZCPtUIwq38QwPtEY9em9R0JyOCAPqzoK/nn03UfFfwU+IUdzbtd+G/Fmg3ZGGGyWCVDhlYHqOoIOQQSDkGv2W/ZF/au0b9pvwUJSYtO8W6cirqulK3Q9BNFnkxsfxU/KexYzXLfYP6xRXuP8P8AgA0fQdFFFfOkhRRRQAUUUUAFFFFABRRRQA1xkV+YH7f37Dh8Mvf/ABN8AWA/shyZta0e2T/j0Y8tcRKP+WZ6so+51Hy52/p+ahlhjuYnjkRXjcFWVhkEHqCK7cFjKmCqqpT+a7oadj+dHRtFv/EWrWml6XZzahqN3KsNva26F5JXY4Cqo5JJr9av2KP2ErD4HWlr4v8AGcEGpePZk3QwcPDpQI+6h6NLjguOB0XjLN618J/2Qvhv8GviBrnjHw7o/latqUhaETENHp6MPnjt1x8gY5J6kA7QQvFe4dq9nMc6nio+zpaRe/d+XoNu46iiivmSQooooAKKKKACiiigAooooAKKKKACiiigDD8U+FtK8Z6FeaNren22qaVeJ5c9rdxCSORfQg/mD2IzX5j/ALWH/BNnVPA323xR8LorjW9AGZZ9BJMl5aDqTEesyD0++OPvckfqljilIFd2Dx9bBz5qb06roxp2P5v3Ro3ZHUqynBUjBBptfY3/AAUy1b4c3Hxkj0/wlpUEPii1Vj4g1GzbbFLM2CsbIODIoyWcc5YA5IOPjmv1TCV/rFGNVxtfozQK7H4WfFzxX8F/FcHiHwhq82lahHw4Q5jnTPMciHh1PofqMEA1x1Fb1KcKsXGaumB+yn7Kn7enhT4/xWuha35PhjxyQF+wSvi3vW7m3c9z18tvmHbdgmvq7ORX84MMz28qSxO0ciEMrqcFSOhBr73/AGUP+ClWoeFRZ+FfitNNqujjEVv4jAMl1bDoBOBzKo/vD5x339vhcxyN071cNqu3+X+RDXY/Uiisnw94k0zxXo1pq2jX1vqmm3cYlgu7SQSRyqe6sODWtXyLTTsyQooopAFFFFABRRRQAUUUUAFFFFABRRRQAUUUUAFFFFABRRRQAUUUUAFFFFAEUkazIyOoZGGCrDIIrwP4p/sQ/CX4r+dPdeHU0DVZMn+0NCItXz6lADGx9SVJ96+gaKAPy8+KP/BL3xt4d8668E6zZeK7QZK2lzi0uvoNxMbfUsv0r5O8a/Dbxb8MtS+x+JvD+paBdA/L9st2jD47o2MMPdSRX76VnazoeneItPlsNV0+11OxlGJLa8hWWNx6FWBBqeUrmPxj+GH7Zvxb+FPlQ6b4quNS06PAGn6z/pcOB/CN3zIPZGWvrT4af8FUtHvvKtvHnhS40yU4DX+iuJoifUxOQyj6Mxr1T4nf8E7PhL4+Mtxplhc+D9QfJEukSfuS3vC+VA9k218m/Ev/AIJjfEjwqZbjwrf6f4xs1yViRvsl0R/uOdn5OT7UtUPRn6FfDf8AaM+G/wAWFQeGPGGm391J0spJPIuf+/Um1z9QMV6YDmvwJ8Y/DrxX8ONQ+yeJfD+p6BdA/KL62eLdjupIww9wSK774c/tdfFr4XeVHo/jG+nso+BY6m32uDb/AHQsmSg/3SKOYOU/bmivzp+HX/BVi4TyoPHPgxJBwHvdBm2n/vzITn/v4K+nvh9+218HfiL5cdr4vttJvH4+ya2DZsD6bn+Qn/dY1V0TZnvFFVrS8t7+3juLWeO5gkG5JYnDKw9QRwas0xBRRRQAUUUUAFFFFABRRRQAUUUUAFFFFABRRRQAUUUUAFFFFABRRRQAUUUUAFFFFABRRRQAUUUUAFFFFABRRRQAUUUUAFFFFABRRRQAUUUUAFFFFABRRRQAUUUUAFFFFABRRRQAUUUUAFFFFABRRRQAUUVkeIfFWi+ENPa+13V7HRrJetxf3KQRj/gTECgDXor5g+If/BRH4PeBxLFY6tdeK71MjydGtyyZ7fvX2oR7qWr5g+In/BUvxprPmweDvDmneG4DkLc3jG8uB7jhUB9irUrodmfpvNPHbRNJI6xxoCzOxwAB1JNeH/En9tX4Q/DLzYr3xXb6vfx5H2HRR9rkJHUFl+RT7Mwr8lviF8dfiB8VpWPirxbqmsRsc/ZpJytuD7QrhB+C1Z+HH7PXxG+LTx/8It4R1LUrdzgXhi8q2/GZ8J+tTzdiuXufWXxL/wCCqWs33m23gPwpb6ZEchb/AFl/PlI9REhCqfqzivkv4lftA/ET4vSufFXizUdUgY5+x+Z5VsD7QphB9cZr6v8Ahp/wSu17UPKufHXiq10iE4LWOkIbiYj0MjYVT9A4r6z+GX7FXwk+FhimsfC0Or6hHgi/1s/a5cjoQrDYp91UUWbC6R+Unwy/Zx+JHxgkjPhfwnf31q5x9vlTybUev718KcegJPtX198Lf+CV0rGG7+IXioIvBbTdBXJ+hnkHHoQEPsa/Q+ONIkCIoRFGAoGABUtPlFzHl/wu/Zu+HHwbSM+F/CtlZ3ijH9oTJ590fX96+WGfQED2r1CiiqJCiiigAooooAKKKKACiiigAooooAKKKKACiiigAooooAKKKKACiiigAooooAKKKKAENfKv7Tn7fHgv4BC60bS2TxX40QFP7PtpP3Fq/wD08SDOCP7i5b125zX1Rivyn/4KZ/sx/wDCC+MF+J2g2m3Q9em2apFEvy216efM9llwT/vhv7wFenllGhiMQqdd6dPN9ho+XPjT8fvG3x88RnV/F+ryXmwn7NYxZS1tVP8ADFHnA7cnLHAyTXnVFFfqtKlCjFQpqyRoFfTn7B/7TTfAD4ppY6vclPBviBkttQDn5LaTOI7n22k4b/ZYnkqK+Y6KzxGHhiaUqU1owP6PYpUljV0YMhGQwOQR61J+FfEH/BNb9p7/AIWT4J/4V14gu9/iPw9APsMsrfNd2IwFHu0WQp/2SnXDGvt/p3r8jxWHnha0qU91/VzN6DqKKK5xBRRRQAUUUUAJXxh+2Z+wHp3xqW68XeCY7fSPHIBe4tziO31T/e7JL6P0PRv7w+zsk0vNb4fEVcLUVSk7P+tw2P50/FXhTWPA+v3uia/ptzpOrWbmOe0uoyjofoex6gjgggjismv3g+PX7L/gT9orR/s3ijTAmpRxlLXWbPEd3b+gDY+Zck/IwK8ngHmvzK+O/wDwTq+J3wjmnvNDtG8deHlJK3WkxE3Ma/8ATS35YfVN49SK/Q8DnNHEJRqPll2e3yZonc+VKKkuLaaznkhnieGaNirxyKVZSOoIPQ1HX0SkmMKKKUDNPYBKVVLEAAkngAV7B8F/2Tfib8d7iJvDXh2ePS2OG1jUQbezQeocj58eiBj7V+l37NH/AAT48FfAyW01zWyvi7xjEA6XdzHi1tH/AOmMRzyD0dsnjIC9K8XGZth8Imk7y7L9ewm7HzN+xp/wTuvvGE1n4x+KVhNp2gqVlstAmBjnvO4aYdY4/wDZ4ZvYfe/T+wsbfSbGC1tYI7a1gRYooYlCpGijCqqjgAAAACrmMdKU9DX5zjMbVxtTnqPTouiIbuLRRRXEIKKKKACiiigAooooAKKKKAGYwK/NH/goV+23/aLaj8LPAV//AKIpMGvavbP/AK09GtY2H8PZyOv3em7Pcft//tvr4Gtb74b+Ar4HxJMhi1bVbd/+PBCOYY2H/LUjqf4AePmPy/n98BPgV4k/aG+IVn4Y8PxEbz5t7fyKTFZwA/NK5/QDqxIFfW5Xl0acfreJ0S1V/wA3+haXVnR/srfsx65+0x8QI9LtfMsvDtkVl1bVguVgiJ4Rc8GR8EKPqTwDX7Y+AvAui/DXwlpnhnw9YR6bpGnRCGCCMdB3YnqzEkkseSSSetYvwX+Dnh34EeAtP8J+GrXybO3G6a4cDzbqYgb5ZD3ZsfQAADAAFd99OteTmWYyxtSy0gtl+pLdx1FFFeQIKKKKACiiigAooooAKKKKACiiigAopuOgrnPHvjfR/h14R1LxN4gvV0/SNNgM9xPJ2A6ADuxOAAOSSAOtEU5NRW7A8+/af/aJ0f8AZu+GV34hvWS41efNvpWms2GurgjjPfYv3mPYcdSAfw88aeMtX+IPirVPEevXsmoavqU7XFzcSHlmPoOwAwABwAABwK9D/ac/aG1n9pD4mXfiPUC9tpcOYNK00tlbS3B4HoXb7zN3PsAB5FX6dlOXLB0uaXxy38vI0SsFFFFe+MK6T4cfD3W/ir420jwr4dtDeavqc4hhQfdXuzseyqAWJ7AE1ziqXYKoJYnAA71+v3/BPj9k0fBHwX/wl/iWzCeNddhB8qVfn0+1OGWL2duGf0wq/wAJz5OZY6OCotv4nsvP/JCbse6/s9/A3RP2ffhnpvhTRlEjxDzb29K4e7uWA3yt9cAAdlCjtXp3Wg5o6Cvymc5VJOc3dszFooopAFFFFABRRRQAUUUUAFFFFABRRRQAUUUUAFFFFABRRRQAUUUUAFFFFABRRRQAUUUUAFFFFABRRRQAUUUUAFFFFABRRRQAUUUUAFFFFABRRRQAUUUUAFFFFABRRRQAUUUUAFFFFABRRRQAUUUUAFFFFAGR4l8Pad4u0HUNE1e0iv8ATL+B7e5tphlJI2GGU/ga/EX9rj9mjUf2a/iZNpuJbnwzqBa40fUHGfMizzGx6eYmQD65VsAMBX7oda8s/aJ+BGh/tDfDa/8ACusgQzP+9sL8LuezuQDskX1HJDDupI46j18rzB4Grr8D3/zGnY/BCiun+JXw7134UeN9W8KeI7RrPVtNmMUqfwuOquh7qwIYHuCK5iv1OnUVWKlB3TNAo6UUVYH6lf8ABOT9sEeN9Ktvhd4wvc+ILCLbo17O3N7bqP8AUsT1kQDj+8o9VJP3wea/nJ0bWb7w9q1nqmm3UtjqFnMs9vcwMVeKRTlWUjoQQDX7T/sYftV2P7SfgFVvpIrbxrpSLHqtkuF83stxGP7jdwPutkdNpP55neWexl7ekvde67P/ACZDR9IUUUV8qSFFFFABRRRQAUUUUAFFFFABRRRQAUUUUAfHf7dH7Flv8d9El8XeFLaO38fWEXMa4VdUiUcRsf8AnoB9xj/unjBX8svh78QPFPwM+Idpr+hzzaPr+lTskkUyFc4OJIZUOMqcFWU/oRmv6D+K+GP29/2H1+KFpd/ELwJZBfF9um/UdMgXH9pxqPvoB/y2AHT+MDH3gM/U5VmaivqmJ1g9E308n5FJ9D6C/Zl/aT8O/tKeAYta0pltNYt9seqaS75ktJSP/HkbBKt3AI4IIHs2RX8/fwb+MPij4BfEC08TeHLhrW+tm8u4tZc+VcxZ+eGVe6nH1BAIwQDX7X/s+/tA+HP2ifANt4j8PTCOdcRX+nSMDNZTY5R/Ud1bow9DkDkzTLXg5e0p6wf4eQNWPVqKKK8EkKKKKACiiigAooooAKKKKACiiigAooooAKKKKACiiigAooooAKKKKACiiigAooooATvXzV+25+1Hb/s5/DeRNPmjk8aayjwaVAcMYRjD3LD+6meAerEDkbsey/FL4l6H8IPAmr+LfEFwLfTNNhMj4xvkbokaDuzMQoHqa/C346fGbXPj18StV8X67IRLdNstrVWJS0t1J8uFPYA8nuSxPJNe/lGXfXKvtJr3I/i+xSVzhr6+uNTvbi8u55Lm7uJGlmmlYs8jscszE8kkkkmoKKK/TkraFhRRRQAUUUUAe3/s2ftceN/2a9ZB0e5/tPw5NJuvNAvHPkS+rIf+WcmP4l9BuDAYr9dP2fv2mvBP7Rnh0X/hq+CalCoN7o90Qt1an/aX+Jc9HXIPscgfg5W14N8aa78PvEVnr3hzVLnR9XtH3w3dq5V1Pce4PQg5BHBBFfP5hlFLFpzh7s+/f1/zE1c/on4o4618Qfsnf8FG9D+Jws/C/wARXt/DnipsRQ6nkJZXzdBkniKQ+h+UnoQSFr7dDAjOc1+dYnDVcLPkqqz/AD9DO1iSiiiucAooooAKKKKACiiigAooooAKKKKACiiigAooooAKKKKACiiigAooooAKKKKACiiigDP1bRrDX7GSy1OxttRspRiS3uolljcehVgQa+e/iP8AsA/B74gGSaHQpfC18+T9o0KXyVz/ANciGjA+ij619KUUAfmV8RP+CV/ivSzLP4M8UafrsI5W11KNrSbH90MNysfcla+ZPiD+zX8TvhcZG8R+C9UsraPO68ih8+3H/bWPcg/Ov3QpCAeozU8pXMfgd4L+KXjH4cXIm8M+JtV0J87mWyunjR/95QcN9CDX0b4C/wCCl/xY8MeXFri6X4ttlwGa8tvInx7PFtGfcqa/RXx9+zT8MficJG8ReCtKu7iTO67hh+z3B+sse1z+dfN/j3/glp4J1fzJvCvibVPDszZIhvEW8gHsPuOB7ljSs0O6ZY8Cf8FS/AWtCOLxR4d1bw3O33pbcreQL9SNr/khr6F8D/tPfCz4i+WNC8daPcTyfdtrif7NOfpHLtY/lX5z+Ov+Cavxb8MeZLo6aX4rt15H2C6EUuPdJdoz7BjXz54y+Enjb4dyMviXwrq+iAHHmXlnJHG3+65G1vwJou0Fkz96kdZFDKwZTyCDnNSV+DHgv40ePPh0UHhvxdrOjRp0gtrx1hP1jztP4ivfPBf/AAUr+L/hry49Vk0nxRCOCdQsxFJj2aEoM+5Bp8wuU/Wuivgrwf8A8FWfDt0I08VeCNR05ujTaVcpcg++1/LIHtk17l4Q/bv+CnjHaieMI9IuG6w6tbyW236uRs/8ep3QrM+g6KwvDvjfw74vg8/Qde03W4cZ8zT7uOdcfVCa3KYhaKKKACiiigAooooAKKKKACiiigAooooAKKKKACiiigAooooAKKKKACiiigAooooAKKKKACiiigAooooAKKKKACiiigAooooAKKKKACiiigAopCQOpxXGeLPjD4H8Cbx4h8XaLo7p1iu7+NJD7BCdxPsBQB2lFfL/AIw/4KK/BbwvvW01i/8AEcycFNJsXIz7NLsU/UE14d4y/wCCr0h3xeE/Aar/AHLnWLzP5xRgf+h0rodmfojVLUNTs9ItZLq+u4LK2jGXluJAiKPck4FfkF40/wCCgvxp8YCRIvEMHh62frBo1okWPo7bpB+DV4X4l8b+JPHF39o1/XdT125zkSahdyTsD7FiaXMPlP2K8cftrfBrwEJEvPGtlqVyvAt9HDXjE+m6MFAfqwr558ef8FWtHthJF4O8FXd83RbrWbhYFHv5ce8kf8CFfFXgf9mn4o/EYxnQPA+sXcEn3bqW3NvAf+2sm1P1r6I8C/8ABLb4ga15cvifX9I8NwN96KHdeTr9VG1Pyc0rtjskee+PP+Cgvxm8biWKHXoPDNo//LDQ7cREfSRt0g/BhXgmq65r3jfVhPqV/qOvanMdokupnuJnJ7ZYkmv1I8Bf8EzvhV4Y8uXXptV8W3K8st1cfZ4CfZIsN+Bc19G+CvhP4M+HEAi8MeF9K0MAbS9naIkjf7z43N+JNFm9wulsfkL8Pv2KfjF8RvKksvB13plm+D9r1kizQD12vh2H+6pr6d+HX/BKZB5U/jrxmW6b7HQYcflNKP8A2nX6F5PpRk+lOyFdni3w5/Y9+EfwvEUml+DrK8vY8H7dqo+2Tbv7w8zIU/7oFeypGsSBUUKoGAFGABUtFUSFFFFABRRRQAUUUUAFFFFABRRRQAUUUUAFFFFABRRRQAUUUUAFFFFABRRRQAUUUUAFFFFABRRRQAUUUUAN7iuY+IvgLR/ij4J1rwrr1sLrS9Tt2t5k7jPRlPZlYBgexANdQRmgdKItxalF6oD+fn44fB/WPgX8TNa8Ha0pM9jL+4uAuEuYG5jlX2ZccdjkHkGuDr9hv+Chn7Mh+NXwybxPotn5ni/w1G80Sxrl7y0+9JD6lhy6j1DAffr8eSMHBr9VyvGrGUE38S0fr/wTRO4UUUV7Azp/hn8RNZ+FHjvRvFugXBt9U0u4E8RP3XHRkYd1ZSVI7gmv3d+Cnxa0b43fDXRvGGhyZttQiBlgLZe2mHEkT+6tke4wRwRX8/dfXH/BPL9p0/Bb4kf8Itrl35fg/wASyrFI8jYSzu/uxzc8BW4Rz6bSfuV8znWA+sUfawXvx/Fdv8hNH7F0UgbcuRS1+cGYUUUUAFFFFABRRRQAUlLRQB578QfgN8PPisjf8JX4O0jWJmGPtM9souAPaVcOPwavDNe/4Jj/AAQ1edpLXTdX0VT/AMs7HU3ZR/393n9a+tMUnIrop4qvSVoTaXqO58e6d/wSz+DFk+6Z/Ed+M523GoqB/wCORrXrXgT9jz4N/DWWKfR/AWlm7i5S5v1a8lVv7waYttPuMV7QCfrSjpVzxmIqK0qja9QuMRFjUKihVAwABgCpKKK5BBRRRQAUUUUAFFFFABRRRQAUUUUANHSvjL9u/wDbYg+CulXHgrwddpN47vIsT3EZDDSomH3j/wBNSD8q9gdx/hDbX7bf7aNn+z1oMnhzw5NDe/EDUIv3UfDppsbDiaQd2P8AAh69TwMN+T3hbwv4r+N/xDg0vTIrrxB4o1u5LFnYu8sjEs8kjnoByzMeAASa+nynK1UX1nE6QWqv1835FJFj4YfDLxT8d/iHZ+HdAt5dT1rUZTJLPMxKxrnLzSvzhRnJJ5OcDJIB/a/9m39nXw3+zh8P4PD+ioLm/m2y6lqroBLezY+8fRBkhV6AepJJxP2UP2WdD/Zm8EiygVL/AMT3qq+q6vt5lcdI488iNcnA78k8nA949hXPmmZvFy9lS0gvx8/8gbuOooorwCQooooAKKKKACiiigAooooAKKKKACiiigCvLOlvE0kjBI0BZmY4AA6kmvyB/b9/a9f45+LG8I+Gbs/8ILo0xxLG3GpXAyDMfVF5CDvy3cAe5/8ABR39sMaVbXnwn8G32b6Zdmv38Df6pCP+PVSP4mH3/QfL3YD8z6+5yPLLJYqstfsr9S0uoUUUV9oUFFFe8/sf/sw6j+0r8SYrKRZbXwpppWfWL9BjbHn5YUP/AD0fBA9AGbnGDhXrww9N1KjskB7x/wAE3/2R/wDhN9ag+KPiyy3aBps3/EntJl+W8uVP+uIPVIyOPVx/sEH9UQMCsvw9oGn+FdEsNH0q0isNNsYUt7a2hXakUajCqB7AVpjrX5PjsZPGVnUlt0XZGbdx1FFFcIgooooAKKKKACiiigAooooAKKKKACiiigAooooAKKKKACiiigAooooAKKKKACiiigAooooAKKKKACiiigAooooAKKKKACiiigAooooAKKKKACiiigAooooAKKKKACiiigAooooAKKKKACiiigAooooAKKKKACiiigD5N/bx/ZKh+P8A4KOv6BbKPHWiwsbbAAN/AMlrdj/e6lCehJHAYkfjlcW8tpcSwTxvDNExR45FKsrA4IIPQg1/R7/Kvzc/4KRfse5+1/FvwbY4/j8Q2EC/+Tagf+RMf7/9819bkeZeyaw1Z6PZ9vIpM/OGiiiv0AsK7P4RfFfX/gp490vxb4bufI1Cyf5o2J8u4iP34pB3RhwfwIwQCOMorOpTjUi4TV0wP34+Avxt0D9oD4cad4r0GTCSjy7uzdgZLO4AG+J/cZyD3BB716V+FfhT+yl+01rP7NPxDi1W38y78O3pWHV9LDcTxZ4dQeBImSVP1B4Y1+2vgfxjo/xA8LaZ4i0C/j1LSNRhE9vcxHhlPYjqCDkEHkEEHkV+XZpl8sDV0+B7P9DNqx0VFFFeOIKKKKACiiigAooooAKKKKACiiigAooooA/Pj9vv9hj/AISpdQ+Jfw80/wD4nSgz6zotsn/H4By08Sj/AJad2Uff6j5s7vgz4DfHfxN+zx49tvEvh2c8ER3unysRDeQ5+aNx+obqp5Ffvv1NfnP+31+wmb7+0fiX8OdO/wBK+a41rQ7VP9Z3a4hUfxd3QdfvDnOfrcszKM4/U8XrF6Jv8n+jKT6M+0fgX8cfDPx/8BWnijwzc7o3wl1ZOR51nNj5opB2I7HoRgjg16QOnpX4H/s9ftC+J/2cfHkPiHw/MZbd8R6hpcrEQ3sOeUYdmHJVuqn1BIP7WfBP42eGvj94FtPFHhi7EtvINlxbSYE1pNj5opF7MM9ehGCMg15uZ5ZLBT54awez7eTBqx6NRRRXiEhRRRQAUUUUAFFFFABRRRQAUUUUAFFFFABRRRQAUUUUAFFFFABRRRQAwn2pskixKWYhVUZJJwAKf2r4N/4KS/tY/wDCD6BL8LvC95t8QarDnV7mFvms7Vh/qsjo8g6+iH/bBHRhMNPF1lSh1/BdxrU+Zf2/f2rm+O3jr/hGfD92W8EaDMywvG3y39yMq059VHKp7Zb+LA+SqKK/W8LhoYWlGlTWiNAooorqAKKK674U/DDXPjH4/wBI8I+Hbfz9S1GYRhjnZCg5eRz2VVBJPtxk4FZ1KkacXOTskB6Z+yl+yXrv7UGuapFbXn9iaFpsDG41WSEyIJ2U+VEq5G4k8nnhQe5UHjPjd+z/AONP2fvFLaL4u0trbeSbW/hy9rdoP4opMc9sg4YZGQK/bn4H/B7Q/gT8N9K8H6DGRb2ibp7llAkupzjzJn92P5AADgCtf4hfDbw18VvC9z4f8V6Tb61pNwPmhnXlW7OjDlGGeGUgj1r4X+35rEt2vT7dfUjmP56KK+vv2r/+CfPiX4KG88R+EBceKPBS5kfau6809ev71QPnQD/loo453Bep+Qa+zwuLpYuHPSd0XuHSvsX9k/8A4KGeI/g0bPw141a48TeDFxHFIW3Xmnr0HlsT+8Qf3GPAxtIAwfjqvpD9ib9mJv2gPiE1/raG38CaCVudVuHOxJscrbhv9rGWP8Kg8glc82Y08PKhJ11ov608wZ+y3hHxVpnjrwzpniDRLn7XpOpQJc2txsZPMjYZB2sAR9CK2x0r8dviR+35440z48aprnw/1f7B4Ostmm6bocke6xltIchWaHgKX5bK7WAYLnAr7A/Z9/4KV+Avif8AZdK8YhfA/iF8J5lzJusJ2/2Zj/q89cSYA6bia/Pq+U4mjTVVRunr5r1M7M+y6Kq21xFewJNBIk0Uih0kjYMrKeQQR1Bq1XjiCiiigAooooAKKKKACiiigAooooAKKKKACiiigAooooAKKKKACiiigAooooAKKKKACiiigAooooAKhlhjuI2jkRZEYYZWGQR6EVNRQB5J40/ZU+E3j/zG1jwHpDzSfeuLOH7JKx9S8RVifqa8F8af8Etvh5rJkk8O69rXh2ZukcpS7hX6KQr/AJvX2rRSsh3Z+WvjL/glt8RNI3yeHtf0TxDCvRJWe0mb6KQy/wDj9eH+L/2QvjF4ILnUfAGryxp1l06IXqY9cwlsD61+3VFLlHzM/n0lh1Tw1qO2RLvS76E5wwaGVD+hFeieFP2p/i34K2DSviBrixp92G6uTdRr7BJdyj8q/bDXfCui+Kbb7PrWj2Gr2/8AzyvrZJl/JgRXkXi39ir4K+Lt7XXgGws5W6SaW0lntPssTKv5jFLlHzHwd4Y/4KafF3Rdi6kmh+IUHDNeWRic/QxMgB/CvXPDH/BWGFtieIfh9In96fTdRDZ+kboP/Qq7XxT/AMEtPhzqfmPomv69osrdFleK5iX6Aqrfm1eSeJv+CUfiu13nw/440jUgPujUbaW0J/7482jUND33w1/wUt+Dmt7Bfy63oDH7xvrDeo/78s5x+FepeHf2tvg74nC/YviLoaFui31x9kJ/CYKa/NnxH/wTx+N2g72h8OWutRL1k07UIT+SuysfwFeWeIf2efid4VLnVPAPiK1jXrN/ZsrR/wDfaqV/Wi7CyP3D0fxRo3iOHzdJ1ax1OPGd9ncpKPzUmtUEHoc1/PgyX2kXeGW4srmM9CGR1P8AMV1+g/Hf4keGNo0rx34jsUXpFFqkwT8V3YP5Ucwcp+8NFfjFof7d/wAcdB2iPxxNdxjql7aW8+f+BNGW/Wu+0X/gp/8AFzTdovLPw5qy9zcWUiMfxjkUfpT5kLlZ+r9Ffm1pH/BWLXYdv9qfD7T7v1+yai8Gf++keu00r/gq94Zm2/2l4D1W19fst5HNj/voJTuhWZ940V8faZ/wVC+Et6ALnTfE2nt3MtlCwH/fMxP6V1enf8FEvgbfAed4mu7AntcaXcHH/fCNRdBZn0tRXh+n/tr/AAR1LHk/EHTkz/z3jmh/9DQV0Nj+078I9Rx5XxJ8LrntNqsMR/8AHmFMR6fRXGW3xm+H9/j7N448OXGenlatA38nrWtvHHh27x5Gv6ZPnp5d5G38jQBu0VTh1O0uAPKu4Jc/3JAf61Z8xf7w/OgB9FN3r/eH50b1/vD86AHUU3ev94fnRvX+8PzoAdRUZlQDJZQPc1Tn1rTrVSZr+2iA/vzKP5mgDQornbn4heFrME3HiXSIMdfMvol/m1Y938c/hvYZ+0+P/DFvjr5usW6/zegDuqK8nvv2qvg/p+fN+JHhx8f88L9Jf/QCa53Uf26PgbpufN8fWr4/597S5m/9AjNAHvVFfL+pf8FHvglY58jWdS1DH/Ptpkoz/wB9ha5LU/8AgqX8L7QFbLQvE9846E28EaH8TMT+lK6HZn2bRXwDq3/BWPSYg39mfDu8uT2N1qiw/wDoMb1xWr/8FW/F027+y/BGi2fp9ruJZ8fXaUzRdBZn6Z0V+SOtf8FLvjLqm77NPomkZ6fY9P3Y/wC/rPXn+uftq/GzxBu+0/EHUoQ3/PksVrj6eUi0uYfKftaWA6kCub8QfEnwl4UDf234o0bR9v3vt9/FDj/vphX4Za78VPGvird/bPi3XNW3dRe6jNNn/vpjWNpeg6rr9x5OnafeajMf+WdtC0rfkAaXMPlP2X8Rfts/BPwwrC58fWFy46Lp8ct3n6GJWH615X4l/wCCoXwt0oumlaX4g1uUfdZLeOGI/i77h/3zXwF4c/ZT+L3ior9g+HevBW+693ZtbIffdLtGPxr1Tw1/wTU+M+ubPttpo/h8Hr/aGoK5H/fkSUXYWR6j4m/4Kv6vNvXw74AsrXH3ZdTv3nz7lEVMfTdXkXin/go18avEW9bXV9O8Pxt1TTNPTgexl8wj869k8Mf8Enb6Qo/iH4gW8IH3odN09pM/R3dcf98mvXPC/wDwTH+EuibH1O413xBIPvLc3ixRn6CJVYf99GjUND83PFfx3+IvjguNd8ba7qUT9YJb+TyvwjB2j8BXOaB4R1/xfc+RoujajrVxnHlWFrJO+fooJr9p/Cv7KXwj8GbP7L+H2ib4/uy3tv8Aa5B7hptxz75r1Gx0+20y1S3tLaK1gQYWKFAir9AOBRyhzH42eD/2FPjX4y2PF4Mn0q3brNq80drt+qMd/wCS17j4O/4JTeJLvY/inxrpmlr1aLS7d7psem5/LAP4H8a/S2inyoXMz5J8F/8ABNH4R+GzHJq/9r+KJhyy3t35MRPssIQgexY1714M+B/w++Hflnw34O0bSZU6XEFmnnfjIQWP4mu8op2FcQADoMUtFFMQUUUUAFFFFABRRRQAUUUUAFFFFABRRRQAUUUUAFFFFABRRRQAUUUUAFFFFABRRRQAUUUUAFFFFABSClryz43/ALRPgf8AZ88PnUfFerJBNIpNrptviS7uiO0ceenbccKO5FOEJ1JKEFdsD0yWZLeNpJGWNFBLMxwAPUmviH9p3/gpT4d+HRu/D/w5+z+K/Ea5jk1Mndp9o3+yQf3zD/ZO3/aOCtfHX7Tf7d3jj9oOS50m0kfwt4NYlRpNnKd9yvrcSDBf/dGF6cEjNfM1fbYDIVpUxOr/AJf8y1Huffvwo/4Kx+JdKaG1+IPhq2123GA2oaQ32a4A/vGM5Rz7AoK+zPhT+2x8IvjB5MOleK7fTdTkwBpms/6JPuP8I3Ha59kZq/DalBxXpYjIsNW1h7r8tvuHZH9HyEOAQQQe4pxGK/Bv4U/tX/FP4NGGLw14uvk0+PAGmXrfabXHoI5MhfquD719mfCj/grTaXIhs/iL4TktnOA2p6A+9PqYJDkD1IdvpXy+IyPFUdYe8vLf7ibM/RkdKDXmHwu/aR+G/wAZIkPhLxZp2p3LDJsTJ5N0vrmF8P8AjjHvXpx5HFfPzpzpu01Z+ZIbcivx3/4KIfsyf8KX+JX/AAlWh2nleEPEsrSosa4Szu/vSQ8cBW5dR6bgOEr9iegrgPjf8ItI+OPwz1nwfrSf6PfxYhuAuXtphzHKvurYPuMg8E16OXY14Kup/Zej9Bp2P5/KK6T4j/D/AFj4XeN9Z8K6/bm21XS7hoJl/hbHKup7qykMD3BBrm6/WKclUipRejNAoBwaKKvcD9f/APgnb+0//wALl+HP/CI65deZ4u8NwrEXdsveWYwscvqWXhGP+6SctX2F1Nfz6fBr4s6z8EviRovjHQpMXmnzBnhLEJcRHiSJ/wDZZSR7cEcgV+73wu+JGjfFvwFo3i3QZvP0zVIBMmfvRt0eNh2ZWBUj1Br8zznAfVa3tIL3Jfg+xDR19FFFfPEhRRRQAUUUUAFFFFABRRRQAUUUUAFFFFABRRRQAUUUUAFFFFABRRRQAnavl79tD9sjTP2cfDjaVpDQ6j4+1CImzsydyWiHjz5h6f3V/iI9Aam/bG/bH0j9m3w0bDTTFqnjvUIj9h08nK2ynjz5gOig9F6sRjgAkfkFNN4s+NfxCLub3xP4s167/wB+a4lY9B2AA+gUDsBX0mV5X7f/AGjEaQX4/wDAKSCzs/Fnxs+IawwreeJvFmu3ZPJ3yzysckknoBySTgKB2Ar9iP2PP2RNI/Zo8I+dc+TqPjfUYx/aWpqMiMdfIhJ5EYPU9WIyeihc/wDYx/Y40z9m7w0NT1RYdS8d6hEBe3oGVtUPP2eE/wB0HG5urEegAr6g460s0zT2/wDs9DSC/H/gA2LRRRXzhIUUUUAFFFFABRRRQAUUUUAFFFFABRRRQA0HmvlT9un9rqD9nrwY2iaDcRy+PdYhItEGG+wwnINy49eoQHqwJ5CkH0b9p39o7Q/2a/hxca9qBS61e43RaVpe7D3c+O/cIuQWbsMDqQD+IvxB8f658UfGOqeKPEd8+oaxqMxmmmfoOwVR/CqgAADgAAV9Hk+WfWp+1qL3F+L/AMikrmJe3txqN5Pd3U0lzdTu0ss0rFnkcnJZieSSSSSagoor9KiuUsKKKs6bp11rGoW1hY28t3e3MqwwW8KFnkdjhVUDkkkgAChvlA6T4VfC7XvjJ480rwl4btTdanqEuwE5CQoOXkc9kUZJPtxkkCv3L+APwR0P4AfDbTfCWhoGWEeZd3bACS7uCBvlb64AA7KFHavK/wBiH9k61/Zx8CC+1aCObxxrMavqM4w32VOq2yH0XgsR95vUKuPp4fpX5nm+ZfW5+zpv3I/i+5DdxaKKK+eJCiiigAooooAKKKKACiiigAooooAKKKKACiiigAooooAKKKKACiiigAooooAKKKKACiiigAooooAKKKKACiiigAooooAKKKKACiiigAooooAKKKKACiiigAooooAKKKKACiiigAooooAKKKKACiiigAooooAKKKKACiiigAqrdWsV5bywzxJNFKpSSN1DK6kYIIPUEdqtUUAfjd+3h+yDL8BPFh8TeG7Z38BaxMfKCgn+zpzkmBj/AHTyUJ7AqeVyfk2v6HvHvgrRfiN4S1Tw14gsY9R0fUoTBcQSDqD0IPZgQCCOQQCORX4jftSfs261+zV8Rp9EvRJd6JdFp9J1QrhbmDPQ9hIuQGX1wejDP6Hk2Z/WIewqv31+K/zLTueNUUUV9UUFfWf7CX7Yc/wA8Tr4Z8SXEkvgPVph5pOWOmzHjz1H9w8B1HYBhyMN8mUVy4rDU8VTdKorpgf0bWN5b6haQ3VrMlxbTIskc0TBkdSMhlI4IIOcirfpX5ff8E8P20f+EWubL4XeN7/GkTuI9E1K4fi1kJ4t3Y/8s2J+U/wk46Ebf1BVs1+UY3B1MHVdOfyfdGbVh1FFFcYgooooAKKKKACiiigAooooAKKKKACkIzS0UAfm1+3t+wbgaj8S/htp3HzXGs6Dap+LXECj82Qe7DuK+NP2eP2hvE/7OXjqLXtAlMtrIVj1DS5WIgvYgfusOzDkq45U+oJB/e3Ga/OD9vD9gnd/aHxI+GenfN81xrHh+1Tr3ae3UfiWQfVe4r67LczhVh9Uxeqeib/J/oy0+jPtv4JfHHwv8fvA1p4l8MXYlgcBLm1kIE9nNjLRSL2I9ehGCMg16KPWvwN/Z/8A2gvFP7OnjqHxD4dn3wviO/0yZj5F7FnlHHYjnaw5U+xIP7TfAb49eF/2hPA8HiPwzdZHCXlhKQJ7KbHMci/ybow5FeZmWWTwUueGsH17eTE1Y9OooorxCQooooAKKKKACiiigAooooAKKKKACiiigAooooAKKKKACiisLxf4q0vwV4a1PXtavI9P0nToXubm5lOFRFGSfc+gHJOAOaEnJ2QHmH7VP7Rmmfs2fC67124MdzrlzuttI09jzcXBHUjrsT7zH0wM5YV+HninxPqfjTxHqWu61eSX+q6hO9zc3Mpy0jsck/8A1hwOgr039qX9ofVf2kPile+ILrzLbRrfNtpOnseLa3B4yOm9vvMfU46AV49X6dlGXrB0eeXxy3/yNErBRRRXvjCiiigB0cbTSKiKXdiFVVGST6Cv2N/YF/ZQT4DeAh4g1+0C+N9eiV7kSL81jbnDJbj0boz/AO1gfwAn5l/4Jsfsmf8ACZa3F8VPFVnu0PTJiNFtpl4urlTzOQeqRnp6uP8AYIP6mdjXwWeZj7R/VqT0W/8Al/mS30HUUUV8eQRkBhjGQeoNfDX7WH/BN7R/iN9t8T/DSO30HxM2ZZ9I4js75up2doZD/wB8E9QuS1fc/Q0uMCujDYmrhJ89J2f5+oH4BeFPgF428UfF20+Gw0S50/xTLc+RNbXkZT7Oo5aV/wDYVctuGQR0zkZ+9/2u9f0P9jn9lzSPg94Nk8vWNfiaK6uVws0kHH2m4fH8UpxGAf4SwH3BX3NrFtoGhz3XizUbaxtbmwspFm1eWJRLFar+8dTJjIQbdxGccZr8MP2mPjXefH/4xa74tnLpZSyfZ9Ot3/5YWiEiNcdiRlj/ALTtX2GFxFTOa8XONoQ1a7voXueWUUUV9rYo9w+Av7YvxH/Z9nig0TVzqOgK2X0LUyZrUjvs53Rn3QjnqDX6V/s+/wDBQb4cfGwW+m6jcjwb4nkwv9n6pIBDM/pDPwregDbWJ6A1+MlKDivDxmU4fFapWl3X69xNXP6P1YMAQcilPWvxu/Y//a6+L3hLxt4c8DaLOfGWl6jdR2cGi6tIzCIE4Jjm5aJVGSfvIACdtfsehyoz1r88x2CqYGooTad9iWrElFFFcJIUUUUAFFFFABRRRQAUUUUAFFFFABRRRQAUUUUAFFFFABRRRQAUUUUAFFFFABRRRQAUUUUAFFFFABRRRQAUUUUAFFFFABSEZpaKAMzVfDula9D5Wp6ZZ6lF02XcCyj8mBrzzXf2W/hJ4kDG9+HXh7c3V7axS3Y/Vowpr1aigD5n1v8A4J3/AAQ1jcYPDl3pLt1ay1Kf+TswH5VwOtf8ErvhzdbjpnibxJYMe08kE6j6Dy1P619rUUrId2fnjq//AASZ+82l/Ej6R3ekf+zLN/SuL1X/AIJV/EKDJ07xX4buwOn2hp4Sfyjav1ByfSjJ9KVkO7PyO1P/AIJr/Giwz5Fno+o4/wCfbUVGf++wtcrqP7Bnx00wnf4FlmUfxW9/ay5/BZSf0r9nKKOVBzM/D2//AGTfjFpufN+HPiB8f88LNpv/AEDNc/e/Ar4k6bn7X8P/ABRbY6mbR7hf5pX7xUhGaOUOY/AO68BeJ7DP2nw9q1vjr5tlIv8ANayp7G8tTia3nhPo6Ff51/QhtHoPypDEhGCqkfSlyj5j+er94P7/AOtTR315AMR3E0Y/2XIr+gKfQtNuQfO0+1lz13wqf6VRl8C+HJzmTw/pbn/as4z/AEo5Q5j8FE8Q6vEMJqV6g/2Z3H9akHinWx/zFr8f9vD/AONfvA/w18Iyfe8LaK310+I/+y1G3wr8Fv8Ae8I6EfrpsP8A8TRyhzH4RnxRrZ/5i1+f+3h/8ahk13VJfv6hdv8A70zH+tfvGvwt8GJ93wloY+mnQ/8AxNSJ8OPCcf3PDGjr/u2EQ/8AZaOUOY/A+S5uZuZJZX/3mJqP94f7/wCtfv7F4L0C3/1Wh6bH/uWkY/pV+DSrO15gtIIf9yNV/kKOUOY/n+ttH1K9x5FldT56eXEzfyFa1r8NfF9/j7N4X1q4z08qwlbP5LX767F/uj8qXaB2FHKHMfhLZfs9fFHUcfZvhz4qmB/iXRrjb+ezFdFp/wCx78Z9Tx5Pw71pM/8APeIQ/wDoZFftzRT5Rcx+Num/8E/vjrf4J8GLaIf4rjUrVf0EhP6V1ml/8EyPjFqBHnyeHtNz1Nzfs2P+/cbV+s1FHKg5mfmVpP8AwSl8Zzbf7S8a6Haev2WGafH/AH0ErtdI/wCCTenRbTqnxGubj1W00pYv1aVv5V+gFFOyFdnxxov/AAS5+FVhta+1bxLqbjqr3UMaH8FiB/Wu/wBC/YH+B+hbWHg0X8o/5aX19cS5+q79v6V9EUUWQXZ53oP7Pfwx8MKp0zwB4ctXXpKNMhaT/vsqW/Wu6s7G2063WG1t4raFfuxxIFUfQCrVFMQUUUUAFFFFABRRRQAUUUUAFFFFABRRRQAUUUUAFFFFABRRRQAUUUUAFFFFABRRRQAUUUUAFFFFACUc+1ISAPSvmH9ov9vb4ffAc3WmW048W+K4sr/ZWmyjZC/pPNyqf7o3N6qOtaUqNSvPkpRuwPpW8vLfTrWS5up47aGMbnlmcIij1JPAp8U8dzGskciyIwyrIQQR6g1+FPx6/ax+In7Q9+3/AAkerNbaMr7oND08mK0i9CVzl2H95yT1xgcVwXhH4peMfAEgfw14q1nQSDnGnX0sAP1CsAfxr6mHDlV07ymlLtbT7yuU/oaIzRgV+Lfgz/go78cvCXlpN4jtvEVunSHWLKOTP1dAjn8Wr3nwX/wV4vEEcfi34fwzZ+/c6PfGPH0ikVs/991xVcjxlP4Upej/AM7Bys/SoZpT0r5N8Ff8FM/gp4rMcd9qOqeGJ3wNmqWDMM/70JkGPc4r6h0jVbXXNMtdQspTNaXUYlhkKFdykZBwQDyPUV4lShUw7tUi16kmlRRSZFZALRRRQB8l/t5/tU+LP2cPDulQeGNCWW51kSRp4gugHt7R1/gEf8UmDuG75eDw2CB+RPi/xnrnj/xBd654j1W61nVrpt013dyF3b0HPQDoAOAOBX7x/Hb4PaR8d/hlrHg/WVCx3ke62uQuWtbheY5V91PUdwWHQmvwl+IXgTWPhh411jwtr9sbTVtLuGt54+xI6Mp7qwIYHuCD3r7rh6pQlBwUbTW/douJztFFFfZlBRRRQAUUUUAPgnktpUlhkaKVCGV0OCpHQg19C/Cf9vX4x/CcwwQ+JW8SaXHgfYPEAN0uB2EhIkUY6APj2r53ornq4alXjy1YprzA/Vf4Uf8ABVvwP4kENp460S98I3bYDXtrm8tPcnaBIv0Ct9a+vvAnxS8JfFDTPt3hTxHp2v22AWaxuFkaPPZ1B3IfZgDX89VaGheIdU8L6lDqOj6ld6VfwnMd1ZTtDKh9mUgivm8Rw9SnrRbi/vX+ZPKfqP8A8FMP2Yf+E88Gr8TPD9pu1/QIdupRRL81zZDJ38dWiyT/ALhb+6BX5UV9Y/DD/gpP8VvBUC2HiJ7Lx5pBXy5IdWj2zlOhAmTBOfVw9fN/j/U9B1rxjqmoeGdNn0bRLuYz2+m3EgkNqG5MQcY3KpJCkgEgDIzXfldHE4WLw9fVLZr8u41oc9RRRXujCvtX/gm1+09/wrDx0fh74gu9nhrxFOPskkrfLaXxwq/RZMBT/tBDwNxr4qpUdo3V1JVlOQQcEGuPGYaGLoypT2f9XB6n9IOaWvlf9gj9pwfHz4XppusXQk8Z+H0S2v8Ae3z3UWMR3HuSBhv9oE8BhX1RX5HWozw9SVKe6MgooorIAooooAKKKKACiiigAooooAKKKKACiiigAooooAKKKKAE4r5k/bF/bI0b9m3w4dP08w6r47v4ibLTycrbKeBPPjoo7L1YjsASK37ZX7aWj/s46G+jaQ0GqeP72LNtZE7o7NSOJp8dv7qdW9hzX5FvJ4t+NnxBLMb3xP4t126/66TXErfoAB9AoHYCvpMryv2/+0YjSC/H/gFJBd3fiz42fEJppmvfE/izXboDgGSa4lY4AAHQDoAMBQOwFfrh+xd+xfpv7Ofh9da1pINR8fX0WLm6ADJYoesEJ/8AQn/iPsOXfsY/sX6T+znoaa1rSQan4+vYsXN6BuSyQjmGE/8AoT9W9hxX1N/OjM8z9t/s+H0gvx/4ANi0UUV82SFFFFABRRRQAUUUUAFFFFABRRRQAUUUUAITXFfFr4reH/gx4E1LxX4muxa6bZJkKuDJPIfuRRr/ABOx4A/E4AJG34p8S6b4O0G/1rWNQi03S7CFri5upzhI0UZJP+HU9BX4tftiftWan+0v46LQGaz8G6Y7JpWnscFh0M8o7yN6fwjgdyfWyzL5Y+rbaK3f6eo0rnFftC/HrxB+0R8Rb3xPrjmKI5isNPRiY7K3BO2NfU92buSTxwB5jRRX6lRoxoRVOCskaBRRRWoB1r9Pv+Cc37HH/CLWVp8VPGdjjWbqPfoenzrzaxMP+Plgf43B+Ufwqc9WG3xn/gnv+xu3xZ12D4g+MLHPg3TZs2VpOvy6ncKe4PWJCOezMNvIDCv1nChV2gAAdhXxGd5nvhqL/wAT/T/MlvoSUUUV8SQFFFFABRRRQAUUUUAFFFFABRRRQAUUUUAFFFFABRRRQAUUUUAFFFFABRRRQAUUUUAFFFFABRRRQAUUUUAFFFFABRRRQAUUUUAFFFFABRRRQAUUUUAFFFFABRRRQAUUUUAFFFFABRRRQAUUUUAFFFFABRRRQAUUUUAFFFFABRRRQAUUUUAJnnFeW/tB/Ajw/wDtC/Du98L65Hsdv3llfooMllcAHbIvr1wV7gkcdR6kRmgZp05ypyU4OzQH89vxY+FfiD4MeO9U8J+JbQ22pWL43Lkxzxn7ksZ/iRhyD+BwQQOPr9t/2xv2UdN/aX8Dt9mWGz8Z6WjPpWoMMBu5t5T3jY9/4TyP4g34teJPDmp+Edev9F1mym07VbCZre5tZ12vG6nBBFfqOWZhHHUrPSa3X6+honczaKKK9sYAkHI4NfqV/wAE9/21f+E7tLP4aeOb7PiS2j8vSNTuH5v41H+pcnrKoHB/jA5+YZb8tansb640y9gvLOeS1u7eRZYp4XKPG6nKspHIIIBBFebj8FTx1Jwlv0fZg1c/o77cUtfIH7C37Z1v8e9Bj8KeKLhLfx9p0PLNhV1SFR/rUH/PQD76j/eHGQv19jnNflVehUw9R0qis0ZC0UUViAUUUUAFFFFABRRRQAUUUUAFFFFABSEZpaKAPzq/bq/YEGs/2h8Rvhlp2L/5p9W8P2ycT92nt1H8fdkH3uq85DfC/wADvjn4q/Z78c2/iLwzdGKVSI7uxmJ8i8izzHIvceh6g8iv37zxXwH+3H+wLH44W/8AiD8NrJYvEQ3TanocK4W/7tLCO0vcr0fqPm+/9ZlmaRlH6pjNYvRN/k/8yk+jPqP9nb9orwt+0f4LTXfD0/k3kIVNQ0qZh59lKR91h3U4O1xwwHYggetDpX8+/wAJvi14s+Anj228ReGryTTtUtGMc9vKD5c6Z+eGZONynHI6ggEYIBH7M/sx/tT+F/2l/B4vdLcafr9oijUtElcGW3bpuX+/GT0YD2IB4rhzLK5YR+1p6wf4eoNWPcKKKK8EkKKKKACiiigAooooAKKKKACiiigAooooAKKKKAG8Yr8pv+CkX7WX/Cf+I5Phl4Wvd3hvSZv+Jrcwt8t7dqf9XkdUjP4F8n+FTX05/wAFBP2rv+FG+B/+EU8O3YTxtr0LKkkbfNYWpyrTeztyqe4Zv4cH8fGYuxZiSxOST3r7HI8u5n9Zqr/D/n/kWl1Eooor7woKKKKACvav2T/2cNS/aU+KNrosQlt/D9ntudY1BB/qYM/dU9N74KqPqcEKa8t8H+EdW8e+KNM8PaFZyahq+pTrbW1vGOXdjj8AOpJ4ABJ4FfuP+y9+z3pX7OHwtsfDtkqT6rKBcarqAX5rq5I+YjvsX7qj0GepJPz+b5gsJS5IfHLby8xN2PTfDHhzTfCGgafomkWsdhplhAlvbW0IwscajCgfgK16KK/M223dmYUUUUgCiisHxn4q03wP4W1bxBrFwLTTNMt5Lu5mb+FEUscep44Hc4FCTk7ID4t/4KiftB/8If4DtPhrpF0V1bxEvn6gUb5orJW4U+nmOuP91HB+9X5WV3fxw+LGpfG34peIPGWqFll1G4LQwFsi3gHyxRD/AHUCj3OT3rhK/WMswiwmHjHru/X+tDRKwUUUV6owoors/g98MdT+MfxJ0HwfpKn7VqlysRl25EMY+aSVvZEDMfpWdScaUHOTskB93/8ABK39n0pFqPxY1e2+Z9+n6KJF7dJ5x/6LB9pBX6QHpXO+BPBumfDvwfo3hnRoBbaXpdslrbx99qjGSe7HqT3JJrogcmvyLG4mWLryqvbp6dDN6i0UUVxiGjilNfOH7UX7Zvh39l7XPDWm6jps+uXeqs01zb2kyrLa2o+XzQG4Ys/CqSoO1+Rjn0X4P/tBeBPjtpH27wf4gt9RZFDT2Lny7q3/AOukTfMBnjd909ia3eHqxpqq4vlfUD0uiiisACiiigAooooAKKKKACiiigAooooAKKKKACiiigAooooAKKKKACiiigAooooAKKKKACiiigAooooAKKKKACiiigAooooAKKKKACiiigAooooAKKKKACiiigAooooAKKKKACiiigAooooAKKKKACiiigAooooAKKKKACiiigAooooAKKKKACiiigAooooAKKKKACiiigAooooAKKKKACiiigAooooAKKKKACiiigAooooAKKKKAEwK4H4yfGLw98C/Al74t8UXEsWm27KgS3j8yWaRjhY0XjLH3IAwSSAK74dK/NP/AIK2/FEy33g74e283yxK+tXqA8bjuigz7gCY/wDAhXdgcN9bxEaT2e/oNanjn7Rv/BRLx58ZGutJ8NvJ4J8LPlDBZyn7Zcr0/ezDBAI/gTA5IJavk4ksckkk02vff2GPhj/wtL9pjwhZTRebp+mTHV7sEZASD51BHcGTy1P+9X6aqNDL6EpU42UVf7jTY8DII6jFJX79+M/2dvhl8QfMOv8AgXQdRmf71y9jGs//AH9UBx+deD+NP+CXnwa8S730qLWPC8p5UaffGWMH3WYOcewIrxKXEVCX8SLj+P8AX3E8x+PlexfAX9lL4h/tD6gq+GtJMGjq+2fW7/MVnF6jdjLsP7qAnpnA5r9BPhV/wSz+H/gjxNJqvibV7vxtbxsGtdNuIBbQL/112sTLz2yq+oNfZmmaXZaHp8Fhp9pBYWNugjhtreMRxxqOiqoAAA9BWOM4gjblwqu+72+4HLsfN/7Of7BHw/8AgKLfVLuAeLvFsWG/tPUIh5cD+sEPIT/eO5vQjpX0vcXEVlBJNNIkMMal3kdgqqoGSST0Ar5i/aC/4KC/Dj4Ji503TrkeMfE8eV/s/S5AYYX9Jp+VX0IXcwPUCvzU+Pf7YvxI/aDnlg1vVzp3h8tlNC0wmK1A7b+d0h93J56AV49HL8ZmU/a1XZPq/wBEKzZ+g/7QX/BSvwF8L/tOleDgvjrxCmU8y2k22EDf7Uw/1mOuI8g9NwNfBd9+3L8Vdd+LWg+N9W1+WZdIvBcQ6LakwWIj5Dx+WDzuQspZtzYbrXz3RX1+HyfC0IcvLdvdv+tCrI/oe8BeNdL+I3g3RvE+iz/aNL1W1S6gfvtYZ2sOzA5BHYgiuk71+bn/AASs/aDJ/tL4T6vc/wB/UdEMjfjPAP8A0YB/10NfpF3r86x2FeExEqT26enQh6Aa+FP+CmH7MH/Cd+EB8TfD1pu17QoduqRRL811ZDJ8zjq0WSf9wt/dAr7qqG4to7qGSKZFkidSrI4yCD1BHcVnhMRPC1o1YdPxXYR/OLRX0j+3L+zPJ+zz8V5ZNNt2XwfrrPd6W4HywnP7y3J9UJGPVWXqc183V+uYavDE041ab0ZqFFFFdIBRRXS+E/hx4n8dWWp3XhzQ7zXI9NVZLtLCPzpYkbOHMa5bbwcsBgcZIyKUpKKvJ2A5qinywvBK0cqNHIhKsjjBBHUEUyj4gCiiimAUUUUAFFFFABRRRQB6P+z78a9X+AHxS0jxfpJaRbd/KvLQNhbq2YjzIj9QMg9mCntX7s+BPGmk/EXwfpPiXQrpbzSdUt1ubeYd1YdCOzA5BHYgjtX879fef/BMr9p3/hEfEp+FfiC726PrEpk0eWVuLe7PWHJ6LL2H98dMua+TzzAe1p/WKa96O/mv+AS0fqhRRRX58QFFFFABRRRQAUUUUAFFFFABRRRQAUUUUAFFFFADeK+Sf20/23tL/Z902bw34alh1T4gXMfyxnDxaarDiSUd3wcrH34LcYDYf7bP7eVj8GLW88GeB7iHUPHEimO4u1w8OlAjv2ab0TovVuyn8vfCfhLxb8cPiBDpek2934i8T6xcM7M7F5JHY5eSR26AclmY4HJJr6fK8qU19ZxOkFrZ9fN+RSQywsPFvxr+IK29ul74n8Wa5dE8kyTTytyWYnoBySTgADJwBX69/sdfsZaN+zdoCanqIh1bx5exYvNRxlLVT1ggz0X1bqxHYYAv/si/sf8Ah/8AZo8O+fJ5Wr+Nb2IDUNXK8IOphgzysYPU9WIyccKv0d2rPM80eI/cUNIL8f8AgA2LRRRXzhIUUUUAFFFFABRRRQAUUUUAFFFFABRRRQA096q3d3BYWstxcSpBBEpeSWRgqooGSSTwAB3q0xwM1+XP/BQP9tr/AITCa++GXgS//wCJFExi1nVrd+L1weYI2H/LIH7zD75GB8o+btwWCqY2qqcNur7IaVzhP28v2zJvjpr8nhDwrdPF4C06b5pUJU6nMp/1rf8ATMH7i9/vHnAX4/oor9VwmGp4SkqVNaI02CiiiusAr6F/Y3/ZT1H9pXx4BdLLZ+DdLdZNVv1GC/cQRn++3r/CMk9geI/Z7+AniH9oj4i2fhjQozFFxLf6i6kxWVuD80jep7Kv8RIHHJH7f/CX4U+Hvgt4D0zwn4ZtPsum2Scu2DJPIfvyyN/E7Hkn6AYAAHzGb5msLD2VJ++/wXf/ACE3Y6Dw34e07wpodjo+k2cVhpljCtvbWsC7UijUYVQPpWtRRX5y227szCiiigAooooAKKKKACiiigAooooAKKKKACiiigAooooAKKKKACiiigAooooAKKKKACiiigAooooAKKKKACiiigAooooAKKKKACiiigAooooAKKKKACiiigAooooAKKKKACiiigAooooAKKKKACiiigAooooAKKKKACiiigAooooAKKKKACiiigAooooAT+KvjL9vf9jKP43aJN418J2ip4706H97bxjH9qQKPuH/AKaqPunuPlP8O37N/io61vhsRUwtRVab1X9WA/nBngktZ5IZo2imjYo8bjDKRwQQehqOv0z/AOCh37FP9uRX/wAVfAlhnUY1M2u6Vbp/x8KOt1Go/jHVwPvD5uobd+ZnSv1bA42njaSnH5rszVO4UUUV6AGn4a8S6p4P1+w1vRb6bTdVsJlntrqBtrxupyCD/TvX7N/sb/tdaX+0t4Q+zXzw6f450yIf2jp6nAmXgfaIh3QnGR/CTg8FSfxRrovh/wCP9d+F/i/TfE/hu/k03WNPlEsM0Z6+qsOjKwyCp4IJFeLmOXQxtPtJbP8AT0E1c/ogpa8J/ZV/aj0H9pjwOl/amOw8SWSqmq6Tuy0Ln+NM8mNsEg9uQeRXutfl9WlOjN06is0Zi0UUVABRRRQAUUUUAFFFFABRRRQAUUUUAFFFFAHxD+23+wVafFyK98beBIIrHxsFMl3YLhItVx1Pos3+10b+Ln5q/Mjwd4w8W/BDx/Dq2j3N34d8S6TO0bq6lHRgcPFIjdQcEMrDnoRX9Ceea+Tv2zP2HtI/aDsJ/Efh1YNH+IFvH8s5G2HUVA4jmx0bAwsnUdDkY2/UZZmsYL6titYPS/byfkUmdF+yR+2L4d/aW0BLWYxaP43s4wb7SGfiQDgzQE8sh7jqpODkYZvpDtX888sPi34KfEAo4v8Awv4t0S594preRe49QR9QwPcGv1c/Y0/bq0j49WVt4Y8UvBpPxAiTaE4SHUwBy8Xo/GWj/FcjIXPMsqdH9/htYfl/wAaPr2iiivmyQooooAKKKKACiiigAooooAKKKKAE4Fed/Hf4waV8CvhhrXjDVUeaGxjAhto/vXE7HEcYPbLEZPYZPavRMc5rO1jRrDxDpd1pup2cGoWN1GYp7W5jEkcqHgqyngg+hpwaU05K66gfz7fE74ja58WvHGr+LPEV0brVdSmMsjc7UHRY0HZVUBQOwArl6/Qv9rD/AIJpXOk/bPFXwkhkvbIZluPDDMWmiHUm2Y8uP+mZ+b0LZAH583VrNZXMtvcRPBPExSSKRSrIwOCCDyCD2r9awOKoYiklRei6dvkaoiooor0gCjrRX1//AME+f2Tz8bPGo8X+I7QnwVoU4IikX5NQuhhli90Xhn9cqv8AEccmLxMMJSdWeyDY+m/+CcH7J/8AwrfwzH8SvE9ns8T6zB/xLbaZfmsbRh9/B6SSDn1CYHG5hX3Pn0FNCBcY4A7CnjjvX5LicTPF1XVnu/w8jN6i0UUVziCiiigAr87P+CqP7QR0/S9P+FOkXOJ7wJqGsmNvuxA5hhP+8w3kdfkTs1fc3xP+ImlfCn4f674s1mTy9O0m1e4kAODIRwsa/wC0zFVHuwr8D/iX8QdV+Kvj3XfFutS+bqWrXT3MmDwgP3UX/ZVQqgeiivpciwf1it7Wa92P5/8AAKSOZooor9ILCiiigAr9Rv8Aglp+z8fDXhG++KGrW23UdbDWelCReY7RW+eQenmOuPpGCOGr4D/Z2+Dd98efi5oHg+z3xwXU3mXtygz9ntU+aWT0zt4GerFR3r95vD2h2HhfQtP0fTLZLPTrC3jtba3jGFjjRQqqPoABXx2f4zkgsNB6vf0/4JMmadFFFfBkCVk+Jtf0/wAJaBqWuarcpaabp1vJdXM8h+WONFLMx+gBrWFfn5/wVM/aC/sHwzp/ws0i5xfasFvdWMbcpbK37qI/77ruI9Ix2aurCYaWKrRpR67+nUa1PgX9oD4w6h8dvi14g8Y3+9EvZytpbMc/Z7Zflij9OFAzjqxY964zw94k1XwnrFtquialdaTqds2+G7spmiljPqGUgis2iv12NGEKapRWiVjQ+/f2fv8AgqbregfZtI+KWnnXbIYQa5pyKl2g9ZI+Ek+q7T7Ma/RL4afFzwf8YdAXWPB+v2euWZxv8h/3kJP8MkZwyN7MAa/nwroPBHj/AMR/DXXoda8L61eaHqkP3bmylKMR/dbHDKe6nIPcV83jMipV7yo+7L8Pu6EtH9EPYUpOBX5vfs+/8FUwxttH+LGm7Dwg8RaVFx9ZoB+rR/glfoL4S8VaT448PWOu6DqEGraTex+Zb3ls25JFzjg+xBBHUEEHkV8RisFXwcuWrH59GS1Y3aKKK4xBRRRQAUUUUAFFFFABRRRQAUUUUAFFFFABRRRQAUUUUAFFFFABRRRQAUUUUAFFFFABRRRQAUUUUAFFFFABRRRQAUUUUAFFFFABRRRQAUUUUAFFFFABRRRQAUUUUAFFFFABRRRQAUUUUAFFFFABRRRQAUUUUAFFFFABRRRQAUUUUAFFFFABRRRQAUUUUAFFFFABRRRQAUUUUAFFFFABRRRQAUUUUAFFFFABRRRQAxjhST2r8HP2sfif/wALf/aD8aeI45fOsXvWtbJgcqbeH91GR6bgm76sa/YD9rn4o/8ACo/2evGfiCOXyb77E1lZEHDfaJv3SEe6lt/0U1+EnLH1Jr7Th3D/AB136L83+hcRtfpj/wAEk/hj9k0Dxj4+uYsSXkyaTZuRghEAkmI9QWaIfWM180fs5/sDfEL48G21S8gPhHwnJhv7U1GI+ZOnrBDwX9mO1fRj0r9a/gt8JdF+Bvw20jwZoDTSafpyvia5IMszu5d3cgAZLMe3AwO1b55mFKVJ4enK8nvbogbO96daTdXjnxz/AGrPhz+z9ZOfE+to2rFN0WjWGJryX0+QH5Af7zlR71+a37QP/BRv4h/F37Tpfht28D+GnynlWEpN5Ov/AE0n4Iz/AHUC9cEtXzGDyvE4vWKtHu/07iSufoV8f/22Phr+z+lxZ6hqf9ueJUBC6JpTCSZW9JWzti7Z3HdjkKa/NH9oD9vL4l/HY3Onre/8Ip4Xlyv9kaTIVMqek0vDSe4+VT/dr5wkkaV2d2LuxyWY5JNNr7rB5Ph8LaUlzS7v9EUlYUnNJRRXvfCMKK9X+CP7MXxE+P8AqCw+E9Ckk09X2Tavd5hsofXdIRyR/dUM3tX6S/s+f8E2fAPwt+zar4tC+OPESYfF3Hiwgb/YhOd+PWTIPUKtePjM1w+E0k7y7Lf/AIAm7Hwr+yR+zX8XPHXjjQPF/gywOhWWmXcd1Fr+qBorU7W5CjG6YEZUhQRyQSM1+1kYYRruxvxzjpmo7a1jtIUihjWKJFCqiDCqB0AHYVOelfnmYY6WOqKcopJbf8Fkt3HUUUV5xJ5N+0p8C9M/aF+FOq+E7/ZDduv2jTr1lybW6UHy3+nJVh3Vmr8K/FvhXVPA/ibU/D+tWj2Oq6bcPbXNvJ1R1OD9R6EcEYIr+iw5PSvz2/4Kdfswf25o6/Fnw9aZ1CwRYNdhiXmWAcJcYHUpwrH+7tPAQ19RkeP9hU9jUfuy28n/AMEpM/Maiiiv0UsK9G+AHxo1b4B/FHR/F2llpFtn8u8tN2FurZiBJEfqOQezBT2rzmisqtKNWLhNXTA/dHXfg38Hf2qvB2m+JL3w3p2t2mrWy3Ftq0CeRdhWHAMsZD5U5BUkgEEEda+Tvi1/wSWBM158OPFuOpXTPEC/oJ41/AAp9Wrl/wDgmN+07/wi3iF/hV4hu9ularKZdFllbiC6P3ocnosmMgf3xjq9fqRX5tXq4vKq7pQm7dL6pojVH4IfFX9mX4m/BeSQ+K/CN/ZWSHH9owp59ofT98mVGfQkH2ry6v6PJYUnRkkRZEYEMrDII9CK+e/iz+wf8Hvi0Zp7nw0nh/VJMn+0dAItXz6lADGx9SyE+9exhuI1tiIW81/kPmPxHor7n+LX/BKXxx4a8678C61ZeLbRclbK6xZ3ePQbiY2+pZfpXx/47+GHi34Y6mdP8V+HdS0C7ydqX1u0YfHdGIww91JFfT4fH4fEr93NP8/u3Kvc5iiiiu8AooooAKltbqaxuYri3leC4hcSRyxsVZGByCCOhB71EBk4FfXn7MX/AATu8X/GU2mu+LvP8H+EHxIpljxe3idf3UbfcUj+Nx3BCsK4sViaOGhetKyDY++/2Jf2lIv2ivhPDcX06/8ACW6OEs9XhGAXbHyTgekgBPswcdAK+i+grhPhR8GfCHwU8MR6H4O0eDSbMYMroN01w4H35ZD8zt9Tx0GBxXdA4r8lxEqc6spU1aLeiMh1FFFYgFFFFABRRRQAUUUUAFFFFABRRVe4uI7aJ5ZXWONFLM7nAUDqSewoAlztr4D/AG3f+CgUPgxb/wAA/DK+S4187oNS1+BgyWPZo4T0aXsW6J0GW+7w37bX/BQptbF/4C+FuoNHp/zQal4kt2w0/ZorZh0TsZBy38PHLfIPwF/Z+8W/tE+NYtB8M2hMaEPfalMCLeyiJ+/I3r1wo5YjjoSPrcuyuNOP1nF6Ja2f5v8AyKS6syfhZ8KvFnx38e2/h7w3Zy6rq945kmnlY7IVz880znO1RnknkkgDJIB/ZX9lz9lPwz+zN4U+zWCrqXiW8Qf2lrciYkmPXYg/gjB6L36nJrc/Z4/Z08K/s4eDF0Pw7B515MFfUNVmUfaL2QD7zHsoydqDhQe5JJ9aHauDMs1li37KlpBfj6g3cWiiivBJCiiigAooooAKKKKACiiigAooooAKKKKAE9eKaTzS84r4b/b4/bdT4W2V18P/AANfBvGVzHs1DUYGz/ZcbD7qn/nswPH9wHPUjHRhsNUxdRU6a1f4eY1qcn/wUG/bdGipqHwv8A3/APxMnDQa5q9s/wDx7jo1tEw/jPR2H3fu9c7fzPJzSyyPNI0kjF3YlmZjkk+pptfquBwVPBUlCHzfdmiVgooor0ACuo+Gnw21/wCLfjXTPCvhmya+1a/k2RoOFRerO5/hRRkk9gKyPDnh3U/F2u2OjaNZTajql9MsFta267nldjgACv2g/Y1/ZL0z9mrwT514sV7431SNW1O/UZEQ6i3iPZFPU/xMMngKB4uaZhDBUrLWT2X6+gm7HYfszfs6aD+zZ8PLfQdKRbrUp9s2qaoyYkvJ8dfZFyQq9h6kkn2GijoK/LqlSVWbqTd2zMWiiipAKKKKACiiigAooooAKKKKACiiigAooooAKKKKACiiigAooooAKKKKACiiigAooooAKKKKACiiigAooooAKKKKACiiigAooooAKKKKACiiigAooooAKKKKACiiigAooooAKKKKACiiigAooooAKKKKACiiigAooooAKKKKACiiigAooooAKKKKACiiigAooooAYw3Ag8ivyz/4KCfsTf8ACC3V78S/Alh/xTtw5k1fS7dOLCQnmaNR0iYnkfwE8fKcL+p2RnrVK9tINStJ7a6hjubaZGjlhkUMrqRgqwPBBBwQa7cFjamCqqpDbqu6GnY/nKor7B/br/YruPgZrE3jDwlbSXHgK/l+eFcs2lSseI2/6ZEn5WPT7p52lvj6v1XC4mni6aqU3dM03CiiiusDsvhL8WPEfwU8c6f4q8MXps9StG+ZTkxzxn70Ui/xIw6j6EYIBH7Yfs2/tG+Gv2kPAMOvaO4ttSgCx6npLsDLZzY6H+8hwSr9CPQggfg7Xf8AwS+Nnib4CeO7PxT4ZuvKuIjsuLWQkw3cJI3RSL3U4+oIBGCBXgZplkcZDmjpNbPv5MTVz+gM5oBzXlf7P3x/8NftE+AbbxH4en8uVcRX+nSsDNZzY5R/Ud1bow98geqd6/MpwlTk4TVmjMWiiikAUUUUAFFFFABRRRQAUUUUAFFFFABRRRQB87/tYfsf+HP2mPD5lYR6R4xs4yLDWUTqOoimA5eMn8VJyO4b8d/iH8N/F3wK8eTaH4hs7nQ9e0+QSxSxsV3AHKTQyDqpIyGHcdiCB/QfXkn7Qn7OHhL9pDwc2j+Irbyr2EM2n6tAo+0WUh7qe6nA3IeDjsQCPoMuzWWFfs6usPy/rsUnY+Xf2LP+Chlv40Wy8D/E69jtPEHyw2GvykJFenoI5j0WX0bo3fDfe++wd/0r8Efj/wDs7eL/ANnPxe+i+JbTdbSlmsNVgBNveRg/eRuzDIyh5GfQgn6k/Yu/4KHXPgr7D4I+J93Le6ANsNjr0mXmsR0CTd3iHZuWX3XG3uzDKoVY/WcHqnrZfp/kNrsfqbRVHTtQttXsbe9s7iK6s7iNZYZ4HDxyIRkMrDggg5BFXq+RICiiigAooooAKKKKACiiigAooooAQ18v/tT/ALDHhL9oiC41ewWPw342C5TVYI/3d0QOFuEH3vTePmHH3gNtfUB6UZrSjXqYeaqU5WYH8+3xf+Cvi/4GeK5fD/jDSZdNuxloZvvQXKZ/1kUnR1/UdCAeK4av6C/ir8JPCvxo8Lz+HvF+kQ6rp8vKFxiWB8cSRuOUYeo+hyCRX5SftM/8E+vG3wY1f7b4Xt7rxj4TuZliguLWLfdWzO2EjmjUdyQA6jaTjIUkCv0HL86pYhKFb3Zfg/T/ACNEzxf4AfBHW/2gfibpnhHRVMYmbzby9K7ktLZSN8rfTIAHdio71+6Hw3+H2i/CrwRpHhTw9ai00rTIRDEn8THqzse7MxLE9yTXj/7F37L9p+zd8Mo4byOOXxfqypcavdLg7Wx8sCn+4mSPdix6EAfRPevl83zF4yryQfuR2833JbuOooorwiQooooAToKBmjv+Fee/HP4s6d8Dvhbr/jDUyrR6dbkwQFsGedvliiH+85Uewye1EIynJQirtgfBP/BVH9oL+0tY034UaPc5t7EpqGsmNvvTEZhhP+6p3kdMunda/PWtbxb4p1Lxx4o1XxBrFw13qmp3Ml3czN/FI7Fj9Bk8DsOKya/XsBhY4OhGmum/r1NVoFFFFd4BRRRQB9t/8E3Pjn8K/g5qmuQeMLmXRvEusOkFvrFzGDZx24wfKLjmMs/JJG3CrkjHP6s6ZqdprFhBe2N1De2s6CSK4t5A8cinoysOCD6iv5y69c+B37U3xE/Z/vlbwtrjnSy+6bRr3M1lL6/uyflJ/vIVb3r5PMskeJm69KXvPo9v+AS1c/ebdS18ffs/f8FIPh78WTbaX4nZfA3iJ8JsvpQbKZv9ifgLn0cL1ABavrqKZJ41kjdXRgCGU5BHqDXwtbD1cPLkqxsyDA+IXjfS/hr4K1vxTrU3kaZpVq91Ow6kKOFX1ZjhQO5IFfgj8WfiTqvxf+Iuv+LtZfdfarctMUzlYk6Rxr/sogVR7KK+6/8Agqn+0H5kum/CXR7n5V2ajrZjbv1ggP4fvCPeM1+ctfdZDg/ZU3iJrWW3p/wS0gooor6woKKKKAO/+A3wi1H45/Ffw/4N00MjX84+0XCjIt7dfmllP+6oOM9Tgd6/enwn4a07wb4a0zQdItltNL022jtbaBOiRooVR78Dr3r4y/4Jgfs/f8IP8Pbr4jatbFNZ8Sr5ViJF+aGxVuo9PMcbvdUjI619znrX5lnWM+sV/Zxfux/PqQ2c18QPGlh8OvBWueKNUfy9P0izlvJucFgik7R7nGAO5Ir4C+E//BWcSXC2nxG8LCOJmwNT0A52jPG6CRufch/otdl/wVY+MX/CNfDfRfh/Yz7b3xDP9qvVU8i0hIKg/wC9LtI/65NX5W16OU5VTxOGdSsr8z08khpH79/Cz4//AA++NFkLjwf4pstXkC7ntEk8u5jH+3C+HUe5GPQ16OOlfzi6fqN1pN5Dd2NzNZ3cLB454JCjow6EMOQa+pvg5/wUj+LHwz8i01q7i8caOmFMOsE/aQv+zcL8xPu4f6VGJ4fqR97Dyv5Pf/ITifsp0FIea+Vfg7/wUc+E3xR8i01W/k8Eaw+AbfWyFty3+zcD5Me77D7V9P2N/b6naRXNrPHdW8qh45YXDo6noQRwRXy1bD1aD5asWmSXaKKKyAKKKKACiiigAooooAKKKKACiiigAooooAKKKKACiiigAooooAKKKKACiiigAooooAKKKKACiiigAooooAKKKKACiiigAooooAKKKKACiiigAooooAKKKKACiiigAooooAKKKKACiiigAooooAKKKKACiiigAooooAKKKKACiiigAooooAKKKKACiiigAooooAKKKKACiiigAooooAKKKKAPi39v34c+Pv2gdT8HfDTwVpjzWiyNq+q6lcExWdt1ig3yY5PMx2DLcAgGtv8AZ0/4J2+AvgwLXV/ECJ428VR4cXF7EPsls/8A0yhOQSD/ABvk8AgL0r6D+JPxa8H/AAf0BtZ8Ya/Z6JYjOw3D/vJSP4Y4xlnb2UE1+dv7QP8AwVN1rXvtOj/C2xOhWRyh1zUEV7tx6xx8pH9W3H2U17+EWNxVJUMOuWC3e1/V/oildn318Xf2gPAfwF0b7Z4w1+2012UtBYofMurj2jiX5iM8bsBR3Ir84f2gP+CnfjLx99p0n4fW7+DNEbKfbiwfUZl9dw+WH6Jlh2evjjxD4k1XxZrFzqut6ldatqdy2+a7vZmllkPqWYkms2vqcHkdHD2lV96Xnt93+ZSRYv8AULrVb2a8vbmW7u5nMks87l3kY8ksx5JPqar0UV9Kly7DCiup+Hfwv8V/FjX49F8I6Fea7qL4JjtY8rGP7zuflRf9piB71+hf7Pv/AASu03Szbax8VdSGq3Iw40DTJGSBfaWYYZ/cJtGR95hXmYvMcPg1ecte3UTdj4J+EvwJ8c/HDWhpvg3w/das6sBNchdlvbg95JWwq/QnJ7A1+jH7Pn/BL7wp4Na21b4j3S+L9XUhxpkO5NPib0bo02PfavYqa+z/AAt4S0jwVo1tpGg6VaaPpduu2K0soVijQeyqMZ9T3rdP5V8NjM6r4i8afux/H7yWzP0nSLPQ9PgsdOs4LCxt0EcNvaxrHHGo6BVUAAewrRoor55u+rJCiiigAooooAKo6jp9vrFhc2N5BHcWdzG0M0EqhkkRhhlYHqCCQRV6ihabAfhp+2P+zjc/s5fFq70yCOR/DGp7rvRrlsnMJPzRE92jJ2nuRtb+KvB6/db9rD9nmy/aP+E2o6BIscOuW2bvSLt+PJuVBwpP9xx8rexBxlRX4ba3ot94b1m+0rU7WSy1Gyme3uLaZcPFIjFWUj1BBFfp2TY/63Q5JP347/5midylRRRXvjJrK9n028gu7WaS3uYJFlimiYq6OpyGBHIIIBzX7c/sZftIwftFfCK1v7qVP+Ep0rbZ6zAuATKB8swHZZAC3oCHA+7X4gV7P+yf+0He/s5/FzTvEKtJLodzi01ezTnzrZiMsB/fQ4ZfcYzhjXhZvgfrlC8fijqv8vmJq5+7lFZuiazZeI9HstV025jvdPvYUuLe4hbKSxuoZWB9CCDWlX5e1bRmYVk+IPDek+LNMl03WtMs9X0+YYktL6BZon+qsCDWtRTTad0B8e/Fn/gmR8KfH3nXXh4XngbUnyQdPbzrUt6mFzwPZGQV8XfFv/gmx8XPhx511o9lb+N9LTLCXR2/0gL/ALUDYYn2TfX7JYFHAr2MNnGLw+nNzLs9fx3Hdn85Or6NqHh/UJrDVLG506+hO2W2u4mikQ+jKwBB+tdb8Jfgt4y+N/iZND8H6LPql1wZpgNsFsh/jlkPyoPryegBPFfur8Qvg/4L+K+nfY/FvhnTdfi27Ua7gBkjH+xIPmQ+6kVZ+Hvwz8MfCrw5BoPhPRbbQ9Ki5EFsnLt3Z2OWdj3ZiSfWvclxHel7sPf9dP8AMrmPmz9mH/gnn4Q+Cn2TXPFAg8YeMY8Oss0ebOzfr+5jb7zA/wAb88AgLX18oxS0g6V8hXxFXEz56srsgWiiisQCiiigAooooAKKKKACiiigBOgoGe9HcVxnxO+Kfhv4OeErzxN4r1KLS9Mtx96Q5eV8cRxr1dzjhR7noCaUYyk1GKu2Bv6/4h03wto13q+sX0Om6ZZxma4u7lwkcSDqWJ6V+Tv7aP7fGpfGqe78IeCJp9J8DqxjnuRmOfVcd27pF6J1PVv7o8//AGs/2zPE37SutPZRGXRPBFtJus9GR+ZSOks5HDv6D7q9Bk5Y7n7H37Dmu/tDahBr+urPofgKGT57zbtmvyDzHACOnYyHgcgZIIH22Dy6jgKf1rGvVbLt/my0ras4n9l/9k/xV+0x4mMVgjab4ZtZANR1yaMmOIddkY/jkI6KOmQSQMZ/ZT4Q/Bzwt8DvBVn4a8KacLGyh+aWVsNNcSY+aWV/4mOPoOAAAABt+C/BGjfDrw3Y+HfDmmwaTo1lGI7e1t1wqjuSepYnksckkkkkmug/nXg5hmVTHSttBbL/ADJbuOoooryBBRRRQAUUUUAFFFFABRRRQAUUUUAFFFFABSUV8nftsftoWH7PWhv4e8PSw3/j++izDEcOmnRsOJpR3b+6h69Txw21ChUxFRU6au2Bl/t0ftsW3wK0qbwl4TuY7nx/exfPIuHXSomHEjjoZCDlUPT7x4wG/Iq/v7nVb64vLy4luru4kaWaeZy7yOxyzMx5JJJJJqXW9bv/ABJq95quqXk2oajeStPcXVw5eSV2OWZiepJqlX6ll+Ap4GnZat7vv/wDRKwUUUV6owqW0tJ7+6htraF7i4mcRxxRKWd2JwFAHJJPGKjVSzAAEk8ACv1K/YA/Yg/4QGCy+JHj6wH/AAksyCXSdKuF/wCQehHE0in/AJbEdB/ADz8x+XzcdjaeBpOct+i7sG7HZfsI/sYwfAnQ4fF/iu1Sbx7qMXyxOAw0uFh/q1/6aEffYdPujjcW+xcc5o7daO9flVfEVMTUdWo9WZC0UUViAUUUUAFFFFABRRRQAUUUUAFFFFABRRRQAUUUUAFFFFABRRRQAUUUUAFFFFABRRRQAUUUUAFFFFABRRRQAUUUUAFFFFABRRRQAUUUUAFFFFABRRRQAUUUUAFFFFABRRRQAUUUUAFFFFABRRRQAUUUUAFFFFABRRRQAUUUUAFFFFABRRRQAUUUUAFFFFABRRRQAUUUUAFFFFAGXr2h6f4n0e90nVbOHUNNvYmguLW4QNHKjDBVgeoIr8bv21P2OdR/Zx8Ttq+jxzX3gLUpiLO6OWazc5P2eU+vXax+8B6g1+0Y61heMPCGkePvDWo6B4g0+HVNH1CEw3FpOMq6n9QQcEEcggEYIr08vzCpganMtYvdf11GnY/nbor6H/bA/ZI1j9mjxcZIFm1HwXqMhOm6kVyUPXyJiOBIo6HowGR0YL88V+pYfEQxFNVKbumaBRRRXQB6T8Bfjz4n/Z78eW3ibw3cZHEd5p8rHyL2HPMbj9Q3VTyPf9rPgP8AHjwx+0L4EtvEvhq5yDiO8sJWHn2c2OY5B/I9GHIr8Cq9M+AXx98T/s7+OrfxJ4duNyHEd9p0rHyL2HPKOPXuG6qeR3B+dzXKo4yPtKek1+PkxNXP32OaAc15n8Cfjt4Y/aC8DW3iXwzdblOI7uxlYefZzY5jkHr6HoRyK9M71+azhKnJwmrNGYtFFFIAooooAKKKKACiiigAooooAKKKKACiiigDi/ih8LPDPxk8IXvhnxbpkWpaZcDIDcSQv/DJG3VHGeCPccgkV+PP7V/7Gnij9mrWnvFEut+CrmTbZ61Gn+rJ6RTgfcf0P3W6jnKj9ucflWX4g0DTfFOj3mk6xYwalpl3GYbi0ukDxyoeoZTwRXq5fmVXAy01i91/l5jTsfjt+yH+3L4g/Z3vYNC1sz674Blf57EtmaxJPMluSencxn5T22kkn9dfAXxA0D4n+FrLxH4X1SDV9IvF3RXEDZGe6sOqsOhUgEHqK/L79sj/AIJ8al8J3vvGPw+gn1fwcC01zpwzJc6YOpPrJEP733lH3sgFq8D/AGdf2mvGH7Nvigaj4fuftOlzsP7Q0W4Y/Z7tR6j+FwOjjke4yD9FisFh8zp/WMI7S6+fr2ZTV9UfvKelLXkn7P37SHhD9o7woureG7zy72EAX2kzkC5s3PZl7qecOOD7EED1odTXxM6c6cnCas0QLRRRSAKKKKACiiigAooooAKKKKACk4IpaKACiiigAooooAKKKKAGgYr8pP8AgqH+0D/wmXxAs/hvpFzv0fw63nagY2+WW+Zfun18tDj/AHncHpX6B/tPfG60+APwc13xZMUe/SP7Nptu/wDy3u3BEa47gcuf9lGr8IdW1W713VLzUr+4e7vryZ7ieeU5aSRmLMxPckkmvrOH8F7So8RNaR0Xr/wCooqUUUV+glhRRRQAUV9BfsR/s/f8L/8AjXYWd/bmbwxo4Go6sSPleNT8kJ/66NgEddocjpX2F+0D/wAEtNB8Ri51f4XXw8PagcudFv3Z7OQ+kcnLxfQ7h2+UV49fNcNhq6oTdn36L1Fc/Luiuy+Jvwf8Y/BvXW0fxhoN3ot5z5ZnTMUwH8Ucgyrj3UmuNr1IVI1EpQd0xhXvPwF/bS+JXwBaGz0zVf7Z8OocNoeqlpYFH/TM53RHr90gZ5INeDUVFXD068eWrG68wNzxx4y1T4heL9Y8S61ObnVdVunu7iTtuY5wB2UdAOwAFYdFFaxgqaUY7AFFFFUAV6z+y78D7r9oH4zaH4VjWRdNL/atTnT/AJY2iEGQ57E5CA/3nWvJq/X/AP4Jt/s+j4V/B8eKtUtvL8R+LFS6+dfmgsxzAntuyZD67lB5WvHzXGfVMM2viei9f+AJux9a6Vptroem2mn2UCWtlaxJBBBEMLHGoCqoHYAACrhIQEngClPevn79uX4xf8Ka/Z38R39tP5Osaqn9kaeQcMJZgQzD0KxiRgfVRX5dRpyr1YwjvJ2Mz8q/2xvjEfjd+0D4n16CfztJt5f7O00g5X7NCSqsvs7b5P8AgdeJ0E5NFfsVClGhTjTjslY1CiiitwCvq/8A4J26v8QdW+P2heHfDnibU9N8ORl9Q1ezjl32zW0fLBomyoLsUj3AbhvyCK+UK/Vj/glX8Hv+EV+F2rePr2HbfeJJ/ItGYcraQkjI9N0m/PqI1NeHnFSFLCzcle+i9X/luJ7H3XRRRX5cZhRRUUsiwoXdgqKMszHAA9TQBLRVa2u4ryBJoJUmikUMkkbBlYHoQR1FWaACiiigAooooAQ8ijPHWuG+KXxf8JfBrw5Jrfi/XINGsVyIxK2ZZ2A+5HGPmdvZQfU8V+Y37S3/AAUm8W/E77XoXgFZ/B/hp8xtdh8ahdL7upxCD6Ic/wC0QcV6ODy+vjZe4rLu9ikrn2v+0n+3Z4E/Z8W50uC4XxV4vQEDR7GUbYG/6eJeRH/ujLdPlAOa+b/Cv/BXu8jKp4k+HkEwP3p9L1Ex4+kbo2f++hX51SSNK7O7F3Y5LMckmm19xRyLC06fLUXM++q/IqyP168K/wDBUz4O66Y01OPXfDkh++15ZCWMfQxM7Ef8BFeyeFP2vvg34y2DTPiLoQZ/ux31yLNz7BZthz7Yr8IaK56nD2Hl/Dk1+IuU/oy03VrHWbYXGn3tve27fdltpVkQ/QgkVodq/n4+C/xl8RfAz4gaZ4r8O3TR3NpIPNtmY+VdRH78Ug7qwyPUHBGCAa/cj4LfGDQvjr8PNL8XeHZ99pdrtmt2I8y1mGN8Mg7MpP4ggjgg18vmGVzwFpX5ovr59iWrHoFFFFeMIKKKKACiiigAooooAKKKKACiiigAooooAKKKKACiiigAooooAKKKKACiiigAooooAKKKKACiiigAooooAKKKKACiiigAooooAKKKKACiiigAooooAKKKKACiiigAooooAKKKKACiiigAooooAKKKKAG4xSk14T8Yv20PhP8ABIz2+seJYtR1eLIOkaPi6uQw/hbB2xn2dlr4X+Mf/BVPxz4pM9l4B0m28H2DZUX1xi6vWHqNw8tM+m1iOzV6eGyzE4rWEbLu9EOzZ+nPjH4heGvhzpD6p4o12w0GxXP7+/nWJWPouT8x9hk18a/GT/gqx4P8NGex+H2jXHiy9XKrqF7m1swfUKR5j/QhPrX5keL/ABx4h8f6xJqviXW7/XdRk+9c39w0z49AWJwPYcCsOvrMNw/Sh71d8z7bL/MrlPoXxb+3f8YfGnjHS9cvfFEtnb6feRXkOkaYDbWZKOGCOqnMi5HSQtX7M/D7xnYfEbwVofijTH36fq9nFeQ85Kh1DbT7jOCOxBr+eGv1T/4JUfGL/hJfhrrHw/vp9174dn+1WSseTaTEkgf7su4n/rqtY55gKdOjGpRily9uz/4INHAf8FWvgfdR6jovxRsPOms5UXS9TjLFlgcZMMgH8IYblPQZVe7V+ddf0LfFD4e6T8VPAGu+E9ai8zTtVtXtpMDJQnlXX/aVgrD3UV+CHxM+H2q/Cnx9rvhLWovK1LSbp7aTAwHA5V1/2WUqwPowroyDGe1pewlvH8v+ACZzFFFFfWFBRRRQB+q//BLD4t6R4i+GWpeBjaWdj4g0OU3JeCJY3vbaRuJHIGXZGOwk9jHX3XxX4Dfs7/GO/wDgL8XtA8Y2W+SG0m8u9tkP/Hxav8ssfpkryM9GCntX7y+HtesfFOhafrWmXKXem6hbx3VtcRnKyRuoZWH1BFfmeeYN4fEe0Xwy1+fX/Mho1D0oHSjIAr5s/aB/bt+G/wACBcae18PFHieLK/2NpcisY29JpeVj9xy3+zXhUqNSvLkpxuyT6PkdYkLMwVQMkk4AFfJn7QH/AAUY+HfwfFzpfh6QeN/EqZT7Pp8oFpC3/TSfkHH91Ax4wdtfnt8f/wBt74lfH5riyvdS/wCEf8MyEgaJpLNHE6+kr/el7ZDHbnkKK+fa+ywfD6Vp4p/Jfqy1Huftv+xd+1F/w058Oru/1KK1sfFGl3TQ6hZ2gIjCOS0MiBiSFK5Xkn5o29q+is8V+Gf7Gnx8k/Z9+Nuk6xczMnh7UCNP1dO32dyP3mPWNgr+uAw71+4tvPHdQxyxOskcihldTkMDyCD3FeFm2CWDr+4vdeq/yJasWaKKK8YQUUUUANIxX5sf8FPv2YfKdfi94dtPlbZb+IIYl6HhYrnHvwjf8APdjX6Ue1ZfiDQdP8VaHf6PqltHe6dfwPbXNtKMpLG6lWU+xBNdmCxUsJXVWPz80NOx/OjRXsP7VH7P2ofs5/FnUfDswkm0eYm60m9cf6+2Ynbk/wB9TlW91zjBFePV+t0Ksa9NVIO6ZoFFFFbAfpR/wS+/ac+1W8nwi8RXeZYg9zoE0rcsnLS234cuvtvHYCv0a571/Of4c8Raj4R1/Ttb0i7ksdU0+4S5trmI4aORGDKR+Ir90f2YPjxp37RHwn0zxTalIdRA+zapZIf+Pa6UDev+6chl/wBlh3zX53nmA9jU9vTXuy38n/wSGj2CiiivliQooooAKKKKACiiigAooooAKKKKACiiigAooooAKSjvmvlH9rr9uvQP2e7OfQdCMHiDx66YFmGzBYZHD3BB69xGDk9yoIJ2oUKmImqdJXbA9N/aL/aZ8Ifs3eFDqfiC5Fzqc6n+z9Ft2H2i7ceg/hQHq54HucA/jd8fP2iPF/7RXi5tY8SXmLaIstjpVuSLazjP8KL3JwMseTj0AA5zxV4s8X/G/wAePqWr3N94m8T6rMsaAKZJJGJwscaKOBzgIowOgFfpF+xr/wAE7rPwALHxp8TLWHUfEoxNZ6I+JILA9Q8vaSUdhyq/7RwV+2pUcLktL2lZ81R/1ZeXdl6I8i/Yx/4J43XjlrHxr8TrSWw8O/LLZaDJlJr4dQ8vdIj2HDN7DBb9QdM0610WwtrKytorSzt41iht4ECRxoowqqo4AAGABV5V20p6GvkMZjauMqc9R6dF0RLdxaKKK4hBRRRQAUUUUAFFFFABRRRQAUUUUAFFFFABRSd6+XP2zP2zdJ/Zw0B9H0h4tT8e30RNrZE7ktEPAnmHp/dXqxHpk1tQoVMRUVOkrtgN/bP/AGztL/Zw8Pvo2jNDqPj+/iza2hO5LJDwJ5h/6Cn8RHoDX46eI/EmqeMNevta1m+m1LVb6Vp7m7uG3PI5OSSad4m8T6r408QX+ua5fzanq19K09zd3Dbnkc9ST/IdAMAcVl1+n5dl1PA0+8nu/wCuholYKKKK9gYUdaK+/f2BP2Gj4tlsPiV8QdP/AOJGhE2j6Ncp/wAfjDlZ5VP/ACyHVVP3+p+XG/hxmLp4Kk5zf/B8gbsdH/wT8/YcKHT/AIo/EDT8H5bjQtGuU/FbqVT+BRT/ALx/hr9IlpiqEUBRgDtTh6V+V4vF1MZVdSp8l2Rm3cdRRRXIIKKKKACiiigAooooAKKKKACiiigAooooAKKKKACiiigAooooAKKKKACiiigAooooAKKKKACiiigAooooAKKKKACiiigAooooAKKKKACiiigAooooAKKKKACiiigAooooAKKKKACiiigAooooAKKKKACiiigAooooAKKKKACiiigAooooAKKKKACiiigAooooAKKKKACiiigAooooAKKKKAOX+IPw/wBC+KHhHUfDPiTT49T0i/jMU0Eg6ejKeqsDghhyCAa/Fv8Aav8A2VNe/Zm8ZG3lEt/4UvnZtK1fbw69fKkxwsqjqOhHI7gfuZXH/E74ZaB8XvBuoeF/E9gl/pN6m10bh42/hkRv4XU8givYy3Mp4Gp3g91+q8xp2P57KK9t/am/Zc8RfszeNWsL0PqHhy8Zm0vWVTCToP4H7LIvGV/EcGvEq/TqFeGIgqlN3TNAooorcD0v4B/HzxR+zx47t/Enhu4yhxHe6dKx8i9hzzG4/k3VTyO4P7U/Ab49eGP2hvAtt4k8NXOekd5YSkefZTY5jkH8m6MORX4F16L8DPjr4p/Z+8cW3iPwzd7HGEu7GUkwXkOeY5F7j0PUHkV87mmVRxkfaU9Jr8fJiaufv7zS15P+zz+0P4X/AGjfBMWv+Hp/KuowqX+mSsPPs5SPusO6nB2uOGA7EED1fvX5rOnKnJwmrNGYtFFFIAooooAKKKKACiiigAooooAKKKKACiiigBjIGUgjIPUGvz9/bG/4J0W/iv7b4z+FlpFY6yd0174djwkN0epe37I/+xwrdtp4b9A+1AHHSunC4urhKntKT/yfqNOx/PZ4N8a+L/gh46j1XRLy98N+JNMlaN1KlHUg4eKWNhyMjBRhj1FfrL+yP+3Z4c/aCgt9B1xofDvjxUwbFmxBfYHLW5J69zGfmHYsASNT9rD9iLwv+0hYTarZiLQPHMUeINWjT5LnA4juFH3h2Dj5l46gbT+RnxJ+GHi/4F+N5NE8S6fc6JrNo4lhlUkLIAfllhkHDLkcMD1HYggfZJ4XO6Vn7tRff/wUVoz+g7NJnivza/ZC/wCCkhX7F4P+Ll2WXiG08Ut1HYLdfy80f8C7tX6NWV9Bf2kNzazR3FtMgkjmjYMjqRkMCOCCOcivj8Xg62DnyVV6PoyWrF2iiiuQQUUUUAFFFFABRRRQAUUUUAFFFFABRRRQA09aBgDNLXg/7Y/x5j/Z9+CWrazbTKniC9B0/SY+/wBocH95j0jUM/plQO9VSpSq1Iwju9Bn57f8FJv2gP8AhaPxdHg/SrnzPD3hRnt22N8s96eJn99mBGPQq+OGr4+p888l1PJNM7SyyMXd3OWYnkknuaZX7BhMPHC0Y0obI02CiiiusApVUswAGSeAKSvqf/gnn+z8fjR8aoNX1K283wz4XKX91vXKTT5/cQn1yylyOhWMg9RXLisRHC0ZVZ7ID9Cv2Fv2fh8B/gjYxX9t5XifXNupapuXDxlh+7hP/XNDgj+8z+tfSPegDAowK/IK1WVepKpPdmRzfjPwH4e+ImiT6N4m0a01zS5h89rexCRc9mGfusOzDBHY18BftA/8ErAxudY+E+o7Ty58ParLx9IZz+iyfi9fpD096MCujC42vhJXpS07dPuGnY/nd8b+APEfw11+bRfFGi3mh6pD962vYijEdmXPDKezDIPY1z9fZv8AwU1+PEPxH+Ldv4N0qRJdI8Kb4p5UwfNvXx5oz6IAqY/vB/avjKv1TBVqlehGrUjZtbGiCiiiu0AoooAycCjYD3f9jH4BP+0F8b9K0i6hZ/DunEahq74+UwIRiPPrI21PXBY/w1+4kECWsKRxIEjRQqoowAB0AFfNH7AH7P8A/wAKQ+CVrc6jbeT4o8R7NQ1DeuHiQj9zCf8AdU5I7M7jtX09jjFflmb4z63iGov3Y6L/ADIbuGOK/JX/AIKl/GP/AITP4w6f4Isp9+m+FrfM4U8NdzBWf67UEY9iXHrX6gfE3x3YfC/4feIPFepNiy0iylu3XOC5VSVQe7HCj3Ir+f7xd4ov/G3inV/EGqSmfUdUu5by4k/vSSMWb8MnpXo8P4bnrOvLaOi9X/wAiZFFFFfoRYUUUUAb/gDwZqHxE8baF4Y0tN+oateRWcIxkBnYLuPsM5J7AGv6AfAfg+w+H/gzRvDOlp5enaTZxWcA7lUUKCfUnGSe5Jr8yf8AglR8HD4m+Jms/EC+g3WPh6D7NZMw4N3MCCR/uxbs/wDXVa/VccgV+dZ/ifaV1RjtHf1f/AIkOooor5ckaK+Z/wDgoD8ZP+FSfs560ltP5Ws+If8AiT2e04YCQHznHcYiDjPZmWvpkdK/IH/gpx8Yv+E/+OyeFrOfzNJ8JQfZSFOVa7kw0x/ACNPYxmvVyrDfWsVGL2Wr+Q1ueF/Cb9pj4k/BKdD4S8VXtlZhtzabM3n2j+uYXyoJ9QAfevuT4O/8FY9KvxBY/Evw1JpkxwratoeZYSfVoWO9R/us59q/Muiv0PE5ZhsSvehr3WjLtc/oM+HHxi8FfF3TPt/g/wATafr0AAZ0tZh5sWf+ekZw6H2YCu2NfzmaHr+p+GdTg1HSNRutL1CBt0V1ZTNDLGfVWUgj8K+zf2bf+CiXxbt/FWheEdWtrb4gpqN3DYwLd/uLwM7BVxMgIPJyS6sfevkcZkNSinOlK67PR/5EuJ+sw6V4J+0/8XviV8N9DMXw4+G+oeLtVnjJ/tFAstta/wDbJG82RvbCjpyele8qcrnpSj3FfL05KnNSaTS6Mk/AX406n8T/ABT4pn1n4mQa/wD2tIdudZtZIBGM/cRGUBFH91QB7V5xjFf0dXFrDdxNFLCk0bDDJIoYEehBrzfxV+zF8KPGwc6x8PPD1xK/3p0sI4pj/wBtEAb9a+xocQQppRlSsl2f6aF8x+BvWvqz9mT/AIJ9eNvjkbTWtdWXwh4Okw4vLmP/AEm7T/phEexH8bYXnI3dK/RHwf8AsJfBXwR4xh8Q6Z4Nie7gO6GC8uJbq3ifOQ4jlZhuHbOcdRg4r6CVQowOBU4ziF1I8uHVvN/ogcux89X37Dfwtf4Maj8OtP0KOwt7pA41baJL0XKg7J2kPLEEn5eFwzKAATX47/F34Ua/8FPiBqvhHxHbeRqFjJgSKD5c8Z+5LGe6sOR+RwQQP6Dx0r5n/ba/ZQtv2j/ARutMgig8caOjSaZcnC/aF6tbOf7rfwk/dbngFs8OVZrOhVcasrxl1fR9xJn4rV9DfsZftTX37NnxEVrx5bnwbqzLDq1kuW2DotxGP76ZPH8S5HXBHg2r6Lf6BqNxYalZT2F7buY5be4jKOjA4IIPIOapV99WpUsXTdOTvFln9GGi6zY+ItKs9U0y6jvtOvIUuLe5gYMksbAFWUjqCCDWjgZ6V+Wf/BOP9r8+C9Vtvhd4vvsaBfy40a9nbizuGP8AqGJ6RuTx6OfRiR+po5FfleNwc8HWdOW3R90ZtWFoooriEFFFFABRRRQAUUUUAFFFFABRRRQAUUUUAFFFFABRRRQAUUUUAFFFFABRRRQAUUUUAFFFFABRRRQAUUUUAFFFFABRRRQAUUUUAFFFFABRRRQAUUUUAFFFFABRRRQAUUVG7rEjMxCqoySewoAXFBPHWvzY+MP/AAVg1Gy1rVNL+H/hewa3tp5IIdX1WdplnVWIEixJt2ggZGWPUZFfJ/xF/bI+MXxQ82PWPHGowWcmQbLTHFnDt/ulYgu4f7xNfQYfI8VXs5WivPf7irM/Zf4g/H74dfCmNz4r8ZaTo8yDJtZblWuD9IVy5/Ba+XfiP/wVd+Hvh7zYfCWhar4suFyFnmxZWzehDMGf80FflHJK8zs7uzuxyWY5JNNr6Khw9Qp61W5fgv8AMfKffPgj9tn44/tTfFnQ/BHhaaw8F2Woz4uZ9LtRLNBar80sjSS7uQoOCoXJ2jvX6fWloLSzihVnfy0Cb5HLO2BjJY8k+5r4i/4JffAA+CPh1d/EbVbXZrHiUeVY71w0VirdR6eY43e6ohHWvufNfJ5nOiq/s8PFKMdNOr6ks/C/9s74PH4KftCeJtFgg8nSbyX+09NAGF+zzEsFX2Rt8f8AwCvDq/Vb/gql8HR4o+F2keP7GDdfeHJ/s94yjk2kxABPrtk2Y/66Ma/KmvvspxKxGFi+q0fqv6uWtgooor2RhXtn7HHxiPwR/aB8Ma7PP5Ok3Mv9nakScL9mmIVmb2Rtkn/AK8ToBwawr0o16cqctmrAf0gKQy5HIr87/wDgqj+z5/aOl6f8V9Its3FkE0/WhGv3oicQzH/dY7CeuHTstfR/7Dnxi/4XL+zv4dv7mfztY0pP7I1Ek5YywgBXPqWjMbk+rGvZvGfhbTfG/hbVfD+r24u9M1O3ktLmE/xI6lTj0PPB7HBr8qoVamXYu/WLs/NEbM/naoru/jh8KNS+CXxS8QeDdUDNLp1wVhnK4FxA3zRSj/eQqfY5HauEr9YpVI1oKcXdMsKKKK0AK++/2M/2/NA+DPwW1Lwx44e+vJ9Gl3aJDaReZJcRSElodxIVQj5OWI4fAztxXwJRXDi8HSxtP2dVabg1c+o/2gP+ChHxI+M/2nTdKuD4L8MyZX7Dpkp8+ZfSWfhm44IXapHUGvl0ksck5PqaSitMNhaOGjyUo2QBRRXpPwb/AGePHvx41b7F4P0Ge/hRgs+oSDy7S3/35T8oOOdoyx7A1rOrTpRc5uyXcDzav2R/4JxfFnWviR+z/b6drdnerceH5Bp9vqM8LCK7tgP3WxyMMyAFCBnAVCfvVy37Pv8AwTJ8F/D1bbVfHkyeNdeXDizZSunQt6bDzL9X+U/3K+zrGxt9Ns4bW1hjtbaFAkcMKBURQMAADgAelfA5xmdDFr2dJXs9/wDIhu5dooor5UkKKKKACiiigD56/bO/Zut/2jfhJcWNrEg8VaUGu9HuGwCZMfNCT2WQAD0DBD/DX4kX1lcaZez2l3DJbXUEjRSwyqVdHU4ZSDyCCCMV/R31r8u/+CnP7MH/AAjWur8WfD1ps0vU5Fh1yGJeIbk8JPgdBJ0Y/wB8A8l6+tyLH+yl9XqPR7evb5lxfQ+AaKKuaPo1/wCINTttO0uyuNR1C5cRQWtrGZJZXPRVUAkn2FfoDko6sop19tf8Evj8RtM+K9zPoWj3N54Dvo/s+uXEp8u2iKgmN1Y8NKpONq5O12zjqO7/AGYf+CYUtyLTxH8XWMMPEkXhi1l+dh1H2iVT8v8AuIc+rDkV+jHh7w5pfhPRrTSdGsLbTNNtUEcFpaRCOKNfRVHAr4nNc4oTpyw9Jc19G+i9O7JbNaiiiviCAooooAKKKKACiiigAooooAKKKKACiiigBu2oLm5js4HlmkWKNFLO7nCqB1JPYVzvxD+JHhz4VeFrrxD4q1aDR9JtRl5525Y9kRRy7Hsqgk+lfkt+1t+3p4k+Pk114e8Oef4c8Cbiptg2251AdmnYHhe/lg49S2Bj0sDl1XGytDSPV/11Glc94/bD/wCCj6Wn27wf8JbxZJvmhvPFEfKp2K2vqe3m9P7ueGHwX8Ovhr4v+OfjeLRPDlhc67rd65llkZiQgJ+aWWQ8KuTksx6nuSBXffsz/sleMf2ldeCaZCdL8NW8gW+165jJhi7lIxx5kmP4QeMjcVBzX7B/A79n/wAH/s+eFI9D8J2AhLANd382GubxwPvyPjnvhRhRk4Ar6ericLk9P2WHV5/1v/kVdI80/ZM/Yo8Mfs4abFqd2Ite8cTR4uNXdPkt8jmO3B+6vYt95uc4B2j6Zzziilr4utWqYibqVXdsgKKKKyAKKKKACiiigAooooAKKKKACiiigAooooAKSivkz9tL9tzTv2e9Jl8OeHZINR8f3cXyQkh49NRhxLMO7Y5VO/U8Y3bUKFTEVFTpq7YF39s/9tDSv2ctDfRtFeDU/H19Fm2sydyWSHpPMP8A0FOrfSvx38T+J9V8Z6/f63rl/PqerX0pmubu4bc8jnqSf6dAMAcUzxH4j1Pxdrl9rOs30+papeytNcXdy5eSVz1JJrOr9Py7LqeBp95Pd/10NErBRRRXsDCiivtj9hT9hmb4uXdp478c2jweCoH32dhICraq6nqfSEEcn+I8DjJrixWKp4Om6lR6fn5INi/+wZ+wy/xLubL4heP7Fk8JwsJNN0udcHU2B4kcH/liD2/jP+znd+qkMMdtEkcaKkaAKqqMAAdABUdraQ2NtFb28SQQRKESKNQqooGAABwAB2q2Tivy3G42pjavPPbouxm3cWiiiuEQUUUUAFFFFABRRRQAUUUUAFFFFABRRRQAUUUUAFFFFABRRRQAUUUUAFFFFABRRRQAUUUUAFFFFABRRRQAUUUUAFFFFABRRRQAUUUUAFFFFABRRRQAUUUUAFFFFABRRRQAUUUUAFFFFABRRRQAUUUUAFFFFABRRRQAUUUUAFFFFABRRRQAUUUUAFFFFABRRRQAUUUUAFFFFABRRRQAUUUUAFFFFABRRRQBxvxU+Fvh34x+CdQ8K+KLJdQ0y8XGBxJE4+7JG38LqeQfwOQSD+LP7UP7LniX9mfxo2n6irX/AIfu2ZtL1mNMR3CD+Fv7sijG5fxGQQa/db+dcf8AE/4Y+HfjF4N1Dwt4o09NQ0m8XBB4eJx92SNuquvUEfqCRXsZbmU8DOz1g91+qGnY/nuor3D9qX9lfxJ+zP4xNneq+o+Grx2OmayiYSZeux/7sgHVe/UZFeH1+nUK8MRBVKbumaBRRRW4Hd/Br40eKfgT42tPE/hW+NreRfJNA+TDdRZBaKVc/Mpx9QcEEEA1+z/7NX7Tfhj9pbweuq6NKLTWLZVXU9GmcGa0kPf/AGozztcDnocEED8Ja6z4X/FHxJ8HvGdj4o8K6jJp2q2jcMvKSofvRyL0ZGxyD+hANeBmWVwxkeaOk1s/0f8AWgmrn9C3elr5+/ZR/a28NftM+GP3BTS/FlnGDqOjO+WXt5sRPLxk9+qk4PYn6A71+a1aU6M3CorNGYtFFFZgFFFFABRRRQAUUUUAFFFFABRRRQAUUUUAJnnFea/Gv4E+Efj/AOFJNB8XaYtzGMtbXkeFubSQj78T44PAyOQcYIIr0ojNA6U4TlTkpwdmgPw7/ag/Y68Y/s06w011G2teEp5Ntpr1tGQnPRJl58t/YnB/hJwcb/7KP7c/iv8AZ2uoNH1Ey+JPAzP+80uV/wB7aAnl7dj9312H5Tz90ndX7Ja5oOn+JtJu9L1axt9S067jMU9pdRiSOVD1VlPBFfmV+1x/wTbv/CZvfFnwot59V0UZlufDoJkubUdSYD1lT/Z5cdt3b7PCZlQx0Pq+NSu+vR/5MtO+jP0R+FPxc8LfGnwtb+IvCOrRappsvDhTiWB8cxyoeUYeh+oyCDXb/wAq/n6+EPxp8ZfAXxemu+E9Tl029QhLi2cEwXKA8xzRnhh19x1BB5r9bf2WP22/CH7RtjFpk7p4f8bIn77R7iT5bggcvbufvjvt+8vPBA3HyswymphL1KfvQ/FeomrH0zRRRXgEhRRRQAUUUUAFFFFABRRRQAUUUUAFcx44+H3hz4laFPoninRbTXNLm+9b3kQcA/3lPVWHZhgjsa6emikpOLvF2YH5sftBf8ErZIvtOsfCfUfMXlz4e1WXDf7sM56+yyfi9fAXjLwL4h+HevT6L4m0a80PVID89rewmNsdmGeqnsRkHsa/olJriPid8HPBvxl0FtI8YaDaa3a4PltMmJYSf4o5BhkPupFfUYLPq1G0Ky5l36/8EpM/n0or71/aD/4Jb6/4ZW51j4YX7eI9NGXOi3zKl7GPRH4SX6Ha3QAMa+Gdd0DU/DGq3Omaxp9zpepWz7JrS8haKWNvRlYAg/Wvt8NjqGLjenK/5/cXe5VtbWa+uYbe3ieaeZxHHHGpZnYnAAA6kmv3M/ZD+BEP7PnwV0fQJYlGu3Q+36vKvJa5cDK57hAFQeu3Pc1+fP8AwTQ/Z+/4WV8V28carbeZ4f8ACrLLDvX5Zr48xD38sfvD6ER+tfrqBzXyGf432k1h4PRav17EyfQfRRRXyBAnQ14t+1t8doP2ffgrrHiNZE/tqYfYtJhbB33Tg7TjuEAZyO4QjvXtDV+Nf/BRP9oH/hcPxom0LTbnzfDXhUvY2+xspNc5/fy+/wAyhAfRMj71erleD+t4lRfwrV/5fMaVz5YvbyfUbye6upXuLmd2lllkYszsTksSepJPWoaKK/WIrlNAooooAK+mP2Bf2fv+F5fG20uNRtvO8MeHNmo6jvXKSuD+5gP++wyR3VHFfNMUTzypHGjPI5CqqjJJPQAV+4f7F3wDT9n/AOCOlaVdQLH4j1IDUdXfHzCd1GIs+ka7U9MhiOtfP5zjPq2HcYv3paL9WJs99C7VwKWio5HWJGdiFVRkk9AK/MjM+Bv+Crnxi/sHwHoHw5sbjF3rcv8AaF+inkW0Tfu1I9Gl5H/XGvy5r2H9rT4wN8cPj34o8SRTGXSxP9j03ngWsXyRkem7Bcj1c149X6vleG+q4WEXvu/V/wBWNFogooor1hhSgFiAOSaSvff2H/g7/wALn/aI8OafcwedpGlv/a+ogjKmKEgqh9nkMaH2Y1z4irGhTlVlslcD9Vf2Nvg6Pgl+z94Y0SeDydXuov7S1IEYb7TMAxVvdF2R/wDAK9uAzSquAKdX45VnKtUlOW7dzIKKKKkDh/jR8R7P4Q/C7xN4wvtph0qyedI2OPNl6RR/8Ccqv/Aq/ALXtbvPEuuahq+oztc6hf3El1cTP1kkdizMfqSTX6R/8FZPjF9h0Xw18NbGfEt6/wDa2pKp58pSUgQ+zP5jY9Y1r8zq/Qsgw3sqLrPeX5IuIUUUV9WUFfbX/BLT4Onxh8X9R8cXkG/TvC9vtt2YcNdzAquPXbGJD7Eoa+JQMmv3C/Yc+D//AApn9nnw7p1xB5Or6mn9raiCMMJZgCqH3SMRofdTXz2eYn2GHcVvLT5dRPY+gaKKK/MzMTNfI/7cn7Z9x+zZDomj+F4rHUfF1+32mWC+VpIre0BIy6qynLsMLz0Vz6V9GfE74i6P8KPAmt+LNdn8rTdKt2nkwfmc9FjX1ZmKqB6sK/Bv4wfFLWPjP8R9c8Ya5JuvtTnMgiBysEY4jiX/AGVUBR9Mnk19Bk2XrF1XOqrwj+L7FJXPvHwN/wAFeFPlxeMfADL/AH7vRLzP5QyD/wBqV9B+Bv8Agor8EPGojjk8TTeHbp+kGt2jw4+si7ox+L1+LNFfVVchwlT4U4+j/wA7lWR/RF4X8eeGvG1p9q8PeINL123xnzdNvI7hfzQmt/HpX84+n6neaTdR3VjdTWdzGcpNbyFHU+oI5Fe0eB/21/jV4A8tbDx/qd5AnHkasVvlI9P3wYgfQivFq8NzWtKafqrE8p+3WveFNF8U232fWdHsdVg/55X1sky/kwIryHxV+xH8EPGG5r34d6Vbu38WmB7HB9cQsg/SvifwN/wVt8Z6aY4/Fng3SNcjHBl06aSzkI9Tu8xSfoBX0J4G/wCCpXwi8S+XHrkWteFZ+jvd2nnwg+zQlmI+qCvKlgMwwusU/k/8hWZQ8U/8EpvhVqrNLouseIfD83VVS4jniX8HTd/4/X1L8LvCWueCvBOnaFr/AIjPiq9sU8hdVktvIlmiHCeYN7bnA4LZ+bGSMk1J8PPil4U+LWhtrPhHXbTXtOSTyXmtXzskwDtYHBU4YHBAPIrruxrzsRiK9X3K8m7d91+oXHUUUVyiCiiigAooooAKKKKACiiigAooooAKKKKACiiigAooooAKKKKACiiigAooooAKKKKACiiigAooooAKKKKACiiigAooooAKKKKACiiigAooqhqWq2ejWct5qF3BZWkQ3STXMgjRB6licCha7AXugoJr5z+I37fvwU+HKyRSeLI/EF6mf9E0CM3Zb6SDEX5uK+WfiP8A8Fb9RuPNg8DeCoLReQl7rk5lYj18mPaAf+BmvSoZZi8R8MGl3en5jsz9Mc4pqsHGVIYeoNfhb8RP2zvjF8T/ADY9W8b6ha2cnBstKYWUW3+6RFtLD/eJr7u/4JS/Et/E3wl8SeFbu4aa80LUvtEe9snyLgFh16/vElJP+0K68Xk1XCUHWnJO1tF/mNqx90UUUV4RIgOa+bP2+fjN/wAKd/Z51prSfydb1/8A4k9jtOGXzFPmuO42xh8HsxX1r6RzxxX48/8ABS74zf8ACx/js3hqyn8zR/CMZsQFOVa7bDXDfUEJGfeI+tetlWF+tYmKey1fy/4I0rnyL1ooor9XNAr1T9mX4KXfx9+Mmg+EoVdbGWT7RqNwn/LG0QgyNnsSMKP9p1ryuv1z/wCCZ/7P/wDwrX4TN401W22a/wCKws0YdfmhsR/ql9t+TIfUGP0ryM0xn1TDNr4novX/AIAm7H2BpGlWmhaXZ6bY26WtjaQpbwQRjCxxqoVVA7AAAVoUUV+Ut31Zmc3488HWHxB8G634Z1OPzNP1azls5hjkK6lcj3Gcg9iBX8/3jzwZqHw88ba54Y1VPL1DSbyWzmGOCyMV3D2OMg9wRX9EZOK/Kb/gqp8Hf+EZ+Juj/ECxg22PiKD7NeMo4F3CAAT/AL0WzH/XNjX1PD+K9nXdGW0tvVf8AqJ8L0UUV+iFhRRRQB9tf8EtPjH/AMId8YdQ8E3s+zTvFFvm3DHhbuEFl+m5DIPchB6V+tHav51PCHii/wDBHirSPEGlymDUdLu4ry3k9JI2DLn2yOlf0BfDLx3YfE/wB4f8V6Y2bLV7KK7Rc5KFlBZD7qcqfcGvzziHDclaNeO0tH6r/gESPjr/AIKh/s9/8Jj4CtPiTpFsX1fw6vkaiEX5pbFm4Y+vluc/7ruT0r8q6/oz1nSbPX9KvdL1C3S7sbyF7e4glGVkjdSrKR6EEivwg/aa+CV58APjHrvhKcO1jHJ9o024f/lvaOSY2z3I5U/7SNXo8P4z2kXhpvWOq9P+AOL6HldFFFfZFBRRRQAV2Xwy+EHjL4x68uj+D9Au9bvOPMMCYihB/ikkOFQe7EVydlNHbXkE0sCXUUcis8EhIWQA5KkqQQD04IPvX71fs4X/AIL1z4N+GtW8AaTZaN4dvrVZksrONVEUn3ZEcj7zq6srMcklc5NeFmuYSwEU4Ru39yE3Y+U/2f8A/glroPhs22rfFG+XxFqAw40Wwdks4z6SScPJ9BtHb5hX3VoXh3TPCul2+maNp9rpWm267IbSzhWKKNfRVUACtMdKX+GvznE4yvi5c1WV/wAvuIvcWiik4UVyiENMd1iQs7BVAySTgAV84ftAft4fDX4Di50833/CUeJo8r/ZGlyBvLf0ml5WP3HLD+7X5o/H/wDbd+JXx/e4sr3Uv7A8NSEgaHpLNHE6+kr/AHpe2Qx255CivZweUYjF2lblj3f6IaVz9Cf2gP8Agov8PPhAtxpfh6QeNvEqZX7Pp8oFpC3/AE0n5Bx/dQMeMHbXT/sWftTn9pvwBf3mpxWtj4q0q6aK+s7QFY/KcloZEDEkKVBXknmNj3FfidXt/wCx98eZf2ffjbpGuzSuug3h+wavGOQbZyMvjuUYK47/ACkdzX0mIyKnSwsvZ6zWt+/kVY/dSiqttcxX1vFPBIs0Mih0kRsqykZBBHUGrVfBEBXP+NPCOlePfC+p+HdatFvtJ1O3e2ubdxwyMMHB7EdQRyCAR0roKKSbi7rcD8dof+CbPxK1L4z6z4UtYRZ+FrG4BXxReriCW3b5kKKOZJNvBReAwIJAwT+jH7PH7JPgL9nLTEGiaf8AbtfkTbda7egNcyeoXtGn+yvtksRmvbz1oA9q9TE5nicVFQm7Ly6+o27jqKKK8wQUUUUAFFFFABRRRQAUUUUAFFFFABRRUUkqwozuwVFGSzHAAoAfnFeD/tL/ALXPg39mvRf+JnMNV8TTxlrPQbWQedJ6PIefLjz/ABHk87Q2DXz9+1p/wUl0/wAG/bPCvwsmg1fXBmO48QYElranoRCOkrj+99wf7fOPzgsbDxd8aPHYht49R8V+KtXnJPLTzzuerMT2A5JPAA5wBX02X5O6i9vifdh26v8AyRSR03x3/aJ8Z/tEeKm1fxVqBeGMkWel2+VtbNT/AAxpnr0yxyxwMngY+j/2Q/8AgnVq3xPNl4s+I0NxofhM4lt9LOY7vUF6gnvFEfX7zDpgENX0P+yN/wAE7tF+FQsfFXxCjh8QeLxiWDT+JLPTm6g+ksg/vH5QfugkBq+28YHSujHZvClH6vglZLS/+X+YN9jG8MeF9K8FaHZaNotjb6XpVnGIre0tYwkcajsAPzJ7kkmtyiivkm23dkhRRRSAKKKKACiiigAooooAKKKKACiiigAooooAb1peopM8da+Ff23f2+rf4YpfeBfh5dx3fi4gw32qxkPFpnYonZpv0TvluB0YbDVcXUVOktfy9R2Oi/bX/bosPgZa3XhLwdPDqPj6ZNssvDxaUpHDOOjS4OVQ9OC3GA35J6zrV/4i1a71PVLybUNRu5WmuLq4cvJK7HLMzHkkmoL29uNSvJ7u7nkurqd2llnmcu8jk5LMTySSSSTUNfqOAy+lgKdlq3u+/wDwC0rBRRRXqDCiivtn9hn9hO4+LVzZ+OvHlpJbeDImEllp8gKPqrA9T3EPqerdBxk1xYrFU8HTdSo9Pz8kGxD+wz+wxc/GK9tPG3je0ktfA8D77WzkBV9WcH8xCCOW/i6DuR+sdhZQaXZwWlrBHbWsKLFFDEoRI0AwFUDgAAAACksLODTbSC1tYI7e1hRY4oYkCpGgGAqgcAAAAAVer8uxuNqY6pzz0S2XYzbuFFFFcAgooooAKKKKACiiigAooooAKKKKACiiigAooooAKKKKACiiigAooooAKKKKACiiigAooooAKKKKACiiigAooooAKKKKACiiigAooooAKKKKACiiigAooooAKKKKACiiigAooooAKKKKACiiigAooooAKKKKACiiigAooooAKKKKACiiigAooooAKKKKACiiigAooooAKKKKACiiigAooooAKKKKACiiigAooooAKKKKAOS+JPw30D4r+DtQ8MeJ9Oj1PSr1NrxOPmRv4XRuqsp5DDkV+Mv7WX7JPiD9mbxVhxLqnhC9kP8AZushOD38qXHCyAfgwGR3C/uMelc3478C6H8S/C+oeHPEmmxaro16nlzW0w4b0IPVWBwQwwQQCDXr5dmVTAz7we6/VeY07H88NFfR/wC17+xxrn7NXiE3tp52r+Br2Uix1XbloSeRBPjgOB0bgOBkYOVHzhX6dh69PE01UpO6ZoFFFFdAG54K8ba58OvFGn+IvDmpT6TrFjIJYLqBsMp7gjoVIyCpyCCQQQa/YX9jz9tfQv2jdHj0fVTDovj21izcafuxHeADmW3z1Hcp1X3HNfi9V7RNb1Dw1q9pqmlXk+nalaSrNb3VtIUkidTkMrDkEV4+YZbSx0O0ls/66Cauf0aDpRzXxd+xZ+3rYfGi3s/B/jeeDS/HSKI4Lk4jg1XA6r2WX1Toeq/3R9o/yr8yxGHqYWo6VVWZmLRRRXOAUUUUAFFFFABRRRQAUUUUAFFFFABRRRQAUnUUtFAHyP8AtYfsBeGfjvHc+IPDfkeGfHJBdrhUxa37ek6qOGP/AD0UZ9Q3GPyk8e/Dvxh8EfGr6R4i0+88O69YyCWJ8lScH5ZYpFOGGRwynt1yK/oQrzv4zfArwf8AHrwxLoXi/SkvYeTb3ceEubRyPvxSYyp6ccg45BHFfQ5fm9TDWpVveh+K/rsUnY+F/wBk/wD4KYy2f2Pwt8XJmng4it/E6Ll07AXKj7w/6aKM/wB4Hlq/R7StWs9d0221DTbuG/srmMSw3NtIJI5UIyGVhwQfUV+L37UP7EHjP9nS6n1OFJPEfgtn/daxbRnMAJ4W4QZ8s9Bu+6eOQTtGT+zT+2P44/Zt1JILCc6z4Vkk3XOgXkh8o5PLRNyYn9xwf4g2BXp4rK6ONh9YwTWvTo/8n5DavsfuPz7UteRfAL9pbwP+0XoP2/wxqKi/iUNeaRdEJd2p/wBpM8rno65U+ucgeud6+NnTnSk4VFZogWiiipAKKKKACiiigAooooAKKKKACiiigBo/SvMPjL+zn4C+PelfY/GGgQXs6KVg1GIeVd2/+5KOcZ52nKnuDXp4/KlzThOdNqUHZrsB5z8DfgpoPwC+Hdl4P8O+bJZ27ySyXFwF864kdsl3IABOML06KB2r0bPNBzQBilKUpycpO7YC0UUxmCAknAHJoA+d/wBuD9oD/hQXwR1G6srjyvE2s7tO0kKfnR2X55h/1zXJB/vFAetfiQzF2LMSWJySe9fRP7dP7QJ+PXxvv5bC587wxoe7TdLCtlJFVv3kw/66OMg/3VT0r51r9PyfB/VcMpSXvS1f6L5GiQUUUV7wwooqzpmm3Ws6ja2FlA91eXUqwQQRLlpHYgKoHckkCh+5qB9Zf8E3f2fj8VvjCPFWp23meHvCbJdHePlmvCcwJ77SDIf9xQfvV+w/TmvIP2Wvgja/s+/BnQ/CqKh1PZ9q1OdP+W124BkOe4XAQH+6i16/X5NmeMeMxDmvhWi9DNu4V84ft6fGL/hT37OuvS203k6zrg/sexKnDBpVPmOO42xiQg9m2+tfR47V+Rv/AAVG+LreNfjda+D7SbfpvhW2EbqpyGu5gryH8F8pfYhqeV4b61ioxey1fyBbnxf1ooor9YNAooooAK/WT/gll8HP+EN+EOo+N72DZqPii4225YcrZwkquPTdIZD7gIa/MD4aeBL/AOJ3j/w/4U0xc3ur3sVojYyE3MAXPsoyx9ga/oA8H+FrDwN4X0jw9pcXkabpdpFZ28f92ONQq59TgcmvkOIcTyU40I7y1fov+CTI3qKKK+BICqt3dxWdtLcTSLFDEhd5HOFVQMkk9hipyc18v/8ABRD4xf8ACqf2dtVsrSfytY8TN/ZFsFPzLG4Jnf6eWGXPYyLWuHpSxFWNOO7dgPyu/aU+LMvxs+NnirxYXZrO7ujHYq3Gy1j+SEY7HYoJ9ya8woor9jo040aapx2WhqFFFFage3fsbfBw/G39oPwzoc8HnaRay/2lqQIyv2aEhireztsj/wCB1+6SKFUD0r4T/wCCVfwcHhn4Y6v8QL6DbfeIp/s1mzDkWkJIJH+9Lvz/ANclNfdw5FfmGdYn2+KcVtHT59TNgTijNHtXz9+2b+0TF+zp8IL3UraVP+Em1TdZaPCcE+cR80xH92MHd6Z2g/erxKVOdapGnBasR8T/APBTj9pX/hN/GcXwx0G63aJoEvmao8TfLcXuMeWfURAkf77Nn7or4WqW7u5r+7mubmV57iZzJJLIxZnYnJJJ6knvUVfruCw0MJRjSj0/F9zVaBRRRXaAUUUUAFFFFAH6kf8ABIrUPN+Gnjqxz/qdWimx/vwgf+06++6/N7/gj9qHyfFGyY9Dp0yj/wACQ3/stfpDX5Rm8eXG1Pl+SM3uFFFFeSIZXnHjD9oz4bfD3xK/h7xL4z0rQ9YSNZWtb6byiFb7pyeOfrXo9fip/wAFFtW/tP8Aa48ZIDuS0Szt1P0tYif/AB5jXqZZglj6zpydklfT5DSufrdpfx8+Geu4/s/4heGL0nosGsW7H8g+a66w17TdWj32V/a3af3reZXH5g1/OcCRUkVzNBIrxSvG68hkYgivo5cNr7NR/d/wSuU/o7VlPQg07OR61/PRpXxY8b6Ft/s3xhr2n7en2XUpo8f98sK9n+An7cHxH+GnxH0TUvEXi7XPE3hlZRFqGnaleyXO+BuGZd5JDrncvIyVweCa4avD1anFyhNO3TYXKftlRWboWt2PiTRrHVtMuY73T76BLm2uYjlJY3UMrA+hBBrSr5Zpp2ZIUUUUAITigdKMc1578ZPjh4U+Anhm11/xley2GmXF4liksMDTHzWR3A2qCcYjbn2ojGU5KMVdsD0LPtS1876T+398BtX2iLx/bwsf4bqyuocfi8QH612Wk/tTfB7WcfZfiZ4X3Hos2qwxMfwdga3lhq8Pig18mB6tSfhXOaT8RfC2uhf7N8R6RqG7p9lvopM/98sa6BZUk+6wOfQ1i4uO6AkooopAFFFFABRRRQAUUUUAFFFFABRRRQAUUUUAFFFFABRRRQAUUUUAFFFFAH5y/t8/tefFz4MfFebwj4cvrLQdEuLGG7s76CzWS6lRwVfc8m5QRIkgG1QQMd+a/Pzxr8TfFvxHvPtXinxLqmvz5yrahdvME/3QxIUewxX6Lf8ABWz4dfb/AAZ4P8cQR5k067k0y5ZRyY5V3xk+ytGw+slfmHX6Vk1OjPCQqRilLZu2t0aLYKKKK+jGFfWn/BMv4i/8IX+0pa6RNLssvEllNp7Bj8olUebGfrmMqP8Afr5Lre8BeLbrwD440DxLZEi70i/gvogDjLRuGAPscY/GuHGUfrGHnDumDP6JaKzdB1q18R6Jp+q2Mgmsr63juoJB/FG6hlP4gitKvyBpp2ZkecftA/FW1+Cnwg8T+MbnaZNOtWNtEx4luG+SFPoXZc+gye1fgdqmp3Wtand6hezPc3l3K8880hy0jsSzMT6kkmv0H/4KxfGj7Vqfh34ZafPmO1H9raoqH/lowKwIfou9iP8AbQ9q/O2v0bIcL7Gh7WW8/wAun+ZaQUUUV9OUe0fsjfAmb9oH42aL4dkjc6Jbt9u1aVcgJaxkblz2Lkqg9C+e1fufaWkOn20VtbxJDBCojjijUKqKBgAAdABXyr/wTn+AH/CofgrFr2pW3l+I/FQS+m3rh4bbB8iL2+Vi595MH7tfWnQV+XZzjPrWIai/djov1ZDY6iiivDJGYrw/9s34PD42/s++JtEgg8/VrSL+0tNAGW+0QgsFX3dd8f8AwOvc6aV3ZFXSqSo1I1I7p3A/m+IIJB6iivfP23/g9/wpb9ojxHp1vB5Oj6m/9racAMKIZiSUHskgkQeyivA6/Y8PVjXpxqx2auahRRRW4BX6j/8ABKL4xf294D174c30+670OX+0LBWPJtZW/eKB6LLyf+uwr8uK9h/ZK+MDfA/49eFvEksxi0sz/YtS54NrL8jk+u3IcD1QV5OaYb6zhZxW+69V/VhPVH7w96+Nf+ClX7Pv/Cz/AISjxjpVt5uv+E1e4YIvzT2R5mX32YEg9Ar45avsZHWVFZSGVhkEdCKjuLaO8gkhnRZYpFKPG4yrAjBBB6ivy/D15YWtGpHdGZ/OLRXuH7YvwFl/Z++Nur6JBCy+H74/2hpEh5Bt3J/d59UYMnr8oPevD6/X6FaNelGpDZ6moUUUVuAV9+/8Es/2gf8AhH/FOofC3WLnbYauWvdJMjcR3Sr+8iH++i7h7xnu1fAVaPhzxDqHhLxBput6VcvZ6np1xHdW1xGfmjkRgysPoQK4Mdho4uhKnLrt69Aep/RhzQVr5k0b9vL4X23wS0Dxz4h12Czv9QtcyaHa/vrz7QvyyxrEDkLvBwzbVIKnIzXxB+0B/wAFLfHnxN+06V4LVvAvh58p5tvJu1CZf9qUf6v6R4I6bjX5vh8pxOIm4qNktG3t/wAEzsfoR8eP2wPhv+z3BLDrmri/14LmPRNMxNdE9t4ziMe7kcdM1+an7QH/AAUI+I/xo+06bpdwfBfhmTK/YdLlPnzL6Sz8M3HBC7VI6g18v3NzLeTyTzyvNNIxd5JGLMzE5JJPUmo6+3weS0MNaU1zS7v9EWlYUksck5NJRRX0Gwworc8G+BvEHxD16DRfDWj3muapOfktbKEyPjuTjoo7k4A7mvv39nz/AIJWSzG21j4s6l5S8OPD2lS5Y/7M044HusefZxXm4rMKGEjecvl1+4G7HsH/AATQ+PUnxO+D8nhLVJWl1vwnstkkfJM1k2fJOfVNrR47BU9a+yScVzPgb4e+G/hroMOieF9EtND0uH7tvZxBAT/eY9WY92JJPc10uMV+V4mrCrVlUpxsm9jIdRRRWABRRRQAUUUUAFFFFABRRRQAUUUUAFFFFACHNFB6V8q/tS/t6eEfgDHdaJpLReKPGwBX+zoJP3Fm3rcOOhH/ADzHzHvtBBrWjQqYiahSjdge6fE34s+F/g34Xn8Q+LdXh0nTYuFMhzJM+OEjQcux9APfoCa/KL9qv9vvxV8emu9A8Pef4X8DMShtI3xc3y+s7r0U/wDPNfl55LYBHhfxY+MnjP47+LW1vxZqs+rXzkpb26jENupPEcMY4UdOnJ6kk819b/so/wDBNbVfGRs/FHxUiuNE0I4lg0AEx3l2Oo809YUP93755+5wT9nQwOGyuCrYt3l0/wCAur8y7W3PnP8AZ0/ZU8b/ALSWuiDQbQ2WhwyBb3XbtSLa3HcD/no+OiLzyM7RzX67/s8/su+Cv2b9A+x+HrP7TqsyBb7W7lQ11cnrjP8AAmeiLx0zk5J9K8LeFtJ8G6FZ6Nomn22l6VZp5cFraRiOONfQAfmT3JzW32rwMwzStjXyr3Ydv8yW7i0UUV4wgooooAKKKKACiiigAooooAKKKKACiiigAooooATPGaazhQSTgVUv7230+0murqaO2toUMkk0jBURQMlmJ4AAGcmvy+/bb/4KCTeOPt/gP4Z3slt4d+aHUddhJWS/HRo4T1WLsW6v04XO7twWCq42pyU1p1fRDSudx+25/wAFCBpw1DwD8LdRD3fzQan4jtnyIuzRWzDq3UGQdP4efmH5qu7SuzuxZ2OSzHJJpvWiv1DBYKlgqfJBer6s0SsFFFFegAUUoGa/QH9hr9gJ/E50/wCIXxM09o9G+WfS9AuFwbvus06npH3CH7/U/Lw/DjMbSwVNzm/+D6A3Yx/2Gv2C5viK9n4/+Ilk8HhVSJtO0iYFX1I9RJIOoh9B1f8A3fvfqbaWkNlbRW9vEkMMShI441CqigYAAHQAdqkigS3jSONFSNQFCqMAAdABVivy7GY2rjanPU26LsZt3CiiiuEQUUUUAFFFFABRRRQAUUUUAFFFFABRRRQAUUUUAFFFFABRRRQAUUUUAFFFFABRRRQAUUUUAFFFFABRRRQAUUUUAFFFFABRRRQAUUUUAFFFFABRRRQAUUUUAFFFFABRRRQAUUUUAFFFFABRRRQAUUUUAFFFFABRRRQAUUUUAFFFFABRRRQAUUUUAFFFFABRRRQAUUUUAFFFFABRRRQAUUUUAFFFFABRRRQAUUUUAFFFFABRRRQAUUUUAYXi3wvpPjXw7f6FrlhBqek30RhuLS5TckinsffuCOQQCORX5Cftl/sQ6x+z1qc3iHw+k+r+ALmT5LkjdLp7MeIpsfw9lk6HocHGf2W5qhq2k2Wu6Zd6fqNrDfWN1G0M9tcIHjlRhhlZTwQQcYNelgMwq4GpeOsXuv66jTsfzm0V9pftr/sE33wemvfGngS3mv8AwO7GS5slzJNpWeue7Q+jdV6N/ePxbX6fhMXSxdNVKbuvy9TTcKKKK7AHwTyW0yTQyNFLGwZHQ4ZSOhB7Gv0t/Yp/4KHJq5sPAvxV1BYb/wCWDT/Es7YWbssdyx6N2Eh4P8WD8zfmfRXn43A0sbT5Zr0fVA1c/pAVw4BU5B7ilzxX5P8A7GP/AAUHvvhk1j4L+I1zNqXhMYhs9WbMk+mjoFbvJCPT7yjpkAKP1Q0jV7HX9MtdS028gvrG6jWaC6t5BJHKhGQysOCCO4r8wxuBq4KfLUWnR9GZtWNKiiiuEQUUUUAFFFFABRRRQAUUUUAFFFFABRRRQAUUUUAUryzg1C0mtrmGO4t5lMbwyKGR1IwQQeCCO1fn/wDtWf8ABM601v7Z4o+EscWn35zLP4akYJBKepNux4jP+w3y+hXGD+hnvSYHSurC4utg589J28uj9R3sfzzWV/4u+DXjgS28mpeE/FOkzYP3re4gcdVYHBwR1B4IPOQa/SH9lj/gpfpPjA2fhz4qNBoWtHEcXiCMbLO5PQecP+WLH+99zr9zpX0b+0R+yj4G/aP0Yxa/ZfYtciQraa7ZqFuYPQE9JEz/AANxycbSc1+TH7Rf7Injz9m/U3bWbP8AtPw7JJtttfsULW8meiv3if8A2W687SwGa+whXwecQUKy5an4/J9fQrRn7lW13FeQRzQSLNFIodJEYMrKRkEEdRU9fif+zL+3J44/Z5mg0yWRvEvg7dh9HvJTmAZ5NvJyYz/s8qeeMnNfq/8AA/8AaL8DftC+HxqXhPVVnuI1ButMuCI7u1J7SR56Z43DKnsTXzWOyytg3d6x7r9exLVj1SiiivKEFFFFABRRRQAUUUUAFFFFABRRRQAUUUUANzyK5f4j+FJ/HXgXXvDttqlxoc2qWkloNRtVDSQB1KllB74J9DzwQcGuqopRbi1JboD8R/2gP2FviX8Bmub+Ww/4SXwxHlv7a0lC6xr6zR/ei9ycr/tGvnSv6QGQMCDgg9jXyn+0F/wTx+HPxm+06lpNuPBPiaTLfbdMiH2eZvWWDhT7ldpJOSTX22Cz+1oYlfNfqi1LufjXRXtXx3/ZE+JH7Ptw8uv6O17oYbEeuabma0bnjc2Mxk+jgZ7ZrxWvsaNenXjz05XXkUFfb/8AwTB/Z+/4Tn4iXXxG1a136L4aby7ESL8s1+wyCPXy1O72Z4z2r408LeGtR8ZeJNM0LSLZrvU9SuY7W2gTq8jsFUfmetfvR8A/hFp3wN+FWgeDtO2uLCAfabhVx9ouG+aWQ9+WJxnoMDtXg55jfYUfZRfvS0+XX/ITZ6PRRRX5uZlW9u4rC1muJnEcMSNI7noqgZJr+eb4g+Lbnx5478ReJLsn7Tq+oT30gJzgySM2Pwziv34+KYlb4aeLBB/rjpN2E/3vJbFfz0n75+tfa8NwV6k+uiLiNooor7goKKKcBkgDqaGB96f8Eo/g6dd8fa58Rr2DdaaHD9gsHYcG6lX94wPqsXB/67Cv1L7cV4z+yH8Ik+CnwC8K+H3i8rU5LcX+okjDG5m+dwf93IT6IK9nzzX5HmWJ+tYqU1stF6IzeotFFFecIb1r8df+Clvxj/4WR8fZPD1nP5mkeEojp6hTlTdNhrhvqDtjPvFX6m/HT4m2vwb+EfifxjdFCNLs3khjc8Szn5YU/wCBSMg/GvwG1bVLrXNUvNRvpnub27me4nmc5aSRmLMx9ySTX1vD2F5qkq8umi9Xv+BUSpRRRX6AWFbvgTwdqHxC8aaJ4Z0qPzNQ1a8is4BjgM7Bcn0AzknsAawq+5f+CVnwc/4Sj4o6v4+vYN1j4cg+z2jMOGu5gRkeu2Pfn0MimuHHYhYWhOo+i/HoD0P058AeDbD4eeDNE8MaWnl6fpNnFZwjGCVRQu4+5xknuSa6Md6dSdBX5A25Nye7MilqN/b6XY3F7eTJbWlvG0s00rBUjRRlmJPQAAnNfh5+2H+0PcftF/GC/wBYhkkXw3YZstHt2yNsCn/WEdmkPzHuAVH8Ir7Z/wCCnf7Sg8H+FIvhZoN3t1fWYxNq8kTcwWefliOOhkI5H9xSCMOK/LSvushwPIvrU1q9vTuXFdQooor7MoK+of2Nf2bf+FpaX448c6za+Z4c8N6Vd/ZlkX5bi/NuxQe4jBDn3MfYmvnvwL4K1X4jeMdH8M6Hbm61XVLlLW3iHTcxxknsoGST2AJ7V+4Hhv4QaV8Fv2bb3wTpChobHRLlJp9uGuJ2iYySt7sxJx2GB0Ar57N8d9WjGlB+9L8F1/yE2fhG33jSU4/fP1pte/H4RhRRRVAffn/BInUPJ+I3jyxz/rtLhmx/uS4/9qV+o38Vfkn/AMEndQ+zftEa7bE/Lc+G5wB6stxbkfpur9ba/MM7VsbJ90vyIluFFFFeCSNxkV+EX7Ymrf21+0/8Sbjdu2azNb5/65Hy/wD2Sv3cJwM1/Pj8Z9V/t34weOdSzu+2a5fXGfXfO7f1r6zhyN605eS/P/gFRONooor9BLCiiigD9KP+CXv7Tf2qGX4ReILv97EHutAllblk5aW2/DmRfbeOwFfo1z3r+dDwz4k1Lwd4h03XNHunsdU064S5triM4aORCCp/MdK/dT9mT46ad+0L8JtK8VWZjhviv2fUrNDn7NdKBvT/AHTkMv8AssvfNfneeYD2NT29Ne7Lfyf/AASGj1yiiivliQr4F/4K56x5Hwx8D6Xu/wCPnV5Lnb6+XCV/9q/rX3yelfmh/wAFftX83WvhppYb/U299csv++0Kg/8AkM16+UR5sbT+f5DW5+dlFFFfqvKjQUOw6Ej8a+lv+Ce02o3/AO1b4GsUvblbJXuppYVlYIQlrKwyucH5gtfNFfXn/BLnSf7R/agjuNufsGjXdxn0zsj/APaleZmKjHCVGv5X+QPY/YeiiivyYyCiiigAooooAKKKKACiiigAooooAKKKKACiiigAooooAKKKKACiiigDx39rX4df8LU/Z28c6AkXm3bae91aoBkmeHE0YHuWQL/wI1+DxGDiv6P3UMhB5BGK/An9pD4dH4UfHTxt4WEXk29jqUptUxjFu58yH/yG6V9tw5X1nQfqvyf6FxPNqKKK+3KCiiigD9qv+CePxH/4WH+y94aSWXzb3QWk0afnoIiDEPwieIfhX0H4l8Q2PhLw7qet6nMLbTtOtpLu5mbokaKWY/gAa/Nf/gkh8R/sPi7xl4HnlxHf2seqWqMeA8TbJAPcrIh+kdex/wDBUf40/wDCE/B6z8E2M+zU/FU2Jwh+ZLOIhn+m5/LX3G8V+YYnAuWYuhHZu/yer+7Ui2p+ZHxe+I998XPib4k8XaiWFzq949wI2OfKjziOMH0RAqj2WuOoor9Lp01SgoR2RYUUUVoB+o//AATv/bNHjWys/hh41vwPEFrH5ej6jO3N7Eo/1Dk9ZVA4P8Sj+8Mt999eK/nF0/ULnSb+3vbK4ktLy2kWaGeFyrxupyrKRyCCAQRX7GfsN/tgW37Q3hEaFr08Vv4/0mIfakGFF/EMAXCD16B1HQkEYDAD8+zrK/ZN4iivde67efoQ0fV9FFFfJkhRRRQB8P8A/BU74N/8Jh8IdO8cWUG/UfC9xtuCo5azmIVs+u2QRn2DOa/Jyv6JfGPhaw8c+FtX8PapF52nanaS2dwncpIpVsehweDX8/8A8SvAt/8ADLx/4g8Kamu2+0i9ltJDjAfaxAcezDDD2Ir7/h7E+0pSoS3jqvR/8EuJzVFFFfXFBR0oooA/bT9g34xD4w/s6aDNcz+drOiD+x7/AHHLFogPLc9zuiMZJ7nd6V9GtX5Gf8EvPjH/AMIN8bbnwfez7NL8V2/lRhjhVu4gXiPtuUyL7llr9cyRX5PmmG+q4qUVs9V8zN6M+Wv+Cgv7Pv8Awuv4J3Ooabbeb4n8MB9Qsgi5eaLH7+Eeu5VDAdS0ajvX4xkYNf0gEA5B6V+KX7en7P3/AAon433rafbeT4X8QbtR03aMJESf3sA/3GPA7K6V7/D+N1eGm/NfqiovofNlFFFfclBRRRQAUUUUAFFTWdnPqF1FbWsElzcSsEjhiQs7sTgAAckn0r7K/Z9/4JmeN/iP9m1bxzK/gnQXw/2WRA2ozL6CM8RfV+R/cNcWJxlDCx5q0rBex8faHoOpeJ9VttM0jT7nVNRuX2Q2lnC0ssjeiqoJJ+lfc37Pn/BLbX/FH2bWPifft4c01sONFsWV72Qekj8pF9BubqCFNff3wa/Zz8BfAPS/snhDQYLKd0Cz6jMPNu7j/flPOM87RhR2Ar0/pXxOMz6pVvCguVd+v/AIcjhvhf8ABvwb8GdAXSPB2g2mi22B5jQrmWYj+KSQ5Zz7sTXc/wAVLSV8rKcpycpO7ZItFFFABRRRQAUUUUAFFFFABRRRQAUUUUAFFFFADea53xr450H4deHbrXvE2rWui6RbLuluruQKo9AO7MeyjJJ4ANeDftNft2eCP2fYLjS7aVPE3jIAhdIs5Bst27G4kGQn+6MseOADmvyk+N37Qvjf9oHxGdU8W6s9xGjH7LpsGUtLQHtHHnj3Y5Y45Jr3cDlFbFWnP3Yd+r9Ckrn07+1L/wAFKdc8efbPDfwxNx4d8PNmKXWW+S+u16Hy8f6lD7fOeOV5WvlL4T/Brxn8ePFi6L4S0mfVr5yHuLhuIbdSeZJZDwo69eT0AJ4r6I/Zc/4J2eK/jC1p4g8aC48I+EHxIiOm2+vU6/u0Yfu1I/jcemFYHI/U34ZfCrwv8H/DNv4f8I6Nb6NpsXJSFcvK3d5HPzOx/vMSa9uvj8LlkPY4RJy/rd9X5DulseDfss/sFeEvgAlrresCHxT42UBv7Qmj/cWbeluh6Ef89G+Y9toJFfVeOKKBmvjK1eriJupVldkC0UUVkAUUUUAFFFFABRRRQAUUUUAFFFFABRRRQAUUUUAJmsLxb4q0jwT4evtc13UYNK0myjMtxeXL7UjUep9ewA5JIA5NYPxa+MXhb4JeDLrxJ4s1JLGwh+WOMfNNcSY4jiTqzn07ckkAEj8dP2p/2vfFX7THiApcM+keEbWQtYaJFJlR2Ekp/jkx36LkgAZJPr5fllXHS7RW7/y8xpXO7/bK/bs1b483dz4Y8KvPo/gKJ8Mudk+pkHh5cdE7iP8AFsnAX5Ioor9Mw2Fp4WmoUlZI0CiiiuoApVUuwVQWYnAA6mpbKyuNSvILS0gkurqd1iighQu8jk4Cqo5JJOABX6mfsQ/sAwfDoWXjv4j2cd14oAE2n6NKA8endxJJ2ab0HROvLYK+bjswpYKnzS36Lqwbscj+xB/wT7+y/wBn/EH4o6fmYbZ9L8OXKfc7rLcqe/cRnp1bn5R+jaqFGBxT8cYoxX5di8XVxlT2lV+i6IzbuLRRRXKIKKKKACiiigAooooAKKKKACiiigAooooAKKKKACiiigAooooAKKKKACiiigAooooAKKKKACiiigAooooAKKKKACiiigAooooAKKKKACiiigAooooAKKKKACiiigAooooAKKKKACiiigAooooAKKKKACiiigAooooAKKKKACiiigAooooAKKKKACiiigAooooAKKKKACiiigAooooAKKKKACiiigAooooAKKKKACiiigAooooAKKKKACiiigAooooArT28dzE8UqLJG6lWVxkMD1BHcV+Z/wC2z/wT1k0T7f48+F2ntLp/zT6l4bt1y1v3aW2UdU7mMcr/AA5HC/pvjijbkc12YPG1cHU56b9V0Y07H83xBBweDRX6m/tq/wDBPi38ffb/ABz8NbOKz8S/NNf6HGAkWoHqXi7JKe46P14bO78ub+wudLvZ7O8t5bS7gdopYJkKPG4OCrKeQQRgg1+n4LH0sdT5oPXquqNE7kFFFFekAV9Lfsk/tseJP2cNTi0q/wDO17wLPJm40pnzJaknmS3J4U9yh+VvYncPmmiubEYaniYOnVV0wP6Ffhv8TPDfxb8J2XiPwtqkOq6TdDKyxH5kbujqeUcZ5U4Irrc1+Cn7Pf7SXi/9nLxWNW8N3fm2M5UX+kXDE214g7MOzDnDjke4JB/Yv9nb9pnwf+0h4XGp+Hbr7PqUCr9v0e4YfabRj6j+JCejjg+xyB+a5lldTAvmjrDv29SGrHsNFFFeKSFFFFABRRRQAUUUUAFFFFABRRRQAUUUUAFFFFABWbq+j2PiDTrjTtSsoNRsLlDFPa3UYkilQ9VZSCCPY1pUUJ21QH5v/tRf8Ew1mN34j+EJEb8yzeF7mX5T6/ZpGPH+45x1ww4WvgPT9S8XfBzxqJ7WXU/CnijSpip+/b3EDjqrA4PPcHgg85Br+hvFeMftBfsq+A/2jNKMXiPThbazEhW11yyAS7g9AWx86Z/gbI5OMHmvp8FnUqa9liVzR79fn3KT7nzB+zF/wU60zX/snh74rrHo2pHEcfiG3TFrMeg89B/qj/tL8nPIQCvvjTtRtdWsYL2yuYbu1nQSRXEDh45FIyGVhwQR3Ffib+0h+xV4/wD2dbma8u7U6/4U3Yi17T4yY1GeBMnJibp1ypJwGNUf2df2xPH/AOznexw6Te/2r4aZ90+gX7lrdsnkxnrE3uvBP3g2K7MTlNHFQ9vgpLXp0/4HoO19j9zvrQDmvBP2eP2wvAH7RlrFDpN9/ZPiVU3TaFfsFuBjqYz0lXryvIHULmve8j1r4+pSqUZuFSNmQLRRRUAFFFFABRRRQAUUUUAFFFFABRRRQAUUUUAVLuzgvraW3uYUuIJVKSRSKGV1IwQQeCCO1fG/7QX/AATO8D/EprnVvA7p4H158v8AZ4k3afM3vEOYvqnA/uGvtHOaWuihia2Glz0pWYbH57/sJfsO+JPhH8Vta8V/EDToIbjR1+y6MYplmjnkkBD3CkcgBDtG4A5dsgFa/QjtRilp4nE1MXU9rV3G3cKKKK5hFW8tI721mt5kEkMqFHRujKRgg1/Pd8UvBF18NfiP4l8LXqMlxpOoTWh3fxBXIVh7MMEexFf0NHpX5l/8FTP2dZrXWLX4taJaF7O5WOy10Rj/AFcowsM59mXEZPQFU7tX0mQ4pUMQ4T2l+a2KifnjRRRX6SWFdj8GtOttX+L3gexvdv2O61yyhm3jK7GnQNn2wTXHVNZ3c1hdw3NvI0M8LrJHIhwVYHII9wazqpyg0gP6OkBCAU+vA/2SP2ndF/aQ+HdndrcxQ+K7CFItY04kK6SgAGVF7xueQR0ztPIr3uvxmrTnSm6dRWaMhaKKwfF3irTPA/hrU9f1m7Sw0rTrd7m5uJDwiKMn6nsAOScAVCTk7ID4A/4KzfGLyrTwz8NLGfDSn+2NSVT/AAjckCH6nzGIP91DX5s13/x3+K978bvi34k8Z3odP7Sui1vA5yYbdflij9PlRVBx1OT3rgK/Wctw31TDQh16+rNVoFFFFeoAAZOB1r9z/wBi/wCDv/Ckv2fPDOi3EHkaveRf2nqQIw32iYBire6Lsj/4BX5UfsSfB3/hdP7Q/hvTLiDztH01/wC1tSBGVMMJBCt7O5jQ+zmv3JRcLivhOIsTrDDx9X+hMhcCuD+NPxX0n4K/DXW/GGsyYtdOhLJCDhriU8RxL7sxA9uSeAa7qvyM/wCCkv7Sn/C0viOPAui3XmeGvDEzLO0bZS6vuVdvcRjKD33nkEV89l2DljK6h9lav0JSufK3xE8fav8AFHxvrXirXrg3Oq6rcNcTN2XP3UUdlVQFA7AAVzdFFfrNOCppRjsjQKKK9T/Zp+B9/wDtBfF3RvCVoJI7J3+0aldIP+Pa0QjzH+pyFX/aZaitUjRg6k3ZLUD7e/4Jb/s4/wBm6XcfFrXLXF1eK9noaSLykOcTTj3YgoD6K/ZhX3t40i87whrkXXfYzr+cbVP4d0Gw8K6HYaNpdvHZ6dYQJbW1vEMLHGihVUfQAVJrkQn0W/j677eRfzU1+S4nEyxeJdWXy8kZvU/nPb77fWm06T/WN9TTa/XofCjQKKKKoD6x/wCCYuofYv2qtMhzj7Xpl5D9cJv/APZK/ZEdTX4k/wDBPXUP7O/a88BMThZXu4T77rSYD9SK/bY8CvzjiGNsWn3S/UiW4tFFFfMklPU7xLDT7q5lOI4ImkY+wBJ/lX859/dPfX1xcSnMk0jSMfUk5Nf0CfG3Vv7D+DXjvUs7fsehX1xn0227t/Sv59SckmvtuG4/xJen6lxEooor7coKKKKACvpT9hT9pV/2ffixFDqlyU8H68yWmpKx+WBs/u7j/gBJz/ss3UgV810VzYmhDE05UprRgf0eRTJPGsiMHRgGVlOQQehFSk5r4i/4Jq/tMf8ACy/AjfD3Xrvf4k8OQj7HJK3zXViMKv1aIkIf9kp15r7eyK/I8Th54WtKlPdGWwhHWvya/wCCsmr/AGr4/eHrBWylp4eiYj0d7icn9AtfrLnOa/GT/gpXq/8Aaf7WfiK33Z+wWdlbfTMCSf8AtSvZyGPNjL9k/wDIqO58s0UUV+mFhX3d/wAEj9J874weM9T25+z6GLfPp5k8bf8AtKvhGv0h/wCCP+lf8lO1Nl/6B9ujf+BDN/7LXiZzK2Cn8vzQnsfpFRRRX5aZhRRRQAUUUUAFFFFABRRRQAUUUUAFFFFABRRRQAUUUUAFFFFABRRRQA3vX5V/8FZPh1/YnxV8MeMoIttvrmntaTsB1nt2HJPqUkjA/wBw1+quOa+Tv+Clvw6/4Tn9mjUdSgi8y98OXcOpptHzGPJilH0CyFj/ALlerlVf2GLhJ7PT7/8AgjW5+N1FFFfrBoFFFFAHsP7I3xH/AOFV/tF+Btekl8mz+3rZ3bE4UQTgwuT7KH3f8BFan7afxm/4Xf8AtA+ItXtp/P0Wwf8AsvTCDlTBESN6+zuXf6OK8KorjeEg6/1j7VrfjcAooorsAKKKKACt7wL451v4a+LNM8S+Hb6TTtY06YTW9xGehHUEdCpGQVPBBIPBrBoqJQVROMlowP3U/ZW/aZ0X9pf4ew6vaeXZ6/ZhYdW0sNk28uPvLnkxvglT9QeVNe296/AH4E/G7xF8APiHYeK/Ds37yI+XdWbsRFeQEjfE49Djg9iARyK/cH4MfGLQPjp4B03xb4bufOsrpdssDEebazADfDIOzKT+IIIyCDX5lm2WvBT5ofA/w8iGrHf0UUV4RIh6V+WX/BVz4Of2D4/0T4i2UG2012H7Dfso4F1EvyMT6tFgD/ria/UzOT9K8Y/a5+D/APwu74B+KPDsUIm1VIPt2m8ZYXUXzoB/vYaP6Oa9HLcT9VxMJvZ6P0Y1oz8JaKV1KMVYEMDgg9qSv1xamgUUUUAaXhrxDfeEvEWl63pkxt9R025ju7aZeqSRsGU/gQK/f/4TfEOx+K/w38OeLdOI+zavZR3IQHPluR88ZPqrBlPupr+e6v07/wCCTnxj/tXwt4j+G99PuuNLk/tTTlY8m3kIWVR7LJtb6zGvk+IML7Siqy3j+TJkfoP2r58/bY/Z/X4/fBPUtPsoBJ4l0rOo6SwHzNKindCPaRcrjpu2E9K+g+tBGRXwNGpKjUjUhuiD+b+SNopGR1KupwVIwQabX1r/AMFGv2f/APhUfxkfxJpdt5fhzxUXvI9i4SG7BHnx+2SQ4/3yB92vkqv1/CV44mjGtHZmoUUV9E/s/fsMfEr49tbX8On/APCNeGJMMda1ZGRZE9YY/vS+xGF/2hVV8TSw0eerKyA+d1UuwVQWY8ADvX1Z+z7/AME7PiP8Yvs2p65CfBPhmTD/AGrUYj9qmX/plBwef7zlRg5G6v0J+AH7Dnw2+AYt7620/wD4SLxNHgnW9WRXdG9YY/uxexGW7FjX0Xtr43GZ+3eGGXzf6L/Mly7HinwI/ZJ+HH7PttG/hzRluda27ZNb1DE14/HOGxiMH0QKD3zXtZoBowa+PqVZ1pOU3d+ZA6iiipAKKKKACiiigAooooAKKKKACiiigAooooAb9KUnFMZhGpYkADkk18b/ALSv/BR/wd8JGu9D8GGDxn4pTKM8T5sLRv8AbkX/AFhH91D6gspGK3oYeriZ8lKN2G59P/EP4meGfhV4am1/xZrNtomlw9Zrl8F27Kij5nY9lUEn0r8yv2nP+Cl3iL4hrd+H/hutx4W0Bsxyaqx26hdL/skH9yp/2SW/2hyK+V/ir8ZPGnx08UHWPFus3Os3rErBB0igUn7kUY4UdOgyepyea+nf2Zv+Ca3ij4lG0174gm48JeGmxIlhtxqF2v8AukfuVPqwLf7ODmvsKOXYXLoKtjJJy/D5LqXa258w/C34QeM/jn4rGjeE9Iuda1CQ755ukcKk8ySyHhR15J56DJ4r9Sv2Xf8Agnl4R+C32TXvFXkeL/F6YdXljzZWT/8ATKNvvMD/AMtHGeAQFNfSHw2+Ffhf4ReG4NC8JaLbaLpsXPlwL80jYwXkc/M7H+8xJrsP5V5GOzirib06Xuw/F+om7gBiloor58kKKKKACiiigAooooAKKKKACiiigAooooAKKKKACiiigBvavFP2lP2qPCX7NXhj7ZrUwvtduEJ0/Q7dwJ7k9Nx67IwerkeoAJ4rzL9r79vDQfgJbXHhzw00HiDx6y4Nvu3W+nZHDTkHlu4jBz3JUYz+Snjnx3r3xJ8UX3iLxLqk+r6xevvmurhsk+gA6KoHAUYAHAAFfSZZk08VarV0h+L/AOAUlc6n45/Hzxd+0F4wl17xTfGXblbSwhyttZxk/cjTPHbJOScck15xRRX6JSpRoxVOmrJFhRRRWoBWn4Z8Mar4z16x0TQ9Pn1TVr2UQ29pbIXkkY9gB+eegAJNbPwx+F3iX4w+MbLwz4U0yXU9Vuj91OEiT+KSRuiIM8k/zIFfsX+yh+x34b/Zp0FbgiLWfGd1GBfay6fcB5MUAPKRg9+rYyeyr4mYZnSwULLWT2X+fkJuxxv7GP7CulfAS1t/E/iqODV/H8yZU8PDpgI5SL1kwcNJ+C8ZLfXuecUduKWvzOviKmIqOpVd2zMKKKKxAKKKKACiiigAooooAKKKKACiiigAooooAKKKKACiiigAooooAKKKKACiiigAooooAKKKKACiiigAooooAKKKKACiiigAooooAKKKKACiiigAooooAKKKKACiiigAooooAKKKKACiiigAooooAKKKKACiiigAooooAKKKKACiiigAooooAKKKKACiiigAooooAKKKKACiiigAooooAKKKKACiiigAooooAKKKKACiiigAooooAKKKKACiiigAooooAKKKKACiiigBK+S/2w/2F9D/AGg7O48ReHlg0Px9EmRc42waiAOEnx0bsJByOhyMY+taStqFeph5qpTdmgP52PGngrXPh54lvvD/AIj0y40jWLKTy57W5XDKexHYgjkMMggggkGsSv3N/ad/ZQ8KftL+HPI1KMab4jtYyNP1yBAZYT1COOPMjJ6qTxkkEE5r8c/jZ8C/FvwC8YzeHvFenm2m5a2vI8tb3keeJInxyPUcEdCAa/SsuzanjI8r0mt1/kaJ3PPqKKK90YV0XgD4heIfhd4qsvEfhfVZ9I1i0bdHcQN1HdWB4ZT0KkEEdRXO0VE6aqJxkrpgfsd+yP8At3+Hvj9b2/h/xA0Hh3x4q4+ylttvfkDloCT97uYycjsWAOPrMfpX84Vtcy2dxFPBK8M8TB45I2KsjA5BBHQg96/Rn9kD/gpJtNj4O+Ll2SOIbPxS/wCQW6/l5v8A313avg8yySVK9bDq66rt6ENH6TUVTs7uC/tIrm2mjuLeZBJHLEwZHUjIII4II71cr5EkKKKKACiiigAooooAKKKKACiiigAooooAKKKKACiiigCpd2kN9bS29zClxbyqUkikUMrqRggg8EEdq+Fv2lv+CZGgeNjda/8ADGSDwxrbZkfRZciwuD1xGRkwk+gynQYUc194ijHFdOHxdbCz56Urfk/Uex/PX4z8CeMPgv4wOmeINNv/AAzr9k4kj35jcEH5ZI3U4YZHDqSOODX2L+zb/wAFPNd8Ii00H4owS+I9IXEaa5bgfboR0BkXgTAevD9SS54r9Fvin8GPB3xp8OPonjDRbfWLU5MTyDbNbMf44pB8yN7g89DkcV+Zn7SX/BNPxb8NDda18P3n8Z+HEy7WQQf2jbL7oOJh7oA3+xgZr6+lj8HmcFSxceWX9bPoVdPc/UP4e/Evwx8VPDkOu+E9ZtNc0yXpNbSZKN/ddT8yMO6sAR6V1Wetfz5fDX4seM/gn4n/ALW8J61eaDqUbbJkQ/JKAfuSxt8rjPZgcfWv0o/Zx/4Kc+F/HrWui/EiGHwhrjYRdUQn+zp29WJyYT/vEr/tDpXkY3Ja2HvOl70fxX+fyE0fc9FU7O8g1C1iubWaO5t5kDxyxMGR1IyCCOCCO9XK+e2JCiiigAooooAKKKKACiiigAooooAKKKKACiiigAooooAKyfEvhvTvF2h3+jaxZxahpd9C1vc2067klRhggitaimm07oD8VP2xf2M9b/Zy8Qzarpkc2qeA72Y/Y9QALNaEniCf0YdA3Rh6HIHzPX9GGt6JYeJNKutM1Szg1HTruMxT2tzGJI5UPBVlPBFfm7+0/wD8ExLywlu/EXwjJvLUkyS+GbmX97F3P2eRj84/2HO7jhmzivusszuEkqWJdn36P17MtM/PGir2t6HqPhvVbnTNWsLnTNRtnMc9pdxNFLEw6hlYAg/WqNfYxmp+9Eo2/BvjbXvh94itNd8N6rdaNq9q26K7tJCjr6g+oPQg5BHBBr7o+EX/AAVj13R7aCx+IfhmPXgmFbVdIcW85Hq0JGxm/wB0oPavz8orhxOAw+LX72N/Pr94WufrVcf8FXvhJHp4mh0bxXLcnpbGzgU5928/AH0z9K+K/wBqr9uLxV+0oiaNFajw14OikEg0qGbzHuHB+V5pMDdjqFAAB55IBr5porjw2UYXCz9pFXfnrYVkFFFFe2MKKK9G+AHwZ1b49/FPRfCGlK6LdSeZeXSrlbW2UgySntwOBnqxUd6yq1Y0ouc3ZID9G/8Agln8Gz4R+EupeOL638vUfE8+y2LrytnCSqkem6QyH3Coa+4MZNZXhXw3p/g7w3peh6XAtrpum20dpbQr0SNFCqPyAqTXNbsfDei32r6ncx2Wn2MD3NzcynCRRopZmJ9AATX5Bia0sVXlUfV/8MZvU+ef27v2kV/Z/wDhHPFpd15fi/Xg9lpaqfngGP3tx/wAEY/2mTtmvxXd2ldndizsclickmvW/wBqT48337Q/xe1XxPOZItLQ/ZdKtHP+otUJ2DH95sl2/wBpj2AryKv0nKcCsJQTl8T1f+XyLSsFFFFe2MAMmv2P/wCCef7OJ+Cvwkj1zVrXyfFXidEu7nzB89tb4zDD7HB3sPVsH7or8kPh94lsvB3jbRNc1HR4vEFnp10ly+mXEhSO42HIRiAflyBkYORx3r9NfBH/AAVk8AauscXijwvrXhyVsAyWjR3sK/U/I2Pohr5jPIYqtBU6ULxe9vwVhM+7BUdwA1vIp5BUg/lXjfgj9sP4NfEFY10j4gaQk8nC2+oSmylJ9AswUk/TNevQ3sF9aCa3mjmiddyyRMGVh6gjrX586VSk7VIteqsZn85c6lJ5FPUMQfzplXdci8jWr+PpsuJF/JjVKv2Wn/DRqFFFFWB7N+xvqH9mftQ/DabON2sQw/8AfeU/9mr93B0r+f39nzUP7M+PHw4vM4EHiPT5D9Bcx5/Sv6AAflFfnvEa/fwl5fqRIfRRRXyhJ4v+2Tq39i/st/Em43bd+jy2+f8ArriP/wBnr8JK/aj/AIKOat/Zn7JHjCMNte7lsrdT/wBvUTH9FNfivX6Dw7G2HnLvL9EXEKKKK+sKCirmj6XNrmrWWnW2PtF3OlvHu6bmYKP1NW/F3hTVPA3ifVNA1u1ey1bTbh7a5gfqrqcHHqO4I4III60uZX5b6gZFFFFUB1vwq+Jes/B/4g6J4v0GbytR0ycSqpJ2yp0eNsdVZSVPsa/d/wCEvxN0b4x/DzRPGGhSeZY6nCJPLDAtDIOHib/aVgVP09K/nzr7Q/4Js/tM/wDCrfiAfAWu3ezw14lmUWzythLS+OFQ+yyABD7hDwAa+WzvAe3pe3gvej+K/rUlo/XH1r8Lf22NY/tz9qj4kXG7ds1M22f+uSLF/wCyV+6RPy5r+fb46av/AG98a/H+pZ3C71+/nB9muHI/nXjcOQvXnLsvzYonD0UUV+glhX6pf8Ej9J8n4P8AjLUtv/Hxrot8+vlwRt/7Vr8ra/YX/glzpP8AZ37L0Vxtx9u1i7uM+uNkf/tOvm8/ly4S3dr/ADFLY+vqKKK/NjMKKKKACiiigAooooAKKKKACiiigAooooAKKKKACiiigAooooAKKKKACsHxt4VtPG3g7XPD18u6y1aymsZhjPySIUP6Gt6ihNxd0B/Od4l0G78K+ItU0W/j8q+066ltJ0/uyRuVYfmDWbX07/wUY+HH/Cv/ANp/XriKLyrLxBFFrEOBwWcFZfxMsch/4EK+Yq/YsLWVehCa6pM1CiiiusAooooAK+mP2Yf2KNa/aP8Ah74y8SWt02mtpyC30YSKBHe3gw7oxPRQmFyOjSKeQpB8B8FeENT8f+LdI8N6Nbm61TVLqO0t4h0LuwAJPYDOSewBNfvb8F/hZpnwZ+GOg+DdLANtpduI3m24M0p+aSU+7OWb2zjtXzecZhLBQjGk/ff5L+rCbsfgPr2hah4Y1q+0jVrObT9Sspmt7m1nUq8UinDKR6giqFfrN/wUE/Y0Hxb0af4g+DbIHxnp8Ob2zgX5tTgUdgOsyAcd2UbeSFFfk0ylGKsCrA4IPavQy/HQx1Lmjv1XZ/1sCdxKKKK9QYV7v+yP+1Fq/wCzR8QUvAZb3wrqDLFq+mKfvpniVAeBImSR6jKnGcjwiisMRQhiIOnUV0wP6JPCPi7SfHfhvTde0G+i1LSL+FZ7e6hbKuh/kR0IPIIIOCK3un0r8dv2Dv2x5vgP4lTwp4nunk8B6rMNzuS39mTtx5y/7B43qP8AeHIIb9frS7hvbSK4t5VnglUPHKjBldSMggjggjvX5Vj8DPA1eR6xez7mbVi5SHpS0V5wj8Qv27/g9/wp39ovxBb20Hk6NrR/tiwwMKElJMiDsNsgkAHpt9a+ea/W7/gqJ8Hf+E4+C1t4ysoN+peFbjzJSo+ZrSUqkg99rCNvYB6/JGv1PKMV9Ywsb7rR/L/gGi2CiiivaGFer/sufF1/gj8dPC3ihpGj0+K5FvqAHRrWT5JcjvgHcB6qK8orr/h18IvGfxY1Maf4P8N6hr1wCA5tISY4s9C8hwqD3YgVy4lU3SlGq/da1A/oLhmS4iSWN1eN1DKynIIPQg1Pk5ry79m3w/4w8KfBLwlonjpIF8R6dZraT/Z5/OGxCVi3MBgt5YQNgkZBOTmvU6/HKkVGbinez37mR41+1Z8DLf8AaC+C+t+GdiDVkX7ZpU78eVdoCU57BgWQn0c1+SPwX/Y2+J/xu1eS30vQJdL063maC61bVlaC2hdW2uoJGXYEEFUBIPXFfuj0601Y1TouPpXr4LNK2BpSp01e+1+hSdj5S/Z//wCCePw6+DQttT1mAeNPE0eG+2anEPs0L+sUHKjHZn3EEZBFfVyoEAAAAHQCnYpa86tXq4iXPVldkhRRRWIBRRRQAUUUUAFFFFABRRRQAUUUUAFFFFACdBQDmjOK5rxt4+8O/DfQbnXPFGs2miaVAPnubyQIueygdWY9lGSewoScnaKuwOlzXkHx0/ag8Bfs86U1x4q1VTqLoWttHs8S3lx6YTPyr/tMQvvniviP9o//AIKj3+rG60P4TWraZZnMb+Ir+MG4kHTMMRyEHoz5bn7qkV8Pafpvi34w+M/JtYdT8WeJ9TlLHG+5uJ3PVmJyTjuTwB14r6jCZJOa9rinyx7dfn2KS7nu37SX7e/j749/adJspW8J+EZMr/ZlhKfMuF/6by8F/wDdGF9QcZrzz4Efsw+Pv2idYFt4W0lhp0bhbnWbzMdnb+u58fM3+yoLe2Oa+0f2bP8Aglvb2ptdd+LdwLqbiRPDlhL+7X2nmX73+7Gcf7RHFfoJoHh7TPCekW+laNp9tpemWyCOC0s4liijX0VVAArsr5rh8FD2OCin59P+CO9tj54/Zt/YT8B/s+LbarPCPFXi9AGOsX0Q2wN/07xciP8A3iS3X5gDivpvt6Uc0DpXx9WtUrz56krsgWiiiswCiiigAooooAKKKKACiiigAooooAKKKKACiiigBCcUDNBGTXK/EH4i+Hfhb4Yu/EXijVoNI0i0XMk87dT2VVHLMeygEnsKUYuTUYq7YHQ3VxFZQSTzyLDFGpd5JGCqqgZJJPQCvzo/bC/4KQLGL7wb8Jbvc/zQ3niiPoOxW1/l5v8A3z2avDP2uf28/EXx+nufDvhz7R4d8Bhiptw2241AA8NOQeF7iMHHqWIGPlCvussyNK1bEq76Lt6lpElzcy3lxLPPK808rF5JJGLM7E5JJPUk96joor7RLlKCiiigAr1P9n39nLxf+0b4wTRfDVpstIirX+qzqRb2cZ7se7HB2oOTj0BI7v8AZM/Yu8TftJ6smoXAl0LwPbybbrWHT5piDzFbg/ffsW+6vfJwp/YH4YfCzwz8HfCFn4Z8J6bFpel23O1OXlf+KSRurucck+w6ACvl8zzeGGTpUtZ/gvXz8hN2OW/Z7/Zv8Jfs3+EF0fw7a+bfThWv9WnUfaLyQd2P8Kjnag4HuSSfXM84o70tfnk6k6knObu2ZhRRRUgFFFFABRRRQAUUUUAFFFFABRRRQAUUUUAFFFFABRRRQAUUUUAFFFFABRRRQAUUUUAFFFFABRRRQAUUUUAFFFFABRRRQAUUUUAFFFFABRRRQAUUUUAFFFFABRRRQAUUUUAFFFFABRRRQAUUUUAFFFFABRRRQAUUUUAFFFFABRRRQAUUUUAFFFFABRRRQAUUUUAFFFFABRRRQAUUUUAFFFFABRRRQAUUUUAFFFFABRRRQAUUUUAFFFFABRRRQAUUUUAFFFFABRRRQAUUUUAFFFFACZ5rgfjB8GPC3xz8IXPhzxZpiXtnJ80Uw+Wa2kxgSRP1Vh+R6EEEiu+JGKOaITlCSlB2aA/Dv9qT9j3xX+zTrbS3CPrPhG5kK2WuQxkL7RzD/lnJjt0bqCcEDwGv6LfEvhrTPF+iXej61YW+p6XeRmK4tLpA8cqHqCDX5Vfth/8ABPbVfhQ174u+HsNxrXg0ZmudPGZLrTF6k+skQ/vfeUfeyAWr9AyzOo1bUcRpLv0f+TLTPieiiivrSgooooA+pf2TP26/E/7PVzb6HrPn+I/AjPhtPZ8zWQJ5e3YngdzGflPbaSTX61fDL4oeGPjB4VtfEfhPV4NX0ycY3ocPE+OUkQ8o4zypAP4EV/PhXonwT+PPjH4AeLE13wjqbWrsQLmyly9tdoD9yVM8jrgjDDPBBr5jMsmp4m9Sj7s/wfr/AJiaufv8elLXzt+zB+2Z4P8A2lNLS1hlXQ/FsUe660O4kG84HLwNx5ifT5h3A4J+iK/PatGpQm4VFZozFooorMAooooAKKKKACiiigAooooAKKKKACiiigAooooAKKKKAPnX9oj9iP4d/tBxT3t1Zf8ACP8Ailgdmu6bGFkZu3nJwso6dcNgYDCvy8/aD/Y3+If7PF1Lcavpx1bw3uxFr2mqZLcjPAkHWJunDcZ6Fq/cvjvVW6tIb22lguIknglUo8UihldSMEEHggjtXs4LNq+DtFvmj2f6DTPw3+AH7YHxF/Z5uo4dE1M6j4f37pdB1ImS2bnkpzmJvdCMnqD0r9PP2ef27/h38e1tdOe7HhbxVJhTo+qSACV/SCXhZPYcN/s9686/aL/4Jl+EfiJ9q1n4fyxeDPED5c2O0nTp29Ng5h+qAr/sd6/Nf4t/A3xz8C9e/szxjoNzpMpY+RdY329wB3jlX5W+gOR3Ar6F08vzeN4Plqfj93UrRn9Ae7I4oJr8bP2ef+CiHxC+DX2bStdlbxr4XjwgtdQlP2qBP+mU/JwP7r7hgYG3rX6W/Az9q/4dftBWaf8ACM60ser7N0ui32IbyPjnCZw4H95CwHcivmsZleIweslePdfr2Jase0UUUV5QgooooAKKKKACiiigAooooAKKKKACiiigAooooAKKKKAPLPjF+zj8P/jzpxt/F/h63vbpU2Q6lCPKvIPTbKvOO+05X1Br4B+M/wDwSo8WeHmnvfhzrEPiiyGWXTdQZba8UegfiOT6kp9K/VAdKCK9HC5jicJpTlp2eqGnY/nj8c/DLxZ8MtTOn+K/DupaBd5O1L+2aMPjujEYYe6kiuZr+izX/DWk+LNLl07W9LtNX0+UYktb6BZon+qsCDXzf8R/+Cb/AMFfHSyzWmiXXhS9fJ8/Q7koue37pw6AeyqK+pocRU5aV4NPy1RXMfjHRX6L+LP+CQ15Hvk8M/ESGb+7b6ppxjx9ZEds/wDfFea6h/wSl+MNnnyNS8LXg7eVfTKT/wB9Qivahm+DmtJr53X5juj4yor7O0v/AIJT/F+9mUXWpeGLCI/eaS8lcj6BYjn869n+G/8AwSR0WxnhufHPjO51VVOWsNHgFuh9jK5YkH2VT71NTOMFTV3K/pqF0fnr8NPhf4n+L3iu08OeFNJn1XU7g/ciGEjXu8jHhEHdiQK/Zb9kf9lTR/2Y/BTW4MepeKtRVX1XVAOGI6RRZ5Ea5OO7HJOOAPS/hl8H/B3wc0EaP4P0C10OyODJ5CkySsP4pJGyzn3Ymu1/lXxmZZvPGr2cFyw/F+pLdxfpX51f8FRP2lf7PsIPhJoF1i5uQl3rskTcpH96K3Pu3DsPQJ2Y19j/ALQvxq0v4A/CvWfF+pbZHto/KsrRmwbq6bIiiH1PJI6KrHtX4R+MPFmqeO/FOq+IdaumvdV1O4e6uZ36s7HJx6DsB0AAArpyLA+3q+2mvdjt5v8A4AJGPRRRX6KWFFFdn4N+DXjr4h6Jf6x4X8J6t4g06xkEVxNptq0+xyM4woJJxycDjIz1FROpGkrzdkBxlFXNV0XUNCvHtNSsbnT7pPvwXUTRuv1VgCKp04zU9UAV03hL4m+L/AM3m+G/E+r6C+cn+zr2SAN9QpAP41zNFKVOM1aSugHzzyXU8k0rF5ZGLux6kk5JplFFWAUUUUAbfgbUP7J8a6Be52/ZtQgmz6bZFP8ASv6JYjlF+lfzgxMVlRgcEEEEV/RhoN8NT0PT7wdLi3jlGP8AaUH+tfDcSx96nL1/QmRo0UUV8WQfGP8AwVX1X7B+zdp9sGwb3X7aEj1Aimf+aCvyKr9RP+Cu+reT8PfAGmZ/4+NUnuMevlxBf/atfl3X6VkEeXBp92/8jSOwUUUV9GM9E/Z20r+3Pj58OrAruSfxDYK4/wBn7Qm79M192/8ABT/9mb+1NKj+LPh+1zd2Kpba7FEvMkPCxXGB1KcIx/ulegQ18kfsKaR/bf7WPw8t9u7ZeyXP/fqCST/2Sv231fSbPX9JvNM1G3jvLC8he3uLeVdySRsCrKw7ggkV8Tm+MnhcbTnHotV3TZLdmfznUV7N+1j+z9efs6/F7UvD5WR9Duc3mkXb8+bbMThSe7Ico3uM9GFeM19hQrRr01Ug7plBTkdo3V0YqynIIOCDTaK2+ID9mv2H/wBqSL44fBmRNbug/i3w1AIdT3t89xEFPl3PvuCkN/tKx4BFfjdqd5JqOo3V1KcyzytKx9yST/Ouu+Enxb1z4N+J59Z0Oba9zZT6fdQMSEnglQqyt9DtYejKp7VxBOSTXj4PARwdarOHwytby3uhJWCiiivYGFftv/wT50r+yP2R/AKEYeaO6uG9991Mw/QivxIr96f2UdJ/sb9mv4ZW+3BPh+zmI9DJEsh/Vq+Q4jlajCPd/oTI9aooor4EgKKKKACiiigAooooAbjPtS9O9fKH7ZP7aeo/sta3oGmWnhKHXxq1tJcLcz3phEZRgpXaEOeoOcjrXypqv/BW34jz5GneE/DFoD0+0LcTEflKlerh8qxWJgqlOKs/NDsz9Wsn0owK/HPVv+Cn/wAb9Q3fZ73RdMz0+y6arY/7+Fq4zVv2/fj3rGRN8QbmFT2tbO2gx+KRA16MeHsW93FfP/gD5Wft7mkMir1I/OvwR1X9qL4vazu+1fErxQVbqkWrTRKfwRgK43VfiD4o13d/aXiTVtQ3dftV9LJn/vpjXRHhyq/iqL7v+GHyn9BWqeL9D0LP9pazp+n46/arpI8f99EUeH/E+j+LLN7vRNVstXtEkMTz2Fwk6K4AJUspIyARx7iv52DIx6sT9TX6tf8ABJXVftHwO8UaeWy1tr7ygege3hH80NcmPyX6lQ9rzXtbpYTVj7nooor5wkKKKKACiiigAooooA/P3/grV8OP7R8CeD/G8EWZdLvX025ZRyYpl3IT7K0RH1kr8vq/eb9q34d/8LU/Z68deHkiM13Lpz3NqoGSZ4cSxgfVkA/E1+DJGDiv0Xh+v7TDum94v8GXEKKKK+oKCiiigD9E/wDglV+z99r1DUvixq9t+6tt+naKJF6yEYnmH0U+WD/tSDtX6Xg5r5a/4Jw+N7Xxh+y3oFrGscdzoVxcaXcJGoUbg/mqcDuUlQk9zk19SivyXM61Sri6jqdHZeiM3uB6V+ZP/BRX9jL+yJ774r+CrL/QZWMuv6bbp/qXJ5ukA/hJ++Ox+boW2/pr61Vu7SG+tZbe4iSeCVSjxSKGV1IwQQeCCO1YYLGVMHVVWHzXdAnY/nIor62/bx/Y7m+AvihvFPhi1eTwHqsx2IoLf2bOefJY/wBw8lCfdTyAW+Sa/VsLiaeLpKrTejNAooorrAK/Qr/gnb+2f/Yk9h8KvHF//wAS6VhFoOp3L/6hyeLV2P8AAT9w9j8vQrt/PWlVirAgkEcgiuHG4OnjKTpT+Xk+4NXP6PweaX8K+HP+CfP7Z3/C0tKt/h34yvs+MLCLGn307c6nAo+6xPWZAOe7KM8kMa+5MH1r8oxOGqYSq6VRar8fMzehkeKPDlj4v8OapoWpxCfTtStZbS4iP8ccilWH5E1/P/8AFf4fX3wq+JHiPwjqIP2rSL2S1LkY8xQfkkA9GXaw9mFf0L8V8j/tGf8ABP8A0P8AaH+Mlp4yutem0GzazS31K2srdWmu3QkK4djhDswuSrfcXivXyfHwwVSSqv3WvxQ07H47xxtK6oil3Y4CqMkmvov4N/sD/Fz4weRcroR8L6PJg/2jr+bcFfVIsGRsjodu0+or9Uvg9+yh8MPggkUnhrwtajU0H/IWvh9ovCfUSNnZn0TaPavYugr0sTxFKXu4eNvN/wCQ3I+Mfg5/wTD+GvgLyL3xbNc+OdVTDFLnMFkre0SnLf8AA2IPpX11oHhzSvCmmQ6doum2mlafCNsVrZQrDEg9AqgAVq9qQ9K+VrYqtiHerJv+uxNx1FFFYCCiiigAooooAKKKKACiiigAooooAKKKKACiiigAooppYKMk4A7mgAOKp6hf22lWc11eXEVpbQoZJZ53CJGo5LMx4AHqa+YP2g/+Chnw6+DH2nTNJuB408Tx5X7Fpko+zwv6Sz8qMd1XcwIwQK/M/wCPH7WfxG/aGvHXxHrDW2ih90Oh6fmKzj54yucyEf3nLEdsdK9zBZPXxVpSXLHu/wBEUlc+9P2if+CnfhbwILrRvhzDF4w1xcodTkJGnQN6gjDTH/dwvcMelfm78UfjJ42+N/iP+1fF+uXet3hJEMLHEUAJ+7FEvyoOnAHPfJr0D9n/APYw+I/7Qc0F1pemnRvDbN8+u6opjgI7+UMbpT1+6MZ4JFfp7+zv+w98Ov2fUt76Cz/4SPxUgGdc1OMM6N6wx8rF9RlucFjXvOrgMoVqa5qn4/N9B6I+Df2cP+Cbvjj4sfZdY8Zeb4J8Mvhwk8f+n3K/7ER/1YP95/YhWFfpt8HPgB4G+AehjTfB+iQ2G9QLi9ceZdXJHeSU8nnnHCjsBXpApe1fMYzMsRjX77tHstv+CS3cWiiivMEFFFFABRRRQAUUUUAFFFFABRRRQAUUUUAFFFFABRRRQA3ilyKaxwMk4FfDP7W3/BRrSfht9s8LfDaW313xQMxXGr5ElpYN0ITtLIP++Qeu4grXRhsLVxc+Skrv8vUdj3n9pH9q/wAF/s16CZtZuf7Q8QTxlrHQrVx9onPQM3/POPPV29DgMRivx/8Aj9+0d4z/AGi/FTat4oviLSIkWWk25K2tmh7Ivdjxlzkn1wABwPijxTq/jXXrzW9e1G41bVryQyT3d1IXkkb3J/IDoAABWVX6Pl+U0sGuaWs+/wDkWlYKKKK94YUUVb0jR77X9TtdN0yznv8AULqRYoLW2jMkkrk4Cqo5JJ7Chvl1YFUDNfcX7G//AATx1D4mGx8Y/Ee3n0nwqds1ppLZjudRXqGbvHEfX7zDpgEMfaP2Of8AgnTZ+BWsvGXxQtoNS8RDE1poTYkt7E9Q0vaSQenKr/tHBX71HyjAr4fM873o4Z+sv8v8yW+xn6HoVh4a0q00zS7KHTtOtI1ht7W1jCRxIBgKqjgAVp0UV8U227s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soYEEZB7U6igD4F/bC/4JzWXjX7b4w+F1tBpfiA7pbvQFxHb3p6loe0ch/u8K3+yck/mFrOjX/h7VLrTdUs59P1C1kMU9rcxmOSJwcFWU8gj0Nf0a4r52/al/Y18I/tKaW13IiaF4yiTba65bxgl8DiOdePMT/wAeXscZB+qy3OpULUq+se/Vf5opM/Eeiu9+MnwR8X/AfxbL4f8AF+lvZXAy0FymWt7uMH/WRPjDL+o6EA8VwVffUqsa0VOm7plhRRRWoFvSNXvtA1O21HTbyewv7WQSwXVtIY5InByGVhyCPUV+lX7JH/BSq11kWfhT4tXEVjf8RW3ifASGbsBcgcI3/TQfKe4XGT+ZVFedjMBRxsOWa9H1QNXP6OLW7hvoI54JUmhkUOkkbBlZSMggjqCKtbq/Fn9ln9urxh+z1Pb6PfmTxL4JLYfS55P3lqCeWt3P3fXYflPP3Sd1frN8Ifjb4P8Ajl4Vi17wfq0Wo2xwJoT8s9q5H3JY+qt+h6gkc1+b47Lq2Bl72se/+fYhqx6DRRRXlkhRRRQAUUUUAFFFFABRRRQAUUUUAFFFFABRRRQAUUUUAFYHi3wbonjjQ59H1/SbTWtLuBtltLyJZY298HoR2I5Hat+ihNxd0B+cv7Qn/BKyC6+1az8J9RFrKcufDuqSkxn2hnPI9lkz/vivz/8AFfgvxd8IPFf9n69pmo+F9es3EiCZWhkUg8PG46jI4ZSR6Gv6Gq4z4k/Cfwh8XdBbR/GGgWeuWDZ2rcp88RP8UbjDI3upBr6XB55Vo+5iFzx/H/g/MpM/Mb9n/wD4KdeNfh8LbSfH1u3jTQ0wn23cE1GFfXefllx6Phj3ev0d+Df7RPgH486Z9r8H+IIL64RQ0+nSnyru3/34m+YDPG4ZU9ia+D/j/wD8EsNV0f7Tq/wq1M6zaDL/ANg6nIqXKj0im4V/YNtOB1Y18P3lh4s+Eni7yriLVfCfiTT5Nw3CS1uYG7EHhh7Eda9OWCwGZRc8NLll/W6/yHZPY/odWnV+U3wE/wCCpXivwj9m0r4kWH/CW6UuE/tS1CxX8a+rDhJePXae5Y1+h/wi/aA8B/HDShe+D/EVrqbKoaazLeXdQf8AXSJsMOeM4wexNfL4rLsRg3+8jp3WxLR6VRRRXniCiiigAooooAKKKKACiiigAooooAKKKKACiiigAooooAKKKKACiiigBDmkc4HtR261xPxe8K6/44+G2vaD4c1tPDesahbNbRao0Bl8gNw5ADKQxXcAwPykg84oilKSTdl3A/KT/goX+0p/wuz4qt4e0a683wl4ake2tzG2UurnpLN6EZGxTzwpI++a+T6+vPHP/BMD4zeGDJJpMWkeLIBkr/Z96IpSPdZggz7Amvnvxv8AA34g/DhpP+Em8Ga3o0SdZ7qykEJ+kmNp/A1+q4CrhIUo0qM00vPX7jRWOHopSCOoxSV7F7jNbwn4W1Pxv4m0vQNGtXvNV1K4S1toE6u7sAB7Dnk9hzX7v/s9/BfTfgJ8KdE8H6cEke1j8y8ulXBubluZZD35PAz0UKO1fFX/AAS0/Zv/AOPn4t67a/8APSy0JJV+qzXA/WNT/wBdPav0iPFfnWeY721X2EH7sd/X/gESZieJfBmgeMbH7Jr+h6frdr/zw1C1jnT8nBFeDeOP+CenwP8AG5kkHhQ6BdP/AMvGiXL2+36R5MY/74r6TBNLXztLEVqWtObXoyT85vHP/BIm0k8yXwf4+ng/uWutWYkz9ZYyuP8Avg189+OP+CbPxv8ABwke10Sy8T2ycmXRr1GOPZJNjn6BTX7ObqM17NLO8ZT3al6r/KxV2fzlaxo974e1a90vUrWWx1Gyme3ubWdSskUiEqyMD0IIII9qp16z+1la/Yv2l/iZHjGdfu5P++pS39a8mr9IoVPa0ozfVJlhRRRWwCjgiv6DPgtqP9rfB7wNe53fadEsps+u6BD/AFr+fKv3q/ZOv/7S/Zp+GU2c7fD9nD/3xEqf+y18ZxJH3KcvNkyPWaKKK+FIPzN/4K/ar5uvfDXTAf8AUW19cEf77QqP/RZr87q+3v8AgrNq32n4+eHLBTlbXw9E5Hoz3E+f0Va+Ia/VMmjy4KC8vzbNFsFFFFeyM+sf+CY+j/2l+1Tpdxtz/Z+m3lzn0zH5X/tSv2RIzX5Sf8Ek9I+0fG3xXqRXItdBaAH0MlxEf5Rmv1br8yz6XNjWuyX+ZEtz53/bW/Zwi/aI+EV1a2UKHxVpAa90eU4BZwPngJ9JAMem4IT0r8Sbm2ls7mW3nieGeJikkcilWRgcEEHoQa/o+avyk/4Kafsz/wDCDeMU+JugWmzQtfm2anHGvy298QTv9hKAT/vhs/eArvyHH+zn9XqPR7evb5ji+h8MUUUV98UFFFFABRRRQAqjLAe9f0NfDHSv7C+HPhbTdu37Hpdrb7fTZEq/0r+fXw3ph1rxFpenrktd3UUAx6s4X+tf0WWyCOFFUAKFAAHaviOJZfwo+v6EyJqKKK+JICiiigAooooAKKKKAPzg/wCCwGl5h+GOpKv3W1C3dvqLdl/k1fm3X6rf8FbtKE/wZ8I6ljJtteEGfQSW8p/9p1+VNfpuRy5sHFdr/maLYKKKUKT0BNe9zIYlFXLDRdQ1WTy7Kxubx/7sETOf0FdfpfwH+Jet4/s74feKL4Ho1vo9w4/MJWcq9KHxNIDhK/Sn/gkDq3maX8TNNLf6qawuFX13LOp/9AWvkPSf2K/jdrW37P8ADjWY89PtSLb/APoxlxX3H/wTl/Zu+JnwH8UeLrnxt4fGi2OqWUKQn7bBOzSI5IBEbtjhm6187nGKoVcHKCmm9NLruhPY+86KKK/OjMKKKKACiiigAooooAYw3qQa/Az9pf4df8Kn+PHjfwwsXk21nqUj2qYxi3k/eQ/+Q3Sv30xgV+WH/BWb4c/2P8TvCvjOCLbBrVg1lOyjgzQNkE+5SVAP+udfS5BX9ninTe0l+K1KifBtFFFfpBYUUUUAfoB/wSS+I39n+N/GHgieTEepWcep2yseBJC2xwPdlkU/SOv1BBFfg3+yZ8Rv+FWftEeBtfeXybRdQS1umJ4EE2YZCforlv8AgIr95FIIBr80z6h7PFKa2kvxWhEtx1FFFfOknP8AjLwhpPj/AML6noGv2EWpaPqMLQXNrMMq6n9QQcEEcggEYIr8Tf2sv2YtY/Zo+IUmnSiW98M35abSNUZeJYweY3I4EiZAYd8gjg4r90T0rzz44fBfw78e/h7qHhTxFBvt7gb7e5QDzbScA7Joz2YZ/EEg8E16+WZhLA1ddYPdfqNOx+AFFfoZ4H/4JG6tNfO/i7x1Z29mkhCw6NbNNJKmeCXk2hCRzja2Pevp/wCHP/BPL4KfDzypX8NN4mvY8f6T4gmNyD9YgFiP/fFfZ1s+wtNe63J+S/zLuj8c/CPw/wDE3j+/Fl4a8P6nr13kZi060edh7naDge5r6X+HX/BMn4xeNPKm1i207wfZNgltTuQ8232ji3c+zFa/XrRtC03w5Yx2Wlafa6bZRjCW9nCsUa/RVAArRU5718/X4irT0pRUfXVk8x8SfCD/AIJdeDfh9q2na1rfirW9c1ixlS4haxYafEkikEEbS0mQQMEOK+3AuBiilr5ytiKuJlzVZXZIUUUVgAUUUUAFFFFABRRRQAUUUUAFFFFABRRRQAUUUUAFFFFABRRRQAgOaQkY618/fHj9tj4Y/ARLi01HVxrniKPIGi6QVmmVvSVs7Yu2Qx3Y5Cmvzg+PX/BQf4l/GX7Tp2nXf/CF+HJMr9h0mUiaVPSWfhm44IXapHUGvXweVYjF2aXLHu/07jSufor8ff25vhr8BhcWNxqH/CR+Jo8qNF0hlkeNvSaT7sXuCS3opr81f2gP26/iV8eftGnvf/8ACMeGZMr/AGNpLsgkX0mk+9L7jhf9kV5f8Kfgh45+N2t/2d4P0C71iUMBNcKu2CDPeSVsKv4nJ7A1+if7P3/BLfwz4U+zar8TL8eKdUXDjSbQtHYxn0ZuHl/8dHYg19IqOX5Uuao+af3v5LZfMrRHwB8Fv2bfiB8ftUFt4R0Ga6tVcLPqlx+6s4P9+U8Z77Vy3oDX6Tfs9/8ABNPwL8L/ALNq3jQp448QphxFcR4sIG/2Yj/rMesmQeu0GvrnRNC07w5plvp2k2Ntpun26COG1tIliijX0VVAAH0rS/CvCxmc18TeMPdj5b/f/kJu5Bb20drCkUMaxxooVEQYVQOgA7CrNFFeCSFFFFABRRRQAUUUUAFFFFABRRRQAUUUUAFFFFABRRRQAUUUUAITj6VzXjnx74f+G/hq71/xPq1toulWo3SXV0+0eygdWY9lAJJ6A15D+0z+2V4L/Zu0+S2vJhrfiuRM22g2kg8zkcNM3IiT3IJPYHnH5IfHb9ovxr+0P4lOq+KtSL28bH7HpdvlLS0U9kTPX1Y5Y9zwK9zL8oq4y05+7Dv39CkrnvX7Wn/BQzX/AIxG88MeBnuPDfg5sxTXAbZeaivQ7yP9XGf7gOSPvHB2j4160UV+jYXCUsJDlpKy/rcvYKKKK6wCiivoX9lr9jLxd+0nqiXaI+heDoZNt1rlxGSHweY4FOPMf/x1e5zgHnr4inh4OpVdkgPL/hL8HfFnxu8XW/hzwjpUmpX8mGkcfLDbx5wZJX6Io9T16DJIFfr3+yl+xb4U/Zt0uO/kEeveNZo8XOsyx8Q5HMdup+4vYn7zd8DCj1D4OfA/wh8CfCMPh7wjpi2NsMNPcNhri6kA/wBZK+Ms36DoABxXoWOa/OsyzepjL06fuw/F+pDdxaKKK+f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hvit8IvCvxq8K3Hh3xdpMWqafLyjN8ssD44kiccow9R9DkEivyP/au/Yb8V/s6XU+r2Al8ReBnf93qsUf7y1BPCXCj7p7Bx8p4+6Ttr9qMiqV/Y22o2k1rcwR3FtMhSSGVAyOpGCrA8EEcYNepgMyrYGXu6x6r/LsUnY/nKor9KP2tP+CaEd39s8V/CKBYZuZbnwuzYRu5Nqx+6f8ApmeP7pHC1+cGp6ZeaLqFxYahazWN7bSGKa2uIzHJG4OCrKeQQexr9JweOo42HNB+q6otO5Wooor0ACut+GfxU8U/B/xRb+IPCWsXGj6lFwWiOUlTOSkiH5XU/wB1gR+IrkqKidONVOM1dMD9g/2Vv+Cg/hX43JaeHvFTQeFPGzYjWN322d83T9y7H5WJ/wCWbHPI2lu318MYzX834JUgg4I7ivtH9ln/AIKOeJfhWbPw54/Nz4r8KLiOO8Lbr+yXthif3qD+6xyOzYAWviMwyJxvUw3/AID/AJf5Etdj9cDmgHNcp8PviR4b+K3hm31/wpq9vrWlTj5Z7d8lW7o6nlGGeVYAj0rqx1NfFyi4txkrNEC0UUUwCiiigAooooAKKKKACiiigAooooAKKKKACiiigAooooAQ9a8++KnwQ8EfG3Rjp3jHQLTWIgCIp5F2zwZ7xyrhk/A4PfNeg8EUc+1EZyhJSg7NAfln8ff+CV/iHw2bnVPhhqX/AAklgMv/AGNqDLFeIPRJOEk/HYfQMa+K7i18VfCjxbsmj1Xwn4k0+TI3CS0uoG9R0YfWv6H8/jXA/FH4HeCfjRo507xjoFnrUQUiKaRNs8Ge8cq4dPwPPfNfUYTPakFyYhcy79f8mUpH5w/An/gqP4w8Gi30z4h2A8X6UuF/tG32w38a+p6JLgeu0nqWNfoR8Hv2lfh38d7NZfCPiK2vLvbul02c+TeQ+u6JuSB/eGV9Ca+E/jn/AMEqdb0f7Rqfwv1ga5aDLDRdVdYrpR6RzcI//Atn1NfEfiDw14r+E/in7Jq9hqfhbX7Nw6rMj280ZB4dDwcejDg9jXfLBZfmKcsPLll/W6/yHZM/obz2p3evyG+Bv/BTf4ifDr7Pp/i+KPx3oqYXzbl/Kv419pgCH9fnBJ/vCv0F+Cf7Zfwv+OqQ2+h6+lhrcgA/sXVsW91u9EBO2T/gDN74r5zFZXicJrKN491qv+AS1Y91opAc0teWIKKKKACiiigAooooAKKKKACiiigAooooAKKKKACiiigAooooAKjaNXBDAMD2IqSigDyzxx+zH8KfiMJD4g8BaJeTSffuY7VYJz/21j2v+tfPvjH/AIJVfCnXpjNoeoa54afdnyYrhbiED0xIpf8A8fr7U6UA5rqp4zEUvgm18x3MPwh4W03wT4Z0vQdItUs9L023S1toEHCRooAHueOT3PNblFcl4/8Aif4W+F2n2d/4s16z8P2V3cC1huL6TYjSlWYLnoOFY5PHFcyUpy7tiOtH0pa5rwx8SPCnjVA+geJdI1pSMg6dfRT8f8AY10YYMODmk4uOjVgHUh6UtFAH4W/tt2v2P9qr4jR4xnUvM/76jRv614dX0h/wUJ0S60z9rLxzLJazRW9zJaywytGQkgNpCSVPQ4ORx3Br5vr9fwE1LDU/8K/I1QUUUV3AFfuJ+wdqH9p/smfDybOdtpND/wB8XEqf+y1+Hdfs9/wTW1D7Z+yV4Yhzn7JdXsP53Lv/AOz18pxFG+Hi+0l+TJkfUtFFIelfnpB+NP8AwUz1f+0f2rtat85+wafZ2+PTMQk/9qV8p171+3Vq39s/tY/ES4znZex2+f8ArlBHH/7JXgtfr2Xx5cLTj/dX5GqCiiiu8D9Hv+CP+kZm+J2qMv3V0+2Rvr57N/JK/SWvg/8A4JHaV5Hwe8Y6ntx9p1z7Pn18uCNv/atfd9flGbS58ZUfp+SM3uBODXJ/Ez4e6R8V/A2seE9dh+0aXqlu0EoH3kPVXX0ZWAYHsVFdZ1FAzXkRk4tSi7NCP58vjJ8KNY+CnxJ1vwdriYvNOnKJMFwlxEeY5V/2WUg+2cHkGuKr9cv+CkX7M/8AwtT4c/8ACcaJa+Z4p8MxM8yIuXu7EZZ09zHy49t45JFfkb0r9YyzGrG0FL7S0fr/AME0TuFFFFesMKKKKAPQf2etK/tr48/DmxxuW48Q2CMP9n7Qm79M1/QABjFfhl+w/pP9s/tWfDm327tmoG4x/wBconk/9kr9zh0r894jlevCPZfqRIWiiivlCQooooAKKKKACiiigDzz4z/BDwv8fPCkPhzxdbz3WlxXSXipbzGJvMVWUfMOcYdq8v0n/gnj8A9KCkeBhdSD+O61K7fP4ebt/SvpID3ox9a2hia1KPJTm0vJ2A8g0r9kT4MaLt+z/DPw3Jjp9qsEuP8A0YGrsdL+EngjQsf2b4O0HT8dPsumQx4/75UV12D60tTKvVl8Um/mwK8VrDBGI4okjReiooAH4VMEA6CnUVF2AmBS0UUgCiiigAooooAKKKKACiiigAr5R/4KT/Dr/hOv2ZdUv4YvMvfDt1DqseBzsBMco+gSQsf9wV9WDrWL4z8M2njTwlrWgX67rLVLKaynGM5SRCjfoTW2GrOhWhUXRpgfzsUVqeKfD134T8Tatod+nl32m3ctnOn92SNyjD8wazVUucKCSewr9khNOHOjUbRXr3w5/ZI+LvxUMT6B4G1RrSTBW9vo/sluR6iSUqGH+7mvqT4df8Ek/EV/5c/jjxlY6RHwzWejwtcyEehkfYqn6BhXBXzLC4f46iv23f3IV0fn8rFWBHBHNfvp+zZ8Q/8Aha/wK8FeKHk825vtNjF0+c5uEHlzf+REevMfhz/wTu+Cvw/Ecsnh2TxPepj/AEnX5zOD9YgFiP4oa+idF0PTvDumw6dpNhbaZp8AxFa2cKxRRj0VVAA/Cvhs3zKjjlFU4u6e7JbuadFFFfOkhRRRQAUUUUAFFFFABRRRQAUUUUAFFFFABRRRQAUUUUAFFFFABRRRQAUUUUAFFFVbq5hsreSeeVIIY1LvJIwVVUckknoKNwLJ6UhOBya+S/jh/wAFIPhh8KzcWGhXDeOtdjyog0qQC1Rv9u4OVx/uB/wr8+Pjj+3T8Uvjh9osrnWP+Ec0CXK/2RopaGN19JHzvk46gnb/ALIr2sJlGJxVpNcse7/yKSufpZ8c/wBvD4XfBEXFlLqq+JvEMWV/snRWWVkb0lkzsj56gksP7pr87Pjx/wAFB/id8ZjcWNhe/wDCGeHZMr/Z+jyMssi+ks/DtxwQu1T3WvJPhJ8APH3xy1P7J4O8N3mqorBZb0r5drD/AL8zYUHHOM5PYGv0D+BH/BKzw74eNvqnxM1U+Jb5cN/Y+nM0Vmh9Hk4kk/DYPUGvfVDLsr1qvmn97+7ZD0R+eHwv+DHjj41a3/Zvg/w9e65cbh5s0a4hhz3klbCIP94jNfoP8Av+CV2h6J9m1X4oap/b96MP/YmnO0doh9JJeHk+i7B7sK+5vC/hPRvBej2+laDpVno2mwDEVpYwrFGv0VQBn371u/pXkYzO61e8KXux/H7/APITZieFvCuj+DNGt9J0HSrPRtMtxtitLGBYo0+iqAPx71uUUV88227skKKKKQBRRRQAUUUUAFFFFABRRRQAUUUUAFFFFABRRRQAUUUUAJ0FFFeOfH79p/wP+zjoRu/EmoCTU5ULWejWhD3dyexC5+Vc9XbA+p4qqdOdWShTV2wPVNU1Sz0TTrm/v7qGys7ZDLNc3EgjjjQDJZmPAAHc1+dv7Vv/AAU1C/bPC/wikyeYrjxRKn4EWyMP/IjD/dHRq+WP2k/2x/HX7SOoPBqNydF8LI+630CykPkjB4aVuDK/ueB/Cq5NeC191l+RRhapidX26L17lpdy1qmq3ut6jc3+o3c99fXMhlmubmQySSuTkszHkknuaq0UV9jbk0iUFFFFABToonmkWONWd2IVVUZJJ6ACuq+GXws8U/GDxVbeHfCWkT6tqc3JWIYSJM8vI54RRnliQPxIr9Yv2Uf2CPC/wEhttf1/yfFHjoAOLt0zbWLekCkfeH/PRhu9AuSD4+OzOjg46u8ui/rZCbsfOX7I3/BNq88Ri08XfFe3l0/TOJbXw0SUuLgdQbgjmNf9gfMe+3GD+mGj6PZeH9LtdN0y0g0+wtYxFBa20YjjiQDAVVHAA9BWj0NJX5vi8dWxk+aq9Oi6Ihu46iiiuI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nfFfOn7T37F/g39pDT5LuZF0LxfHHtt9ctYhufA4SdePNX6kMOxAyD9GUmK0pVqlCanSdmgPwG+OH7PvjT9nzxO2jeLdMa3VyTa6hDl7W7UfxRyY57ZU4YZGQK82r+hnx/wDDrw38U/C9z4e8VaRb6zpFyPnt7lc7T2ZWHKMM8MpBHY1+WH7VX/BOvxJ8IvtniTwKLnxT4QXMktuF3X1gvU71A/eIP76jIGcqANx/QMuzunXtTr+7L8H/AJFpnxrRQRg0V9SUFFFFAHf/AAc+OvjP4D+Jk1vwfrEunzEgXFq3z290o/gljPDDrz1Gcgg81+rX7L37fHg349x22jas8fhTxowCf2dcyfuLtvW3kPUn+43zem7BNfjNSo7RsGUlWByCDgivGx2VUMYr2tLuv17iauf0gjpRkV+R/wCzH/wUj8UfDH7JoPxAFx4u8MLiNL0tu1C0X2Zj++Uf3XOfRsDFfp/8Nfit4V+L3huHXfCOt22s6bJwXhb54m/uSIfmRv8AZYA1+eY3AV8FK1RXXdbENWOyooorzhBRRRQAUUUUAFFFFABRRRQAUUUUAFFFFABRRRQAUUUUAFFFFACVx/xD+FPhL4raI2k+LfD9jr1ic7Uu4gWjJ6sjjDI3upB967DrQBihSlF3i7MD84fjj/wSiik+0al8Ldd8luWGh602V+kc4GR6AOD7vXwd8SPhD41+Dmtf2d4u8O3+gXYY+W88f7uXHeORco491Jr+g8dKx/EnhXRvF+lzaXrulWes6dOMS2l9As0T/VWBFfR4TPK9H3ay51+P3lJn40/BH9v/AOK3wb+z2cmq/wDCXaDHhf7O1xmlZF9I5s7144AJKj+7X378Ff8Ago98K/imLey1m7fwLrcmFNvrDj7Mzf7FwMLj/fCfSuJ+Nv8AwSy8FeL/ALRqHw+1KXwbqbZYWE+64sXPoMnfHk9wWA7LXwP8Zf2SPif8DHml8R+G55dJjPGsabm4syPUuoyn0cKfavW9nluZ/C+Wb+T+7Zj0Z+6lnd2+oW0VxbTR3MEqh0liYMrqehBHBFWiMV+B/wAIf2mPiT8DLlD4S8T3dnZBtz6ZOfOtH9cxPlQT/eXDe9fdnwZ/4KvaDq6wWHxK8Py6FcnCtq2jhp7YnuzRH94g/wB0yGvHxWSYihrT99eW/wBwrM/QUmgHNcl4A+KXhP4paQupeE/EOn69ZkDc9lOHaMns6/eQ+zAGuur56UXF2krMkKKKKACiiigAooooAKKKKACiiigAooooAKKKKACiiigAooooAaOtfnB/wV78WYT4deGo36m71CZM/wDXOOM/rLX6PjqK/Hr/AIKieK/7e/adl01XymiaTa2ZUHgM+6c/jiZfyFe7klL2mMj5Jv8AT9SlufI8U0kDq8cjRupyGU4IPtXonhT9pD4p+Cdg0b4geIbKJPuwf2hI8P8A37Ylf0rzeiv0udClUVppP1LPqzwp/wAFMfjf4c2C81bS/EaL/DqmnIMj3MPlk/nX6r/Arxpq3xJ+EHhLxTrdpb2Op6xp8d9Lb2gYRKJBuXbuJOCpU8k9a/AOxtJb+9t7WBDJNNIsaIOrMTgD8zX9D/gzw9F4T8H6HocAHk6bYwWaY6bY41QfoK+Ez7D0KHJ7KKTbe3kRIuatoen6/ZvZ6nYW2oWj/egu4VlRvqrAg14j44/YW+CHjzzHu/A1jplw/SfRi1kVPqFjIQ/ipr36gg18tTr1aTvTk16Mk/Pzxv8A8EkPDF8JJPCXjbU9JbqsGrWyXaZ9NyeWQPfB/Gvnrxv/AMEwfjL4X8yTSYdI8WQrkr/Z16IpMe6zBBn2BNfsNS5wK9ejneMpby5vVf0yrs/n28bfBD4g/Dgv/wAJL4M1vRYk6z3VjIsJ+kmNp/A1+oH/AASsvzefs03kJPNp4guocemYoX/9nr7GaNXBDKCD1yKztJ0DTNCSdNN06105biUzzLaQLEJJCAC7bQMtgAZPOAPSrxubSx1D2M4Wd07p/oDdzWpDwKWkIyMV4JJ+An7SGqf21+0D8SL0NuSXxFflD/si4cL+gFecV+r/AIx/4JVeBfE+t6jqtv4w8RWl1fXElzJ54gmUO7FjjCLxk+tcFqn/AAR+XLNpvxNI9I7rRf8A2ZZ/6V+j4fOcFCnGDlay7P8AyNLo/N2ivu/Vv+CR/j+Hd/ZvjLw7d+n2pZ4M/wDfKPXG6t/wS3+NenZ+zp4f1PH/AD66iVz/AN/ESvQjm2DltUX5fmF0fZn/AATB0n+zP2W7K424/tDVbu5z64ZYv/adfXA4Ga8Z/ZF+GOr/AAf/AGefCPhPXbdbTWbCOc3UKSLIFeS4kk+8pIPDjoa9n6CvzHF1FVxE5xd02/zIYtFFFcwiKRBIpRhuUjBB71+Lv7ev7NR+AXxZlvdJtjH4P8Qs93p2xfktpM5lt/baSCv+yyjkg1+0pNeU/tKfA3Tf2gvhJq/hO/2RXjr9o068dc/ZbpQfLf6clW9VZq9XK8c8FXUn8L0f+fyGnY/BSitTxR4c1Lwf4h1LQ9XtXsdU064e1ubeQfNHIhIYfmOvesuv1WE1Nc0TQKKKKsD6m/4JqaT/AGj+1l4duNufsNne3GfTMDR/+1K/Zs84r8lv+CTulfav2g9dvWXKWnh6bB9GaeAD9N1frV6V+Z5/LmxluyX+ZEtxaKKK+eJCiiigAooooAKKKKACiiigAooooAKKKKACiiigAooooAKKKKACiiigAooooAKKKKAPkrxj/wAE5fhz8RPi74g8ceILzVpl1a4F0dItJFggVyqhyzAF23MGbgrjdXtHw7/Zv+GXwo8pvC3grSdMuI/u3ZgE1yP+20m5/wDx6vSqWuiWLrzioSm7LS19B3BVA6U6iiucQUUUUAFFFFABRRRQAUUUUAFFFFABRRRQAUUUUAFFFFABRRRQAUUUUAFFFFADQc0pGaQGvKPi7+078NvgfA//AAlnimztL5VyumwN594/piJMsAfVsD3p06c6r5YK78gPVxyKwPFvjXQvAmjzar4j1mx0PTY/v3V/OsKA+mWIyfQDk1+bvxl/4Kv67q4nsPhtoEeh25yq6trAWe5I9ViB8tD/ALxce1fFPjf4j+MPi3rwv/E+uaj4k1ORtsZupWk25P3Y06KM/wAKgD2r6TC5DWqe9WfKvvf+RXKfpR8av+CqfhHwus+n/DzSpfFuoDKjUrwNb2Sn1CnEkn0wg9GNfA3xk/al+JXx3uJB4q8S3MunM25NJsz5Fmnp+6XhiOxfc3vXo3wX/wCCeXxX+LJgu77TV8GaJJhjea2pjlZfVIPvk9xuCg+tfffwS/4J3/Cr4SfZ73ULBvGuuxkN9s1pA0KN6pb/AHB6jdvI7GvU9rluWfAuaf3v79l8h6I/Mj4Lfsl/E348zRSeGvDssWkucNrOo5t7NR3IcjL47hAx9q/QT4G/8EvfAngb7PqPjq7k8basuG+yYMFhG3psB3SY/wBogHutfacEEdrEkcaLHGoCqqjAAHQAVY6ivDxec4nEXjB8sfLf7xNsztG0PTvD+mwadpVjbabp9uuyG1tIliijX0VVAAH0rSoorwm29WSFFFFABRRRQAUUUUAFFFFABRRRQAUUUUAFFFFABRRRQAUUUUAFFFFADOtVL/ULbTLOa6u54rW2hQySzzOESNQMlmY8AAdzXkf7QP7VngH9nHSnk8Q6it1rUqbrXQrEh7ub0JXP7tP9psDg4yeK/KP9o/8AbN8e/tG3ktrf3R0PwqHzDoFhIRFgHgzNwZW6cngHoq17GByuvjXde7Hu/wBO40rn15+1L/wU2sNC+2eG/hMYtU1EZjl8STJutoT0PkIf9Yf9tvk44Dg5r82vE3ijV/GeuXes67qVzq2q3b+ZPd3cpkkkb3J/L2FZdFfoeDy+hgo2gter6s0SsFFFFemAUUVe0TQ9R8S6ta6XpNjcalqN1IIoLS1jMksrnoqqOSfpUuah70gKNfSP7LX7EHjH9ou7g1SdJPDnglX/AHusXEfzXAB5W3Q43ntu+6OeSRtP0/8Asp/8EzbfSjZ+J/i5El5djEsHheNw0UZ6g3Ljhz/0zU7fUtkqP0FsLK2060htbWCO3toVCRQxIFSNQMBVA4AA4wK+MzHPVG9LDavv0+XclvscN8GvgZ4O+A/hePQvCGlJYwHBuLp/nuLtwPvyydWPXjgDOAAOK9Gzzig5oFfDTnKcnKbu2Q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jH9qn/gnb4a+MP2rxH4L+z+FPGMmZJIlXbY3z9/MUD925/vqOecqScj8s/iP8MfFHwk8T3Hh7xbo9xo2qQcmKdflkXOA6MPldTjhlJFf0MEGvPvi/8D/B3x18MyaF4w0iLULfkwXA+W4tXI+/FIOVPT2OMEEcV9Hl+dVcLanV96H4opM/n/or6q/af/YB8ZfAk3euaGJfFfgxMub23j/0mzX/AKbxjsP+ei/Lxk7cgV8q1+gYbFUsVDnpSui9wooorqAK7H4XfF3xb8GvEsWueENbudHv1wH8psxzrnOyRD8rr7MD69a46is6lONWLhNXTA/W/wDZl/4KR+FPioLbQ/HX2fwf4pfEa3DvjT7tv9l2P7pj/dc49GJOK+z0dZUDKQykcEHINfzg19M/s1/t5+PfgC1tpN3K3irwghC/2VfSnfbr/wBMJeSn+6cr7AnNfGY/IL3qYXTy/wAmS49j9qTmlryL4G/tMeA/2hdHF14U1hGv0QPc6Rd4jvLb/ejzyP8AaUlffNeud6+KnTnSk4VFZogWiiikAUUUUAFFFFABRRRQAUUUUAFFFFABRRRQAUUUUAFFFFABRRRQAVFJEsyMjqHRhgqwyCKlooA+ZvjP/wAE/wD4TfGAz3aaOfCWtyZb+0NB2whm9Xhx5bc8kgBj/er4R+Mn/BM/4o/Dnz73w2sPjvSEywbTR5d4q/7VuxyT7Rs59q/YUHFB6etethc1xWF0jK67PUpNo/ne0/VPFHwx8SmayutV8La9ZttLQvJa3MLdwcYYfQ19afBz/gqR8RfBPkWXjOytfHGmrhTO+LW9Uf8AXRRsbH+0mT/er9L/AIm/AvwJ8Y7D7L4x8L6frIC7UuJY9txEP9iZcOv4EV8SfGD/AIJNW05nvfhr4oNqxyy6TrwLJ9FnQZA7AMh92r345lgccuTFws/66rVFXT3Po34Q/t6/CD4ueRbxeIF8N6vJgf2droFsxb0WTJjbJ6ANk+lfRMcyTIrowdGGQynIIr8D/iv+zZ8SvgpO48W+FL7T7RW2jUYk860b0xMmVyfQkH2qz8Jv2pPif8FWij8L+Lb22sEP/IMum+0WhHcCJ8qufVcH3qK2RU6sefB1Lrz1X3oXL2P3qHBpa/Oj4Sf8FZ7K5+z2fxH8LPZscK2p6A2+P6mBzkD1IdvYV9mfC/8AaH+HXxjgVvCPizTtWnZdxshJ5V0o94Xw4HvjFfN18BicL/Eg7d9195Nj0yikpa4RBRRRQAUUUUAFFFFABRRRQAUUUUAFFFFACdRXx58d/wDgnB4S+NvjjWfGA8Wa3pWt6rIJJ9yRXFupChAFTarAAKBgselfYZGaMVtRr1cPLnoyswPyx8V/8Ej/ABtYb28O+NtD1hR0XUIZbNm/BRKM/jXjXiv/AIJ7fHbwrvc+DTq8C/8ALbS7yGfP0TcH/wDHa/bOg/Wvbp59i4fFaXqiuZn4dfAP4A+NIP2ivh9pfiTwhrWiwtrdtLN/aOnywq0cbiRxllAwVQ81+4ijCim7FznHNOFedjsfPHTjKatZA3cdRRRXnkhRRRQAUUUUAFFFFABRRRQAUUUUAFFFFABRRRQAUUUUAfP3xg/Yk+FXxs8V3HiTxFo1ymuXMaRzXdjdvCZdo2qWUfKWAAGcZwB6V5Nqv/BJ34TXm5rLXfFVg56KLuCRB+Bhz+tfbVJnIrsp47E0klCo0kO7Pz01b/gkHoM27+zPiNqFp6fatMSfH/fMiVxurf8ABIbxHDu/sz4iaZd+n2rT5IM/98u9fp7j3orsjnGOj/y8v8kF2fG/7DX7Gfin9mTxX4q1TxJqekajHqVpFb2raZJKzLhyz7w8a4/hxgnvX2QRmk6daU9K82tXqYmo6tTdi3FooorEAooooAKKKKACiiigAooooAKKKKACiiigAooooAKKKKACiiigAooooAKKKKACiiigAooooAKKKKACiiigAooooAKKKKACiiigAooooAKKKKACiiigAooooAKKKYzhASxAA7mgBw4FGRXg/wAWP22fhB8HhNDqniu31PU4sg6ZohF3PuH8J2nYh9nZa+K/i5/wVh8V6551n8P/AA7a+GrY5VdR1Mi6uiOzKnEaH2O+vSw2W4rE6whZd3oh2Z+nGu+IdL8LabNqOsala6Vp8A3S3V7OsMSD1ZmIAr5O+MH/AAU5+F3gHzrTwyt1461RMgfYR5NoG9DO45+qKw96/LHx/wDFbxp8WdUF74s8R6l4gus5QXczMkeeyJ91B7KAK9T+EP7C3xe+MPk3Fn4bfQNIkwf7S14m1iKnuqEGRx7qpHvX0VPJsNhY8+Mqfov82VbubHxh/wCChfxd+K4mtbbWF8IaPJkfYtBzC5X/AGpyTIeOuCoPpXhng7wB4t+K2vGx8OaJqXiTVJW3OtpC0zDJ+87dFHqzED3r9Ovg7/wSw8BeEPIvfHOpXXjPUFwxtEzaWSn02qd749SwB7rX2H4V8G6D4F0ePS/D2jWOh6dH9210+3WGMH1woGT79TRUzfCYSPJhKd/wX+bC6Wx+aXwZ/wCCUfifXfIvviPrkPhq0OGbS9MK3F2R3VpP9Wh9x5lfdnwe/ZW+GXwLhjbwv4YtotSUYbVrwfaLxvU+Y2Sue4TaPavX8UHpXzmKzLFYr+JLTstES3cKWiivOEFFFFABRRRQAUUUUAFFFFABRRRQAUUUUAFFFFABRRRQAUUUUAFFFFABSc+1DdK+XP2kf2+PAnwEW60qxnTxb4vTKf2ZYyjyrd/+m8oyEx/dGW9QM5rWjRq4ifJSjdgfRXiTxPpHg7QrnWNd1K10nTLZN893eSrHHGPdjx/jX51/tN/8FQZrv7X4e+EcbQw8xyeJ7uL52/694mHy/wC+4z6KODXx78c/2lPHv7Qut/bfFmrtJZxuWtdJtcx2dt/uR55OONzEsfWvLK+7wGRU6VqmJ96Xbov8/wAi0i7rWt6h4j1W61PVb641LUbpzJPd3crSSyserMzEkn61Soor6yMVDRFBRRRTAKKsafp91q19BZWNtLeXk7iOK3gQvJIxOAqqOSSewr9Av2Xv+CYl7rP2PxJ8WjJp1kcSxeGYHxPKOo+0OP8AVj/YX5ueSpGK4MVjqODjzVJW8ur9AbsfLH7PX7K/jr9o/WxB4dsPsujQuFvNcvAVtbf1AP8AG+P4FyeRnA5r9av2bv2RfA/7Nulg6Pa/2n4ilj23Wv3qA3EnqqDpEn+yvXjcWIzXr3hvwvpXhDRLXSNE0+20rS7VBHBaWkYjjjX0CjitfFfnePzWtjW4r3Ydu/qZt3Fooorx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EbqHXDAEHqDXxV+0/8A8E3/AAz8Uzda94CFv4R8UvmSS0C7bC8b3VR+6Y/3lGPVcnNfa1Ka3w+Kq4WfPSlZ/wBbhsfz0/En4W+KvhF4mn0Dxbotzoupxc+XOvyyLnG+NxlXU/3lJFcpX9A/xV+DPg741eGZND8Y6NDq1m2TE7jbNbuR9+KQfMje4PPQ5HFfl1+0z/wTn8X/AAh+1674M8/xl4TTMjLFHm/tE/6aRr/rFA/jQepKqOa+/wABnVHEWhW92X4P0/yNE7nx7RSkFSQRgjtSV9OMKKKKANDQPEOp+FdXtdV0bULnStStXEkF3ZytFLG3qrKQRX6Afs3/APBUa6sja6F8W7Zry3GI08S2EX71R6zwrw3+8gB4+6x5r876K8/FYChjI8tSN/Pqgauf0ReDvG2g+PfD9vrfh7V7TWtKnGY7uzlEiH1BI6EdweR3rf8ArX8/3wf+O/jj4E6+NV8Ha5PprsR59oTvtrkDtJEflbvz1GeCK/TL9nX/AIKU+Cvigtro/jYJ4J8SOQgnlf8A4l9w3+zIf9UT6ScD++TXwWOyWvhbzh70fxXyIasfaNFQQzx3MSSxOskbgMrqchgehBqevnyQooooAKKKKACiiigAooooAKKKKACiiigAooooAKKKKACiiigAooooAKKKKAKt1axXkDwzxJNFIpV45FDKwPUEHqK+cfi3/wAE/Pg/8VzPcpoJ8KarJk/bvD5FuCf9qHBjPPX5QT619L00jFaUq9WhLmpyafkB+Sfxa/4JZ/EjwgZrvwbfWXjWwXJWBSLS8A/3HOw/g+T6V8m+J/Bnin4Z62LPXtH1Pw3qsLbljvIHt5AQeGXIGR6EV/RB2rC8T+DdC8b6W+m+IdHsNc0+T71tqFsk8Z99rAjPvX0mHz+tD3a8VJfcyuY/Gf4T/t+/GP4V+Tbr4iPifTI8D7D4hU3Qx6CXIkHHQb8D0r7I+Ff/AAVd8DeIvJtfHGg3/hO7bAa8tP8ATLX3JwBIv0Ct9a6P4q/8Evfhd43M114ZmvvA+oPkhbRvtNpk9zFId34K6j2r44+Kv/BNT4vfD3zrnR7O18aaamSJdIkxOF/2oXwxPsm+u/nyrH/F7kn8n/kx6M/VzwB8YPBfxTshdeE/E+ma8m3cyWdyrSRj/bjzuQ+zAV2fSv52ryw8RfD3X/KurfU/DetWrZ2SpJa3ELeuDhlNe/fC/wD4KH/Gb4a+TBPr6eK9OTA+za/H57Y/67ArLn6sR7Vx1+H5pc2HmmvP/MXKftT0oPNfB3wx/wCCr/gnXfKtvG3h3UfDFwcBruyYXtt7kgBXUewVvrX1j8Ovjr8P/ivCj+EvF2la3Iw3fZoLgC4Uf7ULYdfxUV8/XwWIw/8AEg159PvFY9BopMilrkEFFFFABRRRQAUUUUAFFFFABRRRQAUUUUAFFFFABRRRQAUUUUAFFFFABRRRQAUUUUAFFFFABRRRQAUUUUAFFFFABRRRQAUUUUAFFFFABRRRQAUUUUAFFFFABRRRQAUUUUAFFFFABRRRQAUUUUAFFFFABRRRQAUUUUAFFFFABRRRQAUUUUAFFFFABRRRQAUUUUAFFFFABRRRQAUUUxnCAliAB3NACkUo5rxX4l/tf/CP4TJMmt+NdPkvkyDYaa/2y43f3Ske7Yf97Ar5K+Jv/BXCJFlt/AHgxpDyE1DxDLgf9+Ijz/38H0rvoZdisRrTg7d3ovxHZn6PnivJfij+1R8Lfg4sqeJvGOn299HnOnWr/abrPoYo9zL9WAHvX5A/FD9sj4vfF3zYta8ZXttp8mQdO0o/Y7fb/dKx4Lj/AHy1cD4E+FfjL4o6h9k8K+GtU1+fOHNlbPIsee7vjao92IFfQUcgUFz4qpZeX+b/AMh8p97/ABW/4K2RL51r8PPB5kPITUvED4H1EEZ59iZB9K+OPit+1Z8UvjOZY/Eni6+l0+TIOmWbfZrXHoY48Bvq2T719DfCr/glP4/8TeTdeNtasPB9o2C1rB/pt39CFIjX672+lfY/wp/4J8fBv4W+TcPoB8V6nHg/bPEDC4GfaHAi69MqSPWuj6zleA/hR5pff+L/AEHdI/JX4afAP4h/GK5WLwh4T1LWkLbTdRxbLZD6NM+EX8Wr7L+En/BJrVr/AMm8+I3iqLTIThm0zQ182bHo0zjap+iuPev0ttLODT7aK3tbeO2t41CJFEoVVA6AAcAVZz6V5eJz7EVdKSUF97FzHj/wl/ZM+FnwWEUvhrwpZjUo8f8AE0vh9pu8+okfJT6JtHtXsKjApAM07oK+enVnVlzVJNvzJFoooqQCiiigAooooAKKKKACiiigAooooAKKKKACiiigAooooAKKKKACiiigAoorB8WeMdF8E6Lc6v4g1W20bS7Ybpbu9lWONfbJ7nsOp7UJOTsgN3ArzT4z/tBeB/gJop1LxhrcNizqTb2Ef7y6uSO0cY5PPG44UdyK+KP2jv8AgqYoF1ofwjtctyjeJNRh4HvBC3/oUg/4B3r89vFXi7WvHGuXWs+INUu9Z1W5bdNd3srSSOfqew7DoB0r6jA5FVr2nX91duv/AACkj6k/aR/4KL+NvjD9q0bwqZfBPhZ8oVtpf9Ouk6fvJR90EfwJjqQWYV8isxYkkkk9zSUV91h8JSwsOWlGyL2CiiiusAooq/oPh/U/FOr2ulaPp9zqmpXTiOC0tImlllY9lVQSTSc4wXNIChXsX7Pn7Kvj39o3VxF4c0422jRPtutcvQUtYPUBsZd8fwLk8jOBzX13+zH/AMEvifsniH4uv6SR+GLSX9LiVT/44h9Mt1FfojoWgab4W0m30vSLC20zTbVBHBaWkSxxRKOyqAABXyOPz2FO9PDay79F/mS2eJfs2/sbeBP2crWOfT7X+2vFDJtn1++QGXkcrEvIiX2HJB5Zq+gQMUHpQK+Eq1alebnVldsgWiii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OGFLRQB8o/tL/8E/fA/wAdhd6zo6p4P8YyZc31pEPs90//AE3iGASf764bnJ3dK/Lb42fs6+O/2f8AXTp3i/RpLaF2K22pQZktLoDvHJjBOOdpww7gV++x/SsLxV4R0bxxod1o2v6bbavpl0uya1vIhJG4+h7jqD1B5Fe9gc4r4S0J+9D8V6MpOx/O1RX6K/tJ/wDBLia1a7174R3BuIuZH8M30vzr7QTMfm/3ZDn/AGjwK/PrxB4d1TwprF1pWs6fc6Vqdq5jntLyJopY29GVgCK++wuPoYyPNTl8uqLTuZ9FFFeiAUUUUAfQH7Pf7a/xH/Z8lgs7C/8A7d8MKfn0LVHLxKvfym+9Eev3flyclTX6c/s9/tu/Dn9oCO3sLW//AOEe8TuAG0TVXVJGb0hf7svsB82BkqK/EanJI0Tq6MUdTkMpwQa8LG5Ph8XeSXLLuv1XUTVz+j/2pRwK/Hf9nr/go/4/+Ef2bSfFBbxx4bjwgS9lIvYF/wCmc5yWA/uuD0ABUV+lXwP/AGpvh3+0DYK/hXXI/wC0wm+bRr3EN7D65jJ+YD+8hZfevg8XleIwbvJXj3W3/AIasev0UUV5YgooooAKKKKACiiigAooooAKKKKACiiigAooooAKKKKACiiigAooooAKKKKACiiigDl/GXw78MfEXTjYeKPD+n69ZnOItRtUmC57ruB2n3GDXyr8UP8Aglr8L/GBluPC15qXgm8bJWOF/tdqD6mOQ7/wEgHtX2ieBR1FdFHF18O/3c2vy+7Ydz8dvif/AMEyPi94G8240OKw8aWCZIbTZhFcBfUxSY59kLV8yeIvCPiX4e6uLXXNI1Pw7qUTbhFfW8lvKpB6gMAfxFf0SE1keIfC2jeL9Oex1zSbLWLF/vW1/bpPG31VgRX0NHiCtHStBS9NH/kPmPxL+Gv7b/xl+F/lRaf4zu9UsI8D7FreL2MgdFBfLqPZWFfVnw3/AOCuSHyoPHngcr0333h+fP5QSn/2pXuXxI/4JtfBnx95s+n6XeeEL58nzdFuCsZPvFIGQD2ULXyv8R/+CTvjfRPNn8G+J9M8SwLkrbXqNZXB9APvoT7llrt+sZVjf4keV/d+K0+8ejPtv4c/tv8AwX+JYijsPG1lpl6+B9j1rNlID/dzJhGP+6xr3K1u4L2BJ7eaOeGQbkkjYMrD1BHWvwO+IX7N/wATvhU0p8UeCdX023i+9eC3MtsP+20e5P8Ax6sbwL8YPHHwwuBL4V8V6voJDbjHZXbpG5/2kztb6EGs55DSqrmwtXTz1/FByn9CPQUZr8hfh9/wVJ+LXhbyofEMGkeL7ZcBnubf7NcEezxYX80NfTPw9/4Ku/DnX/Lh8VaHrHhW4b70sYW9t1+rLtf8o68atk2Mo68vMvLX/gk2PuAU6vMPAX7TPws+Jvlr4d8daNfTyfctXuRBcH/tlJtf9K9NDgjgg/SvHlTnTdppp+Yh9FFFIAooooAKKKKACiiigAooooAKKKKACiiigAooooAKKKKACiiigAooooAKKKKACiiigAooooAKKKKACiiigAooooAKKKKACiiigAooooAKKKKACiiigAooooAKKKKACiiigAooooAKKKKACiiigAooooAKKKKACiiigAooooATmgmql7fW+nW0lxdXEVtDGNzyzOEVR6kngV4t4+/bX+C/w9Eial47029uU4+zaSTfOW/u/ugwU/7xFaQo1KrtTi36ID3PFBr89/iB/wAFbtAsRJD4K8FX2pvyFu9ZuFtkB9fLTeWH1ZTXzR8Qf+Cj3xr8crLFba5a+FbN8gwaHaiNsf8AXRy8gPuGFexRyXF1dZJRXmyuVn7E+IfFOjeEdPe/1zVrHSLJPvXN/cpBGPqzECvnL4kf8FG/gv4B82K11248V3yZH2fQrcyrnt+9crGR7qxr8e9c8TeIvHmrC51jVNS8QalKdolvbiS5lYk9MsSTXrHw6/Yp+MvxNMT6Z4Jv7CzfB+2awBZRbf7w83DMP90GvYjkmGoLmxNX8kvxHbufQnxF/wCCtHi3VfNt/BXhTTtBhOVW71OVrubH94KNiKfY7hXyt8SP2lfif8WmlXxT411XUbaT71kk3kWx/wC2Me1P0r7K+HH/AASNupPKn8eeOI4RwXsdAgLn8JpQMf8Afs19U/DX9hf4MfDARS2fg+31m/jx/puun7a5I6Ha/wC7U+6qKr67lmC/gQ5n6fq/0C6R+O/w9+CPj74r3Cx+EvCWra6C20z21s3kIf8AalOEX8SK+r/hl/wSi8e6/wCVceNdf07wpbHBa2tR9tuh6g4Kxj6h2+lfqjbWsNlAkFvCkEUahUjjUKqgdAAOgq0OnrXn18/xFTSklFfe/wDL8Bcx8t/C7/gnR8G/hyYp7rRZvF9+mD9o1+Xzo898QqFjI9mVvrX0rpOjWGgWUVlptlb2FnENsdvaxLHGg9AqgAVdBxT6+fqYirXd6km/UkKKKKxAKKKKACiiigAooooAKKKKACiiigAooooAKKKKACiiigAooooAKKKKACiiigAoopCcDmgBDiqt1dw2VtLcXEqQQRKXklkYKqKBkkk8AAd6+Z/2gf8AgoF8NvgkLnTbK6HjLxPHlf7N0qUGKJ/SaflV9CF3MO6ivzP+Pn7YfxH/AGhLiWDXNVOneHy2Y9D0wmK1AzxvGcyH3cnB6AdK9vBZPiMXaTXLHu/0RSVz79/aH/4KZ+Cvht9q0jwFHH4215MobtXI06BvUyDmX6Jwf74r81PjB8e/HHx11w6n4y1641IqxMFmp2W1sD2jiHyrxxnqcck159RX3eDyvD4NXiry7vf/AIBSVgooor1xhRRRQAUV23wo+DPjL42eIk0Xwdodzq93wZZEG2G3U/xSyH5UH1PPQZPFfpr+zX/wTX8JfDL7JrnjwweM/EqYZbRkzp1q3sjDMxHq4x/sgjNeTjMyw+DXvO8uy3/4Am7HxH+zd+wv4/8A2g3t9SMB8NeEHILazqER/fL/ANMI+DL9eF6/Nniv1Q+Af7LngP8AZ20cQeGdLEuqyR7brWb0CS7uPUFsfKv+yoA4GQTzXrscKW6KkaqiKMKqjAA9AKmNfn+OzSvjNG7R7L9e5DdxaKKK8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nevJfjl+zJ4C/aE0f7L4r0dHvo0K2+rWuIry3/wB2THI/2WBX2r1qgZ704VJ05KVN2aA/Gb9oz/gnr8QPgl9q1bRY38ZeE48ub2wiP2m3T/ptCMkADqy7l4ydvSvlYjBwa/pBK18s/tEf8E/vh98cxdarp0K+DfFkmXOo6dEPJnf1mh4DZ7su1jnJJ6V9lgs/atDEr5r9V/kWpdz8ZKK9h+O/7KvxC/Z51Bl8TaO0ukM+2DW7DMtnL6fPjKMf7rhT6AjmvHq+0pV4V4qdN3T7FBRRRWwBVnTdTvNGv4L6wuprK9gcSRXFvIY5I2HRlYcgj1FVqKlpT3A+3vgB/wAFPvF/gT7NpPxEtW8ZaKmE/tCMhNRiX1J4Wb/gWGPdzX6NfB79oHwJ8ddJ+2+D/EFtqTKoaeyY+XdW/wD10ibDDnjONp7E1+A9aPh/xFqvhTVrfVNF1G60nUrdt8N3ZTNFLGfVWUgivnMZkdGveVL3ZeW33f5CaP6MB70o6V+V3wF/4KmeJvCzW2l/ErTv+Ep01cJ/a1iqxX0Y9WXhJf8Axw9yTX6GfCb49eBfjdpIv/BviK11YKoaa1DbLmD/AK6RNhl54yRg9ia+HxWX4jBv95HTutiGrHo1FFFeeIKKKKACiiigAooooAKKKKACiiigAooooAKKKKACiiigAooooAKKKKACiiigAooooAKKKKAI2UMMEAj0NeTfEP8AZS+E3xS8x/EPgXSZ7qTO68tYvstwT6mWIqx/EmvWwM0u2qp1Z0nzQk0/LQD4I+IH/BJfwXqwkm8H+LNV8PzHJW31CJL2EH0BGxgPclq+afH/APwTH+MnhAyS6TaaZ4utVyQ2l3YSXb7pNs59lLV+xnagA969ijnOMo6c3MvP+rjufz0eM/hX4z+HFwYvE/hfV9AfO0G/s5IVb/dYjDfUGtrwL+0P8TPhp5aeGvHGt6XBH921S7Z7cf8AbJsofyr99buzgvYHguIY54ZBteOVQysPQg9a8a8dfsY/Bj4hiR9V8AaVBcPkm40xDZSZ/vEwlcn65r2IZ9SqrlxNLTy1/Blcx+fHgX/gqh8WfDvlxa/Z6L4rgH35J7Y207fRoiEH/fBr6F8E/wDBWrwLqvlx+KPCWs+H5WwDJZSR3sS+5J8tsfRTUXjj/gkn4K1TzJfCvjDV9BlbJEWoRR3sQ9hjy2A+pNfPfjj/AIJZfF3w55kmh3GieKoR9xLa6NvMfqsoVR/32a0/4R8X2i/mv+AGjP0J8Eftp/BXx75a6d8QNKtZn/5Y6o7WL59P3wUE/QmvYrDVbPV7SO6sbyC8t5BlJreQSI30IODX4KeNf2b/AIpfDxpD4g8B67YQx/euRZPJAP8AtqgKfrXIeHvGPiLwXefadC1vUtDugf8AW6fdSW75HupBqJZDRqrmw9XT5P8AFWDlP6KBilr8RPB37f3xz8GiOOPxtNq9svWHWLeO63fV2XzP/Hq9x8H/APBXDxdY7E8UeB9I1dRw0mmXMlmx98P5oz+X4V51XIsXD4bS9H/mLlZ+pAzSk4r4l8J/8FWvhZrOyPWtG8QeH5j95zBHcQr/AMCR9x/74r2rwn+2p8E/GWwWHxE0i3duiam7WJz6fvwleTPA4ml8cH9wrHuNFZWi+JdI8SWv2nSdUstTtz/y1s7hJU/NSRWpuHrXI007MQtFFFIAooooAKKKKACiiigAooooAKKKKACiiigAooooAKKKKACiiigAooooAKKKKACiiigAooooAKKKKACiiigAooooAKKKKACiiigAooooAKKKKACiiigApPwpCwUcnFc34n+JXhPwUhbxB4m0fRFAyTqN/FB/6GwpqLlolcDpaWvnXxd/wUA+BnhDzEk8bQ6pOvSHSreW53fR1XZ/49XiXi7/AIK2+CNP3jw74N1vWnXgNfSxWaMfYqZDj6iu6nl+Kq/DTfz0/Mdmfex6UZFfk34x/wCCsPxN1jfHoHh/QPD0LfdeRJLqZf8AgTMq/wDjleF+M/2zfjT473rqXxC1eCJ+DFpki2KY9CIQmR9c16tLIMVP42o/j+Q+Vn7d+JfGvh7wdafadf13TtEtsf67ULuOBPzcgV4Z43/4KDfA/wAE+ajeMF1y6T/lhotu9zu+kgAj/wDH6/F95NX8VanlmvdX1Gc9SXmlkP6k16t4I/Y2+M/j8xtpfw91eGF+RPqUYsY8eoMxTI+ma9BZJhaCviKv5L/MdkfZPjn/AIK66RAJIvB/gK8vCeEudau1gA9zHGHz/wB9ivnjx3/wUs+NnjDzEsdV0/wrbPkeXo9ku7H+/LvYH3BFegeCP+CTPj/V9knifxTo3h6Fusdmsl7Mv1HyL+TGvoTwJ/wSr+FXh0RTeIdQ1vxVMPvxzTi1t2/4DGA4/wC+6ftMnwvwrmf3/noGiPy48Y/E3xh8Q7jz/E3ibV/EEucj+0LyScL/ALoYkD6Cui8Bfs3/ABP+Jpjbw34G1rUYJMbbo2rRW5/7avtT9a/a/wAB/s4fDH4aGNvDfgfRdOnj+7dfZVlnH/bV8v8ArXpAQAcDFZVOIFBcuHpWXn/kg5j8mvh9/wAEo/iZ4h8qbxRrWj+E7dvvRKxvblf+AphD/wB/K+l/AH/BLD4VeGDFN4ivNX8X3C/fjnn+y27fRIsOP++zX2eBxSivGrZvjK327Ly0JucR4C+C3gX4YQqnhXwlpOhsBtM1naIszD/akxub8Sa7fAoxmgcCvJlKU3eTuxC0UUUgCiiigAooooAKKKKACiiigAooooAKKKKACiiigAooooAKKKKACiiigAooooAKKKKACiiigBByKCeK8D+O37aPwy+AaT2uqawNY8QR5xomklZrgN6SHO2L/gZBx0Br84fj3/wUQ+Jfxi+0afo9z/whPh2TK/ZNKlP2iVfSS44Y+4QICOoNetg8qxOLs0uWPd/p3Glc/Rb4+/ttfDT4BC4s77VRr3iWMEDRdJYSyo3pK2dsXbIY7schTX5q/tAft6/Er46/adOjvf8AhFPDEuV/snSZCplT0mm4aT3Hyqf7tfNju0jFmYsxOSSck0lfc4PJ8PhbSkuaXd/oi0rCk5pKKK94YUUUUAFFAGTgcmvqj9nX/gnt8QfjZ9l1XWYm8G+FZMOL3UIj9ouE/wCmMJwSCOjNtXByN3SuWviqWGhzVZWQHzHo+jX/AIg1O207S7K41HULlxHDa2sTSSyseiqqgkn2FfeH7OX/AAS71jxD9l1z4qXL6HpxxIugWTg3co64lk5WIf7Iy3XlDX3L8Cv2Xfh/+zzp4i8LaOp1J02XGs3uJbyf1y+PlB/uoFXjpmvYelfD47PZ1bww65V36/8AAIcjlvAXw58NfC7w7BoXhXRbXRtLh+7b2qbdx7szdXY92Yknua6nPOKToKXHFfJyk5Nyk7skW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n6npdnrVjPY6haQX1lcIY5re5jEkcinqrKQQQfQ18O/tD/APBL/wANeMPtOs/DS5TwpqzZc6TclmsJm9FPLQk+25egCrX3iBSHpiunDYqthJc1KVvy+4d7H8+fxS+DXjP4L6+2j+MtAutGusnynlXMM4H8Ucgyrj3UnHfFcVX9D/jLwH4f+Iuh3GjeJtGs9c0qcfPa3sQkXPZhnow7MMEdjXwB+0H/AMErAftOsfCXUcHlz4e1WX/x2Gc/osn4vX3GCz6lVtDELlffp/wClI/N+it7xr4D8RfDnXp9F8T6NeaJqkP3ra9hMbY7MM8Mp7MMg9jWDX1MZxqLmg7ooKKKKsArQ0DxFqvhXVrfVNF1G60nUrdt8N3ZTNFLGfVWUgis+ik4KatID7r+A/8AwVK8V+Evs+l/EjTh4s0tcL/adoFhv4x6sOEl49dh7ljX6EfCD9ov4f8Ax004XPg/xHa6hOq7pdPkPlXcPrvibDAZ43AFT2Jr8DKt6Vq99oWoQX+m3lxp99bsHhubWVo5I2HQqykEH3FfN4vI6Fe8qXuy8tvu/wAhNH9HFN21+SHwM/4KfePvAJt9O8b26eOdHTC/aXYQ38a+vmAbZMf7Yyf7wr9B/gr+138MPjzHFF4c8QxQ6u4ydG1PFveA+gQnD49ULD3r4rF5ZicJrON491qiLNHtVFJkUteYIKKKKACiiigAooooAKKKKACiiigAooooAKKKKACiiigAooooAKKKKACiiigAooooAKKKKACiiigAooooAayKeozXD+Mvgr4C+Ie//hJPB+i61I/Wa8sI3lHuHI3A+4Nd1SU4zlF3i7MD5S8Y/wDBNL4H+Kd7Wej6j4alfkvpOoPjPss3mKPoAK8P8Yf8EhYW3yeFfiE6f3LbV7AN+csbD/0Cv0dzQRXpUszxdL4aj+ev5juz8c/F3/BMP41+HN7adaaN4lReR/ZuoBGI+k4j59ua8V8Wfs0fFXwSXOs/D7xDaxJ96dLCSWEf9tEBX9a/famkA9RmvTp8QYmPxpP8B8x/Oda3up+Hr7zLae7028iON8TtFIh+owRXpvhf9rX4x+Dgi6b8RvEHlp92O7u2ukX2Cy7hj2xX7j+IvAnhvxfD5WvaBpetRkY2ahZxzjHphwa8h8UfsMfA3xaXa6+Hmn2kjdH0x5bPafZYmVf0xXcs8w1bSvR/J/nYdz88vDH/AAVB+NuhbBf3WieIQOv9o6cEJ/78tHXrHhv/AIK9apBsXX/h1a3WfvS6dqTQ49wrxvn/AL6r1nxR/wAEo/hTq299I1nxFoUp+6i3Ec8Q/wCAum4/99V5V4j/AOCQeoxB20D4j21xn7sWo6Y0WPq6SNn/AL5p+2yav8UeX5NfkGh6j4c/4Kx/C/UtqavoHiPR5D1ZYYZ4h+IkDf8Ajten+Hv+ChHwI8Q7VXxwmnzH/lnqFjcQ4+rGPb+tfBPiL/glx8aNFLGx/sDXAOgstQKE/wDf5EGfxrzLxD+xH8cfDG77X8OdWmC9f7P8u8z9PJZs0f2fldb+HVt81+oWR+xugftCfDPxQF/srx/4bvnbpHFqsBf8V3ZH5V3Vpf21/As1vcRTxN914nDKfoRX892u/DDxl4ULf2z4U1vSCn3vt2nzQ4+u5RWPput6poc3naff3dhL/wA9LaZo2/MEVDyCnJXhV/C/6hyn9GeQRSE+9fgTon7S3xY8PbRp/wARvFEKL0ibVZnjH/AWYj9K77RP+Cgfx60PaE8dy3cY6pe2NtNn/gTR7v1rmnw9iPsST+9C5T9uQKTmvyB0n/gqf8aNO2i5h8Oarjr9q091z/37kWu30j/grr4xhx/afgTRLv1+yXM0Gf8AvrfXLLI8bHZJ/P8AzsHKz9SaK/ObS/8AgsBZSYGo/DKeH1a21kSfo0K/zrrtN/4K3fDmUD7f4R8T2x7/AGdbebH5yrXNLKsZHen+K/zFZn3Vz60tfH2nf8FS/gvfAed/wkOn5/5+NOU4/wC+JGrpbH/go98ArrHmeMprQntPpN3/AOyxGuZ4DFR3py+5hZn03kUZ9q8Esf27PgTqGPK+IenJn/ntDPF/6FGK3bT9rn4MXuPL+Jfhtc/89dQSP/0Iisfq2IW8H9zEev0V5xbftG/Cm9x5HxJ8JSk9k1u2J/8AQ61IPjH4Bu8eR428OzZ/556rA38nrN0qi3i/uA7Oiuch+Ifhe4GYvEekyD/Yvoj/AOzVci8WaLMP3erWL/7tyh/rS5JdgNeiqA1vT26X9sfpMv8AjTxqto3S5gP0kFHLLsBcoqmdUs163kA+sg/xqNtd01BltQtVHvMv+NHLLsBoUVjTeMdCg/1ms6en+9dIP61Rn+JPhO1H77xPo8X+/fxD+bU1CXYDp6K4e4+Nvw7tP9f478NQ/wDXTV7df5vWTdftLfCSyB834neEUP8AdGt2xP5B80KlUe0X9wHpvPrRivG7r9sT4KWWfM+JXh9sf88rsSf+g5rAvv2+fgJp2fN+IVo2P+eFndS/+gRGtVhMQ9qcvuYH0Hg+tGD618t3/wDwUp+A9mCYvE97fEdoNKuRn/vtFrmNS/4KrfB2yz5Fj4nv8dPs9hEM/wDfcy1ssBipbU39w7M+zKK+CNT/AOCufgaIH+zvBXiC6Pb7TLBDn8meuS1T/gsCxyunfDAD0kudaz/46sH9a6Y5RjZf8u/xX+YWZ+kfPrQRX5U6x/wVv+Ic+7+y/B/hyzz0+1efPj/vmRK4jV/+Cn3xv1MN9nvdF0rPT7Jpqtj6eYXrpjkOMlukvn/lcfKz9jAfeguB3r8N9a/bq+O2vbvtPxE1CIHtZww22P8Av2i1wOt/Hn4k+Iww1Xx/4m1BG6pcatO6/wDfJfFdUOHa/wBuaX3sOU/fXVPEWl6FB5upalaafF/fup1jH5sRXnfiD9qf4Q+GFb+0PiR4bR1+9FDqMc8g+qxlj+lfg68l7ql1lmnu7iQ9SWd2P8zXX6D8DPiN4pK/2R4D8SakrdHttKndfxYLgV0rIKMNatb8l+bHyn6z+If+CkfwK0PcIfE13q8i9U0/TZz+RdVU/nXl3iT/AIK3+A7TeND8Ga/qbjob6SG1U/irSHH4V8a+Hv2A/jt4i2tF4CuLOM9X1C7t7fb9VeQN+Qr07w3/AMEpfixqux9U1fw3o0Z+8j3Ms0o/BI9p/wC+qPqWVUfjqX+f+QWR1HiX/grp4vuw40DwHo2mZ+6dQupbvH/fHlV5L4m/4KSfHXxDvW38R2ehRN1TTNOhHHs0iuw/A19DeG/+CQVsux9e+I80v96HTtLCY+jvIf8A0GvWvC//AAS5+C+hbDqK674iYfeF/qHlqfwhVCB+NV9Zyeh8EOb5N/mGh+YXij9or4oeNt6614/8RX8T9YH1GVYv+/asF/SuM07SNV8R3vk2Fleanduc+XbxNK7H6AEmv3M8L/sffBnwfsOnfDjQmZPuvfW/2xh77pi5z716rpmi6dodoLbT7C2sLdekNtCsaD8AAKl59Rpq1Gj+S/K4cx+GXhL9jn40eNSn9m/DrWokfpJqMIslI9czlBivbPCX/BKj4sa3sk1rU9A8Own7ySXL3Ew/4DGhU/8Afdfread9K4Kmf4ufwJR/EXMfn54P/wCCRnhey2N4n8darqrdWj0u1jtB9MuZSR+A/CvdPBv/AAT6+Bvg0RuPBqaxdJ/y21e5luN31Qt5f/jtfR9G6vLq5ji6vxVH8tPyFdmB4Y8B+G/Bdt9n8P6BpehwYx5WnWcduuPogFb4HtS0V57bk7tiCiiigAooooAKKKKACiiigAooooAKKKKACiiigAooooAKKKKACiiigAooooAKKKKACiiigAooooAKKKKACiioJZ0tonkkdUjQFmZjgADqSaAJj0oJxXyr8bv+Cifwt+Enn2Wm3p8ba9HlfsejuDAjeklxyg9Pk3kdxX57/HX9vX4pfG37RZHVP+EV8PSZX+ytFZot6+ksud78dRkKf7tezhMoxOKs7cse7/y3HZn6VfHX9uT4X/AwXFld6sPEPiGLK/2NozLNIrekr52R+4Y7vRTX50/Hf/gob8TfjF9o0/S7v/hCPD0mV+w6RIRPIvpJccMeOCF2KR1Br5bJJOScmivtMJkuHw9pNc0u7/RFpWFd2kcs7FmJySTkmkoor6C1hhRRRQAUUV6V8G/2d/H/AMedWFn4Q0Ce+hVgs+oyjyrS3/35TwDjnaMsewNZTrU6MXObsl3A81r234Cfsg/Eb9oW6jl0HSTYaDu2y67qQMVquDzsOMyMPRAcd8da/QD9nz/gmX4I+G/2bVvHcqeONeTDi1kQrp0LegjPMv1fg/3BX2VaWcFhbRW1tClvbxKEjiiUKqKBgAAcAAdq+QxvEEVeGGV33e3yRLl2Pmj9nj9gP4dfA1rbUru2Hi7xTHhv7U1OIGOJ/WGHlU9mO5h2YdK+oQMCnUV8XVrVK8uepK7ICiiisg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i/iV8JPB/wAX9BOj+MdAs9csjnYLhPniJ/ijkGGRvdSDX55/H7/gldq2j/aNW+FepnWLUZf+wtTdUuVHpFNwj/RtpwOrGv0/wKGruwuPxGDd6ctOz2GnY/nU8U+Edb8D6zcaR4g0q80XVLc4ltL6FopF98MBwex6Gsiv6Bfil8EvBPxo0X+y/GOgWmtQKCIpZV2zwE945Vw6H6EZ75r89Pjz/wAErtf0A3GqfDDU/wDhIbEZf+xtSdYrxB6JJwkn47D9TX3GDz2jXtGt7svw+/8AzLTPgWitbxR4T1rwTrM+ka/pV5o2pwHElpfQNFIv/AWAOPfvWTX0sZxmrxGFFFFUAU6KV4JFkjdo5FIZWU4II6EGm0UctwPqH4I/8FD/AIqfCQ29jqF+vjXQY8L9i1py0yL6R3H3x6DdvA7Cvv8A+CP/AAUJ+FfxeNvZXmpnwbrsmF+w62yxxu3pHP8AcbngbirH+7X4v0V4OKybDYnVR5Zd1/lsJo/o7ilSeNZI3WRGAKspyCPUVMBxX4QfBr9rX4ofAuSKPw14lnfSkPOj6j/pFmR6BGPyZ9UKn3r70+C3/BVPwb4qEFh8QdKn8Iag2FOoWoa5snPqQB5kf0wwHdq+PxWSYnD6xXMvLf7iWmfdtFc94Q8a6F480eLVfDms2OuadJ925sLhZkz6EqTg+oPIroa8BpxdmSFFFFABRRRQAUUUUAFFFFABRRRQAUUUUAFFFFABRRRQAUUUUAFFFFABRRRQAUUUUAFFFFABRRRQAUUUUAFFFFABRRRQAUUUUAFJgUtFADNinqo/Kuc174b+E/FO7+2fDOj6tu+99usIps/XcprpqafrTUnHVOwHjOt/sdfBTxAGF18NtAj3dfsdqLX/ANFbcVwOs/8ABNj4E6sp8jw1e6Sx72eqXB/SR3FfUm6lrphjcRD4akl82O58Q6r/AMEm/hXebmsPEHimwc9Fa4glQfgYQf1ri9W/4JBaXLk6Z8S7u2HZbvSFm/VZU/lX6JAYpNtdUc1xsNqj/B/mF2fl5qv/AASI8WQ7v7N8f6Pden2qzlhz/wB8l65HUv8AglJ8X7ME22reFL5ewjvZ1b/x6ED9a/XLPtSE+1dUc8xq3kn8kPmZ+M2pf8E0fjvY58nw/p+oY/599UgGf++2Wuavv2A/j5p+fN+Ht0+P+eF7ay/+gymv2/8AxorpjxDilvGL+T/zDmZ+EF9+x98adPz5vw219sf88bQy/wDoOaw7r9m/4r2efO+Gfi9AP4jodzj89mK/fv8ACkx7Va4irdYL8Q5j+ey5+D/jyyJFx4L8QwEdfM0udf5rWbP4H8SWmfO0HVIcf89LORf5iv6Jto9BTPLT+6v5VquIpdaS+/8A4Acx/OZLpd/AcSWlzH/vRsP6VXKyg4IcfnX9Hfkx/wBwflTHtIZRh4kYejKDVf6xL/nz+P8AwB8x/ON+9/6afrTsy/7f61/Rg2i6eetjbH6xL/hUbeHtLf72m2jfWBf8Kv8A1hh/z5/H/gBzH86eZf8Ab/Wm/vf+mn61/ReugaYvTTrQfSBf8KkXR7FOVs7dT7RKP6Uv9YYf8+fx/wCAHMfznLHPIcKsjH0AJq3BomqXRAhsLuUnskLH+Qr+i5beJRgIoHoBS+TH/cH5VP8ArEv+fP4/8AOY/nhg+H3iq7/1PhvV5s/3LGVv5LWna/BP4h35H2bwJ4luCf8AnlpFw38kr+gvYv8AdX/vmnbQO1S+IpdKS+//AIAuY/Au0/Zi+Lt7jyvhl4uwehfRbhB+ZQVvWP7GHxt1DHlfDjW1z/z3iWL/ANDIr91sAdqMe1YviKv0gvxDmPxJsP8Agnv8ftQwV8AyRKf4p9Ss48fgZc/pXT6d/wAExfjlfY87TdHsM/8APxqaHH/fG6v2QyKKiXEGKe0Yr5P/ADDmZ+S+mf8ABJr4rXJBvfEXhazQ9QlzcSOPw8kD9a7DSv8AgkJrkoH9pfEjT7X1+y6W82P++pEr9OM+1GT6VzSzvGy2kl8kF2fn1o//AASG8Nxbf7U+IWqXfr9k0+ODP/fTPXa6T/wSl+EGn4N3qXijU27ia9hRT+CQg/rX2hijBPpXJLNMZPeo/wAvyFdnzXov/BO34DaMFJ8Ftfyj/lpealdPn/gIkC/pXe6J+yt8IPD+w2fw28Mhl+682mxTMPozgmvV8e9GBXLPFV5/FNv5sRk6P4V0bw9F5elaRY6bHjG20tkiH5KBWqEA6DFOorBtvcBMUtFFIAooooAKKKKACiiigAooooAKKKKACiiigAooooAKKKKACiiigAooooAKKKKACiiigAooooAKKKKACiiigAooooAKKKKACiiigBoJoOKAa8++KPx58B/BeyN14w8UWGj5XdHbSSb7iUf7EK5dvqBiiEJVHyxV35AehDpWT4h8SaT4T0ybUtb1O00jToBulu76dYYkHuzEAV+dfxp/4KwzS+fp/wAMfDnkqcqNY10Zb6pApwPUFmPutfDXxI+MfjX4vaqdR8Y+JL/XbgElEuZf3UWeojjGEQeygV9JhMhxFf3qr5V97KSP0u+Nn/BUjwL4L+0af4CsJfGuqLlRevm3sUPruI3yYPYKAezV8BfGj9rf4nfHeSWLxJ4ili0hzkaNpubezUdgUBy+OxcsfevG6K+ywuVYXC6qN33er/4HyKSsFFFFeuMKKKKACiiu6+FfwQ8c/GrVxp3g3w7eazIrASzxrtggz3klbCJ+Jye2aznVhRi5VHZAcLXefCj4G+OPjdrI07wd4eu9XdWAluFXZbwZ7ySthV+hOT2Br9BvgF/wSw0HQXh1T4n6kPEN8MP/AGLpztHaIfSSTh5PoNg/3hX3R4a8K6P4N0i30rQdLtNI023XbFaWUKxRIPZVAFfKYziCnC8cMrvv0/4JLkfEPwA/4Jb+GvCpttV+Jd8PFGpLhhpNmWjsYz6O3Dy/+OjsQa+49D0DTfDWlW+maRYW2l6dbrshtLOFYoo19FVQAB9K0hyMUuOK+LxOMr4uXNVlf8vuJvcWiiiuU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CfFD4LeCvjLop0zxl4ds9bgAIjkmTE0JPeOVcOh/wB0ivz/APjn/wAEp9V043GpfC7Wf7VgGWGh6u6xzj2jm4RvYOEwP4jX6d01q7sLj8RhH+7lp2ew07H873jb4f8AiT4b65Lo/ijRL7QtSj6299C0bEf3lzwynswyD2Nc/X9C/j34ZeFfijob6R4r0Gy13T2ziG8hDlCf4kbqjf7SkH3r4T+OP/BKO0uvtGpfC3WzYycsNE1pi8Z9o5wCw9g4b3YV9lhM/pVbRrrlf4f8D+tSlI/NSiu1+J3wX8bfBzVjp3jHw5e6JOSRHJPHmGbHeOVco4/3Sa4qvqYVYVUpU3dFBRRRWgBRRRQB0ngX4keKfhlq66p4V1/UNAvxjMtjO0e8D+FgDhh7MCK+0/g7/wAFXfFOg+RY/EXQIPEtqMK2p6Zi2uwO7NH/AKtz7Dy6+CKK8/EYDD4pWqQT8+v3ha5+7Pwg/a9+FnxtEMPh3xPbR6rJgf2TqB+zXYb+6Ebhz/uFh717SDmv5vlYowKkgjoRXv8A8IP25/i78HfJt7HxI+u6RHgDTNdzdRBR2ViRIg9lYD2r5PE8OyXvYeXyf+ZLifuF1FHQV8NfCD/gqj4D8V+RZ+OtKu/Bt82Fa7hBu7Mn1JUeYufTawHdq+v/AAb8QfDPxF0oaj4X16w16xbjztPuFlCn0baflPscGvmMRg8RhnarBr8vvJsdPRRRXKIKKKKACiiigAooooAKKKKACiiigAooooAKKKKACiiigAooooAKKKKACiiigAooooAKKKKACiiigAooooAKKKKACiiigAooooAKKKKACiiigAooooAKKKKACiiigAooooAKKKKACiiigAooooAKKKKACiiigAooooAKKKKACiiigAooooAKKKKACiiigAooooAKKKKACiiigAooooAKKKKACiiigAooooAKKKKACiiigAooooAKKKKACiiigAooooAKKKKACiiigAooooAKafavNvij+0J8O/g3bmTxf4r07SZgu4WZk8y6cf7MKZcj3xiviz4v/wDBWaCLz7L4aeFjO3Krq2vnav1WBDk+oLOPda7qGX4nFfw4O3fZfeOx+ilzeQ2cEk9xKkMMalnkkYKqgdSSegr5n+MP/BQ74R/Cnz7W01ZvGWrx5H2PQcSxhv8AanJEYHrtLEelflV8V/2kfiT8ap3bxd4rvtRtS25dPjfybRPTEKYTI9SCfevM6+qw3Dqj72IlfyX+ZXKfXfxj/wCCmHxQ+Iqz2XhtoPAmkvkbdPPmXjL6NcMMg+6Kh96+T9V1a+1zUJ77Ury41C9nbfLc3UrSSSN6szEkn61Uor6mhg6GGXLRikUFFFFdgBRRRQAUUV7P8FP2RPib8eJIZfD2gSW2jOcHWtTzb2YHqrEZk+iBjWFSvToR56kkl5geMV6T8IP2dfiF8dNQFv4P8N3WowBtsuoOPKtIfXfK2FB77QSx7A1+k3wO/wCCYXgHwB9n1HxpM/jrWEw3kTAw2Ebe0QOZMf7Zwf7or7D0rR7HQtOhsNOs4NPsbdQkNtaxLHHGo6BVUAAewr5XF8QwjeOGjd93t/n+RLkfDXwL/wCCV/hnwu9vqfxJ1I+KtQXDf2VYlobFD6M/Ekv/AI4PUGvt3w54W0jwfpFvpehaZaaPptuu2K0soViiQeyqAK1/xpccV8ZiMZXxMr1ZX/L7ib3Fooorm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ZHiLwzpHi7Sp9M1zTLTV9NnG2W0voFmice6sCDXxp8bP8Aglv4F8aG41DwHfzeCtUbLCykzcWLn02k748nuGIHZa+4OcUvNdGHxdbDO9KTX5fcO9j8I/jN+yJ8Ufga803iHw5NcaRGT/xOdMzc2hHqXUZj/wC2gU+1eM1/R88ayKVdQykYIIyCK+bPjR+wD8J/jC092ujf8IprcmW/tHQgsIZvV4ceW3PU4DH+9X12F4i+ziI/Nf5Fcx+KlFfXXxk/4JofFH4cefeeHEh8daQmWDaaPLvFX/at2OSfaNnNfJ+qaVe6JfzWOo2c9hewNslt7mMxyRt6MpAIP1r6yhjKGJjelJMoq0UUV1gFFFFABWv4X8Ya74K1WPU/D+sX2iajH9y60+4eGQe25SDj2rIoqJwjNWkB9lfCf/gqJ8TvBAhtfFVtZeONOTAL3A+zXmPQSoNp+rISfWvtD4Uf8FG/hB8S1htr/VZvBmqPgG311RHET7TqSmPdip9q/GWivCxGSYavqlyvy/y2FZH9Gem6nZ6xZx3mn3sF/ZzLujntpBJG49QwJBH0q+Olfz3/AA8+Mnjf4T3wuvCPijU9Bk3bmjtLhhFIf9uM/I/0YGvrv4V/8FX/ABnoRhtfHfh6x8UWwwGvbE/Y7r3YgAxsfYKn1r5nEcP4inrSakvuf+X4k8p+qYOKd1FfNnww/wCCgnwZ+J3kwf8ACR/8IxqMmB9j8Qp9lwf+uuTF/wCP59q+iLK/ttTs4rm0uIrq2lUNHNC4dHB6EEcEV87UoVaD5akWn5klyiiisgCiiigAooooAKKKKACiiigAooooAKKKKACiiigAooooAKKKKACiiigAooooAKKKKACiiigAooooAKKKKACiiigAooooAKKKKACiiigAooooAKKKKACiiigAooooAKKKKACiiigAooooAKKKKACiiigAooooAKKKKACiiigAooooAKKKKACiiigAooooAKKKKACiiigAooooAKKKKACiiigAooooAKKKKACiiigAooooAKKKKAEXpQeBWD4o8Z6B4H0xtR8Q61YaJYJwbnULlII/pliBn2r5a+KP/BTv4T+B/Ot/Dxv/ABrfpkAWERgttw7GWQA490VhW9DC18Q7UoN/13A+wgPauc8ZeP8Aw18PdKbUvE2vafoNkM4n1C5SFWPou4jJ9hzX5PfFb/gpx8WPHnnW3h9rLwPpz5AGnR+dclfQzSA4Puioa+V/EnivWvGWqSalr2r32tahJ9+61C4eeRvqzEmvpcPw9WnrWko+S1f+RXKfqj8WP+Cp3w68Ima08HabfeNb9chbjBs7PP8AvuC5/BMH1r4v+LP/AAUI+MPxT862i11fCWlSZH2Pw+pgYj/amJMh464YA+lfNNFfT4fKMLhteS77vX/gFWRLdXc99cSXFzNJcTyMXeWVizMT1JJ6moqKK9qK5dhhRRRQAUUUUAFFdH4G+HPij4mawul+FdBv9fv2xmGxgaTYPViBhR7nAr7U+DX/AASj8T68YL74j63D4bszhm0vTCtxdkd1aT/VofceZ9K4MRj8PhVepNLy6/cF7HwZBby3UyQwxvNLIwVI0UszE9AAOpr6g+Cv/BOz4q/FkwXmpaevgnQ5ME3mtKVnZf8AYt/vk/72wH1r9Qvg9+y38NPgbEh8K+GLaHUFXDardjz7x/X962Sue4XaPavWxXyOK4hnL3cPG3m/8iOY+Xfgl/wT1+FXwjFve3mmnxnrseG+2a2qyRI3rHB9xfUbtzD+9X05DClvGscaLGigBVUYAHoBU/UUdK+UrV6teXNVk2yRaKKKy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GgV578UfgL4D+NFkbbxh4XsNYIXalzJHsuIh/sTLh1+gOK9CANL0FEJypvmg7PyA/N74xf8Ems+fffDTxLjqy6Tr354SdB+ADJ9W718P/ABS+AXxB+C96bfxh4Wv9HTdtS7aPzLaQ/wCxMuUb6A5r+gHAqnqGnWuq2ctpeW0V3bTKUkgnQOjqeoKngivo8LnuJo6VPeX3P7yuY/nJor9l/i7/AME4vhH8TxNdabpsngnVnyRcaGQkBb/atzlMeybD718S/F3/AIJk/FX4f+fdeHFtfHOlpkhtPPlXYX1aBzyfZGc19Zhs6w2I0cuV9np+OxV0fIVFaGu+HtU8L6nNp2sabd6VqEJ2y2t7A0MqH0KsARWfXuqUZq8RhRRRTAKKKKACu2+Hnxr8d/Ci5E3hLxZqmh/NuaG2uG8lz/txHKN+INcTRWc6UKq5Zq6A+6Phl/wVd8e+H/Kt/Gmg6d4rthgNdWp+xXR9ScBoz9Ai/WvrL4Z/8FHvg18QRDDe61P4Qv3wPI12Dy0z3/fIWjA92K/Svxlorwq+R4Wtqlyvy/y2FZH9F2h+I9K8U6dHf6PqdnqtjJ9y5sZ1mjb6MpINaePwr+dzwj4+8S+ANRF/4a1/UtBvBj99p108DH2JUjI9jX058OP+CnXxg8F+VBrc2neMbJcAjUrcRT7faSLbz7sGr52vw9XhrRkpeujJ5T9hzzS9q+Hvhz/wVZ+HPiTyoPFui6r4QuWxumQC9tl/4EgEn5Rmvp/4f/Hv4d/FONP+EU8ZaPrMrjItobpRcD6xNhx+K14FbBYjD/xINfl94rHodFIDmlrkEFFFFABRRRQAUUUUAFFFFABRRRQAUUUUAFFFFABRRRQAUUUUAFFFFABRRRQAUUUUAFFFFABRRRQAUUUUAFFFFABRRRQAUUUUAFFFFABRRRQAUUUUAFFFFABRRRQAUUUUAFFFFABRRRQAUUUUAFFFFABRRRQAUUUUAFFFFABRRRQAUUUUAFFFFABRRRQAUUUUAFFFFABRRRQAUUVFJKkSF3YIqjJJOABQA89OtL16V4v8RP2wfg/8MPNTWvHWmNdx5Bs9OkN5OG/ulIg20/72K+W/iP8A8FbdDszLb+BvBl5qT8hb3W5lt4wfXyk3Fh9WU13UMvxVf+HTdu70X4jsz9C2O2uS8c/FTwh8NrL7V4q8TaXoEONym+ukiZ/91ScsfYA1+PfxJ/4KCfGv4j+bCfE//CNWMmf9F8PxfZcfSXJl/wDH6+edT1W91q9lvNQvJ767lO6Se5kMjufUsSSa9+hw5VetadvJaj5T9Zfib/wVO+GHhISweFrHUvGt2uQskKfZLUn3kkG/8oyPevkr4nf8FOPi74586DQ5rDwXYPkBdNh8y4K+hlk3c+6Ba+RaK+joZNhKGvLzPz1/4H4FWRs+KfGWv+ONTfUfEOtahrl+/W51G5eeT6bmJOPasaiivahCNNWiMKKKKsAooooAKKK6vwB8KvGPxS1P7B4S8N6jr9yCAwsrdnSPPd3+6g92IFZzqRprmm7IDlKACTxzX3n8If8AglF4t14w3nxC1+28M2pwzWGnYursjurP/q0PuC/0r7c+EP7GPwn+C4gn0XwvBfarFgjVdXxdXO4fxKWG1D/uKteBic8w9DSD535bff8A5Cuj8o/g7+xb8WfjWYJ9H8MzaZpEuD/aus5tbbaf4l3DdIPdFavun4Of8ErfA3hTyL7x5qlz4wv1wxsoM2tkp9DtPmPj13KD3WvuRUA6DFOwK+TxOdYrEaJ8q8t/vJbOf8IeCtA8A6PHpXh3RbHQ9Pj+7bWFusKZ9SFAyfc8muhoorwW3J3e5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d4/+FPg/4qab9g8W+G9O1+2AIX7bbq7x57o/3kPupBr49+LH/BKLwX4g8668B6/e+Fbo5K2V8DeWvsoYkSL9Sz/SvvLqKBxXXh8biMP/AA5teXT7h3sfiB8V/wBhH4x/CYyz3XhmTxBpkeT/AGhoBN3HgdygAkUe7IB718/zQyW8rRyo0cikqyOMEEdQRX9H+BXmXxN/Zx+G/wAYo3/4Szwfpup3LDH27yvJuh9Jk2v+GcV9NhuIpx0rxv5r/L/glcx+BVFfpn8Uv+CSmlX3nXXw+8Xz6bIcldO12Pzos+gmQBlH1Rj718gfFL9if4w/CXzptU8H3WpadHk/2hov+mQ7R/EdmWQe7qtfTYfNcJidFNX7PRjujwuinOjRsVdSrA4IIwRTa9ZPm2GFFFFABRRRQAU6OR4nV0YoynIZTgg02ik1zAeyfD79r/4v/DLyk0Tx3qjWsfAs9RkF5CB/dCShgo/3cV9NfD7/AIK2+J9PEUPjPwbp+rxjCtdaTO9pIB/eKPvVj7AqK+AaK86tlmFxHxU1f7n+AWR+y3w//wCClHwU8aCNL7V77wrdvgeVrNowXP8A10i3oB7sRX0R4S+Inhfx9Zm68N+ItL163xkyabeRzgfXaTj8a/nhqzp+p3mkXcd1Y3c9ncxnKTW8hR1PqCORXhVuHKctaU2vXX/InlP6OMmlJr8NPA37cPxs8AeWlj471DULZMD7PrG2+Uj03ShmA+hFfQ3gX/grf4o0/wAuLxd4J03V0HDT6VcPaPj12v5gJ9gVH0rw62Q4un8Fpej/AMxcrP1FPIo6V8f+Cf8AgqF8G/Exjj1eTWPCkx4Y6hZGWIH2aEuce5UV794I+Pfw4+IoQeG/G2h6tM/S3hvo/P8AxjJDj8RXjVMJiKPxwa+QrHodFNV1PRs06uYQUUUUAFFFFABRRRQAUUUUAFFFFABRRRQAUUUUAFFFFABRRRQAUUUUAFFFFABRRRQAUUUUAFFFFABRRRQAUUUUAFFFFABRRRQAUUUUAFFFFABRRRQAUUUUAFFFFABRRRQAUUUUAFFFFABRRRQAUUUUAFFFFABRRRQAUUVXubqGzheWaVIYkG5nkYKqj1JNG4E5PFHQV4742/a2+D3w+Ei6x8QtGWaPhrezn+2SqfQpCHYH6ivAPG//AAVe+G2iCSPw7oGueJJ1+7JIiWcDf8CYs4/74rspYHE1v4cG/lb8x2PuE8ikJAHNfk347/4KvfEzXvMi8NaHovheBvuyOjXlwv8AwJiEP/fFfO3jr9qX4s/EjzF8QePdauYJPv2sFwbaBvrFFtQ/lXs0eH8VPWo1H8X+A+Vn7X+O/j18O/hkJB4n8aaLo8ydbae8Qz/hECXP4Cvm34g/8FUPhT4ZEsXhyz1fxfcrnY8MH2W3b6vLhx/37Nfkezs5JYlieSSaSvco8PUIa1ZOX4L/ADHyn2x8Qv8Agqx8TfEfmw+F9I0fwlbt9yUoby5X/gT4Q/8AfuvmX4g/Hr4i/FN3/wCEq8Y6xrMLnJtprphbg+0S4QfgtcDRXu0cBhqHwQS/P79yrCk5pKKK7wCiiigAooooAKKKu6Pomo+IdQisdLsLnUr2Y4jtrSFpZHPoFUEmpcow1kBSor6l+Fv/AATi+MnxG8m4vtIg8Hac+D5+uy+XLjviFQ0gPswX619ffCv/AIJW/DrwsIbnxjqmoeM7xcFrcE2Vpn/dQlz/AN94PpXj4jOMJR+3d9lr/wAAV0flboPhzVvFWpRadoumXmrX8pxHa2MDTSufZVBJr6m+FH/BM74tfEHybnXILTwPpj4JfVH33JX/AGYEyQfZylfrF4L+GvhX4a6YLDwr4d03QLXA3R2FskW/HdiBlj7nJrqOO9fMYjiGrLSjHl83q/8AInmPkP4Tf8Ey/hR4A8i71+O78b6mmCW1JvLtQ3qIEOCPZ2cV9U6F4e0vwtpsOn6PptppVhCMR2tnAsMSD0CqABWrSYFfNVsTWxDvVm2SLRRRW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IRmlooA8t+JP7Nvwy+L8ch8WeDNN1K6kGDfJF5N1/3+j2v+uK+S/id/wAElvDuomW58B+LbzRpjllsdYjFzCT6CRdrKPqHNfoLkUhxXbQx+Jw38KbS7br7mO5+JHxM/YD+NPw082WTws/iOwjz/pfh9/tYI9fLAEv5pXz7f6ddaVdy2t7bTWdzEdskM8ZR0PoQeQa/o4xxXIeOvhL4M+J9n9m8V+F9K1+PbtVr21SR0H+w5G5fqCK+hocR1FpWhfzWn4D5j+e6iv1v+Iv/AASw+FvivzZvDN7qvg26bO2OKX7XbKfdJDvP4SCvlj4jf8Etviv4T82bw5caX4ztFyVW2m+y3JHqY5cL+Ac19FQzrCV9HLlfnp+OxV0fG9Fdb45+E3jX4a3Jg8VeFtW0Fs7Va+tHjR/91yNrfUE1yVezTqQqLmi7oYUUUVoAUUUUAFFFFABShivQkfSkoocU9wPQfBf7QPxJ+Hvljw74513TIU+7bx30hg/GNiUP4ivefBn/AAVA+M/hoImqTaN4oiHBOo2IikI9mhKDPuQa+RaK4auBw1b46afyCx+l/g7/AIK86ZL5cfir4fXdrj79xpF8s2fpHIqY/wC+zXt/g/8A4KR/A3xSEW48Q3nh6d+kWrWEi/m8YdB+LV+MNFeVVyHCVPhTj6P/ADuLlR/QR4U+OHw+8dtGPD/jTQdXkfpDaajE8n0KBtwPsRXbiQN0YH6V/OCGI6Ej6V2fhX40+P8AwPsHh7xpr+jRp0is9Rljj+hUNgj2IryanDkv+XdT71/X5C5T+g+ivxV8J/8ABRf47eGNiSeKodbgTpFqlhDJn6uqq5/76r2Hwx/wV08YWe0eIfA2jaoB946dcy2hP/fXm15lTIsXD4bS9H/nYXKz9SMH1or4Q8M/8FbPAF9sXXPCXiDSHbq1o0N0i/UlkOPoK9Z8N/8ABRH4EeItit4wbS5m/wCWWo2M8ePqwQoP++q82pl+Lp/FTfyV/wAhWZ9LUtee+G/2gPhr4u2DRvHnhzUJG6RQ6pCZPxTduH4iu6iuYriNZIpUdGGQyMCCPY1xOEo6SVhFiikyKWpAKKKKACiiigAooooAKKKKACiiigAooooAKKKKACiiigAooooAKKKKACiiigAooooAKKKKACiiigAooooAKKKKACiiigAooooAKKKQsBQAn406s/UdasNIt2nv7y3s4R1luJVjUfiTXnHiT9qf4Q+FA41H4jeHEdPvRQahHPIPqkZZv0qo0qk/gi36ID1ag9K+U/Ev/BS74G6Cri11vUdeZf4dO02UZPsZRGP1ryXxN/wV28M228eHvAGq6j/dbUr2O1/EhBL+Wa76eW4up8NN/PT8x2Z+gwpMe9flB4p/4KzfErUg6aH4a8P6LG3R5kluZV+hLqv5rXjniv8Abx+OXi7etx49vLCFukelQxWm0ezRqG/M16VPIMXU+K0fn/kPlZ+3Vzdw2cTSzTJDEgyzyMFCj1JNea+LP2ovhL4I3jWPiFoFvKn3oIb5J5h9Y4yzfpX4XeJfH3ibxnL5uv8AiLVdclznfqN7JOc+uXY1g5zXp0+HP+flT7kPlP2C8Yf8FQ/gz4d3rpk2t+J5Bwp0+wMSE+5mMZA/A14f4w/4K8ajJvj8LfD+2t8fcuNXv2lz9Y41XH/fZr87aK9alkWEp7xcvV/5Dsj6d8af8FG/jj4w8xIfEdt4dt36w6PZRx4+juHcfg1eEeLPiZ4v8fSmXxL4o1jXnJz/AMTG+knA+gZjj8K5mivVpYTD0fhgl6IdgzmiiiuzYAooooAKKKKACiiigAopQCegzXp/w8/Zk+KXxT8p/DPgjV762kxtvJYPs9sfpNJtT9aynWp0lzTaS8wPL6K+8vhv/wAEmfGeseVP408U6b4dgOGa10+Nryf/AHSTsRT7gtX1P8OP+CbvwZ8A+VNe6Rd+Lr5MHztcuC6Z7/ukCoR7MGrw6+eYWjonzPy/z2FdH5A+FfBHiHx1qK2HhzQ9R129OMW+nWrzv9cKDge9fTnwz/4Jk/GDxwYp9at7DwbYPgl9UnEk5X2ij3HPs5Wv100Dwto3hHTksND0my0exj+5bWFukEa/RVAFa2fxr56vxFWnpRio+urJ5j4p+Gf/AASw+GfhTyrjxXqGpeNLxcFonf7Hak/7kZ3/AJyEe1fVPgf4X+EfhrYfY/CnhrTdAgIAYWFqkTP7uwGWPuSTXXdBR1FfO18ZiMR/Em3+X3CuLRRRX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p3tlb6hbSW91BFcwSDa8UyBlYehB4NeHfEP8AYb+C3xH82W+8E2emXj5P2rRSbJwfXbGQjH/eU173+FLj3q6darSd6cmvRgfnX4//AOCRmnTiWbwV46ubQ8lLPW7ZZgfYyx7cf98Gvmvx7/wTp+N/gXzZIvDkPiW0j/5eNCulmz9I22yH8Er9qMikwD0r2qOd4yjo2pLzRXMz+dbxJ4P17wbfGy1/RdQ0S8HW31G1eCT/AL5cA1j1/RhrXh7S/Elk9lq2nWmp2b/et7yBZY2+qsCDXg/jn9gP4IePPMkl8Gw6LdP0uNEle02/SNT5f/jle7R4jg9K0GvTX/IfMfiPRX6XeO/+CRWly+ZL4O8d3Vp1KWutWizA+xljKY/74NfPXjb/AIJp/G7wl5j2Wkaf4ot058zSL5Scf7kuxifYA17dLN8HW+GaXrp+Y7o+VqK6vxh8KfGfw9lKeJvCms6CQcbtQsZIVP0ZgAfqDXKYxXqQqQqK8XdDCiiitACiiigAooooAKKKKACiiigBQSOhxWtofjDXvDEnmaPrWo6U+c7rK6eE5+qkVkUVDhBqzQHsPh79sD40eGcfYviR4gkC9Be3ZuwPwl3V6PoX/BS746aRt+069p2sgdr7S4Vz9fKCV8r0VyTwGGn8VOL+SCx92aH/AMFbviDbFRq/g/w5fgdTaGe3J/N3/lXoGif8FfdPk2rq/wANLm39XstWWXP/AAFol/nX5p0VxTybBS3h9zf+YrI/WrR/+Cr3wn1AKt/ovijTJO5a1hkQfis2f0rudI/4KQfAbVNol8V3Omu38N3pdz/NEYfrX4uUVxy4fwstm18/80HKj92tJ/bK+CeshTb/ABJ0GPP/AD9XH2f/ANGBa63Tfjx8Ntax/Z/j7wzfE9Bb6vbuf0ev5+KASO9csuG6f2aj/AXKf0ZWOvabqqbrLULW6XrmGZXH6Gr3mof4h+dfzhJNJGwZXZWHIIOMVuad8QfFGj4+weI9WssdPs99LHj8mrnlw1L7NT8P+CHKf0R7hRmvwCsv2jvitpuBa/ErxbCo/hXW7nb+W/FdFY/tlfGvTseV8SNdfH/Pe483/wBDBrmfDtfpNfiLlP3b3Clr8QrT/goD8frIDy/iDO2P+eun2kn/AKFEa2rT/gpL8e7bHmeKrS6x/wA9dJthn/vmMVm+HsUtpR+9/wCQcrP2h4o4r8dbf/gqB8b4cb7vRJ/+ummgfyYVp23/AAVW+MsH37Hwtcf9dLCUf+gzCsnkOMXb7/8AgBys/XjbRtr8lIv+CsvxcXG/w/4Qcf8AXndA/wDpTVuL/grV8Tx/rPC/hZ/92G5X/wBrGsv7Dxv8q+8OU/WDHvRj3r8px/wVw+I3fwj4ZP0Fx/8AHKkX/grh8QR18HeHD9Gn/wDi6P7Exv8AKvvQcrP1UwfWjB9a/Kpv+CuHxC7eEPDY+v2j/wCOVG3/AAVu+I/8PhLwyPqtwf8A2rR/YmN/lX3oOVn6s7aNtfk5L/wVp+KX/LPwz4UX/et7k/8AtcVVk/4Kx/F5x8uheEE+llc/1uKf9h43+VfeHKfrZxRx61+Qdx/wVQ+M85+SDw1b/wDXPT5D/wChSmsy5/4KdfHGcEJqWj2+e8emIcf99ZrRZDjH2+8OVn7I0m6vxXu/+Cjvx+uc+X4yhtf+uWk2Z/8AQojWJe/t7/Hq/BEvxDvFz/zxtLaL/wBBjFarh7FPeUfvf+QcrP3D/GkLAV+Dt/8AtdfGfUc+b8S/ESZ/54Xzxf8AoGK5y/8Aj58TdUBF78RPFV2D1E2tXLj9XrVcOV+s1+Icp/QGZUH8Q/OsjVPGWhaKpOoazp9iB1+03SR4/M1/PbqPizW9Xz9v1i/vc9ftFy8mfzNZZdj/ABH866Y8NP7VT8P+CPlP361P9oz4V6NkXvxH8KW7j+B9Zt93/fO/NchrH7cXwM0RSbj4j6XJjr9kWW4/9Fo1fhlnNFbx4cpL4qj/AA/4Icp+yusf8FMfgXpm77Prmparj/n00uZc/wDfwJXC63/wVq+GtsGGl+FvE1+w6GaOCBT+IlY/pX5SUV1x4fwsd7v5/wCQ+VH6O63/AMFf5DvXSPhkq/3Zb3WN35osI/8AQq8913/grH8VL7cumaB4Y02M9GaCeaQfiZQP/Ha+JKK7IZPg4bQXzu/zYWR9Ma7/AMFGPjzrW5U8YRaZE3VLHTbZfyZkLD86828QftO/FrxRuGpfEXxLNG33oo9SlijP/AEYL+leYUV2wwWGp/DTS+SHYt6hq99q9wZ769uLyY9ZLiVnY/iTVSiiutQitgCiiiqAKKKKACiiigAooooAKKKKACilCljgAk+1ej+CP2cPij8RfLbw94E1zUIJPu3P2N44D/21cBP1rGdanTV5tJeYHm9FfZXgf/glh8XPEZjk1260TwrAfvpcXRuZx9FiDKf++xX0P4E/4JLeBdI8uXxV4r1jxDMvJiso0soWPoQfMYj6MK8mtnODo/bu/LX/AIAro/K7Ga7DwP8AB3xz8SpVTwt4S1jXQTgyWVnJJGv+84G1fxIr9q/Af7H/AMHPh1sfRvAGlNcJgrc6hGb2UH1DTFip+mK9fhtorWJIoo0ijQbVVQAAPQCvFrcSW0ow+/8AyQuY/IPwB/wTA+MHisxy62uleEbc4LC/uhNNj2SHcM+zMtfSvgD/AIJM+A9F8ubxb4n1fxJOuC0NmiWUB9iPncj6MK+7mHFHavBrZzjK2nNyry/q5Nzyn4efsv8Awq+Fflv4b8D6TZ3MeNt5ND9ouR9JZdzj8DXqqqAOABQBmnAYrx5VJ1XzTk2/MQt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rTW0V1E0csaSI42sjqCCPQivLPGX7KXwh8e+Yda+H2hSyyffntrUWszfWSLax/OvXKTHvVxqzpu8JNejsB8XeNP+CVXwn14SSaHf674ZmP3EhuVuIV+qyKXP/fdeE+L/wDgkd4tst7eF/HOkaso5WPVLaSzb6ZTzQT+X4V+o+aOa9Klm2MpbVL+uo7s/Efxj/wT/wDjl4O3u/gqXV7dek2kXMVzu+iK2/8A8drxXxP8PfFPgmYxeIfDeraFIDjZqNlLbnP/AANRX9EWQarXFpDdxNFNCk0TjDJIoYMPQg17FLiKsv4kE/TT/MfMfzjYxRX74eK/2X/hN433nWfh54fuJX+9PFYpDMfrJGFb9a8b8Vf8ExPgj4g3mxsNX8Os3Q6bqLOAfpMJK9OnxFQl8cWvuY+Y/HOiv0r8U/8ABIawk3v4c+Ilxb4+7BqenLLn6ujrj/vmvIfE/wDwSq+Lmkb30rUPD2uxj7qQ3bwyn6iRAo/76r06eb4OptNL1uvzHdHxlRXufib9iD44+Ey/2v4d6rcqv8Wm+Xe5+ghZjXlviH4eeKvCLMNd8NavoxU4I1Cxlgx/30or0IYmjV+Cafo0M56inEEdQRTa6uaIBRRRQAUUUUAFFFFABRRRQAUUUUAFFFFABRRRQAUUUUAFFFFABRRRQAUUUUAFFFFABRRRQAUUUUAFFFFABRRRQAUUUUAFFFFABRRRQAUUUUAFFFOWNnICqWJ7AUc0UA2iu08O/Bb4geLdv9ieB/EOqq3R7TS5pF+u4LgD3r1bwx/wT++OvigqyeCJdNhPWXUruC32/VWff/47XJPF4el8U0vVoD51or7m8Mf8El/iPf7H13xR4e0eNuq25mupF+o2Iv5NXrvhX/gkV4StNh8R+O9Y1Qjll021itAfb5/NrzqmdYKn9u/omxXR+XlKFJ6An6V+0fhX/gnH8C/DJR5fC1xrc6dJdTv5nz9URlQ/itey+E/gl8P/AAGUPh/wXoOjyJ0mtNOiST6lwu4n3JrzanEdKP8ADg39y/zFzH4XeE/gh8QvHZQ+H/BOv6tG/Sa106V4h7l9u0D6mvbvB3/BNb44+K/La60Sw8Nwv0k1e/QcepWLzGH0IzX7NKqr2A+lOxmvJq8Q4iX8OKX4i5j81vB3/BIW5fy5PFXxBii/v22kWBfP0lkYY/74r3Xwb/wTJ+Cnhby31DT9V8UTLzu1W/ZVz/uwiMY9jn8a+tKK8mrmmMq71GvTT8hXZwfgv4F/D34ebD4b8GaHpEqdJ7WwjWb8ZMbj+JruwgA4GKXFHQV5rnKesndiFooop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YFMaNHBDKGB4IIzUlFAHC+Ifgl8PvFpY614G8PaozdXu9Lgkb65K5zXmviD9gv4E+I9xn+H9payHo9hcz2236CNwPzFfQQ60pOK3jia1P4ZtejYHxjr/APwSq+D+qlmsL/xJozn7q297HIg+okjYn868417/AIJB6bKWbRfiRdW3pHfaUs2fqyyrj8q/RTJoJ56V10s2xkfhqP56/mO7Pyo1v/gkn8RbbcdK8XeHL8DoLoz25P5RuP1rgta/4Jl/HTSt32bRtL1fH/PnqkS5/wC/pSv2UBoJ9q7ln2Mp/E0/l/lYd2fhhq/7EPxx0Td9o+HOqybev2Qx3H/otmzXE6t8A/iXoW7+0fh94oslHVp9HuFX8ymK/oEGD2pSgPauqnxJW6xT+9D5j+cq/wBG1DSpPLvbG5tH/uzxMh/IiqhUjqCK/o7msobiIxyxJIh6q6gg/hXL6p8I/BGthv7S8H6DqG7r9p0yGTP/AH0prsjxL/NT/H/gBzH89dFfvTqH7J3wb1IN53wy8Lr/ANcNMih/9AArltU/YN+A2pZ874eWaZ/597u5h/8AQJBXRDiOhL4oP8P8w5j8P6K/Z+//AOCa3wHugfK8M3tln/nhqtwf/Q3aub1D/glj8GboHypvEdnn/nhfocf99xtXSuIMK+jXy/4JXMj8hKK/V67/AOCTHwtYHyPE/i2L/fuLZv5QCsW+/wCCSHgvaTb+Odcix/z0t4X/AJYrVZ5g31f3MZ+XdFfpZd/8EjdFAPk/Ei+T/f0lG/lKKxdT/wCCScNmGKfFJyo7Hw+M/n9praOcYSTspfg/8gsfnbRX3Jff8EzVsiR/wscv/wBwPH/txXL337AS2f8AzPRfH/UIx/7XrujjKMtn+DJufIdFfUUn7Eqp/wAzln/uF/8A26qDfsdKn/M2k/8AcN/+21axVJ/8MO582UV9Kp+xwr4/4q4j/uG//ba0Y/2IVf8A5nMjP/UL/wDt1L61SX/DBc+WaK+xrD/gnst7tB8elM/9QfP/ALXrqNN/4JgrqG3PxKMefTQgf/bis3jaEd3+DFofCNFfo9af8EiLYnM3xTlcY6JoAX+dya0bT/gkfoBx5/xF1GT/AHNMRf5yGuJ51g+/4P8AyKsfmhRX6k2H/BJPwGQDceNfEMuf+eccCfzU1tWP/BJ74TKFabxD4vmPdftdsqn/AMl8/rWLz3Crq/uA/Jyiv2EsP+CXnwTtsebDr15j/nvqOM/98ItdJY/8E3/gFZgeZ4OnvCO8+rXf/ssorJ8Q4WPST+S/zJ5kfivRX7mab+w18DNMwYfh3pj4/wCfh5Zv/Q3NdPp37MHwi0ra1v8ADTworL0Z9Igdh+LKTXNLiOl9mD/AXMfgaEY9AT+Fa2leEtc10gabo2oagT0FravJn/vkGv6CNG+H/hjRFX+zfDuk6ft6fZrGKPH/AHyoroBEgHCgfQVzS4la+Gn+P/ADmPwK0n9mr4sa5tNl8N/FUyN0kOkTqn/fRUD9a7bSP2CfjvrZXyPh/dwqe93dW9vj8HkBr9wBS7a45cRV5fDFL7w5j8e9G/4Jc/GzU9v2mPQNHz1+2aiWx/36R67zQ/8AgkX4xuCv9seOtGsR/F9itprnH03eXmv1IFGa5ZZ7jJfC0vl/ncXMz8/dB/4JEeF4Nv8AbXj/AFa//vfYbKK2z/300lekeHv+CXnwT0Ur9sg13XMdRf6kVz9fJWOvrsdKCcVxTzPGS+Ko/lp+Qrs8P8PfsUfBDwzt+x/DjRptvT7ej3n5+cz5r0zw98OfCnhIL/YfhnSNG28D+z7GKDH/AHyoro854oPWuKVerU3m36tiAIFHAApaWis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//9k="/>
  <p:tag name="MMPROD_12447PHOTO" val="/9j/4AAQSkZJRgABAQAAAQABAAD/2wBDAAMCAgMCAgMDAwMEAwMEBQgFBQQEBQoHBwYIDAoMDAsKCwsNDhIQDQ4RDgsLEBYQERMUFRUVDA8XGBYUGBIUFRT/2wBDAQMEBAUEBQkFBQkUDQsNFBQUFBQUFBQUFBQUFBQUFBQUFBQUFBQUFBQUFBQUFBQUFBQUFBQUFBQUFBQUFBQUFBT/wAARCAUA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RDKp5XkenakKBWLrySakKqTn24pAxjONykHjmsWzguIM4+bv2pN2CB1HqDT3jD8Hk46dKYoOMFduOMUhokHzYJ+YdeaRkD46jBzgd6dyV+Tn1owCDnkgZx3oGmRqpx6+uaeuP73HbFOZV3HDckcg03IVRjqO7YoATy/MbPXA/KkYEkZbOO3rS/NuyeB7d6cFHIHGPWgVyMjPvRsB6Lk9akAKnGM/59qQgEH5tvOCfSgQwqMk/wA6RQVzgfrTiC+QOx6+1OCbQP1AoGmKxx04J9KTD8sWIB4wKaUzjHPfk09WBJDdhxzRqPYbkKmO1R7FLHPXvUxGcjoaY8fOG6e3FLUdyM8gg9M4pSgRgR3HapACGAPK96aygZ7dqYrkbNwGPbsKMHByuc+lOGQQB0PWnI2Dzx+NBNxmPlG3j60gfaCCM5PUVIwBbnoOeaaeWz6DgGgOYa3zcjp6+lLtGOeRT+F+b144pHHpx9TQVcQ4bjrjt60MFXkcY9aNhxx1ppTc3LNj0PagE+guBjd1HtQADz2PrTlHJAbIppTPXIH1p3HcbuUAHqPXrQykDg4IPQU4xcfLxik5Ug53AZpXFd9RmevADe1IIwqkd85yam2luR0oeMoef04oFcZgg57U3AY/ewBzxTjnON2DTM5yQw49aB3FJVsjdknilQjBHT1zQhJ5BFGTk/Lg+1PcLjgvI7ds96acls7sj2NOJIHPIpQRgY4PvSKuMwucAe30pcgdWz7GlJK//WoOAM4496ZN7lYEl23KwJOPap0PPPUdjT2wy8ce57fnQoxwOKVwuN3A4HrxQM7jnoOmD1pVU7jleM04LsJ7Cndiu+gxgvynbgmkCgdP0qTAKktz7ClJBz2OOnpSHcibKjHQ0g2kZ+9jsKkwCB82498UAc5NArjeAPX6UBcZxxn0p33c7unalAz04A7igm7EwPrnrQRk89u9KwJ6ceuaCN3XHuKB3E3EDA4JzSq/K7uTkkYNO2ge56nBpAPvH09O5oGMJVgflOR60rLzjoPUUv3hzwBzn/JpC2/px60r9BiKMcUkiGTGW4FOHK9CB6ihJSVIbB9hTC43yxtGaQrngAU7GBhTz6ntTQwY49D1FA7iYKjBbnH8NJyeewPepHHAI7etMZAx/oKGxjR82dvJ/lScjIzge9OAYt6KP1pW2sD2HoaES+5E/OQelN2ZwPT04qQxqpLHp+lB2kE8D6UtWxWuMJHTngck0biKcM4Pr7Uu0DnoaN9SbiAA5NO2buTzjuaRflIY89sUm75icnnqKYC7fQ5pM568ijaA3HGacfkx83GOfrRcdhAcj0+tIyk8nn2FAOBydx65HakMYILK355oCwxowc98+lNZSOB3H5VKrY49OcUrDcT835CgLkKx54PHGMinYEbEEc9venEkg45x6UrfNgnjnHNLYLDW3PgFvlHTFABByecd6coDAkduTimmQY54Haoe4Cnjjpmmknt+lOPPXj60bSc45ovfVE3YwNu4puSScnHbjrmpGjK8/oKD047+tD1KT7jS2FLdabwRg/hmlb5vcd8UKcqCOM/pQO40qR900wkkc8DFTYyV780NHwc4o0JIlUryTj2NDkbcr074p7KMfeH40ADp1p3QXI0JUFTwcZoK99v0qQxlm9KXlDg8jtTuJkYDA/0FKVYDAGT1yakOACew7CkZgB7jnFS2FxDjoeff1pGjA4GfpxS5POPzNDEkEqPxppXENb5uAOCO9AVhyDyB0NSA7RxwaYVxzwadxXGHdkA4HvR5eeBySKe2VJz+lIWKgkYBpjv3DAHG7rzgU0xrjcVOR0pzDJz1OOgpodVHPQ880E3GZUNyvtShMj6U4/xAcAetHODnjPQilYLkYaMk8EsOKV0zznvgYpyg5zwB6Ch/m/D0NAX7kWMMQeaV2XC7l6Gj5g39aa4OSf5UagMkUMpB5560JEm0MOAOcZ70oDHI6+vNKF3naQNo7knNA7iNwAAuRTDgqeSB7U4EEjHGOxp2wgb+Djr6UWBMFyxyTjA71G5wxIyfc07y1UBmzz70uAQcN3ycUApMjXJHJwPejknHUe9KDk5HUelGRn0pWQ7sMsWPalzgHnJ9aaRufP5+lOLHJA+7780WBS7nTAZz90H0PejBH3sHuPah1DZAbafagAt8u73yT0qyriNiT5txVhRsVl3eYWxxj1p21jk9um04oG5FXgBTx70DEAKN8vGeuKeMKfrxzQNrE46nrTydqHHamMbtBHbnv601kBOecU9mCqP500AAk559+1INRpAOPm9gB3pxcdz+dIdoJA+uPWhUw2C3HUUBYMkHAHPTFDg557dKUMQCRk5HftSBS3P86A0Q+KUKG3cAelMZf7q7RTuXIBbB6cUrLu69u/pQFxgwvJ4HtSSMqhe7Ec+1OMROV/U0mwAgL83GBQUKo+YZ5I7+lNnIUcfrUoXsep7GoJcLz0z6mkK5EJSuSPzJpFOR8zZHqaeq5XjlfelVcD0o3DYaSSDjjFLjp0x35pdpQZPJ7470hOOPU8/jTFoJnA/HuetL1wTSFSnTn6UoAAyeM9AKBbi4BBzyPrUa9cnk9KeFJHzdeuKXaGkBx0pD9AUAcnn0xSABzkYNPeMlQA3XqR2powT8v05pj3GPgEjp+NKHwOvFOEZ5yN3rQRtyB1oJG7ivA5HfNCMBkAdKTk0AAjJIAHNA7scNyyenfANCgsg/vepNIC20Fj+Ip2OD/FnnmgERlCQc/e74pgiKjI571J8qk54J/WhXHOOmMZoAYE5zx+NIOOTx65olYrntTBJjBPQ+tJtD2JeGXnJX2oJIAB4NNPycnIHepFXPC9OtO49Rigkcr9M0MQxAOce1StH2P5U0ptAC4470EjcqD3PvnpTuOR0zTyMDB4pjcgg/SgL9BGJH3ePXNBAA5PX9KaVwpA9etSBcEevvQDGsADkHOKF3HAb5vc1IAe/NKc8knj3oC6GM+GCheTxgUY2kZ4PSl2ZAbrnoRQCMc0EidwTScHkMD7A0uQFwMknrjrTmIANA9BhyPvcj2oACe+fWpCRtyeB70uQpPp70DI89x8oxyRQQTjsB0HrTjnOep9DQODg8ZpDGMC54+XHcGl3Erg9+pqRgFH4c5ppQohzknrx6UwG+Xt53YGOx4puwEj1z2pSp7dPU0uSCfp3ouK6GFQCSM0cseTt/KnAZ43c9cGmsMfdwexx2p7jHdBjr9aNgx7UqZ6H070PwCaQETKCcD5SO4pCDzg8VNtZVGfTqaYyEe/Ocil5CI8biR0xTcEEggBe3vUwKhjhs/SmyMd3HPr60xXGMNpGF9qByoJ+nNODDGO/ek2gr6E+tAXRBIShB5btxzT0UAZDbR6GnMAG54I55oyOmOnrzQDYgyCMc0p6ZPOaUDg4+nNNZu27BoFsKFCjOKCoBBGefSlOR+Hr1oJAUEnGO1Ac1wcEg9j600KSox+OKkIBJPXFNAC5C0DuMAyf8KcF2k45+lO2k9Tj396Tse3uaBCM5VMDgjrSA5BJ7dhTieOeQfSk3AHpj3pWYrjTwMnp6jmhdoHPyk9jTicU05Y7evHQ1N7MYrkn3xUZOR6GnqeMZ3c547U8qMbj970pq4XsRYC96ULj73B9KUjCnvRjPA496XmFxCcZ5oHzDPp3FIQNuDx71JGyqp53H0NFrk3In2oOuPekxk8YBPTmpwuDnr65qNlVzkrjHPFFir6DCM5BOB7UZwQSBx3pzIGBB59jQVPfjHpVWJQ1iQ+Bz9KVQHz0IoLcc9PelUdun1qfINBCPp6cU3pzTz1xjPbik4Jx0/pS1AZsyR2x2FKAcc8j1FKqlQcnvSuM/dPtxVXSWobDPLJB/rSFcjjv2qbBKDtj1qNsf7v0p3FoMkxjnp3xTRhBkdu1SMu7Oen8qZ5e35v50CsKQXBIA9cH1o2ED0PvRjkEHAHNOEmercHvQNER453dO/anSldwxz6kUoTqC2R1GaVgRj3oegEDD5QR+OKQg4JPAHNSMcEfNgZpGySQOT70hDFjySfUdRTjtwdvUdsZpSPLB9cdKOWHPp0HanYWrI8jIzlT68cUbhuC9QeTzTtoyT1NI2DnHbrQMbsD8AbV9KTyljJbv35pwZlY0MvPXrQFribck/wBKa8YTJZhx1xS/LHhj0HpzQzLJwGH496A23IkODjPGOppcjof/AB2lkxJlcAEim/6sY6c0AdZGqMWI+Y+rGmNGBJwvI5yOKl3g5J5+tMYkjjr7+lM0v1EVyoPr6CkMxGCeR60pyOf0phPGenqO9PcrcmMm4dOgzxTQQQSeKRVAA64HOD3qRgCcBugz9KQtUR7tgIHJHrSnJ5PWmbGdi24Mp9qlCAc5wD64p3sG4w/LyOvvTmYKcFTn1pSOefuihuep/E0h3BjhRjp3pu8AEdvelBAGOv1pAQB82OnSgVxGJAH5jHangAggNkd80mwBAfXsaVD3DcGgocMDk/hSbsOBnnrTHG7pgc+tMZsgjdyO4NMCVjhDnp7VXweNvOOuakLFsj+dC/KTg4pAIfkAxwR3ppAGGH1qV+Qcdhn603GODx9aA3I9xdTzn05pglcjCZAU4PHWpGAU5Dcj9aex+UE8HGTQQREkY7euKFQMxJOT2zTlXJB6ccc0rEKR3+lBXkxFwjZwSvQjNL14HGPSgcj+uacAem4Y70g2IyuG39x2B60AAdOFHrUgXJPzbcUjJuAIbC9OMUxjWYKQo785o3Lhu4pFV2Ug8MKXBU/e/A0ACoH4HHsaa8QQ5GG/pUijZy3NOyAT69sdDQBFH+8IzwBzmlOc8dB2FOYrz831ping/Nn3oAawLyY7e3GKHi8okR/MvOcnvQVK/wAWVH50owvIGD7UkBGFLEhunpSiD5gTzin7h3705XA4656Z60wGGMY+fr6GhflbbSlWP3jg+lKwHAbn69aBtsGc8DhcelAJ+n0odccjnn8qQ4U+3tQL1Fyep6UhAdfvflS8kHt9aGYAE9Mdc0CuIOVz07UgyACc/hSxqCS27BNSAbhw2R7UCuMxjrzTTIMfSpdnr8vvTdnz88/WgoagJzngZ4JpQuGI3fiaViAfY04HAPXmgTI+Qw2Nlc8mlV2JJIwfQDrT1wP4sfSmyANz0xQFhpO4n685pfmyCDx70u0/h6UrJuBA4+lADRgDluaUjHvx0pyhR16jsaVjk+pHpQAwMCBjn6Urk4x6/pS4I6UhUjPr70DI9oBOO/rSFfX1qYrgDH60xgDk4oAaEVlDD73fNG8BiCNox1FOKZ/xFNYjHcY5oFcBmMDDbh79aQkE8rx7UucAA/rQFOSMnn2pDEDYDZ5PWgsVXAXPNOOEYAr07iggnnr9KAGHGcDaPpSfc56nrk1IeATQDk4P3fei9hWIMHfnGRjoKcybBz1qQYJ9fp2pjHIJPQc80kKxGMZLd/7poRR0K5+tPKAgHoD3pjAEkfdPfNWFgeIE45UeoNIdoJUfe+tKzbV+97Uu0Eeh70guIVxjqD3GaNgAOeR15pwfHTj60DJGT0oBjC5XJ6Ljgd6RSc56k8nNSgCXOcAA9u1I3y5747igQMc8enakK7epH40u45oB3ZBHI70ANZMn72M8nNI0e3H9DSsrHp+Qo2kDB5+lA9NhMADI/wAmmFAxz09akzvBI4NKQeQePSlYQxU25HSl3c4PQc57UBimVPUdc0MNwwGwPamx2sID26EetBBbquMVIw3e9NwcEnn61NriGAArtC4PvT4Y/M3Z6jjim7fXigHaCQ2D2osTfoDZViTyo9aRlztPQA9PalLEk55+tJnt0A9KEO4mMNkcHuTSkDk+tI5HRTkdOeDQDgeuO4p3ZN9LCsignu3XmggHr09qCc/MT+ZFNLbjgfnStcrQUHDfLweuRxTNny5X86kwR/Fn6Um7IBPAz3qkwaGMCq4Xlyc0BsE5496ecsMDKn1NUoYrj7Q7SOrw9iM5yOtKw7XLL/MuDyfypNuzjqPUmpWh2j39KZxjJ4oZNgjKt06HinSIFyeo/lTSwA4bPvS7sn1x60CGbSVwME+ppCnGMcdKe5bBPFIgP8XOeODQAgAxnrSN82D0HfNP3K3Q0fdye3oe1AiA4DHA9qAhx6jqKkYbvf6U4ASDjjH8/wAKBkbAdPWmSLvXHQd6laMnGeDSE/NtHXHegm4x0CDHGR60xv3ag9u2TzUrSBzjr9KYF3MSW/OgOYY5Axj+KmttHTn3FWAgxz61G0QDE7qB8xWYYUEtx7cUpY7do6D1qQgK2ODUZXr796A3DGEycAnvTD+9yDxjuTUjAOAScY6U1sHA68849KBXOoZNmedxPamo5dcnhh2FSPIC2erUnlgdOM8n/Gn6mw1gOfXHNRB9zDHKnuKnGSwzgk8UixBXPOMdhimNIUoDgo2M9zSMvXPU9xxTzKDgevXNKxRSPM6e9IW4kbAJzwPekZRgEdOnFKyxR/KvOe+etB+Uc5x6d6TQr30Gc5455pQhbPc+9OcqVGOMU3d1BporRC7AnHQ/WmMwHXt3FP3BuB9SaYflyeOTijYoUN+A96Occ8Z96cV/vcf0NIeAPmyPfnNAkM27mBPPPK+g9aUICTj9aN7MPT60vO7h8AelAkJnBweo60uPSkZiOO/fFKMLkdT19adxiAnJz0HTFNk4B/XNSRja2BxSuQTkcD35oAjDEKSf07Uw7tuw5P1qXbxhulN2lSc4wOhqdthNCbQMEdKaxKgkcY9afgY9BmkKn6+9MBCDxkfjTHQxnceAf1qUjk9/aonVxn07YoGKsmOnNKHBy3cdhSiIKPm/WnBc5PG7OPSi9hWe4YyATxnjBpT8wwKQ9cdD0pAQi43bSaBi4GeexzSuwxx0/lSY3Z5yTSgFFOfm5yMUAM25B7H2peM/TrTlOOuQfakb16/SgBrAAc9/WmOuOF4H86kB3DBAyPem/dUbqQ7oakJRcnkE8U4fMOnHqaeq+Y2QfpzSn5T649aEGi2FVMrxx9e1McbWIBBNKuVUgtx2Jpm3mmIXoPf3oHHb6mhm/Sm7uM9F9qQAWwSM9egNOKDBBGDjmmsobk9uwpwGOv60wIlYq+3079KmVwDSSLnOep9e9NVOOeMd6AJCxYY/PNNJOcFSfcUrrhQc4x1pVZhmgBT3zz35puCc545pz55x/wDrpFkLfKTgjse1ACLjp0+tKvAO7pnvS4AYndx3oKnBxz6ZoAGKgYHUj8qQ5AwW59qApYfNwfejaxJw3PTigL9wdgOduTntTsAKe1MOMc9qAQwBHFAXFwWAx8tNZwjZ3Z+lPLEkg8Z7jtTSmc55BoACSRmmEZznge1SYKJjv7dKaFHGaAAAnoeKaF28CngggdvrSMPlOG5B7UAMbK5J9M0inH4+tSsAgyf1poBbOcfhS21Ehrk4OFzSiQxrgjj25pfmUtu6djTM5JxwB2FA7WAksThuKN2OOnvSlBgYbFGQMDoaLgNY+nB6c0Lk8kgjsBSsueSfz6UgUED8+OKBCvP8oUNjHJFQP82D0zwae6BjuHLepp5Taoz+lF2KxEykE54HtSj5uDwPU05SIwQOR6GmFQ2TuwcYFMbI3Iz/AHT6U+PAUEnBIqtch4pVwCFHUnpirC4HI+YfoKCbjyPLyPu56UNg8nkd6XBZju6D0NJtCseM0BewBAOeh60bujM20jp2zTudpJ5z1zSZVwP84pALt3EkH8qYxxk9BT0Ixxxx09KOCfvZ/pTGhCmAML+VAPGB0p+7bkdcnuetRhd3PQ+gpaiv0Dg4J4+tDEc4/HFBdXGD260whR04x6GmA7cCMHAzRuDHI6U3GDjgE9KdyrBd2PYilqAhK598U0KW4HA65alLZ6HkGl3rkdQRzTTCwhB3f7PvQF655z61IrF/4evTFRA5wp/I0hbAUAyT6dqFjOPYetLkg9R7YpoLD73A7imFwKg/40igj73A9qeVAX5ePrRwfvdB696AtcCRkkcYpjE/ie1PZTkHoM80mBz6+1KwrMAA5OScik4TOO1SLjpwB05prqFPHP0p7D20G85PzZB9aRkIAx680oBJyG475p5bcDuyAO3HFArMiBAB6KD60EDGTzg55oPPHb2o3Hp+lAnYeORk/rxTcEt8p6etBYAY7/zpG44+6PWgQ1iSxUfjjjFI2RwG/Kph0P61G3IGOPcUWuNdgXGTnGfWmq37za3ymmkBQcc+2cUMWIx3HSkBIRjJPUGq8uVI9SccVOnPfP0pH6gKwA9RTJK4Zl67RjrUgYcAdfQUx0zzuz9KaCVG37x96QbE3AFRSMpOelLvwPvA4PTpTcliewPSjyAa3zKd2OD1phySQO3rTwhPQ/gaQYYe3vQTdjDkMR/PikAPPv2qUncSMYJ43CkX5CSefagV13OiKMDx82TUrMq5zxSgkDjn6Uh/2up4pnQtdhDIcY54pjtgZLbfrUmAvVunWgqueelBWxCqt827BB6U5VH3T3PfoalSPfkjjjpTZRtwP4h0JpaibsEZVh64PUUOoyDu5A5PrSIrFucLninu3OB8xH4UxEeSTjoMdu9Kqg9efrSsMcnt6UZC57D1oKQhyMgdPUUo4oPJ44H86Tax52n8Kd7DEZi2c9B6GkGVJI/KnAgKQO1IxI5GBRe4CY5JPUc5PFJuVui7h+VP4fLH5QPWmhtuSeFPGKBgTkEBvrStlOnORjj0poBGctxjvS5ODnmkK4pJwCOKa6jGDnHtTuQM9PrShefvc45oKI/N3txxj60Fj35HtSsoIIXII5zSqCThuff1oENx+lKrEZJ4pWXHsKQITz+hpi2BvlOegHf1ozgc8D2pVG5sjoOCKRyuCByPSkPcN4PHUnt7UcAkj2pFVQDjjHrQeQcc9qBByfanEkjpn1pFOOOg70o3PkBvm96BeYoCgDHHYg0wnaxA+XnGBUgOG+9g4zim7Qo9Sec0yrX2BRyc8Y/WhyH424I9aFOAQeeO9Icscnr7UbCGgFQw3U8qAuOM54z60m7gsenvRvwSRznoDUj3AHYcFfypvJ+/+fanAMRksBQSTkdQOSTTuxaiEj7vT600nnnkHnmnkDqOM+tNJBGBwD3FIewwgDk8n2p5Kj5TScnOeB70B93TnNMQqsFzjkAUrZxz+nNMbKnceCDS7iSQenr6UAOEgY9CfrSOGII28d6VYwD+GOaGBwQO/egABKMBnIx+VKRnkcUnQDHOKUkr14oATAPO7npTwcDnlulMG3cT1GelBYfeHHamAoDKTzuHYYoySRhsYpQSrevHOKR+mRx7mkAbxkk9u5p3y43FsH0FN6fSgHJ9D70ABHPoPekZQ/49/SnAk5zx9aQH5CD+lAx27aCP5UoGTycU0Jn39hT0crnK/jTAa6EHPUDmoySM5xipXYgAt8yn0NRngE7sCkIXPA7UBuBnv6UADIY9Md6TKkEBh60ABYHk/TBprYByvFDEL1U/QUpPQg5BHT0oAj3M4x/D70uDyB19acrK2SMfhRwUO1RRcdmNA6+p9KQkjg5HoTTmG3kfpSbQ5zyM8daBWE5yF60m0g85Bz2xTjHlcBufWmsCvRs4/WkFmtwaPaTluvY0oIx6D1NIxDDcKRuMZ6Ecc0XCwPGfT5RzkEU3ORx06c04kkr3xTSckE8AdaYhJIg4Gef608KpwBwenNLgZO3pTJZNnA64oEDd+4prHI449zShiSc8Y/KhyEHt7UX6AhRhBg5P17UpUDGMH6VGT69PQ05W4OeB70DtcUZBz60pGOnX3pFJzg8+9KwDdG6e9A9hNm4Ht680AFD6nuTQxC+4HpSnBA7Z9aL2FcQp6Lj34pCOoP0xQFOccDHvS9Pw9aAuG3rn8M0hA5PUkd6Vjgio3k2lc/pQKwo9ORjkn1o4JLBuPenMdyYHyr14pXTYNxPy/WgQiHbxkn60xx5nTgjuOKeeOv6U0LsB9BSHYQdMd/1pQpx296Qvj7o596csmP4cE+vemSncbubdjOF9aUkFeOf60u4cZXH17UhyQeg+tIYEE/xUDAyRwf50FgvHUilGSM4zjuKYDGVc+/Xr3pcevNKQ2c7celJkMPQ570E7bgBhsn9aaTuBxx24p+ccdqChK8dO1A7pkWCBj8sUgBHB6Gnn5+n5Gm5Gdp+96UBohpQKM5zx3NAymSfmB4ANPAwPQY70u9SBjHHrQTca2GzngfWgZOR1x1xSA88Yz6H1p2dvTrQIbwG4HPTtSMpxg9fyp7HjJxn1NNDFOevuaAGmMKxA3fL+tDdOmCfWlkcg5NIz7VBJyKQEOCADuxn1pGXJJ7/yqclWTPcdjSdBxwR60xK5X8ssQfSnlevb/Gntx0/OkyoB3dD6UgIuecZHbJ7UjrnHGfY//Wp5OM9h70rEjI6A0AQEkAEYGe2akjA24/nRjg9yOtIUdCMrx7U73IsdFgqR82fUUpweDnrxT1AY+gpxCjgn86Z07ke4qOeQOw607IcYxmhjgZHQdh1pu0hhjjPWgYKuGznHbrS8p05HvTmUAfSmhdx9KAsGMgjj8aTeGznJI7Clf5RjoaCWUAr096BhgHnp6Uwnkkrx708gk46CmqTnBPPrQAb+cilJ2j1ye5pC+wnHFKoyQe+KTdg3Btq7iO/c1GCSQR90HnNSnkcdvemhcf7vv1oTuA5iVTj86a2GA7Y7GhuBgcD0oDHGGxn2NDdtGFhFO44PA9DSsu1uT070qlQCSfqBUZUu3HA9M0x3HsAQRnI96YE2DhvlpeCMdfrSsMn/AGRzSGN3E8Dr70i5X+LB9qUYGR1Pq1AA+n1peggyR15HvSYDEEYGKccn7ufejGBkcfWi7WgCsu5euMnkUB1Q4C5HrTCcNjnJPOaCc5B5Hbmm2MJJQo+bC9uKPNjLbUxkdhUUnC4PH07UyG3AkLHnPUjigVi0wAyenqRQQOCe34UbiRjqKQBv4ug6Ci49BWIKlevfIoRS+Ce3TNCkmlVyrAdSevPSgBsoManb75pq8qCDUzEgYPGT2poG3rwB60rvqBHuCqQTz3NLn/gPvSja6MTx9KM4wD/+umxhsPZeOuaQOV+Vlx3yKcX5wOaa3T5uvpQIaEG8ttxnvQCMcfrTjnqOg7U1m25OOB6UCsJuIOOx/ShjtwBzmnbQo5447U1kAXJz74oFYaSQPmOcd6crBPlP1pNwU/0FG0tn9KB2HAgnjjNBfFNRig/SnM2Onf0oEBJHTk05cZweRikRcc9DTjwvHGaQ7ACVY9Cvoe1BYP04HpQvPuvfNIYwuCMDA4xTAUtjp+tAB28cn0NCjB9qdvBORx2prQBM4GT+lGN3PSkxtBJx9RRksw7/AF9KQ7ACGGenfAo2gdenfNP6kE9qD1NArDdoU+3t3o2jBC9D3NKVycnqO4oPOO5pp9A2E25BB7etIcLyeR6CnEt06fWlxk4/nSAjbkc8D3pPvAevvTmbA+90pMkZXg/Wgdw2q/RuOhpjYAz1A4xT9qoOVGfSjYOCGyT2oFYaASTnGaQ5jBB556ipF3IMbqjcfNuDY7UDvYWQKyqO/qaYTgYHP0pcck9T70Z+bHf2pCuyMfLgndx2FSD1+79aRlxxu5oAIzjj0zTDUVsbccYPeoWOTgrxUmNo6/nQR/tZ+tAhjAZ44GMcU0ADk5Psakye3H1pCxB4557UANTBH9B2pdwVth5PXj0p6gKPlb3NHVCo6j+I9cUCGhCM569DilVQBg59M0EsD04zyxNKoGcjr7UAMdCreo9TSY3AgnAqTIZ2J4pDjtQBGz7SB/WlU7SO31o2AHcOvpTgoz6k+tAxQ52Y6d6bgHGf1PFPAyST+tIG25y3FKwNDW+XAI6ntRtIz6EdaVhtYksStAIU9yD+VMSVhrqBkdfrTdmWBPGOgpxz35HvQwIHy0ABGFyGwB1pMjG7rmlPBz+lKVBx60CEVhg44PvTcknB5705mxweDQoGBjnuc4oE7iN8pLFuD2FIck+tN2bclm3DOfpT8jPHU0Be4gQHPvSOh5x2PanjtjmgHj0+tAxgTK5P604Mo68Ubj37UhHIyMUCuhCWz6rQG49KUcjAb60rHccjj6UANVlJJHJpwIYgMCGznmmHOMjqe4pQd3XjHQk0E6dRZMJx078GmMB09e9K2SPvYxTFUk+2OhoGNcHAK9B70hB3ccEelSA56cDOMYprbUI9ulGwNCct1yvbOaTGBz+ZpRIWXHA9qUKE3DduB9e1Il6DRz16UoOeD0HOM0pDkdiOnHFNK89c+5qndhYVgWOOoHPNJkIc847YpynAGefU0jMWyOi+h4pANMgJ45Hv60jZ59fekAIz+mKRxhD1b3qrtaMBpfc2ByO9MdvLUscn0x2p23nd6jpQ44x0pXQehFasZYw8o8s5ICg9u1SA7hgYJHrSgEDB5I6YoIHU8EepqSdWIQAc+1LvUAEnGaUMWY9h6etIVIGWb3wKdw1Ojc4Az37GmFwGJ5HYk9Kcp6U9XGCT0I7UzdWIi+G2nByfWlZQVPzEHtSgDIAXAxSgtuOeBjvQO4KSNo745z2pSxzxxx+NO8sY4phUgHHJ7ZpgriMwJ544oOeSOO3NIQSMjjBprPhgDxmkMcST/FzntQVB68fSgYPAX8aUgsTnt0/xpCuAIONv60H5BnH4UmSBz0Hc0m7OcfrQ2NMb5gbIHyjPengE5O4BfelKYHPPuKafkHJyO5FO4xjFwM5yfQUv3W+7kn3pfLwQRxgdD2pWXJ+XKt6+tF7CAkKcLw3U4NCMFGT3HIoK7d2fSkQ4HzcfWkCsKpD9PlPvSKQQT/Ol2qclaXIAx1HtTuU2NIIOOme9Ifm69Kd6YbA64NBIBwelJ7E3YnmlRgd6QqU9MinFOcHpSBjjI5/rSvoNNiFSRkYxQRkY6expAdoJHA9KcATjHy0XsFxjRg8/e9qdj5d3QDsDTiMde1DdvQUxXI938Q6+9HmA9ePrSyKS3oPal2hRg/pRsAgUEbQdq0rDB46fzpDlTk9umKUdcD60XsMRtz5Hb609UAHJzj1puzaAMYp/GDnhuxFAEci5b/CkOM4A9s+1K77HIPPuKQHdyW/CgAJ4+TkUhJB+nTJ60rZUnH60pHOB0pANCnJI/WkVic9sevenknPoB+tIxBGR27UwGHLE9qUhgRjke9OGQeeBQqM3Jxg9jT2ENBDHPXsaVSBy3HtSHqfXNGCOevrRfuMYwBI6/ShVIbP6UMoyR09OaDlenJouIkyOn8qb95+OCOxpRu+YseO3tQvC8cj370hjFkEfXnnoKlU7z6A+vaghSOaZk45/Sna4rDJmIHDc+oqSIsEHc+9Mbtu49+lP6EAduSBRdjHkbl9PUGnD1LBajxvyRwMdacDtX7oJ/KkFxzbiePxzSZyT3pxbcPpxTNob7304oAdvK4/uj86H5JKjn0pCM4B+Ue1IAUPLZx601oO7Akj29jTgeaQjJ4575oIOcjk47UhAxwM9aVwABnhqT0z19qRixHPBPegBMgNlufp2obtnn0xS7duT/Kg/KKL3AUjjr+VRll259PWnMfw/xpoXknqeg9qNQGlW+9+dAOSG7+1PBYZ7g9zTGBJI6UAIHO7HT0yadsOeaUcde3rTWPX5vbI7UhAV49c96aR37dKPmVMHcAPehyT7n2phsNyAMdqG5HHH1pWU/QDqKdnFAhoweBwcUBSCT1z1oZGb7nBz2p245P8AP1pAGMDjp3IpAcAenbFHJAobrz+dMBCC4wGwKQ4U4/CnIuBzz7UFR3x60BuNwCeenpShtvXn6UpwORSI+/GOD70gGnJOT06809ioHqKCAvXg+ppGwMHdgD1oAZuIPGRgdfWnMxYAdTS4yOoI9qQrzkdcdqAGkEcFqUntux9eKdyBjqevNNLkjI5I/SmAvIHr7CkPADDqp6UoBbOGyfem7ecnp/KkA5zvbnHNMK4zlsHrxTuG9/cUhTGfT3qtRMiLb8gdh2pUbaTu4x39aeVz049xSMM9PTrRexOwrY69x+dLjPJ4J7GlUkZxj/Gl4Q5PB9/Wi9x2EK8fN29MUhXnd60uSCSBg9+abIQ64zjHpTuhiM+Rgfr2pfMbjavt6UoAJ98dTSqSMfzqRDSuBg8fWhgAMj059qWXDnnkg9qbxg55HpQK40ZAIPIpMqD3x7051G3j86aGOcA5BoAQ4A5bilYgrgdTxmgqAMnPHHFBy2QOPc0CfkRbWz978PSgE9CMc4w1SABDx600AsaNRLuAzg5prMMYHAoYgH5sj2pwGORzn9KthcQIT0OcfpTXG7gcA044xntTdoXIHA61Go1qNOFH9KQ+361IuMZ7+9BjJGR2qr9AsQICwILAjPansMZHX04ozkH696XBYg0WT2EIOcYPTrj1pjHu3y49TxTiODtpSfXn3NCVhEXJ5TJHfFKCF5XnvyalJMZz1X2prDccDj3p6MdjoWB6d6YGI57d6kDbsluPSl449frSsy00mMYEDPbpQuPvFufekYqG29++KbyEc/ewMinysdx8twsQbLYz096jSYhc+3aqQmJOXXy2zjJq9aQtMCR92qUHJ2RDnYRpwg5yPU0xbhXjyegOAT0rSg08Nkvz7Hpiq+qw5kQps2KOFJxj35odKVNXY41OZ2Io9xGT8o9ac6+nJ96gJaEj+76Ui3JlfHb+f0rK5pZE3+r+81A5br17Gm+aMAn5fY03zAMNnP0pcyHYnVCcZbgdaYeGIH4YoWUNjHA9TinDaOTxjnJp+ghBg9elOzwfQetJjj175FITgY6DFMNRuWQcH8G9aGXeACOfalBYMM8/U4xU0e3AJ+Ug9O1T1HYhztPPbihs/h1+tLIwXOeKRHPXocdTRcBMnOTxTt/6UoQLGc8k96jBI46c460wuOYHt1xSBTj0Pel4Xq3WggEf4VN3YBDkk5XJprOyfKvB7DtTkYljnke3WnMOSen0pXGNDZGDx7nFKenPApEXcOOfc05uB6VV+4hhwAx6n3pxOBSEEn2P5CjduyPTvUt6h6i7cLx29aAQQTtAPfNIMqTlgw96FAbknHsKoQm7PPp60pAYZ3dR370OAvTjB703ZnG5sHPQU0MDGy4zz6Ck45J61MOhJ/WolGCA2fUkUDuCgyAhRkj1pDkfUdhSg9xx+lOLgEHqfegREvIHr6etOUgHafxzSlMkk/pSdcgcY9KAFzt+gpquc53dPTFOJ+XAH0zRnbjP6U7sBGJ3HP50mMe/vTmUjqoP1pDnHy9fehvQBGG0Htil246fmabkhif4e5FLnNSAFNwGe3WlwB0/WlLYPApgYA43Ej1HamA7IzliMevSggKc9qJFB45wfpzTiCOP0pgNK7vc9KaEPfj1zUgyv07etIzE8rjpQA4KVOd2RTeV9/rSIzEbWz15NAz/AA8n3pXAd29/ekDNnB5HqaGJ6ilA3cq2PrQARn5uePbNDMCSBx6560uQuPm/KlCgDmmnYLvoNwOSaC2WyKGPNIi8nJ/ACkNC4zz1oPHHr6Ugbb8vboDShgOvPbmgAIAAxycUAZU47UzJD4KkAdDnipFfaPm4B9TQIjdW/HrxTSoXHYdTT2ZVyQ3FJwQS2D6ZoHuM+8OeKVQTyeM+lOHJ/wAaTJ3Y29fegQ18AAFsd8nvTgAo5xyaFOBzHz2P/wCukZMZJbI6/SkAMuRTCMZA6n0p3zdSMemKftwOOe9AEfIHOCf50hGDk1IF6Z7nqO1RsOT2+tMVg6DPSlClhk0u4Yx1b0FIxwR2xSAXj6fWkxgnJ60oA7tnPXFIzAHnmmLQGUKGx1PrUe4oe49KlyxAIxnvntQCMH5ckHtRcbGjJJyM0nzAep96eEJJLKR9KXA3YFAhgwxx09xTXXn6VMOpG38TSMuD6/SkBDnJwOlPU7Tjp9KUqD93t1IxSZpgKynr2ppUAE7vfmkL9d/T2pzAqMhcnpxQAnQ5HBFMyGODyKepx1//AF01uRxx9aAGkg5xwR0oCtkE9OhFOJK8Hn1oBJwDx9aYAvXgDApvGSO/X8KePl47ikKhmz3NFibXEX5do9eBT2G7t0qNWIHzc/SpVIJPce3agoZjHI6+ppQCw4/SntHgk9R3ApsagDJ4OelPzYrAo3Ng8Hk4phIB4HHfNWVZTnK4PqKhkAxtGBkc0ARk888D1o2fkfWlEe5QTx7GnZC9+fWlcXqRjGcNznsKPLVenbtQ5IwfmGeoGKfneDjg+9IVyMHYMHncc89qXaMHPH1oGf4v50MQq5PH1pARkjP3sDpmkDMDkfkDSsARzx9KRgN/y1VybiswPB4HvR09u/NCgE479cGlyGY/1p3uP0GEHGe9Iylhxz7U9l2nPX6mlBwP8KQmxvlBSCeMCg8dOPpUwAfio5I2U88elO4yuytnjH400gD371O0fHIzj061HgMMjPPPNJMBp59vcUmO1OZfmB/l0pXc+nPtVXJuN2k9TtpuDj157cVJwAM03G3aB645pN2KudCu0HAYg91xTWbPTg+9PMhVQGfIzx70xowDkNjvkVauFxGIxxwfakLB8KWwSfzpdpBx1B9aa7rACwwTjrWkdyWxXjQqVHysO7VdsRHFujGGLHqvaobd0vAdxwCOven+WtnHI0eWZwOC3TFejotjB36l8KYWCv8AePQCs2/LNIyOuAPTpVu1uVndVkbEo6c1JeNGIz3JHPqaxqQ5la5cJWdznrmcquPpjP1qTTbdZ7Z5dvCkDNZ+orN5u3rEvpnJ/WtHS9XWytGt2+ZHH3GXpXn3Seux2vVXQ8wK8uwbiSejHimaravpahj8yuMrjqOtEFwInZgc4O4AdqvXLpf2wJZSVBx696l8rWhPqc6l+zSKrcH1rVS43Rg9D3FYoiRrkuFBbGD7VPLOVU/ToO9ZRk1oVsaJlZjlGWlEwJ+9z71mNKVtyseQxPapLdgibS25h1LGmpMRpbh0z+BqZXDD71UEl4OT9cU4Oc8nGf0oux7lpjz+PelCxkZ6moBOMc9BUqTD+9g9qNg9R3A/ix9aRlByT1oMmSMUhfb94j8Kd7BYGXnv7Z7UqgDIHWkZwRx1p27K9s+lS23uIaevHApRggAcHocnpSlVIHYCkBIyepp3AXdk4HNNx+GKc2MHHB9TQF29OaLABX0wCe9NIUZzyal5IphBTOcNk9DRsGo0qG+vvTgT2oxvx/SlZdgzk0IBn3T6n3pC2T6mlOMdevrQSWPPTFUmO9tw5Jx0+tOb7mOOnWowo6lsn3pWbHT8qY7gBnvjvSbc8dvfvRlsZHXHenHGRngjpikSGcggNmmlduCWwRzxT8Acfzpp+VgT0HpQMOc53ZHtSAjOfWl4OcCkYkk+3PNVcQ49CT0IqN2JBxxSsx5J59hSLhRzwaV11GKF28Hn3NGe5OAKazlznr6ZppPboP0pCHoCDxyM9+1KOH+XByOtMGM5HGO1ITwRu5oAe2dmDx/SkLEOR144phbIPc9s09OY+MA+o6VWjAdkscHkehpcoeNuG680xevJ4FK2c+x9KdrIBS24euTSfdz3z1xSHIwDyKbuKnk/n0qAH5AP170ZyMcZ60mAxwex7dqViR0oAepUKc8HpQXGeTVdpfnCnj171KvzKSOf60APZgD6n2pOB0603GDkd++acuC47ZoDUDxwevXNJn/JpWfJyTnPpTCCOflOPzoCw7qMigD/AD6UbyoJPFIJio+9u+nagAEh6FcnpimspXr0x0PanhiQCeoFM3iRSx4+tO4w29zgLTjlRlTnJpqr8wIUY9u1PLEE4/WkIZvJOWbHNKuOP5ml3AHFBIRcdD70AIf8g0qk4Oaazc56n3NGdxIPH9KAHNIScHtzzTG5+gpNpYYFATHA6Dr70CswweO3uKftVsdsdjSFhuA6YHNIzDrtwenNABypwvagYJI7j1pckrx1/lSEc/TrSGIy8/ex9KGbaeOvr6U7hOnQ0EYHy8nvTFsIWI4PJ75oyTxt5pcEYxwR1pQODngUXEM+bJJHHrQCQuDzjue9LnP/ANakAGSC3A9aB7gMsuDyaYV4yO3pT87RxhT/AEpM55PGO9Agx8uOg9qfHHuyQ2eMY60mM9KVSUAPTHcUXYDG+XPrTcFwc9fyp7ODn5vl9zR1GQcj1NAEa8DA+nNBAB59aVmGCDwfQUqgMT2ouwE5Yc/rSEKpwePpUuMHHc9M0x89O/tTuwKU90sb7c4NPtbkFuDkY71Ddwszbv4R1pLUFWG3kA00wNLcWwzcH3o+6ef1pNxbg4JpW5x3/GjcALY4HHfJoDqG54FK3AwOvcGoiRk55z60wJAcNz09qYWDKT0x16ZFV7i98heOx6VYjPmr5hABI6ClZk2dw7Dv9aTJzz0pWwRn09KacZ9R6GmA4AAZ6e1Mc7mxRvJbH6inKd3J7etSIifKjlfqRSjapJYZHTinkg8/rUbKCcD05o2FcRyCMjjv/wDrpCDjFPPA459RTcYPTH1qhMDnkDn+lKgwPSjJAB/Q0jPwAcj1OelKwXJM49hUZJfo2RxUkjlfl2k+5FM+XPy/KRxzTsMRuen3veo2wflzUzZ9jnrg1G0YbmlZAyJnEZA7n1pXTHXp161IAAD0Jz3PSmldrNke1FxpWIiAeASCfWnFdgJHOe1KQVyBwPehuV54PtRoI3hEdozyPShCNuNuD71IcLwM596aeO+P5U+ZlqKQ1nB9m9c0zy+Djp71KBnkUhA6HJ78UczCyZDFG0Q+XIwc4H/16fLO7nb0x6VNt4460jKBgH86fM+4cq2KURdblH3fMOmV6VekuzK5zzgdR600xIQR1K/nTHgAVguSfWm5ysChG9yrPiViD+GKgFsd2euPWtCO3Ctg5HHenvERkVi7vU0bRnEsMjGCOpoN1KqEKrJnuaukb+Bj3zSMmWAP60NWC+hhSApOfmUsT0ApZGG8DbkjuK2ZbJJFP3QemRUCWKEMvp+lRYL3KCqMZPyn0FWVUbSTgetW1tViP3c9utNaNRmmK7Ke8q+O/enpmRThskHBqvL8rnPQn8qnto2SMs3Qn8qbQ7XHtI0SAnAx2prykMMMv07n9akaIMCA2AO9Ry2DSyAq2DjtUodu5L5xYehHXFLvLHBbn2p8dt5aDtzzTigHPQ9qYN9iPa74K+vfim+Y6cNxzUqueQV/DNMaMtkjkH1oJ1JUl3k459qeJMH5ug9KiRAoOeo64pxfGcCgbTJVJJ56+1BIXOWqBJSwz+HFJ5gDHufeqv2FZotpIoHDZNNd+cDkVEsucZ49KGfg46+1K479iQDA54xzRuJBz1z1FVhOScDj60eftJBJ59OlNNvQNWT7ghIPIPc9qRnBwemO9R78ty2fQCgvyfl+maB+oPKFwW4pRNHt3Fs49KrTgyOB8p9qfFFtQAdAe3emnbQcbNFgsobC96eTtz61A2/Iwvy98UsRIXJ5PrQFkSMN6+9HUZ68UbuOe/pQScHnHpigSFxj6470AjB9vWlLYKt3HP0pHfPIOB6UCYzA7889TxTWGPfHc05sFd345pJOT9PWmIbu3Dn8j3pQ/GPfjFGcZPb3prKOo7etIB3yjBPX2pxAJPT61EoCn5eSfWrIGRz+tMCBlz05HqaWM4TAOe5xT2jXJwGGakjG0BeABxQBEwCn0+vekVflzuyetT+UDjsB1xTUTYSDyM9u1ADTFg89AOxp3lZ5A5HriniPdnPFTLEcbhyR3o9RmfISh56+/enR4dc4w3oatzxhk5xzVdEx15P8qAIDbsdxZtx9BUqRlVwOexxUx2jOeAPWnDDH0HvRYCHB6dBT9mMk8/Sp9gJ+tKFQsQOSPSgaKpXagx+lN2ng9vWrIVZGIOeOOaNgQEdveixRVY4GS3T0qNhycCrjL+IqIggkNxQSyPrg9AKR8k5RfqPWpfLx7+vqajZcFf4SaBDVbBJ/h/lScKOvHXJpWQsu12/Lik4HB4PakAqkED1PTFLyq88Dpg0wA5GGwPWlCZYsWxn+9QIY4Unng+1KAVHGeKUYZsDkj9KUsOQePequOwqgYBHT3pxkGPw7U1Djqd3t60CPYxbp7GpELtPBH40M2TxxjrmjJ4+bvQT8xH8qAFZVZTlunUU0cAAsT9acDn/69Ctu3Dpjjiq0AYFIHoPWnZLkbfl9c96ceD93r2oBIAK/lTvcBNpPNDfdweD60FsHAam7yc/LmpWugaDc4/wNLtAOT3pXOWz3759KMY69+OaGITaQeef607OWIGSPUUjZye4BxxTlOw4HBFIVhD8oFMzn/a+tOJIGD+lABbo3509EAwgZ+ZeMdTTxGccdO2KjL8/7R7U8OcYPy/SkAjDcSobmgk+YAOUHXPFOQLzjqeaXG5cHt6UbAKX2jngevpUEp3DJP5d6mcbkP9aryEqdp/Sm+4DWBYccAelMiAGBtwc09WO/H8OKdjnI7mjcB+DuAH5GnA4PP61HwBk84qTeB1/I07j0FIOOeR60wr17e5p/mblALcUx1ypz09KV2GhmXboJcHjjqfWnx3TxKCPmPoOlRXjAE54I9aSIlpMBsHvRdgaUTmSNWbCsfWlwBkmnhFC/LzgYNIWJ56fWne5mM2jbheBQeDz0HrSsePQ+ppoYOSByehzTsIXcOo5zSAcDPU9acUwcDj6U0Z78n3oC4jfKCQ3T0oGQMccelKOTx1HY0FSBjqPagV+w3cAMHrQhUjB4+tKCM56/Wg/MRt4x1zRsK/cVmIwP5U2SX5vWkfrz0FKvyk564oKvfQQIAS2evYUK2QSOMdjSsdzYPyn2ppIxgfpSuDGMinOOOe1IzBWwTTgSRuHT+VOeNCo78dPSi4rNDB2PXHY0cbs8D60pCqmS35mmgAdTgdaVx3OgbcTnOSetBjxgt0p5I5Ixx3pZCCnPX3pmhDyCRyRT1UA4/lS443frQTwD39+1GwBncOGz9aUYU89e1OOVIOQMdM0mSfvcGgCMjB9MUeYQT69eelOIwOeQO5oVD35+tA7h5hOGHGfXtSPg55+XHOKXA3GiMBgc/L9aBlK4laBV2rz0O6kWRyFZvlzwRVyWMS8Nzik8tQSTyPegCPZgZHP86ft2jP6UBCWBzxTl4ABOTU2AjfGSR0PFRPDnBP61Oy569jnpS459fpRYCsbYfMQPmx3oWIgkHjtVvbx/hTTyfUjuaTVikyu0WOP4R61Iqcbhx9anONuCNzfXFMJJyOhPFIdyIt83NCoGGaeyFTkAMTwc0gDDg/hSC40xA9fl+tN2HbjOfyqRpGXHfmk3BuvGe1AkxgQE5PpSSJlhnhalVCDknj3pXBwAOPegdysQFHt7Um3duPQE1OwCnB4HvQBnGapILoibJ68d6rvIwDHbkZ6HrVwxhs849qa0S5BbOR0pNWGUypkbI7jpjrT2iDLg9T6GrHl4PpRjnG735pq4m2R42jHSkaTgj9DUmOMhsj3pm3ax/n0oQ2ysyhGz3A6etWI5AVA+764oZA5O786XyT24x+tMVr6jw4HtSk7ev6VEfk+Uj9akXc3J4z1xQMAR17+1NIJbjgg96Y+c7eR+PNMfcQAW/KhMGibccZ75pSSF55NRryuS2cUNMGOP607sLdxwYAc5wetPyMA9cdTVJ5nD4DcU+KYNje2BnJINFxWZcKEAHdgdRTTHxnsTSrcRscBs+54qQSqevOTjPpQKxGItrZC8e9OJCD7xNMvtXstJR5Li4VUUf3gDXn+t/HLwhokzJe6orf3UDBQD71LaWpcY3djvZJwv3ehGM+9SebJwD8pxXzzqP7ZvhGz1OSxjMTFULK5nDA84PAAIrC/4b08MrdeW8bS2qHAdF+7+dHN3E1yn1GzNgknb7mmNcFOCM/QV4XYftu/DW83g3yJIoH+s+XP5itXUf2w/hpaaabiPUYpXBAKROGbP04o5ylHuey286zsQG+ZewqQ3O0lB948Yr5b1v/goH4J0l5Db29zO8fZFVSw/OuR1T/gpj4csLYzW/hrU7iZ8gI0kajPP1NLmb0G4I+0WdvLyNxxSCeBI2d5FRhwAcV+aviv/AIKN+Ptd81dD0200yFgfLaVS0ijJ6knB/KvL/E37WPxZ1j5n8TLbnOQtqm0A/UiqtIXs3Y/XhLiCVsvOikc4Zh0pkeo2MkpjW5jYg4HzcZr8V9U+NvxQ1Xb9p8d3oGMHZI2QM+2Kr2Px9+JWi5+zeMtUZ+o/fMo7/XFOzHyH7YOzrOI1O8HgFWyPzqcRz5XAyemA3Svxp0H9s34x6J5xh8WT8HDfawJgR143A4/Cuj8Of8FBviz4au3ub6/ttcWX+CWLy9n/AHzj+Zq1FhyI/XZ4JoicjaTyMd6geeVFUMpx05r89PDn/BUNLNoIPEGgzxMwBeS3uAyj6Kwzj2zXvfg39uT4feNjGkGsCKXGTFdL5W38Tx196l3jqRyvofSP2jnB4xzinh1eMnv6GvL9H/aJ8D316IpdesYZMAktMuB9ea9Bsdd0nWI1mstQtp4TjDRzKwP5UtdyNty+0IlQHhcUghHzDknpRPK1oSWZWiY8MtPiuUY4Xngc07jvfQhMJOexHQ0x4uST69qtS5T+LHY+tRkLtGOSfWkIqNJzjkD1NNl+cDnHNWfLGDn05wBUbw/KcdPequG5HGfk9G9PSkbc/tTgpxjofU08Jt9vrUAM3Ywo6jvTgxxx09TSLFjOT19Kb86HjkfrTEPwCxJ4I70uD1LYPYUHcR7jqTSCYkFR06cYoAOSM/qaMnqeCPSjpkdhS4BHPNFmgDBY88DP50E9PQc0AB+Dx65pXO3I4p3uADBzTSuSPm2kelDODkDj6dqM8jHA96kQquME9cUj8fh1zQRt6duSRSYBIYcHuD3przAN43H364o3A0nc9s0Eg8d6L3EJkk8//rpTlR1waQgL15/Ghs49xT6AQiXDEDlgelTkhgT0amiMswbGG7mnlSq8r+dSAm7GOakRwRgcYqEnaMmnKcHn8qd2A7fsLH0qOVNwz3qVUPIK4FNZgAF6+uO1CHuVmBXkcjHQUK+T0HHPPapXYA46+lVpG+cg8L14603oL1LQJCgHjPpSKWzn5R61DHceczCpUc4OeOe9OwyQJsHDZFMY44GCppdx6r2oLBz6YznPek7jM2+iOxvU+vaoLZdrEHn6VflxtOeQfWqsAw+QuPrU9RdC5FuAyTnGakGSM0R7SuS3HfFOABBA+6PU1ZmMwSSBx61GuckE47CpCm45PP1pMgEEfMfQ0AJsYYDNn6UHIxjnHqac7Bv/AK1IcKvTIHrRewhAuc4bDdeKHbC4PHcgUbieExu78UZAPPX3oFfsNfplW/A05cngnLdaTBY7eg9aASejYI7/AP6qYWuSqQQPX3pjDFBbaeeee1IVyd3JHvSHsIcKoPRu+abt4yvGf5UrDsWx9aOGFACKTgA8H2pgIT2qRmJYYwAaYVGCT0/2u1SwtYZuJHXcCeaXgE44z3pwiDLkMDnjjNMZSvPQD1p2uFmdIAI1GPlz0BoyScng+1OYFiRu5NJsPX9RQa2EYkkY4HtQFPJ79s0McZHUj0p3UAng+9AW6Dcnk9PrRkjG7H1zTwmME/kaTjJBPQc0BZjQwc7Tj2PrT2O35B0Hcd6RcbRjj6UEZ9yfWga0GZ3Zx0zSMCP/AK1PI5x+lLkD39zQA1QRndgUEhR1wKVy3Xr7UxXGT7elAABnnOB700gI+D27mpV9T+tDDdk0ARAgZBYZ680pbH075p2wHOf1pMkgA849KAFU7gMEUq8HI4oUdSO9Kfm6UAI7ALnrj0pgAJDCn8g8018kfL1HIqbJDuKcN15IHemklqN2f/r0pIzjv60vUfoRsnOen0pNpB+7x71PjA9cUm3knP4U7Be5GxCL6D3pVZj14oYZAJ6j8aUcjnilvsGw1o1dCWzz1xTWCqwA/OpgwC5/UVE6hiT1I7mqHuJt6H8eaHOOT+dOUbQMd/SgleR0NLYEug1UEn+J4pPKIJzz6YqQIF+bOKXIHrzTQyEqA3oDUbRb8En8qnZNgyW6c80Lk80wIhGcc9KUpins20HPJFCuDU2QDGXJycMRTACD7j0qZuQccCoHJB57d6AQEEtUZUDmpCM4J4xUcxOCf09aC0N4wewHYd6qzYVucKewqzJII0LvyccD0qCCB7wl5G2AnOB2qGNMiyzcBSfU+lKsDO/t9avzWihdyyBQOCD3riviR8SNF+Gujy3V9eItxsJWEsM9M0WGuxL4n8WWXhTT5b2+dVMbEIjNt3e9eJfEX9rj+y9DnmsbOKURfKDDIMseRj618+/Ff4yXXxVvbqcXkum6ZGCsQLbd2O5r548QeJLx7dLWO5/0dWy+xuHPPJ/DNSrt6F8q3PXviR+1D4k8QeYsV8I43XIQN9w+/qe1eG6r4w1fVJfMuNTnkkxkgt265rLmmVH/ALyD5iT2781Czjfj1OQe3b/9daxjYCG6e4JMm5lmLZ8zdzjnj6VA95cQQNF53cFv9o+lSXRbzCA+45ySvb/OajYNIpX7wT5m29fX8a0uBLHdyKh37mJ496kikSWWPe0qkddzHBGD/wDrqJrBijOjs3ORubvxUUgYkEbmK993BNGjAtIfmPG5STtDNz602S+MjiMOu0N27D/PeqvmOm1fl25yfXPapVKbufkJHXHIoAtNciIHa6ttP97jP9Kje6AYKB8390elQpG8u5U+by+Spbk8nP14pyTs0jbo+Oikdz1ov3GTw3EgiIUcnkBqY2fNy3XGfl6f/Wp0UKq53O3yn+L0pFYqG3R4JYkY9P6cUCIL1fLiRnG0N029/wCdE9hBPFGhbYTxz8uT657elWkZZY8P8u0ZAPRRz+tQLI0YjTqo6sehOelO/cCvc6RAGaNtsxx1Pb8Kgl03KJsT5VIIKZUgVrq2eWj2u2dxP8I7UTxfITjKgY465701cVjOa6uRbmNbmWNAcYZixPb61t+H/iH4o8Lu02n+ILy0dfmQLMxUgdARk/yrHeBvMwBweD7UCAxp/tDqF6iqcmFr7n0V4C/b8+I3hxok1j/iexoAfKXCkr09u3vX0Z4J/wCCiXgy98mLWEvNLlkbDFlzEnTqeo5r86/mXHHlPn+HqBVaaxS7wJeQTllbuMdKzcE9WTy6aH7heEPiBo3xA0eLUNA1e0v4WGcRTDJ69s5zW7ZawjkpMGGw/e4IHXj2r8NfDPi3xH8PrlL3w7qt1pl2AQHhk28ZyOOQfoa+qvhV/wAFAtf0TUU0rxvAt1AqorXsCbXbgAkjp75rOSlF6ByKx+lUuoxOxCkFexBpkdzv4YY9s15r8M/HHh34maUNS0PVFmjdQTGsgZgcHgjPFdvm7sGRZUUqTjIbdkfhSUkZ8vY187gRux7k9BTvOUABm59CapR3KqDjgdMdqe8gl5OB6ZqrkepZ3K3Tj6U1mxwOoqJZPLYg4IIpHlPXrRdkk4BfBPy+wpGXZ9fQVVF00ZyenrUyyeaCS2DTutgJVG760EFcE4GeopFfnO7inZDgHd+NO4DWUjJ6nrQCSOeKM7WxxikZsnFDY7NbgDhfX6U5XwQPzqIPvJB5+lJJIFyTwB1JqBXLJYZ+Vsg+tR7sZz16HFVGvVBBHzZ9KmXDjJ4z6U7k31JD1J9PSmtlui59T0pWGOR1NIMknPB780XADhfXp2pQcrSFBwd3P9KM8c9+Oad0gGFzzjnPTFOQb85ZvxoYopwflxzzUZmJ3Y+UjvUgSkbePxp0LKOT+BpiuGHqcdaepJ68UXQyfd1PX61BLkZKtyfypJLjYMHgg54qncakiHB6Hj6U72CxckGwc8EiqU2Qp7H3pUvPOTJ6A4GaguJy4bZ19D3ouMktVbeQWXANXWKcAt+FZMczRgMeee1X0uC8WTyMdRQpPYB6NmTjpT24yRVaOYsOWwR2pXmIyvpzRdg2xlxIFB7KKZbMGPJGO2Ko3FyA20nr+tSWUoTA6g1KkrisasSgcg574qRn/wBr3wKiWZQfl4I4JFSeZkE/yrXchsaxw3+FNwWOe3pTmCsG9c5IpBIFBA5xQIXGAc/r2poUtzu49DTic+/Y0qtkZPH9KVgI+Rkjr2xTdmRgtz/OpGGPYd80DJ684pk2EOFIB/Wmbh90N+IqSTcEOBk9hUOccFcHrg0tB3JQpbAHr3pVULlR6801SdvHH0pryBWADc+9MWo5lB6fh7UgGDtHGKduO09s015Djls/WluO3URunWoZXKKcfM3ep8b+OtMkTK4HIPc0DZm217JNezwhCqKqke55zV5WH8VUzbompcTbZCBjHTHrV6SMqzLjLdeKm7JsdNwRxxikLhVKn5iaH2rlc5PfBoJBPBx260zfUYVwR+Zp4GOnQUAluv60Yx7CkIR26fN17mmgkE+nfpTlI+v1p4wCQVGD3PNMeomNy/e5+lLG4xtPJ67u1IW54HX0pQ4jAB+bNADW4bB5PvSbc9cY9BS45JPHpikLADnigLirx/8AXpu3n29qVcE55AHY08nb1bPpQFyNgRnP6Um4KOf1pW46nH0oHHJGaAEyf/rGmlSF9PpTyTj29qAwx83T25oC4gJUDpS7i4y3X35o46n9KQ4P060AACli3Sl25HHOKapOOF560rqNnDYA9KQDWXByOaQZBIHFTKueT29Ka7YB7n1NKxV+40gtx1PpSKCDxgZ96eOVB6E0DCgcd+9DRQjL1HSmOMfjT2xnP6mkbpnr9aa01AaCAcDn1NKQFH49KeR0HX1qORSDn+dMQrNnp6UwfNg9KblgST0x27VICxHPX1oAAD2oOAPenMcA/wBaYckY/UUADMHGDyKQ5BwcE9sdKQOMEHJx607GMtnt0NAMjfI6Yx6im5wOO3PFPfp61GJdu7+lINhzPkbWxUZKM2DwfeopJA3RssaZHcuzhXTOP4h0oHfqWhFx6gUSqxjZjwPQ9KPNKZIUkAfnVO91VIB5bcemetDfcFe9iIOt1O8XVY269qt3V7b6bbF34YdQW6VhPrsVjBJMd3oW6YryHxN4v17x94hn0TQo5IbaIYnvXXgeuPoO/wD9bMN2NEmzT+Lv7QK+CNNmmto3uZyCI0RtuTzXwf4o8daj8RvEN7rXiK4ka2UEJC0n3Dntn8q7X9orx5caTrqaQjrMkEW2SUfMSc4JNfON5rtxcrJGr+WrncQGppXV2aKKjqi14r8RwyTyW9v+7tTwAeo4FcrcXh2ttGcj5Svb3Pr/APrqO+czySJv3OTjf6DrzVeVDDbI+/a4OMd+3SqSW5SvsEbBm/efd9G6H61Ya4RQSW4B+UdqoKWljB+f2UNyex/HvTUt2chZJNqEjBb5iOnrV3DVFsTxS72bqwx8rbQKI4vJbcPmU8F93JP9Kg2x27GNn3PjIDfKFHI9eaniuHZ3XpHkYY+oPOKCbjnjXyYirs20lSWz/nGKhllfavP7vn7verKrG7EyHg84boKEYpOzfIwHQDoB1oAi3LFgLvxjBPdevP8AntUMkUnlqIvmYHG5ehPX8/rUykqWA2qzHILd/wDI9aU3JVxGvzcfgCf6UwsJ9ui3o8v7toxhg3TJxTITA6lkfflwfMLfdGecen/66jkslvJG3vsHJ2K3480+306OxjVFwqMM5b7ueap2SsBbeMyICruFH3guKaIC4LRvt2HGX6470G5VTlJNoKjj8Kn853KxNyoPzMvT9T0FRqF9bEUMaurs3OABhuuen5YqF3IYovDEn5u2O+KnZm6H5VU4z2br+tPQmVyjbIwOh39v8ataDIriCQR7vvAkAAdc/X0qvHcLcRTxRPt2ZVmVuhxkfXk1Osps5DcS/OAThexHHUf40s7W0sgNtBt8z5mK++OT7U0BE8LKse359ow+G57Cn3cW6NmiGxt2SO5quTLHM7fcXoVb8TSyXUc4VmdVlJwdvQEfzp2Yr2Ghi7ttPGelJDMsTsrcYHX7wHIP86tRxu7M6DCqcbpMLngc0y4j2hnV9spPzfJuyPw6f/WpWQaockiM4LfizdM57025iS8csdzZ6lu1VkkdyQo2qOfn+XHoPrUsUrLuifjbwC3fvxT5WFy94X8f+JPhrqaXeh6reaawIx5MhCvz/EBX2V8C/wBva52jTPHF4IQ+FW7bsT6t+tfFqQeYCfvHGAG/z61SuYJLiJhKN0KsMhm6H/GpcLsTuz9nPDnxCsPFFjHd2F9FdwPyJIZA3HbNdjbXO+JW3ckZ55/nX44fCb42+IvhRrouLB2l037ssDsduPUV9/8AwI/a88K/FJYtPubr+z9SZQI1nyqv68nvntWbhJMwnF7n0wl4jMB1wc54pzTjr/D0yKw0utxUx7ZIevmK3Bq3GJjbiQNujJ4YdKTi90Fi+xDAfNj2FSQMqjnoD3rPjucjO7t1qVbnC89e1RsTYuSZ3A7gBnOKGu13kDdgdRVUXRIz1x3FQPOQxI5PTAouPqaZcBAwaoxcYyOpqksxAPzfXJqQEdT37DvRzXG79C5FMWORwMVX1V5o7RpYdrMOMGnRXCnB+Zu3FTblbK9RjPPQUXJasZ+nlmjRpFwSMnnpWosoA4wD6VVdhwV/IU0sDnH41VxFlZgGI6nr1qZpV4xjPcmqIfdnnHpTjKccnBouIuN8xyWyKaWwfSq0dxtPJz7VMXV+nB96LhYkLBhnA9RzTHjHXgUiqUb1B71KzYXnkHtSArqSrH5s+3SphnZ17ZpXVRnC5J9DQmduduPp2osNWKdy+F5/Ws6T5vvdOmBWxcxhgwGM4zisqTIJwMnrWfU0SWxCFeEADhR61IjHIy27HYUxm9eR7VGXZcYbGB+f60uawuVCy3CRAEsygc8VPDdb41YHrXNazeeYXh+eJwMgipNFvty+UNxI7tgDjioUhOJ06SBzndj1przZ3MO/61QkeRWDbmwP4R3qfzzJCAq7COue9VvqTaxBeKGbcM59u1NDFVAPyY7+tWGXr0pgUFvm5+lAty5bM5jBGfxqUytEgOTg/pTEu1jXZ8ucdOlTLKjAKfmyeCe1b3ZOpKkxIGeO5pWkwR/Soyytg9D1yKN4/KndisiYSgD0z604ygHJx+lVd5c/e9utKG24B69c0risTPKGB+bJ9qTzMjPSotu4KC2B1waC2OByRTuxWJzJ5cRxyfemtcqQqr8h4Iz39aiL9Qe/aozJtwDyB3NFwsXAVK46MepBxTJGCnjn3qp5pDEhvwNIbgnILYxyc073GTb2Zxt+Uj16Ghvuk7uRzzUKyNyScjtTJrsxf40m7IRdjfGct0qVSJu4GcDIrPjuGBzwSeOKEunO4P8AKeoxSKPI/jTP8R9P8e+GH8H/AGd9F84JqcUy5d055UkHnP8AnnI9h0+5le0jknGJig3D3xUTahG4AdVZlP3j1FKk3zA9VPPNJIJSckkjrs84P500glgRyPanqq9PTvSgbBxyfUVRoRq3rwPenPIdpHX6UHD8njb6UpjU4I7+lAhicLkc+1SB968cGmmMKP8ACjAU/eyRQA15QGK7gD0FOB2Kc9u9SdyT1Y/hSbR+HtQA04PsKUrkldw+tN3E9OAfSlOR70CQpXGMNu7UjDJyegHOaC/PHIPanKDnn8zQMiK9SOe/PFHJ68Y96kYFB6/Wm8jg8/SmgGEYb0p2CpBHT2pSOOKUENkHt1pARdWIPA9RS7DnrjHrSuVQbgM/TmhiR979aBiBigz0APWnKPl9VPpS5zj5vl64NLyf/rd6BDDhDxz9DS7en8qU5HAwKRl5BLHA9KNSrEf3Fz1oyRzxg/pUoXjB6noTTGCk8sB/Oi4WDtn9KaC24dAD2PWn89/0pCqnn+VAxynAG78qGYb8DvTCwVsfiTUq7VUg8n3oAi8wA7W689KY2F5/nT9uc9iaQICT696AGFsjApuTnA6elSMqj2PSo2BAPABNAxrEjIPQ9B3pVcEZHB680eapAGPzpGGDwcZpCHEeZnBx71XlVgp29Twc1IxMZPOc9RUYuNzbeMe9Aw8lUUkEZ7mo40Yrndkj0pZLkYx+dRQXS7yCwH1oYrhLeGKN4w2xmHBPSqmpRRTvAkX70qo3yHqfpS6yrX9t5FtzIMkleDxXj/xV+Lcfg3w/5jTfZps7Ngb5icfrWTZcXd6Gh8ZvFqeEvDpieZYmnkMaM/bjNeQeL/2o9E+H3gWbT9HZbvVJoMTMijOT3OOT+NfNXxb+L2v/ABHvVNxNL9iiOUjMhzj169cV5T4kuZrm5V4WWKORcMG6gD196STk9Te19CXxd44ufFerzX10y7nJz9M5rl7e+glkL/cLA5BxUE9uQGC7Xw21mZuoqs06rIYwifJzt9Otb2urDd+haM8V1fEKnloMp83Qjnn61DLF5r5Z1+U8DvwM1Wmud9tIv3ecewNR28IUbfukqAW+6TTSsPUtiNmB/hBOQw/OlX7xV/4Tt/xNOEREat3PLFvYc/8A66ieTklfmweT7YzV3YrW0ROtqGQbfvkbBv6AZz09Mdqk+wyW7jdIg4OFX8etV/tEcqs3n+XIRjh+o47djTw9x9nV2+aIHGe6/wD1qW+whHidYzIE81WOdvcdqj88AMkb425zu6jkfyNWVlRiX8vaM5HznA74IzRNPG8Y+TaxYY2/dGexH60h6ldVa4l2SBFGMAt36f0qyY2YBPlXHVl/nT2tlbDM/wC7H93oOKj+yq7b0k2uo6dsdPpTvcH5Ef8AZwaVmUu3HLL0+maSXTmlRFmO4Icjc/U9atec0UYVfnGcnc3zAdaet39mYhk85vvAtjilckpN5FvHIy/eBC47noc/Slnt3dkET7TjPytwcjg/WrcVr9uikZfkI4PuPxqIQyxB1WTGeM8KcfWtBkNq5VfJZ90inOWbkVJvRdw+8xOSfT1qtbwSwSZZ9xZiTJ3zxx9Kfdq0SvM37sElQW/DrjvTAmJ84eXndj+91xzxTfshQYX92F52t1xzmiFk2u7Rurc7SzcZyDn1qVLjbiQbEYDkNhtx5H8qNQIZxBMwjk/dgnGG65x1qK6077Nb+ake7jAC+g9uxq5FMlwAdi5Ulizdc0oK7jj5CcgjdxjHX0o1E2UYLyWbHmDKYwV7jv0qx94lVfaGOEC9VI55/KpltNjrtfcjggvxnoP/ANVU5Y2iDFPnYc4VvwpqwyaZd6qjndwMK3Unp1qrd20jXWV3LxyF+bBzUtu87gNONgYnlfmI9AR06VakZgGKvhcj8sHpVbCKiSNE5VpPujJ9f/11Na3KSs0bffxn2qOONoZJAzoucHPc85I/lQxWUHf+7I+ZSGPWnsMhnjZGby3WRWycr6/1qDT9RudMvbe4tH8ia2Y7XGV2/SrsSpEBHsypGDIzfgPpxTZ9PkWPKpk5yfXH+FNSUQPrb4B/tl3dsbTQ/FtwzWmdiSI3H4nHBxX3loPie31HTYjaOsljKgdMNyOM81+KQZ4V2RDDHnf6e/sa+gfgh+1Bqvw1azstYvGvNPjcIA7HIHpz/L+VYzbb0M5K+x+ncEZuEzAMlamhJkQ5GOxU/wAq5j4V/Ffw78Q9FgvNOvImdgHARhx14NdpdCNcTD5WY5dOPzrmcuhlr1KrR7Tg/jUEhG7B4Oa02hEqZVse9QSWuRw3QdqT1H0Ki9COvsafI48o7m/OmqSXwy4J4xUjRFk5XB9qVwSsc9quuDRQGIYhmJz29al8PeMU11p1iRljjHDHvVq40NNQaUSdNuAxbkVX8PeG00ON8fNK7fePTGaq6sU7W1NpZWLKW+76ntT1OSfm69OacsAj+ZiCfUUpQA56/WpRnoIXwMnANQCU8+1SSLjPfPrUTKEBx2qhNdhrlgM559KswOYyMsc9eaj8okBg2AOeKsxW48vcBkk55p69BEjXG0ZPA7ZbrUQuHIIxj0JpTkOqsu4D17U94AMN6jmlzWAI5g3J71OkowQOfY1T/wBUdqtgj1qczAbQevqaOa5VkR3MwAOWwByc1nmRS2QevuKsXfJY+x5FZzAFivUdazbKtYlkJXjGKhlXd71OQCozUYG4nPFS0BlXNgJ33HO7oM0tlYtbSc8npzWr5e4f4UmwBj6VNkgepFKzgZxn6VPEheIHPH1qGU7QWYZQDNTWcoMS5YNnnA7U0TIkZSF4G6ol/cs2WwG5INWQCrZ/l1qK8DmUbehGKu5BVeVi0jqvYYJNWEZ0ZeMcUkajO08+uKtNLmM+3rTuw3I1lY4YcZqUP5qkVXADON3WpwwQA9Mcc1abDYGuNnJ/IdaU3YPTJ9c1HIQQSeMDtTQMZI5z60XZJbimWQH17D1pzOGwOh9qogFGJ6gdzU7MXHH507gOMw3YPT2pjyHB2rkVASQcnp6GgTAD2FFxis5TocYPNSogkHYjHFQMRnPTHapEAU5Pb3qkwJAemePrUEiEvnP51L5qn5Txnv6U5guOOQe4qiLkQO04pXwMMOlNPyksMnFOEilAemeSDiofcCNl3gg96G+QADmoy535G4Y7g8VIsmRn7retZ3HqduhNSLwfUfU0bO/b0pSpA9B61qWK0aNhgrBRn5aOgGFwO2e1JubIwwGPWldDkNuzzzQAKQTjt71G+VkBxlT3OOKl4yMck+namjBYgrxjPNAD1BKcfKB6mkYgk9/pSpiLk9OmKQ/M3PIpgMHy8k8egoyvOM475pzYZSBxntTQADx970ouAjEAc8D3pS+5SN30z2obO0j+dBXYg7+tFwGq3HLcijAJ4bGD0o6cDr3B7U4tjPb60gFXGOeTjrTCoDc/Tmn7to7ZI7U374x3HNAxryOoJVd2Ox71DNuJ3DlfT0qZw2cdvaonJTgdBRew7MkXlc/yp24ZI6EdapvqscERDNsYngmpY7lZRksfUk0k7hZon3AE8dO5pdw6j8jQrqffPcUEA4xyO9MV+wqnHJ5+lNkYKB2ye9KHAHtS7RJweT70FEfcA8j1NIOcg8Z/WnyLt4HIxSKu8jt9aBXG467lwBSsSpHYdKmMXr09TSdEA6+5oHYjyQ3tTSBjeetLhgxbqKa2eAf59KB2YpYdTUbKHGO/vTyqoeTjPqaGAU+p96BXI1hBPOcHrQ8YAxyKkPBprOF68Z9aAv2K0sQOT0+tUJWeFidu7PYdq05Dk5P6VmXsu0/LwfWkUrlS5kmjlGz5s9j0FV3l8mQGXnLAYHatO2ugQVHODyalt2hklAl24Jxkr0pWYrXOS8XeJB4a0m4nj+WSVQsanqecV8b/ABuvhrl2n26RVEEw2ru3AHvxX1n+0C0Fp4f03DKha7XkNycKeP8APpXwr8Y9Yt7e4lJm3TSNu/X/ADzWcr9TWC5de55pqF1aW3iOaKVPPtxnIX5QfbviuN1K4T98g25aQlTu+6vPFO1fXldpWHEpbLFux9M1ztzqu4Fg4UdD71UV1NPMguv3cpIm3buu3+Ejv061SWEzwM8fRicyK3OemKR7yIwec7uiLkkfpSIiI+6J9wYAll+U49MVoitxkanaYtmVGCCepPJ/OpkSVnV2+Xng+g71JGu5zt+6OWHqOOaRITlwsnmsT8vpmq5tAbbIniXzDGsjepZm6djTtrLEsfmIpUk7vUZ69anELW4Ad9xYD+Dbjt/nNSPtuCYfkUjOGX+IfWjYWi0My4Z2wv3AvOVbkn6d/X/9dWoJZWDCOTcpHPpT44owroflYn5ZF6jgDBqOGDytyN93B5XofQZphfqJu2qDv3BhgKvc4yfwq3ZXMdxbt5n+jwjcCWTnPPX0A6+9VIoDJICvyMg4B+Ufj/Klls702coY7kxuYr3POBRow1exajukuyAvX+6O+OM/lT4t8Ks2dzYxhenpn+tVYIZIwJG4Ujkt17ce9Sm5fypREnmDOcfdx+NPlE9CTzCWBj+YH7w9OhNSANJG8mMRg8buuf8APr0quswbtsYDnd2+tPWdc5+8M8/zI60WsFx6XEgRT91fVf8ACpIpFlH7z5lb5QWbgHpxVa4m3yEt2H8PTNSrBBcRuWfjGQd/Q/SmkBJcBogY0y0ikEhm4J/Gqj3+/EU0KyKDufd0HX071Ikyoyhn80g/KT+P61Nb+U0zn7pYfw9j6/Wrt3GkyvP+8jIV9sYGctjKnuP880QWBlcOsm5QMhWfaOnpVm4s7e6AEeV3qQU9f/r1VFvPaLhvl8rgFvTB4pB1B7eTIH3ZB1VelWIpY4iofo3B3fLj6VSfUVjYMsm4yAg7evvirexJVCt8y9SG6/8A1qYiwkSiNQj5HJ+bqw7EVH9klusNEnKZJZn24x29/pRDcxW8nlQxpL8v8Prx+VOuF+TzEkeIAAH2ORk0WaASaeOaFw0bqVTnb8wz1qDy926KR/u8j0PbBPrVmWCSMlT8x2/wvw3tTJ7GeAhJCig9NzDrjp9aoBkcKvMA/wAo+7hu5+tSzWKwBni5VVyQ3zZNOtxI53N+7OMHd6dqhV2j3FnbbnG1vlIPTIoFsNt5FVmby9yEYbc3I+oqdUeJ/vr5e3AHfHWnQfv12H5TggqO3ue+MVC6lZvs5+YkHbufuMd/TFAXRQuLZtxZWZuTxu24FK1mk0bRyfvdx3EP2PTpV/ywkalyuW/i9P8A61MjiaN/lf52JHPQHt/kUPsFzqPhd8SdT+Feo293pt3OIEf54dx249D+FfpV8Gv2l9E+I/h+3t5Zlj1cAIyswwOOv9K/LLEU0bbQqnIDBvXHXHarvhbxLqfhXUUlsLlodjbyVbacc8GspQT1E7WP2stJxEqAusiuMhkbgVcChgCOB7V8Y/sy/tY23iye10LWg0Uy4CSOw+Y9K+zbWRL22WeN98RHGDXPJOOjOeMuYjktlc7hj8ahaI4A7+1WZJPLGeq5xVd5Nuc80k11KSGbFUnPH1pWQr15qvPd+XgDnPT60ouGK/McHrii6E1csKcj2/I0r5U91B54qtFOWLY7elTCcNyeo9afMKw9oxtyTUDxkjg7cVL5wyN3XtmnFufancVrDbeH93jd83rVtFCED0OevWoYmAI7H2q0jDYcnHoTQNqyIyoLux4z2oPzKBt5/lUrEDHc96MAJ6nFFriT1K7xAn/GoJn2vjqR61cZCy4/nVeaPauTzSa7FMo3LZbB5z0xVYxjcT/Or4iJ6YPtQttiQluM+nao9RlBlYj05pPKYtjt7Vom3H5elM8jqT+ApWE3YrKvljI6n1qJupq6YRkZ5zxzTZLdUB+YAn+EHmhoVyg251xjv37irVgkaLGvTBycih4CMhunakjlCEk8Be9CtcTbZpiFJG42g+oqKG3ja5PmcAAjHWmwkk43cdeasxEbcnv3rWxF2Vni8jgKCGP3uelMS1WRiegPf3rQIDjA69wf6UzyRGu7HU8YosLmKUlmQuUXPPeq7WcpG7d19O1byxDgEYIHQnrVZhnIPWnyj5kZKxO3BXA9aVYiGz2z0Fafl8HPUUnknb1APbNKztYOZGcVyrHoc4xTWk2ocnIHard8nkoH6KPve1VDFICSdpHXik7juQZZjuJI/wBmlVeSTx60FGfpwB0JpxXB+nX/ACaBE8aApng59arytjPOPyqzGhEYwc1HLHu57e1O7FfUqmQEccsOaUSkbhnt0FLINvsR61FuHzD0pXAtwOrI27K+hPNU7ucwpgnqTyf/AK1SxN0YnB+tSywmf5uPpUSlca03KcMwl5Bz2574qbB7UpQRIQF24qIu+0sF+oJrG7Ho9z0dXB56AetKrhiF7ZNIF2/73XmndRzx9K72AgQEfdzinqwxt7e9MDfNt70FllIxweuDUAKWAPHfuaXAOD6Uu35fU+1HQE9+4NACIwbk8epNIRlwB164pSODj8KUNtGRwTTvYCPBXkdO9DfKM9x605WAfB5B5NKzICflyPfpRuA3zDj0P8qQkkZPan+UNxP6HtSdcA9O5HrSARRkHPAx+VMMeG4596kBwCf4R69KaxBOen0oKuRsjZ3buB1xSqcnjqRx7U8kKoA5BNOAwcjg9sYpjEChhzz9Kp3gwh7Zq7uwcfxelUrsEozenYVMncpMwNSOWwOCfTqavaYxjt0DtuPU7qikhQrvYYx2qxbqAigdffvUR3KlsacMgKEdMVKDjB6E+tQWuEJHUe9WSBjI+UA960M3YayYBA/WmKATzwR3FSFsc9BTS27px9aAHZ3imN8rU/ouAoz6imSRnIJbGOaAHK+V54A70KrHI6qO5qIhicDnPrTlcqpy3FADn+UckjNMwrH/AGh1BoRjJ159MU8HGT39KClqRFio+8Bz1PNLv3HnjPpTG3bjTipUjvTQxkgIHpj1qNplGSedvWpXOUZWbrUIUKnzHI96dhEUpY8qu4e1Z9wu59nzBupx0rTLEjI3CoGgkY5HC85J7UuUGyokRydvXFUNYluIrYiNPMcHt60ahqMkDt5f38YAHU1i3+vXlraBo9vnOOjdqzlK2glvY8y+NGrSN4dmN2oM1swkQN0GM/ka/P74jeJb6/8AFcV0USS2hcmaNm2gr6e9foJ8Q/AOo+JtC1AyXG15YSyZ+UBvzr4B8d6eula/d2N/+4Ycf3snpn86xvrqdUbbHB+MNSt31N3solihuFBcd+BXMSNbRW537jI54x0A7depq/qNwZZklP73Zwu3ptrLleKLd5m7EgBDf3cc++K6EVqh7Om4MvzkKR8vQev6cUM7BMFPmzyvfH+NRGILhYfmU4Zm5zn1H86RnldwjfNIWwNvTt/nNO/YLMsLLCnyN8p4OfUYNTI9vbx+bsZicAFux61RClGZW2bh1/X8jTziWQqSynqdvQDnJ/KnuLlBZpJpZTLwCMBWbn609bnZGu75R+uaQQGUH5MJ0zu5I555x2qSW1ldlCxOydflXgc0cyvqPlaGyXDSrsJ+XGSp6qOtKt5GML5m09CV/kasHRZ9yDY7bhn73Q8inxeFHgTKI6ljk9en9aOaI+SXYpJKEcGR1c9Qu7jsAT71d2efJGqnarNyu/g9j+tOfwnPHI7r87HoH9u1JLo19bPGdioxONrfNjpRzRDkkitLKbeeTcfNwTkdwfT3FCyKYS43hycspbge/wBKfPYyW8jn5t/6A8ZJqE2980x8xHUBcEjo3bPt9Ku6J1uPRl2bjJwR8wXvRbhNhIKKG5I757UjafPbf607mOeH/n1pdhidnPyE9uMDtmmmS0DP5MJeV2VCcEL6dKcp2ll+6DzlumOf1pyI8qKfM2DvluSaiaMmUxsW44Oex60xoeYdkQCDdGDkn/CnII4l2tJye3ofp6UrfKyIqMTk5DdM8HP0xT5FWMkt8wPTb1Bx060x2sKZ5A4ZeGXp/nrml+2Ne/JL8vAB3d6hiKyrubr0G3+lKwlVt38K8H3OOuM8UCd92Wnt7e42MH2NGDtB7jpj60jSbSEPyjo27r64+lU4gBsdeHDZwvY96fLcujkN9cM3H4fhQIUN5RZopEXB6t3HHWphPsXd5m5mHJ9RVUyRynA/dg8Zf5SferTnKrtkSRScZb06fnVX7iLkExbAO0A9/ShjvDF5FaIHj1HGOv4VVGbdju+53X/GmTDei/J9w7wd3DDuPzpjJ3glkQxxfxYYiTuMnI46HvUSGWUB5tgKjJHcde57VPbSs0KFnw3TaeverDGJjsGwyE5y3yjHf6+tO/cHoVre4SZAzfIRwd3Rsd/pUkkkVx5Q/hUnIXp0zVeN3WEltuVJHzflj606JBcSMW/dFcnK+vYir5kthN2HbERVjXaozkluuOeKYzrA4X5dkmcHuD0qw7lYgNmSQcM3boc1CAsrlX+dfXf8x9OP8KVx3IzbN56qR8qdSvynPX8alws8jKPmwP4vSp2eN0VW3MRxndzn0J/+vUc0q7Sqhfl/U8fnU3JCxv7vSbmG506b7PcRHekiNt5GK/Q79lj9qq08W2VvomsTJDqiL5bRu3DkfxLn27V+eiRLJKoV8cfgOlS2Wo3vh/VoNQsLloLm3YMsqNzkGs5rn0Jk9LH7Wx3CX4DQOrDP96kuY9igkbmJxxXy9+y5+0pD4902OyvgsWrwqBLCWH7wc/OP8P8AI+oo5RdwKy7cPzw3SuN6OzM02tGU5IzkEVHKSwwOSfWrQiZCw3b+fypskflgn+VSyrFMSFSMYz3qwvKgnjFIFwx9/WnAnvz70xWBchiRw3vU4DBMsPxNRoAzg9T/ACqxIcoc9PTpQGhSuLmSNSFbkd6oy+KRaS+S7qoYdXq1ccREjsO9c5daS89+sv3lAIwe1ZybWhaSOxtNTE0Sk/XIqZ5xv3HgdhWNZhkTG3gcc1dAAH3s49a1TdiLW2L8V4C3XGO471Y+V0x8pPfms2J/LOMcVMJMg/lT0YiUxM3zjjBxgGpC42FehB5IpImwgKthe9MdSpyPXv6UydbgIwWCjv3p/lL0HJB61EsgUcNx05p4YjOOMdc00G4rpuPYDr0qJoQGBPOKsrIA2OgI796JH+bBbiiwmkZ8sZ2sRkH0qntxx1J4Na1yoVflOSR2qlHH85zgcZzQ1di21RKgJAycgDFSQI5cqG3KByDU0duC4x3OamEZjGOh96dmS3cZs+Zt3BIxj2pGQsSDnaOnoakYcEng+opGO0DJznpmq1JsDGVYiFYAk9+1MY7gCTk45NNachj6Ace9IrGXJXoBnPrTQaEmB15H1oYrjjhvepvsxjj3ncD71VmcZHft9aluwXQkr7Rg8Z6g1UwJAPc9BVhgQSTkk9KRTg88kdM8VIyFrZQMHqf1oW2DNtPGPWrbHPp680pUZJHJ9TTQaFZIAMg9PrTGRQ3t7Vcwdueh9R2poIGd3SmG2xmy2hPNVHs5HyNuAB1Nbe1ZF+h4ApjKE2+vtRygZS2ZG0sMEDvUiwPjnjHerwjJ6885p/lAk9qnl1Ay5oXYHdwB3NVfLO8nJ2+9bkib0weMccVU+yqpOeO+aXswO4JJxnn2FIVIHHpQrFhx09c0ucjHQ1oUIeVHQH370vGSe4obrk9aF3MOf1pt2BISRzEuQufrQrkj37gUk6mUAHqOcUqgrgHr/Kne4x4XgY/WmsBzjr6Gnbse1CrghhyRwaT90STE4C/d5pnJJJ4H0p7nrnp65p+Q2Mc8d6tlW7jM88nrx1604KI1JOAfagA7gegoOUOT+AqGAxsHg8/ypoUPk/dUDv3pxc5yPwoVPM5LAH1FLXqMYTjHepAAy7j/APqpuwbRu60RqAM0ALsGMj73vUM8ZZSNoAq0eOf5VHJLuTj1pNDuzGntzuIVcqeualhgO4Z6AdT2rQ2B1JPLZ7VWJG/b3XnBpWC7EWNkdSvAzznvVlct34PUVBnaw75qa3YKCA3Q85piHMN3A4oUBFLNyPenM+OvBpp6AHpQIi3NuI6DtSsS4xnB9RU3lKAQrflUMgKdOaBiqwK7RwR3pRGdpP6VFuOcjt1Bp6vkEdRTAFw+PansD1JzimcIQB+OKXfjn+dK1irEZIUn8qepHP65prtknufajOOD+lAETR/Oc8g0TqQmD36ZPWpcD1ziop5PL2segP4U7ladQBVnVAu1jgkHvVbVboWm6PzFUNzl6kk1GO3U3Ev7sjIUHviuE17XjqcckyMvkqSA3bIzUuVtyrX1ReutShsJGuJf3jL90Bq4TxP4wj09jc3C4TbuU9h/hVpWS8hkvJ7lLaxhUu88rbQepwK+Vvjz+0NpVtNcWNq/mKhMaENuDc1nKVyFCTd0dj8Rf2gbezjaGO5YoASVRuor5E+IniuDxfqN1fw7RKSQA/XA57Vja54km1hXnV8FyR97pXKXEkrrnH7oj5i3X60krnWvdK9x+5MP2d1RUJJC+5J9arTRNcys/n4RhyvbH+OK0SqowiCeau3I3/LtNRwQxmTyZPlJHAHqP5VoxN32KMYEKE+nygN3GagMUizl0h3KT8ztXUWPh83Cnaux8Yw69K6XQfBTXqhJYdzHnBqPaJGsYSZxFvpLMS/+sIGdjfKMVd03w3PqU58qHYh4AXLCvbPDvwfaZgXT5ccZ6/SvWfCnwbgiVGaFUJAJPHWq5ubY6YwSsmfOOjfC+e6jRXibPU8dPau90j4LSJEGaHcWGSren9K+l9I+HVvZlW8pSQMYZeK6e08IwIBsiwemOwqHE6ly2Pl+H4OBYyVi+btu6d+9TD4OOMiRFUqNwJ7n0r6pHhS3iYDZkEdulS/8IxDISuxcLz93io9mu5L5UfJsvwgkkT5YTux121WuPgzI6KHibK+i8mvsCPw5AqqPJU57+hp7eEoJyWaJVccYHSl7PUanHqj4ou/glJJIXNuCcdR0qpc/BqbYdiFcfzr7h/4Qe2wC0a4Pp2pf+Ff2MylTDyTw3pVKEl1BuDWx+ft38I71Zmk8nd2IasS7+GV8w2tBjk4JXoORX6IXnwrtZsrCqkH1WsOf4NrNIw8pQRk445+tX7xhJU2fnzdeALu1Z9iOrYyAfX8OlY934buIAgdNshHzfxAfU1+id58C43CH7OCp5yF5rBu/2cLa5V9lqcdWwtUpSQclN7nwM2jTRocnzHA67eMYNZMmnzMiZ+bJ+Zj0A6196Xv7LceA4gPzgqF9j2rkvEP7Jz2pd44ZMcrtVfxpxqNbilQpvZnxy1s6qQI8SMOcf56VHDcyLIWZMqpIw/cYxmvpDVP2c7yzUlYJBgcDaa4fWPg9qFpM3mWcjRAH69u1aqpcylhn0Z5SFRrkKeVA+XZ0B9T6VIYuvmnIHAb9fxro7z4fXlkS0UEsTK+73J57elY17p11FkSQsj56NVqSuc8qU4boz7yAmB2b7nAJPTGMfhUVpcvFb+X8qkcAt83HqD6YqaPzZ5DCC6oo6N24HNNurYGFkHDYwdvUfjWiaMb9CeC7V5z5nBPG5emDUiQ/bTKT+6wPlVu4/wAazwrQQoF/gPJXqR71Ml9LGuV7gZDevtQMnhZ7aNYRt8yMAhu+OSB7Z6U9b8u7F/l7EN1/Kmw30TFt332GMe+eg9KrzpPLK8ao+UwXZfmGPX2FPRhd9DR+TcRv3IeSW+YZ9qZcbt6uv7sY4+buOB/jUStLGNvpz83fr+tWIbjzYstHtdQVz+XNCdkK/creY7xszb2bIXb39z9KnLeRN5Y4Vl5RvvdMn61JdoklqyrJ5bowDBuo9xRHOu5Vkd1Izg+v4+lPR6jJJLeSOAxt8oOCp+6SMD+VRqwUEfIMYBC/MR9e9SLMywtv529C3pz+VVGnR5WVgnI+/wCnUcfrU77E76onjYpK7HaFI43dv8avALLEUZMoB8oXuP6VmpNmZ0Z9yqRt3dhU4d9jZf5c5UN0A9KlqzGb3hjxJqHg/X7HV9J3pJbsAw3cMMjjiv00/Zn+Oul/GTwtJJbOsWpWZ8q8tnYbkb1xnkd8/wD16/LVL0qxjR/lY/w9zzXSfCr4i6r8GfHtn4m0qby43byrq3LfLIucnI71lKndXQNXVj9imXDFjwPamyoCCd2MVyHwt+KGk/EvRbW9tLlcSoHKf3T6V3MlkyE7uh5GK5zFSuZbqWfPB9KiBLMQTgds1qGzbOe3p71BLanJbbyPWmkUQwk78Hk+3rUszExkdD6GnxwhgCeT2NQzoVYndnPakBVK7sg00wiMZH8X41LIhQemO9NJBUe3aouHkOR1QhcYJ9acgYx5HUHGarOwQFznp0FR29yXchlI+vFO6E0aXDEfzoUEMQe9LAgYkjsOlOQlwf4SPXrVozZNbEqCnJPUntVh8MeV6fpTYR5YHb61KBnpyetUK7EEBdSQuR7VGI+Tz+A7Va3iND35wRUJkDuSFwO+e1Ar9xioG+o4yaHXg/zFDPtDHnA5571MzgqmO4zxVaCuUZUYrzz7A1HbRNvO/nPQf41bZlIOP1qJSoYEt09KasgLyqoBPRjQ5ZskZ6d6SE5Gf4T60rOQcdPSmSQsSq564/WmBw4Cuu0jkYNTlCxBLc9adHAFIB+XPrTswKLh33FV3emK1tI0ozKxkRoQeoPXirFtpeGUhcLu5NbqxAIe2RjmvQw1F35pHPOd9EUZLO2aMRSsyKeNw71zeraTLYXZQbjGeVY9Mc1009u8g5bCY6DjBpzWQk0/yT87E8M3Va1r4eNRXjo0EJcu5xMisRkcY96WOQhctncOeaszDZdSQtw6cEnvTFjKse47GvHt3Ogj3iQ53Y4ySKeXBPCnHXk1L5Q6rxx2oWEKcnr04poV+xEpwx/PA7U4sACOD+OafIhRc9c8VD5XJ/hwMcUncY7cpH49aQcdeck0LFvAz09akCdPmx9e1NXAYdqjrz2FMYEMMcDPenyRAZ5+XtTFUZI3Z9hS1AMEAnPPtVeaRYzlu3pVjLKMHP41Xcb2I6rT1A7AkcgYB9utJkcE9acFUZzyfQ0oUsOevpV6FCBgevP1pm7JIbhR0xS8rnjP0p20YPqeealXBJ9Bc5HoeuT3pC35ilyWOO/vRwy5bv2BxVK9tCthAOOec+tOVcL/ALIppbk01nYEZ49cUmK5IQHAzz7mlcEcdj26U0PzzyeoxUiDfknj0zQh6iHDJg/pSbi2COccU/y9vXn6U1o2PzDp6VVgG+UAcng+poCAj0z6U9mIPPH1oB2k96XmNDCuDxyMU0ZAOO1PlZW4Xg565oUDAzwBU9RiY3A5ycetROuTgcc4qztIHDdfWq8g8wFhkYzwKAEUFAR1BqCVNrkrxn9KtIMJ6nHU01139ePpS2HYrBSpJ/nTo3+Yg8+lPlXAwPxIqNDsHPc8Zov0EycKuSTwfahs5OOPY0mMrxz7CnKHdCu7HQ80g9RsUpiYg8e9DOJDk9e2eKb3PqODz0pCMEkHBPrVIW4rL5YJ7HrmmAhVwOpp5Ytnt7GmbSD64pDsNKDr0PtRkhTn8MUoYBsdfr2qQYx68d6L3GRkgKD3xz7VEWwCVqaRCAGHA7iomXaPl+U1QBG3zE+g6Vm6xqBgt2QdM8j3q1dXaxqexHJrltfukgs5Z3b584VfU1MpJIaTZh+KvE8apteXaDwAOprzHxT8UIfDFg+fLaJASI3YYJxWf4x8bw2k0nmuqbQSWf5QvXnnpXyJ8YvifLrd+8un3GbSPhtvVzyOOmK5ne5vGPRm38a/2kNQ8T2hsopHtbdMjZGxUL69MZr5wuzc6rILmabcW5Af0qzqNy91OJH3YJy3tVaadPIE8Eu+PfswOo9apHQlZWRatUMS7X56nA9euane0kv1CNzk4IX5eKLSAzkS/Nnpg+vY1v2Gjy3KrGkTHcedvXP9KTlYqMbmLH4bukyD98n7y/yrd0XwnvuR5iMw24LLj+tdxo/hOWdI1cZI498f59a9G8PeBlXy2MHPTkcetR7RvQ6lQRwXh7wG1w6sIcDoAfrXq/hL4drAUYIvHeu28O+EYiEcopAP8OM13+m6RDaJhF4FZuLbNrqKtExtC8GwRYLxYHUAqOnpXW2mkxwqu1duKntoyDk9uOa0bdPMB5wRxW0VbQyUFe423skKhiygqOm2rFvAQdx4J96kWMJnPI9qeAFHHStC7WHeSOn5UfZ1wD0PcU5OMDn8anRcjn9aaJtYr+WF4HH1qSFS2MrjHapRFnr27U9YcNzVisKFGORn2FAIBHA/DtUhTanAzmpFgLAHp6igGhiIWPX8+1TLEeRwwPWnxQFAecY9alWHbj+Rp2JaZGo2qwGenWm7HdNjNt47VbWHf16j1qQWh5Zj+tFmDRmLYE4G5j7nqKl+ylTjO71z3rSWEgZ9alEI69e/FOwcpz95okN0rLJbwkE5+6Mk1zWo/DnTryTcbdRH3AUZr0o26hM9+44qtLAOccc96nltoFmtjwbxD8C9PeSRooVwwyVKjmvNvFP7NUN+7NFGFIHDL1/Gvr2W1WRBuX7vQiqUmkgtleF7g9KOW5bm+p+dPjT9n+70SSR4omx3AryDXvhzqGmyh1hbcBgqOh96/WDVPCVnqNsUlijOR94qM15b4n+CdjdwyP5O/B4AXtQ+aJEuWas1Y/Mi9sJIZGXZ5bqNrB+h/wAKo3Fo0HzDhFXAHp9R3r7V8Zfs4wzxStHZ7ZGyeOteCeLvg/f6NMSYW2q2MHOQOv8AnNaxqdzklRtrFnkMiK9v8knlP1O35uuM/wBf51bt9TSzkURyOysNrbujCrd9pEmnvIkqFFVsfN8oxkjrWFqVubWYnZhR/D2ra9zn1NxnLPu+8Dyp7CnSzy2nlsrpIN3O3p61lwXe2AbOFPZuoqZLtZJGK8hlxhf4T7ntxRcVzUe4a5Rnb5t452+vv7U1l8p0dvmBJAG7kew/+vVVLjyggH3RkH5+AOn54q4qReWgHzITgbmGQT3qnZalEHnMzybZMqOAPbjjNIkKuvmfcQZyy+mOR+eKc9qYrg7tu3HzFW69j7UwXKW8Qt1j+QklX79sAn9am9yW30La20VxZidX2SBs4XvimQXn2wskmxWzjB9KoqVlcGN8RgEnd0J9PSpmkj8yKZU3vj5kVt3vzRbuLcubG3/I20gYDL1I6/l0qdnZrJ4l2tIy/eb5trdarRzbf3jb1VgMDb07Y5704zsiqUDYJJ3N1PWi4Xse4fstfHS4+G2uQaVqD4tJnCb93Cn8a/UTwX4ltfFGiQ3cMyzgrkFGGBxmvxLa3eVkdOJF+Yevr+FfdH7C3x0a4ceFr+5UTpGPK81vmkHPHPfA6VjUjHdbmc4yvdH3PIm0ZPAPc1X8jB+ZvlPTFXfK89A+7CsMg7qikAAGO3pWJHMym8GBw3I9ai8nzCSetXHUsPf3poQgY6fWk0HNYpSWhbrwPaqtzYSKh7fStnAGB/kUjorL83J/SpcbhzM5nyy67WJBHYHpTWt+pJJ960762/ut35K+lVthiBB6io5TTcIHdOBxz29KuRxkj8T0qpGSOeh61oW2CgPOfWqjqZNtEwI49BxxTwSDn04p2ABgLkgdKTlj/jVk3GtlwvoDng9ajYEDaO/FTcc4ajaAeOB70wvcjRMjHfHU0XMjRIFHTB5HapSfl54A7jnFRTrlCB25zQC3MdpGjYktk4xwaSK6MhwMnnFOuohI4G7b6GorciIEBsr3NLXoWzdgxJAo6N2zUgQqap2Mu8KAynjmtAkdB19K08zFke7kgrx6ntUNxvIJVtvuP8/pVzbx6UNECD71dxFrSdVEaiOflh09K1P7TjZ1VOp9W6VzTWv7wsvB7gdc0recuMNnn+LtXZTxfs1yyVzJ0rvc7AR+YuN2fX2ouJI4CFbr6jtXNWWtXFjGVPzE9+oFYmpahdvI0wlcEnBHYj+lKeOjb3UwVO25qeKIliv1eN1LMPmIqgGdVX354qtb3bzPvlfccYINXkO7g429a4G+Z3NVpoNdgq5bge1J5xZv8KkaJWwOCCclT3oEKkEBeO+KYDGYnPzfnTeSSD0H61Js+bA4Ge9KY+SFySaAuRFwOnb0pBOr57Y9OKVo8kHoRUf2YrIxU5JHQ0wuXLa0kuiNvzA+nUVWubUwT/Ouxxng96v6fqdxY42nkd+mKr6hdyXs5ll+dsdR1p6CuQSuuzHf9KqkDfy2B6VMqErnpz0PemG3dwccf1pXsVdI61skhTgY9KTf0+Zj6kUjEkMzfeJ7U9SCuOn6Ur3Ls1qNJAcUrFs8/Kp9aU/Kcr39aYu7OTyPQ9qNSlrqI2EIO6lWQN+PrS7VK/eyx9aFjWPlu/8AOndg9RrAnkcfXim7Si/M1StzjHUetNbLk9vY0NtjSGxv5bHt9af56xBvU+tQTA4yfXjHWqBnkLseozjB7VLK5Wan2lVPLZJ9al3HaCOh65NZkcgL54PPGKtwzEgDoBVJiaJzxz0+vanbuSfT1ozuIHX3NBj6gcY7VTYhu8ZPy08LnIPYZwaRVKKMfrSsCTzgg+lQAxlJbj6HmkKknJ6elTlMjjj1qMpjP8zQMYkhQZH5HvSMeMn6804nehx19PSmhR1/nTQyJ8knb+tN2iTg8d6mcDOPT0qJl5JPH40BqKg2KB+dPP3hjj2FRrkcDnHrTtxye9Ji1Y5hgZHQ96jx82OlSKBt4HfpSFCRmqVgtpoR7cggcg+tIuV68k8cGngBHAPTsRT2UElh29aGri1IDH83OM49aTJUY61LIBjJpuOgPb0qCthud3B446Cq9wwTgcccZqyxMSnPK9TWJJdG/vDbxy7WONx/uin0KSuE20RyTTNshjUkk143438Wpc3EkVq7SBOBsbqfWu6+LHiQaDpH2GB91zcL5Y29TnjivnX4teLtN+Gvw3a+a6U+IL0tDBbu3MXQZx369axk7Oxojy/4y3A1S1uLCKZklYZnmVuVXpgenSvl/wARX1vCRaQP+6iO0bupPrXX+MfGLTWghWZjdXHzTSHqxzz9a85ny8jqfmYkg5/xpvVWNYp7lN5ZAcffPAz+f51e07SJLhmYL8pbecfL6dvWprCxWVoolAXJ5Kr364ru/DXh0S/3mGe/X06msnJLQ1SbdiPw94aZ3iOxiAd3z9/rXoPh3ww3mZ2YJ9uAa3/DPhZWt440j2MOvzbuK73RvD4jYKVHPOa53K7OyEbalHQ/Cy7B8gDZ49K7/R/DXkqoZQOeQO1XtF0lYscDpkZrp7aKOFMdW64NaRXUu7bKtpYLb7dvGOwrRiCopHYdjTVJySfx9KsRtlicZz69KvVjVy3EgCg9fcVdiXptO0VVjII+8BjrVuF8nrkUyyyFKrjj6mlK5I7CjJYAjnFTIuKu/RiQ9YsAE5/GpkT5sU5UwozwKmRVIz+tWNixxn/61Pa3HBHrUiJipQPlzxxVEkaQAYyOBU0duMdOtSKoCjPPtTk4OOlMTEVATjsaf5AIGRyPSpFHOelSMwyAvBq7IghWIAjPFTKgwB2pu4AnP6VLg4Hb0NULUTbjAA4p23b06U8fd6c9aCM/WqsBGOnP6UuwMcHp704AAU5EIJP6inawrkf2ckc4x3pssSgFT6dTV2NADzzn1pkseSf60WSEZ32QtxjI9TTJ9MDJleR6etaezavYMO5pu4vgBhx1IHFFkTY43UvCkVyS7ooDDkHtXH+IfhBYapA7BFZyOQcf1r1y4i3qcjPvVBrbccdahxTE7nxp8Sv2cYpYXeO2RxgkLt6H1r5q8afBy/0rePJwFOBnp/8AWr9WLzQre8Ta6Kc+lec+O/g9Y6lbyZiX5hj5cZxWU7x1QXi9JI/JDWfDd5YPLvT7pxkdBg1nxzuWZJdqOOhDcHgf4V9gfFz4FTaO1y1oiSx7iwZV4x718weJ/CFxotxLIU6klj+X/wCqqpVlLR7nPUp8vvLYzxeLDES38PJJxjoRj8qntZXuo1aDbuAyD78kVjb3kLb0YKR8u/qD0q1YTNZuxi7rna1dLOY3ob2C4VIZ8RTY+ZfvZOev5VDdWjRuVaddijA9xwcVDaLGSGl4uCTgt82OM9ewp8+q/ZisU0Hmn+96f4VPoFiJPLikQl9qjgqvTPvUwH2WXevVTklupBpRNGigL1bt6VUeQl933Vzhmbp3PSi4jUN6t0qBpPKOSF9W68Gni53yCOSPy1UYU7uTWTHcKzur9YzuDL1zwBz2qU3yGUufnYcDPQfSkG2ht290qpt6Bvlqx4b8XXvgvxNa65pkzW8lnKsgflQ3OSPyrJiaT7MGEmwqQSF78Z/CpLmOOe1lVxujZMNub9PbnnihNXuUmfsZ+zt8W7D4x/D6x1WKVVn27JY2bcVYDmvSnVFJ7AdBX5Z/sH/F6P4efEFdC1C/2aZqK+Wolb5UfnH5nFfqNa3P2oBzyhAwycg1hJcpzy0dkKSc9qTaD1xxzmp2BBOePeojIIyc81JJG2zcR3xQBwRSEmR/QU8Y2gE596AIJY1fJP4e1ZV7kE7sA9sVtzKCpP5VQvdOaYBl+XHpWcikzHimy2WyMcVp2WSoI+ZSecHpVV4Nx2jIUDnb61s2UaxQKOq49qcfMUmIELdP0pOM5LYb0qYYc5HSmeXlsg9exqjMb8vPeo2dh0646VOEUqc880oTPBbnsaNR3sQo2SSeAPSiVQykgYPualEe3o3HfNOMZf7vBFFmwuZEkSxud+MEdzWfexiEkJ36gHtXQXUQIz1wOayLu0llRxD8px/d6iqv3K5kSaPIOFHXOc9xW2UXnHBz1rL0y2aHGV+Y8HNa20eWc/jVIhy10AMSRjntTmJ5PQDrimAAHkn15pT83JOD65pkgOQMcY9O1Ly68sD70gJOMYNPOFz2peYiJxz7VVvFxGwHII/I1cbGTnp71DLEXXuaiz6DMYokalgcd+Kdb3RYEjIH+1Utxb4JxuH0NV0UBs9x2ovqVY1oQWUYwMdqX7p4/EmoLOfeSD6cVYdx1569RVGQ07SMn5ff1pd+G+XsOopx6c9B1BobHZQppgRk7iccn1pdxwQOPepFAU5HOfWkbAHPH0o23Ag7nrkUjE7chfwqYpjkHFIFPQ+vWqJZEoDYJ+tSIqkZ+7j170pTBz1x2FIFVjg847GkI39zcY/XqKQsMkFfmFPXBJ7GmOhDbt31xRax1XYrEsp7nPftTljwyk8+uaRBkcdT3p8rDAIbFK7sNtdSOVgM7efWmq+eCw9s02SQ4IHAPpUe7ccAcgdTRuO5aRwCf7p9etIwwCetMRwq/NwPenPz0bIFA0VJ+AQPrzVCcggnvnkHpWjcMD0brWfKMsfX2pWKTsNhlKknbj6mtCJd3Xj+tZatj3GccVo25JO0fmaErMJGgrkAY/XtSq4DD5uMd6FUbcnoe1BUKDj8zVWJTuODKDjp3pduMfypDgKT147U5CQg7+4pjELlB6elR/eHLZ78VI3AIPGfeoydnB4NLQBGHXB7U0L8pP8AOnvlCMdPamFh0Y4HvRa+wDWU59BTCODnkelSctjHQe1Eg2+w6fSiwEYYbSP60u/Ptmo5Dzx09aQEjkdPWgCzHhhnpTjhTycfWqwlKMpHY9DTxMSOeOOaXqImI3D0FMLLjPX6UrSjBx82KhkfJIHHtTYxWIYkdKYwLHjmk5Kjuc9amgAZgrcc9TSDcz9RuDDGQWUEjHXpWXFeQeH7KbUrptgCkgt0J5qbVIxJq7Rl92Dht3Qf4Vx/jGH/AIS7VotDiZl0u1UGd0bgt3Woci0mtDyf4neMYF06TxBqf7qKVyLdC+04GeRmvjb4n+I7zXnk1O/m+0Su5W2hb5vKT8e9erftfeNYdW8T2nh3S5t2maKmJtvyru7/AFr5e8R61LdMhZ8sq4A7AVkrt3N4mRqepG4fadpkHBz1H+f8aNPt2LB35B7H8vXio4bVJjvcrvznc3brzW9pVujqqp0IO4r3NaP3UaJN7GtoWii7dNvyjOSo9a9Z8OeGfLCD+Edfl6DvWB4K0hXePfwQP0r2bw5orSINvIHcda45avQ64prcsaDpKL5fp6iu40/To1UbV+fj6GodJ0VYznqydcV0ltb7E9B2pKBpqS21sI1Hy4P8qn2gNg8H2/z7VICqh6jcNu+9nPatkWhyE8gcnrxU0bfNg+nWoF4zipt2xfT3o2NEi8jBtvQjvirUTZOKowvkYOAfQ1difGAP1ouBbV/TnHap43CgluTVUc+/0qWPA607hY1IHZkBdcAdhU6tkHA4qotyJCAo2heD6GpkfC8n8u9bIGXI2zz1H1qYHAAwB71Vjl3KB27ZNWFcHNUmSSbto2tilikUt6fU0w4Yc/zpy4ViR+tAi0GGMH8KRyM5HT3pmePWlJC4J/WruibMeh+b1qZZDwTgj2qsOMHsKsRkEcdapMESg5zzj8acrYU5GD6k0xSMYPXvmlyfqKtCsOBB7c9KcrnJB4H1pmAc8/lTs9xz9KYrFqMhx68c0rqQegzUETjr0+pqxJcLs+blsdqCbELnPy8H1pEjwvOAPX0ppbJJ/P6UrSFQO4pbhYikJwc9R1xVY8HPU9asyuBGw6nOaqSHacGgLDmxIPlbkHmqN3JvR1f5mPTPpVglguQ2DnNV5CJWJHBA5zUtXE4nnfjLwamr2sibFfcCdvpXyR8WfhOyCdzDkDOV46V92XscTMAWz9K8x8d+GIdTt5WVcvkk59OtcVWk0+aJXwqz2PzE8T+EHsrpmG5VQnKlf88VyIFwZGaVNkCnhh1bmvrz4meAW3NLEioAxH3fwr588W+F3sgxjTftc4QdBWtKpdWkctSmt4nDyXccilotytgg725qS31FZ5FVvkIXHPXPYn2qubd4pCHTqeQv8P8AhRDGYnJbcEbknvjkYFdenQ5bdjSTf5uPnwoJLdqsRMsqlGj+XJzu6/z9KoCd0AG/IPZcZIwO2elXIEX7N/rPvtgjuBSb0JYDTPNLt5m1QM4X5SB29j/+v1qGeTIO35SBw39atSlmzGu+bYP4OwxmozaBV+X94U+Y7u3Hr60vUHqU7bUZbbIb52PUN90j0rWWdZLTMXzSHgj1/wA+9ZUkYlfd8656lumf8M1LZXLWZ+d8KTn5e2eOKq/cEXLO8a0uY7q1k8i8iYuhbqpHH86/VH9ib45t8SvAkFlq9wrapaAQyHd17BufavyzMv2lNx+U4wD6/X0rtP2efipd/Cz4lW8f2loIrtlQDd8pOeP1pSaaE1zKzP2ymgKnA6L3Peq8sQY4PWsjwd4tHirwzYXZaN52hUuU6ZrYOXII/Sue6Zg7rQhKZ4/LFKgITB6j1p7DaTTNrdOpHrTRNxxBbg9BTWPXGPTilYjp3+tQ5BBAyKLJjIZYuuGH19KfDhAqjk9804RszHP/AOulRCFDevFJqwPYcSOi8H3pUXHfJ9aMgY7jnmgAHLDj60kQQ3KM5BVtoU5IHelhJYEnjmp1UlecU4LtABqwI+TntxSj5VAI6dTTwo+hp44Ht70ILaEUg3Djmoo4wBk8Hrip2yc44+lRkEgMeAOuKL9BDVUK3ycHNSrKDwe1QAn5pPuoPXvWdJrTyaisSJiMDbn3+tFwsbJPtnPpR95jxj09qhW5LAevSpkGMkd+1AhwQR9OB2pWHGQeevNITn1/GjIZfb3piIz09c+tPC/KSfrTcY/D0qVgGTIbJ6cUIDPuox36Y71myLgkH65rakTfkcZFULiFhnPFQ73KuV7dtr+mO5rQiO9PU5PQ1n7DuIp9mPIbf1OSMbuBTE9DUA445puwck9PegNvwV5Bp7Ht+lMgYQM//XpFkGCT29aeTuX0/SgDn3qgGNgqSWqPk89h6d6lZSDxxTCqggHg0EtiZLHjkDqKMg8g57c0hjHAHA9RSCLGMfrQJanQKmFwvy49aQvhSDwemTT8OTngDocU0qeQWyPelvozrTG/fPDYA60r4PB644zTlULHx1680kjgYzk89fSizHciZcrjrj1pmzGf1xU2QGx3o4APckZOKm/YVyE4HHU05guAOfTjvQykEY4HqaUZxlu/pTLKczAHBz+NUJWZZSBzkjr6Vo3K4CjoSecVTlUhx3YngGnsA6CPe5OMDr9avwKQRjgVTtHKk55HYA1oQ8/N29fSkt9QZYXdgg9vSlUHGWHXr7U5n4FIOnOBVO5OiFG1BnbnPfOKNygHDYNIdqnI+lJjLZ3YJGMUXsUOPTHUnsaY3cnnb6VIfkHXJA5NNBB/i475osBCzYJ+bGemaUjcPSpWTv3x0qJcoPT60JAKsZ4I/Gkkjz1OQO1PVtvqaOSw/maVgIHhIBxx6e1RMxXIPQelXSmQQOKrtCFJ7e5oAiYbRkdDRjoD6Ypz/K20c96TYQRhsn3pgPZduT6+tRM2Ov6U7ccHORj0qMsAc8j2NK4D1Py+vuKbNIsCmUdQOSe1IrADj9Kz9SvdxwOOORSaAzb+byLCaWV/LnnbjHXpXB+OPFNn8N/AmrazdOitHbOyngFnxx+tdJqE8mqasWR8ICAg7Z7mvkf9sX4ky61dS+HI9p07Swr3Ei/8tnPbjoB6f/Wrlk9TXc+S9d8VT69qOoanOxZ7yZpW39xngVzVz+9RpN+9N38X4mpNSug6DYmxAPwA9Kgty7ByU+QnBZe34V0LRGvqSwQ7mAPCnnHqBn867Hw7aI4VtmFPOO+K5iJw5Cs/zdivygDkY6c16H4Ut5JzErupXjHy1LaZ0Uldno/hDTgY1J46Yx1Fey+HbRVgVh8rADJHfvXD+DNIJSNvlAJwSfxr1XSrMLGjfw4HSudWTO/RI1dOiXb3JPUnrWiI1U7d3BqtAAnHbpmrSspGCfbFNsLAUy208E9x6U8xnb7+9LGnPJqZFJA+vQ0XtuWkiuI+fUVIBn6A96nMPvimiLB479xRdlIaDtq1G/TPB96rGMqCep681LCuOT1zVDL6Hj196lVu+ahj/T3qxGvNMm5PEcd//rVbjfafT/GoYk49KuJEMjPWqTESR5Ucd6sIvbmmRrgc1OmCOBWgC7Pfp605Qc048Jn0pwAweeccZoIY5WBHXnpSE9aFQA+/Xk0uw9c85zxTVwFHr0qaEgg9qhIwD/WpImJxVoGWQe9OHJGf0qNW/GpVzitELYcCB7j2pRkLz+VIxI9vrSgYPHPFMAwEH+NNJx1p7KVOTx3INMLYOeaWwrDSWAPf0pS+/p0/SnD5upwB2NBACkDH4dqCbWK0nJ68eoqCTOSTVwpngc+9QzRYXIpXZSsVGLYIGAarthSxHBPJqZ+M59M1BJu+Y9am5exVnwc55PrWHqcWNzDbz/OtedsfxdazL0F+PY1L1EonmHjfwrBq9s7Oi4XPC96+YviV4AKPJIiYUc4r7OuFWMPuQSAqQQa808W+FRqqyZTdnJwPSsJQe6HaMUfmz4x0Kexv5mCNsB6D5R1z+dZCXCtBHFL97H3mbr1FfTHxd+HIt3lZIeMfMPevnS90iWzWZSnlBDgL3I/OuiErrU8ypHld0UYbxoQIV6Rnqvp04qWO+2lPMk2jOT6kVSmUwsY23NxkszcD2qMvsdFZ8vjovYcgDB7f0rbcxae51Ru02nyvlDDkH1x69xxUEo+UjzPLXqW/rVC1nVMAfMV+8G6k9MZ7Vpwot1ArTfLsJ478A1m9CGU1ZIomMknfGW6eh+lV57ny5NvUHpt7+31rRjHnMxCcDuvzDGM1BdxoyZPzEYwy4UAf5/rVeoFixu0DeTL8rcHaev0o1HeGVl2iRHDo7dQRzms82LvIo3+U5O4heoHTn0rRWRrgIGfc4HJ71D3uM/Tr9hH422fj7wN/Z9xmO+s2+zyozc/Kow34nP5e9fWiT7k4GB0BHevxk/Zn+JI+D/xasLy4ufI0zUStvLGG25ck4Yj9M/4V+xfgeaPV9BhvIrj7TBModG68daxUUnZGU1rcvvjbjrVdwQfvYPbNXZE2t9fWoZY9xwevoKvoZWsVZZPJUM3JHYVIkokUdj6VHcRhwR2PfNEYIXHQjuaGrjJ+O3XpmkaMEDJ6dqFbI+lDSgH+8T6dal6kPVi4BXHv0NAjyTj8qASOe/rmg7lGeTQtBDgAB6UMMdKiLEY/malwE6c5HT0qwGc5BqQPwP1Jpo+YHsBTxHtHt70BqNcYzVeWXaygHg9asOTyB+tVLiMSfKflJ9KAFO54AO+OhqhHZgMC3BBJxWmsixoN3b1pI4DK/wAnOTwDRYT0GrEU5HTvUisIyNvHqatW+mTszApmPGMhuP1qtNBJZuI512t74wRQ1Jbom62HckDH60PGWPJwvTiiMfN/d9M1OzKwCnkUhXKrIVP9DUhBB9/ekdCBy2T256UIzd+fegbYyWMNnP6VG9urJgjd9asHJI7AdDUZ4Dc9eaBmdJG0J+QZI61FKDsIQ85HFabxqVO47frWdODuIAA569jUbB5j7GdolXPKg8itBgHAxkH2rKgYqwHQZ6CtGBweC1UmSyQx/KQOSaUr5ePy5pwIY8NjvxSOvmdTz2qxDfvHJ4pSTj0pyoFGD1ppJzQIaSQMUBRJ1496FG5iR+tGAwyeD7UCubSAjOeV+9xSs20f4UOFRSwo2B13beehzTOm99g5HPX6Uh+Zf55pwUABRTWU544FLzKQhAYYHJ9R2ppXZkDqPQ1MNyccAU2ViW+XGeufalaw7EZXeeeB0prkggf5NO2nGT9cUyQnPqvamO5DKxQ7RyAM7jWZdzp5oxwSfXoa0ZTgFjyPese7cRMSAoyc/jRa4r2Llu2ARu59K0rWQlBuXaMng9awIJzkAcEnPNa8EnmIG98HNK1h30NVDjnp9aeuOp5qGLKj2xUmQR6j2pgIy5BFNWPaeO3c1JtJAHvRjAPODQBGWBBAbk0qjCjHP1pWUZBPHvRgLgD8zQAx5MMe/HApmCxA6D2PSnMu5iCMgelCgKmD255oHcCAOnb9KVRjILYJprnbg/mKACWz68c9qA3F2gMc8H360xhgHP51Lkcj+dMZBjjrQIgdtoyOTjqe1MViBy2SPSiVtrEdD70qNg8/TikAuCV/DmqzDecHtVo+h4o8nccDj6UwKjsVUkcH0Nc7rMxLOFdWZzjjtmulugYYXPQ9OTXJ3DF7hiPuDkt6HmoeqsVEwviH4os/h58PNa8QyuqQWcDJGhO1mkIPf61+XPjLxzLremS3U9wlzNqcpumy3zKOwP8Ah7V9Y/t4+NP7L8M6P4Ujmy0srz3UaNztPCg18I3TRysEHGwfKR8vHpSUFHU2S6kcd0kse4/MWOWX0I4z7etWyQlooX5WdsHHQ96yraXDSIN2UPX1HPFXFAkXYF2qRyyt0P8ATimx3NPQ1e7upIxDlFOwP2PrXtHgbQy0kYf5cc/N+FeW+GbdbeQJ5xbdgEd/evoX4c6MRFEDufIzl+oFYydnc6qJ6T4U0wxxAhOU79q7azgKRhTx7elZmjWixRqPmAA/ireiB2jPNY3udyZIg59cVbjHGT+VVkB3Y7Vbh6c81S8hrclVTjPep4069vrTF6DvU8Q/WncsUR560jKFU45NTqOMHvUc6gDI5I60X7AiDqO1SxKM8dRUYGTVqJRimtxsfEMVaiXbjtnvUMWM4x0q1FHuOapagWoVGM9Perar+XvUEMe0c/rVtBjHerSEKqnt29asICDTFFWUjz61qlcBUXzF9M+lPEW70/GnxxnODwKm24bjgU7djJkPknGfT1pwj+XBGKtrHvHPWkMYGfbtQgKzxDH+FR7CrcLkVaKkVGY+aqxWwkY/vdfapg2c4qFkK9OaRdwJ5xTTDctls9eDjtzQrHcO1RqfWngetUKxKXLIcYB96ruefWnngVFIw+v0oCwgk209TuGagZhSh+OtIRKZhEw9+uKZcy79uDx1ORUcrY6HP1quXxxS3CwyZsDPHPpVaRuMDkVJK/GAKquTtx1qGWiCYDPsKzrlT0/nV55CVPAyKqTNljntUs1RlXVoGQ7uPWqH2BFLkfMzDaQeg/wrcnbcGHY8cVTYYOOxPOah3MZK54z8WvBkVzb+cqZY8MOx618beOfAktjrzKsOYZucen+RX6J+KLRLizMbqrKRzn86+Y/ixoMcVxHcBfLMbcOO1Llb2MJQ0Pj3VfD+64lCpsCkqRJ2HrWBdWqW0i52gqAPMLdT6fXqOa971rwe0v2mRn80SKcgfLnNeXeJtFa0uJJfJ8odHL9Bjvz7VUKj2ZwS8jk4JfKYxP8ALIc8r0x1z9atwXvlPtaTgjOD/jVS8BmIaP5EAxuP3mPrSW7sq7fmly2c7uldJiaF6JTCZof3RI+ZfujPAp/3lVH5G0cN1zyKi+1ukhjb5Rjo3Qe1Sbl4J+Z1HVvxoAW6LQiTZ/rSBhm6AelM0+7Z0JeNlkGSW9R/OpUCygBvmJ6fTmkmAs5c/eXPCt19Km6sAX9ssl3azsGlO4H5W24xyO/FfrV+wT8V7f4g/DifS2uSNQ0hVUxyty6nIz+GOtfk+10zwldnGOGHzbe9e8fsFfFG68CfHW3tbibbY36GF9z8c8cjt1zWUr2v2Bq5+vsq7unOeeagfnrTRM/mmMrx1Ug9VPcVLKny5GSTzxQndHPaxUZSxyW4PamM2089PY1Z2mQcfXmqVwhbIDZIPQUrgTJLGxxu+YdjTyC3I+U56VlXULqQyHbJnjFalvcmWIBu4/XvQpdydFsM3Hf6U9m4OeKaRtznn60S4CnPSncOpAlxmXH8Pqat7wy56eoqpHGI5BhcgdSTzVwncB+gFNaiYDDEA9KmCBIz827FR4weeaeh2ggevNMLsNu3B25BqrKw57VdEjBto4XHX+lV5+hYfp6UdQuQhBIhyvHrUtoGSTduxzjj0qASFlOeB7dqniX5898daadndCZt2uoBX8vqe2WrQ1jTIriAS78YHOelc2oKEktkir8Guv5XkzJ8nt1rq9upq0jn5GnoZPlGIkHk7uOR0oEgjPqe3H86J5BLOzL8i9Oe9BUbchjuHpXEaW7CjLNu2gCnsqkcY461CrnAVuuOtSIeoPNMCJmVflJpuOdp78026XIwWwD0JqeGIBefvY5pDIsEDDNnPtVe5iG3jtVsIyM2eeaJlJGP4aTVwMdl2Pnrz2qVbkRdeP8Ae6UMh8xs9eoqvNHuA3Y2ZycUkxmgl2JFVuh9BVhPnUH8eaxRcmNl2rgHgCti0ZnQErgfrVp3JsPJKDjt+NBPGTUm38aTaOp4J9O9MnqIF2ge3rUF1IEGcj2yasNxknp71RlLTMflO0dx0qld6IXqdKpJOMD6dKfjaOGpmcEY5HvTl5BHQmpTZ1icDJOKTAbIxT2BCjuelNzg88CmAmV3A9cjrmgOCDhfxp7MNgU/QYqIoVBI5+tA0IdoBPJz1z/9emScDhsk9M0/gcjkk1FK2zLBfmHUUBcrybfmHQ+tZl+ixncfpWqVDBm3f/WrP1FFWBgzYB700JlOzxdOpHC57+ldAnlBVRFyQeeelYdmgjVCsm0DnB//AFVrWc6sxK9T6d6TTHfoaSg05UxweaSMll5+VutO3ZGT06cUhgNu31xS5G3J7mmMN2R1HqKTPGO49aYDtuD1yBSBsinIMqct+VNxkYGQB60gG5POecdM0/qOePYdDUbZB4bvzmpNwC80AMbP49z2pq5ZcHg092Cj1qAna3Dd6AJJcBQB2pu4cZ4OO1H3zz1BpzAAEdT60AVZ2Reex6Ank1AWAAB69s1LcQdXPO3kY4qmGGQW78fNSEXo2J5Lce+KsqRkndtx2qpCcj39qnM+CSMYHb1pjMzxHexQxR7fn3HBHtWS1ls0xrkuyRkM2Wb0HvUmro15eH59q/dAPY1gfHHX38L+CkjR9sgh2nHy4GMmsn1Hc/Oj9p7UX1XxJrPii8uWaS+ujFawP91I1wBjn2z+NfPIkOQXZTxklemev416D8cdbl1rxtBb/MyWwLOi/MueT07V57f/ALlfkG/IP3e3Q0Qu1qzpVktRjzRTMQvQnG1fXnj3rQglk8vy34yM49DiqFkEQgMnlHHO/wBq1I0a4lJ35IHUdhWiVwTOx8AW8ct2Im+d1OAD0H/1q+oPBNiESElFKAYIXj9a+efhxaBrqJP4ycnOMge9fVHhG0MdsoP3yBgevFclZdT0KKXIdXYoNg2jA92zWlH1qtChT5T1q0orNaGxZjXIqZBio4RxU2KtFImjB71YjAHeq6A1LGCRTsWWQQaa4yDTUU8VZSIkdaEBW8vParMUfPSnCHFTJFgUwHxRcirkSYqGIAn1q5EMiriNEsXzAdqspFk5pkKY+lXo1GOnNbJAyNIsVahHbrTSMVftoNy1qkTsMSPin+VkVZ+z4+tOEJ5qrENkMceB6UOnBqdlK9qb07UWGVtlIVqxtA9qTZzSsBWMdNC5OMVb201kwadh3IimBmmbsGpmHHem7R2o2AjkPHFVnfOfarpiJqtLHgnjFAEDHFM3nFOkQgfSoyQKgYpcmonNIzgcCmNICKCdRjNx1/OoJOlPdxUTuMHJqfMqxUkfBIqpM9WJyCaqTdc1L1NOhXdu1RkZPXFKzHd04p3DGoM5FDVYFmt3H3jjFeH/ABM0cSxlWXbk5+n+Fe83CYjOOteb+OtMMtnMG2+ZyOewrSLtuYNHzwmkuGlUo2F7dyK4z4j/AA9FxpUk0a7dy87Op6V7IlmW1IQBl3SLgEex/nWhdaAbzSmimhUwoG+fvnvUST3MHFHwHqVk2mTTBuCjbSr9cc1kTTGRzEuGQ4J9Tz09q9d+LfhmPQ7lmKYaWQgOq8fzryee0WK5yZNrNnjtnrit4vTU5Jx5XqSpA0Tt91oxjlm5z+Jq3A++Nh1x82d3b/Gs43Rc7G/h4+b5R3qaK4CnnoQBn7tU1cz0LxKlgV+THp8ueae5WUhmf5+m5eo7c1WM0jbPn3IcjHenb2UhfvAdcMOvpzik0IuGFljwj7lOSR3z/wDqrMXVr3wxq9vqNjctBPE6kEfKcDtV6K6D7T0I/hPUnPp9eKh1m1W+tmkX+EcAdScH8qS03GftZ+zZ8SV+LnwU0DWVGNRsUFvdMzbiRt4J9a9MjnKuVLbvevzy/wCCXvxduYZtS8HXk37u5iKiN2+6RkAmv0HtLaSeEyjbtGVPt/jWW2xlJalrzdi4HOfWoXIQhuhNO5UAdD3xVeWItJvLZx27Clcz2GyR+fcKS3AHSrMcXl8dKjRF6nrjkip13YweeeppWENaMfWmOmCB296dcMwQ7SAfeqNtdGRiGU7geeeKV7Ba5Iz7W569hVuFwy8VVlQE7ujDpio0uhGcF8mq5rBY2FK7cr9KYCE4PJz19qrRXGRuRsgdiaa12xDAED/aHrT5h76FlnBJx/Oq1w4ZOGAPTgVQvL64WMfZ1Rpc8784qBJbiOVBI2d3X2+lDYJWNGJSg+Y59+1WonO9R374qlGxK/N1zwBVu2Adsr9OTTuQ2WWBZiW+6D1Heq8g3E9qsSY4DNgdsc1GQoGPvc4yKdiCAxAr7g54p4OCM9D608rhef07UwsVPzc+9SIPLGQfvY9aVABz6epoGVH6UZyxIXaM96oVwZc5OfqKF+UnHGaeucfzGaQkAnpmkUIx7nt60oGfm64pGUg5z+VSRKrL97k+tMRSnQZyO/WqUo+8o+X3xWpNEDjPGD2qhMgwSOcVI+Yz2XaVPUKMVpWkpOFIxjv61VVQU3D5wT1FPWURMSe3H3sDNUroltM1FILAbsU8c8Ng1UhuA6Ajqexq0rDPp9K6FrsY3ewjRiXIHUgitW3tV8gIV2juBWZGxQ7h8xzgA1ubhJHuI29Mg16GHSTb6nPOT2IFG7IP50+Q7VBHXpxTTheR9KaWDNg8DFeTc9awDIBB5x+tIy+Z9acVC4A4HvSA49qQepGyupAX7opyr+AHXNSh8sOhpHIXPbPTPagEREKF2njPpUbsFT17HNTMwC46/Wqk+due57U72CweYEPPIrN1GUZyeg/CrO8gn5uaztRQyLgnjPOaa1EyFLggDFaGkqTI7HoTkD3rMjjDLkcD2rW0JxGzxjtjk9qqQlubeCv3jjPpSbjk9uKTYu/J69M0oYkEg4A9RWZYA9e2KcW28j9aZk9eDTlBByOg7GgAAwPpSpJvGTx2pxGDzxmkUjseR60MYjoWxj9KYxw2D+tTnOMnio3Y8ZbH1oAiJDL6euaZIVXOeo9KlKblz6cjFQTLuGT+ZpD1GrNv69qezFgcNjHY1Bjb+VOVyqgntSG2SqnmhsHj3rIvpvs0yqOd3p0rSMpUn5sH+dVryMSL7+tG5I21uV243YI7Gi4nwyKN28nk9hWPKZIjsXuc59KmUuyb3+8eT70rlKwlnL9s1ny2beVYEAV4J+2P43XS7eaEPgRpkBm+8QM175p6iK6E4XGz5ifQda+EP21PGAv9SuLVn8sAljMG5TJx+HFRqtQvqfH93rs2pavqN9O7vLdyFwG+XA7AfUVmTYm4b5S3zY7D2q5qcCW900W5XRFGJQ33j6e1UpDv2tJ8z4wyr16/yxVqyN/UlgXeoH3QCQD2J/wrR0uOX7QiqiPh8Of7vWqcCNu+TqeuelXrWKYXccQby8H76sOafQZ7L8ONMSO5Vn4OQdw7CvpjwpHEltg7SwGR6ivnT4XxthCfukg/N37fhX0Z4dg2QAjvXFUudtFWR0yHdg96tJVNPlA7VPHJzUnRc0YiB9asAZPt7VnrdKhB4wPfFNuvENpaxgu+FzySegrWKFzGwg3AVKg5xXJS+PNKt2O25SX/AGQ/I/OoZfiTZwt8uNx65bkVryMfOd2ijGfTtUqyhOvHevNpPiraoSrK0RPQ5GKz5fivapNt81RkABd3NPkZSlc9b85S3WrUeCnFePp8T7aE8Srx1Ibp+tXrT4tQSjYswf1+bijkuO7PSTqUdrerE5VlPUhulbVvLHKuVIP0rxq88WJcxPIsmMDOQ3Iq74X+JdvLDsMgjePIKu3JPSi1tilI9jjIzwc1bjYAVw2i+NbW6mZBKoZcFlLciupg1CK4UFGzkZGa0iXe5qo4Jq/aP5Y4IwawlugO9W4bndxk4+tap2Jep1EIUrk4qQbRisq3vvlAJyMVaW5G3k1rdGWpJOoPSqzgKKe0w61A8gI61LKQpOD1/WkDYPNQNIc+1AlqR2J2fmjcGqDfmlDjNAiVhmkjXmmGT36Ugl5pjLDYxxVOYZNStNioiwY0NDSIJFzVSVSK03UKKpypuPWosyrmZK55qs8pHer9zCAMg1QaPuMVmxjPMx3zUEz7u9SP8uf6VC67s4xmpuyrFdjzmmOQRT2TJNMYbRzSEVfLLSY9KjdXg5PrUrEK2eRTWbccNz9akydx6DzErn/EWlfaonUcF0Iz6Vvq+wGqt+/mRNyOB3pNtGbvseBajBBperQSzhtiShQU9TxzXYWelRCa5tV+UABlA5yD/wDWrB8YQYe4/iPOMfpXQ+ErqDVtJsb62bJEexnbqTgcVpe+5zzulc8E+OngVbqB98e54m8wBetfKXirTWtWkYQ7Vxgbe1foh8R9IfUYGmkRWIXqOpGK+O/HWipGNSkZMMgYKjd6ako7mE3dangouFUqPusox8vXHv70seJYRKr4kIy38XNSTR5uH3Q+Uc/fb2z+dM85YkcnkY2/L65OOfp/Oui7ZzFqE4jVX7jdnsO351Ykkjd0/d7V7/xHNZsvz26vv28YP14P8qekx+YrvwD1PRfela47mhHEokYp8hAG4t2HJxk1og4iA/hXI3eo+lZEBuJ45Ylj3nk7l798Zq3Z3SqwD8MAAVdvwqWiTt/2afFsvgD4z2V59paCGSRSxVvvANz+lfth4R1iLXNJguYZd8MkYZCO+Rmvwa0y9OleIra78vakMoJPbb1NfsZ+yj4xXX/hxar8rlQCuW5xik11ZlN31Pb5EDPk81BOFjOTwD6Vb8xdu7pkVSuLkk7RtKDrntWZNhFKqfl6YqUSgD0NZ1xd4dVHpyT2p8E+85P0pbBbQszsCv3c1RtkClnbgsc89qszSAjltvGOTUakEYHTsRUtAO+vehIt7EDjFEgYMu38TU0PzKCOabd9xDobVY14AH41HcQ7VIQAE988VcU/KMcnFRzLsXPTjtSeo1oZoQEZLc578Vlax4vttOvLWxXaZZTjkdBWxKQxwOCPWs1tJgmuhPIMsrZ6dKfM9jS6NONjNDlflGMjPWpbXcMEcn3qOOPKhBxjpitex0qNIQ5nw3pWiVznbIwOMnqPTtTCocgL9wdz3pzEE7VbcQSCRTlQcdvpT1RNxm1dpO7J+vFRuO3erCYBK0x4+Cen0pXFchVsdeT705UyrE9PalK88dutORgSMcDHfrRcRCQen86f0x6D0pzRk8noOQKMZ/8ArU02HmNDZ6ZNSrEUGfTk4NIq9exHpStyDnn0x2p69RjGUDIP61TkhDAgVakbPXnFQupJwOnvUskovBsAA4X2phQMwLDG01dkUmq0pCL97BzSuxkAnMRYq27nOD/nir8cmcep544rMZgrksAyj19KdFckkANgf0pxm4icUzVtZc3KDbkg/eHQVrSaii4Xn5qyrGVZGX5uhxx61du1WDa/mLj03DmvWw84xTcjmlTbZfYjGOvahSVx2WjvxwDzUjDC4U59cV5R6GrI2GwZPP1NRq2erVI6lifT0qNkIU7uKLjsxyuAfb2pXJx701Mg474p7cjG7HGaaCzI3bEfr71XZQxy3WrW1V/DvTHjGDhck+lFwKjRDnHI9Kz72IbWy2FJ7Vqsoj4z1rI1lC0LIrY3dCOOaalYGmZyOwYKenoK29LLgtt6Hv3qqlgvkRMvJHXHOK0rK3EIIHBzkk0Od9AWheRvz96cYgVPbPYmkKGPGcYJpTn2waVxt2COMqT6e9P7EdPpQH45bketG45/xo3GLhtjHgAd6jCgEHjnr71ISQmD8w/nTWJ3D5ePUUmA8YKHHHbrUDtuOAvA9ak+4p7fWomOSMfjQO4GQDJ6fSoS5bI7HkA092Kj3oCBhg9R69aNx+oxYgSM8H3puzaxXr9asKuCPQUjRgggdj0pBYr4zkdie9MdTzn5uMcdqUSYZl/iB60bWdGOeD3FAkZk1qJJRu3bR1PY0ahiC2JXnnHvWmIMKMc/WsjW5JI7fChWORkHjjNIpGPqGrvpVhcE/caJvm9Dg1+WP7SviybXvHFxaLNtjPyOA27kE/rX6i/EBPL8K3d0X2QxQMWx0+6a/Hn4kamNV8c6pcJuCGdwPfB9aRrHUwopFiLId3P93pgcY68fhSuzXNyxKKssQAGz7pHb9KrNcbSyN8rAfKU6nv8AnU8Fw0i/P94DA9cdKdi9SYvsG4fuhkfMf8+lXrIxy6jEd+5V5x71nAjB3vwTuJXpwMgfnWtomJr3ds43ZHoM0ugt2fQXwus97RZdSvGD6V9D6aiwwIA2eB06V4b8LYQIYB97cP4fzr2qCUQw88ADvXA3qd8LpWNR7oIOTz6VS1DWxYrvRt23t71lX+qgNwSTXJ6z4hSFzEz7ZT91S3J96uKuWrs39U8YzRAMfkDAnaOuO3NedeJfFF7fO8cUsipnna3IrSMM+pbHbc+e9WoPBhnYNt2hvvHsTXRFxiX7NtaHnU8l/bIdkxdmPyqW5AqB49bkiLmZ2Y4+U9u1evQeAUPzBcMOme1XU8GLESSmAfXp61o6gey7s8LvNT1y3jUTKXjXptY/1qxb6ubiEtPE2duAR2PvXsN/4IhmBBTg/pXM6j8NZGVmi3KBnhWpe0TK9m+jPNpZbqVXEV2cbsEbjxVizur+Jx/pJBAAAauxHgWS1+XYSW43Bfzqvc+HZbKSNDG0i5PKqeDyR9KfNdD5JD9L8U3VpIsE029WHO70q9HOTcLd20/lLkkgt19/yqivhmRm/wBX8p659MVp2OjeUqKI/X8aEy0ma+n67LHqlle+dIs6AxuqfdcHpn6V7V4W8SPNGkzPtJG0gt0rxjTtMCjITLqcCu48PSTQKqDkjjn0pN9g5dT2GLUmlhDE7s9MGtqwvYobM72/edefxrg7K9IVVORx61rwXpcDLZGOBQpPcux2VlqIfJB49600uww69K5Cxuug6VswXORVc4uU1zc9s1G05HP8qpiTNP8AM45q+YVifzs9TSGbFVjLzihpcU+YLFtZh604y1Q838qcJ+OtLmFYueYaY0+O9Uzd7Tz0qGe/RQTkA0ucVrF9rkDAJxmozrFvBFuZ8P6EiuQ1fxCFRgG6ZyQ3SuF8VeP4tNhbfNg5wB61oqisJt9D1S78XRQkuzLj03Vg6x8TrTTNqOyln6Ybmvn/AFD4m308zCFQIlONzseDjniuD1nxNd3M7vJcuwOQMt0NNVEyZJrqfTEvxchlkEMcgznBZT0of42+HtPjkW8uT5kYy208DvXydHqN1LcgfaWjJIydxUVHqWsW0jvGp86RPlc7twJpXi9DH31q/wAz64j+LGhalCtxbXiGJv49+4DgmmJ8UtL8wRG5SNjyr5Bz+FfHFzdrHGSitHCV52NtokjniCXKXEqPsx945xTUIvQtVGj7NfxtaPJ5i3amJuAu3p+NSnxValjmUYHUqwI/nXx1Za5qNhbsrXkrgjH3uh6mrtr46urWUedckxsCTvbbj/JrN00aKq9j7YgsxewrJCyyq65GP/11TnHlSlG4YcEelfJulfG3XNCnjGnXrPE55VmLLge1em+HP2hrbUoidXtZred8DzOqk/0qXTaFzNnshYYqpcDcDnGM1maf4mstThSW3uFlQjOQ3b61oeespwvJIyKzt3Dc818fWGyVmXaucH73tWT4NmOn+Zb52Rk7lXdwOTXfeMdK+12XmRrl48kAdzXlemXjC5dG+Rlb5lPb/Cri9LENJqx6HrFqup6bIoXBK8se1fKnxh0X+yr9QPmilzkHv0719WaXeJPZOnXIH8XtXivx30FJokm35RQSoXtxU8nMzmlFOLPjTxvoqeYNvy7Oy9x1ripgIxsJ3Lt/ya9O8SbJg6P8ygkfK3IIJ/pzXA3lqsUzqOUQgkHqR161tFtaM4inIgZQnRSvC9+g65qexkSGILK+SxI3t2HNMkmjJUqd244O7t1GfrTWVCQBxj16CrZN2Wba7uoL4qEUxA4DI3yke44q6Au92+XzHB+h5rPJWNYfJ4x8zNu6nnirsMoCszYLMcjb+BNJrqBNKsclu0fyyM3VT3PX2r9A/wDgnX49kmt49Cu5cvDH5YRse35//Wr89kjbl/73GfpX0L+yT4gvNK8dWv2abyZl+ZVPVx6VDWlibXP1/aEhuMbe30qpeWSPFwud3BxWZ4E8UR6npKRX3FyigkHqK3iVf/dHpWaWhGzOY/suS1lcNuEa8AMxJNWkO0rjlfbpirepI7FgjcMec9qpoflCDgrx+FAi+hWRCMbj3PpVYHyiY/uqO9T2oZGHzcdeaW8QmUsBjI6dhSsK4wuFwOv0qeNAoyOO/BqJVBFTQjao7Z7U7BoTRMU6gY9DUV0C0YVW2knmp+QOcGoLlicBcUuoykEyTg7iODnrTxH1JH4f5NOUcYHGPWlDev0z60JWJb6DFUq2en1NXY5GK49aqg4Jzx9asxHIwG961WpLJbK3Z2YFtpNSyRGMheRt6+9S2z7G56D17VoX0JlgSVNpPQn2rXkSjcxu0ZQTbye/pSSJu53YPrUqqUBz0z+VKWwpxjp3rLcq5WC/L1z7ioSCDgHHPeppF2jI3DnoKQIHwS3GOpqRCr8pIHJPr0NNZMuDuwO9G/YdvcDk0McLwx9ead7bAPZOQByB3FIuGBx2piktnHU96kD4BHcGnuGxGyk5J+uKR0Cdf0qZsgZ/Cm8Njvz3pNWAqyxgDr9Aao3SAIR1PtWjdEMw6g9qyrl33Nn9KiTGU2cFxn5T15pIVDctj69MVHdADazN05IFSwxhog3RByMmpT7gTRyOkZQfe9elHmsFKv8AM5PGe360i5Uk7hz0pxy+M8/TvT17hc7PilJwuev0pB8vB5OO1ICQD2xWhvrcUKWII4Hemg7c55x0oGcc8eoFSYz14z3oC7Is55HGe9OYnBxzxilOB06e1LswMdPc0CuNz1z2pHORzwPSlLK+4cnHXNRykgg8+mBSKI5mCr6elUri387JHOB0q04K8nkVJDCGHPGetO6Aq20WyMAtjIq3AxifAb8qc6LETjkD0p8SrtI6d+adhdB5z3/WjHOOfrQw3D0PrTQefb3p2Adt28jke9OLg/w4UetAbAJPSkJwKe2wwZcilxx7/WgP8uevsKULu5/nUgNIVl56nsaaqjvxT8AkkUZAIz1pD2GlACTTRgrxxilyDjB4HGBT0AO7PT2oC5G2VB74NMZtzFT09RUkjAcD8zUL55x+tIpFfagZ+5yeakVRt9aWP5SxHPP5UO+No6mqswYLtVj2HvWJ4htzNPGE3ZDAnHQjNbOAoJP3vftVG9kZJFI6k9eMVNxnnP7TF9/ZfwN8SSwbrZktwC27nkqOv41+MK6hLe6hdTO7u7uzAt0GD79a/V//AIKDeJpPDP7PV3BG/lpqMqwu/cAKWGPfcq/5NflT4aaG3tnTknZgF8Zyf5UmzSN0iO5AWLO/B3YJbuas2iKqF8ZI4Pz9Pb61CFWW4a26qo3A1ZkQMNyIqY42+tK/mVzX3JDKjna/y5zyMZrovDkCT6gvl/6vjKt1NcukDsCW2cHgH5eO/rzXaeA7RZb44RiARkjp+FTJ2RpFps+kfhqFFmibNrAcMe1dxf6qQpQNkr6N1riPDW+2hSNVxJgA/Supg05p3LMGPfNcV0dqGrK1yhIznpz171JB4eF1dpLLHll4DtzitzS9GGRngk4ro7fTREwJUEDijmb2N4xvqzG07QEiGNnHY9iK6Gz0VGQKPSrlvbbVHpWlbKEIx1rVGyIodGjAxj25AqWbSodm0j860Y5OKJPmOcVpYVjnrjQ0YYXr1zUDaCGIB27e4710oUClZVNPYZyj+F4HYEqrLnPzdqr3fg6B1J2K2e3pXZCEH/61MlhI6dKBaHnv/CHrbzAMiyITnPYUSeF4SyuibAOWHvXbzxgjBFU5I8jrU3HbW5zUehRsQwTB6fWr1tpojGMYFaioF/8ArVMqA0XKSIbeNlxjiriTNGwA6UscYNSmHI460+YVjS06c5HNbtpcbwMVzFr8vGTW5YSZPv0pos243OKmD5qvH90VIh4rQkVm5zTd9ObrTCvXFMAZsU0y8U1jVaabaDk0rjsLcXWxWOcY71z+oauFQluvQEVZv7w7CqnBPrXG6reSebJH0z0IqWxWTdjJ8S+JlhIjV8OwPzbuleV6nLc61q0oV1eFFyCfUV1+qaPNqlydzscE4JXb+tMTQvsoMSqN7DLHbRzJFcltWcFewsZVixsLD7w6E1ktoLLcPJ80jkZAboK9aTwpEAD1J709fDcUThlTLE45pc7QOKe541d+G7ufBYY3HGFzxWQ3heeGR1EJIySSf5mvomHwqkhAMe5vbtU8fw9S4my6qA3X2FNSZn7OJ84roErgoeQOirWpZ+F7+9YQ+Wz5X5SG4X8a+iV+G9vDuzGMdiuKv6f4PitcpGignr6mq5psh0o20PBrX4QX1xa5l/cmQ/Ns6k45+lWk+CC2seJ2luFPLB+or6PtfDSoQ2zB9u1aVtp/k7mYK2eFVlzgVXNIXIlsfMS/DSK2idIFwnbK9KbF4Xmsd0ZTKEYIK8EV9N3ug2txFhbeOMn+Je9cxqXhlTlCq5HSqU3swcWjwy2a68OXsD2XmRxL96MMdrD6eteg+HvHgmkCzN5bjoHq9qHhkE8ptPqK4vxF4durGRLq0dhIhO9NvDDsKJSjIyba3PVf7Uh1K1YB9zH+EV5n4ms007Vw4l2o524PHPWq3hfxlPDKsd/C8BU9T0I71teLrRdV0tL6DbKgYvtXqp/CoXuvUzctdSXQbgCXY3IbuO1U/iNowv8ASpfk3naQAe3+RVPR75Ps9vO0iiUfK0Y6r9a7PU4V1XSFc8M68sOhH+FPmsyb6nwZ438PGx1GeEJsDZJLdARnj615dr2mTxx724lXIO3vX1L8WvDosr26k2eYpJZP51886rA088jtvVJBlQzcr1qru92efJWdjz8uUZVU+WR/PimvKFbPUE5zVq/hNrdlG+YYzv8Au889u1RmOKXO3oRk7cZH1/Ct0yGxoKqGV0z79vWrMBRJQex7elUwsq5/jYZALenWp42YoR90r3b14702It2xAOVxsGQQK9R+DniF9G8UWtwv7tYsMHHUnJ4PtivK4WYxsW+WPHXdyfXtXafCvUvN8VWunvtCSsEDPwASfUnpis5W3Gj9fvh7ey61pNhqsfz/AGmBCxXoMDBP6Zr0rTdQMxUH5kxzIvSvD/2bPFzWFgmh3ixyLCNqP3HqOv8An8TX0HujwUHyp02DtWMbsmRFPH5i/wAsVTWwWNiR65zV9CFxgdOgFDHJ5wQapozKQURt/hUpCykDoM06RcnKrg0IQBz19KkRG9sUJI+70zSR5HXgelTODJ16jmkHIx/Oiz6BYVXBPqO5pJYvk46HrThGQeOKeV3RkdCT2pW7j1M9gQ2On1qFiVYD5j65q1ImScioXh3HB4z3prUljGOME8VagUmoCu4cHI659qsqBGnLfN2zVbENstRy7VyGzirkeofZYXXqP7h6VSixjB5pWRpQfYfnV3fcgRrxZZDs4zzilXnLHp19qg0+yAvY8ttdjjnOAK2bzT5UIESq6A8n/CnGLkrolyS0M4gsvzdP5U5l+XccDtml2nzXRvlZeopztgYHIqRlQqQ3POOajYjqPpxU5T5jlvfmmsoGMdOtSwEU5X6dqBjIz9aNxBGPzqTdxx+OaYwJLnAXFQyEQ5zx9anLYz6d8VSuJQDjr7UriGTzqy4IwP5VSeLcG7j3qwFDtu7U6dIwnoBz1rNjMiSJSS23PbNQo37053AAfWrVwxkBCHB9D3piRMrbh8474pWANhfGevv2pCBFuOefQVPsz14GOT6VKtsWOV5x69f1quVvYg60H0xj1oBGfamYOR2x1Ap2BnPTvWljq1Hnp6+1NViQc8e1Lg4Pf6UhBwR0xSAXIHBoDZGD196bznnrT/vYzx7etACZwD/OosAtx19Klbjr90cZppAB4zg+tDGRiLrn9acB5WMUCTaDnk54xTdxZSen9KaQDZBuIfcMCkXcreoPeori5S3wG4FSRzLJyrblPTFMCyDuH+NAOemCfahQMDtS7sEDvTAT7gGW570pI7c/SmmQBgOhFOGcZ6UX6ALgMc9MetOycCgD5vUe9OYY4HP0pDXcjzyQPxpMblOfWnFOf60ISc5pajuMY7T6A+lOU5ztoZQD70fwnmlYCCT5jxzz0PelIJPzfpSkEjPT6UrCgCuzbSQKZK23gHJH61L90NnjJz9KiCk4J7evegaGxuXTI6+jVk61dsl7axngM+Mdse9baKOg/MVl6zCjXNqSesigk9BzSY1oz5e/4KfJCfgtbxttQx3MciKG4YnAA/X9DX5n6JbNNbTSuqovlgqU6EYyTX6Qf8FSpoX+FqQI/wAySxZLN0OCV/RWr86fDDiPwwu/5kdAm4dQaG9DSO2hVtI1MzHpydufl4/wqWbemA20eiyd6rBfs829vmZlB/U9KnaWNkaTf5mOMenX/wDVUmiQyW4OQu/knn25r1r4R6VNdXAbZn+IegryCMm6dfJ3KAcnHUdK+jfgppRvUE4fywFUFR0xxWNV2job0YpyPbtP0xLe2hPy+cwBJ4rqNO05JME+nUd6z9JsWmdVbhQcjHWutS0WBRtUD8a4leTPRjHW4+2tERAMcjv61ZA21GjhRjNDycHmt0jaxMj88VYjlwazHm29DTlusjj860BI3Ypw3erAPFY1tPnvya1I5ARVoTJM5NOUHiml8HNPRxVCJoxmnyRZFLAQetXNqlaCGzAuoypPH41nSg5PrXSXUAYk1lXFuM+9Zyiy0zMBxUiGnSxbajGQelSi0y9DiraqGFZ0cmD1q/A4Iplbk0UJ34zwa1rRduOaoQ/ezWjCwDDnFUh2NSEnFThhioISSBUyjNaIgd0pjd6kIzTGGKoaK8oxVC6PBrQm6Vn3IyDUsNzDvWwc85rnLi3Mk7E9OtdNdqNxzWZNGAScVk2Mxmshj7oz61H9jw+T6YrTcgcDioT1pIorpbj0qQWgzzUyELUqsM4qhEljCEPtWxFtwDWZAwBFaEbfKMVpcixcTBGMVcsoRuB4NZ8TZNaNu+MVaZDNSNVAA7Uk9qkp3Y596iSTA61PDLnrTvYhleS32j096pz2quGPVsegrSvLgKOKzpLgAHBqW7om7Ma7sIySCNxrAv8ARxLnCjHvXWSMsjf1qM24ZT3B9ajYN9zxzxJ4ZUlhs556VzlhcvpM8drI/wAj8IXbg9+le33miwyA7lyT0rhfGXgwTKHj+VlO4FeMVSlbRmUonA6w4stURk+WG4AUMF43jn+Vd/4BuJNQ0OWK4RldHZRnqRziuGupIrmBrO7Ri8PzK3v0rpfAuqRJqmYywhmVQF3cbl6/nTfYzscF8XdEaeGYOmQucMv+elfI3iKzNrPMsu9X3H5V7AGvvz4kaE09s7qmFfJG7uK+Jvi3oUlpdTOsfKk/MO1aw11ZhVhpdHk+v2qiFZxwO5PbkcVjKqr5qL94HOPunH44rp5LWL7Cu47lI5U/wnjv9aw5UxOAPk29l6n2q72ehxtFR5QXz9AR6mnRRHYx2bZDwgX5g3WlvEVtyR8Be46j/wCvUcNs0cR2vyvJL9elXuFmS2kbudknTGCW6DmrkLy2d3DdQ7ovKOThu3Ws+3ZokBd9wbnLNwK01RrjKnt2XqRUN9BH6IfsvfEKDU7jw8HfddTlIpGfoewz6cV96SKygZ4KjGT396/J79kq6e6jk3XCW17Y3MRiiVuXj67q/WDT9Qt9U0OyuIuZPJUSH3xWS0ujOTuPAxjHHFJIvG70pVII44BobAHPX+dMi5EzcHsaiXI685NSFRkH1pQpPTkelGgNiMQF469qiVgpGOCT3qw8QwP5DtUJjJGDx71L3AsxkNQRySG/E0xTt4ApxBNAk2ytMuGHzcetREEcnnnvVmVgq428+vrVR5Qx2gY5wQTSBip1yPyqaRNyqTwveoonOee/rVrkLtboPWtErkMWIY5HA6Z9aVpAhx0P86fESiEDJ+tVp28tucn6U7MzZehLF0Y8kcgehrZhndRluM+tZejguGkzvjBwAex5rYVN2e/1r0KKtHVHLU3KeoWizqZY/lkxgse9ZADggDkeproZISMjOM8daqmziAYnhj37VNWlzK8dy6cujMdlAORx7UDAO49fT1p7yIZCEbcAcZ9aQMFf0OOa4DoKjKyO+fu9cGnbiB7e9WpF3IR1B7mqbfKccAjvSCw8SgA4X8artDuJJXn2p6IwB+brzz0q1FEVXHV/epAzivljceaqyymViB8wB78Zq3eFWcqG6dRVURDcuPlIqJX6DsivIpRt3/1qfAS2V29R1FS3NuzsSJCGHSrdha5RCeX75FEU5MAsLHz2CHdknGDWtaWy2VwyybTGBwT2/WoLU/ZbtXOcE914rSmlVwWXkenrXtYamuW8lqcNWbTshgQKe/PrTuAPSm7umOfrTgBjH615Z6lxq889umB0p+0jHf6U15ApH9aepKYNTsAgGPm6dsntSHGM093D4I49j2pgG5jyFUetNDGbsKcd+1BB25J/+tQwP8LH2xSo2Q2T0J60XAb5eSSG49BTciIHHJ9z1p5fAz1I61TvJGWNivB9qa1Aiv7KO9Kh/lxyMHqals4vKUKq8DjBrKW7eV2UH5sgnJ6VsW7ZRc8UWsMtL0qNgSRnI+lSL0/wp3p6UxEJU8luRT1ckew4xSsmAcdT605FwSR070BqOGQOeKkBPY9ulMDDGT09qUMTjPHrSLGsSPu89jmkBBBA4pS2V9KazcH8xilqLQUklef17U0AqQCMjuRT9wPTn6UvRcn9aBkXODn8hQRgc0rEZx0FMYluOtAEcuWx37H3qMKcccgVNt2DB5J4pMZwB+VOwyMMVweh9KralI00KBPvI4Zc/WrpjDk+3rUUq42/w49aTA+E/wDgp3cteeFgrcRLNCxXsdqsvT/gVfF3h7Q2i+G82qS7o0jKx428biP04719v/8ABSCzUeBp3nTcxmVozn1zj/8AVXyBZ6haXHwGhtrbdKPtP7xn6s20/LWX2bm0dDzV8SYx9wc+/wD+qo7tkKsg/dvkFgvTHWoLd5WkJKMiJ8vzLtB/Oq17Kbq4YPubHBC+men5UrNGvmWtGeZrkJNtWLfgg9WHTHHevsv4IaN5OlRzOuxcY2rXyD4Vsxealb22zfukBDH+EDnpX3n8K9Pa30uBD8vyjhemfWueq3sddGHU9A02zSIBlXB6nNW5TjocGpVhKjOar3GcHHWsk7HamRNcbe9QPedfSoLiTbxVGSfGeatO5aNBrgnoakhn9TWQbn3p6XioQWbA9a0RR0tpJlh3zxW1EwWLcW6Vw0WspF0bJpX8US48tSVJPU9Ca0JO3MuehzUZvlV9oNcHLrd8HyHwCeRzUUGs3iksX3HP8OaqzDQ9Lt77B5OPrV5L9Qg+bivLm17UFAZI2mIOSFbFW4fGRRVimUxSE4Iyefx7UMOW+x6NJdqRjdmqckocn0rm7XXfMyCxwBnk9KlGtArk8HPes3LUVmasoyODVR+PwqsdUV8EHtnrUUl6G71LZaTLiy81etpc96w1uPerUF0VI5/WlcZ09s2R1rTtl561z9jcZHFbdpJk5zVJj6GxAeBVtVzzVa15xWnHECK2Rk3YrBc0jKauGHFMaP5aqwcxnyrlazrkEZrXlXrWZdj5TUtWGmYdyQQ2ay7jqa0r4nJ96ypzj3rF6FopSnmod+Qf6064baTzVR7pVzk4+tTcZOX5zmlFwAOtZst8ADzgVVk1DaeTge9NNjOhivRnrV2G9B43Yrhzq+JAN3y57GrcniKCIbBIGbGSy84P0q1dgzuIr0E1pWtxv4rzq18SqzEBsjr7iti18YRQJuOSc4IJq1cykjvllJX0/GpVnwDz0rkE8Z2yoGb5e2Mip4/FllL/AMtNuTjaSMincnlN66uuvzdKzJrr3x75rNn1mO5clGwPTjmoDqCsxG786T1DlNT7T1x19anS5OOvFZEM2SOc1bEnT+lIhou+YHPXFJd2iXVuykK2e3rVdZQOc1ain3DHWi5DR5n4k8KCOR2RdhzuGPWuN0+1n0C7JUbYkk3r689RXumpWa3SHdyPevP/ABFomVdWXaecbqV+5mtHqa1zBHq+kBpX8zK8Y+ma+WPjZ4TBiuAOOCPk+X9e9fUfhO5Lac1rIvzR8buMmvO/iv4YN/DMdmNwOPlqoysyXC+h+fVx5tneSW0nyO2cBujDpWdqIRpvO+4yYDeg6/pXU/EmwOk+IcSoyAMVDr1z/QVjSQpfRMy4YheR+ua6HI8+ceV8pjAsyyOP4WGc4xio8PFFv+/k5I7/AM6arxQPJbf8tFxk+vtUpYRJsb5i3dug9vaqV+hKZXilVZssm9cYC9vetGKRs5jbauzJHpz0qu8KsF28Y5yvfv8AlVtP3TkbP3Skc+p9KlkPQ9W+EcslvrFvc2c0lvKhUB4W2k88g461+svwP8Vyar4StTO8ZmKhWB6nAr8pPgnZ3F7rFnIExbrMAQv1r9PPg9pbxWqTJ+5iIxgfLSvfQzex7YPmUE8Z7DoKYQSCGwcHj6Uy0kVolU8Ecc1IxyMH9aCNyPG3ouc09RuAA4pCpPt9e9KTwcUrAPdsrleg9Kic469T0xS5IGN350pUscHHA7UWD1EUqPqetP5OQOOOoqMxhfcj1p8W3eS3Yd6kCCdSiH1PrWdKAWUnnmtW5QNz0HpWfOBGDj64osK5TlvhaXCqFZlcdV/hNaMd0s0AIOWx1rOeMsxfblscA9antY3C4bt0xVRdiHsasUjbCp4x3onLZyOmKZBvCDPTFWduRzWl0SWtMk2WCFvlkLEso6/54q9FdEkgcVisDE+5fxqGa5eNsruGa6o14RVmjOVNSfMzo5JAoyalht1lUMeQOcdK5dNUkUbWbJ7Z7Vaj1KWNdy7iR6Him8RTasjP2dnoNvrWKC6ZE3cEv/8AWqNl3Ic96bJfNNIGk4c8D0FKuGyDwMda4m03oajdxC43dKrSMMgDmrFwCIyF4x3Peoo0AjLbefU9allWGpx823mknlwvXBPvStIiHIb8KpzFnX+6c/pQxXEIyM5ye596YzFaWLJUBunf2/WrCxF3x0HXJpKJDYQRkqpPHcir6RCQj5cgdgef0qONVReeDV3TQwJc8q3Ax2rupQTdiJTa1NKzjjWE+YoIP8JFMlt1Y5X5B6CpthUcdDzzT9m0ZPP0rvTs7o4ZO7uZpGOT2pWGBkc5owSeO3rRknH5V4rPcBHAB3dB3Paq0N01xdyJwEUfePrU+GU5+8O4oVYoF2hcZNIB0gIGaRsEYPNSklxjr65qFyQ/3Rj1Hah6bAJ0zz16e1AQ7snqaXO3jmkDZck/mTS1Ac6ggZqhqChUyWwB6mr5f04IqjqIVogw+bJxxTV7gc+jvHcSSfwe9b9hL5qAng1gyExPJ5mdo7DrWzpbgR7t2QOgPXpVMdrGpH78D+lPXDDnp796YjGQcdDyc09cq2TwfakGw4gAZPH0qN14x29qfuLMR+tAOOvPbige43gAA/gBS7jkZHPtT2BK5oCgDnikMaSKRQcew60EZODx9KBkDB5AoACMZz070jEAY6/Snv8ANz0qB+SCOMUaANLbRzxQpBHHegcDn9aXaDnvnmkA4osgB/GjO3n07UYyMdPpQXA+X7pz+dAEmPk44PPNUrlmycrnjp6VbZ9nA5/pVWSNpZOPmLcYHb3ofcaPjv8A4KP2rXHwqt1VNzJiRi3U9Qa/Pw6mbTwBY6fHKsS+YZWj9yOtfpJ+3dpXmeCxbTP8q2zybD3PP9K/L2KZzbqW2mNRjB6DHFS11No6mfdy8M7Tcg7Rt6Ac1Rkuy5Gw5VTgt3J5qxer877fmZjkgdMevPequDhlU4HJ5/KpubLc9T+C1gdW8TQmSHzYkZTx1xX3x4YsILaziaOExhlBIP0r5H/ZY0Ga9hlugkSIroMr83HTrX2fYWvk26KRjaAMVx1Gm7HfDSKJnbA46VmXMwGavXT4B/rWJeS9eaxZvHUp3U+M1k3F4FJ5qa+uMA81zV/f7M8/jSTaNkjQl1Jd2A3NMk1Q7eW6e9cxPf8AluBu5bOMc1nX3iqLT03l1HOMsa3jO4N6HbQajG0gDybA3GT0FTza9p8LKvnZkXhgcAZz1FeB+IfioBEFhfYQxwx6GuUu/im0khzJjP8AFu5FdC1MPax6n1Mviq0aQI75z/Ep4FX7PV9OLFhMJD6KP0r5Gg+KflxHzJ1VM5+9yaddfGZLVf3c7vu6FG5q7saqwe7PsT+3LWNW2lW/LpVG8vra53snTGcD1r5E/wCF+zwXiwMxGOCxbnJ5FdTpfxmimnjjkuPnfgITmp1LjOD0R7/c37wlGWT5e43dqu2XiJJ41G7accg15La/EKJmXeSpI43dDWzaeKFu2GGVMnqPSs2zsTXU9Rj1Tjrz6Zq5FfFh1rzuz1kSyYL8g4rqdPuWYAHFS9dUaOCsdRDPnvVqKXDZzWVauSOeKvRE/wD66zOdo6Kwnzium0/5lBzkVx2nMQOorr9KlG3G7H1q4szZ0lmucVrRDis2xIIrViWuyBkyZYg/HXFNltuCaliBqaTJjPFbW0M7mDeLszWJeOADz+tb+ogAE1zV+SCfSueRtExL6XBOeee1Yt1c7cnNaGouRnnk+tc7fT7AeawkaJXIbu+255/OsW91TAJLcVFf3vlknOB9a5nUtSGxxnp196m3U0tY0bzxAsQLJzjBJLcVlXPixRKYFO92GfYfjXLaldNNG4ckIeoDc1lpqkdqgDHnpuPfFWl1Ickjt1v5JS2+XCk8Yq9ZRqzlu/cntXB/8JNFCmXIweee1WIPH8KzssUmARjhuT71Sb2M3NdGepW1rgnaC/071vaZpElyfnIVe2P614xD8TxC+wXG0Afwt0FbNl8WTaIJRMsi55BbkVstdGK9+p7QdEidXHysVPtzWbe6BFEHaP5S3ORXmEf7RkEE+yWJEA4Dlhz+FdFY/GfTdUdcsqORyQ1DS6C1RfuJJ9OjZA28jj5jRpusuZgrt14GTxVK912C8ZTG6tu53L3qt5qbsZGD36GsrM01tqd/Z3odfQjqK0I7nfjmvO9Pu5bViBIZAT0J5ArqrC+8xBk8+9IxcWjolYsBg1btDtA7Vl28/A71oQyDNFyNjRLjbzWHrdt9oyfvE1sIQw5qC6ty6kdaL6E+RyGjWvk3jjftJJwBTfGWkm7s3c/NgZPqO4rQayFvdrIN2c924NXr8LLEqv8AOMZKnv7Vnd7mbPzz/aJ0Ce1uxIvyxbyzfLyPxrxe1vlGB5nA/u+tfa37RHhSDULSZFhUKdxP5cfQ18Q6jax6dqUsCIwyxHHsSK6oyTVjkrqzUmOvVQyNN/A4IDL0DelVjuwqS4VvVenQ8VZMf+ilSm4YOAzc56VTSZZVeMpsfIPzdM9/wxWiehzaEpkVyE37eOPp0q3Yq6x7W/hyR6+uf/11nW+JZSrP86E4Dema1BwSWfbn+JehHHFDZD0eh7T+zlrKWuu6hbHb5dxGgQnqjgnJAr9ZfhK9nP4M0hIF/fGLbIz/AMTetfjP8H7+ax8c2CrGs2+QZB6kZAP04r9kfhzp/wBn8OWU9tuiJVXAPQDHNJESO4WAxyMDwcmpCoUcNnPrSysxiErcnHzH2pFkWUBg2VIzmggbvOFI/WngZUk9PWjYFAxzSggqf84oC4wqSVIXAqVeWOePYUqrnBLYP6Uwkq5BbjtTuTcdKhLZ/hqFV2k+vepnYkYqIKc5C/XNIYvYDsP0qrOmWOfyNW+ox/KmTRhskdcc5o3FdGYluC/t6VdjhCnHP1NMQAZzVjcSgHakkSSwjGO59ulTKABgdRUUOVBzyOozUyncMn61VhXGhOOeuKr3MW849quMM+1QyKCOeB70WBmSymNmHT2PYVPEz7Rht2amngUk8flVXLxSYVsD0pWsQ2WDGp9mHU+lOBK5HfpzUiEOCQ2PUetNKZGR196B7kbMzE7uSD3pZHCqTwOO3FDNyQeKguJSFUdA360gIGwWI/l2pHBZOOSO9NySeaGkYrx1xUibCBgzFRng4yKvKrL14PeqkRJUE9TVuMnJB5+tbRMpDmY8Y4HcmtLSpTGHiK5Vuee1UCowM81p6Xb7mbsAB1rrp7mUr2sjRSEBss2Ae56Uy4Uwr5hbEfTmnTyBQVPGDwWrM1S4lmdYkYbByfrW0p8urMFC4rYVef0pOnP6Cnnjnt3pGPPNeaewJvzk9fcUnYkc0KA5yORnvShuT7cYNFgBSe/HrSFQMgfWjBBJNP8AvY7igCEjPFCr3PBPrUzKRyDx70hHGev0paAIoyc9az75S3T17cYrRJ6471Xmh8z2pFX6FD7IlyCCqknuatwxiIjC4A44pVXy1A3YqZOODzigB6fL/jTwCxOTQqgjH50p4H+FMVu4jAA56ZGMUKPXjPXFOTIBB5zSnC9e/SkNiA4BUNgZ4FBYAfTr7Uq8k46j1pCvJ9fWgBoIYkg/jQqFQT2z1PSkweCGwo7GnNLheOg9KBiF97dhjtUWwqDzk045DZoDjJOenrSARQyEZwR70MQvFK/TAPWo5ARj0HXFMA3jp3pCMNzyfWmhuOeuOlNiYsxzwAOhoAlL5Hv70luQtxvZshu570FcA5x9TTgnU9eaQzxT9sfRjqvw3v7nyRNMllIAF6nAJGPwr8e1IWNgrlSrsrKy8jBxX7p+JvDf/CZxy6VM8Yilt5Cvm57DnFfh54u0690bxt4o06f9ylvfTJEi9VG48VF9WjWLOTu5pJrjCPtXHB7ZoniKLsPzO3GPQnp6UrNsUl+BI2EY9c10HhPw++teILSNu7gMWqHKyuaq7dj7G/ZX8HyaZ4VSeRAIyoYD35Oa+g9wSPNcp4A0pdD8I6fbQbdojG7NdDJPlMdK89O+rPUSsire3GQeawL64wDWleSYzg1zmo3GM5NM2hqZep3gUMd2Mdq4rVtRkiyY5FTrw9a3iPUPs8BIk5BycV4l468YSec6xv8AOBwB2pKPMzab5I6mjrnjcwbsyKNueVO2uJuvFtzrMzpDG8iE43f1rlLq7u7qZnkYuGPIWvWfg74Kj1lYY5ODLyc/WutWieZOTe55nrum6j/Z32iVwqoxTAbv+PNc5Jp11Jpouo8Oc7du7Jz09a+k/jn8Po7PwvcwWaYliP3lOOnY186aFdvbWafaAXkZiWiUYJ/wraMrowlzSOevLWadOJiGLbWBToCPwruf+FE65bfD+28Xlt/h95/s3nYORJjOPSrOlWdpLZzi4O47w6u3Xb6e9bF98U9abwc/gqK6KeGTci6e1bqzgYyD1FNyfR2ElN2aPLL+1a41FYGgDEJtDN8pwAP1qTwtpstrr8BDuPnA2Sdz0x14rf1TT7HUCsivsLH5drcg9ab4M0t7/wAU2tnBcPIHkCsWX5hznr6VXN2OlRu9D6Bl8FvfaVEyARSCP8fzri9QN1pOEMrSBOPmbaRX1rZeFI7Lw/bgw5kWEAn8K8U8d+GIknmlTCnJ4C8msqlOyujqpVbvlZwXhrx7NpWoI9zIZUGDtPT+lfRng6+HiizW7tsPnqi4+WvmOfT4LcuWVXAGSGrsPgl4+Gg+KxbyzMLOYbSjHHPH61zKVj0E3sfTFtAyDB61bTI55Ga3l0VbvT1u4SCjLu654rLmhC8DAxVW0MbliybBGcV1Oly4K98VydqdoHrW9p8xDLjtRElneWDEAZ4rYhYECua064+TB6nvW9bSjaMV1wZgzUi61Yl2qn9RVKCTmpLmb5MZrfmsjMytQkBJwc1z19GCDW3ePnPesS8k696wkbROX1WIhW71yOpt1FdtqLB1YHt+lcbrqeRGT0B6GueSZ0QOH1iXa4IYZPrXD+IdbTTIGlmKgc8HvXVeJL+KwtZLm4+SJBnB45+tfK/xH+Id1rWpvbRzbIUYgD29qx5nexrVtGGh3V/8QbeUu3mkLjGF65rmH8Xz6pJstxuGePU+1cjomlvqDxiSVmUHgf417v8AD/4e2r2ElyUQSqhIz6muhWPGm5dzxLx14j1jR7aC4LCNSdqxluWPauLm8V6+0y5uYYgWH+sz075x2r1D496W+j28cssOYEYMp7D/AOtXl4FtqcLQTgYkXiRX6ZGM+orVM55OSe5K2vaxPqWLOUOztsjVSW3nvgfyqa58UeKNInP260lVDnfGylGT6g1u+Dm0v4b+I9D1u8vI7tdOlSeMSJuDgEHBHQ5xjmtb4s+Nbf4wfELUvEdjcix+0ys5t9m1VJ56CpUneyWhMKknKz2PPU8aX10wkLmIqc7X5yPWtGz+I97aGPZK+52+ZEyx/TpXO6jpkdpNBbQyeY+7Bkbo2fetnw5o8f8AbaRBRJLIcbV7nHatLm7lJdT1DRPjPqlg0KuJPJbj5/vAfQ1654X+Len6nHskfEo+9nv9K8wuvAsg0398m2RBkL/SuFuLWSyJuLUsskZ+YDuPzqJO2htCq31PsbTdfiulDBhnGQQw5rqNNvx8pBxXxZ4W+Kt5ozbpnd03YOT7+9e++CviXaazDB++2se7NxUt9zsg1I98sb3djLc1sQz4GQa4fR9TjuCojcOMZ4rqLKfevvWbZMonQW9wGIHNaCrvXI6+1YtsTnINbVp8y89apM5mUb6zD8D7+eCV6VCAqxskiDeBjI61tzxYGfX0rLuoljkJUH5uvtTJvY8a+L2gefpk7MjbSpIZeucfzr86vG1i2meKrxHO3a/C98da/VfxXp8eraZLAeSOQa/N34++HjoXjOa5f7kxZSG7DOciqhozKr79O/Y86EyA/Km3d90fX+QqC5CrMXZNhH3emT71LFJtlAAxhfvN05pbl1YAH7w5JC+gzgVsecn2KrQBrgSdu6L1NXrW0AjLB2JPQN82D/n1qnE6yuwfrjAU/KQP881fsH3rGPvAjOG9KG3ewN3Oo+EQeD4k6ZIj75VIJXtjOMfXvX7W/CySeTwNp7XDKzPEu3b6Yr8Yvg8jXXxM0uOzDHzHAB7jsf8ACv238E2UEPgnQfIUZFuEcjuw60JmUjZPEZAQHjHzdqzrbzI3kRxgBsLjuMVqPggAnnoTWbevLbTRlIxJGxwT3HvTILRDbRjr705QOT2qJZQQPm/KnxnHXj60CJG+UVBIxJH58VKx3MccYNRSnr7elACrIVXJznPQGnKQ/sD2NQRkls9utT43ZJXHpigRKiAL/jTXj6/1qQdMnGPeh3GQBxQSVHg2gn9BTljIAHUj1qQsqt7HvmjcAcdqd7hqPSMoox0znk08fL/9aiN8LkH25pQ64GeeeCKoVhArKOfrxQVLEZbp2qQEHpyPalkVQPShi8mVthORwB61WniABzwc4q4WG0/TkVDJyPX61Iior4yBwfWpVOQB3phTLFhSDKsSf1pANlHldG3Z9aqyZLhm5A6dKnkcsSOn5VWkOM+nWpEwzyCDnHalRDjrn3NNUnGRzmrEMD8g/matRuyRI4yMjrUzROGUDnPcVMlvjCng98VbtbJySW+VuCPwrqhRuZyeg2Gxk8xU+bBHXsK2NPsDaqzM+8k/lVtJvMVQFUEDH3eTVe+ufs8ed2M9PSt0lHYx57szdWvN83lp8uwct1quo+UE8+9NYB5C46nk05TjHb61zN3ZrzFkHd04780mPxp2DnAoZgmQe9YncIxCjjv6UgYgZZuaGIJx36cU2SIOpXd2pAKGEgyOR2xS98j171DDbmGPmQ59D2qUZIweT7Uhjg42heh96aNy8twemKkBIOCv0pzLkkHjPpQMZx1Pf9aiALD0NPKbiPb8KQ/Lx/kUBYiYAYxx7mnRpls8YprvjjvTh8xyOgpAShtppxIzjvTcAMTt6+9NljZhlW2sD1p7AiXO4Y79KVm4HY+9NIIHPOetO9PSkMYWP1pS4I9aGHB+namNxxjtTAUuNv64po+7lePrSjGMjnPpSn26+9IBOp57etMf7uV5I9Ke52jjnFKqjBO7NAESLtOd27Pc044bo2celOII46fSg46nr04oAhK5z60iId3PfsalAwOuaYHPOeR2IoAcY84zSqxKjHYd6eW4GOtNOMFunvQBmSN/xVGjoPmkctENvowxz/ntX5A/tMeHYvDH7SnjOzuOFkkfa/Cgnce39a/XC83r4p0u5hfBglAcluoPFfnJ/wAFE/CMeh/GOS+2bXuvnDt/Fms72ubR3Pj+S3/fvHH8qKx+ma9T+Avhs6945tLVA2UwzMtefvYso2kYkJy+F6fyr6u/ZK8DMkdzrhj2MQYkZ17DmuSrLQ66aXNZH0hHaiwsILduPKUKreoqmx3Zx2q5ezGU4JzjjANVCwVev51zo9GxmXqHB71yWrymNXb0rsrw5BHJrmNRtg24Y/KqRtB2Z5R4vumkjddxBxwO5rxPxJZTvcOpG4lcgD1zX0N4g0YyTbiuB3H/AOuuEv8Awwbi4aQL7c9RVrR3RdSPMeS2/huVmznIfB57etdz4K1HUPC93C0I3qjbuTgrXR2/hgB0wmSPTpW1B4eVRwm5j1NaXbOd0k1Zo1L7WoPFekyLcs/70EMG6nP1r5m8daJe+Cdal2L5ltOSQR0A9K+mINABXd9xgcjFZuveBI9YspIpgsznONw6Zqk3exHsex8tR6ubuxl+zy4LnbtzwM9aZaXypAqSSBiq4G48+mfevStd/Zv1H7bHNplwYIBksiZOTWTa/s767NMZEnkkAOAHGBW2i1uL2UjgGlXzUaNmeXdg+Xzt7YPtj+tfQf7Ovw383WzrN6ipFjEe7k9ueehpfAf7PE2jyiW8k82RsbgBlSOa9+8OeGk0iyjt0AVF/urSja5qqaSszp9V8Qy+X9lhYrGoC8dDXmXiq1luiSQwLdc9/SvUrOzQjDLu9KivPDq3Z3FN2Om3gZ96qcnJWKpwhCV2fMup+C9QubqTyosBuMn0rNtvhPrhvLO5hXd5Th3b7p4r6yt/C9vHGu6IFjyelXItIhgjCiNc1glY7lUXQ1/Cd1MPC2no7bXEIDAt0xVa6++2c8mrdq4t7Xytox64qtKNxzSZi2RQqM1r2R2sKzolwa0bQcg0LzJZ02nvyOa6C0l+X1rmbE4A5rct3O0V0QIsbSXOwdajnvsqR1qoHJU5qCZiAea1exPKht1c5rJupeDzzUtxIeeeKzpZSSc1luUkU7kgk1zniGA+QcqT1rpmUNzVTUbUXVsy9CBx70NXWhonY+Vfj/d3lj4ZMVtGZpJn2kJ8xRRzXzBc2cv2hWaBzIRuYOuMfWv0H8Y+DrfW4PKaNRJjGSOoryHVPhBHCZCUzjpla5l10KnLmseC+EYWhaNZlwOBX0T4FvbWOCMO29cYZPXFcs/wujtnIDEZUZFaeleHX0tPLV9qYzg9fwp3scsqaktWHxl8IQeK/C920aKXVflGBkfSvi3ThPb3d5pzo9vNbuyOW+Ud8fUYr7iitp7aBkd3ukY8qx7V4b8UPhEfEF5cT6aPs88hLE+h7Z9acZtOxjKm1seOfZpTcRm4xLHGCVC9OvT2NSvdlHlmiPkSnO9ezA8/nU3/AAi3ifR1aO5sjIwB2yQsRvI4B9qpvYeJPs/lRaM8jvyxdhhOw+tbp9zPlfYU30KnzYo/JkB3EB9xPpXsH7P/AIGfX9TbV7lCI0bcC3Xj6+tcz4D+DV1quoRT30bsTgFRwo796+pND0dNB0uO0t0CBFy2zjPtVXS2H7KT0I9dt7S3s5ldeWGARjivnvxfYvJqdwLSNog3TC9frX0HqGk3GpKxYmFc8byGrJk8M2Vrp9yq2nn3UmAJjjC/hWfNqdEKLWp8yz6BOke0qzBjuJboK0PDE91puoBYpWwCSVz24r3R/hn9qkXOCGGcDtVq1+D9vDNvaLIJ5xgE/jT5tDX2bRq/Djxk8sK+a5yFwDu5r2nRtS+0IjBsbh26V5vY/CuK2sIrmzuUQk48luGBH55rtfDmkyQCPex3KO3Q1zu9zSfLyrud/Yyh8YOa6Gyfgd65bT/lxnr7VtwXXld6pM4ZG1IRsI9O9Z0+1s8jPpSpdCQHDfnUmwyDPFPmMmzI3RZcMnmZBBHpmviH9szw82l6kl08H7qUhc/3c+lfc11C0EinsTjcO1eDftgeDzq3gOO4MXnCIkkqeRjvVcyWpMp6OLPzxUSW8jLJJuVj8o4+XpxmmyRqIdwGGX5hlufpmpriPymdZDvcH64/yKkiiRoUY/PI2cY7ev8AX8q2v1PN1uUUkGBKm1mwSS9WrSdXIOxdgOFf7vHp+dMQq8pDLsJGCp7GnBGUDuQce2PWmS2zsvhzqr6H8SPD9zHyPtCKUVuTlsfjX7UfCzVpbzwjbF/ljVwuP7vHf8a/E/4fajCPGOiSKubyO7j2AdG+cEiv2h+GeoedoMk7IsCTqr+V2UgAGhXbsRLU9DchW9eck1VuTvRl3fL2qbzRJDGydCOtQSYGQe/pVEEcBZV2nAx26Cp+Vz8vIqmCElUnjHGT3q8mSKBBGwJPYdeabMeT/nNSbeBzyOwqOVMk89KAIlOTk5x71NGduegqDHz5HPOKkYjPoB39aCW2SuGbkNgUcYPfnvQh2Djmk3Bskcd+aBDZG3dVxTgQSR1I9aFIUgfzpxHXPNO4CqpJ56e1OUjkdR/KoonIJAJ44INTRqSMng+1NMFqSIowueo9KWUhgfcd6QnaP8ajduPf3p30AQ59hj1qGVt3PQd6N2f4gKV034/zmoJ9CNU3K2fyqnM4Q9zn1q8XIUgdveqLDJOegPekG5GM4z61G3JOf1qU/Kp/rVZSzMf60bikTR/O2emPWtODESc9KpQRdzx9atFmwQflHqK3hG25nJljzgxBT5s8cdq1IYSyruXB9u1UtLtGZMnbwcVqlUgQkyKpAzzXZBcqu2YTbeiJYwBn24rL1ecSSeUdu1T1rRF9EYS8bhh3x2PesCdS0zSdc88VjOd9hRj1YoVWPynAz2pwxgn06UxZBx2p5B7VmXZE8cgbdjjBxk04cL7+pqO3hWEEDnBqXIHTvWVtDvGEEkE/Q4pQQwHbFJgk88D0pwwAegpABJY/4U0j5uOPX3pWwpwOtNOVY9264NMBSTjH6ikMvzYP6085ckj9KYy8kHgUvIEP3KRj+VRsM8D+dMjRkL9wx7dqcpdWA4Ye9SVcjCruIHQVJGQXwvT1NMdSRkArzzUoBY56jp0ouDHt370A9qAcjng+lDYOKaGJLIEXnJ9h1qK2u5JQ+75QCcL6CpvfqaCAOeme9OwWHeYnOeGPTAqN2zxSsNqkjGaYpJHP6UWAZuWM46+3pUiHjA/M03btwR+Zp6vng8H2pWsMc+SM9/emjIU47ntT+mKY7hiwPGO9FrCDByD0pN2BzzTVYquOpz1akdyq56+1PUY4uM46D1qNpAXwM0wBiMHn6+lKAQc5x9aF5gOL4Un09KGkBXjge9NdQEwevqKgkYqpz09KTQGVr8TiWzuo+sc6uwH8QFfLn/BRPwqvjnQLLV9OVEubNN8xC/N+HvX0f4nvJhFhNxVfmGzrXivxc8M6t448KXUQh+zxqrDzT6kY5rJ2ZotD82Z421O5gRDvLFUGz+I5A/nX338NPD0nhD4e6ZYTp5c5Te4HXnJ618ffBz4bXt98Y7Hw/fRb4bKcvOxX7205zX3PqsqrL5cQ2Rx/Io+ledLselh43fMygzE5J4zUR5qRstkZ5pCuaZ6KiitJHuFZl1aBieK2mXioWhEhIxzTsUlY5W90oXG7IrDPhmPzSzLuyeQK9FFhnqBSf2WOvrWqsPna0PP4/Dq5O1M4/hFWI9BBJG3867iHTUkm2AYPXmrDaKGYkcfTtWsWhuZ58fDc8bEqhKe3/wCuoX0mRAQUOT0NeoW+lqgG9dxHenzaVEUAVVyT2FaEqbPKrWxvIHJHy56AZ5NWbfw7OCSUK55HbNelx6RGQMpyO1WzpCSfdUDHrTUSlNnDaf4ceEchvm55rdttLWMBSME8D611FvpCqFHP+FX49IiUAgZPvWnKkRJ33OZg08g4Aq6liFXvW9JbrGoA6VTlQDIqHZEoy5EEfAH5UxY884xV5rcueOM96Gg8oGsHqaoouMcCmFc+9WGUEn2pvl85rMojjXbV2369KhWLnNWbdeaZL2NzT1+7W9GgCg1g2DgAVtRy5Uc10R0FYnzUcxAUmkaXioHl3d6q4yndDOeazGPJFak+WJrPeI78/wBai4is2e1RFmORg/jViRDg01IzVJjsYd7akknv6iuev7ISfeXketehG1WRDnHFZV5o5ZSVXPuKLJ7kPc8yvNIwTxWPcaWGbOzA6ZavSrvSuMEfWqU2jKwBCj3ocUy0+55vLozSAY+Uf0qm+jSrdBhEJAcDoPxzXpo0LewxxRL4Zli52dehHalyCueZnw1AMm5s0lUjoyjg1XudH0vTIDL/AGSJSeRsUcd/xr1qLQFKfvEV89Qe9JdeGoJhsEIGT97PTinyIm55LpuoWskfmRWQRV5A245rfAnvEV0Vcc/Kq4xXd2vguEFS0bAj09K0h4WiXDCMKR0qrJaDPOYtBluFUSLnvxV2HwxH5g3qx+n+Fegpom1fXHPHaj+yAxAVf/rVDsUpvY4ldFWAnCY+lSrpZJNdfJo5Tgct3zUD2G09PyqGyk2YkFkYlVew6VoWsezGOKsG3IIwKekPPTpWVxNXLFu+3Gau+bxwcYqpGMdqmFK5i4FqKZlPB49avW90TjsKyVbB5/EVagYowzkZ7mrRzSjY1pyJY/UDmuE+M2htrnw21GBfmIVue6jHWu9gKshJ9MDNZHiOBrjRNSgwWV7d+B64ptXOdo/J7U9MaG8mhkPkMkrIS/QgE4/SqMdwqiRIo9zrkF+2P8a6TxxHJp/iPVLa7XEnns+W574/lWBcFIowQNnGcL/Wtdkkcc9JWMUCRLpmHzDOD7e1W1hO3G/AOThf5VlTSv8AbJCOVIwqn5fr+Nati/mRrzuI9e1UZG98Oke08d6MbZGa6+2RbWboPmGRX7W+BbeQaLEJ0wcA5+o5r8VfA97JY/ELQJlfa0V3ExA/i+cZFfuboKwzaVYzxxeWjwKxQ9Rkd6abbM5Oxq2TZtkTcGUDjFNuAACfSpIdsceB8o9BUdy+1CB1qiCsH4G75QvrVuJwyhh0I4JqnHmRyX5AqeFXGQegPGKaEWY+OehPND8jJ4pEZsAHikcknngetICKVdo64/pUa5YH27HrUrYxnrUXJOehzQDZOF+Udu5pqgrIc9OuT2pyEovPQd6XcGH86CBHbAyOe1RtKQcbs+3rUpkAb7uOOTTGGTyy89cUwG28m3JPJPPFXkbgD9DVBBggrlSOuatxksAe/vTVkBK5Cj39qryPwexqRiQMenrVeRiwwOoND1GIrjJ9ajaTGQeV6806QcYPeq8r5PP41JLGvcE+3NRFy5yefUCh8A8cU3dtOe1MgmIw2Dx9aVIAG44XHUU+2UyKAR2796uOmxBjn1zVqNxXK6YUYPX3qdCGAzxUf2RpiCGwcdD2ot9ySFG4Par1JsTLdvCcR/IT1PpSS3EtyhBbB6e2KcV3Yzz9KRYzGx28DPUUb7iI4k8vIDMF69OlSEkD72c1IihRk80P0OQePWjYCEsM4HUevenxuR05pu3uPrzTSxGTn64pks0DwPrSDAPHHsKmVeOMEH0pssZU8c9qy1O25GQT04PvQ3yjjrSjLEjpimlwGx/L1pvQBSwBBNJnOT+tLyvJ+nNIxPHp7UrgKSeO3tTpJN5z0+lMZcc9/ehQTg9RTGlcPvcDv60088D8xUhHX+lRnrnoPSkx2sNMgTk8GpEbIzyDUBJzt7d6lB4Hb60k76BsPK88t1oyAOf17Up9RzSFPXn60Wa2GIDnrxzinlR9cdDTSAM/Ng+tI8pVQPXuKYxTz7GoySCAOacSxzjp7Um3jjgH0qWIDk/SlRcjn6c01sqcDqR+FL5hRR8uSeuKpeYx0ig++OmO9B5GCeabuzzS9MHrSbuAxgFH8qaTjOf0pzEge9N8wbsBsY/WjzAY2QOOc/yoI4HcH1oLgdfpTCwBH6U79xiBhghRgA8Z7VHKxwRx704MSTjpUMpJXI6ehpNsCnd25S3eT7207gPbvXnnxE8Z2eh6HMiqpklQtt3cdP513+q3psNKuZ1kC7Yzwe9fMHxB1u22Ob2VnGc/L6+1ctSfIjopU3UZy/wgsI9S8S+JfETW0aSOQiSgdPUD0rupTvkJ659aqeFLO3sfDNobWMxRTgyMX4JyetXWHJOP1rz766nuU4KMbIj20wqc1LuA60qgNzTOlJDBDnrUkdvg9KnjjzVny8CrTKt3IY7bNW1sdycU+BAavxLgCt4slxM6LTvLfdnJq3HacEHr61dVRjpUiR81qmQ0VW08SghRgnuKdFopWT5unvWtbIEHXn3q07hgAMenStLkXsYw0sRHJ4XvnrVn7HHGo6nPvV7ywRySagdOf8au7C9yuLcDpTtoUVJt2jrTWpOQWuVLg9az3Usx/pWo8LOelNW2weRjPrWMpMpIqQwKgz1qpeEbjjoa1JlCKcVlXPfIrMNSqVBBqWO3pETknrmrSrigpkBTbRH1xUzimxx5bPaqQmaNiOBWvE2BWXZqABzitaIYWtEUhJGNMxxUzrzUbLgVViWQSDNQtF7VO3WpETJ5pWJM9oOuRmmeVitVoN1QtBg8daZRVRc8461OLQSD/OKuWtkZTVk2DRHBz9RVWA5S+03ZkYz7is17ArnIxXb3FruXB96zptP68ZqkxnNQ2oRs960YlBj2lQfcippLIo57U9Y9oxQLTqVxZxFsYxxyRTl0sM2F/MVYQYbpV23wG9KBbFQaf5AHO72pr2uWPy9a6JLVZI8g5x61Vmt1QnPX0qGJMxDZADkVE0HlNkDmteRVUGqEvJ61DKtcozIG5PJ9apTQDH+NabjiqzgZwal3LRltb4J4NNEHU49601gDZqT7IMdOKyBmQI8dqXG0EgVoS2uM4qrJFjikZsi4z161PGFCbmOCOmajMWQOtSRkgKrfWqRyzuX7aR9uTwT1x3p94guoZEdmUMhB29TweKLV92QTVtFAYMedvQU23Y45Nn5mfHTSBbeN79JlVNspEbDqRnufrXD2to11vjfjKbdqkZbP1r3D9rbQhp/xMnMPHmoH2Hsc5Nea+HNFm1G7hjiK7nYDa1aq7VzGSTZxGr/D27nh3QQtJt5G3t+VYlvNJptxLb3ibJlIGxf/AK9fZ3hnwKIIwJYsuPlOOhrnPi78CrW68PXeoW0JF3EC7LGu1uPSsY11tI2nhJqPNE+efBUqp470KeUGW3iukeVF+8MMDiv3ms/smo6fp1zZjyrW4s4ZFB6gFR196/DD4GWj698T7PT0g2mNh5iSZyTnHpX7WfDSeRtEtreQ5EUCpGB0wB3ruUbM8uTOjjAGVPUcU+RVc7dvbOagmia2u2Zi2H7elWFJwT1+vamkZkQtViX5emaBkNgLgHuamLDaRvwfT1qJjtADdzjihgOLAj6HtRj5eOfTNKUKk98HBNNBI68DvUoBjADquQOaj8sHH58VM53NjqO9MxknDZHqO1IljlG0Y/yaHUoPT2NCtlTnt3obGQfQfxU2CQ3aMj+lKyjAJGfQU0yESZ28dsdKlLZRj0ANIWpF5RDknj6GrEa4z29RTGbYRnn69qk3jZk8U0AM23AP8Xf0qPYMcnpTJE8x8joPWkaTCnc2T6GkF+wkzKoPf61RY7iR+dTu/mtgfSopCUPHzZ9KBNkTDOSOMetNTl+eop5G8YOD+NWLe3DMM9qpJkdSe2Uqu08+xqw5DAj9KVYguCGyPbvQzBVI/nWq2EM3GBl28j69KDOjq+Vy2fvZxUcjBj/hUKDbKQOlFxFxckE9QaUBeO4HH0phdhkDj2oEpyB1z60EslH3sDimkgA5/Wnu2V9/Wjjb069/WgZC0RIBLDg9BxTB8p/TmpZMkEDioTkHB5P6UCcTS3nIxwKcT1piqPp7GlwD14/GpudYHngcCmEKCcdR1zUj5BBBx25phzk/5zSvbYBCR35pSOCP0prYGc8AUvQHJ/PimUKeuDSqcDnpSFufrSj34AoFYaxwcDnv9KRvl5PQ04kHjpSE8kmlsOxC/B9KeoJ9x70jJnnPHvT+OvQik/IocuMjHAx0p23LAkbfTNMDhSf60M+D6fSi76gKzbuOM00kAYHIppkJ5HGKN3APfFMBwwCSNuKUv60BsZzz7Co2c55+bPSlcBrMGJHoe9KOnP6U8ICck4OO9G0LgBs0rgRng0ocjj+dI3BPr70nqT+dK4hJX2jNRFi6k+npTpSWJA601Rxy2Mf3aBoawPHoec+tJghueaJJfLbb7ZGKj3jt37mkFx+4ZyOlNbk+1NBweOvtSM/fvTuUjnfiHI9n4aldOQ54BNfEnxXvbnU9cs7WBdwacDYP4ua+z/iVb+Z4Zd95JLEFSeK+SP7MOo/EXT2T5khuBI2enHYV5mJb50j2MA7Rlc9WFqbLSbCBmBaKEAqo6cdKpSHB9RWlqTs9yWLl+PXj6Vmy9DzWB6ENUQ7h2Oamiqs7bamt2LHtQbmhF0GO9XUj34PNVbdc1pW4GOa0QyW3t+KteRtWnWwG4VoCJQnP5V0xsSzNUMGAK9asRxt6Vdjt1ParUVqueOlapGbuyggJGcYPenh2HGPzrTa2UDjFQta4J9arYixWDkimseasrbN/+qnfZ8npRcdjPbJJ4zSxxMxOelaC2mDzUi2+3pSaYrFLygozioym4kkbcVpPDuFV5oNint9aGgMe6Ukms2eHdWtdrjNUMZOTWPUq5VSHaaeRgVK+MVA5yDzSGRSyheKfbDfzVWc8/wCFWbHt1xVIDXtEPFakKHGKp2aggGtSMfjWqGkAhz1oa3qwlSADHNWmDVzNkgxnimhcVcl596rkZPNNkjkUbc1DJgHIqdc9Ka8eT60AS2j7egxV8P53cmqMS4q/be/NWth2GTW+RgVUe1yuOla0y8VUYY61L0HHUyp7IYNZ8tsU+lb7jmqs0AcmpuOxiLHg5qQS+UMk4q49tgHiqN3ZPMhUMV9xxUtthYtR6qyjG7C0j3u8ZJ59qzrexmj3CVzJk8HpxWlBZg9RQLlRWeQsaRbZjWi1oC3SrEVsCKfK2F7GKbVmwB+tD6QXBPQ+h710iWysAMd+c1fgslcYJzn1q/ZMjnOSj0sLF975h69qJLHauK7N9PRE6DPvWVeWyqTispU7BzHJzQ7c8VnyQ5bqK6G7gGaz2g+bpmsbEyTM825x059Kb5JHX863bSyD43DIPapLvRTsLoMKOuKrle5zSTMSFdrdiPUVdjOBnsKgEDRuAeuO9WF6Ecig5n3Pjr9sbSDL4ttrxUXDwgBx3Oeee1eb/C7RjJq8cmxSFAYn0+tfQv7UOlpe/Y9r+Y3Cnd268f1rx/QNGk0uKQR/u2lTYffvUyqWjZGkIKTTPTNc8b6V4eaMwZmaIAEow5x1P1rp/Cmt2/jGEQzReXDOuPm+YnPY189z2k1r5jXL+Y6nGPUf416j8J9ReRoGL5XIBx/DzXmbOzPelTj7LmW5xfw0+Go8HftdTaXEm9JrZ7sfL93DAD+f6V+mvhO2a3t7dx8gKBSF7Yr5V+H3hm21z9pSfUYMyG30ZEkmI5DGQcD8M19j6FZrbWTRdBGflb1HvXtUPhR8ZW1mxb2F5UJHJHcU23fzIgf4u4ParTsQrB2/GqVuEjZwv3u4rpOcmYAimsQQCeMd6lPbt7GoJ3MWeMjsBTEO3YJPUUgcnrwD60E7x6DFBjCkZ5P1qNQFUYz6U2Vgp/wp4GTzwajdCfagTGK6jvjPrUoAZQetNXrk81Kp4PYD1osJakEhB9/anbtowfrzSP8ALnPIzSocpk8/WgLMR22rgc/WnBiBg/nTdocBgdvuaVl2tz0PrSYhUYB8Hj096ZOu4HpmlwMfNz6ZqGe52MwHfgn0pAVlOMkc884oZxtPy5PvQwA5PGeTTGG5jn6UCZEs4Lj5QSODt7VsQRqEJHUDsaz0txkkKBWhBkKR0HvWi3IYqylsMORnmiRxtOe/FPZDGNq8D0HamKpbg859avbQki2EEbOV7ipUhDHhuR1qQR7P8akAI5HT3phZELKQvrUZUK2Q2CR1qw2QBn8aZImW55GeKABJhnB4PvUm/wCXA4qqy/MSeCP4qVbg5IH05oFqTS/JgBs57ioGIPJyT2qVWAIz1x1NG0gYPyqPSjbUVy2Onoacrc4/nSbSei5FKpX+LjPrUXR1jWbIP9aTdn2PvSsu0nBz6YpACcdM1Or2HcTGWye/rSSEjheD1OaeVIJB6+hpN3HoPemg2EwAMk44zxUmMJnoPemrIuB6e/enPycjpTFuMPGfQ+tI3zY74647UpTIIbv6UihkU/MOPSgoYzHb7juaFcnjI68U53w2DxmhVyRn07VOxV0KDxzwajctk9vp2p+0bsde9DD86VwuRE8EUuQFye3pQQARjr0yKMhRjdk+9FgBnOf/AK/WjdtHtSMS3PSml8EZ6etK99AHh8g57UF8rxxTNxB9fpSGQZA6j19KBCFyQ2f04NIx2DPUDihnG4+ooMikN2PekMjMozz19qVXHA7d6YV3HJ6+lN560DsOYhn3Hke9QiQEfL0BxzxT2bIx+YNRluB35p3Haw4nuKjc8gd/U0pfBzTJMMxOOvFSBleLIzfeGb2HbnaA2e55r5X0OxW38azMXw+9gEbrjNfXF1dwwWF2JxlWiOB6mvmKy0lo/F947xEF3Pllh0zXFiY3sz0sHO3NE3LnDg7eBnr3qhKvNaVyu35O4yOKoOMGuU9ensUnXnHBqxbgD2FMkXJ61JH8oyeKR0IvxPir8LHjFZUDEtx071oxkgVpEZrWj9O/0rQ8zGOayYHwa0I5M10ImxowHgc1bjODWfDJ71aWTkVsmZlsSU7O7rxUEZBOamJ9KtASKoAFS7RUSc96fmmSBAU8CjaOtKQT7ULG3Izmi5LFCrVO9X5f8KsupjPt1OarXTfLSkIwrsgMc8/SqErBc1o3eASfSsW8cgHFc3U0SuJJKPWqk1zjOPzqGW4x1NQl9/0oLsWEbeM4rRs4zkVn2wDMK3LCIkjj6U0wsatlEcD0xWpHHxSabal0Hb3NbVtphbgjg1tFXQuhlCPFO2EL061utoxVPud+tV7iwKISBxWtmhGG4IPNQPwfWtC6tmQHjGPWqBXjmkyRqsM+tPDCq7Eof60iy5pDReUhh0q3bkKwqnbuH71cXGM1aYy47BxnpVWUdaUsQB3/ABqNmzSY0iJuuKCmRTzz3FKelIZWaMZqtMvXjmrxXP8AhUEkWaGBR4Jx+lWYR7U1rcg5A4qaKM7R6+1CJH7M1NCAKjUEdKcpIrRMhljdirEE+3qRxVJmOKasxBqucixsSXS7Dk1j3UwYkZpJrkgHms24uNzHk1zzn2BKzIrmUMxGarAAPmmTS5bioml4znH1Nc9y2zWtTzgEelbG7ZYsi/MMZNczb3OM88itNtSH2baOeOa25tDkloZN1FtmJ9OvvUafOSBzjrTrm48wkk5OMc1FHIApO3BPesbs52zyL4x2sdxeJDIm50cPg9+K5DTfA736wuEyNw2gL0+tejeN4U1HxCRMOTtyPTitrwnpUEc6FlJXkKF9cVlOOlzeFnGx8n+NrRtL1m4s5U2qWO3b6V2/wr01hAMHY5PINRfHXS1svFjQyAxSFQVULzzXW/CrR5Baxk/f4ABrg+1Y9tu+Hv5H0R8BdLx4hun8nJ8sAzf7IB45r28SLCrhOFLZArifg7osOlW19cSvteQ4GOi8AYNduyZYnPP6V9DTjyxR8PP4mgBLjLcH3phUFuFXPvS7iOD27CkTOWyc8/lVk3HL8v3qbMpcAD1656U/bwc/pSDj2pmdxhBA96egBXNLg5/x70qtzQAwAgfX1NNIOOM8djU/l5Gf51ExA6cZ7UmSxBjGR+RoJyv+FN3YHHGemaQNxz+lIWqEbAYA9+gFSbMdOfrUYcE8t+AqaMj8vWmFytPwAV45xgU/zAqfMcH2ouBgE9x0xVeU7Tz07VDDXcWebaOOT15qsW3vnoevNS43Z7n+VRHIPqKQCSqGBGc9qrsQzKhbHOef61KzDkYz7ikig8yfc3K+hprRktovxw7ACeSRnirKYUZHJFMt0O5SfpipTxkjgE1shBIw28NubvmmR7s7T9737Uhfc27oDxipVGCCOtMkmj24Abj60mwY59O1NDZ4akYhmO7jsDTAQJnpwfftSsmU54PrUgI7dvWlZlAx1FIkpyICPX29ahILHJ/TtV1/mOOhqF0bAI4xQGoisFAzzn9KlJDLlWyR2PSqzArgDnPr1FTQSKqkhsHuDSvYWpoLg5+brUJ/1pbqnancsuCooJCsFHFQ0daI8bTxx7mjJJGeTnt2p2dw5/SmkY5Ax75pO6GPZ939fWowRyDyPU00AqfXPpSq23rz7mlcB5TjcKRpQh55+lNVs9PypkjAcdcUxXJlYNntjmng8Ed+oqtHIEORyByc05mbJKfL7GqvYaYkjEOSeR1GKkVyM9qZuP1P86az447+gqblkgkPPrTXOQe/0qIbSxOeevB6U/fwfX2pXtsIaW2jFNHzZ5zz37UMwYE+/JHemsSc4/SpuMe0hVf8aXaH61A33gG454zSeYVIA4HXNArCtIVLrtxjgE05X9eD3xTSwcDP/wCums+PYe9BQ9//ANeaaQGbPoe9RtMC3p9KQSjp3oC48kHK9B3pJsAcdBQGUkjqfekcgcfzoHciLHbkj64oYgDFNdiAD157VG0mSRjn3pDHE4yOuO9NLfLkGoXZsDB3+tMEpQcjPrSuIo67dqLYRY3MzZIHXFeaeONGZtetr23DCIxhX7DI713UoGoao7K27jAHoareOdJVdHiEWGIOPcH61jNc0Tem+SSZ5jdcqW6+9Zkpw2cn0rbvoQPl7j3rFuRjt+dee9D6Ck7oh35PrShs5AqFz6ZNSwKWPNSdBdtl2/jzWlAhkFUoEwBWlBwBW0Sr2LMQq7EuRVSNsn2q/DzW6GyxEMCrSVCi5qeMYNaoyZMpwKnjG/rUG30qxEcVohFlY8d6cE5pEenqRVkkcgxwKmjU8E0mzFPVxtoIYydRisy6HFX5GLE1RulyOvHWpkMw707Qa529uQrEHjFburSCKJ2LAVyEge5cnnGfzrlukzaAxpfNbirMMe4AU6CwKckVdjh2HpihyNB1pCARniui02FdwzWNAu05rasWxjkUo6sTR1NkoixnjH61r2l4I3zwc/kK5eK6Kry2frVuK5b1yOtdkHYho7qzvIG27l+Xv7e9SmGxkDl8HHIz6Vw0eoyRKVVtueee1Pk1uTafU+h61t7VdieVmxrVrbyIzpxjsK5e4g5OOlLcaoZQQ0mzHo1OS4WTrzUSkpMRmzrtJB4qlKzI2QeK27uEH7vPFZ09t7VDGRWl3hwp/StuIEgHtXNurQOGAJwa2tNu98fPH1oTKRfP3etQu1TMcioiASaoaIs8kCpO1AQA5qZVBFAMiC4UntRgHtVoAbcVFt544pE3GiIFemKa8fy8Y/Gr0MYPXpUTxgMe496qxNyCOHK8UPb7Tk1ciTHGMVM8YNOxm5amRLGVTjp71Q+0EE54FbF9N5KGPGQfQVkS2xB3EHPvWU9C7EM9xgGs6abfzmrFydpNZk8meh6Vz3BiSTYz/Sq5uOcUMxOagk4PHWlcxkXI7nByP1qf7dtRgOSfXvWYjY9vrS789+lF2YNXLJkLNnkDvmlQsynBxzzmolkA9z6UNc+RFJKTgICSaV7IxcbnEeIP3uvvOS7ZwrEdCK6nw4UZR823b0OcEn0rznVtb36ocPuUNggHpXV+GrwyNG2N6kjj24qJvmidUKbR5f8AHmxmufF9tPI2Xk2KD2OK9F+G+kpHYwPg84IrC+LCRXfivRYTEZHdtxx/CBXo/hXTJNtvEg+UKAMDtXLSi3UOqvV5MMoo90+G0Bg0KXPL7stnvXSv856/WuV8AzOulSpOCG3kKB6etdIZCuSWxjuK9/Wx8l1FkZU+82KZ5sbH5Rz3ArLur8mYDJ54x3NTQoPMVizBv0NJPsJ2NMAHp+tBXYSB170RnjipB+tMkiYEewpo5wanIz0pqgL14+nrQIUOWJyMdsmoJsLke3epCx3cZx6mo5wcUAUmlO/A5I9ambKryuCeuKp3CkycdueKthiIwRyT1yelSTe4bec96kU0mR9frSphuRyaNRDWOetVpFx07etWj1Hb29aWWDevBI96VgM4yYJO7J9qCSPoRjmq11MIL1Yehc8E96nkJUEHp0qAGMCPcH0qW3Acghs/TtUaHYOec1JG5DAdAeuKuO4maCEbSwbIHHBpwbdgLznjioDtVM9DjqOlRwTkNg4x3xWxDfcu7fn9COx7U/GCefypF5XJ69qViOy81ViRrdfelLbQN1IT3/nSx/MTnn0pXGO6jjrntSk4yOxpq4HTt71ISP4eM8UlcVxqxjBxz9Kay5U+h7VInCjt2IoLZ4DY9c07XJuVJ7cnAbgDpUO0rIFH3e9Wpm3jBPBqIxAH3Hc0rCuXcHkjt603cXNSEdc8DHGO1IBxkfmaxv3OwaxAXPQ03cG69PenE5GDikdSoyePrQ29ikMYeX1557dqaxxwTmn78c96aGBU+3WhNCuNDlTx17gUABs55Pahjt9/pUfm4wDx70XAlA28H9ae5AGSenrUKvgkmpMgj070X0GgJDLxzj0qJm5JB6cc1IHDH9Oaa6A5+brUjIt25iO386VflQAcGjAT2HfPemmXB/rQAgfAOOAKCwY8VG7bScdc9qash57UFWItV1KHTYPOlfaoPWsXT/ER1Ug2wMkWTh9xxWtd2kd8nlyKGX3plnYQabA0UCLGj/ewo5qdRpWLMchPLcfSn7iT1qKNwAQ3IA6GlDDFFwGysQDjj3FMWQqv0PellfPHT6VEzbMANRcGStcbQM8Hpx3pDNkZLZ96gLgEk8n1NN38ZqbjJ/Mzkc59DUZbk54PrTVORn0oZ8DnvQ20A1sH/Zyaz9evWs7JlQhpGXAXvntVqaXam4Viyr9tvYy7ErGd1LmexaWtybRdOezSIs371vmYmpvETi5tpFI5I6H2qwrbB1/Gob5BcW8ikZbacH0qXoi1o7nkeoMQzZ78f/XrGuRitzU0K3EhA/iIrGuMtj+defLc96g/dTKajnmrEQw1MEfXNSqMGszqLsJyKtxvzVOA4Aq1CMmt4lIuRNg1fgY4qjEAKtxNitEI0o34FTpJzVFHz3qzG3Pet0JlwNU8dV42BqxGcYrRCsWVOKduxzUW/ik8zNVcViwZOOKFfINQB80vmY+lO5DiPlbC+tZl5cbFPvVqacdziue1fUjFGyrz7is5ySRSizJ1aYzShN2V5zg1FbWo4wKqwZdyzdScmta25PHNc3ma2sSJbADpTJ4Qp/pVt5BGuemKy9R1BY1OWX/vqlLuUhrTrG4H9av2l+oPJwK4671lVk2l1Vj2JqzZX5JyT+NZqpqXynfQXSluufrVxb5VAHU1zNjdFkXntV+Nzgg/rXQmyJJI2XugF3FqqPebge1U5JW5GeKrT3O0EjnHaq5mToWZrkdSfpT11TZj0rk9S14QHluO+OgqC08QpK4LNwD09an2iW5ryXVz0y0k89B69Tmp5YMrkCue0nVoZcMreWh6bmro7S9jlbG7it1JSV0c7TTKE9mSxyMVWTdayccg85J4FdL5STjAPB9eKydVgA3diB0FVcSepOJgyA5AyOKaZM9/yrKtr8kEHjHGD1q2k4b6U7mli6hzVhe3NUo5KsJLimSyYmhRTQwPepFApoixJnikzuNMNODAU7ktMsLhRQZRg5qu8uB1xVd5iAeaTnYmw+5kG4kdaoXEpbOeakmuFAPOTVKSUEZrGbuaLYo3lZMwwfatW4Oc1myxknmsiGypjrzTCOtTFOelIVIHWkzNsrOuOnU9KADkdCfapXcHimKuBz1pGTFD4GB16VQ1m4Meny4BJI5Aq7LwDt4JrL1QGe3MR+8wx8tP4SVueDSaoU1l1KliWznPavTvBV9m4iAIQZ7815F4uC6b4hKhTHuzyT716D8NZpJpEIOTnoecVzXbbR7VSC9mpI634h2MtxrmnXcSAiFtjDbncD3Fen+CbB5pYXEZDKm44PtXL38SXcseGOWZVwR6V6n4B0tXhkzw2zBI7VrQjaVzw8VVXsrM7vRrGM6dDOnymQcqatSRcHgDPvVXTy0NjFGrEIuQB2FStK3I79jXq7nglU2YnY5IODkE9auRQoi1AswdsAgE1dQAKAwznpQiWxRgYx+tLjB54PvTM7eB1p2Cc56CmSCkqMnk+1MYkN9fWpcg8/qKYzHdj17mgBydCB+lRyocc8H0FNL7D7mmu27G5jx70iWRCIN9aQrt684qU4/HHWm57daWoEMj7AGPQnGB1qVeoHQ4zShgcjqPepBhjgdf50XYhBGSfu571IX2Jjv/ACpS2OnA9qRvmJ/pQBm3kSM4kK5cdCe1VkBZeepHGfWr8yEs27kdhVOT5eBwfbioAg3EcHgfWkWdUIA9cc1Iyh0bPB7YNVoI13Hd82CaaZF9S9JMzxhV4HtT7aEghi2fXNMQBRxx9O1XoVUjO7Bx3rURJGCBz2qXbxx+lJtaMc/pTQwBJ61dyRWXBwaBjGM+/FKxIOT6dDS5BznjHNFxNiIwyMdfenlsjPQAZ5phU5J6cdqRskAhuD1BoumwGtICeGwT68U4sCSD096CNpJPzD2ppG7g0PXYQA5OT0oADClYhSFHIpuQxweOKpaiLWeCeg96aXJUArj60hwe/wCdGM9W/Kua522D7xweDnrTHPbqPen/AOPbmonJB+vekAgjHJHHtSZCnHH4dqC2GIHGaC3PH60guMkKsPmOB6iqqblGHTG0kDB7VbOAdx6Y6UwYckUkIVF7nj608rtJyc/XtTQdg/xpWk3Edu1D0LQ1X6Z4PtTvMAyPbvUeWGWOMegqCW6SN8twCOvGBU3GSyycZ798VGH3Y3dPftUUs+6PevzA1D55FFyrIsk56D8u1Kcdar/aQOp2+1AnLA4/WhsGSlwqnsKjk2/Wqz3oX5cjNI1zuJJ4ouMkMgUkdB05p2Sen41WM3X+lILrysZb2z60ri1LLjHzDnHvUDSA89aje8V2JHC9xULzY5HTPGaV7jJy3c0wtUPmhv4sfSh5djDnNICYzkKAMH2NNeXLJjjPGTUTy7RyuCeRUbSgDd/nNKyKSH3UnykEg5HUVRtztbkZPqKbc3HmbU3cseQPSnRPtcY6dAKCloXG5yR1PamCXHuRwR603zMke3aob64ENs0g4Ydqllo8y8Rzo2pzhG4UkYHesYkY9ajvJ2bWZ9xGWORg8n61LnIrgerPepLlikQyDgmmp1Of1qZhmo2Q54FSdCLUBB/+vV6H7tZ8XymtCBsgYq07FotR1ZTrVdeKmVsVpcosx/LVuJs1SQ5qzDWyZLRejbFWEeqsfNTKcCtUwLHmcdaPMxVZnpPMyarmCxdV8015Bg+1RiQDnNV7i6CqcnHv6Ur2Qitf3RRT2rl9RvPMJB5/StDVLssrZbHrXL3Vxmb71c05FrU04MO3B61pRfuh1/CsS1uMYPNXZLvbCSWxxUczHZtjdW1hYIyodeRyK8O+KX7QekfD6CdbiZZ7kcrEWC81q/F7xhJ4c8N3N3A+CqnBPbivzg8d+JL7xh4iubu8macu2QGbhR/Soi3Ulbogqy9jFN9T3rV/20Ll7wy2tn+7II2rjI9Oea7D4X/tkW2s65bWepAQo5CYk+Ujn9a+PbeJI3DHa/G0qG4Nbuh+EJNX1G0ntVYOjZ3e3pmrlGKRwxrzkz9aNA8TWer263No/mxMNwKsMAVtx6ruT0Oe9fNnwFv7m00uK0uGkVUTGG/OvbVvlwCG4+tZKbPVdPQ6ibUQQCWPI6elc74s8WW3hrTZLu4fywuTlmCjpVOfVjFzuOBzxXgXx21rUPFMgtIS8UC8ZXox/Ck6jJjSueXfE39tjULHUrmzsLJEjDlVmVcnAPWsLw5+13rEkqtd27vG/wAu7dwf8K85+IXw/kikeYjLgchl/WuEs5mgh8tvkMZI2hq2jyyRw1J1qc7X0Pvr4W/tTaP4juUsrqZra5GMiRu/TFfTXhjxbBdwxtG+9W6Nur8dra9urO++1W8zI/3s/dwevrX3b+zD8RX8R+GLf7VMzToAMD15FF3Tej0O6k3XT5tz7TttSEyKQePWi5nW4Bz19TXIabrh8lFCqBjqetaqalvHODXZGV1c53CzGyKFl9h05qzFJjvVAy7nJz9BTxIR0ouUvM1o5sjrVlJM1mW+TjJq9Ee9CYNFxH/CrKSVRBOPwqZHIA55rRGbLR5pjHGeaZvLA1OoXbk96ZJVmc1UmlIB5NXLgDtWfOACazkPoQmU81C8hOac3pULnbWLJI5GqAgHNOkkyaj3YpEkTpgnFV5PTtVqR6qStxQYyK8nBOOcU0NjPcUjtluv1xTM43eo9aV7GbFeTcazb45UHP3fSr7oGHUg+tU7i2M2EHG7ihvQE1c8I+J1ksniJCDsLDjHNdR8MYCZ8K7Z4/AVzPxYuPs2u5iZQpwvSul+FEkk8wOwkqQcY6iudO7PZl/AR7cbUM1tkbdpGT717H4a0gafZwSEkPImceoNeXWGmyXnijSbMnAZ1kZc9h2r2XdNJdYGAi8bR0AHYV6FKNtT47EVOZpFmGJgmB0HX0qOY8deBVlzsGcHB96pPIGOe3vXUcw1fvBuOD2rSibKjA7dzVGNOQeSOtXVJx7VUSJDsAHJ9aXOAR696Y0mwZ65pVb1P4Ch6Ej+mAOlIxAPFK3XHXuKaAeT1570gGEHnd26ZqJjhiP51Me/zZ5xUG7J7dfyovZEsFBUc9PQUSBgudvXoBUiYIIH5mllkIGA3tz0ptsRXiKoT6nk+1PbBAGeT05pF5H+IpUfLn5eR6UNqwXFXggBue4NSBsfQ0qqOGGA3vTjxg4Ipc1xXuVro5z2+lZ5PmNn3xxWhdg7Tjj6VnBsBuOT2PWs3uMFlABGM49ah8rMu4YDGpAQUOPyojDeZ601qZvUs28ZBJZcH61aDbXyeB1JNMRSE4wKdt5DfoK2urElkvuHPpTM4OG5FIuD9aQMRnPPvSuGw7J/wxT8EDnkULgDJpC47fr3qrhccxwD06cE1GJAevJAob5gQeD7UnlkA56ZppIm7ZIzAg54+lMC7e+B6mlC4Az2705WGMen6U7gN+4OPzNJs4J7f7Jp7MCoDZYHtxzSN8rY6D0PSmIN3PqcdKeGyozjHTJqEuBjtk9aQSKB978q5Hudyb6Ezt1HX3qMk5PemNKB9KY1wi8k4B9anmQyRsDkckdqjDkZA6+9NZ0zt+8DzwaCPLIx2pXuBJkE+1RvIEDeo9Kb5m3pUUsgK5Dc+hoegCSTjgluO2aiW4KnG7rVeWY7iG6VH5mDk8CobK0Ls1wUT361SvU+0QOjY2sMU55N6jHakZsgZ4I9aCkReYVhSJV+VAFwKaZNoz1xT3bA6/lUEhBAI/XtSAnEhINNklYAAc5pqnI54PSnMVQ569+aYGT9pMk7qc71PPrVtJSeeg96R1DMWGMk0qpxyce4qRkiscA+vrUTkscbgPWn7toqNz+P1p3uGxWmj+ZcNkA5570hlBXhuBzgU+XJIxgYPU1DvUEkDk9QO9TsUPLlf4vyrL1O+lCMqZJHBx1q7K2fUZqk8QZyWGD61LkAmmXl3KMzgqB0zV57g4JzVVX+7jt+VRTynrnA9qLhclSQ72kBOG45qSOYliTj8DUakFeeaazYbIHHXFK7LsnqXDNkfhxVS6kDqyvkjBoMmGGScHgCopsyoTk7uxpXuNHk+pxNHrpIGA2aspkDk1peJLXNzv756r3rPXjA/WuNqzPcpS5ooULmjZSg8049B1pHSthF5q1b5XNVV4qxHwKpFpl5GzUy9+aqRtjrVhDVllqM4q1GapRtVhGrRMReRu1PMg7mqySUpYNV3sBY38Um8L71CHwKa8nHFO4mTvccHms+6nzmhpMA81TnkJFIgzb9i2T6dq5rUnKsWBwB1roro5B5rm9VUtuH8qwkbQFtNSAUc9qmm1MuhUN+Rrm9zQsQG4Hapo7rJIY1idFjjPi1ok+v6NLbqSYWU5UrkZr4k8TfA/xB/aciwIpjZzztPA461+jtrHFO2HXcuclR3qynhfR3kZzaRiRueQDVwTg7jny1FaZ+e/hn9nnWJJI/PjXaer7eK958CfBO30G2B27yOSW/wr6RbwrZgfuoQnsMYp66AltGRsxxUz5nqyIU6cPgRw3hvSF0qQsq7cjbt7V0omKjmr8ulBScDBqCWwYn7tQat31KLMZTyePSs3UPDcWov5hhGM/dx3robfT2B+6TXTaT4fa4VQwOc962guZ7GUp8r0PGfEfwStfE9nIWh2OVIyqcjivj74t/s5674c1rOmw+dCxz8vXqetfqrpuhJC6kjO0Yx2xWd4h+H+l6uSzwqh9fWtlQlF3iyHJTdp6n4/t4E8RRssclg/P3gvUV9S/su+ELzR8O6SwR5G9WXjHPNfWMvwR8PPL5rxKARkrtHXvTW8MaZoCGO0ULx1IwaicZbM6afLTvykthcbVGcDHateG7DVysk5hYY7nvV6xuJJZRGFYk9x2reGisZzXU6i3csRk/lWhHHWfYQFMZOfrWxEny1o0c9yWJcVZRqr52inI9JMGy9G44qY/N0qnG9TiTHvWvMQydODT5HwvBqATYNLJMGXPejmJBpMjniqs7DNJJPiqss249ahu4CSuAapzS1JK3Ge1U5X96xZLB2qJnxTTJk1DJIKRm2OeTNQSNx14pJJSOlRbyTzVGTYMMk00AClIIyR+tKAcUzNsYxwDgZPtVUzJCd7nYqnczMe1XGXAye/Fc34jvYI1FsXPmSZyB3qJ2tqOC5nY8M+KGoLf+KJDACsMZwoHRq9O+Celu8dvcSgsSenrUcHw3i1B1lmTcuQwBHavUvCuiw6ZAoWMYVcKAKzhG7ud9auvZ8kTtvCsMd94lRmJLRLwR1Ga9TSMxyEA5OK80+HkBOryXBGATgAntXp6hFBIJPHftXoxVonyda3O7Fa4c9DnPrUKHJqScb8nd+HrUL74+QBn2NVcyLMKeUOpZjVoN0BNU4ZORu71aXLkFSvoa1i7Gb3JNpOaMEc9/507PYfrSEZyQ201T2EHD8/ypen49abkKxz+Zo388tj61NgvYcQdnPB9aqyxnOQ2D796uoMpk84qCQ4G0fKKLMm4QLtxlsk+lKy5fmljYL904OOtIz+rZ+tO7uIZKAGIFRZAOB1xT2lHJIz9KcFHU4Oecip0AN5VeOtSRuduG6+9QSNggrxzTlkJB6U2AlzJuQjt6Vnv8hP8ASrFwCVIPTqaqzSgA/LgCsnuBEzDp/OlVvm46+1V2Z2kG7p7VPHGQcjn1z3polmpbIXUE8VKUwOOlMtmZUwOBjpUu/J9FrYmwzGRj+VMbIIA6d8d6kxgnH5+tMYc896QmiUMcAfzpGUtnHFJGu3JHP1qQjKhfujrxTXcmzI1yCR3HepQMDjmmM2Fz74JpUlwcihu47DytNL7uOjU5TnJbjHpSDnqME0bCsCklc9D6mmkFiO496kXlefyprR88flT1J23MoXpdgmevbvSLcK2795t29vX9agsovMmUHhz0Kmpr3Sms5jKfun7yH+dehCELalc7JDIqRE7Tu9zVWW+jtYzJLuY/whf/ANdWrKW1ntpkYsbrdlR2A9KjMUcykMvIPA9aUow35TWM2+pMssbQiRf9awyR6cVVe6JJwQaYqC3jwvAJPFR7shj1B9K8ao1zuxuttSw0+Bk8VWeYH7vbvTWYgcfrULuQ7fnWdyirdXjhyp5x0PrUcF+ZMFvl9j1qSe3eUZ6N3zVdrKQtvH3umTUaj0ZpwThud2fp/wDXps0+G+9nHvVaElEAPXHY0TE7OfxNUNEwlDf7XGee9NeTqTx7ZqCNtucN279qHyTgdR39aBkizflTjKT1qozBc56io5pwBw3txSvYCwzYI7D07U9ZMZzVFJiDh2x35qXzN/B7etTfuMnaTGAeQfemmTAJ68VWaTAbDYPvSLceWn97vzSbGPkkBHPy/Wq7tlj2A/WkecynPX0xULPken1pXGPZtpOenpUTyYYgN+ApjuTnnJqIydM96V7BqSl/Q/nUJUtJn+fSmmTuOPWk81h8ynk9+1TzDSZYJ2yKM4I7Zoblg3Ge9VXnZmJ4AphuyOMnnpmlfsOxdPKg4HB7UyVhjA+aoluDsAPWo5JgpPX2ouxpM5rxJGQGYjO3k4rn45AUBBzmuxv4lfdk5yOh71ys1t9nbBwTntWElrc9fDyVuUYoozRnmg9DUHchQcGpo5MnFVi3HpUkJ5zTTsWmXEOeasJ0qkr7SBmrMctUmWW1PNTI2KqK+O9TxvmtYgWVYmnh8DNRBuKC1aE3JDN71G0uT/8AXqJnwaRW3H2pAObkVWlXIIq0eRxTGQGiwjIuY8g/rWPdWpbPFdFcKADVFowzGpcbmq0OVudKMm7C8+9QJozg8Zz65rsfsYYHinCzXbjvS5DRTOZt9PkiJxnHatmytWY89quraDOcfjVu2gAI9KtRQm2Pt7PcMYzU76eCACuR3q5BGBz0q2sRfAxWqimgMP8AssMSGGFHTFVm0NQ5OMqa6c2wA6CmvAGXFP2SEmzAt9MSNh/Oul0+FUXhfzqoYQrA1dtW2jrx6U4RS2IbvuacY2rVe7yQcdaekvFQzMc9a2EjntTaUnC7sn071gXGnT3D7fmBPOa7Zog5yetOWBAwYAAispQ5i+do4aLwrLODglT/AHq2LXRBaqOhbGDiuqSJMcAAkc4pjW4qeRIlzbMq3hKnp0rQjj4qQW+OaegxQK9ys6kZ/lTQeKtsm7moJExUXAQS7e9PSXNU3fDUJNg0cwFxrkKOtNF0ScDBqqX3Gnq4UUrha5NJJnvVd5PemyS4qtJNkmldkskd8g81Vm6Gl8zjrmo5GzSJZCW5qvI2M1Izc1Xc5NMyY1mpA3Pp9aaW5NL05pmTRKDmpuGAx1qKI7hzx9asoBxjAIouzJ6EEsbHICls9q4PSPCuoa74uuLqZGWBTsRSSe5r0VQC4Uk5Pauk0ie007MiRAPjHSpa5twU+XYqw+FVtbBZJAEyOmOaiXbbqQewxx6VoXmsyXzlSenAAGKxJ5/Mm2DO7PTFWmjNyS3O98FxgyxuEeNN3BB6mu3nkKnHGa4fwi7xyRq+UycAGuxuVKLyccdTXYmrHiyd5NgGGMgZ70ySTaRlgO2MUkJLYHOfWpXibZ0APqaokgEgC5BLepq5BKW71W8snrj8utWERVHH41UTNstIxJ55PtTycZ/xqAPjjOPrTmJxx/8Arq7kiu3HP6U1SxyD09fSlxkc9D60qDDZ6UXAljUADDHjqDTZPmYDj3z1/SkaXaOD+NNWQE5HH1pX10E2OPyD2HpUEp6469OasbwR+PeoZF2qT0AolqIh2nr39qkDdSeMUzIYZDAn2p444rOwXK1xMU43Yz69qdazqykNyR0HSnzQmRDt+Y+lRRW7KwY8DHPzUai1JbjIKk5waz7qQYOWwPStOQgoSvT3rLuUDkFW5BzUttMojiAPzZyM96sK6r/9ekMJZQTgewpk0Y3E9celPzINK3uVYBTyepqckA46A+9Zto5Kjt6Z6irili3OCPWtU7iJSc5A7e45pOT61GzO2e3saRJgS3U57UySxED34Oc0kr+Wdx5PT3odii/J970qOS7AQKVGSPrQBKZFlAx+Oabyc9qiibaTjg85Jp5cE5PTpz60riJA5xgc/WlYggDoe9QNOEIABPrjtQ0wJOODTTsMuKcD5ulBmVfl7nuO1Zs1yUDZbHp7U+KcyKCetPm1Fa5QXdazI4+8DV+8uPPiO3ljz9aVogQSeKrmMAkj8AelNYhpaGvs0PsAtuBOVVWUdBjmqnmsXZ+mSTxViSM7QBwM5OOKiyCPT61hUqymaxgo6ld9xJz90elKFDc7Tj3qZl6KWxnpSbcAgtn61giyvKBnA6VE6nHzfKasGMNIM8e/rSSsoH94DjLdaARCF3jB64qKUFgMdu1Sbsnj/wDXTGJ+tSMjVOeePeo7hSVOOmOalLY/i78UkimRSA3OKCkVYXUlu31ofIBx39KULzt6MKMHAI6g+tAyJlG35uMmqF/dC1jZ2UsB6VoSc5Bqnc2yXEbRuMo3XFJuwhlrcpcxiReQe9WeNu7tVHS9OXTIvJTPlr90MelXmbHVs46VF7jGSYHXqPSq7IA2amc9+tVJJSrknn0BqSh5wBxwKY+MnpyO1IJCw64+tRlz1/OgAcZIOcAZ5qCQEY/r2qViSCRzUcr8k8AdOKhtl3uViWaQAH5fSpFb5fbPWkYkHilR16elSBFMT1qszNySMY6VckHJqvJwfWgtIYs5xk5/AU8SZzxx61EFXI7H0FIz5HFBaBpNysD/ACrndSVRITkkHpmt4/N8ufwrD1VUD/KT9KiR1UdJGYSO1IHpC1MJ5rFs9VDzzUiNtNQ54oLUyy0GFTRvmqSPng9anjfb3pplovK3H+NSrJjFVBMMU9ZPfFapgX1mwKQy+9UzLt70omya1QrFnduqaJc8dap7yOB19aswyFR1p7CZY2YFMfGDSvIAOTVV5wc8073BIhnOKrAgGppXDdeRUDMM0i7DwfypwamDrUigAU+pexJGM1ZjUA1VRu9WYnzVBqaNvxjNattDvGccVkW3zEcn862bbIUYNWriCWIVAwAqxIfxqu5qmxIgkFPhO2mSMBUazgHkgVKvcGkaSkGmyAEGmQvleuaWRxitLkkJODSiUA+tMkGRUQG0ilewi+ktTqwNZwYrUgn2jk1PMSaLbdvWqrcGo1uc96Vpge9JtAtB26opmzTWkqGSX3qC0V7jg5qq85DVPM+eKqSjjrUMCZLjPenNce9ZxlKnA4pTc5GM1KYF1p93eq8kuO9Q+dx1zUUsuRVCJhcAE80klwPXFUJHOeuKjaQnqaRDZbebrzUJbPWod5NG/wB6ZmyQmgNioi+acjce1K5my1EC2P6Vcjzj2qpCNvuPeraDcKLnPLUkKkEFSBjtiplkYnaTx3xTI1AJBOR71MoCnjqfSnchol+7EyrkHtT9CsftV/hlIxz65qEMCEU8ljius8O2SWsbblUseh6E+1XBXZy1Z2jYtNG1o0ci8FW6V1y3/wBsto+OR368Vz0YUyMpjUqeSKtWt99m3KQCRxgV0xdjzWbqDHY4qTGOcHn1qjb3RkUEcir4fIBzya0TuS79AWPjDcipAgPHXHNIo3Hrn2NSr37VSIGgYPPHbmnBCGzuytOIGQDxRkitBCliaawyNu7DGnc4/wAaVWCknv7UnuLYh8hyCpk/E9qURmNcFs+tTgbvf3NDLuJx9eKLIVyMZwO2KZK2FPpjgVKRz3BpVAyAecc0bAVvJLDnkelO2Yx6VOy5+tOwAKLdQGLET7fSmyJjPce1ShuB83HvTjh1z1pNsm5nupZSzDAqokRMmFwoB596v3OUGBwTxg02OIjB7n1qeW+472I/IGMCo2tz1C9avevb3pjncMHj1qrIm5VjgVOB64qcJsTjn606NSGx296kPX0HXimkBXc/KSeetNjf5sfjk1NKSRwvHrRBDjOOB3pAOGWUZ/Oo/JAfI6+g6Vd2bRgjrTJQFDN0GKogqhQhIHJ70rc9frTioAXa2/PORQynPHH41I07FckcgNj61HLJtxz1OM+lTMmOeh9qU2vmL83I60BcpCPc53c89u1WEUqmOg9KkiQFcBcjpUpTYo9femlcOZIjaQbcimA7v9n60uzzD7DnJqNlzx0x1xXMdWwpwcksQwqBgckHlfenNkEsP1qN3Pp27UmNO4jYPOenFR+YScd8/nUnLpgYz3pioqSMzcnHbtUsYj988H1FRMASCeV7VLIwzkcjpkVA8m/IHbvQA1iMk8geh6imnAUmnDIz6D1qJ3GOeB71I7jHA69qaGwevPtQ0n4/So2kBORx9aQ0OkOQcdP5VDJICaV3LDntUZILc96L9xjZG4zuqMsQpz/9enNxx0+tIwB5NQwE3Acn/wDVUTN6c5oLgZHb0qIkgegpFJCCQlPvVA5A+Y9vWpHbYD2FQydTjqR0Pei4x3Tnp9abwoJzg+9IrbV561ExyR2+tRcY5pARnd+VV5HPU9/SpGbC46Y9aif7pxyaTZSA88+lNOQP6UoYZPOSKazD096kYEjHfJ96hfk5zzQWGfT60xm5OaClqNwc9s9qaCM98U2Uk8cjntSRo6LkkewoLuNn6dvf2rB1R8AADJ55relO5eB9awNVjJx82R6CokdNF2kZJfH1oLZBNI/XmmZ4xWR6yHh8UpbA61Bup4ORSNLEqvjvUqyYP+NQcYoD4popFpZvXNTeb6GqO4fjUiNwOa0Gi2ZN3WpUbFVVfipFY5qlIdi2sgB96f8AaNneqLy7RkmqN1q3lAYI470+cVjWlvT65/GoDebs84NYFvqf2yVmBIAPfvWgkmRVqVylEvibfTh71WjarAYYq0NQbJkxipR+FVlfA61JEwHBNM1VNkucN1qRGwetRNInsSO1QSX0cZzkH6Uy/YyZvWsmAMkVqxThR14rjRrITG05z6dqmj8RAuUPC4wMt0qlKw/YT6I6V9SDSFRhgO4o8zIz0rEt9Zg3Eb1OO64rQgv4Z3HzYX1q9LESoTj0JXkzTVh8w1bRYWIIYFT61dimsoozk5bsMYqdjNwZBb2zKADT5Isdqr3WvQw5AKj0PpVVNd353DntT5kLkl2LhTOaYY8dqWLUY3TlxmnmRWbAOaV7kuNtyBzio3bGeeattDkcVBLHtB9fekZlYTEU7zxjrULAg1FI2O9Qw3LD3OBzUMlwMZqnNPtH+NU3vhuxnHtUXLsaRnqKSXIqoJ896Uy8UrhawrsDULNzSM5xxULyHPpRdCLCt8tMlbK1CrnP/wBeiSTii5LGFsf/AF6aW/GmO/PWmGT0/WlcgkLgGkMnHWoS/vSB807k2LAapFPPH5VBGelWYxk5p3M5FuE5OOn41fjGB1qlCm0Z/lVnkLxwfz4qXIwaLMSCQ9T9c4qfS4/7R17TtLWREkvZhAjs2FDEHGfyqtBIc4J59BXMapPdaZ4x0fUbRjm1nWUAN0I5z9aylNqxSpuaaR6rdeD7rQLhmu0JZLgxYAJVsH7w46HqK3I4EYs8QyvrTr3xpceJXWSRMI/RQOmBToXPl4PT0rvirang1HK9pdCJy0ckZUZGeRTrrER3fe+lJcxMYwQep49RUm0NF33Y6GtEZC2F2gYpvXcOdueRW7by78HvXMRQos+77smM9OtathMWYjJ3elNe6JnQRt8vXOfTvTmkWMckACs1bjy1+cNkdAKT7UWx+matVLGdmaqSB8Y6Uu8D/wCvWfDOVH3sZ9aa10QSenP96q9ohWsaP2hT259KPNBfjp3FZrT/ACli3Hep7ecsuB+tHOKxoeYFxk4zQZiDxx681TllOeowPSmJPuJHQiq5xW7Gh5gYZDZNPU7hxzWd5+wbW+76k1LDdkvtpqSejFYuNzkA4+lNZgOOh9aN4xnP5UFeB61VrAH3gQfzNKuAu3d04oBK57UvGMnigzuVnTzJPm6D17084Az2/OnlfXv600nBx0HqKBiMN/J44qNQeCal3nHp7mkOBz096BCKck57U5hx+lIOKemCQGP4CgZCRkbRyfTpViJdqgdCB2pFP7zHvUrkcdqdupLGnEnTse/rQArYJ6+9KxKAgU0vknFO9iRnkpESA3BJxjtSMnPr9am3Bhjv70zdj2Oe/elYLkMkXGR3piARqQOg65qxI6hcf1qu84HA6+9KwuYWMM5JHGOmae3Aw33u+adCp2+5HNOYenB6mnZ2FcyxKxyexFPBBUZ6+tZljczSIBKhRjwfSr4Yxpxg+xrlO1Ia5GeOlQueueR3pWlJyOmOtBYH2x61JYwHEYAJFNMvmE9/xpztluMY7VEygcjjPpSYA2OG6n3qMhck9MnoKduOTzmmPnqMfQmpATopYDPGMVC+cHt9amJ67mx6ZqOZgFyPpSGV2+Zf503Z6cfWlPUE8kelJuLA9vTNHQZHIQvPSoS2PfmpJGz/AC4qs7kH0+lS9hkgkB4PBNRu2AfSkEhGCeM+lNd+eeQfSswIuTz1HvQMBef1pxbsePrTSwGe9MqxG+fx96jdzxnaO3SnyOPf8KryOFx2B4pAKxOBnioTIAck8/XpTi3POenQUwg4OeR2rNlDJGzgjtTC+BgU6Q4xjgVEz8+hpGiCQnPsKY8hNDPg8/lURbOTSHYGfg4HFMZufQ0H1zzTS+1WZzhRTGDNkdc0wE7fQDgUjr5bA5+THXNMMnykY+YVNyloPk3EcdD1NYt8N2c84NaruTWZe/dY55pN6HRS0kYkyhTUJPNSztuz6+lQAmsWewhTimq/zcUrAgE1DyDxwaVzRFoHIppfbQtNYd6YIlDZ71JuqqpyfSpVqk7l3LidKkBBHUfjVUNgH0FRyXOwHtU3C46+ufKQ5PHc1xHiPXki3QI+XY4Cr1JrW13VfIt3JfGBnnoa8v0y6fV/E800vEUBwpPc5/Wi92bwhzanpulSFII93XHNb1oxlIAwfxrj7a8EK7SQTnOB6VaOvi0ZWRsgdcVfNbY1VLojtJF8kEtwfeqzanHFnc2B61x83is7GUv15BLcisS98SgDd5uAa1jM9CjhJS3PRJtbRM7mwOnB6VSn8UrAmS+4ZxgdTXm8viCWfaC+GBzhe9K2qNP7ewrVWPXjgoRO/m8R75Ml+MZ4NQN4gVnI3ZPY56Vxcd0ecN+VTR3BX+I+tWmbqhBHXrqrYwe4/KmtqxU5zj05rmlv8d8e9RyamCSM5p8yGqMTpv7dkQHEmec81rad4hYqcuykcjFebyantAOcDPIq9Z61twN/PoGqudPQVShGStY9ObxBKcAOQccGpDr7BQC7NjplulcDHriMxBfGBVhdW3D7x/Gl6nnywqOwbWCzZ3ZoGqHqDg+1cmuphQSzYFL/AGqo/jwPU0cupk8OdjFrJTkNgjqD3rSs/EQQjc2SOK84l1YEcPz7Uja0w25bHPaotbUwnhbnslr4oTbj5cepq6lxHOA+5SW9K8ag147CS+fZetbFl4na3KgOcdRmq5u5588I47HpE8YycVTmjIye1Ylp4uEgAkbOTya2bfUYbyL5XUMei0jz5RlF2ZnXakZ+lc9e3otrnaSF47966PUZ1iBB6jtXAeL7wWcazl9uDkkN0FYTbWo4O7sdNHd5UHNTLcg964fTfEUU8a7HyT3Lda6CzvQ4BJpXNnFrc3PNBFMYgkkdaqiXdx2qUMfWgxY8txUTv15pS3NQsx5pkiFqaWxS4zTZBgZpCZG8mQcU1XOevFRSud2Bz7VJEjcHpSRL0LsRq5DgDNVYlwKtxDAFaHPKRciXip5MKoJ796rxOV6c1Fe3BQEk4Pb0pW0ITu7F5Jc45xj0riPFN68vinTbWNlL79+AfQVe1XX10y0knkzsUZya4j4b6q3izxlLf3MYEQO2JumBXI7yfKjuUo0Yucj6U8Pafc20cDSsHilXeMD7tdApAOAM9ziqfhuCSLTASS8T8IfarCRslwey4wPevWWx8hN3k2WWBZOOfQUsK5jG4cmlUhcc/SlSQOSMdO4NVqZsg2ZmHYAk1ehyhDL16ZFQyqchucDtUsZIYdlPegC4XDAbufrUJK7yPTjml5XG0FqCpzkcetAFTULNrsLsnki284VsA/Wm3t5NbRqUTzD0PzdKv4JB/nQ0asASoyKLCKi3klxGzFTGw4OO9XbWVvLOWxn07VA0Wc4IBJ5xipoiI2A9e9NCZYaTcSc47HNSRAMgHTHeprbTnulZsMuBuIPSqZkZXIH8OePWtNVuSPldUIB5J7mpIjt57nqfSoGbzBkttJHIokbCAAUBa5pxSgg9/pU0bhhyvJ71l6fOM7W64x9KvPLgfe5961UtLshroTuMfgeSKQkr83b3qITbm55pwIIz/KqI23Hbi4+bj1xTW4+lO3lT944xTC+AMd+xoAYzHgdD2zSl2eJhuUMO/rSqDuokB+g9u1IW+gkbErgsuev4VMTgY6gd6hVsHHWnB8nI6Z5zVLzESRbpGJ6+h9qk3evGeOaWMqq4Hyj2700KM98eposxXBtx6c+57VGCR3z9RUxyCcdKXIxzxT1EQL8oGeO/pSSZC+9PEYBz6ccnrS7Mk5/M1QrjVAZcNyfeoDbBX3NyT1I6VaMe0fKPrTtoYDsaAII/lwffoak657H3pAMNxx65qRRxz196NiHY59QFHr9KcpwvLcnkZpVG7jp/So2J3g9SOprhPQu0MfKg88n0qQqUUFuM0xnzyefpSvJuxmkVciO7d0GOetNbHJ7+gp3rnjnHNMZxznFSBC7hcsc5HagnIGeM85NNdgWINNLEjtn3NK4xXkGeetQ5yTls4PT0pZJFHDDA68USLmPj04zSCzInG4nnHsaiYlQSW+madIxXg/jmoTIRyOPrSuUhHyc45qBiASD0HrU5POB61CwOSBUtoZECGUHPvxQzYwD3o4A5GT7dqaF+bB4PapYCTNlSDwPUVB0Ix+tWGKquP19arOQpOeOKTGhrttUhmye2ajfhcnknniiT1PAHpTS+R6ip1GRltvTmjcBnNNPTJ71GWBU+9QykPJDYycc8YqFyCTninM2Bu9PWo3fOaRQh9P51EzZyO/tTnbg1EW3c0tWUmIWPamZJJ53A9sUrDOaaW2rilZlISUAd8/Wo1bn696VyfamK3OenNFykPdCRxzgdazrvkGrsjkDAJwfeqU4zzQ2bQ3MW5jPrUG0VeuBzVN6yZ60NUROcioD94j1qY96Md6lG4ZozmjGaeq7RTBDduDT1FKi5NWFgzVJIohJ2gmqF5JtHXrWrLAQpOKxNSYqDltox3qWPXocZ4xvxFaSDPOPwrzHw/wCJF0e9uWmXejk4JbkGuw8fXIa2kQnAAyT3PtXzv4p1K8spJJIZ2Bzx9P61CO+nNQj7yPd08a2zy534YDj5ulMuPF0Rj+WQEjqFr5C1Xxz4h0ecyRbnQHJUnmui8N/F+W9RFvYWjdiM7emfpWvK0juo16TdmrH0iniRpxyeozg9hUZ1Rn4JGOteb6T4+t59iybQccfN2xitmLxPbufmfB9A3amm0fQU3BI6xL5g/wB/ir9tfA8lq4l9djSPeegI60weKY+MOmf96q5+50KUbbnpSX8e3ltv1qT7cgU/OMivOI9fmk3bdwA/2qlTXpiH3PuwOctzR7Qfu9zurjUSOQ20e9VpdSKrkN0PWuRXW2kyBzzjntUE2o3QOFhZwT/B2pc4c0F8UkvmdHcawWyC3T07U2DWpYjw+c/mK59Le9uziKPce5bNI1pqFsSJFG3k5U4xU+0aHz0duZHVLroB3HgDkAdzVqDxSN2OmOoNcQJLgwtKqM5UZKL6Uxb64fBWCRSfUdKpVZI0tTfVfeekReJjKQN3X/Oae3iEKMBuD/tdOa8xbVZ45HVQy4/ibpTxqc7hSN2fbpn0p+0kZunDe6PRv+Eg8pHdpVKgZAHUUlv4lSfDL90DGTXnFxrMxZgwyegCr1+tW7LXI7YeXI+wsegp+0aMJ04pXR6OmupEQSx+gq8niIKM7xhRyO9eeyatCkuY33KF4JqvP4hEWSnGeoFL2uh5E430PU4dfKjO4kdcbuladl4vaJw28o3u1ePQeJckjf8A99U298ZR2lvJLLMqqP4d3PWl7VnDUpr7R7vN43EgLyvl+mG71zfijxHHeabOkhWNdmcd6+bfEH7QNlZXwtY33yKuSUbd7VT0/wCK0viO6ltRHPEpxhy23n0qXKTWpxWpJntXgrxf50YRl+RTtDD0HFepaPqS3CAqcnuPSvmzw9dNBMEQspDZPoK9q8IX5dFG7cSOtVB9DWcE43PT7V94FXR0rJ0yQFeea11TcK0R5ktGNYU0pnkVZ8r5aTy9pqrGTZXC5FRyJwRVtlqMoWNFiOYopbZfPX6VdjhCirEVr7Y+lWBDimRKRVVPwqVUqXy+acFp2ZzSYqDFYfi3U4tH0xriUkKpO7jPauhiQ5A4yeBmui1TwBZXvglGuYWnNzIdy54AxihxZzuvGm7s+GPF3xmPi7xK3h6xnePksTg/NjsK+zf2bfhp9v8AhDZ3N5ZxpJPcO5lYYfaD0FeKeCfgGngT4t2K3tlBLpt1eNJbyuwZwMZwc+9fb63Jh0+G2gVEjjXC+WMKPoBV0oq70OfE4qVb3VojPIjsY0hhjxGg2iqlwXeQHaNp7mrMrKQec/41VkmXdgkYx1NdDPPIH8wygABj2q7aWsgXJA561BHGS2VOc9jWxbW/kRgEZBGetCVxFZod4IYHGOoqHGcrkgDoK1GhLL06VWmi24IquUViGGUlcg8dMGpx2J4qHytuAOM9dvNSpgtjmmMnRS3Apkq7AT270+PKMB1HvVlogy8gfjVKNyb9zNt4jcBQpyQepXrV6x024e9SMRN5eeSV46U+BBBOJFXlTnB6YrsNO1iKVVWQLGQOMVolyq9jOQ/NvptkUIG4rjnvxXF3sQaQMuCO5Famsav9p1BlRmCKMY9az2JZfQVL19QSsjOkby2AK5J6etK0iswB4OOlWnhLnAb6VALJInLNyx9aizQxFkEK8cfWh7ktg9Pf0pk3Tb0A9KhWUZOeaYXsXEkZcbe/r0FXYbg9Dx9azkYMoyMgdjUsV0UlAKhgWAHtVxRnJmpu3ggc4qI8kAev41NLbtEfkXYvuKiFv82ehPpit3Tna5mpJjxgjA4PrRgAe/SnMrQgMeU7n0pDIHHrSsK5Hg9eh96dHnOO3pSud4wee1LGCM9vpRsBMFG3n9KXGRg9aYrdjwfWnl9vX8hTexOwDKjB6YpNjE5/Snkq/Tg+9N80bwOn0p+oajguc54IppBXOOtPLAnI696byR6fWmA1MjPzc+/an9Opxn1pCpVu34UFdwyePcUCew11IBK/rSIuMZ596kUBQAT+dOXjr+tBmcrHdg9GzipTIrqG3EAnnFVVtViYkd+wqYsF9j/KvPPSWg52XIx/hUcjEDn8xTlbJCnqaGUg4PFA/Qhc/KAOPXNIwwMjoac5Ckls/jTGbd/galjI2TJP5ZNN2nv8pqTPOelRmQg4PWpBXGuAevJ9TUUjke/0pzP19vWoXkAHrQO42YhjkVXfg57/AMqmLZ5PSq8rfMcdKlblIQsSTjr6mmMccjj1JpgbJPb60jMGx3+lSxgx5JH61H5hyAeTQ7EE9iPSmtjj+lSG4jHdkHpULEhef/11IRg89+mKbIecdvQjrQ2OxXZizEHnI4pu4jP9KkyAxPtULtjPykVFxjZH/wBrpULtk8fnTmJJqIt0z1qSwZx+XrTC2M4pGOOtNPp0I60hiO3B7ex60wjcadjeMjrn8KaOuM898UvQZHIcZz+AqLcSee/pU5IJ71A5w2BzS1KQ1jxTGOPelfBXrUbMS3Xj3obNEJu3kgrj0qrPJyR3qw3cg8VVlKik30NI3KFySDVJsmrN2/JqpkmoZ6tLYQDBpzHOaKDzUnQMXg81IOlRsT6/SnK1A0TRDmr0Q4qnCauwtxVJFDLknafpXN6qN+4dOtdJdNhTXPamo2E46etJ6FRZ5X41tWuQyr9MP3rzK48FS3k538p/eavcdR0tZ5ix5HoO9UTo0anIjx9WqbHUpq2p8/eIPhtBKpCpliDjOPz/AM+9cFP4RXTbgbk2lTxu6V9X32jxMRhMEcVwniPwd5krunBJznbxnNXGVtGd+Hak7N2PC59EuJEkaPdGydMfKT/9asKf/hJLaRvKw6r0LdMfl/Kvcx4bSFyrpxnkCpToUTRFEGMcYxxWl2eqqDa3PKo9bvrewjSfc8uwFinTOD2rIttS1G01eN7hG+znBHzHB/wr2uHwhbKzZhHz8nPSn/8ACEW5G7yUdscfKKocsNNrRmDpvieymtslXWVT97sBj0xz+FW4dbsJ3GTyDk5+UEenSrsnw7WV32ptOPmCUifD4ohC9iRlevb8qjkZySwNV6qX5kdtrljFrEcSToIyclBhiB19q7bTEtZigG1VJzjg1xo+HKLJ5p3JJj5mPUjritvT9Bu9PZXQsYuchv5VPs5HNPA1j0/T7LTI4kZ2jOF+YBev4Viamls7KIwFAbgnDfzrir6+vbFiwMkn+zWfDq2pX+4NHsHYhjuHU9KORrcxhgK3Y9Z8O6Xpwt5EnVRznJxkVcuNI0lbV08tUnVuCcYIrh9NurhAkUj/ADY5K55FaVxqUspKtu56Zp+ykH1Ksn7ysVdU06zWRsfd9dorn5NMt2mIz34BrVvLe6lXCjaynIJqpFol00mcNuHJHOKtRkjqjhau1inLpkQLFeMDkHFYt7pMIIaTlxk8DpxXbf2FPIqlonXOQxHaobrwgbksckIy7R6inKEuw/ZVKb1f4nl7ayGvWRHYJjG0t0NWrgXcqKYkwuOfXFdyPhpGj7liQ7urBeat2HgmW03AnI5GD1xU+zfUq7WrkeE6/wCJ72zu4YIN0p3FW9v0pl3pGq+ILeUPuQyjAVM4x/SvcLv4c2c0okNth+uT3rW0zwXHG8captx1HatFTOacY2u2fN/hj4DNNK7eTJuznczcnv3616dafCeLQ7eNlVs9fn6n+WK+kdA8GWMdl5mzLZB2r0IpNf0CKVcqnH909BWc4u9keeqsFKyR87Q6e9jdFT8g9X6mvVPBIA8snlRxzxUOs+EWLEhPmHIPp3rb8L6a9ui55x/OojFo6nUTid/pwPHH5V0FvFuA459DWRpKA7SePYV1dnaAoGPXFbJ2PJqPUq+SQORULrg9OlalwgQVRdMmrvc57lcrSqmaVhipY1xincB6LgU48cU4DigqAKRnIhc4FKnzUrp3pYxk4B68VSZjIuaTD9pvIotud7AEe1em+Ik+x+HbS3Q7MFSQeeK5j4f6OLu/NwQGWLuR0ra+IM5kjjVTtIGDnoMVb+E8ir787HmPjOT7Vrwu04+w/vfMGOCPSvaPCusReIPDNlexyiTeg5AwK8T1JWidpgBIFyzRg/f9R+Vei/Bt4U8MmKFNsO8sgP8ADnPFaU1qRU2OzePGSF/KqMtuN4BxgnkGtRxzjnNV5Yg8oO3LA+tbWMbkFtbKsvRvx6VqAEDrmmxR4wamKDHvVpWQholxwc49aGjBXkkH6UwsQ+f0qRfm5z+VSBUumELA8Bcdcc0kThuQcqehJp1/B5sYw2CPWmWj7lX06jNC8xFyKMqyluuOuatLjgjmolTIyTyakXCcE/TNamQ4gs3tSDMQ4Y9c807hfb60EDPf8aAuI5DlnP3s96YXwPrT+nv600kN05qG0gGBuPT60j4yPXrg1Jsyf8aNvr0PrRawGdcxuTkdD1qoV5wGy3oK07mMsGQNtfGRms9YngOZOSenPaoBq5MgOMZ5oeMH73IHp1oSULKQ2F9MnFOkl2Yz82f7tVzNaE+prQ3zbAH+baP0qQTb13BQuRjIrHS+KPjuT071YgvSQS3HYit+aXcz5UtjWacPEUK7sjGDVLmMjse9KkhzkjPv2p7Sgk8YHp6U9WT6CcZJ3HPoT0oV2Uj+IZ5oX5tp6k07YCclefejYY7zRIgK+vOalVwW47dTVddqnbjpzipFVvw7E0yScnjA596QRnBzyaZGeeG5B6VKGz15qhXBV2gDpSnkgDPOefSlGME8de9JkIcCmA1o26j+dKuVU9z6mnnHB7+1N3Kx6gfQ0thN2FAx16j0oPy9efpSkjoevvTQvqcc5pkXRzRkCbiW+maYzZ69DSvkhjx071FvzwP0rzmeluBPPoBTmfI+nemluP8AGkIyMdc0gI3YfQdsd6j3YJ757054yGJHSmrgdam9yg6rUUme3HvUjEA8dD1zTHAPPWkBXYEHJ5qPIYnjGOxqaQ8nDdDzmoGYcjdSZSGGQZI6/U1Wky2D0xVgjp/SoGwQ2GoGRAY689ue1I5IHHIqVsKvzcCmNhVJB5PeoYXIHIyWPFNUkdaV3JAHYVENnTg1L0Fce2QOGwR09qY54wT3p5fOc/pUDNkf1PFJlDJgVUn7xzxiqzsxyC3fip2kJ4DcfzqFm5/rU3HsMwM5/nTHYYyOcetPLZ9hTJQVbH86kshJ5/Sm7iSQelOkIU+1RsCGPzDn60DByP4ePaoydvbk9qVn2jJ/Ooy2TnNLcaEMm7PWmMCc0rUjMcjsaViyJs1Ccjjv71Yfk81XkYDHNFhpO5HK2BntVKRySeaszEkentVNzljg1LsaxKV1zmq+at3EeeuaqMNn+NZnqUtUAbp70uaZninZ4pHSB5NC8Um7ApN9AXJ4mwatpLxWeGxUqTYIHancq5bnYOtZN5HnPfNX2kyDjFRPF5nNO1wuc8bIuxyKZLYfKeK3mgVetL9mDrz0ppaAnY5WbTkbIK5PWsLVNGjWNm6jHftXeXNmI8n9KqTWq+U4278jpU8pvCrKOp47qOkukjMON3TNZDr5bbWXaR2Neqalo2UJZeD0x+VchqmgOWZgvPY+tXc+pwmNjJWkYcTgjGfar9sRn9KzXgltiTJ+XpUsNxtHJxj1rWLue0ve1R1FikTuD69cVsWemW0quCoXPQmuOtdU2HAOCvr3rctNcDoOdvrXRFovkbNibQo8My7TgcCrT+FFW38wruOO/SqkN4WIOecd62YdWdkVC24H1qlqYSvHYxo/ADXj5EIwTnd6f4VP/wAK5tbNS4jAkBJOcV09rqwyqhsKOuaW9vTNja3TjinojN1Z31OXl8IJBbi5A+RTj6Gq9x4faJCxXAPIJ9K6S41FVt2h3YGBw3QVlS3ZckEmndFRm+pmw+H2uE3A9T0/Wug0zwa0wXzX2ADPJ5A/rVG2vntyCHAwegq6viSaJnYSA5XbzRdGdSc3omW5LG006Fol2y8dWrDu1jaQsRk9sU2+1USlju5PpWZJqAL/AHsD3qHI8+pFmoHTYF4qJtrknjNUDdkjj8+1aenW808mduAOTmizZ5801qQfZPtcoBJOzjH410ek6KjOof5c9/1q3pmk7uSuSOnFdJb2KwgetNI8qrWb90bBaiCLYvQVFPa7x8wFaiW5IxVh7MbMn8qdjiucVe6YkjMcHPTmq9vYiN+O3FdVdWmDnHFZzW3zdMVyy3N1LQl05dhTJx/WuptrjZEB2rnrSIIfT8a01l2LjNJMxm7lqabeah60wMWJpRxz/KquYXsG3Jp6Jil7/WpQBzn9aYrjRRu6UNhaheTAxQQ2LIaWIEHgVDv5xnrWjoMf9oapbWgBdpW6DoAOuatLoYVJcsbnqPgXTmstMEZUpJKu/PpXMePrl2u5WKlo+m5fu16HOf7EEAjcFY05x0PtXmHxS1qPwro8FxMqkXOYxxnaTk81VTRI8eDcp6nHrbreSqpPAOCpPNereALKOz06SMNtjU8EDjPpXhOk68+pSpNAdyA7Xx1B9a+gvh1btZ+G8zsJHdyQHHIHWtaWrLraKxuZ3HOc04RZJJ/+vTkQHnABz0qbywV47V0pHILFHuCsMEDuKWSMhSev86ZErKcZwuc1YfIQEHJ9RVbgZwVozk857VKj8j0p0gB6DHvTApJ9KiwxlydsZ56+lU7KX5sdPr2q9cRbQc4PFZ0MLGbhgFz360WEb8JJj4YH60px+XrTYuEwP0pSxbOe3FWZACMnPH40oYHFNDfez608KWIA4z1JoQAzZGOoppGBQVG44PbtS9Qe31osTcaX2gA//qpVJweaay49/r2oDDJPTHWlYL2Blycnj61FcW4ki+Xgg8ZqcvuA+bH0oxkYHFDjoCepjRxxzXu2bgY4YcEGneXIJniX51UcMe9XZbQSSkhRnrmrEdvlTlQPXFEU3uDdiilsyqM8inmAngAge1aAhCYHGPanPGFAC8+9aJWM7lKzeS3Vg/T+EFqSMSF2ZuOc8NxVvZkYZec9qlEYA/nmrT6CuRWr4kXuCcNWobcNHgYyw4JqkqEIf1xSpM8b/LIwX0PSi5LHLHxhuWBxmnTxvEitjcvfB6UxNzMHPHHTtTpZmljKrgNyKdu4tSNZV3HH41Ir7uOo96qopU8/e71Pg8Y/TtQBYUnoewpQDjJ49qhU7T1z65PSpUbPTofenuJgw3ADjnqKAuxMbcenNSoFfHY+pNErAbgTjk4xinYm/ciOGxzThyOetRJlST1FSfp9aQjlWYbeOfpULZHJ61K7nHy8e5qN1BI7+ntXms9IUFT6kDmmnABIbGaVSMH5ce/rTXyy/Lw1IY3zfVefXNRs2Scc0pJAxxnPeoz0I3Y7VO4A+SSO9RtLn2xT8dAx5PcVHIAMnt2xQNMjYhwfmxz1qFhtB70rHBz0A9KSRiw4b8am41chdzkY7dajbCgnp9alkPPvUbNxxRe5REXYPjr+NRSMenr6VM5zgCo3+Q8c/Wk2BCwIBzyajXjOamZwBz96ogSRnpUPcBGbaRjv6VFJu7YyT+VSuAp54qOQ5/wFJjIJSFHBz9aY/wAwJGMgdKVmCnj9aYxx1qWykMYkk549qaxwOeaGzj1+tNbgZP51JRGx6noKjPqD0qTqPWonOB6UhoY4yCP0qPnOCR9KV2yMdKhVj7+2aCrD3Iz1phfFIr7hkYpGP1BPFA9RhckEnrVaZypOTwBzVluRxVOZd2fSmO9iJ25681E7AZyfwqTpxn86ilOwEkis2aRY0oGGKo3CEY96sGQ7l2HgnFR3DArUtXOqnOzKYJ/D1o3YA9+9DsFPy80wnd/hWZ6i1V0OLYGaTeOmc9sUnI96b0HNA7ji5H0pBNg+h+tNY/KQOuKhZ+o/zinsVuXo5cgA1Pv+XjiqETkHngdqtJ/KquBMRvqWMZA/rUK881JuCjjPHWqTuAy5VX/iyR1zWbNDw38xWhIcjjr9aruMYpNlpGe9ru6LnP8AerMvtKWUkhVGfSt8jPt+lNaIuMj0qdWbRbWxwGpeHElDfKq4HauT1Dw9JC7bT74HavYprNTnI5Hr2rGvbBSwwvy55I6ihabnr4fF1IPRnjV7by2j8/Lgd+9JpuqSpLg9AT1zivVJ9GglwGjU9s8VmXPhKFwTGuM9StdCkj6ali4Na7mRZauZVwfvY7NWza34YDLVTi8PtayYXoBnPqas/Y/KKkt09Krm7FzqQezNCO77g8dfrV1LpiBls1iLujVuc+w7VLHdHABbb9KrmOdtGrKd4OAcHvmqxQt1+97d6YlxuXPIBPfinmdcf40+fuyOcqSXBjbaevt0qtNeMyMVHA4wOtWJIQ8pKkqW4IzU8WnxuQGbPqOKXOn1FKpFbnPtJPdkiNGJ9B2q3aaJcTAF+MHOC1dLaWMcDHaAATWnDAmcHrnoKLpHl18ZHaBlWOg7Svy57nFdFaWW1AB8uO4q1aWW9R2HcVs2lkqgZ54+lXGdzwquIlLqJY2wQCtSOLcRzwKIYWXp37CrlrbkE9/f3qvM85tt3Hw2+wZP6VYMW5OPyqZFVFGaFYFiegHelqFzKu7beCOprJntT82OK6S4QHJ7e1ZVzblX+XkHtWcl3LTKCALjH0qXPr196k8oKBxk+9MJwOuayJbHq+OD36etPVsZzjjsKiU8jP60quSeTx6VSRmydZPXg+hqTdheOaroQOe3qaeXAFUTqKZAQfakK7uD096TOetNL4Pt70GbIpjt57eor0b4SaKPMmv5gXxwuRzivO7WB72+igX5mkYINor3/RtLGiaXDChCtsG4E9eOa6KUbu55+KmkuTqUdbCT3UEDZWIuS2DzgdqyvHfgq28X+HjGG3urAxow79q05fMutTRUXccY69K0ExHOsYx8vUE5rZw5k0eZqjxPwl8Nryz1pQluotCeXQYA7EV7bHapZwpCgACDAxSaeFtYmiiAClyx475q0E3NyO1VTpqCCUnJ3YyNSw/rVoFQuACT6mmRxhAAMt61KwGcZ/CtSCJwSfY96aSwGc8VIUw2SMg9KaIwDkCgV2RvIDz0zQvr7dBUnlhVHG407BHJHHpS0YrsrSglMfd96gtbcqWz09KtlT0PzH2p6JhvQd6LCuPjG0ccU8HPX9aAuPrSNgn0NX5kgRjrxTt5C+o9qYvHB5+tODgn3pIQFuoGB35phlwdvSntkcfhxTGOBx2pvQBSQenIqIgjOegPekMpCnPao3kBxn8xSQrFhW3LxT0JGM8e9V4pBnHSrSsCOOR3qkyeoA8ipeAM+vTFRA/NUoYj3H61QBgqD83Xpmnbf09aA24Dv9fWnYxk/wAqZL1G7cf/AF6XMYXB5XPY0HBGOlMAKjJYbaCSRnIHoO2aZwwYHH49qZzuHze9PHyqfmzigLEiscAfw0MQfY01XJAJ4p+Bszu9qYiORWIz396lQfKAThh29KaxUDHShUO0t0PuaFYCVUA5FDDHPpTYtw4bp9ak3DHv0pgIMkEjnvimqc/N19zS9B7UscYU5HQdhSJuIQG4PXr6UuSeO4/KlJz16UpIxjqPemS3fU5DLEElcD1NRtISMHoDwKcZD0PQ96jdgpx19a8656I7IHPTNNLg5+b8KORx/OnHIOT/APrqSiKQhT6H6U373WnyKXPv7UijaMdKQyNhk8/pUUmNpIOKlmUMCOn0quSwb5ueOM0gIWQkkk8dsUzdsz29d1TPg9OlRscCkVsivJ6jr7VESRmrLAHGec1A4K9OvvQAwkZPeoZUzk/yqTOGy3H1pkr/AJ+1AyDoTz9aVmDDB4HYigjOccVGTg+lZsBXbJA6npULNkmnscsc9RzjvUbcgk/TIqSiCTC8np7dqQncMipGQEeo71HjHSobAjYHJ7H3pjPtU44+lPdh34+tQNgk4OfalcpaDWbnnnNROT26VJz2/WmEHJ96Cys2QSc5X+VIcsfT61M6A1HtJPbg0h3IzyeO1RknJHepJScnH5VEen+FMdxOveq8xx9T3qaRvUVXdiB+nNAyuxIbOeO4qGTvj8qmbOSe3qKiYcE5xWbNEyuw+fORkVG7FhxUz7c9ORUJA2njA9TSOiNinIp/h49fU1GuQDxge9W2j4OOnrVRgVIG7dzWbPQpu6F3ZxTWOfekIIJA60vHekbiFyEIPYZqux//AF1K5Cg5NRFcj1780xokhfLZ3VoIScDpWbF8grSgxnPemkMlIKGo2Yg//XqZiB7mmbQcnp7VegIj3c46EUxn6dh71IVHcfgaGTpjn1pM0RCF3Nk8+wp4iAHt7VIIyBmnsuQcilqXcqyrknAxmqNxa5VsnA9q03QoQM4OahkTPJ7dqrlZrFtGFNDg88D0qrJGQO9bs1sGY5/KqklpnduHUcUuVnZCs4nOyS/MwKEYOM1XncMOoxW9Np4JIxnHTFUJtNIBzuB9DSs0dscTYyTKqEKW5prMGwF9c1cbTGZioRlJ6MacNJkGR8zHpzTabL+stlFrkYI9PXtSLO2MjnHWtJdLbqFwPercGilOqZJ5wKLSMZYl7IyY98hAC9eea1bO3cjBHtzV6HSxv6Y9QetaUGn7SMDpVxTMKlZzWpWt7IgDqR61qw2YKipYLVl6jjA5rStbTcy9vaulRR585ha25jXAGeOlacEYZB8uAPTvT4LbHbPvV2G3IHHAqrHGyOOP5v8AGr9vFtXI4HvQlvnmpgCi8ceuaZi1qMlX07UJGAwzxQAWf29KsIuT70WYbFS6QocdVrPuEraniBUnOfrWfdIOm3n1FTJaFXMiQEj0qCRuuGx7mrk4wT/jVC4IBOOO3JrBg9BrSHgA/gKFkwMnvxg1EW2nnpSB8jg1Sfckt+b6Gm+Z78VB5hA+9ikEm3P6imS5Fp7jYOaqy3nfGeaguLgKff69KisbebVbpIYQS7sBx2q7djKcuVczPTvhDon2/UP7RnhCW8JOzPc16fqDmRWCOF7A+lUPDWkjQNEtrcgKQoJA9cd6lmlMr7eNmOCK74x5I2PAqVHUk5C6Tb/NLKVxxjOasBVeVnQADvnrRaxeXHkEAketSJGqIWyCTycVolZGJCiYY4HerUcWcE/hmoUJ3sPfqatRjOO496kQ8A+vNA5JOeKeKbkAGmAHggY600qeop3QjvSc56cUhXsIEwTzQRkcf/rprMQCSML7HrTgSBwMCq0IYmwH2NBOCAfTvTgwA/xoLEsQOnbNIBN3p196Tkdep7ilDelIxIHHzn0NWFxdvHPJFPVR36DqMdajYkDPQ+lPVwMHrmi3UW49h1xxUMoI+bt6elSFw3Tj6U0twe9NiKRPzEj5gT1FRyggHFWygBz0x3FRzRBxkcH1PQ0tBkEBIIPb3q9AeM9PaqYwgzu6dqswPv8A9nHUUdSWWCpPTp71Iq4GP51GrEjPTHanK5K5HHfmmQPZ8EgcE5xmhXJUA4B7+9N35H07ilQBkye396qJbFxjk8EnnFOGSCTz2wKarbiVxinHdkY+6O4oERn5jxxjjHrTCduT2/lUrNtOeq+1I6FufyoGEb8ctn6UpYjnPA9aaqhcgd6A4VuenrTFddRytt+nf2qRTjq2PpTVyOP0px59sfrTuxNjyuGBB7dBQnG4HknkUzcRg9/0qXcQMHkn04piuLuGMYwR3HSnbsD0zTA3HHGfWlyM8ttPagVwYkHjp2pwGeKbvx8p4+tOB25PPP6UgucbncPWlDfKfX3poz83OD70IOT82T6GvOO1Nkjrjnv7VCc7iVbB7571MSc+nrimNg+/vSZaZG7DP/1+tRl+oPNSMc59feonIB+X8T6VNhjJXI4HT09BUExBbjjHapXZifTjkjtUb9Se+OtIZGQBwOCOOabMMZC5J96duBHTioJCQPlzkHPB60h+QxnZScnimZznPNKzlqa5BGalsoay556jrk1HLnt2qRnOP8Kik4yS2frQgK5ODgDj1ppIxz075qRuPbNQ5HJ6845qG9QEYcZpjPsXA5GOaeCQpHUe9Qv1ycE+9F7DGlgqEfic1CzHnBx9akYcHPNRyDb7/SolcaIpHwKY3Xjr6GnMDnHagrgFqkrciYdc8UxlwePzp8j7SFPfrUZCoCAR68GgoaxwOPl+tRuQen6U9jznrUTkduaRRE/B4qLOQTUrDJz0FRscDgcUx3I35ycjA6VVlPJqR3IU46+lV5Hz1zSHuNPfnPaopB0PelLnH9KaVDMAT9amxRC3CkE4J9qa6bv/AKxqWcbDg8HtmoVJ27j1HNSaJirgRhTyc8Gqlwm0nA6+netHaGGMcVDPGSmVwVHGDUs6qU3FmOz7GIzk55pd3P0pLhiOcYPpUCMOtQemT7wDjPPpmmNjHHaguQDTQ3QUDTHoe/T61bgmDdOgqmOuevtVmNsE0xl4HJ57UoOOfX3piYCgdfrUmQ5xuFaJAiM4GalQgkgUmwEd/wAKeq9cckelXYpOw7y+P6U8RH8KlhUtgd6trACM+tNI0uiiYA3OPzpjW+B2rUaEAZPGTimmDmtLGqZkfZct0/KkNljk/pWs1sApbGPWhoefU1dkVdGI1iC33Sc019MUdB+db6W2R6/WpEtATntTUQ5jlm0gDtUbaOSc4wOldg1h8o6H69qatgJMgjaOnNUo3HztHKxaSNyjGOepq5HpGwndjIroGsEAwF6d/WkjiB6c+lDgg5jGGlqGyOasR6eAeRj1rVW0+YVOlkGwcfiKpRREpFC107ccbc/WrkVlsY9+avxWpUHAxUqxeop2scspMiitgPY+1W4ogB6/SkRR9anjGDnpU7mTFCKCM9M5qNwCWAqWTngd+4quYyCSfXsaCXoJ5e361OgBPp9arquHySalD7R60rhsPdyRtFULpOvzZPerDy5yOn1qlPOBknripbGULpSM8Disq4PJzx7mtO4mGw7cZ77qybmQfMTx9axG72K7nYwG4H6UedjjIz71DLJj8RUDzFRn064pohlwzZH3uajkl2px3qm9zjv+FQG8BByfoaNepk0yw5YtuPT616r8GPB2IW1i8UbQMojDFedeEdJbX9UVJVJhXkj1FfRdpC1tYQ2qKBCgACqK66Mb+8zy8VV+wiaa4+2ZCtkZwSKjMOXGOgFSW8KoTuHHt61KgzJg8L711nm3FtwVt0XPPcVMw3rtC47cU1U2n2NSJ8qkcY96dg3KpkRbgRMTvxnBq4hLLxwB3rOlR2vI9pxn5T7VoqNqgM/zc8dqS7MTJeM8HpTj06VEmSeRipckLg1RIBAw44I70jFhjjjvSc+lLnI65pppi6BwOOoPIPpSEZ/+vS4weOPalOM+lKxJH1JHQUoXceOPxp/UD+tIDt46UtguIaUgnk8fWkZdp5bHNKWJGD+lVcQxvvZPQd6OM+n1p28Y2nr7GkYcY6VKeogHBFBbPWmEbmOOPc0oQZ5qr9AFwACRUY+b2HtUwPB9fQ1GybW4+X6UXQnciki2sWPT1p6IUXA69akyDwOD708Ddn0qtgY1X2jPcelTz3C3Th0XacYNVpQQD2I6e1Nhw2M8EVN7PQnlJ1YhuePrUpyDzxUflH52DKNoyc1Ss9etr95YoZ1lkjOHRGyRTTWwnF7l92YjHcHqaNxQ469jmgZAG7mkUhs45xTIHlsnaP1pc8ep96jyUbB6d6eGGDjr70wGhj1HT1NBJIweDUiruBIbr6VGynaMc/WnfQB8bgAgdB+lTKeP8arhNp4p+7nIpoRNjkEYNKxJJzx9KjDbV7596UMMc8/WmQOAwMnn3oYgHH60K+R/jTj84H9aBXYgQEc9vWl5BPf8aaSF9qcCV68Y7mmBxW0sxYc59e1PVtmc8k+lJ2z39M0p65HbjmvMZ3iPP1Xg5pAwK46epNIwDAn07+lNOScBsAVJYO5A46e9Rhic44xx65p7sDz09KjDEE5x1/OgLiMdwO7g+gqCTdyOmDzUjggD5sYNLNhl9MevepGtStwevaoWGT14/nUz4BIzj3NV5plCkdfrSKWhWkUqeOmc80m7nnp7UrOCQP1zTW3EHH60FClznHao5CMelPc4+tRN1yTx6UAMJ5A6/wBKidsZxwe1SMeuePp2qN13jPTnPNZPcExjFTnB/OoZDtH9amdtvuB61DLzwODUjuMDnHt7VHI24n+tObgf4Ux8ZzQ2MjzxzRuLdOnvSFflYnn60ZP0+tTcZHI20E9s81EW+ZgMdBUkj84qFiT7UjRDdwyeenpUbEsDn17dqkbCqeM/SonI5x83HAHakAxyBn6dPWoJcxgA8E9KmzlgDwDUMrFxz0HrTvYTKkhVQfSoGOB0P0qWccY7HvVd255PApXGn3GOTn0py5x14prcAHgmlAyOcj61LZd7EbICeex9elIIyW46elSsM/1xSIQrgE45qS0xFQqTxxSSAkHmrErDOenYVCcY9PegtSsYt/HwcDHvWWJHDEHpXSXMAkU8DFc/eoYHJyNufyrNqx6tGpzqwofcBSMfLIIP5d6gSYHIXgjsaDIWA4z9Kk6C3G7bd3arEcnOen+f8/nWckuCAOD6VOpBOcnI9+tNCua8EhIGeD6ipVIJPX2rPimIx1q5HIc5BrUdycHpySamiOSe/wBKrhhnJq1Dg9f/ANdaIdyeLg8cfWtK1TPJ5FZ6jaPT61qWXp09zTQ76ln7NkZx0pPswHNWxx8vUd6m8kE8YNdCRaZQWz35z096BYnnPIrTWEEYqVYC3HSqUWVdmYtkGGCOB6082gX5VXg+laXkAHj9aUxYq+ULlL7MCuOnFBtAxwMcDnFXFQKOec8CnRrhiQoPqTSSsPmaM6W1CqCB+dMFpu5xitVouecH6Uv2fHAqrDuzNS0HXGCPWrcVpkY7e1WBEAR2q3GAg7elFjKTZQMGM4pvlBhgc1eaLedw/HNJ5JGc8Ci19iCl5ROOcYP+RT/JI4PT0q6YCQBt69Md6iYgZB4I9Km1hFZ1I68D1NVyxDkVNcMQeWyKru4AJI/GpIEc4Iz8v9abv25/xpjuSwzx61FLIMH0oAfcSg/xcHrjtWdcTDnGM0lzOBnsB+lZdzdHmobKQ+4uCRgHNZlxKOeeTxzTZrrAILcnmqElzkn5qxkxtk5l/wAmopZAqZPr9aqSXO0HnHHXFZ15fnGB1HTmlcjcmubg4wp4PU1BCJLu7jhjbLucBO5qgk7yMADls49q9Y+DXhK31LUk1G7UOI/4fQ5rSC52kYV6qoQb6novw38GroGnxTTKGldOc9Rmu4DDjGeOlDmMkeWu1AMBR2qMjnI6YzXqKPKrI+Ybbd2PYZBwTzTYh5eNx5PrTn4OO9Ki8nFOzQEp5GKUrwSKN3OMZGOaeFwDzz2p6iKssYZgeh9qnjGSPl3HHX0pkowR7+lSW/8AqscbvXuKm1xjwCGHOKnU5B46VE5ww5wew9aUMR2J96pIklIyMYzmk+7wPyphxwBkU8D8quxIFAwyf0o4z6H0pV+UY9KCBxnj3qWgEOc0pH4/SkPB9fpQTjPYUbAIwDZ6nB7U3ls44+tPAxye1Lt4ovcQzYCOTg9MUgAwfb1qcICccZ+tMK7ePwyadhXI2OMDPPalUADkc0MRnHf0pRnb/SmJyFO0DnjPcUmB1HGaOvB/WnBdxwPzNKxPMR9FJ6fWnKCF+VsmnMMHHrSKNnTnvzRYXMhkimQc9vWgKRyCPTFSJGZZVHQVbuLQW8W8dD19qOUOdbGLrU0jaTdrC+2TYd3qRXD+DtKg0wyXNvua4c7ydxya7y5CXMbKeQ3BzUFnpEdtLlflAHOKx9nd3uX7RWsaNvcLdwJIvQjkDtS8IDt5GeoNRrbrA5KNgMOnanNhmAHK9c+lbmA8FgTnnvmk5UEjv69qUyHbgccflQr9m5PtTAVPlGV6d8GnLtPA4x601Q2MdB6+lOQFepz71SFckP3f8aaqjHP6UE4HrS7uM9ulNgMmbaoz1HTFMS4Ow54OeAcUszjqM564qGNjyW788UhX6FxWPA659O1OBzx+Bx2qCEgtkZyODmrG/PPr1FMzbuIHU5Bzx6U7cGBB/WmscgD88Up7fpSDY45QSCS2c+tKeR6mmKxLep9uKkyeSBn0rz2egREMGBGfpSFdv9akWQBfQ5wcUmQTxz7VLLTGbBtzkEHjFQSRbWOeg5qaRwDkceuaryzA/jS1GhHfPPU+h71GZGwQOnofWlyfwFRkEZO6pYyN8Z3HgjqDVWYHOByD61bY4APBx1qGUknAGSaQ7MrICMAc/SlZcZ7YqRh5bdOR1pkjFuf1NA15kMjZB9vSm5wPl/I05mGTnpionIY4Pf0pMYPwAelQyS+WcHv1xUzNjbu59ahmPXHC44FZ3uIgMg5P5e9MZmPopzzSlT17+goGf6c0i0MJ4z3qJyS3TipnAUZLY+tRSEAHJx70MBjNg5OAKY5+akJK8Dp6mmsQOopXZSGvnGByPWopCFBzz9KmY4AFQyLkjPaoHsMLqV6EEDvUBPy4PH41MyjH6ZNRkEZz+tIojY8fT1qvKxOD/KpJG455HvVd8tle9AaFaeTB5qHII54qeVcDk4571AeD3pDGs4IPQL2prcEHsKUkn2pFJyQRUjH43gH09KYzAkDOSemKUkHODg00KTnGB70DuSHpz19qRU3YGc85OKcVLKSOtKgC7e/qaLWGmMC4+lZur2SyxngZxwa2OpIzVe4jDDnn0pPVGsJOLujiJozBwxwex6cU1Zt30rY1axBLSYO70BrAuGMPoD1ways0e5CSqRuWVl4zmp4peBgg1jvd8g9PpUkN2SR6+1C0L5ToElyQRxj9atxyZxnj8axoLjK1eilyB2+tbJoVjVjkAIq/AwPt9KyoG3Y5xV6B9r45/GqTuFjWjG8DHJ96vWqhX3ZyD0FZlvNgDPH07VoRTAewP6VSGaisfwqdHwR35qpDIDxwPxqwuD7/AI1umWi4jVZQnODwD6VQEhyMc+/pVuKTPtWqkMsEDJzTQAOD+tNaTApN2Ov51poOxJgcH0pSgC/WmoxJx096fuAHv60aBYj3YJGef5VYXkAnnPXFQPgE55z1wacsueBwKd0gJSu76D0qfyyRxVQSEnA+UetWobkR4AyRz3o0IkmWYLY7eefrxTHRUBPpThcblx2NVJ5yuQfzpNozsSNgLknH0qpcSh+nQdzUUl3jgN144qvLc4GOlZcw7CSyAdeT71Tknyev51Hc3O446iqrSfIxJx9anmuDWpNJcbSe3vVeW5G3/Gqk1wQw+bjPaopptqEn8vSk2FiG6uDtJ681l3E3J54qa7uRjI+X6GsS7u8biGzn15rFyBLuLc3Sk+h/nWdNeclc9KqXN9ljzWdLdcfe4qHqVy3Lst9swpOSR1zWe9wZJcZwucYx1rPurxi2SRwfvZqxp0Uk0gOPfnpmizG48qubuj6b510HYgKOmOcGvor4cab/AGRpAkZNqv0P15NeJeG9PNzfQRjG4tyMc49q+jLnT0s/DUVukp81UDZ6EHFdlCO7Z87jpuUlE3IpQ4yMbcZzUyhStc54fm863w7ZYckGt/dtIUDOT1FdqbPMHlcuSelSgEGm/cT5ucfrUsZDAHJqxCrgZGOvXFOU5yM/hmk4HBGRSEhcljwaQDLldyjnIB6UWrDGBg4PWpChKcc+1V0DRyMAoAPY0tUDLbHc2QAcdDRkgcetQ+YVHUGnI5Kj1I6U0rakk/Rhnn1xT+QMj8e1IpyM0Zzz07VWoh2449B70H/OaTtjsaD0JpvYTYZxzTsbuPX1po5/+vTiSvJ7dqjcQijIIHJ9qGGCcdOxFG7OCM/X0pSRtwO9HoIUv26nvikdufTFJkKNp603A5HJHvVWAAozk/rQMZJoDfMc+uKXO08c0wA5xg1FIzIM9TUhbB/pSgfKPaj0I20IYbvzl5UBsZJqUSgfxY+nekNuqEsuNxqF+So28deKab6isiysxU7hxjsasXupm6VEVcbeuPWqJ3EAnj2oIzz+gpNk2VxyKAcnip2K8A/nVckqMnmpPMGOentR5AxCQDn+dG0MDnmmMwzk9falUjKnoelADuFH17U8c5xx9e9IcZ9vSlD/AHh6ccUE3JNxUHBx9aFbBJ/hI7U1UOT83B7U9T+XvV3uIUHjjpSdGzuP0pd2Af60jNjnHTrTuxjJY/OUjdjB7VEkQxn1PPvVlSSc4pH+UgYyfWkTe2gqLgc9PTNKpO444FODADI5470yQMwBXimTdIXbxnp/WnnuDyccE0zkDaTn60oK5weT70D5jiwfmyP0qVXOSM4qNWySRxjpmnoysmTx6VwXO4JPvAntUTOVJyvHrU0hAXjv39KibKA5rMaIJHI5Xn2qBirAY5JNWXUnHb1qA8NxSLBdrk/Nx7UyT5RzzUm3HVelMm+7kc0gImP/AOuq7sVJPbFTBNpJOQMVFLIpzk8UikQklzjqaaCFUknFOBB6ce9NcgLk9fSkURMVyc9Kifnk9ucCntkE5puTt+nTFS2A1mYA9vrUTYkHXB9TxT7nMgK9scnPOaYE4wenYVm9wKzliRt4HrS9vUdeae4AJA5waY+QMdvSkroaIXccfwjNMkcEckHFOZM1FICOmAfehrqMQgkYxio2yCeOR6U7OMnOfemlyTg8fSkA0nAOeB2zTHOPYntSscZqOVjxzn1xS1ZaYjNj6elQSuNwHfrxTy2Mn+dRyEAZ/lSe5RE54PeoXG3pwalYn5j+VQzHB+tIRVlbbknk+9V2Y/eqWY845696hLenbtSBCHPQ9PWkQ556Z4oZuPf3pB1Ix+I7VJZIFxn+dIVBx2ozgY6+ppsj5GRxS3AesoX/AAppmDZGMfzqF5MkEHjFInJGT+VPYqxcVs4btjHWkcFgMnPFRMQBgZ5HX0pynA578/WrKKt1brIhAHB61yuvaWUUykFk6kdh+Ndk/Yk4/rWH4gGbGZiS2OMDoBWUzooTcJI4OScKuBwKS3uxu7+5NYX/AAktlfahc2Ucyx3EB+aI/eI9RU8dyUblW2dmHesUz6DludXbXWe/HqK1LabOOtcjbX3TJ56VsWl4GUc4Par2M+VrQ6q2m5GePetKNxtGeprm7W8JUcitOC6LYJPP86rmFZs3oH6VehmHQNgjisWG55wOO+TV+G6DZOatSRXIbMEgHJ5+lXUlOeT+dZMU4I56+9XY5duSeuOma6E9C7WLscu7kdqsxTlenY9qzI5cDtipRchc+o7VaaQ7I0zcYySeKU3A6g5rKa7Jb2pWuefr1quZjRqC6wDTxdAnlqxjcMV9KEuioHzD8eKfMOxtmYMPvZ9xQkpz1rLS6zxuyR15qVbgZ4bAzRzgrGoH9D+Bpkk5jZTuqit0Bg9PY9qa96AT82fepc0JxuaYuwM8nH86inuw7YLVlPe5Y4/nUL3mTzzU84rFyWYbid3FQS3AIOaqNchmIz/9eoJZmLHaePeo5iWrErynqfXFVpJRkjOfYmhrgMDg1UuJwAT0FPmJsNuJuuevoKoXV6QCM5xxUN1qGwnOdvr6Vi3upJkkHINZyl2Am1DUCu4ZyOxHesC61AsMMcZJ4zUF9qOCQSeaxri/yCCOc+1ZXsaKN9yxNdfMeSaqSXPmEDHX8xVKSeRmbHTtTowXZQSVcd/WjmZXLZFqOPc+W5A6Cum0m0ChS33hWTptmzONwAXP5+9dZpluE2jHFaKXU4687KyOz+H1lHJrUTOMFcEV69rF2YYgoPJ4CnvXlfhTFpMkxJGCAcDtXdf2ut6V65HA3rivQpSTWh8ziE+e7NrSzmRW3YA65FdGh3qWGRxx7VzWnWZklVzkqOcZrqI33RAKBjv6mulXOUAx+h61JC27r1pnXgnJ9amjwBjODnirETBSBg9aawK5PrzSF9vODwOlBk3AgfWgLCDc2Rkj0JNRuW+XdnIPrUgzjH86jYE/Kev8qbFqJIdw6Y9KRHY4zxipVh4684pUjKjk4pXJuTxTDGMjJ9akXkA9aiVOamHyjj9Kq1wFLDqc496OF5DZoyMf40Fj13Ypk3GF8HHQ+9O3ndg0bT1PJ96Qpgk9DSEOGFHPOKC2OD1puQD607BJOKHtoHkKV3c9M9MUjMw+tKWGeOg71G8gTg8tSQAzhevFCuWbA5z3phbJIoTg8HGPSmJk6j16+9Az3ao1YnILZweakGTwWpkBtB6559KXaCPXtwKa+GBC8EHqKcGJBPXtTsK7Q0YXOc59Kb0yOuKVnyATx6mtOW0g+wLMgUnOOOKGK5lHglT1HpQV7lh1708gjj8zUe47z3Ge9SF0Q3WVAI+X1xRbudgz29akmIfAPGDnHrTIl2nA5oAsKhwc/pTgdp+7k4zTAx4BbHPJqZSADjoKCRy5xz196CcZ9KNwAGPmJHaoyT9MjvVCHoDyeg96XaMdc+4pkTEMRup+7PQ4pidx6nA60MwAJK5x3NMZjzhv/rUuCQOeKCBwG36+1ITsHt703fyfm4p6+9MBo6/49qDkHHWhsjjoR60m/PXg1VxnHqfmwKcDnI6Y71GG9OlSpjBJ+Un1715j8zvI8nbnd+NISSp7fjT27nrULRjdu3EYNTYqzQ8gFRzjaMcdarOpyw5A6H/61Ts3c8EjAOcVXILsRuyPakNMeSABnINQMxk6dO/apXUgY6j1FRKpPVeOcgUmNDJACQBnBqGQBjg9BU7kqM4zj0qFiG3HoPU1JSKzgKT2x6U1iN2Sc+57U+UEZwegzTM7uS34CgZEY/ToT2pjEqDj9amfIXnj6VBI27OeKTGRSEHJ7j1puefm4HXNPx1pspKAe/YVHKIjfAG4YJJ61EzDOelPcksccD3qBycnPX2qRoa77QT+PFQSSH+9nNPYliarzAZyeaCkG4Z65x1FNYBgTyPrSKMZP8jSGQYODSK3G8KeWPHNNduM9PrTzIAP727jioyRn8eOadwTI5G2kjP1xUD7tw+baB1z2qeXAJPfpUBH5+9ZssbIPlyP0qCZcr1GfUHrUxOc1Gw4x0/pSJKUnDFe/celQEbRnJNTXjFct1Heq+8rg5596lvQYONopo+XccE96Vn69velABB3H5T1xU3uWuwjEqw7c9qTtz+ND4J4/wD1U1vl4zTKQwk88fSlyFBNITs6npzSKwY+nvQVYVwW43H8KdCGUYzkAd6afl5602WYL8ueD6UrsaRYCPMwRFLMxwBiuAl8SHV9X1bR7csrWqnep4B+ldi2ow2dvczzEhEiYgjOc9q+afBHj8Q/Fa9ieQm3upTFuJzt5469axqStoezgMF9YhUmldxWhwOrald+DPjjG07/AOgaj8iEjuOxr3i4tVARlwFxkY6ZNct+0H4FttTsINYii2z2somTyhzgda6Lwxdrqfh61nRt6mNeT9KzT0O+nLQhM5ibb8wB/iq/b6i0bAZJx36VBeQFVYrgn36VmTzPACwHAGcUrtanZFKeqOxs9TBxzg+lbVtfDjJzxXmVtqxjGWG0DqO5FbWn67vIJB2gZ4PNUqncbpXPRbfUB2JxWnb3hJ4PHvXBW2rK23B+Y1u2mqqzfePPGK25kc7i0dhDqAQrlhzxWjDfrtGeSf0rkYr9Bzk5/OrlvqKgckj61amKx1S3Xpx61Ok4bpzXMrqa92Ocd60LfUhtxn6H1q+ewmjZzg+tI7NtyO3r3rP/ALRQZBzntSPqquAN3zAd6fPYXKXJZwMd8dzUZudvOecd6oveK+T0GM5qJr1V5z2qedlWZspeCNlPGD1Aqb7am3H69K5t7/DZJyOwBpBqQGRuycUucOU6NtQAU46/yqvLfMwIzxmskXhIHv6UpvQvfHbmjmY7F/7UCeWxjnBpDdKRt3HPpnmsiW/wchs+tQnUcElSCaTkDWhsyXBA7Z+tNF98+GPBHasp9QDYyxH1qtNe7QTux6UuYLGo98Bkq2c9zVG91Ahf8ayLnUwiMc8e5xXM6t4kVPlLjJGRRz3BU7mzqOqbOSevHNcze6yckK2Md6wNQ8Slzt39euB0rMOrGR+eM81Llroa+zsbFzqG+b73Bzx6VVe6LMcAH3qg0xnTERIYHrViK2JU5OGI5poLWL9q24+ue3pW3Z2wdsgcjis3TrPnjgDtXT2VqEGCODySaTdjmqy5VoW7KDGPX1xW1aBiQQRmqMKheh+Wr2nW8t9dpDCwHPzEjt6VPNbU85rmep1Vk5hsDKz7UUF+eK9G8LLFruhWWoxsJVddoZTkccH9a8z8a3kWh+D7pzgbYWIPvitr9lDxdaeIvg9C67WeC6nidUPK/MME/WurBzc52OPG4SSw/wBZWydvvPW7OBFJOSGIxgdK0ojt78GqduyO+F4B6butW1VRnB+YV7R8/cf5gBwcj61IkuCM9KrHIBP6VIhGRnqORTC7LC5IzmnLvPXGKVCrJ7+lGdvbHbinoGpKrDGO/vUM4Ak4OD1pWYuoxximSNwO3qaT7BcfFIQoBbOKmjwBgn86qqxVie3arcYOOf1poTJNxAIGCRUiN8uTx9aZx19KUkEZ3YFMli+nqacucH27VHuBJB4+lLvBwBTJHA8E/wA6TPXPX3oB7dT70M+OOh9aYCH1HB96lBAHPPpmolXjHT61IG7Dn61ItEJhlGB075qGX378c1OCWI9zUN1KtuUD7gXO1eKL3C408D0pVPHH6Uwg7VB6e9PifIIHGPWgTY4jdx6+lSHAI7/SmqhGM9DzkU/dxxx70yRGUZz1xTue3pQHG3P50gOR97pQJ6jCoA9R6CkWdjkdAOgJ4FSY49R/KkK4Hr9O9AtABIHPOeeaY0WBndk9fSnnGcenfpRu454GaQiuyZJPU45oLhR/jVg1XmQBiT27igRIvzLk9PapV4BPp61DC2Tjdkehqxkg4HUU0A1gQQw4z1FKevPNLu257j09KG+YVQESqdxy3J/Cphjb+Heo2Xj73Tp7Uu/A9TQJ6DgpJG3t61JnI+bBI9KbG3Hv6Zp7YxzQZkBGCuee+B0qTIHAXOOxoZQo5p275j/M0AAPALdaawOAB+NSjnJ/nUTkcfMVqlcdzkAMA96N2CfXsKRmIA29vWkzjPGM8k15z2O+7DzCCBuwe1I5IQ5wTTdgBJ705iFOBzU6juytNhzjoab9xs9j2NSvj8PaoHUZJ7ehqWUtRWcAccn0NLHIREVZsEnjHpSNjbj9TUTPt59fWkMez5XI6981C3HXinb8q2eDUMjEgkdfepuVewybB6frUA+VvpU0hAXIqFuTnrQO4krBzmqsh3bh39OlTknp2qORMjJ4/GkxkG/njgehprHIwac69QDUTjAGefrU2ENZxk5/KoHcHPc+9PlG0E/mOlR5JH9B2pDImOGwvB9qhkHJPXmrDLt69aidOQcn6CpZVyJT8uTxn1qNmCgjHfFSnLE8YFRsDikMjLDoOo6CkJ+YdsccUm7HGe9MZxkjOT65o2KuNdsZ7YqMnjr+dOdgKhZup64qGMRgfpUUrbR709nxnPH1qKVgRwaQipcMXDKcj61ACD+Hep5wHz0471CRxgdB6VO5SEHOaaxI9x6UpO04PA/nTSTux1JqSxN27HpTS3Ucj60M2Ac9f50x8gAZyaY9xrndweeaFbDAfmKQk7ieMdqCxxjAGOlOxaQMSxIBIx696hlOOtSY4HP/ANemzISORjnANVYtOx5/8WPE7+GfB94648y5QrHntXyNZaj5N6Lvq7P5hkXkk5r239qTxMsC2+kpuk3YBCdq+dpJzGsKkBYwORnOD2FYygnoz9WyDDqlgVOS1m7/ACPsf4f6/afEfwYIWUGeNfLfPJIA61gQW8vh3XJdN8l1ttu+ObGFHqteRfCfx7N4Q1VCnlpbSYzEBx7/AEr6V1uG18Z+HReQrliBho+qn61xt8jsfN42h9VxElb3WYEjKx+YgADOfWsy6iWVcr07VDaXEtu5gmUiRR0PcVeeVTGAMsvX6VVzKN4HN31ix5DYx1I9KppcyWp+ViRwMA9q6GZAScA+lZ09koYkLhj1qHI7IyuOttUcBTuwR1APSti18UFWQE7q5qWDapIXHuKgA8vOB3pXsbWTPULHxGm0gsSze+MVoJrJZid3J968mttTeFl5IB7jpWzDrTmM5Yg+taqfcxdNHpUOpsV4bIBz9atJrTR8BsGvMbfxNIkO0kbwcfhU7+JVyMtk49avnRHsj0lteORlunvUf9t4zh8H3Nedf8JQhUDdgnoT3obxKFY/PnA/OodTsT7I9GGrtuzu3duDU/8Aa7sSZPwxXnsfiVBGN7hN3rSv4nRRjfkA/lT5/MXsz0FtWBAApg1VR827IrhR4gC5bzcH0Lcmo08TIxZSeh5I6VXOLk7Ho39rR7MhuPaov7aAUq7Yx61wj61GyjYzZ7sW4qpL4hAcjdnHFLmYvZs76TWUHLHt2Jqg+tBeN3TnFcUfEasMM4GOcnnNULrxQg+QBlYHJJ5zRdstU2egHXyucMc/nVK98UFCQXCgdeK89l8Ssm4hs/7Oe9ZNxq1xeB1eQqCeMUtTRUzt9V8YbV2g8MO55rkr7XnvcDbtPXms0sWfliSenFSeUZDz26Y61SvYrlSJFJZmJ3A+mat2qlsk8+3eq0KEvjp9a1LS2Z8bRmmQ0T20QQA52nqQK27C23bflySepo0+yAA4HXiugtLAAgkjHpTvY4qk2hLKz2kY6Vt2kW0/3j7UWtmSoyCuP1q0iAOFK7nPAUd6ht2ucMpNjxGSVjjy0rnCqB0967rwx4c/s+NZpW/eHnDd6i8IaG+nRPcXKBZm5AI6elZvxS+Idt4L0W4knmVJthCjPfFcrm6j5UVShKpJQgrtnmn7S3jqG10ltLtZMO5KEo2eO9H7A/iTZ4n1zwmrhYL6H7VDEOm9fvde/f8ACvmXxL4nm8Ua1Ld3U29C+5Of0xXV/s+/EKfwV8YfD2oKTGkVyEYr/EjcEH869vD0/YxR99ispUMoqYdK8mr/ADWqP08Rvs8mxwQRx04/Or4yWzu4HarOu2aeeZIgFDgMAD6jPSseCcxyYYE54zXsPQ/C1qjSwpODyKUfIMdh3ojUYJP+RUN07lQU4AP50BYsBycYFTh8cYz9appk4+apVbP3gaBosggE8imSLwQe9CvkEEjjtTpGBU/NjI6GgGyOPK9Ofb0qzGSo55+tV7c5z2qwXIHuaZJOHHrTTxkDp701Wzj9c09SFOOvFMVxowzE9cU9AAM8D1zSH5evFOD4YAUCvccemT+lITzkdO2acGB5P60hUg8/kO1Mm+thMkn0p4UE89B3pP4cg0ZBHOPxoDYNwVhjp6UrnzUZTyO9Rtycbc+9SIB19fwoE2RgqFCjJx601UOTj9aklPzYHU+nakQlTzTEOUMB2GKdnGB3NA2r8x5I64pADzu+770hCZ2HHUGlJwTnn2FIh4P9aUvkk/dA/Ohgx3bH86jk3McdBTw/Pt3pd3HY/ShkDQTjnkj0prseMc+tOZQTTMBWJ4x60gHhs9ePrULg5OOST+lPLc+gHrTCQDjjrmgBIjtPZfXmrCtu60yKIYY9++aeFA5HJHH0qhDQw3cdPSpN3THP1ppwvsffvSFxnPpxTAcTk88Unl9h1/KgEZz3/Wnglf8Aa+tBMhy/IMn8zRnbz94dz6U3l2/oaeE6/WggTIxz+tIcjk8AetOGCfpTCoZiQ2O2O1MYpJ/vY96aTg5ZuD608YB4P146Uu1XGT0FWmOyOMHBweDjvSAEqcE596CSGJLcH1p5YqoAwTivMbsdxEVyaZwG757k1MDgfWo3GOaVxELsA2AeMVGXO7HUe3anye31pgIGe39al3NExC3JB6epqN0+Ujdj3FOI4JPSo2fA4zUvQa2GFsDB/SogwOT+eKe3AyefrUYyB64NTuMWQluOnrUJVQOP/wBVTuwUbuuBVeRsk44PoaEBGTg89KidgA3tUjnC88+tR4IY9vrSZWxG5yOeB3qJ3A9wP0p8pwST92q7k/Ue1SMZJIpHr9KY3Pzd/biggDILdfSg8rncOPWhq4CMwY5P5VDI3/66kORnufao5TtxkYx61D0GmRfTj1zUUp9PrUm7PJ+X61HIDwenNIdys4IGR0JqI/KTnn3FWCuM59ehqu/JxnFA9AJyuTUTHaMnj6U4NtGRzjjmmSkkk8Ee9JlbjW579agfjIOD9KlkOwdj71AzZz/KpYDGKhCMYJ7mq7kLnPX2qRpM/wCNQvyT6Dpms79i00NJA57e+KjZtgzy3PanN8uO31prY2nNA0RuQfn9OMVFvJA9ae+FwD09Krs+c44xT2KTH+ZnLYP40wyYHUgk8CmlsjB5qJmIYYHHpVJXLLkYPlhjgEUtxIsKtLJ91QWI7Gq8TNNjjIHXmuc+Kevv4X8HXNwXAllUrGO/+eatW6l0oSqzjTju3Y+UvjBrR1TxleSSkyAfKoJyoOTXnzxqqFljUqOSFHU1o6rcHUbqWSRnk3E8nufWq8G0RFdpGRgc88Vzep+7UqfsKUKSWySIo77y3G0bH6jAxivc/hH8VE0e6trS9nJt5iocDsPWvCGtkCAbyST8wYVcS4kswY435zhSVyRx/Ks5JSWhz4zDQxdPka1Ps7xf4UW9CajpZOxxuBNcVBdD7Q0RykicMpql8B/ivLf2yaHqknIAUuTnFd5408IAlLy0bLIN25TjI965ObofAVKVTB1XQrfJnLuS/NVnXd67vXNSWtytxuGQHXqp7U6WMgHjA9aZqnYoSx57ZqlcQ88HB74rSkXbUEsfBPTPrRc3UjNCZQpgn60AlGGCVH8qt+Tg+pPWmGIg4IyD0FCfcq5WkXcOODjrmmx27RSGQOeR/Ec1LNA235Tt9c0itjjOQPyqrBcYYMhcN0/Onq+0E7QCPWplTeAccGmmHGSPxzQHMNa5dmYsq7MdQabGyh8KMbhnJpzRFevAPanJASeeg4oIuDTuUULu2jseKh+0s2VKsnrjjFSiNlOC3BPWomjdt2CoB6HNBaZVe9uFXAfODg81ElzPuOXPHr3q0tpnO5iDn8BTTYnzGO4kEdu1VctyRUluXyMEBv0qLzZN3zHJJ7dBV77GBIzdM/w9qeloBwR+J71WwcyKJbaSzdTxU8VuWUqeAT29KsNZ5IIHB4HHerltbcFWH40XIb6lSG38sfNyQOtWre3aYrtHfqa04LAMwBG7I59K1bXTVUDC7cd6eqOeVSxRtdOG0EqAfeta109QMhc+mKvQWJGBtz71r2lgBzjNV0OOVVlW1svLCituzt1Vgcc1Pa2AQbn4A/SnO6W4wgMkhOFRRyazs9zklJyJX2RBctjnj3rrfCPh6WWQXd5GgjByqsOQKd4U8IGcLd3gyqjIjxwD1rS8Y+NNP8HaRNPcyIiohKpjk1zSbm7IyUXJ8sdWzN+IXjqz8IabJcyShdoIjjJwCcHmviP4lfETUfG2ryNLJutiWKjPX3xVr4sfE678cao0hdjbBvlQHgDNcKG2/MAOueO1erhcN7L35bn6rkmTPBQ9vWXvP8Bi2/kpkHO4nAz0qfQhJY+I9PvA5jWOUOxB9O1VZ5Q7oWyR2APT3pyyKgUlmUls59q7rN7n0rXMmu5+wHhTxlbePPC2na3aEBLiBAfTcFww/MVYuFYHP6jtXjn7H+rQ6j8FLaOOVZp4pnD4PTuPpXtKxmQc9PSu/dJn8w42lLC4qpRktmxlteAsAxy386nclhj0rMnjFvKMqQF5BH8qvQzGRQR3qjhZMr49sd6mDgrxVViDwcH1p6vt60g2JDK6nnp7U4TgqCBweeaiaYLkn9aoSX6ozKPu45HYUCuadtKWLAcDNW0lJU/lzWHaXoAkwRjGeO1WodRGdu/OeM1QXuacTFeTySOgp4uAr88g9/SqaTnr0P8AKoVndpOThc96Yas1924H+lIGJIHb1qOJ+M7u1LnAGP0pklmJgFJZgPrQX55/M1BGxC4PH604vuPHP1ouxMlyMfT1pkkuwbhk444pUAY/3expWbYhwu4/lRdCuOyT19KOAOTTUkxwf0oDdj+tO4iQnb149xUTMRwDgn1p3mZGOppdvGc/lQvMBy7ivPbk0mScf40qt8m7tjv2pG6Ejj6VVhICxbpxx0ppfbgdSeeKVeOD0HU0uwA5HWk9AdkHJHPU+lIGVR835inbQBzTWUpktyRwBSZIB+GzyPahVCg5+vNKFyox+OaC+AfmpIVxkhwPT6VHkYB569jT3JZSMc01CPoe9O1tQdiYfL7e1O3ccc01TuBJGPrQpCnn5c073EObJG7v70zgZ9adncOO3akII68HqaAGKwzndjBxzT1YHhuv15qHfiXnGPSlaTJ45xSJZbU7Rgtn60u4Dnv6VFHhxUyEn0470yBRz/EFHvTSwwT2A6UEAtk8Zpq5cH9aexSsBOAMcZ9acCRyfToKaxG0Ht6mjdggDnjPFFyjjpD0AXA9RUqwknI9O1REHdhG+bpViMsDgtxjv61wXsdhC4x97sabgnOakZTjDdSc5qNiGHPBHcVNwIphgdKi2Htwe1WX5GevvURK9PWjVhcgZMcnGe4qGROe1WJo1Iz36A1TkkCHnn6dah6midxOOnYVFkK4z0J5FTFtwGajkUsOOMVNhiMy9BwPaoHIySOfelbIBJ5YUyQHPHHekGwzHJ7DvimNxkdfepchhx+lRORu55pDuQvwuOvPeoGypJz26CrDkbfXviqzYPTmkURFevY008ZBqTJ9vxppOD70mAwsFGT071G5B5PNLMABz37VC2FYHp9aT1ACM81BK2G9M981KzYHPApj4PXn61BSIn+4WxjBzmq8rDBxz9KmZ8IdzdDVeXJOR+WcUDG5U+/POKjk4XjkH9KeCQOeD+dK3AOe3JpDuV2QocjpjvVZyAT+VWJXKnHb1Haq8v3c8EnpUtWGQOQf/rUxmzx/OlbOBnjPHNRfxEnjsBWY0IeT/j2qB25wDTvM8tcVASclutFy0I5yD2+tVXcDndn1qSZwrZwfoDUI+VehAPYmkmytOpIvy4Y80ydT1HalBOfakkcBQfTnindjRJZxO2AOCx/KvHP2o9cEOi29srqJlbAyeByMmvX7afY4kzuAOSPQCvkL4+eJZ/FPjq8RJMWds23Zjhj3NLmufT8O4X6zj4t/DDV/oedTTuoLMVCdyv1qvPN90E7SCCMdTSpFlm3tnDE47Y9Khnl2JkqPl4HPJqd9D9ebux9uCHlcggNwFzx1p9uu1iXO4OPypY5VaIENuPAOe1RuXkmDbdseecGpszFpou2GpT6ZMlxFOYJ06SDgdu3evor4QfGVNUhj03ULkkthU83qR25NfNhjaQojKCvQe1XNJmKXIlid0cA4fdgjHauepBS16nmYzCU8XG1TddT618UeGHaGS405FMiEumTxj0Ncnp2uHUpDbTRi2ukyGQn09Kz/AIZfGzzII9NvmEvlgR7m4OK7zxh4Ls/F2nDUtMGyWIbg8Zwc1yqVtGfGVKc8NL2VX5MwvLDpkeuM+tRSQ4JB69MVl2eo3emlbO9jXzl43jo3/wBetbz1kfaOV+ua0FqivJESemPeomTI54FX3UMeOD6daYYBg9j6mmUpdzPljz6jHPNVmRc/dAJ5rTaNs8jFQtAWPA+YdxRc05kQIvy4zTgmMnGeKsLFt68H3p2wMM/nindhexXMe4ZwPcGkZNrDHA9qtqAcg/e9qUxAg96dyeYovGWxnkj0pFhO4kA+4zxWgLZfTinC2x7Gi6DmM4pzg/iTQkOBx3rQ+zdup9fSnR2jHqOM9qaYnIotbEkH+lLHaMSRtxjmtdbPJ5B9qspp4wewq15kc6XUyotPDcBfer0GnhTnbg1r21mACNvbqKtRWfzdqNtzGVbsULezGB8uDWnb2e7oOBVuO1AGdtXYYAOo59K0OOU29yK0tDngc1oxlVj5OD0pmTEhIxjuaw9X1sWiiNUJkkbaqp3NG5KTk7Gvd6wI0WGIl5XOBGvVjXZ+A/BE7SnUtR+VjwkZGMD0xVf4efDvzHh1PUlZXUbkUnoa7TxL4ot/D2nvc3DBIU4XccBvpXPKT2M3eT5IK5U8b+MLPwhpjzyyCJNvyrjr9K+I/jD8Wb7xdeyJCW8kH7p9M0/4xfFy78ZatdJFMEtEY7FP8XbgeleVQShpmkYkb8KQCccd69PDYeMEqktz9SyHI44aCxWIXvdF2C3iKMXLfOf4SOlWQob5SwJ/2qlMK8soz3OfWq80oMeEHz9jXddyPspJ1NRHjZQCRnHpTisdxbMXOVP4ECiK4a6hDd1+9irMSK75IzleMVNmc7VmfZ//AAT38Vx6zb+IPDDyAmFI7iEDg88H8sCvrhd0TkDsSCDX5ofsy+KJ/CXxz8IzWcxgS7vUtbiNRxKjZyD+IBr9PtSgxcytjapc4H411U3dH4FxbhVhsyc47TSfz2ZmXamdMP1ByKjt2C5XOCBU8owDjn1qMKqg+grY+LbsSfMcFfpTCCGPoacrYAHb2px4HPBzxSArzHCnPr0rOlQgnscdu1aUrAg5rLupPmwOTnnBoFcajMhHzY559/rVi3dg/PAz27cVTLBielSwzKhyOg9TQBsxzZAA5PrUq9Qf51nRXIbjvjvVxJueOasDQikKqAakEpHVvyqosopyuXJ7GgRdDBjgZ/GpEOG4b5TVPzCpx6nqKsowZfXFMVyyrdSOc05pQB61CsgAwOOe1BGAcc59adhDzjHHIpNvzZPUUKR0+7mnqR3p6IQh+VSB196crmNVJ5pGYFqVSQfvZHpRcAQjJB5z1zS9CVHIHcmj1z25pf4eeD2NAr3FBDDG7J9qcy8Yz09KiGBkDr6mnbv8OKLITFLYOemOKTO8+mKbkE+uOtG8KxAXjuaGA5WyPfPNNk5XA4+lKBwSOD6U0gg56evNAhFUkY6nvTtinIDc+9OBHbr7Uu7C5PFBIIoUe3tTmVSAewppOeT8p7DinZ9eKAIkZVbG7k+tO3gDng+lCxkDI59OOtJg4LH5T6HvQBEcMS3p1p6oSAfTmniNVQjdk9SDThgEDjNBLEj6emeKlwMD1FMwFPoPenRksDn8xQQOHLYOD65oYbfWowm0EluR0NOXJ5Zu3emVfqOAx05FG3cfSlACHJ6e9Jk7T2+lF7Bc5B0EbHbz64pVcZx19cmlBLMpPbtQ4WLrwCOorgO4HG/IDe1QyKI2HbPan79uD+nemTOWyd3FK6AiLbieoFRtIScDqOOKGlK5Xt7U0kKuBxxnmlcBjtwc/rVWdGYjb27VbVd2QefSonUF/eoepdyuq8ZPHrSSDapzzUrYU47Uwk7gOo71Nh3K7AgZHQ+lRSccDrU8oAJxye+ahb5Tn+dAFeSRUB+bgcZ96j8wqxHGPUmnz/vAefw4qoUdCP5GkwuiSRyRj+VRiJiTjkdeaepyOfl+tK0gAIH60iiKUADGQGqCRgDz+napWkJBHQ1ExG73pFETEc4Oeec1CzYP3hnsKlnBTdnAz7YqFwQCTx6UgGn0NRtkA56A05hz9PSmsev86hlXIpMYGeKaUGOevXilZ/8A9VMJyPakMZK4Hrx6VWaQjJPJqSb+IFqhIOQB370ARyOQDioXOafKMZz29Kh6Y/lWbZZDLu46rz1NMlywB3c5qRzjOe3YVCzZzmpYIryHqfvD0HWogQrH5hkjofWpZG2k84z0qDhRjpjmldou5BcHqO9IqhgevTpmknbp3Jz360sZKg554pDFUHGAcfWmyL8jA8Y9aWMAtuIxU0hwmRyfSg0SOY8Q6wdJ066nPDiNgPQ8V8S+Ir6S91q9v97bZZCxB6jnpX2N8Ts2nhu6mckIQcj14r401OVDJJInzRuxchep5zURetj9H4SpOKq1bb2RkrcPOJAgO3dkjvmppITIAX4GMY/nTY7eNZmYblLDcAT05x0p3neYhEYwAcZI5rV6u5+gKNxbZFHCA7cYANWHlSKNd+NuePeobfdv5Ixjg1O4BQkhWIyNo7ilYTgVhdR2zETOSXxgdvrUgnRpWMcgZV6dgazrrzBFtxls7mwM8U+BJVYqUCJjIB+lHIrGTpJmmt3LEzSROVfOdwbGK9u+FHxlk0hobDUWEkMwAHPBHrXgcQIbjgEZB9c9qtQyuY5FDMkq8Jt7fSsJ4aEtVucGKwMMVDkkfX/jDwrbeJNLe4s5jh1yrJ2PavNINQudGv8A7PehhFkKHbvT/gt8TltJotN1SUiMjapJ7+tel+NvBdp4mtZJIMOGXO5OvTqMVwO9OXLI+GxNCeBq+yqbdGcxbXiSAMDj/GrRcSrkMRXExCTw5LHZ3MjcZAZuprpbC8SePIy2DWjXU53c0xEJB12/WpXgEa5Ujmo4WIGMZ9KmVSh/2Txg80rDTKjLzub8MVGByfb0q88Yyc9fQVFLBhssMD1Pei9jRMhVcd/xFL0H+NTEBe/FIqh+Ox7+tK4XFiX5s9umalKHbkMKWKLYOeB61YEIbrxjmrWpk5MhWEbc/wA6ljh4z0zVqKAdfWrcdqrYBGQPStEjGU2QQQDb0q5FbE4JHFSpD8uAvbirMcR2j1FXbSxzOb2I4oeBxg1ZWMAZIz9KlRRnG38O9IQU4KHJ9xTJ5mOGB14NNluxDGxVgXH3cd6hmcr1O1fesjUpp1T/AEZDJPn5UB6mlfQuMeYXVtcmf91bozSsMLGG5LV3Hwt+HVyE/tPWyJbt8OqE5EfoBUPw0+G5SU3+pFjK53YcdD7V6fqOrW2l2jl5BDCi5HYVx1arvyxLab9yI7XfENr4f0ySe4KxRRDqeM+1fFfx2+NFx4vvpdOt5MWYJARO9a3xv+Mc+sXctjBL/oyErhT+Zrwe4LTyecG3EnAz3rvwmHcrTqH6HkWRqm1icRv0XYa5MkwJXBPcDqferEXC4KLt7CoohhG+Q7weMGpFJQOucnqMdjXsvXQ++fYfIcpkNtYZ4NUC+/ByDz1FWmzdHG0k4xxUKxEMQoAx1FUlbQastCZBsUmMfUetWLaQxEtjr0BpjELCNwwe9QJd+Y+wD5+g9PpWbuc0tdTsPAOq/wBh+N/D+tAhI9Pvobl8eisM/pmv1zlvrfUbC31G3lElpdgywuGGCrZYH8iK/GmAlNu7eWJwUTuDX6I/shfGv/hY3gmw8LXkoj1bSIRDGjtuMsYBAIz3rSnJwfqflfHGClVpUsVDXlun6M92aUY29/eo5uFxyCeKWWL97tKMpU4waeAcZPOa6j8eIkyp5/Wlzu57j1pXAAyagMpJI6D9DQSEsZdCV9etYl2WSVscHvureZxtALYA9KyboCWYsWz2+tNMW5WBZUx3qBrhlXcPXBzU0sZiLFefUGue1DUZI5GVG4HYetUKzOghuwG3Fvyar9velnPzcE9T0FcLZ60DIyF8up5HpXQWc5lX5MuBzxSHsdfE2/ABzVpRs4Xv2NYVlfMq7CNpHOTWtHc+YT/TtTFcnGSeOD79qnSUrxzzVYMTnvj1qRW2/MW6CmiS0suGAPU+lShg2B61QNwBMi7eTV6P5jx+lMVyWP5hz19qeWHb/Gmg4HvRuwtO4yMykSY2/Q1Y3AAd8+9V8/Ng8j+VWNvAzz9aEJsTflgOg9+aXfg88D0qNueD1NP2YA7r70AKy7iP5ihiOSF596VXXHoPU0F1bPbFAtRpkBOPXsadtxk0hURAE4yemKQ7io7/AFoAczbcY/Wk3ZOP1pQuwetDYAAHr+VMTEwCcelKOOvNGDyVbnPNJjuG6dQaRHkOd1Cj36EUowuR3HrSL90e1Dk9DjB9DQMaJByeS3p2pwZv41xnn6VGmSSA2OehqcEAZPNBLYDlRhcHofajgg+o7ikxglujH1oBKD73NBAEhic5980ofBx1HTikV8/Sjk/T3oAkL7aQyAHGfzqFpcHHc+tNCs7EnpnqO9A1bqWj83ucdRTm2kc8io0I28cYpxIYevY007bhc5IAgAHr7Ux3Iz3A6VISoznp6VE5LHjjmuA7k+41jv8AuttOeaaccjrj1px/LmmGTyic9TxzU6giNgAT7cVCziNedzdqlll34C8AetVS5UkH86BoeXGSeh7YpPMLLzjPt603bkZP5igggHHA96gojlODz+tQSMycqo59T/QVYZQDk9+5qtI20kHk9OaAIi2VI7Go3YpnnOae4BG0NjPPNMxhCCfmHekyrkeTJkdjwccVE8angcc9c81MTgjPc9qhkYAHH5mpeu49iFsL64/OoiclieT7VIc854prKxBA9OtLYaZExzkH9KiYbRkcn3qXBJ5GPrTHyDg9qRRFNlkycfjzUXzYBPT+VSPtCcdPSq8jkHOcfWlYBsh2k9veoXcinGQPk9qilGSCP0osAx2I/wDr1GTnp1pW9e/oaiZsD/Cs9SkxJHwD6+9Qs4VxlsGns5C/41E+D7UbD1I3cKOoBJqGQ4XpzT5zkY9DmoWJA569OKhlEUjF+e3tUZbPUbvTFE2e3f1pmdo56+9QUQzyEHp26VWDnawPXsannAAXLYqB8FCM457UFKzInO9sA4I64p4cAYGSfWmsdrZHPtSAknI4HvU6jvYlSLa2Tlj79qJmcg7fTpUsbfKT97jk5p2AGB7EZ5p6lpo8n/aDv5rD4eynftEm5QF6j/GvkCKaQW6ibOccjdyM8mvpz9qLV5Y9LgtYn2kHJO7gDjNfLzwL5hTHykDcx/zmphrdn7HwxRcMv5m/idx5ulLsuzcq8Bk79f60RMt24fDKFGCOnPvTGi8rO77o5G2pFkRBtJ2+vzda0atsfV200FkiBCgHOTUDkvuVmwucHHFL5jBpSH+9wB/dpqk5Gcgg4Pv70kNRJUAIOCMntSqgA6kketR8B8YwDSqBJvTPIPX0oM3BskcFwCRwT/D2pSHUk7Czr29qCQCOQ6g8Dp9aWOTcX+QBQcAjnNQzJwdiMxtHOsqySxvtGCG4z+GK+i/gf8Y4msU0vW5hsUlA7dR7/SvnhrlRKuMHByQ3X86SC4fenOGPUrwetc1en7SPmefisFSxkOSp8mfZXjrwDZ65pvnWxWaMjeHTn3GK8hglufD121ncMdq8IW5LCtL4E/GCO0xoWrzHLcI0men1r0v4heBotSslu7WMMJBneMkVwU+aC5Zn55XpSwtV0pO9tmclpV+JBk8A9AfWt2IrJjaOM9TXnmlzyaZdNa3amJlOFJ6EV19lfbWGGzg5roTMW2joE0zzNxJw2OntTZNMMY5PGe9SWt8ZFx0IHWtZEMirn5j2561pZMlSktTCbT8gg9CMVBFo7Bjktj3PWuwFghCA9SPvGnpp6hiOvPenyk+3aOZTT2YoAMYzyakispVcg7do6e9dQungNgDmpF00Iyjbn3qlFEe26GBFp0rD7gB69ODVmHTZJh8pwc846Cukh07C56Vch09E54P0FWooxlUfQ52HSpNgB+c55Iq7DpJHBPU9K3IotpPA5qbywB0z7VdjG7ZlxaWqOd6jIFRy6cixksQF96v3ExVSQozWLq2qJbxgsOB2B61DlYcUZ+omO2jBxjdwo9TW74H8ESX0/wDaF7HgL9xSOB71F4P8Lvrk4v7rcVJBSNugHY16lbBLKNYUACquPlPFcFXEcr5Op0qLsRzvHZW5VykSIOcHFfLXx/8Ai/5m+xs5SSMgbCflHqa7f4+/F6Dw5Yz6bZTbrog72TqvbFfGur6zdahPPJK7M0hPfnr3967cHh+eSkz7bIMpdWp7eqtFt5le/vZbqd5DmV26tnJzUsMIAXMnz9c9/wD61VI3baSV2+47mp7Y7A8mwhzwS3YV79j9O5eiLcQcyZ3YUclfWpZGBkb5Sp74qF5toCnqB1zURlXGS2N3v1+lCQ0nuyzBOLf5iS5P8J/+tUcD+U+44VMk4NEcEbyq5I652g4qSdBHkImF7EHNLQTtsKZS5YMMkZ5HSm2llH56hpmHJJ9qSISqHMbKBnlT/n6VLbuDndwV5yOKLWMZWWxPCxSTeH3c9/auz+GXjTUvh34js9a06bZLbyBzliu5epXjqMVxQcop9DUkMnnJtL7AOSN23j/CpTexwVqdOtF06iumfrt4B8f6R8W/B1nr2lOqMyAXELMN0bjqD+PetSSMqQqnNfDf7GXxHudI8eRaBA/m2d8AjwM3APJ3e3Svu2VwjkDAx0Jrpjex/OGc4D+zMbOgvh3XozNEoyVdcDp81IyZPoDVuVA53dD6VVdXUk5zz0qrnibkbjaMP09BVBlDhimCQeMnGK0iM4zzWfMViDEc5phcyyShYHux6Vj6jY77gSRqM8jPfPrW6wAJ9cdu1Qyw4XOCcVewcxzcHh9C+d2H5JYV0enWjW7GMHgDr60WkW5gQuPatNYSMfw+uKSTJbuR+SVcHdgDnAq/BKy5B+YeoquUVjz+tSxE556etVuJs0I2DL9etTM5RcbsiqsWSFBOMdam3HHsexxRZojmFQAvk8noa0IHwvtWaHJbcq/XPersEwfj8eaEBaaf86jeQgcccU58NwOaBtAy2Bjse9UCERuuOvvVkMdozyKp7/3gP3RnrmpxJ3PAoTsF0SNycilDleOvbimKATkfmKdkHgtigLi5LgjH60ZxgHr796YMr7Lj8qVWGB3PrQA4gk54JHSjLc9uOmaQHmjIYn+tAC7ypHzZAHSpCxJwentUTSBDyuOxxSl9oyP0oJeo7bwSOPc04EKB/SmE8DtTVkO4g8ZoESZI5659aQEMBu+UDuOlCkNnPOOxpd5kHHI6H1oATcQSfu56A0I+7b/M0/73GcYHekCbPutkE5oEx27I54+tMyV4PP1pzNkgjHuDRuz04HrQRZirICxG0nFKzAY7A8ZFNZwgxwTUUjlQQeh7+9NK4iUqpP3sn2pVXaMCmRP/ABetPLDHH5DvSAdtC5O39aPNBx+uKYW4wW59PSowzLwPm55zVWEcxuOeeBSOoHO78Kc2cZIyKgLF1Bxk+/avPPQTHM478/WoWILH5sHpz2qTkc9M96YyKh3ckdMVO2oXIiNoxUbjaRnkE1I5HXk/zprMM89aB3G7T0GT7GlJ25FG4Zx1/Go3cqM+tTfoFxHcFCDjA9arMVbkevWnu2VOe3rUew9/SjcoiZcsfb9aiYHJPQehqwVwMj6c1CxUZHQ1I0+hGw656e1MkQkcfrUjyAEfzqCSQ/w8H3qSiJjhsgY9T61G2M8H8qkdj81RblIx3z1NAhpYAHcQPeq0zen6VLKcAn+dQMSDx+tIabI3GevGf1qGRuw5x+lTuCFx0PpUDHqT1xxzSLRXcAfTrUcsmMjv1xU7LkEj86qynnAIBoAY74U9z71CST2xmpGB69ulNdjEQB0qdhEcpwCDxUBbjr9KklfILdDjNV3baAfunHekyk2Mnk2qcdfWqrsRxnJ74qSZwFOeMetQIcgsO/FQWhzsGBB571C+SPu5xT3UKPp6UeWVBb+fNZvyLIJZCVHc9sVVdwCMde4NTyHcSR8uD2qJgd2eozyKtIV7bEaKeT0qYDbgjnig8DB6Gm3E8cEOScHH50rWWpV7j0nK/L2B7mhpdzKDxya5jW/Gmk+Hbc3GpailrGBlQGXLe2DmvIPE/wC1np8cy2umW5k8x9iyr26gnPGKyc4rRHp4bLcVjHalH7zlP2j/ABMZ/EH2SHkJkNu+ZV7V4utwFjz9xuMsOhOOozWzreu3Ou39xezDa0kpK57CsOWDdMWV96sOQeoPpV017p+4Zbh1hMJTodkOcgqCz/vB69xUbuUYDPOKBE6DPYHjPU+1SsgZAwO0itLHqoRGI5cZ/pU6qoGegxUMMSoW3MTkdBUrSJFjPygjIBqSWrsWNBt3r8ydjTpItyksRk9SvrTUVmAfOEBwcdDTvNVmxuwV7UrEtX2KqZBMWCMk/U0qsSwGdnJzk+lTyRKW+Q4YnG4VGVI+TqT1J+tPQltFa+ieVVMYJGcsD0xTo7ra+wDGM5HWryxLsJYFR0wvODzVNrKNHLqX27sj5uTSumrMwdmS2szQXUV1CAsqEYAPNfX/AMBPiZZeKtNOgajIVnTCpv4PTtXyBCUKBwHRw3bscfyrd03xK2i6jbXFvK8NxEFkEnQ5H0rgxFJSV47njY/BUsRTslZ9z6i+LPw9K7pLQEsh3xnoT9a890HUrkLsnXbMpIZT+VfQXw08Y2PxS8Kpc8G8jjCyIxH3sda8h+MPglvCGpprFosvlP8ALMi/dUf3q46NS75J6M+BlFwk6ctGi/pt5u29j711On3W4KGPI9a830TVUuo4nR9wGM7a7PTLjI/CuvYHHQ7C3nAIzyCO9acH7xQcY2jPzGsCwl37Qzbee9b1q4UDB49RVp6nDP3S4kZbkLk0+O32s3elhG0jHT3q1HhW3jknselaGNxqhdnIoDEEgdhU5DdSBUDAjOO9NNCuIHJwR9KHlKg+maiafyyPSs+/vxjkngc4oJvroM1K+FuGBIU49ayPDumXPinVWaQ7raNgFwvDVSdZvEepC1tAwQkBnr2vwf4dt/DuloPLAkUZLVy1G7G8dNGXdN0yDSNPRFVdxXk46V5T8aPjFa+AtPlgt5ElumXaME8E9hWh8XvinF4atJYraRRMwPOOlfE/j/xfN4p1gzTykgEkA56eprLD4JV37+x9ZkuVyxdZTqL3EZPirxDqHiXVJb24kPzncFNZRUyvuIJIGSo6VYchxnPHcDpQXDOAvDYAOK+oioxioxVkfrajGEVCCskRrF5sTZPJOfpjtTxsjhKtuY4x16mlfI4BwfSmLCAyFn3sDkr7VSNLoTBlDKykEfxVGIW3/N91eQauyOjgY+XJIojhM33m2hc8BuTT5gcx0K9SecD9KDLtHzfKainuVT5NxViMACmvcoV8xjkJxx0FLUzuOlmZW3Dgjj6U+OQugY8Hqc9KiWUTAlOh496fEiqNp5wOc1Vrambdiz9rVkLttVUzx2p9tdRXSZV+cng9xVWSEqCDwM5wOmKlsFRJ5cNkhRtz0NJpbnHU5bNo9H+D/i0eB/HWi+IYJIg1tMrzKG4eME7l9uDmv0i8E/tC/Dr4q2SHQ9aittRiOySzu2CSZ6cZ6/Wvyg84wsAep6MP4R6f1qG21afQ757i1maI792Fbbznrx704u3U+FzfIKWbSVRvlkup+zaWzTxeZH86DqR0FQS2pwTX5+/Bz9tjxH8OY/s18q63p7gL5dzISVHqCc19SeCv2xfAnjFYI9SlOh3JOWErBoz+IHFP2sV8Wh+X4/h/H4BtuPNHutfwPVZYxHGR0I5FULjJVQOWNaVtqejeJLdZNE1O31GN1LfupAxqV9KY26yN+7POVP3h+vFbKz1PnHePxaGCIc9FxS+QdpU8ZH4itJrBEjLRyxu+cFAwz6VKNNeNDuT5gM/SnYjmVjEigEbHPT3qdmUMo3dBkc1PcpsQsOw6Dqa5mK6nk1SXzE2woAFY+tO9i1bodGGXaD1z+lODbRVWAsMDrnrntV8R/LyM9/pTuSySMjaPfvU3JHXFQ22csCoAHAq2ACvPSnzPYzaGKoB56Yx7VbjOcAVUP+c1PExxycGgC3FMDnHbsaecYJPT1qtuOeeOO9Lyqe/uaB6DiQ54455BqZB1PY1ChC4z9MVMWCgMOD6UCeo9gMfd2gevemmQqwAGfp2poclsjgD170m8kkLwfQ0ATGVmBLcUittGOvtSMw+vPahlBU4+X6UwAOSOenanbx7CmjjH86TdtJBXI9qAHu3J/kKcpC5HWo8cAhhg/rSF9q+pFIm5MzY68Z9aiJ3GmrJuyD+lOPB5/WqsIcrfL/jTlOck8E8cU0MMYNSZULx3HWlYAGRlTxx3apPu0wFySTz6E0bhjHXI70EtgxwTn608jKgA4JpqybwAOop4OcZ/SmTcbjyhim4LKAevenSEN3yRzSqo5PrRcQhyuB274pQuCAKRVKg98dx3pAfzp3voA7ODj1pQvdvl+lJyoFMfIbJ5Ht1qkn0A5MSh+R+tL7jp6mm52EqcHPBPpShto45HtXAd24YBBqOR8cYJBqRmz9TUM8hAJH5CoYXREzgsQPlPqaaR/EDmmkkkknBPr0pPM2j72SOtSF2OLgJkcmojKQDnkHoKJZDtJ64/SmB9wBHI9RQCI5GAGDk/SmbtxAHSpgMj361FcID7DrxS9S15DJZQEzuwO2KrZwD39zTpDtOD0FQhyxOfwzUsaYPn8KYV+8Tyac78e56ZpGc8genNSWQNgE/NnHrUMmM5HWpHY4IHPOeahLEdakBHBGe/tVeTIOT+RqYtUL45xyTzzSAglcnABOevSoGkDD0I9aklJUeo9qgByS3Uj1plIZI5UHkn1xUfG3jr71KR8p+tRSgr9KVg2Iy+ANzZxVeV8+31ol3DryfaonbK46gelIL3IpZcEZ6VFI+8HHINOm3I2COPWowuBgc0ikRSbFiIGWPfNRiRTuI6A9BU0qEjioGBVSO/t3rNlITcC+KcTjj1p8Vuzk/0olQRsPm7dO1KxZUnXywSrZx6VSlukjZg88dug5LSsMfzrM+Ifjiz8F6E93KVMzodkJ7nntXx945+NGv61NcyG7FtCSQI425AxUua2R7WX5TXxyc46RXU+svEPxN8NeGUE11q8RRG+cKR0HPrXhnj79qGz1OSeDQEZo1JAlfufr2/Cvl3Ubm71l/PvLqWdnz8sknA6n1xT4zuj2xRquTtA3beeKhwct2fZYXJsPhrSl7z8/6sa3iDxVqPjDULuXWbx5MNmNY/ugdePSqUU/2mX92mI1GArdjzz/8AXqoA0UjIzrgfL9Tnn6fjV6xP2dyPvOzY29gPrW8aaij7LCQjC3KjYikk2hWdd2MhT2681GZATlvlI6sG+99emKWVt0oI/dsAFO7r+dJ5gjTail/9qhpntJX1HO2UDfcx2piEycdR156H8qHZsD7vOOfT/PFSqyrgHpjt609TS1tx0aYYM3y7RwP/AK9RMkjSuybvIUfekxz9Ofr+lSzQMFVgxbsSPlFPLMuFLKyrwO2KVidSqs6xRLjJRjnI7GplWWd1MDLu7h+mKRxtAHTnGT0FMhxDdLIPnweVPGafLfYdmyyrjbJltrADHenEkqG6N0DDof1qaUQTxho12AnJqNUVBlencClykctx6YVTjj1/GomQk/KcD0HSpG+7gHnrgU+FnVsjlR1zVezZDpMpKxjUkevO35qkmRpogRlmHAHcD0/KtVLZPKYh+Gzg8fy9KiMQVD5blSx2sy9z0rPle5k6TbPQPgF8R5Ph/wCIRby3RezuHG/f8u05/livtzV/D9l460NXieOaG5iygAzjIzzmvzYktzauwj3bySct6/X9K+v/ANkH4mS3cd14a1Nmf7Ooe2llblgx6c9wePyry8VSlCSqpaHyOfZfan9apqzW55prGjXfw+8UXGm3MOyEyfuj2GfQV1mlakrjG7BI67uK9b/aW+FUniPRzrNgm26s4zJheuBj+Y4//VXzx4Z1tZ4YwOTjkdwaIScldnyFOp7SF+p6tYXo2qScH1zxXSWV0HAy2K4DSrrf8rNkAdq6ezvMDB4PGCa2Stsc81c7OFzgd/rVyNwRw3I7DrWDa3/Ay2PrVwX5Qjb948mquc/KzZMg5w2ABzmq81yoiLIQT6HiqhvyynB/Ks+61FVH3sdqLhZ3sLfagsZy2Dn0PSuC8XeKXgVba3xLcS5VFU9D/WrHiHxGttHIA+SoJJpvwe8GXHjnX01y7DrZxttRSvBOO9ZSnb0OiEFBc0j0/wCDfgSSCyju7xm8+T5zk8A9cVt/Ffx/aeBtDmQuhunBCpmuj8S+IrH4e+GHnlZYSikhTjJx1/xr4J+K3xUvfGmuTmSb9yrMQN33amlF13puenlmX1cxr+6rpbmV4+8aXfijU5bqeRwATsVxxjua4VkWcTPtZRkdfrVu8uN7kl/XHofzqnK4Zdv3TnOPSvfo0vZxSR+z4bDxw9NU4aEUDHzWKnKhulP8043NlDjOBSBXZsruQY596kMPnEE8A+nauix2WsSWrGYqfmAJzuNaHk21nakL80jHO9+MDmqEYMakDlQeDSyNkbjx6k1FrmbV2NkIZiQ3HTAp3mrGAATu6Z3dagZRgndnuAelRNlsndxnGKu1i0hWkcSAjjJ6/eB/OnGZpZC2xVRuCo7GlhiOPvbhjpmrCIQfu5A5IPalexEmth9rAqZfb83A21YYBTkc89u1VElbJIyB2B605nK53NgnphulKxzNMk5UsDyuepqNVMTbtu5fWo2lYL6n0FNS7Jl8t3UnBwDx+NPWKMZaFlrgXUhB+V/QVU1uBl8vZx2Ib5Sfap1c+WWUbip7N/KqWo3KyxqJmYEc5NZvV3RySXYjhvDAAB0A6jt61qwatEioz7skEho22kf/AF65prowDem526f3fapPJFxLl/kOMBx27/zzUuF9zFwT3PWfBnxZ1/wdci60zVJoJoz8u2Q9O2R3rrNb/ao8d66JEuPEF0pdcfIdg+vGP1rwoxNLEqK+w8biPlz2zmpLeYsSu9ldTwW+YkUtUtDgng8JKXPOmm+9kem2nxh8S290sv8AbN1K4wQHmbOc17v8M/26tZ0G5tofEMX2+yjISRJG+fb2IPGa+QxetFJ8pVyBnjtRLOrK5b5WZcfN0oUpLW55uLyrAYmLjOktfkfr74X+JnhH4oacl54d1RHmddz2cuEdD3BGealNrl3YjAU9D2r8nPCfjjVfCeq2V9ZaldWU1vIro0EhXkc4PqPav0D/AGdv2qtK+KVl/Y3iJ4bHXn4imkwn2gjqCOzenrXTGsvtH5lmvDtTAp1sO+aH4r/M9jQgkdhnt2rSj2eWOM4pU0h7hj9lDSBR82V6VU8RazpvgTTJL/XbiO1t1GTlsMfoD1rRyUdWfIwhOq1GCu2W0UqxyMZGfpU43YHoOwrw3/hszwMuqSWb206Rq+2OcOvzfn/jXtmgeIdH8XaDb6xoV4uo2kw48r7yHuGHYjpVKalsbYjBYnCpSrQaT8iZwCAcEZ9e1OQbfapOSoLZU9ealEfyZPH86v1OG5GvzN8zZx6VJIqgZDbh6HtTQAvHf+lSKd0RPc9d3aizC9iFFw24tk9MGrMROMnj61XcfMCPXt3qaBjgqeT70gJJEA5DY5xg1GBhvXntUzBm27hj370jMd3HUetFw2GMCoKg4B9aX7seDz2OKdjqS2T70mWI56U7gMXMY+ZuO2aVmIAPp3FK3ynJ6UK/JB/I0AIGO3jg55BNMb94STyPQ1JtPYUoyD6UC3IlV1A7ntipwd2GB+f3/wAKTYrkD09OtHC4AbBz0pXEKG+TLevUUpYgZ7DqTQy78fMMcnFGFkTbuzRcBFSQsWLZTsO2Km2HJIbH1ojUi33DBb0qUsMU0Ih2jBJ60+MlQO/vUUsuwEs2B70klyIkDNz7jvT1JasTSKCTngD19aarZbjgD0qJZjISTwpPFTBRnnn+dWmSOVw33emeQKkXnOOaiBOSPl+gPIpzE9ug9KdrgISV6cD9aT7owBz2pASrcnA9PSl4zkcDvTA5KVkydrcVCxO3AwvPGKc5wgI5PYU1nAPpXBY7hwIVTnn1xUMsg3EdaeT36+1Qs2Ccjn0FIZGwPJ6+w7VGzbV4/WpGYLn+tQM2WJHQVD12E2Kz46jFReaqjA/AUkw3YPQ9s1CSQTilYdiwrADAqOSVcnLe3FMDEKCemeSKjdzzt+7SegbD5MEep96hkUg88Z7D0pA5A5OaYZMk5zn37UmrlJiSEY54+tQuWQnPXHWnuxzzx6Go5SMsGX5fY1D8iyE5H+NQSNsBPWppHCr+lQy9MDg1LGR/eIwwx0PpUTkAnGBzyTUoOFxn8qibOcdMVIEcy7kOOvqO1VmAQdtuec1LMx+6M4zwagkIDE9fWnuUhxkBGV4qvNIQcH8TTyw27O3WopBuznnHQUrAQSlcjC81G/Ipdrv04HqKeYCPvfrUsCpINqtnofWmBNq88/SrjQ/3uc1HINijPLc9OhpNjTKjoXJx8uOw60zaC3pjvVpmCuQOuOgqu5JdWXhWOBngCobKuOWfy4nK8H09azDObi4ZpZlghQF2dvlCgDvUWq+LNJ8NRvLf3cZIySgYcfrXz98WP2gU1DSru00hdilWAKt1rCbtoj18Fl+IxskoR079Dy/43/Eibxb4svoorlo7WFvLTa3GAetePX1xJK+0PuRcqc9j/wDqqy8txOZJZPvFjw3rk/pVddk8cof5Tg59j9K1jGMdT9dhRhQpRo01ZJGWtssC7o3wVf7rdPqM1PJdByTv+ckZPGPQ0+VBHCoHbrt655OKhkj8uMEncScbVxg++K1Vm9TSMESyKiokgxkjBVenWnxyvFLuZsDHAbGfSq8f7sMOH3Ekeg9KVYGZi/c8t6CrTPQpvltY2ImZuvykHJK96lTOwbvmI69iarWTgMqHrjp61YlQiUSfNtUHkdKi9j1YSTJohw25uPapIwFGQu5R6U61dPKDFQHPBJbgGn+WSOPmHsau99zS/QQT7Y+W2g/wjtShsJhxxnikkjHTbg5yeac4Pl/J8xzS3AbK2VwVXjue1JHNghflVQOlQqJLgEHdGx7E0GIgKp/Ejr9KuxaRY+0eS3O0HnNOE8nzMGBHoegqrIufm6Y7mprNSz8sAnBp6LcLJK7LpgMgEi8k8EnuOtNacx5ToAMD3qzDPhCDx7jnFQSgONw4x3J6UakeRHBd+RGu9y0ZOMHqD/StBwksaiPoMHn/AAqgsIRww6jtU0MnlnJ+Qdh70ne9yHqXli84IG+R1OQexPrXR+CPFNx4J8X2d7A2RGytgdCM85/nXLRyPPiWJ8Mvr3+tahvImjPmcSMuAV6VlUvKLj3OarFVIOnJXTP078I6rZ/EjwVHcRFWFzH5cm35gGI9a+HviD4Wn+G/xEv7SaLbC7b425UEEk16z+xB48uTPc+Gbq4QhgJLZS3XH3gM/wAq9J/ao+Gyazptr4ht0czWZIcL3Hv7V5EU4twZ+QYij9RxM6L2/qx886Rfeao9wOTXWafch0GOo9fSuU0S1dkbcmS2QQOo5rq7C3WJQOmexNboybS3Ny1mOMnpWhFKF59fSqNvFwOwNTY29Qf8KpK5jdD5bwKTg1garqTRqSc47EVfvJBgk5xg5xXN3pVy+WyqAk5bkd6zldGsEtzlriwvfFfibT9Ngdgksw8xl7L3r7L8F+ELXwjoEEafu4kXc5fAwQDnNeTfs9eA5NQ1D+2p1GxiCgf+FRkjr3rtf2oviHbeAPAz28M2y9ulYKB8pxiueonK0EUlLEVY0YLXY+Yv2nvjE/ijxDLpmlyI9pa5T5W4J6Hp6fzr50f5ASz+Y7Ebs9PTvWrqN8lxO92f3jOxye2OTn61jNciRsL93Gcbuhr36NFUIJdT9pyzBRy+gqcd+oTBYiR8zM5yN3UcfpUUMILFX3M/Us3T/OKnfZMQzPuwMN83SlWDYMo+E/2q61qeyuw1mRG54PvTS5Rjjoe+7n9ajZhIQo+9/tVYhtHZT5nAHp3pvYp6LUbHdBceZtAzwA2SKGug7HbyPfrUUoV2ZV5VehPX86Z5RPI+UA5agnRFhWP446imsqsuOuexp0QGQOi+tOuIguAnCnnn1pE31sHEAyOABjHGKeHyd68kDAwe1RLndhunoOopY0CMxDfMehHYUbGchVkxk9ex/rUe0pMWLqwIzgdvzp7MIojnhj3PSiPDyI55EZII9/zqbmN7IA4wSPkPbPakKtK2WPOc7j24p0mHUqNp5xzSb2TIPbmhyZhIaXZsfMSR3PFVNRInSNTuDpn5geD9amkmRgXHAB6k9apTBULEsSCc4qeZrUx6mbhUIQbl7A+prWsC6giTkY6dgOmM1FAElG6Pk9OatbygCj5AByxbv9KHJslq5aDFfu8kjBb0/wAKiWWGEoB80p+8x70srDbxtPQen9feqrjeONox0zWdjF077kiEOznHLHgDv/k1LFMYoyr8nGQtV45G5HdfTsaleVbciSb/AFu3aCOhz2pGE6KJkussxl+Qjrtbn8ataLr02i6gk9pcvHKmHUq3KnnvWQ9wY1PdsclvXk/lVZJVup2HyoScEelNR7mbw8WrSPpDwZ+2r8TvBWmvZW2si93N/wAva+a4XnpnrXFePvjB4l+IWoNd67rt9f8AmNu8hpCsacHjbnp7V5ykgVF2ja3OD37c1L53lQkH52PQjrTb0szCll+Dw8/aU6aUu9kXbnVzcS+WUxEScbO2O+a9F+Dv7QniX4Q67Fc6ZcM9k7Dz4JGLI4HqD39/w+nloUl+fkB457U3dtlAflQckCiMuVl1qNKvB06sbp9z9hfhJ8YPD3xx8NR6lpNzDDfRqPtVo7bXQ+3TIz3rs5IWRuCCp6FW61+NPhnxHe+G7mO6064u7KYOp822kKM3PfBFe/6P+3b8TdA0VLQ3NnfbW2rLcWyyOF9zgH8a3jWdtT8rxvCVT2zeDlePZ9Pn1+4/RLxPqem+CvDz6rrVxHaW4XOWYZPsAetfNd7+3v4d0jV5LeDRZbuyVinmtIMn3r4++Kvx+8Z/F9bVtd1Bl8jGIYG2xY5BwP8AOK8/bUDtXc+7r06gVMq72PUy/hGlGF8a7vsj9XPhz8f/AAD8T44xp1+tjfSdbS5ZQc9OD9a9DlsXtWyW6/xDoa/GDTdavdK1iO6sp2slXhWibnPv+Nfbf7P/AO3ta6fpMOh/EFDLHAAkeqw85XsGUjr75qoVtPePHzbhaph/3mDfNHt1X+f9bn2RGd8ZyR26Zqs0bsxPTnrXJaL+0N8L9dCy2vi6xjSXkLJKqkHrzk8fSun0zxd4Y8TPKNJ8RadfbR/yxuEY5+ma2Uos+GnQrU/jg16osL8pwW4HGDUhjULnqe2Ktw6exICDeG/iQhh+hNWm0iRY8nsMjntVcy7mN2uhjSRBlI7exqCKIRgAsSfetU2jlyjBtwGRlePzqvLZNGAemKd2K6KyHjng+lBf/aGKtHT2kxwwz3FOGlyMrMEY9iam4XRUZiB8q9qVYyzdecYq5HpsrE4VsjtiofEGo6X4O0abU9cvUsYIhnLsMn2HIzQ5JbsEpS+FEsVhJIvoMcHtU0WjyybXAVB/tsBn9a+K/jl+3dqFxrR0TwRILC0TKPesoYk+3Axx/j6Z+f739pvx5Pfm4k125eePISRZio+oA6VDqvofWYbhvE4impzfLfvufqnLo08Un8QBJwB/9aoWUoxBHPTntXwh8Nv29vFukzRW3iAi/tEwHlZBvx3O4DrX1x4E/aA+Hnj6yjurPXI7GaTBe3vXWM7u+CcZ/T6U41U9JaHk43J8ZgfelDmj3Wp2skIbKvghuxqLykdefug4FS2ur6LqrstlrWn3BU9EnQnH51fj0xJ/lSeEydkWQHj8DWrkjyOWXYzIohGQBkDrUwGPbFXP7JnSVQysFJ5I7VBdW7wuRyMcYPehO5DVtyJeSc4Ge9BbgZ/SmMWUEkYFNaQEKG9avm6ASAhz70bACPSkizknt2qcqRnPP0qriseX6zeXVtcBrX5lQc47n+tWrC8a4t1d85OQT61auoVdCq4wex7VBDbNEm3jANecro7L9iXIZgBnnPJ7UkvGcYz04NIxIHNMZnAwRt571RQxo8k57+tR7CqnsB3JqU/IDjg+9RtKSueOOpHelewEDgEHBIz2PaoinOcgipgpY8/NmgjcvPX361LvYCsxIPHTuDTSQCcflUzYcA9COcGom4BIqRogkOMDufSmqxVjn8M1ICeckHPpTWPGAenekx3I22vJsLYYcgVDMnlghucHmpioJyRz2JprncB82SajUu5WlO4DPAFQybSpbp3wancbuG45qOSPGccnvmnewymzsoA6GmEl8gjaD3NXPKyd3X2qJl3LkZOPXtU3AgdME+3HNQSRAnA/HJqzIjlRtXI6nPaoGkUMFByDQxlWRMN7+1G3aDu6dsVKcBiAc0siMy8cg+lSFyqo5yO1I5DDJ4PtUM8rQDI4A6g8YrC1z4iaJoEe66uV3qOQsgqX5mkKVSo+WmrvyN2RvJUEc8dTVR7tIsPM6rGMncW6V4t4y/aW02yjlSwXfIR8ue3Hb8a8T8ZfHTX9b3RW84gjHDEtzjmspS6I+hw+Q4ytZtWT/rY+pvFXxY8M+E4fMu7+ITHopYDNeC+OP2nZtReS30eHyYl/5bSdMZPIxXgWoanPqDNNdTtNcKc5dtxA9s1TbUFX52KueQP4cf5FY+zlJ6s+xw3DmHoNSl7z/rodNrfjTUtfnH2q/nZM5OW4P4Z6fWuVutR+zXJXezl+pkbgDP8AhVe8vPNLfwup4YNxnA6/gc1SebK7t+CvT1P4VtGmkfVU6aguWOhalcrl2fajHp2qvMpkkLfIu3uv6cUiI4VwOHU53evsKXaRHuZ9p5wD19f8a05bbGvJbQp3MysCCeCfvHoe9VhCMnHIxjjpVkhQ2OpHcevX+dRF2XcD0/TFXZ21L5AYLHwQxbt/nt61WlkdSwV8A88dqss+x1YZZcY+n4VWmQ7W/hPpRYOVotWdwzKDv69/Q1qRSFo9rfOQOQawVmaNl/unr2rRtLna2QvJ5zQ0j0aE7+6zWdyoQD7p4IC/jVpLhUhYcZHIHP5VTiuCxAdsvjnFTPHgeazbVzjjgHNJJPc60ukhWl3neO/6UsbLG5y3yscD3P8AkUtsRLHu6qMgmmtCVP8ACFzn6Vdy1Z6E8sBmI8vgg9S2KrSsUlCScnBOS3Aq3byjb83JB+8aJ0EjE8YHepsCbRV25Yh+fXFLHmMcc0AM3VvqR1p7N5h28bh1PT9a02LJ43LHaMYPXHGKtRTRPCkE2QQdwYd/zqoIyg4qQhWIPIcc5o9DOStsTvGzybo927jge1TxQGVDuTaTUEVyFch+V/hI61al3vF+6bYSeSeSKhtmLuiARGOPyw+3BwCnrzVq1l8tG3OobBG09/8AOaFYBthbLt0PrVaa2eJmduwP/AalpPQykmzufhV4sn8GeOtM1eObm3lDFV+XK5+YfiK/TmWSy+Ifw+do/niu7bdhG6Hb0r8jllcKkq7t0PzAp0J6/j6V+hn7F/xKHijwrLp0s6yy2hC+WW5xj3rzcRBxfPE+C4lwloxxMVtozzC68Pro+oz2rfJLE21gzda0bG0y4HGe+f8AP1r0b45eG10jxU15BEyxXGXI7Vw1o2/5gPfmnB3Vz4pTc1c0IbLcFwM+uKZNbBUIHPvVuxuM5ToM5zUk6LtYDknPX1rRozTdzmL2HjFYtv4XPiHWoLJJdrTH5tvp71v3h80kK2MHkmu/+BPhA3mp3GrXKMqowSMP0PU1je5u6nJF6ntPg7w1a+DfDlpFKpSGKIbpR2wK/Pr9rX4nReN/iPPa2s3mWVjujRd24Oc9fbpX25+0N4+HgD4TapdSuyNJE0UbhuQxFflbLqrarcySna0zys5lfrgn1rfDUnOrzPpqfZ8I4H29WeLntHRepWubhwv9xQfmHcD2FRxyQ7sl8MOR6EVr/ZIIYJBK++ZgTubpn0FZe7YnzbWxnBHWvY3P1dS5thzRxyNuOVI6k9OKHczEKHyo6Y7GmhTOwJ5/4FyKnYiD+HIBHAbqKq1itizaWaMS77flGSWqW+uAU8pNu5Dgnj/JrMF7IHfK7U/hHeomO8lycHoT3IpWfUjk1uydQpG3qfQ0pjAJ9BnGe9NTaP4s4700yeb8qt+FFmVqLuEa7Rwe2OtMN0IzsG7P949vWkcmMkPuVwSMHrUsVm04Mg2yIPveopibXUIVLrlent1qykaqu5+g/wBrFOZFt1y24NnkHpVWe7ViVG4juT0qHe5g9RjsXkbBATtj0p0bjcVHXuO9NGc4HBx3qa3tdjLlsZPftRe+pLdxoQq2NuAOgpl03lAnPAz0qSfMIILZHv6VTnkDAlmXIHQtU6owkysZlVWU7gzDK+lNthJ5hYrvTqT/AJNU73UlMhCp904z3NW7f95Fg+nIFJtmN09iZHW1USLzzkYano3mIxdfmPJz0pisEwh+7jKimtIrowDYYelPoBNJMRgDk9veollLgBl2MfWoJHUsFYsG/vDoKRpCTxyAefpU+pL2NBJRFgdF7kf/AF6pS3SsXy33eVB9cVG0p2E7+PftVCaXeW5XI64p26mOiLC3MTTCPHJ6lauafGGLlc7gcb36+4+lZcNu0sqFO561u2ilQSzbsHk9KpmsVoXY9gjBfcWztyPSljCqSE5VuQT2/wAKcrBD6fTrTS5gJA4U8nPaluJxuyVCCTvZd+M01pzDl3C8gjaV6nrSJG+WJ53dPWkljywBGSDxk9KhpGTgnoTwTMm0K+W9A3TufpUk0xdssAhHVV6VBFAuQQoyO460MCGfDc4HHtUdTF00TeZtJPmqxHUelJMSVU/dHr6H8KroXjwWC4OTn0P/AOqllmxvKP8Au/u4buetNK5Dp9hp1Bt4P3YVH3j8uD7VfS6V4vm+VW6Buv8A+qsU3BUM2FUqQAeKsK7Im5m+bOTn+Gm4HPOi5dTctrkabgR/Jzn2I57Vr2Hiy902QG0uWg3DaxiYxnHPcYrkSzzuG38Lwc9v8/56VPHMUUg8spwB3x/T1q4y5dDmlhYy3V0ez+HP2hfHvhe2MGm+Kb6CH7oiaUsMYx781sWn7WvxLsrwXQ8TXbOhG2OSXep+oIxXhMd3LgFX47Bv504yvM545HBz+NUpR6IxeX4R70o39EfWth+3r8RLWSKSZtPvlC5dHgC556ZGO1dUP+CiOshYzdeGtN3OuR5Uj5/HJwK+IEleNiN3XgqfWkjvXVmjkBZQOT6f0oueXPIctlq6Sv8Ad+R90n/goxqSFETw7YNIp5AmOAPXrWF4l/4KJeMJ5FNhp9npwOcosPnZ/Ek/nXxnFdxxyBYnycc+oFSy3bouTN06ksKn3E9TFZFlkHzKlr6u35n0l4i/bw+JuqJsjvrWxVQc/ZYQhP485ryrxj+0H428fWTRa7r9xfxKPlR2/wD1frXnNxeHaTjJx1XuKw7u9LkANtxnr0I6Um09zojg8JSd4U0n5IuvrctzOw/5Z7s7l6ke9XoJD8zF+D91C3JFYETMkqogXzF+8F6nqc/lxW/aeZJN5mzkDZz2680Xvsd8U2X7e9MYIzweCCOtbOnXv2Uh4HaIkAFF/wD11guSxy33gMcetPDuinoD1OKdk2a8mh2Ft4w1C0JaDUJ43PfzCuBz6Yq9p3xS8TacUmh1yeO4UghhM6ke/B/GuFmlLcl2zkHjp+XegyMUYIOAOM1pzLqc88PTlpOKa9EfQPh/9rv4haDEsf8Awk11MeDslcyAfi2e1ev+E/2/tUsPs8ev6da6uW6yxIY5B+XHPrXw8L+Rto+VWBxn1q5JdvKsgXaqkYX1FEp9EePiMmwdZWdNL0P1C8JftcfDvxa4a+uZtAl4BW6UOgPpuUH88V6roupaJ4nw2lazZX4xlBbTqxI9x2r8bodSkjES+cyqp+ZlbnPb6V1Hhf4haroWqJcWd9NabDw8UjK5I6cg1MZSXU+cxHCkW26E7eT/AM0frtJpz25IaMgDv2qI8V8O/Dr9uLxXo0SQa3s1axicKZXwsoUkjr34719HeEf2qfAXiu3y9zLpsgHzCbB2nvzxXRTqtq8lY+SxWS43Cys4OS8tfyNgLkAHn8MUwIQxJBYe9TxPu3HGB7nJp0oGMg5FZJ2PMKbAtMSVaPHb1FEi8DuT29KkJ6jOW96jLFcc/nQUQumTtPH1qJlBJXcPy6VZY/gPUVAzBXIVee9JlEMp2HjoO4phDMx7emKsOQBzQw2n/CkK5W2bSSzZPtUTDdnsB6VZdSvIHX1qNVwPQ+p71LQio6lWPzZGOlRlSy46H2q467h6exqJ02DjlunPFJotDRHxk4/GoJo1jjG1vw9KsqTgE9cfdqJ2B3Db07mpsy1qQ7Pk5wfT1FRMp5NTsSFBPGe1NeNmjLEYUd6OXSxRUIVlyOQPTtUcatOcBiNnbdx+NUPE/jDRfCcTPfXscbgcxhhnP9K8K+IH7UVtpsU9topjabkFg4OBj/GokuU7KGDxGJf7qDf9dz2Pxr440fwTaNJe3MEUgHypI3LfrXiGuftU6fFMEtI45Yc4dUXLZ9fp7V8ueLvHmpeM9dmvNUu5Js8oobhfbB/pXOzX0oZ1Tr0GOp6n8653zPVH6DhuG8PCiniPek9+h9hQ/tV6ZagFoBI5H8S7c/XNY+vftcKy7LGIiZAQ4XIGefyr5TmvJTJsm3AleOmPx9KqSTPEpj38fxY/I5/Dimr9zuo5BgYSu438m3/meveK/wBpDX9V8xLWYwqQCyhuc+9edX3ibVNWu/MvbyWYEbtpbj1rEiRXRijqQeMdxjmmR3Ql43qhAAwW3Y6jmhxPoaVGjRjy0oJL0RZbUXE0u15WQ4IV8NjjHHSq1zdbtzb92ByB1z+dR3Vw6sm0bVA2/L/Fz/jUIUKW28euflOOv41SVlY1jBr3iKS4cxFl+b+Y+tRNPJczHb8gCgKrdakKrEjKGxJgsN31okkDXUbKF3FdvH8P1q/I2jGwIx2Fm+YoMZ7AfSm7kk3lkVQBkFep9jTbnfATt+4/95u/9OKEwoESbfdh0osaKAqsYwwb5hnI3L0psjkuD95APx/+t2okcZIO4YNRbgzgtwB/9aml2N4wImhXadvc5wWPFKVCLn7y+9XlKhc9iPzqOSE5+f7p7Ci/ctQKTLgAFORxx0FV3UsW7YPer5ALZPT1HX9cVC8RUkdRnr/ntVJg4WKRQgntjsafDKYmBbke9WFhDEe/PSmOrdvXvRdMpQa1LsEoly44wOcVcVzdQlfO8vJBI+lYayNAd3IHcCr9rdQllZeoHfsanY6oz5tGzUMxtZdj7tjdG7GrW6ERPCU3uRuB/iH41QeR7xEVDtBHU9auW0wlTYSCy8bj1qmjVkcLEOe2OoPQ1KzeZHk8GkeHEoPykYx9Kmswbi68hiFDHCk5X9TTK5ipGjpIGHCjs3U81fCRsm89SRnHSnanbxRyOqBlxwOmRUUPmxqccpxwaY73Jd4LbX4YDhRjJqndGYMroGYjtu2/pVi4wWBXh88HrUiO08WZGUMM/KOxpaoWxU82Rtm75cD5gtaEM+T646AdKrJHEX4yr55zVlY9jhe3tSutiXJFx1VirlMsMELu6U03BEuH3BecDt/+qkE57/dHfuKnMasfMV+gOQW/Gs2u5g9NySxaO6UFcsQOvbGc17D+y143l8A/E20hcMbW+/dNjoOeK8SZJra4hMSDZuzJ69M8fjW7pmo3dlqdtd2Un7yGZZPlbpjn/Irkqw500ediaar0Z0pdUz9Q/ito8Wt+GReL+8ES7fpnoa+bbe4MbFTwVYg5619E/B7xRb/E/wCF9jdngXMWyRW6hgv+Ir588W2j6X4qvYCNqlyOf5iuWnUj8KPxeEeRuEt0Wra7SI55JznBpbvUURCQ3XqD2rAmvzAW3fLx3qs+o7gRvB9c1o5M3VMvXMhvbmGG3Yq0r4IHNfTXw50k6PoNvbt8zPg4/CvnX4caXJrHieB8blikUnPQdePrX1XHc2+haPNf3XEdohcAdyB+nNRfUwr9Io+Of2+fiUXu7DwpDKZEtwZJwG+UNxgcV8e2iLHCD8px6/TrXc/F7xPL498catqNxuKm4Y+YW44JwBXCTnexWJlTngHv617OHsqVurP2vIMJ9RwEKb+J6v5j5594P58VAsYKD24+9xnpUtvbP838RGcntU8VoX/2UX726t79z6NTSRQ3vDJx8xHBJ7d6dLO88fLYGeAP5VbuZFt5Ni/vM8YXt1qmYg7kHp/n/P4U+axfN1YsEbMpZZB14Hem7SrMG4FKsawgsr5YetSsodQSd3qA2abb3Dm1IUkfDIOnv3+tSB1jjAHIzyRTGhYOD82M8e49/wBaU5XO3jPY9qVyXIsTM1wiCPlv77dqS2ja1upRFc5jKbiyLtG4Ecfzp1u6sXJ4IBG6obua3Vljg3IFUFyO5o12MubWyFluXmcgtkDB/H8elQmRon2FQNwOAKVMPwOoPX0pzyqDyu5m6n0ovpoTKXYWLap3tyff09KcmofvPnQ7fUfL/P3qKW5hWMMp2jGDntWPd6iqluy44+bmoMuZFu91XzN5PyY4APUc1kXmqSSNtR8EdT61UuLw3IKIF9S1WLDTSZEM0gQFu/U5+lK5x8zm7LYSzSSQl+5rbjUIAvQgZyaqTwx2UxVH3KncdDyeatQ3AkG9s89MU7mihZEwUGP5fpg+uKqSboiwflup9AOauxupdSfu9SD2ouIEuQDgqRxn1pJgrrQroxdBlunXFL8hzg4HX5qTYEOQuFHbP86ga4JG8bQR120vQTK9wSnTdljg+w5qqVxnLckjlhUskpkdQXb03HqatR2oV9zpzjj5s1S01I5Sa0t8Mp3bT/s8cdq1VjjAUr8wA6H1/Gq1vGNpb7pHXPariLyp6nsfrRuVewvnGIZJwCOgH9aQZPynOT09MVKoboecHGTQ5Zjg/KAP89cUX6BfURcqpI6AYxmlaTDbj93oWocMiZG1SD0NQyuPlG7dg5OeMfhUeZm9yzHcovy+hzuPelwRhkZSDzVYRnIKtg5zx71MZRnH3QOv+c1LIJNu08/MfQ1VnfYjtxuIJwW9M/5xUjXA2kDcT0GMZH5mo5RkBmbcSMYGKa0E/Mr2qjaWboORnrmrTMh27W3Ke4qE4ROF3GpI4yHwOE7Y/wA8VRm0PQhVIPQdPapDIobaeMcjNJLkRqY/mYnt/DTHSQN/eUfTNLQi1zStSrfe+Rx0w3BqdFLEszbBjGG71HalWZC3GeoH8NW5ossWHTHSmkZNdCjKy+ayn5uMjHao2csDxz0JHYVZaNZJgzcZ445p9xaxKNysVA/vd6Whg0UGbaTu+VR0A7Dufc1LHcRwqWf5hzxu6jrmiSJXz82FHpUExAePJwB61LOeSKd9dBHLL8u/k5/pVC4fdnjd/e9fw9KuXO15Svy57A9OtUXJic4+crkkHpQloc7i2y9Zqi3ClP8AWuuPMK84/wAmtxYBBKqRzNt6E7uTwaxNNm8xBvGwBd2D2HOOe/Stq1QruP8ACORjqfrWlk9zpgXPLCYG7cSM05EAQndxnn3oT5cZyT05qQxhVbHHfnvVJdTVkbq28Ec8VA8ZCMjdD6dRVsTEAfMPm7elKVBYNxx16UzN2RT27hjsPyp3lGTAboGzn1H5+lSO21TlhkdgaljUbcA/TFTclu+5CWCZA3ZPOD2qa3LbAR83P40PGWJIGV9uKnt1ZcYHHoKol6EouZI4yn3gccN0q9a6mIlc9nzkKx/xqpOpdQF5HfPU9/wqAoIUU7jknhSeafMLR7n60uAMHp7imSNvXA4HsauLb+a+08j3rN1TUrTRy6XUyw7epZhg0Jo/n6KbFKd+lRsoTORn6Vx+sfGjwhoCubnUfMKgnAx/KvKvEv7ZHhuwZjp1rJdPGcfOuAf1qnbY9Sjl+Jrv93Tb+R9BNE6EHkL+lQH5iWbcE6Fz0FfKWvftw3t2iQ2Vq8IZSWBbaF/wrz67/a28Q3UMkQkkVGJ3ETNmsHNXsevDhzHTWqS9WfdgubZNzPPGiKfvFgBWbf8AijR4XKnUIlI6kdBX5z6l8c/E+ozPjUZY0ySo3cD9OTWHdePNUvEJnv7kysckicrz1xjNPmudsOF5rWpUXy/4c/TDSvEmm6lkQXcUrDjAYf41rPblVbb82Bzg9K/MbSPiVrmizxS2WozI6jbh5DtIznn8+temaJ+1x4l0cyQvtmZRjJY4PU+nFQ5djGpw1iIv93JP8D7oa1KL93nHYiqk89tbozXMqwspPDMOP1r4b1T9rjxZePE6OI9x5G9mIH6VwmufHPxVq188z6k6A5OFY49QaqMr7nTR4VxU/jkl+J+hGpeJNI04Zmv40UDnBGR+tcbrHxy8LaVvDXqF052lgCa+A7z4ga9dM7tq8/IPBbj8zWFJc3E9yLqeZp5mGNzScZ4PT1pVGnpF6nrUeFIx1q1G/Q+2db/a+0u1SUWlkSwHEq/MDXlmv/tZatqccsduzwiToxbgD1wAOlfPc1+dhBbaCMH+XFUbu4T7MQnzSE+/T061lG/c92hkGCpbwv6nS61481bXdQM95eT3ShuFMpCkZ64rCmvl8uSRHzO+QCW6Gs2SSVGQ79h3ZJ7AentSIAJMq3XkjtSavue9ClTpq0I2C5t/nlunfBRcbOMYqNGaULv+RvVadMBcxSNIN0bAr5ft61AHZY1UvyOhbt6f/qos3sU4t6oljuH3Fi+T935u4qC4aOB1j7nOXboBxmnO6xsCXZSeB6A1Xubx49iqnmruwcsPz96OUFBbMVDgsI/vdM9sev8AWmNAUbL8sByWbpT1mh3orfKTnHt7mnyuu3hlOOGz3FLU15eyIZ7pTGqsnMY/hHUGoomDFlZ8E9M9aAVcF16dPoKeFEQDNyOtHkVypbCtyy+x7VTnZhIHb5c9Kvqod2y2MCoJgisAW+mO9NFqy2I5gzoHkbcFHHtUCsGVyGxjoFolkfJXoB3/AM/j+dRISGLL1PUCqt3NEmwafHDZGDxmlVyzjPU8ZNRrG8jZbaWPYf8A66dt8o4bgjsKo1RZjlKuuW69KlacFeF5x/nrVKImMkn7ucg+lOaTMmfw4oLTJdpxkLznvUb7g2epzjmpJJ2YY67R0qJcygFflPOQKVimrgC2Dn8cUJEoVW6Yz1p7zA4G3p61AWMkmA209wadib9EV7lQW2pUJaSJsqu4DtWgsag88k9C3alNk0oALBC3I54FBnKLepDa6oEcB/kPv/nrWrBc+cA4+Unk7enesG5t9zYPJUdjUdteNbvhidp9KAjXcHyy2O3jCyxn5sE8c0yN8Tkeb86jOe1ZVrqYWVMcq3BXtXQR2aXmGj27x1x/D+PakdqkmETiSLcvU8MD1AqPfhCRng5IFR2shjUox3ncctuqUXCwHd8uM8k9qZV7FWbcFXPGD/e60sdyGAP3SDyp61fvLbHKcowDA+lUWCySn7u8HJNO6L5k0WY5zLmTIAI7cc1aixtBx83oaqRIkWFHTOOamuo4XtipdgQc7g23FJpMydmyadVIJHJ6cVEl6ttMQUUFepPTFRW8m5VVsumOWbrTZLbfJlPlX0FLTZia7m9Zuk6Id6lW446e1PEctoDLF8pycH15/Ws2zu4YzHGm4yjHHbPPArWjvVlcLL8kqjGOMfiKxcb7nFN8rufZv7DXj2W8sLvw1dNsa1xJH/tA5ORXTftM6BDot/b6wj+WssgDkdFJP+NfL/7Oni298FfFDTb2MJHY3kwtpWZtvDdPoM/zr7f/AGmvCE3if4azSW6JMwiMqY7kYIrz5QVObPyTOKSw2Pk18Mtf8z5Nv9VjgjADZLc4LcGktr0Ohlb5UHY/nXVaj8EbvxD8KrnxfphZpdPjVrq2f5XQY5ZRnpXjPh/UZ9R1u0smdg8snl7ex6fpTkrHDTqqqny9D6+/Z70Evpj3jf6zcW8w9hz2ra/aj8VSeFPhPeJBN5M9ypQM3fjoP1rrvhLo7aP4Zii2qGwC2e3FfJf7f/joTeMdE8OrJvtraJ550VvlDnAXNQk5e6t2a5bQnjcfTpRXW/yWp8oXUjyu6Rv5akgk+vTk1DGiM+1/mUEjI6cVGjSt87/MemB2/WrCEtFgvtIO0j7vPWvoIxaSR+/eSNSLUbS0s9p+UkcZ9axX1VpGkBGA3UdsU65dRtWTHHp3qu85VsFcDPQdquxrGKXQMCQu7Nxnj2qa2+ZBnr6nvREVlKg7VUHv2FPnkz8qnHGeOuKLA9RbmQQR7lVT659KI7iMtnKqOgqnNMAnzHv1NCMBltzbOnFDTDlVi5NOskS4+7nqtRiIMvcDPapbO3jljbb8iZ+8W/xqF3dXYKxCAY64/WokmjJ9kLLKsC7QuB1YGqksu47j3HSmTTRnGXJYDgDv+VUri+jiT5m2H0NQn1Zm5W1bNC1nWNjjaMZz9anv54reJXDpyMmual1DYMq28+tVriaa/fYx49c4zVb6nLUqfy6sfcapuV/KwOc/e5NZy29zc/M7Nj37/wCea0Y9PSEA7ee5PSr7qidecjOB2oaZh9XlV1qsgsLVLeNt3LHoTjAq152ztkrwCO34dqYQGZW3ZVeeetBwx3DhRyD/AJNK/Q6klBcqFlcSpvbnAxtHc0WsqgbN2FGetMWQljt+76n+lNWcIMHoTk/WqEX2uApPy8DsKGuDIUOSV6896zZZN25V4Y81Is7LGCeSOOKVgJ5LhWcBl2hhnK9utOCCe2EabQyjDMfWqzSlh97aQc5NW7ebEf8Ac78U7JCepXeHyMk8kZIYdKkS9WUqducenei6ZGVS7kqO/r+lVzauzqFfKH5vpVK1iNDQjvPm/wB7kipU1Dc7RnjHpSW1osoJK54+93H59KqCGRLwiT5VPGR0PejR6F+6zZS5DKcMp7nJ6Cpmmchc/OD/AOO4rMiIiUoX+f0Pr61aVywBGPrQ1bVkNLcsDDg4+YY4zUU24sSMbh1pyzYXHQHs1K2xk27sHHHrWbbIbsyCG4KYRuFzwx7mrDPsRkVsyAZwetVp4FVVyzM2Mkimr5jEsh6dcYpct9iXFNXRO7A7SPlb0qNiygjqccGneYABnjjqalT94Co6Ed+P5Uvh3M27DREVVc8EjOBSwkq5B6Z7dqmMagAj5iBzToECtn5sDjmi9zNu4wHyiSWxzT0ZRj5tzdQO5pJE8wgM2McgCpIUy7Z25P8AeouQ1YvWYBHXY3YOfSrEcz87u/XFVgwRVVdoUHoKt7gUUdfQ+lF7GTdtyC4BZPMj+V1/iPQVXg87ysPucnqT0zViWQd+x5xQ9yscRO3OBjrSMmQRoFBQ8MM4I7VVupAgzv3A/p9almufOiBX5T0qhcJ8q7fvezdPc0rXMJK5FM0YCyPuLKc4HU9azopJZGuDltzt8voo9PrVuaQKcM2SOhqsZjHknlemR3qkjOxf0+BkGWO44wc963g4BCt8obH3aytODSZzyDgqD1IrX8pVVUkXKnnB7enIqr3No7FiOQq+Afx9asA4Q55NUoZEVgo4HT8fzqw1wFUru75zQNgAofPU46elTMCmM9D3FQwPhjhsEehzinSSBSBgkE7ck5ouZN3GbfmPtUik7QSwGO/rSZUfKOntSOBgk8Z6UXJZPHMrqF9eMjvViORWO3jJ6gVVQk/MOc9zUwJDHsf60rskspL1zyvTmoZnRmwe5zTDKcbQOvcU4hOA7Dd+NGjFyx3Z9TePf20dRlZYtLQQxN1VMbz9SP5V4r4o/aE8Ta5NIz3ZjVuQGY5H615S8zgrvfBP8R7Cqt3c/ZjlZfMGQCV96zvd3PPoZbg8MrU4ffqb9/4lvdTlMsty7uSSQzfzrL/tAxMxL7fQj1qtG8isrlP3btjLfSop4m3hlfGTyG9Kpzb0Z6Wi0jsXor5xvLde29vve9U2vVYlg+NvUds9evGaYJSgy/Izw3cCmXUkfkQLD0DlmHrms23cOVvcs3F8kcQl+VR0y3y8k9zzVW5muo5A0I83HGB0wOM1CjFs702xEYwy/WrDSPECI3Ux4+Uj1pq4+TyIkvZY7dlZkWVjwGbv17iplumkVHL4kJ+YL+NVmZVkBPPrnp0pt6zW1v5sce8dCozwDjmrNVTJxdeQr45B6Z7UyS43ttLdBk+hHHNMVwpETDbjr9O9OMCKfkHHYDvQdEU0tCFLlmRwX8td3X16inJM6qFd9xPUBuD1qOe9SGRUnT5TjJZeB3q1E6yfKOVByDt4x9aVna5dmRJKZQcDbg7WVuoI/lU6o0cqLIAF55XoPT681OU8tsMyjjt1xThMFQENu9DS2KSKUiCMBHXGeCR3PPrVWWZzOyhFRQOH9fwq/LK2cFc9aqzYlJHU9/Wi40uhX3mZCrvweCB/9eoZEAC7eF6c96tROQpVfunksarsoRAo5IzigpIhE3QHlvQ1UdgWJO0EcnParkgyDt6jtVSRSGBHJHq1IdktURgtI5YsQfujPT8aVwOQep4JPOae8iqGztJHWoxMoYDbk56HtxSuTqS2ys4OeSP4c4NS3EoaP6fdCNyf1qoswDttfDZP54pFJ3Y34J7s3U0lFofKyz5wAHb3NRyPIXACfL13bun59aVwqLl+TngGokm3syycL2x6U0wV1uMkGFJC7gDg4/8Ar0hYKo2cZ447H3qRizvncoBPJHFNMMgmdh8yAZOKNzRMhkIiwR1zzmog2XYno3Wp9rLGWPX1NVyS+cLzz1qjRMk+0FflbaVAzx60sal8EcAntVWUMAem0YODUiysqAhu1Gxa0ZOy7M/NyaVQFBB6kcZqFpDnB+XGKmJOzHY9DTRqn3BvvLh9oJCk+nNFwu6VtqqWBILDr9aYULMMnB6c96cWEb4HIHHvT6j5b6kiwDaXGWI/SonkbcAeo6Lu4qdbnY2AAQRgjvTI4wZS23jqd1FiuVMjmRfLGMs54xxj881TuLXa4BXB9ua0PKCEt930B4qNQC53cnrxTtYzlSRnxh43yGwB3rRsfEFxZrIinO7v/wDrpnk+buJXgD86g8gZLNzzgZpWsZJSh8Jpxamm3eu7JHKnGKstdoYhKXG1uAg6isHyCFzjGc0xbiaJW3BgCOMUuZmntuXSR1Kai4VRuzGeCPSpiI5W/cFl7/vMZH+cVgaZqcTOq3GFCnrmry6gsLbl+6ewb/OKV7mqnGSujbjMHl5bcJRwFPSmo5OEb7mck9j/AFrPhuBNudCuf4iT0q1DfRlgpfcpGRilqJ3NKRlxGkcbY5JJ7D/PaoZonijXYys55Klu1RiQhQFYFgThT3FTwXyyuyt+7BO05XPbP4VOvQwc2tSGNC2Hh/dupDBt3fnPHetS3VLqMCTzGkyDx8oJFZ7/AOiTbgN4b5c7vu59avwFoyGToBkjvUN9Uc1SfVGtbapLpzARu6OjCRd3QMDxX6gfDvX4viN8D9NvA+6WW28uUv1DgEV+W6SebEfnwByxbqDX25+wn4+/tDw1q/hq6ufNaKTMQbqBjJ/mPyNcOIdveR8TxDRVWhGqt4s818W/EzWvB3ia98MXV9JaaaUaJ1RtquhJ61yn7P2lR+J/is6mHda2EmEZfm3Eknr9PSuq/bp8CSafpl5r9vGzmzBkl2/eKDls+wHNS/8ABPTw/wDb/DcmtGNz9rcujSPlsZOOayUnON2fGpKFPnifcvh6C3sLd2uP3cEce5mHzcCvya+NHiibxn8Ttf1O5l812uXVdzcBFYgD8AOlfpn8WPFcPgT4T+JNTmbbItsyxj/a7fSvyPi2TefO026SSQyNIzfeJJJruw0ff5ux9rwZRvOtiZdLJfPVluV0VgVG0d/aqzzgEsTlB09qY8+xti9xkbelQq/97hRxg16il1P01THySnYf+Wh6CmwqZmBb5Qev/wCup41ku0Kx7Rn16GopXEHytxjjP6U+ZGntLaFhFZW4+b39KiuGaPDDarZ5I/u+lQyX4Rwg6gd6q/azK5Em1VBzy3Qf1pc/Yj2hdWFp8ktt5zhvSpSojyCMKOpFZE2sbQVUBccZz2qhPrZ+bB3s38Q7f40vbWIlW5d2dHcXyRBVZshjwBWbf6ssfyeZsJ5AJ4rKiuJrtP3ak7c+2P8APNSR6YbmRRJnB5JbsKlzctjNznJe4MuNXeRvl69zUf2Oa+uUJPfgn3q+tlDA7fxHtnGKliuArFSrIRzle9DWmovYuetRlaPTAsrIfmZeSD0arIgXbgKEPWnPLuYEsdp61GZfKBYrkN69O9NM2UVFaDJQzZB7HqOKXcMKRyD3NNeJ5CrDgEdPalhfkh2yw4waLibuMLEKOw9qZ5pGAOB6dKldS4GOoOSaYjLIGB528ZFK9ibiecIyCOB069KiaQhyfyz2pxiZlbGDj1NJtIGRw1DaZD1AncR82Mc1MgIAA5P5VVDjPrUyrvGc4I9aWoh02EGR16YNOt7g4ZeqjnJboKZKwdQD27CoYZBA2RwT6nrTILskhYFWbJ7AdMf571LbO+xWL4O7j271R88FtzcD1PanRzFS6njnK89B61SFpc6PegjPzKMjtUUkqMCfTk4rJado1BXduI4J7ip1ugoT7oBzn2p8vYqy3JluFkYsFx65qaG+QhACu89Af/11UdSzbt+Fzzn8ajkzGGI4I7jvQ02RfozajZVRV+VnA70ZGwE8NnqOQayBdFZA3Q8ZqyLhgvGSCOg6g1LTRNlctt8qOPMxnjimi4EKctz6cc0jSxz4U7RnjFIqlnCleh+b2qdhNMdGssmSNrZ6Z64/KrBJhZI+jZ+b5uBToJEs1PyMMHAK46/nSssjhiWUbjlcVDbMZMeG2lW4C9G6YH61H9oVmY/hgNxUcyGJyHf5emD6+nUVEWDIoHB9O9PdGYstyqsMkpu437ulXLe5dcIF3nHUY/qaoBC7fd46knt/n1rQgCRgk8EDtT06kuyLByT/AI9anSVthX5tvJNVwxjU56dyTUscm1hjAwM0X6EMWRxIMLxkcg9qZ9pMCYHzhievvStuMhZ921uOf51FJaBAp3dOKltdDBkDylAc/c6hD2qrKzKnH+sYYwOlSuSrEdvQ1QkkCybmfJHTDcCkncwkuxGzFUJblj1TtTUjEijsCfmwc1BPIdjFuAfTrmltoHddqPtYNkhvzq7J6sSRvaUZFkI6Iq/L7f59K2FAGSehHbr+tY9o0igZ+UKe/f3q/HJnGPw+amkbKOhJ5agnO4H0DdKmjXap+YkAdOtRfMRz19qkJwGzxxVDauiSHhsdB79qtFtqiRRkr23Cs+OfyypwCD0I5qYORkD5iO3QU73MZJolSYu7Z4wBnHapA5TBABxxzVaKUspywBB5x2p+TtAXucZFZ7GTTLBcPGWDKPX2p0bE8buc9agjk2rtPc9qFTn05oTQrdi4VycBsjrimpl2y3B9BQjPHgsvPtTwwzxwfU000K3mYsQM6ZmbIA6jvVFlEVwJE+4TgluveraRGBdxOW64DfhSyMG6ruAGV9zWSa6M2SWyG+eZE2v8kQO4k9M/0qCe4BGRtJPq1OKqzYLMnqC2R+VRzWphUyRvvj7kr+lO9i0kiEyFjlvlXoc9KJEUsP4RjhQ3AxSMQy4DZ3dA3b9KfKVWMZ5Yina5Vr7AsgZGVm3Z4warqjQMHXgYxsPQU2JFdd/CgHOARxUisxTduBz09qFZbFpWH+YWYKeCRkHbSW7uiuDyDxhuh/CnLKPlA5XBJz/So5rkxuu1vvHIx3FXuUkOuI1lkkcfeORsHShQU2gHgDmlX90N46n+93/lSqSFztyTzxUmyWgSwrINxXJ9+lEaGObfuYY/h7VKiFkLdiORTZl2/eHHQAd6q/cd+g+e8UzKF+XjknpUKo7xnLZBPBHWnXNqWjUdm6AdefWrcYjEUYAxhdp+tF0tEO9lZFTYFBH45NV53WLJDcjnI6ip5JlZnVdw5/GqEwJVyz7kBz7CoaRSQgLM3P3Sc/hSSRlCGHA9DSwvkkBvujJpJZGcHPAHIJ7+9KzLS6EAOScfQmgxmT5V4zxQUDfPu6dQe1NWQq4Y8qeMHsfqKbRfKiJrdg2B8qjuabJbMv8AF1HBParLTgMcdgSf6VFI5Y/NzkdPSlZjUSvN0wqfr1qtMQpVjzzjB6D/AAq5sGTjnvmo5cKuDuweuOwqku5XLYruI5AxkLeYcfxdKaOhHoeQW5A/Gke2UuwHyqSNrHv9RUzgp/d5447/AEqSQZdjY7HsfWmor+axP3Sem41YRxOfQrnGaj34AVdpAPX0pEq7YyWIkkFsk44H8NVnjKuQzLyeKsSSFFOGzIRxn/61VTJ83qehppvYq40xZfI78YFNlRkHDAgDpVgQebGM/LjHSmOrJnOCvp3o2GIgDDc3J9D/APXp4jLcDgelMRtvRu1S7sH2x2oTNExhK4weRnqKeFAAIZiTTWIHTawI5FLG22Mkct0qjSLsSRqp+82D696Gbecbsjr+NN+0eYADgcdT2pWy5XHY844zTNE30FjPXd8p4w386TJcsFPOOSaFYtyOBj8jTWmHmBRy3TPrSZLlYUqduMZz2odAONvT1p7yhUP8WBjHr/nFJGhMjHa33eMetLczcmQsuM/NwOee1NdASD1FSBwzkPgE8ZH/ANeo5mKggcYOME4zSZm2VfLDyliMAdKaXMLEZOOvFTqwz13ADPFK0CzIsm1QRnJzg9aLGDTT90ZbXLQMMfMep+ariayjPsyqY7nof5VCkG2Pc3zHPbj1/wA49qpXMHmKdv3g2cnvRqthe1nFaHTWOsorq0w4U43L1z6VsTahbXcBb5SwG5RuGWH/AOuvPQ0qtu34bGMCh7+eGMqpyvq3UVDXUzdZP3mjubPU1myvVRxj1PPFaFheeXI0f+sHQBu9ee22qyR4Odr57+lbEOu7gSX2MBxt7mk46aCk4zXuno6RwyQjZ8pAwV757V6H+y78RV+G/wAXtOlncfYbt/IlXd35wfpyK8T0/XswpLAGDxnD7m4Prj15rcx9rubO/tEZ7uNw6mLrkc4wPp1NcdWk5R5b2PLxNL2lKdOezR+o/wAZfDUHi/wrdhLZbyC5gYOG6EEf4V4L+xpZL4M8OtokMxR7W6mgUM3IG84H5YFS+DP2wLHT/hNcWusQ79YtYQFRf4+2Oe9eH/Dj46No3i3+17lMW09wZJY7fsMnnkjJx+dcTTvywWx8FTyzFSo1IuO34+h7x+3X44/sT4axeGY28++vZNzBW6JxXwDZRtBEVZ+MZOQOD6e9evftL/Fyw+I/jE3cDTywxJ5cRZdoxwc4PT/PrXkEl7HI6xxfLuPJfoD0r28OuWn6n6Dw7hp4TAJTVnJtsLhvITJfeAQMN0+gqHzWZiu5VA6ZbrVORp52eFtrgnqrcDr60+BArAMPmUYzW9j6VX6k892IZQ3Qj0rOuNQdtwDKRnjHatN7WN4iz8ED5stjI5/+txWb5agkIiA+gHT3ofkW7sYbs4ClSz+rZOaieOaQYAO8+vQVdjAX5vukjJFKW5yzZPb2o02HyX3ZWTThEEaVt7YPQ9KlSKGABwm49Cp7fnUjyGTO05XH0FRuCsgH8BPY9PrVJ9CowhHYcZgDt6RkcbadJcNIiBWyOQPU0wnDEbGI7YpDGqxrt5P4ZpdSxzLhAy4cZxjpzSEqEB6k8le1IxOcrwv1o3EkD7q55IPSkhXbHAlvujGeoNKFEhYHjvxQwBXcvABPIquHMbYB79qpIljzvVdu7nnr9aYMtMQv3h0z/wDrqQHcW9R+tELCCTcvzHGBntUu4r3HFHaP5/vEnPtUHCyADj0x2pXujIwzv3E8/N0puAOq84AOPWlczEXOW2tyPWmhdiFnyPQCnrIVfj1601ss25mBPof/AK9FrEkRG4jnBq0jM0Rxxg8e9V3BXk88dqIJwV2tx3JouJOzJ3yoJPuOKqSfLKP4hnBzV4SNKCeAPQ1C6YbA6jp83Sn0CSuJceWzY5H17U1XHUDBAPOaVgXUbuo65p23Lqqfe5696pC2LULfulI49i1K6q0Tjhe5I7VUgcxyEFsr796kMwDAr0YjNUJPqOcuIx8+QPzq3ayGeH5uPWqsTJJuP90frRDIUZz0QjI3Lz+FJsHK4TW5t5GkZtyk9+goS4wQBx1AIq5bSwzRPC/TpubqaozWxgkyjbVyCAKZF7O5qJNtzuXGPTrViRsptX7x5461lxTSby3m7sHktz+lXUmJG4Nke1S0S2Ptbp5y0bjeFPVuc1ahv/IlCsn7sYJxVZEUlsLyCDlcDmntI6FgF2k8ZOKzdmzKTLl1cC4TaFVQec9xVIyiIYJzx1NRbioZfN3MOxxkD8Khm3SAn5j6kcVVjJsvwTlduW2jHAHT+lWPMKuR26l6owOWZdy4wcYq1bvhwG5U9M0rEX6lo3O/CxoygDrnK5qbzAFHzc+tQvIFOBgr60kkgUHvjk59Ke5LZbSbCkllLEcZqOW+3oV3LtIIzWfLdeVJ94gkcAVE0jsobbjHPNZ2fUwk2iS7nWMcMxb+6ay7m4dVJPysBn6VNNM7twyjsc1A7s+VPKnjI7CnsZtsZFK0mN/59jWhYsd/y8HPzevFU1jVAQqkHoM1f0+NY9xPynHJ3c/SquSn3NBbY3WVLMAOc+vtWlHAsDeWvTHBNZ9lMATGcn0JrTjZVIMnyimmzZO6HLlfvde4FJkk5YZ4zS4GQeo/2qGA2j25471VxMidgWwMZ6cUsMiq2V5xx7UIodiR0z1NOeEWyrtbaGPIHOKL9jORL7rxmjzvLxncMnpTVYMPlyV5znFOYYjYh8jGcVk2zK/QlidX5P51KSMDa2B1zUEKhIhlhUwfB57+lNWZDHlyRnOBnBPrUkZ38DIGO1MbEqlW5z2FNQbMg/KMd6B3Mid3EhdtwHTAqu07McdOPzqYSIzNuzuA5BqKWJlLMVBIYY+h/wA/yqL6bG6SGJId2NudpwSelSCQzodvOTxn/PSpRFHhm6bexz/Wqzt5RJVtpPcd6LsFruMYFSV/iz34pinbktyme/anxne6BuGz1oZcF+4B49cVRqn2CWQJg7cq3Y4ORTXjRQpX7o5xnGKerGPdlfMBGAtMTfgjoxJ4btSRou4hi3JlPlHvzx6U1VRnAcMpxj6Cpd3moD0PoKjkm2DDFVIH407X0LRFcxzMjKqY6lWGOn51ZjBjiTLZJHaoVYPtbPzmrAZFI3Y+vYVVrFkpkMZ5wFOfemxsdgx8x7EdDTRmQMv8JGBUgYwQblUt2GF4zTtcfkJK7IoA7E804FnQfwgdarBvPYdsdfm6VcjxCPmbr9cGjYb0K7xkAkdB/KqMyhlYHhTxgVqTuCBtXIPpVOaIbWbrnse1QWn3M2OIRPkfMT2PFPMu2X5uEPHHb2NSlG3so6AZye1MaFjn34FO9zW5VlURsSPvHpj+VIqmTk8J79quLFhdx5A71XaUhzlflzgk0y0rrQb5aiQndkEc+1K0SPhhzjnI70540kiO7AHII3dagkjePAK7lX1oKVwZDjB2g9BimNkE5U8daIyFc7vmOOu6pFCsvLMCTlQe9OzK1KW9FOQVIPb3/pS3LkAAdjkg4yP1p8/Jx3z0Pc0xl3HjaDnqcUNCaEC7dr98H+LGTTJUZRt6DPJPbv8AjTsbDj06Y+UCrYQvFydo9+1S1YVigI/l3O2WweT1qTyogpfepGfmzTblcMEH1PpTVZfLbHHPSjluPl7itGYYxL2PKqelRPliMrkH0qzKBNEFDbmHct0qMyFcrt5HHPX61PK0TylWZcZI/hPakVg0eXOGJyc1I48zOOGHUCmtFgru647UyrdSKKQBj3HbNWMFXxtX6g0yIKrEFduehp8coZ9y8Y459PWmioruSJg5B4xz/nml5YMDwAOppkbNIzISSDzn0qxIXUFeg4w1VzdDZELMFXjkegqISDdzHlvU8U//AFhwWpVQxnPah+RLuROw78c9CcUNcBfl+8QMcU9nAZgehHBHUUxkHGOR3NTZmTT6DQDw23JPWpVKbdr8g8EelKSGXBbJHHPWmMu9SO45wamxOowwokh2nKYx15/GlkUBSVbIA4XuafHGAydBu+XINLPFLDMyvn5TjBXpQtCbMrKQvv8Apmp4/wB8Ml8YH3T1qIoVYNwfXFSK5PTj1zTJUO5DLbo0hI/LsPxqHZuY/L8vXH+fWr+whBu6Z5JqIwFWLdM8CpJdK7Kc0LNIj7CnUMF9f896dFG0k3lxDJHTbVtlNzGA25gpJ469Kq26tbzg7uQcc96CFT5ZD086MsQ7Lt5KjvWjoPibV/Dt4Lm3lYkggb/mA68/rUW47/N2LljgjbxT1USHy36Jyo9e9Vypm/sIvRlq48Q3d7K8ss5DS8sEPB/DtU1pevaQSJmUYGFPYcVQniVJF2fMwGSp/wA9KmkRkPHKMMsF6g1ppax0qMbWaLjXodYg8fIPzD1PqP8ACmfaYXZwu7cTnP3cHP8ALFV5mjkXLdjwR1AqKJ2im3fL647VV0aNovSFgmSFJPdemarpIY1Vjyd1SySqy4Y9fT/61QxnYSiv8pH+PSgq5O0nmLiRlUnr2qE4TGzpjHNK7g9fmAHfrUTSmU4X5R60FaWByUbcvPGCRUcQzIQGyF7N3pWPlkBWyD1FG8hyF4HpRdBYWSZ2G0cYOQB3pFJcEtwSelCZBzuxj1pSSuR29+9FrCQudrfewR0oMmwZ3Ak9RTMZy3YDBpOZAMdR2osJsduK5GeOwNIDtJPX6dqcjk8ltpx2p7JmMuTvPtiouFxsUhdCCuAT2pGJQr8u7jmo0k2EHqo6gc0rvufdu+U+tVd20C6sKrjjPcdaiD88c9cd6k+VQVX5h15pIdgYHcAMdDUt2IvchAwzEtipJGVlG35j6ccVLtC53dB0x1NMMwjDfu1z0Gf60a9CNiODksR07E09lVk3ZyepHpUbNhgVbOeTjoKUo4bf1B6kdRSuwuEZD/e+VfQ0s1vsc7MEdqduCqOzjsaVH3wqRwefxotYTZGrEA7WHH97riiSbcQd3Pr3pFyhIPO48g9zQ0TAk7MbeMGna5Ddh6jcoY847DHeo94GCOW7AVYUBl3npjoKgKFXG35RnPNFhky2olwZGaJO52k80j2xLsFZSijrSzszlV3HC87O1Okb7MA/lZUZziq8hOxHDuJGeQBnipo5YzMMqzkDIB6Co4jJNFJN0UEEAds5/wAKjUnHzLtIOeOpppmdyeJlkld1/wD1etTbpG+582DyvrUCkRLtHJNSfadignoOc03qTcEsy253+XdyR0pftLRFUdlRP60RXYkAD/MD0xTbm3MjEg4IOfrQkS2X7e5GPwzUguSHUjJA7t0rMhVl6fdPcN0q3524EFunTmpsluYykyxIy4JVdrHk5wTVZ51jkVVRhu4Lnp+VEZI5X8QPX8agmuPLfazKSfzxSS7GVy7bTl4m7NnGT2qeGTEjAt1xkDt61SgjcKHb7p5AHercYVenAHGTVXQ00TLJuyq8lGwAen86sxguMk/N/Eo/z7VVWXHHcc9qswzGTIPXpwalpoiQy6s18ssq4dQcAYxVMSsqhTy+MYPStKR1Bx1yMfSs66JRyu7HPGKi7ejOdt7CSW6rhh8ueSD61TaMRyN8+5uoz0/zxTpbkjKs3I6jdVeC7JmYnpgjcMN+VUokcrLFtdFnYF1G0ZUHqa0vJEq8/NzyF4qpZKjxCRolYHhT39f5VpwjA3DgdcetAKzJLNJEfKrGsZJHPBH1q/Jdx26MCfmA571Tt5EL5LKQcjaOtTq+JHG0BT908YNCNUrFiGV5Y8iVTxj6UjSG3G12yxHGajVPIX5FUZ54p5JXg888EcCtNyXoK0xeEhM7j3FMUPuBJ6Dq2eamQFAQW6YNQknJJ+U7sipb0MmrlqNlKHPPBJx/9fFOCrtz0XG4iollG8McACo5nkRXxj5s474rJt9TKzLgQ+UJDyByMUonULuPC9s96qxxsI1UyYzyzCnqu3CFvu9iaQr20LKzZYkc/j7VKrbl+7k+hpgKnHvwMHrTmkHOOD79qd0LV6mIXYPlNue5akeUqGAODz1qZylupLYK+h9PWoiu+OQDClhhPb3PWpTudas9iuZGXJPHqM9aC+8c9upNG0x4DNuYnBPao5G5GW4HXHeq2K8iRXQkEcBT37U6SUNgjgHoRUJ9fu55GaTd0zuQj5iD0H60Fqy1RLvKNnB544pZCRukHLYxtPQCo94GAOexxT9yZPzbW680h37jekgUdhnjv+tMklBQ4j3kHcD159Kr3Fy9uw7A9l7/AORT4bhkK44Gc8tWpqu4scxMxB4/2RV1Y0lHPRfXvUBZPMMncnJwwwKvW4DAt1BB5P8AOkO9hishO1VZNozz2qG6lIwr8rnOAelTNcKJViKsG6lgOtWJbOObaVbLZ2nPb/GmrrQa03MxAQDu43c4VeauW5Jyp3AjnLNVw2sUbccAcEDpUTQKjsd2QegI/SnbQd7kAXIwPmGO3rVa4j2yMo+XPOT3q/GQhPryMnHFQ3Uu9fU49aloa0ZnMoQZLZyeBUEjusgPpzxT5mO5fm6HPFQMpYsC2RUnRHfUJpDs2hsc4+lQxRqzHc3GeevPv9fenSRjYMenVup96gJeRQA209/eq3RotSy06RuSOVxg570u7zkyEyOgycGobZFY/MwAzxhuTVi8u/s0qhU3FxkFOgH40r23GnbQqyRtFIUPDDjDc/1oSPfGyt8gHcVFJK8szuHyC3O5v84pXu9siptzkde341d2WV/LZW+eUrzhc9D9abJIVXhc443Djip7ghwcNk9OPWoQh2gKMnGTnoP60aiI42Ckh/qfSrDXOYdvryfpUO3IAPTr/wDWpNxXGOmelSUgluC5AXaQOvrUZQyOSFUAdhUgfGSOCc49RTWcnaDyR6NjNAhv3nJPGOMCkZlKkBueuaVsDIHX0NN8srvYfgDxj3otYLjltsbT8pJGDnpTBu8znoOCc9KlZSu0BtzYySaI2WHcduSeMHoKVn0ERIpZ8A7j94ZHWn+URLh8JgZ44/OlhJV89V6ZbsKeg2M5l+Y+u7n+dMtajFR4pMpkjHIz0pzZI+9k9x6UqS72wCyls7aRiVJHUZ6DvRp0Nb22FiG3LfcINMkYudvTnlvWiQlg3z4JPQ1G5EY2EbT/AHhTIbfUcsZ6t8ozgGmMfLYnoDzinIfNUqxZMcEluKUoMHHzFehqSG77EZBzxx6mnSfuzjuOMijYq4ZfmPt/WkPIGeD1ND1ENY5iZTkEdMk04yMzMZG3Z4B7ninLuDcDgfwnnP5UECbcT09zjmhpiaIeFA7jtTlJHJ/KhRj3x2PFPYuTnaVAGeMUrE6jY5BnBbjPGatzIGGARnsR9Kp7m3AsoPcZ71MHZF4U46Z3cUWQ0MQSROTuU8dqZPyyqi7WxnHqKmUIGLjkk8gdPpUkiYIYr83Q/wCc1ArXIZZHKgKzAqcYAGBx/n8qmjBaPzN+Svp1FPgk5KeZ8yjHz+tQGPyxISyuxOCN3Jq03ctFjcrspZsuewpgf/azzgktimqCi+hxwf8APentjaF6Y7U0a3voIiqq/Lzzye5FJKyxlTt3eueuKchK9eg6Y7/yo8sMp+XA7kVdtB+g9ZFbcwPyjj71ME+Ryqjtk9KbApUbD8p7Z706WJOv8I6+pI9qXqPVBNG6MCfunuf6VHnbIccdicnNPa5aRFVeAp4P+TSqS2VPUEnJ96dmNXGAhc45ycgnrTQ/T5efY4pc9AevQe9KBnBZvz71Vhp9AKt17570jDlmORgdAaVmIwWxjPTpSujx8FsKD1HWk3YNxsZ2Pg9D6mnIeS20BRkEZ60hjMoDK27JwEPUmpYyCCG+UrkkdancL9BvBJx8ppyuVRUXAxk5OOP5VG2I5QG59qD+7wTyRySKLBa6FPyBge9RkqeFXbxyAacVVmzu6+vpTGwxy3J9qdiWxHQ7VIbr2PYUxkKOGHTOKmyJSSeMdqbIVUY5bHIA6CpZmyTy9y+pH5VBIuG2n73JpQxYZ+Yse6npTFZ1JHTHc96VxMfDL5SsreueOn6U4uEjKdMn+Ht+tRnKOO2e9OjTc23bknkmldk3HorRrn5Q4GCw7/nSOpzuTjpzx+NSRPGXZG3RODyrf/rqPYVZSWVE5wDRfsF9LEedh+bj3qwhWQFt24EY+lRuwOewx94UxZRGhA5PXle9V0sPYswnMDqdodSNvuKrKw3HqM9j2qSSMHBVmJxyT2oLEtgY45JHrTSsK4OgkI2MwcDOR2pYZGYlDt29OepqSFfmL9c5BA71DIPMPCt1xnpVXsR1uPjCRSNCsny5BJbof8Ke8yA5HBHQdj+dDWcaEiR9z7QQB29e9RwmKItJ/Hg4J7fnQmyLkUgCTMrdW546U5dox5jbgT901I0kbxAn5yP4j1NGwDDBct2LYqk+pLZOzI0YGzYQMgD5T/8AWpqszZPA9fm/WozMkW1Crbjyc4/xpRNsQbV46HJyTRYhssCDZFgfMSSO2KiX91wF685P6UqTYUg8qDkAdR1qSZhINp9Op6YqWu5g33I/tI2Ha+GHp61Ue4j3szlQ2doIbcSD7Glu7doVL/N7quOnXNUEjeaTeeFzkD7tNWRk5WdkdHbyquxR028Z7VJO4ZmUP8vYnjNY8rMoVlk/dqOEXv8AyqeO8KwoPvHsq44PXPNDj2AvlJFzubAA5xVmG4EITDZA65rPaSS2aTPKkZLM3GeoHsKimmdv3g4XpgUr9zOUmbcl0rbmLfIBnHr+lU2vEZFHzYP8R9aqxy3DQJEn73c2c7hkDGcj0p9whB2j5MEZZm6H+vrWbaMeZXK946Qbwec9fU/5NQrbGVo1DtGz88fwjoevQ80sm171svuXoxXrVx2YHLfeAx83UDj0qkyuYsaehtLdYovnAHG/1/D2rUSRSMP+729dzY/z1rIivkZQA6sgyPlbgn/PerUuo280jKX3Lxk9s8cf1osONtjQWNLd893JPPf8akEvlud+AnBVj1BrPt70Sl1T5h9wD0q5FPFMiovLDqecD86pqyNeVo0SwWMFOnYGk2Oqln5zzioI5htOeF9+tWPNxgnkHt60Gb0Y1QWODkYBxjvUcj7cZ24PPFPdlCvhsNUBcHJPU9ORj+dK9jOTJoWCkqVY5GQTz3qdQGIUcnOf/wBdRq/7wjheOmeakiJj5LZbr6YrGTRi5MnXA4DDd1IIp6qS5Y+vTH6VCrCcFjuGTkY4xTxOJJBGOJAMsCRkUWvuQ3qKzAEruwO3y/8A16eSCMjv696HgyAxbv0qMsSwUcEfhRoCkzOdwVbLYHp/jUESFJCc53cHPT60JtcvlVZh3Bx0qPzz/Eu0jgEHrRax13T2FuJBHwzZOCQKhTBYENjHY96kkbeAGUHBJOMcUrQOiAsoB7Y4Ip7aFpq1hGZXznjikUruJ6npjtSDcDz8x9BTLpJgh8vaPcmmlrYpPoicxmRtoyCDnjoT7mlbDs4b5dpwar2l88VqnntmQ53MD1FTSNDLADF8wY/NnvRZplrfUjldHk2jg4xz2pNmwZ27weoFRo0gvACdyZzg9uKk80g7xxntVNWK9BCArcsoDdverKoxCHfkLwRVUzx5LS9FAIJq0sMjxlmdVjxnC9Tn2NFrFbEhk80AdCOMGpYxJgktkjsDxUcdu7bWPCk8Y61ZyDuU8etWm+oXIo2dQWdt56cU1p25PUdsVJuwOePrUc3ygFck9Tmk2VcaA6YO7J64qC7famR8ueeKmLfOC7bSFzj0pkybowD8zEYJOKl6DTszLlnCElmyORwe9RiYhXJ2kdiOo+tSlFgDF2ZSM4YKOPb/AOvUSWjysANqFjkkdSO9F0jfmvuTRzRqhB4ye9RTgA4X5QB+dWLqwSFgo4VRnluSap3UiW6q24bCCMd80JouLXQIh5vXjHTPH9adc4IJPUdzUEbCGTd8xXGfp/nio7m+MJYjkN0B/rVFkZVYmI3MGP8Ae6E01kOFG9Vxk++P/wBVNSberbzlmG4k9fwpkPmqm5uBnjPeqKH+b5bqA2QCM57VMz+WkgVlUnoD2qLy0jTA6np81Jgx5K8seMP7ZpPQBm52yTwRwcdKC+FHYDvUirLMBnb05ApDFtBJbK45ApX7jWu5F5wx83PPBpdzcFug6D0qwipkFvuYySO1RgRSSMYsgdMs3Jp3S9CttAdAoG3qRimn5XHc9TRnyyPMxk9CO2PWnsS5KjkYweaCkhEUbn7DPXuc0YVeDxn16ikjBjDAsSOgBBIFOYfLx8hPWnYe2oiTGI49RkkDkUrSYTDtkdsU5QQMN0PGT2pk0RRlB4BGRuap0RQnmHnPIFIrliR0Pt2pV+UED5eefmpzSDbk8ejDpUgJHGhA3NjJxycGmEBFIO0gnqelIitJhjjbjByKHwrZblfencTB8AhV5B44700EGQAfKV6gGhlkXLKPlz1PNIu1iM7sjrmixmLKu1yF+TgewNDR8bjyR0x3pC/mYG7B7fSpEC+U6k7sjkH1FGwiM8gHcASOg70ioXPBYeue1TPJGyjPbgYbp+VNKkvuG7nqTzS1BkUm5Dzj6+tITzzzkY+tT7Q7Ljg84PaiQEx4O0EDoKnUCN4mGW3Lle/rTkGcr0I556fWnqo2gPgYHekaMchG3ZHP+f8APWlYLDRH5ZU/MY844okkLbCSyjOOabH5qsCWGAMcU5mYxgCTancHvTaFYeGUNk89+KjQ7nx3HOTQrmQtt3Z6YapVZUIXoxGG7Yp3GJEozkLwTk5qRXByTgZ6j0qPOxMo2fpScb/vY46VVyrtbEoKhSw5B7dqR23LxxSNjGPmGPQ0qgnBBUj0Pancu4sDqSAW+YdN1LOy7uflOOh7daaWBBP3j0Gewo2/wl8ZwOe1G7C9xuMAE4AHXP8ASrKx/IcfeweveoHUBhn5kA+UA80qtuLEdMYye9PyKuMuE8lCTyc9xSRsJInYKA4xkt0NLLufgZyeDupFi3pktg57jg1WiJ6iqqgtjLH1NG4lT82dvWguwAwzYJ7elNiXaWH3T1zSvcd3sSW8vkyArxjkGgzbpnkblsZ47mm7Bgg4x6CgAAH8sntSfcEJKdrbt2T0wOlNBw7Z+Yj09KkaM5JHBPrSbN/CxqrL3PcUb7CbIskY+XA6ZJ60siFRkd+57Uq5cc/me1PfaoGPmbvmh6ARbznaRgY/z3pxfqB8u4frzScPJxtA5INDqMY6MOvpU9CHYfFIBI0Ei/LncCOv/wCqmMu2Qj7uCeB3FQLD5UoY8gclhxTmLRzEjkevalcm/cJonEoAO3gHmpdzKQ+7AXr7U1ssQx++e5bpTgy7GJ52jHoaQgJUtuHMpHU+lSMpkVQPmY+vTFV49xjxuwf73tUysyqVX8S1NLsGhEzMylSuwikDuFDhcnoD6Urjcfve2aRyFBC/Lg8MKaV9xO4Ljc2ZOfTsTQd0Mpx93jkUr7Dxt5/lTJSNpYK3vmh6KwrjhMyTk/dT1HUVM8ZkbceG3Zz2pixCRFYPj05p7BfKYtLsA4wrcmhNolBxkL8y87hnPpTvl3BPlJPBG7rUasWTaGbb6lutOQQeZvfOQMZC5PtV9CWxrQ+S7A/NtOCQaVGV/lDEkcc8UhCl3IbO45OaQHGcNkKeVp2ZDGmMBmZZMsDwTzT95Y8LjknA71DIyg/ex16daeZflXHzLnnmi1jFtkiSM0jAowA6DinpcFH/AHrfKOwpMozYdGGf4g2Pz/KgKVJbGR1+XqaOhk7vYseas7/M7bG657VWexWe4Jt9mz1PQdcUqSxqcv8AdBwdv8qsC8aKQlOpyTt6CoStqYSTK9wlwuQY38qNeS3Q/Q/rTbKZI08x/wB5u6x9xXbeG9etLphYXyK9s/yueMg4657+mKy9csLPTb4rC6TxEnb7Dp+VLmlsckcRUcnCSsYzXyQTsw2yvKQwDflVeaZ7p2KoqH7o2+nJP+FUtQuohctLImDuwAOgAxipmkieArG/DDLfP8yn2/8Ar0PRFSdh6300SE71XywMru5+v5VFeakZVMayIwPzFk69jVK8REVm8t2XGSy9TyOv4VFE6qJnjfb0Vd3oMVKZzubNCC93AI/3E+9t+9+f+NS73ZHZJN2DhWbqoyOoqrZ2r3Dqr7Qic7+3U5P09q196Qq8f3iCMdMZxkfSrsdCkmtyLTreL7JuPz9yewPt7U2BY9yRr8qE5BVtpz/+qtMz/aLYrBAu1BiTZ8pX/H8aqXNwheJTt4GQWXkdsA0kmCujR+zRWVwXD8sBw/c8+lEDiSUhmwO5PcdaoLOjwlrjoDhTu4J960odsseY4lcKM5C9DWmp0KTSNOEB+rYI6qGqyJmViOCgGcGs61kW2IhZGj4zy3J+nXFP8zzWA3FXPzYHX8fyqCbF4zNcISv3x1UVCo3R5dcLng+lRRSKDuZcc9R0P4Zp4kEZAHTsD/T86hsykW4o12E/eJ9TUqEbs1TE+ZMjr3x/+ur0ZDDJ6HqBisrX3MXrsS4+Vd3LN0I/+tSm2WGZ3Cr5hUDJ9ar5k3nHyLjAUdRViOQtGrBt5+tF7bE7bkkcjBQjYBx1phZVIJ6mnbgA23bnHT3pi7ASzcnHUcUtWK/Yx4oXL732kLg53bc/rQ6KWYx/IDztbkfz/wA81XimSJtzswZ+SvXFPabzDkcJ/CD1q9ztJ1Tao/iJ6bcVDPMu05bDZwaa0oQM2cEccmkkLvBkKrMT904pl76kkYBU54wef8/1qq06QThG6OcYOKmDjlOy9T2/z/8AWqrMQzZC7hntVJN7mkVrdFloYCWDMrPjKgdfp0pEDKFH8IJOB2+nSq0Uqukjv8rrkqOwNNa/LbQUIBPOG5p2ZWpe2hX+bo3BY1HcEBmz/Cw69Md6SKTIVxyvfPb/AD6UTyl94HO7kD04ppXEm7iwWsLqEdA8ZxketacKxLs2f6tBt+bkgenFZcDCP5W7AZJbv6VqRIJAF+524p3aepV+49ZFVpN33s/KR2z9aSBSZAjN8x4+Y96dHCA4EmT6EdaBbmJmctvZsnJ7e1O3YohNwkjMrfKynnuDQZVY5DfTHamSxiAuRyWPKt04qEkx5O7AH/16bVy+QtIF5c/Nkck9qhklXey/NvHIxjpUcV1mLDtg9fSobpxICU42jg+tQ0xqL6lS7BWVmO3aBwe571CupSSooRI8hsjdnp35qO5meZ/Q9Mdv/r1Bl5AUCYQHBPpRyqxslpY0Lm7Jd3D5GON7cCqJVvLaWXhAR8w+ZTwPp+dMnmCyLvfaAMhW9KkupFa1VX4HUKe+adrFK8diPezMc4APQjnioXVVwTyAep64qQSBRuB29sD0/wAioZst8x6Jzj0qrWKTEIBk/eLtHYjpTmhwG+bAHIpBN5alimeOMc4qNpDIMbsZ5BoLTuSM4O0dccj6fnSeaQuOSMcA0quq4A4xxz6UjMFBA52jnPWjUdrDkdQY3JZMt82OmPzpXkIncr9wnAApmxiu48r2xQiqoIK/O3rU2GgkDDpwvfFIoaSPCbR/F9KeG3YBbH1okkEOR0OeTVXKEY+WgLN5h6ZXtQoEjllyD0PoajMhWUNwR6HsKduxlEbJbk49KBjxI6khtxK54AxRBtbDljkZAP8A+uoxMoIG5j/epyEL06EkgnH0oKTsOcEPy3yZzjdinPLkgtyM8emKjdkJ2sef880rbsgjhT05pWuO4s0uFOFwD1JHWkjDKQdm0GnB/LDbtwz93HJFNZ3mx5je/HFS0FxeoHZjyQOw60yRQeR82eg6GpHBUMRy3t1qMfLIV6YxgHue9NCchwwxCt/n9aBF5h3D5mJJx6UjNkDd0zziiN3Td3zngVRNxFcbczRhXBwMd6YZMjcOcnoD0p8gkmPKcHsOopzxbUBPJYcYxSs+oloNXCKwbjOScjP4ULIRgD7vr70jOMjK8988ilCBd/zYbk89vpUX6ML9hQ6gBR0Hp0H501SDkD72O3ejHPuOcdxxTmlVUDHhs87aq2gEW0/dOVA5Ge9BzGwBOM9T/n6VIPnG9m4X1pqsWOD8wOSD3FRsAipgqwbkZ602QvnPTHXJqRsRqM8DoKa0IKgluG6+1AmwR2Gwr8+ecHgU+QLMCGZVc84Xt+tCN5YcdR03d/8A61JGwiO/b94cZpq4eoiR7VKL94frTl2DLFsZPOKfIPMAI+XuR3NQsrFT0Hr60wvYlVg3O7APHNM3bTlec9/ShAVOPXmlVtqgfhx0p3KvcVYySW3YHp/9elzkcc56gnBP51E8rq+Dz247U1Rlg3lkt+VOwJqxLHlCR0APILdP1qeEhQy8e3vUFwdzZAyMdV7GhpNiBh36Cna5Sdh0x2uxj3YPGd3A/wA/402JTyN22jcXOS2SOtLDIY344TPUd6LIeg6UKrMR2OBimFc5O7A608Zbcp5Oec0Ku1MFuc9u9GxV+g1RujyVwcnk8Uo+Vcjknp9aRZCc4bcvfPanhWZXI6AdKCRkrssZYNye5aj7Q7J97AHTPUinlP3IJ4AHWotyK3OWPQENSWgm2mI28YJ3deDSMjyh0HLdsd6eEldss20H1ycUqyiNmK8svH1o1e5L1IAoAIbGO+f5U9fmGV2lc55yKQjzdx24/Gjy3VecKMfial3J2FkVtoA+6PwpqyGJMN1PQKeKcPmOR8wHJBoU7QTtzjjBpW7iYjoBg/h9ajaJ1yA3J5qYNg5PQ9qQAouTwMdT2FDXckjjLYIZcj+9T2PI28KPyP8An+lSB2ZQyMoAHIJqNJtxIk+Rc8UkuwXEYqrZCuTngDHFOGyNfmVuOSuen0piuImwvOeme9O3k5YbcjqDV6bhfsN3eWhZG4bqSOacV3KT15wcH86T7w+ZdvOBmnq4VRu+X29KaFcIQigoNwHXPpSLIZJST82M5XdxSLIsbDdwD27U5ZMHavOOMjvQTcA3mA5+VvugDpUbPsAH3jnnoM/nTvvEbtuOuacm1SX6g9jQS7AYH2rIy7UDYA9f1pm5Qxzwc9BSbzMWUM23PBLdP1qQqyEZXJ7GldmbZC2OMcE8DHP+etM8ouNpTA3YxUzHBYllIAJG3qP/AK9KpD5P8XU7+MVVzJyuNaRYlAO0juKsQhJY328AjghRj6Zzx/8AWqBI45OXP3uBt7Ht9fWls7gpdOm9SM4IHyhf8abehjJ9iKYvG0int29R+dLFHM+xg6KoG0hu9aVzZsdsu9MkdG+tZsMxmhdd/lspyB2I+vrUXRDknuTpcNBMh8zaTxv529+vpxzUwDT3Ua70cA8sr9P8iqF7MFiwz4Izw3QEY6e1LFM6je33UHVflPrQzOU0tCfVdEeJpJV+ZCMg9iMk9/8AOPesq5v4IEWOP5XIy235sHnvW6mrLPEkbuxZhwOwz3ye9Zt3okMl4rwI8KhcyI3zfNkjj2rK7W5xTbWxmW1/sndmRXOMHf8Aw/T3qMyupAHzEnAZun58frUlzpcliHlVGlVSCx9BUMN4skjI2VBOQvvVJo5k3zas2rS7ltIwsicdH3fMOCeRVt3V5GKyPKXwWG7jHU4HQfnT7QxJb/P908Dd69SfpTjAitkj5FBO5n/D8qfMvmdalG2o5mWKESKPKc/KGXHX35Oazb282TqMIFXkFe2O1X5TE8Id9mC+3Zu5HvgVj6ppzRSExbGXAJG7kZJPPpVRlqRzq+jLMLLLbLKk6uXfHlt94Dnp6Vt6feFU8hX8pZMAleo68Gues4mikUqcgH+L+FvTFbOneUsJM3ylnH3epHetHqtTsh7yuza8tvkMnM20ZcMKeWZI1kDeYwODt6+vvUSyRRFY1dpFIGC3U981egi85DInCDn5ajmDmsRoyGEkj52B49DToUUBSG6enNN8sq24ZPPOaeHyQB8jHiobM5MkcFAfmUHPOM1NDIynhsnOTk8VC8YkkVRy2cnPYVI1sY2weRnqtQ7WMG1FF0yNKPlb5SMAjtUggBXBbB6Dd6f571BFtQDHCj07VaZcuJF4XG3Jx1/OoZN+40RBFwMZHPy55pdpUZdvr6UqsrgqOvTIobadp3cjmkP3Xsc5KwwD8xI4yOw98U7aGUt8wYHac9D6URyALvPK9yT0/KhZVIMa7mI5Oe1aeh2J9iGTaHII5XkZ6kUux3wRKAT0FSfL5YL7WZemKWRkIO7jnhveqT1LTl0IjIFJ7ZHU9KiwY8gN8nIOOKldCg27uOmPX3/+vSMBsIVtrHqrc5H+c1RpFlOYbcKjMFz3pm3ZKF25OevoKfPuY/KQCT1b61NGpiCoi73C5JLcsPWq1SLuxsTMUON2wVNG2/I3Yx69KYGOzjgjqB2/zihcKQS3lg9ccnHNCYr6FqOMs+5u5Fa8QfG3aBgZJNY0NzvYlnXaPTg1r292JNxHy4HfHWndk3ZJ5mDw3Pf2pYJGlJX7wFMbLZVfvEdaYri3bC5LY+lM0J7iAPgdD2xWfewRi22BMMhzzWs8yNErfdYD8jWZdzhFYtyPTvSuNXKEUYKkyfcAzs70twrqG2/KmOSe1SiaLBQkZI5ORwKz9Q1E7jGu4oBxnuf0/Kk30NU22Up5E3gM2F65/wA/zpJ50Wy3xN82Q3tjpUMspkdT7c+o61BJ5lzlB+6UHjGMnH8qW5ZJvCsuW3H7wz0xUMkrXZZl6rwNvy5p7IqO4O4nGQKjiuPlC+5yPX8qfqUh5ZflI4zyfUYoKGX+IDjLZ6UxlByv3d3JJ70mCFKs2CODigpaDllYttG141HP+e1PBRVZmwwHY9qjikMYAG4dgD3NNkBbBHzMAdyr0H40GmxOqBwrK2QeuKUx+Wyq3zEnIA6dahj3QxnByAcEf/XqUKSwZhj33dfWhsY+V9qkrwCOo7Y/Gq+ckndkdAd3WntCFBU8jvubgVKAoH3fu/lSTsUiAuV+XowP3vrTZS3UDLeh7095ASVXp609mzGCGyQO/f8Aziq9CvQYtxHHHholMh6k84pWi8vJG0hucjim5G4seGxjmleQry/J9KLj1Q8RJNtyoV8fn9ajlTy32nnHJAo8wMxxgd+PWh2DL821SeMimMcFXGRtz1z3pRENwPQe9NUbQxH3h2pqXB5B59j2pajTRK7EEp270zcM5PB6cd6RXIKqFAzTm+VSDt3dj61PqF0NEZY7kbb6Yp67nYIz4AOAO2frTdjLnc27H3sdqeXCoCHIAI5bvRcnSwSMkch3LkY4O7rTBlTuIG7+VLu3EEdM8jvTlby8qeSTznjNUmIiaVo5cjcQO4706SQsi7eHHIB/z704y7ck4IzUauocdyDwfSjfYBwZivz7Qw6AUjFSjZ7c5Pc+9LI4kTj5SeMHsaQqI23DrjoDUbhewYMZxuxkj5v50xiWcnkJ0J605Y1ZSTwT39P88Uqwg/e+c9cikrgBZJSE3ZRT270kyiNmcthTwKfEFjJwuNozmo3f5mUrk4xk9qdn0DbQVG+UlmypzxSRyFSy7lHNIsW4AHkYySGprLiTf/ATilqIklXzCQPu9c+lJG23hvmUA9Dj6Um8qnC4GSeDwaBsZsbsMO4osLqOLsy4ORg5yO31pI245fJHUhqe1x9nVk25LDGW6j3ppYEgDjHXsP5801ruA5CrDH8QPQ96Q7fmYdB1B65oS3Eql127hnJ6Ypu9i2G7dyP/AK9VYLirgHIXqOc96f8AM0XzNs9jUa7VOS3A6Z705mBY/NvX0os0UCx4hLeZubHBHpTXDMFXpjuKTjLA/d9DxQXztUZI64XrTDbdkhDBSOp6bvakySc7eP1pWkZ4DtbH95QOlNjbIBb5R0JzTGmr3Ji2ORx6UJtbdu4x0yfX2pu3KcNwemMe9ITuGD0PcUi7js7snoV9e9OaYhiB8p29/wD9dMWQl+cgDoc/zpX+bkfL7+tGmxLY0MxXA2kjj6ims+3MZ5Oe1SFiitt/OmNlXBbkt3/rT8iU2JncBls44Oe9IVIYlflLdQac2ckfKAD09aaei9cZ79RS1BsTbt4fqe4po8yXgNgehp67wp3tlQck0BEG8mQ8etBLdxFAXcN3IHQdqTgqTu5PJFPMQCZ+6TyT3IpqIGPocdzUaoTEEcipg7fX3pwyoP3vo1KzsVYH1wT/AIU1SMElsnoS1SS27CxAxZYrkOeT6UOocNIVwRxk9xTFkAID/c7kN3p7SDI25Vcnq2QRVJE3GspPHbsT2BoRAgzuyBzk07GRtPK/qKZIqt07DHNUO6FZjGoxyOuD3ojwzFW6dST/AJ/zmhCTgMmMDbkev50bdxIDZIPagTaGMGzzyF6kYp+/aOcAHg5oaeJQAfmY8YH/AOvpSMBnazKcfdz1P+NHqK49FTlS3GMg96R0A98Dj2qPzFVs9u+P6U8MhPXH1oRLZGQSPvtz1Y0rYKlTuPGBu7VIg6/xex5xQyhsGTgDHWrVupm2RMuw4bk44I605QSPRucEUpkVG2jr0yKia56AcNk8eopb7GTHrJJIDIvJxgENzTZ1NlGsmRJLk7yO3t+VORwoyO/QDtRK65iRY/mySxVuGHX3pbGTfc0I9Yikij8reso+/wCnTqKpXLRtMQsaKRzv9T64qkWUgvv6fwr25z+X0qaWf7UyrHtVgvzyL36H3x3qJbGbaI5XdWkUR7sDI3L0PAz+tMUPErKz/KeQG64x3q9bajH9neEOu4DO4evoaoyPHDLht7A5PzfNxmknY5mraXGpcXNqfMjj3BCfm7Y9v/rVLBeSsgl+9uOSp/P/AOvVXzJvOSNZv3I+6jH7ufX1q7PBI0MZZ3VFfIC9zjr/AJ96erMndEx1J2MVtBJ95wJFf7ox16Va1DS4WwLT9w45dR90/nWNdB7Y5T5mbB3dwP5VeimhlPmM+HZdxVm4+n1pWa1Rk4dyVHkiRUPyomcse3GcVeZ4ngMqfMCvVvlAPTNVYmiEbRzyJnOVHtyenTOe9TNfyRQmGO0VoWIOX6jnOB6VDi+hzSjPcpAMmAv3sEh27D1+tMnuFZAP4SQMds/yqPU5XWX5flUgEFun0plu3loCsewZ6L2Pf6mkoyexzyjJ6Gna24hjL9ADhh36Hn2q1HCJUOdrqSCf4s96q2UsBLApnau0sfT+pzVqBzAQpGQO7V0KLSPaprliomiyrlSNxZR1bufwrQsyXDfNgEcjdjj8+tY4v2ik3MysWHRfT3z0qS0vovPjXewaU9DjHTn6dql3Kb0NFzvb5eq56t1qWAYcbl4A6n1qpHtY56beVz2/nVi5uyyqoX5Tg5PWs2ZuV9yxGpgEhkPEmRj079anUOVBbBHGD1qARl4QHZpeNxxgYz2piwOcru+THQN1qLGNk9i75eGcfMVxxhqeynuqhMZyOopsThF2bsY5Oe1SGQKWfcu1QOM4parcTXYADEDj7uOp/wA/Snp7cE9M4qI4mBJ+U9gO3509XZXGzpj+KldBy3OdKuNhHzLt5xjn9acqKnzK20+/ekZwBgdSOAKRSGB3fKcZP0q79zu5rEqKEmRxyM8qO/8AhSyRJHlUXIzkknvTI13HcFyMd+1DhozvwxJH97gdaZSlYFYtu/iI4yagfCMSeGPWpo5C6t25xj1qFiQ5Tbvf1P8AD7+9WixkkRO5x90Dn/P9aWGRon3D5sjqG6D0qU28sCg9FPJ9f51XlfzI8DK5bqKtIvoS8NIGD7FPB9DQygHaWypPU/So1kET7X3ZK9D0p0dwqvjqO+e1USt7itGqyLg4CDpWjaQBUZl3MxA+Vu1UheK8u04BPGR2rStY1kcANhscnsR9aL2G520JlBeMtsbIPKnilKg428AdqvKTHCqKqsuerckD8arztGpOcKTzkUJjUirLOFJH8WM8VRubmGNQzfMByfY9KbqeqQwgEc5ztdW756H04rGkvHmBV05GSCe/Sk9TdX3J5rzeSIysYHAqo0DPEH3KWUZOc5xRbMpbMnG48k9aSeZoWcjkMBjK8Ae9I1UuhBJdHb+6TZITg5+lPtyXJAba45Z371CJE+YycseMDpSrJvjYfdA/vU7JjHTOcHPAXuP51WjYByemOfr+dSvebjw2D37UzyJbmJnbaAO7fl+NJaAK84bBHI9R/ninKV2HO44POe5qO3jWFef9ZyMAVMYtwXHQnJz3p30sNXHLtdWz94kMBnqP8aJLcwMCqMwbP5+mf89KHQwN5ofKnhc89Mj+n60xZzMqgtxnkjgmlfuaarYRi2No+XH+1waXz13HO8EcjK0ZD7kRtgb+dJucYCnCj0qHdlpMCXWUky7lPtSknBB5/rTFk+bG7DenrTt2ME8D36GrQxv3mJVjuHan792R2Axx60KBISPmX3qPc6knduHQgtT1C9hCpLn+6eTmpWOcqTkg9R1xUQA3ErtOc8HHFIwKKQevfFA07CgBRnsKfu5QMp9R7mo2XaD6+lMebbljwcYxRew76Fnc+0kNye57GkbKhd+GY91brVZZWZiTk4/hNTo5aPO3Jz0HalcSkBX5hvwF7N6UK2MZ4wcKaVwvG/aCBwO+aRZSrEnbgfqaljTHorAABskk5zQN+3+8A3PpiiSQEbj8vrnrTFbnCN8vXB6mi/QL9BTkSF930FKWDAk/MPfvS7QdxVlx0NMViibTy4/lVJ9hXsKVAT52257UixESN/CFHJPenqwxz1YfKaRC6nb8uCMcelDY7oWLG4n7xIwCKGYJux1HGBzTAysxbbt4IJ7UM4ByjcdeO4pc3Yd+g/zGlU7eMjvSIZIlIHQnqaZna+7qB2PSplkO4j+HHWhvoFxI9yFnHCY5IpkjLv4y/wBO1SeaCmG65yPpTPM4YHjJ4xSvbcd10EyVBI4X+IA9/cGhWcADqp6AUnQ5H/6qcqgR7x2zipI21Glic44I4welEUYUjbuZi3PoB/nt7UKvXPB70vMYP8GOgFMGriSgliQytk8n+gp3mZHoen1qPO5v1z2pyttBz19TTSvsK47zpFyq7V5zz0NRjCnH3ueR1xUhYkADk9PpUQQByOmepHaqs0F+o7g5Ubs5xzTmUKq7ePr/AJ9qXbGUWSXd6jHXH+FNaUtK23lT0C9u9LVdQuPI3DDcfXtQsbKM/KwPQhulIwOB8ykg9DTGVg2Rzz3PFUm76lXJEYl9rbQOny9vrSTRLC4C/OBnJXnH+FK2cFh1PHPalVyNqlsk9fei9wuNhAj4PAJ4zT87QRt5HGRSbo8so3Zz970oRyj5bBHQEUFp2E3FnC8lTzkcU9mAyByOwJzTGk3Et/CeMen+f60vQccZzxRfqiW2gXERP8SnqD0qQOjFsLn1JpsKeZESOo4OabvEKkucsD27e1DbuTzCNteMks3v/kU1JCoCn05zTo2aPLDjPb1pssvmZIyFboT60rsLjhuR8yMFUrzubGaYy7ZSkfzKeAxPBqQEvGoZdxHBIptwViIZfu84XFK1xXsN8wNuSTr1yKSSXaT/ABZ9PWnBdyKrbSvp0IprOseUHH86TuTfQe0bTbVLbcdgw9KaYsKPm53dd386SJscF8ZGPWhpPLYjt7d6NepLY1V5Ct6559aka3MY9eRmmCUn5S23Bz9aN7SITux9eMVSuibj1cRKN3IJwKJiFfdswMZIXpmm5bKkt8nf1o3BhsVmI9M8Z96NR7Ch1fCjJHWgsQQRGeTgY4z9aRvlIKMvPGV7UnmPkEtvB9O1MV9B0hicEouxhySe1LJBwCGUEDoKjWJXBDOVHXilDMFaQ/N6k9qV31C/cZtyeOSD0qaRhGu1+oOMjsf/ANdNjY5Q7+c4AHrT9wgnKy8seRnt1oERZCglciTPQ9aWbK4LcEnPPanSAqwU85/iHY01jubHXHY9qCGKilgM8k96dNCjxMvfqpNJCQowRx147UXBBUg8Emi5iyNmimhGG2EMflHfinW8ryW2zrGCFDN26nPvUsUEU5Tc6hEIyS3XPWoWaKDVGhik82ANzI3T0/LFF+hk3YbPa7JCsmxVP/LRvlU/4GoJbhkVoo0wg4bb0x0zVi5li2/f8wHnd2x9P8KjivGwcfMy9PT0HFTzMxaurFaRfs9tsiTeAeXbv1qVZWZFGzBIBO7oe9Onmln3bZPKKpkx/Tj86T7RtZW8t2IoMZLsVpbgJjb8/Oceg61YW4lSN1mfcjLnHcDmqsxWN1kTh5HPDdh60fN5gCb2wcrt9eD+VUm3uQrosIwdMNz2x7VMUt4Y2Vv3hByB6VW2yxs5k+XPXd2p0LB4/KfPXIYenoRWiNLWNCANkFvmAAAjk65xnip1Y5YNHwpyQ3rx0rKkvnhjyuw4O1vmzgdAa0b2YmSGQB1ICt5XZu348c0rWGuVkVuguHYTx735IHsCeRSxQQSx48xo2J4RU4A9c/h7Usto0yC4YtEwJIU9MZz1+lOuS9slqIH3Nn5nXowHHP8A9enddB+zp3u1djnhbBI+UDj3YYJ9akskaVSqlpAP09vyq24aC3Mg37WAZZP4f5/pVi0mXdvWTEjLkjvg0JuxLdldGfJby3UDCTNsoP32x78VeggSyihRP3kg6u3XHP50zUYMof40QZCejdfyrNGr+XLDC25o+QSvb2o1exnzX1R0Vq+yQlfmY43A9h61bKBQg3ZIOefU9azre4i3LKdu4YXf3I61e80EbiflznjpXPLUycrlpXLRFfus3DDscetTQxnAUKrAD7wqrbyidfkbHruq7DI0LEnp329qzWpnsPkaOL5iuWXjjrUTx7j5g4J6gd6dIqy5crkjkDvUqv5hwrfJj8aLPqGxCkh3HK4HX5jTzMN3zNgYPTgUk0Z5O4Y6YqtJIygjoRxRyjuUI7YgEM2WA56U4N5jJtXGOqsew/8A1UnKqc5xnI9aFYRMrnkAEdRx/n+lM61qTLKQ5HYg4APFQs6sVXOWY8EdKHkIUOeAeDniqxPmAYbamPlPfNONzVR0JWhSNsR8uy/OwPIOaljlt5A6zIwI4Em7k1ElwszFV446nFDKvIPPGeavVF6jwqsGO5sYON7dqgnYqEdcnd3GMge/aia4WN8enb1qu07LgnjPAA49aaT3BRY2d2iPnDqOMn/PvU+Vckjc2OSwxxVcs0yFByv50+GZIgQd6RgHgY4NXsHK9kMjYRykLyo5bPWti1uTGiqTvAHDHrWRAxWVyeEBwCfpVs3kcYT5cg8YobDd2NyO5GwgMFGMlT61mX2qmBHHfJwwXgfz7VnzamxYrGcHPOGqibwXSSK25QScMWB9aRrGOt2FzdJPh22qWGMUwKW6Op7DPU0ySONSjDcGGThelPEwIMbZRtuQMDBJobNua2iIZHMI3MdpB7dv8aeJNy7G4boMGoZJg2MdzwS3FN+0RxsQPvd89qd7midxFhVUJZN77sEFuDTnQlwpRVQ8lR2FJJtYkDrj+91+lRys0j7NzKo53bvSlZrUnmIVf7SxARiq9/8AGrEdzvjWLdtXnGP88U9JUjBQcbuTjq1JLGNmV4746kUIav1HLGGAOckHgnuaDIFO0/KV7DoP8ikjhwuS2zHOfT/69JJIJGVn3eylSOfrS5n0NOYMrccqdwHJVvXv1pGDYBI5PZW44oLiTYehXsOgP9aCdr7V6nrlutXdlqWuorFU56r7dKash8s/LtQngbqgmyP3a5GT0b+dWFVigU/N/dPb+dQ7sL66CMg3Zj+VgORwBTmUBFVeR3z/ADpDFjDFunHNMaUAZLfgBmkirkxbkDuOufXH1qB8KMFsLmpQTsBGM45Hf6c0xWZ2KnvzzVXC+gRhGbBb8R2pC2Gc9QOBnpT1i8mMleMHqeppPM3cHjPUe/4UXC/cbvKqdy4PXnrSiNJuN3ljG7Jpm5t+CwxjGacY8DJ57gd6LoE7jY4MN82B9TTpGMUoA4UHovFKCrcncCOx6UMoEfPORwR0FTdMfMKrB5MDac9j1zSFSoGNpI52g9aYgMZ+bbg96lWNI1GO/JzjP8+KV0gv2I1MjyHdxk55p3lbWLPxj0/xpTcfPheme56Usj/N1bIHPpQFwSW2WMINzN/ePTNDDcD3C8Z3U2EJtLOwCgdDQrY4Xp0I9fegExSwkYdOOvzfrT2l8sgKpIYY4pFZQ3K/l0okZk+boSelF+5Q04Z8lWYDjJwKkVt5CfcU8AjHHXvTHm2xkOnUYIHalMYkO0JuQdy2Kbt0AapZGwcAAZ5/z3p0YGM9zzx/+umgjYV25wd3B6Ch22KX74+6e9Iew47iCDyw6fSgRqxz7f5703zCyAsuVPGFbkURyMOBzgnFFhXJiqqjEN8x6gtyKjCs+CG247noaRpECZ3YOecUkmWRW4CD14IoSsRfqAYhtu7BHXI6VIu6Tk8gdN3b9abIGfaYvnBHJPr+NRvIYl55J4IHaqvZWHzdxZH55wX9qchG0MeD1/z+tJ5Ykyy8rj8qUKduCuMZyD60rg2Ok+Yeg6g9qIWVXDfKc8YPSkjZ2QKeB1OfT0pVEbsUX/WZ78AU3LQV1ciZBHK2VAB7Dmk3eUwIXIPK4zgU+4O11Kt0454oy3G77uM01sO6FGxQ2eW9WNBbYDhRknt2pV8sD5upzgeuaHjZgxH3VODng0X6DuHnhFPy5x1BpApcEn5fQmohHlgG3FmOMetOMrmQqqsAvBY9aLpBexK0Z4w/HXimtHuUEc+1OVuoboBzmkDqUOflBGfahtsdxx+UAHkj3wPxpPMLOo+X5j8wFN2iVVAXjFKXHbaGAx96jXcLj1mWHcEXp1B//XQeueoJ6FqaSzZzxng02WEc7mwe+G4FF31Few4qCWXoM4HtSM2VwdvPGBTUBjJb+Drk96kdCsaueFY/3v8AOKLvoLmGBzGuN2e3NOeZVJUtl+hHr+tNYxh1ddwIB4K0FnDs7qrbv73ai5N9BqsQ4LfdHGKe2zO05IPIPfP50wBfMJG4gcg05Zgd3YA9W9f0o5k9UJyQ2NONvTkkBuaaWbBz27GppA24MrZ96jUKCQ3BJ/vc5ouS2HLYPYHO2jBbqzEZ74pTxgn8cUHMhxt2j09KOpIoj8xD2QDknFMEZbLK2Wbt2xSeYrzbBzngHng0+RU3EkN14ftRd9BXbEbMBwNoLD5hTt5jYMvAxzhulMESqDltw6jdzj61Eu5if4gen0pjJw/zknpQcFlUNgdT9KTakajHPsKRUDFsfK3YGkSOIjZDu4kU8K3Qini6XePMiyuMDDcim+WCdzcMRgk9vzokkFs+ZPmGM8f/AF6q/cAeT53f7oIz6gVD5i+WuPvdWY9xViNcsvdSpyPT88VG9sWifcyhM4BPepIctQEixKPmyD6UkoLIZPlXaSBkbsUxEWOM/wALHvQZJFyvysRwAnUU3ozNsd5iTAlv3Yzzn04pkgQndDyQCxbsfc+n1p0bpKo3/eVsMD0wM9fwp0ahd6JtYEEbT6f07VPKzLfYrh2Vt3zsWBBVen6+1Rr94t8/mMCfm6DuM1eaNnYxfxDltqcL/jVOWTbOD3P3g3QdKL30Mm2mTwxtLwX27uRt+XB9Ce/rUco2q4W4+YkhfbjsakieO33Mv7xiQQG7cVDImw/c4OSzN8vHp6ZqTNu61K8lt5kaA/dXnc3+RmmmIwZeR/mxz83Ht/L9KttIskYZZNyjj6cc8VBsW5K+V8u3IO7seBjH4Zq07uxlp0JGllaKHypCwb5WJY5x+fAqv5PlM7hvkzyBjjmpoNyJn72Wwf0BB9BT7m28m3wNoU/MAv6fjjmtIqxVraodAYpUk2/MxBG1uucdvb61cgdbiKP5PJlXCkt2AzVWxgwodvkbG4q3oKtBolb9398nON/PXPNO6RotNWSpMvmFZeR1Db9vPrxU7mNlG394cHAXp6fSqN2gLsi/vAOWx25/mKvWepBCy+X+6wMFemfQjse9S31QNq+gyOOS3YlY/MzwFkfhff6VoL5XkwyF8XBJBK9j1H4VHby/vneT5Y9pJB6ZwOPyp3lKGLD5V549D6jvU8zZi5J6F+0vYp0lhdPNDpjJ6g8/n/nNZGreHka3LwTbplBcru4xkA1YeSPcpTbuCj5mfbk46/8A6qfHKkcU6Md0rKSG3cEHn19f8ijm5SXKz0KulxieLY/ylOzflxWpLMEiAXgdlPQGo49PSABlf5jxih8QOqHr1wf19ayk7u5m3cuQ3ht9iRKrZJ8w7eB+taHmkcx/KDyQe359KyTJ5cgC7gDjIPXHNOS5MMiku5QnPOMsOmOTS0kRozWDluR8q9SD61Okm3ovAAGD9Kz47xHx8uGJ6jr/APq96sB8qC21CRkfN/jUPzE2PmuOMnp71UaRSf8AZp0zTPLnblOn4fnVZ3DEDoM8BjyKaSGn0FlZpXZ2wGPIC4xioJVGSz9PQ0yNpM7d2EXHzd6mIWSMtu4Bzj1NGqO3V7ERfsVJUcbu1RkfPtSNsDt/e9qkMhOY9zBB978Kkc52kSMCOgB61Rav1IGBLgBRkdlYcUedtVmHzdVAPTNPV1jZjtBbOMnvxUckhWEYVUUHvz/ntVG3MhN+7l1UN1AWoCftA+dcNjqevFLOpeQOPlIGOO9RvKXi2PyPerQ+bsQiQIcbs4PIHGKGmGzkY2nOTVdhHa/MiDDdSOaUOJCcP7EdP/1Cr0C99icXYVcE4U9c+tQ/ay5IVu/WmyDaMBsZGdgY0zeJGwvTHJamap2ViR5QCPLT515zVYzMXwUXB7+h96WVyQwbcvGAR1pXURop24A5LDnJpX7jTJIVLhg3BAyW9qbIwaNvnw+0kN2NQTyPG6sH2MeTjnI96XDuC0eZHY8kdF7n9KSHy21Y6MnYqnoc5J7UgEXmY272PWiQGKTaU+buT0pwAQMQ2O+B/wDXqWuw9xxUmTjAOMc9qYygu0fyk4xjPWhnRh8245HIH/1/88VIls0gBDZKfKR+FJO24/hEjUMT24xg9qVpVVzGPvD+I9AacsflpJncCo4B7/nmq5HAB5bqu7kii6bLuOmIZzksq5wMd6JSWOGZd2f4u1N8xtwBbByeBjikjHlB0Pz7uctT3KT6D0wpKbePU9PwpDJHbuEP3iM5PajzMMCWYA5CjaPlp6jfy4Xd2Ibj6UN2KG/aEhLMP3vfD80jOJCx2eWAPlA6CnyRR85KhlOfvcmk27SccCobe5SGKpbLFtw7inoqlju4xx97qPzprSAyKW3Anj0z+VIGBdv9n+VFr6BdrcDLu56Enr6Uu3CZDYJ4ppX5T83JOPp+VAUqeOO309aq3YLj5bvcERkXIJ+Y9+3NMZMFpA3zD+EdjQ0YVeOOCPzpvmIJDvyTnrRZrVhcCUYgjkE4Hy9afIvlrkdPftUtum5+E3qBwe1QyRiN5cuxbque3NRtuG4wMNxLc8dutOR/l9AB/nFDgsQR8pY9R2pomIJVmz9OnFMd0SkKh2j7pAx7UjbmHvnGF9P8imoFYc9D27U+Zwo2r0/nQLmITguVHHHGakY5UBfmY9c+1M8w7QX3HHSnltwJL8/yoC41owSS3Hr6CiFl24U5PI4xilZlZcbsr0J9arjdEc42g9e1JaMaaLRkAiT7rMRyB2/+tQrHO4thfU02NVD4VQpPr2p4Cxht33u2D0qr9x3sKyZdmz26E9KiXEZYDk9hUgwVOemeWz2oDMOq4J9WqRpjFzwDw2OfaojKYZSxY+mfWpvmfKnjB5J68VE8IJORtU/xHpTDmHR5eVt2Ap6VJjkgLhjUaxtCU7r3xU4/dp97r0wtCfQlvqGzYfU5xz3prBlY+p7HtQrbgRu5PT2oPyjHVvQ96d2JvoPWHZhg2Gx908AUzau4no45O7+VK67fkfnApRKJECt0XkEZJ/z/AI0EtNCK38WzA6fSm7g7/Ny3QA/5/wA4pSxC8y8DnhacVOGMn4dP896L92Cb6htDKc8Feh6VFuZg2MpjJwKGUMwVvunueufWp1mySB0xg44p37DZFuK9eQBgZ/8A10pba24/MOwokxvGVwWH8Pb601tuGX88Ut9ih7sGZHTaZBkYaiRirlg7ZbhhuHNMO1GDMvzH07d6cjBT+757EtjIoQ7g2XwC2ACTubtT5ZBFEpLb1bg/402TKx5ZQy579TTAy93ZVHOPQCjzC4piZVyzY44I9KCwyi9Mjt3p8cwMZVRlPVqRnO3a2Nh6bcgn3NO4XGIzBto4Rf1p3nfNiNccZyeppu0spA5C9ctyKJUClFb5RnIwaLicuiJJHAwN/wCFN8klt5+6P5Uj4Q5HI6E+lGSqh8ZXnjv70r3JvqIbgBgo+UdQDSsjlixfeBmnYXJOzKkfKx5INOUmJiexpoLshVyygdAB2qRV3kb+MnA3dKiZl35G73z2qVsMFyvI9eaLXFfuK3+tz8w2/wAA6Go/Lbdu27Y88n1zSFtoZfm3ep5pTPtXa3APpxmlZ9AF5VsKOnQ01TI787cg9TSiTaWB6HJyO3+TQkIVVJ4B5BHc96sV0xJic8t93jnuaNxOQeo44bkCnMFA4+6Rx70zoQR696PQl2HMvUj5e31pvzbgF+VBzzTnuXcKR24AHFOKhQWPX17fzoJ5n0GFj/GoxjgimH5eQuR6LUm/nHQDt/n6U7zgFIHGKGrC5mxsTFlJHUngHtSph0IbhlxyOppokeRizL8voG609pCGUBc5555otcq9yMyHdjbnB/KlZTNkN1A6H0pGJMm9ep6/h60EPK3pk5oFdA8RjUnLEAcH0pvmM7AHcAOBU8kYSJQfnPJOflqBECuM/l2oTIe90IV2sW6rnketStjYQOA3Abd+FR7gFO/5SeRu7CntGqptD/KCBgfrnmlo9zNkRlKqQqLhTjeeje9OifbKpX5gO/qc+tSMmMN1j6fN3phKxlWCeYVP3fugCk12IbSHXSbZEaOflwQc9FHcn3plxL50aqv7zA5ZOrHP8qibYhLyRsp6hd/OPTPbFWGEixbk/gGV29hxnipbtuZ6oqRfKyM/3E4O5+FPHH1qWVTDGS38bFlDdT0xipYXVAQJEj3NuZvvZ69feoZZNisq/NgEHb2HOCB6UbnPLfUj02dCn+r2jrz0znP+c0rnbcszRr85z7dTj9aLU7QN2+McDK/LxgDmn3EzIwY7DGuAd3fGe3rVoLNK/QSSPccNyhIYr3zkYzU6vuc7fmPYN2HSokgSeNd37wMd2PugDrS2qs6+bv2qp4LJwenSnfuNNLcFugYizR5ycH1B/wAalCrsjZflYnCluhOQMZpLpN0rMv35SGI/hPUZHpVm12zTxxrJtKnaR/CMHr7fhVjv1Hq5RGdf3cing9j3NE8r27+ds4YZG3pnrge9LJLJbXDqfurwG7E1PHZfalaNnKQHDEh+c9Sfb09qlyS1ZOyD7TKQgePaAdy7fxGanlmWBmX5Wd1AX5/6VXbaglVnbfCuFPGD0PPr/wDrqF2EskTSHywx2xjZ/nmjfUi2mhYhs/NRjc/MMEg/dP5dqsWimKBR5flIBtDt1Azml3rt2+Y2FGAvOc8jHWmyyubhUHyggqd3Q9O3rUt30MW31L1vJ5Zk3IsikbVCt0PTNMubRXkyzbAACQ3QHFVrdlWYqu9W64ZunHH41caNoInUb3Qn7x+Yg/j2rFtrRmTlysYzxuPLWT5yMZLc0yEbJAHfEeOp6g17T8N/2OPiN8Ufh1d+LfDFpaX8WG8uGacJLMygHaN3GcHivI9X8JeIvA+ujSvE+k3mmairYlgvUEZjIGMY7+vUg01JPqcdLG4atWeHjL30QW0iSHarqS3AZvTNWoJfnwXyQ3NZ19btERGr844PHB9M96njlLgyH5iG5CLtzxTaR3+poTSbXOPnwMH3qqzhs44I5OOlRiYKXI5DcMS3IqcSpIu2NgM8Z9amzJv0KiSMoIdgV6dqkSYiM4wfQFeh/EimeSpcgK6BDkA9jTNq/ePBUnHYe/Wludz1d0MuS5jLj5SxP3ccD86IsrAiE4kAOSe9I0zM2U5z0J6n1p8CFJTK3dejcc1afQtPqyOaNoQv3ix9OlNd1ZwHj3L13EDg1cuXHGWxwM471mTTLK4BfYh7jpVrfU3unuT3LGBN33t55z6H6VDEA5DdGPTPemtMEDor7yOR3x2z/wDXpnnhVz2z949KrbQLoWRDkkYA9DVOQsd4HAI7f5/zip57kcq3GRnJ4zUcaqwyN2AOm79Kq+hSsiDbI6KCeOhI7imFgXWJTjA+Zh3FSSCSSQCPlgOvYDPegB4mz14z68c07lXFRfLZlY5AyAW7inNIsHz/ACtg4x2FNIZkdvuAAEMfQ+1NkgLSAxJlyScHpmocrMq/cGlCSuy8ljnO4cj8cUpaSNcomwAgLt7NznjtViw06OdJZLzdC3OMMMAjv7f1qIPsk/126M5A24wetF76IfN2GbiVPy4OSGJ5JqN0WZip3A5OM1O+Gdz8w56VGqsDn7gHGeuOlK49wgJLjzF+QZyvqOaUsYVKQ7drHkntRJcFSFzlSfvDsKREii3M24gZODQ0O/cTz2YfM2Wx0DU4Hpt+Yg9f6U6TaJFCLxjH3uMUqW6qcbtvPBLYx+dTzWGpdxCC7hpIsP2pkjooXO4jGQcfnU0qIjnZ9/B43Zz7/SoZbhlB3fd6c9aOa5XNcRnwGwpOexOBUlo8aFnfcA3RT1z9TjioQCxA6gdz3pdjs2C+XX5SD2FVoyloSSOGk+8rAng+1MZgWHzcDqopflJ27WDDseooZFSZpFXBJztLDilzW0K3Gps4PzZPGGHC0OTt3P16Y3U+cvMilPlGMlfemtGrALvyQO/f86FKwcwis0bHK5OOTmmHJyGbA7EUqSlAwXP0brTovuYKscnOB2p36iGebhQu3Izgg9qXakZD7d56Y7UbQiOSfmI4z2qUogjDb8KBg5qeYNtyCO9nZViY7EBJBXg/SlWQl2DOu0+vpUbw7FM0jZUdMdj+FLGd8igbcde4/pSukJOSJ5UEYGG5PA9s0zYDjDDIH92nFhnJ4YDGCeDTEUR7VTABHfuaLoqzQ4OqYLbcH0z/AJ9aZ5ibxjnH8I7/AJ07DFgg5bPQU5FtcfvD5bkEc96Qr2IhO8s5BwAONvtTtpYlTjaRkZ7UixbAfQHHrUrAqv16YofkTdiHy0VUPzYBwP8AHpSuwbn5V45z0pknQAnBAxtPpQ7gqV6YGAD/AFo1Gn1HblGTu6+jdaGKkhWyO9COVj2lVBU8hT2oWThiPvdTnuPQUK/UvdXQ2RWZFU/IvQAdaFz0HGDzmhlx8wZhn8qNzKqs2DnoQfSnqK7HrGd6jdkngj0p0iqEI3YUdcjOf1qEsPlxuBzztpjz+WMDhj3PU0gvYsqphJz80fb1NDRAtxuwR0PT0qNZS+cpjacFfaleXcwH8PT6VSj2JuKzOmFC5x1A7f59aQttQAfNk8njC1IzlYyBzwevenNAixnC7SRk4Pai5XMRlt33256ZFIV3A7W696R8fLtXOem2nxruUD+HuB1NJSa3Fzdhi8Ng7SCe/FOO7kde4Jpyx5B+U5Xt6UjOdpJ+XJwOn+NG5LkhER5Bxgkdh2P+c06SALhmb2wG6GkaTam75h9PahnkJ56EZ57UXuF2xrEsjgeuOe1JuKqMr1x81SqyiQY4yOR3zSb9rMDhgo3D1p3Zd+4zeSU+baU7kYzTpXIBwvzeoxRmN8bGwzHkHtSMrMrFOCDgjtTvcdxi4YYO7J4J96e4RSm7hehy3rTsqg45bHO3t71DKzIRHt3ZP3j1paoLkkgJAVW29gO1KMxqvOcju1LsZMD5TkcENnFKQFXa3A6464oukHMMZu/VvbpSICcbuUwRn0NKoGNyr0Pf/wCvSN+8H38ewoSC/cXO48cDoc+lLgIdwXODjHWkwFGN2B70qzHGX+7nr6UPQVxzFhgjbtYZ+lMCB1LHdndxjA/nUkjZIZ3XBGKQZ3MBt4GBihN7k8zGq+d4PHOD6ntTcEtgNtXvn2oMbKQDtx3UVHgbyjKSSckn/wCvViTuSs2X/d89s9qZJEI0BO5nzximxqsTP94hzjmpoif+AHse1S30Hcj27WAORj071MGkaMKXLqgOFZscd6jkkOApZT6VGzfKwGFcdCO9PclpMdIRG+f4c8getJkuBhsJ94dsetEc5Y8x5z3PelaHA+Z8ZHQ9+/8AkUaxepK8hHVkIJXdH1LKwp0silQVb5fWmbuVjHQ+najcQMr0zj3FO3VC2FmbDHbu3ccngf5xTY5NspR+hHUfNS7TuZWzweMdKlWBWVQW2kjli3P+eKSkK4issSghmDDg56Y/A0iQ7d3z7Rk4G7tmnbNnLdM/eFNk3PwF+YHmndPUWocZwGzk9aTcMlQ3yk4LD1pDxHkcOD0HehpBMV7tH0A7mn6ifYka2k8133jyQAx+bkcehpht1IDK+9s/dPXH50u7Y6l33lgchexxUSBoAyFO2Oeo/wAKLdhNituZSj7Wc9SeoHtS5Rmx91R94HpSo29SuzLL0J7etQoAxx3znHcf40O3UlsspMzBiUVoweGHXGKam5mRl+VcfdZPxxn1qMCRkaaMKU74bjrj+lOSVfPI+8CMj5tw+n5VOm5LsiZAZkSPy/nXO6X+8PT2qslzJAo2ojR5xubr9Kto5cBhs39DufqMHjHf1qqDvd1b7gIIUdB9Pai6Mm2tJA2ZXXyeqAljs+U/r/nrUaeUqSOu7zwMle3B6gVKF3XAiLlRu/j9MYzj0p6LBFP5bSeYQrBZe2f6/wAqTfRmTdmVYpVeCR32xyE5C/eyOOccU1rtWgM33nUj+LggdsY6VZ5t4ZQ0HmDGPNONwPtUKWhZUK/LGF3Pt/SqViX2uKl0zRM7x+WxAIkHQjOP/r1fV1dkMg8hXGWjjXqAe/4VmlVRt/mbmLbdmzaB0/D2rVhf7WyiOPMvC5bpgdxVXtsO9tepF5zPDHIJFzLlRt/hAzg47cc/5xTbJHsZX/iLHAK9RVtIlspRHLH5kbliNvRR0P15zyPWorh44ZU8niMMSx/MfnSuguiS4jlYMJH+VRkBu3v9f6UtncpAxVXYnuzdAP8A65/SpVAe2LdyuQncDpiqnleZHuU7fLAO3tnryaV1s0HNdakz27LdPc7/ADY25Mb9z0FXllgkSNWj2KOQEXdtPPPNZ9osmfnTBU5Jb07VeidYkxFwD/D+tTqjJvTcgnlkMh8r5UPI3Lywx1zmqqxN5jK7usZAcvv3DOeh9DVq8ZnLD7oToq9hVKO5VJV8zf5fOd3r7VfQiTdjTt7hGePHyRk4G/qSB+vStgI0bxuNvmD5sHoe9ZEV3CtuI5UfYCApVOdxHXj2yasRTKFEynawOAd/H0rmnFs5HvqfX/7E3x41jwX44tNAl1F38P3xMX2GZz5KSMR84z0YHg4IyOD0q/8A8FFtYn8c+INEgOnW9tNYI6G/gfJmXKsOvQZHHXq1fJul6rPpsweJ2iKuGDK3I5z+HNeseNPiBb+LvClqL52e4t1CrKW74Ax7806EFFWl0PmMThPY5jSxdFadUeKpHD5YjZ5YplOVLdCc8g1WijkjeQM6ODnK9sdKs3co3YXaTk5YN2qNYVkAKjIHLZ6EEZz7f/rq72PrXLW6HiNCijYoAGBnvQsLDiNVVT1I7UK6OqgO3BJwORUiuWXhtqDqWFApTQ3zjIxWNMJjG5m5H5GoY4pGYqduzqD3NLcsHIIXCjqR1/OnrcDaADwQAMd+tTbqdqSaGpswAvAXg5Xvmqt2skkyKh8qONckjqxzU0qY3AsxX7wweR+tZ0148bqA3yc8nvVqN2bxj1LEt9Gisu3a/G0M3Ax1P4+lUwftMyxL8j53ZHQj09u9I0TTfOOy9PvHPekVUREJ/dq5HL/MQeP1rRtJammj3JWV0Pmr8gHy53e9Mb5oW37s5+Xd0I9ajaHbbiMcpySQ3IJ5xUe0oFZnkZemD1p2T1FyoVN+dkyYXbnc2MU+NX3bAnyDLZHt2qNtRb7IyKit3G7qvsfX1pwlLYUfJgj94rcVLY7D/Ne6lmH3IH+XaF4I4Pt9PwqBdgLxjhh0HoO2PWpxvKGHuevoMfjTY4yNszdCcBfoSD/n2qVLoUrojfzNuEbDDjJqSCTzJWMjsAuBz60s5UDzF69APxoZuuFVWYdM5A/lV3uPmXUkvrkNG21FCk42hdo/zis+ScjA+6FAAUdqvgqxBK5IqpeW/wAyknjuN3ehdkaq2yFVuSq9GGC3cVM4CLg8DHJNQIrImR82Txhqkd2bZ8uznkHuKlruFugwIpV3VflxxjGevJFLKyTKVDckYNS5XbLmXqAQFwRmq8hBCnfsPVsVNmCimPQneQdoA/ippcysVX5j0Of0/rxQrBIwsbbVHJz6fjTpJo4em4nqSO9LqNPsRLuVgG3Anr9acRvAL/MgPJ60qkyN/tHrjtT2UKAB8h6kDrTTuWmuhGpyThMY5yeM+9LOCyjAycjJPb9aR7jLnLZUcEd/apFy2MFj1IB9qb0EmyGYkbAjsGOck1IsvJHT0psqBh99kYDOTjApyRhJQjtzjIH9e1OyKuRysFTIfkfe21OjKyDHzYHLfnURbaj/AHTg/KfU+9WvOVXjwvLDLDbgEUWfQLlHaNxDMoIPOakGcsVbOB2//XTHLb2V+QOQRjnvQMGPcdy7ux/nxQNCmTYqmXdlRwQ3NPVt6FFXMeQuGxwKrTKcKDwAOoJqxDI8UTRq6lP7vGM/jSaQbiho5gVb50xwnTpTWIWMBF2E0LF5oIX92wHIGM0AqyFTxt447/nU6BcUsFPzdR0xUe8MRu6ZwDQEEYIY7h0ye1LtCKc7mz0o6ApCsqsxxyR1x2FNHysQvGegIHFNbJhwXxnuvX8f8+tAjUscsuRwADyaCbkmWEZEr8A9aib5WzHyGPPzdaeFwMnkEbsHrSsSgA6L15oIbuKWZUHzc9gO5/Ghg24HarepFNWRGGVbDDIHvS7goOXwfUdjUJgpCxq28lfl3d+QOO3/ANb2pBwWQ7QD0+tDsVXJ3bCe56cdRQql1bd8q45detO4+ZrW4vIJB+9imSKUbPXnqadhYQEG5mYYB3d6arBmYS9BxtDcii7HzksOCGYYC0eVGGV/vHqVPJx+PpSNIgXaOgGB7U1VCuhPPt0FK4uZk7IqksoZi3GTSgKp2u23PIx6f5x+tAYnkcZPPpURL78F1OOcdDiqVwv2JHiJkBHzZxn/AD+dNV/vA8nPH/16ldhJErIzMSPujGQfqaiS2aMsNueep/Wi4nK24xUZsNHwvcds058xsSHwR2FWkwhDHAJ42k1G0JhRnklxk8KFwB+NLmuyeYh5bcw2hgRkHvT/ADyBkcE/xDmpEt0aHcd25hwQ3eoEHlMEfaCe470bvQE7krN84PUgE+5/WoZJ42RizbSOAR/Wpcsx+X5mU5PuKZdRmJGYbSpGWH3qY72GIdoyF6H60BWAkIwGPAz2qe3BmhU7FA6jFLPtSMgNtyRRcpNEC2w2P5n7wnkFuOfSnYSFdke0ADJ7nNPmYJ+7PBAySPx/Ko05Ug8MPTv+dNK2pV1uPMqmF8cNg5O7/OKag/cq8nDsflBpfLBTaHUEjk+ppqpFFcbpm5xgL2p37FcyHDDMCeMeny0rM2MA5Oeh6U0skYKjkHuOtKpZSD1J7ihrTUWoibnO45ywwFHp/k/rSbAsmT94A8DpUiz7pOm3AOCf8KgZy2T0x1x3/wAKlNj1JJWTB9Rz9KR5Ip4wBxk5+tMjTzDhmxt45+lAjVARtzjqN1V5kXaFbKrwvPOM+tNWXy3UH5QD0qyqi4G0fKwBPNQsrKxztNJO+jDm1EVVcnLfNnIBbpRJucjPPPU96UbUK7+FPPUc0XHmcMFwvXK9hVApdw+Z1J6nt6VI0IaMKWwcEkH5qhdw4Ko21sYNEJ8tfnZt4Oc7uMUaoOZbkZQyS5P3lOCTwB1pwjV8qdpwOo705rksXBTGPuf/AF6azFgSzfN3x2p3E3cZCoJ+b5SvJy1Ss7vkPyATgf5/zzUXm+SCflYkcn+lWmi/0cN0kcjIYdB7c0ua+hHMluyEywqdhbYR29KFULnHzj19aYVEjFt24YwB2p+1kXJ+XNUw5mIsrLuI+UZ574qW4nZ+vy46g9Md+lQ+eI2KtycZwKkZFyPm7Z56GnoxX6kbYVCob5SD9KekhtxgfNkEEjrSfICVHHuOlPDrGDn5h0J7k0rpBzdhkkRYqR83flun5/zpyhZFUJw5yD6U9WBCv0GeAO9OiuUUEyfI2T06jr60XJcuhXBMQBPyj7u7uTz+VSLGjpzyScFC3b8aSWdZAfvA7i3zNx1PHTge9JHbpIXkldsAAKsWF3H/AD+dHMloJyI/3lvLgcRj16EelWERGV2farckKny1E8krO6uF2joF6/r1pybXf7+CGIBbH9KTv1Ym9CK2GEkVvuHkJTw5wp8tYgem3qPfFJKjNktyM87eh96bP5cnl/w7ckDf1HrRdEt6A87WsySeWxdvlBJ3cHuPelmieByFTcoY/Mvyj3H50B1mQeZ8pUY3s/5YHrU1xKqQRgSZYZLFvzz1zmlYzuQzrGkZWb+M8N7ZBwfxqPyY1UI0e/pj/Z5B9eKla4Z9jn5mHJ3KG4PB4/Xmmh0uDhpPLZuBt+X+VOztYxbJbpIVAj37pcZI7t7n3qtbXDIP7oDHcW6jtjP4VPcW8eHcfMycbm9ev0NVUgRGYNu3su5wv3QP8eKStFaEK0di6Su1Quxnzks3UDg8fjSG4JLNF8uVwAv3cAdaIXWVSYOVAyQ/ynAHPTr/AE61FBHHLIZV3rGDsG5ew4/+tVK3U0UizBKk1kqSlUlDA7w3fqf8akaRZpnX5G4529SRgD6H3pipbyq5KPGqtglW5JAxnBqNNtupPzxqxKhWfnjoSf14p9RbaF6BoogEkyzdlXoR14pVdAiqsewHnK/KPp/WoGTeA6ZyvGN/LD/GrBlL2+M42cKnfPp7VLta5mx3nPOGPzZXgg9O3/1qmtiIGd24QqBhuzZ6+9M0+8dFaOVF4AJC9cdatuiTEnf14x2FHMYsY8EcQZo3yTlm9TWdPY4cg8A8nb16f4VrCA28bhPlJPbp9etV7mH7J5Rf5dxyCOhPuO1LmtsZOTvuVraJY5CfvEqcFX4J5x9OatRoYThkwCox83SoknjSdz5iEA4xt5xyPw5q3apF5aea/DHaGHUN0xg9KmTM3du7J4vOgmDS/uiqg7ezehx9KvXOoE2iwp84UMWk3fd9Tj61FCbeKMiX/SJ2AC5bhR0wPeoTGLaORQ6o27ouMgdcHtjHrSuRZJ3KMDSCP5+AB1HWpUYFVC988mmtcCJwrPvI5Bb8aWNXJ3DrjknGBTNUyXDNGyDpjHC807ErBVLlQq4wO319KdG6svoufmI/yMVKcoOeCepFO1ybcyKcZMpZCrbh1BXj/wDVUhh2KFO0EHOB2qW3IVNozHkcAsPx/wA/Wi4csPl5GcZ71nzHq8yb0IC6OrkdDkHPY1mzoZo3KRdD/F0qe6cwxOq/Ox4IGPpkfj3qm0DWxYNuyVBweg/GtV3NYvQjjiRVKGTymcnDD1Bzgf57UqxGRhJL8+G6Fun+PSntKjRKXTCxjA9u9NExkyRyF6AcYOe9Xr0Ku+hI0gdJUjf94B941FH99wX3ttLZHQYx78c06eZwp/vfWovOPT5QSMHb1BqdxJX3FXamWdFQNyx/CmgbXEbv+5diqSHpnkBffmpIpGDEN8wZdpL9hUiXCwQpEozh9wy23B/GkPXoVyRC6gyMki8MzfLn/wCvmraKRuVtucZCnv696ppKJ5P3n3c5I7KP885qxFD9ikYQ7ZoiOd/3ug9aHJvRml7LVlOSTDEyf6sDJPp1/wD1U+SOQlMuWDj5SvQfU1O8ghCKinew4P3jmpG2xDB+TIzkdqG2VcgA2uOygY59v8/pT0QSSKS2eOopkipaOSZCyk5ye1L50SENvwTwPQe9AemhJPAkBDR/dLcjdx71UbEnzH5eMHfxVsqzJgvkZ5PrTLm1xJ83GeAOwovbdgnbQqYCRnZwv4c0iqrlVbgg8kt1pzHcoIXGTtBHp/nNNeNskBcKBwR1NO/QrRg0oMzAcA87OMj8RTt2Tj7pUcgen41JHIigfKqN/e7mmY2gnaoOTu9xU3toO9hGnVQwH3uvHGKThhxuz1xScFsjaTjHtUjI+wnox4GcUeg721Ed/JjZjtEmDhe5psZbcrFsEDBy3Shdu/eeX6HPf/ChpCuPl3KOeOtVcdwDfeY7cLkY7EUTYmk8wcnuT2p9onnMzbMAsevc1JKwJYLw69UH+e1F7OwXW1iqyvJw0vlc/nUyuY4wGfzGPRR1pswEqjd2Gee1NVRHJ8vLN3LdKOaw09RsGFXDHJHUFun5VI2M/ez7npQsO88bQCCB60gBj4O7p39Pxo5k9SmxGVl+TduLDoeKMfvPl+4OCPX/AApE3F2cctjgk9KsM2+MKWIz1b1qG9dAuQQTliT09BUixk7gVXIPGOaQnPTgDjJxyakMghiZhy3vSC5D5YULu5yecUHKYCtjIzz2oGbmX7uM8nHUf4U5wclW+VuuT609dgvYjZSCAr5HU/L0psuxosoPnHVun86cS0ZJ+8p6AZzSITLIAH2yAE7T0/nQQ5LcRGIUqeo9f50pzP1XcMdCf8ac5Dybc/MOpqMlopCQme2R3o2M7ilFizh13Y4JYEULl/l+VR1Pzf560pmkOdxUKcgY4pq4kY/dVh03UrAPMwRDvOFB6Hnnuac6q0il9wzxhOmff/PemyptZFd+vUCjcsbkD5s8k9/pR6iuOSIK5AVtw5C9fxp0kX793K7G43YxjP58U+G4KjK8Y6Zp0su8E9VGDz3FLUXMym6b5vL6HG4BqlWNS3zMwIPX0qyrowYt1yACf1qK6gSGNy37wj5sJ1FD7hzBIoWMkbgcHb7mmbFVR/C57HqKcjiZfMX7o5OOopd8QDsNznpgcHNNJjvYSBPKUEvleue3+c1Lcz4ACcsDjaehFKoMnX5QOMH1odPLfL/IScZpXFzLqV2nG0E/L/SpUkR7fezZTHRvmz2qJF3yyRHyx3G5uq/57VI0ZWORlTbHHgEt900nYlygWHiSILIH+VwCVLbc9ulV1iCjH8Y6D73H+eKm+zIyJ5/KY3FQ3TNQXlvNpuV2bNwCiRevY/1qU76XEpKWiYyCRhcyRlHyq/MVzgE//WqSTBhVpn2RZwSzbT/nmpBBO9sy/dZj9/v6g/lSXTtaoqyv5rDnJ6j1NVqxczegxmRmAtsLg9C/bntW/wCEPAmueNtUkstLsmvpYxv2xKWJABJ6DnArGXbhZYeo7N1xX0/+xb8R9J8Aab441W4e3i1dIY0gFxhn2ndu2Z46gZ+o9TXLWnKEHyux52OxVXDUXOkrvTT1PmXVLaW2uZInTypI28t1b5Tnofp+NUm2MhDjYw5C7u/sa3PHfilfEPjHU70RfJPcNIWT5RuLfy57Vj7TyxfaSck7eegrqp3cE5HrU5N04uW9iNGSJsN1HY9BTllRmbucY+bt1onkUJ8u5vXNQLtAJX5c9fatrF3XQfdp5MUeDuJPPqBSqhw27aMc49asIUjXa75HbP8A9enu5RF54ByR3qHcXMyOK2GNw+YNxuDdP880y4iVSdnBB5FTRzLhj2bpn1/pUFy37s4bndg44xSDmYjIFO0r144bp9ajcsgG7gk8f4miKIGIlW2sepLZoyVj2uvmZPAHBx+NOz7lc1wGU5DbfUihU2xkq3ue5pVCoP7vsaDloyw2k9QDRdg2O3FVw+0hfu+360sdwRE0bJ1PUcDH41Hu3IC3XrRG2d7DLMpyAeAKr1JsA8vfhOWyQQaa42sA64wOp60qxd1+XnJ+tCoqgd2HGaV2ir2BkjkUbWwM9utIACDjgehpA2MEclc5HvUjLtyx6UrE3GrtZsv1zwnrT3uuhJ6dPb/OKbGEmcDOx0GMBqG2xCUSffU8Y6D3/pQ30FZN6gcIhK8seg9KhVpGc+nQA9zUrrtkP8Y4yB0FPQGQbQ+F7FW5/wDrVd7aA0loVkcSOy7fnHDA8VIkZTiXkgZ+9u/CpTb5mYh9rbc4bpjn/ColJUKwfcD1P9aN9mIdGgGSvBPZj1psjME3BfmJ5+YY/Wjf84xx34pY9zANu5/UU9OoWsLCzud52rjGFHUe/wDOo/uO0mzzNx5BxTlyWP3VPUg0jEh9o+UnkE84ppkuw1VEhJ2shJ+61DkRRg9QOuOp9aVpTICW4brx1I6etSKTvyfvBfl+uen1xTuhPTQZEindPJ8u4cDuR7+lOtUKF2ZFjbdjDNyD17054ZVRZD9wDJMbcZ/oaY1wk0m4O0e0bNjYUDtmpcW+pLZMku6EtJ8nPyhegGMHj681FMi7VRjtYknd+B7+lIEEUjIevJBV+CccfWmSyNLD/rOxOR8uB6DtmiyWxLstSbZFaqGng3KBkFvX1qKSTduXZuiwNjpjHXJJyfSmfaJGG6X7ucAt1AxnNPQxyrlpPLUdD3Jxj6ZpO25m0lsTPO1vFHIHiSP7vuOh6H3/AMionRZXEi/MchSwfapzyKGRFQMsfmFmx83T1OfXI5qWIs8AVt0fOCvGAOOfalfqRzWIFUrI6N9xiCzM/pyev9KmaZcMh+WMjBPtnGfy9akZ1R1jPzOR0V9xJ5qBlxFK7dTwx7EcAe4ppiumQRYtXKfaN8fRD7e/8qtwNcmTyIvmydwZe/8A9eq8Vmy73k+7F/d+934HtinKiPGJop33Ken3SRjjHoKpuLFoSsktpIWkk3SnJYfeA5P9KDbi9iLq7KxOcN8p78jPaktzLcPFu67QGPcnuT2pZmWwnmj2M5Iy3zcnoeKTbGWQwsYkP/LXbgnt6j6UROiRtdAOqMQB5nuMj64qjvNywPm9iuH6nsOlXk2llRvmjjwWx0yB29MVLTRmTEvbuW6McAH7u7OT346Cr65imKunJGcp0qncwy3turRT7YyAdj9Tzn8PSp7XfawPF8sjHn/AVN76mUmtyRZJCyI/DAYzt4b6etTOz24AX5ju3FX6n256U5o1iQyyPyAPnPY+gHbj0qQWyRASB/MBUMVfqDSuYt9jEiTbNLPJ8smeY/bkYHqe+BVmzjYKpb5SvT0x6/8A66ZewtcTCSJ8kHB9f/r1J5QaNV6Fuo3c0NpoybRI9y0F20Qfc0gG3b1Bx19xUxuJ4g8TJ8uQMt1Y801TGjHf/rBgBvypzXO+VWPzAHru5J5H8s0uZdCb66ldy427k+buF65wOKsqzRPtf5UBz83r+dNkVUj3/MXTunQCqq3e62iaQZEhONzdPr796d77C5kmakbrJGJOgxksynA6jr/nrShyy7huIXsP8/pUFterJbojNtKg5G7hjyfx55zUysvncop29c9Pp+daJplKtYmt5o5Z0imfcnJDyKF2nn0qnqNzCFYCTBxlnVt2Tz+VVb7UfKk8mF9xcHDD5iPc+lIqIlnHvfzZSpzvxgnJAqOWx7Chy7DULKCsUilmIDb1DArn9KkaOG1j8tX8yTGCE7j061UnYENvTaI8q4VvTHTH9aYtvL5hYfI6n5SPmIHXH/6qdramlrbgrefE38Gecd8fjmoCu1y0eFXGNrc8/WpLlREWkjw7LgMGbaADzj049KYZCU3D5QOeO3+NaK5Wuw4Yi2g8sOoDcCoi5kkKDhTklt3OfSkMnmkMcZHc8VIsYjQngDrk980tBCRMFG2ReemGbNBuhhQiZkJx7elRTToPm+YAcswpkIVpgV4UjIPdutT5jTfcu7oljCP8qH5Rj1weKhSfd8qvu2gZC56++enpT0iziSUM4Pr820/XtQ8jJIu9MKQThf1+v1ouUn1sLG2xjvZVbqDu6nn0qByWcq/yt1+h9v8ACpJJdwYxrnBB2Ht+v+eKkDSNG2flck4x2/xqk7D5rOzK6IWhIkXdIeeW4p0RCEA7nBFO2+WQp3D6tUpjIhbHUgkA+v8AnNF7FjorkQyszfPGo38dv8KryXkkhLJ8288Dv2HHt3qJVjVWbqzHJU9M1JA20nZu2hSuBj5SO4o5FuOwr3Uk5zs8l4+Gz0/lzTVfJbHAPRqXdJLIXHzKV2n5uff8elRwiRWJkb5ew+lK10VewuQybt2OPxFNVSdp654yW6/T/Pakmk2FnH3OpC9aerDqvGetJodxdqocgqD2DU9WEnyjcD6+n51A10Y+Qu9c88ZIqTzTnH3Ae4PX9aVmybicA5X5+OopGDb9/QHhiG+6ex+lADKueu39P8+lOgLbsF42DcZ6E/n27VWqC5GHZCAJmjYHONvBp807TOGL/MW+Y9yBSBvLZpH+crkfJ2H9aSQ20YRwHjDDJErcls+np70J32K5raDyzxF5Dyg4CdPrTTN5e8MqsO26myF5Hy8fyrwo9T9fp/WnqiSPzw3t0Pb+ZoQXGY+cSDhx0+bpThcO2Wl5c5GQ3Ip2EkZhHtkdeGHTB/z3qMIIXx9/JOSOmen+fpTTRaaAOGmVVbgjkmnSSoinZ8zZzkNUbw7SHX72doG4U5FCBj6A5+Xmk0hN2Et4jMDJK2GB4y3T8KbcDGct19Km2SeXvTj13enNNYnvtIIyTupLyEpIU3Bi244bqemTTAYmUEPKD97DdKV/n4+XA45piK4jK9UB443YP6U9irgzszhX4OOo6UStHNgM+wrwCqjFTrYuqlpNzHHBXGB+vFV/LCqUKqW3ZAJGaTa3Jdug5UMigF8cYY09I2iBG7cx43elMUFWJJwMcqe1K0x2hlztAwQq4x/nFQY6DmULu3/Mq9ccH6VIzQs43dR8y7l4z079aiilWeVwyYUcZOOT+dCeY0jGLayhiSx7dOP/ANdKxOjJNwnJib7mB87dQcYzx/X0qKFHtGLNyuec9COeRVl4/wB4VbcoPKkd+Mk59Pam70nyp+dMkYbGDjjPtzRdCuuhWLFt2FzxkA1JDIGQKqMR0IOAMd6cQEQCGbeo4z2oVWjVux7n/wDX/Ki6ZW4Mgc7VKjb0A7UOkMKbz5quGBO3+L61Wnk3uq/ezwNrdP8ACrgaTaQp3kgjHY+1JXjqg1RP5yld6bVZxkn7pxyfzqhK6uoC/LIxPDdc9KmjgmtkHmom0gAeoFLEiJN5hRUY8Bn6Zxk4o5+XdEuSW5BZX4SURT/LknB7jFaDNtZS43K3I39qorFHKxdk3FG3eY3c9fwqdbws6w7N0hHyMmMEetS3cyky2zRMzEcEAZDdBS7YijBuQwB++fUEn8v88UWaiVyvzAgZ+pzSQvmR1XllOT/LB/8ArVm00c0rlnP75PJTaTgOGbhvX6GvQPEkGm654Q09tOs55LqGI/a5I/uFsAgjA4GPeuA0XTr7xFrNjpdjPBZzXVxHCbi6YRxKWYLyW6DJ6/U9q/SPVvg1bfskfsw+JZxrel+IbvUbaLdHeWQ2MxAB8lg27oc5PHAJxXFUnJTVtkfNZtjZYWdJU/jb0PzDt7+dpltdmwqDu3dMDrXpfws+DFz8W5Lq3069g/tmCJp0gl+XzVHbrz0riZJ4biZ5Io/nIJf5flyTkgHtX0B+yb8PpviL43Gl2E406+ntnXzndlG3GWGcdfYVrXr3jaO56mYY2dKg5U9Gtz541W1ls9RmtJT5Lwgo5RNo6kZqea8jtLJEs5PKZl2uyj/WDABJx712Px98D3Xwx+LOtaBezQ3cllP5LPbvvSQEA8Hrxk9emCMcGvP7q532UiW/yxphQ69PXk+tdlN88YuR7OHqKrRhV7pDBDGFUbMBRye5NSrGFGOuOuOhqC1lLwZkfe+ef1/z+FTyM0a+ZEN7dlRv8a1cmbOdyCS3QIAUx6Y//XTlQeap/g+79OaVp/tFyvl/ImMEHqDjpUq2L3ABXepyFxuGDkjPf8aTlYzdRx1uQTwuHZl4BOMt0wBnv1pkoLOs6PjOfk9e1et+KND0XT/ClhKjma6CjcoxwSPr9a8tkZQ7FE2qGwN3Qjnn2FKnU51e1jPC4l4mDk1bWxXK5VANw7EbuhqV26ldoYjG5lprptO485GAFbkf5NJK2Yw56deKq9zsASLJiMLt5/KmMixnG7BPy7i2O9ORyV3bTz1J6ih3R12v070JPYa1ISz7SD8wxgHsPr0psaDBLfKM/wAPpUjxNCCSvyehYf40h+VsngA5GB1qrIL2Hbk6dT0yG/xpQxj68nGAD2qOVghJbgtzzSpISCC24nrkdKew7sQyKzkDcPXFKS4bcuWAGeetIgGWcbcZ5xxuojkiG9ixOe2f8KL9wvoG4spZW6EgZ9RSj5GCsrFmxgHvSsNyEbuF5yOKlhcxoC/zDB596Liu2QSSOzMV+QKeXTrn+tK1y05VXy4AzlflOPrx9auIyKjN8pVjuO75cdwKgaBzIJGRVjlyNpbmp5kK93cIBs3H5PKxjYrfMAM8/Wo2aOHLRJskbkr2/HipVjWFXx8sqfwSMMDn+XNRIHZHB2o7cgL9aAu1uT2cCOVkkffI+QiBuCec1Xa3SIHd8pzyG+YA0jsmEkU4KE8Buhzknr/IUxSzMzPuCuflLd/X6U9tib66Ei7WZT17ct1/WmlnBdV2qp43Ht1oSTJ+RuR1JpxZXgMS/e6DPzc/570x6EYdpCFHAHHmD86duXlg2QO9Olj8tRjgcA7Pz+nSmOqLkKjhgCTt6j8O9F7akMUttJJ4YHuxxjiliRsFm+VeGyenOf8AD/OKc77IU3fKpzwvXHI9uah81dzLJuUcHJ+UsOmfbnmqUr7Ec1thyhxujV/k+9ntnjtUkrxvGNqJESAF2/MSw64H+cUyHypGG19q55aR+R1/P0xT4kZN8rdVOW2/NtHXj+dTzX0HZrUfFGVtwZfnYcld/IOSPwpkySO+1j+7Awdv45PpmnQapFI3kNuQ4ASUrw56nPof88UyZ1DHbJ1xkN0cHPT/AOv1qbtvUzc3fQe8zPEqeX+7wAN3Uev40nlQTSCBncKOFX7o9+frSWqtMSW+ZecIvVev4ZpkLuJD58m10Gfp7cdzTJuKn3nRuQSVAXtjPTk4P1qSW3V5QZJOcZBboB/Pp601mMs2BG8Y6F29e5pz3DNvVjuP3dzd+P50mn0M3qNt2XyJHP3RxgfK3Tpkd8UstysYUH7rcg/hxn1PFRvttJY3XqTye6nk5/8Ar026W6u4FT5cKQC/fBJPXPP/AOqjroTzW2Qtu+1sLcNI7HI/n+J+tSyrM4VpE8pEzhF9fU0trL9lmYmDzSg+4X25xjoe5A5p0yxXFyske9GUA7VfcCOuDmq0C7uPsjCsysyfKgyV759e1T3US5GD1HP8WRyCP/1VGVjt5SZN+T9Oe56ZqxO6wwsVcK23gN8vJx7+lTzWe4r9jOmjjuNjodrK2Mr8uQOPatC3WVEb95uznO327fWoGiUMTL+7BGAvr1q5btsLCP5d4yXk7dB+dNyE9CQXUu4CNwrNyQ3TtkY47D+dSQLFdRNJFwqnc57nnvVWaIxy7h8pUkbmYcn1/EU6GKZSqjYidWb7tK19W7GTV9y6XMiI2zapOM7eB3q3cPGkW6HcuFxufCk96oNO0OYg+UbnjrioYMxoqrNuIJ5bqe35UrWMmiVmW2SRw/7xyAFb7o5z0+meTUULfI0knyoOBIzcd8/Sp93zurupD8sfXrx2xzVS4Hmh4od0iAZdT8p470epk421JluTKAGLKoGFYemT6+3+NNEjxMm75jnAZu+MnH9c0y0kmjjjUdjnL/jyefTtVrzUSExs/LEKP4jnr+Hc59qltbGbdvdYskk5jZU+6er7uPbiqUUs8jmOXynAX7z+mSfwq1ua3k8pXTY2QylfvcdvSq1z812pSPdbY2s/HJ6dD0A6cnrmn6Iz5XcfGUChk2k5/wC+eCMn+VW5ZkngZAjI4YAhcL27VUe1eNhH5PlBTnnqwyMdeop9vcvEpkl3BU5A+8D/AFq/M0SRWsbE2Ya8WZZ0djvUYyMfpUskFw04kjRZLfjYX6j1GB2qrawLbQiNX6Ek7vlBHI9+aedRUBlj2xkKUIVuT6/h/wDqpu6uz3dYkTSmaKWNn3M2eG/E/TNMWeaAKB09exOMYoi8iBECvuIxk7uAe4/nUYlRYzs3JH027uh6Zoi+jNUyVpA8bIz7+MH6dc0xx57IB8qjGQP4h6U1JHgfy+kqnbn7oYYzzUsXktKg+aPBwVXCljVNtA32FRRIjA/IVGBu+XNNd1tnYyTYd3O3f364HtTmk2AqX3AHjzPmIH1zSeaszLv++DyeOOv5Vm73MvelrEYsiXFq0Txuu7llC9cHPFSrEiMY0/d4xgH0pUuCHZ/3TjAOG+bA6E9feokEjXDN/wAs9pBb09qHruWm2TyT7FIm28dt3BNQyxNPGqI7MCcbm6j8fzpI7hZ2bPyqo5X/AD0qRRtDBk2KxBJ9T70J2L1RLZQGCOQJ85K7ifvYABzzUK3BcK3zKp7Fhg0rjDb493AK4T5cDpn196j8oR8j5Tt2gN1/nVpdyuVtaj7glBleCRxjnj60gBmCyyS7UUYKnqe/+fxqOQ8hT0HzDHc0jF3lV03LtHzANwfzp2sUvdCW5dY2YQ7/AE2L0GKes4lYxsm3MYKsvU8859KI5HI+XjK8BflDH0AogTzZSqzbUQ4IbGTxkmpfcfTUlhkMKlPvgnOPSnGRQhYKxH3fl7VHaRRukxbcCxwFbqw79f8APFQ3Suv7sdB69D27Ur9Boc8e0EN8qEZ3dz61GkylnEe7yx8od+uafMrQsArbmB5JywB9qc0W2zBR18zJ4GBz16UXtuVch2Ko3NnJ4OP8Kd+7+7E3zAZyOhpFYKG8xtpIwTTA5hAw+ccD3p3EPyQx2NgdDn1pPNELAe/Q0+OFRHnd8x67u3+FMubfC7gy+mWbg9ad0F11HxNtRi22TngL2oVllTzHy7hcAD5sdaqMzL5ke/cQudo6YqaEytAsi/KoOC7dqL9h3WxKbdZcyu86Ec7nBwBx2qP7R5rLHs2gDj068nn2qe4xvItp3Z25wzHB5Hb0zUEFwsVwV6k5Lb+gzwRQmSmSrdSMGDTdeu1eD6UFNmE+aJM8Ed+9QeR5dxJLNL5EajOOW3f40rEs24pnBxkfKSvX/JpX6Gqaew7MmWBlyCOM9qniYtFub92R61DCm6KQlfLcfMBu3HA9PypxumuVPmK0bDgl2zkf0o1ZDkxXuXkbYibsnoO4/pUc6ohVFLDB+ZS1IpGSobbjp7UBgCpbPPocfQ0bBo9hjDIOVyD0FK24gqzZHUhack28EblyB3ppRQM/dx2p+o07bjm2CMwRytEuctk5x/n/AD1pIoWRfnbc49aI3QEFucdCeP61JGVTLBckHg55FRaxDdthvlqxAO7I/i5wKVWZC5A/ddwuM96cZ2ijb512v1AX2qBQighU3HuH6U2rmd+5Mo8tQqbeAG37t2PeiKHzZlj+7IWyG/hI68+lQRSoJCA+49SG6VMLhtxClcDr6knNQS2STb4pJGm4RQdpR9wPbHvUcHzKAE+UjAC9j/SkvFdVtovk68lWPXBzUixi1AI+8p37mboQRnP4cUm9BcyFklWJASvQ/wC7n/CoZ72FovuYI4x2X/69WNizkAvtzkhvQfhUTW9vNA0bnMgXkt2Pr9KV0NSTIiI0Zd5XaAMMfw71bkiIVx/CwwW7Y/xqK1QW1qzRHzYsZz/d45/xqRLq3uHji3psdPm34yDz2zTu9xXe5GzlANzqSQMt2wKct5vd0beIyOSeimo7yJEChflZGyoXtx39aI5Qs7AfeK5ZGfgjkD8cc1SdtWUvMliiVmcY8uH+43Qn/Cphe4ucui7gu0Feigd/r7UQQSPCsUWzHT5umMnIP8qYqRz3kjp8jKSNuwbRz+FQ7XMZWHTSKJm8need25vX0PtUaSw5MkMbL8wJC9D1PWrNxAxgk8hPMwPmZev0HtUFsVCKnzQl2IKyYwcZOTUmErGkLP8AtC9gj/1YaRQx7Y4znPbFfTHx1utZ0L4c6DYahbeXatYoFli+7IAAc5HXPXP09q+abEurID85U7irNwD+frXpvj34n+ItV8JaPoLaW/8AZ9vEVjubh9wBGBgfh2/CvNrR5po+fxdKNTE0n2PK3uFuYh5KeSko2bd/Ixk19S/sqeE9F1WK+n1iZobK3heVvlKmQjPH1759vavmFYpWZWk+V1fJ29CB1FfRHgr4gTaT4GvrZU8p2t2j8xOoDLjJ/Os6jSaOXOOapSUIdWeBeM8Xvi28ngd7m0ErorEfcAPTn2rEuHjit2UR87ic7uo47Vsa0lvHIWijXaD97dyT3J981z8tyzBsjag6Fuo9eM16tFcsFY+xorlpQXkhwwjBn+XaOPTOKlRy7FxxtOeapedEvO/cOQGXtxmnvGbiNtjbGY9V6H1rp5e5tZFl5YZH3hNpBCkbduTyc/596t28oy6h/mxu5654/p/Ks14irrjbtHJHr9anhE0bs6n5SPuM20D/AB4qXGNiXCD0ZavNXaWACfdtUZ2tnCmqjzMwR1/eSdlbp3NEpSWIq3GOAe+f/wBVHnqpMTcyn5sn7pPqP0ojGKNFZELFg25+GbJ+X60YMxZewIx6fSp3Q3MojlfMgw2d3GeR+FR7yspiX5FA5JwQRz0HahysFxGA2lhwAeQW61C5AfJ6EZwOuKkXy3WWRZlAXGVHzH6/SmPAy/e2lckE9zxj8O9CY1bYjuFEhwxYYGcFufTNBfaR8mSOxbt61NE5ncRb1YZxnj5abeWqpLLHv5C7vmxwPWne24X7jAZC+Dtb1pGygBK4UjGRTYZBt5+cDgMOtO8zDALwvvQm0CFXy+C53KvLKtNZQWJC7UXPyikkUAknnHQbev6U4ytKdp28DkDrmi472FKmQYH3cY+VulRzXTFgkfylQBx0NOZ5E/drwDwWPalXDe+3nHSmLmtuMuIZHVfvYX5mAbrTy8eEeb+H5gh/r+dKVzhl4KgNx05pDdg8yfMdxwu3ilZBcasQ80soZV6sz9OxFK6+c5cfK46jtml3MshlPK9QvY/ypyyYk3bMsx6L0oFcijgBY55J6juOalkxJIgj3IoHO5uKSRo/LaUpt6Zx1XPHapGLQqEUqZG5yfT86fPqLmV7FeQLE4H3Ce3rSs6ouG+Q56j8hSOkqId20gnOD8xx/Sp433AqU+RwRubtSchXI0b5Qeq8g7umOpP6UrBVy6/K/B2t6URNEQlu3Me7LK3Rewz7U4Xb7zIod1GF+bsOe3rTu+pLY67ZE24+Xccs33hnHSoZbvzZAR8pAwCvTHSlnj+1CJ4o9kRJZ2XqfY9MUXEMvl4+8D8u5vTr19DQtrCbutBGtFfa8citISCf9kZApULtI58v9zyCe598+tOghw6q/wAgPO5uhIIPWkfdOHUPsRCTjfwBnt6UXZLTb3KkIeOZwwlky2MsvAx71dXfCpljjXe3BO/jrSw3awFY4ZEjOCD7/WovOVCNwzGOjr82D0pX+4h32LNkJXvHMo2xhTtVlClR9ahufJW5kLfMSMAq/bB5IqSNGdH835hgDcjnnvUctopVZZtm1hny16r060XVzK66le1R3JMfLZztZ/vDOOPerTyRoJP3iKQfmVug7cUFwqK0W1SO69hk/iKDaeY4DfeHJLenoKV13sTKz0bE+0M4bbsYtyBu6D1NOMUePnf7wDD3I7f15qBVKeYzbEOdu309vp/hU6/Pblk2KqkDLN8zY7n04pX6IlSY7czyqDsUkYG7oB1HtUkEslxGFmRYnUZYr36CkYAlHjkyMEjcnLdeaZbNJMgK7WmAwzL0X2pNXBPzLq7QML82wkYbtjBJzUttJDcykP8AIV+UFujN1Az65FQW91IswPy/ZwMN6g46noKie8WVi7yRON5+Vl4I6Z+uOaOXowtd2LMsUT6hH5u/BBQlf4ev61UjulQTK/zP5nye4qe6nW4wrbVQrhQ3yj3ptuqRHz02SSA4KN8w6dee9UrDVorUjIluAhl+VQ/CL0B68+lacjEgK3XPzOvUDHWow7xRyOPnJG7P3eevSkb5UZnfYTjG1fu/X1HsaW5m7MkDBWznI7e3+FPSQKhcr904z2H+FIse47n3byOffHfr3qKK1nlk+TmMdvQ+/wDjRZvqQ43Lm8MMgKQwxubqOao4gtwWa5yd2DjqR34FT7jLGT0ZDhvm6fTmoZnVlbam5+g9V4659alpmE4cqckTzmKCBGO7e3p068HPrjtVNnaSV9uwqq5BboT1IqVpHXYTwrggxthucgE/X60+ZJbeN1j25OQG4zmpvbRHPdyRMscjeU5gLE4Ylug6/r7UzX4YtO8tGmyJDu2huFzzzSRySQDMvm4QcKz8FuB/nFRXVv8Abo8H5oxglW+uaXN1ZhKTJLbfPEu6d27kt1xz6/hUsiocRon75jyW7j/9VVrV8AxI+wJ1OwMCOoAp37xOI97EHOxuuPT2o5mZKckZ0sjeWyybZGPIYdc8HpVeJBbXB3puBOST15ollhWbYH85yowypt/Ok2hpwd+/PIB7dv5V22aWp9imx8ssTTsgTcDyC3c9O3Wns2ANqYX+IM27PXt2596S42KhKf6wHg+lVoZhcyKm/G3GSOvX/GpS6jTT2ZYdC43SnJHVW6Dk4A98YqJ0kVD87rs5+f5cdBntyPSmsjb1V33Q5yT29vrTpIm4Uu0hZScnofaqWhSVtGV0nYAuzttXt3PerPmfKuEzwC3zck0hh8l+X4bsrcfhTV+Vz2C+vek5KwtydFDgeSnyfedT/CMAevHNQrOqOx3gKzliPvY9BnihnSJnaN8hyAV7YqS3nSKQo+1o8cMfxqfVXFZLVixbmZ88L/EKWcbkQn5mJBKp8oA4GevNNuoyifu5MZPzM3Y845pLWVld0dySvRj1xjjilq3dA9dUTSzbmkZXQIFGQvUnnqf/AK1OuJmwN0bR4AILd++Opqs3k+bvb/WMOEXoPUU5bsIAz7ZAP4N3Xn9RTVx8vUSO8M8pULnb/F6H6Z/zzU0bmZgflA/iHGP51XW0Mm6WNPLDEnc3b6UeWRCMtg5wTu5OKrqUlcljcy3SbHXGcKnqc54NREo7zOd6liSvTg55/Wn/AGhVjCdAp3Bh2NNKMwUnaoPHzMM460uW2+hfK0OjvCCiI+/bnLHpn39KWWbzJfL34BAZjuPb/wDVVePTmeZvLfcuPvN8p9elEqGLgOskjDGfTv8A0o5Rp3RIJvMBK8gdj6UxYhKrDhMNTTOySO/BDD5v/rU1pzhPujPzFRSs0Nq2hMIc5BbBHc9D69ahLOGAHK+vY07zXm3E7nPXG71p52xE43H09qLPqRfox6SGTB6kc++aJxukUvyBzx6/nUcx+zxhm6N6UQSiQMEbnHGaLWDmsTyMnlblTL4wS7bTio28u2dAr7yR8y/dC094HgieQP8AN67ulNC78GVM7zgewHPPP+c0WtqF01dMlt7nZCxbYrO3O75sDqPpz/8AWpsk5yyl1JPOPUY7DtTGmMg+VFjAJAZm/wA9s015rZpZliDyk42MPlwO/wBeaLX2GpIY7Bywk+fJyN/Ue1OjkLDHpzy3P9KVGWdSVyXXk56D8f600xlchvlLDPPXmmtBp31Qs1w0MDFTh8/d3Uvm7gC20OeuOhqtOMxhT8xHepFfMXPyn1oZLd2SNIEG4fMMcAd6b55lDZ7ZPPam7mReOOcDNOZwfnPyhT0FK2gXXUcTvDKq4I9eM0pyp65xwwNRrLJK4A4TGaezb/4sD+VJ6Dv2FeTBUnoe/wCNJI5xhtoB64bk05GAVyrZCjvSLIirl/lUDk+tTa5D03HIyuoQqrLnnHY+/NKrGBWA6ZJyW6jFRg7APK5BGRn5SfemthnC/wAXU56D/OaGmTpYdM6OBj5RnIPGc0Qq6Mg+7EQXJ3cjtz6VJDsSLym+Ukhie+BjIzT327nVOVX+/wBv8+9SyW0kRrKWYM3LE4xu4Axyc/0qRmcB93GVxhvT2H1qthYZIgwwx5YN1HtVtWSPKttJ9O4piuiM3HlEbN7u67Qrdh6cmnzObePEke7OQSnQ80+0sJNYuVjtzucAjHHWiTTZEn+zzfusuAD97PQ0rrcfNHZaDbcOls0ix5jhUlh3weCB6/T8eagXyMeeYNrMOvoO3Hqat29rOjyhZOI2K4XpkdjSW1oixSIzusztzt+baPTPpSv1DmQ+1jgnkMjzpEVAwW+Vckd/X8aJ2CTlnk3PGuxljXr3Dfl61X+y7GYrJ5ceQCZP4h6+x9qs+UqZKOkzj72f8+lDXVCd3qgSXeiunG3jePlB5xz9KjeZkzsTdkHc3v1x9atO6Khhj+VSM7VxnPH6UipJLbzRI/yhyw3LxjFSrrcwk31ES+MESGCRGWUHJ3bSOx+lMsoWhZ5WkyA3KyY/H60tiIkkYdWHykN0BxnHp0q/FCFtjPvw27CqvTHTvWcmo6HLObXwkYkNyYY7eTZufG/byv8An3r6v+PHwe8DeB/2bvDWuaR4znv/ABRqKwXDafcN9oXcyqZVAxujVO27qf0+U7C2Zr+MB9xL8K2F/H0zX0Z8b/gr8TvD3wg0XxZqFvENACQgIJ0f5G5QkZ75znvx7V59VLnTXQ+ex0uTFUE5Wu/vPm7SdL1DWtVhsbKRJb2eRIo4WbaFJOMnHvX1X8Yv2b/FP7PPw20qbWbix1BtRLK72crv5DBA2G3Kvr2z3r5m8NWgu77LvictueaL5WAHQA/l/Ovd/jN4s1wfCbQbW6v57y2e32xfa5mlZOo6sT1rKbvPlHmMZyq0XB6J6o+dtQf7VaSGX92UbPzfeck/zrOkWW7+UIilQcbuvYfjxV+cqzKnmZ8tQWK9/wA+lVYpHO6T7oIzlewP8q9qMuVaH1qqKSVhj28dtF5ZjRip+Yr0JwM/SnJFHuI3NnH8LcA/jRMEwoR88ZHzfe9selJt3gnqVPPsatSb3NOZ9QRSz5bjPQHt7foakMihWYtsA6jtVWe8dnBXpjA3dsf5NVpbtpxg/IM4wG61XK1uHwotJJGJduxgCejdj61KsayOxl+VMZzu5H4fT3pVh2xBhyoGcjtTGi865Qb92edp7Y/nUucd0J1Lbk0E8ayCVeUXC/L/AJ5qKSITvJIiM6owJx8uff2OOKsCCGRWz+7Kk8J1PHfnr3rSudCutKtIpZ4JVinUlXb5VfHf39OKlTXMZrEQclT6s52fzY4Vjfb5cgyo7qOmOMfrUXlEsvlx/ukGcDLE+/XmrFxcbreAfdKEgSfxYzxUUEihnVfly+zd6ADjH41qm1udQkpZExHH5XOdy/SmNKHWSObksOWb7w7+1OdEiGWLNtIOB1b+lKV3OrMmGPHPQU1ruG5HFB5UYG5R2z/n/P5U9laNih+pI7+1NEh3DK5AzgHpinC5IGW+U8fSlZgmCLtJbCrngE0138s8svzcMBSIdxO7nJIGaJFMZz2x371dhkiqBkjaTjdtHaommxgtnb6jtSbyFYBWIJByW6Ux596Y3bAOgPehKwtUStI2AS2V74700Dahy3zZyAe1Qljbp3PoBTotkqYbsc4H/wCuk0LVlqJ/MLKWyQOgbt/So5UYMT3X+dQSSiJ0KfezgCrIlWIgOmP4T/P/ACalxuK9hqPLATI3R+q9lHv+dTz3C2bKXCyFxx6Y9qrXTrPMzl9pUAKq9Me9Nk2uyYPzKCBu9fSly32Fa5aniyGlEexiOP4Rj60hgdiTG6S8/MvK7R7mktpZI/ll/fnOAp+XH+fenRyq7ukPyKAcq3UgkZ59anlfVhawwEee0Mb5kIySvzAAZzzTGMtmCd+3k4G/5Qegz/8AXpUVIstH8gPylm65zn8//rVI75UBv3aDkn1wM8dKqz+Qkl0Fw25iX2hlIX0/KoJHWBkHnea5+Xy17dOnrTftEUjmMRvlTtG7qv4etTLOEG5U29gvcf48UWZOr1EXzX3I3QnKszcr14pzZi2hfmT+8e5+lI0hYhum0cZ7/wCcUnkI7hydrk5DH+E0m+gm76DJYmLBvvsTnO7kD6dqtJO0e1I49wIJ3N2wQOf/AK1RNcLA4T7wAxgdzjk0+F3lhd2jwmcY70rye5m1bRjllktGaL+JG3N6DOM9+n0FLcQLuja4k2ox4ZfUcYqG7uX3CRflcDBH+NT3V7HPp1tbSnZcI7Mzr8wI6g+3HFHK7EWdrFd5URsJHsKDCntjqcjjFPiu1kddwzn/AG+Ac5xTbZTlz8iKy483+LBqs1usWo+Ws3DLlU7/AI+9NpPQhmjI2Ad0fQco/TGeuR/SmXDeSX2x7opOWH3lHGM/rSyMuNu/yyoOT6j1z6UT3MtraNsPmuhyw+7xx+dStNGSPt7eO4hZW7rvDq33eCO/50zT7gWVzOHT91jp2B6Z9hUMMjXEVy0T/OuGIXt/kUsN2J7EY/1nTa38Q78+tGrdkgs3si5cXnmh2VFVVOMr8oI7k+/8qh4QIWgRmJyB2A6darxs0ylR83zkFP4uSTUpkleN4t+6McMq/eU8gAfjTV0rDtbYuIls7CRv3iEABGfdjOO/r9KtLEXRj5my33A4X5WPH8Jz0zWRHcrFCqy9Fbnd06dPyq5pkXmQXUjz7Y422r6gZ4Az0+tNp2uxcnVF4/NGQ/ysMNhfSmSB9od9pVRk+n0/PinW5DSmBZNy43MV6k9Oc1FJsljDL8wIaMFupOeuP89KkLdB73XnNyn2dQhXO7gmhZzbIrJDuQ8N821u3PJ6Y9aaI4ImLSvtYABVDdR7+h9qR5onf90+RyAZOh7dPwqrCcU9ESgMh++rhjlSvygdc/Xr/OmPdGQiNv3UXA3/AOetDM8gDyclTn5ug4xinIyiIlt8jkc+xwOc1EvMxnFJWKUlxC9ypL7UHy/N8oI4Ocdj/nrmh98E5KzebFj8VzwMD1xzVK52W+pQGTfHGvJd+2cce9a8ltEhRIuVckqPvAgc5P8AnrQlayirnJJa2QW83lIgbop5V/mOOeevXFTmR5FZQm0A4yW4B+v+FQY3q4+8CeB3xzzT1mdRHHF8iHBYt0PfPoTU2d7WMXF9SrA3lTkxPtnj5LN0POQe1W4NQZd0zfPISd2ehPc5/WmTrHbDceHbgBumPWobbKHY28gk8N0PfOafyJULayP/2Q=="/>
  <p:tag name="MMPROD_12447LOGO" val="/9j/4AAQSkZJRgABAQAAAQABAAD/2wBDAAMCAgMCAgMDAwMEAwMEBQgFBQQEBQoHBwYIDAoMDAsKCwsNDhIQDQ4RDgsLEBYQERMUFRUVDA8XGBYUGBIUFRT/2wBDAQMEBAUEBQkFBQkUDQsNFBQUFBQUFBQUFBQUFBQUFBQUFBQUFBQUFBQUFBQUFBQUFBQUFBQUFBQUFBQUFBQUFBT/wAARCAmdCZ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TNABijNVb7UbXTbd57q5htoU5aSaQIo+pNeaeJ/2pPhH4P3jVPiL4dikT70MN/HPKPqkZZv0q4U5z0hFv0QHquKK+UPE3/BTX4HaBvFpq2q6+y9tN02QZPsZvLFeV+JP+CvHhe33DQPh/q2o/wB06jexWv5hBLXfDLMZU2pv56fmOzP0Dor8qvEX/BW/x/dlhong7w9pinobxp7lh+IeMfpXmniH/gpN8d9b3C38S2ejI3VLDTIP0MiuR+dehDIcZLey9X/kPlZ+z+B61FNcQ2sTSSypFGoyzuwAH1Jr8Gdf/as+MXiXd9u+JXiUq33kt9Rkt0P1WMqP0rzzV/E+seIJfM1TVb3UpM533dw8p/Nia7qfDdR/HUS9FcOU/fbWvjh8OvDYYar488N6cy9Rc6tBGfyL5rg9a/bh+BmgbvtPxG0qXb1+xrLdf+ikbNfhmST1OaSu2PDdJfHUb+5f5j5T9k9Y/wCCm/wM0wN9m1fVdVx0+yaZIuf+/myuI1b/AIK2fDS3DDTvCvii9cdDPHbwqfxErH9K/KOiuyPD+Ejvd/P/ACHyo/SjVf8AgsBbJldN+GUsvo91rITH/AVhP8647Vf+CunjWbd/ZvgbQbT0+1TzTY/75KV8EUV1RyXAx+x+L/zCyPsrUP8Agqx8ZLzPk2Hhiwz08iwlOP8AvuZq5fUf+ClHx5vc+T4nsrDP/PvpVscf99o1fLtFbxy3Bx/5dL7gsj32+/b0+POo5834h3qZ/wCeFrbxf+gRisC+/a6+M+oZ834l+JFz/wA8L94v/QCK8horoWDw8dqcfuRR6DdftDfFK+z9o+JHi2bPaTXLlh+r1i3fxS8Z3+ftPi3XLjPXzdRmb+bVzFFbRo047RX3CNK48Taxd58/Vb2bP/PS4dv5ms+SV5m3O7O3qxyabRWiSWwBRRRTAKKKKACiiigAooooAlgu57Y5hmkiPqjEfyrSt/GGu2mPI1rUIcf887p1/kayKKTSe6A660+L/juwx9m8aeILfHTytUnX+TVsWn7SPxZsseT8TPFyAfwjXLkr+W/Fec0VlKhTl8UV9wHs1j+2R8bNPx5XxJ158f8APe583/0MGuhsf+CgXx80/Hl/EGeQDtPp9pLn/vqI188UVi8Hhpb04/cgsfVmnf8ABTT452WPO1nS7/H/AD8aXEM/98Ba6jTv+CsPxctCoutE8KXq9y1nOjH8Vnx+lfFdFc8sswct6S+4VkfoHpX/AAV58TQ7f7S+HulXfr9lv5IM/wDfSvXZaT/wV90aYr/aXw3vrUdza6ok3/oUaV+ZVFYSyTAy+x+L/wAwsj9atI/4Kx/Ce82re6F4p09z1Y2sEiD8RNn9K7fR/wDgpJ8BtUAE/im60xj2u9LuP5ojCvxeorklw/hJbNr5/wCaDlR+7ui/tjfBTXtv2b4laBFu6fbLoW3/AKN24rvdD+J/g7xOVGj+LNE1Ut90WWowzZ+m1jX88tKGI6Ej8a5J8N038FRr1Sf+QuU/o/DqejA/jTselfzvaD8RfFfhYr/Y3ibWNJ2/d+w30sOP++WFekeH/wBs742+Giv2T4ka5Lt6fb5hd/n5wbNcU+G6q+Con6pr/MXKfuxg0uBX44+Hv+Cn3xv0YL9svtF13HX7fpiru+vkmOvTfDn/AAV48UWxX+3vAGk6gP4jp97La/lvElcE8ixsNkn6P/OwcrP1Bor4Q8N/8Fbvh/ebBrfg/wAQaWx6mzaG6VfxLRnH4V6t4Y/4KL/AnxJtSTxZLo8zdItSsJ48fV1VkH/fVefPLsXT+Km/lr+QrM+mfwpa4Hwx8efhx4z2DQ/HXh3U5H6RW+pwtJ+Kbtw/EV3SSLIoKsCDyCDnNcMoShpJWESUUUVI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VLU9XsdEs3utQvbextIxl57mVY0X6sSAK8T8b/txfBLwF5iXvjzT9QuE48nR918SfTdEGUH6kVrTo1aztTi36ID3gcUvWvgTxv/AMFb/B+neZH4V8F6vrTjhZdRnjs4yfUBfMJH1A/CvAvGf/BVH4u+IPMj0S00PwzCfuPbWhuJh9WlZlP/AHwK9alkmNq7xt6v+mOx+vBauX8WfFDwh4DjL+I/FOj6EoGf+JjfRQE/QMwzX4ceM/2pfi14/wDMGt/EDXbiGT71vBdtbwt9Y4tq/pXl808lxI0ksjSOxyzOckn1Jr2KXDc/+XtT7l/n/kVyn7T+Mv8Agop8DPCO9E8VSa5cJ1h0izllz9HIVD/31XiHi7/grv4dtQ6+GfAOp6j2WXVbyO1x7lUEmfpkV+YlFetSyDCQ+JOXq/8AKw+VH2j4s/4KsfFjWd8ejaZ4f8PQn7rx2z3Ew+rSOVP/AHxXjfir9tX43eMN4vviNrECt1XTXWxGPT9yqV4lRXp08uwlL4aa+4qyNTXPFWteJ7j7RrGr32qz/wDPW9uXmb82JNZec0UV3qMUrIQUUUVQBRRRQAUUUUAFFFFABRRRQAUUUUAFFFFABRRRQAUUUUAFFFFFwCiiildAFFOwfSk59DRdAJRS8+hpMH0ougCiiindAFFFFFwCiiigAooooAKKKKACiiigAooooAKKKKACiiigAooooAKKKKAFBI6HFdL4Y+J3jDwWynw/4q1rQypyP7Ov5YP/AEBhXM0VMqcZK0lcD6G8K/t+/HXwnsWLxzcajAvWLVLaG53fV3Qv+TV7L4R/4K2fEDTiieIvCWha3GvVrNpbORvqSZFz9FFfClFefUy3B1fipr7rfkKyP1W8I/8ABWr4fan5aeIfCevaJI3V7UxXcS/U7kbH0U17h4O/bo+B/jXy1tfH2n2EzdYtXD2W0+haVVX8iRX4c0V5dXh/Cz+C8fn/AJi5Uf0XaH4m0fxPaC60fVbLVbU9JrK4SZD+KkitPHvX85ela3qOhXaXWm39zp90n3ZrWZo3H0KkGvZPBn7bXxt8C+Wth8QNUu4U48rVWW+Uj0zMGIH0IryKvDdRfwqifrp/mLlP3Ror8pfBn/BWj4g6V5cfiXwtoniCFer2jSWczfVsuufoor6A8D/8FW/hfrvlxeIdI1zwxO33pPKW7gX/AIEhDn/vivIq5PjaX2L+morM+2s0ZBryfwR+1V8JPiIY10Lx/ok88n3La5uRbTt9I5drH8q9UjlSVAyMHUjIKnIIryJ06lN2nFp+egiWiiip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CcUnBoZgBycV5P8AEb9qn4UfCjzE8R+ONKt7qPO6ytpftNyD6GKIMw/ECqhTnVfLCLb8gPWaM8V8C/ET/grX4T0vzYPBfhHUtdmGVW61OVbOHP8AeCrvZh7Haa+X/iJ/wUn+NPjkyxWGrWfhK0fI8nRbUB8f9dJN7g+6la9uhkmMrauPKvP/AC3HZn7F6tren6BZSXmp31tp1nGMvcXUyxRr9WYgCvBvH37fPwR+H/mRzeM4Nbu0HFtocbXm76SKPL/NxX4xeKvHXiTx1e/bPEev6nrt1knztRu5J2H0Lk4rCr3aPDcFrWm36af5lcp+lPj7/grtaRiSHwX4DnuP7l3rl0I8fWGPdn/v4K+cfHf/AAUY+OHjbzI4vEkHhu1frBolokOPpI26Qfg1fMlFe7RynB0Phgn66/mOyNvxR448R+N7w3fiHXtT126znztRu5J3/NyTWJRRXqRjGCtFDCiiiqAKKKKACiiigAooooAKKKVVZjgAk+woukAlFdr4a+CfxB8ZFP7C8EeINWRuklppk0ifUsFwB7k16x4a/wCCe/x38S7GXwU2mwt/y11G9ghx9VL7/wDx2uWpisPS+OaXq0B85UV9xeG/+CTHxL1DY+s+JvDmkRnqsLzXMi/UbFX8mr1Lw7/wSE0aHa2u/EW+vP7yafpqQY9gzu/54rz55zgae9S/omxXR+ZdFfsF4e/4Ja/BfR9pvRr+uEdRe6gEB/79Ilej6F+wt8CvDu023w706Yr3vpZrrP1812rgnxDho/CpP5L/ADFzH4bgE9BmtDSvDmra7J5em6ZeahJnG21geQ/koNfv1onwR+HnhrH9keBvDmmlejWulQRn8wldjDaxW8axxRJGijAVVAA/CuKfEi+xS+9/8AOY/A/Rf2Zvizr4VrH4b+KJUbpI2kzIh/4EygfrXcaP+wF8eta2mH4f3MCn+K7vbaDH4PID+lft9ijArjlxHiH8MUvvYuY/HjSv+CXfxt1EKbiDQdMz2utS3Y/79q1dbpn/AASR+JE2P7Q8W+GbUHr9na4mI/OJa/VrIo5Ncss+xr2aXyDmZ+aWnf8ABH6+fBv/AInW8PqtvozSfqZl/lXU6b/wSF8MxY+3/EHVbn1+z2EcWfzZq/QWiueWcY6X/Lz8F/kK7PiGx/4JL/CmAA3PiPxZcsOy3Nsin8PIJ/Wuisf+CXXwTtMebBrt7j/nvqOM/wDfCrX15RXO8xxkt6rC7PmK0/4JwfAK3A8zwdPc/wDXXVrsf+gyitq0/YH+Alljy/h7aNj/AJ63lzJ/6FKa+g6SsnjsS96kvvYXPFLf9i/4I22Nnw20Q4/56Ql/5k1pW37J/wAGrbGz4Y+GDj/nppkT/wAwa9ZwfWjB9az+tV+s397EeaR/sz/COL7vwv8AB4PqdCtSf/QKtxfs9/C6D/V/Dnwon+7otsP/AGSvQaTn1rP21R/af3sDhh8C/huvTwD4ZH00e3/+IqRfgp8PU+74F8Nj6aTB/wDEV21FHtKn8z+8DiG+CXw7f73gTw0frpFv/wDEVG3wJ+Gz/e8AeGD9dHt//iK7uij2lT+Z/eB53J+zv8K5/wDWfDXwk/8AvaHan/2Sqsn7MPwhlHzfC/wgP93Q7Zf5JXpvPrRT9tUW0n94HkU/7I/wYuh8/wAMvDa/9c9PRP5AVm3P7EvwOugQ/wAONHXP/PNXT/0FhXt+D60Yq1isQtpv72B873f/AAT6+AV7nzPh/Cv/AFy1G8j/APQZhWLe/wDBNf4DXIPl+F7y0J7w6rcnH/fTmvqOitVjsUtqkvvY7s+Or/8A4JYfBi7z5UniKyz/AM8NQQ4/77jaud1D/gkl8M5QfsXivxVbnt58ttKB+UK19zUtaxzLGR2qsLs/PDUf+CQOjS5+wfEq+tvT7RpSS/ylWuW1P/gkFrkQP9n/ABIsLo9vtOlvDn8pHr9OKSuiOc46P/Lz8F/kF2fk1qX/AASY+Kltk2XiLwrdqOz3FxGx/DySP1rj9X/4JlfHPTQfs+j6XquOgtNUiXP/AH8KV+y1ISK6I59jFu0/kPmZ+GesfsM/HTQ932n4danJj/n0khuf/RbtXDaz8A/iX4d3HU/h94nsFHV59InVfwYpg1/QLigqD1Ga6ocR118UE/vQcx/OLd6ddafMYbq2mtpR1SWMqw/A1ARiv6NNQ0ax1aAw31nb3kJ6x3ESuv5EVwuu/s5fCvxJuOpfDrwxdSN1lbSYBJ/32FB/Wu2HEkft038n/wABD5j8BKK/bfXf+CffwG17c7+BIrOQ9Hsb65hx9FWTb+lebeIf+CUnwl1Qs+nat4k0aQ/dWK6iljH4PGWP/fVdsOIMLL4k18v8mHMj8kaK/SDxF/wSCPzvoXxKz/dh1DSv5ukv/steWeJP+CVPxe0je+m3/hzXIx91YLySKQ/USRqo/wC+q74Zvgqm0187r8x3R8ZUV7v4l/YY+OfhUObv4ealcqv8WmvFeZHsInY/pXlHiP4e+KfB7lde8N6vorA4I1CxlgIP/A1FehDEUav8Oafo0M5+ilII6jFJXRcAooooAKKKKACiiigAooooAUHFdp4J+NXj74bsh8MeMda0SNTnyLS9kSI/WPO0/iK4qiolThUVpq6A+vvAf/BUL4xeFjHHrL6T4utxgMdQtBDNj2eEoM+5U19H+Av+CtfgvVvLi8XeEtW8PynAM+nypewg+pz5bAfQNX5ZUV5FbJ8FW+zZ+Wn/AABWR+8HgD9rz4P/ABK8tNE8e6V9pkwFtb+U2cxPoEmClj9M169HOkyK6MHRhkMpyCK/nCBxXb+A/jj8QPhk6Hwt4x1nRI1Ofs9teOIT9Yydh/EV4dfhtb0an3/5oXKf0FdaCK/Iz4df8FUfin4XMcPiax0nxjbL96SWH7Jcn6PF8g/79mvqH4df8FUvhZ4o8uHxLY6t4OuWxvkli+12y/R4/nP/AH7FeFXybGUfscy8tf8Ag/gTZn2lmiuL8A/GPwP8UIBL4U8V6Trvy7jFZ3aPKg/2o87l/ECu0zXjOMoO0lZiFooop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FLWXrviLSvC2nS6hrGp2mlWEQzJdXs6wxJ9WYgCvmT4o/8ABSj4PfD7zrfTNRuvGWopkCLRYswhveZ9qke6bq3o4etiHanBsD6uNUtV1ex0KykvdRvLews4hukuLmVY40HqWYgCvyh+J/8AwVU+JXinzrfwjpmm+DbNshZtv2y7A/33AT/yH+NfKfjv4q+Mfidffa/FfibVNfmByv266eRU/wBxSdqj2UAV9Hh+HsRPWq1Ffe/8vxK5T9f/AIlf8FD/AILfDnzYU8RN4ov48j7L4fi+0An/AK6krF+TmvlH4lf8FavFGqGW38D+ErHRITlVvNVla6mx/eCLtVT7HeK+A6K+hoZFhKOsvefn/kVZHqXxG/ah+KnxX81PE3jbVby1lzusoZvs9sR6GKLah/EV5cST1OaSivehSp0VywSS8hhRRRWgBRRRQAUUUUAFFFS2tpPezpDbwyTzOdqRxKWZj6ADrRdICKivZPBH7Hvxl+IPltpHw+1hYZOVn1CEWURHqGmKAj6Zr6A8Ef8ABJr4jaz5cniXxJofhyFuscG+8nX6qAqfk9efVzDC0PjqL77/AIILo+G6K/WDwX/wSd+G2jeVJ4h8Qa74jmX70cTR2kDfVQGf8nr3rwZ+xz8GPASodL+HmjSSp0m1CE3sgPqGmLkH6V41XiDDQ+BOX4fn/kTzH4e+HfBuv+Lrn7NoWiajrNxnHlafayTv+SAmvaPCH7Bnxy8ZBHt/Al5p0DdZdWljs9v1SRg/5Ka/bew0yz0q1jtrO1htIEGFigjCIv0A4FW8YryqvEdZ/wAKCXrr/kLmPym8J/8ABJX4hajsfxD4s0HRI26raCW7lX6gqi5+jGvafCf/AASS8BaeEbxD4v17WZF6rZJFZxt9QRIcfRq+8DSYxXlVc5xtT7dvRL/hxXZ87eE/+CfvwK8J7HTwTFqk69ZtVuprjd9UZtn/AI7XsHhn4WeDPBYX+wPCei6IU+6dP0+KAj8VUV1VBFeZUxNar8c2/VsQgUKOABS0tFYAFFFFABRRRQAUUUUAFFFFABRRRQAUUUUAFFFFABRRRQAUUUUAFFFFABRRRQAUUUUAFFFFABRRRQAUUUUAFFFFABRRRQAUUUUAFFFFABRRRQAUUUUAFFFFACUySJJkKuisrDBBGQRUlFAHnnij9n/4aeM1c634C8PajI/WaXTYvN/Bwu4fga8c8V/8E2fgZ4l3tb+Hr3QJX6yaXqMo59lkLqPwFfUtGK6YYrEUv4c2vmx3Pz18W/8ABIfQLgO3hn4gajYY5WLVbJLnPsWRo8fXafpXi3iz/glT8WtF3vo+o+H/ABFEPupDdPBMfqsiBR/31X655zSEV6dPO8bT+1f1SC7Pwi8Yfsd/GfwPvOqfDrW3jT70unwi9QD1LQlwB715JqGl3mk3T219aT2dwhw0NxGUdfqCMiv6OM+1Y/iDwhoPi21+za5oun6xbn/llf2qTp+TAivVpcSTX8Wmn6Ow+Y/nWor9vfGn7BHwO8biR5/BFtpNw3SbRpZLTb9EQhPzU14H40/4JG+Fr3zJPCnjnVdJbqsOq20d2ufTcnlkD3wfxr16Wf4Sfx3j6r/K5XMj8vqK+w/G/wDwS2+MPhrzJNFbRfFUI5VbK88iUj3WYIoP0Y18/wDjf9nn4l/DnzG8R+Btc0yCP71y9k7Qf9/VBQ/nXr0sbhq/8Oon8/0Hc88opxBHUY+tNruAKKKKACiiigAooooAmtLyewuI57aaS3njbcksTFWU+oI6Gvdfhx+3R8aPhl5Udn4yutXsUwPseuAXqEDoNz5dR7KwrwSisKtClWXLUimvNAfpP8NP+CuVtJ5Vv498EyQHgPf+H5t4/wC/EpBA/wC2hr6v+Gf7ZPwf+K3lRaN41sIL6TAFhqbGzn3f3QsmA5/3C1fhTSg4rwa+QYWrrTvF+W33MXKj+j5XWRQVIIPQg08V+Bnwz/aZ+J/whaJfC3jLU7G0jPy2Mkvn2v8A35k3IPqBmvrf4Xf8Fa9dsDDbePvCNrq0IwrX+iSG3mA9TE5ZWP0ZBXzmIyDFUtabUl9z/EnlP07HFKDmvAPhb+3L8G/iuYYbHxZBo2oSYH2DXB9jlBPRQzHYx9lY171FPHcRJJE6yRsAyspyCD0INfPVKNSi+WpFp+ZJNRRRW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IeaVjivGfi1+158Kfgt50PiLxXaPqcWQdL04/arrd/dKJnYf98qPerhSqVpctOLb8gPZcZqtfX1tpVpLdXlxFa20Sl5Jp3CIg7kk8AV+Znxc/4Ky63qJns/hz4Xh0eA5VdT1oiefHqsSnYh+rOPavjT4lfHPx98YLsz+MPFepa4N29beeYrbxn1SFcIv4KK+jw3D+Jq61Wor72Vyn61fFf/AIKJ/B74Yedb22tP4w1RMj7LoCiZM+8xIjx/usx9q+Nvip/wVT+Ivirzrbwbplh4MsmyFuHAvLvH+84CD/vgketfElFfT4fJMLQ1kuZ+f+WxVkdJ42+JPiv4kakb/wAUeItS1+7ySJL+5eXZnsoJwo9hgVzdFFe9CEYK0FZDCiiiqAKKKKACiilAzQAlFeh/Dr9nv4kfFdo/+EU8Gavq8DnAu0tzHbfjM+EH4tX1B8O/+CT/AMQ9e8qbxZ4g0nwtbtgtDBuvblfUELtT8nNcFfH4ah/EqJfn924XPhyp7KwudSuY7a0t5bq4kO1IoULsx9ABya/Xz4d/8EvvhB4Q8qbXE1Txjdry39oXJhgz7RxbTj2Zmr6U8E/Cvwf8ObbyPC3hjSdAjIwx0+zjiZ/95gMsfck14FbiKjDSlFy/Bf5k8x+MHgD9hz41/EURyWPge+020fB+06yVslA9dspDkf7qmvpDwD/wSN1678uXxn44sNOXgtbaNbPcsfbzJNgU/wDAWr9OR1pSa8Ktn2Lq6QtH0X+Yrs+UvAn/AATR+Cng8xyX2lah4puUwfM1i9bbn/ci2KR7MDX0H4O+F/hD4fQeV4Z8L6RoCYwf7Pso4S31KgE/jXVfhS14tXE16/8AEm38yRMUtFFc4BRRRQAUUUUAFFFFABRRRQAUUUUAFFFFABRRRQAUUUUAFFFFABRRRQAUUUUAFFFFABRRRQAUUUUAFFFFABRRRQAUUUUAFFFFABRRRQAUUUUAFFFFABRRRQAUUUUAFFFFABRRRQAUUUUAFFFFABRRRQAUUUUAFFFFABRRRQAUUUUAFNKgjkZ+tOooA828c/s6/DL4lCQ+I/A+ialPJ966azSO4P8A21QBx+dfO/jv/glb8J/EaySeH73WvCdwfuJDcC6gX6rKC5/77FfaBo5rro43E0P4c2vnoO5+UPj3/gk78RNE8yXwt4j0fxPAv3Yp99lcN9FO5PzcV83fED9l34rfC/zH8ReBNYs7eP713DB9otx9ZYtyD86/e8nFIQGHIr26PEGKhpUSl+D/AAHzH835BU4Iwfekr99/iD+zd8MPil5reJ/A+j6lcSZ33YtxDcn/ALbR7X/8er5j+In/AASd+H+vebN4S8Rat4WuGyVhuAt7br7AHa/5ua96jxDh6mlROP4r8NfwHzH5SUV9d/ET/gmF8YPB3mzaLFpnjC0XJH9nXIim2+8cu3n2Vmr5n8Y/DjxV8PL77H4n8OapoFzkgJqNo8O73XcBuHuK92jjMPiP4c0/n+hVznKKKK7ACiiigAooooAK9J+GH7RvxK+DkqHwl4w1LS7ZTn7CZPOtT9YX3J+OM15tRWc6VOquWauvMD9DPhV/wVr1Wy8m1+IfhKHUYhgNqGhP5MoHqYXJVj9HQe1fZfwo/bF+EvxkEMOheLrS31OTAGl6ofslzu/uqr4Dn/cLV+FFAJB44r5/EZFhq2sPcflt93+QrI/pAUg9DmnYAr8JfhP+2F8Wfg0YYdB8XXc+mxYA0vUz9rtto/hVXyUH+4VNfafwj/4Ky6Hqfk2fxF8Mz6NOcK2p6KTPbk+rRMd6D6FzXy+JyPFUNYe8vLf7ibM/Qcmgc1w3w1+NvgX4v2P2rwf4o07XFC7nht5gJ4x/txNh0/4EorufpXz8oyg7SVmSLRRRS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igAxRmvF/jF+198LPgcs0PiLxLBNq0YP/Eo03Fzdk/3SinCH/fKj3r4S+Mv/AAVY8ZeJfPsvh7o1v4SsTlV1C9C3V4w9QpHlp9MP9a9PC5ZisX8EbLu9EOzZ+mnjHx14d+HukSar4l1yw0KwTrcX9wsSk+g3Hk+w5NfHHxh/4Kq+CPCxmsvAek3XjC9XKi+uc2lmD6jI8x/ptUHsa/MTxn4+8SfEXWH1XxPrl/r2oP1uL+4aVgPQZPyj2GAKwK+tw3D1Kn71d8z7bL/MpRPevi9+2/8AF34yefb6l4ll0bSZcg6XoebWAqf4WIO9x7OzCvBmYsSSSSe5pKK+npUKdCPLTikvIoKKKK2AKKKKACiip7KxudTuorWzt5bq5lYLHDChd3J6AAck0N23Agor6Q+F3/BPv4z/ABO8mf8A4Rv/AIRfTpMH7X4hf7Ngf9csGX/xzHvX1/8AC/8A4JOeDdDEVz458SX/AIluRgtaaeos7b3Un5nYe4KfSvIxGbYPD6Od32Woro/LS3tpbuZIYInmlchUjjUszE9AAOpr3r4Z/sLfGf4o+TNZeELjRrCTB+266fsaAHodr/vGHuqmv2G+HHwH+HvwlhVPCXhDS9FkUbftMMAa4YejTNl2/FjXfYr5qvxHN6UIW83/AJL/ADFzH51fDX/gkfp9v5Vx498aTXbcF7DQIRGufTzpASR/wBT719WfDj9jv4P/AAs8qTRvA2myXkeCL3UkN5Pu/vBpd20/7uK9p+tAr56vmOKxH8So7dlovwJuxiRLEoVVCqBgBRgAVJRRXniCiiigAooooAKKKKACiiigAooooAKKKKACiiigAooooAKKKKACiiigAooooAKKKKACiiigAooooAKKKKACiiigAooooAKKKKACiiigAooooAKKKKACiiigAooooAKKKKACiiigAooooAKKKKACiiigAooooAKKKKACiiigAooooAKKKKACiiigAooooAKKKKACiiigAooooAKKKKACiiigAqhq2jWOu2UtlqVlb6hZyjElvdRLJG49CrAg1fooTtqgPmv4kf8ABPf4KfEUSyjwx/wjN9Jn/SvD8n2Xb9IsGL/xyvlH4l/8ElPEenebceBvF1lrEQyy2WsRG2lA/uiRdysfchBX6gnmivUoZpi8PpGd12ev5juz8DviX+zD8UfhEZX8T+C9TsbSP719DF9otQPUzR7kH0JBry8jFf0ftGGBBAIPY14x8Tv2OvhF8WfNl1vwZYQ38mSdQ0xfsdxu/vFo8bz/AL4avoqHEfSvD5r/ACf+ZXMfhNRX6QfFH/gkf/rbn4e+M/Upp3iGP/2vEP8A2n+NfIHxR/ZG+LXwf86XxD4Nv/sEeSdRsF+1223+8XjyEH+/g+1fSYfM8LidITV+z0f4jujx6iggg88UV6e4wooooAKKKKALel6tfaHfw32nXlxYXsLb4ri2laORG9VZSCD9K+p/hB/wUo+LPw28i01u6g8c6SmAYtWyLkL/ALNwvzE+7h6+TaK5a+FoYlctWKYH7J/Bz/gpF8J/ie0FnrF7L4G1d8AwayQLZm/2bgfLj3fZ9K+pLDUbXVLOG7s7mK7tZlDxzwOHR1PQhhwRX85FeifCr9oP4h/BW8E3g/xTf6TFu3PZh/MtZD/tQvlCffGfQ18tieHYy97Dyt5Pb7yeU/f4UmDX5zfBn/grJbzGCw+Jvhs278KdY0H5k+rwOcj1JVj7LX3D8M/jZ4H+MOmfbfB3iaw1yMKGeKCXE0Q/24mw6f8AAgK+TxOAxGFf72GnfdfeTax3VFFFcI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KKOtYHjDxz4f8A6JNq/iTWbLQ9Mi+9c306xJn0BJ5J7AcntRFOTslqBv96p6hqFrpdlNdXlzFZ20Kl5J53CIijqWY8Ae5r4N+OH/BVnw9oRuNO+GejP4iuxlRq+qK0Nop9Ui4kkH12fjXwN8Xv2j/AIi/HK9aXxf4mu9Qtt26PTo28q0i9NsK4XI/vEFvUmvosJkWJr2lU9xee/3FJH6dfGr/AIKX/DD4aGey8OPJ481mPKhdNcJZq3+1cEEEe8Yce9fBPxp/b5+LPxj8+0Otf8ItocmR/ZuhFoNy+jy58x8jqNwU/wB2vnCivsMLlGFwtny8z7vX/gFWQruzsWYlmPJJOSaSiivbtYYUUUUAFFFFABRXonws/Z7+InxnuVj8H+FdQ1aEtta8Efl2qH/amfCA+2c+1faXwk/4JL3U/k3nxH8VrbIcFtL8Pruf6NPIMA+oCH2NediMxw2F/iTV+27+4Ln51IjSMFVSzE4AAyTXvXwo/Yd+MHxdMU2n+FZtG0yTBGpa7m0hwejBWG9x7orV+t3wp/Za+F/wXSJ/C/hKxt7+MD/iZXSfaLsn1Er5Zc+i4HtXrOABXy2J4jk9MPD5v/Jf5k8x8CfCn/gk34W0bybrx94lvPENwMM1hpa/ZbbPdWc5dx7jYa+wPhv8D/AXwitBB4Q8KaZofy7Wnt4AZ3Ho8rZdv+BMa7sUE18ziMdicT/Fm2u3T7ib3ClooriEFFFFABRRRQAUUUUAFFFFABRRRQAUUUUAFFFFABRRRQAUUUUAFFFFABRRRQAUUUUAFFFFABRRRQAUUUUAFFFFABRRRQAUUUUAFFFFABRRRQAUUUUAFFFFABRRRQAUUUUAFFFFABRRRQAUUUUAFFFFABRRRQAUUUUAFFFFABRRRQAUUUUAFFFFABRRRQAUUUUAFFFFABRRRQAUUUUAFFFFABRRRQAUUUUAFFFFABRRRQAUUUUAFFFFABSFQeozS0UAeL/FT9kH4TfGETza/wCD7JNRkyTqWnL9kud394vHjef98MPavjj4rf8ABJO8txNdfDvxcl2gyU03X02Pj0E8YwT9UUe9fpbnNLXo4fMsVhtITduz1Q7tH4EfFL9m/wCJXwZlkHizwjqOm2qnH29Y/OtW9MTJlPwzn2rzSv6PJraK5ieKWNZI3BVkcZDA9QRXzx8W/wBgn4PfFkTXEvh1PDeqSZP9oeHyLVs+rRgGNuepK596+ow/EaemIhbzX+RXMfiVRX3B8XP+CVXj7wr5134H1ay8Y2K5ZbSXFneAegDExtj13gn0r4/8Z/D7xL8OdWfTPFGg6hoN+uf3F/btEWHquR8w9xkV9Ph8bh8Sr0pp/n925Vzn6KKK7QCiiigAq9ouu6l4b1ODUdJ1C60zUIG3xXVnM0UsZ9VZSCD9Ko0UnGMtJAfZnwW/4KffEfwD5Fj4xgg8daSmFMs5EF8i+0qjD/8AA1JP94V98fBT9t34U/G7yLXTdfXRtclwBpGtYt52Y/woSSkh9kYn2Ffh3QCQcjg18/iskw2I1guV+X+X/DCauf0gg5HBzS/hX4g/BL9uj4rfBIwWlprh8Q6FHhf7J1wtcRqvpG+d8fHQK232NfoD8D/+ClXw0+J/2ew8SO3gPW3wuzUZA9m7f7NwAAv/AG0CD3NfH4vJsVhryS5o91/kQ0z6+oqrZ3lvqFrFc2s8dzbyqHjlicMjqeQQRwQfWrVeHs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OlHNB61wfxT+N3gj4K6OdS8Y+IbTRYiCYopX3Tz47RxLl3/AHHfFOMJTkowV2wO8xXHfEf4ueD/hFop1Xxh4hstCs8HYbmT95KR1EcYyzn2UE1+eHx4/4Kra3rX2nS/hdpI0O1OU/tvVEWW6YescXKJ9W3/QGvhbxb4z13x5rU+r+I9Xvdb1OY5e6vp2lc+2WPAHYDgdq+pwnD9araVd8q7df8kUon6AfHT/gq5NJ9o0z4V6H5K8p/butIC31igBwPUFyfdBXwf8Qvil4t+K2tNq3i7xBfa9fHO17yUssYP8KJ91F9lAHtXLUV9lhcBh8Gv3cde/X7y7WCiiivRAKKKKACiivQvhV8APiB8a74W/g/wxfasgbbJeBPLtoj/tzNhFPtnPoDWc6kKUeao7LzA89q7o+iah4h1GDT9LsLnUr6dtsVraQtLLIfRVUEk/Sv0c+DP/BJq2g8i/8Aib4kNy/DHSNC+VPo87jJ9CFUezV9w/DT4KeBvg/pgsvB3hjT9CjKhXlt4szSj/blbLv/AMCJr5rFcQUKXu0Vzv7kTzH5Y/B3/gmX8U/iJ5F34kW38C6S+CW1H97dlfVYFPB9nZDX3H8IP+CdXwh+F3kXV9pT+M9XjwTda6RJEG/2YABHj/eDEetfUeaOtfJ4nN8VidHKy7LQltleysrfTrWK3tYI7a3iUJHFCgVEUdAAOAKs0UV44gooooAKKKKACiiigAooooAKKKKACiiigAooooAKKKKACiiigAooooAKKKKACiiigAooooAKKKKACiiigAooooAKKKKACiiigAooooAKKKKACiiigAooooAKKKKACiiigAooooAKKKKACiiigAooooAKKKKACiiigAooooAKKKKACiiigAooooAKKKKACiiigAooooAKKKKACiiigAooooAKKKKACiiigAooooAKKKKACiiigAooooAKKKKACiiigAooooAKKKKACiiigAooooAKwfFfgnQPHWkSaX4h0Ww1zTn+9bahbpMmfXDA4Pv1reooTcXdAfEPxf8A+CWXw98YefeeCtQu/BOoNlhbHN3ZE/7rHeufZyB2Wvh74w/sJ/F34Ome5uvDr+IdHjyf7T0HN1GFHdkAEiADqWUD3r9vs8UmM17uGzrF4fRvmXn/AJ7lXZ/N+ylGIYFSOCDSV+7Xxi/ZD+FnxwSaXxF4Yt4tVkz/AMTfTgLa7B/vF1GH/wCBhh7V8JfGb/glP4w8Nefe/D3WYPFdiMsunXpW2vVHoGJ8t/qSn0r67C55hq+k3yPz2+8q6PhKit3xj4F8RfD7WZNJ8TaJfaFqMfW2v4Gicj1GRyPQjg1hV9BGSmrxd0MKKKKoAooooA9W+DH7UPxJ+A90h8KeI7iHTw26TSbs+fZyeuYm4Unuy7W96/Qj4F/8FSvBfjT7PpvxBsH8Gaq2F+3w7p7CRvUkfPFk9iGA7tX5Q0V5WLyvDYzWcbPutH/wfmJq5/RhoPiDTPE+l2+p6PqNrqunXC74buymWWKRfVWUkH8K0vbNfz+fCX49ePPgfqwv/BviO70ncwaW1Db7af8A66RNlG44yRkdiK/Qn4D/APBVLw74j+z6X8TtLPhq/OF/tfT1aWzc+rx8vH+G8e4r4rF5FiKF5Uvej5b/AHEtH33RWN4Y8V6P4z0e31bQdVs9Y0y4GYruxnWWN/oykj8K2a+daadmSF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DxQDmiuW+IHxN8LfCvw/JrfizXLPQtNj/AOW13Jguf7qL952/2VBPtRGLk+WKuwOprifif8ZfBnwZ0JtW8ZeILPRLXB8tJnzLMR2jjGWc+yg18BfH/wD4KqXt79p0n4UaZ9hi5T/hINVjDSn3igOVX2L7uD90Gvgrxf4117x/rk+s+JNXvNb1Sc5kur6ZpHPoAT0A7AcDtX1OCyGrWtKu+Vduv/AKUT7m+Pv/AAVT1vXftOlfC3TP7BszlP7b1JFkunHrHFykf1befZTXwp4n8V6z401q41fX9VvNZ1O4O6W7vpmlkf6sxJx7dqyqK+2w2CoYSNqUbefX7y7WCiiiu4AooooAKKnsrG41K7itbSCW6uZmCRwwoXd2PQADkn2r60+B/wDwTU+JnxO+z3/iVU8B6I+G3aihe9df9m3BBX/toUPsa5cRi6OGjzVZJID5EAJOBzX0H8Ev2GPit8bvIu7TQz4e0GTB/tfWw1vGy+saY3yexVdvuK/T34JfsPfCv4Hi3urDQl1zXYsH+2NaxcTK3rGuNkfsVUH1Jr6BCgdOK+RxXET+HDR+b/yJcj49+Cv/AATL+Gfw48i+8Ueb481hMMft6+VZK3tACd3/AANmB9BX1tpmlWWi2MNjp9nBYWUChIre2jEccajoFUAAD2FXc0cGvkq+JrYmXNVk2QLRRRXOAUUUUAFFFFABRRRQAUUUUAFFFFABRRRQAUUUUAFFFFABRRRQAUUUUAFFFFABRRRQAUUUUAFFFFABRRRQAUUUUAFFFFABRSFsVla14p0fw3B52rarY6XDjPmXlwkS/mxFNJt2QGtSZ9q8b8R/tf8AwY8Lbhe/EnQHZeq2V0Lsj8IdxrzLxD/wU4+B2i7vsmq6trpHT+z9MkXP087y66oYPE1Pgpt/JjsfWINBr4D1/wD4K7+D7Yt/YvgTWtQ/u/b7qK1z9dvmYrznXv8Agrx4quN39i+ANJsP7v269lucfXaI813QybHT/wCXdvVr/MLM/ULPtRmvx71r/gqT8a9V3fZW8P6Pnp9j04tj/v671wGt/t6/HjXtwn+IV5Ap7WVtb22PxjjU12w4fxcviaXz/wCAPlZ+4Wcd6Y8yRqWZlCjqScYr8BtW/aN+Kmu7hffEbxVcI3WNtYuAn/fIfH6Vxup+I9Y1xt2oane37dc3M7yH9Sa6o8OTfxVV93/BQcp/QVqnxK8J6GD/AGj4o0aw29ftN/FHj/vphXJaj+1H8H9KyLj4meFQw6rFq8EjD8FYmvwesNF1PV32WVjd3jZxtgiZz+grqtN+BXxJ1gA2Hw/8UXoPQ2+j3D5/JK2/1foQ+Ot+SHyn7Ial+3V8CdLz5vxF058f8+8M83/oCGuZvf8AgpF8BLQHyvFtzeY/54aTdDP/AH1Gtfl7p37H/wAadUx5Pw18RJn/AJ+LNof/AEPFdNYf8E/fj5qODH8Pp4we8+oWkWP++pRT/snLYfHW/Ff5BZH33e/8FSfgraZ8o+ILz/rjpwGf++nWsO7/AOCs3wniyIfDvi+cjv8AZLZQf/JjP6V8gWP/AATR+O13jzdA0+yz/wA99UgOP++Gaty0/wCCV/xnuceZN4btc/8APXUHOP8AvmI0vqOUR3q3+f8AkFkfRd1/wV08DIT9n8FeIJR282SBP5MazLj/AIK+eHlz5Hw71OT/AK6ajGv8kNeQ23/BJf4qyAGfxJ4Sh9kublj/AOiBWnb/APBI3x82PP8AGfh2P/rmk7fzQUexyRby/Fhod1L/AMFgrNM+V8L53/39bC/+0DVOT/gsIx/1fwpA928QZ/8AbasKH/gkN4oYfvfiDpKH/YspW/8AZhV2L/gkBrJ/1nxJsk/3dKdv/aop8uRrr+YaFlv+CwV72+F0A+uuH/4xTD/wWB1Ht8MLYfXWW/8AjNOH/BH2+7/FC3H00Rv/AI/Ug/4I+XR6/FOIfTQj/wDJFP8A4Q/65g0IR/wWBv8Av8MLY/TWm/8AjFSJ/wAFgrsH5vhbER7a4R/7b0N/wR9uu3xSiP10I/8AyRUbf8EftQA+X4oWxPvorD/2vR/wh/1zBoXY/wDgsKP+WnwpI918Qf8A3NV2D/gsDp7Eed8MblB/sayrfzhFc3L/AMEgtdGfL+I+nt/vaW6/+1DVKb/gkR4tH+p8e6O/+/aSr/ImlyZG+v4sND0O3/4K9eGG/wBf8P8AVo/+ud9E381Falp/wVx+Hz4+0+DvEkXr5Rt3/nIK8WuP+CR/xETPkeMPDcn/AF0+0L/KM1lXf/BJz4tw5MOv+EZx6fbLlT+tvj9aXsMkltL8WFkfS9p/wVi+EU5Al0XxdbnuXsrcj9Lg1vWP/BUD4I3ePNvdbs8/89tNY4/74LV8ZXf/AAS2+NVtny18P3X/AFy1Ej/0JBWDff8ABNr492mfK8KWl7j/AJ4atajP/fci0fUMoltVt80FkfobYf8ABRj4A3uA3jZ7Zj/DPpV4P1ERH6102nfts/A/VMeT8R9HTP8Az8M8P/oaivyqv/2DPjzpoPm/Du9fH/PC6t5v/QJDXMal+yh8Y9Kz5/wy8Ttjr5Glyzf+gKabyjLpfDW/Ff5BZH7SaZ+0h8KtYIFn8SPCk7noi6zb7v8Avnfmuu0zxjoWtgf2drWn6hnp9mukkz/3yTX4Can8IPHeiAnUPBfiGwx1Nzpc8ePzUVzNxaXdlKY54ZoJB1SRSpH4Gl/q9Sn8Fb8v8w5T+jgOh6MD+NLgetfzuaT488T+H9v9meIdV07b0+y3skWP++WFdrpH7U/xg0Pb9k+JfijavRJtUmmUfg7EVzz4cqL4Kif9fMXKfvdupc1+Jmif8FDPj1om1R43N7EP+Wd7p9tLn6t5e79a77RP+CrHxf04qt7p3hrVU/iM1lLG5+hSUAflXLPh/Fx2afzDlZ+utLX5m6F/wV91OLaus/Da0uT/ABPY6q0OPcK0T/zr0fw//wAFbfhzeFV1jwl4j01j1a2EFwo+pLof0rinlGNhvTv6NMVmfdWT6UtfMHh7/go/8CNd2rL4quNIkbol/ptwPzZEZR+Jr0/w5+018J/FoUaX8RfDc8rfdhfUoopT/wAAchv0rhnhMRT+ODXyYWPUKKq2Oo2upW6z2tzDcwt92SGQOp+hFWa5rWELRRRQAUUUUAFFFFABRRRQAUUUUAFFFFABRRRQAUUUUAFFFFABRRRQAUUUUAFFFFABRRRQAUUUUAFFFFABRRRQAUUUUAFFFFAHMeOfhx4Z+JmitpPinQbDXrBs4hvoFkCE/wASk8q3upB96+I/jV/wSi0DWftGofDTXZNAujll0nVmae1J7KsozIg/3hJX6BdqOtdmGxtfCu9KVvLp9w72PwI+Lv7OHxE+Bt6YfGHhm70+2LbY9QjXzbSX02zLlcn+6SG9QK80r+jfUNNtdWsprS9toby1mUpLBcRh43U9Qyngj2NfI/xv/wCCZ3w2+JX2i/8ACwfwFrb5YGwTzLJ2/wBqAkbf+2ZUD0NfYYXiGEvdxMbPutvu/wCHKUj8gKK96+N/7E/xT+BZuLvU9CbWdCiyf7Z0bNxAq+rgDfH9XUD0JrwYjFfV0a9OvHnpSTXkUJRRRWwBRRRQB3Xwq+N/jj4J6yNS8HeIbvR5SQZYI23QT47SRNlX/EZHbFfoh8Af+CqHh7xL9m0r4nab/wAI1qDYT+2bBWlspD6unLxfhvHclRX5a0V5eLy3D4te/HXut/69RNXP6LvDviTSvFuk2+q6JqVrq2m3C74buymWWKQeoZSQa1Pxr8APhD8fvHnwL1b7f4N8Q3OmBmDTWZPmWtx/10ibKtxxnGR2Ir9GP2f/APgqH4S8cG20n4jWi+DtYchRqUJaTT5W9T1aH/gW5R1LCviMZkeIw95U/ej5b/d/kS0fdFFUdM1Sz1qxgvtPu4L6yuEEkNxbSCSORT0ZWBIIPqKvV85toyQ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DLOlvE8kjrHGgLMzHAAHUk0AS5rK8R+JdJ8IaRc6rrmpWuk6ZbLvmu72ZYoox6lmIAr5H/AGif+ClXgn4XC60fwSIvHHiRCVM0MmNPt2/2pR/rSPSPg/3ga/NH4yftC+Pfj1q/2/xhr09/GjFoLCM+XaW//XOIcA443HLHuTX0OCyWvirTqe7Hz3+4pK594/tDf8FUNN0c3OjfCnT11e7GUbXtSjZbdD6xRHDP7M+0ZH3WFfnh8RPih4r+LOvya14u12813UXyBJdSZWMf3UQfKi/7KgD2rlqK+6wmX4fBK1OOvfqUlYKKKK9IYUUUUAFFaPh/w5qvizV7fS9F0261bUrhtkNpZQtLLIfQKoJNfb/wG/4JY+J/FX2bU/iVqX/CLaa2H/sqyKy30g9GblIv/Hz2IFcOJxtDCRvVlb8/uC9j4d0TQtS8S6pb6bpFhc6pqNw2yG0s4Wllkb0VVBJP0r7T+Bf/AAS48aeNBb6l8Qr5fBukthvsEW2a/kX0I+5FkdyWI7rX6NfCP9n3wF8DNM+x+DfDtrpjsoWa8K+ZdT/78rZYjPOM4HYCvR+lfG4viCpO8cOuVd3uQ5HlHwZ/Zh+HPwFs1Twn4dggv9u2TVboedeS+uZW5AP91dq+1erkelFFfKVKk6suabu/MkWiiipAKKKKACiiigAooooAKKKKACiiigAooooAKKKKACiiigAooooAKKKKACiiigAooooAKKKKACiiigBMgdqM1HLNHBGzyOsaKMszHAA9TXlXjf8Aas+EXw78wa58QNEhmj+/b21yLmZfrHFuYflVQp1KjtCLb8tQPWevSjmvibxv/wAFXPhdoZli8P6RrviWZfuyCJLWBv8AgTtvH/fFeC+M/wDgrZ471PzE8MeEdF0GJuA97JJeyqPUEGNc/VTXrUsnxlX7FvXQdmfqlj3qhqut6doVo11qV/bWFsv3prqZY0H1LECvxE8Y/ty/HDxtvW78f6jYQt0i0gJZbR6BolVvzJrx3V/EGteLL77RqmpX+sXjnHm3c7zyMT7sSa9elw5U/wCXtRL01/yHyn7heLf2zvgp4K3/ANo/EXRpnTrHpsjXzZ9MQB+a8V8Wf8FW/hRoxePRtK8Q+IJR92RLeO3hP/AnfcP++K/Nvwl+zb8U/HOxtE+H/iC9if7tx9gkjhP/AG0YBf1r2nwl/wAExvjd4i2Nf6fpHhpG5zqWoqxA+kIk/Kuj+y8sw/8AGq3fql+G47I9X8Vf8FedeuN6+G/h9p9hjhZNUvnuc+5VFjx9N341494n/wCCl3x08Qlxa65p3h9G6ppmmxHA9jKJCPzzXuHhX/gkJdPsk8S/ESGH+9b6XpxfP0kd1x/3xXsXhb/glj8HdFCNqc/iDxDIPvC7vlijP0ESKQP+BGj6xk2H+CHN8m/zDQ/NHxP+0x8V/GO8at8Q/EdzE/3oF1GSOI/8AQhf0rz9nv8AWrzLNc313Ke5aR3P6k1+5fhn9jD4JeEQn2H4b6LMV6HUImvT/wCRi9eqaH4Q0PwzB5Wj6PYaVFjGyytUhXH0UCk8/wAPSVqFH8l+Vw5j8GfDf7OnxR8W7TpHw+8SXsbdJl0yZYv++yoX9a9Q8Pf8E6/jxr+1m8HppcLf8tNQ1C3jx9VDlv0r9rAoHalxXHPiLEP4IJfexcx+T3h//gkx8TL4K2reJfDWmIeqxSzzyD6jy1H/AI9Xo+g/8EgLZNraz8S5Zf70VjpITH0dpT/6DX6N0hArhnneOntO3okK7PijRP8Agk98J7Da1/rfijVJB1U3UMUZ/BYs/wDj1d9on/BOb4C6QEaTwfLqMi9HvdTuW/8AHVkCn8q+menakx7VxTzDFz3qP77fkF2eRaR+yJ8GND2/Zvhp4bfb0+1WCXH/AKMDV2uk/C3wZoGP7M8JaJp2On2XToYsf98qK6kUVySrVZ/FJv5sRFHbxQoEjjRFHAVVAAqXaB2paKi7ATFLRRSAKKKKACiiigAooooAKKKKACiiigAooooAKKKKACiiigApMUtFADSgPYVWu9NtL+Hy7i1huE/uSxhh+Rq3RTTa2A4jWPgl8PNf3f2l4E8N6hu6/atJgk/mhriNY/Ys+CGuBvtHw30WPd1+yRNbfl5ZXFe3UmD61tHEVofDNr5sD5W1n/gmj8CdV3fZvD+oaQT/AM+eqTHH/fxnrgdb/wCCSXw3ugx0rxX4l09z0Fy8Fwo/ARof1r7mxilxmuqGZYyG1R/ff8x3Z+aevf8ABIG9j3No3xKgn9I77STHj/gSytn/AL5rzfxB/wAEqPi7pe5tO1Hw3rKL91YrySKQ/UPGAP8Avqv1zz7UuT6V2wzzGx3kn6pfpYd2fh94h/YI+O3hvcZ/AN3dxjo+n3MFzu+io5b9K8u8RfB3x74P3HW/BniDRwvVr3TJol+uWUDFf0JYpCoPVQa7ocRVl/Egn6XX+Ycx/OhpPiHV/Dtx5+male6ZOP8AlpaTvE35qRXqPhj9sP40+ENn9n/EfXXVPurf3P2xR7YmDjHtX7beI/hb4N8Yhxr3hTRda3/e/tDT4Z8/99Ka8m8T/sFfAvxSXafwDaWUrdJNMnmtdv0WNwv5iur+3MLW0r0fyY7o/P7wt/wVJ+NGhFBqJ0LxEg4Y31j5bH8YWQA/h+Fex+Ff+CvinZH4k+HRH9640vUs/lG6f+z16B4p/wCCTnww1QO+ieIPEWhynokksVzEv/ASgb/x6vHPFf8AwSJ8V2m8+G/HmkamOqrqdpLaH6ZQy0/a5LiPijyv0a/LQND6I8Jf8FQfgr4hKrqNxrPhlzwTqOnmRQfrAZDj8K9r8J/tP/CfxxsXRviD4fupn+7byXyQzH/tnIVb9K/KXxd/wTo+OnhXe8fhWLXLdOs2k30UmfojMrn/AL5rxbxX8IPHXgMufEXg/XNDVOsl9p8sSfUMygEe4NH9kYCv/Aq/in/wQsj+g2K5iuYlkikSRGGVZGBBHqDU2BX88fhX4l+L/Akofw74n1jQXBz/AMS6+lg/MKwzXt/g3/gol8c/B/lo3itNdtk/5YaxZxTZ+rgLIf8AvquSpw7WX8Oafrp/mLlP2tpa/MnwX/wV41iDy4/FngGzvc8PcaPePb49xHIHz9Nwr3vwT/wU++C/iny49UudX8KzNwf7TsTJHn2aEyce5AryKuVYylvTb9NfyFZn11mjrXDeCfjj8P8A4jhB4a8Z6LrMr9ILW+jaYfWPO4fiK7gMCODmvMlCUHaSsxDqKKKkAooooAKKKKACiiigAooooAKKKKACiiigAooooAKKKKACiiigAooooAKKKKACiiigAooooAKKKKAGMoYYIBFfNnx0/YF+Fvxs+0XyaZ/wifiGTLf2poyLGHb1lh+4/PU4DH+9X0rgGjpWtGtUoS56UmmB+LHx2/4J8/FH4M/aL+0sP+Ex8OxZb+0dGRnkjX1lg++vHJI3KO7V8yspUkEEEdQa/pAH6V4B8d/2JPhh8efPu9R0caH4ikyRrWkBYZmb1kXG2XtksN2OAwr67CcQtWjiY/Nfqv8AItS7n4e0V9U/Hn/gnZ8TPg99o1HSLf8A4Tjw9HlvtmlRH7RGvrJb8sPXKFwB1Ir5YdGjcq6lWU4IIwQa+xw+JpYqPPSkmihtFFFdIBRRRQB618Dv2o/iJ+z7frJ4V1yQaaX3zaPe5mspvXMZPyk/3kKt71+lv7PP/BRz4f8Axd+zaV4nZPA/iaTCCO9mBsp2/wCmc5wFJ/uvjqAC1fjxRXj4zKsPjNWrS7rf/giauf0fpIsiBkYMpGQQcginjFfiH+z3+3F8R/2f3t7G3vz4j8LxkA6Hqjs6IvpC/wB6L2AyvOSpr9Pv2e/20fh1+0PDDaabqH9i+JmXL6DqbBJie/lN92Udfu845Kivg8blOIwd5W5o91+vYhqx7/RSUte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Sg81xfxO+LvhH4N+G5Nc8Ya5b6LYrkJ5zZkmYD7kcYyzt7KD+Vfmb+0l/wUz8V/ENrrRfh0k/g7w+2UbUSw/tG5X1DDIhHshLf7XavRweXV8a7U1p3ew0rn3R+0L+2f8O/2d4JrXUtQ/tnxMFzHoOmsHnBxx5rfdiHT73OOQrV+Xn7Q/wC218Rv2hZp7K9vv7A8LsTs0LTHKxMvbzn+9Ken3vlyMhRXgVxcS3c8k88rzTSMXeSRizMxOSST1JqOvv8ABZRh8JaTXNLu/wBF0/MtKwUUUV7owooooAKKltbSe+uYre2hkuLiVgkcUSlmdicAADkk+lfZP7Pn/BM3xz8Sjbar44kfwPoD4f7PIm7UZl9BEeIvq/I/uGuTEYujhY81aVkB8faNomoeI9Tt9N0qxudS1C5cRw2tpE0ssjHsqqCSfpX298AP+CW/ijxeLfVfiVfN4U0psONKtCsl/Kvox5SLj13N2Kiv0H+DH7N/w/8AgHpYtvCGgwWlyyBJ9TnHm3k/+/Kecd9owo7AV6geK+KxvEFSpeGGXKu73/4BDked/CT4CeBPgdpP2Dwd4dtdK3KFmutu+5n/AOukrZZuecZwOwFeh/ypaP1r5Oc5VJOU3dvuSLRRRSAKKKKACiiigAooooAKKKKACiiigAooooAKKKKACiiigAooooAKKKKACiiigAooooAQ8UA5ozXDfED41+A/hbC0nivxbpOhsBuEN1dKJmH+zGDvb8AaqMJTdoq7A7nFA4r4m+Iv/BVf4Y+GjLD4W0vVvGFyudsoQWds3/A5MuP+/dfL/wARf+CpfxZ8V+bD4dt9J8HWrZCvbQfabgD3eXK/iEFexRyXGVteXlXnp+G47M/XOe5itYnlmkWKJAWZ3YAKPUk1414//bL+DXw28xNW8eaZNdJkG10xzey7v7pEIbaf97Ffi144+Mnjr4mzM/inxbrGvAnIivLx3iX/AHY87V/ACtDwD+z58SPiiY28MeCtZ1WCTpdR2rJb/jM2EH4tXtQyClSXNiaunlp+LK5T9A/Hv/BW/wAKacJIvB/g3VNakHC3GqTpZx59Qq+YxHsdp+lfOPjr/gp38Z/FfmR6VdaV4Tt24A0yyEkmPd5i/PuAPwrd8Bf8EqPin4h8uXxJqWjeE7c/fjeY3dwv/AY/kP8A38r6O8B/8EoPhroIil8Ta7rXii4XG6ONls7dv+Arucf9/K05smwey5n9/wDwA0R+Z3jX4xeOviPIzeJvF2s66GOfKvb2SSNf91Cdo+gAp/gv4L+PfiMyf8Iz4P1vXEY486zsZHiH1cDaPqTX7ceBf2V/hL8OfLbQfAOi288f3Lm4txczr9JZdzj869TSNY1CqoVQMAAYArKfEEILlw9LTz0/Bf5hzH45eCf+CY/xr8VeW+o2GleFYG53arfKz4/3YRIc+xx+Fe++DP8AgkNpkQjk8W+P7q6z9+30ayWHH0kkL5/74FfonmjmvLq55jam0lH0X+dxXZ8yeDf+Cc/wM8IiJpPDE2v3KdJ9YvJJc/VFKxn/AL5r3Dwl8K/BvgSNV8OeFNG0LAxnT7CKAn6lVBP411dH4V5FTE1qv8SbfqyRFUDoMU6iiucAooooAKKKKACiiigAooooAKKKKACiiigAooooAKKKKACiiigAooooAKKKKACiiigAooooAKKKKACiiigAooooAKKKKACiiigAooooAKKKKACiiigAooooAKKKKACiiigApjRq4IZQwPYin0UAec+MP2ePhj4+DnXvAmg6hK/Wd7CNZv8Av4oDD868L8Z/8ExPgr4nDtptpq/haU8g6ZftImfdZhJx7Aj8K+uqTn0rqpYuvR+CbXzHc/M3xp/wSH1WHzJPCXxAtLvP3LfWLJoMexkjL5/74FeBeN/+CeXxy8E+ZIPCY161T/lvot1HcZ+keRIf++K/a7NGa9elnuMp/E1L1X+Vh8zP52vEngrxJ4HvPs2v6Fqmg3QP+q1C0kt3z9HANdr4F/af+K/w28tfD/j3W7OCP7trLcm4gH/bKTcn6V+8mo6RY6xZyWt/ZwX1tIMPDcxLIjD3BGDXifjr9h74J/EDzHvfAen6fcv/AMvGj7rFgfXbEVUn6qa9SGf0Kq5cTS0+T/MfMfCHgP8A4KufE3QDHH4l0XRvFVuv3pAjWdw3/Akyg/7919IeAv8Agqz8L/EXlxeJdJ1rwncN96QxC8t1/wCBR/Of+/dcn49/4JHeGr3zJfB3jbUdJfqttq1ul0hPpvTyyo9yGP1r5x8e/wDBM740+D/Ml03T9N8V2yc7tJvAH2+6ShCT7Luq+TJsXs+V/d/wA0Z+pfgH9oj4Z/FBYx4X8baNqdxJ920W6WO4/wC/L4cf9816MGB6HNfzx+MPhz4t+Hd59m8S+HNV8P3GcKuoWkkG7/dLAZ+orsPh/wDtTfFj4XmJfD3jvWLW3j+7aXE/2m3HsIpdyD8BWFXh5SXNh6t15/5r/IOU/e3tQM4r8rvh3/wVo8a6P5UHjLwrpfiGFcA3FhI1lOfc53oT7BVr6h+HH/BS34M+OTFDqWo33hG9fA8vWLY+UW9pYy6ge7ba8StlOMoauF15a/8ABJsz6xorD8L+NfD/AI3sBf8Ah7XNP1yybpcaddJOn5qSK3K8lpxdmIKKKKACiiigAooooAKKKKACiiigAooooAKKKKACiiigAooooAKKKKACiiigAooooAKKKKAEPIrwL47/ALFXwx+Pi3F3qmjjRvEDgka3pAEM5b1kGNsvb7wJxwCK9960h4rSnWqUJc9OTT8gPxf+P/8AwT4+JXwVFzqOnWp8Z+GY8t/aGlREzRJ6ywcsvHJK7lA6kV8vkFTgjBr+kDGRXzh+0B+wn8NPjwtzftYDwv4mky39s6TGqGRvWaLhZPc8N/tCvscHxC1aGJXzX6r/ACLUu5+JtFfQfx+/Yg+JXwBa4vrvTf8AhIPDUZJGt6SrSRovrKn3ou2SRtzwGNfPlfYUa9LER56UrooKKKK6ACpIJ5bWaOaGRopY2DJIhwykcggjoajootcD7Q/Zz/4KXeMvhobXRvHqTeNvDqYQXTuP7Rt19pDxKPZ+T/fA4r9MPhF8c/BPxz0Eat4O12DVIlA8+2zsuLYn+GSI/Mp684wccEiv5/62/BvjfX/h7r9trfhrV7vRNVtzmO6s5TG49QcdQe4PB7ivmsdklHEXnR92X4P5f5CaP6JjzS1+d/7Nf/BUWz1T7NoPxbgXT7o4jTxJZRfuXPTM8S8of9pMjn7qgZr7/wBE13TvEmlW+p6TfW+padcoJILq0lWWKVT0KspII+lfB4nBV8HLlqxt59H8yLWNKiiiu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UdxXif7Qv7WngH9nLTXbXtR+2a5Im620KxIe6l9CwziNP9psd8ZPFXTpzrSUKau2B7FdXkFhay3NzMlvbxKXkllYKiKBkkk8AAd6+HP2lf+CnHh7wOLnQvhkkHinXVzG+sS5NhbnplMYMxHqMJ0OW6V8TftHfto+Pv2jLua1v7s6H4W3Zh0DT5CIiAeDM3Blbpy3APIVa8Dr7fA5BGNqmK1fbp8y1HudR8RPid4o+LHiObXfFmt3WualL/wAtbl8hFznaij5UX/ZUAe1cvRRX2MIKmlGCsigoooqgCiivYPgP+yr8Qv2htQVfDGjtFpKvsn1u+zFZw+vz4y7D+6gY+oA5rKpWhQi51HZLuB4+Bk19O/s8/sAfEX45G21O9tz4Q8KyYP8AaepxESzJ6ww8M/sx2qezHpX37+zt/wAE+fh78EPsuq6pCvjLxXFh/t+oxDyIH9YYeQuD0ZtzZGQR0r6nxgY7V8ZjeIN4YVfN/ov8yXLseI/AT9kP4c/s9WscmgaQL7XNuJdd1ECW7Y452nGIwfRAM989a9vP4UZzRg96+Nq1alaTnN3fmQLRRRUAFFFFABRRRQAUUUUAFFFFABRRRQAUUUUAFFFFABRRRQAUUUUAFFFFABRRRQAlIeaGYKMkgD1NeH/FT9s74Q/CLzodY8X2l7qUeQdN0g/bJ9390hMqh/3ytXTpVKz5acW35Ae48+tIWCjJIA9TX5m/FH/grbqV15tt8PvB8NkhyEv9ek82THqIYyAp+rsPavkP4nftRfFP4wNKnifxnqV5ZydbCCT7Pa49PKj2qfqQT719Dh8hxVXWpaK+9/ciuVn7DfE79sT4RfCbzY9c8aWEt/HkHT9Nb7Xcbv7pWPOw/wC+Vr5N+Jf/AAVyt0Mtv4B8FPKeQl94gm2j/vxETn/v4K+EPh58EfH3xYuRF4S8J6rroLbTPb27eQh/2pThF/Eivq/4af8ABJ/x7r4huPGXiDTfCtu2C1tbA3tyPUHBWMfUO30r1Fl+W4LXETu/X9FqOyR4j8Sf24vjN8UDLFf+M7vSrF8j7FomLKMA9VJTDsPZmNeRaF4Y8R+PtXNto2lan4h1OU7jFZW8lzMxJ6kKCT9a/Xv4a/8ABNn4NeAvKn1DS7vxffpg+drVwWjB74iQKhHswavpTw74V0XwfpyWGhaRY6PZJ9220+2SCMfRVAFTLO8Lh1y4Wl+iC/Y/H34c/wDBNf4z+Olimv8AS7LwjZPg+brVyBJj2ijDuD7MFr6i+Hf/AASV8H6SYp/GfizU/EEwwWttOiWzhz/dJO9mHuCpr72J9aUe1eNXzvGVtOblXl/nuK7PJPh9+yl8JfhgI28P+BNIguY8bbu6h+1XAPqJJdzD8CK9ZVFQAKAoHYCnYo214k6lSo+acm356ki0UUVIBRRRQAUUUUAFFFFABRRRQAUUUUAFFFFABRRRQAUUUUAFFFFABRRRQAUUUUAFFFFABRRRQAUUUUAFFFFABRRRQAUUUUAFFFFABRRRQAUUUUAFFFFABRRRQAUUUUAFFFFABRRRQAUUUUAFFFFABRRRQAUUUUAFFFFABRRRQAUUUUAFFFFAFLUdMs9Ys5bW+tYby2lGHhnjDo49CDwa8J+IX7CPwU+IolkufBdro14/S60NjZMp9diYjJ+qmvoKg1rTr1aLvTk16MD84PiL/wAEikPmzeBfHJXrss9ft8/nNEP/AGnXy78Rv2EfjV8NfNluvB1xrVkmf9L0JheqR3OxP3gHuyCv3B/Cjk17lDPcXS0k1JeZV2fzraZrPiDwFrRn0+91Lw9q1u20yW0sltPGfTIIYGvor4a/8FIPjP8AD/yob3V7bxfYJgeRrkHmPjv+9Qq5Puxb6V+t3jz4Q+CvidbGDxX4W0rXl27Ve9tEeRB/svjcv1BFfLXxK/4JV/DLxR5s/hXUtU8GXbZ2xK/2y1X/AIBId/8A5Er1lnGCxa5cVTt8r/juO6e5jfDT/grF4H10w2/jTw3qXhe4bAa6smF7bD1JwFcD2CtX1j8Ofjv8Pvi3Cj+EfF+l61Iy7vs0NwFuFHq0LYdfxUV+WvxO/wCCY3xd8DiW40OLT/GlimSDps3lXAX1MUm3n2Rmr5j8Q+E/Evw71kWut6RqfhzVIjuWK9t5LaVSD1AYA/iKbyrAYxXwtSz9b/g9Qsnsf0R4460uK/D74Xft3fGX4WGKK18WTa9p0eP9A18fbEIHQB2PmKPZXAr7A+F3/BWnw5qnk2vj7wrd6JMcK1/pDi5gJ/vGNtroPYFzXjYjI8XR1iuZeX+QrM/QHOKOfpXnnw0/aA+HfxhhV/CPi7TdXlK7jaJN5dyo9WhfDj8Vr0M14M4SpvlmrPzJFooopAFFFFABRRRQAUUUUAFFFFABRRRQAUUUUAFFFFABRRRQAUUUUAFFFFABRRRQBG8ayqVZQykYIIyDXyV+0N/wTm+H3xg+06p4cjTwP4mfLedYRD7HO3/TSAYAJ/vJtPJJDV9cEZo5rejiKuHlz0pWYH4LfHH9mD4hfs+6i0PirRHGnM+yDWLPMtnP6YkA+Un+64VvavJq/oz1fRrDxBps+nanZW+o2NwhjmtrqJZIpFPVWVgQR7GvhX9ov/glzoXin7TrXwtuk8Oamcu2iXjM1lKeuI35aIn0O5egG0V9tgs/hO0MSrPv0/4BakfltRXWfEn4V+LPhF4hk0TxfoV3oeopkqlwnySrnG6NxlXX/aUkVydfXQnGolKDumUFFFFUAV678Bf2pPH37O+qibwxqrSaW77rnRr3MlnP6kpn5W/2lIPHUjivIqKyq0oV4uFRXTA/az9m39u3wB+0Cttpcs48LeLnAB0bUJRidv8AphLwJP8Ad4br8uBmvpUflX84CSNE6ujFHU5DKcEGvs/9mX/gpN4r+FxtNB8fC48YeGVwi3jPnULRfZ2P71R/dc59GwMV8Rj8gcL1MLr5P9GS49j9ceaCM1xnwy+LfhT4xeGYte8Ia3ba1YPgMYDiSFv7kiHDI3swHr0rs+9fHSjKEnGSs0Q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5rM8Q+JNL8JaNd6trWoW2l6baoZJ7u7lEcUa+rMeBXiP7Sf7ZvgX9m+zltr+5XXPFTJug0CxkHm8jhpm5ES9OTyR0U1+Tv7QH7Uvjz9o3WDceJNSMOkxOWtNEsyUtLf0O3Pztj+Nsnk4wOK9zAZRWxtpS92Hfv6FJXPrb9qD/gp/Nd/a/DnwiDQQcxy+J7qLDuOh+zxsPl/33GfRRwa/PbV9Yv9f1O51HU7yfUL+5cyT3V1IZJZXPVmYkkn3NU6K/Q8JgaODhy0l8+rLSsFFFFdwBRRT4YZLmZIokaWV2CqiDJYnoAO5ouAyuk8AfDjxP8AFLxFBoXhTRbvXNUm6QWsedo/vO3RFHdmIA7mvrb9mv8A4Jm+K/iOLXW/iJJP4O8PPiRdPCj+0blf90jEIPq4Lf7Pev0w+Fnwc8H/AAZ8Ox6L4O0O20azGDIYlzLOw/ikkOWdvck46DAr5jHZ5Sw94Ufel+C+Ymz45/Zv/wCCXejeGfsuufFW5j1/UhiRNBtHIs4j1xK/DSkegwvUHeK+8NK0uy0TT4LDTrSCwsbdBHDbW0YjjjUdFVQAAB6CroOTR2618JicZWxcuarK/wCSIvcdRRRXIIKKKKACiiigAooooAKKKKACiiigAooooAKKKKACiiigAooooAKKKKACiisPxV400HwNpUmqeIdZsdD06P711qFwkMYPpliOfahJydkBtYo/Gvif4v8A/BUz4d+DTPZ+DLC78b6iuVFwM2lkD/vuN7Y9kwezV8R/Fv8Ab8+MPxYM1u3iE+F9JkyPsGgA2wx6NLkyNx1G7B9K93DZLi8Rq1yrz/y3Ksz9Zfir+0t8NfgvE/8Awlni7T9Ou1GRp8cnnXben7lMvg+pAHvXxl8WP+CtkUXnWnw58JNM3IXU/ED7V+ogjOT7EuPcV+f/AIR8BeLPifrZsvDmi6n4k1KRtzpZwPO3J+85AOB6k8V9c/Cb/glV8QfFXk3XjXVrHwZZNgtbRkXl5j02oRGv13kj0r3FluXYFc2Knd/10WpVktz57+Kf7VnxU+MrTR+JfGF/NYSZB02zb7Na49DFHgN9WyfesH4bfAv4gfF+5WLwh4T1PW1LbTcwwlbdD6NM2EX8WFfrf8J/+CfXwc+Fghnfw/8A8JXqceD9s8QMLgZ9ocCIc9MqSPWvo6zsrfT7aK3toI7a3jUKkUShVUDoABwBWVXPaNBcmEp6fcvuX/AFzdj8v/hd/wAEmfFWrCG68d+KLLQIDhmsdLQ3Vxj+6znain3G8V9f/C79gf4MfC7yZofCyeIdQjx/pviBvtbE+vlkCIH3CA19FGgZr5/EZpisTpKdl2WhN2V7SzgsbeOC2gjt4I1CpFEoVVA6AAcAVZoory9xBRRRQAUUUUAFFFFABRRRQAUUUUAFFFFABRRRQAUUUUAFFFFABRRRQAUUUUAFFFFABRRRQAUUUUAFFFFABRRRQAUUUUAFFFFABRRRQAUUUUAFFFFABRRRQAUUUUAFFFFABRRRQAUUUUAFFFFABRRRQAUUUUAFFFFABRRRQAUUUUAFFFFABRRRQAUUUUAFFFFABRRRQAUUUUAFFFFABRRRQAVjeJfCOh+M9NfT9e0ew1uwf71tqFsk8Z/4CwIrZopptO6A+RPij/wTJ+EXjwTXGhwXvgrUXyQ+ly+Zblv9qGTIA9kKV8gfFP8A4JdfFLwWJrnwxcaf42sEyQtq/wBmusDuYpDt/BXY+1fryTR25r18PnGLw+nPzLs9f+CO7P53fEnhDxR8NdbFprmk6n4b1WFtyx3kElvKpB4ZcgH6EV7Z8KP2/fjJ8KjDAniRvE2mR4H2HxCpuhj0EuRKOOgD49q/ZzxR4N0Hxvpb6b4h0ew1vT5PvW2oWyTxn32sCM+9fKHxZ/4Je/C7xx5114XmvfA+ovkgWjG5tCfUxSHI+iuo9q96GdYTFLkxlP8AVf5oq99zA+E//BVvwL4lENp440S+8IXbYDXltm8tPcnaBIv0Ct9a+v8AwL8TPCfxO0waj4U8Radr9pgbnsbhZChPZ1Byp9mANfkh8WP+Cbnxf+GwmudL0+DxrpaZIm0Vy04X3gbDk+yb/rXzlY6j4l+G3iIy2lzqnhjXbNtpaJ5LW5hb04wyn2pyyjBYxc2EqW/Ff5oLJ7H9EoHFAGK/ID4R/wDBT34o+AzDa+J0tPHOmJgH7YPIuwvoJkGD9XVj719vfCD/AIKJ/CH4peTbXurP4N1d8A2uvARRFv8AZnBMeP8AeKk+leBicoxWF1cbrutSbM+oqKrWd5b6hbRXFrPHc28qh0licMrqehBHBFWa8cQUUUUAFFFFABRRRQAUUUUAFFFFABRRRQAUUUUAFFFFABRRRQAUUUUAFFFFAHI/Eb4WeFPi34cm0TxbodrrmmyciO5T5o26bo3GGRv9pSD71+bP7R//AATA8Q+D/tWufC+aXxNpK5kbRbggX0I64jPCzAenDdAAx5r9VKQ16GEzCvgnek9Oz2GnY/nG1DT7rSr2ezvbaWzu4HMcsE6FHjYHBVlPII9DVav3S/aE/ZF+Hn7RFk769po0/Xwm2HXtPAjukwPlDnGJFH91gcDOCvWvyz/aO/Yh+IH7PEs9/cWv/CReE1b5Nd06MlEHbz05MR6cnK84DE19/gc4oYu0Ze7Ls/0Zadz55ooor3hhRRRQB13wx+LHiz4O+Jodd8Ia1c6NqMeAzQtlJlznZIh+V19mBFfqJ+y//wAFIPCnxYFroPjo2/hDxW+I0nZ9theN/sux/dMf7rnHTDEnFfkbRXlY3LaGNj76tLut/wDgiauf0gBgwGCCD3FOPFfjV+y//wAFA/GXwKa00PXzN4u8FphBZ3En+k2adP3Eh7Af8s2+XjAK8mv1W+EHxy8GfHXw1Hrfg7WItSgAAntz8lxbOf4JYzyp6+xxkEjmvzvG5ZXwL99Xj3W3/AJasegUUUV5Z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d6O9eK/tFftWeCP2btFM2v3ovNbmQtZ6HZsGuZ/Qkf8s0z/G3HBxuPFXTpTqzUKau2B6x4g8QaZ4V0e71bV7630zTLSMyz3d3KI4olHUsx4Ar82/2qf+Cm11qxvPDXwjaSyszmKfxPKm2aUdD9nQ/cH+2w3egXAJ+Xf2jP2svHH7SWsmTXLw2GgRSFrTQbNyLaH0Zv+ej4/jb1OAoOK8Vr7zL8ihStUxPvS7dF/n+RaRYv9QutVvZ7y9uJbu7ncySzzuXeRiclmY8kk9zVeiivrkraIoKKKKACitHw/wCHdU8WazaaToun3Oq6nduI4LS0iMksjHsqjk1+if7Mf/BLxIhaeIfi7JvfiSPwzZy/KPa4lU8/7iH0yx5FcGLx1DBR5qkvl1YN2Pjv4A/sr+Pf2i9WEPhrTDDpMb7brW70GO0g9Rux87f7KgnkZwOa/VP9m/8AYe8A/s7wwagluPEni0KN+uahGCYm7+RHyIh78tyctjivftC0HTfC+lW2maTY22mabbII4LS0iWKKJR2VVAAFaIr8+x2cV8ZeEfdh2XX1ZDdwpaKK8IkKKKKACiiigAooooAKKKKACiiigAooooAKKKKACiiigAooooAKKKKAEzmjFUtT1Oz0Wxnvb66hsbSBS8s9xII441HUsx4A9zXyZ8af+CmPwx+G3n2Phky+PNZTKgae3l2at/tXBB3D3jVx7it6GGrYiXLSi2B9gZwK8X+Mf7X3ws+ByzQ+IvEsE2qxg/8AEn03Fzdk/wB0opwh/wB8qPevyx+M/wC3x8W/jGZ7V9cPhfRJMj+zdBLW4ZfR5c+Y+R1Bbaf7oryT4d/CTxp8X9X+weEfDuo+ILot+8a3iJjjz3kkOFQe7ECvqcPkChH2mLnZdl+rZXL3Pr/4xf8ABVrxf4i8+y+HuiW/hazOVXUb/F1eEdiFI8tPoQ/1r418YePfFnxT10X3iPWtS8SapK21Gu5nmbk8KgPQeiqAPavuX4Of8Em9U1DyL74l+JU0uI4ZtJ0TEs2PRpmGxT/uq496+4/hN+zJ8NfgjDH/AMIn4VsrO8VcNqU6+fdt6/vXywz6KQPaul5hl2XrlwsOZ9/+C/0HdI/Kb4Qf8E+fi/8AFfyLmXRB4T0iTB+3a+TAxX1WHBkPHTKgH1r7e+EX/BLr4Z+BxDd+Lbm88cakuCUnJtrMH2iQ7j/wJyD6V9n4oxXhYnOcXiNFLlXl/nuTdmP4Y8IaJ4K0qPTPD+kWOiadF9y10+3SGNf+AqAK2aKK8Rtt3YgooopAFFFFABRRRQAUUUUAFFFFABRRRQAUUUUAFFFFABRRRQAUUUUAFFFFABRRRQAUUUUAFFFFABRRRQAUUUUAFFFFABRRRQAUUUUAFFFFABRRRQAUUUUAFFFFABRRRQAUUUUAFFFFABRRRQAUUUUAFFFFABRRRQAUUUUAFFFFABRRRQAUUUUAFFFFABRRRQAUUUUAFFFFABRRRQAUUUUAFFFFABRRRQAUUUUAFFFFABRRRQAUUUUAJjiuH+JHwU8DfF2w+yeMPC+m64gXaktzCPOjH+xKMOn/AAEiu4PNAGKcZSg7xdmB+fPxe/4JN6FqnnXvw58SzaLcHLLpmsgz25Posqjeg+oc18RfFz9k74pfBNppfEvhW7GmRk/8TWxH2m0I9TImdn0fafav3jximPGkqlWUMpHIIyDX0GGzzE0dKnvLz3+8dz8CfhR+0V8RfgldK/hHxTfabbhtz2DP5trIe+6F8pn3xn0NfcPwd/4Ky2tx5Fj8S/DLWrnCtq2g5dPq8DnIHclWb2Wvo34w/sHfCL4w+fc3GgL4d1iTJ/tLQcWzlvVowDG/PUlcn1FfDPxl/wCCXXxG8Cie98G3dt440xMsIYgLa9Uf9c2O1v8AgLEn+7XsrE5ZmWlZcsvu/H/Mq6Z+nHwz+Nfgb4w6Z9t8HeJrDXYwoZ4oJcTRD/ppE2HT/gQFdyea/ndmg8UfC/xPtlTVfCviGxfOGElpdQN69mU19U/Bb/gp58SfABgsfF8UHjrSEwpe5IgvUX2mUYb/AIGpJ/vCuHEZBNLnw0uZduv37MXKfrwOKXrXz58F/wBuL4T/ABs8i1sNeXQ9blwP7J1vFtMW9EYkpIfQKxPsK+glIYZHNfL1aNShLkqRafmSOooorMAooooAKKKKACiiigAooooAKKKKACiiigAooooAKKKKACiiigAqC4t4ruF4Zo1likBV43UFWB4IIPUVPRQB8NftL/8ABMzw18QRd698N2g8J+IGzI+lsCNPuW/2QBmEn/ZBXp8o5NfmV8R/hf4p+EniWfQPFui3WianFz5dwvyyLnG9HHyup/vKSK/oZIrh/ip8G/CHxp8NSaH4v0W31eybJjaQYlgY/wAcUg+ZG9weehyOK+lwGeVcPaFb3o/iv8/mUmfz60V9k/tO/wDBOHxb8JPteu+CTceMfCqZkeFEzf2af7aKP3ij+8gz1JUAZr43IKkgjBHY199hsVSxUOejK6/rcvcSiiiuoArpvh78SfEvwp8S23iDwprNzouqwH5Zrd8B1zyjqeHU45VgQfSuZoqZQjNOM1dMD9b/ANlf/go34b+LK2nhzx41t4V8WtiOO7LbbG+bttYn905/uscHs2TtH2kCpGRyK/m+6V9f/sq/8FDfFHwUNn4e8Xm48V+C0xGgd915Yp0/dOx+dQP+WbHsNpXofiswyHerhf8AwH/L/IlrsfsGc0dRXIfDX4peFvi/4Xt/EHhLWLfV9Lm48yFvmRsZKSIfmRhnlWANdf3NfEyjKDcZKzRA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JioZp47aJ5ZHWONAWZmOAoHUk1yHxU+LfhX4MeFbjxF4t1eHStNh4XecyTvjIjjQcux9B9TgAmvya/at/b18V/tAS3WhaKZvDHgYkr9gjfFxer2Nw47Hr5Y+Ud9xANepgctrY6Xuq0er/rcaVz6c/ax/4KWaf4U+2eFvhRLBq+rjMVx4iYCS1tj0IgB4lb/aPyDtvzx+ZviLxJqvi/W7vWNb1C51XVLtzJPd3cpkkkY9yx5rNor9HweAo4KHLTWvV9WaJWCiiivSAKKK0/DfhnVvF+t2mj6Hp1zquqXbiOC0tIjJJI3oFHNTKSiryAzK+gv2av2LPHX7R13FeWsB0Dwmr4m169jOxsHlYU4MrdemFHdhX1t+y1/wTHsdDNp4l+LYi1LUFxJD4ahfdbxHqPtDj/WH/YX5eOS4OK+/7GwttLsobS0gitbWBBHFBCgRI1AwFVRwAB2FfH5hn0YXp4XV9+ny7kt9jyn4AfsueA/2dNH+z+GdNWXVJUC3Ws3gEl3ceoLY+Vc/wLgcDOTzXsPelor4epUnVk51HdsgKKKKgAooooAKKKKACiiigAooooAKKKKACiiigAooooAKKKKACiiigBBRmuK+Jvxj8GfBvRjqfjHxFZ6JbEExrPJmWYjqI4xl3PsoNfAfx0/4KuXt4bjTfhZoosYuVGuaygeU+8cAJVfYuWz3UV34XAYjFu1KOnfoNK5+h3jXx/4d+HWhy6t4o1ux0LTY+tzfTrGpP91c/eb0AyT6V8PfG7/gq3oejG4074Y6G2vXAyo1jVlaG1B9UhGHcf7xT6Gvzq8Z/EDxf8XPEQ1DxJrOo+JdWnbZGbmRpWGTwka9FGeiqAPavoj4H/8ABN34n/FT7Pf69AvgTQpMMZ9VjJu3X/Ytxhs/75T8a+op5Tg8DH2mNnfy2X+bKslueK/Fr9of4hfHG/M/i/xNeanCG3R2Ct5VrF6bIVwoPbOMnuTXW/Bb9i74rfHIwXOj+Hn0zRZcH+2dYzbWxX+8mRukHuitX6f/AAS/YL+FHwXFvdx6MPE2uR4b+1NcCzlW9Y48bEwehA3D+8a+jQNowBge1ZV89hSj7PBQsu70+5IObsfFXwW/4JdfD7wN5F942up/HGqrhjbsDb2KN/1zU7nx/tNg/wB2vsPw94b0nwnpcOm6JplppGnQDEVpYwLDEg9lUACtQ/WjFfLV8XXxMr1ZN/l9xAtFFFcwBRRRQAUUUUAFFFFABRRRQAUUUUAFFFFABRRRQAUUUUAFFFFABRRRQAUUUUAFFFFABRRRQAUUUUAFFFFABRRRQAUUUUAFFFFABRRRQAUUUUAFFFFABRRRQAUUUUAFFFFABRRSUALRRRQAUUUUAFFFFABRRRQAUUUUAFFFFABRRRQAUUUUAFFFFABRRRQAUUUUAFFFFABRRRQAUUUUAFFFFABRRRQAUUUUAFFFFABRRRQAUUUUAFFFFABRRRQAUUUUAFFFFABRRRQAUUUUAcZ8RvhB4N+LmknT/GHhuw163wQhuoQZIs9THIMOh91INfDnxp/4JP2V35+ofDDxCbKTlho+uEvGfZJ1G5fQBlb3YV+ivajPvXdhsdiMI/3c7Lt0+4d7H8/vxU+Avj/4J6j9l8YeGb7RwW2x3bJvtpT/ALEy5RvoDkdwK774JftwfFb4H+Ra6frja7oUWB/Y+t5uIVX0Rsh4/YKwHqDX7a6to1hr2nTafqdjb6jYTrsmtruFZYpF9GVgQR7Gvj/42f8ABMP4dfEL7Rf+DZpfAmsPlhFbr51i7e8ROU9PkYAf3TX09LOsPio+yxtP57r/ADX4lX7lv4If8FMfht8S2t9P8U7/AAFrL4X/AE9/Msnb/ZnAG3/toFA9TX1zYaha6rZQ3VncxXlrMoeOeBw6Op6FWHBHuK/Dn43fsZ/FH4ENPca3oD6jokZJ/trSM3Frt9XIAaP/AIGq+2a574O/tLfEb4EXqyeEfElzZ2e7dJpk586zl9d0TZUE/wB5cN6EUquS0MTH2uCn8t19+6C3Y/fKjPFfCXwK/wCCpnhLxb9n034jac3hHUmwp1G0DT2Dn1I5ki/HeO5YV9s+HfEuk+LtJg1TRNStNX02dd0V3ZTLLE49mUkGvlcRhK+Fly1Y2/L7ybWNWiiiuUQUUUUAFFFFABRRRQAUUUUAFFFFABRRRQAUUUUAFFFFABRRRQAmPxr5R/ac/wCCfvgv47C61vRFi8IeMny5vbaL/Rrt/wDpvEO5P8a4bnJ3dK+r6St6Ferhp89KVmB/P58ZPgV40+A/iVtF8YaPLp8pJNvdJ89tdKP4opBww6cdRnkA8VwFf0N+P/hx4a+Kfhi48P8AirRrbWdJuB80Fymdp7MjDlGGeGUgjsa/Lz9qX/gm74i+GH2vxH8PPtHirwuuZJbDbuv7Je/ygfvkHqo3DuuAWr77L87pYi1Ov7svwf8AkWmfE9FKylGIYEEcEGkr6goKKKKAO8+Dnxv8Y/AjxTHrvg/V5NPuOBPbt81vdID9yWPow6+4zkEHmv1q/ZY/bl8IftE20Gk3bR+G/G4T95pNxJ8lyQOWt3P3x32H5hz1A3V+LNS2t3PY3MVzbTSW9xE4kjliYqyMDkEEcgg968bH5XRxsbvSXf8Az7iauf0e5ozx1r8y/wBk3/gpfcaYbPwp8XJnu7PiK28UKpaWPsBcqOXH/TQfN/eDZLD9JdJ1ax17TLbUdMvIdQsLmMSwXVtIJI5UIyGVhkEH1FfnGLwVbBz5aq9H0ZDVjQooori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BcXEVnBJPPIkMUal3kkYKqqBkkk9AKAJsmvmr9qv8Abd8Jfs32MumwMniHxtImYdGgk+WDI4e4YfcXuF+83GAAdw+ff2u/+ClMente+EfhHcpPccw3fikAMiditqDwx/6anj+6Dww/NzUNQutWvri9vrmW8vLhzLNcTuXkkcnJZmPJJPOTX1uW5HKraridI9ur9exSR2fxh+Nni/46+K5df8X6tJqF0crBAPlgtUJ+5FH0Vf1PUknmuEoor72nTjSio01ZIsKKKKsAoqaysrjUryG0tIJLq6ncRxQQoXeRicBVUckk9hX6Gfspf8EzJb82fij4uxvbWxxLb+F432yOOoNy45Uf9M1OfUjBWuHFY2jg4c9V/Lq/QG7HzD+zZ+x/45/aT1RX0q2/snwzFJtutfvUPkJjqsY6yv8A7K8DjcVyDX61/s+fss+Bf2cdEFv4csBPq8qBbzW7wB7q4Pcbv4Ez/AuBwM5PNep6Lomn+HdLtdM0uyg07T7WMRQWtrGI4okHRVUcAewrQxX5zj81rY12+GHb/PuZt3FooorxhBRRRQAUUUUAFFFFABRRRQAUUUUAFFFFABRRRQAUUUUAFFFFACUhPvXE/FH4y+DPgxoTat4x1+00S2IPlpM+ZpyP4Y4xlnPsoNfnh8ff+CqOva+bnSfhdpv/AAj1gcp/bWoosl449Y4+Uj+p3n/dNehhcvxGMf7uOnd7DSufoP8AFf45+B/gjo/9o+MfENpo8bKTFA7b7ifHaOJcu/4DA7kV+fHx4/4Kqa/4h+0aX8MNLHh2xOU/tnUlWW8ceqR8pH+O8/Svia4uvFfxa8Xb5pNV8WeJdRkwMmS6up29B1Y/Svsj4C/8EtPFni8W2qfEfUB4S0tsP/ZdoVmv5F9GPKRceu49ior6mGXYHLoqeLlzS/rZdfmVZLc+N9R1XxX8WPFnn3lxqvivxFfuFBcyXVzM3ZVHLH2A/Cvrb4Ff8EvfHPjr7PqXj27XwTo7Yb7GoE1/IvpsB2x59WJI7rX6P/CD9nfwB8CdNFr4O8O22nTOu2a/kHm3c/8AvytliM87QQo7AV6ViuLFZ9NrkwseVd+v3bIXMeQ/Bf8AZV+GvwGgjPhfw5ANTVdr6xegT3r+v7wj5c9wgVfavXiPSgHNFfK1Kk6r5pu78yRaKKKkAooooAKKKKACiiigAooooAKKKKACiiigAooooAKKKKACiiigAooooAKKKKACiiigAooooAKKKKACiiigAooooAKKKKACiiigAopCQOppPMUnG4Z+tADqKKKAGnAHNNzg57fWlPevmj4lftzeG/h74r1Tw83h/Vr2+0+YwSMfLSNmHdTuJI+oFYVq9LDx5qjsj0sBluLzSo6WDpuckru3Y+mBmlIr4W1b/go/fSBl0zwVBD6Pc35fP/ARGP51xOq/8FAfiTelltbbRtPXsY7Z3Yfi0hH6V5cs4wcdpN/J/qfY0eAc9q/FTUfWS/S5+jpPFIGDdDn1xX5X6v8AtffFrWAwl8Wy26HottbwxY/EID+tfTn7BXxJ13x1Z+MYNf1i81e6tZbeWN7yZpSiurghcngZToPWjD5rRxNVUoJ69x5rwRj8nwMsdiJxajbRXe7S6pdz64ooor2z87CkNLRQBGByO/rSj8qMciuL+JvxY8NfCPQX1XxFqC2sfPlQKd007D+FE6sf0HcgVE5xhFyk7JG1GhUxFSNKlFyk9Elq2dp0rL13xRo/hi0N1q+q2emW46y3c6RJ+bECvz7+LH7d3jDxdPLaeFF/4RbSuVEgCyXUg9S5GE+ijI/vGvm/V9c1HxBeyXmp39zqF1IcvNdzNK7fVmJJr53EZ3Spu1Jc3nsj9byvw3x2JiqmOqKkn0XvS+eqS+9n6k6x+1r8J9CYifxjaTEf8+cclx+sasKwpf24fhIhG3XbmQf3l0+fH6qK/MaivKlnmIe0V+P+Z9pT8NMrivfqzb9Uv0P1G0/9tH4R3z7P+EoMLHoJrG4Ufnsx+td74Z+Mngjxk6RaN4p0rUJn+7BFdJ5h/wCAE7v0r8fKASpyDg+1aQz6qvjgn96/zOfEeGWBkv3FeUX52a/BL8z9tUcN0IJ9qOhNfk78N/2mfiD8MJohpuuzXlghGdP1EmeEj0AY5T/gBFfcXwI/a+8NfGB49KvwPD3iVhhbKZ8xzn/pk/GT/snB9M4Jr3cLmlDFPl+GXZ/oz8yzrgrM8mg61lUprdx3Xqt1+K8z6CFLSAggYOaWvZPz8KKKKACiiigBueOKQH0oJCjkgCuM8VfGXwR4IlaHXPFOmWFwnWCS5XzR/wAABLfpUSnGCvJ2RtRoVcRLlpRcn2Sbf4Ha4ox6V4Ne/ttfCO1ZlTxDNcFeP3On3H8ygos/23PhHc4D+IZrcn/nrp8/9ENcv1zD3t7Rfej2f7Aza3N9Vn/4C/8AI93zn60vavP/AA98evh74raOPTfF+kzSv92F7pI5D/wBiG/Su9SRJkBRww7FTXVGcZq8Hc8ethq2HfLWg4vs01+ZLRSUtWYBRRRQAUUUUAFFFFABRRRQAUUUUAFFFFABRRRQAUUUUAFFFFABRRRQAUUUUAFFFFABRRRQAUUUUAFFFFABRRRQAUUUUAFFFFAEciLIpVgGU8EEZBr5k+Of/BPr4W/GUXF7a6d/wh3iCTLDUdFRUjdvWSD7jc8kjax/vV9PYBo6VrRr1aEuelJpgfil8dP2Afin8FftF9Hpv/CW+Ho8t/aeio0jIvrLD99OOSQGUf3q8m+Ffxx8dfBLWP7Q8HeIrzRpCwMtujbrefHaSJso/wCIyO2K/oFIzXz18ef2Hfhf8dhc3t5pI8P+IZct/bOjhYZXb1lTGyT3LDdjowr6zDZ7GpH2eNhdd1+qK5u54L8Bv+Cqmga8bXS/ifpZ8P3pwn9s6YjS2jH1eLl4/wDgO/8AAV9y+F/F2jeNtEg1fw/qtnrOmXAzHd2Myyxt+Kk8+o6ivx7+PX/BPP4m/Bn7RqGm2v8Awmvh2PLfbtJjJniUd5bfll45JXcoHUivFfhd8afHHwT1z+0vCHiC80S43DzYY23QzY7SRNlXH1Bx2xW1XKMLjY+1wM7eXT/NDsnsf0E0dq+AvgD/AMFTtA8RNbaV8UNNHhy/bCDWdPVpLNz6vHy8f1G8f7or7o8O+JdK8XaRb6rompWmraZcLvhu7KZZYpB6hlJBr5PE4OvhJctWNvPp95NrGtRRRXIIKKKKACiiigAooooAKKKKACiiigAooooAKKKKACiiigApMZpaKAPkn9qT/gn74R+Oq3eu+HhD4T8bPlzdRR4tb1v+m8a9GJ/5aLzzkhuBX5TfFf4O+Lvgn4pm8P8Ai/R5tKvkyY3YborhM/ficcOvuOnQ4ORX9B3euJ+K3wg8J/GrwvN4f8X6PDqtg+TGzjEsD44eJxyjD1H0OQSK+jy/OauFtTq+9D8V6FJ2P586K+rf2qv2A/FfwEe613QPP8VeCFJc3ccebmyX0nQfwj/novy8chcgV8pV+g4fE0sVBVKUrosKKKK6QCvf/wBmL9snxn+zZqaW1tK2ueEZZN1zoN1IdgyeXhbnyn9wMHuDwR4BRWFahTxEHTqq6YH78fA/4/eDv2gfCya34S1IXAUAXVjNhLqzc/wypnjvgjKnBwTXpXf2r+ef4afFDxP8IfFdr4j8J6tPpGqW54kiOVkXukinh1OOVIIr9bP2S/27/DX7QkFtoOuGHw546C4Niz4gviBy1uxPXv5Z+YdiwBI/PMyyephL1KXvQ/FepDVj6tooor5w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UY5rxb9o/9qXwd+zV4cN5rtx9t1q5Qmx0S2cfaLlumT/cjz1c8dcAng6U6U601CmrtgegfEX4keHPhP4VvPEfirVodJ0i1GXmmPLN2RFHLseygEmvyS/a3/by8SftAz3Ph/QPP8N+Aw237Gr4uL8A8NcMO3fywdo7liAR5L8f/wBo7xj+0Z4qbVvE97i1iLCx0q3JW2s0PZF7seMuck464AA8tr9Cy3JYYa1WtrP8F/wfMtKwUUUV9OUFFFFABXoPwW+BHjH4++K00Lwjpb3kowbm8kyltaIf45ZMYUdcDknGACeK9q/ZO/YJ8UftATWuva95/hrwLuDfbXTFxfDutup7dvMPyjsGIIH6z/DL4W+F/g74Vt/DvhPR4NH0yDnZGMvK+OXkc8uxxyxJP4AV8zmOc08LenS96f4L1/yE3Y8c/Zd/Yh8Hfs5WsOpOieIfGbJiXWrmIYhJHK26HPljtu+8ecnB2j6Tzzilor89rVqlebqVXdszCiiisgCiiigAooooAKKKKACiiigAooooAKKKKACiiigAooooAb26Uv4Vna3ren+HdLuNS1a+t9N062QyT3V3KsUUSjqWZiAB9a+FP2h/+CpOheGvtOjfC2yTxDqIyja5fIy2cZ6ZjThpT7navQ/MK6sNg6+Lly0o3/JfMdrn2t46+I3hr4YaBNrXirW7PQtMi63F5KF3H+6o6sx7KoJPYV+fH7Qf/BVW5uvtOj/CbTTaRcofEWqxAyH3hgOQvs0mfdBXw38Q/ij4y+NPif8AtTxVrV94h1WZtkSytkJk/cijX5UGf4VAFfSn7Pv/AATT8ffFD7LqvjIv4F8Ovh9lzHuv51/2YT/q8+smCOu1hX11LK8Jl8fa42Sb7dPu3ZVktz5f1rXvFnxc8W/atRu9U8V+Ir9wimQvc3ErHoijk/RQMDsK+wP2fv8Agl14t8bG21b4j3jeD9IbD/2bBtk1CVfQ9Uhz77mHQqK/Qf4K/syfD34AackHhLQoob0psm1W6xLeT+u6UjIB/urtX2r1YiuPF59Jr2eFjyrv1+S2Qm+x5v8ACD9n3wF8CtK+x+DvD1tprsoWa9ZfMup/9+VssRnnGdo7AV6Pz+FKKP1r5Sc5VG5Td2+5ItFFFIAooooAKKKKACiiigAooooAKKKKACiiigAooooAKKKKACiiigAooooAKKKKACiiigAooooAKKKKACiikoATOaM8U0sq9SBXKeKfip4P8F5GueJNN0xx/wAs7i5RXP0XOT+AqZSjBXk7I1pUaleXLTi5PsldnWDjvSkZ96+cPFf7ePw00DcumzX/AIglHGLO2KJn3aUpx7gGvJ77/gopfXutWcWn+Fraw003CLPNeXDSyGLcNxUKFCtjOOW59a86pmOFg7OafpqfVYbhLOsVHnjh2l/e0/B2f4H3TRUUMgmhRwQwZQcjoalr0z5B6aDK8j/aD/aAtvgHpOmXtzo0+ri/leFBDKIwjKAfmJB65PbtXrZHBFfL3/BQjSDe/BvTrxBk2Wqxu3srRyKf1K1x4yc6VCc4PVI9/h/DYfGZpQw+KV4TlZq7W+2q13seZav/AMFHdYnDDTPBtnaHs1zePN+gVK4nVf2+PidqAYW50nTgeht7RmI/77dq+b6K+BlmWKnvN/l+R/UNHg7I6D93DJ+t3+bZ65q/7WPxX1oMJ/GV3Ep/htYoocfiiA1Z+C3xf8V3Pxp8Gy6t4n1fUYZNThheO6vZZExI4Q5DMRj5q8arR8NaodE8RaXqKkhrS6iuAR6q4b+lYwxdX2kZTm3Z92d+JyTALC1KdChCLcWtIpbq3RH7TKcqD7UtQ2riS2icEMCoII71NX6ej+MWrOw0c1+XP7aGknS/2iPErbdsd2ILhfxhQE/99K1fqNX52/8ABQnSTafF/Sr4LhLvSkXPq6SyA/oVrwc6hzYW/Zr/ACP0/wAOq/sc65P54yX5P9D5booor4E/qMK+sf8AgnZrP2b4leItMLYF1pgmx6mOQD/2oa+Tq98/Yd1b+zP2hNHg3YF/bXFsffEZk/nHXo5dLkxdN+f56HyPFdH6xkmKh/db/wDAdf0P08ooor9MP46E60YFA6VU1G+g0qxnu7mVYLeCNpZJHOFRVGSSfQAUDScnZHAfHT406R8EPBk2sX+Li9kzFY2Cth7iXHT2UdWbsPcgH8ufiN8R9d+Kfii513xBeNdXcxwkY4jhTtHGv8Kj/wCuckk10n7QXxivPjR8RLzV3kddLgJg063Y8Rwg8Ej+833j7nHQCvNK/Psyx8sTU5Iv3Ft5+Z/VXB/DFPJsKsRWjetNav8AlXZfr5hRRRXhn6OFFd98Hvgr4j+NfiFtM0KFVhiAa6vpsiK3U9CxHUnBwo5OD2BI+vNG/wCCdHhWGxQat4m1e6u8fNJaCKFM+ysrn9a9LD5fiMTHmhHTufIZtxXleTVPY4mpefZJtr17fM+BaK+tPjF+wVqfhPSJ9W8G6nLr0MCln064jC3G0dSjLw5/2cKfTJ4r5LZSpIIwRwQawxGGq4WXLVVj1MqznA51TdXB1Oa2/Rr1T1/zCnwzSW8ySxO0UqMGV0OCpHQg9jTKK5D2mlJWZ+hf7Hf7Tr/EW0Twf4muQ3iS1j3Wt3Ieb2JRyD6yKOT/AHhz1BNfVWASDX4ueG/EV94U16w1nTJzb39jMk8Mg7MpyM+o7EdxX67/AAs8dWvxK8A6L4ktMLHf26yMgbOx+jp/wFgy/hX3uU414iDpzfvR/FH8xcd8OwynExxeGjalUeq6Rlvp5PdL1OvopB0pa+gPysYTgV4x8cf2pPCvwVhaznc6t4hZN0elWrjcuehlbkRj65J7A1y37XX7Sh+EGjR6FoUinxXqEZKSHDCzi6eYQerE5Cg8cEnpg/nDf39zqd7Pd3lxJc3c7mSWeZyzuxOSxJ5JJ7185mOafV37KlrLq+3/AAT9a4R4K/taKx2OuqPRLRy+fRfi+h698Uv2sPiB8T5pI5NVfQ9LOQthpbNECPR3B3P7gnHsK8bd2dizEsx5JJyTSUV8ZVr1K0uapK7P6HwWXYTL6apYSmox7JW+/v8AMKKKKwPSAHFdx4H+Nvjj4cyxnQPEt9ZQxni1aXzID/2yfK/pXD0VrCpOm+aDs/I5MRhMPioOFempRfRpNfcz7p+D37f1nqM0GnePrFdOlYhRqtirNCT6vHyy/VS30Ar6+0jWLHXtNt7/AE66hvbOdBJFPA4dHU9CGHBFfixXr/7P/wC0jr/wO1hURn1Lw5M+brS3fgeskRP3H/Q9D2I+kwWcyi1DEarv1Xr3PxziLw+pVYSxGUrll/J0fpfZ/h6H6rZx/WkUZrnfA3jbSviL4Xsde0S5W6sLtN6OOqnurDswOQR2Irohxn1r7KMlJKUXoz+falOdGbp1FaSdmnumiSikFLVEBRRRQAUUUUAFFFFABRRRQAUUUUAFFFFABRRRQAUUUUAFFFFABRRRQAUUUUAFFFFABRRRQAUUUUAFFFFABRRRQAUUUUAFFFFACHpXz58ev2Ivhl8e1uLy/wBKGheI5Mka3pAEUzN6yrjbL7lhuxwGFfQfWkPFaU61ShLnpyafkB+LHx//AGAPiX8Dzc6ja2Z8YeGY8t/amkxlniT1mg5ZOOSRuUd2ryj4RfH3x58CtX+3eDvEFzpgZg01kT5lrce0kTZVuOM4yOxFfv8AYHevmn9oH9gf4a/HMXGoRWX/AAiXieTLf2tpUaqsrnvNDwsnuRtY/wB6vrMNnkakfZY2N0+tvzX9ehSfc81/Z8/4KfeEPHpttI+IkCeDdabCC/Ql9Omb1LHLQ/8AAsqO719radqFrq1jBeWNxDd2s6CSKeBw8cinkMrDgg+or8Qvj9+xZ8Sf2fZZ7vU9L/trw4hyuu6UGlgC9vNGN0R6feGM8Amsb4EftXfET9nm+Q+GdZaXSC+6bRL/ADLZy+vyZyhP95Cp9SelaV8moYqPtsDNenT/AIHzHbsfvDzS18ofs8/8FDfh78aja6VrEy+C/FMuI/sWoyj7PO//AEyn4Bz2VtrZOBu619WhgwyDkV8lWw9XDz5KsbMgdRRRWABRRRQAUUUUAFFFFABRRRQAUUUUAFFFFABRRRQAUUUUARSxLMjI6h0YYKkZBFfCH7V//BNfSvHH2zxR8LI7fQ9ebMs+hEiOzuz1PlHpC59PuHj7nJP3l6Udq6sNi62Enz0nb8n6jTsfzpeJvC+reDddvNF13TrnStVs5DHPaXcZSSNvQg/nnuOay6/dX9pH9k/wV+0roRh1q2+wa/BGVstdtEH2iD0Vv+ekeeqN6nBUnNfkH+0F+zN41/Zw8R/2d4msfM06ZiLLWLYFrW7Uf3W/hbHVGwR7jBP6Nl+bUsauWXuz7f5Fp3PJqKKK90YVJb3MtncRzwSvDPEwdJI2KsjA5BBHQg96joo3A/Rj9kH/AIKTvbfYvCHxcumki+WG08Utyy9gt16j/pqOf7wPLV+kFjeW+oWkN1azpc20yCSOaJwySKRkMpHBBHORX849fUv7I/7dXiT9ni7t9C1rz/EPgN3+awZ8zWOTy9uT0Hcxn5T22kk18bmWSKd62FVn1XR+nYlrsfs6SfSjqK5T4c/Enw58WfCtn4j8K6rDq2k3IyssJ5Vu6Op5RhnlSARXVjqa+ElFwbjJWaIF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HNGajkkSCMu7BFUZZmOAB6mvzq/bM/wCCjcdj9u8FfCa+Elx80N94nhOVTsyWp7nt5vQfw54YdeEwlXGVPZ0l6vohpXPYP2v/ANvTQvgJbXPhrww1vr/j1lKtFu3W+nZH3piOr+kYOe7EDG78k/G/jnXviP4mvvEPiXVLjV9YvX3zXVy2WPoAOiqBwFGAAAAAKxri4lu7iSeeR5ppGLvJIxZmYnJJJ6k1HX6bgctpYCFo6ye7/roWlYKKKK9UYUUV3Hwg+DHi345eLoPDvhDS5NQvHw0sx+WC2jzgySv0VR+Z6AEkConUjSi5zdkgOR0rSr3XdSttP060nv7+5kWKC2tozJJK5OAqqOSSewr9LP2Rv+Ca1tohsvFnxbt473UOJbXwxkPDCeoNyRw7f9Mx8o/iLZwPff2Vf2K/Cf7Nmmx37pHr3jSaPFzrUyf6rI5jt1P3F7E/ebucYUfR9fA5lnkqt6WGdo9+r9OxDZDb28drCkUMaxxooVEQYVQOgA7Cp6KK+T3JCiiigAooooAKKKKACiiigAooooAKKKKACiiigAooooAKQZo715D8df2oPAP7PGlG48U6sp1J13W2j2eJby49MJn5V/2mIX3zxVQpzqyUKau2B64SFGTXyd+0b/wUR8A/BY3WkaC6eNvFMeUNrYyj7LbP/wBNZhkZB/hTJ4wdvWvg/wDaN/b++IHx1+1aVp8zeD/CUmU/szT5T5twn/Tebgtnuo2r6g9a8v8Agl+zh4+/aC1n7F4R0WS4tkcLc6pcZjs7b/fkIxnHO1csewNfX4XJIUY+2x0rJdL/AJstLuT/ABx/ac+IP7QmqG48V6072Cvvt9ItMxWdv6bYweT/ALTFm967n9nj9hH4j/Hw22o/ZP8AhFvCsmG/tnVIyPNT1gi4aX2PC/7VffX7On/BOfwD8Hfs2reJlTxt4pTDiW9iH2O3b/pnCchiD/E+TwCAtfW6qqKABgDgAU8TndOjH2OBjZLrbT5L/MV+x4P+z/8AsZfDj9nuGC60nTBq3iJV+fXdUAkuM9/LGNsQ6/dAOOCTXvdJQK+RqValaXPUldki0UUVmAUUUUAFFFFABRRRQAUUUUAFFFFABRRRQAUUUUAFFFFABRRRQAUUUUAFFFFABRRRQAUUUUAMBz0pcn0/WszWvEeleG7ZrnVdStdNgXrLdTLGg/FiBXkviv8AbG+FnhXeh8RJqk69ItMia43fRwNn/j1YTrUqXxyS9Wd+Gy/F412w1KU/RN/ke29qMnHTFfFnir/go1ZoHj8OeE57j0m1K5WLH1RA2f8AvoV434q/bg+KPiPctrqNpoUR426fbLnH+9JvI+oIrzKub4Sns3L0X+dj7TB8BZ3irOVNQX95/ors/TGa6hto2eWVI1UZJZsAD3NeceKv2kfht4N3jUfF2neanDQ2sn2iQH0Kx7iD9a/LXxJ4/wDEvjBy2t69qWq85C3dy7qPoCcD8KwK8mrnz/5dQ+/+v1PucH4Yw0eMxHyirfi7/kfoL4q/4KHeD9M8xND0XUtakXo8u22ib6Ekt+a1414t/wCCgfj3WDImjafpmhQt91tjXEq/8CY7f/HK+X6K8qrmuKq/at6af8E+4wfA+R4OzdHnfeTb/Db8DvfFPx5+IXjMt/a3i7VJ424aGKcwRn6xx7V/SuDZ2dizMWJ5JJzSUV5k6tSo7zbb8z7PD4PDYSPLQpqC7JJL8AoHBoorI62rqzP1w/Z68V/8Jp8GfCWqM/mSPYxxSv6yIPLf/wAeVq9Fr5W/4J7+Kzqvwr1TRJH3SaVqDFFz92KVQw/8fElfVXvX6lhKntaEJ90fxVnuE+o5niKCVkpO3o9V+DQuK8S/bK0k6v8As8eKlVcyQLDcL7bJkJP/AHzur2zPSuH+NuknXfhD4xsVXdJNpVyqD/a8ttv64q8RHmpTj3T/ACObKq31fH0K38sov7mj8gaKDwaK/Kj+3U7q4UA4INFFC3CSumj9ivhTq/8AwkPw08LakW3G6022mJ92iUn+ddYK8f8A2StX/tn9nrwfOWyY7d7b/v3I0f8AJRXsHTNfq1GXNSjLul+R/D+ZUfq+NrUv5ZSX3NoXqK+Iv+CkGknHgjUlXhftVu5+vlsv8mr7bzgV8sf8FDNJN58JNKvUXJtNURmPorRyKf1K1xZlHnwk1/WjPoeD6/1fPMNLu7femv1Pzxooor82P7BCvR/2ctY/sP45+CbrdtDalFbk+0h8v/2evOK1fCmqnQvFGj6jnBs7yG4z6bHDf0rajLkqxl2aPPzGj9ZwdakvtRkvvTR+0SnKg+1LUVu4aCMg5BUHNSdq/Vz+HXoxK+af27viS/g74TpodtKY77xDL9nypwRAmGlP0OUQ+zmvpbNfm9+3x4vbXvjSmkJLut9Gso4dgPAlk/eMfqVaMf8AAa8jNKzo4aTW70+8+44Ky5ZlnNKM1eMLyfy2/Gx81UUUV+cn9chQBuIA6miu2+Cfh1fFfxc8JaU6eZFPqUPmp/ejVwzj/vkGtacXOagupy4uusLh515bRTb+Sufpb+zh8LIPhL8LNI0vyVj1GaNbq/kx8zzuAWye+3hB7KK9SPJpEXaij0Ap+K/VKcI0oKMdkfxDi8TUxmIniKrvKTbfzGkA9a/Mr9tX4XwfD34uy3ljAsOna5F9sRVGFWbcRKB+OG/4HX6anjOa+N/+CjelLP4c8HaiEJlhup4AQOzoCf8A0WK8nN6Sq4WT6qzPueBMbLCZ1Tgn7s04v7rr8UfCVFO8mT+435UeTJ/cb8q/PbPsf1X7Wn/MhtfoB/wTu8WPqngDxBoEshc6XeLNGD/DHKp4HtuRz/wKvgHyZP7jflX15/wTnu5YPG/iu0OVjmsYpCCOpWQgf+hmvZymUoYuPndfgfn/AB1SpYnI6rb1jytfev0bPvnvUNzcJa20szsFRFLEnoAOtSk8j61yPxXvWsPhf4ruUzvh0u6cY65ETGv0CT5YuXY/lajD2tSMO7S+8/KT4seO7n4lfETXfEdy7N9tuWaFW/5Zwj5Y0/BAo/CuSoPWivympJzm5S3Z/cmFoQw9CFGkrRikkvJaIKKK0vDdtaXniLS7e/kEVlLdRJcOTjbGXAY/gM1MY3lY1qzVODm+h7J8Hf2PvGnxb0yDV90Gg6JON0V1e5Mkq/3o4xyR7kqD2zXqepf8E4NVgsy9j41tbq5x/qprBo1z/vB2P6V9wabZ29jp1tb20aRW8UapGkYwqqBgAD0Aq5jHT86++p5PhYwSmrvvdn8uYvxAzqrXc6M1CN9I2T08203fufkj8VP2fPG3wfbfr2l5sC21dRtG823Y9gWxlSewYAmvOK/abWdHstf0y407ULWK9sblDHNBOodHU9QQetflv+058En+CfxEls7YO+g36m406V+SEz80RPcoePcFT3rwMxyz6qva0tY/kfqXCPGTzqbweMSVVK6ttJLfTo1v5nkNFFa2h+E9b8US+To+kX2qS5xts7d5f0UGvAUZTdkfqFStToxcqkrLzPaP2QvjvP8ACjx5BpOoXJHhjWJVhuEdvkglOAkw9Owb/Z5P3RX6bI/mKGXkEV+XXhX9jP4q+J9kh0BNJgfpNqNwkf5oCXH/AHzX6Q/DrS9Z0PwNouna9PDd6zaWscF1cQMzJI6rt3gsATnAJyByTX3WTuvGm6dWLSW1/wAj+afEBZZWxUMVgqkZTeklFp7bN269/kdOKWiivoT8oCiiigAooooAKKKKAEzxmmlgoyTgCkY46eleUftQfED/AIVz8F/EWoxS+Ve3EP2K1KnDebL8gI91BLf8BrKpUVKEqktkrnXhMNPGYinh6fxSaS+bseo217BeRLLBNHNGwyrRsGBHqCOtWK/HfwT8WvGHw6nEnhzxDe6YN27yY5d0LH/ajbKH8RX0h8P/APgodruneXB4u0ODVohw13YN5MuPUocqx+m0V4dHOsPUdppxf3r+vkfpWY+HeaYVOWFaqx+5/c9PxPvdX9cU4GvGvh/+1h8N/iEY4rXX4tMvX4+x6p/o8mfQFjtY+ysa9gimjmjDRurqRkEHIIr3KdWnVV6ck15H5tisFicFPkxNNxl2aa/MmooorU4wooooAKKKKACiiigAooooAKKKKACiiigAooooAKKKKACiiigAooooAKKKKACiiigAooooAhlhS4ieORFeNgVZWGQQeoIr4+/aH/4Js+A/iqbnVvCITwN4jfLkWsebCdv9uEfcJ9Y8Ackqxr7HpMV0UMRWw0uelKzA/Av41/s4ePv2f9X+x+LtDltbZ3K2+p2+ZbO4/wByUDGcc7Thh3Ar039nb9vr4h/Ak22mXdwfF/hOPC/2VqUp8yBPSCblk9lO5R2Uda/ZTxB4d0vxXpNxpWs6fa6rplymye0vIllikX0ZWBBr4G/aM/4JZ6fq/wBq1r4TXa6Xd8u3h3UJSbdz1xDKclD6K+Rk/eUV9dQzfD42HscdFLz6f5ou99z6j+Af7Wfw9/aJsE/4RzVRa62q7p9D1AiK7jx1IXOJFH95CR0zg8V7T2r+ebxP4T8XfB3xgbDWbDUvC3iKwkEiBw0MsZB+V0cdRxkMpwexr7K/Zw/4Kha94UNpofxRgk8R6UMRrrlsoF9COmZF4WYD14bqSWPFcuMyKUY+1wj5o9uvy7ia7H6nk0dRXK/D34l+GPir4dh13wnrVprmmS8Ca2fJRv7rqfmRh3VgCPSuqA5r5OUXFuMlZokWiiigAooooAKKKKACiiigAooooAKKKKACiiigAooooAK53xt4F0H4jeHLzw/4m0q21nSLxdk1rcpuU+hB6qw6hhgg8gg10PUUYI70JuLvF2YH5D/tcf8ABPLXvg0bzxR4HW48R+C1zLNBjfeacvU7wP8AWRj++BkD7wGNx+Na/pAYBgQeQa+DP2v/APgnFp/jk3vi74XW8Gk+IjmW60EYjtr09S0XaKQ+nCN/snJP2+W55e1LFP0f+f8AmWn3Pyyoq9rmhaj4Z1e70rVrG403UrSQxXFpdRmOSJx1VlPINUa+1jJSV4lBRRRTA9V/Z9/aQ8Y/s4+LF1bw1eb7OYqL7Sbgk214g7MvZhzhxyPoSD+xn7On7Tng/wDaS8LDUvD1z9m1SBR9v0a4YfaLRj6j+JCejjg+xyB+D1dF4A+IHiH4XeKrLxH4X1SfSNYs23RXEDdR3Vh0ZT0KkEEdRXg5jlNPGrmjpPv39RNXP6IaK+Vf2Qf25vD/AO0RZwaHrZg0Dx5Enz2JbEN9gcvbknr3MZ+YdtwBI+qe+a/Nq9Cph6jp1VZozFooorEAooooAKKKKACiiigAooooAKKKKACiiigAooooAKKKKACiiigAooooAKKKKACiiigAooooAKKKKACiiigAooooAKKKKACiiigAooooAKKKKACiiigAooooAKKKKACiiigAooooAKKKKACiiigAooooAKKKKACiiigAooooAKKKKACiiigAooooAKKKKACiiigAooooAKKKKACiiigAooooAKKKKACiiigAooooAKKKKACiiigAooooAKKKKACiiigAooooAKKKKACiiigAooooATv7VmeIvEWmeE9FvNX1m+g03S7OMy3F3cuEjiQdSSelYfxN+J3hv4QeD73xL4q1OLStKterucvK/wDDHGvV3OOFH8ga/Hf9rP8AbL8TftL641nGZdF8E2su6z0ZH5kI6SzkcO/oPur0GTlj62X5bVx09NIrd/5eY0rnof7Zn7f2qfGaW88I+BprjR/A4JinuhmO41QdDu7pEeydWH3uu0fGNFFfpuFwtLCU1TpKy/rc0tYKKKK6gCilAzX3L+xx/wAE7tQ+JX2Hxh8SbefSfCp2zWmjnMdzqK9Qz944j/30w6bQQx5MVi6WEp+0quy/P0Bux45+yz+xp4t/aW1ZLmJX0TwdBJtu9cnjyrY6xwLx5j/ovc9Af2B+DvwU8JfAnwhB4d8JaYljaqA007ANPdSY5klfGWY/kOgAGBXW6HoOneGNItNL0myg07TrSMRQWlrGI44kHRVUcAVo1+aZhmdXHSs9I9F/n3M27i0UUV5AgooooAKKKKACiiigAooooAKKKKACiiigAooooAKKKTOKAA/pWJ4t8XaL4G0K61nxBqlto+l2i7pru8lEcaj6nuegA5J4FfOf7TP7fngb4DLdaPpbp4u8ZJlP7Os5R5Nq/wD03lGQpH9xct2O3Oa/K/42/tEeOv2gteOo+LtYkuokYm202DMdpag9o484BxxuOWPcmvfwOTVsX78/dh+L9EUlc+xf2lv+Cot1ftdaD8I4GtLfmOTxLexfvXHrBE33R/tOM8/dUjNfCun6b4t+MPjTybWHVPFnifU5SzY33NxOx6sxOTx3J4A68V9Gfs0f8E8vG/xsNrrPiIS+DPCL4cXN1F/pd0nX9zEegI/jfA5BAbpX6j/Bj9nzwP8AAPQv7M8H6LFZO6gXF/L+8u7ojvJKeTzztGFGeAK9ypjcFlMXTw0eaf8AW7/RDukfF/7N3/BLeC1FrrvxcuBczcOnhuwl+RfaeZfvf7sZA/2z0r9BfDvhrSvCOj22laLp1rpOmWybILSziWKKNfQKoAFafal7elfIYrG18ZLmqy+XREt3FooorjEFFFFABRRRQAUUUUAFFFFABRRRQAUUUUAFFFFABRRRQAUUUUAFFFFABRRRQAUUUUAFFFFABRRRQAUUUUAfmh+3d4el0T463F4WkMOqWcNymSSqkAxMB6cx5x/te9fO1fdX/BRrwqJ9B8KeIkXm2uZLKQgdRIu9M/Qxn/vqvhWvzjNIeyxUl31+8/rrgvFLF5HQkt4rlfydvysFFFAGa8k+4bS3CirT6VeR2AvmtJ1smfyhcGJhGXwTt3YxnAPHsaq02miYyjU+FhRRRSLLFhp91qt5FaWVtNeXczbY4IELu59Ao5J+leseFP2Sfin4tCPD4Xn0+3frLqbrbhfqjHf+S1wXw48Snwd4+8Pa5uKrYX8M747orgsPxXI/Gv2NtmWS3jdcFWUEY6GvfyzAUsYpSqN6dEflnGXFGO4fnTp4anFqaesrvVb6JrufCnhP/gnRrN1sfxH4ptLEdWh0+3aYn23vsx+Rr2Twn+wl8M/DwV7+3vvEEy85vrkqM/7sYTj2Oa+jgaaQewx719XSy3C0toX9dfzPw/GcX51jdJ4hpdo+7+Vmc34Q+H3hzwFbyweHdFsdGjkx5n2OFYzJjOCxAyxGTyc9a6QdOlFLxivRilFWirI+SnUlVk51JNyfVu7FHSqmpWqXthcwSDcksbIw9QRg1b6U1yCjD2qhRbjJNH4p6nZPpupXdpLxJBK8TfVSQf5VWrt/jfpJ0T4weM7PbtVNVuWUeiGRmX9CK4ivyetHkqOPZn9yYKqsRhaVZfaSf3q4UUUVkdp+j37A2sDUvgcbVjuOn6lPAB6A7ZP/AGoa+l+2etfml+zP+1JZ/AXw3rOm3ejXGrPd3K3EQilWNQdm1skg9cL0Fd/q3/BR3VpVK6Z4Ms7U9mur1pv0CLX3WFzLDU8PCM5apbWZ/M2ecHZvjM1xFXDUbwlK6baS116u593bh1rw/wDbO0r+1f2ePE2xdz25guF9tsybv/HS1fJeq/t9fE3UNwt10fTQeht7RmI/77dv5V594v8A2mPiT460u603WfE8tzp9yhjmtkghjV1PY7EGRWeJzfDTpShFN3TWx15RwDnGGxlHFVHGKhKMrXbejT6K34nl9FFFfEn9GhQDgg0UULcUldNH7H/DLWP+Eh+HfhrU9277Xp1vPn/ejVv610yjpXkv7KOrDWv2ffBtxu3bLU2//fp2j/8AZK9cHFfq1CXPSjLul+R/D2Y0fq+MrUn9mUl9zaGscDNfkV+0DrR1/wCNfjW8Y7v+JnNCp9Vjcxr+iiv1zm/1L/7pr8Z/HFy15401+4Y5aW/ncn1JkY187n0rU4LzZ+teGFJPF4ir1UUvvd/0MSiiiviz+iQr3H9izT/tv7RfhlsZW3W5mIP/AFwkA/VhXh1fRX7Bse/49wNj7mnzt/6CP613YFXxVNea/M+Z4lm4ZNimv5Jfimj9LqKKK/Tz+Mgpjxo4+ZVYe4p9FAEX2eH/AJ5J/wB8ij7PD/zyT/vkVLRSsiuZ9yL7ND/zyT/vkU5IkT7qKv0FPoosK7GnpWN4y0X/AISHwrq+mk4F5aS2+f8AfQr/AFrZPWkJzkUNXVmOE3Tkprdan4nXVvJZ3M0EyGOWJyjowwVYHBBqOvef2yPhNN8N/i3fX8EJXRtdZr22dR8qyE5mT6hjux6OteDV+WYilKhVlTluj+3Mqx1PMsFSxdJ6SSf+a+T0YUUUVzHqbn2Z+zJ+2jDo1lY+E/HkjLbxKsFprRy2xRwqTjrgdA49t3dq+3dM1O01ixgvLG5iu7SZA8U0Dh0dT0IYcEfSvxWr0D4W/Hbxj8H7wSeH9UdLQtuk064zJby+uUJ4P+0uD719Ngs5lSSp11dd+v8AwT8b4i8P6WNnLFZbJQm9XF/C35dn969D9dRzXnnxb+Cnhr41adYWniKKdo7K48+NreTY+dpBUnB+U8ZAxyo54ryj4P8A7cvhHxyYLHxKo8Kaq2F3zNutJG9pf4Po+AP7xr6Ut7qG8gSWCVZYnUMrocgg9CCOor6yFWjjKb5WpJ/1qj8NxODzHIcSnVjKnUWz/wAmtH8meY+GP2YPhh4R2NY+ELCWVeRLeqbl8+uZC2D9MV6ZaadbWECxW1vFBEgwqRoAAPYCrHJpcYrWFKFNWjFL0R51fGYnFy5sRUlJ+bb/ADFAwKWiitjkCiiigAooooAKKKKACiiigBh496+Ev+CiHxB+2a34e8HQSfJaIdRugDxvfKRg+4UOfo4r7sx1x1r8+f2mf2Zvif4h+IfiDxdDp8Wv2d5OXjXT5cywwqAsamNsEkKqg7N3NeNm3tXh3ClFu+9ux+gcDfVIZvGtjKigoJtXdry2W/q2fKNFW9T0m90S8e01C0uLG6jOHhuYmjdT7qwBFVK/PGuXRn9YQnGouaDugruPAfxu8cfDWRP+Ef8AEl5ZwKf+PV382A/9s3yv4gZrh6KuFSVN80HZ+RhiMLQxcHTrwUovo0mvxPsz4f8A/BRK+t/Lt/GXh5LpeA15pTbHx6mJzgn6MPpX0t8P/wBpj4d/EYRx6Z4jtob18AWV6fIlz6APgMf90mvydoBxXt0M5xFLSfvLz3+8/N8y8PMqxl5Ye9KXlqvuf6NH7aLIrfdIP404561+R/gH9oX4gfDZ4xo3iO6FqnAsrpvPhx6BXyF/4Dg19KfD/wD4KJjEdv4y8OEHgNe6S+R9TG5/k5+lfQUM5w1XSXuvz2+8/K8y8Ps2wV5UEqsfLR/c/wBGz7byRSmvOfAP7QfgL4lLGuh+I7Sa7fpZzN5M+fQI+CfqMj3r0QEMMhga9qNSFRc0HdeR+dV8NXws3TrwcZLo00/xJKKSlrQ5wooooAKKKKACiiigAopKWgAopMigHPSgBaKKKACiiigAooooAKKKKACiiigAooooAKKKKAOD+LHwV8G/G3w++j+MdDttXtufKkcbZ7dj/FFIMMh+h575HFfmZ+0n/wAE0fF3w0+1a14Aefxl4dTLtZhB/aNsvug4mHugDf7GBmv1uHAor0sHmWIwT9x3XZ7f8Aadj+fL4Z/Fvxn8EPFA1fwnrN3oWpRnZNGp+SUA/cljb5XGezA49jX6Z/s0/wDBSvwp8S/smhfEEQeDvEbkIt8WI066b/eJzCT6OSv+1k4r079o39h/wB+0PBcX81qPDvi1gSmuadGA0jdvPj4Eo9zhuBhgOK/K79oD9lD4gfs56my+ItMNzorvtttcsQZLSb0BbGUb/ZYA8HGRzX1aqYDOY8s1y1Px+T6laM/deKaO4jSSN1kjYBlZTkEHoQamNfiZ+zX+3P4+/Z7lg01p28TeEFIDaNfyn9yvfyJOTEfblevy55r9V/gP+0/4D/aI0YXXhXVVGoxoGutHu8R3lt/vJn5l/wBtSV988V8zjsqr4J8zV491+vYlqx67RRRXkCCiiigAooooAKKKKACiiigAooooAKKKKACiiigAooooA+d/2pv2NvCX7S2kPcyxponjGBNtprkEYLNjpHOvHmJ+q9j1B/H/AOMfwT8XfAnxdN4d8W6Y9jdLloLhctBdR54kifoyn8x0IByK/oH5z7Vwfxh+C/hP46eELjw74u0tL+zfLQzr8s9rJjiSJ+qsPyPQggkV9Blub1MG1Cp70PxXoUnY/n5or6A/am/Y68V/s0a008yvrPhC5kK2Wtwx4UZ6RzD/AJZyfo3Y9QPn+v0ahXp4iCqU3dMsKKKK3AsWF/c6VfQXllcS2l3bussM8DlHjcHIZWHIIPIIr9Pv2Lf+Ch9v40Nj4I+KF5FZ6+dsNhr8uEivT0CTdkk9G4Vu+G+9+XNKDivOxuBpY6nyzWvR9UDVz+kANmlNfln+xZ/wUMufBDWPgb4nXkl34f8AlgsNelJeWxHRUmPV4vRuq+642/qDY31vqtlBeWk8VzazoskU8TB0kUjIZWHBBByCK/McZgauCqclRadH0Zm1YuUUUVwiCiiigAooooAKKKKACiiigAooooAKKKKACiiigAooooAKKKKACiiigAooooAKKKKACiiigAooooAKKKKACiiigAooooAKKKKACiiigAooooAKKKKACiiigAooooAKKKKACiiigAooooAKKKKACiiigAooooAKKKKACiiigAooooAKKKKACiiigAooooAKKKKACiiigAooooAKKKKACiiigAooooAKKKKACiiigAooooAKKKKACiiigAooooAKKKKACiiigAooooATtXmHx5/aA8Kfs7+DJPEHii8AdtyWWnQkG4vZQPuRr+WWPCg8nkZ5v9qL9q3wv+zN4W+0ai66j4ku0J07Q4XAkmPTe5/gjB6seuCACa/Gj4wfGTxT8c/Gl14m8Wag17fTfLFEuVhto8/LFEn8KjP1JySSSSfoMsymeNftJ6Q/P0/zKSudF+0X+0r4s/aR8YNq/iC4+z6dAWXT9Hgc/Z7OM9gP4nPG5zyfYAAeS0UV+kUqUKMFCmrJFhRRRWoBVrTNLvNa1G2sNPtZr2+uZFigtreMvJK7HAVVHJJPGBWz8P8A4e+IPil4rsfDfhjS5tW1i8bbHBCOg7sxPCqOpY4AHWv1+/ZD/Yh8Pfs5adDrOqCHXvHk0eJtSK5iswRzHbg9B2Ln5m5+6Dtrx8fmVLAw11k9l/XQTdjyv9jT/gndZ+BFsfGfxOtIdR8R8TWWhPiSCxPUPL2klHYcqvucFfvRRjtRjvR1r80xWKq4up7Sq7/p6EN3HUUUVyiCiiigAooooAKKKKACiiigAooooAKKKKACiiigBAMUdetBOK+Pv2ov+CiHhL4L/a9B8J+R4u8YpmNljfNlZP0/euv32B/gQ54ILKa3oYeriZ+zpRuw3PpD4m/Ffwr8HvDU2veL9at9G05MhWnbLytjOyNB8zt7KCa/Lz9p/wD4KQ+K/iubvQfAn2jwf4VfMb3Kvt1C8X/adT+6U/3UOeuWIOK+Z/if8WfGfxz8WNq/inVrrW9SmbZBF/yziBPEcUY4UZ7KOTycnmvrT9mH/gmZr3jr7J4h+JxuPDOhNiSPRU+W/uR1/eZ/1Kn0OX68Lwa+zo5fhMsgq2LknL+tl1LslufKvwf+Bfjb49eJBpHhDRptTmBBuLtvkt7ZT/FLIeFHXjqccAniv1K/Zl/4J4+C/gmLXW/Eoj8Y+MEw4nuI/wDQ7R+v7mI9SD/G/PAIC19KeBfh74c+GPhu30Hwvo9rouk24+S2tU2gnuzHqzHuzEk9zXSV4uOzmtirwp+7D8X6ibuAGKWiivnyQooooAKKKKACiiigAooooAKKKKACiiigAooooAKKKKACiiigAooooAKKKKAGde9AJPbA9aXjpXBfFL4yeFfg/pBv/EV+IHcHybSMb55yOyJ3+pwBkZIqJzjTi5Tdkjehh6uJqRpUYuUnskrtneCue8VfEDw34ItxPr2t2GkxkfKbu4SMt9ATk/hXwD8Wf26fGfjSSez8NAeFdJbKhoSHunHqZCMJ/wAAAI/vGvnPUtVvtavJLzUby4v7qU5ee5laR3PqWJJNfOYjO6dN2pR5vPZH67lfhtjMRFVMfUVNfyrWXz6L8T9LNf8A24vhVo7MkGsXOqupwVs7OQj82Cg/gawoP+Cgfw3mlKPaa3Cv997VMfpIT+lfnNRXkvO8S3dJL5f8E+4h4b5RGNpSm33uv8j9VfCH7WHwv8bTx29p4ngs7p+BDqKNbHPYBnAUn2BNeuxTLMgZGDoRkEHIIr8Ta94/Z1/am134P6ta6dqVxNqnhGRgktnIxd7YE/fiJ6Y6lOh56HmvQwud88lGvG3mv8j5XO/Dj2FKVfLKjlb7MrXfo1b7mvmfp8f0o4xVDR9Xtdf0y11GxnS5tLmJZoZozlXRhlWHsQRV/wDlX1ad1dH4bKLi3GSs0OooopgeS/tOfDm9+KXwd1rRNLthdasTFPaRllUmRJFOMsQBldwySOtfInhP/gn3461Z421rU9M0KI/eVWa4lX/gKgL/AOP1+iPTtSgCvNxGX0MTNVKid7WPrsq4qzHJsLLCYOSSbvdq7TaS0vpbTsfKXhT/AIJ6eC9L8uTXNY1PW5F+9GhW3hb/AICAW/8AHq9k8Kfs5/DjwWY20zwlpqyp92a4i8+UfR5NzD869Koralg6FL4II8/F5/mmPv8AWMRJp9L2X3Ky/A8H/bJ8GxeIfgBrpggTztMMV9EAuAoRgH/KMvX5g1+z/i3QYfFHhjVdIuf9RfWsltJkZ+V0Kn9DX40alYTaXqF1ZXCeXcW8rQyIf4WUkEfmK+Xz2ly1IVF1Vvu/4c/a/DPGOpha+Fk9YyUvk1b81+JXooor5Y/agHBr9b/2d/FQ8a/BbwjqjSebK1jHDK/rJH+7c/8AfSGvyQr9Cv8Agnr4r/tX4Xatokj7pNK1AsiZ+7FKoZf/AB8SV9HkdXkruH8y/L+mfkfiTg/bZZTxCWtOS+6Wj/Gx9XUUUV90fzQFFFFABSHpS0UAflp+2XpJ0r9ojxRhdsd0YLhffdCm7/x4NXiVfUH/AAUH0k2nxj029C4ju9Kj59XSWTP6Fa+X6/McfHkxU15v8dT+yuF6/wBYyXCz/upfdp+gUUUVwH1IUUUUAFFFFAm0twooooAKKKKBn6S/sD6z/aXwLS13Z+wahPBj0yVk/wDalfSXevjf/gnDqwm8L+MdMzzb3cNxj08xCv8A7Sr7Hzmv0vLpc+Fpvy/LQ/jjiuj7DO8TB/zX+9J/qRzf6mQ/7Jr8YvFcfk+KNYjPVbyZfyc1+z8ozE30r8d/i5p50r4p+MLQrt8nV7pQPYTNj9MV4+fL93Tfm/0P0HwvmlicTT7qL+5v/M5OiiivjD+hgr6O/YJbb8eEH97TZx/48h/pXzjX0F+wvdCD4/6ch6zWdxGP++d3/std+Xu2Kp+qPl+KFzZLil/cf5H6bUUUV+nH8aBRRSZA70ALRTd6/wB4fnS5B70ALRSUtABSUtFAHn/xk+Euk/GTwTd6BqylGP7y1ukGXt5QDtdfXqQR3BI96/Lj4p/CjxB8IfE82i+ILQwyAloLhQTDcR54eNu49uo6EA1+wmK5zxt8P9A+I2jPpPiHS4NTsn52TLyh/vKw5VvcEGvGx+XRxiunaS69/U+/4X4trcPydKa56Mndrqn3X6rZn420V9ffGP8AYE1XSDNqXgK8OrWgyx0u7cLOg9EfhX+h2n/eNfJ+taHqHh3UZdP1WyuNOvojte3uYjHIh91PNfD4jCVsNK1SNvyP6UyrPcBnNPnwlRPutpL1W/z28yjRRRXGfQBXpvwn/aL8bfB6aNNG1Q3GmBvn0y9zLAfXAzlD7qR75rzKitaVWdKXNTdmcWLwWGx9J0cTBTi+jVz9N/gp+2F4P+K/2fTrtx4c8RPhVsrtxsmb0ik4Df7pw3oD1r34HPTp6ivxKBKkEHBHcV9dfst/ti3nh28tPC3jq9ku9IkIitdWnYtJbHoFlY/eT/aPK9+Pu/XYHOPaNU8Ro+/+Z+C8S8APCwli8qu4rVwer+T6+m/qff1FRxSpNGHQhkYZBByCKkr6o/E9gooooAKKKKACiiigAooooAKQjIpaKAOY8W/Dzw346s/s3iDRbLVoMfKLmBWKH1UkZU+4Ir51+IH/AAT78I655k/hnU7rw5OclYZP9Jg+mGIcfXcfpX1fR2rkq4WjX/iQT/P7z2sBnWYZW74StKK7Xuvuen4H5VfF39ljxt8HtPn1TUorW+0SJlVtQs5gVUsQFBRsOCSR0BHvXj1fcH/BRP4giOz8OeDbebDSs2o3aA/wrlIgfYkuf+Aivh+vz/MKNLD13TpbL8z+qOFcwxuaZZDFY5Lmle1lbROyb83Z7aWCiiivNPsQooooAFYqQQSCO4r1TwB+078R/hyY007xHcXdkmB9j1L/AEiPHoN3zKP90ivK6K1p1p0nzU5NPyODF4HC46Hs8VTU12aT/M+6fh//AMFENOuxFbeMPD81g5+Vr3S282PPqY2IZR9GY19U+B/Hui/Ejw9b634evhf6ZOSEmCMnI4IIYAgg+1fjhBBJdTxwxI0ksjBFRRksScACv19+DfgWP4b/AA08PeHFCiSztEExXo0p+aRvxcsfxr7PKcZXxLlGrqkt+p/PfHXD+V5NClUwacZzb9291ZLV63e7XWx3FFFFfSn4+FFFFADKCwpCcDHevIvj/wCBPiH4w0PHgTxe2hTqhEtj5aqLj/dmA3xt9OD7dayqTdOHMk35I6sJRjiK0aU5qCfV3svuTO88V+PvDvgayF1r2s2OlQ9murhYy3soJyT7Cvn7x5+394H8OiSHw7Z3via4XhXVfs8BP++43fkhr4W+I3hfxZ4V8ST23jG2v7fVmJZpL9mdpR/eWQkhx7gkVy1fIYjOq6bjCPL66v8Ar5H7/lHh3lrhGviKzqp6+7pF/ddv5NH0N48/bj+I/i7zIdOubbwzZtxs0+PdKR7yPkg+67at/B79t7xh4Clis/EjyeK9GzybiT/S4x6rIfv/AEfPpkV83U5UZwSqkgDJwOleOswxSn7Tnd/66bH3s+FsleHeG+rxUX5a+vNvf5n65fC345eEPi/p/n+H9VSW4Vd01jN+7uIf95Dzj/aGV9DXoIOK/FXStWvdC1CC+068nsbyBt8VxbSGORD6hhyK+0f2Xf2x9e8S+LdJ8G+L0ivzesYoNWBEciuFJVZFAw+SAoIwcnnNfUYLOI1mqdVWk+vT/gH4vxDwBXy+E8VgJ89OKbafxJLez2dvk/I+3KKQHNLX0h+QhRRRQAUUUUAFFFFABRRRQAUUUUAFFFFABWfq+jWHiDTbjTtTsrfUbC5Qxz2t1EskUqnqrKwII9jWhRTTtqgPzr/ab/4JfWuom78QfCORbO5OZJPDN3L+6c9/s8rH5D/sOcc8MoAFfnvNB4t+DvjXbIup+E/FGlTZH37a5gcdweCMjv0IPcGv6Gx0ryf47fs0+Bf2h9CNl4s0tWvIlK2uq2uI7y1P+w+ORn+FgVPpnmvpsDnc6S9lifej36/8EpM+QP2X/wDgqBBe/ZPDnxdC20/EcXie2jxG57faI1Hyn/bQY9VHJr9CdJ1ey17TrfUdNvIL+wuUEsFzayCSOVD0ZWBIIPqK/Fv9pn9hrxz+zxNcaksTeJvBwbKa1ZRH9yueBcR8mM+/KnI+bJxXP/s5fteePP2btTRdGvP7T8OSPuudAvnJt3z1ZO8T/wC0vXjcGAxXficoo4yHt8DJa9On/AfkO19j90u9LXiH7On7WngT9o/SlOhX32DX44991oV6QtzF6svaRM/xL6jIUnFe3d6+NqUp0pOFRWaIFooorMAooooAKKKKACiiigAooooAKKKKACiiigAooooAyvEXh7TPFmi3mkaxYQanpl5GYri0uow8cqHqCp4NflR+2X/wT61L4RNe+Mfh/DPq/gzJlubAZkudLHUn1kiH97qo+9kDdX6146U1kWRSrAMCMEHoa9DA4+rgZ81PbqujGnY/m/or9MP2z/8AgnTHqwvvG/wnsVhvvmmv/DEIwk3dnth/C3cxdD/Dg4U/mnc20tncSQTxvDNExR45FKsrA4IIPQg1+nYLG0sbT5qb9V1RoncjooorvAK+tf2Nv26tX+AV5b+GfE7z614BlfAjzvn00k8vDnqmeTH9SuDkN8lUVzYnDU8VTdOqrpgf0UeFPFek+OPD1hrug6hBqmkX0Ylt7u2fckin+RHIIPIIIOCK2q/ED9k79sLxJ+zN4hEQMuseDbuUNf6M7/dPQywk8JIB+DAYPYr+yHwy+KHhz4w+DrHxP4V1KPU9Juhw6nDxOPvRyL1VxnlT/Ig1+ZZhltTAT11i9n+j8zNqx2FFFFeQIKKKKACiiigAooooAKKKKACiiigAooooAKKKKACiiigAooooAKKKKACiiigAooooAKKKKACiiigAooooAKKKKACiiigAooooAKKKKACiiigAooooAKKKKACiiigAooooAKKKKACiiigAooooAKKKKACiiigAooooAKKKKACiiigAooooAKKKKACiiigAooooAKKKKACiiigAooooAKKKKACiiigAooooAKKKKACiiigAooooAKKKKACiiigAooooAaK+a/2vP2y9A/Zp0FrCz8nWfHN3Hmz0rdlYAek0+OVT0XgtjAwMsMH9tH9t/TP2e9Mm8N+HHg1X4g3Mfywkh4tNVhxLMO7YOVj78E8Y3fkH4l8S6r4w16+1nWr+fU9VvpTNcXdy5eSRz1JJ/wAjpX1GVZPLEWrV1aHRd/8AgFJF3x74/wBf+J3ivUPEnibUptV1i+k3zXEx/JVHRVA4CjAAGAK5+iiv0OEFBKMVZIsKKKKoAr0j4E/ALxZ+0L4zi8P+F7IybcPeahMCLezjJ+/I3bvhRyccCuq/Zc/ZO8U/tM+JvKsFbTPDFpIBqOtyoTHEOvlxj+OQjoo6ZBJAxn9lfg78GvCvwN8F2vhrwnpy2NlF80szYaa5kxzLK/8AEx/IDAAAAA+czPNoYNOnS1n+Xr/kJuxyn7N37MHhL9mvwoNP0KEXmr3CD+0NanQefdMO3+wgPRAcDvk5J9mzzQc0tfnNSpOtNzqO7ZmFFFFZgFFFFABRRRQAUUUUAFFFFABRRRQAUUUUAFFFFACc59q5T4jfE3wz8JvDFz4g8Waxb6NpUHWaduXbsiKPmdjjhVBJrxD9qT9ubwd+ztbz6VauviXxsV+TSLaQbLYkcNcOPuDvsGWPHAB3V+THxj+OfjT4++KW1rxdqsmoT5K21nHlbe1Un7kUfRR055JxySea9/L8oq4u1Sp7sPxfp/mUlc+if2qP+CjHib4vG88O+BjceE/CD5jknVtt9fL33sp/dof7inJ5yxBwPn/4I/s9eN/2hPEg0rwjpT3KIw+1ajPlLW0U/wAUkmOO+FGWODgGvpb9lf8A4Js698RvsXiT4ki48M+GmxLFpQGy+vF6jcD/AKlD7jcewGQ1fqB4H8A+Hvht4btNB8MaRbaLpNqMR2tqm1c92J6sx7sSSe5Ne1iMyw2Ww9hgopy79Pm+rHe2x4R+zF+wt4J/Z5ht9UuI08TeMtuX1i7iG23buLeM5Ef+9yx55AOK+mqSgDFfF1q1SvNzqyuyBaKKKyAKKKKACiiigAooooAKKKKACiiigAooooAKKKKACiiigAooooAKKKKACiiigBu3mkBx9KXOBWN4s8SWfhDw7qOs6hL5NlYwPcyv1IVVJOB3PHA7mk3ZXZUISqSUIK7eiPM/2kP2htO+BPhpSipe+Ir1WFjYk8cdZJMchB+bHgdyPzK8ZeNda+IPiC61rX9Ql1DULg5aWQ8KOyqOiqOwHArS+KvxI1L4r+OdS8Sam5MlzIRDFnKwQj7ka+wH5nJ6k1yNfneYY+WLqcq+BbL9T+s+FOGaORYVVJpOvJavt5LyX4v5BRRX6Cfsx/sieGtM8H6Z4i8XabHrWtX8S3CW14u+G1RhlV8s8M2CCSwODwAMZPNhMHUxk+SHTdnrZ/xBhuH8Mq+Iu23ZJbt/5Lqz8+yMUV+tfjT9nn4f+NtGk0++8NWEIZCsdxaW6QzRHsUdQCMenQ9wa/L/AOKngG5+F/xA1vwzdP5r2E+xZcY3xkBo3x2yjKcds10Y7Lp4NKV7pnl8N8XYXiGc6UIOE4q9nrdbXT8uvqcpRRRXkH3Z+hf/AAT88ezeI/hxqnhy5lMsuhXCmIn+GCXcyr+DrL+GB2r6rAxivh//AIJu2kwuPHV0QRAVs4gezN+9J/IY/OvuDOK/SMtnKeEg5f1Z2P5A4xoU8NnuIhS2bT+bSb/FjqKTNLXqnxgUUUUAFFFFADcZBB78V+UH7U/hT/hD/jz4stFTZDcXP26M44IlUSHH0ZmH4V+r/fmvgX/gon4T+x+M/DHiFFwt9ZyWkhA6NE+4E+5Ev/jvtXz+c0vaYXn/AJX/AMA/T/DvGfV85VFvSpFr5rVfkz5Dooor4I/qQK+pv+CfHis6T8VNV0R32xarYb1XP3pImDL/AOOtJXyzXoX7Pvio+C/jR4Q1XdsjS/jgkOeiS/umP/fLmu3A1fY4iEvM+b4jwf17KcRQSu+V29VqvxR+u1FNRtyA+op1fqB/GAUUUUAFFFFAHw9/wUh0oiXwRqar2urd2/79Mv8A7PXxRX6Gf8FD9JN18J9GvkXLWmqpk+iNHID+u2vzzr89ziPLi2+9vyP6s4Ar+1yKnD+VyX43/UKKKK8Q/RzoPh94ag8ZeONC0K5uWsodSvYrQzogYx+YwUEAkZ5Ir7m0j/gnd4Jt9j32u61enHKI8caH8NhP618I+DtVGheLdF1LOBZ30Fxn02SBv6V+zULb4UIPUCvqcmw9GvGXtI3asfiPiDm2Y5ZWoLCVnCM072tumutr9TwrS/2JfhNpm0voE1869Gur2Y/oGA/Su00r9nv4baNt+y+CtGDDo8tokjD8WBNeiigivqo4ajD4YJfJH4hWzjMcR/FxE5esn/mflV+1v4bg8L/H3xNaWlvHa2jGCaGOFAiKGgQnAHAG7dXj1fTn/BQPSTZfGexvAuEvNKjbPqyySKf0C18x1+dY6HJiZx82f1twziHismw1Ru75UvmtH+QUUUVwn059c/8ABOjWfs/jzxTpe7/j6sI7j6+W4X/2rX39ivzL/YW1b+zvj/YQbsfbrO4tseuB5v8A7Tr9Miea/QcmlzYRLs3/AJ/qfyr4hUfZZ5OX88Yv9P0F9jX5a/tk+Gm8N/tAeIvl2w34ivYjjqHjAY/99q9fqVjmviT/AIKKeAyyeG/GEEedm7Trp1HY5eL8M+Z+YpZxSdTCtr7Lv+n6k8AY1YPOYwk9Kicfnuvyt8z4kooor8/P6sCvYf2RNWXR/wBojwfK5wkk0sB9y8MiD9WFePVteCfEb+EPGGia3Hkvp15DdYHfY4bH44xW+Hn7KrCXZp/ieVmtB4vAV8Ot5QkvvTP2c4xS4zVDR9Tt9Z0y0vrSVZ7W4iWaKVDkOrAFSPYgg1f7V+qJ3V0fxFJOL5XuIelee/H7UpdG+C/jO7t53triPS7jy5o2KsjmMhSCOQckYNehDgV8/ftveLovDfwH1az3hbnVpYbKIdzlwz8f7iMPxFYYmap0Zy7JnrZPh3isxw9FK95R+66v+B+f9l8a/iBp5Bg8a6+oHQNqUpX8i2K6Kx/aq+K+nACHxnfNj/nskcv/AKGpryiivzT6zWXwza+bP7Elk2XVPjw8H6xT/Q93sP23Pi3Z48zX7e8x/wA97GEZ/wC+VWvpP9kX9o/xh8avFGsad4hWwNtZWizI9rAyOXLheTuIxjPavz1r7h/4Jw+HnjsfGeuOv7qWS3s4291Du4/8fSvZyzFYmriYwlNta3u/I/PeMcmyrA5PWr0sPGM9Emkk7tpaW8rn2t2NJRuAHJxWVrfifSPD0BuNU1O00+AdZLqdY1/NiBX3LaSuz+aIxlN2irs1cccUZrxjxL+178KvDAZZfFMF/Mo4j06N7jd9GQFf1ryXxN/wUY8PWoddB8LahqLDgPeypbr9fl3nH5Vx1MdhqfxVF+f5H0eE4azjG29jhpW7tWX3uyPsHGc964n4i/CDwn8V9O+x+JNIhvtoIin27ZovdJB8w+mcHuDV74ceOLX4j+B9H8SWQCwahbrN5YOfLbo6E+qsCp+ldRkGupqFaGqumeKpV8BXfK3CcG1o7NNb7H57fGH9grxB4X87UPBVyfEWnrlvsU2Eu4x6A8LJ+G0+imvlrUNPutJvJrS+tprO7hYpLBcIUdGHUFTyDX7XHOcV5N8bv2dPC/xt0t11C3Wz1pExb6tboBLGewb++n+yffBB5r5vGZLCSc8Po+3T/gH67kPiHiKEo0M0XPH+ZfEvVbP8H6n5RUV1HxJ+HWsfCvxffeHtbhEd5bHKyLkxzRn7siHupH5cg4IIrl6+NlGVOTjJWaP6EoV6WJpxrUZXjJXTWzTCiiioNj9B/wBhH41y+MPC9z4L1WfztS0ZFe0kdstLbE42/wDbMkL9GUdq+rs5r8r/ANkHxDL4d/aB8LtGxWK8kks5lB++rxtgH6NtP4V+qPfNfoeU13Xwy5t46f5H8ocdZZTy3N26KtGoua3ZttP8Vf5jqKKK9o/PAooooAKKKKACiiigAooooAb60jsFVj6DNIa8y/aO8fH4bfBzxHrEUvl3htzbWpBwfOk+RCP93du+ims6k1Tg5y2SudOFw88XXhh6fxSaS9W7H5yftH+Pv+FkfGTxHqySeZZpcG1tSDlfKi+RSPZsFv8AgVeZ0E5OaK/K6tR1Zuct27n9u4LCxwWGp4antBJL0SsFFFFZHae0fsn/AAisvjB8U0sdWtmutCsrZ7m8QOybxjYi7lIIO5geD0U19B/ED/gndpl351x4Q8QTafKclbLUl82In0Ei4ZR9Qxrov+Cf3gD/AIR74ZX/AIkni23Ou3J8tj18mLKL+bGT9K+p+/Ffc4HLqM8LH20bt6+fkfzRxNxdmFDOqn1Gs4whaNt02t7p3V73V/I/KLx/+y98SPh0Xe/8Oz3lkmT9s0z/AEiPHqdvzKP94CvKWUoxDAgjgg1+2ZTIAIB+orzzx98APAXxL8x9e8O2k9y/W8hXyp8/9dEwx+hJHtXPXyJb0JfJ/wCf/APWy3xMqRtDMaN/70f8n/mj89f2RPAP/Cf/ABx0OOWPfZaYTqU+RkYiI2A/WQxj6Zr9TVwBx0ryP4Jfs3eHPgXqWt3ei3F1dHUvLVfthVmhRdx2qygZBLZ5HYV671969bLcI8JR5ZfE3qfCcX55DPswVai37OMUo3083p6v8B9FFFesfEBRRSUAN96XnpXzT+1l+1AfhDYpoHhyaJ/FtyA7OVEi2cf95lOQWbsp7ZJ7Z8++Fn/BQmKXybLx5pJgbIU6npgLIPd4icj3Kk+y15s8ww9Or7GcrP8AA+uw/CebYvBLH0aXNB7Lq13S6r01PrXxn4C0D4haRJpfiHSrfVbJ/wCCdMlT/eVuqn3BBr4++If/AATzuZNaSbwZrkEWmSv+8t9VLb4B/sOqncPQEA+5619eeDPiJ4a+IenfbvDms2uq2/G5oJAWTPZl+8p9mANdMD09KuthcPjEpTV/Nf5nPl+d5rkFSUMPNw7xa0v6PZnyj4C/4J9+END8ufxNqd34jmGC0Kf6NAfbCkufruH0r17xR8EfDMfws8SeGvD+h2OlLfWMsKm2hVWMm07GZurEHBySeleo9qYygqR61VPB0KcXGEEr/f8AeY4nP8zxlaNbEVpScWmleyunfZWR+JroY3ZGBVlOCD1BrU8J69L4V8UaRrMAJm0+8iulwcZKOGA/Suw/aH8I/wDCD/GrxdpQXZEt69xEMcBJcSoB9A4H4V51X5tOMqNVrqn+R/YOHqU8xwUKi1jUin8mv+CftVpN/Dq2m2l7buJILiJZY2H8SkAg/kauda8b/ZH8Xf8ACX/ATwxM77p7OE2EgzkgxEouf+AhT+Nexniv1CjNVacZrqkz+LMdhpYPFVcPLeEmvudh9FJS1scIUUUUAFFFFABRRRQAUUUUAFFFFABRRRQAUUUUAV7q2ivIJIJ40mhkUq8bqGVlIwQQeor4Q/ak/wCCZuj+M/tfiP4WeR4f1o5kl0KQ7LK5PU+Uf+WLH0+50+5ya+9R0o4rqw2LrYSfPSlb8n6jvY/nm1XSPF3wa8bm2vYNS8KeKNKmDLy0E8DjoysOcHqGBwQcgkGv0E/ZX/4KbwagLPwx8XXS1ueIoPE8KYjc9B9pRR8p/wBtRj1C4LV9g/Hj9m7wR+0P4fOneKtMDXcakWmq22Eu7Qnuj45HqrZU+mcGvyX/AGm/2K/G/wCzdeyXs8R1/wAIO+INds4ztTJ4WdOTE3TqSpzwxOQPsqeKwecQVKuuWfT/AID/AEZV0z9sdO1K11exgvLK5ivLSdBJFcQOHjkQjIZWHBBHcVcB4r8Qv2Y/21PG37N97FZQytr/AIPd8z6FdyHamTy0D8mJuvQFT3BOCP1t+Bn7RXgr9oXw0NW8KamJZowPtem3GEurRj2kTPT0YZU4OCcGvmsfllbBO71j3/z7EtWPUaKKK8gQUUUUAFFFFABRRRQAUUUUAFFFFABRRRQAUUUUAFfHv7ZP7BWkfHa3uvFPhJINF8eIpeQYCW+qYH3Zf7snpJ36NkYK/YOeaDW9DEVMNUVSk7MD+dLxR4W1bwV4gvtD13T59K1aykMNxaXKFXjYdiP1B6EEEcVlV+3v7V37Hnhn9pnQGmcR6R4xtIytjrSJyR1EUwH34yfxXOR3Dfjf8UvhV4m+DXjG98MeK9Nk03VLY5w3McyH7skbdHQ44I9xwQQP0zLszp46Paa3X+XkaJ3OSooor2hhXr/7Nv7TPir9mvxiuqaJKbvSbhlXUtHmciC7jH/oLjna4GR7gkHyCisqtKFeDp1FdMD9/wD4J/HHwr8e/BFt4l8LXongfCXNrJgT2kuOY5V7EevQjkEivQx61+AnwI+PXir9nrxvb+I/DF3sPCXlhKSbe9izzHIv8j1U8iv2l/Z4/aK8K/tH+CY9d8Oz+VdxBU1DSpmHn2UpH3WHdTg7XHDAdiCB+aZnlU8DLnhrB9e3kyGrHq9FFFeESFFFFABRRRQAUUUUAFFFFABRRRQAUUUUAFFFFABRRRQAUUUUAFFFFABRRRQAUUUUAFFFFABRRRQAUUUUAFFFFABRRRQAUUUUAFFFFABRRRQAUUUUAFFFFABRRRQAUUUUAFFFFABRRRQAUUUUAFFFFABRRRQAUUUUAFFFFABRRRQAUUUUAFFFFABRRRQAUUUUAFFFFABRRRQAUUUUAFFFFABRRRQAUUUUAFFFFABRRRQAUUUUAFFFJQAV8aftvft1WfwQs7jwd4MuIb/x7Om2a4GHi0pSPvMOjSkHKoeBwW4wGzf25P28IPhHb3ngbwJdR3XjWVTHeaghDx6UCOg7NN7dF6nnivyhvr651O9nu7yeW6u53aWWeZy7yOxyzMx5JJJJJr67Kcn9rbEV17vRd/N+RSRJq2rXuvandajqV3NfX91K009zcOXkldjlmZjySSc5NVKKK+/iuXRFhRRRQAV9Ofse/sU67+0fq0er6mJ9F8BWsuJ9Q24kuyDzFb56nsX6L7niuq/Yp/YR1D44XVr4v8Zwz6Z4CifdFDyk2qkH7qHqsWeC/U9F5yy/rZoeh6f4a0mz0rSrODTtNs4lht7W2QJHEijAVVHAAr5LNc4VC9DDu8ur7f8ABJbM7wR4G0P4ceGbHw74b02DStHsY/LgtoFwAO5J6sxPJY5JJJJJroaKAMV+ftuTbb1IFooooAKKKKACiiigAooooAKKKKACiiigAooooATpR1oxzXmHx1/aG8Gfs8+F21nxXqIikkyLTToMPdXjD+GNM9OmWOFGRkjIqoU5VZKEFdsDv9Z1qw8O6Xd6nqd7Bp2n2sZlnurqQRxxIOrMx4A9zX5r/tYf8FL7rWPtnhb4STS2VlzFceJ2UrNKOhFsp5jH/TQ/N6BcAn5x/ac/bG8aftK6q8N7MdF8KRSbrXQLSQ+WMdHlbjzX9yMD+EDJzu/sq/sMeLv2i7mDV70SeG/A6v8AvNWnj/eXQB5W3Q/ePbeflHPUjbX2mFyuhgYfWcc1ddOi/wA2Wlbc8a+G/wAL/GPxz8Zpo3hnTbrXtZunMk0hJKoCfmllkPCrk8sx6nuTX6sfsq/8E/fCfwKW117xGYPFXjdcOty6ZtbFv+mCN1YH/lowzxwF5z7z8IPgn4Q+BnhWLQPB+lR6dajBmmPzT3Tgfflk6s36DoABxXeivLzDOKmJvTo+7D8X6ibuFLRRXzpIUUUUAFFFFABRRRQAUUUUAFFFFABRRRQAUUUUAFFFFABRRRQAUUUlACEnFAPHSop5o4Iy8jhEXksxwBVDQvEem+JbEXulX1tqVnvZBPayrIhZWKsNwOOCCKV1ew1GTi5W0XU1qKKKYgooooAQ+lfNP7fHiibQfgothAzKdWv4rVypxhFDSn9Y1H419LE18rf8FDdJlvvhHpN9GjMtnqsZkI6KjxyLk/8AAto/GuDHtrCzt2Pp+F4wnnWFVTbnX39PxsfnjRRRX5if2YAOCDX65fAf4h6f8S/hhoerWMqM32dIbmJTzFMqgOhHbnkeoIPevyNr0H4N/G/xH8EvEH9oaJOJLWXAutPmJMVyo6ZHZhzhhyPcEg+xlmNWDqPnXuvc/PuMeHKmf4SPsHapTbavs77ry6WP1zJGM1+V/wC17rlvr37Qviya2IeGGSK13D+8kKI/5MGH4V9neGf2xvBniz4d6zrcc39n6zp1lJcS6PdOBKxVeBGejgtgZHPIyBX5r6rqNxrGp3eoXchmu7qZ55pG6u7ElifqSa9fOcVTqUoRpu6ev9fefC+HuS4rB4/EV8VBwcFy2fdtN+uy+8q0UV6p+zf8Hrj4yfEuw014mOj2ji51KXoFiU/cz/ec/KPqT2NfK0aUq01Thuz9tx2MpYDDTxVZ2jBNv+u/Y+4v2Kfh43gX4KWN1cRmO+1uQ6jIG6hGAEY+mxVb/gRr37PbvUNrbxWdtHDCgSKNQqqowABwAB2rj/iH8Y/B3wpjtz4p1uLS2uFZoYyjyO4HUhUBJ6jtX6fTjDDUVBuyitz+McVWxGc4+pWhFynOTdkm36JLsjuCKBwOa+XPEf8AwUF8AaUWj0qw1bWXH3ZEhWGM/i7bh/3zXlXiP/gox4hugy6F4V0/T+we9uHuD9cLs/rXHUzPC09539NT3sLwZnmK1jh2l/eaj+Dd/wAD7368UE4FfH37In7SHjP4w/ErV9M8SXkE1munNdQ28FukaxusiKcEDceH7k9K+wQOa7MPiIYmn7SGx4Ga5XiMnxTwmJtzJJ6arX7h9FFFdJ5I3oa+aP29/Cn9ufBP+1EXMmkX0NwSBzsbMTD6ZcH8K+ljyRXHfGDwt/wm3wy8TaEq7pL3T5o489pNhKH8GCmuXE0va0Z0+6Z7OTYv6jmNDE30jJN+l9fwufj3RSsNrEHqOKSvyzY/thO6uFOikaKRHRirKQQQcEGm0ULQJLmTR+x3w08Tp40+H/h/Xlx/xMLGG4YDszICR+ByPwrqO1fOn7Cnir/hIfgZa2Lvul0i7mszn+6T5i/hiTH/AAGvos1+qYep7WjCp3SP4kzfCfUcwr4bpGTS9L6fgOopBS10nkhRRRQB4V+2ppX9q/s8+JMLuktmt7hfwmQH/wAdLV+Xlfrv8fdJOtfBjxpaBdzvpVwUHqwjYr+oFfkRXxGextWjLuv1P6O8Mq/NgK1H+WV/vS/yCiiivmT9lBTgg1+yfw51f/hIfAPh3Uwc/bNPt58+u6NW/rX42V+r37K2r/2z8APBlwG3bLL7Pn/rkzR/+yV9TkMrVJw7r8n/AME/EvE+jzYXDV+0mvvV/wBD1mloor7Q/nk+Gv8AgpBpO298Eamq/fS5t3b0wY2X+bV8WV+g/wDwUR0r7V8LtCvlXLWuqqpPorxSZ/ULX58V+eZxDlxbfez/AAP6t4Br+2yKlH+VyX43/JhRRRXin6Men/syawND+PXgu5Lbd1+tvn/rqDF/7PX6zg/KDX4yeB9U/sLxpoGpFtos7+3n3emyRW/pX7MQndCh9VFfa5DK9KUez/P/AIY/nPxOo8uNoVv5otfc7/qPNcV8X/h3bfFT4c6z4auSEN5CRDKRnypVO6NvwYDPqMjvXak4JpB04NfSzgpxcZbM/HqFaeHqxrUnaUWmn5rVH4sa5ot54d1i90vUIXtr6zmeCeFxgo6nBH5iqNfeX7a37NkviWCXx94btml1SBANSsoVy08ajAlUDqyjgjuoH93n4N6GvzXG4WeFquEtuj7o/sXh7PKGe4KNem/fWkl2fX5dn2CiiivPPqD6/wD2T/2vLLwXpNv4P8aTPFpsJ22OqYLiFSf9VIBztBPDDOBweADX2vofjvw94mtludL1qwv7dhkSW9yjg/ka/GmlDEdCRX0OFzmpQgqc48yW3Rn5RnPh9g8yxEsTh6jpuWr0um+9rq1+up+vfjT41+CPAFk9xrXiSwtSoJECzLJK+Oyxrlj+Ar85v2l/2gbn47eLIpYIpLPw9p4ZLG2lxvO7G6R8ZG5sDjoAAPUnxwknqc0Vhjc0qYuPs0uWJ6HD3BODyKt9ac3UqbJtWSvvZa69L3CiiivFP0cFUswAGSeAK/V39mP4Zt8LPg7oel3MPlanOhvL0YwRLJztPuq7U/4DXyF+xj+zvP498S2/jHWrYr4c0yUPbJKvF5Op4wO6IeSehIA5+bH6KgYHoB2r7TJcI6adea30Xp3P538Rc+hiakMroSuoO8vXovld38z4y/b113xv4QvtAv8ARfEOpaboF7G9tNDZTNComUlgSy4PzK3TOP3Zr4fvtRu9TuGuLy6mup2+9LNIXY/Umv1p+PPwqtvjB8NdV0B9iXbp5tnOw/1U68ofoeQfZjX5NaxpF3oGq3em6hbva3trK0E0MgwyOpwQfxFednVKdOtz391/mfVeHmNwuKwDw/KlVhvZK7T1T8+3yKdFFFfOH68fY37Bnxvg0e8n8AaxciKG6kM+lyStgCQ/fh/4Fjco9d3dhX3cDxX4nwTyWs8c0MjRTRsHSRDhlI5BBHQ19gfBb9va50Sxg0jx9aTalHEoRNWtADMR28xCQCf9oEHjoTzX12WZnCEFQru1tn+jPwbjLgzEV8RLMcujzc3xR637rvfqt797n3nnikJwK8o0H9qP4WeIoFkt/GWm2+RnbfSfZmHtiQLUfif9qr4X+FrOSebxbY3pXpFpz/aXY+g8vI/EkD3r6b6xR5ebnVvVH40sozB1PZfV583bld/yPCf+CjPh6yOjeE9cCqmoLcSWhYfeeMrvGfUKVOPTefWvhqvYv2k/2grr48eJ7eaK3ex0LTwyWVtIQZCWxukfHG44HA4AGOeSfHa/Psxq062JlOnsf1bwjgcTluUUsPi/jV3btdtpfK4UUUV5h9iesfsqaTJrP7QHg6CMZ2XTTsfQRxs5/wDQa/VxBjGfSvgr/gnn8O5NQ8Ua14ynj/0Wxi+w2xYdZXwzke6qAP8AtpX3vjivv8lpOlhuZ/ad/wBD+WvEPGQxWcezg/4cUn67v80Oooor3j8xCiiigAooooAKKKKACiiigBgPWvh3/gon8QPNu/Dng23l4iDaldID3OY4/wAh5p/KvuCWQRRM5OAoySa/Ir48ePT8S/i14j14SeZbTXLRWx7eTH8kePqqg/UmvAzmv7LD8i3l+XU/T/D3LfrubfWJL3aSv83ov1fyOBooor4E/qQKu6JpFx4g1mx0yzjMl3eTpbQxj+J3YKo/MiqVfQ/7DngD/hMPjTb6nPFvsdCha8YkfKZT8kQ+uSWH+5XThqLr1Y011Z4+b46OW4Cti5fZi36vovm7I/Q/wJ4Vt/BPg3R9BtOLfT7WO3U9C21QCT7k5J9zW906UvRuaUGv1NJRSS2R/E9SpKrN1Ju7bu/VijpRilopkCUtFFABRRSUAIPevIP2j/jzp/wO8GvdAx3GvXgaLT7Jj998cuw67FyCfXgd8jrvip8S9H+E3g288Q6zNsggGI4lI8yeQ/djQd2P6AEngGvyo+KfxN1j4teMr3xDrMu6aY7YYAT5cEQPyxoPQZ/Ekk8k14eZZgsLDkj8b/DzP0bg7heeeYj29dfuYPX+8/5V+pg6/r9/4p1q81bVbmS81C7laWaeU5Lsf5ewHAHFZ9FFfANuT5mf1TCEKcFCCslsjQ0HxFqnhbUo9Q0fULnTL1PuT2srRuPbIPT2r6g+Ff7fviTw75Nn4ysF8Q2YwpvLfbDcqPUj7j/+On1NfJ9FdVDF1sM705W/L7jxczyPLs3jy4ykm++zXo1qfrd8Mv2gPBHxYhjGg63C94RltPuT5Vwvr8jctj1XI969HzkcV+JsE8ltMksMjRSoQyuhwykdCCOlfQfwh/bL+IXgu5s9NvJh4s093WJbe/Y+cMnACy/ez/vbvpX0+GzuM7Rrxt5r/I/Fc58N6tBOtltTmX8stH8ns/nY+zvjZ+zD4Q+NQa7v4H0/XQgSPVbTiTA6B1PDge/OOARXwd8Yf2WPGvwgaW6ntDrGhqcjVLFSyBf+midY/qfl9GNfqfExkRGIwSuTQ8SzKUdQ6kYww616mLy2hi1zWtLuv17nx2R8YZjklqUXz019mXT0e6/LyPjH/gnP4vDaX4r8MyPtMMsV/CpPUONj/lsT86+0RnHXNed6D8DPCfhL4gyeLtBsf7H1KeB7e5gtMJBOrFWyY8YDBlByuO+c5r0QsBXTg6M8PRVKbvb8jxs/x+HzTMJ43DxcVOzafR2s/wArj6KSlrtPngooooAKKKKACiiigAooooAKKKKACiiigAooooAKKKKACqeoada6vYz2d7bRXlpcIY5bedA8cikYKsp4II7GrlFF7AfnJ+1Z/wAEyY7r7Z4p+EUYhm5luPC8j4Ru5Ns56H/pmxx/dI4WvgLwz4q8X/BXxwuoaRd6h4W8TaZKY3G0xSxsDho5EYcjjBRhg9CK/oXr5+/aa/Y08F/tJ6bJcXkI0TxZHHtttetIx5nA4SZePNT2JBHYjnP1eAzpxXscX70e/X590Un3PMP2Tf8Agol4e+MH2Pw146MHhnxk2IobktsstQboNpJ/dyH+4xwT905O0fZ+c81+Bfx1/Z48a/s7+KDpHivTjFFISbPU7fL2t4o/ijfHXplThhkZHIr6N/ZL/wCCjOt/C02Xhb4iPc+IfCi4ig1HPmXlgvQDJ5ljH90/MB0JAC1rjcnhUh9YwLun0/y/yBrsfrTRWD4Q8ZaL4+8P2Wu+HtTttX0i8TzILu1cMjj09iDwQeQQQQDW7Xx7Ti7PckWiiigAooooAKKKKACiiigAooooAKKKKACiiigBK8i/aL/Zs8KftJ+DX0fX7f7PqMAZtO1eBB59nIe4/vIeNyHg47EAj13rS1dOpOlNTpuzQH4B/Hb4CeK/2e/Gs3h7xPZ7M5ez1CEE297Fn78bfllTyp4Irziv6AvjR8FPC3x48E3PhnxXYi5tpBuguY8Ce0lxxLE2PlYfkRkEEEivxh/aX/Zf8Vfs0eMDp2sRm+0W5ZjputQoRDdIOx/uSAfeQnjqMggn9IyvNYYxezq6T/P0/wAjRO543RRRX0Qwrt/g/wDGLxR8DfG1n4n8K37Wd7AdssTZMNzESN0Uq/xKcfUHBBBAI4iioqU41IuE1dMD92v2Zv2nvDP7S/gxNU0h1s9atVVdT0aVwZbWQ9x/ejODtcDnocEED2iv56vhb8VPEnwa8aWHinwrqD6fqlo3UcxzIfvRyL0ZGxyD7EYIBH7Rfss/tVeG/wBprwct3YlNO8SWaKNT0V2y8LdN6f3oyejduhwa/Ns1yqWDftKesH+H/A8yGrHulFFFfPEhRRRQAUUUUAFFFFABRRRQAUUUUAFFFFABRRRQAUUUUAFFFFABRRRQAUUUUAFFFFABRRRQAUUUUAFFFFABRRRQAUUUUAFFFFABRRRQAUUUUAFFFFABRRRQAUUUUAFFFFABRRRQAUUUUAFFFFABRRRQAUUUUAFFFFABRRRQAUUUUAFFFFABRRRQAUUUUAFFFFABRRRQAUUUUAFFFFABRRRQAUUUUAFFFFABRRRQAUUUUAITXwv+3X+3fD8L4b3wD8P71J/GEimK/wBUhIZdLB6oh6Gb/wBA/wB7o79u79uuP4XW974A8BXiyeMJUMeoanC2Rpakcoh/57Ef98f72MflPPPJdTyTTSNLNIxd5HOWYnkkk9TX1+UZR7S2IxC06Lv5vyKSFubma9uZbi4leeeVi8ksjFmdickknkknvUVFFffbFhRRSgZoASvuv9h39gWb4jtZePviLZSW/hUETafo8oKvqXcSSDqsPoOr/wC797d/YV/YDPiH+z/iH8TNPK6X8s+leH7lcG57rNOp/wCWfdUP3up+Xhv03jiWFAiAKijAAGABXxWbZxy3w+GevV/ov8yWyGzs4LG1htraGO3toUEccMahURQMBQBwABxgVaoor4cgKKKKACiiigAooooAKKKKACiiigAooooAKKKKAEzxRmqeo6ja6RYXF7e3MVnZ28bSyzzuEjjQDJZmPAAHJJr81P2vf+Ckk+rm88H/AAmupLWy+aG78ULlZZuxW27ov/TQ/Mf4cYDHtweCrY2fJSXq+iGlc+gf2tv2+vDnwEiufDvhvyPEvjvBVrcNm208+s7A8t/0zBz6leM/lD408b+L/jb44fVtdvb3xJ4i1GURoApd2JOFiijUcDJwEUY54FXPhP8AB/xh8evGceg+FdOm1XUZm8ye4ckRQITzLNIeFX3PJPABJAr9dP2Vv2I/CP7OFhFqUyx+IPG0keJ9Znj+WDI5S3U/cXsW+83OSAdo+xcsJkdOy96o/v8A+AitEfPX7JH/AATTjtPsXiz4uW6zTcTWvhbOUTuDdEfeP/TMcf3ieVH6IWdnb2FpDa20McFtCgjjhiUKiKBgKAOAAOMVZx2oxgcV8bi8ZWxk+eq/RdES3cWiiiuMQUUUUAFFFFABRRRQAUUUUAFFFFABRRRQAUUUUAFFFFABRRRQAz3Joznjp70uRXA/Fb40eFvg1pKX3iO98l5t32e0iG+a4K4yEX2yMkkAZGSM1E5xpxcpOyRtQoVcTUjRoxcpPZJXbO9PHXpXi/xk/as8F/CBZrSe5/tnXUGBpliwZ1b/AKaN0T8fm9FNfH/xl/bY8X/EQz6foDN4X0RsqRbSZupV/wBuUY2g+iY9CTXzm7tIxZmLMTkknJJr5fF50o3jh1fzf6I/asi8OalS1fNZWX8ievzfT5X9T174xftReNfjFLLb3V5/ZOiMfl0uxYqhH/TRush+vHoBXp37B/xm/wCEW8XT+CtSn26drLeZZlzxHcgfd/4Gox9VUd6+Uqnsr24029t7u1me3ureRZYpYzhkdTkMD2IIzXz1LHVY4hV5O7X5dj9XxvDeBxGWTy2jTUItaWWz6Pzd9+5+1/WkB4rzP9nr4tQfGP4ZadrYZBqCD7PfxL/yznUDdx2ByGHswr00j86/SKdSNWCnHZn8g4rDVcHXnh6ytKLaa80OooorQ5hh/WuJ+MvgCP4nfDPX/DTFUe9tyIXbokqkNGx9gyrn2rtzSZGT/KonFTi4S2ZtQrTw9WNam7Si016p3R+K2saRd6Dqt5puoQPa3trK0M0MgwyOpwQfxFU6/Qr9rv8AZVPxEil8XeFbdR4kij/0qzUAfbkUcEf7YAx/tDA6gZ/Pq7tJ7C6ltrmGS3uIXKSRSqVdGBwQQeQQe1fmuNwc8JUcXt0fc/sHh3iDD59hFVg7VF8Ueqf+T6Miooorzz6wKKKKBF7RNFvfEer2ml6dbvd313KsUMMfLM7HAAr9T/2dPgjZ/BDwFBp2Un1i6In1G6Uf6yUj7qn+6o4H4njJr8u/B/jDV/AXiC11vQ7xrDU7YkxTqqtjIwRhgQQQSCCO9fY/wp/4KDwy+TY+PdLNu2Qv9q6apZPq8R5HuVJ9lFfRZRWw1GTlVdpdH0PybjzAZxmNCFPBR5qS1kk/eb6adUuyu79D7VHSvhf/AIKRBf7Y8DEff8m7B+m6LH8zX2N4P8daB4/0tdR8Pava6raHHz28gbafRh1U+xANfEH/AAUU1lLr4heGtMUjfaae0zAdvMkx/wC06+gzWcXg5NO97fmflfA9CpDiClGcWnFSuno17r3Pkuiiivz0/q4+s/8AgnVpjT/EfxLfAfJBpixE+7yqR/6LNfoFXxt/wTi0HyPDvi/WWH/H1dQ2isf+maliB/39H6V9k1+i5TDkwkL9bv8AE/kjjiuq2fV3HZWX3JX/ABHClpKWvYPgwpki742X1GKfSUBsfj/8bvCp8F/FvxZo+zy0g1CUxLjpGzb4/wDxxlriK+mv2/fCp0b4x22rxx7YtXsUcvjrLGSjf+OiP86+Za/LsZS9liJx7Nn9pcPYv69lWHxF9XFX9UrP8UwooorjPoT7H/4JzeLPs3iHxX4cd+LqCK9iUnoUYo+PrvT8q+7xkGvys/ZH8Wf8Il8fPDMryeXBeyNYSDP3vMUqg/772flX6pDnpX3+TVefC8v8ra/U/ljxCwf1bOpVUtKiT+a0f5D6KKK94/MwooooAz9asF1LR760kH7ueF4mHsykH+dfi5eW72d3PBINskTsjD0IODX7Xy8xsPavx6+MGlf2J8VvF9jt2iDVrlUH+z5rbf0xXymfQ92E/VfkfuPhfXtXxNDuk/uuv1RyFFFFfGn9BBX6UfsF6wNR+A9vahsnT764t8emWEn/ALUr816+8/8AgnFqwl8I+LtM3c297HcbfTzI9v8A7Sr3slly4pLun/n+h+YeIlH2uSOf8kk/0/U+xaKKK+/P5bPBP22NI/tP9nnxBKF3SWklvcKPpMgP/jrGvzCr9dvj1oU3ib4NeMtPt4WuLmTTJzFCi7meRULKoHckgAV+Zej/ALPXxJ1wgWvgrWV3dDcWpgB/F8CvjM6w8514yhFvTp6n9CeHWZ4bDZdWpYioo2lfVpaNLv6HntFe8aR+xH8WdTI87Q7fTVP8V1ex/wAkZj+ldro//BO7xrc4Opa9o9kp7QGWZh+aKP1rxo5fi57U3+X5n6FW4ryXD/Hio/J835XPlJThgfev2X8BauNf8E6Dqe7cLywhn3f78at/WvkrSP8AgnDZxkHU/Gs84/u2tisf6szfyr628EeF4vA/hHSNAgnluYNNtY7WKWbG9kRQq5wAM4Ar6jKcHWwrm6sbJ26o/F+O8+y3Oo0Vgp8zg3fRrR27pdjoKKKK+kPyEjYBwVIyO4r5F/aQ/Ynt/FtxeeJPAyxWOrvmS40psLDcN1LRnpG59D8pP93kn67I59qO/SuavhqWJjyVVc9fK82xeT11iMJOz6ro12a6n4v+JfCmseDdVl0zXNNuNLvovvQ3MZRseoz1B7EcGsqv2S8X/D7w54+sfsXiHRbPVrYZ2i5hDFM9SrdVPuCDXzz4x/4J8eCdYkkl0DU9R8PuxysRYXEKfRWw/wCb18jXyOrB3ou6+5/5H7vlniTgq0VHHwcJd1qv816WZ+edFfXGs/8ABOjxTbE/2X4o0u99PtUUkH/oIesCX/gn58So2wt3oMg9VupsfrEK8x5bil9hn2UOMsjmtMSvndfmj5mor6n0z/gnl4+uHH23WdDtE9Y5JXb8tgH616J4X/4Jy6XbukniDxZd3y9TDYW6wfhuYvkfgK1hlWMm/ht62ObEccZFQjze35n2im/0t+J8LwQSXMyRQxtLK5CqiDLMT0AHc19T/s/fsS6v4uubbWvHMMuj6ICHTTmylzc+zDrEvrn5j2AyDX2J8O/2fvAfwr8uXQNAt4b1Rj7dODNOfXDtkrn0XA9q9HwB2r3cJksabU67v5Lb/gn5dnviJWxcHQy2Lpxf2n8XyS0Xrq/QoaNo1n4e0220/T7aO0s7eMRRQQqFSNQMAACtAdaMH8KOMV9Okloj8alJyblJ3bDFfKn7Xn7LTfEeCXxf4WtwPEkEeLq0Tj7dGo4I/wCmigYH94cdQK+qutA6dKwr4eGJpunUWh6mV5nicoxUcVhnaS+5rqn5M/E64tpbO4kgnieGaNijxyKVZWBwQQehFR1+nXx8/ZL8OfGYSapabdC8T44v4kyk5HQTJxn03DDD3AxXwP8AFD4C+NPhFePHr2kSrZhtqahbAy20nphwPlJ9GwfavgMZltbCtu1491+vY/qTIuL8vzuCjzclXrFv8n1X4nntFFFeSfc7hRRRQFluFFFFABXS/Dr4e6z8UPFtj4f0O2NxeXLfM5B2Qpn5pHPZR3P4DJIFdl8Hv2aPGfxju4XsLB9O0Zj8+rXqFIgvfZ3kPsvGepFfon8FfgP4c+CPh/7DpERnv5gDealKB5tww9f7qjnCjge5yT7mByypiZKU1aHfv6H5vxNxlhMnpyo4eSnW6JaqPm/TsbPwr+HGn/CfwJpfhvTRmK0T95NjDTSHl3b3JyfYYHQV2Xf6UHp1xTq++jFQioxVkj+Wq1aeIqSq1XeUm233b3FoooqzIKKKKACiiigAooooAKKKKAPIf2p/H4+HfwT8QXscnl3t1F9htcHB8yX5cj3Vdzf8Br8pepr7D/4KH/EA33iLQPB8EmYrKM39yoPG98rGD7hQx+j18eV8BnNf2uI5FtHT/M/qTw+y36llP1iS96q7/LZf5/MKKKK8E/Twr9HP2Cvh7/wi/wAJZNenj2XevXBmBIw3kplIwfx3sPZxX57eGNAufFfiTTNFshuur+5jtox/tOwUZ9ua/Yzwn4etfCfhvTNGsk2WlhbR20S/7KKFH48V9PkdDmqSrPp+b/4B+L+JeZeywlLAQes3d+i/zf5GzRRRX2x/OgUUUUAFFFIaAExWZr/iCw8LaNd6rqdzHZ2FpE0008hwqKBkmr0siQRs7HaqjJJ6AV+c/wC2B+0s/wATtak8LeHro/8ACLWMn72aNuL6VT97PeNT931Pzf3cefjMXDB0ueW/RH0/D2Q18+xioU9IrWUuy/zfRHBftH/Hu/8Ajn4xa5BktvD9kzR6fZsei95HH99sDPoMDtk+R0UV+cVq0603Um7tn9e4DBUMuw8MLh48sYqyX9dX1YUUV7lpvwXPg74Aaz8QvEUHl3upLFZ6JaTDGFkcb5mHqUD7Pb5u6kVSoSq35dkrv0RljcwoYBQ9q9ZyUYrq23b8N32SPDaKKK5z1Arv/gF4fPij4z+DtPC7w2pxSuvqkbeYw/75U1wFfRP7B+gjVvj1bXZXK6XYz3IJ7FgIx/6MNduDh7TEQj3aPn+IMSsJlWIrPdRdvW2n4n6WoMIo9BTqKK/UD+LBKMUtFABRRRQAUUUUAFFFFABRRRQAUUUUAFFFFABRRRQAUUUUAFFFFABRRRQAUUUUAcx4/wDh54c+KXhe68P+KdJt9Z0i5H7y3uFzg9mUjlWGeGUgjsa/KL9rb/gn14h+CDXniXwh9o8TeCFJkkwu6705f+mqgfOg/wCeijj+IDqf2D70x0WVCrAMpGCCMg16WBzGtgpXg7x6rp/w407H4Rfs6/tSeNP2bPEX2zw/d/atHncG+0O6Ym2uR64/gfHR156ZyOD+v/7PH7T3gv8AaR8Nfb/Dt39n1SBAb7RrpgLm1PqR/Emejjg98HIHzP8Atd/8E3dP8ZLeeLfhZbwaTrp3S3Ph8Yjtbs9SYe0Tn+79w/7PJP5waLrni74LeO1vLCfUPC3inSJypypimhccMjqRyD0KsMEcEEV9XUoYTOqftKL5ai/rX/MrRn9DFLXxv+yH/wAFA9D+NwsvC3jI2/h/xuQI4nzstdSb/pmT9yQ/88yef4Sc7R9j9a+Kr4erhqjp1VZkC0UUVzgFFFFABRRRQAUUUUAFFFFABRRRQAUUUUAITzXJ/Ev4aeHfi74Qv/DHijTYtT0q8XDRuMMjfwujdVcdQw5FdZ1FABojJwalF2aA/Dv9rD9kbxF+zL4ny4k1XwfeyEadrKpwe/lTY4WQD8GAyO4XwGv6IfGvgjRfiL4Yv/DviPTodV0e+jMVxazrkMOxB6hgcEMMEEAggivxx/bC/Y11r9mrxE1/YibVvAt7KRZakVy9ux5EE+OA47NwGAyMHIH6JlWbrEpUa2k/z/4JaZ82UUUV9SUFdR8NviT4h+E3jHT/ABP4Y1GTTdXsn3JInKuv8SOvRkYcFTwa5eionBVIuM1dMD9x/wBlH9q/w7+034SE0Bj03xVZxr/aejM/zIenmxZ5aInoeqk4PYn3sGv54vh18RfEHwo8Y6d4n8MahJpur2Mm+OVOjDujDoysOCp4INftJ+yl+1X4f/ab8GC5tzHpvimxRRqmkF8mNunmR55aJj0PUHg84J/OM1yp4OXtKesH+BDVj3qiiivnCQooooAKKKKACiiigAooooAKKKKACiiigAooooAKKKKACiiigAooooAKKKKACiiigAooooAKKKKACiiigAooooAKKKKACiiigAooooAKKKKACiiigAooooAKKKKACiiigAooooAKKKKACiiigAooooAKKKKACiiigAooooAKKKKACiiigAooooAKKKKACiiigAooooAKKKKACiiigAooooAKKKKACiiigBO9fEf7d/7ckXwhsrrwJ4HvEn8bXEey8v4iGXSkYdB/02IPA/hByecVp/t0/ttwfA7TJ/BvhC5jufHt5F+9mXDLpUbDh2HQykHKqenDHjaG/I2/v7nVL24vLyeS6u7iRpZp5nLvI7HLMzHkkkkkmvrsnyn21q+IXu9F3835fmUkNurqa9uZbi4leeeVi8ksjFmdickknkknvUVFFff7FhRRQBk0AKBmv0c/YS/YEEq6f8R/iZp3yHbcaR4euk691nuFPboVjP1b0qb9gv8AYK8r+zviT8StO/efLcaPoF0n3e63E6nv3VD04J7Afo+Bivh83zi98Ph36v8ARf5ktiBdowOBTqKK+KICiiigAooooAKKKKACiiigAooooAKKKKACiiigBDXH/Ez4p+Gvg94Su/EvizVIdK0u3GN7nLyv2jjUcu5xwo9+wJrhv2kv2pfCH7NPhr7brs/23W7lCdP0S2cefcnpk/3Iwernj0BPFfjp8ef2hvGP7RXi9ta8UXxaKMstlpkBK21mhP3Y1z1PGWOWOBk8AD3MuyqpjXzy0h37+hSVz0z9rT9uHxP+0bfTaRpxm8PeBI5P3Wlo+JLrB4kuGH3j3CD5V4+8RurN/ZW/Yw8W/tK6ol4FfQvBkEm261uePIkIPMcCn/WP6n7q9znAPtH7HX/BOi+8eix8ZfE63n0zw22JrTQmzHc3y9Q0veOM+nDMP7owT+oWi6LYeHNKtNM0uzg07TrSMRQWttGI44kAwFVRwAK9vF5nRwEPq2BSuuvRf5spu2iOR+DvwV8JfAnwlD4e8I6Wlharhpp2+ae6kxzJK/VmP5DoABgV32eaOaOlfEynKcnKbu2Zi0UUUgCiiigAooooAKKKKACiiigAooooAKKKKACiiigAopKWgBvGKPwo9Kztb17T/Demz3+p3sFjZwrukuLmQRog9Sx4FJtJXZUYubUYq7ZodaUH3rxz4eftReC/if8AEG88K6FczTTwwmWK7lj8uK52n51jzycDB5AyMkcDNex1FOrGquaDujpxWDxGCmqeJg4SaTs1Z2ewh5FeO/tQ/B1PjH8MLy0t4g2t2GbvTnxyZFHMefR1yvpnB7V7GSKaRkdKKtONaDhLZhg8XVwOJhiaLtKDTR+JssTwyPHIpSRCVZWGCCOoNNr6U/bf+DP/AAgPxAHiXT4Nmia8zSNsHyxXXWRfbd98e5f0r5rr8vxNCWHqypy3R/Z+UZlSzbBU8ZS+0vufVfJ6BRRRXMeye/8A7Gvxm/4Vh8TItNv5/L0LXSlrNuPyxTZ/dSe3JKk+jZPSv02U5GRyDzX4lAkEEcEV+oH7Inxn/wCFs/DGCK9n8zX9H22l7uOWkGP3ch/3lHJ/vK1fYZLi7p4eb81+q/U/APEbIuWUc2oLeyn+j/R/I94opBS19afhYUlLSGgBprwb9oH9lHw78aEk1K1K6L4nVcLfxJlJ8dFlXv6bh8w9wMV7znv6V4r+0z+0JZfA/wAJHyDHd+Jb4MljaOeF9ZXH9xf1OB6kceKVJ0ZOuvdPcySWPjjqay1tVW7K369Ld7n5tfEb4c618LPFNxoGvQxxX0IDgwyB0kQ/ddSOxx3wfUCuZrQ1/X9R8U6zearqt3Le6hdyGWe4mOWdj/np0A4FZ9fmVTlcnybdD+zcKq6oQWJac7K7Wiv1t5BRRRWZ1BRRRQBseF/F+teCdUj1HQtVutKvU6TWspQkehx1HseDVvx78QNb+JniF9b8QXn2zUXijhaTaqjaigDCqAB6nA6k1zlFae0ny8l9OxyLCUFW+sci57W5rK9u197BRRUtm8Md3A9xG0turqZI0bazLnkA4OCR3xWaOmWkW0fqL+x/4NPg/wCA3h1ZUCXOoK2oScYz5p3J/wCObK9q5718eaR/wUL8I2GmW9t/wieqWywxrGsUDRFFAGAASRwB7Vma9/wUeiETpo3gyRmI+SW9vQmD7oqHP/fQr9CpZhg6NKMOfZW2f+R/KOL4Wz/McZVrywzTnJvVqyu/Xofa/bpzRnHevk39lP8Aat1r4v8AjzV9C8TLZwSzW4uNOjtEKIuw/vE5JLEhgeT/AANX1iMEH9RXp4fEU8TDnhsfI5pleJyjEvC4pWkknpqrPs/wJKKKQ10HlHyP/wAFEfCn9oeAPD+vpHufTr4wOwH3Y5V5P/fSIPxr4Ar9Y/2nPCv/AAmHwL8XWCoXlSza6iAHO+IiUAe52Y/Gvycr4TO6XJiFP+Zflof014b4z2+VTw7etOT+56r8Wwooor50/WS7oeqzaFrVhqVudtxaXEdxF7MjBh+or9mNA1eDXtC0/UrZt1vd28c8Z9VZQw/Q1+LVfqd+x/4qHiv4BeGHZg09lG1hIM/d8piqD/vjYfxr6rIqtpzpd1f7v+HPxDxNwfPh6GMS+FuL+av+n4ntVFFFfZn89hRRSUAMPQ56V+df7Rf7OnjzxX8dvFN34d8MXd9p11NHLFcrtSN90SF8MxA4bcPwr9FgOPSk2ANnue9cGLwkMZBQm7Wd9D6TIs9xGQYiWIw8VJyXLZ3tunfS3Y/MrSf2GfitqQH2jS7LTM/8/d6hx/37312ujf8ABOnxbchf7T8TaVZZ6/Zo5J8f99BK/QHdn0oxXDHJsJHdN/P/ACsfT1vELO6vwSjD0j/nc+NNJ/4Jw6TDt/tTxleXXqLW0SH/ANCL17p8Ef2dPDvwH/tM6Hd6hdvqCxrO19KjZ2btuAqqB99q9W5z1petd1HA4ehJSpxs0fMY7iTNczpujiq7lF7rRJ632SQ6iiiu8+bExSbFHYflTqKACiiigBMUtFFABRRRQAUUUUAFFFFABRRRQAUUUUAJS0UUAFFFFABSUtFACAg1XurOG8heKeJJo3BVkkUMrA9QQeoqcjilB4oGm07o8M8dfsbfDLxw8kw0X+w7p+s+kP5H/jmCn/jteNeIf+CcMJ3PofjKSMfww39mGz9XRh/6DX2vnIpCPwrzquX4as7ygr+Wn5H1OD4pznAJRo4iVl0ev53Pzrvf+Ce3xDhc/ZtU0K4j7M00qN+Xl4/Worf/AIJ8/EeY/vdQ0GEe9zMT+kVfo1mlzXL/AGNhP5X957v/ABEHPbW51/4CfC/hz/gnHeSBZNd8YQwf3obC0L5+juwx/wB817n8Pv2N/ht4DMU7aQdcvoyCLrVn87n2jwE6/wCzn3r3M+3NLnIrqpZfhqLvGGvnr+Z4mO4rznMIuFbEPlfRWj+Vr/MZDDHBGqRoqIowAowAPSpaKK9E+TvfcKKKKACiiigAooooAKKKKACkpaKAGEnmobm4js7eWV2CpGpYsxwBjvU5rxP9r34gf8ID8D9ceKTy77UwNNt8HB3SZDEe4QSH6gVjVqKlTlOWyVztwOFnjcTTw0N5yS+9n5z/ABj8cv8AEn4neIvETszR3t2xhDdVhX5Yh+CKtcbRRX5XUk6knOW7P7dw1CGFoQoQVoxSS9ErIKKKKg6T6U/YN+H/APwlPxefXJot9noNuZgTyPOkyiD8vMb6qK/SKvnT9hn4ff8ACIfBiHVJ49l7r0zXjZHzCMfLGPphdw/36+iyOlfo+WUPYYaKe71+8/kTjPMv7SzmrJO8Ye6vlv8AjcdRRRXrHw4UUUUANxSHpR0OK+c/2tv2ko/hHoB0LRJVfxZqEZMZBB+xxngysPU8hR6gk8DBwrVoYem6lR6I9HLsvr5piYYXDxvKX3JdW/JHnP7a37TH2SO5+Hvhe7/fuPL1e9ib7inrApHc/wAfoPl7tj4cp9xcS3c8k80jTTSMXeR2JZmJySSepNMr82xeKni6rnL5Lsj+vsiyTD5Fg44ajq95Pq31f+S7BRRXpHwH+Cup/G3xvBpNqrwabFiXUL0LxBDnt6u3RR689Aa56VOVaahBXbPXxmLo4GhPE4iXLCKu2eh/si/s4v8AFjxCuv63bn/hFNNlGUccXso5EY/2RwWP0Hcket/8FFfECWXh/wAIeHIcKks8t46LxtEaBF49P3jflX1r4T8Lab4I8O2Gh6PbLZ6dZRCKKFOwHcnuSckk8kkk1+d37d/iX+2/jpNYLIWj0myhttoPAdgZSfriRR+FfXYmhHAYBxXxSsmz8FybM63FPFEMRP8Ah003GPZbJvzbab/4B860UUV8Yf0OFfav/BOLw8WufGWtunAW3tIm+u93H/ouviqv0g/YF8Pf2T8DzfsMNqeoTXAPqq7Yh+GYz+Zr3Mmhz4pPsm/0/U/NfEHE/V8knDrNxj+N/wAkfTFFFFfoJ/KwUUUUAFFJRQA0j9KDya8v/aG+Mlt8Ffh3d6wSkmqzfuNPt3/5aTEHBI/uqMsfYY6kV5J8DP25dD8ZfZ9J8aCLw9rDYVbwHFpOfcn/AFR/3jt/2u1cdTF0aVRUpytJnv4fIcxxeClj6FJypxdtN9N2lu0utj6uoqKGaOeMPG4dGGQynII9alrsPAatowooooAKKKKACiiigAooooAKKKKACiiigAooooAKKKKACiiigBK+ev2o/wBjfwh+0tpTXE6Loni+CPbaa7bxgscdI5l48xP1XsRyD9DUgrWlVqUJqpTdmgP5/fjH8EvGHwB8YyaD4r057C6Ql7a7iJaC6QHiSKT+IdPQjoQDxX2N+x5/wUfuNA+w+DvivdyXmm/LDZ+Jny81v2C3Pd0/6afeH8W4cj9A/i58HfCnxv8ACNx4c8XaVHqNjJlo5PuzW0mOJIn6ow9eh6EEEivx+/as/Yw8V/s06s16BJrvgu4k22utRR48sk8RzqPuP6H7rducgfb4fGYbN6fsMUrT6f5r/Iu9z9rtP1G11ewt7yyuYruzuI1lhnhcPHIhGQysOCCOQRVvHWvxd/ZH/bi8Sfs6X0Gi6r5+v+A5X/e6az5ls8nmS3J6epQ/K3P3Sd1frz8OfiT4c+LPhSz8SeFdVh1bSLoZWWE8q3dHU8owzypAIr5fH5bVwMve1i9n/WzJasdXRRRXliCiiigAooooAKKKKACiiigAooooAKKKKACsXxZ4W0nxt4ev9D1ywg1PSb+Iw3NpcpuSRT2Pv3BHIIBHIraopptO6A/F39sz9i3Vv2ctbfW9GWfVfAF7Li3vCN0lk56QzEf+Ov0b2PFfL1f0XeJfDWl+MNBvdF1myh1LSr2Jobm0nTckiHqCK/Hb9tL9ivVP2c9ck13Qkm1P4f3suILk5aSwcniGY+n91+/Q89f0HKc3WISoV373R9/+CWmfLVFFFfVlBXU/DT4l+IvhH4y07xP4Y1B9O1ayfcjrysi/xRuvRkYcEHrXLUVE4RqRcZq6YH7p/ss/tR+H/wBprwOuo2JSw8RWaqmq6Oz5e3c/xr3aNsHa34HkGvb81/Pd8Jvix4k+C3jjT/FXha+ay1K0blTkxzxn70Ui/wASNjkfQjBAI/a79mb9pPw5+0r4Di1vSHFpqtsFj1TSXfMtnKR/48jYJV+4B6EED82zbKng5e0p6wf4eRDVj2SiiivniQooooAKKKKACiiigAooooAKKKKACiiigAooooAKKKKACiiigAooooAKKKKACiiigAooooAKKKKACiiigAooooAKKKKACiiigAooooAKKKKACiiigAooooAKKKKACiiigAooooAKKKKACiiigAooooAKKKKACiiigAooooAKKKKACiiigAooooAKKKKACiiigAooooAKKKKACiiigAooooATFfJ/7bv7Z9j+zz4ffw74dmhvfiBqEOYY+HTToz0nkHdv7iHr1PAw3Qftk/td6X+zR4Q+z2bxah441KJv7O05jlYl5H2iYDogPQdWIwOAxH4w+KPE+q+NPEOoa5rd9NqWrX8zT3N1O2Xkcnkn+gHAGAOK+nyfKvrMlWqr3Fsu/wDwCkrkGsaxfeINVu9T1K7mvtQu5WnuLm4cvJLIxyzMx5JJOc1Soor9GjHl0RYUUUdaAFAzX6RfsF/sGeV/Z3xK+JOnfvPluNG0G6T7vdbidT36FUPsT2Ar/sB/sJ+f/Z3xN+Iun5i+W40TQ7pPvd1uZlPbuiHrwx7Z/SYDFfD5vm974bDv1f6L9SWxQMUtFFfFEBRRRQAUUUUAFFFFABRRRQAUUUUAFFFFABRRSE4FACfjXyh+1/8At1aF+z3aXPh/QDBr3j6VMC13boNPyOHnI/i7iMHJ6naCM+X/ALaP/BRC38ILe+B/hdeR3Wu/NDf+IIiHisz0KQHo8nq/Re2W+7+d/wAPvh34u+OfjyLRfD9nda9r+oSmWWR2LYycvLLIei5OSzHv6mvqsuyhSj9YxekVrb9X2RSXcg1/xB4u+Nvj177UZ77xR4p1icKoCmWaZycKiIo4A4AVRgDgACv0u/Y3/wCCd9h8NRY+MviRbwat4rG2a00lsSW2nN1DP2klH/fKnpkgMPVv2S/2LfDH7Nekx6hcCLXfHM8e261h0+WAEcxW4P3V7FvvN3wMKPpPOanMs49ovYYbSG1+/p2QN9gAxS0UV8uSFFFFABRRRQAUUUUAFFFFABRRRQAUUUUAFFFFABRRRQAUUUmaAGge/NRyzJbRs8jrGijJZjgAfWub+Ivi6bwL4I1jX4dNm1eSwt2n+xwMFeQLyeT0AGSeCcA4BPFfmb8Yf2nfGvxjklt769OmaKx+XSrJikZHbzD1kPT73GegFeZjcfDBJcyvJ7L/AIJ9lw7wviuIZv2TUYRdm3+i3f4LzPsD4z/tx+FfAgm07wwF8U6yuVMkT4tIW/2pB9/6Jx/tCvhz4nfGfxd8XNS+1eI9VkuY1YtFZx/Jbxf7kY4z2yck9ya4eiviMVmNfFaSdl2W3/BP6OyThPLckSlShzVP5pav5dF8jZ8G+K7/AMC+KdM17S5fJvrCdZom7HB5U+oIyCO4Jr9c/hr460/4l+CNJ8R6awNtfQBypOTG/RkPurAg/Svxzr60/YL+M3/CO+J7jwNqU22w1VjNYFzxHcAfMn/A1H5qB1au7JsX7Gr7KT92X5/1ofM+IGRf2hgvr9FfvKX4x6/dv95+gdLSUtfeH8ynAfGz4Y2fxe+HeqeHbnaksyb7Wdh/qZ15Rvpng+oJHevyT1rR7vw9q95pl/A1ve2cz288L9UdSQwP4iv2oJr4N/b6+DJ0vWLb4gaZARbXpW21JUHCygYjlP8AvKNpPqq92r5rOcJ7Smq8VrHf0/4B+w+Hme/U8U8trP3Kmq8pdvmvxSPjyiiivhz+kgr1T9m34vSfBv4n2GqSSMNIuiLXUYxyDExHz49UOG/AjvXldFa0akqE1Uhujhx2DpY/DTwtZXjNNP5/1oftfa3MV5bxTwuJIpFDo6nKkEZBB7iphxivlr9hX4z/APCZeCW8IalPv1XQ1AgLn5pbUnCH/gB+T6bK+pscV+n4evHEUo1I9T+L81y6rlWMqYOrvF7910fzQ6iiiuk8o5/xt4u0/wACeFtS1/VJfKsdPhaeRh1IA4UepJwAO5Ir8lPip8SNT+K/jnUvEmqOfNuX/cwBsrBEPuRr7AfmcnqTX1x/wUO+JElpYaF4KtJSn2vN/eqpxujU7YlPqCwc/VFr4ar4jOsU51PYR2W/r/wD+j/DrJIYfCPM6i9+povKKf6tfckFFFFfMn7GfYn7Jv7Lvhv4n/CzVNY8UWss0moXJisJopCjwJHkF1PQksWBBBHyDiuX+Ln7Cni3wX5194Wk/wCEp0tct5KqEu4x/udH/wCAnJ/uivrT9kN7aX9nfwh9l27FhlDBf7/nPu/8ezXsnVeg+lfe08sw1bCwUlrZarfXU/l7F8Y5rl2cYiVOd4KbXLLVWTsrdtF0sfijeWVxp11LbXcEltcxMUkhmQo6MOoIPINQ1+uHxR+Angv4t2rLr+jxPebdseoW/wC6uY/TDjqB6HI9q+A/2k/2ZH+Az2l5DrsGp6XfSmOCKYeXdKQMnKjhlAwCwI5I4Ga+dxmVVcKnNPmj3/4B+s5Bxxgs6nHDTTp1X0eqfo1+tjwuiiivEP0kKKKKACiiigDpfhr41ufhz480PxJaZMun3STMinHmJ0dP+BKWX8a/YLRdWtte0ey1KylE9pdwpPFKvR0ZQVI+oIr8WK/Rz9hD4mHxf8K5PD9zLvvvD8nkAE8m3fLRH8DvX6IK+pyPEWnKg+uq9V/wPyPxPxKyr2uHp5lBawfLL0e33P8AM+nKKKK+0P54Kt7bx3dnNBKoeOVCrKehBGCK/Gzxr4dfwn4w1zRHB36fezWuT32OVz+OM1+zeM1ySfCzwhFrtzra+HNMbV7l/MkvXtUaVm9d5BI/CvIzDAfXVFJ2sfd8K8TLhydWUoOamlonbVf8Bs/KDwv8KvGHjRo/7E8M6pqSP92aG2cxfi+No/E17H4V/YO+Jeu7H1GPT9AiPJF3ceZJj2WMMM+xIr9JY4UQYVFUf7IqTH41xUsjoR+Nt/gfQ4zxJzKtdYanGmvnJ/ovwPjrwt/wTo0O1CP4g8UXuouOTHYwpbr9MtvJH5fhX0n8MfhR4e+EWgPo/hy1ltbSSUzyCSd5S8hVVLZYnHCrwMDjpXYig89uPWvXoYShh9acbP8AE+BzHPsyzVcuMrOS3tsvuVkPooortPBCiiigAooooATFLRRQAUUUUAFFFFABRRRQAUUUUAFFFFABRRRQAUUUUAFFFFABRRRQAUUUUAFFFFABRRRQAUUUUAFFFFABRRRQAUUUUAFFFFABRRRQAUUUUAFFFFABRRRQAUUUUAFIaWigCMAfnXwB/wAFCfiAdV8caP4TglzBpcBubhVP/LWT7oPuEXI/66Gvv6T5UYjrivyP+O8Xia7+Juv6x4l0fUNJudQvJJIkvYGT93nCKpPDAKFGQT0r5/OasoYdQX2n+CP1Hw8wdKvmrr1Wv3a0XVt6aLyVzzyiiivgj+ogrb8EeF7nxt4v0bQLQHz9Ru47dTjO3cwBY+wGSfYViV9R/sA/D/8A4SH4oX3iSeLda6JbERMRx50uVX8kEn5iuzCUfrFeNPu/w6ng57mCyvLa+Le6i7euy/Fo/QLQNHtvD2jWOm2UYitbSBLeKNeioihVH5AVo9zR+NHGK/UEraI/iuUnNuUndsdRRRTEMI7/AK0A55pSOPeuU+IvxD0n4X+Er7xBrc4itLVc7R9+Vz91EHdieAPxOACamUlBOUnZI0pUp1qkaVNXlJ2SW7bOY/aB+OOmfBDwXJqU5S41e4Bi0+xLczSY6nuEXILH6DqRX5YeKvFGp+NfEN9resXb3uo3kplmmfuT0AHYAYAA4AAArovjD8WNX+MnjW71/VXKKx2W1qrZS3hB+VF/mT3JJriK/PMxx7xdTlj8C2/zP6v4R4Zp5FhfaVVevPd9v7q8l17sKKKK8c+/NvwX4N1Xx/4nsNA0W3NzqF5II40HRfVmPZQMknsAa/VX4IfBvSvgt4ItdDsAs1y+Jb29ZcPcSkcsfQDoB2A9ck+O/sN/Dfwr4e8GN4gttUsNY8TX6D7U0EodrJDyIcdVPALZAycdQAT9UZ/KvvMowUaFP2z1lL8EfzFxzxHUzLEvAUrxpU3r05pLr6Lp942RtqM3oM1+Pfxh8Tf8Jh8UvFOsb98d1qMzRHOf3YchP/HQtfqt8X/FH/CF/DLxPrKsFls9PmliJ7vsOwfi2BX48k5JPrXHn1SyhT9WfQ+GGEvPEYtra0V+b/QKKKK+PP30K/W39nHQP+Ea+B3gyxK7H/s6Od19GkHmMPzc1+UGhaXLret6fp0HM15cR26f7zMFH86/Z3S7KLT9OtbWBdkUMSxovoAMAfpX1mQwvKdTyS/r7j8L8T8TalhsMurcvuSS/Nl2iiivsT8ACkpaKAGetQ3VzFZW8k8zrFFGpdnY4AA5JJ7VOetfJH7dfx0Phfw4PAukT7dU1WPffPGeYrbps9jIQR/ug/3hXNia8cNSdWfQ9fKMsrZvjaeDo7yer7Lq/kj5h/ag+Ncvxo+I09zbSt/YGnbrbTozwGXPzSkerkZ+gUdq8eoor8xrVpVpupLdn9mYDA0cuwsMJQVoRVl/Xd7s9q+CP7Vfi74Nyw2fmnW/DoOG0y6c/ux/0xfkp9OV9s81+gXwi+P3hL4zaaJdDvwl8i5n024IS4h+q5+Yf7S5HvnivyTq7o+r3ug6nb3+nXc9jewuHiuLaQpIh9Qw5Fetg80rYdqMvej2/wAj4biHgrA5tGVekvZ1e6Wj9V+q19T9qgc0tVNOcyWNu7HLNGpJ/CrR6V+gn8rSXK7C0UUUCCiiigAooooAKKKKACiiigAooooAKKKKACiiigAooooAKztc0Kw8S6Rd6ZqtlBqOnXcZhuLW5jEkcqEYKsp4IrRopptO6A/KD9sr/gnjf/DIX3jL4cQT6r4UXdNd6QMyXOnL1LJ3kiHr95R1yAWHzn+zz+0p4w/Zu8WjVvDl151hMyi/0e4Y/Z7xB2YfwsOcOOR7gkH96CNy4IyK+Av2zf8AgnXbeLhfeNfhbZRWOufNNfeHogEhvD1LwDoknqnCt2wfvfYYDNoVo/Vcbqnpd/r/AJlJ9z6m/Z8/aR8IftH+EBq/hu78u9hCrf6TcMBc2bnsw7qedrjg+xBA9ZHNfz3eAviB4u+BvjyLWtBvLrQPEGnStFJG6lTwcPFLG3VcjBVh29RX6/8A7JX7aHhr9pXR0sLjytE8cW0ebvR2f5ZgOstuTyydyv3l75GGPBmWUywl6tHWH5f8DzBqx9J0UUV86SFFFFABRRRQAUUUUAFFFFABRRRQAUUUUAFZXiPw3pni/Q77RtZsodR0u9iaC4tbhAySoRggitWimm07oD8YP20/2LdT/Zz159b0NJ9S8AX0uLe6OWewc9IJj6f3X79Dz1+W6/os8S+G9L8Y6De6NrNlDqWlX0TQXNrcLuSRD1BH+cV+OP7aP7Gup/s3eJG1bSEm1HwDqEpFneN8z2jnn7PMfXrtb+ID1BFfoOUZssQlQrv3uj7/APBLTPmGiiivqygrvfgp8aPEvwG8eWPirwxdmG6hOye2ckw3cJI3RSL3U4+oIBGCAa4KioqU41YuE1dMD98f2ffj94b/AGifAFt4l8PTeXKMR3+nOwM1lNjlH9R3VujDnjkD1HNfgZ+z1+0B4k/Z0+IFt4l0CUywNiK/02RiIb2DPKN6HurdVPqMg/tv8GvjD4b+OXgKw8VeGbsXFlcjbJC2BLaygDdFIv8ACy5+hBBGQQT+Y5plksDPmjrB7eXkyGrHe0UUV4ZIUUUUAFFFFABRRRQAUUUUAFFFFABRRRQAUUUUAFFFFABRRRQAUUUUAFFFFABRRRQAUUUUAFFFFABRRRQAUUUUAFFFFABRRRQAUUUUAFFFFABRRRQAUUUUAFFFFABRRRQAUUUUAFFFFABRRRQAUUUUAFFFFABRRRQAUUUUAFFFFABRRRQAUUUUAFFFFABRRRQAUUUUAFFFFACd68S/ap/ac0L9mbwC+rXnl33iC8DRaTpO7DXEoH3mxyI1yCx+gHJFdH8fPjp4d/Z8+H174p8QzbhH+7s7KNgJbycg7Yk/LJPQAEnpX4hfGr4y+I/jv4/1DxX4luvOu7g7YbdCfKtYQTsijHZRn6kkk5JJr38pyx42fPU+Bfj5f5lJXMf4hfEHXvij4w1LxP4lv5NS1jUJTJNNJ0HoqjoqqMAKOAABXOUUV+mQgoJRirJFhRRRVAFfoL+wH+wsfEzaf8TPiHp//EpUifRtFuU/4+z1W4lU/wDLPuqn7/U/LjdgfsDfsPN8TLuy+IfjuxK+EYH8zTdMnXH9pup++4P/ACxBHT+MjH3Qc/qxFGkMaxxqERQAqqMAD0FfF5xm3LfDYd69X28l+pLY9VCgAcAU6iivhiAooooAKKKKACiiigAooooAKKKKACiiigAoorH8TeJtL8H6FfazrV/Bpml2MZmuLu5kCRxoO5J/yTxTSbdkBcvb2DTbOe7u547a1gRpJZpWCJGgGSzE8AADJJr8wP21/wDgoXP43+3eBvhjeyWnh75odQ16IlJb4dGjhPVYvVur9OFzu4H9tD9u3Vfj1d3PhbwnJPpHgCJ8MOUm1Qg8PL/djyMrH+Lc4C8P+yf+x74l/aZ8QCVRJo/g60lC3+tOnU9TFCD9+Qj8FByewb7TA5ZTwlP63jtLbLt6+fkWlbVnJfs9/s4+Lv2j/GC6N4btfLs4SrX+rTqfs9nGT1Y92ODtQcnHYAkfsr+z7+zh4R/Zv8Hro/hu18y8mCtf6rOoNxeSDux7KOdqDgZ7kknp/hb8KvDPwZ8H2fhnwppsenaXbDJ28yTP/FJI3V3OOSfYDAAA7E8V4uY5pUxsuWOkO3f1E2LRRRXiEhRRRQAUUUUAFFFFABRRRQAUUUUAFFFFABRRRQAUUUUAMP1oDZ9vel4rz/4rfGnwr8HNI+3eIb8RyuCYLKLDzzkdkT+pwB3NROcacXKbskb0MPVxVRUqEXKT2SV2zv8AJ9KMfnXEfCP4p6T8YfBVp4i0hikcuUmtnYF4JR95Gx3HBB7gg967f6UQnGpFSi7pk1qNTD1JUqseWUXZp9GiOWJLiNo3UMrDBBGQa/K79qP4OP8AB34oXlrbQlND1HN3p7AfKEJ+aL6o3H02nvX6rc814t+1V8Gx8YPhfdQ2sQfXdNzd6ewHzMwHzR/8DXjH97ae1eXmeE+tUHb4o6r/ACPteDs8eS5lF1HanP3ZeXZ/J/hc/LKildGjdlYFWU4II5BpK/OT+uE7q6CrOnahc6RqFtfWcr293byrNDKhwyOpyrA+oIBqtRTXu6omUY1I8stj9b/gF8V7b4xfDXTNejZVvdvkXsK/8sp1A3DHYHhh7MK9H6V+aH7F3xmPw2+JCaLfzlNC151t5Nx+WK4ziKT2BJ2n/eBP3a/StpFEe5iFHrX6Rl+K+t0FJ7rR/wBeZ/IHFeSPJMynRivcl70fR9PlsPx/+uuV+JXhzRfFXgTWtK8RSRw6TdWzrPLK4QRjqHyeAVIDAnoQK8i+M/7Zvg74Ziew0px4n15cqbezkHkxN/00l5H/AAFcnjBxXwv8V/j/AOM/jHds2vamy6eG3Raba5jt4/T5c/MR/eYk+9YY3M6FBOn8T7dPmz1uHuDczzKcMQ/3UE01J76dUt/nojhtb0+PSdZvrGG7iv4reZ4kurdt0cqqxAdT3BxkfWqVFFfn0tXof1RTi4wUZO7CiiikaHY/CL4kX3wn+IGk+JbIsTay4uIQcCWFuJEP1XOPQ4Pav1y8Oa/Y+KdCsNX06ZbixvYEnhlXoysMg/rX4uV9xfsBfGbz7a6+Hupz/vIQ11pZc9UJzLGPoTuA939K+myXF+zqOhLZ7ev/AAT8b8RMi+tYZZnRXv09Jecf+A/wbPtaikpa+3P5wPzA/bd1SXUP2h9dgkJKWMFtbx+ymJJP5yGvBq+jv28vDcuj/HOXUWQ+RqtlDOjjoSg8th9RtB/EV841+Y5gmsVUv3Z/ZfC8oTyXCuntyr70rP8AG4UUUVwH1B9M/snftU23wgil8NeJUmk8OTymaG6hXe9ozY3ZXqyHg8cg54OePtrTP2gPh1rFiLu28a6IIdu4me9jiZR/tK5BX8RX5GUV72Fzeth4KnJKSWx+Y51wHgc3xDxUJunOW9rNPzs+vz+R+j3xW/bl8F+C7aW38OP/AMJTq+CEFsdtsjerSH7w74QHPqK+DfiX8UPEHxZ8Sza34hvGuLhvljiX5YoE7JGvYfqepJPNcnRXJi8wrYvSTsuy2PcyPhTL8i9+jG9R7ylq/RdEvQKKK+gv2VP2a7n4weII9Z1iB4fCNjLmVmyPtkg58pD6f3iOg4HJ45MPRniKipwWrPdzLMsPlWFnisTKyj+PZLu2YXhf9kj4jeMvA9n4n0nTILi2vMvBaSTrFO0Y6SYfC7W5x82SOcYIrC1D9m/4m6ZKUm8FauxHeGAyj80yK/WW3s4rK1it4I1hgiUIkaKFVVAwAAOgAqcgHOcfj2r7H+w6DS1dz+f4+JWZxnJ+zg4tuy1ul0V76n5MWf7M/wAUb/HleCtUGf8AntGI/wD0Iiuu0L9iD4sawV8/R7XSVP8AFe3seAPcRlz+lfp3sHoPypOnb9aqOR4dbyb+7/IyreJWbTVqdOEfk3+p8P8Ag7/gnO7skvifxYFX+K20qDk/SSTp/wB8V9NfCf4CeD/gzDN/wjmnPDdzoI57yeZpJJQDkZycDnsoAr0Y5HQCgjvXp0MDh8NrTjr36nxeY8SZrmsXTxVZuL6LRfNK1/mPooorvPmgooooAKKKKACiiigAooooAKKKKACiiigAooooAKKKKACiiigAooooAKKKKACiiigAooooAKKKKACiiigAooooAKKKKACiiigAooooAKKKKACiiigAooooAKKKKACiiigAooooAKKKKACiiigAooooAKKKKACiiigBucdaz9Y0HT9fs5LTUrG3vrWQYeC5iWRG+qsCDWhjpR9KTSejHGUotSi7M+dfiD+w38O/GG+bTLafwvetk79PfMRPvG2Rj2XbXzT4/wD2DfHvhjzZ9BktvFFmuSFhPkT490c4/AMT7V+kGaK8qvlmGr6uNn5aH22W8Z5xltoxq88V0lr+O/4n4u+IfC2s+E75rPWdLu9Kul6xXcDRN9QGAyPev0k/Yr8ADwR8EtNupkKX2uO2oy5HIRsCIfTy1U/8CNez+IPCmkeLNPay1jTbTU7V/vQ3cKyofwYGr1laQabaw2ttEsFtCixxxIMKqgYAA7AAVhgssjhKrqXvpoenxDxpVz/Awwjp8jveVndOy0/HUt0UUV7p+ahRRTXYIpJ4AoAo6vq9noOmXN/f3EdpZ2sbSzTyttREUZLE+gFfmB+05+0JefHDxay2ryQeF7B2WxtW4LnoZXH95uw/hHHXJPoH7ZP7TH/Ce6nN4M8N3WfD9nJi8uYm4vJVP3QR1jUj6MRnoAa+Vq+JzbMPav2FJ6Lfz/4B/RvAvCn1OCzPGR/eSXup/ZT6+r/BBRRRXzB+zBRV230PUbrTJ9RgsLmbToHVJbqOJmjjY9FZwMAnHQ1Sp8rW5nGpCbcYvY0ND8Qan4Z1GO/0jULnTb2M5We1laN1/EHNfTvws/b88TeHPKs/GFkniKyXCm6hxFdKPU4+R/yU+pr5SorqoYuthnenK35fceLmWR5fm8eXGUk/PZr0a1/E+5/2mP2nfB/xH+AN5aeGtUEl9qNzBBLZSqY7iJQ3mMSp6j5ACykj5gM818MUUVWLxUsXNVJ72sZZHkeHyGhLDYZtxcnLXfWy8uwUUUVxH0Z6f+zH4e/4Sf48+DbPblUvluiO2IVMv/slfrMowAB2FfnL/wAE/wDw+dS+M13qLpuj0/TZWDekjuij/wAdL/lX6OCvvMkhy4bm7s/mHxHxKrZvGktoRX3tt/lYWiiivoT8qCiikJwCaAOP+KXxD074WeB9U8R6m37izjJSIHDTOeEjX3Y4Ht16CvyT8beMNR8feKtS1/VpfOv7+YzSHsvoq+iqAAB2AFe8/trfHI/EXxsfDOlz7tA0ORkdkOVnuejt7heVH/Aj0Ir5rr4LN8Z7er7KD92P4s/qDgPh/wDszB/XK8f3lRX9I9F8938l0Ciiivnz9TClT76/Wkpyf6wfWmt0Z1PgZ+0+hndo9mfWFD/46Ku9qz/DzbtC08+tvGf/AB0Vfr9ajsj+Fa2lSXqOHSlpKCcDNUZCGl6jpWTpPiXS9clvItO1C2vJbOYwXCW8yu0Mg6o4B+Vh6GtYmkmnqhyjKDtJWYtFFFMQUUUUAFFFFABRRRQAUUUUAFFFFABRRRQAUUUUAFFFFAHyd+2F+wvof7QtlP4h0AQaF4/iT5brbth1AAcJOB/F2Eg5HQ5AGPyY1bSPF3wS+ID2l5FfeF/Fei3AYEMYpoJByrKw6g8EMCQQcgkGv6F8Zrwj9qP9k3wt+0z4Z8q+jXTPE1pGRp2uQoDJEevlyD+OMnqp6ZJBBzn6XLM2eHtRxGsPy/zXkUmeT/sX/t86d8ao7Pwf43mg0rx0qiO3ueI4NVx/d7JL6p0bqv8AdH2d+Nfz8/Fv4QeLfgH46n8PeJ7KTTdStm8yC5iJ8q4TPyzQvxuU469QQQQCCB99fsSf8FC014WHgP4pagsWp/LBpviO4bC3HZYrhj0fsJDw38XzctvmWUrl+s4TWL1sv08vIGuqP0OopAcjNLXyZIUUUUAFFFFABRRRQAUUUUAFFFFABRRRQAVh+L/COk+PPDmoaBr9hDqej30RhubWdcq6n+RBwQRyCAQQRW5RQm4u63A/Ej9sX9kLV/2aPFgubQTal4H1GU/2dqTDJiPX7PMRwHA6Ho4GRyGC/Odf0PeP/AWh/E7wlqXhrxHp8ep6PqERimglH5Mp6qwOCGHIIBFfit+1h+yvrv7Mvjc2k3mah4Wv2Z9K1fbxIo6xSY4EijGR0I5HBwP0XKM1WJj7Gs/fX4/8EtO54VRRRX1BQV7V+yx+09r37M/j2PVLIyX3h+8ZY9W0jdhbiIH7y54Ei5JVvqDwTXitFY1qMK8HTqK6YH9Dnw+8f6F8UPB+meJ/Dd/HqOkahEJYZk6jsVYdVZTkFTyCCK6br9K/FH9i79rzUf2a/F/2LUnmvvAuqSj+0LJcsbduB9oiH94DG4fxKMdQpH7OaDr+neKdFsdX0q8h1DTb2JZ7e6gYMksbDIYH0Ir8tzHL54GrbeL2f6epm1Y06KKK8oQUUUUAFFFFABRRRQAUUUUAFFFFABRRRQAUUUUAFFFFABRRRQAUUUUAFFFFABRRRQAUUUUAFFFFABRRRQAUUUUAFFFFABRRRQAUUUUAFFFFABRRRQAUUUUAFFFFABRRRQAUUUUAFFFFABRRRQAUUUUAFFFFABRRRQAUUUUAFFFFABRRRQAUUUUAFFFFABRRRQAh4rlfiT8R9A+EngnU/FPiW+Ww0jT4zJJIeWY9FRB/E7HAA7k1s67rmn+GdHvdW1S7hsNMsoWnuLqdgqRRqMszE9AAK/F/9tL9rbUP2k/GptdOeaz8DaVIy6bZNlTO3Q3Mo/vMOgP3VOOpYn1cty+ePq22it3+nqNK5xv7Tn7SGv8A7SvxCm13VGa00m33Q6XpSvmO0hz+rtgFm7nA4AAHkFFFfqdKlChBU6askaBRRRWoBX2B+wn+xXcfHXWovF/iy2kt/ANhL8sTZVtVlU8xqevlg/fYdfujnJXlv2LP2QdR/aS8Xf2hqiTWPgTTJQL68XKtcuMH7PEf7xGNzfwg+pUH9mdA8P6d4V0Wx0jSLOHT9Msolgt7WBQqRIowFA9MV8lnGa+wTw9B+8932/4JLZYsbKDTLOC1tII7a0hRYooYlCpGgGAqgcAAAAAVboor8/ICiiigAooooAKKKKACiiigAooooAKKKKAEAxRzR3riviz8WvDXwU8F33ijxVqC2GnWwwq9ZZ5CDtiiX+J2xwPqTgAkEYynJRirtgX/AB/8QdA+F3hO/wDEvifUodK0eyTfLPMep7Ko6sxPAUZJPSvxx/a7/bJ1/wDaX19rK287R/A9nKTZaUG+aYjgTT44Zz2HIUHAycscD9qP9qrxP+0z4tN1fs+neG7Rz/ZuiRvmOBem9/78hHVu3QYFe2/sR/sD3fxZlsvHHxAtZbLwYpEtnpz5SXVMdCe6w+/Vu2B81fdYTBUcqpfWsW/e6eXku7LStqzlP2NP2GdY/aBvoPEniNJ9I8AQSczY2TakQeY4c9FyMNJ25Ayc7f138J+FNJ8DeHrDQtB0+HS9IsYhDb2lsm1I1H8yeSSeSSSck1e0zTbTRdPtrGxtorOzto1iht4ECRxoowqqo4AAGABVyvl8fmFXHTvLSK2X9dSW7i0UUV5ogooooAKKKKACiiigAooooAKKKKACiiigAooooAKKKSgBpOCOKjmmjt4zJI6oijJLHAAri/ij8YfDPwh0U6j4iv1tsg+Tap809ww/hROp7c8AZ5Ir89/jx+1n4n+Mks+nWryaF4YJwthA/wA8w9ZXH3v90YX2JGa8vGY+jhFaWsux9lkPC2Pz6adNctPrJ7fLu/6Z9EfHz9uTTPCwudE8CGLWNWGUfVGO61gP+x/z0Yev3enLcivhfxP4q1bxlrNxq2t6hNqeoXBzJPO+5j6AegHYDgdqyqK+GxeNrYuV5vTt0P6WyPhvA5DS5cPG8nvJ/E/n0Xkj3H9lD48SfBrx6kN/Mw8M6qywXyE8RNn5JgP9nPPqpPUgV+n1vPHcwJLG6vG4DKynIIPQivxQr9CP2EPjFqHjHwldeE9UhuZpdERfs1/sYxtCThY2foGXsCeV6fdNe5kuMd/q89un+R+aeIfD8XH+1qC10UvPon69H8j6wpCNwIPelor7E/Aj81P21/gw3w6+Ira/YQbNE192mGwfLFcdZU9t2d4+rAfdr5yr9dPjn8LLX4wfDjVPD0+xbp086znYf6mdclG+nUH2Y1+Suq6Xc6Jqd1p97A9veWkrwTwyDDI6khlP0INfn+bYT2Ffnivdlr8+p/U3Ame/2pl6w1V/vKVk/OPR/o/S5Vooorwj9NFVirAg4I5BFeseOf2oPiD4+8OWehXusNbabBAkEqWeY3u8LgvK+csT3GQvtXk1FbQrVKScYSsnucGIwGFxc4VMRTUpQ1i2r2b7BRRRWJ3WsFFdl8NvhD4r+LGqCy8N6TNeAECS5YbIIfd5DwPp1PYGvoLx/wDsKXPgj4PX2ux6rJqviexAuZ7aBNsHkqD5ioCNzMB8244yFI25NdtLBV60HUhHRdf63Pm8dxDluX14YavWXPNpJbtX2v2Xmz5LoooriPpArX8H+Kb/AMD+J9M17S5fJvrCdZ4m7Eg8qfUEZBHcE1kUVSk4NSW5lVpwr03SqK6ejXdM/Yv4Z+PbD4meCNI8Sac2be+hDlM5Mb9HQ+6sCD9K6rHX1r8/f2DPjN/wjfim48D6lNtsNWYzWJc8R3IHKe29R+agD71foEOlfpmBxKxVFVOvX1P454kyeWSZjUwr+HeL7p7fds/Q+d/2z/grP8Uvh1HqelQmfXdDL3EMSDLzwkDzYwO5+VWA9VwOtfmkQVJBGCOoNftr14PINfJX7RX7FEHji9u/EXgpodN1mUmS40+X5ILpupZSPuOe/wDCT/d5J8fNctlXftqSu+q7n3vBHF1LLYf2dj3ane8ZdFfdPyvqn0Z+f9FdF4y+HXib4e35svEWiXmkzZIU3ERCPjujj5WHupIrna+MlCUHyyVmf0RRr0cRBVKUlKL2ad194UUUAE9BmosatpbhRXp3w4/Zu+IHxQmiOlaDPb2UmD9vv1MEAX1DMMuP9wMa+zvgx+xF4W+HskGp+I2HijXIyHVZUxawt/sxn75Hq2egIUGvVwuW4jEu6Vl3f9anxWc8X5Xk8WpVOep/LHV/Povn9x86/s3fsgat8UZ7bXvE0c2k+FAQ6IwKTXo9EHVUP9/v/DnqP0S8PaBp/hfSLXTNLtYrKxtkEcVvCu1EUdgKvJGsS4QAKOABT+9fcYPB08HC0NW92fzXn3EWMz+tz13aK+GK2X+b8x9FFFegfLhSUtFABRRRQAUUUUAFFFFABRRRQAUUUUAFFFFABRRRQAUUUUAFFFFABRRRQAUUUUAFFFFABRRRQAUUUUAFFFFABRRRQAUUUUAFFFFABRRRQAUUUUAFFFFABRRRQAUUUUAFFFFABRRRQAUUUUAFFFFABRRRQAUUUUAFFFFABRRRQAUUUUAFFFFABRRRQAUUUUAFFFFAEY46nmvmr9tj4g+L/C3gcaV4a0i+NpfxsL/WrdCyW8XQpleVLd2OABwMk8fSxOO9MkjWQEMoYHsa58RSdalKEZct+p6WW4uGAxdPE1KaqKLvyvRM/E09eetFfqH8Uv2Pvh/8S/NuVsP+Ef1aTJ+26WBHub1ePGxvc4BPrXx98Uv2KfHvw/8AOudNt18U6WmT52nqfPA/2oT82f8AdLV8HicqxNDVLmXdf5H9O5RxxlWZ2hOXspvpLT7ns/wfkfPtdZ8MPhtq/wAWPGVl4d0aIvcXDZlmI+SCIfekc9gB+ZwByRWFp+g6jqutW+kWtlPNqc0wt47RUPmNITgLj1zX6g/sz/AGz+B3g1UmVLjxHfKsmoXS84PaND/cXJ+pyfQCcvwEsXV974Vv/kdHFXEtLI8Hem06s/hX/tz8l+LOw+Gnwr0P4Y+B7Xw1plsrWka4meRQWuHI+Z39S36DAHAFeX/FL9ijwD8QVlutMt28Lao+T52ngCJj/tRfd/752n3r6FFL0r72WGpVIKE4ppH8v4fN8fhcQ8VRrSjNu7d935rZ/M/Lj4o/sgfEH4aGa4TTz4h0lMn7ZpgLlV9Xi++vHUgED1rxFlKMVYFWHBB7V+2hG4diK8n+Kv7NPgL4pxT3Oq6QlpqTKW/tKxxDPn1YgYf/AIGDXzmJyNP3qEvk/wDM/W8n8SqkbU8zp8396O/zX+TXoflFRVvV4ba21S8ispGms45nWGR/vMgYhScdyMVUr4+Wmh+/QlzxUgooopFn3P8A8E4dA8vR/GOtEZ8+4htFJ7bFZ2H/AJEX8hX2f3r57/YY8OjRfgFptyV2Salcz3bDv9/ywfyjFfQo6V+mZfT9nhYLyv8AfqfxvxViXis6xNR9JW/8B0/QWiiivRPlBnGa+f8A9sD44j4TfD99P06fy/EmshoLXYfmgTGJJfbAOF/2iD2Ne1+J/Edj4U0K+1fU51trCyhaeaVuiqoyfqfbvX5MfGj4pX/xg+IOpeIr3ckUjeXaW5ORBApOxPr1J9SSe9eJmmM+rUuWL96X4LufovBXD/8AbOO9tWX7qnZvzfRfq/L1OGYliSTknkmiiivz0/q1KysgooooGFOX7w+tNpy/eH1prdET+Fn7P+Fm3+GdLb1toz/46K1T1rG8Gtu8JaOfW0iP/jgrZxya/WYfCj+Fq/8AFn6sPrxXjX7UHxsh+DHw6uLi3kU6/f7rfTojgkPj5pCPRAc/UqO9esatqdtommXWoXsyW9nbRNNNLKcKiKMlifQAE1+UX7QnxiuvjT8Rb3WGLppcObfTrduPLhBOCR/eY5Y/XHQCvKzPGLCUbRfvS2/zPt+Dsged49Sqr91Czl59l8+vkcv4T+I/iXwN4kOvaLrF1Zamzl5Zlfd52TkiQHIcE8kMDX3N8Df25tE8ZLBpPjRYvD+sthFvQcWk59yf9Uf94lf9rtX560V8ZhcwrYV3i9Oz2P6GzrhbL87p2qw5ZraS0a/zXkz9sYZkuI1kiYOjDKlTkEVIDkdK/Lf4F/tS+M/hLdW2mwvJr+hM4QaTcMSVyekLclD7crz0zzX6daVdyalptpdS20llLNEsj20xBeIkAlGwSMjocEjivusFjaeNg3FWa3R/M/EPDmJ4erKFaSlGV+Vrrbut1+Ro0UlLXonyYUUUUAFFFFABRRRQAUUUUAFFFFABRRRQAUUUUAFFFFAHl3x7/Z/8KftD+C5dA8T2uZEy9lqMIAuLKUj78benTKnhgOegI/GT9oj9nDxZ+zd4zfRfENuZrKYs+n6vAp+z3sYPVT/CwyNyHkE9wQT+9dcV8WPhN4a+NXgu98MeKtOS/wBNuBlW6SwSAHbLE3VXGeD9QcgkH28tzSeBlyS1g+nbzRSdj88f2Hv+CgUnhM2HgD4nX7TaH8sGm+ILhstZ9linJ6xdg55Tofl5X9PILiO6gSaGRZYpFDI6HKsDyCCOor8OP2p/2TvE/wCzL4p8m8V9T8L3kh/s3W40wko6+XIP4JAOq98ZGRnHsf7EH7el38IZ7PwR49u5b7wQ7CO0v3y8ulE9B6tD6r1XqvHyn2MwyyniofW8FrfVpfp590Nq+qP1soqlpmpWus6fbX1jcxXdlcxrLDcQOHjkRhlWVhwQQQQRV2vjNiAooooAKKKKACiiigAooooAKKKKACiiigBO9cZ8V/hT4d+NHgfUfCvieyF7pl4vUcSQSD7ssbfwup5B+oOQSD2YOaOaIylCSlF2aA/Bf9pP9nPxF+zb8QZ9A1lDc6dNul0zVUQiK8hz1Ho4yAy9j6ggnyWv35+PXwL8N/tB+ALzwt4ig4k/eWl9Go86znAO2VD7ZwR0IJB61+Ifxt+C3iT4C/EC/wDCniW28u5gO+C5QHybuEk7JYz3U4+oIIOCDX6ZlWZxxsPZz0mt/PzX6midzgqKKK+hGFfZn7A/7aMnwV1qHwR4vvGfwNqE37i5lOf7KmY/eH/TJifmHY/MP4s/GdFcuKwtPF0nSqLR/wBXA/o8guI7qGOaF1ljkUMrochgehB7iph2r80P+Cdf7aP9nS2Hwo8cX/8AorkQ6Bqlw/8AqmPAtHY/wn+Anofl6FcfpeK/Kcbg6mCqulP5PujNqwtFFFcQgooooAKKKKACiiigAooooAKKKKACiiigAooooAKKKKACiiigAooooAKKKKACiiigAooooAKKKKACiiigAooooAKKKKACiiigAooooAKKKKACiiigAooooAKKKKACiiigAooooAKKKKACiiigAooooAKKKKACiiigAooooAKKKKACiiigAooooASmvIEUsxCqBkk9qU8ivzz/AOCjH7Zn9h2178KPBV7/AMTGZDFr2o27f6hCObVCP4mH3z2B29S23rwmFqYyqqVP5+S7jSueRf8ABQT9sxvi3rc/w/8AB96f+EM0+bF7eQNxqk6nsR1iQjjsxG7kBa+J6KK/V8LhaeEpKlTWi/HzNNgooorrAK9t/ZT/AGYtb/aY8fx6ZbeZY+HLIrLq2qheIIyeEXPBkfBCj6k8A1yvwI+B/iL9oH4hWPhXw7D+8lPmXV46kxWcAI3yufQZwB1JIA5NfuB8FPg14d+A3w/0/wAKeG7byrS3G+e4cDzbqYgb5ZD3Y4+gAAGAAK+dzbM1g4eyp/G/w8/8hN2NvwB4E0T4ZeEtM8NeHbCPTdI0+IRQwRjt3Zj1ZickseSSSa6QHmjB9aAMV+aSk5Nyk7tmYtFFFABRRRQAUUUUAFFFFABRRRQAUUUUAITigUY5rzX47/Hjwx+z14GufEvia62gZjs7GIjz72bGRHGP5noo5NVCEqklCCu2BZ+Nfxt8L/AXwNdeJ/FN6Le2j+S3tY8Ge7lxlYol7sfyAySQATX4sftH/tJ+Kv2lPGr6xrspttNgLJpujwuTDZxk9B/ec4G5yMkjsAAKn7QH7Qfin9ozx1N4g8R3BWFMx2GmQsfIsoifuIO5PG5jyx9gAPs39hP9gLzRYfEX4nad8nyz6T4euk+93We4U9uhWM/VvSvusPh6GTUfrGI1m/6sv1Zexh/sNfsAP4rOn/EL4mWDJovyz6XoFwuGvO6yzqekXcIfv9T8vD/p7FDHbwpHGqpGgCqqjAAHQAVIFAGAMClxxXyONxtXG1Oeo/RdES3cWiiiuEQUUUUAFFFFABRRRQAUUUUAFFFFABRRRQAUUUlADaUEmiuK+JPxX8M/CXQ31TxHqKWkfPlQg7pZmH8KJ1J/QdyBUynGEXKTska0aNTEVFSoxcpPZJXbOylkWJC7EKg5JPavlT4+/tvaP4K+0aN4J8nXNbGUkv8AO61tz7Ef6xh6D5R6nBFfOfx5/a78TfF1rjS9OaTQfDDEr9lhf97cL/02cdQf7g49d2M14HXyONznenhvv/yP3fhzw9S5cTm/ygv/AG5/otPM2PFnjHWvHOtT6vruoz6nqE5y007ZwOyqOiqOwGAO1Y9FFfKSk5u8nqfuNKjToQVOkkktktEgpURpHVEUszHAUDJJrrfhp8KvEnxa15dL8Oae91LwZZ2+WKBT/FI/RR146nHANfoP8Bv2RPDXwhjg1PUQmveJwA32yZP3du3pEh6f7x+b0xnFelg8vrYx3Wke/wDW58fn/FeByGHJN81XpFb/AD7L1+SZ86fAL9iDV/GZt9a8bLNomjcOmn/dupx/tZ/1an3+b2HBr7v8J+DdH8DaNb6ToWnQ6bp8AwkMC4HuSepJ7k5J7mtzoOMCgcivusLgqOEjaC179T+Z874ix2e1ebEytFbRWy/zfmx9FFFd580NNfA37e/wY/sPX7bx5pkGLPUiLfUVQcJOB8kh/wB9Rg+6+rV98niua+IfgnT/AIi+DNV8Oakm+0v4WiY4yUbqrj3VgGHuBXBjcMsVRdPr09T6Xh3OJ5JmFPFL4dpLvF7/AHbrzPxuord8ceD9Q8AeLtU8PapH5d7YTtC/HDAfdYezAhh7EVhV+Zyi4Nxe6P7Io1YV6catN3i1dPunsFFFFSbGv4U8Ia1441mHStB02fVNRl5WC3TcQO7E9FUZ5JwBX2X8F/2BLe38jU/iFdC5l4YaNZuRGvtJIOW+i4Hua+Uvg38S7v4S/EPSfElpueO3k2XMKnHmwtxIn5cj0IB7V+t+ga3Z+JNFsdV0+ZbmxvYVnhlTo6MAQfyNfUZPhcPXvKesl06evmfivH+dZrlsoUMM+SlNfEt7rdX6aWemo3w/4b0zwtpkOnaTYwafZQjbHBbRiNFHsBWhJGs0bo4DKwwQehFPH1zS9q+0SSVkfzxKcpyc5O7fU/Kz9qb4Ot8Hvihd29rEU0PUs3ensB8qoT80X/AG4x/dKnvXjlfqh+1R8HF+MHwvu7e1jD65p2brT2A+ZnA+aP6OuR9dp7V+WEkbROyOpV1OCpGCDX53mmE+rV24/DLVf5H9YcF57/bGXRjUd6tP3ZefZ/NfimJRRRXjn6CWNPv7nSr62vbSZ4Lq2kWaGaM4ZHU5VgfUEA1+s37P/wAV7f4xfDXS9cQot8F8i+hX/llOoG4Y7A5DD2YV+SNfQn7GHxnPwz+JSaRfT7NC14rby7j8sU+f3T+3JKn2bJ+7XuZTi/q9bkk/dlp/kz8146yL+1cvdekr1aV2vNdV+q9D9M6WkVgwBFLX6CfysUdR0u01a1ktr22hu4HGGjmjDqw9weDXm+t/svfC3xA5e68GadGTyTaIbfP/AH7K16r0pMmsZUoVPiin6o66GMxOFd6FSUfRtfkeIw/sZfB+Jy6+Ehn0e/uWH5GSu28MfBHwH4PkWXR/CmlWc69JxbK0o/4GQW/Wu4PHtSdRUxw1GDvGCXyR01s1zDER5KuInJdnJv8ANipGqdAB9BS4paK6DyxMUtFFABRRRQAUUUUAFFFFABRRRQAUUUUAFFFFABRRRQAUUUUAFFFFABRRRQAUUUUAFFFFABRRRQAUUUUAFFFFABRRRQAUUUUAFFFFABRRRQAUUUUAFFFFABRRRQAUUUUAFFFFABRRRQAUUUUAFFFFABRRRQAUUUUAFFFFABRRRQAUUUUAFFFFABRRRQAUUUUAFFFFABRRRQAUUUUAJiloooATFBAPUZpaKAObl8BeH5/FFv4ifRrJ9bgUrHf+SvnKCMEbsZ6cfifWuhC4/CjA3dKd3pJKOyLnUnUtzybsrK/Rdl5C0UUUyBpriPjT4kPhH4UeK9WV9ktrp07RH/poUIT/AMeIrtxxXzn+3d4mGifAe6slba+q3kFoMdcBjKf/AEXj8a5sTP2dGc+yZ7GT4b65mNCh0lKKfpfX8D81Sckmiiivys/tpKysFAGTRWz4L0Q+JfGGh6QASb+9gtsD/bkVf61cU5SSRjXqRo0pVJbJX+4/WT4I+Hz4X+EnhLTGXZLb6bAJB/tlAW/8ezXcgdqito1hgjRQFVVAAHQCpun41+rQioxUV0P4axFWVetOrLeTb+93EPagmk7da8s/aI+MNt8Ffhxd6sxV9Umzb6fA3/LSZgcEj+6oyx9hjqRRUnGlBzm9EXhcNVxteGHoq8pNJL1Pmf8Abx+On9o3sfw80e4zb27LPqsiNw8nWOL6Lwx99vdTXxrVnUtRudY1C5vryZ7i7uZWmmmkOWkdjlmJ9SSTVavzPGYmWKrOpL5eSP7IyHKKWSYGnhKe/V95Pd/5eVkFFFdf8KPhtqPxY8d6Z4c04FXuXzNPtysEI5eQ/QfmcDvXLCEqklGKu2eziK9PCUZV6rtGKbb7JFCbwTqdt4Ig8VTReVplxemxt2YYMrqhZyPYcDPqSOxrn6+3v25fCWneBfg54F0PSYBb6fY3nkxJ3wImySe5JySe5JNfENdmMw/1Wr7PskeDw9mss6wf1xqylKSS8k7K/nbfzCnL94fWm0DrXCtz6Ofws/ZjwK3meC9DJ/58oT/44tbua5/4ePv8CeHz62EH/ota5v46/Fmy+Dfw81DX7ko90B5Nnbs2POnYHav04JPsDX6rzxp0ueTskj+H/q9TFYz2FJXlKVkvNs+cP28fjr9ltk+HWjXH72ULNq0kZ5VOscP48Mfbb6mvh2r+va5e+JdavdV1Kdrq/vJmnmlfq7sck/8A1qoV+b43EyxdZzfy9D+vuHsmp5HgIYWGst5PvJ7v9F5BRRXT/DT4f6j8UPG2l+G9LTNzeyhWkIysMY5eRvZVBPv06muSEXOShFXbPexFenhaUq1V2jFNt9ktz6E/YY+Bh8YeKD421a33aRpEm2yVxxNc9d3uEBB/3ivoa/QpQAMVz3gLwXpvw98JaX4e0qHybGwiESerHqzt6sxJYn1Jrof5V+l4HDLC0VTW/X1P464jzqpnmYTxMtIrSK7RW3ze78x9FFFd58wFFFFABRRRQAUUUUAFFFFABRRRQAUUUUAFFFFABRRRQAUUUUAc3488BaF8TvCuoeG/Eumw6ro99H5c1vMPyZT1VgcEMMEEAivxu/a9/Y4139mnxC15a+dq/ga8lIsdV25aEnkQz44VwOh4DgZGDlR+2hGaxfFfhXSfHHh6/wBC16wg1PSL6Iw3FpcruSRT/I9wRyCARgivWy/MamBnprF7r9V5jTsfkl+xP+3LqPwF1G38KeLJp9R8AXEmF6vLpbMeZIx1MZJyyD3Zechv130TW9P8TaRZ6ppV5DqGm3kSzW91buHjlRhkMpHBBFfjd+2Z+xXq/wCzlrb61oyz6t4BvJcW94RuksmJ4hnx+Sv0b2PFWf2Lv22NU/Z31iLw/wCIJJ9U+H93L+9twS8mnux5mhHp3ZO/Uc9focdgKWYUvrmD36rv/wAEpq+qP2ZorK8N+JdM8X6HZa1o19DqWlXsSzW93bsGjlQ9CDWrXxDTTsyAooooAKKKKACiiigAooooAKKKKACiiigBM814r+1F+zRoX7THgCXSL9VstctA0ulasFy9tKR0PcxtgBl+hHIBr2ukFaU6k6M1UpuzQH88HxD+H2u/CzxjqfhfxJYvp+safKYpon6HuGU/xKwwQw4IINc5X7U/tqfsiWH7Sfg77dpccNn470qMnT7xsKLlOSbaU/3Sc7Sfusc9C2fxk1zRL/w1rF7pWqWk1hqVlM0FxazoVeKRThlYHoQRX6jluYQx9LXSS3X9dDRO5Rooor2BiqxRgykqwOQR1FfrL/wT5/bM/wCFt6RD8PvGV6D4y0+H/Qb2dvm1OBR0JPWZAOe7KN3JDGvyZq/oOvah4X1qx1fSbyXT9TspluLa6gba8UinKsD6givNzDAwx1Jwe/R9n/W4mrn9GdLXzl+xl+1fp/7S3gQLePFaeNNKRU1WyX5RJ2FxGP7jdx/C3HTaT9GY5r8prUZ0Kjp1FZozFooorIAooooAKKKKACiiigAooooAKKKKACiiigAooooAKKKKACiiigAooooAKKKKACiiigAooooAKKKKACiiigAooooAKKKKACiiigAooooAKKKKACiiigAooooAKKKKACiiigAooooAKKKKACiiigAooooAKKKKACiiigAooooAKKKKAE6UUteQftM/tD6L+zd8NbvxHqRS51KXMGmabuw93cY4HqEXqzdh7kA3TpyqzVOCu2B5f+3Z+15B+z34POg+H7iOXx9rEJFsow32CE5BuGHr1CA9SCeQpB/HG8vJ9Qu5rq6mkuLmd2klmlYs7sTksSeSSTnNbfxA8e658T/GOqeKPEd6+oaxqUxmnmfp6BVH8KqAAAOAABXPV+qZbgIYGlbeT3f9dEaJWCiiivWGFb/gLwJrfxM8X6Z4Z8O2Mmo6xqMwhggjHU92J6BQASWPAAJPSsewsLnVb63srOCS6u7iRYoYIULPI7HCqoHJJJAAFfsj+wz+yDbfs7+DxrmuwR3Hj7VogbqThhYxHBFuh9ehcjqQAMhQT5GZY+GApX3k9l/XQTdjv/2WP2aNE/Zo+HsOj2Yjvdduws2raoFw1xNj7q55Ea5IUfUnljXteeaDmlr8tq1J1pupUd2zMKKKKzAKKKKACiiigAooooAKKKKACiiigBCcUCjHNea/Hj47+Gf2evAlz4m8S3OFGY7SxiYefeTYyI4x/M9AOTVQhKpJQgrtgN+Pvx98Mfs8eBLjxJ4kuDnmOy0+Ijz72bHEaD9S3RRyewP4p/Hn49eKf2iPHlx4j8SXBPWOy0+InyLKHPEcY/m3VjyfY+Pfx68UftE+PbjxJ4inPOY7LT4mPk2UOeI0H826seT6D7o/YL/YMGirp/xI+JGnZ1E7bjR9Cuk/49+6zzqf4+hVD93qfmwF+7w+HoZLQ9vX1qP+rL9WXsRfsH/sEDTBYfEf4lafm9O2fSNBuk/1PdZ51P8AF3VD93qecBf0UGBRjA4pcYr43F4urjKjqVH6LsS3cWiiiuQQUUUUAFFFFABRRRQAUUUUAFFFFABRRRQAUUUUAM3YwKRnVASxCj3rk/iJ8T/Dfwt0STVPEmpR2FsOI1Y5kmb+6iDlj9OnU4HNfn78e/2xfEfxWa50nRDL4e8MtlDFG+J7lf8Apo46A/3F45wS1ebi8dRwi953fY+tyLhnH59P9zHlgt5Pb5d35L8D6N+Pv7bGieAftGj+ETD4g19co9wGza2ze7D/AFjD+6px6nIxXwT4y8b678QNcn1fxBqU+p38vWSZuFHZVUcKo7AACsKivhcXj62Ll7z07dD+mMi4YwOQ0/3Mbze83u/8l5L5hRRRXnH1wUUUUAen/s8/Ga5+CvxCtdVy76RckQajbrz5kRP3gP7yH5h+I6E1+rWk6taa9ptrqFjPHdWVzEssM0ZyrowypB9CDX4rV9p/sJ/HzyZR8OtcuMoxaXSJZG6HkvDn35Zf+BD0FfT5NjfZy+rzej29f+D+Z+L+IPDn1qj/AGrho+/Fe8u67+q/L0PuWik7UtfbH86BRRRQAUhpaKAPjL9vr4LnUdLtfiBpkGbiz222pKg5eInEch/3WO0n0Ydlr4Ur9ptd0Wz8RaNe6XqEKXNjeQtBNC/R0YEEH8DX5IfGf4Y3nwi+Imq+HLoM0cEnmWszD/WwNzG/1xwfQgjtXxOc4TkmsRFaPf1/4J/Rnh1nv1jDyyus/ehrHzj2+T/B+RxFFFFfMH7OFfdX7Afxo+36ZdfD7VJ/39puudMLnloicyRj/dY7gPRm7LXwrW34K8X6h4C8V6Xr+ly+XfWE6zIezY6qfZhkEehNd+BxLwtdTW3X0Pl+JMnhneXVMM/i3i+zW3+T9T9mscHinVy3w68dWPxH8F6T4i0191rfwiQAnJRujIfdWBB9xXUA81+mRkpJSjsz+OKtKdGpKlUVpRbTXZrcbwQePzr82/22vgwfh38RD4i0+DZomvs0vyD5YrnrIvtuzvH1YDpX6TGvPfjl8LrT4v8Aw51Tw/cBUuJE820nYf6mdeUb6Z4PsSO9efj8L9boOK+Jar1Pq+Fs6eSZjCs37kvdl6Pr8tz8i6Kt6vpV1oeqXenX0L295azPBNE4wyOpIYH6EGuu+GHwT8XfF7Ufs3h3SpJ4FbbNfTfu7eH/AHnPGf8AZGT6CvzmNKpOXJFXfY/retjcPh6H1mtNRhvduy+84avYPg3+y942+MEsN1Z2Z0nRSQTql8pRCP8ApmvWQ/TjPUivr74M/sReE/h/5Go+JdvinWlw2Jkxawt/sxn72PV8+uBX0pFCkCBEQIijACjAAr6jCZK9J4h28l+rPxbPvEWKTw+VRv8A35LT5Lr6v7jL8K6Pc6H4c03Try+fUru2t44ZbyRQrTMqgFyOcE4zWxQT2pcYr69Kysj8ElJzk5S3YtJilopkhRRRQAUUUUAFFFFABRRRQAUUUUAFFFFABRRRQAUUUUAFFFFABRRRQAUUUUAFFFFABRRRQAUUUUAFFFFABRRRQAUUUUAFFFITigBaKiknjiUs8ioo5JZgAK5vU/ih4N0PI1HxbodgR1+06jDHj82FAHU0V5TqX7U/wc0nP2n4o+EgR1WPWYJGH4KxNc1fft1/AbTs+b8S9JfH/PBZZf8A0BDQOx73RXzJdf8ABSL9nq0yP+E9M7D+GLSb0/r5OP1rGuv+CoXwDtyfL17U7n3i0qYf+hAUroLM+tKK+N7j/gqz8DofuP4hn/656aB/NxVCX/grV8Fo+lh4rl/3dPh/rMKLoLM+16K+IG/4K6/Bpemh+Mm+lhbf/JFMH/BXn4OE4/4R7xoPf7Da/wDyTRdBZn3FRXxEn/BXP4NN10Xxiv1sLb/5Iq1F/wAFZ/gpJ9608Uxf72nxf0mNF0FmfadFfHdv/wAFVPgXNjfc69B/100wn+TGtWz/AOCnfwAuMeZ4mv7X/rrpNwf/AEFDRdBZn1fRXzXZf8FFv2er4qF+IccZPabS72PH4mECui0/9t34FajjyviZoaZ/57ytF/6GBRcLM9yorzXTf2lPhNrGBZ/E3wjcMeiLrdtu/wC+d+a63S/HPh3Xcf2br2mahu6fZbyOTP8A3yTTEbtFNDqejA/jTqACiiigAooooAKKKKACiiigAooooAKKKKACiiigAooooAKKKKACiiigAooooAKKKKACiiigAooooAKKKKAEpaKKACiiigBua8a/aS+ADfHvw5ZWUetPpFzYStPFmLzIpWK4w4yCPYg8ZPBr2QNn396D0FZ1aUKsHCaumdeDxlbAV4YnDy5Zx1T3/M/Jr4n/ALNvj34TtJJq+jvc6cv/ADEbDMsGPUkDKf8AAwteX1+2ckSSoVdQynggjrXhfxS/Y6+H/wASvNuYbD/hHdVfJ+2aYBGrN6vF9xvc4BPrXymJyP7WHl8n/mfuGUeJSdqeaU/+3o/qv8n8j8wK9i/ZF8Pf8JF+0F4UiZN8VtLJdufTZGzKf++go/Gtz4pfsW+Pvh7591p9qPFGlJk+fp6nzgP9qH73/fO4e9dl/wAE9/DEsvxT8QalNEyHTdP+zsrrgpJJIvX0OI3FeRhsHVhi6cKsba/lqfc5znuCxOR4nEYSqp+61o9nLRXW6evU/QcDAFLRSZr9GP5LK9zcRWdvJNM6xxRqWZ2OAAOSSewr8sf2ofjZJ8Z/iNPPbSt/YGnbrbTo84DLn5pcerkZ+gUdq+n/ANun46Hwt4cXwLpM+3VNVj33zxnmK26bPYyEEf7oP94V+f8AXxuc4zml9Xg9Fv69j+gvDvh/2cHm2IWr0h5LrL57Lyv3CiiivlD9xADNfpR+xl8Cv+FX+Bf7c1W32eJNaVZJFdfmt4OqR+xP3m9yAfu18wfsZ/Ao/FDx0Nc1O3L+HdDkWRwy/LcT9UT3A+83tgH71fpYgCDaO1fYZNgrL6xNen+Z+A+InEPM1lOHlorOf5qP6v5HyL/wUaH/ABQXhc/9RI/+imr4Er78/wCCjI/4oHwx/wBhI/8Aopq+A68zOf8Ae5ei/I+18Pv+RHT9ZfmwoHWigda8Nbn6NP4Wfsb8Op1j+HHhyRyFQabbsWPAA8pa/OL9rH44v8YviHLFYTlvDmkloLIKfllbPzy/8CIGP9kL3Jr3T9pD48f8IZ8C/C3g7SLjbrWtaRbm5eM/NBamNQfoZOVHsG9q+G6+ozbG3jHDwfa/+R+LcC8Pclapm2Ijq21D0u03+i+YUUUV8sftgV+jH7EnwM/4V/4MPirVYNmv62itGrj5re26ovsW4Y+20dQa+Xf2Rvgc3xd+Icd1qEBbw5o7LPd7h8sz5zHF75Iyf9kEcZFfp7FGsSKijAXgAV9dk2C/5iJr0/zPwbxE4gtbKMPLs5/mo/q/kSUtFFfXn4KFFFFABRRRQAUUUUAFFFFABRRRQAUUUUAFFFFABRRRQAUUUUAFFFFABRRRQBl+IvDum+LNEvNH1eyh1HS7yJobi1uEDxyoRggg1+P37a37E2pfs86xL4i8Oxzal8P7yXEcpy8mmux4hlPdeyuevQ843fsp3rO13QtP8T6PeaVqtnDqGm3kTQXFrcIHjlRhgqwPUEV6eX5hUwNTmjrF7r+uo07H44fsY/toar+znriaHrTz6n8P72XNxaA7nsXJ5mhH/oSdG+vX9ifC/iXS/GOg2OtaLfw6npd7Es9vd27bkkQ9CD/TqOhr8hf22f2J7/8AZ71mTxJ4bimv/h/eS4Rzl5NNkY8RSnupPCuevQ84LUv2K/20dT/Zz19ND1x5tR8AX0ubi2GWexc9Z4R/6En8XUc9fpcdgaWY0vrmD+Lqu/8AwSmr6o/Z+isvw54j03xbodjrOj3kOo6XexLPb3VuwZJUYZBBrUr4dpp2ZAUUUUAFFFFABRRRQAUUUUAFFFFABRRRQAmTXxH/AMFBP2MR8WtHn+IHgyyH/CZafDm+soF51SBR2A6zIBx3ZRt5IUV9uDOKQ9a6MNiamEqqrTeq/HyA/m/dGRirAqwOCD1FJX6If8FGP2MTpUt98WPBNhiykYy6/ptun+pY9bpFH8JP3wOh+boWI/O+v1fB4unjKSq0/muz7GqdwoooruA7L4R/FbxB8FfHul+LfDd19n1GxfJRs+XPGfvxSDujDgj6EYIBH7j/AAB+OWgftBfDjT/FegyYEo8q8s3YGSzuABvif6ZyD3BB71+A1e3fsnftM6v+zT8R4dVhMt34cvisGsaYrcTRZ4dQePMTJKn6jOGNfPZvlqxlP2kPjW3n5f5CaufurRWH4Q8V6V448M6Zr+h3sWo6TqMC3FtcwtlZEI4+h7EHkEEHkVuV+ZtOLszMKKKKACiiigAooooAKKKKACiiigAooooAKKKKACiiigAooooAKKKKACiiigAooooAKKKKACiiigAooooAKKKKACiiigAooooAKKKKACiiigAooooAKKKKACiiigAooooAKKKKACiiigAooooAKKKKACiiigAooooAKKKKACiiopZUgjaSRgiKCzMxwAB3NAGB8QfHWifDPwhqnifxFeJYaRpkJnnmbrgcBVHdmJCgDkkgd6/Dz9pr9ojW/wBpH4lXfiLUi9tpkWYNL0zdlLS3zwPQu3Vm7n2AA9f/AG/f2un+OvjA+E/Dd2T4F0WYhZI2+XUbkZBmPqg5CexLfxAD5Er9EybLfq0Pb1V7z/Bf5lpWCiiivqSgo60V9s/8E9P2OT8WNeh+IPi+x3eDtNmzZWk6/Lqdwp7g9YkI57Mw28gMK5MXiaeEpOrUei/HyB6HtH/BOn9jUeFbCz+KnjSy/wCJ1dR+ZomnXCf8ekTDi4cH/lowPyj+FTnq3y/oCO1IqhQABgDtRX5Pi8VUxdV1an/DLsZt3HUUUVyiCiiigAooooAKKKKACiiigAooooAQDFFHeuL+LHxW8O/BbwPqHirxPerZabaLwBgyTyH7sUa/xOx6D6k4AJBGMpyUYq7YFP41/Gjw18BfAl94p8T3YhtYRsgtkIM11MQdsUa92OPoACTgAmvxN/aG/aC8TftG+Pp/EWvzGOBcx6fpkTEw2UOeEX1J4LN1Y+gwBc/aW/aQ8R/tKePZdc1h2tdLgLRaZpCOTFZwk9P9p2wCz9zjoAAPr79gL9hQXP8AZ/xP+Imn5h+W40TQ7lPv91uZlPboUU9eGPGM/eYfD0cmofWMRrN/1Zfqy9jR/YH/AGEBpw074l/EbT83Z23Gj6Hcp/qu63Eyn+LuqHpwx5wB+i3AGKAuBSgYr47F4upjKrqVH6LsS3cWiiiuQQUUUUAFFFFABRRRQAUUUUAFFFFABRRRQAUUUUAFIaWigD87/wBvP4aa1ofjqHxa93dahoOpgRR+c5ZbKUDmIdlVgCy++705+V6/Y/4ieA9M+Jfg7UvDurxeZZ3sRQsB80bdVdfRlIBH0r8l/iT8P9T+GHjPUvDmrR7bm0k2rJjCzRnlJF9mGD7dDyDXwmcYN0anto/DL8Gf01wBn1PHYNZfV0qU1p5x7+q2fyOYoAycDrXSeAvh14h+Jmux6R4d02XUbxuW2DCRL/edjwq+5/nX398A/wBjLw/8MPs2seIfK8Q+Jlw6l0/0a1b/AKZofvMP77e2AtcGDwFbFv3VaPc+oz7inA5DD97LmqPaK3fr2Xm/kfN/wL/Yq8R/EuGPVvEbzeGtCkUtErx/6TcZHBVT91e+5uvYEHNeJfEbwDqfwx8Zal4c1ePZd2UhUOB8sqHlJF/2WGCPrjqK/ZADA4GK+bf2zPgF/wALO8Hf8JDo9sH8S6NGzqsa/NdQDl4vdhyy++R/FXv4vKIRw96Wslr6n5bknH2Ir5rbH2jRnoktovo77u+zv6n5uUUEYOD1or40/oJO6ugqxp9/caXfW97aTPb3VvIs0UsbbWR1OVYHsQQDVeimvdegpRjUjyy2P1Y/Zr+Nlt8a/h9b3rsia7ZYg1K3XjbJjhwP7rgZHocj+GvXhzX5JfAH4x3vwW+INnrUReTTZcQahaqf9dCTzgf3l+8PcY6E1+ruha1ZeJNHstU0+4S6sbuJZ4JozlXVhkEfga/RMtxqxdK0viW/+Z/JnGHD0sjxzlSX7qd3Hy7x+XTyNKiiivYPgQoopKAEHtXzF+3F8Gj488Ar4n0+DfrGgK0jBB801t1kX32/fHsG9a+nMYx7VHPBHdRNFIoeNwVZSMgg9RXPiKEa9OVOWzPUyvMKuV4ynjKO8H966r5rQ/E6ivXP2nvg7J8HPihe2NvEV0S+Ju9OfsI2PMefVGyvrjae9eR1+YVqUqM3Tnuj+0MBjaWY4WniqLvGaTX9d1swooorE7z66/YI+M39g+IrnwHqc+LLUmM+ns54ScD54x7OoyPdfVq++/w4r8VNL1O50bUrS/sp3t7y1lWeKVDhkdSCrD3BAr9aPgR8Vbb4w/DfTPEEOxbpl8m8hU/6mdQA6/Q8MPZhX2+S4v2kHQk9Vt6f8A/nDxDyL6riY5nRXu1NJeUu/wA1+K8z0akpaK+mPxs8L8Xfsj+CPHPxPl8ZaxHPcGZE83TUbZDNIvHmOR8xyoUYBAO3Jzk17Fo2i2Hh/T4bHTbOCxs4F2RwW8YREHoFHAq/yO9JuyemR61jCjTptyjFJvc78RmGKxVOFKvUcowVopvRLyRJRRRWxwBRRRQAUUUUAFFFFABRRRQAUUUUAFFFFABRRRQAUUUUAFFFFABRRRQAUUUUAFFFFABRRRQAUUVT1DU7TSbSW5vrqG0t4xl5riQIij1JPAoAuUV4f41/bX+CHgDzF1P4jaNPKnWHS5DfPn0xAHwfrivAfGn/AAV1+GOjeZH4d8OeIfEUy/dklSO0gb6MWZ/zSldDsz7twKMCvya8Zf8ABYDx/qRdPDPg3QdCibgNfSS3sq/Qgxrn6qa8P8Xf8FBvj14x3rN49utMgbpFpMEVpt+joof82NLmRXKz90pZo7dGeR1RFGSzHAArzzxT+0X8LfBW8a38QvDenyp1gk1OEy/9+wxY/lX4E+JviP4u8byF/EPifWdecnJOo38twSf+Bsak8M/C/wAZeN2UeH/Cmt66W6f2dp81xn/vhTS5h8h+ynib/gpX8AvDu5YvFlxrUqdY9N02dvyZ0VT+BryjxJ/wWB+HlmXXQ/BniPVCOjXjQWqt+TyHH4V8P+GP2Afj34qCNbfDy+s426vqU8NptHusjq36V6z4a/4JJfF/Vgr6pq3hnQ4z95JbuWaUfgkZU/8AfVF2Foo7bxF/wWN8RXBYaF8ONMsP7p1DUZLn8wiR15p4g/4Kt/G/WA32M+HdDB6fYdOLkf8Af13r2jw7/wAEbfuvr3xO/wB6HT9I/k7y/wDstel6B/wSK+Eun7X1PX/FOrSDqv2mCGM/gsW7/wAeo1C8T4I1z9v/AOP3iDcLj4jX0CntZW1vbY/GONTXAax+0f8AFbxAW/tH4k+K7tW6xyazcbP++d+B+Vfr3of/AATY/Z/0Xaz+C5dSkXo97qd035qsgU/lXoGjfshfBXQtv2X4X+GHK9DdadHcH85A1FmHMj8ENT8Qavrb79Q1G9v367rmd5D+pNGnaBq2sttsNOvL5umLeF5D+gNf0T6T8L/B2gqo0zwnomnBen2XToYsf98qK6NIY41Coiqo4AAwBRyhzn872m/Ab4l6zj7B8PfFN9np9n0a5kz+SV09h+x58bdRx5Xwv8Tpn/nvp0kX/oYFfv8AbRRgU+UXOfhFZ/sB/H6+x5fw3v1z/wA9ri3j/wDQpBW1a/8ABNn9oa5ALeBEgB/566vZfyExr9xKKOUOdn4oW/8AwTA+Pk4G/wAP6bb/APXTVYD/AOgsavRf8ErvjrJ96y0OP/e1Nf6A1+0GRRkUcqDmZ+M4/wCCUnxxP8Ph0fXUj/8AEU7/AIdR/G//AKlz/wAGTf8Axuv2Xoosg5mfjK3/AASn+OKjiPw8301I/wDxFVZf+CWXx3j+7p2iyf7uqJ/UCv2jyKMijlQczPxMuf8AgmN8f4M7PDFjcf8AXPVrYf8AoTism7/4JxftDWuSfh+ZV9YtWsm/Tzs1+5ORRkUcqDmZ+DV7+wh8erAEy/DXVWx/zxeKX/0FzXO3/wCyZ8aNNBM3wt8WMB1MOkTS/wDoCmv6CKKOUOdn85+pfBzx9opP2/wT4iscdftGlTx4/NBXMXVje6fKYrm3ntpB1SVGU/ka/pWKg9hVe7sLW+iMdzbRXCHqkqBh+Rpco+c/nF0jxz4l8PY/szX9V03HT7JeSRY/75Irt9F/ar+Mfh8r9i+J/ipVXpHLq00qD/gLsR+lfutrHwT+HviAEap4F8NakD1+2aRby5/76Q1w2tfsT/AzXwwufhloMW7r9jgNr/6KK4o5Q5kflFof/BRj9oHQ9qr48e9iX/lne6day5+rGPd+tej+H/8Agrb8YdM2rqGleF9YQfeaWzlikP0KSgD/AL5r7U13/gmF8AtX3/ZvDuo6MW72WqznH081nrzjX/8Agj98N7sMdH8YeJdOY9Bd+RcqPwEaH9aLMLxPP/Dn/BZK6TamvfDKKX+9Np+rFMfRHiOf++q9S8M/8Fc/hPqZVNX0DxNosh6uLeGeIfisgb/x2vH/ABH/AMEcNag3NoPxKsb3+6moaY9vj2LJI/8AKvLPE3/BKb44aHvNhH4f8QAdBYajsJ/7/JH/ADo1D3T9C/DP/BQr4B+KdiQePrewmbrHqdpPbbfqzoF/8er1/wALfFzwP43Cf8I94x0HXC3RdP1KGdvphWJzX4d+KP2J/jn4Q3m/+Geuyhep06EXo/OAvXlGt+Ftc8K3HkavpOoaRPnHl3ts8LZ+jAGi7DlXQ/pJBB6EH6UtfzteFPjv8SPApQaB478RaQidIrXU5kj+hTdtI9iK9r8H/wDBS/49eFNizeJ7XxBAnSHV9PifP1dAjn8Wp8wuRn7dUV+W/g3/AILGa9bmNPFnw80+/B4ebR717bHuEkEmfpuH1r3jwV/wVb+C/iQxx6wNd8Kynh3vrHzogfZoWdiP+AindC5WfaFFeXeCv2nfhR8RfLXw98QdAvp5Pu2zXqRTn/tk5V/0r05XWQAqwYHoQaZI+iiigAooooAKKKKACiiigAooooAKKKKACiiigAooooAKKKKACiiigAooooASloooAKKKKAGlc8EZFZ1potjY6hdXtvZW8N5dBFnuI4lWSULnaHYDLY3NjPTJ9a0aMYpWTGpNJpPcTcC2M1yHxQ+IenfCvwTqniTUzmCzjJWIHDTSHhEX3ZsD269BXYAYr5Z/ba+Enjv4l6Tps/hwpqOj6cGln0iLIneQ5HmL2fC8BeCMnG7dxy4mc6dKUqavLoexk2Fw+Mx9KjipqEG9W9NO1/PY+CvG3jDUfH/ivU/EGrTedf38xmkPZfRV9FUAAD0ArEqS6tZrK4lt7iJ4J4mKPFKpVkYcEEHkGo6/MJtyk3Pc/tKhCnSpxhSVopJJLa3QK2fB3hPUfHXifTdA0mAz6hfTLDEvYZ6sT2UDJJ7AE1jV9+fsKfAseGtAbx3rFsBqepps09JBzDbH+P2L8Y/2QPU124HCyxVZQW3X0PneJM7p5FgJ4h6zekV3k9vkt2fQvwo+G+n/AAl8B6Z4c01cpbIPNmxhppTy7t7k/kMDoK7VTk0dqBjiv0uMYwioxVkj+O61aeIqSrVXeUm233bPkb/goyM/D3w1/wBhT/2k9fAVff8A/wAFGP8Aknfhr/sK/wDtF6+AK+Bzn/e5ei/I/qTw+/5EcP8AFL8wooorwj9JL+t67feIr83moTtcT7EiDH+FEQIqj0AVQB9KoUUVTbbuyIQjTioxVkgrQ8P6De+J9bsdJ02Brm/vJlhhiXqzscAf/X7Vn19xfsG/Av7LbSfEXWbfEswaHSY3HKp0km/HlR7bvUV2YLDSxVZQXz9D57iHOaWR4CeKnq9orvJ7L9X5H0j8D/hTZfB34ead4ftAslwi+bd3AXBmnYDe/wBOgHoqgV6H0ozx6UgwRwa/TIQVOKjFWSP44xFepiqsq9Z3lJtt+bH0UUVZgFFFFABRRRQAUUUlAC0UUlAC0UUUAFFFFABRRRQAUUUUAFFFFABRRRQAUUUUAFFFFAGbr2g6d4o0W80nVrOHUNNvYmguLW4QPHKjDBVgeoNfjx+2x+xbqH7O2uv4g8PxzX/w/vpcQzHLvp8hPEMp7r/dc9eh55P7Md6yfEnhrS/GOg3uja1ZQ6lpV9E0FxazruSRDwQR/nFenl+YVMDU5o6xe6/rqNOx+QX7Ef7aV7+z5rkfhvxJLNf/AA/vpcyJy76bIx5miHdT/Gg69RzkN+wmjaxY+ItKtNT027hv9Pu4lnt7q3cPHKjDKsrDggg1+NP7aP7G2p/s3eJTqukrNqPgHUZSLO8b5ntHPP2eY+vXa38QHqCK6f8AYV/bbuPgZqsHg3xdcyXPgK9l/dzNlm0qVjy6jqYiTllHT7w53BvpMwwNPH0vruD1b3X9dSmr6o/X+iqlhfQarZQXdrPHc2lxGssU8Lh0kRhlWVhwQQQQRVuviCAooooAKKKKACiiigAooooAKKKKACiiigCrdWsN7bS29xEs8EqlJIpFDK6kYIIPBBHavx8/bz/Y+k+AXio+J/DVs7+A9XmPlqoJ/s2c5JgY/wBw8lCewKnkZb9jO9c/458F6N8RfCeqeG/EFimo6PqUJguLeQcFT0IPZgcEEcggEcivSy7HTwNXnWsXuv66jTsfzu0V7L+1N+zbrP7NPxIn0S98y70S63T6TqhXC3MGeh7CRcgMPXB6MM+NV+rUa0K8FUpu6ZoFFFFagfZv/BPj9sFvgz4mj8C+K70jwTq8/wC4uJm+XTLljjfk9InPDdgcNx82f1zVw6hlIYEZyO9fzf8ASv1I/wCCcH7Xv/CZ6Tb/AAs8XXude0+LGi3k7c3duo/1BJ6vGBx6oPVcn4nPMsuniqK9V+v+ZLXU++6KKK+IICiiigAooooAKKKKACiiigAooooAKKKKACiiigAooooAKKKKACiiigAooooAKKKKACiiigAooooAKKKKACiiigAooooAKKKKACiiigAooooAKKKKACiiigAooooAKKKKACiiigAooooAKKKKACiiigAooooAKKKKAENfnz/wUn/a6/4RzT7j4T+ErzGqXkYGvXkDc28LDItgR/E4OW9FIHO449//AGzv2pLT9mv4bSTWjxz+MdWV4NItGwdrY+adx/cTI47sVHQkj8T9X1e91/VbzU9Rupb2/vJnnuLmZizyyMSWZiepJJNfWZHlvtpfWKq91beb7+iKSKlFFFfoJYUUV2Hwl+FmvfGjx/pXhLw5bfaNRv5Nu9s+XBGOXlc9lUZJP4DJIFROcacXObskB6R+yD+zBqf7S3xHjsWEtp4U00rPq+ooMbI88RIenmPggegDNzjB/bXwz4b03wfoGn6Jo9nFYaVYwrBbW0K4SONRgAVx3wI+CmgfAD4dab4S0CPKQDzLq7ZQJLy4IG+V/c44HYAAcCvRvSvy3M8wljqunwLZfqZt3FooorxxBRRRQAUUUUAFFFFABRRRQAUUUUAFFFZfiPxHp3hLQ77WNXvIdP0uxhae5up22pEijJJNNJt2QGd4/wDHmh/DHwjqXiXxHfx6bo+nxGWeeU/kqjqzE4AUckkAV+Kf7V37Uuu/tM+OWvrgy2HhixZk0nSN3ESf89HxwZGwMntwBwOeg/bN/a81P9pTxabPT3msPAumSn+z7BjtNw3I+0Sju5GcD+EHHUsT6L+wT+xJJ8YNStvHnjWzZPBNpLus7KZcf2rKp7j/AJ4qRyf4iNo4DY+4wOEpZXReLxXxfl5LzZaVtWdL+wF+w0fGEth8S/iFYf8AEijIm0fR7lP+P5hyJ5VP/LIdVU/f6n5fv/qKAEAAGAOwqKCCO2hSKGNYo0UKqIMBQOgA7Cpq+UxuNqY2r7Se3RdkS3cWiiiuEQUUUUAFFFFABRRRQAUUUUAFFFFABRRRQAUUUUAFFFFABRRSGgBO+O1eMfHn9mbQvjtd6LdXt1Jpl3YSbZLm2QGSaA5JjyenPIY5xluDmvZs0nAPH41nUpQqxcJq6Z2YTGV8BWWIw03GS2a89DlfAHw28O/DDQ00nw5pkWn2y8sUGXkb+87Hlj7murDdR+tB/M0Z/P0qoxjBKMVZI56tWpXm6lWTlJ6tvVsdQQGBB6GloqjM/N79tL4Bn4ceLv8AhKNIt9vh7WZSXVBxbXJyWX2V+WH/AAIcACvmiv2S+IHgfTPiP4R1Lw7q8XnWV7EY2x95D1V19GUgEH1Ffkv8T/h1qfwr8bal4c1VP9ItJP3c2MLPEeUkX2Yc+3I6g18Jm+C9hU9rBe7L8Gf05wHxH/aeF+oYiX72mv8AwKPT5rZ/JnK0UUV86fq4V9k/sKfH3+zLwfDvW7j/AEa4YyaRNI3CSHl4c+jcsvvuHcV8bVNZ3k+n3cF1bSvBcwOskUsbbWRgcggjoQRmuzCYmWFqqpH/AIdHz+e5PRzvAzwlXfo+0ls/8+5+1/XNA56CvG/2YPjlB8avh/DPcSIviDTwsGpQjAy+PlkA/uuAT7EMO1eyZyK/TKVWNaCqQejP44xmDq4DETw1dWlF2f8AXZ9B9FFFanGFJS0UAeH/ALWHwc/4W98L7lbOESa9pW67sSo+ZyB88Y/31GMeoX0r8uGUoxVgQwOCD2r9tCByOtfml+2n8GT8OPiS+t6fAU0PXmadAo+WKfrKnsCTvH+8QPu18nnWEuliILyf6M/cfDnPvZzllVd6O7h69V+v3nzvTo42ldURS7scBVGST6V7D8HP2WPGvxgeG6gtP7H0IkE6pfKVVl/6ZJ1k+owvqwr7u+Dn7LHgr4Pxx3NrZ/2rrij5tUvlDyKf+ma9EH059Sa8bCZXXxPvNcse7/RH6BnvGmXZPenCXtKi+zHp6vZfi/I+P/gv+xJ4s+IRg1DxEH8L6I2GxMmbqVf9mM/cz6vj12mvu74W/CLw38H9A/snw3aNbxORJNNLIXknfGNzse/sAAOwFdqnCj5QPYUvf6V9nhMBRwmsFeXd7n89Z3xPmGeytiJWh0itF8+79fkPooor0j5MKSlooAKKKKACiiigAooooAKKKKACiiigAooooAKKKKACiiigAooooAKKKKACiikJxQAbaWvL/iZ+0z8Lvg+JV8WeN9J0y5j+9ZLN511/35j3P/47Xyb8S/8Agr34K0bzbfwR4T1PxJOMqt1qUi2UGf7wA3uw9iFNK47Nn6A5FZ2t+IdL8NWEl9q2pWml2Uf37i9nWGNfqzEAV+MXxI/4Kb/G7x2ZYbDV7LwfZvkeTolqFfH/AF1kLuD7qVr5r8S+M/E3xA1MXeva3qniG/c4E2oXUlzISewLEmlzFch+13xC/wCCiHwK+HplifxiniG8TP8Ao2gQtd7vpIMRf+P180fED/gsXEpkh8EfD53/ALl5r12F/OGLP/oyvjT4d/sZ/Gf4oeW+ifD/AFZbWTlbvUYxZQkf3g8xUMP93NfTXw+/4JAeM9V8qbxj4z0nQIjyYNNhe9lA9CW8tQfcFh9aV2x2ijx3x9/wUl+O3jrzI4vE0Hhq1frb6FaJDj6SNukH4PXz94p8feKPHt39p8ReIdV8QXJOfN1K8kuGz9XJr9dfAP8AwSq+C/hTypNaXWfF9wvLDULwwwk+yQhDj2LGvovwN8BPhv8ADYRnwx4H0LRp06XFtYxic/WQjefxNFmHMlsfhT4I/Zr+KnxH8tvDvgDX9Rgk+7dCxdID/wBtXAT9a9/8Ff8ABKf41+JRHJq66H4UiPLLqF950gHssCuCfqwr9lRgdOKXIp8ouZn5w+Df+COekQqknir4iXt4T9+DR7BIMewkkZ8/XaK9v8If8EyvgP4V8trnw7feI5k6SatqMp59SsRRT+IxX1duo3U7Im7PPfCn7Pfwy8DBDoXgDw5pkqdJ4dMh838ZCu4/ia9BSNYwAqhQOAAMU+imIKKKKACiiigAooooAKKKKACiiigAooooAKKKKACiiigBB0paQnFV4rmOaaaJWBeIgMvcZAI/nQFrlmikpaACiiigAooooAKKKKACiiigAooooAKqX2m2uqWz295aw3cDjDRTxh1b6g8GrdFAHkXi39kn4NeN951f4beHZJH+9NbWS20rfV4trH868R8Yf8Eqfgl4hLtpaa74Yc8qun6h5qA+4nWQkfiPrX2XRSsO7PzC8Z/8Ecr6PzJPCfxGt7jP3LbWLBosfWSNmz/3wK8G8bf8Ezfjx4PDvb+HrLxLbp1l0W/jf8kk2OfwWv21yKMilyormZ/OZ4x+E3jf4dSlPE/hLW/D5Bxu1GwlgU/RmUA/UVe8D/HT4ifDRkHhjxrruhxp0t7S+kWE/WPO0/iK/ofmgiuoniljSSNxtZHUEEehFeSeOf2RPg38RxIdc+HehyzyffuLO3+yTMfUyQ7GJ+ppco+bufmP4C/4KpfGrwp5cWsS6P4vt1wG/tKyEUuPZ4Sgz7kGvpP4ff8ABYHwbqflQ+MvBmq6FKfla40uZL2LP94hvLYD2AY/Wtjx9/wSL+Gmu+ZL4W8Ra54XnbO2OYpe26/RWCv+b181/EH/AIJMfFnw15svhrUtE8X26/cjjnNpcN9Vl+Qf9/KNUHus/RT4e/to/Bb4nCNNG+IGlRXUnAtNTkNlMW/uhZgu4/7ua9ohnjuoklikWSNwGV0IIIPQg1/PR8Qv2e/iV8KWkPivwTrWjQocG6mtGa3/AAmXKH8Gqr4A+N/xA+Fcyv4T8YazoKqc+RaXjrC3+9HnY34g0cwcvY/ooor8e/ht/wAFZPix4V8qHxRp+keNLVcb5JYvsdy30eL5B/37NfVvw0/4Kt/CTxf5UHiS31bwVdtgM9zD9qtgfQSRZb8SgFVdE8rPteiuS8DfFTwd8TbH7Z4T8T6V4hgxljp90krJ/vKDlT7EA11tMkKKKKACiiigAooooAKKKKACiiigAooooAKKKKACiiigAooooAKKKKACkIyKWigDxz41fsxeEPjTbST3lv8A2ZrwXEeq2agSewcdHX2PPoRX5+fGT9nLxf8ABa9Y6rZ/bNIZtsOrWgLQt6Bu6N7N74J61+sg5qnqOnWuq2k1peW8d1byqUeKZA6sp6gg8Eexrx8ZltHFLm+GXf8AzPvMg4xx+SNU2+el/K3t6Pp+Xkflt+y78E5fjP8AEa3guYm/4R/TitxqMmOGXPyxA+rkY+gY9q/U20tYrK3jhhQRwxqFVFGAABgADsK5rwD8M/DXwysryz8N6XHpdvdzm5mSMk5cgDuSQABwOg7V1gzgZPNa4DBLB0+XeT3Zy8UcRT4gxaqJONOKtFP8W/Nv8LD6KKK9M+NPkj/gowP+LceGz/1Ff/aT1+f1foD/AMFGP+Sb+HP+wqP/AETJX5/V+fZz/vfyR/VHh7/yI4f4pfmFFFFeGfpYUUU+GGS5mSKJGkldgqIgyWJ6AD1oWpLairs9G/Z/+EF18aPiNY6JGHj06P8Af6hcj/llCpGQD/ebhR7nPQGv1f0nSrbQtMtdPsoEtrK1iWKGKMYWNVGAoHoABXkX7K/wRj+DPw5gju4V/wCEh1Lbc6hJ1Ktj5Is+iA4/3ix717UOOlfomWYRYWjeS96W/wDkfybxnn7zrHuNJ/uqd1HzfV/Pp5D6KKK9k+ACiiigAooooAKKKSgBKQdaM+tcD8Yfi/ovwY8Iz63q8u5uUtrRWAkuZccIv8yegHP1ic404uU3ZI3w+Hq4qrGjRi5Sk7JLqzP+O3xx0b4HeE5dTvmW41KcMljp6th7iTH6KMgs3b6kA/KvwI/bi1W18XXFp8QLkXOj6jOXjvI0wbBmP3cDrH7ckdeelfN3xQ+J2t/Frxdda/rlx5k8pxFCpPlwRg/LGg7AZ+pOSeSa5Ovh8Tm9WVdSpO0Vsu/qf0nlHAeDo5bKjjo81WotX/L2Sfl+PXQ/auyv7bU7SG6tJo7m2mQSRzRsGV1IyGBHBBHerXvX5q/swftWX3wkvIdB8QSS33hGV8L1aSxJPLJ6p3KfiOchv0b0TWrLxFpdtqOm3UV5Y3KCSKeFgyOp6EEV9Vg8ZTxkOaOjW6Pw7P8Ah7FZBiPZ1leD+GXR/wCT7o0qKKK9E+WCiiigAooooAKKKKACiiigAooooAKKKKACiiigDB8Y+D9H8f8AhnUvD/iDT4tT0fUIjDcWs4yrqf1BBwQRyCARgivxe/a//ZJ1n9mbxgWhE2oeDNRkY6ZqZXJXv5EpHAkUd+jAZH8QX9vq5b4jfDnQPiv4N1Lwv4lsE1DSL+Py5Ym4ZT/C6H+FlOCCOhFevluYzwFTvB7r9V5jTsfmV+wJ+2+/wwvbT4eeO74t4QuZNmnalO2f7MkY/cYn/lixP/ACc9Ccfq1HIkqK6MGRhlSpyCPWvwq/al/Zj1/9mbx6+lX4e+0G7LSaVq4TCXMQP3W7LIuQGX6EcEV9Uf8ABPf9t46bJp/wt8faj/obFYNC1e4f/UnotrIx/hPRGPT7vTbt9vM8vhiYfXcJrfVpfn690U1fVH6ZUUnBFLXxpAUUUUAFFFFABRRRQAUUUUAFFFFABRRRQB5V+0Z8A9C/aL+Gt94Y1dRDc8zafqAXL2dwAdrj1HOGXupI4OCPw4+JXw5134TeN9V8KeJLNrLVtOmMUqHlXHVXQ/xKwIYHuCK/ob718qft2/skw/tC+CG1zQrdE8d6LCzWjAAG+hGS1sx9epQnoxI4DEj6PJsy+qz9lUfuP8H/AJdyk7H40UVLdWs1lcy29xE8E8TmOSKRSrIwOCCDyCD2qKv0pa7FhV3RNavvDmsWWq6ZdS2Oo2UyXFvcwMVeKRSCrKexBANUqKJR5lysD9v/ANjb9qKx/aV+G0VxcPFb+LtLVINXsk4y2PlnQf3HwT7EMOwJ+g+pr8AfgJ8bdd+AHxJ0zxdoUhZ4G8u7s2YiO7tyRvif2IGQexCnqK/c74W/E3Q/jB4E0fxb4duPtWmalCJFzjfE3R43HZlYFSPUdxzX5jm+XfU6vPBe5LbyfYhqx2NFFFeASFFFFABRRRQAUUUUAFFFFABRRRQAUUUUAFFFFABRRRQAUUUUAFFFFABRRRQAUUUUAFFFFABRRRQAUUUUAFFFFABRRRQAUUUUAFFFFABRRRQAUUUUAFFFFABRRRQAUUUUAFFFFABRRRQAUUUUAFFFFACelcr8TfiNofwl8D6v4s8RXItNK02EyyN/E56KiDuzMQoHckV07OI0LMQABkk9q/Hr/goJ+1gfjl45/wCEV8O3ZbwToMzKjxt8l/dDKtN7ovKp7Fm/iwPSy7Ayx1ZQ6Ld+Q0rnhXx9+NuuftAfE3VPFutuUM7eXaWYbKWlupPlxL9Ack8ZYse9edUUV+r06caUFTgrJGgUUUVoBPYWNzql7b2dnBJdXdxIsUMEKlnkdjhVUDkkkgAV+z/7D37J9v8As5eARf6tDHL451qNX1GcYY2qdVtkPovViPvN6hVr59/4Jp/sjeStt8XfFtl+8YH/AIR+ynXoOhuyD68hPxbupr9HQPevgM8zL2knhqT0W/m+3yIbHUUUV8iSFFFFABRRRQAUUUUAFFFFABRRRQAUUUhOKAK91dQ2NrLc3MqQW8KmSSWRgqooGSSTwAB3r8hv28P20Z/jrrkng/wndPD4B0+b5pUJU6pMp/1jf9MwfuKev3jzgL3/APwUN/bXPiu4vfhd4Fv/APiSwuYtb1SB+LxwebeNh/yzU/eP8RGPug7vnv8AZD/ZV1b9pnx35LiWw8I6c6yatqajovUQxk8GRsfRRlj2B+0yvA08JT+u4rS2qX6+vYtK2rOv/Ye/Y2u/2h/Ey+IPEEMtt4A0yYfaJOVbUJRz5EZ9Om9h0BwOTkfsVpWl2mh6ba6fYWsVlYWsSwwW0CBI4kUYVVUcAAAAAVR8IeEdI8B+GtO0DQLCLTNH0+EQW9rCMKij+ZJySTySSTkmtrvXz2YY+eOq8z0itl/XUlu46iiivMEFFFFABRRRQAUUUUAFFFFABRRRQAUUUUAFFFFABRRRQAUUUUAFFFFABSYpaKACiiigAooooAYVHFfO/wC2H8BB8V/BLazpVvu8T6OjSQhB81zD1eL3P8S++R/Ea+iT05pMZ4xxWFelHEU3Tnsz0Mux9bLMVDF4d2lF39e6fk1ofiUylSQRgjgg0V9Qfts/AM+AvFJ8YaPbFdB1eU/aERfltrk5J+ivyw9DuHHFfL9fmWJoTw1V05bo/srKM0oZxg4Yug91t2fVPzTCiiiuY9k9C+BXxdv/AIL/ABAsddti8lmx8i+tVPE0BI3D/eGAwPqB2zX6weHdfsfFOiWOr6ZcJd2F7Cs8MydHVhkH/wCtX4u19ffsLfH3+wdTHw+1u5xYXrltLlkbiKY8tF9H6j/ayOrV9Lk+N9lP2E37stvJ/wDBPx3j/hz67Q/tPDR/eQXvLvH/ADX5XPvqikByM0tfcH83BRRRQAzJ+orG8SeENG8XwW8Os6ZbapDbzLcRR3UQkVJFBAYA8ZGT+dbS0dRQ0paMqE5QalF2a6obHEkKBUUIoGAAMAVJRRQTe4UUUUAFFFFABRRRQAUUUUAFFFFABRRRQAUUUUAFFFFABRRRQAUUUUAFFFFACYpa81+K37RPw4+CdsZPGXi7TtHmC7lsmk8y6cf7MKZcj324r4o+Ln/BX/TrPzrP4beEJL+QZC6p4gfy48+ogjO5h9XU+1Juw0mz9HydoyTXi/xW/bF+EPwa86HxH40sG1CLIOm6c32u53f3WSPOw/7+0e9fjl8Wf2yPi/8AGczReIfGd9HpsuQdM01vslrt/ulI8bx/vlj71xnw5+Cnj34vXv2fwf4U1XxA+7a8trbsYYz/ALcpwif8CIqebsXy9z74+Kf/AAWDOZrb4deCRjkJqPiOX/2hEf8A2p+FfH3xR/bR+MnxdMseueN9QgsJMg6fpbfY7fb/AHSsW3eP98tX0X8Kf+CRnjvxD5N1478Rad4TtTgtZ2Q+23XupIKxr9QzfSvsL4W/8E3/AIJfDXyZ5/D0ni7UY8H7T4hl89Se/wC5AWIj6qfrRqwvFH42+Cfhl4w+J2o/ZPC3hvVvEd1nDLp9o823PdioIUe5wK+qPhp/wSn+L3jHyZ/EculeCrNsFlvJ/tNyB6iOLK/gzqa/YDR9F0/w9YR2Ol2FtptlEMR21pCsUaD0CqABWhT5ROTPh34bf8EmPhX4X8qbxVqmseM7pcb4mk+xWrf8Aj+cf9/K+pPAHwH+HnwphVfCfgzRtDkUY+0W1onnt/vSkF2/Emu+pMinYltsAMUtFFMQUUUUAFFFFABRRRQAUUUUAFFFFABRRRQAUUUUAFFFFABRRRQAUUUUAFFFFABRRRQAzJ3V4V8XfiYvwc+Mvg/Ur+Yx+HPENvJpd/Ix+W3kjcNDIfQZmcH/AGST/CK92wPxr5d/4KC6GdR+DljqCLk2Gpxuzeiurof/AB4p+VcWLlKnRlUhvHX7j6HIKNLFZjSw1f4al4v5ppP5OzPp+OUSoHQhlIyGHenD1xXx/wDsT/tIL4g0638AeIrn/iZ2ke3TLqVubiJR/qyT/Gg6eqj/AGefr8fWrw2IhiqSqQ/4Y583yrEZNi54TELVbPo10a9SSiiiuo8YKKKKACiiigAooooAKKKKACiiigAooooAKKKKACiiigAooooAY6LIpVlDKRggjINeO/Ef9j/4O/FUSvr/AIB0lrqTJa8sYvsdwT6mSEqWP+9mvZaKAPzy+JP/AAR/8K6kJbjwN4z1HRJjlltNXhW7hJ/uh12Mo9yHNfJ/xM/4JtfHD4dLNNB4eh8W2MeT9o8PT+exH/XFgspP0Q1+3tFTZFczP5uZ7bxF8Pte2TRan4b1q1bO11ktbiFvxwymvoP4Xf8ABRr42/DLyYZPEi+LNPjx/oniKP7SSP8ArsCsv5uR7V+znjT4beFfiPpxsPFPhzTPEFpggRalaJMFz3XcDtPuMGvlH4pf8Ep/hL408648MTal4HvnyVW1lN1agnuYpSW/BXUUrNbFcye5yfwq/wCCu3grXjDa+PfDOoeF7g4Vr3T2+2W3uzLhZFHsA9fYnw1+Ovw/+MNoJ/B3i3S9f+Xc0FtOBOg/24mw6/8AAlFflF8Vv+CWvxf8Bedc+H47DxzpyZIOmy+VchfVoZMc+yM5r5Y1rw94n+GviAW2q6dqnhjWrZt4juoZLWeMjoQCAR9aLtbhyp7H9INFfh78JP8Agox8afhWYYJfEI8X6XHgGz8RKbhse0wIlzjpliPavtf4Q/8ABWP4c+LfJtPG+lX/AIJvmwGukBvbPPruQCRfpsIHrTuiXFo+66K5rwV8Q/DHxH0ddU8La/p3iCwbH7/T7lJlUns20/KfY4NdLVEhRRRQAUUUUAFFFFABRRRQAUUUUAFFFFABRRRQAUUUUAFFFFACYpaKKACiiigD5J/4KLf8kz8Of9hYf+iZK/P2v0D/AOCiq/8AFsvDp/6i6/8AomWvz8r4DOf96+SP6m8PX/whx/xS/MKKKK8E/TQr6r/YZ+Bh8YeKT421W33aRpEm2zSQcTXPXd7iMEH/AHiPQ189/DT4f6l8T/G+l+G9LTNzeyhWcjKwxjl5G9lUE/p1Nfrb4B8Fab8O/CWmeHtJh8qysYhGnqx6szerMSWJ9Sa+iyfBe2qe2mvdj+L/AOAfkvH3EH9n4X+z6Ev3lRa+Uev37L5nRgYGKWiivuz+ZgooooAKKKKACiiigAoopDQA3Oa+dv2sv2bJfjTpMGr6NcyR+I9NiZIbaSQ+TcJnJXBOEfPRu/AbjBX6JwARjijnHOKxrUYV4OnNaM9DL8fXyzEwxWGdpx+70fkz8VNV0q80TUbiw1C2ls723kMU0E6FXjYHBBB6Gqtfpt+0x+y1pnxm06TVNLWPTfFsCfurnGEuVA4jkx+QbqPccV+bfiPw3qXhLW7vSNYspbDUbRzHNbzLhlP9QeoI4IIIr88x2BqYOfeL2f8AXU/rDhvibDcQYf3fdqR+KPX1Xdf0zNr3T9mz9p7VPglqi6ffGXUfCVxJmezBy1uT1kjz0PqvRvY814XRXFQrToTVSm7NH0GY5dhs0w8sNioc0Zf1ddmu5+znhXxVpfjTQ7TWNHvY77TrpBJFPEchh/Qg8EHkEEGtkGvyq/Z5/aN1r4F67gb9Q8N3Lg3umlvw8yPP3XA/BgMHsR+mfgTx3o3xG8OWmt6Fex32n3C5V06qe6sOqsO4NfoOBx0MbHtJbr/LyP5T4l4YxPD9bX3qUvhl+j7P8+h0tFFFeqfFhRRRQAUUUUAFFFFABRRRQAUUUUAFFFFABRRRQBwPxn+Dnhz47eAtQ8KeJrQT2VwN0U6gebbTAHZLGezLn6EEg5BIr8Rfj98B/En7O/xCu/DGvxFlU+bY6hGpEV5Bn5ZE/kV6qQR7n998ZNeS/tJfs7+Hv2kfh7ceHtZQW9/Ful03U1TMlnPjhh6qeAy9x6EAj3cqzKWCnyT1g9/LzKTsfMf/AAT5/bZ/4Ty0s/hp47vs+JLdPL0jVLh+b+NRxDIT1lUDg/xgc/MMt96+9fz4fEX4eeKPgV8Rbzw/rcM2k69pU4eOaFiucHMc0TjBKnAZWH6EED9WP2Ff2y7f4/eG4/DHia4jg8f6ZCN5bCjUoRx5yD++ON6j/eHBIXtzfLIpfWsNrB6u3TzXkDXU+uaKKK+VJCiiigAooooAKKKKACiiigAooooAKKKKAPzZ/wCCk37IOw3fxe8H2WVJ3eIbGBeh6fa1A/KT8G/vmvzir+jm+soNRtJrS6hS4tp0aKWKRQyOhGCrA8EEEjFfjB+3L+ylP+zp8QTf6RBI/gfW5Gk06XlhaydWtmPqvVSeq+pVq+8yPMudfVar1W3mu3yLTPmWiiivsSgr6w/YE/awb4CePP8AhHdfuivgfXplW4Z2+WxuDhVuB6L0V/bB/gAPyfRXNicPDFUpUqi0YH9H0UqzorowdGAKspyCPUU/3xXwR/wTW/ax/wCEy0OL4V+KbvdrmmQk6NczNzdWqjmAk9XjHT1Qf7BJ+96/JcXhp4Ss6U+n4ruZvQdRRRXKIKKKKACiiigAooooAKKKKACiiigAooooAKKKKACiiigAooooAKKKKACiiigAooooAKKKKACiiigAooooAKKKKACiiigAooooAKKKKACiiigAooooAKKKKACiiigAooooAKKKKACiiigApKMc15J+0x8f9K/Zz+Fmo+J7/ZPqBH2fTbBmwbq5YHYvrtGCzHsqnvgG6dOVWahBXbA+cP8AgpH+1gfh54af4Z+GLzZ4k1iDOqXELfNZWjD/AFeR0eQfiEyf4lNflP1rZ8ZeL9W8feKdU8Ra7ePf6tqVw1zc3EnVnY549AOgA4AAA4FY1fq+X4KOBoqC36vuzVKwUUUV6YBX05+wx+ylP+0R8QhqGsQOvgbRJFk1CU5AupOq2yn/AGurEdF9Cy1418GPhFrvxx+I2keD/D8O68vpP3k7AmO2hHLyv6Ko59zgDkiv3T+D3wl0H4JfD7SfCHh2HyrGxjw0jAeZcSHl5XPdmPJ9OAMAAV83nOY/Vafsqb9+X4Lv/kJux19naQWNpDa28KQW0KCOOKNQqIoGAoA4AA4xVqiivzYzCiiigAooooAKKKKACiiigAooooAKKKKAGivgv/god+2h/wAIFY3fwy8E33/FSXUezV9Rt35sImH+pQjpKwPJ/hU/3iCvp/7cX7Xdt+zp4ObR9Emjn8eavERZxcMLKI5BuXH1yEB6sD1CkV+SXgbwR4o+OPxFtND0iKfWvEes3JZpJXLFmYlpJZXOcAcszH3NfU5Rlqn/ALXiNILa/Xzfkikup0H7PPwC8Q/tF/Ea08M6Ghih4m1DUXQtFZQA/NI3qeyr/ESBwMkft/8ACT4T+Hvgr4E03wp4ZtBa6bZpy7YMk8h+/LI38TseSfoBgAAcr+zP+zroP7Nnw6t/D+lILnUpts2qaoUxJeT45Psi8hV7D1JJPr2a4s1zJ42pyQ+BbefmJu4tFFFeGIKKKKACiiigAooooAKKKKACiiigAooooAKKKKACiiigAooooAKKKKACiiigAooooAKKKKACiiigAooooA53xx4N034geFdR8P6tCJ7C+iMUi9x6Mp7MDgg9iBX5M/Fj4aal8JPHOpeG9TUs9u+6CcLhZ4T9yRfYj8iCO1fsKxJrwD9rr4Dp8XvAx1DTYAfE+kK0lqVHNxH1eE+ucZX/AGhjjca8PNMF9apc8F70fxXY/SOCeI/7Gxn1eu/3NR2fk+j/AEfl6H5k0Uro0bsjqVZTgqRgg0lfnx/VSaaugqS2uJbO4ingkaGaJg6SIcMrA5BBHQg1HRQKSUlyyP1G/ZX+Osfxn8BRi8kX/hI9MC29/H0LnHyygejAHPowYdMV7dnFfmN+x3ovjxvinY6t4SsWksIWEWpzzsY7Y27Eb0Z8ct0ZQATkA4wDX6cjPGeD3r9Iy3ETxGHTqLVaX7+Z/InGGVYfKc0lTw0k4S96yesb9H28vIkooor1T4kKKKKACiiigAooooAKKKKACiiigAooooAKKKKACiiigAooooAKKKKACiivPPix8e/AHwR077Z408U2GigrujtZJN9zMP8AYhXLt9QMetAHodZut65pvhvTZ9R1bULXS9PgXdLdXkyxRRj1ZmIAH1r82Pjb/wAFdriU3Gn/AAt8MiBOVGta+Nzn3SBDgeoLMfda+Efif8b/AB78adU+2+M/E+o6/LuLRwzy4hiJ/wCecS4RP+AqKnmLUWfqz8Z/+CpHwr+HXn2Xhf7T4+1ZMqBp/wC5s1b0M7Dn6orj3r4T+Mf/AAUg+MfxX8+1s9YTwXo8mQLPw+DDIV/2pyTJn12lQfSud+C/7B/xh+NnkXOn+GpNC0aXBGra9m1hKn+JVIMjj3RSPevu74Nf8Em/h74QMF5481S88baguGa0iJs7IH0IU+Y+PXeAe60tWV7qPyw8N+EvFXxR8QG00PStU8T6zcNvaO0hkuZnJPLNgE/Un8a+vfhD/wAEoPiZ4zEF34z1Cw8C6e+C0DkXl5j/AK5oQg/F8j0r9XfBngLw58O9ITSvDOhafoGnpj/R9PtkhUn1O0DJ9zya6OnykuXY+V/hL/wTe+C/wuENxd6G/jLVI8E3XiBxNHnviAAR4/3lY+9fTemaXaaNYw2djaQ2VpCuyOC3jEcaD0CjgD6VdpD0qib3FooooEFFFFABRRRQAUUUUAFFFFABRRRQAUUUUAFFFFABRRRQAUUUUAFFFFABRRRQAUUUUAFFFFABRRRQAUUUlACHmvHv2utKGr/s9eL4tu4xQJcD2Mcivn8lNew+1cL8crEan8HfGlr3k0i6A9j5TY/XFc9ePPSnHun+R6eV1fYY6hVX2ZRf3NH5F6dqF1pN/bXtnPJa3dvIssM8TFXjdTkMCOhBFfpv+y3+0RafGzwqtpfyJb+KtOQLeQDC+cvQTIPQ9wPun2Iz+YFb/gXxxq3w58VWHiDRLg29/ZvuU9Vdf4kYd1YZBHvX5/gMbLB1P7r3R/VHFHDlLiDCWWlWOsZefZ+T/Dc/ZfIBxQeledfBH4yaT8avBltrWnERXC4jvLJmy9vLjlT6g9Q3ce+QPRM8epr9FhONSKnB3TP5MxGHq4SrKhWjyyi7NPuPopBS1ZzhRRRQAUUUUAFFFFABRRRQAUUUUAFFFFABRRRQAUUUUAFFFFABRRRQAUUUUAFc74y8A+GviFpLab4n0DTtfsDn/R9RtknUH1AYHB9xzXRUUAfEPxd/4JSfC7xr5114Pvb/AMC6g2SsUTG7s8+8ch3j/gLgD0r4l+MH/BNv4zfCsTXVlo8fjTSY8n7V4fYyygdt0BAkz/uhgPWv24oqbIpSaP5wNC8S+Kfhh4iN1pGpap4X1u1Yo0lrLJazxkHlTggj3Br7A+Df/BV34k+CvIsvG1hZ+OdNTCm4bFpegf76DY2PdMnu3ev04+Kn7Pnw8+NdmYPGnhLTtafbtW6ePy7mMf7MyYdfoGxXw98Zf+CQtrMJ774Y+K2t35ZdI8QDcn0WdBkegDIfdqVmtirp7n0t8GP2/fg98ZxBa23iFfDetS4H9l+IMWzlvRJCTG+T0AbJ9BX0cjrKoZWDKRkEHINfz4fFz9mr4lfAy6ZPGPhO/wBLtg21NQRPOtHPbbMmUyfTOfUCt34L/ti/Fb4EPDD4c8UXE2kRkf8AEm1PNzZkegRjmP8A7ZlT70c3cOXsfvtSYr4H+CP/AAVm8F+K/s+n/EXSLjwfqDYU6jZhrmxY+pAHmR/TDj1avtrwh430Dx9osOr+G9Zsdd0yXhLvT7hZoyfTKk4I7g8iqTuQ00b9FFFMQUUUUAFFFFABRRRQAUUUUAFFFFABRRRQAUUUUAFFFFAGB4s8G6L450abSNf02DU9OmHzQXCbhnsQeqkdiMEdjXw78dP2EtU8N/aNX8BPJrGnDLvpUpzcxD/pmekg9uG6feNff/tigiuDE4Kjio2mte/U+kybiHH5HU5sLP3XvF6xfy7+a1PxOurWaxuJbe4heCeJikkUqlWRhwQQeQRUVfqr8av2YvB/xot5J7u3/szXQuI9VtFAk9g46SL7Hn0Ir5k+GH7DniHTfjBbxeKYoLrwrp5+0/bIWBjvMH5I9p+ZSTywIxgEAnINfIVsnrwqKMfeT6/59j+gMv4+yzFYSdWt7lSCu4vr/hfW/wAmeu/sR/Az/hX/AIN/4SvVoNmva3GrRo4+aC26ovsX4Y+20dQa+nvTimxxiNFRQAq8AU8A4r7bD0I4elGnDZH83ZpmNbNcXUxdd+9J/cuiXkkOoooroPMCiiigAooooAKKKKACiiigApKKWgCPvjP4V4t+0d+zdo3xv0Qzr5eneJLWMi01EL94dfKlxyyE/ipOR3B9qOBycCvjD9sL9qwaat34E8HXf+mEGLU9Shb/AFI6GGMj+PsxH3enXO3z8dUo06MvbK6fTv6H1HDeEzDF5jTjlzcZrVy6JdW/Ly67HxLrOlTaDq97ptyY2uLSZ4ZDE6uhZSQdrKSGGR1FU6Opor8zdr6H9kU1KMUpu7CvTPgZ8ede+B3iRbzTnN1pc7AXumSMRHMvqP7rjs34HIyK8zorSlVnSkpwdmjlxmDoZhRlh8TFShLRp/1+PQ/Yb4Z/E/Qfiz4Xttd0C7FxbyfLJE3EkEmOY5F/hYfkeCCQQa6/rnJ4r8hfg98ZfEHwX8Tpq2iz74Xwt1Yux8m5jz91h2I5ww5H0JB/Tv4P/GHQPjP4Yh1bRLgeYuFurKTHm20mPuuP5MOCOnfH6BgMxhi42ekl07+h/LHFPCdfIantad5UW9H1Xk/0ezPQaWkpa9g+ACiiigAooooAKKKKACiiigAooooAKKKKACiiigD50/bG/ZO0z9pjwQxgEVl4z0yNm0vUGGA3cwSnvGx7/wAJ5H8Qb8cba48VfBP4irLGbvw54s0C87jbLBMhwQR0I7Echge4Nf0L596+Nf2+v2NI/jZoEvjTwnZqvjvTYf3sEQwdUgUfcPrKo+6e4+U/w7fpsozNUX9Wr/A9vL/gMpM9P/ZH/al0j9pn4fpd5jsfFenKsWr6Yh+4+OJYweTG+CR6HKnOMn3zIr+fj4P/ABa8S/AT4i2Hifw/M1rqNjIUntpchLiPP7yGVe6nHPcEAjBAI/cH4E/Gzw/8f/h5p3izw9L+6mHl3Vo7Ay2c4A3xP7jPB7ggjg1hmuWvCT9pT+B/h5f5A1Y9HooorwCQooooAKKKKACiiigAooooAKKKKAE71xHxg+E+hfGz4f6t4Q8RQ+bYX8eFkUDzLeQcpKh7Mp5HryDkEiu3BzRTjKUJKUXZoD+ff41fB/XfgX8RtV8IeIIdt3ZvmK4UER3UJ+5MnqrD8jkHkGuFr9q/23/2V4P2jvh01zpcEcfjbRUebTJ+FNwvV7Zj6Nj5SejY6Atn8Wr2yn068ntLqGS2uYHaKWGVSro4OCpB5BBBGK/U8rx8cbRu/iW6/X5midyGiiivZGaXhrxHqXhDX9P1vR7ySw1TT50uba5hOGjkU5Uj8RX7i/softGab+0n8LLTXIvLttdtNtrq9gh/1E4H3lHXY4+ZT9RklTX4UV7L+yn+0TqX7N3xUsvEEBkuNEucWur2CHie3J5IHTen3lPqMZwxrwc3y9YyjzR+OO3+Qmrn7vUVk+GPEmm+MPD+na3pF3Hf6ZqECXNtcxHKyRsMqR+BrWr8waadmZhRRRQAUUUUAFFFFABRRRQAUUUUAFFFFABRRRQAUUUUAFFFFABRRRQAUUUUAFFFFABRRRQAUUUUAFFFFABRRRQAUUUUAFFFFABRRRQAUUUUAFFFFABRRRQAUUUUAFFFFABRRRQAUUUUAUdU1S00PTLvUb+4jtLG0ieee4lYKkUaglmYnoAASTX4iftj/tLXf7SXxUuNQgkki8K6YWtdGtHyMRZ+aZh2eQgE+gCr/Dmvqr/gpz+1OYY2+EPhm8xIwWXxBcQt0HDR2uffh39to7sK/Nuvvsiy/wBnH61UWr28l3+f5FpBRRRX15QU+CCS6njhhjaWWRgiRoMsxPAAHc0yvv3/AIJnfsp/8JRrKfFfxPZ7tJ0+UrodvMvFxcqcNcYPVYzwv+3k8bOeLGYqGDourLp+L7A3Y+ov2Ef2WI/2evh2NT1q2X/hNtcjWW/dhlrSLqlsD7dWx1bjkKpr6j70tIBg1+S1608RUdWo9WZC0UUViAUUUUAFFFFABRRRQAUUUUAFFFFACdK8g/ab/aJ0P9mz4bXPiHUil1qk2YNL0zdh7ufHA9Qi8Fm7D3IB7b4k/ETQ/hR4K1TxV4kvFstI06IyyueWY9FRR/EzEhQO5Ir8PP2kf2gte/aP+JN54l1Zmt7Jcw6bpqtlLO3B+VR6serN3J7AAD3Mqy542pzT+Bb+fkUlc5bxb4r8U/G74jXOr6nJca54n1y7ACRIWeSRiFSONB0A4VVHQAAV+vP7En7JFn+zd4J/tDVoo7nx1q8StqFyuGFqnBFtGfQHBYj7zDuFWvJ/+CdP7G//AAgmmW3xP8Z2WPEV9Fu0iwnXmxgYf65gekjg8D+FT6sQPvQmu7OMyU/9lw/wLe3Xy9EDfQWiiivlSQooooAKKKKACiiigAooooAKKKKACiiigAopKCwAyTigBpyBxwKDzxXh3xf/AGuPA3wmkmsWnbXddjyDp9gQ3lt6SSfdT6csP7tfJvjj9vL4ieJJ3GjfY/DNoSQq28Qnlx7vICM+4UV5eIzLDYd2lK77LU+0yrg/Ns2iqlKnywf2paJ+nV/JH6Rh19QaC4xX5Fah+0F8SdSl8ybxxritnOIb14h+SECtLQv2oPil4elV7bxnqM2DnbeMtwp9sSBq81Z7RvrF2+R9ZLwzzJRvGtBvtr+dj9ZAeKD93NfCnw0/4KGX9vNFa+N9Fju4CQGv9L+SRR6tExw34Ffoa+wvAXxK8OfEzR11Pw3qsOpWh+8Yzh0P911PzKfYgV7GHxtDFfw5a9up8Fm3DuZZK/8Aa6Vo/wAy1X3r8nZnV0UlLXcfOBRRRQAUUUUAFFFFABRRRQAUUUUAFIQCCMUtFAH54/twfAI+DfEX/Cb6Nb40bVJcXsUa8W9wed3ssnJ/3s/3gK+Va/Zrxl4V07xx4Z1HQtVgW5sL6FopYz3B7g9iDgg9iAa/NO8/ZI8dP8Vb/wAHadp73ENu4kXVZQUtvIYnY7P6kA/KMnKsADivic0y6UaqqUY3Uui7/wDBP6M4L4so1MFLC5hUUZUlu3a8f81t56HikEEt1PHDDG0s0jBUjQZZiegAHU19cfAL9hfUPEP2bW/H4l0zTjh49HU7Z5h/01P/ACzH+yPm/wB2von4E/sqeF/gxDHeyRrrXiTb82pXCfcPcRJzsHvyx55xxXuODXdgsmjC1TEavt0+fc+c4j8QKmJ5sNlXux6y6v0XT139DI8N+GNM8JaVBpmkWMFhZQKEjgt4wiqPoO/qeprXFApenWvp0klZH4vOcpyc5u7fUdRRRTEFFFFABRRRQAUUUUAFFFFABRRRQAUUUUAFFFFABRRRQAg6UtITivnD4+/t4/Cr4Bi4sbrVx4k8SRZX+xdFZZpEb0lfOyLnqCd3opoHa59H9K8L+Of7Z3wr+AKT2/iDxDHe65GDjQ9JxcXefRlB2x/9tCtfmD8ev+Cj/wAVPjKbmw0u9Hgbw7JlfsWjSETyKe0lxw544IXYpHUGvBvhv8IfG/xp146d4P8AD2oeIr5mBla3jJSPP8UkhwqD3YgVPN2LUe59TfHP/gqf8R/iEbjT/BNvF4D0Z8qJ4SJ7+RfeUjamf9hQR/eNfI9lp/iv4seKzFawat4t8R377iEWS7up27k9Wb6mv0O+BP8AwSMANvqfxX8Q56N/YWhN+klww/AhF+j199fDP4N+Cfg5o39meDPDVhoFrgBzaxfvZcdDJIcu592JNKze4cyWx+X3wQ/4JQ+PfGf2fUPH+oweCNMbDGyjxc37j0IU7I8juWJHda/QH4K/sU/CX4FCC40LwzDf6zFgjWdYxdXW4fxKWG2M/wDXNVr3XIpN1UlYlybFAxS0UUyQooooAKKKKACiiigAooooAKKKKACiiigAooooAKKKKACiiigAooooAKKKKACiiigAooooAKKKKACiiigAooooAKKKKACiiigBlc58SYPtHgDxHH/f0+4X842rpK5j4n3AtPh14mlY4WPTblyfpGxrOp8D9Dpw38eFu6/M/HA9aKD1or8ne5/c8PhR6J8DvjNqvwT8awaxYFprKTEd9YlsLcR55Hsw6qex9iQf1S8E+M9J8f8Ahmw17RbpbvT72MSRuOo9VYdmByCOxBr8aa94/ZW/aLuPgt4n+wanJJL4U1FwLqPlvs7dBMg9uAwHUepAr6HKsw+ry9lUfuP8H/kflXG3CqzWl9ewkf30Vqv5l/munfY/T/FHSqenahb6lZQXlrMlxazossUsbBkdSMhgR1BBzmrh6V92fzK04uzFooooEFFFFABRRRQAUUUUAFFFFABRRRQAUUUUAFFFFABRRRQAUUUUAFFFFABRRRQAUUUUAFFFFAFW9sbfUbWW2uoI7m3lUpJDMgdHU9QQeCPavlP41/8ABNP4RfFcXF5pFjJ4E1uTLC50RQLZm/27Y/Jj2TYfevrUdKWgd7H4kfG7/gm/8XPhD9ovbDTF8b6FHlvtuhKXmVfV7c/OD3O0MB614J4C+J3jP4O+IDqPhXXtS8NanG22T7LK0e7B+7Ih4cZ/hYEe1f0ZV4v8bf2RPhd8fYZX8UeGoF1Zxgazp2Le9U9iZFHz47Bww9qjl7FqXc+JPgV/wVx1GzNvpvxW0BdQh4U65oiiOYf7UkBIVvcoVx2U1+gnwp+OvgT42aR/aHgrxNY65GqhpYYX2zw5/wCekTYdP+BAV+ZHx1/4JSeOvBP2jUvh7qEXjfSVywsZdtvfxr6AE7JMDuCpPZa+OFfxZ8JPF2VOreEfEunSf9NLS6t3/RlNF2twsnsf0e0mK/JX4B/8FXvGHhA22l/EvTV8Y6UuEOp2gWC/jX1I4jlwOx2E9Sxr9Gfg1+0l8O/j9poufBviS21C4Vd02nSnyryD13wthsdtwyp7E1V7kNNHqVFFFMQUUUUAFFFFABRRRQAUUUUAFFFFABRRRQAUUUUAFJilooAKKKKACiiigAooooAKKKKACiiigAopKWgBgHSl7ZpCM8+lfMv7Wf7UcPwt06Xwx4bmSXxXcp88q4YWEZH3z/00I+6vb7x4wG569eGHpupUeiPTy3LcRmuJjhcNG8n9yXVvskY37Xv7VS+Cba48GeEroHxDMu29vYm/48kI+4p/56Ed/wCEe5GPz/d2kdmZizMckk5JNOurqa+uZbi4leeeVzJJLIxZnYnJJJ6knvUdfnOMxc8XU5pbdF2P644fyDD5BhVRo6yespdW/wDJdEFFFFcB9QFFFbeueCde8NaZpepanpVzY2OqRGWznmjISZAcZB/XB5wQehBNKDkm0tjGdanTlGE5JN7efXTvoYldb8Mvifr3wl8U2+uaBdmC4T5ZIXyYp488xyL3B/MHkEEZrkqKcJypyUouzRGIoU8XTlRrRUoyVmns0frP8DvjtoPxx8Ni/wBNlFrqUAC32muw8y3c/wDoSnnDDr7EED0/rX40+BPHmt/DfxJaa7oF69jfwHhl5WRe6OvRlPcH+eK/TT9nv9ovRPjlog8srp/iK2QG801m5Xt5kf8AeQnv1GcHsT97l2ZRxS5Kmk/zP5h4s4PqZLN4rCpyoP74+T8uz+TPZKKKK90/MwooooAKKKKACiiigAooooAKKKKACiiigApOtLRQB+bn/BRr9jHd9v8Aiz4JseeZvEGm26fndoo/8iAf7/8AeNfJ37J37Tmsfsz/ABEi1SEy3nhy+Kw6xpitxNFnh1B4EiZJU/UE4Y1+50sMdxE8ciq8bAqyMMgg9QRX5B/t+fsev8DfE7+MPC9oT4F1eY5hjXI0y4bkxH0jbkoe3K9gW+zyrHQxVP6jitb6L/L1XQtO+jP1l8HeLtJ8e+GNM8QaDfR6npGoQrPbXUJyrqf1BHIIPIIIPIrcPWvx/wD2Av2wn+B/idPBviq7J8C6vMNs0rZGmXDceaPSNuA47cN2bd+vkUqTxrJGwdGAZWByCD3FfO5hgZ4GtyPVPZ91/mS1YlooorzhBRRRQAUUUUAFFFFABRRRQAUUUUAIa/M//gpj+yh9guZfi74Ws/8ARp2C+ILWFfuOcBboAdmOFf32t/ExH6YetUNX0iy1/SrzTNRto72wvIXguLeZdySRsCGVgeoIJFduCxc8HWVWPzXdDTsfzmUV7x+2J+zTe/s2fFO406JJZvC2pFrrRrx+d0WfmiY/34yQD6gq3G7FeD1+tUK0MRTVSm7pmgUUUVsB+gP/AATL/ap/4RvWE+EviW8xpeoSF9CuJm4guGOWt8noshyV/wBvI5L8fqAPzr+cO1uprK5iuLeV4J4nEkcsbFWRgcggjoQe9ftT+w9+09H+0V8L4k1KdB4x0VUttVi4BmGMJcAejgHOOjBuAMZ+Bz7L/Zy+tU1o9/Xv8yGup9K0UUV8gSFFFFABRRRQAUUUUAFFFFABRRRQAUUUUAFFFFABRRRQAUUUUAFFFFABRRRQAUUUUAFFFFABRRRQAUUUUAFFFFABRRRQAUUUUAFFFFABRRRQAUUUUAFFFFABRRRQAUUUUAJ1rxL9rX9omy/Zv+E19rjNHNr13m00ezc5824I4Yj+4g+ZvoBkFhXr+r6paaHpl5qN/cR2ljaxPPPcSttSKNQWZmPYAAnNfh5+1/8AtG3f7SHxavNYR5I/DdhutNGtH42QA8yEdnkI3H0+Vedor2spwH12v73wx1f+XzGlc8b1vWr7xHrF7qup3Ul7qN7M9xcXMzbnlkYlmYn1JJNUqKK/U4rlVomgUUVc0bR73xDq1lpem20l7qF5Mlvb20K7nlkYhVVR3JJAob5VzMD1f9lb9njUv2kPitY+HoPMt9Ft8XWrX6D/AI97YEZAPTex+VR6nOMA1+5Phnw3pvhDw/p+h6Pax2OmWECW1tbRDCxxqMKB+AryD9kP9nGy/Zt+FFppDCObxJf7brWbxOfMnI4jU90jB2j1+ZuNxr3Udea/Lc2x7xta0X7kdvPzIbuLRRRXiEhRRRQAUUUUAFFFFABRRRQAUUUUAIaq3l5b2FpNdXMyW9rChkkmkYKiKBksSeAABnNWjX5s/wDBSb9r7e138I/B978o+XxDfQN1P/PopH5yfgv98V2YLCTxlZUofN9kNK54V+3X+1xP+0L42/sTQbh4/AejTMLRRlft0wyDcsPTqEB6KSeCxA7r/gnb+x5/ws7W4fiP4vsd3hPTpv8AiXWc6/LqNyp+8QesSEc9mYY5CsK8a/Y8/Zd1H9pf4jx2koltfCemFZ9Yv0GCEJ+WFD/z0fBA9AGbnGD+2fhzw/p3hPQ7DRtIs4tP0uxhW3trWBdqRRqMKoH0FfV5li4ZfRWCw2jtr5f8FlN20NMDAwKWiiviCAooooAKKKKACiiigAooooAKKKKACiiigBOtGKBVLUtSttHsbi9vJ47a1t42llmlYKiKBksSegAFGw0nJ2QzVtVstA02fUNRuo7Kzt0Mk087BURRySSegr4C/aM/bS1HxlNdeH/A80ulaCCUk1JcpPdjvtPWND/30e+MkVy/7Un7T178YdXl0bRppLbwhbP8iDKteMD/AKyQf3f7qnp1PPT59r4rMs1lNulh3ZdX3/4B/RHCPBFPDxjjszjzTeqi9l5tdX5bIGYsSSSSepNFFFfLn7SklogooooGFdL8P/iN4g+GHiGHWfDuoSWN4n3wDmOZe6OvRlPofqMHmuar2n9mz9nHUvjjr4nuFlsvC1nIPtd6BgyHr5MeerEdT0UHJ6gHpw0KtSrGNH4uh4+b4nBYTB1KmPt7NLW+qflbrfoffH7O3xrX44eBl1h9Nm028gfyLlGQ+S0gAJMbn7y89Oq9D2J9UHB6cVj+GfDeneENCs9I0q0jsdPtIxFDBCMKoH8z3JPJJJNbDHAr9PpRnGCU3d9T+MMZUoVcROeGhywbfKm72XqPopBS1qcYUUUUAFFFFABRRRQAUUUUAFFFFABSbRnOBmlooAKKKKACiiigAooooAKKKKACiiigAooooAKKKKACiiigAooooAKKK8U+Pv7W/wAN/wBnOxf/AISfWhPrJTdDoWn4mvZeOMpkBAf7zlQexPSgD2rpXzt+0J+3R8L/ANnwXFlf6r/wkHiaMEDQ9IZZZUb0lfO2LtkMd2OQpr84f2i/+CknxI+NBudL0CZvAnheTKfZdNlP2udP+mtxwef7qBRzg7q8C+FPwR8dfHTX/wCy/Bvh681y63Dzp0XEMAP8UsrYVB/vHntmpb7Gij3PZ/2gv+Ch/wAUvjkLnTrW+/4QzwzJlf7L0eRlklT0mn4d+OCBtU91rx74SfATx98dtZ+weC/Dd5rLqwWa6VdlvBnvJK2EX1wTk9ga/Rr9nv8A4JP+G/DAttX+Kepf8JPqQw/9jae7RWUZ9Hk4eX8Ng7EMK+7/AA34X0jwdo9vpOh6XaaPpduu2GzsYVhijHsqgAUWvuHMlsfBfwC/4JMeHfDwttU+KernxJfDDnRdMdobND6PLxJJ+GwfWvu3wn4K0HwJolvo/h3R7PQ9LgGI7SwgWGNffCgcnuep71u0maaViG2xaKKKYgooooAKKKKACiiigAooooAKKKKACiiigAooooAKKKKACiiigAooooAKKKKACiiigAooooAKKKKACiiigAooooAKKKKACiiigAooooAKSlooAYOea83/AGjtUXSPgb42uC23Olzwg+7oUH6tXpPtXzh+3j4pXQvgbPp27EmrXkFsoB5wreax+n7sD8a5cVP2dCcvJntZJh3i8zw9FdZx+6+v4H5sUUUV+WH9sJWVgooooGfZP7EX7Rx0y5g+HviK6H2WZsaRdSt/q3J5gJPZjyvvkdxj7sUg89a/EyKV4JUkjdo5EIZWU4II6EGv00/ZI+P6fF/wYun6nOv/AAlOkqI7sE4NxH0WYD36N6N6BhX2mUY/2i+r1Hqtv8j+duP+GVhajzXCR92T95Lo319H18/U+gqKKK+pPxUKKKKACiiigAooooAKKKKACiiigAooooAKKKKACiiigAooooAKKKKACiiigAooooAKKKKACiiigAooooAK88+LfwE8A/HLSP7P8a+GrPWVVSsVy6bLmD/rnMuHX1wDg9wa9DooA/Kv4/f8EmNd0I3OqfCrV/8AhIbIZf8AsTVHWK7UekcvCSf8C2fUmvhjVdG8XfCDxcLe/tdV8I+JNPkDqJFktbmFuzKeCPZh17Gv6O64T4p/BPwT8a9DOleNPDtnrlsARG8yYmgJ6mOVcOh91IqWi1LufmR+z3/wVV8ZeBzbaV8SbI+NNHXCf2lBti1GJfU9EmwP721j3c1+k3wa/aJ8AfH3SPt3gvxFbak6KGnsHPl3dv8A9dImwwGeN2Cp7E1+e/7Qv/BJvXNAFzrHwo1M+ILIZc6FqbrHdoPSOXhJPo2w+7GvhiaDxd8H/GW2RNW8IeJ9NkyM+ZaXVu/qOjD+opXaKspbH9HdJgV+VH7Ov/BV7XvDn2XRvivYN4i08YQa7p6Kl5GOmZI+ElHuNrf7xr9JPhj8XvB3xl8Oprfg3X7PXbBsBzbv+8hY/wAMkZw0bezAGqTuZtNHaUUUUxBRRRQAUUUUAFFFFABRRRQAUUUUAFFFFABRRRQAUUUUAFFFFABRRRQAUUlGaAG9+lHuOaOnWvE/2lP2jdP+Bvh3y4DHeeJ7xD9isichR082THRAe3ViMDuRlVqwowc5uyR2YLBV8wrxw2HjzTlsv66LqZP7Uv7TNp8GtDfSdJkjufFt6h8mLIZbVDx5sg/9BU9T7Dn81tT1O71rUbi/v7iW7vLiRpZbiVizyOTkkk9STVjxF4i1HxZrd5q+rXcl/qN3IZZ7iU5ZmP8AIdgBwAABWbX51jsbPGVNdIrZf11P614a4bocP4blXvVJfFLz7LyQUUUV5h9kFFFfR/7KH7L1x8WdUj8ReIIHg8I2knCnKtfuD9xT/cB+8w/3Rzkr0UKE8TUVOC1Z5GaZnhsowssViZWUfvb6Jd2/60Nr9kT9lc+PruDxh4stSvhuF91pZyrj7c4P3mH/ADyB/wC+jx0Bz9xePfhvoHxH8KT+H9bsEudPddqADa0TAfK6H+Fh2I+nQkV0NnZW+m2kVtawpb28KhEiiUKqKBgAAcAAdqs5r9Gw2CpYal7NK99/M/kvOeIsZnGN+tzk48r91J/D6efdn5Q/H79nrXfgZ4gMdyrXug3Ln7FqarhWHXY/91wO3fqO+PKK/Zrxf4P0jxx4evdG1yyj1DTrtdkkUo/Ig9QQeQRyD0r80P2jf2aNX+B2sG6gEuo+FriTFrf7fmjJ6RSY6N6Ho3bByB8lmWWPDt1aWsfy/wCAfufCXGdPNIrB45qNZbPZS/yfl16Hile5fsm/CbxT4/8AiNZ6pol7c6Hp2kyrLdavFwV/6ZJnhmYcEHIAJJBGAeX+BPwO1n44+Lk02xVrfTISr3+oMuUt4/QernBCr369ASP1H8A+BNH+G/hay0DQ7VbSxtk2gdWdv4nc/wATE8k08ry+VearT0ivxYca8VUctoSy/D2lVmrPqop9/N9F82dKgwgHtTqQUtfdn8yBRRRQAUUUUAFFFFABRRRQAUUUUAFFFFABRRRQAVheNPCGk+PvC+p+HtdsY9S0jUYWt7m2lHyup/kQcEEcggEcit2ihNxd1uB+E37Vv7NWr/s0fEmfR7jzLrQLwtPpGpsvE8OfusRx5iZAYfQ4wwr7I/4Jv/th/wBsW1p8JvGN9/p0CbNAv52/10YH/HqxP8Sj7nqBt7KD9f8A7Q/wG0H9of4bX/hbWV8qZv31hfqu6SzuADskX1HOGXupI44I/D7x/wCBfE3wP+I19oGsRy6V4g0a5BWWFipyCGjljbg4I2srD1HSvvMPVp5zhXQq/wARf1f/ADLWqP6EqWvmL9h79rC3/aN8Aiw1eaOLxzo0apqMIwv2lOi3KD0bowH3W9Ay19O18TWozw9R0qis0QFFFFYgFFFFABRRRQAUUUUAFFFFABRRRQB5H+0x8ANK/aM+Fmo+GL8JBfqPtGmX7Lk2tyoO1vXaclWHdSe+CPww8X+EtV8CeKNU8Pa5aPYatptw9tc28nVHU4P1HcEcEEEcGv6KuuK+B/8Agpj+yv8A8Jf4db4qeG7PdrWkwhNYgiXm5tF6TYHVox1/2P8AcFfUZJmHsKnsKj92W3k/+CUmflrRRRX6KWFem/s6fHHVv2fPinpfizTi8sETeTf2QbAu7ViPMjPvwCp7MqntXmVFZ1aUa0HTmrpgf0SeC/GGleP/AAtpfiPQ7tL7SNTt0ubadD95GGeR2I6EHkEEHpW9X5af8EyP2of+EU8RH4VeIrvbpGqymTRZpW4t7s/ehyeiydQP749Xr9S+tfkuPwksHXdN7dH3Rm1YWiiiuAQUUUUAFFFFABRRRQAUUUUAFFFFABRRRQAUUUUAFFFFABRRRQAUUUUAFFFFABRRRQAUUUUAFFFFABRRRQAUUUUAFFFFABRRRQAUUUUAFFFFABRRRQAUUUUAFJRjmvJv2m/jtpv7PHwl1XxVeGOa+C/ZtNsnP/HzdMDsT/dGCzf7Kt3xV04SqzVOCu2B8if8FPv2nzp1mvwh8OXeLm4VLjX54m5SM4aO2z6tw7e2wdGIr80a0/E3iTUvGPiHUtc1i6kvtT1G4e5ubiQ5aSRySx/M9KzK/WsBhI4Kgqcd+r7s1SsFFFFegAV+kP8AwTE/Za2j/hb/AIls+Tvh8P28y/VZLrH5on/Az/dNfJn7In7Ol3+0f8WrLRmWSLw7Y4u9Yu048uAH7ins7n5R6ctghTX7jaNpFl4f0mz0zTraOz0+zhS3t7eFdqRRqAqqo7AAAV8hnuYezh9VpvV7+S7fMlsv0UUV8CQFFFFABRRRQAUUUUAFFFFABRRRQAhOKBRjmvOvjt8adE+Anw31Txdrr5jtl2W1qrASXdwwPlwp7kjk9gGPQGqhCVSShBXbA8d/bu/axi/Z58BnR9DuEfx1rkTJZKCCbKHo1yw9uQgPVueQpFfkx8MPht4k+OvxH0/w1okb3+s6rOTJPMxIjXOZJpW5O0DLE9fqSBSfEz4jeJPjn8R9R8Sa1JJqGt6tcAJBCpYICdscMS8naowoHX6kmv1s/YW/ZRg/Z38A/wBp6zbo/jrW4le/kOCbSLqtsp9uC5HVvUKpr7393keD71Jfn/ki9keufAj4J6F8APhvpnhLQI8pAPMurtlAku5yBvlf3OMAdgFHQV6P3oOaAMV8FOcqknObu2QLRRRUgFFFFABRRRQAUUUUAFFFFABRRRQAUUUUAMB5xXwh+3N+0DJqWpSfDzQrjFlbkNq00Tf62TqsOfReC3+1gfwnP1b8efiUnwl+F2t+IflN3DF5VpG3R5nO1BjuATkj0Br8kr69n1K9uLu6lee5uJGlllkOWd2OSSfUkmvmc5xjpQVCD1lv6f8ABP2Lw9yCONryzLEK8abtFd5b3+X5vyIaKKtaXps+s6la2FpGZbq6mSCGPuzsQqj8SRXxKXN7qP6OlKNOLlLY1PBfgTXviJrkWkeHdMn1S/k58uEcIv8Aedjwq+5IFfQdp/wT4+IM+n+dLqmiQXRGRbNLI2PYsEIz9Mj3r7I+BPwW0f4K+CrbS7KFJNRlRXvr7b89xJjnnrtGSFXsPckn0sZHB4Ar7XDZLSUE613J/gfznnPiJjZ4hwy60aaejau35+S7L8T8gfiX8F/F/wAI74W/iTSJbSNziK7jIkt5f92QcZ9jg+1cTX7PeJfC+l+L9GutK1ixh1GwuU2SwTpuVh/QjqCOQeRXxX4n/wCCft7J8TrWLRdQEfgm4YyTTSODPaKDzEAfvk5wrdud3T5vOxmTTptOh7yf3r/gH1uReIWFxVOUMztTnFXutpW7dU/LW/Q8V/Z0/Z41X45+I8HzLHw3aOPt2oAfj5UeeC5H4KOT2B/Trwh4T0vwR4fs9F0azSx060jEcUMY4A7knqSTkknkkkmmeC/BekfD/wAN2WhaHaJZadaJsjjQdfVmPdieSTyTW8Bivo8BgYYOHeT3f6H5DxNxLX4gxF37tKPwx/V+b/AM84FeC/tLftPad8D7GKwsEi1XxTcgPHZOx2Qx5/1kuDkA8gDqfoKm/aX/AGlNP+CGhtZ2fl3viu8jP2Wz3ZWJennSeijsOrEY6Akfmd4h8Qaj4q1q81fVryW/1C7kMs9xMcs7H/OABwBwK4szzJYdeyov3/yPpODuD5ZtJY3HK1FbL+Z/5fmfq78EvjhoPxu8LpqelyCG9iAW8052BltnPY+qnBw3Q+xBA9JNfjh8OfiPrnws8U2uvaBdm2vITh1PMc6d45F/iU4/kRggGv08+BXx60T44+GUvdPcWuqQALe6bIcyQOe4/vKecN+eCCK2y7Mo4tck9JL8Tg4s4Rq5HN4jDpyoP74+T8uzPVaKSlr3D83CiiigAooooAKKKKACiiigAooooAKKKKACiiigAooooAKKKKACiiigAooooAKKKKACiiqGr6xY6BptxqOp3tvp1hbIZJ7q6lWOKJB1ZmYgAD1NAF7GK4X4rfGjwX8EvDj614z1+10Sz58sStmWdh/DFGMs7eyg474FfFP7Tf8AwVV0jw6bvQPhJax65qIzG/iK9Q/ZIj0JhjODKf8AabC8dHBr83PF3jXxj8avGJ1HXtS1LxV4ivnEaGQtNK5J+WONB0GTwigAdhUtlqN9z7F/aS/4KoeK/HX2rRfhjby+DtDbKHVpsNqM6+q4ysIP+zubuGHSvjnwn4L8Y/Gjxh/Z+habqXirxDfOZHEQaaVyT80kjnoMnlmIA7mvs39mz/glZ4l8a/Zdc+KV1L4T0dsSLo1uQ2oTD0cnKwg++5uoKqea/TH4XfBvwZ8F/DiaJ4M0C00KxGN/kJmWZh/FJIctI3uxNKze47pbHwh+zr/wSbtrMWutfF7UvtcvDjw3pUpEY/2Zpxy3usePZzX6EeD/AAToPgLQbfRfDmkWeh6VbjEVnYwrFGvqcAck9yeT3repMiqSsQ22LRRRTEFFFFABRRRQAUUUUAFFFFABRRRQAUUUUAFFFFABRRRQAUUUUAFFFFABRRRQAUUUUAFFFFABRRRQAUUUUAFFFFABRRRQAUUUUAFFFFABRRRQAUUUUAFIaKM0AJjNfAP/AAUP8cJqnjXQPDMEuRpdu9zOqnjfKQFB9wqZ+j1936zq1toWk3mo3kywWlrC800rn5URQWLH2ABr8gfij42n+I3xB17xHOWzf3Tyxq3VYukaf8BQKPwr53Oq6p0FSW8vyR+seHWWvE5m8ZJe7SWn+J6L8LnLUUUV8If02FFFFABXWfC34jal8KvHGm+I9Lc+bayfvYd2FniP3429iPyOD1Ark6KuE5U5KUXZo5sRh6eJoyoVVeMk013TP2W8EeMdM8f+FdM8Q6VMJ7C/hEsbdx6q3oykEEdiDXQdxX5+fsIfGtvDfiiXwLqtxjTNVYyWBkPEVyByg9A4H/fSjH3jX6B9ea/S8FiViqKmt+vqfx1xFk08jx88LLWO8X3i9vmtn5jqKKK7z5oKKKKACiiigAooooAKKKKACiiigAooooAKKKKACiiigAooooAKKKKACiiigAooooAKKKKACiiigAooooAKKKKACvN/jH+z94C+Pei/2b408P22qhVIguwPLurbPeOVcMvPOM4PcGvSKKAPyH/aM/4JZeMvh8LrWPhxcSeNtDTLnTnULqUK+gUYWb/gOGPZK+Q/Bvjvxl8FvF39o+HtU1Lwtr9m5jkMRaKRSDzHIh4YZHKsCPUV/RpXh/7QH7IHw2/aOsJG8SaOtproXbDr2nARXkeBwGbGJFH91wQOcYPNS49i1LufK37Nn/BV3TdZ+y6H8XrJdJvDiNfEenRlrdz0zNCMlD6smRk/dUV+gvh/xHpfizSLbVdF1G11XTLlBJBeWcyyxSr6qykg1+Kv7SX/AAT5+I3wB+1arZwHxh4Qjy39rabEfMgT1nh5ZPdgWUd2HSvM/gT+098Qf2ddZ+1+ENbkhs3cNc6RdZlsrn/fjzwe25SG9DRe243FPY/oJzS18kfsy/8ABRXwB8d/smja48fgrxhJhBZX0o+zXT/9MJjgZJ6I2G5wN3WvrYHIqiGrC0UUUCCiiigAooooAKKKKACiiigAooooAKKKKACiiigApKWkoASk60da84+N3xp0X4I+EpdV1JxNdyZjsrBGxJcSY6D0UcFm7D1JAOc5xpxc5uyRvh8PVxdWNChFylJ2SRn/ALQfx60n4GeEmvZ2W61q6DJYafuw0r/3m7hF4yfwHJr8u/GXjHVvH/iS913XLt7zUbt98kjdB6Ko7KBwAOgFXPiN8Q9a+KPiu88Qa7dG4vLg4VBxHCg+7Gg7KPT6k5JJrma/Pcwx8sXOy0gtl+rP6u4U4XpZDQ56lpVpfFLt5LyX4v5BRRRXkH3wUUV7F+zj+zxqfxz8Sjcsln4as3Bvr7GC3fykz1cj8FByewO1GjOvNU6au2efjsdQy3DzxWJlyxju/wCur6I1v2Xv2arz41a8uo6lHJa+ErOQfaJxlWuXHPlIf/QmHQH1Ir9L9H0e00DS7XTrC3itbK2jWKKCFQqIgGAAPSqvhjwzpvg3QbPRtJtI7HT7SMRxQxjAVR/MnqSeSSSa2M+9fouCwUMFTstZPdn8lcScRV+IMV7SelOPwx7Lu/N9R1LRRXpHyI3vWV4h8P6f4q0m50vVbSK+sLlDFNBMu5HU9iK1eCKOaTSasxxlKElKLs0cl8Ovhp4f+Fnh6PRPDtiLKzVi7c7nkY9Wdjyx6DnsAOgrrOv+NBX0pCMdOopRjGKUYqyRdWrOtN1Kkm5PVt6tskopKO1UZjT+lLntXjXx9/aV8PfA/SjHIy6j4inTda6XE/zH0dz/AAJ79T2B5xk/swftLwfHDR57PU1gsfFNnlp7WHKpNETxLGCScDIBGTg4/vCuX63S9r7Hm949tZLj3gXmXsn7JO1/1t289j32iiiuo8QKKKKACiiigAooooAKKKKACiiigAooooAK+Uv27/2Sov2hPBB1zQbZF8d6JEzWjAAG+hGS1sx9epQnoxI4DEj6sorehXnh6iq03qgP58vhd8S/EnwL+I+neJdEkex1jS5yJIJgQsi5xJDKvB2sMqR1HbBAI/cv4GfGXQvjz8N9M8X6BLmC6XbcWrMDJaTgDfC/upPXuCCOCK+Ff+Clf7Iv2Ka5+LnhGy/cSsD4hsoF+454F2AOxOA/vhu7EfOX7Fv7Ut5+zZ8SEa+kln8GauyQataLk+WM4W4Qf30ycj+JSR1wR9ri6NPOMKsTR+NdPzX+Rb1R+3VFUdL1O01vTbXULC4ju7G7iWeC4hYMksbAFWUjqCCCDV6vg9tGQFFFFABRRRQAUUUUAFFFFABRRRQAVBcW8d3A8M0ayxSKUeNxlWB4IIPUVPRQB+KH7c/7MMn7O/xRkn0u3YeDddZ7nS3Aytu2cyWxPqhI2+qlepBr5rr99/2hvghpH7Qfwt1bwjqoWOSZfNsbzblrS5UHy5R9CSCO6sw71+EnjjwXq3w68Xat4a121az1bS7h7a4hbsynqD3UjBB6EEEda/S8mx/1uj7Ob9+O/mu/+Zoncw6KKK+iGS2l1NY3UNzbSvBcQuJI5Y2KsjA5BBHIIPev20/Yl/aWi/aL+E0NxfToPFujhLTV4BgF2x8k4H92QAn2YOOgFfiNXr37LXx9v/2dPi5pfiaAyTaVIfsuq2aH/j4tWI3AD+8uA6+6gdCa8TNsCsZQ934o6r/L5iaufvLRWZ4e1+w8U6HYaxpdzHe6bfwJc21zEcrLG6hlYfUEVp1+WtNOzMwooooAKKKKACiiigAooooAKKKKACiiigAooooAKKKKACiiigAooooAKKKKACiiigAooooAKKKKACiiigAooooAKKKKACiiigAooooAKKKKACiiigAooooAjlkWJC7sFRRksTgAV+Kv7d37Sr/tA/FyeDS7kyeENBZ7PS1U/JO2cS3H/AyBj/ZVehzX23/wUn/aV/4Vb8OV8CaHdeX4n8Twss7Rth7Wx5V29jIcoPbzDwQK/I+vuMgwNl9bqLfRfq/0LiuoUUUV9qUFWtK0u71zU7TTrC3ku767lSCC3hXc8kjEKqqB1JJAxVWv0K/4Jffsyf2vqb/FvxDaZs7Nnt9BilXiSb7slxg9QnKKf7xY8FBXDjcVDB0ZVZdNvNg3Y+xP2Q/2dbT9m/4SWWjOsb+Ir7F3rF0nO+cj/Vg90jHyj1+ZuNxr3WikJxX5JVqSrVHUm7tmQtFFFZgFFFFABRRRQAUUUUAFFFFABRRRQBS1LULXR9Pub69uI7SztommmnmYKkaKCWZieAAASTX4p/trftR3X7SPxKf7BLJF4N0dng0m2OV83nDXDj+8+BgHooUdc5+lP+CmX7WO5pvhD4VveBtbxDdwN34K2gI/Bn/4Cv8AeFfNf7FP7Ltz+0j8S0W/jki8G6OyXGrXK5HmDPyW6n+8+Dk9lDHrjP22U4SGDovHYjTTTyX+b6FpW1Po3/gml+yT9rmt/i74ssv3MbEeH7OdfvMODdkHsOQnvluymv0rFUtN0610bT7awsbeO0srWJYYIIVCpGigBVUDgAAAAVdHHFfLY3FzxlZ1Z/JdkS3cWiiiuIQUUUUAFFFFABRRRQAUUUUAFFFFABRRRQAUUUUAfEP/AAUa8YsB4U8LxPhSZdQnXPUj93H/ADkr4lr6U/b9u3n+OcMbElYdKhRQegy8p/rXzXX5vmc3UxU2+jt9x/XnBeHjh8jw6j1XM/VtsK7T4K3tvpvxd8GXV3gW8er2pZm6KPMX5j9Ov4VxdKrFWDA4I5BFefTnyTUux9Zi6CxWHqUG7cya+9WP2zj/ANWuPQU7HTmvHv2X/jDD8X/hjYXckobWbBVtNQjJ+bzFAw/0cfN9SR2r2DOcd6/U6VSNaCnDZn8R4zC1cDiJ4asrSi2mOpaSitTjE5rxT9pD9o3TPgb4e8uEx3via7QiysCeF7ebJjkID+LEYHci1+0P+0LpXwM8NmRyl54gulIsdO3csem98chAevqeB3I/MPxf4w1bx54jvdc1u7e91G8ffJK5/JQOgUDgAcACvAzLMVhl7On8b/A/UeD+EZ5xUWLxatRWy/mfb07v5Ii8T+JtT8Y67eazrN3JfajdyGSaaU8sfQegAwABwAABWXRRXwbcpvmkf07TpwowVOmrJaJLoFdD4C8fa38NPE1rr2gXjWl9Aeo5SRe6Ov8AEp7j+oBrnqKIzcGpRdmhVqMMRTdGtFOL0aezR+rXwA/aC0X45+HBPbslnrlsoF9prNloz/fT+8hPQ9uh5r1sHI4r8ZfBfjTWPh94jtNc0K9ksdRtW3JInRh3Vh0ZSOCDwa/Tb9nb9o3R/jnoAHyaf4jtUH23Ti3Tt5keeWQn8VJwexP3uW5ksUvZ1NJ/mfzDxdwfUyabxeETlQf3x8n5dn8n5+z0UUV7x+YBRRRQAUUUUAFFFFABRRRQAUUUUAFFFFABRRRQAUUUUAFFFFABRRRQAmBS1zXj34ieG/hf4ZuvEHirWbXQ9Htv9ZdXb7QT2VR1Zj2VQSewNfl3+1N/wVF8QeOzd+HfhWLjwvoBzHJrcny390OmY8f6hT6jL9DleRSbsNJs+1/2mf26Ph7+zhBNp9xc/wDCR+Lwv7vQdOkBaM9jPJyIh04OW5BCkc1+Tn7RH7XXxE/aT1Nj4j1Q2mho+620GwJjtIvQlc5kYf3nJPJxgcVxPw1+FXjT46eL10fwrpF54h1i4bzJnXlYwTzJLI3CDJ5ZiOfev1G/Zh/4JieEvhf9k1/4iNb+M/EqYkWxKk6dat/usMzEergL/s8ZqdWaaRPhb9mn9g74i/tGSW2ox2p8MeEHILa7qUZAlXv5EfBlPuMLxywPFfq3+z1+x98Of2btPjfw9pQvtfKbZ9f1ECS7kz1CnGI1P91AM8Zyea9tihS3iSONFSNAFVVGAAOgAqaqSsQ5NhRRRTJCiiigAooooAKKKKACiiigAooooAKKKKACiiigAooooAKKKKACiiigAooooAKKKKACiiigAooooAKKKKACiiigAooooAKKKSgBaKKKACiiigAooooAKKKKACiiigBmKB7jFGPzFcj8TviLpfwq8F6h4i1aXZbWqZWMfflc/djX1Ynj26ngGplJQi5SdkjWjRnXqRpUleUnZJdWz53/AG9PjJH4e8JQ+BtOuP8AiZ6viS82HmK2B4B9C7DH0DV8AV0PxA8caj8SPGOqeItVk33l9MZCoPyxr0VF/wBlVAA9hXPV+aY/FPFV3PpsvQ/sLhjJY5Hl0MO/jesn3b/RbL0CiiivPPrAooooAKKKKAJ7C+uNMvbe7tZnt7q3kWWKWM4ZHU5VgfUEA1+s/wCz/wDFOL4v/DDSdeBRb0r9nvYk6Rzpwwx2B4YD0YV+SNfU37BPxUPhb4g3XhG7m22GupvgDHhLlASPpuTcPcqgr3snxPsa/I3pLT59P8j8w4+yZZjlrxVNfvKWq/w9V+vyP0RpaTNFffn8ti0UUUAFFFFABRRRQAUUUUAFFFFABRRRQAUUUUAFFFFABRRRQAUUUUAFFFFABRRRQAUUUUAFFFFABRRRQAUUUUAFFFFABRRRQA1gGBBGQexr49/aY/4Ju+AfjULvWfC6R+B/Fr5czWcX+hXT9f3sIwFJP8aYPJJDV9iUmKBp2P57Pjf+zl4+/Z517+zfGWhy2UbsRbajD+8tLoDvHKOCcc7Thh3Ar2/9mH/go547+BxtNF8StL428Hx4QW13L/plonT9zMckgD+B8jgAFetfsR4t8HaJ480C70TxDpVrrWlXa7JrO9iEkbj6HoR1BHIPIr82f2oP+CVV3pgvPEXweme+tRmSTwxey/vkHUi3lb74/wBhzu44ZiQKizWxfMnoz74+Cf7QngX9oPw6NW8Ga1HfhAPtFjL+7u7Vj/DLEeV7jIypwcE16VjNfzlaD4h8YfBXxuLzTLrU/CXijTJSjbd1vPCw+8jqcHHYqwwehFfpd+yv/wAFSNH8XGz8OfFoQaBrDYji8RQrtsrg9B5y/wDLFj/eHydc7AKaYnG2x+hFFVbO8t7+1hubWaO4tpkEkc0TBkdSMhgRwQR3q1VEBRRRQAUUUUAFFFFABRRRQAUUUUAFFFFABRRRQBw3xZ+KuifB/wAJXWu61PtRBtgtkI8y5lx8saDuT69AMk8Cvyz+LPxX1v4w+L7nXdam5b5be1UnyreLPEaD+Z6k5Jr7D/bd+AnijxuIPF+jXdxqsOnQFJtFHPkp1aSFR1J/iHLcDBIGB8EkYODwa+JzrEVnU9k1aK28/M/o/wAPMry+OF+vU5qdZ6P+75W8+rCiiivmD9kCiiu++DHwb1r41+LodG0lDHbpiS8vnXMdtFnlj6k9Avc+gBI0p05VZKEFds5MViqOCoyxFeSjCKu2+ho/AL4Eav8AHLxalhbB7TR7cq9/qJXKwp/dX1dsHA/E8A1+ovgjwPo/w78N2WhaHarZ6fapsRFHJPdie7E8knqap/DT4b6L8KPClnoGh26w2kAy8jcyTyH7zue7H/ADAAFdca/QsBgY4OHeT3f6I/lDinietn+ItG8aMfhj3835v8BaKWivXPhgooooAKKKKAEoxQOlUtR1K20mznvLyeK1tYEMks8zhERQMliTwAB3o2Gk5OyLZwAc8Cvlb9pX9sqy8AC68N+DZYtS8RrmOe8GHgsj3Ho7j06A9c4K15b+0r+2ldeJzdeGvAdxJZ6VzHcauuUkuB0Ii7ov+194+w6/IpJYkk5J718nmGbWvSw79X/l/mfuPCvAcqnLjc1jpuofrL/L7+xd1nWr7xFqlxqWp3k19f3DmSa5uHLu7HuSaveC/GOq+APE1hr2i3DWuoWcgkjcdD6qw7qRkEdwTWJRXyKnNT509T94lh6U6Tw8orkatbpba1ux+t/wN+M2lfGrwVb6zYkQ3iYjvbItlraXHI91PVT3HuCB6Nu5r8j/AIF/GfVfgl43g1myLTWMuIr+y3YW4hzyPZh1U9j7Eg/qp4L8X6X4+8NWGu6NcreadeRiSOVf1BHYg5BHYgiv0LLscsXTtL4lv/mfylxdw1UyDFc1NXoz+F9n2fp07o36KKK9g+CCiiigAooooAKKKKACiiigAooooAKKKKAKWo2Ftq9hc2V5BHdWVxG0M0EyhkkRhhlYHgggkEGvxY/bb/ZZuf2cPiO0mnRSS+C9Zd5tLuDlvJPV7Zz/AHkzwT95SDyQ2P2zNeffHH4OaF8ePhxqvhDX4ibe8XdBcqoMlrOM+XMnup/MEg8E162W4+WBrXfwvf8Az+Q07Hwj/wAE0f2tBp91B8IvFl7/AKPOxPh67nb7jk5a1JPZjkp75XuoH6XYr+fH4l/DvxH8DPiTqXhrWUksNa0i5GyeFiocA7o5o24O1htYHrz2Ir9dv2G/2poP2i/hutrqs6J420REh1KLgG5Tolyo9GxhsdGB6ArXq51gIr/bKGsZb/Pr8xtdT6aooor5QkKKKKACiiigAooooAKKKKACiiigBvavgb/gpx+zD/wlnhtfir4dtN2r6REItZiiXm4tB92bA6tH0J/uH0SvvnpxVe8s4L+1mtrmJLi3mUxvFKoZXUjBUg8EEdq6sJiZ4StGrDp+K7DWh/ONRXv/AO2n+zhN+zp8Xbqys4X/AOEU1YteaPOckCMn54Sf70ZOPUqUJ+9XgFfrlCvDEU41ab0ZoFFFFbgfpH/wS5/aYMizfCLxBd5ZQ93oMsrdRy01sP1kUf8AXT2Ffo/X86HhjxLqXg7xFpuuaPdPZapp1wl1bXEZ+aORGBU/mOlfu3+zb8ctO/aF+Euj+LLDZFdyL5Go2aHP2W6UDzE+nIZc9VZTX55nuB9jU+sQXuy39f8AgkNHqtFFFfKkhRRRQAUUUUAFFFFABRRRQAUUUUAFFFFABRRRQAUUUUAFFFFABRRRQAUUUUAFFFFABRRRQAUUUUAFFFFABRRRQAUUUUAFFFFABRRRQAUUUUAJXM/EXx7pHwv8Ea14p124FvpWl2zXEz92x0RR3ZiQoHckCumzX5a/8FQf2kT4m8Tw/CvQ7rOmaQ63GsPE3E13j5IjjqI1OSP7zYPKV34DCSxtdU1tu/QaVz4++M/xX1f42fErW/GGtOftOozlkhDZW3iHEcS+yqAPfBJ5JriKKK/W6dONOChFWSNAoopVUswAGSeAKvYD0z9nP4I6n+0F8V9I8JWG+K3mbzr+8Vci1tVI8yT64IVQerMo71+7PhHwppfgbwzpmgaNapY6Vp0CWttBH0RFGB9T3JPJOSa+dP2Af2Z/+FEfCdNT1e18rxj4jVLq+8xfntYcZit/YgHcw/vMQc7RX1Of0r8xznH/AFuvywfuR/F9WQ2LRRRXgEhRRRQAUUUUAFFFFABRRRQAUUUUAJ0PSvnb9tX9py2/Zv8AhfLLZSxyeMNXD22kWzYOxsfPcMP7sYIPuxUdCcez+PvHGj/Dbwfq3ibXrsWWkaZA1xcTN1wOigd2JwAO5IHevws/aI+OWs/tC/FHU/FeqloopT5NhY7sraWyk+XGPfkknuzMe9e9k+X/AFurzzXuR3832/zKSuYHgbwX4k+N3xHsdB0pJdV8Ra5dnMkzFizMS0ksjcnAG5mY9gTX7l/AL4I6L8APhnpfhHRkDiBfMu7wrh7u4YDzJW+pGAOcKFHavn3/AIJ2fsqf8Kc8Ejxr4jsynjHX4AY4pVw1hZnDLHjs78M3phV4IOfsvvW2c5h9YqewpP3I/i/+B0BsWiiivmyQooooAKKKKACiiigAooooAKKKKACiiigAopM0tABRRRQB+df/AAUK0aSz+L2k35H7m80pFU/7aSyA/oy18t1+gf8AwUK8DvrPw90bxJBFvk0e6MczAfdimwuT9HWMfjX5+V+dZrTdPFS89f6+Z/WfA2LjisjopPWF4v5PT8LBRRRXjn6AekfAb40aj8EvHVvrFsXm06UiLULMHiaLPOP9peqn146E1+qXg/xdpfjrw9Za5o12l7p15GJI5U7juCOxByCDyCCK/GWvb/2Z/wBpG/8Aghr5tbzzL3wreuPtdopy0J6ebGP7wHUfxAeoBH0OV5j9Wl7Kr8L/AA/4B+T8acJ/2tT+vYNfvorb+Zf5rp93Y/UbHHNZfiK41K10HUJtIto7vUkgdraCaTy0kkAO0M2DgE45pvhzxHp3i3RbTVdKu477T7uMSwzRNlWU/wCcEHkHg1r4OK+60ktHufzRZ0p2nHVPVPy6M/HX4p674o8Q+PNXu/GBnXxB5xS4huFKmEjpGq/wqB0A4x65zXJ1+nf7S/7MOmfGvSG1HT1i0/xZbJiC7xhbhR0ilx1Ho3VfcZB/N/UvBWuaT4rfw1daXcxa6k4tvsHlkymQnAAA65yMEcHIIr87x+Cq4erd6p7Pv/wT+s+F+IsFmuCUaaVOVNe9HayXVeRQ0fR73xBqltp2nW0t5fXMgihghXc8jk4AAqz4n8L6r4L1680bWbOSw1K0fy5YJOqnqCCOCCMEEcEEEV+in7LH7L1t8HtMTXNdijuvF10nzHhlskI5jQ92/vMPoOMk8b/wUB+FNvqPhKy8c2cAS+06RLW8dR/rIHOEJ/3XIA/3z6CumeUzp4V1pP3lrby/zPFocd4fE51HL6SvSl7ql3l0t5PbzvfY+CKKKK+fP1YK1vCnivVfBOv2mtaLeSWGpWr74p4jyPUEdCCOCDwQcGsmiqi3F80dzKpShXg6dRXT0aezR+pH7N/7SmlfHHRBbzmPT/FNpGDd2G7hx082PPJQnqOqk4PYn2wHjk5I71+NXgO88QWXjDSpvCz3Sa+J1Fn9kGZDITgADuD0IPBGc8V+vPgyXXJfCmlN4kit49dNuhvEtCTEJcfNtJ7f5Ga+/wArxs8XBqotV16M/ljjThyjkeJjPDTXJO9o31j/AJrszoKKKK9w/OAooooAKKKKACiiigAooooAKKKKACiiigAooooAKKKwvF/jLRPAXh+91zxHqlro2kWab5728kEaIPTJ6k9ABySQBk0AbnSvlT9qn9v/AME/s7R3Wi6c8fizxuoKjS7WX91aN2NxIM7cf3Blj32gg18iftZ/8FPNa8dm98L/AApe48PeHjmKbXmBjvrsdD5XeFD6/fPHKcivkL4SfBfxr8ffF66J4Q0i41nUJDvuLg8Q26k8yTSHhR15PJ6DJ4qW+xoo9y38bP2gPHP7Qvig6z4x1iW/kUkW1jFlLW1U/wAMUY4XtzyxwMkmvpH9lj/gmh4s+Lv2PxB4+Nx4N8JviRLZk26hep/sow/dKf7zjPTCkHNfZn7Kn/BO/wAGfARbPXvEQh8YeN0w4u5482lk/wD0wjbqwP8Ay0b5uAQE5FfXfSkl3By6I4v4XfCLwl8GPC8OgeDtDttE06PBYQLmSZsY3yOcs7e7Ent0rtaKKszCiiigAooooAKKKKACiiigAooooAKKKKACiiigAooooAKKKKACiiigAooooAKKKKACiiigAooooAKKKKACiiigAooooAKKKKACiikJxQA3d7c1DDNHcKzxSLIqsUypyAQcEfUEEV8rftWftbR+A1uvCfhC5SbxI4Md1fIQyWIPVV7GX/0HvzwPbfgDo0vh/wCDvhS1uWdro2MdxcNISWMso8yQknqdztk1x08TCrVlShryrV/oe7icnxGDwFPHV/dVR2iurVrt+S2t3vc9EpaKK7DwgooooAKKKKACiiigApKWmSSLEhdyFUDJJ7UBuVNR1C30mwmvbyZLa1gRpJZZGCoigZJJPQADOa/Mf9qj9oab42eLRa6c7x+FtNdls42yvnv0MzD1PRQeg9CTXc/tfftSnx5d3Hg3wrc48PQvtvb2NuL1wfuqf+eYI6/xEZ6AZ+VK+JzbMfav2FJ6Ld9/+Af0XwNwm8HFZljY/vGvdT+yn1fm/wAEFFFFfMH7QFFFFABRRRQAUUUUAFaPh7W7rw1r2natZP5d5Yzx3ETejowYfqKzqKqLcZXRlUhGrCUJq6Z+zXgvxJbeMfC2ka5aHNtf2sdynOcB1BwfcZrcAAr5z/YS8XnxH8DrewkbdNo93LZnJ52kiRfwxJgf7tfRnSv1PDVPbUY1O6P4lzXCPL8dWwv8kml6X0/AdRRRXQeWFFFFABRRRQAUUUUAFFFFABRRRQAUUUUAFFFFABRRRQAUUUUAFFFFABRRRQAUUUUAFFFFABRRRQAUUUUAFFFFABRRRQAUUUUAFFFFAHhv7Rn7Inw//aW0xl8Q6aLHXY022uv2ChLqL0DHpIn+y2epxtPNfkf+0x+xZ8QP2aL+S41S0/trwsz7bfxDp6EwHJ+VZV6xP7NwT91mxX7xVS1HTLPWdPuLC/tYb6yuEMU1tcRiSORCMFWU5BBHY0mrlKVj8Ov2X/25fHn7Nd1DYRTnxH4OL5m0G+kO2ME8mB+TE3XgAqcnKk8j9dv2f/2nPAn7SPh3+0PCeqA30SBrzR7rCXloT/fTPK56OpKn1zkD46/au/4JaW2oi88T/B0JZXfMs3ha4kxFIep+zSMfkP8AsOdvoygBa/OrTtS8YfBPx2J7WXU/CPivSJip4a3uIHHVWU4OD3BGCDzkGp1RdlLY/o2or4C/ZK/4KdaN4++x+F/irJbeHvELERQ68oEdldnoPN7QufX7h5+5wK++YpEmjWRGDowyrKcgj1FUnczasSUUUUxBRRRQAUUUUAFFFFABRRRQAUUUUARkArhuRXxz+1Z+x8murd+MPA1oF1PmS+0mJcC47mSMdn7lf4uo+bhvsfFLjPvXJiMPTxUOSov+AezlOb4rJcSsThZWfVdGuzR+JckTwyNHIrI6kqysMEH0IptfoT+1R+yJD4/S68VeELeO28SKDJcWS4WO+9SOyye/Ru/PNfD3gv4aeIfHfjSDwtpmnSnV3lMckUylPs+04dpMj5QvfP064Ffn+KwFXDVeS177eZ/VWS8T4HN8G8UpKLivfTe3/A7P9Sf4WfC/W/i54vtdA0ODfNJzLO4Pl28QPzSOewH5k4A5NfqX8IPhJovwa8IwaFo8eWHz3N2wHm3MmOXb+g6AYFZ/wJ+CGj/A/wAIpplionv5sSX1+y4e4k/ooyQq9h6kkn0s89K+wy7L1hI88/if4eR+A8XcVVM8rewoO1CL0/vPu/0X6j6KQUte2fnQUUUUAFJRS0AN7UgOV60teU/HH9oPw58DtGM2oSi81iZSbTS4WHmyn1P91c9WPvgE8VnUqQpRc5uyR1YXC1sbWjQw8XKUtkjrvH/xC0P4Z+Hp9a8QX8djZQj+I5aRuyovVmPoP5A1+cH7Qv7UevfGy+ksbYyaT4WjfMVgrfNPg8PMR949wvQe55PEfFn4xeJPjL4ibVNfuy6ISLeyjyIbdD/Ci/lknJOOT0rh6+GzDNJ4m9OlpD8X/XY/pXhbgmhlKjisbadb8I+nd+f3BRRRXz5+qBRRRQIK+tf2BPFvjC18XXeh2dhPf+EZgZLyVjiOylx8rqTxlsBSg5Iwf4a4b9nX9lDWvjNcw6rqXm6P4TRvmuyuJbrB5WEHt2LngdskEV+jXgvwPo3w+8PW2i6DYxadp9uuFjiXqe7MerMe5PJr6jKsBW5412+WK/H/AIB+L8c8T4BYeeV04qrN6PtHzv3XZbdToqKSlr7U/nUKKKSgBaKKKACiiigAooooAKKKKACiiigAooooA+Sf2/v2U1+PHgE+I9AtQ3jfQImeBUX5r63GWe3Pqw5ZPfI/jyPyw+CXxf174CfEvS/FmiMVurKTZcWrkqlzCTiSF/Zh+RAI5Ar+gQnjmvym/wCClH7KX/CAeJ3+Jvhmz2+HdZnxqlvCvy2d4x/1mB0SU8+z5/vKK+uyXGxkngsRqnt/l/kUn0P0s+F3xK0T4v8AgPR/Fvh+4+0aZqUIlTON8bdHjcdmVgVI9RXW96/Hv/gnn+1Wfgn48HhHxDd7fBniCZVMkrYSxuzhUm9ArcK//AW/hOf2CB3DINeHmOClga7h0ez8v+AJqw+iiivNEFFFFABRRRQAUUUUAFFFFABRRRQB4p+1h+z7ZftHfCLUfD7rHFrdvm70i7fjyrlQcKT2RxlG9jnGVFfhnrOj3vh/Vr3S9RtpLPULKZ7e4t5V2vFIrFWUjsQQRX9Gxr8yf+Cof7M/9l6jF8W/D9pi0u2S216KJeI5uFiuPo3CMf7wTqWNfW5Dj/ZT+rVHpLb17fMqL6H550UUV+gFhX1J/wAE/v2kz8Cvi3HpWr3XleEfEjJaXpkbCW02cQz+wBO1j/dYk/dFfLdHSufE4eGKpSpT2YH9IKsGXI5FLXyL/wAE6v2kT8ZvhWPDWs3Xm+KvDCJbyNI2XurTpDL6kjGxj6qpPL19dd6/IcRRnhqsqU90ZC0UUVgAUUUUAFFFFABRRRQAUUUUAFFFFABRRRQAUUUUAFFFFABRRRQAUUUUAFFFFABRRRQAUUUUAFFFFABRRRQAUUUUAFFFFABRRRQAUUUhOBmgDxv9q3492v7PHwc1bxIzRtrEo+x6TbPz5t04OzI7qoBdvZSOpFfhXquqXeuand6jf3El3fXczzzzytueSRiWZmPckkmvpL9vz9oo/HT4xz2Ol3Xm+FPDZex0/Y2Unkz++nHruZQAe6op7mvmOv03JcF9Voc8l70tX+iNErBRRRX0Awr6+/4Jyfs3f8Lg+Kf/AAlus2vm+FfDEiTlZFyl1edYovcLjew9lBGGr5Z8HeEtU8eeKtK8O6LbNearqdylrbQr/E7HAyew7k9AATX7xfAD4NaX8BfhVovg7TAHNpFvu7oLg3Ny3Msp+p6A9FCjtXzed476tQ9lB+9L8F1Ymz0gcUtFFfmxmFFFFABRRRQAUUUUAFFFFABRRRQAUlHevlb9vr9qAfAL4ZtpGjXYXxp4hjeCy8thvtIeklwfQjO1P9o552mtqFGeJqRpQ3YHyP8A8FJv2qP+FjeLT8NvDd5v8NaFOTqM8LfLeXq8Fc90i5Hu2487VNZH/BOj9lf/AIW/45/4TnxDZ+Z4R8PzgxRSrlL68GGVMd0Thm9SUHIJx85fBP4Ra38efibpHhHRVJur+XdPdMCy20I5kmf2UfmcAckV+7Pwx+HOi/CXwLo/hPQLcW2l6ZAIYwfvOerO57szEsT6k19pmNeGV4WODo/E1+HV+rLemh1gGKWiivhSAooooAKKKKACiiigAooooAKKKKACiiigCMnB6UyWZYYy8jBEUZLE4AFSHnvivj39uD9of+wNOl+H/h+5xqN4gOqTxNzDCw4iz2Zx19F/3uOXEYiGFpOpPp+LPZyfKq+c4yGEoLV7vol1b9D6z0XWrDxFp0F/pt5Bf2Uy7o7i2cOjj1DDg1f61+TXwU/aG8U/BHVRJpc/2zSJX3XOlXDExS+rL/cfH8Q9sgjiv0a+DXx58LfGzSBc6NdCK/jA+1abOQs8B9x3X0YcfQ8Vx4PMaWMVtpdv8j6HiHhHG5FL2nx0ukl08mun5M9OpD0paSvWPhTnfHfhCy8e+D9V0C/XNpqFu8D4GSuRww9wcEe4FfkJ4z8J3/gbxVqeganEYb6wnaCQdjg8MPUEYIPcEV+zeTXx7+3X8BX17TB8QNFty99YRiPUooxzJAOknuU6H/Z9lr57OMI69JVILWP5H6pwDn0csxrwdd2p1bfKXT79vuPgyiiivgz+ngooooGe2/s4/tM6v8D9XW0uDLqPhS4kzc2GctET1liz0b1HRu+Dgj9LPCPjDSfHHh+z1nQ76PUdOuk3xzRn8wR1BHQg8g9a/GavTfgd8fvEfwO137TpkputKnYfbNLlciKceo/uOB0YfjkcV9Dl2aSw9qVXWP5f8A/KOLeC6eap4zBJRrdVspf5Pz69T9Zzx+Nc9c+A/D994utfE02kW0mv2sTQQ37IPNVG6gH88HqAWAwGOee+EXxs8MfGjQlv9CvQ1xGB9psJsLPbsezL6ejDIPr1r0PGfpX28ZQrRUo2aP5vq08TgKsqNROEldNap+afkHfrXlH7U8cMvwB8aC4wIxZFhn++CCn/AI8BXq5OOe1fE/7dnx6s5tOPw70W5W4maRZNVkiYFYwh3JDn+9uAY+m0DuccmOqwo4ebl1TX3nt8NYGvj81oU6C+GSk32Sabf9dT4iooor8yP7L2R9D/ALP37Jw+O/gG/wBci19tGu7e/e0RHtvOjkCxxvk/MpHLkZ56dKn8U/sG/EvQ/MfTl07xBEPui1uPLkI91kCjP0Jr62/Y18JP4T+AegeahS41HzL98jHEjfIfxQIa9wzivuaGU4erQg5pptdGfzTmPHWa4PMq8KFRSpqTSTStZO26s/xPnT9lf9l21+D+mJreuxR3Pi26T5jwy2SEcoh/vf3mH0HHJ+je55pM4+lBOBXu0aMKEFTpqyR+aZhmGIzPESxWJleUvuS7LskPopKWtzzgooooAKKKKACiiigAooooAKKKKACiiigAopruEUsxCqBkk9q+AP2wv+CmWm+BPtvhH4Uz2+teIV3RXPiDAktLM9CIR0mcevKD/b5ATdhpXPov9pv9r3wL+zJohfW7n+0/Ec8Zay8P2bj7RN6M56RR5/jb0O0MRivx1/aK/am8dftL+I/t3ie/MWlwuTY6JaEraWo9lz8z46u2SfYYA4m0s/GHxu8fCKBNS8XeLdZnyeWnuLiQ9SSewHUngAdgK/UX9kX/AIJn6H8MxZeKvibHbeI/FK7ZYNI4ksbFuo3dppB6n5AegbAap1ZppE+U/wBkv/gnT4r+OpsvEfiz7R4S8DPiRJHTF5fp1/cow+VSP+WjDHIKhu360/C74TeE/gx4Ut/Dvg7RLfRtMi5Kwrl5nxgvI5+Z2P8AeYk/gK7JVCqAAAB0Ap1UlYhu4UUUUyQooooAKKKKACiiigAooooAKKKKACiiigAooooAKKKKACiiigAooooAKKKKACiiigAooooAKKKKACiiigAooooAKKKKACiiigAoopO1ADMnJ54r5M/a4/awTwVDc+D/AAhchvEDqUvL+I5Fkp6op/56n/x369L/AO1z+1Onw3s5vCXha4RvE9wmLi5Q5+wxkf8AowjoOw59K/PKeeS6nkmmkaWWRi7yOcsxPJJJ6mvl8zzP2d6NF69X28vU/aOC+DfrbjmOYR/d7xi/teb8uy6+m+t4V0ibxb4w0jTCzyT6lew25YnLFpJAuc+vNfstZW6WtnBEgCpGgUKOgAGAK/LH9kfQl1/9oPwjC6booZpLpj6bIndT/wB9Ba/VUDjFPIofup1O7t93/DkeJmIvjaGFjtGLf3u36DqKKK+nPxoKKKKACiiigAoopruEUknAHegBjuqqWYgKOcmvhD9rv9rI66134H8GXeNNXMWpanA3/Hx2MSEfwdmYfe6D5c7p/wBrn9rX+0zeeCPBV5izGYdS1SBv9b2aKNh/D2Zh16DjOfjSvkMzzPehQfq/0R+9cFcGfDmWYx84xf4Nr8l82FFFFfIn7xsFFFFAwooooAKKKKACiiigAooooA+1v+CcGtMJvG2lM+VItbmNff8AeK5/9A/KvuDrxX59/wDBOyVl+JXiNAPkOmAk+4lXH8zX6CHqa/RMpk3g438/zP5L46pqGfVrdeV/gh1FFFeyfABRRRQAUUUhOBmgBP5UZI69KwPDXjPSfFsmoppt2k8mnXcljdRjhopUOCpH5EHuDW+2TSTUtUVKEqbcZKzHUUUUyQooooAKKKKACiiigAooooAKKKKACiiigAooooAKKKKACiiigAooooAKKKKACiiigAooooAKKKKACiiigAooooAK8N/aT/ZF8B/tM6IY9eshYa/DGVs9fskC3MHorf8APRM/wN6nBUnNe5UUAfgV+0j+yT48/Zm1zyfENl9t0KaQrZa9ZKWtZ/RSesb4H3G54ONw5r0r9kn/AIKD+Lf2fJLTw/4h8/xX4EBCCzkfNzYr627t/CP+ebfL6Fckn9k/EvhjSfGehXeja5p1tq2k3kZiuLO7iEkcinsVP+RX5c/tef8ABMfU/BAvfFnwniuNa0Fcy3Hh4kyXdoOpMJ6zIP7v3xx9/kibW2NE09GfpT8Kvi54T+NnhK38SeDtYg1bTJuG8s4kgfHMciHlGHoR7jIINdpnNfzw/Bn45eNf2fPGKa74Q1SXTbtSEubSQFoLpAeY5o+jDr7jqCDzX7C/sn/tx+Dv2mNPi02Ro/D3jiKPNxolxJxNgcvbsf8AWL3K/eXnIIG4idxONj6aoooqiAooooAKKKKACiiigAooooAKKKKAGHtxWJYeDtE0zxBfa1aaZbW+q3yolzdxxASShfuhm74/oPQVt7c0pGBQ0nuVGcoJqLtffzFpaSloJCiiigApKWigCIHIznNO4A5qC6uYbG3kuLiRIYY1Lu8hAVQBkkk9hXxB+0t+2u98bvwz8Pbopb8xXOuxnDN2Kweg/wCmnX+7jhjx4rF08LDnqP0XVnvZNkmMzvEewwsdOreyXm/yW7PUP2kv2wNL+F0dxoPhtotW8VEFHOd0NkfV8fef0QdP4sdD+eniTxLqnjDW7rV9YvZdR1G5ffLPO2WY+nsB0AHAHArNkkeaRndi7scszHJJ9TTa+AxmPq4yXvaLoj+peH+GsHkFK1JXqP4pPd/5Ly+8KKKK80+wCiitLw94d1LxXrNtpWj2U2oajcvshghXczH+g7kngDk1Si5OyM6lSFKDqVHZLdmeiNI6qqlmY4AAySa+x/2av2J5tT+yeJviDbNDacS22hvkPJ3DT/3R/sdT/FjofUf2a/2PdN+GMdt4g8TpDq3irAeOPG6GyP8AsZ+84/v9v4fU/TQAHbmvsMvylRtVxC16L/M/n/irjyVfmwWVStHZz6vyXZee/Ygs7KGwtore3iSCCJQiRRqFVFAwAAOAAO1Wj0ozRX1Z+Ittu7E9+9HQUh9Sfxr5k/aR/bF034YCfQPC7Q6v4oGVlcndBZH/AG8fef8A2B0/i9DhWxFPDw56jsj0suyzF5rXWHwkOaT+5Lu30R9OdqOK8q/Z9+OOnfHHwXHqUOy31e3Ai1CxB5hkx1HfY2CVP1HUGvVAAAKunUjVipwd0zlxWFrYKtLD148s4uzQ+iiitDmCiiigAooooAKKKKACiiigAooooAKwfGnhDSvH3hbVPDuuWaX+k6lbtbXNtJ0ZWHY9iOoI5BAI5Fb1FCbi7rcD8EP2k/gPq37OvxV1PwrqG+azB+0abfMuBdWrE7H+owVYdmU9sGv0c/4Jy/tT/wDC2fBA8CeI7sv4t8PwKLeWRvnvbIYVWz3ePhW9QVPJLV6Z+2n+zPb/ALR/wqnt7SGNPF2kB7rR7k4G58fPAx/uyAAezBT0Bz+OPgHxv4i+CnxI07xDpTSabr+iXeTFKpUhlJWSKReDgjcjD0JFffU5QzrBOEv4kfz7+jL3R/Qoc0dRXAfBD4v6N8c/hro/jDQ3H2e+j/fW5YF7aYcSRP7qfzGCOCK7/vXwU4yhJwkrNEC0UUUgCiiigAooooAKKKKACiiigArC8Y+EtM8eeGNU8Pa1ai80rUrZ7W5gf+JGGDg9iOoPUEAit2ihNxd0B+AP7QHwZ1T4CfFXW/B2phpBaS77S6K4FzbNzFKPqOoHRgw7V51X7B/8FG/2bh8YPhW3izRrXzPFXheN5wI1y91Z9ZYvcrjev0YDlq/HzpX6tleNWMw6k/iWj9f+CaJ3CiiivXGemfs5/GvUfgB8W9E8X2O+SC3k8m/tUOPtNq5Alj9M45GejKp7V+8PhjxHp/jDw9puuaTdJe6ZqNul1bXEZ+WSN1DKfyNfzpV+lv8AwSy/aM+3WF38Jdbusz2we+0RpG5aPO6aAf7pJkA9DJ2UV8jn2C9rD6zBax39P+ATJH6LUUUV8AQFFFFABRRRQAUUUUAFFFFABRRRQAUUUUAFFFFABRRRQAUUUUAFFFFABRRRQAUUUUAFFFFABRRRQAUUUUAFFFFABRRRQAUUUUANr5S/4KG/tFf8KU+D0ui6VdeV4p8Tq9lalGw9vb4xPN7HDBFPXL5H3TX1DqepWujabdX99PHa2VrE0088rbUjRQSzE9gACa/Cn9qr463X7Qvxm1rxOzOulK32TSrd/wDllaITs47FslyPVzXu5NgvreI5pL3Y6v16IpI8gJyaKKK/UCwoor0r9nf4L6j8fPi1oXhCw3xxXMvm3t0oz9mtU5lk9MgcDPVmUd6zq1I0abqTdkgPt3/glp+zh5EFz8XNdtf3koey0FJF6Lys1wPrzGp9pPUV+jVZXhfw3p/g7w7puhaTapZaXp1ulrbQRjiONFCqPyFa1fkWNxMsZXlVl8vJGbdxaKKK4xBRRRQAUUUUAFFFFABRRRQAUUUUAcz8Q/Hej/DDwVrPirX7r7LpOl27XE79yB0VR3ZiQoHckCvwj+Onxi1r4+fFDVvF2rlhNeybLa0DbltYAcRwr7AdT3JJ6k19Tf8ABTH9p/8A4T3xiPhl4fu92g6DNu1OWJvlur0cbPdYskf75b+6DWT/AME2/wBmD/havj4+PtftN/hbw5Mpto5Vyl5fDDKvuseQ59yg5BNfc5bQhluFljK+7Wn6L1Za01PsP9gD9l4fAb4bDXdctBH408QxpNdCRfns7frHb+x/if8A2iAc7Aa+rqBS18ZXrTxNWVWpuyAooorEAooooAKKKKACiiigAooooAKKKKACiikPQ460AeS/tE/G2z+B/gOfUSY5taugYdOtGP8ArJMfeI/urnJ/AdWFflfrOsXniHV7zU9SuXur68laeeeQ5Z3Y5JP417R+2HP43vfi1eTeLrGSxtRmLSlU7oPs4PBR+jE5y3fJwQOBXhVfn2a4qdes4NWjHZfqf1XwPklDLcvjiItSqVEm5LVW6RT8uvdhWl4d8Sap4T1i21XR76bTtQtm3xTwOVZT/UHoQeCODWbRXixk4u6P0OpThWg6dRXT3TP0G/Z5/bZ03xqLbQfGzw6PrpxHFqH3La6PbP8Azzc+n3T2IyBX1cjB13KwYeor8S6+kP2ev2x9a+Fz2+i+IzNrnhhcIhLbri0X/YJ+8o/uE8diOh+swGc7U8R9/wDn/mfhfE3h/wDFi8oXm4f/ACL/AEfyP0kyR24qO4hiuYXhlQPE4KsrDIIPUYrC8GeN9D+IWhwaxoGoxalYzD5ZYW6HurDqrDuCARXRj8q+tTjJXTuj8JlCdGbhNNSW6ejTPzT/AGtP2ap/hLr8mv6JAz+Er+XKhBn7FKefLb/YPO0/geQCfnWv2g8Q+H7DxTo15pOqWsd9p91GYpYJlyrKe3/1+3WvzU/aX/Zj1T4KatJqNgkl/wCEriT9xdgbjbk9IpPQ+jdG+vFfFZplrpN16K93qu3/AAD+jOC+MI46Ecux8rVVpFv7S/z/ADPCqKKK+ZP2MKKKKANHw/4i1PwrqsOpaPf3Gm38JzHPbSFHX8R29u9fSPhH/goD450S0jt9Z07Tte28eeQbeVvqV+X8lFfLtFdVHF1sP/Dk0eHmGSZfmtvrlFSts3v961/E+jfiH+3R4+8Z6fLYaYlt4YtZV2vJZFmuCPQSMfl+qgH3r50lleeR5JHaSRyWZmOSSepJptFKtiauId6srmuXZTgcrg4YKkoJ723fq92Fdr8G/hvdfFf4jaN4ctlfy7mYNcyqP9TCvMj/APfIOM9SQO9cbDDJcTJFEjSSuwVUQZLE9AB3NfpV+x9+z23wi8JPrGsQBfFGrIrTIw5tYuqw/Xu3vgfw5PXl+DeKrJfZW/8AXmeBxZn1PJMvlJP97LSK8+/ot/wPftOsIdLsbe0t41ht4I1ijjQYCqowAPYAVcPSjIo7V+kbH8htuTuxaKKKYgooooAKKKKACiiigAooooAKKKKACiiigArnfG/jvQPhx4ZvvEPibVrbRtGsk3z3V0+1V9AO7MTwFGSTwATXDftD/tLeDf2a/CLaz4pvN93MGFhpFuQbq9cdkXso4y54GfUgH8Yf2lf2q/Gv7Tnij7d4gufsejW7k6foVq5+zWq9M/7chHVzye2BgBN2KUbntP7Yv/BRTxB8cXvfCvghrnw34FJMcsgbZd6mvQ+YR9yM/wDPMHkfeJztHif7N/7K3jj9prxL9h8OWf2bSIHAv9cu1ItbUemf43x0ReT3wMke3fsb/wDBOvXfjebLxZ44W48PeBiRLDDjZd6mvUbAfuRn/noeSPug53D9bvBfgjQvh14bsvD/AIa0q20fRrJPLgtLVNqqO5Pcknksckkkkk0rX3KbS0R5r+zf+yl4I/Zk8PCz8O2f2vWZ0C32vXag3V0epGf4Ez0ReOBnJ5PtVFFUZhRRRQAUUUUAFFFFABRRRQAUUUUAFFFFABRRRQAUUUUAFFFFABRRRQAUUUUAFFFFABRRRQAUUUUAFFFFABRRRQAUUUUAFFFFABRRRQAUUUUANr55/as/aXg+DehnR9HlSfxbfxnylOGW0jPHmuPXrtU9SMngYPXftDfHbTfgb4Me+lK3Os3StFp9iW5lkx95u4Rcgk/QdSK/LXxR4n1Lxl4gvda1i7e81G8lMs00h5JPYegAwABwAABXz2aZj9Xj7Km/ff4f8E/VOCuFHm1VY3Fx/cxei/ma/Rdfu7lO/v7jVb2e8vJpLm6nkaWWaVizyOTksSepJqvRRXwl3LVn9OxjGEeWJ9Pf8E+9FN98YtRvyuY7HS3IPo7yRqP/AB3fX6MdTXxL/wAE3tKHl+ONRYZLNawI3pgSMw/Vfyr7Zzk1+h5RHlwkX3u/xP5P47re2z2qv5VFfgn+o+iiivZPz4KKKKACiikJAGSeKAGM4jG4kAV8OfteftZtdteeB/Bl5iAExanqkJ+/2aKNh27Mw69BxnOn+2J+1V/Zou/Ang+7xecx6nqMLf6kdDDGR/F2Yjp065x8N9TXyWaZny3oUX6v9F+p+6cFcHKajmeYR03hF/hJ/ovmHU0UUV8efvyVgooooGFFFFABRRRQAUUUUAFFFFABRRRQB9j/APBOHSmm8S+MtRx8sFtbwZ93dz/7JX3f0618vf8ABP3wg2ifCO81mWPZJrN88iMRjdFGBGv/AI+JK+oetfpGWU3TwkE+uv3n8gcZYlYrPMRKOyaj9ySf43HUUUV6p8WFFFFABTJDiNvpT6jn4hk/3T/Kga3PzH8J/Hu/+EX7RfinXEaS40a/1i5XUbNT/rIjO5DKP76Zyv4joTX6U6Drlj4n0ey1TTLhLuwu4lmhnjOVdWGQRX42eJrn7Z4j1Wfr5t1K+fq5NfVP7Df7QDeHtWX4f65c/wDEtvXLaZLK3EMxOTFnsr9R/tf71fG5bmHJWdKo9JPTyf8AwT+geMeFo18BTzDCR9+EUpLvFLf1X5H37RSA5ANLX2R/PoUUUUAFFFFABRRRQAUUUUAFFFFABRRRQAUUUUAFFFFABRRRQAUUUUAFFFFABRRRQAUUUUAFFFFABRRRQAUUUUAFFFFABRRRQB8d/te/8E8/DPx9jvPEnhQQeF/HpBkeZV22mot6TqB8rn/nooz/AHg3GPyS8aeB/GPwM8dvpWu2V94Y8S6ZKsqEMY3Qg5SWKRTyMjIdTj0Nf0YZzXlP7QH7N/gv9pDwm2jeK9PzPEGNlqtuAt1ZOf4o3x0PGVOVOBkZAIlotStufHP7HH/BTa31oWPg34v3Udpf8Q2nipgFim7BboDhG/6aD5T/ABbcFj+i8M8dzEksTrJE4DK6nIYHoQa/Bf8Aad/ZF8a/sweIvJ1mA6n4cuJCthr9qh8ifuFcc+XJjqhPY4LAZr1L9jj/AIKD6/8AASW08L+LmuPEXgEsERN2660wesJP3k9Yycf3SOQyT7jcb6o/Zyiud8D+OtC+JPhix8ReGdVt9Y0a9TfBd2zZVh3BHVWB4KnBBBBANdFVmYUUUUAFFFFABRRRQAUUUUAFFFFABRRRQAUUUUAMbpWD4w8aaN4B0C61nXb+LTtOt1y8sp/JQOrMewGSe1ct8Zvjl4b+Cmgfb9auPMvJARa6dCQZrhh6Dso7seB7nAP5rfGf46eJPjbr5vtZuPJsY2P2TTYWPkW6+w/iY92PJ9hgDx8dmNPCLlWsu3+Z97w1wjis+mqkvcoreXV+S7+uyO7/AGjf2sdZ+MVxPpGkNNpHhNWx9nDYlu8HhpSO3cIOPXJAx8/0UV8FWr1MRN1Kjuz+octyzC5Th44fCQ5Uvx82+rCiiiuc9UKKKCCOtArhXr37MnxqT4KfENL69t459IvlFteuIw0kKZyJEOM8HkqPvD3AI8horajVlRmqkN0cGPwVHMcNPC11eM1Z/wBfkftTpep2mt6db31jcR3dncRrLDNEwZHRhkMCOoINXP51+f37F/7Sv/CH6hB4F8SXP/Elu5MaddSNxayMf9WxPRGJ49GPoSR+gCksMjoRxX6Tg8VDGUlUjv1XZn8f59klfIsZLDVdVvF91/n3XQcSB1qtd3sGn2stxdSpbwRKXeWRgqooGSSTwAB3rH8aeN9E+Hvh+41nX7+LTtPt1y0srdT2VR1Zj2A5NfnL+0X+1drfxmuZtK0zzdH8Jo3y2gbEtzg8NMR+YQcD3IBrPGY6lg4+9rLojr4f4axmf1bUly018UnsvJd35Hpv7Sv7a02qm78M/D+6aCz5judcTIeXsVh/ur/t9T2x1Pxw7tI5ZiWYnJJOSTSUV8BicVVxc+ao/wDJH9S5PkmDySgqGFjZ9X1k+7f9JHb/AAd+LOrfBrxtaa/pbGRE/d3VozYS4iJ+ZG/mD2IB9q/Vf4fePtI+JfhOw8QaLOLiyu03DP3o2/iRh2ZTkEV+ONe4fsuftC3PwU8WC2vpJJfC2ouFvIBlvJboJkHqO4HUe4GPUyrMPq0/ZVH7j/B/1ufF8bcLLNqH13Cx/fQX/gS7eq6fcfqPgUdqp6bqFtq1hb3lpNHc2txGssUsTBkkVhkMCOoIOauHpX3m5/MLTi7MWiiimIKKKKACiiigAooooAKKKKACiiigBOtfmD/wU5/Zb/sHVf8AhbXhu0xp99IsWuwRLxDOeEuMDoH4Vj/eweS5r9PvasXxV4X03xp4d1LQtYs0vtL1GB7a5t5OjowwR7deo5B5Fd2BxcsHXVWO3Vd0NOx+Q3/BPr9qA/Av4mL4f1y78vwX4jkSG5MjfJZ3PSOfnoOiuf7pBP3BX7IhtwyDkGvwU/aW+BGp/s7/ABY1Twte75rEH7Rpl6wwLq1YnY/+8MFWHZlPbFfpD/wTj/af/wCFt/D3/hCNeuvM8WeG4VWOSVsveWQwqP7snCN7bDySa+jzrCRrQWOoap7/AKP/ADKa6n2bRRRXxxAUUUUAFFFFABRRRQAUUUUAFFFFADHUOpUjIPBBr8Vv28/2cT8A/jFPcaXbGLwl4gL32nbB8kDZ/e2//AGIIH9117g1+1eeM14x+1h8BLX9of4N6t4bKIuswj7ZpNw/HlXSA7RnsrglD7NnqBXr5VjfqeITl8L0f+fyGnY/CSirOpaddaPqN1YXsElreWsrQzQSrteN1JDKR2IIIxVav1ZPm1NAre8CeNNV+HPjHR/E2iXBtdV0q5S6t5O25TnBHdSMgjuCR3rBoqZRU04y2YH9A/wV+K2l/G34ZaB4x0dgLbUoA8kG7LW8o+WSJvdWDD3wD0Nd3X5Rf8Ev/wBob/hCfH1z8NtYutmjeI383TzI3yw3wGNo9PNUBf8AeRAOpr9XPavyXMcI8FiJU+m69DNqw6iiivOEFFFFABRRRQAUUUUAFFFFABRRRQAUUUUAFFFFABRRRQAUUUUAFFFFABRRRQAUUUUAFFFFABRRRQAUUUUAFFFFABRRWH4x8WaZ4F8K6t4h1e5W00vTLaS7uZj/AAoiknA7njAHc4FCTk7ID4x/4KhftDf8IV4Atfhvo9zs1jxGnnagUb5obFWxtPp5jjH+6jg9a/Kau7+OHxY1P43fFPxB4y1Qssuo3BaGAtkW8A+WKIeyoFHucnvXCV+s5bhFg8PGHXd+v9aGiVgooor1BhX6+f8ABNn9nX/hVXwpHjLV7Xy/EniuNJ1Ei/Pb2XWJPYvnzD7FAeVr4C/Yn/Z9f9oH416dY3kBk8M6TjUNXcj5WiU/LDn1kbC467d5HSv2+ihS3jWONQkaAKqqMAAdABXxXEGNslhYPfV/oiZPoTUUUV8OQFFFFABRRRQAUUUUAFFFFABRRRQAmeK+cP24v2ko/wBnb4STNp06r4u1sPZ6THn5ozj95cY9IwRj/aZB0zXv2va5YeGdFv8AV9Uuo7LTrGB7m5uZThIo0UszH2ABNfhX+1L8e7/9or4v6r4nmMkWlofsulWbn/UWqk7Bj+82S7e7HsBXuZPgfrdfmmvcjq/PshpXOW+FPw11343/ABL0jwto4a41TVrna88mWES/ekmc9cKoZj3OPU1+7/wp+GWjfCD4faL4R0CLytO0yARKSPmlfq8j+rMxLH3NfLf/AATb/ZlHwt+Hp8d65a7PFHiWFWt0kXD2licMi+zSYDn2CDgg19pgd63zrH/Wa3sYP3Y/i/8AgbDbFooor5wkKKKKACiiigAooooAKKKKACiiigAooooAKKKKAOY8c/D/AEH4kaFPpHiHT4dRsZR92QfMjdmVhyrD1GDX56ftC/sha98JHn1fRfO13wsCWMyrma1HpKo6r/tjj1C8Z/TAkCopIkmVlZVZSMFSMjFebjMDSxkfe0fRn1mQ8TY3IKl6L5oPeL2fp2fmj8TqK+9v2iP2IbPxELnX/AEcWn6ocyS6PkJBOeuYz0jb2+6f9nv8Laxo194e1O507U7OaxvrdzHNbXCFHRh2INfB4rB1cJLlmtOj6M/p/I+IsFntHnw8rTW8Xuvl280UqKKK4D6g7X4WfGDxP8H9dXU/D1+YQSPPtJMtBcKP4XTv3wRgjPBFfoz8B/2n/DPxstEt45BpXiJEzNpNw43HHVom43r+o7gd/wAsansb+50u9gvLO4ltLuBxJFPC5R0YcgqRyCPWvWwWY1cI7bx7f5dj4TiLhLB57BztyVltJflJdV+KP2u449Ko6xo1l4g0240/UbWK8srhDHLbzIGR1PUEHrXxr+zx+3GJWttA+IkqxSHEcOuhcK3oJlHT/fHHqBy1fZ9new6hbRXFtMk8Eqh0kjYMrqRkEEcEEd6+7oYmli4c1N37r/M/mXNcnxuRYj2WJjZ9JLZ+af8ATR+fn7Rf7FupeC5brX/A8E2raDy8unrl7i0Hfb3kQf8AfQ75wTXysQVJBGCOxr9tSM5B6HtXgXxo/Y88H/Fh59RtF/4RzX5CWa9s4wY5m9ZYuAx9xhvUmvAxuTKbdTD6eX+R+o8OeILw8Y4bNruK2ktX8119Vr6n5j0V7N8SP2SfiN8OJZXfRn1rTVJxe6UDMNvqyAb198rj3NeOTQS20rRzRtFIhwyOpBB9CK+Tq0KlF8tSLTP3LB5lg8wp+1wtVSj5P8+3zGUUU+GCS5lWOKNpZHO1UQZJPoBWNmd/NGPxMZViwsLnVb2G0s7eW6upnEcUESF3kYnAVQOST6V7J8L/ANkL4hfEmWKZ9Lbw9pTEbr3VFMR2+qRffb24APqK+6fgn+zH4S+CluJrOD+1NdZcS6teKDJ7iMdEX2HJ7k17OEyuviGnJcse7/RH59nvGuXZTFwoyVWr2i9F6vb5bnl/7K37IUfgP7P4r8ZQJceIcB7SxOHSx/2m7NJ9OF7ZPI+sPT0o70YH4V93h8PDDQVOmtD+Zs0zXE5xiZYnFSvJ7Lol2S6IfRRRXSeSFFFFABRRRQAUUUUAFFFFABRRRQAUUUhOKAADFfLP7Yf7dPhr9mjTptH00weIPH88eYdLV8xWeR8slyQcgdwg+ZuPug7q8q/bb/4KMWnw4F/4H+GV5DqPisbob7XExJBpx6FI+0kw7nlUPqchfzL8G+C/GPx2+IEek6La3vibxPqszSOzMZJHYnLyyyMeBzlnY4Hc1LfYtR6sd468feMfjv4+k1jXry88SeJNTlWKNFUuxJOEiijUcDJwEUd+nNfo3+xh/wAE07Twuth41+LVnFf6z8s1l4Zkw8Fr3DXHZ3/2OVHfceF9o/Y7/YS8N/s2afBrWrLB4h+IE0f73UmTMVlkcx2wI49DIfmbn7oO2vqonFCXcHLohqIsahVAVQMAAYAp9FFUQFFFFABRRRQAUUUUAFFFFABRRRQAUUUUAFFFFABRRRQAUUUUAFFFFABRRRQAUUUUAFFFFABRRRQAUUUUAFFFFABRRRQAUUUUAFFFFABRRSUANGeK5r4hePdK+GnhK/8AEOsziCxs03HH3pG6KijuzHAA966CaVLaFpHYKqAsWY4AHvX5l/tbftAv8YfGR03S7hv+EV0qRktlDYW5l6NMR3HZfReeNxrzMdjI4SlzfaeyPruGMgqZ/jVSWlOOsn2XZeb6HnHxe+KmrfGLxve+INVcr5h8u3tg2Ut4QTtjX6ZyT3JJ71xVFFfnNSpKrJzk7tn9d4bD0sJRjQox5YxVkl0SCiiiszqP0F/4J12HlfDDxBdlcGbVmQe4WGI/zY19ZY4r5y/YNs1tvgJaygYNxfXDn3O4L/7LX0YDX6bgI8uFpryP404oqOrnWKk/52vu0HUUUV6B8uFFFFADOlfLP7YP7TY+HenS+EvDdyP+Emu0/wBIuIzzYxMOoPZ2HT0HPda7/wDab+Plp8EPBjPbsk/iO/DRafbNyAf4pHH91cj6kgepH5e6vq95r+qXWo6hcSXd9dStNNPM25pHY5JJr5vNcx9gvY0n7z38v+CfrnA/Cn9pVFmGMj+6i9E/tNfovxencqSSNK7O7F3Y5LMckn1pKKK+GP6WSSVkFFFFAwooooAKKKKACiiigAooooAKKKKACtLw34fvPFev6do2nxGa9vrhLaFPVmYAZ9Bzye1ZtfZ37BHwRa7vpfiJqtuRDBvt9JWQfecgrJKPYAlAfUv6Cu7B4aWKrRpr5+h85n+b08my+pip72tFd5PZf5+R9i/D/wAI2/gXwXovh+0x9n0+1jtw2MFyqgFj7k5J9zXRDignDD3oDZr9NjFRSitkfxlUqSqzlUm7tu79WPoooqiAooooAb2FRXbBLWU+iMf0qbvVLWnEWk3r/wB2Fz+Smploi6a5ppH4sTMXmkY9SxP60QTyW00c0LtFLGwZHQ4Kkcgg9jTX++31pK/JXuf3VCKdNRfY/Uv9lf43x/GX4dwvdyqfEOm7bfUE6F2x8koHo4BP+8GHavajzX5Mfs7fF6f4M/EvT9YLudKmP2bUYV53wsRlgO5U4YfTHc1+r1hew6nZ291bSrLbzIHSRDlWUjIIPcEV+iZZjPrVHX4o6P8AzP5Q4yyH+xcwbpK1Kpdx8n1Xy6eVi5RRRXsHwIUUUUAFFFFABRRRQAUUUUAFFFFABRRRQAUUUUAFFFFABRRRQAUUUUAFFFFABRRRQAUUUUAFFFFABRRRQAUUUUAFFFFABRRRQBh+LfCGjePPDt9oPiHTLbWNGvYzFcWd1GHSRfp2IPII5BAIwRX5I/tnf8E7tZ+CTXvi3wJHc694FyZZ7fBkutLHU78cvEP7/UD73Tcf2KqN41lRkdQysMEEZBFJq407H4Hfsy/tYeM/2YfFH2zQ5zf6DcyA6joNy5+z3K9Cw/55yAdHA9MhhxX7R/AP9ojwf+0d4Mi1/wAKXwkdAFvdNnIW5spCPuSJn64YZVsHB4OPjH9tb/gmvFrAv/HHwjsEt7/5pr/wtANqTd2e1HRW7+V0P8ODhT+e/wAL/ir4x+AXjyHX/DN/caLrVk5imhdSFkUH54Zoz95SRgqehGRggETsaNKWx/RRTSMV85/sk/tn+Fv2n9CSBDFonjS1iDX2hySckDgywE/fjz+K5wexb6OqzIKKKKACiiigAooooAKKKKACiiigAqOVS0bhDtYjAPpUlFAH5N/tLeGPGPhn4q6nH4zvZtUvZ28y31BxhJ4STsKDooHTYOFII9z5XX6x/tA/A/Tvjh4Kl0ycJBqsAMun3xHMEmOh77WwAw+h6gV+WPijwxqXg3xBf6Lq9q9nqNnKYpoX6gjuPUEYII4IIIr89zPByw1Vz3jLZ/oz+reDOIKOb4JYdpRq00k0tFbZNLt5dH8jKooorxD9GCgDJwOtW9J0i91/UrbT9OtZr2+uXEcNvAhd5GPQADrX33+zR+xlY+Bxa+JfGkcWoeIhiS3sDh4LI9QT2eQev3VPTJAavQwmCq4ufLFadX2Plc+4jwmQUeeu7zfwxW7/AMl3Z5d+zV+xbd+Lvs3iXx1BLY6NxJb6U2Umuh1DSd0Q+n3j7DBPrH7WH7LFn4y8KRa74R0+K113SIAgsrZAq3Vuo4jCjjeo+7jqPl/u4+qBgcCmlQwIPINfcQy2hCg6Nt931P5txHGGaYjMYZhz25HpFfCl2t1v1e5+JrKUYqwKsDgg9RSV9i/trfs0HR7m5+IHhm1/0GVt+q2kK/6pyf8AXKB/CT970PPQnHx1XwWKws8LVcJf8Oj+nckzihneDjiqD33XWL6p/wBaoAcGvtP4Iftx2nhv4Z3Nh4yFzf63pUYSxeMFnv06KrN0Vl7seq88sDn4sop4bFVcJJypvcWc5Hgs8pRo4uN0ndNaNd9ez2Z3/wAYvjb4k+NXiFtR1u52WsZItdPhJENup7Ad2PdjyfpgDgKKK551ZVZOc3ds9XC4ShgqUaGHiowjoktgooorM6wooALEADJPYV9d/s1fsWXPiU23iXx5byWel8Pb6O2UkuB1DS90X/Z+8e+B168NhquKny01/wAA8HN86weS0HXxcrdl1b7Jf0kegfsCa/41vPCt7pup2Mr+ELfLadqE7bSsm754oweXTqcjhTkc5wProDHX86qadp1tpFlBZ2dvHbWsCCOKGJQqIoGAABwAB2q4entX6RhqLoUo0272P5CzfHxzPG1MXCmoKTvZf1u+o6iiiuo8cKKKKACiiigAooooAKKKKACiiigAooooA+bP25v2aY/2hvhNOdNt1bxfoYe70qQD5puP3lvn0cAY/wBpV7Zr8hPhL8Tdc+B/xM0fxXo5aHUtKuMvbyZUSp92SFx6MpZT3Gc9QK/oNAr8nf8Agpl+zL/wrzxwvxI0C02eH/EMxXUI4l+W2viCS3ssoBb/AHg/qBX12SYyLvg62sZbfqvmUn0P01+FvxJ0b4u+AdF8XaFP52m6pbiZASN0bdHjb0ZWDKR6g11ua/Jz/gmZ+0t/wr3x23w41272aB4jmBsHlb5ba+wAF9hKAF/3gnqTX6xg4rwswwbwVd03tuvQTVhaKKK84QUUUUAFFFFABRRRQAUUUUAFFFFAH5Tf8FQf2dP+EM8b23xN0W12aP4gk8nU1jX5Yb0DIc+glUE/7yMT94V8K1/QX8Yvhbpfxn+GuveD9YUfZNTtzGsoXLQSjmOVfdXCsPpivwT8feCNV+G/jPWfC+twG21XSrl7WdOxKn7ynupGCD3BBr9GyPG/WKPsZv3o/l0+40TMCiiivpxlnTdRudI1C1vrKeS1vLaVZoZ4m2vG6kFWB7EEA1+7H7Kfx1t/2hPgxo3icPGNVVfseqwJx5V2gG/jsGBVwPRxX4PV9af8E5v2hP8AhT/xlj8O6pc+V4a8VMlnLvbCQXWcQS+2SxQ+zgn7tfPZ3gvrOH54r3o6r06oTR+x9FJS1+ZmYUUUUAFFFFABRRRQAUUUUAFFFFABRRRQAUUUUAFFFFABRRRQAUUUUAFFFFABRRRQAUUUUAFFFFABRRRQAUUUUAJ3r88P+Cqvx/OnaTpnwp0m5xPe7dR1kxt0hB/cwn/eYFyOvyJ2avur4h+OdL+GfgjW/FWtS+Tpmk2r3Ux7sFHCr6sxwoHckCvwM+KnxE1T4s/EPXvF+svv1DVrprh1zkRr0SNf9lFCqPZRX02Q4P29f20l7sfz/wCAUkcrRRRX6OWFKql2CqCWJwAO9JX1b/wTs/Z8Pxk+NMOualbeb4a8LFL643rlJrjJ8iL3+ZS5HTCYP3q5sTiI4ajKtLZAfoV+wz+z6vwD+CdhDfWwi8T62F1DVSy4dGYfu4D/ANc1OCP7xc96+i880AYoxX4/Vqyr1JVZ7syFooorMAooooAKKKKACiiigAooooAQnFAoxzXmv7QXxo0v4B/CrWvGGplZGtY/Ls7Utg3Vy3EUQ+p5JHRQx7VUISqSUIq7YHxn/wAFR/2lDY2cHwj0C6xPcKl3r0kTcrHw0Vuf97iRh6BOzGvmv9g79mtv2gPi5Dc6rbGTwf4fKXmpFx8lw2f3Vv8A8DIJP+yrdCRXh2pah4i+MXxEmupvO1nxP4h1DO1Bl555XwFUduSAB0AwOgr9vv2XvgVYfs8/CLSPCtuI5NS2/atUu0H/AB8Xbgb2z/dGAi/7KjvmvusVOOUYFUKb9+X9N/oi3oj1uNFiQKoCqowABgAU+iivgyAooooAKKKKACiiigAooooAKKKKACiiigBmM0v8qp6nqVto9hc3t7Olva28bSyyyttVFUZZiewAGa+cU/b9+Gr3EsLw6yiI5UTG0Xa4B+8MPnB68gH2rnq4ilRt7SSVz08FleNzBSeEpSmo72V7XPpvB9aQ18/2n7cvwnuAPM1q7ts/89NPmOP++VNbdn+2F8I74DZ4uiXP/PW1nj/9CQVmsXh5bVF96OqeQ5rT+LCz/wDAX/key96CP84rzO0/aV+GF4Bs8baOuf8AnrdLH/6Fitmy+MvgTUMfZvGWhXBPaPUYW/k1bKtTltJfejgngMXT0nSkvWL/AMjsgM4NeS/HH9nPwz8btMIv4RY61EhW31WBB5sforD+NM/wn3wQTmvRLTxXot8B9m1ayn/653CN/I1pC4jcAh0KnuGonGnXi4z1THh6+Ky+tGvRbhNbPY/I74vfBDxR8F9a+xa7aE2sjEW2owgtBOP9luzeqnBH0wT5/X7M+KfC+i+NtDudI1uyt9R064XbJBMMg+hHcEdiMEHpXwD+0P8AsZat8OTca74TEut+HRmR7cfNc2i98gffQf3hyB1HG6vi8flEqN6lHWP4r/M/ojhnjujmHLhcwtCrsn9mX+T/AAf4HzJRR0NFfOH62Fe2fAP9qfxL8FbqKxkd9Z8MM37zTZX5iyeWiY/cPfb9088AnI8TorelXqUJqdN2Z52Py7DZnQeHxcFKL6P812fmj9gfhl8WfDXxc0FNV8O36XMfHmwMds0DH+GROqn9D2JFdpnmvxq8DeP9e+HGvw6z4d1GXTr2LgtGcrIvdHU8Mp9DX6Ffs9ftgaF8V0t9I1vy9C8UYC+S7Yhum9YmPQn+4efQtzX2+BzWnibQqe7L8GfzZxLwTico5sRhb1KP4x9e6818z6L4YHIz9a57xD8PvDPiz/kM6Bpuq8Y/0y1jl4/4EDXQjpkHPvS17zipLVH5pCpOk7wk0/LQ80/4Zt+GG/zP+EH0bd6fZVx+XSun8O/Dvwv4SGNF8PabpZxjdaWkcZ/NQDXSE0nJrKNGnHWMUvkdVTHYqsuWpVlJdm2/zY4AKOBj6UtFFbHEFFFFABRRRQAUUUUAFFFFABRRRQAUUUUAFFFZ2t61p/hrSLzVdUvINO02ziae4urlwkcSKMlmY8AAUAWbi5is7eSeeRIYY1LvJIwVVUDJJJ6AV+Xn7cX/AAUdl8QnUfAPwnv3g0r5oNR8TW7FXuezR2x6qnYyDlv4cLy3A/tw/wDBQLUfjfcXngvwLPPpfgFGMdxdDMc+rYPVu6Q+idW6t2VfJP2T/wBkHxV+1F4p8uzV9J8J2cgGpa7LHlI+/lxD+OUjt0GQSRxmG76I0Ubas5P9n/8AZ28YftI+No9A8LWZZEIe+1OcEW1lGT9+RvU84UctjgcHH7U/s1/st+Dv2ZPCC6X4ft/tWrXCqdR1u4QfaLxx/wCgID91BwO+SST1nwg+DXhT4GeCLTwv4Q01NP06AbpJD801zJjDSyv1Zzjr24AAAAHd00rEuVwoooqiQooooAKKKKACiiigAooooAKKKKACiiigAooooAKKKKACiiigAooooAKKKKACiiigAooooAKKKKACiiigAooooAKKKKACiiigAooooAKKKKAGnvR2xQeoxXCfGT4nWPwh+H2p+I70q7wLst4CcGaZuEQfU9fQAntUTnGnFzk7JG2HoVMTVjRpK8pNJLu2fPn7dHx8PhvSf+EC0S526lqEe/UZYzzDAekfsz9/9n/er4HrU8U+JtQ8Y+IdQ1vVbhrrUL6Zp5pW7sT0HoB0A7AAVl1+aY7FSxdZze3T0P7E4bySlkWBhh46zesn3l1+S2QUUUVwH1IUUUUAfp5+xBF5f7Onh5v78103/kw4/pXvVeG/sU4P7N3hXH967/8ASqWvcj1r9Rwn+70/RfkfxVnzvm2Kf9+X5sdRRRXYeCNHNcx8RPHml/DTwhqPiLV5fKsrKMuQPvSN0VFHdicAfWulZgqk9sZr81v2yPj6/wAUvGLaBpU+7w1o0rIpRsrczjhpPdRyq+2T/FXm4/FrB0nPq9vU+s4ZyKpn2OVBaQWsn2X+b2R5J8Vvibq3xc8a3/iLVn/eTtthgU5SCEfcjX2H6kk9TXH0UV+bznKpJyk7tn9fYfD08LRjRox5YxVkl0SCiiioOkKKKKACiiigAooooAKKKKACiiigAoors/hL8LdX+MHjWz8PaQmHk/eT3DjKW8II3SN9MgAdyQO9XTpyqyUIq7ZzYjEUsLRlXrS5YxV230SOl/Z2+A2pfHHxlHaqsltoNoyyajegfcTP+rU/32wQPTknpz+pug6FZeGdHs9L063S1sbSJYYYIxhURRgAVgfC/wCGejfCjwlZeH9Eg8u2gGZJSB5k8h+87nux/QYAwABXYZr9EwGBjg6feT3/AMj+S+KuJKnEGK5lpSj8K/V+b/DYWloor1j4kKKKKACiiigBh/pWP4xuPsvhTWZv+ednK35ITWyetcf8Yb4aZ8LPF12TgQ6VdSflE5rOo/cfodOFXNXpx7tfmfj233j9abQeTRX5O9z+54aRQV+h/wCwh8X/APhL/Ac/hLUJw2paCAINx+aS1Y/L/wB8H5fYFK/PCvQvgL8S5fhN8UtF15XZbNZRb3qD+OBzh+O+B8w91Fenl2J+rYiMns9H6f8AAPjuLMnWc5XUpRXvx96PqunzV0frqOlBFQ21xHdW8csbq8cihlZTkEHoQanr9JP5Ba5dGFFFFAgooooAKKKKACiiigAooooAKKKKACiiigAooooAKKKKACiiigAooooAKKKKACiiigAooooAKKKKACiiigAooooAKKKKACiiigBD0r46/bR/YC0X9oG1uvFXhNLfQviDGhZ2xst9UwPuzY+7J2En4NkYK/Y1Jigadj+cyaHxh8DfiGUcah4T8X6Hc56mKe3kHcHuCD15DA9wa/Wn9ij9v7Svj7bWvhPxhJb6N8QY02xnhINVAH3ouyydzH36rxkL6H+1p+xx4V/ag8NlrhY9H8Y2cRXT9djTLDuIpgPvxk9uqk5XqQfxe+J3wv8AF/wC+IE+geJLOfRddsJBLDNGxCuAcpNDIMblJGQw6EY4IIEbGmkj+iilr8+v2Fv+CiEPj7+z/h/8Tr2O18S/LBpuvTELHqB6LFMeizdg3R+nDY3foJ1FUnczasLRRRTEFFFFABRRRQAUUUUAFFFFADetfNf7X37Ny/FbQW8RaFAB4q06I4RBg3sQ58s/7Q5Kn6juCPpSk7HNc9ajDEU3TmtGelluY18qxUMXh3aUfua6p+TPxMlieCR45FKSISrKwwQR1BFdP8Ofhn4h+KviSHRfDti13dPy8h4ihTPLyN0VR+Z6AE4Ffbvx5/Yoi+JPxFs9e8P3dvotvfSE6ujKTz182NRwWboQSBnB7mvfPhh8KPDnwk8Ow6P4dsltogAZp2+aa4fH33buf0HQADivkKOS1HWaqO0V17+h+95j4i4WGAhPBxvWktntF+b6+SX4HF/s/wD7NHh74H6cswVdU8SzJi41SVOR6pGP4E/U9z0A9oAz9aTuaB0PNfZUqUKMFCmrJH8/YzG4jMK0sRiZuU5bt/1ovIDwaUnFIecVieKvFmk+C9EudX1m/i06wtl3yTzNhQPT3J6ADkngVo2oq7OSEJVJKEFdvZLdl/U4LS70+4hvkiks5I2SZZsFGQjkEHjGM5zX5I/G7SPCmifErWLXwXqH9o6CsuYnUEpGx+9Gjfxqp4Ddx69T6l+0h+11qnxWln0Pw602keEwSrc7Zr0eshH3U9EH454A+cq+GzbHUsS1Tpq9uv8Al5H9LcC8NYzKIyxeKm4ua+Douzl5+m3UKKKK+cP1wKKKKACrui6Lf+ItUttN0y0mvr+4cRw28CF3dj2AFdB8M/hb4i+LPiOLRvDti1zOcNNO3EMCZ+/I3YfqegBPFfpP8BP2a/DvwQ0sSQoNS8QzoBc6pKmGPqkY/gT26nuTxj1sDl9TFyu9I9/8j4TiTizC5DT9mvfrPaK/OXZfizzn9mv9jWw+Hy2viPxlFFqfiMYkgs+Hgsj1B9HkH97oD0zgNX1OMYwKXkdaT8a++w+Hp4aHJTVkfy5meaYrN8Q8Ti580n9yXZLoh1LRSV0nlBgUtUpNQt7e4hgkuIo5piRFGzgM5AyQo74AJ47VczxQNprcWiiigQUUUUAFFFFABRRRQAUUUUAFFFFACZ5rkvil8ONH+LngDWvCWvQ+dp2p27QOQPmjbqki+jKwVh7gV1vWjn1ojJwkpRdmgP58fit8Ntc+CPxM1jwrq4a31TSLnak8eVEi/ejmQ9cMpVh359RX7C/sRftHR/tEfCC1ub+dW8V6NtsdXjz8zuB8k+PSRQT/ALwcDgV5X/wUy/Zt/wCFi/D9PiHolrv8Q+G4iL1I1+a5sMksfcxEl/8AdMntXwJ+yN+0Ddfs6/GHTtdd5G0G7IstYtk532zEZcDuyHDj1wR0Y197VUc5wCqR/iR/PqvmXuj92aKpaZqVtrGn21/ZTx3VndRLNDPEwZJEYAqykdQQQc1dr4LYgKKKKACiiigAooooAKKKKACiiigBBzX5y/8ABVL9nsXFrp/xZ0a1/eQ7NP1wRr1QnEE5+h/dk+8Y7V+jVYPjbwjpnj7wnq/hvWYBc6XqlrJa3EfqjqQSD2IzkHsQDXbgsVLB141V039Oo1ofzt0V2/xp+Fmp/BX4neIPB2rAm40y5Mcc23AnhPzRyj2ZCre2cdq4iv12nUjUgqkXdM0ClR2jdXUlWU5BHUGkoqwP3A/Yl+Pi/H34G6XqF5cCXxJpWNN1ZSfmaVFG2U/9dE2tnpu3AdK+gulfit+wD8fj8EPjlZW2oXPk+GvEmzTb/c2Ejct+5mP+65wSeiu5r9qAeBX5Vm2D+p4lqK92Wq/y+Rm1YdRRRXjiCiiigAooooAKKKKACiiigAooooAKKKKACiiigAooooAKKKKACiiigAooooAKKKKACiiigAooooATOKKCM4rl/iT480z4YeBdd8V6xJ5enaTaPdS4OC+0cIv+0xwoHckURi5NRjuwPgf/AIKr/H3bHpPwn0m45bZqeteW3b/lhCf1kIPpGa/N2ul+JPj7VPij4813xZrMvm6lq109zLzkJk/Ki/7KrhQOwUVzVfrmX4VYPDxprfr69TVKwUUUV6IEtrazX11DbW8TzTzOI44o1LM7E4AAHUk1+6X7IvwKh/Z9+CWjeHZI0GtXC/bdWlXB33UgG5c9wgCoPUJnvX54/wDBM74Af8LL+Lj+NNUtvM0HwmVmiDr8s183+qHvswZDjoQnrX68Yr4LiDG80lhoPRav17EyfQdRRRXx5AUUUUAFFFFABRRRQAUUUUAFFFFADR61+Pf/AAUe/aP/AOFu/FU+E9HuvM8LeFpHtwY2ylzedJZPcLjYv0Yjhq+8P27/ANoofAP4M3A0258rxXr++w0sKcPCMfvbgf7ikYP95k7Zr8j/AIIfCbVvjr8UtD8IaVuE+oz/AL+5I3C3hHzSyt7KoJ9zgdSK+vyPCRgpY2role36v9Ckup9of8Et/wBm4anqNz8WtctSbe0Z7PQ45V4eXGJZx7KCUU+pfuor9NR0rA8C+C9K+Hng/SfDWiWwtNK0u3S1t4h1CqMZJ7seST3JJ71v5r57H4uWMryqvbp5ITdxaKKK4RBRRRQAUUUUAFFFFABRRRQAUUUlADT0oJx/9agDH1rwr9qv4/RfBfwQ1vYTKfFGpq0VlHwTEOjTMPRc8Z6tjqAaxrVYUIOpN6I7sBga2Y4iGFw6vKTsv835I8N/bk/aG+3TyfDrQLn9zGwOsTxN95hysAPoOC3vgdmFfGNSXNzLe3MtxcSPNPK5eSSRizOxOSST1JNR1+aYvEzxdV1J/LyR/YuR5NRyPBQwlLdat/zPq/8ALyCiiiuM98KAcUUUXFyp9BdxHc/nVm11W9sTm2u57c+sUhX+RqrRVczRDpU5Kzijo7X4keLbIAW/ifWIMdPLv5V/k1a1r8dPiHaAKnjbXmA7SahI4/8AHmNcNRWirVY7Sf3nFPLsHUd50Yv1iv8AIs6jqE+rX015dSebcTOXkk2hdzHqcDjJqtRRWW+rPQSUVZbBRRRSKClR2jcMrFWByCDgg0lFAmk1Zn1r+zz+2/qHhUW+g+PHl1PSRiOHVgC89uP+mneRff7w/wBrgD7v0HX9P8TaVbalpV7Bf2FwgeKe3cOjr6givxbr7v8A2AfAPifS9E1HxJfX9za+Hb3KWelsf3c7A/NPg/dxjaCMbuc8AZ+uynH16k1QmuZd+q/4B+DcdcMZfhKDzKhJU5X1j0k32XR9ex9k0UUV9efgwUUUUAFFFFABRRRQAUUUUAFFFFABRRRQAUUVzfjzx5oXwy8K6h4l8TalDpOi2EZlnuZ2wAOwA6sxOAFGSSQACTQBZ8W+LtH8BeHdQ8QeINRg0rRrCIzXN3cttSNR/Mk4AA5JIABJr8aP21f25da/aS1iXQdCefR/h5aS5hsydst+yniafH5qnRepyeRi/tkftoa/+0/4mNnambSPAljKTp+k7sNMRkCefHDSEdByEBwMnLN2X7Dn7Bmo/H6/t/F3i+GfS/h7byZVeUl1VlPKRnqIwRhpB7qvOSsN30RolbVnPfsYfsPa7+0xrSazqwn0X4fWkuLnUduJLxgeYbfPU9i/IX3PFfsz4G8DaF8NvDFh4c8NaZBpGi2EYjt7W3XCqO5J6sxOSWOSSSSSTV/QPD+m+FtFstI0ixg03TLKJYbe0towkcSAYCqo4ArTqkrEt3CiiimSFFFFABRRRQAUUUUAFFFFABRRRQAUUUUAFFFFABRRRQAUUUUAFFFFABRRRQAUUUUAFFFFABRRRQAUUUUAFFFFABRRRQAUUUUAFFFFABRRRQAUUUlADT8or82P21/jS3xE+Ib+HtPuN+haC7Q/Kflluekj++37g+jEfer7J/ah+Lv/AAqH4VahqFtIE1i9/wBC08Z5Erg/P/wFQzfUAd6/Kl3aV2d2LOxyWJySa+UzvF8qWHi99X+iP2/w5yNVak80rLSOkfXq/ktPmxKKKK+NP6ECiiigAooooA/Tr9h65E/7O+goOsM10p/7/u3/ALNXvtfMf/BPzUhe/BS4t882mqTREfVUf/2evpsGv0/Avmw1N+SP4v4jj7POMVH+/J/e7hxijJoPWs7XNZtfD+k3mpX0ywWlpC88srnhEUEsT9ADXa3ZXZ87GLk1GKu2fP37afxyPw18DDQdKuPL8Qa2rRqyH5re36SSexP3VPuxH3a/Nvqa7X4x/Ey9+LfxD1XxHdswSeTZbQsf9TCvEafgOT6kk964qvzfMcW8VXbXwrRf15n9e8J5HHJMujCS/eS1k/Pt6Lb72FFFFeWfahRRRQAUUUUAFFFFABRRRQAUUUUAFFFFABX6X/sXfCSH4e/Cy01ieALrWvot3M7D5liOTEg9BtO4+7H0FfmgvBFfsf8ADTUrPV/h94bvbAr9im0+B4dp4ClBgfh0r6fI6cZVZTe6WnzPxrxLxdalgqNCGkZyfN8lovxv8jqKWiivtj+cQooooAKKKKACiiigBp4Ga8l/as1tNB/Z/wDGVwxx5tp9lHuZWWL/ANnr1o8/Svk3/goZ4z/sr4daN4dikAm1a886Rc/8soRk/wDj7R/ka4cbUVLDzl5P8T6Lh3CvG5thqKX2k36LV/gj8+6KKK/MD+0EFFFFAH6c/sYfEf8A4Tz4L6dbzyeZqOisdPm3dSqgGNvpsKjPcqa98Ir87P8Agn/47Ph/4qXvh2aQC21y1IRSes0WXX/xwy/pX6JkjFfpOW1/b4aMnutH8j+QOMMtWWZxVpxVoy95ej/yd0PopBS16h8YFFFFABRRRQAUUUUAFFFFABRRRQAUUUUAFFFFABRRRQAUUUUAFFFFABRRRQAUUUUAFFFFABRRRQAUUUUAFFFFABRRRQAUUUUAFFFFABXkP7SH7NHhH9pjwU+ieI7cQX8IZtO1iBR9ospCOqn+JTgbkPDAdiAR69RQB/PX8fP2f/F37OPjubw54otDGcmSy1GEE297EDxJG35ZU8qeCK+4f2Df+CiBB0/4dfFXUvl+W30nxLdP07LDcsfwCyn6N/er7t+OPwK8KftBeBbnwx4ssRc2z5e3uo8CezlxgSxN2YfkRkEEHFfiP+0x+zD4s/Zi8bvo+uxG60q4LPpmtQoRBeRj0/uuMjchOR7ggmNjVNS0Z+/gYMAQcg9CKdX5W/sE/wDBQd/CTaf8OPifqBk0M7YNJ1+5fJsuywzsesXZXP3Oh+XlP1NikSaNZEYOjAMrKcgj1FUnczasS0UUUxBRRRQAUUUUAFFFFABRRRQAUmKWigBmQOKUZANNyeTxXhP7RH7U+hfBW0k0+yMer+K5E/d2Kt8kGRw8pH3R3A6n2BzWNatChBzqOyR34DA4jMq8cPhYOUn0/V9l5nc/Fr4zeHPgx4dfVNeuwsrgi2sYiDNcuP4UX8sseBnk9K/NX43fH7xL8cNb+0apM1rpUTE2mlQsfKiHqf7746sfwwOK5Lx149134keIrjW/EF/Jf30x+85wsa9kReiqOwFc/XwePzOpinyQ0h27+v8Akf05wxwbh8kiq9e06769I+S/z3CiiivEP0gKKKKBbbhXsPwC/Zp8RfHLUxLEjaZ4bhfbc6pKnB9UiH8b/oO56A+i/s1/sa3/AI/a18R+MoptO8PHEkNgcpNeDqCe6IfXqR0wCGr9ANE0Wy8PaXbadp1pFZWNsgjit4ECoijoAB0r6bL8plVtVr6R7dX/AMA/HOKuOqeC5sHljUqmzlul6d3+COd+Gnwu8PfCfw5Dovh6zFrAvMkp5lnfHLu38TH8h0AA4rsR3zRnn3oPPvX2sYxhFRirJH861q1TETdWrJyk9W3q2IDn/GlHH1o2/Nmua8b+PtA+G+iTav4g1KHTbKP+KU8u3ZVUcsx9ACaJSUVzSdkTTpzrTVOnFuT0SWrZ0pIUZzwK+bfj7+2XoHwwFxpHh8xeIPEq5RlRv9HtW/6aOPvEf3F54OStfOfx7/bU1/4jfaNH8LGbw/4ebKvKrYurlf8AaYfcU/3VOfUkHFfNBJJyeTXymNzm16eH+/8AyP3Hhzw9lPlxObaLpBf+3P8ARff0O61X42+Mtb8f2njG91qebW7OYTW8hOI4cHOxEHAQ9Co6gnOcmv09+CfxY0/4x+AbDxBYlUlceVd2wOTBMoG9D7cgg9wQe9fkRXtX7K/x1l+C/j9BeSt/wjeqFYL+PqI+fklA9VJOfVS3fFedluPnRrWqu8Zb+vf/ADPruMOFqWYZep4KCU6K0SVrx6r9V/wT9TcZpAcVDa3Md7BHNC6yRSKHV1OQQeQQe4qc8198fy601oxaKKKACiiigAooooAKKKKACiiigAooooAr3NtHdwSQTIssUilHjcZVlIwQQeor8Rf22P2dZP2ePjJeWVlAy+FtX3X+jyfwrGT88OfWNjj12lCetfuDXg37ZX7PUP7RPwa1DSLeJP8AhJNOzfaPM2AfPUcxE/3ZFyp7ZKk/dr2cqx31PELmfuy0f+fyGnY8D/4JfftHf8Jd4PuPhfrl3u1bQ4zPpTSN801mT80Y9TGx4/2WAHCGvvXvX89nw38e678FfiVpPibS99nrOiXe8wygrnBKyROOuGXcjD0Jr95/hZ8R9J+LXw+0Lxdoknmadqtss6AnLRt0eNv9pWDKfdTXXneC9hW9vBe7L8/+DuNo62iiivmyQooooAKKKKACiiigAooooAKKKKAPgj/gqZ+z9/wlHgux+J2kW27U9CAtdTEa8yWbN8jn18t2/KRieFr8s6/ox1/Q7HxPoeoaPqdsl5p1/byW1zbyDKyRupVlPsQSK/Bb9of4O3vwH+L/AIh8HXe+SGzn32dw4/19s/zRP6ZKkA46MGHavvuH8Z7SDw03rHVen/ALizzeiiivrygBwcjrX7ZfsH/HwfHX4F6c9/cef4l0Hbpmp72y8hVf3Ux9d6Yye7K/pX4m19I/sEfHk/A7476ct9c+T4b8QbdL1EM2ETc37mY9hscjJ7Kz14WcYP63hm4r3o6r9V8xNH7ZUUgbIzS1+XmYUUUUAFFFFABRRRQAUUUUAFFFFABRRRQAUUUUAFFFFABRRRQAUUUUAFFFFABRRRQAUUUUAFFFFACdK/OL/gq18ePKt9H+FWl3HzSbdU1jYf4QT5ER/HMhB9Iz3r7/APG/jDTfAHhDWfEury+RpmlWsl3cP32IpJA9ScYA7kgV+A3xW+IupfFn4i6/4v1Zs32r3b3LJnIjUnCRg+iKFUeyivpshwnt67rSWkfz/wCAUkcpRRRX6OWFT2FhcapfW9naQvcXVxIsUUMa7md2OFUDuSSBUFfZn/BMj4Df8LG+L8vjTU7bfofhQLNFvHyy3zZ8oe+wBpOOhCetceMxEcLQlWl0B6H6M/ss/BK3+AHwV0HwqqJ/aQj+1anMnPm3cgBkOe4XhAf7qLXrpGaAe1HevyCpUdWbnPd6mQtFFFSAUUUUAFFFFABRRRQAUUUUAN6mq97eQafaz3VzKkFtCjSSyyMFVFAyWJPQADrVnHNfEX/BTj9ocfD34bxfD7R7rZrvidD9rMbfNBYA4bPp5rAp7qJPaunC0JYmtGlDqNHwR+2B8f5/2iPjPqmuxSP/AGBZk2OjwtkBbZCcOR2ZyS57jcB/CK++/wDgmZ+zn/wrn4ayeP8AWbXy/EHieNTa+YPmgsAcpj08wgOfVRH718FfsbfACX9ob41aXo1xEx8O2GL/AFeUZA+zoR+7z6yNhPXBY/w1+41taxWNvFBDGsMEShI441CqigYAAHQAV9XnWIjhqMcDR0VtfTovnuyn2LNFFFfFkBRRRQAUUUUAFFFFABRRRQAUUUUAFFFIaAGHPbrX5eftaeEvHum/E7UNY8YwNLb3chWxvIMtbeSM7IlP8JUdVODnJ5zk/qIvIBrH8T+FtL8YaPc6VrFjDqFjcLskgnQMpH9COoI5B5FebjsJ9cp8nNZr7vmfWcNZ6+H8Z9Y9mppqz7peT/q5+MVFfU/7Qn7FOqeCPtOveCkn1jQQS8lgPnubUd9veRB/30O4OCa+WCCpIIwR2r8+xGGq4afLUVj+rMqzjB5xQVfCTv37p9mun9WCiiiuU9sKKKKACivXfgl8MPBHxXuE0fU/Ftx4W8QSNthW4t0lguM9Ajblw3baevYnOB7ndf8ABN68UbrTx3DPnoJNNK/ylNejSwGIrw56Ubr1X+Z8ljuKcry6u8NjJuEvOMrPzTSs18z4vor6xvv+CdnjGLP2TxHo0/p5olj/AJI1YV3+wF8TLfPlzaJc4/55Xcgz/wB9Rim8sxcd4Mzp8YZFUdo4lfO6/NI+a6K94vP2Ivi3a58vQbe7/wCuN9CM/wDfTCsK8/ZN+LNiD5vgy7OP+eU0Mn/oLmsXgsTHem/uZ6MOIcoqfBioP/t5f5nklFd7e/AP4kafnzvBGuNjqYrF5P8A0EGsW6+G/i2wz9p8L6xb46+bYSrj81rJ0Ksd4v7juhmWCq/BWi/SSf6nOUVYutNu7FttxazQN6SxlT+taPhDwjqnjrxLp+haRbtcajfSiKKMdB6sT2UDJJ7AE1mqcpPlS1OmpiaNKDqSmlFK7fSyPRf2aPgVdfG/x5HbSpJF4esSs+o3I4+TPyxKf7z4I9gGPbB/UvStLtdE062sLKCO2s7eNYooY12qiKMBQOwAFcZ8FPhNpnwa8DWWgaeA8oHmXV1tw1xMQNzn24AA7AAV3/bng1+i5fglhKWvxPf/ACP5L4r4hnn2Ncou1KOkV+bfm/yH0UUV6p8SFFFFABRRRQAUUUUAFFFFABRRRQAUUVzXj/x7oXwy8I6n4m8S6jFpWjafEZZ7qY8AdlA6sxOAFHJJAHJoAb8Q/iFoHwr8Ial4n8T6lFpWjWEZkmuJj+SqOrMTgBRySQBX4nftgfth+IP2o/FuB5uleDLCQ/2Zo27r286bHDSkfgoOB3LN/bB/bA1/9qPxhx52l+DNPkb+y9I3fh582OGlYfgoOB3LevfsFfsEz/GO6tPH3j60ktvA8L77LT5AVfVmB6nuIQRyf4ug4yahu+iNErasg/YR/YFuvjVcWnjrx3ay2fgSF99rZNlJNWYHt3WEEct1bovcj9dtN0210bT7axsbaKzsraNYYLeBAkcSKMKqqOAAAAAKfZWcGm2kFrawR29rAixxQxKFSNAMBVA4AAAAAq1VJWIbuFFFFMQUUUUAFFFFABRRRQAUUUUAFFFFABRRRQAUUUUAFFFFABRRRQAUUUUAFFFFABRRRQAUUUUAFFFFABRRRQAUUUUAFFFFABRRRQAUUUUAFFFFABRRRQA0jmk70vQVxnxf8ew/DX4ba/4klK5srZmjVujyn5Y1/Fio/GonJQi5S2RrQozxFWNKmryk0l6vQ+Bv23/iofHnxYk0W0m36X4eVrVQDw05IMrfgQqf8APrXzrU19ezajez3dzI01xPI0skjnJZmOST7kmoa/LsTWliKsqsup/a2U5fTyvA0sJT2ikvV9X83dhRRRXMewFFFFABRRRQB92f8E4dZEvh7xlpJPNvdQ3QH/XRCp/9FCvsnPNfnb/wT58Stpfxb1PSWbEWp6cxA9XjdSP/AB0vX6Jjmv0XKZ8+Ej5XX4n8lcdYZ4fPaz6StJfck/xTEHXNfJ/7fvxRbw74HsfCNlNsu9bk8y5CnlbeMgkH03NtHuAwr6xJAFflP+1d48bx/wDHHxFco5e0sJP7Ot+cgLFlWx7F97f8Cqc1xHscM0t5af5mvAmVrMc3jOavGmub59Px1+R5DRRRX54f1gFFFFABRRRQAUUUUAFFFFABRRRQAUUUUAFFFFABX1b+yJ+1XD8PEg8GeLJinh+SQ/Y9Qc5FmzHJR/8ApmSSc/wknPB+X5Sorqw+IqYWopwZ4mb5Rhs7wssLiVddH1T6NH7WWd7BqFtHcW0yTwSqHSSNgyspGQQRwQR3q1g5r8t/gD+1R4k+Ct1DYyl9a8MFv3mnSv8ANECeWiY/dPfb9088AnNfo98PfiPoXxS8N2+t+Hr1byxl4YdHifujr1DD0+hGQQa/QMFj6WMj7ukuqP5Y4h4XxmQVP3vvU3tJbej7P+kdZRRRXpnxwUUUUAFFFFADC23J7V+W37X3xK/4WN8Z9TFvJv03SP8AiXW+D8pKE+Y34uW57gLX3h+038Vk+EXwp1TU4ZhHqtyv2SwGfm85wQGH+6Nz/wDAcd6/KR3aR2diWZjkknJJr5PPMTpGhH1f6H7l4a5Q5VKmZ1Fovdj+r/JfNiUUUV8cf0CFFFFAHUfC/wAVv4H+Ivh3XlYxrY30UshHeMMN4/Fdw/Gv2Jt5BNAjqchhkEdDX4nDg1+vPwI8RN4q+D3hHU3bfNLpsAlb1kVAr/8AjwNfXZBU/iUvR/1+B+C+J+EX+z4xLvF/mv1O/ooor68/BgooooAKKKKACiiigAooooAKKKKACiiigAooooAKKKKACiiigAooooAKKKKACiiigAooooAKKKKACiiigAooooAKKKKACiiigAooooAKKKKACuI+Lnwi8M/G/wADX/hTxXp63+mXQyrDiW3kAO2WJv4XXPB+oOQSD29FAH4IftVfspeJ/wBl3xqdP1JW1Hw7eMzaVrcaYjuUH8Lf3JFGMr+IyDmvo39gb9v+T4eyWHw4+JF+0vhZiIdL1q4bLaaegilJ6w9g38H+7939Mfin8LfDfxn8E6j4U8V6amo6RergqeHicfdkjbqrqeQR+oJFfiJ+1h+yf4k/Zc8bmwvg+o+Gr1mbStaRMJOg/gfssqjGV/EcGotY1TUtGfvNDPHcRJLG6vG4DK6nIYHoQamr8n/+Cf8A+30/w/lsPht8Rr8v4YdhDpWtXDZOnE8CGVj/AMsfRj9zp937n6uRSrLGrowdGGVZTkEetUnczasSUUUUxBRRRQAUUUUAFFFFABRRRQBh+LtO1HV/Dep2Wk6g2lalPbvHb3yIHMEhHyvtPBwa/Ib4i+Gde8I+NNV0vxKs39tQzt9okncuZSTnzAx5YNncG75r9kunH614B+1f+zpD8ZfC/wDaelQpH4t01CbZxgfaY+phY/mVJ6H0BNeHmmDliqalDePTufpPBHEFPJsY6WISVOpZOXWL6O/bv95+ZNFS3dpNYXU1tcxPBcQuY5IpFKsjA4IIPQg9qir8+2P6ojKMo80Qooro/APw9174m+I4NE8PWMl9ey8nbwkSd3duiqPU/TqQKuEXNqMVdsyrVqeHg6tWSjFatvRJGJp+n3WrXsFnZW0t3eTuI4oIELvIxOAqgckmvvD9mr9i228LNa+JPHcEd7rAxJbaUcPDbHqGk7O/t90e5xj0r9nr9lzQfgpp6Xs6Jq3imVcT6g6cRZHKRA/dXsT1bvgcD3PAGPavtMvylUrVa+su3Rf8E/nTirjqpj+bB5a3Gns5bOXp2X4sVECKABgD0p1JRX0x+PDetGcLzxWD4x8caJ8P9Dn1fX9Sh0zT4R80s7YyeyqOrMewAJNfBPx7/bZ1rx4bjRvB3n6BoTZV7vO26uB9R/q1PoDk9zyRXn4rHUcJG83r26n1GScOY7PqnLho2it5PZf5vyR9G/Hz9sPw58KBcaVo5TxB4nXKm3if9zbN/wBNXHcf3Bz67etfn58RPif4l+KuuvqviTU5L2fnyovuxQL/AHY0HCj9T1OTzXKMxYkkkk8kmivhcZmFbFvV2j2/rc/pfIOFcDkUOamuap1m9/l2Xkvm2FFFFeYfaBRRRQB95/sL/H3+3tKHw/1y5zqNjGX0ySRuZoR1j9ynUf7P+7X2EP1r8qv2dfgv46+IXi2w1bwsH0mDT7hZTrcykRQlTnC/89G/2B684Br9TrZZEt4hK6vIFAZlXaCe5AycfTJr9DymtVqULVFts+6P5R45wOCweaOWDmnz6yivsv8A4O9i1RRRXtH50FFFFABRRRQAUUUUAFFFFABRRRQAUUUUAfkr/wAFNv2dP+FefEaL4h6Pa7NB8TyEXgjX5YL8DLZ9PNAL/wC8JPat/wD4Jc/tF/8ACM+Krv4Wa1dbdM1mRrrSGkbiK7C/PEM9BIq5H+0mBy9foX8cvhNpfxw+F+u+DtVAEWoQEQ3BXJt51+aKUe6sAfcZHQmvwj1rSPEHwg+IdzYXHm6T4k8Paht3xnDQzxPlXU9+QCD3GDX3WX1I5ngZYSo/ej/Sfy2ZotVY/oaxz7UvevJ/2YvjfZftA/B3Q/FcBjS/dPs2pWyf8sLtABIuOwOQy/7LrXrBr4epTlSm4SVmtDMWiiipAKKKKACiiigAooooAKKKKAEr4Z/4Kj/AT/hNfhxZfETS7bfq3hr91fbB80ti7dT6+W53ewdz2r7mzVDW9Is/EOj32lahbpdWF7A9tcQSDKyRupVlPsQSK6sJiJYWvGrHp+XUa0P5zKK9I/aJ+D958CfjB4i8H3Qd4bS4L2U7j/X2z/NE/wBSpAOOjBh2rzev1+nUjVpqcXo9TQKAcHNFFaAftr+wj8dv+F5/AfS5r6487xHomNL1Pecu7Io8uU+u9NpJ7sH9K+jRX4u/8E8vjp/wpz492On31x5WgeJ9ul3m44RJSf8AR5T9HO3J6LIxr9oga/Ks2wn1TFNR+GWq/wAvkZtWFooorxxBRRRQAUUUUAFFFFABRRRQAUUUUAFFFFABRRRQAUUUUAFFFFABRRRQAUUUUAFFFFABRRWfrmsWfh7R77VdRuEtbCxge5uJ5DhY40UszH2ABNCV3ZAfBn/BVj45/wBieFNH+F+mXG271crqOqBG5W2Rv3UZ/wB+RS3/AGyHrX5f16D8ffixefG74u+JfGV5vVdQuibaFznybdflhj/BAucdTk968+r9ay3CrB4aMOu79X/VjRKwUUUV6YyW0tZr66htreJ5riZxHHHGMs7E4AA7kmv3c/ZQ+CUPwB+COgeGDGg1Vo/tmqSLzvu5ADJz3C4VAfRBX5s/8E1fgV/wtD43L4n1C38zQvCQW9O4ZWS7JP2df+AkNJ9Y19a/YavguIcXzTjhovbV+pMn0HUUUV8eQFFFFABRRRQAUUUUAFFFFABRRRQBjeLPE2m+DPDWp69q9ytppem20l3czt0SNFLMffgdO9fgt8efi7qXx2+LGv8AjHUSytfzkW1uTkW9uvyxRD6KBnHU5PevvX/gqj+0H/ZWiaf8KdHucXOoBb/WTG33YA2YYT/vMN5HXCJ2avm3/gnr+z5/wuv412+qalbeb4Z8LlNQvN65SabP7iE+uWUsR0KxsO4r7bKaMMFhZ42t1Wnp/wAFlrRXP0H/AGC/2ef+FDfBa0k1G28jxT4g2ahqe5cPECP3UB/3FPI7M719L96OAKWvjq1WdepKrPdkBRRRWQBRRRQAUUUUAFFFFABRRSE4BNAGH4q8V6V4L0O61fWr+LTtOtl3yzzNhQPT1JPQAck8CvlLxZ/wUY0ix1GSHw94TuNVtFbAury6Ftv9wgRzj6kH2rxf9sz41XnxE+JF54etbo/8I7oczW8cKt8ss68SSN6kHKj0AyPvGvnmvjcfm9RVHToOyXXuf0DwxwFhKuEhis0Tk5q6jdpJPa9rNv56H6S/B/8Abc8JfEvWLbR9TtJvDGq3LBIFuJRLbyOeiCQAYY9gygHoDk4r6PDbhmvxMVijBlJVgcgjtX6ffsf/ABen+Kvwsh/tGYz61pL/AGK7kc5aQAZRz7leCe5VjXdleZSxLdKr8XR9z5vjTg+jk9OOOwF1TvZxbva+zT3t016nvNFFFfSH5EMIByCMj3r5n/aF/Y30X4ni51zwyIdD8Ttl3Crtt7xv9sD7rH+8Bz3B6j6Y70v86wr0KdeHJUV0ell2ZYrKq6xGEm4yX3NdmuqPxk8Y+Ctb8Aa9caPr+nzabqEJ+aKYdR2ZT0ZT2IJBrEr9e/ir8GvDPxi0BtN8Q2AmZQfs95HhZ7Zj/Ej9u2Qcg45Br85fjv8AsyeJ/glevcTIdV8Ou+IdVgQ7VyeFlXnY36HsT0Hw2Oyuphbzp+9D8vX/ADP6X4a41wucpUMTanW7dJej/R/iePUUUV4R+lACVIIOCO4r6r/Z5/bX1LwWbXQPG7y6toYIjj1Ll7i2Hbd3kQf99DtngV8qUV1YfFVcLPmpux4ma5Ng85oOhi4X7Pqn3T/rzP2f8PeJNO8W6Rb6ppF7DqGn3C74ri3cMrD6j8iOoNa1fkr8Fvj94o+COr+fo9z9p0yVwbnSrhiYJh3I/uNj+Ic9M5HFfo38GPj/AOF/jdpIn0m48jUo1ButMnIE0B9cfxLnow49cHivvMDmNLFqz0l2/wAj+ZOI+EMZkUnUXv0ukl08munrsz1KkwPSlor1z4IbsX0H5UnlIeqL+VPooHcryWkMqkNEhB6grmqsWgabbXQuorC2juACBKkKh8HryBmtDPvRkipsmUpzSsmLilooqiAooooAKKKKACiiigAooooAKKKKACiis7XNc0/wxo97q2q3kOn6ZZQtPc3Vw4SOKNRlmYnoABQBT8YeLtH8AeGtR8Q+INQh0vRtPhM9zdzthY1H6kk4AA5JIABJr8T/ANs79sfWv2oPFxtrQzaZ4F06U/2bpZbBlPI+0TAcGQjOByEBwOSxbY/bj/bU1H9pTxQ2iaHLNYfDzTZibS2OUa+kHH2iUfntU/dB9Sa3f2C/2HLr4/axD4x8XW0tr8PbGX5Y2yj6tKp5jQ9RGDw7j/dXnJWG76I0StqzW/YH/YQm+NF9a+PPHVpJb+A7aTdaWUgKtq8inp6iEEYLfxEbR3I/Xixs4NNs4LS1gjtrWFFiihhUIkaAYCqBwAAAABTNN0210bT7WxsraKzsraNYYLeBAkcSKMKqqOAAAAAKu1SViG7hRRRTEFFFFABRRRQAUUUUAFFFFABRRRQAUUUUAFFFFABRRRQAUUUUAFFFFABRRRQAUUUUAFFFFABRRRQAUUUUAFFFFABRRRQAUUUUAFFFFABRRRQAUUUUAFFFFADccmvjv/goh47+w+FvD/hSCUiS/na7uFU8+XGMKD7Fnz/wCvsTOBX5gftreLv+Ep+PWrRI26DSoYrGM54yo3v+TyMPwrxc3reywzS3lofofAeAWNzqEpLSCcvnsvxd/keEUUUV+eH9YBRRRQAUUUUAFFFFAHof7Pni7/hBvjP4S1cvtiS9SGVicARy5icn6K5P4V+uSHein1FfiWrFWBBwRzX66fAfx4PiP8JvDeumQSTz2qpcHPPnJ8kn/jysfoRX2GRVtJ0X6/o/0PwHxOwDU6GPiu8X+a/U6zxTqy+H/DWq6k67ls7WS4I9QqFv6V+Ml5dS313PczOZJpnaR3PVmJyTX6+/GaOSf4TeMIoM+c+kXapjruML4r8fD1rPP27016/odHhfCKhiZ9bxXy1Ciiivkz92CiiigAooooAKKKKACiiigAooooAKKKKACiiigAooooAK+hf2I/iDf+E/jRp+ipK50vXA9vcwZ+XeqM0bgeoIxn0Y189V9UfsFfCi58Q+PpfGl1GV0rRVeOBz0luXXbgeoVGJPoWSvRy6M5YqHs97/h1/A+Q4rqYelk2IeK2cWl/ie1vO9j9DxS0g6Utfph/HYUUUlACEc+gqKSZIImkdwqKMsxOABT2OFye1fE/7Y/7U0JtrzwF4QuxI8mYtWv4W+VR0aBGHUnoxHQfL3OOTE4qGFpuc/l5nuZNk+IzrFxw2HXq+iXVv9DxT9rX43j4w/EV49PnMnh3SS1vZYPyytn95L/wIgAf7Kr0ya8Ooor80r1pV6jqT3Z/YuW4CjlmFp4SgrRirf8F+berCiiisD0gooooAK/Tz9iHVTqP7POgxMdzWk1zBn285mH6MK/MOv0Z/4J9zmX4K3ak5EeqzKPb5Iz/WvocjdsS13T/Q/KPEiCllEZPpNfk0fT9FFFfeH8xhRRRQAUUUUAFFFFABRRRQAUUUUAFFFFABRRRQAUUUUAFFFFABRRRQAUUUUAFFFFABRRRQAUUUUAFFFFABRRRQAUUUUAFFFFABRRRQAUUUUAFFFFABXG/FT4WeG/jR4J1Dwp4q09dR0m9XBVuHicfdkjb+F1PII/UEg9lRQB+B37Vf7K/iT9l7x4+l6iHv/D94zPpOsqmI7mMfwt/dkXIDL9CMgg19R/8ABPb9vU+GJNO+F/xG1HOjOVg0XW7p/wDjzPRbeZj/AMsjwFY/c6H5cbP0V+MHwh8NfHPwHqPhPxXYreaZdjKuMCW3lAO2WJv4XXPB+oIIJB/Db9pr9mvxN+zJ8QptB1tDc6bOWl0vV40IivYQeo/uuMgMmcg+oIJjY1T5tGf0ABgRxyKdX5pf8E7P28Dc/wBm/Cr4i6jmX5bfQdaun+92W1lY9+gRj7Kf4a/SyqTuZtWFooopiCiiigAooooAKKKKACkIyKWkoA+MP21v2aRqlvcfEDwza/6ZCu7VrSJf9agH+uUD+JR971Az1Bz8L1+2TxrIhRxuVhgg96+SPEH7BOkax8XH1aK+Fh4Mn/0iXTIARMJSfmiQ4wsZ656jO0DoR8rmOVSq1FVoLfdfqft3CPG1LA4WWDzOTtBXi93ZfZ/yPlX4G/s+eI/jjrIi0+I2ejxOBdapMh8qLuVX+++P4R6jJA5r9KfhR8HPDnwb8Ox6XoFoIicG4u5MNNcuP4nbv3wBwM8AV0nhjwxpng/RbbSdGsotP0+2TZFbwrtCj+pPUk8knJrY6mvTwOX08Ir7y7/5HxXEnFmLz+fJ8FJbR7+b7v8ABdA4Ao5o6ms7XddsfDel3Go6ldxWVlboZJZ53CoijqSTXrNpK7PiIxc2oxV2zQJwMjtXgPx7/a38M/CFJ9NsGTXfE+CPsUD/ACW7esrjp/uj5vpnNfO/7QX7b2q+LXudD8CyTaRo5zHJqf3Lm4H+x3iU/wDfR/2eRXyi7tK7O7F3Y5LMckmvlsdnChenh9X3/wAj9r4b8P51+XFZtpHdQW79X09N/Q6/4l/FnxP8W9bbU/EepPduCfJtk+WCBT/DGnQduepxyTXH0UV8fOpKpJym7tn77h8NRwlONGhFRitklZIKKKKg6Qoor0j4O/APxX8atUEOjWfk6cj7bjU7gFYIvUZ/ib/ZXJ6ZwOa1pUp1ZKEFds4sXjMPgKMq+JmowW7Z5/YWF1qt7DaWdtLd3U7iOKCBC7ux6BVHJPtX2V8Af2E3uTba58RQYo+JItDif5j6ec46f7qnPqRyK+hfgh+zT4V+CdoklnB/aOuOm2bVrlQZG9Qo6IvsOT3Jr14EZr7LBZPGnapX1fbp/wAE/nziPj+ti+bDZXeEOsvtP07L8fQo6To9loOnwWGn2sNlZwIEjggQIiKOgCjgCr46+1B/SjjFfSpJaI/HW3JuUndsdRRRTEFFFFABRRRQAUUUUAFFFFABRRRQAUUUUAJX5s/8FUf2eNklj8W9GtjtbZp+uBF79IJz+kZPtGPWv0m6Gue8e+C9L+Ivg7WfDGtQfaNL1W2e1nTvtYYyD2YHBB7EA124LFSwleNVbdfTqNaH5Nf8E3f2hD8JfjCvhXVbry/DfitktW3t8kF4OIJPbcSYz/vKT92v2G61/Pj8Xfhpq/wV+J2u+E9U3Jf6RdGNJ1BUSp96OVfQMpVh9a/ZD9ir9oBP2gPgjpmpXc4k8R6XjTtXUn5mmRRtl+ki4bPTcWA6V9DnuFjLlxlLaW/6Mcu57/RRRXyJIUUUUAFFFFABRRRQAUUUUAFFFFAHwj/wVM+A3/CW/DzTviPpdvv1Pw6RbX+z70lk7cMfXy5Dn6SOT0r8qq/ov8R+H7DxXoGpaLqlut3puo20lpcwP0kjdSrKfqCa/Az46fCm/wDgp8V/Efg2/wBzNpt0yQzMMefA3zRSf8CQqfYkjtX3/D+L9pTeHk9Y6r0/4DLizg6KKK+uKHI7ROroSrKcgg4INfuZ+xp8cF+PXwI0LW7icS63ZL/Z2qgn5vtMYALn/fUo/wDwMjtX4Y19i/8ABMv45f8ACt/jU/hK/uPL0bxaq2qhz8sd4mTAf+BZaPjqXT0r57O8J9Yw7nFe9HX/AD/ryE0fr9RRRX5mZhRRRQAUUUUAFFFFABRRRQAUUUUAFFFFABRRRQAUUUUAFFFFABRRRQAUUUUAFFFFACEcV8Uf8FQ/jefAnwhtfBGn3Hl6t4qkKzhD8yWUZBk+m9ti+43ivtR5BGjMxChRkk9hX4W/tjfGpvjt8fPEOvQTmbRrV/7O0vByv2aIkKw9nYvJ/wADr3slwv1jFKcvhjr8+n+ZSR4lRRRX6eWFKql2CqMknAApK+lf+Cf/AMEP+FzftAaXLe2/naB4cxq19uGUdkYeTGex3SYJB6qj1z4itHD0pVZ7JXA/Tb9i/wCB6/Af4DaHo9zB5WuX6/2lqpYYYXEgB2H/AHFCJ9VJ717tjNKBS1+PVakq9SVSe7dzIKKKKzAKKKKACiiigAooooAKKKKAE71zXxE8daX8MvBGt+Ktal8nTNJtXupiOrBRwq+rMcKB3JArpe9fm5/wVX+Pp/4lPwn0q5/uanrXlt/34hP6yEH/AKZmu3A4V4vERpLbr6dRrU+DviZ4+1n4y/ErWvFGp77jVdavDL5SZbbk4jiTuQqhUA9AK/aP9j34Cx/s+/BLR9DmiVddvB9v1eQdTcuBlM9wihUHb5Se9fnh/wAE1PgB/wALS+MJ8XapbeZ4f8JFLkb1+Wa9OfJX324Mh9CqZ+9X7AV9DnuKSccHT2jv+i+Q5dhaKKK+RJCiiigAooooAKKKKACiiigAqOf/AFEn+6f5VJSHBBHrQNbn4t+KDO3iXVjdf8fJu5fN/wB7ec/rWZX0x+1p+zVrnhDxxqXiXQtNuNR8OanM105tYzIbSVjl1cAcKWJIbpg46jnxrwH8HfGHxI1aCw0LQry5MjBWuHiZIIh3LyEYUD8/QE1+YVsLVhWdPld7/ef2Zl2d4DE5fDFqpFRSV7tK2mqfaxxlfXH/AATp1x7fx74n0gMfKutPS6K9t0bhQf8AyKa85/aa+Alr8CovB1rDM11c3tpKbu4OQssyMpYqOygOAB6AZ5Jrs/8AgnlZvL8X9ZuR/q4dHkQ/VpoiP/QTXbgaU8Pj4U5bp/mj57iPHYfNeGa+Ko6wktH6St+aP0Tooor9CP5TEpaTNLQAg6VT1HTrbVbOa0vLeO6tpkMckMyB0dTwQwPBB9KudqCaW403F3R8M/tEfsOSWpuvEHw6jaSLmSfQicsvqYWPX/cPPoTwtfGd1azWNzLb3MLwTxMUkilUqyMDggg8gj0r9sT7/lXhXx8/ZV8OfGi2lvoUXRvE6j93qUK8S4HCyqPvjtn7w45IGD8xj8ojUvUw+j7dPl2P2bhnj6rhOXC5q3KGylu1691+Pqfl9RXX/Ev4VeJPhLr76V4j097SXkwzj5op1H8Ub9GH6juAa5CvjZwlCTjJWaP6Ew+Io4qnGtQkpReqa1TCtHw/4i1Lwrq9tqmkXs2n6hbNvingcqyn/DsR0I4NZ1FKMnF3RpUpwqxdOorp7o/QX9nb9tfTvGX2fQPG8kOk64cRxagcLbXR7bu0bn/vk9scCvq5HDruU5FfiZX0n+zx+2TrXwwe20XxMZtc8MrhI3J3XFov+wT99B/dJ47EYwfrMBnO1PEff/n/AJn4TxNwB8WLylebh/8AI/5P5H6RHA5pM56dKwfB/jXRPH2g2+saDqEWoWEwyssLZwe6sOoYdwcEd63gMdRg19cmpK6eh+E1Kc6U3Cas1o09GiSikpaZAUUUUAFFFFABRRRQAUUUUAFFFFABRRSE4oAr3NzDZW0txcSpBBEpeSWRgqooGSSTwAB3r8e/2/8A9uCb45a1P4H8G3jxeAbCbE1xGSp1aZT98/8ATJSPlXufmP8ACF73/go1+3F/wlFzf/CrwBqH/EmhYw67q1s/F24PNtGw/wCWYP3yPvEY+6Du+b/2Pv2TNb/ah8efZ183T/COnOr6vqwX7i9RDHngytzjsoyx6AGG76I0StqzqP2HP2L9Q/aW8VjWNbjmsfh7pkw+23QyrXsgwfs8R9em5h90H1Ir9ptB0LTvC+jWWk6VZw6dpllCsFta26BI4o1GFVQOgAFUfBHgnRfh14W0zw34e0+LTNF06EQW1rCMBFHcnqSTkknkkkkkmugqkrEt3CiiimSFFFFABRRRQAUUUUAFFFFABRRRQAUUUUAFFFFABRRRQAUUUUAFFFFABRRRQAUUUUAFFFFABRRRQAUUUUAFFFFABRRRQAUUUUAFFFFABRRRQAUUUUAFFFFABSUtFAEMx2xOx6BTX42eP9e/4Sjxz4g1jduF9f3Fyp9nkZh+hr9dfiHqv9h+BPEOoA4NrYTzZ9NsbH+lfjWxySa+Rz+elOHq/wAj928L6EebFYh7+6l+Lf6BRRRXyB++hRRRQAUUUUAFFFFABX2v/wAE8viYqvrfge7k5Y/2jYhj16LKo/8AHGA/3jXxRXSfDjxxe/Dfxxo/iSwJ8+wuFlKZwJE6Oh9mUsp+td2BxH1avGfTr6HzHEmVLOMsq4X7Vrx/xLVf5P1P2IvrSPULSe2mQSQyo0bKehBGCK/HX4h+D7nwB441vw9dqRNp908G5xjeoPyOPZlKsPY1+vPhLxRYeMvDum61pkonsL6BZ4pB3VhnB9COhHYgivmL9tj9nSfxpZDxv4ctTPrFlFsvrWJcvcQr0dQOrpzx1I/3QD9hm2FeJoKpT1cdfVM/BOBc4jk+YywuKfLGpZa9JJ6X7btfcfANFBGDg8GivgT+oU76oKKKKBhRRRQAUUUUAFFFFABRRRQAUUUUAFFFFABRRXuvwI/ZM8U/GC5t768il0LwwSGa/nTDzL6RIeWz/ePyj1JGK3oUKlefLTV2eZmGZYXK6Dr4qoopd/yS3b9DiPgz8G9c+NPi2HR9JhZLZSrXl+y5itos8sfUnnC9SfbJH6n/AA+8A6T8NPCGn+HdHg8qys02jdy0jHlnY92Y5JPv2HFRfDb4ZaB8KfDUGieHrJbS0j+Z5D80kz93dv4mP6dBgACuqklSJSXYKvq1ff5fgI4KN3rN7v8ARH8t8U8UVuIayhBONKL91d33fn+Q9M0uc15f41/aT+G/gNpE1TxVZG5Q4NtaMbiUH0Kxhip+uK8H8af8FFtIthJF4X8NXV/J90XGoSrAgPrtXcSPqVrprY3D0fjmvz/I8bA8OZrmNvq9CTT6tWX3uyPsc8Vxnj74u+EfhfZG58Sa5bacCMpCW3Syf7sa5ZvwFfnX43/bI+J3jQSRLrS6HaP/AMsNJj8oj/toSZPyavGL6/utUupLq8uJbu5lO55p3Lu59STya8OvnkErUFd92fpOWeGmJqNTzCqortHV/fsvxPpv48/tu6z4+huNG8IJPoGivlJLsti6uF9Mj/VqfQEk+oBIr5dJycnk0UV8tXxFXEz5qjuz9uyvKMHk9H2GDgkuvdvu3uwooorlPZCiiigAooooAK/SH9gO1+z/AANL4x5+pTyfoq/+y1+b1fqT+xxoZ0P9nvwuGXbLdLNdP775XK/+O7a+iyON8Q32T/Q/JfEmooZTCHWU1+CbPb6KKK+7P5mCiiigAooooAKKKKACiiigAooooAKKKKACiiigAooooAKKKKACiiigAooooAKKKKACiiigAooooAKKKKACiiigAooooAKKKKACiiigAooooAKKKKACiiigArzb49fArwx+0L8Pb7wn4mt90Uo8y1vYwPOs5wDtljPYjPI6EEg8GvSaKAP55/j18CfFH7OfxFvPC3iSApNEfNs76IEQ3kGTtljPoccjqpBB5Ffo7/wTw/bnHxKsrP4aePr8f8JZbR7NK1O4fnUo1H+qcnrMoHB/jA/vAlvpb9qD9mrw7+038O5/D+roLXVbfdNpWrKmZLOfHX3RsAMvcY6EKR+HHxF+Hniv4CfEi78P65BPo3iHSLhXjmhcrnB3RzROMZU4DKw/QjAjY1+JH9FeaWvj/wDYJ/bUtv2h/DKeF/E9zFb/ABD0uH95nCjU4V489B/fHG9R/vDgkL9fjpVmbVhaKKKBBRRRQAUUUUAFFFFABRRRQAUUUUAVbu6israW4ndYoolLtIxwFAGSSewr8zv2qP2k7z4x+IpdK0ud4PCNjIRbxgkfa3HHmuPTrtB6DnqTX0z+3j8UpfBnw1tvDljKYr3xC7RuyHBW3TBkH/AiyL7gtX5018hnONkn9Xg9Ov8AkfvXh7w7TnD+1sTG+rUPK2jl630QUUUV8ifvAUUUUDCpbOzn1C6itrWGS5uJWCRwxIWd2PAAA5JPpXefCL4GeKvjPqwtdCsStmjAXGpT5WCEe7Y5b/ZGT7Y5r9D/AIG/sveFPgrapcwRDVfELLiXVrlBuGeojXkRr9OT3Jr2MFltbFvmeke/+Xc+C4h4wwORxdNPnrdIrp/ifRfj5Hzt8Av2FLrU2t9a+IivaWpw8eiRnEkg7eaw+4P9lfm9SvSvt7RNC0/w5psGnaXZQ2FjAgSK3gQKiL6ADitDHFKAeTmvt8NhKWFjy018+rP5pzjPsdnlX2mLnotorSK9F+u46kopa7j58ZQDmq19eQadaS3N1KlvbxKXklkYKqqBkkk8AD1r46+Pv7dVvpxudE+HhS8uRlJNbkXMMZ7+Sp++f9o/L6ButcmIxNLCx5qj/wA2e3lWTY3Oa3scJC/d9F6v+mfQPxj/AGgPCfwV04zaxeCfUXTdb6ZbENPN6HH8K/7TYHXGTxU/wN+NGmfG/wAFR65YR/Y7lXMV3Ys+9reQdicDIIwQccg+oIH5O61rd/4j1OfUdUvJ7++uG3y3FzIXdz6kmvTf2avjbcfBP4gwXsju+hXu2DUrdecx54kA/vITkeo3DvXzlLOnPELmVoPT/gn69jPDmFDKpSoyc8Qtb7J23il+T3v2P1dwKO1U9Nv4NVsLe8tZUuLW4jWWKWNtyujDIYHuCCDVw9K+u3PwdpxdmLRRRQIKKKKACiiigAooooAKKKKACiiigD4A/wCCp37P3/CQ+ErD4o6RbbtQ0YLZ6oI15ktWb93If9x2x9JPRa+Vf2AP2gP+FH/HGzttQufJ8NeJNmm6hubCROT+5mP+65wSeiu5r9lfEnh7T/Fvh/UtE1W3S70zUbeS1uYH6SRupVlP1BNfgn8fvhFf/Ar4t+IfB19vcWFwTa3DDH2i3b5opPTlSM46HI7V9vlFaONw08FW6LT0/wCAy1qrH7/KcjilHIr5s/YK+Pn/AAvP4GaeL+587xL4f26ZqW5svJtX91Mf99AMnuyvX0n0r42tRlQqSpT3TIFooorIAooooAKKKKACiiigAooooATrX58/8FWfgZ/a/hnRvihp1vm50tl03VCg5a3dv3Mh/wB2Qlf+2q+lfoNxXOfEDwVp3xG8F634X1aLzdN1a0ktJh3CupG4ejA4IPYgGu3BYl4SvGqum/p1GtD+eCiuk+JPgPUvhj4817wpq6bNQ0i7ktZTjAfaeHX/AGWGGHsRXN1+vQmpxU47M0CrGnahc6TqFtfWcz213bSrNDNGcNG6kFWB7EEA1XoqviA/fP8AZu+L1v8AHP4MeGfF0bJ9qu7YR30Sf8srpPkmXHYbgSP9kqe9en45r8uP+CUnxt/sLxprXw01C422esodQ01WPAuo1/eoPd4wG/7Y+9fqOK/JMywv1TEyp9N16MzasLRRRXmiCiiigAooooAKKKKACiiigAooooAKKKKACiiigAooooAKKKKACiiigAooooA+af2/vjV/wp39nnWFtLjytc8Q50iy2nDKJFPnSDuNsYfB7My1+KXWvrf/AIKV/Gn/AIWZ8epfDtlP5uj+E4209ApyrXRINw31BCxn/rlXyRX6dkuF+r4ZSe8tX+n4GiQUUUV74wr9mf8AgnT8Ev8AhUvwAsdTvbfytd8VFdUuSwwywkYt4z7BDvx2MrCvzE/ZR+DEnx3+Onhvww8TPpfnfbNTYdFtIsNICe27hAfVxX7vW0EdrDHDEixxxqFVFGAoHAAHYV8VxFirKOGj11f6EyJ6KKK+HICiiigAooooAKKKKACiiigAooooA5X4neP9L+FngDXvFmsSbNP0m0e5kAOC5A+VF/2mYqo92Ffgf468X638X/iNqviHUN97reu3zSmOMFiXdsJGg64A2qo9ABX3v/wVa+PGBo3wp0u4/u6prGw/XyIT/wCPSEH/AKZmvJf+CZvwH/4WX8ZH8YalbeZoXhILcJvX5Zb1s+Svvsw0nHQqnrX3GV044DBTxtTd7enT72WtFc/Rr9lH4HQfAD4KaD4YKJ/azJ9s1SVOfMu5AC/PcLhUB9EFexY/KjPNHeviqtSVabnJ6vUgWiiioAKKKKACiikoASkyB3o+6MjmvCv2s/jovwd+H7wWMwHiTVg1vYgHmIY+eb/gIIx/tEdgaxrVY0KbqT2R3YDBVsxxMMLQV5Sdl/n6LdnL/FH9ufw38PPF+o6BaaPc67PYv5UtxDMkcXmD7yAnJO08HjqDXnV//wAFIrpsiz8Cxx+jTakW/QRD+dfF0kjzSNJIxd2JZmY5JPqabXwdTOMVNtxlZeiP6dwnAOSUacVWp88klduT1fV2TSPq3Uf+CiPjafP2LQNFtvTzhLLj8mWuk+CP7SPxd+OvxDs9DtZNM07T0xPqFza2X+pgBG7Bdm+ZuFHuc9Aa+MrW2lvbmK3t43mnlcJHHGMs7E4AAHUk1+pn7LvwQi+C/wAPIYLhEPiDUdtxqMowSHx8sYPogJHuSx713ZfVxeMq+9N8q3/y+Z83xXgcj4dwL9jho+2npG+tu8tb7fnY9j25QAgEe4pVVFHyqAfYVFcTxWsTzyuscSAszscAAda+M/j9+3SunXFzoXw7aO4mXMcmuSLujU9/JU8N/vtx6AjBr6nEYmlhYc9R/wCbPxTKcnxudV/YYSF+72S9X/TMb/go9qkE+ueCbFHVp4Le7mkUdVV2iVT+aN+Ved/sn/HXwp8CYvEl/rlvf3mo34higisoVbbGu4tksygZLL/3zXhXiDxHqnirU5dS1jULjUr+U5ee5kMjn2ye3oOgrOr4Grjm8W8TTVn0v6WP6hwfDVOGRwybFSbS3a0vrzfdc+95v+CjfhsMBF4U1R0z1eWNT+WTWhpn/BRLwRcyql5oetWYP8axxyKPr84P5A1+fFFdCznFp7r7keVLw9yOSsoSX/bz/U/VPwr+1r8LfFhWODxVbWM5/wCWeoq1t/484Cn8DXrNlqFtqVtHcWlxFcwSDcksLhlYeoI4NfinXS+DfiT4p+H92Lnw9rt7pTA7ikExEbn/AGkPyt9CDXoUc9a0rQv6Hy2P8MqTTlga7T7SWn3q1vuZ+yPPpijNfCfwp/4KD39o0dl480tbyHhf7T01Qsg93jJ2t9VK/wC6a+xfAvxD8O/EjSE1Pw5q0GqWrYy0TfMh/uup+ZT7MAa+jw+NoYle5LXt1PyPNuHsxyWVsXTtHpJaxfz/AEdn5HU0lLSZruPnDmPHnw80H4laDNo/iHTo9QspBnbIMMjdmVhyrD1Ffnp+0H+yFr/wkkuNX0bzte8LAljOq5mtV9JVHUD++OPULxX6YkgVHJEkwZXAdSMEEcGvNxmBpYyPvaPoz63IeJsbkFW9F80HvF7P07PzR+JtFffP7Q/7EFj4kFxr3gJItN1U5eXSSQtvOevydo29vun/AGeSfhTW9D1Dw3qlxpuqWc9hf27lJbedCjofcGvg8XgquElaa06Poz+nsj4iwWe0ufDytNbxfxL/AIHmijRRXvn7JP7P0nxh8Y/2lqsDHwrpUivclhgXMnVYR7d29BxxuBrnw9GeIqKnBas9TM8xoZVhZ4rEOyir+vZLzb0PoX9g74P6r4R8NXfi/VLi6t11mNVtNNLlY/KByJXToWb+E9lyf4uPrQDFQwQpbwpHEgSJQFVVGAAOgAqfbX6bh6Kw9KNJdD+Ns2zKpm2MqYyqrOT27Lovkh1FFFdJ5IUUUUAFFFFABRRRQAUUUUAFFFFACAYr8/f+Cjf7bn/CAafefC7wLqH/ABUt3Hs1nU7d+dPiYf6lCOkrA8n+BT/eOV9W/bu/bFtf2bPBTaPoc8dx8QNYhYWUJIYWMRyDcyD2OQgP3mHcKRX4++A/A3ir47/Emz0LR4p9a8S63dFmlmcsWZiWkmlc5wB8zMx9zUt9C4rqzov2cf2evEf7SfxJtPC+hRmKDibUNSdSYrK3B+aRvU9lX+IkDgZI/dX4P/CPw78D/AGmeEfC9n9k02yT5nbBluJT9+WRv4nY8k/QDAAA5T9mD9m7QP2ZPhxbeHNIUXWpTbZtV1UriS8nxyfZF5Cr2HqSxPsdCVhSdwoooqiQooooAKKKKACiiigAooooAKKKKACiiigAooooAKKKKACiiigAooooAKKKKACiiigAooooAKKKKACiiigAooooAKKKKACiiigAooooAKKKKACiiigAooooAKKKKACiiigDgPj3IYfgp45deo0W8xj/AK4vX5DV+wXxptG1D4R+MrZBuabSLuMD1JhcV+PtfG5/8dP0Z/Qnhe17DErrdfkFFFFfKH7eFFFFABRRRQAUUUUAFFFFAH2V+wb8cxp94/w71i42QTs02lSO3Cv1kh/4Fyw993civus4Iweh9a/FGxvrjTb2C8tJnt7q3kWWKaJtrI6nIYEdCCM1+nv7L37QVt8bPCCQ3sixeJ9PRUvoBgeZ2EyD+63cdjkdMZ+1yfHKpH6vUeq29O3yP504/wCG5Yas81wsfcl8S7S7+j/P1OF/aG/Yq03x/Nc+IfB7Q6Nr8hLz2bjFtdN1J4/1bn1AwT1AJJr4V8a+APEXw71Z9N8RaTc6VdrnCzp8sg9UYfK491JFfsoKxvEvhLRvGOmvp+taZa6pZSfehuog659cEcH36iurGZRSxDc4Pll+B4uQcd43KoxoYle0prbX3kvJ9V5P7z8ZKK/Q34gf8E/fBuvvLceG9Qu/DVw2SIT/AKRbg/7rEOP++8e1fP3i39g/4l+HzI2mxWHiGEHj7JcCOTHusgUZ9gTXy9bK8VR+zdeWv/BP2jAcbZLj0v33JLtLT8dvxPnOiuq8RfCvxj4SkkXV/DOq2ATrJLaOEPuHxtI9wa5YqR1BFeZKE4O0lY+0pYmhiI89Kaku6d/yEooorOxvzLuFFFGCexp2YuaPcKKvaboGp6y+yw067vn6bbaFpD+grudB/Zz+JniTb9i8F6qqt0a6h+zKfxk2itYUatT4It+iOOvmGDwqvXrRj6tL8zziivpjwx+wH8RtYaN9Un0vQ4j94TTmWVfoEBU/99CvZvB//BO/wtprxS+INfv9ZkU5aK3RbaJvY/eYj6MK9GllWKq/Zt66f8E+SxnG+SYO/wC+U32im/x2/E+A443ldURS7scBVGST6V7L8NP2R/iL8SHSVNHbQ9OJGbzVwYAR6qmN7exC49xX6KeBvgf4G+HIR/D/AIbsrGdRtFzs8ybH/XR8t+tdycIpPAA79K9uhkUI615X8l/mfm+Z+JlaonDLqXL/AHpav7lp+LPnT4RfsTeCfh2Yb7WF/wCEr1dMMJb2MCCNv9iLkfixb2xXqvxD+LvhD4Saatx4h1e309Sv7q2X5ppP9yNcsfrjA7kV85ftI/tsJ4aubvw14DeG71GPMdzrBw8UDdCsY6Ow/vHKj0Pb4c1rXNQ8SalNqGqXtxqF9M26W4uZDI7n3J5p4jMMPgU6WFim/wAP+CZ5ZwnmnEso47OqslF7L7TXktor5fI+vviR/wAFDr25Z7bwRoS20fIF/qvzuR6rEpwPxY/Svm3xx8c/HnxGaQa94lvruB+DaxyeTD/37TCn8RXC0V83Xx2IxHxzdu2yP1/LeGcqytL2FFcy+09X97/SwE5ooorgPqEktgooooGFFFFABRRRQAUUUUAFFFFAElrbSXlzFbwoZJpXCIi9WYnAAr9j/h54ZXwb4G0DQ1IYadYw2u7+8VQKT+JGa/Mz9k/wA/xB+N/h+Bk3WenSf2lcnGQFiIKg/V9i/jX6qgYAHYV9nkVG0JVX10+4/njxNx6qYmhgov4U2/novwX4j6KKK+qPxMKKKKACiiigAooooAKKKKACiiigAooooAKKKKACiiigAooooAKKKKACiiigAooooAKKKKACiiigAooooAKKKKACiiigAooooAKKKKACiiigAooooAKKKKACiiigAr5u/bQ/ZF0v9qDwM32dYbHxtpcbNpWpMMBu5t5T1MbHv/CeR/EG+jwcU6gD+cu3n8WfA34kLJGbvw14u8PXvf5ZbeZDggjoR2xyGB7g1+2H7Hf7V2j/ALUPw9S83RWHi7TVWHWNLU/dftNGDyY3wSPQ5U5wCfL/APgoP+xUnx28Oy+NvCNkqePtLh/ewRLg6rAo/wBWfWVR9w9x8p/h2/lj8Gfi/wCJv2ffiVp/irw9M1rqVhIY57WXIjuIs/vIJV7qcYPcEAjBAIjZmvxI/oiorzb4C/HDw5+0L8ONO8XeHJv3M48u6s3YGWznAG+GT3GeD3BBHBr0mrMgooooAKKKKACiiigAooooAKKKKAPzd/b91qTUPjbBZFv3NjpsSKueNzM7E/XlR+Ar5pr6O/b10xrH48PORgXmnQTA+oBdP5qa+ca/M8xv9bnfuf2PwooLJMLybcq+/r+IUUVJa20t7cxW8EbTTyuEjjQZZmJwAB3JNedufVSkormkFvby3c8cEETzTSMESONSzMx4AAHU19c/AP8AYWvte+z638QFk06wOHj0ZG2zyjr+9Yf6sf7I+b12mvb/ANmT9lnS/hLpFrrOtW0d94vnQO8rgMtnkf6uPtkdC/U8gcdfooDGK+zwGURilUxGr7f5/wCR/PXE3H1WtKWDyp2itHPq/TsvPftYyfDvhzTfCmlW+maTZQWFjAuyOC2jCIo+g/nWt3o5o4Ar6lJJWR+KylKcnKbu2KTxQOlAHeq9zdRWUDzTyLFEilmdzgKBySSegpiSb0RMTg15x8Xvjv4V+DGlG5129Bu5FJt9OtyGuJz/ALK54HucD3zxXgfx9/bpsdD+06J8P/L1LUBlH1l/mgiP/TMf8tD/ALR+X/eFfD2v+IdS8U6tPqer30+o387bpZ7ly7sfqe3oO1fOY3N4Ubwo+9Lv0X+Z+tcOcBYjMOXE5henT6L7Uv8AJeuv5np/xx/ad8V/Gu5kt7iY6V4eDZi0m2c7W54MjcF2+uAOwFeP0UV8XVrTrSc6juz+iMDgMNltFUMLBQiui/rV+bCiiisT0D7g/YT+P3nQj4c65cZkQNJpE0jdV6vDn25ZfbcOwFfauM1+U3wA+Bnjb4oeI7O/8OJJpNrY3CytrkwKxwMpBGzu7jj5R7ZIBzX6oWEU0NjbxzyiadUCyShNgdscsFycZPbNfoGUVas6HLUW2z7o/lbjzBYHDZnz4SavPWUV9mX/AAd7b3LlFFFe6fmoUUUUAFFFFABRRRQAUUUUAFFFFACV8Jf8FSfgH/wl/wAPrD4kaVbb9U8OYt7/AGD5pLJ24Y+vlyHP0kcnpX3b3rO17RbLxLol/pGpW6Xen38Eltc28gyskbqVZT7EEiurCYiWFrxrR6fl1GtD8W/2D/j2fgX8dtNN9ceT4b17bpmp7jhIwzfupj/uPjJ7Kz+tftmORmvwE/aB+EV98C/i74i8HXm9ksLgm0ncf6+2b5opPTJQjOOhBHav1q/YK+O4+OHwG037dced4j8PhdM1Hccu+1f3Up7nemMnuyvX0+e4eNSEMbS1T3/R/oVLufSlFFFfHEBRRRQAUUUUAFFFFABRRRQAUUUUAfmL/wAFXvgj/Z3iHQvifp1viDUVGl6oyDpMikwyH3ZAyZ7eUvrX57V+/wB8ffhRafG34ReJvB12EVtRtWFtM44huF+aF/wcKTjqMjvX4G6xpN3oGrXumX8D2t9ZTvb3EEgw0ciMVZT7ggiv0fIcV7ah7KW8Py6f5FplOiiivpijf8AeNNR+HXjbQ/E+kyeVqOk3kV5Cc8FkYHafUHGCO4Jr9/8A4e+NtO+I/gfQ/FGlSeZp+r2cV5Cc5Kh1B2n/AGgcgjsQa/nhr9SP+CUfxp/t/wAEa58Nr+fdeaHIdQ05WPJtZW/eKB6JKc/9thXyfEGF9pRVeO8d/R/8EmSPvuiiivz4gKKKKACiiigAooooAKKKKACiiigAooooAKKKKACiiigAooooAKKKKAE6V5x+0H8Vbb4J/B7xR4xnKmXT7Rjaxv0luG+SFPoXZc+2T2r0bPSvzU/4KyfGXz77wz8M7Cf5IB/bGpKp/jO5IEP0HmMQf7yGu/L8N9bxMKXTd+iGtT88dR1C41bULm+vJnuLu5laaaaQ5Z3YksxPqSSar0UV+upcuhoFFFdP8MvAN/8AFD4g+H/CemLm91e9jtEbGRGGb5nPsq5Y+wNKc1CLnLZAfpd/wSs+Cv8Awivw01b4hX8G3UPEcv2eyZhytnExBI9N8m7PtGh7192jrWF4M8K6f4F8KaR4d0qEQabpdpFZ28fcIihRn1PHJ7mt0V+PYzEPFV51X1f4dDN6i0UUVyiCiiigAooooAKKKKACiiigBOK53x/40034c+C9a8UavL5OmaTaSXc7dyqqTtHqxOAB3JAroq/PP/gqz8dTpfh7RvhdptwRcakV1PVQh6QIxEMZ/wB51LkdvLX1rtwWGeLrxpLrv6dRrU/PT4i+OdX+L/xH1rxNqIe41XW71pjEmWwWOEjXuQo2qB6AV+2H7JHwQj+APwP0Hw28Srq8qfbtVkXq93IAXGe4QBYwe4QV+bH/AATd+Bf/AAtb45w+Ib+383QPCQTUJSwysl0Sfs6fgytJ/wBssd6/Y7mvoc+xKi44SntHf9F9w5dhaKKK+RJCiiigAooooAKKKKAMbxP4ksPCWgX+sanOtrYWULTTSt0VVGT9T6DueK/Jv40/FS++MXj/AFDxDeFkhc+VZ2xORBApOxfryST3JJr9HPj78H9Z+NlhZeHo/ECaD4cVxPe+VEZZrpwfkTGQFQdcknJxx8vOF4F/Yq+Gfg5VkudLfxDeLz52qyeauf8ArmAEI+qmvAzDDYjGSVKGkF1fV/8AAP0/hXN8p4epSxmIvOvLRRS+FersrvyvZH5veGvBev8AjO7+zaHo17q82eVtIGk2+5wOB7mve/A/7BnxB8SeXNrL2fhm1bkieTz5seyJkfgWBr9E9K0Ww0SzS10+ygsraMYSG3jVFUewAAFXqxo5HRhrVk5fgj0Mw8Scwr3jg6caa7v3n+i/A+dvhF+xZ4P+F2t2Ouz3V3r+sWbb4pLoKsMb44dYwOo6jJODgjkV9EZEYJPGO9KBgdOtfNn7anxyf4a+CF0DSbjytf1tGjDofmt7fpJJ7E52qfdiOVr12qOAoylFWij4Om8x4nzCnSqTc6ktLvZLd6dEtXoeHftiftRzeL9SuvBPhW7MehWzmO/vYH/4/HHWNSP+WYPB/vEegGfk6jqaK/O8TiJ4qo5zf/AP60yfKMNk2EjhcOrW3fVvq36/gFFFFch7gUUUUAFFFFABW74M8da98PNbi1bw9qdxpl6n/LSFuHH911PDL7EEVhUVUJOD5ouzMatGniIOnVinF7p6p/I/RP8AZ4/bR0n4jPBoXizydE8QvhIp92La7bsFJ+45/uk4PY5OK+ogFPIOc1+JQODkcGvs79k/9r2e3ubPwZ44vDLbuVhsNXuGyyHoscrHqD0Dnp0PHI+wy7NudqjiHr0f+f8AmfgHFnAv1aMsdla91ayj281/l93Y+6aWmqwdQQcg0vWvqz8RE464ryn42/s8+GPjdpbJqkAs9WiQrbapbqBNF6A/3lz/AAn1OMHmvVe3rSjgVnUpxqxcJq6Z1YXFV8FVjXw83Gcdmj8udX/ZB8e6P8TLDwm1kbiC/lIh1iFS1t5Q5Z2P8JVeSp57DOQT+jXw1+Hul/C3wbp/h3SIvKtbRMF2GXlc8s7HuzHJP5DgCuqAGRnGaU8jiuHC4ClhJSlDd/gux9LnnFGOz6lSpYmyUN7dX3fy/XuOFLSClr0j5AKKKKACiiigAooooAKKKKACiiigArx79p39o3Qv2Z/hnd+JdVK3OoS5g0vS9+HvLjHC+yDqzdh6kgHu/iF470P4YeDdV8U+I75NO0bS4DPcTv6DgKo7sxIUAckkAda/Cb9qP9o/XP2mvifd+JNSL2ulw5t9K0vdlbS3zwPQu3Vm7n2AATdioq5x3jTxj4q+O3xKu9a1WS41zxPrt2oEcSFmd2IWOKNB0A+VVUdAAK/Yz9hn9j6y/Zm8D/2hq8UVz4+1iJW1G5GGFpHwRbRn0BwWI+8w7hVrxr/gmv8AsXjwZpdp8V/GthjXr2LfodhcJzZwMP8Aj4YHpI4Py/3VOerfL+hBOKSXUcn0QtFFFUQFFFFABRRRQAUUUUAFFFFABRRRQAUUUUAFFFFABRRRQAUUUUAFFFFABRRRQAUUUUAFFFFABRRRQAUUUUAFFFFABRRRQAUUUUAFFFFABRRRQAUUUUAFFFFABRRRQAUUUUAFFFFAFHV7GPUdMu7WT/VzRPGfowIP86/F7VLCXStTu7Kdds9tM8Mi+jKSD+or9qz6etflB+1F4QbwX8dvFlnt2w3F0b6IkcFZh5nHsCzL+FfLZ7TvShU7Nr7/APhj9r8McUoYrEYVv4oqS+Ts/wAzyqiiiviz+iAooooAKKKKACiiigAooooAK6HwB491j4aeKrLxBodybe+tmyO6SL/EjjupHBH9QDXPUVUJODUouzRjWo08RTlSqq8WrNPZpn6zfAz466J8cvCyahp7i21GABb3TnbMkD/+zKecN39iCB6djn3r8a/A3jzW/hx4jtdc8P3sljfwH7y8rIvdHXoynuDX6IfAL9r/AMN/FeCDTNWeLw/4nIC/ZZXxFct6xOepP9w/N6butfd4DNIYhKFV2n+DP5j4p4Kr5VUlicHFzo793H18vP7z6IopAwYZBzS19AflxG0aMMMin6isTVPA/h7XA39oaHp97nr9otkfP5g1u0h49BU8qlo0aRqTp6wbXocBcfAD4b3ZJl8D6CW9Rp8QP6LUA/Zy+GWd3/CD6IT/ANeSfyxXo+KSsvY039lfcjsWYYyKsq0v/An/AJnBQ/AX4c25BTwNoAI7nTISfzK1saf8NvCekkGy8N6Takf88bKNP5LXSgegp2OKr2UF9lfcYyxmJn8VST+b/wAyvHaQwqFSFEUcAKoAFTqgHYU6kPStTmcm9xaKKSgQw89a+VP23/j3ceA/D8Pg/RLjytY1eJmup4z89vbfd49Gc5GewVu5Br6sYYBx2r8nf2oPE0vin47+L7mV9wt7xrKNR0VYvkwPxUn6k14mbYiVDD+5vLT/ADP0TgXKaWaZqnXV4U1zW7u6Sv8An8jyzqaKKK/PT+rkrbBRRRQMKKKKACiiigAooooAKKKKACiiigAoor0n4A/B+8+NHxDstGiDpp0ZE+oXCj/VQgjOD/eb7o9znoDWtKnKtNQgrtnFjMXSwOHnia8rQirt+h9ifsEfCiTwn4CuvFd9FsvdeZTAGHK2yE7T7b2LN7jYa+qD1qppunW+k2FrY2kS29rbRrFFFGMKiKMKoHoAAKt/0r9Pw1COHpRpx6H8X5tmNTNcbVxlTeb27Lovkh9FJS10nkhRRRQAUUUUAFFFFABRRRQAUUUUAFFFFABRRRQAUUUUAFFFFABRRRQAUUUUAFFFFABRRRQAUUUUAFFFFABRRRQAUUUUAFFFFABRRRQAUUUUAFFFFABRRRQAUUUUAFFFFABX5n/8FK/2KRtv/i/4GsMdZfEWmW6fneIo/wDIgH+//fNfphUFxBHdwSQzIssUilHRxlWB4II7ik1cadj8Hv2QP2pdX/Zf+JMWpR+beeF9QKwazpan/WxZ4kQHjzEySp75KkgNmv3M8I+LdJ8eeGdM8QaFfRalo+owLcW11CcrIjDj6HsQeQQQcEV+P/8AwUH/AGNn+APi8+LfC9ox8AazMdsaDI0y4OSYD/sHkofQFT90FtT/AIJ1ftmH4KeJ4/AXi69I8DaxP/o9zM3y6Xcscb8npE5wG7A4bj5synbQtq6uj9iKKarh1DKQVIyCO9OqzMKKKKACiiigAooooAKKKKAPjD/gop4Fa50bw34sgjJ+ySvY3LAZ+VxujJ9ACrj6uK+Fq/Yj4q+ALX4m+ANa8N3mFS+gKJIRny5B8yP/AMBYKfwr8hvEGhXvhfW77SNRha3vrKd4Joz1V1OD/wDrr4XO8O6dZVltL80f0t4c5rHE5e8DJ+/Tf/krd/wd19xQr1H9mCztL/49+DIr0K0H23zAG6b1Vmj/APHwteXVoeHtcuvDGu6dq9i/l3ljcR3MLejowYfqK8KjNU6kZvZNM/Tcww8sVg6tCDs5Rkk+zaaP2l6AYpCOc/rXFfCP4naX8XPA+n+INLkBEyBZ4d2WglAG+NvcH8wQehFdtX6pCcZxUou6Z/EVehUw9WVKqrSi7NPo0A+lHXJzxUU08drC8srqkagszMcAAdcmvkv4+/ty6d4Y+06L4DaLV9UGUk1Q820B/wBj/now9fu9PvcisK+JpYaPPUdj0cryjGZvWVDCQ5n1fRebfQ96+K3xt8K/BzRmvvEGoKszgm3sYcNcXB9ETPT/AGjgDua/PL46ftT+KvjRcS2m86N4b3fJplu5+cZ4Mz8bz7cKPTPNeVeJvE+reMdZuNV1u/n1LULg7pJ533MfQD0A7AcDtWXXxGNzSribxh7se3f1P6R4c4JweTpV8R+8rd3tH0X6v8Aooorwz9KCiivSfg58AvFfxq1MQ6PZ+RpyPtn1O4BWCH1Gf4m/2VyeRnA5rWlSnVkoQV2zjxeMw+Aoyr4majBbtnn1hp91qt7DZ2NtLeXc7iOKCBC7ux6BVHJNfZfwC/YSeb7NrnxFykfEkWhQvyfTznHT/cU/U9RX0L8EP2avCnwTskksoP7R1x02z6tcqDI3qEHRF9hz6k4r10EZr7LBZPGnadfV9un/AAT+fOI/ECtjObDZZeEOsvtP07L8fQo6TpFnoVhBY6faw2dpAgjjggQIiKOgCjgCr/rR+NHGK+lStoj8cbcm5Sd2x1FFFMAooooAKKKKACiiigAooooAKKKKACiiigD4L/4Kn/Aj/hKfAemfErTLfdqWgEWuo7By9m7fKx/65yN+UrE9K+Sf+Cfnx0PwY+PenW19ceT4e8S7dKvgzYRHZv3Ep7fK5AJPRXev2U8UeG9P8Y+G9U0PVbdbrTdStpLS5hbo8bqVYfkTX4FfGj4Yaj8Fvin4i8Hahu+0aVdtHHMRjzoj80Uo/wB5CrfjX2+T1Y4zCzwVXpt6P/JlrXQ/oKzR1rwP9in45f8AC+PgNomq3c/na9po/szVcnLNPGBiQ/76FHz0yzDtXvecCvjK1OVCpKnPdOxA6iiiswCiiigAooooAKKKKACiiigBp6V+Qv8AwU5+Cv8Awr344R+LbGDy9H8WxG5YqMKl4mFmH/AgUf3Lt6V+vYr56/bn+C4+NP7POv2ltB52t6Ov9r6dtGWMkSkug9d8ZdQPUr6V62U4r6rioyez0fzGnY/EKigjBor9XNAr1n9lj4vv8Dvjp4X8UNIyadHcC21FR0a1k+SXI77Qd4HqgryaisqtONaDpy2asB/R7BOlzCksTh43UMrqchgehBqWvmP/AIJ7fGQ/Fr9nbSLe7n87WfDZ/si73HLMiAeS578xlRnuUavpvOK/HcRSlh6sqUt07GQ6iiisQCiiigAooooAKKKKACiiigAooooAKKKKACiiigAooooAKKKKAKGs6taaBpF9ql/OttY2cD3M8z/djjRSzMfYAE1+Afxv+Jl38Yvix4n8Y3m4Pqt68sUbnJihHyxR/wDAY1Rfwr9Tf+CmfxgPw6+AL+HrOfytV8WT/YVCnDC2XDzsPYjZGfaWvx6r73h3C8sJYiW8tF6L/g/kXEKKKK+wKCv0A/4JQfBk6x4w8QfEq+g3W+kRnTdOZhwbiRcysD6rGQv0mr4CiieeVI41LyOQqqoyST0AFfvN+y38Ik+CPwL8LeFmiWPUIrYXGoEdWupPnlye+GO0H0UV83nuK9hhvZreeny6/wCQmz1qiiivzYzCiiigAooooAKKKKACiiigAooooAzPEGuWPhfQ9R1jUrhbTTtPt5Lq4nf7scaKWZj9ACa/Av45fFO++NnxY8SeML7cr6ndM8ELHPkwD5Yo/wDgKBR7kE96/Sn/AIKkfG7/AIQj4S2PgTT7jZqvimTNyEPzJZREFs+m99i+4DiviX9g34H/APC7f2gNHivIPO0HQsatqO4ZV1jYeXGex3yFQR3UP6V9rk1KOEw08dV+Xov82Wu5+mv7EHwQ/wCFGfALRdPu7cw6/qg/tPVNww6yyAbYz6bECKR6hj3r6BxkUoGKOlfHVqsq9SVSe7dyBaKKKzAKKKKACiiigAooooAKKKKACiiigCtd3UVlaTXEzrHDEhdnY4CgDJJPpX5IfHj4my/Fr4o614gLN9jeTybKNv4IE4QY7Ej5iPVjX6CftkePT4G+Bes+U+y71YrpkOP+mgPmf+Q1k/Svy7r4/PMQ7xoL1f6H774aZWlCrmU1rflj6aN/fogqSCCS5mjhiRpZZGCoiDLMTwAB3NR19MfsIfDK28Z/E2716/hSe08PxJMkbjI+0SEiJsf7IR29iFNfN4ag8RVjSXU/Xs3zKGU4GrjKiuoq9u72S+bsdd8Jv+Cftxrmjw6j431afSpJlDrpunhfNjB/vyMCA3+yFOPXtXeat/wTt8G3Fsw07X9asp9uFedo5kz6lQik/mK+swAB6D2o96+/p5ZhYR5eS/m9z+WsRxlndes6yxDj2StZeVuvzufmn8Sv2HfH/ghZLnSY4vFWnxjO+xG2cD3ibk/RC1fPl3ZXGnXUttdwSW1zExSSGZCjoR1BB5Br9r2GR61578TfgT4M+LNqY/EGjQz3W3al9CPLuI/TDjkgehyPavLxORwl71B2fZ7H2uUeJOIpNU8zhzr+aOj+a2fysfkZRX0/8YP2E/FPgzz9Q8JyHxRpS5b7OAFvIx/u9JP+A8n+7XzLd2k9hcy29zDJb3ETFJIpVKsjDqCDyDXytfC1cNLlqRsft2WZzgc3p+0wdVS7916rdEVFFFcp7QUdDRRQK19D9C/2JP2hJPHeht4N166aXXdMj3Ws8p+a5txgYJ7unAPcgg84Y19VZPJFfjX8PvGt98O/GmkeItOcrdWFwsoXOBIvR0PsykqfY1+v3hfX7TxZ4d03WbCQS2N9bpcQsO6soYfjzX3+UYx4ik4TfvR/I/lzjzIY5VjliaCtTq3du0uq9HuvmbFLRRXvH5gFFFFABRRRQAUUUUAFFFFABRRRQAUUUUAFRySrEjO7BEUEsxOAB61JX55/8FNv2wf+ER0q4+EfhC+261fxD+3ryBubW3YZFuCOjyA5b0Qgfx8Juw0rnzj/AMFDP2xH+PXjM+EfDF4T4C0OchZI2+XUrkZBnPqi8hPYlv4gBr/8E5f2Nv8AhcvidPiB4usd3gnR5/8ARbWdfl1O6U52kHrEhwW7McLyNwHh37Jf7NOr/tOfFO10G28210G023Osakq8W9vn7oJ48x8FVHrk4wpr92PBvhLSfAXhfTPDuhWMem6PpsC29taxDCoij9SepJ5JJJ5NSlfUtuysjaVQoAAwB0Ap1FFWZhRRRQAUUUUAFFFFABRRRQAUUUUAFFFFABRRRQAUUUUAFFFFABRRRQAUUUUAFFFFABRRRQAUUUUAFFFFABRRRQAUUUUAFFFFABRRRQAUUUUAFFFFABRRRQAUUUUAFFFFABRRRQAUUUUANPXNfDv/AAUS+H5S48O+M7ePhw2m3TAdCMyRH/0YM/SvuINnNcJ8a/h3F8VPhprvhyQKJbqAm3kb/lnMvzRt9NwGfYkd64MbQ+s0JU1v09UfScO5n/ZOaUcU37qdn6PR/wCZ+QlFWNQsLjSb+4sruJ4Lq3laGWKQYZHUkMpHqCCKr1+ZNcuh/ZsJKpFSjsFFFFIoKKKKACiiigAooooAKKKKACgEqQQcEdxRRQJpPRnvXwn/AGy/Hfw1WCyvLgeJdHjwottQY+ai+iTfeHp824DsK+svh/8AtyfDnxgscWpXM/hi9PBj1BcxE+0i5GPdttfmnRXr4fNMRh1a912f9XPgc14JyjNG6nJ7Ob6x0+9bP7rn7PaD4w0PxTai50fV7LVLc9JbS4SVfzUmtbeOuRX4o2l9c6fMs1rcS20q9JInKsPxFdhpnxs+IGjqEtPGeuRRjon2+UqPoC2K9uGfRt78PuZ+eYnwwrp3w2JTX95W/FN/kfr+GBHWgkDuK/Jhf2mfiikeweNdTx7yAn88ZrM1H48fEXVARceN9dIPVY7+SMH6hSK1ee0ekX+Bwx8Msxb96tBL5/5H68GeMdXUfU00XMR/5ap/30K/GW+8X69qZ3Xmtahdt6z3Tuf1NUo9VvYX3x3k6P8A3lkIP86xefx6U/x/4B3x8L6ttcWr/wCH/gn7UiVT/GPzp+4HoQa/GrT/AIh+KtKkD2XiXV7Nx0MF/KhH5NXd+H/2sPir4cZPI8W3NzGvWO9RJww9CXUn8jWsM9pP44tfc/8AI4q/hlj4/wACvGXqmv8AM/VrNHevgvwL/wAFEdYs2jh8V+HLa/iyA1zpshicD12OWDH8Vr6h+GP7R/gP4tCOLRtZSLUWGTp16PJuB9FJw/1QsK9ahj8PiNIS17PRnweZcMZtlScsRRfKvtLVfO23zseoso5HrX5M/tMeHJvC/wAdvGVpMhHm373aEjhll/egj/vv9K/WfIODnIr43/b5+DM+raZZ+PtMhMk9in2bUkQZJgzmOT/gLEg+zDsprjzig62GvHeOvy6n0HAOZU8vzZQqu0ai5fne6+/Y+EqKKK/Pz+qgooooAKKKKACiiigAooooAKKKKACiiruj6NfeINUt9O021lvr64cJFBChd5GPQACmouT5UZznGnFzm7JD9A0G/wDE+tWek6XbPeahdyrFDDGMs7E8D/6/QV+pX7OXwLs/gf4Hjsspca1eATajdqOHkxwi/wCyuSB65J4ziuR/Za/ZetPg7paa3rUcd34vuYwGfAZbNCOY4z6/3m79Bx1+iR6V91leXfV17Wovef4H8zca8Wf2vU+pYN/uYvV/zNfounfcfRRRX0R+UhRRRQAUUUUAFFFFABRRRQAUUUUAFFFFABRRRQAUUUUAFFFFABRRRQAUUUUAFFFFABRRRQAUUUUAFFFFABRRRQAUUUUAFFFFABRRRQAUUUUAFFFFABRRRQAUUUUAFFFFABRRRQAUUUUAc5498D6L8SvB+q+GPEVjHqOjalAYLi3k7g9CD2YEAhhyCARyK/CX9qj9m7Wv2ZPijd+HL/zLrSZ83Gk6mVwt3b54J7B1+6y9jz0IJ/f2vGf2pf2cNG/aY+F154a1AR22qw5uNJ1Nly1pcAcE9yjfdZe456gEJq5UXY+X/wDgmj+2L/wnGkWvwo8YXxOv6dDjRL2Zub23Qf6gk9ZI1HHqg9Uyf0Gr+crXNF8U/BD4kz2F2tz4f8V+Hr4fMjbZIJo2BV1YdR0YMOCCCODX7YfsYftTWH7T3wvivpmitvFulhLfWrFOMSY+WZB/zzkwSPQhl5xkpPoOS6n0LRRRVEBRRRQAUUUUAFFFFADMAkZ7dK+Jv29Pgc02z4iaPbFmjCwaska9V6RzH6cIT6bPQ19tY5qlqemWus6dc2N9ClzaXEbRTQyLuV0YYYEdwQa48Vho4qk6cvl5M93JM2q5LjYYul00a7p7r/LzPxWor2b9pr9n68+CHi9zbJJP4Yv3Z7C7Iz5fcwuf7y9j/EOfUDxmvzStRnQm6c1Zo/sXL8dQzLDQxWHlzRkrr/J+a2aO8+E3xr8UfBjWHvvD14FjlwLixnBeCcDpuXI5HZgQR64Jr6PH/BR/UvsGw+CLb7Zj/Xf2i2zPrs8vP/j1fGlFdNHH4mhHkhOy/rueRmHDOU5pV9vi6Kc++qb9bNX+Z6v8Vv2nPHfxcR7XVNSWy0puum6cpiib/f5LP9GJHoBXlFFFctStOvLmqO7PZweAwuX0lSwtNQiuiVv69QooorI7wqazs59Quora1gkubmZgkcMSFndjwAAOST6V3nwi+Bfir4z6sLbQrIrZowFxqVwCsEI927t/srk/hzX6H/A39l/wp8FrWO5giGq+IWXEurXKDcMjkRryI1+nJ7k16+Cy2ti3zPSPf/LufA8Q8YYLI4umnz1ukV0/xPp+fkfO3wD/AGFLnUjb618RA9pbHDx6HE2JHHbznH3R/srz6lcYr7d0TQtP8N6Zb6dpdnDp9jAgSK3gQKiL6ADgVoYOKUA8nNfc4bCUsLHlpr59WfzVnGfY3PKvtMVPRbRWiXov13HUlLRXafPhRRRQAUUUUAFFFFABRRRQAUUUUAFFFFABRRRQAUUUUAIK/O3/AIKufA432j6H8UdNt8y2RGl6qUXrExJgkP0cshP/AE0Qdq/RKuY+JfgPTfih4C17wpq6b9P1a0ktZCBkpuHyuv8AtKcMPcCu3BYl4TERqrZb+nUa0Pyh/wCCaXxx/wCFZfHBfC9/ceXofi1VsiGOFS7Uk27f8CJaP6yL6V+wpGa/ni8YeGNZ+FHxB1TQ70vZa3oV+8DSRkqVkjfh0PocBgfQg1+5X7M3xgg+OnwV8M+LUdPtlzbiG/jTjy7qP5ZRjsCwLAf3WWvoc/w6co4uG0tH+j+aHI9Uooor5EkKKKKACiiigAooooAKKKKACmsoZSDyDTqKAPws/bN+DR+CH7QPiTRLeDyNHvJP7T0wAYX7PMSwVfZG3x/8Arw+v1b/AOCqnwd/4Sv4VaV49soN1/4auPJu2UctaTELk+u2TZj0Dsa/KSv1fKsV9awsZPdaP1X9XNE7oKKKK9YZ9ef8EzPjH/wrr49r4bvJ/L0jxbD9hYMcKt0mWgb6kl4x7yiv2GA4r+cnRtWu9A1ey1Owna2vrKdLiCZDho5EYMrD3BANfv8AfBT4lWvxh+FHhfxjabVTVrJJpI0ORHMPllj/AOAurr+FfA8RYbkqRxEdpaP1X/AIkdzRRRXyBIUUUUAFFFFABRRRQAUUUUAFFFFABRRRQAUUUUAFFFFACd6MUHkVwHx6+J0Hwc+D3irxhOVzpli8kCP0knb5IUP+9IyD8acIOpJRju9APyh/4KNfF/8A4Wd+0VqWm2s3maT4Xj/smAKflMykm4b6+YSn0jFfLVT399capfXF5dStPdXEjSyyucs7sckk+pJqCv2PC0Y4ejGlHZI1CiiiukD6R/YA+D3/AAtz9o3QzdQebo/h/wD4nF5uGVPlEeUh7HMpTjuoav2wNfGH/BLr4Qf8IN8D7nxdeQeXqXiu581CwwwtIiyRD8WMre4Za+zzX5bnOJ+sYtpbR0/z/Eh7jqKKK8QkKKKKACiiigAooooAKKKKAEpksiwozuwVVBJYnAAp3UV80f8ABQH40/8ACn/2edXjs5/K1zxFnSLLacModT50g7/LGGAPZmWtaFKWIqxpR3bsB+Xn7X3xpb47fHnxF4hhmMukQyf2fpYzwLWIkKw9N53SfVzX6S/8E2fgl/wq34DQeIL638rW/FrLqEhYYZbUAi3T6FS0n/bX2r8w/wBmj4QzfHP42eGPCSo5s7q5Et/IvHl2sfzynPYlQVH+0y1+9NnZw6daQ2tvEkNvCixxxRjCooGAAOwAFfX55Wjh6NPBU9uvotvxLfYtUUUV8WQFFFFABRRRQAUUUUAFFFFABRRRQAUUUUAfE3/BR/XpFtvBejqf3UklxdSDPdQip/6E9fEFfYH/AAUbjkHjDwi5P7s2UwUe4cZ/mK+P6/Oc2beLnfy/JH9b8DU408hw/L15n+LCvsf/AIJ0eKrSz13xZ4fmdUvLyGC5twcAuIy6uPcjepx9a+OK2fB3i/VPAfiWw13R7g2uo2MglikHI9CpHdSCQR3BNcuDxCw1eNR9D2uIMsecZbVwUXZyWj80018ro/ZwdaB04FeM/AL9pXw78b9MjiWRdM8SRJ/pGlyuNxwOXjJ++n6juOhPswPbvX6XSqwrQU4O6Z/HeMwWIwFeWHxMHGUd0/61XmO7UtFFanENPPavK/i3+zl4L+MVu7azYCDU9u1NTtAI7hfTLYww9mBHpivVMcdKQe4rOpThVjyzV0dWFxdfB1VWw83GS6p2Z+Xfxr/ZJ8Y/CEz38MJ1/wAPJlv7QtIzuiX/AKaR8lPqMr79q8Or9s5IxLGUYBgeCCODXyR+0h+xZp/ia0uvEPgS2i03WlDSTaWg2w3Pc7B0jf6fKfbrXyWNyblTqYfbt/kfu3DniCqso4XNtG9FNaL/ALeXT1WnkfAdFSXNtLZXMtvcRPDPExSSKRSrIwOCCD0IPao6+T2P3GLUlzRCv0o/YS8XP4i+B0NjM+6XSLyWzGTyUOJF/wDRmB/u1+a9fdn/AATguHbw94zgOdiXUDj0yVYH/wBBFe7ks3HFJLqn/n+h+Z+IdCNbJJVXvCUWvvt+p9mUUUV+gH8tBRRRQAUUUUAFFFFABRRRQAUUUUAFFFc7498baP8ADfwfq/ifX7xdP0bS7drm5nfso7Ad2JwABySQByaAPIf2yv2odP8A2YvhZPqSGK48VamHttFsX53y45lcf884wQT6kqvG7I/EvQ9G8U/HD4lQWFotxr/ivxFfH5nbdJPNIxZnZuw6sWPAAJPArq/2mv2gta/aT+K2peK9TLwWZP2fTNPLZWztVJ2IP9o5LMe7Me2AP0l/4JsfsjD4SeDU+Ivimy2+MNdgBs4Jl+fT7NsEDB6SScE9wu1eDuFRuzX4UfQf7L/7Oujfs0/Cyx8MacEuNSkxcarqQXDXlyQNzeoQfdVewHqST7DRRVmQUUUUAFFFFABRRRQAUUUUAFFFFABRRRQAUUUUAFFFFABRRRQAUUUUAFFFFABRRRQAUUUUAFFFFABRRRQAUUUUAFFFFABRRRQAUUUUAFFFFABRRRQAUUUUAFFFFABRRRQAUUUUAFFFFABRRRQAUhGaWigD8+P27/go3hnxTH460yD/AIlmrOI74IOIbkDhz7OB/wB9Kc/eFfJ1fst458G6Z8QfC+peH9YgFxp99EY5F7g9QynsykAg9iBX5OfF34Xap8IfHF/4e1RC3lNvt7jbhbiEk7JF+uMEdiCO1fC5xgnSqe3gvdl+D/4J/S/APESx2FWXV5fvKa0/vR6fNbeljjKKKK+cP1wKKKKACiiigAooooAKKKKACiiigAooooAKKKKACiiigAooooAKKKKACnQzSW8qSxO0ciEMrocFSOhBptFF7EtKSsz6y/Z4/ba1PwvcWug+PZpdV0ViI49VbLXFr2/ed5E9/vDn73Ar7xjk0/xboQeN7fUtLv4OCMSRTRuv5MpB/EGvxcr7C/YT+PU+mayPh7rNw0lhd7n0p5DnyZBlmiz/AHWGSPRgf71fV5XmcnJYeu7p7P8AQ/DuM+D6MKUszy2PK46yitmurS6NdfvOH/ah/ZWv/hLqVxr2gQS3vhCZ93ygu9gSfuP32Z+6/wCB5wW+da/a27tIdQtZIJ40mglUq6SKGVlIwQQeoIr5A+Of7B1lrEtxrPw/lj027bLvo85xAx7+U/8AyzP+ycr7qKePyiV3Uw6+X+RHC/H0OSODzV2a0U+j/wAXn5/efCNFdB4y8AeIvh7qbaf4i0e70m5BOFuI8K49UYfKw91JFc/Xysoyg+WSsz9vpV6WIgqlGSlF7NO6fzCiiipNwooooAKKKKACium8EfDTxR8R78WnhzRLrVZc4ZoY8Rx/77nCqPqRX1v8If8Agn4sMkWofEDUFmAww0jT3IU+0kvB+oTH+9Xfh8DXxL9yOnfofL5txJluTxbxNVOX8q1k/l+rsj5Y+Fvwd8U/GHWhp3h3T2mVSPPvJMpBAD3d+30GSewNfov8AP2ZdA+B2nidQuqeI5023Gpypggd0jHOxP1Pc9APT/DPhPSfBulRaZoun2+mWEXCQW8YVR78dSe5PJrZxmvtMFllPCe9L3pd+3ofzvxHxnjM8vQp+5S7dX/if6beo+iiivaPzwKKKKACiiigAooooAKKKKACiiigAooooAKKKKACiiigAooooAKKKKACiiigAooooAKKKKACiiigAooooAKKKKACiiigAooooAKKKKACiiigAooooAKKKKACiiigAooooAKKKKACiiigAooooAKKKKAPiL/go7+x+PjJ4Pfx94Vst3jXQ4Cbm3gX59StFySuB1kTkr3IyvJ24/Mv9nL49a7+zj8U9M8XaMzSxxHyb+wLbUvLZiN8Te/AIPZlU84xX9CB5r8hv+Cln7Iv/CqvFjfEjwrZbPCWuTn7dbQL8mn3jZJIA6Ryckdg24cAqKhrqaRfRn6o/Db4h6H8VvBGj+LPDl2LzR9UgE8Mg4ZezIw7MrAqR2IIrqa/HD/gnB+1yfgt45HgbxNebPBXiCcCOWZsJp94cKsmT0R+Ff0+VuADn9jgcjiqTuQ1YWiiimIKKKKACiiigAooooA5nx34F0f4keGL3QdctVu7C5XaynhlPZlPZgeQa/Mz4/fs36/8DtZd5I5NR8NzSYtNUjTjnokoH3H/AEPUdwP1W6Y5/GqOr6NY+INOuLDULWG+s50KSQToHR1PYg8EV5mNwFPGx10ktmfZcOcUYrh+q+T3qcvij+q7P8+p+LFFfeHxY/4J+6dq802oeBdRGjzOS39m3pZ7fP8AsOMsg9iG/Cvm3xL+yb8VPC87LN4UuL2LPyy2DpOrD1whLD8QK+Jr5biaDtKF13Wp/R+W8XZRmUFKNZRl/LJqL/HR/Js8hor0Sw/Z4+JepSbIfBOtA5xma1aIfm4Ar1nwF+wL488QzxSeIbiz8NWR++rOLifHsqHb+b/hWFPBYio7Rg/uO/FcR5Rg4OdXEx+9N/crv8D5mtraa8uI4LeJ555GCJHGpZmY9AAOpr66+AX7C19r4t9b+IAk02wOHj0ZG2zyjr+9YfcH+yPm9dpr6c+D37Mvgv4Nos+m2RvtXxhtTvsSTe4XgBR/ugE9ya9bHTFfUYLJo07Tr6vt0+fc/FeIfEGrik8PlacI9ZP4n6dvXf0Mrw74d03wrpVvpmk2UFhZQKFit7eMIiD6D+da3ejmjgCvp0klZH43KUpycpO7Y6iiimSFFFFABRRRQAnQUlG8AcsPzrN1bxFpmiw+df39rZxDrJcTKi/mSKTaWrKjGU3aKuzQJIFfPOu/tiaJ4A+I2q+EfGuk3eiyWc2ItQt/9IhlhYBo5CAAy5UjIAbByM8V71peq2Wt2MN9p91Bf2Uw3R3FvIJEcdMqwJB/Cvjz/goT8MBdaZo/jiygJltW+w37KP8AlmxJiY+wbcv/AAMV5+Oq1KdD2tF7a+qPquGsJgsbmCwWYJpTuk07NS6fftZrqfVXg74j+GfH9n9p8Pa3Z6tD/F9nmDMn+8vVT7ECumz3zxX4q6Zq19ol7Fd6feXFjdRnKT20rRyIfUMCCK97+Hn7cPxE8GeVBqk8PiiwXgpfLtnA9pV5J92DV5NDPKc9K0bea1X+Z91mfhti6N54Coprs9H9+z/A/S8Zpe9fPHwo/bX8EfEi/s9KvFuPD2s3LrFFb3S745ZGOAqSLxyePmC19DBgemMGvoKNanXjzU3dH5TjsuxeW1fY4um4S8+vp0fyH0UUVueeFFFFABRRRQAUUUUAflx/wVb+CX9heM9F+Jen2+201pRp+pMg4F1Gv7pz7vGCv/bH3qH/AIJTfGz/AIR7x1rPw21C422Wuob7Tlc8Ldxr+8Ue7xDP/bEetfff7SXwhg+OXwW8TeEZEQ3d3bGSxkf/AJZ3SfPC2ew3AA/7JYd6/DLwh4m1j4V/EHS9bsw9nrWhX6TqkgIKyRvyjD0yCpHpkV9zgJLMsulhpfFH+l/kWtUf0P0VzPw58caf8SvAuheKdKffp+rWcd3FzkqGUEqf9pTlT7g10o618NJOLcXuiBaKKKACiiigAooooAKKKKACiiigDnfHng6w+IPgzW/DOpp5mn6tZy2cwxyFdSuR7jOQexAr+fzx54Ov/h5411zwzqieXqGk3ktnMMcFkYrkexxkHuCK/okPFfk//wAFU/hB/wAIr8WdJ8d2cGyx8S23lXTKOBdwgKSfTdGY8epRjX1XD2K9nWdB7S29V/wConw7RRRX6GWFfpv/AMEmPi//AGh4d8T/AA3vZszafINW09WPPkuQkyj2V9jfWU1+ZFeufso/Fo/BX49+EvE0kxi05LoWuoc8fZZf3chPrtDbx7oK8vM8N9Zws4Lfdeq/qwnqfvPRTI3DqGUgqRkEd6fX5MZhRRRQAUUUUAFFFFABRRRQAUUUUAFFFFABRRRQAUUUUAIORX53/wDBWj4ufYtC8K/DizmxLeudY1BFPPlJlIVPqGbzD9YxX6HFgqkntX4Qftb/ABYPxm/aC8X+IopvO037UbOwIOV+zQ/u0I9m2l/q5r6LIsN7bFc72jr8+hS3PHqKKK/Sywrpvhn4Fvvid8QfD3hTTgftmr30VmjYyEDMAXPsoyx9ga5mvun/AIJSfCT/AISP4p6348u4d1n4dtfs1ozDg3U4Kkg/7MQcH/rotcOOxCw2HnV7L8en4g9D9Q/Cvhqx8H+GdK0HTIhBp2mWsVnbxD+GONQqj8gK16KK/IW23dmQUUUUgCiiigAooooAKKKKACiiigBvSvx0/wCClXxn/wCFl/H2bw/Zz+bo3hOM6fGFOVa5JDXDfUMFjP8A1yr9R/2gvirbfBP4PeKPGM5UyadaMbWN+ktw3yQp9C7Ln2ye1fhJ4e0TWPil4+sNLti9/ruvagsKvIcmSaWTG5j9WyT9TX1vD+GXNPFT2jt+v3IqJ+j/APwSi+C39i+Dtc+Jd/Bi61hzpunMw5FtG2ZWB9GkAX/tj71+gOcVzHw08C6f8MfAOgeFNLXFjpFnHaRtjBfaoBc+7HLH3Jrp+5r57G4h4rETqvrt6dBPUWiiiuMQUUUUAFFFFABRRSUAICaXjpTelcr41+KHhT4ewpJ4j16x0reMolxMA7/7q/eb8BUylGCvJ2RpSpVK81TpRcpPold/cjqc4pQcj1rzTwr+0d8N/GuoJYaT4ssZ72Q7Y4ZWMLSH0UOF3H2Ga9LX5gCDkeoqYVITV4NNeRpXw1fCy5K8HB9pJp/iPooorQ5z45/4KL+GHvPCnhbXkjLLY3ctq7DsJUDAn2zFj8fevg2v14+Onw7j+Knwu17w9gC4uIC1sx42zId8Zz2G5QD7E1+Rt5Zzafdz2tzE8FxA7RyRSDDIwOCCOxBFfCZ3RcK6qdJL8V/SP6Y8OcxjiMtlg2/ept/dLVP77kNFFFfOn62WNO1G60i9gvbG5ls7uBxJFPA5R0YdCrDkGvr/AOB/7el1piwaT8QoWvbcYRdZtk/eKPWWMfe/3l59mNfHFFdmGxdbDSvTdvyZ89m+R4HO6fs8XTu+j2kvR/pt5H7NeFvGOjeNtJi1PQ9St9TsZPuzW0gdc+h9CO4PIrc5r8cPAXxK8S/DLVl1Hw3q1xpk/G9Y2zHKB2dDlWH1FfaHwg/b90jW/I07x1ZjRbw4X+0rVWe2c+rLy0f/AI8PcV9jhM4o17Rqe7L8PvP5+zzgHMMuvVwn72n5fEvl1+X3H1+aOMVm6Jr+n+JNOhv9MvbfULOYbo57WVZEcezA4NaXrXvppq6PzCUXBuMlZodSEZpaQnAzTJPzY/bu8C2nhX4xJqNlEsMWtWoupUQYHnBijt+ICk+5J718319Aftt/EC38cfGm4trKRZbTRYFsN6HKvKGZpPyZtn1Svn+vzLMHB4qfJtf/AIf8T+yeF4145NhliPi5Vv26fhYK/QD/AIJ2aNJb/DjxFqLptW61LykJ/iCRrz9MsR+Br8/xya/WD9mDwQ3gH4I+GdMnQpeSQfapwRgh5SZNp91DBf8AgNelklNzxDn0ivz0PkPEjFxoZVHD31nJfctX+Nj1iikpa+7P5lCiiigAooooAKKKKACiiigAooooAQDFfkX/AMFNP2tD8S/FzfDLwxebvDGgzn+0Z4W+W9vV4K5HVIuR6F9x52qa+vP+Chn7Vo/Z/wDhp/wj+g3nl+N/EcTxWrRt89lbfdkuPZuqp/tZI+4RX5N/Aj4Ma7+0F8U9I8H6Ip+0Xsm+5u2UslrADmSZ/ZR27kqOpFS30NIrqz6O/wCCb/7JX/C6fHR8ceJbLf4K8PTgxwzLlNQvBhljx3RMhm9cqvIJx+xwGBxXKfDH4b6H8I/AmjeEfDtqLTSdLgEMS/xOerO57szEsT3JNdZTSsQ3cKKKKYgooooAKKKKACiiigAooooAKKKKACiiigAooooAKKKKACiiigAooooAKKKKACiiigAooooAKKKKACiiigAooooAKKKKACiiigAooooAKKKKACiiigAooooAKKKKACiiigAooooAKKKKACiiigAoopKAGnivIv2i/gNp/wAcvBptG8u11203SWF8V+4+OUbHOxsAH0wD2wfXvSkwSOOtZ1acK0HCaumdeDxdbA14YjDy5Zxd0z8X/E/hnU/Buv3ui6xaSWWo2khimhkHII7j1BGCCOCCCKyq/UT9pT9mnS/jfof2u18rT/FVpGRa3xGFlHXypcclT2PVScjuD+aPinwrq3gnXbvR9aspdP1G2fZLDKOR6EHoQRyCOCORX53jsBPBz7xez/rqf1jwzxPh+IKCTfLVj8Uf1XdP8DJoooryj7cKKKKACiiigAooooAKKKKACiiigAooooAKKKKACiiigAooooAKKKKACr2g6zdeHdb0/VLOQxXllcR3ETj+F0YMD+YqjRVRbjK6MqsI1KcoSV0z9ovDGtQ+JPD2marbnNveW0dxGT/ddQw/Q1qdvavPP2fHkf4IeBjL9/8Ase1/Lylx+mK9Dr9Xpy54Jvqj+GsVTVHEVKa2UmvudjK17w1pXirT3sdY0621Kzk+/BdRLIh/BgRXgnjb9hH4c+J5JJ9MS98N3B5/0KXfHn3SQNx7KVr6Qo7df0rOrh6NZWqRTOvBZrjsud8JVlD0enzWzPgzXv8AgnLrsDsdG8W2V2vZby1eEj2ypfP1ri7z9gf4n2zkRjR7oDvFeMAf++kU1+k4/OivMlk+Flsmvn/nc+yo+IGeUlaVRS9Yr9LH5mR/sLfFV3KnT9PQf3mvVx+la2m/8E/viPdSAXN3otlH3L3Mjn8AIz/Ov0dwaM1CyXCrv950VPETO5qycV6R/wA2z4i8N/8ABOMl1k13xiTH/FBp9pgn6O7cf9817N4K/Yu+GHg50lk0d9duU6S6tJ5oP1jACH8Vr3ccd6TbXbSy/DUtYwXz1/M+cxnFec45ONXESt2Vo/lYqabpVpo9rHbWVrDaW8YwkUMYRVHoAOBVzjFKMYoPAr0Ntj5VycneW4tFFFMQUUUUAFFFFABRRRQAUUUUAFFFFABRRRQAUUUUAFFFFABRRRQAUUUUAFFFFABRRRQAUUUUAFFFFABRRRQAUUUUAFFFFABRRRQAUUUUAFFFFABRRRQAUUUUAFFFFABRRRQAUUUUAFFFFABRRRQAUUUUAFFFFABXPeO/BWj/ABG8Iat4Z1+zXUNG1S3a2uYH7qe4PZgcEEcggEciuhooA/n2/aa/Z/1n9m34san4T1MPPZg/aNN1Arhbu1YnY49xgqw7Mp7YJ/Sv/gmv+1p/wt7wP/wgHia83+MPD0AFtNM2Xv7IYVWz3ePIVu5BU8nca9T/AG2v2YLX9pf4Tz2lrFHH4u0gPdaNdNgZfHzwMf7kgAHswU9sH8WfAvjTxL8DviXp+vaW0uk+I9BvCTHMpUq6krJFIvBwRuRlPYkVGzNfiR/RjRXm/wAAPjVov7QHwu0fxnoZ2R3ibLq0LZe0uFwJIW9weh7qVPQivSKsyCiiigAooooAKKKKACkpaKACkIB6jNLRQA0KoHCgUfhSbwOpArL1jxRpGgxedqWpWljFjl7mdIx+bEUm0tWVGE5u0VdmsTx0pP0ryfXf2qPhZ4dVvtXjKwmI7WRa5/8ARQavNvEH/BQP4e6YWTTrLV9YP8LxwLEh/F2BH/fNcc8Zh6fxTX3nu4bh/NcV/Bw02u/K0vveh9RdaDmvhXX/APgo7fyhk0XwbBb/AN2W9vGfP1VVXH/fVeb67+3X8VNXDC2vtP0fP/PlZq2PxlL1wTzjCw2bfov87H1GG8P88rv34KH+KS/S5+mBcL3rN1bxLpWhQebqWpWlhEP+WlzOqKPxJFfkzr/x7+IniUt/aHjLV5FP3o4rpoYz9VQgfpXEXV5cXszTXE8k8rfeeVyzH6k1wTz6K+CH3s+ow3hhXlricSl6Jv8AFtfkfq1rv7Unws8OqxuvGenS7e1kxuT/AOQg1eba/wD8FAvh3phZNPtdX1gj7rw24jQ/UuwI/wC+a/OiiuCeeYiXwpI+ow3htlVLWtOc36pL8Ff8T7Q1/wD4KPXkgdNF8GxQ/wB2a+vS2fqiqMf99V5trv7d3xT1cMLW707Rgehs7MMR/wB/C9fPFFefPMsVU3m/lp+R9ThuD8jwuscMn/iu/wA2z0DXvj/8RvEpP27xlq7KeqQXLQofqqbR+lcNd31zfzNNdXEtxK3WSVyzH8TUFFcM6tSprOTfqfS0MFhcMrUKSivJJfkfdX/BPr4r/btI1PwHfTZmsib3Twx6xMf3qD/dchv+2h9K+pfiJ4Js/iH4I1nw7e48i/t3hyRnYxHyuPdWww9xX5O/Cfx/dfC/4haJ4ltNzGxuA0sSnHmxH5ZE/FSw+uDX686JrFr4h0ey1OxmW4tLuFJ4ZV6OjKGUj6givt8pxCxGHdKe8dPk/wCrH838d5XLKc1jjqGiqe8muklv+j+Z+NXiPw9feFdbvtJ1KB7e9s5nhlRwRhlJB/DjrWdX7HeMfhr4X8f2f2bxFoVlq0YGFNxCGdP91vvL9QRXzd8Q/wDgnt4a1Xzbnwpq9zoMpyRa3I+0QfQEkOPqS30ryMRklWF3Sd19zPvcq8R8BXjGnjoOnLvuvw1X3fM+B7S6msbqG5t5GhnhcSRyIcMrA5BB9Qa/XT4IfEaH4qfDHQvEKMvn3EAW5Rf4Jl+WQY7DcCR7EV+Tnizw7J4S8Tanos11b3k2n3D20k9qxaNmQkEqSASMg9q+rv8Agnx8TvsGuav4Hu5sRXym+swx/wCWigCRR7lQrf8AADUZPXdDEulLaWnzW3+Rvx9lsczyqOPo6unqvOL3/R/I+86WkFLX3Z/MwUUUUAFFFFABRRRQAmOtfjf/AMFJfgt/wrD4+3Gu2cHlaN4tRtSiKjCrcggXC/XcVkP/AF1r9kBXzD/wUN+DP/C2v2d9Vu7SDzda8NN/a9rtGWaNAROn0MZZsdyi17GUYr6riot7S0fzGtzyH/glF8Z/7d8Ea78N76fdd6JIdQ09WPJtpW/eKB6JKc/9tq+/BxX4L/sr/F9/gb8dfDHih5Wj06O4FtqKjo1rJ8kuR32g7wPVBX7xwTJcQxyRurxuoZWU5BB6EGunPML7DE+0W09fn1/zBk1FFFfPCCiiigAooooAKKKKACiiigBuMV8/ftz/AAhHxh/Zy8S2UEPm6tpKf2vYYGW8yEEso9S0ZkUD1YV9Bdaa6B1KsAVIwQe9aUakqFSNSO6dwP5vyMGivW/2rPhOfgt8e/FvhiOIxafHdG5sOODay/vIwPXaG2H3U15JX7JSqxrQjUjs1c1CgHBoorXcD9wv2Gfi3/wt/wDZv8M3883narpcf9j35Jy3mwgBWJ7lozG592NfQBr8rv8Agk/8Wf7B+Jev+Abubba69a/bLNWP/LzBksoHq0bMT/1yFfqiK/Js0w31bFTgtnqvRmb0YtFFFeWIKKKKACiiigAooooAKKKKACiiigAooooAKKKKAPDv2z/it/wp/wDZ08W6zDN5OpXVv/ZtgQcN58/yBl91Uu//AACvwtJyc1+hP/BWr4rfbvEvhP4eWk2YrCFtWvkU5BlkykIPoVQSH6Sivz2r9KyLD+xwvtHvLX5dP8/maLYKKKK+jGHWv2+/YS+E3/Co/wBm3wxazw+Tqmrp/bF9kYbfMAUB9CsQiUj1U1+SP7Mvwrb4z/HPwh4VMZks7u9WS9x2to/3k3PbKKwHuRX73QxJDGkcahEUAKqjAAHavieI8RZQw666v9CZEtFFFfEEBRRRQAUUUUAFFFFABRRRQAUUVT1LUbfSdOur68mS3tbaJpppnOFRFBLMfYAE0bgfnH/wVm+MfmT+GPhnYz8IP7Z1JVPc7kgQ/h5rEH1Q+lcJ/wAErvg4fFvxY1Tx3ewb7Dwzb+Vasw4a7mBUEeu2MSfQuhr5d+O/xPufjN8XvFPi+cvjU713t436xwL8kKf8BjVB+FfsT+xF8Hx8GP2dvDelzw+Tq+oJ/auogjDedMAQp90QRofdDX3WL/4TssjRXxS0+/V/5FvRHvlFFFfCkBRRRQAUUUUAFFFFABRRSUAeWftDfGW2+Cfw7udZZFn1Oc/Z9PtnOBJMwJBbvtUAsfpjgkV+WPinxVq3jbXbvWNbvZdQ1G5cvJPM2T9AOgA6ADgDgV9Vf8FGdXuZvGHhPTGJW2hspbhR2Lu+0/pGPzr4/r4LOMTOpXdK/ux/M/p/gDJ8Phstjjmr1Kl232SbSS+67AEqQQcEdxX3z+xJ+0bd+MY28DeJbo3OqWsPmaddyHL3ES/ejY92UYIPUrnP3cn4Grpvhl4zn+Hvj/QfEVuzK9hdJM4Xq8ecOv8AwJSw/GuDAYqWFrKSenX0Pp+Jslo5zl9SlKPvpNxfVPp8nsz9kSMikB4qC0uUu7aKaNg0cih1YdCCMg1YIzX6Yfx01Z2Y36/SvgH9uX4CS+Hddk8f6NbltL1BwuopGvEE54Ensr9z/e/3hX3904rP13RLLxHpF3pmo26XdhdRtFNBIMq6kYINcOMw0cXSdOW/R9mfRZBnVXIsbHFU9VtJd11+fbzPxaor3P8AaX/Zn1P4Ka09/YJNfeEbl/8AR7zG5rcnpFIex9G6N9civDK/N61GdCbp1FZo/rzLsxw+aYeOKwsuaMv6s+zXUKKKKwPUCiiigDq/APxT8V/DHUftnhrWrnTXJBkiRt0Mv+/Gcq34ivq74c/8FEMRR23jbQSXBAN9pBBz7tE549yG+gr4morvw+Or4b4Jaduh8vmvDWV5xriaS5v5lo/vW/zufqLZ/tn/AAkvIDJ/wlHkMBlop7KdWX2+5g/gTXjXxy/by0+40e50j4fJPLdTqUbWLhDGsSngmND8xb0LAY9DXw/RXfVzrE1IcisvNb/mfL4Pw8yjCV1Wk5TtqlJq3zslf8u4skjSuzuxd2OSzHJJpKKACxAAyT0Arwdz9O0ij1L9mv4WN8W/i1pGkyxFtMt2+2X5xx5KEEqf94lU/wCBV+sMaCONUA+6MYr5+/Y5+CR+FXw9XUdSt/L8Q62FnuVdcPBHj93F7EAliPViD90V9B9jX6JleFeGoe8velq/0R/J3GudrOMyapO9On7q831fzf4JD6KSlr2T8/CiiigAooooAKKKKACiiigBB0rk/ij8SNE+EXgHW/F/iG4+zaTpVu08pGNznosajuzMQoHcsK62vyE/4Kc/tTH4m+O/+FbeH7vf4Z8OTn7dLE3y3d+Mhh7rFkqP9ov1wppN2Gldnyz8b/i/rvx++KWseMNbZmvNRmxBaoSy20I4ihT2UYHuck8k1+uX/BP39lVf2evhcmq61a7PHHiKNLi/Lr89pD1jth6EZ3P/ALRxyFFfG3/BMT9lf/hZfjg/ErxFZ7/DXh2cCwimX5bu+GCD7rFkN/vFOuGFfrvnFJLqXJ9ELRRRVGYUUUUAFFFFABRRRQAUUUUAFFFFABRRRQAUUUUAFFFFABRRRQAUUUUAFFFFABRRRQAUUUUAFFFFABRRRQAUUUUAFFFFABRRRQAUUUUAFFFFABRRRQAUUUUAFFFFABRRRQAUUUUAFFFFABRRRQAUUUUAFFFFACUtFJQA2vKfjj+z54c+OWjGLUIxZ6xChFpqkKjzIj/db++meqn3wQea9X7UgGF6VnUpwqxcJq6Z1YXFV8FWjXw83Gcdmj8hPix8GPE/wb106dr9mViYn7PfRAtBcKO6N6+qnBHcdK4Wv2X8X+DdF8d6HcaNr2nQ6lp04w8M65APYg9VI7EYI7V8J/Hb9hvW/Bzz6v4I83XdIGXbT+t3APRQP9aPp83setfE47KKlG86HvR/Ff5n9F8Oce4bHKOHzFqFTv8AZl/k/XQ+VKKfNBJbTPFNG0UqMVZHGGUjqCOxplfObH64mpK6CiiigoKKKKACiiigAooooAKKKKACiiigAooooAKKKKACiiigAp8MTTzJGil3dgqqoyST2ple3/sg/C2X4k/GDTZpIDJpGiut/duw+UFTmJPcs4HHorelb0KUq9SNOO7Z5mZ42nl2DqYqq/dim/8AJfN6I/SbwBoH/CLeB9A0bOfsFhBbZ9dkar/Suh60gAGB6Uor9VS5Ukj+Iqk3UnKb3bv946iiimQFFFFABRRRQAUUUUAFFFFABRRRQAUUUUAFFFFABRRRQAUUUUAFFFFABRRRQAUUUUAFFFFABRRRQAUUUUAFFFFABRRRQAUUUUAFFFFABRRRQAUUUUAFFFFABRRRQAUUUUAFFFFABRRRQAUUUUAFFFFABRRRQAUUUUAFFFFABRRRQAUUUUAFFFFABRRRQAV+Xn/BUv8AZS/su9/4XD4Zs/8ARbl1h8Q28K8RynCx3WB2bhG/2tp5LMa/UOsrxJ4d03xfoGo6Jq9pHfaXqED211bTDKSxupVlP1BpNXGnY/GH/gnx+1Q37PnxTXSNbuingjxHIlvfeY3yWk3SO5HoBna/+yc87RX7Xo6yorqQysMgg5BFfgN+1d+z1qP7Nfxg1PwxcCSbSZD9q0m+cf8AHxasTtJP95cFG91J6EV+jX/BMn9qb/hangE/DzxDd+Z4p8NQL9kllbL3liMKp92iyEP+yUPJ3GpT6FyXVH3HRRRVmYUUUUAFFFFABRRRQBGPWvnf9srxv4++HHg3T/EHg7VBYWccxg1DFvHKyh8eW4LqcDIKn3Za+iMe/PrXP+PPB9l498H6t4e1Fd1rqFu8DkDlcjhh7g4I9wK5sRCVWlKMHZvZnqZViaWExtKtXgpwT1TV01s9H1tsflNr/wAd/iF4lZjqPjLWZVbrHHdvEh/4AhA/SuJuLue8maWeaSaVuWeRixP1JrS8X+GL3wX4n1TQtRj8u90+d4JR2JU4yPY9Qe4IrIr8xqzquXLUbb8z+zcHh8JGkp4WnFRauuVJK3yCiiisT0V5BRRRQMKKKKACigAnoM10+gfDDxf4q2nSPDGragj9JLezkZPxYDA/OtIwnN2irnNWxNGhHmqzUV3bt+ZzFFe6+H/2KfivroV5dDg0mJukl/dxj81Qsw/Kux1P9iBPAXh6XXPHnj7TdCsYR84tbd5i57Im4oSx7AKT7V2Ry/EyXNyNLz0/Ox87V4oyejNU/rClJ6JRvJt9rJPU+WaK1PEg0ZdWlTQvtraah2pLfFPMf/aKqMLn+7k49TWXXC1Z2Pp6c/aQU7Wv33Cv0I/YI+LH/CS+Bbvwfezb7/RG3W248vbOcj67GyPYFBX5716F8BPidL8Jfijo2vhmFmsn2e9Rf44H4fjvjhgPVRXo5fifq2IjJ7PR+h8jxZk/9sZXUpRV5x96PqunzV0froK8w/aK+JqfCj4Ta1raSBNQaP7NYqerTyZCEDvt5cj0Q16PZ3Ud7aw3ELrJFKodXU5BBGQQe4r4M/4KH+L9RuvGeg+GTHJDpVram9Vj92aV2Zc/8BCY9fmb1Ffc4/EfV8PKpHfZfM/mjhnK1mmbUsLU+G95ei1a+ex8jSyPNI8jsXdiWZmOSSe5rr/g3faxpvxU8K3GgoZNWXUIlgiBwJCWAKseykEgn0Jrjq+tf+Cf/wALf7d8Y6j40u4d1po6m2tCw4a4dfmI/wB1Dj/toPSvgcFSlXxEIx7n9R8Q42jluVVqtVJrlat3b0S+96+R+gEWfLXPXFPpKWv08/jIKKKKACiiigAooooAKguII7qCSGVFkikUoyMMhgeCCO4qeigD8Ef2n/hHJ8EPjl4q8KiNksILoz6ex/itZPni574VgpPqpr9Vf+Cfnxj/AOFtfs56JHdT+brPh3/iTXm45YiMDyXPfmIoM92Vq8M/4Ky/B0aj4b8N/EmxgzPpz/2VqLKOTC5LQsfZX3r9ZRXhv/BML4wHwD8d5PC93P5eleK7f7MAxwouo8vC34jzEHqZBX3WI/4UssVX7UfzW/3rUvdH6/UUUV8KQFFFFABRRRQAUUUUAFFFFABRRRQB+dP/AAVr+E32nSfCfxHtIcyWznRr91HOxt0kBPsGEoz6utfmlX78ftFfC6P4y/BTxd4RKK1xf2L/AGQtwFuU+eE57DzFXPtmvwLuLeS1uJIJkaOWNijo4wVIOCCPWv0bh/Ee1wzpPeL/AAe36lxI6KKK+nKOv+EXxBu/hV8TvDPi6y3GbSL+K6KKceYgb50+jIWU/Wv6BdG1W01/SLHU7GZbiyvIEuIJl6PG6hlYfUEGv5y6/Zr/AIJwfFX/AIWR+zbpen3E3mal4ZmbSJgx+bylw0Bx6eWyoP8Arma+N4iw/NCFddNH6P8Ar8SZH1TRRRXwhAUUUUAFFFFABRRRQAUUUUAFFFFABRRRQAhOKimmS3ieSRwkaKWZmOAAOpJqTORXgP7c3xQ/4VR+zT4svoZvK1HU4f7IsznB8yfKsQfVY/MYf7taUabrVI047t2A/IP9or4mv8Yfjb4w8WGRpLe/v3+y7uotk+SEf9+1T8c15xR1or9lp01SpqEdloahRRQBk4rTYD9GP+CSXwp8278YfES6h+WJV0Wxcj+I7ZZyPcAQjP8AtNX6VDmvG/2R/hYPg5+z34P8PSw+TqH2QXl8CMN9om/eOD7ru2fRBXsmK/I8yxH1nFTqLa9l6LQzYtFFFecIKKKKACiiigAooooAKKKKAEPevlL/AIKRfF//AIVn+ztfaTaT+Vq3imT+yogpwwgI3XDfTYNh/wCuor6t6ivx3/4KafF3/hYX7QMnh+1n8zS/CluLBQpypuXw87fUHYh94q9nKMN9Zxcb7R1fy/4I1ueYfsc/CA/Gv9oTwtoU0PnaVbz/ANo6kCMr9mhw7K3s7bY/+Biv3VC4UY7V8Df8EnvhENF8A+IviHeQYutan/s+xdhyLaI5kZT6NIcH3hr7761vnmJ9vinBbQ0+fX/Ib3Fooor58kKKKKACiiigAooooAKKKKAPjz/goT8N7vWfDeh+LbG3aZNKMlve7BkrFIVKOfYMCCf9sV8FV+1l/YW+pWk1pdQpcW0ymOSGRQyupGCCDwQR2rwLUf2GfhbqOstfrp9/axO25rK3uisHvgEFgPYMPavl8wyqeIq+1ota73P2fhTjihlGC+pY6MrRvyuOujd7PVddvI+HPgb8B9b+OOt3tppx+yWVnA8s99IpMaPtOyP3LNj6AMe2D5xdW0tjdTW8yGOaFzG6nqGBwRX63X9t4Y+AXww1W50rTINL0jTLWSfyIRjewXgFjyzMdoySScivySvruS/vbi6lOZZpGkc+pJyf514uOwcMFCnG95O9/wBD9H4Y4gr8RV8VW5OWjGygnvfW933206aH67fBDUJdU+D3gy8lO6WXSLVnPq3lLn9a7nOcCvhP4Fft0ab4Q8NaN4Z8T6FNFZ6dbRWkeoae3mZRFCgvG2DnAySGPstfXHgP4xeDfibb+b4c1+01FwNzQB9kyD/ajbDD8RX2GFxlCvCMYS1tt1P58zzIcwy3EVJ16LUW201qrN6aq6+87eikBB6HNLXpHyhm61olj4i02407U7WK9srhDHLbzKGR1PUEHrXwd+0H+xBqXhqa51zwDFLqmk8vJpOS1xb9/wB33kX2+8P9rrX6A0mM8Vw4nB0sXG1Ra9H1R9Hkuf43Iq3tMLLR7xez+Xfz3PxMmhe3leKVGjkQlWRxgqR1BFNr9UfjJ+yz4L+MSSXV1af2TrjD5dVsVCux/wCmi9JB9efQivib4r/sb+Pfhq01zaWv/CTaQmT9q01CZVX1eH7w/wCA7gPWvisTlVfD3cVzR7r/ACP6MyXjfLM1ShVl7Ko+ktvk9n+D8jweileNonZHUoynBVhgg0leLsfoaaaugooooGFFFT2Vjc6ndxWtpby3V1KwSOGBC7ux6AAck00ubYmUowjzSIK+t/2Mf2ZZfE+o2njzxLbeXo1q/madayr/AMfUoPEpB/gU9P7xHoOdX9nX9h+5ubi18RfESEQWq4kg0In55D1BmI+6P9gcnvjkH7itbOGxtYre3iWGCJQiRxgKqqBgADsB6V9ZlmVyUlWrq3Zf5n4XxjxrTdOWX5ZK99JSWyXVJ9b9X93lZVQoAAwBS0lLX2B+BBRRRQAUUUUAFFFFABRRRQAUUVmeI/EGn+FNB1HWtWuY7HTNPt3urm5lOFijRSzMfoAaAPnL9vn9p5f2dvhBLDpVwI/GfiEPZ6WFPz264/e3P/AAQB/tMvUA1+PfwX+E2ufHr4paL4P0YM99qlx++uXBZYIhzLM/sq5PucAckV0P7U/x+1H9pD4xav4rujJFp277LpVm5/49rRCdi4/vHJdv9pj2xX6Yf8E0f2X/APhT3wx/4TbXbTy/FvimFZEWRcPaWPDRx+zPxI3/AAAHlTUbs1+FH1P8MPhzo3wk8BaJ4R8PwfZtK0q3WCIHG5z1Z2PdmYsxPcsa6yiirMgooooAKKKKACiiigAooooAKKKKACiiigAooooAKKKKACiiigAooooAKKKKACiiigAooooAKKKKACiiigAooooAKKKKACiiigAooooAKKKKACiiigAooooAKKKKACiiigAooooAKKKKACiiigAooooAKKKKACiiigAooooAKKKKACkIBHIpaSgDxz4w/sweCvjJFJcXtiNM1oj5dVsQElJ7bx0cdPvDOOhFfDvxb/ZA8dfC5prqG0/4SLRkz/punIWdV9ZIuWX3I3KPWv1E4ApGUPwRn615WKy2hitWrS7r9e59tkvF+ZZNaEJc9NfZlr9z3X5eR+JRBUkEYI7Giv1a+J/7LvgD4qebcajpC2WpvknUdPxDMT6tgbXPuwNfKHxI/wCCf/ivw+ZbnwnqEHiS1GSLabEFwB6DJ2N9dy/SvlMRk+Io6wXMvLf7v+HP3HKuPsqx9oV37KfZ7fJ7ffY+VKK2PEvg7XfBt6bPXNIvNJuckbLuFoyfcZHI9xxWPXiOMoO0lqfo1OtTrxU6Uk0+q1QUUUVJsFFFFABRRRQAUUUUAFFFFABRRRQAUUV6F8JvgT4u+MmpCDQdPP2NGCzalcZS3i+rY5P+yuT7VpTpTqyUIK7Zx4rGYfA0nXxE1GK3bdkcp4T8J6r458QWWiaJZSX+pXb7IoYx+ZJ6AAckngAEmv1N/Z++Cen/AAR8CW+lQ7bjVJsT6heAf62XHQf7C9FH49Saq/Af9nTw78DtIxZR/bdcnQLd6pMv7x++1B/Amf4R1wMk4FetYII9K+7yzLVhFz1Pjf4H8y8YcXPPJ/VcLdUIv5yfd+XZD6WiivePzIKKKKACiiigAooooAKKKKACiiigAooooAKKKKACiiigAooooAKKKKACiiigAooooAKKKKACiiigAooooAKKKKACiiigAooooAKKKKACiiigAooooAKKKKACiiigAooooAKKKKACiiigAooooAKKKKACiiigAooooAKKKKACiiigAooooAKKKKACiiigAooooAKKKKAPnD9uT9maH9pL4P3FrYwL/wAJfowe90aY4Bd8fPbk/wB2QAD0DBCeAa/GH4X/ABG8QfAz4naT4p0cvZ61ot1uaGUFdwGVkhkHXDLuVh1wT3r+izrX5Lf8FSP2X/8AhBfGcfxS8P2m3Q/EE3l6rHEvy298RnzD6LKAT/vq2T8wFS11NIvofpp8IPilovxp+G+heMtCl3afqsAl8ssC8Mg4kif/AGkYMp+npXanpX5Cf8EwP2nj8M/iI3w41672eGvE0w+xPK3y2t/gKv0EoAQ/7Qj6c1+vlNO5DVmFFFFMQUUUUAFFFFABSUZoPSgD4L/4KC/Cn+zde03x3ZRYhvwLO/2jpMo/duf95AV/4APWvjyv2E+K/wAO7P4p+AdX8NXhEa30JSOYrnyZB80b/wDAWAPvyO9fMfh7/gnHpcWDrfi+7uj3SwtUhx7BnL5+uK+PzDLKtau50Fo9/U/fOFONcFgcrWGzGbUoaLRu8em3bbXyPhelwTX6ceHP2IfhVoYRp9IudXlXo99dyNn6qpVT+VekaV8GfA+gWskOm+FNIsw6FGMVnGGZSMEFsZPHqawhkVZ/HJL8T08T4m4CDth6MpetkvzbPx+orvPjl8NJvhN8Tta8POrC2il820kb/lpA/wA0Zz3IHyn3U1wdfO1KcqUnCW6P1nCYmnjKEMTRd4ySa9Hqe1/su/Bnwz8bvFGo6Lrur3unXMMIuLeKz2AzIDiQbmBwRlTjByCfSvs7w5+xL8K9C2NNo0+rTL0kvruRs/VVKqfxFfnf8L/Hd38NPH2i+JbPJksbhXeMHHmxniRP+BKWH41+vfh3WrTxJothqtjKs9leQJPDIvRkZQVP5GvrMnhh61NqUE5LvrofhXiDiM1y/FxqUa8o0ai0SdrNbrSz10eph+HfhR4O8JMG0fwxpWnOOjwWcav+LYyfzrqliRF+VAPoKJJEhVmdgqgZLHoK+QP2i/23rXw8brw94Aliv9TGY5tYwHhgPQiMdJG/2vuj/a7fQV61HB0+aWi7dz8ry7Lswz/EexoJzl1bbsl3bZ7F8df2lPDPwR00x3Ug1LX5UJt9Jt3HmH0aQ/wJ7nk9gecfnB8VvjF4m+MWvtqXiC9MioSLezjysFup/hRf5k5Jxya5TVdWvNd1G4v9Qupr29ncyTXE7l3kY9SSeSaqV8Njcxq4t2Wke3+Z/S/DnCOEyKCqP36z3k+nkl0X4hRRRXkH3oUUV6z8B/2dPEXxy1cC0jOn6DA4W61WZCUX1RB/G+Ow4HGSOM60aU601CmrtnBjcbh8voSxGKmowW7f9b9luz7M/Ye+Kv8AwnfwqTQ7uXfqnh4rasWOS8Bz5LfgAU/4B71U/bw+F58X/DCPxHaxbtQ8PuZW2jlrd8CQfgQjewVvWvZvhd8J/D/wg8OR6P4fsxBEcNNcPhpbh/78jdz+g6AAV0+raXba3pV5p15ELi0uonhljbo6MCpB+oJr9FWFlPCewqu7tb/L7j+SZ5vRw2evM8BFxhz8yT3s915X1+8/Fy3t5Lu4ighRpZpWCIiDJZicAAetfrb8A/hpH8KPhboegbVF3HCJbx1/jnf5nOe+CcA+gFfHn7Pv7ONzZ/tO6tp2pwtLpnhGf7TvkXiVic2x+pGJP+AEV+g44AHpXmZPhHRUqk1rt92/4n2viDn0Mc6ODw8rwspvzutPwf4j6KKK+mPxwKKKKACiiigAooooAKKKKAOI+M/w4tPi78LPE/hC92iLVrGSBJG5EUuMxSf8BcK3/Aa/BG2n1j4aeOY5k36dr+g6gGAP3oLiGT+YZf0r+iTrzX45/wDBTD4R/wDCu/2hJtetIPK0vxXANQQqMKLhfknX6k7ZD/11r63h+ulOeGntLVevX8PyKifq98KfiDZfFT4b+HPF1gQLbV7KO6CA58tivzxn3Vtyn3U113UV8D/8En/i3/bvw98QfD68n3XOh3H26yVjybaY/Oqj0WQEn/rsK++OmBXz2Nw/1bETpdnp6dBPQWiiiuMQUUUUAFFFFABRRRQAUUUUAN9a/Eb9vf4Vf8Kq/aW8SwwQ+TputMNas8DA2zEmQD0AlEoA9AK/boV8Gf8ABWH4V/278NPDvju1hzc6Fdmzu2Uc/Z58bWJ9FkVQP+upr3ckxHsMWk9paf5FLc/LCiiiv1AsK+1P+CV/xT/4RL44ah4RuZtll4osisaE4H2qAGRP/IZmHuSK+K66T4beNrv4b/EDw74psSftWkX8N6ig437HDFT7EAg+xNceNoLE4edPuvx6fiDP6H6KzPD+uWnibQtO1fT5RPY6hbR3VvKOjxuoZT+IIrTr8eaadmZBRRRQAUUUUAFFFFABRRRQAUUUUAFFFFACZxX5i/8ABW34nfbvFPhDwFbTExWFu+rXiA8GSQlIgfdVSQ/SSv04Zgqkk4AGSa/BH9p/4mn4v/Hrxp4oSXzrS6v3is2zx9mixHCfbKIp+pNfSZBQ9rinUe0V+L0KjueW0UUV+klhXsX7Ivwu/wCFv/tD+DPD8sPnWAvBe3wIyv2eH964b2YLs+rCvHa/R/8A4JH/AAwBbxp8QrmHps0WykI+ks//ALQ/WvMzLEfVsLOot7WXq9BPY/SNRgYpaKK/JTMKKKKACiiigAooooAKKKKACiiigDkPix4+tPhZ8NvEviy+x9n0ixluthOPMZVOxB7s21R7kV+BDvq/xJ8bsx36jr2vahn/AGp7iaT+bM361+m3/BV74s/8I98LtC8B2k2268QXX2q7UH/l2gIIBH+1KUI/65mvlz/gmp8J/wDhYv7RdnrNzD5mmeFoG1OQsMqZ/uQL9QxLj/rlX2+URWDwNTFz6/ktvvZa0Vz9YPhD8PLT4U/DLw14Qstph0ixjti6jHmSAfvJPqzlmPu1dkDzS0lfEyk5ycnuyBaKKKQBRRRQAUUUUAFFFFABRRRQAUlLTXbYhPpQB8hf8FCPiONK8IaR4PtZcT6rL9pukU8iGM/KD7M+CP8Arma+Bq9T/aa+I3/CzfjLr+pxyeZY28n2GzIOV8qLKgj2Ztz/APAq8sr81zHEfWMTKS2Wi9Ef2Dwjlf8AZWU0qUlaUlzS9Xr+CsvkFS2l5PYXEdxbTSW88bbkliYqyn1BHINRUV5idtj7CUYzXLI97+G/7afxG8BmK3vL5PE2nJgGDUwTKB7TD5s/7276V9TfDf8Abs8B+L/Lt9bM3hW+bAIu/wB5AT7SqOPqyqK/N6ivXw+aYmhpzXXZ6/8ABPhM04KyfM7y9n7Ob6x0/DZ/dc/abR9c0/X7KO9029t7+0lGY57aVZEceoIJBrQr8a/B3xE8TfD69+1+HNbvNJmJBIt5CEf/AHk+6w9iDX038OP+ChWuaV5Vt4y0aLWYBgNeWGIpgPUofkY+w2V9Jh86oVdKi5X96PyLNPDrMcJeeDaqx7bS+56P7/kffG7HXiggMOcH615b8Of2lfh/8T/Ji0nXoYr6TgWN7+5nz6BW4Y/7pNeohgw+Ug+9e7CpCrHmg7ryPzDEYTEYOo6eIg4S7NNP8Tz/AMf/AAG8C/Erc+veG7O7uWGDdopin/7+Jhj9CcV4N4p/4J1+Gb5nk0HxJqGkknIjuokuUHsMbDj6k19dDgdfzpa562DoV9akE3+P3nrYHiDNMuSWGryil0vdfc7o/P3Uv+CdXi2FyLHxLpV0nrOkkR/IBqr2X/BO7xxK4F1r2iQJ3aJpXP5FF/nX6FdutHbrXF/Y+Dv8L+9n0a4+z1K3tV/4Cj428K/8E5tIt3STxD4ru78A5MNhbrbj6bmLkj8BX0X8Ovgf4K+FcRHhzQbeyuGXa92+ZZ3HfMjEtj2Bx7V3p+lBXK12UcHh6DvTgk/vf4nzuP4hzTNFy4qvKS7bL7lZMdjilooruPngooooAKKKKACiiigAooooAKKKKACvzc/4KtftNHT7K2+D2gXWJ7kJea/JE3Kx8NDbn/eOJGHoI+zGvt349fGTSvgL8KNf8aasQ6WEJFvbFsG5uG4iiH+8xGT2GT0Ffgbrms+I/jP8R7nULnztY8T+I9Q3bIxl5p5XwqKOwyQoHQDAqWy4rqe+f8E+v2Zj+0D8Y4b3VrXzfB3hspe6lvXKXEmf3Nv77ipLD+6jDjIr9ugoRAqjAHAArx79lL4B2P7OPwa0fwpAscmrFfterXcY/wBfduBvOe6rgIv+yg75r2FqaVhN3Y6iiimSFFFFABRRRQAUUUUAFFFFABRRRQAUUUUAFFFFABRRRQAUUUUAFFFFABRRRQAUUUUAFFFFABRRRQAUUUUAFFFFABRRRQAUUUUAFFFFABRRRQAUUUUAFFFFABRRRQAUUUUAFFFFABRRRQAUUUUAFFFFABRRRQAUUUUAFFFFABRRRQAUUUUAFFFFABRRRQBmavoOneILN7PUrG2v7ST78FzEsiN9QQQa8O8c/sSfDTxkHls9On8OXjcmXS5SiZ/65tuQD2UCvoLBozxWFShSrK1SKZ6ODzLGZfLmwtWUPRtL5rZnwL4s/wCCdniGy3SeHPEtjqaDkRX0T27fTK7wT+VeMeK/2W/ih4PZvtfhG9uoh0l08C6BHriMkj8QK/WClIB6gH6141TJcNU+C8f68z7/AAfiJnOHsqzjUXmrP71b8j8VtU0PUdEn8nUbC5sJv+edzC0bfkQKpV+1d7pdpqUDQXVrDcRN1SVAwP4GuG1f9nr4ba4zPd+C9Gd2+88dokbH6lQDXnTyFr4Kn3o+vw/ihTf+84Zr/C0/zS/M/I2iv1D1P9ir4R6iGK+Gns5D/Hb3s6/oXI/SucuP2A/hpNny31aH/duwf5qa5XkeJWzT+f8AwD24eJWUyXvQmvVL9Gfm/RX6IS/8E8fh4xyureIYx6LcQ/1iqaD/AIJ8fDqIgtf67MB2e6j5/KMVP9i4ry+83fiNktr+/wDd/wAE/Omiv00039hn4UWZXz9Ju77H/Pa+lA/8cK12mi/s0fDHQCptPBelsy9GuYfPI/773VrHI67+KSX3/wCRw1vEzLYL91SnJ/JL83+R+U+j+HtU8RXIt9L0y81K5PSGzgaVz+CgmvZfA/7F/wATvGWySfSY/D9o3/LbVZdjY/65qC+fqo+tfpnp2jWWkQLBY2kFpCvSOCNVUfgBV4ewr0aWRUo61ZN+mh8jjvEvG1k44SjGHm22/wBF+Z8t/DH9gnwb4TkgvPEtzL4qvkw3kuPKtQf9wElv+BNg+lfS2laTaaNZQ2djaw2dpCuyOC3QIiL6ADgD6Ve20duP5V71DDUaCtTjY/L8wzbG5rP2mMqub89l6LZDqKKK6TygooooAKKKKACiiigAooooAKKKKACiiigAooooAKKKKACiiigAooooAKKKKACiiigAooooAKKKKACiiigAooooAKKKKACiiigAooooAKKKKACiiigAooooAKKKKACiiigAooooAKKKKACiiigAooooAKKKKACiiigAooooAKKKKACiiigAooooAKKKKACiiigAooooAKKKKACuT+KHw50b4t+Adb8I6/B9o0rVrZreUD7yHqrr6MrBWB7FRXWUUAfzrfF74Y658CvijrXhLV90Op6PdbUuI8qJU+9FMh64ZSrD0z6iv2Z/YW/aUT9oz4MWl1fzq3izRNthrEefmdwP3c+PSRRn/eDgcCvIv+Co37NH/CxPh5F8S9DtN/iDwzEVv1jX5rjT8ksT6mIkt/utJ6CvgP8AYx/aJn/Zv+Nema3PK/8Awjl+RYazAuSDbsR+8A7tGcOO5AI/iNRszX4kfvTRVWxvINQs7e6tZkuLadFliljYMrqRkMCOoIOc1aqzIKKKKACiiigBgweaUnt1pOc+vvWF4q8aaF4K05r/AF3VrTSbRTzLdSqgJ9BnqfYc0NqKuyoU51ZKEE23slqzd6dOlHHNfIPxO/4KDaHpBltPBWlya5OMgX16DDbg+oT77j2Oz619JfCzx5b/ABM8A6J4ltdoTULdZXRWz5cnR0/4CwZfwrkpYujWm4U5XaPaxuR5hl2HhicXScIzdlfe/mt18zrsUtJS11nhnyP+358Jz4g8HWXjSyh33mjt5V2VHLWztwT/ALjkfg7HtX5/1+0viHQ7TxNod/pN/CLiyvYHgmjboyMpVh+Rr8gvif4Eu/hp491rw1eZMtjcNGkhGPNjPMb/APAlKn8a+JzvDck1Xjs9/X/hvyP6L8N849vhp5ZVfvQ1j6Pf7n+Zy9fcv7G/7RejaD8K9V0XxZqsVhH4fPnW8s7cvbuSdijqzK+Rgc4ZQBxXw1RXiYTFTwc+eB+i57kmHz7C/Va7aV001umu3qro+i/2iP2wNb+LD3OjaB52ieFSSjIGxPdj/poR91T/AHAcepPb50oorOviKmInz1XdnbluV4TKMOsPhIKKX3t92+rCiiiuc9YKKltLSe/uora2hkuLiVgkcUSlndicAADkkntX3J+zR+xTFpYtfE/xBtknvOJLXRHwyRdw03Zm/wBnoO+TwO7C4Sri58sF6voj5rPM+weQ0PbYiXvPaK3b8v1ex5h+zZ+x3qXxMa18Q+Kkl0vwvxJFByk18O2O6Rn+91I+713D9CPDvh/TvC+k22l6TZw2NhbII4reBAqIvsP85rQRFijCoAqjgAdqf3r7/CYOlhIWhv1fc/ljPeIcZn1f2mIdoraK2X+b8x2KKWivQPmClDpltb3k93FbxxXNxtE0qqA0m3IXce+MnFXO1GRS0bDbb3CiiigQUUUUAFFFFABRRRQAUUUUAFfJX/BSz4Sf8LG/Z4utatYfM1TwtONSjKjLG3PyTr9ApEh/65V9aZ4qhrekWniHRr/Sr+FbmxvoJLaeFujxupVlP1BIrfD1nh60aq6MD8Qf2J/iyfg5+0b4U1WabydLv5v7K1Ak4XyZyF3N7K+x/wDgFfuaPmFfz1/FjwDefCn4m+JfCl5u+0aPfy2wkIwZEVvkkHsy7WHsa/bX9k/4rD4z/ADwh4lll87UGtBaX5Jy32mL93IT6biu/wCjivqs/oqap4qGz0/VfqVLuewUUUV8cSFFFFABRRRQAUUUUAFFFFACE1w3xu+HMHxZ+E/irwjOF/4munywRM/RJsZif/gLhW/Cu5xmj2qoScJKa3QH84l9ZT6be3FpcxNDcwSNFLG4wyMpwQR6gioK+jv+CgPww/4Vl+034mWCHytP10rrVtxgHzs+b/5FWX8MV841+x4eqq9KNWOzVzUKKKK6AP2X/wCCbfxO/wCFg/s1aXYTzeZqHhu4k0mXcfmMYw8Jx6BHVB/uGvqs+lfk9/wSk+J//CN/GTWvBtxLttfElh5kCE9bm3y4A+sbTE/7or9YeK/Kc3ofV8XNLZ6r5/8ABM3uLRRRXkCCiiigAooooAKKKKACiiigAooooA8X/bA+JX/CqP2c/G+upL5V61k1lZlThhPOfKRl9137v+AmvwkJya/S3/grh8S/I0jwX4Ct5fmuJZNZvEB52qDFD+BLTf8AfIr80q/SMgoezw3tHvJ3+S0NI7BRRRX0owAya/df9jf4ZH4Tfs4eC9Fli8q+msxqF6CMN50/71g3uoYJ/wAAFfjr+zT8Nj8W/jv4K8LNF51re6hG12uOtvH+8m/8ho1fvmihFCgYAGABXxHEdf4KC9X+S/UmQ+iiiviSAooooAKKKKACiiigAooooATvRig8ivOv2hPibH8Hvgv4u8XsyrNp1g7Wwbo1w3yQqfrIyCqhB1JKC3egH5Fft7/FT/hav7S3iWaCbztN0Vhotng5AWEkSEeoMplIPoRX3v8A8EwPhQPA37P58SXMOzUvFV213uIwwtoyY4VPtkSOPaQV+UPgzwxqPxJ8eaPoVmWn1TW7+K1R3yxMkrhdzfick/Wv6CPCHhmy8F+FNH0DTY/K0/S7OKyt09I40Cr+gFfaZ1NYXCU8HD+kv82W+xtUUUV8SQFFFFABRRRQAUUUUAFFFFABRRRQA33rO1vTDrGk3liLiW0+0wvD59uQJI9ykblJBAYZyMg81pcYpPbvSaurDjJxakt0fn58SP8Agn14n0ZpbrwhqkHiC2GSLS6xBcD2DE7G+pK/SvmjxX4H8QeBdQNn4g0e80i55wl1CyB/dSeGHuMiv2arM13w3pniewksdX0+21GykHzwXUSyI31DAivncRktGprSfK/vR+s5V4jZhhLU8ZFVI99pfho/uPxcor9GPiP+wX4I8VGW58OzT+Fb5sny4v31uT7xscj/AICwA9K+V/iP+x38Rvh95s8emDxBp6ZP2rSSZWA94sBx74BA9a+bxGV4nD68t13Wv/BP1/K+NMozO0Y1OSb+zLT8dn954fRT54JLaZ4po2ilQlWRxgqR1BFMrybWPuE1JXiFFFFBQAkHIODXrHw5/ai+Ivw0Mcen67Jf2EeB9h1TNxHj0BJ3KPZWFeT0VrTrTpPmpyafkefjMvwuPp+zxVNTXZpM/QP4Yft++GfEDRWfi+wl8OXTYX7XETPbMfU4G5fyYepr6j0XXNP8RadBf6beQX9lMu6O4t5A6OPUMODX4s16J8Hvjt4p+C+sLdaLeM9g7g3OmTMTBOO+R/C2OjDn6jivpMJnU4tRrq679T8jzzw5w9SLrZXLll/K3dP0e6+d/kfrifWlHOOa89+Dnxj0P41+E49Y0iQxyLhLqzkI822kx91vUdw3Qj8QPQcelfYwnGpFSg7pn8/4jD1cLVlRrRcZRdmn0H0UgpaswCiiigAooooAKKKKACiiigAooooAQClorwP9tH9oWP8AZy+B+ra3byqviPUAdP0aI4JNw4P7zHpGu5z2yFH8VAbn57/8FQf2kf8AhZvxQj+H+i3XmeHPCkjLcmNvluNQxiQ+/ljMY9CZOxFdh/wSl/Zs/wCEh8S3nxa1203afpLtZ6Kkq8SXRH7yYZ6hFO0H+857pXxJ8L/h7rnxt+J2i+FdK33Wsa3eCMzSZbbklpJXPUhVDOx9Aa/oD+F/w60j4TeAND8I6FD5Ol6RarbRZHzORyzt6szFmJ7ljULV3NHorHWUUUVZmFFFFABRRRQAUUUUAFFFFABRRRQAUUUUAFFFFABRRRQAUUUUAFFFFABRRRQAUUUUAFFFFABRRRQAUUUUAFFFFABRRRQAUUUUAFFFFABRRRQAUUUUAFFFFABRRRQAUUUUAFFFFABRRRQAUUUUAeI/te/GvWv2f/grf+MdBtbK91C3ureBYdQR2iKu+05Cspz+NfBH/D2n4qf9C14S/wDAe5/+P1+h37S/wMX9or4VXngt9ZOhLcXEM5vFtvPK+W27GzcvX618d/8ADnu2/wCipS/+CIf/ACRX0mWzy6NJrFr3r9nt8ilbqebf8Pafip/0LXhP/wAB7n/4/R/w9p+Kn/QteE//AAHuf/j9ek/8Oe7b/oqUv/giH/yRR/w57tv+ipS/+CIf/JFer7XJO34S/wAh6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zb/h7T8VP+ha8J/+A9z/APH6P+HtPxU/6Frwn/4D3P8A8fr0n/hz3bf9FSl/8EQ/+SKP+HPdt/0VKX/wRD/5Io9rknb8Jf5Boebf8Pafip/0LXhP/wAB7n/4/R/w9p+Kn/QteE//AAHuf/j9ek/8Oe7b/oqUv/giH/yRR/w57tv+ipS/+CIf/JFHtck7fhL/ACDQ81/4e0/FT/oWvCf/AID3P/x+j/h7T8VP+ha8J/8AgPc//H69K/4c923/AEVKX/wRD/5Io/4c923/AEVKX/wRD/5Io9rknb8Jf5Boea/8Pafip/0LXhP/AMB7n/4/S/8AD2n4qf8AQteE/wDwHuf/AI/XpP8Aw57tv+ipS/8AgiH/AMkUf8Oe7b/oqUv/AIIh/wDJFHtck7fhL/INDzb/AIe0/FT/AKFrwn/4D3P/AMfo/wCHtPxU/wCha8J/+A9z/wDH69J/4c923/RUpf8AwRD/AOSKP+HPdt/0VKX/AMEQ/wDkij2uSdvwl/kGh5t/w9p+Kn/QteE//Ae5/wDj9H/D2n4qf9C14T/8B7n/AOP16T/w57tv+ipS/wDgiH/yRR/w57tv+ipS/wDgiH/yRR7XJO34S/yDQ81/4e0/FT/oWvCf/gPc/wDx+j/h7T8VP+ha8J/+A9z/APH69K/4c923/RUpf/BEP/kij/hz3bf9FSl/8EQ/+SKPa5J2/CX+QaHm3/D2n4qf9C14T/8AAe5/+P0f8Pafip/0LXhP/wAB7n/4/XpP/Dnu2/6KlL/4Ih/8kUf8Oe7b/oqUv/giH/yRR7XJO34S/wAg0PNv+HtPxU/6Frwn/wCA9z/8fo/4e0/FT/oWvCf/AID3P/x+vSf+HPdt/wBFSl/8EQ/+SKP+HPdt/wBFSl/8EQ/+SKPa5J2/CX+QaHm3/D2n4qf9C14T/wDAe5/+P0n/AA9p+Kn/AELXhP8A8B7n/wCP16V/w57tv+ipS/8AgiH/AMkUf8Oe7b/oqUv/AIIh/wDJFHtck7fhL/INDzb/AIe0/FT/AKFrwn/4D3P/AMfo/wCHtPxU/wCha8J/+A9z/wDH69J/4c923/RUpf8AwRD/AOSKP+HPdt/0VKX/AMEQ/wDkij2uSdvwl/kGh5t/w9p+Kn/QteE//Ae5/wDj9H/D2n4qf9C14T/8B7n/AOP16T/w57tv+ipS/wDgiH/yRR/w57tv+ipS/wDgiH/yRR7XJO34S/yDQ82/4e0/FT/oWvCf/gPc/wDx+j/h7T8VP+ha8J/+A9z/APH69J/4c923/RUpf/BEP/kij/hz3bf9FSl/8EQ/+SKPa5J2/CX+QaHm3/D2n4qf9C14T/8AAe5/+P0f8Pafip/0LXhP/wAB7n/4/XpP/Dnu2/6KlL/4Ih/8kUf8Oe7b/oqUv/giH/yRR7XJO34S/wAg0PNv+HtPxU/6Frwn/wCA9z/8fo/4e0/FT/oWvCf/AID3P/x+vSf+HPdt/wBFSl/8EQ/+SKP+HPdt/wBFSl/8EQ/+SKPa5J2/CX+Qa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3f8AYX/ah8S/tO+H/FN/4ksNL0+XSrqGCFdLjkRWDqxJbe7c8DpivqPvXz7+yP8AspJ+ytoviDT4/EreI11a4in8xrL7N5WxSuMeY+c59q+gu4r5HGOjKvJ4f4OhLFooorkEFFFFABRRRQAUUUUAFFFFABRRRQAUUUUAFFFFABRRRQAUUUUAFFFFABRRRQAUUUUAFFFFABRRRQAUUUUAFFFFABRRRQAUUUUAFFFFABRRRQAUUUUAFFFFABRRRQAUUUUAFFFFABRRRQAUUUUAFFFFAFa7tIb61mt7iJJ7eZDHJFIoZXUjBBB6gjtX4Rftqfs7Tfs4/G7U9GtonHhrUc6ho0xyQbdicxZ/vRtlD3wFP8VfvNXzR+3t+zkP2g/gdepp9qJvFmgB9R0kquXlIH72Af8AXRRwP7yp6UmrlRdmeU/8Etf2kv8AhYfw4n+G2tXW/X/DEYaxaRstPp5OFA9fKYhP91ox2Nfdh6V/O/8AAv4uat8BvixoHjPS9xuNMuAZ7fO0XEJ+WWJv95Sw9jg9RX9AfgnxhpfxB8I6P4k0S4F1pOq2sd3bTf3kdQRkdiM4I7EEUkxyVmb1FFFUQFFFFAHm37QGp+JtE+EviDUfCFytrrdpD9oR/KWQmNTmTaGBG7ZuI4PI96/KfxL4t1rxlqT3+u6pdareN1lupmkIHoM9B7Div2YuII54XjlAdGBVlYZBB7V+Sfx/+G7fCn4ra7oKoVsll+0WZP8AFbv8yc98Z2k+qmvk89hO0aib5drdLn7l4aYrDe0rYWcF7T4k7K9tmr72WjPPK+2/+CefxODJrXgW8mOV/wCJhYhj2OFmQfjsYD3Y18SV1vwo8e3Hwy+ImheJbbcfsNyrSopwZIj8sifihYfjXz2BxH1bERn06+h+scS5Us4yurhre9a8f8S1X37ejP2Izj6CjOfoap6VqlvrWm2t/aSrPa3USzRSJ0dWAII9iCKj1vXLDw3pVxqOp3cNjZW6F5Z53CIijuSa/TLq1+h/G6pycuRLXa3W5fZgqkkgAdc1+dH7d/ibwb4m+IGnnQbtbzXbOFrbVJIADFwcou/PLqS4OM4yBnIxV79o/wDbS1Dxv9q8PeCJZdM0E5SbUVyk92OmF7xof++iOuBkV8qE5NfHZrmVOrF4emrrv/l/mf0DwTwhisDWjmeMk4OztFdmvtf5ff2CiiivlD9wCiiigArb8G+Cda+IHiC20XQNPl1DULg4WKIcKO7MeiqO5PArqfg18DfEnxs8QLY6NB5VlGw+16lKp8m3X3P8THso5PsMkfpX8GPgd4b+Ceg/2fotuJLuUA3eoTAGa4Ydyeyjso4H1yT7WAy2pi3zS0h37+h+d8T8YYbI4uhRtOs9l0XnL/LdnB/s6/soaN8G7WHVdUWPWPFjr892RmO2yOUhB6ehY8n2BIr6C7jil3Dg0NxX3lGjDDwVOmrI/l/H4/E5nXlicVNyk/w8kui8haWiitzgCiiigAooooAKKKKACiiigAooooAKKKKACiiigAooooA/Kr/gq98KR4f+J+geO7SHbbeILQ2l2yj/AJeYMAMT/tRsgH/XI11f/BJP4q+VeeL/AId3U3yyqutWKMf4htinA9yDCcf7LV9Oft9fCkfFP9mjxLHBD5upaIo1q0wMnMIJkA+sRlAHqRX5O/sv/FFvg38ePB3il5TFZW16sN6c8fZpf3cufXCOSPcCvucK/wC0MrlR+1H9NV/kWtUfvhRTI3DoGUgqRkEU+vhiAooooAKKKKACiiigAooooAKKKKAPgP8A4K0fDH+1vh/4W8c20WZ9Iu20+6ZRz5MwyjH2V0wPeWvy4r9+v2jPhuvxc+CHjPwp5YluL/T5Psqn/n4T95Cf+/iJX4DyI0TsjAqynBBGCDX6Lw/X9ph3Se8X+D/plxG0UUV9QUdp8GfiBN8LPiv4T8Wwlv8AiU6jDcyKvV4gw8xP+BIWX8a/oGsrqG/tILm3kWaCZFkjkQ5DKRkEexFfzi1+3/7B/wAS/wDhZv7MfhC5ll82+0qE6Pdc5IaD5UyfUxeU3/Aq+L4joXjCuumj/QmR9CUUUV8MQFFFFABRRRQAUUUUAFFFFACdKWkPWuR+LHjmH4afDTxP4pn2mPSdOnvAjdHZEJVPqzYH404xcpKK3YH43/t6fEj/AIWV+1B4vuIpfNstJlXR7bnIVYBtfHsZfNP41891Y1C+n1S/uby6laa5uJGllkc8uzHJJ9yTVev2XD0lQpRprokjUKKKK3A++v8Agkt8Nf7U8feLPHFxFmHSbNNPtWYcedM25yPdUjwfaWv1Ir5i/wCCdnw4Hw9/Zf8AD80sRivdfkk1mfI5IkIWI/QxJGfxNfTuOa/J81r/AFjFzktlovkZvcWiiivKEFFFFABRRRQAUUUUAFFFFACCvz9/4K0fFL+zfBXhXwFay7ZtUuW1K8VTyIYhtjU+zO5P1ir9AR0NfiD+3j8Tj8Uf2m/FdzFN5thpEg0a0wcgJBlXwfQymVh/vV7+R4f22LUntHX/ACKW56P/AMEufhd/wmXx8ufE9xDvsfC1k06sRkfaZsxxA/8AAfOYe6Cv14AFfIv/AATK+F3/AAgn7OUGuXEPl6h4ou31BiwwwgU+XCv0wrOP+ulfXPf6Vhm+I+sYydto6fd/wbie46iiivHEFFFFABRRRQAUUUUAFFFFABRRSGgBoyetLjJrkfGfxS8K/D290218R61a6PLqBcWxum2I+zG7LdFA3LyxA5ro7LUbXUrSO4tLiK4t5F3LJE4ZSPUEdRUKcW3FPVG0qFSEFUlFqL2dnZ+jLtFJS1ZiFIVBHIzS0UAcB8QPgb4J+J0TDxFoFrezkYF2q+XOvpiRcN+Gce1fLfxH/wCCeEqeZdeCdd3jkrYaqMH6CVB+QK/U19wD6UvIrgrYKhif4kde+zPpct4jzTKWvq1Z8v8AK9V9z2+R+Pnj74NeM/hlOyeI/D93YRg7VudnmQMfaVcqfpnNcZX7XXdnDewPDPCk0UgKukihlIPUEHqK8L+I/wCxb8OvHnmT22nt4c1B+ftGlERqT7xkFMfQA+9fO4jImtaEr+T/AMz9byvxMpztDMaVn/NHVfc9V8mz8xaK+k/iP+wj488I+bcaE8HiqwXJH2b9zcAe8bHB+isx9q+eNW0e+0G/lstSs7iwvIjtkguYmjkQ+hVgCK+crYWth3+8i0frOX5xl+aw5sHVUvR6r1W6+aKdFFFcx7R6d+zx8Yrv4MfEax1VJXOkXDLBqUC8iSEnlsf3l+8PpjoTX6w2l1Fe2sM8LrJDKodXU5DAjIINfihX6nfsg+Lm8X/APw1LLJ5tzZI9hLk5I8piqD/vjZX12R4h3lQe26/U/BvEvKoRjSzKmrSvyy89Lp/g19x7VRRRX15+ChRRRQAUUUUAFFFFABRRRQAUUUUAITgZNfiD/wAFCv2iv+F8/HK7tdNuvO8K+Gi+nadsbKTOD+/nH++wAB7qiGv0e/4KD/tC/wDCh/gRfQ6dceT4o8Sb9M07Y2HiUr++nH+4hwD2Z0r8if2d/g1qHx++MPh3wZY70S+nDXlyoz9ntl+aWT0yFBxnqxUd6h9jSK6n6D/8EoP2dP7A8L6h8WNZtcahq4ax0YSLzHaq372Ue7uu0H0jPZq/RCsvw14d0/wj4e03Q9JtkstL062jtba3jHyxxooVVH0AFaZ6VSViG7sWiiimIKKKKACiiigAooooAKKKKACiiigAooqOQMY3CnaxBwfQ0AO7UhOO1fkov7Sf7U3xW+J2veA9C8SxwavpctxHc2tnBaWgjEUvluQ7ru4YjgMT7cGt+T9mL9p/xrlvEHxVnt4n+9BPr924H0RF2frXPmeYZRkk/Z5pjqdOVk7N3dns7LXU6aeGq1FeCuj9RLvULaxhMtzcw28Y6vK4UD8TXK6l8Z/AGjA/2h448OWW3r9o1WBMfm9fnHB/wTP1zV5RPrvxLDzH7xSwecn/AIE8q/yro9P/AOCYfhZAPt3jTV7j18i3iiz+e6vkK3iDwXQ0+vuT/uwl+bR0rAV39k+1L39q74OWGfM+JvhZsf8APHVYZf8A0FjWPP8AtsfA+3zu+JGjnH9xnf8Akpr5jtf+CaXwwhAMuseJ7hu+66gUfpD/AFrVh/4J0fCSLG5dbmx/fvxz+SCvNl4o8Gw2qVZekF+pp/Z1byPfH/bt+BC9fiJYH6W85/8AadC/t3fAiQcfESwH+9bzj+cdeHr/AME8vg8Oun6ofrqD0rf8E8vg83TTtTX6ag9Z/wDEVeDn/wA/v/AY/wCYf2bV7o97t/22fgfdfc+JGjj/AK6M6fzUVr2X7V/wbv8AHl/E7wsuf+euqRRf+hMK+ZJ/+Cc3wjmzsTW4P9y/B/mprLuv+CZ3wunyYtX8T257BbuAj9YTXRDxO4Oqf8vKsfWK/Ql5dV8j7R0743fDzWMfYPHfhq9z0+z6vbvn8nrqLDWbDVY/Msr62u0/vQSq4/MGvzpvv+CX/hKTP2LxlrVv6efDFL/ILXOXv/BL27tZPN0r4lFXH3RNpZQj/gSzH+VepR484Or/APMc4+sJfoQ8BWXQ/Ubcp6EGl4r8tE/Yq/aA8Kc+Gfi0YlT7oi1i9tG/AKpH61Yi8PftteBudN8T3etIndtQtbvP4XPJ/KvdoZ7w9i/4GZUv+3ny/mYvC1V9ln6iUE4r8xI/2sv2vvAX/Ib8B/23Gn35J9BkkXHqWtmUCtbSf+CsviHQ51tfF/wtVJ/4za3slsy+/lyRtn/voV71HDxxSvhasKi/uyT/AFMZUpR3R+ktFfFnhf8A4Kr/AAm1gpHq+meIdAkP3nltY54h+KOWP/fNey+E/wBtL4J+Mwg0/wCImjwu3RNSkaxOfT9+E5qp4LEU/ig/uM7Ht9FZ2k67puv2q3WmX9rqFq33ZrWZZUP0KkitCuRprRiFooopAFFFFABRRRQAUUUUAFFFFABRRRQAUUUUAFFFFABRRRQAUUUUAFFFFABRRRQAUUUUAJmjOK/OD9s39uL4ofBL4+ax4U8MXmmw6Pa29tJGlxZLK+XiVmyxPqTXh3/Dzv44/wDQR0f/AMFif4171HJMVXpxqRas1ff/AIA7H7H7aNtfjh/w88+OP/QR0f8A8Fqf40f8PPPjj/0EdH/8Fqf41v8A6v4zuvv/AOAPlZ+x+2jbX44f8PPPjj/0EdH/APBan+NH/Dzz44/9BHR//Ban+NH+r+M7r7/+AHKz9j9tG2vxw/4eefHH/oI6P/4LU/xo/wCHnnxx/wCgjo//AILU/wAaP9X8Z3X3/wDADlZ+x+2jbX44f8PPPjj/ANBHR/8AwWp/jR/w88+OP/QR0f8A8Fqf40f6v4zuvv8A+AHKz9j9tG2vxw/4eefHH/oI6P8A+C1P8aP+Hnnxx/6COj/+C1P8aP8AV/Gd19//AAA5Wfsfto21+OH/AA88+OP/AEEdH/8ABan+NH/Dzz44/wDQR0f/AMFqf40f6v4zuvv/AOAHKz9j9tG2vxw/4eefHH/oI6P/AOC1P8aP+Hnnxx/6COj/APgtT/Gj/V/Gd19//ADlZ+x+2jbX44f8PPPjj/0EdH/8Fqf40f8ADzz44/8AQR0f/wAFqf40f6v4zuvv/wCAHKz9j9tG2vxw/wCHnnxx/wCgjo//AILU/wAaP+Hnnxx/6COj/wDgtT/Gj/V/Gd19/wDwA5Wfsfto21+OH/Dzz44/9BHR/wDwWp/jR/w88+OP/QR0f/wWp/jR/q/jO6+//gBys/Y/bRtr8cP+Hnnxx/6COj/+C1P8aP8Ah558cf8AoI6P/wCC1P8AGj/V/Gd19/8AwA5Wfsfto21+OH/Dzz44/wDQR0f/AMFqf40f8PPPjj/0EdH/APBan+NH+r+M7r7/APgBys/Y/bRtr8cP+Hnnxx/6COj/APgtT/Gj/h558cf+gjo//gtT/Gj/AFfxndff/wAAOVn7H7aNtfjh/wAPPPjj/wBBHR//AAWp/jR/w88+OP8A0EdH/wDBan+NH+r+M7r7/wDgBys/Y/bRtr8cP+Hnnxx/6COj/wDgtT/Gj/h558cf+gjo/wD4LU/xo/1fxndff/wA5Wfsfto21+OH/Dzz44/9BHR//Ban+NH/AA88+OP/AEEdH/8ABan+NH+r+M7r7/8AgBys/Y/bRtr8cP8Ah558cf8AoI6P/wCC1P8AGj/h558cf+gjo/8A4LU/xo/1fxndff8A8AOVn7H7aNtfjh/w88+OP/QR0f8A8Fqf40f8PPPjj/0EdH/8Fqf40f6v4zuvv/4AcrP2P20ba/HD/h558cf+gjo//gtT/Gj/AIeefHH/AKCOj/8AgtT/ABo/1fxndff/AMAOVn7H7aNtfjh/w88+OP8A0EdH/wDBan+NH/Dzz44/9BHR/wDwWp/jR/q/jO6+/wD4AcrP2P20ba/HD/h558cf+gjo/wD4LU/xo/4eefHH/oI6P/4LU/xo/wBX8Z3X3/8AADlZ+x+2jbX44f8ADzz44/8AQR0f/wAFqf40f8PPPjj/ANBHR/8AwWp/jR/q/jO6+/8A4AcrP2Ppa/Kf4Gf8FDvjB49+Mvgnw5q17pT6Zq2r2tlcrFp6oxjklVWwc8HBPNfqwORXj4vBVcDNQq217CasLRRRXEIKKKKACiiigAooooAKKKKACiiigAooooAKKKKACiiigAooooAKKKKACiiigAooooAKQ/Skzt61z/if4geGPBMPneIfEWlaHDjO/Ur2O3GPq7CmouWiVwOgBJpc188eLf2/PgX4R3rL45g1OZekWlW8t1u+jouz82rxvxR/wVq+Hun+Ymg+E/EGsyL0a68m1jb6EM7fmtdkMBiZ7Qf5fmOzPusc0mK/NC7/AOCo3xM8YSNH4H+FVszE4VZPtOokf9+hHVOT4+/tqePP+QV4bl8PLJ0C6PDbY/G6yRWNanSwn+916dP/ABTSNI0py2R+nZpCwHUgfjX5dyfCz9srxwc6r48vNE3/AHgNcFuB+FqD+lV2/YE+L3ijnxR8VY5y33s3d3ef+h7c14FfiLhrCfx8yp/9u3l+RusJWfQ/TfVPFmiaJn+0dYsLDHX7TcpH/MiuW1D9oH4X6SSL34i+FbVh/DNrVsp/IvX5/wCnf8Et4RhtQ+I00pPVbfSgn6mY/wAq6Oy/4Jh+Bo8fbfFfiC49fI8mP+aNXhVeP+DqP/MY5ekJfrY1WBrPofXt3+158F7EkSfEvw22P+eV+kn/AKCTWVP+3B8DLfh/iPpR/wBxZX/khr5xtf8Agmp8KrcfPqPiW5/66XsI/wDQYRWlF/wTq+EMQ+a31iU+r35/oorzZ+J/B0Pt1ZekV+posureR7o37eHwIQ4PxEsfwt7g/wDtOnR/t1/AmQgD4jacD/tQzj+cdeID/gnn8HQMf2bqZ+uoPUUn/BPL4PsMCx1VPcag39RWX/EVeDv+n3/gMf8AMf8AZtXuj6Etv20fgldMAnxI0ME/89Jin/oQFbVj+0/8IdRYC3+J3hMseivrECE/gzivlS4/4JyfCaYEI+vQe8d8p/nGax73/gmZ8N5QTba/4mt2/wBueBx+Xkg/rWkPFDgye9WrH1hf8hf2bW8j7r034neDtbwNO8WaJflugttRhkz+TGukjmSVQyOrqeQQcivzN1H/AIJgaK4P2Dx3qFse32ixSX+TrWH/AMO6PHPhlzJ4Y+J6QyA5VvLnsz+aO2K9Sjx9wZiNI5hyv+9CS/G1jN4Cuuh+qYpDX5ax/BT9rrwJ82jfEi61dU+7Emvyyr+C3ICiut/Yu/aZ+OPxF/aJ/wCEA8Y65Bqmn6VHdvq0b2dv5kfkgx4WWFQD+9aMZyQRnnmvsMBictzinOpleLhW5FdqL1S810OWpQqUvjVj9H6KKK0MAooooAKKKKACiiigAooooAKKKKACiiigAooooAKKKKAPxY/4KS/s5j4MfGuTxDpNr5XhfxYXvoAi4SC6z+/i9hlg4Ho+B92vf/8Agk1+0V9ps9S+EOs3X7yDfqOhGRuqE5ngH0J8wD/akPavr39rv4CW/wC0T8ENc8MCNP7ZjX7bpEz4Hl3cYJQZ7BwWQnsHJ7V+GvgPxlrvwZ+JWk+ItO32Ou6BfCURSgqQ6Nh43HXBG5WHoSKh6M1XvKx/RrRXJfCr4j6V8XPh14f8YaJJv07V7VLlFJy0bHh42/2kYMp91NdbVmQUUUUANK5r5C/4KC/DD+2PCemeNbSHNxpTi2u2UcmCQ/KT/uyED/toa+vevNVNQsLXVbOS2vLeO6tpBh4pkDIw9weDXNiaCxFJ0n1PZyfMqmUY6njaavyvVd09Gvmj8mvhr+z547+K0kbaHoc32FjzqF1+6twPUO33vouT7V9bfC//AIJ+eHtG8m78aalLr90ME2NqTBbA+hb77/XK/SvraGCK3QJGiooGAFGABT68zD5Rh6Osvefnt9x9hm3Hma5jeFF+yh/d3+ct/usUdG0my8P6Xaabp1tHZ2FpEsMEEQwqIowFA9AK+A/2+td8XxfEK30jUL1x4UlgW5063iBSNmAw5k/vOGB69Ay4Ayc/oSBjnHNeA/tm/CkfEb4R3V9aQ+Zq+hFr6DaPmaMD96g+qjdjuUWujMaMquGlGnpbX7uh5PCWYUsFnFKriUmpO13rZvZ69b7vtc/MmiiivzY/r8KKKciNI6qqlmY4AAySaAbSV2Nr3/8AZz/ZO1n4yTxavqvmaP4SVsm5ZcSXWDysIPbsXPA7ZIIHpn7M/wCxTJqTWnib4hWrQ2nEttocgw8ncNP6D/Y6n+LHQ/cNpZw2EEUFvEsEMShUjjUKqqBgAAdAB2r6rL8pc7VcQrLou/qfiPFXHccPzYLKpXls57peUe789kZHg7wVo3w+0C20bQrCOwsLdcLDEvU92Y9ST3JyTW+PrzSkZ4oCkHI6elfZJKKslofz9UqTqzdSo7yerb1bY6loopkBRRRQAUUUUAFFFFABRRRQAUUUUAFFFFABRRRQAUUUUAFFFFAFe6tor22lt50WWGVCjowyGUjBBHpX4BfHv4bS/CH4y+LvCLqyx6XqEkduX6tATvhY/WNkP41/QIOK/LT/AIKy/C8aR8QfDHju1h2waxaNYXbKOPPhOUZj6sjgD2ir6bIMR7PEulLaS/FFRPtr9i34oj4tfs3+DtXlm83UbS2GmXpJy3nQfu8t7soR/wDgde4npX5of8Ekfih5GreMvh9cTfJcIms2cZPAdSIpse5BhP0Q1+l4ry8zw/1bFTgtr3Xo9RPcWiiivNEFFFFABRRRQAUUUUAFFFFADW5r8Kv2zPhp/wAKr/aS8baPHF5VjPeHUbMAYXyZx5oC+ylmT/gFfuqetfmr/wAFc/hx5WoeCPHkEXEscmjXcgHQqTLCPqQ0/wD3zX0WQV/ZYvke0lb5lR3Pzoooor9LLCv0V/4JGfEfydT8b+A55eJ4o9ZtI88AqRFN+JDQ/wDfJr86q9u/Yu+I5+F/7S3gfVZJfKs7m9Gm3RJwvlXA8olvZS6v/wABrzMzofWMJUh1tdeq1E9j91aKSlr8lMwooooAKKKKACiiigAooooATOM18b/8FR/iJ/wif7O0egQybbrxJqMVsyA4Jgi/fOf++kiB/wB6vsg1+TP/AAVd+IR8QfHDRfCsMu628PaYGkTP3bi4O9v/ACGsFexk9H22Mgnstfu/4I0fEdFFFfqpoFb3gLwldePfG+geG7EZu9Xv4LGLjOGkcICfYZzWDX1h/wAEzvh5/wAJr+0zYanNF5ln4csptScsPl8wgRRj67pNw/3K5MXW+r4edXsmDP2B8P6Ja+GtC07SLGMQ2VhbR2sEY/hjRQqj8ABWlRRX46227syCiiigAooooAKKKKACiiigAooooA4L45/ESH4S/CHxb4ukZQ+lafLNCH6NMRtiX/gUhQfjX4LeF9A1H4ieN9L0a1LXGq61fx2sbPkl5ZZAoJ/Fsmv07/4Kw/Ev+wfhJ4e8G28m248QX5uJ0B629uAcEe8jxEf7hr5e/wCCZPwz/wCE5/aRttZni8yx8M2cuoMWGVMzDyoh9cuzj/rnX2+UpYPAVMVLd3/DRfiWtFc/XLwd4Ys/BXhTRtA09PLsNLs4bKBfRI0CL+gFbVFFfENuTuyAooooAKKKKACiiigAooooAKKKKAE70045Pt1pWGAK4X41ePo/hj8MfEHiNmUS2ls3kK3Rpm+WNfxdlz7ZqJzVOLnLZG1ChPE1oUaavKTSXq3Y/Pj9sv4j/wDCffGrUbeCbzNP0Rf7OhAPBdSTK313llz6KK838C/Fnxf8NboTeG9fvNMG7c0CPuhc/wC1G2Vb8RXLXNzLeXMs8ztLNK5d3c5LMTkkn1qOvzCpiZzrSqxdm3c/tHBZTh8Pl9PATgpRjFKzSafdtPu9T7M+HH/BQ29tjHbeNtCW8TgG/wBKOx/qYmOCfoy/SvqX4efH3wL8UVRdB8QW092wz9imbypx6/I2CceoyPevyOp0cjROroxR1OQynBBr1cPnVelpU95ee/3nw+aeHmWY288LelLy1j9z/Ro/bQMCOCD9KORX5YfDj9rn4kfDoxwx6wdb09cD7JqwM4x6B8h146ANj2r6n+HH7ffg3xJ5Vt4os7jwxdtgGfm4tif95RuX8VwPWvo8Pm2Gr6N8r8z8hzTgbN8uvKEPaQ7x1f3b/dc+qOtDZrG8OeLtH8W6el9o2p2uqWb9JrSZZV+mVJ59q2MevSvZTTV0fAThKnJxmrNdGOpaKTrTJEODxXB/E74OeFPi5pLWHiHTI7hwpWK7QBZ4Ce6P1HrjkHuDXdngdKXBqJwjUi4yV0zahXq4aoqtGTjJbNOzPyQ+O/wW1H4IeNpNHvHN1YzL51je7cCaPOOR2YHgj8ehFecV94/8FHLe0PhTwjMwH21b2VEPfyzHl/1CV8HV+b5hh44bEyhDb/M/r7hTM62bZTSxVf49U/NptX+f5hX6If8ABPK5eX4O6vG33YtZlVfoYYT/ADJr876/Sb9gnRm0z4ExXTDA1DULi4X6DbF/OM125In9a07M+a8R2o5Mk+s1b8T6RpaKK++P5gCiiigAooooAKKKKACiiigBMUjMEBJOAOSTTq+V/wDgol8fv+FJfAG/s9PufJ8SeKN+l2G1sPHGV/fzD/dQ7QR0aRDQC1PzS/bv/aCP7QHx61W8sbnzvDOi50vSQpyjxox3zD/ro+5geu3YO1fc/wDwSq/Z7HgT4ZXfxH1a22a14oHl2O9fmisEbgj08xxu91SM96/N79mb4K3f7QHxq8OeDoBItrdT+bqFwnWC1T5pXz2O0YGf4mUd6/oA0bSbPQNJstM0+3S0sLKFLe3giGFjjRQqqB6AAD8Kla6mktFYv0UUVRmFFFFABRRRQAUUUUAFFFFABRRRQAUUUUAFFFFAH5bfE62/4Ub/AMFL7a9A+z6Z4mnimAPAcXcZicn288M34V9296+RP+Cs/hCXT5/hz8QLEGK4tZ5dNluAOVYETQc+xWY19Q+BvEsPjTwZoWv2+PJ1SxhvEAPQSIGx+GcV/N/jllvO8Bm8V8UXTl6xel/VN/cfR5ZO8XE3AM0uKWgDNfyzGJ7lwpwGKAKcBiumMSWwAxS0UoGa6IxJEAzTgMUtFdEYE3CilApQMVvGAhAtLRSha3UAEHSquoaPZatbmC+s7e8gbrFcRK6n8CMVdApwWu2nOrTalCTTIdjyrxH+y58J/Fgf+0PAOi73+9JaWwtXPuWi2nPvmvJ/E/8AwTb+FOtB202TWvD8h+6treCWMfUSqxI/4EK+reaOa+wwPFuf5fb6vjJpLpzNr7m2jnlSpy3ij4D1H/gmv4s8KXbXvgP4mfZrocx/aI5bN19B5sTMT9dopsVp+2p8GiGstavfFdjF97dcw6mHHpiYed+QBr7+pdp9a/QsF4s8QUbRxahWX96Kv98bHNLB05baHwtpf/BTj4pfDy5js/iV8MIy4O0skc+mSn3xIHBP0AH0r2nwP/wVK+EPiVo4tbi1rwnMeHe8tPPhB9mhLMfxQV7ze6fbalbvb3dvFdQOMPFMgdWHuDwa8n8Z/si/CLx0HN/4I021nbnz9MU2bg+v7oqCfqDX3eC8VcqxFlmGDlTfeDv+D2OSeAf2We0eBfjx8PPiZ5Y8L+NNG1mZ+ltb3ieePrESHH4iu9DZ6HNfm/4z/wCCX3hm8LzeE/F+p6NL95YdQiS6TPoCuxgPc7q5SH4J/tafAg+Z4M8aXHiDT4eUtrbUfPRVH/TvdDbn2UGvu8FxHw3mdlhsaoyfSonH8djinhakeh+pfTFHrX5maX/wUi+MfwquY7L4o/DZLhQdvnG3m02Z/fLBkb/gKgGvefh3/wAFO/g74yMUOsT6l4Qu2wCNTtTJDu9pIt3HuwWvqPqNaUVUpWnF9YtNfgczi1ufXeTS1zHg74j+FviHZfa/DPiLS9et8ZL6deRz7f8Ae2k4Psa6euJxcXaSsyAooopAFFFFABRRRQAUUUUAFFFFABRRRQAUUUUAFFFFABRRRQB8lfH/AP4J6+Gv2gfibf8AjTUvFGqaXd3kUMTW1rFGyKI0CAgsM8gZrzr/AIdE+C/+h613/wAB4f8ACvvn60nT2r0aeZ4ujFQhOyXp/kO7Pgf/AIdFeC/+h61z/wAB4f8ACj/h0V4L/wCh61z/AMB4f8K++qK1/tbG/wDPx/gF2fAv/DorwX/0PWuf+A8P+FH/AA6K8F/9D1rn/gPD/hX31RR/a2N/5+P8Auz4F/4dFeC/+h61z/wHh/wo/wCHRXgv/oetc/8AAeH/AAr76oo/tbG/8/H+AXZ8C/8ADorwX/0PWuf+A8P+FH/DorwX/wBD1rn/AIDw/wCFffVFH9rY3/n4/wAAuz4F/wCHRXgv/oetc/8AAeH/AAo/4dFeC/8Aoetc/wDAeH/Cvvqij+1sb/z8f4BdnwL/AMOivBf/AEPWuf8AgPD/AIUf8OivBf8A0PWuf+A8P+FffVFH9rY3/n4/wC7PgX/h0V4L/wCh61z/AMB4f8KP+HRXgv8A6HrXP/AeH/Cvvqij+1sb/wA/H+AXZ8C/8OivBf8A0PWuf+A8P+FH/DorwX/0PWuf+A8P+FffVFH9rY3/AJ+P8Auz4F/4dFeC/wDoetc/8B4f8KP+HRXgv/oetc/8B4f8K++qKP7Wxv8Az8f4BdnwL/w6K8F/9D1rn/gPD/hR/wAOivBf/Q9a5/4Dw/4V99UUf2tjf+fj/ALs+Bf+HRXgv/oetc/8B4f8KP8Ah0V4L/6HrXP/AAHh/wAK++qKP7Wxv/Px/gF2fAv/AA6K8F/9D1rn/gPD/hR/w6K8F/8AQ9a5/wCA8P8AhX31RR/a2N/5+P8AALs+Bf8Ah0V4L/6HrXP/AAHh/wAKP+HRXgv/AKHrXP8AwHh/wr76oo/tbG/8/H+AXZ8C/wDDorwX/wBD1rn/AIDw/wCFH/DorwX/AND1rn/gPD/hX31RR/a2N/5+P8Auz4F/4dFeC/8Aoetc/wDAeH/Cj/h0V4L/AOh61z/wHh/wr76oo/tbG/8APx/gF2fAv/DorwX/AND1rn/gPD/hR/w6K8F/9D1rn/gPD/hX31RR/a2N/wCfj/ALs+Bf+HRXgv8A6HrXP/AeH/Cj/h0V4L/6HrXP/AeH/Cvvqij+1sb/AM/H+AXZ8C/8OivBf/Q9a5/4Dw/4Uf8ADorwX/0PWuf+A8P+FffVFH9rY3/n4/wC7PgX/h0V4L/6HrXP/AeH/Cj/AIdFeC/+h61z/wAB4f8ACvvqij+1sb/z8f4BdnwL/wAOivBf/Q9a5/4Dw/4Uf8OivBf/AEPWuf8AgPD/AIV99UUf2tjf+fj/AAC7PgX/AIdFeC/+h61z/wAB4f8ACj/h0V4L/wCh61z/AMB4f8K++qKP7Wxv/Px/gF2fAv8Aw6K8F/8AQ9a5/wCA8P8AhR/w6K8F/wDQ9a5/4Dw/4V99UUf2tjf+fj/ALs+J/hx/wTB8JfDfx/4d8V2vjDWLu50a/hv44JoYgkjRuGCkgZwcdq+1wO1GKWuGviauKalWldoQUUUVzgFFFFABRRRQAUUUUAFFFFABRRRQAUUUUAFFFFABRRRQAnP1ozmkzivPPiB+0J8N/hSkg8VeNNH0meMZa0kuVe4/CFMufwWnCEqjtFXfkB6H17UuOK+HfiF/wVe+HWgmWHwpoWr+LJ1ztmkAsrdvozbn/OMV5Hc/tn/tPfHEmP4e+ChoWny8R3llpxl4PrcXH7r8QBXbPBzoQ9riZRpx7ykl+ZahKWiR+nMsq28bPIyxooJZmOAB6k15J47/AGuPg/8ADgSLrnj/AEdJ4/vW1lN9smU+hSEMwP1Ar4Sb9jP4/wDxmcT/ABK+IzWtvIcta3d/LetH9IVIiH0Vq9L8Ff8ABM/4caH5cviHVNX8TTj70ZkFrA3/AAFPnH/fdfI43izhjLbqti/aSXSmm/x2OuGDqS6WNnxv/wAFZPh9pHmReGPDGt+I5l6SXJSyhb6Nl3/NBXltz+3x+0T8XCY/h58O49PtJPuXVrp014yemZXxF+aivrLwd+zz8NfAIjOh+CdGs5U+7cParLOP+2j7n/WvQRGFGFAA9BXwWM8WMDRusvwPM/5pv9Fp+J2RwH80j8/pfg9+2B8YOfE/ji58PW0vLwzasLdCPeK0BX8CB+FaXh7/AIJfx3U32rxb8Qbq9mc5lj0+0wxPf97IzZ/Fa+8MEd6K+ExvitxJiU40Jxox7Qil+Lu/uOuODpR6XPmfwx/wT1+Dnh7YbrSdQ1916PqV+/X3EWwH8RXq/hz4CfDnwlsOkeBtBs5U6TLYRtL/AN9kFv1r0Dn1pCCe1fnmO4mzvML/AFrFzkn05nb7r2OqNOnH4YorxQR26KkcaxoowFUAAVJUhGKaVr5WbqT1k2zdDSM00jFPpK43AobRSkUhGKwlABpGKSn0hGawlAoZj1pCMU6iueUR3IyMUlPIxTSK55RKuNIzTSMU+iueUSzn/HXiWHwX4M17X7jHk6ZYzXjAnqEQtj8cYr5g/wCCTPg+bUpfiN4/vgZbi6ni02K4Ycs3M0/PuWhNdf8At+eM/wDhEv2dtUtI5Nlxrd1Dp0ZB5wW8x/wKRsP+BV6z/wAE/PAP/CBfss+EFkj8u71dZNXn4xu85iYz/wB+hFX9neDWW/UuHcVmElaVeaivSGt/vdj5rM6l5KPY+jqWiiv2k8QKKKKACiiigAooooAKKKKACiiigAooooAKKKKACiiigBB0r8ev+Co/7Pg+Gvxeh8d6VbeXoPi0tJPsX5Yb9f8AWj28wYk928z0r9hFryT9qf4H237QnwR8Q+EZFQajJF9p0yZ/+WN5GCYjnsCcoT/ddqTVyouzPh3/AIJK/tCfZNS1f4R6vc4iut+p6L5jdJAP38I+qgSAf7Eh71+n9fzjeEPE+u/B/wCI2m63Y+Zp+v8Ah/UFlEcoIKSxP8yOPTgqw7gkV/QT8J/iRpnxd+HHh7xjo77rDWLRLlFzkxMeHjb/AGkYMp91NJMcl1OwoooqiAooooAKSlooAKjliWaNkYBlYYIPQipKKAWh+TH7Sfwtb4S/FnV9IijKaZO32ywOOPJckhR/ukMn/Aa8ur9Gf27fhUfGXw1TxJZQ79R8PsZX2j5ntmwJR/wHCv7BW9a+GPhb8JfEfxe8RR6R4esjM4w09y+Vgt0/vSN2HoOp7A1+dY/BSpYpwpq/Nqvmf1pwzxBRxuTRxWKmk6a5ZNvqur9Vb5nPeH/D2p+KtYtdK0iym1DULp9kNvCu5nP+HcnoBya/Qj9mz9j7Tfhklv4g8Uxxap4qwHjixuhsT/s/3nH9/t/D6n0D4E/s6eHPghpKrZxi+1uZALrVZkAd/VUH8CZ/hHXjJJFeudeh4r6PL8qjQtUq6y7dF/wT8j4p43rZm5YTANxo7N7OX+S8vv7DgABiiilr6I/JwooooAKSlpKAGjgetGc1T1LVrLR7OS6vruCzt4xl5Z5AqKPcngV4p45/bO+GXgoSRxaw3iC7XP7jSU84H/toSE/8eNYVa9Kkr1JJep34TL8XjpcmFpSm/JNnu4PFNeRY1JZwo9Sa+BvHX/BQ/wARaiXi8K6DaaRETgXF85nkx6hRtVT7HdXz542+Nnjn4iPJ/b/iW/vYX62yy+VD/wB+kwv6V4tbOsPT0ppyf3L+vkfouX+HWa4q0sS1SX3v7lp+J+lnjj9pj4cfD8yJqfie0kuk4a1sm+0S59Csedp/3sVznwW/au8P/GvxrfeHtK067svs9sbmKe9Kq0wDBWARScY3A9emeBivy/JzXo/7O3jg/D34y+F9XaTZbfa1trjJ4Ecv7tyfoG3f8BFebTzqrUrRi0lG+p9jifDvBYXL604TlOqotpvRXWuiXfbVs/XClpsbb0B9RTq+zP56CiiigAooooAKKKKACiiigAooooAaBXzd/wAFBfhl/wALL/Zi8S+TF5uoaFt1q2wMkeTnzf8AyC0v44r6TqnqVjb6tp9zZXUSz2tzE0UsbjKujDBB9iCa1oVHQqxqR6O4H4SfsnfE3/hUf7QngrxFJL5Nkl8tresThRbzZikJ9dquW+qiv3lXkA1/PZ8WvAlx8Lvih4o8KXG7zNI1Ga1V26uiudj/APAl2t+Nft1+yt8Sv+Fs/s++CfEry+deTaelveMTybiLMUpPplkLfQivrM/pKpGnio7PT9V+pUj1uiiivjiQooooAKKKKACiiigAooooATHSvnr9vL4cf8LJ/Zf8YW0cQkvdKhGsW3GSrQHe+PcxeaP+BV9C96qahYQatp9zZXUazW1xE0MsbdHRgQQfqDWtCq6NWNVdGmB/ORRXUfFDwVP8OPiN4m8LXO7zdI1Gey3N/GEcqrfQgA/jXL1+ywmpxUlszUKfBM9vNHLGxSRGDKynBBHQimUVbV9AP6CPgf4+T4o/CHwh4rVlZ9V02Cebb0WbaBKv4OGH4V3XQV8U/wDBKv4hHxL8BdS8MzS77jw5qbpGmfu2848xP/Inn/lX2tX47jKPsMROn2f4dDNi0UUVyCCiiigAooooAKKKKAGMdqkmvwF/aK8ff8LQ+OXjbxOsnmwX+qTG3fOcwK2yH/yGqV+1X7UHj3/hWf7P3jvxEsnk3Ftpcsdu+cbZ5R5UR/77da/A8nJJr7bhuh/ErP0/V/oXEKKKK+3KCv1Q/wCCS3w7/sf4X+KvGM0e2fWtQWzhZhyYYFzkexeVx/wCvyvAycV+9P7Kvw+/4Vd+z14E8PNF5NzDpsc9ymMETzZmlB+jyMPwr5fiCt7PDKmvtP8ABf0iZbHrVFFFfnRAUUUUAFFFFABRRRQAUUUUAFFFY/izxHaeD/C+sa7fv5djplnNezt6RxoXY/kDTSbdkB+P/wDwUo+JR8eftM6pp0MvmWPhu2i0qPafl8wDzJT9Q8hU/wC4K+uv+CU/w1/4Rn4Jav4tni2XXiTUCInI+9bW+UX/AMiGf8hX5a+Jtb1Dx/401TWLkNcanrN/LdSBMkvLLIWIH4tX74fBTwBF8LfhL4T8JxqoOladDbysvR5QoMjf8Ccsfxr7bN2sJgaeFj1t+G/4lvRHcUUUV8QQFFFFABRRRQAUUUUAFFFFABRRRQAwda+JP+Ch3xHwNB8E20pySdRvFB7cpEp/8iHHspr7bYnBx1xxX5U/tQWHi+7+LPiDW/E2h32mRXVyUtHnjPlGFPljCuMqTtUE4PUmvCzerKGG5Yrf8j9I4BwVHE5vGrWa9xNpN7vZWXW2/wAjyCiiivz8/qoKKKKBhRRRQBreGvF2t+DdQW+0PVbvSbtf+WlpM0ZI9Dg8j2PFfSXw3/b/APFvh7yrbxVp9v4lsxgG4jxb3AHqSBsb6bRn1r5XorsoYutQd6cmvy+48HMchy3NVbF0U/PZ/JrX8T9T/hx+1r8OfiR5MNvrSaRqD4H2HVcQSZ9AxOxj7KxPtXssciyKGUgg9CDX4l16L8O/2g/HvwvaNND8Q3K2Sf8ALjcnz4MegRshfquD719Fh886V4/Nf5H5JmnhotZ5bV/7dl/mv8vmfrgeRRnaDk8V8IeHv+Cjer21qket+ELW/nA+aazvGgB/4Ayv/wChVx3xY/bn8W+PtNm03RLGLwrZTKUkkgnM1yVPXEmFCg+y5969OWcYSMOZSu+1mfFUeAc8qV1SnTUY/wA101+Dv+BT/bb+LcHxH+JyaVp0yz6VoCNbLIhyHmYgysD6Daq/8AJ6GvnagnJyeTRXw1etLEVZVZbs/pjKsup5Vg6WDpbQVvXu/m7sAMkCv16+BfhA+BPhJ4W0R0Ec1tYxmZfSVxvk/wDH2avzU/Zs+HzfEn4yeHdKaPzLOKcXl3kZXyovnIPsxCp/wIV+syLtA9AMV9TkVGylWfov1/Q/FfE3MFKpQwEXteT/ACX6j6KKK+sPwwKKKKACiiigAooooAKKKKAEJwM1+Gn/AAUA+Pf/AAvT9oPVnsbnzvDnh/Ok6btbKOEY+bKOx3ybiD3UJ6V+n/7ePx3/AOFEfs+a3e2dx5PiHWB/ZOllTh1kkU75R6bIw7A/3to71+N/wA+Ed98dfjB4a8F2W9f7TugLmdRnyLdfmmk/4CisRnqcDvUS7GkV1P0r/wCCU3wD/wCEI+GF/wDEfVLbZq/ic+TY71w0djG3UenmSAn3CRnvX3lWb4e0Kw8L6Dp2jaXbpaabp9vHa21vH92OJFCqo9gABWielUlYhu7FooopiCiiigAooooAKKKKACiiigAooooAKKKKACiiigD5w/4KCeAf+E8/ZY8XLHH5l3pCx6vBxnb5LZkP/foy15P+wJ40/wCEs/Z00u0d99xolzNpzknnAbzE/AJIo/4DX2l4l0O18UeHtU0e+TzLLULWW0mT+8joVYfkTX5k/wDBOzU7nwV8SviR8ONSbbd27GXyzxtlt5WhlwPU70/75r4LxGy7+1OD8RZXlQlGovT4X+Duepl8+Wql3PvMDNPAzQBmnV/CMYn1DYYxRRTgMV0RiIAMUtFAGa6YxJuHWnAYo6UV0RiIKUDNKFpwGa6IxFcTpShaUDFLW8YEXCigDNKFrdQEIBml20tFbKABRSgZpdtbKBNxtLg04Cl21ooCuN20oHtTsClrVQFcq3thb6jbSW93bxXNvINrxTIHVh6EHg14x49/Yu+EHxA8yS68I22lXb/8vWjE2jA+u1MIT9VNe4A5pa9nA5pmGXS58HXlB+Umvv1MpRUtJI+CfFX/AATKvdFvf7S+HXxAuNPu4jugi1NTG6H/AK+IcEfglZkHjH9sn9nQj7Qt3440aHn9+g1ZHA7ll/0hR9SK/QnFG3NfqOX+KGdYdKGNUa8f7ySfya/NnLPCU5baHxr8P/8AgrLpq3C2PxC8DXuj3KHZLc6TIJQG75hk2soH+8xr6n+Gv7W/wk+K/lR6B4401r2TAFhfObS4J9BHLtLH/dyKq+N/hJ4M+JEBi8T+GdL1rjaJLq2VpUH+y+Ny/gRXzX8Q/wDgmb8PfERln8LapqXhK5bJWIt9rtl/4C5D/wDj9fomB8Qsgx9o4unKhLuvej/n9yOGeCkvhdz7/DBuQcj2ozX5aQ/Aj9qn9nL954B8XTeIdIg5Szs7wSoFHra3A259k3Guk8Lf8FPvHnw91BNI+Lfw4dbhOHntY5LC4AHVjDKCrn6FBX32F+q5lHny7EQqrsmr/NPU4p0pw3R+k44petfO3wy/b4+C/wAT/Kih8VR+Hr+TH+h6+n2RgfTzCTET7BzX0BZ3tvqNtHcWs8VzbyqGSWFwysPUEcEUVKFWi+WpFr1Mi1RRRWQBRRRQAUUUUAFFFFABRRRQAUUUUAFFFFABRRRQBy3xN1y78MfDnxTrFgypfWGl3V1AzLuAkSJmUkd+QOK/I0/8FL/juCf+Kg0//wAFUH/xNfsD4t8Ow+LfCus6HcSvDBqdnNZySx43IsiFCRnjIBr4s/4dI/D3/ob/ABF/5B/+Ir38rr4KiprFxTb20uNW6nyj/wAPL/jt/wBDBp//AIK4P/iaP+Hl/wAdv+hg0/8A8FcH/wATX1d/w6R+H3/Q3+Ivyh/+Io/4dI/D7/ob/EX5Q/8AxFe39cyf+Rf+Al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9F/slfEXWvi1+z34Q8WeI547nWtRina4liiEasVuJEGFHA+VR0r2Hua4X4LfCuw+Cfwz0XwVpl3cX9jpSyJFPdY8xw8ryHOAB1cj8K7uviqzhKrKVP4W3b06EBRRRWQBRRRQAUUUUAFFFFABRRRQAUUUUAFFFFABRRRQAmc0tYviXxjoXgrTX1DxBrNholin3rnULlIIx/wJiBXzD8Tf8Agpn8IPAvm2+jXV94zv0yAmlQbYA3vLJtBHugauilhq1d2pxbA+t+oqpqGoWmk2kt1e3UNpaxDdJNPIERB6kngCvzP1L9vT9oL473Eln8KfAv9i2bsVF3bWpvZY/96eQCFfxQfWqMH7EHxv8AjbeR3/xX+IT2sZbd9mnunv5YvULGGESf8Bb8K58ZXy7K482ZYqFN9r80vuRvCjOeyPrz4lft+fBT4bebFJ4qXxFfR5/0Tw+n2sn/ALaAiL83r5n8U/8ABUnxh42v20r4VfDZ5rp+I5b0SXs7D1EEIG0/8CYV6Z8PP+CeXwl8E+XNqNjd+LL1cHzNWnPlA+0SbVI9m3V9C+HvCei+EbBbHQ9IsdHs16W9hbpCg/4CoAr8+x3iPkuDvHA0JVpd5Plj8ktX6M7YYJv4mfBE/wAN/wBrz9okl/FHiW68KaRP1t7i7FjGU/umC3G4/SQfj3rsPAn/AAS/8LacyXHjDxVqOvT/AHmgsEW1iJ7gk72Ye4KmvtzBpM1+c5j4mZ/jE4YeUaMO0El+L1O6GFpx6XPMfAn7NPwx+GwjbQfBmlwXEf3bu4h+0Tg+okk3MPwNelhQowBge1PFGa/MMXjcXjp+0xVWU35tv8zqSUdEhmBSbalpNteY4F3I8GkqTbTSM1m4DuNoIzSlaSs3AdxCtJTqCM1i4FDaQjNOK0lYuADSMU0ipKQrWEoFJkVFPIppGK55QKuNIxSU6kIrCURjeopCMU6iueUR3GUhGacRikrllEoYRmm1IRmmkVzuF3ZFXPgn/gojqdz42+Jnw3+HGmtuu7hhL5Y53S3EqwxZHqNj/wDfVfpv4a0O18MeHtM0exTy7PT7WK0hT+6iIFUfkBX5l/Da2/4Xl/wUyubwjz9M8M3EsxA5CC0jESke32gq341+o/rX+inD2XrKOHMvwFrNQUn6z953/I+OxdTnrNjqKKK9k4wooooAKKKKACiiigAooooAKKKKACiiigAooooAKKKKACiiigD8dv8AgqT8Av8AhW/xli8b6ZbeXofi4NNLsX5Yr5MecPbeCsnPUmT0r1T/AIJIfHrZJrvwm1S54fdq2jB278C4iH4bZAB6SGvsn9sD4FxftBfAfxD4ZjiV9Yij+36S56rdxAlAD23gtGT6Oa/Dv4X+P9X+DPxO0LxVpoeHVNDvln8p8ru2nEkTdwGXchHoxqHozRe8rH9GFFc/4E8Y6b8Q/Bui+JtHl87S9WtIry3fvsdQwB9CM4I7EEV0FWZhRRRQAUUUUAFFFFAFK/srfU7Kazu4lntp0aKWJxlXVhgg+xBrnvh98N9A+F2gR6N4c09LCzU7mI5eV+7ux5Zj6n6DAAFdYTmkPJyDUuMW1JrU1VapGm6Sk+VtNq+ja2bQ4UUdqRmVBkkAe9UZBij+dcJ43+OHgb4do66/4msLKdOTbiTzJv8Av2uX/Svnvxz/AMFDvDth5kHhfw/eaxIvAubxxbQ/UAbmYexC1xVsZQofxJpfn9x7+AyDM8za+rUJNPray+92X4n18SAOtYPibx14f8F2f2rXdastJhPR7ydY8/QE8n2Ffm344/bN+J/jNZIo9Yj0G0f/AJY6TH5bAf8AXQkuD9GFeLajqt7rN3Jd6hdz311IcvNcyGR2PuScmvErZ7TjpRjf10P0nL/DPF1bSx1ZQXZK7+/RL8T9EvHX7e/gDw35kWiR3via5XgGCPyIc+7yYP4hTXz144/b2+IHiTzItFis/DNs2QDCnnzAe7uNv4hRXzRRXhVs1xNbS9l5af8ABP0vL+BslwFm6ftJd5a/hovwNvxP448QeNLr7RrutX2rS5yGu7hpAv8AugnAHsKxKKK8lzcneTuz7qlRpUIqFKKSXRaIKKKKk2CgHBBHUUUUCaurH65/APxv/wALE+EXhnW3k824ntFS4b1mT5H/ADZWNehYxmvjv/gnX42a88MeJPC8zEmwuEvIc/3JRtYD2DJn/gdfYgBr9Pwdb2+HhPrb8UfxdxDgP7NzSvhrWSk7ej1X4MfRRRXcfPBRRRQAUUUUAFFFFABRRRQAUUUUAfkj/wAFVPhr/wAIv8dNN8VwRbLTxNp6mR8feuYMRv8A+QzB+Zr2b/gkl8Sf7Q8I+MfAtxLmTT7mPVLRGPJjlGyQD2Vo0P1kr0T/AIKhfDj/AITD9nX+3oId954Zv4rssBlvIkPlSAe2XjY/7lfCX/BPb4j/APCu/wBqLwwJZfKstdD6Lcc9fNx5Q/7/ACxV9xT/ANuyhx6w/TVfgXuj9saKKK+HICiiigAooooAKKKKACiiigAooooA/Hr/AIKgfD3/AIRH9pBtbhi2WviTT4b0sBhfOQeTIPriNGP+/XyDX6s/8FY/h7/bnwg8OeLYYt9xoOpGCVgPuwXC4JP/AG0jiH/Aq/Kav1PJq3tsHF9Vp93/AALGi2CiiivaGfav/BKf4gf8I78edU8MyybbfxFpbiNM/engPmL+UfnV+tua/n//AGffHp+GPxt8E+JzJ5UGn6pA9w2cfuCwWUfjGzj8a/f5WDqCO4zX51xDR5MSqi+0vxX/AALESH0UUV8uSFFFFABRRRQAUUUUAfDf/BWHx9/YXwW8P+FopNk+vap5si5+9BbruYf9/HhP4V+UFfaH/BVTx3/wkP7QOn+HopN0Hh/Soo3TP3Z5iZWP4oYfyr4vr9Syaj7HBR7vX7/+BY0WwUUUV7Yz0P8AZ68Bf8LP+N/gnww0fmwahqsCXC4z+4Vg8v5Rq5r9/VUIAB0AxX5I/wDBKrwF/wAJF8ftR8Ryx7rfw9pcjo+PuzzERL+aGb8q/XDFfnXENbnxKpr7K/F/8CxEhaKKK+XJCiiigAooooAKKKKACiiigBOlfLP/AAUi+In/AAgf7MWs2kMpjvfEFxDpMWDztYmSX8DHG6n/AHhX1Ma/Ln/grb8Q/wC0fH3g/wAFwS5i0yyk1G4VTx5kzbVB9wsRP0kr1cqoe3xcIvZa/cNbnz1+xB8Ov+Fl/tOeCdPli82ysrr+1LnIyoS3BlAb2Lqi/wDAq/csV+an/BIv4deZqPjjxzPFxFHFo9rIR1LHzZh+G2D86/SvuK7M+r+1xfItoq36jluLRRRXzxIUUUUAFFFFABRRRQAUUUUAFFFFACY4qlqOl2mr2ktteW0N3byja8U0YdXHoQeDV3rQcYo3Gm4u8dz5z+JH7D3w+8aeZcaVby+FtQbJD6ecwk+8R4x7Jtr5Y+I/7EPxC8EGWfTIIvFOnpkiTT+JgPeFuSfZC1fpifyo7f415OIyvDV9eWz7o+4yvjTOMstFVOeC6S1/Hf8AE/FLUNNu9JvJbS+tZrO6iO2SC4jKOh9Cp5FV6/Ynxv8ACvwn8R7T7P4j0Cz1RQMLJLHiRB/suMMv4EV8wfEj/gnjp12ZrrwVrklhIcstjqYMkWfQSKNyj6hj7183iMkrQ1pPmX3M/Xsr8RsvxVoY2LpS77x+9ar7vmfCtFeifET9n3x78LnkbXPD9ytmh/4/7YefAR6l1yF+jYPtXndeBOlOk+Was/M/UMLjMPjYKph5qcX1TTX4BRRRWZ2BRRRQAUUUUAFFFek/AP4OX3xq+IFno8CvHp0RE2oXSjiKEHnB/vN91fc56A1rSpyrTVOCu2cWMxdHAYeeJrytCKu2fW37AXwobw94PvvGd9DsvNZPlWm4crboeT/wJh+SKe9fW+MdKo6PpNroWl2mnWMCW9paxLDFDGMKiKAFA9gAKvY5r9Ow1BYejGlHofxjnGZVM3x1XGVPtPRdktEvkh1FFFdR44UUUUAFFFFABRRRQAUUV5R+0/8AGSH4C/A7xT4wZ0F7a2xh0+N+fMu5PkhGO4DEMR/dVqAPy2/4Kb/HQ/FT4+zeHLC483QvCCtp8YU5V7skG5f6hgsf/bL3r6K/4JI/An+yfDGu/FTU7fFzqjNpelM45FujAzSD2aQBf+2Tetfm54K8Kaz8XPiLpOgWJe81vX9QSBZJCWLSSP8AM7n0GSxPoCa/oS+G/gTTPhh4D0Dwno6bNO0ezjs4sjBYKoBdv9pjlie5JqFq7mktFY6eiiirMwooooAKKKKACiiigAooooAKKKKAE/Gg/Wvnr9uvw5rms/s4+IdQ8N6pqGk63oBTV4Z9NuXgkKRZ84FkIOPKaRseqivgb4BXf7VvxZ8K3mu/D/x3qutW1ldG0mt7/WUeZHCqw+W4JGCGGDnsfSvVw2X/AFmi63tFFJ210/Edj9fufSjJ9K/ND/hYn7dngnjUNAudaVP4f7NsrrP42/J/Ogft9ftJ+EDjxR8IVEafeebRL61Y/wDAixX8hWv9k1n/AA5xl6SCx+l/PpQRX5waX/wV1ubSTyNd+FrRyKcO9tqxUj/gDw/+zV3Wi/8ABWn4aXW1dU8LeJtPkPUwRwToPqfNU/pWUspxkPsfc0/1CzPuTvX5dfEW2/4UX/wU0guwPI0zxNcRTAHgOLyMxMT7faAx/CvqDRP+ClPwJ1cL9o8SX2kM3a90uc4+pjVxXyT/AMFGPiv4B+KGtfD/AMbfD/xVZaxqun+ba3K2+5Zo1VllgbawBwGMvbqRWX9lVcXQr4GtTajVhKN2nbVM1pSdOal2P0JpRzWL4I8Sw+NPBuha/bY8jU7GG8QA9BIgbH4ZrcFf5r18PLDVp0Zqzi2mvNaM+zTTVw6ClopQKIxEAFLRSgZrpjEBAKeBQBTgMV0RiQ2AGKDmloAzXTGJNwpQtKBiit4wAKKUDNKBiuhQJuIBmlAxTgtKBitlEm4m2lwKWjGa1UBXCil20taqAhu3FLtpaK0UBXDAoziilwa0UAuJRTttG2r5BXG0U7ApcCq5AGVmeIfC2jeLdPew1zSbLWLJ/vW99bpNGf8AgLAitakzzW9OU6MlOnKzXVC3Pl34i/8ABO/4UeNTLPpVreeEb5uQ+lzZhLe8Um4Aey7a8Rk/Y2+P3wFuZL34U+PpNQtVbeLS1u2s3k/3oJCYW/Fj9K/RDFLmv0PLOPs+y1KDq+0h/LNcy+96/ic88PCfQ+A9I/4KGfG34LXcOn/Fr4f/ANpRg7ftUts+nTyepVwpif8A4Co+tfR/wx/4KPfBr4h+TBfavceD9QfA8jXYdkee+JkLIB7sV+lex6hptpq9nLaX1rDeWso2yQXEYdHHoQeDXgPxH/YO+EPxC82VNAbwzfPk/adCk+zgH/rkQY/yUfWv0jA+I2VYq0cxwzpy/mg7r7nsvQ4Z4P8AlZ9YaJ4h0vxLp8V/pGo2mqWMozHc2U6yxv8ARlJBrS5r8u9T/YE+K/wi1GTVvhJ8RJGcHd5C3Emn3DDspKkpJ/wIqD6VNY/tt/tH/s+ypa/FHwUdf06MhWu7y1+zu3stzCDE312sa++wWJy3NEnl2KjNv7LfLL7mcU6M4bo/T4cig18g/DL/AIKefCPxsYbfXn1DwXfPgEajCZbfd6CWPPHuyrX1B4U8c+H/AB3pq6h4d1vT9csW6XGnXKTp9CVJwfaumthq1DSpFr+u5ib9FFFYCCiiigAooooAKKKKACiiigAooooAKKKKAEzRR3r5e/4KBfG3xf8AAj4S6Rrvg3UU03UrjV47SSSS3jmDRmKRiMOpA5Uc1tRpSr1FShuwPqHAowK/Fv8A4eS/Hz/oa7T/AMFNr/8AG6P+Hkvx8/6Gu0/8FNr/APG6+h/1dxfeP3v/ACK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gUYFfi3/w8l+Pn/Q12n/gptf8A43R/w8l+Pn/Q12n/AIKbX/43R/q7i+8fvf8AkHKz9pMCjAr8W/8Ah5L8fP8Aoa7T/wAFNr/8bo/4eS/Hz/oa7T/wU2v/AMbo/wBXcX3j97/yDlZ+0mBRgV+Lf/DyX4+f9DXaf+Cm1/8AjdH/AA8l+Pn/AENdp/4KbX/43R/q7i+8fvf+QcrP2kwKMCvxb/4eS/Hz/oa7T/wU2v8A8bo/4eS/Hz/oa7T/AMFNr/8AG6P9XcX3j97/AMg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SdTX4uf8PJfj5/0Ndp/wCCm1/+N19jf8E7f2mfiB+0BqvjOHxtq8Wpx6dDbPbLFZxQbC7OGPyKM/dHWuTFZLicLSdWbVl2b/yFZn2/RRRXhiCiiigAooooAKKKKACiiigAooooAKKKKACiikoAOtArhPiH8cfAPwmt2k8XeLNK0NgNwguLgGdx/sxDLt+ANfJ/xM/4Kv8AgbQvMtvBPh7UvFl0Mhbm6P2K2PoRkNIfoVX6110cHiK+sIO3fp947H3WfWuV8b/E/wAI/DWwN74q8SaZoFvglWv7pIi/sqk5Y+wBNfnHcfGT9rz9pbKeHdMuPBegz9J7KD+z49vZhcTEyt9Yz+FavhD/AIJm3+vX/wDa3xO8fXOpXsp3Tw6YWlkc+9xNkn/vj8a8zG5jk+VX+v4uKa+zH3n6O2x0Qw9SeyPXPib/AMFUPhl4U8238KWGpeNbxchZI0+x2pP+/IN/5Rke9eI3P7U37VH7RxMXgHwy/hfRp+Fu7C0EalT63VwdufePafavqv4c/snfCr4XeVJo/hCxmvY8EX2or9rn3f3g0mdh/wB0CvXNoAwAAPQV+f47xKwWHvHK8JzP+ao//bV/mdsMH/Mz8/NB/wCCdHjn4iakusfFf4izXN0/LxwSyX1wQf4TNKQFP0DCvor4dfsSfCH4b+VLB4Yj1y+TH+l6432pifXYR5YPuEFe90Yr8zzPjfPs1TjVruMP5Y+6vTSza9WzthQpw2RXtbSCxt44LaGO3gjAVI4lCqo9AB0FS0+ivhJc05c0mbjKKdgUbRWfIMbmjrTttJg1LgO4lJtp2DSVDgFxNtJS7qWs3AY2inEUhFZOADCtIR60+is3EdyMrTalK00isXEq4ygjNKVpKxlAdxpGKKdSEVhKBQzrQRinUVhKI7kZGaaRmpCMU0jNcsolJjSM00jFOo61zyiUNpCM0pGKK5ZRHcZWH458SweDPBmu6/c48jS7Ga8cE4yI0LY/HFbxGa+b/wBvzxr/AMIj+zlq1qknl3Ot3MOmxkHnBbzH/ApGw/4FXucOZW83znC4FL45xT9Lq7+SuZ1J8kHLscR/wSa8ITapefEb4gXwMtxczR6bFcEcsxJmn59yYTX6LHk18EfsXftE/Br4A/s4aBpfiDxvYWGuXUk+oX9rDFLPIkjuQoYRoxyI1jBHqK9D1v8A4KefA/Si32XUNY1jHT7Fpjrn6eaUr/RnGYTEVcRJUqb5VotHay00PjZXbPrakP0r4L1r/grn4FgDf2P4J8QX3p9skht8/wDfLSVxl3/wVk8Ta7MYPDXwpRpf4RLfyXTH/gKRL/OojlOMl9i3q0v1Jsz9J6OfSvzR/wCGz/2sfGXGg/Cc2kLfdmg8OXrgfV5HK/pSf2p+3n444htrnSLd+q+Vptpt/F8PVrKqi/iVIx9ZBY/S8ketJx1r8YPitqf7R/hf4oaH4A8UfEPXT4k1o24isdP1yQoDNIY41cRMFBJGcc8EHvX7D+E9CXwv4W0nRlnluU0+0itRPOxaSXYgXcxOSWOMknqTXNjMD9UjCXOpc3bsDVjaooorzhBRRRQAUUUUAFFFFABRRRQAUUUUAFFFFABX4o/8FKPgT/wqH9oG71qwt/K0DxaG1S3KjCpcZxcxj33kP7CUDtX7XV8w/wDBQv4Gj41fs6avJZW/na/4czrFhtGXcIp86Mdzuj3EAdWVKT2Ki7M8U/4JKfHQ+IfBGtfDHUrjdeaGx1DTFc8m0kb96g9klOf+23tX6EHpX8+X7MvxjuPgL8b/AAv4xjZxaWlyIr+JP+Wtq/yTLjudpJH+0qntX9AljewapZwXdrKlxazxrLFLGcq6MMhge4INJMclZlqiiiqICiiigAooooAYcVh+NPF1n4F8Kalr+oJK1np8LTyiBN77R1IHetw81m+IdGt/EOiX+mXiCW0vLeS3mQ/xKylSPyJqZX5Xy7mlHkVSLqK8bq9t7dT4v8c/8FFp5Fkh8I+GFj67bvV5Mn/v1GeP++zXz344/aY+JHxA3pqXii7htG4+y2B+zxAehCYLD/eJrhvFfh+48JeJ9W0S6GLjT7uW2fjGWRipP0OKya/N8RjsVVk4zm/Tb8j+vsq4ZyXBU4VcNRi76qT95+t3e3ysKzs7FmJZjyST1pKKK8zc+wSS0QUUUUDCiitPQfDGseKLv7Lo+l3mqXH/ADys4GlP5KDVRjKTtEyqVYUYuVSVkurMyit7xf4H1jwFqEen67bLY6g6CQ2plR5I1P3dwUnaT12tg4wcYIzg0pRcXaSsxU60K8FUpyTi9mtUwooopGwVueCPBerfELxPY6Dots11qF3JsQD7qju7HsoGST6CszTNMu9Z1C2sbG3ku7y5kWKGCFSzyOxwFA7kmv02/Zd/Z0tPgp4XF1fxx3Piu/QG8uPvCFeohQ+g7kfeI9AMergMFLGVO0Vuz4nijiOlkGFutasvhj+r8l+Ox1vwK+Cuk/BDwbDpNhie9lAlvr4rhriXHX2UdFXsPckn0nr/AL1LweKQjnNfolOEacVCCskfyVicRVxdaVevLmlJ3bY+iiitDnCiiigAooooAKKKKACiiigAooooA5b4l+DLb4i/D7xH4XuwPs+r6fPZMzDO3ehUN9QSCPpX8/kUmpeB/FiSLustW0i9DDP3opon/mGX9K/orxgV+In7fHw6/wCFdftReL4Y4vLs9XlXWLfjG4TjdIf+/vmj8K+u4eq+/UoPqr/duVE/Zj4feLbXx/4E8P8AiWzwLXV7CC+jAOdokjDY+ozj8K6Svkj/AIJmfET/AITT9mey0uaXfeeHL2bTmDH5jGSJYz9MSFR/uV9bd6+axNH2FadLs2Ji0UUVzCCiiigAooooAKKKKACiiigDy39p3wEPib8APHfh0R+dPc6XLJbpjOZ4x5sX/j6LX4HEYJFf0gsAykHoeK/AH9oTwH/wrH43+N/DIj8qDT9VnS3XGP3DMWiP4oyGvtuG63x0X5P9H+hcTzyiiivtygBwQa/e/wDZd8ej4m/s++BPELSedcXOlxRXD5zuniHlSn/vtGr8EK/WL/gk947/ALc+CWv+GZZN8+g6qXRc/dgnQMo/77SY/jXy3ENHnwyqL7L/AAen+RMj7hooor87ICiiigAooooATHNITgE+lL1Fee/tBeN/+FcfBPxv4jWQRTafpNxJA2cfvihWIfi5UVUIOclFbvQD8Rv2jfHX/Cyfjv468RrJ5sF7q0/2d85zAjFIv/HFWvOKUnJJ9aSv2elBU6agtkrGoUUUAZNabAfq/wD8EnvAv9h/BTxD4mlj2T65qpjRsfehgQKp/wC+3mH4V9xivI/2UPA3/Cuf2cvh/obR+VPHpUVzOhGCs02ZpAfo0jD8K9bHNfj+Ore3xU6ndv7lsZsdRRRXEIKKKKACiiigAooooAKKKKAGtwtfhD+2B8QP+Fl/tJePNaSTzbYai9lbMD8pigAhQj2Ij3f8Cr9p/jd46X4Z/CHxh4pLhJNL0u4uId3QyhD5a/i5UfjX4JeDvDl5498b6LoVsWe+1jUIbONjyS8sgUE/i1fYcPUknUry6afq/wBC4n7Lf8E+/h9/wr/9lrwmskXl3msK+sT8Y3eccxn/AL9CKvo8daz9C0a18OaFp2k2UflWdjbx20EY/hRFCqPwAFaFfKYio61WVR9W2SLRRRWQgooooAKKKKACiiigAooooAKKKKACiiigAooooAKTFLSUARyRJKpV1DKeCCK8Z+I37JXw5+JBlmm0ZdI1B8n7bpWIHz6lQNjH3Kk+9e0mm9D/AImsalKnVVqkU15nbhMbicDP2mGqOEu6dj88viN+wB4w8PGW48K31v4ltRkiB8W9wB6YY7G+u4E+lfN3iTwlrXg7UGsdc0q70m7X/lldwtGxHqMjke44r9n+1Y/iTwjo3i/T2sdb0y11S0brDdQrIufXBHB968HEZJRnrSfK/vX+Z+o5X4j47DWhj4KrHvtL/J/cj8YqK/RTx5+wF4H8RvJPoN5d+GbhjkRoftEH/fDnd+Tge1eKa/8A8E8vHNlK39la1o+pQg8GUyQOf+A7GH/j1fP1cpxVN7X9P6ufqeC46yPFxTlV9m+0k1+Oq/E+VqK+k7X9gT4mzyhXk0a3XOC8l25H1+VCa9T8A/8ABO2yt5orjxf4je9CnLWOmxeUh9jI2SR9FB96zp5Zi6jtyW9dDqxXGmR4WDl7dS8o3b/DT72fJPww+FPiL4ueJItH8PWTXEhIM9y4Ihtkz9+Ruw9up6AE1+n3wQ+Cuj/BDwhHpGmr9oupCJLy+dQJLiXHU+ijoq9h6kknpPBfgHQPh3o8el+HtLg0yyQZEcK4LH+8zHlm92JNdGAMda+vwGWwwi5pay79vQ/BOJ+Lq+fy9jTXJRXTq33f+WyHUtFFeyfn4UUUUAFFFFABRRRQAUUUUAIOlflX/wAFcPjada8Z6B8MNPuN1po0Y1PUlU8G5kXESEeqREt/22r9OPGnizT/AAH4T1nxHq0vkabpNnLe3EncRxoWbHqcDgdzX88/xI8cap8XfiVr3ii/DTanrl/JcmJMttLt8ka+oUbVA9AKmRcVrc+2v+CSXwP/AOEg8da78TdQt91noUZ0/TWYcNdSr+8YH1SI4/7bD0r9W68h/ZT+DUfwJ+A3hXwm0apqMNsLnUWX+K7l+eXnvtJ2A+iCvXqa0RLd2FFFFMQUUUUAFFFFABRRRQAnXtR0rgPjZ8YNO+Bfw9vfGOsadqOpaVYyRrcppcaPNGruED7XdQQGZQee9eE6L/wU8+B+qbftOoazpGev2zTHbH/fovXTSwtevHmpwbXlqOx9a5pa8F0X9un4Fa9t+zfETTYs/wDP5HNbf+jUWu70f49/DTxFtGm/EHwzfMf4INXt2b8g+RUyw9aHxwa+TEdlqmm22sabd2F3EtxaXUTwTRP0dGBDKfYgkV+bH7AmpXHwG/ay+IHwg1KVlgvWmhtt/wDy1mtmZ4mA/wBuBpG/Ba/Six1O01KFZrW6guYz0eGQOp/EV+a/7f8Aptz8Cv2rPh78YNLiIiu2hludn/LSa2ZVkUn/AG4GjX8Gr1MtvU9phZfbWnqtUNdj9M6RlB6jNU9I1O21vTLPULOVbizu4UnhlTo6MoZWHsQQavV4jVtBGZqfh7Stch8vUdOtL+P+5dQLIPyYGuF1v9mf4TeIt3274ceGJnbrKulQpIf+BqoP616bRVxqTh8MmvmB85a3/wAE+fgLrm4t4Fjs5D/HZX1zDj6KJNv6V88ftSf8E5vh94E+DPirxb4MOs2+saPbfbY7Wa7WW3aNWUy7gU3cR7yMN1Ar9Ev51l+KNBtfFXhvVdFvl32eo2ktnMvqkiFWH5E13UMxxNOcW6jaT2vcq58bfsBeNf8AhLv2cdJtZJN9zolzNpshJ5wG8xPwCSKPwr6Pr4H/AOCcurXXg74i/Ej4cakdl3bt5wiPG2SCVoZse53p/wB8198gYFfxN4kZUsr4oxdOK92b516TV9PRux9XhZ89KLADFLRTgK/OYxOsAKcBmgDNOrpjEhsKKOtOAxXVGJIgFLRSgZrojEVxKcFpQKcBiuiMSbiAZpQMUtAGa3USbhQBmlApc4rZQEAFFFKBmtlAVxKKdtpa2UBDdtLgUtFaKABRS7aXArRQFcbRTsClq1AVxuDRg07BpdtVyBcZto20/bRto5BXGbaNtP20baOQLjMGjBp+2kwaOQdxlRzwR3MTxTRrLG4KsjjIYHqCKnooScHzJgeF/Eb9i74RfErzZbzwrBpF9Jk/bdFP2RwT1O1fkY+7Ka+cPEf/AATe8W+BtSOsfCr4iT2d5HzFHdySWdwo9BPD1P8AwFRX6BYFJtr7XLONM9ylKNKu5Q/ll7y9Nb2+8wlRpz3R+etv+0b+1n+zjiPxl4el8W6NBw1ze2guUCev2m3OQT6yEn2r2H4af8FW/h74jMVv4w0TU/B902A1xEPttqPUkqBIPoEP1r6n2kjnmvMPiH+zN8MPil5r+IPB2nT3cmS17bR/Zrgn1Mke1j+JIr9HwXiVhK9o5phLP+am7f8Akr0/E5J4NP4WepfD/wCNvgP4qwLJ4S8W6TrjY3GC1uVMyD/aiOHX8QK7jqM9q/Nzxz/wTA0ozm+8BeMr7RbpG3xW+poJlDdtsqbWXHrhjXOQJ+2R+zgQLO+u/HGiw8bA41aNgOwVx9oUf7oFfeYPN8jzSyweLipP7M/dfpfZs4pYapHdH6jdKQ/Svzq8Ff8ABV+60e8Gm/Er4eXNhdRkLNPpLlHU/wDXvNgj8ZK+mvh1+3N8FviSIksvGtnpV4+B9k1vNk4PpukwjH/dY17c8DiKa5uW67rVfgc7i0e+0VVsr621G1juLS4iuoJBuSWFw6sPUEcGrVcOxIUUUUAFFFFABRRRQAnevJv2i/2d9D/aT8IWfhzX76+sLO1vVvVewKB2cIygHcpGMOfyFes0c5q6dSdKanB2aA+Hv+HTHwy/6GPxL/39g/8AjdH/AA6Y+GX/AEMfiX/v7B/8br7ior0f7Uxv/Pxjuz4d/wCHTHwy/wChj8S/9/YP/jdH/Dpj4Zf9DH4l/wC/sH/xuvuKil/amM/5+MLs+Hf+HTHwy/6GPxL/AN/YP/jdH/Dpj4Zf9DH4l/7+wf8AxuvuKin/AGpjf+fjC7Ph3/h0x8Mv+hj8S/8Af2D/AON0f8OmPhl/0MfiX/v7B/8AG6+4qKP7Uxv/AD8YXZ8O/wDDpj4Zf9DH4l/7+wf/ABuj/h0x8Mv+hj8S/wDf2D/43X3FRR/amN/5+MLs+Hf+HTHwy/6GPxL/AN/YP/jdH/Dpj4Zf9DH4l/7+wf8AxuvuKij+1Mb/AM/GF2fDv/Dpj4Zf9DH4l/7+wf8Axuj/AIdMfDL/AKGPxL/39g/+N19xUUf2pjf+fjC7Ph3/AIdMfDL/AKGPxL/39g/+N0f8OmPhl/0MfiX/AL+wf/G6+4qKP7Uxv/Pxhdnw7/w6Y+GX/Qx+Jf8Av7B/8bo/4dMfDL/oY/Ev/f2D/wCN19xUUf2pjf8An4wuz4d/4dMfDL/oY/Ev/f2D/wCN0f8ADpj4Zf8AQx+Jf+/sH/xuvuKij+1Mb/z8YXZ8O/8ADpj4Zf8AQx+Jf+/sH/xuj/h0x8Mv+hj8S/8Af2D/AON19xUUf2pjf+fjC7Ph3/h0x8Mv+hj8S/8Af2D/AON0f8OmPhl/0MfiX/v7B/8AG6+4qKP7Uxv/AD8YXZ8O/wDDpj4Zf9DH4l/7+wf/ABuj/h0x8Mv+hj8S/wDf2D/43X3FRR/amN/5+MLs+Hf+HTPwy/6GPxL/AN/YP/jdez/s2fsheGP2YrzXLjw7qeqX7atHFHMuoPGwXYWIK7VH949a96oxWNXH4qtB06k20wuxaKKK4RBRRRQAUUUUAFFFFABRRWN4k8X6H4OsGvte1nT9Es163GoXSQRj/gTkCmk27IDYNJXy18Rv+CkHwW8B+bFaa3deK71MjyNDtjIme371yqEe6sa+eNc/4KY/E/4mXsmm/Cj4abZD8olkil1K4A7NtjCqn/AtwrtjgK/K5zXLFbuTsl95Si3sfpXuCjJOBXkPxJ/a0+Evwo82PxB430xLyPIaxspPtdwD6GOLcVP+9gV8KS/AL9qn9oomTx94wm8P6TPy9nd3ojRlPpa2w2Z9n2mvTPh7/wAEyvh74eMc/inVdT8W3K43RBvsds3/AAFCX/8AH6+dxnEHD+WXWJxXPJfZpq/47HTDC1J9LFX4gf8ABWOyluW0/wCHHga81i7kbZDdaw/lhm7Ygi3MwP8AvqfauAuL79sb9pbiWa68DaFP/Cp/smJVPsM3DKR67h+dfcPgb4S+DPhpbiHwv4Z0zRBja0lrbKsrj/akxub8Sa67b718HjfEyFK8cqwiX96bu/u2TO2GEiviZ8L+Av8AgmDpQnF/4/8AGF7rd27eZLbaYvlIW77pX3M+fUBTX098Ov2c/ht8KhG/hrwhp1ldR9L2WPz7nP8A11k3OPwOK9K2ilwK/Ncy4rzrN7rE4iXK/sp2X3K1/mdcaUIbIaOOlFPowa+TcW9WbXG4NG2n7TRtp8grjNtG2n7aNtPkC4zbRtp+2jbS5AuR5oqTbSYNLkHcZRT6TAqeULjaKdtpMGocB3G7aTBp1FZuAxlFPxmk21m4ANpCtLRWLgO42inYzSFaxcBjCtIRT6QjNYOI7kZGKSpCMU0jNYSiVcaRmmkYp1Fc8oljaQjNOIpK5pRAYRTCKlIzTSK5pRKTGU0jFPpK5ZRLGV8Ef8FGdVufGnxG+G/w401t13ct53ljndLcSiGHPuNj/wDfVffBGCK+CPAFt/wvT/gprLdEefpnhm4klI6hBZx+WpHt9oKn8a/cPB3LlX4glj5r3cPCUvm1ypfjdeh52Ony0rdz6I0D/gl58FNJjj+2Q67rLADcbzUdm4/9slSvQdE/YS+BOgbTbfDzT5iP+fyae5z9RI7V77mlr+r54/FT3qS+9nzNzgdG+A3w28N7W0vwB4ZsGXo1vpECN+YTJrtLSwtrGFYba3igiXokSBVH4CrNLXG5yl8TuITaBTWYIpYnAAySaXORXiH7Z/xR/wCFSfs3+MdYim8rULm1Om2RBw3nT/uwV91Vmf8A4BTpQdapGnHduwHxp+zUp/ac/wCCg/ir4hzD7ToegyTXlq7coVQC2tB7Hb+8+qGv07NfF/8AwS2+GA8H/Ai78U3MQjvvFN80ysRgm2hJjjH/AH35x+jCvrvVfE2kaFHv1LVLLT067rq4SMf+PEV6maS9piHTp7QSivl/wRvc1e1GT6V5nrP7THwm8P7hffEnwtC69Y11aB3H/AVYn9K4PWP+CgHwF0TKy+PoLlx/DZ2VzPn8VjI/WuCOFrz+GDfyYj6IzRivj7VP+CpHwaspBFZReJNZkY7UWy05RuJ6AeZIlfW2n3b31jb3EsElo8sayNBLjfGSMlWwSMjocEipq4erQt7WLjfuBcooorEAooooAKKKKACiiigAooooAKY6CRCrAFSMEHvT6KAPwP8A2zfgm3wF/aC8S+HoIDDo1xJ/aOlYGF+yyksqj2Rt8f8A2zNfpn/wTK+N3/C0/wBnq30G+uPN1vwhINMlDHLNbEE2z/TaGjH/AFyriv8AgrH8E/8AhLvhNpXxAsLffqPhifybtkHLWczBcn12SbMegdzXxv8A8E4vjV/wqP8AaP0qyu5/K0TxQo0e6DHCrI5Bgf6iQKuewkao2Zr8SP26opKWrMgooooAKKKKACkxS0UAfml+3V4IPhf41SarHFttdbtkugQMDzV/dyD6/KrH/fr50r9FP2+fh/L4o+GOna3Z27T3mj3i5EalmMUuEYADn7/lV8j+CP2Uvib478uS18NT6daP/wAvOqH7MoHrtb5yPopr8/zHB1PrUlTi3fXTz/4Nz+puE+IML/YdKeLqxi4e6+Zpbbb+VjyOivt/wR/wTohUJN4t8USSH+K00mLaP+/sgJP/AHyK+gvBP7MXw18BeW+neGLSa6TkXV8PtEufUF8hT/ugVdHJcRU1naK8/wDgGGYeImU4W8cMpVX5Ky+92/BM/NDwX8HPG3xDdB4f8NX+oRscC4EZSE/WVsIPzr6A8D/8E9PFeqmOXxNrVnokR5MNspuZfofuqPqC1foAkKRKFVFQAcADAqTGR0r26OSYeGtRuX4L+vmfm2YeI2aYq8cLGNJfe/ven4Hz54G/Yj+GnhFUlvNPn8RXa8+bqUu5M/8AXNdqkezA0/8AaC+M/h/9m/wUmnaDYWUOuXaMthp1tEqRxjoZXVQAFHYfxHjsSO5+OPxm0j4J+DZ9Z1FhNePmOysVbD3EuOAPRR1Zuw9SQD+WHjzxzq/xH8U32v65cm6v7p9zHosa/wAKIOygcAVGPxNHAQ9nQilJ9un/AAex08MZRj+KMR9czOpKVGD6t2k+yW1u9vT0y9Y1e98QapdajqNy95fXTtLNPK2Wdyckk1Toor4htyd2f0jCEacVCCskFCqWYADJPAAor7K/Yv8A2YjqU9p4/wDFNpizQiTSrKZf9Yw6TsD/AAj+Edz83QDPXhcNPF1FCP8Awx4Wd5zh8jwcsViHr0XWT6Jf1ojv/wBjr9mL/hAtOh8ZeJrT/io7tM2ltKvNjEw6kdpGB57qOOpavqvr2/Cl4xjHSjvX6Th6EMNTVOC0R/IOaZniM3xUsViXeT6dEuiXkh1LRRXQeUFFFFABRRRQAUUUUAFFFFABRRRQAUUUUAJ1FfnB/wAFd/h/mLwJ43hi6GbR7qTHr+9hH6T1+j44r54/b4+H3/Cwv2W/GUMcfmXelwrq8BxnaYG3yH/v15o/GvSy2t7DF059L2+/Qa3Pjf8A4JK/ED+yvid4s8HzSbYdY05L2FWPBlgfGB7lJWP/AACv1PNfg1+yV4+Pw0/aO8B660nlW66nHa3Dk8CGfMMhPsFkJ/Cv3kyCM16fEFH2eJVRfaX4rT/Ictx1FFFfNEhRRRQAUUUUAFFFFABRRRQAgr8i/wDgqn4F/wCEd/aDsfEEUe2DxBpUUrvj700JMTD8EWH86/XMnFfCv/BWfwN/bHwh8LeKYo982i6obaRgPuw3Ccn/AL7ijH417WS1vZY2HZ3X9fMa3Pyoooor9TNAr7X/AOCUvjr+wPjxq/hyWTbBr+lPsTP3p4WEi/khmr4or1L9l3xv/wAK6/aF8Aa80nlQwatDFO+cbYZT5Up/74dq4MfR9thqkO6f39AZ++NFNU5XNOr8hMgooooAKKKKAE6mvjv/AIKj+OP+EZ/Zs/saOTE3iDVLe0ZAeTFHmZj9N0UY/wCBV9idDX5gf8FdfGf2vxv4D8KJJxY2E+oyID1M0gRc/QQN/wB9V62U0va4yC7a/cNbn5+UUUV+rmgV13wj8Gt8Q/in4S8MqpYatqltZvjsjyKGP0Ckn8K5Gvqv/gmh4J/4S39qTSr14/Mg0GxudTcEcZ2+Sn4hplI/3a48ZV9hh51OyYM/ZOGFYIkjRQiKoCqowAB2qWiivx4yCiiigAooooAKKKKACiiigAooooA+N/8AgqX4+/4Rf9nOLQYpNtx4j1OG2ZAcEwxZmc/99JEP+BV8Rf8ABOPwF/wm/wC1L4fnkj8200KCfVphjgFF2Rn8JJIz+Fenf8FaPHf9r/Fjwp4Ujk3Q6NpbXUig/dluH5B99kMZ/wCBV6D/AMEifAoi0jx54yljyZp4NJt5MdAimWUfjvh/Kvt6P+yZPKfWV/x0/IvZH6LUUUV8QQFFFFABRRRQAUUUUAFFFFABRRRQAUUU12CqSTgetACE/wD165zxb8Q/DPgSBZ9f16w0hGHyi6nVGf8A3QTlvwBr5T/aV/bXOkXF14Y+H86yXcbGK61rAdIyOCkQPDH1Y8emeo+JtX1q/wDEGoS32p3txqF5KcyT3UrSSOfUsTk187jM4p0JOFJcz/A/WMh4AxWZUlicZP2UHsrXk1+nz+4/T2f9sv4QW05ibxcrMDglLK4ZfzEeK6bwv+0J8O/Gc0cOleL9NmuJOEgll8qRj6BXwSfwr8j6AcV5Mc+rJ+9BW+Z9tV8MsvcLUq81Lu7NfdZfmftnG6uMqwYeopwr8tvgb+1V4s+EF9bWs9zLrfhoELJplxJkovrExyUI9PunuO4/SfwF460f4jeGLHX9EuRc2F2m9W6Mp7qw7MDkEeor6XB4+ljF7ujXQ/IOIOGMbw/Ne296EtpLb0fZ+R0tJS0V6Z8gFFFFABRRRQAUUUUAFFFFABRRRQAUUUUAFFFFABRRRQAUUUhOBQB8L/8ABV/40f8ACG/BzTfAljPs1HxVcbrkKeVs4SrNn03SGMe4VxXxT/wTn+DH/C3f2k9FuLyDztF8ND+2rvcPlZ4yBAnpzKUOO4Rqx/29/jJ/wuf9pXxLeW8/naPo7/2Np+DlTHCSHYeoaUyMD6MK/Qf/AIJZ/Bv/AIV78AG8VXkHl6r4uufteWGGFpHlIFP1PmOPaQVG7Ndon2hRRRVmQUUUUAFFFFABRRRQAUUUUAc18Q/Blj8RfAuveGNSGbHV7KWylIGSodCu4e4JyPcCvyy/Yd+C/gDxd8XPHXwr+KfheHUtbst5s5GuZoHjkt5DHPGDG6k5yrD2RjX64da/MX9smym/Zk/bY8GfFrT4mj0vWJI7u6EYxvePEN3GPdoWU/WQ172V1ZuNTDQk05K6tpqv8yl2PoXWv+CYHwQ1Td9lstZ0jPT7HqTNj/v6Hrg9Z/4JHeApt39k+NfEVjnp9rSC4x/3yiV902N5Bqdlb3dtKs9tPGssUiHKurDIIPoQas1xrMsZDao/nr+Yrs/Nu8/4JKa3pMxn8PfFVVlH3fO0x4GH/Akmb+VeafHT9g742+Dvh3qmt6z42tfFvh3Qomvnsf7QupJEVR80iRSJsBC5J+bOAa/W/n0qjrWlWuv6RfaZfRLcWV5A9vPC3R43Uqyn6gkV1U85xUZJyafyQXPnD/gnb8UP+Fkfsy6FbzzebqHh530afJ52x4MPHp5Txr9VNfTvQV+Z3/BPXVrr4IftR/EL4P6rKwS6aaO338eZPauxVlHo8LO/0Va/THOa5sypKliZcu0tV6MHuLRRRXmCCiiigD8uPHlv/wAKK/4KbRXIHkaZ4muI5QOgcXkflsT/ANvG4/hX3x3r4z/4KxeE59I1T4cfEOwBjubaWTTpJwOVZSJoP1Exr608FeJIPGXg7Q9ftsfZ9TsobyMA5wsiBgP1r8J8Ysv9o8BmkV8UXCXrF6X9Uz38vn7ribYFPApAM06v5yjE9ZsKAM0AZp3SumMSQAxRRTgMV0xiS2IBmngZoAzTq6oxIuIBiloAzTgMV0RiIQLS5xRSgZraMBXEpQM0oGKWuiMBCAYpaMZpwWtlEVxtLtp1KBWqiK43ApadRWqgTcTbS4FFLg1ooCuJRS7aXbVqAhtFOwKWq5AGUU+inyAMop9FHIAyin0mBS5AG0U7bSbalwATApNtOwaSocB3G0mBT6KzcB3I9tJ1qTbSEVm4WKuc34u+H3hjx7Z/ZfEnh/TdcgxgJf2qTbf90sCQfcV87+Pf+CcPwn8VmSbSI9S8J3Tcj+z7kyQ590l3ceyla+qyKaRivbwGfZplbvg8RKHld2+a2ZnKEZ/Ej88pv2E/jV8HrmS9+FvxJaRAd3kQXUunSyexQFo2/wCBMBVm3/av/aw+BuI/G/g5vEmnw8SXV5pu4BR6XFqQmfdt1foJTWXd1r9DwnidmULRx9KFZd2rS+9f5HPLCU5baHyP4D/4K0eC9VMcPi/wjq3h6Y8NNYSJeRA+pz5bAewDV9GeB/2x/gz8QvLXSfiBpEc78C31KQ2UhPoFmCZP0zWd43+A/wAPviMJD4j8HaRqcz/euXtVWf8A7+rhx+BrwTxn/wAE0fhfr++TQ7vWPDEx+4kFwLiEfVZAWP8A32K+ywvH/D2LssTTnRl5WlH/ADOSWDktnc+7LW9gvYEntp454ZBuWSJwysPUEdasfrX5cS/8E/8A4u/DKd7n4bfFDy8HdtjubjTJW9sIXU/iQKni+JX7a3wd+W+0668WWMX3Vezg1EMPXdB+9/M5r63DZhk+P/3PHQbfST5X9zOaWHqR3R+oGaMe1fmtpP8AwVW8Y+F7hbPx78LY4rno/wBknmsXX1IjlVyfpuFeteFP+Cqvwj1oImrWHiDw9KfvNPaJNEPoY3LH/vkV7H9nYm3NCPMu6af5GDi0fZ9GTXh/hv8Aba+B3ioJ9j+I+kW7N21FnssfXzlSvUPD/wAQPDHipVbRfEelauG6fYb2ObP/AHyxrlnQq0/jg16pknQ0U0OD0INLmsQPOv2gvH2rfCz4MeLPFmh29rdappFk11DDeqzQttIzuCspxjPQivzc/wCHtHxa/wChc8Hf+Al1/wDJNfpB+0dph1n9n74kWQG5pvDuoBB/tfZ3K/rivwGPBr7DIsHh8VTn7WF2n+hSR9s/8Pafi1/0Lvg7/wABLr/5Jo/4e0/Fr/oXfB3/AICXX/yTXxLRX039k4L/AJ9orQ+2v+HtPxa/6F3wd/4CXX/yTR/w9p+LX/Qu+Dv/AAEuv/kmviWij+ycF/z7QaH21/w9p+LX/Qu+Dv8AwEuv/kmj/h7T8Wv+hd8Hf+Al1/8AJNfEtFH9k4L/AJ9oND7a/wCHtPxa/wChd8Hf+Al1/wDJNH/D2n4tf9C74O/8BLr/AOSa+JaKP7JwX/PtBofbX/D2n4tf9C74O/8AAS6/+SaP+HtPxa/6F3wd/wCAl1/8k18S0Uf2Tgv+faDQ+2v+HtPxa/6F3wd/4CXX/wAk0f8AD2n4tf8AQu+Dv/AS6/8AkmviWij+ycF/z7QaH21/w9p+LX/Qu+Dv/AS6/wDkmj/h7T8Wv+hd8Hf+Al1/8k18S0Uf2Tgv+faDQ+2v+HtPxa/6F3wd/wCAl1/8k0f8Pafi1/0Lvg7/AMBLr/5Jr4loo/snBf8APtBofbX/AA9p+LX/AELvg7/wEuv/AJJo/wCHtPxa/wChd8Hf+Al1/wDJNfEtFH9k4L/n2g0Ptr/h7T8Wv+hd8Hf+Al1/8k0f8Pafi1/0Lvg7/wABLr/5Jr4loo/snBf8+0Gh+g3wi/4KbfFL4hfFXwf4Xu/D/hSK01nV7Swnkt7W5EiRyzKjspNwRkBiRkHp0Nfp2ORX4UfsX6b/AGr+1L8N4cZ26sk//fsM/wD7LX7sCvi88w1HDVowoxsrX/Eli0Umaa0qoCWYKB1JNfOkjgaK4zxD8ZvAXhIN/bfjbw/pJXqt5qcMR/JmBryrxL+378CvC6usvjqDUJlHEWm2s1zu+jKhX82renhq9T4YN+iYH0QKQ18L+K/+CtHw700OmgeFvEGuSr0a58q0ib6Hc7fmtea3f/BSr4yfEaRofh58LYVVztDLbXOpyJ9CgRc/VcV1PL60Y81W0F3k0l+LLUW9j9MuM1ma74n0fwtZNeazq1lpNovWe+uEhQf8CYgV+aM1l+2v8Yz/AKZq154UsJehW4g0wIPTEP77881Lo/8AwTP8TeKL0ah8QPiU11dt/rBaRyXcjf8AbaZlP/jprwcTm2RYD/esdC66RvN/gbRw1SXQ+s/HX7fvwP8AAglSTxlFrl0nS30OF7vd9JFHl/m9fO/jH/grOl9cmx+H/wAPLvULiQ7YZtXnwxPb9xEGJ/CSu88F/wDBPH4PeFDHJeaZfeJbhMHzNVvG25/3ItikexBr3nwn8O/C/gS28jw74e0zQ4sYK2FokO76lQM/jXyOK8RMiw2mEoTqvvJqK/DU6o4OX2mfDVx8R/2zfj58mn2F14L0ubqbe2TS1UHoQ8xM2P8AdJqfQv8Agmv4q8Y6gNU+JnxIkvLx+ZVtDJeTP7GeYjB/4Ca/QAAilr4zGeJmcVk4YKMaEfJXfzbudUcLCO+p88+Af2Dvg74DMcreHW8RXaY/0jXJjcZ+sYAjP/fFe8aVo2n6BZR2emWNtp1pHwlvawrFGv0VQAKvhaUcV+e43NswzKXNjK8pvzb/AAWyOmMYx+FCbaXbS0u2vLUCriUu2lorRQFcTbS0UuDWigK4lFO20bRVqAhtFPxRVcgDKKfRT5AGUU+ilyAMop2BRtFLkAbRgU7bSYNQ4AN20mDTqKhwHcbSbafSbaycB3I8Yop+MUhGazcSrjaQrTiMUlYuAxlFPppWsZQGIRmmkU7FFYSgO42kIzTiKSuaURkZFJ0qQjNNIrCUS7jKQinEYpK5pRKTG0nUU4ikrllEYwimkVJ1FNIrmlEpMwfG3iWDwZ4O1zX7nH2fTLGa8cE9RGhYj9K+Tf8Agk54Sn1fUviP8Qr8GW5uZY9OjuCOWZiZp+fqYTXoH7fvjX/hEP2b9Ytkk8u51q4h02Mg84LeY/5pG4/GvSP+CengL/hBP2WfCnmR+Xd6z5urzcfe81v3Z/79LFX9Y+FGA+p5Bice171aaivSOv5ux4eYTvJR7H0nRRRX6qeMFFFFACYzX5xf8FTvGd74v8YfDv4SaJm4vrqZb6W2U/fnlfyLZfY/63/vsV+jZO1ST2r8xf2f1/4ag/4KI+JPHUn+laD4ellvLZjyhSIC3tMehPEv1U17OVRUJzxMtoJv57IaH6N/wTa+OV3pdtp2q/FKystNgjEcVnb6heTxxIOiqhVFAHoOK3tK/wCCQ5lbzta+KMsrty6Wukcn/gbTH/0Gv0ax9KXpQ84xktpJeiX+QXPhzR/+CS3wxtNran4n8T6gw6iGWCFT9R5TH9a7vRv+CafwJ0oA3Ph6/wBWI/5/NUnGf+/bJX1PXkf7VfxZ/wCFLfAXxb4njlEWoR2htrA55+0y/u4iPXaW3n2U1lHHY3ETUFUd27b2/ILs/O74R/Cbwn8Vv+CgM+leD9Gh07wH4VvWuzBCzSI6WhVQ5ZySwkuNvU/db2r9ba+Gf+CVHwnPhz4Va147vYiL7xLd+TbO45+ywErkH/alMmf9xa+5+9aZtW9pX9kndQXL8+r+8bFooorxyQooooAKKKKACiiigAooooAKKKKAOf8AG3hHT/H3hDWvDeqx+dpurWctlcIOpSRCpx6EZyD2OK/nn8f+DtV+E3xH1vw3fFoNV0LUJLZpEyp3RvhXU+hwGB9CDX9HFfkx/wAFbfg3/wAI38UdC+IdlBts/Edt9kvWUcC7gACsT/tRFAP+uTVMi4vU/RD9l74vxfHT4F+E/F/mK17dWgiv1X+C6j+SYY7AspYD0YV6vX5ff8EhfjL9k1fxX8Mr6bEd0g1nTVY8eYu1J1HuV8psekbGv1BprVEtWYUUUUxBRRRQAUUUUANZAwwRkUoUDoAPpS0UAFFJRQAh6VyvxD+IOkfC/wALX2v63ciCytkyFHLyv/CiDuzHgD+QBNa+v6/YeF9Fu9V1O4jtLC0jaWaeQ4VFAySa/L79pP8AaD1D45eKyY2ktvDVi7LYWTHBbsZZB/fb/wAdHA7k+Vj8bHBU77yey/U+z4X4cq8QYrl2pR+KX6Lzf4bnNfGj4waz8afGdxreqMY4RmOzslbKW0OeFHqT1Ldz6DAHBUUV+dzqSqyc5u7Z/WuEw1LBUI0KEeWEVZJdEFFFeu/s4/AHUPjl4vSEiS28PWbK+oXqjovaJD/fbB+gyT2BqjSnWmqcFdszx2NoZdh54nES5YRV2/66vojsv2R/2aJPi1raeIdegZfCVjJkRuMfbpB/AP8AYH8R/wCAjuR+kNvbx2sMcUSLHHGoVVUYAA6ADtWd4d8O2HhPRbLSdLtY7LT7SMQwwxjCqo/z16k8mrGqa1Y6JZSXd/ewWdrGMvNcSrGq/ViQBX6Ng8JDBUuVb9WfyNxBnuI4hxjqyT5FpGPZf5vqX8UDOea8G8b/ALaXwy8Gh44tXfX7pM/uNJj84H/toSEP4Ma+fvHH/BRDxDqBeLwt4ftdIj6C4vnM8hHqFG1VP13VNXMcNR+Kd35ammA4SzjMbOnQaj3l7q/HV/JM++HkVBkuAK828b/tGfDr4fmSLV/FFktynDWts/nzA+hRMkfjivzP8a/HTx78QjINd8T393A/DW0cnkwn/tmmF/SuEJzXiVc9W1GH3/5L/M/SMB4ZPSWPr/KK/V/5H7UaPq9tr2lWmpWMgmtLuJJ4ZF6MjAFT+IIq8OteAfsUeOf+Ex+Bum2srl7vRpG0+XP91cNH+Gx1H4Gvfjx17V9PQqKtTjUXVH4xmWDll+Mq4WX2JNfJPR/Naj6KKK3PPCiiigAooooAKKKKACiiigAqhrmk22v6Nf6ZeJ5tpewSW00Z/iR1KsPyJq/RTTs7oD+dnxn4bu/AvjbW9BuSUvdHv5rOQjgh4pChP5rX72/BDxynxN+EPg7xSHDyappdvcTY7SlB5i/g4YfhX5I/8FGvAn/CE/tT+Ipo4/Ktdchg1aEY6712SH8ZY5D+NfcX/BLjx3/wk37Nx0WSTdP4d1Oe0VCckRSYmU/TdJIP+A19tnC+s4KliV5fitfxLex9i0UUV8QQFFFFABRRRQAUUUUAFFFFACd68X/bG8Ef8LA/Zk+IWlLH5kyaY99CoHJe3InUD3Jjx+Ne01WvrOHULKe1uIxLDPG0ckbdGUjBB/A1pSm6VSNRdGmB/OLRXQ/EXwrL4E8feJPDc+fO0jUbixYt1JjkZM/jiuer9nhJTipLqahT43MUiupKspBBHUGmUVT1A/oN+DHjQfEX4S+EPEocO+q6VbXUuO0jRqXH4NuH4V21fJ3/AATO8Z/8JV+y1pdi8m+bQr+601snnG/zl/JZgB9K+sa/G8VS9jXnT7NmbCiiiuYQUUUUAJX4k/8ABQPxn/wmf7VnjJkk322mPFpkQznb5Uahx/38Mn51+11/dRafZT3U7iKGCNpHc9FUDJP5Cv54vHniaXxr448Q+IJ8+dquoXF8+7rukkZz/wChV9dw5SvWnV7K33/8MVEwqKKK+/LCv0o/4JC+Ctlj8QPFssefMkt9Lgkx02hpJR/49D+VfmvX7R/8E4PBY8I/sq+HJ2Ty7jWri51OUY67pDGh/GOKM185n1X2eEcf5ml+v6Cex9QUUUV+amYUUUUAFFFFABRRRQAUUUUAFJQeormPiZ4ui8A/DzxL4lmK+XpOm3F8Q3Q+XGzAfiRj8acYuTUVuwPxJ/bE8c/8LD/aX+IGrq/mQJqT2MDA8GO3AgUj2Ijz+Nfqh/wT98Cf8IL+yx4OSSPy7rVUk1aY4xu85yYz/wB+hF+Vfi9plje+LvE1rZxFrjUNTu1iUtyXlkcAZ+pav6GPCnh+28J+GNI0WzG2002zhs4RjGEjQIv6AV9rnslQw1LDR/qyt+pbNeiiiviSAooooAKKKKACiiigAooooAKKKKAGc18nftu/tBS+CtFXwToNz5Ws6nGWvJ0PzW9ueMA9mfkeyg+oNfTHi3xHZ+EPDep61qEnl2NhbvcSsOu1FJOPU8cD1r8g/H/jO++IXjLVvEWouXur+4aYjOQi9FQeyqAo9gK8DN8Y8PSUIP3pfkfqHAeQxzTHPE143p0rO3Rvovluzn+pooor4E/qLbRBRRRQMK+lv2HvjLN4H+IieFb2b/iSa84jVXbiG5x+7Yf7/wBw+pKelfNNWNPvp9Lv7a8tpDFcW8iyxyL1VlOQR9CK6sNXlh6sakeh4mc5dSzbA1cLUWjX3Po/k9T9rs8eoozWD4I8RReLfCGi6zENseoWcV0o9A6Bv61uZA5yAPev1JNSV0fxTOEqc3BrVOzHmmlselVrrUrSwhaa4uYoIl+88kgUD6k1wev/ALQnw58NswvvGWkK6fejiullcf8AAUJP6VnOpCGs2l6nRRwuIxD5aNNyfkm/yPRxRXzlr/7ePwu0gN9jutR1lh2s7Nlz/wB/Cleca7/wUfsoyy6P4Mnn9HvbxYsfVVVs/nXFPMMLT3qL5a/kfR4bhPO8V8GGkvW0fzsfaPGRxzTicCvzk17/AIKA/EXUSy6fZ6RpUZ6FYHkkH4s5H/jtev8A7FnxS8ffF3xR4m1LxPr0uoafp9vHElt5MccXmSMSGARRkhYyP+BVlSzShXqqlTu2/I78dwXmeW4KeNxbjGMbaXu9Wktlb8T69paQUteufBhRRRQAUUUUAFFFFABRRRQAV47+1p8XR8D/ANn3xh4ojmEOpR2htdP55+1S/u4iPXaW3n2Q17FX5gf8Fffi59o1Xwh8NrOfMdsja1qCKeN7bo4AfcKJjj0daT0Q0rs+DPhP8P774ufE/wAN+ErHcbvWr+K18wDPlqzfPIfZV3MfYGv6HfDnh+x8KeH9M0TTIVttO062jtLaFeiRxqFVfwAFfll/wSN+EA8Q/E3xF8QryHda+H7UWVkzDj7TOCGZT6rEGB/66iv1ipRKk9QoooqiAooooAKKKKACiiigAooooAaBXy5/wUZ+En/Czf2cNWvraHzNV8MyDWICo+YxoCJ1z6eWzP8AWMV9S1U1HT7fVbC5srqJbi1uYmhlicZV0YEMp9iCRW2HquhVjUj0dwPmr/gnd8Wv+Fo/s26Na3M3m6r4bc6Ncbj8xRADA2PTymRc9yjV9P8AevzG/Yrvrj9mv9s3xr8IdSlZNO1Z5La2MpxvkizNayH/AH4Wf6l1Ffpznmu3MqKpYhuHwy1XoxsWiiivMEfmV+3jYXHwB/a+8AfF3TomW2v2hnufLH+tlt2WOZP+BQNGv51+lGm39vq2n217aSrPa3MSzRSocq6MMqR7EEV8xf8ABSP4X/8ACxP2a9U1C3h8zUfDM6atEVHzeWuUmGfQRuzn/rmK0/8Agnt8Uf8AhZv7Mvh1J5vN1DQS2i3OTyBEB5X/AJCaIfUGvbr/AO0YGnV6wfK/TdFdD6XooorxCQooooA+a/8AgoV4B/4Tz9ljxT5cfmXejGLV4eM7fKb94f8Av00ted/sAeNf+Ew/Zv0e3kk8y50S4m0yQk84VvMT8kkQfhX2D4q8P2vivwzq+iXq77PUrSWzmXGcpIhRh+RNfmn/AME3NYuvB/j/AOJHw51I7Lu3b7QIjxtkglMM2PqXj/75r4/jvA/2lwrXsryoSU16PR/gejgZ8tS3c++6AM0AZp3Sv41jE+iDpRRTgMV1xiSwAxTwMUAYpa6IxIbCgDNKBS10xiIKTGaWnAYrpjEm4gGadRSgZrojEBKULSgYpwGa3USbiUoWlorZQJuFFKBmlAxW6gSJg0u2lorVQAKKKXbWigK4lFO20Y9q0UBXG0U/BpdtVyBcZg0YNP20barkFcZg0YNP20baOQLkdFSbaTBqeQdxlFPx7Um2pcAuNopdtJWbgO4m2m7Pan0Vm4DuMop/WmlaycAGlaQinUVi4FXIytJUhGKSsHEq4ykK04jFJWEojI8YpacRmk6GsGrbDuUdS0ix1i2a3v7O3vbdvvRXESyKfqCMV5l4l/ZT+EXi0udQ8AaKrP8Aeeyg+yMffMJU5969apCtdeHzHHYJ82GrSg/KTX6icIy3R8p+Iv8Agm18ItY3mx/tvQ2PKizvg6j/AL+q5x+Neba3/wAEsbFiX0X4hXdqRyqXunLL/wCPLIuPyr7z4oIzX1GG8QOJsHpDFt/4rS/NMyeHpPeJ+e6fsLfHbwgf+KU+LQt1T7oj1S9szj2CBh+tTL8M/wBtDwtxYeN7vVQvQnWknz/4EY/Wv0AIple5T8WM/p/xVTn/AIoL9LEPB0mfn5q/iP8Abgi0e+0zU4p9R0+5geCaM2+mTb42Uqw3IN3IJ718DHOTnrX79PyrDtivwb8X6b/Y3izWrDG37LezQY9Nrkf0r988MuMsTxTLE08VShBw5WuRNXve97t7WODEYeNGzj1Miiiiv3Y4QooooAKKKKACiiigAooooAKKKKACiiigAooooAKKKKACiiigD0j9n0eP7f4oabqXwzs3vfFunJJc24SKOTYpUxsxWT5TgSY59RX162sft1+I+GuriyiPcf2Xb4/IBq8//wCCYGnef8bfEN4RlbfQZEHszTw4/RTX6bjNfzD4geIeMyDOJYDC0Kc1GKd5K7u9baM9OhhY1Yc0mfATfA79sLxbxqPxJu9KDdQ3iGWEfiIAah/4d2/FDxac+LfipFcbvvkyXN7/AOjCma/QUDNOAJr8pqeK3EM/4XJD/DBfrc6lg6SPh/Qf+CWfhmEr/bXjjVr8D732G1jts/TcZMV6Z4d/4J4/BjQihudH1DXGXvqGoSDJ9xEUB/KvpbFKBmvAxPHXEuM/iYuS/wALUf8A0lItUKS2iee+GP2fPhp4PKHSPAug2sq/dnNjG8o/4GwLfrXoEUKQIqRosaqMBVGAB6CpAMUV8zWxmLxb5sRVlJ9222apJbIKUDNAGadWMYjADFFFO21uoiuIBmlAxSgZpwGK3USWxuKdiilAzWygTcSinBaWtlAQ3bilwKWitVAVwopcGjbWigFxKKdgUuPatOQVxlLg0/aaNtXyCuMwaMGn7aNtHIFxmDSYNSbaNtHIFyOipNppMe1S4DuMop2BSbahwHcSkwKdg0lZuAXG7aSn0Vm4DGUEZpxWkIxWLgAwjFIRmn0EZrFwKuRUU+kIzWDiVcYRmkIxTqKwlEojHpQRmnEYpK55RHcbSdRTyM03pXPKIxhFNIxUnUU0iuWUSkxlIRTiMUlc0olobSEZpxFJXK4X0Qz4C/4KQavdeMPiF8N/hxpp33dw3nmIc7pJ5Vhhz9Ckn/fVfpd4W8P2vhPw1pWiWS7LPTbSKzhX0SNAij8gK/NHwVb/APC9f+CnDzkefpfhi5eQjqIxZx7FI/7eNp/4FX6h5GTX91ZJgllWQYDA2s1DmfrPV/cfL4qfPVbHUUUV6RyBRRRQB4r+2H8UP+FR/s6eM9cil8nUHtDYWRBw3nz/ALtWX3XcX/4Aa8S/4JX/AAw/4RP4H6j4tuYdl74ovi0bkYJtoMxp/wCRDMfoRXnv/BVLxvd+J/EXw9+E+jkz3t5ONQmtkPLyyMYLZfrkzfmK+7/hn4JtPht8PvDnhaxA+zaRYQ2asBjeUQAsfdiCT7mvbn/s2Xxj1qO/yW34j6HVUUUV4ghMdK/OP/gqF45vfG/jf4ffBzQSbi9uriO9ngQ/fnmYw2yHHQgGQ/R1Nfopd3UVjazXE8iwwQoXkkc4VVAyST2AFfmZ+yPay/tRftyeLvipfRtNo2iSSXlr5gyFLZgs0I7ERqz/AO9HXtZZFQlPFS2gr/N6Ia7n6KfDPwNZfDTwB4f8K6eP9D0ixis0bGC+xQC592OWPuTXTjqaWivFlJybk92IKKKKACiiigAooooAKKKKACiiigAooooAK8A/bk+D/wDwun9mvxXpUMHnatp0X9racAMt58ALFV93TzEH+/Xv9NYBgQeQeKAP54v2f/ilcfBX4z+EvGUBcLpV8j3CJ1kt2+SZP+BRs4/Gv6FNPvrfVLK3vbWVLi1uI1mhljOVdGGQwPoQRX4Ifth/CH/hSX7RPjDw3DD5OmG6N7pwAwv2ab94ir7LuKfVDX6pf8E3vi7/AMLS/Zl0O0uZvN1Xwy7aLcBj82yMAwHHp5TIufVGqF2NJa6n1RRRRVmYUUUUAFFFFABRRRQBH9aimuY7SFpZnEcSAszMcAAdSTU5wPwr4S/bO/afOpzXfgDwrd4tEJi1W9hb/WsOsCEdh/Ee5+XoDnixWKhhabqT+S7s9/JMmxGeYuOFoLTdvol3/wAl1ZxH7XH7TMnxV1mTw14fuGXwnZSfPIhx9ukB++f+mYP3R3+8e2Pm2iivzivXniajqVHqz+vMqyzD5RhYYXDRsl97fVvzYUUUVzHsGx4S0GDxJr9rY3ep2uj2btme+vH2xxRj7zY6scdFHJPFfZ2lftcfC34G+ELbw14F0q+19Ldfmn2C3SeQ/ed3cbizH/YxjAGAAK+GaK78Ni54WLdNK769fkfM5vkGHzucPrkpOnHXkTsm+7tq/LVWPo7xt+3f8RvE3mRaS1n4btW4H2SLzZse7yZGfdVFeE+I/GWveMLs3Ot6xe6rPnhry4eUj6bicD2FY9FZ1cVWr/HNs68DkmXZcrYWhGPnbX79394UUUVyHtBRRRQM+sv+Cenjn+yvH+teGJpMQ6rai4iUn/lrEeg+qOT/AMAFfoIOAK/Hv4PeMn+H/wAT/DfiBGZEs7yNpSvUwsdsg/FGYfjX7AxMJI0YHgrkGvvMlrOeHcH9l/g/6Z/MPiLgFhs1jiY7VY/itH+FiWiiivoT8qCiiigAooooAKKKKACiiigAooooA/OH/grv4E3W3gLxlFHwrz6TcyY65AlhH6TVx/8AwST8c/2Z8TPGPhOSTbFq2mx30aseDJBJtwPcrOx/4D7V9a/8FE/BH/Ca/sreKHSPzLnRpINVhHp5bhZD+EbyV+Y/7Enjf/hAv2ovAN+0nlwXN+NNlycArcKYRn2DSKfwr7jBf7XlM6XWN/w1Ra1R+6NFIKWvhyAooooAKKKKACiiigAooooAKKKKAPxU/wCCi3gv/hDv2q/FEiR+XbaxHBqkQx13xhZD+MiSV8z1+iX/AAV58GCHW/h/4rjTJnt7jTJ3x02MskY/HzJfyr87a/WMqq+2wdOXlb7tDRbBRRRXqjP0c/4JD+M9tz8QfCcsn3kttTt0z0wWjlP6w/lX6TGvxl/4JqeMv+EV/ap0S0aTy4dbsrrTXJPH3PNUfi8Kj6mv2aPSvzLPaXs8Y5fzJP8AT9CHuLRRRXz5IUUUUAeP/tceMP8AhBf2a/iHqwcxSLpMtrE+eVknxChHuGkFfg51r9dv+CqXi3+wv2crTSEfEut6zBAyZ6xRq8pP4Mkf51+RNfofDtPlw0p/zP8AL+mXEKKKK+qKHRoZHVVBLMcADvX9CPwj8JDwH8LfCXhsKEOlaVa2bY7skSqx+pIJ/Gvwy/Zz8Jf8J18ePAOhMnmQ3etWomXGcxLIGk/8cVq/fteABXw3ElX3qdL1f9fiTIdRRRXxZAUUUUAFFFFABRRRQAUUUUAIOlfL3/BSDxqfB/7K3iGCOTy7jWrm30uMg8nc/mOPxjicfjX1CelfnJ/wV68abLL4feE4pM75LnVLiPPTaFjiP/j035V6eWUvbYunHzv92o1ufKf7C3gn/hOv2p/Alq6b7eyuzqkpIyF+zo0qk/8AA1QfjX7jYr8s/wDgkh4MGofEzxp4pePcml6ZHYoxHAeeTdke+2Aj/gXvX6m5xXoZ/V9pi+T+VL/MctxaKKK+cJCiiigAooooAKKKKACiiigApD0paKAPlr9v7x63hz4V2Xh+3lCXOu3QVwDyYIsO/wD48Yx9Ca/Oyvpj9vvxc2t/GWDR1k3Q6NZJGUz92WT94x/FTH+VfM9fnWa1va4qXZafd/wT+tOBsAsFktJ296peT+e34WCiivt/9kj9kvSr/wAO2njPxpYJqEl6omsdNuFzEkR+67qeHLDkA8AEHknjkwuFqYyfJD/hj3c8zzC5DhvrGJ32SW7fZfqz4gwfQ0V+yNz8OvC13YfYZ/DulzWu3b5D2cZTHptK4r45/a9/ZS0fwp4fn8beDbb7BbW7L/aGmxkmJVYhRJGOq4JGV6YORjBz6mJyaph6bnGXMlufE5P4hYTMsVHC1qTpuTsndNN9E9rXPjSiiivnj9XPdNA/bL+IfhXwfpnhzSZNNsrXT7dbaGcWxkmKqMAsXYrnHoorl9f/AGl/if4lBF74z1NVPUWbi2H5RBa8zorrljMRJKLm7ep4NPIMqpSdSOGhzN3b5U3d+b1L2p67qWtzedqOoXV/J/z0uZmkb8yTVGiiuVyk9We3ClTprlhGyCiiikaBX6O/sCeFDofwYfVXX95rF7LOCRzsTEQH5ox/GvziAyQK/YL4N+FD4J+FnhbRWQJLaWESTKP+ehUFz/30Wr6XIqV60qnZfn/TPx7xLxnssvpYZPWcvwiv82jtqKKK+4P5tCiiigAooooAKKKKACiiigCGadLaJ5ZHCRopZmY4AA6kmv58v2lvipJ8avjr4x8XmRpLa/v3Fnu/htk/dwj2/dquffNfsT+3x8Vv+FSfsw+LbyCbydS1aIaLZEHB3z5VyD2KxCVh7rX48fsyfCt/jV8ePBvhExmS1vr9GvMdraPMk3Pb92jY9yKiXY0j3P2J/YJ+EY+D/wCzH4UspofJ1TV4/wC2r7IwfMnAZAR2KxCJSPVTX0RUUUKQRJHGoSNAFVVGAAOgFS1ZmFFFFABRRRQAUUUUAFFFFABRRRQAUUUUAfm3/wAFNfB998Nfit8PvjNoC+TdJPHbTyqMAXNu3mwM3ruTev0ir9A/AHjGx+IHgnQ/EumPvsNWsor2HJyQroGwfcZwfcGvN/2wfhN/wub9nvxZoEMPnanHbG+08AZb7RD86qvuwDJ9HNeGf8EsPiy3i34M6l4MvJt9/wCF7s+SrHn7LOWdPriQSj2BUV7dT/acBGf2qbs/R7f5FdD7cooorxCTO1/RLTxJoWo6RfxCexv7eS1niPR43Uqw/EE1+cP/AATn1u7+DP7SHxF+D2rSlTM8og38B7i1dhlR/txMz57hBX6Xda/Mj9uGzm/Z5/bN8BfFuxiaOy1Jobi6MYx5jwFYrhB/vQNGPqxr2stftVVwr+2tPVaoa7H6cUVVsryHUbOC6t5Fmt541ljkQ5VlIyCD6EGrVeLsIKKKKAG9q/Lzxnb/APCiv+CnEcwHkaX4nuUkA6CQXkexif8At5yf+A1+oXQ1+c3/AAVi8Jz6LrXw3+Iengx3NvJJp8lwB910YTQfr5x/Cuijh1jqVfA1NqsJR+9aGtKXJNM+1RS1jeC/EkHjLwhomvWuPs2p2UN5Hg5wsiBh/OtocV/BtWhKhVnSmrOLs/VH1d7rQUCngYpAM06rjETYUoFAFLXTGJIUoGaAM06uuMSQAxRRTgMV0RiK4gGacBmgDNOrojElsAMUUU4DFdEYECBacBiiiuhQFcKKULTgPStlAVxu2lAxTttLWygK43BpcY70tFaqArhRRS4NWoCEop22jaKvkAbRTsCjAp8gDaKdgUYFHIA2inbRRtpcgDaKXbRjFS4ANxnvRtpaKzcB3GEZpNtSUhWsnAdyOinkU0rWTgO4hGaaVp1FYSgO4ygjNOIzSEYrCUBjCMU0ipKQiueUSkyOgjNOIzTa55RLuNIxSU+mkYrmlEY0ikpwOaQiuWUShpGaYRmpKQjNcsojTIh0r8Qf2gdO/sr46fEG1xtWPX77aP8AZM7lf0Ir9wCK/Gn9szTf7K/ab8ew4xuvVnx/10iR/wD2av6K8EavJmuJo/zQT+5pfqefjV7ifmeLUUUV/ZR4wUUUUAFFFFABRRRQAUUUUAFFFFABRRRQAUUUUAFFFFABRRRQB92/8ErtO83xF8Qb/H+ptbSHP++8p/8AadfoiBmvhb/glhpvleFfHt/j/XXlrDn/AHEc/wDtSvusCv8APvxPq+24rxT6LlX3RX6n0GFVqMRQM06igDNfmUYnQAGad0o6UV1RiJsKcBigDFLXTGIgFKBmgDNOAzXVGJLYgGKcFpQMUV0RiRcKUDNAGadW8YCEC0tFKBmt4wFcSlAzSgYpwWtlAVxu2lAp2MUVsoE3E20cUtFaKAXCilxml21agIbRTttGBV8grjaKdgUYFHIMbRTsCjAo5AG0U7bRtqeQBtGBS4NJUuACbaQinUVm4DuRlaQjFSkUhFZOA7kdFOIzTSMVi4FXEK02n0EZrCUBjKQrTiMUlc8ojuMIzTelSkZppFc8olJjKQjNOIxSVzyiUMpCM08jNN6VzSiUmN6UnUU8jNN6VzSiMYRTSMVJ1FNIrllEpMYRmsTxr4kg8G+ENb1+5x9m0yymvJMnHyxoWI/StzpXzf8At/eNv+EP/Zs1q3jk8u51qeHTIiDzhm3uPxjjcfjXrZDlrzTNcPg19ucU/S6u/kiZz5YOXY84/wCCT3hOfWdY+JHxEvwZbm5kj0+O4I+87sZp/wBfJNfo3XzV/wAE8vAX/CCfsseFzJH5d3rTS6vPx97zWxGfxiSKvpTORX9w46aliJKOy0XotD5STux1FFFcJIhOKRmAGaCcivHv2t/if/wqD9nrxl4him8m/Fk1nYsDhhcTfuoyPdS276KaulCVWcacd27AfEvwU/4yj/4KN694xf8A0rw/4amlu7duqGO3xBa49CX2y49mr9PMc18Q/wDBKr4Yf8Ix8F9W8ZXMO288S3xWFyOTbQZRcfWQzfkK+3jXp5pUjKv7OHwwSivl/wAEbFoooryRHzN/wUH+LQ+Ff7NuvR203lap4hI0W1wfmxKD5zevESyDPYstZf8AwTd+Ev8AwrX9nPT9UuofL1TxTKdWlLD5hCRtgX6bBvH/AF0NfOv7cup3P7Rf7X/gb4O6XMzWemyR290Y+fLlm2y3EnvsgVD7EMK/SnSdMttE0u006zhW3s7SFIIYUGFRFUKqj2AAFe3iP9lwUKXWfvP06f5j6F6iiivEEFFFFABRRRQAUUUUAFFFFABRRRQAUUUUAFFFFAH5v/8ABX74Ri70Twf8SLSHMtpI2i37qMkxvukgJ9AGEoz6yCvIP+CT3xZ/4Q/456l4Muptth4qsiIkY8faoA0ifnGZh7nbX6XftL/CxPjT8CvGXhDyxJdX9i5sye1zHiSE+37xFz7Zr8Fvh54y1D4XfEXQPE1kGj1DRNQiu1Rsrlo3BKN7HBBHoTUPRmi1Vj+jqisrw14gsvFnhzStc06UT6fqVrFeW8o/jjkQOp/EEVq1ZmFFFFABRRRQAUUUUAfKH7Zv7Ssnw/spPBfhydovEN5EGurtMg2kTDgKf+ejDof4Rz1II/PYksSSck8kmvsf/gon4F+y654b8WQoSt1E9hctjgMh3x59yGf/AL4r44r88zadR4lxqPRbeh/VvAmGwlLJ6dbDL3p6yfVtNp/JdF/mFFFFeKfowUUUUAFFFFAgorZ8NeC9e8ZXf2bQ9GvtWmzytnbtLt9zgcD3Ne8+CP2DPiH4l8ubWGsvDVq3JFxJ50+PZEyPwLCuujha1f4INniY7O8uy1XxVeMfK+v3b/gfNtWNP0271a7jtbG1mvLmQ4SG3jLux9gOTX6IeBv2BPAPh7y5ddnvfE1wvLLK/kQk+yId34FzXvfhX4f+HPBFr9m0HRLHSoT1Fpbqhb/eIGWPua9ujkVWetWSj+L/AMj83zDxKwNG8cFSc33fur9X+CPza8D/ALHHxO8bCOU6Kuh2jj/X6vJ5RH/AADJ+a19C+Bv+Cd2hWAin8U+IbrVZBybaxQW8WfQsdzMPcba+wgMdKMHH+Fe7QyjC0tWuZ+Z+Z5hx5nOOvGE1Tj/dWv3u7+6xwXgf4FeBPh1sbQfDNjZzp0uWj8yb/v4+W/Wu9I46Cl24o/WvWjCNNWgrLyPg62IrYmfPXm5S7ttv8RRS0UVoYBRRRQAUUUUAFFFFABRRRQAUUUUAc9498Lw+N/A/iHw7c4+z6tp9xYyZHG2SNkP/AKFX898Ul74T8Ro67rXUdNugR6xyxv8AzBFf0Xivwk/bH8F/8ID+038Q9LEflxPqj30SgYAS4AnUD2Akx+FfYcO1bzqUX1V/0/UqJ+4XgrxJB4x8H6Hr1tj7NqdjBexYOflkjVx+jVtdxXzp/wAE/wDxn/wmv7Kngt3k33Omxy6XKM52+TIyoP8Av35f519F18riKfsq06fZtEi0UUViAUUUUAFFFFABRRRQAUUUUAfIP/BULwd/wkf7Mc2pqm6TQtVtr0sByEctAR9MzKfwFfj1X76/tM+Eh45/Z/8AiBooTzJbjRrloVxnMqIXj/8AH1WvwKIwSK/QeHavNh5U+z/P+mXEKKKK+sKO1+Cni8+APi94L8R7/Lj0zV7W5kOesayqXB9iuR+Nf0FocqtfzgA4IPpX9AvwH8Wf8J38GPBHiAv5kmoaPazynOf3hiXePwbcPwr4fiSnrTq+q/y/UmR3tFFFfFEBRRRQB+ZH/BXnxYbjxR8PvDKPj7LZ3OoyID1811jQn6eS/wCZr886+qf+Cl/ir/hI/wBqvWrQPvj0axtNPU54H7vziPwaZvxzXytX6xlVP2WCpx8r/fqaLYKKKK9UZ9X/APBMnwn/AMJJ+1Ppl8U3poenXeoHI4BKCAfrOD+Ffsma/NX/AIJCeE9+ofETxLJHjy4rTT4Xx13GSSQf+ORfnX6VGvzHPKnPjHH+VJfr+pD3FooorwCQooooAKKKKACiiigAooooASvxt/4Kb+Mf+En/AGpNRsVffFoenWunrg8ZKmdvxzNj8K/ZEthSfQV/P78fvFx8e/G7x1r4fzIr/WbqSE5z+68xhGPwQKPwr6nh6lzYiVTsvzKifpf/AMEp/B39h/s+6lrckeJtb1iV0fH3oYkSNR+DiX86+1O4rxz9kHwd/wAIL+zR8O9KMflP/ZMV3IhGCrz5ncH33SGvZK8PHVPbYmpPu2JhRRRXEIKKKKACiiigAooooAKKKKAGnGMU2QhUdvQUpHauK+M3is+CfhX4p1pXEctrYSvE3/TQqQn/AI8VrOclCLk9kbUKUq9WFKG8mkvm7H5Z/GfxUfGvxW8Va1v8yO51CYxNn/lkrFY//HFWuLoJySaK/KqknObm92f3FhKEcLh6dGG0UkvRKx1nwo8Fv8Q/iP4e8PKpZL67jjl29ViB3SMPogY/hX7A2VnFY2lvbQRrDDCgjSNBhVAGAAPQCvzy/wCCf3hMax8W77WpE3RaRYko2PuyykKv/jnm1+iuc8V9tklHkoOp1k/wX9M/nHxHx7xGZwwqelOP4vV/hYCfWuR+LenRax8MPFdlMAYptMuI2z7xtXXnGPavP/j3rS+Hvgz4yvmO0rpk6Jz/ABMhVf1YV71VpU5N7WZ+ZYGMpYqnGG7kret0fkSeCaKKK/J3uf3JH4UFFXtN0DU9YbbYaddXrelvC0n8hXV6X8DfiHrBH2TwVrjg9HewlRT/AMCYAVrGlUn8MWzkq4/C4f8Ai1Yx9Wl+Zw1Fe0ab+x38W9TII8KSW6H+K5uoUx+BfP6V1mm/sA/Ey9CmebRbAdxNdOxH/fMbfzrpjgMVPam/uPFrcTZNQ+PFR+TT/K5810V9h6V/wTj1uYL/AGh4xsrQ9/s9o83/AKEyV2Gmf8E4tAiUf2j4u1G5Pf7NbpFn/vovXVHKcXL7Nvmv8zxq3HeQ0v8Al9zPyi3+lj5A+C/hU+Nviv4V0bZ5iXOoQ+apHWJWDSf+OK1fsAihEVfQYrwz4V/sg+CvhJ4otfEOmy6le6naq4ilvp1YLvUqThVUZwSPxr3TggYr6zK8HLB02p7tn4dxnxBQz/FU54a/JCNtVbVvX9B9FJS17J+ehRRRQAUUUUAFFFFABRRTHdYkLsQqqMknoBQB+WP/AAV9+Kh1Pxt4Q+H1rNmDS7VtUvFU8GaU7I1PuqIx+ktWf+CQHwq+2+JvGXxEuocxWECaPZOwyDLIRJMR6FVWMfSQ18aftMfE9vjJ8efGvi0SGW2v9RkFoxP/AC7R/u4f/IaJX7HfsG/C7/hU/wCy94NsJofK1HU4P7YvMjBMlx86gj1WPy1P+7ULVmj0jY+haKKKszCiiigAooooAKKKKACiiigAooooAKKKKAGkblr8v/BJP7I3/BRy90Ns2nhfxXMYIh0jEF2weHHsk4EeewVq/UHoK+BP+CrfwtluvCfhX4laajR32h3P2G7mi4ZYZDuicnsEkBA95q9fK5xdWVCfwzTXz6DR994yaMV5t+zt8UovjN8FvCfi5HVp7+yT7UqjhLlPkmXHYCRWx7Yr0mvJnB05uEt1oIK+Tv8AgpX8L/8AhP8A9m++1W3h8zUfDNzHqcZUfMYf9XMPoFfef+uYr6xPSsvxLoFn4r8PapouoRedYajay2lxGf4o5EKsPxBNbYes6FaNRdGB4J+wB8T/APhaH7M3hl5pfN1HQw2jXWTkgw48vP1iaI/XNfR4r80/+Cbmv3nwj+P3xH+D2sy7ZHeQwhuA1xayMjbR/txsWz6Riv0s6cV15lRVLEy5dnqvR6jYtFFFeaISvmn/AIKH+Af+E6/ZY8UNHH5l3orRavDx08psSH8Inlr6WHWsjxb4dtvF3hbWNDvRus9Ts5rKYYzlJEKN+hNbYer7GrCoujTA+Rf2AfGv/CY/s2aJBJJ5lzos82mSknnCtvQfhHIg/Cvo/GRXwH/wTW1q58J+OviR8OdSOy7tnFyISfuSQyGGb9Wj/wC+a+/6/lXj7LVlvEeKpxXuyfMvSSvp820fS4efNTiwpQKQDNOr4WMToClAzR1NOAxXXGJIdaKKcBiumMRNgBinAUAUtdMYkNhSgZoAzTq6oxJDpRRTgMV0RiK4gGaUDFOAzS10RgRcQLS0UoGa3UBCUuM0u2lrZQAbtp1FLg1qoE3EopdtLgVooANop9FXyCG4NGDTqKfIA3BowadRT5AGUU+ip5AGUU7Ao21DgMbTdtPwaSs3ALjcYpKfSbaycBjaQrTiMUlYuAxpFNIxUlIRWEoDuR0U4jNNrnlEu40jFJT6QjNc8ojGEU0jNPpCM1yyiUmRkYpOn0p5GaaRisJRLTGkYpKfTSMVySiMaRTTT6QjFckolEZHy1+SP/BQrTPsH7UHiCfGPtlrZz/XECR/+yV+uB6V+XP/AAU5077J8fNJuFHy3WgQMT/tCadT+gWv2rwfq+y4jcP5oSX4p/ocWL1p/M+Q6KKK/uE8QKKKKACiiigAooooAKKKKACiiigAooooAKKKKACiiigAooooA/T7/gmFpv2f4F67dkYa51+UA+qrBAB+pavsQDAr5l/4J16b9h/Zk0qbGPtl/dzZ9cSbP/ZK+m6/zo43qe34kxs/77X3aH0NDSlFB1p3SgDFJ1+lfHRibi04DFAGKWuqMSRAMU4DNKBilAzXXGJLYAZp3SilAzXRGJDYlOAxSgYorpjEQUUoGacBXRGJNxAMU4ClAxRXRGBNwAxRRTgtbqAhtLg07GKK2UBXE20tFLtrRQFcSinYFLWigIZS4NOoq+QBuDRg06inyANwaMGnUUuQBlFPpMCpcAG0U7bSbahwGN20hGKdRWbgFxlFPxmkK1k4DGdaQinUVhKBVxhWm1IRmkIrCUB3GUhGacRikrnlEq4ygjNOIzTa5pRGNIxTSMVJ1ppGK5pRLTGUhGacRikrnlEoZQRmnEZpmcVySiUhKQjNPIzTa5JRGMIr4B/4KTa1deLfHnw3+HOmnfeXDm4MI/jknkEMP6rJ/wB9V9/sMkV+fvhOD/he3/BTlpT/AKRpfhi5aQjqIxZx7Qf/AAJwf+BV+v8AhXgFWzx42a92hBy+bVl+Zx4ufLTt3P0t8J+HrXwl4Y0fRLJdlnplnDZwLjGEjQIv6AVr0UV/QTbbuz54KKKKAEr87P8Agqt47utc1H4f/CrSN097f3H9pT2yHl3ZjBbL+JM3HsK/RJm2rX5ifCof8NSf8FI9Y8Tv/pXh7wvPJdQN1Ty7XENuVPbdLtlx/vV7GVxUaksRLaCb+fQaP0O+FXgO1+GPw48NeFLTaYNIsIbTeox5jKoDP9WbLH3NdcDzS0leRKTlJye7EB5FYPjXxXY+BvB+teI9Tfy9P0qzlvZ2HXZGhYge/GB71vdK+LP+CpPxaPg34IWPg+0l2ah4quxHIqnBFrCVeT83MS+4LV0YWg8RWhSXV/h1Gjyv/gmr4Tvvit8aPiD8aNfj8yfzpYbd25X7VcMZJSh7bI8Lj0lr9KK8O/Yy+E3/AApr9nfwpos0Pk6pdQf2lqAIw32ibDlW90Uon/AK9wzW+YVlXxEnH4VovRAxaKKK88QUUUUAFFFFABRRRQAUUUUAFFFFABRRRQAUUUUANxzX4Q/t3/Cn/hUn7T3jDT4YfJ03Up/7YsgBhfKny7BR6LJ5iD/cr94K/OP/AILA/C37b4b8F/EK2hzJZTvo966jJMcgMkJPoFZJR9ZBUvYuL1PYf+CYnxVPxD/ZlsNIuZvM1HwtdSaXIGPzGH/WQt9Ar7B/1zr67r8g/wDgkx8Uv+EU+Omq+DribZZ+J9PPlITwbm3zIn/kMz/pX6+U1sKSswooopkhRRRQAUUUUAeKfteeBR43+BfiBI4xJd6eg1GDjJBi5bHuU3j8a/LKv2uvbSO9tJreZFkilQoyMMggjBBr8efiN4MuPBPxC13w4Y3Z7G9kgjGMs6bvkb/gSlT+NfHZ7R96FVddP8j9+8NMxXsq+Bm9mpL0ej+6y+85eivV/A/7LfxK8flHsfDNzZWrcm51P/RkA9QHwzD/AHQa+hPA3/BOpMRzeLvE7Fv4rTSIsD/v64/9kFeJRy7E1vhg7d3p+Z+j5hxXk+W3VaunJdI+8/wvb52PiSu18E/Bfxv8RHT/AIR/wzf38T9LjyvLh/7+vhP1r9LPA/7MPw3+H/lyad4ZtJ7pORdX4+0SZ9QXyFP+6BXqKQrGoVVCqOAAOle7RyLrWn8l/m/8j80zDxNWscBQ+cn+i/zPgTwN/wAE8fEuplJvFOvWeixHk29mhuJT7Enaqn3BavoXwP8AsWfDPwcEkm0l9fu0587VpPNXP/XMAIR9VNe84xSn9K9ujl2Goaxhd+ep+a5hxdnGY3VWu1HtH3V+Gr+bM/StFsdFtEtbCygs7aMYSG3iWNV+igACtD6UGl7V6aVtEfIOTk7yd2FLRRTEFFFFABRRRQAUUUUAFFFFABRRRQAUUUUAFFFFABRRRQAhr8m/+CsXg3+x/jn4f8QRx7YdZ0dUdsfemhkZWP8A3w0Qr9Y85r4N/wCCt3g/+0vhR4O8SpHuk0rVntGYDlUniJJ+m6BB+Ir2cmq+zxsPO6/r5jW5Q/4JFeMftngLx14Xd+dP1GHUEUntPGUOPYG3H5+9foCRX5G/8EqvGP8AYX7Q+oaLI+Idb0eaJUz1liZJVP4Isv51+ulVnVL2eMl52YMKKKK8QQUUUUAFFFFABRRRQAUUUUAQXEKXEEkcih0dSrKwyCCORX88vxH8Lv4I+IPibw9ICH0nU7mxIPX93Kyf+y1/RDX4ift/+E/+ES/av8cRomyC+lh1CM4+95sKM5/77L/lX13DlS1adPur/c/+CVE+d6KKK+/LCv2c/wCCa/iw+Jv2U9AtmfzJdHu7rTnOeeJDKoP0WVR9AK/GOv05/wCCQ3ir7R4O+IPhtnx9jvrbUEQ9/OjZGI/78L+Yr5zPqfPg3L+Vp/p+opbH6FUUUV+amYUjHAJpawvG/iBPCXg3XtclwI9NsJ7xs9MRxs5/lTScnZAfhF+0l4o/4TP4/fELWA/mRXGuXflN6xLKyx/+OqtebVLdTvdXMs0rl5JHLsx6kk5JqKv2ijBU6aguisahRRRWmwH6+f8ABLTwp/YP7NMmqMmH1rWLm6VyOSiBIQPoGif8zX2N3FeM/sd+GP8AhEv2YvhxYFPLZ9IivGX0afM5z75kNezdxX49jantcTUn5szYtFFFcYgooooAKKKKACiiigAooooA4v4yeK/+EE+FHjDxEH8t9L0i6u0Of40iZlA9yQB+NfgR4S0Gbxb4u0bRbfJuNTvobSPHJ3SSBR+pr9j/APgoz4sPhf8AZR8UxpJ5c+qy22nRnPXdMrOPxRHFfmj+wx4S/wCEy/ar+H9oyborW+OouccL9njaZT/30ij6kV9vkn7jB1sQ/P8ABf8ABLWx+3+m2MWmafa2dugjgt4lijUdFVQAB+Qq3RRXxD1ICiiigAooooAKKKKACiiigAooooAaT09a+Zf2/PFf9ifBhNKRsSaxfRQsoPOxMyk/99Ig/GvpkmvgL/gol4r+3+OvDXh9G+TT7J7p8H+OV8YPuBED/wACry8zq+yws330+8+04Nwf13O6EGtIvmfyV1+Nj5Hooor82P6/Oy+HHxf8W/Ca5uZvC+rNprXOzz18pHWTbnbuDqRxub8zXvnhP/god4x03amu6Hpusxj+KBntpD9T8y/kor5Rorto4zEUFanNpfh9x85j+HcrzOTniqEZSfW1n96s/wAT9E/Cf/BQPwDq5RNZs9T0GQ/ekkhE0Q/4EhLH/vmuf/a6/aE8I+MPgdNp3hbxBaapPqd5BDLDC+2WOJSZSzI2GAzGo5H8VfBlFehLOK86UqUrO6tfqfLUeAMsw2MpYuhKUXCSly3utNVur7+YVY0+ym1K/trS3QyTzyLFGg/iZjgD8zVetjwf4hPhLxVpOtrbJePp11FdLBKSFkZGDAHHbIFeJCzkr7H6JXc/ZTdJXlZ2Xn0P2B8G+Grbwr4W0nSLdF8mxtYrZOMcIgUfyrbVFHQD8K+PvCv/AAUX0G62J4h8L32mnoZLCVLhfrhthA/OvZPC37WPwt8WlFtvFlpZyt/yz1HdbEH0zIAD+BNfpdHG4aokoTX5fmfx7j+Hs5ws5TxGHl3bSuvvV0ewDFHWqWn6tZ6rbJcWd3DdQOPlkhkDq30I4q6CMcV6G58u4uLtLcWiikoELRRRQAUUUUAFFFFABRRRQAUUUUAIteHftqfE7/hUv7M/jnW45fKvp7I6dZkHDedOfKUr7qHL/wDADXuVfm1/wWG+JXkaT4G8AQS/NPLLrV3GDyFUGKH8CWn/AO+RSew1qz4D+AXw4k+L3xo8HeEEVnj1XUoorjb1WANumb8I1c/hX9DUFvHaQRwxKscUahERRgKAMAAV+S//AASM+Gf/AAkPxl8ReM7iHfb+HtOEEDkfduLglQQf+uaTD/gQr9bj0pRKluLRRRVEBRRRQAUUUUAFFFFABRRRQAUUUUAFFFFACZrifjR8OLX4t/CvxP4Qu9oTVrGS3R3GRHLjMT/8BcK34V21FOEnCSkt0B+eX/BKz4jXWlSeOPhPrO63v9MuG1G2tpT8yEMIblPbawiOPVmNfobivzA+PiH9k7/goNoPj2EG28N+I5UvborwmybMN4D6kEmXHqy1+niOsqB1YFWGQR0Ir18zipTjiYbTV/n1RTJKKKK8ck/Mb9tC2l/Zy/bd8DfFezjaLTtVaG6ujGMb2ixBdIP96Bk/FzX6YWtzFeW8VxBIssMqB0dDkMpGQQfSvk//AIKZ/C7/AITv9nO41u3h8zUfC90moKVGWMDfu5l+mGVz/wBc67D9gv4of8LS/Zm8LXE03m6jo6HRrvJyQ0GAmfcxGJj7k17WI/2jBU63WPuv80V0PomiiivFJCiiigD8u/FMP/Civ+CnYlH+j6X4nulkHYSC9j2k/wDgTk/8Br9BBzXxF/wVg8K3GheIPhr8RdPBjurd5NPknA+68bCeD9TMfwr7G8G+I7fxf4R0XXrQg22p2UN5Fg5+WRA4/Q1+Q+KmC9p9SzKK+KLg/WL0v6pntYKV4uJsgYopM5p4GK/B4xPSYAYpaKcBiuuMSWAGKcBQBS11RiQ2FOAxQBilrqjEkKKAM08CuqMSbiAYp2MUoGKCcAmuqMSbidVowcYr5z8XftseGPCHifVNEn0TVZptPuJLaSSMRbGZGKkjLg44rL/4b88Ij/mX9Z/75i/+Lr1I4Ks1flPoqfDmbVYqcKDaeq2/zPqML60tfLn/AA354R/6F/Wf++Yv/i6Vf2/PCBPzeH9aA9QkJ/8AalbLB1uxb4Yzj/oHl+B9RCl21856V+3V8PL51W5t9Y0/JwWmtVYD/vh2Nej+F/2hfh34xdI9M8U2TTtwsNwxgkY+gWQKSfpVvDVI7xPPr5LmWGXNWoTS72dvvPRgMUYzRGwkUFWVge4p22koHjX7iUYp1LjNWoiuN20bafto21pyCuMI9KMV5D8af2lvD/wR1ix0zUbG9v7q7hM4WzCHy03bQW3MOpDY+hrzr/hv/wAI/wDQvaz/AN8xf/F1sqE2rpHvYbIc0xdKNehRcoS2emp9R7R6UbR6V8uf8PAPCH/Qva1/3zF/8XR/w8A8If8AQva1+UX/AMXT+rVOx1f6r5z/ANA8vw/zPqLYMe1BXJBzXkvwU/aR0D426lqNjptle2FzZxrKyXgQb1JwSu1j0OM/UV66ExmsZU3F2Z4GKwtfA1XRxEXGa6PzGYxRTsZNZviHVX0TRL6+S0mvntoHmFtBjzJdoJ2rnAyccVnyNnPFOTUVuy/ijFfLp/b98IA4/wCEe1oH/di/+Lpv/Df3hD/oX9a/75h/+LrR4WfY+oXDGcPVYeX4f5n1DtDNn0pcYNfLp/b98InpoGsj/gEP/wAXX0Z4T8TWfjLw1p2t2DF7S+gSeInqFYZwfcdCPUVz1MPOGskedjcpx2XKMsVScE9Fc1qQinFaSuOUDyhjAjpQc44ryf40ftHeH/gle6fZala3V/eXkbSiGz2Fo0BwGbcw4JyB/umvNB+334S7+H9Z/wC+Yv8A4urWDq1FzRjoe9hchzPF0o1qFFyg9n3PqLhhmmkZr5gP7fXhErgeH9ZH/AYf/i6+g/BHiceMvCmna0thcadHfRCZLa6wJVQ/dLYJAyMHr0IrkrYWpSV5xsY4zKcdl0VPF03BN2V7f5m0RiinkU0jFebKJ5iY0jNNp9IRmuaUShhGaaRmn0hFckolJkdBGacRmm1zSiWhvQ0lOIzTDxXJKI0IRivzj/4Koab5XjPwJqGP9fYXEGfXZIp/9qV+jpHFfBf/AAVW00y6J8O9QxxDcXsBP++sJH/os1+meGVT2PFOG7S5l/5K/wBbHPiVemz876KKK/vY8EKKKKACiiigAooooAKKKKACiiigAooooAKKKKACiiigAooopN2TYz9kP2IdO/sv9lzwJFjBe3mm/wC+7iV//Zq9zA5rzX9mfTf7L/Z9+HUGMZ0KzlI9C8Suf1avS/4q/wA1s/n7fN8XV71Jv72fRU1aCXkLTgMUgGadXlRiWAFKBmgDNOAzXXGJLYAZp1HSlAzXTGJDYAZp1FFdcYiClAzSgYpwFdMYktjQPm6/hTiADnNZHjDxJB4O8L6prlzFJNBp9tJdSJFjeyopYgZ4zxXzr/w314R/6F/Wf++Yf/i69KjhqlVXhG56WCyrHZinLC03NLR2sfUXBor5eX9vrwgo/wCRf1n/AL5i/wDi6u6J+3T4T1nV7Owj0HV0lu50gVmWLALMFBPz9Oa61gqq3iehLhrN4pyeHlZen+Z9L4xRQp3gEd+acBis4wPmBu0heKULxXinxf8A2p9B+DnipNC1HStQvLlrdLkSWoj2bWLAD5mBz8prhv8Ahv7wln/kAa1/3zF/8XXdDC1JK6R79Dh/NMVSjWo0G4y1T01/E+pCMjilOcivlxf2/fCC/wDMv61/3zF/8XXr/wAFvjXpnxs0a91LS7G6so7Wf7O6XYUMW2hsjaTxzVvDzgryRji8kzHAUnWxNFxiurt1+Z6LS4p2KNtQoHh3GbT60bc+1JKyW0TSO4SNRlmY4AHqa8P+IH7Yfw+8DzPa297L4hvUJVotMUOin3kJC/8AfJP0rWNGUtEjtwmBxWPnyYWm5vyW3r0XzPc8CjAr4o1n/goNfyOw0rwhbQqD8r3d4zkj3CquPzNYq/t+eMN+ToOj7PQeYD+e6uhYWZ9ZDgrO5q7pJesl/mfeBApCmehxXxt4f/4KDESImteEf3f8U1ld5I+iMvP/AH1Xuvw2/aZ8BfE2SK2sNU+w6nJwthqC+VIx9F5KsfZWJrOWGnHoeTjuHM1y+LlXoPlXVWa+dr2+Z6rto2n0pwwwyDkUbawcD5y4yin0lZuI7jOtIfm6HFO246VzXjT4h+G/h3p/23xDq1vpkJyFErfO59EUZZj7AGpVNydkXTpzrSUKUXKT2SV39x0WCOtIABXyx4r/AG+vDunyvFoGg3msFTgTXEgt429xwzEfUCuAv/2/PE8rsbTw5pkC9hLK8hH4grWiwVWR9hQ4PzqvHnVGy82l+F7n3MVBppBHSvhux/b88TRODd+HdNuE7iKR4z+ZLV3/AIU/b48OahKkWvaFe6MWwDLBItxGvueFbH0BrKeBqrWw6/CGdUI87o3Xk0/wvc+pcgUjEAZrn/Bvj7w78QtNW/8AD+qW+pQdG8l/mQ+jKfmU+xANdBnnBrzJ0nB2aPkalOdKTpzi1Jbp6MQimkYqSkIrklEVyOgjNKRikrmlEtMb0NJ1p5Gab0NckojGEYppGKkIzTSK5pRLTGU0jFPIxSVyyiUMpCKcRimg1yyiUjF8ZeJLfwd4R1vXrogW2mWU15Jk4+WNC5/QV8d/8En/AApca7r3xJ+ImoAyXVxJHp8c5H3ndjPP+ohP416h+3/42/4Q39mvXIEk8u51qeHS4jnkhm3yD8Y43H412n/BO/wH/wAIL+yz4ZeSPy7vW3m1eYYxnzGxGfxiSKv6U8NcF9UyPE41rWrJRXpHV/joeRjpe8on0zRRRX6GeUFFFFAHkf7VXxQHwf8AgB4z8Sxy+Tew2LW9kwOD9plxFER64Zw30U186/8ABKT4YHw78Itc8a3UW278R33lQOw621vlQQfeRpQf9wVy3/BVvx/c6kfAfwv0rdPe6jc/2nPbRn5nOTDbr77mabj1UV9ufB/4f23ws+F/hfwnbBSmkWENqzoMCSQKPMf/AIE+5vxr25f7Pl6j1qO/yX/BK6HZ0UUV4hI3FfmB8TT/AMNcf8FF9N8MJ/pfhfwtMtrOMZjMVqTJc7v9+YmLPoVr7++P3xOh+Dfwb8WeMJWUSaZYu9uH6PcN8kKn6yMg/GvkD/glL8MZk0Dxd8T9UVpb/Wbk6fazy8u0aHzJ3z3DyFR9YjXt4BfV6FXFvdLlj6v/ACQ13P0BVcDFLRRXiCCiiigAooooAKKKKACiiigAooooAKKKKACiiigAooooAK8f/a0+GH/C3v2dvHPhqOLzrybT3ubNQMk3EOJYgPTLIF+jGvYKQjII9aAP50fg74/uPhT8VfCvi23Lb9G1KG7dF6vGrjen/Al3L+Nf0SaffQatY297ayrPa3MSzRSocq6MMgj2IIr8BP2sfhp/wqP9orx34Zjh8i0g1J57RAMAW82JYgPojqPqDX68f8E/fiZ/ws39lfwdcSy+bfaRE2jXPOSrQHbHn3MXlH8aiJpLufR1FFFWZhRRRQAUUUlADSKw4PBmhW+v3OtRaTZJq9xjzr0W6edJhQoy+NxwAB17VuY5oA/OhpPccZzhfldr7+aHBQOgA+lFLRQIKKKKACiiigAooooAKKKKACiiigAooooAKKKKACiiigAooooAKKKKACiiigAooooAQCvnv9vfwl/wl/7KXjqBU3z2NvHqMZxnb5MqSOf++A4/GvoQ9awPH3huLxn4H8Q6BNjytV0+4sXz0xJGyH/0KtsPU9lWhPs0/wAQPw+/Y+8Xf8IR+018OdUL+Wh1aKzd84ASfMDE+2JDX7vnoK/nNs7m68O67DcR7oL2xuVdc9UkRsj8iK/of8M63D4k8NaVq1v/AMe9/aRXUf8AuugYfoa+q4jp3nTqrqrfcVI1aKKK+PJCiiigAooooAKKKKACiiigBK/Kn/grb4U/s/4v+EfEKptj1PSDasQPvPBKxJ+u2ZB+Ar9Vj0r4J/4K4+GPtnws8E+IAm5tP1eSzLD+FZ4S35ZgH6V7WTVPZ46HndfgNbn5Z0UUV+pmgV9sf8EoPFP9lfHzW9Gd9sWq6JJtX+9LFLGy/wDjpkr4nr3v9hLxP/win7V3w+uWfbHc3j2DDPDefE8Sj/vp1P4CvOzGn7XCVI+T/DUb2P3IopBS1+RmI0da8N/bc8SHwp+yt8RbwNsabTTZA56+e6wY/KSvc+5r44/4Km+JP7H/AGaIrFWw2ra1bWxX1VVklJ+mY1/MV24GHtMTTj5oaPyEooor9gNAqzpljLqmo2tnbrvnuJVijX1ZiAB+ZqtXqH7L/hv/AIS39on4c6YU3xya7aSSr6xpIHcf98qaxqz9nTlN9FcD93/DejQ+HfDul6Xb8QWNrFbR/wC6iBR+grUpF4Wlr8Zbu7syCiiikAUUUUAFFFFABRRRQAUUUUAfAH/BXXxT9k+HngXw4Hwb/U5r8qD1EEWz/wBuK8Y/4JO+FDqvx21/XHTdFpWiuitj7sssqKv/AI6slTf8FZ/FH9o/G7wzoaPuj03RBMwz92SWaTI/75jQ/jXrn/BIfwx9l8B+PvERTm91G3sFcj/njEXIH/gQP0r7f/d8l85fq/8AIvofoJRRRXxBAUUUUAFFFFABRRRQAUUUUAFFFFAEZcL14PWvye/ah8VDxh8dvF16rFoYbs2UfPAWICPj2JQn8a/VTV5ri30y8ktYDdXSxO0UIIBkYAkLk8DJ45r8jvG/wu8deG7+8u/EXhrVbN5JGkmuZLZjEzEkk+YAVP518znnM6UYRWl7s/Y/DWNCGMrV6s0pcqik2ru7u7fcjiaKCCOoxRXxGx/RyaewUUUUFBRRRQAUUUUAFFFFArXNPRfE2seGrjz9I1W80uc/8tLO4eFvzUivWfCn7ZHxT8KbE/4SAatAv/LHUoVlz9XwH/8AHq8Torpp4itR+CTXozysXlOAxytiaMZeqT/E+0fCf/BRq6QJF4k8JJL/AHrjTbgr+Ubg/wDode3/AA+/bJ+HPxB1Gx0y3u7zTtVvJVggs721YNJIxwFDJuUcnuRX5f17t+xT4VHiX4+6PK67oNLilv5AR12rsQ/g8iH8K9zB5piqlWNJtO7S1X+Vj824g4LyTD4KtjKcXTcIt6PRtLRWd93ppY/UEcgUtIOlLX3B/NYUUUUAFFFFABRRRQAUUUUAJ0r8Lv8AgoP8SP8AhZP7VfjGWKXzbLR5F0W35ztEA2yD/v6ZT+Nftb8SPGNt8Pfh/wCI/FF3g22j6dcX7hjjcI42fH44x+NfztoupeOfFoUbr3V9Yvcc/elmlf8AmWb9amRpDufsT/wS6+G48Efsw2esTRbL3xNfTaizMPm8pT5MQ+mIyw/66V9gVzfw78H2vw88BeHfDFnj7Lo+nwWEZAxuEcapn6nGfxro2poh6sWiiimIKKKKACiiigAooooAKKKKACiiigAooooAKKKKAPjv/gp38Jf+E9+AK+JLWHzNT8KXQvAVGWNtJhJgPp+7c+0Zr0P9hj4tf8Lf/Zv8MX083nappcf9kXxJy3mQgKrE9y0ZjY+7Gva/E/h2y8W+HdU0TUohPp+pWstpcRH+OORSrD8ia/Ob/gnd4hvfgl+0d8QPgxrcpU3Ekotg3Ae5tmblR6SQlnz6RrXt0bYnATpfapvmXo9/8x9D9L6KKK8QRkeLPDdn4x8L6voOoR+bYanaS2dwn96ORCjD8ia/O3/gmj4kvfhb8bPiR8Hdak2TiSSWFW4H2i2kMcgUf7aMG+kVfpRmvzG/a+hf9mv9urwX8UrZGg0vWHhu7pkGA2zFvdoPcwlW+sle1l376FXCv7SuvVaoa7H6dUVBbzpcwRyxOrxuoZXU5DA9CDU9eKIKKKKAPmb/AIKI+Av+E6/ZY8TvHH5l1ojw6vCMdPLbbIfwieWuM/YA8b/8Jl+zVoUEknmXOizTaXKc8gK2+MfhHIg/CvrLxf4ctfGHhTWdBvRus9TsprKYYzlJEKN+jGvzd/4Joa7c+FvGvxI+HWonZd2zi6WE/wAEkMhhn/Vovyr5rjDB/wBocM1rK8qMlNej0Z34OfLO3c+/wM06gDFHWv5WjE9wUDNOAzQBTuldcYkNhSgZoAzTq7IxICgDNFOAxXVGJLFApwGKAMUV1RiQ2FKRhT9KUDFD/dP0rrhHUD8qvjd/yWDxl/2Fbj/0Nq4iu3+N3/JYPGX/AGFbj/0Nq4ivuIfDH0P6/wAr/wBxof4Y/kgoor65+EP7HHhv4k/DPRPEN1rOq2l7fRM7pEYzGpDMowCmew70pzjBXkYZrnGFyanGrim1Fu2ivrZv9D5Go6GvpH4q/sTeJfBNhPqXh+7HiaxhUvJAsRjuUUdSEyQ+PY59BXzcQVJBGCO1VCUZq6Zrl+aYPNaftMJUUl17r1T1R6X8Mf2hvGvwrnjXTNVe601SN2m3pMsJHooJyn1Uj8a+8Pgd+0R4f+NVgUtv+JdrcK7p9MmcF1H99DxvT3wCO4GRn8xK0/DfiTUfCOuWmr6TdSWWoWkgkhmjPIPofUEcEHggkGsalGNTXZnzOfcJ4PNqcp0oqFXo11fn39dz9ghSdBXnXwI+LVt8ZPAdtrEQWG+jPkXtspz5UwAzj/ZOQw9j6g16OFwvNef7Kzsz+Z8RQq4WtOhWVpRdmhhG4A0E9+wqQDArA8eeJ4vBvgzWtbmwY7G0lnx/eKqSF/EgD8a0jDUypwlUmoRV23ZfM/OL9qjxj/wmfxv8QzI++2spBp8POcCIbX/8f3n8a8kqa9vJdQvJ7qdzLPPI0kjt1Zick/mahr04qySP7Iy/CxwWEpYeO0IpfcgoqW5tZrN1SeJonZFkUOMZVlDKfoQQfxqKmegmpK6Paf2QPFY8LfHPRlkfZb6mslhJz13jKD/vtUr9K/4q/Hvw/rE/h7XtO1S3OLixuY7mM5x8yMGH6iv150PVINc0ay1G3bfb3cCTRsO6soYH8jXFXhezPwDxFwfs8ZSxSWk4tP1i/wDJlykdQ6kHvT8Ck21xuB+SH5oftW/Co/DH4pXb20OzSNWze2u0YVST+8Qf7rHp2DLXjFfpd+1Z8KD8TvhdeG1h8zWNLze2YUZZ9o+eMf7y5wP7wWvzR6GvTpS5o69D+oODs3/tTLoqbvUp+7L9H81+KYV91fsI/ET+2fBuo+FLmXdcaTL51srHkwyEkgf7r7s/7wr4Vr0v9nX4hH4a/FnRdTkk8uxnf7HeEnA8qQgEn2Vtr/8AAaVan7SDR3cU5b/aeV1KcVeS96Pqv81dH6iYyKraheQadZz3VzIsNvCjPJI5wEUDJJPoAKsqQ6hh6Zr5v/bZ+KJ8I/D9fDVnLs1DXSY32nlLdceYf+BEhfcFvSvBhS9pJRR/M+WYGpmOMp4WnvJ/cur+SPjb4y/EOb4o/ETV9fkLeRLL5dqjf8s4F4QY7HHJ9ya4milVS7BVBLE4AHevo4xUUl2P66w9Cng6EaFNWjFJL0R6p+zZ8J3+LPxItLWeIvo1ji6v2I4KA/LH9XOB9Nx7V+mUUawxIiqFCjAUDAAryT9mD4Rj4U/De2juoQmtali6viR8ysR8sf8AwAcY9S3rXr56ZNfLY6r7apZbLY/mnivOf7Wx75HenD3Y+fd/N/gJ1FNIp1HWvFlE+NIyMUlPIphGK5JRLTGkYpKfTSMVyyiUNIxTCKkppGK45RKTGU0jFPIxSVyyiWMPSvjT/gqHpwm+Cfhy9Ay0GvRx/QPbzE/qor7MIxXy7/wUb0wX/wCzPfzkZ+xajaTg+mXMf/tSvruCansOI8FP++l9+hjW1pyR+TdFFFf6GHgBRRRQAUUUUAFFFFABRRRQAUUUUAFFFFABRRRQAUUUUAFOAyw+tNq1pVm2o6naWqffnmSJfqSB/Wsq0lCnOT7DW5+7Hw207+x/h34Xscbfs2l2sOPTbEo/pXR1HbRLBbxRoNqIoVR6ACpcYr/M3ETdXETm+rb+9n0i2sOAxQBminAYojEGKBTgMUgFLXXGJmxeppwGKQDFLXVGIgpwGKQDNPArrjElsAKWilAzXXGJBwvx1/5I340/7BF1/wCimr8rq/VL47n/AIs340/7BN1/6Kavytr6nLFam/U/dPDr/d6/qvyCt3wF/wAjx4e/7CFv/wCjFrCrd8Bf8jx4e/7CFv8A+jFr15bM/VcV/An6P8j9cIh+7X6Cn4zTYR+6T6CpAMV8zy6n8ZyZ+e37dIx8aYP+wXD/AOjJa+dq+iv26hj40Qf9gqH/ANGS18619FS0gj+reGP+RNhvQK+6v+Cfn/IheIv+wl/7SSvhWvuv/gn3z4C8Rf8AYS/9pJSrK8DxuO/+RNP1j+Z9U+9ZniTxFp/hHQ7zWNUuUs9PtIzLLM54VR/M9gBySQBWrjv2r4R/bg+McuveJU8D6dORp2mlZb4oeJZyMhT6hFI/4Exz90VxU6XMz8FyLKKmdY2OGi7LeT7Jb/5LzOE+Pv7Tuu/F6+uLCykm0vwsrYjskbDzgdGlI6567eg46kZrxKiivTjFRVkf1XgMvw+W0I0MLBRS/q77vzCivoH9m79lqf4xQPresXM2m+HY3MaeQB5ty4+9tJBCqOhbBycgdCR9K3v7EHwzuLAwRWl/bTkY+0peOXB9cNlf0qXJJ2Plcw4yyvLcQ8NUblJb8qul+K/A/OmhWKkEEgjoRXqXx++BWofA/wATQ2ks/wBu0m9VpLK8xtLBSNyOOzLkdOCCD6geW1a11R9bg8ZQzDDxxGHlzQlsz6p/Zq/a3vfDt7aeGfGl493o8hWO31OdsyWp6ASMfvR+55X6dPuiKVJkV0IZGGQQcgivxur75/Yj+ML+L/Ck3hLVJzJqeioptnc/NJbHhR77DhfoUrkrUk/eR+M8b8M0qEHmWDjb+dLbXqvnv959Oe1J0GBTsZyK5j4j+N7T4ceCNW8RX3MNlCX2ZwXfoiD3Zio/GuBU76H43SpzrVI0qavKTSS7t7Hl/wC0l+0da/BjTV07T1jvfFF3GWggflLdOnmSfrhe+D0Ar8+PFfi7WPG+szarrl/NqN9MctLM2cD0UdFA7AYAo8X+KtQ8b+JdR1zVZzcX19KZZG7DPRR6KBgAdgBWPXqUqUYLzP6n4d4dw+S4dXSdVr3pfouyX4hRSojSuqIpZ2OAoGSTX2r8IP2HdKfRLbUfHEtxPfToJDp1vJ5ccAPO1mHzMw74IAORz1qpzjTV2ejnGe4PJKanipb7Jat+h8U0V9xfFL9hnQJ9FuLvwbPcafqcSFktLiXzIZsfw5PzKT2OSPUd6+Iry0m0+7mtbmJ4LiF2jkikGGRgcEEdiCKUKkai90nJ89wWdwlLCyd47p6Nf15Gt4P8aa14D1uDVtCv5tPvYj9+M8OO6svRlPoeK/RT9nr49WPxq8Ns0ipZ+ILIBb2zB456SJnkofzB4PYn80K7f4M/Ea5+F3xE0nXYHYW6SiK7jX/lpAxAkXHfjke6iubFYeNaGm6PJ4n4eo5vhZVIRtWirp9/J+v4M/VTGKSmwTJcwRyowZHUMGU5BB6EU8jFfHzifzJ5DSKYRipKQiuSUSkyOkIzTiMUlc0olIZQRmnEZptccojGEZphGalIppGa5JRNExhGabT6awrllG5R+f8A/wAFLdcufFXjf4b/AA600+Zd3Lm6MIP35JpBDB+qyfnX6SeEfDlt4P8ACmjaDZDbZ6XZQ2UIxjCRoEX9FFfmp4ch/wCF7/8ABTwOf3+l+GLoue/liyjwP/JnH/fVfqFX9iZXhP7NyTBYK1mo8z9ZanzuInzzbHUUUV2HMJQTgZpM5ryv9p74nD4PfAfxj4pWXyry1sXis2zz9pkxHDj1w7qfoDVU4OrNQju3YD4Y8Af8ZS/8FKtS14/6T4e8K3D3ER6p5dniKAqf9qcrJj3Nfp4K+E/+CUfwxOhfCzxD45u4iLrxDe/Z7d2HJt4MgsD7yPID/wBcxX3YK9XNZp1/Yw+GCUV8t/xGxaKKazBVJJwBzXkCPz5/4KsfEu4u7PwX8K9ILT3+rXA1K6t4vvuoYxW6Y77nMhx6xrX2Z8Dfhrb/AAf+EnhXwfbhf+JXYxxSunSSY/NK/wDwKRnb8a/Pr4MKf2tf+CiGs+M5P9K8M+GZmvLZjyhjtyIrTHoWfE2PZq/T+vbx/wDs9GlhFulzS9X/AJIb7DqKKK8QQUUUUAFFFFABRRRQAUUUUAFFFFABRRRQAUUUUAFFFFABRRRQB+U//BYD4bjTPiF4M8cW8WItWsZNOuWUcebA25Cfdklx9I63f+CO/wASPL1Dx54Cnl4lji1q0jJ6FT5Ux/HdB+VfRf8AwUz+HP8Awnv7LGtXkURkvfDlzBq8WBztUmOXn0Ecrsf90V+Z/wCwZ8RT8Nf2qfAt7JL5dnqF3/ZNwCcBluAYlz7B2jb/AIDUbM0WsT94KKKKszCiiigAooooAKKKKACiiigAooooAKKKKACiiigAooooAKKKKACiiigAooooAKKKKACiiigAooooAKKKKACiiigApCMilooA/An9prwr/wAIV+0H8Q9HCeXFBrd08K+kTyF4/wDx1lr9h/2LPFf/AAmP7Lnw5vi+9otMWwY55zbs0HP/AH6r82f+Cm3hf/hH/wBqjVLwJsXWdOtL8YHBwnkE/nAa+xv+CVXij+2f2dL7THfMmka1PCqZ6RukcgP4s7/lX2+af7RllKt1VvxWv4lvY+z6KKK+IICiiigAooooAKKKKACiiigBD1FfMn/BRrwx/wAJJ+yf4rkVN82mS2t/GPTbOisfwR3r6crzr9oXw3/wl/wK8f6OF3y3eh3iRD/pp5LFP/HgK6cLU9liIT7NfmNH4A0UEYJFFfsiNArovhz4jPg/4heGNeVijaXqdtehh28uVXz/AOO1ztKDgg+lRNKUWn1A/o/jYSRqwOQRkEU+uH+CfiT/AIS/4PeCNaJ3tqGi2dyx/wBpoULD65Jrt84Nfi848snF9DICOK/Oj/gr94h8vSvhtoav/rZr28kX02LEiH/x9/yr9GK/Jr/grL4g+3/Hfw5pKNuj0/QUdh/dkkmlJH/fKpXtZJDnx0H2u/wGtz4hooor9RNAr6l/4JqeG/7f/av8P3JXcmlWd3fMO3+paIH/AL6lFfLVfev/AASL8O/a/il431wrkWWjx2e70M0wb/2ga8vNJ+zwdWXlb79BPY/U6iiivyYzCiiigAooooAKKKKACiiigAooprHCk+lAH4jf8FAPE/8AwlP7WPjiRX3Q2UsNhGP7vlQIrD/vsOfxr9Ev+Canhj/hHv2UtBuSmyTV7y7v2Hc/vTED+KxL+lfkv8ZPEf8AwmPxe8a64H3rqOtXl0p/2Xmdhj2wRX7g/sxeG/8AhEv2efh1pZXZJFoVo8q+kjxK7/8AjzGvt84/c4GjR9PwRb2PUKKKK+IICiiigAooooAKKKKACiiigAooooAKY8SOPmQN9RT6KA2OD8V/A/wH41LtrPhTTLuV/vT/AGdUlP8AwNcN+teM+K/+Cf8A8PtZLvpF1qWgP/CkUwmj/ESAsf8AvqvqD8cUHIrkqYWhW/iQT+R7eEzvMsDb6vXlFdrtr7np+B+fXir/AIJ4eK7De3h/xDp2sRjnZdRvav8AQY3rn6kV474q/Zm+Jvg7c1/4Qv5YxyZbFBcrj1zEWwPriv1m6UFc9QD9a8mrkuGn8Dcf68z7fB+IucYeyrctReas/vVvyPxPurSeyneG4hkgmQ4aOVSrKfQg1FX7M+I/A3h7xfb+RreiWGqxYwFvLZJcfTcDivHvFn7Enwu8Tb2t9Jn0Odusum3LJj6I25B+C15dXIakf4c0/XT/ADPuMH4m4Odli6Eovyaa/R/mfmPRX2r4t/4JyTKHl8N+Llk/u2+p25X85EJ/9ArxrxV+xn8VPC25xoKaxCnWbTJ1lz9EO1z/AN815NXLsVS+KD+Wv5H3GD4uyXG2VPEJPtL3X+NvwPD6K1Nc8K614ZuPI1fSb3S5s42Xls8LfkwFZdee4yg7SPq6danWipU5XT7BRRRUmwV9t/8ABOTwn8ni7xJInVobCF8emZJB+sdfElfqB+xZ4UHhj4BaG7psn1J5L+TjrvbCH/vhUr3smpe0xKl/Km/0/U/MPEPGfVsmdJPWpJL5bv8AKx7xRRRX35/LYUUUUAFFFFABRRRQAUUUUAfIv/BT74hf8IR+yzqenQy+XdeI7630tNp+bZkzSH6FYip/3/evzl/4J9fDv/hY37VvguGWLzLPSZm1mc4ztEC74z/398ofjX0F/wAFhPiB9u8eeBvBcUn7vTrCXU51U8F5n2ID7gQsfo/vWz/wR1+H+/UPiB43mj/1ccGj20mOu4+bMPw2wfnUbs0WkT9OaKKKszCiiigAooooAKKKKACiiigAooooAKKKKACiiigAooooASvzO/4KC6HefAn9pvwF8Z9GhKpdyRPc7OA9xbFQysewkhKp7hWr9MQa+eP28PhL/wALc/Zu8S20EPm6ro6jWbHAy2+EEuo9S0RkUD1Ir0surKjiI83wy0foxo918O67Z+KNB03WNOmFxYahbR3VvKvR43UMrfiCK0h0r5C/4Jl/Fr/hYH7PkegXU3map4UuTYMGOWNu+XgY+wBdB7RV9fVy4mg8PWlSfRiE618f/wDBTv4X/wDCcfs8t4gtod9/4XvEvQyjLfZ3Plyge3zI59o6+wM1ieMvC1l438Ja14e1FPMsNVs5rKdfVJEKN+ODRha7w9eFRdH/AMOB41+wv8T/APha37NHhK9ml8zUdLhOkXmTk+ZBhVJPq0flsf8Aer6AFfm1/wAEx/E978OPi18R/g/rT+XcxyPPFGxwBcW0hhmC+pZSp+kdfpL04rpzGiqOJko7PVej1GxaKKK84Q3vX5feIIf+FEf8FPWb/UaX4nug47CQXseD/wCTOf8Avmv1B61+cf8AwVd8LXHh/wATfDX4jacPLurd3sJJwPuPG4ng/UzH8K6sPQWMp1sFLarCUfvWhrTlyyTPuPFOAxWP4O8RW/jDwpo2u2hza6nZQ3kXOflkQOP0NbOM1/GlSjKjVlSkrNOz9UfR3uKBilopwGK2jEgUDFFFKBmuuERMUDFPAxSYxzS12xiQwpQKAM06umMRBQRlT9KUDND/AHG+ldkI6kn5UfHH/ksPjL/sK3H/AKMauIrt/jj/AMlh8Zf9hW4/9GNXEV9dD4Uf2Dlf+4UP8MfyQV+nn7Ko/wCLCeEv+vd//RjV+Ydfp5+yr/yQTwl/17v/AOjGrnxCvFH534i/8i+l/jX5M9YIBBB71+eX7afwrg8CfEKDWtOhEOna8jzNGgwqTqR5mB2Dblb6lq/Q4da+Z/29NFW8+E+n34A8yz1KM7u4R0dSPxO38qwoXTPzDg7HTweb0kn7s/da732+52PgKiiivSP6nPoj9iL4gyeFviwNDll22GuwmFlJ4EyAvG35b1/4GK/Q8dBX5EfD3WX8PeOvDupq2w2l/BNn2WRSf0FfrxF80aHvgVhON9T+dvEPBxoZhTxEVb2kdfVaX+5oMc186ftyeMP+Ee+D40mN9s+s3UcG0HkRJ+8c/mqg/wC9X0dtORX5/ft5+MDrHxP0/QkcNDpFoGZc9JZSGP8A44I/zojDU+b4QwX17OKMXtH3n8tvxsfMtWdM0+bVtStLG2TzLi5lSGNB/EzEAD8zVavXv2T/AAh/wmHxz8PROge3sXa/l4zjyxlD/wB/Nn51uf03mWKjgsHVxD2jFv7kdH+2P8Oo/APinwuLVNtnJo0NqrYxl4fkJ/75MdfP1feP/BQHw19t8AaDrKR7n0++MLNj7sciHJ/76RB+NfB1D7nzfB2NeOyinKTvJXT+T/ysFfpj+yJ4rHir4GaEHffcaeHsJRnp5Zwg/wC/ZSvzOr7K/wCCe3i3Enijw1I4+by7+BM/8AkP/ouokrqx5nHuD+sZS6qWtOSfy2f53+R9nUU8jFN21yuB/NdyNhuUjrX5m/tVfCk/C/4p3gtodmj6rm9syo+Vdx/eRj/dbOB/dK1+mp4rxL9rP4Un4mfC66e1h8zWNIze2m0ZZwB+8jH+8vbuQtXD3ZWPteEs4/srMYubtCfuy/R/J/hc/NSgcGjoaK6j+p9JI/Tf9mr4kx/ED4N6XqFzOrXthGbS+d26PEANzH/aXax/3jXwZ8fviXJ8Vfidq2sq5bT0b7NYqf4YUJCnHbccsfdjVfwN8XdW8B+DPFnh2yJEGvQpEXDYMRBw5H+8hZT+HpXB1zwpKE3I/P8AI+GY5ZmWJxclo3aHknq/x0XkvMK99/Y9+ER+IPxBTWr2Dfo2iMs7bh8sk/WNPfGNx/3QD1rwrTtPudW1C2srSFp7q5lWGGJBlndjhVHuSRX6lfBD4YW3wm+HmmaJEFa6C+dezL/y1nYAsfoOFHsorPE1OSGm7I40zn+zMC8PSf7yrdLyXV/ovXyO72bQAKKfTSMV81KJ/No0jNNp9IRXJKJY0jNMIzT6QjdXLKI0R0EZpxGabXHKJaGUEZpxGabXHOIxhGabUhGKYwrkkjRDCPmrwf8Abl046n+yx46iVdzJDbzD22XMTn9FNe8/xV5l+0zpw1P9nz4jQEZxoN5KB7pEzj9Vr1chn7DN8JV7Ti/uaIqK8GvI/EWiiiv9HU7pM+eCiiimAUUUUAFFFFABRRRQAUUUUAFFFFABRRRQAUUUUAFdf8HtO/tf4teCrHG77VrVlDj13ToP61yFerfsp6d/an7R3w7hxnbrEE+P+ubb/wD2WvJzip7HLsRU7Qk/uTLgrySP2vUcAU+kA4pa/wA3d5Nn0QoGacBmgCnAYroiiWwpwGKQDNOrrhEgKUDNIBmngV2xiSxQKWil6muqMSAAzTqKAM11xiS2cJ8df+SOeNP+wPdf+iWr8ra/VT47cfBrxp/2B7r/ANFNX5V19LgFamz908Ov93r+q/IK3vAX/I8+Hv8AsI2//oxawav+HtUGia7puotGZVtLmOcxg4LbWDYz26V6j2P1nERc6Mordpn7AwjMScdhUgAFfHyf8FCbFEA/4Q2fjj/j9X/4inf8PDLH/oTLj/wOX/4ivJ+ry7H8vS4Qzu/+7v74/wCZ5p+3ZkfGuDP/AECof/RktfOtek/Hz4txfGjxvHr8WnvpiraR23kSSBySrOc5AH979K82r04Llikz+iMgw1XB5ZRoV1acYpNdn8gr7r/4J9f8iF4j/wCwn/7SWvhSvuz/AIJ9DPgLxH/2E/8A2ktE1eJ85x3/AMiWfrH8z6V8WeIIPCvhnVNYuf8Aj3sLaW5kGcZVELEfpX5Ga5rFx4g1m+1O8cyXd5O88rH+J3YsT+Zr9Kf2uNYbRvgF4oaM4kmWK3HPUPKit/46Wr8yKmnGyPn/AA4wqjhq+La1lJR+SV/1/AKAMminJ/rB9a1P2GbtFs/WH4K+HI/Cvwp8K6YiBDDp8JcAYy7IGc/ixY/jXaheTUOkwiDTbWIDASJRj6AVb6Vi43P4qxNV1a86kt22/vZ86/tx+HIdX+Ck+osg83SruCdGxyNzeURn0PmD8hX52V+n37WkQm/Z/wDFq4z+6ib8pkP9K/MGtIqyP6F8O6rnldSD+zN2+5MK9M/Zv8aP4G+M3hu+3lbee4FlcDOAUl+Qk+wJVv8AgNeZ0+3me3njljYpIjBlYdQQeDVNXVj9Fx2Hji8LVw89ppr71Y/ZLOVU+tfIv/BQHxq9ponh3wtBIR9qle9uQD1VBtQH2JZj9UFfVnhzU11nQNNvwABc28cwA/2lB/rX59/tyaudQ+OMttuythYww49M7n/9qVzwh7x/N3BmCVfO4Rmv4d5fNaL7mz58oooroP6fPXP2VfCEfjH436BDcRiW2s2e+kVhkHy1yn/j+yv02C4wB2r4N/YD04T/ABM1y9K5MGmFAfQtIp/9kr70I4rzsSuZn818e4iVXN/ZX0hFL79f1GsuRg1+an7XvhuHw38dNc+zoI4r5Y7wKPV1Ac/i6sfxr9LeuK5bxF8MvCXizUftus+G9L1W92CPz7yzjlk2joNzAnHJ4965qU/ZSueFw5niyLFvESi5Jpppeqf6H5KUV+rB+BPw8/6ErQf/AAXRf/E0n/Ci/h5/0JWg/wDgui/+JrpeMh2P0/8A4iNh2rfV396K/wABtWfW/g74Ru5mLyHToUZj1YooUn8Std6OW+lVtK0iy0LT4NP061hsbKBdsUFvGI44x6Ko4AqyK+fqq8m0fiWIqRrVp1IKyk20uybEIxSU8jNMrilEzGkYppGKk600iuOURoZTGHFPorjnEtDKaRin9DSEVyTiUiJlrH8Y+I7fwf4S1rXbs4tdMspryXnHyxoXP6CtrGRXzh+3943/AOEM/Zp16GOTy7rWpodLiOeu9t8g/GOOQfjXfk2AeZZlh8IvtzivlfV/JBKXLFvseU/8EofC1x4g8SfEn4jagDJdXDpYRzkffeRzPP8AqIT+Nfo6BXzL/wAE6/AX/CC/steGpJI/Lu9bkm1eYY6+Y22M/jEkRr6ZJr+vswmpYmSjstF6LQ+blqx1FFFcBIlfnt/wVe+Ic9xp3gf4Z6YWmvdUujqVxbx/fYAmKBcdwztJx6oK/QjOBX5h+Fj/AMNS/wDBS681M/6V4f8ACdw00Z6oIrLCRkezXBV/oxr18rilVlXltBN/PoNH6DfBX4eQfCj4UeFfCUAXbpOnxW8jJ0eXbmV/+BOWb8a7cHJoBoxivJlJzk5PdiACvBv22fi1/wAKd/Zx8U6pBN5OqahF/ZNgQcN504Kll91TzHH+5XvPSvzT/wCCjnia++MXx8+H/wAF9Ck3yRSxPcKvIW5uWCpvH+xEN+fSU16GXUVWxEVL4Vq/RDR7D/wS++E3/CD/AAJm8VXcPl6l4rujcBmGG+yxEpED9W81h6hxX2WKx/CXhqx8GeFtI0DTI/J07S7SKzt4/wC7HGgVR+QFbArnxVd4ivKq+r/4YGLRRRXMIKKKKACiiigAooooAKKKKACiiigAooooAKKKKACiiigAooooAwfHHhW18ceC9e8O3wzZ6tYT2E3GfkkjZD+jV/Orf2eo+BfF1xayFrTVtHvmjYr1imifBx7hl/Sv6Rz0r8L/APgoV8P/APhX37V/jSOOPy7TV5U1iA4xu89Q0h/7++aPwqZGkD9qPhf40g+I3w48L+Kbfb5Wsabb3wVeimSNWK/gSR+FdQ1fIv8AwS++IH/Ca/ss6bpssnmXXhy/uNMbcfm2EiaM/QLMFH+57V9d00Q9GFFFFMQUUUUAFFFFABRRRQAUUUUAFFFFABRRRQAUUUUAFFFFABRRRQAUUUUAFFFFABRRRQAUUUUAFFFFABRRRQAUUUUAfmN/wV58MeR4p+HviFUz9qsrqwdwOnlOjqD/AN/m/I1e/wCCQfify9Q+I3h6R8+ZFZ38SZ6bTIkh/wDHo/yr0r/grJ4c/tH4E+HdXRN0um66iMf7scsMgP8A48sdfL3/AASz8Sf2L+041gWwur6NdWoU92UpMPxxE3619vS/f5LKP8t/wd/yL6H7BUUUV8QQFFFFABRRRQAUUUUAFFFFABUFzAlzbyxSKHjkUqynoQRgip6Q9KAP51fGegv4W8X65o0mfM06+ntGz1zHIyn+VY9ey/tj+Hv+EY/ag+JNlt2CTWJbwD2nxMP/AEZXjVfstCftKMZ90mahRRRXQB+3f7APiH/hI/2TPAUrNultoZ7Nx/d8q4kRR/3yF/OvoYjFfFv/AASj8QHVP2d9V052y+m69PGq+kbxROP/AB4v+VfafWvyDHw9niqkfN/jqZvcDX4pf8FFdf8A7d/a28ZKrborFbSzT2220ZYf99M1ftaelfgX+05r3/CSftEfEfUA29JNfvEjb1RJmRP/AB1RXucOQviZT7L82hxPMaKKK/Qywr9Q/wDgkR4e+zfDzx9rm3BvNUgs93r5MRfH/kf9a/Lyv2J/4JfaD/ZH7LVrd7dv9qatd3efXBWHP/kH9K+cz6fLg2u7S/X9BS2PrqiiivzUzCiiigAooooAKKKKACiiigBCOa5n4l+If+ER+HPinXN2z+zdLur3d6eXEz5/Sumrw39tzxD/AMIz+yr8RrvdtMum/Y8/9d5Ehx/5ErahD2laEe7S/ED8QNB0qXxB4h0/TYOZ726jt07/ADO4Ufqa/on06yi0zTrWzgXZBbxLFGvoqgAD8hX4O/speHv+Eo/aR+G9gV3oddtZ3X1SKQSMPyQ1+9fYV9TxHP36dPsm/v8A+GKkOooor5AkKKKKACiiigAooooAKKKKACiikPSgCvLdw28iJLMiNJnYrsAWx1wO9PWVD/GD+NfCn/BRrXRL4j8G6UjlWt7W4uGAP/PR0UH/AMhmvl3R/iZ4u8P7f7N8UaxYhei299Ko/INivnsTm8cNXdFwvbrc/Vcp4CrZvl1PHU66i5391rs2lrfr6H7Hgg9wWozjjt61+Vmiftc/FjQtoi8WT3EY6peQRTZ/FlLfrX6Dfs5eNtc+I3wg0LxF4hMLalfCZmMMexdqyuinHuFB/GuzCZjSxknCCaaV9TwM94SxuQUo18RKLi3ZWbve19ml2PUKWiivVPiQooooAKQjNLRQBSvtLtNTt3gu7WK5hcYaOVAyn6g8V5d4p/ZU+F3i3c114Ts7SVufN07NswPriMgE/UGvXDzScjtxWM6UKqtOKfqjsw+OxODlzYerKD8m1+R8geKf+CdHh683v4f8T3+mOTkR3sSXCfQFdhA+ua8Z8V/sFfEnQjI+mDTtfiB+VbW48uQj3WQKB+DGv0kBP+TTvevNqZThan2beh9ng+Os8wdk6vOu0kn+Oj/E/H/Wvgr468N6hHaap4V1SzeSRYld7ZjEzE4AEgBU8n1r9Z/B2gQeFvC2kaPbDEFhaRWyf7qIFH8q1mRc5IH5U79TV4LAQwbk4u9zl4i4pr8RQpRrQUeS+zdne3R7WsPooor1T4oKKKKACiiigAooooAKKKwvG/ia38FeDNe8Q3eBa6TYT30uTj5Io2c/otAH4cft2+Pv+FiftWeP75JPMtrK9/suHByAtuohbHsXR2/4FX6ff8E1vAX/AAg/7J/huaSPyrrXZ59XmGOu99kZ/GKOM/jX4sTS33i/xM8jbrrU9Tuyxx1klkf+ZZq/or+H3hODwJ4D8OeG7bH2fSNOt7BCo4IijVAf/HahbmktFY6KiiirMwooooAKKKKACiiigAooooAKKKKACiiigAooooAKKKKACopolmjeORQ6MCGVhkEHtUtFGwH5gfs5Sn9lL9v3xH8Orljb+HvEMr2VqGPybZP31k3ucHyvq7V+nuMivzu/4KofD270DU/Anxc0Xdb3+n3C6fcXMY+ZHVjNbP8AgwlGT6qK+4PhD8QrT4sfDLwz4ustoh1exiuGRTkRyEYkj+quGU/7te1mH7+lSxa3as/Vf5jfc7OiiivFEfmH+1ZG37M37fHg/wCJcCmDRtaeG8umUYXH/HveKPU+WQ/1kr9N4pFmRXRgyMAQwOQRXx7/AMFQ/hd/wmn7P0fiS2i33/ha9S6LAZb7PKRFKB/wIxMfZDXp37EPxQ/4Wv8As2eENSmm83UbG3/sq9yct5sHyAt7sgR/+B17eJ/2jBUq/WPuv81+A+h7zRRRXiCEr5l/4KK+Af8AhOv2WfEskcfmXeiSQ6vCMdPLbbIfwiklNfTQ61jeMvDdt4y8Ja1oF6M2eqWU1lMMZ+SRCjfoxrfDVfY1YVF0aYHyn+wD44/4TP8AZo0CKSTzLrRZZtLlOemxt0Y/COSMfhX0gBgV+fv/AATJ1658M+MPiR8OtSPl3ls63awE/ceJzDP+rRD8K/QLtX858a5esvz/ABNOK92T5l6S1/Nn0FGXNTQoGadSAYpa+QgjUAM08CkAxTwMV2QiQwpQM0lPAxXZCJIUoGaSndBXXGJAtIw+U/SlHNKw+RvpXZCOoup+U3xx/wCSxeMv+wrcf+htXD13Hxw/5LD4z/7Ctx/6G1cPX0sdkf2Hlf8AuFD/AAx/JBX6ffsqD/iwnhE/9O7/APoxq/MGv0//AGVf+SB+Ev8Ar3f/ANGNWdVXR+d+I3/Ivpf41/6Sz1jHOa8A/bd2/wDCir3PX7Zb4+u+vf6+b/28tQWz+DltBkBrrU4YwPXCu3/stRTjqfjfDqc82wyX86/M/Piiiiuo/rwfCSJk2/e3DH1r9lbc5t4s9dor8gfBWlnXPGOhaeo3G7v4INvqXkVf61+wEKFYox7U+W5+EeJU06mFh1Sk/vt/kJNKsMLyMQqquST0Ar8j/ip4sbxz8RvEOuli8d5eSPET/wA8gcRj8ECj8K/Sf9pPxgfA/wAFvE2oRyFLl7Y2sJB58yQ+WCPcbi3/AAGvyvptWRv4b4HStjpLqor83+gV9l/8E9fB+9/FHieRB8vl2ED4/wCByj/0XXxpX6IfsqeIfB3gL4L6JaXviTR7XULnfeXUcl9Gjq8jZUMC2QQgQEH0qoK7PquO8RUpZS6NJNuo0tFfTd/lb5neftOeGP8AhKfgb4ttQm+SK0N2vHOYSJePchCPxr8s6/WbU/if4C1LTbq0l8V6I8U8bRup1CLkMMEfe9DX5S61ZDTNXvrNZkuFt53hEsbBlfaxG4EcEHGciiaseB4c1asKOIw1SLVmpK6a3Vn+SKdexfsleLf+ES+OmgO77Le/L2EvPXzBhB/38CV47VzRtTn0TVrHUbdtlzaTpcRN6MrBgfzFZn6lmeFWOwVXDv7UWvvR+yIOQDSEZrN8M61B4j8P6bqlq263vLaO4iOf4XUMP0NaW3mhwsfxnKLhJxejQhGKY6B1I9alpCM1k4gmfmH+1L8Kj8Lfinex20OzR9Tze2e0YVQx+eMf7rZwPQr614/X6S/th/DOHx18Jb6/VVXUdCR7+GQ8fu1XMqZ9CgJ+qrX5tVotj+puD83/ALVy2PO7zh7svO2z+a/G4UUVa0qwfVdTtLJGCPczJCrN0BYgAn86Z9tKShFyZ9P/ALDfwf8A7f8AENz431GDNjpjGGxDjh5yPmf/AIAp/Nh3WvukjH1rnfh54Jsfh74M0rw/py7bayhCBiMGRurOfdmJJ+tdIRmvHxD55H8lZ/m084x88Q/h2iuyW3+b82MIpKfTDxXnSieAhpGKSn0wjFc0ojGkYpKeRmmVxyiWIRimEYqQ80wjNcc4lIbTSMU6kIyK45osaeabTqRhXFNFIiIrm/iXpX9ufDnxTp2M/a9LurfH+9Ey/wBa6ZhUU8aywyIw3KykEHuMUYebpYiE1umn9zG9VY/n8YYYj3pKtapZtp+pXdq4w8ErxsD6gkf0qrX+lFGSnTjJdj50KKKK1EFFFFABRRRQAUUUUAFFFFABRRRQAUUUUAFFFFABXv8A+wbp39pftU+CgRlITdTN7bbWUj9cV4BX1R/wTa077d+0nFNjP2PSbqf6Z2J/7PXyXFtX2OQ4yf8A07kvvVjakr1I+p+sFKopKfX+e8Ue8xVFLQOKUDNdcEQxQMUtFKBmu2ESWKBingYpFpa7IRIYU4DFItOrrhElhTgMUAYpa7IxJOE+O3/JG/Gv/YIuv/RTV+VVfqt8dhj4M+NR/wBQi6/9FNX5U19BglaDP3Xw5/3fEeq/IKKKuaNpj61q9jp8TrHJdzpArv0UswUE+3Negfr0pqCc5bIp0V9Sp+wB4tdQR4g0rnn7sn+FH/Dv7xd/0MGlf98yf4VPMn1PkP8AW7Jf+ghfj/kfLVFdz8YfhPqHwa8VpoGpXdve3DW6XIktg23azMAPmAOflNcNVH1OGxNLF0o16Mrxkrp90Ffd3/BPcZ8BeI/+wn/7SSvhGvu//gnx/wAiB4j/AOwl/wC0kotc+E48/wCRLP1j+Z1P7cjlPgbcgdGvbcH/AL6J/pX5z1+lH7aWnm9+AOtSKCxt5reXA9POVT/6FX5r02rHD4dyTyqaXSb/ACQVLaIJLqFWOAzgH86ip0ZKyKR1BBpH6dV/hs/Ze2H+jxf7oqSo7Jw9pA3ZkU/pU9buB/EcviZ5R+1Cgf4D+MQ3T7Jn8mBr8tq/UX9q2XyfgD4vb1t0X85FH9a/Lqs5qzP6E8OP+RfWf9/9EFFFA5IqD9Zl8LP1r+DrmX4UeDnb7x0m1Jz6+Ulfnz+1/IX/AGifFmextgB7fZoq/Rb4e6a2j+A/D1iylWt7CCIg9iqKP6V+e/7aOnNZftAa1MQQLuC3mBPcCJU/9kpuNj+e+BJr+3a3nGVv/AkeGUUUUj+hz60/4J8KD4p8WN3FrAP/AB9v8K+4zg18Lf8ABPmcDxn4ohz8z2UbgfSTH/s1fdOK5Ksbs/l3jbTO6t+0fyQhGKSn1G7rH95gPqa45RPhgIphFOEqH+MfnSEj1FcsoFK42kIzTiO9JXJKJYymsKeRikrknEaGUEZpSMUlck4lDCM02pCKYRiuOcS0NIzTafTSMVxzRQwivz+/4KZ67c+J/GXw3+HWmnzLy5drtoAfvySyCGD9VlH41+gTV+eeiw/8L3/4KfKcefpfhi6LHv5f2KPj/wAmcf8AfVfp/htg1Vzl4uS92jFy+drI5sTK0Ldz9KfBvhu28HeE9G0GyG2z0uyhsoRjHyRoEX9FFbVJS1+0NuTuzwwooooA8w/aT+Jq/B74HeMfFgkEd1Y2DraE/wDPzJ+7h/8AIjr+Ga+W/wDgk/8ADNtJ+HPibx5eRk3WvXotLaR+SYIc7mB/2pHYH3jFZ/8AwVg+I0w0DwV8ONOZpLzVrs6jcwxcsyJ+7hXHcM7ufrGK+xvgZ8OYfhF8IPCXhGJVVtK0+KGYp0ecjdKw/wB6RnP417b/ANny9LrUf4L/AIJXQ72iiivEJM7XNYtPDui3+q38y21jY28lzcTN0SNFLMx+gBNfm5+wPo13+0D+1b47+MusQs0FhJLLaiTny57gskSA9xHArr7ZSvfv+Clnxa/4V1+ztdaJazeXqniqcabGFOGFuPnnb6FQEP8A11rpv2BfhL/wqb9mzw6lxD5Wq66DrV5kYbMwHlKe4xEIwR2Oa9uh/suBnV+1N8q9Ov8AkV0PpCiiivEJCiiigAooooAKKKKACiiigAooooAKKKKACiiigAooooAKKKKACiiigAr8wv8AgsX4D8rWfh940ijyJ4J9IuJMdNjCWIfj5k35V+ntfJv/AAU48C/8Jj+yjrl4kfmXGg3ltqkYA5wH8p/ySZz+FJ7FR3PmT/gjz4++yeMfHvgyWT5b6yh1SBCejQuY5Me5Eyf98V+ph6V+FH/BP3x1/wAIH+1l4EneTZbalcPpMwzjd56NGg/7+GM/hX7rnpSjsOW4tFFFUQFFFFABRRRQAUUUUAFFFFABRRRQAUUUUAFFFFABRRRQAUUmaWgAooooAKKKKACiiigAooooAKKKKACiiigAooooA+c/+Cgnhz/hJf2TPHKKu6a0jt72M+nlzxsx/wC+N/51+W37FHiM+Fv2qPhxeBtnm6otln/rujQY/wDIlfst8e9A/wCEq+CXj3Rwu573Qr2FP98wPtP4HBr8Hfh3r/8AwiXxB8Na1u2HTdTtrzd6eXKr5/Svtsk/e4OtR9fxX/ALWx/RAKWmRtuRT6jNPr4kgKKKKACiiigAooooAKKKKACiiigD8b/+Cnfh4aN+1TqN3t2/2tplneZ9cIYc/wDkGvkyvvn/AIK7aF9n+JvgXWduPteky2m718qYtj/yP+tfA1frGVT58FTflb7tDRbBRRRXqjP0m/4JAa/utviXozt917G7jX6iZXP6JX6OCvyb/wCCTWvfYfj14i0tm2x3+gyOo9XjniI/8dZ6/WWvy7O6fLjp+dn+Bm9yvdTpa2000jBY40Lsx7ADJNfzp6/qb63ruo6hJnzLu5knbPqzFj/Ov3++NmtHw78HPHOq7tpstDvrgH3SB2H8q/nzJySa9vhuGlWfovzKiJRRRX2xQV+5v7Duh/8ACPfsp/Dq127fM083eP8ArtK8uf8Ax+vwzAyQK/oL+Cei/wDCNfBzwLpO3abHQ7G3I90gRT/KvkOJJ2pU4d3+S/4JMjt6KKK+BICiiigAooooAKKKKACiiigBK+Qv+Co+v/2P+y9Jabtv9qaxaWmPXG+b/wBo19emvz7/AOCvGvfZ/Avw+0Xdj7XqNzd7fXyo1XP/AJH/AFr08rhz4ymvO/3ajW58x/8ABNjQP7Z/ay8Nzldyaba3l4R/2weMH85BX7QY4r8pf+CSmg/a/jT4s1cruWy0IwA+jSzxkH8om/Wv1brvz+fNjLdkv8xy3CiiivnSQooooAKKKKACiiigAooooAKKKRjhT9KAPzR/bw1kan8fLm2DZ/s+wgtiPTIaT/2pXztXpn7S2tf8JB8ePGt2DkLqDW+f+uQEX/sleZ1+XY2ftMRUl5s/tHh6gsPlGGp9oR++yb/EK/Xf4CaMdC+DPgyyZdskWl25cejNGGb9Sa/JLSbCTVdUs7KEZluZkhQe7MAP51+0OmWsdhp1taxDbHFEqKPQAYH8q+gyGGtSfoj8s8T69qeGod3J/ckv1Zdooor7E/AQopKWgAooooAKKKKAExS0UUAFFFFABRRRQAUUUUAFFFFABRRRQAV80/8ABRPxv/whP7JfjNkk8u51VYdKh5xu82RRIP8Av2JK+lq/Ov8A4LE+NPsngfwB4TST/j+v59SlQHoIYxGmfr57fkaT2Gtz4i/Ym8D/APCwf2p/h1pbR+ZDFqa6hKpHGy3UzkH2Pl4/Gv3wPSvyP/4JD+CRrHxw8TeJJI98Wi6MYUbH3Zp5FCn/AL4jlH41+uB6UolS3FoooqiAooooAKKKKACiiigAooooAKKKKACiiigAooooAKKKKACiiigDzD9pL4Vp8afgl4t8JlFe6vbJmsy38NzH+8hOe3zqoPsTXyx/wSk+KcmpeBfE3w41F2S90C6+22kUnDCCUkSIB22SqSfeWvvWvy/8Rf8AGIv/AAUgt9SH+ieFvFkwlkP3U8i8bbJnsFjuFL47BBXt4G2Iw9XCve3NH1W/3oa7H6g0UinIzS14gjn/AB34Ss/HvgzXfDeoLmx1aylspsDJCyIVJHuM5HuK/P3/AIJe+LbzwF8SPiN8IdabybuCZ7uKFjgLcQP5NwB6kgxn6Rmv0h7V+Yf7TCn9mL/goJ4W+IcI+zaHr0kN5dOvCBWH2e8Hudv7z6uK9rL/AN9Tq4V/aV16r/Ma7H6e0UxHEiBlOVIyCKfXiiCiiigD8vdXh/4UP/wU+k/5YaX4outw7CT7bH/8k5/75r9DFHNfCv8AwVc8MXHhzxZ8M/iPpw8u6gZ7F5wPuPE4ng/Vpj+FfavhHxDb+LvCuja7aHNrqdnDeRHOfkkQOv6EV+beJGE9p9TzBL4ouL9YvT70ethZXi4mxSgZpKcBxX41BHcxwFLQBiiu2CMxyjJpaKUDNdkESxQMUtIOlOUV2RRLFAxSkYU/SgDNK33D9K7IR1JPyj+OH/JYvGf/AGFrn/0Nq4eu4+OH/JYvGf8A2Frn/wBDauHr347I/sXK/wDcKH+GP5IK/T/9lQE/APwl6fZ3/wDRjV+YFfpb+zF4o0jS/gN4US81Oztmjt33iadEK/vG65PFKSufnniJGU8vpKKv76/JntoXJPNfEv8AwUE8aw3WqeG/C8EmZLZJL25UHO0thIwffAc/iK9m+Kv7XXgj4fadOmmahD4j1naRFaWEgkjDeryDKqB3AJPtX55+MvF2peO/E1/r2rz/AGjUb6UySP0A7BVHZQAAB2AFNKx8pwPw/injFmOIg4wgny3Vm21bbsk9/QxaKKOppn9A7K7PbP2PfBbeMPjhpMrx77TSle/mOOAVGI/x8xkP4Gv0yA2gAdK+fP2Nfg3L8OPh8+q6nB5Wta5tnkRxhoYQP3cZ9DyWI/2gD92voToTk12Qhpqfypxjmsc0zWTpO8ILlXnbd/ff5WPj3/goT4x8nR/DPhiJ/muJnv51B5CoNiZ9iXb/AL5r4ir2j9r3xj/wmHxz1zZJvt9M2afFg9PLGXH/AH8aSvF65qnxM/fOEsD9RyejBrVrmfrLX8FZfIKMmun+HXw41v4peI10PQIEnvjE8xEsgRVRepJPTqB+Ner/APDD/wAUc4/s+x/8DFoUJS1SPWxeb5dgqnssVWjGW9m0nY8ByaK9+/4Yf+KOf+QfY/8AgYtcL8UvgL4u+D1nZXXiO1hhgvJGijeCYSDcACQcdOD+hpunJK7Rnh87yvE1VRoV4OT2SabZ53RRRWZ7p+l37G3i4eKfgbo8TvvuNLeSwl56bDlB/wB+2Svcepr4l/4J6eLvK1TxR4Zlk/1scd/Amem0+XIf1j/Kvto4yfautLmjc/kbinCfUc4r00tG7r56/rYQrSU+kIzWUoHy9zhPjn/yRvxv/wBgW8/9EPX5N1+snxz4+DXjf/sDXn/oh6/Jus2rI/e/Db+BiPVfkFbHg3/kbtE/6/oP/RgrHrY8G/8AI3aJ/wBf0H/owVB+vYn+DP0f5H6+RDMKfQUtEX+qT6CnEZry5x1P4ue4wjNNIzT6RhXHKIIj6UhGacRTT0rlki0NpGGDTiMUlcc4lIZSMKcRikrjmiiMjFJTiM02uKaLQ0jFIeacRxTa4pooYRmmkcYp5GKaetc20kzQ/Cn406cNH+MXjmwA2i21y+hAHYLO4/pXGV61+1npR0b9pH4hwEY36vNcf9/T5n/s9eS1/ozk9T22XYep/NCL+9I+emrSaCiiivXICiiigAooooAKKKKACiiigAooooAKKKKACiiigAr7R/4Ja6d5vxi8U32MiDQ2hz6b54j/AOyV8XV98/8ABKXTvM1X4jX5H+qhsYQf95pif/QBX534hVfY8NYqXdJfe0jow6vUifogop6imCpAMCv4Sgj22FOAwKQDNOrtgiApwGKQdaeortgiWLSgZpKcBXbBEC0oGaSnAYrshEgWlApKfXXFCZwfx3H/ABZrxr/2B7r/ANFNX5UV+rHx44+DPjX/ALA91/6Kavynr3MKrQP3Xw4/3bEeq/IK3vAP/I9eHf8AsI2//oxawa3vAP8AyPXh3/sI2/8A6MWuxn6xiv4E/R/kfrvDzEn0FSgU2DmJPoKlAxWCjqfxZJ6n53/t4DHxrg/7BUP/AKMlr5yr6N/bx/5LZB/2Cof/AEZLXzlXQf1nwt/yJsN/hCvvD/gnqP8AigfEf/YS/wDaSV8H194f8E9f+RA8R/8AYT/9pJWlNXZ4nHv/ACJZ+sfzPfvjB4Vbxt8MfEuiRoHmu7GVIVP/AD02kp/48Fr8kmUoxVgQQcEGv2eZNykGvzE/at+Fknwy+LWo+VDs0nVma+s2A+UBj+8T/gLk8ehX1rSpC0bnw/hxmMadargJvWXvR9Vo/wALfceN0KcMD70UVzn73JXTR+wvgfU01zwfomoIwZLqyhmVh0IaNW/rW3618ufsb/tAaVrvgzT/AAXq15Faa5pq/Z7UTOFF1CPuBCerKPl29cAEZ5x9PvcQxIzvIiooySWwAK9NJSV0fxtm2X18vx1TD1o2s3bzV9GvJnif7Z2pR2H7PviGMsA9y9tCme589GP6Bq/M+vqz9tr46ab41ubDwhoF4l9ZWExuL24hYNG8oBVEVhwdoLZI4yw7g18p1xVmubQ/obgXAVcDlN60bSnJys97NJL70rhXTfDLww/jT4geHtDRDIL29iikA7RlhvP4LuP4VzNfWX7BXwsk1bxTfeNruI/Y9OVrWzZh96Zx87D/AHUOP+2ntUQXM7H0fEGYxyzLq2Ik7Ozt/iei/E+64k2RIvYKBXwt/wAFB/CjWfjDw34hRSYry0ezdh0DRsWGfciQ/wDfPtX3aV7V43+1T8MH+Jvwi1G2tYvN1XTyL+yUD5mdAdyD1LIWAHriuiUND+aOF8xjl2bUa9R2i3Z+j0v8tz8wqKCCCQeCKK5D+uE77H0Z+wlrA0/40TWjMF+36bLEinu6sj/yVq/Q085r8ifh141u/h1430fxHZDdPYTiUoTgOnR0z23KWH41+pHw4+Kfh34o6DBqmh6hFOjKPMhLASwt3R06qR+R6gkc1MlzI/nrxBy2tTx0cdGN4Sik32a7+qtY6zOMV8ef8FA9dlsY/BdtbXMkEzNdSkxOVIAEYHT6n8q+s9b8Q6b4d0+e/wBTvrexsoVLSTXEgVVHuTX5p/tN/F2H4v8AxJmv9PLf2PZRi0s2YYLqCS0mO25icd8Bc4NZRp63PM4Hy6ris0jXcfcgm2+l2mkvXW5w1p8SPFmngC28T6xbAdBFfSp/Jq3LH4/fEXT8eT4y1dsf89rlpf8A0LNcDWn4a0C68VeINO0exjMl3fTpBGo/vMQMn2GcmtGl1R/QeIwOB5JVa1KLS1d0v8j9Q/gbqupa/wDCbwxqOsTvd6jc2STSzyABn3cgnAA6EV3RHNUfDmi2/hzw9pulWq7beyto7eMdPlRQo/QVfB5IrwaqvJtH8iYmpGrXnOCsm20uybEppGKd0pCM1wziZDTzTKfTWFcc0UhCM0wjNPpCK45opEdIRmnEYNJXFNFoxfFviK38IeFdZ127OLXTLOa8l5x8kaFz+gr4t/4JSeF7jxF4r+JXxH1EeZdXDJYpOR995XM8/wCqwn8a9d/b+8b/APCF/sz+IIo5PLutZlh0qE56723SD8Y0kH410v8AwTo8A/8ACDfss+HJZI/Lutclm1aYY6722Rn8Yo4z+NfvvAOE+q5NiMY1rUkor0Wr/wAjzcXLVRPp2iiivtDzRMc0YxR1rzn9of4mJ8H/AIK+L/FpcJPp1hIbbd0Nw/yQj8ZGQU4QdSajHd6AfBOmf8ZS/wDBTGW5/wCPrw/4SuC6/wASrFZHapHYq1yQfo9fp4eK+Bv+CT3w0ew8DeK/iBfIWu9bvBY20snLGGL5nYH0aR8H3ir74+9XrZrNe2VGG0El/mNjqKQiuS+K3j6z+Fvw38R+LL8j7NpFjLdlCceYyqdiD3Ztqj3IryYxc5KK3Yj87/2oZ5P2qv28vC3w0tHafQdBlSyuth+UAfv71wex2qI/96MV+m9vBHawxxRIqRRqFVFGAoHAAFfnd/wS08AXnirxH4++L+uZuL69uHsLe4kHLyyMJ7l/rkxDI9WFfovmvYzOShKGGjtBW+b1Y32FooorxhBRRRQAUUUUAFFFFABRRRQAUUUUAFFFFABRRRQAUUUUAFFFFABRRRQAVyPxb8HJ8RPhd4s8MOoYavpVzZLu7NJEyqfwJB/CuupCMigD+bbw9rF34O8V6bqluDFfaXex3MYbgrJG4YZ9OVr+jjw9rNv4j0LTtWtG32l9bR3MLeqOoZT+RFfgT+1f4K/4V7+0h8RdDWPyoYdZnmgTGNsUrebGP++HWv2L/YU8af8ACdfsofDu+Z981rYf2bID1U27tCM/8BjU/iKiJpLa577RRRVmYUUUUAFFFFABRSZpjTRr1dQfrQO19hScUormNc+JvhPw0G/tXxJpOnFeouryOM/kWFHg74j+G/iCl2/h3WLbWI7VxHM9q+9UYjIGeh/Cs+eF+W6ubvDV4wdVwfKutnb7zqaKKK0OcKKKKACiikoAacCvCPi5+154T+D3ii58P6rp+r3epQorkWsC7GDKGBDM65HOOAeQa94xXxP/AMFEvh4GtvD3jS3i+dGOm3bAfwnLxE/Q+YM/7QrzsdVqUKDqUt0fU8MYLBZjmdPC46/LO6VnbXdfft8xdb/4KPQLuXSPBcsg/wCel3fBP/HVQ/zqT4Pftya54++K2iaDrOmaXpmjajIYBJCJDKsrKfLG5mxgttX7v8VfDlTWV5Np95BdW0jQ3EDrJHIhwVYHII9wRXxkc2xXOpSlontof0LV4FyVYedOjRtJppSbbabWj1fQ/a/72DQOOK8/+BXxNg+LXwy0fxBGVFzLEIruJf8AllOvEi47DPI9iK9B4NfoNOaqRU47M/ljE4eeFrToVVaUW015rQdRRRVmAUUUUAFFFFABRRRQAUUUUAFFFFAEFxClxbyxyKHR1Ksp6EEciv52fFWjt4b8V6vpT532F7NbNnrlHK/0r+isdDX4LftX6D/wjf7SnxKstuxf7dup1X0WWQyKPycV9fw5P95Up90n93/DlRP28+Eevf8ACVfCrwbrO7f/AGho9nd7vXfCjf1rrgMV4b+xDr3/AAkf7Knw5u927y9O+yZ/64yPDj/yHXuVfLYiHs6049m1+JItFFFYgFFFFABRRRQAUUUUAFFFFAH58/8ABXrQ/tHgr4e6xt/49dQurTd/11jRsf8AkGvzCr9ff+Cp+h/2n+zNFdhcnTtctbkn0BSWL/2oK/IKv0vIZ82DS7Nr9f1NFsFFFFfRDPpr/gnDrX9kftbeEoi21L6G8tWP1tpHA/76Ra/agjNfg3+yLrX9gftN/DS63bQ+uW1sT7SuIj/6HX7yDpX55xFC2JjLvH9WRI8R/bW1f+xP2VviRcbtu/S2ts/9dXWL/wBnr8K6/Z3/AIKVav8A2b+yX4kt92Df3dlbfXFwkn/tOvxir2eHY2w0pd5fohxCiiivqii/4f0xta13TtPTO+7uY4Fx6swX+tf0WW0CW1tFFGoSONAqqOwAwBX4D/s7aT/bvx8+HWnldyT+IbBXH+z9oTd+ma/f5eMCvg+JJXqU4+T/AE/yIkOooor44kKKKKACiiigAooooAKKKKAGjrX5d/8ABXfXPP8AiL4C0jdn7Lpk91t9PNlC5/8AIP6V+ooPFfj5/wAFS9a/tT9p77Luz/Z2i2trj0y0kv8A7Vr6DIo82NT7J/5fqVHc9s/4JAaL5Wl/EvV2XPmzWNqjem0TMw/8fX8q/ReviX/gk7ov2H9nzXdQZcPfeIJsH1RIIVH/AI9vr7azxXJm0+fG1H52+5WE9xaKKK8oQUUUUAFFFFABRRRQAUUUUAITiobqRYraR2IUKhOT0AqUnkVx3xh1s+HPhX4s1NW2va6XcyIf9oRtj9cVE5KMXJ9DehTdarCmt20vvZ+RvijVjrviXVtSJJN5dy3Jz6u5b+tZlBOSTRX5RJ80rs/uajBU6cacdkd98AtG/t/40+C7PG5TqkErj1VHDsPyU1+uq4wMHoK/FjRta1Dw9qdvqOl3s+n38BLRXNtIY5EJBBww5HBI/GvVNF/a3+LGhbRD4uuJ0HVbuCKbP4upP6172WZjSwcJRqJu76H5ZxjwpjeIMRCvhpxSjG1pXWt79E/I/VZRSHI//XX5zaN/wUC+Idiyi+sdG1FB1LQSRufxV8fpXf6N/wAFHx8qat4KZR/FLaX+4/gjIP8A0Kvo4ZvhJbyt6pn5PX4Dz2jtSUvSS/Vpn22RQea+YdE/4KB/DvUiqX1nrOlN/E0tssij8Ucn9K73Rv2tPhRrgUQeL7WFvS8jkt/1kUD9a7YYzD1PhmvvPnK/D+bYb+Jhp/8AgLa+9aHsAP4U4HNczonxH8K+JQp0rxFpeo7un2W8jlz/AN8sa6JZo2HDqfoa6lJNXTueJOlUpu04tPzRLRSBge4paozCiiigAooooAKKKKACiiigAooooAKKKKAEHSvxz/4KxeMf+Eg/aVtdGR8xaFo1vbsmeksjPMx/FXj/ACFfsYOlfgF+2H4v/wCE5/af+JOqh/Mj/tma0jfOd0cB8hCPbbGKmRcdz9Bv+CQXgz+yvgx4u8SumyXV9YFspx96OCIEH6bppB+Br74r54/YE8H/APCF/slfD62ZNk17aPqUhxy3nyvKp/74ZB+Ar6HprYl7hRRRTEFFFFABRRRQAUUUUAFFFFABRRRQAUUUUAFFFFABRRRQAUUUUAJXw7/wVR+Ep8T/AAi0nxxZwlr3wxd7Lh1HP2WcqpJ9dsgix6Bmr7i6VzfxF8F2PxF8C694X1IZstXspbOU4yVDqV3D3BII9wK6sHXeGrwq9n+HUaOA/ZK+LA+NH7P/AIR8Ryy+dqX2UWeoEnLfaYv3chPpu2h/o4r2MV+b/wDwTE8aX/w/+I/xB+DOvN5F5BPJdwQseFuYG8m4UepZRGfpGTX6QdOK2zCgsPiJRWz1Xo9QYda+MP8AgqR8L/8AhMfgNaeKbaHffeF75ZmYDJFtMRHIB/wPyW+imvs/pXOfEPwdZ/EPwLr/AIYvx/oer2M1lKQMlRIhXcPcZyPcCsMJWeHrwqdn+AI8x/Yt+KH/AAtv9m/wdq8svm6ha2o029JOW86D92S3uyhX/wCB17iOpr84v+CW3jG98G+N/iL8I9ZJgvLWdr6K3Y42Twv5Fyo9Sf3X4Ia/R3pW+Y0VQxMorZ6r0eoPcWiiivPEfMX/AAUY8Af8Jz+y14jmjj8y70OWHVoRjpsbZIfwikkP4Vzn7APjj/hNP2ZvD0cknmXWjSTaVMc9Njbox+EbxivqPxn4atfGng/XPD94M2mq2M9jMMZ+SSMof0avzn/4JieILnw34p+I/wAO9R/dXdtIt4sBP3Hicwz/AKmIfhXi8UYX69w7Vt8VGSkvR6M7cLK0rH6BDmpFHNMWpB0r+cII9VhTlFNp44rugiQpwGBSAZp1dsEQA5p1Iop6jNdcUSxaGGUb6UUpHyEe1dsIkH5Q/HP/AJLF4z/7C1z/AOhtXD19HfFb9lv4neJPiX4m1PT/AAybmxvNQmngmF9bjejOSpw0gIyD0IzXLf8ADH3xc/6FNv8AwPtf/jtewj+q8uzzK6eCowniYJqMftLsvM8aoyfU17J/wx/8XP8AoUW/8D7X/wCO0o/Y/wDi4f8AmUm/8D7X/wCO1Vmeg8+yh74qH/gS/wAzxqivc7H9iz4q3cgWXRbeyB/invYiB/3wzGvQfCn/AAT41+8kjfxD4jsrCLq0VjG8zkemW2AH35/GqUJPY48RxTkuGjeWJi/R835XPkyONpXVEUu7HAVRkk19h/sufsiXUt9Z+LvG9oYLeIrNY6RMMO7DlZJV7AdQh5J64HB+gvhZ+zB4G+FJiurHTzqGrpyNSvyJJVPqvAVPqoB9zXrQUKuMYrqp0UtWfkvEXHc8dTlhcuTjF6OT3a8l09d/QEG0ABcCsjxh4it/CnhbVtZuT+4sLWW4kOccKpYj9K2QpPevKP2nfD/ijxd8I9S0HwlpzajqOoSRwSIs0cWyHdudsuyjnbtxnPzV2KNk2j8twNOFfFU6VWSjFySbbskr6tv0Py+1XUZ9Z1W8v7l/MuLqZ55X/vOzFifzNVa9n/4Y5+L/AP0KDf8Agfa//HaP+GOvi/8A9Ci3/gfa/wDx2vL9jU/lf3H9awz7J6cVBYqFl/eX+Z7J/wAE8fB6vdeKPE8qcosenwPj1/eSj9Iq+2RzmvJv2X/hjd/Cr4R6ZpWq2otNZkklubyMOr7XZsAblJBwioOCeletn617NKlywSZ/MHE2YLMs2r14O8b2T6WWl162v8xpOCK+f/23vCv/AAkPwNvrxU3TaTcxXigDnG7Y3/jshP4V9B45rn/iD4ZTxp4I13QWxjULKW2BPYuhAP4Eg/hVSp80Wjzcqxf1LHUcT/JJN+l9fwPx4or2c/sc/F7J/wCKRb/wYWv/AMdo/wCGOvi//wBCi3/gfa//AB2vE9jU/lf3H9aLiHKGv96h/wCBL/MqfsqeLh4P+OvhqeR9lveSmwlGcZEg2r/4+UP4V+oi4bnHNfmdp37JPxk0vUbW9t/Cjx3FtKs0bi/tflZSCD/rfUV+lGmvPNp1rLcwG2uGiUywlgxjYjlcjIODxkV2UYySakj8N4+q4LF4ulisJVjNuLT5Wnazur273f3Foikp1BGaJRPy44L46DHwa8b8f8wa8/8ARD1+TVfrp8V9FvPEXwz8V6Vp8H2m/vdLube3i3Bd8jxMqrkkAZJAySBX54/8MffFwjP/AAiTY/6/7X/47XLOLP2rw+zHB4KhXjiqsYNtW5mlfTzPGa2PBv8AyN+if9f0H/owV6Z/wx/8XP8AoUW/8D7X/wCO1p+GP2SvitYeJNKubjwq0cEF1FJI/wButjtUOCTgS+grJpn6liM+yqVGUViYbP7S/wAz9H4xiJPoKdQikRqp6gUVwzjqfyS9xpGKSnEZptcU0UNPFMPFSEcU0jNcckWhhGabT6awrjmihrCm0+mVxTRYjCmHrUh6UxulcU0UhtNIxTqRq4posaelMPSn02uKaKR+PP7fVj9i/ar8ZELtSYWcq++bSIH9Qa+eq+sP+Cl2ljT/ANoyGcLg3ui21wT6kPLH/wC06+T6/wBAeEavtsiwc/8Ap3Ffckjw6qtOXqFFFFfXGIUUUUAFFFFABRRRQAUUUUAFFFFABRRRQAUUUUAFfpF/wSr03y/A3jm/x/rtRghz/uRk/wDtSvzdr9TP+CYWm/ZP2f8AVrkj5rrX53B9VEMC/wAwa/I/FGr7PhypH+aUV+N/0OvDL94fX45p1ItLX8XwR67HKKWigda7YIhjgOKeOKRetLXdBEMUc06kWlrtgiWKop1IBilAya7IIkcBinAYpBzTq7IIzZwfx3A/4Uz41OP+YPdf+iWr8pq/Wf4s6HfeJfhl4p0rTYftN/eabcQW8O4LvkaNgoyxAGSRySBX59j9kH4tkZHhNsf9f9r/APHa9jD6R1P2bgHMcHgqFeOJqxg21bmaXTzPHK3/AAB/yPXh3/sI2/8A6MWvRf8AhkD4t/8AQpt/4H2v/wAdrX8Ifsm/FXTPFui3lx4WMdvb3sMsrm+tjtVXBJwJcngdq6tz9MxOfZVKhOKxMNn9pdvU/R+EYhT6U+kjGI1B6gU4DNNRP5HZ+dv7eH/Ja4P+wVD/AOjJa+c6+0P2tvgB48+JfxRh1bw1oR1LT10+KEzC6hiw4eQkYd1PRhzjHNeKf8MefF3OP+ESb/wPtf8A45VyjK+iP6c4cznLcPlOHpVcRCMktU5JNeqbPGq+8v8Agnnn/hAPEnp/af8A7SSvnMfsefF4/wDMpN/4H2v/AMdr62/Y0+Fvif4W+D9bsvE+mHTLq4vvNijM0cm5PLUZzGzAcg9a2pU5c2qPI41zbL8XlE6WHrxnK8dFJN79kz6FbgcV5p8evgtY/GvwTLpUxW21GHM1jeEZMUmO/fa3Rh+PUCvTgMcUu09q9FU01Zn8+4bE1cHWhiKMuWUXdM/HXxj4N1fwD4hu9F1yzksdQtmw8bjgjsynoynqCODWJX6z/Fb4J+F/jFpP2PX7HfOgPkX0OEngP+y+Dx/snIPpXxp8Qv2DvGfh+eWXwzcW3iSyySkbMILgD3DHYfqG59BXBUws46x1R/R2Scd4DHU1TxslTq9b/C/NPp6P8T5jBKnIOD6itKfxNrF1afZJtVvZrXGPIkuHZMf7pOK6HWfgv480CZo77wfrMO04LrZSPH+DqCp/A1jr4H8Ru+xdA1Mv/dFnJn+Vc3LNdD7yOKwNdKcZxku90zEorv8Aw/8AAP4ieJ5ljsPB+rnd0e4t2t0P/A5Nq/rXvXwz/YB1rUZ4rrxrqcWmWv3msbAiWZvYyEbV/DdVxoTnsjy8fxJlWXQcq1aLfZO7+5XPAfg78Hdc+MviuHSdJiZLZCrXl8y5jto88sfVjzhepPsCR+o3gLwPpvw58Kaf4f0mLyrKzjEa55Zz1Z2PdmJJJ9TS+B/h9oXw30KLSfD+nxafZRjO1B8zt3ZmPLMfUmuiI/KvSp0PZrXc/nbibiern9VKK5aUdl1b7vz/ACG0jKHUgjINPIzSdDSlA+LufAP7Xf7NVz4S1e88aeG7R5NCu3Mt7bxLn7HKTkuAP+WbE5/2TkcAivlqv2dnto7qF4pUWSNwVZXGQwPUEV8ufF/9hnQ/Fk8+p+EblPDl/ISzWTputHPsBzH+GR6KK4p0tbo/buGOOadGlHB5m7cuinvp0T6/P7z4FqW1vJ7KUS280kEg6PExUj8RXq/iz9lH4neEZH83w3NqUCnCz6YwnD+4Vfn/ADUVwd38PfFNixW58N6vbsvVZbGVSPzWuflaP2CjmWX4yP7utGSfmmZeoa1qGrFTfX1zeFehuJmfH5mqddDafDzxVfsFtvDWr3DHosVjK5P5LXoXhD9kn4meLpExoLaRbMcGfU5BEF+qcv8AktSRVzLLsDC9StGCXml+B451Nfbv7G37O9x4fKeOvElqYb6RCNNs5Vw0SMOZWHZmBwB2BJ7jHYfBn9jTw58Ori31bXZP+Ej1uIh4zIm23gYd1Q53Ef3m+oANfRCgKuAMY7Vz1Z6WR+NcU8Zwx1OWCy5vkekpbXXZdbPrfcKawwaeRzTQcivKnE/IxhFJT6ZXHJFoaRzSU4jim1xzRQygjIpW60lcU0UMbpTaeRzTK45q5aPz9/4Kc+ILnxJ4r+HHw70795d3LteNAD995XEMH6iUfjX6M+C/DNt4L8I6J4fsxi00qyhsYRjHyRoEX9FFfm1p0X/C+P8Agp/Cv+v0vwxdbj3EYso8/wDpT/6FX6f1/UuBwv8AZ+T4PB7Pl5n6y1PEry5psdRRRWxzida+Av8AgrB8SZLXwj4P+Hlg7PeazeHULmKLljFF8kSkdwzuSPeKvv32r8w2/wCMpv8AgpkF/wCPvw94RuP95VisT+RVro/k/evXyqC9s609oJv/ACGj77/Z/wDhrH8Ifgz4R8JIirLpunxpcbejXDDfM34yM5/GvQRyKM0d68qc3Uk5vd6iEr4R/wCCrPxWfRfhz4f+H1hITfeIrv7VdRx8k28JG1SP9qUoR/1yNfdxIxX5gWf/ABl1/wAFI3m/4+/C/hKbcP4k+z2TYHsVkuWz/uyV6mVU4+1dafwwTf8Al+I0fdf7MXwpX4L/AAL8JeFWjEd7bWay32OpuZP3kvPfDsVHsor1QCl46UdBXl1Jyqzc5bt3ELRRRUgFFFFABRRRQAUUUUAFFFFABRRRQAUUUUAFFFFABRRRQAUUUUAFFFFABRRRQB+N/wDwVf8ABn/CPftMw6yiYi17R7e5ZwOskZaEj6hY4/zFfTf/AASF8Zf2r8FPFXhuR98uj6z56DP3Yp4lwP8AvqKQ/ia5b/gsZ4Q+0eGvh14pRMfZru602VwOvmIkiA/TypPzNeb/APBH7xh/Zvxg8ZeG3fZHqujLdqCeGkglUAfXbO5/A1HU03ifrNRRRVmYUUUUAFFFFAEMn+rbHpxX5FfFzX/EKePvE2k6jrmpXsdnqVzbhLu7kkGElZR94njAr9d+ufSvyq/a10X+wv2g/F0AXCSzx3Kn13xIx/VjXzeeX9jGS7/mv+Afr3hrKm8wq0ppNuN18mv8zyAknqc19mf8E4daEWseM9JZs+dDbXKL6bWdWP8A4+v5V8Z19HfsE6x/Z3x2S1ZsC/06eAD1IKP/ACQ181ltTkxUG+9vv0P2DjHDKtkeJilsr/c0/wBD9KqKQnFNMqL1cD8a/ST+QRQaDWTq3izRtAi36lqtlYJjO65uEjH/AI8RXCaz+058LtDDfafG2lyFeotZftB/8h7qxnVp0/ikl6s7KOCxOIdqNOUvRN/kj1EUEe1fOOt/t6/DDTFP2SbU9XI6C0siuf8Av6UrgdZ/4KPaVFuGleDLu69DeXaw/oof+dcc8xwtPeovlr+R9BQ4UzvE/BhpL10/Ox9lk/nXn/x28BD4mfCjxHoIUPcXFsz2+e0yfPH9PmUA+xNfG2t/8FEPG14WGmaDo2noennCWZh+O5R+lcFrX7Z3xY1guF8RLYRP/BaWkSj/AL6Klv1rgrZvhJRcNWnpt/mfV5fwDntOtCv7sHFpq8r6p36JniMiNE7I6lWU4IIwQaSpr28m1C8nu7iQy3E8jSyOerMxyT+ZqGvg3uf01Hm5Vzbn1J+wj8YE8HeOZ/COoz7NM10g25c/LHdAYUe29fl9yEFfokhyK/E60uprG6hubeV4biFxJHIhwyMDkEHsQa/Uv9mL4623xq8Bwy3EiL4i09Vg1G3HB344kA/uvjPscjtX2eS4xSh9Xm9Vt/kfz14iZBKlWWa0I+7LSXk+j+ez8/U9oopB0pa+qPxMKKKKACiiigAooooAKKKKACiiigBD0r8V/wDgo7on9j/tbeLpAu2O+is7pR9baNSf++kav2nPevyW/wCCseifYf2g9B1BVwl94fh3H1dJ5lP/AI7sr6Lh+fLjLd0/8yo7n1r/AMEwtb/tX9liwtd27+zdUvLXHplhLj/yLX1qK+Df+CRms+f8JfGmk7s/ZdaW5x6ebAi/+0a+8h0rz8zjyYyovP8APUT3FooorzRBRRRQAUUUUAFFFFABRRRQB87f8FANH/tr9knx9GFy8ENvcqfTy7mJifyB/OvxFr98/wBp/SP7c/Z1+Jdnt3M/h6+ZB6ssLMv6qK/Ayv0DhyV6E49n+aX+RcQooor60o6T4aav/YHxG8Lanu2/YtVtbnd6bJVb+lf0Op8yKfav5wI2KSIwOCCCCK/oq8JasNd8LaRqQOVvLOG4B/30Df1r4biWOtOXr+hMj49/4Kx6p9k/Z70K0U4e78RQAj1VYJyf121+Stfpx/wV91byfCXw403P/HxfXlxj18uONf8A2rX5j17GRR5cEn3b/Ma2CiiivoRnvP7CmlDWP2svh1AV3bL2S4x/1zgkk/8AZK/cmvxk/wCCaOl/b/2s/D0+M/YrK9nz6ZgaP/2pX7N9zX51xFK+Kiu0V+bIluLRRRXy5IUUUUAFFFFABRRRQAUUUUAIelfiJ/wUB1f+2f2uPH0obKQzW1so9PLtYkP6g1+3Z71+B37UeqnWv2jviXdbtynxDfRqfVUmZF/RRX1XDsb4icuy/VFRP1R/4Ju6P/Zn7JPhWYrta+uL25P/AIEyID+SCvqA14t+xlpI0X9lr4bW4G3fpEdxj/rqTJ/7PXtVfP42XPiKkv7z/MTCiiiuUQUUUUAFFFFABRRRQAUUUUAN7CvE/wBsrW/7F/Z68UFW2y3Cw2y+++ZAw/753V7Y3Ar5T/4KHa0bP4VaPYK2GvNUQkeqJHIT+pWuDGy5MNUl5P8AHQ+j4bofWM4w1P8Avxf3O/6H560UUV+Yn9nhRRRQMKKKKACiiigQAkdCRW7o/j3xL4fCjS/EOqacF6C0vJIsf98sKwqKtTlF3TsYVKFKsuWpBNeauesaL+1X8VtBCi28Y3sqjtdJHcZ/F1Y132j/ALfvxK07at3Bo+pr3M1syMfxV1H6V800V1wx2Jp/DUf3nhV+G8nxP8TDRfySf3qzPtTRf+CkFwu1dW8Fow7y2l8R/wCOsh/9CrvNF/4KFeAr4ql9pms6ax6s0KSoPxV8/wDjtfnfRXbTzjFx3d/VI+cxHAOR1dY03D0k/wBW0fsr4I8aaX8RPC1j4h0eV5tMvFZopJI2jYgMVOVYAjkGugAwPrXn/wAAdG/sH4LeDbIrtdNLgeRfR2QM36sa9AFfe0nKVOMpbtI/l7GU6dLE1IUvhUmlfeyel/kPooorU5QooooAKKKKACiiigDK8Ua5D4Z8N6rq9ycW+n2st1Ic4+VELH9BX84d3c3XiPXpp3zPe31yXbHV5HbJ/Mmv3i/bX8U/8Id+yp8TNQD7Gk0iSxDZ6G4IgH/o2vxc/Zh8Lf8ACaftEfDnR2TzIrjXbQzLjrEsqvJ/46rVEjSOx++fgPw1H4N8D+HtAix5Wladb2KbemI41Qf+g1v0gGBilqzMKKKKACiiigAooooAKKKKACiiigAooooAKKKKACiiigAooooAKKKKACiiigD8xP2xrKb9mP8Aba8GfFmwiePStYkju7oRDAdkxDdxj3aFlP1kNfphYXkGpWUF3bSrPbzxrLHIhyrqwyCD6EGvmT/go38JP+Fmfs46rqFtD5mq+GZBq8BUfMYlBWdc+nlsz/WMVP8A8E7vi3/wtH9m7Rba5m83VPDbHRrncfmKRgGFvp5TIue5Rq9vEf7Rg4VusPdfp0K6H0/RRRXiEn5hftCA/swf8FEPDfjyP/RdB8QSw3dyw4QJKDb3efUjmX6sK/TtGDKCOhr4r/4Kn/DAeLPgbp3iy2i33vhe+DyOBki2nxG//j4hP0Br2r9jr4o/8Lc/Zz8Ga5LN51/FaCwvSTlvPg/dsze7BQ//AAMV7eL/ANowlLEdY+6/lt+BT2PbKKKK8QkbjnFfmBfQ/wDCh/8Agp/Mn+o0vxRdbh28wXsef/Sn/wBBr9P85r84P+CrHhm58M+M/hl8SdOXZdQM1k84H3JIZBPB+rS/lXbhqUcVCtg5bVYSj87aGlOXLJM+8AMU+sjwn4gtvFvhjR9cszm01KzhvITnOUkQOv6EVr1/Kk6UqVSVOSs1oe6KOadSLS1vBEscvSlopVrugiRafTR1p1dkEZsUDmnUg6UtdsEIVRT1FNA7U+uyKM2FKBmgDNOrrhEkKUCgClrsjEkAMU4CgDFOAzXXGJLYgGacBilorpjEi4UUoWlrdQAj284r4r/aO/as8dfDL4u6z4d0WSxXT7VYTGJrfe+XiRzk59WNfa/bmvzF/bQwP2iPEmP7lt/6ISubFuVOmnF21P0LgXB4bH5pKlioKcVBuzV1e61/E1/+G6/ieP8Altpf/gIf/iq+p/2RvjD4g+MfhHWdQ8RNbvc2t6IIzbxeWNvlq3Iye5NfmlX3t/wTuGfh94k44/tTr/2ySuHCVJ1KqjJ3P0LjTJstwWUyrYWjGMk46pJPc+sqKdSFa9hwP57G4zSEYp1FYSiFyMjNNIzUhGKaRmuWUS0xpGabTqRhXNKJQ0jNNp9NIxXFOJQ0jNMYVJTSMVySRSGU1hTqQjNcU0aDab0NOprVxTQ0MPWkPSnNSVxzRaGU09aceKQ9K4potDaaRTqRq4popEdIelOPWkrhmi0Mpp606kauKaKR+Zf/AAVP0tofix4S1HHy3GimAH3jnkY/+jBXxPX6Cf8ABV6yGfhrdheSNQiZv/Acj/2avz7r+5fDyr7bhrCy7Jr7pNHjYhWqMKKKK/RjnCiiigAooooAKKKKACiiigAooooAKKKKACiiigAr9df+Cd+nfYf2XNAmxj7Zd3k+fXE7J/7JX5FV+z37Fem/2X+zB4AhxjdZvP8A9/JpH/8AZq/DPF2ry5LSp/zVF+CZ24Re+/Q9vHSlHWkpy1/JUEemLSrSU4dK7oITHL0paKUda7YIzHDpSjrSU5eld0ESLSr0pKdXZFEscopaD0pVrtgjMUDFKBmilUV2wQmOAzTqQDilrrijNigZp1IBilHNdkIksAM06ilrsjEQAU4D0oApwGK6oxIbADFLRQBmumMCQopwGKK2UAPj/wDas/aV8Y/CL4lW+iaA1iLKTT47lhc2/mNvaSRTznphBXjP/DcnxLH8ek/+Af8A9etH9v0Y+Ntn/wBgiD/0bLXzVXhYirUjVlFSP6a4ayPK8TlOHq16EZSau27XZ+iP7Hnx18UfGmXxUviJrRl04Wph+yweX/rPN3Z5OfuLX0qTgj1NfFP/AAThOLnx8P8AZsf/AGvX2y3TpXrYa86KlLf/AIJ+JcW4ejhM5r0cPFRgrWS21in+YlFOIzTSMVo4HyQhGaaRmn0hGa55RGmRkYpKeRTSMVyyiWmMZR3GaYYkP8C/lUpGabXLKJauRCGNf4B+VOAA6CnEZptcc0O4wjtTakYUxhXHNFJjSMim0+mnrXFNFjWFMapDzTDzXFNFIbTD1p9NauOaLGnpTafTK4posQ9qxvFmv2/hLwvrGuXhxaabZzXkxzj5I0Lt+gNbR6V84/t++OP+EK/Zl8RJHJ5d1rMkWlQnPXzG3SD8YkkrryrBPMMwoYVfblFfK+v4CcuWLZ41/wAEpvDNz4l8Y/Ev4kaiu+6nZLFJyPvvNIZ5/wBViP41+kHWvmH/AIJy+Ah4H/ZZ8PTSR+Xd67NPq0wx13tsjP4xRxn8a+nc5Ff0/mE1LEyUdlovRaHhSd2OooorzyTz74+/EmP4RfBvxd4udlWTTNPkktw/Rp2GyFT9ZGQfjXyB/wAEnvhvJB4V8YfETUEaS81i7Gn200vLGOP55WB7hncA+8VWP+CsPxLfTvAfhTwBZSFrvXL03tzHHyxhh4RSPRpHBHvFX1f+zr8M0+EHwT8H+EhGI7jT7BPtIXobh/3kx/GRnr2/93y/zqP8F/wSuh6TRRRXiEnkf7VPxYX4L/AXxb4nSXydQitDbWBzz9ql/dxEeu1m3H2U185f8EqPhMfDvws1vx5exEX3iS78i2dxz9lgJGQf9qUyA/8AXNa4v/gqH46vfG3jT4f/AAc0Im4vbq4S9nt0P355WMNshx0IzKcejqa+9Phn4Gs/hl8P/D3hTTgPsekWMVmjYwXKKAXPuxyx9ya9uf8As2AjH7VR3/7dW34j6HU0UUV4ggooooAKKKKACiiigAooooAKKKKACiiigAooooAKKKKACiiigAooooAKKKKACiiigD5M/wCCnfhL/hJv2TNeu1TzJNFvrTUUAHI/eCFj+CzMfpmvzh/4J4eLf+ER/a68CyO+yC/ln06QZ+95sLqg/wC+9n5V+wv7S3hb/hNP2fPiLowTfLdaFeCFcf8ALVYmaP8A8eVa/Bf4S+Jz4H+Kng/xBv2DStYtL0t6COZWP6Coe5pHVWP6NKKarZUH1FOqzMKKKKACiiigBuK/OT/goDo5sPjTZ3oXCXumRtu9XV5FP6ba/RvPSviL/go/ouD4K1VV4zc20je/7tkH6PXi5vDmwkn2s/xP0LgOv7DPaUf5k1+F/wBD4mrofh9471T4Z+LrDxJozRLqVkX8ozJvT5kZDkZGeGNc9RX5/GTg1KLs0f1ZVpQr05UqqvGSaaezT3R7TrX7Y3xa1rcreKHtIj/Ba2sMeP8AgQTd+tcFrHxa8a6+XOoeLdZuw/VJL6XZ+C7sD8q5Oitp4mtU+KbfzZ5dDJsuw38HDwj6RS/QdJNJM7PI7OzHJZjkmm0UVz3Z6yjGOyCiiikWFFFFABRRRQAV3/wI8Y3/AII+LPhi/sruSzje/ggugjYEkDyKJEYdwRnr3APUVwFSWs72tzFNGxSSNw6sOxByDWtGbp1FNdDhx2Hji8NUoTV1JNfej9sYzuRT6inHBFZfhzVE1nQdPv48GO5t45lx6MoYfzrTr9XTuro/hycXCbi90OooopkhRRRQAUUUUAFFFFABRRRQAV+Z3/BX/R/K1z4Z6oF/19vfWzN/uNCw/wDRhr9Ma+BP+Cu2kib4Z+BNTxzb6vLb59PMhLf+0q9nJ5cuOp/P8mNbnHf8EgNW2al8TNMZs+bFYXKL6bTOrf8Aoa/lX6VnqK/J7/gkrqxt/jv4m08thLrw/JKB6slxBj9Hav1gbtWmdx5cdJ90vyHLcdRRRXhEhRRRQAUUUUAFFFFABRRRQBh+NtLGueDdd04jcLuwnt9vrujZf61/O04w7D3r+j6UZjb6V/Ot4x0z+xfFut6fjb9kvZoMem1yv9K+24alrVj6fqXEyKKKK+3KCv37/Zs1T+2v2ffhveltzS+HbAuf9oW6Bv1Br8BK/cj9hbVf7Z/ZP+HU+7dssXt8/wDXOaSP/wBkr5DiON6MJef6f8AmR8h/8FftQ83xN8NrDP8AqLS9nx/vvEP/AGnX5519yf8ABWzUfN+OfhWxzkQeHklx6F7icf8Asgr4br1snVsDT9P1Y1sFFFFeyM+0v+CUGnfa/wBozWbkj5bbw5cOD6MZ7dR+hav1wr8uf+CROm+b8R/Hl/j/AFGlQwZ9N8uf/adfqNX5jnsr42Xkl+REtxaKKK8AkKKKKACiiigAooooAKKKKAGucIT7V/PB8RNU/t34g+JdRzu+2ancz59d0rN/Wv6D/EWoDSdA1K9JwLa3kmz/ALqk/wBK/nTAaa6AGWd3/Ekmvs+HI61Zen6lxP6A/gTpf9ifBTwDp5G02ug2EBHutug/pXd1n6HYLpWiWFmuAtvbxwjHoqgf0q8a+Om7zb7sgdRRRUgFFFFABRRRQAUUUUAFFFFADVHNfC//AAUe1rzdV8F6Sr/6qK5uXX13GNVP/jrfnX3TnmvzY/b31j+0vjobUNkWGmwwFfQsXf8Ak4rxM4ny4Vru0v1/Q/ReAKHts8py/kUn+Fv1Pm+iiivz0/q3bUKK+1PCH7A+j+Lvh/oGsf8ACSahpmo39jDdTRvEk0aO8YYgD5TgZxyfxrH1z/gnN4ktQf7J8V6bf56fareS3/8AQfMr13lWLSTULr1R8JHjfI3OVOVblabWsX087WPkOivf9a/Yb+K2lBjb6VZ6qB3s71Bn8JNhrgta/Z9+JHh4sLzwVrGF6tb2rTqPxTcK454PEQ3ptfJnu0M/yrE/wsTB/wDbyv8Ade557RVzUdF1DR5vKv7G5spf7lxE0Z/IiqfQ1zOMlue1CrCavCV0FFFFSahRRRQAVZ0yxk1PUrSzhGZbiVIkHuxAH86rV3nwH0U6/wDGbwZZBdytqkEjr6ojh2/RTWtGPPUjDuzhx1ZYbC1az+ym/uVz9btJsY7DTbS2iGIoYljUegUAD+VXTxSLwi/Sl61+r7I/huTcpNsWiiimIKKKKACiiigAooooA+Mf+Crnib+w/wBlxbBXw2sa3a2hUd1VZJj+GYl/Svhr/gmN4Y/4SH9rjw7csm+PSLO8v2GOB+5aJT+DSqfrivo7/gsj4kMekfDPQEbImnvb6RfTYsSIf/Ij/lXF/wDBHbw0Lv4n+PvEG3P2DSIbLd6efNv/APbeoe5ovhP1ZoooqzMKKKKACiiigAooooAKKKKACiiigAooooAKKKKACiiigAooooAKKKKACiiigCnqWn2+rafdWN3Etxa3MTQzQuMq6MCGU+xBIr80f2KNQuf2bP2y/G3wg1OVk0/VZJLa1MpxvkizNayH/fhZ/qXUV+nPFfm3/wAFMvB998Mvix8PfjPoKeTcpPHb3EqjCi5t282At67k3r9Iq9nLJKo6mFltNaeq1Q0fpLSda5/wF4wsfiB4J0PxLpjb7DVrOK9hJOSFdAwB9xnB9wa6AdTXjNOLae6Ecv8AEvwTafEn4f8AiPwtfAfZdXsJrJ2Izs3oQGHupII9xXwd/wAEr/G134X8SfEP4T6zmC9s5zqENsx+5LGwguV+uRDx/smv0ZHNfmF8bv8AjF3/AIKNaB4yT/RdA8STRXdww4QRz5t7rPqQ26XHqVr2sB++pVcK+quvVf5lLsfp9RTVO4A06vFJCvl//go54C/4Tj9lnxBPHH5t1oc8GrQjHQI2yQ/hHJIfwr6fHWsPxv4ZtvG3g3XfD14M2mqWM9jLxn5JIyh/Rq3w1X2NaFTs0wPmL9gHxx/wmv7MvhxJJPMutGeXSpjnp5bbox+ETx19GV+fn/BL/wAR3Ph7xH8R/h3qOYru1kS9SAn7jxuYZ/1MI/Cv0Dr8M4uwKwGd4inFaSfMvR6/qe3SlzQTHjpSjrSUq18xBFsdTh0ptOrtiiWOWlHNB6Uq12wRmOpV60lKvSu6CEx60tA6UV2QRmOA4paKVRXbBEsWlAzSU4DArsgiWKOafSAYpa7YRIYU4DFAGKK64xEFKBmlAxTgtdMYkNjOMc1y2tfCzwf4kv5L/VfC+kajeyYD3N1YxySNgYGWZSTgAD8K60Cj8K1VNPdFQqzpPmpyafk7HCf8KP8Ah83TwToH/gsh/wDiK3/DvhHRPCNvLb6JpFlpMEjb3jsbdIVZsYyQoAJwOtbfOOKMH1zS9nFapGk8TWqK05trs22MK0lSFaaRms3ExTGkZpvSnUEZrmlEsbTSMU6kIzXJKIIjIxSU8imVxzRohpGKQjIpzCkrjmikMpG6U49aSuKaKI2pKcelNrimi0NPWkPSlakrimihh6U2nU2uKSNENbrSU5ulNrimihlB6Up60h6VwzRRG1JTm6U2uKaNENPWkPSlbrSVwzRSPiH/AIKoaQJvhf4O1THNtrDW2f8ArpCzf+0q/NCv1U/4Kaac17+zpaTAZFprttM3sDHMn/s4r8q6/srwtq+04ejH+WUl+N/1PJxS/eBRRRX68cgUUUUAFFFFABRRRQAUUUUAFFFFABRRRQAUUUUAFfuN+znpv9lfAT4dW2NrLoFizD0YwIx/Umvw7Ayw+tfvb4C07+x/BPh+wxt+y6fbwY9Nsaj+lfzt4xVbYbCUu8m/uSX6noYTeTN6nDpTaeOlfzHBHoBTx1pg61IvWu6CJYtOWm05eld0EQLTh0po60+u2CIAdaeOtNWnrXbBEsWnDpTafXbBEBTwM0wdakWu6CIYtKBzSU4dK7IIkWlApBzTq7YIgKeBimqKeBmuyESWKBilopQM12RiQAFLRSgZrrjEVwAzS7aUDNOAxXQok3OX8Q/Dfwt4svVvNZ8OaVqt2qCMT3tnHK4QEkKGZScZJ49zWYfgf8Pu/grQP/BZD/8AEV3Y4FISD71fs09WjaOKrwSjGbSXZs5/w34F8O+D2nOh6Jp+jmfb5v2G1SHzNudu7YBnGTjPTJrdZfQ4p54oxmjkVrIxlUlUlzTbb7vUZjFJTyPWmkYrCUR3GkYpKdTSMVyyiUIRmmMKkppGK5JxGiOkYU7FJXFNGg2mEYNPpG6VxTRSG0win01utcckUhlI3SlPWkPSuKaLQ2mnrTqRq4popEZ60h6U5qSuKaLQymnrTqRq4potDa/Pv/gp94hufEXiX4cfDvTsy3d1I140AP33kcQwfqJR+NfoH3r87raL/hfH/BUG3j/1+l+F7oE9xGLKPd/6U8f8Cr9D4AwiqZs8VJaUYuXztZfmc9eXLC3c/SPwT4YtvBXg7QvD1mMWmlWMFjFxj5I4wg/Ra3aKK/U23J3Z5AmcUe9BFcJ8cfiPB8JfhH4r8XylQdK0+WaFX6PNjbEn/ApCi/jTjFzkoLdgfn9rX/GU3/BTG3sx/pfh3wlcBG/iURWR3OD2Ktckr9HFfp56V+fX/BKD4czNofjb4lakGlvdWuhpttPL99lT95M2e4Z3QZ9YzX6CZr180mlVjQjtBJfPqNi1Bd3UVlbS3E0ixQxIXeRzhVUDJJPYYqbPFfNP/BQX4tD4Vfs2a8ltN5WqeISNFtcH5gJQfOb14iWQZ7ErXmUKUsRVjTju3YR8tfsl20v7UX7c3i34qXkbTaLokkl3a+YMhSQYLNCOxEas/wDvR1+nh9K+Uv8Agm58JP8AhW37Odhqt1D5eqeKJTqspYfMISNsC/TYN4/66mvq33rvzOqp4hwj8MPdXy/4I2LRRRXliCiiigAooooAKKKKACiiigAooooAKKKKACiiigAooooAKKKKACiiigAooooAKKKKAILq3ju7aWCVA8UiFGU9CCMEV/OD400B/CXjTXdFkyJNMv57Ns9cxyMp/lX9Ih6V+B37bXhoeE/2rviZYhdgk1eS9x/18AT/APtWpkaQP26+Cfib/hM/g94H10vvbUtEsrpm/wBp4EZs++Sa7ivnH/gnt4j/AOEl/ZD+H8zPultYJ7Fx/d8q4kRR/wB8hT+NfR1UQwooooEFFFFADDyOK+X/APgoLoZ1H4OWN+i5aw1SJ2b0VldD+rLX1D0FeO/tcaMNb/Z68XQquXigS5B9PLkVyfyU1x4yPPhpx8mfQcPV/q+bYar/AH4r73Z/mflXRRRX5cf2mFFFFAm0twoqa1sbm+mEVtby3ErdEiQsx/AV2OjfBD4geICv2HwbrUqt0drKREP/AAJgB+taRpVJ/CmzjrY3DYdXrVFFebS/M4iivdNG/Yq+LOrkGTw/FpqHo93eRj9FZmH5V3uif8E7fGV0VOq+IdJ09T1FuJJ2H5qg/WuyGXYqe1N/l+Z4FfivJMN8eJj8nzflc+TqK+79G/4Jw6LCB/avjG+uz3+yWyQf+hF673Q/2D/hdpar9rtNQ1Yjvd3rLn/v3sruhkuKlukvV/5XPnK/iJklH4HKfov87H5p1JDby3MixxRPLI3AVFJJ/Cv1k0b9mn4YaGF+y+CtJYr0NzAJyPxfdXd6Z4b0rQ4fK0/TbSyj/u28CoPyAFdsMhm/jml6K/8AkfO1/E+gv4GGb9ZJfkmfkZo/wd8da+V+weEdauFbo62Muz/vorj9a77RP2M/izrBVj4aFjEf47u7hXH/AAEMW/Sv1GESDoo/KlPHbiu2GRUF8cm/uR87X8S8yqfwaMI+t3+qOS+FOgaj4X+G3hvSNVMZ1GwsIbacxNuQsiBcg4GeldfjimjBpc19HGKilFdD8jq1HWqSqS3bb+8dRRRVGYUUUUAFFFFABRRRQAUUUUAFfGn/AAVV0r7f+zTZ3GM/Ytetp8+gMU0f/s9fZdfMX/BSDThf/si+LpMZa0mspx/4FRIf0c135fLlxdJ+aGtz4K/4Ji6r/Z/7VWlwbsfbtNvLfHriPzP/AGnX7JV+H/7Aepf2X+1z8PZc4Dz3EB999rMn/s1fuBXscRRtiovvFfmxy3CiiivmCQooooAKKKKACiiigAooooAawyK/AH9ojT/7J+PvxIswNqw+I9QRR/s/aHx+mK/f81+FH7aenf2X+1N8SIcY3aq8+P8Aroqv/wCzV9Zw5L9/OPl+pUTxSiiiv0EsK/Z3/gmrqIvf2SvDUOc/Y7u9g+mbh3/9nr8Yq/XX/glPqP239mzUIc/8eniC5hA9MwwP/wCz18zxBG+FT7NfqD2Pkz/gqdffav2nI4s5+zaHaxfTLyv/AOz18e19Q/8ABSi++1/tbeKIs5+zWtlF9M20b/8As9fL1erlytg6X+FCWwUUUV6Iz9Iv+CPtl8nxSvCOp02JT/4Ek/8AstfpDX5//wDBIex8v4eePrzH+t1SCLP+5ET/AOz1+gFflWcPmxtT5fkjN7hRRRXjiCiiigAooooAKKKKACiiigDhvjjqP9j/AAX8fX2dv2bQb+bPptt3P9K/BX4f6f8A2x498OWON32rUreHHrulUf1r9yP2tb3+z/2Z/ibLnG7QLuL/AL7jKf8As1fi1+zrY/2j8fvhrakZEviTTkb6faY8/pX22Q+7hq0/60RaP39jGEX6U+kHQUtfEkBRRRQAUUUUAFFFFABRRRQAUh6UtFADDwCfavye/aj1oeIPj940ug24Je/Zvp5SLFj/AMcr9X5m2wyHphSf0r8ZPGer/wDCQeL9c1Tdu+23s9xn13yM39a+Xz2dqUId3f7v+HP2fwyoc2Nr1/5Ypfe7/oY9T2FpJf31vbRDdLNIsaD1JOBUFdx8D9GOv/GDwbY7dyvqtuzD1RZAzfoDXx9GPPUUe7P3/G1lh8NVrP7Kb+5XP1v0TTk0rR7KyiGIoIUiQeyqAP5VfzzmkT7qj2pegr9XStofw3NuUnJ7sXFIUU9h+VOopklS5061vIWjnt4po26q6Ag/ga4zWvgV8PvELM194O0aeRusn2KNW/76AB/Wu9pCPWs5QhP4lc6KWJr0HelNxfk2vyPB9b/Ym+E+sB2j0CXTpG6vaXky/wDjpYqPyrgdY/4J1eEbjcdN8R6xZMegn8uZR+AVT+tfW+BRiuOeAw096a/L8j3qHE2c4b+Hip/N3/O58F65/wAE49btwx0nxhZXh7Ld2jw/qrPXBax+wn8VNLDG3s9N1XHQWl4q5/7+BK/TAUh+tcc8mwktk16P/O59FQ8Qc8o/HNT9Yr9LH5J65+zd8TvD277Z4K1VgvU2sP2gfnHur0H9jnwFqtv+0Nor6npV5YGxhuLkpdW7R/8ALNkH3gO8gr9KsAjkD8qQxorZCgH1rGnk1OlUjUjJ6O+p34vxDxmOwdXCVqMffi43TatdW2dySlpKWvoj8oCiiigAooooAKKKKACiiigD8if+CvHiL+0Pj74b0hG3R6doEbsPSSSeUn/x1Ur2/wD4I7+HPsvwt8e67tx9t1iKy3evkwh8f+TH618if8FJ/EH9u/tgeM0Vt8VhHZ2aH/dto2Yf99M1foP/AMEttA/sf9kzSbvbt/tXU7y8z/exJ5Of/IP6VC3NH8J9d0UUVZmFFFFABRRRQAUUUUAFFFFABRRRQAUUUUAFFFFABRRRQAUUUUAFFFFABRRRQA0jArxb9sL4Tf8AC5v2evFmgQw+dqcVub/TwBlvtEPzqq+7AMn0c17VSFcjFXSqSo1I1I7p3A+Jv+CWPxZ/4S74Mal4Mu5t9/4Wuz5Ksefss5Z0+uJBKPYbRX20Oa/L/wADH/hkb/go5faE2bTwx4rnNvCOkYguyHgx7JOBHnsFav1AHQ16maU0q/tYfDNKS+e/4jYda+Iv+Cqnwv8A+Ep+C2leMbaLdd+GL4CZwORbT4RvykEP5mvt3oK5L4qeBLX4mfDjxL4UvMCDV7Ca03kZ8tmQhXHurYYe4riwlb6vXhU7P8OoI4n9kj4of8Le/Z58GeIZJvOvjZLZ3pJy32iH905PuxXf9GFex9q/Oz/glR47utC1P4gfCnV90F7Y3B1KG2c8o6sILlfwIh4+tfon0rXMKHsMTOK2vdej1B7i0UUVwCPy/mi/4UN/wVAuYv8AUaX4ouiR2EgvY93/AKU8f8Br9El+9XwX/wAFVvDdz4W8cfDL4lacuy6gLWTzAfckhkE8H6vL/wB819weFNftvFfhnSNbszutNStIryE5zlJEDL+hFfC+IGG9p9UzBfai4v1i/wBUenhpXi0a9OXpTacOlflMDqFHWnjrTB1p4612wJY6nL0ptOHSu2BAtOA6U2njrXdBEsdSr1pKcvSuyCIFpw6U2nV3QRAo608daYtPWu6CJY6lA5pKcOldsEQFOAxSDk08DNdsESxQMUtFAGa64xMxAuadtpaK3UBXE20hFOopuAXG0hGacRikrnlEZGRmm1IwphGDXJNFpjWFJTj0ptcc0WNPWmHrUjdKY3SuKaKQ2m06mnrXDNFjWpKcelNrhmixp60ypGqM9a45lIQ9KbTj0ptcM0WNPWmHrUjUxvvGuGZaGnpTacelNrjmUNbrSU5qbXDMsYelNp570yuGZaEam05ulNrimUfO37f1it5+yr4xYrue3ezlT2P2uIH9GNfj3X7V/teaOdc/Zr+IlsBnZpclz/36Il/9kr8VK/q/whqqWUVqXVVG/vS/yPNxS99PyCiiiv3Y4QooooAKKKKACiiigAooooAKKKKACiiigAooooAv+H9POra9ptiBk3NzHCAP9pgP61+/UKhUUAYAAAAr8Lfgdp39r/GjwFYkbhca9YxEexuEBr91FGK/l/xiq3r4Sl2Un97S/Q9HCbNjqfTR1p1fz5A7xR1p60xetPXpXdAhi08dKZT67oEMUdadTVp1d0CRw6U4dKaOlPrtgiGKOtOpq9adXbAkVaeOlNHSn13QRmwp9NHWnV2wRLFWlpF6UtdsESPHSnDpTRT67oIzYU4cUi9aWu2CEKBmngZpoHFPAxXZFGbFoopwGK6oxJEwaNtLRW6gK43bRTqQjNRKAxKYRT6QjIrmlEaIyMUhGRTmFNrkmi0NpD0pT1orimiiM9KbT6ZXDNGiGnrSHpTmpK4popDKRulLQelcM0URt1pKVqSuOaNEMPWkbpTj1pD0rimMjbpSU49KbXDM0Qw9aQ9KcetIelcMykY/irxBbeE/DOr63eHFpptpLeTHOMJGhdv0Br4f/wCCVXhu58UeOPiZ8SdRG+6nK2STEffkmkM8/wCqRf8AfVe1/t9+Of8AhCf2ZPEixyeXdaw8WlQnPXzGzIPxiSStb/gnF4B/4Qf9lrQLiSPy7rXbifVpgRzh22Rn8Y44z+NftnBOG+r5RXxb3qSUV6LVnBiZapH1FRRRX1BwCV8Hf8FX/ia2j/DXw14Es5D9r1+9N3cxockwQY2qR/tSOhH/AFzNfePUV+Yfi/8A4yl/4KXWOkj/AErw94TuFhkHVBFZ5klDD0a4LJ9GFevlcE6zrS+GCcn8tvxGj7t/Zp+GC/B74GeDvCpjEV1ZWCPdgD/l5kzJN/4+7D6AV6djigDAxS9BXlVJOpNzlu3cQYr8yf26NUuv2iv2vPA3wd0mZmtNNkjgujHz5cs+2Sd/fZAqH2IYV+jPjXxVY+BvCGs+IdTfytP0qzlvZ2HXZGhY49+OK/PX/gmt4Uvvix8aviF8aNej8ycTSxW7tyourli8pQ9tkeFx6SivZy1exjUxb+yrL1eiGu5+jWk6ZbaHpVnp1lCtvZ2kKW8EKD5URVCqo9gABV6iivEbvqxBRRRQAUUUUAFFFFABRRRQAUUUUAFFFFABRRRQAUUUUAFFFFABRRRQAUUUUAFFFFABRRRQAV+MH/BVPw5/Yn7Vt1e7dv8Aa+kWd7n12hoM/wDkGv2fr8rf+CxugfZviD8PNb24+2aZcWe718mVXx/5H/WplsVHc9z/AOCSXiL+1P2cNW012zJpmvzoq+kbxQuP/Hi/5V9v1+an/BG3xBusvifojt9ySwvI19dwmRz/AOOp+dfpXTWwS3CiiimSFFFFADMc/SuY+Jeif8JL8PPEmlY3G8064gA92jZR/OupIqOZQ8Lj1UipklKLi+ppSm6dSM1umn9x+JhGCRRW5450ceH/ABtr+lhdosr+4twvpskZf6Vh1+TzTjJpn90UKirUoVI7NX+8+wP2MfgP4B+LHgvVdS8TaS+pajZ6g0Cj7VLGvl7EZflRhzkt+VfV2jfs7fDXQlQ2ngvRw69HmtVlYf8AAnBNfMv/AATg1oLd+NdJdvvJa3Ma/QyKx/VK+4SMj2r7/LKVGWGhPkV/Rdz+WeMsbjqGcYjD+2lyXTS5nazSe17FDT9B0/SYvLs7K3tYh/BDEqD8gKv7FA4UflS4pcDFe0klsfncpym7yd2LRRRTJCiiigApKWigAooooAKKKKACiiigAooooAKKKKACiiigAooooAQ9RXhf7cOm/wBqfsp/EaHGdunef/37kR//AGWvda8v/afsf7R/Zy+J0OMn/hHNQcD1K27sP1Fb4Z8teEuzX5gfjN+yVqP9l/tMfDObON2vWkGf+ukgT/2av3oHSv59fgZff2Z8a/AF5nH2fX7CXPptuEP9K/oJHKivp+I1+9py8n+ZUh1FFFfIkhRRRQAUUUUAFFFFABRRRQAV+J3/AAUTsfsP7X3jrAwkwspV/Gzhz+oNftgeor8cP+Cntj9k/ap1CXGPtWl2cv1whT/2SvpuHnbFtd4v80VHc+TKKKK/Rywr9Tv+CSl/v+D3jKz3Y8rXRL/33BGP/ZK/LGv0s/4JF32/w38S7POPKu7GXH++kw/9krws7V8HJ9rfmB8s/wDBQG7+2ftd/EGTOds1rH/3zaQr/Svnmvbf21Lv7b+1N8R5M5xqjR/98qq/0rxKvRwS5cNTX91fkCCiiiuwD9Yv+CSlp5fwD8T3OOZfEkqfgttbn/2avuGvjf8A4JWWn2b9me5kxj7Rrt1J9f3cK/8AstfZFfkmZO+Mqepm9wooorzRBRRRQAUUUUAFFFFABRRRQB4H+3de/wBn/smfEWUHG6yji/77njT/ANmr8nP2OrH+0P2oPhpFjO3WYZf++Dv/APZa/Uj/AIKM3X2b9kHxuM4Mr2MY/wDAyE/yBr80/wBgm0+2/tb/AA9jxnbdTyf9820rf0r7fKfdy6tL1/JFrY/cIdKWiiviCAooooAKKKKACiiigAooooAKKKKAOd8dyXsPgzXW063kur1bGcwQxDLu+xtqqPUnAFfkjrXwu8ZaAXOpeFdZslHV57GVV/Mrg1+xoPpTTEjDlQfwrycdgI43lblax9vw3xTV4c51TpKana9209L+vfsfia0bIxDKVI4II6V7p+xRon9sftC6DIV3R2UU9yw+kbKD/wB9OtfpPrHgvQfEKldU0Ww1FT1F1bJJ/MGsXw38IPBng7XTrGg+HNO0fUWiaFprKARZQkEjC4HVR27V5VHJXRrRqc6aTT2PuMw8RaePwFbCvDuMpxcU7ppXVuyZ2opaSlr6s/EAooooAKKKKACiiigAooooAKKKKACiiigAooooAKKKKACiiigAooprnCN9KAP5+v2s9c/4SL9pr4n3obev/CQXkKN6rHK0an8kFfsl+w7of/CPfsnfDO127fM0pbvH/XZ2mz/5Er8OPG8134j8ba9qv2eZvt2oT3O7yzzvkZs/rX9A/wAFNF/4Rv4O+BtJ27PsOhWNttxjGyBF/pURNJbHa0UUVZmFFFFABRRRQAUUUUAFFFFABRRRQAUUUUAFFFFABRRRQAUUUUAFFFFABRRRQAUUUUAfAf8AwVb+Fstz4V8KfErTEaO+0O5+wXc0XDLDId0Tk9gkgIHvLX1n+zv8UYvjN8F/Cfi5GVp9QskN0qdEuU+SZfoJFbHtitL41fDi2+Lnwq8UeELraE1axkgjdxkRy4zE/wDwFwrfhXxT/wAEq/iPc6YfG/wn1gtBf6ZctqNtbSn5kwwhuU9triI49WavbX+04C32qb/8lf8AwSuh+htFFFeISfmF8WB/wy3/AMFItG8Ur/ovh/xPPHdTt0Ty7nMNyWPfbLulx/u1+nYO5c18Of8ABVn4Yf8ACRfCDQ/GltFuu/Dl95U7gdLa4wpJPtIsQH+8a+iP2U/if/wt/wDZ/wDBniWSXz76WxW2vWJyTcxfupSfTLIW+jCvbxn7/C0sR1Xuv5bfgN7HrtFFFeII+Xf+Cj/gL/hN/wBlvX7iOPzLrQbiDVogBzhW8uQ/hHLIfwrK/YD8c/8ACbfsy+Glkk8y60dpdKmOc48tsxj8Injr6Y8deFrfxv4K1/w7d4+y6rYT2MuRn5ZI2Q/o1fnf/wAEu/ElxoOvfEb4e6jmK7tZUvktyfuOjGGf9fJH4V5nEWH+ucP1bb0pKXyejOvDytKx+glOHSm04dK/A4HpDl+8KcvWmr94U9a7YEsWnDpTacOld0CBR1p69aYOtSLXbAhi04dKbTh0rvgQxR1p1NHWnV2QJHL0p46UwdKeOld0CGLTqaOtOrugSOWnr0pi08dK7oGbAdKeBimr1p1dsESxQM07pSLS12RjckKaRinUh6VUogNph6U+mt1rhmikIelMannpTG6VxyRSG009adTT1rhmaCHpTD0p56U09K4ZjQykbrS0jda4Zmg09KbTj0ptcUykI1RnrUjdKY3WuGZaEplPplcMyxGpjU9ulMauOZaEplPplcMyhGptOam1wzLGnrTKeetMrhmWhD0ptOPSm1wzKOF+Odk2pfBXx/aIMtPoF/EAO5a3cf1r8LTwa/f7WbCPVdLvbKYZiuYXhcezKQf51+AUqlJXUjBDEGv6X8HK16OMpdnF/emv0PPxa1ixtFFFf0ceeFFFFABRRRQAUUUUAFFFFABRRRQAUUUUAFFFFAHr/wCyJpv9q/tLfD2HGduqRz/9+wX/APZa/a4dK/Hr9gHTv7Q/ap8IMRuS2S7mYfS1lA/VhX7CKciv5H8XKvNnFGl2pp/e3/kerhV7jfmOXrTqaOtOr8VgdYq1IOlRrUg6V3QIYU+mU+u+BDFWnU1adXbAkdT6ZT67YGbFWnU1adXdAQ4dKfTB2p9dsDNir1p1NXrTq7oEMcOlKOtIOlKvWu6BLHr1p1NXrTq74GbFWloHSlHWu2AmPHWnU1etOrtgjNiqKWgdKUda7YIligYpaKK61HQQhGabT6aetYzQDWFJStSVxTRQwjrTKkPWo645loRqSlbpSVwzLGnrTD1p560w9a4ploQ9KbTj0ptcEyxp60lKetJXDMojbpSU49KbXFMtDW60h6UrdaSuGZQw9KbTj0ptcUzRDW60h6UrdaQ9K4plI/Pr/gqF4juNf1/4c/DzTsy3d1K968AP33kYQwfr5w/Gv0R8C+F7fwR4M0Hw7aY+y6TYQWMWBj5Y41Qfotfm8Iv+F8f8FQLSD/X6X4YulJPURiyj3nP/AG88f8Cr9Ph1r+kcJh/qOU4TCdeXmfrLX8DyK0uaTHUUUUzA4r4zfEK3+FPwr8VeLbgrt0nT5biNH6SShcRp/wACcqv418U/8Eofh9Pd2fjn4m6oGmvdTuf7Mt7iT7zAES3DZ7hmaLn1Q10H/BV34nHQfhV4f8EWsuLvxDfefcIp5NvBg4I95GjI/wBw19KfsvfDAfB74DeDfC7xeVeW1is16uOftMv7yUH1w7sPoBXtr/Z8vb61H+C/4I+h6vRRSV4gj4t/4Kk/Fr/hDfgjZeEbSXZqPim7EcgU4ItYSryH8XMS+4LV7B+xh8Jf+FN/s7eFNGnh8nVLqD+09QBGG8+bDlW90XYn/AK+MPigf+Gt/wDgotpnhZD9r8L+F5ltpx1jMVqTJc7v9+XMWf8Adr9QEXCgDpXt4v8A2fC0sN1fvP57fgN7DqKKK8QQUUUUAFFFFABRRRQAUUUUAFFFFABRRRQAUUUUAFFFFABRRRQAUUUUAFFFFABRRRQAUUUUAFfnl/wWK0L7R8Ofh9rG3P2TVLi03enmxBsf+Qf0r9Da+Nf+CrOgPrX7LqzxxNK+na5aXI2rkjKyxf8AtWk9io7nyz/wSB1z7J8dfFulM2FvPD7TAerR3EIA/KRvyr9bz0r8WP8AgmHd3Ojftb6DC8MsSahYXtsSyEA4haXH/kKv2nPSlHYctxaKKKogKKKKACkIyCKWigD8nv2qdEGgftAeMrZVwsl0Lke/mRrIT+bmvNNP0e/1ebyrGyuLyX+5bxM7fkBX7A6h8NPCuq65Jq994c0u81SQKGvbi0jeUgDAG8gngAVvWmnWtjEI7e2ihQfwRoAB+Ar5WeSe0qym52Tbe3/BP2zC+JH1PB0sPHD80oxSbcrJtJK+zPhH9hbwN4v8KfFS7vNT8OarpulXWmyQm4u7R4U3743XlgM/dYfjX3yOvtSBAvQAfhSivewmGWFpezTufmWeZvPPMY8ZUgotpKy8h1FFFdh4AUUUUAFFFFABRRRQAUUUUAFFFFABRRRQAUUUUAFFFFABRRRQAUUUUAFcf8X7L+0/hP4ztMZ+0aLeRY/3oHH9a6+szxPafb/Deq22M+dayx4+qEVUNJID+enwfe/2Z4w0W7Bx9nvoZc/7sgP9K/onj/1a/Sv5xEYx3KspwVfIP41/Rpp04vLC2nXpJErj8QDX2PEa/hP1/QuRaooor4wgKKKKACiiigAooooAKKKKACvyN/4Kv2vkftIaPJj/AF/hu2fPuLi4X/2Wv1yr8pv+Ct9ps+NHhG5x/rNBEef924lP/s1fQZE7Y2Poyo7nwrRRRX6aWFfeX/BLvxOPDyfEsFtvnHTT+X2r/Gvg2vpH9j3xOfDq+LQGx532T9PO/wAa4MfD2lCUfT80I4b9rC4+0/tLfE185xr94n/fMrL/AEryevRv2j5/tH7QvxNl7P4m1Ij6fapMV5zW2FVqEF5L8igooorpEfsl/wAExrfyf2VNKf8A566leP8A+RNv/stfWNfMH/BNy28r9kXwk+P9bPfP/wCTUq/0r6fr8gzDXFVP8T/Mze4UUUVwiCiiigAooooAKKKKACiiigD5P/4Kb3P2f9lLV0zjztRs0/8AIu7/ANlr4D/4Jx2wuP2vvBb4z5Md9J/5JzL/AOzV90f8FTLjyf2YlT/nrrdqn/jsjf0r4s/4Jm2/nftX6I+M+VYXj/8AkIr/AOzV9vl+mU1n6/kWtj9l6KKK+IICiiigAooooAKKKKACiiigAooooAKKKKACiiigAooooAKKKKACiiigAooooAKKKKACiiigAooooAKKKKACiiigAooooAKKKKAGeWv90flT6KKACiiigAooooAKKKKACiiigAooooAKKKKACiiigAooooAKKKKACiiigAooooAKKKKACiiigBOpr8wPjyp/ZM/4KD6D48hBtfDfiSZLy6I4TZNmG8B9SGJmx6stfp/ivjv/AIKefCX/AITz4Br4mtIfM1PwpdC7yoyxtpMJMB9D5bn2jNerllVQr+zn8M1yv5/8EaPsJHDqGUgqRkEd6d1r5/8A2Gviz/wt79m/wxfzzedqmmR/2RfknLebCAqsT6tGY3Puxr3/AKV51anKhUlTlunYRx/xe8A23xT+GHijwldbRHq2nzWquwyI5GU7H+qttb8K+If+CUvj650xvHnwt1XdBe6dcf2nBbyH5kORDcL7bWWHj1Y1+h5NfmH8Q/8AjFv/AIKU6Zry/wCi+HvFVwlxMeieXd5inLH/AGZw0mPZfx9fAfvqNXCvdrmXqv8AMpH6e0UgORmlrxCRDzxX5gLF/wAKG/4Kg3cH+o0vxPdNg9BIL2PeAP8At5wP+A1+nx9K/N3/AIKpeHLnwn8QPhj8S9NXZdwlrNpgMbZIJBPBn675P++a7sLSWKjVwktqkZR+dtDSm+WSZ9804dKyvDGvW3irw3pWtWbbrTUbSK7hb1SRAy/oRWqOlfzM4OnOUJKzR7I5fvCnL1pg609etdMCWOpw6U2nDpXbAgUdakWox1p69a7oEMdTh0ptOXpXbAkUdadTR1p1d0CBw6U8dKYtPXpXdAhi06m04dK7oMkctPHSox1p6mu2DM2Op1NpQa7IMkcDinUylBxXZGRI6kY0mTSUSkAU1+9KTUckixIWdwqgZJJwAK5JspDj0pjdKqtrNkP+XyD/AL+L/jTDrFkf+XuD/v4P8a4pNGypT/lLdNPWlVg67lbcPUU08VxzYEF5dxWFtLcTyJDDEpd5HYKqqBkkk9ABXzdqP7e/w7s7+4gjtNZu1ikZFnht02SAHG5cuDg9RkA+1eeftq/tGmdrj4e+HLr5Adur3MTdT/zwBH/j/wCC/wB4V8Z14tfEOMuWB+z8McD0sdhPreZXSl8KTtp3fr0P0GH/AAUA8AY/5Bmu/wDgPF/8cr0X4RftBaX8abm4GhaHrMNlb8S6heQRxwK39wMJCS3sAcd8V8efs5/sm6n8U5rfXPECTaX4VBDLxtlvR6Jn7qer9+2eo/QPw54a0zwjo9rpOkWUNhYWqbI4IF2qo/qe5J5J5NYqU5K8j57iTB5HlknhsBedXq73iv8AN/kah6U2nHpTa5pnwCEamN1p7VGetcMy0FMp9MrhmWI1RnrUjVGetcMy0FMp9MrimUI1NpzU2uKZY09aZTz1plcEy0IelNpzdKbXFMoY43Kw9q/BPx9pLaB468RaY67WstRuLcr6FJGX+lfvaetfh5+0naGy/aD+JEZGM+Ib5wPZp3Yfoa/fvB2q1i8VS7pP7nb9Tixa0TPN6KKK/qc8wKKKKACiiigAooooAKKKKACiiigAooooAKKKKAPrH/gmfp3279o2WbGfsei3M2fTLxJ/7PX6uDpX5l/8EsNN834q+L7/AB/qNGEGf9+ZD/7Tr9Mkr+L/ABRq+04ilH+WMV+F/wBT18Mv3Y8dadTR1p1flsDpFWpB0qNakHSu6BDCn0yn13wIYq06mrTq7YEjqfTKfXbAzYq06mrTq7oCHDtT6YOlPrtiZsVetOpo606u2BLHDpSr1pB0pR1rugQx69adTB1p9d0GQxV6U4daaOM1BNqFtbvtlnijbGcO4BxXdBiUXLSJcXrS1QGtWP8Az+Qf9/B/jVi3vre6JEM8cpHXYwOPyrsgyZU5rVxJlBI6de9PFNziuP8Air8TdJ+Evgq98Q6vJiKAYihU4e4lP3Y19yfyAJPANdinGC5pPRBRo1MRUjSpRvKTskurZh/GX9ofwp8D47I661xPdXhPlWdkivLtHVyGZQFzxnPJ6ZwceWH/AIKF/D3tpev/APgNF/8AHa+FviT8Q9W+KPjC+8RazN5t3dN8sYJ2Qxj7saDsoH58k8kmqngzwTrXxB8Q22i6BYS6hqFwcLHGOFHdmPRVHcngV85UzivKo40Vp001P6Bwnh9luHwcauZTamleTvaK/wCG7n31Y/t+eBdTvYbW00TxHdXM7iOKGG0jZ3YnAUASZJJ7V9GaPqEuq6VbXctlPp8kyBza3W3zIs9m2swz9Ca8U/Z1/ZY0X4MWkeo6gsereK5ExJelcpb5HKQg9B2LHk+wOK95wQfavew7ruHNXau+i6H41nf9lxr+zypPkW8pO9/RdEKe1JQeaKU2fPjT1qOnE8U2uObNEI1JSt1pK4ZsoYetNPWnUyuGZaA9KbStSVxTLGnrSUHrQelcMyhh6U2lbpSVxTLQ1utJSt1pD0rhmUMPSm049KbXFI0Q01leJ9etvCvhrVtavG22mnWkt3M2cYSNCzfoDWoa+d/2+vHP/CEfsx+JhHJ5d1rBi0mHnr5jZkH/AH6WSt8twjx2Oo4aP2pRX46/cJvlTZ4f/wAEq/Dlz4s8ffE34laku+6mK2azEffknkM8+PoUi/76r9IgK+XP+Cb3gL/hCP2W9CuZI/LuteuZ9WlBHOGby4z+McSH8a+oia/o7MJqWJko7LRei0PFerHUUhrj/i54+tvhb8MvE/i262mLSNPmugjHAkdVOxPqzbV/GuCKc5KK3Yj88/iOf+GpP+ClGl+H1/0rw94WuEt5h1Ty7TMs4Yf7UxaPPutfp2owAK/PH/glN4CudUk8e/FHVd097qFx/ZsFzIPmckia4b33M0PPqpr9D69fNJKNSOHjtBJfPqNi1578e/idB8HPg74r8YTMofTLF3t1fo9w3yQofrIyD8a9ABr8+f8Agqv8S7i4sPBnws0gtNf6tcjUbq3i++6gmK3THfc5kOPWNa5MDQ+s4iFN7X19FuCJf+CUvwxmGieMPifqqtLf6zcnT7WeXl2jU+ZO+e4eQqPrEa/QEDiuE+Bvw1t/g98I/Cvg+3C/8SqxjimdOkk5+aZ/+BSM7fjXeUY6v9ZxE6nRvT0WwMWiiiuIQUUUUAFFFFABRRRQAUUUUAFFFFABRRRQAUUUUAFFFFABRRRQAUUUUAFFFFABRRRQAUUUUAFNIBHIz9adRQAwIoOQoB+lPoooAKKKKACiiigAooooATFLRRQAUUUUAFFFFABRRRQAUUUUAFFFFABRRRQAUUUUAFFFFABRRRQAUUUUAFFFFABRRRQAVHKMxODyCDUlMk+430prcD+crUbf7Hqt1B08qZk/JiK/oY8AXH23wL4duCcmXTrd8/WNTX8/PjiD7J431+Hp5eoTp+UjCv3z+DM/2r4ReCJs58zRLJ8/WBDX2vEOtOjL1/QuR2dFFFfEkBRRRQAUUUUAFFFFABRRRQAg6V+Xv/BXi32+Pfh9P/f024T8pVP/ALNX6hDpX5of8FgLfbrXwxnA+/b6gmfo0B/9mr3MkdsdD5/kVHc/Oyiiiv1EsK9B+FGv/wBh/wBqc483yv03/wCNefVLDcPBu2HG7k1Mo80bMDtPjvL53xu+IMnXf4g1BvzuJK4auv8AjBJ53xa8ayf39avW/Od65CopaU4+iAKKKK1A/bH/AIJ2x+X+x74B/wBoXzfnfXFfSI6V88/sAReV+yL8PV9YLlvzu5j/AFr6GHSvx3G64mp/if5mbFooorkEFFFFABRRRQAUUUUAFFFFAHxZ/wAFYZfL/Zw0Zf7/AIktl/8AJe5P9K+S/wDglzF5n7UUTf3NHu2/9AH9a+qv+CtMmP2evDUf97xPA35Wt1/jXzB/wSri8z9pm6b+5oF03/kSEf1r7bB6ZPU+Za2P18ooor4kgKKKKACiiigAooooAKKKKACiiigAooooAKKKKACiiigAooooAKKKKACiiigAooooAKKKKACiiigAooooAKKKKACiiigAooooAKKKKACiiigAooooAKKKKACiiigAooooAKKKKACiiigAooooAKKKKACiiigAooooAKKKKACiiigArJ8UeHrLxd4c1XQ9SiE+n6lay2dxEf4o5EKsPyJrWopptO6A/NH/AIJ2eIr34J/tF+P/AIL65KVNxJL9mDcB7m2ZslR6SQkvn0jWv0tIzX5nf8FBNDvPgN+0/wCAfjPosJCXkkT3ITgSXFsVV1Y9hJAVX32tX6P+Htcs/E2g6dq+nzC4sL+2jureZejxuoZWH1BBr2cySq+zxUftrX1WjKfc0ulfCn/BV34YnXvhX4e8cWsRN14evvs87qORbz4GSfaRIwP+uhr7r61xPxn+HsHxW+FXinwjcBcatp8tvGz9I5SuY3/4C4VvwrhwVb6viIVOz19Ookc/+zD8T1+MPwG8HeKnl828ubFYrxieftMWY5ifTLox+hFerYr89v8AglD8Q57ax8dfDLUy0N7plyNSt7eT7ygkRXC47BXWLj1c1+hANVj6Kw+JnBbX09HqgYtfLf8AwUh8A/8ACbfsta5cxx+ZdaDcwatEAOcK3lyflHK5/CvqTua5/wAfeFbfx14I1/w5d4Ntq1hPYyZGcLJGyE/rWGGq+xrQqdmmI+bf2B/HP/Cb/sx+GBJJ5l1o5l0mbnp5TZjH/fpo6+ih0r8+/wDgl14muNE1j4i/D3UMxXVrMl8luTyroxhn/XyRX6CL0r8Y4rwf1HOa9NbN8y9Hr+tj2KbvBMUdaeOtMp1fNwZox9OHSm0q12wZmOp460ynDpXdBksfSrSUDrXZBkD6cOabSrXdBkDh1p461HT+tdsGSx9KppoOaWu2DIHU8GmdaUHFdsJEskBzS0wGnA5rpjIhocGpcim0VupiHZFIWpKRm2gmhzAjmlSGJnkcIiglmY4AHqa/Pv8Aa2/anfx9d3PhDwrclfDkL7Lu8ibH25wfuqf+eYP/AH0eemM637Xf7VD+I3uvA/g+6b+yVJi1HUYT/wAfJ7xIR/yz9SPvdB8v3vkaOCSWRUSNndiAqqMkk9hXzePxrlelTenVn7zwXwpTpKOZ5ilfeMX0/vPz7L5i28FxeTxwQRyTzysESKMFmdjwAAOST6Uwsykgkgjsa/QH9kr9luPwFZQ+LfFNqG8SXCZtrSQZ+woR1I/56EHn+6OOua5T9rv9lTzRd+OPB1p+95m1LTIV+/3aaMDv3ZR16jnOfOeDqKl7S/yPq6XGmV1M0eAsuTZT6OXb07PuZ37Iv7VR0/7J4G8X3ebZsRaZqMzf6vssLk/w9lY9Oh4xj6o+LreL5PBN1B4Gggl125HlRzzyhEt1IO6QZ6sOw9SCemD+SW1gehr7c/ZF/anbUVtPA/i+6P2vAi03Up2/1w6CKQn+LsrHr0POM7UMQ5L2c36M+T4s4Yhh6n9r5fFSSfNKG69bLp3R5LP+xH8VbmaSWa2sZZZGLO73oLMTyST3NesfAf8AYebR9UXWPiCLe7ML5t9JgffGxH8crfxD/YHB75HFfY/QU3np+tJ0YRdz43F8b5vi6Dw94wT/AJU07eTu7fIZFCkEaxxKqRqAFVRgADsBTqcelNrGbPhd9RG6U2lPWkrhmyhp60ynE9abXHNloQ9KbTm6U2uGbKGt1ph6089aYetcUy0IelNpx6U2uKbKGt1pKU9aSuGZY096ZTj0ptcMy0I1NpzU2uGZQ01+NH7cGlJo37U3jyCP7r3EFx+MlvFIf1c1+yx6V+Rv/BRPS2sP2oNbnIwL2ztJwfUCFY//AGma/Z/COryZ5Ug38VN/enH/AIJyYte4vU+Z6KKK/sA8oKKKKACiiigAooooAKKKKACiiigAooooAKKKKAP0C/4JQ6dmb4k37D7q2ECH6+eW/ktfoUvSvh7/AIJXad5Pw28aX+P9fqscGf8AciB/9qV9wrX8L+IVX23E2KfZpfdFI9qgrUkLT6ZT6+EgbCr1p60wdaetd0CGLTx0plOHSu2DJHL1p1NHWnV3QZA4dKeOlRr0p69K7YMhjh1p1MHWn13QZIq1IOlRr1p612wZDFp9Mpw6V2wZA5aWmjrTq7YMkcPeng5qIZK471wHxq+MukfBXwlJquot513JlLOxRsPcSY6D0UcFm7D1JAPbFqKuyqFCpiasaNJXlJ2SRT+PXx10j4IeFGvbpludXuAyWOnhsNM/qfRBkZP4DkivzG8aeN9Y+IPiW913W7x7u/uX3OxOFUdlUdlA4Aqz8RPiBrfxQ8VXeva5cNPeTnCoMiOKMfdjQdlH+JOSSa6j4C/AvVvjd4sSxtw9rpFuVa/1ArxEn91fV25wPqTwK86rVqYiSjHY/pbI8lwPC2BlisZJe0teT7L+Vf1ds82aC4S3S4aOVYJGZElKnazAAkA9CRuGR7j1rqPhh8UNc+E3iy117RLgxyx8SwMT5U8ZPzI47g/mDgjkV+lniL9njwdrvwvj8DjTUttMgjxayxAebBL/AM9A3dySSSfvZIPWvza+LPwn1v4P+LbjQ9YhJAy9vdIp8q4izw6n+Y6g8VdWhVw1pxfz7M0ybiPLeJlVwlWmovX3X9qPf/NdD9Pvg/8AF3RPjL4Rg1vR5cSDCXVo7DzLaXHKN/Q9COa+cP2lvgl8Xvjf4zaSCzsoPDliWjsLV70Akd5XH95sfgMD1J+Vfg/8W9c+Dfi2HWdIcyRNhbqyYkR3MWeVb0PcN1B/EH9Rfhf8TdF+LPhO117RJjJbyjbJE4xJBIPvRuOzD9RgjIINe1RrQx1P2dR2a3t1Py3NMuxHBeP+u4KKnCV+VtX5b9N1r2fY+DtL/YO+Jd3qMEN2mm2Vq7gS3BuRJsXudoGT9P5V9u/Br4H+G/gr4fWw0eDfeSAG6v5gDNcMO5PZR2UcD6kk+hjgelKK7sPhaOGfNBa+Z8xnHFOZZ3BUsTJKK6RVk/XXUdupCc0UV1uZ8iFNJzQTmmk4rnlIpIQnNJRSE1yzkWhKQ9KWmsa4psaEPSmU5jTa4ps0QjUlB5pD0rimykNpD0paa1cM2UhrUlB60VxzZohp6008ClpGrhmykNPSm0rUlcU2Whjda/Pz/gqL4luNc1r4c/D3T8y3V1K988AP3ndhDB+vnCv0Dr86p4v+F8/8FQLG2/1+l+GLpMk8iMWUZkIP/bxkf8Cr77gTDKrmrxMl7tKLl87WX5mNeVoH6QeAvCtv4G8E6B4dtcC20mwgsY8DGVjjVAf0roKSjua/SW3Jts8kK+HP+CrHxQPhz4P6L4LtZdt34lvvMnQHrbW+HIP1kaEj/dNfcZr8w/i2f+Go/wDgpDovhVP9K8P+GJ47WdeqeXbZnuQw7bpC0Wf92vXyunGVf2k/hgnJ/Lb8Ro+3/wBlL4YH4P8A7P8A4M8NyQ+TfR2S3N4pGGFxN+9kB9drOV+iivXOooCgDFKBivKqTdWcpy3buIa7BQSeAK/MH4Ng/ta/8FENY8ZSf6V4Y8MzNeWzHlDFbkRWmPQtJibHs1fZH7bPxb/4U7+zl4q1WCbydUv4f7K08g4bzpwV3L7qnmOP9yvK/wDgl78JP+EJ+BFx4ru4tmpeK7o3CswwwtYiUiB+rea3uHFezhL4bCVMQ95e6vnv+BS2Ps2iiivEJCiiigAooooAKKKKACiiigAooooAKKKKACiiigAooooAKKKKACiiigAooooAKKKKACiiigAooooAKKKKACiiigAooooAKKKKACiiigAooooAKKKKACiiigAooooAKKKKACiiigAooooAKKKKACiiigAooooAKKKKACiiigAooooAKa/3G+lOpG+6aAP56fi1F5HxV8ZR9Nms3i/lM9fup+zxN5/wC+G8nXf4b01vzto6/Db44xeT8avH0f8Ac1+/X8rh6/b79mOTzf2c/he3/Us6aPytox/Svts+1w9F/wBbFvY9Oooor4kgKKKKACiiigAooooAKKKKACvzd/4LCx/8kpk/7Cin/wAlP/r1+kVfnR/wWCjzpXwvk/uz6iv5rb/4V7WTf79T+f5Ma3PzTooor9TNAooooA6n4qtu+J/i4+ur3Z/8jNXLV03xOOfiR4rPrqt1/wCjmrmain8C9ACiiirA/cP9gtdv7JPw8H/TrMf/ACZlr3+vA/2EBj9kz4ef9ecv/o+SvfK/HMZ/vFT/ABP8zIWiiiuUAooooAKKKKACiiigAooooA+G/wDgracfAnwsPXxHH/6TXFfN3/BKMZ/aT1Q+nhy5/wDR9vX0b/wVuP8AxY7wmP8AqYU/9Jpq+dv+CT/P7SGs+3hq5/8ASi2r7bDf8iafz/MtbH640UUV8SQFFFFABRRRQAUUUUAFFFFABRRRQAUUUUAFFFFABRRRQAUUUUAFFFFABRRRQAUUUUAFFFFABRRRQAUUUUAFFFFABRRRQAUUUUAFFFFABRRRQAUUUUAFFFFABRRRQAUUUUAFFFFABRRRQAUUUUAFFFFABRRRQAUUUUAFFFFABRRRQAUUUUAfO37efwk/4W3+zb4ltoIfN1XRlGs2WBlt8IJdR6lojIoHqRXF/wDBM34s/wDCwf2fItBupvM1TwpcGwYMcsbdsvAx9gC6D/rlX1vNCk8TxyKHRwVKsMgg9jX5jfs3SP8Asp/t+eJPhzcsbfw94hleytQ5+Ta/7+yb3OD5X1dq9vDf7RhKlDrH3l+pXQ/T+kpaK8Qk/MLxaP8Ahlr/AIKXWWqD/RfD3iy4WaQ9EMV7mOUt7LcBn+iiv074xXwd/wAFYPhk2r/Djwz48s4z9r0C9NpcyJwRBPjaxP8AsyIoH/XQ19R/s1/ExfjD8DfB/isyCW6vrBFuyD/y8x/u5v8AyIjfhivaxv8AtGGpYnqlyv1W34Dex6hSUtFeKI/L62j/AOFD/wDBUC/tf+PfS/E90+D0EgvYxIAP+3jA/wCA1+iy9TXwL/wVQ8PXPg/4i/DD4maauy6hzatKONslvKJ4c+53yf8AfNfdHhrXbbxN4d0rWbNt9pqFrFdwt6o6BlP5EV8Vx5h+f6rj19qLi/WL/VHpYaV4tGrTh0ptKtflsWdTHjkU4daatLXbBkMfSrTQc0o4rtgyWSL0paaDinV2RZmxwORSg4NNBxTq7YMljJ547eIyzSLHGvVnOAPxqsNf07eP9Ot8f9dV/wAa8n/a95/Z48V/7tv/AOlEdfmJuf8Avn862dbkdrH6Hw3wiuIMLPEe25OWXLa1+id913P2W/t/Tf8An/t/+/q/40v/AAkGm/8AP/bf9/V/xr8aNz/3z+dG5/75/OrWMt9k+t/4hlH/AKCv/Jf+CfswPEGnDpfW/wD39X/Gnf2/pv8Az/23/f1f8a/GXc/98/nRuf8Avn861WYNfZ/EX/EMo/8AQV/5L/wT9mh4g00f8v8Abf8Af1f8acPEOmH/AJfrb/v6v+NfjHuf++fzo3P/AHz+darM2vsfj/wBf8Qxj/0FP/wH/gn7Of8ACQaeR/x/W2f+uq/41btryG6j8yGRJl6bo2DD8xX4sbn/AL5/Ov0h/YSY/wDCirfnP+nXH/oQrsw2OdefLy2PlOJOC1kGDWKVbn1Sta29+t32Povf82MU1yGyCAc8EGk3cZFcx4/+IOifDPw5c63r96lnZQjr1aRuyIvVmPYD+QJr0ZVEldn5rSpTrTVOlFuT0SW7ZsnQtMHWwtsevlL/AIVz/iHxJ4K8FKs2s32jaRjlWupIoue2N2CT9K+D/jF+2r4u8eXE9l4clk8L6JkhPIbF1Kvq8g+79Exjpk1883d5cahcyXF1PJczyHc8srlmY+pJ5NeNVx8Iu0Fc/ZMs8PsdiKaqY6t7O/2Vq/nrZfifqVeftWfCuxco/jCyYj/nijyD81U06y/ak+Fmpt5cfjHT1J7T7oh+bqBX5W0VxvH1H0R9L/xDXL7aVp3+X+R+wGg3nhDxTb/adGl0nU4O0to0cq/mua1/7C01CCtjbKRzkRL/AIV+Omk6zf6Dex3mm3tzYXcZyk9rK0br9GUgivp/4K/tya34eubfTPHO7WdLOEGoIgFzD7sBxIPybvk9KqOKjPSSsfLZrwFmGEpurg6vtUuj0l8tWn+B98MSKTrWb4f8Qaf4o0m21PTLqK9sblBJFPC25XU+h/p2rRzjNOUj8klGUG4yVmitdaja2jKs9zFCSMgSOFz+dVxrmnd723P/AG2X/Gvh7/goQzDx34ZwSP8AQH/9Dr5R3P8A3z+dcE562P1rJuBFmuBp4x4jl5le1r21tvdH7G/25p//AD+2/wD39X/Gg69p2P8Aj+t/+/q/41+OW5/75/OjcfU/nXO9T2/+Iax/6Cv/ACX/AIJ+xTa7p/8Az/W//f1f8ab/AG5p/wDz/W//AH9X/Gvx33n1NG8+prF079S/+Iar/oK/8l/4J+wza3Yf8/1v/wB/F/xpP7b0/wD5/rf/AL+r/jX49bz6mjefU1i8NfqP/iGy/wCgr/yX/gn7B/25YN0vbcn/AK6L/jVvrX4+6Qx/tWz5P+uT/wBCFfr7bf8AHvF67RXm4mj7G2t7nw3EnDn+r8qUfac/Pfpa1reb7kjdqSlPWmnpXjzZ8chtJ/DS0jVwzZaGNSUp60lcU2Whp60h6Up601ulcM2Uhp6V+Xf/AAVEtfL+O3h+cKAJfD0IJA6kXFx/Qiv1EbpX5yf8FV9GEHij4f6rxm5s7u29/wB28bf+1q/TvC+sqfElKL+0pL8L/oYYlXps+EKKKK/ts8UKKKKACiiigAooooAKKKKACiiigAooooAKKKKAP1T/AOCZGnfYv2eb2fGDd67cTZ9QIoU/9kr64H3q+bv+CfWnfYP2WvC8pGDdT3k5/wDAmRP5IK+kR96v8/eLa3tuIMZL++19zt+h7tJWhH0HU4dKbTlr5uDLFp460ynDpXdBksfTlptKOtd0GQOp9Mpw6V3QZBWl1Szt5THNcwRSDqrSAEfhSLr2n/8AP7b/APfxf8a/OD9sBtv7QPiXBONtt/6Tx141vPqa96nhbxUubc/W8BwCsdhKWK+sW54qVrbXV7bn7Df23p//AD/W/wD39X/GnjXNPH/L9b/9/V/xr8dt59TRvPqa6Vh7dTv/AOIbL/oJ/wDJf+CfsSNd0/8A5/rf/v6v+NO/t3T8/wDH9b/9/V/xr8dN59TRvPqa3ULdSf8AiG0f+gr/AMl/4J+xv9uaf/z/AFv/AN/V/wAaUa7p/wDz/wBv/wB/V/xr8cdz/wB8/nRuf++fzrZOwf8AENF/0Ff+S/8ABP2Si1ixnmWOO6hkduAqyKSfwzV4HNflZ+zUxPx18G8n/j+9f9k1+qKn5RiuqnK5+bcSZCsgxMaHtOfmV72t1a7vsPBGc1DdWFrelTPbxTlehkQNj86lyAME9K+bP2hP2w9M+GU1xoHhqOLWfEcfyyyMc29o3o+DlnH90EY7kEYrs9ooq7PEy7LsXmVdUMHByl+S7t9EfQdxpej2sbSzWtnFEoyzPGgAHqSRXF6j8ePhh4TZ4pPFei27qfnitpkcg+6pk5r80fHnxa8XfEu7efxFrl3fIW3LbF9sCf7sYwo+uM1yFZPGW+FH7FhPDmc4J47Eu/aK0+97/cfqUv7W3woMmweLrfPqYJQPz24rc0r4xfDbxtLFFb+I9D1CZv8AVwyzxiTn0RsH9K/JmgHFUswkt0juqeGuDS/cV5p93Z/kl+Z+zEWh6RKoK2NowPQiJf8ACrlrZ29iri3higB5IjQLn8q/J74bfH3xx8KrmJtE1qdrJDzp10xmt2HpsJ+X6rg+9fe/7Pv7UWhfGq3FjMo0jxLEm6SwkfKygdXib+Ieo6j3HNeph8ZTqvl2Z+b5/wAI5nk8HVcvaUlu1fT1XT11R7pmmPKIkLsQqgZJJ4FG7jNc18SXI+HviT/sHXH/AKLavQc7K58DSp+0qRh3aRsf8JDp3/P9bf8Af1f8aD4g07/n/tv+/q/41+MZdsn5j+dJuf8Avn868T+1H/J+P/AP3KPhlFpP61/5L/wT9mz4h03/AJ/7b/v6v+NJ/b+mf8/9t/39X/Gvxl3P/fP50bn/AL5/OoeZN/Z/H/gFf8Qxj/0FP/wH/gn7MnxBpv8Az/23/f1f8ab/AG9pn/P/AG//AH9X/Gvxo3P/AHz+dG5/75/Osnj2/s/iP/iGUf8AoKf/AID/AME/Zc+INN/5/wC2/wC/q/403+39M/5/rf8A7+r/AI1+NW5/75/Ojc/98/nWLxd+g/8AiGcf+gp/+A/8E/Zq3voLwsYJo5wvXy3DY/KpzwOK+N/+CdeW07xrk5/e2v8A6DJX2LySc9KfPzK5+T5zlyynH1MEpc3JbW1r3Se3zFppPNKTim1yTZ5CCmk5pScCmMa4pMpCUh6UtNauObNBKaetOplcM2NDT1pD0paRulcc2aGX4l1228L+HNU1m8bZaafay3czeiIhZj+QNfC//BK/w7c+L/iJ8TfiXqS77qbFosx53STymebHuNkf/fVe6ft7+Of+EH/Zj8UeXJ5d1q/l6TDz97zW/eD/AL9LJVr/AIJueAP+EJ/Zb0S6kj8u61+5n1WUEc4ZvLj/AAMcSH/gVfs3BmH+r5TXxb3qSUV6LV/5HBiJbI+p6KKK+kOE5P4p+OrX4ZfDnxL4qvcG30iwmvChOPMZUJVB7s2FHua+Ff8AglT4Gutf1b4gfFbV8z3t9cHTYblxy7swnuW/EmHn613P/BVX4of8Iv8ABXSvB9tNsvPE18DKgPJtoMO3/kQw/ka94/ZF+F//AAqH9nnwb4fki8m/+xi9vVIw32ib966t7qW2fRRXtw/2bL5S61Hb5L/gj6HstFFZ+uavaeH9Hv8AVL+ZbaxsoHuZ5n6RxopZmPsACa8RK7shH5yf8FH/ABPffGD49fD74LaFJvkjlie4VeVFzcsFTeP9iIb8+kpr9EvCHhmx8F+FdI8P6ZF5OnaXaRWdvH/djjQKv6AV+cn7BWj3f7QX7V/jz4y6xCzW9hJLNaiTny57gskSA9xHArr7fJX6Z5r28yl7KNPCL7C19XqxvsLRRRXiCCiiigAooooAKKKKACiiigAooooAKKKKACiiigAooooAKKKKACiiigAooooAKKKKACiiigAooooAKKKKACiiigAooooAKKKKACiiigAooooAKKKKACiiigAooooAKKKKACiiigAooooAKKKKACiiigAooooAKKKKACiiigAooooAKRvumlpG+6aAP5+/2gF2/Hf4jD08R6j/AOlMlftj+yu279m34Yn/AKlyw/8ARCV+KX7Q42/H34lD08S6l/6VSV+1P7KJz+zX8Mf+xesv/RK19tnn+6Uf66FvY9Yooor4kgKKKKACiiigAooooAKKKKACvzv/AOCv658O/DQ+l1fD/wAchr9EK/PL/gr8P+KX+Gx/6fL0f+ORV7GT/wC/U/n+TGtz8yaKKK/VTQKKKKAOn+KK7fiX4sHpq12P/IzVzFdZ8WV2fFPxivTGsXg/8jPXJ1FP4I+gBRRRVgfuL+wa279kv4eH/p0mH/kxLXvo6V8/fsDPv/ZH+Hp/6dpx/wCTMtfQI6V+OYz/AHmp/if5mQtFFFcoBRRRQAUUUUAFFFFABRRRQB8M/wDBW5f+LGeFD6eIkH/ktPXzj/wSibH7SOrD18N3I/8AJi3r6S/4K2Jn4CeGH7DxJEPztrj/AAr5p/4JTuE/aV1Ef3vD1yP/ACNAf6V9vhf+RLP5lrY/XiiiiviCAooooAKKKKACiiigAooooAKKKKACiiigAooooAKKKKACiiigAooooAKKKKACiiigAooooAKKKKACiiigAooooAKKKKACiiigAooooAKKKKACiiigAooooAKKKKACiiigAooooAKKKKACiiigAooooAKKKKACiiigAooooAKKKKACiiigBO9fnb/wVP8Ah7d+H9V8CfFzRd1vqGn3C6fcXMY5R1YzWz/gwlGT/siv0S715h+0n8K0+NPwQ8W+E9itdXlkz2Zb+G5j/eQnPb51UH2JrvwFf6viIze2z9Hoxo3vhF8QbP4rfDPwz4us9oh1exjuSinPlyEfvI/qrhlPutdjjivgr/glN8VJNT8CeJPh1qLst7oF19stIpOGEEpIkQD/AGZQSfeUV96jtUYyh9WxE6fRPT06A9Dg/jn8Oofi38IfFnhCVVJ1XT5YYS/RJgN0T/8AAZFRvwr43/4JP/EWb+wfGnw31FmivNJuxqVtBL99Uf8AdzLjsFdEP1kNfoJ1r8w9WP8Awy1/wUxguh/ovh7xbcB2/hUxXp2sT2Crcgt9EFd+B/f0KuGe9uZeq3+9Aj9PaKSlrxBHyx/wUk8Bf8Jr+y3rd1HGZLrQLqDVYgBzgN5cn4COVz/wGqv7BHjn/hOP2Y/C/mSeZdaR5mkzc/d8pv3Y/wC/TR19H/EDwpb+PPAviHw3d4+zatp89jISM4EkbIT+Gc1+ev8AwS38T3Gjal8RPh/qGYbq0mS/S3Y8q6kwz/kRCK83iHD/AFzIKlt6UlL5PRnXh5WlY/QMdKXoaatOr8Ggz0h/Q06mA5FOB4rsgzNjlNOplPrtgxCg08HIqMHFPBxXZFkMdTgc02gHFdcJEHkf7WNncaj8AfFNvawSXM7rBiKFCzN+/jPAHJ4r82P+EJ8Rf9AHU/8AwDk/wr9g2AYYYAg0ghjBHyKPwrdxU+p97w9xbUyDDSw8aSnzS5r3t0Sts+x+Pv8AwhPiL/oA6n/4Byf4VS1LQtS0cRm/0+6shJkIbiFo92OuMjmv2QMSZGI1P4V8c/8ABRRAlj4JwAMy3XT6R0SoqMea5+jZHx1VzbMKWClQUVO+vNe1k3tbyPiiiiiuY/Xi3p2kX2sStHYWdxeyKNzJbxNIQPUgCr//AAhPiL/oA6n/AOAcn+FfR3/BPhVf4la+GGR/Zn/tVa+/PKQY/drj6V30cKqseZs/JeION6uSY+WCjQUkknfmtur9mfjt/wAIP4j/AOgBqf8A4Byf4V+hv7EWm3mlfBG3gvbWazmF7OfLnjKNgsMHBr33yk/55qfwpQAgwoAFd9CgqMuZM/NeIOMqmfYRYWVFQ1Tve+1/JdyDUtRttI0+5vruZLe1t42mlkc4VEUZZifQAE1+W37RXxxv/jZ42muw7xaDZs0WnWp4Cpn/AFjD++2AT6DA7V9b/t3fEebwp8M7bw/aSmO61+UxuVOCII8NJ+ZKL7gtX55Vz42u2/ZrY+28PMjgqTzWsryd1DyS0b9W9PRMKKK9j/ZO+Hdt8RvjNplrfxC40+wjfUJ4mGVcJgIp9RvZMjuMjvXmQg5yUUfr2YYynl+EqYqptBNv5dPmL4D/AGTPiN4/0uLUrXSotOsZlDwzalMIjIp6EJgtg9QSAD2zWZ8S/wBmvx58K9PbUNY0pZtMUgPe2TiWKMn+9j5lHTkgDnrX6pqojjCqAABjFVNS0611bT7izu4UubaeNopIpF3KysMFSO4INek8NTS0ep+Aw8Rcx+sc84R9nf4Ve9vW+/yPxmorrvi34L/4V58SvEPh5Sxisbpkh3dTEfmjJ99rLXI15bVnY/oXD1oYmjGvB3jJJr0auj6K/ZA+Ps/w38Ww+G9VuCfDeqzBF8w8Ws7cKw9FY4Dfgexz+iqncAw71+MAODkda/Uf9mP4iP8AEv4PaLqFxL5uo2qGyu2JyTJHgbj7su1j/vV0Qm2rM/C/EHJIUJQzKircztL16P59fkfOv7fGgapq/jjw49lp13eoli4ZreBpADv6HAr5c/4QnxD/ANAHU/8AwEk/wr9gSgfG4An6U3y4/wDnmv5VjJ63PLyjjqrlWChg40FJRVr3tfW/Y/ID/hCfEP8A0AdT/wDAST/Csm5tZrK4eC4ieCZDh45FKsp9CD0r9k5IY9pyi/lX5Y/tIDHxy8YgdPtx/kKyTu7H6TwzxZUz/EToSoqHLG9736pdl3PNqKKKo/SDTs/C+s6jbJcWmk31zA+dssNu7q2Dg4IGOtTf8IV4g/6AWpf+Akn+Ffoj+x7Gh/Z48MEoCc3fUf8ATzLXshijA/1a/lXn1MTyNqx+L47j+thMVVw6oJ8knG/NvZtX2PyU0rwZ4gXVLMnQ9RAEyEk2kn94e1frRB8tunrtFL5MWfuLn6U415mJr+2tpax+f8Q8RS4glTlKnycl+t73t5LsJSNS008mvImz5NCU09adTD0rhmykNoPSikauKbLQ2kalpp5NcU2WhrcV8Ff8FWdOaXQPh3fAfLDc3sJPu6xEf+izX3o3NfHX/BUOySb4EaBc7MyQ+IYVDeitb3Gf1C/lX23ANb2HEuEl3k196a/Uyrq9Nn5eUUUV/ex4QUUUUAFFFFABRRRQAUUUUAFFFFABRRRQAUUUo5NKTsmxn7Rfsdad/Zf7Mvw/hxjdp/nY/wCujs//ALNXs46V5/8AAPTv7J+B3w+syMNDoFirD/a8hM/rmvQF6V/nJnFX22Z4ip3nJ/e2z6CKtFD6VetNXpS1xQYMfSrSUo612wZLH/w0tItLXdBkMfSr3pq0td0GQz86/wBrTwvrGofHrxHcWmlXtzAy2+2WG3d1OIIwcEDFeP8A/CFeIP8AoBal/wCAkn+FfrmY1flkBP0pRBGP+Wa/lXu08ZaKjbY/U8Dx7VwWFpYaNBPkio35t7K19j8i/wDhCvEH/QC1L/wEk/wrGIKkgjBHBBr9jJ4ozBL8i/dPavx91b/kJ3f/AF2f+Zr0KNb2t9D9F4Y4lnn8qsZU+Tk5et73v5LsVaKKB1rpPu27K5rxeDtfnjSSPRNRkjcBldbWQgg9CDin/wDCE+If+gDqf/gJJ/hX6qfDCJG+HPholF/5Btt2/wCma11YhjIHyL+VTdH4bW8R61KpKCw60bXxP/I/Mf8AZz8J63Z/G7whPcaPfwQJe5eSW2dVUbTySRxX6ep9wVEIY85CKCO4FOllWKJ3YhVVcknoBXTB2PzriDPJ8QYiFeVPksrWvfrfsu589/tffHyT4V+GE0TRp9niTVkYJIp+a1h6NIPRiflX3yf4a/OmSRpXZ3Yu7HJZjkk+td18b/iFN8T/AIn65rryF7aScxWqk8LAnyxgemQMn3Y1wlRUnzM/obhXJaeTYCCa/eSScn59vRbBXQ+B/h/4h+I+srpfh3TJtTvCNzLHgLGv952OFUe5Irnq/TP9kL4dWfgf4OaRdrAv9paxEt/czEfMwcZRfoEK8epY96qjD2krMfFGf/2Bg/a04805O0U9r73fkj5OuP2GfihDYG4S102eQDP2eO8AkPtkgL/49XiHiPw1qnhDWLnStZsZ9O1C3bbLb3CbWX0PuD1BHBHSv2QOenevlL9vv4dW+qeCLDxdDEq32mTLBNIF5eCQ4AJ/2X24/wB5vWuurh4qPNHofnvDvHeLxmOhhMfGPLN2TSaafTq7p7HwTV3RtZvfD2q2up6bcyWd9ayrLDNGcMjg5BFUqK8/4T9xnCNWLhNXTP1U/Zz+M9v8aPh9b6m+yLVrY/Z9Qt04CSgfeA/usMEfiOcV2fxDjafwF4iijUvI+nzqqqMkkxtgAV+e37FfxHk8E/GG102WUrpuur9ilUn5RLyYWx67vl/7aGv0oGGzkV9HQrOrT13P5P4oylZFmrjTXuO0o+l9vk1b0Px0PgfxHk/8SDU//AOT/Cj/AIQfxH/0ANT/APAOT/Cv2J8iP+4v5UeRH/cX8q4fqUf5j7ReJlZJL6sv/An/AJH423/hnV9KtzPe6Ve2kAIHmT27oufTJFZtfo5+3Uka/AyYqoB+3QdB/tGvzjrgr01Slyp3P1PhrO5Z9g3ipU+T3mrXvtbyXcKmsrG51K5S3tLeW6uHztihQuzYGTgDk8A1DXs37Hqq37RPhIMMjN1wf+vWWsoK7SPazHFvA4Otikr8kXK3eybseZ/8IT4i/wCgDqf/AIByf4Uf8IT4i/6AOp/+Acn+FfsL5Kf3F/KgxJ/cX8q6XRS6n4t/xEut/wBAy/8AAn/kfIv/AAT+0bUNH07xkt/Y3NkZJbYoLiJo92FfOMjmvrrpk01UWL7q4z6UvSk3yqx+XZtmDzbG1MbKPLz20vfZJb/ICc0lFITiuSUjyxCc0wnNKTSVyTZaCmUrGkrjmyhD0pjU4nJphOTXFNloKaetKTim1yTZR+f3/BUfxPcazqnw6+H2n5murqZ797cHlnZhDB+ZMwr9Cvh/4Vt/Angfw/4btMfZtI0+CxjI4yscaoD+OK/OG+T/AIX1/wAFP9OtOZ9L8MXUYJPIQWcZlIPt9oyv/Aq/T4V/RmEw/wBRynCYXry8z9Zank1pc0mL0paQ9RXMfEzxtafDn4f+IfFF8R9l0iwmvXUnG/YhYKPckAD3IqoxcmordmB+dXxxP/DUX/BRjw/4Mj/0rQPDc0VpcKOUKQZuLrPoS26LPqq1+nQGAAO1fnT/AMEr/BN34p8T/ET4tawDPe3k50+G4YfflkYT3LfXJh/76NfowDmvXzSSjOGHjtBJfPdjYV8mf8FKfi1/wrr9nW70W1m8vVPFU402MKcMIB887fQqAh/6619ZivzC/aknk/ao/bx8K/DK0dp9C0GRLK62H5QB+/vXB7EIoj/3oxUZZSjPEKc/hh7z+X/BBH1b+wF8Jf8AhU/7Nvh5LiDytV10HWbzIwcygeUp7jEQj47HdX0fjNRW1vHaQRwxIsccahURRgKAMAAdhU1efXqOvUlUlu3cQtFFFZAFFFFABRRRQAUUUUAFFFFABRRRQAUUUUAFFFFABRRRQAUUUUAFFFFABRRRQAUUUUAFFFFABRRRQAUUUUAFFFFABRRRQAUUUUAFFFFABRRRQAUUUUAFFFFABRRRQAUUUUAFFFFABRRRQAUUUUAFFFFABRRRQAUUUUAFFFFABRRRQAUjfdNLSN900Afz+/tBtv8Aj38SG9fEmon/AMmZK/a39lRcfs2fDEf9S7Y/+iVr8Tfj2/mfHL4huOjeItQP/kzJX7bfsuJ5f7OHwwH/AFLWnn87dDX2+ef7rR/roW9j1KiiiviCAooooAKKKKACiiigAooooAK/PH/gr83/ABTPw2Hrd3p/8chr9Dq/Oz/gsA2NB+GS9zc35/8AHYP8a9nJ/wDfqfz/ACY1ufmfRRRX6oaBRRRQB2nxri8j4yeO4+mzXb5fyuHri67/APaCi8n48/EiPGNniTUVx9LmSuArGjrTj6IAooorYD9t/wDgnpL537IHw/b0jvF/K9nH9K+i6+af+Cckwk/Y/wDBC5/1b36/+Ts5/rX0tX49jf8Aean+J/mZvcWiiiuMQUUUUAFFFFABRRRQAUUUUAfE/wDwVmj3/s6aA39zxNbt/wCSt0P618rf8EspfL/addf7+h3S/wDj0R/pX1t/wVXg879mqxf/AJ5eILV//IU4/rXx3/wTCn8j9qewTP8ArdLvE/8AHQf6V9tgtcnqfMtbH7H0UUV8SQFFFFABRRRQAUUUUAFFFFABRRRQAUUUUAFFFFABRRRQAUUUUAFFFFABRRRQAUUUUAFFFFABRRRQAUUUUAFFFFABRRRQAUUUUAFFFFABRRRQAUUUUAFFFFABRRRQAUUUUAFFFFABRRRQAUUUUAFFFFABRRRQAUUUUAFFFFABRRRQAUUUUAFJS0UAfl9r/wDxiN/wUht9QH+ieFvFkwkc/dTyLxtsmewWO4Utj0QV+n45FfD3/BVP4THxP8JNI8cWcJa+8M3fl3DqOfss5VST67ZBFj03NX0D+yb8Wf8AhdHwB8JeJZZvO1I2otNQJOW+0xfu5CfTcV3/AEcV7eMX1nDUsSt17svVbfgN7XPYO1fBP/BWH4ZvqHgTwp8QLFCt3ol4bG5lj4YQzfMjE+iyIAPeWvvevPfj58N4/i78G/F/hF0VpNT0+SO33dFnUb4WP0kVD+FcOCrfV8RCp0vr6PRgiH9nf4lx/GD4KeD/ABaHWSfULBDdbeguE+SYfhIr16RivgH/AIJPfEiS48J+Mfh3fs0d5o14L+2hl4YRyfJKoHYK6An3lr79B6UY6j9XxE6a2vp6PVA9A71+YNhH/wAKG/4KfajZ8waX4mupAD0Di8jEqge32jC/8Br9P+lfm1/wVN8P3Pg34l/DD4macm26izatKOAslvKs0Ofc+Y//AHxTwtJYqFbBy2qQkvnbRl05cskz77p9ZfhzW7bxN4e0zV7Nt9pf2sV1C3qjqGU/kRWkpr+ZXF06jhLRo9kcOKdTacDmt4sTH0qmmg5pa7ISMx9KDTQc0tdkZCZIDmlqMGng5rqjIhocDinUylBxXVGRI4HBr44/4KKc2Hgn/rpdfyjr7Gr44/4KKf8AHj4J/wCut1/KOtnK8WfZ8G/8j3D/AD/9JZ8T0UUVyn9XH1T/AME9/wDkpev/APYN/wDaq19996+A/wDgnz/yUrX/APsG/wDtVa++s816tCVoH8tcdr/hcq+kfyJN1G6mZNBY4ro5z8/sfnd+3n4jbVfjLDpofMOmWEcez0dyzk/iGT8q+ba9d/azumvf2g/F8jHOJoUH0WCNf6V5FXj1nzTbP7B4corD5Rhqcf5U/m1d/iwr60/4J52SSeNfFF2R88NlHGD7M5J/9AFfJdfYv/BOqPdq3jeTH3YrQfmZf8KdHSaPN4zdsixDXZfi0j7eLUh6UUhau9zP5SPzR/bSs1tvj/rcijBuILeRvr5Sr/7KK8Mr6D/bmi2fHWdv7+nwN+rD+lfPlebU+Jn9f8Nyvk+Gf9yP5BX2h/wTy8RMY/F2hu/yK0F3EnuQyOf/AB1K+L6+mv2Arto/i5qtvn5JdIkYj3WWLH6E1KdjzeMqKrZJXv0s/uaP0DpCcUE4ppOKxlI/lZDXPBr8sP2kP+S5+Mf+v5v5Cv1OPQ1+WP7SH/Jc/GP/AF/N/IVNN3bP1rw6/wCRjV/wfqjzaiiitz+hT9K/2PP+TePC/wBbv/0plr2VjxXjP7Hpx+zv4X+t1/6Uy17Ka+dxD99+rP5Azn/kZ4n/ABy/9KYtMPNOJxTa86bPIEJ4ptKetJXHNliNTGpxNMrimykFNPWnHgUyuKbLA9KY1OamNXDNlob3r5h/4KM6MdU/Zl1O5AyNO1C0uT7Zk8r/ANq19Pd68G/bksm1D9lnx5GoyVht5fwS6ic/+g19BwtWdDPsHNf8/I/c2k/wIqq8Jeh+ONFFFf6Inz4UUUUAFFFFABRRRQAUUUUAFFFFABRRRQAU5Bl1HvTa1vCOnf2x4q0awxu+1XkMOPXc4H9awxE1Toym9kmxrc/d3wnp39keFtHscbfstnDDj02oB/StYdajThAPanCv81as3UrTm922z6NLQlHWlptOrSDJY4dKWmrzTq7YMhjwadUamng8V2wZDHDg06mU8HIrtgyRy9KWmA4p9dsGSNuP+PeT/dNfj3q3/ITu/wDrs/8AM1+wUx/cS/7pr8fdW/5Cd3/12f8Ama9zBO6fyP2bw3+PFf8Abv6lWgdaKB1r0z9tl8LP1w+F5x8OvDH/AGDbb/0WtdUDgmuV+F3/ACTrwz/2Dbb/ANFrXUA4JrlUveP4txS/fz9X+ZJ0Jrz74/8AiE+Ffg54t1KN/LlWwkijf+68g2KfzYV35OAa8N/bUuzB+z9rkYOBNNaofp56H/2WuiEjqymisRmOHpS2lOKfpdXPzX6miiiqP7KSsrAv3hX7C+BbJdO8F6FaIMJBZQxKPYRqP6V+Pif6wfWv2T0ePydJtI/7sSDH0Arpou1z8R8S5WhhY+cv0/zLoOGryL9rS1W+/Z98WowyFhikH1WVGH8q9dHNeYftMRed8CfGa+lg7flg/wBK7Oa8Wj8fyh8uY4d9px/9KR+VlFFFeUf2cti9oeqz6HrVhqVvxcWlxHcRH0ZGDD9RX7G6Tfx6npdrdwndFPEsin1DAEfzr8ZK/W74LXjX3wi8G3D8vLpFq7H3MKZr0MLK10fh/iXRTjhqvX3l+TO43UZNMyaMmu1zPwux87/t1/8AJDJv+v6D+Zr85K/Rr9ur/khs/wD1/QfzNfnLXmYh3mf0p4d/8imX+N/kgr2b9jz/AJOK8Jf711/6Sy14zXsv7Hv/ACcV4R/3rr/0llrGHxI+y4g/5FOK/wAEvyZ+nhNJRSE4reUj+PLATim0UVzSkUFMJpSc0wnNcspFJBSE4paaTmuWUixKQnFLTa4pyGhCcU2gnNJ0FckmWhD2rM8Sa5beGvD2p6xeNstNPtZbqZvREQsx/IGtKvnv9vPxz/wg/wCzH4pMcnl3WrCPSoefvea37wf9+hJXTluFljsbRwy+1JL8RN8qbPB/+CWPh+58Y/Er4nfEvUlLXUuLVZeoaS4laebHuPLj/wC+q/Savlf/AIJs+Av+EK/Zd0a8kj8u51+7n1WQEc4LeVH+BSJGH+9X1ODmv6OzCaliZRjtHRei0PGk7sWviv8A4KnfE8eEvgbp/hO2l2Xvie+VJEBwTbQYkf8A8fMI+hNfamea/MP9oYn9p/8A4KHeGfAcX+laD4flhs7pByhSIG4uyfQnmL6oK2yumpYj2kvhgnJ/L/giR9ofscfC/wD4VH+zn4M0SWHydQmtBqF6CMN58/7xlb3UME/4AK9rxmhVCKAOAOKUDFeZVm6tSU5bt3Ecn8VfHln8Lvhz4j8W35H2bSLGW7KE48xlU7UHuzbVHuRXwp/wS18BXnizxP4++MGug3F/e3D2FvcSDl5ZGE9y/wBcmIZ/2mFdV/wVZ+KzaJ8NvD/w+sJSb7xFd/abqNDk/ZoSCqkf7UpQj/rka+l/2X/hSvwW+BfhLwq0QjvrazWa+wOTdSfvJcnvhmKj2UV7Ef8AZsA5faqO3/bq/wCCPoer0UUV4ggooooAKKKKACiiigAooooAKKKKACiiigAooooAKKKKACiiigAooooAKKKKACiiigAooooAKKKKACiiigAooooAKKKKACiiigAooooAKKKKACiiigAooooAKKKKACiiigAooooAKKKKACiiigAooooAKKKKACiiigAooooAKKKKACiiigApG+6aWmv9xvpQB/Pf8ZpfO+L/AI4k679cvW/Od6/cn9m2Pyf2evhgn93wxpo/8lY6/Cv4lz/aviR4pmBz5mq3T5+srGv3g+BEH2T4I/D6H/nn4fsE/K3jFfa5/pQor+ti2d7RRRXxRAUUUUAFFFFABRRRQAUUUUAFfnF/wWElxafCyP8AvPqbfkLX/Gv0dr81/wDgsJKDdfCuPPKpqbY+ptf8K9rJf9+p/P8AJjW5+clFFFfqZoFFFFAHp37T9v8AZv2j/ienTPiTUH/76uHP9a8xr2D9sC3+y/tO/EpMYzrVw/8A3027+teP1y4R3oQfkvyGFFFFdQj9m/8Agmjced+yb4eTP+qvb1P/ACOzf+zV9UV8h/8ABLu5E/7LcCA58nWLtD/443/s1fXYr8hzBWxdX1Zm9xaKKK4BBRRRQAUUUUAFFFFABRRRQB8i/wDBUG3879lq6fGfK1a0f9WX+tfC/wDwTXuPJ/a28MJnHm2t6n/ktI39K+/v+ClVp9p/ZJ8TyYz5F1ZSf+TMa/8As1fnb/wT0u/sf7X/AIBYnCu15GffdZTgfqRX22Xe9lVZev5FrY/baiiiviSAooooAKKKKACiiigAooooAKKKKACiiigAooooAKKKKACiiigAooooAKKKKACiiigAooooAKKKKACiiigAooooAKKKKACiiigAooooAKKKKACiiigAooooAKKKKACiiigAooooAKKKKACiiigAooooAKKKKACiiigAooooAKKKKACiiigAooooA5n4jeCrH4j+A9f8L6kubLV7KWzkOMlQ6kBh7gkEe4FfAv8AwTD8a33gD4ifEH4Na83kXkE8l3BAx4W4hbybhR6kgRn6Rk1+j+eK/MT9sSzm/Zi/bc8HfFjT4mi0rWJI7u6EYwHZMQ3cY92iZW+shr2sv/fQqYR/aV16r/Ma7H6eUlV7K7h1GzguraVZreaNZI5EOVdSMgg+hBqzXi7CPzC/5NZ/4KZ/8+nh7xdcf7qmK+P5BVuh+SV+nnWvgH/grD8N5Ljwp4P+IlgrR3mjXhsLmaLhhHJ88TE9groQPeWvr34A/EiP4u/Brwh4uRlaXU9Pje429FuFGyZR9JFcfhXt479/h6WJW9uV+q2/Ab7noPevlf8A4KUeAf8AhNP2XdZvI4/MutAu4NVjAHOA3lSfgElZj/u19U1zfxC8J2/jzwH4i8N3WPs+r6fPYuzDOBJGyZ/DOa8zDVfY1oVOzQj50/YM8c/8Jx+zH4VMknmXWkiTSpuc7fKbEY/79GOvoSvz+/4JceKZ9IvPiH4Av8w3NpPHfpbseVcEwz/kVhFfoCK/EeLMJ9QzqvSWzfMvR6/qezTfNBMcDmlBxTQcU6vmoyNBwNPBzUYNOBxXVGRDQ4HFO6im0oOK64yJHU4GmUtdcZCaJAc0tRg08HNdEZEWFzg18c/8FEzmw8Ef9dbr+UdfY3evjj/gol/x4eCP+ut1/KOuhSuj7Lg7/keYf5/+ks+KaKKKk/q0+p/+CfJ/4uT4g/7Bn/tRa++sjNfAn/BPr/kpPiD/ALBn/tRa++a6qcrI/lvjr/keVfSP5D6DyKbRWvOfAH5dftYWzWn7QfjBCMHz4m/BoI2H868kr6J/bo0A6X8bDf7MR6nYxTb+xZcxkfUBF/MV87Vxz3Z/YPDtdV8pw01/Kl80kn+KCvsb/gnVLt1Pxwn96O0P5Gb/ABr45r64/wCCed0sfirxbbk/NJaQyAeyuwP/AKEKKbtK55XGkebIsQvKP5o+6KKTIpCa1cz+VLH5y/tzy+Z8dJl/uafAv6sf618917p+2pcrP8fdXQHJht7eNvY+Wrf+zCvC6xlqz+veG48uT4Zf3I/kFfS/7Atuz/GDU5sfJHpEoz7mWLH8jXzRX2L/AME9dAY3ni7WnjwipBaRv6klncfh8n51DdkcPGFRUskxF+qS+9pH2qTTaKK4pSP5VSEbpX5Y/tIc/HLxh/1/H+Qr9THORX5Z/tIf8lw8Y/8AX8f5CqoO7Z+s+HX/ACMav+D9UebUUUV2H9CH6Ufsff8AJu/hf/euv/SmWvZz0rxj9j3/AJN68L/711/6Uy17MTmvl8Q/3kvU/kHOf+Rnif8AHL82IeaQnFLTSc1505HkoSjoKKaTXHNlIRjTaDzR0rimy0IxptFITXFNjEph5pxPFNrjkzRCfw15p+0npyap+z78RoJBuA0C9lA/2khZ1/VRXpWa5r4l6S2v/DjxVpirua90q6twPUvEy/1rpy2r7HH0Kl7WnF/c0KSumj8HqKVhhiPekr/SmDvFM+dCiiirEFFFFABRRRQAUUUUAFFFFABRRRQAV3vwB07+1vjl8PrTGVl1+xVh/s+emf0zXBV7L+xzp39qftNfD+HG7bqHn4/65xs//steJnlT2GV4mr2hJ/cmy4K8kj9oV4p1Mp4ORX+byldtn0Qq09TUYODTwcV1QZLHU8c0ynKa7YMgUcU8GmUqmuyDJZJSg4poNLXbBkD6VTTQc0tdkJEsbP8A6iX/AHTX4/at/wAhO7/67P8AzNfsDOf9Hl/3TX4/at/yE7v/AK7P/M19BgHdP5H7N4cfHiv+3f1KtA60UDrXqn7ZL4Wfrf8AC8/8W68Nf9g22/8ARa11Hc1yvww/5J14Z/7Btt/6LWupByTXm83vH8X4n/eJ+r/Mcpwc14X+2rbmb4BazIBkRTW7H2HnKv8A7NXufTivOf2jNAPiX4J+LrFU8yQWTzoo6lo8SAD8UFdNOR2ZPVVDMcPVlspx+66PyuooorqP7GW1xU++v1r9lNJk87S7V+u6JT+Yr8bF+8PrX7B+ELtb3wrpFwhystpFID6goDWkXZH4h4lxvHCy85fobVeZ/tKy+R8CvGbeunuv5jH9a9K3fNXk/wC1ddLafADxc7NgG3SP8WkVR/OtufQ/IspjzZhh13nH80fl1RRRXKf2Ytgr9bPghbPafB/wVCww6aPaKw9/JTNfk3ptjNqmo2tnbp5lxcSrFGo7sxAA/M1+xOh6dHo+i2FjF/qraBIV+iqAP5V0Una5+JeJdRcmGpdW5P7rI0aMim0Vvzn4UfPP7dJz8Dp/+v6D+Zr85a/Rn9uj/kh0/wD1/Qf+hGvzmrlqu8j+k/Dz/kUS/wAb/JBXs37Hv/JxfhL/AHrr/wBJZq8Zr2b9j7/k4vwn/vXX/pLNWcdz7HP/APkU4r/BL8j9OCc0lFITilKR/HwtNJzSE00nNc8pFJATmiikJxXNKRSEJzSUUhOK5JSGBOKYTSk4ptcspFpBTSc0pOKbXJKRQGvz+/4KkeKJ9Yv/AId+ALDM11dzvfvbr1ZyRDB+ZaYV9/k1+depxf8AC+f+Cn2mWP8Ax8aX4ZuYwSeQi2cZmYH2+0ZX/gVfoHAWGVbNniJL3aUXL52sv8zGu+WFj9Hvh74Sg8B+BPDvhu1x9n0nT4LFCBjIjjVM/jjNdFjmjOKWv0+Tcm5PqeQc38QvGFn8PfAuv+J9QIFnpFjNeyjONwjQttHucYHua+Bf+CW/g+88aeOfiL8XNaBnvLmdrKKdhkPPM/n3LD0I/dfg5r1D/gqT8UP+EO+Atr4Ytptl94pvlgZQcE20JEkhH/A/JU+zmvW/2LPhePhN+zf4O0mWHytQu7YanegjDedP+8w3uqlE/wCAV7MP9nwEp9ajsvRb/wCRXQ9y6UZpCcivJv2p/iwvwW+A3i3xOkoiv4bQ29gc8m6l/dxEeu1mDH2U149OEqs4wju3Yk+Gbf8A4y6/4KSNJ/x9eFvCU2R/En2eybj2KyXLZ/3ZK/UAdK+Fv+CVPwoPh/4Xa549vYj9u8SXfkW0jjJ+zQEgsD/tSmQH/rmtfdIr1c0qRdZUYfDBKK+W/wCI2LRRRXkCCiiigAooooAKKKKACiiigAooooAKKKKACiiigAooooAKKKKACiiigAooooAKKKKACiiigAooooAKKKKACiiigAooooAKKKKACiiigAooooAKKKKACiiigAooooAKKKKACiiigAooooAKKKKACiiigAooooAKKKKACiiigAooooAKKKKACmS/cb6U+q2oXItLG5nb7sUbOfoBmmtwP52fEs/2vxNqk3XzLuV/zcmv6BPhXb/Zvhn4Sh6eXpNon5QqK/nsdjJdMzHLM+Sfxr+inwvafYfDWlW2MeTaxR4+iAV9pxFpClH1/QuRq0UUV8UQFFFFABRRRQAUUUUAFFFFADR0NfmR/wAFfJ8+K/hxBn7llePj6vEP/Za/TcdDX5af8FdLkP8AFHwPb55j0iR8f70xH/ste7kivjofP8io7nwTRRRX6gWFbnhrQTrf2nAz5W39c/4Vh17H+z14ebXl17C7vKMH6+Z/hWdSfIrga37ddp9i/ax+IkeMZvY5P++oI2/rXg1fSf8AwUWs/sn7X/jk4wswsZB+NlAD+oNfNlc2Bd8LSf8AdX5AtgooortA/W3/AIJPXZuP2ctaiJ5g8SXCY9jb2zf1Nfa1fB//AASOvfM+DvjK0zzFrolx/vQRj/2Svu+vyXM1bGVF5mb3FooorzBBRRRQAUUUUAFFFFABRRRQB86f8FB7T7b+yH8QExkrHaSf983kDf0r8uv2ILz7D+1Z8OZM43aiY/8AvqN1/rX6x/to2P8AaP7LPxJixnbpLy/98FX/APZa/H39le+/s79pP4Yy5xnxFYxZ/wB+ZU/9mr7bJ9cvrR9fyLWx+9w6UtIOlLXxJAUUUUAFFFFABRRRQAUUUUAFFFFABRRRQAUUUUAFFFFABRRRQAUUUUAFFFFABRRRQAUUUUAFFFFABRRRQAUUUUAFFFFABRRRQAUUUUAFFFFABRRRQAUUUUAFFFFABRRRQAUUUUAFFFFABRRRQAUUUUAFFFFABRRRQAUUUUAFFFFABRRRQAUUUUANAr5a/wCCjnwk/wCFmfs46pqFtD5mq+GZBq8BUfMYlBWdc+nlsz/WMV9T1T1PTrfV9PurG7hW4tbqJoZonGVdGBDKfYgkVth6roVY1I9HcD5t/wCCeXxa/wCFpfs26Jb3M3m6r4cY6NcAn5tkYBhb6eUyLnuUavp3vX5j/sS6hc/s3ftleNvhBqczJYao8lva+acb5Isy20ntvgZ/qWUV+nGea7cyoqliG4fDLVejGzzf9oj4ap8YPgp4v8JFFkn1CwcWu7oLhPnhP4SKlfJ//BJ74lvqHgXxX4AvnK3eiXgvraKThhDN8rqB6LIhJ95a++CM1+Yek/8AGLX/AAUxntT/AKL4e8W3BRf4VMV6dygdgq3IC/RDXRgv3+Gq4Z725l6rf8AR+ntJRS14gj8vdJi/4UP/AMFPdUsf+PfS/E1zKARwHW8jEyge32jC/wDAa/RRTgmvgb/gqXoFz4K+KPww+JunJtuYv9HaQcBZbaVZocn1PmP/AN8V91eHtatvEmg6bq1m/mWl/bR3ULeqOoZT+RFfB+IFDmeFxy+1FxfrF/qj1MNK8WjSpQcU0HNLX5RGR1MfSg00HNLXVGQh4OKdUYNOBxXVGRDQ8HFL1FNorpjIkfSg4poOaWuiMxWHA18d/wDBRA5sPBX/AF0uv5R19hV8d/8ABQ45sfBX/XW6/lHXVCV2fY8HL/hcw/z/APSWfFdFFFbn9Vn1L/wT7/5KVr//AGDf/ai1985Oa+Bv+Cfn/JSfEH/YM/8Aai19796fNY/l3jr/AJHdX0j+Q7dRupKKOc+BPlz9vT4fSeIPAWneJ7WLfPosxWfaOfJlwpPvhwn4EmvgWv2N13RbTxHo97peoQrcWV3C8M0TdHRgQR+Rr8s/jd8ItS+Dnje60i7V3sXJksbsjieLPB/3h0Ydj7EEjd2fvfh9nUKlB5ZVfvRu4+aerXyevozz6vdf2NPHFt4M+NFpHeyiG21aB9P3ucKJGKtHn6sgUf71eFU5HaN1ZWKspyCDgg0j9SzLAwzLB1cJN2U016efy3P2aB3LkVHcTJbwtJIQqqpZiTgADua/PHwJ+3B458J6XDp+owWniCKFQqT3e5J8DoGdThvqRk9yax/il+1942+JekTaQPs2iaZOpSaKxDeZKp6qzsSdp7gYz0ORQz+e4cAZs8R7OaShf4r9PTc4T43eMoviB8V/EuuwHfbXV0Vhf+9GgEaH8VQGuIoooP6OwuHjhaEKEPhikl6JWQV+mH7JPgF/AfwZ0pbiPyr7UydQuFIwQZANgP0jCZHY5r44/Ze+Btx8W/G0N1eW7f8ACNaZIst3Iw+WVhysI9d3f0XPQkZ/SuNVijVFAAUYAFc9adlY/FfEHOIT5MspO9nzS8uy/G7+RJTSc0hOaK86Uj8XEJ4r8tP2kP8AkuPjH/r+P8hX6kscg1+Wv7R3/JcfGP8A1/H+QrfCu8mfrHh0v+FGr/g/VHm9FFFekf0GfpR+x8cfs8+F/rdf+lMtey14z+x//wAm9eF/rdf+lMteyE8V8hiZfvZep/IWcr/hTxP+OX5sUmm0UE4rzZSPJEJpjGlJxTa45yKQUjGlJxTK45yLCmk5pSaaTxXHNlIQnNITiimk5rkmzQQ9KjmAaJwRkEEYNSU1uciueM7Ti/ND6H4CajbNZahdW7jDRStGR7gkVXrsvjPpa6J8YPHGnIMJaa5ewKPZZ3A/lXG1/prgaqr4WlVXVJ/ej5pqzsFFFFdpIUUUUAFFFFABRRRQAUUUUAFFFFABX0d/wT5077d+1L4YlxkWkF5Mf/AeRP8A2evnGvrX/gmZp3239oS+nIyLTQriXPoTLCn/ALOa+L4zrew4exs/+ncl96sb0VepH1P1QPNKDikByKK/zvgz6Bj6cOlNBzSg4NdsWSx4NLTRxTq64Mhj+tFNU8U6uyEiGPBp1Rg4p4NdkJEMcDinUylBxXZGQhJziCX/AHTX4/6t/wAhO7/67P8AzNfr/cf8e8v+6a/IDVv+Qnd/9dn/AJmvo8td1L5H7J4cfHiv+3f1KtA60UDrXtH7bL4Wfrb8Lzn4c+Gf+wbbf+i1rpx1Nct8Lz/xbvw1/wBg22/9FrXUKck14nN7zP4vxS/fz9X+ZIDmormBLq3likQOkilSrDIIPBBp9KDW0ZHMnbVH5L/FnwNN8N/iHrnh+VWVbW5byC38ULfNG34qV/HNcjX3z+2d8C5fHOgw+LNFtzNrmlxlbiGMZa4txknA7shJIHcFu+BXwN0NenGXMrn9XcNZxDOMvhO/vx0kvNdfR7hX6h/sv+N7bxz8F/D0sMwkurC3WwukJ+ZZIwF5+qhW/wCBV+Xldr8LvjD4n+EGrSX3h69EaygCe0mXfDMB03LxyOcEEEZPPJq2cvFeQSz7BqnRaVSDur7Po18/0P1m/mK+Zf28PHVvo3wwt/DauGvNYuUJjB58qIh2Y/8AAvLH4n0ryW4/4KB+LnsDHD4f0qK7Ix5zNIyA+u3I/nXzz468e658SPEE2s6/fPfXsgCgkBURB0RFHCqMngepPUk01c/OuHeCsdh8fTxOOSjGDukndtrbbZJnPUUVLa2017cxW1vE89xM4jjijUszsTgAAdST2pH71KUYx5pHsn7I/wAP38d/GfSXeLfYaQf7RuGI4BQjyx9TIU49AfSv00BxxXiv7LPwU/4U94DX7ci/2/qhWe+IwfL4+SIHuFBOf9pm7Yr2nHOavm5dD+VeLs3jm+ZynSd4QXLHztu/m/wsO3UbqSip5z4o+ef25z/xY6f/AK/oP5mvzor9Fv26P+SHzf8AX9B/M1+dNDdz+kvDz/kUy/xv8kFey/sfcftFeE/966/9JZq8ar2T9j/j9onwl9br/wBJpaXQ+xz/AP5FOK/wS/Jn6blqaTikJzSE4rkcz+QEhaKKaTmsJSKFJxTaKQnFcspABOKaTignFNrmlItICc0nQUtNJzXNKRQhOaCcUU0nNckpDRneINatvDeg6lq14+y0sLaS6mb0RFLMfyBr4W/4JaaBc+Nfif8AE/4m6ipNzL/oyyHndLcytNNg+o8tP++694/bv8c/8IP+zJ4raOTZdaqselQjON3nNiQf9+hJUn/BNbwF/wAIX+y7pF7JH5d14gu7jVJARztLeVH+BSJWH+9X7bwTh/q+U4jFvepJRXotX95w4mWqR9Vd6D0oxWD468XWXgLwbrniPUTtsdKspr2bBwSsaFiB7nGBX1Ki5NJbnnn5xftMuf2nP+CgXhT4dQn7TomhSQ2d0i8oVUfaLw+x2jy/qgr9OY0EaBVACgYAFfnB/wAEvvCd54++JfxH+L+tL513NK9rFMwyGuJ3864YehAEY+khr9IBXtZpJU5ww0doJL5vVjYuK/OX/gqL45vPGfjLwB8HdBJuL27uEvp7dD9+eVjDbIfQ8ynH+2pr9E7u6is7aW4mkWKGJC7yOcKqgZJJ7DFfmV+ybbS/tSft0eLvilextNouhySXdr5gyFJBgs0I7ERqz/70dGWRUJTxUtoK/wA3ogXc/RP4Y+BLL4ZfD3w94U09R9k0ixis1YDBcqoDOfdjlj7k11I60tFeNKTk3J7sQUUUUgCiiigAooooAKKKKACiiigAooooAKKKKACiiigAooooAKKKKACiiigAooooAKKKKACiiigAooooAKKKKACiiigAooooAKKKKACiiigAooooAKKKKACiiigAooooAKKKKACiiigAooooAKKKKACiiigAooooAKKKKACiiigAooooAKKKKACud+IV3/Z/gLxJdZx5Om3EmfTETH+ldFXn/wC0Bff2Z8CfiJd5x5Hh7UJM/S2kNXSV5xXmgPwI0y1N9q1rbjkzTrGPxYCv6M4RiJB0wBX89Pwusv7U+JvhO0xn7Rq9pFj13TKP61/QwnCD6V9fxI/epL1/QqQ6iiivjSQooooAKKKKACiiigAooooAK/Jn/grTd+Z+0B4atwciLw3C/wCLXNx/8SK/Wavx/wD+Cp979q/adiizn7NoVrF9MvK//s1fQ5Cr41ejKjufHlFFFfphYV9g/wDBPvwt/wAJKnjw7d3kmxHTpn7R/hXx9X6Mf8Ej9IjvLP4pTTLlPM0xF+oF0T/MV5eZ1VSw0pen5oR4x/wU6sfsv7VWpS4x9p0yzl+uEKf+yV8nV9pf8FX7H7N+0bo84HFz4ct3z7i4uF/kBXxbRlj5sHSfkgWwUUUV6gz9Mv8AgkBfeZ4c+Jdnn/VXVjLj/fSYf+yV+iNfmb/wR/1HyvEHxMsc8zW1jNj/AHGmH/tSv0yr8rzlWx1T5fkjN7hRRRXjCCiiigAooooAKKKKACiiigDzP9pew/tP9nj4l2wG5n8OahtHqwt3I/UCvw6+C9//AGV8YfA16Tj7NrtjNn02zof6V+9nxJ07+1/h54oscbvtOl3UOPXdEw/rX89+j3x0vW7K8X71vcJKMeqsD/SvtuH/AHqNaP8AWqZcT+jReVFLUUDiSFGU5UqCCO9S18UyAooopAFFFFABRRRQAUUUUAFFFFABRRRQAUUUUAFFFFABRRRQAUUUUAFFFFABRRRQAUUUUAFFFFABRRRQAUUUUAFFFFABRRRQAUUUUAFFFFABRRRQAUUUUAFFFFABRRRQAUUUUAFFFFABRRRQAUUUUAFFFFABRRRQAUUUUAFFFFABRRRQAUUUUAFFFFAH5tf8FMfCF98Mfi58PfjPoCeTcrNHb3EqjCi5t282Et6703L9Iq/QTwF4vsfH/gvQ/EmmNusNWs4r2E5yQsiBgD7jOD7g15p+2J8Jf+Fzfs9eLNChh87U4bc6hp4Ay32iH51VfdwGT/gZrxL/AIJZfFo+L/gvqHg27m33/ha7IhVjybWYs6fXDiUew217dT/acBGf2qbs/R7f5FdD7XxxX5+/8FYPhzN/YPgr4k6crRXek3Z025ni++qP+8hbPYK6OPrIK/QPvXmH7SnwzX4w/A3xj4TEYlur2wdrQEf8vMf7yH/yIi/hmuLAVvq+JhN7X19HoxI1PgZ8RYfi38IvCfi+JlLarp8U0wTokwG2VP8AgMiuv4V3eK+Df+CT/wATm1b4b+JvAd5IftegXou7eN+CIJ87lA/2ZEYn/roK+8u9TjaH1fETp9E9PToD0PlT/gpX4C/4TT9l7V72NPMuvD95b6pHgc7Q3lSfgElZj/u0z9hHxz/wnP7MnhRpJPMutKV9KmGc7fJbEY/79GOvor4i+EoPH3gDxH4aucCDV9PuLFiw+6JI2TP4Zz+Ffnz/AMEt/FM+lz/ELwFf5hubS4jv47duqsCYZ8j2KwivnOJsP9c4eqNb0ZKXyejOvDStKx9+04HNNpelfzzGR6g6nA5poOaK64yIH0oNNBzS10xkA8HFOBzUQOKdXRGRLQ+lBxTAxFLit4zJHDLEe1fHn/BQ45sfBY9JLr+UdfYPOaxfEvgnw/4zEC67olhrAgJMX261SYRk4zt3g4zgZx6CuunUs7s9jJcwjlWPp42UeZQvp6pr9T8haK/V7/hRvw8/6Ejw/wD+CyD/AOJp3/CjPh5/0JHh/wD8FkH/AMRXZ7aJ+u/8RHof9A7+9HyH/wAE/wA4+JGv/wDYM/8Aai1965GRXNeG/h34X8IXMlzofh/TNIuJU2PLY2kcLMuc4JVQSMgcV0dRKpd3PyjPs0jnOOljIxcU0lZ+SsPz70uTTKKnnPnrDic81xXxU+FGgfF3w3JpGtwbhy0F1HgS28mPvoe3uOh712WeaQ4Jx3pqZpQrVMNUjWoycZR1TW6PzK+Lv7L3jH4U3M032N9a0NSSmpWUZYKv/TRBkofc5X0Jrx4jFfsqyZGOv1rgfFXwE8AeNZpJtX8L2E9xKcvPFH5MrH1LptY/iatVV1P2LLfEOpTgoZhS5mvtR3fqnp9zR+VFFfo3efsSfDG4dmj0+8tgegivXIH/AH1mnWX7FPwvtXDS6Xd3YHaa9lAP/fJWj2sT6f8A4iHlVr8k/uX+Z+caI0rhUUuxOAqjJJr3z4M/sg+KviLc297rcE3hvw+cFpbhNs8q+kcZ5Gf7zADuN3SvuXwj8HfBfgRkfRPDdhYzoMLcCENKP+Btlv1rsQuPpWM8QvsnyeaeIVavB08BT5L/AGnq/ktk/mzC8FeCtI+Hvh+10XQ7RLOxt1wqr1Y92Y9WY9ya3xSYAPvTcnd7VxTnzH5FUnOrN1Kju3q292x5OKaTmkpCa5ZSBIR2wK/Lf9o7/kuHi/8A6/m/kK/UbOM5rkdV+EngnW9QmvtQ8KaNeXk7b5Z59Pid5D6sxUkn61pQxCoybaufYcNZ5DIcTKvKDkpRtp6pn5P0V+q3/Ckfh9/0JOgf+CyH/wCIo/4Ul8Ph/wAyVoH/AILIf/iK6nmMF0P0j/iItH/oHf3o4/8AY/P/ABj14XB9br/0plr2TviqGjaHp/h3TYdP0uyt9OsIc+XbWsSxxpkknCqABkkn6k1eJ5Ar5uvUU5ykurPxnG4hYvF1cQlZTk3btdti00mlJphOa4JSORCE5oopCcVxykWhCc0lFNJ5rknIpBTKVjSVySZaAnFMpSc0lcc5FATgU2gnNFckpWdyj8Uv2q9LbSP2jfiHAw2l9Ynnx7SN5g/9CrymvoH9vSz+yftU+NMLtWX7JKPxtIc/rmvn6v8ASjhmq6+S4Sq+tOD++KPnKitOS8wooor6QyCiiigAooooAKKKKACiiigAooooAK+3f+CWWneb8RfGl/j/AFGlxwZ/35Qf/adfEVfoL/wSo07bbfEe+I+81hCp+gnLfzWvzDxKrew4WxUu6S++SR1YZXqRPv8AB5pSM02nA5r+BIM94UHFOplOBzXZBkjlp61HTwa64shjqcDmmg5pQcV2QkQOpwOabRXXGQmSdRS0wHNPBzXZGRDI5mH2eXP901+QWqf8hO7/AOur/wAzX7AdcgjiuLb4K+AJWZm8F6CWJySdNhJJ/wC+K9vBYuOH5rq9z7XhniKGQSqynTcue2z2tf8AzPyqoHWv1W/4Uj8Pv+hK0D/wWQ//ABFKPgl8Pv8AoSdA/wDBZD/8RXqrMKb6H3T8RaLVvq7+80vhj8vw68Nf9g22/wDRa11A5FVrS0hsbSK2t4kggiQJHFGoVUUDAAA4AA7VPnBFefz3lc/DqsvaVJTXVtkoNLTAc0oOK0jIxsDAFSG5FfJv7Qn7GsfiS5ufEXgcRWuoykyXGksQkUzd2RuiMfQ/KfUd/rMHPTpRnmuuFZxd0erlma4rKK/t8LKz6ro12a/ryPyB8R+FdY8IalJYa1ptzpl2hwY7mIoT7jPUe44rJr9gNe8LaP4oszaavplpqdseTFdQrImfXDA15frX7IXws1qRpP8AhHBZysclrS6liH4KG2j8q7Y4hPdH7Dg/EbDyiljKLT/u2a/GzX4n5n0V+io/Ye+GYfd9m1Aj+6bw4/lmuk0L9k34XaDIssfheG6kX+K9mknB+quxX9K09rE9Gp4iZZGN4Qm36JfqfnR4L+HniP4haktl4e0i51KcnDNEmI4/d3PyqPckV91fs6fsl6f8L3i17xC8Wq+JduY1UZgs89dmfvP/ALRxjsO59+0vRrHQ7OOz06zt7G1jGEht4ljVfooAAq4cNwal1T85z3jTGZtTeHox9nTe9ndteb008l+JKvyjHajJplFRzn53Ydn3oz702ijnCx89/tyt/wAWPlH/AE/QfzNfnXX7Ca94b0rxVp7WOsaba6rZlg5t7yFZoyw6HawIyK5r/hRvw8K/8iR4f/8ABZB/8RVqrFLU/TeG+L6WR4N4aVJyd27p97f5H5QV7H+yBgftEeE89M3X/pNNX33/AMKO+HhA/wCKI8P/APgsg/8AiKu6N8LfBvh3UodQ0rwro2nX8OfLubSwijkTIKnDKoIyCR9CaUq8bWPazDj6jjsHVwyoNOcXG91pdWOtpC1NJzRXA5n40BOaKTgUhOaxlMdhScU0nFBOKbXPKRSQE5ooppOa55SKAnNJRSE1yykNIQnNJRQTiuaUij4C/wCCpHimfVLn4e+AbDM1zdzyX8lup5ZiRDBx7lphX6DfDnwnB4C8BeHfDVtjyNI0+3sUKjGRHGqZ/HGfxr84tZi/4Xx/wU70nT/+PjTPDVzECTyFWzjMzA+3n7l/4FX6gYr+mcDh/qGT4PC9XHmfrJ3/AAR49eXNNi18c/8ABUH4of8ACFfs+x+G7ebZf+Kb1LXaDhvs8REkpH4iJT7Oa+xu9fmL+1dI37TH7e3g/wCGVuxn0fRXhtLpUOVx/wAfF2w9CIwE+sde1ldJTxCnL4YJyfy/4Jgj7B/Yg+F//CqP2a/CGnTQ+VqN/b/2re5GG82f5wGHqqGNP+AV7xjIpkUSwxrGgCooAVVGAAO1SAYrzq1R1qkqkt27iPmn/goH8Wf+FUfs2a+tvN5Wq+ICNFtMH5gJQfNb14iWTnsStY//AATa+Eh+G/7Olhq11D5eqeKZTqspYfMICNsC/TYN4/66mvnf9urVLr9oj9rvwN8HNJmZrTTpIoLox8+XNPtknf32QKh9sMK/SjR9KtdC0qz02yhW3srSFLeCFPupGqhVUewAAr16/wDs2BhR+1N8z9On+Y+hfooorxBBRRRQAUUUUAFFFFABRRRQAUUUUAFFFFABRRRQAUUUUAFFFFABRRRQAUUUUAFFFFABRRRQAUUUUAFFFFABRRRQAUUUUAFFFFABRRRQAUUUUAFFFFABRRRQAUUUUAFFFFABRRRQAUUUUAFFFFABRRRQAUUUUAFFFFABRRRQAUUUUAFFFFABRRRQAgrx/wDa91D+zP2YfiXMTjdodzDn/fXZ/wCzV7B0xXzx/wAFA9R/sz9kXx/IDhpIrWAe++7hU/oTXThI82Ipx7yX5gfkZ+zZYHUv2hfhpbY3B/Emn7h/si4Qn9Aa/fodK/Cz9ifTv7U/ao+HEOM7dTE2P+uaM/8A7LX7p19FxG/38I+X6lSFooor5QkKKKKACiiigAooooAKKKKAE7ivxf8A+ClN/wDa/wBrfxPFnP2W1sofpm2jf/2ev2g7V+Hv7e2o/wBqftb/ABDmznbdQQ/9+7aJP/Za+o4djfFSfaL/ADRUdz5/ooor9FLCv0+/4JG2Oz4eePrzbnzdTt4s/wC5ET/7PX5g1+sX/BJjT/K+APiS6YY8/wARyqPcLbW/9WNfP55LlwTXdr8wex4r/wAFddO8r4meBb/H+v0iWHP+5MT/AO1K+B6/SH/gsDppx8L9QVeAdRgc/wDgOV/9mr83q1yaV8DT+f5sS2CiiivbGfc//BJHUfK+N3iywzjz9AabHrsuIR/7Ur9W6/Hv/gltqn2D9qBYM4+26LdwY9cGOT/2nX7C1+Z59G2Nb7pES3CiiivniQooooAKKKKACiiigAooooAhuYlnt5Y3G5HUqR6giv5z9XsW0rWr2zf79tcPE31ViP6V/Ro3KkV/Pv8AHTTP7E+Nnj6wxtFpr9/AB7LcOP6V9jw5L3qsfT9Son7zfDrVP7b+HvhrUc7vtemW0+fXdErf1rpK8s/Zd1T+2P2cvhpck7mPh2xjY+rJAin9VNep18lVjy1JLs2SFFFFZgFFFFABRRRQAUUUUAFFFFABRRRQAUUUUAFFFFABRRRQAUUUUAFFFFABRRRQAUUUUAFFFFABRRRQAUUUUAFFFFABRRRQAUUUUAFFFFABRRRQAUUUUAFFFFABRRRQAUUUUAFFFFABRRRQAUUUUAFFFFABRRRQAUUUUAFFFFABRRRQAUUUUAFFFFADSNy1+X/gI/8ADI3/AAUbv9BYG08L+KpzbwjpGIbsh4MeyTgR57BWr9Qegr4C/wCCrXwvluPC/hT4maYrR32h3IsLqeLh1ikO+F89gkgIHvLXr5XOLqyoT+Gaa+fQpH37ikxmvOf2ePihF8Zfgx4T8XoytNqNkhuVTolwnyTL9BIr49sV6P0FeVODpycXutCT8wvCX/GLf/BS290s/wCi+HvFlw0MY6IYr3EkQUei3AVPopr9PB61+e//AAVd+Hs1tY+BviZpgaG90y5OmXFxH95QSZYGz2CusvPq4r7U+DHxDg+K/wAKfCvi6327dW0+K4kVOiSlcSJ/wFwy/hXsY/8AfUKWJW7XK/Vf5jZ2vWvy+0SL/hQ3/BTvV9PP7jTPEtzKAegZbyMTqB7eftX8K/UE8V+a/wDwVI0K58EfFf4YfE3Tk23MY+ztIOAsttMs0WT6nzG/74rhw9FYunWwUtqsGvnbRl05cskz76BxS1m6BrNt4h0PTtUtH8y0vreO5hf+8jqGU/kRWiDiv5SknTnKEt0e4O6UoOabRWkZAPpQcU0GlrqjImw+jpTQcUoOa6IyEODUtNozitlIViQNS1GGpa1UybD6Kbk0u6tVMVh26jdSZFFWpiHbqN1NoqucB24UZFNoo5wF3UbqSipcwCik3UmTUOY7DqQtTScUhNZOYWFoJxTc5orJyLsBOaKQnFITmsZSGKTim0UhOK55SHYUnFNJzSUVzykUFITQTTScVySkNIQnNJRQTiuaUi0hCcU2ignFckpDEJxTScUpNMrklItIKQnFLTeprllIsb1pScUU0nNcc5FBTWNKTimE4rkkxo/Kn/gpLpI079o43AGDf6RbXB98GSP/ANp18rV9m/8ABUTT2i+L/ha+x8s2hiEH3SeUn/0YK+Mq/wBFOAa3t+GsFO/2Uvu0/Q+exCtVkFFFFffnOFFFFABRRRQAUUUUAFFFFABRRRQAV+ln/BLfTvK+FXi2/wAf67WRDn/chQ/+1K/NOv1T/wCCbGn/AGH9nV5sY+2azczZ9cLGn/slfini7W9lw1KP80or8b/od2EV6h9Xg5pQcU0HFOr+GYs9oceaUHFNBpa7ISEx9KDimg5pa64yEPBxTqjBp4NdcZGbQ4HFOplKDiuuMiR1PBplAOK6oyJaJQc0U0GnA5rqjIhoUGnUylBxXTGQDwcUoOabRXTGRA+gHFIDmlroUgHA0u6mUoatlImxJnNFMpcmtVMmw6lyabuo4rRTCw7d7UuRTaKvnEO3UbqbRT5wHbqTdSUUucBd1GTTcCjIqXMBaKTdSZNQ5jsKTik3UlIWrJzHYUnFITSUVi5FWCkJxSFqSsJSGBOaKKaTmueUh2AnNJRQTiuaUihM4FZ2v61beHdC1HVbx/LtLG3kuZn/ALqIpZj+QNXycV8//t1eOP8AhB/2ZvFjpJ5d1qiJpUIzjd5zBZB/36En5V15Zhnj8dRwsd5yivxFJ8sWzwf/AIJb6Dc+N/it8TviZqKbrmT/AEdZDyGluZmmlwfUeWn/AH3X6UYr5T/4Jp+Af+EM/Ze0q+kj8u68QXlxqkmRzt3CKP8AApErD/er6sPev6kzCUXiJRjtH3V6LQ8Fu7MXxl4nsvBPhPWvEGoPssNKs5r2dvRI0Lt+gr88/wDgmR4YvfiR8XfiP8YNaTzLmSV4IpG5BuLmQyzFfdVCj6SV7R/wU6+KH/CDfs7voNtLs1DxTeJYhVOGECfvJWHt8qIfaSu8/YV+F3/Cqv2aPCVnNF5WoapEdYvMjBLz4ZQR2Ij8pT/u110v9mwE6nWo+Vei3/yDofQR5FYfjPxTYeB/COs+IdTfytP0qzlvZ2HUJGhY498DitzpXxd/wVH+LX/CF/A608I2kuzUPFd2InVThhawlXkP4uYl9wzV5uEoPEVoUl1f4dQR5T/wTY8K33xa+NvxB+NGvR+ZOJpYrd25UXVyxeTYe2yPC49JRX6UV4Z+xf8ACUfBr9nbwpo08Pk6pdwf2nqAIw3nzYcq3ui7E/4BXuWa6MxrKviJOPwrReiB7i0UUV5wgooooAKKKKACiiigAooooAKKKKACiiigAooooAKKKKACiiigAooooAKKKKACiiigAooooAKKKKACiiigAooooAKKKKACiiigAooooAKKKKACiiigAooooAKKKKACiiigAooooAKKKKACiiigAooooAKKKKACiiigAooooAKKKKACiiigAooooASvk3/gp1qn9n/sranBnH23UrO3x64fzP8A2nX1iTxXw/8A8FatT+z/AAH8M2IOGufEMchHqqW8+f1Za9DLY82Lppd/yGtz42/4JxaWdR/a68HSY+W0ivZ2H/brKo/VhX7VV+Q3/BKrSvt/7S17cEZ+xaBcz59CZYY//ZzX689xXqcQSvi0uyQ5bi0UUV82SFFFFABRRRQAUUUUAFFFFACHpX4KftXal/av7SvxNnzu2+ILyHP+5Kyf+y1+9LHCE+1fz2/F/U/7a+LHjTUM7vtetXk+fXdO7f1r67hyN61SXkvzKicjRRRX35YV+xP/AAS9077F+y3azbcfa9Wu5s+uCqf+yV+O1ftl/wAE8NNbTf2Q/AoK7XnF5O3vuu5sf+O4r5fiGVsKl3kvyYnseP8A/BXLSvO+EXgvUsf8e+uG3z6eZA7f+0q/K2v2D/4KlaT/AGj+zAbjbn7BrVpcZ9MiSP8A9qV+Pla5BLmwaXZv/MI7BRRRX0Yz6Q/4J36n/Zn7XfgbLYjuPtkDe+60mx/48Fr9sjX4Ofshax/Yf7Tnw0uc7d+uW1tn/rq/lf8As9fvH1FfnnEUbYmEu8f1ZEhaKKK+VJCiiigAooooAKKKKACiiigBB0r8KP20tH/sP9qb4k2+3bv1V7nH/XVVl/8AZ6/dYda/GD/gpRo/9mfta+Jp9u0X9rZXI98W6R/zjNfUcOytiZR7r9UVE/Rz9gPV/wC2v2Sfh/MWy0VvcWx9vLuZUH6KK+hK+RP+CXes/wBp/suw227d/Z+sXdtj0zslx/5F/WvryvEx0eTFVF/ef5ie4UUUVxCCiiigAooooAKKKKACiiigAooooAKKKKACiiigAooooAKKKKACiiigAooooAKKKKACiiigAooooAKKKKACiiigAooooAKKKKACiiigAooooAKKKKACiiigAooooAKKKKACiiigAooooAKKKKACiiigAooooAKKKKACiiigAooooAKKKKACiiigBCa4f41/De2+L3wp8UeD7rYE1WxkgjdxkRy43RP/AMBcI34V3GM0e1OMnCSmt0B+ef8AwSq+JFzpw8bfCfWC0F/pdw2o21vKfmT5hFcp7bXEZx6u1foZ3r8wPjqh/ZM/4KE6F46hBtfDXiSZLy6YcJsmzDeA+pDZmx6stfp6jh0DKQVIyCK9fM4qU44iO01f59Rs8s/af+GA+MPwG8Y+Fki828ubFpbNQOftMWJIQPTLoo+hNfNP/BKL4nHXvhX4h8EXUpN34evvtFujHkW8+TgD2kSQn/roK+6mGQa/MT4ef8Yt/wDBSnU9Ab/RfD3iq4e3hHRPLu8SwBR/szhY8+zVWD/f4Wrh+q95fLf8AWx+nnevlL/gpb4D/wCEy/Zf1W+ji8y58P3lvqaYHO3cYpPwCylj/u19W1zPxJ8JQePvh74k8M3OBDq+nXFixb+HzI2XP4Zz+Febhqvsa0KnZoR87fsL+OP+E5/Zm8JPJJ5l1pcb6VMM52+SxWMf9+vL/OvfgcV8C/8ABLnxVPpzfEHwHfZhubO4j1CO3bqrcwz8exSIV98iv574vwf9nZ5iKKWjfMvR6r7r2PdpPmgmPBxTutRg4pwNfKRkatDqUHFIDmiuiMiR9FMpwat4zFYcGpQc02it1MkfRTcml3VqpgO3UbqbkUZxWimKw/IoptFXzBYfk0ZNMop84WH5NGTTKKOcLDqMim0UucLC7qN1JRUOYWCik3UhOazcxik4pC1JRWTmAUUham5zWMplWFJzSUUE4rnlMYU0nNBNNJzXPKQ7ATmkopCcVzykXYUnFN6mjqaTpXJKQw6U0nNBOaaTmuaUi0gJzSUU0nNcspFATmkAxRSE1yykUgJpKKaTmuOUhgTmmE5pScU2uWUi0fn3/wAFVbELd/De8A+Z0v4mP+6bcj/0I18DV+j/APwVK0oTfD/wVqWObfUpbfP/AF0i3f8AtKvzgr+/fCqsq3CmHX8rkv8AyZv8jwMUrVWFFFFfrpxhRRRQAUUUUAFFFFABRRRQAUUUUAFfr1+wRp32D9lrwgxGHuGu5m/G6lA/QCvyFr9of2S9O/sv9m/4ew4xu0uOb/v4S/8A7NX87eNtfkyShS/mqJ/dFnpYJXqN+R68DTwc1FTwa/jCLPZY+nA5pnUUoOK7IyIFHBp4OabRXVGRLH04HNNBzRXVGQmSA0tMBzTga6oyIaHg5paZSg4rqjIkdnFOBzTaK6YyJsSg5opgOacGrpjImw4HFKDmm0V0RmIfQDimg4pwOa6IzJsOyKWmUVspiH0ZNN3UuRWqmA7dS5FNoq1MVh1FNoqucLD8mjJplFPnCw/JpKbRRzhYdRkU2ipcgsLupKKTIqHMLC0U3dSVm5jHFqaTmignFYuY7BSE4pCc0lYymUFFFITmueUgAmmk4oJxTa5pSKsFfA3/AAVG8Uz6i/w+8B2OZrm8uJNQkt16s3EMGB7l5hX3weor88Nei/4Xx/wU50fTR/pGmeGrmFSTyqraRmdwfYz7l/Gv0nw8wqr5z9Zkvdoxcvnay/E58RLlh6n6O/DbwhB4A8AeHPDVsQYdI063sVKj73lxqufxxn8a6Xn8KKyfFfiOz8H+GdX13UZPKsNMtJby4f8AuxxoXY/kDX7G26kr7tnin5uftg3En7Sf7dHgr4W2rtNpWkPDaXSochS+Li7ce4hVR9Y6/TO3hjtYI4okWOKNQqoowFA4AAr83P8Agml4cvPin8b/AIkfGLWo98/mSRws3IFxdSGSTaf9hFC/SSv0pBzXsZnJU5U8MtoK3zerGxMV+YHxUP8Aw1v/AMFFdL8Kp/pfhfwvMtrcL1jMVsTJc7v9+XMWf92v0A+PfxNg+Dnwd8V+L5iofTLF3t1fo87fJCn4yMg/Gvj3/glL8Mpzo3jD4oaqGmv9YuTp1rPLy7RqRJO+e4eQoPrEarAL6vQq4t7pcsfV/wCSBdz9AQu0ADpTqKK8MQUUUUAFFFFABRRRQAUUUUAFFFFABRRRQAUUUUAFFFFABRRRQAUUUUAFFFFABRRRQAUUUUAFFFFABRRRQAUUUUAFFFFABRRRQAUUUUAFFFFABRRRQAUUUUAFFFFABRRRQAUUUUAFFFFABRRRQAUUUUAFFFFABRRRQAUUUUAFFFFABRRRQAUUUUAFFFFACYr86v8AgsBrHl6P8NNLDf66e+uWX/cWFR/6MNfoqOlfln/wV01nz/ij4G0rdk22kSXO308yYrn/AMhfpXt5LHmx0PK/5DW5L/wSJ0jzviP481Tb/wAe2lw22708yXdj/wAhfpX6j1+d/wDwSB0fyfDnxK1Qr/x8XVlbBv8ArmkzH/0aK/RClnUubHT8rfkge4tFFFeKIKKKKACiiigAooooAKKKKAKuo3KWFhc3MhxHFE0jH2AJNfzm39y97fXFxIcySyM7H3Jya/oH+NWr/wBgfB7xxqedv2LQ764z6bIHb+lfz5E5JNfccNR0qy9P1LiJRRRX2pQV+8P7IOlf2N+zD8M7fGN+h29xj/rqvmf+z1+D6jLAV/Ql8HtK/sD4TeC9NI2fY9Fsrfb6bIEX+lfHcSStTpx83/X4kyPJP+Cgekf2z+yR49jAy8EdtcqfTZdRMT/3yGr8R6/e/wDak0b+3f2cfiXZhdznw/eyIvqyQs6j81FfghWnDkr0Jx7P80v8giFFFFfWlHUfCzV/+Ef+JvhHVN237Fq9pc7vTZMrf0r+hlTuQH2r+cCJzHKjKSCpBBHav6KPB+sDxF4U0bVVIK31lDcgjp86Bv618PxLHWnP1/QmRs0UUV8UQFFFFABRRRQAUUUUAFFFFACDqa/Jr/grPon2P49+HdSVcJe+H40J9XSeYH9GSv1kWvzb/wCCv+h4n+GmrqvDLfWkjfQwsg/V693JJ8mNiu6a/ApbnW/8Ei9b+0fC/wAc6Ru/49dXjutvp5sIXP8A5B/SvvivzH/4JB68LfxX8RdGLc3VnaXYX/rk8in/ANHCv04rLOIcmOqedn+CE9xaKKK8cQUUUUAFFFFABRRRQAUUUUAFFFFABRRRQAUUUUAFFFFABRRRQAUUUUAFFFFABRRRQAUUUUAFFFFABRRRQAUUUUAFFFFABRRRQAUUUUAFFFFABRRRQAUUUUAFFFFABRRRQAUUUUAFFFFABRRRQAUUUUAFFFFABRRRQAUUUUAFFFFABRRRQAUUUUAFFFFAHx1/wU++Ev8AwnfwDTxNaQ+ZqXhO6F3lRljbSYSYD6Hy3PtGa9G/Yc+LX/C4P2cPC+oTzedqmmR/2TfknLebCAqsfdozG592r2nxT4dsvF/hvVdC1KITafqVrLZ3ER/ijkQqw/Imvzn/AOCdXiO9+Cv7RHxA+C+uSlWnll+zBuA1zbMwJQekkJL59I1r3KX+04CdP7VN8y9Hv/mPofpdX54f8FWvANzpjeA/ilpW6C9064/sye4jHzIcma3b22ss3Pqwr9Dgc15H+1X8L/8Ahb/7P/jPw1HD597LZNc2S4yTcxfvYgPTLIF+jGuLAVvq+JhN7Xs/R6MEdX8IvH1t8Uvhj4Y8XWu0R6vYQ3TIpyI5GUb0+qtuX8K7HoK+Gv8AglP8T/8AhI/hBrfgu5l33fhu+82BCeltcZYAD2kWUn/eFfctZ4yj9Xrzp9n+HQGfl54fi/4UR/wU31nTP+PfTPElzMoI4Vlu4xOgHsJ9q/hX6Hqea+Cv+CouhXHgX4vfDH4nacm24QCBnXgCW1mWaLJ9T5jfgntX3Poer2+v6NYanZv5lpe28dzC/wDeR1DKfyIr8n8ScNeeEzBfbi4v1i/1R62EleLRoUU0NTs4r8ZjI7bDgc04Go6UHFdEZisSZzRTAc04NW6mTYWnbqbRWymIfRTKXNaqYrDqKbupcitFMVh240bqSir5wHbqN1NoqucB26jdTaKOcBd1G6koqecBcmkpMik3VDmOw6im5NJWbmFh26kzmkorJzGFFJuppOKxcx2HbqaTikJzSVjKZVgJzRRmmk5rnlIdhScU2ignFc0pDAnFNJzQTTSc1zykWkBOaSikJxXPKRQE4pvWikJxXJKRSQpOKbR1pCcVySkMCcUwnFKTTetc0pFpCUE4oppOa5JSLPkn/gpnYm6/Z/02YDP2bXreQn0BhnX+bCvy6r9b/wDgoBp4vf2XfE0pGTaT2cw9s3Eaf+z1+SFf3P4L1/bcNyh/JUkvwT/U8HGq1X5BRRRX72eeFFFFABRRRQAUUUUAFFFFABRRRQAAZNfuP8FNP/sj4O+BbHG37PodjER7iBBX4dRqXkRQMkkAAV+9ehWA0rRdPsh0t7eOEY/2VA/pX8reOtfloYGl3c39yS/U9bALWTNClBxTQaWv5IjI9dkgOKdUYOacDiuyMiGPBxS02lBrpjIkcDinUylBxXXGRI6nA5pvSiumMhNEgNLTAc04GumMiGhwOKdTKUHFdUZEjqUHFNBzS1vGYrDwacDmoqcGreMybD6KaDThzW6mKwoOKXdTaK2UxD6KZS5NaKYrDqXJpu6lyK0UxWF3Uu6m0VXOA7dRuptFVzgO3UbqbRRzgLuoyaSjIqHMLBRSbqTJqHMdh1ITim0Vm5jFJzSUUE1k5gFITSE00tWDmOw4mmk5pKKwlMqwUE4pCcU2ueUiijrmr2+gaNqGqXj+XaWVvJczP/dRFLMfyBr4Z/4Jc6FceOvi58T/AInagm64ceQrtyDLczNNKQfUeWv4P717z+3L44/4Qb9mfxdIkmy61ONNKhGcbvOYLIP+/fmH8KP+CaPgL/hDP2YdL1CSPZc+Ib241N9w+bbuEKfgViDD/e96/fvD/DfV8pxONe9SSivRav7zzMXLVRPrCvkj/gpj8Uf+EC/ZxudFt5vL1HxRdJpyBThhAv7yZvphVQ/9dK+t+tfmP+2ldS/tHftteBvhRZSNLp2lNDa3QjOdjS4nunH+7Aqfihr9Lyymp4lSl8Mfefy/4J5yPrD9gn4X/wDCrP2ZfC0E0XlajrCHWbvjBLT4MefcRCIH3Br6HxmobS1is7WK3hjWKGJAiRoMKqgYAA9MVMxCqSeg5rgr1HXqyqS3buI/Pr/gqz8TLifTvBvwt0gtNf6vcjULq3i++6gmO3THcM5c49YxX2V8C/hpb/B74Q+FPB9uFzpdjHFM6dJJz80z/wDApGdvxr8+/g8D+1t/wUS1fxhJ/pXhjwxM13bMeUMVuRFa49C0mJcezV+n+a9bHv6vRpYVbpc0vV/5Ib7DqKKK8QQUUUUAFFFFABRRRQAUUUUAFFFFABRRRQAUUUUAFFFFABRRRQAUUUUAFFFFABRRRQAUUUUAFFFFABRRRQAUUUUAFFFFABRRRQAUUUUAFFFFABRRRQAUUUUAFFFFABRRRQAUUUUAFFFFABRRRQAUUUUAFFFFABRRRQAUUUUAFFFFABRRRQAUUUUAFFFFACV+O3/BUPW/7V/ajuLXdu/s3SLS1x6Z3y4/8i/rX7EnpX4b/t167/wkP7WPxEuQ24RXsdoPbyYY4iPzQ19Pw9DmxUpdov8ANFR3PvT/AIJQ6L/Z/wCzvq96y4e/1+eQH1RYYUH6h6+1OmK+av8AgnXoZ0T9knwYWXbLeNd3bj/euZAp/wC+VWvpQdRXj5hPnxdR+b/DQT3HUUUVwCCiiigAooooAKKKKACiiigDxT9tDWP7D/ZZ+JFzu279Jkts/wDXUiL/ANnr8J6/Zz/gpXrf9k/sneIrfdtOo3lnaj3xOspH5RGvxjr9D4djbDSl3l+iLiFFFFfVFF3RNOfV9ZsLGP8A1lzPHCuPVmAH86/ovtIUtbaKGNdscaBVX0AGBX4B/s+6QfEHx2+Hun7dy3PiCwjcf7JuE3H8s1/QB0Ar4PiSd6lOPk/0IkZPjDRx4g8J6zpZAIvrKa2IPfehX+tfzryqUkdSMEEgg1/R+4yhHtX89Pxa0Q+GPin4x0crtOn6xeWu302TOv8ASr4an71SHo/zHE5SiiivuSgr97f2V9bHiD9m/wCGl7u3sdAs4nb1aOJY2P5qa/BKv2s/4J0a7/bf7JXg5WbdLZPd2j+225kKj/vllr5PiOF6EJdn+aJkfS9FFFfnxAUUUUAFFFFABRRRQAUUUUAJ1zXw9/wVn0L7d8CfDeqKu57HX442PokkEuf/AB5Ur7gPBNfM/wDwUY8P/wBu/smeL3Vd0thJaXiD/duI1Y/98s1ehl0+TF035r8dBrc+G/8Aglfrv9lftMXFmWwNT0O5tgvqVeKX+UZr9fRzX4c/sIeIf+Ea/ax+H1wW2pPdyWTDsfOhkiA/NxX7jCvV4ghy4tPukOW4tFFFfNEhRRRQAUUUUAFFFFABRRRQAUUUUAFFFFABRRRQAUUUUAFFFFABRRRQAUUUUAFFFFABRRRQAUUUUAFFFFABRRRQB86/ti/tMax+zRoPhzU9L0O01qPU7mW3lF1KyeWVUMuNvr835Vxv7If7bmqftIfEPU/DOqeHbLRhbaa9/FLazu5crLGhUhvaTP4VF/wU/wBDGpfs82F8q5fTtcglLeitHLGR+bL+VfJf/BNrUksf2n9Ogaby2vNNu4FXH+sIQSbfyjJ/4DU31KtofrrRRRVEhRRRQAUUUUAFFFFABRRRQAUUUUAFFFFABRRRQAUUUUAFFFFABRRRQAUUUUAFFFFABRRRQAUUUUAFFFFABRRRQAUUUUAJX5m/8FAdEvPgL+1D4C+M2jQkR3kkUlyE4ElxbFVdWPYSQFF99rV+mQNfOv7enwl/4W3+zb4kggh87VdFUazZADLboQTIo9S0RkAHqRXpZdWVHER5vhlo/RjR7z4f1qz8S6Fp2r6fMLiwv7eO6t5l6PG6hlYfUEGtAjK4r5G/4JnfFn/hYX7PkWgXU3map4UuDp7hjljbtl4GPsAWQf8AXKvruuTEUXh606T6MR+YXwmP/DLn/BSLWPC7f6L4f8TzyWsC9E8u5xNbBR32y7Ys/wC9X6eYr86/+Cq/gS60LU/h/wDFbSN0F7Y3A02a5Qco6sZ7ZvwIm5+lfdHwr8d2vxN+HHhnxVZ4EGr2EN3sU58tmQFkPurZU+4r08w/fUqWKXVcr9V/mN9z56/4KYeAv+Ey/Zg1K/jj8y68PXtvqabR82zcYX/ALKWP+7S/sOeOf+E4/Zo8IySSb7nTIn0qYZzt8lisY/79+Wfxr6I+Jng6H4hfDzxN4Ynx5Wr6bcWJLfw+ZGyhvwJB/Cvz7/4Jd+K5rCPx/wCBb7dDcWdzHqEcD9QxzFNx7FIh+NfBcYYX67w3UkvioyUvk9H/AJnbhJWnbufe9FNBpwOa/mSMz2LDgc0tMpQcVupiHUu6mg5pa2UxWHA5p26o6M4rZTFYk3UtR7qXIrVTJsPoptLurVN9gFopN1LkVd32ELk0ZNJkUU+ZgLk0ZNJRU84BRRkUm6lzgLRSbqSocx2HUUzIpN1Q5hYfuppOKaTmisnMqwu6kopCcVk5jsLSE4pCc0lYSmMUnNJQTimk5rCUh2FJppOKCcU2sJSKSFJzSUU0nNc8pFCk4ptIOaUnFc0pFWAnFN60daK5pSGJ0FNJoJppOa5ZSKSAnNJRSE1yykWkBOaSikJxXJKQzxj9sbTDq/7NPj6ADOyxFx/37kST/wBkr8bK/bn4/WX9o/A74g223c0mgXwUf7XkPj9cV+I1f2h4FV+fKsVS/lmn96S/Q8XHr34vyCiiiv6bPLCiiigAooooAKKKKACiiigAooooA3fAmn/2v438P2ON32nULeHHrukUf1r920PT6V+JX7O+n/2p8efh7bkblbXrJmHqqzKx/QGv21Bwa/jXx2r3xuCo9oyf3tL9D2sAvdkx9OBzTaOlfzDGR6g6nA5poOaK6oyJaJQc0tRg5p4Oa6oyIaHA0tNpQa6YyEOBxTgc0yiuuMiR9OBzTAc0tdEZCsPBxTgc1GDinA10RkS0OpQ1NBpa3jMgfRTKcGrdTAUHFODU2itlMVh4NLuqOl3Vqpk2JKKZupQfetVMVh1FJuozntVqYWFooyKMiq5xC5NGTSUVXOAuTRk0lGRT5n2AKKMik3Ury7ALRSbjSE+9ZtvsMdSbqbupN1ZOYWHE+tNLUlFZOZVgzmijpSFqxcx2FJxTSc0lFYSmMKCaQtTScVjKQ7HwX/wVE8VzX6eAPAtlumuLy5kv5IE6luIoePcvKPwr9Bfhp4Ph+H3w98NeGLfaYtI063sQV/i8uNVLfiRn8a/OPxHF/wAL4/4KbaFpQ/0jTPDdzCrE8qq2kZuHB9jMWX8a/UKv60yrC/2fkeCwr0bjzv1lqr+i0PCxEuaozM8Sa/Z+FvD2p61qEohsNOtZbu4kP8McalmP4AGvzo/4Ju6DefF39oD4jfGHWIt0iPKIS3IW4upGZtp/2I1K49JBXvf/AAUq+KH/AAr79m2/0q3m8vUfE1zHpcYU/MIv9ZMfoVTYf+ugroP+Cf3wvHww/Zk8NLNF5Wo64G1q6yMEmbHlf+Qli/HNfTUf9nwE6nWb5V6LV/5HP0PpAV4R+2v8Wv8AhTv7OfirVoZvJ1S+h/srTyDhvOnBXcvuqb3/AOAV7xX5qf8ABSDxNffF/wCO/wAP/gvoUm+VJYnuFXlRc3LBU3j/AGIvnz6SmuXLqKr4iKl8K1fogR65/wAEvPhL/wAIR8CrjxZdwlNR8V3RnVmGGFrEWSIfi3mt7h1r7O6Vi+EPDFl4K8K6R4f02PydP0u0isrdPSONAq/jgVtDkVz4qu8RWnVfV/h0/AGLRRRXMIKKKKACiiigAooooAKKKKACiiigAooooAKKKKACiiigAooooAKKKKACiiigAooooAKKKKACiiigAooooAKKKKACiimscKT7UAfn78V/+CmGu+AfiX4o8NWHhDTL600fUp7BLmW5kDSeU5QsQBjqpr7G+BfxBvfit8JfDXi3UrGLTbvVrY3DWsDFkQFmC4J5OVAP41+IfxD1NNc+IHiXUY5fPS81O5nWXGN4aVmDfjnNft/8C9DPhr4LeBNLK7XtNDsonH+0IU3H881KZTR3dFFFUSFFFFABRRRQAUUUUAFFFFABRRRQAUUUUAFFFFABRRRQAUUUUAFFFFABRRRQAUUUUAFFFFABRRRQAUUUUAFFFFADW4Umv59Pjbrn/CT/ABm8dasG3C+129uFPs07kfoRX75+MtcTwz4S1rV5MBLCymuWz0wiFv6V/PFbQT6xq8UKZlubqcIuerOzY/UmvsuHIa1aj8l+ZcT95v2YNB/4Rr9nX4b2BXY6aDZvIvo7xK7f+PMa9QrP0HS4tE0PT9Oh/wBTaW8dun+6qhR/KtCvkKsuecp922QLRRRUAFFFFABRRRQAUUUUAFFFFAHwx/wVq1v7J8D/AAtpith7zX1mI9VjglBH5yL+VflHX6N/8Fftd3Xfw00dW+6l9dyL65MKof8Ax16/OSv07I4cuCi+93+Jotgooor3xnvn7B+i/wBvftZ/Dy3K7hHdy3R9vKgkkz+aCv3Gr8ef+CXWhnVv2oobvbkaZo93d59M7If/AGrX7DV+ccQz5sWo9or9SJbhX4XftuaB/wAI5+1X8R7Tbs8zUvteP+u0aTZ/8iV+6Pc1+O3/AAVD0D+x/wBqO4vNu0arpFpeZ9cBof8A2jT4eny4qUe6/VBHc+RqKKK/Riwr9Z/+CTuu/b/gDr2ms2ZLHX5So9EeGEj/AMeD1+TFfo7/AMEgvEGJ/iToTt95bK9iX0wZkc/rHXgZ7DnwTfaz/ET2P0mooor8xMwooooAKKKKACiiigAooooAQ9K8y/aY8P8A/CUfs+fEXTAu+SbQbwxr6yLCzJ/48or06qmp2MWqabdWc674LiJopF9VYEEfkaqnLknGXZ3A/n3+DniD/hEvi54K1ovsGna1Z3TN6BJkY/oK/oRQ5UH1r+c/XdLm8PeINQ06fieyupLd+2GRyp/UV/QX8MvEf/CYfDnwvr27f/aml2t7n18yJXz/AOPV9hxFG/sqi81+Rcjp6KKK+NICiiigAooooAKKKKACiiigAooooAKKKKACiiigAooooAKKKKACiiigAooooAKKKKACiiigAooooAKKKKACiiigDwP9ujQP+Eh/ZY8dQhd0lvBDeKfTyp43Y/8AfKt+dfmb+xV4gi8NftR/D67mYIkl81mCf708TwqPxMgr9ffjD4f/AOEt+E/jLRQu9r/R7u2Uf7TQsB+pFfhz8OPEa+DPiL4Y15wSulapbXpA64jlV/8A2Woe5a2P33opqtuUH1GadVkBRRRQAUUUUAFFFFABRRRQAUUUUAFFFFABRRRQAUUUUAFFFFABRRRQAUUUUAFFFFABRRRQAUUUUAFFFFABRRRQAUUUUAFQywpcRPG6h43BVlYZBB6gipqKNgPzA/Zrlf8AZT/b68SfDm5Y2/h/xBK9lahz8u1/39k2e5wfK+shr9Pq/Oz/AIKnfD678O6x4D+Luibre/0+4WwuLiMcpIjGa2f8CJRk/wCyK+4vhH8QrT4q/DTw14uscCDV7GK62Kc+W5X54/qrBlPute1j/wB/Sp4tfaVn6r/Mb7nG/tcfC/8A4W9+z14z8PRw+dfGya8sgBlvtEP71APdiuz6Ma8F/wCCVXxQ/wCEo+C2reDrmXdeeGb4mFCeRbT5dfykE35ivttvmGK/MX4If8Yu/wDBRrX/AAY/+i6B4kmltLdTwgjnxcWuPUhtsWfUtTwn7/CVcP1XvL5b/gNbH6dnrX5eeG4f+FD/APBTXXdJ/wBRpniS5nVSOFK3aC4QD2EwVPwr9Q6/O/8A4KOfCLxnc/Gj4c+PvAPh7U9b1mKHy2/suykuDDLbTCWJ3CA4B80jJ7J7V5tKhHG0a+Bm7KrBx12Tto/kXTlySTPtcNil3AdSB9a/PuLQP24Pif8AeW68O2T92ezsNn5fvf51ai/4Jx/HXx4d/jj4rQbJPvJJf3d+4HoQ4VfwBxX5BQ8MKsX/ALXjYR/w3k/0PUli4LZH2p4g+Kngzwnu/tvxZomkleovdQiiI/BmFeca7+218E/D+4XHjyyuGH8NlDNc5/GNGH615F4d/wCCRHhm32nX/iDq2o/3hp1lHa/kXaSvT/D/APwTF+B2jbftmm6xruOv2/U3Xd9fJEf6V9BR8Psjo/x8TOp/hSX53MHjG9kcVrn/AAUy+EellhZweINYPY2tiiKf+/kin9K4bV/+CrGhw7v7K+H+o3np9rv0gz/3yj19caB+xl8EvDYX7J8N9Dl29Pt8Bu/z84tmvQtF+F/g3w2F/snwpommben2PToYsf8AfKivZpcK8NUP+XEp/wCKVvyMnips/OYf8FJfiR4k58NfCqKZW+7/AMfF3/6Aq5p4/am/ay8T/wDIL+E01pG33ZIfDV5t/wC+pHK1+ngiVRgAD6CncV6sMsyOj/CwMfm2/wAzN4io+p+Yq+K/25NeP+ieHrnT93TOnWMWP+/tSDwB+3ZrXzXF5NZZ9b3TI/0jNfpttpa7YxwEPgwVJf8AbiIdab6n5lf8M8/tqal/r/Gctrn/AKjipj/vgU4fsk/tg3H3/ifJF/3M10P/AEFa/TLmkz71usRSj8OHpr/t1E+0l3PzP/4Yx/a5f5j8XHU+n/CVX/8ARKP+GOf2vYvu/Fh3/wC5pvT/ADSv0x59aPxqvrUP+fMP/AUHtJdz8yz+y5+2Rp/+p+Iktzj/AKmKVv8A0NaQ/Bf9t7Svmt/EM14V6Aavavn/AL+Yr9NB1pah16Eviw1N+sEP2k+5+Y7R/t4+H/8AW2dxdoOwj0qfP4rk1Gfj5+2P4UP/ABMPhvdaqF6k+HZZh+cBFfp5+FGK5p0stq/HgqXyjb8hqtNdT8v2/wCCh3xi8K/N4q+E0UCL9/Npd2X6yb8VuaL/AMFW9Hl2jWPh7f2fq1nqCT/oyJ/Ov0i2DuoP4VzmvfDXwl4o3f2z4X0fVt33vt1hFNn67lNcFTJeH6/x4PlfeMmvw2NFiJrqfI3h3/gpX8HtZ2i9k1vQiepvrDeB/wB+Wc/pXqXhn9rL4P8Ai4qNP+IOiq7fdS+n+yMfbEwU59q2PEn7EXwO8Vbvtnw50mAt307zLLH08llFeS+Kv+CVfwi1re+k3niDw9J/CtvdpNEPqJEZj/30K8etwZw/X/hzqU38mv8AM0WLl1R9IabrFhrNstxp97b31u3SW2lWRT+IJFWzXwZq/wDwSk8VeGrhrzwL8UkjuhzGt3bS2bL6AyxO5/HaPpWRL8NP21/g5zp+qXPi2xi6mO9h1EMPQLP+9/IZr57EeHPPrgcbGXlJOP8AmbxxUeqP0Lpu6vzxh/4KDfFz4YXKWnxN+F/lkHbue3n0yVvf94HVvwABr1vwT/wUr+FPiRo4tZTVvC054Zry286EH2aIs34lRXx+N4Fz7Bpz9g6ke8Wn+C1/A6Y14S6n1nnNJXJeCvi34L+I0Ik8M+KNK1skZMdndI8i/wC8mdy/iBXV7s9K+BxFGthpOFaDi10aaf4my11Q7OKQtTScUhauBzNLCk4pCc0lFYuRVgoJxSFqbWEpjFJzSUAYpCawlIdhScU2ikJxXLKQw6Cmk0E00nNc8pFJATmkopCa5pSLsBNJRSE4rklIYE4ppNBNMJrllItIyvFmnf2x4V1mwI3C6s5oceu5CP61+ED8M31r98n+630r8H/E2mnR/Emq2BGDa3csBH+65H9K/rfwDr3+v0W/5H/6UmePmC+F+pmUUUV/Xp4wUUUUAFFFFABRRRQAUUUUAFFFFAHtX7GWnf2p+034DhxnbdyTf9+4ZH/9lr9jAa/Jn/gnzp3239pvQpsZ+yWl3N9Mwsn/ALPX6yL0r+FPHLEc/ENGkvs0197lL9D38Av3T9SUHFOqMGnA4r+eYyPRaHA4p3Wm0A4rqjIkdTgc03rRXXGRNiUHNLUYOacDXRGRFh4OKWm0A4rojIQ6nA5poOaQ8dK6YyFYkozimg4pQa6IyEPBzS9KZQDit1ImxKDRTAc0oOK2UybDqC9IXA6nH1rzTx5+0t8L/hr5i6/410q2uI/vWsE32icfWKPcw/EV6WFwmKxsuTD05TfZJv8AIhtR3PTgc0tfFXjX/gqJ4E0kyReGfDeseIpl6SXBSzhb6H52/NBXBRfte/tK/GPj4e/DlrGxk/1d5a6XLc7c9MzS/uv/AB0V+g4LgHPsSlOdJU495NL8NzCWIpx6n6IgkVjeIPGvh7wlF5uua7pujRYzvv7uOAY+rEV8Ixfsv/tf/F/DeKvGjeG7WXmSC51jylIP/TK0DKfocfhXSeG/+CR0U8oufFfxKubuVzmSLTrAKSe/72R2z/3xX1uH8O6NPXG45J9opv8AE5pYqPRHuniP9tj4K+Fy63PjyxupF6Lp0ct3n6GJWX9a8w8Q/wDBT74W6WWTTdM8Q6zIPuvHbRxRn8XkDf8Ajtd34X/4JhfBHQFT7dYax4iZep1HUmTP4QCOvV/Dn7I3wa8J7PsHw28Pll6Pd2a3TD33S7jmvoKPB/DuH+P2lR+bSX4amLxUuh8W6t/wVY86TydD+Gss7scI91qeCT/uLEc/99VRX9un9oXxR/yLfwhWVH+6Y9Gvro49irAH8q/SnR/Cei+Ho9mlaRYaYmMbbO2SIf8AjoFaoUDooFetTyjIKH8PBJ/4pNmTxE31PzFX4sftq+KObDwTdaUG6A6IkOP+/wCTUg8Pft4+IB84ntI27+bpMGPyIav03xRmu+EMvpfw8FSXrG/5kOtN9T8yh8Bv22dR/wBd4smtc+utRLj/AL4pw/ZO/bDveZfiXJbk9j4luF/9BWv0yB96Xr3roVeivhw9NekUT7SXc/M7/hjX9ruX73xadP8Auab4fySj/hjX9ruDlfi08n/c03x/mlfpjg+tH41X1qH/AD5h/wCAoPaS7n5mH9lH9sW15j+JUk2O3/CSTnP/AH0tIfgT+2zpv+o8VS3WP+ozC/8A6HX6a008VDrUZfFhqb9YoPaS7n5knwx+3joHMbT3iDuJtKnz+DEn9Kib4j/ttaBzd+ELrUAvUDSIJc/9+f6V+nf4UuK55Qy6r/EwVJ/9uWKVaa6n5gH9sf8Aae8Nca58IWMa9Xn8O38JP/At+39KIv8Agp/4q0GVY/EfwtSN+hC3ktqfyeJq/T4qG6iobizguominhjmRuCkihgfwNcNTKcgrfxcDH/t1tFrETXU/PHSP+CqfhCbb/avgrW7L+99kminx/30UrvdC/4KQfBnV9v2q+1fRc9ft2nM2Pr5RevqHWfgf8PPEmf7V8CeG9RLdTc6TBIT+JSvO/EH7CfwK8SFjc/DzT7dj3sJprXH0ETqK8upwlw1X/5dTh/hlf8AM0WKmjE0L9rz4N+IyotPiFo0Rbp9ulNp+fmhcV6PonjLQfE6b9H1vTtVTGd1ldJMMf8AASa8H8Q/8EsPg3rAY2M3iLQ3P3fsl+sij6iWNiR+NeY6/wD8EiYI3M3h34l3Nq6nKR3+mhz/AN/EkXH/AHzXiV/DzJ638DFyh/iin+VjZYx9Ufbm4Hoc1R1rVrfQtIvtTu38u1s4HuJX/uoilmP5A18IS/sN/tP/AA7+fwl8TUv7dPuW9vrVzCT9Y5F8v9a5vx1b/toaX4R1jw54h0PU9d0nULWSznNnZ2t5IYnUq21rfL5IJHOTzXi/8QwrOtGVHF05Rur3unbrZdzZYuHY6/8A4JeaHcePPjF8T/ibqMeZ2BhV25BlupmmkwfUCMD6P71+lZNfLH/BOX4V33wu/Zytjq+nXGl6zrOoXF/c2t5C0U8QDCFFZWAI+WIMAf7/AL19La9rNp4b0PUNWv5RBY2FvJdTyt0SNFLMfwANfsmPaliHCntG0V6LQ8iTuz82f25Lyb9oX9svwF8JLCRnstNaG3uvLOfLknKy3D/8BgWM/wDATX6XWNnDptlBa28Sw28EaxRxoMKiqMAAegAr82v+CdWi3fxo/aS+Inxh1aInyHlaDfyEuLp2OFP+xErJjsHFfpdXVmb9l7PCr7C19XqxPsUNa1e00DR77VL+ZbexsoHuZ5n6JGilmY+wAJr82v2C9Iu/2g/2sfHXxk1eFmt9PklmtRJz5c1wWSFB6+XArr7fJX0F/wAFKfi1/wAK5/Z2vNGtZvL1PxTMNMjCnDCD787fQqAh/wCuorof2AfhL/wqj9m3w+txD5Wqa9nWbvIw370DylPcYiEfHY7qdD/ZcDOt1m+VenX/ACDofSVFFFeIIKKKKACiiigAooooAKKKKACiiigAooooAKKKKACiiigAooooAKKKKACiiigAooooAKKKKACiiigAooooAKKKKACiiigArA8e+IY/CPgbxFrkp2xaZp1xeOfQRxs5/lW/Xiv7Znib/hEv2YviFe4JM2nGwAH/AE8OsH/tXP4UAfjD4d0l/EPiTTNMiz5l9dxW6465dwo/nX9AFrbR2lrDBEoSKJAiqOwAwBX4ifsoeHf+Ep/aQ+Hdjt3qNYguWX1WE+af0jNfuHUxKkFFFFUSFFFFABRRRQAUUUUAFFFFABRRRQAUUUUAFFFFABRRRQAUUUUAFFFFABRRRQAUUUUAFFFFABRRRQAUUUUAFFFFAHjf7YXiEeGP2Y/iTe79hfRp7QN6GYeSP1kr8Z/2cPD/APwlPx++Hmlld8dxr1kJR/0zEys//joNfqL/AMFPfEf9h/ss39nv2/2xqlpZY9cMZ8f+QK+Cv+CdHhv/AISL9rPwi7Jvh06O6vpB6bYHVT/326V9tlP7rL61X1/BFrY/atRgCloor4kgKKKKACiiigAooooAKKKKACiiigD8kv8AgrBrv9oftB6JpyNlNP0CEMvo7zTMf/HdlfFNfRn/AAUH8Rf8JF+1p44ZW3Q2bW9kg9PLt4ww/wC+99fOdfreWw9nhKUfJfjqarYKKKK9ID9Af+CQ2gef48+IGtbc/ZNOt7Pd6ebKz4/8gfpX6gEZNfBH/BIrQPs3ww8c63tx9s1eKz3evkwhv/a9ffAr8rzifPjaj7WX4Ize4Yr8wf8Agrz4f8jxt8PdcC/8fdhc2Zb/AK5SI4H/AJHNfp9Xwf8A8Fb/AA4Lz4Q+D9bC7msNaa1JHZZoXYn84V/MUsnnyY2n53X4Atz8raKKK/VjQK+zv+CU/iEaX+0ZqOnO+E1TQp4lX1dJIpB/46r/AJ18Y173+wp4l/4Rb9q/4fXJbalxePYsOx8+J4gPzcflXm5jD2mEqx8mN7H7kUUg6UtfkZiFFFFABRRRQAUUUUAFFFFABSHpS0UAfgv+1r4aPhP9pb4k6fs8tf7buLlF9EmbzVH0xIK/Wv8AYW8S/wDCVfsp/D66L7nt7JrFhnlfIleID8kH4EV+d3/BT7wv/YH7Ut7fBNo1rS7S+z6lVMH/ALQr64/4JSeJv7W/Z71bSnbMula5Mir6RyRxuP8Ax4yV9vmf7/LKVXtb8rfmW9j7Wooor4ggKKKKACiiigAooooAKKKKACiiigAooooAKKKKACiiigAooooAKKKKACiiigAooooAKKKKACiiigAooooAKKKKAGsNykHuMV+BnxM8OHwb8SfFGhbdn9l6rc2YHtHKyj+VfvrX4xft3eF/+EW/ak8aRqm2G9liv4z/AHvNiRmP/fZcfhUyKifrb8IfEj+MfhX4P12QfvdS0e0u3GejPCrEfmTXYV89fsGeK4/Fn7Lvg8/aEuLnTlm06dVbJiMcrBFb0PlGM49GFfQtUSwooooAKKKKACiiigAooooAKKKKACiiigAooooAKKKKACiiigAooooAKKKKACiiigAooooAKKKKACiiigAooooAKKKKACiiigDy/wDaW+FSfGn4H+LfCflq93eWbPZFv4bmP95Cc9vnVQfYmvlr/glJ8VZNV8A+JPh3qEjC+8P3X2u0ik4YW8pO9QP9mUMT7yivvMCvzA1vP7I3/BSKC+H+h+FvFswkc/dTyLxsPnsFjuFLY9EFe5gX9Yw9XCvf4o+q3+9DXY/UDvmvzn/4Ko+CLvwv4k+HnxZ0YGC9s5xp81yo+5LGxntm+uRNz/siv0XDZGa8V/bE+F3/AAt39nTxnocUPnahFaG/sgBlvPg/eKq+7BSn/AzXHl9b2GJhJ7bP0egI9D+Gvja0+JHw/wDDniqxI+zavYQ3qKDnZvQEqfdSSD7iuo6V8Vf8Esfif/wlnwN1Hwncy7r3wvfMkaE5Itp8yJ/4+Jh9AK+1etY4ug8PXnT7P8On4AxaKKaWA6nFcohR9aDWHr3jfw74VjL61r2m6QgGd19eRwjH/AiK8x8R/tnfBLwtu+2/EjQ5SvUafMbz/wBEh60hQqz+CLfogPa6TNfJWv8A/BT74H6Nu+yX+s65jp9g01lz9POMdeb65/wV18IwFv7F8Ba1fj+H7bcxW2frt8zFd0ctxk9qb+en5jsz79yKODX5qS/8FVfHXiWRo/C3wogdycKrXE96R+EcaUwftgfteeLOdI+E72Mbfdlh8M3m3/vqVytb/wBkYlfHaPq0Fj9LqOK/NH/hJ/29PFnFrp1zpkbfw/ZNNtsfjL8w/Ol/4U/+3J4h/wCPzxZcabu6/wDE5t4sf9+c/pR/ZiXx1oL5jsfpbwKaWHqK/NQfsYftba38198YTAD1SXxRqBx9AsZFO/4dyfHTU/8AkK/GGF89f+Jjezf+hAUfUcOvixEfubCx+lO9P74/Ok81f76/nX5pz/8ABLjxuYjJqPxeto4x953imYD8TIK5PWP+CeXhjRtx1z9ozwxp7Dr9rWNcf99XIrRYDCvbEX9IthY/VczIOrqPxpRMhGQ6n8a/HLU/2TPhDo5YXH7Tvhx9vX7LpjXH/ouc5rktT+D3wZ0cn7N+0VHdSD+G38KXw/Xdj9a6Y5PTn8NR/wDgDCx+3e9P7y/nS7h6j86/B6+0nwRpOW074x6rdMOnk6JcRZ/OYVh3HxD1PR2I0n4jeKJMdCjSw/8Atet1kDl8NX700HKfv8DRX4C2X7SHxW0psWXxK8WxoDwv9s3G3/vneRXU6X+218ctIKmD4jau5HT7T5c//oxWzUy4dr9Jr8Q5T90Rilr8YdH/AOClnx30zH2jxFYarj/n70qAZ/79qld/oH/BWj4lWe1dW8L+GtSQdWgSe3c/U+Yw/SuWWQ4uO1n8/wDOwcrP1fpMV+dXh3/gr5p0pRdd+HFzbD+KXT9UWbP0R41x/wB9V6r4a/4Kj/BbW9gv217QGPU32nh1H/fl3OPwrinleMhvTfy1/IVmfW17YW2pW0lvd20V1BINrxTIGVh6EHg14v4+/Yn+C3xFWRtR8B6bZXL8/adJU2Mgb+9+6Khj/vA1oeFP2vfg1402DS/iLoYZ/ux31z9jdvYLNsOfbFeq6fq1lrFqlzYXlve27/dlt5VkQ/Qg4rlTxGGd1eL+aEfAvjr/AIJK6O0rXfgTx3qGkTod8Vvq8KzgN2xLHsK/Xaxrgpvh1+2P+zkSdNu7rxvosHG22mGqIyjoojkAnUf7gFfqH9KUZq6uJWKj7PGU41V2lFM0jUlHVM/M/wAI/wDBTS/0HUP7K+JvgG50y8iIWabTN0ciH3t5sEf99/hX018N/wBq34V/FTyo9F8XWUd9JgCw1Bvss+7+6FkxvP8Au5r2zxx8MfCPxL0/7F4q8N6Zr9vghVv7VJSnurEZU+4INfKPxQ/4JX/DXxWJrnwhqOo+Cr1slYQxvLQH/cc7/wApMe1fF47gzh3M7unGVCf913j809fuOuGLnHfU+nN2enNBOa/PK5+Bf7WH7LWZfCeqTeMvDsHS20+T7bGEH8P2WUb1P/XIH610XgD/AIKYLY3/APZHxQ8HXWh38TeXNdaajYRv9u3kIdMezMfavzLNPDTNsNF1cBKNeC/ldpfNP8kd8MVCe+h91E4pCeK4n4d/GvwP8WrQT+E/Ethq527mt45Ns8Y/2omw6/iBXa1+R4vD4jBzdLEQcJLdSTTX3nammroCc0UU0nNeZKRQpOKaTSE4ptc8pF2FJzSUUhNc8pFWAmkopCcVyykMOgppNBNMJrmlIpIXrSUU0nNckpFgea/Eb472A0z42+PrQDCw69fIv+7574/TFftwa/G39r3TRpX7Sfj6EDbu1Az4/wCuiK//ALNX9O+AmItm2LofzQT+5pfqeVmC9yL8zx+iiiv7hPBCiiigAooooAKKKKACiiigAooooA+t/wDgmdp32r48atckfLbaDMwP+0ZoVH6Fq/T3PFfnT/wS507zfGvji+x/qdPghz/vyE/+06/RWv8AO/xlxHtOLasP5IwX4X/U+kwStRQ6nA0wHNLX4pGR3koNLUYNOBxXXGRDQ4HFO602jpXTGRI6nA5poOaK6YyJsSA4p1RA4pwNdEZE2H0oNNBzS1vGRI7NHWmE/lXkHxT/AGtPhf8ACFZodZ8SwXWpx5B0zS/9JuN391gpwh/3yte1gMBi8yqKlg6UpyfRJv8AIzk1FXbsexhqgvtQttMtJbq8uYrS2iXdJNO4REHqSeAK+ANe/wCCgHxI+LGrSaJ8HfAFw0zcLcPbtfXQHZ9iDZH/AMC3j3qbR/2Evj7+0DeRal8W/GzaHZMwf7Jcz/a5kz/ct4yIU/BgR6V+w5b4ZY+aVTNKsaEe3xS+5P8AU4p4qEfh1PffiR+3f8Ifh35sKa+fE1+mR9l0FPtAJ/665Ef5MT7V8+aj/wAFAPip8WNQl0v4T/DiQuTtEwt5dRnUdmwgVE/4EGA9a+mPhf8A8E3vg38PRFPqGlXHjHUUwTPrku+LPfEKBUI9mDfWvpjRPD+meGtPisNI0600uxiGI7azgWKNB7KoAFfpGC4U4dyyzjSdea6zenyS6epwzxU5baH5pW/7Iv7Uv7QLCb4heLz4c0ybl7S9vsgqfS1t/wB3n2Yqa9c+H3/BKD4d6CY5vFev6v4ruFxuii22Vu3rlV3P+TivuLrWVrvinRvCtmbvWdWsdItR1nvrlIUH/AmIFfXQxtSnH2WFiqce0Ul+RyOcpbs4fwJ+zN8K/hqI28O+BNFsZ48bLp7UT3A/7aybn/WvTAoUYAAHtXgfjD9u74HeDGdLrx7Y38y9I9ISS93H2aJWT82FeLeLP+CtHw50zemgeGPEGtyr0e4EVrE30O52/NatYPG4l8zhJ+b/AOCTZn3RSV+XXiX/AIK7eLbrf/YHgPR9Nz93+0bqW7x9dnlV5Z4h/wCCmPx11tmNrrmm6Grfw6fpkTAfQyhz+td8Mhxk90l6v/K4+Vn7Ljiguo6kD8a/B/Xv2v8A40eJC32v4leIY93UWV41qPyi21yc/wAQtZ8SH/iofGviW63fe8yR7r/0OYZrsjw7U+3US9E3/kHKfvxqXirRtHB+3atY2RHX7RcpHj8zXMah8e/hppBIvviF4XtCO0+s26fzevw102y+HGQ2peIfFUhPVbfRrdf1a7P8q7LR4f2dFx/at78TpfX7Ha6en/oUhq5ZFTjvNv0X/BCx+vd3+1n8GrLPmfE7ww2P+eWpxSf+gk1kzfts/A+EkN8R9HJH9xnb+S1+Zekw/sgEr9pn+K49ftAsMf8AjgJrttK0/wDYjmCi41LxpB6m6Vz/AOi0NY/2Zh1uqj9EgsfeUn7dfwIi6/EXTz/uwTn+UdA/bu+BB/5qLYfjBP8A/G6+P9J8FfsJajgL4r1JHPVbt76LH4mID9a7DSv2fP2J9aIFt43sIyegn8SeR/6MIrGWCwkfijUXyX+QWR9Kw/ty/Auc4X4jaYP99JV/mlXrf9sr4J3AAT4laCP9+42fzArwzTP2Cv2Y/Eqj+ydcN7u6Gx8RRy5/ImtKf/glh8F7gfurrxJDnvHqMZ/nEa55UsuW7mvVIeh7zaftQ/CG+A8r4neEsnoJNZt0P5M4resfjL4B1YgWXjbw7dk9BBqsD5/J6+Ubz/gkt8K5cm28S+LYCez3Ns4H/kAfzrCv/wDgkT4SkB+w+P8AWrc9vPtYpf5Fan2OXvarJf8AbotD7ws9XsdSTfaXtvdL/ehlVx+hq2GU9CDX5v3v/BIa6gfzNN+KmHHKibRipH/AlnP8qqN/wTi+Ovhv/kWfi/DFt+7/AMTC9tP/AEANij6ng5fBiF800Kx+lv40tfmgf2c/20/CHOm/EK41nZ90DxC8wP4XAH60g8W/t4eCeLzS7nWIk6L9j0+7yPrD8x/Oj+zYy+CtB/OwWP0voNfmh/w3V+054K/5Gn4SCSBPvSz6Fe2zH/gYbb+QrV0f/gro9tL5HiD4YSwSKcO9pqnI/wC2bxDH/fVS8oxW8EpejQWZ+jXXoaTJFfF/hz/gq18JNV2JqemeJNEkP3mltI5Yx9CkhY/9816j4a/by+BXifYtv8QLK0lbqmoQTWu0+7SIq/rXLPAYqG9N/df8gsz6AyfSiuX8M/FHwd4zCnQPFWja2G6f2fqEU+f++WNdOCGHBzXE4uOjVhDq+Vf+CkPxP/4V3+zTqthbzeXqPiWZNIiAPzeW2XmOPQxoyH/fFfVOecV+Zf7ed/cfHz9rvwB8IdOlZrawaGC58v8A5ZS3LLJM5/3YFjb/AL6r08spKriYuXwx95+iGj6d/wCCenwv/wCFafsyeHnni8rUdfLa1c5HJEuBF/5CWM/Umvpeqmm6fb6TYW1jaRLBa20SwxRIMKiKAFUewAFc/wDFPx5ZfC/4c+I/Fd+R9m0iyluyhOPMZVJVB7s2FHuRXHVnLE15S6yf5iPzu/annk/ao/bv8KfDG0dp9C0KRLO62H5R/wAt71wexCKI/wDejFfptb28dpBHDCixxRqERFGAoAwAB6V+dv8AwS28B3vi7xT4++MOu5uL68uHsLe4cffmkYTXL/XmIZ/2mFfoxmvRzOShKGGjtBW+b1Y32FooorxhBRRRQAUUUUAFFFFABRRRQAUUUUAFFFFABRRRQAUUUUAFFFFABRRRQAUUUUAFFFFABRRRQAUUUUAFFFFABRRRQAUUUUAFfH//AAU98TSaN+z1ZabE4B1bWoIJU7mNEklP/j6R/nX2BX5x/wDBWDxOk2tfD/w/HMfMt7e6v5ogeCJGjSNiP+2cg/Ok9hrc8r/4JqeGv7c/aZtb4rkaPpd1e59CwWD/ANrV+uFfnT/wSe8L79Q+IHiJ0x5cVrYRP67i7yD/AMcj/Ov0WpR2HLcKKKKokKKKKACiiigAooooAKKKKACiiigAooooAKKKKACiiigAooooAKKKKACiiigAooooAKKKKACiiigAooooAKKKKAPzz/4K9eJfI8J/Dzw+Hz9qvbq+ZB28pERSf+/zfka8z/4JJeGmvvjF4v1xk3Jp+jC2BxwrzTIQfriFv1qj/wAFYvE/9p/Hfw/oyPui0vQ0Zl/uySyyE/8Ajqx17T/wSJ8L/ZPhx468QlMG/wBUhsQ3qIIt/wD7cV9u/wDZ8l85fq/8i+h9+0UUV8QQFFFFABRRRQAUUUUAFFFFACUjHCk06sPxtr6eFPB2va1JgJpthPeNnpiONnP8qEm2kgPwW+P3iH/hK/jj4+1cNvjvNdvZYzn+AzPsH/fOK4GpLiZ7ieSWRi7uxZmPUknk1HX7RSgoQUV0NQooorUD9lf+CZnh/wDsX9lPRbvbtOq395eH3xKYc/lCK+rR1NeP/si+HP8AhFf2ZvhtYbdjHRbe6ZfRpl84j85DXsNfjuMn7TE1J92zNiHqK+Yv+Cjvhv8A4SD9k7xVKqb5dNmtL5B9J0Rj+COxr6erzj9ovwx/wmXwH+IGjBN8t1ol2sQ/6aCJmT/x4LU4WfssRCfZr8xH4B0UEYJFFfsiNQrpvhh4k/4Q74keFNe3bP7L1W1vd3p5cqv/AErmaUHBB9KmcVKLi+oH9H6NvRWHIIzT64X4H+Jv+Ey+D3gjXC299Q0WzuHP+20KlgfcHIrue9fi048knF9DIWiiipAKKKKACiiigAooooAKKKKAPzP/AOCvfhby9a+HfiREz51vd6fK+OmxkdB+PmSflUf/AASG8ViHxD8Q/DTvn7Ra2uoRIT08t3RyPr5sf5CvZv8Agqn4V/tv9nKy1VEzJo+tQTs+OkbpJER+LPH+VfGv/BM3xX/wjn7VWkWZfYutWF3p7Eng4j84D84R+Nfb0P8AaMmlD+W/4O5fQ/ZiiiiviCAooooAKKKKACiiigAooooAKKKKACiiigAooooAKKKKACiiigAooooAKKKKACiiigAooooAKKKKACiiigAooooAK/MP/gqr4U/s/wCKvhPxCqbY9T0lrViB954JSSfrtmQfgK/Tyvin/gqb4R/tX4OeHNejTdLpOreUxx92KaNgT/31HGPxpPYa3OX/AOCUHivz/Dvj3wy74+z3VvqMSE9fMRo3I+nlR/mK+/T1Ffk1/wAEzPF3/CP/ALRZ0p3xHrml3FqqE8GRNswP1Cxv+Zr9ZT1FJbDe4tFFFUSFFFFABRRRQAUUUUAFFFFABRRRQAUUUUAFFFFABRRRQAUUUUAFFFFABRRRQAUUUUAFFFFABRRRQAUUUUAFFFFABRRRQAlfDn/BVP4TnxN8JdH8dWcOb3wzd+XcOo5+yzkKSf8AdkEWPTe1fcfSuZ+I3gmx+I/gLX/C2pLmy1eyls5DjJTepAYe6kgj3Arqwdd4avCr2f4dRo4X9k74sD40fAHwj4llm87UWtRaagSct9pi/dyE+m4rv+jivXiAwIPQ8V+cf/BMHxre+AviD8Qfg3rx+z3lvPJeQQMcBbiFvJuVHqSBGfpGTX6PdOK2zCgsPiZRjs9V6PUGfkZo3xLf/gn/APtf/EO1bR5tU8P3Kyxw6dBIIt0MrLPbMGII+QHYTju1ej3P/BT74n+Opng+H/wnjllJ2qrrc6k35RLHzX6Aaz8KvBviHxANf1Xwpoup62I1hXULywilnVFJKqHZSQBk9K6S2s4LKFIbeGOCJBhY41Cqo9gK7qmY4eryynR5p2Sbb008h3PzXHjj9uf4ocafot14atpeqGxtbDaPrcfvB+BzS/8ADFH7U/xH+bxd8UvsVs/37afXbqbH0ijXy/1FfpJf6lZ6VayXN5dQ2lugy8s8gRFHuTwK8j8YftifBjwIHGq/ETRWkThotPmN64PoVhDkH604Y+vJ2w9GK9I3YXPlDQP+CRUEribxH8S7m5djl47HTQpz3/ePI2f++a9P8O/8EsPg3o2xtQm8Q664+8Lu+WND+ESIQPxrN8Y/8FXPhboxeLQdG1/xHMPuyCFLaFv+BO28f98V5Xcf8FMvi18Q53g+HPwojkYnaoEVzqkg/wC/QjGfqDXZbN6qvJuK+S/4Ian1loH7CnwK8ObTbfDvT5yve/lmus/USuwr0PRvg58PPCSbtL8F+HNJVBnfbaZBFjHckKPzr4FE37dHxd+6t34VsJO2LXTfLz9f3386fF/wTa+NHxGZZPiF8WY5A5ywe6utTdfqJCgz9DXNPDu/+0YpfJuQ7eZ9y+Jf2hPhV4DUxat468Oaa0Yx9m+3xGUfSNSW/SvI/FH/AAUo+Bfhzett4gvtekXrHpumy/o0oRT+Brzjwr/wSU+H+n7H8QeLdf1qReq2gitI2+oKyNj6NXsPhb/gn38CfC2xk8Ex6lOvWXU7ua43fVC+z/x2sOXLafxTlP0SS/HUWh4X4l/4K7eFoN48P/D/AFjUv7p1C8itfzCCWuQP/BRX48ePsL4G+Ekckb/daPTrzUGA9QyFR+JFff3hr4P+BvBuz+wfB2haOU6NY6bDC31yqg5967BVUdFApfWsFD4KF/VsV0fml/wmP7dvxE4sdIudAgfqv2OxssD6z/OPwOaP+GT/ANsLxz82t/E+TSY3+/DN4iuFX/viBSpr9LsUY96X9qSj/DpRj8h3PzXg/wCCU/jTxLKsviv4sRPL1LJaTXh/OSRK6zR/+CRPhCHb/avjzW7z1+yWsUGf++t9ffgoziplm+Meinb0S/yFdnxxpf8AwSt+DOnhftFx4l1Ijr9p1CNc/wDfuJa63Tv+CcfwD08Av4OmvnH8Vzqt3/JZAP0r6apa55Y/Fy3qP7wuzwmx/Yc+Bmn48r4c6W2P+ezSy/8Aobmt22/ZP+DdqAI/hl4XbH/PTS4n/wDQlNesYowfWsHisQ95v72I84h/Zv8AhPbDEXwy8IR/7uhWo/8AZKsD9n74YL0+HPhQfTRbb/4ivQKKz9tU/mf3sDz+T9n34Xzff+HPhR/97RbY/wDslU5f2ZvhFcg7/hf4POe40K1B/MJXpfPrS0e2qL7T+9geO3n7H/wVvs+Z8NPDq5/55WSx/wDoOK5fUf8Agn58A9UZ3k8AQxO3e21C7iA9wFlA/SvonNFaxxeIj8NSS+bA+KfE/wDwSj+E+reZJpGr+I9DmP3ES5iniX/gLx7j/wB9V5dqX/BLTx54Lunvfh38VUhuuqmdJ9Pceg8yFnz9cCv0m5pRXXDNcXDTnuvOzHdn5mHR/wBuT4LjMF5eeL9Pi6nzrfVPMA9pP3/5Yqzpf/BTz4kfD28jsPib8LFiuB8rGNZ9Nl46nZKr5PsMD6V+lWKo6po1jrlm9pqNlb31rJ9+C6iWRG+qsCDW39oUqmlehF+a0f4Bc+VPAP8AwU7+DXi8xxarc6p4RuW4I1SzLxbvZ4S/HuwWvo7wV8U/B/xFtRN4X8T6T4gjxk/2feRzMv8AvKpyp9iBXlfj79hL4J/EISPdeCbTSbpulzojNZFT67IyEJ+qmvnDxp/wSZgsrj7f8PPiDe6ZdRNvgg1eLcQe37+LaV/74NNU8ur/AAzlB+auvw1DQ/Q2uF+JfwO8CfGGx+y+MfC2na4Nu1J54ts8Y/2JVw6f8BYV8Bf2d+2t+zd/qZrzx3osHZGGsI4HYBv9JA+gFdT4E/4Kutpl7/ZfxO8AXelXkTbJ7jSCQUb3t5iGX/vsn2oWW14e/hpqVusXqFuxY+KP/BKq1t7k6x8KvGF1oWoRN5kNhqrsyK3bZcRgOmO2VY+9eZt8c/2lv2TbhLP4keHbjxP4ejYIL2+Hmqy9tl7Hkbj6Sbm9hX3b8Mf2uvhJ8W/Ji0HxpYC/kIA0+/Y2lwW/uhJNu8/7uRXrtzawX1vJBPFHcQyKUeORQysp6gg9RXnY6lRxsPq+b4eNWP8AeVpL0e5rCpOm7xZ8d/CL9u74Y/FMw2l1qLeEtZfA+x6yRHGzeiTfcPtuKk+lfQ0cyTRq8bK6MMqynII9a8b+NX/BOb4U/Ffz7zSbJ/A+uSZYXWjIBbs3+3bn5Mf7mwn1r5Z1H4L/ALTn7GrPd+Fb6Xxn4OgO4wWatdwBOvz2rfvIvUmPgd2r8jzfwwwONvUySvyS/kqbeikvwuelSxvSaP0MzSYFfIHwf/4KPeDvFrQ6d44spfB2qk7Dc8zWbN05IG6PnswIHdq+sNH1rT/EOnQahpd9balYzruiubSVZY3HqrKSDX4DnfDua5BU9nmFGUF0e8X6NXR6tOpCorxZeJzRSDrQTivkZSNrATimk0E4phNc0pFpC0lFNJzXLKRQE5oopCcVzSkNIQnAr8lP2+dPNl+1B4olIwt1DaTD/wABo0/mhr9aT0r8vv8AgpPp/wBj/aBs5sf8fWh28ufpLMn/ALJX9A+BeI9nxTKH89OS/GL/AEPOx6vS+Z8o0UUV/oMfOBRRRQAUUUUAFFFFABRRRQAUUUUAfoJ/wS10/wAvSfiFfY/1s1lCD/urMT/6GK+7h0r43/4Ji6f5Xwe8TXuMGfXGiz6hIIj/AOz19jg4r/MjxSxPt+MMdLs0vuikfU4RWoxQ6lBzSUV+ZRkdQ6nA0wHNLXTGQEgOKdUQOKeDiumMiGh1KDTeopa6oyJHUZrlfHvxO8K/C7SDqXirXbPRbTnabmTDyEdQiDLOfZQTXx78Rv8AgorqXijVR4c+DvhO71fUrhjFDfXdu0skh/6ZWyZJ9QWP1WvvMh4SzniGX+xUXydZPSK+b7eRzVK1On8TPt3XfEemeF9Mm1HWdRtdKsIRmS6vJlijQe7MQBXyj8Wv+Ckvgnwm81h4LsLjxlqS5UXPNvZq3T7xG98H0UA9mrhfCv7B3xq/aJ1ODX/jL4un0SyY71spnFxdKp5wkKkRQA/XI7rX2d8GP2OvhZ8C4oZtB8ORXesR4P8AbOq4ubvd/eViMRn/AK5ha/e8p8N8oy21TNKrr1P5Y6RXq938jyquNb0grHw7aeFP2rP2wyGufO8EeELjtNv021ZD6JzNMCOmdy+4r3r4Rf8ABLb4deDfIvPGV9e+ONRXDNAxNrZg/wC4h3tj3fB/u19S+Pvi34M+Fdh9r8WeJtM8Pw7dyreXKo8n+4mdzn2UGvkv4n/8FW/APh5prXwVoepeMLpchbmb/QrU+hBYGQ/Qov1r9ZwdGrCn7DLaKpQ7RSX3s8+U5Td2z7K8LeDNB8D6RHpnh7RrHRNOj+7a6fbpDGD64UAZ96d4l8Y6D4M09r/xBrWn6HZL1uNRukgjH/AnIFfm4fjX+2B+0ydnhHw/ceD9Cn6XNpaiyjKf3hc3B3Nj1jI+lbfhn/glv4v8b6iurfFb4ly3V2/Msdk0l7Ow9DPMRg/8BYVu8BTpu+KrJPstWRY95+IX/BSX4K+B2lhs9YvPFd2mQYtEtSyZ/wCukhRCPdSa8A1v/gp/8QPH9++m/C34X/aLk8I1ws2ozkHuIoQu0/iwr6W+Hn/BPj4JfD5Yn/4RUeI7xP8Al61+Y3W76x8Rf+OV7/onh3S/DVillpGm2mlWafdt7KBYY1+iqABS9tl9H+HTc33k7fghaH5uf8Iz+298dOb3UbzwbpsvTdcRaUEB7FYv3+PqDV/SP+CUHifxLJ9u8cfFJH1BzmQWtpJelv8AtrLIh/8AHa/SbGOgo59KTzatHSjGMF5JfrcLnxHof/BJz4VWSxtqOv8AijU5gPnAuIIY2/4CIiw/76ruNN/4JrfAawx5/hm91HH/AD86rcDP/fDrX1J0pCCe1cksxxct6j++35Bdng2nfsKfAnTABF8O9OfH/PxLNN/6G5roLP8AZK+DNjjy/hn4ZbH/AD102OT/ANCBr1rFGD61g8ViHvN/exHnEf7N3wlh+58MPB6+40G1/wDjdWV+AHwxRcL8O/CoHoNFtv8A4iu/pKz9rU/mf3sDgG/Z7+Fzdfhz4UP10W2/+IqnP+zR8JLkkyfDHwgxPcaHbA/mEr0vB9aKftqi+0/vYHkN1+yL8F70ESfDTw2oP/PKwSP/ANBArAvv2DvgPqAPm/DyxXP/ADxubiL/ANBkFe/Uma0WLxC2qS+9gfLepf8ABNX4D3+fI8NX2nZ/59tVuDj/AL7dq5DVv+CUPwjvQTaav4o05+wjvIXUfg0JP619pd+lLW0cxxcdqj+8d2fnrrH/AASE0OXd/ZPxI1Gz9PtempP/AOgyJXOn/gmR8WvCH/InfFuGHb9zMt1Yf+iy+K/SwYFBroWb4xaOV15pf5Bdn5on4B/ts+AOdI8dXHiDZ91V10XAP4XYA/Ok/wCF2ftvfD3jV/B1z4hWPrnRYrrP42hGa/S7HFKOar+1ObSpRi/lYLn5q2//AAVF+JPgyVYvHXwlhikBwyobjTjn2EqyV33hv/grV8Pb8xprnhPxDpDt1a18m6RfqSyHH0Ffcs9vDcxNFNEksbDDI6ggj3Brz/xJ+zr8L/GIc6x8P/Dl67dZm02JZf8AvsKGH50/rOAqfHQt6N/qF0eceFv+ChHwJ8UbFXxommTt/wAstTs54MfVymz/AMer1/wr8W/BHjgJ/wAI94u0PW2b+Cw1GKZvphWJB9q8K8U/8E2PgX4j3tb+HrzQZW6yaZqMo59lkLqPwFeP+Kf+CRXhyfe3hr4garppHKJqdnHdfgWQxfnij2WXVPhqSj6q/wCQ9D9Asqw4wazNY8LaN4ii8vVdJsdTjxjZeWySj8mBr85G/Yc/ab+F/wA/gb4o/bLaP7lrb6zc2xb6xOPL/NqZ/wALX/be+EZxrXhi58U20XZ9Lhv12juXtCGI9yc0LL1LWhWi/nZhY+0/Ef7InwZ8Vb/t3w38Phm+89nZrasffMW05ryzxL/wTF+B+uh/sem6voBbvp2pu2Pp5wkrxHRP+CrniTw3eCx8efC77Pcj/WGyuJLV1/7ZSoxP/fQr2Twd/wAFQvgv4k2Jqk+s+F5Dwx1GwMiA+xhMhx7kCtnh80w+sea3k7/kw1PMvEv/AASI0SQs3h34i6jYY5VNRsEuPwLI8ePriuaP7CP7Svw1+fwT8Vlnt4/u29vrF3aM3oPLIMZHsWr7l8HftH/C3x95Y0Lx9oF9M/3bf7dHHMf+2bkP+lejo6SKCrBgeQQc1k8zxsPdq6+Uor/IV2fmgfGX7dHwp4v9Iu/E9pH0X7Fa6huH1g/eH8Tmrn7BHw78YePv2n/G/wAU/iDol5pWrWsbuIr2zkttt1ckriNZOdqRLImOcBlyfX9Jjz70nA6VM8zcqc4Rpxi5KzaVtAuFfCf/AAVZ+K7aH8NdA+H1jKTfeIrv7RdRocn7NCQVUj/alKEf9czX3ZxX5gRf8Zd/8FIy/wDx+eF/CU2f7yfZ7JuPYrJct+KyVGVU4+1dafwwTf8Al+II+6f2XfhQvwW+BXhLwq0QjvbezWa+45N1J+8lye+GYqPZRXq3al4pa8upOVWbnLdu4goooqQCiiigAooooAKKKKACiiigAooooAKKKKACiiigAooooAKKKKACiiigAooooAKKKKACiiigAooooAKKKKACiiigAooooAK/IL/goz4yTxX+05qtrH80eiWVvpgYdyFMrfk0zD8K/XtmCqSegGa/BX4weLD48+K3i7xCH3pqeq3NzGfRGkYoPoFwPwqZFRP01/4Jm+FDoP7OLamyYfWtWuLpXI5KJthA+gaJ/wAzX1vXl37MvhL/AIQb9n7wDo7J5c0WkwSypj7ssq+bIP8Avp2r1GmhMKKKKYgooooAKKKKACiiigAooooAKKKKACiiigAooooAKKKKACiiigAooooAKKKKACiiigAooooAKKKKACiiigAooqG4nS2gklkYJHGpZmJwAAMk0bgfiD+3l4q/4S79q7x9cK+6K0uo9PQZ4XyIkiYf99qx/Gv0l/4JweFv+Ea/ZQ8MzMmybVZ7rUJBj1mZFP4pGh/Gvx68f+JH8aePfEWvSEmTVdSuL1i3XMkrOf8A0Kv3m+Avhb/hCfgr4G0Ip5clho1pBKMY/eCJd5/Fsn8a+3zr9zgqND0/BFvY76iiiviCAooooAKKKKACiiigAooooAK8P/bU8S/8Ip+y18Rr3fsMultYg/8AXwywY/8AIle318bf8FTvE/8AYv7NcGmq2H1jWra2ZB3RFklJ+gaNPzFduBp+1xNOHmho/Iaiiiv2A0Cp7Czl1C+t7WBd808ixoo7sTgD8zUFem/syeGP+Ew/aE+HmklN8c2uWjyr6xpIHf8A8dVqyrTVOnKb6K4H7xeGtHi8PeHdL0uD/U2NrFbJj+6iBR+grUpF4Wlr8Ybu7syCobiFLi3kikUOjqVZT0II5FTUUgP52fHnh1/CHjjxDoUgIk0zULiyYHrmORkP/oNYVe8ftz+Ff+EQ/ar+IVqE2x3N8uoKccN58aTMf++nb8Qa8Hr9lw9T2tGE+6T/AANQoooroA/a7/gnf4qHij9lDweGffPpxuLCX22TOUH/AHwyV9KV8D/8EjvFf274Y+N/DjPubTtWjvQp6hZ4tv5Ztz+Zr74r8izGn7LF1I+d/v1M3uLRRRXniCiiigAooooAKKKKACiiigDxj9sbwl/wmv7MXxF00J5jppUl6igZJa3InUD3zEK/Gf8AZ38W/wDCDfHbwDrjP5cVnrVq0zZx+6MqrJ/44Wr98dZ0uDWtIvdPuV3213A8Eq+qspUj8jX873iLRrjwp4o1PSrjKXenXkttJjgh43Kn9RX2uQSVSjVoP+rq36FxP6LV+ZQadXJfCjxYvjz4Z+FPEakMNW0q1vSR6yRKxH4EkV1nevi5RcZOL6EC0UUUgCiiigAooooAKKKKACiiigAooooAKKKKACiiigAooooAKKKKACiiigAooooAKKKKACiiigAooooAKKKKACvF/wBsTwb/AMJz+zT4+09U3yw6eb+MAc7rdhNx7kRkfjXtFVNS0+DVtOurG5QS29zE0MiHoysCCPyNAH4afs6eMf8AhAfjp4G11n8qG11aATtnGIXcJJ/44zV+6o5ANfgB4y8O3HgrxnrehXGRc6VfzWchPB3RyFD+q1+5fwW8ZD4hfCXwh4kL+ZLqWl288x9JSg8wfg+4fhURLkdrRRRVkBRRRQAUUUUAFFFFABRRRQAUUUUAFFFFABRRRQAUUUUAFFFFABRRRQAUUUUAFFFFABRRRQAUUUUAFFFFABRRRQAUUUUAFFFFAH5h/tgWk37MH7bvg74sWEbRaRrLx3d0IxgMyAQ3kYHq0TK31kNe6eMv+CpXwe8O700ePW/FM38DWdn5ERPu0xRgP+Amvdfjv+zt4P8A2jND0zSvF0N09vp139rhazmEUmdpUoWwflIIJAwcqvPFYPgz9iz4KeBNjab8PtJuZk5E2qI182fX98WAP0xXvfWsHVpU/rEZOcVbTRNdLsq6PkfUv+CofxF8d3b2Xw3+FSzXH3V87z9SkPofLhVMH2yfxqrn9uP41f8AP54P06X/AK99L8vP/kf+dfpLp2k2Oj2iWtjZ29jbpwsVvEsaL9ABgVdxWf8AaFGn/AoRXrr+Yrn5rWP/AAS/+I/ju6jvPiN8VkmnzuYxm41KT6b5mjwffn8a9a8G/wDBKz4SaEEk1u917xLMPvpPdLbwn6LEoYf99mvs/wDCisZ5pi5q3NZeVl+QXZ5F4O/ZN+D/AIE2HSPh5oSSp92e7tRdSr9Hm3MPzr1W1s4LGBIbeCOCFBhY4kCqo9AB0qxRz6V506tSo7zk36sQtFFFQAUUUUAFFFFABRRRQAUUUUAFFFFABRRRQAUUUUAFFFFABRRRQAUUUUAFFFFABRRRQAVx/jv4TeDfidafZfFfhnS9fixtU31qkjp/uORuU+6kV19AFOMpRd4uzA+JPif/AMErfht4o8648IanqXgu9bJSLd9stR/wByH/APIn4V46fgn+13+yyfM8Ga9P4x8PW/3bSyn+2xhB/D9lmG5Sf+mQP1r9PqTFerTzSvFclW049pK/47jufnf8PP8AgqlcaNqH9i/FrwLd6Pfwt5c91pSMjI3+3bTEMvvhyfQV9hfCz9pD4b/GmFP+ER8W2GpXTLuNg8nk3S+uYXw+B6gY962/iH8HfBfxY0/7H4v8M6br0W3aj3cAMsY/2JB8yH3Uivjv4q/8Ep/Dd/K+pfDXxNeeF9QRvMistQY3FuGHQLIMSR49TvNa3wGJ3Tpy++P+YaM+hPjd+xt8L/jxHPca5oK2GtyAka1pOLe63erkArJ/wNW9sV8V+J/2QPj3+ydqVxrvwn1648U6AG8yW0sl/fMo/wCetm2VkOOMpubqcLUn/CxP2tv2PSE8SWE/jfwpb9bm7DajbhB3+0JiWPjp5mAP7te+fBv/AIKcfDL4heRZeKluPAmrPhSb0+dZs3tMo+X6uqgetbVMJXdF0pxjXovdNKSa9GaRcou8WeV/CL/go7o+pXS6L8TdHk8K6tG3lSX9tG7W28HB8yM5kiOeMfN7kV9f6D4i0zxTpUGp6NqFtqmnzruiurSVZY3Hsykis34rfs3/AAm/ai0NNQ1KwsdRmnj/ANG8R6LMguMdAVmTIkA7B9y+1fEvi79jr46/snarceIfhJr114o0IN5ktpZp+/KjtLaHKy8cbky3U4WvxHPfDDKc25quUz+r1v5JXcG/J7o9OjjpR0mrn33mkOK+OPgv/wAFE9C1+4TRPiRp58Ja0jeU19GjG0ZwcEOpy8RzxzuA5ywr670zVLLW7CC+0+7gv7KdQ8VzbSCSORT0KsCQR7iv5lz/AIazbhut7LMaLiuj3i/RrT9T2qdWFVXiy2Tmiimk5r4uUjdIUnFNopCcVyykUBOK/OP/AIKf6d5XxF8H3+OZ9Lkgz/uSk/8AtSv0ZzXwX/wVIsMxfDu9A6NfQs318gr/ACav2fwcxHsuMsLH+ZTX/krf5o4cav3Evl+Z8D0UUV/pWfLhRRRQAUUUUAFFFFABRRRQAUUUUAfqh/wTp0/7D+znBNjH2vVLmb642p/7JX1BXgf7Dlh/Z37MPgxSMNKtzM3vuuZSP0xXvQOK/wAouOMR9Y4nzCp/09mvudv0PrsPG1GPohwOKd1FNoBxXxsZG4+lBpoOaWumMiR1KDiuY8d/Efwz8MdEfVvFGtWujWC5Ae4fDSH+6ij5nb2UE18Y/ED9vPxf8UNd/wCES+CPhe8uLyclE1CS28+6cdC0cIyqKOu588HkLX6Jw3wbnPE0/wDYqVqa3lLSK9X1+RzVa8KS95n2P8R/i34R+EujnUvFmu2ukQEHy45WzLMR2jjGWc/QGvjfxx+3t41+K2tnwt8EvCV7JdzZVL6S2+03bDpuWIZSMD+85YY6ha6H4Uf8E1PFPxD1dfFfxz8U3ct1MRI+lWtz590/fbLcHKoB02pu4PDLX09rHxG+A37GPh06RHcaP4XKqG/srTU8+/uDjguq5kYns8hx71/TnD/hxkuTOMsQni6/a1oJ+S3fz0PErY2U9IaI+Xfhl/wTW8YfE3Vl8UfHHxbdiebDvplrc/aLth/dedspGB/dQMMdCtfavgr4ZfDD9mvwtM+jabpHhDTIkAudSupFR3HrLcSHc3/Amx6V8VeNv+ClHj74r6w/hz4I+BLr7RL8qXtzbG8vMf3xCmY48erFx64ql4f/AGAfjT8ftTh1341eOp9NjY7xZyz/AG26QHqqopEMIP8Ask47rX6/PDVFTUcVNUoLaK7eSR5zu9We2fFz/gp98L/ATTWfhiO88dammQDZDyLQN6GZxk/VEYe9eDH45/tZftYMYvA2hT+D/Dc5wLyxj+yRlPX7ZKdzEf8ATIg+1fX/AMIv2HPhF8HBDcWHhmLWtWjAP9p65i7myP4lUjYh90UGvflQIAAAAOgrj+tYTD6YenzPvLX8NhXSPzw+H/8AwSpm1m+/tf4q+PbrVr6Y757bSSWZ2/2rmYFm9D8gPvX1v8L/ANlf4V/B9Yn8M+DdOt72PBGoXUf2m6z6iWTcy/RSB7V61QTiuSvj8TiNJzduy0X3IVwCgdBiloorgEFFFFABRRRQAUUUUAFFFFABRRRQAUUUUAFFFFABRRRQAUUUUAFFFFABRRRQAUUUUAFJilooAy9b8N6T4ltDaavpdnqlqesN7bpMh/BgRXjPjH9hv4H+Ng7XngDTrKZuRLpJexKn1CxMq/mDXvVJyfatYV6tLWnJr0dgPhXxh/wSW+H+pl5PDfizXdAlbol0sd5Ev0GEbH1Y15y//BPv9oD4UFpfhz8UllgjOVt7fULnT3f28v5oz9C2K/TAUHivRjmuKirSlzLs0mO7PzN/4W7+2z8FuNe8MXHiyzh7y6ZHfrt9TJaENj3Y5ra8Nf8ABWa60q6+w+OvhnPZ3MZxNJp10UdT/wBcZVyPxev0Y+tYXiXwR4d8ZWn2fX9B03W7fGPK1G0jnXH0cEVp9ew1X+NQXqm0O58geMP+CnPwy1X4WeJp/Dl3quneLDYSJptjqFiysbhhtQ70LoNpO45YZCnvVH/glP8AChtA+GOu+P76I/bvEl35FrI4yfs0JILA/wC1KZAf+ua16540/wCCffwN8aeY7eDU0W5f/lvo1zJbbfogPl/+O17V8PvA2l/DPwVo3hXRI2j0vSbZLSASEF2VRjcxAALE5JOBkk0VcThoYaVHCppyave2y6aeZJ0tFFFeKAUUUUAFFFFABRRRQAUUUUAFFFFABRRRQAUUUUAFFFFABRRRQAUUUUAFFFFABRRRQAUUUUAFFFFABRRRQAUUUUAFFFFABRRRQB53+0L4x/4QH4H+ONeWTy5rTSbjyGzjEzIUj/8AH2WvxN+GvhR/HnxF8M+HUBLarqVvZ8dhJIqk/gCTX6d/8FNfGv8Awjv7PcWixyYm1/U4bdkB5MUeZmP4MkY/Gvjb/gnh4M/4S39pzQ7h4/Mt9FtrjU5Rjj5U8tD+DyofwqHuWtj9foIUtoY4o1CRooVVUYAAGABU1FFWQFFFFABRRRQAUUUUAFFFFABRRRQAUUUUAFFFFABRRRQAUUUUAFFFFABRRRQAUUUUAFFFFABRRRQAUUUUAFFFFABXl/7Tni0eB/2fPiDrIfy5YNFuUhbOMSuhjj/8fda9Qr5D/wCCoHi7/hHf2YbnTVfbJruqWtjtB5KqTOfw/cj866sHT9tiIU+7Q0flN8JPCh8d/FXwh4d2b11XV7Wzcf7LyqrE+wBJr+hGNAiKoGABjAr8WP8AgnR4Q/4Sz9q7wrI6eZb6VHc6lKMdNkTKh/CR46/aoV9DxFU5q8KfZX+//hhyFooor5QkKKKKACiiigAooooAKKKKAE71+bf/AAV88VAyfDrw3G/IF3fzJn18tIz+ktfpItfjv/wVD8Vf2/8AtQT6cH3Lomk2tltB4DMGnP44mH5CvfyOnz42L/lTf6fqVHc+RaKKK/Tiwr6q/wCCZ/hf/hIf2rNFuym9NHsbu/YY4H7vyQfzmH6V8q1+hP8AwSG8K/aPFvxC8SMmPsllbaejkdfNdnYD/vwv5ivKzSp7PBVJeVvv0E9j9OqKKK/JzMKKKKAPyV/4Kv8AhX+yfj3oetIm2LVtEjDNj70sUsit/wCOmOviav1A/wCCuvhH7X4D8B+JlTmw1GfT3Yek8YcZ/wDAc/n71+X9fqeTVPaYKD7afczRbBRRRXtDPuT/AIJMeLf7L+NfibQHfbFqujGZRn70sMqYH/fMkh/Cv1e71+G/7Cniz/hD/wBqvwBdM+2K7vG05xnhvPjaJR/306n6gV+456CvzbiCnyYvm/mS/wAiJbjqKKK+bJCiiigAooooAKKKKACiiigBO1fhp+3J4O/4Qn9qjx/aKmyK7vhqSHHDfaEWZiP+BOw/A1+5dflR/wAFavBo0r4veE/EqR7ItX0lrZiB96WCQkn67Zox+Ar6TIKvJi+T+ZP8NSo7n15/wTn8Y/8ACXfsp+F43k33Gky3GmynPTZKWQfhG8Yr6br88P8AgkP4z+0eGvH3hSSTH2a7t9ThQnr5iGOQj6eVH+Yr9D687M6XssXUj53+/UT3FooorzBBRRRQAUUUUAFFFFABRRRQAUUUUAFFFFABRRRQAUUUUAFFFFABRRRQAUUUUAFFFFABRRRQAUUUUAFFFFABRRRQB+OP/BQHwSfBf7TviR0j8u21hIdVh46+Yu2Q/wDfxJK+2/8Agmn43/4Sf9nVNHkk3T+H9RnswpPPlORMp+mZHA/3a8o/4Ku+BN1v4H8ZRR8K02k3MmPUebCP0mrkP+CV3jr+zPiT4q8JzSbYtW09LyJWPWWB8YHuVlY/8A9qjZl7o/TmiiirICiiigAooooAKKKKACiiigAooooAKKKKACiiigAooooAKKKKAGUdOtYfivxGnhLR5dSntLq7toOZfsiB2jTu5BIyB3xk98YzXM6N8evA2tECPXYrdz/Ddq0OPxYAfrWcqsIvlk7HVSwmIrQdSlByS6pXt62PQqd2rP07XNP1ePzLK9t7uM/xwSq4/MGr456VaaexzSi4u0lZjqKTNLTEFFFFABRRRQAUUUUAFFFFABRRRQAUUUUAFFFFABRRRQAUUUUAFFFFABRRRQAUUUUAFFFFABRRRQAUUUUAFFFFABRRRQAUUUUAFFFFABRRRQAUUUUAFFFFABRRRQAUUUUAFFFFABRRRQA1lDDBGRXz98ZP2G/hJ8aPPub7w8mhazLk/wBq6Fi2mLerqAUc+7KT7ivoLr1pDxWlOtUoS5qcmn5AfmRrX7E/x8/Zh1KfXfg34wuNd05W8x7K0cQTuB/z0tpCYpsDjqSeyium+GX/AAVD1Pwxqn/COfGjwXd6TqMDCOe+sLdopYz6y2smCPUlW+i1+iVcN8Tfgp4H+Mml/YPGPhqw1yIKVjlnjxNFn/nnKuHT/gJFeusxhXXLjKal/eWkv+CO/c8V8W/CX4A/ty6DLq+mXljf6qUH/E50WQQahbnsJkIyf92VenTHWvk3xN+zz8f/ANiW/uNa8CanL4v8Fo5lmjtYmlTZ3M9oSSvA5eMnAHLDpXffE3/gmNr3grVj4m+CPjK707ULcmSHT725aCdD6RXKY+gDge7GsTwn+3r8Yf2eNag8MfHLwbdalAvyC+eEW94VHBZHH7m4A9RjPdzXRUwlLG0HQXLXpPeE0v1/NGkZSg7xZ3vwM/b68FfEv7Ppnifb4N8QNhMXUmbOZv8AYlONpPo+PQFq+oIpFlRXRg6MMhlOQRXzN4g+Ef7Of7d9lPqvgzWbfw345kQyyG0jEF0W6k3FoxAlA7unJ/vnpXhV3/w0B+wNfLBqlufFnw9VwqShnnstueAsmN9s3+yQFJzw3Wv514o8IMNjXLEcPy9nU60Z7P8Awyf4Jns0Mf8AZqfefogWppOK8V+B37WPgT45QxW2n339k+ICvz6NqDBJie/lnpIOv3ecckCvZ6/lDNcqx+S4iWFzCjKnOO6at813Xoe3CUZrmi7oK+NP+Cnen+b8L/Cd9j/U6uYc/wC/C5/9p19l18s/8FHNP+3fs9xTYz9j1i2n+mUkT/2evr/DTE/V+LsBPvNL71YxxSvRl6H5d0UUV/qofIhRRRQAUUUUAFFFFABRRRQAUUUoGSKibtBsaP2Z/Zd0/wDsz9nr4fw4xu0eCb/vtd//ALNXqIODXJfCWw/sn4W+DbHG37No9nDj02woP6V1nev8f89xH1jNsVW7zk/vbPtIRtBLyHhsdaf1qB5UhjZ5GCIoyzMcAD1r5Z+O37fnhL4dNPpPg9I/GPiEZTfC/wDoUDf7Ug/1h9k47bga9DIeHc04jxCw2W0XN9bbJd23oiKtSFJXm7H034g8RaX4V0m41TWtRttL063XdLdXcojjQe5PFfG3xb/4KEPqepjwv8HdEn8QavcP5EWpy2zuHc/88LcDc59CwHT7pFcx4W/Ze+NP7XF5H4u+LevS+DfB0YNxGl8vlFYsZJhtiQIxt/5aSYOMH569Al/aS/Z2/Yx0ybRvhToq+N/FYQxT6pDIHEjf9NLsg5HQ7YVKfQ1/XPCvhJl+WSjVzT/aay+ytKcX5vr/AFoeDXx8p6U9EYPw1/4J7fEP42awnjD47eJ7ywilw/8AZqzLLesnXaTzHbr/ALKgkcjapr2XXP2mf2dv2MdDm8OeCbS01TVYxtksPD2JpJHHe4umJBOeDlmYf3a8CTRP2pP26mEt/M/gvwFc8hH32Nk8Z9IxmW4yOhbcue619K/BD/gm98MPhZ9nv9fgbx3riYYz6pGBao3+xbglSP8AroX/AAr9znGhh4KlXklGO1OCsl5aaHlN31kz5yufj3+1B+2TPJZ/D7RJ/BvhSVijXliTbxhe++9fBYjuIsH/AGTXp3wg/wCCV/h7S5l1b4n6/ceLtUdvMlsLJ3htSx5O+U/vZOe42fQ192WttDY28VvbxJBBEoRI41CqqjgAAdAKsY4rhqZnNR5MNFQj5b/N7kXOb8FfD3wz8N9GTTPC+g2GhWC4/cWFusQY+rYGWPucmulpMH1pa8dycneTuxBRRRQAUUUUAFFFFABRRRQAUUUUAFFFFABRRRQAUUUUAFFFFABRRRQAUUUUAFFFFABRRRQAUUUUAFFFFABRRRQAUUUUAFFFFABRRRQAUUUUAFFFFABRRRQAUUUUAFFFFABRRSZoAT60fjVa7v7ewhMtzcRQRjq8jhQPxNcXrXxv8F6HuEutxXEg/gtAZv1UEfmaiVSEPidjoo4avXdqUHL0TZ3mM0AcHNeB6z+1ppNsWXTdFu7wjoZ5FhB/Lca5vT/2hPHfj/XodI8O6ZYWk07cEo0hjXuzMTgAf7tcksZRT5U7vyPbhw9mDg6k4KEVq3JpW/X8D6hFA64rM0OyvbHS7aK+vn1G8Vf3ty8ax+Y3chVAAHoPTqSea1McV2rVHzslytpO4tFFFMQUUUUAFFFFABRRRQAUUUUAFFFFABRRRQAUUUUAFFFFABRRRQAUUUh4FAH5jf8ABVLxx/anxM8KeFopN0Wk6c93IoPAlnfGD7hYUP8AwKuz/wCCUPggrZeOvF8sfDyQaVbvjptBklH/AI9D+VfI/wC1l47/AOFjftE+OdYWTzbcag9nbsDwYoAIUI9iI9341+nf7B/gY+Bf2ZPCiyR+Xdasr6tNxjd5zZjP/foR1C1Zb0R9CUUUVZAUUUUAFFFFABRRRQAUUUUAFFFFABRRRQAUUUUAFFFFABRRRQAUUUUAFFFFABRRRQAUUUUAFFFFABRRRQAUUUUAIvSvzU/4K9eMd+o/D3wrHJ/qornUp0z13FI4z/45L+dfpWvSvxg/4KTeM/8AhLf2qdetkk8yDRLS20yMg8cJ5rj8HlcfhX0ORUvaYxS/lTf6fqVHc9k/4JE+DvtPi/x94pdP+POyt9Nicjr5rmRwPp5CfmK/Tvua+OP+CWfgw+Hv2bZdYkjxLrurXFyrkcmKMLCo+gaOT8zX2P3rkzar7XGVH20+4T3FoooryRBRRRQAUUUUAFFFFABRRRQA1uAa/BL9qfxb/wAJt+0X8Q9XD+ZFJrNxDE/96OJzEh/75Ra/dHx34ji8H+Cdf16bHk6Xp9xevnptjjZz/wCg1/PBeXMl7dz3EzmSaV2kd26sxOSa+x4bp3nUqeiLiQ0UUV94UFfrV/wSi8Lf2R8AdY1iRMS6trcpVvWKOONF/wDHvMr8la/dH9ibwj/whX7LPw8sCm2SfTV1B+OSbhmn5/CQD8K+X4hqcmFUP5mvw1FLY9yooor86MwooooA+aP+CiXhH/hLP2UfFhRPMuNLa31GLjpslUOf+/bSV+Kdf0M/FDwmvjz4ceKPDjgY1bTLmx57GSJlB/Amv56Z4mt5pInUo6MVZWGCCOoNffcOVeajOn2d/v8A+GLiMooor7Ao1/B/iGbwj4t0XXLbP2jTL2G8jwcfNG4cfqK/og0zUIdV020vrZxJb3MSTRuP4lYAg/ka/nIr93P2OvGH/Cc/sy/DvUy/mSLpUdlIxPJe3JgYn3JjJr4riSleNOr2bX3/APDEyPZ6KKK+GICiiigAooooAKKKKACiiigBDXxD/wAFYPBn9tfAzQfEEce6bRdYVXbH3YZkZW/8fWKvt0ivHf2vfBH/AAsH9mr4haOsfmzf2XJeQoByZIMToB7lowPxrtwFX2OJhPzX46DW5+bP/BMDxp/wjP7TdvpbybYtf0y5sdpPBdQJ1P1/csB/ve9fsR71/P18CPGx+HPxn8F+JS/lxabq1vNOc4/c+YBIPxQsPxr+gRfmUH1Fe5xDS5cRGp/MvyHIfRRRXyxIUUUUAFFFFABRRRQAUUUUAFFFFABRRRQAUUUUAFFFFABRRRQAUUUUAFFFFABRRRQAUUUUAFFFFABRRRQAUUUUAeAft0eAf+E//Zn8WxRx+Zd6XGurQHGdvkndIf8Av15g/Gvy5/ZY8e/8K0/aB8Ea68nlWyagltcsTwIZsxSE/RXJ/Cv241bTLfWtLvNPu4xNa3cLwSxnoyMpVh+IJr8EvH/hO5+H3j3X/Dl1kXOkX81mzHjcY3Khh7HGR9aiRcT9+Qcilrz39n/x8Pih8FvB/icyebPf6dEbhs5/fqNk3/kRXr0KrICiiigAooooAKKKKACiiigAooooAKKKKACiiigAooooAKKKSgBkiLIpUjIbgg96+Tfj38Fv+ESun17RoD/Y87/voUHFs5Pb/ZJ6eh47ivrPriq1/YQanZTWl1Ek1tKpSSNxkMpGCCK5cRQjXhyvfoexleZ1csrqrDWL3Xdf59j897Oaa0lWWGV4ZV6PGxUj8RXb6F8YPGOhbRb67dSJ/cuSJhj0+cHH4Va+Lfwvn+HfiAiJWk0i5Je2lPO31jY+o/UYPrji446+ZaqUJON7NH7TF4TM6Ma3KpRfdJntmhftQazbkLqemWt6g4LQs0LH353D9BXomh/tE+F9W2rdNcaXIeD9oi3Ln6rn9QK+V0jqwkdddPG1o7u/qeDieHcvraxjyvyf6O59waP4m0vX036fqFveKBkmCUMR9QOn41qbiR618L2ry20qyQyPFIpyroxBB9iK7rw/8YPFWghUGotewj/lleDzc/8AAvvfrXfDHp/HE+VxPC1SOtCon5PT8V/wD6vDe9HH0rxnw/8AtFW0+2PWNOktm6Ga2O9fqVOCPzNek6F4z0XxIinT9SgnYjPl7tr/APfJwf0rvhWp1PhZ8tiMvxOF/iwaXfdfejfopAfelrc88KKKKACiiigAooooAKKKKACiiigAooooAKKKKACiiigAooooAKKKKACiiigAooooAKKKKACiiigAooooAKKKKACiiigAooooAKKKKACiiigAooooAKKKKACiiigAooooAKKKKACsDxf4J0Hx5ok2keI9Hstc0yb79rfQLKhPqARwR2I5Hat+ihNxd1uB8CfGb/glvpU942vfCTxBP4U1aJvOi029mdrcOOR5U4zJFj33/UV5vpX7WXxz/ZavV8J/G/wpN4t8Nyg24n1BQ0kseMHy7oBo5xjJKvluxK1+oPFZniLw1pPi7SZ9L1vTbTV9NuF2zWl7CssUg9CrAg17NPMpSSp4qPPHz3Xox37n5oax+z38EP2sUfXvgX4og8EeOMee3hXUcwIzjn5EBJjI/vRF0HHA61leFP2pvir+y74hi8G/Gnw/f6jYJ8sV9Lg3QjBxvjmzsuV+pz6txivaPjh/wS80DWriTXfhVq8ng/Wkbzo9OuZHe0LjkeXIMyQnPOfnHTAFeGa58cvil8GLRfh9+0d4C/4WB4Pkby4p9UXNwAON9verkOwBzyd46blqM0yXKuJ8L9VxkFWj0UtJx84yOmlWnSd4M+3Phz8VvCvxb0JdW8Laxb6pa8CREOJYWP8ADIh+ZD9Rz2yK8t/busPt37MHixgMtbvaTL/4ExA/oxr5QsPg7aahft45/Ze8dXV5f26mafwjeyCDWrVOrKqH5bqMdwM9h85rZ8UftrH4hfBbxl4B+IejS6L4tazaCO5ihZY5pkYEJJGfmifK47jOfu9K/mup4SY7h7iDB5nk0nWoQqwcovScUpJu60urdV9x7McbCtTlGejs/Q+LKKKK/upbHghRRRTAKKKKACiiigAooooAKktomnuIokGXdgoHqSajrW8Iz2lr4r0aa/k8mxjvYXnkKltsYcFjgcnAz0rlxcpRw83BXdnp3KjrI/cjTrRdP061to/uwxLGv0AAryv43/tR+BvgVaPHrN/9v1wrui0axIe4bPQv2jX3bHHQHpXzH8Qf2y/Hnxz12TwZ8E9EvbdJFIfUwg+1NGODJknZbxju7HI4OVryaCx+FHwOupNS8ZXy/Gf4gljI2kafck6PaynnNxddblgeSqZQ8gk9a/hnhPwVxGMq/XuI5OKbbVJW53/ie0U/6se9XzCMVy0tX3PQX1P45/t1TXAsUTwX8NImY3N1NK1vp8ca/e82Y4a4YDqo+UHBIXrV/TviL+z7+x3hPBlh/wALj+JEPB165AWxtZfWE8gYPIKBieR5gq1oXwf/AGiv22ks28QTL4A+HKbfstj9nNnYpEPuiC0XDS4H3Wc4x0ftX2X8BP2Hvhl8Blt7200seIPEkeGOtawqyyI3rEmNsXsQN3Ysa/qPD4XLMiw6weFpxhBfYhp/4FLdvueDUqSqPmm7s+P7T4T/ALTH7c11HfeMtQl8F+B5WEkdvcxtbW2zqDFaA75SOoaQ4OeHr64+Bn7B3wt+CIt71NKHifxDHhv7V1pVlKN6xRY2R89CAWH9419IYC9OKMVxV8xrVY+zp+5HtHT7+5jcAMDiloorzBBRRRQAUUUUAFFFFABRRRQAUUUUAFFFFABRRRQAUUUUAFFFFABRRRQAUUUUAFFFFABRRRQAUUUUAFFFFABRRRQAUUUUAFFFFABRRRQAUUUUAFFFFABRRRQAUUUUAFFFISB1NACfrQTXNeIPiHoPhlWW7vozOv8Ay7w/PJn0wOn44rzHxD+0Jcybo9I09YR2lujub/vkcD8zXPUxFOn8TPTw2WYrF604ad3oj3EuoGScD3rldf8Aij4a8O7hd6rC0q/8soD5r59CFzj8cV81+IfGuveJC39oalPKh/5Yq2yP/vkYFc28ea8+pj39iP3n1eG4YW+IqfJf5v8AyPcNe/aahi3JpGkPL6TXcgQf98rnP5ivOde+OnjDWQyrqCafEf4LOMJ/48ct+tcc8dVpI68+pia0vtH1eGybAYe1qab7vX8yDUtRvNUlMt5dT3ch6vNIXb8yazZI60njqtJHXE7y1Po6fLBWjoVrLS7nVr6Czs4XuLmdxHHEgyWY9BX2P8HvhXbfDTQx5ipNq9wA1zcAZx6Ip/uj9Tz6Ac1+z/8ACgeHbJfEOqQ41S5T9xG45gjPf2Zv0HHc17Ua97A4X2a9pPd7eR+W8R528XJ4Sg/cW77v/JDqWiivXPhQooooAKKKKACiiigAooooAKKKKACiiigAooooAKKKKACiiigAooooAK4j40eOU+Gnwm8W+J2YI+mabNPDu6NLtIjX8XKj8a7evjf/AIKe/EL/AIRv4Had4Zhl23PiLUFV0z96CDEj/wDj/k/nSY0fmP4T8P3njnxlpGiWxaS+1e+itIyeSXlkCgn8Wr98NB0e28O6Hp+lWaeXaWNvHbQp/dRFCqPyAr8kf+Cdnw+PjX9pLSr6WPzLPw/bS6pJkcbgPLj/ABDyKw/3TX6/UojkFFFFUSFFFFABRRRQAUUUUAFFFFABRRRQAUUUmaAFooooAKKKKACiiigAooooAKKKKACiiigAooooAKKKKACiiigAooooAhnmWCJ5HYIiqSzMcAAd6/nu+LHi9viD8UPFniVmLf2tqtzeLnsrysyj8AQPwr9vv2rPGw+Hn7OvxA1wSeVNFpM0ED5xtmmHkxn/AL7kWvxI+DXgxviL8WvB/hnYXTVdVtrWXHaNpFDn8F3H8K+04fgoU6uIltt92r/QuJ+4P7Mvgz/hX/7P/gHQjH5U1to9u06YxiZ0Ekv/AI+7V6bjNNiRY41RQAoGAB0FPr42pL2k3N9XcgWiiipAKKKKACiiigAooooAKKKKAPnr9vfxf/whv7KnjmZH2z31ummxjP3vOkVHH/fBc/hX4g1+pf8AwVv8Yf2f8LvBnhlH2vqeqyXjKDyUgi24PtmdT+Ar8tK/R+H6XJhOf+Zt/p+hpHYKKKK+mGXdE0qfXdasNNtV33N5cR28S+ruwUD8zX9EXh7RoPDnh/TNKtRi2sbaK1iGMYVFCj9BX4ffsVeDv+E5/aj+HunlN8cOpLqEgI4226tPz7ZjA/Gv3TPavguJKt6lOl2V/v8A+GIkOooor48kKKKKAGnkGvwP/ag8H/8ACBftC/EDRRH5UUGsXEkKYxtikYyRj/vh1r98a/IT/gqZ4M/4R79o+HWUjxFr2kwXLPjrLGWhYfgscf5ivp+HqvLiZU39pfl/TKifHFFFFfoxYV+sv/BKHxp/bfwK1vw/JJum0TV3KLn7sMyK6/8Aj6y1+TVfdX/BJbxr/ZPxf8VeGZJNkWsaStyik/elgkGB9ds0h/A14Wd0va4OXlZ/18hPY/Vmiiivy8zCiiigAooooAKKKKACiiigAqvdW0d5bTW8yLJFKhR0YZDAjBBqxRRsB/PH8TvCEvw++JHifw1KCH0jU7iyy3cRyMoP4gA/jX7pfs3+OB8SPgR4F8QmTzZ7zSYPPfOczIoSX/x9Wr8rv+ClXgX/AIQ79qLV72OPy7fX7O31SMAcZK+U/wCJeJif96vsn/glX46/4SL9ny+8Pyybp/D+qyxImfuwzASqfxdpvyr7fNv9qwFLELpb8Vr+Jb2PtKiiiviCAooooAKKKKACiiigAooooAKKKKACiiigAooooAKKKKACiiigAooooAKKKKACiiigAooooAKKKKACiiigAooooAK/JT/gpR8PP+EQ/aEfW4Y9ln4ksorwMBhfOQeVIPr8iMf9+v1rr42/4KefDg+Jvgppvim3i33Xhu/BkYDpbz4jf/yIIf1pPYa3Mv8A4JafEX+2/hd4i8ITy7p9DvhcwKT0gnBOAPaRJCf98V9uHqK/ID/gnj8SP+ED/aO0qyml8ux8RQSaVLk8b2w8Rx6l0VR/vmv1/PUUlsN7i0UUVRIUUUUAFFFFABRRRQAUUUUAFFFFABRRRQAUUUUAFFFFABSUtFAHO+MvCNl420C40u+TMcgykgHzRuPuuPcf4jvXxt4h8NXfhXW7rTL1Nk9u+0kdGHZh7EYNfdOK8q+Ovw8XxRop1WzizqdihOFHMsfVl9yOo/Ed687GYf2seaO6PreH81eCq+wqP3Jfg+/+Z8wRx1ZjjojjqwiV88kfqspCJHVhI6WOOrCR1okc0pDUiqxErRsGUlWByCDginJHUyR1okc0nfc67w78VPEWglFN39ugH/LO6+fj2b73616h4e+NelamVj1CN9NlPG5vnjP4jkfiPxrwhIqmSKuynXqQ66Hz+KyrCYjXls+60/4B9YWl7b30Ky280c8Tcq8bBlP4irBr5c0bW9Q0KbzbC6ltm7hG+VvqOh/GvTvDnxk3bYdZt9nb7RAOPxX/AA/KvSp4mMtJaHyGKyWvR96n7y/H7j1X60vas/TNZs9XgE1ncJcRnvG2cexHY/WtD6V1p31R8/KLi7SVmLRRSUxC0UUUAFFFFABRRRQAUUUUAFFFFABRRRQAUUUUAFFFFABRRRQAUUUUAFFFFABRRRQAUUUUAFFFFABRRRQAUUUUAFFFFABRRRQAUUUUAFFFFABRRRQAUUUUAFFFFABRRRQAVkeJfC2keMdHuNK13TLTV9MuF2y2l7CssTj3VgRWvRTTad0B8C/HD/gmDYTX7eJPg7rUvhXWIX8+PTLqd/IDjkGGcZkiPpncM91FfG37RGvfEawsx4Y+MPg5D4ttiosfFN1B5d7JEvBRp0+S7jxwGO5lP8XUV+4OPSue8beAvDvxI0G40XxNo1prelzDLW17EJFB7MM8qw7MMEdjXv4XOKlKUfbrmS69V8+vzKTP536K6b4n+HYfCPxJ8V6FboY4NM1W6so0JJKrHMyAZPJ4WuZr9LhNSipLqWFFFFVdAFFFGD6UroAop2w+ho2t6H8qLruA2il2t/dP5U7y2/un8qOZdwGUVLFaTzHEcMjn/ZUmrkXhzVp/9Xpl5J/uwMf6VPPFdQPdv2YP2Zfir8fNL1W08J3kmg+CrydINW1Ge4aK2meMFlQxr80xUSEhcbQWGSODX6R/s/8A7A/w1+Bf2bUZbL/hLPE8eG/tXVowyxP6ww8rH7E7mH96sn/gmh4fudA/ZfsRd20trPdandzlJkKN94IDg/7lfVo9q/Ns0zKtOtOlF2inbTr6shsUDFLRRXzxIUUUUAFFFFABRRRQAUUUUAFFFFABRRRQAUUUUAFFFFABRRRQAUUUUAFFFFABRRRQAUUlLQAUUUUAFFFFABRRRQAUUUUAFFFFABRRRQAUUUUAFFFFABRRRQAUUUUAJ1owKB0qvdXkNlC0s8qRRoMs7sAB+NAJNuyJz+npVe5u4bKFpbiZIYlGWeRgqj6k1594k+L0FqWh0mL7TIOPPkyEH0HU/pXmGua9qPiCbzL66knwcqmcIv0UcCuSpiYx0jqz3sLk9avaU/dX4/cepeIvjNpmmBo9OjfUZhxuHyRj8TyfwH415d4i+I2v+IC4lvGtoD/yxt/kXHoT1P4msZosVE0deZOvUn1Pr8LlmFw2qjd93qZzxkk+tQvHWi8VQPHXK0e/GRnPHVd460XjqCSOs2jojIznjqvJHWjJHVZ0rNo6YyM6SOvTfgZ8Mv8AhK9Z/ta/izpdk4KhhxLKOQvuBwT+A7muN8PeHLrxRrdrplmuZrh9uT0VepY+wGT+FfYfhnQLXwvolrplmmyC3QKPVj3Y+5OT+Nd+Dw/PPnlsj5jP80eEofV6T9+f4Lv8+hrAAAAUtFFfQn5SFFFFABRRRQAUUUUAFFFFABRRRQAUUUUAFFFFABRRRQAUUUUAFFFFABRRRQAV+Tn/AAUu+Iv/AAlvx9j0CCXfaeG7GO2Kg5HnyfvZD/3y0an3Sv1T1vWLXw/ot/ql9KIbKyt5LmeQ9ERFLMfwANfgt4/8W3fxF8fa94jugTd6xfzXbJ12mRyQo9hkAfSpkVE/RX/glj8O/wCyPhx4n8Yzx7ZtYvVs7dmHPkwDJI9i8jD/ALZ19yV51+z58PB8Kvgp4Q8LmMRXFjYR/aVH/Pw/7yb/AMiO9ei00JhRRRTEFFFFABRRRQAUUUUAITigE0HrXNfEHx/ofww8I6l4n8SahHpukafH5s08n5BVHVmJIAUckkCiMXJqMVdsDZ1HUbXSLGe9vriKztIEMktxO4SONRyWZjwAPU18YfG//gqL4G8BXNzpfgiwk8calFlTerJ5Fgrez4LSY/2VCns1fE/7WH7aXin9pDWbjT7aWfQ/A0Mn+jaRG+DPg8SXBH327hfur2ycsfnCvuMDkCsp4rft/mWo9z6r8X/8FMfjh4mmY2Gsab4ZhJ/1Wl6dG3Hpum8xvyIrjF/bp+Oy3HnD4i6jvznBihK/987MfpXg9FfTxwGFgrKlH7kVZH114K/4KgfGjw5NGNWuNI8Uw5wy39gsTkezQbAD7kGv1l+H2uaj4n8C6BrGraeuk6lqFjDdXFikhcW7ugYx7iBnGcdO1fhr+y38MT8X/j54M8MPF51lcXyz3q44+zRZllB9MohX6kV+9aAKgHQDivic+pYehUhClBJ7u34EMdiioLm5js7eSaV1jijUu7scBQBkkmvzW0X/AIK1anp3jHVodZ8IWuq+GjezCxnsJmt7qO23ny94bcrttxnGyvDw2Dr4tSdFXsK1z9LxxS9a+b/hf+3/APBj4neVCviYeGtQk4+x+IU+ykH/AK65MR/77zX0PZX1tqVrFcWtxFdW8qho5YXDo49QRwRXPUoVaD5akWn5iLVFFFZAFFFFABRRRQAUUUUAFFFFABRRRQAUUUUAfEn/AAVb8cDQfgPo/h2OTbPr2rJvTP3oIVLt+TmGvkn/AIJkeCP+Es/afsNSePfB4f0+51FiR8u4qIU/HM2R/u+1df8A8FYfHX9ufGzw/wCGYpN8Gh6UJHXP3Z53LMP++EhP416x/wAEivAv2Twj468YSx83t5DpkDkcgRIZJMexMyf9819xD/ZMmb6yX5u35F7I/QqiiivhyAooooAKKKKACiiigAooooAKKKQ8CgD8kv8Agqz40/tz4+aToEcm6DQ9IjDpn7s0ztI3/jnlV8VV63+1l41/4WB+0h8QdaWTzYX1aW2hkzkNFD+5jI9isa15JX67gKXscLTh2S/4Jstgooor0BH3B/wSb8G/2v8AG/xF4hkj3w6Po5jRsfdmmkUKf++ElFfrFXwp/wAElvBn9l/B7xT4lkj2S6xqwt0JH3ooIxg/99SyD8DX3VnFflmc1fa42flZGb3HUUUV4ogooooAK/Pv/grp4LN74G8DeKo050/UJtOlcDnE0Ydc+wMB/wC+vev0DFfPv7efgf8A4Tr9lfxvAke+50+3XVYjjJXyHEjn/v2JB+Nehl1X2OLpz87ffoNbn4f0UUV+umgV7Z+xd42/4QH9p/4fak0myGbUV0+Uk/LsuFMBJ9h5gP4V4nVjTr+bS9Qtb22kMVxbyrNHIvVWUgg/mKxr01VpSpvqmvvA/o6HQUdzXP8AgDxVB458D+H/ABFbY+z6rp8F9GAeiyRq4H610NfjDTi2mZBRRRQAUUUUAFFFFABRRRQAUUUUAfnd/wAFdfAX2jw54F8ZRR82tzNpVw4HUSKJIs/QxS/99V5n/wAEm/Hv9ifGPxJ4Vlk2Qa7pYnjUn709u+VH/fEkp/Cvt39u3wD/AMLB/Zc8bWscfmXenWw1aA4yVNuwkfHuY1kH41+Sf7Kvjz/hWn7RHgPX2k8m3h1SKC4fOAsE37mU/gkjGvt8B/tWV1KHVX/zX4lrVH72UUinIzS18QQFFFFABRRRQAUUUUAFFFFABRRRQAUUUUAFFFFABRRRQAUUUUAFFFFABRRRQAUUUUAFFFFABRRRQAUUUUAFFFFABXKfFHwRb/En4c+JPC11tEWrWM1oHYZ2MykK/wBVbDfhXV0UAfz+2txqfgHxhDOm6y1nRr4OM/einikz+YZf0r93/h54wtPiD4G0DxNYkfZdWsYbxADnbvQMVPuCSD7ivya/4KBfDM/Dv9o7WrmGLy9P8QourwEDje+RMM+vmq7fRhX2B/wTJ+J58WfBW+8KXE2698M3hWNScn7NMTIn/j4mHsAKhaOxb1Vz7IoooqyAooooAKKKKACiiigAooooAKKKKACiiigAooooAKKKKACiiigApGG4EUtFAHyv8X/A/wDwifieSW3j26ffZkhAHCt/Ev4E5HsRXFRx19X/ABN8JL4u8K3Nsig3UY82A99w7fiMj8a+WliKMVYEEcEHtXz2Ko+yqXWzP1bJMe8XhlGb96Oj/RiRx1YRKWNKsRx1ypHsykIkdWEjp0cdTpHmtUjnlIakdTJF61IkeKmSKqSOdzI1jqRYqmWKpliq7GLmP0y/utJuVntLh7eUfxIcZ9j6ivSvDfxXDFINXj2Hp9ojHH/Al7fh+VebLFUgix2reFSVP4TzMThaOKVprXv1Pom1vIb6FJYJVliYZVkOQalPTpXgui65f6DL5lpMUBPzRNyjfUV6j4a8d2ethIZv9FvDxsY/K5/2T/T+dejTrxno9GfH4rLqmH96PvR/rc6yikBzS10nkhRRRQAUUUUAFFFFABRRRQAUUUUAFFFFABRRRQAUUUUAJgYrF8U+KNM8G6Hc6vq9z9j0+2Aaafy2fYCQMkKCcZIycYHU8VtZGKoaxpFprmmXWn3sKXFpdRtDLC4yrqwIIPsQTUyvZ8u5dPl517S/LfW29vIwvDfxS8I+Mcf2L4k03UXI+5b3SM/4rnI/EV1COrj5SCK/J34z/C+6+EXxG1PQJC5t0fzrOY9ZbdslG+o5U+6ml8KfGbx34MKDSPFOpW8afdhecyxD/tm+V/SvnP7Y9nJ068LNdmfsEvD5YqhHE5fiVKMkmuZdH5r/ACP1jwR0oBJFfA3hD9uzxtpBRNb0/T9ehH3mCm3lb/gS5X/xyvcPCH7cHgbXtserRXvh+Y8Fp4/Niz7MmT+aivSpZlhqv2rPz0PjsbwhnGBu5UeZd46/hv8AgfRJ+lArC8N+NtC8X2v2jRdXs9Tixy1tOr4+oByD7Gt3GeOor0k1JXTPj5050pOM0010eg+iiimSFFFFABRRRQAUUUUAFFFFABRRRQAUUUUAFFFFABRRRQAUUUUAFFFFABRRRQAUUUUAeLa1+x18GvEevahrWp+AdNvNS1C4kurq4lMhMsrsWdiN2MliTx60kP7GHwShHHw20M/70Jb+Zr2nHvRiuhYmulbnf3sDyGH9kb4MQ9Phl4aP+9p6N/MVdh/Zb+D8PT4X+Ej/AL2jW7fzSvUqKTxNZ7zf3sDziL9m/wCE0H+r+GXg9P8Ad0G1H/tOrcPwH+GsH+r+H/hdP93R7cf+yV3dLUe1qPeT+8Dj4vhB4Fg/1fgzw+n+7pcA/wDZauxfDfwnB/q/DOjx/wC7YRD/ANlroqMip9pN9WBkQ+ENCg/1ej2Ef+7aoP6Vcj0ixg/1dnbx/wC7Eo/pVyijnl1YEfkp/cX8qXy0/uj8qfRSuwECgdOKWiikAUUUUAFFFFABRRRQAUUUUAFFFFABRRRQAUUUUAFFFFABRRRQAUUUUAFFFISB1OKAEz70Hiua8VfEbwz4HhMmua5ZaaCMhJ5lDsP9lerfgDXh3jD9ujwbpBePRNPvvEEo+64X7NCf+BP83/jtc1TEUaP8SSR6+DyfH4//AHajKS720+96H0qGz3pGkVPvOF+tfn34u/bk8fayXTR4bDQYT90xxefMPqz5U/8AfIrxbxX8VfGfjNpP7a8S6lfRv1ha4YRfhGMKPyryKuc0I/Am/wAD73BeHmZV7PETjTX3v8NPxP088S/GHwT4OZl1jxRpdjIvWKS6Qyf98Alj+VdFoutWniHSrTUrGRpbO7iWaF2RkLIwyp2sARkc8ivzK/Zo+DzfF74m2drcwmTRtPxd37HoyA/LH/wNsD6bj2r9QYY1gjWNFCoowABgAV24HFVMVF1JRtHofO8SZNhcirRwtKq6lS15bJJdFbXXrvtYnooor0z40KKKKACiiigAooooAKKKKACiiigAooooAKKKKACiiigBDTXZVGScVm61r1noUHmXMmCfuoOWb6CvL/EvjK+18tEh+zWh48tDyw/2j3+nSsZ1Y0/U78LgqmJemke513iT4k2elh4bEC8uhxkH92p9z3/D868v1vXb/X5vMvLhpADlYxwi/QVGYfamGKvOqVJVNz7DC4OjhVdK77soNF7VE0VaDR+1RtFXPY9VTM5o6heKtF4qgeKpsbKRnvHUDx1ovHVd48Vm0dEZGdJHVd460ZI6rSR1DR0RkZ8kdVZI60XStDwt4dk8TeIrLTlyFlkHmEfwoOWP5A1Ki27I1lWjSpupJ6LU9a+AfggabpcmvXK/6RdjZDkcrEDyf+BEfkB616+Kr2lpFY28VvAojhiUIiL0AAwBU4HvX01KmqUFFH45jMTLF15VpdfwXRD6KKK0OMKKKKACiiigAooooAKKKKACiiigAooooAKKKKACiiigAooooAKKKKACiiigD5k/4KFfEr/hX/7OWr2cEvl3/iKVNJiwedjZaY49DGjKf98V+c/7HXw1PxS/aJ8IaXJF5tja3I1K8yMr5UH7zDezMFT/AIHXs3/BT/4n/wDCS/GDS/CFtLutPDlmGmUHj7TPh2z9IxF+Zr0v/glV8MTb6Z4t8fXMWGuHXSLJyOdi4kmI9iTEPqhqN2Xsj9ARwKWiirICiiigAooooAKKKKACiiigCKWZII2kkYJGgLMxOAAOpNfjV+3l+1jP8f8Ax9JoehXjjwHokpS0RDhb2YZDXLDuOoTPReeCxFfZ3/BSz9oeX4V/CqPwbo9z5XiHxWrwyOjYeCxHErexfIjHqC+ORX5EV9vkGATX1qov8P6suK6hRRRX2xQUUUdaAP0P/wCCSPww+1a54x+IFzDlLSJNHsnIyC7kSTEehCrEPo5r9MxzivB/2IvhgPhT+zV4P02WLytQvrf+1bzIw3mz/OA3uqFE/wCAV7x0FfkmZ4j6xipzW17L0Whm9z58/bu+J/8Awqz9mfxbdxTeXqGqRDR7TnBLz5V8HsRF5rD/AHa/ECv0F/4K2fFD+0PF3hLwDbTZi063bVbxFPBllJSIH3VUc/SWvz6r7nIcP7HC873lr/l/XmWtgrtfh58avHfwnuhP4R8V6pofzbmhtbhhC5/24jlG/wCBA1xVFe/OnCouWauhn3V8MP8AgrB468P+TbeNtA0/xVbLgNd2h+xXR9ScBoz9Aq/Wvrr4Yf8ABRT4M/EgRQT67J4T1B8D7N4gi8hc/wDXYFo8fVgfavxborwsRkmEraxXK/L/AC2FZH9GmlavY65ZRXunXlvf2co3R3FrKskbj1DKSDV4dK/no8B/Ffxl8L777X4T8TapoE2dzCxuWjST/fQHaw9mBFfWHww/4Kr/ABG8MeTb+MNJ03xlaLgNOo+xXR/4EgMZ/wC/Y+tfN4jh/EU9aUlJfc/8vxJ5T9ZzmgHNea/AH416f+0H8NbDxnpmlX+kWd1JJEkGoBNzFG2sylSQy7gQDwcqeBXpWOa+XnGUJOElZokWiiikAUUUUAFFFFACd6Q/KM0p5FcD8evHg+GXwa8ZeKPM8qbTdLnmgJOMzbCIh+LlR+NVCDqSUVu9APxR/aq8ef8ACy/2iPHuvLJ5sE2qSwW7g53Qw/uYj+KRqa/W39hPwGfh/wDsueB7WSPy7nULU6rMcYLG4YyJn3EbRj8K/FvwJ4WufH3jvQPD1tk3WsahBZIepDSyBM/+PZr+hbSNMt9F0qzsLSMQ2tpCkEUY6KiqFUfgAK+zz6ao0KWGj/VlZFyL1FFFfFEBRRRQAUUUUAFFFFABRRRQAVyfxT8YJ8P/AIaeKfE0hUDSNMub0bu7RxswH4kAfjXV96+Vv+ClHjgeD/2W9as0k8u5167t9LjIPOC/mv8AmkTD8a6MLS9tWhT7tDR+NVxO91PJNK5kkkYuzMckknJJqOiiv2VaI0CiitrwR4ZuPGnjPQfD9rn7Tqt/BYxYGfmkkVB+rVMmoR5mB+237E/gs+BP2W/h/p7x+XPcaeNRlyMEtcM0/PuBIB+Fe5d6p6TpsGjaVZ2FqgitrWFIIkHRUVQAPyFXa/Ga03VqyqPq2zIKKKKyAKKKKACszxHolt4l8P6npN4u+0v7aW1mX1R1KsPyJrTopptO6A/nP8UaDc+FfEuraLertvNOu5bSZfR43KsPzBrMr6M/4KA+BP8AhBP2qPF6xx+Xa6s8erQnGN3nIDIf+/ol/KvnOv2TDVVWowqLqkzUKKKK6AP2k/4Jx+Ov+E1/ZX8OwSSeZdaHPPpMpz02PvjH4RyRj8K+nq/Nf/gkT49C3nj3wXLL9+ODV7aPPTaTFMf/AB6D8q/SivyXNKPscZUj3d/v1M3uLRRRXmCCiiigAooooAKKKKACiiigCjq2mW+s6Veafdxia1uoXgmjbo6MpVgfqCa/ns+IHhS5+H3j7xD4cuNwudH1GeydjwSY5Cufxxn8a/ofB4xX42f8FL/h9/whX7Tmo6lFF5dp4isoNSQqPl348qQfXdFuP+/719Xw9W5a06T+0vyKifqh+z54/HxQ+CfgvxUZPNn1HTIXuGBz+/Vdsw/CRXH4V6IOBXxH/wAEpfiH/wAJF8DdY8LTS7rnw7qbGNM/dt5xvX/yIs9fbleBjaP1fEzp9n+HT8BMWiiiuMQUUUUAFFFFABRRRQAUUUUAFFFFABRRRQAUUUUAFFFFABRRRQAUUUUAFFFFABRRRQAUUUUAFFFFABRRRQAUUUUAfFv/AAU9+F58UfCHSvGNtFuu/Dd3snYDn7NPhGJ+kgi+m5q+UP8Agnr8Uf8AhXX7ROl2FxLs03xHG2kzAngSMQ0Jx6+Yqr/wM1+rvxE8G2XxD8Da94Z1Af6Jq1lLZu2MlN6kBh7g4I9wK/CTVNP1X4deNbqylL2OtaJftExU4aKeGTGR9GWoejuWtVY/f+iuK+DfxDtvix8LfDPi222hdUso5pETpHLjbKn/AAFwy/hXa1ZAUUUUAFFFFABRRRQAUUUUAFFFFABRRRQAUUUUAFFFFABRRRQAUUUUANxXzT8WPDP9g+Lp3jTFvef6QmOgJPzD88n6EV9LHt615x8btCGo+Go75VzLZSBif9huCPz2n8K5MTDnpvyPcybEvD4uKe0tP8vxPBY46sxx0kaVZjTNeIkfpUpBHHmrKR0IlWY4/arSOaUhqR1YSOnRx1OkdWkc0pDFjqZY6kSKp1ix2q0jCUiFYqkEVTrFUix+1VYxcyuIvanCM/SrIiNOENVYjnOl8M+Op9N2wX264t+gk6un+Ir0e0vYb6BZreRZI26MteKeTWlomtXWg3G+B8xsfnib7rf/AF/eumnWcdJbHh4vARq3nS0l+DPYKPesvRdettbt/MhO1x9+Nuqn/D3rVxzXemmro+YlGUG4yVmLRRRTEFFFFABRRRQAUUUUAFFFFABRRRQAUUUUAFFFFAHzJ+278K/+Er8DQ+KLOHdf6ISZdo5e3Yjd9dpw3sN9fBiRV+v+r6XbazpV5YXcQltbqJ4ZY26MjAhgfqCa/K74geCrjwF421nQLjJaxuWiVyPvp1RvxUqfxr4/OMNaarLrv6n714f5s6uHnl9R6w1j6Pf7n+Zy6RVMkPtVhIfaplir59I/WZVB2mXd3pV1HdWN1NZ3KHKzW8hR1PsRyK9p8Cfta+PfCPlw3l3H4hs1wPK1AZkA9pRhifdt1eNLDU6we1dVKtUou9OTR4mNwGDzCPLiaSkvNa/J7o+5/AP7YnhDxSY4NYWXw5dtx/pH7yEn2kUcfVgor3LTtUs9Ys47qxuobu3kGUmgkDow9QRwa/KpYa6fwb498ReArsXGharcWBJy8aNmJ/8AeQ5VvxFe7QzaUdKyv5o/Msy4EoTvPAVOV9nqvv3X4n6c/d4NGetfL3w3/bJgujFaeMbH7K5wP7QslLR/V05I+q5+gr6N0DxLpniiwS+0q+hv7V/uywSBl+nHQ+x5r6CjiaddXgz8qx+U4zLJcuJptLvun6M16KSlrpPJCiikoAWiiigAooooAKKKKACiiigAooooAKKKKACiiigAooooAKKKKACiiigAooooAKKKKACiiigAooooAKKKKACiiigAooooAKKKKACiiigAooooAKKKKACiiigAooooAKKKKAG549KAc00gr/8AXrF8U+MtF8Gae19rWpQafbjoZWwWPoq9WPsATSbUVdlQhOrJQgrt9FqzcPSs7WfEGneHLJ7vVL630+1TlprmVUUfiTXy78R/2zJ5DJZ+DrARLyv9o3y5Y+6R9B9WJ/3a+bvFXi3W/Gl8b3XNTudSuOcGd8qnsq9FHsABXjV80pU9ILmf4H6FlnBeMxdp4p+zj23l92y+b+R9c+Pf20PC3h4yW/h+0n8RXK5HmjMEAP8AvMNx/BcH1r508dftR+P/ABr5kSamNEs248jTAYzj3kyX/Ige1eZtDULw+1fP1sfXrac1l2Wh+q5dwvlWX2kqfPLvLV/dsvuKN5JPezvPcTSTzOcvJKxZmPqSetVHhx2rUaGoWirzHqfawlGKtFGW8VQPDmtR4a7f4G/Ds/Ej4oaLozx77PzftF36eSnzMD9cBfqwop03UkoR3YsTjIYTDzxFR2jFNv5an2h+yN8LB8OPhdbXVzFs1bWtt7cZHzKhH7tD9FOcdizV7mKZHGsMaooAVRgAU7GTxX6PRpRpU4047I/kDH4ypmGKqYqr8U23/kvktB9FFFbHCFFFFABRRRQAUUUUAFFFFABRRRQAUUUUAFFFMd1jUsxCqBkknAAoAXkVynifxtFpe62tCs130J6qn19T7VmeJ/GL3LNa6e5SIcNMOrew9B71x/l57VyVK3SJ7mEwF7Tq/d/mRXtzNfzma4kaWQ9STVcxVe8oelNMWe1cbVz6OLUVaJRMVMaL2q+YajaLFTY0Uyg0VQvFWi0dQvHUWNVIznjqF460Xiqu8dS0bxkZzx1XdK0pI6rSR1DR0RkZ0kdVpI60ZEqrImKho6oyM6RK9f8AgJ4c2JfazIvLH7PET6DBY/8AoI/A15RJHX094L0YaB4Z06y27ZI4gZB/tnlv1JrqwlPmnzdjws9xLpYb2a3m/wAFv+hu0UUV7R+dhRRRQAUUUUAFFFFABRRRQAUUUUAFFFFABRRRQAUUUUAFFFFABRRRQAUUUUAFZviDXbPwxoGo6zqEogsNPtpLq4lP8EaKWY/gAa0q+TP+CkXxV/4QT4DHQLWby9S8UXAswAcMLdMPMw9j8iH2kpMaPy8+IfjG++JnxB13xJeBmvdYvpbooOdu9yVQewBCj2Ar9qf2cPhmvwg+CfhPwu0Yju7WzWS8wOtxJmSX64dmA9gK/Kn9iT4Vn4rftD+G7SaHzdM0p/7XvcjI8uEgqD6hpDGp9mNftHUxHIKKKKskKKKKACiiigAooooAKillWGN5HYIigszMcAAd6f1r58/bu+Kx+E37NXii7gl8rU9XQaNZEHB3zghyD2KxCVgfVRWlGnKvVjTju3YD8ov2s/jLJ8dfjv4l8SpM0ulLN9i0xSeFtIiVjIHbd80hHq5rx6jrRX7JRpxoQjThslY1CnRxPKwVEZ2PQKMmvZP2U/2cNS/aW+J9voEEklnotqv2nVtRRc/Z4AcYXPG9z8qj6nBCmv2b+FXwL8EfBfRYNN8I+HrLTFRNr3KxBrmc92klPzMT7nHpgcV4uYZvTwMvZpc0u3b1E3Y/AKW3lgcrLE8bDqHUg16J+zn8NG+L/wAb/B/hLyzJb3+oJ9qA7W6fvJj/AN+0ev3l1vwvo3ia0a11fSbLVbZhgw3tukyEfRgRXAeDv2ZPhh8PvHf/AAmPhrwhY6Hr3kSW4msg0cYR8bsRA7FPGMhQcEjvXjy4iU6cl7NqVtNb6/gLmPUIolgiREUIigKqqMAAdqWR1iRnYhVUZJPQCnE5rw39tX4n/wDCp/2bvGOqxTeVqF5bf2ZZEHDebP8Au8r7qpd/+AV8bSg61SMFu3Yg/Hz9pT4mN8X/AI5+MvFQkMtre37raHP/AC7R4jh/8hov45rzOgnJor9lpQVKmoR2SsahRRRWgBRRRQAVPY2U+pXtvaW0TTXE8ixRxoMs7McAD3JNFlY3OpXUVtaW8t1cSsFSGFC7ufQAck19k/sV/sW/EHUvjH4U8V+K/Cl5ofhTSrkX7yamohklkjBaFVhYhyDIEJJXGAea48ViqeFpucmlZfeB+nXwU+HcHwo+E/hXwlAFxpOnxW8rJ0kl25lf/gTlm/Gu4ByaBRjFfj8pOcnJ7syFooopAFFFFABRRRQA3v8ASvi7/gqp8Qf+EZ+AWn+G4Zdtx4j1OON0zjdBD+9c/g4h/OvtLivyS/4KrfEP/hJPjvpfhiGXdb+HNMQSJn7txOfMf/yGIK9nJqPtsZDtHX7v+CNbnI/8E2Ph/wD8Jt+1BpF7LF5lp4etZ9VkDDjcAIo/xDyqw/3a/ZrpX5+f8EkPh79h8E+M/Gc8WH1G9j023dhzshXe5HsWlUfVPav0DPJxWueVvbYxpbRSX6jluOooorwSQooooAKKKKACiiigAooooAQV+aH/AAV38debrPgHwdFJjyIJ9VuI89d7CKI/h5c351+l1fiR+3/48/4Tz9qfxi8cnmWukyJpEIznb5KhZB/398386+hyKj7TGKX8qb/T9So7nzrRRRX6YWFfSn/BPDwOfG37VPhVnj8y10dZtWm46eWhEZ/7+vFXzXX6Of8ABIfwJuuPHvjOWP7qwaTbSY65JlmH6Q15Wa1vY4OpLyt9+gnsfpPRRRX5OZhRRRQAUUUUAFFFFAH5p/8ABXbwF5epeAvGkUeRLFNpFzJjptPmwj8d835V+dFftR/wUW8Bf8J1+yz4kljj8y70OWHV4Rjp5bbZD+EUkp/CvxXr9LyGt7TBqPWLa/X9TRbBRRRX0Qz6L/4J/wDj7/hAf2p/B7ySeXaau8mkTDON3nKVjH/f0RflX7b54zX85vh7W7rw1r+m6vZP5V5YXMd1A/8AddGDKfzAr+hfwV4ltfGvhDRPEFkc2eq2UN9Cc5+SRA6/o1fA8R0bVYVV1VvuIkblFFFfIEhRRRQAUUUUAFFFFABRRRQA0818Ff8ABWn4df2t8NPCfjKCLdNo1+9lOyjnyZ1yCfYPEo+slfe3TFeV/tRfDr/ha3wA8b+GkiM11c6dJLaoBkm4ixLEB9XRR+Nd2Ar/AFfFQqdn+D0Y1ufmx/wS3+In/CKftDzeHppdtr4l06W2VCcAzxfvkP8A3yso/wCBV+vea/np+FHjmf4Y/E3wx4qt93maPqMF2VXq6o4Lp9GXI/Gv6DLC9g1Wwtry1lWa2uI1likQ5DowyCPYg17nENDkrxqr7S/Ff8Cw5FuiiivlSQooooAKKKKACiiigAooooAKKKKACiiigAooooAKKKKACiiigAooooAKKKKACiiigAooooAKKKKACiiigAooooAK/J3/AIKU/Cg+CPjfF4ntYdmm+Kbf7QSowouY8JKPxHlv9XNfrFXzZ+318Jf+Fo/s+atcW0Pm6t4db+17baPmKICJl+hjLHHcotJ7DW543/wSx+LP9o+G/Enw8vJszafJ/algrHnyXIWVR7K+w/WU197DpX4cfsx/Fd/gx8b/AAx4meUx6fHcC3vwOhtpPkkyO+0HcB6qK/cKGVJ41kjYOjAMrKcgg9xQgZNRRRTEFFFFABRRRQAUUUUAFFFFABRRRQAUUUUAFFFFABRRRQAUUUUAN96oa5pq6tpF3ZvjbNEyfmMA1ocEUnUYpNXVhxk4tSW6Pk/yGikZGBDKSCD2NWI0rZ8Z6f8A2f4t1SEDA89nA9A3zD+dZsSV8+48smj9YhVVSnGa6q46NKtRx02NKsxpTSMZSFSOrEcVLHHVhI60SOaUhEjqZI6ekeanSOrSOaUiNYqlWP2qVYqmWKrsYuZXEVOENWhFThFVWM3MqeTSGGr3lUhiosLnILO4m064SaBykq9x39jXo3h3xJHrMW1sR3Kj5o/X3HtXnpiohaS2mWWJzHIhyGXqK1hNwfkceIw8MRHz7nrwGKTNYfhvxEmrxeXIQlyg+ZfX3FbvFdyakro+YnCVOTjLcWiiimQFFFFABRRRQAUUUUAFFFFABRRRQAUUUUAMx+VfE/7cHgn+z/GGkeI4kxHqMBgmIH/LSPGCfqrAf8Ar7ZPUZrxH9rzwwNf+EF3dgbptMuIrpcDnGdjfo5P4V5+Ppe1w8l21+4+q4XxrwWa0Z30k+V/PT87HwCkOasJDUyRe1TJDmvhUj+mpTIUi9qlWKrCQ1MsNWonPKZWWGplg9qsrF7VIsNXYxcyssNdD4P8AGuueBNRF5oeoTWUvG9VOY5B6Op4YfWsxYfanrBVwbg7xepy1o068HTqJOL3T1R9d/Cv9qjS/E/laf4mVNF1E4VbkH/RpT9Tyh+vHv2r3qKZJow6MGQjIYHIIr8zlg9q9T+FPx31z4btFZzM2qaIDg2krfNEPWNu3+70+mc17+GzJr3a/3/5n5XnHCMXetl+j/le3yf6M+4v1pvUcflXO+C/HWkePNJTUNKuhPEeHQnDxt/dZex/n2yK6POD7V9BGSkrp6H5VUpzpTcKis1umPoooqiAooooAKKKKACiiigAooooAKKKKACiiigAooooAKKKKACiiigAooooAKKKKACiiigAooooAKKKKACiiigAooooAKKKKACiiigAooooAKKKKACiiigAooooAbjvVe7vYbGCSe4mSCGNSzyysFVQOpJPQVzHxC+Jei/DjSzd6nP8AvXB8i1j5klPoo9PUngV8d/FD4x698TbpkuZfsWlK2YtPgY7PYuf429zx6AVwYnGQoK28ux9NlGQYnNZcy92H8z/RdT2H4p/tY2ultNp3g+JL64GVbUZgfJQ/7C9XPucD/eFfL3ibxHq3i/Unv9Zv57+7f/lpM2do9FHRR7DAphg68VG0NfL18TVxD956duh+15ZlGDyuNqEPe6yerfz/AERnNDUTQe1aTQ+1RtFXFY+jUzMaH2qJoq02h9qieGpaNlMy3hqF4a03hqF4qho3jMy3ixX1v+wv4KEdtr/iiZPmkdbC3Y9Qow8n4ElP++TXyq8XtX6Kfs5+Gh4X+Dvhy3xiWeD7XIe5MpLjP0DAfhXr5VS56/M/so+C44xzoZYqMXrUaXyWr/Jfeem0tFFfZH89hRRRQAUUUUAFFFFABRRRQAUUUUAFFFFABRRUckixIzuwVFGST0AoASWVII2kkYIijJZjgCvPfEniWTVnMEBKWgPPYv7n29qf4j8QPq0phhJW1U8ern1NYyxe1cdSpzaLY9/CYVQ/eVN/y/4JWEVO8n2q0Iqd5ftWFj1ecqeTTTFV7yh6U0xUWDnKJiqNoq0GiqJoqVi1Mz2iz2qB48VovFUDx4qGjaMjOeOoJI81oyR1WkSoaN4yM6RKrSJWlJHVWRKzaOqMjOkSqsiVoyJVSVKho64yJ/Cul/2p4m021IyrTKWH+yDk/oDX00BgCvDPhFYrceMFkI/1ELyA+5wv/sxr3XNenhI2hc+Kz2rz4hQ7L8xaKKK7j5sKKKKACiiigAooooAKKKKACiiigAooooAKKKKACiiigAooooAKKKKACiiigAr8gv8AgoZ8WP8AhY/7QV/plrN5mleGY/7LhCn5TMDunb67zsP/AFzFfp58ePibb/B74SeJvFsxUyafaMbZH6SXDfJEv4uyg+2a/EPw/ourfEnxxYaXbF73Wdbv0hVnOTJNK+NzH6tkn61Mion6Rf8ABL34UHw58MtY8cXcO278QXH2e1ZhyLWEkEj/AHpC4P8A1zWvtuuc+Hvgyw+HngfQvDOmriy0mzitIzjBbYoBY+5OSfcmuizTSsJ6i0UUUxBRRRQAUUUUAFFFFABX5j/8FcfiI1z4k8E+B4ZCI7S2k1e5QHhmkYxxZ9wI5f8Avuv04r8Rf+CgHi1/F37VvjZy+6DT5ItOhXOdoiiVWH/fe8/jX0eQ0vaYzmf2U3+hUdz52ooor9KLP2L/AOCaHwqh8A/s6WeuyRbdU8UzvqEzsMMIVYxwp9Nqlx/11NfW/evGv2PNVtdY/Zh+Gs9mUMSaLBbtsORvjHlv+O5Gz717L3r8dxk5VMTUlLe7M2LRRRXIIQGvzQ/4K3fFDz9V8G/D63myluj6zeoDxubMUOfcATH6OK/S4ttUmvwY/as+J/8Awt/9oDxp4ljl86xlvmtrJgcg28X7qIj0yqBvqxr6PIcP7XFc72ivxeiKieS1Y07T7jVdQtrK0iae6uZVhiiQZZ3Y4AHuSRVevpL/AIJ8fDD/AIWX+034caaLzdP0ANrVzkcDyseV/wCRWi/AGv0LEVVh6MqsuiuWeofHT/gl94p8B+Ek8QeCtUbxYbe2WS/0logl0rBQZGhI4lGd2FwGxgDca+HmUoxVgVYHBB6iv6QAO3avyk/4Kd/s32nw+8X2PxG0C1FtpPiKdodRgjGEivsFt4HbzVDEj+8jH+KvlMozedep7DEO7ez/AEZKZ8M0o60lFfZlH7q/speFfAKfBzwl4m8H+FNJ0JtX0yGeaSzt1EvmFQJFaU5dsOGHJPSvbenavk7/AIJkeIX1v9lbS7V3L/2VqN3ZDPYF/Ox/5Gr6x7ivx3GRcMROMnezZmxaKKK5BBRRRQAUUUUAFFFFAEM0yW8TySMEjRSzMxwAB1Jr+fz45+P3+KXxi8YeKixePVNTmng3dVh3ERL+CBR+Ffsz+2h8Rv8AhV37NfjfVo5fKvbiyOnWpBw3mzkRAr7qHZ/+A1+NvwA+HjfFj40+DfCmwyQ6lqUSXAHUQKd8x/CNXP4V9pkFNU6dXEz22+7V/oXHufs3+x/8O/8AhWH7N3gXRHi8q7bT1vbpSMMJpyZnB91L7f8AgNey96bFGsUaooCqoAAAwAKkr46rN1akqkt22/vICiiioAKKKKACiiigAooooAKKKKAMbxf4jtvB/hTWNevTts9Lspr2Y5xhI0Lt+imv55fEOt3PiXX9S1e9fzLy/uZLqZ/7zuxZj+ZNfst/wUV+IX/CB/st+Io45PLvNdli0eHnqJG3SD8Yo5B+NfizX3vDlHlpzrPq7fd/w5cQooor7AoK/aj/AIJ0+Av+EG/ZY8NySR+Xda5LNq8wx18xtsZ/GKOM/jX4zeH9FufEmvadpNknmXl/cx2sKf3ndgqj8yK/oa8G+G7bwb4T0bQLIYs9LsobKEYx8kaBF/RRXx3Eda1KFJdXf7v+HJkbVFFFfBkBRRRQAUUUUAFFFFAGL4x8OWvjLwnrOg3o3WeqWU1lMMZ+SRCjfoxr+efxHod14Y8Q6no98nl3un3UtpOn910Yqw/MGv6MfavxN/4KEfD/AP4QD9qbxX5cXl2mteXrEHGN3nL+8P8A39WWvruHK3LWnSfVX+4qJ830UUV9+WFfs7/wTd+IX/Cdfsv6JaSy+ZeeH7mbSZSTztUiSPj0EciL/wABr8Yq/QD/AIJI/ET+z/HHjPwXPLiPUrKPUrdWPAkhbY4HuVlB+kdfP57R9rg3Jbxaf6P8xPY/UOiiivzIzCiiigAooooAKKKKACiiigApGG4EUtFAH4JftT/Dj/hVH7QXjjw2kXk2kGovPaIBgC3lxLEB9EdR+Br9Zf2CviQPiX+zB4Rnkl82+0mJtGueclWg+WPPuYvKP418i/8ABWz4af2b418I+OreLEWp2j6ZdMo4EsJ3xk+7LIw+kdXf+CR/xLNrr/jPwFPL8l3BHq9ohOAHQiObHqSHiP0Q19xjP9uyqFbrG34aP/Mt6o/TWiiivhyAooooAKKKKACiiigAooooAKKKKACiiigAooooAKKKKACiiigAooooATtXmvx0+PPhT9nvwXN4h8U3ojBJS0sYyDcXkuOI417+5PAHJIrmv2nf2rPC37M/hU3OqOuoeIbpD/Z2hwuBLOem9jzsjB6sR7AE8V+M/wAZfjX4p+O/jW58S+LNQa7u5Plht0ysFrFnIiiTPyqPzJySSSTXv5ZlM8a/aT0h+foUlc/VP9iL9si6/ab1Lxlp2uWttpmq2NwL3T7O3PAsWwm3J5ZkcDc3GfNGABwPrQda/BP9l/4xzfAn43eGvFYd10+GcW+oxrz5lpJ8sox3IB3Af3lWv3ktLuG+tYbi3kSaCZA8ciHKupGQQe4IpZxgo4OunBWjJafLf/MGrFmiiivBJCiiigAooooAKKKKACoLi3ju4JIZkWSKRSjowyGBGCCO4qeigD8Mf2kfhRL8FfjR4m8LbGWzt7kzWLN/HbSfPEc9yFIUn1U1+oP7B/xe/wCFr/s/aNHdT+brGgf8Sm73HLERgeU578xlRnuVavGv+Co/wd/tbwtoXxGsYN1xpbjTdRZRybeRsxMfZZCV/wC2orwH/gnR8Yv+Fc/HGPw/eT+Xo/ipBYuGOFW5BJgb6klox/11qNmXuj9cKKKKsgKKKKACiiigAooooAKKKKACiiigAooooAKKKKACiiigAooooAKKKKAPC/ixaiHxg7Y/1sKP/Nf/AGWuWiSu7+MUWPENo/rbj9Gb/GuKiWvFqq1SR+i4CfNhKfoSxpVqJKiiTNXI0qEjeUh8aVZjjzTI0zVqNK0SOSUhUjzVhI6WOOrEcdaJHLKQ1IqmWOpEjqdIqtI53MgEVPENWVip4hq7GTmVPKpDDV7yqQxUWFzlAxVG0dX2iqJ4qLFqZTjeS2lSSNikiHIYdRXoOga5HrFvzhJ1Hzp/Ue1cI8dLZ3UunXKTwna6np2I9DThJwZhiKKxEfNbHqOMCjjFUtL1KPVLZJoz14K91PpV04xXanfVHzbTi7PcWiiimIKKKKACiiigAooooAKKKKACiiigBmK5f4maQNe+HniHTzybixmRfZthwfwOK6ojoKguo1ltpUYZVkII9jUyXNFrua0ZulUjNbpp/cflmkHOMVYSGrU9r5F1NF/ccr+RpyQ1+fNan9WqpeCZCkVTJDVhIamSGmkZSmV0g9qmWGrCw1MsPtVpGLmVVi9qkEJq0sNSLDV2MnMqCDmnLB7VdENOEPtRYz9oX/B3i3VfA2sR6jpFybeZeHQ8pKvdXXuP8jBr7H+F3xc034laaPLxaarEo+0Wbtkr/tKf4l9+3ftn4rEPPSr+i6pfeHdTt9Q0+d7a7gbckqHke3uD3B616GFxUqDtvHsfK5zktHNIc692otn+j7r8j9BaM5rzr4SfFe2+I2mbJQlvrFuo+0Wwbg9t6eqn9DwexPotfUwnGcVKL0PxLEUKmFqypVVaSHUUUVZgFFFFABRRRQAUUUUAFFFFABRRRQAUUUUAFFFFABRRSUAJ6VWur23tBGbieODzGCJ5jhdzHooz1J9K5z4g/EXRPhp4fl1bWbkRovyxRJzJM/ZEXuf0HU4FfAnxb+MevfFrXheXkjWlhbuTaWETnZAP7xP8T+rflgcV52LxsMMrby7H1uRcOYnOpOUXy01vJrr2Xf8AQ/SYcD6UZxXx/wDAb9rCbTzb6D42naa34jh1d+WT0E3qP9vr656j64s7uG/to7i3lSeGQB0kRgysDyCCOorfD4iniI80H8jy80yjFZRW9liI6dGtn6FqlpKWuo8YKKKKACiiigAooooAKKKKACiiigAooooAKKKKACiiigAooooAaBXlvxf+Ndj8Obc2drsvdckXMdvn5YgejPjt6DqfYc1F8afjHF4Dsm07TWSbXZ1+UdVgU/xsPX0H4njr8lXs9zqV5Nd3cz3FxMxeSWRtzMx6kmvJxeL9l7kN/wAj7nIcgeMaxOKX7vov5v8AgfmQ+Idb1DxVqs2o6pcvd3cpy0jnoOwA6ADsBwKzDBz0rQMPPSkMPPSvm5Xk7s/YafJSgoU1ZLoZphpjQ+1aRhpjQ+1TY2UzMaH2qNoa0mhqJoalo1UzMeGoXhrUaL2qF4aho2UzLeKoHh9q1Hhqu8WKlo3jMo21g95eQW8Yy8sixr9ScCv1C0qxj07S7O1iGIoIkjQeygAfyr85fh9Zrd+P/DUDDKyalbKR7GVRX6SJ91fpX0WUxspS9D8i48rOVShS7Jv77f5ElFFFfQn5UFFFFABRRRQAUUUUAFFFFABRRRQAUUUhoAT+VcP4o1838jWkDf6Op+dh/Gf8K0fFeuGBTY27fvGH7xh/CPT6muTRK56k/so9jB4f/l5P5f5jEjqZYqkSOp0irnSPUciBYqcIqtCKnCL2p2MnMqeTTTFV7ysdqaYqdg5zPaKo2jrQaKoXiqWi1MznjqB460HjqvJHUNHRGRnSJiq0iVoyJVaRKho6YyM6RKqypWhImKqyLWTR1xkZ0iVVlStCVaqSrWbOyDO9+Ctvm/1ObH3Y0XP1JP8A7LXrQrzH4LLtXVm9TEP/AEL/ABr049DXr4dWpo+DzWXNi5/L8kLRRRXQeSFFFFABRRRQAUUUUAFFFFABRRRQAUUUUAFFFFABRRRQAUUUUAFFFFABRRWdrutWfhvRNQ1bUZ1trCwt5Lm4mfokaKWZj9ACaAPz9/4Km/F7dN4c+G9jPwn/ABNtSVT3OUgQ/h5jEH1Q1w3/AATI+EP/AAlnxU1DxvewbtP8NwbLcsOGu5QVGPXam8+xZDXzJ8Y/iRe/F/4oeIvFt7uEuqXbSxxscmKIfLFH/wABQKv4V+vf7H3we/4Ut8BvD+jXEPk6veJ/aWpAjDC4lAO0+6KET/gFQtWW9Ee2UUUVZAUUUUAFFFFABRRRQAUUUUANJwp+lfz9fHzUn1j44/EK+kbc1x4gv5M/W4fFf0CN9xvpX89vxftnsvix40t5ARJFrV5GwPXIncGvsOG0va1H5IuJyNFFFfelH3//AME1P2stP8FSP8LPFt6tpp97cedol7KcRxTufngY9g5wVP8AeLD+IV+oQO6v5vgcHI619k/sy/8ABSDxX8IbW18PeNIZvGPheLCRTNL/AKfaJ6I7cSKOyuQegDADFfGZrk0qs3iMPu91+qJaP15FBzXl/wAIP2kvh58c7KOXwj4ktL26Kb5NOlbyryL13QthsD+8Mr6E16geelfD1Kc6T5Zqz8yBkkayoUdQykYIIyCPSvmP4of8E6vgz8SBNPb6HL4T1GTJ+0+H5fITPb9yQ0YH+6oPvX0/SHirpYirh3zUpNPyA/Kf4of8EoPHfh8zXPgnX9P8V2wyVtLsfYro+gGSYz9S6/SvoP8A4Jr/ALOHiD4L+HfGGr+MNHm0bxDqF4llHbXIBZbeJd25SCQVd5DyDz5Yr7V60uK9Ktm2JxFB0KrTT69R3DNfLv8AwUm061vP2R/FM04BltLmymt89nNzGhx/wF3r6h6V8H/8FYvifBovwu8O+BoJv9P1u++2zxqeRbQg/eH+1I6Ef9c29KxyyEqmMpqPdP7tQW5+V1FFFfrhofrd/wAEnhIP2cdaL/dPiW5KfT7Pbf1zX2oeor5S/wCCZnh9tF/ZU0a5ZCh1S/vLsZ7gSGIH/wAhV9W9xX5DmElLF1Gu7M3uLRRRXAIKKKKACiiigAoopDQB+dH/AAVy+JAh0vwR4Dgl+aaWTWbuMHkKoMUP4EtN/wB8ivOf+CUHw4/t74weIfGE8W638P6f5ELkfduLglQQf+uaSj/gQrxf9un4lf8ACz/2nPF95FL5thpk40i1wcgJB8jYPoZPMb/gVfop/wAE0vhp/wAIJ+zVYanPD5d94lu5dTcsPmEWfLiH02x7x/10r7jEf7FlEafWX66v8NC9kfWVFFFfDkBRRRQAUUUUAFFFFABRRRQAUUUhoA/Mn/grl8QvtPiPwR4Ihl+W0tpdWuUByC0jeXFn3Ajl/wC+6/POvcP21PiJ/wALL/aZ8c6nHL5lnbXp022wcr5duBFlfZmRm/4FXh9frWWUfq+Epx62v9+potgooor0xn0X/wAE/wD4f/8ACwP2pvCCSR+ZaaQ76xOcZ2+SuYz/AN/TEPxr9tulfm//AMEifh/x478bzRf88dHtZMf9tZh/6Ir9IGr8zz2t7XGOK2ikv1Ie46iiivniQooooAKKKKACiiigBOor86P+Cuvw783TfA3jmCL5oZZdHunA6hh5sI/ArN/31X6L9BXg/wC2/wDDwfEr9mPxtp6ReZeWVp/altgZYPbnzSF9yiuv/Aq9HLa31fFU59L2+/Qa3Pw1ooor9cNAr2H9kT4if8Kv/aO8C67JL5Np/aC2d0xOFEM4MLk+wD7v+A149SoxRgynBByCKyrU1Vpypy2at94H9IA+bmlxXm/7OXxFHxY+B3gzxUZfOuL/AE2I3LZ/5eEHlzf+REevSK/GZwdObjLdaGQtFFFSAUUUUAFFFFABRRRQAUUUUAfNv/BQX4ZH4k/sw+JhDF5t/oWzWrbjJHk583/yC0tflX+yb8Tf+FR/tDeCvEUkvk2SXy2t4xOFFvMDFIT67Q5b6qK/drUdPt9W0+6sbuJZ7W5iaGWJxkOjAhgfYgmv5+Pi94BuPhZ8UfFHhS43GTSNRmtUduskasdj/wDAl2t+NfaZFUVehVwktv0ej/rzLXY/oRDAjNKDmvIf2UPib/wt39n3wX4jkl868ksVtbxicsbiH91IT6ZZC30YV670FfG1IOlOUJbp2IHUUUVIBRRRQAUUUUAFFFFABRRRQAUUUUAFFFFABRRRQAUUUlAAK+Yf2vf22dA/Zv0mTSdNMGtePLiPNtpu/MdoCOJbgjkDuE4ZvYfNXEftp/t82Hwbiu/BvgWeDU/HBBjubwYkg0r1z2eb0Tov8X90/k/ret6h4k1a71TVbyfUNRu5WmuLq5kLySuTkszHkk19VlWTOvatXVo9F3/4BSRp+PPH2v8AxN8VX/iPxLqc2raxevvmuZzz7Ko6KoHAUYAHAFc/RRX6DCKglGKskWFfsf8A8E3fjb/wtT4C22h31x5ut+E2XTZgxyzW2Cbd/ptBj/7ZGvxwr6P/AGBvjb/wpf8AaD0j7ZP5OheIMaRf7jhV8xh5Uh7DbJtyeyl/WvGzjC/WsLKy96Oq/r0E1dH7aUUnUUtflpmFFFFABRRRQAUUUUAFFFFAHNfEbwRp/wASfAuu+F9TXdY6raSWshxkpuHDj3U4Ye4FfhV4o8Pav8L/AB5qOj3Zey1rQ75oWeMkFJY34dT6ZAIPpg1+/Vfmd/wVC+C/9h+MdI+I+nwbbPWVFjqJUcLcxr+7Y/78Yx/2y96loqLPub9nf4sW/wAbPg/4d8WRsn2q7txHexp/yzuU+WVcdhuBI9iD3r0uvzH/AOCYXxqHh3xtqvw61G422OuKbzTw54W7jX51H+/GM/8AbIDvX6cU07iasFFFFMQUUUUAFFFFABRRRQAUUUUAFFFFABRRRQAUUUUAFFFFABRRRQB5N8YU/wCJpp7f9MmH61w0a9K7n4unOr2K+kRP/jxriohXkVv4jPvcvf8AskP66k8S1bjWoYl6VbiXJrNI6ZsmiTAq1ElRRrVuJK2SOOTJY0qxGlNjSrUaVokccpCxx1YSOljSrCR1aRyykMWOpBFU6RVKIquxg5lXyT/dpphxV7yqaYqqxPOZ7R1E8daLxVXkjqLGsZGdJHVeSOtGRKqyJUNHRGRJoeqtpF4GOTC/Dr7ev4V6HHIs0aupBVhkEd68ukSum8Haxz9glbkcxk/qK1pSs+VnFjKHPH2sd1udfRRRXUeIFFFFABRRRQAUUUUAFFFFABRRRQA3HQU2fmKT/dNO/iqpql0tjp11cN92OJnP0AJpbIcU3JJH5uamgk1W8ZRw0zkfTcaakVTFC8jMepJJqaOKvg2veP6ijK0IoiSKp0h9qmSGp0i9BTSM5TIEhqVYqsJDUyQ1djBzKyw1IsPtVtYakWH2qrGLmVFh6U8Q+1WxCfSniGnykOZTWD2pfI+lXRBzS+R9afKTzj/D2s3vhjV7bUtPmMN1A25WHQjuCO4I4Ir7I+Hfjqz8feH4b+D5LhfkuIM5MT9x9D1B9Pxr408j611nw28a3HgDxHFeJue0kxHdQD+NPX6jqPy7mvQwld0ZWfws+Vz3K45hR9pBfvI7efl/kfZeBR2qrp2oQ6nZwXdvIs0E6CSORejKRkGrR6V9LufjrTi7MWiiigQUUUUAFFFFABRRRQAUUUUAFFFFABRRRQAzHNcN8V/ivpHwo0Br3UH827lBW1skbEkze3oo4y3b3JANf4ufF7TfhTovn3GLnU5gRa2St80h/vN6KO5/AV8J+MvFurePteuNY1i5a5upTgDoka9kQdlHp+PUk15OMxqw65Yay/I+44e4cnmklXr6Ul98vJeXdkfxA8e618S9el1XWZzIxysNunEUKdlQdh79T3rmfJ+taAt/rS+R7V8lKUptyk7tn71QjSwtNUqStFaJIzvJ+tev/BH9oDVvhXdR2N4ZdS8Ou3z2xOXgyeWjJ6epXofY815j5HtSG3471dOc6MlODsznxuFw+Y0XQxMeZP8Aq67M/S/wz4p03xho1vqmk3SXllOMpIh/MEdQR3B5FbOTn2r87fhd8VNa+FWsi60+QzWUhH2mwkP7uYev+y3ow/UcV9zfDz4jaP8AEnQ49S0qcEcLLbvxJC/91h/I9D2r7DC4yOIVnpLt/kfgOecP1sonzL3qb2fbyfn+DOuopKWvQPkwooooAKKKKACiiigAooooAKKKKACiiigAooooAb0NcH8WPiTB8PdDMke2XVLgFLaFvXu7f7I/U4H06nxBrlr4b0e51K8k2W9uhZj3PoB7k4A+tfHHjTxPeeNvEFzqt4SDIcRxZyIox91R9P1JJ71w4uv7GNluz6bI8r/tCtz1F+7jv5vt/mc9qN1cavfT3l5M09zO5eSVzksTVbyPpV7yPrR5H1r5pq+p+yRcYJRjsZ5g9qaYetaHk0hhqeU05zNMPtTGhrSaH2qNoanlLUzMaE1E0NabQ1E8PtU2NFMzHhqB4a1HhqB4qlo3jMy3iqB4a1HhqvJDUtHRGZo/DNRH8SPCzEcDU7b/ANGrX6Jp90fQV+dXhOcWHizRbpuFhvoZT/wGQH+lfoqhzGp9q+hyr4JrzPyTjdP6xRn5P8/+CSUUUV7h+bBRRRQAUUUUAFFFFABRRRQAUUUUAJjPNZev6suk2bPwZW4RT3P/ANatF5FijLsQAoySewrznWNTbVb95cnyl+WNfQf/AF6yqS5UdmFoe2nrsiqWaaRpHYs7HJY9SanjjpkSVbjSuRI9+TsLHHU6R5pY0zVmOOtEjllIjWKpBDU6x1IIvarsYOZU8mmtDV4xY7Uxo6LCUzOeKoXjrReOq0kdQ0bRkZ8kdVZErRkSqsqVDR1RkZ8qVUlStCRetVJVrNnXFmfKvFVJFrQlWqcq9ayaOyDKEy1UkWr8q8VTlFZs7IM9H+DXFvqY770/ka9IPQ15p8Gj/wAhZfTyj/6HXpZ6GvVofw0fDZn/AL3P5fkhaKKK3PMCiiigAooooAKKKKACiiigAooooAKKKKACiiigAooooAKKKKACiiigAr41/wCCl3xm/wCEK+E9t4LsJ9mqeJ5MThD8yWcZBf6b22L7jeK+xJpkt4nkkdUjRSzMxwAB1JNfiV+1d8ZH+OXxt17xBDK0mkxP9h0xT0FrGSFIHbeSzkermpb0KS1N/wDYf+DR+Mfx70aG6g83RNFP9q6huGVZY2Hlxnsd0hQEf3d3pX7NgYr5T/4J2/Bf/hWXwSh16+g8vW/FTLfPuGGS2AIt0/EFpP8Atp7V9W00hNhRRRTEFFFFABRRRQAUUUUAFFFFACZzX4VftqeEX8F/tR/EWyeMotxqb6gnoVuAJ8j/AL+EfhX7qd6/Mf8A4K0fCWSy8S+FviLaQf6LewnSL51HCzJueEn3ZC4+kQr6LIK6pYvlf2lb5lR3Pz2ooor9LLCiiigCexvrnTLuK6s7iW1uYWDxzQuUdGHQgjkGvpv4Uf8ABRn4w/DTyba+1aLxjpaYBt9eQySgd8TqRJn3YsPavl2iuathqOIXLVin6gfrH8NP+CrPw48SiGDxdpGqeD7psB50X7bar77kAk/8hmvqTwL8cvh/8To0PhXxjo+tSuMi3trtDOPrESHX8QK/n4p0cjxOGRijA5DKcEGvnq/D2HnrSk4/iv8AMnlP6PlIPQ06vwH8KftK/FTwSqpo3xB8Q2kKjCwHUJJIh/2zclf0rspv28PjvPZm1b4h34jIxuS3t1f/AL7Ee79a8eXDldP3Zq3zFyn7E/F/40eE/gZ4SufEPizVYrC1jU+TBkGe6kA4jiTqzH8h1JAya/ET9ob44av+0J8UtU8X6qPJWYiGysg25bW2Uny4ge+Mkk92ZjgZxXH+LPGviDx5qr6n4k1q/wBd1Bhg3Oo3LzyY9MsTge3SsWvo8tymGAvOT5pvr29CkrBTkQyOqKCzMcADqTTa98/Yc+Ep+L37SHhawmg87S9Ml/te/wAjK+VCQyq3s0nlof8Aer2K9WNClKrLZK4z9hvgF4CPww+DHgzwxIoS403S4IrgD/ntsBlP4uWNegDkUg44pe9fjc5upJze71MhaKKKkAooooAKKKKAE6Vwnxx+IkXwm+EXivxfKyhtK0+WaEP0ebG2Jf8AgUhQfjXd18Jf8FYfid/YHwq8PeCbebbc6/fG5uFB628ABwR7yPGR/wBczXZgaH1jEQpd3r6dRo/MfwxoOo/ELxtpej2pa41XWr+O1jLkkvLLIFBP4tzX9Bvg/wANWfgvwro2gaenl2Ol2cNlAvpHGgRf0Ar8jP8AgmV8Mv8AhOP2jrfWriLzLDwxZyagxYZUzN+6iX65dnH/AFzr9iyK+g4hrc1aFCO0Vf5v/gDkLRRRXyZIUUUUAFFFFABRRRQAUUUUAJ1riPjT49i+F/wm8WeK3ZVbStNnuYg3RpQh8tf+BOVH4129fE//AAVV+I//AAi/wK0zwrBLsuvEuoqJEz963gxI/wD5EMFdeDofWMRCl3f4dRo/Jm4uJLu4lnldpJZGLu7HJYk5JJqOiiv2JK2hoFFFdL8NPBk/xE+IXhrwxa58/V9RgslZR93zHClvoAST9Kmc1CLk9kB+y37BHw7/AOFc/su+EIJIvLvNWibWLg4wWM53Rk/9svKH4V9D4qnpem2+j6ZaWFpEsNraxJBFEvREUAKB9ABVzvX4zXqOtVlUfVtmQtFFFZAFFFFABRRRQAUUUUAFV7u2ivbaW3mRZYZUKPG4yGUjBBHpViijYD+fD40eAJfhb8WPFvhORWA0nUpraIt1eIMfLb/gSFT+NcXX2v8A8FVvht/wjPxz0vxXBFstfEunL5j4+9cQYjf/AMhmCviiv2DA1/rGHhU7r8ev4mqCiiiu0D9Uf+CTfxJ/tv4W+JvBlxLuudDvxdwKx6QTjoB6CSNyf98V941+MH/BN/4lf8K+/ab0eyml8ux8RwSaRNk8b2w8XHqZI0Uf75r9n6/L86oexxkmtpa/5/iZvcWiiivCEFFFFABRRRQAUUUUAFFFFACV+Tv/AAVZ+F3/AAjXxj0bxnbQ7bTxJY+XO4HW5t8ISfrG0OP901+sWK+XP+CjPwt/4WP+zRrN5bw+bqPhuVNYh2jny0yswz6CN3b/AIAK9bKcR9XxcG9no/n/AMEa3PCf+CSPxS83T/GXw9uZstC6a1ZITztbEU+PYEQn/gRr9GDX4Ufsb/FP/hUP7Rng7W5pvJ06a6Gn3xJwvkT/ALtmb2Usr/8AAK/dYHPNdme4f2OL51tJX+fUb3H0UUV86SFFFFABRRRQAUUUUAFFFFABRRRQAUUUUAFFFVL6+t9Ksp7y7uIrW0gRpZZ5nCJGgGSzMeAAASSaALLMFBJ4A71+dv7bP/BQ1NJ+3eBPhXqCy3/zQaj4lt2ysPZo7Zh1bsZBwP4efmXgP21/+Cg1z8QPt/gX4a3ktn4Z+aG/1uMlJdQHQpF3SI9z1fpwuQ3wf1r7bKsl2r4lei/z/wAi0h800lxK8srtJI5LM7nJYnqSaZRRX2+xQUUUUAFKrFGDA4IOQRSV79+y/wDsceMP2ldVSe1jbRfCMMm27125jJTjqkK8eY/sDgdyOAeevWp0IOpVdkgP1P8A2MfjX/wvX4B+H9auJ/O1qyT+zdUJOWNxEAC593Uo/wDwP2r3XkivO/gn8DfCfwA8GxeHPCVgba3yJLi6lbfPdy4wZJG7n2GAOgAFeiZr8hxEqcqspUl7rehkLRRRWABRRRQAUUUUAFFFFABXnXx8+FFp8a/hN4h8I3IRZb23JtJnH+puF+aJ/oGAzjqCR3r0WigD8BNL1HWvhd47t7yESabr+g34cK4w0M8UnKsPZlwR9a/cr4SfEfT/AIufDfQPF2mEfZtUtVmMYOTFJ0kjPurhlP0r84f+ClvwQ/4Qn4mWvjrTbfZpPiYEXWwfLHeoPmz6b1w3uVc11v8AwS/+OP8AZ+s6r8MNTuMQX27UdJ3npMq/voh/vIA4HT5H7moWjsW9Vc/SKiiirICiiigAooooAKKKKACiiigAooooAKKKKACiiigAooooAKKKKAPI/iy27xDar6W4P5s3+FchCOldP8UJN/ikj+5Cq/zP9a5qEV5FX+Iz7/BK2FpryLUQq5CKqxCrkQ4FSi5lmIVciWq0Qq5EK1RxTZYiWrcS1BEKuRCtUcU2TRpVqNKihWrca1okccmOSOp1ipYkzVpI/StUjklIr+Sf7tMaLFX/ACuKY8dVYhTM146ryJWjLHiqsi1m0bxkZ0qVVlWtCZapyjrWbOyDM+VagWR7eVJY2KuhDAjsatyiqco61kzsjroekaRqS6rYRzrgMeGX0PcVfzXn/hDVfsOo/Z3b9zPxz2bt/hXfjpmu2EuZHzmJo+xqNLboOooorQ5QooooAKKKKACiiigApDS0UAM71yPxa1QaR8NvEV1u2sLOSNT6M42L+rCuv4rxv9qLWv7P+HiWCn5tQuUjK/7K/OT+ar+dY1pclOUvI9LLKP1jG0qXeS+6+v4HyHHFVhIqfHF6VZjir4tI/ohzsRpDVhIqljhqwkVWkc0pkKQ1MsXtU6Q+1TpDVpHPKZWWH2zUqw1ZWKpVhq7GLmVVg9qeIeatrDUgg6cU+UycykIuaXyqvCDnpTvIo5SfaGf5VBirQ8ikMFPlD2h7H+z542Zd/hu8fIAMloSfxdP/AGYf8Cr3Wvi7TLufR9Rtr22OyeCQSIw9Qf5V9e+Gdbh8RaHZ6jB/q7iMNj+6e6/gcj8K97BVeePI91+R+YcQ4JUKyxFNaT39f+D/AJmtRRRXonyQUUUUAFFFFABRRRQAUUUUAFFJS0AN9q8/+Lnxa074XaGZ5mFxqcwItbJT8zn+8fRR3P4DmrPxQ+J2n/DLQHvboia8kytpZhsNK/8ARR3Pb6kCvh7xV4k1Hxrrlzquqzm4u5zn/ZReyqOyjsK8vGYtUVyw+L8j7Th7IHmU/b19KS/8mfZeXdlLxT4k1Pxnrdxq2rXDXF3Mckn7qDsqjso7CssQVeWD2pwgr5Vtyd2fuFNQowVOCslskURB7Uvke1XxBS+R9aXKX7Qz/I9qQwe1aPkfWgwUcoe0MwwcVv8Agfxrq/w81yLVNIuPKlXiSM8xyp3Rx3H6jqMGqJg4phg9qqF4Pmi9TKrGniKbpVVeL0aZ94/C74p6V8UdEF3ZP5N9EAtzYu2Xib+qns38jkV3NfnT4W8San4L1u31bSrhra7hPUfdde6sO6nuK+2fhV8VtO+J+jCaArb6lEALqzLZaM/3h6qex/A19Tg8Yq65ZfF+Z+JZ/wAPyy2TrUNaT++Pk/Lsz0CiiivUPigooooAKKKKACiiigAooooAKKKSgBO1GaTOTXOePPEyeE/DN5qBx5oXZCp/ikPC/wCP0BqZNRTky6dOVaapwWrdjxj4++NzrGrLoFpJ/olo26cqeHk9Poo/Un0ryPyq0ZhJczPNKxeSRizMxyST1Jpogr5irN1ZuTP2rA0IYKhGjHp+L6soeVR5VaHkUeRWPKd/tDO8qmGHjpWl5HtTDB7UuUamZrQ1G0HtWk0NRtF7UrGimZjQ1C8XqK1GiqF4amxqpmW8NQPFWo8P4VA8XqKho6IzMp4sVXkirVkiqtJFUNHRGZmFCrBhwQcg+lfod4b1Rdb8P6bfp926to5hj/aUH+tfn3JFX2b+z5rX9tfDDSgzbpLTfav7bG+X/wAdK17GWStOUe6/I+C4ype0oUq38ra+9f8AAPTKKKK+hPyYKKKKACiiigAooooAKKKKAGk8UoGKAMVDc3CWsEksh2ogLE+1AJX0RznjTVvJiWyjbDyDL47L6fj/AErk4l6UXl4+o3s1xJ96Rsgeg7CnRCuCUueVz6ijS9jTUevUsxLVuNelV4hVyIc00RNk8SVajSool6VbjWtUjimx6R5qZYqdGlWVjrRI5ZSsVTDUTxYrQMXtUMiYoaJUrmbIlVpE4rQlXFVJRUNHVBmfKtVJVq/MMZqpKKzZ2wZQlWqcoq/MKpyismdkGUJRVSYVelFU5hWLO6DKMozmqcoq9KKpSjrWTO2B3fwecLeamn95I2/It/jXp/UV5N8JJMa5eJ/egz+TD/GvWV6V6uH/AIaPi80VsVL5fkOooorc8kKKKKACiiigAooooAKKKKACiiigAooooAKKKKACiiigAooooAKKKazhFLMQFAySe1AHy9/wUF+Ng+FPwSudHsbjy9e8T7tPgCnDJb4/0iT/AL5IT6yA9q/Nz9mH4OTfHT4z6B4ZKOdNMn2rUpF/gtYyDJz2LcID6uK3/wBsz44H45fG7VtRtJzLoGmH+ztLAPytEhOZB/vuWbPXBUdq+3v+Ca/wQ/4QT4Wz+N9Rt9mseJyDb7x80dkhOz6b2y/uNlRuy9kfYNraQ2FrDb28aQwQoEjjQYVFAwAB2AFWKKKsgKKKKACiiigAooooAKKKKAG/1rD1/wAaaB4WvNNtNY1mx0u51OUwWUV5cLE1zIBkogYjccdhW4TgHPavxW/b9+Pp+Nvx0vbfTrnzfDXhvdpun7Gykjhv30w/3nGAR1VEr08uwDx9VwTsktX+Q0rn7U5z0rz349fCDTfjn8Ktf8G6kREt/B/o9yVybedTuikH0YDIHUZHevyY+Af7f/xN+CP2bT7i9/4TDw1Hhf7M1eRmeNPSKblk44AO5R/dr9JPgJ+3D8Mvj0Leys9UHh/xJJgHRdXZYpXb0ifO2X2CndjkqK6MTleLwElUSulrdfr2HZo/GDxz4K1f4deLtV8Na9aPY6vpk7W9xA/Zh3B7qRggjgggjrWFX7Aft5/sZp8edDPi7wrAiePNMg2mFcKNTgXnyie0i87GPX7p4wV/IfUNPutJvriyvbeW0vLeRopredCkkbqcMrKeQQQQQa+8y7HQxtJS+0t1/XQpO5Xooor1hhRRRQAUUUUAFFFFABRRRQAV+t3/AATA+Bb/AA/+El1411O18nWPFTq9vvXDJYpny/pvYs/uvlmvgP8AZA/Zyvf2jvizZ6U8ckXhvTyt3rN2uQEgB4jB/vyEbR6Dc3O01+42n2Nvpljb2dpClva28axRQxLtWNFGFUAdAAAMV8ZxBjUorCwer1fp0RMn0LdFFFfCkBRRRQAUUUUAFFFFADetfiv/AMFEPil/wsr9prXoIJvN07w6i6Lb4PG6PJm/HzWkGfRRX67fGH4hW3wp+F3ijxbdbTHpFhLcojHAkkC/u0/4E5Vfxr8C9OstV+IfjS2tIt99rWt36xKW+9NPNJgZ9yzfrX1vD1BOc8RLZK3+ZUT9Vv8Agln8Lv8AhD/gTe+KriHZe+KL5pkYjB+zQ5jjH/ffnH6MK+0elc38OvBtp8PPAegeF7Af6HpFjDZRnGCwRAu4+5xk+5NdJ1r5zF13iK86nd/h0/ATFooorlEFFFFABRRRQAUUUUAFFFFACda/H/8A4KhfEgeMP2iF8PwS77PwzYR2hUHK+fJ+9kI98NGp90r9b9d1i18OaJqGrX0ogsrC3kuZ5T0SNFLMfwANfz4fEXxldfETx74h8T3pP2rV7+e9cE52mRy20ewzgewr6vh2hz15VX9lfiyonO0UUV+hFhX2B/wS9+HH/CY/tF/2/PFvs/DNhLebiMr58g8qMfXDyMP9yvj+v1q/4JUfDf8A4Rj4G6r4qni2XXiXUWMb4+9bQZjT/wAiGevDziv7DBytvLT7/wDgXE9j7Zooor8uMwooooAKKKKACiiigAooooAKKKKAPkH/AIKd/DT/AITT9nKTXYIt994YvYr4FRlvIc+VKo9vnRz/ANc6/Hqv6IvHvhK08feCdd8NX/Nnq9jNZS8ZwsiFSR7jOR9K/nv8TeH7zwn4j1XRNQj8m/026ls7iM/wyRuUYfmDX3/DtfnpSov7Lv8AJ/8ABLiZtFFFfXFGj4b1678K+IdL1rT5PJv9Ouoru3k/uyRsGU/gQK/oQ+H3i+z+IHgbQPE1gc2er2MN7EM52iRA2D7jOD7iv53q/Xz/AIJd/E//AITP9nyTw5cS773wvfPahSct9nlJliJ/4EZVHsgr5HiKhz0Y1l9l/g/+CTI+x6KKK+AICiiigAooooAKKKKACiiigAqjrGl2uuaXe6dewrcWd5C9vPC/R0ZSrKfYgkVeopp21QH89nxc8AXXwp+KHibwld7vO0e/ltldhgyIG/dv9GXa341+2X7JvxTHxj/Z+8HeJJJvO1BrMWl8Sct9ph/dyE+m4rv+jCvgn/gq98KP+Ef+KOgePLWHba+ILT7Lduo/5eYMAEn/AGomQD/rma63/gkn8WPLvfFvw5u5sLKq61YIx43DbHOB7keScf7LGvuMwX1/LoYmO8d/yf4lvVH6VUUUV8MQFFFFABRRRQAUUUUAFFFFABRRRQAgGKKO9cd8UPil4a+Dng+98T+K9Sj07S7Yfebl5XP3Y416u5xwB7ngAmiMZSkoxV2wNfxV4q0jwP4fvtd17UIdK0myjMtxd3D7UjUf1PAAHJJAGSa/Iv8AbL/bq1j4/Xtz4Z8MPPo3gCF8eXnZNqRB4ebHRM8rH9C2TgLxv7V/7YPiX9pjxCYmMmj+DrSQtYaMj8E9BLMRw8hH4KDgdy3z7X6FleTxw9q1dXn0Xb/glpBRRRX1ZQUUUUAFKiNIwVQWYnAAHJre8DeA/EHxK8TWXh7wzpVxrGsXbbYrW2XJPqxPRVHUsSABySK/V79kb/gn1oPwRSz8T+MVt/EfjgASRqV32mnN28sEfPIP+ehHH8IGMnysdmNHAxvJ3l0XX/hhN2Pnn9kX/gm7f+MfsXi34qW8+laGcS23h4kx3N2OoMx6xIf7vDn/AGeM/p3oeh6f4Z0m00vSbKDTtOtIxFBa2sYjjiQdFVRwBWhjFBr81xmOrY2fNUenRdEQ3cWiiiuEQUUUUAFFFFABRRRQAUUUUAFFFFAHmP7Rvwetfjn8Ite8KTKi3c8XnWE7/wDLG6TmNs9gT8p/2WavxV0DWtb+FPj6z1K2Emna/oN+HCSDDRzRPyjD6ggjvyK/fivy1/4KWfAn/hC/iJbfEDS7fZpHiJvLvNi/LFeqOSfTzFG73Kue9S11Ki+h+jHwl+JGm/F34daD4u0ph9l1O2WUx5yYZOkkZ91cMp+ldlX5n/8ABMj48/2D4nv/AIZatcbbHVy15pZkbhLlV/eRj/fRcj3T1av0wpp3E1YKKKKYgooooAKKKKACiiigAooooAKKKKACiiigAooooAKKKKAPE/iNJv8AF94P7ioP/HAf61hw9K0/HMnmeLtRP+2B+Sgf0rMh6V409Zv1P0LDq2HpryX5FyLpVyPoKpxdKuR9BTiKZdiq3H0FVIqtx9BWqOKZdhq5EM4qnEatxHpWqOGZdhHFXIhnFU4TVuI9K1RxTLsI4q3EtU4TVuNuK1RwzLIiG2oJFxmphLxUMj5pmKuVJRwapyjrVyU8VTlPWoZ2QKco4qnKOtXJTxVOU9axZ3QKcvQ1Tk71clNU5O9QztgVHJQhgcEcgivTPD2pjVNMimz+8xtcejDr/j+NeZTdTW/4D1P7PqMto7fJMMqD/eH/ANb+VOlLllbuYY2jz0nJbo9DoooruPmgooooAKKKKACiiigAooooAb1r5X/aj8Qf2l4wstJjbMenwbmHo8nJ/wDHQn519STSLDG8jkKFBJJ7V8K+MNabxT4t1XVGJP2m4d0z2TOFH4KAK8rMJ8tNQ7n23CmG9ri3Xe0F+L0/K5iRxVZjip0cdWY4q+fSP1eUxscVWY4afHFVhIs1aRyymRpF7VOkNTRw+1TpEB0FWkc0pkCQe1TLCPrU6xZqZYatIwcyssXtTxEatrB7VIIKuxk5lHyPaneRV4QjPSneT7UWJ9oZ/kUNB7VoeT7UhhHpRYPaGcYcV7R8AfEJaK90SVvu/wCkQA+h4cfng/ia8mMIra8FaofD3inT73dtRZQkn+43yt+hz+Fb0JclRSPMzKisXhZw67r1R9S0UinKg0tfRH5MFFFFABRRRQAUUUUAFFFFAEfX3rmfiD470/4e+HZ9UvnyR8sMKn55X7KP6nsMmtPxF4isvCmj3Gp6jOILWBSzMep9AB3JPAFfFHxK+IN/8SfET31yTFaR5S0ts5ESZ/Vj1J/oBXBi8SqEbL4mfTZHk8s0rXnpTju+/kjF8Z+LtS8ea9Pqupy75X+WOP8AgiTsijsB+vJPJrGWGraW9TLBjtXy0m5vmluft9KNOhTVKkrJbIorB04qRbf2q8IfaniHnpSsU6hQFuc0v2etAQc9KXyPaqsT7Qzvs9I1ua0vI9qRoPaiwe0Mw25pjQe1ahh9qY0PXipsUqhlNDWj4a8Qaj4P1qDVNLna3uojwR0Yd1Ydwe4oaDPaont6FeDugnyVYOFRXT3R9tfCr4oaf8S9BW5hIg1CLC3VoTyjeo9VPY/h1Fdz0r4A8JeKNS8Da9b6rpkvlzxHDKfuSp3Rh3B/+v1Ffafw88f6d8RNAj1CyOyUYWe3Y5aF+4PqPQ9x+IH0+ExSrrll8S/E/F8+yR5bP2tLWm/wfZ/ozrqKSlr0j5AKKKKACiiigAooooAKKKKAG8CvBvj1r5vtZttIib91ar5sgHd26Z+i/wDoRr3O5nS1t5ZpDtSNS7E9gBk18qa3fSa3rN5fy533ErSYPYE8D8BgVwYudocq6n0+QUFUxDqy2ivxf9MxBDxThBxV0QiniEY6V4tj9F9oZ/kUGCtDyfagwj0qrB7QzTD7U3yjWkYRimGCpsNVDNMXtUTQjtWm0HtULw1NjRTM14faoHh/GtRosVC8INQ0bxmZTxVXkhrVkh9qrSRVDR0RmZckWKrSRVqyRVVkiqGjpjMypIq9+/ZR8ReXPrWhSNw4W7hX8kf/ANkrwySKuo+Emv8A/CMfETR7otthkm+zy+m1/lyfoSD+Fb4afs60WednGH+uYCpT62uvVan23RSA5UGlr60/BwooooAKKKKACiiigAooooAQGuQ8ean5UEdkh+aT53/3R0/M/wAq612CKSegrybWdSOqatcT5yhban+6OBWFWVo27no4Cl7SrzPZDY+1W4qpxGrcRrlR9BMvR9qtxVTiNW4jWqOKZej7VbiqnEelWomrVHDMvx9qtxAVRjerKSVaOKaLMgGKqS1I0uR1qCR802TFFabrVOWrUzZzVSU1mztgVJutU5atzHOapymsmdsCpN1qnLVuY1TlNZM7oFSbrVKbpVyY1Tm6VkztgVJutUp+pq5JVOU9axZ2wOp+Fb7fFLD+9A4/VT/SvYOxrxb4Zvt8X2w/vRuP/HSa9p7V6WG+A+QzhWxPyQ6iiiuo8UKKKKACiiigAooooAKKKKACiiigAooooAKKKKACiiigAooooAK+YP2/fjqPhD8GLnS7C4MXiLxMHsLXBw0UGP38v4KQoPUGQHtX0xc3MdnBJPM6xQxqXeRjhVUDJJPYV+Kf7W/xyk+PXxn1XWoJWbQrM/YdKjPAFuhOHx6uxZz3+YDtUtlJGL+zd8HLr46/GDQvCsSuLKWXz9QnT/ljapzI2exI+Uf7TLX7g6bp1to+n2thZQJbWdrEsEMMYwsaKAFUDsAABXyP/wAE3/gT/wAK8+F0njPU7fy9c8UBZId4+aKyX/Vj23nL+48v0r7EoSBsKKKKokKKKKACiiigAooooAKKKQtgZoA+b/28fj5/wor4Gag9hc+T4l17dpmmbWw8ZZf3sw/3EJwezMnrX4mk5OT1r6O/bw+Ph+Ovx01FrC587w1oO7TNM2tlJArfvZh/vuDg91VPSvnGv1DJ8H9Vwy5l70tX+i+RolYKVWKkEEgjoRSUV7oz6j+Af/BQv4l/BkW2nandf8Jr4ajwv2DVZSZ4k9Irjll44AbcoHQCvfvHujfA7/goNb/2p4S1iHwL8XDGB9i1QCE3zAcJIBlZemBJGS4GNykAAfm9To5GidXRijqchlOCDXkVctpOftqD5J9119VsxWO0+K/wZ8YfBLxI+ieMdEuNJu+TFIw3Q3Cj+OKQfK6/Q8dDg8VxNfR3w7/bY8TaVoKeE/iLpdn8VfBJwrad4g+e5hHQGG4ILKwHQtux229a7C3/AGZPhR+0Yj3fwT8cLoHiGQFz4J8XNslB6lYJhneB2++f7zLVrFToK2Kjb+8tV8+q+enmF+58g0V6b8Uv2a/iV8GZZP8AhK/COoafaqcfb44/OtT6YmTKfgTn2rzMjFehTq06seaDTXkMSiiitACiigDPTmgArs/hJ8I/E3xt8a2XhbwrYNfajcnLueIreMEbpZW/hQZ5P0AySAfXP2eP2E/iN8eri3vXsX8LeFmIL6xqkTJ5if8ATCI4aU46Hhf9oV+sHwF/Z18Hfs7+Fv7H8K2GyaUKb3U7jDXV446M7Y6DJwowoycDkk/O5hnFLCpwpvmn+C9f8hNkf7OP7Pugfs4/Dm08N6Ognu2xNqOosmJLy4xy59FHRV7D1JJPq/ej8aWvzac5VZuc3dszCiiipAKKKKACiiigAooooA+Dv+Cr/wAVf7A+F/h/wNazbbrX7s3d0in/AJdoMEAj/akZCP8Arma+Yf8Agmf8Kv8AhYH7RdtrVzD5mm+F7Z9RcsMqZz+7hX65ZnH/AFyrk/29fix/wtj9pXxLNBN5ul6Iw0WzwcjbCSJCPUGUykH0Ir71/wCCYPwnPgb4AP4luofL1HxXdtd5Iwwto8xwg/j5rj2kFfcz/wCE7KVHaU/1/wAkXsj7Gooor4YgKKKKACiiigAooooAKKKKACiiigD5d/4KL/E3/hXP7MuuWsMvl3/iKVNHhx12PlpuPTykdf8AgQr8Xq+6/wDgrD8Tv7e+K3h7wTbS7rbQLE3VwoPS4uCDgj2jSMj/AK6GvhSv0zI8P7HCKT3lr/l+Botgooor6EZPY2U2o3tvaW0bTXE8ixRxoMlmY4AHuSa/oI+DfgGH4XfCzwr4UgCkaRp0Nq7L0eQKPMf/AIE+5vxr8dv2CPhkfid+074Uhli82x0eQ61dZGQFgw0efYymIfjX7divguI696kKK6av57ESHUUUV8eSFFFFABRRRQAUUUUAFFFFABRRRQAlfjR/wUo+GP8Awr/9pXUdTgh8vT/EttHqsZUfKJTmOYfUuhc/9dBX7L18Q/8ABVb4X/8ACU/BbSfGNtDvu/DN8FmYDpbXGEb8pBD+Zr3MmxHsMZG+0tP8vxGtz8m6KKK/UTQK+wP+CYPxR/4Qj9oU+Hbiby9P8U2b2m0nC/aI8yRMffAkQe8lfH9bPgvxVe+BvF+ieItOfZf6Vew3sBz/ABxuGGfbIrkxdBYihOk+q/4b8QZ/RVRWH4M8U2Xjfwno3iDTX8yw1SzhvYGPdJEDLn3wa3K/HWnF2ZkFFFFABRRRQAUUUUAFFFFABRRRQB87/t4/Cj/hbP7Nfia3gh87VNGQazZYGTvhBLgepMRlUD1Ir8kP2bfim/wY+OHhHxbvZLWyvVS8C97aT93MMdzsZiPcCv3xmhS4ieN1DxuCrKwyCD1BFfgn+038KH+Cvx08W+FFjaOytbxpbEnvbSfvIee+EYA+4NfZ5DVjVp1MJPZ6/J6MuPY/eu3njuoY5onV4pFDK6nIYHkEGpq+b/2BPi3/AMLZ/Zs8PNcTebquhA6NeZOWzEB5THucxGPJ7ndX0f0r5GvTlQqypy3TsQOooorIAooooAKKKKACiiigBOlAzRjmvB/2pP2svC/7M3hjzb111PxNdxk6docT4klPTzJD/BGD1Y9cEAE5xpSpTrTUKau2B1Px7/aB8J/s7+C5tf8AFF2FkfKWWmwkG4vZQPuRr6dMseFB56gH8Zf2iv2k/Fv7SXjFtY8Q3HkafAWXT9IgY/Z7OM9gP4mPG5zycdgABznxf+Mfin44+NLvxN4s1Fr6/m+WOJcrDbR5+WKJP4VGenU8kkkknia/ScsyqGCjz1NZvr29P8zRKwUUUV9AMKKKUDNACV7N+zh+yr40/aU8Q/ZtCtvsWhwOFvtdukP2e3HUgf33x0ReeRkqOa9v/ZE/4J3az8WWsvFXxBjufD/g9sSwWODHeaivUEZ5jjP94/MR90AEMP1R8JeENG8BeHrLQ/D+mW2kaRZoI4LS1QIiD+pJ5JPJJJOSa+UzLOoUL0sPrLv0X+bJbPP/ANnv9mjwZ+zj4ZGm+GrIS6hMo+3axcgNdXbD+838Kg9EHA9zkn1zvQc0tfATqTqyc6ju2QFFFFQAUUUUAFFFFABRRRQAUUUUAFFFFABRRRQAV5/8c/hPp/xs+F2u+EtQ2p9uhJtrhlz9nuF+aKQfRgM46jI716BRQB+A08OvfCjx80bebpPiPQL/AKjh4LiJ+o+jL9DX7Y/s/wDxgsPjp8KdE8WWexJbmLyr22Q5+z3K8Sp9M8jPVWU96+KP+CnH7P8A9g1Ky+Kej22Le7KWWsrGv3ZQMQzH/eA2E+qp3avO/wDgnb+0D/wrD4nnwhq1z5fh7xO6woXb5YL3pE/sH+4fcoTwtQtHYt6q5+sdFFFWQFFFFABRRRQAUUUUAFFFFABRRRQAUUUUAFFFFABSHpS0h6UAeC+Lm3eKdTP/AE2YVRhNWfFB/wCKm1TP/Pw/86qQnpXiS+Jn6PSVqMfRfkXojVyI8CqMRq5CapGUy9EauRGqER6VciatUcU0XojVyI1QiarcTVqjimjQharcbVnRtVuN+K0TOOSNCN8VZSSs5HqZZK1TOWUS95n1pjyVX8z3prSVVzNQHSSZqrI1Od6ryPWbZ0RiRTNVOU8VPK1VZWrNnXBFeU1TlPWrErVUlasmdsEVpTUMNy9pdRzqfmjcOPwNPlNVJTxWbZ1qPNGzParO5S9topozlHUOD7EVYrk/h7qH2rRTCxy8DFP+Ankf1/KuqHU16cXzRTPi60PZVJQ7DqKKKoyCiiigAooooAKKKTrQB578cPEg8NfD3UHR9txdj7JF65fO78lDGvkKOOvaP2mPEv27xFY6LG+Y7KPzZAP+ej9AfooB/wCBV5BFHXzeNn7Sq10Wh+wcOYb6tgVUe89fl0/z+YsUVW446I46tRRVxJH0M5CRxVajix1p0cWPrVmOLNaJHJKYxIs9qsRw1JHDVlIvQVokcspkKQ+tTJF6Cp0hqdIfarSOeUyssOakWD2q2sOKkWL2qrGTmUxDTvI+tXBEad5FXYhzKPkfWkMFX/IpDCaLC5zOMNMaHHbFaTRe1RtEPpSsWp3Porwfqf8Aa/hjTronc7wqHP8AtDhv1BraIya4H4N3Rk8NzW7HJgnYAeikA/zzXf171OXNFM/LMXT9jXnBdGxaKKK0OQKKKKACiikoATtUM9xHawvLM6xxIpZnY4AA6kmpugwa+c/2hfio1zLL4W0qbEanF9Kh+8f+eQPoP4vy7GsK1WNCDmz0suwNTMK6oU/m+y7nDfGr4oS/EPWvsto7Lolo5ES9PNboZCP5eg+przlIfarCQ+1TpD7V8pOUqsnOW7P3LC4elgaMaFJWS/r7yukHtUqwfjVpIfbNTLBUKJs6hTEHtUgh5q4sHtUgh6VpYydQoiDnpS+R7VfWD2p3kH0NHKT7QzvI9qRoPatLyD6GkMB9KOUPaGYYKY0HtWmYeaY0HtRYpVDLaD8KhaCtVoKieH2qHE1VQyXh9q6H4feOL/4eeIotRsyXibCXFuThZo+4+o6g9j+IrNeH2qu8HtRFyg1KO6CrCGIpulVV4vRo+7PDfiOx8WaLbanp0wltp1yPVT3Vh2IPBFa/Wvjr4O/E2b4e64Ibh2fRbtgLiPrsPQSKPUd/UfQV9fWtzFeW8c0LiSKRQ6upyGB5BB9K+pw2IVeF+q3PxHOMrnllfl3g/hf6PzRZooorrPDCiiigAooooAKQ0tFAHJfE7Uf7N8GX5zh51EC++44P6Zr55WD2r2P413R+y6ZaA8O7yMPoAB/6Ea8qWL2zXkYp807dj77JYeyw3N/M2/0Kggpwg4q6IT6YpwhNctj3nMo+R9aDBxV7yKDCcUWFzmcYeKY0HtWkYj6UxovbFTYpTMxoaieL1FajQ596geGlY1UzMeH8arvDWo8NQPFms2jeMzKeOq8kP5VqSQ1Wkjx2rNo6YzMqSLFVZIq1ZYqqSx4rNo64zMuWKqrqVIYcEc5FaksdU5Y6ho64yvofaPw28Sf8JZ4J0rUi26WWILL/ANdF+V/1BrpyK8B/Zf8AEmU1XQZX5Ui7hB9DhX/9k/M1790NfV4eftKcZH4ZmmG+p4ypS6XuvR6oWlooroPKCiiigAooooAKKKKAMHxjqQ03Q5yDh5P3afU//WzXmEZ5rqPiTqG+8trNTwimRvqeB/I/nXKRN0rz60rzt2PqsvpclFS6vUvRGrkRqhE1XImqEdM0Xomq5G3Ss+JqtxvWiOOaNCJqtRvWfG+KsxyVqmccomhHJipllFUFkqUS1aZzOJbMw9ajeWoTLUbSe9O4lEWR6rSPTnkqvJJWbZ0RiRStVSVqmkeqsr1mzsgivK1VJTViRqqStUM7IIrSmqcxqzKapytkmsWdsEV5TzVKU1alPBqnKayZ2QRvfDlseM7EeokH/jjV7eK8N+HXzeNdP/7aH/yG1e5CvQw3wP1PlM5/3iP+FfqOooorsPACiiigAooooAKKKKACiiigAooooAKKKKACiiigAooooAKKKy/EviGw8I6BqOt6rcpaabp9u9zczv0SNFLMfyFAHyn/AMFGfj5/wrb4YL4N0q52a/4oRopSjfNBZDiRvbef3Y9QX9K+Bf2U/gfP8e/jJpGgPG/9jW7fbdVmXjZbIRuXPYuSqD3bPY1hfH74wah8dPirrfi2+3pHdS+XZ2zHP2e2XiKP0yBycdWLHvX6e/sGfAH/AIUt8H4L/UrbyvE/iMJfXm9cPDFj9zCfTCksR2Z2HYVG7L2R9I2tpDp9pDbW8SQW8KCOOONdqooGAAB0AFWaKKsgKKKKACiiigAooooAKKKKAE71wnxu8O+J/Fnwp8T6L4Nv7bTPEmoWT21rd3bMscW/hjlQSp2lgGA4JB7V3lJ1pxlyyUl0A/n6+LPwM8c/BHWjpvjLw9daTIzEQ3LLvt7jHeOVcq30ByO4FcFX9FXijwro/jPRbjSNe0u01fTLhdstpewrLG491YEfj2r4R+P/APwSt0fWTcat8K9SGiXbZc6FqTtJbOfSOXl0+jbhk9VFffYPP6dS0cQuV9+n/ALUj8w6K6/4l/CPxh8H9dbR/GGgXmiXozs+0J+7mA/ijkGVdfdSRXIV9XCcaiUoO6ZQUUUVYBT4Z5LaZJYpGilRgyuhwVI6EHsaZRRuB9cfAb/gpB8RPhakGl+KsePfDigIYtRkxeRJ0+SfBLfSQN6Aivr/AMFQfsqftlRbrfw9o9v4jlXdNprp/Zmog4yT+6ZfNx/eUuPX0r8iKltbqayuI7i3leCeJg6SxsVZGHIII6EV4eIyqnVbnRbhPutPvQrH6zeI/wDglD8KNUd5NK1nxJort92NbmKaJfwaPd/49XHyf8EhPDpkBj+ImprH3VtOjJ/PeP5V4T8Av+Cl3xB+GP2fTPGAPjvQFwu+7k2X8K/7M2Dv9cSAk9Nwr9Hvgh+1V8OP2gLJD4W16Iaps3SaNfYhvYvX92T84HdkLL718xipZrgfim3Hvv8A8FEu6Pnbw/8A8ElfhzZSB9X8VeItUA58uBobdT9fkY/kRXvnwz/Y4+EPwmmgudC8F2L6jDgrqGo7rucN/eVpCwQ/7oFe2cCivDq4/FVlac3b7vyFcAoHQYpaKK4RBRRRQAUUUUAFFFFABRRRQAmea8w/aS+KcfwY+CPi3xaXVLqysmWzDfxXMn7uEY7/ADspPsDXpwPFfnB/wVp+Lm2Lwn8NrOblida1BFPb5o4FP/kYkH0U135fh/rWJhT6X19FuNHwD4D8I6j8TviBonh2yLS6lrV/Faq7Zb5pHALt7DJJPoDX9A/hPw3ZeDfC+kaBpsfk6fpdpFZW8f8AdjjQKo/ICvyz/wCCVnwk/wCEq+L+q+N7uHfY+GbXy7dmHBupwygj12xiX6FlNfrGMV7XEGI568aEdor8X/wByFooor5YkKKKKACiiigAooooAKKKKAE6VWv7yDTLKe7uJVht4I2lkkc4VFUZJJ9ABVjOa+bv+CgXxR/4Vf8AszeJPJm8rUdd26La4OCfOB83/wAhLLz64rWhTderGnHduwH5DfGz4iT/ABZ+LXivxfOW/wCJtqEs8Sv1SHOIk/4CgRfwriKKK/ZacFTgqcdkahRRTo0aV1RQWZjgADJJq72A/Tn/AIJKfDH+zvCHi7x7cw4l1G5TS7N2HIiiG+Qj2ZnQfWOv0GxXmH7NXwxHwf8AgZ4O8KNGI7qysEe7AH/LzJmSb/x92H0Ar1DvX5BmFf6ziZ1Ol9PRaIzYtFFFcIgooooAKKKKACiiigAooooAKKKKAENcn8U/Alr8Tfhx4l8K3m3yNXsJrMuwz5bMhCuPdWww9xXWUtOLcZKS3QH85OtaRdeH9ZvtLvomt72yne2nibqkiMVZT9CCKpV9Tf8ABR74V/8ACuf2k9V1C3h8vTfEsK6tCVHy+a2VnGfXzFZz/wBdBXyzX7FhayxFCNVdVc1CiiiuoD9fP+CX/wAVB44/Z+fw1czCTUPCt21rtJy32aXMkRP4mVB7RivsbvX44/8ABND4rj4e/tFW2iXU3l6b4ptm05wxwonHzwN9SVZB/wBda/Y7rmvyzOcP9XxcrbPX79/xM3uLRRRXiiCiiigAooooAKKKKACiiigBO9fnH/wVp+EfnWvhT4k2UGTETo2oso/hO6SBj9D5qkn+8or9Gwea87/aD+FsHxm+DnirwfMqGXUbNhbO/SO4X54W+gkVSfbNd+X4n6riYVenX0Y1ofm3/wAEsfi//wAId8Y9R8E3k+zT/FFtmBWPAu4Qzp9N0ZlHuQgr9aR1r+d7wxr+rfDHx5pusWoez1nQtQS4RJAQUlikB2sPquCPqK/f/wCHvjWw+IngfQvE+mPvsNXs4ryHnJUOoO0+4zg+4Ne3xBhuWtHER2lv6/8ADDkdHRRRXypIUUUUAFFFFABRRRQBz3jmTXIfBmuS+Gkt38QpYzNpyXYJia4CExhwCOC2Aea/n98feMPEPjzxfqet+Kr+51HXrqZjdTXZ+fcONuP4QuMBQAABgAAV/RF0zX4zf8FGvgl/wqj4/Xmr2Vv5WheK1bVLcqMKs+cXCfXeQ/sJQK+t4drU41pU5LVrR+nQqJ8rUUUV+gFhRRRQBp+GvDOreMdds9G0PT7jVdVvJBFb2lrGXkkY9gB/kDmv1J/ZE/4Jy6X8NxZeLPiTDb654pXEtvpPElpYN1BftLIP++VPTcQGr4m+An7Xdx+zfpMq+EvAvh6fXrhdtzruriae4kGc7F2ugROnyr1wMkkCu61T/gqR8atRz5DeH9Mz/wA+unFsf9/Havncwp4/Et0qCUY976v7tkJ3P2EC4GKXivxJ1X/goT8fNW3BvHT20Z/gtdOtY8fiIs/rXHar+1r8ZtZz9o+JniVM9RbajJB/6LK18/Hh3Ev4pxX3/wCRPKfvMXUdSBVK+1vT9Kj8y9vra0T+9PKqD8ya/n11T4seNtc3f2j4w16/3dftOpTSZ/NjXMzXM1xIXlleR26s7Ek10x4al9qr+H/BHyn9AeqfHn4baHn+0fiB4YsSOouNYt0I/AvXHar+2l8EdGz5/wASdEkx/wA+srXH/osNX4Ukk9TRXTHhukviqP8AD/ghyn7S6r/wUh+AumgiLxbcaiw/htdKuv5vGo/WuN1X/gq38H7DcLbTfFGonsYbGFVP/fcyn9K/IyiumPD+Eju2/n/wB8qP1L/4e3eC5NUtYIvBWspZyTIktzcXESmJCwDPsXduwMnGecda+7rK7h1K0guraVZredFkjljOVdSMgg9wQa/nGr9i/wDgm18bf+Fo/AaDQL6483W/CTLp8gY5ZrUgm3f6BQ0f/bL3rx84yqnhaSrUFZJ69d9v68yWrH1xRRWXrviTSvDFkbvWNUs9KtR1nvbhIU/76YgV8ik27Ik06WvPrX9oD4Y31ybe3+IvhSeccGKLW7Zm/IPmu5tLyC+t457eaOeGQbkkiYMrD1BHWqcJR3VgLFFFFSAUUUUAFFFFAHO+PfBWmfEbwdrPhnWoPtOmapbNbTJ3AI4ZT2YHBB7EA1+HPxa+Gur/AAW+JWs+FdU3JfaXcFY51BUTR/ejlX2ZSrD0zjqK/eivi/8A4KQfs8H4geBI/H+i22/XfDsRF6ka/NcWOSWPuYyS3+6z+gqWikz0/wDYs/aBT49/CC1mvpw/ijRttjqqk/NIwH7uf6SKMn/aDjtX0DX4lfsn/Hm4/Z++Lmna07yNoV2RZ6tbrzvt2Iy4HdkOGH0I/iNftTp9/b6pYW17Zzpc2lzGs0M0TbkkRhlWBHUEEHNNO4mrFyiiimIKKKKACiiigAooooAKKKKACiiigAooooAKQ9KWigD5/wDF/wAvirUx0/fMaoxGtXx+nk+MtRX1ZW/NAaxo26V4ktJtH6RQ96hB+S/I0Im6VbibBrPiarcbUJkzRoRtVuJ6z4nyKtRPWyZxyRoxvVqN6z43qxG9aJnHKJpRvVhJKzo5KsJJVpnLKJopLUolrPWSpBLV3MHAvebTTLVXzj/eppmzVXJ5Cw8tV5JKjaSonkqLmsYiyPVWR6WSSq8klQ2dEYjJHqrK1SSPVWV6zbOuMSGVqqStzU0j1Ukas2dkUdR8OtR+za49ux+S5QgD/aXkfpmvUfWvCdKv/wCztWtLjOBHKrN9M8/pmvdA2QD7V24eV427Hzea0uSqprqvyJKKKK6jxAooooAKKKKAG1BdXMdnayzysEjiUszHoABkmp+nSvOPjz4iOheALmKNts1+wtUwecHJf/x0EfjWdSahByfQ6cLQeJrwpR+00j5j8S6xJ4l8R6jqkud1zMzhT/CuflH4DA/Cq8UeKjhjq5ElfJtuTuz92UY0oKnHZaD4o6uRR4+tNijxzVuKPNWkc05CxR1biioiiq1HHmtUjjlISOLNWY4afFFVmOP0rRI5JTGJFipkizU0cNWEhrRI5pTK6Q+1SrB+NWVh9qmWGqsYOZUEHHSneRVwQU/yPaq5TPnKH2ekMHNaHke1NMHNHKHtDOaD2qJoa0zDUTQ+opcpamdn8HJvKvNRt+zosgH0JH9a9VA615J8LT5PiV17PAy/qp/pXrlepQ/h2PiM1VsU33SFooorpPICiiigBvAFHNHesrxHr1r4Z0e71G9fy4IELsfX0A9ycAe5pNpK7HGMpyUYq7Zxnxo+Ja+BNCa3tHB1m8UrAOvlr0MhHt29T9DXyXteaRpJGMkjkszMckk9ya3PFvia78aeIbvVbw4eZvkjzkRoPuqPoPz5Pes6OGvmMTWdefktj9qyfLo5bh0n8b1k/wBPREccPtVhIamji9qsRwZrmSPXlMgSH2qZIKtJBU6w1aRzSqFRbf2qRYKuLDUghqkjF1CkIOelO8j2q8IOelO8j2p8pHtDP8j2ppg56VpeR7U0wc9KrlD2hmtBUbW/tWm0HWo2hqLFqoZT29QvD7VrvDUDwVLRtGoZDw1Xkh9q15IKrSRe1Q0dEZmRJD7V7n+z58Ujayx+FtVl/dOf9Blc/dP/ADzP17e/HcV41JDVcb4JVkjZkdCGVlOCpHQitKVSVGakjlx+DpZjh3Rn8n2fc+9+1HrXnnwe+Iq+PPD6rcuP7UtAI7hMY3f3XHscfmD7V6HX1UJqcVJbM/D8RQqYarKjUVmh1FFFWYBRRRQAUUUUAeN/FmUz+JIY/wCGKBR+JJJ/pXGLDXW/EFvO8W3ncLsUf98j+tYKw+1ePUV5tn6Fg3yYaC8kVVg9qcIKuLDTxB7VnynU5lH7PSGHitDyPakMHtRyi9oZzQe1RtDWk0FRtD7UuUpTMx4faoXi/GtRoagkhqWjaMzLeL8arSQ1qSRVXeP86ho6IzMqSP1qrLFWrLF7VVkj/Ks2jrjIyZI8VVlj71qyxVTkTFZNHXCRlSx4qpLHWpNHVOVOtZNHbCRrfDTxF/wiXjnS78vtg83ypj28t/lYn6Zz+FfZ6YYZHQ18HSpX2H8KPER8T+A9LvHbdOsfkSk9d6fKSfrgH8a9fL6nxU/mfCcV4a/s8Uv8L/NfqdjRRRXsn54FFFFABRRRQAlJjANHTFUNcvjpuk3dznBjjZh9ccfrSbsrjjFykorqeSeIb43+vXk2cgyFQf8AZHA/QVWiaqEb55PWrUbV5F7u5+gKChBRXQ0Imq3E9Z8b9KtRv0q0znkjQjerUb1nRvVmOStEzklE0UkqdJMVnpJU6S1aZzSiaCy1IJfes9ZPeniWquYuBd8z3prS1V82mmX3p3FyEzy5qB5KY0lQvLUtmsYiySVVkelkkqu71DZ0xiMkeqkr1JI9VZHrNs64ojlbg1TkappXzVWRqybOuKIJmqpK3WppWzmqsrVkzsgjpfhknm+MrU/3EkP/AI6R/WvbwK8Y+EcfmeKZW7JbMfx3KP617OK9TDfAfG5w74m3ZIdRRRXUeGFFFFABRRRQAUUUUAFFFFABRRRQAUUUUAFFFFABRRRQAV+fX/BTT9oY2trbfCnRbrEswS81t426J96GA/XiQj0Efqa+wvjt8XdN+Bnwx1nxbqRV/ssey1ti2Dc3DcRxj6nrjooY9q/EvVNR8QfFzx/Ndz+bq/iTX77O1Bl5p5XwFUduSAB0AwKlspI91/YN/Z9Pxp+LcOp6nbeb4W8OMl5eb1yk82cww++SCxH91CO4r9gQMCvKP2aPglZ/AL4T6T4YhCPqJH2nUrpB/wAfF04G859BgKv+yo75r1imlYTdwooopiCiiigAooooAKKKKACiiigAooooAKKKKAOc8aeAvD3xF0OfRvE+jWeuaXN962vYhImezDP3WHZhgjsa+BPj/wD8EqYZzc6v8J9T8h+X/wCEf1aQlT/swznkewkz7uK/R3n60V24XHV8I70padun3DvY/nh8ffDfxP8AC7X5dF8V6He6FqUfWC8iK7h/eVujr6MpIPrXN1/Qv8Qvhf4U+K3h99G8W6DZ67p79IruPLRn+8jD5kb/AGlIPvX58fH7/glVe2X2nVvhRqn2+IZf/hH9VkCyj2in4VvYPt6csTX22Dz6jXtGv7svw/4H9alJn530VteL/BeveAdcn0bxJpF5omqQHElrfQtE49CAeoPYjg9qxa+oi1NXjsUFFFFUAVPY31zpl3Dd2dxLa3ULB45oXKOjDkEEcgj1qCijcD7Q+AX/AAU38efDr7NpfjiI+OdDTCfaJX2ahEvqJekv0cZP98V+jfwV/ac+Hfx9sVl8Ja/DNfBN0uk3REN7D67oickD+8u5fevwUqzpmqXmi38F9p93PY3sDiSK4tpDHJGw6FWBBB9xXzuMyTD4m8qfuS8tvu/yE0f0cZ5606vhv/gm38dvip8ZtP1+DxhdRaz4b0aOOCDV7mPF49w3IiLjAkAQEsWG7LJknNfceeK/PcTh5YWs6M2m12MxaKKK5gCiiigAooooAKKKKAK9xcx2dvLPM6xRRqWd3OFVQMkk9hX4I/tJ/FeT41/G/wAWeLS7NaXl40dkrfw20fyQjHY7FUn3Jr9XP+ChHxf/AOFT/s4a3DbT+Vq3iM/2NaBT8wWQHzm9eIg4z2LLX5Xfss/CVvjb8d/Cnhd4jJp810LjUD2FrF88oJ7blXaD6sK+0yKlGhSqYyptt8lqy13P1e/YK+EX/Cov2bfD0NzB5Ora2DrN7kYYNMAY1PcbYhGCOx3V9F4zTIYlgjWNAFRQAqgYAA7VJXyFeo69SVSW7dyBaKKKyAKKKKACiiigAooooAKKKKAEzX5U/wDBV74qHxB8UtB8C2s2618P2f2q6RT/AMvM+CAR7RrGR/10NfqRrGq2ug6Te6nfTLb2dnA9xPM/RI0UszH2ABNfz9/F/wCIV18Vvih4n8XXe4S6vfy3KoxyY4y37tPoqBV/CvqOHsP7TEOq9or8X/wLlROPooor9FLCvdf2Jfhb/wALZ/aT8H6ZLD5unWNx/at6CMr5UHz4b2Zwif8AA68Kr9Nv+CSnwq+w+G/FvxCuocS38y6RYuwwfKjw8xHszGMfWM15OaYj6thJyW9rL1YnsfoYPlFLRRX5QZhRRRQAUUUUAFFFFABRRRQAUUUUAFFFFABRRRQB8Uf8FTvhT/wl/wAD7DxdbQ7r7wtehpGAyfss5WN/ycQn2AavyTr+iH4geD7L4heCNd8M6ipNjq9lLZTYGSFdCu4e4zke4Ffz6+MPDF94K8V6x4f1KPytQ0u8lsrhPSSNyrfqK/QOHsRz0ZUHvF/g/wDglxMiiiivrii/4f1y88Ma9p2sadMbe/0+5jureVeqSIwZW/AgGv6B/hX48s/ij8OPDniuwI+zavYxXYQHPlsygsh91bKn3Br+emv1U/4JR/Fz/hIvhfrngK7m3Xfh66+1WiseTazkkgD/AGZQ5P8A10FfJ8Q4b2lFVlvF/g/+CTI+76KKK/PSAooooAKKKKACiiigAooooAKKKKAPxj/4KOfB3/hV37Q+oapaQeVo/ilP7WgKj5RMTi4X67/n+kor6v8A+CU/xi/4Sb4Y6z4AvZ9174dn+02aseTaTEkgf7su8n/rqtdz/wAFJvg1/wALN/Z8utbs4PN1fwnIdTjKjLG3xtuF+m3Eh/65Cvzd/Y3+Mh+B/wC0D4a12efydIuZf7N1Mk4X7NMQrM3sjbJP+AV91T/4U8rcN5w/NbfetC90futRTVIZQQcg85p1fCkBRRRQAUUUUAFFFFADcYFfM/8AwUC+CX/C4/2fdVmsoPN13w5nV7LaMs6op86Md/mj3EAdWRK+mqjeNZEZWAZWGCD0IrWhVlh6sasN07gfzgdKK9s/bE+CrfAr49eIdBggMOjXL/2jpeBhfs0pJVR/uMHj/wCAV4nX7FRqRr041IbNXNQooorYAooooAKKKKACiiigAooooAKKKKACvov9gz42/wDClv2g9Gku5/J0LXcaRqG44VRIw8uQ9htkCEnspf1r50pQSpBBwRWGIoxxFKVKezVgP6QFOR7V4H+2j+z+n7QXwU1LTLSEN4k0zOoaQ/8AEZlB3RZ9JFyvpnaT92pP2K/jb/wvL4A6Dq9zP52t6ev9mapk5YzxADefd0KP9WI7V7ya/I/3mCr9pRf5Gex/OBNDJbTPFKjRyoxVkYYKkdQR613Xwu+O3jz4Maol94Q8TX2kEHL2ySb7eX2eJso34j6V9x/tZ/8ABOHxX45+Kmt+L/hz/ZX9m6ov2y40y5uDBKLs583y/l24YgPksPmdh0Ar4B8ffDvxJ8L/ABJc6B4q0e60TVrf79tdJgkdmUjhlPZlJB7Gv07DYrC4+nbRtrVf8Au9z9aP2O/28dI/aEaDwx4jhh0Hx2kRZY0bFtqAUZZocnKuBkmM54BIJAO3639q/nJ0nVrzQtTtNR066lsr+0lWeC5gcpJE6nKspHIIIBzX7g/sd/tDR/tHfByy1y4KR+IbFvsGrQJgD7Qqg+Yo7K6kMPQlhztr47Ocrjhf31Fe4912f+RLVj3eiiivmCQooooAKguLaO7gkhmRZYZFKPG4yrKRggg9RU9FAH4vftk/s9y/AD4tXVrZwsPDGrFrzSZecKhPzw59Yyceu0oT1r60/wCCa/7Ro8SeHpfhfrt0TqelIZ9Hklbma26vDk9TGTkD+6fRK+iP2qfgJaftB/Ci/wBC2JHrdtm70m5fjy7hQcKT2VxlT9Qeqivxv8Pa74g+EHxBtdSszLpPiPQb3OyRSGiljYhkdfTgqy9wSKjZl7o/fWivPfgV8YNK+Ofw00nxbpRCC5TZdWu7LW1wuBJE30PQ91KnvXoVWQFFFFABRRRQAUUUUAFFFFABRRRQAUUUUAFFFFAHiPxXg+z+LWk/56wo/wCWV/8AZa5aJq9A+NVpsudMugPvK8bH0wQR/M15zE9eNWVqjR+iZfL2mFg/K33aGhE+KuRvWdG9WonrNM6JRNCN8Vajes+N6sxyYrRM5JRNGOSrEclZySYqwklaJnLKJopJU6S1nJLUyyVaZzuBoLLTxNVAS08TVdzJwL3m0hlqn5tIZqLi5Cy0tRPLUJlqNpKLlqBI8lV3kpry1A8lZtm0YiySVVkeleTNV5JKhs6YxGyPmqsj0+R6qyvWTZ1RiRyvXunha9/tHQLCcnLNEu4+44P6ivBZHr1z4VXn2rw0Yj1hmZMexw3/ALNXVhpWk0eVnFO9FT7P8ztaKKK9E+PCiiigAooooAbXzd+0lrv27xLYaShzHZQmRwP779j/AMBUfnX0g7bVZvbNfFvjDWT4k8WarqJO5bi4Yof9gHCj/vkCvMx0+Wmo9z6/hnD+0xbqvaC/F6flcyokq7DH0qGFKvRJgCvDSP0yciWJKuQx1FCnSrsSdBWyRwzkSRx5q5FFTIY6uRx9q1SOGchY48/SrUUVEUdXI461SOOUhscVWUizT44qsxxVokckpkSQ+1SrDVhIfapkhq0jnlMqiGniHiriw08Q8U7GTqFDyfammHrWj5NNMPWnYPaGa0NRPDWm0NQvDUtGimaXw+TZ4og91Yf+OmvW/wCKvKvBEe3xPan2f/0E16r3r0MP8B8vmrvXT8v8x1FFFdB5AUUUUANbivmb4/8Aj5te1s6FZy5sbJ8TFTxJL3H0Xp9c+gr2H4t+Oh4H8LTTRN/xMLnMNsvcMRy/0Uc/XA718lKGlcu5LOxySxySa8nG1rL2cfmfd8NZfzyeMqLRaR9er+QkUXtVqOLNLFFmrsUPSvFSP0KcxkUFWkip8cVWo4a1SOSUyFIasJBU8cNTpD7VoonLKZWWD2qUQVbSDPaplt6uxi6hREFO8j2q+sAp3kD+7TsZ+0M7yPakMHPStLyB/dpPIFFg9oZbQ1E0HtWq1vUTwY7UrFqoZLwVA8Nazw+1QSQ1DibxmZMkXtVaWCtaSGq0kVZtHTGZjyQ4qpLF7Vsyw5qlLFis2jshMteCfFl14G8S2up22SinZNEDxJGfvL/Ue4FfZelanb6xp1tfWsglt7iMSI47gjNfD0sVe1/s6+PfInfwxeyfI+6WzLHoerp+PLD/AIF616GBrcr9nLZ/mfI8SZd9YpfW6a96O/mv+AfQlFJS175+YBRRRQAUh6UtIelAHjHi1N/iW/b/AKaY/QVmLDW14kjJ8QXx/wCmpqmkNeTJXkz7qjK1KK8kVhDTxDVtYakENKxTqFHyfakMNaHk0hhp8ovaGa0NRtDWm0NRPDSsWpmW8PtUDxYrUeL2qvJFUNG8ZmVJFVWWKtWSKqssdZtHVGZlSR9j1qpLH1rUljqpKmazaOuEjKkj7VTmjrVmjqlKmRWTR2wkZcidqpTJWpMlUpk71i0d0JGXMle4/sya9gavortjlbqJfyV//ZK8VlTrXS/CbXD4e+IOkzFtsU0n2eQdiH+UZ+hIP4Vrh58lWLOPNsP9ZwNSHW116rX/AIB9g0UgOQKWvqD8WCiiigApD0paKAGgVyPxOvRbeF3jzgzypH/7N/7LXXHgGvNPjHebTptsD13yMPyA/rWNZ8sGz0Mvp+0xMI+d/u1OBiercb1nRvVqKSvITPu5RNCN8Vajes6N6sxyYrVM5JRNGOSrCSVnJJU6SVaZzSiaKSVMstZ6S1KstaXMHAviWnCWqIl96d5tVcz5C75tNMtVfMpplouHIWGlqJ5KhaWo2lqblqBI8lV5JKa8lQPJUNm8YhI9VpHpZJMVWkes2zpjEbI9VpXp0kmKqyPWbZ1RiMkeqkr1LI9VJXrNs64I9K+C1vuudTuCPuqkYP1yT/IV6uRyK4L4O2H2bww1wRzcTswPsML/ADBrve9ezQVqaPz3Mp8+Km100+7QWiiitzzQooooAKKKKACiiigAooooAKKKKACiiigAooooASgnApa+Uv2+/wBpEfBv4bt4a0W68vxb4jjaKIxth7S1+7JN6gnlFPruI+5QG58c/t+/tG/8Lj+Jp8O6Ndeb4V8OSPBE0bZS6ueks3HBAxsU+gJH3q9U/wCCaH7On9o6hN8Vtctc29sXtdEjkXh5eVlnHsoyin1L91FfJPwB+DOqfHn4oaV4U07dHFM/m3t2FyLa2UjzJD74IAB6syjvX7deEvCum+BvDWmaBo9utppenQJbW8KfwoowM+pPUnqSSala6lvRWNuiiiqICiiigAooooAKKKKACiiigBKDUU86W0TyyuqRoCzMxwFA6kmvEPFv7bnwP8G7xe/EPSrqRf4NLL3xJ9AYVYfrWkKNSs7U4t+iuB7pj3or4k8Wf8FX/hdpG+PRND8Q6/MPuuYY7aFv+BM5b/xyvF/Fn/BXbxXd718NeBNI0sdFfU7qW7P1wgir06eUYyptTt66Dsz9Q6RnC9WAr8VfFn/BRb46+Kt6J4ri0S3frDpVjDFj6Oys4/76rxjxX8YfHXjnePEPjLXdaR+sd9qMsqfQKWwB7AV6lPh2vL+JNL01/wAh8p+63iz47fDnwNvGv+OPD+lSp1hudRiWX8E3bj+Arxjxb/wUk+Bnhnetv4ivNfmTrHpWnyt+TSBFP4NX4wkk9Tmkr1afDlCP8Sbf3L/MfKfpx4s/4K86Db718M/D/UL/ADwsuq3yW2PcoiyZ+m4fWvFvFn/BVX4ta1vTR9O8P+Hoj914bV55h9Wkcqf++a+MKK9Onk+CpbQv63Y7I9H+K/7Q3xB+OHkDxr4hk1pLdy8Mb28MSxE9dojRQK84oor14QhSjywVl5DCiiirAKKKKACrek6Vd67qtnpthbvdX15MlvBBGMtJIzBVUD1JIFVK+3/+CXvwCPjn4k3fxD1S236P4ZPl2W9crLfOvBHr5aHd7M8Z7Vx4zERwtGVaXT8+gPQ/Q/8AZp+C1p8BPg5oHhGEI15BF52oToP9fdvzK2e4z8o/2VUdq9UpM8+1KDX5BUqSqzc5u7epkLRRRUgFFFFABRRRQAlFGOa4j4zfEqy+EHwu8S+Mb/aYdJsnnSNjjzZfuxR/VnKr/wACpxi5yUVuwPy5/wCCnnxj/wCFgfHWPwtZz+ZpXhOD7KQpyrXcmHmP4ARp7FGr3P8A4JN/Bz+zvDniX4lX0OJ9Qf8AsnTmYc+ShDTMPZn2L9YjX5zKutfFDx4APM1LxD4g1H/gU9zPJ/Ms361++Hwe+HNl8JPhj4a8H2GPI0myjtzIox5smMySY9Wcsx92r7fNZLA4GGDhu/03+9lvRWO0ooor4cgKKKKACiiigAooooAKKKKACiiigD5R/wCCkvxY/wCFb/s46hpltN5ep+KJl0qIKfmEJG6dvpsXYf8AroK/GqvsT/gp98W/+E7+Pcfhi1m8zTPClqLXCnKm6kw8xH0HlofeM18d1+n5Lh/q+EjJ7y1+/b8DRbBRRRXvDHwQSXM8cMSNJLIwRUUZLEnAAFfvt+zt8MI/g78FPCXhJUVJ9PsU+1FejXL/ADzH8ZGf8MV+R/7BHwo/4Wv+0p4cini83TNEY61eZGRthIMYPqDKYgR6E1+3I4FfB8RYjmnDDrpq/wBCJC0UUV8cSFFFFABRRRQAUUUUAFFFFABRRRQAUUUUAFFFFACAV+Qv/BUL4THwR8eYfFNrD5eneK7UXBYDCi6iAjlA+q+Ux9S5r9egMV8t/wDBRn4Rj4nfs46rf20Xmar4ZcavAVHzGJQROv08ss/1jFexlGJ+rYqLez0fzGtz8YaKKK/VTQK9/wD2GPi1/wAKh/aQ8M3s83k6Vqsn9j35JwvlzEBWJ7BZBGx9lNeAUqOUcMpIYHII7VhXpRr05UpbNWA/pAGCKUHNePfsm/F1fjZ8A/CniSSYS6mbYWmo88i6i+SQn03YDj2cV7ADgV+OVYSpTlTlunYyHUUUVABRRRQAUUUUAFFFFABRRRQBT1HT4NV0+5sbuFLi1uI2hmikGVdGGGUj0IJFfgd+0L8Kbj4JfGXxR4PmD+Tp9232SR+sls/zwvn1KMuffI7V+/ma/Oz/AIKw/Bf7ZpPh74nafb5ls2Gk6myD/lkxLQOfYMXUn/pog7V9HkWK9jifZy2n+fQpM+jP2FfjOPjN+zvoF1cz+drOjj+yNQ3HLF4gAjn13RlGJ9S3pX0PnFfkH/wTF+NP/CvfjfJ4Svp/L0jxZELZQxwqXiZaE/8AAgXT3Lr6V+vefWuLNcL9VxMorZ6r5iasOoooryRBRRRQAUUUUAFFFFAHxN/wVE+CX/Cc/CG18b6fb79W8KyEzlB8z2UhAf67H2N7Dea/JWv6Mde0Oy8TaJqGkalbrdadf28lrcwP92SN1Ksp+oJFfNVl/wAE0/gPaY83w7f3n/XbVZxn/vllr6zK84hhKHsq6bs9Ldik7H4x0V+3Vn/wT6+AVhgx+AIXI7zajdyf+hSmt6y/Yv8AgjYY8r4baG2P+e0Jl/8AQia9V8R4fpCX4f5j5j8J6XaT2NfvrZ/sy/CPTwPI+GPhJWHRm0W3ZvzKE1u2Pwg8C6dj7L4M0C2x08nTIEx+S1g+JIdKb+8OY/nu8tj/AAn8q0LLw1q+o4+yaXe3Oenk27v/ACFf0P2fh3S9NA+yabaW2OnkwKn8hV/ykH8I/Ks3xK+lL8f+AHMfz3WXwd8e6jj7J4J8Q3Oenk6VO+fyWt6y/Zk+Lt/jyfhl4tIPRn0W4QH8SgFfvngD+EUv4Vg+JK3SCFzH4U2X7Fvxwv8AHlfDbWlz/wA9oli/9CIrfs/+CfPx+vcFPAEsYPebUrOPH4NMDX7ccUVk+IsT0jH8f8w5j8ZLL/gmh8drvHm6Bp1nn/ntqkBx/wB8s1dBZf8ABKz4z3WPNufDNnn/AJ7ahIcf98xNX69f56UZHpWD4gxj2svl/wAELs/KKy/4JJfE58fa/FXhSD18mW5k/nCtb1l/wSG8TSY+1/EHS4PXybGST+bLX6f968r+N37S/gD4AaV9p8Wa3HDeOm6DSrbEt5P/ALsYPA/2mwvvUxzjMK0lCDu32SC7PMv2P/2PdW/ZX1DX2fx0viLS9Xhj8zThphtxHMhO2UOZW/hZ1I2jORz8tfRek+J9H1zUNRsdO1Wzv73TZFivLe2nWR7ZyMhZADlSRzg1+SP7RH/BSHx78W/tOk+FC/gbwy+UK2cub64X/bmGNgP91MdSCWFcb+w5+0TJ8BvjdZ3GpXTL4Z14rYavvb5UDN+7nPvGxyT/AHWf1rsrZPi68J4mu/ftsrdO9uth2Z+25OK+b/26/gHZ/G34GazNFZpJ4l0CB9S0u4Vf3mUG6SEHqRIgIx03BD2r6NRxIgZSGUjII70rKHQqRkEYIr5ejWlQqRqR3TIP5vyMGvsH/gmJ8WpfAvx/XwxPcbNJ8VW7Wrox+UXMatJC314kQf8AXSvCP2kfh0fhP8dPGvhYReTb2OoyG1XGMW7/ALyH/wAhulch4H8VXfgbxnoXiKxYreaTfQ3sJBx80bhx/Kv1evTjjcI0tpLT9DXdH9FFFZvh7W7XxLoOnatZSebZX9tHdQSf3kdQyn8iK0q/I2mnZmQUUUUAFFFFABX5yf8ABSr9mv7Hdr8VvD9riGdkg12GJeEfhY7jHo3CN77D1Ymv0brM8ReH9P8AFWhaho2rWsd7pl/A9vc28oyskbAhgfwNJq407H5JfsKftKn4F/EoaVrFyU8Ha+6QXhc/LazdI7j2Aztb/ZOedor9fUkWRAykMpGQR0Ir8QP2mfgPqH7PfxT1Dw7cCSbS5CbnS71h/r7ZiduT/eXlWHqM9CK+8P8Agnd+03/wsbwiPh74gu93iTQ4B9hmlb5ruzGAB7vHwPddp5wxqU+hTXU+0qKKKsgKKKKACiiigAooooAKKKKACiiigAooooA4b4u2P2rwm0wGTbSpJ+B+U/8AoVeKxPX0h4h04arot7aHrLEyDPY44P54r5pUlGKkEMDgg9q8rFxtJSPtcjqc9GVPs/zNCN6sxvWdG9Wo5K5Ez3pRNGOSrCSVnJJViOWtEzmlE0UkxU6SVnpJUySVaZzSiaCy1MstZ6y1KsnvV3MXAviWnCWqIlpwmqrmbgXvNpDLVPzqQzUXFyFoy0xparGWmNJRcpQJnlqF5KiaWonkzUNmqiPeTNV3kpHkqvJJUNnRGIskmKqyPSvJVeSSs2zpjEbI9ejfBi8y2qWxPHySKPzB/pXmMj12XwfvPK8UyRE8TQMAPcEH+QNa0ZWqI5Mxp8+EmvK/3Ht1FFFeyfngUUUUAFFFFAHM/EbVzoXgrWLxW2uluyof9tvlX9SK+O4lr6U/aJ1I2fgiO2X/AJe7lI2HsMt/NRXzfEvIrwcfK9RR7I/TuGaXJhZVP5n+C/plmBOlXYlyaghXjNXYVrhSPppsswpVyFKgiToKvQpWyRwTkTxJirkMdQxLk1ehStkjgnIlijq3FHTIkq5ElapHDOQ6OOrUcVEUdW4460SOOchqRVOkVSxxVZSGtEjllMrrD7U8Q8VbWGpBDWljFzKPkUww1o+TTWh9qLCVQzGhqB4q1HhqvJFUNGsZlvwZD/xUMLf3UY/pXpJ61wngqH/icO3ZYj/MV3Y7V2UVaJ4GYS5q3yHUUUlbHnBjimswUEnijtXnfxv8YN4X8IPDbvtvdQJgjweVXHzt+A4+rCs5zVOLk+h0YbDzxNaNGG8nY8M+LXjA+NPGE8kT7rC1zBb4PBAPzP8A8CPP0xXJxR5pkUdXoIq+XlJzk5S3Z+3UaMMLRjRp7RVh8MXtVyKKmxR1diippGM5hFFVqOKnRRVbihrZI4pzGRw57VZSCpY4farUcNaJHJKoV0hz2qZYKspBU6w+1XynO6hSEHHSpPI9quiDin+R7VXKZ+0M/wAj2phg68Vp+R7Uww0coe0MtoKieDHatZoPaoHgqXE0VQyXg9qrSQ4rYkh9qrSQ4qGjojUMeSGqksVbEsPtVOWKs2jrjMyJYqqTRVrTRdapyx1k0dkJGPNFiorS7m0u/gvLZjHPBIsqOOzA5FaE8Wc1Qmj61m/d2O1WnHlkfZHgrxND4v8ADdlqcGAJk+dAfuOOGX8Dn9K3gO54r5w/Z28XnTNen0Kd8W98DJACeBIo5H4qP/HRX0eMV9Lh6vtqal1PxjNMG8DipUvs7r0f+Q6iiiuk8oKKKKAPLPEkG3X733fP6VSSKtvxVDt164PZgp/8dFUY4favPlH3mfWUp/uo+iIFh9qkENWkiqVYadgcyl5FIYKv+TSGGiwvaGa0PtULxVqNDUDw1LRpGZlSRVWkirVkiqrLHWbR0xmZUkdVJY8VqSx1TlSs2jshIy5o6pSpitWVOoqlMnWsmjthIy5kqjKmDWpKnUVRmSsWjugzMmTrVGVetaky5GaoTLisWjvgzMmSqoke3mSWNisiMGVh2IrQnXmqMq1k9zuj70eU+19A1JdZ0WwvkxtuYElAH+0oP9a0F61wXwQ1M6j8ONL3HLwb4G/4Cxx/47iu9HU19XTlzwUu5+GYql7CvOn/ACtr8R1FFFaHMFFFFADRwa8W+LV35vipYgeIoFUj3JJ/qK9pPevnrx9efavGWpvnO2Xy/wDvkBf6VyYl2hY9/JYc2Jb7L/Izo3qzG9ZsclWo5K8pM+0lE0Y5KsJJWaklWElrRM5pRNFJMVOklZ6SVKslWmc7iaCy1KstUFlqRZR61VzFwLwlp3m1SEvvS+Z9au5HIXfNpplqr5lNMtFw5C00tRNLUDS+9RtLU3KUCZpKheWomk96iaSobNlEe8lV5JKa8mKrvJUNm8YiySVWkelkkqtJJUNnTGIkj1VkbJp0j1b8Naf/AGz4j06zxuWWZd4/2Ry36A0lq7I3k1Tg5vZan0B4P07+yvDWnWxG1lhUsPRjyf1Jra6img7Rj0pQf1r30rKx+Uzm6k3J7vUdRRRTJCiiigAooooAKKKKACiiigAooooAKKKKACiiigDmPiN4/wBH+FvgnV/FOvXAt9M02AzSH+Jz0VFHdmYhQO5Ir8Q/jJ8VdZ+OHxK1bxXq5Jur+XENspLLbxDiOJPZRge5yepNfRn/AAUK/aaHxQ8af8IL4fu9/hfQJyLmWJsreXgyrHPdY+VHqSx5G2rX/BOv9mf/AIWH4w/4WF4gtN/hzQph9hilX5bu8GCD7rHw3+8VHOGFQ9XYtaK59b/sOfs3L8CPhil/q1ts8Ya8qXF+XHz20eMx2/ttBy3+0SOQor6WooqyAooooAKKKKACiiigAooooAKKKrXV3FY2stxPIkMESF5JJGCqigZJJPQAUbgfJf8AwUj+Pv8Awqf4LP4Z0y48rxD4r32abWw0NoAPPf2yCIx/vsR92vx5r2b9rj45S/tA/G7XPEUcjtosDfYdJjbI2WsZIU47FyWcjsXI7V4zX6plWD+qYZJ/E9X/AF5GiVgooor2RhRRRQAUUUUAFFFFABRRShSegJ+lF0gEors/CvwY8e+ONh8P+C9e1lH6SWWnSyJ9SwXAHuTXsnhT/gnV8dfFGx38Jx6LA/8Ay21S+hix9UDM4/75rlqYvD0vjml6tBc+aKK++/Cn/BIvxfebD4k8c6NpQPJXTbaW8I9vn8qvY/Cv/BJr4a6XsfXPEfiHXJV6pC8VrE31ARm/Jq8ypneCp/av6Jiuj8r9C0S98S61YaTptu93qN9OltbW8Yy0kjsFVR7kkCv3p/Z2+Dtl8B/hD4e8H2gR5rSAPe3CD/X3T/NK/rgsSBnooUdq5v4bfsZfB74S6vZax4e8HwR6xZtvhv7u4luJUfGNw8xyFPPYCvbuK+QzbNY47lhSTUV36slu46iiivniQooooAKKKKACiiigBO9fnR/wVk+M/wBn0/w58MrCf95cn+19SVD0RSUgQ/VvMYj/AGENfoTq+qWuh6VealfTrbWVnC9xPPIcLHGqlmY+wAJr8DPj58VLv42fF/xN4xuS4XUrtjbROeYrdfkhT8EVQfU5PevpMiwvtsR7WW0Pz6FJH0Z/wS++DJ8efGu58Y3sHmaV4Tg82MsMq15KCsQ99qiR/YqnrX66Y9a+ff2Gvgv/AMKU/Z70CxuoPJ1vVh/a2ohhhhLKAVQ+hSMIpHqG9a+gzXDmuJ+tYmUlstF8hN3FoooryRBRRRQAUUUUAFFFFABRRRQAnQVy/wATfHVl8Mvh/wCIfFeon/Q9IsZbx1zgvsUkIPdjhR7kV1HWvg//AIKt/F//AIRz4aaJ4Asp9t54guPtd6qnkWsJBUEf7Uu0j/rk1deDw7xOIhSXV6+nUa1PzA8UeIr3xf4l1XXdSlM+oaldS3lxKf4pJHLMfzJrMoor9gjFRjyo0CiitTwt4cvvGHiXStC0yIz6jqd1FZ28Q/ikkcKo/MiiUlFczA/UT/glL8Jj4Z+FWteOruHbd+I7r7Pasw5+ywErkf70pkB/65rX3V0rlvhn4Gsfhp8PvD/hTTh/oekWUVmjYwX2qAXPuxyx9ya6nrX4/jcQ8TiJ1e7/AA6GbFooorkEFFFFABRRRQAUUUUAFFFFABRRRQAUUUUAFFFFABVTULC31SxubK6iWe1uI2hlicZV0YYKkehBNW6KAP5+/j18MLj4NfGDxV4PnD7dMvXS3d+slu3zwv8A8CjZD+NcBX6Kf8FZvhB5Go+F/iVZQ/JcKdH1FlHG9d0kDH3K+apP+wor866/XMvxP1rDQqdba+q3NVqFFFFeiB+gf/BJz4wf2V4s8R/De9n22+qR/wBqaejHjz4wFlUD1aPa30hNfp+a/ns+EPxFvfhL8TfDXi+w3G40i9juSinHmxg4kjJ9GQsp9mr+gHw9rll4o0HTdY06YXOn6hbR3VvMvR43UMrD6gg1+c8QYX2WIVVbS/NESNOiiivmCQooooAKKKKACiiigAooooAQ1x/xb+HVh8WPht4i8I6kB9l1aze23kZ8pyMpIB6q4Vh7qK7Clpxk4SUlugP53dSsNb+Fnj24tJfM03xD4f1EoSpw0NxDJ1B9mXINfu98BfitZ/Gv4ReGvGNoUU6jaq1xEhyIbhflmj/BwwHqMHvX5y/8FUPgj/wiPxP0z4g6fblNN8Sx+ReFB8qXkSgZPpvj2n3Mbmuo/wCCUHxt/s/XNe+F+oXGIb8HVdKVz0mUATxj3ZAr47eW5719xmUVmOAhi4bx3/X7mW9Vc/TaiiivhiAooooAKKKKACiiigAooooAKKKKACiiigAooooAKKKKACiisvxB4k0vwnpNzqmtaja6Vplsu+a7vJliijX1ZmIAoSbdkBp1yHxH+KvhT4R+HpNa8X67aaHp6Zw9w/zykfwxoMs7f7Kgmvib9oj/AIKm6Xo/2rRfhRYrrF4Mo2v6hGVtkPrFEcM59GbaMjowr86/iD8SvFHxV8Qza34s1y813U5P+W13JkIM52ov3UX/AGVAA9K+mwWRVq9p1vdj+P8AwCkj7V/aI/4Kk634j+06L8LLJ9A045Rtdv1VryQdMxx8rEPc7m6H5TXwlreu6j4l1W51PVr+51PUblzJPd3crSyyse7MxJJ+tUaK+5w2CoYSNqUbfm/mXawUdKKK7gP2I/4Jy/tD/wDC3/g+nhrVbnzfE/hZUtJC7Ze4tMYgl9yACh/3QT96vro9K/BT9mH44Xn7Pvxj0TxXAZH09X+zanbIf9faOQJFx3IwHX/aRa/dzRdYs/EOk2WqadcJdWF5Clxb3ERyskbqGVgfQgg1+Y51gvquI5or3Za/PqiGj8v/APgrN8Nf7G+JfhfxrbxbbfWrFrK4ZRx58ByCfcpIoH/XM18GV+0n/BRT4YN8Sf2ZddntoDNqPh6RNZgCjnbHlZvwETyN/wABFfi3X1uR1/bYRRe8dP8AL8Clsfth/wAE9/iH/wALB/Zb8LeZL5t5ovmaNPznb5J/dD/v00VfSXevys/4JYfHWw8G+Nda+H2s3QtoPEbR3GmPI2E+1oCGjz2aRCuPUxgdSK/VMYr4fNMO8Pi5q2j1XzIe4tFFFeWIKKKKACiiigDw39rf9ne0/aI+GE+nRLHF4l07ddaRdPgbZccxMeySAAH0IVv4a/H7wz4i8RfBz4hWuqWLTaR4j0K8PySKQ0ciEq8br6H5lZT1BIr986/Pb/gpB+y6bmOT4r+GbT50Cpr1tCvVRgJdAD04V/ba3ZjUtdSk+h9g/AL406R8e/hrpnivSisUko8q9s92WtblQN8Z/MEHurKe9ekV+MH7Hf7Sl1+zv8SY5ruSSXwlqpW31a2XJ2rn5Z1H95Mk+6lh1II/ZLTdQttY0+2vrK4jurO5iWaGeFgySIwyrKRwQQQQaadxNWLtFFFMQUUUUAFFFFABRRRQAUUUUAFFFFADGINfOPjzTf7G8XalABtjeTzU9NrfNx9MkfhX0ccc15B8c9JKXGn6mq8MDA59x8y/zb8q5MVG9O/Y9/JK3s8VyPaSt89zzhHqzHJ71mxyYqykleOmffSiaMclTpJWcklWEkq0zmlE0ElqdZc96zlkqZZKtMwlE0FlqRZPeqCy1IJaq5i4F4SmnCaqQl96cJfequRyFzzqQzVU800eZ70XFyFoymo2l96rmX3phlouUoFhpaiaSoGmqJpai5ooEry1A8lMaSoXkqWzeMRzyVXkkpryVA8lQ2dEYg71u/Dm9+y+NtMbOAzlD77lI/rXNSSZqfQbz7Hr+nT5wI7mNz9AwpwlaSYV6XtKM4d0/wAj6popF+6PpS19Afk4UUUUAFFFFAHg/wC01e5bQbQHj97Kw/75A/rXisIr1L9o+43+L7CDP3LQP+bsP/Za8wgXpXzWKd60j9gySPs8vpryb+9suRDpV6BelVIhzV6Ae1Zo76jLcK1fhXFU4F6VfiHArVHnzZahXpV6FeKrQrV6FeRWyOCbLMKdKuxJ0qvCtXoVrVI4JsniSrkUdRQpV2FK2SOCch8UVWo4qSKOrkUVapHFKVhiQ1KsHtVhIsVMsJNa2OZzKRg46VG0GK0jCcdKjeOiwlUMqSLFVpIq1ZYuPaqksdZtHRGZpeDYf9IuXx0VR+ef8K66uf8ACcOy1lf1fH5D/wCvXQV0wVoo8XEy5qrYUUUVocwxjtr5S+Mviv8A4SnxtcJG+60sf9Hix0yD87fi2Rn0Ar6I+I/iT/hFvB2o6grbZVjKRf77fKv5E5/CvkCMFmyeSe9eTjqmipr1Pu+F8JzTnipdNF+pNBHmtCJKggSr0KV5KR91ORNDHV2KOo4Y6vQx5xWyR585D4YquxRZpsMfSrsMVapHBOYRQ1bjhp0UVWo4s1skccpkaQ+1TpBmrEcHtVhIfarSOWVQqLbU8W3FXlgz2p4g4qrGLqGf9nphtuOlaf2emNBjtRYSqGS8FQvD7VrvD7VXkg9qTRtGoZEkNVZYcVrSxYqrLFWbR1RmY8sWPpVOaLrWxNF+VUpY6yaOyEzHljqlNHWvNHVGaOsWjvhIyJUqjPHWtMlUZ0rFo74SKNnez6TqFte27eXPbyLLGw7EHIr7M8La/D4m0Cx1OD7lzGHxn7p/iX8DkfhXxjMmCa93/Zt8SfaNPv8AQ5ZMvbP58IJ/gbhgPYNg/wDAq7sDU5Z8j2Z81xLhFVwyxEVrH8n/AMGx7fRSUte8fmIUUUUAcX4th/4mkb+sQ/may44q6PxZDue2kx/eU/p/9eseKOuSS95nu0J3pRGpDUywZ7VPHFip1izQkEplTyPamtB7VoeR7U1osVViPaGW8NV5Iq1ZIs/WqksdQ0bxmZUsdVJY61JUqnMlZNHZCRlypVKVK05kqjMvWsmjuhIzJkqlMlacy1RmXg1izvgzLmXFUp161pTr1qjMKyZ3wZmyr1qhMtaUwqhOvXisWehBmdMOKoTDk1pSjg1QmFYM9Cmz6A/ZqvPN8L6lbE5MV3vA9AyL/VTXsGK8J/ZkuCJPEMJPaFx/4+D/AEr3cHmvo8I70Yn5DncPZ5hUS8n96THUUUV1niBRRSUAI3AJr5c1e8+16zfT5z5k8j/mxNfS2s3QsdIvLjOPKhd8/RSa+VUkya8zGP4UfYcPU7upP0X5mgj1YjkrOSTFWEkrz0z62UTRSSp0krOSSp0lq0zmlE0UlxUyy1nLLUqyVSZg4GislPEtUFlp4mqrmTgXhL707zfc1SE1KJRTuTyFzzPekMvvVXzR60nnUXDkLJlpjS1XM1RtL70rlKBYaX3qF5ahaWomkouaKBK8lQPJTHlqB5ahs3jEdJJVd5KR5KrySVDZ0RiLJJXffBTSvtniC5vmGUtI8KfR34/kG/OvOHeve/g9pH9meEop2XEl4xmOeu3ov6DP410YaPPUXkeXnFX2OEa6y0/z/A7yiiivaPzgKKKKACiiigAooooAKKKKACiiigAooooAKKKKACvk39vj9p8fBjwKfC2g3QTxjr0LKrxt89lanKvN7M3Kp77j/Dz7n8bfi9ovwO+Hmp+LNbf91bLtt7YMA91OQdkSe5PfsAT0Br8UPiD468Q/Gj4h6h4g1Z5NQ1vV7kbYolLYyQscUa8nAG1VHsOpqWykjV+BPwa1j48/EvTPCukhlNw3m3d2VytrbqR5krfQHAHdio71+23gHwPpHw28H6R4Y0G2+yaVpsCwQxjqQOrMe7MSWJ7kk14z+xh+zTD+z38OI21GFG8X6yqXGpzDBMIxlLdT6Jk5x1YseRjH0TQlYG7hRRRVEhRRRQAUUUUAFFFFABRRRQAh4r44/wCClvx9/wCFYfB3/hD9MufL17xaHtm2N80NkMec3tvyIxnqGfH3a+xulfh7+3H4r8W+M/2h/EWoeKtG1DQVif7JpdlqELRlLOMkRsueCG+ZyVJGXODXt5NhlicUufaOvr2GtzwCiiiv1I0CiiigAooooAv6FoOp+KNUg0zRtOu9W1GckRWdjA00shxnCooJPHoK9s8KfsJ/HPxeEa28AX1jE3WTVJIrPaPdZWVvyFeE2t3PY3MVxbTSW9xEweOWJirIwOQQRyCPWvsT4Af8FMPHvwz+zaX40RvHOgIQvnXEmzUIV9pf+WnriQEn+8K83GyxcIXwqTfZ/oDubHhX/gk18TNU2PrviPw9ocTdUieW5lX6gIq/k1ex+Ff+CRXhKz2HxH461jVSOWXTbaKzB9vn82vqb4KftPfDz4/6es3hPXYpb8Jvm0i7xDew+u6MnkD+8pZfevV6+CxGa5hzOE3yvtaxF2fM/hT/AIJ0fArwvsd/CkutTr0l1S+mkz9UVlQ/9817H4W+C3gHwNs/sDwXoOjsvSSz06KN/qWC5J9ya7alryZ4mvV/iTb+bJGqir0UD6U6iiucAooooAKKKKACiiigAooooAKKKKACiikJ2jJoA+Of+Cm3xsHw5+CK+E7Cfy9Z8WyG1IU/MlmmDO3/AALKR+4dvSvz7/Yn+Cx+OH7QXh/TLmHz9E01/wC1dT3DKmCIghD7O5RD7MfSpP23fjZ/wvH9oDXdRtJ/O0LS2/srTCpyrQxEhpB7O5dwfRlHavvr/gmJ8Ev+Fe/Bebxff2+zV/FkgnjLj5ks48iEe24l39wyelfd/wDIqyztOX5v/JF7I+zANowKWiivhCAooooAKKKKACiiigAooooAKKKKAGscLmvwy/bU+MH/AAuj9ojxPq8E/naTYy/2XpxByvkQkruX2d97/wDA6/Vr9tP4xf8AClP2efE+sQT+Tq97F/ZemkHDfaJgV3L7om+T/gFfhiTk5r7Xh3DazxMvRfqXEKKKK+4KCvsf/gl/8If+E7+O03iq7g8zTPCdsbgFhlTdSgpCPwHmv7FBXxxX7S/8E8fhF/wqr9nHRri6g8rV/EjHWLrcPmCOAIF+nlBGx2LtXgZ1ifq+FcVvLT/P8BPY+nqKKK/MTMKKKKACiiigAooooAKKKKACiiigAooooAKKKKACiiigAooooA8u/aV+EsXxu+CfinwkyK13d2hksnbjZdR/PCc9hvUA+xNfgldWstlcy288bQzxOY5I3GGVgcEEdiDX9HpFfi7/AMFE/g5/wqr9ojVL60g8rRvE6/2vbFR8olYkTp9fMBbHYSLX2PDuK5aksPLrqv1Kiz5fooor7wsK/Xf/AIJg/GX/AIT/AOCEvhO8n36t4Tn+zqGOWa0kJaE/gRInsEX1r8iK+h/2DvjN/wAKa/aJ0Ge6n8nRdbP9j3+44ULKw8tz2G2QISey7vWvFzfC/WcLJLdar5f8ATV0ft5RSA5FLX5YZhRRRQAUUUUAFFFFABRRRQAUUUUAeP8A7VfwXi+PHwO8R+FljVtTMX2vTHb+C7jy0fPbdyhPo5r8Rfh9401f4R/EbRvEmnhrfVtEvknEUmVJKN88bDrhhuUj0Jr+hnmvxu/4KQ/A7/hVXx3uNesLfytC8WhtRhKjCpc5AuE+u4iT/trjtX12QYhNywlTaWq/VfcVHsfrf4B8Z6b8RvBmieJ9Ik83TdWtI7uBu4V1B2n0YdCOxBFdFX58/wDBKb46HWPDOsfC/UrjddaUW1LSg55a3dv30Y/3ZGDf9tW9K/QavnsbhnhMRKk+m3p0E9BaKKK4hBRRRQAUUUUAFFFFABRRRQAUUUUAFFFJQAGoZriO2ieWV1ijQFmdzgKB1JPYV88ftC/tz/Df4ALcafLef8JL4pjyBomlyBmjb0mk5WL3By3+ya/MX9oL9tP4kftCTTWmpal/Yvhpj8mhaWxjgI7ea2d0p6feOM8hRXtYLKMRjLSa5Y93+i6jSuffv7RH/BSrwL8LjdaR4LEfjjxGmUMsEmNPgb/alH+sx6R5B5G4GvzS+NH7RXj34+ax9t8Ya7NeQIxa306H91aW3+5EOAccbjlj3JrzSivvcHleHwavFXl3e/8AwC0rBRRRXrDCiiigAooooAK/Ur/glv8AtEf8JR4Qu/hfrNzu1TQ1NzpTSNzLZlvnjHqY3bj/AGXAHC1+XdpZz6hdRW1rDJc3ErBI4YlLO7E4AAHJJPavvz9ib9hL4maH498O/EXxBeN4Ft9OmFxFYyJvvrtCMNG8ecRI6llO75sE/KODXgZz7CeGlGtJJ7r1E9j9NtQsINVsbizuokuLW4jaKWJxlXRhhlI9CCa/CD9qD4GX/wCz78Yda8L3EUn9mmQ3Ol3L8ie0dj5bZ7kYKt/tK1fvQa8J/ay/Zb0b9p3wJ9gmdLDxLp++TSdUIyInIGY5McmN8DPcYBHTB+MynHrBVvf+CW/l2ZCdj8OIJ5LWeOaGRopo2DpIhIZSOQQR0NfWHg7/AIKb/Gfwn4ei0qefRtfaJAiahq1m73IA6ZZJEDHHdgSe5JrwD4r/AAc8XfBTxRNoPi/Rp9KvUJMbsN0Nwn9+KQcOvuOnQ4ORXFV+i1KOGxsVKcVJdOppufv78A/jFpvx2+FOg+MtN2ob2EC5tlOTbXC8SxHvwwOM9QVPevRQMV+SH/BMv9oY/Dn4nyeAtXuSmgeKHVbYuflgvwMIfbzB8h9WEfpX631+Y5jhPqeIdNbPVehm1YWiiivNEFFFFABVS/sbfVbG4s7uBLi0uI2imhlUMkiMMMrA8EEEgirdFAH4zftlfsz3P7PPxFc2EUkvg/V2afS7g5Plc5a3Y/3kyME9VIPXOPoH/gnL+1SLSaD4UeKbzEMrE6BdzN91jybUk9iclPfK91FfbHxt+EGifHL4eal4T1xD5Nyu63ulUF7WcA7JU9wT07gkdCa/FT4kfD3xD8FfiHqHh3WEex1jS5wUmiJUOAcxzRtwdpGGB6/QioejLWqP3ror5m/Yl/alh+P3gcaZrE6J420aJUvUOAbuLotyo9+AwHRvQMor6ZqyAooooAKKKKACiiigAooooAKSlooAYeOa5b4laP8A234Pvo1XdLEnnR465Xnj6jI/GurPNMdQ6FSMg9RUySlFxZrRqOjUjUjunc+SUkqdJMVZ8XaQfDvia/scYjSUmP8A3Dyv6EVmpJXzrvF2Z+uwkq1NTjs9TRSTNTJLWeklTJL60JkOBoLLUyy1nrJUiy1dzFwNBZakEue9UFlp4lqrmTgXhLThLiqQlpfN9zRcjkLvnUhlzVTzqTzqLi5C0ZaaZcd6rGWmGWi5XIWTLUbS1XaWo2louaKBM8tQvLUTSVE8tQ2aqBI8lV3kzTHkqF5Khs3jEc8lV2lKsCDgg5z6U15Kru9Tc3ULqx9faXdDUNMtLkciWJXH4gGrYHJrl/hte/bvAmjSg5xAI8/7uV/9lrqa+lg+aKZ+OV4ezqyh2bX3MWiiiqMQooooA+Zf2hju8fxj+7Zxj/x5zXnkA6V33x/fd8Q3H923jH8z/WuDg6ivma/8aXqfs2Vq2ApeiLkI5rQhHFUYOoq/D92oRvULsAq/CORVK3q/B1rZHnzLsA6cVehFU4KvwVvE86bLkIq9COlU4etX4R0rVHnzLkK9KvQrVOBelX4R0roR582W4Uq9EnAqrAOlXohk1sjz6jJ4ounFWVhpIVq5FHmrSOGcrFUwjHSoZYq1HhwKqSr1ptExncy5ExVKZOtac61RnFZs7YM6HQY/K06LjBbLH8TWlUFrH5VtEn91QP0qYck10LRHkTfNJsWikoJwCaZJ4J+0n4hLTaXokZ+VQbqUA9Tyqf8As/5ivGYE5rovidrn/CQ+PdWug26JJfIj9NqfLkfXBP41h269K+Zrz9pVkz9myzD/AFXBU4dbXfq9S3CtX4EqrCtX4F6VEUb1GWYU6VoQJxVaBM4rQhTpWyPOqSLEMdXoY6ggSr8KdK3ijz5yJIo81ehhx2pkEfSr0Uea1SOCcwjizVmOGnxRflVuOGtUjilMgWCniDjpVxIakWD2q7HO6hQMHHSo2g9q1Db57VG8NFgVQyZIarSQ4rXkhqpLF14qGjeMzIlizVKWLFbEseKpTx5rNo7YTMeaPrVGaPrWvMlUJ0rFo74SMmZM5rPmTrWvOlZ86dayZ6FORkzpVGZetak69aoTLXPJHo02ZNwmK6D4W6+3hrx5pdyWxFLILebJ42P8vP0OD+FYtwuaz5MowYHBByCO1RGThJSXQ6qlOOIoypS2kmvvPujOcGjtWD4J1weI/CmmajkFp4FZ/wDexhh+YNboNfVq0kmj8MqRlTm4S3TsPopKWmQZHiOLzLEN/ccH+lYUKV0+qx+bYzD/AGc/lzXOwjgVhNano4eXuWJoo81bji4qOBelXokzTSCcrEXkj0qN4eK0hB8tV5UxVNGCnqZcseKpzJxmtOdetUZR1qGdsGZkydaozLWlMKozCsGehBmbMKozitGYVQn6GsWd9NmdMOtUZhya0Zu9UJutZM9CBnTj2qjN0rQnqhN0NYs9CmZ0461RnHJrQn71RnrnkejAzpR1qhOK0JaoT1kz0KZ63+zS2Nb1pfWGM/8Ajx/xr6Davnb9mx8eJ9UX1tQfycf419EnrXvYP+Ej8r4gX/ChP0X5DqKKK7j5wKKKKAOU+J16LHwPq0mcbovL/wC+iF/rXzPHJXvHx3v/ALJ4LEJ63FwiY9hlv/ZRXz8kleNjJfvEvI/ROHqVsLKfdv8AQ0UkqdJKzkkqwknvXCmfRyiaKSZqZZazlkqZZcVdzBxNBZalWWs9Zc1KstXcxcDQWWniWqAl96eJaq5k4F4S+9L5h9apCWl833ouTyFzzPekMvvVTzfek86i4chaMtNMtVjLTDLRcpQLDS1E0tQNLUbSe9Tc0UCZ5aheT3qJpaheSoubKJI8mageSmPJUDyVLZvGJd06zk1bUrWziH7y4kWNfqTjNfVVhZR6fZW9tENscMaxqPQAYFeE/A/QzqfieS/dcw2UeQT/AM9GyB+m79K9/Fetg4Wi59z4PiCvzVo0V9la+r/4A6iiivQPlQooooAKKKKACiiigAooooAKKKKACiiigAqnqF/baTY3F7eTx21pbxtNNPKwVI0UZZmJ4AABJNXK/OT/AIKK/tXC+nufhT4UvM28TAa9eQt99wci1BHYHBf3wvZgU3YaVzwP9sv9pu4/aG+IjLp8skXg7SGaHTLc5HnHo1ww/vPjgHooA67s++/8E5P2WDeXEPxX8UWn+jwsRoNrMv33HDXRB7DkJ75bspPz9+x1+zLdftEfENBexyQ+ENKZZtUulyPMGcrAh/vPg5PZQT1wD+x+mabbaNp9tYWNvHaWVrGsMEEKhUjRRhVUDoAABipSvqU3bQuUUUVZAUUUUAFFFFABRRRQAUUUUAFFFFABXJfEP4XeFPiroL6N4t0Gy13T2ziK7jy0ZP8AEjj5kb/aUg+9dZQBTUpRfNF2YH5o/H3/AIJUXVr9p1b4Uar9qj5f/hH9XkCyD2in4B9g+PdzXwR408CeIfh1rs+jeJ9GvdD1SH71tewmNsdmGfvKexGQexr+iWuO+JPwk8H/ABf0I6R4w8P2WuWRzsFxH88RPVo5Bhkb3Ug19Pg8+rUbRrrmXfr/AMEpSP57qK/Qn4+/8EqtT0s3Oq/CrVP7Uthl/wCwdVkVLhfaKbhX9g+3AH3ia+D/ABb4N13wHrdxo/iLSLzRdUgOJLW+haKQehwRyD2I4Pavt8NjqGMjelK/l1+4u9zGoooruAKKKKALWmapeaJfwX2n3c9jewOJIbm2kMckbDoysCCD7ivtT4Af8FQfGPgX7NpfxDtT4y0dcJ/aEZEeoRL6k8LNj/awx7vXxDRXHiMHRxUeWtG/5/eFrn78fB39oTwF8d9JF54P8Q22oyIoaewc+XdW/wDvxN8wGeN3KnsTXpXWv5zdB8Qap4X1a21TRtRutK1K2bfDd2czRSxt6qykEV9x/AD/AIKmeIvC5ttK+J2nnxNpq4QaxYqsd7GPV04SX/xw9yWNfFYzIKlO88O+Zduv/BIcT9T+aOtcH8K/jd4K+NWijVPB2v2usQgAyxRttngJ7SRNhkP1HPbNd53r5SUJQk4zVmiRaKKKQBRRRQAUUUUAFFFFABRRRQA09a+c/wBvH44/8KS+AGsTWdx5Ov65nSdOKth0aRT5ko7jZHuIPZinrX0b71+NP/BRn45/8Lb+O1zotjP5ug+FA+m2+DlZLjI+0SD/AIEAnuIge9exlOE+t4qKa91asaVzxf8AZ++Et58cfi/4a8HWodY9QugbuZB/qbZfmmf6hA2M9Tgd6/fDRtJtNB0my0ywgS1sbOFLe3gj4WONFCqo9gABXwZ/wSm+Bv8AYnhLWfidqVvtu9YJ07Sy45FsjfvXHs8ihf8AtifWv0BFdeeYv2+I9lF6Q0+fUbYtFFFfOEhRRRQAUUUUAFFFFABRRRQAmcUUEZxXM/EnxzYfDPwFr3inVG22OkWct3IM4L7VJCD3Y4Ue5FEYuTUY7sD8yf8Agqr8Zf8AhKfijpXgCxn3WHhyDz7wKeGu5gDg+uyPZj0MjCvhmtvxt4u1Dx94w1rxJqsvnajqt3LeTv23uxYgegGcAdgBWJX7BgsOsLQhSXRfj1/E1WgUUUV2gem/s2fCaX43fGzwr4RVGNpeXYkvXXjZax/PMc9jsUge5HrX722lrFY20VvBGsUESCNEQYVVAwAB2AFfnt/wSb+Dn2LRfEvxLvoMS3rf2RprMOfKUh53HszeWufWNq/REdK/Nc9xPtsT7NbQ0+fUzYtFFFfOCCiiigAooooAKKKKACiiigAooooAKKKKACiiigAooooAKKKKAEHSvkr/AIKUfBj/AIWb8ALjXbODzdX8KSHUoyoyzWxAW4X6BQsh/wCuVfWvQVU1HT7fVtPubK7hS4tLmJoZopBlXRhhlI9CCRW+Hryw9aNWPRgfzkUV6L+0L8KLn4JfGPxR4QnV/JsLtvskj9ZbZ/nhfPqUZc++R2rzqv2KnUjVgpx2epqFKrFGDA4IOQRSUVpuB+6X7G3xoHxz+AHhzXJ5/O1m1j/s7VMnLfaYgAWPu6lJP+B17hX5Lf8ABLf41jwV8W73wLf3GzTPFEWbYOflS8iBZcem9N6+5CCv1pHSvybNML9UxUoLZ6r0f+Rm1YWiiivLEFFFFABRRRQAUUUUAFFFFADcYFfPn7cfwMHx0+Aus2Vnb+d4g0kHVNL2jLtLGp3RD13oWUD+8VPavoTrQRmtKNWVCpGrDdO4H8/PwN+Kl/8ABL4r+HPGFhuZ9MulaeFTjzoD8ssf/AkLD2JB7V++fhzxBY+LNA03WtLuFu9N1G2juradOkkbqGVh9QRX4yft9fAg/BL486k9jb+T4c8Q7tU0/auEQs376IdhscnA7KyV9ff8Es/jz/wlnw+1H4b6ncb9T8Ok3On7z80lk7fMo9fLkP5SIB0r7LOKUcZhoY2l039H/ky3qrn3jRRRXxJAUUUUAFFFFABRRRQAUUUUAJmg1yHxL+KXhf4P+GJvEHi7WbfRNJjbyxLOSWkcgkIijLOxAJ2qCcAnsa/OD9oj/gqP4g8UfatG+F1m/hrTGyja1eKrXso6ZjTlYgfX5m6EFTXoYTAV8a7Uo6d3sNK596/G/wDae+Hv7PummfxZrcaX7Jvg0izxLeT+m2MHgH+8xVfevzN/aI/4KNeP/i/9p0nw07+B/DL5QxWMpN5cL/00nGCoI/hTHUglq+VNY1m/8Q6ncajql7cajqFy5kmurqVpJZWPUszEkn3NU6+7wWSUMNaVT3pee3yRaVhXdpGLMSzE5JJyTSUUV9FsMKKKKACiiigAoor2P4D/ALJvxE/aGvUPhvR2t9GD7Ztc1DMVnHzzhsZcj+6gY+uOtZVa1OhFzqOy8wPHQM19Nfs8/sB/EX45m11O7tj4Q8KyYb+1NTiIkmT1hh4Z/ZjtU9mPSvv/APZ5/wCCe3w7+CQttT1OBfGfimPD/b9SiHkQP6wwcquOzNuYEZBHSvqcLgY7V8ZjeIN4YVfN/ov8yXLseIfAP9kL4c/s9WscugaQL/Xdu2XXdRxLdMSOdpxiNT6IBnvnrXsOr6xY6BplzqGpXcFhY20ZlmurmQJHEg5LMx4AHqa8z+P/AO014H/Zy8Pm+8TaiH1CVCbPR7Uh7u6P+yuflXPV2wo9c4B/JH9pb9sTxv8AtJ6m8Wo3B0bwtHJuttAs5D5K46NK3Blf3PA/hC5NeRhMvxWZz9pNvl7v9P6sJK5+q3wb/bC+Hfx0+IOveEvC9/NPe6ZGJYp54/Ljv0Bw7QZOSEO3OQCd2QCATXufev53vh9471n4ZeM9I8U+H7trLV9MnWeCUdMjqrDurAlSO4JHev3W/Z6+OGjftBfC/S/F2kMsbzL5V7ZbstaXKgeZE30yCD3VlPeqzXK/qLU6esHp6P8A4INWOw8U+DNB8caW2neItFsNc09zk2uoWyTx59drAjPvXkcn7DfwLnuzct8OtMEhOdqvKqf98B9v6V7vg+tFeJCvVpK1OTXo2iThfBPwN+H3w4ZZPDXgzRNGnXpcWtjGs34yY3H867qjGaOlZynKbvJ3YC0UUUgCiiigAooooAK+Zv22f2WYfj/4I/tPR4ETxto0TNZScA3cXVrZj78lSejegZjX0zRQB+Cfw68f+Ivgn8QbHxDo8kmn61pU5DwzKQGwdskMi8HBGVI6/Qiv2m+BHxq0P49fDuw8U6I+3zB5V5ZswMlpcADfE30zkHuCD3r4/wD+Ch37JJvI7v4q+EbL/SEG/XrGBfvqP+XpQO4/j9vm7MT8p/ssftJar+zj8QYtSj8y78O3xWHVtOU/62LPDqDx5iZJU98kcBjUbF7n7ZUVi+E/FGl+NvDmna7ot7FqGlX8Kz291Ccq6n+R7EHkEEHkVtVZAUUUUAFFFFABRRRQAUUUUAFFFFAHivx90DZJY6zEvX/R5iPxKH/0IflXkSSV9UeNNAXxR4bv9PON8kZKE9nHKn8wK+UHDQSvHIpR0JVlPUEdjXiYyHJPm7n6RkGI9vhvZPeH5PYvJLUyS1nrJUqy1xJn0bgaCyVKstZ6y1KstVcxcC+so9aeJaoiWnCXHequZuBeEtO82qKyn1pwlNO5HIXPO96DLmqfnUGai4chbMtNMtVTKfWmGXPelcfIWmlHrUbS1XMtRtLRctQJ2k9TUTS1C0tRNLUNmqgSvLUDyVG0lRPJUtmygPeSq7yU15arvJWbZ0RifR/wB1P7Z4Nktycm1uHQD2IDfzJr07pivA/2btVA1LV9PLcvEkyj/dJU/wDoS1731NfSYWXNSiz8jzml7HHVF31+/UdRRRXSeMFFFFAHy78exj4jXPvBH/KuGg6iu8/aATZ8QT/tWsbf+hD+lcFA3SvmK/8AFl6n7PljvgKX+FF+DqKvw/drPhODV+E8VKNqhoW9X4OtZ8Bq9CeRWyPPmaMFX4KzoO1X4T71vE86ZoQ9BV+HqKzoTV+E9K1R59Q0YO1XoT0rOhbGKvQt0roR58zSgPSr8R5rMher0T8CtkefNGnC1XYZMVlxSYxVpJa0TOCcbl6SUEVTlbrSGbjrUEsuabZMYWIZzVZE824iT+8wH61JK+c07Sx5mpRDsMn9Kz3Z1fDFs6cdKKB0pa6DyiPHI+lZnifUxonh3Ur8kD7PbySc9yFJArV61518eNSOn/Du9RTte5kjhB+rbj+ims6kuSDl2R14Sl7fEQp92l+J8vRkuxY8knJJrQgWqEA5FaUA4FfKo/bp6KxdhFaEIqlAOlaEAreJ59Rl63WtCBapQDitCADitkeZUZdhXpV+BMmqkArQtlroSPOqMtwp0q/DHVaBckVoQLWyR5tRk8MdXIos1HClX4I62SPPnII4OKnWH2qaKLNWUg4rRI4pVCgYeOlRSQVqtBxVeWLFDQRqXMeWHFUpo62Jo6oTJis2jshK5kzR1QmStWdMZqhOvNYyPQpsyZ0waoTLWpcrWfOOtYs9KmzLnXrWfcLWpOBk1nTjg1iz0abMucVnzjrWnP3rPnHJrnkenTZmTrweKzpl61qTjg1mzjk1gz0abPoz9nLVftngmazY/NZ3LIF9FYBh+pavViea+ef2aNRMWu6vYE8TQJMB/uNj/wBnr6Hxzmvo8JLmoxPyLO6PscfUS66/eOooorrPDI5V3RlT0IIrlY/lOD1BxXWnpXKXX7u9mXplzisp9Drw/VFuA4xV2JsVlxSYq5HLxSTNZxuaQmG2q8r5qLzveo3l4qmzFQsyOdutUZTnNTyyZqnM+BUM7IIqTGqM1W5m61RmasGehBFObpVCfoauTGqM5rFnoQKc3eqE3Wrsx681QmPJrJnoQKU9UJuhq9OaoTHisWehTKM/eqM9XZ261QnPJrnkejAoy1Qnq9KetUJzWTPQpnqf7N4z4u1E/wDTn/7OtfRnevnf9mtN3iTVX/u2yr+bj/Cvoivewf8ABXzPyziB/wC3y9F+Q6iiiu4+bCiiigDwz9ozVP8AStHsFP3VkmcfUgL/ACavHUkrr/jhq41L4hXiK2VtESAH6Dcf1YiuGSSvm8RPmrSZ+wZRQ9jgacX2v9+v6miklTJLWeklTJLXOmek4mgktTLLWeslSrLVpmLgaCy1IsvvVBZakWWruYuBfE1PEoqgJfeniWquQ4F4S+9L5h9aoiWl8z3ouTyF3zD60hl96qeb70nm0XDkLbSj1phmqsZaYZaLjUCyZajaT3quZajaWpuWoE7S1E0tQtLUTSVLZqoEry1A8lRtJWz4H0FvFXimxsMExM++YjtGvLfpx9SKFeTUUOpONCm6k9krnvnwi8P/ANh+DbZnXZcXf+kPnrg/dH/fIH5mu4xk02ONYo1VQAqjAA6AU8cHFfSwioRUV0PxvEVZYirKrLdu4tLRRVmAUUUUAFFFFABRRRQAUUUUAFFFFABRRXlH7R3x/wBF/Z4+Hd14g1IrcajJmHTdN3Ye7nxwPZB1Zuw9yAQDzD9uH9qyH4DeEG0HQbhW8c6xERb7SCbGE5BuGH97qEB7gnouD+Xvwt+GniH43/EPT/DWixvd6pqMxaW4lJKxJnMk0jf3QMknqegySBVbxX4o8S/Gj4g3Orai8+teJNbugAkSlmd2IVI41HQDhVUdAAK/Wj9jf9l20/Z38CCXUI4p/GerKsmp3Qw3kjqtuh/ur3I+83PQLiNy9j0z4LfCDQ/gf8PdN8K6DFi3thunuWUCS6mIG+V/ckfgAAOAK72iirICiiigAooooAKKKKACiiigAooooATOaOntXmPjf9pH4afDbxlb+FfFHjDT9D1yeFblILxmRBGxIBaTGxMkHhmBxz0ru9D8RaV4nsEvtI1Oz1Wxk+5c2U6zRt9GUkGqdOaipOLswNSiiipAKKKKAE71xHxQ+DPgz4zaGdK8Y+H7PW7YA+W8yYmhJ7xyLhkPupFdv1o5pxnKElKDs0B+Xnx9/wCCVmt6D9p1b4Xan/b1kMv/AGJqTrHdoPSOXhJPo2w+7GvhXxN4V1nwZrFxpOu6Xd6RqdudstpfQtFIh91YA1/Rb1rgPix8DPA/xt0b+zfGPh+01eNQRFcOuy4gz3jlXDJ+Bwe4NfU4PP6tK0a65l36/wDBKUj+fyivvP4/f8EsvEfhg3OqfDLUT4m01cv/AGPfMsV7GPRH4SX/AMcPYBjXw74g8Oar4U1e50rWtNutJ1K2bZNaXsLRSxn0ZWAIr7XDY2hi43pSv+f3F3uZ1FFFdwBRRRQBr+FPF+t+B9bt9Y8PateaLqlucxXdlM0Ui+2Qeh7joe9foT+yj/wUn8T+JvFGheB/HWhv4ivdSuI7K11fSUWO4LsQoMsXCMOcll24AJwa/N+v0L/4JU/AP+0ta1T4q6tbbrex3ado/mL96Zl/fSj/AHVIQHod791rws3p4b6tKpWjdrbvfpqJn6cUUUV+XmYUUUUAFFFFABRRRQAUUUUAeJ/tffG9PgH8Dde8QxTLHrM6fYNKU9TdSAhWA77AGkPsmO9fit8L/AGq/GL4l6F4V04tLqWtXqw+a2W2AnMkrdyFUM59lNfSv/BS/wCPP/CzfjMPCWm3HmaF4TDWrbD8st62PPb/AIDhY+ehR/WvYP8AglJ8CNketfFXVLfl92l6PvXtwZ5R+OIwR6SCvu8IlleXSry+OX9JfqXsj9APA3g/Tfh/4P0bw3o8Qg0zSrSO0t077EUAEnuTjJPckmt+lpBXwjbk23uQLRRRQAUUUUAFFFFABRRRQAUUUUAJX5//APBV341/2J4N0P4a6fPtutZcajqSqeRbRtiJD7PIC3/bH3r73vbyHTbOe6uJVgtoUaSWSQ4VFAyST2AAr8Fv2l/i9N8cvjZ4n8XM7mzubkxWEbceXax/JEMdiVAY/wC0zV9FkeF9vifaS2hr8+n+ZSR5fRRRX6WWFaHh7Qb3xTr2m6NpsDXOo6hcx2ltCvWSR2Cqo+pIFZ9fZv8AwS++DB8efGu48YX0HmaT4Uh82MsMq15KCsQ99qiR/YqnrXJi66wtCVWXRf8ADAz9QPg38NrL4RfC/wAN+D7DaYNJskgaRRjzZMZkk+rOWb/gVdrRRX49KTnJyluzIWiiikAUUUUAFFFFABRRRQAUUUUAFFFFABRRRQAUUUUAFFFFABRRRQAUUUUAfnb/AMFYfgt9u0Xw98TbCDM1iw0rU2Qc+UxLQOfZXLrn/poo7V+Z1f0KfFf4e6f8WPhx4i8I6mo+x6vZyWxfGTGxGUkA9VYKw91FfgF4v8Lah4I8Vav4e1aE2+paXdSWdxGf4ZEYq2PUZHB7iv0Ph/Fe1ouhLeP5MuJkUUUV9UUaPhzX77wp4g03WtMna11LTrmO7tp06xyIwZWH0IFfvx8E/ifY/GT4WeG/GNhtWHVLRZZIlOfJmHyyx/8AAXDL+Ffz7V+jP/BJ/wCN/k3Wv/C7Urj5Zs6tpIc/xABZ4x9QEcAf3ZD3r5fP8L7ah7aK1h+XX/MmSP0qooor86ICiiigAooooAKKKKACiiigAooooA+af2+fgP8A8Lv+A+ovYW3neI/D27VNP2rl5Aq/voR3O9AcDuyJX5M/s9/F+9+BPxe8O+MbTe8djcBby3Q/6+2f5ZY/TJUnGejBT2r9+TyDX4m/t4/AT/hRfx11FbC28nw1r27U9N2rhIwzfvYR/uPnA7KyetfY5FiY1YTwVXZ3t+q/X7y49j9o9C1qx8S6JYavptwl3p1/BHc21xGcrJG6hlYexBBrR718I/8ABLf4+f8ACXfD+/8Ahtqtzv1Tw7m4sN7fNJZO3Kj18t2x9JEA6V93V8xi8PLC15UZdPy6EvQWiiiuUQUUUUAFFFFABRRRQB5r+0J8G9P+PXwn13wdqGyN7uHfZ3LDP2a5XmKQd+G4OOqlh3r8GfE/hzUfB3iLU9C1e2ez1PTriS1uYH6pIjFWH5iv6L6/Mn/gqd+zv/Zmr2PxY0W2xbXxSx1sRrwkwGIZz/vKNhPTKp3avqsgxvsqrw83pLb1/wCCVFn550UUV+hlhRRRQAUUVteEfBmvePtdt9F8OaRea1qtwcR2llCZHPqcDoB3J4HeplKMFeWwGLXc/Cj4J+Nfjbry6T4N0C61icEebMi7YLcH+KSQ4VB9Tz2ya+5f2d/+CVzN9l1r4uX+0cOPDemS8/Secfqsf/ffav0E8I+B9A+H2g2+jeGtIs9F0q3GI7SyiEaA9ycdSe5PJ7mvlcbn1OleGH959+n/AASXI+OP2eP+CYPhXwKLXWPiNcR+MNbXDjTIgV06FvRgcNN/wLavYqetfbmnafa6TZQ2llbRWdrAgjiggQIkajgKqjgAegq307Vwvxb+M3hD4I+Fpde8YavFpdmuRFGTumuXx9yKMcu306dSQOa+Kq4jEY6ouduTey/yRO520kqQRl3YIijLMxwAPU18KftV/wDBSrR/An2zw18L5LfxB4gXMU2tnD2Voeh8vtM49fuDj73Ir5U/ao/b58X/AB+kutD0QzeFfBDEr9ghk/0i9X1uHHUH/nmvy+u7ANfK9fWZfkKjaritX/L/AJ/5FJdzY8XeMNb8eeILzXPEOqXOsatdvvmu7uQu7n6noB0AHAHA4rHoor7OKUFaOxQV9FfsS/tPXH7OHxPjOoTSP4O1lkttWgGSIhn5LhR/eQk5x1UsOuMfOtFZV6MMRTlSqK6YH9HFhfQanZwXlpMlxazossU0TBkkRhlWUjgggg5q1X52/wDBMz9qz+1LOP4ReJ7zN3bIz+H7mVuZIxkvaknuoyyf7O4cbVFfokOlfkmMws8HWdKfy813M2rC0UUVyCCiiigAooooAKKKKACiiigCGaFLiJ4pEWSNwVZGGQwPUEV+Tf7dP7JUnwT8Tt4r8NWrHwRqsxxFGMjTpzyYj6IeSh7cqegLfrVWJ4v8KaV458NaloOuWUeo6TqELQXFvKMhlP8AIg4II5BAI5FJq407H5afsLftcv8ABXxEvhLxRdMfA+qTfLLIcjTZ248wf9M243jt94dCG/WCGeO4iSWJ1kjdQyuhyGB6EHuK/FP9qb9mrV/2cfHrWEvmXfhy+LS6TqbLxLGDzG5HAkTIBHfgjg19Nf8ABP79sX7GbH4W+Nb79wxEOhalcN9w9rV2PY/wE9Pu9NoEp20ZTV9UfoxRRRVkBRRRQAUUUUAFFFFABRRRQA3H5V80fGvw1/wj3i57qNNtrqAMykDgP/GPz5/4FX0v3NcN8XPCZ8UeDrhYk3Xlr+/gwOSQOV/EZ/HFcmJp+0pu26PayfF/VMVFyfuy0fz6/I+ZUlqZZKzlkxUqy186mfrjjc0FkqRZaoLLUiy1VzJwL4lpwlqiJaeJfequQ4F0S07zaoiWl82quTyF3zqPNqn5tHm0XFyFsy00y+9VfNppl96m4+QsmWo2lquZaY0tFy1AsNJUTSVC0tRNLUXNFAmaWoXlqJpaiaSpubKJI8lQPJTHlqB5Khs2jE7n4O68NE+Ielu7bYrhjbP77xhf/HttfWq4NfB0N5JaXMU8TFJYnDqw7EHINfbnhfWo/EWgWGpRY2XMCSYH8JI5H4HI/Cvay+pdOHzPzzirDctWnXXVWfy1X5/gbFFFFeufBhRRRQB81ftFw+X43tJccSWS/mHf/wCtXmsDdK9e/aZtdmqaFcf89IpU/wC+Sp/9mrx6E181iVavI/YcmfPl9N+X5No0ojzV+A1mxHpV6BulZo7qiNKBunNX4jwKzIWq/C1ao8+aNKA1fhbmsyFulXoW4rZHnzRpwtV6FqzIX6VdhfGK2TOCaNOFqvQv0rLierkUlbJnBOJqRSVdilxWVFJVmOWtEzjlE1kk9KlWbHesxJse1TLPWtzlcC8Z+KjeXNVjPUbz570XEoEskvYVc8OjzL+Ruyof5isaSXNbnhIbvtL/AO6P50o6yRNZctJs6Siiiuo8caRk14t+0zeeXoejWuf9bctLj/dXH/s1e0k14B+09Nuv/D8X91J2/MoP6VyYt2oyPdyKHPmFJPpd/gzxuDqK0oOgrNg6itKDoK+cifrlU0IOorQg7VnwdRWhB2roiebUNGD7q1owdRWdB91a0YOoreJ5tQ0IOgrRtxxWdB0FaVv0reJ5lQ0IBzWhABxWfb1owHkVvE82oX4ByK0oV6VnQHkVownpWyPMqF+BKuxRZqnA1XopNtbo82pcJIttUp0q9LLuqlO1DFC5nzL1rOuBzWjMetZ1weawZ6dMzpxWfOK0ZzWdPWMj0qZn3A4rNm71pXHSs2bvWEj0qZn3FZ0/etG4rOn71hI9KmZ09Z89aE9Z89YSPTpmfN0NZtx1NaU3Q1m3HU1zs9Kmdx8Bbv7N8SrSPOPPhkiPv8u7/wBlr6pPWvkD4ST/AGf4l6G2cZmKfmjD+tfX3avbwDvTa8z834ohbGRl3ivzY+ikFLXpnx4h6Vyutfu9Sk7bgG/SuqHSuX8UjZeRN/eXH5H/AOvWc9jqwv8AEsV45c/Wp1lxWYk1TLP71imelKBo+f8ASmNNmqnn01p/encjkJ5JcVUlkprzVWklqGzeMBsr1SmepZZKpyyVm2dkIkMzVRmbrViV6oyvWLZ3wRXmaqMzcGrMz1Smasmd8EVJ261RmPFWpmqlO3WsWd8EU5jVGdutW5W5NUJmrCR6EEVZT1rPmNXJjxVGZuTWLPQpo9n/AGZYd17r8v8AdSFfzLn+le+GvFf2ZrbbpGtXP9+dI8/7q5/9mr2oHk19FhFahE/JM9lzZhV8rfkh1FFFdh4I0dar3t1FYWc9xK2yOJGdmPYAZJqx0rzb49eI/wCwPh/cxo+24v2FqmDzg8t+G0EfiKzqTUIOT6HThaDxNeFGP2mkfM2raq+sateX0n37mZ5WHoWJP9aiSWs5JKnSWvkm76n7yqShFQWyNBJKmSWs9JamWSmmZOJoLLUqy1nrJUqy1SZi4GgslPEtUFlqRZaq5m4F4S08S1REtOEtXchwLolpfNNU/No82i5PIXfNPvSGaqfm0ebRcOQtGWmmX3qsZaaZaLj5CwZaY0vvVcy0xpam5agTtLUTS1C0tRNLSuaKBM8te8fs++FTa6Xc65OmJLo+VBkdI1PJ/Fh/47Xh/hzRbjxNrtnpluP3tzIEzjO0dWY+wGT+FfYuladDpGnW1lbrsgt41jRfYDFejgafNJzeyPkOJMX7KksNF6y39F/m/wAi7RRRXtn5wFFFFABRRRQAUUUUAFFFFABRRRQAUUVn61rNj4c0m81TU7uKx06ziae4uZ2CpEijLMSegAFAGN8RviHoXwq8Gal4n8R3i2WlWMZd3PLOeiog/iZjgAdya/F79oj49a5+0N8RLrxDqrNBZJmHTtOVspaQZ4UerHqzdz6AADuf2xv2q779orxh9k055bTwTpcjDT7RsqZ26G4kH94joD91TjqWz6f+wL+yAfiDqVt8RfGNlnwzZy7tMsZ141CZT/rGB6xIR06Mwx0BBl66FrQ9b/4J9/sif8IXp9t8TPGFljXryLdpFjOvNnCw/wBcwPSRweB/Cp9Wwv3PSAYpaaViW7hRRRTEFFFFABRRRQAUUUUAFFFFACYzXD/GX4r6R8FfhvrXjDW5Ntnp0JdYQcPcSniOJf8AaZiB7ZyeAa7fPFfkP/wUh/aZPxZ+Iw8D6HdeZ4W8NTMkrxtlLu+GVd/dU5RffeeQRXpZbg3ja6h9lav0Glc+XfiX8Q9Y+K/jvWvFmuz/AGjU9TuGnlI+6g6KijsqqAoHYKKpeGPGviDwTfi+8Pa5qOh3g6XGnXTwP+aEGsWiv1ZUoKHIlp2ND6m+Hn/BSX41eBzFHe6xZ+LLNMDydbtQz4/66R7HJ92Jr6e+Hn/BW7wvqXlQeNPB2o6JKcK11pcy3cWf7xVtjKPYbjX5d0V5lbKMHW1cLPy0/LQVkfvB8Pf2u/hD8T/LTQ/HWl/apMBbO/kNnOT6BJQpY/7ua9fSRZFDIwZSMgg5Br+cEHFd98P/AI//ABG+FjR/8Ir4z1jR4UORaxXTNb/jE2UP4rXg1+G+tGf3/wCaFyn9AeeKB9a/Jj4ef8FW/iX4d8qHxVo2keLbdcbpVU2Vy3/Akyn/AJDr6c+Hn/BUv4TeKvKh8Qwat4Oum4Z7q3+024Ps8WW/EoK8Gtk+No7wuvLX/gk2PssmiuN8C/GHwR8TIBJ4W8V6RruRuMdleI8iD/aTO5fxArss147jKLtJWYgPWvOfi78AvAnx00n7B4x8PWuqFVKw3YXy7q3/AOucq4ZeecZwe4NejdaOaITlCSlB2aA/Kb4+/wDBLXxX4P8AtOq/De+Pi7Sly/8AZd0Viv4l9FPCS8em09gpr4j1rQ9R8N6pcabq1hc6ZqFu5Sa0u4miljb0ZWAIP1r+jUYNeZ/GP9nXwB8eNLNp4w8PW99Oq7YdRiHlXcH+5KvzAZ52nKnuDX1mD4gqU7RxC5l3W/8AwSlI/Amivt34+/8ABL7xn4F+06p8Pbo+M9GXL/YJAseoRL6AcLLj1XDHslfFmqaTe6HqE9hqNnPYX1u5jmtrmNo5I2HUMrAEH2NfaYfGUcVG9GV/z+4u9zV8A+CdU+I/jTRfC+jQ+fqeq3UdpAnYMxxuY9lAySewBNfvp8Jvhxpnwh+HOgeENHXFjpVqsAfGDK/V5G/2ncsx92NfAX/BKj4A/aLzVvivq1t8kG/TdF8xerkfv5h9ARGD/tSDtX6WGvhs+xntqyoRekd/X/gf5kyYtFFFfLkBRRRQAUUUUAFFFFACYzXj/wC1d8b4PgB8E9e8Ub0GqlPselxPz5l3ICI+O4XDOR6Ia9f9q/IP/gpf8fP+Fm/GJfB+mXPmaB4S3W7bG+WW9bHnN77MCMZ6FXx96vVyvB/XMTGD+Fav0Glc+Y/Avg/Wvi78RdJ8PafvvNa12+WESSEsS7tlpHPXAG5mPoCa/fH4aeAdM+F3gLQfCmjx+Xp2lWiWsZxgvgfM7f7TNlj7sa+Av+CU/wAA9z6v8V9Vtvu79M0XzF7/APLeYfpGCPWQV+kvX6V6Oe4tVaqoQ+GH5/8AAHJi0UUV8ySFFFFABRRRQAUUUUAFFFFABRRSE4GaAPkf/gpR8bf+FXfAebw9Y3Hla14tdtPjCnDJagA3DfQqVj/7a+1fjrX0T+3d8b/+F2/tA6zPZ3HnaBomdJ07acqyxsfMkHY75C5B7rt9K+dq/U8owv1TDRuvelq/n/wDRKyCiiivaGAGTiv3C/Ye+C//AApP9nzw/p91B5Otaov9rakGGGEsoBVD6FIwiEeqn1r8uf2Ifgp/wu79oHQdPuoPO0PS2/tXU9wyphiIIjPs7lEI9GY9q/cVRgYr4fiLFaxw0fV/oTIdRRRXxRAUUUUAFFFFABRRRQAUUUUAFFFFABRRRQAUUUUAFFFFABRRRQAUUUUAFFFFACGvym/4KpfBI+FviTpfxEsLfbp/iJPs18UHCXkSgAn03xgfUxue9fqz3ryX9qP4Mw/Hn4JeI/ChRDqMkP2nTZH48u7j+aI57AnKE/3XavTy3FfVMTGo9no/R/5bjWjPwXoqa8tJrC7mtbmJ4LiF2jkikGGRgcEEdiDUNfrSNArq/hV8RNR+E/xG8PeL9KYi90i8S5VM4Eig4eMn0ZSyn2Y1ylFROKqQcJbMD+iXwV4t07x74T0jxHpM3n6ZqlrHeW8nco6hhn0IzgjsQRW7XwD/AMEqvjr/AG/4P1b4Y6ncbr3RSb/TA7ctau37xB/uSNn/ALa+1ff3WvyHGYZ4WvKk+m3p0M3oLRRRXGIKKKKACiiigAooooAKKKKAE7183ft4fAH/AIXt8D9QWwt/O8S6EG1LTNoy8hVf3sI/30BwO7KnpX0jigjIxWtGrKhUjUhugP5/fgN8W9R+BfxX8P8AjHT9zNp9wPtNupx9ot2+WWM/7yk4z0OD2r97fC/iTT/GPhzTNd0q4W60zUraO7tp06PG6hlP5Gvxw/4KC/s/n4J/HC7vtOtvJ8M+Ji+o2OxcJFIT+/hH+6x3ADosijtX0/8A8Er/ANoP+3PDmofCvWLnN5pQa+0gyNy9szfvYh/uO24D0duy19lm9GONw0MbR6LX0/4DLequfoNRRRXxBAUUUUAFFFFABRRRQAhOMVzPxH8B6T8TvA+t+FdbhE+marbPbTL3XI4dfRlOGB7EA102M0URk4tSjugP57Pi18NNW+D/AMRdd8Ia0m2+0u5aEuBhZk6pIv8AsupVh7GuQr9Sv+CpH7O//CUeELT4oaNbbtU0NRbaqsa8y2Zb5JD6mN25/wBlyTwtflqBk4FfrOXYxYzDxqPfZ+poncKsWNjc6neQ2lnby3V1M4jighQu7sTgBVHJJ9BX0z+zx/wT9+Inxv8As2qajAfBvhaTDf2hqUR86dPWGDhmyOjNtU9ielfpt8Bf2Sfh1+z1Zo3h3SFutbK7Ztc1DEt2+eu1sYjU/wB1AAe+etcmNzrD4W8Ye9Lsv1YN2Pgf9nj/AIJieLPHn2bV/iNPL4O0RsONOQBtRmX0IOVh/wCBZYd0HWv0k+E3wP8ABPwP0IaV4O0C20mEgedOo33FwR/FJKcsx+pwOwArv8eooyBXweLzGvjHeo9Oy2IbuHbrRkVz3jTxxoPw58O3eveJNUttG0i1XdLdXUm1R6Ad2Y9AoySeADX5fftWf8FJNe+JH2zw18N2ufDfhlsxTaqTsvr1eh2kf6lD6D5iOpGStTgsvrY2Vqa06vogSufVf7VP/BQPwp8Clu9A8NeR4q8bJlGt45M2ti3/AE3derA/8s1OeCCV4z+UnxS+Lniz4zeKJ/EHi/WJ9W1GThfMOI4UzkJGg+VFHoB7nJJNcgzF2LMSzHkk96Sv0fA5ZQwUfdV5dX1/4BaVgooor1hhRRRQAUUUUAfQ/wCwN8OJfiR+1B4RjAf7Jo0p1q5dCRtWDDJ+BlMSn/er9uiK/Pn/AIJKfDH+z/CXi7x9cw4l1G5TS7N2HIiiG+Uj2ZnQfWKv0HNfmOeV1WxbS2irf5kPcWiiivAJCiiigAooooAKKKKACiiigAooooA4P4zfCHw/8cPAV/4W8RW5ltrgbobhAPNtZgDsljPZhn6EEg8E1+L/AMa/g14i+AnxAvPDOvRFJ4T5lreRgiO6hJOyWM+hx06ggg8iv3crx79pf9nPQ/2jPAMuj36ra6xbBpdL1QLl7aXHQ9yjYAZe/B6gES1cpOx4X+wj+2SvxM0+2+H/AIzvQPFtpHtsL+ZudSiUfdYnrMoH/AgM9Qc/atfgh4x8H+J/gr4/udH1WK40XxFpFwGV42KsrKQySxuOoPDKw9jX6kfsWftfWvx68Pp4f8QTxW3jzT4v3qcKuoRj/ltGP7w/jUdOo4OFE+gNdT6noooqiQooooAKKKKACiiigApCMgj1paKAPk/4v+ET4Q8XzeUm2xvMzwEDhcn5l/A/oRXErJX1V8X/AAT/AMJp4TlSBd2o2uZ7bHUkDlP+BDj64r5L8wqSDwRwQa+bxdL2VS62Z+vZFjVjcKlJ+/HR/o/mXllqQS+9UFlqQS1yXPoHAvCWniX3qiJacJfei5m4F0S07zaoiWl82ncXIXfNo82qfm0nm0XFyFwy00y+9VfNppl96Lj5C0ZajMvvVcy0wy0rlqBYMtRtJ71A0tRtLU3NFAmaWonlqFpaiaSi5qoEry1C8lRtJULy+9ZtmygPeSvpb9mXxX/anhq70aV8zadJvjBP/LNyT+jbvzFfL7y12Hwe8af8IZ48sLqR9lnOfstxk8BWI5P0IU/hXVha3s6qvseNneBeMwM4xXvLVeq/zR9uUU1SHUH1p1fVn4aFFFFAHi/7TFkX0DSbsD/VXJjJ9NyE/wDsteBQtyK+o/jrpp1D4cagyjL27RzAfRgD+hNfK8TV8/jlatfuj9U4bqe0wPL/ACtr9f1NOFsirsLVmwP0q7E2DXGj6CaNSJ+hq9C9ZcL9quwvWyZ580akTc1ehesuJ81chkrZM4ZxNWF8VciesuKSrkUlapnDOJqRSVbjkrLjkq1HL71omcU4mrHLirCS1lpLU6S1qmcsoGos1PE1ZyzU8T8VdzFwL/nUxpqqef8AWmGai4uQsvLXU+Djmynb1k/oK4h5veu08DNv02U/9NT/AOgrWlN+8cmNjakdNRRRXWeAIeor53/aaJGuaJ6eQ/8A6EK+h818/ftPptv9AfH3kmH5FP8AGuHGfwX8vzPouH3/AMKNP5/keOQHkVowHgVlwmtKBq+fR+sVEaUB6VowN0rLgb3rRhat4nm1EakB4rQgPTmsu3atCBq6EebURqQmtG2PSsuBulXoHwa2R5tRGtA2CK0IG6VlQv0q/DJ0rZHnVEa0L1oQScVjwyVdhlxWyZ5843NiKXFWUn4rJjmqdZvetUzhlC5oNPxVaWXNQGb3qKSahsIwCaSs6Z85qWabNU5pKybO2ESvO3Ws+duatTPVCZ6xkehTRUuTWdMetXLh8mqEzViz0aaKU55PNZ854NXJ261nztWEj0qaKU7dazpzyauzGs+duvNYSPSpopTHg1nTnk1fnbg81mzHk1gz0qaNz4aMf+FiaBgf8vSfzr7JX7or46+FCeb8SdBH/TfP5KTX2MOlezl/8N+p+d8Vf71Bf3f1YtFFFeqfFDa5jxodpsz67h/Kun/irlPHr7Y7P/eb+lZz+FnVhNa0UYSS1IJqzVmx3qQTVyXPoXA0PO96QzVS8/600z0XFyFp5qgklqBpveoXlqWzRQJJJaqyyUkktVZZazbOmMBJZKpyvT5ZKqSyVm2dkIkcr9aozP1qaaSqUz5rJs7YRIZX6mqMz1YmeqMrZNYtnfBEEzYFUJmzVmd+tUZW61kzvgivO1UJWqzM+apTN1rGR3wR9Ofs8WJtfh+sxH/H1cyy59cYT/2SvTx2rlPhZp39lfD/AEOAjaxtlkI9C/zH9WrqzX1NGPLTivI/EcfU9riqs11k/wAx1JR2ozWxwCZ4z3r5U/aR8XDWPGcelQybrfTE2tg8eY+C35DaPqDX0f408TQeD/DGo6vcEbLaIsFJxvboq/ixA/GvhG/1OfVdQuby4kMk9xI0sjn+JmOSfzNePmFbliqa6n3vCeBdavLFSWkdF6v/ACX5lhJKnSSs5JamSWvBTP1OUDQSWpllrPWWpVk96q5g4GgstSrLWestSLLV3MnA0Fl96eJaoLL71IJaLmTgXhLThLVES04S1VyeQuiWl801S8yl82i5PIXfNPvSGaqfm0ebRcOQtGWmmX3qsZaaZaLj5CyZaY0vvVcy1GZaLlqBYaWo2lqBpa2PBfhu48Z+JLPSrfIEr5lkA/1cY5Zvy/XAoinJ2RNSUaNN1JuyWrPav2dfBphtJ/EVymJJ8wW2R0QH5m/EjH/AT617b0yMVV0zT4NIsLeytkEdvbosaKOygYFW6+po01Sgoo/EcfipY3ESrS67eS6DqKKK2OAKKKKACiiigAooooAKKKKACiikJxQBFNMltE8srqkSAszscBQOpJr8rv26f2xn+L+qzeCPCF2y+C7GXFzdRHH9pzKeuf8AnkpHyj+Ijd/dx2f7ev7Z41yS++GngS+B01CYda1a2f8A4+COGt42H8A6Mw+990fLnd84/su/s0a1+0f44WxtxJZeHbJlk1XVQvEKE8ImeDI2CAO3JPAqG+iLS6s6z9jL9ky8/aD8VDVdYiltvAulyj7ZOMqbyQYIt4z78FmH3QexIr9edK0y10XTbXT7C2is7G1iWGC3hQKkaKMKqgcAAADFZfgfwVo3w78Lad4d8P2KadpGnxCKC3jHAHck9SxOSSeSSSetdDVJWJbuFFFFMQUUUUAFFFFABRRRQAUUUUAFFFYnizxTpvgnw1qevaxdJY6Xptu91czyHhEUEk+544HUnimk27ID53/b4/aWHwC+E8lhpN0I/GPiJXtdP2N89tHjEtx7bQQF/wBpgedpr8YGYuxZiSxOST3r0/8AaP8Ajjqf7QfxY1fxZfb4raRvI0+zY5FraqT5cf15LNjqzMe9eX1+p5VgVg6CT+J6v/L5GiVgooor2RhRRRQAUUUUAFFFFAEttdTWU6TW8zwTRnckkbFWU+oI6V7d8Pf22fjP8NfKj03xxf31omB9k1gi9jK/3QZQzKP90ivDKKwqUKVZWqRTXmrgfof8PP8Agrlqlt5UHjfwPa3q8B7zQ7hoWHv5Um4E/wDAxX078PP+ChvwS+IHlRN4nbw1eyY/0bX4DbY+so3RD/vuvxTorxK2Q4OrrFOL8n/ncVkf0YaH4i0rxNp8d9pGpWmqWMn3LmynWaNvoykg1pY9K/nX8L+NfEHgm/F94e1zUdDvBjE+nXTwP+aEGvoz4ef8FJfjV4H8qK91ez8WWaYHk63ahnx/10jKOT7sTXgVuHa0daUk/XQnlP2b615Z8aP2Z/h58fLBofFvh+G4vVXbDqtt+5vIfTbKOSB/dbK+1fKnw7/4K2+F9S8qDxn4O1HRJThWudKmW7iz6lW2Mo9huNfc/hXxHaeMfDema5ppm+wajbpdQG4haKQxuoZSUYAqcEcEV4VXDYnASTmnF9H/AMMLYz/ht8PtJ+FngbRfCehxtDpWlWy20IfBdscl2IABZmJYnHJY11AOTRRjFcDbk3KW7ELRRRQAUUUUAFFFFABRRSHigDxP9rz47Q/s+/BLWfEKSqut3K/YdJibBLXUgO1sdwgDOfUJjvX4q/DrwNrXxk+JOj+GtN33Wsa3eiLzZCWILHLyuepCjc7H0Br6B/4KKftBf8Lj+NEuh6bc+b4Z8Kl7G3KNlJrnI8+X3+ZQgPpHkfer6B/4JV/s/mx03U/ivq9sRNdh9O0USL0iB/fzD6sPLB/2ZB0Nfd4WKynL3Xl8cv6S/Vl7I+7Phr4B0v4XeBtD8J6NF5Wm6VapbRZHL4HzO3+0zZYnuWNdQDk0UYxXwkpOTcpbsgWiiigAooooAKKKKACiiigAooooAb618/ftxfHAfA74Ba1f2lx5OvaqP7L0wqcMssgO6QemxA7A/wB4KO9fQRr8cf8AgpH8df8Ahavxyl8PafceboPhIPYRhWysl0SPtD/gwWP/ALZ5716+U4T63iYp/CtWNK58lk5JJ60UUV+rbGgUUV6T+zr8Ibr45/GPw14Ptw6wXlwHvZk/5Y2yfNM+ex2ggZ6sVHes6s40qbqS2WoH6Y/8EyPgl/wrr4Jv4tv7fy9Z8WyC5UsPmSzTIhH/AALLye4dfSvsjAqlpWmWuh6XaadZQpa2VpCkEEEYwscagKqgegAAq7mvx7FV5YmtKrLqzIWiiiucAooooAKKKKACiiigAooooAKKKKACiiigAooooAKKKKACiiigAooooAKKKKACkpaKAPx1/wCClPwN/wCFX/HKTxLYW/l6F4tVr5Sq4VLsEC4T8SVk/wC2h9K+Rq/cb9tb4GD47/AbW9LtYPO17TR/aelYGWM8YOYx/voXTHTLKe1fh0ylWKkYI4INfpuSYv6zhlCT96Oj/Q0TEooor6AZ6D8A/i3e/A/4t+HPGVlvcafcg3MCHHn27fLLH6coWxnocHtX74aDrdj4m0TT9Y0y4S706/t47q2njPyyRuoZWHsQQa/nOr9Wf+CW3x3HjL4c33w61S436p4bPn2O9vmksnboPXy5CR7CRAOlfIcQYT2kFiYrWOj9P+A/zJkj7qooor4EgKKKKACiiigAooooAKKKKACiiigDwf8AbK+Akf7QnwT1bRbeJW8Q2AOoaQ/f7QgP7vPpIpZPTJB/hr8ZPhh8QdZ+C/xM0XxVpe6DVdGuxIYXyu8A7ZIn7gMpZD7E1/QlivyF/wCCln7PH/Cr/iuvjXSbby/Dvip3mkCr8sF8OZV9t+fMHqS+OFr63IsWnzYOrtLb9V8yk+h+qnw68eaT8TvBGieKtElE+marbJcwt3XI5RvRlOVI7EEV03evzL/4JY/tD/2dql/8J9ZucW94Xv8ARGkb7soGZoB/vKN4HTKv3av00HSvAx2EeDxEqT26egmrC0UUVwiCiiigAooooAKKKKAM/WdHsvEOkXul6jbpd2F5C9vcW8oyskbqVZSPQgkV87/A79gP4YfBTVH1hbB/E+tiZpLe81lVlW1XcSojjxtDAY+cgtkZBGcV9L9aCQa2p16lOEoQk0nuABdowKWiqGravZaDptzqOpXkGn2NtGZZ7q5kEccSAZLMxwAB6msUr6IC7mvnr9pv9tDwR+zfYSWtxONe8Wum6DQbOQbxkcNM3IiX6gseynkj5d/as/4KbPP9s8MfCGQxx8xXHiiVMMexFsjDj/rowz/dA4avzu1HUrvWL+4vb65mvby4cyzXFxIXkkcnJZmPJJPc19bl+RSqWqYnRdur9exSXc9G+O37Rvjb9ofxGdT8VakXto2JtNKtspaWinsiZ6+rHLHueleYUUV95SpQoxUKaskWFFFFaAFFFbWq+C9c0Pw9pOuahps9lperNILC4nXYLkR7d7IDyygso3YxnIByDhNpWTAxaKKKYBSohkdVUEsTgAUle3fsY/DD/hbH7SPg3R5YvN0+2uxqV6CMr5MH7whvZiqp/wADrGtUVGlKpLZK4H7Cfsz/AAxX4QfArwb4WaIRXVnYI92uP+XmTMk3/j7sPoBXp+OKF4GKdX41Uk6k3OW7dzIKKKKkAooooAKKKKACiiigAooooAKKKKACiiigD58/a4/ZV0z9o3wh5tusVh4z06MnTtQYYEg6+RKR1Qnoeqk5HVgfyOdfFPwa8fkH7X4c8VaHdf7ksEqn8iD+IYHuDX76V8wftlfsgWP7QWgNrmhxw2XjuwixBMcKl9GOfIlPr/dY9DweDxLRSZrfsiftY6X+0b4WFtevDp/jXT4h9v04HAmXp58QPVCcZHVScHgqT9E1+B2h654p+DHj+K+sZLrw94n0W5KkMpSSGRSQyOp6g8gqeCCQeDX68fsqftT6L+0j4TB/dad4ssYwNS0rd+HnRZ5MZP4qTg9iwmDR7zRRRVEhRRRQAUUUUAFFFFADD196+Wfj14Fbwv4jOqW0eNP1Fi/yjhJurL+P3h+PpX1P0Fc9428J2vjPw7d6XcgYlXMcmMmNxyrD6H9MjvXLiKXtqbXXoezlOPeX4lVPsvR+n/APikS1IJabrOmXXh/VrnTr2MxXNvIY3U+o7j1B6g+hqqJa+W1i7M/b48tSCnDVMviWnCX3qiJacJfei4chdEtO82qPm0vmUXJ5C75tHm1T82k8yquHIXDLTTL71V82mmX3qbhyFoy0wy1WMvvTTLSuWoFhpajaT3qAy+9RtLRctQJ2lqJpahaWomlqLmqgTPLULy1E0nvULS1NzZQJXkxUDy1G8lQvJUtmyjc+2fgJ47HjfwLbiaTfqFhi2uMnlsD5X/Fe/qDXpfGTXw38C/iOfAHjiB7iXZpd9i3usnhQT8r/APAT+havuNGEihhyCK+rwdf21JX3WjPwriLLXl2MfKvcnqv1Xyf4WJKKKK9A+XMnxNpY1zw/qWnnH+k28kQz2JUgGvidAY3ZGBVlOCD1FfdcnSvjj4n6KfDvj/WLXbhGmM8fptf5hj6Zx+FeRj4aRmfe8KVvfqUH1s18tH+ZjwvV6J8gGsqJ6uwyV46Z97OJqQv0q7E/Q1lRPirsMlbJnDOJqwydKuRyd6yopMVcilrZM4pxNWKSrcclZMcmPpVuKX3rRM4pxNWOWrMctZccuasJNWiZySgaiTVOk1ZaTVMs1Wmc8oGms1OE3FZwm96eJuOtVcydMv8Ane9NM1UvP96aZuvNFw9mW2m967r4eSb9NuR6S/8Asorzdpq7n4YXG8X8RPQow/XP9K1ov3kcOPp/7PJ9rfmd5RRRXonyYnevEP2oLPdpOiXWP9VO8ef95Qf/AGSvbq8x/aF0v+0Ph1cTgZazninAH12H9HrlxMealJHsZPU9lj6UvO336fqfMcB4FaNu3SsmBq0Ld+a+aR+zVEasLVoQN0rLher0D1tFnnVEa0D4IrQgfFZEL9K0IH4FbJnnVImtA9X4X6VkwydKvQyVumedOJrwScCr0MmKxopcVeilzWyZwTia8UvTmrcc1ZEcuKtRzVomcUoGsk2KlFxWUk+O9SCfitLnO6Zom44qJ5s96qGfio2n96LgqZYkmqpLLTHmqrJNn6VDZvGATSZ+lUp5OKfLLiqM0uc1k2dsIEUz1RnfrU80lUJpOtYtnfCJBO9Z9w/WrM0mM1nzP1rFs9GnErTt1rPmarU71QmbrWEmejTRVuGrOmPWrdw+az52rFno00dx8CrU3XxQ0tsZWFZJT/37YD9SK+th0r5n/Zm083PjDUb3GUtrXZ9Gdhj9FavpcdK93Aq1K/dn5dxPU58dy/ypL9f1HUUUV6R8mIelcV8RpdjWC56+Yf8A0Gu1bpXnPxLucapbRZ+7Du/Mn/CsartBnoYCPNiI/P8AIwFmqQTVmrNTxN7159z6t0zQ873pDNVHz/ekM3vRcXsy401QvNVZpqjealctQJnmqvJLUbze9V3lzUNm8YD5ZaqSyUSS1Ull96hs6owElkqpK/506STuaqSyVk2dkIjJpKpSvgVJJJ3qnNJ1rJs7YRIZnqnM+OKmkeqU0lYtndCJBK/Wm6bYvq2rWdjHw9xMkK/VmA/rUcr12/wK0U618RrJyMxWSPcv+A2r/wCPMD+FFKPtKij3Hiqqw2GnVf2U2fVtpClvbxRIu1EUKo9ABgVPSYAFKOlfWn4U3d3GkZowM0uccVzHxB8ZW3gLwlfa1c4IgT93GTgySHhVH1OPoMntUuXKnJ7IulTlWnGnBXbdl6s8H/ao+IH2nUbbwtay5jt8XF3tP8ZHyIfoDu/EeleApJUOq61c65ql1qF5IZbq5laWRj3YnJqNJa+Mr1nWqObP6IyvL45dhIUFut/N9TRSWplkrOWSpllxWKZ3uJoLLUqy1nrLUqyVSZi4GgstSLLWestSLLVXMnA0BL704S1REtPEtXczcC8JacJaoiWnCWi5PIXfNpfOql5lL5tFyeQueaaPOzVPzaPNp3DkLRlpDLVUy00y0rj5CyZaaZarGX3phlouWoFkyV9R/APwB/wjHh7+1ryPbqOoqGAYcxQ9VX2J+8fw9K8b+Bvw7bxz4kW6uo86RYMHmyOJH6rH/U+31FfXaptHt0r2cBQv+9l8j854nzJL/YqT85fov1Y+iiivbPzkKKKKACiiigAooooAKKKKACiiigAr4C/bw/bVGixX/wANfAN/nUGDQazq9u//AB7jo1vEw/j7Mw+790fNnbsftzfttL4FhvPh94DvQ3iORTFqerQNn7Ap4MUZH/LY9z/B/vfd+B/gz8G/Evx58d2vhzw9AZrmY+Zc3kufKtYs/NLI3YDP1JIA5NQ30RaXVl79n/4CeIv2hfHkHh/RIzFbJiW/1KRSYrOHPLt6seir1Y+gBI/Zn4S/Cjw/8F/A9h4W8N2gt7C2GXkbBluJT96WRv4mbH4cAYAAGZ8C/gb4d+AXgW28OeH4MniS8v5FAmvZscyOf0C9AOPc+k00rCbuFFFFUSFFFFABRRRQAUUUUAFFFFABRRRQAmMCvzO/4Kh/tNfbr2L4R+H7v/R4Cl1r0sTcPJw0Vv8AReHYepTupFfox4wbWB4V1j/hHhbHXvskv9ni8JEP2jYfL34527sZ9q/n2+IFp4hsfHGuw+LI7mPxMt7KdRW8/wBb9oLEuW9SSSc9DnIr6bIMLTrV3Um/h2Xn3+RUUc/RRRX6OWFeiXX7PvxAh8HWXiy18NXmr+GbyLzYtV0lftcKjowkMeTEVIIIcKQRXndfS/7FP7XN9+zf4z/s/VZJbvwJq0qjULQZY2z8AXMY/vAYDAfeUeoXHJipVoU3Ogk2unf08wZ80spUkEEEdjSV+8HjX9nf4QftAaTBq2q+FtH1qO/hWeHWLFfJmlRhlXE8RVmGDkZJHtXyp8UP+CSWkXpmufAHjC406Q5K2GuRCaMn0E0YDKPqjH3rxKGf4efu1U4vz1X9fIVz8yqK98+J37DPxl+Fnmy33hC41jT48n7foR+2RkDqxVPnUe7KK8GngktpXimjaKRCVZHGCpHUEV79KvSrLmpyTXkMZRRRW4BRRRQAUUUUAFFFanhbwzqXjTxHpug6NavfapqNwlrbW8Y5eRyAB7cnr2qZSUVzMD6I/YK/ZoPx++LMV7q1qZPB3h5ku9R3j5LmTOYrf33EEt/sqw4JFftHGixqFUBVAwAOgry79m34Gab+zz8JtH8J2GyW7RfP1G8RcfarpgPMf6cBVz0VVFeqA1+VZpjnja7kvhWi/wA/mZt3FoooryRBRRRQAUUUUAFFFFACZ4r50/bm/aCX4BfBG/nsbnyvFGt7tO0oKcOjMP3kw/65qcg/3ig719DTSpDG0kjBEQFmZjgADua/EL9tr9oN/wBoH42ahe2U5k8M6RnT9IQH5WiU/NN9ZGy2eu3YD0r2sowX1zELmXux1f6L5jSuedfBT4Vap8cfiloPg/TN32jU7kLNcY3CCEfNLKfZVDH3IA71+9XgzwlpngTwnpHh3R4BbaXpdslrbRD+FEUAZPcnGSe5JNfGP/BL/wDZ3/4QrwFdfEnWLXZrHiJPJ08SD5obENncPTzHAP8AuohHWvuvPNdGd436xW9lB+7D8+v+Q2xaKKK+dJCiiigAooooAKKKKACiiigAooooA8Z/a0+N0XwD+B2veJUlVdWkj+xaWjdXu5AQhx32gM5Hohr8Jri4lu7iWeaRpZpWLvI5yzMTkkk9TX2L/wAFNfjx/wALI+MSeDNNuPM0PwkGgk2N8st62POPvswsfPQq/rXxtX6ZkmE+rYdTkvenr8uhokFFFFfQjCv1J/4JVfAw+HfBOrfEzUrfbfa6xsdNLrytpG37xx/vyLj/ALZA96/Ob4Q/DbUfi/8AEvw74O0sH7Xq12kHmbciKPrJIR6IgZj7LX77+DfC2neB/CukeHtIgFtpml20dnbRD+FEUKM+p45Pc5NfJcQYv2dNYeL1lv6f8FkyZuUUUV+fkBRRRQAUUUUAFFFFABRRRQAUUUUAFFFFABRRRQAUUUUAFFFFABRRRQAUUUUAFFFFABRRRQA3qK/Ff/goF8CT8F/j1qF1Y2/leHfEu7VLEquER2b9/EO3yucgDorpX7UY/Ovm/wDby+A//C8fgNqa2Nv53iPQN2qabtXLuUU+bCO53pnA7sqelezlGL+qYlcz92Wj/RlJ2PxOooIwcUV+qFhXpf7OfxivPgP8YfDvi+2Lvb2k4jvYEP8Ar7V/llT67SSM9GCntXmlFZ1YRrU3CaunoB/Rnomr2fiHR7HVdOuEurC9gS4t7iM5WSN1DKw9iCDV/AzXwx/wS6+Pf/Ca/Di9+HeqXO/V/DX72x3t80ti7dB6+W52+weMdq+56/IMVh5YWtKjLp+XQzegtFFFcogooooAKKKKACiiigAooooASvMP2jPgvYfH74R674PvNkc9zF5tjcuM/Z7pOYpPXGeDjqrMO9en55pM8+1VCbpzU4uzWoH88cMviH4Q/EFZF87RvE/h3UOh4eC4hfofXDL9DX7qfs9/GXTvj38J9D8Y6fsje7i2Xlqpz9muV4ljPfhuRnqpU96+EP8AgqZ+zp/Zer2fxZ0S1xa3xSy1tI14SYDEU59mUbCemVTu1ed/8E2P2jT8Kvik3gvWLry/DfimRIkaRsJbX3SJ/YP/AKs+5Qnha+5xsI5pgY4qmvej/TX6ot6q5+vtFIOaWvhCAooooAKKKKACiiigAooooA8l/aA/aU8F/s5eGxqXii+JvZ1b7FpNvhrq7Yf3V7KO7tgD1zgH8j/2lv2xfHH7SepPDqNwdG8LRybrbQLOQ+SMdGlbgyv7ngfwhcmv1N/bG/ZqtP2k/hbcadEscXinTA11o12+BiXHzQseySAAH0IVuduK/ETVtJvNB1S803UbaSzv7OZ4Li3mUq8UikqysD0IIIr7jIKOFnFzavUXfp2sXEqUUUV9qUFFFFABWp4Y8Lav401200bQdNudW1W7fy4LS0iMkkh9gPzJ7Dk17F+zZ+x745/aS1NJNLtjpHhiOTbc6/eofIXHVYxwZX/2V4HG4rkV+tf7Pv7Lvgb9nHQxa+G9PEuqzIFvNauwHurk9wWx8qZ6IuBwM5PJ8DMM4o4O8Ie9Pt29RN2PmH9lf/gmdpnhX7H4m+K6w6xq4xLD4dRg9pbnqPPYcSsP7o+TrneDx8vf8FGPiPF43/aO1HSLAoukeFraPRraKIARq6jdLhRwCHcp9IxX68/EzxrZ/Dj4feIfFF+R9l0iwmvXXON+xCwUe5IAHuRX8+ev63d+Jdd1HV7+Uz31/cSXVxKeryOxZj+JJry8mqVsdiJYqu720XZX7f11Ba6lCiiivsxhX6Tf8Ej/AIYbLbxp8QbmHmRk0WykI7DEs/5kwfka/NkDJxX7u/sh/DD/AIVJ+zv4L0CSPyb42a3t6CMN58x81w3uu/Z9FFfNZ/iPZYb2a3k7fLdilsezUUUV+bmY36UvWkLBVJPAHevij9qn/go94c+Ff2zw58PzbeKvFa5jlvQ26xsW75YH964/uqdoPVsgrXRh8LVxU+SlG7/rcNz7XGKUfSvyb/Yz/bq8RaH8Y7uy+JPiGfVNC8V3Cia9vZPlsLo/LHIo+6kR4RlAAA2ngKc/rErblyOQa2xuBqYGooVOuzKasPooorhJCiiigAooooAKKKKACiiigAooooA+T/20v2NbT466VL4n8MwRWfjyzi6cImpxqOI3PQOBwrn/AHTxgr+X/hTxX4p+C3j2HVNLmutB8SaRcFWV1KPG6nDxyIeoPKspHPINfvhXyT+2h+xfafHHT5/FXhSCGy8d20fzqMJHqaKOEc9BIAMK5/3W4wVlopM9B/ZZ/am0H9pHwoJIzHp3iuyQf2lpG7lT082LPLRk/ipOD2J91r8DvC/ijxT8FvHsOp6ZNdeH/EukXBRldSjxupw8ciHqDyGUjB5Br9df2Vv2rtB/aQ8NBSYtL8XWUYOoaSW69vOhzy0ZP4qTg9iwmDR75RRRVEhRRRQAUUUUAFJS0UAeHftFfDU61pn/AAkenxZvrNcXKIOZIh3+q/yz6CvmMS1+hDoJEKOAVYYI9a+QPjv8MT4E1039jERot85KBRxBJ1Mf06ke2R2rw8fh/wDl9H5/5n6Zwvmqf+w1nr9l/p/keciWnCWqIlHrThL714lz9J5C6JaXzapebS+ZRcnkLvm0ebVLzKPMouHIXDLTTLVXzaaZfei4+QtGWmmWqplHrTTLU3KUCyZajMtVzNTGl96LlqBO0o9ajaWoGlqNpai5ooEzSVE0tQtLUTS1LZsoEry1C8tRNJULy1LZsoEjyY5zX2b+zN8UB408JjSb2Xdqulqsbbj80sXRH9yPun6A96+KHkroPh34+vPh34vstbtMsIW2zRA4E0R+8h/Dp6EA9q7MJifq9VN7Pc8HPsoWaYOUI/GtY+vb57H6Qc+lHBFZPhzxBZ+KdFtNV0+YTWl1GJY2XuD2PoR0I7EGtbvX2aaauj+dZRlCTjJWaBjjNfPn7Tnh4xXmla5GvySKbWZh6jLJ+YL/AJV9B1yXxR8Lnxd4I1OxRd1x5fmQevmLyAPrjH41hiKftKbierlOK+qYynVe17P0eh8fQvVyJ6y42KnB4Iq5FJmvlU7H7bJX1NWKTNW4pKyopKuRyZ+tapnDOJqxSVajlxWVFLVuKXNapnHOJqxS1Zjkx9Ky45cVZjmrVM5JQNSOarKTVlJL+BqdJsVaZzSgaiS+hqVZqzEmqVZ/er5jBwNIT+9OE3vWcJ+Kf51PmM3Aved70hn561S86kM1O4chbaaur+GN/wCXr8kJPEsRwPcEH+Wa4Zp/etPwlqYsPEunzZwPNCMfQN8p/nVwnaaZz4qj7ShOK7Hv1FIOlLXsH56N6Vi+NNHOveFdV09V3PcW0kaD/aKnH64raJxSZzx7UmuZNMqE3CanHdanwbGSjYOQQcEGr0L9K2vipoP/AAjXxB1e1VdsLzG4ix02v82B9MkfhXPQvXyLi4ScX0P3qjUjiKMasdpJP7zXger0L1kwSVfik6VaZz1ImtDJV6GTFZEMlXoZK2TOCcTYhkxV2GXFY8MvSrkUuPpWyZwTgbEUtW4pcVkRTY+lWo5vetUzinA2I581YSashJqnSfFaJnJKmayz08T8Vlrc1ILgYq7mTpmgZ6Y09UvtAphueKLiVMtvNVeSfFV3uM1XeaobNo0yWWbPeqsstNkmqpLNWbZ1RgE0tUppM06WWqc0vWsmzthAjnkqjM9STSVSmkrJs74RIZn61RmfippZKozyVg2d8IleZ8k1QnfrViZ+KoTPWLZ6MFY+j/2YdJa38OapqDLg3NyI1PqqL1/Nj+Ve1dK5H4V6J/wj3gHRbMrtk8gSyA9Q7/OQfoWx+FddX1WHhyUoxPw3M6/1nGVKq2b/AAWi/BDqKKK6DzRDyK8d8f3/ANo8UXCg5WELGPwGT+pNevswRSxOABya+edU1L7fql1c5OJZWcZ9CeK48TK0Uj38mpc9WU+y/MsLPThN71nrPThNXn3PrHAv+d70Gb3qj51IZuKfMLkLjT1G01VTPUbT+9TzFKBYeX3qGSaq7zVC8uals2jAlkmqtJJ60x5aryTe9Q2dMYDpZfeqkkmfpSSS5+lVZZazbOqMQll/Kqcr5NLLJmqssmOKybOyERs0lUpXp8smaqSyVk2dsIkc0lfQv7Mvh42uiajrMi4a7lEURP8AcTqR9WJH/Aa+d4IJb+7htoEMk0ziNEXqzE4A/OvtrwfoEfhjwxpulxkEW0KqzD+JurN+JJP416GAp803PsfKcUYn2OFWHW83+C/4Njcooor6A/LBp45NfF37T3xT/wCEt8VjQ7CbdpelOVYg/LLP0Y/Rfuj33ete4/tG/Fpfhv4Qe1spguuamGitgD80S/xyfhnA9yPQ18LiYsxZiSxOSTXz+ZYq37mPz/yP1Pg7JnUk8xrLRaR/V/ovmaCS1MstZ6yVMkuK+eufrTiaCS1MstZ6y571KstNMxcDQWWpVl96z1lqRZaq5k4GgstSLKPWqCy08S1VzJwL4kp4lqgJfeniU1dzNwLwl96cJaoianedRcnkLvm0vnVS80etL5w9aLi5C553vR5uap+cPWk80etFw5C2ZaQy1UM1IZqLj5C0Zav+HdCvfFWt2ml2EXm3Ny+xR2Ud2PoAMkn2rFEhdgqjJJwAOtfXfwB+FX/CFaKNU1KL/idXqjcGHMEfUJ7E8E/gO1deFoPETt06ng5zmMMrwznvJ6RXn/kju/AnhC18DeG7bSrUZEYzJJjBkc/eY/U/kMDtXQ54o6YPajIzivrIxUUktj8JqVJVZuc3dvVj6KKKogKKKKACiiigAooooAKKKKACviL9t/8Abej+HcN74C8BXiyeKXBi1HVIGyNOB6xof+e3qf4P977tf9tr9uaPwNFe+Avh9eLL4jYGHUtYhbK6f2McR7zep/g/3vu/AHwo+E/ij46eOrbw94dtXvtRuWMk9xKT5cCZ+aWV+cKM9epJAGSQDLfRFJdWHwn+FHif46+PLXw74etnvdRumMk9zKT5cEefnmlbnCjPXqSQBkkA/sf+z3+z94c/Z58DxaHokYnvZdsmoapIgEt5LjqfRRkhV6AepJJi/Z2/Z38Ofs6+Co9F0eP7VqU4VtR1Z0Alu5QP/HUGTtToB6kkn1qhKwN3CiiiqJCiiigAooooAKKKKACiiigAooooAKKKKAE718W/8FA/2N1+Mugy+OvCNkP+E30yH/SbaFfm1S3Ufdx3lQfd7sPl5+XH2l3oxXRhsTUwtVVab1QH83zo0bsjqVZTggjBBpK/Q7/go1+xp/ZM978WfBNjmylYya/p1un+pcnm6QD+En747H5uhYj88a/V8Fi6eMpKrD5+T7GqdwoooruA+3P+CfX7aDfCjV7f4e+NL4/8Idfy4sL2duNMnY9CT0hcnnsrHdwCxr9ZFcSIGQhgRkEdDX839fpX/wAE7P20zfx2Hwo8cX/+lIBDoGqXD/6wdrR2P8Q6IT1Hy9QoPxWdZXe+JoLX7S/UlrqfouK88+JH7P3w6+L0Tr4u8H6Xq8rLt+1SQBLkD0EyYcfg1ehDP0oPyjNfEwnKm7wdn5EH5l/td/8ABPz4a/B/4c6x450bxXqPh+K0AEWlXqrdpczMcJDE2VdST3JfABJ4Br88q+tf+Ch/7TP/AAuv4oHwzot35vhHwzI8ETRtlLu66SzccEDGxT6BiPv18lV+q5XHELDJ4iV5PXXojRBRRX6Afs+/8Ey7P4ofBOx8SeKtc1Pw54j1f/SrGKCNHihtSB5ZljYAszff4ZcKy98104rGUcHFTrOyeg72Pz/or7K+JP8AwS1+K3hLzZ/DVxpnjOzXJVLeb7LckepjlIX8A5NfLvjf4XeL/hre/ZPFXhrVNAmzhRqFo8Sv/usRhh7gkU6GNw+I/hzT/P7twucvX6Vf8Eu/2Z/sdrL8Xdftf304e10CKVeVTlZbkf73Man03+oNfG37KvwAvv2i/i7pnhqISRaREfterXiD/UWqkbsH+8xIRfds9Aa/dHQ9FsfDejWOkaZbR2Wn2MCW1tbRDCRRooVVA9AABXzmfY/2cfq1N6vf0/4JMn0NGiiivgSAooooAKKKKACiiigAoorH8VeJdN8HeHtT1zV7pLPS9Ot5Lq5uJDwkaKWY/kOnemk27ID5Q/4KTftF/wDCqPhSfB+kXXl+JPFUbwMY2+e3sukr+xfPlj2LkcrX5x/sq/Am7/aF+MujeGlSRdJRvtmq3CceVaIRv57FiQg93B6A1k/tEfGfUfj78W9c8YX2+OK6l8qxtWOfs1qnEUfpkDk46szHvX6of8E+P2dP+FIfB2HVNVtfK8VeJVS9vA64eCHGYYPbCsWYddzkH7or7yVsny+y/iS/P/gF7I+ndM0210bTrWwsYEtbO1iWCCCJdqRooAVQOwAAFXKKK+C3ICiiigAooooAKKKKACiiigAooooATGa8j/am+Nlv8APgrr3ipnT+0hH9l0yF+fNu5ARGMdwvLkf3UavW81+RX/BTX49/8LI+LsfgrTLnzNC8J7oZdjfLLfNjzT77ABHz0Ik9a9TLMJ9cxMYP4Vq/T/gjSufHV/fXGp31xeXcz3F1cSNLLNI25ndjksT3JJJqCiiv1laGgUUV03w18A6n8UfH2heE9Hj8zUdWu0tYzjITJ+Z2/wBlVyx9lNTOahFzlsgP0D/4JSfAk21jrXxV1S3w9xu0vSN6/wAAIM8o+rBUBH92Qd6/Rkj865n4deBdM+GPgfRPCmjxeVpuk2kdrCO7bRyzerMcsT3JNdNX5FjsU8XiJVXs9vToZvUWiiiuEQUUUUAFFFFABRRRQAUUUUAFFFFABRRRQAUUUUAFFFFABRRRQAUUUUAFFFFABRRRQAUUUUAFIVyMUtFAH4mft6fAP/hRnx11A2Nv5PhrxBu1PTdowke5v3sI/wBxycDsrJXzfX7Z/t3fAP8A4Xr8C9RjsLfz/EmhbtT0zauXkKr+8hHrvTIA7sE9K/EwggkHqK/Ucnxn1rDJSfvR0f6P5midwooor3Bnov7Pvxhv/gT8XPD/AIxsd7pZThbu3U4+0WzfLLH6cqTjPRgp7V+9fhzxBYeK9A07WtLuUvNN1C3jura4jPyyRuoZWH1BFfzn1+ov/BLL9oI+I/CV/wDC7VrnfqGjBrzSjI3MlozfvIx67HbI9pPRa+Rz/B+0gsTBarf0/wCATJH39RRRXwBAUUUUAFFFFABRRRQAUUUUAFFFFAHNfELwNpPxM8Fa14W12AXOl6pbNbTp3AI4ZT2ZThgexANfgz8Y/hbrHwP+J+t+EdW3Le6XcFYrhQVE0Z+aKVfZlKt7Zx1Ff0E4r4j/AOCmn7Nx+Ivw+i+IeiWvmeIPDMRF6ka/NcWGSWPuYiS/+6ZPavoskx31at7Gb92f4Pp/kUmen/sNftGr+0F8G7STULgP4r0TZYaqpPzSED93P/20UEn/AGlfsK+jc1+FH7I37QVz+zr8YdN113kbQbsiy1i2TnfbMRlwO7IcOPXBHRjX7maZqNtq+n219ZTpdWdzGs0M8TBkkRgCrKR1BBBzWGb4H6nXvFe7LVfqhNWLtFFFeIIKKKKACiiigAooooAaeK/OL/gpr+yn50cnxe8MWeXQLH4gtYV6jhUugB6cK/ttbsxr9Hqp6nptrrOnXNhe28d1ZXUTQzQTKGSRGBDKwPUEEgiuzBYueDrKrD5+aGnY/nJor6A/bQ/Zkuv2bvilNa2kcknhLVi9zo902ThM/NAx/vRkge6lT3IHL/AH9mXxx+0Xr/2LwxpxTTonC3ms3QKWlqP9psfM2OiLlj6YyR+qxxdGVFYhy93e5pc8x0vS7zW9Rt7DT7Se+vrlxFDbW0ZkklcnAVVHJJ9BX6Jfsq/8Ex3k+x+Jvi8hUcSweF4ZOT3H2l1PH/XNT9W6rX1R+zV+xt4H/ZtsEnsLYaz4pkTbca/eRjzTkcrEvIiT2HJ/iZsCvfelfF5jns6t6eG0Xfq/TsQ2UdI0ex0DTbbTtMs4NPsbZBFBa2sYjjiQdFVRgAD0FaFFFfJN31ZJ8Vf8FT/ih/wiPwLsPClvNsvfFF8qSKDgm2gxJIf++/JH0Jr8ka+sf+Cl3xQ/4T39pC80i3m8zT/DFrHpqBT8pmP7yZvrucIf+udfJ1fqeT4f6vhIJ7y1fz/4FjRbBRRRXtDPWP2Vvhifi/8AtAeC/DTxedZTXy3F6pHBt4syyg+mVQr9WFfvSo2gAdK/M3/gkj8MftWt+MfiBcxfJaxJo9k5GQXciSbHoQqxD6Oa/TM9RX5tn1f2uK9mtor8XqyJbh3ri/ih8W/Cnwb8MT+IPF2sQaRp0XC+YcyTP1CRoPmdj6AH16AmvAv2pv2/vCHwHW70LQDD4r8bJlDZxSf6NZN/03cdx/zzX5uOSvBr8o/iz8ZfF/xu8Uy6/wCMNYm1W9bIijY7YbdM/ciQcIvsOvU5OTU5fk1XF2nU92H4v0BK59B/tT/8FCfFfxua70Dwr5/hPwW+Y2jjfF5fJ0/fOp+VSP8AlmpxyQS3b5Hoor9Cw2GpYSHJSjZF7B0r9aP+CcX7Vn/C0vBq/D7xLeF/FehQD7HNK3zX1muAOe7x8Ke5XaeTuNfkvXQeAPHes/DPxnpHijw/dtZavpk63EEo6ZHVWHdWGVI7gkd65MxwUcdRcOvR+Ymrn9ERzR1rzL9nr446P+0J8MNL8WaQyxSSr5V7ZbstaXKgeZEfzBB7qynvXpvSvyicJU5OE1ZozFoooqQCiiigAooooAKKKKACiiigAooooA+Uv2yP2LrD48adN4k8NRw6d48to+vCR6kijiOQ9A4HCv8AQNxgr+XOk6v4q+DHj1LuzkvPDfijRrkqQymOWGRThlZT1B5BU8EEg5Br986+Zv2vP2N9I/aF0iTWNIEOk+O7WLEF4RtjvFA4imx+Sv1X3HFS0UmWv2Sv2wNF/aJ0NdOvjDpPji0jzd6cGwlwo6zQZ6r6r1X3GCfo+vwLu7PxV8GvHhimW98NeKdFuQeCY5oJF6EEdQRyCMgg9wa/UX9j39tnTPjrZ2/hvxPJBpXjyFMBeEh1IAcvF6PgZaP8V4yFEwaPq+iiiqJCiiigAooooAYKx/FXhiy8X6JdaVqEYkt51KsO4PYg9iDyK2jTcUmlJWZUJypyU4OzWx8DfEHwRffDzxJPpd6C6D54JwMLNGTww/kR2INc2Jfevub4rfDOy+JnhySzlKw3sWXtLrHMb+h/2T0I/HqBXw94g0S/8LaxdaXqUDW15bPsdG/Qg9wRyD3Br5PGYZ0J3Xwvb/I/dMgziGaUOSbtVjuu/mv1IxL70vme9UvOpfO964Ln1fIXPM96PM96p+d70ed70XDkLZl96Qy+9VPOpDL70XDkLRlpplqqZaaZfepuUoFky0xparGWmGWlctQLDS1G0tQNKPWo2lqbmigTtJ71E0tQNJ71G0tJs1UCV5aieWomlqF5Md6m5soEryVA8uKjeXNQvJUNmyifSX7JnxkGgav/AMIhqs+2wvpM2UjniKY9U+j9v9r/AHq+yB+VflALlopFdGKOpBVlOCD6ivvb9mz41p8UfDC2GoTAeItOQJcgnmdOiyj69G9D6ZFfTZZi+Zexm9en+R+N8Z5C6Uv7Rw60fxLs+j+fXzPa6CMqRS0lfQn5QfH/AMavCB8I+Obkom2zvibmAgcDJ+ZfwbPHoRXFxSV9W/HDwQfGfg+R7aPfqNhme3AHLjHzp+I/UCvkiOTmvmcXS9lVfZ6n7NkWNWOwkVJ+9HR/o/mvxNWOSrUUtZcUtWo5K5Ez2pRNWOTNWY5ay45atRy5+taJnJKBqRzflVhJfxrKSXFWI5q0TOWUDVSap0m96y0mBqZZfxq0znlA01l/CpVlPrWYs3vUgnq7mTgaImp3n/Ws8T07z/equR7Mvef9aQzVS8/3pGn96Lh7MueaaZ5+1gQTkHPFUzNUbT+9K5Sp30Pp7w7qI1bRLK9zkzRKzY/vY5H55rT6V5v8Fdb+3aDcWDNl7OTKj/YbkfqG/OvSOCfSvepy54pn5bjKLw9edPs/w6C0UtFaHIeB/tN+FvMttP1+FPmhP2a4IH8JyUP4HcP+BCvBYZOlfbXjDw5D4r8N3+kzEBLqIoGxna3VW/AgH8K+Jr2zuNI1C4srlDFcW0jRSIezA4NfP4+nyT51sz9V4YxarYV4eT96H5P/AINy7FJ0q/BLWPDJV2GTFeemfUzibEUlXIpayYZatxS1smcE4mvFLVyKb3rHim96txy1qmcc4GxHLVmOb3rIjmqyk2e9aJnHKBrJPU6zVkpPUyz+9WpHO6ZqCf3p3ne9Zon46077RVcxn7M0PO96aZveqP2immfrzRzB7MutNUDz+9VWn96ieep5jRUyeSb3qtJNmopJsd6rST1DZ0RgSSze9U5ZabJLVWWWs2zrhAJZapSydaWWXrzVSWWsmzshEbNJ1rPmkzmpJpc1SmkrFs74RI5pOta/w88OnxZ420rTSu+KSYPN/wBc1+Zv0BH41z80le8/sweEiF1HxHOn3/8ARbfPpwXP57Rn2Na0KftasUcma4pYLBVKt9bWXq9F/mfQSKFUAcAUtLRX1Z+GhRRRQBznjzUxpXhTUJt2HaPyk9ct8vH55/Cvn9ZfevSPjhrfliw0tG5YmeQD0+6v/s35V5Ss/vXkYqd527H32S4fkw3O/tO/y2NETGnCas8T04T8da5bnu8hf8/60GfiqPn+9Bn460XD2ZcM1MaX3qmZ+KY09TcagWmmxULze9V2mz71E0vqaTZqoEzzVBJL6moXm9KrvNWbZvGBLJNVWSXNNeTNVpJfSobOmMB0kmKqSyZpJJc1WkkrJs64wElkqnLJTpZarqslxMkUSmSWRgqooyWJ4AFS2dSXKuZnqn7PHhA6/wCMDqkyZs9NG8EjhpTkIPw5b6getfVIAGa434WeDE8DeDLOwYD7W3765Yd5G6j8OB+Fdif519PhqXsqaT3e5+KZzjvr2LlNP3VovRf57i4BrG8V+JrDwdoF7rOpzCGys4zI7dz6AepJwAO5IrYdtqk+lfCP7UnxzPj/AMQHw9pNxu0DTpCGeM/LczDgtnuq8gevJ7jEYrExw1Pme/Q3yLJ6mc4tUY6RWsn2X+b6Hn3xI+Id98S/F97rd8SnmnZBDnKwxD7qD6d/UknvXOJLWcklTpLXxEpucnKT1Z/S9LDQw1KNKkrRirJeRoJJUyS1npJ71MstJMHE0FkqVZcVnrJUqy1VzFwNBZakWWs9ZakWX3q7mTgaCy09ZaoLNUglz3ouZuBeEtPEtURL704S1VzNwLwl96cJaoiWnedRcnkLvm0vm1S873o8+ncXIXfNpPNqn59Hmii4chbMtIZaqef716/8A/gxL8QdTXVtUjZPD9s/IPH2lx/AP9kdz+A742pU5VpqEVqcGOxVHAUJV6zsl+PkvNnYfs4fB5tQlh8V6zDi3Q7rCCQffYf8tSPQfw+/PYZ+nug6VFbW0dpCkUKLHEihVRBgKB0AHap6+xoUY0IKET+f8yzCrmWIdapt0XZdgFLRRW55YUUUUAFFFFABRRRQAUUVDLMlvE8kjqkaAszMcAAdSTQBKTivgT9tX9vBdFF/4C+G9+H1L5oNT1+3bIt+zRQMOr9i4+70HzcrzP7aH7eja0t94D+Gd+yadzDqXiC3bBuOzRW7DonYuPvdF+XlvlL4C/ADxR+0L4zj0Tw/b7LeMh77U5lPkWcZP3mPcnB2qOWI9ASIb6ItLqyh8G/g14o+PXji38PeG7Vri5lPmXN3LnybWPPzSyt2H6k8AEmv2J/Z9/Z88Mfs7+C49F0KLz72YK+oarIoE15KB1PooydqDgA9ySTd+BvwL8M/AHwbB4f8OW2CcPeX0oHn3kuOXc/nhRwB0759IppWE3cKKKKokKKKKACiiigAooooAKKKKACiiigBtKTQa/P/AP4KKftmXHghG+GfgXU5LXxA+19X1SzlKyWacMsCMORI3BYjouB1Y7enCYWpi6qpU/8Ahl3Glc+/6K/Pj9kD/gpFa+IfsPhD4r3UVjqhxDaeJGwkNwegW47I3+3wp77cZP6CxSrMgdGDowyGU5BFVisJWwlTkqr/ACfoDViSiiiuQRVvbO3vrSa1uIUnt5kMckUihkdSMFSDwQRxivx3/bv/AGP5/gB4sPiTw5bPJ4C1eY+TjLf2dOck27H+6eShPYEHlcn9kea57x34J0X4j+E9U8N+IbGPUdH1KEwXFvIOoPQg9mBAII5BAI5Fenl2OngavOtYvdf11GnY/neor2X9qb9mzWf2afiNPot4JLvQ7stPpOqFcLcw56HHAkXIDD6Howrxqv1WjWhXgqlN3TNAp8E8ltNHNE7RSxsGR0OCpHQg9jTKK1A/Xf8AYG/bMj+NuhReC/Ft4q+O9Ni/dXEpx/akCj749ZVH3h3HzD+Lbq/8FDf2mP8AhSfwvbw5ol35fi/xLG8ELRt89pa9JZvUE52KfUkj7lfkL4b8R6n4R16w1rRr2bTtVsJluLa6gba8bqcgg10nxg+L/iT44+ObvxZ4puUuNTuESILCu2KJEXCoi5O0dTj1JPU18q8jh9cVZfBvbz/yJtqcSTk5NFFaXhvw5qPi7xDp2iaTayX2p6hcJbW1vEMtJI7BVA/E19S3GMbso+hf2EP2aW/aB+LUVxqtuZPB+gsl3qZYfJO2f3Vv/wADIJP+yrdCRX7URRrEgRFCoowFAwAK8q/Zl+BWnfs8/CXSvCloElvQv2nUbxB/x83TAb2+gwFX/ZVe+a9YBr8pzTHPG1218K0X+fzM27i1R1PSbPWrKS01CzgvrSUbZILmNZEcehUgg1eoryU7aoRxngX4R+DPhnd6pP4U8M6b4dk1Jke7/s63WFZSudvyrwANzcAAcmuzpCKKHKUneTuwFooooAKKKKACiiigAooooAQGvzj/AOCpn7SHkwW3wj0K6/eSBL3XnjbovDQ25+vEhHtH6mvtP9oL40aZ8A/hVrXjDUyshto/Ls7Utg3Vy3EUQ+p5JHRQx7V+Fmpah4i+MXxDmupvO1nxP4h1DO1Bl555XwFUduSAB0AwOgr6fI8EqtR4ip8MdvX/AIBSR9Af8E+v2cf+F4/F+LVtWtfM8J+GmS8vBIuUuJs5hg9wSpZh/dQg/eFfs2owMCvJf2X/AIF2P7PXwg0jwrbiN9RC/atTukH/AB8XbgeY2e4GAi/7KL3zXrfWvOzTG/XMQ5L4Vov8/mJu4tFFFeSIKKKKACiiigAooooAKKKKACiikoA8Z/a0+OkH7P3wU1rxKrp/bEq/YtJhfnzLuQEIcdwoDOR3CEd6/Cm9vJ9RvJ7q6le4uZ3aWWWRizOxOSxJ6kk19X/8FHf2gf8Ahbvxmfw3plz5vhzwqXso9jZSa6JHnye+CoQf7hI+9XyVX6ZkuD+rUFOS96Wr9OiNEgooor6EYV+kP/BKf4BkLq3xY1W2679M0XzF/wC/8w/SMEf9NBXwN8MPh7qnxX+IGg+EdGj36jq10ltGSMiME5aRv9lVDMfZTX76fDnwLpfww8DaJ4V0aLydN0q1S1hGOW2jl29WY5YnuSa+Uz/GexpLDxest/T/AIJMmdPRRRX56QFFFFABRRRQAUUUUAFFFFABRRRQAUUUUAFFFFABRRRQAUUUUAFFFFABRRRQAUUUUAFFFFABRRRQAUUUUANI4Nfi3/wUD+AP/Ckvjld3unW3k+GvE2/UrHYuEikJ/fwj/dc7gB0WRB2r9peleBftp/AJf2gfgfqml2kAk8R6ZnUdJbHzNMgOYs+ki7l9MlSelexlOM+p4lNv3ZaP/P5DTsfh1RTpYngleORSkiEqysMEEdQRTa/VVqaBXZfB/wCJ2qfBz4k6B4w0diLzS7lZTHuwJozxJE3s6FlP1rjaKicI1IOEldMD+iHwF400v4jeDdG8T6LOLjTNVtkuoH77WGcMOzA5BHYgiuh6GvzY/wCCV/7Q5jlv/hJrFz8r79Q0MyN0PWeAfrIB7Seor9JxX5FjcLLCV5Unt09Ohm1YWiiiuIQUUUUAFFFFABRRRQAUUUUAFQXFtFdwPDNGJYpFKPG4yrKRggg9RU9FAH4fftsfs5y/s7/GK8tLK3ZPCusbr7R5Odqxk/PBn1jY49dpQnrX2N/wTA/aWHinwvL8Kteus6ro8Zn0eSVuZrTPzQ89TGTkD+42BwlfRf7XX7PVr+0Z8H9R0JEjTX7TN5o9y+BsuFBwhPZXGUPpkHqor8VvCPinxD8GPiPY61p5l0rxHoF9u8uVSrJIjFXjdfQ/MrKeoJFfe4ecc4wLozfvx/Po/nsy90f0MHNHUVwHwP8Ai7pHx0+GeieMNHcCC/hHnW+7LW044kib3Vsj3GD0Irv+9fBzhKEnCSs0QLRRRSAKKKKACiiigAooooA8/wDjF8FPCXx48MJ4e8X6f9v0+O5juk2OY3R0P8LjkZBZTjsx6HBHSeEvCOi+CNAs9F0DS7bSNKtE2Q2lpGI0QfQdz1JPJPJ5rbA46UYquebgoX0XToAtFFFSAnUVzvj7xfZ/D/wRr3ibUDiy0ixmvZsHBKxoWwPc4wPc10XSvjX/AIKi/FH/AIQz4AxeGbebZfeKb1bcqDhvs0WJJSP+BCJT7Oa6cJQeIrwpLq/w6jR+TXijxDeeLvEuq65qMnnX+pXct5cSf3pJHLsfzJrMoor9ijFRXKjQKOtFWdMuYLPUrSe5txeW8UqPJbl9nmqCCV3dsjjPvVMD9n/2VtM8P/syfsi+Gr7xXqNroEEtt/a+o3V22z97P86rjqXCeWgUAklcAE18bftU/wDBSXXviObzw38Njc+GfDTZjl1UnZfXi9DtI/1KH0B3HuRkrXzT8bP2g/Gnx911dR8U6kZLaDK2el2w8uzs0/uxR5wOMDccscDJOK82r5vC5PCNR4jE+9Nu9ui/zFYV3Z2LMSzE5JPU0lFFfSDCiiigAoAJOAMmur+Gvwu8U/F7xRb+H/CWj3GsapNzshGFjXOC8jn5UUZ5ZiBX6n/sxfsAeD/gBZReLPHM1n4i8U2qfaGuLnAsNO2jJZA+AxXGfMfGMZAXGT5WNzKjgo2k7y6Jb/8AAE3Y85/4Jn/An4ofDe61Dxfrr/8ACN+C9VtPm0jUFInu2HMc4TI8oLlvmblgx+XBDD758P8AiLTPFekwaro2oWuq6bcAmG8s5VlikAJB2spIOCCPqDX5b/twft9XHxNkvvAfw7u5LTwgpMN/qseUk1PsUTusP6v3wvB89/Yn/bJ1D9nPxMui65LNfeAdSmBurcZdrGQ8faIh+W5R94DjkDPy2JyzFY2EsZNJSe0fL/Mmzep+0FFZ2h65YeJdIs9V0u7h1DTbyJZ7e6t3DxyxsMqykdQQa0a+QaadmSFFFFABRRRQAUUUUAFFFFABRRRQAUUUUAeB/tTfsm+H/wBpDw/5h8vSfF1pGRYawqdR1EUwHLRk/ipOR3Dfkd478B+Kvgn46m0bXLW50PXtOlWSORGKng5SWJx1BxkMD29RX7215P8AtBfs5+Ff2ivCbaVr0H2fUYAxsNXgUefaOfT+8h43IeD7EAiWrlJ2Pnf9jf8Ab1tvHq2Pgv4iXcdn4m4hstZkwkV+egSTskp7Ho/s2A33BX4VfG/4EeK/gB4xk0PxLaFFYl7PUIQTb3kYP342/LKnkZ5HSvq/9jv/AIKAS6B9i8FfE+9ebTOIbHxFMSz2/YJcHqyej9V/iyOVSfcGux+k1FVrW6hvbaK4t5Unt5UEkcsbBldSMggjggjvVmrJCiiigAooooAbmvKfjj8GofiZpP2q0CQa7bKfImPAkXr5bn09D2PsTXq3SjpWdSnGrFwmtGdWFxVXB1Y1qLtJH5qajZXOj389leQSW11A5jlhkGGRh1Bqt5nvX2f8efgVD8RrBtT0pEt/EVuvyk/Ktyo/gY+vofwPHT4s1CzudJvZrO8hktbqBzHLDKpVkYdQRXx+Kw08NPXboz9/yTOKOb0eaOk18Uf66Enme9Hme9UvM96PM964rn0vIXDL70hl96qebSGWi4+QtGUU0zVVMtNMtTcfIWjKajMvvVcy0wy0rlqBYMtRtLUDS+9RtLRctQJ2kqNpcVA0vvUTSVFzVQJ2lqFpKiaWoWlqWzZQJmlqB5ajeWoXkqWzZQJHkra8DeOtS+Hniiy13SpdlzbPko33ZUP3kb1BHH6jkVzby1C8lEZuDUovVDqYeFeDpVFeLVmu6Z+p3w1+ImmfFDwpZ63pcm6GUbZISfngkH3kb3H6gg9DXXZr8zvgF8c734NeKxM2+40G7KpfWinnHaRB/fXJ+oyPQj9INC12y8S6Ra6nptwl3Y3UYkimjOVdT0NfcYLGRxVP+8t/8z+ZuJcgq5JirJXpy+F/o/NfjuaGP1r5J+O3w+fwb4nN/axkaVqLF0wOI5OrJ7eo9jjtX1v0rnfHPhG08ceG7rSbwYEgzHJjJicfdcfQ/mMjvXRiKHtoW6rY8zJ8xeXYlVH8L0l6f8A+JI5atRS03xBod54U1u70u/j8u5t32n0YdmHqCMEfWq0ctfL6xfKz9ti4VYKpB3T2NWOWrEcuKyo5qspNTTMJQNWOap0k9DWUktTpNWiZzSgaizYqZZqzEn/GpVlHrVXMHA01n/GniYVmrKaeJveruZOBpCbnrTvO96zhPzS+fVXJ9maHne9IZveqHn0hnouHsy8ZhnrTDPVIz+9NMxNTcpUzu/hX4l/sPxfbB32wXX+jvnpz90/99Y/M19I5Br4wE5jYMrFWByCOor6r+H3iVfFnhayvtwaYp5cwHaReG/Pr9CK9XBVLpwZ8LxFhOSUcTFaPR/odPRRSZr1D4wQ9u9fNP7SngltO1mDxJbR/6Pd4iudo+7IB8rH/AHlGPqvvX0tkZ96yPFHh618VaFeaXeJuguYypPdT2I9wcEfSuavS9tTcevQ9XK8c8vxUay22foz4dikq5FL0qPxDod14U1280q8XbPbyFCezDsw9iMEfWoIpfevltYuzP3FONWCqQd09Ua8UuKuxTZrGilq3FNirTOWcDYjlq1HNWRFPnvVlJa0TOSUDXjmqdJveslJvwqdJ60UjllA1kn9/zqZbislZ/epRPVpmLpmoJx607z/eszz/AHp3n/SnczdM0fP96Qzj1rP8/wClIZ+etFw9mXWnqJ7j3qmZqjaf3pNlqmWXm96geaq7z1A83vmobN4wJpJqqyS+9RyS1Xkm96zbOmMB0suKpSy5pJZs5qrJLis2zshAJZMVSlk680ssvXmqcstZNnbCBYsrO41fULaxtIzJc3EixRoO7E4FfcHg3w5D4T8M6dpMOCltEFLD+JurN+LEn8a8C/Zm8EHUNWuPEt1HmG0zDbbhwzkfMw+gOP8AgXtX0vXvYCjyxc3u/wAj8v4px/t66wsHpDV+r/yQ+ikoPSvWPhhOn0pGYKpJ6DmjPauI+LvigeGvCM/lvturv9xFjryPmP4Ln8SKiclCLk+htQoyxFWNKG7djxTxx4k/4SLxVfXitug8zy4f9xeB+eM/jWIs1Zqy++aeJiK+bc3Jts/Y6VCNGCpx2SsaQmHrTxNx1rNE/HWnCfipuU6Zoed70Gb3rP8APoM9VcXsy8ZhjrTDMKpGemmYmpuV7MttP71C81VzLjvUTTD61NzRQJ3lzULy471A8/vioXmqWzeMCWSb3qvJLUby1XkmrNs6IwHyS1VklpsktVpJcVDdjpjAdJJivYP2dPh42uawfEd5H/oVk223VhxJL/e+i9fqR6GvNPBPhG88d+I7bSrQFd53TS4yIox95j/T1JAr7W8OaDaeGNGtNLsYxHbWyBFHc+pPqSckn1NelgaHtJe0lsvzPkOJMzWFo/VaT9+W/kv+CaZ7DFGc/jS14l+0n8fbX4PeHWtLJ0m8TXyEWkJwRCvQyuPQdgepHoDj3atWFGDnN2SPzLBYKtmGIhhqEbyl/V35LqcV+1t8f18N2MvgzQbj/ibXSYvriJubeJh9wHs7D8lPuCPi1Jc1WvdUutVvri8vJpLm6uJGllmlbczsTkknuSaaktfA4rFSxVRze3Rdj+pMkyOlkuEVCGst5Pu/8uyNFZKmSWs9JamWSua57koGgstTLLWcstSrLTuYuBorL6GpVlrPWWpFlrS5g4GgsvvUglqgstSLKfWi5m4F8S08S1QWaniUetXczcC+JfenCU+tURL704S0XIcC8JqcJqoiWnedTuTyF3zaPPFUvM96XzR7UXFyFzzqPPFU/NHtXqXwU+CWofFTURcTq9noEL4musYMpHWOPPU+p6D8gdqUJVZKEFdnDjMTRwFGVfEStFf195Z+CXwbvfijq3n3Ae20C3cfaLgcGU9fLT39T2H4A/buj6RaaDptvp9jCltaW6BIooxgKoqv4f0Gx8MaVbabp1sltZ26bEjQcAf1J6knkmtQcH619fhsLHDRstW92fz9nWc1c2rcz0gvhX6vzY+iiiu4+dCiiigAooooAKKKKACiiuZ8f/EPw/8AC7wte+IfE+pw6XpVquXmlPLHsir1Zj2UZJoA19Y1iy8P6Xdalqd3DYafaxtNPc3DhI4kAyWZjwAK/Ln9sf8Abqvfi0954P8AA082neDATHc3oyk2p+o9Ui/2erfxY+6OG/au/bJ8QftEanJplj52ieCLeTNvpgbD3JB4lnI4Zu4X7q+5+Yz/ALJn7Geu/tC6nHq+qCbRfA1vJibUNuJLsg8xwZHJ7F+i+54qG76ItK2rOT/Zq/Ze8T/tHeJ/s+no2neHrVx/aGtSoTHCOuxB/HIR0UeuSQK/Xz4TfCTwz8FfBtn4b8MWC2djDzJKcGW4kx80krfxMcfQcAAAADW8E+BtC+HPhqx8P+HdNh0vSLNNkNvAOB6knqzE8ljkk8k10NUlYlu4UUUUxBRRRQAUUUUAFFFFABRRRQAUUUUAITigUY5rz/43/GTQfgP8OtT8XeIZ9ttarthtlYCS6nOdkKerMR+ABJ4BpwhKclCCu2B5b+2t+1Xafs2/D4x6dLFP421dGi0u0bDeSOjXLj+6ueAfvNgdA2PxZ1XVLzXNTu9R1C5lvL67laee4ncs8sjElmYnkkkkk11nxj+Lmv8Axv8AiFqvi3xHcebfXr/JCpPl20Q+5FGOyqOPfknJJNcTX6pleAjgaWvxPd/p6I0SsFfX/wCyJ+3/AK98Dns/DPi83HiLwMCI4+d11po9YifvRj/nmTx/CRyD8gUV3YnC0sXTdOqroe5/RD4H8d6D8R/DNlr/AIZ1S31nSLxd8N1bNlSO4I6qw6FSAQeCBXQnpX4M/s7ftO+Mv2bvEo1Dw9d/aNLncG/0W5Ym2u1HqP4XA6OOR7jIP7D/ALO37Tng39pHwyNQ8OXf2fVIEBv9GuGAubRj6j+JCejjg+xyB+b5jlVXAvmWsO/b1IasewUUUV4hJ5h+0H8CNA/aG+HV74W1yPYzfvLK/VQZLO4AO2RfXrgjuCRx1H4d/Fj4V+IPgx481Twl4ltDbalYyY3Lkxzxn7ksZ/iRhyD+BwQQP6EutfOH7aH7J1h+0p4DaSxSK18baVGz6XethRKOpt5D/cbsf4W56FgfosozN4Ofs6j9x/g+5Sdj8TKKva5ot/4a1i90nVLSWw1Kyma3uLWdSrxSKcMrA9CCKo1+lRkpK6LCiiimAV+kn/BLv9mfyYpfi94gtPncPa6BFKvQcrLcj68xqf8Arp6g1+b0TKkqMyCRQwJQnG4elfu1+yr8ZPCHxk+D+i3vhCCLS7bToI7C40VT82nOiACL3XAyrfxD0OQPms+r1aWH5aa0lo32Xb5iZ7NRRRX5uZhRRRQAUUUUAFFFFABRRRQAUUUUAFJwB9KK+UP+Cg37S/8Awo34Vvoej3fleL/EiPbWpjb57W3xiWf2ODtU/wB5sj7hrehRniasaUN2B8Sf8FFP2lf+Fz/FI+GNGuvN8J+GJHgjaNspdXfSWbjggY2KfQMRw9erf8EuP2bP7R1K4+Leu2uba1Z7TQo5V4eXG2W4HsoJRT6l+6ivjj9n74Lar8fvivo3g/TNyLdSeZeXYXItbZcGWU/QcAHqxUd6/d7wZ4R0rwD4W0vw5otqtnpOmW6WttCv8KKMDJ7k9SepJJPWvsM0rwy/CxwNHdrX0/4Jb00N6iiiviCAooooAKKKKACiiigAooooAKKKKAEzxXz7+218f0+AHwR1O/s7gR+JdVzp2kqD8yysDumH/XNctnpu2A9a+gHYIpZjgDkmvxL/AG6v2hT8ffjXevp9x5vhbQt2n6UFOUkAP72cf9dGHB/uqnpXs5TgvrmIXMvdjq/0XzGlc+dpJGldndizsclickmmUUV+qLQ0Ciiu0+DXwu1T4z/EzQPB2kKftWqXIjaXbkQRD5pJW9lQM34YqKk404OcnZID74/4JVfAH7Hp+p/FfVrbEt1v07RhIvSMH9/MPqwEYP8AsyDvX6LVgeB/B+mfD/wjo/hrRoPs+l6Vax2lvH3CIoAJPcnqT3JJrfr8ixuKeLryqvrt6dDN6i0UUVxCCiiigAooooAKKKKACiiigAooooAKKKKACiiigAooooAKKKKACiiigAooooAKKKKACiiigAooooAKKKKACiiigD8ef+Ckf7PZ+E/xgPivS7by/DnixnuhsX5ILwczp7biRIP95gPu18hV+9P7T3wQs/2gvg3rnhOcRpfsn2nTbl/+WF2gJjbPYHJRv9l2r8ItZ0i88P6ve6XqNvJaX9lM9vcW8ow8UiMVZSPUEEV+l5JjfrOH9nJ+9HT5dGaJlOiiivohmz4M8Xan4B8WaT4j0W4Npqul3KXVvKOzqQRkdwehHcEiv3q+B3xa0v44fC7QfGOlFVi1CEGa3DZNvOvyyxH3VgR7jB6Gv5/K+2f+CZP7RR+HvxFl+HmsXWzQPE8gNmZG+WC/AwuPTzQAn+8I/evms8wX1ij7WC96H5df8xNH61UUUV+bmYUUUUAFFFFABRRRQAUUUUAFFFFACEcV+Xv/AAU//ZkPh7XI/iz4ftMadqTrBrcUS8Q3PRJ8DoJANrH+8AeS9fqD6c1heNvB2lfEDwtqvhzW7Vb3SdTt3triFu6sMZB7EdQeoIBHSu7AYuWDrqqtuvmhp2PyX/4J1ftN/wDCmfiZ/wAInrl35fhHxNKkTNI2EtLz7scvoFbhGPptJOEr9hQc1+A/7QfwV1b9n/4qax4R1QNItu/m2V4VwLq2Yny5R9QMEDoysO1fqF/wT1/aeHxw+Gg8N67d+b4x8NxJFM0jfPeWv3Y5/UsOEc+u0n79fRZ1hI1IrHUNU9/0f6Da6n1xRRRXx5IUUUUAFFFFABRRRQAUUUUAFFFFACA1+PP/AAU6+KH/AAnH7RL6BbzeZp/hezSxABypuH/eSsPf5kQ+8dfrX4y8U2XgjwlrXiHUX8ux0qzmvZ2z0SNC7fjgV/Ph4y8UXvjfxbrXiHUX8y/1W8mvZ29Xkcu34ZNfWcO4fnrSrP7Kt83/AMAqJj0UUV+glhRRRQAUUUUAFFFavhjwrrHjXXbPRdB0251bVbt/LgtLSMySSN7AfmT2HJqZSUVzSAyq+nv2Wf2EPGP7Qk1trOpLL4Y8E7gzancR/vbte4t0P3vTeflHP3iNtfVP7Kf/AATR0zwgbPxN8VY4Na1oYlh8PoQ9pbHqPOPSZh/dHyDn7/b7b8UeKND+Hfhe81nWb220XQ9Nh3zXEp2RxIOAAB+ACjkkgAZIr47H547+xwmr7/5dyW+xyXw6+Fnw/wD2Zfh9cW2iWtp4e0W0iNxfalcuBJKVHMs8p6nr14GcAAcV+Zv7a/7deofHO7ufCPg+afTvAUL7ZZeUl1VgeGcdViyMqh68FucBef8A2yf22NZ/aL1iXQ9FafR/AFrLmCzJ2yXzA8Sz4/NU6L15PI+XK6csypwl9Zxes3rr09fP8gSCiiivqij7D/YU/bXuPgZq8Pg7xdcyXHgG+l+SZss2lSseZFHXyiTllHT7w53Bv11sb231Szgu7SdLm0njWSKaJwySIwyrKRwQQQQRX849fcn7A37cD/DG9tPh547vi3hG4fZp2pTtn+zJGP3HJ/5Yknr/AAE5+6Tj4/OMp9oniaC16rv5+v5ktH6v0VHFKk8YdGDowyrKcgj1FSV8EQFFFFABRRRQAUUUUAFFFFABRRRQAUUUUAcV8U/hL4Z+M/g+58OeKtNS+sZfmRxxLbyY4kifqrDPXvyCCCQfyO/ac/ZL8Ufs466XnV9W8KXMhWy1qJMKfSOUfwSY7dDjIJwQP2mrH8R+GtN8X6He6PrNhBqel3kZiuLW5QOkinsQfzz2IBFJq407H5R/slftv618Cri38O+IzPrngZ3wIc7p9PyeWhz1XuYycdxg5z+qvg7xponxA8OWWveHtSg1XSbxN8FzbtuU+oI6gg8FTgg8EA1+YX7XP7B2q/CB7vxV4JjuNa8GZMk1ty9zpo77u7xD+/1A+903Hx79nj9pvxd+zn4i+16LP9s0a4cG+0W4c+Rcjpkf3Hx0cc+oI4qU7blNX2P29orzD4E/tBeEf2gfCy6t4avR9oiwLzTJyFubRz2de4POGGQfXIIHp9WQFFFFABRRRQA01498cvgLZfE6xe/sAln4ihXEc+MLMB0R/wCjdR7ivYCDxg0vWsqtKFaLhNXR14TF1sDWjXoStJf1Z+R+YWt6Pf8AhvVLjTtStZbO9t22SQyjBU/1HcEcEVQ8w+tfoF8X/glo/wAWNLKzAWerwqfs2oRrlh/suP4lz27dsd/hLxz4H1n4d67LpWtWrW86/dccxyp2dG7g/p0ODxXx+Lwc8M7rWPc/oHIuIMPnFPkfu1VvH9V3X4oyTL70hlz3qp5tIZa8259hyFrzR600zVVMtNMtFyuQtGWmGX3qsZaYZam5SgWTLTGlqsZaY0vvRc0UCw0tRNLUDS1G0lRc0UCZpaiaSomlqJpam5soErS1E8tQtLUTSVLZsoEry1A8lRtJULy1LZtGBI8lfQX7Kv7R7/DLWY/Duv3BPhe9k+SRzn7FIT9//cJ+8O33vXPzm8tQPJWtGvPD1FOD1Rw5jlWHzXCywuIV1L70+jXmj9mYZkuYxJEwdGAKspyCPapK+Ev2Sv2qP+EeltPBPi67/wCJW5EWnajK3/HsegikJ/gP8J/h6H5fu/dgcMoYHgjrX6DhcVDFU+eHzXY/lLO8lxOR4p4bELTeL6Nd/wDNdDy/42/ChfHukfbbFFGuWinyz085OpjJ/kfX618lOJLaZ4pUaOWNiro4wykcEEV+gx9a8N+O/wAFxr0c3iHQof8AiaKN1zaxj/j4UfxKP74/X69eTGYXn/eU1r1Pe4dztYZrCYl+49n2fZ+R84JLVhJazFkKsVYFWHBBqdJvevATP1NxvsaiTfjU6Te9ZSTVOs1Umc8oGmstSrNWYk/vUqzVdzFwNJZ/epBP05rNE3vTxLzT5jJwNET80vnCs8S89aXzvenzE+zL/nCgz1Q873pDN70cwezLxnqNp+vNVDLTDNS5ilTLTTV6h8BfGg0jxA+j3D4tr8/u8nhZR0/76HH1C15E09JDfSWs8c0TmOWNg6OpwVIOQRWtOq6c1JdDkxmCjjKEqL6/n0Z929qXA55rkvhp41i8deFra/BAuVHl3EY/hkHX8DwR7Gus6/jX1MZKaUlsz8SrUp0KkqU1Zp2Y6lpBS1RkeOfH/wCGX/CU6QdZ0+LdqtihLKo5niHJX3I5I/EdxXy5HLiv0EIyuDyK+Vfj38KT4V1F9e0yH/iVXMmZo0HFvIf5Kx6eh49K8THYf/l7D5/5n6LwzmyX+w13/hf6f5HmEcvvVqOasiOXFWo5vevFTP0aUDWjm96tRz1kRzVYSatEzllA10nqdZveshJsd6mS4xVpnNKmayzVIJ/estbjNSLP05qrmLpmmJznrTvPrNE/PWned71fMR7M0PPppn561R873ppm560cwezLrT9eajaaqjT9eaja4qblqmWnm96heaqr3GaheYnvUNm0aZYknqrJNnvUTzVXkm96ls6IwJJJqqyS9eaZJNVWSbNZtnVGA6WWrfhrw/deLdfs9JsV3XFzIEBI4RerMfYDJ/CsiWWvqj9nj4Y/8Itow13UYcarfoDGjdYITyB7FuCfwHrW+HouvUS6dTzM3zCOWYV1H8T0iu7/AMluen+FvDlr4U0Kz0uzTZBbIEHqx7k+5OSfrWxjGe9IRjntS55xX1iSSsj8KnOU5OcndvVjqKKKZI3p1r5b+M3jQeJ/F0kMEm+ysMwx4PDNn52/Pj6KK9j+M/jxfBXhaRYX26jeZht8HlePmf8AAH8yK+UBPk8nNeNjq21NfM++4ay5ybxc15R/V/oaKzVIs/vWcs3vTxNXkcx+gOBoifineeKzvNp3ne9PmI9mX/OFHnCqHne9Hne9HMHsy959Maf3ql5tNM3FLmGoFtp6jaaqrTe9RtNSuaKBZaWoXmqu83vmoXl96m5qoE7ze9V3l96ieaoHm96ls6IwJJJqWxs7jV7+Cys4XnuZnEccSDJZj0qtEkt5cRwQRvNNIwRI0GWYngAAdTX1d8EPg3F4ItF1bVEWTXJ14B5Fsp/hX3Pc/gOM56MPQliJ2W3Vnk5rmdLKqPPLWT2Xd/5dzf8AhJ8M7f4c6F5LBZtUuQHupx3PZV/2Rk/Xk+w70YQDt9KcelcJ8Xfi5onwc8Jz63rEpJA2W9qhHmXEmOEUfzPQDmvp/cw9PtFH4t/tGZ4myTlUm9l1ZS+N/wAadH+C/hOXUr5hNfygpZWKth55P6KMgs3Ye5AP5meMPG2qePvEt9rus3Bub+7fe7fwqOyqOygYAHoKX4mfFLWvix4sudd1qffLIcRQIT5cEYPyxoOwH5k5J5NcyklfC4/HvFT5VpFbf5n9NcLcLwyPD+1q61pbvt5Ly792aKSVMklZyS1OkteXc+3lE0ElqZJaz0lqVZKu5g4GistSrJWcstTLLVXMXAvrJUqy1nrLUqy1dzFwL6y1IstUFk96eJaLmbgaAlpwlqgJc96kEtXczcC8JfenCU+tURL704S0XIcC951OE1URLTvOqrk8hdE1HnVTRy7BVG5icAAcmvp/4EfssT6k1tr/AIztzBacSQaS/wB+X0aX+6v+z1PfHQ9NCjUxEuWCPFzTMsLlNF1cRK3ZdW+yX9I5b4E/s933xJuIdV1dZLHw4jZDY2yXWP4U9F9W/Ac5x9saRo9noOnW9hp9vHa2lugSOGNcKqjsKnt7WKzhSKCJYo0UKqIMKoHAAA7VOK+xw+Ghho2jv1Z/PWcZ1iM4rc9TSK2j0X+b8x1FLRXafPhRRRQAUUUUAFFFFABRRXzJ+1V+2v4d+AFpPouktD4g8cOmEsFfMNnkcPcEdPUIPmP+yCDQB6T8ef2hvCf7PfhVtW8SXW+7lDCx0uAg3F247KOyjjLngfUgH8i/2gf2jvFn7RXio6nr9x5GnQsRYaRbsfs9oh9B/E57ueT7AADlvGfjbxX8aPG8mq63d3fiDxBqMojRVUuxJOFiiRegycBVHfpX6Afsif8ABPq28Kiy8Y/E21jvNZGJrPw++HhtT1DT9nf/AGPur3yfuxuXseUfsffsD33xHay8YfEO2m03wrxNaaU2Y59RHUM3dIj6/eYdMAhj+nGlaXZaHptrp+nWkNjY20axQW1ugSONAMBVUcAAdhVwKAMAYFOqkrEt3CiiimIKKKKACiiigAooooAKKKKACiiigAooooAztb1ux8O6RearqV1HY6dZQvcXFzOwVIo1BLMxPQAAmvxR/bM/amvv2lPiK8lo8tt4O0pmh0iybjcM4adx/ffA4/hXA65J/Yv4t/CvRvjP8PtW8H6810ul6kgWRrOYxSKQwZWBHBwwBwwIOOQa/Gv9qD9j3xh+zRrTSXsbax4Tnk22evW0ZEbeiSrz5cmOxODztJwcfV5AsMqrdR+/0/4HmVE8Eooor9CLCiiigAre8D+O9f8Ahv4msvEPhnVbjR9Ys33w3Vs2CPUEdGU9CpBBHBBrBoqZRU01JXQH7Afsif8ABQDQfjlHZ+GPFzW/h3xyQI4wW22upH1iJ+65/wCeZPP8JPIH2CMV/OBHI0Tq6MUdTkMpwQfWv0D/AGQP+Ckdz4fFj4P+LF1LfaZxDaeJmy81uOgW47uv/TT7w77s5HwuZZG43rYVadY/5f5ENdj9PqKo6XqlnrenW1/p93De2VzGssNzbyCSOVCMhlYcEEdxV6vjttGSfDX/AAUM/Y1HxQ0i4+I3g6x3eLtPhzqNlAvzalbqPvADrKgHHdlGOSFB/KEggkHgiv6QeoxX5df8FFv2NP8AhEL+7+Kfgqxxod1Jv1vT4E4s5WP/AB8IB0jcn5h/Cxz0b5fs8kzO1sNWfo/0/wAi0+h8B0UUV90UFer/ALNv7Q2v/s3/ABFtvEWkM1zYS4h1PTGfEd5BnlT6MOqt2PqCQfKKKyq0oVoOnNXTA/oU+GPxM0D4v+CNL8VeG71b3Sr+PejdHjbo0bj+F1OQR6iutPH1r8X/ANgv9pDxH8HPivp3hu1t7rWvDviS7itLjSIPmdZXIVJ4geA44z0DKMHopH7QqcivyvMcC8DW5L3T1RDVhaKKK8skKKKKACiiigAooooAKKKKAOf8beMtK+HvhTVvEmt3S2elaZbvc3EzdlUZwB3J4AHUkgDrX4R/tA/GjVvj/wDFTWPF2qFkF0/l2doWyLW2UkRxD6DkkdWLHvX1p/wU6/ae/wCEn8QD4UeHbvdpWlyiXW5Ym4nuhysGR1WPqR/fOOClcF/wTq/ZjPxk+JQ8Xa5aeZ4Q8MyrKVkXKXl4Pmji54Krw7D/AHQRhq+4yuhDLsLLG192tPTp82WtNT7S/wCCe37Mx+B3wwGva1a+V4v8SxpcXKyLh7S36xQc8g87mHqQD9wV9ZUcAUtfHV608TVlVnuyAooorAAooooAKKKKACiiigAooooAKKKz9b1my8O6PfarqVzHZ6fZQPc3FxKcLFGilmYn0ABNCV9EB8s/8FF/2iR8Hfg7J4d0q68rxP4pV7OEo2Ht7XGJ5fYkEIp9XJH3a/HLrXq/7Tvxyvf2g/jFrXiucyJp7P8AZtMtnP8AqLRCRGuOxOS7f7TtXlFfquVYP6nh0n8T1fr2+RolYKKKK9gYV+pv/BLb9nv/AIRTwZefE7WLbbqmvKbXSxIvzRWat8zj08x1/wC+Y1I4avgb9mb4I3v7QPxh0Pwlbh0spH+0ajcoP+Pe0QgyN7E8Kv8AtOtfu/omj2Xh3RrHStNt0tNPsoEtre3iGFjjRQqqB6AACvj+IMbyQWGg9Zav0/4JMmaFFFFfBEBRRRQAUUUUAFFFFABRRRQAUUUUAFFFFABRRRQAUUUUAFFFFABRRRQAUUUUAFFFFABRRRQAUUUUAFFFFABRRRQAUUUUAJivyw/4Kjfs7nwt4ws/ijo9rt0vXGFtqqxrxFeBflkPoJEX/vpCTy1fqeelcf8AFn4aaT8YPh3rvhDW499hqls0JcDLRP1SRf8AaRgrD3UV6GX4t4LERqrbZ+g07H89tFdN8Svh/q3wr8d634U1yHydT0q5a3lA+64HKuvqrKQwPcMK5mv1uElOKlF6M0CpbS7msbqG5t5XguIXEkcsbFWRgcggjoQe9RUVW4H7lfscftCw/tEfBnTtXnlX/hJNPxY6xCMA+eoGJQOyyLhh2BLD+GveM8V+IH7Ev7RUn7PPxlsry9nZfC2sbbDV48/KsZPyT49Y2OfXaXA61+3FvPHcxRzROskUihldTkMDyCD3FflebYL6niHyr3Zar/L5GbVixRRRXjCCiiigAooooAKKKKACiiigAooooA+W/wBvb9mJfj98LX1HR7UP4z8PI9zYbF+e6ixmS299wGV/2gBwGNfk78E/i3rfwH+J+j+LdHLC60+bE9qxKrcQniSF/ZhkexweoFf0CV+TP/BSf9l3/hWvjT/hY3h202eGvEE5+3RRr8tnenJJ9ll5YejBhxlRX12SY2Mk8FW1T2/VFJ9D9P8A4a/EPRvit4G0fxZ4fuBdaVqkAmib+JD0ZGHZlYFSOxBrqOor8k/+Cbv7Uf8Awq/xv/wr7xFd7PC/iGcfZJZW+WzvThVOeyycKfRgh4G41+tec14WYYOWCrum9t0/ITVh1FFFecIKKKKACiiigAooooAKKKKAPj//AIKdfFAeBf2dn0C3m8vUPFF4lkApwwt0/eSsPb5UQ+0lfj5X6Sf8Fafhx4o1AeEvGcDG78J6dC9hPCikm0uJH3ea3+zIAi57GMD+IV+bdfpmQwhDBpxd222/X/hjRbBRRRX0IwooooAKKmsrK41K8htLSCS6up3EcUMKF3kYnAVVHJJPYV+hH7Kf/BMu51P7H4n+Lsb2lnxLB4XjcrLIOo+0uOUH/TNTu9SuCp4cXjaODhz1X8ur9AbsfMH7N/7Ivjn9pLVV/se1/svw5FJtu9fvUIt4/VUHWV8fwr043FQc1+uH7Pf7Lfgf9nDQRbeHbDz9XmQLea1dgNdXJ7jd/AmeiLgcDOTzXqWh6Fp3hnSbTS9KsoNO061jEUFraxiOKJB0VVHAFcx8XPi/4Z+CPgq88UeKtQWx063G1EGDLcSEHbFEv8TnHTtySQASPzzG5niMxn7OCtF7JdfXuQ3c0PiJ8RvD/wAKvCN/4m8T6lFpekWSbpJpTyx7Io6sxPAUck1+Nf7W/wC2F4g/aY8SGBPN0jwXZSk2GkB+XPQTT44aQjt0UHA7s2L+1B+1R4n/AGmfFpvNSdtP8PWjsNM0WJyY7dem9v78hHVj9BgcV4nX1WVZRHCpVa2s/wAv+CUlYKKKK+nGFFFFABRRX1V+xl+xFq/7Q2pw+IfECT6R4AtpP3lyBtl1BlPMUOf4ezSdB0GTnHNiMTTw1N1arskB9W/8Evfip8QfGPgnUPD2v6fcX/hDRlEel6/O2CjZH+iDPMiqDkEfcA2ngqB91j1rF8KeF9J8E+H7DRNDsINL0qyiENvaWybUiUdh/Mk8kkk8mtuvyXF1o4ivKrCPKn0M2FFFFcogooooAKKKKACiiigAooooAKKKKACiiigCORFkUqwDKRggjIIr4M/a2/4J6QeIDe+L/hdax2monMt34cTCRTnqWt+yN/sfdPbB4P3vRSauNOx+B/g/xp4s+DHjZNU0W7vPD3iHTpTG6lSjqQcNHIjDkZGCrDHqK/Uz9lb9uLw58d7e20LXDD4e8cBQv2RmxBfHu0DHv38s8jsWAJGv+1D+xl4X/aHspdTthHoHjSNMQ6tEnyXGBwlwo+8Owb7y8dQNp/Kb4nfCrxb8D/GEmi+JtPn0nU4G8yCZSfLmUH5ZYpBwy8dRyDwcEEVOqK0Z+8tLX5vfsq/8FFp9K+x+FfitPJdWfEVt4lwWliHQC4A5cf8ATQfN6hskj9E9K1Wz1zTrbUNOu4b6yuUEsNzbSB45EIyGVhwQfUVSdyWrF6iiimIKKKKAGcZ561yvj74d6J8SdGfTdatBPFz5ci8SxN/eRux/Q9CCK6vFNPXtUyippxkro0pVZ0JqpTk1JbNbo/O34zfAbXPhJevMytqOgO2IdQjXhc9FkH8Lfoex6geWGWv1d1DT7bVbKa0u4I7m1lUpJFKoZXU9QQeCK+SPjh+yA9t9o1nwKhkj5eTR2PzD18pj1/3Tz6E8Cvl8Zlko3nR1Xbr/AME/bOH+M6dflw2ZO0ukuj9ez/A+WDLTTLUV3FNY3MtvPE9vcRMUkilUqyMOCCDyDUJlr53VH61FKS5olky00y1WMtMMtTc0UCyZaY0tVjLTDL70rlqBYaWo2l96rtLUbS+9Tc0UCdpaiaSoWlqNpaLmqgTNJULS1E0tQtLUXNlAmeWoXlqJ5PeoXlqLmygSPJioXkzUbSVC8mals2jEkaXFfaH7If7WSotp4H8Z3mBxDpmpztxjosMjH8lY/Q9q+Jyc0dDXThcXUwtTnp/PzPEzrI8NnmFeGxC16PrF91+q6n7aBww45pxGa+Hf2TP2u/I+yeC/HN5mM4h07WJ26dljlY9uyufofWvuCM7hn19K/RMLiqeKp89P5rsfyXnGTYrJMU8NiV6Po13X9aHhvxs+BC+IFm13w9Eqapy9xarwtx6svo/8/r1+Y5FltZnhmRopY2KvG4IZSOoIPQ1+h/415R8XfgbYeP43v9P2WGuqOJQMJNjoHx39G6/XjHHisFz3qU9+x9FkXETwyWFxjvDo+3k/L8j5KSapkm96TxBoOpeFNUl07VbWS0uozyrjgjsQehB9RVJZfQ14DvB2Z+qRcKsVOm7p9UaazVKs3vWYs1SLN70KRLgaQmNPE3NZyzdKes/vVcxDgaAn560vn+9Z4n5p3n0cxHsy95/vQZ/eqPn0hn4o5g9mXTPxTDNVMz8U0ze9HMUoFsze9RtNVVpveo2mqXItQPR/g/8AEhvAfidGnc/2XdkRXK/3f7sn/Ac/kTX2HDKs8SyKwZWAKkHII9RX54NMa+lP2cPiwupWsfhTUpsXcKn7FI5/1kY6x/Ve3t9OfYwGJs/ZS67HwHE+UOcfr1Far4vTv8up9A0UlLXvn5cN4xVTVNLttYsJ7O7hWe2nQxyRuMhlPUVcB4o4xS30Y03F3W58UfFf4YXnw11sja02kXDE2txjt/cb0YfqOfUDi0lr7y8T+GLDxfolxpeowie1nXBHdT2ZT2I7Gvi74kfDvUvhprrWd0Gms3Ja2uwuFlX+jDuP6EGvm8ZhXSfPD4fyP2HIM6jj4ewru1Rf+TLv6918zGSarCTVkxz571Ok1eamfXSgayT+9TLPWUk/41Ks/vVqRg6ZqLN71Is3vWWJ6kE/PWruZOmaQnPrTvP96zRPz1p3n+9FyfZmh5/vSGc+tUPP96a0/vRcPZl4ze9MM3vVJp/emNNRcpUy209RPP71Vaf3qFp6hyNVTLLzVXeaoHm96gknxUNm8YE0kvvVaWeoZJ8966n4Y/Du++JfiSOxtw0VlGQ91dY4iT2/2jyAP6A04Jzkox3YVqlPC0pVqztGOrZ2nwA+FL+NdZXWtRiP9i2UgKqw4uJRyF91HBPrwPXH10oxjj6VnaFodn4c0m202xhWC0t0EcaL2A/mT1J7k1pCvrMPRVCHKt+p+E5tmc8zxDqvSK0iuy/zfUdRRRXUeKNI5ziquo6hBpNjPeXUqw20CGSSRjwqgZJq0RgV8y/tHfFlL+d/CmlzZhhYG+lQ8M46RfQHk++B2Nc9esqEHNnqZZgKmZYmNCG3V9keffEbx9P488UXGoOWS2X93bRE/cjB4/E9T7mubWb3rMWapVmr5KVRzk5Pdn7vRwsMPTjSpq0UrI0lmPrTxNWcs3vTxNx1pcxbgaHn/WnCf3rP8/6U7z6fMTyF7z/ejz/eqPn0efRzC9mXPP8ArTTNVMz800z9eaOYpQLhmNRtN71UM3vUbTe9LmLUC001RPNVZpqiaX3qLmigTvNTrG0utWvYbS0gkurqZgkcMS7mY+gFXvCXhDV/HWrJYaRbNcSnl5DxHEv9527D+fbNfXXwq+DumfDayEuBe6xKuJrx16f7KD+Ff1PfsB24fCzrvsu54GbZ1h8rhb4qj2X6vsvzMT4MfBCDwNDHqurIlxrsi8L95LYH+FfVvVvwHGSfXwR17UZI5rgfi/8AGHQPgx4Zl1jW5xvcEWtnGR51zJj7qD8st0A69q+lSp4an2SPx2c8XnGKWjnObskvyS7E/wAWPizoXwe8Kz65rtzsRcrBbJgy3EmOEQdz79AOTX5e/GH4x678Z/Fsus6xJsiXK2lijHyraPP3V9Se7dSfYACL4ufF3XvjJ4qm1nW58KMrbWaE+XbJnhEH8z1J/DHEV8LmOZSxUuSGkF+Pmz+l+EuEqWR01iMQlKvJavpFdl+rJUkqdJKp05XIrxUz9GcbmgktTLJWektSpL71aZi4miktTLLWcstTLJVXMXA0FlqVZPes9ZakWWquYuJoLLUiy1QWWpFlq7mTgXxLUiy1QWX3p4louZuBfEtPEtUBL708S1VzNwLwl96cJaoiX3p4lp3J5C6Ja2PC/hrVvGesQaXotlNf3sx+WKIZwO7MeigdyeBXc/Bv9nHxN8V5obpo20jQCctqE6cyD0iXq/14X3zxX3T8N/hV4e+Fujiw0OzETMB511J800zDu7d/oMAdgK9nB5fUr2lPSP5+h+eZ9xZhcrvRw9qlXt0Xq/0X4HmvwL/Zg074eLDq+viPVPEIwyd4bU/7AP3m/wBo/gB1PvYHHpS444o6V9fRowox5aasj8Cx2PxGY1nXxMuaT+5eSXRDqKKK2OAKKKKACiiigAooooAKr3N1FZ28s08qQwxKXeSRgqooGSST0AHeuX+JvxT8M/B/wxPr/irVYtL0+Lhd5zJM+OEjQcux9B9TgAmvyt/ak/be8T/Hya40bSjN4c8EhsLp8b4mvADw1ww6+uwfKO+4gGk3YaVz3r9rH/gomluLvwn8KboSTcxXXideVXsVtvU/9NDx/dzw1fDXgL4e+LPjX40j0fw/Y3Wu63euZJXJLbcn5pZZDwq5OSzHv6mvQv2bf2TPF/7RmrK9jEdJ8MQybbvXLmMmNfVIxx5j47DgcZIyM/rL8FvgR4S+A3hdNE8LaeINwBur6bDXN24/ikfHPfAGAMnAFTuVseY/srfsXeG/2e7GHVr8Ra943lTEupMn7u1yOUtweg7Fz8zc9AdtfSlFFWQFFFFABRRRQAUUUUAFFFFABRRRQAUUUUAFFFFACYoNUdW1mw8P2Et9qd9b6fZRDMlzdSrHGg9SzEAV4H4z/b/+BnguV4JfGsOrXKHHlaPBJdA/SRV8s/8AfVa06FWs7U4t+iA+iulZniDw7pvivRbzSdZsLfU9Mu4zFcWl1GJI5UPUMp4NfJkv/BVL4Mxz+WLfxLKn/PVdPj2/rKD+ld34I/4KAfA7xvPHbxeMYtIunxiLWYJLVR9ZGHlj/vquqWBxdP3nTkvkOzPjD9sD/gnNqXw6N74u+GcFxrPhgZludGGZLqwXqSneWMf99KOu4ZYfC5GDg8Gv6NdO1Oz1mxivLC7gvrSZd0c9vIJI3X1DDII+lfF/7X//AATu0n4q/bfFnw8it9C8XtmW407iO01FupPpFKf733WP3sElq+my3O3G1HFP5/5lJ9z8mqK1PFHhbV/BWvXuia7p1xpWrWchiuLS6jKSRsPUH8wehBBFZdfbRkpLmiUFFFFUAUUUUAfSH7KX7bPiv9m7UItNnMniDwRLJm40eWT5oMnmS3Y/cbuV+63OcE7h+vfwl+MXhP42+EoPEXhLVI9SsJMLIg+Wa3kxkxyp1Rh6Hr1GQQT/AD6V33wZ+OHi74DeLofEPhLU3srgYW4tny1vdx5/1cqZwy/qOoIPNfN5lk9PF3qUvdn+D9f8xNXP6Bapalp9trGn3Nle28d3ZXEbQzW8yB0kRhhlYHgggkEGvBf2W/2yfCP7S2lJbwuuieMII913oU8gLNjrJC3HmJ+q9wOCfoYda/PKlKph5uFRWaMz8Xf24f2Rbr9nPxn/AGtosMs/gLWJWNlNy32OU5JtnPsMlCfvKO5Vq+X6/oa+I/w80L4reC9T8LeI7Nb/AEjUYjHLGeGU9VdT/CynBB7ECvw//aX/AGd9d/Zu+I914d1UNc6dLmfS9TCYS8t88H2cdGXsfUEE/oGT5n9ah7Gq/fX4r/PuaJ3PJaKK9f8A2VvgDfftF/F3TPDUQki0mI/a9WvEH+otVI3YP95iQi+7A9Aa+irVY0KbqTdkhn2V/wAEu/2ZvslvL8Xdftf38we10CKVeVTlZbkfXmNT6b/UGv0YHNUNC0Sx8NaLY6TpdrHZafZQJbW1tEMJFGihVUD0AAFaGQK/I8bipYyvKrL5eSM27i0UUVxiCiiigAooooAKKKKAEz+VfPf7av7Sdv8As5fCe4urOVG8W6uHtNHtzglXx885H92MEH3YoO9e1+KvE+meC/Duo69rF5HYaXp9u9zcXEv3Y41GST69Og5PQV+GH7Tvx91P9oz4r6l4mu/Mg05T9m0uxY5FtaqTsX/eOSzH+8x7AV7mUYD65W5pr3I7+fkNK5ynw98C+IfjZ8SNM8O6Wsmoa7rd3gyysW5YlpJZG5OFG5mPoDX7s/Bj4S6N8E/htovg/Q48WmnxBZJyoD3Ep5klf/aZsn24A4Ar5i/4Ju/su/8ACrfBH/Cf+ILTZ4p8QwA2sUq/PZ2RwyjHZpOGPoAg4O4V9rjvW+dY/wCsVfY037sfxf8AwBti0UUV84SFFFFABRRRQAUUUUAFFFFABRRRQAnfFfn5/wAFRv2jxoHh22+FOh3WNQ1RVutZeNuYrYHMcJx0LsNxH91R2evsv4y/FTSfgr8N9b8Yay2LPTYC6xA4aeU8RxL7sxC+2c9Aa/Bj4i+PdX+KHjjWvFWuzm41XVblrmZuy56Ko7KowoHYACvpsiwP1it7aa92O3m/+BuUkc5RRRX6OWFHWivor9hj9ndv2gPjRZx6hbmbwtoe2/1VmHySAH93Af8ArowwR/dV/SsMRXhhqUqs9kB98/8ABN/9nc/CP4RjxTqtr5XibxUqXLCRfnt7Mcwx+xYEyH/eUHla+wKjjRYkVFAVVGAAMACpK/IMRXniasqs92ZBRRRWABRRRQAUUUUAFFFFABRRRQAUUUUAFFFFABRRRQAUUUUAFFFFABRRRQAUUUUAFFFFABRRRQAUUUUAFFFFABRRRQAUUUUAFFFFAH5+f8FR/wBnH/hIvDlr8VdEtt2oaUi2msJGvMtqT+7mOOpRjtJ/usOyV+X9f0Z61o9l4i0i90rUbaO8sLyF7e4t5RlJY3UqykehBIr8KP2o/gTe/s8/GHWPC8wkk0wt9q0u6cf6+0cnYc9yuCjf7SHtivvcgx3PB4ab1jt6f8AuLPI6KKK+wKCv1p/4Jn/tJf8ACyfh4/w/1u63+IvDMS/ZGdvmubDIVPqYiQh/2TH71+S1dr8Gfitq/wAFfiVofjDRn/0vTZw7QlsLPEeJIm/2WUke2cjkCvLzLBrG4dw+0tV6/wDBE1c/oNJNHUVy3w1+IWj/ABV8DaL4s0Kf7RpeqW6zxE/eQnhkYdmVgVI7FTXUgc1+TSi4txkrNGYtFFFABRRRQAUUUUAFFFFABRRRQAh61zHxI+H+jfFLwRrHhXX7UXWk6nbtBMndc8q6nsysAwPYgGunIzQKItxalF6oD+f/AOOvwb1v4BfE7VvCWsqTNZyb7W7C7UuoGOY5l9iOo7EMOoNfqZ/wT9/alHx3+HQ8O69d+Z428PxLHcNI3z3tt92O492HCv74J++BWp+3f+y6n7Qnwza/0i2U+NtBR59OZRhrqPrJbE992Mr6MB0DNX5K/CL4pa/8CviVpXivRmaDUtMn/e20mVWaPpJDIPRhkHuOo5Ar75cmd4Kz0qR/P/Jl7o/oKoIzXE/CP4qaJ8afh9o/i7w/cebp+oRByjY3wSDh4nHZlbIP0yOCDXbd6+BlGUJOMlZogWiiigAooooAKKKKACiiigDC8ZeEtK8eeF9U8Pa3ZpqGk6lbvbXNvIMhkYYP0I6gjkEAjkV+GP7TXwC1b9nT4p6j4Yv98+nsftGmX7LgXVsxO1vTcMFWHZlPbBP71EflXgn7Yv7NVn+0n8LbjToVjh8UacGutGvHwMS4+aJj/ckAAPoQrc7cV7mUZh9Srcsn7kt/LzGnY/Diirer6TeaBqt5puo20tnf2czwXFvMpV4pFJDKwPQggiqgBJwOTX6ipJrmRoFek/A/9nvxr+0H4mXSPCOltcIhH2rUZ8pa2in+KSTHHfCjLHBwDX0Z+yn/AME4vEXxVNn4j+IAufC/hRsSxWO3ZfXy9RgEfukP95huI6DBDV+pPgT4e+Hfhh4ZtdA8L6RbaNpFsMR21smBnuzHqzHuzEk9zXy2YZ3Tw96dD3pfgv8AMls8U/Zh/Yl8Ffs42cOoCMeIvGTJibWrqMfuiRysCc+WvUZ5Y5OTjgfR/Sj6V5B+0d+0t4W/Zs8GSavrswutSuAy6bo8LgT3kg9P7qDI3ORge5IB+ElKvja2t5SZO5q/HX48+Fv2e/A8/iLxRd7F5S0sYiDcXkuOI417+5PCjkmvxd/aJ/aN8VftIeNpNc8Qz+TZQlk0/SYWPkWURP3VHdjgbnPLEdgABlfG745eKvj943ufEvim9M0zZS2tIyRBZxZyI4l7AevUnkkmvPq/Q8syqGCjz1NZv8PJf5lpWCiiivoRhRRRQAUUV93fsO/sBzfENrDx98RrJ4PCwIm07RpgVfUe4kkHVYfQdX9l+9x4vF0sHTdSo/8Ag+gN2Oc/Yl/YQvvjXdWnjHxrbzaf4EicPBbHKS6qQeinqsXq/U9F7sv60aPo9j4f0u003TbSGxsLSNYYLW3QJHEijAVVHAAHaprK0gsrSG2t4Ugt4UEccUShURQMBQBwABxirPOfavy/HY+pjp809Etl2M27i0UUV5whuMUvaj3rzHS/2i/AGt/F29+Gtn4ht5vFlpD5slqp+QsM74lfo0igZZByB9Gw405zvyq9tWM9PooopCCiiigAooooAKKKKACiiigAooooAKKKKACuG+LPwc8KfGvwrLoPizTE1C1bLQzD5Z7Z8ffifqrfoehBHFdzRQB+Nv7Tn7F/iz9nu6m1KBZPEHg13/davBH80AJ4S4UfcPbd908cgnaM39m39r7xj+ztqKW1tKda8KSSbrnQ7qQhBk8vC3Plv9AQe4PBH7NXtlb6jazWt1BHc20yGOSGZA6OpGCrA8EEdjXwJ+1H/wAE4Y7z7Z4n+E8Swzcy3Hhl2wjdybZj90/9M24/ukcLUNW2LTvufXXwT+P3g74+eHBq3hbUhLLGB9q06fCXVox7SJnp6MMqccE4Nel1+Bnh3xL4s+DfjQX2l3V/4Y8SabKY3GDFLGwPzI6MORxgqwwe4r9Jv2Y/+Ch2gfElbTw94/a38M+JmxHFf52WV43bkn9059GO0noRkLTTE0fZtFNVgwBBBB5BFOqiQpMUtFABSEcUtFAHlHxe/Z28L/Fq3ea6h/s7WwuI9TtVAk9g46OPY8+hFfC3xZ+B/in4Q3zLqtoZ9NZtsOpWwLQyegJ/gb/ZbHfGRzX6fEVT1HTrTV7Ka0vraK7tpVKSQzIGVlPUEHgivKxWX0sT720u/wDmfbZHxXjcnapv36f8r6ej6fkfkOZaaZa+1fjF+xFp+r/aNT8DTrpl2cs2l3BJt5D/ALDclD7HI/3RXxz4u8I634E1eTS9e0240y8T/lnMuAw/vKejD3BIr5DE4OthX76079D9/wAnz/AZzD/Z5+91i9Gvl19UZpl96YZarmWo2lrz7n1KgWWlqNpartLUbSUXNFAsNLUTS1A0tRtLUXNFAnaT3qFpahaSomlqbmygTNJULy1GXJpKls0URSxNJRRUlhRRRQAdDX17+yx+2LL4ZNp4S8c3TTaScRWerSnLW3YJKe6ejdV78fd+QqK68NiqmFqc8H/wTwc4yXCZ3hnh8TG/Z9U+6f8AV+p+1trcxXsKSwussTqGV0OQwPIIPerPevzd/Zj/AGuL74VTW/h7xLJNqHhRmCxyHLy2Ge692j9U7dV9D+iOg69p/ifSbbU9Ku4b6wuUEkVxA4ZHU9wRX6Fg8bTxkOaGj6rsfyln/D2LyCv7OurwfwyWz/yfdGP45+HujfEDS2s9Wtg7DJinj+WSI+qt/Toe4r5P+JvwQ1z4dPJchDqWjZ+W8hXmMeki/wAP16e/avtj3pksKTIUdVdSMEMMgitMRhKdda6PuYZVnmJyx2j70OsX+nY/OVZqkE1fVHxM/Zl0rxCJb7w6yaPqByxgx/o8h+g+5+HHtXzN4r8Ga54IvTba1p8to5PySEZjk91ccH8K+br4arReq07n6/luc4PM4/u5Wl/K9/8Ag/Ipib3p4m96zvPpwm9647nvOmaImPrS+dWeJqXzvencnkL/AJ1IZjiqPne9Bm4ouHIXTMfWmGb3qn53vTTPx1ouP2ZbM1MaeqjTUxpjSuWqZZaanWmpz6ddwXVrM8FxA4kjlQ4KMDkEVntN71E01LmtsW6UZR5ZI+6/gt8WrX4meH1ErJFrVsAt3AOMns6j+6f0PHpn0knNfm94T8Z6j4I1+11fS5vKuoG6H7si90Ydwf8APNfd3ww+JmmfE7w9HqNg4SZcLc2pbLwP6H1B7HuPfIH1GCxirrkl8S/E/EuI8hlllT29Ffupfg+3p2O1oopK9U+JExWF4t8Jab400WbTdTgE1vIODj5kPZlPYj1/pW50A5pT1pNKSsyoTlTkpwdmtmfCvxO+GWpfDLWTBcgz6fKSba9VcK49D6MO4/LiuQSf3r9A/EfhvT/FWlTadqlsl1aSjDI46HsQeoI7Ec18efF34K6j8Nbt7u38y+0KRv3d0B80OeiyY6H0bofY8V81i8HKl78NY/kfsWRcQU8clh8S7VPwl/wfL7uxwyXFTLPnvWSs3vUiz+9eZc+2dM1RN71IJ+etZaznjmnrcUXM3TNMT80vn1mi45pftFVcn2Zo+fSGes/7RSG4ouHsy+0/vTGm681RNxTGnPrU3KVMutPjvUT3FU2n96iaf3ouaKmWnnzUDzVXaatTwn4X1LxxrsGk6VAZ7mU8k8JGvd2PYD/PNKKc3ZblTdOjB1Kjslq2W/BnhLUfHviG30nS4/MmkOXkP3IkHV2PYD9eAOTX3B4A8D6b8PfDsOl6emSvzTTsPnlfuzf4dhgVQ+F3wv074Z6EtnaATXcoDXN4y4eVv6KOw7fUk12w/WvqMJhFQXNL4n+B+I5/nkszqeypaUo7eb7v9EOHSilor0j5EaPu0UmcEDqa84+MfxfsPhXoRkLJcatcKRaWhblj/eb0Ufr0HtnOcacXOTskdGHw9TFVY0aMbyeyMb4+/GCLwBo7aZp0wbXrxcJtOTboeDIff+6PXntz8em6aV2d2LOxyWY5JNV9Z8Q33iPVbrUtQuXuby5cvJK55J/oB0AHQVAs1fIYnFOvO726H79k2S08qw/JvN6yfd/5LoaSzVKJqzFm9DUgmNc1z3HA0hMKeJunNZwnpwm96Lmbpmj5x9ad51Z3nU7zvencnkL/AJ1HnVQ873o873ouHIXTMfWkM3PWqJm5pDNz1ouP2ZbMw9aY01VDPXS+C/h14h+IN2IdH095Yw2JLmT5YY/95z/IZPtVRi5vlirszrTp4eDqVZKMV1ZgtMTXq3wv/Z/1nx15V9qIfSdGbDCR1/eyj/YU9Af7x49Aa9n+Gv7OGh+DfKvdUC61qi4YPMv7mI/7KHqfds+wFewhQF4Fe5h8v+1V+7/M/NM14sunRwC/7ef6L9X9xh+EvBmleCdLSw0m2W3gXk45Z2/vM3Umt3tSGvn39o/9q/SPg3bTaVpRi1bxZInyW27MdrkcPKR+YQcnvgEE+rVq08NT5puyR8Jg8Hi84xKo0Iuc5f1dvojrPjz+0F4f+B3h83F64vdZnUiy0uN8SSn+8391AerH6DJ4r8yviT8S9e+K3ie41zxBeG5upPljjHEUMeeI41/hUfmepJJJrM8WeLtX8c69d6zrl9LqGo3LbpJpT+QA6BR0AHAHSsivgsfmE8XK0dIrZf5n9Q8McJ4fIaSqT9+s95dvJdl+f4BRRRXjn34UUUUAAOKesmKZRQBYWWpVlxVIHFPWTFUmQ4l9ZalWT3rPWWpVl960uZOBfWWpFlqgstSLKPWi5k4F9ZakEtUBLjvTxLV3M3AviWnCWmaTp19rt/FZadZz315K22OC3jMkjn0Cjk19S/CD9h3WNaaDUPHFwdIsjhhp1s4a4f2duVQfTJ/3TXXQw1XEytCN/wAj5/NM4wOUU+fFVEn0W7fot/0Pn7wd4L13x/qyab4f02fUrtuqwr8qD+87HhR7kgV9l/Bj9jPTPC4g1Xxi0WtaoMOtiozawn3z/rD9fl9j1r33wb4G0LwDpMemaBpkOnWSfwRLyx/vMx5Y+5JNdDjtX1uEyunQtKp70vwPwXPONcVmV6OFXs6f/kz9X09F94yGFII1SNQiqMAKMACpaKK9w/OL31YUUUUCCiiigAooooAKKKy/EXiPS/CWjXWrazqFvpemWqGSe7upBHHGvqSeKANSvm/9pr9tbwn+z9bz6VatH4i8Zlfk0qCT5LckcNcOPuDvtHzHjgA7q+Zf2nv+Cj97r/2vw38K3l0zTjmObxFIpS4mHQ+Qp5jX/bPzegXGT8ffDz4aeLvjX4vXSPDenXWuavcsZJpMkqgJ+aSWQ8KMnlmPU9yalvsUl3LPxY+Mfi/45+K31rxTqUuo3jkpb2yAiG3UniOKMcKOnuepJPNfVv7Kv/BO3UPFn2PxR8UIZtL0U4lt9AyY7m6HUGY9Yk/2fvn/AGeCfo79l79hLwz8DVtte1/yfEvjVQHF06ZtrJvSBD1Yf89G59AvOfqehLuDfYztD0HT/DOkWul6TYwabp1rGIoLW1jEccajoFUcCtGiiqJCiiigAooooAKKKKACiiigAooooAKKKKAEJxQCaCOa5f4i/Ebw/wDCnwjfeJfFGpxaXpNmm6SaU8seyIvVmPQKOTRGLk1GKu2BvXt7b6baTXV1NHbW0KF5JpXCoigZLMTwAB3NfB/7SX/BUHRvCU15oHwutofEWppmN9eus/Yom6HylGDKR/e4XoRvFfKP7Wf7cPij9o3UJ9I08zeHvAsUn7nS0fEl1g8SXDD7x7hB8q8feI3V8y19zl2QpJVMXq+3+ZaXc7X4mfGjxt8Y9WOoeMPEt9rk4JMcc8mIYs9o4lwiD/dAriqKK+xhThTXLBWRQUUUVYHpXwb/AGifH/wH1dL3wj4guLKAuHm06VjJZ3HtJEeDxxuGGHYiv1X/AGUP26PC37RsMWi6gkfhvxwiZfTJJMxXeBy1u5+96lD8wGfvAFq/F6vv7/gnr+xTc+JNS0v4qeNbeW00e0kW50TTnyj3kinK3D9xGpAKj+MjP3R83zWc4bCOi6tXSXRrdvt5idj7R/aY/ZJ8G/tL6Fs1WEaX4kt4yljrttGPOi7hHHHmR5/hJ4ydpUnNfj38dv2e/GX7PPix9E8V6eY43LGz1KDLWt4g/ijfH0ypwwyMjkV++9cl8Sfhh4Z+LvhW78N+LNJg1fSrgcxyj5o27OjDlHGeGBBr5TLs2qYJ8kveh27ehCdj+eqivqX9rX9hPxN+zzdXGu6L5/iLwIz5W+VMz2QJ4S4UDgdhIPlPfaSBXy1X6Rh8RTxUFUpO6NAoooroAKKKKAL2ia5qHhrVrTVNKvZ9O1G0kEsF3ayGOSJx0ZWHINfp/wDsf/8ABR3T/HJsvCPxRuINK8QnEVrrxxHbXp6BZe0Uh9eEb/ZOAfyyorzsbgKOOhyzWvR9UDVz+kBWDLkHI9a8p/aR/Z80H9pD4cXXhvVlW3vUzNpupKmZLO4xww9VPRl7j0IBH5y/sg/8FC9Z+D5svCvjuS417wYMRQXeS93pq9BtzzJEP7h5A+6eNp/Vbwl4v0fx54estc8P6lb6vpF5GJYLu2cOjj+hB4IPIIIOCK/OMVg8RldVSfTZoztY/AT4h/DHxF8L/Hmo+ENf0+S21yyn8gwqCwlz9xoz/ErAgqR1BFfsX+xB+zbH+zv8IoItQgA8Xa0EvdWkx80Zx+7t8+kYJB/2mc9CK9E8c/APwX8RPH/hTxprWkJc+IPDUpks7gYG/glVkGPnCOd6/wB1hkdSD6R24rszDN5Y2jCklb+bzf8Al1G3cWiiivniQooooAKKKKACiiigBCcUtJXzV+3D+1FD+zp8Mnh0ydG8Z62r2+lxcEwDGHuWHomeM9WI4IDY1o0Z16kaUFqwPlL/AIKa/tUf8JLrLfCbwzebtM06USa7PC3E9ypytvkdVjPLf7eBwU58t/4J/fstt8d/iQPEGuWhk8E+HpVluRIvyXlx96O39x0Z/wDZwD98GvA/hl8O/EPxw+JGmeGdHV73WdYucPPKSwQE7pJpG64UbmJ68dzX7q/Bf4SaJ8EPhvo/hDQottnYR4knZQHuZjzJK/8AtM2T7cAcAV9tja0MpwiwtF+++v5v/It6Kx3SqEUKBgDgAU6iivhCAooooAKKKKACiiigAooooAKKKKAEJxRmjPNfO/7bX7R8X7PHwgurmxmUeLNZD2WkR5+ZHI+efHpGCD/vFAeta0aU69SNOC1YHw7/AMFMf2kv+Fj/ABCT4e6LdbvD3hqU/bGjb5bm/wAEN9RECUH+0ZPavienzzyXU8k00jSyyMXd3OWYnkknuaZX65hMNDC0Y0o7L+rmuwUUUV2AS2lpNf3UNtbRPPcTOI44o1LM7E4AAHUk9q/cb9jn9nyH9nf4Mado08S/8JFf4vtYmGCTcMB+7B7rGuEHYkMf4q+FP+CY37OX/CffECb4j61a79B8NyhbBZF+We/xkEeoiBDf7zR+hr9YhXwOfY72klhoPRav17fImT6C0UUV8gQFFFFABRRRQAUUUUAFFFFABRRRQAUUUUAFFFFABRRRQAUUUUAFFFFABRRRQAUUUUAFFFFABRRRQAUUUUAFFFFABRRRQAUUUUAFFFFACd6+X/29v2bR8e/hFNe6VamTxd4eD3mnbV+e4jxmW399wAKj+8qjjJr6hpK2oVp4erGrDdAfzfMpRipGCDgg0lfYX/BR79mv/hUXxO/4THRrXy/CviiV5Ssa4S1vfvSx+wfl1/4GAMLXx7X67hcTDF0o1obM13CiiiuoD7r/AOCZH7TH/CD+MJPhhr11t0TXpvM0uSRvlt70jHl+wlAA/wB8Lj7xr9VxX84VrdTWVzFcW8rwTxOJI5Y2KsjA5BBHQg96/bb9if8AaRh/aK+ElvdXsyf8JZpASz1iEYBd8fJOB/dkAJ9AwcDgV8Fn+A9nP6zTWj39e/zJkup9EUUUV8eQFFFFABRRRQAUUUUAFFFFABRRRQAhr8s/+Cl37KX/AAh+uv8AFXwxZ7dF1OYLrVvCvFtdMeJ8Dosh6+j/AO+MfqYeeKxvFPhfTfGnh3UtC1mzj1DStRge3ubab7siMMEe31HIPIrvwGMngqyqx26ruhp2PyG/YA/aqPwG+IP/AAj2v3ZTwPr0qpcNI3yWNxwqXA9F6K/tg/wAV+xyOsqB0YMhGQQcgivwl/ao/Z21T9m34pXnh+58y40a4zc6RqDDi4tyeAT03r91h6jPRhX3b/wTX/axPjrw9H8LvE93u8QaTDnSLmZvmu7RR/qsnq8Y6eqf7hJ+jzjBxxFNY/D6prX/AD/zKa6n3lRRRXxpAUUUUAFFFFABRRRQAUUUUAfn9+37+w/q/wATvFGneOfh1pa3euX8yWer6fGyxiQnhLrLEAYACuc9NrdmNd7+yr/wT08L/BRbPxF4uEHirxohEiF03Wdg3/TJGHzuD/y0YdhtCnk/YdHSvTeZYl0Fh+a0V99u1+w7hwooo75r5s/a8/bJ0H9mnw+1lbeTq/je8iJsdK3ZWIHgTT45VAeg4LEYGBlhxUaNTEVFTpq7Yjc/an/aw8Nfsy+FWnvGTUvE94h/s3RY3w8p6eZIf4Iwerd8YGTnH4x/Fb4seJvjP40vfFHivUX1DU7k4A6RwRgnbHGvRUXPAHuTkkk0fH3j/X/id4s1DxJ4m1KbVdYvpPMmuJj+SqOiqBwFGAAMCuer9My7LKeBhd6ze7/RGiVgooor2xhRRRQAUUUUwPof9hfTPhlq/wAdtLtviWS1u+P7KhuMfYpbzcNi3Gex/hB+UtgNwcH9t0RY41VAAoGAB0xX84IJByODX6gf8E/v25B4tisfhn8QdQ/4nkYEOjaxcv8A8fqjhYJWP/LUdFY/f6H5sbvjM+wFWqvrNNtpbrt5r9SZI/QOikpa+EIEzxSbsU13WNCzkKoGST0Ffmp+3J/wUD+3i/8Ah98LtRK2vzQap4jtX5l7NDbMP4exkHXovHJ7MHg6uNqezpr1fRDSudP+3H/wUCTwyL/4f/DLUFk1n5oNT1+3bK2nZooGHWTsXH3eg+blfzT0rXtS0PW7bWLC+uLTVbaZbiG8hkKypIDkOG65zzmqBOTk8miv1DB4Glg6Xs4L1fc0Ssfsx+xJ+2XYftE+HF0LXpYbLx/p0INzCMIt/GOPPiHr/eUdCcjg8fVJx+dfzqeE/Fer+BfEmn6/oN/Npmr6fMJ7a6gbDRsP5jsQeCCQcg1+z37HX7XWk/tL+EPJuDDp/jbTowNS01TgSDgefCDyYyeo6qTg9VLfFZvlTwzdakvce67f8Aho+j6KKK+YJCiiigAooooAKKKKACiiigAooooAKKKKACiiigDwz9ov9kfwZ+0Tp7SahbjSPE0abbfXbRB5ox0WVeBKnseR2Iya/Kv47/s2eNv2e9c+yeJNPL6dK5W01i1Be1uR7Nj5Wx1RsH6jBP7j1jeJvC+keMtFutH1vT7bVdMul8ua1u4xJG49we/cHqDyKlq5Sdj8ov2Z/wBvPxb8Eja6Jr/m+KvByYQWsz/6TZr/ANMZD1AH/LNuOMArya/T34V/GTwj8afDaa14S1eLU7bgTQg7Zrdj/BLGeVP14PUEjmvg39pf/gm5qGg/avEPwrEuqacMyS+Hpn3XMI6nyGP+sH+yfm9C5NfHXgvx34t+Dfi4anoGo3vh3XLNzHIFyjZB+aORGGGGRyrAjjkUrtbjsmfvhSGvjD9m7/gov4c+IYtdC+IIg8K+IWxGmo7tthdN7kn9yx9GJX/aGQK+y4pUnQSRsHRhlWU5BHqKpO5NrEtFFFMQUUUUAM/i71zvjHwLoHj/AEt9N1/S7fVLVs/LMmSp9Vbqp9wQa6MCk/GplFSVpK6Lp1J0pqdOTUls1o0fEPxc/YPvbMTaj4DvftkYy39k3rBZB7Ry8Bvo2P8AeNfJ3iPw9qvhLUpdP1nTrrTL2P70FzEY2+uD1HuODX7H8NXN+Nfh54d+IWltYeItHtdUtudonTLIT3Rh8yn3Ug14GKyenV96k+V9un/AP1TJuP8AGYK1LHL2se+0l+j+evmfj6ZaY0vvX2h8Vv8Agn6w86+8B6p6sNK1Jv0SUD8gw+rV8leN/hv4p+HF99k8SaJd6TKThWmj/dyf7jjKt+BNfK4jBV8M/fjp36H7jlPEOWZxFfVqq5v5Xo/uf5q5gNLUbS1HRXnXPqbIUsTSUUUigooooAKKKKACiiigAooooAK9f/Z//aS1/wCBuriNC+peHJnzdaXI/A9ZIj/A/wCh6HsR5BRW1KtOjNTpuzR5+OwOHzKhLDYqClGW6f8AWj7NH7D/AA4+J3h74q+HodZ8PXy3ls4w6dJIXxyjr1Vh+vUZGDXXfxV+PHwz+KfiL4TeI49Y8O3zW0wwJoW+aGdP7ki9x+o6gg81+kXwE/aZ8OfG/TlhjcaZ4kiTM+lzONx9XjP8afqO46E/d4DM4YpKMtJ/n6H8xcTcG4rJJOvQvOj36r1/z29D2Y9az9Y0Sx1+yks9QtIby2kGGinQOp/A1ocYoxivbaT0Z+dRlKLUouzR85+P/wBku2umku/Cl59jkOT9huiWiPsr8sv45+or558V+Cde8D3f2fWtMnsmJwkjLmN/91xkH8DX6Ig844zVXUtMtNXtJLa9toru3kGHinQMjD3B4NeVWy+nU1ho/wAD7fLuLMZhLQr/ALyPno/v6/M/NoTCl84etfX3jb9lLwz4gMk+jSyaBdtztj/eQk+6E5H4ED2rwDxl+z1428HF3OnHVbQc+fp2ZOPdPvD8se9eJWwdejurryP0rAcRZdjrJT5Zdpaf8B/ecB5w9aDMPWqUrPDI0citG6nDKwwQfQimmf3rzz6hRT1Rd86mmbiqXne9NMtFy/Zl1p/eozNVQy+9Mab3qblqBaaaomlqs01RNN70rmigWWm963/AXxG1X4ceIodW0qba6/LLCx/dzp3Rh6fqDyK5JpqhaWhTdNqUXqgq4WniaTpVY3i9GmfpN8Mviho/xT0BNQ0yULMoC3No5xJA/wDdYenXB6H8wO0Pc1+YHgn4gav8PNfg1jRbo29zHw6HmORO6OO6n/64wQDX3j8HPjtoXxb0tTBItnrMSA3OnyN86erL/eXPft3xX12Cx0cQuWekvzPwbiHhirlM3XoJypP74+T/AEZ6h1paSlr1j4QQdKq31jBqNtLbXMKXEEqlHilUMrKeoIPUVa4FGQaBptO6Pk/4xfs13WiGbWPCkb3ViMvLpwy0sI9Y+7L7dR79vAhMVJByCOCDX6WYzx2NeJ/GL9nLTvHPm6novl6ZrZyzcYhuD/tgdG/2h+IPUeFisvv79L7v8j9MyTip07YfHu66S/z/AMz5CWenCen+JPDmq+D9Wk07WLOWyuo/4JBww/vKejD3HFZgn96+fd4OzP1enyVYKpTd0+qNJZ/el8/3rOWf3pfP96nmK9maHn+9Bn96z/P96Qz8daOYPZl8z0wz1RM/HWmmelzFezLjT+9RtPVNp/eux+GXwt1v4pav9m06LyrOJh9ovpAfLiH9W9FH6DmripVJKMVdsxr1aWEputWkoxW7ZV8E+C9W+IOuxaXpEBllbl5DxHEnd3PYfqegya+3Phb8K9L+F+jC1s08+9kAa5vXXDzN/QDsP5nJq78PPhxpPw10JNO0uHDHDTXDAeZM/wDeY/yHQV1nOfWvqcHg1h1zS1l+R+HZ9xBUzSbpUvdpL735v9EPpKKOor1D44QfSikIwp71458cv2iNK+FNnJZWjR6h4kdf3doGysWejSEdB3A6n2HNZVakKMXObsjsweDr46sqGHjzSf8AV32Ru/GL4y6T8KNEaWd1uNWmB+y2Kt8zn+83og7n8BzXwl4p8Y6l411y51bVrlrm7nbJJ4VR2VR2UdhWR4i8V6l4v1q51XVruS8vrhtzyyH8gB0AHQAcCqKy18disbLEy7RWyP6CyHhyllFLml71V7v9F5fmaiy+9SLLWYs1TLP71w3PqHA0lmqRZ/es1ZqkWb3p3MnA0Vn96eJuazhLThNzVXIcDR86l84etZwm5607z/ei5Psy/wCcPWjzh61VtY576dILeKSeZzhY4lLMx9AB1r1bwb+zT418VmOW5tF0Szbky352vj2jHzZ+uPrW1OnUqu0Fc8/FYvC4KPNiKiivN/kt38jzIzDNdP4N+HHiTx9cBNG0yWeLOGuXGyFPq54/AZPtX1J4I/Zd8J+F9k2oo/iC8XnfdjEQPtGOMezFq9dtLSGzgSG3iSGFBtVI1ChR6ACvZo5Y3rVdvJH59mHGdKN4YKF33ei+7d/Ox4P8P/2UtL0dku/Etx/a1yORaRZSBT7n7z/oPUGvdrDT7XSrSO1tLeK1t4xtSKFAqqPQAcCrW3ikIBr3KVCnSVoKx+aYzMcVmE+fETcvLovRbAOB0pskixKWdgqgZJPasXxb4x0bwLodzrGu6hDpunQDLzzNgewA6sT2AyT2Ffnz+0b+2Jq3xTNxoXhrz9G8LnKSODtnvB/tkfdQ/wBwHnuT0HJi8bSwkbzd30R7ORcOY3PqvLQVoL4pPZf5vyR61+0n+2zBo4uvDXw/uI7q+5iudaXDRQ9isXZ2/wBr7o7Z6j4YvLy41G7murqeS5uZnMkk0rFndickknkknvUNFfA4rF1cXPmm/RdEf1LkeQYPIaHssPH3nvJ7t/1stgooorhPpQooooAKKKKACiiigAooooAKcHIptFAEqy08S10Hgf4X+KfiTffZfDeh3mqvnBkhTESf78hwq/iRX1V8Mf8AgnncTeVeeOdaEC8MdO0vlvo0rDA9wqn2avRw+CxGJ+COnfofL5rxFleUJ/Waq5v5Vq/uX5uyPkbRtJv/ABDqEVjplncaheynbHBaxNJI59lAya+nfhT+wn4l8SmG98X3a+HrA4Y2kJEt049D/Cn47j6rX2j4B+FHhT4Y2H2Tw3o1tpsZADyIu6ST/ec5ZvxNdePSvqMNk1On71Z8z7dD8SzjxDxWKvTy+Ps493rL/Jfj6nDfDn4OeE/hXYi28PaXDayMu2W6Yb55v95zyfp0HYCu56UlGOCK+hhCMFyxVkfk9evVxNR1a0nKT3bd2PoooqzEKKKKACiiigAooooAKKxfFXivR/BWh3Wsa7qVvpGmWi75rq7lCIo+p7noAOSeBX55/tJ/8FKb3WhdeH/hUkmm2RzHJ4iuExcSjofIQ/6sf7TfNzwFIzSbsNK59Y/tD/tdeB/2ebGSHULn+1/EzJug0GycGY5HDStyIl9zyewavyz+Pf7Tfjf9oXWfP8Q3/kaVE5a00azJS1g9Dtz874/jbJ5OMDiuO8J+DvFnxi8Xrp2iWN94k1++cyPtJkkYk/NJI7HgZOSzED1Nfo/+zP8A8E7PD/w6Nn4g+If2fxN4iGJI9NA3WNo3XkH/AFzD1I2j0OA1TqytEfKv7Mv7Cni345va61rIl8L+DGIf7bNH/pF2vpAh7H/no3y+m7BFfqN8KvhB4T+DHhiHQ/CWkx6ZaDBllA3TXD4+/K55Zvr06AAcV2aIsaBVUKoGAAMACpKpKxLdwooopiCiiigAooooAKKKKACiiigAooooAKKKKACiiqOqana6Jp13qF/cx2djaxNPPcTMFSKNQSzMTwAACSaN9EBhfEj4keH/AISeDNS8U+Jr5bDSLCPfJIeWc9FRF/iZjgADqTX4rftT/tT+Iv2mfGbXt60mn+G7N2XS9GV8pAn99+zSMOrfgOBXRftqftZah+0h46e106aW28DaTKyaZZ8r57dDcyD+8wzgH7qnHUsT83V+i5RlSw0VWqr33+H/AAe5aVgoorofA/w+8SfErXI9H8L6Le67qbjcLexhMjKvdmxwqjIyxwB619NOcYLmm7Io56ivqUf8E1PjsdKa8Ph6wWYLuFkdUg84+2d2zP8AwKvn/wAffDXxT8LtcfR/FmhXug6ivPk3kRTeP7yN0df9pSR71z0sXQrvlpzTfkwuc1RRX1n+w5+xdd/tAa7H4m8SwS2ngDT5vnPKNqcqnmGM9Qg/jcf7o5yVeJxFPC03UquyQHQ/sG/sRS/GLUbbx141s3i8EWku60spQQdUlU9P+uKkcn+IjaP4sfrPb20VnBHBAiwwxqESONQqqoGAAB0AqHStMtND061sLC2is7G2iWGC3gQJHEijCqqjgAAAACr1fleOxtTHVeee3RdjNu4ma4Lw98b/AAR4q+IOt+CNL8RWl34o0dVa809G+ZM9Qp6OV4DBSdpIBwa+YP29v23o/hFYXPgPwReLJ41uo9t5fQtkaVGw7H/nswPA/hB3dStflj4d8Y634S8T2niLR9TudP1y1n+0Q30MhEqyZ5Oe+cnOeuSDnNergckqYqk6s3y3+H/N+Q0rn9EN3ZwX9pNbXMMdxbzIY5IpVDI6kYIIPBBHavzk/a//AOCbRH27xj8I7TI5mvPCydR3LWv8/KP/AAHste7fsY/tvaT+0NpcPh/xBJBpPj+2i/eWwO2LUFUcyw5/i7tH1HUZGcfV2K86nVxWVV2tn1XRi2P5wrq1msrmW3uIngniYpJFIpVkYHBBB5BB7VFX7Lftb/sI+G/2hLe417RBD4c8dquRfKmIL4gcLcKO/YSD5h3DAAD8kfiR8NPEvwl8V3fhzxVpM+katbH5ophw69nRhw6nHDKSDX6FgMyo46Omkuq/rdFp3OXooor1xhRRUkMMlzMkUSNJK7BVRBksT0AHc0bAb3w88Aa38UfGeleFvDtm19q+pTCGGJeg7lmPZVALE9gCa/cv9m74DaT+zr8LtO8J6bIbm5U/aNQvX4N1csAHfHZeAqjsFHU5J8d/YH/ZGj+Ang0eJfEdqp8ea1CDMrjJ0+3OCIB6MeC59QF/hyfrfFfm2c5l9an7Km/cj+L/AMiG7i0UUV82SFFFFABRRRQAUUUUAFFFNZgoJJwBQBzHxJ+IeifCjwRq/ivxDdC00nTITNK/8THoqKO7MxCgdyRX4VfHr4063+0B8TtV8W6wxV7l/LtLMNuS0t1J8uJfoDknuxY9699/4KF/tXn41eNj4O8N3m/wXoM5BlibKahdjKtL6FF5VPXLNzuGN3/gm/8Asnt8SvFSfEjxNZbvC+iz/wDEvt5l+W+vF5DYPVIzgnsWwOcMK+6y/DwyvDPGYj4mtvyXqy1pqfU3/BPj9lUfA/wGPFPiG02eNfEEKs6SL89janDJD7M3DP77V/h5+vepIopCcV8ZXrzxNWVWpuyNx1FFFYAFFFFABRRRQAUUUUAFFFFABRRRQBQ1nVrLw/pV5qeoXMdnYWcL3FxcSttSKNQWZmPYAAmvww/ay/aCvP2i/i/qXiAtJHoluTZ6RaPx5VspOGI7M5y7e7Y6AV9l/wDBUH9pr+zLCP4ReHrvF1dKlzr0sTcpFw0Vvn1bh2H93YOjEV+Z9fe5DgPZx+tVFq9vTv8AMuK6hRRRX2BQV0/wy+HmsfFfx7onhPQoPP1PVbhYIwc7UHVnb0VVDMT2CmuYr9Uf+CYn7NX/AAhng+X4n69abdZ12LytKjlX5oLLOTIPQykAj/YVSDhzXmZjjI4Kg59dl6ibsfXfwh+FukfBn4daH4Q0SPbY6bAIzIRhp5DzJK3+0zFmP1x0Fdt3o5oJxX5NKUpycpO7ZmLRRRSAKKKKACiiigAooooAKKKKACiiigAooooAKKKKACiiigAooooAKKKKACiiigAooooAKKKKACiiigAooooAKKKKACiiigAooooAKKKKACiiigDz346fCDSfjp8Mda8HawuyG+i/cXO3LW068xyr7q2OO4yOhNfg7498Eat8N/GOseGNdtjaatpdy9tcRnpuU/eU91IwQe4IPev6I+tfAf8AwU7/AGZP+Er8OR/FXw9ZltU0mIQ6zFEvM9oPuzYHUxk4J/uHPRK+nyPHfV6vsJv3ZbeT/wCCUmflzRRRX6MWFew/sq/tA3/7OXxc03xHEZJtGmP2TVrND/r7ZiNxA/vKQHX3XHQmvHqKyrUo16bpzV0wP6MdB1yw8T6LYavpd1He6dfQJc21zEcpLG6hlYH0IINaNfm5/wAEv/2nz8/wh8RXX9+48PzSt9Wlts/m6/8AAx/dFfpEOK/I8bhZYOu6Uvl5ozasOooorjEFFFFABRRRQAUUUUAFFFFABRRRQB4p+1T+znpv7Snwtu9BuPLttcts3OkX7jm3uAOhPXY/3WHpg4yor8UB/wAJP8F/iL/y86B4q8PX30kgnjb8iMj3BB7g1/QwT6V8Jf8ABSL9kv8A4T/w/L8TfCtlu8SaTD/xNbaFfmvbVR/rAB1kjA+pTj+FQfp8mzBUZfVq3wS28n/kykz6D/ZS/aO0z9pT4X2uuQGO21y0222r6eh5gnx94DrsfBZT9RnKmva8c1+DH7Mn7Qusfs3/ABPsvEdhvudMkxb6ppwbC3VuT8w9A6/eU9iPQkH9yPA3jLSPiH4T0vxJoN6mo6RqUK3FvcRn7ynsR2IOQQeQQQeRXHmuXvBVeaHwS28vITVjoKKKK8QQUUUUAFFFFABRRRQAUUUUAfMv7bn7WE37M3gu0j0rTJb3xPrQkjsJpoW+yW23G6R26Mw3DEYPPU4HX8avFHinVvGniC/1zXdQn1TVr6UzXF3cvueRj3J/QAcAAAcCv32+L3wk8OfG3wLqHhTxTZC70+6GUlXiW3lAO2WNv4XXPB78gggkH8S/2jf2d/En7N/j+fw9rkZuLKXMunapGhEV7Dnhh6MOAy5yp9QQT9zw/Vw6i4WtU/NeXp2LieU0UUV9oUFFFFABU9hYXOq31vZ2VvLd3dxIsUMECF3kdjhVVRySSQABVjQdB1HxPrNnpOkWU+o6neSrDb2tsheSVycBVA6mv1z/AGKf2FtO+A1lb+K/F0UGp+Pp48ovDw6UpHKRno0mDhpPqF4yW8rH5hSwFO8tW9l3/wCAJux+fPxj/Yr+I3wR+G+i+MtdskksbxR9ugtSXk0t2PyLPjj5gR8wyA3yk5xnwOv6Mtb0Ww8SaRd6VqlpDf6deRNBcWtwgeOWNhhlYHqCDX45fts/sbX37OviRtc0GKa9+H+pTEW05yzWMh5+zyn89rHqBg8g58rK84+tS9lX0l07Py9RJ3PlqnwzSW8ySxO0cqMGV0OCpHQg9jTKK+q9Sj9ZP2CP23ovizYW3gHxxeqnjS2j22V/K2P7UjUdCf8AnsoHP94DPUGvtW8u4LG1lubiZILeFTJJLIwVUUDJYk8AAc5r+c7TtRutIv7a+sbiW0vLaRZobiByjxupyrKw5BBAIIr6I+M/7d/xF+NPwz0jwZqM8WnWkMIj1W6siVk1ZwflMmMBVxjKLwWyemFX4rG5D7SupYd2i9/L0/yJcT1/9uL9v2b4hNf+Afhzevb+GAWh1HWYSVfUexjjPVYfU9X9l+98IUUV9ThMJSwdNU6a0/P1KSsFFFFdgBXR/D34g698LfF+m+J/Dd/JpusafIJIZo+h9VYdGVhkFTwQSK5yipnBTTjNXTA/c/8AZU/aj0H9prwKmoWrR6f4kslVNV0jdloXP8aZ5MbYOD25B5Fe54FfiJ+w34L+JviT43aXf/DeZtOl091bUtTuFJs4rYn5kmAxvDgECMHJIyCu3cv7cjO0Z696/LM1wdPB1+WlK6etuqM2rD6KKK8cQUUUUAFFFFABRRRQAUUUUAFFFFABRRRQAUUUUAFeDftD/sfeB/2hLaS5vrb+xfEwTEWuWKASHA4Eq8CVenXBAGAwr3migD8Q/j1+y146/Z71Nl1/TzdaM77bbW7IF7WX0BOMo3+y2DwcZHNdT+zr+2346+Aj2+nPMfEvhNSA2j30hzCv/TCTkx/Tlevy55r9hNX0my1/TbjTtSs4NQsLlDHNbXUYkjkU9QykEEexr4Q/aL/4JoWmqG61z4VTLY3RzJJ4dvJP3Ln0glP3D/svxz95RxUNW2Lvfc+o/gf+0z4G/aB0oTeGtUEepqm640e8xHdwep2Z+Zf9pSRz1B4r1uvwJ1LSvFXwj8YeReQal4W8SadIGGd9vPCw6MpGD9GHBHQ19p/s7/8ABTG+0v7NonxTt21G0GETxBZRjz0HrNEOHH+0uDx91iaafcTXY/SOiuf8G+OPD/xD0O31rw1q9rrWlzfcubSQOue6nurDupwR3FdBVEhSUtFABRRRQA09aztZ0Ow8Q2Utlqdlb31pKMSQXMSyI49CrAg1o8Yox70mk9GOMnFqUXZo+X/id+wZ4K8W+bd+G5pfCt82T5cQ862Y+8bHK/8AAWAHpXyr8RP2PviR8PvMmGk/29YLk/adJJlOPePAce/ykD1r9SqCoPWvHxGVYavqlyvy/wAtj7/K+OM3y20JT9pBdJa/jv8AmfiZPBJazPFNG0UqEqyOCGUjqCDTK/Xzx/8ABTwV8TYSviLw7aX0xGBchfLnX6SLhh9M4r5q8ef8E7dPuPMn8IeIprJ+q2epoJIyfQOoBUfVWNfO18krw1ptSX3P+vmfrOW+I2W4q0cXF0pf+BR+9a/ej4Yor1rx5+yt8S/h/ve88OTahZr/AMveln7QhHqQvzqPdlFeTyRPC7JIjI6nBVhgg+leJUo1KT5akWn5n6ThMxwmPhz4WpGa7pp/kNooorA9EKKKKACiiigAooooAKs6bqV3o9/Be2N1NZ3kDiSKeFyjxsOhDDkGq1FNNx96JEoxnFxkro+6v2d/244NT+y+H/iHIlrdnCQa2AFilPQCUDhD/tj5fXbjJ+xoLiO6hSWFxJE43KynIIPQg1+J9e9fs+/tZ+Ifg7PBpmotLrfhXOGs3fMlsO5iY9B/sH5T22kk19VgM3cbU8Rt3/zPw/ibgCNTmxeUqz3cOj/w9n5bdrH6dn260H9a5P4e/Evw78UNCi1bw5qMd/bPwwU4khb+46nlW9j9Rkc11gXqa+wjKM0pRd0z8Dq0qlCbp1YuMlo09Gh9IQD1GaOlLVGZyXi34X+F/HKEazo1tdyEY8/bslH0dcN+teK+Lf2MtPuQ8vh3WZrF+ogvFEqZ9AwwQPqGr6V70fWuWphaVb44nsYPOMdgLewqtLtuvueh8AeKv2c/H3hXe76O2pW6/wDLfTm84H/gA+f/AMdrzS8guNPuHguoJbadDho5kKsv1Br9SCOMYzWRrnhHRfE1v5GraVaajEBgLcwq+PpkcfhXl1cqg9acrep9zg+Oq8LLFUlLzTt+Dv8AofmKZuKY03vX3R4l/ZF8Ba6He0trrRZWOd1ncErn/dfcMewxXlHib9iHWLcu2heILW9HUR3sTRMPbcu4H8hXl1MtxENlf0PtcJxhlOI0nJwf95fqro+amlqNpfevR/EX7N3xH8O+Y8vh2a8iHSSxdZt30VSW/SvONW0nUtDmMOoWF1YS/wBy5haNvyYCvNnSqU/ji0fXYbGYTFK9CrGXo0yNpqheb3qu0vvUTTVz3PWjBMneX3qxpHiC+8Oapb6lpl1JZXsD74pom2sp/wA8Y71lPPUDzZpczTui3QhUi4TV0z7x+A/7Wem+OTb6H4oeLStebCR3GcQXR7YP8Dn+6eCenXFfSIIPINfju0uD1r6C+B/7Yes/D5rfSfE3na7oC4VZS265tl/2SfvqP7rHPoRjFfSYPNk7U6/3/wCZ+OcQcCtc2KytesP/AJF/p93Y/QX8KVj+Fc74O8caF8QNGh1bQtQi1Gzk5DxHlT3VlPKkehANdCDzX1Cakrp3R+MVKc6U3TqJqS3T0aH0UUUyDlvG/wAPND+IOlNY61aLOnJjlHEkR/vI3UH9D3Br49+LH7O+v/Dppr6yV9Y0Jct9oiTMkI/6aKOn+8OPXHSvugnp3NIyhxhhla4cTg6eIWuj7n0eU59i8pl+7fNDrF7fLsz8uxcY70v2geor7N+LH7K+i+M1mv8AQCmhawcsVRf9HmP+0o+6fdfxBr5C8aeB9e+HuqNY67YS2UuTskIzHKPVHHDD6fjivlsRhauHeq07n7hlOeYLN42pytPrF7/LuvQz/tA9RSG4z3rP8/3pDPx1rgufTezNA3HHWmG4qtaxT39zFbW0MlxcSsEjiiUszsegAHJNfVXwQ/ZSEQt9b8bRB5OHh0gnKr6GY9z/ALA49c8iuqhQqYmVoo8TNc0wuUUvaYiWvRLd+i/XY88+C/7PurfEyaHUdQEmmeHQcm4IxJcDuIwe3+0eB2z0r7V8N+GNM8I6Rb6ZpNollZQLhY4x+ZJ6knuTya0YYI7aNI4lWONQAqKMAAdABUw4B719fhsJDDx93V9z8DzjPMTm9S9TSC2itl6935i0tJRmu0+dEI4xUbyrChZyEUDJJOAK5T4h/FDw78LtDk1PxDqCWcfIiizukmb+6i9WP6DuQOa+EfjZ+1Z4h+Ksk+nac0mh+HCSv2WN/wB7OPWVh1H+wOPXdjNedisdSwqtJ3l2Pq8k4ax2dzvSXLBbye3y7v0+Z7l8d/2wbXRhcaD4ImS8vuY5tW4aKI9CI+zt/tfdHbPb4+u9TuNSvJru7nkubqZzJJNKxZ3Y8kknkmsRZfep0mx3r43EYupipXk/l2P6IyjIMLktL2dCPvPeT3f9dtjUWbFSpN71mJPUyzVzXPZcDTWapFl96zVlPY1raNoOr6/L5emaXeag+cbbW3eU/koNWlJuyOSrKnTXNUlZAJqkWf3r0bw9+zF8R/EGxl0I6fC3/LS/lSPH1XO79K9T8NfsPX0gSTXvEcMH96HT4jJn/gbbcf8AfJrup4PEVNoP8vzPmsVxDlWE+OvFvstX+Fz5pE1XdNsb3V7lbawtLi9uG+7FbxNIx+gAzX2/4Z/ZP8AeH9j3FjNrE69Hvpiwz/urtU/iDXqWj+G9M8P2wt9LsLbT7cf8s7aFUX8gBXp08pqP+JJL8T4vF8dYaN1haTk+70X6v8j4e8K/sy+PvExR5NNXSLZv+WuoSeWf++Bl/wAwK9p8J/scaJYBJdf1S51SQdYIB5MX0J5Y/UEV9GY4o+lepSy6hT1au/M+JxvFmZYu6jJQX91fq7v7jm/Cnw/8O+C4RFouk2tiMYLxp87D/ac5Y/ia6MkqOlGMUrDNelGKjpFWR8hUqTqycqkm2+r1YE0vQetHAqC5uYrOF5ppFijRSzO5wFA5JJPQVRCTeiJcnFeRfHT9pHwz8EtPK3ko1HXJE3W2lW7jzH9Gc/wL7nrzgHFeJ/tA/tzW2ki50L4ePHfXnKS60w3RRHofKU/fP+0fl9A2ePh7VtWvte1G4v8AUbua9vbhzJNcTuXeRj1JJ5NfNY7N40r06Gsu/Rf5n7BwzwHWx3LicyThT3UdpS9ey/H0Ox+Lfxq8T/GfXDqGvXhMCE/Z7CElYLdT2VfX1Y5J9egrg6KK+LqVJVZOc3ds/ojDYWjg6UaGHgowjslogooorM6wooooAKKKKACiiigAorW8PeEdc8W3QttE0i91af8AuWdu8pH12g4r3HwV+wx8SvFBjl1G2tfDdq2CWvpg0uPZI9xz7MVrqpYWtX/hwbPFxuc5flqviq0Y+V1f7t39x88Va0zSr3WruO00+znvrqQ4SC2jaR2PsoBJr9BvAX/BP/wT4fMc3iO9vPE1wuN0Zb7NAT/uod3/AI/+FfQfhX4f+G/A9mbbQNEsdKi7i0gWMt7sQMsfc5r3KGR1Z61ZKP4v/I/Nsx8SsDQvHBU3Ufd6L/P8Efnd8O/2I/iJ418qfUraLwvYNgmTUP8AWke0S5YH2bbX1F8Ov2FfAHhAx3GsLP4qvV53Xh2Qg+0Snp7MWr6SA44o/GvoKGV4ahry8z8/8tj8qzPjXOMyvH2nJF9I6fjv+JQ0nRbDQbKOz06zgsrSIbY4LeJY0QegUAAVfooxxXrJW0R8JKTk3KTux1JS0UwCiiigAooooAKKKKACiivNfjH+0H4H+BGkfbfFmsx207qWt9OgIku7j/cjBzjPG44UdyKAPSTwK+YP2iv28vBHwTF1pGkyJ4u8WJlDZWco+z2z/wDTaUZAIP8AAuW4wdvWviz9oj9v/wAbfGA3OkeHWk8HeFnyhgtZP9LuV6fvZRggEfwJgckEtXjHwg+BHjX4667/AGb4S0eW+2sBcXsnyW1sD3kkPA9ccsccA1DfYtLuTfGb9oHxv8etcN/4r1aS4hRibbToMx2tsD2jjzjOONxyx7k17F+zf+wJ4w+MrWus+IxL4R8JvhxPPH/pd0vX91GegI/jbjkEBq+x/wBnP9gPwZ8G/s2s+IVj8X+LEw6z3Mf+iWrdf3UR6kH+NsngEBa+qgKEu4N9jg/hN8FPCHwR8PLo3hHSItPhIBnuD89xcsP4pJDyx68dBngAcV3tFFWQFFFFABRRRQAUUUUAFFFFABRRRQAUUUUAFFFFABRRRQAg6V+cP/BUH9p9ognwh8O3RRmCXGvzRNjg4aK2z78O3/AB/eFfc/xn+Jdl8Hvhd4k8ZX4V4dJs3nSJmx5sv3Yo89tzlV/4FX4F+LvFWpeOPFGq+INYuGu9U1O5ku7mZv4pHYsfoOeB2HFfUZDglXquvNaR29f+AUkZFFFFfopZ6R+z/wDAzXf2hfiTp/hPQx5Xmfvr2+dd0dnbqRvlYd8ZAA7sQOM5r9svgj8B/CXwB8GweH/CunpbqFBur6RQbi8kHWSV8cnrgdAOAAK+ZP8AglJ8O7TQ/gvrHi5oVOpa5qTw+dt5FvCAqqD/AL7SE+vHpX3HivzbOsdOtXdGL92P4shsO9cT8VPhD4U+NXhefw/4u0iDVdPkyULjEsD44eJxyjD1H0OQSK7YHNFfORlKElKLs0SfmJpf/BKjV7f45pZX2rLc/C+P/Sv7QVwt3Km7i1KDpJ6yAbdvIwflH6S+GvDemeDtBsdF0ayh07S7GFYLa1gXakaKMAAf5zWtijArsxWNr4vlVV3t/V/UbdwAr5F/bm/bRtfgBocvhfwvPFdeP7+HgjDrpkTDiVx0LkfcQ/7x4wG3/wBtH9sLTf2bfCx07S3hv/HmpRH7DZN8y2qHI+0TD+6Dnav8RHoCR+NPiLxFqfi3XL7WdZvZtR1S+mae5urhtzyuxySTXuZPlX1iSr1l7i2Xf/gDSK+pald6zqFzf39zLeXtzI009xO5eSR2OWZmPJJJJJNVqKK/RF7pZc0fWL7w/qlpqWmXc1hqFpKs0F1buUkidTkMrDkEHvX60/sS/t32PxstbTwb41nh07x5EmyC4OEi1UAdVHRZfVOh6r3VfyKqW0u5rC6hubaZ7e4hcSRyxMVdGByGBHIIPOa8vHZfSx1Pllo1s+3/AABNXP6PRnNeXfHj9nfwb+0P4VfRfFVgGljDGz1OABbqzc/xRvjp0ypypwMjgY+YP2Hf2/IfiGtj4C+I17HbeKQFh07WJiFTUewjkPRZvQ9H9m+994HpX5nWo18vrcstJLZr80RsfhV+0v8Asm+Mv2afEBi1aA6n4cuJCtjr1qh8ibuFcc+XJjqh9DgsBmvEq/oo8V+FNI8b6BeaHrunQatpN7H5U9pdRh45F9we46g9QQCORX5Xftf/APBPDV/hMb3xZ8PorjXfBwzLcWHMl3pq9SfWSIf3vvKPvZALV9rludQr2pYjSXfo/wDJlJnxRX6I/wDBNr9j/wDtO4tPi34wsv8ARYW3eH7Gdf8AWOD/AMfbA9lPCepy3ZSfCP2Hv2Tbn9ozx79v1iCSLwLosqvqM3K/apOq2yH1PBYj7q+hZa/Z3T7G20qwt7SzgS1s7eNYoYIVCpGijCqoHAAAAAFY53mfs4vDUnq932Xb5g2XKKKK+DICiiigAooooAKKKKACiiigBuK+Gv8AgpB+1r/wrjw5L8NfCt5t8T6tB/xM7mFvmsbRh9wEdJJB+ITJ43Ka97/ar/aO0v8AZq+GNzrlwY7rXLvdb6RpzHm4nx94jr5aZDMfoM5YV+KE8/if4z/ERpHNz4g8VeIL7oPmkuJ5G4A7AZOMcAAdgK+nybL1Wl9ZrfBHbzf+SKSOx/Zl/Z+1f9o/4oWPhmw32+nIRcapqAXK2tsCNzehY/dUdyR2BI/cvwV4P0n4f+FdL8OaFZJp+kabAtvbW8fRVA6k9yTkknkkknk15d+yZ+zdpv7NXwvttGjEVz4hvdtzrGoIP9dPj7inr5aZKqPqcAsa9v71yZtmDxtXlj8EdvPzE3cWiiivDEFFFFABRRRQAUUUUAFFFFABRRRQAmOMV5T+0p8dtN/Z5+FGreLL/ZLdoPs+nWTHBurpgfLT6cFmPZVbvXqE88dtC8sjiOJFLMzHAAHUk1+Kv7dH7TMn7QvxXli0ydm8H6Ez2mloD8s5z+8uCPVyBj/ZVehzXrZXgXja6T+Fav8Ay+Y0rngXivxRqfjbxLqev6zdvfarqNw9zc3EnV3Y5J9hzwBwBxWVRRX6rGKiuVGgUUVZ03TbrWNRtbCxt5Lq9upVhggiUs8jsQFVQOpJIAFU3yge3fsa/s6z/tGfGGx0y4iceGdN23uszrkDyQeIgezSH5R3A3N/DX7hWNnBp9nBaWsKW9rAixxQxKFVFAwFAHAAAxivE/2Qf2drX9nD4P2OjSxxv4jv8Xms3K4O6cj/AFYPdIx8o7H5m43GvdOtflebY765X91+7HRf5/MzbuOooorxhBRRRQAUUUUAFFFFABRRRQAUUUUAFFFFABRRRQAUUUUAFFFFABRRRQAUUUUAFFFFABRRRQAUUUUAFFFFABRRRQAUUUUAFFFFABRRRQAUUUUAFFFFABVS/sbfU7G4s7qFLm1uI2ilhlUMkiMMMpB4IIJGKt0UbAfhv+2Z+zhc/s4/Fy70+2ikbwtqha80a4bJHlE/NCT3aMnae5BVv4q8Er92/wBq39nyx/aO+EmoeHpRHBrdvm70i9cf6m5UHAJ/uOMq3sc4yor8Mte0O/8ADGtX+kapayWOpWM721zbTDDxSIxVlI9QQRX6fk+P+uUeWb9+O/n5midyjRRRXvDL2h63feGtZsdW0u6kstRsZkuLa5hba8UiEMrA+oIBr9xv2Sv2irD9pD4U2Wuq0cOvWeLTWLJDjyrgD7wH9xx8y/UjJKmvwrr239kf9oy+/Zu+LFnre6Sbw9e4tNYsk582An76j++h+ZfxXIDGvBzfALGUeaK9+O3+Qmrn7rUVnaHrdj4k0ex1XTbqO90+9hS4t7mFtySxsAysD6EEGtGvzBpp2ZmFFFFABRRRQAUUUUAFFFFABRRRQAU11DqQQCDwQadRQB+QX/BQn9kg/Bfxe3jXwxZ7fBOtznzIYl+XTrpskx47RvyU7DleMLmb/gnn+11/wpvxWvgbxRe7PBetTjyLiZvl066bAD5PSN+A3YHDcfNn9VfHfgjRviR4R1Twz4gskv8ASNTgaC4gfuD0IPZgcEEcggEdK/Dr9pv9nnWv2bviZeeHNQD3OmS5uNL1Lbhbu3J4PoHXoy9iPQgn7nLsTTzPDvB4j4kvv8/VFrXQ/eRWDgEHIPORTgcdq+Cf+CcX7X3/AAnGj2/wu8XX27xDp8WNHvJ25vbdR/qST1kjA49UHqpJ+9frXyGLwtTCVXSqdPxXclqw6iiiuUQUUUUAFFFFABRRRQAmea81+PXwK8N/tC+Abvwv4ig4bMlpfRqPOs5wPlkQ/oR0YZBr0ojNAqoTlTkpwdmgP5/vjj8EfEvwB8fXvhXxLbbJ4jvtruMHybyEk7ZYz3Bx06ggg8ivPq/eL9pb9nDw5+0p4Bm0LWIxa6nAGl0zVUTMtnNjr/tI2AGTuPQgEfiZ8VvhX4j+DHjnUfCniiyay1OzbqOY54z92WNv4kYcg/gcEED9NyrMo42HLPSa3X6o0TuchWz4O8G618QPE2n+H/D2nT6rrF/IIre1t1yzt/IADJJOAACSQBV74b/DbxF8WvGFh4Y8LabLqmr3jbUijGAi93duioByWPAr9lv2S/2QfD37MvhsSYi1bxlexgahrBToOvkw55WMH8WIyewXXMczp4CHeb2X6sG7GF+xx+xVo37OGjJrOriDV/H13Fi4vwN0dmpHMMGeg7M/VvYcV9RUGlr8xr16mIqOpVd2zMKw/F3hLSfHfhvUdA16wh1PR9QhaC4tJ1yrqf5EcEEcggEYIrcorFNxd0B+If7Yf7I+sfsz+L/NtxNqHgrUZGOmakwyUPXyJiOBIo6HowGR0YL88V+/X7QMXgKb4SeIk+JTWyeEDbn7W1ycEH+Ex458zdjbt+bdjFfgpry6amuagujSXMukC4kFm94qrM0O47C4UkBtuM4OM5r9NyfHzxlFxqLWPXo/+CaJ3KFFFFfQDCiiigAooooAK9s/Zf8A2WPE/wC0z4uFlpqNp/h60dTqWtSoTHbr12L/AH5COij6nA5ra/ZJ/Y98Q/tM+JBO4l0jwVZSgahrBTlz1MMGeGkI6nooOT1Ct+ynw7+HPh/4U+EbDwz4Y02LS9Isk2xwxDlj3dm6sxPJY8k18xmubxwqdKjrP8v+CS3YzvhH8H/DPwR8FWfhjwrp62OnwDc7nmW4kIG6WVv4nOOvbgAAAAdz3NFLX51KcpycpO7ZAUUUUgCiiigAooooAKKKKACiiigAooooAKKKKACiiigAooooAKKKKAPPfi98C/BXxx0M6b4u0WHUNqkQXiDZc2xPeOQcj1xyDjkGvzb/AGhf+CePjT4V/atX8Jeb4z8NJlyII/8ATrdf9uIffA/vJ7kqor9ZqKTVxp2PwZ+GPxg8ZfBXxB/anhPWrnR7oECaFTmKYD+GSM/Kw+o47YNfon+z/wD8FJfC3joW2kfECKPwjrbYQagpJ0+dvUk5MP8AwLK/7Q6V6f8AH79ij4ffHdLi/ks/+Ec8TvlhrOmoFMjes0fCy/U4b/aFfmx8d/2PviH8BJprnVNNOreHlb5Nb00GSADt5gxuiPT7wxngE1OqK0Z+0Nle2+pWkN1aTx3VtMoeOaFw6Op5BBHBB9atV+IfwP8A2qfiF8A7pE8P6u1xo+/dLouoZltH9cLnKE+qEE981+jPwH/b++HvxfW307WZx4L8RyYX7LqMo+zyt/0zn4HPo2084GaadxNWPqOimqwdQVOQeQRTqokKKKKACiiigAooooAYRnjANcd4z+EXgzx+rf8ACQeHLDUnIx50kIEo+jjDD8DXZ9qTAqZRjNWkro1o16uHkp0ZOLXVNp/ej5U8a/8ABPfwXrPmS+HtVv8Aw7MfuxMRcwL/AMBbD/8Aj9eC+Mf2DPiP4faRtJFh4itwcqLaYQyke6ybRn2DGv0kHPtS/wAq8qtlWFq68tn5H3GA44zvA2XteddpK/46P8T8cPFPwy8W+Cnca74d1LTFXrLcWziM/R8bT+BrmCMV+2MtvHKpV0V1IwQwzmvOvF37OXw48a+Y+qeEtOaZ+Wnto/s8pPqXjKk/ia8erkXWlP7/APNf5H32C8T1osbh/nF/o/8AM/JOiv0L8T/8E9PBGpl30fVtV0aQ9ELrPEv4MA3/AI9Xknif/gnh4w04s2h69pmrxjtcK9u5+gw6/mwryqmU4qn0v6f1c+2wnHeSYqylV5H2kmvx1X4nyfRXrHiP9lX4p+Gd5ufCF5cxr0exKXO4eoEZJ/SvOdX8Nat4fl8vVNLvdOkzjbdW7xN+TAV5k6FWl8cWvVH2GGzPA4tXw9aMvSSf5MzaKKKxPRTT2CiiigZ03w/+JHiL4X6/Hq/h3UZbC6XAdVOY5l/uSIeGX2P1GDzX6D/s/ftgeHviwkGkawY9B8UMAot5HxDdN/0yY9z/AHDz6buTX5pUqsyMGUlWByCDyK9PB5hWwj01j2/rY+Lz/hXBZ9C9RctRbTW/z7ryfyP20HP40oGK/Pj9nv8Abc1Pwe1voXjmSbVtG4jj1QZe5tx/t95FH/fQ/wBrgV95eHfEOm+KtJt9T0i9h1CwuEDxXEDhkYfUV93hcbSxcb03r1XVH8yZ1w/jcirezxUfde0ls/8AJ+T1Neiiiu8+bCiiigAooooATGRzzVS90y11GBobm2huIm+8kqBlP1Bq32oyKNxpuLujzrW/2ffh34hDC78J6erN1a2j8hj+Me0151r/AOxB4E1QlrCfU9JbssU4kUfUOpP619E5NIea5Z4WjU+KC+49jD51mOF0o15Jdru33PQ+N9Z/YAuFDPpfi9JP7sd1ZEY/4Ern/wBBrgNa/Yg+IthuNo+lamvYQXLIx/77VR+tfoTimkc9a4Z5VhpbJr0Z9JQ44zqjvUUvVL9LH5e6x+zP8UNH3GfwheSAd7Zo5s/98Ma4jVfh94s0bcb/AMM6xZgdTcWMqj9Vr9esDvTWgjbqin8K45ZJSfwya/H/ACPoaHiRjY/xaMX6XX+Z+RXgH4oeJvhRro1Lw/fzWE4IE0DDMUwH8MiHhh+o7EGvvb9n39rTQvjDJDo2oRrovicrxas2YrnAyTEx78E7DyB0LYJr22/8PaXqwIvdOtbrH/PaFW/mKzLD4Z+E9M1GPUbTw1pNtfocpcxWUayKfUMFyK6cLga+Fl7tW8ezX/BPHzviTLs9p81XCOFW2klJfjorr+lY6miiivbPzkKKKKAGE9O9ZHiTwtpnizTZLDVrGG+tJPvRToGGfUeh9CORWzg/jSHik0mrMqE5U5KUHZrqfIPxW/Y3ubUS6j4JnNxHyx0q6fDj2jkPB+jY/wB414n4M+CvjDxt4jl0a20mezmt3C3Ut7G0cdv/ALxI6+gGSewxX6U9aQRhScAD8K8ipllGc1JaLqj77Cca5jhsO6E7TfST3X+Z5d8If2f/AA98KLZJ4k/tHW2XEuozqNw9Qg/gX6cnuTXqROD1oHFL2r1KdOFKPLBWR8TisVXxlV1q8nKT6sdSdqWitDlGDH4V8yftBftlaV8OLq60DwzGms+IoiY5pWP+j2jjghiOXcf3RgDucjFfTZHvXKt8LPB730t6/hnSHvJWLyTGyjLuxOSS23JNc1eNWpDlpS5X3PWyuvgsNXVXG03Uitop2Tfn5eR+VPinxr4h+I+uvqet31zquoTHAL87R/dRRwq+wAFXdK+GvjDWNv2HwvrN0D0aGwlK/mFxX6yWOhadpaFbOxtrZfSKJVH6CrqxIOgUfhXg/wBi8z5qlS79P+CfqEvEZ0oKlhMIoxW2ui+SSPzF0b9l74pawVMPhK6hU/xXMsUOPwdga7zR/wBhr4g321ry50nTU7iSd3cfgqEfrX6AngcUhyBmuqGT0I/E2zxcR4gZtV/hqMPRNv8AFv8AI+PNF/YB2lW1Txfkd4rSyx+TM/8A7LXoWg/sTfD/AErab3+0dWI6i5udin8Iwp/WvoIc0hPtXbDAYaG0F89fzPnMRxTnGK+Ou16WX5JHA6H8B/APh0IbLwppodPuyTQiVx/wJ8n9a7i3s4LSJY4YY4Y1GFVFAA+gFThcUfrXYoQhpFJHz1XE18Q+arNyfm2/zFAxS0UVoc4UUUUAFJS0UANBGKQA+tBNfOn7R37XGk/CFJ9E0Xy9X8VleYc5itMjgyEdT3CDn1I4zhWrww8HOo7I9HL8uxOaV1h8LDmk/wAF3b6I9V+KPxe8M/CLQW1PxFfpbAg+TbL801ww/hROpPTnoM8kV+d/x7/ar8TfGe5msYWfRfDIb5NOhf5pR2MzD7x77fujjgkZry3xp451z4ha9NrHiHUZtSv5jzJKeEHZVUcKo7AACsKvh8dmtTE3hT92P4v1/wAj+lOHOCMLk6jiMTapW/CPov1fysFFFFeCfpuiCilVGcgKpYnoAK6fSPhd4x8Q7TpvhbWb5W6PBYysv5hcCtIwnJ2irnPVxNCguarNRXm7HL0V7boH7G3xX14qT4c/s2Fv+Wl/cxpj6ruLfpXpnh3/AIJ0+KLsA614o03Tc9RaQyXBH/fXliu2nl2KqfDTfz0/M+bxPFeSYTSpiY/J835XPkaiv0H8Of8ABPHwZp7o+r61q2rMv3kjZII2+oClvyavWfDf7Lvwu8KBDaeD9PldeRJfKbps+uZC2D9K9GnkeIl8bS/ryPksX4kZVR0oRlN+ll+Lv+B+WOjeGtW8Rz+TpWlXupzdPLtLd5W/JQa9Z8JfsdfFPxaEkHh46Rbt/wAttUlWHH1Tl/8Ax2v1AsNLs9Lt0gtLWG2hX7scSBVH0Aq3jHsK9SlkVJfxJN+mn+Z8ZjPE3G1LrC0Iw8223+i/M+H/AAj/AME5ZHVJfE/izb/ettLt+fwlf/4ivbvBv7Gnwu8IFJG0I61cp/y21WUzZ+qcIf8AvmvcvakH+ea9all+Go/DBfPX8z4TG8VZzj7qriJJPovdX4WKGl6Jp+iWqW1hZQWdtGMJDbxKir9AAAK0fpSfWl7V6CSWiPlZScneTuxaKKKYgooooAKKKKACiiigAooooAKKKztb1/TfDOmXGpavf22mafbrvmuruVYoo19WZiAKANGud8aePPD/AMOdDn1rxNrNroumQ/enu5AgJ/uqOrMeyjJPYV8cfHr/AIKa6F4c+06T8M7FfEOoDKHWb1WSzjPqicNJ9TtHf5hX5+/ET4p+MPjL4i/tPxTrN5ruoOdsSSH5I8n7kUa/Kgz2UCpbKSPs39oL/gpvdX/2nRvhZZmxhOUbxBqEYMrD1hhPC+zPk8/dU18SAeKfiz4v4/tPxV4k1KX/AG7m5nf9Sf6AV9K/AH/gnZ43+JxttV8XeZ4L8PPh9lxHm+nX/ZiP3M+r4I4IVhX6OfB/9n/wP8CdJ+xeEtFitJnULPqE37y7uP8AfkPJGedowo7AUrN7julsfF/7PP8AwTLnuWtta+K1ybeLh18O2Evzt7TzL0/3UOf9odK+/fCnhDRfBGhW+j6BpVro+l242xWlpGI0X1OB1J7k8nvW3RVJWJbuFFFFMQUUUUAFFFFABRRRQAUUUUAFFFFABRRRQAUUUUAFFFFABRRRQB+fn/BWr4mPpngjwh4Gtpyr6rdPqN2inBMUICxq3szyE/WOvy/r7A/4KleIpNY/aaFgx/d6To1rbKvbLF5Sf/Io/IV8f1+p5PSVLBQXfX7zRbBRRRXtDP1k/wCCUfju21v4Ha14Z8z/AE7Q9VaRo89IZ1DI34uko/Cvt7tX4X/sdftCS/s6fGTT9buJJD4cvh9h1iBATmBiP3gHdkbDDuQGH8VfuFpeqWmuabaahYXMd5Y3cSzwXELBkljYAqykdQQQQa/Mc6wsqGKdT7Mtfn1IaL9FFFeASJXgH7XH7V+ifsyeCzNmLUfF+oIy6XpJbqennS45Ean8WPyjuV3/ANpz9orSP2a/htceI9Rga9vp3NtpunrkfabgqSAzfwqACWPoOMkgH8R/id8TvEPxf8a6l4q8T3zX+rXz7mY8JGv8MaL/AAoo4A/rk19FlOVvGT9pU+Bfj5f5lJXKPjfxtrfxG8Val4j8RahLqesahKZri5mPLE9AB0CgYAUcAAAcCsOirmjaNfeItWs9M0y0mv8AULyVYLe2t0LySuxwqqBySSa/R0o042WiRZTorrfih8K/E/wb8WT+G/FulyaXqsKLL5bEMrowyrowyGU8jIPUEdQRXJVUJxqJSi7pgFFFFUAqO0bBlJVgcgjqDX6V/sOf8FBBqY0/4e/FHUQLv5YNL8R3L8S9lhuGP8XYSHr0bnk/mnSg4rgxuCpY2n7OovR9UDVz+kAHIyKCoYYIyK/ND9gP9ujUU1TRvhb46a51WK5dLTRdWVWlmhY8JBKBksnZX6r0Py8r+mAr8txeEqYKr7Op8n3Rm1YyPDvhfR/CFi9noumWekWbzSXDQWUKxIZHYs74UAZJJJNbFFFcbbbuxBRRRQAUUUUAFFFFABRRRQA3vXPePfHGjfDbwjqfibxDepYaRpsJnuJ37AdAB3YnAAHJJAHWt6WVYY2d2CooyWJwAK/ID/goB+123xx8Xnwh4ZvCfA2izH97E3y6jcjIMx9UXkJ68t3AHo5fgp42soL4Vu/L/MpK541+0z+0HrP7R/xOvfEmo77fTkzb6XpxbK2luD8q+hY/eY9yfQAD76/4Jw/sjf8ACv8AQofib4ssiPEuqw/8Sq1nX5rG1Yf6wg9JJAfqEOP4mA+ef+Cef7IR+MPihPHfiqy3eC9HnH2e3mX5dSul5C4PWNDgt2JwvPzY/XIAKoA4Ar6DN8dCjBYHDaJb/wCX+Y2+g+iiivjiAooooAKKKKACiiigAooooAKKKKACkoxzXl/7Rfx00j9nr4W6p4s1MrLPGvk2NkWw13dMD5cY9uCWPZVY9qqnCVSahBXbA+X/APgpd+1J/wAIN4XPwv8ADd5s17Wod2rTQt81rZt/yy46NL39Ez/fBr8ra3PHHjTV/iJ4u1bxLr1217q+p3DXNxM3diegHZQMAAcAAAdKw6/WMvwccDQUFv1fdmqVgooor0wCv0E/4Jg/sxHXNYf4teIbTOn2DtBoUUq8TXA4kuMHqE5VT/eLHgpXyZ+zd8C9U/aF+Kul+FNP3xWjt5+o3qrkWtqpHmP9eQqjuzKK/dbwh4U0zwL4Z0zw/otoljpOnW6W1tbx9ERRgfU9yTySSTXyee4/2MPq9N+9LfyX/BJbNyiiivz4gKKKKACiiigAooooAKKKKACiiigAooooAKKKKACiiigAooooAKKKKACiiigAooooAKKKKACiiigAooooAKKKKACiiigAooooAKKKKACiiigAooooAKKKKACiiigBp6V+cP8AwU9/Zd81B8XvDlp+8UJB4gghXqOFjuse3CN/wA9mNfo/3qhrWj2XiHSb3S9Rto73T72F7e4t5l3JLGwKsrDuCCRXZgsVPB1lVj8/NDTsfzmUV7b+1x+zpffs3/Fi90bZJL4dvS13o94/PmQE/cJ/voflb8GwAwrxKv1ujWhXpqpB3TNAooorYD9F/wDgmL+1N9nmHwh8TXmI5C03h+4mb7rctJa5Pry6e+4d1FfpUDz0r+cjTNSutG1G1v7G4ktL21lWaC4hYq8bqQVZSOQQQCDX7afsYftM2v7SPwtgubqSOLxbpIS21i1XAy+PlnUf3ZACfZgw7An8/wA9y/2cvrNNaPfyff5kNH0LRRRXyRIUUUUAFFFFABRRRQAUUUUAFFFFABXjf7UH7Omj/tJfDK68PX2y11aDM+laiVy1rcY4z3KN91h3HPUAj2SkGe9XTqTpTVSDs0B/PPr2h+KPgr8RZ9PvUudA8U6BeA7kbbJDKhDK6MOo6MrDgggjg1+x/wCxl+1TY/tKfD1Wu3jt/GWlosWrWS/KHPRbiMf3Hx0/hbI6YJ4n9vv9kFPjr4SbxZ4ZtF/4TvR4TtSNedStxkmE+rryUPuV7gj8t/g98WvEfwF+I2n+KdAla21GxkKT20uQlxFnEkMi91OMeoIBGCAa+7lGlnmF5o6VI/n/AJMvdH9A5zQDmvPPgb8Z9A+Pnw80/wAWeHps29wNlxbOwMtpOAN8Lj1GevcEEcEV6HjmvgpwlTk4TVmiBaKKKQBRRRQAUUUUAFFFFACZ5rwj9q79lfQf2m/Bf2O48vTvE1irNpesbMmJj1jkxy0bdx2OCORg+79aBmtKdWdGaqU3ZoDxL9mL9lrwx+zN4SFhpaDUNfukX+0tblQCW5Yfwr/cjB6ID7nJ5r23PNBzS0VKk6s3Oo7tgFFFFZgITxXGfFb4r+Gvgv4MvfFHirUE0/TLYYA6yTyEHbFGvVnbHAHuTgAkZvxu+OPhX4A+CLnxN4pvRDCuUtrSPBnvJccRxL3J7noBySBX4vftH/tK+Kv2lPGb6xrsxttMgLJp2jwuTBZxn0/vOcDc5GT7AAD2ssyueOlzS0gt338kUlc1/wBqb9q/xN+0z4rM94z6b4Xs5D/ZuiRvlIh08yQ/xyEdW7ZwMDOfDKKK/TaNGGHgqdNWSLCiiitgCiiigAr6j/Y2/Yn1n9ozV49c1pZ9H8A2suJ70DbJfMDzFBn8mfovTk8DoP2KP2FNQ+Ol5beLvGEM+m+AoX3RxcpNqrA/dQ9ViyMM468heclf1v0PQ9P8NaRZ6XpVnBp2m2cSw29rbIEjiRRgKqjgAV8lm2cKhehh373V9v8Ag/kS2VPCHhDR/AXh2w0Hw/p0Gl6PYxCG3tLddqRqP5knJJPJJJJJNblFFfn7bk7vcgKKKKACiiigAooooAKKKKACiiigAooooAKKKKACiiigAooooAKKKKACiiigAooooAKhnt47qF4pkWSN1KsjjKsD1BHcVNRQB8ifHr/gnT4G+Jf2nVPCJXwV4gcl9lvHusZm/wBqIf6vPqmAOu01+dnxk/Zx8ffAjUTD4q0OWCzZ9sOqW3720m9Nsg4BP91sN7V+51UdU0mz1zT57DUbSC/sZ1KTW11GskcinqGVgQR7GpaKTsfjb8C/20/iR8DDBZWuo/2/4djwDo2qsZI0X0if70fsAdueqmv0R+Bv7dnw2+M4t7Ga+HhPxFJhf7N1aQKsjekU3Cv7A7WP92vOfjp/wTQ8JeM/tGp/D+7HhLVmy39nzbpLCRvQdWi/DcB2UV+fvxb/AGf/AB58ENS+zeLdAubCFm2w38Y8y1m/3JV+UnHO04YdwKWqHoz91QQy5HIp1fjF8EP22/iZ8Evs9lb6n/wkPh+PC/2Tq5MqIvpG+d8fsAdv+ya/QH4Jft+fDT4siCy1G8/4QzXpML9j1aQCF29I5+FPoA20nsKadxNWPpyio45FmRXRgyMMhlOQRUlUSFFFFABRRRQAmKWiigBKWiigAooooAQgHqM1VubC3vImjngimjYYZZEDA/UGrR4ozmgak1qjznX/ANnr4c+Jg7X/AIN0mSRvvSxWyxOf+BJg/rXnOvfsIfC7VARaWeoaRnvaXrtj/v5vr6LApf1rknhaFT44J/I9jD51mWFVqOInFduZ2+69j421r/gnFo0+f7J8YX1oewvLVJ/1UpXA63/wTt8Z2rMdL8QaPqCDp9oEsDH8Arj9a/QUDFGN1cc8pwk/sW9Gz6OhxzntDT2/MvNJ/ja5+Yuq/sQfFrTtxh0W11ED/n1vYxn/AL7Za43V/wBm74naJu+0+CtWbb1+zQGf/wBF7q/WwYI6UED0Fccsjw7+GTX3f5Hv0fEvNYK1SnCXya/U/GbUvA3iPRmIv9A1SyI6i5s5I/5gV6L+z18c/E/wa8VQwWUN1qWj3coW60dQzeZnjfGP4ZAO464we2P1Q8mNmz5an3IpBBF18pM+u0VFLJXRmqlOpZry/wCCdGL8Q45hhpYbF4NSUl/N/wDa/qSxtvRW9Rmn0lLX0x+OBRRRQAUUUUAFFFFACUYpaKACiiigAooooATFLRRQAUUUUAFFFFABRRRQAUUUUAJS0UUAFFFFABSYpaKACiiigAooooAKTFLRQAUUUUAFFFFABRRRQAUUUUAY3imwvtV8O6pZ6ZfDTdRntpIre7Kb/IkZSFfHfBIOPavgy7/4J+fEK+1G4nuPEOi3Blcu9xLLM0jsTks2U6nr1r9CccZ60DoeMVw4jB0cVZ1b6eZ9HlHEGOyTnWCaXNa90nsfB+l/8E4damx/aHjGytfX7PZtN/NkrsdM/wCCcnh2FR/aPizU7o9/s0SQ5/76319fgYFLjj2rnjlWEj9i/wA3/merW42z6to8RZeSS/S5836R+wV8MNO2/aoNT1PHX7Tesuf+/YWu30f9lb4VaEF+zeDLCQr/AM/Ya5/9GFq9YH5UvauuGEw8Phpr7keHXz3NK+lXEza/xO33XMPRvBHh/wAOKF0vRbDTgOALW2jjx/3yBW0saAfKij8KUUuM11cqjokeNKpOo7zbb8xcUtFFMgKSlooAKKKKACiiigAooooAKKKKACiiigAooooAKKKzNe8RaX4V0ubU9Z1G10rToF3S3V5MsUSD1LMQBQBp1R1TVrLQ9Pmv9SvLewsYFLzXN1Kscca+rMxAA9zXxj8bv+CmvhTwmLjTvh9p58WakuV/tC5DQ2KH1A4eT8No7hjXwP8AFv8AaF8ffHDUPP8AFmv3F7bq26LT4j5VrD6bYl+XPbccse5NS2UkfoB8dP8Agpb4R8FfaNM8A2o8YauuV+3y7o7CJvUHhpf+A7QezV+ffxb+Pvjr44ap9r8W69cX8asWhsYz5drB/uRL8oOONxyx7k13HwO/Yq+JPxva3vLbSzoHh6TDf2xqymKN19Ykxuk9iBt9WFfod8Cv2Evhv8GPIv57P/hLfEceG/tLVYwyRt6xQ8qnqCdzDs1LVj0R8AfAb9hn4jfGw21/JZnwt4akw39q6pGVMi+sUXDSex4U/wB6v0b+BP7Hfw7+AsUN1pmm/wBseIVHza3qaiSYHv5YxtiHX7ozjgk17qBgcUtUlYlu4UUUUxBRRRQAUUUUAFFFFABRRRQAUUUUAFFFFABRRRQAUUUUAFFFFABRRRQAUUUUAfi3/wAFJYZIv2ufFbPnbJb2LJn+79ljHH4g18wV9wf8FY/B7aT8b/DviFEK2+saOsRbHDTQyMG/8ceKvh+v1rLJqeDpNdkvu0NFsFFFFemMK+9v+Cef7aieBriz+GPjm9CeHriTZo+qTtxZSMf9TIT0iYng/wAJPPynK/BNKDiuPGYSnjKTpT2/J9wauf0gBgcEcilzkV+Zn7CX7fY0ZbD4d/EzUv8AQBtg0nxBdP8A6jssE7H+Dsrn7vQ/Lgr+mCOsiBlIZSMgjoRX5XjMHVwVT2dRej6Mzasc58QPh74f+KfhO/8ADfifTYdU0e+TZLBKOh7Mp6qwPIYYINfjZ+11+x3r/wCzR4ja5h83WPBN7KRYauF5jJ5EM+OFkA6HowGRjlV/bnGaxfFnhLSPHXh3UNB1/T4dU0i+iMNxaXC7kkU/yI4II5BAIwRXVl2ZVMBPTWL3X6rzBOx/O5aWk+oXUNrbQyXFzM4jihiUs7sTgKAOSSTjFfrl+wh+xND8EdKg8aeMLWOfx5exZhgcBl0qJhyg7eaQcMw6D5R/EW3f2fv+Cffgz4GfE/VvF/2mTXnWXOh297GD/ZyEcsT/AByAkqGwMAZxk5H1dmvUzTOPrEfZUH7r3ffy/wAxtnxX/wAFRfg9a+L/AIIxeNoYEGr+F7iMvMB8z2kriN098O0bD0Ab1NfkjX7tftmPbR/sufEo3QBj/seUDP8AfOAn/j22vwlr2eHqkp4Zwf2Xp+Y4hRRX1J/wTw+C/h/42fGrUtO8VaQms6FY6NNdSwSsyr5hkjROVIIPzsRz2NfQ4mvHDUpVZ7Io+W6sadp11q9/bWNjby3d5cyLDDbwIXeR2OFVVHJJJAAFfshr3/BM/wCBeshvsuhajorN3sdTmOPp5petP4EfsEfDb4BeNZPFGkvqet6oI9lm2tSRSizJzuaPZGo3EHG45IGcdTXzsuIsNyNwTv0TRPMc1+wx+xVa/APRYvFXim3iuvH9/D904ddLiYcxIehkI++4/wB0cZLfXnfFH0pa+DxFepiajq1HdsgKKKKwAKKKKACiiigAooooAKT60Y5r5c/bh/a3tf2c/BX9l6LNHN471iJlsYThvscZyDcuPY5Cg/eYdwrVtQoTxFRUqau2B4r/AMFIP2wRodrd/Cjwbff8TG4TZr1/A3+ojYf8eqkfxMD8/op29WbHxj+yt+zbrH7SvxKt9FtRJa6FaFZ9X1NV4t4M/dB6eY+CFH1PRTXD+BPBHif44fEWz0HSIptX8RazcktLKxYlmJaSWVzkgD5mZj6Gv2//AGdPgJoX7Ovw1sfDGjqs1xgTahqJTbJeXBA3OfQdlXsoA5OSftsTVp5LhVQo61H/AFf/ACL2R3HgzwjpPgLwvpnh7QrKPTdI06Bbe2tohgIo/mTySTySSTya3aQdKWvg23J3e5AUUUUAFFFFABRRRQAUUUUAFFFFABRRRQBUvLuCwtZrm5lSC3hQySTSMFVFAyWJPAAHevxT/be/acm/aL+KUv8AZ0zjwdorPa6VFyBLz89wR6uQMeihR1zn6r/4KZ/tW/2Jpsnwk8L3mL+8jV9euYW5hhIyttkd3GGb/ZwOd5x+ZFfd5Fl/IvrVRavb07/MtLqFFFFfZFBUlvby3dxHBBG000jBEjRSWZicAADqTUdfeX/BMz9lw+M/E3/C0vEdnu0TR5tmjwyrxc3Y6y4PVYux/v45+QiuPGYmGEoyqy6fi+wN2Pr39hz9mWL9nf4VRNqUC/8ACYa2qXWqydWh4/d24PogJz6sW6jFfSdLSAYr8jrVp16kqs3qzIWiiisgCiiigAooooAKKKKACiiigAooooAKKKKACiiigAooooAKKKKACiiigAooooAKKKKACiiigAooooAKKKKACiiigAooooAKKKKACiiigAooooAKKKKACiiigAooooAKKKKAPFP2rf2dtP8A2kvhTe6DKI4Nctc3WkXrj/U3AHCk9djj5W9iDjKivw38Q+H9R8Ka7qGjataSWGp2E721zbTDDxSKSGU/Qiv6Mjz0r89P+Cmf7Kf9uadJ8W/DFmTf2capr1tEvM0IGFucDugwrf7ODxsOfqsjzD2E/q9R+7Lbyf8AwSkz8yKKKK/Qywr0/wDZz+O2r/s8fFHTfFemFprZT5GoWIbC3dsxG+M+/AZT2ZVPPSvMKKzq0o1oOnNXTA/og8B+N9H+JHhHSvE+gXa32kanAtxbzL3B6gjswOQR1BBB6V0Qr8kv+Ccv7WH/AAqjxcvw/wDE15s8J65OPsk8zfJYXjYAOT0jk4U9g208Dca/WxTmvyfMMFLBVnTe3R90ZtWHUUUV5wgooooAKKKKACiiigAooooAKKKKAEPNfmt/wUd/Y38h774t+CrH90xMviHTrdfunvdoo7H/AJaY/wB/+8R+lPrVe5tYr23lgniWaGVSjxyKGVlIwQR3BHauzBYupg6yqw+a7oadj8Pf2RP2odV/Zm+IaXx8288K6iVh1fTUP30zxKgPHmJkkeoJU4zkfth4S8U6V428Oabr2iXsWo6VqEK3FvdQnKyIw4PsexB5BBB5Ffkf+3p+x3L8BfFLeKvDNq7+A9WmOxEBP9mznnyW/wBg8lD9VPIBa5+wL+2Q/wAD/EaeDfFd4zeBNTm+SaQ5Glzsf9YPSNj98dvvD+Ld9ZmGEp5jQWNw2suq7/8ABRTV9T9f6KhguI7mGOaJ1kidQyuhyGB6EHuKmr4cgKKKKACiiigAooooAKKKKACiiigBteUftFftG+Ff2bvBb654hn8+9mDJp+lQsPPvZQOijsoyNznhQe5IB7b4ga1q/hvwTrWp6Box8Qa1aWrzWmmLKIjcyAZCbj0zX4MfGf4q+LfjB4/1LxB4zu5Z9YZzEbd1KJaKpOIUjP3FU5GOuck5JJPuZTlqx025P3Y792Ulcu/HX48+Kv2hPG8/iLxReb25S0sYiRb2cWeI417e5PJPJNec0UV+m06caUFCmrJFhRRRWgBRRSgZoASvuX9h/wDYFufidJY+O/iHZyWnhBSJrDSpAUk1PuHfusP6v2wvJ6X9hv8A4J/HXf7P+IXxQ08ppfyz6X4duVwbnus1wp6R9xGfvdW+Xhv01jiSBAiKERRgKowAPQV8Xm2c2vh8M9er7eS/zJbILGyg0uzgtLWCO2tYEWKKCFAiRoBgKqjgAAAACrdFFfDEBRRRQAUUUUAFFFFADevNIzBASSABySaU18L/APBSL9rL/hXfhuT4Z+F7zb4k1iD/AImdzC3zWVow+5kdHkH4hMn+JTXThcNPF1VRp7v8ENIz/Fv/AAVJ0Xwx8er3Q4dIXVvh3akWcmrWjZuWnVjvnjGdrxfwheCQu4Nztr7V8CfEDw98TfDVr4h8L6vbazpN0uYri2bIz3Vh1Vh3UgEdxX88PWvT/gR+0X41/Z48TDVvCupFIJGH2zS7jL2t4o7SJnr6MMMM8Hk19ri+H6cqS+ru0kvv/wAmU4n75/jS18//ALMn7ZHgv9pTTEgsphoviuKPddaDdyDzRgcvE3Hmp7gZH8QGRn3/AL5r4WrSqUJunUVmiBaKKKzAKKKKACiiigAooooAKKKKACiiigAooooAKKKKACiiigAqhq+j2GvafPp+p2VvqNhOuya2uolljkX0ZWBBH1q/RQB8WfG//gmh4O8ZG41LwHdnwfqrZb7DJmWxkb0A+9Fn/ZJA7LXwN8X/ANmv4h/A26ZfFPh+eCx3bY9Uth51pJ6YkXgE/wB1sN7V+5lVb2yt9StJba7gjubaVSkkMyh0dT1BB4IqWikz8VPg1+1z8S/ge0MGh6697o0Z50fVMz2uPRQTuj/4AVr7y+DH/BSjwB488ix8YQyeCdWbCmaYmaydvaQDKf8AA1AH941f+NH/AATm+HXxH8++8Nh/A2svlgbBN9m7f7UBIC/8AKgehr4P+Mv7FvxR+DBnur7RG1vRI8n+1tGzPEq+rrjfH7llA9CaWqHoz9ldI1iw1zT4b/Tb231CxnXfFc2sqyxyL6qykgj6Vfr8H/hj8cfHXwa1D7V4R8R3ukZbdJbK++3lP+3E2Ub6kZ9K+3Pg9/wVLtbkQWPxJ8PtaycKdX0QbkPu8DHI9SVY+yimmJo/QSiuN+Hfxc8G/FnTBfeEvEdjrcIAZ0t5f3sWf78Zw6H2YCuyqiQooooAKKKKACiiigAooooAKKKKACiiigAooooAKTFLRQAUUUUAFFFFABRRRQAUUUUAFFFFABRRRQAUUUUAFFFFABRRRQAUUUUAFFFFABRRRQAUUUUAFFFFABRRRQAUUUUAFFFFABRRRQAUUUUAFFFFABRRRQAUUUUAFFFFABRRRQAUUUUAJiloooAKKKKACiiigAooooAKKKKACiiigAooooAKKK8i+Lv7VPw0+CscsfiLxJA2poONJsD9ouyfQov3Pq5Ue9AHrtcv46+JXhf4ZaQ2qeKtesdCshnEl3MFLkdkX7zn2UE1+dPxi/4KfeK/EfnWPw/0mLwtYnKjULwLcXjD1Cn92n0w/sa+Qtb8Q+J/id4jF1ql9qXiXW7pgitPI9xNIeyqOT9APwqWylE++/jR/wAFRrGzE+n/AA00VtQl5UazrClIh7xwghm9ixX3U18NfEz4z+NvjHqv27xd4hvNZlDExQyNthhz/wA84lwi/gBXvvwY/wCCcXxG+InkX3iYR+B9HfDH7cu+8df9mAEbf+BlSPQ195fBj9jP4ZfBIQXWnaKNY1yPB/tfV8TzK3qgxsj+qqD6k0tWPRH5x/BP9hX4nfGQ2942m/8ACLaBJhv7S1hTGXX1ji++/HQ4Cn+9X6A/BH9hD4afBz7PfT2H/CW+II8N/aOrorojesUP3E55BO5h/er6QAxS00rEtiABRgDApaKKoQUUUUAFFFFABRRRQAUUUUAFFFFABRRRQAUUUUAFFFFABRRRQAUUUUAFFFFABRRRQAUUUUAfH/8AwU4+EsnxB/Z//wCEgsofN1DwpdC/IAyxtnGycD6fI59ozX4+V/RprGk2evaVe6ZqFul3YXkL29xBIMrJG6lWUj0IJH41+EX7TnwNv/2fPi/rXhW5SRtPDm50y6cf8fFo5PltnuRgq3+0rV93w9i04Sw0t1qvTr/XmXFnlFFFFfZFBRRRQAV9v/sW/wDBQW7+FK2fgr4hzz6l4QGIrPUyDJPpg6BWHV4R6feUdMjCj4gorkxWEpYum6dRXX5egWuf0ZaHrun+J9ItNU0m9g1HTruMS293ayCSOVD0ZWHBFaHGa/Db9mn9sfxx+zZfrb6dP/bPhWSTfc6BdufKJPVom5MT+4yD/ErYFfqV8FP23fhV8bLWFbLxBDoWssBv0jW3W2mDeiMTsk/4ASfUCvzfHZTXwbbS5o91+pm1Y9+pTWff65p2mWTXl5f2tpaKNxnnmVEA9dxOK+PP2nf+CkPg/wCG+mXej/D67tvF3ip0KJeW7eZYWZ6bmccSsOoVMj1YdD51DC1sTPkpxuLc5X/gqb+0BZaN4KtfhZpdys2ratJHeaqkbZNvbIweNG9GdwrAeicj5ga/LqtXxV4q1bxv4i1DXddv5tT1e/lM9zd3DZeRz39vQAcAAAcCsqv1PL8HHBUFS3e79TVKwV+pn/BJn4YyaJ8OPE/je6iKSa5eLZWhYdYIAdzL7NJIyn3ir80/h/4H1T4leNNF8L6LD5+qardJawL2BY4LMeygZJPYAmv33+Fvw+074VfDzw/4S0oYstIs47VHxgyED5pCPVm3MfdjXicQYlQoqgt5fkv+CTI6yiiivz4gKKKKACiiigAooooAKKKKAE6CgE0Ec1ynxL+JGg/CPwTqninxJerZaTYRGSRzyznoqIP4nY4AHcmiMXNqMVdsDkv2kf2g9B/Zw+HF14k1dluL18w6bpqviS8uMcKPRR1Zuw9SQD+Ivjrxv4n+OHxGvNd1eSbWPEetXQVYoULEsxCxxRIMnA+VVUegrqP2k/2hte/aQ+I9z4i1Ytb2EeYdM0xWzHZwZ4UerHqzdz6AAD7s/wCCdX7Gf/CIWNn8UvGtjjXbqPfounXCc2cTD/j4cHpIwPyj+FTnq3y/e0KVLJcK61XWpL+rL9WXseu/sP8A7JFt+zn4K/tPWYYpvHWsRK19OMN9jjOCLZG9jgsR95h3CrX1D3xRS18RWrzxFR1aju2QFFFFYgFFFFABRRRQAUUUUAFFFFABRRRQAhrw39rb9pGw/Zs+FlzrJMVx4hvt1ro9i5/1s+OXYddiAhm/BcgsK9W8Y+LdK8C+F9T8Q65eJp2kabA1xc3Mp4RFGfxJ6ADkkgDk1+Gn7T/7Qeq/tH/FK/8AEt75lvpkebfStPZsi1tgTtB7b2+8x7k+gAHt5Tl7xtbmkvcjv5+Q0rnmev69qHijW7/WNVu5b7U76d7m5uZmy8sjElmJ9SSaoUUV+pRSiuWJoFFFWdN0261jUbWwsbeS7vbqVYYIIVLPI7EBVUDkkkgAUX5dWB6V+zZ8BtW/aJ+KumeFtODw2ZP2jUr5VyLS1Uje/wBTkKo7sw7ZNful4M8IaT4B8K6X4d0OzSw0jTbdba2gQcKijue5PUk8kkk8mvGP2L/2Z7X9m34WQ2t1HHJ4t1YJdaxcrg4fHywKf7sYJHuxY9wB9CAYPtX5fm+YfXK3LB+5Hbz8yG7i0UUV4RIUUUUAFFFFABRRRQAUUUUAFFFFABRRRQAUUUUAFFFFABRRRQAUUUUAFFFFABRRRQAUUUUAFFFFABRRRQAUUUUAFFFFABRRRQAUUUUAFFFFABRRRQAUUUUAFFFFABRRRQAUUUUAFVryzgvrWa2uIUnt5kMckUihldSMFSDwQRxirNFAH4m/twfsvT/s6fEySXTIHbwXrbvcaXNyRAc5e2Y+qZ4z1Ur1IbHzdX7+/Hf4L6J8e/hrqvhDXExHdLvtboLl7S4UHy5k9wTyO4LDoTX4WfE/4a658IvHer+EvEVsbXVNNmMTgZ2yL1WRD3VlIYH0Ir9KyfMPrdL2dR+/H8V3/wAzRO5ytFFFfRjAHByK/Wz/AIJ2/ta/8Lb8Kp4B8UXu7xho0A+y3EzfNqFovAOT1kTgN3Iw3J3EfknW34J8Z6v8PPFml+JNBvHsNX02dbi3uI+qsOxHcEZBB4IJB4NeZmOChjqLg91s+zE1c/ono614/wDsw/tDaR+0h8MbPxHYeXb6pFi31TTg2WtbgDkepRvvKe4PqCB7DX5RUpypTdOas0ZhRRRUAFFFFABRRRQAUUUUAFFFFABRRRQBg+NPB+j/ABA8Lan4e16wj1PSNRhaC4tpRw6n9QQcEEcggEcivxL/AGsP2YNZ/Zo+ID6fMJb3wzfM0ukaoy8Sxg8xuRwJEyAw78EcGv3R6/WuA+Nvwa8O/Hj4e6h4U8SW/m2twN0FzGB5tpMAdk0Z7MM/QgkHgmvYyzMZYGprrB7r9Rp2PhP/AIJ1fto/Y3sPhR44v/3DEQ6Bqdw/3D2tHY9j/wAsyen3Om0D9Kq/AH44/BTxJ+z78RL3wt4hhKXEB8y1vYwRFdwknZNGfQ46dQQQeRX6Pf8ABP8A/bUHxW0y2+HvjW+H/CY2UW2wv5251OFR91iesygc92Az1DGvWzbLoyj9cw2sXq7fn/mNrqfcVFFFfIkhRRRQAUUUUAFFFFABRRRQAnTNfBv7fv7Do+INte/EfwFYgeKIUMuq6Vbp/wAhFAOZYwP+WwHUfxj/AGh833kaQ4JNdOFxVTB1VVpvX8/Iadj+b9lKMVYFWBwQeopK/Sr/AIKCfsN/bl1H4ofD7T8XI3XGuaNbJ/rB1a5iUfxd3UdeWHO7P5rEYr9VwWNp42kp0/muzNE7iUUVNZ2c+oXcNrawyXNzM4jihiUs7sTgKoHJJPGBXfsBGiNK6oilnY4CgZJNfpd+w7/wT9XRv7P+IPxP08Nf/LPpfh25TIg7rNcKer9CIz93q3PC9N+w9+wJB8N0sfHnxEs47rxWQJtP0eQBo9N7h5B0ab0HRPduV+7AMV8Hm2c896GGenV/ov8AMlsAMUtFFfHEBRRRQAUUUUAFFFFABRRRQBz/AI3u9csfB+s3Phqwg1PX4rWRrCzuZfKjmnCnYrN2BOPT6jrX4E/FceLj8Rdfl8dw3sHiya6eXUEv0KS+Yxz09MYxjjGMcYr+hX+deNftEfsteCf2ktBNr4gsfs2rwoVstctVC3NseoGf40z1RuOTjB5Hu5TmMMDN88dJdeqKTsfhFRXs/wC0Z+yp42/Zs13yNdtPtuhzuVstdtFJtrgdlP8AzzfHVG54OCw5rxiv0ujWp14KdN3TLLmj6xf+H9UtdS0y8n0/ULWQSwXVtIY5InByGVhyCPUV+k/7Jv8AwUwttW+xeFPi5NHZ3nEVv4oVQsMp6AXKjhD/ANNB8v8AeC4LH8zKK5MZgaONhy1F6Pqgauf0dWt3DfW0U9vKk8Eqh0ljYMrqRkEEcEEd6sZr8V/2Vv25/F/7O1zb6RfGTxJ4ILYk0meT95agnlrdz9099h+U89Cd1frX8IPjX4Q+OXhSLX/CGqx6janCzQ/dntXI/wBXLH1Rv0PUEjmvzfHZbWwMve1j3/z7ENWO+oooryiQooooAKKKKACiiigAooooAKKKKACiiigAooooAKKKKACiiigApMZ680tFAHg3xj/Yt+F3xmE9zfaEui6zJk/2ro2LeUt6uoBRz7spPuK+G/jB/wAE1PiH4H8+98JTweNdLTLCKACC8Ue8THDf8BYk/wB0V+rmaWk0mO7R+AH/ABUnw28Sf8xPwxr1k/8A00tbmBv0ZTX078JP+ClHxJ8CiGz8TxW3jfTEwC11+4vFX2mUYP1dWJ9a/TH4hfCTwd8VtN+w+LfDthrkIBVGuYh5sef7kgw6H3Uivjb4tf8ABLLSr8zXnw78SSaXMcsul61mWHPosyjco+qufeps1sVdPc9s+E37enwm+KSw20usnwrqr4H2LXcQKW/2ZsmM89MsCfSvoeC4iuokmhkWWJ1DK6MCrA9CCOor8Pfip+zL8SvgzJK/ibwteQWKH/kJWq+fakdj5qZC59Gwfaqfww/aH+InwcmQ+FfFN9p1srZNi7+bat65hfKZPqBn3o5u4cvY/dWivzu+Fn/BVJ1ENp8QvCu/oG1LQWwfqYJD+ZD/AEFfX/wx/aY+GvxfWJfDPiuxub2Tpp9w/wBnus+nlPhm+qgj3qrpk2Z6lRSdRS0xBRRRQAUUUUAFFFFABRRRQAUUUUAFFFFABRRRQAUUUUAFFFFABRRRQAUUUUAFFFFABRRRQAUUUUAFFFFABRRRQAUUUUAFFFFABRRRQAUUUUAFFFFABRRRQAUUUUAFFFFABRRRQAUUUUAFFFFABRRRQAUUUUAFFFFABRRRQAUUUUAFFFFABRRRQAUUVDNPHbRPLK6xxoCzOxwFA6kmgCaivn74oftx/CL4WiWGfxGviDUo8j7DoIF02fQuCI1PsWB9q+Pfip/wVD8a+I/OtPBOjWnhS0OQt5c4u7sj1GQI1+hVvrSuh2Z+lviHxPo/hDTJdS1zVLPR9Pi+/dX06wxr9WYgV8pfFv8A4KW/DrwV5tp4TtrrxrqS5Akhzb2an3kYbm/4CpB9a/Mzxh8QPFfxO1gXviPXNR8Q37najXczSlcn7qL0UeygCvX/AIT/ALCvxa+KxhuF0I+GtJkwft+uk24I9VjwZG46Hbg+tTd9CrLqJ8XP25/it8WfOtn1s+G9IkyP7P0PNuCvo0mTI2R1BbB9K8n8CfDDxf8AFbV/sPhbQNQ1+8J+c20RZUz3dz8qD3YgV+lfwl/4JofDzwWILzxZdXXjXUUwxilzbWYP/XNTub/gTEH+7X1j4f8ADWk+E9Mi03RNMtNJ0+EYjtbKBYY1+iqAKLdxX7H54fB//gltqmoGG++I+vJpcBwzaTo5Es5Ho8zDYp/3Q/1Ffbvwr/Z/8A/BezEPhLw1aabNt2velfNupPXdK2WI9s49AK9GoqkrCbuFFFFMQUUUUAFFFFABRRRQAUUUUAFFFFABRRRQAUUUUAFFFFABRRRQAUUUUAJnijoTXO+N/Hfh/wCHHh2517xNq9rouk2wzJdXcm1c9lHdmPZRknsDX5oftP8A/BTXW/GZu/D3wtE/h3RTmOTXZRtvrgdD5Q/5YqfX7/Q5TkV34PAV8bK1JadX0Q0rn6Nj4xeDJfiOngGPxHYy+Lmt3uf7KSTdKqLjIbHCtg7thO4qCcYBNdsOlfzueE/Het+CfGmneK9Kv5YddsLpbyK7ZizGQHJLZ+8DyCD1BIPWv3W/Z4+N2k/tBfCvSfF2mFYpJ18q+sw2Ta3SgeZEfoSCD3VlPeu7MsqlgFGad4vd+Y2rHp1FFFeESFFFFABRRRQAmea+cv21/wBl23/aT+GpGnpHD4w0YPcaTcPgCXI+e3c/3XwMHswU9M5+jqT61rRrToVFUg7NAfzj6ppd3ompXWn39tLZ31rK0M9vOhR43U4ZWB5BBBBFVa/WH9vb9h7/AIW3bXHj/wAC2aL4xt483+nxjH9pxqOGX/psoGB/fGB1Az+UVxby2lxJBPG8M0bFHjkUqysDggg9CK/VcBj6eOpc0d+q7GidyOiiivTGFFFFABSg4pKKAHmaRlCl2KjoCeBTKKKSSWwBRRX2x+wb+w9cfFnU7Lx742smh8E2snmWdjOuDqsinjj/AJ4gjk/xEbRxkjlxWKp4Ok6tV6L8fJBse2/8EzP2WZfCGjH4q+JbPy9V1SDy9Et5V+aC1b705B6NIOF/2Mno9fflRxQJbxJHGixxoAqoowAB0AFSfjX5Pi8TPF1nWn1/BdjN6jqKKK5RBRRRQAUUUUAFFFFABRRUUsyQRvJIwSNQWZmOAAOpJoAp63rVh4b0i91XVLuKw06ziae4uZ3CpFGoyzMT0AAr8YP21P2uL/8AaT8a/ZNNkmtPAulSsunWbZU3DdDcyj+8wztB+6px1LE+g/t+ftqP8YdXn8BeDbxl8EWEuLu8hbA1WZT1z3hUj5R0YjdzhccX+xF+x/e/tG+Lhq+tQy2vgLSph9tnGVN7IMEW0Z9+CzD7qnsWFfb5bgqeApPG4vR9F2/4LLStqz0j/gnr+xefiPqlr8SfGtjnwtZS7tL0+dONRmU/6xgesSEdOjMMdAQf1ZUbVxjAqlpWlWmhaZa6dYW0VlY2kSwQW8CBI4kUYVVUcAAAACr3tXy+OxtTG1XUnt0XZEt3FooorgEFFFFABRRRQAUUUUAFFFFABRRRQA0cGgnAFL1FfFP/AAUR/a4/4VH4WfwD4XvceMNZgP2m4hb5tOtW4JyOkjjIXuBluDtJ6MNhp4qqqVPd/wBXDc+cP+CjX7W3/Cz/ABNJ8OfCt7u8KaNP/p9zC3y392pxgEdY4zwOxbJ5AU18RUE5OT1or9ZwmFhhKSpQ2X4+ZrsFFFFdgBX6O/8ABMn9lLe8fxe8U2fC7o/D1rOvU8h7og/iqf8AAm/umvmT9jD9mG7/AGkvidFb3cckXhDSSlxrF0uRuXPywKf78mCPZQx6gA/tnpmmWmiaba6fYW8dpY2sSwQW8KhUijUAKqgdAAAAK+Qz3MfZx+q0nq9/JdvmS30L1FFFfAkBRRRQAUUUUAFFFFABRRRQAUUUUAFFFFABRRRQAUUUUAFFFFABRRRQAUUUUAFFFFABRRRQAUUUUAFFFFABRRRQAUUUUAFFFFABRRRQAUUUUAFFFFABRRRQAUUUUAFFFFABRRRQAUUUUAFFFFABXyJ/wUC/ZPHx28D/APCT+HrQP430GFmiSNfmv7YZZoPdhyye5Zf4sj66Apa3w9eeGqKrTeqA/m9dGjdlYFWU4II5BpK+8f8AgpL+yWfBGvTfFHwrZbdA1Sb/AInFtCvy2d0x/wBcAOiSE8+jn/bAHwdX61g8VDGUVUh1/B9jVahRRRXYB7J+yx+0bq37NfxOtdftfMudFudtvq+nKeLm3z1A6b0+8p9cjoxr9w/B3i3SfHfhjTPEOh30eo6RqMC3FtcxHh0I/QjoQeQQQeRX87FfaH/BPT9r0/B7xMngPxVe7fBmsT/6NcTN8um3THAbJ6RucBuwOG4+bPyudZb9Yh9YpL31v5r/ADRLR+udFNVgwBByD3p1fnhAUUUUAFFFFABRRRQAUUUUAFFFFABRRRQB4p+1H+zRof7THw+m0fUFSz1y0DS6Tq23LW0xHQ9zG2AGX6EcgGvxV8W+E/FXwQ+IlxpOpxXOg+J9EugyvGxV43UhkljcdQeGVh1BBFf0K18z/tn/ALImm/tK+D/tenLFZeOdMiY6dfN8onXk/Z5T/dJzg/wsc9CwP0eU5n9Vl7Gt8D/D/gdykzM/Yh/bHs/2ifDA0PXpY7Xx9pkI+1QjCrfxDA+0Rj16b1HQnI4IA+qugr+efTdR8V/BT4hx3Nu134b8WaDdkYYbJYJUOGVgeo6gg5BBIOQa/Zj9kT9q/Rv2m/BIlJi07xdpyKuq6UrdD0E0WeTGx/FT8p7Fnm2WfV39YoL3H+H/AAAaPoGiiivmyQooooAKKKKACiiigAooooAawyK/MH/goB+w2fDEl/8AE34f2A/sdyZta0e2T/j0Y8tcRKP+WZ6so+51Hy52/p+fSoZYY7iJ45EV43BVlYZBB6giu3BYypgqqqU/mu6GnY/nQ0bRb/xFq1ppel2c2oajdyrDb2tuheSV2OAqqOSSa/Wv9if9hGw+B1pa+L/GcEGpePZk3QwcPDpQI+6h6NLjguOB0XjLN638J/2Qfht8GviBrvjHw7o/latqUhaETENHp6MPnjt1x8gY5J6kA7QQvFe39BXtZlnUsVH2VHSL37vy9Bt3Fooor5gkKKKKACiiigAooooAKKKKACiiigAooooAxfFHhfSfGehXmi65p9tqmlXieXPa3cQkjkX0IP5g9iM1+Y37WP8AwTY1TwN9t8UfC6K41vQBmWfQSTJeWg6kxHrMg9Pvjj73JH6pY4oIFd+Dx9bBT5qb06roxp2P5v3Ro3ZHUqynBUjBBptfY/8AwUz1b4c3Hxlj0/wlpUEPii1Vj4g1GzbbFLM2CsbIODIoyWcc5YA5IOPjiv1TC1/rFGNVxtfozQK7H4WfFzxX8F/FcHiHwhq82lahHw4Q5jnTPMciHh1PofqMEA1x1FbzhGpFxmrpgfst+yn+3r4U/aAitdC1vyfDHjkgL9glfFvet3Nu57nr5bfMO27BNfVnUV/ODDM9vKksTtHIhDK6nBUjoQa++P2T/wDgpXqHhUWfhX4rzTaro4xFb+IwDJdWw6ATgcyqP7w+cd9/b4bMcicL1cLqu3+X+RDXY/Ueisvw94j0zxXo1pq2jX9vqmm3cYlgu7SQSRyqe6sODWpXx7TTsyQooopAFFFFABRRRQAUUUUAFFFFABRRRQAUUUUAFFFFABRRRQAUUUUAFFFFAEckazIyOoZGGCrDIIrwP4p/sQfCT4r+dPc+HU0DVZMn+0NCItXz6lADGx9SVJ96+gKKAPy8+KX/AAS88beHfOuvBOs2Xiu0GStpc4tLr6DcTG31LL9K+TvGvw28W/DLUvsfibw/qWgXQPy/bLdow+O6NjDD3UkV++lZ+s6Hp3iLT5bDVdPtdTsZRiS2vIVljcehVgQanlK5j8Yvhh+2b8W/hT5UOm+KrjUtOjwBp+s/6XDgfwjd8yD2Rlr60+Gn/BVPR77yrbx54UuNMlOA1/oriaIn1MTkMo+jMa9V+J3/AATr+Evj4y3GmWFz4P1B8kS6RJ+5Le8L5UD2TbXyZ8S/+CYvxI8KmW48K3+n+MbNclYkb7JdEf7jnZ+Tk+1LVD0Z+hfw3/aN+G/xZVB4Y8Yabf3UnSykk8i5/wC/Um1z9QMV6WDmvwJ8Y/DrxX8ONQ+yeJfD+p6BdA/KL62eLdjupIww9wSK774cftd/Fr4W+VHo/jG+nso+BY6m32uDb/dCyZKD/dIo5g5T9uaK/Or4df8ABVm4TyoPHPgxJBwHvdBm2n/vzITn/v4K+nvh9+238HfiN5cdr4vttJvH4+ya2DZsD6bn+Qn/AHWNVdE2Z7vRVe0vLe/t47i1njuYJBuSWJwysPUEcGrFMQUUUUAFFFFABRRRQAUUUUAFFFFABRRRQAUUUUAFFFFABRRRQAUUUUAFFFFABRRRQAUUUUAFFFFABRRRQAUUUUAFFFFABRRRQAUUUUAFFFFABRRRQAUUUUAFFFFABRRRQAUUUUAFFFFABRRRQAUUUUAFFFZPiHxVonhDT2vtd1ex0ayXrcX9ykEY/wCBMQKANaivmH4h/wDBRL4PeBxLFY6tdeK71MjydGtyyZ7fvX2oR7qWr5f+Iv8AwVM8aa15sHg7w5p3huA5C3N4xvLge44VAfYq1K6HZn6cTTx20TSSOscaAszscAAdSTXh/wASf21vhD8MfNivfFdvq9/HkfYdFH2uQkdQWX5FPszCvyV+IXx1+IHxWlY+KvFuqaxGxz9mknK24PtCuEH4LVn4cfs9fEb4tPH/AMIt4R1LUrdzgXhi8q2/GZ8J+tTzdiuXufWXxM/4Kp6zfebbeA/ClvpkRyFv9Zfz5SPURIQqn6s4r5L+JX7QPxE+L0rnxV4s1HVIGOfsfmeVbA+0KYQfXGa+r/hp/wAErde1Dyrnx14qtdIhOC1jpCG4mI9DI2FU/QOK+tPhl+xT8I/hYYprHwtDq+oR4Iv9bP2uXI6EKw2KfdVFFmwukflH8Mv2cfiR8YJIz4X8J399aucfb5U8m1Hr+9fCnHoCT7V9f/Cz/glbKxhu/iF4qCLwW03QVyfoZ5Bx6EBD7Gv0PjjSJAiKERRgKBgAVJT5Rcx5h8Lv2bfhx8G44z4X8K2VneKMf2hMnn3R9f3r5YZ9AQPavT6KKokKKKKACiiigAooooAKKKKACiiigAooooAKKKKACiiigAooooAKKKKACiiigAooooAQ18r/ALTv7fPgr4BC60bS2TxZ40QFP7PtpP3Fq/8A08SDOCP7i5b125zX1Pivyn/4Kafsx/8ACC+MF+J2gWm3Q9em2apFEvy216efM9llwT/vhv7wFerldGhiMSqeIenTzfYaPlv40/H/AMbfH3xGdX8X6vJebCfs1jFlLW1U/wAMUecDtycscDJNedUUV+qU6caUVCmrJGgV9OfsG/tNt+z/APFRLHV7kp4N8QMltqAc/JbSZxHc+20nDf7LE8lRXzHRWeIw8MTSlSqLRgf0fRSpKiujBkIyGByCPWpMe1fEP/BNX9p//hZPgj/hXXiC73+JPD0A+wyyt813YjAUe7RZCn/ZKdcMa+3QPevyPFYaeErSpT3X9XM3oOooormEFFFFABRRRQAlfGP7Zv7AenfGtbrxd4Jjt9I8dAF7i3OI7fVP97skvo/Q9G/vD7NyTS810YfE1cLUVSk7P+tw2P50/FXhTWPA+v3uia/ptzpOrWbmOe0uoyjofoex6gjgggjismv3j+Pn7L3gP9ovR/s3ijTAmpRxlLXWrPEd3b+gDY+Zck/IwK8ngHmvzH+O/wDwTo+J3wjmnvNDtG8deHlJK3WkxE3Ma/8ATS35YfVN49SK/Q8DnNDEpRqPll2e3yZonc+VKKkuLaaznkhnieGaNirxyKVZSOoIPQ1HX0V7jCiilAzQAlKqliAASTwAK9g+C/7JnxN+O9xE3hrw7PHpbHDaxqINvZoPUOR8+PRAx9q/TD9mf/gnv4J+BktprmtlfF/jGIB0u7mPFraP/wBMYjnkHo7ZPGQF6V42MzXD4NNXvLsv17CbsfMv7Gf/AATtvvGE1n4y+KVhNp2gKVlstAmBjnvO4aYdY4/9nhm9h979QLGxt9KsoLS1gjtrWBFiihiUKkaKMKqqOAAAAAKt4x0oNfnONxtXG1Oeo9Oi6Ihu4tFFFcIgooooAKKKKACiiigAooooAbjAr80f+Chf7bn9otqPws8BX/8Aoikwa9q9s/8ArT0a1jYfw9nI6/d6bs9x/wAFAf2318C2t98NvAV8D4kmQxatqtu//HghHMMbD/lqR1P8APHzH5fz9+AfwJ8SftD/ABCs/DHh+IjefNvb+RSYrOAH5pXP6AdWJAr6/KstjTj9cxWiWqv+b/QtLqzpP2Vf2Ytc/aZ+IEel2vmWXh2yKy6tqwXKwRE8IueDI+CFH1J4Br9svAfgXRPhr4S0zwz4dsI9N0jTohDBBGOg7sT1ZiSSWPJJJPWsX4L/AAb8O/AjwDp/hPwza+TZ243TXDgebdTEDfLIe7Nj6AAAYAArvfp1ryMzzGWOqWWkFsv1JbuLRRRXjiCiiigAooooAKKKKACiiigAooooASlpMcgVz3jzxvo/w48I6n4m8QXq6fpGmwGe4nk7AdAB3YnAAHJJAHWiKcmordgee/tQftE6P+zd8MbvxDelLjV582+k6azYa6uCOM99i/eY9hx1IB/Drxp4y1f4g+KtU8R69eyahq+pTtcXNxIeWY+g7ADAAHAAAHAr0P8Aad/aH1n9pH4mXfiPUC9tpcOYNK00tlbS3B4HoXb7zN3PsAB5FX6flOXLBUuaXxy38vI0SsFFFFe8MK6T4cfD3W/ir420jwr4dtDeavqc4hhQfdXuzseyqAWJ7AE1ziqXYKoJYnAA71+v/wDwT3/ZMHwR8Ff8Jf4lswnjbXYQfKlX59PtThli9nbhn9MKv8Jz5WY46OCouT+J7Lz/AMkJux7t+z38DdE/Z8+GWm+E9GUSPEPNvb0rh7u5YDfK31wAB2UKO1emdaDmjpX5TOcqknObu2Zi0UUVIBRRRQAUUUUAFFFFABRRRQAUUUUAFFFFABRRRQAUUUUAFFFFABRRRQAUUUUAFFFFABRRRQAUUUUAFFFFABRRRQAUUUUAFFFFABRRRQAUUUUAFFFFABRRRQAUUUUAFFFFABRRRQAUUUUAFFFFABRRRQBleJPD2neLtB1DRNXtIr/TL+B7e5tphlJI2GGU/ga/EP8Aa5/Zn1H9mr4mTabiW58M6gWuNH1BxnzIs8xsenmJkA+uVbADAV+6FeXftE/AjQ/2h/hrf+FdZUQzP+9sL8LuezuQDskX1HJDDupI46j2MrzB4Grr8D3/AMxp2PwOorp/iV8Otd+E/jfVvCniO0az1bTZjFKn8Ljqroe6sCGB7giuYr9ThNVEpQd0zQKOlFFUB+pf/BOP9sIeN9Ktvhd4wvc+ILCLbo17O3N7bqP9SxPWRAOP7yj1Uk/e9fzk6NrN94e1az1TTbqWx1CzmWe3uYGKvFIpyrKR0IIBr9qf2L/2rLH9pTwAq30kVt410pFj1WyXC+b2W4jH9xu4H3WyOm0n89zvLPYy+sUV7r3XZ/5Mho+jqKKK+UJCiiigAooooAKKKKACiiigAooooAKKKKAPj39ur9iu3+PGiS+LvCltHb+P7CLmNcKuqRKOI2P/AD0A+4x/3Txgr+WHw9+IHin4GfEO01/Q55tH1/Sp2SSKZCucHEkMqHGVOCrKf0IzX9CGcV8Mft8fsPL8ULS7+IXgSyC+L7dN+o6ZAuP7TjUffQD/AJbADp/GBj7wGfq8qzRRX1TE6weib6eT8ik+h9B/sy/tKeHf2lfAMWtaUy2msW4WPVNJd8yWkpH/AI8jYJVu4BHBBA9kzX8/fwa+MXij4A/EG08TeHLhrW+tm8u4tZc+VcxZ+eGVe6nH1BAIwQDX7Zfs+ftA+G/2ivANt4j8PTCOdcRX+myMDNZTY5R/Ud1bow9DkDjzXLHg5e0p6wf4eX+QNWPU6KKK8AkKKKKACiiigAooooAKKKKACiiigAooooAKKKKACiiigAooooAKKKKACiiigAooooATvXzZ+25+1Hb/ALOPw2kTTpo5PGmso8GlQHDGEYw9yw/upngHqxA5G7HsvxS+Jeh/CDwJq/i3xDcC20zTYTI+Mb5G6JGg7szEKB6mvwr+Ovxn1z49/ErVfF+uyES3TbLa1ViUtLdSfLhT2APJ7ksTyTX0GT5d9cq+0mvcj+L7FJXOGvr641O9uLy7nkubu4kaWaaVizyOxyzMTySSSSagoor9NWhYUUUUAFFFFAHt/wCzZ+1x43/Zq1kHR7n+0/Dk0m680C8c+RL6sh/5ZyY/iX0G4MBiv12/Z+/aa8E/tG+HRf8Ahq+CalCoN7o90Qt1an/aX+Jc9HXIPscgfg1W14N8aa78PvEVnr3hzVLnR9XtH3w3dq5V1Pce4PQg5BHBBFeBmGUUsYnOHuz79/X/ADE1c/oozScda+If2Tf+Cjmh/E4Wfhf4ivbeHPFTYih1PISyvm6DJPEUh9D8pPQgkLX26GBGc5r86xOGq4Sfs6qs/wA/QztYfRRRXMAUUUUAFFFFABRRRQAUUUUAFFFFABRRRQAUUUUAFFFFABRRRQAUUUUAFFFFABRRRQBQ1bRrDX7GSy1OxttRspRiS3uolljcehVgQa+e/iP/AME//g78QDJNDoUvha+fJ+0aFL5K5/65ENGB9FH1r6TooA/Mr4if8ErvFelmWfwZ4o0/XYRytrqUbWk2P7oYblY+5K18yfEH9mv4nfC4yN4j8F6pZW0ed15FD59uP+2se5B+dfuhSEA9Rmp5SuY/A7wX8UvGPw4uRN4Z8TaroT53MtldPGj/AO8oOG+hBr6N8Bf8FMPix4X8uLXF0vxbbLgM15beRPj2eLaM+5U1+i3j79mn4YfE4SN4i8FaVd3Emd13DD9nuD9ZY9rn86+b/Hv/AASy8E6v5k3hXxNqnh2ZskQ3iLeQD2H3HA9yxpWaHdMn8Cf8FTPAWtCOLxR4d1bw3O33pbcreQL9SNr/AJIa+hvA/wC098K/iKIxoXjrR7ieT7ttcT/Zpz9I5drH8q/Obx1/wTU+LfhfzJdHTS/FduvI+wXQilx7pLtGfYMa+fPGXwk8bfDuRl8S+FdX0QA48y8s5I42/wB1yNrfgTRdoLJn71o6yKGVgynkEHOafX4MeC/jR48+HRQeG/F2s6NGnSC2vHWE/WPO0/iK988F/wDBSz4v+GvLj1WTSfFEI4J1CzEUmPZoSgz7kGnzC5T9a6K+C/B3/BVrw7dCNPFXgjUdObo02lXKXIPvtfyyB7ZNe5eEP28Pgp4x2onjCPSLhusOrW8ltt+rkbP/AB6ndCsz6CorD8O+N/Dvi+Dz9B17TdbhxnzNPu451x9UJrbpiFooooAKKKKACiiigAooooAKKKKACiiigAooooAKKKKACiiigAooooAKKKKACiiigAooooAKKKKACiiigAooooAKKKKACiiigAooooAKKKKACikJA6nFcd4s+MPgbwJvHiHxdomjunWK7v40kPsEJ3E+wFAHZUV8weMP+Ci3wW8Lb1tNYv8AxHMnBTSbFyM+zS7FP1BNeG+Mv+Cr8h3xeE/Aar/cudYvM/nFGB/6HSuh2Z+iNU9Q1Oz0i1kur67gsraMZeW4kCIo9yTgV+QPjX/goN8afGAkSLxDB4etn6waNaJFj6O26Qfg1eF+JfG/iTxxd/aNf13U9duc5EmoXck7A+xYmlzD5T9i/HH7a3wa8BCRLzxrZalcrwLfRw14xPpujBQH6sK+ePHn/BVvR7YSReDvBV3fN0W61m4WBR7+XHvJH/AhXxV4H/Zp+KPxGMZ0DwPrF3BJ926ltzbwH/trJtT9a+iPAv8AwS1+IGteXL4n1/SPDUDfeih3Xk6/VRtT8nNK7Y7JHnvj3/goN8ZvHAlih16DwzaP/wAsNDtxER9JG3SD8GFeCarrmveN9WE+pX+o69qcx2iS6me4mcntliSa/UjwF/wTN+FXhjy5dem1Xxbcryy3Vx9ngJ9kiw34FzX0d4J+E/gz4cQCLwx4X0rQwBtL2doiSN/vPjc34k0Wb3C6Wx+Qnw+/Yp+MXxG8qSy8HXemWb4P2vWSLNAPXa+HYf7qmvp34df8EpUHlT+OvGZbpvsdBhx+U0o/9p1+heT6UZPpTshXZ4v8Of2PPhH8LxFJpfg6yvL2PB+3aqPtk27+8PMyFP8AugV7KkaxIFRQqgYAUYAFSUVRIUUUUAFFFFABRRRQAUUUUAFFFFABRRRQAUUUUAFFFFABRRRQAUUUUAFFFFABRRRQAUUUUAFFFFABRRRQAh61zPxF8BaP8UfBOs+FdethdaVqlu1vMncZ6Mp7MrAMD2IBrpiM0CiLcWpReqA/n5+OPwf1j4F/E3WvB2tKTPYy/uLgLhLmBuY5V9mXHHY5B5Brg6/Yj/god+zH/wALr+GTeJ9EtPM8YeGo3miWNcveWn3pIfUsOXUeoYD79fjuRg4Nfq2WY1Y2gpP4lo/X/gmidwooor1xnT/DP4i6z8J/HejeLdAuDb6ppdwJ4ifuuOjIw7qykqR3BNfu/wDBT4t6N8b/AIa6N4w0OTNtqEQMsBbL20w4kif3Vsj3GCOCK/n5r64/4J4/tPH4K/En/hFtcu/L8H+JZVikeRsJZ3f3Y5ueArcI59NpP3K+azrAfWaPtYL34/iu3+Qmj9i6KQHcMilr83MwooooAKKKKACiiigApKWigDz74g/Ab4efFZG/4SvwdpGszMMfaZ7ZRcAe0q4cfg1eGa9/wTG+B+rztJa6bq+iqf8AlnY6m7KP+/u8/rX1nRk100sXXoq1ObS9R3PjzTv+CWfwXsn3TP4jvxnO241FQP8AxyNa9b8B/sd/Bv4bSxT6N4C0s3cXKXN+rXkqt/eDTFtp9xivaOfrQKupjcTVVp1G16hcaiLGoVFCqBgADAFPoorjEFFFFABRRRQAUUUUAFFFFABRRRQAg6V8Zft4ftswfBTSrjwV4Ou0m8eXkWJ7iMhhpUTD7x/6akH5V7A7j/CG2/23f20bL9nnQJPDnhyaG9+IGoRfuo+HTTY2HE0g7sf4EPXqeBhvyc8LeF/Ffxv+IcGl6ZFdeIPFGt3JYs7F3lkYlnkkc9AOWZjwACTX1OU5Wqi+s4nSC1V+vm/IpIsfDD4Y+Kfjv8Q7Pw7oFvLqetajKZJZ5mJWNc5eaV+cKM5JPJzgZJAP7Y/s2/s6eG/2b/h/B4f0VBc3822XUtVdAJb2bH3j6IMkKvQD1JJOJ+yh+yxof7MvghbKAJqHie+VX1XV9vMrjpHHnkRrk4Hfknk4Hu/sK581zN4yXsqWkF+Pn6dgbuLRRRXzxIUUUUAFFFFABRRRQAUUUUAFFFFABRRRQBDLMlvE0kjBI0BZmY4AA6kmvx//AG/v2vn+Oni1vCPhm7P/AAgujTHEsbcalcDIMx9UXkIO/LdwB7p/wUf/AGxBpVtefCbwbff6dMuzxBfwN/qkI/49VI/iYff9B8vdgPzOr7rI8s5UsVWWv2V+paXUKKKK+zKCiivef2Pv2YNR/aW+JMVlIstr4U00rPrF+gxtjz8sKH/no+CB6AM3OMHGvWhh6bqVHZID3n/gm9+yN/wm+tQfFHxZZbtA02b/AIk9pMvy3lyp/wBcQeqRkcerj/YIP6oDiszw9oGn+FdEsNH0q0isNNsYUt7a2hXakUajCqB7AVpj0r8nx2MnjazqS26LsjNu4tFFFcAgooooAKKKKACiiigAooooAKKKKACiiigAooooAKKKKACiiigAooooAKKKKACiiigAooooAKKKKACiiigAooooAKKKKACiiigAooooAKKKKACiiigAooooAKKKKACiiigAooooAKKKKACiiigAooooAKKKKACiiigD5P8A28v2SYv2gPBP9v6BbKPHeiwsbbaADfwDJa3Y/wB7qUJ6EkcBiR+OFxby2lxLBPG8M0TFHjkUqysDggg9CDX9H2Pyr83P+Ckf7Hmftfxb8G2OP4/ENhAv/k2oH/kTH+//AHzX1+R5l7NrDVno9n28ikz84KKKK++LCuz+EPxY1/4J+PtL8W+G7nyNQsn+aNifLuIj9+KQd0YcH8CMEAjjKKicI1IuE1dMD9+vgL8btA/aA+HGneK9Akwko8u7s3YGSzuABvif3Gcg9wQe9ekfhX4U/so/tN6z+zR8RItVt/Mu/Dt6Vh1fSw3E8WeHUHgSJklT9QeGNftv4I8ZaP8AEHwtpniLQL+PUtI1GET29zEeGU9iOoIOQQeQQQeRX5dmmXSwNXT4Hs/0M2rHQUUUV4wgooooAKKKKACiiigAooooAKKKKACiiigD8+f2/P2Fv+EqXUPiX8PNP/4nSgz6zotsn/H4By08Sj/lp3ZR9/qPmzu+C/gL8ePE37O/j628S+HZzwRHe6fKxEN5Dn5o3H6huqnkV+/HWvzn/b7/AGEjff2j8TPhzp3+k/Nca1odqn+s7tcQqP4u7oOv3hznP1+V5nGcfqeL1i9E3+T/AEZSfRn2l8C/jl4Z/aA8BWnijwzc7o3wl1ZSEedZzY+aKQdiOx6EYI4NejdvSvwP/Z6/aG8T/s4+PIfEPh+Yy274j1DS5WIhvYc8ow7MOSrdVPqCQf2u+CXxt8M/H7wLaeKPDF2JbeQbLi2kwJrSbHzRSL2YZ69CMEZBrzM0yyWCnzw1g9n28mDVj0SiiivDJCiiigAooooAKKKKACiiigAooooAKKKKACiiigAooooAKKKKACiiigBufamySLEpZiFVRkknAAp3avg7/gpN+1l/wg2gS/C7wvebfEGqw51e5hb5rO1Yf6rI6PIOvoh/2wR04TDTxdZUodfwXca1PmT9v/8Aavb47eO/+EZ8P3ZbwRoMzLC8bfLf3IyrTn1Ucqntlv4sD5Koor9bw2GhhaUaVNaI0CiiiukAoorrvhR8MNc+Mnj/AEjwj4dt/P1LUZhGGOdkKDl5HPZVUEk+3GTgVE5xpxc5OyQHpv7KH7JOu/tRa5qsVtef2HoWmwMbjVZITIgnZT5USrkbiTyeeFB7lQeL+N37P/jT9n7xS2i+LtLa23km1v4cva3aD+KKTHPbIOGGRkCv27+B/wAHdD+BHw30rwfoMZFvaJunuWUCS6nOPMmf3Y/kAAOAK1/iH8NvDXxX8L3Ph7xXpNvrWk3A+aGdeVbs6MOUYZ4ZSCPWvhf9YJrEt2vT7dfX/gEcx/PNRX19+1h/wT48S/BM3niPwgLjxR4KXMj7V3Xmnr1/eqB86Af8tFHHO4L1PyDX2eGxVLFw56Tui9w6V9jfsnf8FDvEfwZNn4a8atceJ/Ba4jikLbrzT16Dy2J/eIP7jHgY2kAYPxzX0h+xL+zC37QPxCa/1tDb+BNBK3Oq3DnYk2OVtw3+1jLH+FQeQSuefMIYeVCTxC0X9aeYM/Zjwj4r0zx14Z0zxBolz9r0nUoEubW42MnmRsMg7WAI+hFbXavx2+JP7f3jnTfjzqmu/D7V/sHg6y2abpuhyR7rGW0hyFZoeApflsrtYBgucCvsD9n3/gpZ4C+KH2bSvGIXwN4hfCeZcybrCdv9mY/6vPXEmAOm4mvz7EZRiaNNVVG6evmvUzsz7KoqvbXEV5BHNBIk0Uih0kjYMrKeQQR1BqxXiiCiiigAooooAKKKKACiiigAooooAKKKKACiiigAooooAKKKKACiiigAooooAKKKKACiiigAooooAKilhjuI2jkRZEYYZWGQR6EVLRQB5L40/ZU+EvxA8xtY8B6Q00n3rizh+ySsfUvEVYn6mvBfGn/BLX4eayZJPDuv614dmbpHKUu4V+ikK/5vX2pRSsh3Z+WvjL/glr8RNI3yeHtf0TxDCvRJWe0mb6KQy/8Aj9eH+L/2QvjF4ILnUfAGryxp1l06IXqY9cwlsD61+3VFLlHzM/n0lh1Tw1qO2RLvS76E5wwaGVD+hFeieFP2p/i34K2DSviBrixp92G6uTdRr7BJdyj8q/bHXfCui+Kbb7PrWj2Gr2//ADyvrZJl/JgRXkXiz9in4K+Lt7XXgKws5W6SaW0lntPssTKv5jFLlHzHwb4Y/wCCmvxd0XYupJofiFBwzXlkYnP0MTIAfwr1zwx/wVihbYniH4fSJ/en03UQ2fpG6D/0Ku18U/8ABLP4c6n5j6J4g17RZW6LK8VzEv0BVW/Nq8k8Tf8ABKLxXa7z4f8AHGkakB90ajbS2hP/AHx5tGoaHv3hr/gpd8HNb2C/l1vQGP3jfWG9R/35Zzj8K9S8O/tb/B3xQF+xfEXQ4y3Rb64+yE/hMFNfmx4j/wCCeHxu0De0Phy11qJesmnahCfyV2Vj+AryzxD+zz8TvCpc6p4B8RWsa9Zv7NlaP/vtVK/rRdhZH7iaP4o0bxHD5uk6tY6nHjO+zuUlH5qTWoCD0Oa/nwZL7SLvDLcWVzGehDI6n+Yrr9B+O/xI8MbRpXjvxHYovSKLVJgn4ruwfyo5g5T94aK/GLQ/27/jjoO0R+OJruMdUvbS3nz/AMCaMt+td9ov/BT/AOLmm7ReWfhzVl7m4spEY/jHIo/SnzIXKz9X6K/NrSP+CsWuw7f7U+H2n3fr9k1F4M/99I9dppX/AAVf8Mzbf7S8B6ra+v2W8jmx/wB9BKd0KzPvGivj7TP+CofwlvQBc6b4m09u5lsoWA/75mJ/Sur07/gol8Db4DzvE13YE9rjS7g4/wC+Eai6CzPpaivD9P8A22PgjqWPJ+IOnJn/AJ7xzQ/+hoK6Gx/ad+Eeo48r4k+F1z2m1WGI/wDjzCmI9PorjLb4zfD+/wAfZvHHhy4z08rVoG/k9a9t448O3ePI1/TJ89PLvI2/kaANyiqkOp2lzjyruCXP9yQH+tWPMX+8PzoAfRTd6/3h+dG9f7w/OgB1FN3r/eH50b1/vD86AHUVGZUAyWUD3NVJ9a061BM1/bRAf35lH8zQBfornbn4heFrME3HiXSIMdfMvol/m1ZF38c/hvYZ+0+P/DFvjr5usW6/zegDuaK8ovv2q/g/p+fN+JHhx8f88L9Jf/QCa5zUf26PgbpufN8fWr4/597S5m/9AjNAHvVFfL+pf8FH/glY58jWdS1DH/Ptpkoz/wB9ha5LU/8AgqZ8L7QFbLQvE9846E28EaH8TMT+lK6HZn2bRXwDq3/BWTSYg39mfDu8uT2N1qiw/wDoMb1xWr/8FXPF027+y/BGi2fp9ruJZ8fXaUzRdBZn6Z0V+SOtf8FLvjLqm77NPomkZ6fY9P3Y/wC/rPXn+uftq/GzxBu+0/EHUoQ3/PksVrj6eUi0uYfKftaWA6kCub8QfEnwl4TDf234o0bR9v3vt9/FDj/vphX4Za78VPGvird/bPi3XNW3dRe6jNNn/vpjWNpeg6rr9x5OnafeajMf+WdtC0rfkAaXMPlP2Y8RfttfBPwwGFz4+sLlx0XT45bvP0MSsP1ryvxL/wAFQ/hbpW9NK0vxBrco+6yW8cMR/F33D/vmvgHw5+yn8XvFRX7B8O9eCt917uza2Q++6XaMfjXqnhr/AIJqfGfXNn2200fw+D1/tDUFcj/vyJKLsLI9R8Tf8FYNXm3r4d8AWVrj7sup37z59yiKmPpuryLxT/wUb+NXiLetrq+neH426ppmnpwPYy+YR+deyeGP+CTt9IUfxD8QLeED70Om6e0mfo7uuP8Avk1674X/AOCY3wl0TY+p3Gu+IJB95bm8WKM/QRKrD/vo0ahofm34r+O/xF8cFxrvjbXdSifrBLfyeV+EYO0fgK5zQPCOv+L7nyNF0bUdauM48qwtZJ3z9FBNftR4V/ZR+EXgwJ/Zfw+0TfH92W9t/tcg9w02459816jY6fbaZbJb2ltFawIMLFCgRV+gHAo5Q5j8a/B/7Cnxr8ZbHi8GT6Vbt1m1eaO12/VGO/8AJa9x8G/8EpfEl5sfxT410zS16tFpdu902PTc/lgH8D+NfpbRT5ULmZ8leC/+CaHwj8NmOTV/7X8UTDllvbvyYifZYQhA9ixr3rwX8D/h98O/LPhvwdo2kyp0uILNPO/GQgsfxNd3RTsK4gAHQYpaKKYgooooAKKKKACiiigAooooAKKKKACiiigAooooAKKKKACiiigAooooAKKKKACiiigAooooAKKKKACkFFeX/HD9orwP+z54fOo+LNWSCaRSbXTbfEl3dEdo489O244UdyKqEJ1JKEFdsD0ySVII2kkZY0UEszHAA9Sa+If2nv8AgpX4c+HRu/D/AMOBb+K/Ea5jk1Mndp9o3+yQf3zD/ZO3/aOCtfHH7Tf7d/jj9oOS50m0kfwt4NYlRpNnKd9yvrcSDBf/AHRhenBIzXzNX22AyFK1TFav+X/MtR7n398KP+CsviXSmhtfiD4ZttdtxgNqGkN9muAP7xjOUc+wKCvs34UftsfCH4weTDpXiu303U5MAaZrP+iT7j/CNx2ufZGavw0pQcV6WIyLC1tYe6/Lb7h2R/R+pDgEEEHuKUivwb+FH7WHxU+DJhi8NeLr5NPjwBpl632m1x6COTIX6rg+9fZvwn/4K12lx5Np8RfCT2znAbU9Afen1MEhyB6kO30r5fEZFiqOsPfXlv8AcTZn6MCg15l8Lv2kfhv8ZYkPhLxbp2p3LDJsTJ5N0vrmF8P+OMe9emnnpXz86c6b5Zqz8yRMZFfjx/wUS/Zj/wCFLfEv/hKtDtPK8IeJZWlRY1wlnd/ekh44Cty6j03AcJX7EdK4L43/AAi0j45fDPWfB+tJ/o9/FiG4C5e2mHMcq+6tg+4yDwTXo5bjXga6n9l6P0GnY/n6orpPiP8AD/WPhb431nwrr9ubbVdLuGgmX+Fscq6nurKQwPcEGubr9YhJTipRejNAoBwaKKoD9gf+Cdn7T/8Awub4cf8ACI65deZ4v8NwrEXdsveWYwscvqWXhGP+6SctX2D3r+fP4NfFnWfgj8SNF8Y6FJi80+YM8JYhLiI8SRP/ALLKSPbgjkCv3g+F3xI0b4t+AtG8W6DN5+mapAJkz96NujxsOzKwKkeoNfmmc4D6rW9pBe5L8H2IaOtooor50kKKKKACiiigAooooAKKKKACiiigAooooAKKKKACiiigAooooAKKKKAE7V8v/to/tk6Z+zh4cbStIaHUfH2oRE2dmTuS0Q8efMPT+6v8RHoDU/7Y/wC2RpH7Nnho2GmmLVPHeoRH7Dp5OVtlPHnzAdFB6L1YjHABI/ICabxZ8bPiGXc3vifxZr13/vzXErHoOwAH0CgdgK+lyrKvrH+0YjSC/H/gFJBZ2fiz42fENYYVvPE3izXbsnk75Z5WOSST0A5JJwFA7AV+xX7Hf7Iekfsz+EfOufJ1HxvqMY/tLU1GRGOvkQk8iMHqerEZPRQuf+xj+xxpn7Nvhoanqiw6l481CIC9vQMraoefs8J/ug43N1Yj0AFfT3HWjNc1+sf7PQ0gvx/4ANi0UUV80SFFFFABRRRQAUUUUAFFFFABRRRQAUUUUAIOtfKn7dX7XcH7PPgxtE0G4jl8e6xCRaIMN9hhOQblx69QgPVgTyFIPo/7T37R+h/s1fDi417UCl1q9xuh0rS92Hu58d+4Rcgs3YYHUgH8Q/iD4/1z4o+MdU8UeI759Q1jUZjNNM/Qdgqj+FVAAAHAAAr6TJ8s+tT9rVXuL8X/AJdykrmJe3txqN5Pd3U0lzdTu0ss0rFnkcnJZieSSSSSagoor9JWhYUUVZ03TrrWNQtrCxt5bu9uZVhgt4ULPI7HCqoHJJJAAFF+UDpPhT8Lte+MnjzSvCXhu1N1qeoS7ATkJCg5eRz2RRkk+3GSQK/c34BfBDQv2f8A4bab4S0NAywjzLu7YASXdwQN8rfXAAHZQo7V5X+xB+yba/s4eAxfatDHN451mNX1GcYb7KnVbZD6LwWI+83qFXH04OvtX5pnGZfW5+ypv3I/i+5DdxaKKK+dJCiiigAooooAKKKKACiiigAooooAKKKKACiiigAooooAKKKKACiiigAooooAKKKKACiiigAooooAKKKKACiiigAooooAKKKKACiiigAooooAKKKKACiiigAooooAKKKKACiiigAooooAKKKKACiiigAooooAKKKKACiiigAqvdWsV5bywTxJNDKpSSN1DK6kYIIPUEdqsUUAfjf+3j+yBL8A/Fh8TeG7Z38A6xMfKCgn+zpzkmBj/dPJQnsCp5XJ+TK/oh8eeCdF+I/hLVPDXiCxj1HR9ShMFxBIOoPQg9mBAII5BAI5FfiH+1L+zZrX7NPxGn0S9El3ol0Wn0nVCuFuYM9D2Ei5AZfXB6MM/omTZn9Zh7Cq/fX4r/MtO541RRRX1JQV9Z/sI/tiT/ADxQvhnxJcSS+AtWmHmk5Y6bMePPUf3DwHUdgGHIw3yZRXNicNTxVN0qiumB/RxZXlvqFpDdWs0dxbTIskc0TBkdSMhlI4IIOcirXpX5ff8E7/ANtL/hFrmy+Fvji/xo87iPRNSuH4tZCeLd2P/LNiflP8JOOhG39QFOa/KMbg6mCqunP5PujNqw6iiiuIQUUUUAFFFFABRRRQAUUUUAFFFFABSEZpaKAPzb/b3/YMx/aPxL+G2ncfNcazoNqn4tcQKPzZB7sO4r4z/Z4/aH8T/s4+Oote0CUy2shWPUNLlYiC9iB+6w7MOSrjlT6gkH97sZr84P28f2CN39ofEj4Z6d83zXGseH7VOvdp7dR+JZB9V7ivsMszOFWH1PGap6Jv8n+jLT6M+3Pgj8cfC/x+8C2nibwvdiWBwEubWQgT2c2MtFIvYj16EYIyDXog9a/Az9n79oPxT+zn46h8Q+HZ98L4jv8ATJmPkXsWeUcdiOdrDlT7Eg/tR8Bvj14X/aF8DQeI/DN1kcJeWEpAnspscxyL/JujDkV5eZ5XPBS54awfXt5MTVj0yiiivDJCiiigAooooAKKKKACiiigAooooAKKKKACiiigAooooAKKKxPF3irS/BPhrU9e1q8j0/SdOge5ubmU4VEUZJ9z6Ack4A5oScnZAeYftVftG6Z+zX8LrvXbgx3OuXO620jT2PNxcEdSOuxPvMfTAzlhX4deKfE+p+NPEepa7rV5Jf6rqE73NzcynLSOxyT/APWHA6CvTf2pv2iNV/aR+KV74guvMttGt822k6ex4trcHjI6b2+8x9TjoBXj1fp+U5esFR5pfHLf/I0SsFFFFe8MKKKKAHRxtNIqIpd2IVVUZJPoK/Y79gT9lBPgJ4CHiDX7QL4416JXuRIvzWNucMluPRujP/tYH8AJ+Zf+Ca/7Jn/CZa3F8VfFVnu0PTJiNFtpl4urlTzOQeqRnp6uP9gg/qX618HnuY87+q0not/8v8yW+g6iiivjiBhAYYxkHqDXw1+1j/wTd0f4jfbfE/w0jt9A8TNmWfSOI7K+bqdnaGQ/98E9QuS1fc3SlxgV04bFVcJP2lJ2f5+oz8AvCnwB8beKPi9afDYaJc6f4plufImtryMp9nUctK/+wq5bcMgjpnIz98fteeIND/Y4/Zb0j4PeDZPL1jX4miurlcLNJBx9puHx/FKcRgH+EsB9wV9z6xbaBoc914t1G2sbW5sLKRZtXliUSxWq/vHUyYyEG3cRnHGa/C79pn42Xnx/+Meu+LZy6WUsn2fTrd/+WFohIjXHYkZY/wC07V9jhcRUzmvFzjaENWu76FbnllFFFfZlHuPwE/bG+JH7Pk8UGiaudR0BWy+hamTNakd9nO6M+6Ec9Qa/Sz9n3/goP8N/jaLfTdRuR4M8TyYX+z9UkAhmf0hn4VvQBtrE9Aa/GKlBxXiYzKcPi9bWl3X69xNXP6QFIYZByKD1r8bv2Pv2u/i94S8beHPA2iznxlpeo3UdnBourSMwiBOCY5uWiVRkn7yAAnbX7IKflGetfnuPwNTAVFCbTvsS1YfRRRXnkhRRRQAUUUUAFFFFABRRRQAUUUUAFFFFABRRRQAUUUUAFFFFABRRRQAUUUUAFFFFABRRRQAUUUUAFFFFABRRRQAUUUUAFIRmlooAzdW8O6Vr0PlanplnqUXTZdwLKPyYGvPNe/Za+EfiQMb34deHtzdXtrFLdj9WjCmvVaKAPmjXP+Cd3wQ1jcYPDl3pLt1ay1Kf+TswH5VwGtf8ErfhzdbjpnibxJYMe08kE6j6Dy1P619rUUrId2fnjq//AASZ+82l/Ej6R3ekf+zLN/SuL1X/AIJVfEKDJ07xX4buwOn2hp4Sfyjav1ByfSjJ9KVkO7PyO1P/AIJrfGiwz5Fno+o4/wCfbUVGf++wtcrqP7Bnx00wnf4FlmUfxW9/ay5/BZSf0r9nKKOVBzM/D2//AGTfjFpufN+HPiB8f88LNpv/AEDNc/e/Ar4k6bn7X8P/ABRbY6mbR7hf5pX7xUhGaOUOY/AO68BeJ7DP2nw9q1vjr5tlIv8ANayp7G8tTia3nhPo6Ff51/QhtHoPypDEhGCqkfSlyj5j+er94P7/AOtTR315AMR3E0Y/2XIr+gKfQtNuQfO0+1lz13wqf6VSl8C+HJzmTw/pbn/as4z/AEo5Q5j8E08Q6vEMJqV6g/2Z3H9akHinWx/zFr8f9vD/AONfvA/w18Iyfe8LaK310+I/+y1G3wr8Fv8Ae8I6EfrpsP8A8TRyhzH4RnxRrZ/5i1+f+3h/8ahk13VJfv6hdv8A70zH+tfvGvwt8GJ93wloY+mnQ/8AxNSJ8OPCcf3PDGjr/u2EQ/8AZaOUOY/A+S5uZuZJZX/3mJqP94f7/wCtfv8AReC9At/9Voemx/7lpGP6Vfg0qzteYbSCH/cjVf5CjlDmP5/bbR9SvceRZXU+enlxM38hWta/DXxff4+zeF9auM9PKsJWz+S1++uxf7o/Kl2gdhRyhzH4S2X7PXxR1HH2b4c+Kpgf4l0a42/nsxXRaf8Ase/GfU8eT8O9aTP/AD3iEP8A6GRX7c0U+UXMfjbpv/BP3463+CfBi2iH+K41K1X9BIT+ldZpf/BMj4xagR58nh7Tc9Tc37Nj/v3G1frNRRyoOZn5laT/AMEpPGc23+0vGuh2nr9lhmnx/wB9BK7XSP8Agk1p0W06p8Rrm49VtNKWL9Wlb+VfoBRTshXZ8caL/wAEufhVYbWvtW8S6m46q91DGh/BYgf1r0DQv2BvgfoW1h4NF/KP+Wl9fXEufqu/b+lfQ9FFkF2eeaD+z38MfDAU6Z4A8OWrr0lGmQtJ/wB9lS3613VnY22n26w2tvFbQr92OJAqj6AVZopiCiiigAooooAKKKKACiiigAooooAKKKKACiiigAooooAKKKKACiiigAooooAKKKKACiiigAooooAKTmjIA9K+Yv2jP29/h78BvtWmW048W+LIsr/ZWmyjZC/pPNyqf7o3N6qOta0qNTET5KUbsD6VvLy3062kubqeO2gjG55ZnCIo9STwKdFPHcRrJFIsiMMqyEEEeoNfhR8e/wBrL4iftEX7f8JHqzW2jK+6DQ9PJitIvQlc5dh/eck9cYHFcF4R+KXjHwBIH8NeKtZ0Eg5xp19LAD9QrAH8a+phw5VdO8ppS7W0+8rlP6GsZoxX4t+DP+Cj3xy8I+Wk3iO28RW6dIdYso5M/V0COfxavefBf/BXm8QRx+Lfh/DNn79zo98Y8fSKRWz/AN91xVcixlP4Upej/wA7Bys/SsGg18neCv8Agpp8E/FZjjvtR1TwxO+Bs1SwZhn/AHoTIMe5xX1FpGrWuuaZa6hZSma0uoxLDIUK7lIyDggHkeorxKuHq4d2qxa9STQoopMisQFooooA+TP29P2qfFn7N/hzSoPDGgrLc6yJI08QXQD29o6/wCP+KTB3Dd8vB4bBA/Ijxf4z1zx/4gu9c8R6rdazq1026a7u5C7t6DnoB0AHAHAr95fjt8HdI+PHwx1jwfrKhY7yPdbXIXLWtwvMcq+6nqO4LDoTX4R/ELwJrHww8a6x4W1+2Npq2l3DW88fYkdGU91YEMD3BB7195w9UoSpuCjaa37tFxOdooor7EoKKKKACiiigB8E8ltKksMjRSoQyuhwVI6EGvoX4T/t7fGP4TmGCHxK3iTS48D7B4gBulwOwkJEijHQB8e1fO9FYVcPSrx5asU15gfqx8J/+CrngfxIIbTx1ol74Ru2wGvbXN5ae5O0CRfoFb619f8AgP4peEvihpn2/wAJ+I9N1+2wCzWNwsjR57OoO5D7MAa/norQ0LxDqnhfUodR0fUrvSr+E5jurKdoZUPsykEV83iOHqM9aLcX96/zJ5T9SP8Agpl+zD/wnvg1fiZ4ftN2v6BDt1KKJfmubIZO/jq0WSf9wt/dAr8p6+svhf8A8FKfit4JgWw8RPZePNIK+XJDq0e2cp0IEyYJz6uHr5u8f6noOteMdU1Dwzps+jaJdzGe3024kEhtQ3JiDjG5VJIUkAkAZGa78ro4nCxeHr6pbNfl3GtDnqKKK9wYV9rf8E2f2n/+FYeOj8PfEF3s8M+Ipx9kklb5bS+OFX6LJgKf9oIeBuNfFNKjtG6upKspyCDgg1yYvDQxdGVGez/q4PU/pBpa+Wf2B/2nR8ffhcmm6xdCTxn4fRLa/wB7fPdRYxHce5IGG/2gTwGFfUtfkdejPDVZUqm6MhaKKKxAKKKKACiiigAooooAKKKKACiiigAooooAKKKKACiiigBOK+Zv2x/2ydG/Zs8OHT9PMOq+PL+Imy08nK2yngTz46KOy9WI7AEir+2X+2no/wCzhob6NpDQar4/vYs21kTujs1I4mnx2/up1b2HNfkU8ni342fEEsxvfFHi3Xbr/rpNcSt+gAH0CgdgK+lyrKvrH+0YjSC/H/gFJBd3fiz42fEJppmvfE/izXboDgGSa4lY4AAHQDoAMBQOwFfrl+xb+xfpv7OXh9da1pINR8f30WLm6ADJYoesEJ/9Cf8AiPsOV/Yw/Yu0n9nLQ01rWkg1Px9exYub0DclkhHMMJ/9Cfq3sOK+pen1p5pmnt/9nw+kF+P/AAAbFooor5kkKKKKACiiigAooooAKKKKACiiigAooooATNcZ8Wvit4f+C/gTUvFfia7FrptkmQq4Mk8h+5FGv8TseAPxOACRt+KPEumeDtAv9a1m/i03S7CFp7m6nOEjRRkk/wCHU9BX4sfti/tW6n+0x47LQGaz8G6Y7JpWnscFh0M8o7yN6fwjgdyfXyzL5Y+rbaK3f6eo0rnFftDfHvxB+0T8Rb3xPrjmKI5isNPRiY7K3BO2NfU92buSTxwB5jRRX6lSpRoxVOCskaBRRRWgB1r9P/8AgnL+xx/wi1lafFXxnY41m6j36Hp8682sTD/j5YH+NwflH8KnPVht8Y/4J7fsbN8Wddg+IPjCxz4N02bNlaTr8up3CnuD1iQjnszDbyAwr9aAoVcAAAdhXxOd5nvhaL/xP9P8yW+g+iiiviCAooooAKKKKACiiigAooooAKKKKACiiigAooooAKKKKACiiigAooooAKKKKACiiigAooooAKKKKACiiigAooooAKKKKACiiigAooooAKKKKACiiigAooooAKKKKACiiigAooooAKKKKACiiigAooooAKKKKACiiigAooooAKKKKACiiigBM815h+0H8B/D/wC0N8Or3wvrkex2HmWV+igyWVwAdsi+vXBXuCRx1Hp5GaBmqpzlTkpwdmgP57fiz8K/EHwX8d6p4T8S2httSsXxuXJjnjP3JYz/ABIw5B/A4IIHH1+3P7Y/7KGm/tMeBm+zLDZ+M9LRn0rUGGA3c28p7xse/wDCeR/EG/FjxJ4c1Pwjr1/ous2U2narYTNb3NrOu143U4IIr9RyzMI4+l2mt1+voaJ3M2iiivaGAJByODX6l/8ABPX9tb/hO7Oz+Gfjm+z4kto/L0jU7h+b+NR/qXJ6yqBwf4wOfmGW/LSp7G+uNMvYLyznktbu3kWWKeFyjxupyrKRyCCAQRXnY7BU8dScJb9H2YNXP6O/pS18hfsKftn2/wAe9Bj8KeKLiO38fadDyzYVdUhUf61B/wA9APvqP94cZC/XnfNflWIw9TDVHSqKzRkLRRRWABRRRQAUUUUAFFFFABRRRQAUUUUAFIRmlooA/Ov9uz9gMax/aHxG+GWnYv8A5p9W8P2ycT92nt1H8fdkH3uq85DfC3wN+Onir9nrx1b+I/DN0YpVIju7GYnyLyLPMci9x6HqDyK/fzPFfAf7cn7Acfjhb/4g/DayWLxEN02p6HCuFv8Au0sI7S9yvR+o+b7/ANdlmaxlH6pjNYvRN/k/8yk+jPqT9nb9ovwt+0h4KTXfD0/k3kIVNQ0qZh59lKR91h3U4O1xwwHYggesCv59/hN8WvFnwE8e23iLw1eSadqloxjnt5QfLnTPzwzJxuU45HUEAjBAI/Zv9mL9qjwv+0x4PF7pbjT9ftEUalokrgy27dNy/wB+MnowHsQDxXDmeVSwb9rS1g/w9Qase3UUUV8+SFFFFABRRRQAUUUUAFFFFABRRRQAUUUUAFFFFADeMV+U/wDwUj/ay/4T/wARyfDHwte7vDekzf8AE1uYW+W9u1P+ryOqRn8C+T/Cpr6c/wCCgv7V/wDwo3wN/wAIp4duwnjfXoWVJI2+awtTlWm9nblU9wzfw4P49sxdizElicknvX2WRZdzP61VX+H/AD/yLS6iUUUV92UFFFFABXtX7J37OGpftKfFG10WIS2/h+z23Osagg/1MGfuqem98FVH1OCFNeW+D/COrePfFGmeHtCs5NQ1fUp1tra3jHLuxx+AHUk8AAk8Cv3J/Ze/Z70n9m/4W2PhyyVJ9VlAuNV1ALzdXJHzEd9i/dUegz1JJ8DN8wWDpcsPjlt5eYm7Hpvhnw5pvhDQNP0TSLSOw0ywgS3traEYWONRhQPwFatFFfmTbbuzMKKKKQBRRWH4y8Vab4H8Lat4g1i4FppemW0l3czN/CiKWOPU8cDucChJydkB8Wf8FRf2g/8AhDvAdp8NdIuiureIl8/UCjfNFZK3Cn08x1x/uo4P3q/Kuu7+OPxZ1L43fFPxB4y1Qssuo3BaGAtkW8A+WKIf7qBR7nJ71wlfrOW4RYPDxh13fr/WholYKKKK9QYUUV2fwd+GGp/GT4laD4P0lT9q1S5WIy7ciGMfNJK3siBmP0qJzjTg5ydkgPvD/glX+z6Ui1H4s6vbfM+/T9FEi9uk84/9Fg+0gr9HzXP+BPBumfDvwfo3hnRoBbaXpdslrbx99qjGSe7HqT3JJroM5NfkWNxUsXXlVe3T06Gb1FoooriEJwKDXzl+1J+2d4d/Ze1vwzpuo6bPrl3qrNNc29pMqy2tqPl80BuGLPwqkqDtfkY59F+D37QXgT476R9u8H+ILfUWRQ09i58u6t/+ukTfMBnjd909ia6Hhq0aaquL5X1A9JooornAKKKKACiiigAooooAKKKKACiiigAooooAKKKKACiiigAooooAKKKKACiiigAooooAKKKKACiiigAooooAKKKKACiiigAooooAKKKKACiiigAooooAKKKKACiiigAooooAKKKKACiiigAooooAKKKKACiiigAooooAKKKKACiiigAooooAKKKKACiiigAooooAKKKKACiiigAooooAKKKKACiiigAooooAKKKKACiiigAooooATArhPjL8YvDvwK8B3vi3xRcSxabbsqBLePzJZpGOFjReMsfcgDBJIAruxX5qf8FbviiZb3wb8Pbeb5YlfWr1AeNx3RQZ9wBMf+BCu/AYX65iI0ns9/Qa1PHP2jv+Cinjz4ym60nw28ngnws+UMFnKftlyvT97MMEAj+BMDkglq+TSSxySSTTa99/YX+GP/C0/wBpnwhZTRebp+mTHV7sEZASD51BHcGTy1P+9X6cqVDL6EpU42UVf7jTY8DII6jFJX7+eM/2dvhl8QfMOv8AgXQdRmf71y9jGs//AH9UBx+deD+NP+CXfwZ8S730qLWPC8p5UaffGWMH3WYOcewIrw6XEWHl/Ei4/j/X3E8x+PdexfAT9lH4h/tEagq+GtJMGjq+2fW7/MVnF6jdjLsP7qAnpnA5r9BfhV/wSx+H/gjxM+q+JtXu/G1vGwa1024gFtAv/XXaxMvPbKr6g19m6ZpdloenwWGn2kFhY26COG2toxHHGo6KqgAAD0FY4ziCKXLhVd93t9wOXY+b/wBnL9gf4ffAUW+qXcA8XeLYsN/amoRDy4H9YIeQn+8dzehHSvpee4is4JJppEhhjUu8jsFVVAySSegFfMX7QX/BQb4b/BIXOm6dcjxl4njyv9naXIDDC/pNPyq+hC7mB6gV+aXx7/bG+JH7Qc8sGt6udN8PlspoWmExWoHbfzukPu5PPQCvHo5djMzn7Ws7J9X+iFZs/Qj9oL/gpZ4C+F/2nSvBwXx14hTKeZbSbbCBv9qYf6zHXEeQem4Gvgq+/bm+Kuu/FrQfG+ra/LMukXguIdFtSYLER8h4/LB53IWUs25sN1r57or7DDZRhcPDl5bt7t/1oVZH9EHgLxrpfxG8G6N4n0Wf7Rpeq2qXUD99rDO1h2YHII7EEV0Xevzd/wCCVf7QZP8AaXwm1e5/v6johkb8Z4B/6MA/66Gv0i71+c47CvB4iVJ7dPToQ9BDXwr/AMFMf2YP+E88ID4m+HrTdr+hQ7dUiiX5rqyGT5nHVosk/wC4W/ugV91VFcW8d1DJDMiyROpVkcZBB6gjuKzwmInha0a0On4rsB/OHRX0j+3N+zNJ+zx8V5ZNNt2XwfrrPd6W4HywnP7y3J9UJGPVWXqc183V+uYevDE041ab0ZoFFFFdABRRXS+E/hv4o8d2Wp3XhzQ7zXI9NVZLtLCPzpYkbOHMa5bbwcsBgcZIyKUpKKvJ2A5qinywvBK0cqNHIhKsjjBBHUEUynuAUUUUAFFFFABRRRQAUUUUAej/ALPvxr1f4AfFLSPF+klpFt38q8tA2FurZiPMiP1AyD2YKe1fu34F8aaT8RfCGk+JtCulvNJ1S3W5t5h3Vh0I7MDkEdiCO1fzu196f8EyP2nv+ER8Sn4V+Ibvbo+sSmTR5ZW4t7s9YcnosvYf3x0y5r5TPMB7an9Ypr3o7+a/4BLR+p9FFFfnpAUUUUAFFFFABRRRQAUUUUAFFFFABRRRQAUUUUAJxXyV+2n+3Bpf7PmmzeG/DUsOqfEC5j+WM4eLTVYcSSju+DlY+/BbjAbC/ba/bzsfgxa3ngzwPcQ6h45kUx3F2uHh0oEd+zTeidF6t2U/l54T8JeLfjh8QIdL0m3u/EXifWLhnZnYvJI7HLySO3QDkszHA5JNfU5XlSqL6zidILWz6+b8ikhlhYeLfjZ8Qlt7dL3xP4s1y6J5JkmnlbksxPQDkknAAGTgCv19/Y5/Yx0b9m3QF1PURDq3jy9ixeajjKWqnrBBnovq3ViOwwBf/ZF/Y+8P/sz+HPPk8rV/Gt7EBqGrleEHUwwZ5WMHqerEZOOFX6M7VnmmavE/uKGkF+P/AAAbFooor5okKKKKACiiigAooooAKKKKACiiigAooooAQ1WuruGxtZbi4lSCCJS8ksjBVRQMkkngADvVhjgZr8uv+Cgv7bf/AAmE998MvAd//wASKJjFrOrW78Xrg8wRsP8AlkD95h98jA+UfN3YLBVMbVVOG3V9kNK5wf7ef7Zs3x11+Twh4Vuni8BadN80qEqdTmU/61v+mYP3F7/ePOAvx/RRX6rhcNTwlJUqa0RpsFFFFdQBX0L+xt+ylqP7S3j0C6WWz8G6W6yarfqMF+4gjP8Afb1/hGSewPEfs9fAPxD+0T8RbPwxoUZii4lv9RdSYrK3B+aRvU9lX+IkDjkj9wfhL8KPD3wW8B6Z4T8M2n2XTbJOXbBknkP35ZG/idjyT9AMAAD5rN8zWEh7Kk/ff4Lv/kJux0Hhzw9p3hTQ7HR9Js4rDS7GFbe2tYF2pFGowqgfStSiivzdtt3ZmFFFFABRRRQAUUUUAFFFFABRRRQAUUUUAFFFFABRRRQAUUUUAFFFFABRRRQAUUUUAFFFFABRRRQAUUUUAFFFFABRRRQAUUUUAFFFFABRRRQAUUUUAFFFFABRRRQAUUUUAFFFFABRRRQAUUUUAFFFFABRRRQAUUUUAFFFFABRRRQAUUUUAFFFFABRRRQAmOa+NP2+P2MY/jdoc3jXwlaKnjvTof3tvGMf2pAo+4f+mqj7p7j5T/Dt+y+9FdGGxFTC1FVpvVf1YD+cGeCS1nkhmjaKaNijxuMMpHBBB6Go6/TT/gof+xR/bkV/8VfAlhnUY1M2u6Vbp/x8KOt1Go/jHVwPvD5uobd+ZfSv1bA42njaSqQ+a7M1TuFFFFd4Gn4a8S6p4P1+w1vRb6bTdVsJlntrqBtrxupyCD/TvX7O/sa/td6X+0t4Q+zXzw6f450yIf2jp6nAmXgfaIh3QnGR/CTg8FSfxProvh94/wBd+F/i/TfE/hu/k03WNPlEsM0Z6+qsOjKwyCp4IJFeNmOXQx1PtJbP9PQTVz+iClrwv9lT9qPQf2mfAyX9qY7DxJZKqarpG7LQuf40zyY2wSD25B5Fe51+X1aU6M3TqKzRmLRRRWYBRRRQAUUUUAFFFFABRRRQAUUUUAFFFFAHxH+25+wTafF6K98beA4IrHxsFMl3YLhItVx1Pos3+10b+Ln5q/Mbwd4x8W/A/wAfw6to9zd+HfEukztG6upR0YHDxSI3UHBDKw56EV/Qpnmvk79s39h3SP2hLCfxH4dWDR/iBbx/LORth1FQOI5sdGwMLJ1HQ5GNv1WWZtGmvq2K1g9L9vJ+RSZ0f7I/7Y/h39pfQEtZjFo/jezjBvtIZ+JAODNATyyHuOqk4ORhm+ju1fzzyw+Lfgn8QSji/wDC/i3RLn3imt5F7j1BH1DA9wa/V39jP9uvSPj3ZW3hjxTJBpHxAiTaE4SHUwBy8Xo/GWj/ABXIyFzzPKXR/f4bWH5f8AGj68ooor5kkKKKKACiiigAooooAKKKKACiiigBBgV578d/jDpXwJ+GGteMdWR5obGMCG2j+9cTscRxg9ssRk9hk9q9CxzVDWNGsPEOl3Wm6nZwahYXUZintbmMSRyoeCrKeCD6Gqg0ppyV11A/n0+J3xG1z4teOdX8WeIro3Wq6lMZZG52oOixoOyqoCgdgBXL1+hn7WX/AATQudJ+2eKvhHDJe2QzLceGGYtNEOpNsx5cf9Mz83oWyAPz4urWayuZbe4ieCeJikkUilWRgcEEHkEHtX63gsVQxNJewei6dvkaoiooor0ACjrRX1//AME9/wBk4/G3xsPF/iO0LeCtCnBEUi/JqF0MMsXui8M/rlV/iOOXFYmGEpOrU2QbH07/AME3/wBk7/hW/hmP4leKLPZ4n1mD/iW20y/NY2jD7+D0kkHPqEwONzCvuYH2poUKBjgDsKcPrX5LisTPF1XVnu/w8jN6i0UUVzCCiiigBK/O7/gqn+0GdP0vTvhRpFzie8CahrRjb7sQOYYT/vMN5HX5E7NX3P8AE/4h6V8Kfh/rvi3WpPL07SbV7iQA4MhHCxr/ALTMVUe7CvwN+JfxB1X4q+Pdd8W61L5upatdPcyYPCA/dRf9lVCqB6KK+myHB+3re2mvdj+f/AKSOZooor9HLCiiigAr9R/+CWX7Pp8NeEb74oatbbdR1sNZ6UJF5jtFb55B6eY64+kYI4avgL9nX4NX3x6+LugeD7PfHBdTeZe3KDP2e1T5pZPTO3gZ6sVHev3n8PaFYeF9C0/R9Ltks9OsLeO1treMYWONFCqo+gAFfIZ/jPZwWGg9Xv6f8EmTNKiiivgSBKy/EviDT/CWgalrmq3KWmmadbyXVzPIfljjRSzMfoAa1K/P3/gqd+0F/YPhjT/hZpFzi+1YLe6sY25S2Vv3UR/33XcR6Rjs1deEw0sXWjSj139Oo1qfAn7QPxh1D47/ABa8QeMb/eiXs5W0tmOfs9svyxR+nCgZx1Yse9cZ4e8Sar4T1i21XRNSutJ1O2bfDd2UzRSxn1DKQRWbRX67GlCFNUorRKxoff37Pv8AwVP1vQPs2kfFPTzr1kMINc05FS7QeskfCSfVdp9mNfon8NPi54P+MOgLrHg/X7PXLI43+Q/7yEn+GSM4ZG9mANfz3V0Hgjx/4j+GuvQ614X1q80PVIfu3NlKUYj+62OGU91OQe4r5zGZFRr3lR9yX4fd0JaP6IfSlPFfm/8As+/8FVFc22j/ABZ03YeEHiLSouPrNAP1aP8ABK/Qbwn4r0nxx4dsdd0HUINV0m9j823vLZtySLnHB9iCCOoIIPIr4fFYKvg5ctaPz6P5ktWNuiiiuIQUUUUAFFFFABRRRQAUUUUAFFFFABRRRQAUUUUAFFFFABRRRQAUUUUAFFFFABRRRQAUUUUAFFFFABRRRQAUUUUAFFFFABRRRQAUUUUAFFFFABRRRQAUUUUAFFFFABRRRQAUUUUAFFFFABRRRQAUUUUAFFFFABRRRQAUUUUAFFFFABRRRQAUUUUAFFFFABRRRQAUUUUAFFFFABRRRQAUUUUAFFFFABRRRQAUUUUANY4Uk9q/Bv8Aax+J/wDwt/8AaD8aeI45fOsXvWtbJgcqbeH91GR6bgm76sa/YH9rr4of8Ki/Z58Z+II5fJv/ALE1lZEHDfaJv3SEe6lt/wBFNfhHyx9Sa+14cw/x4h+i/N/oXEbX6Zf8Ekfhj9k8P+MfH1zFiS8mTSbNyMEIgEkxHqCzRD6xmvmj9nL9gX4hfHg22qXkB8IeE5MN/amoxHzJ09YIeC/sx2r6MelfrZ8FvhJovwN+G2keDNAaaTT9OV8TXJBlmd3Lu7kADJZj24GB2rfPMwpOi8NTleT3t0QNnd0Zrx345/tWfDn9n2yc+J9bR9WKbotGsMTXkvp8gPyA/wB5yo96/NX9oL/go78Q/i79p0vw27eBvDT5TyrCUm8nX/ppPwRn+6gXrglq+YweV4nGaxVo93+nclK5+hfx/wD22fhr+z+lxZ6hqf8AbniVAQuh6UwkmVvSVs7Yu2dx3Y5CmvzP/aB/bz+Jfx2Nzp63v/CKeF5cr/ZGkyFTKnpNLw0nuPlU/wB2vnCSRpXZ3Yu7HJZjkk02vusHk+HwtpSXNLu/0RaVhSc0lFFe9sMKK9X+CP7MPxE/aA1BYfCehSSaer7JtXu8w2UPrukI5I/uqGb2r9Jv2fP+CbHgD4WfZtV8WhfHPiJMPi7jxYQN/sQnO/HrJkHqFWvHxma4fB6Sd5dlv/wBN2PhT9kf9mr4u+OvHGgeMPBlgdCstMu47qLX9UDRWp2tyFGN0wIypCgjkgkZr9rYwwjXdjfjnHTNMt7aO1hSKGNYokUKqIMKoHQAdhUp6V+e5hj5Y+opyiklt/wWS3cdRRRXmEnlH7SnwK0z9ob4U6r4Tv8AZDduv2jTr1lybW6UHy3+nJVh3Vmr8KfFvhXVPA/ibU/D+tWj2Oq6bcPbXNvJ1R1OD9R6EcEYIr+iw5r89/8Agp5+zB/bmjr8WvD1pnULBFg12GJeZYBwlxgdSnCsf7u08BDX1OR4/wBhU9hUfuy28n/wSkz8xaKKK/RCwr0b9n/406t8Avilo/i/Sy0i2z+XeWm7C3VsxAkiP1HIPZgp7V5zRWdSnGrFwmrpgfuprvwb+Dv7Vfg3TfEt94b07W7TVrZbi21aBPIuwrDgGWMh8qcgqSQCCCOtfJnxa/4JKAma8+HHi3HUrpniBf0E8a/gAU+rVy//AATE/ad/4RbxC/wp8Q3e3StVlMuiyytxBdH70OT0WTGQP74x1ev1Ir82r1cXlNd0oTdul9U0Rqj8D/it+zJ8TfgvJIfFfhG/srJDj+0YU8+0Pp++TKjPoSD7V5dX9HssKTxtHIiyIwIZWGQR6EV8+fFn9g74O/FszT3PhpPD+qSZP9o6ARavn1KAGNj6lkJ969jDcRrbEQt5r/IfMfiLRX3R8Wv+CUnjjw15134E1uy8XWi5K2V1izu8eg3Ext9Sy/Svj7x38MPFvwx1M6f4r8O6loF3k7Uvrdow+O6MRhh7qSK+nw+Ow+JX7qaf5/duVe5zFFFFdwBRRRQAVLa3U1jcxXFvK8FxC4kjljYqyMDkEEdCD3qIDJwK+vf2Yf8AgnZ4v+MxtNd8Xef4P8IPiRTLHi9vE6/uo2+4pH8bjuCFYVyYnE0cNDmrSsg2Pvz9iT9pWL9ov4TQz306/wDCW6OEs9XhGAXbHyTgekgBPswcdAK+iegrhvhR8GfCHwT8MR6H4O0aDSbMYMroN01w4H35ZD8zt9Tx0GBxXcA4r8kxEqc6spUlaLeiMh1FFFYAFFFFABRRRQAUUUUAFFFFABRRUM88dtC8srrHGilmdzgKB1JPYUASZ218B/tvf8FBIfBi3/gH4ZXyXGvndBqWvwMGSx7NHCejS9i3ROgy33eG/bb/AOChba2L/wABfCzUGj0/5oNS8SW7Yafs0Vsw6J2Mg5b+HjlvkD4Cfs++Lf2ivGsWg+GbQmNCHvtSmBFvZRE/fkb164UcsRx0JH1+XZVGnH61jNEtbP8AN/5FJdWZPws+FXiz48ePbfw94bs5dV1e8cyTTysdkK5+eaZznaozyTySQBkkA/sv+y3+yl4Y/Zl8J/ZrBV1LxLeIP7S1uRMSTHrsQfwRg9F79Tk1ufs8fs5+Ff2b/Bi6H4dg868mCvqGqzKPtF7IB95j2UZO1BwoPckk+sCuDM81ljH7KlpBfj6/5A3cWiiivnyQooooAKKKKACiiigAooooAKKKKACiiigBPXikJpecV8N/t8/tvJ8LLG6+H3ga+DeMrmPZqGowNn+y42H3VP8Az2YHj+4DnqRjpw2GqYuoqVNav8PMa1OT/wCCg/7bw0VNQ+F3gG//AOJi4aDXNXtn/wCPcdGtomH8Z6Ow+793rnb+ZxOaWWR5pGkkYu7EszMckn1NNr9VwOCp4KkqcPm+7NErBRRRXeAV1Hw0+G2v/FvxrpnhXwzZNfatfybI0HCovVnc/wAKKMknsBWR4c8O6n4u12x0bRrKbUdUvplgtrW3Xc8rscAAV+0X7Gn7JWmfs0+CfOvFivfG+qRq2p36jIiHUW8R7Ip6n+Jhk8BQPGzPMIYGlprJ7L9fQTdjsP2Zv2c9B/Zr+HlvoGlIt1qU+2bVNUZMSXk+Ovsi5IVew9SST7BSUdK/LqlSVWbqTd2zMWiiioAKKKKACiiigAooooAKKKKACiiigAooooAKKKKACiiigAooooAKKKKACiiigAooooAKKKKACiiigAooooAKKKKACiiigAooooAKKKKACiiigAooooAKKKKACiiigAooooAKKKKACiiigAooooAKKKKACiiigAooooAKKKKACiiigAooooAKKKKACiiigAooooAaw3Ag8ivyz/4KDfsS/wDCC3d78S/Alh/xTtw5k1fS7dOLCQnmaNR0iYnkfwE8fKcL+puaq3tnBqNpPa3UMdzbTI0csMihldSMFWB4IIOCDXdgsbUwVVVIbdV3Q07H849FfYX7dn7FVx8C9Ym8YeEraS48BX8vzwrlm0qVjxG3/TIk/Kx6fdPO0t8e1+q4XE08XTVWk7pmm4UUUV1Adl8Jfix4j+CnjnT/ABV4YvTZ6laN8ynJjnjP3opF/iRh1H0IwQCP2y/Zt/aO8N/tJeAYde0dxbalAFj1PSXYGWzmx0P95DglX6EehBA/Buu/+CPxt8TfAPx5Z+KfDN15VxEdlxayEmG7hJG6KRe6nH1BAIwQK8HNMsjjYc0dJrZ9/Jiauf0BnNAOa8t/Z9/aA8NftE+AbbxH4en2SriK/wBOlYGazmxyj+o7q3Rh75A9S71+ZThKnJwmrNGYtFFFSAUUUUAFFFFABRRRQAUUUUAFFFFABRRRQB88/tYfsfeG/wBpnw8ZWEej+MbOMiw1lE6jqIpgOXjJ/FScjuG/HX4ifDfxd8CvHk2h+IbO50PXtPkEsUsbFdwByk0Mg6qSMhh3HYggf0H15N+0L+zh4S/aR8HNo3iK28q9hDNp+rQKPtFlIe6nupwNyHg47EAj6HLc2lhH7KrrD8v+B5FJ2Plz9iv/AIKG2/jRbLwP8T72O08QfLDYa/KQkV6egjmPRZfRujd8N9777B3V+CH7QH7Ovi/9nLxg+i+JbTdbSlmsNVgBNveRg/eRuzDIyh5GfQgn6l/Yt/4KH3Pgr7D4I+J93Le6ANsNjr8mXmsR0CTd3iHZuWX3XG3vzDKYVY/WsFqnrZfp/kNrsfqZRVPT9QttWsbe9s7iK6s7iNZYZ4HDxyIRkMrDggg5BFXK+PICiiigAooooAKKKKACiiigAooooASvmH9qj9hfwj+0Tb3Gr2CxeGvG4XKarBH+7uiBwtwg+96bx8w4+8Btr6eNFa0a9TDzVSnKzA/n2+L/AMFfF/wM8Vy+H/GGky6bdjLQzfeguUz/AKyKTo6/qOhAPFcNX9BvxV+EfhT40eFp/D3i/SIdV0+XlC4xLA+OJI3HKMPUfQ5BIr8ov2mv+CfPjb4L6v8AbfC9vdeMfCdzMsUFxaxb7q2Z2wkc0ajuSAHUbScZCkgV+hZfnVLE2p1vdl+D9P8AI0TPF/2f/ghrf7QXxO0zwjoqmMTN5t5eldyWlspG+VvpkADuxUd6/dL4b/D3RfhV4I0jwp4etRaaVpkIhiT+Jj1Z2PdmYlie5Jrx/wDYt/ZftP2bfhlHDeRxy+MNWVLjV7pcHa2PlgU/3EyR7sWPQgD6I6Gvls3zF4yryQfuR2833JbuLRRRXgkhRRRQAnQUDNHevP8A45/FnTvgd8Ldf8Y6mVaPTrcmCAtgzzt8sUQ/3nKj2GT2pwjKclCKu2B8Ef8ABVL9oP8AtLWNN+FGj3ObexKahrJjb70xGYYT/uqd5HTLp3Wvz0rW8W+KdS8ceKNV8QaxcNd6pqdzJd3MzfxSOxY/QZPA7Dismv17A4WODoRpLpv69TVaBRRRXcAUUUUAfbn/AATb+Onwr+Deqa7B4wuZdG8S6w6QW+sXMYNnHbjB8ouOYyz8kkbcKuSMc/q1pupWmsWEF7Y3UN7aToJIri3kDxyKejKw4IPqK/nJr1z4G/tT/EX9n6+VvC2uOdLL7ptGvszWUvr+7J+Un+8hVvevlMyyR4qbr0pe8+j2/wCAS1c/ebNLXyB+z7/wUh+HvxZNtpfidl8DeI3wmy+lBspm/wBifgLn0cL1ABavrmKZJ41kjdXRgCGU5BHqDXwtbD1cPLkqxsyDB+IXjfS/hr4K1rxTrU3kaXpVq91Ow6kKOFX1ZjhQO5IFfgf8WviVqvxg+I2v+L9ZfdfarctMUzlYk6Rxr/sogVR7KK+7P+Cqn7QfmS6b8JdHuflXZqOtmNu/WCA/h+8I94zX5yV91kOD9lSeImtZben/AAS0gooor6soKKKKAO/+A3wi1H45/Ffw/wCDdNDI1/OPtFwoyLe3X5pZT/uqDjPU4Hev3r8KeGdO8G+GtM0HSLZbTS9Nto7S2gTokaKFUe/A696+Mf8Agl9+z7/wg/w8uviNq1sU1nxKvlWIkX5obFW6j08xxu91SMjrX3N3r80zvGfWK/s4v3Y/n1/yIbOc+IHjSw+HPgnXPFGqP5en6RZy3k3OCwRSdo9zjAHckV8A/Cb/AIK0iS4W0+I/hURxM2BqegHO0Z43QSNz7kP9Frsv+CrPxj/4Rr4baL8PrGfbe+IZ/tV6qnkWkJBUH/el2kf9cmr8rK9HKcqpYnDOpWV+Z6eSQ0j9/fhZ+0B8PvjTZC48H+KbHV5Au57RJPLuYx/twvh1HuRj0Neiiv5xdP1G60m8hu7G5ms7uFg8c8EhR0YdCGHINfU/wc/4KS/Fj4Z+Raa1dxeOdHTCmHWCftIX/ZuF+Yn3cP8ASs8Tw9OPvYeV/J7/AH7CcT9k+lHBr5V+Dn/BR34S/FHyLTVb+TwRrD4Bt9bIW3Lf7NwPkx7vsPtX1BY39vqVpFc2s8d1bSqHjlhcOjqehBHBFfLVsPVoPlqxaZJbooorEAooooAKKKKACiiigAooooAKKKKACiiigAooooAKKKKACiiigAooooAKKKKACiiigAooooAKKKKACiiigAooooAKKKKACiiigAooooAKKKKACiiigAooooAKKKKACiiigAooooAKKKKACiiigAooooAKKKKACiiigAooooAKKKKACiiigAooooAKKKKACiiigAooooAKKKKACiiigAopKWgD4v8A2/vhz4+/aB1Lwb8M/BOmPNaLI2r6rqVwTFZ23WKDfJjk8zHYMtwCAa2v2c/+CdngL4MC11fxAieNvFUeHFxexD7JbP8A9MoTkEg/xvk8AgL0r6E+JXxa8H/B/QX1nxhr9noliM7DcP8AvJSP4Y4xlnb2UE1+dn7QX/BU7Wte+06P8LLA6FZHKHXNQRXu3HrHHykf1bcfZTX0OEWOxVFYfDrlgt3tf1f6IpXZ99/F79oHwH8BtG+2+MNfttNdlLQWKHzLq49o4l+YjPG7AUdyK/OD9oH/AIKeeMvH32nSfh7bv4L0Rsp9uLB9RmX13D5YfomWHZ6+N/EPiTVfFmsXOq63qV1q2p3Lb5ru9maWWQ+pZiSaza+oweR0MPaVX35ee33f5lJFi/1C61W9mvL25lu7uZzJLPO5d5GPJLMeST6mq9FFfSJW2GFFdT8O/hf4r+LGvx6L4R0K813UXwTHax5WMf3nc/Ki/wC0xA96/Qz9n3/glbpulm21j4rakNVuRhxoGmSMkC+0swwz+4TaMj7zCvNxeYYfBq9SWvbqJux8EfCT4E+OfjhrQ03wb4futWdWAmuQuy3twe8krYVfoTk9ga/Rr9nz/gl54U8GG21b4kXS+L9YUhxpkO5NPib0bo02PfavYqa+0PC3hLR/BWi22kaDpVpo+mW67YrSyhWKNB7Koxn1Peto/lXw2MzuviLxp+7H8fv/AMiWyjpWkWeh6fBY6dZwWFjboI4be1jWOONR0CqoAA9hV+iivnW76skKKKKACiiigAqnqOn2+r2FzY3kEdzZ3MbQzQSqGSRGGGVgeoIJBFXKKNgPw0/bI/Zwuf2cfi3d6ZBHI/hjU913o1y2TmEn5oie7Rk7T3I2t/FXg9fux+1j+zzZftH/AAl1HQJFjh122zd6Rdvx5NyoOFJ/uOPlb2IOMqK/DTW9FvvDes32lanayWWo2Uz29xbTLh4pEYqykeoIIr9PyfH/AFyhyyfvx3/zNE7lKiiiveGTWV7Ppt5Bd2s0lvcwSLLFNExV0dTkMCOQQQDmv27/AGMf2kYP2jPhFa391Kg8U6Vts9ZgXAJlA+WYDssgBb0BDgfdr8Pq9n/ZO/aEvf2cvi5p3iFWkl0O5xaavZpz51sxGWA/vocMvuMZwxrw82wP12h7vxx1X+XzE1c/dyis/RNZsvEej2Wq6bcx3un3sKXFvcQtlJY3UMrA+hBBrQr8uatozMKyvEHhvSfFmmS6brWmWer6fMMSWl9As0T/AFVgQa1aKabTugPj74s/8Ex/hT4/8668PC88Dak+SDp7edalvUwueB7IyCvi34t/8E1/i58OPOutHsrfxvpaZYS6O3+kBf8AagbDE+yb6/ZLFHAr2cNnGLw+nNzLs9fx3Hdn85Or6NqHh/UJrDVLG506+hO2W2u4mikQ+jKwBB+tdb8JPgr4y+OHiZND8H6LPql1wZpgNsFsh/jlkPyoPryegBPFfut8Qvg/4L+K+n/Y/F3hnTdfi27Ua7gBkjH+xIPmQ+6kVa+Hvwz8MfCnw5BoPhLRbbQ9Ki5EFsnLt3Z2OWdj3ZiSfWvclxJel7tP3/XT/MrmPmz9mD/gnj4P+Cn2TXPFAg8YeMY8Oss0ebOzfr+5jb7zA/xvzwCAtfXgGKKBXyFfEVcTPnqyuyBaKKKwAKKKKACiiigAooooAKKKKAE6CgZo7iuP+J/xT8NfBzwjeeJvFepxaXpluPvSHLyvjiONeruccKPc9ATRGMptRirtgb2v+IdN8LaNd6vrF9BpumWcZmuLu5cJHEg6lielfk3+2j+3zqXxqmu/CHgiafSfAysY57kZjn1XHdu6ReidT1b+6PP/ANrP9s3xN+0trT2URl0TwRbSbrPRkfmUjpLORw7+g+6vQZOWO5+x7+w3rv7Q+oQa/rqz6H4Bhk+e827Zr8g8xwAjp2Mh4HIGSCB9xgsuo5fT+tY16rZdv82WlbVnE/svfsneKv2mfExisEbTPDNrIBqOuTRkxxDrsjH8chHRR0yCSBjP7LfCD4OeFvgb4Ls/DPhTThY2MPzSythpriTHzSyv/Exx9BwAAAANvwX4I0X4deGrHw74c0yDSdGsoxHb2tuuFUdyT1LE8ljkkkkkk1v/AM6+fzHM6mOlbaC2X+ZLdxaKKK8cQUUUUAFFFFABRRRQAUUUUAFFFFABRRRQAUUlfKH7bX7aNh+zzoT+HvD0sN/8QL6LMMRw6adGw4mlHdv7qHr1PHDb0KFTEVFSpq7YGX+3T+2zbfArSZvCPhO5jufH97F88i4ddKiYcSOOhkIOVQ9PvHjAb8iL+/udVvri8vLiW6u7iRpZp5nLvI7HLMzHkkkkkmpdb1u/8Savearql5NqGo3krT3F1cOXkldjlmYnqSapV+pZfgKeAp8q1b3ff/gGiVgooor1BhUtpaT391DbW0L3FxM4jjiiUs7sTgKAOSSeMVGqlmAAJJ4AFfqX/wAE/wD9h/8A4QGCy+JPj6wH/CSzIJdJ0q4X/kHoRxNIp/5bEdB/ADz8x+XzsdjaeBpOct+i7sG7HZ/sH/sXwfAnQ4fF/iu1Sbx9qMXyxOAw0uFh/q1/6aEffYdPujjcW+w8c0dutHevyrEYipiqjq1HqzIWiiisACiiigAooooAKKKKACiiigAooooAKKKKACiiigAooooAKKKKACiiigAooooAKKKKACiiigAooooAKKKKACiiigAooooAKKKKACiiigAooooAKKKKACiiigAooooAKKKKACiiigAooooAKKKKACiiigAooooAKKKKACiiigAooooAKKKKACiiigAooooAKKKKACiiigAooooAzde0LT/E+jXuk6rZw6hpt7E0Fxa3CBo5UYYKsD1BFfjb+2r+xxqP7OHidtX0eOa+8A6lMRZ3RyzWbnJ+zyn167WP3gPUGv2j71h+MPCGkePvDWo6B4gsIdU0fUITDcWk4yrqf1BBwQRyCARgivUy7MKmBqcy1i91/XUadj+dmivof9sH9kfWP2Z/F5kgWbUfBeoyE6bqZXJQ9fImI4EijoejAZHRgvzxX6lQrwxFNVKbumaBRRRW4HpPwE+PXif9nrx5beJvDdxkcR3mnysfIvYc8xuP1DdVPI9/2u+A/wAePDH7Q3gS28S+GrnIOI7ywlYefZzY5jkH8j0YcivwIr0z4A/H7xP+zt47t/Enh243IcR32nSsfIvYc8o49e4bqp5HcH57NcqjjY+0p6TX4+TE1c/fY5oBzXm3wI+O/hj9oPwLbeJfDN1uU4ju7GVh59nNjmOQevoehHIr0nvX5rOEqcnCas0Zi0UUVIBRRRQAUUUUAFFFFABRRRQAUUUUAFFFFAHG/FH4V+GfjJ4QvfDPi3TItS0y4GQG4khf+GSNuqOM8Ee45BIr8d/2sP2M/FH7NOtPeKJdb8FXMm2z1qNP9WT0inA+4/ofut1HOVH7c4/Ks3xBoGm+KdGvNJ1ixg1LTLuMw3FpdIHjlQ9QyngivWy/MquAlprF7r/LzGnY/HT9kL9ubxB+ztewaFrZn17wDK/z2JbM1iSeZLck9O5jPynttJJP68eAviB4f+J/hay8R+F9Ug1fSLxd0VxA2RnurDqrDoVIBB6ivy8/bJ/4J76l8J3vvGPw9gn1fwcC01zpwzJc6YOpPrJEP733lH3sgFq8C/Z0/ab8Yfs2eKBqPh+5+06XOw/tDRbhj9nu1HqP4XA6OOR7jIP0mKwOHzSn9YwbtLr5+vZlNX1R+8ppa8m/Z9/aR8H/ALR3hRdW8N3nl3sIAvtJnIFzZuezL3U84ccH2IIHrA6mvh5050pOE1ZogWiiipAKKKKACiiigAooooAKKKKACk4IpaKACiiigAooooAKKKKAExivyk/4KiftBf8ACZ/ECz+G+kXO/R/DredqBjb5Zb5l+6fXy0OP953B6V+gf7T3xutPgB8G9d8WTFHv0j+zabbv/wAt7twRGuO4HLn/AGUavwg1bVbvXdUvNSv7h7u+vJnuJ55TlpJGYszE9ySSa+t4fwXtKjxM1pHRev8AwCooqUUUV+gFhRRRQAUV9B/sQ/s+/wDDQHxssLO/tzN4Y0cDUdWJHyvGp+SE/wDXRsAjrtDkdK+wv2gv+CWeg+JPtOr/AAtvh4e1A5c6Lfuz2ch9I5OXi+h3Dt8oryK+aYbDV1QqOz79F6iufl1RXZfE74PeMfg1rraP4w0G70W858szpmKYD+KOQZVx7qTXG16kJxqJSg7pjCvefgJ+2n8SvgA0Nnpmq/2z4dQ4bQ9VLSwKP+mZzuiPX7pAzyQa8GoqKtCnXjyVY3XmBueOfGWqfEPxfrHiXWpzc6rqt093cSdtzHOAOyjoB2AArDoorRRUEox2AKKKKoAr1n9l34H3X7QPxm0PwrGsi6aX+1anOn/LG0QgyHPYnIQH+8615NX7Af8ABNr9n0fCr4PDxVqlt5fiPxYqXXzr80FmOYE9t2TIfXcoPK15Ga4z6nhnJfE9F6/8ATdj620vTLXRNNtNPsoEtbK1iSCCCIYWONQFVQOwAAFWyQgJPAFKeRXz9+3L8Yv+FM/s7eI7+2n8nWNVT+yNPIOGEswIZh6FYxIwPqor8uo05V6sacd5OxmflV+2N8Yj8bv2gfE+vQT+dpNvL/Z2mkHK/ZoSVVl9nbfJ/wADrxOgnJor9io0o0KcacdkrGoUUUVsAV9X/wDBOzV/iDq3x+0Lw74c8TanpvhyMvqGr2ccu+2a2j5YNE2VBdike4DcN+QRXyhX6s/8Eqvg7/wivwt1bx9ewbb7xJP5FozDlbSEkZHpuk359RGprxc4qwo4Sbkr30Xq/wDLcT2PuqiiivywzCiio5JFhQu7BEUZZmOAB6mgCSioLa6iu4EmglSaKRQySRsGVgehBHUVPQAUUUUAFFFFACdaK4n4pfF/wj8GfDcmueL9ct9GsVyIxK2ZZ2A+5HGPmdvZQfU8V+Yn7S//AAUo8W/E/wC16F4BWfwd4ZfMbXYfGoXS+7qcQg+iHP8AtEHFelgsur42XuKy7vYpK59sftKft2+A/wBnxbnS4J18VeL0BA0exlG2Bv8Ap4l5Ef8AujLdPlAOa+bfCv8AwV8vEKp4k+HcEwP3p9L1Ex4+kbo2f++hX51SSNK7O7F3Y5LMckmm19xRyLCU6fLUXM++q/IqyP178Kf8FTfg5rpRNTj13w5IfvteWQljH0MTOxH/AAEV7L4U/a++DXjPYNM+I2hB3+7HfXIs3PsFm2HPtivwforCpw9hpfw5NfiLlP6NNN1ax1m1Fxp97b3tu33ZbaVZEP0IJFXu1fz8fBf4y+IvgZ8QNM8V+Hbpo7m0kHm2zMfKuoj9+KQd1YZHqDgjBANfuV8FfjDoPx1+Hel+LvDs++0u12zW7EeZazDG+GQdmUn8QQRwQa+WzHK54C0r80X18+xLVjvqKKK8UQUUUUAFFFFABRRRQAUUUUAFFFFABRRRQAUUUUAFFFFABRRRQAUUUUAFFFFABRRRQAUUUUAFFFFABRRRQAUUUUAFFFFABRRRQAUUUUAFFFFABRRRQAUUUUAFFFFABRRRQAUUUUAFFFFABRRRQAUUUUAJigmvCvjF+2j8J/gl59vrHiWLUdXiyDpGj4urkMP4WwdsZ9nZa+F/jH/wVU8c+KfPsvAOk23g+wbKi+uMXV6w9RuHlpn02sR2avUw2WYnFawjZd3oh2bP068ZfELw18OdIfVPFGu2Gg2C5/f386xKx9FyfmPsMmvjT4yf8FWfB3hoz2Pw+0a48WXq5VdQvc2tmD6hSPMf6EJ9a/Mfxf448Q+P9Yk1XxLrd/ruoyfeub+4aZ8egLE4HsOBWHX1mG4fo0/ervmfbZf5lcp9C+Lf28PjF408Y6Xrl74ols7fT7yK8h0jTAbazJRwwR1U5kXI6SFq/Zv4feNLD4jeCtD8UaW+/T9Xs4ryHnJUOobafcZwR2INfzv1+qn/AASn+Mf/AAkvw01n4f30+698Oz/arJWPJtJiSQP92XcT/wBdVrLPMDThQjUoxS5e3Z/8EGjgP+CrfwOuo9R0X4pWHnTWcqLpepxliywOMmGQD+EMNynoMqvdq/Oqv6GPif8AD3Sfir4A13wnrUXmadq1q9tJgZKE8q6/7SsFYe6ivwO+Jnw+1X4U+Ptd8Ja1F5WpaTdPbSYGA4HKuv8AsspVgfRhXRkGM9tR9hLeP5f8AEzmKKKK+qKCiiigD9WP+CV3xc0jxF8MdS8Cm0s7HxBocpuS8ESxve20jcSOQMuyMdhJ7GOvurpX4Dfs7/GS/wDgL8XtA8Y2W+SG0m8u9tkP/Hxav8ssfpkryM9GCntX7z+HtesfFOhafrOl3KXmm6hbx3VtcRnKyRuoZWH1BFfmmeYN4fEe1Xwz1+fX/Mho0jQKMgCvm79oH9u74bfAcXGntfDxR4njyv8AY2lSKxjb0ml5WP3HLf7NeFSo1K8uSnG7JPo53WJCzMFUDJJOABXyZ+0D/wAFGfh38H/tOl+HpB448SplPs+nygWkLf8ATSfkHH91Ax4wdtfnr8f/ANt/4l/H5riyvdS/4R/wzISBomks0cTr6Sv96XtkMdueQor59r7LB8PpWnin8l+rLUe5+3P7Fv7Uf/DTvw6vL/UobWx8UaXdNDqFnaAiMI5LQyIGJIUrleSfmjb2r6IzxX4Z/sZ/H2T9nz43aTrFzMyeHtQI0/V07fZ3I/eY9Y2Cv64DDvX7j288dzDHLE6yRyKGV1OQwPIIPcV4Wb4JYOv7i92Wq/yJasT0UUV4ogooooAaeK/Nn/gp/wDsweU6/F7w7afK2y38QQxL0PCxXOPfhG/4Ae7Gv0n9qzfEGg6f4p0O/wBH1S2jvdOv4Htrm2lGUljdSrKfYgmu3BYqWDrqrH5+aGnY/nPor2H9qn9n3UP2c/i1qPh2YSTaPMTdaTeuP9fbMTtyf76nKt7rnGCK8er9bo1Y16aqQd0zQKKKK1A/Sn/gl7+079qt5PhF4iu8yxB7nQJpW5ZOWltvw5dfbeOwFfoyM1/Of4c8Raj4Q1/Ttb0i7ksdU0+4S5trmI4aORGDKR+Ir90/2YPjzp37RPwm0vxTalIdRA+zapZIf+Pa6UDev+6chl/2WHfNfnme4D2NT6xTXuy38n/wSGj16iiivlSQooooAKKKKACiiigAooooAKKKKACiiigAooooAKKTvmvlL9rv9uzw/wDs92k+g6EYPEHj10wLMNmCwyOHuCD17iMHJ7lQQTvQoVMRNU6Su2B6d+0Z+014Q/Zt8KHU/EFyLnU51P8AZ+i27D7RduPQfwoD1c8D3OAfxs+Pv7RPi/8AaL8XtrPiW8xbRFlsdKtyRbWcZ/hRe5OBljycegAHOeKvFni/43+PH1LV7m+8TeJ9VmWNAFMkkjE4WONFHA5wEUYHQCv0j/Y0/wCCdtn4AFj40+JtrDqPiUYms9EfEkFgeoeXtJKOw5Vf9o4K/b0qGFySl7Ss+ao/6svLuy9EeRfsYf8ABPC68ctY+NfidaS2Hh35ZbLQZMpNfDqHl7pEew4ZvYYLfqHpunWujWFtZWVtFaWdvGsUNvAgSONFGFVVHAAAwAKthcUpr4/G46rjanPUenRdES3cWiiiuEQUUUUAFFFFABRRRQAUUUUAFFFFABRRRQAUlHevl39s39s7Sf2cNAfR9IeLU/H19ETa2RO5LRDwJ5h6f3V6sR6ZNbUKFTEVFTpK7YDf20P2z9L/AGcPD76NozQ6j4/v4s2toTuSyQ8CeYf+gp/ER6A1+OfiTxJqnjDXr7WtZvptS1W+lae5u7htzyOTkkmneJvE+q+NPEF/rmuX82p6tfStPc3dw255HPUk/wAh0AwBxWXX6hl2XU8BT7ye7/roaJWCiiivXGFHWivv79gL9hk+LZbD4l/EHT/+JGhE2j6Ncp/x+MOVnlU/8sh1VT9/qflxv4sZi6eCpOpN/wDB8gbsdH/wT7/YbKHT/ij8QdPwfluNC0a5T8VupVP4FFP+8f4a/SEU1VCABRgDtTh6V+V4vF1MZVdWp8l2Rm3cWiiiuMQUUUUAFFFFABRRRQAUUUUAFFFFABRRRQAUUUUAFFFFABRRRQAUUUUAFFFFABRRRQAUUUUAFFFFABRRRQAUUUUAFFFFABRRRQAUUUUAFFFFABRRRQAUUUUAFFFFABRRRQAUUUUAFFFFABRRRQAUUUUAFFFFABRRRQAUUUUAFFFFABRRRQAUUUUAFFFFABRRRQAUUUUAFFFFABRRRQAUUUUAcz8Qfh/oXxQ8I6j4Z8SafHqekX8ZimgkHT0ZT1VgcEMOQQDX4s/tY/sp69+zL4zNvKJdQ8KXzs2lavt4devlSY4WVR1HQjkdwP3Lrkvid8MvD/xe8G6h4X8T2CahpN6m10bh42/hkRv4XU8givYy3Mp4Cp3g91+q8xp2P56qK9t/an/Zb8Rfsy+NWsL0PqHhy8Zm0vWVTCToP4H7LIvGV/EcGvEq/T6NaGIgqlN3TNAooorYD0v4BfH3xR+zv47t/Enhu4yhxHe6dKx8i9hzzG4/k3VTyO4P7V/AX49eF/2hvAtt4k8NXOekd5YSkefZTY5jkH8m6MORX4E16L8C/jt4p/Z98c23iTwzd7HGEu7GUkwXkOeY5F7j0PUHkV8/mmVRxsfaU9Jr8fJiaufv7zS15T+zz+0R4X/aO8ERa/4en8q6jCpf6ZKw8+zlI+6w7qcHa44YDsQQPVe9fmk6cqcnCas0Zi0UUVIBRRRQAUUUUAFFFFABRRRQAUUUUAFFFFADWQMCCMg9Qa/P39sf/gnNb+K/tvjP4V2kVjrJ3TXvh2PCQ3R6l7fsj/7HCt22nhv0C7UuOOldWFxdXCVPaUn/AJP1GnY/nr8G+NfF/wAEPHUeq6JeXvhvxJpkrRupUo6kHDxSxsORkYKMMeor9Z/2Rv27fDf7Qdvb6DrjQ+HfHqpg2LNiC+wOWtyT17mM/MOxYAkan7WP7EXhf9pDT5tVsxFoHjmKPEGrRp8lzgcR3Cj7w7Bx8y8dQNp/Ir4k/DDxf8C/G8mieJdPudE1m0cSwyqSFkAPyywyDhlyOGB6jsQQPtE8JnlKz92ovv8A+CitGf0HZozxX5tfsg/8FJiv2Lwf8XLssvENp4pbqOwW6/l5o/4F3av0bsr2C/tIbm1mjuLaZBJHNGwZHUjIYEcEEc5FfG4vB1sHPkqr0fRktWLdFFFcYgooooAKKKKACiiigAooooAKKKKACiiigBD1o6c0V4T+2R8eo/2ffgjq2s20yp4gvQdP0mPv9ocH95j0jUM/plQO9XSpSrVIwhu9APz1/wCClH7QP/C0vi8PB+lXPmeHvCjPbtsb5Z708TP77MCMehV8cNXx7T555LqeSaZ2llkYu7ucsxPJJPc0yv2DC4eOFoxow2RrsFFFFdQBSqpZgAMk8AUlfVH/AATy/Z9Pxo+NcGr6lbeb4Z8LlL+63rlJp8/uIT65ZS5HQrGQeormxOIjhaMqs9kB+hf7Cn7Pw+A3wRsIr+28rxPrm3UtU3Lh4yw/dwn/AK5ocEf3mf1r6P70DgUYr8grVZV6kqs92ZHPeM/Afh74iaHPo3ibRrTXNLmHz2t7EJFz2YZ+6w7MMEdjXwB+0F/wSrVvtOsfCbUdp5c+HtVl4+kM5/RZPxev0g5HvRiujC42vhJXpS07dPuGnY/nd8b+APEfw11+bRfFGi3mh6pD962vYijEdmXPDKezDIPY1z9fZ3/BTf48w/Ef4t2/gzSpEl0jwnvinlTB829fHmjPogCpj+8H9q+Ma/VMHWqV6EatSNm1saIKKKK7ACiigDJwKAPd/wBjD4BP+0F8b9K0i6hZ/DunEahq74+UwIRiPPrI21PXBY/w1+4sECW0SRRIEjRQqoowAB0AFfNH7AH7P3/Cj/gja3Oo23k+KPEYTUdQ3rh4kI/cwn/dU5I7M7jtX07jivy3OMZ9bxDUX7sdF/mQ3cK/Jb/gqZ8Y/wDhM/jDp/giyn36b4Wt8zhTw13MFZ/rtQRj2JcetfqB8TfHdh8L/h94g8V6k2LLSLKW7dc4LlVJVB7scKPciv5/fF3ii/8AG3inV/EGqSmfUdUu5by4k/vSSMWb8MnpXo8PYbnrSry2jovV/wDA/MImRRRRX6CWFFFFAG/4A8Gah8RPG2heGNLTfqGrXkVnCMZAZ2C7j7DOSewBr+gPwH4O0/4f+DNF8M6Wnl6dpNnFZwDuVRQoJ9ScZJ7kmvzI/wCCU/wc/wCEm+Jms/EC+g3WPh6D7NZMw4N3MCCR/uxbs/8AXVa/VcV+d8QYn2ldUY7R39X/AMAiQtFFFfLEiD0r5o/4KBfGT/hUf7OetJbT+VrPiH/iT2e04YCQHznHcYiDjPZmWvpcV+QP/BTr4x/8LA+OyeFrOfzNJ8JQfZSFOVa7kw0x/ACNPYxmvXynDfWsVFPZav5DW54X8Jf2mfiT8EZ0PhLxVe2VmG3NpszefaP65hfKgn1AB96+5Pg5/wAFZNKvxBY/Evw1JpkxwratoeZYSfVoWO9R/us59q/Muiv0LE5bhsVrOGvdaP8Ar1Ltc/oN+HHxi8FfF3TPt/g/xNp+vQABnS1mHmxZ/wCekZw6H2YCu1PNfzmaHr+p+GdTg1HSNRutL1CBt0V1ZTNDLGfVWUgj8K+zv2bP+Cifxct/FWheEdWtrb4gpqN3DYwLd/uLwM7BVxMgIPJyS6sfevksXkFSknOjK67PR/5EuJ+steDftQfF/wCJXw30Mw/Dj4bah4u1WeMn+0UVZba1/wC2SN5sje2FHTk9K94H3c9KUfSvlqco05qUoppdGSfgJ8atT+J/inxTPrPxMg1/+1pDtzrNrJAIxn7iIygIo/uqAPavOMYr+ju4tYbuJopokmjcYZJFDAj0INeb+Kv2Y/hR42DnWPh54euJX+9OlhHFMf8AtogDfrX2VDiGEEoypWS7P9NC+Y/AzrX1b+zH/wAE+fG3xzNprWurL4Q8HSYcXlzH/pN2n/TCI9iP42wvORu6V+iXhD9hH4KeCPGMPiLTPBsTXcB3QwXlxLdW8T5yHEcrMNw7ZzjqMHFfQKgKMDgVOM4hc48uGVvN/ogcux893/7DXwsf4Laj8OtP0KKwt7pA41baJL0XKg7J2kPLEEn5eFwzKAATX46/F34Ua/8ABT4gar4R8R23kahYyYEig+XPGfuSxnurDkfkcEED+hAcV80ftt/soW37SHgE3WmQxQeONHRpNMuThftC9WtnP91v4SfutzwC2eDKs1nQquNaV4y6vo+/+Ykz8VK+hv2Mf2p779mv4iK148tz4N1Zlh1ayXLbB0W4jH99Mnj+JcjrgjwbV9Fv9A1G4sNSsp7C9t3MctvcRlHRgcEEHkHNUq+/rUqWKpunLWLLP6MtG1mx8RaTZ6ppl1FfadeQpcW9zAwZJY2AKspHUEEGtDFfln/wTi/bAPgvVbb4W+L77GgX8uNGvZ24s7hj/qGJ6RuTx6OfRiR+pg5FflWOwc8FWdOW3R90ZtWFooorhEFFFFABRRRQAUUUUAFFFFABRRRQAUUUUAFFFFABRRRQAUUUUAFFFFABRRRQAUUUUAFFFFABRRRQAUUUUAFFFFABRRRQAUUUUAFFFFABRRRQAUUUUAFFFFABRRRQAUUUx3ESMzEKqjJJ7CgBcZoJ4r82PjD/AMFYdRs9a1TS/h/4WsGt7aeSCHV9VnaZZ1ViBIsSbdoIGRlj1GRXyd8Rf2yfjF8UPNj1jxxqMFnJkGy0xxZw7f7pWILuH+8TX0WHyLFVrOdorz3+4qzP2Y+IXx++HXwpjc+K/GWk6PMgybWW5Vrg/SFcufwWvl34j/8ABV74eeHvNh8JaFqviy4XIWebFlbN6EMwZ/zQV+UUkrzOzu7O7HJZjkk02voaHD2Hp61W5fgv8x8p99eCP22/jj+1P8WdD8EeFprDwXZajPi5n0u1Es0FqvzSyNJLu5Cg4KhcnaO9fp/aWotLSKBWd/LQJvkcs7YGMljyT7mviH/gl5+z+fBHw6u/iNqtrs1jxKPKsd64aKxVuo9PMcbvdUQjrX3PmvlM0nRVf2WHilGOmnV9SWfhd+2f8Hj8E/2hPE2iwQeTpN5L/aemgDC/Z5iWCr7I2+P/AIBXh1fqv/wVU+Dn/CUfC7SPH9jBuvvDk/2e8ZRybSYgAn12ybMf9dGNflRX32VYn6zhYye60fqv6uWtgooor1xhXtn7G/xiPwR/aB8Ma7PP5Ok3Mv8AZ2pEnC/ZpiFZm9kbZJ/wCvE6AcGsa1KNenKnLZqwH9IIYMoI5Ffnf/wVS/Z8/tHStO+LGkW2biyCafrQjX70ROIZj/usdhPXDp2WvpD9hz4xf8Lm/Z28OX9zP52saUn9kaiScsZYQArn1LRmNyfVjXs3jHwtpvjjwtqvh/WLcXemanbSWlzCf4kdSpx6Hng9jg1+VUKtTLcXd7xdn5ojZn87FFd38cfhPqXwR+KXiDwbqgZpdOuCsM5XAuIG+aKUf7yFT7HI7VwlfrFOcasFOLumWFFFFWAV9+fsZft+6B8GfgrqXhjxy99eT6NLu0SG0i8yS4ikJLQ7iQqhHycsRw+BnbivgOiuLF4Oljafs6q03Bq59SftA/8ABQr4kfGj7TpulXB8F+GZMr9h0yU+fMvpLPwzccELtUjqDXy4SWOScn1NJRWmHw1HDR5KUbIAoor0n4N/s7+Pfjzq32LwfoM9/CjBZ9QkHl2lv/vyn5Qcc7Rlj2BrWdSnSi5zdku4Hm1fsl/wTg+LOs/Ej9n+207W7O9W48PSDT7fUZ4WEV3bAfutjkYZkAKEDOAqE/erlv2ff+CY/gr4eC21Xx7MnjbXlw4s2Urp0Lemw8y/V/lP9yvs+xsbfTbOG1tYY7W2hQJHDCgVEUDAAA4AHpXwOcZnQxcfZUlez3/yIbuW6KKK+UJCiiigAooooA+fP2z/ANm23/aO+ElzY2sSDxVpQa80e4bAJkx80JPZZAAPQMEP8NfiNfWVxpl7PaXcMltdQSNFLDKpV0dThlIPIIIIxX9HfWvy8/4Kd/swf8I1rq/Fnw9abNL1ORYdchiXiG5PCT4HQSdGP98A8l6+uyHH+yl9WqPR7evb5lxfQ+AKKKuaPo1/4g1O207S7K41HULlxFBa2sZkllc9FVQCSfYV9+5curKKdfbf/BL0/EfTPivcz6Do9zeeA76P7PrlxKfLtoioJjdWPDSqTjauTtds46ju/wBmD/gmBLci08R/F1jBDxJF4YtZfnYdR9olU/L/ALiHPqw5Ffoz4e8OaX4T0a00nRtPttL021QRwWlpEI4o19FUcCvi81zihOnLD0lzX0b6L07sls1KKKK+GICiiigAooooAKKKKACiiigAooooAKKKKAG4qK4uI7SB5ppFijRSzu5wqgdST2Fc78Q/iP4c+FXha68ReKtWg0fSLUZeeduWPZEUcux7KoJPpX5K/tb/ALeviT4+zXXh7w55/hzwJuKm2DbbnUB2adgeF7+WDj1LYGPTwOXVcdK0NI9X/XUaVz3j9sT/AIKQpafbvB3wkvFkm+aG88UR8qnYra+p7eb0/u54YfBXw6+Gvi/46eOItE8OWFzrut3rmWWRmJCAn5pZZDwq5OSzHqe5IFd9+zN+yT4x/aW14JpkJ0vw1byBb7XrmMmGLuUjHHmSY/hB4yNxUHNfsL8Df2f/AAf+z34Tj0PwnYCEsA13fzYa5vHA+/I+Oe+FGFGTgCvqauJwuTU/Y4dXn/W/+RV0jzT9kz9ifwx+zfpsWp3Yi17xxNHi41d0+S3yOY7cH7q9i33m5zgHaPpfPOKWiviK1apiJupVd2yAooorIAooooAKKKKACiiigAooooAKKKKACiiigAopK+Tv20/23dN/Z60mXw54dkg1L4gXcXyQnDx6ajDiWYd2xyqd+p4xu3oUKmIqKnSV2wLn7aH7aOlfs46E+jaK8Gp+Pr6LNtZk7kskPSeYf+gp1b6V+O3ifxPqvjPX7/W9cv59T1a+lM1zd3Dbnkc9ST/ToBgDimeI/Eep+LtcvtZ1m+n1LVL2Vpri7uXLySuepJNZ1fp+XZdTwFPvJ7v+uholYKKKK9cYUUV9s/sJ/sMTfFy7tPHfjm0eDwVA++zsJAVbVXU9T6Qgjk/xHgcZNceKxVPB03UqPT8/JBsX/wBgv9hh/iXc2XxC8f2LJ4ThYSabpc64OpsDxI4P/LEHt/Gf9nO79VIYY7eJI40VI0AVVUYAA6ACmWtpDY20VvbxJBBEoRIo1CqigYAAHAAHarJOK/LcbjamNq889ui7GbdxaKKK4BBRRRQAUUUUAFFFFABRRRQAUUUUAFFFFABRRRQAUUUUAFFFFABRRRQAUUUUAFFFFABRRRQAUUUUAFFFFABRRRQAUUUUAFFFFABRRRQAUUUUAFFFFABRRRQAUUUUAFFFFABRRRQAUUUUAFFFFABRRRQAUUUUAFFFFABRRRQAUUUUAFFFFABRRRQAUUUUAFFFFABRRRQAUUUUAFFFFABRRRQAUUUUAFFFFAHH/FP4WeHfjJ4J1Dwr4osV1DS7xcY6SROPuyRt/C6nkH8DkEg/iv8AtRfsueJf2ZvGjafqKtf+H7tmbS9ZjTEdwg/hb+7IoxuX8RkEGv3W/nXI/FD4YeHfjF4M1Dwt4p09NQ0m8XBB4eJx92SNuquvUEfqCRXs5bmU8DOz1g91+qGnY/nsor3D9qb9lbxJ+zN4xNneq+o+Grx2OmayiYSZeux/7sgHVe/UZFeH1+nUa0MRBVKbumaBRRRWwHd/Bn40eKfgR42tPE/hW+NreRfJNA+TDdRZBaKVc/Mpx9QcEEEA1+0P7NP7Tnhf9pfwcuq6NKLPWLZVXU9GmcGa0kPf/ajPO1wOehwQQPwjrrPhd8UfEnwd8Z2PijwrqMmnaraNwy8pKh+9HIvRkbHIP6EA14WZZXDGx5o6TWz/AEf9aCauf0LUteAfso/tb+Gv2mvDH7gppfiyzjB1HRXfLL282Inl4ye/VScHsT79X5pVpTozcKis0Zi0UUVkAUUUUAFFFFABRRRQAUUUUAFFFFABRRRQAmea84+NfwI8I/H/AMJyaD4u0xbmMZa2vI8Lc2khH34nxweBkcg4wQRXo5GaBVQnKnJTg7NAfh3+1D+xz4x/Zp1hprqNta8IzybbTXraMhOeiTLz5b+xOD/CTg43/wBlD9ujxX+zrdQaPqJl8SeBmf8AeaXK/wC9tATy9ux+767D8p5+6Tur9lNc0LT/ABNpN3perWNvqWm3cZintLqMSRyoeqsp4Ir8yf2uf+CbV/4SN74s+FFvPquijMtz4dBMlzajqTAesqf7PLjtu7faYTM6GPh9WxqV316P/Jlp30Z+iXwp+LvhX40+FbfxF4R1aLVNOl4cKcSwPjmOVDyjD0P1GQQa7XP5V/P18IfjT4y+Ani9Nd8J6nLpt6hCXFs4JguUB5jmjPDDr7jqCDzX63/sr/tu+EP2jrKLTJ3j8PeNkT99o9xJ8twQOXt3P3x32/eXnggbj5OY5RUwl6lP3ofivX/MTVj6Xooor58kKKKKACiiigAooooAKKKKACiiigArmvHHw+8OfErQp9E8U6Laa5pc33re8iDgH+8p6qw7MMEdjXS0mCKFJxd4uzA/Nj9oL/glXJH9p1j4Tal5i8ufD2qy4b/dhnPX2WT8Xr4B8ZeBfEPw716fRfE2jXmh6pAfntb2Extjswz1U9iMg9jX9Eua4r4n/Bzwb8ZdBbSPGGg2mt2mD5bTJiWEn+KOQYZD7qRX1GCz+tRtCuuZd+v/AASkz+fKivvb9oP/AIJa6/4ZFzrHwvv28R6aMudFvmVL2MeiPwkv0O1ugAY18Ma7oGp+GNVudM1jT7nS9Stn2TWl5C0UsbejKwBB+tfb4bG0MXG9KV/z+4u9yra2s19cw29vE808ziOOONSzOxOAAB1JNfud+yF8B4f2e/gpo+gSxKNduh9v1eVeS1y4GVz3CAKg9due5r8+P+CZ37Pv/Cyviu3jjVbbzPD/AIVZZYd6/LNfHmIe/lj94fQiP1r9dcc18hxBjeeaw0HotX69iZPoOooor48gSvF/2tvjvB+z58FNZ8RrIn9tTD7FpMLYO+6cHacdwgDOR3CEd69nNfjZ/wAFFf2gv+FxfGibQtNufN8NeFS9jb7Gyk1zn9/L7/MoQH0TI+9XrZVg/rmJUX8K1f8Al8xpXPle9vJ9RvJ7q6le4uZ3aWWWRizOxOSxJ6kk9ahoor9XWhoFFFFABX0x+wJ+z7/wvP422lxqNt53hjw5s1HUd65SVwf3MB/32GSO6o4r5piieeVI40Z5HIVVUZJJ6ACv3F/Yu+ASfs/fBDStKuoFj8R6kBqOrvj5hO6jEWfSNdqemQxHWvAznGfVcO4xfvS0X6sTZ72BtGBS0VHI6xIzsQqqMknoBX5iZnwP/wAFXvjH/YPgPQPhzY3GLvW5f7Qv0U8i2ib92pHo0vI/641+XFew/ta/GBvjh8e/FHiSKYy6WJ/sem88C1i+SMj03YLkermvHq/WMrw31XCwg9936v8AqxotEFFFFeqMKUAsQByTSV77+w98Hf8Ahc/7RPhzT7mDztH0t/7X1EEZUxQkFUPs8hjQ+zGsK9WNCnKrLZK4H6rfsbfB0fBH9n3wxoc8Hk6vdRf2lqQIw32mYBire6Lsj/4BXt2M0qjAFFfjlWpKtUlUlu3cyFoooqAOI+M/xIs/hD8LvE3jC+2mHSrJ50jY482XpFH/AMCcqv8AwKvwB17W7zxLrmoavqM7XOoX9xJdXEz9ZJHYszH6kk1+kn/BWX4x/YdE8NfDWxnxLev/AGtqSqefKUlIEPsz+Y2PWNa/M2v0PIMN7Kg6z3n+SLiFFFFfVFBX23/wSy+Dh8YfF/UfHF5Bv07wvb7bdmHDXcwKrj12xiQ+xKGviQDJr9w/2HPg9/wpn9njw7p9xB5Or6mn9raiCMMJZgCqH3SMRofdTXz+eYn6vhnFby0+XX+vMT2PoCiiivzIzEr5J/bl/bQuP2a4ND0fwvFY6j4uv2+0ywXytJFb2gJGXVWU5dhheeiufSvoz4nfEXR/hP4D1vxZr0/k6bpVu08mD8znosa+rMxVQPVhX4M/GD4pax8Z/iPrnjDXJN19qc5kEQOVgjHEcS/7KqAo+mTya+hyXL1i6rnVV4R/F9ikrn3j4G/4K8qfLi8Y+AGX+/d6JeZ/KGQf+1K+hPA3/BRb4H+NfLjk8TTeHbp+kGt2jw4+si7ox+L1+LFFfU1chwdT4U4+j/zuVZH9Efhfx54a8b2n2rw94g0vXbfGfN028juF/NCa38elfzjafqd5pN1HdWN1NZ3MZyk1vIUdT6gjkV7R4H/bY+NfgDy1sPH+p3kCceRqxW+Uj0/fBiB9CK8arw3Na0qifqrf5k8p+3eveFNF8U232fWdHsNWg/55X1sky/kwIryHxV+xH8D/ABjua9+HelW7t/FpgexwfXELIP0r4n8Df8FbvGemmOPxZ4N0jXIxwZdOmks5CPU7vMUn6AV9CeBv+Cpfwh8S+XHrkWteFZ+jvd2nnwg+zQlmI+qCvLll+Y4TWKfyf+WorMoeKf8AglL8KtVZpdF1jxD4fm6qqXEc8S/g6bv/AB+vqb4W+E9c8E+CNN0LX/EZ8V3tinkLqslt5Es0Q4TzBvbc4HBbPzYyRkmpPh38UvCnxa0NtZ8Ia7aa9pySeS81q+dkmAdrA4KnDA4IB5FdZ6152IxOIq/u68m7d91+oXHUUUVxiCiiigAooooAKKKKACiiigAooooAKKKKACiiigAooooAKKKKACiiigAooooAKKKKACiiigAooooAKKKKACiiigAooooAKKKKACiiigAooqlqWq2ejWct5qF3BY2kQ3STXMgjRB6licCha7AXOlGa+dPiN+378FPhyJIpPFkfiC9TP+iaBGbst9JBiL83FfLPxH/4K46jP5sHgXwTBaLyEvddnMrEevkx7QD/AMDNenQyzF4j4YNLu9PzHZn6YZxSKwcZUhh6g1+FnxF/bP8AjH8T/Nj1bxvqFrZycGy0phZRbf7pEW0sP94mvu//AIJSfEt/E3wk8SeFbu4aa80LUvtEe9snyLgFh16/vElJP+0K68XktXCYd1pyTtbRf5jasfc9FFFeCSIDmvm39vr4z/8ACnf2eNaa0n8nW9f/AOJPY7Thl8xT5rjuNsYfB7MV9a+kc8cV+PP/AAUw+M//AAsj47t4asp/M0fwjGbEBTlWu2w1w31BCRn3iPrXr5ThfrWJinstX8v+CNK58idaKKK/VjQK9U/Zk+Cl38fvjLoPhKFXWxlk+0ajcJ/yxtEIMjZ7EjCj/ada8rr9df8Agmd+z/8A8K0+EreNNVttmv8AisLNGHX5obEf6pfbfkyH1Bj9K8nNMZ9Twzkviei9f+AJux9gaRpVpoWl2em2NulrY2kKW8EEYwscaqFVQOwAAFXqKK/KG76szOd8eeDrD4g+DNb8M6nH5mn6tZy2cwxyFdSuR7jOQexAr+fzx74M1D4eeNtc8Maqnl6hpN5LZzDHBZGK7h7HGQe4Ir+iQ8V+U3/BVb4Of8Iz8TtH+IFjBtsfEUH2a8ZRwLuEAAn/AHotmP8Armxr6rh7E+zrOhLaW3qv+AVE+FqKKK/QywooooA+2v8Agll8Y/8AhDvjDqHgi9n2ad4ot824Y8Ldwgsv03IZB7kIPSv1or+dTwh4ov8AwR4q0jxBpcpg1HS7uK8t5PSSNgy59sjpX9Afwy8d2HxP8AeH/FemNmy1eyiu0XOShZQWQ+6nKn3Br8+4hw3JWjXjtLR+q/4BEj46/wCCov7Pf/CZeArT4laRbF9X8Or5GohF+aWxZuGPr5bnP+67k9K/Kqv6NNY0mz1/Sr3S9Qt0u7G8he3uIJRlZI3UqykehBIr8H/2mvglefAD4x674SnDtYxyfaNNuH/5b2jkmNs9yOVP+0jV6HD+M9pB4ab1jqvT/gDi+h5XRRRX2JQUUUUAFdl8Mfg/4y+MmvLo/g/QLvW7zjzDAmIoQf4pJDhUHuxFcnZTR215BNLAl1FHIrPBISFkAOSpKkEA9OCD71+9n7N9/wCCtc+DXhrVvAGk2Wi+Hb61WZLKzjVRFJ92RHI+86urKzHJJXOTXh5rmEsBBOMbt/chN2PlL9n7/glnoPhs22rfFG+XxFqAw40Wwdks4z6SScPJ9BtHb5hX3XoXh7TPC2lW+maNp9rpWm267IbSzhWKKNfRVUACtLtR2r85xOMr4uXNVlf8vuIvcWiik4ArkEIaa7rEhZ2CKBkknAAr5w/aB/bx+GvwHFzp5vv+Eo8TR5X+x9KkDeW/pNLysfuOWH92vzQ+P/7b3xK+P73Fle6l/YHhqQkDQ9JZo4nX0lf70vbIY7c8hRXtYPJ8Ti7Styx7v9ENK5+hX7QP/BRn4d/CAXOl+HpB438Splfs+nygWkLf9NJ+Qcf3UDHjB211H7FX7U5/ac8AX93qcVrY+KtKumivrO0BWPynJaGRAxJClQV5J5jY9xX4mV7f+x78epf2fPjbpGuzSuug3h+wavGOQbZyMvjuUYK47/KR3NfSYjIqVPCyVPWa1v38irH7qUVXtrmK9t4p4JFmhkUOkiNlWUjIII6g1Yr4EgKwvGfhHSvHvhbVPDut2i32k6nbvbXNu44ZGGDg9iOoI5BAI6Vu0UJuLutwPx3g/wCCa/xK1P40az4TtYRZ+FrG4BXxReriCW3b5kKKOZJNvBReAwIJAwT+jP7O/wCyR4C/Zx0xP7DsPt2vyJtutdvQGuZPUL2jT/ZX2yWIzXtppcV6uKzTE4qKhN2Xl19Rt3FoooryhBRRRQAUUUUAFFFFABRRRQAUUUUAFFFRySLCjO7BUUZLMcACgB5NeEftMftdeDP2atFP9pzDVfE08Zaz0G1kHnSejyHny48/xHk87Q2DXz7+1r/wUn0/wb9s8K/CuaDV9cGY7jxBgSWtqehEI6SuP733B/t84/N+xsPF3xo8diG3j1HxX4q1eck8tPPO56sxPYDkk8ADnAFfUZfk0qq9vivdh26v/JFJHTfHj9onxn+0T4qbV/FWoF4YyRZ6Xb5W1s1P8MaZ69MscscDJ4GPpD9kL/gnTq3xPNl4s+I0NxoXhM4lt9LOY7vUF6gnvFEfX7zDpgENX0P+yL/wTs0X4VCx8VfEKODxB4vGJYNP4ks9ObqD6SyD+8flB+6CQGr7bxgdK6MdnEKUfq+BVktL/wCX+YN9jI8MeF9K8F6FZaNolhb6XpVnGIre0tYwkcajsAPzJ7kkmtmiivkG23dkhRRRSAKKKKACiiigAooooAKKKKACiiigAooooAb1petGa+Fv23v2/Lf4YpfeBfh5dx3fi4gw32qxkPFpnYonZpv0TvluB04XDVcXUVOktfy9R2Oh/bZ/bqsPgZaXXhHwdPDqPj6ZNssvDxaUpHDOOjS4OVQ9OC3GA35JazrV/wCItWu9T1S8m1DUbuVpri6uHLySuxyzMx5JJqC9vbjUrye7u55Lq6ndpZZ5nLvI5OSzE8kkkkk1DX6jgMBSwFO0dW933/4BaVgooor0xhRRX21+wx+wlcfFu5s/HXjy0ktvBcTCSy0+QFH1Vgep7iH1PVug4ya48ViqeDpurUen5+SDYh/YY/YXufjFe2njfxvaSWvgeB99rZyAq+rOD+YhBHLfxdB3I/WSxsoNMs4LS1gjtrWFFiihiUIkaAYCqBwAAAABRY2cGm2kFrawR29rCixxQxIFSNAMBVA4AAAAAq3X5djcdUx1Tnnolsuxm3cKKKK88QUUUUAFFFFABRRRQAUUUUAFFFFABRRRQAUUUUAFFFFABRRRQAUUUUAFFFFABRRRQAUUUUAFFFFABRRRQAUUUUAFFFFABRRRQAUUUUAFFFFABRRRQAUUUUAFFFFABRRRQAUUUUAFFFFABRRRQAUUUUAFFFFABRRRQAUUUUAFFFFABRRRQAUUUUAFFFFABRRRQAUUUUAFFFFABRRRQAUUUUAFFFFABRRRQAUUUUAFFFFAHKfEn4b+H/ix4O1Dwx4n06PU9JvU2vE4+ZG/hdG6qynkMORX4x/tZfskeIP2ZfFWHEuqeEL2Q/2brITg9/KlxwsgH4MBkdwv7jGud8d+BdC+JfhbUPDniTTYtV0a9Ty5raYcN6EHqrA4IYYIIBBr2MuzKpgZ94PdfqvMadj+d+ivo/8Aa+/Y3139mnxCb2087V/A17KRY6rty0JPIgnxwHA6NwHAyMHKj5wr9OoV6eJpqpSd0zQKKKK3A3PBXjbXPh14o0/xF4c1KfSdYsZBLBdQNhlPcEdCpGQVOQQSCCDX7Dfsd/tsaF+0do8ej6qYdF8e2sWbjT92I7wAcy2+eo7lOq+45r8XavaJreoeGtXtNU0q8n07UrSVZre6tpCkkTqchlYcgivIzDLaWOhrpJbP+ugmrn9Ggo5r4v8A2K/29rD4029n4P8AG88Gl+O0URwXJxHBquB1XssvqnQ9V/uj7Q/lX5jicNUwtR0qqszMWiiiucAooooAKKKKACiiigAooooAKKKKACiiigApOtLRQB8kftY/sA+GfjxHdeIPDXkeGfHJBdrhUxa37ek6qOGP/PRRn1DcY/KPx78O/GHwQ8avpHiLT7zw7r1jIJYnyVJwfllikU4YZHDKe3XIr+hGvPPjP8CfB3x78LyaF4v0pL2Hk293HhLm0cj78UmMqenHIOOQRxX0WXZxUw1qVb3ofiv67FJ2Phb9k7/gplLZ/Y/C3xdmaeDiK38UIuXTsBcqPvD/AKaKM/3geWr9H9K1ay13TbbUNNu4b+xuYxLDc20gkjlQjIZWHBB9RX4uftRfsP8AjP8AZzu59ThSTxH4LZ/3WsW0ZzACeFuEGfLPQbvunjkE7Rk/s0ftkeOP2bNSSCwnOs+FZJN1zoF5IfKOTy0TcmJ/ccH+INgV6mKyqhjYfWMC1r06P/J+Q2r7H7j80teSfAL9pfwP+0XoH2/wvqKi/iUNeaRdEJd2p/2kzyuejrlT65yB613r4ydOdKThUVmiBaKKKgAooooAKKKKACiiigAooooAKKKKAGj9K8y+M37OfgH496V9j8YaBBezopWDUYh5V3b/AO5KOcZ52nKnuDXpwz9KKqE505KUHZrsB538DPgpoPwB+Hdl4P8ADvmyWdu8kslxcBfOuJHbJdyAATjC9Oigdq9EzzQc0AYpSlKcnKTu2AtFFNZggJJwByaQHzx+3D+0B/woL4IajdWVx5XibWd2naSFPzo7L88w/wCua5IP94oD1r8RmYuxZiSxOST3r6J/bq/aBPx6+N9/LYXPneGND3abpYVspIqt+8mH/XRxkH+6qelfOtfqGT4P6phk5L3pav8ARfI0SCiiivdGFFFWdM0261nUbWwsoHury6lWCCCJctI7EBVA7kkgUfDqB9Z/8E2/2fT8V/jEPFWp23meHfCbJdHePlmvCcwJ77SDIf8AcUH71fsN05ryL9lr4IWv7PvwY0PwqiodT2fatTnT/ltduAZDnuFwEB/uoteu1+T5pjPrmIc18K0XoZt3CvnL9vX4x/8ACnv2dNeltpvJ1nXB/Y9iVOGDSqfMcdxtjEhB7Nt9a+jRX5G/8FR/i83jX43Wvg+0m36b4VthG6qchruYK8h/BfKX2IanlWG+tYqMXstX8gW58X9aKKK/VzQKKKKACv1l/wCCWPwc/wCEN+EGo+N72DZqPii4225YcrZwkquPTdIZD7gIa/L/AOGngS/+J3j/AMP+FNMXN7q97FaI2MhNzAFz7KMsfYGv6AvB/haw8DeFtI8PaXF5Gm6XaRWdvH/djjUKufU4HJr5HiHE8lKNCO8tX6L/AIJMjcooor4AgSoLq6is7aW4mkWKGJC7yOcKqgZJJ7DFTZzXy/8A8FEfjH/wqn9nXVbK0n8rWPEzf2RbBT8yxuCZ3+nlhlz2Mi1th6UsRVjSju3YD8rf2lfi1L8bfjb4q8WF2azu7ox2KtxstY/khGOx2KCfcmvMKKK/Y6VONGmqcdloahRRRWgHt37GvwcPxt/aD8M6HPB52kWsv9pakCMr9mhIYq3s7bI/+B1+6agBQPSvhP8A4JU/BweGfhjrHxAvoNt94in+zWbMORaQkgkf70u/P/XJTX3aORX5lneJ9vinBbR0+fX/ACM2BOKKK8B/bO/aKi/Z0+D97qVtKn/CTapustHhOCfOI+aYj+7GDu9M7QfvV4dKlOtUjTgtWI+Jf+CnX7S3/Cb+M4vhjoN1u0TQJfM1R4m+W4vcY8s+oiBI/wB9mz90V8K1Ld3c1/dzXNzK89xM5kklkYszsTkkk9ST3qKv13B4aGEoxox6fi+5qtAooorsAKKKKACiiigD9SP+CROoeb8NPHVjn/U6tFNj/fhA/wDadffdfm9/wR91D5PijZMeh06ZR/4Ehv8A2Wv0gr8pziPLjqny/JGb3FoooryBDa848Y/tGfDX4e+Jn8PeJfGelaHrCRrK1rfTeUQrfdOTxz9a9Hr8U/8Agovq39p/tc+MkB3JaJZ26n6WsRP/AI8xr1crwUcfWdOTskr6fIaVz9b9K+Pnwz13H9n/ABC8MXpPRYNYt2P5B811+n67purR77K/tbtP71vMrj8wa/nMBIqSK5mgkV4pXjdeQyMQRX0cuG4/ZqP7v+CVyn9HgYHoQad1HrX88+lfFjxvoW3+zfGGvaft6fZdSmjx/wB8sK9n+An7cPxH+GnxH0TUvEfi7XPE/hlZRFqGnaleyXO+BuGZd5JDrncvIyVweCa4qvDtanFyhNO3TYXKftlRWdoWt2PiTRrHVtMuY73T76BLm2uYjlJY3UMrA+hBBrRr5Rpp2ZIUUUUAITigUY5rz/4y/HDwn8BPDNrr/jK9lsNMuLxLFJYYGmPmsjuBtUE4xG3PtTjGU5KMVdsD0DJ9KWvnjSf2/vgLrG0ReP7eFj/DdWV1Dj8XiA/Wuy0n9qb4Pazj7L8TPC+49Fm1WGJj+DsDW8sLXh8UGvkwPVaT8K53SfiL4W10L/ZviTSNQ3dPst9FJn/vljXQLKj/AHWBz6GsHFx3QD6KKKQBRRRQAUUUUAFFFFABRRRQAUUUUAFFFFABRRRQAUUUUAFFFFABRRRQB+c37ff7Xnxd+DHxXm8IeHL6y0HRLixhu7O+gs1kupUcFX3PJuUESJIBtUEDHfmvz78a/E3xb8R7z7V4p8S6pr8+cq2oXbzBP90MSFHsMV+i/wDwVu+HP2/wZ4O8cQR5k067k0y5ZRyY5V3xk+ytGw+slfmFX6Zk0KM8JCpGKUtm7a3Rotgooor6EYV9a/8ABMr4jf8ACF/tK2ukTS7LLxJZTaewY/KJVHmxn65jKj/fr5Kre8BeLbrwD440DxLZEi70i/gvogDjLRuGAPscY/GuPF0frGHnT7pgz+iWis7QdatfEeiafqtjIJrK+t47qCQfxRuoZT+IIrRr8eaadmZHnX7QHxVtfgp8H/E/jG52mTTrRjbROeJbhvkhT6F2XPoMntX4Gapqd1rWp3eoXsz3N5dyvPPNIctI7EszE+pJJr9CP+Csfxo+1an4d+GOnz5jtR/a2qKh/wCWjArAh+i72I/20Pavzsr9HyHC+xw/tZbz/Lp/mWkFFFFfTFHtH7IvwJm/aC+Nui+HZI3OiW7fbtWlXICWsZG5c9i5KoPQvntX7o2lpDYW0VtbxJDBCojjijUKqKBgAAdABXyp/wAE5v2f/wDhUHwVi17Urby/EfioJfTb1w8Ntg+RF7fKxc+8mD92vrPoK/L85xn1rENRfux0X6shsdRRRXhEjccV4f8AtmfB0fG39nzxNokEHn6taRf2lpoAy32iEFgq+7rvj/4HXuVNK5zV0qkqNSNSO6dwP5viCCQeoor3z9uD4O/8KW/aJ8R6dbweTo+pv/a2nADCiGYklB7JIJEHsorwOv2ShVjXpxqx2auahRRRWwBX6kf8EofjH/b3gPXvhzfT7rvQ5f7QsFY8m1lb94oHosvJ/wCuwr8t69h/ZJ+MDfA/49+FvEksxi0sz/YtS54NrL8jk+u3IcD1QV5WaYb61hZwW+69V/VhPVH7w96+N/8AgpZ+z7/wtD4SDxjpVt5viDwmr3DBF+aeyPMy++zAkHoFfHLV9io6yorKQysMgjoRTLm2ju4JIZkWWKRSjxuMqwIwQQeor8vw9eWFrRqw3Rmfzh0V7h+2N8BZf2ffjbq+iQQsvh++P9oaRIeQbdyf3efVGDJ6/KD3rw+v1+jWjXpRqQ2epqFFFFbAFff3/BLH9oL/AIR/xTqHws1i522Grlr3STI3Ed0q/vIh/vou4e8Z7tXwDWj4c8Q6h4S8QabrelXL2ep6dcR3VtcRn5o5EYMrD6ECuHG4aOLoSpS67evQHqf0Y80mK+ZtH/b0+F9t8EtA8deIddgs7/ULXMmh2v768+0L8ssaxA5C7wcM21SCpyM18P8A7QP/AAUv8efE77TpXgtW8C+Hnynm28m7UJl/2pR/q/pHgjpuNfm+GynE4ibio2S0be3/AATOx+hPx5/bB+G/7PcEsOu6uL/XguY9D0zE10T23jOIx7uRx0zX5pftA/8ABQn4j/Gn7Tpul3B8F+GZMr9h0uU+fMvpLPwzccELtUjqDXy/c3Mt5PJPPK800jF3kkYszMTkkk9Sajr7fB5LQwtpTXNLu/0RaVhSSxyTk0lFFe+MKK3PBvgbxB8Q9eg0Xw1o95rmqTn5LWyhMj47k46KO5OAO5r7+/Z8/wCCVcsxttY+LOpeUvDjw9pUuWP+zNOOB7rHn2cV5+Kx9DBxvUl8uv3A3Y9g/wCCaHx7k+J/wek8JapK0ut+Etlskj5Jmsmz5Jz6ptaPHYKnrX2QTiub8DfD3w38NdAh0Twtolpoelw/dt7OIICf7zHqzHuxJJ7muk6fSvyrFVYVq0qlONk3sZC0UUVzgFFFFABRRRQAUUUUAFFFFABRRRQAUUUUAIc0tIa+V/2pv29fCHwAiutE0lovFHjYAr/Z0En7izb1uHHQj/nmPmPfaCDW1GhUxE1TpRuwPdfid8WfC3wb8LT+IfF2rwaTpsXCmQ5kmfHCRoOXY+gHv0BNfk/+1Z+354q+PbXegeHvP8L+BmJQ2kb4ub5fWd16Kf8Anmvy88lsAjwv4sfGXxn8ePFra34s1WfVr5yUt7dRiG3UniOGMcKOnTk9SSea+uP2UP8AgmrqvjM2fij4qRXGiaEcSwaACY7y7HUeaesKH+7988/c4J+1oYHDZVBVsW7y6f8AAXV+Zdrbnzl+zn+yn43/AGk9dEGg2hstDhkC3uu3akW1uO4H/PR8dEXnkZ2jmv15/Z4/Zd8Ffs3eH/sfh6y+06tMgW+1u6UNdXJ64z/AmeiLx0zk5J9L8MeF9J8GaFZ6NoenW2l6VZp5cFpaRiOONfQAfmT3JzWx16V89mGa1sa+Ve7Dt/mS3cWiiivFEFFFFABRRRQAUUUUAFFFFABRRRQAUUUUAFFFFACZ4pGYAEk4FVr68t9PtJrq6mjtraFDJJNIwVEUDJZieAABnJr8vP23P+Cgs3jn7f4D+Gd7JbeHfmh1HXYSVkvx0aOE9Vi7Fur9OFzu7sFgquNqclNadX0Q0rnb/tu/8FCRpw1DwD8LdRD3fzQan4jtnyIuzRWzDq3UGQdP4efmH5qu7SuzuxZ2OSzHJJpvWiv1DBYKlgqfs6a9X1ZolYKKKK7wCilAzX6BfsM/sAv4nOn/ABC+JmntHo3yz6XoFwuDd91mnU9I+4Q/f6n5eH4sZjKWCpudR/8AB9AbsY/7DH7BU3xGey8f/ESyeDwqpE2naRMCr6keokkHUQ+g6v8A7v3v1OtLWGyt4re3iSGGJQkccahVRQMAADoAO1SRQJBGkcaKkagKFUYAA6ACpq/LsbjauNqc9Tbouxm3cKKKK4BBRRRQAUUUUAFFFFABRRRQAUUUUAFFFFABRRRQAUUUUAFFFFABRRRQAUUUUAFFFFABRRRQAUUUUAFFFFABRRRQAUUUUAFFFFABRRRQAUUUUAFFFFABRRRQAUUUUAFFFFABRRRQAUUUUAFFFFABRRRQAUUUUAFFFFABRRRQAUUUUAFFFFABRRRQAUUUUAFFFFABRRRQAUUUUAFFFFABRRRQAUUUUAFFFFABRRRQAUUUUAFFFFABRRRQBi+LPC2k+NvDt/oWuWEGp6TfRGG4tLhNySKex9+4I5BAI5FfkD+2Z+xBrH7POpzeIfD6T6v4AuZPkuSN0unsx4imx/D2WToehwcZ/ZbmqWraTZa7pl3p+o2sN9Y3UbQz21wgeOVGGGVlPBBBxg16eAzCrgal46xe6/rqNOx/OXRX2n+2x+wRffB2a98aeBLebUPA7sZLmyXMk2lZ657tD6N1Xo394/Flfp+FxVLF01Upu6/L1NNwooorrAfBPJbTJNDI0UsbBkdDhlI6EHsa/S79ij/goemrmw8C/FXUFhv/AJYNP8TTthZuyx3LHo3YSHg/xYPzN+Z1FcGNwNLG0+SovR9UDVz+kFXDAEHIPcUueOK/J/8AYw/4KEX3wxax8F/Ea5m1LwkMQ2erNmSfTR0Ct3khHp95R0yAFH6o6Rq9jr+mWupabeQX9hdRrNBdW8gkjlQjIZWHBBHcV+YY3A1cFPlqLTo+jM2rGhRRRXAIKKKKACiiigAooooAKKKKACiiigAooooAKKKKAKl3ZwahaTW1zDHcW8ymN4ZFDI6kYIIPBBHavz+/as/4JmWmt/bPFHwkji0+/OZZ/DMjhIJT1Jt2PEZ/2G+X0K4wf0L680mB0rrwuLrYOfPSdvLo/Ud7H881lf8Ai74NeOBLbyal4T8U6TNg/et7iBx1VgcHBHUHgg85Br9Iv2WP+CmOk+MPsfhv4qNBoWtHEcXiCMbLO5PQecP+WLH+99zr9zpX0d+0R+yh4G/aQ0Yxa/ZfYtciQraa7ZqFuYPQE9JEz/A3HJxtJzX5LftGfsh+PP2btTdtZs/7T8OySbbbX7FC1vJnor94n/2W687SwGa+yhXwecwVOsuWp+PyfX0K0Z+5ltdRXkEc0EizRSKHSRGDKykZBBHUVNX4n/syfty+OP2eJoNMlkbxL4N3YfR7yU5gGeTbycmM/wCzyp54yc1+sHwO/aM8DftC+HxqXhPVVnuI1ButMuCI7u1J7SR56Z43DKnsTXzGOyutgnd6x7r9exLVj1KiiivJEFFFFABRRRQAUUUUAFFFFABRRRQAUUUUAIetcx8R/Cc/jvwJr3h221W40ObVLSS0Go2qhpIA6lSyg98E+h54IODXUUURbi1JboD8R/2gf2FfiX8BWub+Ww/4SXwxHlv7a0lC6xr6zR/ei9ycr/tGvnSv6QWQMCDgg9jXyp+0F/wTw+HHxn+06lpEA8E+JpMt9t0yIfZ5m9ZYOFPuV2kk5JNfbYLiDaGJXzX6r/ItS7n400V7V8eP2Q/iR+z5cPLr+jte6GGxHrmm5mtG543NjMZPo4Ge2a8Vr7GjWp1489OV15FBX3B/wS//AGff+E5+It18RtXtd+i+Gm8uxEi/LNfsMgj18tTu9meM9q+M/C3hrUfGXiTTNC0i2a71PUrmO1toE6vI7BVH5nrX71fAT4Rad8DPhToHg7TtriwgH2m4VcfaLhvmlkPflicZ6DA7V4OeYz6vQ9lF+9LT5df8hNnotFFFfmxmVr27isbSa4mcRxRI0jueiqBkmv55fiD4tufHnjvxF4kuyftOr6hPfSAnODJIzY/DOK/fn4piVvhn4sEH+uOk3YT/AHvJbFfz0H75+tfbcNwX7yfXRfmXEbRRRX25QUUU4DJAHU0Afev/AASi+Dh13x9rvxGvYN1pocP2CwdhwbqVf3jA+qxcH/rsK/Uv6V4z+yH8Ik+CnwB8K+Hni8rU5LcX+okjDG5m+dwf93IT6IK9m6GvyTM8T9axUprZaL0Rm9RaKKK80QnUV+Ov/BS/4x/8LH+P0vh6zn8zSPCUR09Qpypumw1w31B2xn3ir9Tfjp8TrX4NfCPxP4xuihGl2byQxueJZz8sKf8AApGQfjX4C6tql1rmqXmo30z3N7dzPcTzOctJIzFmY+5JJr67h3Dc1SVeXTRer3/AqJUooor78sK3fAng7UPiF400TwzpUfmahq15FZwDHAZ2C5PoBnJPYA1hV9zf8Eqvg5/wlHxR1fx/ewbrHw5B9ntGYcNdzAjI9dse/PoZFNcWNxCwtCdV9F+PQHofp14A8G6f8PPBeieGNLTy9P0mzis4RjBKooXcfc4yT3JNdEOppaTpX4+25Nye7MipqF/b6XY3F5eTJbWlvG0s00rBUjRRlmJPQAAnNfh1+2J+0RcftGfGG/1iGSRfDdhmy0e3bI2wKf8AWEdmkPzHuAVH8Ir7a/4Ke/tK/wDCIeFIvhZoN3t1fWoxNq8kTcwWefliOOhkI5H9xSCMOK/LOvu8gwPJH61Navb07/MuK6hRRRX2RQV9Rfsafs2f8LS0vxz451q18zw54b0m7+zLIvy3F+bdig9xGCHPuY+xNfPXgXwVqvxG8Y6P4Z0O3N1quqXKWtvEOm5jjJPZQMknsAT2r9wvDfwg0r4Lfs13vgnSFDQ2OiXKTT7cNcTtExklb3ZiTjsMDoBXz+b476rCNKD96X4Lr/kJs/CFuppKcfvn602vfWwwooopgffn/BIjUPJ+I3jyxz/rtLhmx/uS4/8AalfqN3r8k/8Agk5qH2b9ojXbYn5bnw3OAPVluLcj9N1frbX5jnitjZPul+REtwooorwCRCK/CH9sXVv7a/ag+JVxu3bNZmt8/wDXI+X/AOyV+7rHAzX8+Hxn1X+3fjB451LO77Zrl9cZ9d87t/WvruG43rTl5L8/+AVE42iiivvywooooA/Sn/gl5+039qgl+EXiG7/exB7rQJZW5ZOWltvw5kX23jsBX6MjNfzoeGfEmpeDvEOm65o909jqmnXCXNtcRnDRyIQVP5jpX7rfsyfHXTv2hvhLpPiqzMcN8V+z6lZoc/ZrpQN6f7pyGX/ZZe+a/PM9wHsan1imvdlv5P8A4JDR61RRRXypIV8Df8FddY8j4YeB9L3f8fOryXO318uEr/7V/WvvmvzP/wCCv+sebrXw00sN/qbe+uWX/faFQf8AyGa9nJ482Op/P8hrc/Oyiiiv1SxoKHYdCR+NfS3/AAT1l1HUP2rvA1il7crZK91NLCsrBCEtZWGVzg/MFr5or68/4JcaT/aP7UMdxtz9g0a7uM+mdkf/ALUrzcw5Y4So/wC6/wAgex+w9FFFfkhkFFFFABRRRQAUUUUAFFFFABRRRQAUUUUAFFFFABRRRQAUUUUAFFFFAHj37Wvw5/4Wp+zr450BIvNu2097q1QDJM8OJowPcsgX/gRr8HSMHFf0gMoZCDyCMV+BH7SHw6Pwo+OnjbwsIvJt7HUpTapjGLdz5kP/AJDdK+34cr/HQfqvyf6FxPNqKKK+2KCiiigD9q/+CeHxH/4WH+y74aSWXzb3QWk0afnoIiDEPwieIfhX0H4l8Q2PhLw9qet6nMLbTtOtpLu5mbokaKWY/gAa/Nf/AIJH/Ef7D4u8Z+B55cR39rHqlqjHgPE2yQD3KyIfpHXsf/BUj40/8IT8HrPwTYz7NT8VTYnCH5ks4iGf6bn8tfcbxX5jisC5Zk6EdpO/yer+7Ui2p+Y/xf8AiPffF34m+JPF+olhc6vePcCNjnyo84jjB9EQKo9lrjqKK/S4QVOChHZFhRRRVgfqR/wTu/bOHjWxs/hf41vwPEFrH5ej6jO3N7Eo/wBQ5PWVQOD/ABKP7wy3313xX84un6hc6Tf297ZXElpeW0izQzwuVeN1OVZSOQQQCCK/Y79hr9sG2/aH8IjQtenit/H+kxD7Ugwov4hgC4QevQOo6EgjAYAfn+dZX7JvE0V7r3Xbz9CGj6tooor5IkKKKKAPiD/gqf8ABv8A4TD4Q6d44soN+o+F7jbcFRy1nMQrZ9dsgjPsGc1+Tdf0T+MfCth458K6v4e1SLztO1S0ls7hO5SRSrY9Dg8Gv5/fiV4Fv/hl4/8AEHhTU1232kXstpIcYD7WIDj2YYYexFfoHD2J9pSlh5bx1Xo/+D+ZcTmqKKK+tKCjpRRQB+237BfxjHxh/Z00Ca5n87WdDH9j3+45YtEB5bnud0RjJPc7vSvow1+Rf/BLv4x/8IN8bbnwfez7NL8V2/lRhjhVu4gXiPtuUyL7llr9dDX5RmuG+q4qUVs9V8zN6M+W/wDgoN+z7/wuz4JXOoabbeb4n8MB9Qsgi5eaLH7+Eeu5VDAdS0ajvX4wkYNf0gkA8HpX4o/t6/s+/wDCifjfetp9t5PhfxBu1HTdowkRJ/ewD/cY8DsrpX0HD+N1eGm/NfqiovofNlFFFfblBRRRQAUUUUAFFTWdnPqF1FbWsElzcSsEjhiQs7sTgAAckn0r7L/Z9/4JleN/iP8AZtW8dSv4I0F8P9lkQNqMy+gjPEX1fkf3DXHiMXQwseatKwXsfHuh6DqXifVbbTNI0+51TUbl9kNpZwtLLI3oqqCSfpX3P+z5/wAEtNf8T/ZtY+KF+3hzTWw40WxZXvZB6SPykX0G5uoIU19//Br9nPwD8A9L+yeD9Bgsp3QLPqMw827uP9+U84zztGFHYCvTelfFYzP6lW8MOuVd+v8AwCHI4j4XfBvwb8GdBXSPB2gWmi2uB5jQrmWYj+KSQ5Zz7sTXbjrRS18pKcpycpO7ZIUUUUgCiiigAooooAKKKKACiiigAooooAKKKKAE5Fc9418c6D8OvDt1r3ibVrXRdItl3S3V3IFUegHdmPZRkk8AGvBv2m/27fA/7PkFxpdtKnifxmAQukWcg2W7djcSDIT/AHRljxwAc1+UXxu/aG8b/tBeIzqni3VnuI0Y/ZdNgylpaA9o488e7HLHHJNe9gMnrYu05+7Dv1foUlc+nv2pv+CleuePftnhv4Ym48OeHmzFLrLfJfXa9D5eP9Sh9vnPHK8rXyj8J/g14z+PHixdF8JaTPq185D3Fw3ENupPMksh4UdevJ6AE8V9E/st/wDBOrxX8YmtPEHjQXHhHwe+JER02316nX92jD92pH8bj0wrA5H6n/DP4V+Fvg94Yt/D/hHRrfRtMi5KQrl5W7vI5+Z2P95iTXuV8wwuVw9jg0nL+t31fkO6Wx4L+yx+wT4R/Z/S11vWBD4p8bqA39oTR/uLNvS3Q9CP+ejfMe20EivqnHFLSDNfF1q9XETdSrK7IFooorEAooooAKKKKACiiigAooooAKKKKACiiigAooooASsXxZ4q0jwT4evtc13UYNK0myjMtxeXL7UjUep9ewA5JIA5NYPxb+MXhb4I+DLrxJ4t1JLGwh+WOMfNNcSY4jiTqzn07ckkAEj8cf2qP2vvFX7TPiApcM+keEbWQtYaJFJlR2Ekp/jkx36LkgAZJPsZfllXHyvtFbv/AC8xpXO8/bL/AG7dW+PV3c+GPCrz6P4BifDLnZPqZB4eXHRO4j/FsnAX5Hoor9Mw2Gp4WmqdJWSNAooorpAKVVLsFUFmJwAOpqWysrjUryC0tIJLq6ndYooIULvI5OAqqOSSTgAV+pv7EH7AEHw6Fl47+I9nHdeKQBNp+jSgPHp3cSSdmm9B0Try2CvnY7H0sDT5p79F1YN2OR/Ye/4J9fZf7P8AiD8UtPzMNs+l+HLlPud1luVPfuIz06tz8o/RtVCjA4p2OKMV+XYvF1cbU9pVfouiM27i0UUVyCCiiigAooooAKKKKACiiigAooooAKKKKACiiigAooooAKKKKACiiigAooooAKKKKACiiigAooooAKKKKACiiigAooooAKKKKACiiigAooooAKKKKACiiigAooooAKKKKACiiigAooooAKKKKACiiigAooooAKKKKACiiigAooooAKKKKACiiigAooooAKKKKACiiigAooooAKKKKACiiigAooooAKKKKACiiigAooooAKKKKACiiigAooooAKKKKAIJoI7mF4pUWSN1KsrjIYHqCO4r8zv22/8AgnpJohv/AB58LdPaXT/mn1Lw3brlrfu0tso6p3MY5X+HI4X9N8cUm3NduDxtXBVOem/VdGNOx/N8QQcHg0V+p37a3/BPe38ffb/HPw0s4rPxL801/ocYCRagepeLskp7jo/Xhs7vy4v7C50u9ns7y3ltLuB2ilgmQo8bg4Ksp5BBGCDX6fgsdSx1Pmg9eq6o0TuQUUUV6IBX0v8Askfts+JP2b9Ti0q/87XvAs8mbjSmfMlqSeZLcnhT3KH5W9idw+aKK58Rh6eJg6dVXTA/oX+G/wATPDfxb8J2XiTwrqkOq6TdDKyxH5kbujqeUcZ5U4Irq6/BT9nr9pPxf+zj4rGreG7vzbGcqL/SLhiba8QdmHZhzhxyPcEg/sb+zt+014P/AGkfCw1Pw7dfZ9SgVft+j3DD7TaMfUfxIT0ccH2OQPzXMsqqYF80dYd+3qQ1Y9fooorxCQooooAKKKKACiiigAooooAKKKKACiiigAooooAKz9X0ex8Qabc6dqVnBqNhcoYp7W6jEkUqHqrKQQR7GtCihO2qA/OD9qL/AIJgrMbvxH8ISI35lm8L3Mvyn1+zSMeP9xzjrhhwtfAWn6l4u+DfjYT2sup+FPFGlTFT9+3uIHHVWBwee4PBB5yDX9DdeNftBfsqeA/2jdJMXiPThbazEhW11yyAS7g9AWx86Z/gbI5OMHmvqcDncqa9lilzR79fn3KT7nzB+zF/wU80zxALTw98WFj0bUjiOPxFbpi1mPQeeg/1R/2l+TnkIBX3xp2o2urWMF7ZXMN5aToJIriBw8cikZDKw4II7ivxL/aR/Yp8f/s6XM15d2p1/wAKbsRa9p8ZMajPAmTkxN065Uk4DGqP7On7Yvj/APZyvY4dJvf7V8NM+6fQL9y1u2TyYz1ib3Xgn7wbFdmJyiji4e3wMlr06f8AA9B2vsfudj1oBrwb9nf9sT4f/tG2kUOk339k+JVTdNoN+wW4GOpjPSVevK8gdQua95zXx1SlUozcKkbMgWiiiswCiiigAooooAKKKKACiiigAooooAKKKKAK11ZwX1tLb3MKXEEqlJIpFDK6kYIIPBBHavjb9oL/AIJm+BviUbnVvA7p4H158v8AZ4U3afM3vEOYvqnA/uGvtHrRXTQxNbDS56UrMNj8+P2Ef2HPEnwi+K+teK/iDp0ENxo6/ZdGMUyzRzySAh7hSOQAh2jcAcu2QCtfoP2oxS08ViqmLqe1q7jbuFFFFcoiteWkd7azW8yCSGVCjo3RlIwQa/nt+KXgi6+GvxH8S+Fr1GS40nUJrQ7v4grkKw9mGCPYiv6GjX5mf8FTf2dJrXWLX4t6JaF7O5WOy10Rj/VyjCwzn2ZcRk9AVTu1fTZDilQxDpz2l+a2KifnhRRRX6OWFdj8GtOttX+L3gexvdv2O61yyhm3jK7GnQNn2wTXHVNZ3c1hdw3NvI0M8LrJHIhwVYHII9waionKDSA/o7UEKBTq8F/ZH/ae0X9pD4dWd2tzFD4rsIUi1jTSQrpKAAZUXvG55BHTO08iveq/GatKdGbp1FZoyCiisPxd4q0zwP4a1PX9Zu0sNK063e5ubiQ8IijJ+p7ADknAFZpOTsgPz/8A+Cs/xj8q08M/DOxn+aU/2xqSqf4RuSBD9T5jEH+6hr82K7/48fFe9+N3xb8SeM70On9pXRa3gc5MNuvyxR+nyoqg46nJ71wFfrWXYb6phoU+vX1ZqtAooor0wADJwOtfuh+xf8Hf+FJfs9+GdFuIPI1e8i/tPUgRhvtEwDFW90XZH/wCvyn/AGI/g7/wun9ojw3plxB52j6a/wDa2pAjKmGEghW9ncxofZzX7kqMLivhuIsTrDDx9X+hMhcVw3xp+K+k/BP4aa34x1mTFrp0JZIQcNcSniOJfdmIHtyTwDXcV+Rn/BSb9pX/AIWn8Rx4F0S68zwz4YmZZ2jbKXV9yrt7iMZQe+88givnctwbxtdQ+ytX6EpXPlX4i+PtX+KPjfWvFWvXBudV1W4a4mbsufuoo7KqgKB2AArm6KK/WYQUEox2RoFFFep/s0fA6/8A2g/i9o3hK0Ekdk7/AGjUrpB/x7WiEeY/1OQq/wC0y1FWpGjB1JuyWoH2/wD8Etf2cP7M0u5+LWuWuLq8V7PQ0kXlIc4mnHuxBQH0V+zCvvbxpF53g/XIuu+xnX842qx4e0Gw8K6FYaNpdtHZ6bYQJbW1vEMLHGihVUfQAU/XIhPouoR9d9vIv5qa/JcVipYvEurL5eSM3qfznP8Afb602nSf6xvqabX69HZGgUUUUwPrH/gmLqH2L9qrTIc4+16ZeQ/XCb//AGSv2Rr8Sf8AgnrqH9nfteeAmJwsr3cJ991pMB+pFftseBX5zxDG2LT7xX5siW4tFFFfMElTU7xLDT7q5lOI4ImkY+wBJ/lX851/dPfX1xcSnMk0jSMfUk5Nf0C/G3Vv7D+DXjvUs7fsehX1xn0227t/Sv59Cckmvt+G46VZen6lxEooor7YoKKKKACvpT9hP9pZ/wBnz4sxQ6pclPB+vMlpqSsflgbP7u4/4ASc/wCyzdSBXzXRXPiKEMTTlSmtGB/R9FMk8ayRsHRgGVlOQQehFPPNfEn/AATT/aZ/4WX4Db4e69d7/EnhyEfY5JW+a6sRhV+rREhD/slOvNfbma/I8Vh54WtKlPdGWwhHWvya/wCCsur/AGr4/eHbBWylp4eiYj0d7icn9AtfrNnOa/GP/gpZq/8Aaf7WfiK33Z+wWdlbfTMCSf8AtSvZyCPNjL9k/wDIqO58s0UUV+llhX3d/wAEjtJ874weM9T25+z6GLfPp5k8bf8AtKvhGv0h/wCCP2k/8lO1Nl/6B9ujf+BDN/7LXi5zK2BqfL80J7H6RUUUV+WGYUUUUAFFFFABRRRQAUUUUAFFFFABRRRQAUUUUAFFFFABRRRQAUUUUAJ3r8qv+Csvw5/sT4q+GPGUEW231zT2tJ2A6z27Dkn1KSRgf7hr9Vcc18n/APBS74c/8Jz+zPqOpQxeZe+HLuHU02j5jHkxSj6BZCx/3K9bKa/sMZCT2en3/wDBGtz8baKKK/VzQKKKKAPYf2RfiP8A8Kr/AGjPA2vSS+TZ/b1s7ticKIJwYXJ9lD7v+AitT9tT4z/8Lv8A2gvEWr20/n6LYP8A2XphBypgiJG9fZ3Lv9HFeFUVyPCwdf6x9q1vxuMKKKK6xBRRRQAVveBfHOt/DXxZpniXw7fSadrGnTCa3uIz0I6gjoVIyCp4IJB4NYNFTKKmnGS0YH7rfsq/tM6L+0v8PItXtPLs9fswsOraWGybeXH3lzyY3wSp+oPKmvbO9fgB8CPjf4i/Z/8AiHYeK/Ds37yI+XdWbsRFeQEjfE49Djg9iARyK/cP4L/GLw/8dPAGm+LfDVz51ldLtlgYjzbWYAb4ZB2ZSfxBBGQQa/Ms2y14KfND4H+Hl/kQ1Y72iiivBJENfll/wVd+Dn9g+P8AQ/iLZQbbTXYfsN+yjgXUS/IxPq0WAP8Aria/UzqfpXjX7XXwf/4Xf8A/FHhyKETaqkH27TeMsLqL50A/3sNH9HNellmJ+q4qE3s9H6Ma0Z+EdFK6lGKsCGBwQe1JX62aBRRRQBpeGvEN94S8RaXremTG31HTbmO7tpl6pJGwZT+BAr+gH4TfEOx+K/w28OeLtOI+zavZR3IQHPluR88ZPqrBlPupr+eyv08/4JN/GP8AtXwr4j+G99PuuNLk/tTTlY8m3kIWVR7LJtb6zGvlOIMN7Sgqy3j+TJkfoNXz9+2z+z+vx/8Aglqen2cAk8S6VnUdJYD5mlRTuhHtIuVx03bCelfQPWg818DRqSo1I1Ibog/m/kjaKRkdSrqcFSMEGm19bf8ABRz9n7/hUfxlfxJpdt5XhzxUXvI9i4SG7BHnx+2SQ4/3yB92vkmv1/C144mjGtDZmoUUV9E/s/fsL/Er49tbX8On/wDCNeGJMMda1ZGRZE9YY/vS+xGF/wBoVVfEUsNHnqysgPndVLsFUFmPAA719Wfs+/8ABOv4j/GP7NqeuQnwR4Zkw/2rUYj9qmX/AKZQcHn+85UYORur9C/2f/2G/hr8Axb31tp//CReJo8E63qyK7o3rDH92L2Iy3Ysa+isV8bjOIG7wwy+b/Rf5kuXY8V+BH7JHw4/Z8to38OaMtzrW3bJreoYmvH45w2MRg+iBQe+a9qNAo5r4+pVnWk5Td35kC0UUVABRRRQAUUUUAFFFFABRRRQAUUUUAFFFFADfpSk01mEaliQAOSTXxx+0t/wUg8HfCQ3eh+CzB4z8UplGeJ82Fo3+3Iv+sI/uofUFlIxXRh8NVxM+SlG7Dc+n/iH8S/DPwp8NT6/4s1m20TS4es1y+C7dlRR8zseyqCT6V+ZP7Tv/BS/xF8Q1u/D/wANluPC3h9sxyaqx26hdL/skH9yp/2SW/2hyK+Vvir8ZPGnx08UHWPF2s3Os3rErBB0igUn7kUY4UdOgyepyea+nv2Zf+Cavij4lm0174hG48I+GmxIlhtxqF2v+6R+5U+rAt/s4Oa+xo5bhctgq2MknL8PkupdrbnzB8LfhB4z+OnisaN4T0i51rUJDvnm6RwqTzJLIeFHXknnoMniv1L/AGXf+CeHhH4K/ZNe8V+R4v8AGCYdXljzZWT/APTKNvvMD/y0cZ4BAU19I/Db4WeFvhF4ag0HwlottoumRc+XAvzSNjBeRz8zsf7zEmuu/lXkY/OauKvTpe7D8X6ibuAGKWiivnSQooooAKKKKACiiigAooooAKKKKACiiigAooooAKKKKAE7V4r+0r+1T4R/Zp8MfbNamF9rtyhOn6HbuBPcnpuPXZGD1cj1ABPFeZftf/t46D8A7a48OeGmg8QePWXBt926307I4acg8t3EYOe5KjGfyS8c+O9e+JPii+8ReJdUn1fWL19811cNkn0AHRVA4CjAA4AAr6XLMmnirVa2kPxf/AKSudT8dPj74u/aD8YS694pvjLtytpYQ5W2s4yfuRpnjtknJOOSa84oor9Ep040oqnTVkiwooorQArT8M+GNV8Z69Y6Joenz6pq17KIbe0tkLySMewA/PPQAEmtn4Y/C7xL8YfGNl4Z8KaZLqeq3R+6nCRJ/FJI3REGeSf5kCv2N/ZP/Y68N/s0aCtwRFrPjO6jAvtZdPuA8mKAHlIwe/VsZPZV8XMMzpYGFt5PZf5+Qm7HGfsYfsJ6V8BLS38UeKo4NX8fzJlTw8OmAjlIvWTBw0n4Lxkt9ed8UfSlr8zr4ipiajqVXdszCiiisACiiigAooooAKKKKACiiigAooooAKKKKACiiigAooooAKKKKACiiigAooooAKKKKACiiigAooooAKKKKACiiigAooooAKKKKACiiigAooooAKKKKACiiigAooooAKKKKACiiigAooooAKKKKACiiigAooooAKKKKACiiigAooooAKKKKACiiigAooooAKKKKACiiigAooooAKKKKACiiigAooooAKKKKACiiigAooooAKKKKACiiigAooooAKKKKACiiigAooooASvk39sT9hbQ/wBoOzuPEXh5YND8fRJkXONsGogDhJ8dG7CQcjocjGPrOit6Feph6iqUnZoD+dfxp4K1z4eeJb7w/wCI9MuNI1iyk8ue1uVwynsR2II5DDIIIIJBrEr9z/2nf2T/AAn+0x4b8jU4xpviO1jI0/XIEBlhPUI448yMnqpPGSQQTmvxx+NnwL8W/AHxjN4e8V6ebablra8jy1veR54kifHI9RwR0IBr9Ky7NaeNjyvSa3X+Ronc8+ooor3BhXReAPiF4h+F3iqy8R+F9Vn0jWLRt0dxA3Ud1YHhlPQqQQR1Fc7RUygppxkrpgfsh+yN+3j4e+P9vb+H/EDQeHfHirj7KW229+QOWgJP3u5jJyOxYA4+sh+lfzg21zLZ3EU8ErwzxMHjkjYqyMDkEEdCD3r9Gv2P/wDgpLt+w+Dvi5dkjiGz8Uv+QW6/l5v/AH13avg8yyOVO9bDK66rt6f5ENH6S0VVtLuC/tIbm2mjuLeZBJHLEwZHUjIII4II71ar5AkKKKKACiiigAooooAKKKKACiiigAooooAKKKKACiiigCtdWkN9bS29zClxbyqUkikUMrqRggg8EEdq+Fv2l/8AgmNoHjY3Wv8Awwkg8Ma22ZH0WbIsLg9cRkZMJPoMp0GFHNfeA4ox6V1YbF1sJPnpSt+T9R7H89XjPwJ4w+C3jA6Z4g02/wDDOv2TiSPfmNwQflkjdThhkcOpI44NfY37Nn/BT7XfCItNB+KMEviPSFxGmuW4H26EdAZF4EwHrw/UkueK/Rf4qfBnwd8avDj6J4w0S31i0OTE8g2zWzH+OKQfMje4PPQ5HFfmX+0n/wAE0vFvwzN1rXw/efxn4cTLtZBB/aNsvug4mHugDf7GBmvsKWYYPM4Kli48sv62fQq6e5+onw9+Jfhj4q+HIdd8J61aa5pkvSa2kyUb+66n5kYd1YAj0rqc9a/nx+GvxZ8Z/BLxP/a3hPWrzQdSjbZMiH5JQD9yWNvlcZ7MDj61+lP7OH/BTrwv49NrovxIhh8Ia62EXVEJ/s6dvVicmE/7xK/7Q6V4+OySth7zo+9H8V/n8hNH3NRVW0vINQtYrm1mjubeZA8csTBkdSMggjggjvVqvndiQooooAKKKKACiiigAooooAKKKKACiiigAooooAKKKKACsrxJ4c07xdod/o2sWcWoaXfQtb3NtOu5JUYYIIrVopptO6A/FX9sb9jLW/2cfEM2q6ZHNqngK9mP2PUACzWhJ4gn9GHQN0YehyB8zV/RlreiWHiTSrrTNUs4NR067jMU9rcxiSOVDwVZTwRX5uftQf8ABMK8sJbvxF8Iiby1JMkvhm5l/exdz9nkY/OP9hzu44Zs4r7zLc7hNKliXZ9+j9ezLTPzwoq9reh6j4b1W50zVrC50zUbZzHPaXcTRSxMOoZWAIP1qjX2EZKXvRKNvwb42174feIrTXfDeq3Wjavatuiu7SQo6+oPqD0IOQRwQa+6PhF/wVk13R7aCx+IfhiPXgmFbVdIcW85Hq0JGxm/3Sg9q/PyiuHE4HD4tfvo38+v3ha5+tlx/wAFX/hHHp/nQ6N4rluT0tjZwKc+7efgD6Z+lfFP7Vf7cfir9pVE0aK1HhrwdFIJBpUM3mPcOD8rzSYG7HUKAADzyQDXzTRXHhsowmFn7SMbvz1sKyCiiivaGFFFejfs/wDwY1b4+fFTRfCGlK6LdSeZeXSrlbW2UgySntwOBnqxUd6zqVI0ouc3ZID9HP8Aglj8Gz4Q+EupeOb632aj4nn2WxdeVs4SVUj03SGQ+4VDX3Bisrwt4b0/wd4a0vQ9LgW103TbaO0toV6JGihVH5AVLrmt2PhvRb7V9TuY7LT7GB7m5uZThIo0UszE+gAJr8gxVaWLryqPq/8AhjN6nzx+3d+0kv7P3wini0u58vxfrwey0tVPzwDH724/4ACMf7TJ2zX4rO7SuzuxZ2OSxOSTXrf7Unx6vv2iPi9qviecyRaWh+y6VaOf9RaoTsGP7zZLt/tMewFeRV+k5TgVg6C5vier/wAvkWlYKKKK9oYAZNfsj/wTy/ZxPwU+Eceuata+T4r8Tol3c+YPntrfGYYfY4O9h6tg/dFfkd8PvEtl4O8baJrmo6PF4gs9OukuX0y4kKR3Gw5CMQD8uQMjByOO9fpt4H/4KzeANXWOLxR4X1rw5K2AZLRo72FfqfkbH0Q18znkMVWpqnRheL3t+CsJn3YKjuAGgkU8gqQfyrxzwP8AtifBr4hCNdI+IGkJPJwtvqEpspSfQLMFJP0zXr0N5BfWomt5o5oXXcskTBlYeoI61+eypVKTtUi16qxmfzkzqUnkU9QxB/OmVd1yLyNav4+my4kX8mNUq/Z4fAjUKKKKYHs37G2of2Z+1F8Nps43axDD/wB95T/2av3cHSv5/f2e9Q/sv48/Di8zgQeI9PkP0FzHn9K/oBB4Ffn/ABIv38JeX6kSHUUUV8kSeL/tk6t/Yv7LfxJuN23fo8tvn/rriP8A9nr8JK/aj/go5q39mfsj+MIw217uWyt1P/b1Ex/RTX4r1+hcOxthpy7y/RFxCiiivqygoq5o+lza5q1lp1tj7Rdzpbx7um5mCj9TVvxf4T1TwL4n1Tw/rdq9lq2m3D21zA/VXU4OPUdwRwQQR1pcyvy31AyKKKKYHW/Cr4l6z8H/AIg6J4v0GbytR0ycSqpJ2yp0eNsdVZSVPsa/eL4SfE7RvjJ8O9E8YaFL5ljqcIk8vcC0Mg4eJv8AaVgVP09K/nwr7R/4JsftNf8ACrfiCfAWvXezwz4lmUWzythLS+OFQ+yyABD7hDwAa+YzvAfWKXt4L3o/iv61JaP1xPevws/bZ1j+3P2qfiRcbt2zUzbZ/wCuSLF/7JX7pk/LX8+vx01f+3vjX4/1LO4Xev384Ps1w5H868bhuF685dl+bFE4eiiiv0AsK/VP/gkdpPk/B7xlqW3/AI+NdFvn18uCNv8A2rX5WV+wv/BLnSf7O/ZdiuNuPt2sXdxn1xsj/wDadfOZ/Llwdu7X+YpbH19RRRX5qZhRRRQAUUUUAFFFFABRRRQAUUUUAFFFFABRRRQAUUUUAFFFFABRRRQAVheNvCtp438Ha54evl3WWrWU1jMMZ+SRCh/Q1u0U03F3QH853iXQbvwr4i1TRb+Pyr7TrqW0nT+7JG5Vh+YNZtfTv/BRn4cf8K//AGoNeuIovKsvEEUWsQ4HBZwVl/EyxyH/AIEK+Yq/YsNWVehCouqTNQooorqAKKKKACvpn9mD9ifWv2kPh54y8SWt02mtpyC30YSKBHe3gw7oxPRQmFyOjSKeQpB8A8FeENT8f+LdI8N6Nbm61TVLqO0t4h0LuwAJPYDOSewBNfvf8F/hZpnwY+GOgeDdKANtpduI3m24M0p+aSU+7OWb2zjtXzmcZhLBQjGk/ff5L+rCbsfgLr2hah4Y1q+0jVrObT9Sspmt7m1nUq8UinDKR6giqFfrP/wUF/YzHxb0af4g+DbIHxnp8Ob2zgX5tTgUdgOsyAcd2UbeSFFfkyylGKsCrA4IPavQy/HQx1Lnjv1XZ/1sCdxKKKK9MYV7v+yN+1Hq/wCzP8QUvAZb3wrqDLFq+mKfvpniVAeBImSR6jKnGcjwiisa9GGIg6dRXTA/on8I+LdJ8d+GtN1/Qb6LUtI1CFZ7e6hbKuh/kR0IPIIIOCK2+n0r8d/2Df2yJvgN4lTwp4nunk8BarMNzuS39mTtx5y/7B43qP8AeHIIb9gLW7hvbWK4t5UnglUPHKjBldSMggjggjvX5VmGBngKvI9YvZ9zNqxZpD0paK80R+IX7eHwd/4U7+0X4gt7aDydG1o/2xYYGFCSkmRB2G2QSAD02+tfPNfrf/wVF+Dn/CcfBW18ZWUG/U/Ctx5kpUfM1pKVSQe+1hG3sA9fkhX6plGK+s4SLe60fy/4Botgooor2RhXq/7Lfxdf4IfHTwt4paRo9PiuRb6gB0a1k+SXI74B3AeqivKK6/4dfCLxp8WdTGn+D/Deoa9cAgObSEmOLPQvIcKg92IFc+IVOVKUar91rUD+g2GZLiJJY3V43UMrKcgg9CDUua8w/Zs0Dxh4U+CPhLRPHSQL4k06zW0n+zz+cNiErFuYDBbywgbBIyCcnNeoV+N1IqM3FO9nv3Mjx39q34GW/wC0H8F9b8M7EGrIv2zSp348q7QEpz2DAshPo5r8j/gt+xr8UPjfq8lvpegS6Xp1vM0F1q2rK0FtC6ttdQSMuwIIKoCQeuK/dLgU1UVei4+levgs1rYGlKnTV77X6FJ2PlP9n7/gnh8OfgyLbU9ZgHjXxNHhvtmpxD7NC/rFByox2Z9xBGQRX1aqBAAAAB0ApaWvOrV6uIlz1ZXZIUUUVgAUUUUAFFFFABRRRQAUUUUAFFFFABRRRQAnQUA5pa5zxv4+8O/DfQLnXPFGs2miaVAPnubyQIueygdWY9lGSewoScnaKuwOiryL46/tQeAf2eNKa48Vasp1F0LW2j2eJby49MJn5V/2mIX3zxXxF+0h/wAFSL/VjdaH8JrVtMszmN/EV/GDcSDpmGI5CD0Z8tz91SK+HdP03xb8YfGfk2sOp+LPE+pyljjfc3E7nqzE5Jx3J4A68V9Vg8jnNe1xT5Y9uvz7FJdz3b9pP9vjx98fPtOk2UreE/CMmV/sywlPmXC/9N5eC/8AujC+oOM1558B/wBmDx9+0TrAtvC2ksNOjcLc6zeZjs7f13Pj5m/2VBb2xzX2l+zZ/wAEtre0+y678XLgXU3EieG7CX92vtPMv3v92M4/2iOK/QXQPD2meFNIttK0bT7bS9MtkEcFpZxLFFGvoqqABXZXzbD4KHsMDFPz6f8ABHe2x88fs1/sI+A/2fFttVnhHirxegDHWL6IbYG/6d4uRH/vEluvzAHFfTPb0ooFfHVq1SvPnqyuyBaKKKyAKKKKACiiigAooooAKKKKACiiigAooooAKKKKAEJxQCaCOa5j4g/EXw78LPC934i8UatBpGkWi5knnbqeyqo5Zj2UAk9hRGLk1GKu2B0FzcRWcEk88iQxRqXeSRgqqoGSST0Ar85/2w/+CkSxi+8G/CS73P8ANDeeKI+g7FbX+Xm/989mrwz9rr9vTxF8f57nw74c+0eHfAYYqbcNtuNQAPDTkHhe4jBx6liBj5Pr7rLMjUbVsUrvou3qWkSXNzLeXEs88rzTysXkkkYszsTkkk9ST3qOiivs9igooooAK9T/AGff2cvF/wC0d4wTRfDVpstIirX+qzqRb2cZ7se7HB2oOTj0BI7v9kz9i3xN+0pqyahcCXQvA9vJtutYdPmmIPMVuD99+xb7q98nCn9hPhf8LPDPwd8H2fhnwnpkWl6Xbc7U5eV/4pJG6u5xyT7DoAK+ZzPN4YVOlS1n+C9fPyE3Y5X9nr9m7wl+zf4QXR/Dtr5t9OFa/wBWnUfaLyQd2P8ACo52oOB7kkn1rPNHelr86nUnVm5zd2zMK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NcH8YPgx4V+Ong+58N+LNMS9s5PmimHyzW0mMCSJ+qsPyPQggkV3nWjmnCcoSUoOzQH4d/tS/seeK/2aNbaW4R9Z8IXMhWy1yGMhfaOYf8ALOTHbo3UE4IHgNf0XeJPDemeL9EvNH1qwt9T0u8jMVxaXSB45UPUEGvyp/bE/wCCemq/Cdr3xd8PYbjWvBozNc6eMyXWmL1J9ZIh/e+8o+9kAtX6BlmdRrWo4jSXfo/8mWmfE9FFFfWFBRRRQB9S/sl/t2eJ/wBnm5t9D1nz/EfgRnw2ns+ZrIE8vbsTwO5jPynttJJr9bfhl8UfC/xh8KWviPwnq8Gr6ZOMb4zh4nxykiHlHGeVIB/Aiv57a9E+Cfx58Y/ADxYmu+EdTa1diBc2UuXtrtAfuSpnkdcEYYZ4INfM5lk1PFXqUfdn+D9f8xNXP3+NLXzx+y/+2b4O/aU0tLWGVdD8XRR7rrQ7iQbzgcvA3HmJ9PmHcDgn6Gr88q0alCbhUVmjMWiiiswCiiigAooooAKKKKACiiigAooooAKKKKACiiigApKWigD53/aJ/Yi+Hf7QkU97dWX/AAj/AIpYHZrumxhZGbt5ycLKOnXDYGAwr8uv2hP2NviJ+zvdS3Gr6cdW8N7sRa9pqmS3IzwJB1ibpw3Gehav3MOKrXVpDe20sFxEk8EqlHikUMrqRggg8EEdq9rBZvXwdot80ez/AE7DTPw1/Z//AGwfiL+zxdRw6JqZ1Hw/v3S6DqRMls3PJTnMTe6EZPUHpX6ffs8ft4fDr49ra6c92PC3iqTCnR9UkAEr+kEvCyew4b/Z715z+0Z/wTK8IfEX7VrPw+li8GeIHy5sdpOnTt6bBzD9UBX/AGO9fmt8W/gZ45+Bevf2Z4x0G50mUsfIusb7e4A7xyr8rfQHI7gV9G6eX5wrwfLU/H7upWjP6BM56UE1+Nf7PH/BRL4hfBn7NpWuyt428Lx4QWuoSn7VAn/TKfk4H919wwMDb1r9L/gX+1f8Of2g7NP+EZ1pY9X2bpdFv8Q3kfHOEzhwP7yFgO5FfMYzKsRg9ZK8e6/XsS1Y9moooryRBRRRQAUUUUAFFFFABRRRQAUUUUAFFFFABRRRQAUUUUAeXfGP9nD4ffHnTjb+L/D1ve3Spsh1KEeVeQem2Vecd9pyvqDXwB8aP+CU/izw8Z774c6xD4oshll03UGW2vFHoH4jk+pKfSv1PFGK9LC5licJpTlp2eqGnY/nj8c/DLxZ8MtTOn+K/DupaBd5O1L+2aMPjujEYYe6kiuZr+i7xB4a0nxZpcuna3pdpq+nyjElrfQLNE/1VgQa+bviN/wTe+CvjsSzWmiXXhS9fJ8/Q7koue37pw6AeyqK+pocRU5aV4NPy1X9feVzH4xUV+i/iz/gkLeR75PDPxEhm/u2+qacY8fWRHbP/fFea6h/wSk+MNnnyNT8LXg7eVfTKT/31CK9qGb4Ka0mvndfmO6PjKivs7S/+CU3xfvZlF1qXhiwiP3mkvJXI+gWI5/OvaPht/wSQ0WxnhufHPjO51VVOWsNHgFuh9jK5YkH2VT71NTOMFTV3O/pqF0fnp8NPhd4n+L/AIrtPDnhTSZ9V1O4P3IhhI17vIx4RB3YkCv2Y/ZG/ZT0f9mLwS1uGj1LxVqKq+q6oBwxHSKLPIjXJx3Y5JxwB6X8Mfg/4O+DegjR/B2gWuh2RwZPIUmSVh/FJI2Wc+7E12n8q+MzLN541ezguWH4v1JbuH0r86/+Co37S39n2EHwj0C6xc3IS712SJuUj+9Fbn3bh2HoE7Ma+yP2hfjVpfwB+FWteL9S2yPbR+VZWjNg3V02RFEPqeSR0VWPavwh8YeLNU8d+KdV8Q61dNe6rqdw91czv1Z2OTj0HYDoAABXTkWB9vV9vNe7Hbzf/ABIx6KKK/RCwoors/BvwZ8dfETQ7/WPC/hPVvEGnWMgiuJtNtWn2ORnGFBJOOTgcZGeoqJVI01ebsgOMoq5qui6hoV49pqVjc6fdJ9+C6iaN1+qsARVOqjJS1QBXTeEfib4v8ATeb4b8T6voL5yf7OvZIA31CkA/jXM0UpQjNWkroB888l1PJNKxeWRi7sepJOSaZRRVAFFFFAG34G1D+yfGugXudv2bUIJs+m2RT/Sv6JYzlF+lfzgxMVlRgcEEEEV/RjoN8NT0PT7wdLi3jlGP9pQf618PxLH3qUvX9CZGhRRRXxRB8Zf8FWNV+wfs26fbBsG91+2hI9QIpn/AJoK/Imv1E/4K8at5Pw88AaZn/j41Se4x6+XEF/9q1+XdfpeQR5cGn3b/wAjSOwUUUV9EM9E/Z10n+3fj58OrAruSfxDYK4/2ftCbv0zX3f/AMFQf2Zv7V0qP4teH7XN5YqltrsUS8yQ8LFcYHUpwjH+6V6BDXyN+wnpH9t/tZfDu327tl7Jc/8AfqCST/2Sv251fSbPX9JvNM1G3jvLC8he3uLeVdySRsCrKw7ggkV8Xm+MnhMbTnHotV3TZLdmfzmUV7N+1l+z7efs6fF7UvD5WR9Duc3mkXb8+bbMThSe7Ico3uM9GFeM19fRrRr01Ug7plBTkdo3V0YqynIIOCDTaK13A/Zz9h39qSL44fBiRNbug/i3wzAIdU3t89xEFPl3PvuCkN/tKx4BFfjZqd5JqOo3V1KcyzytKx9yST/Ouu+Efxc1z4NeJ59Z0Kba9zZT6fdQMSEnglQqyt9DtYejKp7VxBOSTXkYPARwdarOHwytby3uhJWCiiivXGFftx/wT50r+yP2RvAKEYeaO6uG9991Mw/QivxHr96v2UdJ/sb9mv4ZW+3BPh+zmI9DJEsh/Vq+S4jlahCPd/oTI9Zooor8/ICiiigAooooAKKKKAEGfpR0718o/tlftp6j+yzregaZaeEodfGrW0lwtzPemERlGCldoQ56g5yOtfKeq/8ABW74jz5GneEvDFoD0+0LcTEflKleth8pxWJgqlOKs/NDsz9WqMV+Oerf8FQPjfqG77Pe6Lpmen2XTVbH/fwtXGat+378e9YyJviDcwqe1rZ20GPxSIGvRjw9i3u4r5v/ACHys/b6ml1XqR+dfgjqv7Ufxe1nd9q+Jfigq3VItWmiU/gjAVxuq/EHxRru7+0vEmrahu6/ar6WTP8A30xrojw3VfxVF93/AAw+U/oL1XxfoehZ/tLWdP0/HX7VdJHj/voil8P+J9H8WWb3eiarZavaJIYmnsLhJ0VwASpZSRkAjj3FfzrGRj1Yn6mv1b/4JKar9o+BvijTy2WtvEDygege3hH80NcuPyX6lQ9tz3tbpYTVj7mooor5okKKKKACiiigAooooA/P7/grZ8OP7R8CeD/G8EWZdLvX025ZRyYpl3IT7K0RH1kr8va/ef8Aau+HX/C1P2efHPh5IjNdy6c9zaqBkmeHEsYH1ZAPxNfgwRg4r9G4fr+0wzpveL/B6lxCiiivpygooooA/RT/AIJU/s/fa9Q1L4savbfurbfp2iiReshGJ5h9FPlg/wC1IO1fpcOa+XP+CcHji18YfstaBaxrHHc6FcXGl3CRqFG4P5qnA7lJUJPc5NfUdfk2aVqlXGVHU6Oy9EZvcDX5lf8ABRb9jH+yJ774r+CbL/QZWMuv6bbp/qXJ5ukA/hJ++Ox+boW2/pqe9Vrq0hvrWW3uIknglUo8UihldSMEEHggjtWGCxlTBVVVh813QJ2P5xqK+t/28v2OpvgJ4obxT4YtXk8BarMdiKC39mznnyWP9w8lCfdTyAW+SK/VsNiaeLpKrTejNAooorqAK/Qv/gnX+2h/Yk9h8KvHF/8A8S6VhFoOp3D/AOocni1dj/AT9w9j8vQrt/PSlVirAgkEcgiuLGYSnjKTpT+Xk+4NXP6QAaX8K+HP+CfH7Z//AAtLSrf4d+M77PjCwixp99O3OpwKPusT1mQDnuyjPJDGvuPBx1r8oxOGqYSq6VRar8fMzehleKPDlj4v8OapoWpxC407UrWW0uIj/HHIpVh+RNfz+/Ff4fX3wq+JHiPwjqIP2rSL2S1LkY8xQfkkA9GXaw9mFf0L+9fJP7Rv/BP7Q/2iPjJaeMrrX5tBs2s0t9StrK3Vprt0JCuHY4Q7MLkq33F4r18mx8MFUkqr91r8UNOx+OscbSuqIpd2OAqjJJr6L+Df7A3xd+MHkXK6EfC+jyYP9o6/m3BX1SLBkbI6HbtPqK/VT4Pfsn/C/wCB6RSeGfC1qNTQf8ha+H2i8J9RI2dmfRNo9q9hxgV6WJ4ik/dw8Leb/wAhuR8ZfBz/AIJg/DXwF5F74tmufHOqphilzmCyVvaJTlv+BsQfSvrnQPDmleFNMh03RdNtNK0+EbYrWyhWGJB6BVAArU7UGvla+KrYh3qyb/rsTcWiiiucQUUUUAFFFFABRRRQAUUUUAFFFFABRRRQAUUUUAFFFNLBRknAHc0ABxVW/v7bS7Oa6vLiK0tYUMks87hEjUclmY8AD1NfL/7Qf/BQ34c/Bf7Tpmkzjxr4njyv2LTJR9nhf0ln5UY7qu5gRggV+Z3x5/a0+I37Q146+I9Ya20UPuh0PT8xWcfPGVzmQj+85YjtjpXu4LJsRirSkuWPd/oikrn3t+0V/wAFPPCvgQXWjfDiGLxhri5Q6nISNOgb1BGGmP8Au4XuGPSvzb+KPxk8bfHDxH/avi/XLvW7wkiGFjiKAE/diiX5UHTgDnvk16B+z9+xf8R/2hJoLrS9NOjeG2b59d1RTHAR38oY3Snr90YzwSK/T/8AZ3/Yc+HX7PqW99BZ/wDCR+KkAzrmpxhnRvWGPlYvqMtzgsa+gdXL8nVqa5qn4/N9P60Hoj4M/Zw/4JueOPix9l1jxl5vgnwy+HCTx/6fcr/sRH/Vg/3n9iFYV+m/wb+AHgb4CaGNN8H6JDYb1AuL1x5l1ckd5JTyeeccKOwFejClr5bGZniMa/fdo9lt/wAElu4tFFFeWIKKKKACiiigAooooAKKKKACiiigAooooAKKKKACiiigBuBS5pCcDJOBXwz+1v8A8FHNJ+G32zwt8NZbfXfFAzFcavkSWlg3QhO0sg/75B67iCtdOGwtXFz5KSu/y9R2Pev2kv2sPBf7NWgmbWbn+0PEE8Zax0K1cfaJz0DN/wA8489Xb0OAxGK/H34/ftH+M/2jPFTat4oviLSIkWWk25K2tmh7Ivdjxlzkn1wABwPijxTq/jXXrzW9e1G41bVryQyT3d1IXkkb3J/IDoAABWVX6Pl+U0sEuaWs+/8AkWlYKKKK90YUUVb0jR77X9TtdN0yznv9QupFigtbaMySSuTgKqjkknsKG+XVgVQM19x/sbf8E8NQ+JhsfGPxIt59J8KHbNaaQ2Y7nUV6hm7xxH1+8w6YBDH2j9jj/gnRZ+BWsvGXxQtoNS8RDE1poLYkt7E9Q0vaSQenKr/tHBX71HAwK+IzPO96OFfrL/L/ADJb7FDQ9DsPDWk2mmaXZQadp1pGsNva2sYSOJAMBVUcACtGiiviW23d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1lDAgjIPanUUAfA37Yf/AATlsvG323xh8LbaDS/EB3S3egLiO3vT1LQ9o5D/AHeFb/ZOSfzB1nRr/wAPapdabqlnPp+oWshintbmMxyRODgqynkEehr+jbFfO/7U37GfhH9pXS3u5ETQvGUSbbXXLeMEvgcRzrx5if8Ajy9jjIP1eW53KhaliNY9+q/zRSZ+ItFd78Zfgh4v+A3i2Xw/4v0t7K4GWguUy1vdxg/6yJ8YZf1HQgHiuCr76nUjVip03dMsKKKK1At6Rq99oGp22o6beT2F/ayCWC6tpDHJE4OQysOQR6iv0r/ZI/4KV2utCy8KfFu4isb/AIitvE+AkM3YC5A4Rv8ApoPlPcLjJ/MmivOxmBo42HLUXo+qBq5/R3bXUN7BHPBKk0Eih0kjYMrKRkEEdQRU+a/Fn9lj9uvxh+zzPb6PfmTxL4JLYfS55P3lqCeWt3P3fXYflPP3Sd1frR8IPjb4P+OfhWLXvB+rRajbHAmhPyz2rkfclj6q36HqCRzX5vjstrYGXvax7/59iGrHf0UUV5RIUUUUAFFFFABRRRQAUUUUAFFFFABRRRQAUUUUAFFFFABWF4t8HaJ450O40fxBpNprWl3A2y2l7Essbe+D0I7EcjtW7RQm4u6A/Ob9oX/glXBdfatZ+E2oi1lOXPh3VJSYz7QznkeyyZ/3xX5/eK/Bfi74P+K/7P17TNR8L69ZuJEEytDIpB4eNx1GRwykj0Nf0M1x/wASfhN4Q+L2gvo3jDQLPXLBs7VuU+eIn+KNxhkb3Ug19Pg89q0fcxC54/j/AMH5lJn5i/s/f8FO/Gvw+FtpPj63bxroaYT7buCajCvrvPyy49Hwx7vX6PfBv9orwB8edL+1+D/EEF9cIoafTpT5V3b/AO/E3zAZ43DKnsTXwd8f/wDgldquj/adX+FWpnWbQZf+wdTkVLlR6RTcK/sG2nA6sa+Hryw8WfCTxd5VxFqvhPxJp8m4bhJa3MDdiDww9iOtenLA4DM4ueFlyy/rdf5Dsnsf0PCivyo+Af8AwVL8V+Efs2lfEiw/4S3Slwn9qWoWK/jX1YcJLx67T3LGv0Q+EX7QHgP45aUL3wd4itdTZVDTWZby7qD/AK6RNhhzxnGD2Jr5bFZbiMG/3kdO62JasekUUUV5wgooooAKKKKACiiigAooooAKKKKACiiigAooooAKKKKACiiigAooooAQ5pGOBR261xnxe8K6944+G2vaD4b1xPDesajbNbRao0Bl8gNw5ADKQxXcAwPykg84oilKSTdl3A/KH/goZ+0r/wALt+KreHtGuvN8JeGpHtrcxtlLq56SzehGRsU88KSPvmvk+vrzxz/wS/8AjN4YMkmkxaR4sgGSv9n3oilI91mCDPsCa+e/G/wN+IPw4aT/AISbwZrejRJ1nurKQQn6SY2n8DX6vgKuEhSjSoTTS89fuNFY4eilII6jFJXrDNbwn4W1Pxv4m0vQNGtXvNV1K4S1toE6u7sAB7Dnk9hzX7w/s9/BfTfgH8KdE8H6cEke1j8y8ulXBubluZZD35PAz0UKO1fFP/BLP9m/H2n4ua7a/wDPSy0JJV+qzXA/WNT/ANdPav0hr87z3He2q/V4P3Y7+v8AwCJMxfEngzQPGNl9k1/Q9P1u1/54ahaxzp+TgivBvHH/AATz+B3jcySDwodAun/5eNEuXt9v0jyYx/3xX0nk0V85SxFajrSm16Mk/Ofxz/wSItJPMl8H+Pp4P7lrrVmJM/WWMrj/AL4NfPXjj/gmx8b/AAcJHtdEsvE9snJl0a9Rjj2STY5+gU1+zu6kzXtUs8xlP4mpeq/ysVdn85WsaPe+HtWvdL1K1lsdRspnt7m1nUrJFIhKsjA9CCCCPaqdes/tZ2v2L9pj4mR4xnX7uT/vqUt/WvJq/SKNT2tKM31SZYUUUVqAo4Ir+g34L6j/AGt8HvA17nd9p0Symz67oEP9a/nxr96v2T7/APtL9mn4YzZzt8P2cP8A3xEqf+y18bxJH93Tl5smR6zRRRXwhB+Zv/BX/VfN174a6YD/AKi2vrgj/faFR/6LNfndX29/wVn1b7T8fPDdgpytr4eicj0Z7ifP6KtfENfquTx5cDBeX5tmi2CiiivYGfWP/BMbR/7S/aq0u425/s/Tby5z6Zj8r/2pX7IkZr8pP+CSWkfaPjb4r1IrkWugtAD6GS4iP8ozX6t1+Z5/LmxrXZL/ADIlufPP7a/7N8X7RPwhurWyhQ+KtIDXujynALOB88BPpIBj03BCelfiPc20tncy288TwzxMUkjkUqyMDggg9CDX9Hxr8pf+Cm37M3/CC+Mk+JugWmzQtfm2anHGvy298QTv9hKAT/vhs/eArvyDH+zn9WqPR7evb5ji+h8L0UUV96UFFFFABRRRQAqjLAe9f0N/DHSv7C+HPhbTdu37Hpdrb7fTZEq/0r+fTw3ph1rxFpenrktd3UUAx6s4X+tf0W26COFFUAKFAAHavieJZfwo+v6EyJaKKK+IICiiigAooooAKKKKAPzg/wCCwOl5g+GOpKv3W1C3dvqLdl/k1fm3X6r/APBW/ShP8GPCOpYybbXhBn0ElvKf/adflRX6dkcubBRXa/5mi2CiilCk9ATXvXQxKKuWGi6hqsnl2Vjc3j/3YImc/oK6/SvgN8S9bx/Z3w+8UXwPRrfR7hx+YSs5VqcPiaQHCV+lX/BIDVvM0v4m6aW/1U1hcKvruWdT/wCgLXyFpP7FXxv1nb9n+HGsx56fakW3/wDRjLivuT/gnJ+zb8TPgP4o8XXPjbw+NFsNUsoUhP22CdmkRyQCI3bHDN1r57OMTQq4OUFNN6aXXdCex95UUUV+cGYUUUUAFFFFABRRRQA0jeCDX4F/tMfDn/hU/wAefG/hhYvJtrPUpHtUxjFvJ+8h/wDIbpX76gYr8r/+Cs/w5/sf4neFfGcEW2DWrBrKdlHBmgbIJ9ykqAf9c6+m4fr+zxTpvaS/FalRPg2iiiv0csKKKKAP0B/4JI/Eb+z/ABt4x8ETyYj1Kzj1O2VjwJIW2OB7ssin6R1+oOa/Br9kv4jf8Ks/aJ8Da+8vk2i6glrdMTwIJswyE/RXLf8AARX7yAggGvzbP6Hs8UpraS/FaES3HUUUV82SYXjLwhpHj/wvqfh/X7GLUtH1GFoLm1mGVdT+oIOCCOQQCMEV+JX7Wf7MOsfsz/EKTTpRLe+Gb8tNpGqMvEsYPMbkcCRMgMO+QRwcV+6J6V598cPgv4d+Pfw91Dwn4ig329wN9vcoB5tpOAdk0Z7MM/iCQeCa9jLMxlgKuusHuv1GnY/n+or9DfA//BIvVpr538X+O7O2s0kIWHRrZppJUzwS8m0ISOcbWx719P8Aw4/4J5fBP4eeVK/hpvE17Hj/AEnxBMbkH6xALEf++K+zrZ9hKfwtyfkv87F3R+OXhH4f+JvH9+LLw14f1PXrvIzFp1o87D3O0HA9zX0v8Of+CZHxi8aeVNrFtp3g+ybBLanch5tvtHFu59mK1+vmjaFpvh2wjstK0+102yjGEt7OFYo1+iqABWgDXz9fiKtPSjFR9dWTzHxJ8IP+CXPgz4fatp2ta54q1vXNYsZUuIWsWGnxJIpBBG0tJkEDBDivtsLgYopa+cr4mriZc1aV2SFFFFc4BRRRQAUUUUAFFFFABRRRQAUUUUAFFFFABRRRQAUUUUAFFFJQADmgkYr5/wDjz+2z8MfgIlxaajq41zxFHkDRdIKzTK3pK2dsXbIY7schTX5v/Hv/AIKE/Ez4zfadO067/wCEL8OSZX7DpMpE0qeks/DNxwQu1SOoNexg8qxOLtJLlj3f6dxpXP0W+P37c/w0+AouLG41D/hI/E0eVGi6QyyPG3pNJ92L3BJb0U1+af7QH7dnxK+PP2jT3v8A/hGPDMmV/sbSXZBIvpNJ96X3HC/7Iry/4U/A/wAc/G/W/wCzvB+gXesShgJrhV2wQZ7ySthV/E5PYGv0U/Z+/wCCWvhnwp9m1X4mX48U6ouHGk2haOxjPozcPL/46OxBr6VUcuylc1R80/vfyWy+ZWiPz/8Agt+zb8QPj9qgtvCOgzXVqrhZ9UuP3VnB/vynjPfauW9Aa/Sj9nr/AIJpeBfhcbbVvGhTxz4hTDiK4jxYQN/sxH/WY9ZMg9doNfXWiaHp3hzTLfTdJsbbTNPt0EcNraRLFFGvoqqAAPpWh+FeFjc6r4m8afux8t/v/wAhN3Ibe3jtYUihjWONFCoiDCqB0AHYVPRRXz5IUUUUAFFFFABRRRQAUUUUAFFFFABRRRQAUUUUAFFFFABRRRQAhOPpXOeOfHvh/wCG3hq78QeJ9WttF0m1G6W6un2j2UDqzHsoBJPQGvIf2mv2y/BX7NunSW15MNb8WSJm20G0kHmcjhpm5ESe5BJ7A84/I747/tGeNf2iPEp1XxVqRe3jY/Y9Lt8paWinsiZ6+rHLHueBXu5flFXGWnP3Yd+/oUlc97/a1/4KHa/8YzeeGPAz3Hhvwa2YprgNsvNRXod5H+rjP9wHJH3jg7R8adaKK/RsNhaWFhyUlZf1uXsFFFFdQBRRX0L+yz+xj4u/aU1RLtEfQvBsMm261y4jJD4PMcCnHmP/AOOr3OcA4V69PDwdSq7JAeX/AAl+Dviz43eLrfw54R0qTUr+TDSOPlht484Mkr9EUep69BkkCv19/ZS/Ys8Kfs2aXHfyCPXvGs0eLnWZY+IcjmO3U/cXsT95u+BhR6h8G/gh4Q+BHhGHw94R0xbG2GGnuGw1xdSAf6yV8ZZv0HQADivQK/OsyzipjL06fuw/F+pDdxaKKK+e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iPit8IfCvxq8KXHh3xdpMWqafLyjN8ssD44kiccow9R9DkEivyN/av/Ya8V/s6XU+r2Al8ReBnf8Ad6rFH+8tQTwlwo+6ewcfKePuk7a/ajNVb6yt9RtJrW6gjubaZCkkMqBkdSMFWB4II4wa9XAZlWwMvd1j1X+XYpOx/OPRX6U/taf8Ez47v7Z4r+EUCwzcy3PhdmwjdybVj90/9Mzx/dI4Wvzf1PTLzRdQuLDULWaxvbaQxTW1xGY5I3BwVZTyCD2NfpODx1HGw5qb9V1RadytRRRXeAV1vwy+Kvin4PeKLfxB4S1i40fUouC0RykqZyUkQ/K6n+6wI/EVyVFTOEaicZq6YH7C/sq/8FCPCvxvS08PeKmg8KeNmxGsbvts75un7l2PysT/AMs2OeRtLdvr3jrX83wJUgg4I7ivtL9lj/go94l+FX2Pw54/Nz4r8KLiOO8Lbr+yXthif3qD+6xyOzYAWviMwyFq9TC/+A/5f5Etdj9byTQDmuW+HvxI8NfFbwzba/4U1e21rSpx8s9u+Srd0dTyjDPKsAR6V1I6mvi5RcW4yVmiBaKKKACiiigAooooAKKKKACiiigAooooAKKKKACiiigAooooAQ9a4H4q/BDwR8bdGOm+MfD9prMQBEU8i7Z4M945VwyfgcHvmu+60c04zlCSlB2aA/LT4+/8ErvEPhs3OqfDDUv+EksBl/7G1BlivEHoknCSfjsPoGNfFVxa+KvhR4t2TR6r4T8SafJkbhJaXUDeo6MPrX9EGfxrgvil8D/BHxp0c6d4y8P2etRBSIppE2zwZ7xyrh0/A89819ThM+qQXJiVzLv1/wAmUpH5wfAj/gqT4w8Gi30z4iWA8YaUuF/tG32w38a+p6JLgeu0nqWNfoT8Hf2lfh38d7NZfCPiK2vLvbul02c+TeQ+u6JuSB/eGV9Ca+Evjp/wSo1vR/tGp/C/WBrloMsNF1V1iulHpHNwj/8AAtn1NfEXiDw14r+E/in7Jq9hqfhbX7Nw6rMj280ZB4dDwcejDg9jXoSwOX5knLDS5Zf1uv8AIdkz+hzOaXvX5DfA3/gpx8RPh19n0/xhFH470VML5ty/lX8a+0wBD+vzgk/3hX6DfBP9sv4XfHZIbfQ9fSw1uQAf2Lq2Le63eiAnbJ/wBm98V81i8rxOE1lG8e61X/AJase6UUmc0teUIKKKKACiiigAooooAKKKKACiiigAooooAKKKKACiiigAooooAKY0auCGAYHsRT6KAPLfHH7Mfwp+IwkPiDwFod5NJ9+5jtVgnP8A21j2v+tfPvjL/glT8KNemM2h6hrvhp92fJiuFuIQPTEil/8Ax+vtPpQOa66WNxFH+HNr5juYvhHwvpvgnwzpeg6PapZ6XptulrbQIOEjRQAPc8cnuea2qK5Tx/8AE/wr8LtPs7/xZr1n4fsru4FrDcX0mxGlKswXPQcKxyeOK5kpTl3bEdWPpS1zfhj4j+FPGqB9A8S6RrakZB06+in4/wCAMa6IEMODmk4uOjVgHUh6UtFID8Lf23LX7H+1X8R48YzqXmf99Ro39a8Or6Q/4KFaJdaZ+1n45lktZore5ktZYZWjISQG0hJKnocHI47g1831+wYGSlhqb/ur8jVBRRRXaAV+4v7B2of2n+yX8O5s522k0P8A3xcSp/7LX4dV+z//AATW1D7Z+yT4Yhzn7JdXsP53Lv8A+z18rxFG+Gi+0l+TJkfUlFFIa/PCD8af+Cmmr/2j+1drVvnP2DT7O3x6ZiEn/tSvlOvev269W/tn9rL4iXGc7L2O3z/1ygjj/wDZK8Fr9fwEeTC0o/3V+RqgoooruA/R7/gj9pGZvidqjL91dPtkb6+ezfySv0lr4Q/4JHaT5Hwd8Y6ntx9p1z7Pn18uCNv/AGrX3fX5Tm8ufG1H6fkjN7iE4Ncr8TPh7pHxX8C6z4T12D7RpeqW7QSgfeQ9VdfRlYBgexUV1XUUAGvIjJxalF2aEfz5fGT4Uax8FPiTrfg7XExeadOUSYLhLiI8xyr/ALLKQfbODyDXFV+uf/BSP9mf/havw4/4TjRLXzPFPhmJnmRFy93YjLOnuY+XHtvHJIr8jOlfrGWY1Y6gp/aWj9f+CaJ3CiiivVGFFFFAHoP7POlf238evhzY43LceIbBGH+z9oTd+ma/oAAxivwy/Ye0n+2f2rfhzb7d2zUDcY/65RPJ/wCyV+5w6V+fcRyvXhHsv1/4BEhaKKK+TJCiiigAooooAKKKKAPPvjR8EfC/x88KQ+HPF1vPdaXFdJeKlvMYm8xVZR8w5xh2ry7Sf+CeHwD0oKf+EGF1IP47rUrt8/h5u39K+kQPeit6eJr0o8lObS8nYDyHSv2RPgxou37P8M/DcmOn2qwS4/8ARgaux0v4SeCNCx/Zvg7QdPx0+y6ZDHj/AL5UV1uD60tTKvVn8Um/mwIIbWG3jEcUSRovRUUAD8KlCgdBTqKzuAmKWiikAUUUUAFFFFABRRRQAUUUUAJXyn/wUo+HP/CdfsyapfwxeZe+HbqHVY8DnYCY5R9AkhY/7gr6sHWsbxl4ZtPGnhLWvD9+u6y1SymspxjOUkQo36E1vhqzoVoVV0aYH861Faninw9d+E/E2raHfp5d9pt3LZzp/dkjcow/MGs1VLnCgknsK/ZIyTjzI1G0V698Of2SPi78VDE+geBtUa0kwVvb6P7JbkeoklKhh/u5r6l+HP8AwSS8RX/lz+OPGVjpEfDNZ6PC1zIR6GR9iqfoGFcFfMcLh/jqK/bd/chXR+fqsVYEcEc1++v7NnxD/wCFr/ArwV4oeTzbm+02MXT5zm4QeXN/5ER68x+HP/BO34KfD4RyyeHZPFF6mP8ASdfnM4P1iAWI/ihr6K0bQ9O8O6bDp2k2FtpmnwDEVrZwrFFGPRVUAD8K+HzfMqGOUY04u6e7JbuaNFFFfNkhRRRQAUUUUAFFFFABRRRQAUUUUAFFFFABRRRQAUUUUAFFFFABRRRQAUUUUAFFFV7q5hsreSeeVIIY1LvJIwVVUckknoKAJzSE4HJr5M+OH/BSH4X/AAqNxYaFcN4612PKiDSpALVG/wBu4OVx/uB/wr89/jl+3V8U/jj9osrnWP8AhHNAlyv9kaKWhjdfSR875OOoJ2/7Ir28Jk+KxVpNcse7/wAikrn6XfHT9vH4W/BAXFlJqq+JvEMWV/snRWWVkb0lkzsj56gksP7pr86vjx/wUJ+J/wAZjcWNhe/8IZ4dkyv9n6PIyyyL6Sz8O3HBC7VPda8k+EnwA8ffHLU/sng7w3eaqisFlvSvl2sP+/M2FBxzjOT2Br9BPgR/wSr8O+HTb6p8TdVPiW+XDf2PpzNFZofR5OJJPw2D1Br6BUMtyrWq+af3v7tkPRH53/C/4MeOPjVrf9m+D/D17rlxuHmzRriGHPeSVsIg/wB4jNfoR8Av+CVmh6H9m1X4o6p/b96MP/YmnO0doh9JJeHk+i7B7sK+6PC/hPRfBej2+laDpVno2mQDEVpYwrFGv0VQBn371tfpXkYzPK9e8KXuR/H7/wDITZjeF/Cmj+C9Gt9J0HSrPRtMtxtitLGBYo0+iqAPx71tUUV84227skKKKKQBRRRQAUUUUAFFFFABRRRQAUUUUAFFFFABRRRQAUUUUAJ0oorx74//ALUHgb9nHQjd+JdQEmqSoWs9GtCHu7k9iFz8q56u2B9TxV06c6slCmrtgeqanqlnomnXN/f3UNlZWyGWa5uJBHHGgGSzMeAAO5r87P2rf+CmwX7Z4X+EMmTzFceKJU/Ai2Rh/wCRGH+6OjV8r/tKftkeOv2kdQeDUbk6L4WR91voFlIfJGDw0rcGV/c8D+FVya8Fr7rL8ijTtUxWr7dF69/yLS7lrVNVvdb1G5v9Ru576+uZDLNc3MhkklcnJZmPJJPc1Voor7D4dIlBRRRQAU6KJ5pFjjVndiFVVGSSegArqvhl8K/FPxh8VW3h3wlpE+ranNyViGEiTPLyOeEUZ5YkD8SK/WT9lD9gbwv8A4rbX/EHk+KPHQAcXbpm2sW9IFI+8P8Anow3egXJB8jHZnRwUfed5dF/WyE3Y+cf2Rf+CbN54jFn4u+LFvLp+l8S2vhokpcXA6g3BHMa/wCwPmPfbjB/THR9HsvD+l2um6ZaQafYWsYigtbaMRxxIBgKqjgAegq/0NH0r83xmOrYyfNVenRdEQ3cWiiiuE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fO37T/7F/gz9pHT5LuaNdB8Xxx7bfXLWIbnwOEnXjzV+pDDsQMg/RVJWtKtUoTU6Ts0B+A3xw/Z98afs+eJ20bxbpjW6uSbXUIcva3aj+KOTHPbKnDDIyBXm1f0N+P8A4deG/ip4XufD3irSLfWdIuR89vcrnaezKw5RhnhlII7Gvyv/AGq/+CdXiT4Q/bPEngUXPinwguZJbcLuvrBep3qB+8Qf31GQM5UAbj+gZdndPEWp1/dn+D/yLTPjSigjBor6goKKKKAO/wDg58dfGfwG8TJrfg/WJdPmJAuLVvnt7pR/BLGeGHXnqM5BB5r9W/2Xv2+fBnx8jttG1Z4/CnjVgE/s65k/cXbetvIepP8Acb5vTdgmvxlpUdo2DKSrA5BBwRXj47K6GNV2rS7r9e4mrn9IIozX5Ifsxf8ABSXxR8MPsmgfEAXHi7wwuI0vS27ULRfZmP75R/dc59GwMV+oHw1+K3hT4v8AhqHXvCOt22s6bJwXhb54m/uSIfmRv9lgDX53jcvr4GVqiuu62IasdhRRRXnCCiiigAooooAKKKKACiiigAooooAKKKKACiiigAooooAKKKKACuQ+Ifwq8JfFfRG0nxd4fsdesTnal3EC0ZPVkcYZG91IPvXXUAU1KUXeLswPzi+OP/BKGKT7RqXwt13yW5YaHrTZX6RzgZHoA4Pu9fBvxI+EHjX4N61/Z3i7w7f6Bdhj5bzx/u5cd45Fyjj3Umv6DxWT4k8LaN4w0qfS9d0qz1nTZxiW0voFmif6qwIr6TCZ7Xo+7WXOvx+8pM/Gf4I/8FAPiv8ABv7PZyat/wAJdoMeF/s7XGaVkX0jmzvXjgAkqP7tff3wU/4KP/Cv4pi3stZu38C63JhTb6w4+zM3+xcDC4/3wn0rifjd/wAEsfBPi/7RqHw+1KXwbqbZYWE+64sXPoMnfHk9wWA7LXwN8Zf2R/ih8C3ml8R+G55dJjPGsabm4syPUuoyn0cKfavW9nlmafC+Wb+T+7Zj0Z+61nd29/bRXFtNHcwSqHSWJgyup6EEcEVYxivwP+EP7TPxJ+Blyh8JeJ7uzsg259MnPnWj+uYnyoJ/vLhvevu34M/8FYNB1cQWHxK8Py6FcnCtq2jhp7YnuzRH94g/3TIa8bFZHiaGtP315b/d/kKzP0EJxQOa5TwB8UfCXxS0hdS8J+IdP16zIG57KcO0ZPZ1+8h9mANdXXz0ouLtJWZItFFFIAooooAKKKKACiiigAooooAKKKKACiiigAooooAKKKKAG/xV+cH/AAV88WYj+HXhqN+pu9QmTP8A1zjjP6y1+kAr8ef+Coviv+3/ANp2XTVfKaJpNrZlQeAz7pz+OJl/IV72R0vaY2L7Jv8AT9SlufI8U0kDq8cjRupyGU4IPtXonhT9pD4p+CNg0b4geIbKJPuwf2hI8P8A37Ylf0rzeiv0udGnUVppP1LPqzwp/wAFM/jh4c2C81bS/EaL/DqmnIMj3MPlk/nX6sfArxrq3xJ+EHhLxTrdpb2Op6xp8d9Lb2gYRKJBuXbuJOCpU8k9a/AKxtJb+9t7WBDJNNIsaIOrMTgD8zX9EHgzw9F4T8H6HocAHk6bYwWaY6bY41QfoK+Fz+hQoKHsopNt7eX/AA5Ei5q2h6fr9m9nqdhbahaP96C7hWVG+qsCDXiPjn9hb4IePPMe78C2OmXD9J9GLWRU+oWMhD+KmvfqSvladerRd6cmvRkn5++OP+CR3hi+EknhLxvqekt1WDVrZLtM+m5PLIHvg/jXz144/wCCX/xl8L+ZJpMOkeLIFyV/s69EUmPdZggz7Amv2GzRnAr2KWeYylvLm9V/TKuz+fbxt8EPiD8OC/8AwkvgzW9FiTrPdWMiwn6SY2n8DX6g/wDBKu/N5+zReQk/8eniC6hx6Zihf/2evsZo1cEMoIPXIrP0nQNM0FJ003TrXTluJTPMtpAsQkkIALttAy2ABk84A9KvG5vLHYf2M4Wd07p/oDdzUpDwKWkIyMV8+SfgJ+0jqn9tftBfEi9Dbkl8RX5Q/wCyLhwv6AV5xX6w+Mf+CVHgXxPreo6rb+MPEVpdX1xJcyeeIJlDuxY4wi8ZPrXAar/wR+XLNpvxOI9I7rRf/Zln/pX6TQznBRpxg5Wsuz/yNLo/N2ivu/Vv+CR3j+Hd/ZvjLw7d+n2pZ4M/98o9cbq3/BLb416dn7Onh/U8f8+uolc/9/ESu+Oa4KW1Rfl+YXR9m/8ABMDSf7M/Zasrjbj+0NVu7nPrhli/9p19cCvGv2RPhjq/we/Z58I+E9dt1tNZsI5zdQpIsgV5LiST7ykg8OOhr2avzLGVFVxM5xd02/zIYUUUVyCI5EEilGG5SMEHvX4uft7fs0n4BfFmW90m2Mfg/wAQs93p2xfktpM5lt/baSCv+yyjkg1+0xNeVftKfAzTf2g/hJq/hO/2RXjr9o068dc/ZbpQfLf6clW9VZq9bK8c8FXUn8L0f+fyGnY/BKitTxR4b1Lwd4h1LQ9XtXsdU064e1ubeQfNHIhIYfmOvesuv1WMlJc0TQKKKKoD6m/4Jp6T/aP7Wfh2425+w2d7cZ9MwNH/AO1K/ZzqK/JX/gk5pX2r9oPXb1lylp4emwfRmngA/TdX61DtX5pxBLmxluyX+ZEtxaKKK+dJCiiigAooooAKKKKACiiigAooooAKKKKACiiigAooooAKKKKACiiigAooooAKKKKAPkzxl/wTk+HHxE+LviDxx4gvdWmXVrgXR0i0kWCBXKqHLMAXbcwZuCuN1ez/AA7/AGb/AIZfCjym8LeCtJ0y4j+7dmATXI/7bSbn/wDHq9Kpe1dM8ZXqRUJTdlpa+g7gFA6UtFFcwgooooAKKKKACiiigAooooAKKKKACiiigAooooAKKKKACiiigAooooAKKKKAEGaCM0A15T8Xf2nfht8DoH/4SzxTZ2l8q5XTYG8+8f0xEmWAPq2B71VOnOq+WCu/ID1YdKwfFvjTQfAmjzar4j1mx0PTYvv3V/OsKA+mWIyfQDk1+bnxm/4Kwa7q4nsPhroEeh25yq6trAWe5I9ViB8tD/vFx7V8UeN/iP4w+LevC/8AE+uaj4k1ORtsZupWk25P3Y06KM/wqAPavpcLkFep71Z8q+9/5Fcp+lPxr/4KqeEPC6z6f8O9Kl8W6gMqNSvA1vZKfUKcSSfTCD0Y18C/GT9qX4lfHe4kHirxLcy6czbk0mzPkWaen7peGI7F9ze9ej/Bb/gnh8WPi0YLu+01fBmiSYY3mtqY5WX1SD75PcbgoPrX358Ev+Cdvwq+Ef2e91CwbxrrsZDfbNaQNCjeqW/3B6jdvI7GvU9rlmV/w1zT+9/fsvkPRH5jfBX9kr4m/HqaKTw14dli0lzhtZ1HNvZqO5DkZfHcIGPtX6C/A3/gl54D8DfZ9R8dXcnjfV1w32TBgsI29NgO6TH+0QD3WvtSCCO2iSONFjjQBVVRgADoAKm614eLzrE4i8YPlj5b/f8A5CbZQ0bQ9O8PabBp2lWNtpun267IbW0iWKKNfRVUAAfStCiivAbb1ZIUUUUAFFFFABRRRQAUUUUAFFFFABRRRQAUUUUAFFFFABRRRQAUUUUAN61Vvr+30yzmurueK1toUMks8zhEjUDJZmPAAHc15H+0F+1b4B/Zx0p5PEOorda1Km610KxIe7m9CVz+7T/abA4OMnivyh/aQ/bO8e/tHXktrf3R0PwqHzDoFhIRFgHgzNwZW6cngHoq17OByqvjXzfDHu/07jSufXv7Uv8AwU4sNB+2eGvhKYtU1EZjl8STJutoT0PkIf8AWH/bb5OOA4Oa/NnxN4o1fxnrl3rOu6lc6tqt2/mT3d3KZJJG9yfy9hWXRX6Hg8BQwUeWmter6s0SsFFFFeiAUUVe0TQ9R8S6ta6XpNjcalqN1IIoLS1jMksrnoqqOSfpQ5KPvSAo19Jfss/sP+Mf2jLuDVJ0k8OeCVf97rFxH81wAeVt0ON57bvujnkkbT9P/spf8Ey7fSjZ+J/i7Gl5djEsHheNw0UZ6g3Ljhz/ANM1O31LZKj9B7Gyt9OtIbW1gjtraFQkUMSBUjUDAVQOAAOMCvjcxz1QvSwur79Pl3Jb7HDfBr4F+DvgN4Wj0HwhpSWMBwbi6f57i7cD78snVj144AzgADivQ880HNAGK+FnOU5OU3dsgWiiik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jP9qr/AIJ1+GfjF9r8R+Cvs/hTxjJmSSJV22N8/fzFA/duf76jnnKknI/LH4kfDHxR8I/E9x4e8W6PcaNqkHJinX5ZFzgOjD5XU44ZSRX9DJzXn/xg+B/g747eGJNC8YaRFqNvyYLgfLcWrkffikHKnp7HGCCOK+ky/OquFtTq+9D8UUmfz+0V9V/tQfsAeMvgQbvXNDEvizwYmXN7bx/6TZr/ANN4x2H/AD0X5eMnbkCvlSv0DD4mlioe0pSui9wooorpAK7H4XfF3xb8GfEsWueENbudHv1wH8psxzrnOyRD8rr7MD69a46ionCNSLhNXTA/XD9mT/gpJ4T+KgtdD8d/Z/B3ilsRrcO+NPu2/wBl2P7pj/dc49GJOK+z0dZUDKQykcEHINfzgV9Nfs1ft6ePfgA1tpN3K3irwehC/wBlX0p326/9MJeSn+6cr7AnNfGY/IE71MLp5f5Mlx7H7UHNLXkvwM/aZ8BftDaOLrwprCNfoge50i7xHeW3+9Hnkf7Skr75r1nvXxU6c6UnCorNEC0UUVIBRRRQAUUUUAFFFFABRRRQAUUUUAFFFFABRRRQAUUUUAFFFFABUckazIyOodGGCrDIIqSigD5n+M//AAT++EvxgM92mjnwlrcmW/tDQdsIZvV4ceW3PJIAY/3q+EPjL/wTO+KPw48+98NrD470hMsG00eXeKv+1bsck+0bOfav2G47UE8V6+FzbFYXSMrrs9Sk2j+d3T9U8UfDDxKZrK61Xwtr1m20tC8lrcwt3Bxhh9DX1p8HP+CpPxF8E+RZeM7K18caauFM74tb1R/10UbGx/tJk/3q/TH4nfAvwH8ZLD7L4x8L6frQC7UuJY9txEP9iZcOv4EV8R/GH/gkxbTme9+Gvig2rHLLpOvAsn0WdBkDsAyH3avoI5ngMcuTFws/66rVFXT3Po34Qft7fCD4u+RbxeIF8N6vJgf2drwFsxb0WTJjbJ6ANk+lfRMcqTIrowdGGQynIIr8Dviv+zX8SvgnO48W+FL7T7RW2jUYk860b0xMmVyfQkH2qz8Jv2pfif8ABRoo/C/i29trBD/yDLpvtFoR3AifKrn1XB96itkNOrHnwdS689V96Fy9j96hwadX50fCT/grTZXPkWfxH8KvZucK2qaA2+P6mBzkD1IdvYV9m/C/9of4c/GSBW8I+LdO1adl3GyEnlXSj3hfDge+MV81Xy/E4X+JB277r7ybHpVFJS1wCCiiigAooooAKKKKACiiigAooooAKKKKAE618e/Hj/gm94S+NvjnWfGH/CWa3pOt6rIJJ9yRXFupChAFTarAAKBgselfYRGaMVvQxFXDS56MrMD8sfFf/BI7xtY728O+NtD1hR0XUIZbNm/BRKM/jXjXiv8A4J6/Hbwrvc+DTq8C/wDLbS7yGfP0TcH/APHa/bSivcp59jIfFaXqv8iuZn4c/AP4AeNIP2i/h9pfiTwhrWiwtrdtLN/aOnywq0cbiRxllAwVQ81+4q8LTdoz05pw9K87H4+WPnGU1ayBu4tFFFeaSFFFFABRRRQAUUUUAFFFFABRRRQAUUUUAFFFFABRRRQB4B8YP2I/hT8bfFdx4k8RaNcprlzGkc13Y3bwmXaNqllHylgABnGcAeleS6t/wSc+E15uay13xVYOeii7gkQfgYc/rX2xR1FdtPH4qkkoVGkh3Z+eurf8EgtBm3f2Z8RtQtPT7VpiT4/75kSuM1b/AIJC+I4d39mfETTLv0+1afJBn/vl3r9PcH1pa7Y5zjo/8vL/ACQXZ8b/ALDX7GXin9mPxX4q1TxJqekalHqVpFb2raZJKzLhyz7w8a4/hxgnvX2ORmjp1oPSvMr4ipiajq1d2LcWiiisACiiigAooooAKKKKACiiigAooooAKKKKACiiigAooooAKKKKACiiigAooooAKKKKACiiigAooooAKKKKACiiigAooooAKKKKACiiigAooooAKKKKACiiigAooprOEBLEADuaAF6UZrwj4sfttfCD4PCaHVPFdvqepxZB0zRCLufcP4TtOxD7Oy18VfFz/grF4r1zzrP4f+HbXw1bHKrqOpkXV0R2ZU4jQ+x316eGyzFYrWELLu9EOzP0613xDpfhbTJtR1jUrXStPgG6W6vZ1hiQerMxAFfJvxg/4KdfC7wB51p4ZW68daqmQPsI8m0Dehncc/VFYe9flh4/+K/jT4taoL3xZ4j1LxBdZygu5mZI89kT7qD2UAV6n8If2Ffi98YfJuLPw2+gaRJg/wBpa8TaxFT3VCDI491Uj3r6OnkuGwsefGVP0X+b/Aq3c2PjF/wUM+LvxXE1rbawvg/R5Mj7FoOYXK/7U5JkPHXBUH0rwzwd4A8W/FbXjY+HNE1LxJqkrbnW0haZhk/eduij1ZiB71+nfwd/4JX+AfCHkXvjnUrrxpqC4Y2iZtLJT6bVO98epYA91r7E8K+DdB8C6PHpfh7RrHQ9Oj+7a6fbrDGD64UDJ9+poqZxhMJHkwdO/wCC/wA2F0tj80fgz/wSi8T675F98R9dh8NWhwzaXphW4uyO6tJ/q0PuPMr7t+Dv7K3wy+BUUbeF/DFtFqSjDateD7ReN6nzGyVz3CbR7V67ig183isyxWL0qS07LREt3CloorzRBRRRQAUUUUAFFFFABRRRQAUUUUAFFFFABRRRQAUUUUAFFFFABRRRQAUnNBr5e/aT/b58B/ARbrSrCdPFvi9Mp/ZdjKPKt3/6byjITH90Zb1AzmtqNCriJ8lKN2B9FeJfE+keDtDudY13UrXSdMtk3z3d5KsccY92PH+NfnV+05/wVDmu/tfh74RRtDDzHJ4nu4vnb/r3iYfL/vuM+ijg18efHT9pXx7+0Nrf23xZq7SWcblrXSbXMdnbf7keeTjjcxLH1ryyvu8BkVOlapifel26L/P8i0i7rWt6h4j1W61PVb641LUbpzJPd3crSSyserMzEkn61Soor6yMVHRFBRRRQAUVY0/T7rVr6CysbaW8vJ3EcVvAheSRicBVUckk9hX6Bfsu/wDBMO91n7H4k+LZk06yOJYvDMD4nlHUfaHH+rH+wvzc8lSMVw4rG0cHHmqyt5dX6A3Y+WP2ef2VvHX7SGtiDw7YfZdGhcLea5eAra2/qAf43x/AuTyM4HNfrZ+zd+yJ4H/Zs0sHR7X+0/Ecse261+9QG4k9VQdIk/2V68bixGa9e8N+GNK8IaJa6Romn22laXaoI4LS0jEcca+gUcVq4r87zDNq2Nbivdh27+pm3cWiiivE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MdQ64YAg9Qa+K/2oP8Agm74Y+Kf2rX/AAF9n8I+KXzJJaBdtheN7qo/dMf7yjHquTmvtWlPSujD4qrhZ89KVn/W4bH89HxJ+Fvir4ReJp9A8W6Lc6LqcXPlzr8si5xvjcZV1P8AeUkVylf0E/Fb4M+DvjX4Zk0Pxjo0OrWbZMTuNs1u5H34pB8yN7g89DkcV+XP7TX/AATl8YfCD7Xrvgzz/GXhNMyMsUeb+0T/AKaRr/rFA/jQepKqOa+/wGdUcTaFb3Zfg/T/ACNE7nx5RSkFSQRgjtSV9MMKKKKANDQPEOp+FdXtdV0bULnStStXEkF3ZytFLG3qrKQRX6A/s3f8FSLqx+y6F8W7Zry3GI08S2EX71R6zwrw3+8gB4+6x5r87qK4MVgaGMjy1Y38+qBq5/RJ4O8baD4+8P2+t+HdXtNa0qcZju7OUSIfUEjoR3B5Het761/P78H/AI7+OPgRr41Xwdrk+muxHn2hO+2uQO0kR+Vu/PUZ4Ir9NP2dP+Clfgr4oi10fxuI/BPiRyEE8r/8S+4b/ZkP+qJ9JOB/fJr4LHZLXwt50/ej+K+X+RDVj7PoqGGeO5iSWJ1kjcBldTkMD0INTV88SFFFFABRRRQAUUUUAFFFFABRRRQAUUUUAFFFFABRRRQAUUUUAFFFFABRRRQBXubaK8geGeJJopFKvHIoZWB6gg9RXzh8XP8Agn38HviuZ7lNBPhTVZMn7d4fItwT/tQ4MZ56/KCfWvpakPFa0q9XDy5qcmn5Afkn8W/+CWXxI8Hma78G39l42sFyVgUi0vAP9xzsP4Pk+lfJnifwZ4p+Getiz17R9T8N6rC25Y7yB7eQEHhlyBkehFf0QY4rE8UeDdC8b6W+m+IdHsNc0+T71tqFsk8Z99rAjPvX0uH4grQ92vFSX3MrmPxm+E/7f3xk+FXk26+Ij4n0uPA+w+IVN0MeglyJBx0G/A9K+yPhX/wVe8DeIvJtfHGg3/hO7bAa8tP9MtfcnAEi/QK31ro/ir/wS8+FvjczXXhma+8D6g+SFtG+02mT3MUh3fgrqPavjf4q/wDBNP4vfD3zrnR7O18a6amSJdIkxOF/2oXwxPsm+u/nynMPi9yT+T/yY9Gfq94A+MHgr4p2QuvCfifTNfj27mSzuVaSMf7cedyH2YCuy6V/OzeWHiL4e6/5V1b6n4b1q1bOyVJLW4hb1wcMpr374X/8FEPjN8NfJgn19PFmnJgfZvEEfntj/rsCsufqxHtXHX4emlzYeaa8/wDMXKftTR1r4P8Ahj/wVh8E675Vt428O6j4XuDgNd2TC9tvckAK6j2Ct9a+svh18dvh/wDFiFH8JeLtK1uRhu+zQXAFwo/2oWw6/ior56vgcRh/4sGvPp94rHf0UmaWuMQUUUUAFFFFABRRRQAUUUUAFFFFABRRRQAUUUUAFFFFABRRRQAUUUUAFFFFABRRRQAUUUUAFFFFABRRRQAUUUUAFFFFABRRRQAUUUUAFFFFABRRRQAUUUUAFFFFABRRRQAUUUUAFFFFABRRRQAUUUUAFFFFABRRRQAUUUUAFFFFABRRRQAUUUUAFFFFABRRRQAUUUUAFFFFABRRTWcICWIAHc0ALiivF/iZ+2B8IvhMkya3410+S+TINhpr/bLjd/dKR7th/wB7Ar5J+Jv/AAVxiQS2/wAP/BbSHkJqHiGXA/78RHn/AL+D6V6FDLcViNacHbu9F+I7M/R4nFeTfFH9qj4WfBxZU8TeMtOt76POdOtX+03WfQxR7mX6sAPevyA+KH7ZPxf+Lvmxa14yvbbT5Mg6dpR+x2+3+6VjwXH++WrgfAnwq8ZfFLUPsnhXw1qmvz5w5srZ5Fjz3d8bVHuxAr6Gjw+oLnxVSy8v83/kPlPvj4rf8FbYl861+Hfg8yHkJqXiB8D6iCM8+xMg+lfG/wAVv2rfin8ZzLH4k8XX0unyZB0yzb7Na49DHHgN9Wyfevof4Vf8EpfH/ibybrxtrVh4PtGwWtYP9Nu/oQpEa/Xe30r7I+FP/BPf4N/C3ybh9APivU48H7Z4gYXAz7Q4EXXplSR610fWcqy/+FHml9/4v9B3SPyT+GnwD+IfxiuVi8IeE9S1pC203UcWy2Q+jTPhF/Fq+zPhH/wSY1a/8m8+I3iqLTIThm0zQ182bHo0zjap+iuPev0utLODT7aK3tbeO2t41CJFEoVVA6AAcAVYz6V5eJz/ABFXSklBfexcx4/8Jf2TPhZ8FRDL4a8KWa6lHj/iaXw+03efUSPkp9E2j2r2FRgUg5pelfOTqzqy5qkm35ki0UUVIBRRRQAUUUUAFFFFABRRRQAUUUUAFFFFABRRRQAUUUUAFFFFABRRRQAUUVh+LPGGi+CNEudY8Qara6NpdsN0t3eyrHGvtk9z2HU9qEnJ2QG3ivNvjP8AtB+BvgJoh1LxhrcNizqTb2Ef7y6uSO0cY5PPG44UdyK+J/2jv+CpqgXWh/CO1y3KN4k1GHge8ELf+hSD/gHevz18VeLta8ca5daz4g1S71nVblt013eytJI5+p7DsOgHSvqcDkNWvaeI91duv/AKSPqX9pL/AIKM+N/jD9q0bwoZfBPhZ8oVtpf9Ouk6fvJR90EfwJjqQWYV8iMxYkkkk9zSUV91h8LSwsOWjGyL2CiiiuoAooq/oPh/U/FOr2ulaPp9zqmpXTiOC0tImlllY9lVQSTQ5KK5pAUK9i/Z8/ZU8e/tG6uIvDmnG20aJ9t1rl6ClrB6gNjLvj+BcnkZwOa+vP2Y/wDgl6T9k8Q/F5/SSPwxaS/pcSqf/HEPpluor9EtC0DTfC2k22l6RYW2mabaoI4LS0iWOKJR2VQAAK+Rx+ewp3p4bWXfov8AP8iWzxL9m39jXwJ+zhaR3Gn2v9teKGTbPr98gMvI5WJeREvsOSDyzV7+Big0AYr4SrWqV5udWV2yBaKKKz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OCKWigD5S/aX/AOCfngb47C71nR1Twf4xky5vrSIfZ7p/+m8QwCT/AH1w3OTu6V+Wvxt/Z18d/s/a6dO8X6NJbQuxW21KDMlpdAd45MYJxztOGHcCv32P6Vi+KvCOjeONDutG1/TLbV9Lul2TWl5EJI3H0PcdQeoPIr38DnNfCWhP3ofivRlJ2P516K/Rb9pT/glvNam7174RXBuIuZH8M30vzr7QTMfm/wB2Q5/2jwK/PnxB4d1TwprF1pWs6fc6Vqdq5jntLyJopY29GVgCK+/wuOoYyPNSl8uqLTuZ9FFFd4BRRRQB9Afs9ftsfEf9nuWCzsL/APt3wwp+fQtUcvEq9/Kb70R6/d+XJyVNfp3+z3+2/wDDj9oGO3sLW/8A+Ee8TuAG0TVXVJGb0hf7svsB82BkqK/ESnJI0Tq6MUdTkMpwQa8PG5Rh8XeSXLLuv1XX8xNXP6P/AGpelfjv+z1/wUg+IHwjFtpPigt458Nx4QJeykXsC/8ATOc5LAf3XB6AAqK/Sz4HftTfDv8AaCsVfwrrkf8AaYTfNo17iG9h9cxk/MB/eQsvvXweMyvEYJ3krx7rb/gENWPXaKKK8oQUUUUAFFFFABRRRQAUUUUAFFFFABRRRQAUUUUAFFFFABRRRQAUUUUAFFFFABRRRQBzPjP4d+GPiLpxsPFHh/TtesznEWo2qTBc913A7T7jBr5U+KH/AASz+F/jAy3Hha81LwTetkrHC/2u1B9THId/4CQD2r7Q6Uda6aOLr4d/u5tfl92w7n47fE//AIJj/F7wN5txocVh40sEyQ2mzCK4C+pikxz7IWr5k8ReEfEvw91cWuuaRqfh3Uom3CK+t5LeVSD1AYA/iK/okJrJ8Q+FtG8X6c9hrmk2Ws2L/etr+3SeNvqrAivoqPENaOlaCl6aP/IfMfiV8Nf24PjN8L/Ki0/xnd6pYR4H2LW8XsZA6KC+XUeysK+rPhv/AMFc0PlQePPA5XpvvvD8+fyglP8A7Ur3P4k/8E2fgz4+82fT9LvPCF8+T5ui3BWMn3ikDIB7KFr5X+JH/BJvxvonmz+DfE+meJYFyVtr1Gsrg+gH30J9yy12/WMpx38SPK/u/FafePRn238Of24Pgv8AEwRR2Hjay0y9fA+x61mykB/u5kwjH/dY17la3cF7Ak9vNHPDINySRsGVh6gjrX4G/EL9m/4nfCppT4o8E6vptvF968FuZbYf9to9yf8Aj1Y3gX4weOPhhcCXwr4r1fQSG3GOyu3SNz/tJna30INZzyClVXPhaunnr+KDlP6EulGa/IX4ff8ABUv4teFvKh8QwaR4wtlwGe6t/s1wR7PFhfzQ19M/D3/gq98Odf8ALh8VaFrHhS4b70sQW9t1+rLtf8o68WtkuNo68vMvLX/gk2PuAU6vMPAX7TPws+Jvlr4c8daLfTyfctXuRBcH/tlJtf8ASvTdwI4IP0rx5U503aaafmIdRRRUgFFFFABRRRQAUUUUAFFFFABRRRQAUUUUAFFFFABRRRQAUUUUAFFFFABRRRQAUUUUAFFFFABRRRQAUUUUAFFFFABRRRQAUUUUAFFFFABRRRQAUUUUAFFFFABRRRQAUUUUAFFFFABRRRQAUUUUAFFFFABRRRQAUUUUAFFFFACUVWvb63062kuLqeK2hjG55ZnCKo9STwK8V8fftr/Bb4eCRNS8d6be3KcfZtJJvnLf3f3QYKf94itYUalV2pxb9EB7lig8V+fHxB/4K4aBYiSHwV4KvtTfkLd6zcLbID6+Wm8sPqymvmf4hf8ABR/41+OhLFba5a+FbN8gwaHaiNsf9dHLyA+4YV7NHJMZV1klFeb/AMiuVn7FeIfFOjeEdPe/1zVrHR7JPvXN/cpBGPqzECvnL4kf8FHPgt4A82K11248V3yZH2fQrcyrnt+9crGR7qxr8etc8TeIvHmrC51jVNS8QalKdolvbiS5lYk9MsSTXrHw6/Yo+MvxNMT6Z4Jv7CzfB+2awBZRbf7w83DMP90GvYjkeGoLmxVX8kvxHbufQvxG/wCCtPi3VfNt/BXhPTtBhOVW71OVrubH94KNiKfY7hXyr8SP2lvif8W2lXxT411XUbaT71kk3kWx/wC2Me1P0r7L+G//AASMupPKn8eeOI4RwXsdAgLn8JpQMf8Afs19VfDX9hX4MfDARS2fg+31m/jx/puun7a5I6Ha/wC7U+6qKr69leB/gQ5n6fq/0C6R+Ovw9+CPj74r3Cx+EvCWra6C20z21s3kIf8AalOEX8SK+sPhj/wSh8e6/wCVceNdf07wpbHBa2tR9tuh6g4Kxj6h2+lfqlbWsNlAkFvCkEMahUjjUKqgdAAOgqwOfevOr8QYippSSivvf+X4C5j5d+F3/BOf4NfDgxT3WizeL9QTB+0a/L50ee+IVCxkezK31r6U0nRrDQLGKy02yt7CziG2O3tYljjQegVQAKug06vnquIq4h3qSb9SQooorEAooooAKKKKACiiigAooooAKKKKACiiigAooooAKKKKACiiigAooooAKKKKACiikJwOaAEOKr3V3DZW8txcSpBBEpeSWRgqooGSSTwAB3r5m/aC/wCCgfw2+CIudNsroeMvE8eV/s3SpQYon9Jp+VX0IXcw7qK/M74+/tifEf8AaFuJYNc1U6d4fLZj0PTCYrUDPG8ZzIfdycHoB0r3MFk+IxdpNcse7/RFJXPv79oj/gpp4K+G32rSPAUcfjbX0yhu1cjToG9TIOZfonB/vivzT+MPx78cfHbXDqfjLXrjUirEwWanZbWwPaOIfKvHGepxyTXn1Ffd4PLMPgleCvLu9/8AgFJWCiiivWGFFFFABRXbfCj4M+MvjZ4iTRfB2h3Or3fBlkQbYbdT/FLIflQfU89Bk8V+m/7NX/BNXwj8MfsmuePWg8Z+JUw62jJnTrVvZGGZiPVxj/ZBGa8rGZlh8Evfd5dlv/wBN2PiH9m39hbx/wDtCPb6kYD4Z8IOQW1nUIj++X/phHwZfrwvX5s8V+qXwC/Zb8Bfs66OIPDOliXVZI9t1rN6BJd3HqC2PlX/AGVAHAyCea9djhSBFSNVRFGFVRgAegFSGvz/AB2a18Zo3aPZfr3IbuLRRRXj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715P8AHP8AZk8A/tCaP9l8V6Oj30aFbfVrXEV5b/7smOR/ssCvtXrNIM1UKk6UlKm7NAfjP+0b/wAE9PiB8EvtWraLG/jPwnHlze2ER+026f8ATaEZIAHVl3Lxk7elfKpGDg1/SDtr5b/aK/4J+/D345i61XToV8G+LJMudR06IeTO/rNDwGz3ZdrHOST0r7PBZ/a0MUvmv1X+Ral3Pxior2H48fsqfEL9njUGXxNo7S6Qz7YNbsMy2cvp8+Mox/uuFPoCOa8er7OnWhXip03dPsUFFFFagFWdN1O80a/gvrC6msr2BxJFcW8hjkjYdGVhyCPUVWopNKW4H2/+z/8A8FQPGHgT7NpPxEtW8ZaKmE/tCMhNRiX1J4Wb/gWGPdzX6N/B79oHwH8dtI+3eD/EFtqTqoaeyY+XdW//AF0ibDDnjONp7E1+AtaPh/xFqvhTVrfVNF1G60nUrdt8N3ZTNFLGfVWUgivnMZkdDEXlS92Xlt93+Qmj+jD60or8r/gJ/wAFTfE3hY22l/EvTv8AhKdNXCf2tYqsV9GPVl4SX/xw9yTX6G/CX49eBfjfpIv/AAb4itNWCqGmtQ2y5g/66RNhl54yRg9ia+HxWXYjBv8AeR07rYhqx6JRRRXnCCiiigAooooAKKKKACiiigAooooAKKKKACiiigAooooAKKKKACiiigAooooAKKKKACiiigBjKGGCAR6GvJviH+yl8Jfil5r+IfAukz3Umd15axfZbgn1MsRVj+JNetYzS4qqdWdJ81OTT8tAPgn4g/8ABJbwXqwlm8H+LNV8PzHJW31CJL2EH0BGxgPclq+afH//AATG+MvhAyS6TaaZ4utVyQ2l3YSXb7pNs59lLV+xnagZr2qOdY2jpzcy8/6uO5/PP4z+FfjP4cXBi8T+F9X0B87Qb+zkhVv91iMN9Qa2vAv7Q/xM+Gflp4a8ca3pcEf3bVLtntx/2ybKH8q/fa6s4L2B4LiGOeGQbXjlUMrD0IPWvGvHX7GPwX+IfmPqvgDSoLh8k3GmIbKTP94mErk/XNexDP6VVcuJpaeWv4MrmPz38C/8FUfiz4d8uLX7PRfFcA+/JPbG2nb6NEQg/wC+DX0N4J/4K1+BNV8uPxR4S1nw/K2AZLKSO9iX3JPltj6Kai8c/wDBJLwTqnmS+FPGGr6DK2SItQijvYh7DHlsB9Sa+evHH/BLH4u+HPMk0O40TxVCPuJbXRt5j9VlCqP++zWn/CNi+0X81/wA0Z+hXgj9tT4K+PvLXTviDpVrM/8Ayx1R2sXz6fvgoJ+hNex6fqtnq9pHdWN5Be28gyk1vIJEb6EHBr8EvGv7N/xS+HjSHxB4D12whj+9ciyeSAf9tUBT9a5Dw94x8ReC7z7ToWt6lod0D/rdPupLd8j3Ug1Esgo1VzYerp8n+KsHKf0UZzS1+Ing79v/AOOfgwRxx+NptXtl6w6xbx3W76uy+Z/49XuXg7/grl4usdieKPA+kauo4aTTLmSzY++H80Z/L8K82rkOMh8Npej/AM7C5WfqQKCcV8TeEv8Agq58LNZ2R61o3iDw/MfvOYI7iFf+BI+4/wDfFe1eE/21Pgl4z2Cw+ImkW7t0TU3axOfT9+EryamBxNL44P7v8hWPcKKy9F8S6R4ktftOk6pZanbn/lrZ3CSp+akitPNcbTTsxC0UUUgCiiigAooooAKKKKACiiigAooooAKKKKACiiigAooooAKKKKACiiigAooooAKKKKACiiigAooooAKKKKACiiigAooooAKKKKACiiigAooooAKKKKACkyfSkJCjk4rnPE/xJ8J+CkLeIPE2j6IoGSdRv4oP/Q2FNRctErgdLSV87+Lv+CgHwL8IeYknjaHVJ16Q6Vby3O76Oq7P/Hq8S8Xf8FbvA+n7x4c8G65rTrwGvpYrNGPsVMhx9RXfTy7F1fhpv56fmOzPvU0Zr8m/GP8AwVi+Jusb49A8P6B4ehb7ryJJdTL/AMCZlX/xyvC/Gf7Z3xq8eb11L4havBE/Bi0yRbFMehEITI+ua9Wlw/ip/G1H8fyHys/bzxL418PeDrT7Tr+u6doltj/XajdxwJ+bkCvDPG//AAUG+B3gnzUbxguuXSf8sNFt3ud30kAEf/j9fi88mr+KtTyzXur6jOepLzSyH9Sa9W8Efsa/Gfx+Y20v4e6vDC/In1KMWMePUGYpkfTNeisiwtBXxNX8l/mOyPsrxz/wV20iASReD/AV5eE8Jc61drAB7mOMPn/vsV87+O/+Clvxs8YeYljqun+FbZ8jy9Hsl3Y/35d7A+4Ir0DwP/wSY8f6vsk8T+KdF8PQt1js1kvZl+o+RfyY19C+BP8AglV8KfDvlS+IdQ1vxVMPvxzTi1t2/wCAxgOP++6ftMmwvwrmf3/noGiPy38Y/E3xh8Q7jz/E3ibV/EEucj+0LyScL/uhiQPoK6LwF+zf8T/iaY28N+Bta1GCTG26Nq0Vuf8Atq+1P1r9sPAf7OHwx+Ghjbw34H0XTp4/u3X2VZZx/wBtXy/616QFAHAxWVTiFQXLh6Vl5/5IOY/Jn4ff8EoviZ4h8qbxRrWj+E7dvvRKxvblf+AphD/38r6Y+H//AASv+FPhgxTeIrzV/F9wv3455/stu30SLDj/AL7NfZ+OKB9K8WtnGNrfbsvLT/gk3OJ8BfBbwJ8MIVTwr4S0jQ2A2maztEWZh/tSY3N+JNdtigjNA4ryJSlN3k7sQtFFFIAooooAKKKKACiiigAooooAKKKKACiiigAooooAKKKKACiiigAooooAKKKKACiiigAoopKAAc0E8V4J8d/20vhl8A0ntdV1gax4gjzjRNJKzXAb0kOdsX/AyDjoDX5w/Hv/AIKJfEv4xfaNP0e5/wCEI8OyZX7JpUp+0Sr6SXHDH3CBAR1Br18HlWJxlmlyx7v9O40rn6LfH39tz4afAIXFnfaoNe8SxggaJpLCWVG9JWzti7ZDHdjkKa/NT9oD9vf4lfHX7Tp0d7/wifhiXK/2TpMhUyp6TTcNJ7j5VP8Adr5sd2kYszFmJySTkmkr7nB5Ph8LaUlzS7v9EWlYUnNJRRXujCiiigAooAycDk19U/s6f8E9fiD8bfsuq6zE3gzwrJhxe6hEftFwn/TGE4JBHRm2rg5G7pXNXxNLDQ5qsrID5i0fRr/xBqdtp2l2VxqOoXLiOG1tYmkllY9FVVBJPsK+8f2cv+CXOseIfsuufFW5fQ9OOJF0CycG7lHXEsnKxD/ZGW68oa+5vgT+y58Pv2edOEXhbR1OpOmy41m9xLeT+uXx8oP91Aq8dM16/wBK+Hx2fTq3hhlyrv1/4BDkcx4C+HPhr4XeHINC8K6La6LpUP3be1TbuPdmbq7HuzEk9zXT55owcUAYr5OUnJuUndki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dT0uz1qwnsdQtIL6yuEMc1vcxiSORT1VlIIIPoa+Hf2h/+CXvhnxj9p1n4aXSeFNXbLnSbks1hM3op5aEn23L0AVa+7wKDXVhsXWwkualK35fcO9j+fL4pfBrxn8F9fbR/GWgXWjXWT5TyrmGcD+KOQZVx7qTjviuKr+iHxn4E8P8AxF0K40bxNo1nrmlTj57W9iEi57MM9GHZhgjsa/P/APaE/wCCVYP2nWPhLqODy58ParL/AOOwzn9Fk/F6+4wWfUqtoYhcr79P+AUpH5vUVveNfAfiL4c69PovifRrzRNUh+9bXsJjbHZhnhlPZhkHsawa+pjKM1zQd0UFFFFUAVoaB4i1Xwrq1vqmi6jdaTqVu2+G7spmiljPqrKQRWfRQ4qStID7s+A//BUzxX4S+z6X8SNOHizS1wv9qWgWG/jHqw4SXj12HuWNfoT8H/2i/h98ddOFz4P8R2uoTqu6XT5D5V3D674mwwGeNwBU9ia/AqrelavfaFqEF/pt5caffW7B4bm1laOSNh0KspBB9xXzeLyPD4i8qXuy8tvu/wAhNH9G9JivyR+Bf/BUDx94B+z6d44tk8c6OmF+0uwhv419fMA2yY/2xk/3hX6D/BT9rv4YfHmOKLw54hih1dxk6NqeLe8B9AhOHx6oWHvXxWLyvE4TWcbx7rVEWaPaaKTNLXliCiiigAooooAKKKKACiiigAooooAKKKKACiiigAooooAKKKKACiiigAooooAKKKKACiiigAooooAKKKKAGsoPUZrifGfwV8BfEPf/AMJJ4O0TWpH6zXlhG8o9w5G4H3Brt6KcZyi7xdmB8p+Mf+CaPwP8U72s9H1Hw1K/JfSdQfGfZZvMUfQAV4d4w/4JCQtvk8K/EJ0/uW2r2Ab85Y2H/oFfo7mg16dLNMZS+Go/nr+Y7s/HPxd/wTC+Nfhze2nWmjeJkXkf2bqARiPpOI+fbmvFfFn7M/xW8ElzrPw+8Q2sSfenSwklhH/bRAV/Wv33phAPbNepT4hxMfjSf4D5j+c61vdT8PX3mW093pt5Ecb4naKRD9RgivTfC/7W3xj8HBF034jeIPLT7sd3dtdIvsFl3DHtiv3I8R+BPDfi+Hyte0DS9ajIxs1CzjnGPTDg15D4o/YX+Bni0u118PNPtJG6Ppjy2e0+yxMq/piu5Z9hq2lej+T/ADsO5+ePhj/gqF8bdB2C/utE8Qgdf7R04IT/AN+Wjr1jw3/wV71SHYuv/Dq1us/el07Umhx7hXjfP/fVeteKP+CUXwp1be+kaz4i0KU/dRbiOeIf8BdNx/76rynxH/wSC1GIO2gfEe2uM/di1HTGix9XSRs/980/bZLX+KPL8mvyDQ9R8Of8FY/hdqW1NX0DxJo8h6ssMM8Q/ESBv/Ha9Q8Pf8FCfgP4h2qvjhNPmP8Ayz1CxuIcfVjHt/WvgnxF/wAEt/jRopY2P9ga6B0FlqBQn/v8iDP415j4h/Yi+OPhjd9r+HGrTBev9n+XeZ+nks2aP7Oyqt/Dq2+a/ULI/Y/QP2hPhl4oC/2V8QPDV87dI4tVgL/iu7I/Ku5tb+2v4Vmt7iKeJvuvE4ZT9CK/nt134YeMvChb+2fCmt6QU+99u0+aHH13KKx9N1vVNDm87T7+7sJf+eltM0bfmCKh8PU5K9Or+F/1DlP6M8gigmvwI0T9pf4seHto0/4j+KIUXpE2qzPGP+AsxH6V32if8FBPj3oe0J48lu4x1S9sbabP/Amj3frXNPh3EfYmn96Fyn7cgCkwa/ILSf8Agqh8aNO2i5h8Oarjr9q091z/AN+5FrttI/4K7eMYcf2n4E0S79fslzNBn/vrfXJLIsbHZJ/P/OwcrP1Jor85tL/4LA2UmBqPwynh9WttZEn6NCv866/Tf+Ct/wAOJQPt/hHxPbHv9nW3mx+cq1zSynGx3p/iv8xWZ91UV8fad/wVL+C18B53/CQ6fn/n405Tj/viRq6ax/4KP/AK6x5njKa0J7T6Td/+yxGuZ5fi470pfcwsz6azRk+leC2P7dnwJ1DHlfETTkz/AM9oZ4v/AEKMVu2n7XPwYvceX8TPDa5/566gkf8A6ERWP1XELeD+5iPXqK85tv2jPhTe48j4leEpSeya5bE/+h1qQfGLwDd48jxt4dmz/wA89Vgb+T1m6VRbxf3AdlRXOw/EPwvcDMXiPSZB/sX0R/8AZquReK9FmH7vVrF/925Q/wBankl2A1qKojW9Pbpf2x+ky/408araN0uoD9JBRyy7AW6KpnVLNet5APrIP8aY2u6agy2oWqj3mX/Gjll2Av0VjzeMNCg/1ms6en+9dIP61Rn+JPhO1H77xPo8X+/fxD+bU1CXYDpqSuJuPjb8O7T/AF/jvw1D/wBdNXt1/m9ZN1+0v8JLIHzfid4RQ/3RrdsT+QfNNUqj2i/uA9Morxu6/bE+CllnzPiV4fbH/PK7En/oOawb79vn4CadnzfiFaNj/nhZ3Uv/AKBEa1WExD2py+5gfQXPrRz618t3/wDwUp+A1mCYvE97fEdoNKuRn/vtFrmdS/4Kr/Byyz5Fj4nv8dPs9hEM/wDfcy1tHL8XLam/uHZn2XRXwTqf/BXTwNED/Z3grxBdHt9plghz+TPXI6p/wWCY5XTvhgB6SXOtZ/8AHVg/rXTHKMdL/l3+K/zCzP0jwaCBX5U6x/wVw+Ic+7+y/B/hyzz0+1efPj/vmRK4jV/+Cn/xv1MN9nvdF0rPT7Jpqtj6eYXrpjkONlukvn/lcfKz9jQaQsB3r8N9a/br+O+vbvtPxE1CIHtZww22P+/aLXA638efiV4kDDVfH/ibUEbqlxq07r/3yXxXXDhyv9uaX3sOU/fbVPEOl6FB5upalaafF/fup1jH5sRXnfiD9qf4Q+GA39ofEjw2jr96KHUY55B9VjLH9K/Bx5L3VLrLNPd3Eh6ks7sf5muv0H4GfEbxSV/sjwH4k1JW6PbaVO6/iwXArpXD9GGtWt+S/Nj5T9aPEP8AwUk+BOh7hD4mu9YkXqmn6bOfyLqqn868u8Sf8FcPAdpvGh+DNf1Rx0N9JDaqfxVpDj8K+NPD37AXx38RbWi8BXFnGer6hd29vt+qvIG/IV6f4b/4JSfFjVdj6pq/hvRoz95HuZZpR+CR7T/31T+o5TR+Opf5/wCQWR0/iX/grr4vuw40DwHo2mZ+6dQupbvH/fHlV5L4m/4KS/HXxDvW38R2ehRN1TTNOhHHs0iuw/A19D+G/wDgkDarsfXviRNL/eh07SwmPo7yH/0GvWvC/wDwS4+C+hbDqK674iYfeF/qHlqfwhVCB+NP6zk1D4Ic3yb/ADDQ/MHxR+0V8UPG29da8f8AiK/ifrA+oyrF/wB+1YL+lcZp2kar4jvfJsLK81O7c58u3iaV2P0AJNfub4X/AGPvgx4P2HTvhxoTMn3Xvrf7Yw990xc5969V0vRdO0O0Ftp1hbWFuvSG2hWNB+AAFS8/o01ahR/JflcOY/DHwl+xv8afGxT+zfh1rUSP0k1GEWSkeuZygxXtnhL/AIJT/FjW9kmtanoHh2E/eSS5e4mH/AY0Kn/vuv1wNL9K4KnEGLn8CUfxFzH5++D/APgkV4XstjeKPHWq6q3Vo9LtY7QfTLmUkfgPwr3Twb/wT5+Bng0RuPBqaxdJ/wAttXuZbjd9ULeX/wCO19H0ma8qrmWLq/FUfy0/IV2YPhjwJ4b8F232fw/oGl6HBjHladZx264+iAVvYpaSvObcndsQtFFFABRRRQAUUUUAFFFFABRRRQAUUUUAFFFFABRRRQAUUUUAFFFFABRRRQAUUUUAFFFFABRRRQAUUUUAFFFQyzpbxPJI6pGgLMzHAAHUk0ASmgnFfK/xv/4KKfCz4R+fZaZenxtr0eV+x6O4MCN6SXHKD0+TeR3Ffnr8df29vil8bftFkdU/4RXw9Jlf7K0Vmi3r6Sy53vx1GQp/u17WEyjE4qztyx7v/LcdmfpX8df25fhd8CxcWV3qw8Q+IYsr/Y2jMs0it6SvnZH7hju9FNfnT8eP+Ch/xO+MX2jT9Lu/+EI8PSZX7DpEhE8i+klxwx44IXYpHUGvlokk5JyaK+0wmS4bDWk1zS7v9EWlYV3aRyzsWYnJJOSaSiivfGFFFFABRRXpXwa/Z28f/HrVhZ+ENAnvoVYLPqMo8q0t/wDflPAOOdoyx7A1nOrToxc5uyXcDzWvbfgH+yB8Rv2hrqOXQdJNhoO7bLrupAxWq4POw4zIw9EBx3x1r9Af2fP+CZXgj4b/AGbVvHcqeONeTDi1kQrp0LegjPMv1fg/3BX2XaWcFhbRW1tClvbxKEjiiUKqKBgAAcAAdq+QxvEEVeGFV33e3yRLl2Pmj9nj9gL4dfAw22pXdsPF/imPDf2pqcQMcL+sMPKp7MdzDsw6V9QAYFFLXxdWvUrz56srsgKKKKx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N+Jfwj8H/GDQW0fxjoFnrlkc7BcJ88RP8AFHIMMje6kGvzy+P/APwSs1bR/tGrfCvUzrFqMv8A2Fqbqlyo9IpuEf6NtOB1Y1+n2KDXfhcfiMG70padnsNOx/Op4p8I634H1m40jxBpV5ouqW5xLaX0LRSL74YDg9j0NZFf0D/FP4JeCfjTov8AZfjHw/aa1AoIillXbPAT3jlXDofoRnvmvzz+PX/BK3X9ANxqnwv1P/hIbEZf+xtSdYrxB6JJwkn47D9TX3GDz2hXtGt7kvw+/wDzLTPgSitbxR4T1rwTrM+ka/pV5o2pwHElpfQNFIv/AAFgDj371k19JGSkrxGFFFFUAU6KV4JFkjdo5FIZWU4II6EGm0UWuB9RfBH/AIKI/FX4R/Z7HUL9fGugx4X7FrTlpkX0juPvj0G7eB2FfoB8Ef8AgoX8Kvi+beyvNTPg3XZML9h1tljjdvSOf7jc8DcVY/3a/F2ivCxWTYXE6qPLLuv8thNH9HsUqTRrJG6yIwBVlOQR6ipRX4P/AAZ/a2+KHwKkij8NeJZ30pDzo+o/6RZkegRj8mfVCp96+9fgt/wVU8GeKhBYfEHSp/CGoNhTqFqGubJz6kAeZH9MMB3avkMVkmKw+sFzLy3+7/Ilpn3ZRWB4R8a6D480eLVfDms2OuadJ925sLhZkz6EqTg+oPIrfr55pxdmSFFFFABRRRQAUUUUAFFFFABRRRQAUUUUAFFFFABRRRQAUUUUAFFFFABRRRQAUUUUAFFFFABRRRQAUUUUAFFFFABRRRQAUUUUAFJilooAbtDdVH5VzmvfDfwn4p3f2z4Z0fVt33vt1hFNn67lNdLSEe9NScdU7AeM63+xz8FPEAb7V8NdAj3dfsdqLX/0VtxXA61/wTY+BGrA+R4avdJY97PVLg/pI7ivqTNFdUMbiIfDUkvmx3PiLVv+CTXwqvNzWHiHxTYOeitcQSoPwMIP61xWrf8ABIHS5cnTPiZd2w7Ld6Qs36rKn8q/RICjFdUc2x0Nqj/B/mF2fl3qv/BIfxZDu/s3x/o916farOWHP/fJeuR1L/glH8X7ME22reFL5ewjvZ1b/wAehA/Wv1yz7UhPtXVHPcat5J/JD5mfjNqX/BND472OfJ8P6fqGP+ffVIBn/vtlrmr79gP4+afnzfh7dPj/AJ4XtrL/AOgymv2//GiumPEWKW8Yv5P/ADDmZ+EF9+x78atPz5vw119sf88bQy/+g5rDuv2bvixZZ874Z+L0A/iOh3OPz2Yr9+/woxWi4jrdaa/EOY/nrufg/wCPLIkXHgvxDAR18zS51/mtZs/gfxJaZ87QdUhx/wA9LORf5iv6Jto9BTNif3V/KtVxHPrSX3/8AOY/nMl0u/gOJLS5j/3o2H9KrlZQcEOPzr+jzyl/uj8qY9rDKMPEjj0ZQav/AFjX/Pn8f+APmP5xf3v/AE0/WnZl/wBv9a/oxbRdPPWxtj9Yl/wqNvD2lv8Ae020b6wL/hVf6xx/58/j/wAAOY/nSzL/ALf60397/wBNP1r+jBdA0xemnWg+kC/4VIukWKcrZ26n2iUf0pf6xx/58/j/AMAOY/nNWOeQ4VZGPoATVuDRNUuiBDYXcpPZIWP8hX9F6wRqMKigegFL5S/3R+VL/WNf8+fx/wCAHMfzwQfD7xVd/wCp8N6vNn+5Yyt/Ja07X4J/EO/I+zeBPEtwT/zy0i4b+SV/QZtX0X8qXaB2qHxHPpSX3/8AAFzH4F2n7MPxevceV8MfF2D0L6LcIPzKCt6x/Yv+N2oY8r4b62uf+e8Sxf8AoZFfuvijFYviOv0gvxDmPxIsP+Ce3x+1DBXwDJEp/in1Kzjx+Blz+ldPp3/BMT45X2PO03R7DP8Az8amhx/3xur9kM0VnLiHFPaMV8n/AJhzM/JjTP8Agkz8Vrkg3viLwrZoeoS5uJHH4eSB+tdfpX/BIPXJQP7S+JGn2vr9l0t5sf8AfUiV+nGfajJ9K5pZ5jZbSS+SC7Pz60f/AIJC+G4tv9qfELVLv1+yafHBn/vpnrttI/4JSfB/T8G71LxRqbdxNewop/BIQf1r7PxRzXLLNcbPeo/y/IV2fNmi/wDBOz4C6MFJ8Ftfyj/lpealdPn/AICJAv6V3uifsq/B/wAPbDZ/DbwyHX7rzabFMw+jOCa9W59aWuSeLxE/im382IydH8LaN4ei8vStIsdNjxjbaWyRD8lArUCgdBinUVztt6sBKWiikAUUUUAFFFFABRRRQAUUUUAFFFFABRRRQAUUUUAFFFFABRRRQAUUUUAFFFFABRRRQAUUUUAFFFFABRRRQAUUUUAFFFFABRRRQAgzQcUA+tef/FH48+AvgvYm68Y+KLDR8rujtpJN9xKP9iFcu31AxThCVR8sFd+QHoArL8Q+JNJ8J6XPqet6naaRp0A3S3d9OsMSD3ZiAK/Or41f8FY5pfP0/wCGHhzyVOVGsa6Mt9UgU4HqCzH3Wvhn4k/GPxr8X9VOo+MfEl/rtwCSiXMv7qLPURxjCIPZQK+lwmQYit71V8i+9lJH6X/G3/gqT4F8F/aNP8BWEvjXVFyovXzb2KH13Eb5MHsFAPZq+AfjT+1x8TvjxJLF4k8RSxaQ5yNG03NvZqOwKA5fHYuWPvXjdFfY4XKsLhNYxu+71f8AwPkUlYKKKK9YYUUUUAFFFd18K/gf45+NerjTvBvh281mRWAlnjXbBBnvJK2ET8Tk9s1E6kKUXKo7IDha7z4UfAzxz8btZGneDvD13q7qwEtwq7LeDPeSVsKv0JyewNfoP8Av+CV2g6A0GqfFDUh4hvhh/wCxdOdo7RD6SScPJ9BsH+8K+6fDXhXR/Buj2+laDpdppGm267YrSyhWKJB7KoAr5TGcQU6d44ZXffp/wSXI+IfgB/wS18NeFTbar8TL4eKNTXDDSbMtHYxn0duHl/8AHR2INfceh6DpvhrSrfTNIsLbS9Ot12Q2lnCsUUa+iqoAA+laPUUY4r4vE4yvi5c1WV/y+4m9xaKKK5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N8UPgv4K+M2inTPGXh2z1uAAiOSZMTQk945Vw6H/dIr8/vjp/wSl1XTjcal8Lda/taAZYaHq7rHOPaObhG9g4TA/iNfpzQa78LmGIwb/dy07PYadj+d3xt8P/ABJ8N9cl0fxRol9oWpR9be+haNiP7y54ZT2YZB7Gufr+hnx78MvCvxR0N9I8V6DY67p7ZxDeQhyhP8SN1Rv9pSD718JfHH/glFaXX2jUvhbrhsZOWGia0xeM+0c4BYewcN7sK+zwmf0ato11yv8AD/gf1qUpH5p0V2vxO+C/jb4N6sdO8Y+HL3RJySI5J48wzY7xyrlHH+6TXFV9RCpColKm7ooKKKKsAooooA6TwL8SPFPwy1ddU8K6/qGgX4xmWxnaPeB/CwBww9mBFfafwd/4KveKdB8ix+IugQeJbUYVtT0zFtdgd2aP/VufYeXXwRRXBiMDh8UrVYJ+fX7wtc/dv4Qfte/Cv43CGHw74oto9VkwP7J1E/ZrsN/dCNw5/wBwsPevZwc1/N8rFGBUkEdCK9/+EH7dHxd+Dvk29j4kfXdIjwBpmu5uogo7KxIkQeysB7V8pieHZfFh5/J/5kuJ+4XWjpXw38IP+CqfgLxWILPx1pV34NvmwrXcIN3Zk+pKjzFz6bWA7tX2B4N+IPhn4jaUNS8L69p+vWLcedp9wsoU+jbT8p9jg18viMHiMM7VYNfl95NjpaKKK5BBRRRQAUUUUAFFFFABRRRQAUUUUAFFFFABRRRQAUUUUAFFFFABRRRQAUUUUAFFFFABRRRQAUUUUAFFFFABRRRQAUUUUAFFFFABRRRQAUUUUAFFFFABRRRQAUUUUAFFFFABRRRQAUUUUAFFFFABRRRQAUUUUAFFFFABRRRQAUUUUAFFFFABRRRQAUUUUAFFFFABRRRQAUUUUAFFFFABRRRQAUUUUAFFFFABRRRQAUUUUAFFFFABRRRQAUUUUAFFFFABRRRQAUUUUAFFFJQAtNOK84+KP7Qvw7+DVuZPF/ivTtJmC7hZmTzLpx/swplyPfGK+K/i/wD8FZ4IvPsvhp4WM7cqura+dq/VYEOT6gs491rvw+X4nFfwoO3fZfeOx+itzdw2cEk9xKkMMalnkkYKqgdSSegr5m+MP/BQ/wCEXwp8+1tNWbxlq8eR9j0HEsYb/anJEYHrtLEelflT8WP2kviT8a53bxd4rvtRtS25dPjfybRPTEKYTI9SCfevM6+qw3DsY+9iZX8l/mVyn158ZP8Agpl8UfiMs9l4baDwJpL5G3Tz5l4y+jXDDIPuiofevk7VdWvtc1Ce+1K8uNQvZ23y3N1K0kkjerMxJJ+tVKK+poYShhly0YpFBRRRXWAUUUUAFFFez/BP9kL4nfHmSGXw9oEltoznB1rU829mB6qxGZPogY1jUrU6MeepJJeYHjFek/CD9nX4hfHTUBb+D/Dd1qMAbbLqDjyrSH13ythQe+0EsewNfpP8Dv8AgmD4A+H/ANn1HxrO/jrWEw3kTAw2Ebe0QOZMf7Zwf7or7E0rSLHQtOhsNOs4NPsbdQkNtaxLHHGo6BVUAAewr5XF8QwheOGjd93t/n+RLkfDPwK/4JW+GPC7W+p/EnUz4q1BcN/ZViWhsUPoz8SS/wDjg9Qa+3vDnhfSPB+kW+l6Fplpo+m267YrSyhWKJB7KoArW/GjHFfGYjGV8VK9WV/y+4m9xaKKK5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V4i8NaR4u0qfTNc0y01fTZxtltL6BZonHurAg18Z/G3/AIJa+BfGn2jUPAd/N4K1RssLKTNxYufTaTvjye4Ygdlr7f7UtdOHxdfDO9KTX5fcO9j8I/jP+yH8UfgY803iHw5NcaRGT/xOdMzc2hHqXUZj/wC2gU+1eM1/R+8ayKVdQykYIIyCK+bfjR+wB8JvjEZ7tdG/4RTW5Mt/aOhBYQzerw48tuepwGP96vrsLxF9nEx+a/yK5j8UqK+u/jL/AMEz/il8OPPvPDiQ+O9ITLBtNHl3ir/tW7HJPtGzmvk7VNKvdEv5rHUbOewvYG2S29zGY5I29GUgEH619ZQxdDEx5qMkyirRRRXUAUUUUAFa/hfxhrvgrVY9T8P6xfaJqMf3LrT7h4ZB7blIOPasiiplGMlaQH2X8Jv+CovxO8ECG18VW1l4405MAvcD7NeY9BKg2n6shJ9a+0PhR/wUc+D/AMSxDbX+qzeDNUfANvrqiOIn2nUlMe7FT7V+MlFeFiMkwuI1S5X5f5bCsj+jXTdTs9Zs4rzT7yC+s5l3Rz20gkjceoYEgj6VdHSv57/h58ZPG/wnvhdeEfFGp6DJu3NHaXDCKQ/7cZ+R/owNfXnwr/4KweM9C8m18d+HrHxRbDAa9sT9juvdiADGx9gqfWvmcRw/iKetJqS+5/5fiTyn6pjil6182/C//goJ8GPid5MH/CR/8IxqMmB9j8Qp9lwf+uuTF/4/n2r6Jsr+21O0iubS4iuraVQ0c0Lh0cHoQRwRXztShVoPlqRafmSWqKKKxAKKKKACiiigAooooAKKKKACiiigAooooAKKKKACiiigAooooAKKKKACiiigAooooAKKKKACiiigAooooAKKKKACiiigAooooAKKKKACiiigAooooAKKKKACiiigAooooAKKKKACiiigAooooAKKKKACiiigAooooAKKKKACiiigAooooAKKKKACiiigAooooAKKKKACiiigAooooAKKKKACiiigAooooAKKKKACiiigAooooAQUHisPxR4z0DwPpjaj4h1qw0SwTg3OoXKQR/TLEDPtXyz8Uf8Agp78JvA/nW/h43/jbUEyALCIwW24djLIAce6KwrooYWviHalBv8AruB9gge1c94y8f8Ahr4e6U2peJte07QbIZxPqFykKsfRdxGT7Dmvyc+K3/BTn4sePPOtvD7WXgfTnyANOj865K+hmkBwfdFQ18r+JPFeteMtUk1LXtXvta1CT791qFw88jfVmJNfS4fh2rPWtJR8lq/8iuU/VL4sf8FUPh14R8608G6bfeNb9chbjBs7PP8AvuC5/BMH1r4u+LX/AAUJ+MXxT862i11fCWlSZH2Pw+pgYj/amJMh464YA+lfNNFfT4fKMJhtVC77vX/gFWRLdXc99cSXFzNJcTyMXeWVizMT1JJ6moqKK9labDCiiigAooooAKK6PwN8OfFHxM1hdL8K6Df6/ftjMNjA0mwerEDCj3OBX2r8Gf8AglF4n14wX3xH1yHw3ZnDNpemFbi7I7q0n+rQ+48z6Vw4jHYfCK9WaXl1+4L2PguC3lupkhhjeaWRgqRopZmJ6AAdTX1B8FP+CdfxW+LJgvNS09fBOhyYJvNaUrOy/wCxb/fJ/wB7YD61+onwd/Za+GnwMijPhXwxaw6gq4bVbsefeP6/vWyVz3C7R7V6yK+RxXEU5e7ho283/kRzHy/8Ev8Agnn8KfhELe9vNNPjPXY8N9t1tVkiRvWOD7i+o3bmH96vpyGFII1jjRY0UAKqjAA9AKl60cCvlK1erXlzVZNskWiiis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APWvPvij8BfAXxosTbeMPC9hrBC7UuZI9lxEP8AYmXDr9AcV6CM0dKcJypvmg7PyA/N/wCMf/BJnPn33wz8TY6suk69+eEnQfgAyfVu9fD3xS+AXxB+C96bfxh4Wv8AR03bUu2j8y2kP+xMuUb6A5r+gHFVdQ0611WzltLy2iu7WZSkkE6B0dT1BU8EV9Hhs+xNHSr7y+5/eVzH849Ffsx8Xv8AgnD8Ivif591pumyeCdWfJFxoZCQFv9q3OUx7JsPvXxJ8Xf8AgmR8Vfh/5914cW18daWmSG08+VdhfVoHPJ9kZzX1mGzrC4jRy5X2en47FXR8hUVoa74e1Twvqc2naxpt3pWoQnbLa3sDQyofQqwBFZ9e4pRkrxGFFFFMAooooAK7b4efGvx38J7kTeEvFmqaH825oba4byXP+3Eco34g1xNFROnCouWaugPuj4Zf8FXvHvh/yrfxpoGneK7YYDXVqfsV0fUnAaM/QIv1r60+Gf8AwUf+DPxBEMN7rU/hC/fA8jXYPLTPf98haMD3Yr9K/GOivCr5HhK2qXK/L/LYVkf0X6F4j0rxTp0d/o+p2erWMn3LmxnWaNvoykg1pY/Cv53PCPj7xL4A1EX/AIa1/UtBvBj99p108DH2JUjI9jX058N/+Cnfxg8F+VBrc2neMbJcAjUrcRT7faSLbz7sGr52vw7XhrRkpeujJ5T9iMZo6V8P/Dj/AIKt/DnxJ5UHi3RdV8IXLY3TRgXtsv8AwJAJPyjNfUHw/wDj38O/inGn/CKeMtH1mVxkW0N0ouB9Ymw4/Fa8CvgsRh/4kGvy+8Vj0GikBzS1xiCiiigAooooAKKKKACiiigAooooAKKKKACiiigAooooAKKKKACiiigAooooAKKKKACiiigAooooAKKKKACiiigAooooAKKKKACiiigAooooAKKKKACiiigAooooAKKKKACiiigAooooAKKKKACiiigAooooAKKKKACiiigAooooAKKKKACiiigAooooAKKKKACiiigAooooAKKKjklSJC7sEVRkknAAoAeaOvSvGPiJ+2D8H/hgJU1rx1pjXceQbPTpDeThv7pSINtP+9ivlv4j/wDBW/Q7PzbfwN4MvNTfkLe63MtvGD6+Um4sPqymu+hl2KxH8Om7d3ovxHZn6FE4rlPHPxT8IfDWy+1eKvE2l6BDjcpvrpImf/dUnLH2ANfjz8Sf+Cgvxr+I/mwnxP8A8I1YyZ/0Xw/F9lx9JcmX/wAfr551PVb3Wr2W81C8nvruU7pJ7mQyO59SxJJr6Chw5VetedvJaj5T9Zvib/wVP+GHhISweFrHUvGt4uQskKfZLUn3kkG/8oyPevkn4nf8FOfi7458630Oaw8F2D5AXTYfMuCvoZZN3PugWvkWivo6GT4Shry8z89f+B+BVkbPinxlr/jjU31HxDrWoa5fv1udRuXnk+m5iTj2rGoor2YxjBWiMKKKKoAooopgFFFdX4A+FPjH4p6n9g8JeG9R1+5BAYWVuzpHnu7/AHUHuxArOU401zTdkBylABJ45r70+EP/AASg8W68Ybz4ha/beGbU4ZrDTsXV2R3Vn/1aH3Bf6V9ufCH9jH4TfBcQT6L4XgvtViwRqur4urncP4lLDah/3FWvAxOeYahpB878tvv/AMhXR+UXwd/Ys+LPxrME+j+GZtM0iXB/tXWc2tttP8S7hukHuitX3V8G/wDglZ4G8KeRfePNUufGN+uGNlBm1slPodp8x8eu5Qe619yBQOgxS4r5PE53isRpF8q8t/v/AMiWzB8IeCtA8A6PHpXhzRbHQ9Pj+7bWFusKZ9SFAyfc8mt+iivAbcnd7k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Hj/AOFPg/4qab9g8W+G9O1+2AIX7bbq7x57o/3kPupBr48+LH/BKHwX4g8668B6/e+Fbo5K2V8DeWvsoYkSL9Sz/SvvHqKBxXXh8biMN/Cm15dPuHex+IHxX/YQ+MfwmMs914Zk8QaZHk/2hoBN3HgdygAkUe7IB718/wA0MlvK0cqNHIpKsjjBBHUEV/R/ivNPid+zl8NvjHG//CW+D9N1S5YY+3CLybofSZNr/hnFfT4biKa0xEb+a/y/4JXMfgRRX6afFP8A4JJ6Vema6+H3i+fTZDkrp2ux+dFn0EyAMo+qMfevj/4pfsTfGH4S+dNqng+61LTo8n+0NF/0yHaP4jsyyD3dVr6bD5phMTpGav2ejHdHhdFOdGjYq6lWBwQRgim16q12GFFFFABRRRQAU6OR4nV0YoynIZTgg02ihq4Hsnw9/bA+MHwx8pNE8d6o1rHwLPUZBeQgf3QkoYKP93FfTfw+/wCCt/ifT/Kh8aeDdP1iMYVrrSZ3tJAP7xR96sfYFRXwBRXnVstwuI+Omr/c/wAAsj9l/h//AMFKfgp40Ecd9q994Vu3wPK1m0YLn/rpFvQD3Yivonwl8RPC/j6zN14b8RaXr9vjJk028jnA+u0nH41/O/VnT9TvNIu47qxu57O5jOUmt5CjqfUEcivCrcOUpa0pteuv+RPKf0c59qCRX4aeBv24vjZ4A8tLHx3qGoWyYH2fWNt8pHpulDMB9CK+h/Av/BXDxRYeXF4v8E6bq6Dhp9KuHtHx67X8wE+wKj6V4dbIMXT+C0vR/wCYuVn6iHkUdK+QPBP/AAVD+DXicxx6vJrHhSY8MdQsjLED7NCXOPcqK9/8E/Hv4cfEUIPDfjfQ9Wmfpbw30fn/AIxkhx+IrxquDxFD+JBr5Cseg0U1WB6HNOrlEFFFFABRRRQAUUUUAFFFFABRRRQAUUUUAFFFFABRRRQAUUUUAFFFFABRRRQAUUUUAFFFFABRRRQAUUUUAFFFFABRRRQAUUUUAFFFFABRRRQAUUUUAFFFFABRRRQAUUUUAFFFFABRRRQAUUUUAFFFFABRRRQAUUUUAFFFQXN1DaQvLPKkMSDczyMFVR6kmgCY0dK8f8b/ALW/we+HwkXWPiFoyzR8Nb2c/wBslU+hSEOwP1FfP/jf/gq/8NdEEkfhzQNc8Szr92SREs4G/wCBMWcf98V20sBiq38Om38rfmOx9wEUhIA5r8m/Hf8AwVf+JmveZF4a0PRfC8DfdkdGvLhf+BMQh/74r528dftTfFr4k+YviDx9rVzBJ9+1guDbQN9YotqH8q9mjw9ip61Go/i/wHys/bDx38evh38MRIPFHjTRdHmTrbT3iGf8IgS5/AV82/EH/gqj8KfDIli8OWer+L7lc7Hhg+y27fV5cOP+/Zr8jmdnJLEsTySTSV7lHh7Dw1qycvwX+Y+U+2PiF/wVZ+JviPzYfC+kaP4St2+5KUN5cr/wJ8If+/dfMvxB+PfxF+Kbv/wlXjHWNZhc5NtNdMLcH2iXCD8FrgaK92jgcNQ/hwS/P79yrCk5pKKK7gCiiigAooooAKKKu6Pomo+IdQisdLsLnUr2Y4jtrSFpZHPoFUEmk5RjrIClRX1L8Lf+CcPxk+I3k3F9pEHg7TnwfP12Xy5cd8QqGkB9mC/Wvr/4V/8ABKz4deFRDc+MdU1DxneLgtbgmytM/wC6hLn/AL7wfSvHxGcYOh9u77LX/gfiK6Pys0Hw5q3irUotO0XTLzVr+U4jtbGBppXPsqgk19TfCj/gmb8WviD5NzrsFp4H0x8Evqj77kr/ALMCZIPs5Sv1k8FfDXwr8NdMFh4V8O6boFrgbo7C2SLfjuxAyx9zk105xXzGI4iqy0oR5fN6v/InmPkP4Tf8EyvhP4A8m71+O78cammCW1JvLtQ3qIEOCPZ2cV9VaF4e0vwtpsOnaPptppVhCMR2tnAsMSD0CqABWnSYFfNV8TWxDvVm2SLRRRXO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L/iV+zZ8Mvi+kh8WeDNM1K6kGDfJF5N1/wB/o9r/AK4r5K+J3/BJTw7qRlufAfi280aY5ZbHWIxcwk+gkXayj6hzX6CZpOK7qGPxOG/hTaXbdfcx3PxI+Jn7AXxq+GnmyyeFn8R2Eef9L8Pv9rBHr5YAl/NK+fb/AE660q7ltb22ms7mI7ZIZ4yjofQg8g1/RzjiuR8d/CXwZ8T7P7N4r8L6Vr8e3arX1qkjoP8AYcjcv1BFfRUOI6i0rQv5rT8B8x/PZRX64fEb/glf8LfFfmzeGb3VfBt02dscUv2u2U+6SHefwkFfLHxH/wCCWvxX8J+bN4cuNL8Z2i5KrbTfZbkj1McuF/AOa+hoZzhK+nNyvz0/HYq6Pjaiut8c/CXxr8NLkweKvC2raC2dqtfWjxo/+65G1vqCa5KvZhOFRc0XdDCiiirAKKKKACiiigApQxXoSPpSUUWuB6D4L/aC+JXw98seHfHOu6ZCn3beO+kMH4xsSh/EV714L/4Kg/GfwyETVJtG8URDgnUbERSEezQlBn3INfIlFcVXBYav/Epp/ILH6X+Dv+CvWmS+XH4q+Ht3a4+/caRfLNn6RyKmP++zXuHg/wD4KSfA3xSEW48Q3nh6d+kWrWEi/m8YdB+LV+MFFeTVyHB1PhTj6P8AzuLlR/QT4U+OHw+8dmMeH/Gug6vI/SG01GJ5PoUDbgfYiu3DhujA/Sv5wAxHQkfSuz8KfGnx/wCBtg8PeNNf0aNOkVnqMscf0KhsEexFeVU4bf8Ay7qfev6/IXKf0H0V+KvhP/gox8dvDGxJPFUOtwJ0i1Swhkz9XVVc/wDfVew+GP8Agrr4ws9g8Q+BdF1QD7x065ltCf8Avrza8ypkOMh8Npej/wA7C5WfqRg+tLXwh4Z/4K2/D+/2LrvhHxBpDt1a0aG6RfqSyHH0Fes+G/8Agol8CPEexW8YNpczf8stRsZ48fVghQf99V5tTLsXT+Km/kr/AJCsz6Vpa8+8N/tAfDTxdsGjePfDmoSN0ih1SEyfim7cPxFd1FcRXEayRSo6MMhkYEEexrhcJR0krCJ6KTNLUgFFFFABRRRQAUUUUAFFFFABRRRQAUUUUAFFFFABRRRQAUUUUAFFFFABRRRQAUUUUAFFFFABRRRQAUUUUAFFFFABRRRQAUUUUAFFFIWAoAPxoqjqOs2GkW7T395b2cI6y3EqxqPxJrzjxJ+1P8IfCYcaj8RvDiOn3ooNQjnkH1SMs36VcKVSfwRb9EB6rQa+VPEv/BS/4GaCHFrreo68y/w6dpsoyfYyiMfrXkvib/grv4Ztt48PeANV1H+62pXsdr+JCCX8s1308sxlT4ab+en5jsz9BaTA9a/KDxT/AMFZ/iVqQdND8NeH9Fjbo8yS3Mq/Ql1X81rxzxX+3l8c/F29bjx7eWELdI9KhitNo9mjUN+Zr0qfD+LqfFaPz/yHys/by5u4bOJpZpkhiQZZ5GChR6kmvNPFn7UXwl8EbxrHxC8P28qfeghvknmH1jjLN+lfhb4l8feJvGcvm6/4i1XXJc536jeyTnPrl2NYOc16dPhtf8vKn3IfKfsH4w/4KifBjw7vXTJdb8TyDhTp9gYkJ9zMYyB+Brw/xh/wV51GTfH4W+H1tb4+5cavftLn6xxquP8Avs1+dlFetSyLB094uXq/8h2R9O+NP+Cjnxx8YeYkPiO28O279YdHso48fR3DuPwavCPFnxN8X+PpjL4l8Uaxrzk5/wCJjfSTgfQMxx+FczRXq0sLh6PwQS9EOwZzRRRXWAUUUUAFFFFABRRRQAUUoBPQZr0/4efsx/FP4qeU/hnwRq99bSY23ksH2e2P0mk2p+tZzq06S5ptJeYHl9Ffefw3/wCCS/jPWPKn8aeKtN8OwHDNa6fG15P/ALpJ2Ip9wWr6n+HH/BNz4MeAfKmvdIu/F18mD52uXBdM9/3SBUI9mDV4dfPMJR0T5n5f57Cuj8gPCvgjxD461FbDw5oeo67enGLfTrV53+uFBwPevpz4Z/8ABMj4weODFPrVvYeDLB8Evqk4knK+0Ue459nK1+u3h/wto3hLTksND0my0exj+5bWFukEa/RVAFaufxr56vxFWnpRgo+urJ5j4p+GX/BK/wCGXhTyrjxXqGp+NLxcFonf7Hak/wC5Gd/5yEe1fVfgf4X+EfhpYfY/CnhrTNAgIAYWFqkTP7uwGWPuSTXV9KOtfO18ZiMR/Em3+X3CuFLRRXK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q3tlb6hbSW91BFcwSDa8UyBlYehB4NeG/EP9hv4K/EjzZb7wTZ6ZePk/atFJsnB9dsZCMf8AeU173+FFaU61Wk705NejA/Ozx/8A8EitNnEs3gnx1c2h5KWet2yzA+xlj24/74NfNXj7/gnR8b/AvmyReHIfEtpH/wAvGhXSzZ+kbbZD+CV+1GaODXt0c8xlLRtSXmv8iuZn86viTwfr3g2+Nlr+i6hol4OtvqNq8En/AHy4BrHr+jHWvD+l+JLJ7LVtOtNTs3+9b3kCyxt9VYEGvB/HX7AfwP8AHnmSS+DYdFun6XGiSvabfpGp8v8A8cr3KPEdN6VoNemv+Q+Y/Eaiv0v8d/8ABInS5fMl8HePLq06lLXWrRZgfYyxlMf98Gvnnxv/AME0vjd4R8x7LSNP8UW6c+ZpF8pOP9yXYxPsAa9ulm2CrfDNL10/Md0fK1FdX4x+FPjP4eylPE3hTWdBION2oWMkKn6MwAP1BrlMYr1IThUV4u6GFFFFWAUUUUAFFFFABRRRQAUUUUAKCR0OK1tD8Ya94Yk8zR9a1HSnzndZXTwnP1UisiipcYtWaA9h8Pftg/Gnwzj7F8SfEEgXoL27N2B+Eu6vR9C/4KX/AB10jb9p17TtZA7X2lwrn6+UEr5XorkngcNP4qcX8kFj7s0P/grf8QbYqNX8H+HL8DqbQz25P5u/8q9B0T/gr9p8m1dX+Glzb+r2WrLLn/gLRL/OvzSorink2BlvT+5v/MVkfrXo3/BV/wCE2oBVv9F8UaZJ3LWsMiD8Vmz+ldzpH/BSH4C6ptEviu5012/hu9Luf5ojD9a/FuiuOXD+Els2vn/mg5Ufu3pP7ZXwT1kKbf4laDHn/n6uPs//AKMC11um/Hf4ba1j+z/H/hm9J6C31e3c/o9fz70Akd65ZcN0vs1H+AuU/ozsde03VU3WWoWt0vXMMyuP0NXfMU/xD86/nCSaSNgyuysOQQcYrc074g+KNHx9g8R6tZY6fZ76WPH5NXPLhqX2av4f8EOU/ojzRmvwCsv2jvitpuBa/ErxbCo/hXW7nb+W/FdFY/tl/GzTseV8SddfH/Pe483/ANDBrmfDlfpNfiLlP3bzS1+IVp/wUC+P1kB5fxBnbH/PXT7ST/0KI1tWn/BSb4922PM8VWl1j/nrpNsM/wDfMYrN8O4pbSj97/yDlZ+0OBRgV+Otv/wVB+N8ON93ok//AF000D+TCtO2/wCCq/xlg+/Y+Frj/rpYSj/0GYVk8gxi7ff/AMAOVn68baNtfkrF/wAFZ/i4uN/h/wAHuP8Arzugf/SmrcX/AAVs+J4/1nhbwq/+7Dcr/wC1jWf9hY3+VfeHKfq/j3ox71+U4/4K4fEbv4Q8Mn6C4/8AjlSL/wAFcfiCOvg7w4fo0/8A8XS/sPG/yr70HKz9VMH1owfWvyqb/grj8Qu3g/w2Pr9o/wDjlRt/wVv+I/8AD4R8Mj6rcH/2rR/YeN/lX3oOVn6s7aNtfk7L/wAFa/il/wAs/DHhNf8Aet7k/wDtcVUk/wCCsnxecfLoXg9PpZXP9bin/YWN/lX3hyn62YFHHrX5B3H/AAVR+M85+SDw1b/9c9PkP/oUprMuf+CnfxynBCalo9vnvHpiHH/fWa0WQYx9vvDlZ+yNJur8V7v/AIKPfH65z5fjKG1/65aTZn/0KI1iXv7e/wAer8ES/EO8XP8AzxtLaL/0GMVquHcU95R+9/5Bys/cPPvSFgK/B2//AGu/jRqOfN+JfiJM/wDPC+eL/wBAxXOX/wAfPibqgIvfiJ4quweom1q5cfq9arhuv1mvxDlP6BDIg/iH51kap4x0LRVJ1DWdPsQOv2m6SPH5mv57NR8Wa3q+ft+sX97nr9ouXkz+ZrLLsf4j+ddMeGn9qr+H/BHyn796n+0Z8K9GyL34j+FLdx/A+s2+7/vnfmuQ1f8Abi+BmiAm4+I+lyY6/ZFluP8A0WjV+GOc0VvHhyiviqP8P+CHKfstrH/BTL4F6Zu+z65qWq4/59NLmXP/AH8CVwut/wDBWv4a2wYaX4W8TX7DoZo4IFP4iVj+lflHRXXHh/CR3u/n/kPlR+jut/8ABYCQ710j4ZKv92W91jd+aLCP/Qq8913/AIKyfFS+3Lpnh/wxpkZ6M0E80g/Eygf+O18SUV2QyfBQ2gvnd/mwsj6Y13/goz8eda3KnjCLTIm6pY6bbL+TMhYfnXm3iD9p74teKNw1L4jeJZo2+9FHqUsUZ/4AjBf0rzCiu2GDw1P4KaXyQ7FvUNXvtXuDPfXtxeTHrJcSs7H8SaqUUV1qKWwBRRRTAKKKKACiiigAooooAKKKKACilCljgAk+1ej+CP2b/ij8RfLbw94E1zUIJPu3P2N44D/21cBP1rKdWnTV5tJeYHm9FfZXgf8A4JX/ABc8RmOTXbrRPCsB++lxdG5nH0WIMp/77FfRHgT/AIJK+BdI8uXxV4r1jxDMvJiso0soWPoQfMYj6MK8mtnOCo/bu/LX/gCuj8rcZrsPA/wd8c/EqVU8LeEtY10E4MllZySRr/vOBtX8SK/azwH+x98HPhzsfRvAGlNcJgrc6hGb2UH1DTFip+mK9ghtorWJIoo0ijQbVVQAAPQCvFrcSJaUaf3/AOSFzH5BeAP+CX3xg8VmOXW10rwjbnBYX90JpseyQ7hn2Zlr6V+H/wDwSY8B6L5c3i3xPq/iSdcFobNEsoD7EfO5H0YV93HpR2rwq2dY2tpzcq8v6uTc8q+Hf7L3wq+Fflv4b8D6TZ3MeNt5ND9ouR9JZdzj8DXqiqAOABQBmlAxXjSqTqvmnJt+Yha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gntormJo5Y0lRxtZHUEEehFeV+Mv2UvhD4+8w618PtCllk+/PbWotZm+skW1j+det0lXGrOm7wk16OwHxf40/4JU/CbXvMk0O/13wzMfuJDcrcQr9VkUuf++68J8Yf8EjPFtlvbwv450jVlHKx6pbSWbfTKeaCfy/Cv1GzijmvUpZvjKW1S/rqO7PxH8Y/8E/vjn4O3u/gqXV7dek2kXMVzu+iK2/8A8drxXxP8PfFPgmYxeIfDeraFIDjZqNlLbnP/AANRX9EXWoLi1hu4nimhSaJxhkkUMGHoQa9elxHWX8SCfpp/mPmP5xMYor98fFn7L/wm8cbzrPw88P3Er/enisUhmP1kjCt+teN+Kv8AgmH8EfEG82Nhq/h1m6HTdRZwD9JhJXp0+IsPL44tfcx8x+OVFfpZ4p/4JCWEm9/DnxEuLfH3YNT05Zc/V0dcf9815D4n/wCCVPxc0je+laj4e12MfdSG7eGU/USIFH/fVenTzfBVNppet1+Y7o+MaK9z8TfsP/HHwoX+1/DvVblV/i03y73P0ELMa8t8Q/DzxV4RZhrvhrV9GKnBGoWMsGP++lFehDEUavwTT9GhnPUU4gjqCKbXTdAFFFFABRRRQAUUUUAFFFFABRRRQAUUUUAFFFFABRRRQAUUUUAFFFFABRRRQAUUUUAFFFFABRRRQAUUUUAFFFFABRRRQAUUUUAFFFFABRRRQAUUU5Y2cgKpYnsBRdANortPDvwV+IHi7b/YngfxDqqt0e00uaRfruC4A969W8Mf8E/fjt4oKsngiXTYT1l1K7gt9v1Vn3/+O1yzxWHpfHNL1aA+daK+5vDH/BJb4j3+x9d8U+HtHjbqtuZrqRfqNiL+TV694V/4JE+ErTYfEfjvWNUI5ZdNtYrQH2+fza86pnWCp/bv6JsV0fl3ShSegJ+lftJ4V/4Jx/ArwyUeXwtca3OnSXU7+Z8/VEZUP4rXs3hP4JfD/wABlD4f8F6Do8idJrTTokk+pcLuJ9ya82pxHRj/AA4N/cv8xcx+FnhP4H/ELx2UPh/wTr+rRv0mtdOleIe5fbtA+pr27wd/wTV+OPivy2utEsPDcL9JNXv0HHqVi8xh9CM1+zaqB0AH0pcV5NXiLES/hxS/H/IXMfmt4O/4JCXL+XJ4q+IUUX9+20iwL5+ksjDH/fFe7eDf+CZHwT8LeW+oafqviiZed2q37Kuf92ERjHsc/jX1nS15NXNcZV3qNemn5Cuzg/BnwL+Hvw82Hw34L0PR5U6T2thGs34yY3H8TXdBQBwMUuKOlebKcpu8ndiFoooq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MU1o0cEMoYHggjNPooA4fxD8Evh94tLHWvA3h7VGbq93pcEjfXJXOa808QfsE/AnxHuM/w/tLWQ9HsLme22/QRuB+Yr6BHWnVvDE1qfwza9GwPjHX/wDglT8H9VLNYX/iTRnP3Vt72ORB9RJGxP515xr3/BILTZdzaL8Sbq29I77Slmz9WWVcflX6Kc+tITz0rtp5tjYbVH89fzHdn5Ua3/wSS+IttuOleLvDl+B0F0Z7cn8o3H61wWtf8EyvjppW77No2l6vj/nz1SJc/wDf0pX7KA0pOK7Y5/jIfE0/l/lYd2fhfq/7EHxy0Td9o+HOqybev2Qx3H/otmzXE6t8A/iXoW7+0fh94oslHVp9HuFX8ymK/oFGDSlQe1dcOJKy+KCf3ofMfzk3+jahpUnl3tjc2j/3Z4mQ/kRVQqR1BFf0eTWcNxEY5YkkQ9VdQQfwrl9U+EngjWw39peD9B1Dd1+1aZDJn/vpTXXHiX+al+P/AAA5j+eqiv3q1D9k34NamD53wy8Lrn/nhpkUP/oAFcvqf7BfwG1PPnfDyzTP/Pvd3MP/AKBIK6IcR0H8UJfh/mHMfh7RX7QX3/BNX4DXefK8M3tln/nhqtwcf99u1c5f/wDBK/4MXWfKm8R2ef8AnhqCHH/fcbV0LiHBvo18v+CPmR+QVFfq/ef8El/hYwP2fxP4ti/37i2f+UArFvf+CR3gsqTb+Otcix/z0t4X/litlnmCfV/cwPy6or9Lrv8A4JE6KM+T8Sb5P9/SUb+UorF1P/gkhDZozp8U3Kj+E+Hxn8/tNbRzjBydlP8AB/5DPzror7l1D/gmYtgSP+Fjl/8AuB4/9uK5XUP2BFsf+Z6L4/6hGP8A2vXXHH4eW0vwYrnyJRX1DL+xMsf/ADORP/cL/wDt1UX/AGOVj/5m0n/uG/8A22rWMovr+A7nzZRX0tH+xssmP+KuI/7hv/22r8X7EKyY/wCKzIz/ANQv/wC3UvrlFdfwC58tUV9jad/wT1W/2j/hPSmf+oPn/wBr11Omf8Ev11Dbn4lGPPpoQP8A7cVm8ww0d5fgxaHwhRX6P2n/AASGtjgzfFOVwR0TQAv87k1pWv8AwSM0Djz/AIjajJ/uaYi/zkNcjzrBL7X4P/IZ+Z1FfqXZf8EkPAYANz418Qy5/wCeccCfzU1tWX/BJv4TIA03iHxfMe6/a7ZVP/kvn9ayee4RdX9wj8mqK/YWx/4JdfBO1x5sOvXmP+e+o4z/AN8ItdHY/wDBN/4BWYHmeDp7wjvPq13/AOyyisXxDhFspP5L/MOZH4r0V+5mnfsN/AvSyPJ+HWmPj/n4eWb/ANDc11GnfswfCLSSrW/wz8KKy9GfSIHYfiyk1zy4jo/Zg/wFzH4GBGPQE/hWtpXhLXNdIGm6NqGoE9Ba2ryZ/wC+Qa/oK0j4feGNDC/2b4d0nT9vT7LYxR4/75UVviJVHCgfQVzS4lf2aX4/8AOY/AnSP2afixrm02Xw38VTI3SQ6ROqf99FQP1rttH/AGCPjxrZXyPh/dwqe93dW9vj8HkBr9wQaXArklxHXl8MUvvDmPx60X/glx8bNU2/aY9A0fPX7ZqJbH/fpHrvdD/4JE+Mbgr/AGx470WxH8X2K2mucfTd5ea/UgUm6uWWfYyXwtL5f53FzM/P7Qf+CQ/he32/218QNWv/AO99hsorbP8A300lekeHv+CXfwT0Yr9rt9d1zHUX+pFc/XyVjr66FBOK4p5pjJ/FVfy0/IV2eIeHv2KPgf4Z2/Y/hxo023p9vR7z8/OZ816Z4e+HPhTwkF/sPwzpGjbeB/Z9jFBj/vlRXR9RSGuGVerU+Kbfq2IAoUcAClpaKy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/2Q=="/>
  <p:tag name="MMPROD_12591PHOTO" val="/9j/4AAQSkZJRgABAQAAAQABAAD/2wBDAAMCAgMCAgMDAwMEAwMEBQgFBQQEBQoHBwYIDAoMDAsKCwsNDhIQDQ4RDgsLEBYQERMUFRUVDA8XGBYUGBIUFRT/2wBDAQMEBAUEBQkFBQkUDQsNFBQUFBQUFBQUFBQUFBQUFBQUFBQUFBQUFBQUFBQUFBQUFBQUFBQUFBQUFBQUFBQUFBT/wAARCAUA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JW2N833d1Tuv9371NVd9Sbd38S180dY112fdof5f+BUN8/8AFTvuLt+Vf9qgBu7fQv8AtLTkT5fvU1k2r8tQA1k3fLQvz7t1O+//AJ+9Qq/3qAHKn8NNVdrbW2/N/FUqfP8AeanJ8q/3moHzESp8v+7T1Tc1O/8AZv4qNm2gQ1U2NR/6AtOT79G35aAIkRfvNT3T5qd9z7v3aN+5floAb833V/8AiqGb+JWqRH/u01W3N8tAAvy/KzU1k+Zdu1d1SMu77rU3fu27tu77u6gA2bv/ANqhf9qhfvbadu2fdoAH+am/+g/7NSqvy/LtVaYnzfdoAa6/7VNT5ak2s9L/ABfN92gCJIvm+anbNtP279v92kddu7bQA3f83zfN/tUMq/xUbNtNZtn+7QAyX5l2r92o1X+7U+zd/FTlTZ93/wAdoAg8rd/7NTli/hWp9lGzdQBA0W9V+b7tS7Ni/epzfd/4FTX+agCNV2fdpKe/yfdb+KkoAa33fmoRvl20eVs+amu/8S/LQBLF975qc6f53U1F37t1Cts/ioAc0Sv8zf8AAab92pN/m/e/8dpuxm6t/u0ANX52qRlo2f3qfv8A7v8A49QUM/3abt+b5anZdlRb/mb/AGaCRu//AIFTk+Wnon92k/z96gBuzbTX+apXT/apiJ/eoAbEm37tS/dp33FprfK22gBm3Z96mou/7v8ADUm3d81N/wBlf4qChu3f92hl+anbNtDfJ8y0Ejdn+3Q/zfw0MrN91l207/ln8tBRWdPK2/w7mqLUmZpPlpt7FvuLZmk+XzPu/wB6p3TfJub+KrAreV/eb+GshdLa11T7V5zfvI/L2/drolX94u2q0v7qNN3zMrfeb5qAKd1+9tZVbb8v+192sjwvpbWG7dJ5v2iTdtqze2cl5vZJNqzNtatOKya18j5t22q5iSzPpa3EyyMvzL/F/dq0trsbmnW8q3G7a38XzU5pVT7zVJRHt3yL/s/w0OrP97+9Un3o9y0O+6oAqT/6Pubd93/gVQRXXmxrtb/aq3K67W3Vm3VwsX3Nu7+GgC9uZ1RnX/x771WUbf8AerPspWl+U/Nt/hrQiX5asARdm7a3y/w0K+7cq/epzv8A7NRxfe2rt+b+KoAk2f3qEXd/FT1am7Nv8VWAi/7X3aft+tC/P/doZd6/LQAxF3daN+2nfd/3qanztUAR3T+VHuqKJpPlVqndN/3qcsW2gBrvHFGzN/8AtVLFL5q7mpksSy/ep6ts/wB2rAGTctMVPm+apqZQAxl3r8tNdNtT/e+7u/76prqz/d20AQbd+1qds21Lt/u/K1Gz5vmoAgVN33tu6nMu9ac6/wB3bu/75odNy/L96gBqJQnzf/tVLEnzfNTFTf8AMy0ANZWT7v8A49Rv37dzVLs/2qZt2feqgG/d+7Q7b/u1K67fvf8AoVM2bqAG/f27abv3/dap1X+9UUsG77tSWNX513fNQj7qkZV2qu7/AMepuzbQQNWLd8q1VvV3W7qrfeX5aufe+7QkS7vu7qCzM0TRl063+Vm3SNuZq0ViqdH/AIflWon+agOYjVf4Wpzy+Uv3WoRmRm2054v7393+9QBnpqn7xlWNv++asxP5rfL93bQlrtm3NU6r/Ev/AOzQQH3v4vu01U2r8vyf7O7dUjJ/ndTW+X71ADKayMu3b/3zUq/N96jbv+797/eoAi2/3fu1Kqs/y0Omz7q0N833aAG7dn3adt3/AHaHTd91qGi31QECIyt/FUqUOn96j7tSSMddvzbqfsp2/bQnagBrr/D/ALNCr/s0503/AHqNu/7v/AqAGqu9tq05E20Kn8XzU7Zu20ANT5aE+WnOn95qF+dagAd91LSfw7qEbc38NWA/Z8vzbfu/3qY7b/u/dp7ru+9R93+9UAMT5/vf+hU/7v8A9j/FTNvy7v8Avmn7/wC81AAnyfeoXcn3aHbb/wACoZqAD/eqL+Onb91PX56AD/aWj7/3qd8yL/8AE0Iv/wBlQA3bu+Vv/QqGVl+7Ttnp8tN/2aADd/dpjbv7v/Aqe6/Kv3aNm3pQAxP9n7lD/NRu2LTV+9ub/gNADkTcu7/0Gmuu/wC7UqfJuoRf4qAIlTZ97/gNSp8q07+L5t1Cf3aAG7Nm2nMu+h22tQnz7ttADfu02pNvy/NRu/u7f++qAIHt9/3Wo2bf7tS/e/8AsaPK3bdtAEW35Vpyxf3qlRKctAEbxbaHXb977tSI3zbWodPvUAQK+5alWh4ttOX5/vUANX5Pu0L87bqdv/i+am7Pm+agAb56a3yVIv8Aeb71NZd9ADUf+9/dpzN/dqN7VnuIpFkZdq/d/hapHXZ/F/7LQBFLLsZd38TfeqXa3rUEsTS7djN97c1WU+X+9/wGgCN0/vU5Eof/AGaFTatABs3fdpu3d/FTlZZZGVWXcrfNUrpQBFs2r8tN27vu05H3fd20On8X/oNAAq/3aNm7cqtQvz0O+xW3UAUflS4tldd3zfLVx02fLUSqzyL833fu1Ptb1oAieLe3/wBlUdxa+av3as7tlOVNyrmrAz4rLbGqstTtFvX5andt7KtO8r+7/wCO0D5ijEjRSf71TyxebHtZflb+9UrRbfu1BdXXlSKq7f3lQIajraxrGtZl/qPlXFttVtsn/jtSo7S7tzVnXUv2i6Tcrfe2qtBQ24nupY5cNt+b5aiWyuJfIjaTdt+ZvlrTiiVJG/u7v++avRRbW+RqsBllZbI9zferRX5P9qolXYvzVKrf3qOYkbt3t81Gz9583/Aadt30fe/zuqADZtXdQvz7d33f9qhV30ffqwD7rUfe/wB2lpH+T7tBQ1W3MyrQn+1/FTtu35lprfe+WgAT/vqhV/vU77n3aP8AeqCRu7evy05l3su2j5X+7R937rf981YAy7Kb9z7tOdN33qF+T7tAAj7fmajfu/8AsqNm/wC9/wCO0L8n3aCg+X+7Rt30feajf93bQAbN+7dtprxU5G3r81OdP3e6gBsSfwt81DLv3URNv+9/8VRs/u0EjXT+783+zQy71+bdUiv/ABL822m7aCgR9n/xVC/e3UOq7qEfZ8396gA/3aif5Pu/dqNp2a4eNd3yrU+zd97/APZoAgR2dv8A2ap9u/bTli/iWnItAEe361Eq7d26p/vf71Dr/DQBFv3f3aN/92hF+7up/wB9vvLQAxV2UMu+hn+7t/8AHadu/wBpqAFd/wC9Ru3/ADLuo3f3qYyfNuagBqr81CrsWpU/2qPm3fN81ADGXfT1b+9R9xtrUOm7bQA1Iv7zUn+9/wChUK2+h33NtWgA2Mq/L/461RorNIzM3y/71Toit/e3Uzf/AAtQA3Z/e/8AiqPuLTtm2mu2z7v/AI7QSC/O3y0Ku/8A3KF/gpyPtoAey7PvUzZ/dp+760K2z71AAvybvvN/doT5P/ZaP97/AIDQrUANT/ap23+7tanffWhfk+7UANdN7Uf7tOamq2z7tADt3y/NQ/8AtUfe+9/+1Rt3/N/6FQAKm1aHShn/AIf9qnI2/wDioAbt37qF2r/DRs3f71N3b6AB3VadE++m7NzU5fk+7QA5k3fLTW+T+7Tt+5ab9+gBsUvm/e+X+GnbPm+anKqovzf8CoZt/wD+1QA3dvprtv8AlWnP/s0tWBCrb1+ant821lpyr/e20Im37tAAvzyfN/wGh9u5aN+5fmprrtXbQA75m+9/FQnzf7P+7QqN/C1C1ADmVfmbb83/AH1TXXZ/+1Tmbb/tUbasBv8As/eo2f3qcq7vmaj767lqAI4l+apNvv8A+PUItP27/wC7VgMVf7tS7Pl+7TdnzU776/L/AOhVADWTavy05m3t8tD/AOzQv95aAGuu9aYvyfKrVK3/AAGmqv8AdoASm/7tP27KY7/3fvUASr8y/N96m/f+7Tt+zo1Gz722gCJqjiuo5/NVW+797/Zqy6bqgW1jt/uL96gAiTau2pUTd92mffp6Pvk2t/doAY22nquyhqN3zKy7aAGIqqzMv8X3qll+aP7v/j22mq2//cob56AIli/ipzfJT3XbH8v/AMTTNu+gAX56JV+WpVpr/NH/APZUAUYrrZqEFuq/ejZt392rzvt3VFEu35l+9/u1KvzL/wCg1YEX36lWhl30bfmXc1ADlfb96ms+37tMZv71NlloAbLcfeXdVWWL7RIjbv4az9SuJnuG8hWZa0NNWZ4/n/75oAlgtVRaJYI0k3bfmqyif/ZUbV/ioAzZbJmmiZdu1fvf7VW4rXYu1f4vmqfar7dtP/2l/wD2aAItm77tOVf7y0r/AHeKRGoAaz/wrQvzL8tOZd9P+793buoAZv8ASnqm371Gz+7Rs2rQAeVuof8A2qc6f3qP92gBr+7VEv8AtfxfdqV12rQv3v8A7GgfMM27vu0Mv8VP27Wo2f3aBDFX7u3+Knov8P8AF/tUbF8z5qYrb5Pm/wD2qABFoX59tP8A9pqYy/8AfNADR1ehac/y7aPudf8A0Kgobt3fd+9TlX5fvUbtv3qHf/dX/gVBIJ/dans2/wCVW+WmLuoT/V/Nt/4DQUCv/utQj7Wbc3+zRAu1W/8AHaH+7/FQSPXa/wB2hqYr7fl/8ep6P/u0FAyb/vf+hUP/ALW2nI+5fm3VFtoJDbt+7/30v8VLsVPlWnM33aY77vl/4FQUDP8A3aHfd92nP937v/AaVl2baAGbPSjdQq/xUN/n+GgBrrv+7Q6U5m/vU379ADfu0b1T7v8A47Tk+ZvmqLd/lqAHs/8An71Gzd1oRf4W/wDQqET/AGqABvvfLQj72pzN/do3bKADb/d/vbqN/wA3y0O3zfNTX3LQAx54VZVf73+996mtLt3bv4aiurVWkWRvvK3y0qwbd0jybvMX/vmgBNNvFulb7vyttpt5K0Uyt/DWZprsmuT26q23y/M3f3a2r1VljXbt/wB5qADdv+61OV9y0Mu+m7Ffcrf3aCR29X+7/wChU1n/ALvyU53/AL1Ct83y0AS/e+796msm7/2b+GjdsoZt/wB6gAR1ahV2UMu3733qds/vUACfep33+tN2bvu0btlQA51+b5aaj05m2LTU/vLVgHzfw/8AoVG6nN8n96hW2VADWfeu2hE2/dpacyf98tQAxV2UP/s0bt0n+7QtADYvk+9TnenK2yms396gB33NuKbs3SU5qazbG3LVgDUM27p81ORqajfN8u2oAa1ORW3fM1OVdn92h2/i+9VgNX7vy05U37fmpu/+9Tt/zUADp8tNT5/m207dR/u0AG2hGoRdjUMu+gAZf4W+7T2Td92jf/DRs3feoAGT5V3f3aFfyvlodtvytR9+gA2f7X3qFb+7TvufdoVNq/LQA1l3t8tO3fL8v3qGX+7Qqf5+7QA7+Cm7v7tOVd9GzbUANf8A2aF+enK1CrvoAZSv8/3KFXeq7vmo27/7tADt2/8A+xoZt9CL8tH3fvVYDdm7pQybV+WnJ/s0I3y/N92oAaybfu01JfN+7/u0M/2df8tUUXzx7lZl3feoAlZGZfl/hpiJuX5v/HalVqGoAiil3L8v/j1S79vShE207ZuoAbu81V/8do/3aN+3pSVYEc8qwQySH+Fd3y/NTYLjz7fcv8S/xfLU7/P8rLTZflhZv4aAGRfPt21KvyU21/1a7ac/yr8tAAzUfep/31/io3fLQBEy/wB2ong3/dqzTV+egCBbVUVtnzfNUuz5fvbakZN22mvFuk3UAN2b+lO3fLQy0Mu/7tADduynJ8i0Ou371G7+9QALTdqp96nbt9H+1u/76oAPufd+ahPn+9Ru/vUL/s/xUAH32o+9R9f/AEKnf7tADfvrTm+dvloT5f8A9qh3/u0ANf8A2qN237v/AAGh/m/i+WjbsoAa1Od9tCfP96h1WVvmWgBKR0Xbtb5qcvyUN8jf71AEUrbfvU2Jt6tUrP8AwtTHVU/z96gB6v8Af3Uz7nSjdu+792nq2ygoZu30LQ3yfeamquygkdu+b5aHXf8Ae+7Qrb6X733W+WgoSLduZf7tDN/eoVdnzfeob5vvUEh9/pRu3f7v8VL91W3fxUjJ/doKBG2bqEf/AGqEXe26jdu+7QA/dTFbetP3ttoloAGfb92j/aX71M27P/2qdQArv/d+amOtPRvl+Whvk+9QAz/dprJu+Zqcrf3aG+X7rUAR7tv3aG+T7rf99Ubd33adv/u0AH+fmob5KG+Vfl21F8z/AO9QBKrbKN1RJudqej7aABmZ2XdRs3tu3f8AfNI3zfe+5TXfazbaAH/Kw+X+KomX938y1Lu30b9+2gCC1iWL5kVdzL81SbN3Wnuu773/AI7TN+z7rUAP2/8AfX+7UT7fvKvzUM2/5qdu3f71BI3f/wDsVKn/AAL/AHaHT/apjf3Vb5f71AB937tPRt/3WqJPm+98q/xVKtADkX5vlo3ULu/z81CNv+ZaABW3/wCd1Cfeo3sv3f4qc3+18tAB9+jdRu3feoWgAb5Pu03d822h0/efNR/tNQA5W/hodqa/+1TlZf4qgBqNv+9Qzf3aN25ac1WAP/ndQ3z0fcoX/a3UAPRV/hWmbd33adSqu+gBjf7VCrt/2qkpE+7u+7QAbfm+WmItPZdu7dQvz/doAi3/AC/8CqSm/c20bG/4DQAY/wBqj79P/wB2j79ABEjN97/vqnbaFbZR97+KgAb/AGv/AEKhvvblb/7Khf7275aa3z0AMd/m+Zqfv/u0bt9CLtX/AIFQA5G2fdanJtqNvlZd1Sbvu7aABv8AZ3f7NG7Z93+7T2b5aEVV+9QAz+61H3//ALKn/d+7TGagA/2Vof7y7fm/3aenu1M30AP+/wDe2/epjL/u/LT9u9aZK/y7loAe3z/M1Mf79PX51+b/AMdpHTbQBHLu8mXy1+bb8v8ADTbVZPscfm7fN2/N/vVOnamVAA/zU1U2fKtOf5qb/u1YAybOi0K7eXub5Wp27Z96mpuVqAHfwq1Dpu/2t1PVNi/+gtTFX5m27fu/71AAn91f/wBqh3/u09fm+7TU+981ADH+f/O6myuv+p+Vm/iXdU6dqznsNkzSK33qALUTbI6k+8v+9TYv9Wm7+7Tm+T7q0AC/980/60xG3daenzf3aAGfdpdvzUx5f3lNil3t975aAJPur/8AZU3zdrfNtqtdT7d21qptdb/NZpFVfuq26gC1ceILVbhbdGVpf96nJq0bSLH83msv3fvfLXPaXpccVxLcJ+/Zvut/drobWzjS4W4bduVdvzfLQBZ37utDfd/9BpzNs+WjZt60AN2bloZ9nzLTkdv4aGfe33aoBrfPR8q05/mqOVti/L/6FUgO3f3f/QqPubtrfxfeaoNu9flb5qlT/V/NQBI7/L/dpu7d/n71CfOtCrvoAN235ac7/L/tUylb5KAEopVXfQrUADrs/wA7qN2+nPTf92gAf/aqJ/lX5alVv71DLt+ZaAG7dlH3Kc7/AN6m7t9BQz7/AMtDbW+7/wChUP8AO3y/+hUbfm+WgkgRP3ny7v8Avqp1XYtN37+lO83dQUG7Yy7qGi3t8v8A8TUe7e3zN/u1IrNt+Wgke/zNQvz0102fe3VIvyUFBt2U13p27+7TWbfQAP8AP92hk3/epiPv+7Ru+b5qAHv8/wB3bRv+X5aN7Ku5fvUOlADGbf8A79Pdt/3aYn8bUbv4loAbv27WbbRu30b97f7NCPQAKq0bN33aNm/rQzf3qABf96ms1Dtt+9QrUAG/+6y0x/vf/FVKjfxUbd/92gCJ3/vbqXfv2/7VOZdn/AqYzLFQAK+/733ql+/8q/3agibf8y1KrbP97/vmgAdtvzUK++P5dtDJvj+aj+HigAdPu7aiT5qlVdlGxkb/AGWoMgf7lMRN1Ssmz71CJQWNT/Zodvm+anbNq/N92h0oAFf+FqIl2fdo3bKduoAa/wDtUbqc3+1TUf8Au/NQA5X/AL1DN/eoRqV/u8UAO37OlRfcpytso/3aAGv8y0bP4aPv/doX5P8A9qgAT5fvfxVK1RJ/s1Kn+z/3zQAxG2fd+9Q8XzfeahX3feb/ANlp6/JQAM+z722nL89N2fNu+WnJ8n3qAGsu+h/9qh/n+7Q/91vloAPv0b9rfNQnyL8v/AqEfb83y0AMZti0K+75qHfd8tG/e22gB7fd3U5aFl3R7V/vUbd33qoBqPvb5ad92jdso/3v4qAB/m+9TVTZ92pF+7tpv3GqQG79/WnJtVtq/eo272o8pWZpKAD7/wB5V305PlZd1N20ff8Au0AO3/K22hm30feZaEbd/wDtUAP3fxUK/wDe/wDQqY7bZPl+7Uqf3loAbv8AemKn3f71P37/APdpyvs+ZqADf/E1N37qd96hloAbv96Y7b/u0/6Ubtv3vu0AH0odN1O+992hE/u0AN+lMX/aapdlN+792gCJ3205F3fw/NS/e27qV020AR7tv3qNy/w090/u/wDfVMZtn3aAHI27+Gh/9n5aajb/AP7Ghm2feoAdv3U2X51ZVpzN833l/wC+qgll/u/doAlVdn3ad/u023fdGrfLUr96AGVBdXUdrGsjybV/75q1s/vVVurCO/jZZV+X722gA3+b92pV+T+9TlTZ935Vp+3f96gDntUiupbpo7eNmVvm3bqdF4ckvbNob2Zm3L/D8tb+zbQjb/vVQFOw06HTrdbeBdqr/wACqzs3U9Plo3f5WgBjp/eod2enttod9qt/7LUgRebQr+b92nKv+781CfL92qAG/urTXTdQ3z0K23btqQBYtv3vm/2aPut8tO/3vvU102r833qAB/l+9R9/73/xNNX5FqRW3f7NADfvf7tDN/3zTv8Aeprts+VaAG/7W6nbqayfeo2bN26gB3+fvUM392mo9G7fQUMZv71Ctsob/ao+50qiQ3U1W305qN/8NBQbqN1PdNrfN/6FUW/Z9771BIO3y0LQqfd+7TtuxvmapKI93y/L/eqRGqB4mRt3y7alVvmWgBzvs+9TWf8Au/8AxVDLt3NuoV9y7loJHL/tUf71PV9u1V/ipm7fQUN2bfvU5P726ld9/wB6k3fLtoAen+1THb5floZ9v3v/AEKmu2z7tADt/wDDTdrP93dTU+T71PoAYrf3qFf92u6hlqJ03Lt+6v8AFQBPu3fdajf/AHqazrFH87VVfUo5ZFVW/wC+aALjtvVabu3/AHfu/wC9TmX+9uoT7zUAN+9Tlfb96j79DUAG75fmqKW3V46e7bvutRs/zuoAgVlikWNvvbf4anV/7v8A8VTF/vU9020AOd9/yr92mp8v3d1M/wBrdQj7m+WgB/3vvf8AoVCt/ndTt2zd/EtNVt9USOZv9mj7q7f/ALKjZu+9/DRtX5fmoAP92m7m3VI603bt+9/6FQAbt23b/wB9U5F+7t+7Tdu1akqQGt89NiTZUrpTETavzUAN+5Q7bPu05vnpv3vmoAFb+9Tk/wDHqEX7v96hqABW/u0M/wDdoX5/++qf95vloAb91qczbP7tCfP96nf7NAAqfL8vzf7NDrt+9TXfavy/LTlbf96gBKXdu+7Tv92hH3UARt89DN/dqTZu6U1l3/doAbs3feo+bHy07bspzNs27aoCBFp7/wCztp235f4aFX5qABE3rQqbvvU9Pm+7/wACpNvzPtoAjli83btZqcnyqq/+hVKny0f7Py0AM3bF3Ubvm+WjZ/dpsT0AOT5qeybPvNTFbczbWob5vvf8CoAF+f7v3aeiUbdn3aclSBE/+1Qi72+6q090o2/3WoAY8qrt3N977vzfep6N6fw0PErbc/w/MtH3fvUAM3/53VLv/u0Im6igA+796hmoT5vu0fc/3qABW/3aPvbaP92nRbdv8W+gBuzbQif7VOdvvU1KABPlprrv+7Tt+2j71ADf46Z96pXTbTU7UAM+9TX+X5al3bPlWmMtAEbrs+7Tt7N0+9QnzfdpyfLQBWls1l27mbd/vU3YsUe2rbp/eqOWLdG22gAtZd8a/wC7/eqfdv8AvVFbxbV3L96paoARt/3qEb0ob5/lpHTbUgKrfMv/AI7Qn36crfxLTfvr8tUA7733qN+2hWoV9y0AN+796hfl+7Q/zbdtOVv4W20ANf5FXdTPl3f71P37qY6fNuqQB03fw093pm/bQ/zfdqgGo+/d/dpzps+9/wCOtTXfZJt/ipzxblbb8tADWf8AhXdTtn+1Sp8qru+9SJ/s0AN2/Lup2/f935aH+am/dqQBn/utuo20btjUN89ACUrNvoV9v3qbv/vUAOZf7tN+596jf/doR1egBm6mp8/3qcy76ETb96goNtDNvp/36Y/3aoA3+tP+/THT7rUL/s1ID2X+7TG+en7t3/7VCPQSRXHyqu75t3/jtCJt/wCBUO+xvl/9CoV9/wAzfdoKHOm6Pn+Jf4agtYvs8KxqzMq/xN8zVPu/8e/2qa7LF8zUAOf5m+Wn7vvVFv8AlVm/+KpzfJQA9Pn+9TGf+7TV+f7tH3m+agBzt/vUr/Iv/oVM/wCBUf8AoVADfvU5Hp23fTXXf92gB33+lNZd7f5anI29q2tGvLWKOWG4Vfl/iqoxFI55rXd97bt/h+bdQkUa/wAK1LKypI23bt3U1n+X5qBDtzelCpu6/wB6h03fMv3aNm7btqSimt40t00fkyKq/wDLT+GrtVZ7WR/9RJtapIJWeP512t/6FQA9vkpiv/d2/wDfVSv96mrQAxlZG+Wjfu/2mp8rbP4qZu3/AHqAGu+7bTl+T+L5aa7/AN1qcj/3moAldP4v/ZqFXdu3U51oX5/vVRIKnzfP/wDFU/Ztb5aG+781O+9QBF99f4f9r5qN237tPajdvoAYj7vvVLs/iamr8lOd9tADUdX+ZWoZW2//ABNOZd/3aFXf97/0KgBv+9TN/wDFT3XetMVP7zVID0fc1MZ/7tH3OlEXzN/8TQA/7n3aGT+Jqd/Fto2bP8/w0ACfIvy0f7v/AI9Rv2NtWjdv+7/6FQA1m37acn+1Q33vlo/z8tAC/wANInzfdpyrvb5qEqgB/m+7TVbZTtn3d1Gz+JaAGs/+Vo3U7dv+7Qyb/vUACrvpu3fUu7f8q0z/ANloAVPu/LTv4vloR6Zs29aADZT0TZ93bQvzfeo2bqAGt8nzUkT7/vbafsZvu7aFVvmagBm7ev8A9jT1+981OV/m+ah2/wCA0ADvu3UK+/7q0f7tCrsX/aqQBVo+58rUP81ORN1ADf8Ad+7R977tOVd/3aEXb92gBuz+9uoX51p/3acn+zQBE/y7qN+3rQys0bbf+A0I+3733qAB/loTdRspyLv+ZqAG797fLRu+WhF2tQz7F+agA37ulCP8tMR9tPSgAd/7tN3bPutTt9H3qADf/dprfPt+amO23pT92/7tADHXZ92jdsan7dn3aZL/AHqADZTZV3rUifOv3qbL80fzUAES7F/9mp+75qZEu/73zVKn+1VACfe/+yo2bqE+78tG7Z92pAa6N/DQiU7b83zU1Pl//aqgHUfeo3btuKHbbu20AG3f92jfQj7Pmof73P3aAGun91aYn+1Uu7+622h03fMtSA3/AID/ALtIj7aXb/lqcnzVQDfvfeoRNtDf7NDf7NAB9/8A3qRE/wC+qVG3/e/8eo3+9ABs3UzZT3fZ96mO/wDeqQGUu7+9T9+1drUxvmb5qAG/fpjJ/dqd13r/AA01l3/eoAi27vloRNi7aeiUL8v/AH1QUMRN33ttCfdqXd/do3bKCRv+7TN+/wCWh03fdprL/eoKJWl2NTF/2fu/w03Ztanfc3VQAtCP/Caasu7/AOypyv8A3qkBrfO1CNuah2+batET/NtX+GgBzNspqur/AHv71OdlT/doVlaPcu2gAdd/3v8AgNH+9Uv3P4vvVFuZ/u0Eh9/pQnyf/tUbfvUf71BQbaay76ez/wDAqY7/AC/LQAtIif8AfVOT5W+an7Nkn/oNAETN/eprr/ErVI3yU3Zt+9/47QBUdJPM+b7v+9Uyp/DT9n91ads/u0ACbm//AGqgupflbbJtarKLu+633arXFqtxGyyL/wACoAlifzY/vbv+Bbqc6b2+aq1lZx6dHtiaST/ebdVnb8vy0AN++1GzZ93/ANCp33Ka77GoAY/+yu6jZuo37f4qft/vUAFCrso+9THTe27/AMdoAnX56dTVfd81O/i+b/gNUSNb5Kfu3ru/hoV/l+X/AOKof5t1ABu3NTlWmo21vl+7TlXfQA3Y275qFbfUm7Z96m7aABWo37utH3/lWnJQA1n+VdtNf/Wf7NSO23pUbfPQAzdub5alVdv3WqLb8u6npLvX5loAd9/7tDuz/e+7Ru30f71SAJ/db/0Khfl+Vf8A0Knb9tG3e1UA37/3aFWnJT9ntQAO9CJ/epf/AEGkZtn+7QAbtzf71M37922pX+f7u3bUW/8AvUAGyhF3LT/pTHb7392gBqfP838VOb51+X/x2hN38NPRfSgAVfl+9R9771Op/wB6gCJE205KE+ah/l+7QAfeWj738W6jf/eoT5aABG+ahvvUfe+7Q3yLQAP838VCP/eoVNjfN8u6hG2/dapAEXe1OT/Zpu/+981O/wB6gAR1VtrU5abs3/7396nrtSgA374/u03dvqR3+Wol2/w0ADf6z5mo/wA/ep+3fRv2/dqgGKjfeb/vmn/f+7R/tN/DTnapAayf3dv+zVWV/mVV/vVY2/3aZs3t81AEW+nu9S+Vs6UiL93dQBGiM33acqbm/wBmnbvrTX+X5t1AA0W9tzUL8y/LRR/doAPvfdpsq/3adu2fdob73zf980ARRPtX5qH+ZflpsTfN81Plf9396gB0TNtVm+9Tkf8AvVEq/u1apfu/3aoA+9R96jf/AHaN2/726pAH/wBmj+H/AGmodd3/AAGhH21QDUb0p2/+7Qrb/wDepyPtoAa/zfeo+41H3vu0I/8AdoAHTZ8y0Ub6P92pAGahE/vUO+9floZqrmAb9KN21vmah3o37qkA2/3mo+/H8tDt60z733v/AEKgAd9nyrR96mu3zN/7LQtAAsSp/FQnyq26nP8ALTWb5d3/AI7QAMyp8zUK+5floT7vPzUbd0e5W2rQAM392hloR/l+ah93agBq/JTHan72frTvvrQA1P8AZo3bV20bqHff91qABetDLvpi/wC1T3b5qCiJ2+b5qd91fl+9Qnv96nou/wCVaAIG+eiL5mpzLsoi+f7v/AaAJX+Zfmpir/dp7vRt/uqtAB9z7tG7fQ67W+9Qq7G+agBiP/s/71PVd9MS4VvmX/gNSu+9fmoAb9ymO+77tPaj7n92gkG3Ku5aYvz/AHqe67//ANqmf7I/4FQUNfc7bf4adt2/ep6vs+981O3UEkH3Pu0I/wAv+1TfNVW+b5ad95dzfdoKHb/8rTUfd92hH/2qd/FQA113/dpyf3aFX+Kjcv8AFQA37/3aNv8Aeanf7tNdvl/hoAEfa3zU1vkp33V+9Td+zatABu+anffob56P96gB23d92nbh/dpqN/E1PZP4lrUkP975aHeoomk3Mzsu2pd2+gAVt9OVtm7P/oVN+5TmXZ/dqADd/dpz01fnoWgAVv7v3qe7bfvfd/8AQqZu2N8tH3/vUAHm76aq/wB7bQsX7z5akX5vutQAbVf/AD96mpFu/u7ad/u0J/tUADLsoR/7tO2bvvf+PUu7Z96gBjLT2/vLTN/92no29fvLQAKn8VOXa3zbqai7F/vf3adt2/71AB9771G5n/u0JQibfu7qAB03fepuz+7Tko2UAGzdQy76FX5fmp33l+agBqt/e27aEfcvy/MtCfN92jds+7QAbfu7afTEbb1oeXYvzUAO++v8VNRd38S0fepzp/d/8doAan+zTlbZ96lX56VH3fdoAazf3aXd/epHfY1NRt/3qAH7d/8AdpEXb92j7/3aV/uVIBTk/wBqmbP4lp6MqUADvR937y05m/hambqAFf5/u0b/AO7THbb8y0L975vvUACsy0K396jcv8Py07bVANd91Ct/d+7Qybvu0u7+7UgLupf92kd9v3qFoAX79Mf5/u1KzbKazb6AD/dpuxW60jP/AHf71Dru+9/47QAN8vy03d8tOWms2z+KgA2UO/8AdoVt9ErMn3aAIl+ST5dtEvyLuXbTU+/TpWV4/wC8u6gB6bdu7/vr5qdv+VNtC/Mvy0VQAjru+9tqKC483dt/hbb81S0fc27f4akAZ9zfL/dob5l+ahWof5lbbQAJ833aH+WhV3f7NDvuqgBP9mjf/eoZqN/92pAGajftof8A2abu3/doAcj7/lFD01PmoZ9/8VABv3UN/s0P3p2z+9QA1/moX+JqG+X7tCP/AHqAGfw7l+7Rs20/7vy0x03fw0ADNvprfPTtjfw0Km9vloAaq7Pu0On96nfwU132Lu/ioAatO3//AGNRJLI+7cu3+781PX5Pu0AO3f3aar7flWovtSozbvl2tUsUqyqu3/8AZoActN+78y/d/u07dsoZf7tUA1W/vU7bvob5F3f3qFbf92pAb/eZacrUf7tG7b96gAZN/wB7/vqhHVOlG3+7TduygBysrt81Dpub5qEf+99ynO/92goaj7qFah/l+9Rs+X/Py0ARMn92iL5I/wDLVKybl+aj7jUANdP7v3aETZ8zUS/P/ndQrf3qAEprvs3U9f4dv/oVRSqssbK3zIy7WoAlVt6qwZfmpsvyfd+9VeysFsI1jRm8r+FWbdtq1v8A7tBJV8pk+81Som9drfdpy/7VG3cvzUFBv+amtTv7u6hvk+7QAb/l/wBqmv8A7NO3/NTd1ABs/vU5Vb+Km7933qEfd/u0ALTHZqc1H+7QA1Pn+9Qrf3qcv3W/ipu/f1+9QBP838XzLTt1N3/N/DTt21dzfdrUyGt8vy/L8tOT/ZqC4bZ91d1SxLInzN/6FQA5H/u0K25vl/75o3b1+ahm27f73+zQAK1JS7t33aN++SgsE/2qdu3/AO9Qvzbv4aETb977tAD6Z9z/AOxqX/dpqJQQD96KFfZtWjf/AHqgsPuUz/ep6szN96mfN/FQA9vn+ZaIolXdt205E2t8tD/Ju3UACvsWhvvUP8/y0fdVaAH052b5d1M37etDt/F/D/vVYDfu0b/7tOT5lqOWdYvvMv8A31UASM2/7tH+7WfcavGq/L96qza438K7qnmjEfKa+/b1qKW6ji+8y1kNrMj/AHqpyvJcfM3y/wCzUyqBynQxXUcrfK33qnX59y7q5ywimS4Vmb5Vq5dapIsm1an2gcpruyp95v8Ax6hJd33dv/fVc811M/3mqW1lmdtzN8v+zVcwcpuRS7921v8Aepzfe+VvlrNtZ9nymp7jVPKX5V/hquYRb+9/FR/tVnxX/m/d+9V5H3R/NQA7dtX5aVfnpm/+Facny/doActJu2Uit/e/+KoT/eoAHf8AvULTmpPvUAORNy/w03b/AHacrbKN+xvloAY679u7+Gjdt+7S/d/u0jNv+7toAN2xfmp6t/dqL71SptoAE+f71N3fLSJup+z5aADf/epits+7TX/2v/iqf/wKgBjt81O3bvvU3fvajfu6UAG/bR95fm/iprvtb5adE+9fmoAG+T5abL8/3qc/+zTd3/fNAESJ/dpzttXa1CP/AHf4abdNs27aAJ0fb97/ANCo37/moRd67W+WhV+X5mqgDfsaj/e+7R96j71SA1W/4D/wKnK1Ct83y0btn3aAB23dKP8Ad3NRsp+7+7QAx/vfLQ3zrTvvt81CJ/F8q0ANZti/LR96j5X/AL3zUJQAO/8Adprpup2zdQqb/u0ADbU+996hVoZ/m/y1CP8A99UADNso3/3aFahm2N83/oVAA6b/AJm/vUbKEf8Au0b6AG7NtG3Z96nU3f70AM27/l20L8n3mp+/d/epy/J81AEDrsb5v+A054t23/ep7vv+9Tm+X7v3f97dQBFsVl+ZarfYI0k8xFqyjb/vfeodt7feoArLu85t7fuv4d1T/dobbtbdUS/e3K1AEu/d1pqPRu/ebj91qN22P/eoAHf+792nffX5qEfdQj7qAD+H+7RuoR91O/i+WgBrJtX5aIqd9771N3bKAB03N81O30ynvQA1Hb/P8VCt/eo+9/8AtUbv7tBQN89NR6ZLuanUAKr/AC1ErbmWpVb+9Q67V+VaAGPuWSjZuWn/ADbqY6bdv96gAd933aN/+Vo+793/AIFTUTc3zUASU3Z6U1W/u05aAGtQvztRu2N81G6gAZt9NT5fvN/47TvmT/8Aao++3/oVADlbfTWfd92hn+ajdsoAP92m7ti0feo27G20ATrUmzau1vmqNd38X96pNm3rXQZAjfKv/wAVTU/2aPufdpyfNUADrs+7RsVfvU9V3t/FQ3yL8tAESv8AxU5fu/do272+Wmq2ygsc77ttPd9tCpubctCfNQAI9G/3WmSpujahF/hZvmo5ZEEqJ/epv/s1Od18v5vu1A115Tbn27f4agsc77F2/wAX8NN89Yl+aqN1q0cTKqr977rVRl1FpWXbUyqD5TafVIYl+981VW1yGWTbuosvC8lwsUl5Iy7vu1cl8G29rtkVpHZv4WrWNOciOaJBLqipDuT5m/2az017zY2aultbW3iVrd4Y/u/e21Ba+FLe4kZlZlib5lrf6vIn2kTnH1uZI/4mVf4vvU5NUkl+VPmb+9XQy+F7eW42r8vy7vlb71S2ujW+m3G5fm/ur/drL2Ei/aRHada/Z7Pzrj5m+9/wGuOutR+23TMu7a33a7i8vY00+f8AvbflrznTrr7RNLG/yyq1GI5YxjGIqZZ2szfKtS/e+9VlItv8Py/+hVL9l2LuVq4DQpqu9ql+ZV4qdYtv3qPK3tU8pfMRI0jt8m75quRadI3zfLRFb/vNqbv9qtVF2rtrWMSeYorYL/FQ0Sq21K0GT5flpqIqVrymXMZn2WT722iWLf8A/tferVdvl2/epqxfNu+9RyhzFGyt9v3vv1c+/Umzb0pv8dAcw5P9qn7933qa6M/WmffZd1BQ53/u/fpd396k+/8Adp//AI7QAxf7zUb93Sn/AHPvUff+9VAM+/8AepaRm/u0K2+gARN1LTtn92m7dlSAxfn+Wpfv/dqJKlZf7tAAr7fvUP8AP93btodNi/NTGb5fu0AN2/NR/BRs3dGp2z93u/8AsqAGum7+KhV2U5U+X5qN29floAbTnXd8tDPu+X/Zpqf8CoAc/wA/3aa/zr8rfw0P97atN+6v+1QAxm2R7l/8dqNt37rdTmbcu2iX5NtAE6Pt/io+/t3N/wCO02L5lp2+gAf5fu0K1G/f977n+9QrUADfP81G/ft3Ufw/NRE26gByJ83zUJ/tUKtRzy7FXbQBJt3fdpfu0if7ND/7X3KAD/aam/ep7f3t1M+9QAbd3+9QnztTtv1pfu0AMdtjfL/47Ruanfc+992mp87UAGzbUTRb7hWX+Ff71S/71Pb56AK6fPJ838NSv833aFWhl837tAESN5TbWp7/ADUxvk+6tNZGRaAJdu37v/oVCPUW/atDNvoAGf8Avf8AjtG793uo3qvzNQzb6ADc22hZVRf71OZdi/N/6DVFp/N/1C7v9rd8tUBa3bvvN8v+18tQbtzfuvn/ANr7q05LXzfmlbc3+98tSom37u3bQAxIN3323f8AjtP27f7rU53+7t/9CoRd/wAzfeoAatOX5KEbe3zU5PvbfvUACtQ/+zQy7Kaj7qkA+/8AeoT/AID/ALNOT5qbLceV8tADnb5abtpqvu+9TlXZ96gA3bfvUM/97/x2jb/eo20FDW2/5ah3/wB2nf7S0Kuz71ADdm/pTP8AW/dan/71CrvX5flagBi0/dspqv8A7y05/u7WoAqy3Uduvzt/u1LFL5sfmL92oL3To7z5antbX7LbrGrbv9pmoJJVXfTHT/O6hNq/d/iob5KCiNE+bb82+nMm37tG7fQqbVoAGf5fl+ahk2feoVNvzL97/Zo3/LQAbvm2050+Xd8tNWh03fe3UACvvj+WhV/u0btq0fxUAT/7S7qET+7R9/7tOVlX73/j1amQr/d+WkZ9jf8A2VQXUuz94vzstY0t1JK1BZ0Hm72X5l+b/aqOe6WBlVm+9/drAWdv4W/8eqdb3zY1+Xeyt96o5ieU05bzyvlXdTYpZJbqLfu8pm+ZttVXum+Xarbv92npLM8e5lZaOYo0r+JbXcySVc0a182HzJV3bm+Xc1c4yTNMrNuba27burcg1SaKPasa1rTqR5uaRnylzUWWK3baq1zl1KzfcbbWhdS3F+u19q/8CqBLDfJuarqVIy+EI+6VmuJGh2ruqnqMvm+VGrN8rbvvVuS2W+Parbf9r71Zt1ozPJu3NXLI0M6Vt+2mRO0Tbl/hrR/s6T+78q/eqslr5TNu/i/vVhyyL5iynia8SSL+Lb/eb+Guj03xHDeyMtwyxKv3W3Vzn2Vf4acmm7PmZW+at6dSpEmXLI3G1eGK6eRfmTb93dUCeI5pf3cEe1Fb/vqspovl5WpYG8hvlreWIkT7OJPLqN08m1tqt/dprajM8e1pv4fmpjJ5sm75d1Rp/rPu/wD2VZe0kVyxGb2f77fe/wCA1BLYRvcLMi/N92pUbfIu7+9/erQtVjlk+8tZCK0UDMu5loZG+638Nasqr/DtqJYlfduq+UnmKMT71+7T0t2dvl/8dq8sSp91aivbhbW3aRVZtv8ACtHKHMFvF5XzL96p1b5m3f8A7VRWrs8ayMrLu/hqXdvkqih6/PTH+T7vzUI3zU7f+8+VqABn2/7VCvuVv96m/cX5ads2fM23/vqgB33v/wBrdSp8rfLTlXZQy7l+X71ADWTd8zUxU/ebt1Suy/N96m/fqQFpdnpTFp6vt+agBrN92j+L5acj7fvU3d92qAET+FaN/wAtG/8Au/eoZv7tADd2+lXpSolO+51qQI9u+nKmz7zU5Go83b/+1QBEy7/us1PX5V+anb2Vfl+ZaN/pQA1m/vUP8m3d/wChUP8A7NGz+9QAbf7zUx/87al201/9mgCJVpyfN92l27KRG3fdoAazbKHf5dtOao3egBjLTWbYyfNTt/8AdqOVPmoAn3b/ALtG/dQv3flpytt+81AAzbKN9G/ft2rR8q/eoAGb5flqJn27aezbW+ajfukX5aAHfw/NTW+dVVdrUL8//fNOZNy7V/8AHfmoAElX5dv/AI7QjM/3qEi8qhH2L81ADnfdTU3NQzUI+2gB27d8q0u7+7TFb5vlod/7tAA77qd/u1Gnz7ak3/w0AP8A96mO+6m79tDN/d+WgAb5/mpu7b/wKh2+8y0xWoAlb5F+Wmum7+KhG9N1RM/zbVoAdt3/AHqay/3adv2LTZbpU+78zf7NAA3zfLVO4l+z7ditLL/dVqFtWuPmnkb/AK5K22p0XZ9z7tUBC6zS/NPJtX+6tWUdU+Vdq7f+A1Ez7vvfLR/vUAS7v4l+7/s0I33t3/oVRM2z+9Qvz/LQBP5vy/LRv39Pu02X7vzfLTI6AJ0Zmpv3W+Wnp935qZu+b5aAHM+/73/oVRtUiLsWh/m+7QAbN1Nb725al27/ALtG7cvy7W/2qkCJm+ahW/vU7b/49T0X020ARM2+h/8Avmhn2tRLLtX5aABVoZt9NSXdIu6nO/y//E0ADr833aNm7pTd3+9Tl/u0AMZd/wArU3ay/K3zLQ7/ALz5aN25vmoKGp88nys3/wAVU+7ZTdtRI+1vmoAl2f3aZt309Hpiy7vvf3qABF2bqe705H3VEz/3aCRu/f0o2b1Whn+9upu5v4qCh2/Z1o37f9mjdvoZt9AAz7vu0b9nWhV/vf8AoVDN/dqgJ2fd92nOm6htv+zup/3fvVZkRLErL81QNYLK1W0TdS79v92gCnFpMcW7f8zf99VZSyh8v5VqV22fdoaVUoLIvsy/3aleLevzUK275vlo83evy0ANS3VF2rTtm7bQ9OT5vvfdoIG/do2bqc391fu/71NT7lAA77fvUU7fu6U3ft60AEsvkR7mrIuP3sisv8VW7x/NZdrVArqrLu2/LWUiy1b2u5fmp07bo9v93/x2nvdeVH81UJb3fJQA2V/3nzU1FWX+KmSo275vu02KJmb5m3L/AHagCd02/wAVNRl8xt1OZtv8P3agV98nzfeoKJUi3fMu6mN+6Zdn3qtNKsUdZ0TSSzf8C+7QSbSz/L8/93/vqpUfc3+xRt/cqrLTE+X7rf8AAa1Aldd/3aET+9TUdn+7Uip8u5v/ANqgganzfd20J8n3v/Hqcq7KjdN38VADqHl/eeWq/wC1uqVG3r83y0x0+agseq/3qHVWo27loT5PvUAOf+9/DRv37dv/AI9UTPub5qevyr8tADPm+6tSu1G6jdUgNZdi/LTmRno3+tG6qANu+jyt1O3bKb838NADWbZQq76Ei2stOdaAG79q/NTNu75mp/3KH+78rVIDv4fmpuzZ0pyv/eof5/mXbVAH3V+Wj7/XbRu2/doX56kA+591qN/8NOb56bu3fdoAarf3qYrUff8Au0/ftX5dtAAqb/u037tOT5ttI1UBG/zfdprru3fNUq/JUUr7/wDZ/wB2pAZv/vVG3yybv4akpvzNMn92gCXf705E3f3agutSs7Xastwu7+6vzVny+KrFWb995S/3mWq5QNfbvX5qFbfWNb+I7G83eRcef/ux7azNb+Iei+HI2uL2aSCJfvMyqtXGMpAdZt+ajZ/erymX9qD4c2skUb+JI4mb/nqtOl/ai+G9rDun8VWLKv8Ad3bqr6vUA9URP71Dvv8AlWvIv+GvvhXFCrP4ij/75pzftc/CvbFIviKP5v4aPY1APW0f5fu0O23d91a8yt/2qPhbdNFs8SQ7mX+Ja17f43eAdSX5fFGnrE396RV3U/Y1CeY6/wC1NL8sC7v9rdTkibarMzVBpet6HqMKtYapYzxN91o7hfmrVaz3x/Iysv8Astu3VHs5RKKLRbvuzNTWZov7r1cSwZVqJotvytWQEC3CvDuX+9tqVW2L/wCzNUEsTRfvE/4Ev96i3ut/3d3+7uoAnd6Yj/3qf977tH36ABX+9TGXc3zU/Zv3NQny1QB9Kilfyl3NUr/Ku5m+Vf8Aaqmifav3jfd/hX+9UgCK10v8Sxf7LfeqVotq7VX5asrtT5Vaom/u0ARqv/Am20ffoRfmo+592qAbu2baRm31OsX7v5qb5W+gBvzY+bbQ6fL8tOZv7tRJ9771ABs+Wmu2z7tSbvu7mpXf/aqwGI+/7tSq2/7tRK392pU/2agB331XdUu35agaXypF/u0ebu+781ADtu5tzUIm2mxPuXc3zVK8u371ADN3y/NS7vlpm7e1O/gqQGs392nIn96o1fY3y/LUiPu/u0AN8qh12fxU5lprfJQUDNs+7R/D81CS/wB2mvLv+7QAM/y05E2ruo+8v9ymUEj3/wBmov8AP96pU/2aiRdm6gB+77u7/wBCo/ioX51o+/QUCPQiVF91tvzVK7/L8tBJEzf3ad8vl7h97/0Gl2M3zNSK29aAGq/7xacv+1Rs3tto3bfu7qChrp8vy0bd9Dvt+9Rv3fM1UBZ2bm/2aF3Nt209/n/3qcrt8u1asyBW30J/s0M2yhV/hWgARGST5mpssSutSffam7fmoAIn27VpuzbTnf8Au0I2/wC9QAI+/wC9/wCO05WpqfNQybFoAHbe1Of5/u0bP73/AKF96l+7QAxvmk+X7tVp7rb/ABVZZfl+Wsi9SR5Nq7agskSXzfu01U2SU6C3ZI/m21G77m+X7tZAOluGlk+Wh1/y1Suqoq7aidN/3qAHOm6P5aIv9pV/76qVF2L81RRJsk3L/E1AEqWbfxf99VnyweVNWuz7l+Wsq6bzZljX71AFxYlZV+bdRb2rfaE/3qt2dqqRruarSosS/L96rJ5glRd1G3ZQsu/qy02qESKq/wANNd/l+anNLvjX/dqJ/n+7QA/79CJQi/xU5vnoAbF/tfNSfxUu/wDu05X/AL1BYKuz/cob5F+anO//AHzTW+egBu1VbdQsrPTkXd97/gNDpvb5d22gBqruZqF+dvm+anbd9G2gBqrspzfPRs2tR9zpQA7f93bTd2yhW2UO1AAz/wB2mvLv3MtOX5/m/wBmjbsoAGf+7Qnzfd+7Rs9Kc6bPmXb/APFUAN2bl+b/AMdo2M9OiRv4qNm/pUgNRNn+9Qqf3qc/+1R9z722gBu/+Km7dvzLUm3fRt2f3aAGrQ6bfu7adv8A7tRu2/5V/wC+qABG3/epjP8A3l/8eqVE3/dpypt/1jVYEbrv+7R9lZt27+H7zf3a8t+Kv7TfgX4VW8sd5qlvPqa/KtpBIsjbv/Za+Mvir+3D4w8X3zQ6Hdf2VpjR7f3Hy7q2p4epInmPvfxB8QdD8Obln1C181V3N5twqqv/AAKvA/iD+1toNlJKtvefbIlXb/rPLXd/sqvzN/47X5/6z4q1rW5N2o6lcXLM279626szcr/f3M3+zXdTw8YlH1Rqf7derQW7W+kaLGn/AF1bb/n/AL6rh7/9sD4iXkcqpfQ2ayf88LdV214e+2L5mk2/+zU1Xkf7q/L/ABM1a+zj/KB2eo/GnxpqVw8k/iLUGaT7zecy1z+peKNY1nd9t1K6vP8ArrMzVmb12/Ku7/gVCSxxbdzVYE9rasytubb/AOPU5LVfm3yM/wDwKqyXuxm21F5+5t1VygWlsrfzNzKu3/aamXDw/wACsvy/3ttVGvdzbU3UJuf7zUifdJNy/wAKr/31TYorpm+STyl/u7qFdV27V+apVf8AvN8tAcpPZ3+sWf8AqtUmgX/Zkauj0v4peNtDaJrPxJqC+X8y/vmWuVWXZ92pFeSX7qttpF8p794f/bc+KWiNFC99HfQKv/LVa9u+G/8AwUTs7ySK38aeH5IG+79r09t3/AmVq+GFiZF3PJt/vUO3y/LN/wB8tUShGXxByn7H+DfiR4X+I2nreeH9Yt7yCT5lXdtZf+A1qy2f2C8Xd/qpm2/8Cr8btD8R6p4ckWTTdSuLFv70Um2voDwD+254w0SOC11u6/tXT12/M3zS/wDfVcdTDx+yR7x+jTJtbbTV+X7teSfDn9pvwz4+t4mWZYJWVd0W75l/3q9diaG9t1mtZFliZdytu3bq4pU5R+IIyIlXa3/oP+1UqOrr/wAC/vVR1S6j0218yVvmZtqr97dVZrqRv3axsv8Aeb+6tQUW2dtSk+VdttH/AORGq0ny0xU+zxqsf3al2baoBqPsb5VodvN+9Qybm+VttORfl/2qkCJU27vlprN/dqdH/vfw03+Ft38VUAxH2L81NZt9G/YvzUbt9ADdu1qdu/u0S/7NRbqAHp/tfdoaVadv2rTUXf8Ad+7VgG/d/wDFU77n3aNm3rTd/wA1ADHi81tzVK0TeS22nRN/eqxFu8v5aAMfS7iby5VuGVpd38NXnl/vVFOv2WRpF+61Tqqyr8rf71QA1X3N8v8AwKhlo2/3ab5u1vmoAc6bqE+X7tNVt9OVm/y1SAbqckqtQ/8AtVWZlWTbu+WqAn8rb92hIv722mxOyruZty07zVlX5akoG+T/AHai3bvu7qe6bl+WmKvlL8zfN/eoJHq2z+9Tvv8A3d1Rfc+Zv4qe3+y1BQM33aEl/u0P87bqFT7v/wCzQSGxfvUIm3/epj/L/F/wKno+373/AI7VAO2/3qb/ALv3aczUM2+gBq/w7VX/AL6pi/PT/uUzdQAP7tUbbt237tOZ9/3qc3yL81AFpO1OT5acqbfvU1/k+9/6FVkAny/eo+X3oT+HdQ7/AN2gByPtpu/+9Rv3N81S7VVfl+9/s0ARK2+nKtC0J8v8VAD03bvmoRKF+f7tDp/CtAB9yhvkob5W+X/vmhF3/M9ADHdYo23VlJLub/gX8Varrvj27ttZ9xassm5W+X/dqJFg77lqBG2fep275aaj1kA6Jml+9TXb5vm+9U9qvpVaVt03y7qALyLuj+aqcUu6Rlq4nzRtu+9t+9Wdt8pvvbmoHEtLKzL8vzU61sme43N/wGpdNg2Rt8vzbq0EfYvzfepxEDPsZdtDtRv9aEb/AHa0AZtpX+9TttDJ/doIGuu/7tCrs3U7dQvy/doAEalpGbfQv+1QAO/+1QnzLQib/u07/aWgsaq76N//AAGhW30NQAOtG7ZTlZf4qNm/pQBGj7v92nbt9H3KcjfNQA3dt+7Qsv7z5VpzN8rbarIjedQBOvzfdo+X+KnK++P5dv8A31T/APeoAjpU/wBqj73ytTtrUAN/3qV33fep23ZSfeoAaqbfvU9P4t1ORtrbWod/7tSA1n39GoVd9Mdt8m7dT91AA77V+WmO9DS/3vu1A10u7aq7moAlZt9NVd/zN/6FQys37yeSOCLb/er5++OH7W3hn4X289jpPl6vrirtWLd8qt/tMtb06cqkvdJlLlPV/iH8WvDfwv0dtQ1u8WCJV+Vf4pP9lVr4R+Ov7cfiDxpNLpfhnzNF0xvlaXdulkX/AHl+7XhXxG+JviD4oa5LqmvahJcszfKu7asa/wB1V/u1yu7ZH/Ftb/x6vXp4eNMn7I+4uri/ka4vJmnlZtzNI27dUTuyx/LtVaje427dv937tJFFuVml/h+6tbhzD1WRo/Mf5V/vbqFn2fcpks/2ptrfMq/Kv92p0TyF+7ub/vqoGRpb7ZPOdmZqkdml/wB3+6vy0bWlbc/3ajll3fd3UFjHfZu3feqBpdv/AKFQzb/++aay7/vM1AA918vy0NEzRtub5anRVT5m+9UTys+7b/FQA1fLXaq07Zv+9uWhUVW2/eZv/Habu/u/e/3qkglRtnyrTHZp/uf8C/2aFi2Nulb/AIDTWn3/AHfu/wB1aoByOqfMzbvmqVr9kX5KgWJpfvfdqdEhi+VVVt38VBZW3zS/eZv++qt29rs+Zmpu7Ztpys33m/8A2qkC4kUbbVVm+X/a3VZiihT7zVRiRn+Zm2/8CqWJo2X5m3OtQUbmkai2iXUU1vcSRSq3ysrba+kPgz+2Rqng24itdZ3anpH8X/PWH/4pa+X7eDdt3Ku7+83zVeiSH7rQ7Wb+JWpe7L3Rcp+rfgv4g6D8S9FTWtO1COdpJNsdt91l/wCA12drF5Ue1vvfeavym8A+NL7wDrljqVhdTRrC38Lbl2/7tfoV8Cvj7pPxS0OBbi6httXX5ZImbazN/u1w1KP2oiPUlfb8rU5n3/d/75qte3i2u5ljaVt21V/vNTbW1mVmmn8uW5k+9833V/u1xgWU3bqc6f3aaj/3l+bd/wB81I/yfd+WpAan+zR99fm+aoJZWRvk/wDQqso++NaoCtK2z7v/AKFTV3f5+anJFub/AGal8rZuoAiibzWZacy0102N8n3m/iqfbvWgCPb8tMV9v3qdTXT+9QAbv71G7+7QtO2f3asBsT/7NWU+78v/AI9TU+f7v3v4qEoAjuovNt2VazLCWaKT51bbWvspvlf7NQAx3Vf4m/8AQqHi3feqCJPKmZfm+b/gVXE+b71AFZ4tq/5amOzRL8q1cdFf7tNaLYv/ANlQBRedmqnKiyt95t1XpbX+796oJYtjbdv8NBREkskX7tm+X/eqVJfl+WolT5fl/wCBVKzfL8qr/tVIEv2pk+981SLceavzVUVt/wB3+Gnbtn3aALPm/K1CNVZG9KlT5vu7v/QqAJ1Tc38VG7+Fdu6ovN/vf99VE0v+1/8AY0AWki37t1N81U+VvmpiS7/vUXEXnxsyt81UBO77o6F+eoLeXb8rVPuX71SA1WahV/u0bt7bWp3m7vlXb8v+1VEkTfJ92n7PloZv73/xVMT5v92gC4/3KFb5fmqX7i7qgaXdJ8v3asgkT/ap22m7tvyt81P3/wB6gA+5u2tQjbl+Wom3RSbV/wBVUrv/ABLQAx/4drU9n/2t/wDepn3Nq09fn+7QAI+3/do3fxfxf71MR97U5f8AgNAC/fXc1CL/AHv4ad/d3Ubfu7qAG/K3y1FdN+7qdm2VTurjf/doAou29vl2/wDoVN/h5+WpWT+JailbfWRZOj7Y9y1AibpPmqeJN0aq1ES7JKgAnbYtUWfbu21ZvHZPlqizfws3/fNQBtaTK0sfz7Vb+7urQ2fxVR06JooVYr96r+6tokyEZdn/AO1TUTZ92jdTUl3tVCHK2/8A/aoZP7tH3fvf+O0Im771AAn3eKPw/wDHqPudKHagAX/aof8A2f8A4qja38NP20AMR9y/7TUtO3Uzbu+9QWG/+Kj/AHaEWpUfdQAz7n3aN/8Ad+9Rv/vU/wDz/vUACfxbqZ/vVLs3fxU1l+agCJl2rxTYn3ycfw066bbH8rfNRbptVd1ADlTZ93bT2o3bKFZm+7QAkUX8TU//AHaE/wBqhH/vUADv/epq0In9771Od9tAB975qG+7TU+Rflpjz+VHuf7q0AD/AOzUf2rfI0aL5rf+g1EzyXDKy/uov/HmqeKLytuxaAGrb+b808n8X3V+WnStDptnPdXU0dtZwrukkkbaq1W8UeKNL8C6HPqmrzRwQRru+Ztu6vzb/aR/an1z4xahPpulySaV4cjbbHHA21pv9pttdVHDyqe9L4TOUj039qD9s/8AtJp/C/gO4/dLuW61aJt3mf7Mf+zXxlePNdTSzXU0kssjbmaRtzM1C2/kfM27d/vVTllaWTczf8B/vV7NOMYx5YkjZZWfcu3b/dqKWXYvyr/wKpWl+ZtvzM1RRRb9zN81WA+yi2bppV/3VolZp5NzVPs37d23bQ/7r5VWgCKJPK+VV+anvF5X3W+b+L5qduZNsafe/ipjosu795+6X+L+9UFkcrsy/Kvy/wDoVQPul+VfvVZldriNm/ib7qrVm1iWKH5V3N/tVAFGK1Zf/iqa6bWbb/49VqVmZtqUi2vlR+Y7bf8AZoLK23c25/lXbRu3Kqp/31UtrZzajNtRfl3bmrQvIobCPy/l3UE8pmfZ6buVf7tSss0v3I2Zmoe1WD/W7ZZdvzbW+7QUVXXc25f/AB6jaqr/ALVPd9vy06K1aX73yrUgRNKzUKzfwr96p2VV3KvzU1Lfd8rfdoAi3bPu1PsklX5vlX+7uoW3ZPu/d/3d1T/ZW/ioAgit/wC81TxL5TfLUqf7tOSXZu+aoLiS/bNlTwXjbvmqir/3vnoR9q/Lu30FHUWV/JLa+Sqq/wA27bu+7XVeFNUWzvvtUH2i2uYY90M9s21lk/hrzu3l2R7lVlb/AHq1dNvWtZFZWb/d3UGcon6C/Az4+32s7dP8S+TO0MKt9tX5W/4FX0Oksd1brNE26JvmVlr8wvA3jS+0TUFvLVo5VVf3kErfeX+7X2l4F+N0L3Fnot7G2lXnkxyLBO27zlZdystcFSmI9kZ9twv+1VpV/vVR02f7avnMy7f4Vq5XGA7Yu77tN27Kdvb+7uqLzd+7/ZoAf91fl+7SK2+hfmj+ahH+agAZf4t1NVvl+an7tlMdFf5v/ZqAG7N/3W+9TGbb/tVYX5KZK2771WBFs3L81NZtny07d821aaq0AESbdyr/ABVOjb/vU3dHuXc1SM392gBqP/do30UfcX5aAG3S+bGuz726mRS7/lb71S/w/NUSSqjbdy7qgCXdtX5vvU3dv+9t207yt33qbs20ADv/AHv7tM2eavzbaeq7Gpj/AC/doAgltd23bTXs2X+L7v8ADVmJG3Nu/h+ajzdjfdoAz2XY3yrQj1ZaVXX5mqCX5W+WpKG/d+7Qsuxf9uhH3U7ft60ANR/Nb5t1O8rb95qeif3aY67l3LQAPT1bZ93bUSNs+9Uqf7NUAxm/iap4m3/e21A6t975qeny/wAVAEjUIirQsu5al37elBI103L8tDfIv3qFb+9TkVdvy0AWXbd/d/76puxl27ttD/d+Wnr89WQI77v4qVfkp23fS1YC7/l3NTX+7toR/m+ahV+9UANpFWnt935qPu/dagAVGp2z0oX5vu0LQAb/AFo+9/8AFUbtq/LQj7vvfeoAa3yfdas5/kZt1aMr7KzriXfUSLKjzs+7bTlVnXcrf+PVE/y7VqWJmZV3VkBPF8i/+zU2VWX5mq3a2rL8zU+6g+X5W+b/AHd1XygY88+5vlqeCw89lZqnitVT5n3VowReV92p5SeYcnyKu37tO+9/FQiUffrQQ3ZuahIv71O37fvUP8/3aAG7/lp+6k+/Rt2UAK1M3UtK6/xUACJ/ndStSJ97dT1WgBmz5aF+981PZt9Mdd60ANVvRqcq76EX5VWnom3+Kgsd96muny/w05f8/NQ9ADduxfmamb/l+63y1LTdu7+KgCrLL8qsy01Lrf8AKq0aj8sPmN95WqeKLftagCXarr81GzYvy05W/iWh03UANR/7tOT5qbt2U5229N1AB9771H3vu01Pk+8y0yW4WKPcv3v4aACWVYv95vur/eqNLXe3mTNub+Ff4Vp1rE3+ul/1rf8AjtSbWoAbt3Mv+zVbxL4l03wNoc+ratcRwQRru+Ztu6rOpajZ+HNHvNU1K4jttPtY2kmnkbaq1+Y/7Tv7SmofGfxJPZ2UjWPhe1bbDErfNJ/tNXVh6PtJf3TOUiL9pH9pHVPjF4kube0upIPD0LbY4lb/AFleJLub5vl2fwr93bTIot7LtX/dWm3VxsXy1b/e217sY8pmQTys0ny/d/3vvU1l2R/LTE+aRGb7q0LL9ok+X7i0yiNYtzbf738VT+V/CtSJ97jd8tTwJ/e/ioAjVNiqzfe/h/ipjptVV+9K3+192p5ZVtY/Mb5tvyqtVl/dQ+c7fvWqQDZtbbt/h+ZqrSy+eyqv3V+6tFxdeevy7tv/AKFUthFt+Zl/8eqCoklvFsbb/F/F8u2nSts/do3zKvzbabLPsXav3v4m3bqiggklb5f7u6oNC1aqvl/Ku5vvbd1SWWjTatcMxbbAv3pW+7Wnp2mq8fmTssFsv3m/ikqW/vWuoVht1aK2/hjX7zVIEFxdLax/Y9Jj3f8APSWoItGjt9txqLeb/diX5d1WZZV02OKGD70i/vGX/ln/ALNZ91qLXH/Af73zUAOvNUZ93lxxwLt2rFF/CtYr7nk+Vl+991f4auJBu+9u/wCBVOtm38K7aoDMWDYrb/vfw1aiimlX+LbWrFpcb/73/fVXktfIt081dqr/ABfdqQMP7Ayfeqylr/dqWW6jT7nzf+PVA97Iv3l2r/3zUGsYyB4tjbmk+X/ZqSKJZY9zNJub7u1afE2/5V2szfd+XdTN11PuX95975dvy0+aJfLIrSwbG+aovI2fMu1v9ndWh/Yd46tu3Nt/vUsuiXidY2qeaIcsjORP3nzRqy/722hvkZd22p3024ib5t1QPFN95Y6YuWUR63W6rdrL5X3m/wDZqrJFJt+a3b/vmnI+3767f95qCTpNJvPN/dqzL/uttr6A+HPiWPxHq2mLq0015c2Mfl28n93/AGa+abO9WKbcjKzf3W+bbXR+F/EN9omoLdWdxtl3fMu771YyjzEH6c/D7xuuvabLb3kccEtrJ5Hmbtv+7XZrP5W35ty/3q+Qvgj4/s7282wXGpT3ky+ZeQTsrLu/vf7tfRmjeJlvbdow0ayx/di+7urilEXwneo+75qilT5W21maNqi3tmvzf7y/xLWqj71+X7tc4hsSMq/NIzVNSfc+7QrbKAGbPm+amyvt2/71Sv8AN/u1FLtlb5t3y0AOZvlqNdrN8y0fMn8W6mf7zfNVgP3f+PUxGanuy/dodv8Aa3bqsBjxbvm/ip6bv4Wp29f4qEbc1KQArN/F/wDFUP8Ad+Wnf7TU1m+X5akCs0u6RlWuO1TXN2pWcarNBdLJt8rb8si/3q7GW13N8tD6XDLJ521Wb+8y/NUAOt7hmj3P96pVbf8ANUTL5TLj7v8AFU/mr90fe/3qAGvLsX56HTevzNTn+f73zU13VaAGM2zbj7v3abK2xtyr/FTkfb92j73zUAUmg8373/jtO+y8fLVndu/zuo3f3aCii8W371CPv+7V5Pn+9UTbUoArb9n/AO1Qku5vurtolT+6vy0Kuxf4qkB2zd1p+761Ej7qc7/3vvVQD0l3r96hG3f8BpqfNu/u/wB6ov8AdagCTds+7tqVZd61Wifb935v96pN+2gC1t/iaom6UJLvX5v4aN2+gDTVf71Cf7NO3+lD/L/FVmQ13pNtG6pfurQA3bQv+1Q3yszLQu6gAd9/3qbt2N8tOX5m+X/gVDfJQAKv/fNOdt/3ajWXZ97/AIDTlf8AvUADvs+9Qrf3aHTbt+9/wKhaAILptsfy1Rd90bKv3qvXC74/u1msvlbmX79RIsp+azSbVVvl/irSsIlb5nrPifzdyr8rVsLLthVf4v8AZrOIFtJfSqeo6tb6X5DTtt8xtq/Lu+apYn2/7X+zTpbWOdl3Rq21ty/LWgErfvf92nL8v+d1Pdd/zNRt+7VkB/n5qF+T+Knfe+9Tf92gBrvu+9Ttv92kpd2/bQAOv3ttDfJRv3daY/z/AHagA2N97ctDfPT1pu6gBFf5aPNVGVW/i+7T1TcvzVFLEryKzfeX7rUASt833fu07fTVoXan3qADdvpyJ/eoT/eo2f3aCw/2moZaH+X71DPt/wDZaAD71EUqyx7lox/ndQq0ANlTeu2nP/s0bKEoAEpztv8Au03/AHaN/wDdoAP96j7v3qHT+9Rs3UAH3F+aoIP383mOvyr91acy+btVG+Xd83+1U/3flWgBqtTmljsLWW6uplgto/mkkZtqrT1RYl3M3y18LftkftQSazqFz4J8NXX+gw/LeXMDf6xv7q/7Nb0aMqkjOUuU5z9sP9qdviDqjeEfDVwy6Dbyfvp1bb5zV8pb/N+X5tq/LTZZdzNtb/eamSy7Y93+zXvRjGEfdJJbqfbt8v8A9CqoqMzL/fZqS1/e3Cs+35m/75Wp5XW3jlm2tub/AFe5v4askrXTbm8mJvm3VZlVbeNbeL/gTf3qgsvl3XD/AH/4d1Duzt8u5mb/AGqCi18qbdv/AAKp0lWLbub5m/hqmj7VZl+6vyr/ALVQNK0v7td26T+7/doAlSX7bcfe+WOqt5cfbJNsX3alvbr7FD5KKu5vvfLUVrF5FurN8zN/D/eqQHxRbPvN/urUkt1tVY1/4DUEtxv/AN5qIk2yKzN838VQWT2sTeX8zVsadbxuu6f/AFH8Kr96SqMT+bt3f6pfur/erSt0+7NPt83/ANBWoLLl1LJLJEqKv92OL+FabdX8Olx7YG8+8b/WT/wr/u1VvdRXascHy/7X96s37/3qkBz/ADruZm+aiKDbIzPt2/7VCK0sirEvmt/s11GifDzUte2790EVEqkY/EbRpyl8Jh2qLK3yLu/2mrestNaX7sMkr/3fu16loPwdW3jVnVm/3q7zS/hpCsa/u/m/3a5JYj+U6Y4eMfiPCLXwzqFw21I1gVvvfLuratfhPJebZJ45G+b7zV9D2Xgq3ihVVhjX/wAerat/C8aRrtWsvaVJHT7OnE+f7L4Rx7V3Qrt/3a6C1+FVrFH80a7v92vZV0SNOi1Omkr5fy/99Vj70jSPKeSW/wAMrVFRfLj/AO+ad/wqy1l+VlVf9rbXqjaaqfdoWDd/DTLPH7r4VQ/wL/4796su8+ECvD8iyf7qtXt8sG+PatR/ZfvfLWXvAfOepfDG4t/73y/xba5nUvBU1v8Ad+9/srX1NPZrL95V/wC+awdS8OW91/yzWrjUkRKnGR8r3Wh6hE25od0X+y1ZVxdRrI0cqybv937tfR2t+DVVWaKPated6z4VZ23Mu7/erojWOSWHPN1SFvmT/gXy1FayyWfzKu7b91Wrob3w99nb5flX+Fdvy1Rawmi+8q/7W2tuY5vZyidHo3j+4tb6C8gk8i8hVVVo12/99V9X+Afjnpvi1bHeq2d8qrHJLu3bv+A18SfLFN86ru/vfdrcstSm0i6s77TpmVoZFb+9tqeWMiJRP0j0HWVurhvI/wBG1BV3fe3RTL/7LXf6XqKyx7X+WX+JW/hr5j+BXxLh8b262ss0cV8y7Wg3bVZq9k03UrizvPstwzM0bfu2b7yr/drjlT5TI9Opn3Ko6Xefaofm++v3qtt+9WsAFX5KTdt+7to37lWmt/HQBE7srfLTW+X5qnZagZ933asByrvp7f7NMRf4W3baeiVZA7b8vzUKu5flodtu1f8A2ahWoLHM/wAvy1G3y/d+9Tnb5qft/u1ADIvlX5acyt95flp+zd92mNQA2Vd0bLUVquyNmZfm3U//AFdOVf7v/j1QA1m3N8tGzdTnT+9Rv3UAN+996jZ7Ub9tM3b2oAft2fdpqfd+WnbP71D/AC7aAGIu1fmam+Uu6nb6F/vUAN2Rr1o2K3zKtOdN7bt1CfL92gCtLb7/ALlReUyf3avff/4FTUfczbv+A0FFN0202WLzY2j/AL1WWXc3zfdpssTfw/8AfVAGVYWEln92RpV/h3fw1oM7fLtqNV/hWrKxfd3UARMuyOpYmZv4VoeL/gVOVdvzNQBf2/3alpjLu+Zadv3bt1Wc41m2U5W/u01/m/ipy/J96gsdu+7Ru3014tzK392hl3Nu3VYA60I1DN/DS0ECff60btlH3m+ajbUFhv8AWjdsodaGX+9QA103fNWVqKeU3y1pqrLI3zferM1ZN7KzN/wHbUSAxWVnk+RtrNW5a2bIq723f7tZlqnm3Xyr92ujii+Xa3zNWcS5SC3Tb96rCfdWmItS7/4a3IHKtH3P/wBrbQq/3tu6mtQAL827bTqPu/3aEbd1oAPvfdpv3W+WnKu37vy0Iu/7vzUAMpWTb95qd92h3/u0AN+9/wDZUx32/d/8dp+75aNm7pQAzbvX5aPufeqVKNu/71QA1acnzfeodd3Sj7tABv3fd/8AHqEf+7TWfavzU7f92gsPu05vm+7Td2//AHqczfLVgNf5fu05W2fNTXlXzFVvvN92nb/eoAEferU3fUqfwtTNntQA3fTn+5Tacr7PloAay1FdS+VHuX738K1YdN1Vd32i4b7vlR/+hUASxReVH8v3m+Zv96pNyxR+Y7fdo3q33q8g/aM+N1j8IPBct8rLLq90rR6fbf3m/wCen/Aa1p05VJcpPMec/td/tMf8IXpsvhXw/Nt1y6VluJ1bd9nj/wDiq/Pe6uJLq6aaSRmlkbczM27c1auua5feI9UudQ1K4ae8uGaSaWRt1Y2/bumb7v8Aer3KcfZx5YmZVZNi7f8Aa3f3qovL5snzfdX+H+9U91KyL/tSfdqC3i2L838NbgXIot+1f73zN/D8tNvLr7VcNGv+qj/2qk+7bszffk+Zf92qyRLt+Xbub5qAJ/NXy9zbf7q02KL5vvf7tSpb/wDfK1NLKsVv8qsrSfdbb91aAM2Vv3jbfliVakib7Gv2hv8AgNEqeVGsa/3v3lQSy/aplVtvlK1AAsTXUjXD/wAX3fmp7vtZv4v92pJXZl+T5f8AZodd33f/AEKpAgiiq0kXy0RRb2+Vfmq9E1vZfM7Kzf3ag2J4LJYo/MlZdv8AdqC9v/NjZU2qv/fVVby/aVdztt/9lp+m2FxqnywQt8zfeqZe77w/ilyxIopd7fN/8VurpdE8G3niGZWaNoom/wCA12ngb4WSXUitLH5rf3a9+8K/DeO1jiZof/Ha45V/5T0KeHjH3qh5p4K+FUcSq32f5v8AaX71eu6D4DWKNd0f/jtdtp2iQ2sa/L81bNrbqi1zfF8R0/4Tn7Xwuqbdq1pppaxLtVa2VTavy0blZW2/w1XKBmJYLt+X71Staqq7Vqzu3/d+7Tdu9t3/AKDQBT8hW+8tNlgVI9qrVll2VG7K0dBZnvErbttQNb7K0pU2r92q0sW5Vas5FmZLFv8AvVWdditurQli3/dqpK+9W21lICq9u23cv92qksX7z5mq8sv8LN8391qqy7fMapAyLq3+0Lt/9mrl9R0SO6X5FX5f4a7GVVXdtqjKi/3V+agDynVvC6/xLXL3+iNF97b/AN9V7Pqll5sbbVridW07eu7btrWMjnlE8k17Q98e5Ny7awbW4ktZPLVm/wC+q9P1G1VWZXX5WX71cPrOjSWcnnKvyt92umMjjkaPhnxHeeEryK6srryJ1bcrbd22vvn4VfE2H4yeB3uP3cXiPTVXcq/N5lfnG7t5nzN/4996vUfgF8WLr4X+LorhNstnfbYJlZvurVSjzROaX8x+hnhzUpLhvLlVoLmNf73ystdVby7/AJv4l+8tcLpepW/iGxttW0+bzYJo/Mj+b5lb+Ja7PTr1byzguv4vutXDIguOzbdzUJ/tUM25vlo3bFrIB0rfL8v/AMVUG3Y3y/NQ7eatEUW1f+BVYD1XYtOT5fu0IrLu3UOzI3zVZA13oR91OT5/vfdp3y7dy/eoLFX56Kcq/wB2j/eqABfkprfPTv8AaWmt89ADH+amrLvX5ac6f3abEu1vl/ioAczbF+WhF/iWnJ935moZ/l+WgCN0oT5qEXf96nIm6oAbK2yT5aiaX958tOZNy/e/76pqRbtuf4aABfnqVf8AaoR/4VoZ/wC6tAA3y/dpitv+b71DS/Ntp796AGK2yo03P92pPu/eoRNtABs+7uolXcvzf+hU/ey0xX3/AHdtWBlMzJdKrfd/irRaXZ91d3+zTPsu+43N81Sqi/3f/Hqgoglf+JW+9Qjrt+Zv/ZaneLdUDRfNuWrA1du/+9Q7fxUbt33aFXf/AHqDnBFpzMy/epq/JTtn92gsbu/eKqrTm+RlVqdTXTe3zVYDW/2aFRqWl+/QQGz5abt+b5mpyts+61DN/dqAG7/Wjcz/AP7VDKzfd/u0f71ADWbYu6sPVG824/3a15fnX5GrIvItsnzNUSKiU7JttwrL/erqIn/d7masfS7Le25vlWtxV2/d/wDiqmmayBE3t8v/AI9UqU1V305WrUzHL833aa8W77rUJ/s0533/AHqAGr/tN81CJtpyfP8AdX5qai7loAGi3L81N+592nff+796igA+7Q6fd3UIjfxU777fK1ADVWhv7tD7qKAD7nytRsZfu0UP8tABv/vUJ81Drvbc3/AacjbPvUAN/jp332oX/ap6JuoLGOmz71CLv+9T92/71Mddn3aAGvErtub7y/dp27ezUO+/71NR9n+9/vVADt23733aFfezUK3y/wAVDts+7QA3d8vy0UJ81G75tq0AEr+Vbs25qggiVIfLb7zfxUSvumWNmXb/ABfxVPE//jtMCDUri30vT57i8ZYrO1jaa4l3bdq1+VH7RXxXuvjD8SrzWHkZdPt5PIsbbd92Ovp/9ub48TaD4dg8E6VJ5V5q37++kjb5ltv4Vr4YiffuuHX5VX5a9nD0fZx5jH4pEV/KvmfZ0/h+aT/aqCVlaFVX7v3qjXbLNuZfvNub5qZqL/apFWLcu7+H7tdgFSJWnkaT+78q1bgi3SfK33fvf7VS+V9lhVU+9/D/ABU5k+x2O59ytt/3qoCGWXzZNu7cq1Xt0bdu3fM1NVPKt9zNtlb71S2q7V3N/wABoAtpF5sm3cvy/M1RS3S+Y0i/Nt+Vd1Wl2xR7V/18n3m/u1RvGVPlVvu/7P3qAKbyttb5tzNUsSeVHub+L+Gi1i/dvI/yxLTpbpYl85v4v9XFQAXD+V93/W1FbrsX71QxXDSybtu6Vvu/7NW4kZ5Nq/N/eZakslSXavy/NRL5cG1nbdK33V+9UtrbyXsy29vC09zJ/q1X5q9G8OfDWHRFimv915qTfNt+8sdZSqRjE2p05SOS0TwReavJFcXke1f4Yq9p8EfDn/Vfu66Hwh4GbUZNzRtXt3hrwlHZ7WaNf++a8yVSVQ9WNONOJleFfAsdlGrMqq1dvBZ/Z41Vf++avLa/u/l2/wCzT5U+aiPulfEU0t/lqVU2r92pPmVvlprvu+792gCJ5fl+Wnov8VG3ZUUsv92qLB3/ALtG/bUTy/3f+BUM/wAu5m+X/aoIB5d/3ag2fN83/Aql+/8AeqJv9mpLI5Zfm2/3qY+1elRuzNupssq/dqCxkr7vurWfcN+7qzLLs+7/AOO1Ulbb96s5AQIqqu5qp3T/AN2p55fl+X+9VF5d33vmrMorXTbl2rVOVW/vVclXcrVAq7/moJMy6Td/e/2q5rVmaXdt2r/47XayxfK1Y2o6d5q7m27aAPL9Ri2ybT825qzbyy+2x+XL92u8vNOWWTdt+7WHqOmr5bN93+7/ALVacxyypnjt/ZNa3Dbl+Xd8tPtZdu5XXdXR+IbLzYW2q25fmrl1TzfmX7q/eruicMon1f8Asf8AxXjXUP8AhBdSmZVutzWc7Nu2yV9f+Hv9Hhbev3v9Yv8Adavym8Pa5NpOsWOoW8jLc2cizxsvy/db7tfo/wDCL4g2/wAQY4tUgmXyLy3j8yPd/q5Nvzf+PVnWj9o5ZHqiS7o6k271+aq1uny/N95Wqyrb64SiPylT7tOiT+Jql27Ki27PvbqAHO/96m7t6/LQzb1+X/4qiJv71WQOV933qe8VCr/dpyp/eoLG7dq0jU9/b5qZuqAF/wBmj/PzUtI3z/eoAZt+tNZNu2pd3y/LTJflX5aAGq+z5loZ9/zNTYJVdvL/ALtSfd+VqAGsvy/LQ/8AtbqP97/gO35qP46AG7d/3aPpTlWjbt/z96oAai/5aj7v3qJX/uruoRt/3qsBzfP81C/OtDLQq7KACm7/AJttO+792hWoAG+b/eqJv3tPoR6AIni2ybl/u/dp38O6o3f5tu6pN3y/eoKGu/8AeqJm/hod9zfLR9/pQBp7/wC8rU77q01f9mnK33qs5xrvv+9Tvvt8v3aHTd/vU7f833qAI0+Vqd975qPv/dp7LUACvuXa1M2f3aN2yjf8tWAL/F81D/J92kp26oAYibPu0/7/APtU77jUz7y/LQWR+Vsb5ailtVn+8v3atbaT/eoIGxRKq7Vpytt27abK+3bUqJ8tBY5KE/4DRu2fKtH3qADfQ/y0523/AHabuZqABPmpyPv+7TV+bbuoVqABG2t/tUbf4v8A2ajfv+Zqcv8As0ANR91O++vzbaPu/do37qAG7NtG7/e/+Kpzr60113rQA5W3/NTWahU2fdo37aABE201H3fxU5Pm+9TlXY1ADVfd9379O3fNT0TbupzUARI2/wC9Ru3/AHaE+ant/dWgsZv3UOvrQ70M7J8y0AGz2qNm3NtWnI29adt+agBr7l/ipu3e3DVIiVHK3lRs3y/dqAKdnErNLJ8zbm+9urP8eeK7HwN4H1rXLyZYLbT7VpGb7u5tvyrWzFF/qoYv9a3zN/s18N/8FBPjW0t1B8PdIuG+x2/7y+kVv9ZJ/drsw9P2kjOUj5S+IPjfUPiX441PXL2bdPfTbvvbvLX+FaxtevPssMVun8K/My/xVJZRb2ab7qr96sie6+26hub7v8Ne0ST2rbY9zN8zLU8UTSyKo+8tRRL5u3bt2/71Ty3HlR7flX+9/FQAKvm3S/N93+Gq1/K1xMsa/dX7y1PZS7I2mP8Ae2rVOWVl82ZvlZm2rQBHEjXl0u7aq/71asVqvmeYy/LD8zf7VZyxfZ4127tzfM1XL+4+y2cFuv8ArZvmkb/ZoAakrS7tm3zZP4f7q1B80twsaN935aJbr7Hbsy/62T5V/wBlaZE39nW6zN/rZPu/7NAD7yVYv3KsvlR/NJ833mrMR2vZv8/LUUsvmttX/gVXrOBtvzfKv96gCe3t4/LZUbb/AHm/vVo6NpdxrN59l05d7N95tvyrWlo3hyTV2WP/AFcG75pK9U8JeEtkf2XTodq/xS/3q56lblOunh5VCt4N8Lw+HI/Ls4/N1CT5ZLll3bf92vW/BvgBryRWn+b+Lc1b3gb4bLEu6df/ALKvVNL0u3s49qr/AN81wfxPiPV92MeWJT0Pw5Dp0Kqi11EUSxR/w/8AfVU0/vKy1aRt/wB5qYEiIq9fu1G6K/3VXbTpWVfu/NTZV2R7l/8AQqCyJEXbuWmvuqRH3R/7VQPuX5lagCCV9q7qgd2f/dqxu30xYv71AEDrvb5aN2/7q1ZWLZ92hF2/LQQRo+77y1FcRbvmq9Euz71QOv3qksz2TYrVWeBW+Zf/AB6tBov7tRMv8P3agszXirOuH2fLWrKu1dtVLiLevy/NWcgMO4ZtrbaqpL5vyqtarxfN81QLZ7WbbWY+YgaLf91aga18qStVItv3lpstvsbdQZ8xkSps/wB5qiaDfGyqv3q0JYt7VW27PvfdoA5y/wBO2L93/gNchr1urqsKr8zV39+25flZWauV1S12fK/+toiEvhOD8QacqWcUyf7tebXkDWt1Kyr8rNu2169eou1o33bW+9/s1wHiCz2SNt+6rV3U5HDUicuz/L5kC19Tfsb+N7WK4fSVmVblWaTyNv3lr5QnZrCbzEbd/eWuz+D3jVfBfxE0XVnb9x5nkTbv7rfLW/xROOR+qiyyLNE3/LJl+Vv71XmbZXNeEr+31nw/FHa3SztbqrRt/eX+Gt61l8238yvMkQSo+77tSsm5aFXZTtuypAaj7VqLd/lac/8As0I3yszf3qsgN+5fl/8AHalRtkfzU1fn+7Tk3fdoLBm2fd+aj7/ShH2/LRv+b/eqADbu+9Rt3N8tG7/aajdt+7QAx32/epW+f71G/wDvUO2/7v3qAIFi2zbv4qkZ/lbdT3f/AL6pm/d0oAajb926nIm6o5X2/wDoTVIsrN/srQA9H3t8tDvQrb6X/vmgCN4v71N305mpu/8AvUADNTUff97/AMdpzNQny0AD/N92monzf/FU5n+X5qa27+Ff/HqAHP8AJ/wH/wAeqLfv/wBmhk27du3bQ77PmoAguF3Ku2mo9O37moRvlbb81AA6bVWn7Plpj/NtoZv7rUAaaJt+anI//fVNWpVarMRkq+b92TbT0f8Au0I+/wC992nbl/ioAaibf/2qN3y0I+6jdQAxm/u0b/mp6rubczVF91vloAcm6nt8/wDtUIm9aEXd92gAZ9m7bRs37ac25/u03b/eoLE+XHzUi07bvo+/96ggYy/3qfu37dtCt96jbu+9UFgku77tO37aa/yfdoVNi/M3zUADJu205E205E3UI/8AeoAHTbTdm6nI/wDeo+793+KgBv8AvUb6E+WjZuoAidZPtSsrfuv4l21KvyNup33KEf8AvUACr99t1G/+81P2bqG+ZVZWoAi/3adT1XZTlWgBqJ/31RsofdRsoAEbZu+9/wABo37ulDNvj/hoTai/71AAvz/LTPuVL8q0L89ADf8AaoRP71M+ZPlp/wDu0FiNt+7Sv81H+1/DTE7UAG/bVS9utqqrbmZm2qv96rfmqv3vu1UsIvt+rNMzfuoV2r/st/eoAwfiX4/s/hB8P9V8SXjL9pjh/cwf3pP4Vr8e/GHii68W+JL7VNRkae+upmkkZm3fMzV9l/tufF+PV7zUNLgm/wCJZpsawx/N/rpmb5v++a+HdIRb/UFaX+H941ezh48tMx+I1dRumstJWNf9bJ/DWLEip/vN92p9RvPtuoNt/wBVHVZn+bajbW/vVuWatkmzbub71RXUsbSSsq7/AC/lX/epqT7Y/k+9t2/3arM+2SKFfmbduarIL0r+V5Vun3du5vm+61U533XSqn3V/wDHqPN2yNIzbt1U4mZ5Gb5fmoA2ol81lZm+Vfmas95ftVw0n96i6umtbNYVbe0n/oNVX/dR/L97+GgCWL/SrzdL/qIW+b5qrXt41/cfJ/q/4aJX+XyU/wCBf7VW9Otdsi7F81v7v92oDl5iXTtO3qrNtVd33a6XRvD0mqagqwRs0X+796uq+Hnwn1DxbceZOvlW27723bur6a8EfCOx0aGLdGu1f9n5q5qlb+U9Cjh/5jzLwH8Kri8jia4jZVX+FflWvefC/gG10aNd0K7tv3a6Gw02306PbAq7a0fN2/drjPQEt7WOJfl+VanWLb92mrLtXdTop1/ioAFTZ93dU6fL/dqNZdzf7392pFb5fm21RY3b+8+Xd/31RL5m1tlSq2+nK2z7tAECo0v3qNjJ8rfdqdm/u1Er7/legCs+6Jvl+7Uu/dH8tTtEv8TfLUTxb/mXctADVWmbNnWnorJTqsgiTb9001l2t8v3alRP3m5vm/u0Srt+7QBVlt9i/LVSVN0fzVelfd/FUDwL5fzN/wABrKRsZkvlsy7mqo6fN8taDQf3agZdlYgZkvz/AHaj8ra3zVeeJUX5aq7djfNUcpRLFArxs1QPEu6p1l2VF97dtqzIz7iLazbqoyxbt27/ANCrXul3fdqo8VSBjra+UvyrWDrMX8VdZcLsbazVzmtp9/5ags881yLfJ8v3mridbTzY/wDa/wBmu615PK3Yrh79ll3fNXVA4KhwF1tlkbb/AOg/drPdGTcySfw/3q1dUi8q4Zl3bt38NYsrbZPl/vfLXccB9+fsW/EabXPDNjDPdebPYq1lMrNu3L95f/Qq+oYnW1vJY1+63zf7tfmT+yd48h8JfFBbGeSRbbVI/LX/AGZN3y1+mcX/ABMdPtpvmWRl2t/stXFWj73MSaKNR977v3ao2rMu5XZdy/eq9u37dv3a5wIJV2N8tOiepW2t92hYtv3qCA2f3W+ah2pzvTf4flagsFo3+tCfN/FQ671+VvmoAEfftod9v3aE+b5qNu+gBquy/epjtt+Zal27vvVFL80bbfvVABLu/hoT5vu01Gbb81OT5/vUAOamtL/3zUv3/wCKoHXY1AAsu6jd/e+9RF8n3ac25/vUARo3mttanP8AL96j+L5afQAxl2SU3d/EtO+//wDFUMvy/LVgQPPsZfm+9/eqdW3/AMVNVVb73/xVMeXb8q0ADy7V+XbupqJv+9u3f9809bdV+Zm3NSeUzMvzUARy/O3y0b1ZadP8i1Ajfw1AE8r7lqBvvfLuqdE3L823/vqhot33aANNG3fd/wC+qYrf3aaqbF2r93/vqnL833f/AB2rMR6Puod9tOVdi/K3z0O+2gBv3Pu0771CfNTfmagAd1VqjqR0/vUbdv3aAEpU/wBqnO3y/L8tNVqAHL88dFCfLQjfLQWNajdTlT/vn/eprvtb5ttBAK2/71OZ/wDd/wBmmp8/zK1RS3Uatt8xaCyV3201JVb7rVTll3fdqzar8tQBOj7qc3zfdpuz+9Q0u37tWAI/92hV305m+b5aF+b7tADWX+7/AOPU53+ZVWn7t/3qFXZQAzZtp+z+9Q/+zRu+WgAR933aNm3bQ7/3aEf+7QA77v8Aeo3bP+A03dvX5aG+b/eqAHbvrQ1NR9nytUq/PVgRN/tLTmXZ92nI2/71Nd/m+WoANvzUff2/w0feoR/m+agAdP71DUbdlG7d96gsbs3/ADU+k3bfu0b93SgCnev+7WNW+9XNeP8AxG3hfwq0dr/yF9UuPsVjHu+8zfxf8BrpW/1jNXiXj7xvCniDxR4onZW0jwPpLR2+5tytfyL8zf7yrWtOPNID4N/anv4bXx0/h20k+1QaWzNdT7v9ZO33v/Hq8jsn+y6bPcf8tZPlVqh1fWrrxFq15dXUjST3kzTyN/ebdUmqN5UMFqn3Y1+b5q9nl5fdM4lOKXbH821vm3URMz7ttRyttXb/ABVIieVtVvlqiS4n96qKy+a0si/dZtv3qnlbZbsy/db5V/2qg2rEqqm1qsB0r79sa/xfdp6N5UkUa/8AAv8AZqJ23Sbv4V/2qi3b/N/2vlqCyd5ftVxu/h+6u2m3Uqq27+Kn+atnCqrtaWT+H+7XffCX4S3nxB1iJpY2+xq3zN/s1MpcseYdOnKpLlOf8CfDjWvHN4q2VvI0TN/rNvy19J+EP2e7XS44o3jWe5+9NOy/+O17J4X8G2PhDSVs7NVgVV+aTbtqzL4o0nSJFhnvoV/2WbdurhlUlI9OnTjTH6D4at9Lt4o0WNdq7V+XbXRRQMy8fdrz7Uvjd4bsm2wNJct/0yrk9U/aEh8xvsdvNFtb/ntu3UcsjX2kYnunlNF8rbt3+7UqRN935f8AvrbXzLL+0FrUsm2COP8A4Eu7bVRfjX4mvJG3XG1f9laPZyD6xE+o3dYm2sy0eaq/fb5V/iX7tfMdr8Zta8xdvmT+W3zMy10+m/FWa8Xb5n+9F92j2ZXtuY93S6V/uMrL/wB9U5Jdq/NXk9h4ykW33QSK23/lnurpfDnxGs9UZoZW8idfvRS0cppGR3sTf3WqzE396sGC8Xd/rF2t91q14rrcqqq7qg0J3+9/dqJmVG+ah5fl2t/DUcr/AC/LQQWYpd3+7RE2z7v3aoxS/wB1qn835V20AXNtRMuz7tHn/wB2onn3VZkPWVfM+b/gLVFLLtk+X7q1FLKqL81ZV5f7JFVm+9QUaLyq33aglbZ/drKn1T7LHub+L7vzVyt543WW8ltVkX7NH/rG3VHvF83KdVLeLu+Vt1Csvk+Yzba801T4h2unbpkZp5/uxru2qtc43xTuLrbJcNHBtb5ZJW+Vf+A0/Zke0jE9pinVvvfd/hqNk3N8teBy/F1bW4ZvOmvPm+992tWy+PEO5d8bLu/vNuo9jIn6xE9kli2fdX5qj2t91q4C1+M2l3W7z5Nu3+Ld92t61+IOj3Ue6K8jlZl+6zbay9nIPaG1Kn3ttU5VqeLWbO92tFcRt/e+anSxb13Ky1lKMiuaJmz/ADVh6uu9a6GX/ZrC1Rd0dZmx55rkG9WVq851ndFM2F+7XqOtxfe3fM1eZeIF3SfL96ummcdY4XVpf3lYsqKzfNWrrLsrNurGlbcu35q7onmlnSb2TQ9e0++tflltbiOdf+AtX6y/CPx9D8Q/BdnqUDeQzRq0kbfwtX5IuytGrM3zfdr7w/ZG8R3UHgfw5dNIv9n3lxJYXC/88ZFXcv8A31WVT3oikfXCRfZbhm/ikpzLvVdtS3Ss1rFIu3d96q11erZ2rTSMqqq/e3VwCJ1fb96nO+/burk7DxrZ3WpLbvJ5TN/q9zbd1dUvz/dqgHM/92h22babv3feo3/3aAB22fdpzfJ92mqjN8rbf/Qac/y/L/8AZVIB95abKu9flba22hW2/e+ah/3v3WqAGK21drffp/3/AL26oli/vVKvyVYDtu771NT5Vpy0bd33aAGq237zLQ7q/wB35qHXcv8AtUL935aAGMtNZNnytU+7b96mt89AESp/FUrfPTIkb+KhmoANm3pUbvs+9UiPtqOX5m+agAdtn3ai/wCWnyt81Ss27btoZP4qoBj/AC0+L5F+b/8AZoX733qFbY1SAP8AL/EtVX+aT5allfb93/8AZqKBd0m75ttAE6LsWlf73y05+9H8P3qgC4tO2bulC/PTmbavy7qsxG7vmpzpuoR91D/Oy7aADf8Ad3Ub9/3v+A0I/wDeoVqADfv3baH+78tCUO3y0AReb/epr3G37tEq749y1Wf5qCy3by+bUrpt21Ws1aLdVlfm+981AA33ap3UrL8q/wDfVXN27/dprorbt1AFO1WSW3ZZZNzN/wABoWwVPmb5m/vVZiXbt3USrvVvmoArPF+8+b7v92rkS7FqCJN0nzfNVlG2feoAH+f5qEfdTt2/7tNX5du6gByIrfep7fItMX/Zp6fNQAbt/wB6onbf92pXfdTFX5qABW3t/DT0f+9THXf92n/8CoAN/wDeo3fNQ/y0bd/3aABH+Wnff+7Qnz7d1DfJQAbvrQn+zRu+tCNu2/w0ADPs6NR9/wC7Tm+Zflpqvu+9QAKu/wC7Tn/2qavyU5G3/eoAXdsopGbfS7t9QWMZ9v8A9jUST/NU/wB+m7FaSrAxfHXiGPwr4N1PUGZfPW3ZbdW/ikb7q/8AfVfCH7Xvil/hv8HfDngFZ/N1zXpG1zWG3fM277u6vrf4q6pHrPjDw94bZt0Ecn2u6X7yqqt8u6vzD/ab+IrfE/42+ItUV91nFcfZLT5tyrDH8q124WP2gPO9GiV7zzGXbFH8zfNTL26+23lT2qeVp8rNt/eVRil3SMzNXoEAz75l+ap5X/8AHv8AgVQK3zfdqVH3/e+7toII7q43sqr91fmpEf5t1NVt8jNQy7l+X/0KgkHfau1fvN96nqnlR7m/hpkX3t1WrLTptWvorO3XdLI33fvUFRjzG58PPBV1458RRW8SttZvmb+6tfZXhx9N+G2hrY2cbNPGvzbl27q5H4c6Dp/ws8Nruj+06vMvzfL/AKupPst94lvGuJ5JJWkbayq38NcNSXNI9KnHl92Je1nxBrHiPdsb5W+6qt92sGDwDcXF19qnaSWf+8zbq9S0PwbJa26ssas3+181dja+HJEjVmWP7v8ACtTE6uU8D1HwMzKuLfzWb73y7agT4eebD5aQyWbL91t25Wr6QbRFRfmVd1Qz6JH91o1+X/ZquaRXJE+XtX8Iat4fkbfH5sH95V+9WU9lMzKqxtE0n+ztr6quvD8N5C0csastc9L8NrGWT5du6j2nKHsYnz1Bp0iSbdrbv4vm21p2tg10rRt+6nX7rbq9S1LwH5UzbV3f3aw9R8PNFJuVdu371T7QPYxOQtb26tWXcv72NtrK38Va9xftetbX0TbZ4/l3K33lqefS/Nb5V+bb81Fhpv2WOWFl+Vvmo5ivZnaeEvGE0qrbuzf7Pzfdr0/S9Z82Hcfvf733a8Ksovst0rL8v/jtd7oOqSeXF83/ANlU8xfKekRXXmtuqWWVW/irDs7/APdrVn7Q0v8Au/71HMBoLKu75ael1ukZf/ZqpxN/d/8AHqPI/efK1ICzcT/u9qsqf7VNeXyofmb5qgll2N81Z9+zSr8jf+PUEE8t/ub71cvqmqbtUVVb5Y/vVcurpVt/MX7yt81cnqUsj3k/zMy7lZWWnzAT+JvEP2W3byv9bt+WvNtRuprO3itW/wBbIvmTNXW3UXmyNJ95d3y1gXWltdX0szf3VqoyCXwnFajdSSssar8zf7VZl1p32pl837q/dXd96usfRpGuGYN80n/jtXl8NMzKq/eqvaGHs+Y85ltdzfPH5Uf91fmq0lm0EKtbwrFFt+XzV+avVNN+HMbfvJW+b/a+atVfAEMvzNt+X7v8VT7QuNGJ4fLFdXsO1PM3fxfLtqJ/Ct48ayNcSQN/0y+avoWDwHaou7av/fNRX/g2N/uRq22j2xXsTwi1bVNG+ZNQuN33l/hrr/DnxG1qK4WO6vpGX+6y11Go+DWl+6q/981z174XaKTcY1Zl+7U+2j9oPq8vsnolh4yj1GNV2x/N95mba1TtLHe7tjbmryZbWZZPlkaBl/hZvvV1mh6pIqrvkVpdv3lasJU/5SoylH3ZB4jt1iZmrzXW03yS7q9f1SJb23Zvm+7/AN9V5F4hXfcSx0UzKseW+IH/AHzferB3Mm5a6PxArJ+8auXuJdjfLXoRPMHsy7dsn3v96vsn9hrUf+El8G+NfCSsqyRtHe2sv3mjZvlVv++lr4z3btua+h/2FPEq+HPjJc2bzKsWpWLRr838StuWqlHmiKR+j/h/VP7Z8L2d0rfNJD8y/wB1qwfHN1Imm6ft3MrXC+Ztq54BiksrOe3dv3DfvI//AGatWXTYdUtWjnX5f/Qa8qRHwnhq6M0Wuavsa4luZr6NbNZG3L/vLXvb/JGu3723+9WHZeD7O31Rbr5pWj/1e5t22t5l2fdo+IJS5hqy7anRqgZqlR/l3fNtpiHL8/3qG2/w0Ovy/LRu2t8tBZFt3ttp6rso3b6Yrf3qkCV03fdo201W/u0K2+qAcvzfdoZtlDNsqJl/vf8AoVSA5H3fdpf7u2hf9n5aN2+gAdvlpEfd92l+/wDeoVv7tAA7N/FTd2+pNu77tQO+6qAevyVXd2aTbU7NTUbY1AEUTb/+A1K+7/Zob5P4qiR/71ABtVfmVt9PZlT5qd/vVE3zfK1ADZfnj/3qIl2L833qcyb9qrT1+T5akAdWfdTv4flprNvX5W+X/epitsoA0Vob51+X73+1R/s/ep1BiROzRR/7v3qIn81dyfdqWV967V+amqmz/ZqgHUbP7tCPuo/3akA/u7qG/wBlqN2z71RSqz/d/ioAJfkjqpE+77tW5/lj21BaxbF3LQWWoEZV+anb91G79381Cf7y/wDfNADd+5ad9771C/7LfN/6DRv29N1UQNdGpkvzfe+anu+xd33aFXfUlhFFsWnM2+hl2/damxO23512/wCzu3UAOR/71O+59371H3V+b5aVH3UAI70I9Gz+7Sv8v8VACO/8VN83f92ms+77tEUTfeagCdPl3UP/ALNMT7lN81k+783zVQEqJ/ep3+ytN+996nL89SAK+1aGajd81LQAm7+9Qq0v/fVItADtn92m/c+7Tnfa3/2VCvv+9/49QAIlH+7Qvyfdp7UAMf8AvUO3y0LR8275aCxv3/vU5ZfKjaRvuqu5mo21zXxS1ubw54F1CaDd58irHGy/3mpx94D59+LXjL+xPB/j/wAcM379t1lp7bv9nb8v/Aq/MmJ2uJGZ2ZpGbczbvvV9xftzXn/CG/DPwP4RRmi+2K17cLu+b+9/7NXxHaxKvzfd3NXq0fdiQXLp/s+nxRrt+b5qyt3y/LVy/l3bVb/0Kqe/0rciQL8n3f4qc7bVbb95qEbZ96mv8y/LQA1fkof5vlVacvz/AHqN7bvloJDzdu2NdzM1e5fB7wRHocK65qK/vWX9yrf3q8++E3gubxj4mjZl3Wlu26Rq+n9G0H+0tSWNVX7ND8sa1zVqn2Tto05S94dpGkXniG8WTy28pm3f8Br1Lw/4c+yxru2/L91VXbVvQdJjs7dVRf4a3Ld1i+Vdu6uTm5j04xjE0LCzXy/4a02RWj2/w1lLcMy8fxVPFK0UfztuqolE726p8zVnzvvk3K1SS3Hy/wCs+as1n27lbd975WrUBksu5vmaqkrbm+Whm/eN81N3K+3d/wB9VlI2KMsrRf3qzLy1jlVvlrXumVd2Pu1myvUAYb6csX3ao3Vmqr8tatxP/dqBl2fNWRRnfY1T7yt81adq3lL8v/Aackqyr/DVy1i+7SA09NnaKFVdtzf7NbcEu5V/2qyLOBdu5q2rVd9bRJLaPsVdzVaWXyl3Lt3VTZd9Ss3y/L96qIIrp933qzbyXYu5qtytu+9WVdfP8rVMgMi4l82SeNfutVNLNUVtzfK33qvXTeU3/wBjWfcXTfxN92oAzbp9vy/d+as5181tsfzNVm6ffIzK33qgg8zzNzNT5iojbewVZtzL/vVvRWcLbWX5aqW9rI7f/E1uWtmzr822kSSWUW9V21eW13L/ALVPii8iP71SLLu+9QA+3i8qP5qZL8m5V27ae7b/ALrVFL8kdQWUbyJZY1/8ernryyjb722tyWX5dqtVF0WVtrUGkeaJyN/oyvuZFrAl0uaC48yJmVlr0aW12/d+5/DWNqln8u5FqIy5QlyyKek380sfly/L/C38Ved+ObBrC6Zl212MWo/2bIvm7vK3fe21R8eWUd7ZxXUUitE3/AvmrXm9446kfdPBPEPzq27dXIS/6v8AhrsfFH7q4ZV/76rkZV3yfdr0InlSIoH3fe3V3HwyvLjw54u8Oa1bsyr9sWPd935q4T7m6ux8PxST+D75V3L9lm8xW3fdZl/+xrX7JB+uejXm7Q7a6T5lVmVm/wB6tC1fdb/d+9/eavNf2bvF/wDwmvwXs7y4Vv7QWRlmjb+GT7rV6UrN5f8Au15ko8siCVG29aNzbflpqtv/AN+hV+Xcv/oVZgOb+9TopVSiKX+Fv/Qqc6bvvUAK0uz71Rebu+7Tv95qglagslVN/wB2nPFvptq26P5qlT5/vVIDEi/vU/d/dWnbqPufxVQBv+VaEWjdQjbFoAF/2ab9yhfmVv8A0Gonl2NtVqAJd/zfLTvuU1vmX5abu/u0AOd6i83+9Q6NUCqzyLuagCdW3fNTfK3SfNTlXZTvufdoAay76bt2fdoldty05H/vUAH3m/8AsqH+T7v/AKFR/wCy02Vv3dSAyJdzM1P+797d/wB9UI7f3qG+b71ABt+7t+Wjf/epjO38P3aFff8AdoA03+Vflpqbn/3qGlVGVW/ipyVRiVonuvtkvmrH5H8P8NTo++T5ac3z/wAVGzb1oAN+7rQj/Mu6j+L/AOyob5fu/wDxVADm+b7tNZ97fNRs3Ubvm+WpAilXd8rfw/ep8SbF20yX5v8Aap6P8tUA7fR/vUK1OX5vu0ANZacv+fmodfWm/wCtX5aAIpX3SbVqVE201Pm+ZqnT7u7/ANmoLGffpvmxq3zMu6jf8z7qakW6bd/DQBJ9771CPQ71Ht30ASK2z7rfepXTdUX3/vVJt2fdoAPK2bd1S7P3fy01Vpi/Kv8AFQBL/vU1HVv4fmpyPtoZN33aABvu/LQj/wD7VCuzU7Z8vy/doAbu+tDN/doZt/3d1CN/9jQAbtn+7Qnzfdo+9T6AGKtDNv8AvU7+L5aa3yUAG7+792nI2/71Nibd96hfvfK3y0AOahflX/LUbqPu/wAVBYffkrzz4vrcazqHhzQYPvX11tbb/d3Lu/8AHd1ejRfO1cFZN/bfx4sWn3fZtNs5JGbd8qt/lqaA+Av+Cjni9tZ/aEudFj+WDR7eOCNf7rNtavmRNsW1V/h+b71dt+0J45/4Wd8dfFviANuivNQk8tt3/LNflX/x1a4l0217XLy+6Z8xWZ/m+aovvN8q05m3ybaP96gkHf5f71Rs392nfxfNRt3yfN/DQSG3b93bTYomlkWOP70jfKtErbPvV6N8DPBP/CUeK4rq4X/QbP8Aet8v3qmUuU0px5pHvfwo8ER+FfA9nDtVb66/eTNXrfhzRo7WP5tu6s/S7LzZlZl+791f7tdVb7Yl3fxV5spcx7kPhLO7YvytVaK92yfNVOW4Z7hmZv8A7KoLiXfUcxR0MWo/3atrqLS/eauWW92r8zf+PVJatJLJ5itti/hWtYyLOjWXzfmb/wBCqpeT7G8uoPtir95qq3WpW/l7t3zVqAT3G37rVWfUvK+9t/76rMl1u1+ZfvN/DWfdajCy/L97/erKUZGkeU17rUVb/wDaqjLdf3W/8erDuL1k+bd8rf7VVm1nZ8rNWJfKary/vPmb/wAepzS74/lrDfUllXduotdUV/ut/FUFcpppdb5Nta+my7lrn4rrevG35q2dNl/ebfl/+KqohI6qzTft+X733a14Itq/xVR0tN3lbf4a34oml+Y1scxVbcn8NP8Av1Z2bm2tSeRQBl3S/wAPzVkXSN5ny1vXUX7v/arDv/lqZBEw7yVt3zVjXsvlVe1S8Vd235f+BVz0t1ub5W+as+Y1jEl3bpFX+KtKys96/NWfYL83zbd27+9XQ2t0sUfy7aREi3p1ky/3a04rfb95qgtb2Ntu1lp11dLF8yt/49W/umRK/wAnys1NV/8AZrMl1aNPvfxf7VC6jv8Au/8AoVTI1iaaS/L83/oVQXUvy/K29aga9VV+ZqglvVlj2q1QVylOVleTcrNuqBpf9qq0rMk25W+X+7UErt/C22oN+UvLdM/y/e/4FU7t5se35ax4pfK+796riT71+9WRMomRqml7ZGbarLWHeWSvp88KNtZvmVdu6u8VPNj2t/8AFVlXmjbtuygwqRPmHxpF5Fw275f726uHb52r1T4oWTWuoMrfLu3V5R/y0aNv71epTlzRPGqfERu/7v5vu11XhXUfK8N+Jbf+GS1jZdzfebdXMsvytG38NbHhSzk1SO+s4vn8xVZV3bd1bmJ+jHwF1lv7QsY4NsGma5p9vqluu75Vk8tfMX/vqve2l+z3m1/usv3v4Wr5z+BNgsX7Pvw58QMrNeaarLIzNu/dyNtb/wBCr6OuFWWFWX7v3lrgqfEQH2iNZNqsu7/eqVH/AL1VkSN9slT/AMPy1gBIq/xLUv8ADUa/PUmz5dzfdqwI3+5VeVfm+WrTNvqKX5KgsbA6p95qsu1UYn+b5asu+5vloAlZf71H8Py0I38VNb56ABP9qnP93mmq396mRO25t/3aAHt8/wDDUTxbpN33qlT5/utTH+X71AD3fb93+GmNKv3l2/NTWamqu9qAJd2+mMu1fmqVU2rTW27aAGb9/wB75acjfdprP/d2tTl+ZfloAe/z/wCz/wACqLbsb727dTv4t1RS/M3y/wDj1AD2/jps38NOT5vvfe/ipsrf3qAHK+1V3UO+6hPmo2/L81ADfvfdo+5TkXd/FQ67GqQL23d/u0b91H3qNuxv4qoxHffpu9XbatOVtq/LTUXZ8y0AG3Z8y/danI+z7v3qbvZm20760AN/5abqHTZ93/vmj7rUO/8Ad3UANTd3p2z+7Qn36crf3vvUAC/L96nu21qanzfdak27/vUAPf5v4qY33flp+7+H5qZL8n3f/Qt1ADYk2feqVfk+VqZv2rup7fNt3UFjNu/7tP8Au0v8NIif3qAHP83/AAGmstOVf7rU1U+ZqAItu9qdK22P5ae3zr8tRXH3f71AB5tOVvlqBImb71TxUASq+771Dsr0M1DNQALRuZ6bv3dN1OVt27722gA27f4qE/2aGo+592gB3/AlWl276RP9qh3oAH/2aHX+Gn/c61E251+WgA2/3adEn96nom/7tMRW+Tc33qAHr8lG/wD4DQ3z0xaAH+b5StJ/d+avFvEHiX+xvD/j3XLNZFnksWtLeT+60nyrXrut3HkaLcyIu5tu1V/vV85/E26aw+FetbZvKia4kZv4tvkwtJt/7621tRj7wpH5ffZv9On/AHjfKzfN/wACqZ1ZoV21Win8/c237zfwrV6fy08pdzfKvzf71euxlFn2s275mqLdu+Zqeib2Zlaot33ttSQN37922pE+f71R7/71DM33U+81BJZ0vS5tb1CK1t42Z5G2/L81fY3wq8Cr4Q8L21q0f+k3H72bd96uK/Z2+GC2duusX8K7mXcqste/Wtrvk8xtv/fNefUqcx69GnyxNDTrX7PH8y/8Cq5Kny7t1RRS7F+Wqc91I0zM33f7tYcx1jZZfmqndTsny0XVx81c5qmqeVIqq3z0jeMTTlvP9qrlrrM0qrGn/jtcy11+73Tsqr/vVWl8f6Xofzecu/8Auq1bRiTKR36RTSx/N97/AGvlrPvbdk+9J83+y1eSa38dliZvIk2/8C+7XF3vxsmuvmaaR/8AgVbnL7SJ7hcNGm5mb5lqjcSxp92Rf++q8Wf4qteW+1JJGl3fd3VBB8UFlbbubcv3l/u0csi/bUz1TUtZaKTy1b5f937tZ8uqK38SrXDr8RrW6k+eRf8AvrdVltWt7pflmV2b+GsuUr20To0vZImZlb5avWd6yyNu/irk01HyFXf/AKj+9XQ6bPHdQq0Teav/AKDWUjeNSMjpbO8/eL81dDYXsbSLXM2UWyPcvztXSaJZ7pF3VidH2T0XRrrbs27vm/4FXY2CeavzKtcv4fg2Rrt2/wDAlrsdO+981dtM4JEEsHlNuqNlVvu1oXm1m+WszZJFI277rfdWmSZ95F97bXNao/lKzLXT38qxbv7tcfq1xuVq55GsTidUl3yNtrFln8qTdtra1RN8m6sW8i2baxOmIQX/AM25q04tc+X71cvdSsrfL93/ANCqD+0VtZNz7lqohLlO7g1Lb8zMq/8AAqLjXt/yovm1wkWs+bt3t8rN8taNrqKr92Rv96t+UwkdG91I33pF3f3aY2o+V91qxotRjuG3LMu3+9TJdZtV+9Iu2q5SPaHTQap56/M21aka6ZV+8rf8CrmrXXtPl3L5yrVl7qFI2ZLhdv8AvVMol8xqtLv+bd/49UPms67V+9WLFqzL0+Zf9qnLfsjLu+7/AL1YSibxkbiNuX5fvU7zdtUbWXf91quK29flrMOY0IJWZeK0Yl3fN/FWPA+xvlrYtW3LxUGUjxb4+6Nta2ukj+8u1v8Aar5wnTyrxl/2q+xPjFZ/bPDfmf8APNvmr5A1lfsuqSr935q7sPL3TysRH3uYG+Zdy/d/u7vvV0vw5sFv7rUN3mLPGv7va1c1E26Tav8AFXf/AAj0ZrjXry6SZVazt/PWP/no3zfL/wCO13S+E5PhPvP9mK1bVv2a9IsW3fvNLkVf4vm+b/2Za9h8Eap/anhnSpHZW8y3Vt27dXl37IK7vgX4T3bvmsWb/wAiSV3/AMNomi8HwW//AC1tbiaD7v8ACsjL/wCy1wS+KRl9k6CdfKm3K3y/3d1WoF3xqzMtRbftUbbNu7/0GuQTw9rV1eN9o1BorZpN37j5dtZDO4R1/hZWqV5WaPa33arWdqtrGqozN8v8Tbqssu+gBrfd+WmP88f/ANjTnTd96l2712rUAVVTY1Tqu/71VmbZ92p4mbbuoLJfu/KtCtvo3b6N+3/vqgBm7d96mv8AOvyt/wCPUPLvb/dpuzbt20ASr8lI77qFao3n2yfNQAxvk+83y09NqN826mO25aN+9asC0zq33aglXd0pyP8ALTmXfQQVJX2t8v3qsxPujqJ4t33qtIny/LUAMf7vy/8A7VDP8v8AtU5qbu3feoLGr/6FUVx8qs392pX+X7tRSp5sbfN8tAD4m3LuX/0Khk2fNTIk8pfvVLv+XbQAbPl/+Jprpt2/NQr7flbdRs3rtb/0KgDQV9n/AO1QnzU7d8vzUL833qDEPvr8q0fco2btu6j767qAG7t0n3f4ac7Kv3aa8v8ADT0fdQAn8FRs+5qkZt/+5Ue3fQA5G+7tp6fe+ZvlpN/vTU+agCVW30fd+7QjbetG+gA31E7b23Cnfd+9Qq7m+agB6tvo37adt/u03fuoAdv29aarUP8AN92jftX5aAHK1G7601/9mhPuUADt821m+amM/wAu37tHlL5iybV3UN/tUAHy09fm27qiR/m3U5HoLJd29aazU5Pn+9Sf+hUARs+5dq1KnyrtWoNu2TduqxQAi07f/epu7609vnoAF+ekd9v3vuUIlLQAnm/N/wCg0f7tNf8AvfxUK3y0ASo1G7fTNtSUAIjUzZs6U9fn+9TV+98tAGd4huli02JX+ZZJlj+Wvlz9ofVI7P4J68sbbZfLvZpG/wCukir/AOg19PeI2V1sVf5lWTzG/wB2vhn9qLVLjVvhDLNZqyxSXW1tsn3V8xq6aMfeA+IbNWXb8u2rlwmxmz96orL55PMb723+9Trr55P8tXpSAqPuX/gVRO+35ac77fmWo2fd92ggG+eu8+EHgWTxl4kto1jbyI23N/drirKyk1K8gtYF3SyNtWvt34O+A4/BXhuD92v2mRdzNt/irmrVOWJ14enze9I62w02PS7GCzgVdsa7dv3a17OL92v96oIk3/xVoWq+U3zV5p6sYhLEyL8lY15e+V8r/ero7i/jitW2qrM1chryyS27M3y7fur/AHqs3iYOs+II7VW3ybdv8W6vMvFHxLhs2ba3msv3a1fEfh7UNRkZmk8iD/vrdXD6z4Dji+ZZGll/3qun8RdT3YnM6z8TdS1RfLSRoov7qtWVZLfa5JueZvmrctfAM0821lZYmbbXUaR4Xbw5IsbQ+bErf61Vr0Pd5TyJRlI878R+H5tOsVkdW2t8u5vlrmIrVnX71e6eMrKPxD4bnji/1sPzL/erxKK42bo3XbKrfMtXGXumHLL7RTZrjTZGaCTazUWsUzq0nmN5sjfN833qnlt/Nkb5vl/3qdbutrGu5t1HMT7MtaTa7tUgjb+Jvmr0HVPCu23a6g8yKVf7tcv4Fs/7U15JnX9xH/e/ir1nWbiNbdo4lb7tZSkaezkeU3WqalYfKzNKv8Tbq6DwR43a11CCGdvlkbbtam3mlx3Vu2zzPP8A7u2s/TvBuoXDbfJbczbo2/u1hLlkdlOMon0dpcX2qRfK+ZWrs9E0trVd0v3masPwzpf2XT7Hf/rVhXzP9qu2idZfKVV+VawjE7ZSNzS02qv8NdHYXW2PburnIrjYvzVbt7rZ8q/erf4TDl5jaupdy/LVH7bs+/TvtG77tVLp967Vo5ieUo6pdK25lauO1S63btv/AKFW9qkvlKyrXHXV0u75t3zVzSN4xM28ZvM+bbTZdL+1Rrs+ars8Sv8ANWjYW+9V2/8AjtZmvMcFrNvb+HNPlurxtqL93c1eMa58Q/tVx8i7VX7q13/x6iur2+trOLzFgX5vl+avLLLw/bvH8+5Z1/hatomUpSLdr4r1C6k+WP5f4VrauLjWvsbTOvlLt/u/eqfwboyy6pArxq0Ubbq7j4kJHpvg25mh/wBay/e/u12R5Tz6kpcx4ZdeMNU8x44pP9nduq14cv8AxB4gvpbO3WOWeNdzK0m2uSt/mbcsjL838NVJ7i6sLrzLO4aJm+8yt96teWJh7SR2epazqlnfT2rx7bm3/wBYqybttO074gzeWv7z/e+auKt1aXzZpbiSWeT+827dTHsJJZIoVjX725qOWJPtJHuGh+PI51VXkXc3+1XUWuvLeSL8y14pdeGptOtYpEkbdt3f7NM0vxfcadN+9aRl/vbt1YSo/wAp108R/MfQtre+VJxXSQXSyxp/eryPwv4yh1JVZZN3/Aq9C0bUVnVNrVw1Iyid0ZcxvJK38Na9m3msu1qw0l+6y1o2Uvkbdv8AFWBX2STxpYLf+Gb6Fv4o6+IvF8TWviCVX/vV97qn2yxaP/Z2/wDAa+K/jNpLad4olUq3zNurrwsve5TixEfdOStZfmXdXtn7Nmhx+KPG2tWtxJJFbW+i3d2zL8rL5cdeFRPt+9/+1XvPwF1L+w/DfxL1qCSNbyPw7JbQ/N/z0+Vq7pfCeWfcH7KES2vwP8HLA25fsKr8rf7TN/7NXpHg9/K0+82/xX023/v41cZ+z7o1v4S+F+n2ZVoorGx+0tub+9GrNXY+A0a68I6VeS/LLcQ+c3/Avmrjn8UgNeWJotzJ97bVTS4meadvO+WRt21m+7Vm9ulVljZvmb7tRSxb/wB4v3l/iWsiC0jNF/1yqdH+VW3LWda6lNLI26P5V+VWb+Krm3zV3KvlNQA5m3/dp+/b92okVlb5qnaXZ8tQBTZvKVmb/vmnpdLFGu+nXG5121GkX2hV37d1BZZRt8e5f4qY77v4qNuz7v3af9/7tBAzbs+9/wChUKtPf/Zo2fKtADHbb96q0qK7VPv3VFLKu6gsFT5vlqVvkX5agWX5vlpzS7l+ZqsgFlZt+6nvLs+7VVPlk+XbT3egB29m+9u/9CqeCXctQRN825asou37tAA/zfepqtskp9G7ZUFjHff/APY0503rtprNt+7/AOO0N86/N8tAESP/AHql/gqD7zbW3VOq0ADrt6UMm37v/j1Dv/eo3M9AGhu+7toR9/3aa7f3VqB/M3bkZasxLjfL8rUxvnX5aarbl+ah32R/LQSN3/d3U5dz1B5u/wDhap1fZtWoKH/cWmI/3ttOZ93yrTfvfw0AORN1G35floVvmWjf/doAfv3UM2z+7QnzU7/eoAiZ/wCH7z0/fu6UMm77v8NMi96AI5VmZl2tVnd9aaj/AN2hU+X5aAHfcWj7tDv/AHqN392gBqtvo+9TlfatNd/9mgB23ZTXT+7TkbY33aN31oLGeVsp6qo+9TkSmu2371ABt30fcbd/6FTXf+7TtjN95qAIGTe3y7ttSom6jbv+7Rv/ALtAEi0O/wDu01H/AL3/AI9S0AKj0M2+mqtG760AP276T7n3afuo3fL8tAAvzfdpu3ZSI9PdqAGb/mpd2ykamu/96gCnLEt5qixs3y+Xtr4L/aEtft/wT+z28zK1vqV3JJ5fzfLCv8X/AH1X3pB+6vFk/wB6viL456tp/wDwg/i/T7eONYoVvZNzN8yyMyrXTR+Is+E7VW8tWb+Kp2VvvNUcDeY8bbti7flRfmqWeXf8qKu7/er0pEFCVvmfbREv+zU/2VnZt1aOm2CyyfPUAelfs9eBv7X8SQX11HuWH5lr7AZvKhVa8t/Z98OfY/D/ANoZdu77tepSy72+Xb96vOqS5pHrUY8sRiPsXdQ91t+Vqa26L71QSv8A3q5+Y7oh9q/ut/FVG93XTbW+ar0Vl838VS/Y9kfy0zQ5W80vzY2rktW0GRWbyl3f7NemtEy/6/b/AMB+aqktvCrf3q05i/iPNILLUNOk3JCrL/D8u7bUF/f3yx7nsWaX/wBCr1Jbddu35aYmlwt95V/75rWNQzlTPHVvI5ZP9M02SBZPvNGvy1znibwB4Z1ndcJeNZy/e/ert3V9Bz+Gre8kVXVfKX7qrWZqXw+sby4imlh83bWntDCVPmPmhfhKs7f6Pq0bf8B3VZsvhBZtIslxqElz/swLtWvpVvD8KW6rFbxqq/7NNTwr5qruaOBV/wCA0/aSMvYnkmieFIdLh2wWbRRfd3NWj/Z3myfM3/jtd1f6db2rNGkjTtu+7/dqrFp27d5ca1HMbxpxMrS/Dlr/AKx4/wDvqujsNIt1+5bqtP0uwmupmVlrqrLSPK27qyK5Rtkm+NdvyrWvYRbG3L/6FRFZ7Pu1Zii2/e+/V8xPKSpcbpPlrUtYtirJ91qpWVrurSX5VVVqiSdJdv3v/Qqgf5423fLTmant+6t2ZqgDk9UbYzbt1cldPtm+X/0Guo1l90jbfvVzl7Fu+7/D96s5G8SJf3v3qvadKysm5v8A7KsqJm3VeVtlZjIL+3s7+4Vb2NW/usy1yviXwDp95H51nGv/AGz+Wu2ltVuody/M1c5eRX1lI3lSbVb+GtokHIWGiW+jbfP8zdu+8taOt2v9uaHc2q+XPFJHt/vMta7Rf2lGv2hY4mX71C+EmnkaS1mVm/3q3jI55U+Y+TtZ0O88OahLDPDJtVvlbbt3LWO91Gsm3a3zNu+7X2BrPhxZVb7baxz/AC/dZfvVw918KtN1Lay6Wu6Rvuxtt21cahzSonz5FLGnzbvu1oeH/O1nVF27lgj+ZmavW9W+Een6XN5b6fJ833fm3bq0YvhzcabarJZWK+Xt+Vd23dVe0J+rnD6veyS26QxL8v8AerkLrTW+barV6pP4QvnX54drf3f7tR/8IRdP8yr8rf7NZe05Tb6ueceH7W4gk/cNXq/hXXJIl2zs3y1mWvhC4s5PlVtrfN92uxsPCrStEzrt2/xf3qzqVIyOinTlE6Ww1L7RGu3b/wB9VtQMzqu5f92sO105rWT5V/3a6G1l2KqvXHI6eU3tGl8qTa1fPX7UHhr7PqkV4i/LJXvlrdfNXIfH/RP7c8CrfRLunt2+b5d22inLlqcxzVo+6fGjJ8v+1XsnwbS3v/A/i/SZ5Nt9qi2Vlb/N/emXdXlMtvsk+avbv2RvCH/CYfGDSIXVfs2ns17IzN/dX5f/AB6vX+yeHL3T9APEcv8Awj/gu+0+Btt5eLaWEa7vm/eRqrf+O139hZrpul2dnH8qwxrGq/7K1581v/wlHxg+zozfY9Dh+03C/wALTSL8q/8AAVr0iWXd8y7q84zKdxErsv8AeWnr833acq/xNTVb+JaABn/hWp1fb96oN+6nI+9vmoANreZ833al3bvvfeo/2qds9KAIpdtQRPtb5vu7qJX3N96mu7M1QWXN277rUbN33aiifc3zVPv/AO+qCBqN/e+WhW3r8y7aJX/3qY7bvvfdoANv977tUVe3aRtrVo7/AJV+7UXyr83/ALLQWQPFtX5aPvf/AGNWW+Zt1NdfmqyCssW9m3UMu+pdjbqcy7t3/stABEjL92p93y/LUSuz7d1OWgAbc+35qNm/5ae70z+J6gsb9371O/h5o3fWms+/71AFbeyXDKu3/vqrb/7NZ91L5V58rL81Xkl81floAHX5fm+9/vUIm37u2jZv27v/AB2nKm371AFx2+9/tU103UK3zbv4v96nKquv/wBlVnOQI3zfLU6fNUFw+3+Gp1+eOgBsqbvu7acjbutD/L93bQqbVXbQASp8vy0J8tOb5tm6jdv+9UFAvzr8tG/+7R9afv8A7tADPuU/71H93bQnzbv7tAB/vUIn92jZTlagAX5KazU5/uU3/eoAIn/hp33aajbmpz/Mu1qAIl2yt8v3l/iqVG3f8BpiRbVVVp+7ZQA2hZdtO2fwrUTqrsu3dQBOj1Hv+bdTkT5dtQbGST5vu0FkqfN92j/eaj7jUzzVZvloAEbdu209WoRt6/K1G/cv+1QA5aH+T7tC/JtVqJV3rtWrAPvUI+9qci/+O01v7zVADt/96h3o+Z/mWmt83+9/vUAOR6P9paavy/e+an/980AI70M396o7i68rbtXdK33VWqsVhJLIzXVwzN/zzj+6tAEr3Vv5jL50e5Y9yrXwV+0E1qvhPxRcQbpW86aORY/4v3istfdzaRHFqCyQRx7tv3dvysv92vib9q+4t08N61oqxtBcyXjL8vy/L96uuiWfFt54UuLPymdlVWjVtu75qqfZ/Kk+Zmb5fu1s6NZ6hqP+jvJ5qq21W3fdrpJfBWy3ZvJbcq7mb71dcpD5eY4RIt0lauiWv2zVLa3Rf9ZJTb/TfKZdldx8INGXUfGmnwt8zq25m21cpe7zFRjzS5T6s8H6cujeGbO1Vdv7td1XldvM2/LU7r5Ufl/w/dWo0T5tv/j1eVI9enEd5Sy/eanRWsf/AH1U9va7tzN97+Gp4LVv4fm2tWZ2RD7KsW1m+Wo3i/u/drS2+b8rLTZbf+FPu1pylRiYstr5v3aqNYKn8K10EsTfw/8AfVQPZebJub7tTym5jRabuVtq/Nt+WmNFsba33q2ms2Rl2N/31U8Gnea3mP5a0e8P3TnomVG3M1WmnhZdqtu/3anutGjlmbaq7f8AeqnZ+F1iuPM86Rv7q7qZHKOl8to227qovp0LR/ekauhWz3NytRWujMt95jN+7/u/3qvmMOUwYtD89vlj2qv+zV6Lw8qbWausitVSNG2rtb+7UEsHzbW+7VE8pm2+mw2se7aqrUnleb91f+BVclgWVVjf5lqWJ44vlapGV0tWbbt21LFBub5aswNG8jbGVv8AdapW+dfl+WqIIE/dN/s/w1PE3mttaoFTf92r0UX92rJIGT5vl+Wi6bbHtVquSxSSru+Vaz7rzEXbu+b+KoA57VE3t8tc86Mkzbvu11F+7N95V3Vhyrsk+X/e21jIcSn9l+Xd/wCg1Hs2da12bzdu1VqtLFubbtqTQgs23SbWq3dad5u7d92q0UDRSblrXtX81easDidU8Jb5Nyblb+9urListW0uRvKkWVa9UW1jnk+balUb/S1SRtq7l+9VgcJ/wkd0ir9shb5f4W+arlr4h02X5mXym/75relsPN+9Grf73zVBF4c02WSXz4V+b+GoHymRf3VnqW1VkVm/3t1OiuI4tsasu1f9rb8tad1omk2UaqkLLO33drbqiTw5Z3HzKsny/wB5qBFZ9GtbxfM3L/u1Emhr5fyL/wDY1oro0MEjbGk+b7y7qvNAsXzL/wABqCznk8OK/wAzLu/3qlfS1Taq/LXSs7eX8qrVO6eOJdzrtoDlMFrdrfczKrU63VbhvkWtpWjlj+Xa3y1ny2So25fl/wCBVka8oxFaCtO3ij1fT7nTbja0FxGy7WqnEm/5WqxaxMkisrf8CqTKR8VeKPD83h/xNqFjP8rQzMtfTH7EOrafoK+ONWl8v7dp9rH5cDfemXd91f8Aa3VwX7T3hz7B4k0/Wol/cX0e2Rl/56Vvfsb+HI9R+IlzfPIqxwxx7V8zavmbvl3f3q9aNTmpnzuIjyyPuL4S2rad4fgvr9ml1XVJJLu8bbtbc38P/AV+Wu0lvdu7bufbVF4Fls4mtVVZ1X7q/wAVRQS/aI93zfN975vu1xnMT3l032fav3mqe1fdCtQKv96pYm2fdoAsuuzay7ty07du+9/49Td+1v8AeqVfu7lqwHItDt8vy01H+X5ad9/rUFkTJu+ZmqpKvzblq7tprL/d21AEEUu9fmWp1bfTXT/aqVW/u7aAHbvvUO6svzU1Yl/hpjfL/tLVkA38O5aNm1t27/gNPV96/wB6h/8AaoAi37ei01n3/d+anKm1vmap9y/xbaAKkTMn3qn3b6cu1/8A2WmbN3WgA27F/wDiaP8Adof5/u0Kvzf7LUADPv8A9qjdt+7/AOPUbdv3qai7utQAebs+WjZvajbs+9Tl+f8A3aCzmNblay1iJtreVJ/F/drQ0662/MzMytUXijakkG/c0Tf3az4rzymijRW/4D81A/snULLs+apN3y/NVa1fzYf7zVOj/LQIuI27733qcrfN8v3WpqL93dUq/d+bbvrYxEb51+b/AOKpqJ8q7vvf99U5O1OZ9q1AEbOyL8v/AI81O3/3du6m7t/3adQA1d0tSt/Ft+7/AL1MT5f9n/do3/3qAFR91O/h3UfcX5dtCfN92oAPu/xUI/y7Wahlo37ulWA5m2UJ8v3aPu01W3fNQA5fvf8A2VDPu+X+Gjb9aH3VABt2U1Wo3/7NCv8AL8tWA5flX5acnz/e/wD2qbu//Zp6/JUAMVqarbW+X71SbNv3qaz7fu1YEUu542ZPvUsSb/vfepzptoR/m/u0Fjm+emOu5f8Aepfvt826nN8/+7QBWVdrcfdWpHTavy1Ls/d/7VGzft/u0ANV/l+Wnbtv3aIv9r5FpqtvoAk+5Td31oZvlo3b6ABf71CLvZad9/7tCpu+9QA1/mb5ainulgj/ANpvur/eqdl2L8tR7PN+Zv8AgO6gCKKLfIsj7d38VTo275loRdv3aN+xfm+7QAbmS6i218YftwWkenQarcrJHA32WRl3fxN8v3f9r5q+0VbbIrbfu/dr43/bh0P+277SLe485oGuo5JljX/ln8qt/wCy1tTlyyFH4jwj4b/Db7L4CtNYu/L8+8XzGVv4adKlrLpepKmoW8DQ7laP7zNtr03xuseh+F7Oxt9qxQ26qvy7f4a+fbpZpZGZPvN/3y1cca0pVPePovqsfY8xyVxBvmZnZv3jbl+Xbtr1f9nHRPN8TT3H3vLX5flrl7fS5JY18+3VWX7zbdtexfs9aMtvqF8zLtbb8v8ADXoSqe6cFOnyy5j1uf5F2tUUC713Ky/99bqL12fcq0+1i8qNVZvm/u1ynbTNCBWda17WBVj3Vn2arFG21vm/3qtxXTfdFB0l6KLcvyr/AN8097NdtT2qNFtZvut92p5d0se6uiIuYyrq1jSP5fmVqzmi2Ku3/wBCrTvYmWH7u7+61QNF5sKL/FVGkSju2LUsSea21ai8rypNrVei/dMjbfl/2ayNSjLa+UzbttNgg3Nu3VpS/vW4j+9Tfsu1fmWpAiii+an7F2rtWrKLsjXbu2tTZXVV+VaDKREsG2Nfm+X+9TvK3t/u01X3r/s1O6f7VUQU5YPNkXa1R3WlteQsu5vm+Xcrba0IrffI26riRLaw7mqxSkY+k6Jb6JYrDFub/ebczUXDfNuZvlp91ebWbb92s9JfNb725aCTStV83/d/vVZgf5vlaqlrBI3yt93+KteK13fKKCSB23rVGWX5mrcSy/u1n3Vq38NZD905m/2v92sG4b5tv92uo1GL92275Wrk7h2S4ZSv3f4qzkaE8DbKnddzfw1nRXH3v/iquRXSr95vmqQHKmz5quQWu5ty/eogTzfu/wAX/Aq04It38NWQVvK3TK38S/8Aj1Oldty7V3f3lrQ+y7fu1A/mJ91WqyoyKb2fmruZagl03dH8n36vJLJK21vlX/0Kp4l+9uoNjIaw2bd+3dUUVrtbbtrcdd6/Ky/LTYoldtrfxfxVPKWZTW6ou5lWoHtd61rz2u2Tb8tC2q/3anlAy/sreXVO6i83926/LWu8W2Sq118q/MtRylmZLarBHuX+KqMr7l2tUt7dMjLt+7/vVVaXzV/dtWZQI3937tWrWXf95lrOi3fMv92p4pWT71SYSMP45+Ho/EPwrvNm1pbORblf4v8Aerhf2bNZsbLUNPt0j8jzG/0hmX5m/u/+PV7X9lXWdD1Gzk2/6RbyRbW/2lr5T8G3F9ofipbXzvKltZtq/NtVvm+7u/hrtw8viieLjIn6f6Hf/arPzIFkaL+Ftu2rMC7N+77zNurmvg94ys/EfhuKzXzIL63X5oLltrf71djLFv3baf2jyys8uyp7f7u7/wBmqL7KzVZig2rSAbt/ebt1TxPvZvvbKif/AGalt1oAEZvM2tu21On/AH1Tdjbflo2bPmNQAb9v3d1Mf5lanpLtb5aGbfQBEiffZqEf+7Tl/urQnyfeoAerf3aY6bttDSqm35vvUIyt93+GgBV+Snbt9MVt9PZtv3v/AIqgA2bvu03bvpzPtWmO+6gB6tspjvuo3fWjdv8Au/eoAXd/epFbZ96mv9yhH3/7tAEu7e3y0M/y/L/47Qjb/vVFvZfvUADuzfdqVG3r81MT5/vUM2ygszfEEHm26sn3l+aseX5miuFk/deX8y1v6im6FlX/AMd/hrl2854/JZtu371QB0OnSq6p/drSVdn93/vquT068azWCOVvl3fLXVKm5V2tQBofe/8AZaEX0p6p825aP93+GtjnGP8AL/8AtUP3p7N8vy1Fs3VBQ5E2L8tCfNQibqfQAx/l+61CLs+9T1WmL8v3qgCVP9mjdsprPsX5qd99asAf7lRIlSu+6hWoAFT+Gj71NZqRfvUAPT/Zo+Zm+9Q6baET/aoAGddvzVEu5FVf8tUrfPRs29KABX3feoV933futRsanKuygBqt/ndRu3r8tOdKa1ADUb5qd9/71DJtWj721floAFanN/wGo0df4acj/wB2gsGWiKhm3/doT5vu0ACv821qP92h0207dtWgBrJvj+amqu35acz7m2/+g0ffb/K0ACtTt1Nf/ao/2aABvnX5aEfavy07f/dprfxNQA3ft3Mv3qEb5trN81OWh03t8y/8CoAFfbt+7Xzx+1tpbS3HhfylXdJdR7vl3bvmWvoXduZa8R/aOtbrWdU8GR2+77NJqywTNt3fLt3f+y1cSo/EfO3xSiZLdsN8qr/e+9Xm3gPw/wD294gih/hVdzV698X7DylnVPlrA+CNhG9xfTMvzbfLX/Z3V5v2uU+wpy/2XmG6v4cWJlVI4923b93duro/hRZfZbq+3bWb/wBBrQ8V28durMi7fLWo/hf8t1eNXoRieVU2OjlT9426pLJmbc0n/AabP/rmqe1X+GkFMuInmx7R8taFna+VtZW+7VOJGX7jVoaa/wDe2/8AfVWdUTT+aeH5fur92rkUTNH97dVWL97uVWrct7VYrf5P/iq3iRIyLqLbHtb7tZ8Wl/ZV+8zL/D/Ftreba8n71f8Ax6orpI2+83y1Y4yOce327mVd1NiiZN/y/L/vVp3ESqq7V+9/49UG7au3b81ZSOmMiS1RWj+farU3ymdm3U6Jv4Wp+3Y25f8A0KoEM2t93+7TZdr7t1WYpd33trVWupf7u3/eoJKzLs6N/F92neVvZd33age6jVvnpr6sqfKv3qCDZg8u3Xcy/NWRqms/aJvJRlVFoSWSX5VqBLBfM2qvzVZBRlZpWVUq5YWf7xas2Vn9qk2orM38Py1rrBHp0n7/AOb/AGaCOYtaToklxGrNu2/xfLWy9lDZx7mrIl8YSW9v5Nvtii/8erMl16a6+VpKr3Yk+9I35byNF3Iq1Ve6t5YW3qvm/wANYbaptj+Zv/HqpS6p5SrtZW/vVlzGnKTX8Svu27dtcnqlnG/zLW5caosv3vvVlTy7mbc1ZyGYMsG37tRxMyferXeDzf7tMl07f81ZlcxLpd0u1VZq6WBVeHctcPLFNZfMvzrXR2GqfuU/irSJHKbSSqrfdp0r7/lXbVGK6+bdVmK43/M1aFxIHi/efN8tPlVXXc1TxOssm1mqzLaqsf3qvlNCja2qv95vloli8r7m6rMVgzw7kbcu6ntFu+XbU8ocxmRRLK3y/eq4kWz73/jrU5bDyvmXctNlXzflRqOUOYzLpVWsS8l2fdZq3tRTbHyv3a566fc22sKhrTMyWLd/v1n+V5V18zfLWhLas/zKzferNvH3zKq/eX71YHQSMyxbmXdU6L8q/eqjFLvVt3/j1Xlfd0Zqg55Gxony3C7vu7q+evE2k/2H8RtZuFjjZVuGZom+ZWXdX0Fpb7JFZfl/u1478TdNWX4gXjM3y+WrbV/irWjLlkedUp+0Pq39m6/t9c8L214m1p9rRxtu3Nt/2q9k2bGr5a/Za1T+w5Gt2+WCRv3at93/AGq+pZW/75b5laumX8x4UvdlyjXfZ977tFu/n7WRlb/gVRS/N8rVEsS2FmywfL8v3aDInil82Rvm3KrbatL8n3axUuls7N9jfvdu7b/E1aFndfarWOQ/xLQWXHfb92mpLv8AvUm6l3/3aAG7v7tK77fvU1m/u01vn+VagCVfmX5aa3yU6L7tDfN91qAMxlmluPl+WJW/u7qvLtVaET+9Tv8AdoAajb/vVK6/3vu037tO+/QAz/epq/J8rVJ/DSUFjP4dzf8AfNCJt+7Tkb+Gj7+1qCB6/P8AdoRKF+SmM2ygsVvnpn+yzU/fsj+b/vmmI27cq/N81BA1f3W/bUjT79vy01lprrs+7QWEq7o/lrl9Zs5LW8iZNzLJXRxRfu9qt/tVFKrNZszR7mj/AIagDnJbD/iYQL5jf3lrrYm3xrXMst1qMltMF8ra33a6iJd8a/7tAGgz/N/Cv/AqestU0bfJ/t0btjfM1bGJe3bvu/LUX3vu1A97HFGu9lp6XSs3ytUAT76FamK+77rLTYlZd25t1AEu7f8AeoRv87qi3s33qds/u0APZtn92nfc+7TUVk+9TloAbv8A71G+nbtv8NDNQA371C/3qFajd81ADt2+momxvmoZqNyr/doAcrbPu7ab97bTHbZ92nq3y/NQA7d9afTGbYvy0O/95qABW/vUtMaVU+9Q7b2+9QA5k/vfeoZ9q0M2yms+9fl+9QWRSuyL9771RJcbG+VqfK+6P5qit4N3322rUASy3W//AHqdFdf3v71RSqv8PzVBu/efe/75oA0/N3L8tCr/AHqgV9/3anRdkfzfxUAG760b/m+WnIuxV3U1V/iWrAd95qNm371H3/u0fc+7QAb9v3abv+Vqd9/7tNZt/wDF/wB80ACt/eoZ9v3aarU5H3tQBA7fN8rfxV5v8SIpLrUNMkiZvI0+RrmT+6zbdq/+hV6NKm2Rm3LXIePLOOLwT4gun3N5NmzKq/xN/D/49Vx+IX2j5j+KrfbLGWbb8zLuqt8FNG8jQZ9Ql+VpG2rWz8Q4Fi8O/Kq7tu1Vq5olk3hzwPYxtt/1O7/eauL7Z9dGX+zxiZ/ii8t5bOeNm+bd8rbvvNWd4B2xag+2T+H5lrkfFGryfvdrfdatz4XvMzLNKysjV1xl7xyVKfLT5jupf9Y27+9U9q+yoJfmkbd/epySsv3V+aqMKZqxStuX+9Wrar/e/irIgl27a0orjdQdMTYgdftEW35V/irVuLzbuVG/dVzMV1sZlZvl/wB6n3F5+7+Vv/Hq1jIuUTVbUY1V2Zl+Wsr+0ftSswb5f7v92oLyVZbdI/4v4ttUYnW1j+Vf/sqr2hUYmr57PJu/u1V/i3fxN833qIm2LxRLLGjfe/8AHqz5jclWX95/8TTp5d33arfao0/iqBrr5vmbb/u0gLKXXlfMzVRvdWVG+Zv+BVRurxdu5WrmtU1HzV+X7tTzE8pq3viDau7ctGjXrXDec/8AF92uMeVrq4Vd21f4q7HS7pdsa7V2x1dOREonXWEW1U2/eauhstLjl/4+GWJV/wBquci1FVXd/F/vVlap4q8rdub/AMequYw5ZSOxbVrfSJpWiZWb+GuT1TxB9okbdJ8teZeMvinp/h+PzLy+ji/2d33q8k1T9qHTomdbe1mn/utu2q1TzSl8Ie7S+I+k/wC2fNk2q3/j1WYrrf8AMzV8uaN+1JYrcRLdabMi/wB6Nt1e7+BvG9n4ysftFnMv+7u+7RyyCMoy+E6W4umaqk96zNt+ai9vFi+X/wBmqi94sv3dtRI1iOl1Jl/ipv8AaO/bu21ga5rNnpcLXF5dR2y/9NW21ws/xk8OtJ8mqQt/wKp96Qc0T2SC8Vtu2tO3fd91q800TxvZ6lDutbiOdV/iVt1dVpuuea33v92oJ+L4Tfngj/z81cvqV5Jpdwuxv3W7+9W814r1zXih1ePc235fmpFRNez8QK0e7/2b7tacWrfu/mavMLfUmiZVRm27v++q6Cz1Jn21pzFcp39nqOz5lrXivPNjX5q4yzv/AO7W5Z3W+q5jU6OK8/drGu3bVmKJZV+ZqwVl8r73/oVTxXv+1sq+Yy5TVv5d0O35fl/irDlvPIm3J8396pbi9a4+9WZLL97dRKQRiGpXXm/e/iWufvflrQll3/db/wAeqtcSrL97/wBCrCUuY3jEzPtSozKzVRnt9jbv4v8A0KpdUXZJuRdu1qqyytLGv96syyCL97u2rVxfkkX+9TbVf3O3+OpLVf3nz7fl+7WJlKRq2T72XbXk/wARFZ/iVKyfwxr8v96vW7f5mXb96vN/Fdv9v8cXkifLLHtXd96nzcpzR+I9Y+BXh9kt5dQvF8qD/lmv91q+h9JvWltYo523bfut/erzL4WaXNcfDmKxWGOWdt0iy/d/3a9N0ho7/R7aRI/Kby1+X+61dsfhPnK3vVJFyVP7rfL/AHqcy74/vL/wKiL51+aje3+ztqjAbFZQu3mMq7lXbu21FBF9l3r96KrMUu77zUb960ASpLtjpyfN92o4vlqRm3fe/wB2pLGs1C/OtO2/WhG3fdoAf/D8tC/3mpu7ZR92oATfu6UM2ymo+77tOZ/l+arAFbfR/e20b2dvl/8AHae/yMtQA37tOb52o+5TGX/vmgBu/Z91qcj7t1Ndt3ShE+X/AGaAHb93Smv833v++qcq/wAP8NNd9n+7QA/71Ir7W+WmtL/do3/71ADt2z5mqC6fZDuT71TrTbqLeu5fl/4FQWYvh7VJL/z1njaJo2Zf96tWL5VlWoLWBopPmqeJP3zf3qAIPKZ1bb8v+1U9q22Pazbv9qpZdzQuqsu7/dqCzVoo2Vm3fN8v8NQTzDUv2lj+9t+ajezR7maqsUUksm3+9/DXTaXoKy27ef8A3v71bRjzGZy6M0si7t3+zVyV/KX5VrZ8R2sNr9mZPlZflWsFH+1bv7q/doqR5SSzb3X96rSXTeYu37tU02ovy1Kj71ba1YlF5LrezKzLUnmq/wB1lrIiba21mqW3lbzvlb5aXMBrvLv203ftqi0rNJtVvlqzvZV/2v4a0Ald91D0xP3sa7lp7LQAO/8Aeo271+aotzJ8tZ7SzO21f+AtuoAvTuyR/L96oIrjZH81IsrJ975t1VrrznmVUj/dbagC8su//gNNS8Vo/wDaqKK3kRfm+81Vtn75t1BZcSXd99qkaVX6M1VERqdE+7+H/vqgC8qK6qzNuoRt33W+b/aqnLFNtXbVq1TZ9771AEn3/vN/3zTXbf8Adaj738NGxov7zVZAS/LH83/jtVnulX5V+arbxbtv91ab9iX7zVBZWln2ru27v+BU61Tzfmb+Kp2tVZfm21LbqqrtbbQLmHRJt+b5adu2N81G/a1DLvX/AOJqxjYm+Zt3zK3+1TnfYvzfdpqqqfdof5vvUAO37+lPZt9Rfc+7Tt1AAzbflWo1Xyqinl2N8v3qli/1a7qAHb/lXbTd2z7tOX523U1/m+9QBWunZF3VmeKIv7X0+LT1+VZJI/M+X7y7q1XbZt3f3qqyxN/aFtu+6sm5moA+c/ihojWuvX1m/wDqobhdvy/eWsPxveR2emwWqfKqx16v8adLVdcW42/LcLu/4EteLfFP5diqy/drOUftH0GFqe0jGJ4/q1411Mqq38X97dur1vwvp39k6Ppm/wCVpG3NXkGm27XuuQQqvzNJ8v8AFX0FqNutvHbbl+Vdu2lT+I68ZyxjGJPOn7xv9qoFT5vmq03zKrD+7/vbqqyy7K6DzYlqKetCCXbH8zVkRPt27WqR59q/K1UdRpvLtX5WqKW42/K3/fVVFuPl+ZqiSXzV+X/4mnI2iaCy7pNzNR58bN8ytVFNy/eqWJl/vVBuaTtsj3Ky1Sln+bmnM3+1VaW6Vvl/ioAZK7Tr8u6oLy6WKP5W/wDHqHum8vburNv59y/eqCyC4v8Ab91v/Hq568vN+7c1T3l18vytWDLO11dLCm5maoKNLTovNkXb92t9J/srfNu2/wC9TNL0FoI1Zq1bjS1uo9u35q2pxOaVSJWl15VjZUkrjPGXiP7Hp7TKzblX5VWpNWgvNLZvlZl/vbfvVz8rNqUm11apqcxpHlPnbxdY61r+pS3E7SSqzblXd92ueh8G6ncTKi2rV9Y2vguG8b5Y1X/gNdPpfwyt0XzGhX/vmrjKRFSnTl8R80eGPg9I+2SdZJJP92vVvh94cvvCmuNt3LAy/wC7Xrq+Ho9Nj3LGv/fNY2qXn2dm2qqtWkjGMf5SLUtZ2yfNJ81QJqO+P5Wrl7q6aW4Zl3feq9ZSs+1Wb5a5Dp5eWJ5B8WoNQ8VX0kazN5EbbY1/hrxy/wBBvdPk2vGw/wB1a+u5/DkN1ub+Jqw7/wAGwuv3V/75raNTlOaVGNQ+atD1PWdGu47iyeeNlb7q/davpz4c+OZNb0uJrhfKvF+WRa5xvBdujNtWrmkadHpcn7r5fmqalTmKp0fZnrdrq+9fmrM8Q6l5sKqrfeasFNcWKP5mqzas158zVmb8pBKzRQ+Z/Ctauk3++NWVqfLYbrf5V/3qx7Xda3Dbf+A0Ad3ZXW5vlrZtdR8quKsL9opFX+996ujgl835loA6e1v2lj+Vflq4s+xdtYdrdNB8qt8lWftvys25armAvPdbvvVBLLsb5f4qrJPv2tRPPvXav3qOYsiun2fd/wC+arXG14/lqV/m+9VV5VX7rVmUQSurbfl/hqjKit91dtWpZ9zfLVXdub5aABFVvlWrUUSq3zfeplvFub5Vq4/yMtQcspFywTfcK3+1/u1wVhYNq/ja5jgVpWkuNq7f4vmrvYpfs9rPIy/djZttN+Cmg/bPETXzr+6hZm3fe+ap5eaUTl9p7OMpHvvh6yXQbWC3Xd5UKqtT6TL9l1C5s1/1Un7yP5v++qiS6Zbi6hddrKysvzfeq5f/AOjwxXSKv7mTzG/3a7z541U+VqN2+oorpZ2Vm2ru+ZfmqXdu+7QQQNb+bt3feVtytU6/JTfN+ba3y/7VTou9f/ZqABV2NU6/PUSvt+7/AOO053WpLB3/ANql3bKZv/vUbf8AvqgBzNv+9Ru+tLu30zfu6VAEv+9TP9laa7bG5/8AHacrVZYq/JTv4t26omXfQq/+O0ED6c701W/76o3f3qAEX726n/7tMVtn3aejb/vUACtvpu7fSO2/5VoZqgBrpvb5aEp2760v3qAGO/7ynO+6hPn+9Tdnzbv4aCwilWXazfxU1mZLj7tSblaT5VWo3fZ96ggczU1EqR/njqPdsZWWgsptdbfufK396tDSPEflRrDP8zfeZm/irnLW6+0SfNt20+WffJ8v3l+7tpRqGMomzq9+11dbnk81f4VrPil+9tqK3imlk+Zfm/3qtJpszbdrL833qrm5g+Ei89lXdurTifz4VZFoXTdq7Wq9FFtX5fu1mBnLbtLJtVf/ALGr0Vqqt822p/u/dpqN+8VmVaA5h3lbv4VWhEqXfu6U1mqwHL8q/LQ/zr/tUfcWm79n3WqwDb/e+9UT26srf3v9mpd+2jf/AHqgCJIN7fNTvIVZN1PR9sfy/wDfVOT5vu0AN2bqqy2qs25auP8AJto276AKMUW/+GpUt5N3yrU/3acr7/4dtBYIm6hl/u05Hp7pu+7QQRKv96nOmz5lp7pv+9QqLQAxH3fdpsq/wq1O/wB2m/xfLQWNV9v3f/Qqcq/LVa11G1vJmhSaOWWFtsiq33at/wAXy/doAPv/AHaPufdp/wB+jZ60AM2bV+ajduVcU9m2VEq+VIzUAO2bvu0rKyfK1Kz71+am7qAGvFQn+1Q/y/NQ/wAzbmagAZtlNf8A2adu301/9qgCJvnbb/laJdqyfN96pfl/z81RMm9qAPPvi5Et5o9tcL/yxm2181fFC9828l2/wr95a+o/iDasmjy7lVlVt22vl74jWEksMsm371TL4T2cv+I4X4bRLe+MIN9e86tEstuu35ttfOfhK9k0jXFuFXbtb7tfQejX8es6PuVvm2/981nTPSxkfe5h0S77daz522featKJN1vWVer/AHa6Tz4jVl27P7tSpcbt1ZyS7G+X/gVP83a33t1BrE0vP/u01rjdvWqP2r5fl/8AQqGut9BvGRoJL/FUqy/xVlPdbPu01L/fu2/981PMb8xqy3X91qzLi62f/Y1BLdf7VUZZ9nzbqzKiWZbzYvyt/wCPVlS3u/8Aipt1e7Pvfe/hrPldpfu/xUuY1HXEu/7vzM33Vrc8P+GfsrLM67pW+aqeg6bvuFml+ba1d7Z2u5V+7V048xz1qn2YjdLsGZtr1pS2bRbVVauWUCxMrN/478tW5V3Mzfw13Hn8xzV1pcdx8s8ayr/D8tZ8/g21uNu2FVrrG+TctOibZ/tUGvNI52z8Kw2bLXQRWsKfejoTdLJ/s/w06WVl+VqkOYyNUtVlZtv3a4PxDofmyfK1egyvu3bqyrq1V5KiRdOXKeWy+HJF3bf/ANqpdN8OTNJ89ekJpsbr/q6fFpe75lWs/Zm3tjl7fRtny/xVFeaDuj+7XaPYLEvzR/NWddRbo/l/4FUcpPMec6l4ebazLXKz6JcSyNt+X/x6vW54lZW3LWa+mxozbV+9WZrGoee2HhyTzF81mb/Zrr7OyjSH5a0Es1Rl21Klvu3UFcw21t/Nj2stYeqaN9lkaRPu/wDoNdLZI0TfNtqy9rHKrK38VBlzHD2Uv7za610dndbF2q3/AI9WVeaa1rcfKv8AF/eoil/u0GvxHUJcMm1l27f4vmqzFdL5e5PvVg2t4yrtbbVxJaCzXW62/e20NeL95W21lfat1NSXdS5gNWW63f8A2NVZZVf5TVHzWX7vzU/zfl+Zfm/76pi5g+/96mbd/wB3/wBCo3bvutQj7JNoqSeYuRPsX71SxfO3zVAj/L8tTxfN81QYSJL+4+z6XPs2/Mu2vT/gZoi2vhee4dfmuJPvV5H4juNtvFD/ABSf8Cr6E8A2bWHg+xVvlbydzfw/erSn8R5WKlyw5Ta1S1jv9PlmX5blV3RtTtLla/0dt33mXay1OybdL+995aNNtVtbdWT5flrpPLKelsy2sS/8828utPdVGJtmqXMPzfMqyLV5f7rUEDlXdt3L8v8Ae+9UqP8A8s1qKJtjVKvyfN/FQBLv96dv3VA256cjfd21JZK/y03f70jvupW+RfloAYjfN/s/7NS/xLtpqvsjo3/3aAHb1b7tOWmq1CtQA5/l+792jfu6U3zdrfM1CtvoAejfxLSff+9Td2xaN/8AeoAE+Rfl/ipy/J/tU3ZuodtrUACrsqVX/u/8CqJH/vUK2z7v8VBY5G/u/wDoVLv2fKtMVtn+9T93zVACKmxdrUbvu/3d1G7ev/xVN+792gAf5vu1FcS7GXdu3VK7bPu1n6o0jNBs+9u+b/doA0Fbcu7dUTPsb+Gnwf6tc0yVN6/d+agDNsLDdbsyr826rNlpeyTzDt3Vr2tv5UfzU2Vd8nystKMTEiiiWVttXooNv3qjX5WXbVlG3fdpkgibqaq7Kcibv4qev3vmqwGfc+7Tdm/5ad9z7tCP/dqABF2/doV/l+WhPmVqF/vLVgDtvX5abv3U7dvoVv8Avr/eoAa77qH+b+KmPL5TfLt/4DT0/h21AA3zfd+anbf71ORd7UbPm+X738NWUNVNv3qczf3aPv8A3qPv0AN+/wDeo3bKft2Ui/J92oAFbfT0f/aoRPlp33KsBu7/AGqGbfQj7/u0zbUAP+/TGiZo2VW+Zv8Aap+2jZ60Acd4X8Df8IzrGoXy3Uk/2qTzGVvm+auuZfl3L/6FT9uz7zUz7zbfloAerb/7tG6mt8n92kVv7tWAf7TUM2+hP726m7tlQWOR6FX+7QrbKFfzfmH3aADZ81NZ9y0O7N/vU132/eqwDds+7Rv20I6v92mffX5agAd6Nm6jfupv8Xy/d21YHIfEZvN8P3jLIq7dvy/3q8U1zS11G3Xdtb5f96vevGGnf2lod4q7fus33vvV4Za3W6Taq/L/AA/NQd+DkcrqngOGLS2mSFd397bWH8NNemtfEE+k3C7fMVtteu2F7DLH9ln27W+7XO6l4NtbXVl1CBtrRtWXL73Men7TmjyyLqpsXaP+BViXUWxnVa27dd67f/QvlrIul/fMrfcrU5TIuPl6VB5v91qnukbZVHZ/F/31QdUSXzaY0rPUbvRuqCyZpVf71Ni+T7tHlfKu6nquz5ag2GSvtXc1UZZd33auXvzR+W1U2X5vl/8AiqDWJWdN0m1qtWVl9okXbTli2N/tVs6Rb/u9zr8zVUYhKXKael6asUa/drcsNqXHl1nxSxxfLWvYSx+XuX7zV0xOGoXnlWL7vzUIzPJu/hqqsTSzKzfdq55uxvlX5a1MCJlp6orfeoeVdvy/xVA90qN8zf8Aj1BRPvX5vvN/s0Nub7q/w1mS6pt+7VR9Y2fNub/vqg1jGUi7cW8i/Ntqo3+s5p0Wvb/vfMtDapHL95VqTXllEl/dsy/d+WrKTwxL822safUYVTcjLVFdeh3MrtupcwezlI6KW6Xy2ZF+98tYl78rbv4qG1tf4dqrTG1ZZV+apkHs5RMqV/4qgRvN+79xq0ZUjuF3LJUEVqsW6RGrnLKc8HlN8vzVBFuVmX+9Wg8vzfdqB4l+bbUDGxJv+9VmJ9v+7UafK3zULLt+7/6FuoIDVLBb233L95a5dovIk+auvilWdax9Stfm8xKC6cijE3y/LUsUrL8rfdqsrbGqXzak1HNLv+622nRXGxflqtupyv8ALQWWvN37dtCS7/u1VZ/l+9TUl2t8tBBb835v9qnu7Ovyt81U3Vm2sv3f4qsxS7W+Wgy5i1E7fxVoWa7tvzf+y1nxNuar0Xyxytu+VVqDCRj6jfrcao27/lm3/fNfUemru8L6YrSfNNGvzf3flr4+tWkuppZGbc0jbq+u/CsrXXhfRdy/dhX5f+A1pTOHHR5eU2bpv9DlkX7qrRasy28Xzfw026bZZtH822pEl2xqv+zW55JWllZNQtWb+LctXF+b733qo6pKqeRJ/daratvqiB6Pvb5anVv71VXl2t/eqVm2UAS+bTvNX+GoHf8A76qC6upIvlSNpVb+Ldt21JZe3K33acjfN83/AKFVGJmVf/sqlV/3m6gCfdQ7b5KiZtlPR9v+1UASK2yhFV/mpqfP95v4qc/y1YA3ztUu/wDvf+g03f8A3fmpjv8A3aAH7t7fMzf8Bo3fLUTyt95aas/mt8rUAWabv/u0I9CPQAI9OR9u2mq3+1Rv96AHK+z/AIFRvo37qPufd+agsEf+7Q/+zRvprts+7QQG75aiun/d7mpyO275t3/AaWV96/w7agsSJ98dP3/Ku2mRPtVdtP8Avf8A7VAGq7/3ab99ad99fvU5H2r8tBiQOn92mpL+821Z/ur/AOPUbN3WgkiR6lRt33aEXb92hH+b5qsAZqa77qcy7m+Xb81DJ/D/AN80AReb9za1PZ2/i21Eytu+WnbGZvmbb8tAD0bf975dtG3arZpypt+9Q6fL8v8A6FQBBt/2vvVKj7aiZacv+1QASz+Uqsq7qnVvlX+9/vU1VqX/AHvnoKGbaWk+5Qz/ADUAC013Zptqr8q/xbql3UM396gA2etG/f8A/tUM2+mfc/8A2qAH7d33qFXZ/FTt/wDdoagBr/Ltp3zY+amovzfLTlb+7QA37/zfLTUXa1PqPb8vy7qAHt89MZdrfNT1+eh/m+agBif7NP27P71Gz0py1ADV+b7tG7f93/x2mO+z7rU133VZYu1apSs0sjbmq9uqtLarOu1m2/7tAEFrL5rNj5lqzv8AemxRLbx7VqX7tQAxl3rSquz5WpzNTNntVgUXVb2NrdvmWTcrV88azpzaJ4gvLX/nnJ/C38NfRWls32iVn+7u+X/drzv4v+Fdki61ax7l+7Mqr/49QdGHqcsjz7b/AMtEqS6n3wrUFrP5syr/AAtStdQ3lwsNvIsrf7NQewOsNu5trferPvF33FaEC+VcMv8AFVG8+a4+WriZGZPb7lrNuLdkaug2bqqT2u/c33qDWJhvF83y0LEr7t1W5Ytvy0JFUGpWii2ttb/gNT7ad5W1vmp6/PQWU2s/NZmWnRWse3c+6rypt+796o71tsPy1BfMZT7bi62p/ereil8iNf8AdrPsLVbVWkf77Uy6vFT5lraJMjVilW6uI41b/WNXURRLaqqtt+7XBeEJftupS3TN8sP/AKFWxq3iNbfdtatYmEoy5uU6NtWji+VmWqs+s7F+T/0KvPpfEbS/KzfN96ok8Rqy7X/76quY1jROxn1uZ7fzP/Haz5dcb+Ld/u1zUviNfJ2pub5vvVlS+KGa42qrNuo9obxoneLf/aI/mbbUE8rItcc/iNovvbv92pf+EqkS34k/3flqvaHTGidH9sZfus1D37bl3My7q45/EbLG235v+BVWXxA0q/N8v/Aqz9oa+zOu1G9X/no23/e27qqQXis33q5m41fzf+Wn/j1Q2upMrbt3y1Acp6DFdLKv+1/DUUtxt+bd/wCzVyq6zs27ZN1TrrO7723/AL6p8xl7M3l1Lb935v8AZ+7Q+o/3masGXUvN+633aibVI9rbvlbbUB7M6NNU3/Lu+Wp11Hzdm77tcdFqir/+1VpNR3/Lu/8AHqgwlGJ1ySq6/LUD/Ou1axrXWfK+992r0V+suxl2/wDfVBkMt9R2Myu3zLVpp/Nj3fe3VgatugmWZW+Vv4Vq9YS+bD/8TUAN3b5GX7n92onT5flq1cJtVZF27t1O3K67moNSszfd3Uzz9tPZf4qZ5St/vVJZHPL92iKX5fmWnOm75qHi20EEsUu771SRfO1VkZvu7asxN/d/vUHOXkf7tatvarLbtGzbdy1l2vz/AO9WzapvX/ZqDGUjI03Q9twy7f4vlr6c8MxfZdHsYX/5ZwqteI+F7P8AtTXItn+qhZWkr3C1byPKVvu1vTj7p5mKqc3uly6fYq4/vVI0u6ql5Ksv3W/iqyj7Y/lrQ4CjdL5sPz/3qvW7b46p3SfL8tWrVdka/wDoVUQOaXYy7ad5u9flqNk3tUkSeUtBY/Yv8VOVd9NVvu7vu0bv7tSA5l2UI2yT5aasvy/LQzUAOb7u5qEfd81ROy01ZWeTaKgCz5vlbt1P3b1+aoNy7dtOR6ssnR/7tDNvqLf8tP3/ACruaggHXd826mRJtkZmp6v8tG/5fmoAk303dub5aatG/Z0oAkd/7tNahfno3f3agscjbPvUb6b5v95f/Hqa8u+RtrVYE+/dQ67/ALtRb1p27f8AdoAPu/7v+1TbiX938tO3/wB2myruVt1QA23ffH81T79tVYn/ALtS7v71AG1v+X5fvVIz7/vVAjbPvU9WoOcc77qF+ehl30bd33aAHK392hvlX5aNn92hW31YDWXcy7v4aP4fl/8AHqds+Zv7tCfKv/oXzUAN2butH3aEl3/Mv3aGfdtoAE/2aa8W1ty/xU523fd+7RubbtX7tADV+b/epzLvoRt25l/9Bo37m/vUAOV9n3aXdvpESjdsVdtBQbv9qnqn96haN2ygBtJ8y/ep+/0oWgCJads2/e20f+g09P71ABt2r81O/wB1vvU379Dvt+7QAbqN1CPv+7Q77m+WgA3+lOT/ADuqKJP4Wp+6gBy/P92m7t9Ctso3fxNQAfc/ioX56Zv+b5fu09m2UAG/0pm5v4aH/wBmhn+X5v8Ax2gsN7P8zU113fKtDP8AxUP86q1ADXfa3zUx0prv81OTtQAbt/3abLPsXav3m+7Tm+X5maoIkaWRpG2/7NAEqJtj20NFHe27W86rLBJ8rK3zU5P7tCttb/ZoJPEvFGiSeFb6+hs5o1tpFbc275lX722vL/horapqGoag+5V8xlWvYPih5L2Orr5NxPebW2yqyrFGu2vK/ho/laO23/no1ZVPjjE93C+9CUjo502ah8rVRvE2XHy1clffNFt/vVT1GL998taxCRGtEsW+hfm+98tTolBrEyri13L8tQKuytxoty1Ta32/dWgsz3i+Wp4rX5dy1Zii3rU6xfw0cpRTS3VfvVRul3N8tbksSr0rPul2/dqCzFvJdkf3lrjtX1zytyq1dN4huvKjbbXlHiO9k3Nsb5mqTT7J3fhzxHHZ+H2ZZF82RtzfNWHqXijz5Nvmf+PV5TrPjBtGt2VpPl/3q4m6+KF0tx+6jaX5v4mreMZGXtIxPe31n+61NbVPl+dv/Hq4nwhdap4jsWunhbyo/vbfmrqPDXhXUvEfzKskUW7+JamUjaNaJZXxLHA3zMrVn3HijdJu8xV2/wC1Vnxl8LNY0uNpn8xV/wC+a1vhR8DG8ZRtcXkbTxM3yru3LUxlzFyxEYx5jm08Vq//AC8Kzf71Rv4m/vTL93+9Xpvj79my30u3ZrGPyJVXd+7XburyTSfh3caz4gi0tvlbdtakZU8Vze8aVrq7XC/I25f96pVv2avd/Dn7Mmk6RoPnXG5bny9yr97dXD+N/gzcWdnLcWckkDKv3V/ip/CTHMKfNynnbalv+7upv9pSI3yt/wCPfdqj4c8Jatr2rJYo0m7dt2rXsFr8E/sse2f/AFqr822kb1MVGJ5kurMi/N/6FTl1lmX71dZ4v+F7Wuly+Q0kUq/Mu3+KvPvDngjWL+RmaaRYlbbt+9upcxl9ajL4TX/tmSLozf8AAWqP+3N/3W3VoXvgO+WHcski7f8AZ+9XBOuqJqE8KLu2ttbd8tSXGtzHbRapvj+9VmLUtn3vmrk7ey1RI2ka3b5fvbfmpyaoyff3K3937tVzFcx3C6p5TLu+atqw1KFV2rXmD68qtuZlqza+KP8AppWvvGXtInp+qP8AatPZV+d/4ayvC+ttKzR/xK22sjTfFUbr5byf8Cqto155WuXO1vlkbctZSIPRLifdHu+aktX3wruqskvmrt/2avW6fuV21JqRN8lMqaVN67qiRvm2rUljU+ZvmoZ/7tSeVu+9Ucrbm+WggYqbpPmX/gVXIotv3qiidlqeJmbbuoM5F61Td92tN28qzZl3fd+Ws+1Td92uq8JaJ/bmqRW7fMrN81Bx1JcseY6f4W+H2s9N+0Sr+9uG3bq9L+zqq/N96mWFlDYW6wov3flp8su5vmatTxpS5pcwyVtsP+1UsTfu/l+WonTzY/mpsT7l+ZdrVZmOup9+3bU8TbF+aqLbnkVWq8n+zVAS+b/laElbd81RL/dWp0bf96pAe7/7VMRdv3f/AEKmu9CdqAHO+6hlprS7d23bTUlZm+agB27etNVdklO83bTVfzW+aoAkiTfu3U/f/d+aolb/AGqfvVvu1ZZIrf3qF+em7l3UxpagB/m75NtOVtlNT5fu0bv7tWQSL89G6o92ynI2/wC9QWOSXdT2fcvy1EtCP8vzVBBKj0bNzfLtpm/b/vU3fv8Al/hoLJ3f7u2nI+37tQebu+627/gVG6gCVn2N96mv88f/AAGmO1Pf5Pu0AUYkbzNqMtaG/Z/FVaJP3n8NTr8/3dtWBuIm+T5qaibanX5KTf8Aw0HOC092piPu+Wmq29fmoAIn3fdqV/b71CJs+7R99vl/8doAF+emNt+61P8AuVEyfvFZm+ZaABV2r8v3f7tDfPTt/wDdoR6AG7dlDfJup7fPSb/7tADVbbu/u/7VPRtzUifK3+1T9/pQAzdSr89Ob56PuUAC/wAP3aEbfup26m/7tBQz/ep6NQrf3aN2+gAdqN2ylooAR22t96nbN33qSk3b6ABn/u0xpVVtv/oNPZtlC/P96gA2bVo3b6Y3zL8tC/d3NQA/f6Ub/mo3bvvUNQAtRp8/3qWnf7tAA7VEnyNU1Qs1ADmbfTP4aXdt+61G760FkDf6ynbt/wAy/d/75prrvk+ajZu6/doIIpX+1Ntb/VL/AOPVKrfKu2j7tNd9tADt+6nRPsbduqt9qjaPduX/AL620S3kcUnzN8391fmqgOC+JFreSrfafZQr/pkfmM2373+zur5v8B62trcXNn5n8Xy/N96vrPxLpNx4q0uW3i/cT7W8mTdtbdtr4p+PEV18J/EljMmk3Fmu35pdu5ZGrGpHm949fA1I/wAOR62t5vZdtXL9d21l+Xctec+CPGDeJdNS8+z3EH3d3mRsq16DLK0tvEzf3aqmdNSXvESfK3zVZiT7tVom3L81XIm3fdrQIjliVm+aq15Fsb5dtXk9mqCVdy1JsZ9qvzf7NXovl+9/FUUEWz+KrLJsXcvzfNVAOntdy/LWJqS7Fbcvy108T7o6wdZl3K1TIcTgte/erXnmo6a11eeWi16bfp9qX/erDTQ9t0vy1ib8x8+fEbwHebWuE3Mq/wAP96vObDRrh9Sg82NvL3fNur7gvPBseqaT5O1fMrym9+HkdrdNG8e35vvV1xlyxMPZxlL3T0/9nWLT9N8Ky/aoY5ftCtHu2/drvfC9hb2dxuWFfIVv93dXknhq/wD+EXs1t0ZvK/u16V4a1tbq1by2/wDHvu1lymFTDyj7x1Hjf7LqkKSJGvyr+83fxV3HwqstP0HQVYRxxMy/dVa8p1bVlsreXe3y7fmauw8P+II7jT7bYyt+7Xb833quPxHFUpy5Do/ELrf3krPH+6Za4zwr8OdPXxl/ajLtZfmbd92uhl1RZflVv/HqistUjikba3/2VL7RlGMoxOqvJ/tG5V27f4awfEOlxy2rK373+9VuLUlaNdrVWur3zY2Zm+WrkZcpwvwj8EW+ja9q+pTqsvzMsMf3du6u6utE+VWb/gX+1WLo1+tlNK3+18tasviDzY/m+9RH4eUqXNKXMY3i/wANRtZ+Yq/Lt+Zdu6ua8P8AgiGys1maOPazfL/FXWajrzXVvLCzfK1MspV+xp83y1lyhGUoxOf1TRo1VvlV93+zXkV54PWLxROqKu1vmVdte86im23+bb/s/NXjHjDWf7N+IlnGJPla3Vm/76asakeU3pSlze6asvghbWzikby28xfu7vu15X4m8Lx3WsSrF91f7te06pqmzT2mZl8pY927dXARS2rK9wzLub5t1Vy/ynRTlUPBvEPhm+0vUJY1mbym+ZVZd1cG/iq6sLySF/vK1e8+PLiGW88xPvRr977teEat4futb8QN9njb9433v7tdcSpRkdr4L8Qf2p97dur03QVVrxZGWuY8B/Dn+xrVd+5pW+Zm216NYaMsXzL/AOO1hU+I7KfwnRxNvjVl/wB2tW3t/wBytUbO33xrurXRdirt21iacxWlt9/3qpunlVqz/L/vVRnXevy1IcxAzfLUDfI3+9U/+98tNRdv3vmoKJIovlWpUf8Avf8AAaIn21Oq76XMZyLNrXW+ELprLUIrhG8ry2+bbXJQVtWsvlR7mVmXcvyrRH4jjrfCfQCMrRqyfxLu3VTn8x2+X5qfpy7NNgjX+GNac3yV0niDbd9/3qF3RSNubcv8NOVt3/stFxLsjX7u7/eoAbA3ms26rbPu+7Va1i8qP5ql8ygCdPlpiPuprNvo37fvUAT/AHf9qm7/AO7Qz7l+VqiVtn3WoAlf5vvUf3dtMVtlDUAKy7/vUxfkpyP8tRq392oLJ0fdRu3/APAqqs8m75f++aliZtq7qsCdG+X5v7tNZtrfNTEbd/8AtU1m37qgCdX2/eb5qdvqBH/u09W2VZBIj/3qHbZ93/0Ko/N30533/eoAcrU9W31Eq7v/ANqnI/8AdqAJUehk3LTUf726h5f7tBYkUSwLtT7rfNUrtvWo92+nK+5aABX2/epztsj+9TWfd92ov9qgAVvmX/O2rSf7NUXbf92rKS7l+WgDpUX+7/do2bOlSs392myrs+7VnORL975afu30xFbdu/h/2al2bdu2gAX5KZtp7fJ92olbfJtbbQBKtNb56c22mbqABaP92mtKryMqN8y05W/vVQCr89Jv/vUJ/tU9qkBq/JTvudKNzfw0xW30APX/AGqN/rQj7/u0bPWgAd/lpiLs+9T92yok+f8A+KoKHf722msrNMu1mVad9yn7/wCKgAb5/u07crfe+9TdtH3KADdu+7Qf4aZu+ZdtP3bKAGM2+lp33mpm/wCb5moAfs3/ADUP8nyrTN237rU9W30AG6mM2+hn27dzUfe+ZaAH7PSmf7tH+7T91AArb6iZtn92pWbZUT/P92gBrfw7aHo30M2ygCBGbzPlapH70q7tzMu2mM+5qADfupu6jbsod97f7NADGiV/vKrf3aFTZtVaSmXV+thbtI3zMv3V/vNQBZWWOy2yTyRwLu/iavEvEHgjS/HPjC58QapeahPeW83/ABLbZWVYGX+9troHtb7xBM2patqX9maesm6NVbbK3+z833Vra0bQ9LuJmhtZpl+yr+7ZW3bl+8zbqo3j7p0eo6ba6ppsUcscc6tDtbaq14NrejSaNdS2brt2t8q/7NeyXXiOawvLHZar9hZlWa5Vt27d/Ftrl/i/pypNZ3ir/rPlZv71BVOUoyPLldk+VavI33apum2SpVl/vUHrxLcT76dKu7dUcXzMu2p3+ddq1JZFEvzfNtb/AIFU+2oF+SpYm3r96qLHb/KjrD1T52Zf71a8+5FrIuotzbv7tSOJhpa7pPmq4ul7mVmq9Z2u6T5a1Vs/l+WrjEcpGKsXkMu2uc8Q6Xvk8zavzV209rtrIuoN+5WrUiMuWR5teWS7mVql0u6uNO3eRI3+7Wh4hsGSTcq1lRXDRSLurE9WnKMok+o/2lqkbebuaL/x2pdL1nVNLjWGBm2r91f7tb1ldfaLNVZl21o6XZaXLu3yfNtoK5o/ynPN431KJvn/APiansPHl9AzM8Kz/wB1d22te/8ADNvLHuiZW/2m+XbWNL4Z8rds+7/s/wAVXKMjWNOhU+yTr+0E2nN/pvh26Vfuq0bbqc37SOl3Fu2NNuImX+8yrurPfQ5Pusq/981BP4UWWPc1vHtb/ZqPeMKmBo/ZIvCnx60+/knj1KGS2nZtysrblVa7i1+KHh941/4mC15pdeAbeX/l3jVf92nweD7W3j+a1Vv+A0+blOb+z6cjoPFHxr0PTo2WzuGvLlvlVYl2rV7w58SIdZ01ZlWaBv4llWucTQYU+5axr/urV5dGunjXZC3/AAFaOYP7PpxOjvfG/mx7fM3f8CryvXP7S1TxouqL5f2ZYVj8rd/db/7KumutOkgVWf5aq+Uq7vm/3aiRtTwdOPvRKnijxDNf6atrDHti/ibdXKxNdLtXzG2rXXPBGzfNtqtPZRtH8v8A31UF+zjH4Tmr2y+2x/Ov3v8AgVaXhfwLbxSLI0a1q2GnebIu77q/+PV01vb+V/q6s5anKVW01U/doq1L/Z3lR/LV6K13MrN/6FVnyvl/4F/vVBzkFhbssdXNzKvy05U2R/LUaNv/APiazkANLvqjLLuWrcrf3aqNF/e/76pFkCNu+61SRL/dpqIzttFWVTavy1A5DUfavzfeqyrVAvyVKr72+9QZl6Bf3ny12PgjS/7Z1KLYy+Xaybpl3ferkLJJJZFVfvN92vd/DWiW+g6eqwLtlm+aRq0pnnYqpyx5TTlXypPk3fNTt29agaVnk2t81OVtjVueWS7dvzLUXlebJubb/s0bd/3vu/71Sqyv/wDtUAO+5Qj01H3fxfLQj7aAJVf+9R9/pUW9WVf/AIqhXZqAHb9jfLT0aokfarbmoVqgCfdQ/wDDupu71amM2z+Kgsfv9KYz7vu0bqajbGoAlV9vzUI1NX56Rf8AeoAGbZQ8tRvL+8VWX5f71ORN/wArf+hUASo+/wC7to3+tM2bOlG7b8tAD9+1lqRH2LTVdfu0bv4WoAcj7qfv/iaolbavy/eo83/eoAlV9/3dtOX73y7d396oN275aFlZKALP3vvU/fu6VAzsvTbUiPv/ALu3/vrbQA9W31FK/wAvy0OmxvmoZti0AVtjJJ8zfLV6J/3f/s1ZjStV5V8pfl3baAOvR9/3aY77/lWjf8tKjbmqznGInzVLu2/epkTR7mw3+9T3fd92gAdqiRP3ny7aldd6tQi/7tUAbagllkS4Xav7pqn+/Q67V+7UgRLAq/Mvy7qds/u09GX+Hbupu7fQAitsp7tTE+9S7t9ADnas66urqK+gjSGNoJF+aXd8y1cf5fvU1WW4k3fxLQBKvyU7dQtMf5Pu0AK3z0zd/do+9Uq0AG7d92mf71P3L/DTH/2aChyfN83zUv3+lG3/AMepm7Y3zUAP+/1oWjZ81M3b9tAD9/pTGbfQ6bvvUbqABvu/LTVbfQj/AMLL/wCPU5EoAo6oknksyMy/LUul3DS2K7m3Mv3mp1xB9o+VpNtVtO8m382OKRm/vVRJob/7tCv8vytTXTb/APtUM2xflqSh2/b92m/epqfL96hH/vUAO3fWonf+7T2b5flqB3/vUAO3/wB2m/7X3qYnzfd+7Qu1KAHq396opd0vyq23/apytvodvmoAN2+uK+JF0zW8VureVu2q3zbfvNXa79/WuY8VaM2r3UW2ZVXb+8Vv9n7tXEqPxHOaNYWuo+ILxb+GS+0/SYY2jtoF3NJu/wBn+L7tekS6loc+n2dnptjHbTyM3nL5m2VV/wCmlc1pst1b6lFJb2tvctIqr5e7bu/u/wDAarxaW3g+Nb7UZFl1DUPMjjiVt21v7u2g1+Ifre610G+t7NmlVZpP3lovmLGv+9/CtN8ZWba34HW6X5fLX5Wb5dzVRl0NrXQVha6WK+1Bt26Cbasf+yy1b0nw/rU/9oW8t015ZrCsaqy/Krf3Vo5uaXule7GPMeM3G5G+Zaars1XdWsmsL6e3lXa0bbdtZqS/M23+GiR6dOXNEvRS7KkWf+9VaJvlpqy7WrE3LbS7aesvzfLVZJf87qFl2tVlmk7bo/7tVJYN/wB35qkin31K3zrQBBpcW5v71bK2v7nczKrVWs4vmXbVyVWVVrWJEjMuot1Y0qbfvbfvV0Dtuba1Y15Z75tyt8takGLqOl+fGzVyF/ozIzV6NF+9+Vqz7/TldWZaylzG9OpynmlxLdQLtXdtqCLWWt9m5ZIm/wBqu0vbBdvzKtYt1pcMsf8At1B6dOpGQ618Rs0O12ar8uuebt27ttcvLpzQN8n3ack80SruqeY7o8p1S6t5SxbmatGLVFljVdvzVy6XXm7maraX8MEf+1t/vUcxMjpry8jaxi3Ku6qNreRxXH71V21zkus/N8zN/u1TbUvlZt1XzGUYnWXV5b2tx8qrt3f99LTZfGXkW/losat/erhbrVJGb5masq6vZpfmXdS5jTlidVq+ufal+9urH+37/vf+hVjbriVfl+7U9vZyO3z1kHwl55/3e5PmapLdZJfvfxVcstL3fxLWva6csS/7VWcVSpGJBptl5W3ctaqrsoRNv3fnqeKLcy1B58pcxaji/dr/AHqckW9v9mp32vGq/LUTL/dqyOYglb+9UDvtqV32/eqnLLu+7Wciog8u6o3fdUSy+tDN/d+7WZoSr8vzU7dv+aolb5vl209Pnb5aAJ9/96ki/wBZTd/y1LF80n/2VQQdV8PrL+0vEUW/d5UPzN/FXtsq7121wvwl01YtNnvHX97M21f92u637GbdXTH4TwsRLmqECLsb5manrUm/Z/DTdn96qOccrt/E1Pdm2/LTHeh+9AD9+2nK+771Rb91PR9tADmbZTUb726jdv8AvUx29aCx6P8A3adv/vNUD/7NG/evzVAEqt83y07dvqBPvfLtpyP/ALtAD9+6hm2fN92okf8AvU2X51+WgCdG+bdupy/N91qgWXavzNUqvvX5aAHN87fM1RPP5VDJ/E3/AI7T9m7rQA5X3LRu+tCLs+7/AOhUM3y0ACvuWnbqjV/l+WnK2+gBzv8A7VCfP96mo/8Ado37WoAcj7WX/Zp6/PUSurN81C/JJ8v3agCd3+6zU7zdnSms2ymv8v3fvUASM+77tNd2b5fvUI3937tJQAiP/e+9VtH/AHdVt/zVKjfLVgdYrb1+Wh1/h3Uf6pdqf/FUJ8//AAKrOcIoti/LR5+6Tav3ql/3f+A0xUVJNzN81UAI/wDu09V/u05/lam7qAHb9nSmt827bRu2/eo+50oAPv8AShfk3NQvzr8tH+9/6FUgM3/3qP8Ad+7T9npSKv8A47/DQAjfPVdN0TKqL977zVYX5Kc216AIt3zfe/8Asqe3z077lM3b2/z81AC05fn+9TN/92n793+7VAM2N/vUJ8q0/wD8doWgoYyfLt+Zaaq7Kl+5Rv8AWpAi+7/doT5lp336Fb+7VAH3v/sqWn0jP/dqQGfc+9R/vUb/AJabu+X5qACVGaP5azLWz+xTbnbbWm67vvVWvYPNkg3fdj+Zv9qqAs793yqtQXV7Hax/O33vlqdH/u1HLaxz7Wf5trUAORt8e7+FqY77qe7bPvf+PUfe+7UgMdvWmv8Ad+Wjdsah3/vUANf5/u0z7jbafupu2gBmzc1Dfe+b/wAdo3+lH8Xy0ADf7NQTxb1+Xb/tbl3bqn3U2Vti0AZyWfh9mla50+4+2SfxQXUkar/wFWrk7rRrhNUluLWFmaZv3kk825v/AB6uql+STdUW3fIu6jmNOYqeHPhuurSXP2+6k+wrJuVY22tu/u7q9KsrK10uG2s7WNYLZW2qu7dWH4Xv1i82N13Kzbt1b6v5t4u7a392vTw8Y8pzVJSPCPjh4e/s3xR9qX/VXS7vlrzDb+8r6V+Oeh/2j4bWZFj8+12svzfw181NLurDEe7I9XBy5qZIsu2nqm7bVVZdjVKkv3lWuM9OJLv3dKZu3Ntpvm7P4qPNVtvzfNQalyJ91aES7l2tt21mRPurVtU3fM1AFyBdkfyrVlG3dagiTeu5asqmz+Gt4mUjPvIv3m5agdd61qvFu+9UD2+1dtWZGQ9qyfdqtKrL96tllqKW182Pc22go5i6tftHytWReaC3ls0Hy/8As1dddWe371VGXb8v/j1SaxqSj8J53dabdQfM0dYt1LJF8zx/LXqF1Zea3y7aw73Rv3nzVlKmdkcRI4R9U2/3v+BUNdebHu3fNXQ3WiKzNtjrMl8PKv3VrLlkbxxHMZ7y+bt2yUK67fm+7VltDb+FqE0ORV4/h/2qPeNPbRI1SNvvLtqRIoUb5fvU9NGk3LtapItIkSTczN/u1mH1iI2KyjRt22r1rp25vm27auWth8vzMv8A31V5Itse2rOSpWIreBYlqd/9mhG/iVtrVKibvvNQccveIlWrNv8AJ/EtVt+3pUqtvjoGW0l3ruWh5d9QRfIrK1Dvt20AQTt/eqpK23aqtU8r7l3N8rVnNKzSfw1BpEe3+WpzvuoX/V7mpqt/tVEhjk7VOnyt8tRInzbf9mh22fe+WpAnT5v96pYk/vKrVWRt33at2qbLdvNZtrbo1b/a20GMpcp7l8N5VbwrbbFVV+auhdPmrD8F2X2XwnYxou35a2l3feroPn5fEOR9v3fmpzvupqSr/DTZX+7/AOhVZI5/lpqt/ndR/vVFs+b/AOyqAJ3f+7Qj/wB2oGl2/LuprOzfdoAss1C7v4W/9mqCKWhGbd/FtoLJ2l2/3aFf/ga1Eybvu0J/s0AS7vm+Wmu3y/NTHf5vlah23/doAb9o/ebWWpWbfUSv/epzvUANlTzdtTo+z5RUD7nZdtSom2gCRO1H+1Tf96jfVgO835vmoWXfSb/9qkd96/LQA5HoR6a7bV2tUUUqu3/2VAFpX2fdp33qiX5fu01Zd33t1AErJub/AGadv2N8tRLL60I9QBLu+tG7d96hX/iVqcm2gBVTZ/6FTlqLKs25al+V/wCKgAdv4qlVt/3arv8AN93+L/Zp6L8vzUAdnv8A7lSq6pH8zUN/s/8AjtRfZ2abcW+X+7WxzkqLubd/eoVP71O3bdu77tHzPVADsv8AF/31Td2+nOm5qavyfeoAG+ej73+1Qq/3fmo3bKADbs+Zfu0M+1fmp27+Faglt1nXa3/oW2gCVfm+7RupyJtXatN3bvvUAC/PRs9Kbu2f3qcjUAM209Gpjpu+81CfJ96gB7rTN+1qN+5qGXfQAffp/wBzp/6FQv8As07dvoKEpHajdso3VJIxP9mjbQj03d/eqih27e3y02W6jiba7U7dVaW1jnZWZfu/7VAE+7+7Qrf3qET93tWoomk/j/4DUgTulNZf7tG7fTW+7taqAIn3r8v/AOzTvlWmo/8Aeah3/vVIDG/2qV3/AO+aHfbTHff/ALNAA7/3aEf+9Qr/AN7/ANCqJm/u7qABvnpqv/eoZv71G/0oAN397/0Km7/m3UM2+mLQA/f/AHqildn+9TmqOX5qAKbt97b/AOPVAr7/AL3zVLK+3/eplvFuagslguPK+622tew1vymbY25vuq237tY0q7V3VJZRbbf5vvN81axqSiL4jT1SX+0beeF2+WaNlbd81fN+t6d/Z2pXNu+79222vodX2fxV5R8V9G8jUIrxPu3C/N/vUc3tPiN8PLlkebtRv2r8tErb2+9Ue/dWR68SdJd1Sq2/7tVYpf4WqdH2/doNi4rMnzL96tSzl2L81Yyy+taFndb1+8vy0FHQ2rb1+arKbW+7WRay/d/+KrQSfav92tYmQM7RN8tRTtt2t96pWbe3y07ytu3bWpkVnfzfu0JFUro0TLu/+Kp0SbvvbaCiD7Ksq/P89U7izjX5Rtrait1X5RUctmrfMzUFnPS2u7+7VOfTlZa6F7PZu3fdqrLa7f4aCzkbrS28z5VrKvbPZ8td1Lb7lrPfSVlbc1SOPunHLp3y/L96p107cv3a6f8As5Yvur8tH2KNt275f7tRymvtOY5NtGZ2VlWpV0tkX5V+b/vquj+y7KiWLZ/u1PKIwZbBovu1G1qyVt3EW7p/8VUflbvvVEgMe1tdkjK1Wki2VbaDb8y0eV67agz5TPaLfJ833aesWxvlqZl30Mm1qBEe3fUX3vlb7tS/f+7UErbKAKt1L/DVFvmk+Wp52/u1WlfZ92oNIkrt8tM+7UaPu+9Uivv+9/3zUjJYnVfmah28371RM/zfLSq2/wC7UATRIzNXqEvgb/i3cG6Pdc/aFuWX+L7rL/7NXIeA/D//AAkHiCKNl3RR/vJGWve5ZfKjVVVdq/dWt4xPJxVb3uWJU0SD7Fo9nbtu+WNfvVb3bKbFdeb9/wD75p0q7vmX5q0OAarf3ac7blpv3OtDN/eoIHI+7bQ6r/FUW6l3fxLUACL/AA05aiSXe3zLUu70agAb5/7tOVtlRu+6Sjdt+61BZJv3bdzU13b7oo3/AHf46du30ARxKyr87bmp2/atHm/xLTWbevy1ADIrhZVbY27a22pfu/7dQLb7Wbb8u75m2/xVItACu/zfLUjy/dqP/eVacrb/AO9QBK771piSq33mof7v+9Ub/wCzQBIjbPvU95ag2f3qkVt//wC1VgNajdt+b/0GnM2+m7m9KgByS7l+b+Gjft/3qa/yr8u6nb/m2rQBKj7/AL3+9RvqJW+9u+7Uq/O1AEr/AOzTt+z+Kmq2/wDu0n3/APaoAfu2/doVt6/LTd397/x1qFb5VbdQBJK+xdy0+Jt/zLUXm7o/m+WnRfKtAHer8n3aE201vkod98i7f/Ha2OcJX2x7qFl3qrVErLL/AOzVKvy/dqgHbvl/2aavz/3acjs/y0N8lAB9z7tDN/doT5V+Wj/doAG+T71N3bfu0779MRN/+7QAu6mO9PT5FXbQ3+zQAzd92no+771G2mNQALuZv9mhm37fvUfVttRvLs+7/wDFUASJ833tvy092+b5aiib938tO+7937tAD3Xf/wDY0K/96mM2yh3oAfu2Uxvlbj/0KhV+bbTWbY3Hy0ARSy+VMu77tSv8/wB2opYty/NUqtvoAEbd92n0xk+X5aN275aCg3fWm7/7tO3fWmo3zUEjmb+7TVamO/zfLu/4DTXfd96goN2/7tDv/eoRNtH3qADfTd7P92h3/vU3dUgDUm/Z0pu7b92jdvoAP92m7/7tDP8ANRv+ZttADd2yjctMX5l+WjfQAO+6mu/92nb97U102LuagCmi7pNzbalVl8v5aci7/u/xU2WLatBZFK3mqsKfeZqnX5V21Ttf3sjSN937q1boAV3+X+7XPfEHTv7U8Oysv+tj+Zf9mt/d/wABpzKs9u0b/N5i/doiWfMt0m2qitv+9XR+KtObTtWvLdvl2t8v+7XMt8lEj2KcuaJOjelTrPuj+aqKt/dqVH+ag1Lnm+tT2su1ty1mK1WYpdm2iIHRwT/d+atWKVX+WuctZf7rba1YLjZ91q3iRI11+dvlqXbv+61Z6XW2p1uN33asktrBuX5vvU3yNv3aIpd/3an2+eu3dtoKiQeb5TbmZflpzXHmruT5v723+Gie327v7tVli8rc2771BrEJV3ttZlqmybvu1O7/AMS1ArUFkDKz/K3/AH1TViZv9X/wKrjNG1MRNy/L92pAqSq3zfd+b+L71RKm771XGi2VEyM7bqCyBrXd975VqpdRbfu1pPuZdtRPBtbc3/xNAGQ0G37tRyxfL8y1syoq7ttUZWX7rVlIDPeLYtQO2/5Vq5K6r97/AIDWY7bJNy1iASv5TfK1U0l3Nx92pZX3/eaqyPt3UGRJ5v8Aeaqk8/8AeoaX+7VGeXd95v8Ax6oKEll/8eqsz7/vU2WXeq7aajbmoLJGb+7S7tlMWVf4aJX2fKtSBLE6u1S7P4Wqurb67T4Y+Gf7b1rzJV/0a3+Zv9pv7tKJjUqezjzHpXw58Of8I5oqyP8A8fNx+8krqHbzfu/dodtn3furSbv92uk+flLmlzDVXb8zVLt3x7o/mb+7TWdk/ip0Tbfu0Ehsb+NWprPt+63/ALNU6S7/AJX+Zf8AvmoJV82RWRmVV+8u6gBj/N96no/8LNTm8v5fvVEzKPu0ADJv3bfvU23iZF+Zv+BUL8nytT/+Wfy1BY5U+/uo27trLUTv8y7fvU5Plk2rQA/7/wAytUEsW+T5Wap9/wDdpjfN91qABW2KqrT3fcv+1/s0P96hfnqABX+7TG+98tCtvp6/J92gBjPub7u6np8rfNUX3ZKdu3fN/F/DQBK77vvfw0K2ymo9CPVgOR9y/NTWbZQzb6Hfd95qgBN1K3z/AHqYrU913/doAHl2/wC1Tkl3fd+9TU+X5Wpyp/eoAEl3rtqVW+X/AGqiRf4aE/h3fxUATtL/AHV+anI2/wC9UVP/AIvmoAl3/wB2hv8APzUxHVtu6nu/92gB2/5fm+9/D/tULLvWopf+Bf71PVdu3a1AHoLvTXXbt207dQ2566DkGpFt+7t+b7tLSu393/x35aEfb92gBKKKXdu27fvUFh9z7tG/dIy/3aPv0bdlADfurTvv/eprJu/i/ioRaAHbtn96jf8Aw0K2+hPm+Zv/AEKgAb5PvU37u5fm+anN89N3+lADG+Rqazbd26nI/wA3zUM392gBqLt+7Tt1NZ/m+X/0KnN/st/47QAf7u3dR9z71G5Ub/aqSgBF+SqtxF5sbKjbWb+L71W6TZ6UARbN0fzf3f4qEXb92hm3/wCfvUtWAu7ftqN33U5Pk3VE7/3agB++onT+7Tt2/wC7TXf+9QAK38LbqGaj733qarUAO37uu6m7v7tG7ZQrUFETszyfL92mu29qc7bV3LUCfN826pAl+/8Aep26m7tlCvub5qAImfY3y/LTvv8A3qG+b5mbbTd+3/8AaoAGTctDLQrb6GaqAid/mo3M1P8Avfepm7YzbaABPl+7Va6fzV2r95qnaXZHVaKXfJuoLJ0+VVjX+Ghvk+9Qnz/KtD/Kyr/eqSxjuyfdoR2aRVWjdu+981EXySbmagg8w+L9l5WrQXir8sy7a8ynRt3zV7F8X7fdpdjM3zKsjbq8gn2v92g9DDy90ps2ympcb/u0S1TlfbUHoGr5v96nJcfLxWbFLu+9U7S7W3L93+9VxkQbNrdbavQXWyuciutrJuatOC63L8rVrGQHQxS+avy/w1ZSXZ/tLWLZXm1vm/8A2q04pf8AgNWWaFvPVl5/l+X71ZSXW5flamteMrKqt8v3aXMVym4l5vXa22oGnVV+Zqylut6/M1Ne9X+JqOYqMZGg0u/5VqJPlWqyXm37tNlvNq7UqeY15R0srL8zVPaurL8v3qzEvP71SrqKxR/Lt3VXMI0Hfc3y0O+6shtR2fdaj+0d+1Wo5gNDdt24ollVF+bb/wB9VRlv/wC9/wChVWur3Zt21PMBPdXVUZZV21B9s82Tc1Rzy+avy/erIB0su5WqjO+1flpzvsX5mqpcS76gCJpf71VpZaJW3fdqrLLt3f8AxVQQEsuyqNxLv+792nyy7P4qoyy7futQBI8u3d/47UaS1Arb6Ef5vmoFzFtm2LSo+6qrt/e/+Kpys3y1IzRs7WS/uIoYP3s8jbVX+9X0T4S8PR+GtDit0VfPZd0jf7VcH8GfCG64XWriP5Y/9Tu/9Cr1idlaT5flStox5Ynj4itzS5SPdvp2/wCamP8AJ92m76o4h3+9Td+2nM392hP9qgAZ9/3mpd392mb91CtQAb91DStQ33ttDv8A3qAGpLv+9Uu7+7UStu+781S7v7tQAir/AL1G760M+z7v3qbs3fxNQWOT5v4aGbZR/u0bfrUALSI//AabK+2Ojf8A3d1ADmf5flo37ulH+1QrbPvUAK3z0xWpzNUbJsbcv/fK0ASr89M3/wB6hW30bvm+agBzNTXf+9QzbKaj7qAHb6cjfd3VH9//AHad99flagCTdSq/zVEv3vvU9fkoAcr/ADU5H+7USLv+Zqli3UAS79rN8tOT5qb/ABU5W2N81ABt/efL92jftb5qPmdvloRt3WgB7/Ovy/d/2aiRmT7v9371SL/47Td2z71AHo27+83y0bv7v/oVGz+7SV0HII3z0Mm9lX7tCtu/3f8AaqJ7dfO8xd3/AH1QBOq/7VNRqd95aFXZQWG/d92jf81Ct/eoX5/u0AMf7tKjbf8A7GnK+771RP8AL8y/+O0AP27vu07/AHv4ai+9tx96pfv/AHaAB/8AZ+7UT/J92pKR/lX+8tWBE0u5qd9/7u1qETb8tDfKvzbaADZ81Lu2UiP8q7f4qHTzetAArb6f8v8ADUSLt+7TnbZ92oAe3+1UTv8AN8tORt/3qbt+9uoAN3y0P8n3aN3zU3f/ALLVYDN+6jfto3+9Drv+7QA3fsWjfuoVaPu1ABvqJpdkf3lp1NZN/wB6gCNLpf4mX5v9qnP8y0LFtj/vUM/92gBsr7vl/wBmoreLZCqtuqd/mb5aa3yUFArN/F/6FTGbZ/FUlQ79rbm21IBQybtrfw/71O3bvlWhH2r8tAAqs1R/cb/7KpFbZ92o5X2/eqgB3/u1Eibal+4u6mSrsj3UAQyt5rLGv8X3v9mobe38pm/u1Kisjbqe3y/d+agBifK3zU9/dqEbd8zfdpjttVmapLHr8zNRtpjfJt20I21lVfvUAc/8SLX7V4PuvlXdCvmV4RK397+7X0Zr1r9t0W+hb7rQtXznLFtZloO3DyKMqbv9mq0q/wB1qsypVZpd33f4qg9CJVZ6al1t/wB3/ep8rb/u1TlfY33qgstxXW37zfeq5Bf7VrFa4z92oVvWik+992q5g5TtbW92t8v3q011H5a4Sy1Tc3zf+hVtRakr7dsi/wDfVacxZ0f2zc3yt/49TvtW9awUv97NtqX7f8vystTzGkTVlv8AyvvMtQS3vm/xL/31WVLqKv8AeqJL9Ub5anmN4m0l5t/iobUV/iasOW/3fdqnLefNuVqOYo6WXUlSOqn2/c26sCXUvl+9TUv9+1WajmMjo0vN9Tre7/u1zSXWxvvf+PVOmpbf4v8Ax6jmA3pbyqctw0rfe/8AHqzX1Ld/FUD3+/8Ai20cxRqpdKzbaJbqNd3zfdrDa82/eb/x6qr37OzbmqOYvlNqe9Wqbz+lZr3W6omn2/NSIL0t1ub5apy3G37zVWe8+Wqct1+7+WqM5E8sv+d1QSy/3f8A0Kqj3nzbWqq91v8Au0GEi95++npLv+9Wcku5vl//AGqniff91qCeYvLLv+7uro/BHhqTxLrUFuit5S/NI391a5+ytZLyZY4FZpZG2qq/NX0d8PPCUfhXR4lbb9pk+aRtv/jtVGJy4it7OPLE6e1s49Os4rW32rFGu1Vpu/yo/mpzLuk/u/NuprP/AHvmrY8kcz/L8tRr/tU5fkWhW/2qADft60J8v3aN/wDepyrt+Zvvf3akAddi/K1Run/fNOd91CPt/u0ANZdzbh8tDIzN/s/xU7fvahk2fL96gARNv3aft2UxG29aN/8AdagBzN/dpf8AgVIrbPvUff8AvVBYfc+7T/8Aapm3ft+7TmoAVn/u/wB2ot3/AH1Q33qNm7rQA103U7/ao3/3aF/i3VADnbb96o2b5flp33/vN96hU3MqrQAK2/8Aipr/AHV21PPatbyMrbf++qq791ADm+Zf/sqb/Cq0/ds+9SIm6gBf4KEf+791qEdk+WmOv3dtAEqfcoZ9i/NTfu/KtDLv27f++qAJFfZt3VKrsn3agRP71OR9+5qAJ1bfUqtsqsjfN8tOZ6AJ2+Tbu/8AHaa8uz733qZ975ajuk82Ftu7d/DQBZR91NZvmqCJtyr/AOg1O7/Nu3UAekb/AJaYnzfdbbTVlV/lZqerb/u/NtroOQRPm+an7NnWmxfLH/6FTlb+9VgCrsoX5KH+T7tO3VADdrKzbaNm771OVtlG2gsb99qN+5aFbZTV+SggEXZupyp8tG7ZRv8AlqywZd9N3s9OPRKHT+63/fNADUTZ92oLq18/cqyMqstWduyh2/ioAgii8pU+ZmqX/epn8VP3b6AGf7rUff8AvUL0of5/u0ANR9zfL/DTvvr/ABU3fvb5mpyv8u5f/wBqgBrJ8vy/eamun3fvL/wKnM1N37ulADG+ZqN/vQ7/AN2m/eoAlddn/wC1UDvtX5aN3zUxPl+9/FUACtv/AL1NRqc7bFpqfN937tAC0Uitvo276ADdt+7Sf980n3Kbu30FDPvfLTWXdIu7+GpP4aaz/N8u2gAVt9D/AMStR92m7tv/AAKgBzfKvzU1n+622h3pm/cvy0ADv93dTZdr7aGf5vlpu3fu3fJuoAEbf/8AZU/+GkT/AGqHf5floAiRP4W+7uqV3+X5vu1EvybabKrSssafd3feoLHM2+mq+1v9qnbfKZVX/gXzfepXTf8A71SBFLE0tnPGdv7xf++a+ddRga1vrmNmb5ZPvV698V/H0fw88NyyKy/bpl+Vd33f9qvD9I1n+3tJttQZtzXC7mqeb7J24eMviHSxb6z7hFX5lrVlTf8ANurOuIt+7bWZ3RM2V91VZU3/AO9V6VKqS/PQalb5nqvPEr/eba3/AKFVrdt+7VW6iWWP5v4aCyjLLJA25atRat5v3m+ah4t0fy1j3tq0XzK3/j1BR0aaz8q7W/8AHqnTVN38VcO97NB97+L7tPi1zb96pK5js3v9/wDF/wCPU37ftb5q5VNb2feamPrPy7tzVBpzHVS6pt+9UEuqfN81cxLrKt/FUD6oqfeb5f71HMa80TpX1H+63/j1QPeMzfK3/j1c8+rfN8rbab/bKovytQRzHWJfttXc1D6vu+7/AA1yqa2vf/0KmtrO/dt/9CqyeY69NU3L96mPqm1dy1ya6oq/ekp39rL/AAtQXzROjTUvm2s3zU9b/a3zf+hVy66p+8+Vv95qG1lYvvN/49UC5jo5dRX+FqqS6t833q5l9U3btrf+PVW+2N/eoM/aHSy6ort96oJdSZm+X5qwVut33qkSWrMJVDVa63L8tNWfZ/ndVOKXdVpdr/eoJ5izE3msv3ttaFrF8vy/xVUgi+ZdtelfCrwR/wAJBqkUk/8Aqo2+7/eqox5jKUuWPMdf8JfA32KNdWvF/esv7tf7tesRRNK3yt/tU2K1js1WFY1VVX+9Q8vzMy/xV0Hi1Jc0uYiZpopNytuq0kCyssi/wr81VXT5dzNUsF19nX5aBA22Wm7djUeazs1M2bm/2aAJVdfvNTXl3t96mMn937tNddvytUgT7d7fN92hl3fKtRLuT7v3aa0rI1ADt7I1P3bl2s3zf7NM835dzULKr/doAft/hoR9q/M1D96Zv3daAJd+77rUb2Rvl3U3f/dpiO391f8AvqoLJfvfNQj7F/h3f7NN3/3aaz7moAkSmO+6l27l+b5adEu/5WagAT5qN/8Ae+7Tlamr/tf/ABVAAny06K6+ztuH3v8AvrbUcTM/3qHf/vr/AGagBksrTtuZvvfNQv8An5qZS/Mi/NQA7fvWl83fTHfbRt2fdagB29lbcKeq/wDoVRP+6b93Tt+5f7tAAzbJl27qlZti/LTUf722mb96/NQBKrMlORtm7bTUfbR93cq/NQBOvz01/k+7TF3L/wDtVLv9KAHL975qJX+Zdv8A3zTU+aT5akf/AGv/ANmgBWbZJ92opX3SMrfxURfP93+9Tnb95833f733qAO/aJrhtyfdWrkSbPvVBArRfxN/wKrKPsWus5AaXZ8rfxU37jfN/wCOtuob+LZ95qci/Kv3aAD7/wB3bQzbPu01W3/3qczb/wCKgA3fN8tG7+9TVX+9Tt+7rUANT7tC0M38X92jzd/3asA3/LuWj79NeXZ8zURXEbxr83zf71ADn+X721aSlZl/ho+/QA1m2/xf99Ub/SqtxKqTbfm/9lqVW8371AErbm+7TN27dualb73y0zds/u0Fjt/y01n/AHfy02Vvl+Wh23dKAHfL/wABoZ9v3aalDLvoAKY/enN/HTWb5aAGv8y/LUTvUrf3qa/+zQAfdb5WprUtNf8A2agAd/m+Wm7qF+X7tG6gA27KGbfTX+b5mpy/eZVoAbs3fdpjrsanf99bqanzSfN/31QA1G3/AHWodt3Shm3/AHf+BVEnyt95tq0FEu5Vpvm7/wCGion+T7tSA523/dpqP/doV/m+ahm/u1QDkpsr76GbZ92mu9AAvz0Myp96mPLtX5qrT7n2x/3vvUASrdSSs3lRq3y/e3VBLLcSqu1vKb/Z+araJ5Xyj7tN2b23NQBBskSRV3bv71T2qXCszLt/4FQj7tzNtqn4j1ZdG0ee6ZvlVfl/3qfxFnyr+1P4guriz1CZpGl8vcq7f4dtVPgzdfbPhjosm7d+5+atL4oaN/wlHh++VfmaSNqwfgpH9g+H9nYu37+HcrL/AHa44y96R61L4Ttvu1BKn+9U7vuX+9UT1ZRmTxVlSvXRypuX/drNurdZfmoNYyMXzd/+dtRSy/3asXEDJ935v4qoS/LQbEbz7Pu1E10rL83zUStVG4loKHSxK3zfLub+Gsi4sPm+X7tXJbrb/FUTXX8K1IGLdRSL92qLyzK3zM1bFw67fmqrLFv+ZqCTNaeb+9upm+T+JqtNFsahkVl+ZflqCiqjSN8rUJEu35t1Tr8lCNVkkaNGjfxVI3lv91pKHfa23/7KmvL/ALtBQ1W2fdpn2jZ/FUu/f0prRbfu7aoBj3TJ8rf+hUb/ADV3U1k3/eanI/lVJIbGX7rVLEu6Pd/F/tUMyuvy05XWgCWKpduz71MiRU+7Uqfd+WgxJ4n2fN/FV6J93/2VU4n3fM1XoF/u0Aaum2+5lY1kXnxw1L4feLPL0642rH96Jvm3VrxS/Z7eWR/uxru+9Xy/4w8QLqmuXNwG3N5n3latKceaRhUlyn6S/C/42WPxNtUjljjg1Dbu2r91q7x3/wC+q+EP2ddSuovs18u5dsnytur7rsrhb+zguF/5aRq1EZe9KJw16cY+9ENzO3zbalRd/wB6ovufdqVGZtu2tjnGbt33fvbqGdkam7lb7tCMz/e+7/DUgO371pr/ADr823/vqj/aX/x6jf8A3v8AvmgB27eq0MnyrTUXd92nO/8AeoAazeau6mrFt+7Q6sv3fu1I77aAGvL/AHal+5USJ8tO31AD1Xcvy1Ft2/dqKWXytrL/AHqekrN96gskT5qNm1floRtn3qev+1QAI+5mWnO+35VoZNi/L96m7/71AEn+9TVT5mZai83YvzURNuXcv3aAH791MZt9P/8AZqqu2yT5aALH31+WmN89CPsX5ai3bm/2agCVfnpr/wCz92h33feodKAHI2xfm+7Tt+6qzuzMqqu5f4qn3bKAHK3zfNT2b+795qi82nb2/hoAfu+Vd1G/+7THbYtPX5vu0ASIqrtp6ptj+aokfZ95alVtlADk/h21Kj/3aiR/9qhJd3+zQA7er/NT3Tf8tMZtlSovyrQB3rKzSfL93+Kp8f7VMR933alRt/3v4a6zkBW2bty07buVWanp81DfJ8q0AM2Lt+Wm/d+anM1P/h+WoAi+/wDNuof5P9n/AGvvUOlDfNtqwBvn+9Tf4P8Aap0tCv8AL/u0AQT/ACLtb+KoLWJYo/4tzf8AAqts29dzVGr7loLJVbZ8q0O1Mdtn3aGbfJ8tAEDKssnzL8v+9UqNtXdTvvf7tN+4tBAO+6jd9aGb+7UTPt+81BY9k/ut96mI/wDeahn3/LQqfeoAlXb82771DNsVV+WmxfKv+9TGff8ALVgPdt3Sol+dqds20M21f4d1QQNZvm+Wot/8VDLsod6Cwd6a7U5W3/8A7VRqzNt20AOdqFol/wBn5abu2rUADv8Awq1CttZcUx23N83/AI7T9/3dtADGlVVZmamwOt1bs21lolRWXb96nNLsjVUoAa/z/wDs1NR91H3V/wB6mMuxloK5hvms7N/D/tUM1DfNu3VEjb91AEsSb6arbKcj74/7tRLFtX5v96gB7N/epjNsodqaz7dudtADV/vVF5vm33zbVXb8tS+bv6VFcJtkg/8AHqAJ3+ZdzfxU6Vtq+Wu35v4qazq0i7W+7UUrbG3NQA1n8iNd/wA3zV5v8ZPF9nawwafPJ5Xy+ey7tu7+7Xpt1dLZW7XEu3ZGu75q+L/2gtbXVPFltfPcNL5lx80C/wAS16ODpxqT94wrVOWPunUeF/EcPiq3vlWFovJZVVf+ei/3qxYk/wCEX8STwt8ttdNuj/uq1eZeEviTfad44lVpLeLTFm8uSBW+6v8ADXufiPS49b03cjLuZd0MleVjqfsK3NH4ZHr4OpzUyRfnXcv3KV321heF9XaVWsbr/j8j+Vl/vVvt+6+9/wABrKMjuIvKqrLB8tXF+b7tSt8+7+9TAwbqL5fl/wDHax7q1rqpbf7zVm3FrQaRkcvLFs/2qzLqL71dRdWu+si6sqk15jnLhNtUZfkrZuLff8rfeqlLb7vvVAzOeWoGfcv+7/DU88W9V3VWdKAB29ai37/lWnu38LVXdvm+WgAdt60PLj7ny1Gzf99Uzzdn3asB7Ns/ioVqiZtn+/Qjb/vfeoJJd277vy0x3b5fmpqPQ7/71AEuzey7ac/+1USy7m+VqGb5vmagCVHpytsqPdu/zupysz/dqiCdWqeJd33aiiTd96rkUVBA6JNn3a0bf/aqrEtE94tvH8rfNUgVvG+s/wBl+G7yRfmbbt+9XzZ4c8P3fivWls7aNmeR9zt/dWvWfHN/ceIFTS7JWllk/wCBV3/wu+GUPg7Tlefa15Iu6Rqr20aFMwlH2kjqvBfh218JaDBGNqxwx/M/92von4W+KIfFHw/0zULdtytujZf7rKzLXzR4v17Zt0233fvF+Zl+61eo/sq38f8AZeueHXbc1vMt3D/D8sn3v/Hlrjwspc0pS+0Z4iPunuX3/mb/AHqFff8AdqNmaKT5aH+Vtu5Wr1DzQdvmpyvt+9US/M3+z/eqV9rN96pAEl2/7tCqqfcWhWVvvUb9vzNQAOm/7rUP8m2hGVvu0M23+81AEW7d8rNUqfJ95qgli3bWSpVl+VVagARt605X/u/dpq7X+7RBEsUfy7tv+9UAOZqFXfR9/wC9Tdy/wtQA53/vU5fk+Zqa7bvmWhH3fd+agsn3+b/u1E7/AN1qFl3fepr/AH6AGq27duqT7tR7933dtOil3q1ADt+1f/ZqrM2+T71Tu+37v/oVQSvv2t/F/vfeqAHO+z71N37G+WiJ1fbupzUAP27Kcrb/AL1NR/l+aj7n3qAHL89N+Z13U77v3WpqS7KAGbdzfLUqPt+Whm2feo3bvu0AO2Uu/wD2qTZu+61H+7QA9HqRW2feqNfm+ZWpytQBLv3/ACmnI+77v8NNV/l+bbuo37OtADmXcq7vl/4FQjbP4qa0v7v5ttOTa3+9QB6Wq7PmWnRfP97/AOKoR/4nahpViZdzfe/8errOQl835flpm75tv8VPVNn3d1Rfd+7/AOhUAO3f99Ubv71NT/aoRN33v/HaAHK+xf8APzU2JNm7d/8AFU5320LQA3+KjbTmZVqNm/hoAd/vfdqJ/k+7Qsu9tq0/ZtagARd6szVEibqczfL8lNiTZu2/NQAI23727bTXl+X5f/Hqczs/y1AjeV+7VaAJd3zfLTHT+7/8VT0T+9UX+033qCxyN/wKjzdn3dtDv/dpu/bQA7czrTd+6hH83/4mmtLt+7VkDnf+7UX+01PZ933aYny/71QANL+8+ZqbK9NdGWT5vm3Ub/vbqCwaX5aIm8qP5vvNUW/bRs3yfN93/eqAH7t9Irf3m+amqnzbv4aarbGoAcrfN/tVBLOzzKsS/Kv3m+7QsSxSMy7maSpV2rH/AHaAIt+9trVO77fvVBF8+6Rvu06WXZtVvvNVgPf5vutUX3pFbd8q05m+b5abuqAIt+1Wp6/Iv3aG2p96okfcrbv4qCidfnXa1Erf3abv2x/xf981B5u7cv8A49uoAdu30StukVUo3b9tDts+797bQBEyNt/u0Txb/vNv20rS/L8zUx33UAOWXdQq7pNxqNVVV2t827+LdU6rsjXc22mBwvxm8ZL4X8JrawMrX2pSeRCv8W2vmzx94VkvdY0Gxi+a5vG8tpf+ea/xV3XjnUZviR8VJ/sFwq2Oi7Vj/i3Nu+9Xk3xk8eX2jeLraSybyrmxj3fd3fNX0WHoypx5Ynnzqc0jnPjN4L0Xwl4ks47X5bmO13TLH/E275d1eifBHxHdap4b+x3/APyzb9y395a8PtfGX/CQXmtX2veZeX10vyzsu1Vrr/C+pala2un3EUn2a2aPzIV27WbbWdanTrUvZy+I3p1JUanNE9i8S6G0Uy31qrfaY/vbfl3VoaJqUet2O5fvfdZf7rVL4U8QR+K9HVm2/bFXbIv+1XPa3ayeF9QXULf/AFEjfvo1/wDQq+TlzUKns5H0tOUasToZbeS3b5vmWmRS1c0vUrfVLNWVlZW+bduqCW1aJmZPmStRDXf+7VWeJW+6tTolP2UFmVLa7/vVmXVhv3ba6GWLd8xqrLFv+9QanI3Fl/drMuLBvm213D2q1n3Vkr/dWsiuY4S6sqzZbXZ/tV3VxYf7NZ8+lr/DtoGcW9r95WqtLE1dVPp21vu1Rew3fdoKOaeLbUX3P96tyXTtrVA9h/eoAyFXfTm/2a0Htd/3aia1+X5qsko0vzO1W0tf7tPa12fd+9QUU0Tf92nLFV5bXevy/wAVSxW+3/epcxJTig3fe+9/DVyKLYq/3qnS321Ps2/xUcwEEUW5v9irL7Yvvfd/76qCW62/d+9VG6vWSPzHZf8AZ2tTMS1cX+zdsb5aw7i4utWuPstku6VvvN/dq3p2h3niOZdu6Cz/AL38Vd7pOh2uiWu2JV3fxN/erOVSMSfiMzwl4It9E/fPtlvG+Zm21c1nxfa295Fp9vIssknys0XzbWo1HVGuLO+jt5Nsse3av95a800bXNN0u31X7R5n2yNm8uL7zM1cnL7SXNIJVOU6/UdOuIrXzmm8+dZty11/we1T/hGfiVpkzMqwXm62m2tt3bvmX/x6vPvDOm6sv2a61G+89ZF3eWy/w10F4kmjW66lBDJPP5m5drbfutRH93Iyl70eU+zZ5d0m5aid121W0TUYde8O6ZqUTf8AHxCrN/s1ZX5vu16/MeYOVt6/L/wKk/i+Wjdt+61Irb1oIDbu+9T1ff8Adpitvpu/b92gCVfnpjNso3+tQSvv6/dagCdEVvm3fL/stTWXZJ8tRWvy/Kv8NWmfeq7vvf71QAK392mK+xflob5F3KtP+583/wBjQAI38NMZP7tH+7TUl/eeW3+9QA5pflpqN5v3f++aWkVdlBZKjf3vvU5m3/e/9CqJn/zuoR/4loIHuzH7tG9Vbdt/8eo3bl+X7v8Au1A6sjfM1BZIy7m4qB/mqfcv3mZvmqO4XevyVAAqbfvU7dvqKJ933qlRNy0ASu3y7ai3bKIm9f4acyfd20APZ9irtX5qiVFb71G5t38NOV/9mgB7Nv205X3bqi3/AHdq7qfv3fdoAcj/AN2hX3/dahW2/wAW3/x7dQz/ADfLtoAcn/Aab95vlo+/92pUXZ96gByVO33dtQb91OR9v3tv/fVADZ132+0feWp4vmVVWovvx/NQvzfdagD1RV31G6L5izbfmX+KpN25v7v+zUrfJ/31XWchAsu7/wCJpy/3mpqoqSMy/wAVO3bKAG7vm3badu3fe+Wjfu603/gVAA7bm/2f9mjdR935vmqJEZ5NzfdoAlX/AGvmprtTnfb95qiZti7qAIki2/fb5t1Ssmz71NRt0fzUM1ABv/io+by/l/8AQqGf5flo3fLQARJ/F8zf7tNfazfLTt21flpqJsXd/DQAxm+X5abv/vU5V3r96mptRf722gB3322rtpu9d3zN81O37F/h3NUG9nVmagsiS32Xksi/3dtWHfa20VAkrJNt2/e/ioVmZvmZdlWQSbmVW3NTfut8tCPs/wB2ms7LJ8u3bUADP8396mK/zbm/ioZ9+3bTZWX5f4/+BUFg7fNR/D8tC7kX5vvNTX+Rfm+ZqgB27+Gmo+6TbTFbdt/u0I+9floAakvzNuof5o6czfwrTUb5dvy1YDWTerRt92mN/Dt/holb/a/75p6su2gA3/e3NTkf5fm/8dprN/dpGbZ8zVACt861Fu2ttWpXf+9/47UDPtk+X71ADpZdi7d25v7tDr+8+XbTVX92u75mqSV9q/71AEe760O+/wCb5aZ99WZmpu/+61BQO/y/NRu/8epjv5UbM+2l837vy0AHlblrnvHniNtB8J3kir/pky/Zrdf9pv4q6NNzfdWvK/iRf2+ueJl0+4uPKs7OFtzbtvzN/wDY11UKcqkvdMqkoxPAVupvD/iCC4imkWC4mVZmVfvfNVHxvodrqk2oXks0bS3X3fNbb/wGuj8b2sOrebpukszzyNuh2/eX/arh/iJ4a1K3vNB0m3Vr6dYVaa73fuo2/ir6unOXNyyPL5eb4RviWDw3ongfTNNupI18m6VrhoGXzZF2t8v/AAL7tYesy+VqFndNbzf2VHGv7hfl+X+GuC8UabeLql5De2s0q2//ADyXd81dHo3xk2+Hbz7ZY+eyqq2/y7VVa4q1GManMdMZS5Tr9L8ZX2m+ONKvtGj83SJo9skX/PP/AHq9+nS38QWKyLtlikX/AL6r58+DOtx63rUtu9mvkSQtNGv3d1afwl+LU0XiTUNJ1GOSCz87bG0n3Y2/u189jKPtuap9o9fC1JR/dnSvPN4F1pbd939nzN+7b+7/ALNd/pt/HdQrtbdu/wBrdT/FHhq38TaTLC6q25flZa8y0TWbrwvqTaXqLMsq/wCrZv8AloteRTqcx7PxRPWGtY5Y9yfeqi1qyycrRpuorOqsrf8Aj1bEUvmr/DXZH3jIw5X2/eqq8u/738VdHLZxyt8q1n3WjK/3flajlL5jDlTd92oHirVfQ5E3Mu6qcumzJ93/AIDWXKa8xm3ESqu1qypbX+9/wGtm6guFb5o221lSyybvmjap5QM+4t/7tZ0tvt+9trRluvlZWXbu/wBmsyW62N8yttqTSJUli2r8y1TeLf8Ad3VoSy79uxW/2qqNL83EbUGhV+z/AN2oGg3/ACr92rzbn+6rU3yJFZdq/eoIKaRb/wC7R5Z/vVeWwm3N/dpqaXI33qBSKbbU+9Qsq1pro3zfNUq2scW3bt/2qBGUrSN0WmfZ9nzO3/AavXV1HAu5tvy1RsrC88QyKqK0UH/PT+9QQUZ7zdJ5MCtK38O2tzSfCjXTLcXv/AY/7tbmk+GbfS/uxq0v96oPEHii30aznkTbK0fyttb7tcsq3N7sQ+H3pFrVNRs/D9j51xJHFEv3fm27qwdRa81u3vNjNbfu90Mm7arVyGt3s3iDyo9UhVYJv9S33tzVJFq99pd5Z2OpXDfYfL2rKq/d/wB6iNMwlUGpeXnh+4W61GaS+tlXy5PLX5lb/wBmqDSbyxvPFlyt5C0DyQq0asu1pK6Fb23lkijDRztJJ+7/ANqqviu3jsvEGh3l7+48xZIJG/u1cZGZ1FhLukgjj+VdvzK3y7ada3H9o6gsLSSRRW7Msi7flZaw7+6m/tiOHRriO88u3Vbhmbd8396rmlvNpdv5c/72VmZpJf8AarmA+lfgzrMOqeEfsdvIsv2GZo9v3dq13CPu+WvCPgFrjWGuS2bqqwXi+ZuX+9Xu7NtkbatevRlzRPOqe7IPufdo3/3qEl+b5aGfeu2tjAN237rUbtsn/stNVNv3qG/2WqSx3m7W+WopZd7U95dvzfLTEf8AvUFj4nVvmp2/Y3y1FE3zfLUr/J8y/LQQO3f3f/QqN6/xLTVbf91vloZ9/wB6oAduodf4maot3+1T4m3LtagAR6N2yms1G7d96gBzPu+7Qzf3aiiba21vu09moLJFbetG6o4pdi/N/wABoWX+GgB0rfL8tRP/AHVanpcfLtbbUTNsk+WgAX52+WpYpdm7av8AwGovN2SLUqNskbdUAO83+FVpyPu+9Ua/L91t1OX5l+agA+61O3/N/FTWfzfvbaHXf8q/xf7VADt33d1CfN/FTWZkVVZqFbZQA5ZfvbqEffIzL92mq2+pflT5WoAci/xVIj/99VHEuz/2Wnbt7UASo6v92nM+9drVGi7PvU5X3/8A7VADk/2qEbdDuVWT5qEi+Vvmptq3ytG3/oVAHqkW5/mbbRu2KzUb/wC7Q3zba6zkHfc+bdTbeXfuZf8A0Khm3fKv/jtCIsS7VoAGX+6zUNKqr81C/PTVf5lVqAHM+/73/fO6jdsof5Pu0bt9AEUq7mXLfNTX+aPa1S/cqJm3fdZf++aABfl3baFf5f8Aaof/AGvuUbd3zUADtsjob91t3U1m2Uzezt83zf3asB+zd97bt/hoba6/K3yrTH703bu/3agAaXYvy03fv3USy74/l/3VpiJ5XytQBKm5/vfdqJ23ybVp7ts2qtRRJsb5qAHO/wA21f8AvqoPN81WX+Ld/D8tSxJuml2t8v8ADUSfKzM23b/s1YD0+RVXdUTvvk2/w0LLv+Zd3/AqIvnZ2qAHMm5agaXfJtWpZW+X5fmqJk2/Mq0ASu2z7u7/AL6qJ/nX5qN/91abv2//AGNAFayWSK4n3t8rfdWrLNtVdv8A49TYvk3N/FR99vlb5qABn3bm+6q1Er7ofMai6bevzUXD/vIo127f4qCyVPnbczLUUX737zfxUb18zbTlbZQAO/8ACKazbKHfb0+7Ubv83yt89QA5HZ/vfxf8BoSJU3NR5u7atCfvflX7v/fNADnl37VSoJXZ2Xa26nb9km1f92o2lVZGVW+ZaAHMn7v5qarbKc7/ADfNUUr7pNq/doAG+dvm/iolfbF8vzNTXb5qc7bfvfxfdqyit4g1uHw14dn1CX5/Jj3f8Cr5J8W+K5NRhvryWaSKVZlkb+HzGb+GvpH4oalbwaLBb3UirB5ytJ833lr5O+NfiOG6klaBo1iVfur8vzV9ZlGH5vePIxlTl900PhHe/wDCUeLvs7bvtM0f7vb8235q6WLWY11S+sUZZ1t7hoN33vu1lfsv6N9j0G51pFWXULqTyIW/2fvVRvPDn/CFteQ3DSWbX0kkiyM3zbm/3q9OUYuvIwj/AAzN8R+MtH0PxhFCbfz7O6WT7Qy/3tvy1meGbLSYvAd5rDwr9humaFbZv7tcFFa3U9xPNPN5sEbN/Du3V1F/4v02X4WwaXbxt58d4sbKv92sK1KUpcxUZGZ4PsLeXXmuGuGgaG38i1WBtvlrXOfYNS0TVG1C5t2bT1utsi7trSN/er1nwvZ2PhLS/tl5DH8sfmSSyfMq1W+I2rWfiHwW11axx+V5yssq/Lt+WuDFYeFOJ2Ua0pSO8+GXxVsde26a8bWzMv7nzW3Vv+PvAcfiOx3J+6uY/mjlX+Gvk2DzLPULX7PdNHcsy+W26vrbwv4o+2WsFrezf6T5arub5fMr4bEUZR/eRPp1U948+8Oa9eaRdNpuor5VzH8qs38Vek6dqPmxrtb/AMeqr438EQ+IbfzIv3F5H92SuH8Pa9daXeNp+oq0Usf/AI9RTqcx2fEetxS71qWVtvzD7q1i2WpLKqturTil81fm+7XQZEm3d/8AFbqgaL7u7b97/vmrKsu1d1N+78tAFSW1VvvKtUZdLj+baq/NWru+981QStt+7QUYF1oas33f/Haz7jQYX/hXbXTSpu/iqnLFvqA5jmZdGX7yrVR9GjX7qr/3zXSyrsas+WX+9UmvMYraWqM21V+7/dqB7WNFXcq/LWhLL/ndVGWXdUFlZoo1+7UTqq/MtOl+6zbqz7q68pdqt83/AKFQA+e4Vfu1lXt793Z8zN/DTpZZL24W3tF82dm2qv3ttdZpfhWPSY1uLry57zb/AMBWolKNP4iJSMPRvBvmstxqP3W+7BuroZZbfTbdpPliiX7v8O2q3iDxHa6XDunk/wB1VrgL3VLzW7jdOvkW23dt3VxS5qxHNymzqPjD7fdfY7Xcqsu7za5PWZY7OxnjZWnlkbdtatNtU+y2/mW8Ks7fKrVxeqazdXWrKsCq3l/ek/hrSnE56lT3TclupNSsbaT7kUfyxqy7ttWvsX2rTW+2N5/zeWvy7flrV8IeHP7SsWhnZd33l3fdqrqnh66tdBW8t5FlaS63LH/eWr5iSja+DbV44v7Ojk+0x/MrMzNR4o0i8vJLa4vLhpZY49zQbfurXUXXiqOzhXZp80GoNDt2qu3dWU2o/bdNvFuI5Ptn2VoPu7ajmkBrxeGbPRNQ+ztMsTXkarGyt/rKytZv2iuFsbPdPK21WX/nmtZWjT33iaPSPt/mN9nk8tWg+9XpN14asdLZdSVY1nZfLm/vNU/CBR8G6lNo3jzSNi/uv7277zf/ALNfWMsqsq4+63zLXxpLatLbq0M228hmae1kX7v+61fVngPVG1vwXpt07fvVXy5NvzfNXdh5fZOLEfzG5uXb8tNRv9pdtDvuX5aan+7XWchI0u6jzd9NR1X7m1qlldVX5dtAETPv3bv4qN/92opZVeP5f/HaakrfKrK1BZP9KnVvl2tUET724anLcRrt3UAEXyN833aerKrbfu0x2V2+VqN/96oAN3zNRv8A9qh3/vU1m2fNtoAduXd96jcrU3bvX+GnbP7u6gBsT7vu1Lu3/wAX/fVRJ2of5qAHSr8vy1G6/MrL8tOaXYvzU7d5tBYNL5sLN/7LTXb5VZdu2mq2yhk+XatAEUUu6T/4qrLP5vzM1Vootq/N/DU7P9xlWoAdFub/AOyp7P8AK38S0xF8plZVo37G+b7v8TUACNu2szfdod5F2su2hotsm5futWfrNveS2/8Aodx5Eq/xUAarPv8AvU1ZVb5V3VFFK21N/wDd+9/ep235ty/eoAez7W+Wp4n+XnbUDp/epyPQBOj/AC/NQrbvut/47USPu+996nxN8zbvu0ASIu5drNTbWJl+826jezdPvU6KVnVlb5f9mgCX5VoRFfYyNQz7vvfepsX7ptrfdoA9WV9u7FN+/wDNRu2x7lX5qYi749zf+hV3HIPSdX+7/D975qdv3fNuqJE8qP5alZ9i/L96oAHemp97mnIzf3vvU3/d/wDiaAHN8i1Erq/3al/3f/iqiZ/4WoAHfb9371NZmdm201E2XG5f7tOZ9se5f4qAInaSWZVX/VLUqr96hm2U2WVYo9zN81WA1320iP5X3VoZt/zU1X/vfNQA52/3f+A1G/8AtUyW4WKRVZvmo+aX5Vb5aAHt/Czf8BqJU3ybmapXXftVmXb/AN9Uzf8ANtX7v92oAFbdJ8tG7ylZv++aar7pG/2aGbcvzfdoAi37Y/8AeoT5vu7aJV3KvzfLQnzfMv8A31QA133VFE/lL8tPZt25lb7tCr/d+7QAx3/vUO2/7tDf6z+Gmu/96gBssuz5Vpm7e3y/epqpuZm/vUKm6TarUASqu1vm/wDHqZFLuZm/h/hqO6XzV8tW+VvvUWcXlRqq/Mqr/eoAc77m+WovufNt+dfu1Km1Y2bd/wCPVAsrLDub7275aCx0Xzzbt1PZt/3aZs2L9771PRVX5magBzS/LUSP/epqPub5vu/71C/P91fvf7VADvN2x/L96iBv3f3vm/3qayr5e7/a+WotjRQ7V+81QA/dv+7USxL5nmNtZttO+zsv32prM3mbV/hoAdu30P8AKvytT7qLyo1X+Jvmb+KsPWfFFj4atWuNUuo7aJf4W+83/AasDXllhtY5bi8kWCCNfmZm27a8y1n462LapBp+k6fJfTtIsayM21Wrz74h/FKbxpN5NmzQaZG3yxbtvmf7TVT+DK27+Oori827beNpFX+Fdv8AFWMantKkYxOj2fs480jof2m9cWw8Dqssn+mXVx5S+X8u3b96vkS6+0XjMsszNEy7d0jbq9s/aR8ef2jp/hr93+4vrea7jlb5vvNt/wDZa8P1G/jTR2s3XdPcfNGyt92v0/C8tChE+Xqc1WpI9D8DfFy88DaXY2MMatZwyeY21fmapf2hPih/wnmi6DJZW8kDMzfKzbm+avPtjPDFv/dKy7V2r92rnii6t1uNMWykadYYVXcy7dtVy0qn74XvRlyk2g2Uy6b9nSFrm5aPdt/i+796jwNYKmpXjXkKxeWy/LIu7d/tba9S+COh/avtmsMzS/ufs0cbLu27qp/F/Q7fw/cWOoQRtBLdblaWNdy1lTqRlMqUZRKPiOW31vRW01d2642qu35dtc54o0RtE8KxWdvI32OZVjbc27a1aPgrTtQ1TXlZ9v2ZY9yt/ervNU8Lx6zpN9Y3l5HbL5e5fmXcv+1Rio0+X3h0ebm908B8FalH4V1a8k1OxXVb5f8Aj3lZtyx/7W2ujvfiveLtZY41b+H+H5qfr3g21s9P+2QXC7o/lVfM+aRa4DWbVUjWZY23Rt/d3V8FiJU+blifWYeMvZ80j7E+H3jdvFGl20OoKsGp+Xub+Hd/laPHXghdbtftEHy3kfzKy14Ve3uraDqGkXEEkkC/2fCyqzbf4f7te+fD7x5D4y01d37q8X5ZF/vV8tW/c1PdPZp05So+0OJ8M+I5rOb7De/upY/lZW/iruIL/ft2/d/3t1ZHxD8FtdR/2lYLtuY/m2r8u6uZ8KeMPNVoZ9yyRttZWrvp1PaRD4onptrLubazfLVqW4WLcq//ALVYtrfq8e5WqVrpZf8A2WujmMC87723fxUb9vWs7zf4mb/gNP8AN3r8zf8Aj1SBbuNr/d+7trKlfY3LVPLdeV91qz7q63NzVSKIpZd7fNWVeS7anup1Vfmasq4vFqTYgaX725lqpLLsb5W+Wmzz/wB1qzp7rZ8q/NWRQ66uv87qNO0O68QXCx2+7/po23/V1e8OeF7jXrjzGXbbRt80v96u9ur210Sz8tGVYo1+993dWVSpGmRzGVp2g2fhy3ZlVXn/AIp2rD1nxRGlx9nik82f/Zbdtqj4h8R3WqRstqzLBt+9/erl9EeGKS+jdW82Rfvbq4Y/vfekZc3KUdRtZNR1LzrrdL83y/3VqDUm82FtkjL5a/8AfVaOqTx2sa2vnMzL8zVR026jZp4bj/j8k+6u37y1v9kx5jOuJ7iK8W1ihXyI4/Mkap7rRLOXSVayk23MjbmX721anZ5rXXFjb/VXVuysv93/AGqjisLfwrdbXkaWLUPljl3bttMkzvCuvatZSX0bsqwKyrG277y1v/2pJLqFszbl0pW2yS7vutWPqWmte262LbYJY23LP95Warml6zHFZz6be6a0V5GytN+8+Vl/2Vq/iJOv1HUrO/vLOzTy5ZVjZlkVlaoNLgt5dYiV1ZZdu5t3zVTtdOtZ7r7Rpu1WjXdt21Z0vw+161zdXF95TfdjXdtrIDNfxDD4c1C+WKNpWWRmhWP5t1aF/wCI4fGVnpjOs1nbTSL5jf7VYrWUNhqFnNBtnby5Fm/i21ai1exbR2jgaNWjjZfL3feoKLPiiVdLuLOGz3LFJMsbL/7NXuXwH8Qbv7Q8PtIrNb7ZF3fxV8oad438/wAUNZ6ky+VGvyt97dXp/wAKvF/9jeMNP1Cfy4lurj7JIyt/D/C1dFOMqcjnqcson1pK+1vmpu7e33qknRf4W/4FUGzb/wDZV6R54/ZQ38O5aFljRvl+9/vUx3X+9QA+VF3fJ92mbqjll+X5adv+X5aksdFFt/iqWX5/vfeqJH+Whm2R7loAesu75W/4DTt2z71RK2/71Pf5aAGO237rVKj/AO9UTJuam+bsbbUATp86/eod2qLzf7tPWXd/F/3zQA5W3rQj/wALfe/3qEfdQzbtv/s1ADN+/wC9/DT1b/aqJm/u0K+9f92gARfK+X+Gpd+5V2sv+1USyssjbvmprfPH8rMtQWTo/wDu1EtwrSbVprI0X3fmo3bVdlX/ANloAvbtqtt/9CqKJvNk/wBmmxN/FTom3VYAn3mWhU3rt+61NddnzNUUUvzNUASyq235vu0RPu27alZvlVW+7USfum/9BoAcrbZNpp/ypIyq21qY6bW3U/fHL937y0ATyr/o+5WpiP8Awr96o929V/zup0Uu9trfL/47uoAlZP3istSKu9vMb7zUM3m/d/4D81NVvl+ZaAHSp8qN/wCPVK7/AN6m2su6Fo2/h/4FTlbev96gD1L7nX/0KhU3N8tOSXf977tG6u45A2/eqL77NtZqlV9u7FRMmxV+b5v96gB7uu35qYr72/8Aiaar/Ntajd/C33agCXf8tM27V+9UDXGyT5tvzVLEuxfl+arAGf7u6mq27d8y/wCzUjbnqX7Lsj8x/lX7zMzbVWgCnsaVt38K0NE0twqlfl+9XkXxD/aT0vwrqTaboln/AG5fL95lb91XGJ+2Bqi2rQz6Pb215J8scu7d5dLlkaRpyl7x9IOu+NmVWp6W7J/wKvmDw9+0d4it76X7bqVrLB97bLHuX/dqO8/as8TS3U/lQ2MUUa/Ntj+7V+zkP2cj6QurdpbhWVd1XrezkVV+Vmr5Jb9qLxc0f7q4hgiZv9b5arWDq/7VXiaLUP7PbUrqedvmjW2jVd3/AAKl7OUQ9nI+2WtW/u/8Cqqtmy3EsjV8geFfi5421bXv9N8QNpUDSeXtubjdUHij9pPxNpHxAj0nQ7yTU7Zflml+8qtR7OUY8xEY8x9jOjKu7b8tRt95V/vV84z/ALVWqeHPszatb299Z7tsyxfu5Y/9qvUfDn7RngHxLbrcNqn9n7V3SNcr8q/8CWsYy5h8sjupfnkVV/8AQaJYmXbH/Cv+zXg3xY/a+0Hw/H9j8ENH4h1WT/lvt/dR1h/Bv9pbWtZ1j+x/GE1v/pXywzxLt8tmb5VqpS5So05SPoyV1dvLjqV22x7VbdU/9ltaxqyyebuX71RNZSPt2/3ttBkVnf5Vpm7c3y1efS5rdvm8v/vqoPsDbfvL/wB9UB75W3f7VN3f3aneCoHiZPvf8BoAFWnb9rVAibY/vfNR9/5lagARtzeWtE/7rarfMq06yVnWVlpsr7ZNrN8392gBsr+b8qbqdKvlfLuoiRvJbau1qJYpEt/m27moLGxLvj3U7f8Axbvlo2bLVdv/AAKqerajb6JpMt9eSbIl+7/tN/doAra34m0/w/Z/bNUuFgto/ur95m/4DXj+s/tN2/2xl0uxaCL+GS5X71c1458YNr19LNP/AKr/AJZxN821a8u1mWG83L8qVx1Knve6ddOMY/EezWf7Td0s3+kWtvdxf3lXa1dbF+034dfT2mTS76fUP+eCsqr/AN9V8fyytZ3DQu33m+Vt1b+hy+RJ8y1n7SUTp9nTPSvHX7THj7xDefYfD+k6focUny+f5jSMq/3tzVxl1/aF1++1bVJNTumbdJPI25WrXa6tWt9yQ7pf9pttZTtJLJ86qq/xfxVEq0iY04xG288kscqpu2/981i+H73Urzx9La295JBAtnIsjR/N96trVLz7BYtt27m/hWj4VW9rZ69/bF63kW22Rm/76r2copxqV+Y48dLlpnpvx1+FVnrPwP09rdfIudFsVkhbb935fu18V+Cmk1zxNBC7Sbt37xv7u1Wb/wBlr6x/al+Mlrf+F9K0vQ9Sjls5F3XSwN95dq7Vr5u8NRR2+oSyW8fzTKzLX2vLKSPB5oxPQr34batqnh1r6y2/LG0ixbv4ax9R8IXWm+GbbUL9lgluF/dr/F/vV634h8VtoPwltrdYV+3XEKwR7f4flrwiyutS8R+IIrWeaa5it/lVd27bXox92PKcnxe8eqfCrxza6My6a7MvmbY/l+bdXrvxIvNJ0HRba3uLX7c1xGzW7Mu5VbbXmdl8L18KrpXiJf8AljcK11FP83y7a5fXPH83irxBeL/aXmrDJ+5i+6qrXl1sRD6xGjE2p06nL7Qb4X8V2+m3E958sEsn+sj3fLWV4o1n/hKNSa6imaJY18v5Wq94VtdJ1H4iaVY3iq1s0i/7O6sf4v6DH8OfiJLZ2V1Hc2d1+8WCP70a1lnEpezjynfl/LKp7xlWUralbywz7v8AR22r827dXUaMug6zNFY28c1tfW+1ppW+61cddT/YP9Kt23RN95a9B8JalZ6dYwSPbxvPIvzN/FX55WrRpx5j7KnRlU92J0fxXi0/VLHTNUsrdpWt18iTb8zRr/u/8BrkdL8QzaHcRXFlcMskbbtq/wAVerWsujweAdTuLiSO2lulZV3N96vnrQ7WS3vrlXuPtMW792396uWpGNWPNI6MJVqUeaj9k+tvBvjK38b6Osy/LLGu2SP+61cF8RvBbabdf2tp0bbl/wBYq/Lurznwr4lvPDWtRXFrHI0St+8XdtVlr6Ttbq18UaSs0TLLFMvy1w05SoyKrU/Zy908n8OeJluo13SNurrrW9WVV2/+hV554o0Sbwh4gbYv+jTNu/3WroNGvGdVr3Kco1I+6c0jqt2/7tRs7I3zNUVv5j/M1OZN3391aGXMRy3G/wD/AGqzp7jf/sVPdRb/AJk+7VGeLa25mb/dqDUo3V1vb5mrNupVb5Vbc3/fNW5bfzWbarbd1UWtdm7atMszb262bmX5m/3q2fCXhW48R3HnTq1tp6/el3f6ytHwr4N/t6486dWis4/vN/erqvEOuQ6Np7QwKsUEa7VVflrhxFb2fuxIlIg17xBZ+HrHyYNsUEa7VVfvNXAXUtxrf7643Kv8Mf3qEdtbuGurxWb/AJ5r/dq8vy/d+WvJlU5gKN1br9nbb8q/w1yESta6heTS7vK2r8qrXWalLvby42rNuntbO3lmmb7tbUZcplI5y1a3/tJmbzP3nzMzU6/0ltRmgvNOm3T2snmKrL96tDTZY9U0/UPtEPkRbd1vL/FurT8K3txa2cVxexx7Y4/l2rt3V1mJy8t7dT6lZ6oscbfLtZW+9/u1c8UeH5Nct7aS3kVVZvljVvu1R8Fz3V/4i1Pz7dpYFjZoYpV210um6jujgVV2sv3l/u1cvdJDSbXT18LrHeyM15Ztumb7u7/gNcB40028vZINeeT7NFGyxyKrbflrtPFdrDa6p8nzLNH+82t95qdfeCLzxVorabcXCwR+XuVVb5mojLlkBy6apJpH+laa3mrIvzfN8rVc0bxRcRRreSMsq3H8P3vLptrpfkaP/ZrN80LbWX/arO0i3tYo9QjWT/Us26Bv93+Gr92QGfa6lqGieMrO6uJt2mXkm3bu+Vt1Yd1Zzad4o1e386RLaGPzI9vzfeb/AOyrTurWTxHotnsZopYZPmZv4a3r3w8viNU3bln8lY5J4vl3VrGpGJRw8uiaXrPlXS6hHBOy/MsrbW/76rc8OXX23UFuIL5vKsVVVi3blZv71aeneDdLtW8uW3WVmX+Jt1Vm8L/2dqEdxpEarB924gZvlZar20fhMeU+5Ph9rbeKvAekal+7aWS3VZNrbvmX5a2m3PXxH/wtrXPhtJY3GkyTQW0f7uSDduiZf4dy17L4V/a50vUbdV1zTZIJ/wCKe2b5a66fNUjzHJKn7x7k6fNu/ipiyssa71Xc392sjwv4+8O+PIW/sjUo5Z1+9A3yy1qyuqfdZqowDzdnWpYpdytUDSr/AA/w/M1SI+1aksnV/l+9/wB80M23733ag2bun3aerbP/ANqgCTdtb5qN29qjV/71O3bvloAEl2LuWomlVvm/iqPft3KtCL81QA5W/vVKzbV+X71MT51+Vl3f3aev3drfK1AEjbWj+VmpUbetRK38NOVdm5moAd5qvJ5bfK1N2bfu01vnk3VOy7NrUARKrK3zNQz/ALtlbatSo29aiT5tysvy0Fjvmdl2t/wKo23RM235lpyxbfu/dod/u7m+9QA1V2bd26rKJ/EtVnbzflVvmWpEl8rb/wDtUAS798e1qavzx06X7qsq/wANRI237tQBPE25drN81NdN+3dt3K3+7Q77pNy0StujXb97dQBOjLKzbqPlf7tRK3lL8zUMqoq7PvbvvUAPdNtEtussO5W+Zfu1Izq/3dv3f4abvXd81ADopdvzL/3zUu9v4tu5vm27qjVP4k/hpyN93a38VAFmJ9u7bt+ZaIl2RszU1X3fMu2nJ935asD1J22/+zfLTvvfdb5qa77fu7aYj+avy/errOQeyt/DtqJpds235adv2r81Vntf9I3N8zL/ABbqAJdm/wC792opX+Vdv3t1Esu+PajL/wB9VWutStdGtftl/cR21nH8zSyttpcvMBoQRea23+Jf9moNc17S/C9n9o1K+htl/us3zN/wGvn3x5+1VJFqlza+Go4YoF/d/aZV3SyN/s/3a8T8QeKLjxLrH2y/uri5uW+ZZWZm+aj3ublKjHmPoXxz+1jpejTSWOiWPny/e8+dvlX/AIDXk/ir4ya140XdeaxIsG1tsEDeWv8A47Xk2pWvmyN5u7z2b733dtZUTbPPhaRl8v7rK1dNOMoyO6nTp8vMdjdRfZbGK8e6j82ZtzbW3N/u1n3vl38kG2TzdrL/ALO2sfSNLutbt5ZFkWKJfutK1QNcSWd5LZ2cNxrmofKsMUEPyq3+01aylzByxiWJbXUtUup/7OsZJLa1/wBZds21d3+zVeK/jb5bzzon+78se7dVzXNBktfsmk6vdSf6HH+8toG2/vm+b5q56/vNQsJIl0m1hnWNtyxTtUExOov4rqyjtlsND1DUPM+7+72rUX9mzRaxBqHiG6js/L+ZbKNdzKv92pZfFXxA8R6XbWtxrEOi2f3Wgsl8vbRFp2j+FLdbh7ptc1Cb/WSyybttZykVGMjQ8S+KNQ8at9j0vRbHRdM/iuVXdPN/vNW/4I8IW+neVb3E0cEv8TSfKzVwl14wulVttvHAu75W/u1BpGpX2t6t/aF1NJOsfyxszbt1TLmj70jWNH3Tc+JaW+mzX32ebz4l+X7v8VeYWbLeR+SkjQKy/vF/vVveKNZt5dUgtVkZrZZP3zK25mqo66L/AGptTzJYF+7ubburm5uUmNP3hmnSw6XJ5cEfnyfdXau6uj1HRpIrGKSW6kj1GT5vIjX/AFf/AAKrUGpaXon76wjXdIv+q+9trB1vxGt1cMytJ/sqvzVh70jeMSSy+PXjrw5cLaz+JtU8q3+WNftDbdtat/8AtN+Jr/5bjxdqm3/nlu2/+g153LfxtcN9ojZtrfe27mrRt/7PutzNbruX/notb83KZezJL34g69q115w1DUp4m/6bSfeq9onxV8WaJJ8s2peQv3W86RdtT6Xqmy38m3aSJV+9tbbU8t7/AKGu1pt0jNuVW3VEqxXszuPDn7U/ii12xrrVx5X925XzP/Qq9U0b9sW6g8pdc0eG+g2/Nd2jf+y18y3Vra3kcUbx7vl27pF2tTdLX7HI0cDbol+8sjVn7QJU4yPufRv2jPBes28UiyXETN/D5e6qviX9pTwfolvut4b7U7xvuxxw7V/76avilnkS6VrVmtpV+bdE3y1q2XiqbzPs94q7v7275WqJVJGXsYn0Va/tgNZ3S/2v4Vks9PZv9bbXG5lX/arp5f2sfANvZtdQNcXM+3csTKtfNlxL9s0/y1ZWik/h+9urhdX8AW8rM1vM0E/8Ks3y0U63ve8HsYnuXjf9uPUFuv8AiQ6fb2cEbfK07eYzU3Q/267pbdV1fQYb5m/5aRM0deDaN8JftV0raldebF/Esfzbq9n0jwboqWcUK2sflKv3WWuipiKcfhM40f5j1Pwv+1fY+L/3dvYrbTr/AMsvmZq5zxl4y1jxhqTfaJFWOP8A1MCttVf9qqlhpem6DCzW9rHEzf3V21z2qalJdTSrB/E3zNXHKtKRrGMStqlluVmlulaX+6rfdrgr+WayvGjZf3X8NbmswSLGzLM25f8AarnIrxrqZre8+9/yzb+7UcxQ26tV1mNo3+9/C392pNNfUtL/AHNxatOq/dlj/u1WiuJNNvGWX+9XX6TrMcsfzf8AoVEiyCy1Sa4uFjW3m2/3mWtnytq+Y7VLFqlqny7f4fvfdrF1zV42jaNGb/ab+7U8ouYw/Eetslw21d0v3Y127qb4Sv766vpdNn/48/ma4Zv4VasxbiO8ut235lb93ubb81QX+rx6XfSwpdeRBebVmbd/DXtZXU9jXicOMp+0olH43eHLPwvqmg2+ltJPp9xbtdzN/wA9G3Ve+GNkuo3l5sjXzVs2WP8Ai27v4ql8eeNbXxrfMsUMa2dvCsFuq/8ALFVqX4AX8kWqahHP97zI1Xc33l+avvqj5Zc0T5rm93lO18JW7S2Ny2tyN5VuvlwtJ/DXP/D61h0PxxqdxcMrLt/i/haul8f3u26gsbWaPbJuby/9quJ8QapbreWcjeZF+5WO48r5fm/vVOFlUlKpKsTKPux5T034l6zceI/AOq3Gms21WWP723/gVfPXhTTmurizjiaSC5kb7zfNur2D4jeMrHwh8MbXTdO/0me+ZdzfxKtcBoNnJZW8Fwyr58jK33vurXzmYYyjQqc8T3sBg6mJjym5o1hJa+Km/eRxz2qsyszVh6Xat4j1q51i/aSSWaZtvzfKq7v4a1dZ0aPV5NzTSRTt/wAtIm+arlhp0Ol28VnB5m2NdvzNur5zMc9+uUYxj8R9VlvD0sJX5q3vRMfWdL/cy+QqqjfeVql8L3v2q3+zvGyyxt/31W9cWUjxtuhaVf4q6PwL4Q/tmOeRv3DL935a+TqYr3OU+iqRo4aXteY4fxLFJa6pFDeTSTxeWrR/N+6VafFt27otu3+FV+WvRvEPgNZ7NYbjbLLGreXL935a80TS7jQ777G37+Ld/E21lrWniI1I8pwYepGcpEqSrKzKrLuX+H71d18I/F8nhe6/s29mkazuJNq7v+WbVh6d4V02w0WW4Vla5mk3eY33qra9PJqVrFJBaxxTr8vmRtt3VNSpGXuxOn+JH3j6E8W+HrfxDpLblVm27o2+9Xl2jS/Y5mt5/lljaux+FXiWTW9DitbyTdeW67W+b5mrI+ImltpepRagi/upG2yfLtrrwdbllynhyjyy5ToNLbdGu6tFoFl/hWuV0HVN0a/Nu/4FXTxXCv8Adb+Gvc5uYw5SCWw3fK33aoy6X92txZV3fN92qN5L/d/4DVEGHdWW2P5abpfh7+1Lrarfuv8Alp/s1Zlbzdsafekb5VrpUij0PS1hT/WN95q5sRU9nE1M3WdSj0nT1t7dliijWvNLq6k1m4+bd9mVv++q0/EOpNql81ujful+833fmqK3t9ka185UkWLFFsXatV522VeZdi/LVSV/mrMDmdbv/sDK3zMzfw/3a5/UXbWVdrj9xZx/N/u1uazpbLqi3CyNLE3y+V96srxW0lnHKq27XPnLtVV/vV6GH5TCoGh+K9F2rGk0krMvy7lqzZRXUTT2sEi+Ru3R/NWUmh2ctnBtsfs14q7WaJdu2r1hoKyt/ot432lW2/M235a7pcpzFyDUpNL8QWN09vu8uNo5mX5VZWroP+JfZSfbt0cvmfdgX+9XGapLrWjST6fPCt5Iy7o2WTbuWp28QWtr4dtWW1ka8jmXzGb+GsSxuraXqjXS60qq8ELfNA392uj/AOEjt7+O2uoJl+Zfm+asrVPGWm6pa3MNrdR+a0bNtb5dtc94V/4ltjYtP9nWL/e+9WnLzRA0NDS8urzWmnt1by5v3bVUnWzvfECr5flah5LfMvzLUUXij+y9e1qP7VH9mmVWVv8AaWqPg3Vv+Ej8UXl15e2JY1jVtu3dS5ftAdVYaM1hYySS7dv8K7fvNR4a8K3Gox3OpW8zbV+Xd/D/ALtWdU1FVt28/wDcLC33m/irNsPiDDYWM9npzebAzbpNv96p96RRpWtrCk0sjSbpY12ruX5alSwhi0/7Qkip823yqp2viiz1LT1jnVVlVtysq7quaXqVjLdJGzKyq25VZqmXMSZXiDQ1v9L2pt8+RW+WvOYtDvpd3lSR7v8Annu27q9+8QppNqttNbqq7lbcq/7tePxIrbpPOji3N8v8Veng5S5R8pW8K+MLzw/rkSxTSQXMbLu+bbtr6h8EftBafrM0Wk65H5F55ass6/davlnxVpv2qx+3RSL/AGhZsv3fl8xatJLJe3C6hYsu7yVjkiZtrLXf8XxHNKnzH3Wrxzqs1vNHPFIvyyxtuqdn2RszV8heDfihq3heTatxNtZv9Q33dteraJ+0Zb3jfZ72zkVv4mjrOUZHP7OR7PFcbvu7aN2771c1p3xG8L3SxM19HZs3/Pf5a6OK6s7+Nms7yGdf4fKbdUyFyyHff+Zaa1x5X3vu1ItrI0fy/wDxVHlfK6t/D/DUEke5Z1+98v8AC1MaXypNrU3eqr83/AabKi3H3m2t/eoAsq6sq7W+b+Gnuu1trfxVVg2/LtZmqe/i+1W/lozRSr91laoAl2q7bl3U5vmVvmqC1aZI9rsrMv8AdqV/u80AESb1ZttSvLv21FE/y7Vp3m7floAEZkb5f4qlV/4qidtjL/tU5vk/u1BY1Pl+63y0Ouz7tOV9v3qgeXa25vu1YD4oFXcyr96nJt2/M1ET/u/vU13Vflb+L+7QQTu/91qRW3x/w1HE3y/7tSoq+XuoLBH3Kv8Aeo37ZFZqZu3/AHflp6Nu60EEm7zV3L81EUu9W3U2JF2/K27/AIFR5W3+7/31QWTo21fl/ioVm/u1Ar7fvN92p4n2K25tyt91qgCV32yfLQ6LLJuVv96mQI0sbbWVtvzKu6nxNu+8u1qAHIu9mVf4qlV9iqrNuZV/3qg3b1+Xd8rULKqyfNVget7tn8LUxG3L92nr8/8Adpjt8rbf4q6zkFbd5bbaZbxebcfN93+L/aqW1ikddvzbq8Y+NP7QVj8PoZdJ0iT7drUny7om+WNqqMeYIxlKXunR/Fz4q6T8NLNlnaO51OT/AI97RW+bd/tV8q/Eb4ta143mgjnmX5fuwL8qrXNeIdR1CVm1TWfMn1O6+Zllbc0a0WHhdpWi1KeaOKBl3Nu+9XTU5acTXlLMVlHew/anj+bbtjiX+Jq5yXxC0WsbXZfKX+7Wj4m1vzVaOybyIoY9q/Nt3Vy9q66ittDtWJv7zLurmpxlKXtJHZRjGMTSutUm1S+ZUWSdpPu7V3bqypbqO1VluJFg+b5mZt1bkvhySzt2mVpF/d/M33flrmJfh9qV/Z/2k9xHYxRt+581d27/AGq6eb+Uo9B03VNPs/DLX22O20q3Xb/pM21pG/2f71Yfg/x94k3Xk3hTR1g875W1m7X5VX/Z/hrKs9GsfLiuNbvpNVljXbHErbVX/gNOvdbmuo5Y0maCzVv3ar8u2pjzfZKlT5i9K7Wt55NxM19fSNuuJ927zJKzdZikX767F+6rfdq94fl+xxrdK23y/u7vmZv9qpNWv7f7HOzRt/rPlbdupk8sYmRp1hNP+5a8WJW/56tV6ysIbW82s0dysfzbl+7urnl1mNf7rKzVLa3811cLa2/zbm/hrI3jGUjQ1HS7rxHebovlto2/vbaj1zxDDo2ktZ2atFO3yqzfw0zx/wCL/wDhFdPg0uyZftnl7pGVt1eLReIbhrhpGmkZmb5ll+ao5ZSIqVPe5YnbS+XaxxSLdK0u7c3zVLYXG75t0ctbPg3wpJ4j02K4aNZ1b73+zXRxfCpfM+SFolb/AGq45VIxlymsYyOTur3bHtT91/e+bczVLYaXfalt8iHyFZfmZvmbdXpWg/CqFpF+1XEcEW35vm3NXV2vh7TdGj8u38uVd27d96s/bR+yHwnz5f6beeHrhZJ4d0Tfe3fNVnRktbzUF8+4ZYJPmaXb8q/8Br2vxLpen6lp8kMsa7/4W214D5EdveXNnceZBtb7yrRGpzDOqbS7O1kZkuvtMUjfKy/LU6/Z2klWD7235m3fKtc1a/YVby3muJVatOWXyrj/AEeH91/vfepSAsxapC1r5bN5ssbfeWmqsd+qssixNu/3aZ5vmxtt8mBo/wCFm+9QzzMq7od/91lWkBKyTLJ+6mj/ALu3726pYna6k8u48tWVa17Xwv5tvFNLug/i27ttO/4ReS6m8xd0ES/7O7dUc0STNsry6064WPa08G7+H+Guu8q11KNWbasv96qK6X5Uflovzf3qz/NuLC4aOVWRf4WqJSjIg6jTdL8qRmFx8tdPZ2qqq7bha4Oy1Jk2/Nurci1Rlj/vfN/e+7WQHQazqUNrb7VkaWWsiJvKs9zfeZvvVmTyteyL97arVLdavDZW6LO3/AachcvKUdWvN0bKv3q4y6l33iM33l/2q0NZ8RxtIzJXNLq63V18u1WqoxkX7OR10VvHq1v5c/3lX71VEgvNEk5Vp4P/AEGnaM7bt22uqTXI7WNd6qzUDMO11KGVlZ22/wB7+GsjW9bV/lt2+X+Jv71aHijxRbvbsqQxq38LLUHwq8JN431b7ZPG0WkWrbppG+7Jt/hWq5o0o80iYl74ffC+88TeVdXvmQaezbt33Wk/3a7jxb8FNH1Gz8lI2tp/+WM+7dtb/ar0vRolVdyxrFBGu2OLb91ak1JvN+Vv4q8OWOqe05olypxl7p8d6p4cvvCWsS6fqULQNIzeXLt/dSf7StWXo0V49vPcW9w1rP53kKsX8VfV3jDwRp/jrR2sdRjXcvzW9z/FG1fMPirwrqngPxNp+l6krf2e1x5i3f8AC1fbZfnXtqPs6nxHh1sHyy5olO81y8stUiV7rzZbf5d27dure8OaNJ438Rf2e7SRW0cbXNxc/wAKrXJrFG3ijU5H/wBVDMzLu/hr0/wzb6lb+B9QXSbVZ7nVpPmkX+GOvQxGOlQw3NzfEYex5p+6cP461mFF+ywRt9mjkVYWb5q6O31a3lt4tk3y7fm/2a4fxlZaloe2O/tZIm3bVZvutUdvr00Wkt+7VlZdu6vMxEadeMZRke3l9aVA9bivLWK3W4lkXyFXduX5qk0uKHVrqC48yTyG+Zf4d1eEXms3jWrQrM3kSfwq1d7pOuag+hxW9nayTtHb7mkiXcsa18/Uy+UY+6fW083jL+J7p7811p+nWsUjSRyysvyxbt3mNXP+AfiBdXXiKezuLNlVpG/eKu1VWvMvhFFrHiPxQtwq3H2NY2XzNreVXvt/4N8rTYvsbeRcxr97+9Xg4qjHCy9nI8SpiI1ZEHj/AMUWOjaOtxcTLEzSbVXdtrymXXP7Z1T7UzL5X3VbbXeweBpPiHC0erwtFZwyfe/i+Wsrx94DtfCmn21xp0kjReYqssi/druo4WMaHtjTC1o06nsyrpMUN7qEVq8nyqu5V/vV19x4IjuF+RvK+X5lX5a4KyiW4jW4t1b7Srbt277tek6X4hZdLWS4/wBaq/NXHUpylH3TuxdScfhMDTpW8JeLLFo/+Wn+u+bbuXcv/wAVXrviPTo/EHhedV+Zmj3RtXhfiq4/tlftkEzLKv8Aq9texfCPXF1zwvEsrMzwr5bVrS5o+8clbm5YykeV6DqLWszQyt80bbW/hrv9NvN8atXC+NbL+wfGVyq/6qZty/w1uaNeL5O1/ut/tV9LTlze8ZS96PMdY0u5fmb/ANlqndXqr96jzVaP5fu/3qosv2q6it0XdLI22t+YyNzwvZeb5mpSr/1z3Vh+OfEH2eP7OjM1zN8q/N91a6/VJ49EsIodyrFCv3q8pWVtX1Se+lZWVW2x/wCzXz+Irc0io+8Fra/Z4VVf+Bf7VW7WJWbmqzy+bN8taES7V+WvOLI7p1X7tZ0rK27bVq6l2fdqin72iIFXUbffa7v41rnF/cW8s0sjSMzfLHt3V18q/u6wbW1ktdYZlaPa33Vb+9XZRlykSDS9X2zNbrb7mkj+bd/DWVf3VxZSM1vD+/3bo9q7tzU6WVtI1hrif5mZvvL825a3rNl1K8iupdqxf8s49u2u85TK/sPVLpotQuJll1Bl+WLb8qr/AHa5fV9U8+OXS4rWT7Y0m2Zdv3a9E1m9XRv9KlbbbKu7733v9ms1WtYoYNSljVZ7xtzU+YDHfwbp8u2N7VllVdzfN96uI8VaIsXirT4bNriexhjWSSKP5lj/ANmuu8c3moXkkX9mzMlz/Ey/NtWr1roMekRruk89ZF8yaf8AiZquMuX3gOT8R6Nps+mstuqtcybfLVm2srVBp2rR+HLi2jbT5FaRfLba235qlaz+y+JP+Eg8uRYt37ld3yt/tVoMkepbriZfN/5afNVc3ukEHiiJtS0+dbi68hVX5lX5q5nwHozXsjW9pNtZmbzNy7vl/vVuWv2jXLprj7O0umQttk+b71biWv2XUJ5LCGT5dq+aq/eWqjLljylmVb6DJa6xBDFcR3MG1t3lLtbdV6LTYWmuYdzRSq2771XryzbTWimRZPNVvmVl2tWH4g8R/ZftLMvlz/3v4ttZR5qkgINZ1aR9Q/s9JvPRY90nzbdtUrVt8LKn+8rf3dtZOjair2t9cPt3SN8rf3lp8t15TRRs3lNIu5W/2a9qnT5fdiZ83MaGm3Wy4ljl/wBVJ8rf7VEssfh/VFaCbd5i/Mv8LLUX2dXtWkSRfNX+H+9VHxHE1/pcV0jN59v8rLW8gjL7J21/ax38dtIkm1ZF3Kyr8tZ8unXETNtul3L/ALP3v+BVj6NrkN7ocUKySLcxtt+9U914hZGgaSORl3bdy0R5pE8v2jRTUbiJWjlZVlX5Vbdu3f7VbOieMpNOt2jVpFlZv4W21yuqNv8AvRttZfvfdqBLpbK1Xb+4X+KVvmquaMQjGUj0GL4kalpbKzX1825vljiZmb/x2tPSf2gtaXUmVbiT5fuxyrubbXC2t7rCRwXGl30flM3zKy/LJ/s1q+I/+J3ay6la6f8AY76GH980S7lbb/u158sRTjLlKlh5cvNI+hfCvxrsdW8iz1fy7SeT/luv3V/3v7tentb79rLtZWX5WX5t1fn5pes3VnNbTL+6aZdqsrblZW/hr6D+D3xfvNOjXS9WaSexVtsbfxQ//Y1vGnzR5onFU9095R/KVdrfNU/m7/8AaZv4qpwJHqka3VrJ58En3Wjap2+Zdq7t3+9WUokj4pd27+8tOV9/y/7VQLFtbd/D/eqdX83bt+9UAS7933f4fvU7duaoIpWSTa38VSu+xV2/8CoAPv8AWk3bfvNTZXXzPl+7RKnmrtXalQWHm7lXdT/N2/K1U7eWRpPJfarK3yt96p2f95833v71WBP93733f++aHRW+996hZdy7W2/+hUXD7du7/doANrPujVv4f++qbBK38X3acjbW3L96okTz42/3v71AEqPuk/8AiWqXZ/dqq7rFbrt+9/u/dapYn3Qru+9/e+7QQSq+z7v/AO1UjNuVaIl3L81LF96gscixvu3L/DUFr+6j27v4qnlTZ9z/ANCoRN0e5ttQA5NsXzK3/j1Sq+1qpxOqSLG+75qvNteP5asBruySLt/4FTpbfd/FtpkTK8nzU+4ZpY12/wAVAHrLfJQqfaNq/L/tNUkUH2r7u6vHf2gPjCvhDR59L0hvMvtu24nVt3kr/wDFV2nIQfF/4129hcS+FdD1COC+mVlkvmbasfy/3v71fMdx4f8A7B+zapqV1HqF9cbpIVWTdt/2q59dU/teSVZ/388jblk3fNH/AMCos7W61fXNyySNBCu1Vauv93GPMaU6ko+6Mb7Zr15OzxybvM27m+9urofFU/8AZ2j2NmreVL/Eq/7tH2i38PQtM0m6X+FVauM1u6k1lWmVpJ5dzbdrf6uvPjU+sVP7p1cvLHmKtxcR29w0zrHPujZdu7/x6tXw+kOqahYrZ28m2OP5v96s/wAPaXJcXXmXCrP/ABbW+63+zUGm6t4ofVLxrK3hiljb5mZVjVf92umpU5fdNI/Cd74hs77VLqezi8tbONl3Tt/Ctc9rbLeyfZW1BZZf4bL7u7b/ABNW5puqSRaf52pXUbRR/M237rN/u/xV5vexeb4qbWrfzIJWm3RrK27dWFGUpGvLIzrq1urW4beu1d38PzbataNbrqOoL5+7yI/3ki7qk1Jrpf8ATltZIoGbd8zfeq5vsbLQ/tVvJuubr70bfKsa16fvcvKckqki9LeQ6leS/Y1a1tl/h+9TtSt/7bh8uBlgsbeP5mX5vMaufXVI5f8AR4GZm/5abaveIPEf/CKeF4rdfmvLpmZV/wBn+9RUjGMQpyM6XwrbuyyW+pNF/wA9FkXbWm2paT4I09ZmuFnl2/e/irzLw/f6tqmvTra6lIsu3dtZt1d74X8Afb75brV2+2Mv3Vb7teVUqcvxHdT5qhpeA/hpD4yjude1eOSWWZv9HgZvljWn+JfgBo9/efaLeabTGb/lnB8y/wDfNe6eF7ONNPit0VYl/wBlfurUeuWccW1mkjX+6u7dXn+2qc3MdPs4/aPE7PRrr4aeGbz+y2mvG27vm+X5v+A15rqXxQ17VJmWXUJIvm+ZVbbX1CtrDewtG22VfvV5p41+B+k6lM2oW9wtjKzbmjX5d1aUakeb3jKtGXL7p42/iXUmXbFdXTf9tGbbXf8AgHVPEjyL5qySxbd371mZq67wv8NLfy4lt7VYFX/WXc7fL/31XYxajpfhTT/sek2ck88n+s1Cf5lb/ZWuyX7z3YxOaPNEynvbiW3Zp4ZPu/3a8u8UWsllrzXkEfnxSfei+7XrGqapeRafAzyXH7z/AGflWuOv7f7e3zqvmr/F/erD2Ps/eNYyjI4VtburpmWCzWJfutL92tWzs7p1T7RcN/sqv3asrpbLJyu35q1YtOjSRdzM395d1ZykWZ72tilx+9kjre069tbeFfssLXkv8LMvyrQlnD3jj/75q9ZIqbdq7V3f7tc8pC5jRt7WSVlmuG+fb8sa/dWrMs7P91dq1B9o2L/Ft/76oa63f7v+9XOIpy3G2T5aJbqG4Xa3l/3f71R3v71WZW+asOfUfIkbd92rA0JbLyv3kG5l/wC+avWC+aq/NVay1GOeP5fvVoRXlraxtNPIqqv3v9qnLmIItb1H+y7dplX7v3f4dzV55eajcXkjSNJu3f3m3VJ4q8UNrN5+63LBH935vvVm2SXF1MsNvbyXMsn8KrW1OPL8RvTILpN6szs22sWW62t8m1f7teu6D8J7i8jWTUpNrfe8qP5qua58DNNljiZZm0+X+9u3f+O1MsRTj8RUjzKy8b+VCsbsq7V+9u+9Qus6lrczR6dZ3F4zL/yyXdXq3h74VeGdDkWZLGbV7lV+9dt8u7/drtLPSbjy/wBwtvp6t/yygXb8tclTGU4/CZcp5D4S+Dupa3cLdeJrptKsf+fZW/et/wDE1754c0O1sLGCzs7dbTSoV/dwbdrSN/tVWg0Nbdlklkadlb+Jq2YLrf8ALu+7XmVsRKt8RXwmrF+6k+78tF6u7cyrUbS74dy1PF89vub71cBRmRS7pGhf+H+Ksrxl4QsfGXh+XS9Sj3bv9TP/ABK396tyWLdJuWpX/ertZm21cZShLmiT8R8OeKNDvvhz4insdSjkeCT5Y7n+8tfS3w20aG18D2KwNJukjWRm3V0fi/wNp/jLTZbO9hjnVvu/L8y15pK3iD4QW6x/8hfQ1b5fvLLCv92vXxGK+u0Y0/tROaNPlqc0TK+N2kf2jHYw3U3/AB7t8sS/Nu3Vzy+D7WXT4oWhVYvl+Val1LW4fFV8t5bzN5St8sTNu21p2s/zLWftKlOEacT7nL8HTceaUTy/xL4Sk0u63Jt+zLX2J8B9E02/+Genala6bDtulZZvl3btvy/NXg2qWf8AakflxbV8z+9/DXuH7OOtw+DdPl8O3reVA0nmW7M3y7v7terh8ZzR5ah4+aZVyx9pRO/1bS7PS9NVbKGG2i3f6uJVrmbq68pW3bvmrtvEstreQ/uJF+Zv4fm3Vwt+v2WNpJ/9Uv3v92vFzX3qp8rTic9deIG8PzRXDQyT2zfLJtXdXZumm+I9FiuPL3QSL93bt202K60vSYYpG2zxSLu/vferD8aeObew0Nlt9sG75Y1r0MJKnRo+zlI6OWpUlHlOM8YeEtN/0aztZpIlkk3bV+XdVbxhatoOhxRru2yfLu3fdrAbxBdXjLuZd27crVe1a6ur+xZVkWddvzLu3bWrn5vae7E9mVOVHlqVDmIr9mt1Vm+XbXpnwM1Lyr65s1b5WXdt3V5vo2m+fp9z5rKsqt8q12PweZrXxY+1W/eR7Vb+Fq55e7LlPUrTp1sPzROj+OFrtks9Q8vY27bXNaDdblXd/d/vV6D8ZoFl8JvIy/6v+L+7XkWg3/yruZm/u17WFlzUzwT0RLzZD81b3gOw+1alPfPu2wr8v+9XC/b90aqvzbq9Y0G1/svwnZxt/rZv3jLVYqXLTIOY+Jd/tsYrddzS3En8Lfw1y6KtrZ/L/wB81a8Qy/2p4sl2yfuLVdq/N/FWdqMu1vLX/dr5yXxGsRtk3myMzf3v7tassuyP5ao2UXyrt+7U902xakszrqX+7UETb/4qJUZ227mqVE3R1YDvmrKls1bUJZH+9t+Vd1auz+7XOXU8b60v2rzFgVvmbd/DWlP4gHrLbpJLNcKu5fuxN/FVW11mztY2a4bdPI3yx/e+Wm6zLHLdLNpG25VW2/M1YsVuuk6t9o1GT7TcyR7lXbtWOvTp/CcMuYla9mure8XVGbymb9zF97atYravfalcf2Lb+WzRxqyzyt8sa1ua9LHa2ayNJHB5m3azLu8uuflurdN02nTRr8v+kT7d3y/3a3jEk0tNSaDz7NpFnaT5vPb7zU+yuriXz4Z5v3SttjWRvvVyuveKo9I8i6s90m7ayturDi8ZalqVwypHunmb+992tI0+b3hcx6btvPMWOWGOWCNf3bbflVawPEF1I9jtgVolk+VmirprxZLXwvbW7TK06qvnf7VXtL0GN1bzWXymjVl+WsPhNDlbC8+y2P8AZ8CzRLt2+e38TUyz8Za0lxJp7rHFFZqv73+8tdHret6ba2qwwx7tv3m+9trzDUvGkN1eS2627Rf9N/u7q6KMfaSJlLlOz174iNdW6xoqy3O7/Wbvu1w+o37PbtI26eVvvbvm3NWVYai39pLs/eqzfK1WmvNQutSvI3hWCXdujVl+9XpU8PGJn7bmJPKa60+KGBfKZl/3dtathatLb20NwzNLCu1mb5ttQaXuvI1kZfKl/iVv4a0bpPtv7uKTbef+hLVe0NI0yit5Z3F5LZpMy7W+Xd8u6r0Dx2Cyxz7WjmjZadZ2FvpeoRXWq28LT27bvlbb5n/fNaenWsd/dT3i2c1zY7v3axQ7lVv96j2keUn4fiOH8EaHq2s+IFWwsZLyzVv3jL8q/wDfVdw3hST7YyyrJAu7+Jd1bll4y1i18ix0uzsfse7a1pBDtbdXWJr0d/pa7tNaC5hbbJAvyyx/8Bb71cNTEVPsk83L8Riy+D9JvdNivF1aHav3vtK+W1crr2k29jJFHtWWKT73y/drW1mW4uFihZY7zT5JP3kf+z/7K1O8V6JcW+n211BH5uirGvkzr/yzX+63+7XB7SXMehh5R+GRzLasujf6O8LSwN93au75a0fCWqX3hK8uWsI7j+z7pf8ASPNX93GtRNpF95cE0Efmqv7xZf4a2tS8QW9/o88b+ZFFIu1o1quaMjpqVOb93E4LZca3q15b6RCs6rM0ixr8u5Wr0v4ea21lJLoeraezRSKzK2397bttry2wtbjRtaim0vdLOvzL83+sWtPxV4tuG1C21C3mks7zb+8i2srRt/7NXt0ZcvwnjVqfu+8en+EPiD4g8L+KJV0/UludKkk+VVb5W/3l/hava9J+Nem3VwsOr2rWdzJ/y0gbdE1fL3g3xRb3tr9l/s+SXVdy7WtvuyLVbVPFsd5rS2729x8rfNBJGy/+PV6X1eNSPMeVzcsj7isNSs9b8pbe6juYtv3Vb5qvJa+VJ8jNur5J06XUIofO0OO6WdV3bftG1V/+Jr0nwR8S/FEFvt1e+0/yo13eXKyyS/8AfS1h9SlL4Q9pH7R7bPFs+bd/wKpfsUnl/Lu/4DXgfij9pTXItQW1sNLt1Vf+WjfNurjtc+M+va3eeTb6pcafOq7vs397/vn71KOX1ZS5QlWpxPq9LX/SE3/L8u5v4age6sWVmW8j+X/ar4m1n4jeOtBkXZcXS/N8zbmbctaul/HjXtvl3CwyxM26RvL2tWlTLpU/dkTHERl8J9iK1rKu5LiPft/vfep0VuzfdZW/2t26vlW/+N1vrOjxR2XnRanHIzMyybVVf/Zq5+3/AGgvEFrIzf6hY2/vN81Y/Uahp7aJ9lLatE33vvU+X5Plf7v/AH1XzB4c/aO169uFWdVni+98q7q9Z0T416be28TXsMkTN/Fu20qmBqx94Ua0T0FmZPmX7tEX7pvm2srfdqtYeINL1S1ikgvIV/2Wba1T/wBo6e3yvqFuv/bZa4eWRuWXZZWbbt3LRdW++P5f/QqqXWo6bYLE11qFvB5n3d1wvzVZuNWs4o1aKTz127m8plb5aIxlIXNyklmjL1/9Cqd4t3zJ97+7urk5/iToOkXES38zWKzfLHPP8ys392usi8mW3WaGaOeBvmjkgbduolGUfiDmjIlV1ljZlb/gNMt1b5vu02J/K/efw1Kvlv8AMrf981iaDmZXXdtXd/eofckn+y3+1RsWXarNQ77JlVm3VYE9q67mjZl21HLuXdtZdv8AvVTi86K+kjdV2yfNGytVydPNhWR93zVYHS/GT4m2/wAL/De7cq6ndLtt493zL/tV8YXnirUNS1Kdre3j1W8uPmk8+TbtrV+KvxIk8feLNT1q4Zfs3mbbe23fKq157L4Z1R7NtW3SQK38UTba7vZx5SaceX4jcSCz1dmhvLWTT7n+La22sbXvEP8Awi+qWek6e3ny3Tbpp2b7q1V07UrrUmlh8zdcqvyqzferI1S/t9NmWa93eaqttX+9R7L3i48vMbV01xrl98v3pGVVWL5lWus8UXVv4N8Lwb444vOVlh+Xc0jf3q5D4ba82qawu6Flik2qq/3lr1TxD4NXxHeQXGp+WsEP+rg2/LHXNU5aEuU3/ifCcZ8Pmvryxl1SezWKD+Fp/l/4FV7UvsujaHeXDR7ZZGZmZv7v8LVq69rMMVutvB+4s41+X5fvVwHiHVJvFW2xs/Mis2/1kv3tzf3qmPNWl7T7JVP4jIilXUrhbiC4We2j+Zm+8qtWZ438YW+h2awptnvJPmZlbdtWux0vwbD4X8Py6fZzR3jXTeZNKy7tv+zXJalolqk1n9vht5/M+Xd/EtelGnHl5ipVpS90uJqkmqeGYJpVbay/drBWKa1t1knVkgkb5WZdtblmivqX2eJl8pm/i+7WV4qvJrq6itVmZoI2+b5v4qOaXNymEqfve6S2ssKSLsWP7y/7O6szxvYX2qeNtI0myaOW5a1VWZfux7vvVr+F9GX7VFdXskf2ONtyxt96Rq0/BGpW+o/EDxHqzxqrQxrDb7l3bqmpW5ipU+WPKU9O+F8fhzVIL5Lyae5jb94235W/vV6XarCy7rdo9rf8B21x3itdSlk+2SyNE3yttX5f/HazLXWVi2+du3bvmavPq05VPeOqjUjH3T2W18Qra2/2eBvNn/2aw9S1mzfd5skkrbfvRN/8VXHL4o821a1t90UTN80//LWRf7tW33NaqvzKu2t6OX80eaRNTERj8RPa69ptvJKvmXSq33m+WtOLWdHWRWgjuNTl3fduW2xba5XTms4JpWuLdpW+bbuVdtXrdo2b5YY1b+8v8NaSwcYyMvrB1Cajcayu15vIto/9XbRrtiWqsqfu1Xc07eZ8q/wrWrYabNFpfnJDJPB93d/DuqjPetLItrZx/wCk7drN/drp93l5jCUuaXKLrOqRxeUqKsrKu1YlrlLy4uIplaW1kgXd97bXf6boML3C2NvcRy3n3rhpG3U3UfBv2zdHBcLPL95V27a5qgRkcBqT+Uysm3a33fmqKKXzdu3dTdSims2a1uvlnjaoLeXc3yt93+JWryJRl8J1xNdH/wBpanil27VX7u6qMUv+7U+7e25flrlNDR83+H+Ghfk3bvu/+hVAkuz/AHKckrS/e/1X97dQSF1F8vyt81c1r1q3kts27q7Oy0u61mP/AEWHcrf8tW+7WrF8L2uoWW8vP9Z/FH8u2nHmJ5TxFLi4gbasjbm/2q6jwr4A8SePLqKO3XbZ/da5l+7Xrvh/4KaDpsy3Fx5l9Kv3fPbcv/fNd7ZNHpdr5MCrBAv91dtaVKkafxBE5fRP2e/C/h61VrjzNQvJP9ZLO21f+ArVp/Dmi+HoWWzhjiZf4VXczVebWZtS+Wz3L83+sb7q01bKOCRpGbzZ2+9I3zV5tbGc3wm0TM8qa92qirZwf+PUxLC3tWb5fNb+83zbq1ZYt/3apOvy/NXmSqGhTlXYvy/+O1Pbpt+9THf5qjefbu2/LWXMQXnl/vVnPeeVcbmb5v4aglvfm+WqL3HmyLtoL5Tr7e982NVWtOJt8a7q5nS03fdaumX91DuaoIJFXc3y0/ytn3aZFKrNUsrLt+WrAgZNv3az7+yW6jZXVW3f7NaX36GX+KoA8U8X/CC3nka60WRdPvvvNA33ZGrg7O9vtB1z7HrOntBt+6zN8rV9MywLL96sPxH4VtfEFm0N5DHKv97b8y/8Crpp1vsyO/D4ypR+E8d0bUre61CWHbugb5Vb+7W1qNvcS2c9qsm2e3XdHI3y7lamt8Pr7wlqDXFhu1O2b70Tf61VqrqmqbrOXf5ltcxt/q2+8y1pf7UT3qeNp1/dPafD91pvhz4Z6fI1158u394275lb+KuV8aeMLOCSKOCTz4JPmb5t3y15la+JZJdPa18z9xu3bd1R+b5rfP8A/Y0V5+096RNDJqcZ80jv3uN15BDZzebbSR7trNXHa9PJdTeS+7arf3qs6Jra2Em12+X7tZmqastxqUrW/wDql/i+9XLHmI+qxo1iWK1mWP7Q8bKv97btq9pKxtJuWTypW+Vvm+9Wf9nvrqzaRoW8r/0KpNOt/stxBJPu8pm/h+at4832SsRKnKnKMjsV8A/2tGzJIsEu75f4fMrT8NeHrrw5rlirN+63fNVPUdRmutPVU8xWjbdG27burT0a6utS1DSlvY289bhfLZW+9WdT2nNzHzcZSjT5TrPibF9t8D6hu3blj3V836Re/dbd96vqfxfF5vhnULdlX/VtXyBo3malqkFjb/NPNceRGv8Atbq+iwfw8plzHpvh9m1TWLGzRvmkkX+KvcPFF5HZ28uz7tvHtX5v9mue8EfDTTfCmoWyz3TahqUfzSSq37pfl/hqP4l3skGkyqn3rhvL/wB2scZL3uUmPvHD6M7NHPeSr80zM1U3la6vPl+arVw/2PT4IVbdtWorKLdJuX+KvKOk1YE8qP5mqjdXW7dtqzdS+VH8rVjXU+9vvf7tSBOj72+9Ttyt/e3UWq749zVBcS+Uu77tAE7XSr/D95vu/dqneRRvGzMq1zWqa35GsW1urMzTf7XyrVlrqZ7eeNJFlVV3M392umNGXxEcxBFerf2s7W/7qWFmVa52XS7xJPOurjzd38P3Vqaz861vIpEmbymb5lb+KtXVH+2Qtsb5V/iWu34TOUeY5zxC0Mv2FryG4nWP+FV+Wua0a1juNUvpmma20zdt8tvm3VvebrmnR+YjLqFt5nyxtJ95f92qOgyx6jHqv2qx8/UFuN0dsv8Ayzrqp/CcxR8Q+HJtXt2a1j+X7sMf3d1bvgXwRHoMcUlwvn3P/LST7yx1r2Vl9lX7VeXUcDbd21m+7WY/j5tOs/Jt1jn2s235dytVc0pe7EXKdHcNa6bcStLNH9mj/eMrNXPa94wuvEdmy6TuXb8rSbtu6uPvXvNbuG+2TN83zMq/Kq1qeF1htdUWzDbYpo23bW/iq40f5g5jKibVotYnhbc0CqrfvF27qfrkrXkcTJbrFOq7WZV3bq6O8lj05rmO6vF+9+78yuT+0ahFqi7V8+BvuqvzKy16FP3vhMJGdZ6HcS2Mtxat5Tbvm/2Wr0Hwp4fXxVCv2ppIr6FdvmK3zNWDdXVvcX32OBVgvNu1o1b5mq4ujTPatcI0kX2dvvL/AHqqpUfKOnGMhmpJNpepLCm28ZW2+aq7d1XtJ8OXmqaxBNB/ozL91mbatRxXixXlmtwsnlSN+8liXcyrXXapf/DOz0+Jvs9899u3M16si7q5J1OWJXtuX3TN1nwhZ2dw0NxqS/bG+Zv4d1d1FL4o8IeHVkaGOXTLddy7fm8z/gNeaaTq3w/8QbvtsM2mbf8AVt9oZmrV8P8AxLs/BEnk6TeahfWLN/x7XK+Yv/Ad1ZSjLl904K1apU902rpF8R6G2rL4f/sqe4VvOuVXa27b975vu1wWl2utabfbp768+WbcqtubdXs+jfEmz8byf2Xf6TJZ21wu35v7tdDqng3wv4X0tdsdxLAq/dgm3NXD7WpGUuY5Y1uWPLI4fRv+KhmW1WzhkeRdvyttZaZZ3l94aa80OeFpbGSTcyzruX5qw/Hi6PLcW11pdreW08Lfu7lW/er/AL1XLPxH5Udta6lqFxO0y/LLu3M1Eacpe9E2p4zljynR6dFDo2m/Z/sf2zTP7sDKzR15z4t0NrqaebRlka23bmib5WWtzxf4h0eKziji1CRZ2/2tsq1wSS64lx5kWrSbf+e+773/AAGiOHl8Uj3MHW5pFaCLULWZbjzGWeP5lb722trw9rbeIbq5tdRjjuWk+bzJ18tqJfGupRQNDPDY3Mq/6u5gXy5f+BL/ABVs2Hxf+ytFa+INHt54m+7c2yqrV6FGVSn7x0VvZ1Y8pLa/2foKqtn5n2n5vliX7v8AwKsG61TxBfzRWKzeU0jblllb7q/71drFeWKyQXmkXEcts3zbfvbv9llqpqV7DLeTzMqqrLu2x/dX/gNXUzGt8PKdGFyyjL4hmjeDfFCWf2izuLe5Vv8AWQM25ZFrD8QPN4c1BoUj+wyyLua2Vtyr/u1o6b4yuvC8y3FldboJG2+Ru3K1QfEbxXa65dWd5bwr57Rtu3fNW+DrYiU+aR5mYYSjh5csTnv+Et+3xrat+6n3bd277temy+H5rfS4L6Dy57mOP7y/eryLQdEbVNUlkWSOKKNfMbc23dW94f8AGWoeH75rWD9/A3/LCX5ttfU0a0eb3j5qpT+0ekT+PFl0We3uLGGW88vavmLtZfl+9Xjet3Ua+esW2Lc38PzVr+K/GlxqMbR2tmsH96fb96sO10O4vYVuJ42ii/iZvlWuqtL20uYmn7pn+F9G1a91Jms28qLbuknb5VVf96u/0aXR9IjabV4bfWp49zeVu3L/AOO1xl14g+wRrDA3mqzfNErfer0rwH8ZPDvhTT57W48Hx32oMu1p5FX5aqnKEebmJqc0vhILX443Sf6P4f0Wztlb+G2t1X5f+BU+XxD4i1tfMljjgbdu+X5qx9b8f6brmuW1xb2MdjPGvywWir83+9trr9L+Ml5LHFb+WtnHtVWl+z7q+YxWMq06nLE+gweFhUp80jgL9davbzy/tU33v3jMzKq1PLYTWqrH9qkln/vLIzV3uqaiviOSLZqUcrMv3lXaq1wmveGtW0i8lkdftkEn/PL5ty1Eebl945qk483ujZ4o7yzaO9a4XUFb93ctIzRN/wDE1r+H/in4w8JSQebD9utoW2rIzbW2/wB3/arGi0211GPy0kmgnZV/cXLfK1W7XwDq11MrXGqW9tYr95ftDTMy/wC7Vx934TklL+Y9Q1L49aDrmi/Y7jQ47nzPmZZJPutU3wy+PVr4QvJ7GeGT+ymb5YPM8zb/ALtZ/hLw58OYrj7LdK1zfbf+Wn7tW/4DV7xh8DPB+s28rabYrbXLL8s9s23bWnLGr7pEanKez6H8f/BOs2dzJa30n+jrumXy93l1s6N8RvDetwtJb6pD5Ui/Lubb/wChV8oxeDbrwHZqqNH583yrcyLu8xf7rba5pbXXopv7PtbdtzSfLcwNu8tv7v8Au1VTBcpvGrGR992dqt1arcW91HOu370bblap4k3/ACv95a+KfC/jnxZ4KknZr66tmhVpW2ybom/4C1ezeAP2orHXJoLPXI1tpZNu27j+VWrglRlE6fdPaZ7XbIsis3/oVDyzW8bKsi7f93dtq4txDdWazW8izwSLuVlbduqrE7eY0axs3+zXOUfDvjLS761uLOzt9rSyN+8WNt23/vmtNPFt1ol9Ba6pMsTMq/utyttp0XhfXIrhWa1ZX3feVd1Z+jfDG81Txx9s1KbZYxyKzbm3NJ/s13R5ZfEXL3vhO2uvD0OoyRapbt9mlb5V2xqu5f8AgNa/ij4faX4q0WCa8WO1g27lnjXayrWg3jqz1S+az05Y/ItWWNm27V3f3avazZyap4dnsYG8qW4+VWX5ttc9SnUioykRTlGXwnHeHp/BvhSZrew2z33/AD1VlZl/+Jrav/FEOr3UFukkn2Zv9Y0XzM3+zXnN74Nk8Lq0aeXPdSSbV2t96tdNZj8L6XLp7NHPrF1Htmb/AJ91/wDiq7auGjyxlH3iYVHKXKQeIZft9xFG0cnyt97d8q1Ay/2XY/uPlZv9WsfzM1QWax3untsk/eq38TU+/S4WFY4JlWX+9u21vGjUVPm5fdF7SFOXLEp6p4jj0bwTeRpbyLqck3zM38Mf/wAVurnNZt4/F/hu2kt2uJbqPa0nkfKqt/vVB8Vb2+l0uz0+yha5upJP30lsu5V/u1tfDSwuNI0dbPUVki+9JJHt2tu2/LRUl7vulR5ubmOJ8P3GrWUzLPbzM0fy/MvzV2et6NZ+F7GC81KSP7TMvmNub5Y938P+1WCviaF75oZZpLZZG+8vzfLUXjLw/N432yWV5Jc/ZVVY1n+61cMqnKdfvfZOY1vxr57PDZxyLA3/AC0aul+EGlyalqU94m5VjkXau7d5jVwEthql7qUWi3lq1tOrfd27dy/3q+h/h5o1v4Xj0jTV/wBe0yyTN935qqPKYSkafi/Q2sNQ+ztcLLcqu6ZV/hb+7Xn15ZNdXG238tm3bfvV3/jnzNNtWXzN1zqEjfe/u15lLp1xZ3jRt95f4lbdWtTl5uWJnGRsxaNqmlyRefZyf7yruVv+BV22l+F9Y1HTfOW3hl/u/vlrgIr+ZZIleaSf+7827bXdeHL2TzPLTzJVk+Vl+98rV20/aRiZVJGReaJqUEjebZqys3y/Zm8yp9O026s/KvJ7OZYNvyrIu3dVPVLptIvry3SRoP3n7tVaoJdbvrxYFmmkZVbaq/eZq541KlSPvFRidfLrkyWawweZ+8b/AFSt/FU9rKtrNbaPpsbXOuahtVv4mVf/AGVabZtH4Q0t9Qut0+oTLttYGXdt/u1VXVo/h9qH2iW4/tXxLqkfmSQWy7mhj/hX/Zpe78JodR45ex+FGl/ZdGjW58Q3y7Zp93meX/s15TqPg3xFatHql1r32a5mXzFVm/8Asq1U07UtU1yz1C8kt7aDzvM+yeZ8yr96qPiu9jutYZmWSWXdtXd92NamRnH+Ug1SK+aOC4aZby5Vfmbbt8xqx4r21aTc7NYzs23ytu5WrR07UZIrzy7j91EzbV+WtqWKa1+aCNblW+6rLuriqRjzHZGpKMTJtbXUGt/Mit2uYtu5mVttWrK92Q/v4ZIN395d1a+g+KLqzjaGKxuF2ttk22/y1rt4hhurfy5bONf+uke3dXHKjGRtzHMJfx7vlkX/AL6rS0S1t9U1BVnmVLZW+b5vvUS6Xp+pSboI44t33dq7q0/Dml/ZbyBooVvpV/5Zsu1WasKlP2UeYnmPRNO1HS7WNY4rq32r8u1ZFrZXybpVZPmrlZdOs/J3ata28Usn/LOCtiK1mnt9sX7iD7q/3q8qWM+zEuMZfaLN1rMcUawwL57N8qqvzbaiTTZrq4+0XEjN/diX5VWpbKwh05fkX/vr5t1XEfbXnVKkpfEWM8pYl+X/AL5qs7722tt/2aneX5WbdTYkVPu/N/7LWAEUq7Y9y1Tl+T+KtGWXd96sy6l2feoLKd1LtVmasO6ut/3auajdf3W+WspYmnZ91BqOe63qq/xf99U6ygaebd/D/s/xVYtbPdW9YadsX5VqglIuaJZKnzNV6/fzW+822pLOJYo/lX+Gq11LXOZDbefZ97/9qraS+avzVkLLtk+Wr0Uu/bWkQLyt/ep7/equj7vu09Zdv3qQDJV2yfLUe35vmqdl3Mu2hYtzVAFVrJZV+asPWfCtrrK+XcW8c6/98stdUrb6jlb+7tWtYgeNaz8G2VWk0W88qX/n2ufmVv8AgVeea5o3i3w83/Ew0loII2+a5jbzItv/AAGvqGVFlVlaNagltZIoWVP3+5fljZdy10xqfzHfHHV4x5eY+YrXW7G6hZZbiNm3feaTbXQ2HifwvpOlxNcX0bz7vmVfm3V6J4g+EfhTxLJLJd6MttdyLuae2Xb/AOg1yrfA+HQd01lbx6vFt/dq33l/+KrfmoyKqY6pKJTPxS8N3lvKsV1IrKv8K7lWtPwh8V/A9m0v2ySS8nk+X5l2+XXM6l4UaKNVSxXTJ2bb/qdtS2XgDR9Isft2rzQr8277qr81d1H2cfeieHUrVJHdXXjfQ7xZdkLeV/yz+X7y03w/4rkuvEmmW8EbeV5y7Wb+GuOg8TaTqOnz2NgrRLH8qyf3qreAb2Sw8RWcNxM0v77921Kp7OUveOqjh60o832T6e1na9nc+b8sEisu771eJeHPhlZ+F/EkWtQXS3yx7mVd33Wr1jxL4gt5/BuoRsrK3l/+y14F8G/D3iDUf7QvtQWaCBpPLs1l3fvF/ibb/wB81NGpy05SFL+U+hPBsDLHeXDN5qsu1d38NcP4+l+1a1Zx7v3Uf7zbu/ir0ZIl8P6PFawNt+X5m+9uryLxHry3WoXLJ937q/L96uSUuYcTKv7rzZtqtu+b/eqzatt+7u/9CqlEu7a396tDzfstmzN/wGokbFPUbrY3lr/6FUEC7pPmqCJvtUzSVei2q3zMvy/3qkCfz/Ij3fLXIeKvFEejKrOrNub/AHVWty9vPN+VGXb/ABfNXI+IbW61tpbOCPfA33pK1o0+aXvDlLlNW/0NorO2unZWluv9Wy/NtWmavo01rosENlcNLPcTKsn95Y/4q5zQfG9voy3Ol6vM08luyrbyx/vPl/u1ZfxvDYea1l5k8sjfKrLtVa9eVOUTD4i1e2ci/u4mjtpZPl3fe20JEthatbtMrtt+9u+9WVa3l9q11tvW8hpPmX5dvy13WjeErO6/ebvP/wBrdurCcuX4izzWWz1C9eJbW4kiij+7Gsf/ALNWr4L8B6hozXcz3DSNeNub+KvW7Lw1b26/LHWrFpaxL8qr/wB81hLESMeWJ5lL8Po2sZVfdLLt+X5t1ebS+GZtLvFmnX/Ro2Zdu3+Kvpr7Krf3fmWuA+JPhy4utPimt1VYoZN0zbvvUYfEe97xXu8p5FawNFZtdM372Sbau5f4az9Ui+xSS3SrJB5bL+8/h3V2qadeXu1bfT5rmDdtkl8ttqrXVaX8HptR/fatdMsG3/VL825a9T6xTj8RhKJ47qMv/CW2arbybrnb80W3bW54V0vUvDWirJcNHL83yxfe8uvUvFEvhH4S2NtJp3hdr68Vf9fO33f97bXmieP7jXtevLq4s1VbiP5o2XatdVOt7SP7sn2cftG/ofgHR9Suv7aa8h1DVVbcsSxtGqt/e/2q6CfQ4/tCxuu2Bv8AWbflWvMPCXi+TwbrDK8bNaXDfxNu8uvd7WXS/GEcVvcK26RdyyxNt3LXn4tVIvmNaMo/CeSaj4c1SLxFFNZTRwafDIvzSL5nmf7K1211qMd7Yy2MtnHLfM21rZtrbv8AgVdxP4X0/S7HbDb7tv3V8zdtryT4m+Fbiyt21DS4ZIP3i7lX7zNU08R7b93ImpRjL3olGLwv4blhZr/SfszMzK0att21TtdD8Ky6pLYz32oaVZrtaO7WbcrN/u1T0PxVDdXEsOuLdM0f3lVdvzV1ujWeh+ILiPdp9rK3yttWbdXbyypnjypyiVZfCGk2CtcWXj64nZf9Wv2f7v8A49W/4X8Qxz6fc27XX9ptH/y0Zv4awPFXhPwjFfbXkkgnj3SSR6bI0lb/AMPvhzYvHLeabqDQQXG1liudytXZl9ONet+8OGtzcp0GjfDxVklulk81pvmZZW3ba1Z/gi2szfaLe+jguZF2xtt3eXVyKwurO8itVuo1lm+7IrblWu61G403TvD6xvfR6hqHy/vI/l8uvt/qNGnHmjE8qnKUpcsj5X1zwDdeHNWnt/EyyXMvmfublfmWSuc1u4urVdtrayNB/s/w1638QdXvtZ/dpIrbW3Rq3zfNXK6NrlvBJ5OpWO6L/lo0XzNXDLJoyftJHuUcfKnT5YnmukP9suNs/mRNu+b+HbWzrOnQ6jttUZfNhXcvzbq6b4ifDe3vNNs/Enhq8a50xpvLkXbtZf73/oVev/Dn4VaLqmhxaot0t9Ey7W8pdu3/AHq8v+z4v7R6EcdKMfhOV+F/wqtYvAf27UYZLmW6baskUnl+WtQeK/gVdXXlfYdQkXy1Xb5f8S/3Wr2zS9Dh8NaetrAsksEa7o/4qbealDb6feTRfMyx7mX+9WkcPH7Rl9aqfZkeFX/wT1DUtJW1s7e4i1CFd3lNIred/eavMtZ8Ja14VmaPUrWS2/66/NX234Q16x17Q7O4t1+9H977rVJ4j8C6f4v02S1vYdyyLt3bfu11ezp8vwnPKtUn8Uj4LtdXa1Zfm3bfvL93dWlb+KPsGqXN49qrNcQ+XH8u3bu/iro/ix8Dte+H15JcQWs2oaZu3LJBGzbV/wBqsHS9WXxR4dnjuLW3+026+XHczt5bKv8A7NWTpyiHNEdF4h02K18ny/t1y3zbpG+WOsrUtbk1JljWZmg+6vzbavReHNN0ux2tdW7S7dzTs25dv+z/AHqg8KeD5PEF4sjborHd/rPu+ZXTLEcsfeMuX3vdMOWC1tWXa0ks/wB7avy11vg/RrPUd11Pa3Gqsrf6v/Vxf8Cb+KuuuvA2n3vlNb6TJEsPzM3zK0n+9uq1YXTaNfQTJbx7o/8AVx/wx14WIzH+U+gwWWOt8R2MXwxaW1gka10+2+Xd5VpH5a7f97+KuS8V+F7XTtQlhs2ki+X5vm+XdXW2fjfUoIZZnmkaL7u1l3KtcXrOpLPcLuk2y3DbVb73zV85OpUr1D6ulhKeEpnNWfiHVNJjuYbfS5J7FVZmbyW+X/gS1i3XxImZW23DRL91o2b5lr7E+HmpeHdGsbHRdSt47O58v5Z2X91Nu/vNWrrn7NngHW75dWbRbNpWb5mjbarf8Br7CnRjyxjI+ArVOapLlPhS1vNQ1G6imghkvG+9/ozbtv8A3zXcadqPipFXytNmi+X7rW7Nur7f0b4aeGfClvFHZaPa2y7fvQKtP1KK1t7pWiWNlVv92sKnLTOWUeY+IfsV54mb7PeWskGoL/q5Nvl7a9G8JfDTxlp1j9oi1q48hvmaCVd3/Aa+g9Wit5W3J5Pn/wALbd1chrOs69ZQ7bO4jVlb7zL8rLRTxVOiZxw8uY5zVPhV4m1SzsZFmjaKRv3yzsytH/tKtXtU+H2l+HNHWTUrxrGdfmW7j+9uqfS/EHjDVNQi8+6t4oI1/wCWa/erR8c6d/a1nFDq26KWSP5WVflreWI55cx104xj8R4RPqkcWsPa3EMer2Mn/Lfcy16b4VtdHg0X+z2s7XULZV/d21yu1l/4FXAWvg28tdYWOJo2gjbdt27ty7q9Gi1zwrq839m620mkXluu1Z1Xb/wKor1I/ZCnGRzml/FDWPBviJ7GwZdPtvM2raXsjSRf7u7+GvefCHxY03xLcQR6jH/YuofdZfM3Ryf7StXzP4++H2uabJLqlvNb+I9Kj+aSeOTbIq/3v9qsO11m3naxkstS8qxkj3NBL8zRtXJ7OMom/tDtr/xhceFdLsbjUVWe5vJGWOO0ZlZVqW61m38UWcsem3jLfbdy21y3zN/wKvO9UtZtD1SW8nuGvPLj/cxfe8la5fw5rd94o1yW4g2xW0bMzNt2stdUaEZRD2h7B4D0GSy8LrNfrJbT+c0jNL8taGqfEG6eP7RpOm3E9jZtt+1rH+6rnLz4jXE/hPUNPul82+WPbbz/AN5f4lqdvHlu/wALbbw/p0PkXki+XMy/Nu/vNWlTmqcsZHNKPs/hM/xB4yj1e1gvre4VWkbdtX5vm21wC6zNe6p5e5maZvm/i3Vpp4cm03Q/JTdLP5jbf4ttU4oNP8PLHNeTK1838W7dtr1afs6dLlOZc0qh2Og6X5G7zbqOJlbaq7t1b1vFo7XC/wBqXU0HzbWaBdzVzSXVj9laZ5vljVfLWP5t1cr4h8W71227Sf8AfVZfWOanyyOl0+WR3/ivxl4f8C6hFqnh6xkvJYf9XPctuVm/3a8muvjNrGo699q1SSOXzm/hXaq/9811uqaXN4r8G6V9jjka8t925du5ZK89/wCEB1SW8i/tSOOxgWT/AFjNt3V41Op7Q7feidHdeDb7WYZdQiaP+zPlbz/71bXhLWY/D2i61dMvzWca+SrN95mo8UavdL4Xs9Ls5o4tMs1+aWP/AJbNWf4QtY/GE0Wj6jcSRRbtrSxrt3f3awrRjy+8dkfhIPDPjdfFGubry3hlvrePdHLGu1l/3q66z1u4urj7Uv8Ay6/MrfeZmrD1HwrY+DZLmGwjbdM3l+e3zNtrY8L2TXV5bWMX3pNvmf7K0UZR+Iw+GJ0/ihvtV5BNP96OzjZY2b+KuT1Jts0TM21W+WvVL+XQ7Wx1D7bDJeXjKttb+V821V/irzdbVZ2a3WNkVm3K0q/xUcvNIziZVmrabdMu7/d+auo0m6a3haYtJFtX7yttrFs9LuNcvJVWHyvs7bWZf7taTS+VZy28XzMzeXGzfNur0Iyly8plKPNLmKV602pXi/Z/MvL6Rty7l3LGv+1XT+H9Bh8P7bzUpPtM8fzN825Y/wDZq4n2XwB4b8yeRYrll3XEu3bt/wBlf9qvMrq/1zx5DPqDSSab4atf3kjbtvmf/FVl73wxNeY6Dxb4yvpdas5LOGOe8uv3dnAy7vLX+9Wrpehx6JHLcT3Hn6nN811fN95m/urXHfDaD+0ry816eRlib/RrFWb7q/3q7aLdqN4rN+9gjbbHF93c3+9Ux/mI5ht1dNb2v2hYWiX7yyt8zSVz11qjXV5EyR+a3y/d+7XZ+Mryz07S7aO8WSW5Zv3MEbbd1Y0XhfWPEEP7q1/syL+6v3mX/wBlrCtiI0/iLpx5vhKstnbvDfNK0nnt80f8W2sG18VyWFwsc7Mqq3y11jfC9bWFo7jVpIN21mVWaRqJfA2hyyLJcXF1fMq/L5a+XXlSzCidPs5FrQ/iRdaXGrRXEM6/88rlVkqr4h8ZXGt3kS2dnb23977Mv3mqdPD+g2rL5GlyearbvmmZq2rfVPsse2309Vf+9tXdWEsyjH4YmvsZGh4DWRbVYdW0eNYlVpGuZW2ys1bD6lZ2EirptrH9pkbavlfw1z0TXmqMrTzeVF93y1/+KrqtEs47ONVRf4fvV5GIx1SuVGnGJe03TvKbzrmTz5d275l+7Wqsv8P8VVml27dtM83+Jf8Ax1q840LW7f8Adp2/d97/ANCqCKXYvy/+hU5pd23b/wChUEEF0zfwU+1lZo/n+9Tmi/vf+hVIkW37q1JZHcPsX5WrKun3fw1qytsWsy6Xav3vvUAYd18zfLRa2uzay1ca13yLt+7V61t9n8NBfMFrZ/Mu7/0Kte3i2/LRBb/7NXIoqmUiBqfJHWZeNtX5q13XYrbv7tYd/L8zVmBUSXdJ8taFu/y/NWRF88jVpWT7tu6tIlmmnzU77v3aIt3l0+kQM81v7u7/AGqN3yvtqdYt/wB2q10+yoAl83f0qKV9q1Wt5WRvmqdm31YDYm3stTOjfdb7tRqu1lX5t1T+bs+8zbqsA2K6sr/dqr9j2/NAzRf7KtU7NQj/AN6ggyry182F1urWO8X+H5dzVxXi34W6T4qbbO0kHy/d3f8AxNemr/C1MuIt67ljWtadSUZe6L3ZR94+aNS8DTeGY5V01ZLmKGTbJGrfNV6zl0/S76xkW3uFvGZflnX7teqeKNDhtbVr5Pl2t+82/wAVcXryal4jWz3eXp6bf3bMqszV6VNxqy5pHXHFTjT9mbUutrdQtC0zbf4lWuz8IeH9UfUoryeRoNItY93zfL5jNXjv9m6pp3hfULWZv+Jg0m6O58z+GrXh74peJrrRV01bj+0Ft12s23bWssPLl90w9pzSPZvEfiBUjlkVvljX7u771eSK6/Lu3bW+auR1T4ja5ql19lgsW/d/6yPdu3UxtU8VX7W1qmmxxKv/AC1rD2Mi/dO289XkX7v/AH1VHVtet4lRTcR7V+981RWXgO81K1lm1HXGs22/6uOH73/At1cLqng+102NpmuJJ1Ztq/M37ynToxkHtDsW8Q2dnbrtkVmb7q7vvVmS+L7iWRo7Ozklb+JtvyrV6z07TbrwvEqxyS3O3+L+Fqj0RI9SvIoV2wN91l+98392umNGmHMY/iOLxJaxwNFDGqyNuZl3NtrG1S8uLez+xwX0kV43zSK0m3bXpGpS+VbstwzQRR/eX73mVxy+FW1zWGvH+zz2zLt3RN+9Vv8Adranyky94s/CX4R/aNQa+1eaOVbj/a3K1dxrnh7QdOuFs1ja5lVt0ccC/NS3WpNZrY6HZ2/kT7dzSM33Vre8P2ckt1LY2G3+0Fj3NKy7qcqkpERiYsFg3ia+ihg8NyW0Vurfv71tvmf7S1mabqi+HtUube3XzdrbmXduX/drtr3wbZ7fM1bUrj+0Fj3RxQSNt3f3dqtWemgzappsqi3jsWjbbI0/ytWXuyLj7pvaXqMeqW6svyt/dq95f+z/AOPVwr6RdPD5OkzMs8a7ml3blq94I8aSavJPZ3sci3lv8rMy7dzV59Snyx5g5Tp3i/u014FdW3fxf8Cqdm2fMzVlaj4hhsI/mbc3/oNcfxfCRH3i40tvpcLM8iwRf3V+WuZ1nx/Z2sfmRSKy/wC995a8y8ffFXzZvstm25t23zf4Vrk9RlmZdzzeey/98tXtUcDKUeaRMpRidL4v+LVrebt22dW+VY1+avPr3xe15dLIlnH975t3zM1U9ctYXkiuI413Mv7zb/eqjtaJkZf4fmr6CjRjTicNSpKRv+ILLzbf7Qi/uG+Zf70bV2vwb8Vfe0+dv3sfzQt92vOYry6aTzG3Mu35qLO6bS75bqBmiljk+8vy1VSjGpT9nII1OWXMfZNndQ6pp6yJtf5a5fxBoa39rLZr5kjN83+7VT4fa59v0+CTzI2SZd21Wp3jnx5D4Xt5d0cksq/Myqu3d/wKvkvZypVOU9CJ88a3pdxpHiKea6jkudsm1tzfKy1A0vlahFcJtsYpPvLB8tdPqnjez163uZkhZb6b5W3fKsa1h+HtOjvIZ42hkubzb+7i3ba+opy933jzakveJby6j0iNtQ064kn1Bvladf8AVeX/AHf9qrlrrPjC40uK607VGvEj/wBYyx7Vt1/hWtDw54KhW4+z65NJqDMytb6Rp/zNu/2mX5Vr1az+G02uSRW+o266RpSr8ul2zfe/2mk/ip+2jQ94y9nze6UfDNrqWvaPBdfbvPu1jXzGZdvmN/s0+e3vtzeZI0W37y7ttdPceEo9O8q307dBbL/Du+63/wATR4XutYvW1rRfEGixxRW8PmR6gvyszf8As33q+zy3N6eIp2Pn8Zg6kanunnOs2t0mns1vJvkb7u6uDTxHNp1xtvIfKl/hZl3LXfxeIfKupLe8X96rMrL/AA1nazYaXq8crP5a/L95vl219HKXtI+0OWPNTlyyMFvGDWGl3kNqu2C6k81lX7qttrv/ANmz4jb9c1DRUVvKmh8/azfxV4pqkUmkwtGjLLFt+Vq0/gT4ot/CXxO0+6vNq21wvkSN93y938X/AH1Xz2I5eb3T1afNL3T7WuG+zxtub5f71cZ4j1n/AIRfUrFr2GNrG4by2l/5ZfNXobLa3mn7tytbMu7cvzbq5zxNa6Xqmh/ZZ7X7dZs37xt33a8v4vhN/hG+AZYbDWpdFnjjilZfOtWX5fl/u16ta6azL92vBn8Ea4l1Bqmh3nmrax/LBP8AN8v+9Xo3hf4p/ZY/s+rTbZ412tJt27a2o06ko8sjOpKP2T0S1s12+W6rKrL80bLuVq434h6J4R8P+G76+vdH03yI13bfs8f7xqj1b43eHfDkb3F9JJ5Xl7v3TKu6vln4yftGah4+1CCzsNPktdI3bo4mbc03+1VVvdpyiZRjzSOK8VeD49Z1ptQSa3sYLqTdDp8S7f8AgO2ux0uw0PwLp8X23Vo7nVZF+W03fLD/AL1O+HnwH1jxbqH9vas1w1t96O23bWb/AIFXY+LfhfpNrtWbw3HFKy7VlZdzf99V83UrSj7p6EeX4jybxH4/16LzZJ5ll09v9XHbfLFXY/s+6R/wkuqS/wBrXnyyMskdj97cu7/0Gsp/CVvFZzw26tFLHujkgb5laut+A/h37LrEVxO225tV2rJ/s/erbCezrT5TGeMlD4ZHrfjKXwroOpRaXe6THP8AaP8Aa8vb/u182eJrCOy+Li28NvJLY28y/wCjM33fu17z+0Fp322Pw5dNua2W423Eka7mVW/irwi61ldO8fNqGrWskqyMqttb7y/3q39hGVaMj0o4qo6PLzH1R4Qi0PxXpbaTe2sPnrGv7htrMy1x3xE0TUPhfJYto2oXX2G6m8tbbzPlWuasLPT/ABD4yttc03UJNInXbHHOrbl2/wC0teu+KtUt9Zs7bS9SkX7ZGyss6rt3V6NSnKnHmkeZH3pcsSn4Ns9anVtWvLy38pl+aBWb5a6jUov+Pa4Vo5V27m/irl5dGvLrT52huoYLORW2yeZ96tzwvp1wnh2C3uPLaVV/1it96uCtT5vhN/8AEZ9588m5V+asW/RpdqqrNXS3llt3bd3y/M3zVBZxWtxC0jbt/wD6DXl1KZUZHEfYrhWZoty/LUlrqMms/wCj3VxIrQt/q5PutW54jluIrPdp0MbTq33Wbb8tD+H1urf7Y00f7xfm2/L81VRjGJsZ/irS/P0PbpLW8Gobdysq/e/2Wrzvxb4cm8UeF7m31fT2sblY/wB3exLurobzQ9SsL6W8sbxp4l+VoGbdtptx4+vNE02X7RHHqFs0flsv3f8AvlqUZc3vGnLLl5TwjRr240GFtL1a8vGs22qu2RvKb/gK11Wjab4T1nUF0fVo5LNpvmhu45PLiamXthp/iC8nvNG8z5vmktpW3Mv+zVKXSY9ShW1vFkg2t8s+7/U128phL4ina+F9cbxFY6bp0kNzfTfNNHA25VplvB/Y19qFjBDJbTxzeXNGy7dzfxNW/wCHpdW8OeIP7S0+GTz9v3m+XbVPV0vtb8QS3lxH+9uJvMkb/ar1aPLUjH+Y5pc0WbUuieFYPB95M91NPqrL+5ilbbuameCrO3fS1aDy4pdrKv8AF81ZHii3h1KNYXbypVXbG0fy1veBvC8dro7yXkjPcs25W/u1ni6MqIU6nNE1dBRV0ueOVY2nkZmkb/2WvnPxf51v4ivLXa06rJuVl+b5a+jLPTbi9s7z7LIs6+Y33V+bdXHWfwvuNN15tS1G3ZYtvmM38NZzrU/Z+78RVGnL2nvHI+F9EkuNHjW6aSJmXy1X+7WL4h8M3HhzWFtdSuI/I/1n7htzMten+Krqz0vSZZEuF+0zf6tVXa1eMy6o39peY6rKq/L+9+ZdtcFGp7SPMdtX3Zcp7zo3xa0ew8H/ANn6HYxxTxx7ZpJG/e18/wDiPxRfeI75pJZG8rd8se77tSW7yXWsRLbxrtm+X92tat78NPEWl+az2LT2y/N5i/dX/gVbe7EnmOc029upZIrPdJtkb5fm3V7F4f8ADUmjaHBfL/x8ybm+Zdu3azV5hpuow+F5Pt0Xly3i/wCrX7yrXUfDLxlfeJtYuYb+aSV5G+X5v4a4cVL93zHZR5pe6dBpN/eXtxc3GrSR/Nu2xr/DVS68S3XhzRZ7yxhZrm8byI2ZflaujlsoYo5bVoV3NJ9773y1j+Nbq8VoLO4t5Git1+WCBfu//ZVnh+aVPmMp8vNynURXscun2t8k0nmtD++Xy2ba1VtR1FpY4o7xZPKVf3ar8rLVnQ5Y4tPgZf8Annu21zXiPXv9KbZ8zK38XzVdGp7wVI8svdJLC6uItys0ixbvm+bb/wAB3V0fgh7e/wDEkTNM3kWqtOy7dy1wdrq2qXn+hwLuWZvu7dzV3mkeHLrw9Z/Y4tzardf8so/m2/71d/tJfFIzl7sSp4jvbPxhqEv239/Zws3lwbvlkamS+ENU8UeEV0uyX7NF5m3azbdq13fhT4JzWsayalqFrBOqs3lsu5latWz0tdEuGkurxWto23LFF8u6vLqY6nT+0VGnzR9080g8ONoMOn6XZQyXMsMe1vl/i/i/3a7rRvBt1LZ2f9o3ENssPzKu75q2F1K4v/3enW/2aBm/1n3Wq9Fa7ZP37ebL935m3V49bNJSjyxN6dHl+IgtdLtdyta2/nyxrtW5ufmarl1as6rvk+b/AGflq7EyxL8tQSrv+981eJUrSn8R08pz95ZxrukX+L/gVY918lbmo/J8q/3qw7hd3+7WJrEpRP8AN8+1mqzE+7+GoHg2/dq3apv+9QUX7Nf4mrbtW8payrdNn3q0YJd3y1JJba63/d3VLaurr81Z8r7/APgNW7D5F+X7v+9VEFzcy/KvyrToov3m5qFX+7U8S/doIJUTcvzVKzKkf8W6jdt+7VWWWpAjnl+X71ZzfM3zVPcS1Hu30FjIl3/NWjaxetQRJ8vy1eiWoLJol/vVYRPm+WolbZU+392rNUEFa6l+WuevZfm+Wte/Zkj2q1YN021vloLiRRP/ABKzVq2Xz1kL8zLtatewf7u6tIhI2E+b7tOT5vlZlpqvuWnK25drbaogcvy/dqCdN3/2VT7tq/LUcu5/u1AGdK+yoHutjbt1Wrpdn3qztrI21aANW1uvN+9u3f3qn3b1+9Wfby7WqdJfm2rVgWd3ldW/3aP92qyXS+ZtZvmpz3W1V2/+hbaCCdpVT71CXCuvy1h3WswxK25t+3/aqC18R288m1WVf+BVrGMi/ZyNieKOWGWN13LIrLXlurNceH75lf8Afy7t1v8AL8rLXpaXW75lb5awPEOhw63IrPI0E8f3W+9XTRqez+Iz+0eSeI4Na1v+0JLybyLNZF2xRf8ALRao+DWuNO1qdbOOT+zJI13LP/C1d/Z+ENW1KOKHUWj8ra25o/l3VBr3hr/hHrFbiCZmaParL/er1frEfhHGMZe8N8G6db3VxeXHzeesm1lrurXSY2b5VrK8EadbxQtcIq+bN95q7FU2R/Ltryqkpcxs/dOO8Sz29rbyxr97b83+7Xjaao2rST2M8P2aKORvs8kv8TV3WqS/avEGr79s+35V+bbtX+7XGeKLOG4+zMVaBVb5W3bdrV2YeISiXPCuqfZdQl0+6j2s3zf7LVIu618QT+av2NpG8yNv4d1RtdWsscW3y5WhX7y/eWtKyvLPWdtjPIs9zt2xtu+auyXxCL2ry2uqK0M8ck7TQ/uWgbcu6o9Gih0OGe+uLdor5V8uG2Vf9Y1U9RtbzTtas7HSJGuby1XddRxL8qrWu+vabrjRKu5pf70S/NG1HLKJJm2WpX1hq0t1qMcdzqd58yxK25l/u/7tdd4XuptGklWKZZdQuvmuJ/4Yf9ndWbdeH/7LuNsULM0iqzN/y1Zv96rztdRQ/Z0tdrfK0iqvzNUyA6rTdOuvtn2iKRbxo2/eTyfMv/Aa5fxvdf8ACPx3N5e30mp7l/cxRNtVW/2qxfEfj+40vT7aODUFg+ZlVV/h/wB6uI8PXml6pqmpzXuqf6uPc3mNu8xqqNPmJ+E7DTtemv7P/SI2s4mj/wCWHzbWqfS/FEfhK4gs3t1nguG/1+7cytUHg3xXZt5q+StzbMvls0S1taTa2OsybnhX9zI3lszVy1Pdl7xrE6q6la609tsm3cu5a8U1zW7r7dqFu1x8sce3d975q9tZF8ny1+6y14f4vtZrfWNaWDbu2/L/ABfLU4OMfaEyl7vunmV/Fskbd/e/vU+z1Rm/dytuiaoGl3SfP8zVpaTolxfyS+RCzeX95fu7a+sjyxj7x5T+Ia+lsv7xmWWLd/C1d1/wr7S7XS4F1K++zarcLuhtlj3Ky/7TVzkuk6hYeVvsW8pW3bv71dx4jvW1vR9P1BV+azk2yf3l+Vf/AImuapU/lNfZmHp2h6PdaLPDKtw1zu8vcrbVj/2q4PV7P7BMy7vut/31XsyaXuhsZmjjgjuG+Vl+XdXl3jKLZrFzCu7bHIy1NOpzSFy+6dd8G9UVbfy/maWObd/wGvXvEel/2zb/ALrbub+8u6vCvhBeW8V9qCyqzt5atHt/vbq+kdNVriziZvlrx8w92rzROij8J5p/wrtrrdsW33N95mjWsqy03R01qfTdSuJp1j+WPy/lib/vmvYrqwa4h+T71cLdeGvDvhfUPt17NJc325mjj3ferCjiKkipUYyOs8L2trZW/wDoFrHbQbf4V+9TtX1RvMZV3L/tfdrjNe8f6hb6S01nbrbLt/dq38VZkXxB1a10v7RqXltBu+7/AHqfsakveCPLE9GsJ1uLfb5nm/3mrct9XuNW0me3vVj/ANFXy4WVvmZa47wvqVjqlr9ss5l2yf8ALPd8y03xRqlxok1tNbttlb92y7tysv3q7Mtryw+JMMVT9pT908ruNLmute1BkhkXy5PmX738VQa9F9ns2Vm/1lejWt79n3XnlrFOy/MzfdZa5XV9IXVFaSL5fm3N8tftNLWnynwsqn7zmkeaRPDFcLHdRt5X/stdRpvhLw/dQy7PLl8xfl+b5lrvfDXw7tdU0tppbVZ/lZV/irM/4QOz0tpftEjaf83ytK22uafs4+6bqpKRy918UNe+G7W2k2V40umSfdWRt23/AGa9J+FXxDbxHeNZ/bIVvJvlWK5k2/8A7VeMfEbS7Vbi2azvI7xl+981cml60E37iTyp42+8rbWr5ip+6qe6ezH3on6PaNoN9FGu2Hym2qrfxLW1q1h4X8K2P2zxBJY2MW35vtLKu7/gLV8FeF/2lPG3hez+x2+sSSwfwrJ81Y2r+I/FnxLvluNZ1Cadm+60/wAqrRLGRj8RccLKXwnWfH3xzZ+NfFH2Xw/DHBpkPyx+Q25W+aszRovstvbTJY/aZbWP5WnXdt/2qzfC91o/hfWorW6mW5lZljkn/u16D4/0S3i8K/2pojXEG2RVmXzNyzL/AJavGrYzllGJo4xpy5Sz8KPj1r2l+LJ11aSS+0ySPy1ji+ZYa+gNc+IPhPxH4XnjvLrczR/u1X5mVv8A2WvjKw0vVrOO8ktZFilX94qstQL8QdUSF47xd6/dZlXbtqOaMjX3ZHpvhKCTVLO+vn8yWJpm2y7v+A/+y16T8MUs4L6dnk/er91f71cJ8Bdbh1TR76G4jXyI2Vdv91mrsdR0ZrW4+0QN5Sr91t1ef72Hre0iefKPNUPVNbtWutO3JG06/wB1vmrwH4q/Z0j/ALPl02OC8ZlaO527d1e0+F/FsOqaK0KzLLLHujkVW+auc8f/AA5uvF/huztbPUIfPt5Fbz5F+ZV/3q+gw8vaHT8MTx3wzef2dpd5Z3sMirt+Vol3V2nhK/XxUtjG91cfaVbazbd26P8AhroPBvwvvPCEjatq0326KZfLaBvmXb/er0Z7Wxgj8yzhjiaT5vlXbtr0MZiI+x9mc1Pm5uaJW1Sy0/8AsWxs1jaJbfbtlibazV1Wl6lDZW8UbTRqv8Ks33q5C6s5LqFm/h/vbq5/xLpetXGjytpskcsq/u9ssm1mWvnadaodvxHdazLuvGaKRd0i/d3feqD+0bWeFt1vJBL5f/LOuJ0Swmn0eCHxH8stvJ+7ZW3fNXQ3t1Jpel3N5ZNHcy+XujXd96ipLmkXy8pg/wDCS/bdUls0hZbVV+W53feb+7VGy1SHRryWHUbxvs0itt82b+L/AGax4tZmvLFdSvLVrGVvmkiX5trbq5/UtUh17zY7dV1CW3/5Z7dzLVR+E0j7xzmveLfF1h4y/sfSLhZYLzd5M6ruaRab4X8S2dnff8I34qjZbNZmaaeNm3K1ZOkap4o0TxR/al7oNxBbQ/6tp12qtdja6j4R8UWer3WqQxy6rM3mQtt21zTlymseaRels/DPh/VLaTwrdNeW33pN33mX+7XP+Lb1dZkluLBlluZPm8jb/DXmVxeXmjXjw2txttpG3Lub7tekeGb3TbrT2up7iGC82/K3mKu6u6nU5ok1qfKN0HUr7Wbra7STzySfNLub5VrqtZ0GbTtHa+gX7T5bbWXduZqx/A2uaHb308c839mJu+9K3zNXVeK/Gmn6bpcq2cy3PmfKvltureMpRqR5TjlL3eU8yv3XVlXdG0Ss23d93bWm32jTbWKO3upJfJX70jVE1vfeIY1kS3ki+b5vM+7WDr2raho1wtisLSzyN8qqu6vSqSlUj7xw1Pi/dmho3xLawWezSORbnc3+q+Vv96vW/APiq3fwTPZ6zI07NI372T73zfw18y63a3zahFIF8i8+8ytXQ3niabS/DsUcv79fM8z9633mrKjg4p+0N3WlKPKUfH919o8dXzI0jIsm2GL+Hb/s0eLfBFvpenpdT6hG1zJ92C2XdtrPvfEEniG8guoLWOCWH5ak0iK4W4aa/XzW3bo13btteTipRw3wnr4fD1MWZ/g3zvDl9/aEum/2hFt+7I23bWvqnxB1b4ialFp7f6DZ/wDPtH8tb9/Etxo7XEW3azfd/u15loct1/wkDb5FilZtyr92vMp4iVbm5j1amBp0JROzbwbaqrK0P/j33qb4D8PzaX4q+0JH+4j+9u+b5avS+NVe6it2tZJJ2+Vl2/LXS6Xq1i8n2Vf3E6/My7ttcUvafaPVqKhKl+7ib10sMuseW+5YpPm3L95q5/xHrn9qeIrnascTLuVf71Ty6jNf69p9rZKzSzfuF+X+L+GuX8V6DcWdxK07fv8Aduk+b5q9LD1P3Hsz5+VONOpzSO/1mdbrS9I0+yt/9M8lWm2/Nuao5fhta6RHFca5cfv22stovzN/wKup8Iab/wAI14bs9cuNrX11Gy28Tfwqvy7mrmPEeneINbuPtVk0e1vmmkkb5q05o0o+8csubm5YjJfEOm6JfedptnHA38Mkv3lr0L4I39vdatqHiDUlkn8tf3LSLu86T+81ebeHvhfceI9QWbUm/wCJZH8zSrIvzf7NepWqLeLFZ6avkaZD8rMv8VeRiswly8sTWnR/mJdZ8TNqV5Jb6arSys3zS/3adZeF1iZZLhmnnb+81XNNt4bJlWKPb/7NWvK6qtfOSqS+I6fhK1vbx9v4f9n7tOWBmkqyqb/u7aqSy/Z2+ZvlrLmESMv7z5vu7abcLsVv4adFdLu3LtZajutzLuZmoLOa1RtzMy1nKvmruatPUYmlX5F+b/eqKKDcv3f/AGagsyHt/wB58tSW7Kse5vv1cuovKj2r/wChVTRN/wAzVQD3utzJt+X/AIFWrZMy/eas61tdjfNW1bxfu13LQBLEm/71W4k2/dpsS7al27V+X71BBIn+ztq0nyL8tVYvmWrCPsVqkgc0v96qsrb/ALv/AH1T2lZvvL8tRM2ygsgf5qdFFu+9TdvzVciSoAktYtnzNVxE3fNUETbPlarKtvoAeiUM7IvzMu2hG+ai6ff/APs1AGZfy71/2a56f5pPm3LW5eNub722sa4T+7QAyBtrMrVq2Tbqyrf5mrVtW/4F/tf3a2Lkaay7491OX5v9XTYE+WpU+X7tBiOVt9Evyr/tUI+77tOlbavy1AFGVd+7dVGWLbWq/wA33qqT/Ju+arNOYqxLsb71StLsWmstRXE8drbtM/3aBBLKsC7mZf8AdrkPFHiuO1Vo0k3Sq33d1QXXiCTWZrmOBZFiX5Wk+6tZGk+H9NvVlb7R5940nzS7t22u6jT+1Ivl5TKv5dSf5rxZGgZfMjWD5qp3XjCG/aBrNZLFo4W8zzV27WX+GuvstR+z3Df2iskVtH+7Wfy6zPEfgD+1LNtWsL5l3MrKu75ZK9CPL9ojmkbnw+8YTa3pcXmt+/X+Fq6OW682bc1ec+FZVtdWtoYIWX5dsjL92uqvdRuHvFjSGRk3bWbbXJWp+97pfLze8dGl0sS/My/NWHr15Z3VnLDPIyqy/K3+1WVLoniC8mdUmhs4G+6zM27/AL5psvw5uLixZp9QuJZ1X5W/hrONOMftB7sSDwz4otdNhaGeZVbd8u5ttasvjma6ZlsIZLn5fvfdVq5r4Y2EeqSXNvqlvHPPayeWvmL/AOPV6pFZQxRrCkccS/w7VrSpyxkV7Q8k23UUd5qF1/r5m3MqrXD+I7q8WPydStWWCRtyywNuWvonWdD0+609vN+VlX+FlVa8Ugtdae8lh8uOexZmVZPvLXZhZR+Iz5uY4WyfbIrW8zeV/tVPe6pcfbIJrKTyp1+bdtroNc0u30ZpYV/fy/wqtZEVg0twu2HdeN8vlqu1Y1r1I1IyMOWRZ8BxXniHXtQ+264ulXM0bK17IzL5i/3a6Hwloljp1xKy61HP5M23cq7Wk/2q5y8tVit22rul8xY1Xb8u7/eq5ZL/AGXJ5c6/Mq7m/h21MveKpx949PWK6umWZPMgtvvRtI27dU7ap9l826S48+82/dZtq1h2F1eX9rE1vMzLt+9uqrpeif25qVzb3l00sH95flbdXnG/Kcx4m1nWPEesfLZ27bm2+XBH96sG9ea11SWPUdHmgZVVf3Ee3dXvel6NY6bGum6dHHPLGvmN/E1S3iR2sn2h7WSVl/10bLXRGtymfLzHk1l4y8O6XZ20Nnp8kFzI22Tc21Y66hPEdrFJZyadH5s9w22aJWX5f9qtC4+H2j+Jl1W+lWOJtu7yv9quD03wlYxeLNIawupLaKbd5m2Td/n7tH7uoKPMeqad4hjvYW2/eX5dtefeN7y1l1z/AEeST7Sv3olX7y/xVvXWmzWHiCxazmZraZmXay/NWungCG4vFvHjVp/71cMZRo1OY6vd5T548R6DNZ6hut18+2kbdHOv3dtdjpd1u8PtavDJYzzSK0c+3bu/2a7zWfDUekyLMreVBu3SRbdyyLXNeKPEDXF9KsUcctmzL5K/d2rXtRxHt4nnez5ZcxhxXt1BN5N1G23/AJ6L8y1efbp2izyajNIq3DbYbZfvSL/eqLS5b641SDbDC3zf8vMm2JaPEE8mo+ML64dl/wBHj2xz7tsX3f4arl94mUiWXxLq1/Y20ax2qwWLKtnAzbmbdWH4jvG1TUn+2LGt95f7xYF2ruqzFa2/9kxX0DebeTbvM3Nt8tqyJYLh5p7pPM823j+bcv3q15SSf4VQSf8ACSXOxfl+VZFb7v3q+nLVdsaqv8K14l8KtOmTyrj7P5Us03zbvl+Va9rup/stnLM38K7q8PGy5qhvTicr8RPFDWEa2duypLJ95t1eO+IGvLO+gkZmnikX5m3fNG396uh1SL7VeS6lcNNPB5nyqvzba0Le1s9U+ZpI2i27fL3f+hVpR5aZpL+6c9Za4uuMrajeSSQWcf7mJW+81bGqaXDFZ2OrXHltbN96CRvu1zPiXRP7EvN1nayRN96OT71dH4IvF8ZTfY9UaOCKOPcyt/FJXfL3o80TmOf0ayurXUJ5tOupIrZW3LtbbWzqniWbW9PbT5bhWnjbdu+6y1o6zpdvLp7RxXDLeLcfLFEy/vFrDuvD8dncSzfaNqyKzSRq275ayXvG/wBk67wlpv8Aa+ntH53+pVdy7t3y10KaXaxR+WrMzNXK+D9Zs4rjT7i1vJJ1XdHNAy/My13+qWrTx/arLc0X95V3V+i5ZmUa1H2cviifFZhhfZ1uaJg6N4tm8JeIotFuF+yxMv7n+LzN1cP8RpfG2raxPZrHHfaZdNtXau1o/m+9uruvHWh3XiPR7NpLfytTs13W8+3b81ZUXi+88OR2y6l/pVm3ytOv8LV6fs41PiOeM+X3onBeKPhzqFrp7X1vC08EK7ZIt25lrD0jwvYrZtdTwyTzyL8rbtu3/gNdt4y+IN9r1v8AZdImks4mb7sDfNJWfpGh6ktv5l7+4tl+7/eavDzHC1ZU5Siexl+Io06kfbGBZ6HZ2EjyJHJPOzfLH96uh8OWWn6jdeTqNwsW75tsHy+X/wB805ZYbj5X3W1szbW2ttbbWfr3g+Gw1CzutOupvsMnzSbfm218ZHmjLlqH0WLx9OpL2dH3YnVeGfAuh6pqksiW8cttbt8rfeat/wAb6DdalC1nZs0UTQ/u/wCFWrC8IXv9g3jNBcLPBIu1v9r/AGq09U1HVryRY4LiNotv3t33a4alOUq/NzHk+98Ry97cXV1psUbW6wXy/u7hVX/WVzWh2treNfaXqKrE0jboWb+Guz1xrpNPluF+WeH/AFjVwF7rLOy3DLulX5lb+9XdR5hfaPSfhzFD4csfs/7vzWb7y/xV6HpeotftPY3C/wDTSGT+8v8AdavJPhzrMPiO1ntbqOSz1C3bdG395f7tek2erw29xFb3cnkeZtjWTdt3NWsqcub3iZR5veOu8OLb2G63VY4J2bd/vNXUazpy6joqwrJJbXkMm7938qstcxqn9n6NNbXF/fWsC7d3zTKu2syw+I0Pi2aeHSLrzfL/AItu1Vruo1OUPeO4bxzDomj/AGfUV8/y127m/irO03xvHq1izJC3m7tq7l2/LWHF4cbxAqyT33lXMbbl/i3VzGqeKLjQ5pVfbuhbb/d3VtUqe0HGnyxPQ4ry6lmaGWP9wy7llWT+KrUVneeY3lN/wHbu3Vz3h/4yeF5dF+0Xk3kS7f8AV/e3NXmXib9oLVtU1Rl0OT7HbQt8v8TSVx+zkaRPbrXwba6XfS6he3CwRSfM0bNu3VxPjLxWunW/mQQyNFM22NlX5Wrk/CnxXk8QXn/FQXEjXK/6tW+XzK7jVPiRZ2ug/aLyx/cN/wAe8Hy7mrOXumnszKl8aaL4D8LxahrPmSz3X3YFXcqttq3o2l+GZfI8Raa0kEtxtk3RSfN/3zWH4o8VaHf6Hbf2lb+XYzKrKu3dtrjtU8f6PZ6PLJoMn723X/USfKu2r97lNY0zsfiX4turia2sZ2h/szd+8k3feXdXFfEjS9F0bVrPUNBuI5bO6XdJFE27a1c94ctZvivp99D/AGlDZ3i/NGsrMv8A3zUFh4V1Lw1eXNn4hkhl+zxq0bK3+uWsOU6Yx5Ze6WvDmk2fijXmtbzy2tpI2Xc38LV12m/CC18OaHdTRRtr1zu2xxM3zL/3zXC6HbrpGof2k7f6Nu+Vt235f7tet/DfUfK8UNdadqXkW0kfmNBP8ys1elGMY0jz60pe0OJ1yz8Nv4gs5rdpJYvMX7RHLtas/wCL9xbveWP9lrHBZrHtVY/lbdWy/hSbVLyLQ9I+zy20cnmTXcTbmrv5/hB4V03R/s87XF5Pt+aSdt25qdOtGMuY5pR5fdPFIvHlxomlxQqrTy7fuq1S+F/Hn/FSLqF5Csu1fuy/NXZ6X4G0mXxRfSTx+fpVrHu3btv3a85v7O30vxReSRbZ7VmZl+X7tetTqRrT5YnNKPKWfF+sya3rUt9BCqqzf3ayt0et6e0MsMkTbtu3b93/AGq6rS9UWyVZltVni/iX+9XW6Db2N1pM/wBoWOKeT5lj/iVa9P20cPDllEyjHmOE8P8Awya10n+0tJvF1O5t23XFoy7m20X8UMUnnL8sS/w/3a7jw5btpuoeda3UcEv8S7v9YteSavqU1r4i1W1uN0CyTMyq3+9Xy+a0oz+E+nyrFSoc3N9o6GytVivG3XEawSL8se6uV17w/b6b4i+2QSSTwQtuVm/iqjdQSWsjXEFx57fxbm3ba2tG1ePUrf7O7eUy/wCzu3V4PsZU/eie17SOIlyyJ9BddSkluJ12t/D/ALK0zUtLZ9YiuLVm3N97/Zp73TadG21fl/vbfvVP4Xa41m8XbIsX+9/EtYc0viOuXs4x5YmroepXml6pFcRN5U9vIs8cv3trLUXjzVLjV9YnvJlXbM27av8AFW9rcX2XypFXypWbyF+X71ZXiDS2a1WR9sSr/erONSp8MTC1Gp71Q9U0tZPFFrA0reVbQ26q3lt8v3afZeGm1KNYVaSDTo23SfN95ad8MZWv9DW1W3aCztY1865b/ls1dLKjX8n2e3XyrGP7zL/FXHiMRLm5TxvZxjIot/p7Rafpy+Rp8a/vJV/irctbWPTrPbBtiiVfu0+1tY4o1jg+WJfurUWvXirH8v8AdryuYZTsLrz7zau6tq9n8qFa5Dw9K32x2T+9XVao+5V+X/drIsns5d6/eqtqny9P73zfxVLZN5sa7V2/3qkuk82P5fl/3qAKNnL5vyqv/stWpU+VaqwRbPvVPu+7QBRuomZvlrPli+zyNW4zb/8A7Gs+/Tf96gDFupd7My/xVBEu75m+7Vl4tnyrQsW5qosnsk2L/s1qxN8vy1Ugi2LtWtC3Xa3y1JBOvyVKq7l5pif7NTr8/wDvVQDU+X5Vol+TbUqf7NMl+Zdv8NSQQO+9fmqCVtvSp2Tb92o9u9vvUFhFVuJdi1BEu2Td96p0f+7QBOnzVOqfLtqNPn+9U6t/eqADZ/dqKVt/y1Ojru+bdUUrLUAZV1833qyLr591bVw+6sW6+X7tWBFE277tbFk/8S1ixNt+995m3Vq2r/d204lmur/xL/FRvpYtu371I7/w7m/76qiB6ts+7Tkf+9/wGoN3zU5E3t8tAD2+eqcq7mq4ybo121FKu3pVEFF32N81eU/EnxutrfQafAzfM37zy/4a7Xxh4ts/D9r88379m2qqtuavML/Uf9MlmWxkuZbr+L/nnXZh6f2pFnR6b9qit2vooVbT/laT+8tRXj6DFb/aLW+jguWbzPIibc0n/AVrk2s75Fs7OfVLhtPmb5raCTy9y/8As1dR4V0bT4PGDTW9nutobfy41ufus396vRtEDSl8W2fiaGXTbPS5mvG+Zvm2q3+7WU1/eabqFtoLx/Y/MjaSNZ23bqn0vTVg8UaheeZJZ7m/drA3yx03UdL+3+Kluri4+aGNvJkb5lb/AGaXukGfLBfaNcS7ZFVP9mu/8Eaj/bOkrHOy/aY/lk2/xVy+s6DcXupafeW8ckFzbr8zKzMsn/AaveBtBvNL1S+vrqb/AI+G+WLbt2rXNUlHlNOb3T0HyP3m7ctNdY9rfvP4f722ue8X+KP7Gs9y/wATfdX5q4eVWnvpbrzpmVl3bZZG2r/wGuanTlL3hRidbZ2dvYeKmki27riPdu+781dmzRxQsz7a8t0a8a1vFuL1ln8tf3a7vmWtz/hMP7UkaG4WRV+797dVypyNfZkut6p/aUcsdv8ANF91mridUi1LS9LlXTmk23C7f9lf92vVLPTbO60/ybfaq7f/AB6sa40aZrjbKytFGytGtVRqez90nm5fdOM03wfdWVn5P2WOW+mj3NPP83/j1c9a6XJZaDq9wy/8TFm27v7qrXrctrNfzfvWZVX7v+zWBrOls11/o8Pmrt2tEq/eru9tEnmPHdSimtdN0jdJGyzTbvL/AIt1bEtrJda9P9sXyLOb92zMv3f9qun1vwvHp1rpVq0axStdLIy7t21VqDXpYbrxg0dws09tNGsfyrt3V1xqcxXwj/Ct61lbtobxtA0f+rkb5fMX7taFrbrZybkZt275q5+90ibS9asV1S4/4lEjbYbndulj/wB6uls7WSKRVVmvraRv3M6r95azqRj8UQjILWK8gvmuLHUFgb+Ffvbqg8rUr2+lkutQk+0zfwq21WqCLRPKutQki1CO5iZWVYv+ebVJptrNpFutxLIuoLGu7du+Zay+yUXrqfVv3Uk9rJLBCvlyLAu1pFqDSdO03XrxVt7WaxaFt22Rdu2u40u9/tHT1m27d3zbatSvGu1mVV/2q45VJE8xxf2W107xZYx3E0kvlr+7k3blruN3935l/wBquH8QaDcRTLqSSfN/Crfdarng3xWus28sM/7q8h+WSCp5ZSjzBU+HmLPjDVLWws2kuI18qNdzbvmrwTVp7qzuIpEXdBcNuhjVd1fROqWEOpW+2VVlX/drzK48P/2j4ovIbfy/tUNvthgb5d396u7B1OX3TOXvROTtdLuLi38y9m2xf8891bUXhS6vPN1TT9LuLxYY/linZfK/3qtxaI3hfUIP7Wkjllm/5dlbdtX+9VpdSuNRmvJkmkWzhVljjVvl3V6MqhzyOXfRprfT5/N+zrbfZ9sywNul3bvvf7NZjxLdRwWtg0kSt8vzN8zVO1wrLOtrI23btb+Kr3gjS5pd10/+qhbarMvzNWkpcseYmPunpPgXS/sENtCu1vJX7zfNuauh8a3S2uhy7pFVWbb96k8OWvlW/mO27d/s1g/Ejde3FtayTeRbfeZv73+zXzkpe0rG8Tl1sptRZ1gk8qCNfMkl/hq5oa6LdeG/tztH5+7a0Ea7vmVql0vTlaOWNZFlW6+9t+XataTWdnpOlyyXXkxRQzbdsHzblru+yEpGRfy65f3S3mnafbyRW67Y4pPmZq5OW8m0vXLbVnjjnnuJFjaCJdqxtXoN14g0+1uov7Jum83y93yru3f7Ncrq15/wkejz28WktBqrR+Yqqv8A49W9OpIzkN03Rm02+vtSvGjWeSTc38KxrWHLK2ozT3y7f9Ik8tmi+X9zW9FLqHiiz0/7WsKLC376Jfl3VPLpMMV1Z2duq+Uysvy/KsdUUZHgiKx07VvsvnKqxtuVvvbq9Rtb2TwRbtdLcST6RJ+8aD73l/7v+zXmXjrRLGy0lrizuJPm+WSJW+bdUenXV8vhmCOW8uJ45m8varbtq1tSlKEvaRMqlONWPLI9K1H4gyay0X9nWvnxf3V+bdUFx4VvNc0tvs8ljYqzeZIuobl2r/s1wujXE3hT7TuvJGuYY2ZY9qqsi03xH4o8SeKNDaZ/LltpNv8AqG2tX2lHOY+z5T5ypl8vaHdX914Z0GOLZHZzz/dVoFX5v+BV53458ZN5jQxKsFtH97/a/wC+aw7Xwpql7bwNfN9jg/5Z7W3M1dD4f0GxtbqWR5v3qtubzf3nmN/7LXm4rNJVPtHZRwcTgtO8ZNpuoLdT2M08UbLu3LuWvWYvHlnrf9nw3GlxwW1x8qsrbVrl9O1TUkvmhikjtp2Zv9RbqzMv+9Vzxrod14a0PTLieNZbGS63XTN8zRs38VfP4ipTlKJ3Rw8Y+9Ig1S6h0HxhEtrG0Fjdf6v5ty7q6PRNesZdUlsblZFnmX/d21yGqWun/Z4JpbppYI9skc+75aluorddYXUFmZYNqssn3vm/vVpyxqUzCXNGRtT6dcWV9OrzNPbXHyqu6vPfEdrJBqHyK3kL/Cq/drsYPFsd5qH2d5tzN93+FaytDf7brV9IqtPEzMqru3NVUaco/EEpRkafg23vr/8A0qzt12x/6zb95qs+JtZ+2aXP9nZnlh+bbt3bWqp4S8UTeFdUntZ42ggkk3btu3dTINX0l/HG6eSSCxkbdJF/DI392un7RvH3onB7tS8V6h51xcTXzK21YG+avXfD/ii30nytNa3bTLzy/m+Xburl7q18QabpN5rWk28dms0nlxxRKrNtpuiWuoX+qMurN5rLHu8zbt3Vcpcoj13S/Ee6+g23G1fvN833q5Xxlr1rq2uXkaNt2ru+996sp/Ls2X5ZPvbfN+9VSX4czeI9UWY6l5Df884m+ZlrCNQPekch4haFrdmSb96vzeUrfdrk4vECwWfyfLOrbt33a9n8TfD6z8Pab9oTct5bsq+Xu3ed/vV5H450O1XVLZreP5pF3TQRr/q69D2nMZ8vKdD4Ne48eXCxrDNBEv3rmNf9XW5LomtaHrHlz3El9F/yzbdu21Z8A+Kv+EVs1s3s/Ks/4drbtzVLrniWS11Zr6CGS5tlVVWOKs6hrE47xh4jvrW8+x3U0ksTL8sTN/DW1ongOZdDbVLWRbm2kXdt+8y16jYeF9F8W/Y9SvNPh+0+Svyyru2r/u0/xfod94I0/TJtBs1/sqSZVuG27tvzVy+097lj8RvzcvvHAeFPDUk8c9xBG0E9rtZtq7dy1P8AEGK1/sdZrLVPtOp7vmjb+Ff7ten+I4o9Uhb+zVVbaaHzLhol2yM1eZXT2t1Y3OmwaPH9s875tQaRWZV/3azlGXMbxqe7zF74c28es6H9h1ZV3LJ8q7d1ejXXhyz0PbNbtC0Cr95V27a4nQbW30uNZPMWKVY23MzferDvPGV1qNw1rAu2z/ik3featK8ZSjyxObljL4jkfh9LrnhdotSaO8itv+en8LV6bb/GSPUpFt3bcrf8tWXaq06fxXr3iOx+yvZ29tA0bKys27bXiN5Bcabq09ujLPEsjLuVvlavo6mD5YnhxqRlI9Sn1TUPMnj066kls7j5f3Hy+ZWVe6X9jXdqM0at/Eq1keEvFC6RIqz7fIX5mVvmrS1vxHpN1rkF5cR+bbbvmVaqnRjhocxUpSqS5TttD8PWqaHBI+3+8rKv3q5rxf4gkna2t9Ot41uW+WSf+7Wz4gvGi0+zbTbxY7O6XdGrLu2t/drnNO0mSK8+0aou6JfmWRfu1xYfESlKXtDepTj9kyNcutQ8P263Go/uG/hljb71cnrfiq18R28EMSyT30bf6xv7v92u4+LkVjeaDEqXiytGy7Vibd81cze/ChdO02x1DSbxp5PL3XUDfw/7tVWpx5uaJVOtyx945hby6SNmWNm/hb5a0tLt9m24Vl2xtub5vmarUstvYSMtnukVl2yL/tVz1rFdRahteORYpP4fvLXlVI/zHtYepze9E9I1zXrGXRYPsf8Ad/eLu3bmql4Ka+1S+VoLfbEvys392qeieHP7Zja1VlVvvKu6vUfBvh9fC9j5K/xNuk+avErVI048sTuqVJUzmPGS6hZ+RHPt+Vt0bbq1/CGm6h46ZbFo1WKNt01z97bWZ48s5vHmtQWOk3Ef+j7V+9u+bdXufg/wvD4S0eDSbdvNu2XdcSLXBUrexp/3jL23tI+8XtOsI4rddNs18qzh+VpF/iar10i2sKxxfKq/w1bt4FtY12fw1n6jL/eryJS5iCJbzbJ97+GsHXrrfH95f++quTy7/wCL5aw9UuqgsveF5f33/Aq7O/i82Nf92uJ8Lt+8X5ty13cq7trL/dokEiKyTyv92rLxb/8AfqKJ2/z/ABVKz7ttQQVn+RvlWoG+X5asyp/FVaV/l+9VgVpZdm6qNw27d/8AFVZlXbt/u1nytukZl/8AQqAGJ8zfNT1VU/2qcifMu6p0Xd121QEtv8v+7VuKLd93+L+9VaJKvRL8v+7UgSr8i7VqRZdjU1fkpyPuqgBH/u0O3y7qP92oW+SpIE37/mZlqN0/efL92jZt6/epyPt/u0Fjk/2qni+dqEX5flp6JtqAJ0b+GpFbfUCrU6NQBPv/ANmq0u7+KrKLtXcrVBL7UEGVdKz7mX7tZs6rt/vVq3Xy1lTt/eoLKOzY3y/K3/fVaFnL/wB9Vnuy/eZtv/Aqns5d8isrL/3192rLOgtW/vNWfrniG30a1lkeT5l/hqeW4+y2MsjfwrXml003jC4uVfdFZxyfLIrbfMat6dPmIO28H69NrNm11cNH+8ZvLVfvba6hWryFbqbwXHp6tuaCSRl/vbf9r/x6vVNNvVurOKZW+8u6rqU+Ucve94tKv96mSp8rfNT1l+b5qHfdWBmcdf8AgbT9S1Bb693Tsv3Y2bctXotGsYlZfJ3RSL8y7V21syqrsu6oJWXdtWtOeQHOX/g3SbqSKRbeSKWP/VsrVLF4ct4o9rSN/vK3zVr7NzfN/DTdy+TK25W2/wAO6rjUkBnxaDY2rbovMZf7u7duqSXRrGW4VltY1Vf4ana6ji2s8i/7tZGr+MtP0iFmnuI4v7u5qrmqS92IuU3JW3fM237tZ95e28Ee55l3fwruryvxH8bF8xo9Ohadl/iZvlrzm88W6l4r1K2t7y+a2gaRd3lNt+Wu6ngalT3pE80YnrurJ/a+sNfNNusbf7yq33WrIe81TVvNs7DS1SKH9+ss8m5mWtCW1XTtHW302Rb5mX/WN8tZl/qPiDTtP+3ItvbLJH5G2P5q3p0+X3RcxU0PUY9Z8RLcalZtBZw/LJ5Tf+y10HiaK6uryJvD37+zj+9Hu21W8Eapa2ULWerWLN5n3ZWXduap1uNY8L659nCr/Yd5J8rKu1o6093mL5jc8F+IWlm2qsit91lb+9XoLqrr/tbflrzDQ9EjtfF3nadNJLY+X8ys275q9Pil2MufuqteRiOX2nulfFEa0Wz5m3Vkapo1xdXCyW9w0Cr/AAr826k8f+LY/DmhtcbdzM22OP7u6sK18VQtaqz3G2Xd93dupxpy5eYuNPmMzXtOvNZvILV4WaVfu3O3btWuq03wrDb6bBDPunn/AIpW+9urSsL21uFibdtlb+9/FWj91l3VpKUhHD3nhyPWVubHUv8AVLJuj/hWiyTUvDnh2KxgvNP8qRmjhl3bm211l/YR3ULb/wCKuXvfCFwtq39nzRqzfNtnXzF3f3qqniPsj905G88Px+HNDn3SSNPcbtzM235qg8JXUPh7w3PatC0+sx/vPLl/1U1d5p3h6ZrNYdUaO8l/vbfu1PqmjWMVnLMyxxbY/vfdatZYj7IRMrwbrf2zS5WutsEq/ej27du6qPiXXGurWWNW8iKNl/ebtu6oNL1nTb+zvLe6VYpYW+Zlb71eb+MLzULi3nkWOT7GrbY6qnT5pe8VL3feNDxD43vpdP8As67mij+7Ju3bqo+Ddeur9vtjSMt9C3y/9Nl/u1mvpf2LS7O83Nc2N58rRbvmVqzrLS9S0a+aZI5Fgh2yL838Ne1Tp0+XlOaVSR7vofjKPV9Qa3aORW8vcrbdqtT9U8KW95cfaG3eb/eX71cz4cuo7fWtPZfnsdWXdb/N92T+Ja9N8r+Ftu6P5WWvIxEfZy900jI8u/sPTbfVLy31KaSxXydtrfbd23/ZasDxH4o0nQ9PXS9GkknaT5bi5ZflZv8AZr2DUtEh1SNlljWVW/vLurBi+GOmxRrbxQxxRbtzNtVt1FPFRj8RMo8x4LZPdS6pEtrtgaT5mXdt+Wu/0a6vLr7NY2H8Mi+YzN96tHx9pel+HI4obONftkny+YvzbVq38MdLWJZdSm8zylX+7t3V01q/NT5gjT5T02yXyrWJWb+H5qw/GEEMtj5jsu5W+X+KsPVPH007bbO3k+zK21p923bWb4ji1L+y4Na8xZ7O3/1i/e8z/a/4DXlU6MubmK+E17DQ7WXS/tU+oLbMzbV+bayt/u1BceTpdxOv7lv+eiyNu3f7VYstrHFqFtqUVw08EkfmSKy7larXh+9t/Fs0HleX8sm6Zt3/AI7XpRiZSIJdW0+z2ySfPA3ytJbR7vLrZvLqa3sdK1TSNPklij+VvtMe3zFogivLNZ45dJXypJmWOKNVZpP9qpZfF+qJbtpd5p62cu39y27ctBMjldNt9Q1S41OzvI47a5ZvPjVW+8rVcsPJ8Pwy7I1uVX5ZI925t1Y+pRa0skF88n+nW7fvljb5vL/vVc/tHSZdLZrObzb6GTczM25matfiGYuttJp2lxKl1+/aZW2t83ys38VaNx4QmuNHa8tdWt7OJrhd1t/F/vVzmqed4j1K5t52XdMv7uRV+7XWeGdDsbyxitdbumlvI22qtt8u5f73zVr8MRSOqTRttxZwvYx7fJ/0q5kX5Wj/AN7+9XGb4/8AhImsUuPs1jCzNH823ctW7DxL/YNxqWkv9svpY2226s26Ja5V5VsN01uzT30ysszStu2r/dWpjGRPxG5e+Jre91D915fkQ/LGq/Lt+X71S2VhdSyKtlDHP9obd5m7b/49XnNno2pajeS7o5FgX5maNflZf7td1oPir7PJF9msbiJVj/d/xKq0Sj7vulRkejeHPhuthdfbLyRZ2b5lVfuq1djqmk2us6e2n3EMc8Ei7WVl3bq888L+LZLiZJFkkubNm27m+XbXo1vebtuG+Vq8espc3vGh8x+IRceHPEFz4T1Czji0yab/AEe5/hVak8b+Hv8AhGdL09V1Dctw21Vr1b41+Hv7R8Oy6hb2/ny2vzMqruZl/wBmvn+11lvFGjy2t5J+9tfmhZvvV7mDqe0jzHm1ok+l27eZLG8i+bH/ABfxNVnQZW07VFvILjyGjb5lZvvLU8GnK1rBdPdKy3jbV+bbtasbxH4ZuNIjXz5Nu5vlZv4lr0/iOaPun0BYa54d8R6Pdw3Cxz3MMPmQtt3Mzf3a8itbC31mznvtXkWLbuWOBW/e7v4flp3w+1Gaw0+e1ibz55mXy5du3y6n17S7fRL6xa3vFnvpG/0iL73l1PLyy5Tpp+6XvD3i+x03T10+eS4VV+75lel6Ha2+o2/7po5fM/h2/NXiN7e2d14iXzY1X5drbW+9XoPhfVP7G1BY4tzecu6Pd/s0VI/ymvxRNjxq9v4U0/7U8bTszeWsSr95qzvCSWeqXzXlvfNayr/yzb+H/ZrTbxDfeKrq803UtPkZf9ZDc7dyxtXD6tEujak1qsO2KRt26L5W3f3qylEOblOv8ZTyOq+fefMvyqu3buauXsvDljFbyyXU3n3k0m5m3bq17rQ1gs4mvW82WZv9fL8zKtc/rMTWbLDb/dX70rfxVcZfZMqlTmOXupZl1qfT9ytFG3y/xbq7azt7qW1gvNIuo5dTsZFZrRvuyLWLpdgt1JLcKqszfKzNXZ/C3w59l1SeZ2Zm8v5VZvu1tLQmPxHpM7rr0Njq1nGtnc/ZdtxYxR7dzVwEvxV1i1t9X8N6vZyWMF0v+jwSq25Wr0qCWbRpopoo/mZv3fzfernPixrdr4q/szz9NWDU4ZNvm7ttebRl7SpKUjsjH7JzlrK1rpLbLxllaH+9/FtrB8OeDY9L0mW4vLxpb66kZtyr95a3oLVrOSD7PZ+e3mfvIm/u/wAVc/4/8W79UvIbK1WBVVY449v8VeiVKJlajcLLMtm1wy+X/ErVVuIGso93zLF/31uqCy05rOzW4l/eyyN83zVetXkvLeWNvnX+7urqjTlGPvBLllH3QuvE1xLZt9lb/WN823+Gs3VNLW10eKYbvNm/i27vmp3hTwB4uv8ATftSWtu1tMu6NfMZpWqtea3faNNFpus2Mlo0bfdlWvXo4z2nN7Q+fqUYx+Eis/BV5e6XeXjt5Cwx7v8ArpXDpLdLJuVWby/m216Drfiv+0vs2k2czQRXDKskq/NtWvbPD/g3Q9J0uCGC3jl+X95LKqszVyYit/KbR933jzTxDqml658J4LizuI1vrXbujZvmX5a4fS/F+paXbyb5mls2j+ZZG+8tdR8WNE8O2UatpcnkT7v30UfyxMtcJpdrcajIvkRqtiu1W/irCnpE35uYtab4V1DxHcLfWe6WDd93dur0PSL+Tw9qSrqMbRQN8vly1e8PXUfw+hiuEk8qxk+8237tZHij4g2PjW4+ywWqs0bfu7n/AGq3qRlTiclSXMafiPwBp+ss2paRtgnb/WLu+WSuLvLP7Fut5Y/Klj/iqOLxlfaRDPGkjbV+Vv4dtczeeI7jUZJZHZtzfL8zVhWw/tqfKdOBxEsNU947Hw4kMsk9wt4qyw/Nt+78tbUWs65eK0j7VsZF/dtt+Zq8f07+1Lq+aaK3m+zR/LJIq/L/AN9V7hoOpR3/AIbi3Mvm2/ytu/iX+GvmMVT9hI+hlW9rHmOh+BmgtFqGoXl1HH/o/wB2Tbt3M1e12H+r85l/eyferivAFktn4XtsfK15J58jL826u/tUXyfl/wDia+ZrVOaRmQSt9/bWLfvtVmrelfduVdrNXOau+xv8rXKWYbXu6Rt1YOpT+bNtX7tXL2fazbfvNWOz+bcferaJrGJ1vhxNvlbv73y13Wz7u7+7XD+HH2SL/Ey/xV2yS741Y7VokTIcny05E37FX/8AZqN/l/i3U5ZdlQQRXHyNtqjK+1anuJd33f8AvqqMsu9tr7aAI5ZWbdu/9C3VRZ9rf71WZW3R/LVbY3y/xVQEkSbvvf8AAatRRVFEmz+JqvRRUEBFFuX5f+BVZVf71CL/AAqtP27NvzUAOVf7tOf5/u03fs6U1m30AOd6gb/0KnO9R7923cv/AI9UgG/avy1JEvzVEz7VqWBt61RZOrbP71PV9/3aYq7/AP8Aap6ts/iqSCRW31Oq/wB2o0TZ91t1TxNtX71AEifNVaX5t27/ANC+7Uu7d975f+BVVlagCpdPuX5aw7q42ybV/h/2qk8W+I7Xw9a/vWVZWXcq7q8fvfHM1wst1u+WRtscSturqp4eVQ0j/eOr8R+LYYvPt2k8pl/i27qwNG8WyPHFdW9x58XmMrf7NZV/dNdfZpHhkkikj3M237rVzFnEqXXnIs1jL5jf6pflkr06eHp8vvEyqfyn0OurLqmittZf3kf97bXBQXn2K+ijnXyIIWaST5vlkqjpPiG4tZorOdV3SR7d23+Ki9tY3mWS6mkZf4vl3bqyjR9nLlH8XvHVazrkb6PLdS2u6e6j2wyN83lr/erqvA10114bs5Hb+H/drxn/AISq11HVJV86SK2h/d28EjbV/wB6vRtG8W2unaSkatHt2/LtaitTlymcfeO883btp7y/L8zVxOk/Eix1RWaKRWXdt/u1W8QfEvT9Gj/e3C/7Kr81cfsKnNyxL5Ts57xYm2t97/erPvdchsF3TyLF/tM22vDPEfxpvLqTbZL9lX+995q4fVvEuoa5JuvLySX/AGWavRp5bUl8RhKtGJ9B6p8VdFsG2tdLu/i2/NXIal8c7P5lghklZf73y14e90z/ADNJVGW9/eMzN8v92vUp5XSj8RlLEfynpOs/F/Vr+No4JFgi/h2r/wCzVxd/eSXUzSXEkkrN97c26sZ737u2pEl81vlb/gW6vTp4WNP4TCVaUi99q3L8u3/vquo8AWsN1rjTXXl/uY9yqzferlb+3htY7Zre489ZI/3ny7drV0/gHTbO6aWS/uJIP4VZWqqkeWJEZe8euLFqVxZxKkiwbvu/L96uZuJdQl1BVvPMnitW8xtvzL8tVtcutQs7e13alJ5si+XCsX8VaHgjxDcWdrc2NxYyPfMu7y5P4v8A7GvIlT5feOqMjc161m8QeH4rrRGjXy/3ki1n2/iCaXRV1K8ullWH92tt95t1N0G3k03Tb61vrz7MkjeYsSt8rf7Ncl451u1l1S2XSNywKv7xf7zVNOnzGnwnrPg3Ubew0/7VcTKrTN+7Xdu213EUrTqrL/EteI+DfD95qVurTyN8rblX+7XsWlq1vYxLK371f4t27dXj4inGMjqlyyiZHi3wfD4mjgae4kXyW3L8235qxdN8EfZbdfs825d3zfNurtpU+2rLGrL92uCfxA3g+8lt7xZFikb5WX5lopyly8oUzT/0rSJvn3NAv8X92uo07WYbyNmVo1SP+822sWLxXpd5Z7pbhfvbWiq4uiWd03mQSfL/AM891EjT/Eb0Uqzr96nbNi/L97bXNXXnaJIu2RXtm/vNt21p2ut29xGrecv3fl+b71YcpPL/ACk9xKsSqz/8C3NXJeI/FGntb/Y52+WZtq/7NdRqkUd5Ysv3vl3LXmGqaQtveedcQ+fFu3NH/dq6cY8wRM6fwRdQSS6hat5vl/M0G7/XLW/A1r4j0dv3cf2b+L5v9X/eq34c8UNr1xOqQyW0Fq3lr567d3+7/erI8TaD/Zc15qVnI39n3i/6daR/Ksf/AE0Wu6Pve7IJVDznWdDhsLqdYLqT7NbtuVd25Wour+S6tYoZbNrZrj5vP8z5ZttZGt2eoeHpF8+4+06fcfNHLu3My1pXWka1Z2tmrzRy2Nr+/hZm+bbur24x904ZSNzwXcTaloOp2aWrLfaey3tuzfMy7fvba9s0nUYb/Q7PUvM+W6j3Nub+KvFtB8X7PFFjcQTMzXDLHcQMqqu1q9P8JKsEeteGZf8AW27efasy/NtasMRTjKIROqSVZfuMrf7S1Fe3X2WzeZm+b+7Rp1m0EK7m3N/u7a4f4jeMo9Ij8mLa0rfKq/3q8Hl5pcsTqicr4hiXxL4kit4pJJbyRvm/2Vq94o1a403ytD01vljXazL826m+GlbRtJudWuPmvpl/d7l+Zaig0i4luINQaaNZZG+Vlb5m/wCA11FcweH9Ra9afS71Vi/huFXaqr/tV0mmp5UbaPA0ksFu21fMXbuWs7Xmt7W809YrePzVk2tJ5f8ArP8Aerc1KyuLrXtPZmjs4FjaK4Vvlb7v3as5/eDSNXs/Bt8ujztHfXMitJCu35Y657TdBk03xFPNBa/arbVGZmZW2+S27dXTfEafTdL0/SpNNhjfUPMWNp2XdtX+81cT40vVsvEmlTPqkksStuVbb+H5a6Ix5iYyJ/t+tadqU8M0kbW0PzK27ayr/drjpfiHdS64siRx/u/l2/eVlq94j8R291q15JZ+c8UkarJK33d1c5oel/2zNO0CrbW33Wn+8zV1U6ceXmkEv7pKviia68RW18n7xlk2tBu+8taUGh3ya5fNb2/+jXXzKv8Ad/2a09L8Fx6XJFJBb+ayt8sn3v8AgVdna6Ja3FnLdXGpNZzx/MsTNtVqipUj9kZxSadqVwsUz2u1rf721dvmVj6p4tt4I45IoZrbVbVvvMv/AI7XbX/xDsYpvsMU0krM235fur/wKsHWbqPWbyK4uJLeJY12yf7VTHm+0KRh2863urf2hdTSS3n3mVV2r/u1nX7yeIPG1nY2e5Ylk3TMvyqtdG8VreXCtb3H275vmVW+6tWtZ1vSfAFwq29rDLqd0y7V/hhX+9VcxMeY7FGji0n7Hax/M0bQL/F8396hPA39l6XBJceXuZdrMzVb+HzW97N9qdty7V+bd92sj4tapNPHJC1w0EH8PlVw+9KpyxKiRNayadcRbVaWDbtXyG3LXpdlPvhi/i/3a+fPC/iXUPtEFnBuZpPlWTdtWvcfDLTLZxNcSbpWX+Fa5sVHlka/ZOnlRby3eF49ysu3+9Xy54/8OW/hTxYtu0MkVs0LM0qrt8z+7X0/by7mXbtrgvjP4f8At+lwah5fny27fN/tLU4Wt7GoYVI80T5bi1y4lZtPgWSWLzPMX5fustejaH4B1Dx54TbVr3Wlgih3L5G3/V7f71RwS6f4X8QW3iCysVubbbturadv4vvVgQeN/wC0tauditBpkzM01tA21W/4DX1PN7SPunnyNVXvtO0GBorVZdMhZvMkjX5q6rw5BouueGbm427bxl+9t3Nuq94G1GTWd0ctnHFYsv7uNV/hrn7+KHwr4kWOLdFY3TfMv935qmnKUpcsioy5jidUtY4rhZkkbzWb5otu1lrc0bxRfXWqafbpG0vksvzKv8NdLeaNZxeIoN6xtBNHu/vMtZsWqWfhrWrn7FDHfRMyqu1trLW8pe8bx5uU9ksvEy6Xaz26rtlb5o227q4W68PSWXixbq4jmuZ5vmXz1+VVb+7XWWWs6frejwTXqx2d4rfNHE3zMtdL/aNvr0f2plj/ANFVVj+X71c3NyhePMec+JdeWCzlt1Vm8v5du37rVz+lxf2jeRRybYl3fNurX8VxTXs08iRt975VWoNJ8OXWg2c986t83zbd27/eo+GRnUiRajo39m33mRQt9jkb5W+7urodLa80uaKZvkikX7q/3ayrfWft7LG67V/h+bdtrX03xVHZa5Bb3StLZ/K21l+9RUj7aPukU4y9oepNreiz6TZzXUO6eFflVflrz3xXa2/jLUFtdRmaxlmj/wBHnVvu/wB35q6vxVe6fr3lQ6MvlMsaq38O5q5LxH4V1DRpLG4uJP4v4l+7XNh+aMvePQpxjze8R3lrefD7R4pNWuFvGaNo/MWT/Wf7Ved65FNPYrrTxybbiT7v3ttbHivXpvEF8tu3+k21v91d3y1No2qQ3Vr9nuo5IIt21om+b5f92vXjy8xzSqSjIxLe3kv9J86JWaJW+b/erU8L6azWsu6P/wAd/hrTiisbBvLtVk8qT955En8VF14gkiuFt4LeGKVl+Vl+auyVXmjyhGpE7P4LeIV1HwrYxzw/vYV8v5Wrn/2j7WO/0u2Xy41dW+8q/NXAaTr2qfD64vLeBfNgX7yq33agvfG+ueJbiK8v42l0+3+Xczfw/wB2uaNPllzHny96XunPaD4SvFaK4t5o22/Nt27q9P0PXrrTZP8AiZK0C7dvzNtVqzdG+zveRfZ2WJJF3Ku3btrrtUtf7R0eWzl27m+6zL91q74xjy8pzVJHleuabDe6xOsE3mrM3y11WnfDtpdNihWRvK/vKv3aw/CHw+8TXGqT+b8trayfekXbuX/Zr1e1vGsI2t2X/Zrsw8YyK+EzPEfhmzi8FtZ3DR3m7+Hdt3V4xdW6+H9zQW6xKv8Adb5lr1fxfFJrmnta2s3lTt935v4q8fTTtYW88nUYZF2/xMvysta4iPKTE07Wwt73S/tEUytK3zSVi6vo3+hrcQQs25tvy1cR/KvJY2ZYlb/a+9TorhopNzs21W3VhL4fdK+0aHgPw5fajpcrRTLAzNtZZ/lVq37VVsFaOXarK21l/vVr+HtZ/tG1VomjZfuttX7tQeN9JZNPW8st3nxsrN833lrycbg/aQ5onVRxHLLlPZNJeFbWxWP+GFWVd1dRp179ojdUb7tcT4fuvtlrYsm7a1uv8O3bXY+H1+WXbtr80qR5JHuFp3aJmZm+9XK65Kz10t5/q13VyGsy7vm/2q5jSJzF5L+8plkn7z/LUXibpvvfeqWyi/efLWp1HS6H8ki7fu/9812KLuVf7v8A31XJ6NF+8Vv4lrrIvlj+Wpkc8gddv3qj+0Lu2/8AstSO+zezfNUezzZN3zbP7tBBFcfLVGVP9qtC4i/d7aos+2RVagCo7bPlbbTFff8AdqWVf7v/AMVVZFZpPlqgL0X8O6rMTeb96oEXb97b8tWYvlkbb826rILSJv8A4vu1Ivz0Rf7W35qF+WRVWgAdN/y1A6t/D91an3bKjlfbu21AEG/c3zUOuxv/ALKmfxfNT3+b7tADNy7trf8AfVSxfJ92omT7tT/7tAEqv83ytUu/b1+7USr/AHqnT+7QBPE//AqlVty/LUSqqL8zf8Cpyt/DQA9vnqqz/eZvlqw7b/8AaqrdPtjbau75fu7qYHi3je4bxr4glsbdv+QfJ+8bd96sXxLEuqXlncaTZxxTwttaL7qtW5o2pQxeINXsb+1kgvJJGb7v3lqO11mOLR/JuLGS2lVvlbbXtx92PumfMcvLrP2e4a8eFrbyfla0b7rNVnSFvNevGurdYZfOXd5TNuWOn3UVrdSeSlwqtN/e+ap7LSF0aNv3zQbl2+aq1rGQSMq6ulstSgmlkkin3fdb5lZq3r+4W90fczeQ0jbdzfNurP1ee4S1i+x6lb3nk/eVmXc1RWtvJ4mW2uIJFWe1bdJBL93/AHauUeYUZG0/gVbrT/MtYfKlVd27+9TbOWxSS2s9St1ggj2qzN8u5qq6z4y1Cy0OVf8AUOzbW/h215prfjm61K18l/mbd96t6dGVUj2kYnceMvFWl6JeTw6NHHukZf8AV/dj/wB2vMrzUpLyZmlk3s25vmbdVFrzzVVmb5v71VvN/eV69PDxic0q0pFx5dzfK3/s1Mdt6/eWoN2373/7VPVtm3+KuzlMOYil3Lt/3f726q0rfvP7zVZlbf8Ae/76qCVt6/Nt/wB6qAqo+2lW48pflpjqqr8tG/5fmb/x6gDRt59y/wB7dXeeENLZdP8AtksLXMCq3y7tvzV55FP8u7/0Gug07xldWemy2cSx7W+823dWFSnKUfdKpyOos7PUJbW21h7yNlhbdHE3zba6PWfEMOjXlnrDXEc95Iq7ol/iry1/FF5Lbra+Z5UC/NVZ9SaX+L5lX5v4t1c31eX2jX2h2es+I9S8ValEqLtX+991atRLp/hmOJjJHfagzfd/hjrD8NWt1rN5Bbq22KT+78taUvhK4tbqVUaOVo23fK26l7sfdKPV/AfiGOeTyW2xSt8yr/s12Oo+I9PsPlnuo4pdv3d25q8P0vXGivLRZ/3G1d0bL8vzVqzxXUVxc3jRyeb/ABNt3NXiVMLHm5ju9odxZePLVL6X7U0ljEy7o5J/l8xa3rKfT/FUKyMq3K7tqtt3bq8ft7+61m4gk8v7TErfxfKy123hfXI7K42srQeWvzK3y1lUoxjH3Ten7xr694cs7NvMt7dd0ki/Ntral0G6l8i6s7j7N+7Xcu3dupujRNrci3D/AOo/hXdXR3E62tv8zNtX5Vrhlzcoc0o+6Z1np0l1p7W9/tlb+9/erIutBbSY/OgXdF/zzro7e/VlbcysrL97duqnqmt2thbxRzzKrM22Nd33qz94n3itpeqLeR7fut/F81ZXiOzurXzbi3jWWL+JfvVn+I2uNLvIr6CRvs25fMWNfvV1VleLqVv8rbqqUeX3iv7xyd7LdQaHLM+2zlb7v95a5DwV4oun1C8t9RuPPXdtaNvutXpXiOL7ZpcsLr8u2vErN/7G1aW32q0jNu3M38Nd2H/eRD4omzrmiWO6XS5428qSTz7GTd/q2/u/7tcnP4gW9mn0918jy18uNm/hr0280tfEehtG+5ZVX7275o68p1S3m1S6lhWNYtQhby5N33pP9qvXw9Tm92RyVI8vwlufUtPi0vSlt7f/AIm8c3zNu+9XqHiXxHfReILbVLKOOJVs1juG3btrVyvhfwreJqEH223jntvL3L/eVq0rXS7iW81P+0vMtrFY/l/h3VlUrRlLliVTj/Md3ZeMPN8KrqHmR/6v5m3bWryjS7WbxrrkrXUm1YW8xpG+XatWHv5NZkg0nTlaK2j+Vdvzbq6LVrWPRNLXTbKNWvPL8y4b+Jq4uWNM2M/W/Ecl14gs7e3jVtMhXa38NWbXWdLslltdRmWJm3eX825lotdEZdsdwvlQbfPkZm2tT7WCz1Hzbd4VVmX5V2/Mv/AqkgdFrOntZ20bRzT3LSboZ1+7Itaeua9b2txLY+SzXc0a3KzyNu20aNFp+o2Lae8jSzw/6tol+7/wKrPgZ7ey/tNvEEjfboVZYW27l21pykSkcvE03iOa+sVk8/aq7vKWsHWdIuNG1hYYLOSWWOP980nzV1ln4tuvC+rXN9Zwx+ReSfL5i7V21BqWt6hqNvqGoXlvH83yqy/xLW8fdJOD0uz/ALU+3W6yeRP5n7v5tu6u68G6NDpel/ZZ7eTd/E0nzbqyPAPh6+s9Q+0fZ47mKRvMXc33Wr0q18ZWOjWtzHq1rJFcqreX+7+Vv+BUq1SUpcsQOd1GVdEVlaNtrf6tWauO8R69qGuL8sLRWq/u/NVdyrW7PdTeIbz7Y8beV/yxXb/DUNlE1rI1r5zf6Q38S/drOPulnK3/AIGhl0+x1BJmbdJtkZflq3FptjcXE9jE0csv/LSRm3eXXd+JWh8OeE5bdrpdsn3ttcbptutrfK2nWsdzt+b5m2s1bxqSkQb+m6XY2cbWuiWrLFGvzXrKqrI1Otfh9p97qC317unuVX7u7/WVHLrOsNJ9ldYbaL+Hyvm+Wr3g2/8ANup1uGbyo2+aRvmrmlKQDItGZNans1WSKzt4fMjigXbt/wBrdWbrcUPiDR7bbJ5vk/Kyt8rf7Ndn4Z8Uf23qWr/ZfMns5I/L3Mu3b/s1wFmjeHLq+jvbdvIVvMk/76pU5c0iytp2mraySxpbtBfWrKyx/e3LXqmiXCy28Ui/e2/drz2z8Q2es+LIPIb91ND/ALtdppqR6Wzbplbc25Vq61H2kOYx9pyy5TrLeXdU+o2C65pM9nP8yTRstUbW6837v/oVa9rPsVVDNXkcvKWfPr+GmTS9V0l9zNbqy7VXc0lYeh6DpMXhtrWCHyrm4+WRp22srV6x4l1FdL8STyXEO2zZd3nqv3mryT4sbntYLy3/AHEV1Jt2r8u2vpcPWlUicvs4xlzGr4I1u80O8vtJvLdd1mu6Ofd95abqNhceMLq5ZV+XduWKsHwRqN5rNnt/eNLGvls237y16R4Xsv7Nt/ti7dsbferWUpU/hOap/dOJuvD14mmzzJIzSxrtXc3zKtcBYRXUuqKsTMrbvmZv4a9L+IPiu1stYkms93kSfM21vu1ixajb2el/bIrWSVpG/dystdMZcp1w+EtQS3FrJ5zNJLu+Xc1bOjeKJG0+5mT7sLbfvfdrKg8X28uhy/6PHukX7u3d8396pfCrW9hpN59obasy/KstE/h94sd4e8R6lqWtSxrIvlM3lqrNXcXk8kumrDLJ5C7tu1m+auV0azsbORlRo5Wkbcs+6ujfTbjVI1VWX5fuqzbazlKPwkS5olaKC1S3SRWX5ani0aPV91w8ywLHHuj+X71U9Zt/KmijZl/d/NJ81ZWo3s0TKzMyxf71dFGnGT905o80ZHQ6XqX2O4a3abzf7rfd3VT+I3jK6vNNs9NeaSXb825vl+Wp9Lv7eK1lmul3KsbNG3+1XP2stvqPmtcQyNLI37uRm/1f/Aa82FPllI9Lm97mIrWBoo4rpI90H3W2/Ntp11pGyT7QszN825vm/hpqaz/wjU0UbeXLbXHytWui+buWL+98v+1Xdh/e905MR8XMbmjaW2qW63zRyfZvuq38TVlX9g1lqk8j/Ky/Kqt8td/8ILr/AImEum3Cr83zL/tUeI9L2eKr6OXy2WT5tzfw16tSUfZR5Tmp0/3h5rZfDbWrKNmvW8//AHW3bqzmtbqfTZ7VbNorXdtZm+Xd/wABr6Fazbcqzsqtu/75rG1Hw5preJt10u3So1XzN3y+Y1cdPERqR9nIwlGUTxOLTprC3tvse6fy2+b+L/gNat54juoLdmaH5v4l3V3Hiq80Xw9HL9h8uKBpNyqq7a5q1S18Q28skUke3b/wJq3lieWPwmXs4ykeg+EvtGpeH7O6uJP+We5qzbLw0us6hLdNeR+Q25fKVa1fCr/YtB+x/wCtZvlVmaquk6X/AMI5qE+24/dN/wAsGb+Kub61KPvRN/Z/zHmHj7wp4o8KatFJYWrajZzfwqvzK1Rape31rY/Z7yzaKVl3btu7bX0DP4ojs7GKa4/eru2ruXbUEGl2euXTXzRwyxMu1l/2q9LD4yXLzSOapT5fhPiHUmurLWGa4X900ny10drqkdxD5a7drf7Nel/E3Q/Dssl4tnND9pt22zW33WjryHVLX+zrOL7OzSqzbWVf7tdUZc0eaIc0Ze6dX4Nv4dNWVU+XdJ8yq33q7qXxHayxrG0Kyxbfm81q8d0u623C3C7mVfvLure8R37WEMU1vJutpo9y/N92opV+b3ZGs6Ufiie8+GtZjuPKZFXytvy7fl213/h757eVvl2/xbq+XvAHjyO1uord5m+8vy7t1fUmjN/xK1kVvlkXdt21+a5tR9jiD26NTmpkV7LurldUeulvGVvmWuV1eXZ/wKvCOqJz90u9v9mr1gm35mqmz7JPmrQsPnb5W+WtTqN/SV3yLurp0Xau5W/h/wB6sHRol8z5vlro1Vdv/wBlUnLIbu/vbf8Aepjtu+9toZv7tRt8i/eoMxksv92s+V9kn+01XGbb975lqjL+9/h/3aCyB03/AHqdEq7vlopy1QE6Jt+Zf4qniX5trVBAm/8A3quRL93b/wB9VZBKrf8AfNSIny/NR9/5aer/AMLNQAPtX7tU3l3VZlf/ADuqpu3N8vyrUANV9+3+KnJ8v3t1MRVT7v3afs3daAB33fd/9CqeJF+T5dtRIm6pVfYvy/LtoAkXbu+X/wBCqVfnX/4qolbf8tSr8i/LQBLu3rQzfLTPu7VX71Z+qapDayRQyyKvmNt/8dq1GUwKes+KI7Vlt7fdPO3yrHH8zNXOWHjKZdYWxvbeS2lZtyrK33q4Pwzry3/jzV2eSSLzlkW3ZW/1f93/AMdpmkRNBrjW95JJ9pjk/dzytu3V6/1ONOIo1D1DxR4XtfEP+kJJ9mvFX93cwNtZa4640PWNO0lYWkj1Xy5Nzbt3mtWrB4qbTb77HdN+92/3f4a0pdWjlt/MSRdv8Vc8faU4lcsZfCeb38scS3LT6Stj8u5vMXazVi3viPULXS7aS4hhgs93lrFJuZmra8Q6lHrmtW0Kq2xW+Zt21VWovFSWes6pp9ujLLBbsrTfN/3zXfT/ALxlIw57pbDUII1t7eW8kj81miXau3+7Xf8Ahye1az+2S2MdjPMvzL/7NXBxWrX/AIwnmRY1VV8tVrctdSXTrWe4dZJVjby1Vm+8v96tan8oi3rfgO38Rx3Miao0rMv7uJW3bW/+JrzDxH8OdU0a3uZnWOe2hkWPzF+VWarOr+I2stW87T7xlib5vK3V6b4I8Qr4o01vtUayxQ/6xWZdq/7Vd1L2lGPMYS5ZHzxEn3lb5f8AZprNXR+PNGXRvEFyqLtgk/fQ/wC61cy/71fvV7MZc0eY45E6xbl3K1Pf/ZqBJdjfeqTfu+993/e+9Vkhs2fe2/N/wKoGTY3y/d/hqd0Vvu/3qbKu75loAzGXzd21f++v4qqSptX/ANlrQd2X5Waqd0yt93+9QULatsX5t3/fVW0l+b5aopceUy/K3zVP5u9dytVgT7/N/i+WrMSqq/N827+7VFX+9t/8dq4trM0i/LI25fl/2qiQHtPw2RX8P30nlxrLJH5Ucm75lot9S/s2aW1WOOJ2+Vp2X5v++qw/ADNeeVavcNbfxNuj3fLUXjKXZIqwXHmru+barK1eRKP7w6/slG8vGtdQ3MyzwM3zba9w8GtpviXS1+x3UcV4yqrQS/M1eOtpdrpuiq15ulnm+ZYt33VrIstUutOk/wBHmkWVfusrbaqVH2hfNyn0rdeCPsEO4QruZdzbV21mxabbpMzXliu5W+996uX8G/H26tYYrPV/9OiX7su7ay163pfiPwr4yhX7LfQwTt96OT5Wrz6mHkVHESiZkGpR/Z1js1jXb/DR4jvP+JHPtkjil2/LL/drT1LwMqR+dBIrLu+9A1YeueFbi8h8ndIsX93dXD9XlGRr7aMjzTw/4wk8PxtHeXjahLIzbYIl3NVq817VNXvIJH8P27KvzRy3Lbmpnib4X6ha3C3Fltin/vbd22uA1TRPElhqG2dpJ2X+6zba7Y06cipVOb4TvYvG+qXt9Lp9xY+R/tMu6uvsL2SyWJdvy7fmb+9XHeELX/hINLaPUY5Ip44/vbtrLXS2UCv4fnkt7prlY/4t3zVwYiP2Ym8PhOsZ47y3Xa1eSfEb4eSNeRX0EjfK3zf7tdj4X8VWstu6yybdv8W6tW68UaK0e2W4jbcvy1zx9pTlzRD4StFYSS+HdsC/v/J/u/erhbzwbfS64t4lq0VzJGq+Z95a7NPHVja2/wDorLtj+Xb96uX1Lx9qGqRyLZ28m3+Fm+Wuqn7TmD/EdteazY6Jp8TXUkf2pV/vfxV5TrOvah4y1byYGaC2+6vy7t1T2vhXWvENxFNdeZs/vL83/jtem+GfBEPh6Hzrpo2b+9t21XNGj8JiUfAfgP8AsSNprjb9sk+7/srWd4m8L3GneIF1i3uJPK2/vLb7ytXpdrLHdQrIjfeqKWyW6j8t/mX+KvPliJc3MaRly/EeUy6y0tvLql1uaJW/3VZql05WuvIuG8uCWZtu7+Guq1LwWrxtHB5f2Zm3MrNWHe6a2iTKs0ytBu3Rx/drrjUjIJe98Je8M2VwuoT6fBayS2ayfNdqv8O3/wCKrF1SwWwX7DBNcTxalcbVZvm2rVnTvil9ljns3VYPM3LuX5d1ZVh43uL/AFZY0jt7OCFWaGeVd21a7KcZHPIj8b3VnpekxefJb3ir+7W0VtrRqv8AE1eZeIPG7S262NnJJ9j+6qs33qzPEDXH2idp5PN3SMyt/ero/AvhC117R2muGVdzfKrf3a9OMY0480jHmlzcp7z8L383wnpkirG26H7zLurK8dPHe27KsbOqt9771avgC1t7DTVt4PuxrtX5t1Y3jrUvsE1nHcbYoLiTasSr96vI/wCXh0xMfTmkuGa3SRl3fdZf4a6GCLyrNY7iGNljb/Wbfm3VFo1kqNbKrRxbvu7q09UuF0SzlkumjnXbtWL7u5qJS94iRy7WFre3kC3DR/Y925m/u1leHlsbXXNatbNpG3TfuW+6rLUFnBJ4h0drV5P9czSLLu2+TWxYaNa2qqtmzXNzD8zfw7a0+EQX9lDt/wBK3NebflVm+7Vvw5YL4csZbq/aOCKRvur/AMtK5+11L+2fEE8k8zRbW2yM3zbdtbN7eN4hs9Q2NHBp8arbRyt823d/FWUub4QOhtfGVnp10sP2HyIJF/dyxLtWsXxve2upXTMIds8a7vl/iqXxRomi6H/ZVjFeXFzL8u5fu7qf4wuodUs7RbNY11C4ZlVW+b5f71Hs+UXMeRoi2utK0Ee3y/u7fl213+jao15Gsbsvmx/dauAuIprPVJ45/wDWr8vytura0jUvsuoRbmWvXo/D7xx1PiPT/DmpebGqt8rbq6+3dtu75a800u92ap5atuX5W/u7q9J03c9uu7+KvExlH2dQ6KcuaJQ8Q6Xa6zpdys8KytDH56/3d1eM6tPpPiOSXTbuOOK2kbzFkg+6te4RRSXTarDB/rWs5FXa3+zXhHhzS/sFjPdOqsu5l2y/3q9DL/hCpHmiZ+xorhrHSF8qxVtvyrt21s3EF1b6X9lg8za3+sX+Fqg8JX+yS8VVb5m+VVX/AGan8PazcStPb3jfuI2+8zV3Ygy5StL4Vhv9PWO4t/Nbbu2/xVKvkxaLuvIVg8uPasG37y112lsut30FrZzRwLIrK0/91a818Qy3TalLG275fl/3q19ny0/eMHKUjAs5bOK8vLO3j2qq+YvzbmraulkvdNWRI/N8tfmX7u6qNr4ZayknumZZWmbbtra07Xo7W8/s9F3Tsv8AD8tL7J6EfhLPgPRJH8NzzT/62OTdDtb7tb8V61lGsk6yfvGZVZf4qi0NlSZN67Vb70X8NavjLV1fT7aGCFVijb5f9pqmPvVOWRPvcvKZ329bizn3x7lZl3bvlbb/AL1ZurtHftK0HyxRttWJv4at2sDXmmtu/i+626qLS/2XY3kku37u1dzbdzV1R5Y/Cc3LLmM3UpZtRa2sbOTaq/NJ8tW2tbfRrdmuLhl+XbtZfvU/w5KvhyN9QnXfczN5m37ytWldaM3xDs7mRIfKZfm3Ku1VqPq0pR5jf2nLIo2Vra6z5SuqyqvzL8u3dXTapawwfZmg2+bt+ZVXb/FVOK1sdGtYIUbzZVX+JtrVPfvHdTRMq/Mv3trferDCS/f8oqlP3eY2vBeordeJLNVVvNj+627bXdfE3S2eOLUrf5WVdsjbq858L3seh+Ior6X97F5fzKteiX/jdtbs57dljgik/wBXu+Zq92nH2kOU5+b2fLIZLaya3rVzHbyblt2+Zt1Y3xd1H7Bp9nGsy7lX95t+9/vVb+HfiCxtfBb3V5NHFebm8z+HdXnniG/k8X3091BtaCNtu3d96vOw9HlqHHUqc0eUpxeHLrx4sUkEkksEa/NuX7tXovBE3heOe4gZl2/eVfm3VoeH0vNBh22cnyt95d33a35dR83T5VZvm27f96vQjRlKpyy+Ey5uWJxOnePLrS9zJ97/AGvmqXVPiHNqlvulbbOv3WX5awJXjtdQnjlVmX/arn9W1KziZmbay7vlVa7o4WjH3TDmlI9k8KeP9Pv/AA+tnq+2dd393dtrclluLJftmg3Uc9s3zNFu+aNf92vnjTtS0l2/4/mtvm+63y1ei1660u68yyvlniVtvyttqfq9Hm9015pB46uLe68QXl9F/wAtP9Z/DuauLiupIpG3fd+9trc1G/tdSvJ5HmW2nkbcy7vlasq6iaBfmb733dtacvs4+6TD4jKd1e4aaHasrNtki3fK1SvK0/lWqt8u75dzVPFYKu6Tb96my6JMm26XzPIb723+GvN5+b4TtlDlOx8IeFbe41DStqt57XCtJtb71fXVvt+xxL/Cq/Lur5O+FWpfavF1nGm5lWRf/Qq+r0fzY12/8B3V8Tnn8eJ3Yf8AhmZqTMqt92uO1mVk3bq7HUtvzfNXFayzbmZa+cPTpmRE/wDe/vf3t1bdgv3VWsNWV2XbXQ6auz5W/wDHqo1kdDpEW37zfN/dreVdkdZGlrs+Ztvy1r+b+7rIwkRMm37tQTru+8tXHZXaq0r7F2q1WZlVpVbarfdqtLudv/QatXUTbW+7/s1Tf5PvNVFkTf6z5v8A0KnI+9vlp7pTok3/AHm+9VkE8X7pvmb/AMdqzE/95qrM2z/dqtdazb2se1pF3f3qr3vsgbzv93dUTP8AxVm2etxzxtskX/vqsXUvGVno1xHHe3UcDTfdXd96rjSqSA6V/wC8zVG33d1cTrnjmOwVWgZrlZPm/cfNtqm/xJtYlZpbe6X/AHV3Vr9VqC5one71X71Od9n3q4NPiNpstvFMzTRLI235lq2njyzazlkWSTcse5dy7d1R9XqR+yVzRO2ifevytUqPs+7XD+F/FEl43+kTQqzLuWP7rLWvdeKI7W4gt2kXdI3y1nKlIR0qN/tfNT0rOs71brdJu/3V3Voq3y/M1R8IA7fe215f8UEmSP7QGk3Kvlwqv8TNXqHm7F+avOde16Sz8QeZL5cUHlt5Mn3lWT+9XTh/4gHlCeHtWsGikW3kg8v5m2ruauv8P+KPtUkt5q2ntPBYruVtvlszf3avWupa5dQyyfarP9437vbHurkPF9/My2NnqMknmyTM26y+X5lr34y9p7sjnqGV4l8df2zq39pJbttvN1t5bNt8tf4a2NItbzQ9Hb7XfboF+6qt93/ZrAew09ZGvLy4ZWj+aOBl2/8AAmrmvEHi2S8uP3TN5TNt3bq6ZUeaPKRGXKdfqOvWtv5rW8iqzfebdVNLqOzsYNSuN3lSSbflb71cZZWq3lx/pUjKrfe+ama3Eul3ltZ29w1zAvzfe3KrVUcPGPuj5pHomkXvm6orf6rd+8+b+Gtp/EEP2h5pbNp2b5VaVvlWsq1nj0TS/wC1HjW5luo1jjgb5q1bOzuvEOmzrP5NiscO5dv3t1clT4iuY4nxvocNnbxXlvIrSszeYsa7ljWsjSPE11pdvPbwfduF+bdXWajdQ6H4PvtNvIWaWRv3cq/3q8083czbWb/Zr1MP70feOaRq+I9bk1uO2af5p4/3bN/s1gu+2Rf7tXJU/wBHqju+78u5a748pgSO++T5V+X+9U8rbvutVZNzfxN8tT7/AO9VEj2+78u7fSStu+9/31Qny7drbv8Ad+Whl2bvvUAVpYtvy7VrOl+9Wmyfu/lVfl/2qzbr5fu0AVX+X7u6no21l2/Mq0xPn37v/QqEbb/+1VlFyKfb/d/76rqPD/iD7FcRNdRrPt+7XJK/8K/NV6L/AEhlXb/F96s5FnsWo+I7jUreKbTbeG2ZV+ZYo9u6uf8AtWqXsite2rNE0i7pGXav/fVdnp0EdhZ6ZJF5bTtb/u13bdzVzXijUtSt/IXzv3E3zbd25a8mMveOpkXiF1uvEn2eKRZYvlVdrblWuz03RIbWxvpGht/s1vtX5tvmszVx2uLs8jUIPL2SKvmeR8qxtV6XxRDdaerSwyNOu3c0bLtk/wB6tJRlL4SYmR4h01bXVmhs/wDVybWVfvbap/ariyulj8ySKWH+HdtZa2NGT+19cW+vFmWzj+Zmtl/hq3cN4Z1TXJWRrrz2bbunZfu1f90gfo3xL17QflgvJvvf3t1drpf7RmqWe1by1hvNrfxfLurldR0SG1uG8pm8rb95vvba5G6vYW1Bdy/ul+VqPdkOUT6C0v8AaH0W8mlXUdPkgVvu7W3Vc1HxV4J8VW/k2t9HY3LfxSLtrwaXRI7WH7YjfadPm/5bqvzR1hz2HlSMsv8AF8yyf3lrKWHpyCPunvyabHoOh319bX1vqCrH8qrIvzL/ALtcFo0uqXkk7WHmLubc0cXzLXnNnfzWfmwrNJ5Tfw1Pa+KtS0G3lWzvpomkb5l3fw1z/VTpjWlE9S07wlJdW8q+Wyz/AHm/2q56XSbiKb5oZG+b5d1Yeg/F3WtN1ZZGvmZmXb8zbl217P4Z1L+2V3XzK0sn91a5K0Z0PekdVOpGUTl/B/h+61KaeG6t/Iib5ll210eo2tj4Ns2mnja8ZV+6v8VafivUm8PWf2iLbtVdzKv3mrkLrXrHxLo88kV5Hu8v5o5PlZWrkhzVPeNPiM/TvjPNqn2mGCOOxijb938u6uzbUdU1y3todu3zF3SNurw3SdE8i4vmaPdA0bSRy/7S19K+F1hutHs7hW2+ZGrVti6cYx5onNGRe0iy+wWcUbSbmVfmrQZf7tRxLtbcv8S1Inzba8IY2Vd3yrurh/iTa+VDFNFG08sbfKtd088afLuX/vqs3XLJdRs2jVvmVfl21VOXLLmNInzhqXnQXjXTruVvm8j+7/wKuq03UbHXLVViZYlX/WL/ABKtGvaNcWqxWsm7dNN8v8NcPcaNNZXUvlK0VzG21vIbbtr6Wnyyic8jV8eRR3kck1rD8sa+XHHt+b/erc+A95Ytpep2M9r59ysny/Lu+WuMl1u8WFrVmX7S3y7qs/DTUdS8JeMopLez+2PcLt8pfl3V0yj+55TP7R7r4Iimlh+zr/obLI37qRf4ad4/0bbHFM/zfZW3fLVjxB9s0vVoNSnt44IJFWNtrbdu6tuVPttnuRo54JF/vbq8v7RpE4pbyzutPs5PLZvm2/K1YfjnWdtnZ+fbyeUsm3725VWtnS9Gh03VJ7d1ba3+pXd8u6tHXtLh+y7bi3jbd821vm3UfaKOA1KVk02K8tY/NtvvKq1gp8SNmktDB/yEJG2tAq/MtXbXxBqWo3TafptxbxRQyNG0Ui1PZ6DHulurq1jivI23K0Hy7mro937RnKRq+FdDmi8P3M08a+bIu7/aZq5yXVPs+gy2KwyT3n2hW8r/AJZKv+1W5deIf7B0GdbxpFZm3RtL/tVBYSs+lzrFCzTzMske5fmkrOPxcwzRvIPEWo/2fdXkca+c3lq0Hzbaq3q6hoOveXcR7pbePavy7WVa6p5dav8ASYI7OOOCeNlbdF/DRrMUl7qEUmpXEcTTR7ZJWXd8y1XMQeV63Fv1Se4b/lptZayvtG2Rv/HWrY1l/KuJ493m+W21ZP8AZrnrqXZIuz5V3fN81enR+E5anxHpHhy682OBm27vvN826vTbC683T9qsysy/Ky/NXkHgu63w7f4f4a9W0aXfCv8A8VXn5lH4S8OYejWXiS3+IG5LhWsZo/I3bvlXdWDeWFxp2m69pMq/8TDTbj7T/vRtXqLxbYVkVv3qtuVlb7rVzXjK9m0TxRp/iBY45bG+j+zXny7vvfLWWDrSN6h4xpuqf6dLHbxttk+bctbXm2thfWcdxJtikbdJtqtrOl3Gh640MUMnkW7eXu+75i/wtRLKzR/aJ412yfdb+7XtU6ftpGFSUYxOg17VLPTdLg+xeZFPJ8y7fl215r4o1yS3vluG+bdJub/erS1TVG1nULbd/wAs/lXa1Go2tqscsckP72T5tzfw1tWj/MX7sY8pelvPNmgum2/Nt2x/3qo2ul7da/tBreRWX+Jm21v+H9LaW3s7pVjli3bfl/hrX1ueOCaVVVdu3au1t25qmnzcpXtP5jP0a/We8WN22xM21mq9Ku5ZbOWRZf7vzVz2l3UlvqHmLtZlbcqr92t5rNr2FdSDRwbpv3kf935amUYilKRBoKSRSXNvKvyr/D/s1kapL/a2qfZ/+WEbfeb7rNWn4jumtb5ZoG/1i7V2tWdKjWtnFtVYv4m+bduqubmjyl+9L3jT8S+I9Ni8P21u1qqtbt80q/ear2jaz/xT9s1rG0EE38LNtaSqdh4ch8VWrQu23+8y/wANaviBLNLizhs9qxWcaxx/7VbxrSp0feMJU+ap7pUiuo7y88xoV+X+8tW5bhZ7pWSNdv8AF81VLVGs/NuG+63yruX71EW57WW4dtqN8u77tcmDp8vNUNa0vsmnpy/bWn2R/LHH95qoS695TeW+3zfu1OyfY/Dqslw3n3DbmX+7WVZLasqyT+Zczq25l3fLX0WH934TmlT5o+8R6jLNqlr5NvuiiZv3katWh4etZNLhZW2ywL8277rLXJ+F9Uul1pWaRfKkbaytXrF1YNLCrWcbMsnyyL/drPFfuYcsTzKfvSNPwh4c0vxrY/arhbiLy5NqyRybV/75qj4305dEulht9vlr8vytW94Bs77w5azxzrG1szblWNvu1znxa1vZ5ckG35v7q1zYOUpVQqRPNfFtr9qkWZLiRf4ZFX5a4uW3VJG2t93/AIFXp2neDb7VNDudQeOSXb80cSru3VxtlZrFqXk3kflM3ysu3a1e9yx5vdMDk7izjaRVlj3fN96nT7bC3ihRd0sjf3q6HXNG+xfxf7tZFqsNxIqtJ+9/hrKVPl+I1jLmINUiV/IVF3S7f97dVFdWZf3cvyt93bItdHZWUaX3nTt8sa/L8tZXiq6tbq4aZYV+b+Fflqakfd5ioy+yRNKrbd33W/i+9XbaW8P2GKG6+X5dq/7VeW2uqNFtVJvl3fdlbbtrobLxQt1G1vOysv8Ae3fdryqcvZy5jsl70T0b4X6Nb2vxCgkt9ssXzM0X91q+lU+ePaq/w18s/Aq6b/hOJVaZWiaPdHu/3q+pkbyo9qL8zV8PnMubEnoYf+EZWqNtX/d+9XE6pLvkbb/3zurr9Zl+9u/9CrjNS+aRv/Ha+ePQplO1XfJ/n5a6OyT5lrFsIt7JXR2Sf3vm/wBmqNZG7YL+7+b5f+BVpRJ91VqjZr8q7l21pxJsqTmkRPFtX5aozv8Adq9K396q0qUElV23bVVqglRXb7tSy/I1Rfc+7VARony/NU8S/Nub7tMZFdVZafEm371WAOvy7V+bdXlHxV8L6w+2805pJ4t21oIm27f9qvV5ZVt1ZmrgPEfxE0+yuPs7XG9t23y4vm2114fmjU5omcjjvDV1rXh5VuLqGSKD5tyyt8zNXE62+oeIdUl1C4kXbub5d25q9I+IPiG31TwnBJZyebtmVZGVdu1a8yWK8vIfLWPzVVvlaNt1fS4f3veOapL7JlXms3kUe1ppF2/L96oIvEeoIv8Ax9SN/s7q3NZ8L3lvYrcTxwxKy7v9YrVxjM0Un3vlr0YqMjGR0t1r2oSwrvvGl2r937zV0el6jfNoqrLN8sf7z5vm/wCA1w+my/arjbt/9l2118sUMFjBC95Hbec25m+822s6lOJZFZ+K9St9S8u8t9ysu7/V7fl/3q7Hw/4g0+6vljtby4gvt37tbllkiZv7vzfdrPt9ct7fyvP1Dz9IjhaPyNvzM396uc07Robq4+3W8zLZxtuZW+b5v4a55U4yHzSPedB8W/atQaznjWC8X+Hd8sldpZ3nmx7m+7Xz94Xv7q41ZbO6mZZ4W3Qz7f4f7te66a3lW67mZv8Aer53FUY05HZGUpRJ9ZuvIt/lb738O771cP4qs1X7HHdeZ9mZvMkVf71dZq9h9sji3feVt396q3iPS11TS2V5PI/utt+7WFP3ZFnAS2+qPpqrLGukWP8AyzZl3StXMapBot/YzyJNN5tm3zTq27c392qOvaprGuag1iuuebFDJ5cfmt/DUXjC6h0u3XSbJt7KredKv/LRq+gpUzllI5DXNW/tG8ZvL8qLbtX5qxYrOS6kijg3Myt/F92tz7BsjVnVflrYvb248NaXBt8tluP9ZuXdtru5uUxLN1odnb+VHexqvmQ/u7lW+Vq4zxH4Xm0tfOTzJYPvLJ/drsb23un0mCY7msf+WfzbttQaHq1nb+H9Vjv7iSXzIWjjtJV3bW/hbdWNOUuYDA0bxUtnYwRysrNH91dtekaJqln4ojtoYLySzZv9dL/e/wBmvEJVjiuGjVvl3VPZ6lJZTN5UjKv+9trrlh4yH7Q67x5e+VfNp8Vw14sbf6yuV2bdm5f4f71T2FrcazeMtvHJO33ty/NUuoxfY5PLl3K23c3y1pH3fdJl7xTll3L8v/oVR/7v/Amo3rL937tORN+3a33a6DCRAy7/AOKlpXf5vl21LE+xfvfNVEjlX5l27v8Adp8vzr8v3m/2qYkuxvm/vVPs3NuZl27f71AFSV9m75f/AB6s66RlX5q05X3K33vmqjcJv+992rAz3VUj+X+L/wAdqKddjfL/AOhfeqeVN7N/s1WZ/wC633aCieJ9+1lbbt/h2/eq9ay+RJFIu75W3f3qzEb0qzauzrtZl3f71QWe/wDgbWf+Ej01o5bWOdo4W8tvu7WqLV7exv8ARWsWtWWXzPlbd80deV6H4juNGh2wNtb/AHt1d9pfi3+0oVupZv36r97dXn1KMoy5jojU5itZ266Jb3lncSNOrK33m+Vabp0WlqrXBVpbOGNf3e7buaoJbK61yNvIjk82T/VqvzNJVnRNGms7xrF45JZ1+WSPb/FS+yA/UvFCvqFtDpqrBZsvyxL8zVb1nwvb3U0V0qyRNI3zMv8Aeq03h630u4WZrfyGVv8Alou2uotXkWzW+RZIIoW2/NH/AKxv+BVnKQ4xOeeytUs5Y4pJGvI12s07ba87v7VoLiVX3earfe3Vq+KPEEk+uTzLI25m+Zvu/NWMzTajIzIvm/xN/FXTTj9oylI1/C/iO6sJPJWTdF93y2+61djFa6frMe15FW2m+Vol+Zrdv97+7XmTWckUbMyt8v8AFVnw/qzWF4u5pPKkbays1EqfMEZGnr3h9vC+sTxyszQR/Nt3bt1VdW05dUvLG4t41s7O4/d/e3bf71dD4vtftlv5kDRt5Krtl3bfMjrF068kfQ57VWjXzF+Vd3zbqmJoc1rKwxXk8dvuaKOTbH833v8Aar2D4VeJV1LR1Xcq3lv8rL/erx/7HNdbtyybY/lZtvy1teCNS/sTXIN3+oZtrVOIpxrU+UujL2dQ9r1S4uvFesRWq+ZFZxr+8+X71eb+KvCv9h6h5cUjL827zN33q7rRpb5fEk9ujebZ3C7Y22/drT8Q+DfK0OVp2+0uqtIrM1eHTn7GXKehUjGUfdPPfCviPbo+p6fP5cqyQyfMv8Lba7v4Xwa8skE09xu03ydscf8AdrzLRrOxik1CNvM+0taySbVXcqrXu/w0ZrXwfZyXCrA0ka7fl+7W2Ml+7905Kfunaq3y/d+7WD4t8Srolm2z5mVfu1Pda9HErRqy/wB1mrgPiDpNxq9vFb27SbppNzSK33VrwadPml7x0/3ijP4/1bWV+y2FnHBL/wA9N27/AIFXQy+Jbiw0OBWZry82/wCtX5ax/Bvh7+xI5Y/mnXa275dtdDa6du0nasPlNG25dvzf8Br0JKP2SeYz9O0uHXtsjyTNeSfN+8X5Y2/u1zmpaTG+m6nC0LfaVjbc33drVuXvxDvl+06fpGmxzz267muZ12rHXASy6xq18t5eTNLBefu2WBtq/wC7XVRjIxkeepZzXE32ieRolX+L+9XTeF/FsmnSedA3723ZWjbd8zUx/Bt5e+Jm09Y5PI3bmrT1nwyugxtCmmyRXKsq7pfl3V68qkZR5ZGP2j259X/4TLSdPmuLiNraFv3kG3dubbUnhfUvK1DULFY5oraPa0bSLtVq47wLo2pRQtN/qGj+ZlX5lauts9Sja4l+328iq38S/MteHU906CDxl4t0vSIYrp42lljm2t823bWdrN7JqNqt9ZyefFIv7tYm3f8AAaueI/CWl63CypNH+8+bazfLWDo3gvWNB89bKb/QV+Zlb5lq48vKBJpukW8UyyJpq2cv/LSf+LdWN4h1JtGvLnUmaP7HD8sccv8Ay2atXVNS3aazazdLZxfdZV+WvMrx/wDhN77dE0zaVa/LDEzf6ytYx+1IgwLy91DxlqkupatdNbWa/wCrVV2r/u13/g3xDdSzfNNGu2Py42Zdtcr4c0hotcnsVt/Plk+aGKRvlWu2i8H3kVu11f6hHBctJ/qIl3LGtdEpR5TI7/Tr2SKxi0tPMl+Xd9pj+XdVPW5ZFt/lt5JVVvusu7bV7wDZTabDLHcXH2lt3ytt2/LXUXFrG25XVWWvLqS5ZG3unz74rZnmZkh8pf71cXLKrybd3zV7J8TdN+z6O0yRr8sn3v8AZrwi4n26gys3zfw17OBl7SnzHNW+I9J8Ctuj2/xK1ev6d8sK/wB77teM/Dy82blWNt3y/wC1Xsmk7nhXcrfNXPmH2Qom0svlWrM3zbVrzvQ/Ev8AwlGsa14V1K4jVbj5rdvuqsi16IiblaP5trLtrgrz4VWv9uLqSySeasiyKytXmYepTpy946Je9H3Tl9ZutSv9FaaWPdPps32K4g+63+y1YN1LM9jtlj8pY/8AarvfidYXlrZz65ZQ+a21Y7yONvvf3ZK4CyX+3NsKyKvmfeZvl219Pg6nN70Tzqkfe94x7JZP7QiX5V+ZWVq6PVLVbe+uWum82Vl+Vl+7WfZaHcWutLDP80EfzM395q19ciWKRldvl2rt/irrxBUpe77o3wusz2bWsFx5TTNuZm/ho1y6j8xLODdctGu1dq/eaoov+Jbo/wBqTb5sjbVXd81WtDt47K68ydmWWT/x2uajzS906aceWPMYdnLNpbLvX7zfN8u6un026+1Ryqn3mXcq1U1mKGWadoGZoNu5flpmh6z/AGdaytFHHLP91VZvlatalP3uUftImbrl6upeUrbtsLbt1WdDsmvPvxybf7zN96sXTbXVmup7dbVmZm3N/Ftr0TRIlsrVVuJFll/hgX5ttdccN7OP7w4/rEvhiXNLtVsLWVYI1ilb7zbvvVnNpvmtuX5l+81b9rF9svFhX5YvvVBf6lDFJPa2+3z/ALu3bt+WvBxGI5qnLE9GjT5Y8xgXt5v2xurLEtSy7rq3iji2+Uy/N833mqndJNefu1+Xb92X7y1Ba3EmnSbf4f4fm+9Xq4OpTqU/ZyOXEc3NzHY6jdWus6fHZrHHZtbru3f89KyrXRNknnNdRwQN/wAs1bczVlS3ivtaVvu/7W3bVG61ZYo9sEjN83zfNXoRlUpmUa0eXlkFlb2t75X2eSOVm/urXd+H/Ec1rMsNwvyr8vzV5Xo1nY6X4mikaT9xt+Xa22u/utZtbqNlt1Xcv8Tf3a3xE5VKns+U82NOMY83MeqPqitpbMqr5Tf3WrjtbtY9cj+WSPdu3LuXd81c8niGRrdY4PlX+Jt1N0HWZHmlt2+aX5mVmop4T2MuaRn7TmJ/CviDUF8RfY0aO5gX5ZI9235ao+PPBs0V4t9BHubczN/DXXfDGybVLi8vpbVYGVtq7V+Zlrf8b6asVus25vNVf++qdGpL2xFT+Y8M8V3UN5pO3y1WVV+Vl+XdXAPazNtZ/lX7y7fl+Wu28X3EN5N9ng+WVvvbWrkpbpk2288P3fl3f3q9CvT9t7sQo1OX3iWXVN9iyt8s/wB3/erPlgX+y5923zWX/eapbq127d25l/h+XbtrKvL+a1j3bVli/wDQa4/epx5ZHT7spe6czLF5St97/a3VPpt15Xyt/wABq1FE2qSKrQyQRbvmbb8rVoRaDZwXTbpo5Ytu5dzbdtebzcx2c3unoX7Oc7S+Ombdv2wtur6sZmWP+KvlL9mueOfx5OqL/q42/wBr+Kvq2VNkfzN/wLbXwma/7welR/hmDrNxtjauVuGaXduZttdHqku/dXPSvvZtv/oVeGdlMntVZ/4v92uhsItjL/47tasXTn3x/d+at61Xd92qKkbVn833l+Wryr93b/wKqdqn7v8A2avK/wAv/wATUxOcrMu7/wBmqnK25dtXJfmrPlff92qAglTdJ83/AKFTIl+bbU7r67ahZ9v3f/iqsCRPl+VqHbf92hX+b+8tSov8K/L/AMBqwImi81WV/wD0GvN/F/wbt9XvGvLWZoJ5PvV6hSsvmr93atVTqSpy5oikec2fwvj0jw/eWb3TTrNHukZl/wBmvEpdObQbiWFbxp9zbf3bfK1fVl/Z/arNo2k27vl3V4f4w+E+raXNPcWcP2y2b5t0fzNHXuYPFc3uyOapHlPMtZspmt2ms7pp4v4oN33a5pfMl+VV3f8AjzV0N/YahZzfLa3G6T5vut81dVL4F+xaPFfWtvIsrLukWRdzNXt+2jEw5eY5zwbpbeXtkXbLI2397/CtWZbCPxDfTrBcRxMrbY1ari3Uel6a1xEsnmxqsfzf3mrMZWluLa8s1ZVb/WfNu+anzcwzQ1Tw59lhiV7qHyIf9cy/N81Z+keIGimnt7JtsSru+b5matW18R3yak0dnbxzxM37xZ49yt/vVoLBocqtfJ5djebv9IjVfl8v/Zo/xEkvgPxNcNqEG6GOWLzF3Tt822vddLvI2uGVfuq25vm3V87yvqC+V9ij83TWk+Xyl27a9C8A6vNBrV5Yvu27f4W3bf8AO6vKxVHm946qcvsnsTurKrfLVXUoPtVmyt88W35v4qwbrW47CFftEyxL/eZqni1lms2b7yt91t3y14vs5G/Kch4ytdD8OaO1xBp9vBKrfLtXazNXi32r+0bxppW3bv8AgNdV8WPFH9s3y2dn/wAe1v8Ae/2mrgEumi+8zf71fS4WjKNP3jjqS947vwX4fk1SzuZJ189Y2Xav3qZ8TnjlWztXhjs51X+Fa57QfH914ct7mGCTyNy/e/vVkX+o6t4qumkSOa5Zm+996t/Zy5uYnm906Pw94ljs9PbTbxvtNizfd/u1jeMpdNWOCOy8zb/EzfLVVPDOoPYqzzRxSq33fMWs+68NXEq7VvoWbd93dV8sebmIMVZd8nzU/d/Ctb1r4IvtrTMsc6/w7ZFrIutOvrCRle3b5fu/xV0xlEDuPhBqX2XWrmNV+aaFo/lrO8dPG2qOzfum27az/BE7WviK2kVtu5trfw12nxTt43+zMiruX73y1l8NQ0+yecIyuv3vlp6v+8bdTHXZt2/NTn/2v/2a7DlG7F/h/wD2qfF8n8Pybqcibl+Wnb938VBIbNq/N/wGp4olSRd33W+9UcTf3vu1Osuz7tAHWXXwvvm0+C+gXctx80ca/e21yfijwveeF5oo7yP5pF+9u3bq6rRPG91ayQLLcSNFH8q7mrrp10vx5rFtbvfR+RGv/LRtvzVzSqVKcveNoxjI8GZd/wAq/e2/dqjL82+vVvGHwvurX7TfWaq0EbfL5bfeWvMLqLyJNr7lat41IyJ5eUpp+6+b5v8A0KrVrKsW7cq7m/iqBnb7y/dpyKv8X/xNUM0Ip9v3flZq7bQbP7LZq06xr5i7mZl+bbXJ6Haxz3DK6/7q7tteg+KIoYrf/R1kXzLePa3/AAGsKkvsmkSfwv4jkXWPOt2VfLX93/dWrnhzUluvETfaLprZtzfv933f9qvNLW6kibcsm3d95VapVvGWT5Wb/eqfZ8wuaR7pqUGh6NeW039oSavK3zMu7cu6uY1z4g3V5uhf9xErbo1Vq89fVJNvyyNu/wB6t/w/4abVP30/71f4fmrL2cY/EP2kpFmeC18UR7kaODUI13N/CslXPCESrpvnSW7f67bIyr92pJbDT/L3W8cnn2rfvGjbarVRTXvsf+lQRt9maT95Fu/io+yVH+8bWs2sNleT+bbtKu1WXcvytXE+IYrOK4b7PHIu7+833a6rxH48h1K3iWC12sq/6xm+9/wGvPrqXzbhmZqKcZBUlE7rwRri6zZxWt0sM8ULKrbl3MsbVkeIdDm0bxBLGrQwMrfu4v4WWqPgiVv7cWFdyrIrLu+9XQ+K9OuLyGzvLiRm3fL/ALSstEvdkEfeiYuqeZBZ7om/13+sVflrBnikso1Ztyt975q6C1uPtXn286r+7+ZflrN1K6a9uPm+Ztu1VpkyPZvh9ra3mn2cyfe27Wrttc1K4uNWs9NgjjnjZf3jf3a8S+D2ufYLq8s22ssi/LuXdtavU7XUv7LvIr64m2QSfK3y7q8LFU5RqHq0+WVM5PxRo1v4cutQZLiNWa3aP733d38Neg6Rp1xL4f0+GCZvlhX5t27b8teZeMtUh8Ualqdwka+UskcC/N/tV7h4eso7LT4Nisu6Ff4v9mpxHNGjHmMvtHFeK9RXQ9Pit4lXz/u+Z/tVyHhfxLqFxrFnZ3Fw08TSbdsfyqq/3mrf+KHh66v/AJrfduVvmpnhfwbJpOmy6hP95o9yttqKcqcaRfvHZ6WsdrqFyrfNE33fmqjrl+1/ujRpILaNvl8pq09EbyvDa3Etws8sjfN8u2qN1fw+Z5MTK7N/FWIfaKd14cay8RTtZs1zbXFqzTL/AA1yMukt9j0zTfOaCLzmnXb8u3/Zr0q31lrKOW3RW8+ZfL3Kv3lqtYeFZEbzrpvPijbcsDN92tPbcsSOXmOe8MxLomoeSqyTz7vvMu7dWb8RrJtR8QWccUk0ssn3lVd21a7FrWNLzzE3RS/+g1j3X2fUdeZUuGga3+6zNu3NRGtzS5i+Ul8PztYW8vkXjNc7dqxM33Vrr7JftVisku3zW+9tqC8tdLTT4GaFVnX5vPX5aybzxVp9rYtH9oVFVdq/7TVNTml8JETB8WtdPI66d8u1v3jf3qw/Edx4k0bwrKpvJPK+98rbmq9YXlnFJPJfzSLu+6sbbq5z4jeOdPbQZbOyuJLmVl2t8u3atdNOMublCXunmX23UvGGpRWrTSSt/E26vYPCXheOLTZYbO4j82Fds21fu1xPwo01X028vHh+bdtVl+WvTfD32qKOX+ybdpJV/wBZL/DXTiJfZic0f5jEutD+0axpS6d+6uZJPLZv4lWu48QeDbPTtSgjt7jz2mX98zNXN6za3GqSWbQN5E6ybm8v7y11rxW+kW8TXE3n3Krt3M25mauP2numpV0vS5IL6Kae6aK2jb5Y/u7q6afXLX7rTKzfdrhPEGs+bt3yNEy/d2/w1zlr9o1mGdkuP38bf6pm21Psfa+9IfwnX+OolvfDd9sZmbb8tfLl7dL/AGttbd96vdNO1m8sobmzv9zRSLtVvvba+f8AXJfK8QNtVtvmMtengY+z5omdT3j134afPcNtZt3y7q9l0t9qqq/L/wCzV4t8MpVXzZG+X7q/NXsmkS74127a5cx+KJlhzoYpd/3fvVOj7Y22/wAVUVbZ97/4qrMUu1v9qvDOs5zxa91a2M7Wsfm+Yu1otu7cteMMi6NeSx+XJFu+ZVb+GvoW9ljTZv8Aur/wKvG/iWsNxqitAsay7fmbb8texl9aUans4mNanzQ5in/akLXFtN/dX5m3bag1loW+4zSeZ91mrGiVr2FI227fu1091Z2s/wBjhWNVlhj/AHku37zV9ZKnL2cpSPKlU97lJdN0vc0Em791H/481Qa28d1cbom+Zf4VqdYpNJs5ZNzfvPuqzfdrBsrpYpJWZpJ7yRvlX+Fazo8tOJ2R5qnumhdS/ZbNYUb96y7mX+7WLLoN5r3mrZTL+7+Zl3bfmqp4ge8gtWkl3LJu2qv92sCwv7q1ZfKmkVmb5vmrrjRlX96JFT3fdPTfCXhzxNEzRvNHbKy/NIzbmZf96u9+xaL4Pj8xm/tDU/4pGbcqt/s1534c1TUFt182aRvl+8zV1WlvHqk0VxOv+r/iZvvV11qfsaf7w5o+9I6PQYLi6aW6nby1m3Nt+7urI1bRoYrppm2s7fxVc1nxrZ2C+WrR7vuqsX3q4vVPEdxeSbl3RRbf++q+Qhl9avU5vhiep9YjTH3F+1rMzNIrf7NZl5qX2yTcVVarO80821fm/wB6rNrZbGVp/mX+6tfSUcHTox904KlaVQiZ2n/vVKunNK25V3Nuq5Eqoyqq7mrs/CXhdZY2uH3bv937tYYrFU8PEyp05VJHiMtx9svIlib7v3mrodO+0Xt9FbwN+6Xbub7y1P4j8OWeiapBClwzRN8rSt822uj0PS7PS7Vo7eRZZW+81e1h63tpHDUjyxHXsXlRrGirLtrNvdUWykW4X727b93+GugWJW+98q/3t1YfihYWt/LTazfe+9XXiKcpPmiZ05Ht3gHxRpMXhtZJZI1Zvvbaw/iJ4ysbrSWhs5l81tyqyrXknhXwzrmtxqsCyRWzSf7teiaJ8NLiLUIluF37v722vGlyU5c0TSUZSOA8K+AYZbq5uLyaSeX5vLX7rNXF3llJb6g0csMnm7vusvzf9819l+H/AADZ6NGsj7Wn2/71P1TwXo+stPJPYx+a3/LVV2tU08VKnI05T4q8Ry+Vpq7Pl2/8BqPwL8PNa8fTRstu0Wmbv9Zt+8tfUOs/A/Qb/UIN9xGsCtu8pvl3V32l6Dpuh6asNhDGsUa7flqq1aVYuPLH4TjNG8IaXpehxae2n2rLHHtZmjVq+Vfj34Kt/C/jDzLWFYLG4j+VV+VVavtS4i8qRpPmX+9XmHxX8G2fi3T5WvVXzVXdG1cvuxCMvePFP2ULL/irruZf9UsLf8B+avq/Utrw/K3/ANlXz9+y5pcNrJq9wisu2Ty1b+9Xvmot+7r4HMqnNiJH0FP3YxOT1KX+61YrRMki7f4m/u1q6o/3tn3m/wBqqMStu+b7v8NeOdkTQsrdvl3L8u3/AL6rcsk3fw1lWSb2Vl27a37VV/hoJkaFq3y/+y1Zf5evy1Baps+Vv4anlZdvy0GJBK7Ovy1RlTY3zVcbcjVAy/xL/dqgKe3du3f8BprLTm/2v4qGZflWrAb/AMtOf7vy1LE+37v3v++qZEm+Rd3+7Uqt/wB81YDt/wB3b81Tqi7fvVAi/LU6rtj2rQAN92oPNZI3Vm+9U6fMy7t1RyovmbWoAoyoyKqsqsq/d+X7tZWtxRxW8sjfL8v3q3GTd8zNXAeOvFFna+bYz3EcE7R/dZq6aLlKXKRyxPHdbdtUhlmaTzVaRm2x1J4cvNNg0+eSC3jWdvlbzG3fLWRqjSabfQRrHtXarfL/ABVr2vg2Z9PudUt1VbZo/uyNtb/er6uPwnHIz7y1W8jubi31COBt3ywL8vy1BB4fvv7DudzRyzsu5VWT5mWq0Etnoy/N/pM+75f7q10EviiZLOKZ4bdfO+WTy12/LtrX3iCj4fs/sENt5l4vzSfNBu3V6J8PtOkfXNauPL3NuVVb73y1wVn4cjl1CC+s5N1tu+ZWb5o2r1n4fWEdhpe77V5vnSM23dXFiJfuzopnJ+MoL7XtUl2s0Vtb/Ku35fmrZt7pvD/g2WS4kbbHHuXd8vzVsP4Sa8jn3zLBbeZ5jLu+Zq4v4tav9ls4NLg2/N+8auWj+8lGJpKXLE8yvbxry4Zmb5m+Zl/vVR1HTbi3WL5f9Z/wKr1nZ/2lfKrSRqrN8zM33a7jTn+y29zfTxxywRr5EP8AEskle5L3Tk+I5zS/C9ukMdxcQyXmobflj+6q/wC9Vy61S10uPyZ7xpWb5WgtF2xVR1LXGtbVrGBtrN81w1YtnpdvdWc9150m5W+Vd27dU+9IRPqniFUk8m3sY4lX5V/iqs2rreSQLBbxrL/Ev3d1U1ibTtS3Tq0vzf6tvu7abLOt1rHmWarF833V/hquUDoYtZ0+JVjuLNom/ilgbbVuJ7O4maG3vJvKZf3cUq7lrmtR1KO6byXt1gbd8zLV7w5Fs1rcrboo13fLS5YgN8QJHpHiCL7L5f7tV8z/AHlr0+88P/8ACYaPbXC+XFLND8u5v4q818S6d/xK4r51bz7iZm+7/DXb/D55NZ8O+SkzLd2fzR/N95ayqfDzFxPLrq1ksryeF/vxyMvytUDRbF+Vfm/9CrX8URbdYl2/3qp6ddK0jK+1v4fmXdXXTl7phIqSo0Tbf4vvbd1M3s8fy/db/aroWsLe8/eBfu/ekib7tU7zRN8jfZ2aVVb7yrWvMSZqO235mXZUiszN8tH2Xb/vbqJU8pl3feaq5iR+9kZdvzUNLNAzSJIyv/sttoVtu7/aamSpu+793+7VgdR4c+I15o0bQyyNPZyfLJEzbql8R+HNN8W2Mt1pLLFcqu5ov4mrjpX2x7dvy07TdbuNDulmt9y/N8391q55U/e5omnMc9LazWTNDKrKy/LtpqfJ97+GvS9RsrH4g6f9otVjg1VV3Mq/L5lebXFrJZyNDKrLLG3zbvlojIZatZWi/eJJ83+7XeaDq8mrafFDOq3MsP8Aeb7q155by7vvV0HhW6a11SJvO8hV+8277y1UveiVH3TfutLjf935K/K33ov7tc9KnlTMqtur0HUreNrGS60797BJJ5e5vvL/ALNeeXitayS71bd92s6ZUhyI08iqrba9Lsk+y29stvceb+7+bbXl6y746vxajJF8qSSfe+7uqpR5iIy5T0PXLz7Lp6rFJHuk/u/NurMs7WPTtPVnj+0tcMrMrfw1yL3TMzbvvfw/NXXaD/xO7WKOKRvtkf8AFu/hrDl5YlxlzB4/0OFNQim06GRYJI1Zl27f4a4h/maVlb5l+8tep6pqMku21vFbcq7f3X92vMr2LyrieNd33vu1NOX2RSib/g3V47K6gZZFgljb5pdu7dWr4gulS8i3SebEzfKytXCQO32iDb/erttUtZNUjs7VY44v3n3vu7VrSpH3uYumYrO1neTxuzfZmqxL9lt7hbxI5NrR7f3ny/NV3Vre3aOdYGaXyf3e1V+9/tVjWqLdQ7Yv3qt/C38NTEQeCrhrXxFBIu1V8z5vm+9XvyWq6zocsO797/e+7XgNnKunXFntX5423NtX71ezaDrlvf8An27NtaNd0bbttefi4yl70Ttw8oxicnLpdxpM1tZ/ZY5fOuPMZd33lWvXfAfii68QRyrc2bWbRttVWrznRHuPEfjprdmbyrddqy/e217BaxW+l7tm1fl+992vMxNT3eUrl94uX+lreSbn/wDHv4qkltYbq3W1dV8pvvLWbf6jsk2y3CwQfxM1RS6ppqXSw2t5I0u37zLtVq82NOUjQivEWwmWNI18hV/3qzfCtuzNeTXiruaZvL/h+WrfiOKTS4ba4mkXdcfNHGzbd1Ydr4yt7XUra3vLXyFkbassbbtrV0xpy5QO/igVNsir93+L+7VxflVvu/d3bf71UbW6jik8t5F3N93d/FVlpdis1clSMiDnNUs/K1Lc23ay/NubbtrlV0O3nurySDaqx/N5i/dau4unsdbWe3aZWb7rfNXO+IbWHQdJ+x2u5q2p83wm0eWRxPiXxRcNYqys3y/Kq/3qyPDmialq90rajGzRMu6OLdVnS4v7S81biPd5cm6Nak15byyj+2QSSL/dXd8y168ZRjHlJkXltWtVbaq+bcN5S/NuZa47xlpsnhya509445ftEfyt/wA867TRov7ZjguII5Fto13TTztt+auV+JtqyRxfvtzbv725mq6PxGEvhNDwhL9g8HrCsytcyN91fu7a6zwv4muk0ttFtYV+0t8zT/d2r/eas34fWS6d4PWZY1n1Bm2qv3qNRv2s1lW1bbK3zTMv96sqkve5TKMTZvL2HwrpbSNN59z/ABNu+ap7C1j1K1gvmk82WaP5fNbb81cHFa+bp9z9smWeeRv3a7tzKtdr4ZtVvLO2huJlXy1Xbt/hqeWJUv7oS6N5uoSxwRrcsy/3vl3VlWXhy8tdWnW8Zd0irtWJtq1uXX+ix3kdu0nmt/y0asbw4ratrkavdSbYV2+Vu+81ax90kytU0S4lXU4Xmki27W3bvu18+eIdqas3zbvm+X/ar6dVGstU1e1n/exSLt+ZtzLXzl8SLWO18QN5X7pV/wCA7a7sP8RMpHTaNrNxYafAsHzNJIq7a+gvDk8jWcDP8rbf96vliK/mgtbNoGVmVlavofwDrK6ppMUjt+9Vfu7q5swj7sZBR+I9Iil835V+5WDrOrSaNeLJJu8iT+L+7VuLUo06yLu/u1leJf8AioLFre3+9/erx6dOVSRtzcpevNZjurVpEb5dv96vMteTTbqRrie4ZW27Y/4vmrRTSbqzs1VJPKlkXa0TN8tZ+s+D49I8NtJLcefPJJujX71erRw/spcxn7aMo8pQ0PTVZZ/N+7HHuVV+XdU9lcbLpZH3bd396sjQb+R4p97fMrbf7tVtS1H7PM2xvvV9HKtzUTzfZ/vDV8X+I5ry48u3/es33tv8K1q+EPDUL2fmT3CwN/eZf4q5myS4aNZkVYmk/i27vlra8TXsdhosV40zKyx/Mq/xNXNRnyy94794+6YPxO1mNtUi0238tvsvyySR/NuasDTbWSeRdn3m/hrKsnkvW+0TszM3zV1GjXC6bbtM23zWbarbq+ww8Y8p5cpSlI6V5V023RWZfu/MqtuqjL4ouPLWOL918v8A31WNcXk15cbm/wC+as2ejTTybUWt6kIS96RPNL7JcsvveY3zM38W7dWhFFJKq4/vf3q19L8FzfLvmX7tdHZeF44pIv4m21wVMRh6fxSCNGpL4TmLCza63LAu5laug03wpNLI3mqy/wCztrprPw95Un+rVVb/AGa6O1tVijXcy/7VfM4zN6cfdonoU8L/ADHM6X4NjTa0+1m/2f7tdVb2q2Ue1FVVp6bVX5d1SM392vjK1aVWXNI7o04xPnrxr4SmsJIpJdaafzPmXcu3bWfBqMmlwrvk8/d/Fur1u1s7PxDCqzrHOu3/AFW3durB+IPhKz8P6TLcIqqq/dWL+9X6ZKpLDS90+VjL2nuyOXvdSvrO1ikl/wBRI23733f96uz8IeF9LluPtVxJJeSt93d8yrXnnh5ZNSsZZr2T903y7ZW/hr0jwRcW/wBjlt7Pd5Uf/LfbuWs41pVI/vJGtSPL8J67oiWtnH/o6rF8u37tO8RxSPHBdW+3dH8zKrfM1cjo3jKxW6WzSZZG/wCWi/drpbr/AE2NoVkVZdv97dWUYxkTzSJbXxz9qj27WWdY/vM26uC8R/EvVtLk8l2kl3f6v7NHurqPDXgiTTppftt99s8xvlXbt210v9iWtrD8sKtt+98v3qJTjGXulcv8x8oeMviX4oe4iuFt7qxWFv8AWbW/ef8AfVXvBHxX17zJZpZJJdv+021q+ndS0Ox8UaTPZz2cPlbf4l+7XyvLpbeDfGU9jL/qPM2r/FW+HqSlIq0fhPRPDnxsvLzUmjvFVo/ut8u3bTPi545WXwzPJYfL8u2ueazs7Xc3lx/vG+8tVtUt7fVNPlsYpl3NH+7Vm3fNXTXpxl73KOETqv2ZrVoPBPmNu3TTbm/2q9U1SXZ1rjvgjpraX4Ps4XVd38S11Gssz+b/APFV+S4qXNWlI+jgc5forSMy7WZf71QRNu21JKu771S26eb977v8NcB0RNC1X5l21uRIqfd+7/erKsl3TLu+7WxEqoq7qkmRegepHbZ/9jRFFuXb/eolVd21m+7VGZBK392qztv+7Usr/u9y1A7bI1/vfdqwGSxb9u3/ANCqBV3tVhpVfarU54ttAEGynRLtX+8v+1Tok3bqeibo6AGKrNH8u7/0Gp3TcqqtCf7VSqitGmP/AB2gCLZt+bd92o5U2fM275qnZtyrVW6ZXZVVv/ZaskG+78tcB8S9Lt7rT/OeGPzV/i2/NXdyz7F3VxPxLl3+H2ZfvLtrpwsv3hMjw/xNezWuqfaGt/lVVX7u6tBfFdu9vBeXFrJPtj2rtbaq1m3Wqf6dLa3StKrfe3L92rN14QuP7PiW3vLfypm3RwM22X/vmvrI/CcYWtr4b8UXDQr5mns33fm3bmp2qeHreK3Wxi/cfZ22q0rf6yucaX+zfNj27ZVX7zfLtq1qUs15punzNI06yLtVttagXNLt5tN1Ty3k81VX5lWvWPhze+b4fWRY9vzNt3feavKdDia1vIPtFxHuk+VV3bmr0/4Yz+VZy27L80czfNXDivhNqZ1iPtjbz/l8xt3+9Xgnj7Uv7S8SXki/dVtq/wAVe2+K9W/suzubho18iGH/AMer52uJ2uGaRvvSNu/3anAx+0FaRnROz3Cwr/y0/u16ldRLYR6VYu3y6fa/a5P4t0jVwHhez+2eJLGPdt3SLuZq7bW08248R3TNGsit5a7f4q9Kp8XKYROOl1SG9t9QZ5I91x8zfLWPbz3EEf2i1mXb91vl3VA+3ayt95m+9T5bdVtW2SbW/wDQq0ERS3kl15slw27/AHado2l/bV3LNt/8erR/tLT18N/Z2t912zf69l/h/wBmqOnXVxpdrLIsfyyNtVtv3aALOjNZxXkq38bS/L97dt21Po0Hm6hefZ/9R5bfeas2JoZdzPuZv7y/3q2fB+lwvqCrPNJ/pC7VVVpyAt+N52is9Ktfm2rbqvy/N81P+GOsyaX4gjhdv3U3ytubbTfFFrv0e0ZpvmjkaBv9muZWWSzvIpkkVvLbduVvmqFHmjygdt8TvD/lXEs0Sr/e3KtefRbol/1n+81ev6jqK634Xtrpfm3R+XN/vf3q8nurX7FM0f8A3zU4eX2ZEyJ7e9ktZotjfMvzf7Na8viCOeZd8axXPy/vIm21zztv+7UsTfxO3/jv3a6/iMzV1K3kdt0u35v+Wi/dasydGXbub5f71T2uqSRQy7l82L7u1q1bCwjuoflXdF/FGv3lqfhLMHf/AHWqJ/8Aa/i/2ttbF7oklrJtX/VN8ys38VZlxF5W5W3blb7rfLV8xBTnT+796qzN5vytV5tqR/7X8VUXbb/wKqALDUZtLuFmt5GiZW+Xa22ut1mCz8b6Kt5bbYNahX94v8M1cdK/8LUWGoyadcLJEzfe/vVlKPMWUGiaKRlZdsq/Ky/dq5b3DLt2/Ky/Nurqtb0aHxRp/wDa2nbfPX5ZoF+9XE2srL+7f5W/3t1EZcxZ3/hzx/NpzNHcRx3NnM37yNl27q6ptL0vxbas1k0cr/e8iVtrL/8AFV5PE2z+LdV61vGt5FZJNrbv++aJR/lJ5v5jZ1LwpcWtwywKzfN91vl20268PTWtqsibmb+Jdu2t618VK0izXEi3KqvzRzru3Vafxzp8saqmnrEv+zIzf+hVn+8KOLigk+95bbv4fl21PZxahbyeZBHJE397dXRy+KLGWHy1hkVv73y7Vq5o2o2eoyK08ckVjH80jM23dSvIB2iXt9eXyyXVus7Rr8rM3y7qw9U0PUrqSW4lhVmmbd8rVv8AiXxbo8V0q6DYtFEq/wCtn+81Y6eOZrjb5trDL/Evy7azjzc3ugZUXhTUvOj2w/KzfwtursZZd9n9nlh8if7qtu/2ao2fi9b26VXtY4NzL80Dfdrobqyj1mziuIGbdHNt8qdlVm/3VoqSl9oun7px3he1kSS8uLiRvs0bbZNzbdzNVPXrD+zWaS3WRYpPmVt33lrofHNh9ijX7B5nkTfvJotvzK1ZEsTXGmwW9wzebt/drt21UZCMeKLzWiZF+b5fvNurpor+bS9eVoPvbfmbdurnoma3uoF/1q7trN/EtbV1a+VeTzNuaRo/71Ei4nofwvt/IW+1SXcvnSNtrqNS8X/Y5P3UMku770v3qzPCEEdl4fg3TKzN80kW6uh1HwpJqOnrqGk3lj5Ef+u89mXatfO1I81Y6vsnPat4jWKxiW8kjliZt391qyovEMet6xBeP+4sbX73zfw1zXiaKG8umt21K1l/utE27dVNtImi0dYYJv3rNuZl+WvSp4eMTL2kj1nxV8RtH+IOi/YUs5LO8s9rWv7zduWuVfUrGWzXazfad3/fNcSsV1FrkVxKy/Kv/LJt3y1aisLpdYVolbYzfKtb+ziTGpynqmjeJo3vPJuoWiVfljZm+7W5qPiiHSVlh1GRtsi/u1gbc0lectZ60ytJBpsk7R/KzKu6uu0bSIdc+x3l5b7blV2szNXm1qdOPvSN4yKPg1G/4SC6kt9PkW2uvmaSSTc1bGvXW24VVj3f7O6us0uyjs4fkWNf9qsy60PdeeZ/s/e/u15kq3NI3icHofkvq1zJcbpG/hj+7trp9b0mG60u2ms/3s/3m3f+g1n6XqUfh/xE0j28c+6T5t3zVp3Wt28rS7G+98yqvy11832iJfEOiiW80e2sbe3WBY28+Zvvbv8AZrifFdmt/rTboVn8tfusvyrW1dazs1LbFIsSt/CrferX/wCEfjvLNmb/AF7fN/vUe0lTJ9047wLE1vqStcTbWt/ljVW2rVzUkk0vXJbh1jngk+byvu1ei8NXFlMzIu5f7v8Aeqtrmmte6lBJKu1VXb9771T7TmlzE/CZzJZyyNeT28m77qwRfKtWtZ0uPTtPi1KC6kgljbcsH3qqwS7/AD7WCSRZW/ib+GtiV1l02JZ7iPcq7dzfxV0xIkU9G1z7VM32/bBLIv3t3yt/wGrOk2cNncK1u37+aRmjn2/dWo7Xw5JFHZ3E/l+U33mX+Gp7rxHY+FNUijWP7dFGrNGv92tf8JPvEGl6NdLJfXjXC3zTN838Py14D8WNt1qS3UUe3zG8tlZf4q+gvCXiqzs47y6nb91uZo4FWvHfiNeQ+I4Z7iKPyIluNy/L83zVvh5SjImRy0S272sEK7dzL8td58OftlnNLsaSWL/ZXcq1wtnYL9sij2yMrf6v5dteu+HtStdG0lY4l+b+L+GuyVP2vxGXtOU6+1v4/wB0zsysvzf71M1HxGtrD5Nmqq0jfM38VcVLqUl1dNuZk+b5VpyXW6T5a6KdGMTmlUkad5fyS/vGbd/e/wB6sC/8aeffNbllaWOPasVaqvG9nLv+7t+8vy7q851uCGW+Wa3bbKrbW+b71OpGPwlU+b4hum63Jb6xeW8+35m3KqtVmKX7VqUW35l3fxfw1U1azs9OkWR22zyfN8vzU7wzcfaNQgVd33qnm5oxiaL4j0i61S406P7LEsf2Zo9rfLuZmrzLx54jW8httPg3fe+Zd1dtrmqR7Z5FkXdGvzLurynTbWTXPETTP/qI2/eS/wANekqcakoxM+b3TpdLsJrpV8qPc3/jq1r2WgyT/wCtm/i/vVcbWbdbeC1tYViijX7y/KzNV7RNUtVmb7Vu2/7Py7a9KrTrS/hyMafL9o09G8KR3EkS/wDs1d1o2iWdhIqzzRt/sqv3q5yLxlpdgq+Qvm7vvbqnTxBDqMO2CFYm/hbd96vHqYLFVPikdsalH7J3Vrpdq0e5dv8Ae+Wr0UUafdj+bdXmT/EO38JW8cN75jTsu5YlXd8tZF/8brq6Zl06xmZf722vlamGrc3LI7rxPcEff/d20RKrfKu7d/vbq8Dn+Jfii48rbp7QKy7mb726o18X+MLpd0Ucm7/drn+qy+1IZ9By/I3zbtv92kV9n3v/AIqvn9vFfjZ1Vmjk+Vf92pU+Jviawki32/8AF8yr81ZfU/7wolH+0vFXgi+XTS0cqyfLG0i/L/31TvGVh4svLO2utX3RWcnyrt+7V7xldapdaHBeauscUqt8rKu1ql1T4g6l400eLSbO3ZlWPb5u3cu7/Zr7bFSlzcsTwafLy80iDRPhHq15cW0k94raYy/M0Tbflr37QbOx0vSVsbPb5UK7fu7t1eO+FfFuoeF7ddN1yOSCD+GXb8tdY3jrRbO3SZL7cv8AEu7dXTRpx9n7xzVuaUvdHatpscWvRMkflMzbvu/KzV3dl/rlklVd/lqu5WrA06WHxDHBcWsi/Mv8S1eilaKSKF23baunTj70omXtJcvLI6q1nZI1/iXd8rNU76izxsz/ADIvzNVa1vI1jWRvvL81Nurhb/TZ/s+3dIrMvzVhKPvFRkcloPxa09P7Q8+6jgijb5VZvmr5o8b+PI9e8WahcKyovmfu2+7urF8btcaX4gvoXZk/eN/wL5q5eK63yK0rebR7Tl+E7KdHm946/wD4SiR12pIzf7zVTi17UE1JWt1kllVv7vy1Gtvbt+8iZtv3vu109n4h0nS7OC3gh/0mSRd0n3W+9XROtKpAfs4xkfTXw3aSXwjYzT/LK0e7b92rWrS+buXdUnhxfK0G22/881qDUn3bvmr8rrS5pyPdgY2zd91l2/3qsxJtZag3t5nys3+6taEC71Xb97/vquQ0NGzXY25W+atKLc0ny/d/3qrWUS7fm2/d/u1Zi/1lTIgvK21eabKzS/7tPTbt5pkr7KuJJTni/hX+GoGq00u/5v4qqtL+8/4FVAES7pPu1Kzb/wC7VZJfmbarf8B+aj/aWgCRm2U9bj/K1WT5vutUkX3Wz/8As0FE7S/LUsTb1+aoEfZtX/vmpPl+7QAP8m2qkr7/ALq/NVlqrP8A7NAFG/umtbeVm+Vf7396vKPEvjexvPPs2bz2/h2t91q9eli81fmXcv8A6FXmXiP4Waf/AGpLqFq32FW+aRdu7dXoYOUeb3jGXMeUeIL9UvIpmX5v935auaN4rW3t2uvJjlvI1ZY5W/hp2qalb6dcLC0fmwKu3cv3mra8L2HhV9BvrzUWk/efu41Vfut/wGvqFL3feMJHJ/2zDqknk3lurbm+9HXTyvZ2sMUa3kcun+X8sCr8ytXJ6la2+jXE8MEjT7m+WXbVPS7pmaVfm+Za15eYnmN+XTrOW4gurO+8+dW/1bfLXrHgPRrywklmuFVVmbzFX71eF/6hfMbcvzf3q95+G2vSa34bXezNLGu3cy1w4z3aZrTIPihe+V4PvFXy/wB5Iqs1fPkq7/ut8u7/AL6r3P4q+XL4Z2v8n7z5V/vV4Yq7F2tt3f71aYP4DKp8RLo1xJa6xbSIyqyyK3/j1dnqNr9o1rU7eeTylmj8+Ff71cVay/ZZlaVf/Za6q9vY9etbO4g+W+s12t827zFrumTE47VIllkZYPvf71RNLJZL5LKu7/arT1TTtrfaE+aKRvvf3ap2vlrqUSz/ADruqoyEVmtY9Uura3Ty1b7u7+Fqn1Syk0tvsqTeasbfN/dqTXEs4rxfsW5f71R3S6hqM3kra7m/56N/FQBJPFZtpcTJ/r2X5lWo7fVLyw8vb97cv+ztqzqXhm6i8pm8uJWX5l85W21ZXw/cfulWSGdf4tsitUAXt0eoxstwvmrcfd+b7rVyd1atZSSrKqr821a6PyJILjasMnkN975v4q0NU0aTWbNI72OSKVV/cz7flZafMBL8N9ZjlW50edo9twv7tmXdtasHxfp0mm6lLDOq/u/4l/irFsJ5NN1JWSTbLC3ytu3bq6XxXdf2zCuoL+98z/WUSjyy5gOV3bm2hvm+9Uqy7VXZ81NRNvzVPby+U3y1uYl6yslumVm/75p0V1Jp2rLIjMqq3zL/AHqdpaXD3CrEvmy/eVV/iqw1r9v/ANavlTq22oLOg+2x3lm15FGzQf8ALSDd93/arjNZ8y4vPM+6rN8u75q0nf7H+7imb95/rK1bPw81/usX/wBay+ZC396l8IviOJdfm2r83y7ttVLhN1adxFJayMr/AHt3/j1U5fmbcv3a3iSZlwmxWZaou7Lt3N81bEsX95f/AB6qcsX92qKiWfDniO48P6hFNB91vvKzfK1aviPRI7+NtW06PbAzbmVfm2tXKvF825vvV0fg3xX/AGHeNa3Efn2dx8rRyruWolH7RoYcT7G3M38NXFb/AHq1/FvhdtBuFmRVlsbhfMjlVt3/AAGsaJ/7u3dUxlGRnIsxP/Cv/wAVW9pfh64vV3M0f/Am+7WHp0TXF5Eu1tu7+996u4sp44LyJVhbcv3v9qiUgic/daDdWd4tu6+bKzbf3bbt1dVYeHplt5Y7iGSKBfu7l2q1W9RlbRo4prX7y/MzSLu3bqfb6zdapawW7zNOy/K0attrm5pSib/Cc5qPhKaWOW4s922FfmWuV3MrbW+993bXqNrBqFreKqWskqf3fvVw/i/Tf7O1Rm2qrSfMyr821qqnL7JMjR8M+H7i4ulbavleX5jfN92r3iO6jazgjimkW88zcvzfKtHg+9VtNnadW3f6tf8AZWopdNh1nWIlt7rzV2/N8u3a1EviKj8Jr6drjfuLfVF+Zl/dz/e3Vm+JkmuNSW6iVf3a7dqrUGuJcWawLPcNL5bbV/2a2YLy3vbP7Vb+ZFeRx7W/i3VP94Rznlea0DJ8zM38P3qvSy+bqG2f7u75q0/DNh/ZdxK2oxt5Uys0bN/DWHqM6+ZOzbvl3bW/vVPNzSL+yejeHmj1K4gZJmWBf4V/irTv0a1t9Qs/Ok+w3EfzbW+61cJ4LbUF0/7d5irY+Zt27tzM1aPia8uJdNna3b96zfKrN96uOVHlqcxr7Tmic81ra3jQWq2rW0tu3zT7vvfNVzzWXdZwMty021fl/hqeysN8Nt9vbyNy/N81QWuor4X8QLcfZ2ubVfl+Zd3y12cxzlaza60HWlhvLfbOv+rVm3bq19UgkfULb/SlsYpvmZt27bWZ4y16PxNrUF1bwrBBHHtVV+batT6zYWr2tiqSSSxRru+ZtvzVYGv4NXXpfEDSWuoMtjC26aSVv3W2vWYtbt9Zul+x7fKX5dy/L5jV5Fpepfb7P+y7X91E33lX5d1dB4fW+tdYto4NzRRsrMq/dWuDER5jameqf2zHFCq/d/3vlqtdayrSS26tHu/3tteW+IPG7apeS26yR+bG21fLbdurKlivLVWummkWL733q836j/MdPtDsdZtZreaW6eNmZvuqtWIpYWt4pLeaFmZdrMy/daneD9Zt/EccVxPHJ5DL5fzNu2t/eqyvhe10uRpIlk+ZvlXdu+aol+792RXNzEWiaHG0cTXnlzzq33lWutRdv3V2rXOeHr/zbi5heNd0cm371dPEu5V3VhUl7xlIFTdHWJ4h05p1VU2xf3pNu75a6BPuUIiyxusu3bWcZcsieY8wtYrdLi58hvmX5V3N/rGrQuPCtvFqFnb3t4qyyLuXY3yrRe2ej6RqEtw9x8277277tb1r4a03xBZtfNcN5sce7z922vSiEjD8TSto2jz2MFx5+7/vrbT7Pwfbr4TgukuFnaT/AGd22pNRtdP1K1trqJmga3XbJ5nzbqpWWpX15az2dmrRaYv3m/vVv0MzlYkkvb6VWXyIrddqsvyq1ed+L9SkeNoXhX7Tu/5ZfxV7J4c1fRdNkubG4jVraTduaX5t1eRfEGy2atPNbqv2ZW/d7a2p/EBR8IXUiaes14373+H+8tbaal5sjbm+X+9XNNL9njVfl27fu/eqezumb7zMvzV6lM5ZHW28vzKyN/wL7u6tC1dnZmbbub+H+7XPRXqrIsfmbmb+Fvm3Vtfb44ofMnVtq/M38W6u2MTkOliuobXQ5/tCxr5y/K27dXkmlxb9YuWVv9X8yru+Zq2tU1mO6kaRWZVb7vzbttYOnIr31zJAy7pI9rbm27a5qnvSOmnzRiZmqJNrd423zN38NaHgZZl1iBZ/vRyfe/vVU0m6jW8ZW+7u+Zm+9V691GPTbiWSyVm3fLH5n96skaF7Ur37VqV8r7l8vdu2/L/FWdcX8Nla+Taqyr/48zVeuNNa18N/bJ5N1zI3mTbm3VzlnE11cbl3N83y19NRw8YnF7Qv2t/MzVdglmX5mZm/4FWjo3heS6XznXataX9hrF93/wAdr0o0+UnmM2Jmf+Gun0GVolRl/vVhxaczzOv97/gNdHZ2v2eH5v4amoVE6ay8P6X4jvluNRXzWX5V+Wu4tfCWm2q7be1jVf8AdrgPCkrXuoKvzKq/w16xAvyr/d/h/ir8zzOpKnWlGJ71OX7uJWi0m3WP5YVZl/2alXTo93yqvzfeXbV5k+X5V/8AZaFXYzbq8CVaoVeRQl0iFd37tf8Avms9PDkPmMyxr97+7XQ7/wCH/wAd3Ufcb/Yap9pIrmkfMPjfxzN4yks4Vt2gs1b5Wb7teteF/Cq2Gj23lMv+r3MyrVH4oaN4dn8H2clk1vFebd22D+9/dq58O/FFvqPh2CxlbyryP5fvbt1fotCpGUvePnatOUafunPeN/G8NlfNpd5Dus9v3tu5q8r1S6t9OkZreNtrfN8zbq9L1zwBJrPiSfbeR7d3zNI22szUfhzDFG1xayLeLH/dbctY18R73Kb4enHlNjwB46vLXQVt7NVadm/ds3zbflr0PTb24lt1a/8AL8/b8zK33q8w8M7dLt/nhW2Zl+X+Fq6iLV/tHlKJNq/71duEqU+XmlI4cRTl7T3Yno1rfxtCsbSfLt+Zt1aGlxW9ra+TbzblVtzKzbq47TdUhe3aN22tTZb1tNbzkuF2/wC9Xd+5qHJy1I/EeNftD+FWsNWe+g+ZZvm/u147ptlJdQqy7tu35vNXbX0t401e38V2f2d4Wlbb8srfw15N4j0RrC3ZVVVj+983y1w1Kcub3Tto1pcvKc0l1Dax+WjMzf3vu1s+CLqG6162juIVnZpvl8z/AHq5O93Jcc/L8tdL8J4v7W8fafCq7lVt1ediKkqdOUj0I0+aR9q2EXlabErL/D92sy/ethP3Vqqt/drFv3+b5f71fnsz04lGJW8zbWlapu+9VFG2tt/irWt12su3/wAdrI0LsS7I/wD4mrMX8NVkVkVW/hq5b/NtZv4qyIJ0bcvy1BcMz7d1WlT5flWopX2LVEmczN/dpr/P93dU7Ls21F/u/wAVWBGz7futt/2d33qc3yx/LTkTc393+7T/APVfe/8AQqCiJflX5v4lp0S/L/s093X/AIDUkTxv8qrQSNli2/3m2/8AAabt2/dqd/8AZpjxUANT/a2/7NROmzbup7v8zf7tRN/db/eoAib5fvVSv4PtELK3zbq0tm3/AIF/s1WuFWKNmargUfPXjDSLPS7y5V/Mby2+VVX+GszSPGTWd5HDbxrFbfd/eLurv/iNYW8uqRXDbWikXa3zfxV5lLa2st01vu8pt3yt97dX2VOXNE5eUn/4SaSy1iWSWOG5j3fNEy7a1dOsobqRbi0tYbZZJPmjZvur/s1RbRrOVZ7i3uGvJ7f70e3bWHf6pdXUy7/3Sx/d/urWxkezp8OdF1S6imeRoGX5tsTLtroNBsodLjlht5GaKOuF8G+IJL21/eyKs+3y933d1dV4U02aztZ2lkaVpG/vblrx8RzfDI6Yxjy+6cv8X9SWXT4oVbbt+8rLXkESK67vm3V6J8UJ5JdWa3Vfu/7VcvFojXtr5lr8zKvzL91q9PD+7E5qhzMsrJ8tT6bqUlndLIm773/fVR39rJaybZ1aJmX5VqKzZVba3y16HNExOvvZYby1ZolVVk/1iq27a1czZaa2pa4tu0ciqv3mrR0aVpZmt4I5JfM+9/s1q2ejXV00qtJ9jgjbbNOv3qyl7pp8RmS6Jb2d4y2rf2hP/e2/LHVmVLOz+XUtSmaVv+WFsqsq/wDAqj1vXrezh+x6b8sW75p2/irkryXzZFZmV/8AaqY+8I62V9Hit1kgtZpf73nybv8A0GoF1bR4m+fS/mX/AJaecy1mWs+y1Xa1RXlqrKsyLJ935m/hquUDaXXNFZpfNW6gVvusrbtta9xFDrdnFawa5N8y/duW2r/47XnKy7Plb+L/AGa1bKX7VGzLHuVV+Zt33av2ZPMS+IfD0nh+6iaaSGVZPutA25Wpum6p5Cy28u3ypF+797bVW8uPlWNdzL/D/Ftqp9zbt/8Aiq0EW7pdrMyt8tFvLtkVW+ZV/wDHqiiiW4+63zNS7Wik+ZW/75qyDZsL2a1uorqzkVXX/gO2iW9uFuGmdl3yNu+Vt1ZVrceVJ8yt/tfNU8svmt/DUcsSy5LeebtZv/2qifV7qDyttwyrH/q/mqXRtLm1m+itYGXzZG2r/Ftr1bS/gtZ2vlNezNPL/vbVrOVSNP4jP3jxSe8a6mZm3Mzfxfe3U1VZ1bbHI3935a+lYvA2l2+3ZpsbN/C3l7q0IvDljFuV7O1i+X5WZVrD61EvlPlCVpF+9HJu/wB3bVaVl2/eXdX1VeeFLdl3LZ27L95lWNWrFuvhzot/GzPp8cW5fM3Ku2q+tRK5T5jl/wB5ajdd23/x2vVvEPwjjlmabTptq7vu/ergNZ8L6l4ekX7ZbyLFt+WT7ytW9OtTkHKdL4U1SPWbP+wdWm8qCT/Vyr8zK1c1rOiTaHqEtvPu+Vv3cv8AeqjZXnlTLIjfd/i3fdr0i3a38feGWhZv+Jrbq23b83mLRL3ZcwfEeeW91cWt1FNHJ80bbq7W1+I0zL5j2dq0v95o926uHlt5LORoX+WVfl+7T1l2fe+WtPiiHvHWav43vNZjVZ/L2qy7Vij27as2sV5qN4txp0cm1vvf71cjE29k3bflrv8ATdUaztbaRJJIl3Ky7W+VaxlGMYlxKt7qmuWH7t7iT5f7rVyuo3txeybnkZm3f71d7FL/AGzeMrM0qsv3f71cnLo00WuNbsu3a27b/dXdUU5BLmOx0H7DpOk2zXiyN/FIq/NXPaWn2jWpW0mRVX+GOVttbOuaytvorW/l7vtH91du3bWbpegxrYtMI5PP27Wk3fdqeb7QiLUtUa6m2zxrujb5lb7tWNG8QQxa1tdfKik+Vljb+9WSzra3TK8nn7f4vvVa0HTf7Z1iD7Oyqu75m/u1XwxHE9D8R2XlaDAzSebLD8v/AAGvNdUuNkPyr8rfM1eg+OZfssMFnbyfN5f7xt23dXnd/F5tu21vu1zUTaXwnV+D9ejTQ2tTHH5scm5Wb+Kul8OWv9t+ILGzl2qvzSMq/wAW2vHVlktZFaBvu/7VejfC/wAeaX4X1Bry/wDMuZ/977tdNSn9oxjUMrVJY59S1O6lvF22cm2OLd97+7VvSdcm1LT2W7jZrb7sbba6PxVF4R8R6xLqFlpt19puvmaLcqq1ZWry3WkWttttVtlX5Vg21mV8RRbVLPSZNq2cbeYu1ZJdzbaNDs5Nc0/UFfduhXzF+ap9LvbG9t549XhkiVl3K0S7vLavRvCvw2s9L8C6rrFnqX9oNIv+75a/7tHMQcL4Nih024lmnaRoPvbol3NWh4o8b6lpdj9ns7eO2trpfvMu2VlqjpO3UfKt4F2q3zM1ZXxB1SO9vIoUuPPit12q1ZcvNL3i+blicwl7JFcecrN97+FttdRpet6lr0kVrJN5sS/w7tu6ubisGlj3blX5fl+an6NLdWF4lxbxybo2/hXdXTL3omfvHf6dcNbyNH9q+zLH92BV/ir0rQ9Sa6s5ZJWZtq/L/FXlujWf/CR6stxLbyQOrf3vlavYLOKO1hihRf8Ax6vGxUTrpyOfi1S30TXLxriRVaba22ul0vxVp+ssy29wsrRttbb/AA15X8RoF8yW4fzGlWTb5cVS/Bny7q8uZtskUS/w/wB6spUY+z5ivtHsi/Pub+H/AGWqtdS+Vazs3y/L92p/N3qrL92s7XrjyrNtv8S7d1ebGPvDPK9ee1lt5Vb7sn95vmq14c8YR6dp8Vm6t5Srt3M33lrF1t2lWVVt5G/ustGk6d/wkNmsyxruX5W/h219BTjHl94ipI7OK8tfFaxRtJHbW1v/AA7trNTb+4tf+EfubpNWWBbdtq20a/eWuM1ayhs9P8m1m3Xi/M3l/KtcFLeyO25pGX+8u7ctaxoxkYSlynon2D+2bGdUuFggkXcrKv8AF/dri/G91vjisVbdtqpL4ouEs1hRtq7vvf3a6DRPC82paW2qSfv5W/irSVONP3gjLmOAunbzvmb/AID/AHans5V8v5pG/wDiqn8Rp9lvGk2rErVgy6l8u1f4vlrqp+97xMom5YXH2jUlkX7q/wB6u6tbVrzS5Nir/d3N92uA8NLvkWR/4qva94hkiVbWKRool+9trt+yc0viJdR8OXVrZtcfbIZYvuqts275q5OC9mS+2tH+6/i+b71a9lqU0Fv50Uy7d33d275v92mwQNeTNcMu1ZG/hWuaUeU2iVbxFguFmWPyombctN0SVdc8RRLtWKCFt3zN91qvf2lDb/abe4hVlZflbd92qOh+XBqzeV91m3Vrh/eqRCXwncajatf2s6pt8hfvfxblpujeHG064WQ/NF95f9mrel+ZcSQRqzKu795/tLXVMscXy/L/ALNfYRiebykCStFCqq3ytUDIr/Kq/wC81adrFG67n+Va6FdGsbjT90CyNPu/vbawxGKpYaP7w1pxlI5WC182RfLhZv8AdXdWhYeH7q9m2tGyq38TLXe6Np0cVn8yqrrWyqKrfL/E3/fNfDYjOavN7p6kcPGJg+HPDi6dtZl+Zv4q62J1SOq6Nv8Au/8Aj1PidvlX/wBBr5WtWlXlzSOyMSzv+X5vmb/e20P/AHv/AGaoEbY33lqVV3fxfxVyDDcyNuXbTnbft2/d+8tCxN/lqciKke1fvUAfKNlZXms2qzJHM0C/d+bdU0Etxp1wu3dEy/3flr2eys7G68N2dxpsMarJ96Nfm21xnjfTY7K1VmVfP3fKrLtav0epR5afMeLHES5+XlMDWdW1S303zFuGlWT73zVU03XLq3tYmS6Zf7y1JLdK+ntatu3f99VlW9r5Ufl/7X8NeR7Q9b2MfsmrPqjXFx+9Zm/u/NU9rq0jSLC3yru3fL8tZSxL8qtQ7L/B5m7+7tqfaGcqZ6XdatDb2cH2eRpdy/N/FtqJ2vtZXy4tzL/Ezfw1zHhdL7UbiKO3jb/aZl3V7fpuiLp2n7TH+92/N8td1Hml7x5FaXKcjp2gqtuzT7d27bXnfxY02Sy0tpFZmi8yvYLiL5tzf3vmX+9XIePtJbWfD9zDF/D827bu3V7MeXlPLp1Je05j5ovGaWNWXbu/753V6H+znpslx46+0Hd5UK/d2/xVlaD4GmvW3XEbbV/4Dur2X4MeH49N1yfYq+Uq7d22vncwl+4kfSUpR5j2ln/vfNWddLvbdWiz79zLurPlXc3zbv8Aar4aR2kUT7PmatK1Xd81VLeLfuZqvWq7futUlFlU27fm/wDHquWr71+f+GqbtsWrdrtbbtrICVNzfKtRt/s/NU8qsn3aiZ/mrWJkVpU2Lt+WolTey7fvbasyr/e/9CqNYtjMytuoAYibo93/AKFRKirt2/NT929V/i3UP8+3d96gBj/PtVtu3+KnUqpt3UI/91qCwR91N+78x/8AQt1K/wDBS7d+7b/DQBE277rU37ny1Kz7mpjfP96gCJm/vLVS9i+0R+X8396r0r/L8v8A+1UEq/L8zVUQPPfEuhzXWn3Kr83lrujryLWdG+1NBqCR7dq7ZNv8LV9KywLK21/mVv8Ax6vJfFHh7+xvEE9ism6zvF+Vvu7Wr38HiPd5ZGNSRwy6z9t8qxi/cSt/y3X+Jqz7/wAQ6pZagtrdMreX/CyrTdS0SbQdWaOVpIpY23Ryf3l/2a6fTdLs/FV1bSai03mq3/LPb81evzRjHmMF70jT8H6XN4tZftixxW0bfL5fy7Wr0HRtOk0vT2t55vPl3fern7Cym0uFrPSV3fN95vlrp9OiuF03dcMrS/7NeNiKnNI7DyD4ktu8QS3Cbvl+Ws6w1SzaNVuF2z/891arXxBlZ9WnVvl+aucisJrqFvKXdt/hVa9aj8PvHHI7hJZp7dJF+y6nAv8Az3+Vq5L7LHLqG5NJj3L823duWqMt01nb+Wknzbf4arXF1dRRrtmkVq6oxIOlupbqKz+T7PY/NtZVZWZqytW8yz+2Qo27cytu3ferNtUkvdQgZtzK33t1WfEE/m2srL8qs3yrR9oDFukke3aT5dv3dtZrtuj2q26pPN/dqrf99U23s1upNvy/99VsQaujPDLYtGy/vfvfe+9VyKXfZzx7dv8AwKsy3so7VtyyfN/s06e6kWNo9vyt92pLM1n+ZtvzUyJmi3fN/FWnFo275nulib+796oLrS5rKRc/NF/eVt1UQVlTc3zN8v3v71EUUl1cbYFpjfJU9rdeU25G2fNt3VZBafRrqKPzJdq/3V3V0HhfQ5NZulhVo/N/2m+9WVKy/eVvN3feqCz1y40vVFmgk2srfK1TLmlEs7LxN8PpNLj86LzGlX70W2uL8re237vzV7v4N8UWvjq1aO9kjivl+Vf9que8a/DTzfNa1jZZfvVyU60o+7UHI8ys5ZLO4WZG2tG3ysteqaN8a7i101Y7i3+03Mf3WavLr2zuNLm2yxsrf7VTqipb/PJ838KrXRKMahmeg3/xY1q92sky2cTN92NfvVyes+JtQnvGZrqb5v8Aa21BFLG1j8q/MvzVFrybI4JFZWZl/hqY04xNiBvEepJuka+m3f71XrP4ka5YfL9sklVvl2su7b/31XPSpubcu7b/AN9VWZ2dW3f8BrT2cTHmO6sPihsk23Uasv8AEy/LW4vi3Tdbh2pMqrIv+rk/iryR1Xd/lqqb5Fk+WRvl/u1nLD05Fe0kdV4o8ER2t55lv8ttcL/D821qztIs9Q8L30V1ArSqrfNtbdUFl4ovLXbG7NPFu/5a/NXQ2Hiq3uGXescTf980cs4msZRkZnjKKPV9uoW6+V83zL/tVyavv+61ez2H/CO6lGy6jNHFFIvy+W38VcBrngiGK+lXS9QjnRW3KrNtp06nL7oSic8jb/vf+hVveHNcjsrjy7xfNtm+8tYLRSWrbZV+ZfvU1W/vfe3V0fEZfDI9RtX01popLO+8j5vuz/w1PqmnWb6tPdW9x5/yqqtH81eYJLvk+Vvmrv8ARk+y6XFcRNI0qx+Zt2/LXN7PlNY1A8V65a3scFj9laD7L8rMrbmb/arNumm0uz3QX3nxN/D93bUVvqMeqahPNP8Aeb+9WVqT7923d5X8Py0+UJBa3iq0rPH5rSfKu6vQ/CXhlbXSWunk2Ssv3dtcZocSy+V9sXbArfe210uqa9DBorR2FxJP5n97+Gsqnve7EqPu+8UdWlae4vJFbcsa/L826uTlut3y/wB6tVbr7Layqu39597d/FRdeGZns4LhJI5fMX7sTfNVU/dCXvGG/wA6/M1NifYrMu3d/eqJ4pImdXX5l/hpy/d2/wDs1dhie0+H0tfGHh+BrVo/7Xt4/mj/AOelQXuqTLcRQ6tb3H7tdqrt27Wry7RtUutGm8y3mkgZW+8rV0eqeOb7Vo1jluJPu/e3fNXLKmaRqHoel3VrEq7oZPKb7rKtY2t+I5ND8+Gzjkgs7yPa0bf/ABNZXhz4h6ta6aum2qq3/PNmXcytVtJbi6uGuJf9M1Db80s/zLHWHs5RlzBzRKmiNrktjLboy2Nszf8ALdtvy0Lo2nrNtVZNQbd825dqq3+9U9xq1vFIjTyfbrxWVv3v3Vo1mCa8tVme8WBZP+WUa7avmEWYrf7PGvmx2OnQf3m+ZqiXWbdVZU1Rvu7vlhVVrnIoptcvFtUkb/Zbbup+s+Hv7Oj3K0k7btvyrVgaUviOGWRlimuN235mVtu6p4vFH7lZv7QuN0bfKu7cy0uh6XZ6barcXVu07Tfu1X+78tU9L8FXmr3TXEDQwWkfzSfNuZqxlKP2i48x1mm6dda3HLJFq0nzN92RVarKWXiLQZF8i8hlgZvmVY1WpdLs1t7FZLdlVl+827dW991lvJVknZlXbtrzalT3uWJubmk6ovkqryLu+638NN1fUobq3aNZNq/3m/hrKl0RUs/OSZovOk+6zfMtVrXRvN1BtPnZmdfmVv71c3s483MWcJ4jl8rdHbzMvltu3bd26q3hDW5lklsZZNsU3zNt+Wul8QQbrj7DBCrfNt27vvNXHajayaXfRM0MayxtuZf71epTlHl5TKodjqWrQvC0Ok2vlRKu2aeVd26vMJbNrq8a3+8zN8zKv3q7S615ZdPbzriOBWX5VVazvhvpseqa8v2iZvKX5t275mrqj+7iYS940L34c7tHgaCSNZVXdu+9XceF7JrDR1hZWigVdrbv+WlPls7e3vGht5JGg+997+KtDVP3unxKvy/8B+6tefUqSkbxjynzx8VW8jUmjTbtVm2/LXBRNubateg/ES18+aVkZpdrfeVa47S7VYpGZ/8Ae3V62HlH2ZNQ6HRl8q3Vl+8q/wC9tqzrOgxy6L9oWZvtO75lb+7UEVrcS3ES267o2/utWr4ovI4lgtU/hX5lro5uaRy8p51f+Zpt5FG0nys396u/tdUki09YUVfIm/8AHWri/GVmqfY7pP7tbXhXWVlsYluNsu5vmWip7wRItZ0aa8jaZJPu/eb726q3hLdLqnl7d38P+9XR69b+RarJZtI1tJ/CrbdtSfDTw8zXH2if70jbtv3ttdOBpylWCpL3TrdOspLORZFjjb+FWZa0vtGyT+Fvm+b5q2tRt/s+m7l/vbf7tYFqy3X3F/4FX13wnAbthZTXm/au6JfvNt+Va3oNehsIfJ8yPcq/wrurGn1mSy01bGCT5V+833d1Ytqvmzbv733t1eJisF9ZnzSOunW9nH3Ts38UeUqyNJuX733a39N8R2+qL8rfN/tVwU9lvjVmZlXb8tSeFImXUm2K23d/er5bMsBToU+aJ20a0qkuWR6bE393/eqdX/8A2qjtYtkfzNVlFVF/hr4k7Ryxbvu7fvVKz7PlVfmqJpd33aN3y/NQBK8/pto83ftb+L+9UW/95T9m5v4qgD560HxHqnhCby2WRV/55yL96tLxB40bW41We1jXd/FWx451zQ9b09bi3aOK8/u1laNFZ3mmt5/l+b/er7ypUqR9086jHmjzSOOvJVX7nzN/Dt/hqKJ9+3d8v91qdr1qsV4+z7qt/u1e8L+H5NUuPl+Rf733qwjHmOmUuUNIlhuNQihuo/3UjfeX71dD4t8P2/h6S2ms283zPvL95l/3qxdc0u40u8g2bZV3bV2/w101lpd5fx7rzduZflrGrT/lCnWj/wAvD0rwbYWdv4fimijjWdvvMq1sS38br833v7v96uZ0N5LK18tvuq3+7urR+1bW+ZlZv7te3Tj+7jE+frS/eSkUbpGW+XcrfZpP4v7tU3t1ullVVV91bUsq3S1ViTyvuNtbd81dMZcpy/Ec7rlhDoOk+c8a7v8AZ+ZmpPgtLJex3N1P96SRttS+L0jls5Ff5ttaHwesFtdJaRf+Wkn3a8PNZfuOU9XB/EeiXT7tu5f/ALGqMq7G+ZmqzLLvVttVtu+T5WXbXxEj2xyP83y/8CWr1qio393d/FVSJfmVvu/NWha/N92sgHfekXa3y1cib+78u7/gVVtm6p0+f7u5f+BVkBP/AAqqt81RL8/+zTkTavzU2Vfl2t/FWpAxot0fzff/AIvmpdm3pUi/Ou1vlo2bGRV/i/2qsBrRb/u7dlDRbfvbalZf92mOu3/9qgCPZ/DTET5anVN3y0Om37u2gCPZu+VaY6banT5t1L8qdKAKDfN/nbUe/wBKsyrvqB029PvVBY1m2VA/zVZ2bm+bdupu2rAotFs+9WH4o0211mzlhuG8qX70cqr92ull3Otcr4t8Mt4htYrdbiSDa38P8VdNGXLU5jGXwnn174c/4StW0e/kW21W1XdbyN92aue8KadfeHvEC6feQyLKrf8AAa9ZvPBq6ppsGyTbeWv+rk/iWqeneKLfzv7P1638q5j+Vbnbt3V7ca3NT5YmUfdlzDtW06a1/wBMs5N0u3/V/wB6r2myyXWkrI0flN/tUapoi3tm32e6bay7lZW3bafoem/2RZvC80k7fe+avOl8J08x5l8SNN3rLMdv7tv++q47Q9Xmtd2yTyty7a9G8f2Ud1ays3ysq/erxpG2s21m+Wvdwsuamc9Q1Wlt/tH+lR7tzbvvVPq0tncWsSwbvlrP+y3WuTLDbqzS/d+X5q6GLwzDYfZlu5PtOof8s4I2+7Xd7sTEgsNN/smzWR/mnm/1a/e2rXM+IL3fMsMS7VX7zbq7bVIl0ONpLiRW1CRdqxfe8uuF1Syk2+cy/wCsXdWcZe8Bhumxdq/d/wB6nRNt+Zane1kbb8v/AHzVmW12rtVfmrp5iCO3n3f738S1ZiVrqTd8q7f9qs/Y1uq7t3/fVOtX824Zn/u1BZcaLzfN/iZW/vU61vNnytIvl/7XzVFZXkdv5qvCsisvy7m27agl1FVXbFGqr/31VAQXUu+Tcvyovy/d+9Ubfd+X/wCKpn3l+Wp7O1uNRuFhgXczNt2rVmfxBZeZfzRW8Cs0sjbVX7tes6J8J7X+z92oyNLdMv8AD/DVzwf4Nt/C9ut1cbWuW/i/iWpPEHjRdIt227ftLfdX+7Xn1K0pS5aZrGMYxOA1TTrjwbrW2CaTavzRt91mr1Lwb8Rodes1s9Rb9+v3Zd23dXjGo6zcavfSzTyeb/vNu2021WSL95+8Xb91t23bW/s+aPvGXMet+NbezuP3bqrNt+Vvu15o9ky7vKZW/i202XxBcSxr58jNt/4FTYr/AHN/7LVU6coh7pIl0qw+W1F1L5sK/LXY6RokOuWe1ofm/haq2ueAbhY/Mslbbu+ZWqZVI83Ka8pwsqfKrbagZdlaF1Z3Fq0sbx+Uy/3qz/vL8y7t1dMZRMCm0Xlfxf8As1ROrbuF2r/eq5Km7c3/AHzVZd0Stv8Aut8396rJIH+Xbtb5d38NRSrsjVlq8m5bf5fu/eqJ02L81QURpcMsasrfNurQlupGt1uom+b7rbazJVXb/vf3a1dBVb1Z7d1/h3LRIqJkPL5u6R23M3/Aqarrt+9Vm8i+yyeWv3d38VRRRbpvnaiIxsS7/u/xfxVrpqN1a2ar9qk+Vdq/3dtVrW1V2Xa1S3ieVbrGiszM38NAojtJT7VJ80iruqVbC4vJG2bmWP5meP5ttdHpvg3/AIlsEk7bZW+6u75qopdSaNqDNFIqov8A49WftP5TXlHalrPm29tGqr5Ua/w1lPdLcKqp8vzU291SS/vJZpV3KzbmqTRrKPVLpl85bZVXd+9pCNFrJm02dXXb8qtXeaNoPm6PFNBJHu2r8u7burnLqwVLGfdtnVoVZWX5dtHhfWVvbWKzuLryFX5f73y1jLmkUN8V+Gt0fmJ5cU8fzMytuVq5Cw0a6vLdpGXbFu27q7bVLi3smlW1mkni3fLVPw5ebdLu7VmVvm8xVVtzVpTlKMRe6c/PoMibVgmjndv4V+WqMsU1rN5c6+VL/d+9XdaJpf2yNpmj+ZW2/N8u2m3mkwtJOr7f3fzL833qn2xHKO8OaXtt1WKTbLIv76T73lrV681S1is2htdvkL8rSbtu5v71UdS1G40TS/JRfmul+bb/AArWfb+Ho5bNbqeZYlkb5VZqPi94ozH1FXvlbavkbvm/2q6W91TT7y1i3M26P5VbdtVVrmLqwVbjyUZv97+9Wquh2sVrummXd/Cu371a+6T7xP4f1GOz1CXZJH/eVv71O17xD9q3xoy/M38LVn6To32yaVl+WCP5l/2Vp2vaXGlvFJb+X977ytt3VHulGv4NvJNRuP7Pbd5Un3pGbdXfxNDoMf2GKGTytu7zG+61eb2ETWGmxXCt5sqsu5VbbtWuq0TW47ySC1vW2RM275v4q5K0ZSNqZ0ujRLLDEy7ZbZpP7u2uknurO1uoI0m3Mv3oo/m+WmM1qtn9nsPLZV+b5ZN21qgsPJ+1eZO3zfdb5a86UeU0K2qeK7fTo13wySru/wBb/do07xpo9/qFtdPugaP5vmb71M8V6dZ3VxFDp1wzRK26T5dtcZr1h/al5O37tYoV2qyt96rpxiHMdU8tndTXmoJcRywLuZf71eO3+qSNfSt5jS7mb+LdW8lrJZaO0j7olk3f7rVz9le2q+but9zN/Fur0KNOMZGUpe6M8htUt/kZflX7tdp8ItLt7zUm8yZln+6q7ttYeiSxzr91Vi+7ur2Lwh4V0n+z1vLNWaX/AJaNuqsRU5YmcSyvh9otSlhimWVm/wCBbao+MLqTQ9FlZ/nl+78v8NXtIihtdaufKZfPX5m+b71VvH06tpsszt8qrXm/aOmJ4ZqkTXVr5z/L/e+XatY1rb2/neXuXay13+rRR3WltCyr8y15fa2clnqksaSN/sq1dlGRMox+I7HTUt9Ls55lbe237tcZcXv2q8lm3N/e3bvu1q64/wDZun7d2+WT/arnrV98bbvlr3aMfdOGRa15YdR8Nsqt+9jkVvmrnrDTbhr5Vs90qt95lb7tWZXa6t54UbduX5lqXwvK1l8x/wBb8tXIInUf8I5ceZF5s0m3bu+Vq7zwRFH90fK3/fVc5puqRxW8slwy7dvy11Xgr5NUVlX903zba9XBxjH3omEjofG8TaXoMUjr8rfd+aua0O6jit12t/tbVrS+OfiVdZhttJtW2xQ/eb+Jq5rwveRz28UKfeX5a9KMuaRibUsvmruX5f8A0KrNlKyssm35v4ac8DNHz/e/u1HLL5TLGn3moqSjCPNI0iXkv7jUZls7f97O33dvzba9B8NeHF0m3iZ/mlb+9/FVHwpo0ejW7TN5ctyy/wDfNdGsvy/LX5nmmOliKnLH4T16NPliWUb/AC1CfP8Aeam7t23NSouz71fMyOod/u06JN33v/QqIvk/4FT/APe/ipASLF/urt+Zv92mp8n3fu/71RIzL97+9T9m9vlqAPk1LjzZPvfe+9uqeK8uHZvK+7XV634Bj8L6DFMsjSys3y/xfLTPDVlb6ppKyJtWdfvfNur7yn+8kcvNy0zl4mke4bz2/wDZdtatr4j/ALEmW13fK33dtT3ugtdTfKrRS/w/7Vc5qllM9x5P3mVvvbdtb1aPs/iMKdSUpcp3ulxNda5BcXH79ZPm+9XpsVl5sf8ACy/w/wCzXg2g6jqWlyR+fbyNBG33mWvedGvF1KxgZflbbu2/3aMNKPwmGMp/aGp8rLubbtb+9WBrerTWarM7L5G75pV+bctZXjXXJFmZbWbbKv8Atbq5XVPFEz6Wtq7K0u35lVq1q832TjoRj9o9EsvFdjef8ttv/AttaF1r1rBZ/IqtL97c33Wr5/stUuEvPn3eV/C277tdnZX8l4qr/rV2/wALbmrrp1KUomFSjKMvdLmr+I11G4nh3Sbl/ir1T4aQeR4fij+Xcv8AdryKLRliklaVZFnkavafBH7rRYI2Xbu+bdXzWcVP3cYxPRwdP4pHQN9yqyrvk2rU7vtb5W+X/vqolTf8y/dr5E9Ul+//APY/NWhEuyPj7tVIk3su7/x35at7ti/LUSLJUf7u3du3VLEuxeN27/eqCJ90lWWf5W2/J/47WABuZt21qcq/3v4ajTd2p27dt3f/ABVaxAlXb/F97+9Qibl+ZqFbY3zU5k/uttWtSBq/eba1OZfm+Wjbtbim+b838X+9QA5k/io2/wB7/wBCpu/c3FSbvl+WgCBk/u7v++qEX/x6ns21tv8A7NQrbfufw/eqQIpU+bdVNl2f3avMu6Nvu/8AxVUZW2/e3UAN379+1l+X/ZqKV97fNT2ZfL/2v7tMbbu3bqCyNm2fe+b+GoJV+b5v++qss38X/jv96oGff8rfw/7VakAreV/drD8R6Xpuo2/+mrH975mb+Gtzbv8AvVT1TS4dZtWt7jd5Unytt+Wqpy5ZEHD/ANjahYXG3wvfLfW23/UM27atdDZveJGv22NVnZVaT5flq54S8Mw+DZJ/sdxI0En3Vlre1GX7eq71X5f4vu11yqRlEr3onlfjmyaW3njX7teI39r9luGXb81fRXihbeDdv3bf72371eP/ABIsrNbqCay+60e7723a1engan2TOoZ+h3WqfNDp00dtE3+sZtq/LWml7b6XD5dmy3mq7f8Aj5Zvu/7tcP8Ab5Io/LVm2/722trwpYf2pqESz3SwLu+b+KvXlH7Rzle807VLqZprjzGb7zfxUSytFCsc7My/3Wrr9e1GNZPk8zyI12/e+9XGaldfb7rai/8Aj1ZRlzAOgtY522q3y/3ttRNZtFIqoyt81GiS72lj/i/h+ao21FvtD7F3eW3zN97bWwE95ofn6fLJujVl+8tYsUSwafuaRvN+6vy11/8AakL6PuRY9zfw7t1c82lzXv7xW+Xb8q7aUf7wGC0u7btb5v4qGZX+8rU6WBoJGVvl2tTol89lVF3N93+9WxA21tZr+4WGBWaVm/hr13wbocPhfT1klWNrll+bdWN4X0H+y7Xzm/17fxf3adqmstZQy75Fnb+Hd8tclSpKXuxNI+6bms+ObewVm+We527V+b7teYalqkl/cNJLJ838NRXV1JqNx5jf9805NN+Xc+6D/gNa06caZHNzEafNJuZtvy1Ol0zRsvmNs/8AQauWuiebHuiuI5dq/wB6kXw1qSr8lnJs/vL81a80RFF03U+J9se75t3+zTri1ms5Nrqy/N81XNNSOX5W+WL/AHqrmA6Xwb8QW8PXCrPDHcwf7vzLXtfh/wAc+FfEdn8zLA392fatfPDad9taWSzXd5f8O6q0TSRTbW3L/s7qwqUYy94X2T6J8R/DvTdbj86zaGdWX5lX5v8AgVeeaz8IPKb5IWXavy+X8tchYeMNU0b/AFF1Jt3fKu6u/wBB+Ocy/udWt1niX5d33flrL2VSPwknm+veA77TW3JulXb91l3VyssE1q21lbZ/FX1NF4y8K+I1VWuo4PMX5VlXdtrmfFvwttdRtWuNLmjnb7zbWq41JR+Ir3T56lRn/wC+f4aa77o63tZ8K3mm3EqtHIv975aw/KmSTa0bL/wKumMoyDl5SB13xszL92rOjXX2LUoJF+7uVWqOWJk+9UDq33kb5d1afEM6z4g6NDps0FxAvyzLu+9u21ycStLtVVZv/Hq7XUnbXPB8Eytulh+X726sHw+9rFcM1xN5W3/Z3bqxhLliXL3mNsNGkWTc/wB1m+7/ABV0eo2sa6XEsUK+b/FK33qo6l4htV/49Y2b/aZqptqk14u2VlXb97b8u2iXNIfuxLP9stpsaw/aPNdV/wC+awb2eaWZm+Zl/wBmp5bdriZdjbmb+Gt7S7OzgbyZ1aWRl/iaj3Y+8V8RU8PpG6tMvlsy/wAMrbdzU6LS5NZkvLpJo4JYV3NHu21PrekQ2vlfZ/li+8y1T/suSLT5biCZW8z7y7v4ajm5ieU3PCVm2pWqq/79tzR7m+auaW1kg1Jrd9y7ZKveEry4tbjyV3Mjf3W21ta9a+VfRal5e2Cb5WX721qPhkIq6dp0evXEtvEzQQQ/MzbqvaXo1isklxbzSfaV+6v8NZvhfWf7J1SWRv8AVTfeWuzle3TT2+zqqtJ81TKQGHqmvbJGjnkkiX/nkqqu6sW11n7VcMq/db/Z+7T/ABHE0turbf3sf8W6s7Q3VG+Vfm3fNt+aiPLyjkbHjd5IJIPPZtqxrtXd/DUVvryvZrGqq3y/K0q7ttN8WpJdXSq8iszKv8W6pbDRNln5z/Kn3Y/9qtY/CIoXGoq14rBm/wCA1euNUjlhXdt3R/8AfVUXsP8ASFVl+XdW5daXDBHtSHczLu3feWkBleHvEMdrdSrKrMsny/Mu6o9e1GGVpVb/AFS/Ku35ak06yX7RL5qr/eX/AGa6PQfAE3jK8WGDy4Nq7pNy/dWs+YCfwL4e1TxH+5i03/RmjXy55/utWH4lvLywup7G4aNpYW27o69S+IPjf/hCNPttD0S6haVY9s0sC7tv/Aq8Kv71riRpH3Mzfeb+9WsfeM+Y3NI8ZXWlyLtmba33q9b0bxHY69b2zRTLBKzfN81fPqv9oZdzVoWt+1lt8qRl/wB1qVTDxqFxqcp9P3Vnp97btbxNHFPJ95t23dXnuuaXDa3S27XUdtF/Ey/xV5lL4ovP9YtxIzf71afhxL7xHqCyP5k6xr/e3LXF9V5feNPacx6M3g/+0tPgjluGZY/uqrfLtrIuvBsOnRtthWVd21W+9trsdEimiVWuI28r5flVvvVgeL9U+wf6Pbt95vljZvmWubmlze6anAPEtlcS2qM0qq38Py1634Nl+2eG2jguJLb5dvy/w1y+l+F1vYVuEt2+2fekXd96u28L2S6TJPDPDtWRdyr91qK1SMo8pHKR6Joi6NqDM3mTyyfelb5t1U/Hi7NP8lPmbdu2/wB6tVUksNaaR2kW2kX5Y/7tU/FDeeybY/vfe/iZq5zWJ55qLfZbX7RPt/1fy/L/ABVwFrLHqWoNIscbMv8AFXofjSwWDSWZNzN95tzV5TozTJqkrJu8r+81dmH94JEXirUmn8qF49zfd+X+GspJfKj3N/3z96rniN/NvlZmbb/Ey1n3rLBY7ty7t38VfTw+E82RBYXuy88z5du7b93dVm8iaz1BPm/dN/tVlWT7ZImb+993+9VnW79brUE8pdu3/a3VjL4jSJ1UWlzeI4ba3gm8pfM/ebf7tfRngjRrOLSdyr+/Vflb/ZrwvwCrWsi7/vMte4adqlnomiyyTyLEsi7fmavbwvLGJyVDyjUX/tTxFfKy7l8xtq/erT0bQbjS9Q8xbeRYG/h2/LUHh/XtN03Vr66lWOfzJG2t/drXvPjNbywrawW8bf3W+81dntIke8aaK0snlr83zf722teDQYYplkdVlbbuqja6XeLpMWpP8sky+Z92uj0m6+1W6s33v4lr5XOcRWjLlj8J6OFjGUeY1bJ/l/2a0Yn2/eqjF8u3crVb82vg6kj0y1atuk3LVlZd3zLtqmjbl3fw1OrfN81cgD4n+Xn5qkV2/vfxVHvVfu/M392pEiaVdy0AH3v4m/4DUq/P91qEVUX52+7TftSpt2L95v8AerID5i1H4jahrdr9nC/Lt/iXdVHRtZvvDUnmBdsTfe3LtVqj8TP/AGbHbQ2a/Mq/e27d1Oi8UQ6jZ/Y7yNfNX7rV+jyp+zkeXGpzHVP4+0+W18xo5PtP93+GsrS5Y3uvOuF2xf7TbttT+DbWxureVWhXcv8Atbd1ZmtutldP5Hyxfwru+9XJiKkqnunZR5acuY9Ui8ZaKlj9nWGNdq/L5qq26r2ja5b+T8jRr5n8NeLbI5bfc/zbvvfw7a0bLVGguIlikZovu/erCPNEmpTjKXMd5rOk/bfNulj2tu/76ryfxDqkmm3jL9nkb+7uXbXvdlFu0dZGZfm/hrG1nS9P1TR5ZJ4Y90f8X96t41Kn2jKpRjy+6fPn/CR3EszKka7f+eldj4Q8URxRytebfNjX5ayvENlY2sm21jWKVm/76rmooptzbd0W7738O6r5vdMJR93lOxuviDcXuuRW8X+okbatfT3hd/8AiVwK3/PPdXyB4X0uO48TafG275ZFZfmr7E0NfKsYtv8Azzrwsyl8MTqoxjGJpr91qbF97bSO+9fu0J8v8Xzf9818+bl6L524/wB6pWT+993/AL6qKB97bv8A0Knq26T5VrKRZPB83+7VtF+X5aqKm5qtxPuqYgCtvo27vu/L/u0/d/eanI392tQGvFup3/j27/aoRm/i/wDQqds21QAq76GXZQr7fm+XdQ8u3/ZoIBfl+9/DQz/xUI275RTtvy/LQBWdalX5fvU5l2LuWhPmXn7tADW+ZflqjLFV5fm+VqiZdv8Atf8Aj1AGe21PvL/7NUG/Z975v92rkqsn3aq+Vsj+ZqCxrNs2bf4aiZfmp6Nt27mWmSt81WQRu/3f92pFXd8ytt+Wm79nzVKr7PlZqAGIm7+Kmsv8O7/7Kpd+7pTGi/vUAc54oSOW3XzY2avGfiRpccDfuIW/3t1e+apE0se7bt2rXm3i+zW/tW2r823bXqYOpyyIlHmPBpdyNurS8M38cVw275V/i/2aqXtv9lumVv738P8AFUlnZNLJtVfmavp/dlE5To7hmvGl8hWkiX5m2rurmvs9w98vl7t393+9XSxSx2EKq98sXy/dVvvVm2qQ3mrKyTbWX5l2/wAVZ/CBJdTw6TceWsO68X/WSbv/AB2qza5vaXz7eNty7W/h3U1bX7fqyws27c25v4a7GXwbZy6PLcLGqtH/ABbqObl+IDkLqy26b9utWj27v9QrbttVtD8Q3VrM26aRVX+HbVvTpV03VPsrxrLBJ/ebatR6zLDazTwtDGrbvl+X7tHMBgapcSXVxKzfNXTeBvD2+FrydvKX+Hd8u6sPSLVtU1JVSPdAvzSNXT6pqm+OK1gbyoo1+Zfu0VJS5eWIE9/qi2u7Zu2/3t33q4m9vGv5F3M23d/eqXVNRaWPy1bcv8NUYk2yNIv3qKcSZFq1XbcKse7du/irp3v2i3Qrtl2r93bWDZ/OyyNu82P5qdYak1xqEu9dy/3f71aFGwmo6fe3EHn2bQN/E0TVJe3lusnlwXEm1v8Alq3y1lX9rJFtuFVVgkb5f9mmpLHdKy/dZfu7mqfdAiunVtuNzf8AAqgiuNsjbW/8ep8W37PLIzNu/hpqqqfMq1rEg29OuliuF+Vdsi7WqXW7XyvKmTaqt8v3t26sqwXzZl3ybf8AdrrLrTWlt/L8yHbt3KzNUyHE47b5S/N/F83+zTXlZZG/8eqzewLBcN83y/71Vg22Pc33a0iZyIvNZZF2SN/u1p2HijUrCZWt7ySJV/h3ferKRt8jbf4qbKm9fvbaoDrG+J2qS+atx5c6t/DIu6sWXxLG7MzWMbM33mWsjd8v95v9qoH/AIf/ANmp9nErmLN1dLLG2yP5v4VrPRtu7dUrsy7dv/jtM2ea33qsZ0fhy4ml8P3lvFHuVfm3fe21zirs+Vf91vmrpvBD7LyeNVZlaNv4q5y6XbdSr935trLWUfiNPsgiqsi7vu/71aCwebG0ibt3/oVZSqvzR/f/AN7+Kuj8OMq/eb7v8P3qqQjM0tZLi43RK25antdWkW+/ft827au6tPUbeTS7jzrPd5Ui/Lt+Wsa12vM0lwrSru/3qz5gPQZXs73T4mdVlaRf722sjxB4IvtNsVuLfd9mb5mXdurlZbzfN/obSbd33Wb7tdha+L7q1hgW63LAq/Mu771YSjKPwl8xkeGteXSY2jns1Zvuq33dtdZYJa6pbyqszeRcfN83zeW1R654es/EFi2pacsasq7pIF+bdWB4N1lbPUGtZ9vlTfL/ALrUfEHwmf4q01tG1Rlb7v8AeX7rVVtfEE0TMqszRMvy/Nur0vXvDi3UP2W/+WVl/wBHn/vLXleraNdaNefZZbdvm+62371bxMpcxoy+II721aNl+b+9uqroL75pWX/vmsZYtkjbl2t/3zXS+HJ1gVtix7mXb8y7qv3RlnxR5MUltMm5mkVd21qn0vXtlm0KLJ5X3vlXdVTxHZ7YbaZ2Zv4fvfdrS8MxWr2+142ZW+7822svsjMOW/8APuvmjkWJa07rVplt4pFjkZd21fl+7TtUs7X+1ljgmVot38NdDdRQy6etvBG0v/POONdzNSlIDgotUkt7qVot3+7Xq8XiCHwl4JVrVmXULxVVvm/h21zkWl6X4f0tri9jWfUGb93Fu+7XJazr02r3jb5F+X7q/wB1aOXmH8JBdXXmyNI8jSt/F833qrXEu77u7bWv4f0SG8ZpLxpFg+6rf7VN17w5cWF55cEM09sy7lnVa3jymBho7L8v/s1OVm/h3N/eqOWKaJvnjk3f+hURS7t2PvL/AMBrUstxOu5dzfNtr1D4X2X2e3lul3Lub+9trytFWfb+8X73+7XuHhnVNBtfDK2/2hYpV+Zm3bd1c1b4R0/iNKfWZLi+e3s/vbf9bu+7UFv4f/1827zbpfm83bu21HYS6S+qRNBdR/vP7rbt1eg2uo2tk20NHLuX5lVd1eRU903OVs7yHSbiKZd0tyv3l+8tabXt1eNLdPH83/LNfu1JFpf2jUp7jy1iik/4FWnKn2eNW/d/+g1xVKh0Getn/bNr5zySLcq33VauA1LWb7S9ais33SqzfxN96uxTUVsryXZIvlM38LfdauL8c2bRXFtqStu+bdWtP+8RKJW8X62r2LK6rtavKUumXXvs4+VZF/u16D4ttZtUjZVWRfMXcu6vMLx2tbyJVX96v/LXd92u+j7pMhnitPsfzN/wH5v4q5GW8aVfl3f7Pzbq7rXrVtR0tWbduZfvL822uctdG8pV3Lu/3q+mXvR9087/ABGREm5l/vbv96rNntTVF3N826uhi0NZWX/x2sDW9NbS7xZF+7/FWcqcviLjKPwnoml3jeZFIm3/AGqzPiD4yuL/AF77HuaKCFdvlbv4qh8Nal+7Zty7dv8AF81cpLdNqXiBpJPm3Nu/3q7FL93ymX2jciupINPaT5t38P8AtVa8IadJPeLcT/xNuVakns/tCrGu5YmXb/u11Wh2S2tuu7722u6nEz5j0bS/GDPp8FvP8yqu3d/s1o6JqkK3iwq235v92uAtbj5VqrqmstZ3EElv/e+b5q48ww/1mj7vxHTh6ns5Hu7XSpGu1qngl/iXc3+zXmWjeN49Umgt1k/esv8AE3y118F/JZybbjbF/d+b5Wr8+xGBrU/snrxqUzqFap4Jfl+X/vmsq11SxurVmSZWlj+8qt/DUml3nmxrubcv/oNeZUw9SnHmkVHlNhH2t8277tSPdb12s3y/7NUVuv4qEff92ucRYdt/3mpFTbtVd396m7t/y/3qEX7v3v8Ae+9WRZ8pX87azqEUcG3+78zbagl0G6+0Mzx+Uqr97b96s9POe8i2yf8AstdVf6drF1ZrJLJJ5G37396v0WVTlPN5YyM3Sb28tflt45G/u+WtOv7W6l+a4bb/AMBro/BCLYKzP83+01M8UX8b7Y/lVt3y1v8AV/3PtpGDrfvPZmR5UiW67f8AgTLWholqsV1ul+795mq9Zabs03zm+b5ajVZLjdH8qvt+X+7XiSlLmPX5qZ3nh/WbW8099tx8q/L5TNWfrl0trps/kTL5DfN8vzV5pdS32kTMrSMq/eol8QXCxrCrMys3zV7PLT9meNUlL2nMZF7FJLqDSM37r5v9qootRW1jljZfmk/5aN/DXTajf6fLp7QrHtud3zNtrlb+1W3jVl/h/wBndXmxqSOmUfd5jX8Gst54ys7dNu6P5vvbt1fV+ms32dfu/dr5X+E8EcvjDzkVflX/AHq+qLJv3a14mYS5pGtOPLEuK395qEfc38P/AH1UCPub5qsrFuZmbau2vG5TUvQVKrfNuXbUSN/eanqv91t3+7WUiy3F+9+791auI237q1TiX/aapdzeX81ZxKJ9qtGzbvm/hpju25aej7/u/wDAqd5W5vlbdW5Ibt22nNLs/ioVNn93dt/3qibc25tv3asB+/d8y7fl/wBrdupuzcvzN/8AY0z7n3/vU9aCAf5fmVqdt3fxL/31TJflb5mqWJPu/dpcpYN83y7qbuZd33qds3su3c1Nb/x2jlIIlbZ/eprS/N95v++qlZP7jbv/AB2qu3azbvvVIA/zfxVG6bqk37PvN81G3f8AxbqsszbhNu7/AGqY6bPu/wDoVWpV3N8y1VlT938qtQQNbbu+ZvloT5vmX/x6ol+Zf9qno+75Vbcy0ATq29vl/wDQqGf+7/DRFuZvvfLTG+fftagCO4+aN1b+KvPfEcUiyS7WZf8Adr0CX/V/N96ub1Sy83d8u7d8tdNPmjID528VxeVfNIq7f/Hqo2ertE0Wz/d+Va9B+IPheZLNpEjjaJfm3V5Si+VJuf7q/LX1lGXNE4pfEdHPZtebWePa395aiVLGwuF8q4kg/wCA7qnstXkljZU+8vzL8tQa5ZSSrFM3y7fmqvtFDd/2XUFuFVmXzNytu2/LW3Pq8l5Z+XBdLFF/y0VmrPtb2HWdPWGVf38a7Y/4ahbQ5nkVVX7zbV+b71Mkr3UsNxqESq38Sru/vVn+KLqP+1HWL7q/Kzbt25q120tdGjb7YytL/D5XzVzSI1xffN8rM3+9TiB0vheVtL02eZ4Wbzv4tu2s3Urre0szfeb+HdWlqV6qbbWJm2qv+7XOalPvk2rT5eaRRAreb8zN/tLUrRMv3v8AvqiweNplV/l3fxbd1bktrJdLErbfK/5ZyVpL3STMgl8r/W7v9na1XtOWOyuJZH+7t+VqjvNLaz+V/wB6rfxbqkiRb2No9yxfLUAVIr+S6jaNmbbu3f3qi3Ksm1vl3f8AAqntYo7e3u2Zv9X93+LdUDxLPH5hbbQBO8TJaqyf6qiWLylVW/i+b71EXmLHt+8v+9UEvmNMqszL/wAC/hqgJYtzybkb5d396un068+0W67lWXa396uVSVWm8kf3f7u2tXS1+9GjfNVyJj7o3UW23DKY/K/2fvVns7PtVava35jzKz/ekWs5H2fe/u1cSZBb2rT3G1fmat9PBqvZ+Y95DFLt+WJmrO011S+iZv4q1Z7pZ9yvCu7+H5t1RLm+yEYxMO60G6tVkZl3RL/y1rNddqttX5q66e6ks9B8ltytI25f92uaf5v96pjzByme/wAiqvzbv4mqy2lzRKsj7lVl+9t27qHXZ93+KtBb37fpsVq7fvY/lVmrUYeFH2alugZvljb+Ks2/iVryVWb/AJafere8KaduvGy3+rVm/u1kXlq0uoT7F+6396s/tG//AC7J4PDkk/7xfu/3l+b5at3WltockV5bzefBu/u/drPs9Zmspm2Mytt/hatGLxVJLD5cqrPF/dZaPeMzrns21HS1mgXzYpF+b5vutXDyrcadI1vcR+UrNurqvB/i2GzkaG4ZYrGRtrbm27WrqNb0bT9Ut4oVaOWKRf3Nz93bWPwj5vsnjT7VuNyfdqe41KSVl3/dX+H71bWt/DnWtGk3fZZJ7Vl3RyxLuWuc2tFNtb71ax5SJHceF/EcdrtXcsS/733qPFvhfdb/ANsaa25V+aRV/hrkNm6PzEb5tvy/w7a6bwp4juLVfLn+aJl+Zd26spR5ZcxUZcxoeF/G8mtwxabq0n+r+WGdvl8uus1Kyjls4LXV13Ryf8e96v3a8u8UaNJpsn263VVik+barfdrpfAvxE823/snVIftNmy/8Cjo5eb3ogZXjD4fahoO24iVb62kXd5kDbttcrp07RahFG25d33q9zi06aK3a48M3y6hB/y00+X5v/Ha554vDd/fRSazps2lTxt83kR7aIy90XxSOe1uWNPD7L8su5l+VV3NWHZ6vJFtVt3/AMTXomueHvC9/H5MGubbaRvm+X5qzpdG8L6TJB9ijuNXnb/a2rRGX2TSUZHMLZXmrXzMirEq/wAX3d1biai1hZtb2dx5rN8slzt+Vat6ylxdK32jbY2zbdsEXy0XTW95oKx2cfkeX95t3+solImMSj4h0PT/AOzYprfVpLy5kX5l27fmrmLPQ7zUryKGCHb5i/M277q1r2E9xFcRW8axyzt8vzfNXbeHNL01m+y3V1defMu1Y41VVX/gVHNyhy/aIrDSLjTdNihsLeNoI/mk1C7/ANUrf7K1Ztf7LupFW98YbZV+8sUO1VrD8VPeMv2GC4kW2hbasW6uFulki+V/lar5TLmPVL+yjfbNZXVvrlsvytujVW21TvfhLHqlmupWu6xg/wCWisu1VrjvC91D50lu8y2ysu7zK6/xD8Q9vhX+x7K4a5ZfvT/d3USjKPwjPN7q1htb6WFJPN8ttv8Ad3VoWVnNexrHArf7X93bW14K8K2d/H9ovJFaWTcyqzV1krWdna/Y0j3Nt+X5aUqg4mLpdva2sa/N+/j+9Lu+VaIvEDWtw00DSS/wt826tG10uOK32zruai8it7WOK3S3XdI3/Aa4pSjI3ibOh+PGRV3zf7vzfeq1rOuXl6reUzKv8XzbqxZfD9rYafFcPHGrN8ytup2ieII4r5Y54VZWX5l/vVh7OMveiaxIL1Ly1h8yJmlb7zfxba3LO1bxR4b/AH8iq0P3l3bflq1ZXUNq155u7bJ93/Zrzm98R/2XrzW6zN5UjfvF+7VRjze6aSOgaLzbfzGmk/d/KvzVwGs6atvqnmKq7W+b/eruLy9tf3XlSLPBI3zfNXJ+IbqN5G2r937v8Py0U4yjIzl8PvGLPeMjMvy/7P8As02K1/dq27c397bVO4bfJVyC42x7Vr6mj7sTzZF6zTyvvbf96s/xBYRzwt/tfd+WrK3u/wC7WZqmotE21vu7f96u37JicdZ6i1leSRt92pdLXfqCyO38VUdZTyr1WX5VarmmyrLeLIu5WZq44/Fymx39kv2qZW/urXRxNu3KrL8tc5oz7/73+1W9FKu373zV7lP3YnOXF+98zbd1Ystu08zKzfeb+9Wqr7G+WoooliZtu7/4mokWQWVn5UisrNu3f3ttbut6tqF7ZrGk23av+9VPfsb5fu7at2reayq396uGtym/xGf4e1a+tdQijbzG/vbV+6te5aNFGtvFIu5G2/Mu2uO02whiaL92u9v4q7SBNiqrf3du2vhcylGpL3T0qMjQin3fKv8AFU9u26q1uu1drVbVW3L/AHv4a+ckdhLE6v8AeZf+BfNT9/8AC33d1V0Vm+6y/NUqJ/C21mWswP/Z"/>
  <p:tag name="MMPROD_12591LOGO" val="/9j/4AAQSkZJRgABAQAAAQABAAD/2wBDAAMCAgMCAgMDAwMEAwMEBQgFBQQEBQoHBwYIDAoMDAsKCwsNDhIQDQ4RDgsLEBYQERMUFRUVDA8XGBYUGBIUFRT/2wBDAQMEBAUEBQkFBQkUDQsNFBQUFBQUFBQUFBQUFBQUFBQUFBQUFBQUFBQUFBQUFBQUFBQUFBQUFBQUFBQUFBQUFBT/wAARCAmdCZ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TNABijNVb7UbXTbd57q5htoU5aSaQIo+pNeaeJ/2pPhH4P3jVPiL4dikT70MN/HPKPqkZZv0q4U5z0hFv0QHquKK+UPE3/BTX4HaBvFpq2q6+y9tN02QZPsZvLFeV+JP+CvHhe33DQPh/q2o/wB06jexWv5hBLXfDLMZU2pv56fmOzP0Dor8qvEX/BW/x/dlhong7w9pinobxp7lh+IeMfpXmniH/gpN8d9b3C38S2ejI3VLDTIP0MiuR+dehDIcZLey9X/kPlZ+z+B61FNcQ2sTSSypFGoyzuwAH1Jr8Gdf/as+MXiXd9u+JXiUq33kt9Rkt0P1WMqP0rzzV/E+seIJfM1TVb3UpM533dw8p/Nia7qfDdR/HUS9FcOU/fbWvjh8OvDYYar488N6cy9Rc6tBGfyL5rg9a/bh+BmgbvtPxG0qXb1+xrLdf+ikbNfhmST1OaSu2PDdJfHUb+5f5j5T9k9Y/wCCm/wM0wN9m1fVdVx0+yaZIuf+/myuI1b/AIK2fDS3DDTvCvii9cdDPHbwqfxErH9K/KOiuyPD+Ejvd/P/ACHyo/SjVf8AgsBbJldN+GUsvo91rITH/AVhP8647Vf+CunjWbd/ZvgbQbT0+1TzTY/75KV8EUV1RyXAx+x+L/zCyPsrUP8Agqx8ZLzPk2Hhiwz08iwlOP8AvuZq5fUf+ClHx5vc+T4nsrDP/PvpVscf99o1fLtFbxy3Bx/5dL7gsj32+/b0+POo5834h3qZ/wCeFrbxf+gRisC+/a6+M+oZ834l+JFz/wA8L94v/QCK8horoWDw8dqcfuRR6DdftDfFK+z9o+JHi2bPaTXLlh+r1i3fxS8Z3+ftPi3XLjPXzdRmb+bVzFFbRo047RX3CNK48Taxd58/Vb2bP/PS4dv5ms+SV5m3O7O3qxyabRWiSWwBRRRTAKKKKACiiigAooooAlgu57Y5hmkiPqjEfyrSt/GGu2mPI1rUIcf887p1/kayKKTSe6A660+L/juwx9m8aeILfHTytUnX+TVsWn7SPxZsseT8TPFyAfwjXLkr+W/Fec0VlKhTl8UV9wHs1j+2R8bNPx5XxJ158f8APe583/0MGuhsf+CgXx80/Hl/EGeQDtPp9pLn/vqI188UVi8Hhpb04/cgsfVmnf8ABTT452WPO1nS7/H/AD8aXEM/98Ba6jTv+CsPxctCoutE8KXq9y1nOjH8Vnx+lfFdFc8sswct6S+4VkfoHpX/AAV58TQ7f7S+HulXfr9lv5IM/wDfSvXZaT/wV90aYr/aXw3vrUdza6ok3/oUaV+ZVFYSyTAy+x+L/wAwsj9atI/4Kx/Ce82re6F4p09z1Y2sEiD8RNn9K7fR/wDgpJ8BtUAE/im60xj2u9LuP5ojCvxeorklw/hJbNr5/wCaDlR+7ui/tjfBTXtv2b4laBFu6fbLoW3/AKN24rvdD+J/g7xOVGj+LNE1Ut90WWowzZ+m1jX88tKGI6Ej8a5J8N038FRr1Sf+QuU/o/DqejA/jTselfzvaD8RfFfhYr/Y3ibWNJ2/d+w30sOP++WFekeH/wBs742+Giv2T4ka5Lt6fb5hd/n5wbNcU+G6q+Con6pr/MXKfuxg0uBX44+Hv+Cn3xv0YL9svtF13HX7fpiru+vkmOvTfDn/AAV48UWxX+3vAGk6gP4jp97La/lvElcE8ixsNkn6P/OwcrP1Bor4Q8N/8Fbvh/ebBrfg/wAQaWx6mzaG6VfxLRnH4V6t4Y/4KL/AnxJtSTxZLo8zdItSsJ48fV1VkH/fVefPLsXT+Km/lr+QrM+mfwpa4Hwx8efhx4z2DQ/HXh3U5H6RW+pwtJ+Kbtw/EV3SSLIoKsCDyCDnNcMoShpJWESUUUVI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VLU9XsdEs3utQvbextIxl57mVY0X6sSAK8T8b/txfBLwF5iXvjzT9QuE48nR918SfTdEGUH6kVrTo1aztTi36ID3gcUvWvgTxv/AMFb/B+neZH4V8F6vrTjhZdRnjs4yfUBfMJH1A/CvAvGf/BVH4u+IPMj0S00PwzCfuPbWhuJh9WlZlP/AHwK9alkmNq7xt6v+mOx+vBauX8WfFDwh4DjL+I/FOj6EoGf+JjfRQE/QMwzX4ceM/2pfi14/wDMGt/EDXbiGT71vBdtbwt9Y4tq/pXl808lxI0ksjSOxyzOckn1Jr2KXDc/+XtT7l/n/kVyn7T+Mv8Agop8DPCO9E8VSa5cJ1h0izllz9HIVD/31XiHi7/grv4dtQ6+GfAOp6j2WXVbyO1x7lUEmfpkV+YlFetSyDCQ+JOXq/8AKw+VH2j4s/4KsfFjWd8ejaZ4f8PQn7rx2z3Ew+rSOVP/AHxXjfir9tX43eMN4vviNrECt1XTXWxGPT9yqV4lRXp08uwlL4aa+4qyNTXPFWteJ7j7RrGr32qz/wDPW9uXmb82JNZec0UV3qMUrIQUUUVQBRRRQAUUUUAFFFFABRRRQAUUUUAFFFFABRRRQAUUUUAFFFFFwCiiildAFFOwfSk59DRdAJRS8+hpMH0ougCiiindAFFFFFwCiiigAooooAKKKKACiiigAooooAKKKKACiiigAooooAKKKKAFBI6HFdL4Y+J3jDwWynw/4q1rQypyP7Ov5YP/AEBhXM0VMqcZK0lcD6G8K/t+/HXwnsWLxzcajAvWLVLaG53fV3Qv+TV7L4R/4K2fEDTiieIvCWha3GvVrNpbORvqSZFz9FFfClFefUy3B1fipr7rfkKyP1W8I/8ABWr4fan5aeIfCevaJI3V7UxXcS/U7kbH0U17h4O/bo+B/jXy1tfH2n2EzdYtXD2W0+haVVX8iRX4c0V5dXh/Cz+C8fn/AJi5Uf0XaH4m0fxPaC60fVbLVbU9JrK4SZD+KkitPHvX85ela3qOhXaXWm39zp90n3ZrWZo3H0KkGvZPBn7bXxt8C+Wth8QNUu4U48rVWW+Uj0zMGIH0IryKvDdRfwqifrp/mLlP3Ror8pfBn/BWj4g6V5cfiXwtoniCFer2jSWczfVsuufoor6A8D/8FW/hfrvlxeIdI1zwxO33pPKW7gX/AIEhDn/vivIq5PjaX2L+morM+2s0ZBryfwR+1V8JPiIY10Lx/ok88n3La5uRbTt9I5drH8q9UjlSVAyMHUjIKnIIryJ06lN2nFp+egiWiiip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CcUnBoZgBycV5P8AEb9qn4UfCjzE8R+ONKt7qPO6ytpftNyD6GKIMw/ECqhTnVfLCLb8gPWaM8V8C/ET/grX4T0vzYPBfhHUtdmGVW61OVbOHP8AeCrvZh7Haa+X/iJ/wUn+NPjkyxWGrWfhK0fI8nRbUB8f9dJN7g+6la9uhkmMrauPKvP/AC3HZn7F6tren6BZSXmp31tp1nGMvcXUyxRr9WYgCvBvH37fPwR+H/mRzeM4Nbu0HFtocbXm76SKPL/NxX4xeKvHXiTx1e/bPEev6nrt1knztRu5J2H0Lk4rCr3aPDcFrWm36af5lcp+lPj7/grtaRiSHwX4DnuP7l3rl0I8fWGPdn/v4K+cfHf/AAUY+OHjbzI4vEkHhu1frBolokOPpI26Qfg1fMlFe7RynB0Phgn66/mOyNvxR448R+N7w3fiHXtT126znztRu5J3/NyTWJRRXqRjGCtFDCiiiqAKKKKACiiigAooooAKKKVVZjgAk+woukAlFdr4a+CfxB8ZFP7C8EeINWRuklppk0ifUsFwB7k16x4a/wCCe/x38S7GXwU2mwt/y11G9ghx9VL7/wDx2uWpisPS+OaXq0B85UV9xeG/+CTHxL1DY+s+JvDmkRnqsLzXMi/UbFX8mr1Lw7/wSE0aHa2u/EW+vP7yafpqQY9gzu/54rz55zgae9S/omxXR+ZdFfsF4e/4Ja/BfR9pvRr+uEdRe6gEB/79Ilej6F+wt8CvDu023w706Yr3vpZrrP1812rgnxDho/CpP5L/ADFzH4bgE9BmtDSvDmra7J5em6ZeahJnG21geQ/koNfv1onwR+HnhrH9keBvDmmlejWulQRn8wldjDaxW8axxRJGijAVVAA/CuKfEi+xS+9/8AOY/A/Rf2Zvizr4VrH4b+KJUbpI2kzIh/4EygfrXcaP+wF8eta2mH4f3MCn+K7vbaDH4PID+lft9ijArjlxHiH8MUvvYuY/HjSv+CXfxt1EKbiDQdMz2utS3Y/79q1dbpn/AASR+JE2P7Q8W+GbUHr9na4mI/OJa/VrIo5Ncss+xr2aXyDmZ+aWnf8ABH6+fBv/AInW8PqtvozSfqZl/lXU6b/wSF8MxY+3/EHVbn1+z2EcWfzZq/QWiueWcY6X/Lz8F/kK7PiGx/4JL/CmAA3PiPxZcsOy3Nsin8PIJ/Wuisf+CXXwTtMebBrt7j/nvqOM/wDfCrX15RXO8xxkt6rC7PmK0/4JwfAK3A8zwdPc/wDXXVrsf+gyitq0/YH+Alljy/h7aNj/AJ63lzJ/6FKa+g6SsnjsS96kvvYXPFLf9i/4I22Nnw20Q4/56Ql/5k1pW37J/wAGrbGz4Y+GDj/nppkT/wAwa9ZwfWjB9az+tV+s397EeaR/sz/COL7vwv8AB4PqdCtSf/QKtxfs9/C6D/V/Dnwon+7otsP/AGSvQaTn1rP21R/af3sDhh8C/huvTwD4ZH00e3/+IqRfgp8PU+74F8Nj6aTB/wDEV21FHtKn8z+8DiG+CXw7f73gTw0frpFv/wDEVG3wJ+Gz/e8AeGD9dHt//iK7uij2lT+Z/eB53J+zv8K5/wDWfDXwk/8AvaHan/2Sqsn7MPwhlHzfC/wgP93Q7Zf5JXpvPrRT9tUW0n94HkU/7I/wYuh8/wAMvDa/9c9PRP5AVm3P7EvwOugQ/wAONHXP/PNXT/0FhXt+D60Yq1isQtpv72B873f/AAT6+AV7nzPh/Cv/AFy1G8j/APQZhWLe/wDBNf4DXIPl+F7y0J7w6rcnH/fTmvqOitVjsUtqkvvY7s+Or/8A4JYfBi7z5UniKyz/AM8NQQ4/77jaud1D/gkl8M5QfsXivxVbnt58ttKB+UK19zUtaxzLGR2qsLs/PDUf+CQOjS5+wfEq+tvT7RpSS/ylWuW1P/gkFrkQP9n/ABIsLo9vtOlvDn8pHr9OKSuiOc46P/Lz8F/kF2fk1qX/AASY+Kltk2XiLwrdqOz3FxGx/DySP1rj9X/4JlfHPTQfs+j6XquOgtNUiXP/AH8KV+y1ISK6I59jFu0/kPmZ+GesfsM/HTQ932n4danJj/n0khuf/RbtXDaz8A/iX4d3HU/h94nsFHV59InVfwYpg1/QLigqD1Ga6ocR118UE/vQcx/OLd6ddafMYbq2mtpR1SWMqw/A1ARiv6NNQ0ax1aAw31nb3kJ6x3ESuv5EVwuu/s5fCvxJuOpfDrwxdSN1lbSYBJ/32FB/Wu2HEkft038n/wABD5j8BKK/bfXf+CffwG17c7+BIrOQ9Hsb65hx9FWTb+lebeIf+CUnwl1Qs+nat4k0aQ/dWK6iljH4PGWP/fVdsOIMLL4k18v8mHMj8kaK/SDxF/wSCPzvoXxKz/dh1DSv5ukv/steWeJP+CVPxe0je+m3/hzXIx91YLySKQ/USRqo/wC+q74Zvgqm0187r8x3R8ZUV7v4l/YY+OfhUObv4ealcqv8WmvFeZHsInY/pXlHiP4e+KfB7lde8N6vorA4I1CxlgIP/A1FehDEUav8Oafo0M5+ilII6jFJXRcAooooAKKKKACiiigAooooAUHFdp4J+NXj74bsh8MeMda0SNTnyLS9kSI/WPO0/iK4qiolThUVpq6A+vvAf/BUL4xeFjHHrL6T4utxgMdQtBDNj2eEoM+5U19H+Av+CtfgvVvLi8XeEtW8PynAM+nypewg+pz5bAfQNX5ZUV5FbJ8FW+zZ+Wn/AABWR+8HgD9rz4P/ABK8tNE8e6V9pkwFtb+U2cxPoEmClj9M169HOkyK6MHRhkMpyCK/nCBxXb+A/jj8QPhk6Hwt4x1nRI1Ofs9teOIT9Yydh/EV4dfhtb0an3/5oXKf0FdaCK/Iz4df8FUfin4XMcPiax0nxjbL96SWH7Jcn6PF8g/79mvqH4df8FUvhZ4o8uHxLY6t4OuWxvkli+12y/R4/nP/AH7FeFXybGUfscy8tf8Ag/gTZn2lmiuL8A/GPwP8UIBL4U8V6Trvy7jFZ3aPKg/2o87l/ECu0zXjOMoO0lZiFooop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FLWXrviLSvC2nS6hrGp2mlWEQzJdXs6wxJ9WYgCvmT4o/8ABSj4PfD7zrfTNRuvGWopkCLRYswhveZ9qke6bq3o4etiHanBsD6uNUtV1ex0KykvdRvLews4hukuLmVY40HqWYgCvyh+J/8AwVU+JXinzrfwjpmm+DbNshZtv2y7A/33AT/yH+NfKfjv4q+Mfidffa/FfibVNfmByv266eRU/wBxSdqj2UAV9Hh+HsRPWq1Ffe/8vxK5T9f/AIlf8FD/AILfDnzYU8RN4ov48j7L4fi+0An/AK6krF+TmvlH4lf8FavFGqGW38D+ErHRITlVvNVla6mx/eCLtVT7HeK+A6K+hoZFhKOsvefn/kVZHqXxG/ah+KnxX81PE3jbVby1lzusoZvs9sR6GKLah/EV5cST1OaSivehSp0VywSS8hhRRRWgBRRRQAUUUUAFFFS2tpPezpDbwyTzOdqRxKWZj6ADrRdICKivZPBH7Hvxl+IPltpHw+1hYZOVn1CEWURHqGmKAj6Zr6A8Ef8ABJr4jaz5cniXxJofhyFuscG+8nX6qAqfk9efVzDC0PjqL77/AIILo+G6K/WDwX/wSd+G2jeVJ4h8Qa74jmX70cTR2kDfVQGf8nr3rwZ+xz8GPASodL+HmjSSp0m1CE3sgPqGmLkH6V41XiDDQ+BOX4fn/kTzH4e+HfBuv+Lrn7NoWiajrNxnHlafayTv+SAmvaPCH7Bnxy8ZBHt/Al5p0DdZdWljs9v1SRg/5Ka/bew0yz0q1jtrO1htIEGFigjCIv0A4FW8YryqvEdZ/wAKCXrr/kLmPym8J/8ABJX4hajsfxD4s0HRI26raCW7lX6gqi5+jGvafCf/AASS8BaeEbxD4v17WZF6rZJFZxt9QRIcfRq+8DSYxXlVc5xtT7dvRL/hxXZ87eE/+CfvwK8J7HTwTFqk69ZtVuprjd9UZtn/AI7XsHhn4WeDPBYX+wPCei6IU+6dP0+KAj8VUV1VBFeZUxNar8c2/VsQgUKOABS0tFYAFFFFABRRRQAUUUUAFFFFABRRRQAUUUUAFFFFABRRRQAUUUUAFFFFABRRRQAUUUUAFFFFABRRRQAUUUUAFFFFABRRRQAUUUUAFFFFABRRRQAUUUUAFFFFACUySJJkKuisrDBBGQRUlFAHnnij9n/4aeM1c634C8PajI/WaXTYvN/Bwu4fga8c8V/8E2fgZ4l3tb+Hr3QJX6yaXqMo59lkLqPwFfUtGK6YYrEUv4c2vmx3Pz18W/8ABIfQLgO3hn4gajYY5WLVbJLnPsWRo8fXafpXi3iz/glT8WtF3vo+o+H/ABFEPupDdPBMfqsiBR/31X655zSEV6dPO8bT+1f1SC7Pwi8Yfsd/GfwPvOqfDrW3jT70unwi9QD1LQlwB715JqGl3mk3T219aT2dwhw0NxGUdfqCMiv6OM+1Y/iDwhoPi21+za5oun6xbn/llf2qTp+TAivVpcSTX8Wmn6Ow+Y/nWor9vfGn7BHwO8biR5/BFtpNw3SbRpZLTb9EQhPzU14H40/4JG+Fr3zJPCnjnVdJbqsOq20d2ufTcnlkD3wfxr16Wf4Sfx3j6r/K5XMj8vqK+w/G/wDwS2+MPhrzJNFbRfFUI5VbK88iUj3WYIoP0Y18/wDjf9nn4l/DnzG8R+Btc0yCP71y9k7Qf9/VBQ/nXr0sbhq/8Oon8/0Hc88opxBHUY+tNruAKKKKACiiigAooooAmtLyewuI57aaS3njbcksTFWU+oI6Gvdfhx+3R8aPhl5Udn4yutXsUwPseuAXqEDoNz5dR7KwrwSisKtClWXLUimvNAfpP8NP+CuVtJ5Vv498EyQHgPf+H5t4/wC/EpBA/wC2hr6v+Gf7ZPwf+K3lRaN41sIL6TAFhqbGzn3f3QsmA5/3C1fhTSg4rwa+QYWrrTvF+W33MXKj+j5XWRQVIIPQg08V+Bnwz/aZ+J/whaJfC3jLU7G0jPy2Mkvn2v8A35k3IPqBmvrf4Xf8Fa9dsDDbePvCNrq0IwrX+iSG3mA9TE5ZWP0ZBXzmIyDFUtabUl9z/EnlP07HFKDmvAPhb+3L8G/iuYYbHxZBo2oSYH2DXB9jlBPRQzHYx9lY171FPHcRJJE6yRsAyspyCD0INfPVKNSi+WpFp+ZJNRRRW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IeaVjivGfi1+158Kfgt50PiLxXaPqcWQdL04/arrd/dKJnYf98qPerhSqVpctOLb8gPZcZqtfX1tpVpLdXlxFa20Sl5Jp3CIg7kk8AV+Znxc/4Ky63qJns/hz4Xh0eA5VdT1oiefHqsSnYh+rOPavjT4lfHPx98YLsz+MPFepa4N29beeYrbxn1SFcIv4KK+jw3D+Jq61Wor72Vyn61fFf/AIKJ/B74Yedb22tP4w1RMj7LoCiZM+8xIjx/usx9q+Nvip/wVT+Ivirzrbwbplh4MsmyFuHAvLvH+84CD/vgketfElFfT4fJMLQ1kuZ+f+WxVkdJ42+JPiv4kakb/wAUeItS1+7ySJL+5eXZnsoJwo9hgVzdFFe9CEYK0FZDCiiiqAKKKKACiilAzQAlFeh/Dr9nv4kfFdo/+EU8Gavq8DnAu0tzHbfjM+EH4tX1B8O/+CT/AMQ9e8qbxZ4g0nwtbtgtDBuvblfUELtT8nNcFfH4ah/EqJfn924XPhyp7KwudSuY7a0t5bq4kO1IoULsx9ABya/Xz4d/8EvvhB4Q8qbXE1Txjdry39oXJhgz7RxbTj2Zmr6U8E/Cvwf8ObbyPC3hjSdAjIwx0+zjiZ/95gMsfck14FbiKjDSlFy/Bf5k8x+MHgD9hz41/EURyWPge+020fB+06yVslA9dspDkf7qmvpDwD/wSN1678uXxn44sNOXgtbaNbPcsfbzJNgU/wDAWr9OR1pSa8Ktn2Lq6QtH0X+Yrs+UvAn/AATR+Cng8xyX2lah4puUwfM1i9bbn/ci2KR7MDX0H4O+F/hD4fQeV4Z8L6RoCYwf7Pso4S31KgE/jXVfhS14tXE16/8AEm38yRMUtFFc4BRRRQAUUUUAFFFFABRRRQAUUUUAFFFFABRRRQAUUUUAFFFFABRRRQAUUUUAFFFFABRRRQAUUUUAFFFFABRRRQAUUUUAFFFFABRRRQAUUUUAFFFFABRRRQAUUUUAFFFFABRRRQAUUUUAFFFFABRRRQAUUUUAFFFFABRRRQAUUUUAFNKgjkZ+tOooA828c/s6/DL4lCQ+I/A+ialPJ966azSO4P8A21QBx+dfO/jv/glb8J/EaySeH73WvCdwfuJDcC6gX6rKC5/77FfaBo5rro43E0P4c2vnoO5+UPj3/gk78RNE8yXwt4j0fxPAv3Yp99lcN9FO5PzcV83fED9l34rfC/zH8ReBNYs7eP713DB9otx9ZYtyD86/e8nFIQGHIr26PEGKhpUSl+D/AAHzH835BU4Iwfekr99/iD+zd8MPil5reJ/A+j6lcSZ33YtxDcn/ALbR7X/8er5j+In/AASd+H+vebN4S8Rat4WuGyVhuAt7br7AHa/5ua96jxDh6mlROP4r8NfwHzH5SUV9d/ET/gmF8YPB3mzaLFpnjC0XJH9nXIim2+8cu3n2Vmr5n8Y/DjxV8PL77H4n8OapoFzkgJqNo8O73XcBuHuK92jjMPiP4c0/n+hVznKKKK7ACiiigAooooAK9J+GH7RvxK+DkqHwl4w1LS7ZTn7CZPOtT9YX3J+OM15tRWc6VOquWauvMD9DPhV/wVr1Wy8m1+IfhKHUYhgNqGhP5MoHqYXJVj9HQe1fZfwo/bF+EvxkEMOheLrS31OTAGl6ofslzu/uqr4Dn/cLV+FFAJB44r5/EZFhq2sPcflt93+QrI/pAUg9DmnYAr8JfhP+2F8Wfg0YYdB8XXc+mxYA0vUz9rtto/hVXyUH+4VNfafwj/4Ky6Hqfk2fxF8Mz6NOcK2p6KTPbk+rRMd6D6FzXy+JyPFUNYe8vLf7ibM/Qcmgc1w3w1+NvgX4v2P2rwf4o07XFC7nht5gJ4x/txNh0/4EorufpXz8oyg7SVmSLRRRS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igAxRmvF/jF+198LPgcs0PiLxLBNq0YP/Eo03Fzdk/3SinCH/fKj3r4S+Mv/AAVY8ZeJfPsvh7o1v4SsTlV1C9C3V4w9QpHlp9MP9a9PC5ZisX8EbLu9EOzZ+mnjHx14d+HukSar4l1yw0KwTrcX9wsSk+g3Hk+w5NfHHxh/4Kq+CPCxmsvAek3XjC9XKi+uc2lmD6jI8x/ptUHsa/MTxn4+8SfEXWH1XxPrl/r2oP1uL+4aVgPQZPyj2GAKwK+tw3D1Kn71d8z7bL/MpRPevi9+2/8AF34yefb6l4ll0bSZcg6XoebWAqf4WIO9x7OzCvBmYsSSSSe5pKK+npUKdCPLTikvIoKKKK2AKKKKACiip7KxudTuorWzt5bq5lYLHDChd3J6AAck0N23Agor6Q+F3/BPv4z/ABO8mf8A4Rv/AIRfTpMH7X4hf7Ngf9csGX/xzHvX1/8AC/8A4JOeDdDEVz458SX/AIluRgtaaeos7b3Un5nYe4KfSvIxGbYPD6Od32Woro/LS3tpbuZIYInmlchUjjUszE9AAOpr3r4Z/sLfGf4o+TNZeELjRrCTB+266fsaAHodr/vGHuqmv2G+HHwH+HvwlhVPCXhDS9FkUbftMMAa4YejTNl2/FjXfYr5qvxHN6UIW83/AJL/ADFzH51fDX/gkfp9v5Vx498aTXbcF7DQIRGufTzpASR/wBT719WfDj9jv4P/AAs8qTRvA2myXkeCL3UkN5Pu/vBpd20/7uK9p+tAr56vmOKxH8So7dlovwJuxiRLEoVVCqBgBRgAVJRRXniCiiigAooooAKKKKACiiigAooooAKKKKACiiigAooooAKKKKACiiigAooooAKKKKACiiigAooooAKKKKACiiigAooooAKKKKACiiigAooooAKKKKACiiigAooooAKKKKACiiigAooooAKKKKACiiigAooooAKKKKACiiigAooooAKKKKACiiigAooooAKKKKACiiigAooooAKKKKACiiigAqhq2jWOu2UtlqVlb6hZyjElvdRLJG49CrAg1fooTtqgPmv4kf8ABPf4KfEUSyjwx/wjN9Jn/SvD8n2Xb9IsGL/xyvlH4l/8ElPEenebceBvF1lrEQyy2WsRG2lA/uiRdysfchBX6gnmivUoZpi8PpGd12ev5juz8DviX+zD8UfhEZX8T+C9TsbSP719DF9otQPUzR7kH0JBry8jFf0ftGGBBAIPY14x8Tv2OvhF8WfNl1vwZYQ38mSdQ0xfsdxu/vFo8bz/AL4avoqHEfSvD5r/ACf+ZXMfhNRX6QfFH/gkf/rbn4e+M/Upp3iGP/2vEP8A2n+NfIHxR/ZG+LXwf86XxD4Nv/sEeSdRsF+1223+8XjyEH+/g+1fSYfM8LidITV+z0f4jujx6iggg88UV6e4wooooAKKKKALel6tfaHfw32nXlxYXsLb4ri2laORG9VZSCD9K+p/hB/wUo+LPw28i01u6g8c6SmAYtWyLkL/ALNwvzE+7h6+TaK5a+FoYlctWKYH7J/Bz/gpF8J/ie0FnrF7L4G1d8AwayQLZm/2bgfLj3fZ9K+pLDUbXVLOG7s7mK7tZlDxzwOHR1PQhhwRX85FeifCr9oP4h/BW8E3g/xTf6TFu3PZh/MtZD/tQvlCffGfQ18tieHYy97Dyt5Pb7yeU/f4UmDX5zfBn/grJbzGCw+Jvhs278KdY0H5k+rwOcj1JVj7LX3D8M/jZ4H+MOmfbfB3iaw1yMKGeKCXE0Q/24mw6f8AAgK+TxOAxGFf72GnfdfeTax3VFFFcI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KKOtYHjDxz4f8A6JNq/iTWbLQ9Mi+9c306xJn0BJ5J7AcntRFOTslqBv96p6hqFrpdlNdXlzFZ20Kl5J53CIijqWY8Ae5r4N+OH/BVnw9oRuNO+GejP4iuxlRq+qK0Nop9Ui4kkH12fjXwN8Xv2j/AIi/HK9aXxf4mu9Qtt26PTo28q0i9NsK4XI/vEFvUmvosJkWJr2lU9xee/3FJH6dfGr/AIKX/DD4aGey8OPJ481mPKhdNcJZq3+1cEEEe8Yce9fBPxp/b5+LPxj8+0Otf8ItocmR/ZuhFoNy+jy58x8jqNwU/wB2vnCivsMLlGFwtny8z7vX/gFWQruzsWYlmPJJOSaSiivbtYYUUUUAFFFFABRXonws/Z7+InxnuVj8H+FdQ1aEtta8Efl2qH/amfCA+2c+1faXwk/4JL3U/k3nxH8VrbIcFtL8Pruf6NPIMA+oCH2NediMxw2F/iTV+27+4Ln51IjSMFVSzE4AAyTXvXwo/Yd+MHxdMU2n+FZtG0yTBGpa7m0hwejBWG9x7orV+t3wp/Za+F/wXSJ/C/hKxt7+MD/iZXSfaLsn1Er5Zc+i4HtXrOABXy2J4jk9MPD5v/Jf5k8x8CfCn/gk34W0bybrx94lvPENwMM1hpa/ZbbPdWc5dx7jYa+wPhv8D/AXwitBB4Q8KaZofy7Wnt4AZ3Ho8rZdv+BMa7sUE18ziMdicT/Fm2u3T7ib3ClooriEFFFFABRRRQAUUUUAFFFFABRRRQAUUUUAFFFFABRRRQAUUUUAFFFFABRRRQAUUUUAFFFFABRRRQAUUUUAFFFFABRRRQAUUUUAFFFFABRRRQAUUUUAFFFFABRRRQAUUUUAFFFFABRRRQAUUUUAFFFFABRRRQAUUUUAFFFFABRRRQAUUUUAFFFFABRRRQAUUUUAFFFFABRRRQAUUUUAFFFFABRRRQAUUUUAFFFFABRRRQAUUUUAFFFFABSFQeozS0UAeL/FT9kH4TfGETza/wCD7JNRkyTqWnL9kud394vHjef98MPavjj4rf8ABJO8txNdfDvxcl2gyU03X02Pj0E8YwT9UUe9fpbnNLXo4fMsVhtITduz1Q7tH4EfFL9m/wCJXwZlkHizwjqOm2qnH29Y/OtW9MTJlPwzn2rzSv6PJraK5ieKWNZI3BVkcZDA9QRXzx8W/wBgn4PfFkTXEvh1PDeqSZP9oeHyLVs+rRgGNuepK596+ow/EaemIhbzX+RXMfiVRX3B8XP+CVXj7wr5134H1ay8Y2K5ZbSXFneAegDExtj13gn0r4/8Z/D7xL8OdWfTPFGg6hoN+uf3F/btEWHquR8w9xkV9Ph8bh8Sr0pp/n925Vzn6KKK7QCiiigAq9ouu6l4b1ODUdJ1C60zUIG3xXVnM0UsZ9VZSCD9Ko0UnGMtJAfZnwW/4KffEfwD5Fj4xgg8daSmFMs5EF8i+0qjD/8AA1JP94V98fBT9t34U/G7yLXTdfXRtclwBpGtYt52Y/woSSkh9kYn2Ffh3QCQcjg18/iskw2I1guV+X+X/DCauf0gg5HBzS/hX4g/BL9uj4rfBIwWlprh8Q6FHhf7J1wtcRqvpG+d8fHQK232NfoD8D/+ClXw0+J/2ew8SO3gPW3wuzUZA9m7f7NwAAv/AG0CD3NfH4vJsVhryS5o91/kQ0z6+oqrZ3lvqFrFc2s8dzbyqHjlicMjqeQQRwQfWrVeHs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OlHNB61wfxT+N3gj4K6OdS8Y+IbTRYiCYopX3Tz47RxLl3/AHHfFOMJTkowV2wO8xXHfEf4ueD/hFop1Xxh4hstCs8HYbmT95KR1EcYyzn2UE1+eHx4/4Kra3rX2nS/hdpI0O1OU/tvVEWW6YescXKJ9W3/QGvhbxb4z13x5rU+r+I9Xvdb1OY5e6vp2lc+2WPAHYDgdq+pwnD9araVd8q7df8kUon6AfHT/gq5NJ9o0z4V6H5K8p/butIC31igBwPUFyfdBXwf8Qvil4t+K2tNq3i7xBfa9fHO17yUssYP8KJ91F9lAHtXLUV9lhcBh8Gv3cde/X7y7WCiiivRAKKKKACiivQvhV8APiB8a74W/g/wxfasgbbJeBPLtoj/tzNhFPtnPoDWc6kKUeao7LzA89q7o+iah4h1GDT9LsLnUr6dtsVraQtLLIfRVUEk/Sv0c+DP/BJq2g8i/8Aib4kNy/DHSNC+VPo87jJ9CFUezV9w/DT4KeBvg/pgsvB3hjT9CjKhXlt4szSj/blbLv/AMCJr5rFcQUKXu0Vzv7kTzH5Y/B3/gmX8U/iJ5F34kW38C6S+CW1H97dlfVYFPB9nZDX3H8IP+CdXwh+F3kXV9pT+M9XjwTda6RJEG/2YABHj/eDEetfUeaOtfJ4nN8VidHKy7LQltleysrfTrWK3tYI7a3iUJHFCgVEUdAAOAKs0UV44gooooAKKKKACiiigAooooAKKKKACiiigAooooAKKKKACiiigAooooAKKKKACiiigAooooAKKKKACiiigAooooAKKKKACiiigAooooAKKKKACiiigAooooAKKKKACiiigAooooAKKKKACiiigAooooAKKKKACiiigAooooAKKKKACiiigAooooAKKKKACiiigAooooAKKKKACiiigAooooAKKKKACiiigAooooAKKKKACiiigAooooAKKKKACiiigAooooAKKKKACiiigAooooAKwfFfgnQPHWkSaX4h0Ww1zTn+9bahbpMmfXDA4Pv1reooTcXdAfEPxf8A+CWXw98YefeeCtQu/BOoNlhbHN3ZE/7rHeufZyB2Wvh74w/sJ/F34Ome5uvDr+IdHjyf7T0HN1GFHdkAEiADqWUD3r9vs8UmM17uGzrF4fRvmXn/AJ7lXZ/N+ylGIYFSOCDSV+7Xxi/ZD+FnxwSaXxF4Yt4tVkz/AMTfTgLa7B/vF1GH/wCBhh7V8JfGb/glP4w8Nefe/D3WYPFdiMsunXpW2vVHoGJ8t/qSn0r67C55hq+k3yPz2+8q6PhKit3xj4F8RfD7WZNJ8TaJfaFqMfW2v4Gicj1GRyPQjg1hV9BGSmrxd0MKKKKoAooooA9W+DH7UPxJ+A90h8KeI7iHTw26TSbs+fZyeuYm4Unuy7W96/Qj4F/8FSvBfjT7PpvxBsH8Gaq2F+3w7p7CRvUkfPFk9iGA7tX5Q0V5WLyvDYzWcbPutH/wfmJq5/RhoPiDTPE+l2+p6PqNrqunXC74buymWWKRfVWUkH8K0vbNfz+fCX49ePPgfqwv/BviO70ncwaW1Db7af8A66RNlG44yRkdiK/Qn4D/APBVLw74j+z6X8TtLPhq/OF/tfT1aWzc+rx8vH+G8e4r4rF5FiKF5Uvej5b/AHEtH33RWN4Y8V6P4z0e31bQdVs9Y0y4GYruxnWWN/oykj8K2a+daadmSF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DxQDmiuW+IHxN8LfCvw/JrfizXLPQtNj/AOW13Jguf7qL952/2VBPtRGLk+WKuwOprifif8ZfBnwZ0JtW8ZeILPRLXB8tJnzLMR2jjGWc+yg18BfH/wD4KqXt79p0n4UaZ9hi5T/hINVjDSn3igOVX2L7uD90Gvgrxf4117x/rk+s+JNXvNb1Sc5kur6ZpHPoAT0A7AcDtX1OCyGrWtKu+Vduv/AKUT7m+Pv/AAVT1vXftOlfC3TP7BszlP7b1JFkunHrHFykf1befZTXwp4n8V6z401q41fX9VvNZ1O4O6W7vpmlkf6sxJx7dqyqK+2w2CoYSNqUbefX7y7WCiiiu4AooooAKKnsrG41K7itbSCW6uZmCRwwoXd2PQADkn2r60+B/wDwTU+JnxO+z3/iVU8B6I+G3aihe9df9m3BBX/toUPsa5cRi6OGjzVZJID5EAJOBzX0H8Ev2GPit8bvIu7TQz4e0GTB/tfWw1vGy+saY3yexVdvuK/T34JfsPfCv4Hi3urDQl1zXYsH+2NaxcTK3rGuNkfsVUH1Jr6BCgdOK+RxXET+HDR+b/yJcj49+Cv/AATL+Gfw48i+8Ueb481hMMft6+VZK3tACd3/AANmB9BX1tpmlWWi2MNjp9nBYWUChIre2jEccajoFUAAD2FXc0cGvkq+JrYmXNVk2QLRRRXOAUUUUAFFFFABRRRQAUUUUAFFFFABRRRQAUUUUAFFFFABRRRQAUUUUAFFFFABRRRQAUUUUAFFFFABRRRQAUUUUAFFFFABRSFsVla14p0fw3B52rarY6XDjPmXlwkS/mxFNJt2QGtSZ9q8b8R/tf8AwY8Lbhe/EnQHZeq2V0Lsj8IdxrzLxD/wU4+B2i7vsmq6trpHT+z9MkXP087y66oYPE1Pgpt/JjsfWINBr4D1/wD4K7+D7Yt/YvgTWtQ/u/b7qK1z9dvmYrznXv8Agrx4quN39i+ANJsP7v269lucfXaI813QybHT/wCXdvVr/MLM/ULPtRmvx71r/gqT8a9V3fZW8P6Pnp9j04tj/v671wGt/t6/HjXtwn+IV5Ap7WVtb22PxjjU12w4fxcviaXz/wCAPlZ+4Wcd6Y8yRqWZlCjqScYr8BtW/aN+Kmu7hffEbxVcI3WNtYuAn/fIfH6Vxup+I9Y1xt2oane37dc3M7yH9Sa6o8OTfxVV93/BQcp/QVqnxK8J6GD/AGj4o0aw29ftN/FHj/vphXJaj+1H8H9KyLj4meFQw6rFq8EjD8FYmvwesNF1PV32WVjd3jZxtgiZz+grqtN+BXxJ1gA2Hw/8UXoPQ2+j3D5/JK2/1foQ+Ot+SHyn7Ial+3V8CdLz5vxF058f8+8M83/oCGuZvf8AgpF8BLQHyvFtzeY/54aTdDP/AH1Gtfl7p37H/wAadUx5Pw18RJn/AJ+LNof/AEPFdNYf8E/fj5qODH8Pp4we8+oWkWP++pRT/snLYfHW/Ff5BZH33e/8FSfgraZ8o+ILz/rjpwGf++nWsO7/AOCs3wniyIfDvi+cjv8AZLZQf/JjP6V8gWP/AATR+O13jzdA0+yz/wA99UgOP++Gaty0/wCCV/xnuceZN4btc/8APXUHOP8AvmI0vqOUR3q3+f8AkFkfRd1/wV08DIT9n8FeIJR282SBP5MazLj/AIK+eHlz5Hw71OT/AK6ajGv8kNeQ23/BJf4qyAGfxJ4Sh9kublj/AOiBWnb/APBI3x82PP8AGfh2P/rmk7fzQUexyRby/Fhod1L/AMFgrNM+V8L53/39bC/+0DVOT/gsIx/1fwpA928QZ/8AbasKH/gkN4oYfvfiDpKH/YspW/8AZhV2L/gkBrJ/1nxJsk/3dKdv/aop8uRrr+YaFlv+CwV72+F0A+uuH/4xTD/wWB1Ht8MLYfXWW/8AjNOH/BH2+7/FC3H00Rv/AI/Ug/4I+XR6/FOIfTQj/wDJFP8A4Q/65g0IR/wWBv8Av8MLY/TWm/8AjFSJ/wAFgrsH5vhbER7a4R/7b0N/wR9uu3xSiP10I/8AyRUbf8EftQA+X4oWxPvorD/2vR/wh/1zBoXY/wDgsKP+WnwpI918Qf8A3NV2D/gsDp7Eed8MblB/sayrfzhFc3L/AMEgtdGfL+I+nt/vaW6/+1DVKb/gkR4tH+p8e6O/+/aSr/ImlyZG+v4sND0O3/4K9eGG/wBf8P8AVo/+ud9E381Falp/wVx+Hz4+0+DvEkXr5Rt3/nIK8WuP+CR/xETPkeMPDcn/AF0+0L/KM1lXf/BJz4tw5MOv+EZx6fbLlT+tvj9aXsMkltL8WFkfS9p/wVi+EU5Al0XxdbnuXsrcj9Lg1vWP/BUD4I3ePNvdbs8/89tNY4/74LV8ZXf/AAS2+NVtny18P3X/AFy1Ej/0JBWDff8ABNr492mfK8KWl7j/AJ4atajP/fci0fUMoltVt80FkfobYf8ABRj4A3uA3jZ7Zj/DPpV4P1ERH6102nfts/A/VMeT8R9HTP8Az8M8P/oaivyqv/2DPjzpoPm/Du9fH/PC6t5v/QJDXMal+yh8Y9Kz5/wy8Ttjr5Glyzf+gKabyjLpfDW/Ff5BZH7SaZ+0h8KtYIFn8SPCk7noi6zb7v8Avnfmuu0zxjoWtgf2drWn6hnp9mukkz/3yTX4Can8IPHeiAnUPBfiGwx1Nzpc8ePzUVzNxaXdlKY54ZoJB1SRSpH4Gl/q9Sn8Fb8v8w5T+jgOh6MD+NLgetfzuaT488T+H9v9meIdV07b0+y3skWP++WFdrpH7U/xg0Pb9k+JfijavRJtUmmUfg7EVzz4cqL4Kif9fMXKfvdupc1+Jmif8FDPj1om1R43N7EP+Wd7p9tLn6t5e79a77RP+CrHxf04qt7p3hrVU/iM1lLG5+hSUAflXLPh/Fx2afzDlZ+utLX5m6F/wV91OLaus/Da0uT/ABPY6q0OPcK0T/zr0fw//wAFbfhzeFV1jwl4j01j1a2EFwo+pLof0rinlGNhvTv6NMVmfdWT6UtfMHh7/go/8CNd2rL4quNIkbol/ptwPzZEZR+Jr0/w5+018J/FoUaX8RfDc8rfdhfUoopT/wAAchv0rhnhMRT+ODXyYWPUKKq2Oo2upW6z2tzDcwt92SGQOp+hFWa5rWELRRRQAUUUUAFFFFABRRRQAUUUUAFFFFABRRRQAUUUUAFFFFABRRRQAUUUUAFFFFABRRRQAUUUUAFFFFABRRRQAUUUUAFFFFAHMeOfhx4Z+JmitpPinQbDXrBs4hvoFkCE/wASk8q3upB96+I/jV/wSi0DWftGofDTXZNAujll0nVmae1J7KsozIg/3hJX6BdqOtdmGxtfCu9KVvLp9w72PwI+Lv7OHxE+Bt6YfGHhm70+2LbY9QjXzbSX02zLlcn+6SG9QK80r+jfUNNtdWsprS9toby1mUpLBcRh43U9Qyngj2NfI/xv/wCCZ3w2+JX2i/8ACwfwFrb5YGwTzLJ2/wBqAkbf+2ZUD0NfYYXiGEvdxMbPutvu/wCHKUj8gKK96+N/7E/xT+BZuLvU9CbWdCiyf7Z0bNxAq+rgDfH9XUD0JrwYjFfV0a9OvHnpSTXkUJRRRWwBRRRQB3Xwq+N/jj4J6yNS8HeIbvR5SQZYI23QT47SRNlX/EZHbFfoh8Af+CqHh7xL9m0r4nab/wAI1qDYT+2bBWlspD6unLxfhvHclRX5a0V5eLy3D4te/HXut/69RNXP6LvDviTSvFuk2+q6JqVrq2m3C74buymWWKQeoZSQa1Pxr8APhD8fvHnwL1b7f4N8Q3OmBmDTWZPmWtx/10ibKtxxnGR2Ir9GP2f/APgqH4S8cG20n4jWi+DtYchRqUJaTT5W9T1aH/gW5R1LCviMZkeIw95U/ej5b/d/kS0fdFFUdM1Sz1qxgvtPu4L6yuEEkNxbSCSORT0ZWBIIPqKvV85toyQ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DLOlvE8kjrHGgLMzHAAHUk0AS5rK8R+JdJ8IaRc6rrmpWuk6ZbLvmu72ZYoox6lmIAr5H/AGif+ClXgn4XC60fwSIvHHiRCVM0MmNPt2/2pR/rSPSPg/3ga/NH4yftC+Pfj1q/2/xhr09/GjFoLCM+XaW//XOIcA443HLHuTX0OCyWvirTqe7Hz3+4pK594/tDf8FUNN0c3OjfCnT11e7GUbXtSjZbdD6xRHDP7M+0ZH3WFfnh8RPih4r+LOvya14u12813UXyBJdSZWMf3UQfKi/7KgD2rlqK+6wmX4fBK1OOvfqUlYKKKK9IYUUUUAFFaPh/w5qvizV7fS9F0261bUrhtkNpZQtLLIfQKoJNfb/wG/4JY+J/FX2bU/iVqX/CLaa2H/sqyKy30g9GblIv/Hz2IFcOJxtDCRvVlb8/uC9j4d0TQtS8S6pb6bpFhc6pqNw2yG0s4Wllkb0VVBJP0r7T+Bf/AAS48aeNBb6l8Qr5fBukthvsEW2a/kX0I+5FkdyWI7rX6NfCP9n3wF8DNM+x+DfDtrpjsoWa8K+ZdT/78rZYjPOM4HYCvR+lfG4viCpO8cOuVd3uQ5HlHwZ/Zh+HPwFs1Twn4dggv9u2TVboedeS+uZW5AP91dq+1erkelFFfKVKk6suabu/MkWiiipAKKKKACiiigAooooAKKKKACiiigAooooAKKKKACiiigAooooAKKKKACiiigAooooAKKKKACiiigBMgdqM1HLNHBGzyOsaKMszHAA9TXlXjf8Aas+EXw78wa58QNEhmj+/b21yLmZfrHFuYflVQp1KjtCLb8tQPWevSjmvibxv/wAFXPhdoZli8P6RrviWZfuyCJLWBv8AgTtvH/fFeC+M/wDgrZ471PzE8MeEdF0GJuA97JJeyqPUEGNc/VTXrUsnxlX7FvXQdmfqlj3qhqut6doVo11qV/bWFsv3prqZY0H1LECvxE8Y/ty/HDxtvW78f6jYQt0i0gJZbR6BolVvzJrx3V/EGteLL77RqmpX+sXjnHm3c7zyMT7sSa9elw5U/wCXtRL01/yHyn7heLf2zvgp4K3/ANo/EXRpnTrHpsjXzZ9MQB+a8V8Wf8FW/hRoxePRtK8Q+IJR92RLeO3hP/AnfcP++K/Nvwl+zb8U/HOxtE+H/iC9if7tx9gkjhP/AG0YBf1r2nwl/wAExvjd4i2Nf6fpHhpG5zqWoqxA+kIk/Kuj+y8sw/8AGq3fql+G47I9X8Vf8FedeuN6+G/h9p9hjhZNUvnuc+5VFjx9N341494n/wCCl3x08Qlxa65p3h9G6ppmmxHA9jKJCPzzXuHhX/gkJdPsk8S/ESGH+9b6XpxfP0kd1x/3xXsXhb/glj8HdFCNqc/iDxDIPvC7vlijP0ESKQP+BGj6xk2H+CHN8m/zDQ/NHxP+0x8V/GO8at8Q/EdzE/3oF1GSOI/8AQhf0rz9nv8AWrzLNc313Ke5aR3P6k1+5fhn9jD4JeEQn2H4b6LMV6HUImvT/wCRi9eqaH4Q0PwzB5Wj6PYaVFjGyytUhXH0UCk8/wAPSVqFH8l+Vw5j8GfDf7OnxR8W7TpHw+8SXsbdJl0yZYv++yoX9a9Q8Pf8E6/jxr+1m8HppcLf8tNQ1C3jx9VDlv0r9rAoHalxXHPiLEP4IJfexcx+T3h//gkx8TL4K2reJfDWmIeqxSzzyD6jy1H/AI9Xo+g/8EgLZNraz8S5Zf70VjpITH0dpT/6DX6N0hArhnneOntO3okK7PijRP8Agk98J7Da1/rfijVJB1U3UMUZ/BYs/wDj1d9on/BOb4C6QEaTwfLqMi9HvdTuW/8AHVkCn8q+menakx7VxTzDFz3qP77fkF2eRaR+yJ8GND2/Zvhp4bfb0+1WCXH/AKMDV2uk/C3wZoGP7M8JaJp2On2XToYsf98qK6kUVySrVZ/FJv5sRFHbxQoEjjRFHAVVAAqXaB2paKi7ATFLRRSAKKKKACiiigAooooAKKKKACiiigAooooAKKKKACiiigApMUtFADSgPYVWu9NtL+Hy7i1huE/uSxhh+Rq3RTTa2A4jWPgl8PNf3f2l4E8N6hu6/atJgk/mhriNY/Ys+CGuBvtHw30WPd1+yRNbfl5ZXFe3UmD61tHEVofDNr5sD5W1n/gmj8CdV3fZvD+oaQT/AM+eqTHH/fxnrgdb/wCCSXw3ugx0rxX4l09z0Fy8Fwo/ARof1r7mxilxmuqGZYyG1R/ff8x3Z+aevf8ABIG9j3No3xKgn9I77STHj/gSytn/AL5rzfxB/wAEqPi7pe5tO1Hw3rKL91YrySKQ/UPGAP8Avqv1zz7UuT6V2wzzGx3kn6pfpYd2fh94h/YI+O3hvcZ/AN3dxjo+n3MFzu+io5b9K8u8RfB3x74P3HW/BniDRwvVr3TJol+uWUDFf0JYpCoPVQa7ocRVl/Egn6XX+Ycx/OhpPiHV/Dtx5+male6ZOP8AlpaTvE35qRXqPhj9sP40+ENn9n/EfXXVPurf3P2xR7YmDjHtX7beI/hb4N8Yhxr3hTRda3/e/tDT4Z8/99Ka8m8T/sFfAvxSXafwDaWUrdJNMnmtdv0WNwv5iur+3MLW0r0fyY7o/P7wt/wVJ+NGhFBqJ0LxEg4Y31j5bH8YWQA/h+Fex+Ff+CvinZH4k+HRH9640vUs/lG6f+z16B4p/wCCTnww1QO+ieIPEWhynokksVzEv/ASgb/x6vHPFf8AwSJ8V2m8+G/HmkamOqrqdpLaH6ZQy0/a5LiPijyv0a/LQND6I8Jf8FQfgr4hKrqNxrPhlzwTqOnmRQfrAZDj8K9r8J/tP/CfxxsXRviD4fupn+7byXyQzH/tnIVb9K/KXxd/wTo+OnhXe8fhWLXLdOs2k30UmfojMrn/AL5rxbxX8IPHXgMufEXg/XNDVOsl9p8sSfUMygEe4NH9kYCv/Aq/in/wQsj+g2K5iuYlkikSRGGVZGBBHqDU2BX88fhX4l+L/Akofw74n1jQXBz/AMS6+lg/MKwzXt/g3/gol8c/B/lo3itNdtk/5YaxZxTZ+rgLIf8AvquSpw7WX8Oafrp/mLlP2tpa/MnwX/wV41iDy4/FngGzvc8PcaPePb49xHIHz9Nwr3vwT/wU++C/iny49UudX8KzNwf7TsTJHn2aEyce5AryKuVYylvTb9NfyFZn11mjrXDeCfjj8P8A4jhB4a8Z6LrMr9ILW+jaYfWPO4fiK7gMCODmvMlCUHaSsxDqKKKkAooooAKKKKACiiigAooooAKKKKACiiigAooooAKKKKACiiigAooooAKKKKACiiigAooooAKKKKAGMoYYIBFfNnx0/YF+Fvxs+0XyaZ/wifiGTLf2poyLGHb1lh+4/PU4DH+9X0rgGjpWtGtUoS56UmmB+LHx2/4J8/FH4M/aL+0sP+Ex8OxZb+0dGRnkjX1lg++vHJI3KO7V8yspUkEEEdQa/pAH6V4B8d/2JPhh8efPu9R0caH4ikyRrWkBYZmb1kXG2XtksN2OAwr67CcQtWjiY/Nfqv8AItS7n4e0V9U/Hn/gnZ8TPg99o1HSLf8A4Tjw9HlvtmlRH7RGvrJb8sPXKFwB1Ir5YdGjcq6lWU4IIwQa+xw+JpYqPPSkmihtFFFdIBRRRQB618Dv2o/iJ+z7frJ4V1yQaaX3zaPe5mspvXMZPyk/3kKt71+lv7PP/BRz4f8Axd+zaV4nZPA/iaTCCO9mBsp2/wCmc5wFJ/uvjqAC1fjxRXj4zKsPjNWrS7rf/giauf0fpIsiBkYMpGQQcginjFfiH+z3+3F8R/2f3t7G3vz4j8LxkA6Hqjs6IvpC/wB6L2AyvOSpr9Pv2e/20fh1+0PDDaabqH9i+JmXL6DqbBJie/lN92Udfu845Kivg8blOIwd5W5o91+vYhqx7/RSUte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Sg81xfxO+LvhH4N+G5Nc8Ya5b6LYrkJ5zZkmYD7kcYyzt7KD+Vfmb+0l/wUz8V/ENrrRfh0k/g7w+2UbUSw/tG5X1DDIhHshLf7XavRweXV8a7U1p3ew0rn3R+0L+2f8O/2d4JrXUtQ/tnxMFzHoOmsHnBxx5rfdiHT73OOQrV+Xn7Q/wC218Rv2hZp7K9vv7A8LsTs0LTHKxMvbzn+9Ken3vlyMhRXgVxcS3c8k88rzTSMXeSRizMxOSST1JqOvv8ABZRh8JaTXNLu/wBF0/MtKwUUUV7owooooAKKltbSe+uYre2hkuLiVgkcUSlmdicAADkk+lfZP7Pn/BM3xz8Sjbar44kfwPoD4f7PIm7UZl9BEeIvq/I/uGuTEYujhY81aVkB8faNomoeI9Tt9N0qxudS1C5cRw2tpE0ssjHsqqCSfpX298AP+CW/ijxeLfVfiVfN4U0psONKtCsl/Kvox5SLj13N2Kiv0H+DH7N/w/8AgHpYtvCGgwWlyyBJ9TnHm3k/+/Kecd9owo7AV6geK+KxvEFSpeGGXKu73/4BDked/CT4CeBPgdpP2Dwd4dtdK3KFmutu+5n/AOukrZZuecZwOwFeh/ypaP1r5Oc5VJOU3dvuSLRRRSAKKKKACiiigAooooAKKKKACiiigAooooAKKKKACiiigAooooAKKKKACiiigAooooAQ8UA5ozXDfED41+A/hbC0nivxbpOhsBuEN1dKJmH+zGDvb8AaqMJTdoq7A7nFA4r4m+Iv/BVf4Y+GjLD4W0vVvGFyudsoQWds3/A5MuP+/dfL/wARf+CpfxZ8V+bD4dt9J8HWrZCvbQfabgD3eXK/iEFexRyXGVteXlXnp+G47M/XOe5itYnlmkWKJAWZ3YAKPUk1414//bL+DXw28xNW8eaZNdJkG10xzey7v7pEIbaf97Ffi144+Mnjr4mzM/inxbrGvAnIivLx3iX/AHY87V/ACtDwD+z58SPiiY28MeCtZ1WCTpdR2rJb/jM2EH4tXtQyClSXNiaunlp+LK5T9A/Hv/BW/wAKacJIvB/g3VNakHC3GqTpZx59Qq+YxHsdp+lfOPjr/gp38Z/FfmR6VdaV4Tt24A0yyEkmPd5i/PuAPwrd8Bf8EqPin4h8uXxJqWjeE7c/fjeY3dwv/AY/kP8A38r6O8B/8EoPhroIil8Ta7rXii4XG6ONls7dv+Arucf9/K05smwey5n9/wDwA0R+Z3jX4xeOviPIzeJvF2s66GOfKvb2SSNf91Cdo+gAp/gv4L+PfiMyf8Iz4P1vXEY486zsZHiH1cDaPqTX7ceBf2V/hL8OfLbQfAOi288f3Lm4txczr9JZdzj869TSNY1CqoVQMAAYArKfEEILlw9LTz0/Bf5hzH45eCf+CY/xr8VeW+o2GleFYG53arfKz4/3YRIc+xx+Fe++DP8AgkNpkQjk8W+P7q6z9+30ayWHH0kkL5/74FfonmjmvLq55jam0lH0X+dxXZ8yeDf+Cc/wM8IiJpPDE2v3KdJ9YvJJc/VFKxn/AL5r3Dwl8K/BvgSNV8OeFNG0LAxnT7CKAn6lVBP411dH4V5FTE1qv8SbfqyRFUDoMU6iiucAooooAKKKKACiiigAooooAKKKKACiiigAooooAKKKKACiiigAooooAKKKKACiiigAooooAKKKKACiiigAooooAKKKKACiiigAooooAKKKKACiiigAooooAKKKKACiiigApjRq4IZQwPYin0UAec+MP2ePhj4+DnXvAmg6hK/Wd7CNZv8Av4oDD868L8Z/8ExPgr4nDtptpq/haU8g6ZftImfdZhJx7Aj8K+uqTn0rqpYuvR+CbXzHc/M3xp/wSH1WHzJPCXxAtLvP3LfWLJoMexkjL5/74FeBeN/+CeXxy8E+ZIPCY161T/lvot1HcZ+keRIf++K/a7NGa9elnuMp/E1L1X+Vh8zP52vEngrxJ4HvPs2v6Fqmg3QP+q1C0kt3z9HANdr4F/af+K/w28tfD/j3W7OCP7trLcm4gH/bKTcn6V+8mo6RY6xZyWt/ZwX1tIMPDcxLIjD3BGDXifjr9h74J/EDzHvfAen6fcv/AMvGj7rFgfXbEVUn6qa9SGf0Kq5cTS0+T/MfMfCHgP8A4KufE3QDHH4l0XRvFVuv3pAjWdw3/Akyg/7919IeAv8Agqz8L/EXlxeJdJ1rwncN96QxC8t1/wCBR/Of+/dcn49/4JHeGr3zJfB3jbUdJfqttq1ul0hPpvTyyo9yGP1r5x8e/wDBM740+D/Ml03T9N8V2yc7tJvAH2+6ShCT7Luq+TJsXs+V/d/wA0Z+pfgH9oj4Z/FBYx4X8baNqdxJ920W6WO4/wC/L4cf9816MGB6HNfzx+MPhz4t+Hd59m8S+HNV8P3GcKuoWkkG7/dLAZ+orsPh/wDtTfFj4XmJfD3jvWLW3j+7aXE/2m3HsIpdyD8BWFXh5SXNh6t15/5r/IOU/e3tQM4r8rvh3/wVo8a6P5UHjLwrpfiGFcA3FhI1lOfc53oT7BVr6h+HH/BS34M+OTFDqWo33hG9fA8vWLY+UW9pYy6ge7ba8StlOMoauF15a/8ABJsz6xorD8L+NfD/AI3sBf8Ah7XNP1yybpcaddJOn5qSK3K8lpxdmIKKKKACiiigAooooAKKKKACiiigAooooAKKKKACiiigAooooAKKKKACiiigAooooAKKKKAEPIrwL47/ALFXwx+Pi3F3qmjjRvEDgka3pAEM5b1kGNsvb7wJxwCK9960h4rSnWqUJc9OTT8gPxf+P/8AwT4+JXwVFzqOnWp8Z+GY8t/aGlREzRJ6ywcsvHJK7lA6kV8vkFTgjBr+kDGRXzh+0B+wn8NPjwtzftYDwv4mky39s6TGqGRvWaLhZPc8N/tCvscHxC1aGJXzX6r/ACLUu5+JtFfQfx+/Yg+JXwBa4vrvTf8AhIPDUZJGt6SrSRovrKn3ou2SRtzwGNfPlfYUa9LER56UrooKKKK6ACpIJ5bWaOaGRopY2DJIhwykcggjoajootcD7Q/Zz/4KXeMvhobXRvHqTeNvDqYQXTuP7Rt19pDxKPZ+T/fA4r9MPhF8c/BPxz0Eat4O12DVIlA8+2zsuLYn+GSI/Mp684wccEiv5/62/BvjfX/h7r9trfhrV7vRNVtzmO6s5TG49QcdQe4PB7ivmsdklHEXnR92X4P5f5CaP6JjzS1+d/7Nf/BUWz1T7NoPxbgXT7o4jTxJZRfuXPTM8S8of9pMjn7qgZr7/wBE13TvEmlW+p6TfW+padcoJILq0lWWKVT0KspII+lfB4nBV8HLlqxt59H8yLWNKiiiu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UdxXif7Qv7WngH9nLTXbXtR+2a5Im620KxIe6l9CwziNP9psd8ZPFXTpzrSUKau2B7FdXkFhay3NzMlvbxKXkllYKiKBkkk8AAd6+HP2lf+CnHh7wOLnQvhkkHinXVzG+sS5NhbnplMYMxHqMJ0OW6V8TftHfto+Pv2jLua1v7s6H4W3Zh0DT5CIiAeDM3Blbpy3APIVa8Dr7fA5BGNqmK1fbp8y1HudR8RPid4o+LHiObXfFmt3WualL/wAtbl8hFznaij5UX/ZUAe1cvRRX2MIKmlGCsigoooqgCiivYPgP+yr8Qv2htQVfDGjtFpKvsn1u+zFZw+vz4y7D+6gY+oA5rKpWhQi51HZLuB4+Bk19O/s8/sAfEX45G21O9tz4Q8KyYP8AaepxESzJ6ww8M/sx2qezHpX37+zt/wAE+fh78EPsuq6pCvjLxXFh/t+oxDyIH9YYeQuD0ZtzZGQR0r6nxgY7V8ZjeIN4YVfN/ov8yXLseI/AT9kP4c/s9WscmgaQL7XNuJdd1ECW7Y452nGIwfRAM989a9vP4UZzRg96+Nq1alaTnN3fmQLRRRUAFFFFABRRRQAUUUUAFFFFABRRRQAUUUUAFFFFABRRRQAUUUUAFFFFABRRRQAlIeaGYKMkgD1NeH/FT9s74Q/CLzodY8X2l7qUeQdN0g/bJ9390hMqh/3ytXTpVKz5acW35Ae48+tIWCjJIA9TX5m/FH/grbqV15tt8PvB8NkhyEv9ek82THqIYyAp+rsPavkP4nftRfFP4wNKnifxnqV5ZydbCCT7Pa49PKj2qfqQT719Dh8hxVXWpaK+9/ciuVn7DfE79sT4RfCbzY9c8aWEt/HkHT9Nb7Xcbv7pWPOw/wC+Vr5N+Jf/AAVyt0Mtv4B8FPKeQl94gm2j/vxETn/v4K+EPh58EfH3xYuRF4S8J6rroLbTPb27eQh/2pThF/Eivq/4af8ABJ/x7r4huPGXiDTfCtu2C1tbA3tyPUHBWMfUO30r1Fl+W4LXETu/X9FqOyR4j8Sf24vjN8UDLFf+M7vSrF8j7FomLKMA9VJTDsPZmNeRaF4Y8R+PtXNto2lan4h1OU7jFZW8lzMxJ6kKCT9a/Xv4a/8ABNn4NeAvKn1DS7vxffpg+drVwWjB74iQKhHswavpTw74V0XwfpyWGhaRY6PZJ9220+2SCMfRVAFTLO8Lh1y4Wl+iC/Y/H34c/wDBNf4z+Olimv8AS7LwjZPg+brVyBJj2ijDuD7MFr6i+Hf/AASV8H6SYp/GfizU/EEwwWttOiWzhz/dJO9mHuCpr72J9aUe1eNXzvGVtOblXl/nuK7PJPh9+yl8JfhgI28P+BNIguY8bbu6h+1XAPqJJdzD8CK9ZVFQAKAoHYCnYo214k6lSo+acm356ki0UUVIBRRRQAUUUUAFFFFABRRRQAUUUUAFFFFABRRRQAUUUUAFFFFABRRRQAUUUUAFFFFABRRRQAUUUUAFFFFABRRRQAUUUUAFFFFABRRRQAUUUUAFFFFABRRRQAUUUUAFFFFABRRRQAUUUUAFFFFABRRRQAUUUUAFFFFABRRRQAUUUUAFFFFAFLUdMs9Ys5bW+tYby2lGHhnjDo49CDwa8J+IX7CPwU+IolkufBdro14/S60NjZMp9diYjJ+qmvoKg1rTr1aLvTk16MD84PiL/wAEikPmzeBfHJXrss9ft8/nNEP/AGnXy78Rv2EfjV8NfNluvB1xrVkmf9L0JheqR3OxP3gHuyCv3B/Cjk17lDPcXS0k1JeZV2fzraZrPiDwFrRn0+91Lw9q1u20yW0sltPGfTIIYGvor4a/8FIPjP8AD/yob3V7bxfYJgeRrkHmPjv+9Qq5Puxb6V+t3jz4Q+CvidbGDxX4W0rXl27Ve9tEeRB/svjcv1BFfLXxK/4JV/DLxR5s/hXUtU8GXbZ2xK/2y1X/AIBId/8A5Er1lnGCxa5cVTt8r/juO6e5jfDT/grF4H10w2/jTw3qXhe4bAa6smF7bD1JwFcD2CtX1j8Ofjv8Pvi3Cj+EfF+l61Iy7vs0NwFuFHq0LYdfxUV+WvxO/wCCY3xd8DiW40OLT/GlimSDps3lXAX1MUm3n2Rmr5j8Q+E/Evw71kWut6RqfhzVIjuWK9t5LaVSD1AYA/iKbyrAYxXwtSz9b/g9Qsnsf0R4460uK/D74Xft3fGX4WGKK18WTa9p0eP9A18fbEIHQB2PmKPZXAr7A+F3/BWnw5qnk2vj7wrd6JMcK1/pDi5gJ/vGNtroPYFzXjYjI8XR1iuZeX+QrM/QHOKOfpXnnw0/aA+HfxhhV/CPi7TdXlK7jaJN5dyo9WhfDj8Vr0M14M4SpvlmrPzJFooopAFFFFABRRRQAUUUUAFFFFABRRRQAUUUUAFFFFABRRRQAUUUUAFFFFABRRRQBG8ayqVZQykYIIyDXyV+0N/wTm+H3xg+06p4cjTwP4mfLedYRD7HO3/TSAYAJ/vJtPJJDV9cEZo5rejiKuHlz0pWYH4LfHH9mD4hfs+6i0PirRHGnM+yDWLPMtnP6YkA+Un+64VvavJq/oz1fRrDxBps+nanZW+o2NwhjmtrqJZIpFPVWVgQR7GvhX9ov/glzoXin7TrXwtuk8Oamcu2iXjM1lKeuI35aIn0O5egG0V9tgs/hO0MSrPv0/4BakfltRXWfEn4V+LPhF4hk0TxfoV3oeopkqlwnySrnG6NxlXX/aUkVydfXQnGolKDumUFFFFUAV678Bf2pPH37O+qibwxqrSaW77rnRr3MlnP6kpn5W/2lIPHUjivIqKyq0oV4uFRXTA/az9m39u3wB+0Cttpcs48LeLnAB0bUJRidv8AphLwJP8Ad4br8uBmvpUflX84CSNE6ujFHU5DKcEGvs/9mX/gpN4r+FxtNB8fC48YeGVwi3jPnULRfZ2P71R/dc59GwMV8Rj8gcL1MLr5P9GS49j9ceaCM1xnwy+LfhT4xeGYte8Ia3ba1YPgMYDiSFv7kiHDI3swHr0rs+9fHSjKEnGSs0Q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5rM8Q+JNL8JaNd6trWoW2l6baoZJ7u7lEcUa+rMeBXiP7Sf7ZvgX9m+zltr+5XXPFTJug0CxkHm8jhpm5ES9OTyR0U1+Tv7QH7Uvjz9o3WDceJNSMOkxOWtNEsyUtLf0O3Pztj+Nsnk4wOK9zAZRWxtpS92Hfv6FJXPrb9qD/gp/Nd/a/DnwiDQQcxy+J7qLDuOh+zxsPl/33GfRRwa/PbV9Yv9f1O51HU7yfUL+5cyT3V1IZJZXPVmYkkn3NU6K/Q8JgaODhy0l8+rLSsFFFFdwBRRT4YZLmZIokaWV2CqiDJYnoAO5ouAyuk8AfDjxP8AFLxFBoXhTRbvXNUm6QWsedo/vO3RFHdmIA7mvrb9mv8A4Jm+K/iOLXW/iJJP4O8PPiRdPCj+0blf90jEIPq4Lf7Pev0w+Fnwc8H/AAZ8Ox6L4O0O20azGDIYlzLOw/ikkOWdvck46DAr5jHZ5Sw94Ufel+C+Ymz45/Zv/wCCXejeGfsuufFW5j1/UhiRNBtHIs4j1xK/DSkegwvUHeK+8NK0uy0TT4LDTrSCwsbdBHDbW0YjjjUdFVQAAB6CroOTR2618JicZWxcuarK/wCSIvcdRRRXIIKKKKACiiigAooooAKKKKACiiigAooooAKKKKACiiigAooooAKKKKACiisPxV400HwNpUmqeIdZsdD06P711qFwkMYPpliOfahJydkBtYo/Gvif4v8A/BUz4d+DTPZ+DLC78b6iuVFwM2lkD/vuN7Y9kwezV8R/Fv8Ab8+MPxYM1u3iE+F9JkyPsGgA2wx6NLkyNx1G7B9K93DZLi8Rq1yrz/y3Ksz9Zfir+0t8NfgvE/8Awlni7T9Ou1GRp8cnnXben7lMvg+pAHvXxl8WP+CtkUXnWnw58JNM3IXU/ED7V+ogjOT7EuPcV+f/AIR8BeLPifrZsvDmi6n4k1KRtzpZwPO3J+85AOB6k8V9c/Cb/glV8QfFXk3XjXVrHwZZNgtbRkXl5j02oRGv13kj0r3FluXYFc2Knd/10WpVktz57+Kf7VnxU+MrTR+JfGF/NYSZB02zb7Na49DFHgN9WyfesH4bfAv4gfF+5WLwh4T1PW1LbTcwwlbdD6NM2EX8WFfrf8J/+CfXwc+Fghnfw/8A8JXqceD9s8QMLgZ9ocCIc9MqSPWvo6zsrfT7aK3toI7a3jUKkUShVUDoABwBWVXPaNBcmEp6fcvuX/AFzdj8v/hd/wAEmfFWrCG68d+KLLQIDhmsdLQ3Vxj+6znain3G8V9f/C79gf4MfC7yZofCyeIdQjx/pviBvtbE+vlkCIH3CA19FGgZr5/EZpisTpKdl2WhN2V7SzgsbeOC2gjt4I1CpFEoVVA6AAcAVZoory9xBRRRQAUUUUAFFFFABRRRQAUUUUAFFFFABRRRQAUUUUAFFFFABRRRQAUUUUAFFFFABRRRQAUUUUAFFFFABRRRQAUUUUAFFFFABRRRQAUUUUAFFFFABRRRQAUUUUAFFFFABRRRQAUUUUAFFFFABRRRQAUUUUAFFFFABRRRQAUUUUAFFFFABRRRQAUUUUAFFFFABRRRQAUUUUAFFFFABRRRQAVjeJfCOh+M9NfT9e0ew1uwf71tqFsk8Z/4CwIrZopptO6A+RPij/wTJ+EXjwTXGhwXvgrUXyQ+ly+Zblv9qGTIA9kKV8gfFP8A4JdfFLwWJrnwxcaf42sEyQtq/wBmusDuYpDt/BXY+1fryTR25r18PnGLw+nPzLs9f+CO7P53fEnhDxR8NdbFprmk6n4b1WFtyx3kElvKpB4ZcgH6EV7Z8KP2/fjJ8KjDAniRvE2mR4H2HxCpuhj0EuRKOOgD49q/ZzxR4N0Hxvpb6b4h0ew1vT5PvW2oWyTxn32sCM+9fKHxZ/4Je/C7xx5114XmvfA+ovkgWjG5tCfUxSHI+iuo9q96GdYTFLkxlP8AVf5oq99zA+E//BVvwL4lENp440S+8IXbYDXltm8tPcnaBIv0Ct9a+v8AwL8TPCfxO0waj4U8Radr9pgbnsbhZChPZ1Byp9mANfkh8WP+Cbnxf+GwmudL0+DxrpaZIm0Vy04X3gbDk+yb/rXzlY6j4l+G3iIy2lzqnhjXbNtpaJ5LW5hb04wyn2pyyjBYxc2EqW/Ff5oLJ7H9EoHFAGK/ID4R/wDBT34o+AzDa+J0tPHOmJgH7YPIuwvoJkGD9XVj719vfCD/AIKJ/CH4peTbXurP4N1d8A2uvARRFv8AZnBMeP8AeKk+leBicoxWF1cbrutSbM+oqKrWd5b6hbRXFrPHc28qh0licMrqehBHBFWa8cQUUUUAFFFFABRRRQAUUUUAFFFFABRRRQAUUUUAFFFFABRRRQAUUUUAFFFFAHI/Eb4WeFPi34cm0TxbodrrmmyciO5T5o26bo3GGRv9pSD71+bP7R//AATA8Q+D/tWufC+aXxNpK5kbRbggX0I64jPCzAenDdAAx5r9VKQ16GEzCvgnek9Oz2GnY/nG1DT7rSr2ezvbaWzu4HMcsE6FHjYHBVlPII9DVav3S/aE/ZF+Hn7RFk769po0/Xwm2HXtPAjukwPlDnGJFH91gcDOCvWvyz/aO/Yh+IH7PEs9/cWv/CReE1b5Nd06MlEHbz05MR6cnK84DE19/gc4oYu0Ze7Ls/0Zadz55ooor3hhRRRQB13wx+LHiz4O+Jodd8Ia1c6NqMeAzQtlJlznZIh+V19mBFfqJ+y//wAFIPCnxYFroPjo2/hDxW+I0nZ9theN/sux/dMf7rnHTDEnFfkbRXlY3LaGNj76tLut/wDgiauf0gBgwGCCD3FOPFfjV+y//wAFA/GXwKa00PXzN4u8FphBZ3En+k2adP3Eh7Af8s2+XjAK8mv1W+EHxy8GfHXw1Hrfg7WItSgAAntz8lxbOf4JYzyp6+xxkEjmvzvG5ZXwL99Xj3W3/AJasegUUUV5Z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d6O9eK/tFftWeCP2btFM2v3ovNbmQtZ6HZsGuZ/Qkf8s0z/G3HBxuPFXTpTqzUKau2B6x4g8QaZ4V0e71bV7630zTLSMyz3d3KI4olHUsx4Ar82/2qf+Cm11qxvPDXwjaSyszmKfxPKm2aUdD9nQ/cH+2w3egXAJ+Xf2jP2svHH7SWsmTXLw2GgRSFrTQbNyLaH0Zv+ej4/jb1OAoOK8Vr7zL8ihStUxPvS7dF/n+RaRYv9QutVvZ7y9uJbu7ncySzzuXeRiclmY8kk9zVeiivrkraIoKKKKACitHw/wCHdU8WazaaToun3Oq6nduI4LS0iMksjHsqjk1+if7Mf/BLxIhaeIfi7JvfiSPwzZy/KPa4lU8/7iH0yx5FcGLx1DBR5qkvl1YN2Pjv4A/sr+Pf2i9WEPhrTDDpMb7brW70GO0g9Rux87f7KgnkZwOa/VP9m/8AYe8A/s7wwagluPEni0KN+uahGCYm7+RHyIh78tyctjivftC0HTfC+lW2maTY22mabbII4LS0iWKKJR2VVAAFaIr8+x2cV8ZeEfdh2XX1ZDdwpaKK8IkKKKKACiiigAooooAKKKKACiiigAooooAKKKKACiiigAooooAKKKKAEzmjFUtT1Oz0Wxnvb66hsbSBS8s9xII441HUsx4A9zXyZ8af+CmPwx+G3n2Phky+PNZTKgae3l2at/tXBB3D3jVx7it6GGrYiXLSi2B9gZwK8X+Mf7X3ws+ByzQ+IvEsE2qxg/8AEn03Fzdk/wB0opwh/wB8qPevyx+M/wC3x8W/jGZ7V9cPhfRJMj+zdBLW4ZfR5c+Y+R1Bbaf7oryT4d/CTxp8X9X+weEfDuo+ILot+8a3iJjjz3kkOFQe7ECvqcPkChH2mLnZdl+rZXL3Pr/4xf8ABVrxf4i8+y+HuiW/hazOVXUb/F1eEdiFI8tPoQ/1r418YePfFnxT10X3iPWtS8SapK21Gu5nmbk8KgPQeiqAPavuX4Of8Em9U1DyL74l+JU0uI4ZtJ0TEs2PRpmGxT/uq496+4/hN+zJ8NfgjDH/AMIn4VsrO8VcNqU6+fdt6/vXywz6KQPaul5hl2XrlwsOZ9/+C/0HdI/Kb4Qf8E+fi/8AFfyLmXRB4T0iTB+3a+TAxX1WHBkPHTKgH1r7e+EX/BLr4Z+BxDd+Lbm88cakuCUnJtrMH2iQ7j/wJyD6V9n4oxXhYnOcXiNFLlXl/nuTdmP4Y8IaJ4K0qPTPD+kWOiadF9y10+3SGNf+AqAK2aKK8Rtt3YgooopAFFFFABRRRQAUUUUAFFFFABRRRQAUUUUAFFFFABRRRQAUUUUAFFFFABRRRQAUUUUAFFFFABRRRQAUUUUAFFFFABRRRQAUUUUAFFFFABRRRQAUUUUAFFFFABRRRQAUUUUAFFFFABRRRQAUUUUAFFFFABRRRQAUUUUAFFFFABRRRQAUUUUAFFFFABRRRQAUUUUAFFFFABRRRQAUUUUAFFFFABRRRQAUUUUAFFFFABRRRQAUUUUAJjiuH+JHwU8DfF2w+yeMPC+m64gXaktzCPOjH+xKMOn/AAEiu4PNAGKcZSg7xdmB+fPxe/4JN6FqnnXvw58SzaLcHLLpmsgz25Posqjeg+oc18RfFz9k74pfBNppfEvhW7GmRk/8TWxH2m0I9TImdn0fafav3jximPGkqlWUMpHIIyDX0GGzzE0dKnvLz3+8dz8CfhR+0V8RfgldK/hHxTfabbhtz2DP5trIe+6F8pn3xn0NfcPwd/4Ky2tx5Fj8S/DLWrnCtq2g5dPq8DnIHclWb2Wvo34w/sHfCL4w+fc3GgL4d1iTJ/tLQcWzlvVowDG/PUlcn1FfDPxl/wCCXXxG8Cie98G3dt440xMsIYgLa9Uf9c2O1v8AgLEn+7XsrE5ZmWlZcsvu/H/Mq6Z+nHwz+Nfgb4w6Z9t8HeJrDXYwoZ4oJcTRD/ppE2HT/gQFdyea/ndmg8UfC/xPtlTVfCviGxfOGElpdQN69mU19U/Bb/gp58SfABgsfF8UHjrSEwpe5IgvUX2mUYb/AIGpJ/vCuHEZBNLnw0uZduv37MXKfrwOKXrXz58F/wBuL4T/ABs8i1sNeXQ9blwP7J1vFtMW9EYkpIfQKxPsK+glIYZHNfL1aNShLkqRafmSOooorMAooooAKKKKACiiigAooooAKKKKACiiigAooooAKKKKACiiigAqC4t4ruF4Zo1likBV43UFWB4IIPUVPRQB8NftL/8ABMzw18QRd698N2g8J+IGzI+lsCNPuW/2QBmEn/ZBXp8o5NfmV8R/hf4p+EniWfQPFui3WianFz5dwvyyLnG9HHyup/vKSK/oZIrh/ip8G/CHxp8NSaH4v0W31eybJjaQYlgY/wAcUg+ZG9weehyOK+lwGeVcPaFb3o/iv8/mUmfz60V9k/tO/wDBOHxb8JPteu+CTceMfCqZkeFEzf2af7aKP3ij+8gz1JUAZr43IKkgjBHY199hsVSxUOejK6/rcvcSiiiuoArpvh78SfEvwp8S23iDwprNzouqwH5Zrd8B1zyjqeHU45VgQfSuZoqZQjNOM1dMD9b/ANlf/go34b+LK2nhzx41t4V8WtiOO7LbbG+bttYn905/uscHs2TtH2kCpGRyK/m+6V9f/sq/8FDfFHwUNn4e8Xm48V+C0xGgd915Yp0/dOx+dQP+WbHsNpXofiswyHerhf8AwH/L/IlrsfsGc0dRXIfDX4peFvi/4Xt/EHhLWLfV9Lm48yFvmRsZKSIfmRhnlWANdf3NfEyjKDcZKzRA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JioZp47aJ5ZHWONAWZmOAoHUk1yHxU+LfhX4MeFbjxF4t1eHStNh4XecyTvjIjjQcux9B9TgAmvya/at/b18V/tAS3WhaKZvDHgYkr9gjfFxer2Nw47Hr5Y+Ud9xANepgctrY6Xuq0er/rcaVz6c/ax/4KWaf4U+2eFvhRLBq+rjMVx4iYCS1tj0IgB4lb/aPyDtvzx+ZviLxJqvi/W7vWNb1C51XVLtzJPd3cpkkkY9yx5rNor9HweAo4KHLTWvV9WaJWCiiivSAKKK0/DfhnVvF+t2mj6Hp1zquqXbiOC0tIjJJI3oFHNTKSiryAzK+gv2av2LPHX7R13FeWsB0Dwmr4m169jOxsHlYU4MrdemFHdhX1t+y1/wTHsdDNp4l+LYi1LUFxJD4ahfdbxHqPtDj/WH/YX5eOS4OK+/7GwttLsobS0gitbWBBHFBCgRI1AwFVRwAB2FfH5hn0YXp4XV9+ny7kt9jyn4AfsueA/2dNH+z+GdNWXVJUC3Ws3gEl3ceoLY+Vc/wLgcDOTzXsPelor4epUnVk51HdsgKKKKgAooooAKKKKACiiigAooooAKKKKACiiigAooooAKKKKACiiigBBRmuK+Jvxj8GfBvRjqfjHxFZ6JbEExrPJmWYjqI4xl3PsoNfAfx0/4KuXt4bjTfhZoosYuVGuaygeU+8cAJVfYuWz3UV34XAYjFu1KOnfoNK5+h3jXx/4d+HWhy6t4o1ux0LTY+tzfTrGpP91c/eb0AyT6V8PfG7/gq3oejG4074Y6G2vXAyo1jVlaG1B9UhGHcf7xT6Gvzq8Z/EDxf8XPEQ1DxJrOo+JdWnbZGbmRpWGTwka9FGeiqAPavoj4H/8ABN34n/FT7Pf69AvgTQpMMZ9VjJu3X/Ytxhs/75T8a+op5Tg8DH2mNnfy2X+bKslueK/Fr9of4hfHG/M/i/xNeanCG3R2Ct5VrF6bIVwoPbOMnuTXW/Bb9i74rfHIwXOj+Hn0zRZcH+2dYzbWxX+8mRukHuitX6f/AAS/YL+FHwXFvdx6MPE2uR4b+1NcCzlW9Y48bEwehA3D+8a+jQNowBge1ZV89hSj7PBQsu70+5IObsfFXwW/4JdfD7wN5F942up/HGqrhjbsDb2KN/1zU7nx/tNg/wB2vsPw94b0nwnpcOm6JplppGnQDEVpYwLDEg9lUACtQ/WjFfLV8XXxMr1ZN/l9xAtFFFcwBRRRQAUUUUAFFFFABRRRQAUUUUAFFFFABRRRQAUUUUAFFFFABRRRQAUUUUAFFFFABRRRQAUUUUAFFFFABRRRQAUUUUAFFFFABRRRQAUUUUAFFFFABRRRQAUUUUAFFFFABRRSUALRRRQAUUUUAFFFFABRRRQAUUUUAFFFFABRRRQAUUUUAFFFFABRRRQAUUUUAFFFFABRRRQAUUUUAFFFFABRRRQAUUUUAFFFFABRRRQAUUUUAFFFFABRRRQAUUUUAFFFFABRRRQAUUUUAcZ8RvhB4N+LmknT/GHhuw163wQhuoQZIs9THIMOh91INfDnxp/4JP2V35+ofDDxCbKTlho+uEvGfZJ1G5fQBlb3YV+ivajPvXdhsdiMI/3c7Lt0+4d7H8/vxU+Avj/4J6j9l8YeGb7RwW2x3bJvtpT/ALEy5RvoDkdwK774JftwfFb4H+Ra6frja7oUWB/Y+t5uIVX0Rsh4/YKwHqDX7a6to1hr2nTafqdjb6jYTrsmtruFZYpF9GVgQR7Gvj/42f8ABMP4dfEL7Rf+DZpfAmsPlhFbr51i7e8ROU9PkYAf3TX09LOsPio+yxtP57r/ADX4lX7lv4If8FMfht8S2t9P8U7/AAFrL4X/AE9/Msnb/ZnAG3/toFA9TX1zYaha6rZQ3VncxXlrMoeOeBw6Op6FWHBHuK/Dn43fsZ/FH4ENPca3oD6jokZJ/trSM3Frt9XIAaP/AIGq+2a574O/tLfEb4EXqyeEfElzZ2e7dJpk586zl9d0TZUE/wB5cN6EUquS0MTH2uCn8t19+6C3Y/fKjPFfCXwK/wCCpnhLxb9n034jac3hHUmwp1G0DT2Dn1I5ki/HeO5YV9s+HfEuk+LtJg1TRNStNX02dd0V3ZTLLE49mUkGvlcRhK+Fly1Y2/L7ybWNWiiiuUQUUUUAFFFFABRRRQAUUUUAFFFFABRRRQAUUUUAFFFFABRRRQAmPxr5R/ac/wCCfvgv47C61vRFi8IeMny5vbaL/Rrt/wDpvEO5P8a4bnJ3dK+r6St6Ferhp89KVmB/P58ZPgV40+A/iVtF8YaPLp8pJNvdJ89tdKP4opBww6cdRnkA8VwFf0N+P/hx4a+Kfhi48P8AirRrbWdJuB80Fymdp7MjDlGGeGUgjsa/Lz9qX/gm74i+GH2vxH8PPtHirwuuZJbDbuv7Je/ygfvkHqo3DuuAWr77L87pYi1Ov7svwf8AkWmfE9FKylGIYEEcEGkr6goKKKKAO8+Dnxv8Y/AjxTHrvg/V5NPuOBPbt81vdID9yWPow6+4zkEHmv1q/ZY/bl8IftE20Gk3bR+G/G4T95pNxJ8lyQOWt3P3x32H5hz1A3V+LNS2t3PY3MVzbTSW9xE4kjliYqyMDkEEcgg968bH5XRxsbvSXf8Az7iauf0e5ozx1r8y/wBk3/gpfcaYbPwp8XJnu7PiK28UKpaWPsBcqOXH/TQfN/eDZLD9JdJ1ax17TLbUdMvIdQsLmMSwXVtIJI5UIyGVhkEH1FfnGLwVbBz5aq9H0ZDVjQooori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BcXEVnBJPPIkMUal3kkYKqqBkkk9AKAJsmvmr9qv8Abd8Jfs32MumwMniHxtImYdGgk+WDI4e4YfcXuF+83GAAdw+ff2u/+ClMente+EfhHcpPccw3fikAMiditqDwx/6anj+6Dww/NzUNQutWvri9vrmW8vLhzLNcTuXkkcnJZmPJJPOTX1uW5HKraridI9ur9exSR2fxh+Nni/46+K5df8X6tJqF0crBAPlgtUJ+5FH0Vf1PUknmuEoor72nTjSio01ZIsKKKKsAoqaysrjUryG0tIJLq6ncRxQQoXeRicBVUckk9hX6Gfspf8EzJb82fij4uxvbWxxLb+F432yOOoNy45Uf9M1OfUjBWuHFY2jg4c9V/Lq/QG7HzD+zZ+x/45/aT1RX0q2/snwzFJtutfvUPkJjqsY6yv8A7K8DjcVyDX61/s+fss+Bf2cdEFv4csBPq8qBbzW7wB7q4Pcbv4Ez/AuBwM5PNep6Lomn+HdLtdM0uyg07T7WMRQWtrGI4okHRVUcAewrQxX5zj81rY12+GHb/PuZt3FooorxhBRRRQAUUUUAFFFFABRRRQAUUUUAFFFFABRRRQAUUUUAFFFFACUhPvXE/FH4y+DPgxoTat4x1+00S2IPlpM+ZpyP4Y4xlnPsoNfnh8ff+CqOva+bnSfhdpv/AAj1gcp/bWoosl449Y4+Uj+p3n/dNehhcvxGMf7uOnd7DSufoP8AFf45+B/gjo/9o+MfENpo8bKTFA7b7ifHaOJcu/4DA7kV+fHx4/4Kqa/4h+0aX8MNLHh2xOU/tnUlWW8ceqR8pH+O8/Svia4uvFfxa8Xb5pNV8WeJdRkwMmS6up29B1Y/Svsj4C/8EtPFni8W2qfEfUB4S0tsP/ZdoVmv5F9GPKRceu49ior6mGXYHLoqeLlzS/rZdfmVZLc+N9R1XxX8WPFnn3lxqvivxFfuFBcyXVzM3ZVHLH2A/Cvrb4Ff8EvfHPjr7PqXj27XwTo7Yb7GoE1/IvpsB2x59WJI7rX6P/CD9nfwB8CdNFr4O8O22nTOu2a/kHm3c/8AvytliM87QQo7AV6ViuLFZ9NrkwseVd+v3bIXMeQ/Bf8AZV+GvwGgjPhfw5ANTVdr6xegT3r+v7wj5c9wgVfavXiPSgHNFfK1Kk6r5pu78yRaKKKkAooooAKKKKACiiigAooooAKKKKACiiigAooooAKKKKACiiigAooooAKKKKACiiigAooooAKKKKACiiigAooooAKKKKACiiigAopCQOppPMUnG4Z+tADqKKKAGnAHNNzg57fWlPevmj4lftzeG/h74r1Tw83h/Vr2+0+YwSMfLSNmHdTuJI+oFYVq9LDx5qjsj0sBluLzSo6WDpuckru3Y+mBmlIr4W1b/go/fSBl0zwVBD6Pc35fP/ARGP51xOq/8FAfiTelltbbRtPXsY7Z3Yfi0hH6V5cs4wcdpN/J/qfY0eAc9q/FTUfWS/S5+jpPFIGDdDn1xX5X6v8AtffFrWAwl8Wy26HottbwxY/EID+tfTn7BXxJ13x1Z+MYNf1i81e6tZbeWN7yZpSiurghcngZToPWjD5rRxNVUoJ69x5rwRj8nwMsdiJxajbRXe7S6pdz64ooor2z87CkNLRQBGByO/rSj8qMciuL+JvxY8NfCPQX1XxFqC2sfPlQKd007D+FE6sf0HcgVE5xhFyk7JG1GhUxFSNKlFyk9Elq2dp0rL13xRo/hi0N1q+q2emW46y3c6RJ+bECvz7+LH7d3jDxdPLaeFF/4RbSuVEgCyXUg9S5GE+ijI/vGvm/V9c1HxBeyXmp39zqF1IcvNdzNK7fVmJJr53EZ3Spu1Jc3nsj9byvw3x2JiqmOqKkn0XvS+eqS+9n6k6x+1r8J9CYifxjaTEf8+cclx+sasKwpf24fhIhG3XbmQf3l0+fH6qK/MaivKlnmIe0V+P+Z9pT8NMrivfqzb9Uv0P1G0/9tH4R3z7P+EoMLHoJrG4Ufnsx+td74Z+Mngjxk6RaN4p0rUJn+7BFdJ5h/wCAE7v0r8fKASpyDg+1aQz6qvjgn96/zOfEeGWBkv3FeUX52a/BL8z9tUcN0IJ9qOhNfk78N/2mfiD8MJohpuuzXlghGdP1EmeEj0AY5T/gBFfcXwI/a+8NfGB49KvwPD3iVhhbKZ8xzn/pk/GT/snB9M4Jr3cLmlDFPl+GXZ/oz8yzrgrM8mg61lUprdx3Xqt1+K8z6CFLSAggYOaWvZPz8KKKKACiiigBueOKQH0oJCjkgCuM8VfGXwR4IlaHXPFOmWFwnWCS5XzR/wAABLfpUSnGCvJ2RtRoVcRLlpRcn2Sbf4Ha4ox6V4Ne/ttfCO1ZlTxDNcFeP3On3H8ygos/23PhHc4D+IZrcn/nrp8/9ENcv1zD3t7Rfej2f7Aza3N9Vn/4C/8AI93zn60vavP/AA98evh74raOPTfF+kzSv92F7pI5D/wBiG/Su9SRJkBRww7FTXVGcZq8Hc8ethq2HfLWg4vs01+ZLRSUtWYBRRRQAUUUUAFFFFABRRRQAUUUUAFFFFABRRRQAUUUUAFFFFABRRRQAUUUUAFFFFABRRRQAUUUUAFFFFABRRRQAUUUUAFFFFAEciLIpVgGU8EEZBr5k+Of/BPr4W/GUXF7a6d/wh3iCTLDUdFRUjdvWSD7jc8kjax/vV9PYBo6VrRr1aEuelJpgfil8dP2Afin8FftF9Hpv/CW+Ho8t/aeio0jIvrLD99OOSQGUf3q8m+Ffxx8dfBLWP7Q8HeIrzRpCwMtujbrefHaSJso/wCIyO2K/oFIzXz18ef2Hfhf8dhc3t5pI8P+IZct/bOjhYZXb1lTGyT3LDdjowr6zDZ7GpH2eNhdd1+qK5u54L8Bv+Cqmga8bXS/ifpZ8P3pwn9s6YjS2jH1eLl4/wDgO/8AAV9y+F/F2jeNtEg1fw/qtnrOmXAzHd2Myyxt+Kk8+o6ivx7+PX/BPP4m/Bn7RqGm2v8Awmvh2PLfbtJjJniUd5bfll45JXcoHUivFfhd8afHHwT1z+0vCHiC80S43DzYY23QzY7SRNlXH1Bx2xW1XKMLjY+1wM7eXT/NDsnsf0E0dq+AvgD/AMFTtA8RNbaV8UNNHhy/bCDWdPVpLNz6vHy8f1G8f7or7o8O+JdK8XaRb6rompWmraZcLvhu7KZZYpB6hlJBr5PE4OvhJctWNvPp95NrGtRRRXIIKKKKACiiigAooooAKKKKACiiigAooooAKKKKACiiigApMZpaKAPkn9qT/gn74R+Oq3eu+HhD4T8bPlzdRR4tb1v+m8a9GJ/5aLzzkhuBX5TfFf4O+Lvgn4pm8P8Ai/R5tKvkyY3YborhM/ficcOvuOnQ4ORX9B3euJ+K3wg8J/GrwvN4f8X6PDqtg+TGzjEsD44eJxyjD1H0OQSK+jy/OauFtTq+9D8V6FJ2P586K+rf2qv2A/FfwEe613QPP8VeCFJc3ccebmyX0nQfwj/novy8chcgV8pV+g4fE0sVBVKUrosKKKK6QCvf/wBmL9snxn+zZqaW1tK2ueEZZN1zoN1IdgyeXhbnyn9wMHuDwR4BRWFahTxEHTqq6YH78fA/4/eDv2gfCya34S1IXAUAXVjNhLqzc/wypnjvgjKnBwTXpXf2r+ef4afFDxP8IfFdr4j8J6tPpGqW54kiOVkXukinh1OOVIIr9bP2S/27/DX7QkFtoOuGHw546C4Niz4gviBy1uxPXv5Z+YdiwBI/PMyyephL1KXvQ/FepDVj6tooor5w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UY5rxb9o/9qXwd+zV4cN5rtx9t1q5Qmx0S2cfaLlumT/cjz1c8dcAng6U6U601CmrtgegfEX4keHPhP4VvPEfirVodJ0i1GXmmPLN2RFHLseygEmvyS/a3/by8SftAz3Ph/QPP8N+Aw237Gr4uL8A8NcMO3fywdo7liAR5L8f/wBo7xj+0Z4qbVvE97i1iLCx0q3JW2s0PZF7seMuck464AA8tr9Cy3JYYa1WtrP8F/wfMtKwUUUV9OUFFFFABXoPwW+BHjH4++K00Lwjpb3kowbm8kyltaIf45ZMYUdcDknGACeK9q/ZO/YJ8UftATWuva95/hrwLuDfbXTFxfDutup7dvMPyjsGIIH6z/DL4W+F/g74Vt/DvhPR4NH0yDnZGMvK+OXkc8uxxyxJP4AV8zmOc08LenS96f4L1/yE3Y8c/Zd/Yh8Hfs5WsOpOieIfGbJiXWrmIYhJHK26HPljtu+8ecnB2j6Tzzilor89rVqlebqVXdszCiiisgCiiigAooooAKKKKACiiigAooooAKKKKACiiigAooooAb26Uv4Vna3ren+HdLuNS1a+t9N062QyT3V3KsUUSjqWZiAB9a+FP2h/+CpOheGvtOjfC2yTxDqIyja5fIy2cZ6ZjThpT7navQ/MK6sNg6+Lly0o3/JfMdrn2t46+I3hr4YaBNrXirW7PQtMi63F5KF3H+6o6sx7KoJPYV+fH7Qf/BVW5uvtOj/CbTTaRcofEWqxAyH3hgOQvs0mfdBXw38Q/ij4y+NPif8AtTxVrV94h1WZtkSytkJk/cijX5UGf4VAFfSn7Pv/AATT8ffFD7LqvjIv4F8Ovh9lzHuv51/2YT/q8+smCOu1hX11LK8Jl8fa42Sb7dPu3ZVktz5f1rXvFnxc8W/atRu9U8V+Ir9wimQvc3ErHoijk/RQMDsK+wP2fv8Agl14t8bG21b4j3jeD9IbD/2bBtk1CVfQ9Uhz77mHQqK/Qf4K/syfD34AackHhLQoob0psm1W6xLeT+u6UjIB/urtX2r1YiuPF59Jr2eFjyrv1+S2Qm+x5v8ACD9n3wF8CtK+x+DvD1tprsoWa9ZfMup/9+VssRnnGdo7AV6Pz+FKKP1r5Sc5VG5Td2+5ItFFFIAooooAKKKKACiiigAooooAKKKKACiiigAooooAKKKKACiiigAooooAKKKKACiiigAooooAKKKKACiikoATOaM8U0sq9SBXKeKfip4P8F5GueJNN0xx/wAs7i5RXP0XOT+AqZSjBXk7I1pUaleXLTi5PsldnWDjvSkZ96+cPFf7ePw00DcumzX/AIglHGLO2KJn3aUpx7gGvJ77/gopfXutWcWn+Fraw003CLPNeXDSyGLcNxUKFCtjOOW59a86pmOFg7OafpqfVYbhLOsVHnjh2l/e0/B2f4H3TRUUMgmhRwQwZQcjoalr0z5B6aDK8j/aD/aAtvgHpOmXtzo0+ri/leFBDKIwjKAfmJB65PbtXrZHBFfL3/BQjSDe/BvTrxBk2Wqxu3srRyKf1K1x4yc6VCc4PVI9/h/DYfGZpQw+KV4TlZq7W+2q13seZav/AMFHdYnDDTPBtnaHs1zePN+gVK4nVf2+PidqAYW50nTgeht7RmI/77dq+b6K+BlmWKnvN/l+R/UNHg7I6D93DJ+t3+bZ65q/7WPxX1oMJ/GV3Ep/htYoocfiiA1Z+C3xf8V3Pxp8Gy6t4n1fUYZNThheO6vZZExI4Q5DMRj5q8arR8NaodE8RaXqKkhrS6iuAR6q4b+lYwxdX2kZTm3Z92d+JyTALC1KdChCLcWtIpbq3RH7TKcqD7UtQ2riS2icEMCoII71NX6ej+MWrOw0c1+XP7aGknS/2iPErbdsd2ILhfxhQE/99K1fqNX52/8ABQnSTafF/Sr4LhLvSkXPq6SyA/oVrwc6hzYW/Zr/ACP0/wAOq/sc65P54yX5P9D5booor4E/qMK+sf8AgnZrP2b4leItMLYF1pgmx6mOQD/2oa+Tq98/Yd1b+zP2hNHg3YF/bXFsffEZk/nHXo5dLkxdN+f56HyPFdH6xkmKh/db/wDAdf0P08ooor9MP46E60YFA6VU1G+g0qxnu7mVYLeCNpZJHOFRVGSSfQAUDScnZHAfHT406R8EPBk2sX+Li9kzFY2Cth7iXHT2UdWbsPcgH8ufiN8R9d+Kfii513xBeNdXcxwkY4jhTtHGv8Kj/wCuckk10n7QXxivPjR8RLzV3kddLgJg063Y8Rwg8Ej+833j7nHQCvNK/Psyx8sTU5Iv3Ft5+Z/VXB/DFPJsKsRWjetNav8AlXZfr5hRRRXhn6OFFd98Hvgr4j+NfiFtM0KFVhiAa6vpsiK3U9CxHUnBwo5OD2BI+vNG/wCCdHhWGxQat4m1e6u8fNJaCKFM+ysrn9a9LD5fiMTHmhHTufIZtxXleTVPY4mpefZJtr17fM+BaK+tPjF+wVqfhPSJ9W8G6nLr0MCln064jC3G0dSjLw5/2cKfTJ4r5LZSpIIwRwQawxGGq4WXLVVj1MqznA51TdXB1Oa2/Rr1T1/zCnwzSW8ySxO0UqMGV0OCpHQg9jTKK5D2mlJWZ+hf7Hf7Tr/EW0Twf4muQ3iS1j3Wt3Ieb2JRyD6yKOT/AHhz1BNfVWASDX4ueG/EV94U16w1nTJzb39jMk8Mg7MpyM+o7EdxX67/AAs8dWvxK8A6L4ktMLHf26yMgbOx+jp/wFgy/hX3uU414iDpzfvR/FH8xcd8OwynExxeGjalUeq6Rlvp5PdL1OvopB0pa+gPysYTgV4x8cf2pPCvwVhaznc6t4hZN0elWrjcuehlbkRj65J7A1y37XX7Sh+EGjR6FoUinxXqEZKSHDCzi6eYQerE5Cg8cEnpg/nDf39zqd7Pd3lxJc3c7mSWeZyzuxOSxJ5JJ7185mOafV37KlrLq+3/AAT9a4R4K/taKx2OuqPRLRy+fRfi+h698Uv2sPiB8T5pI5NVfQ9LOQthpbNECPR3B3P7gnHsK8bd2dizEsx5JJyTSUV8ZVr1K0uapK7P6HwWXYTL6apYSmox7JW+/v8AMKKKKwPSAHFdx4H+Nvjj4cyxnQPEt9ZQxni1aXzID/2yfK/pXD0VrCpOm+aDs/I5MRhMPioOFempRfRpNfcz7p+D37f1nqM0GnePrFdOlYhRqtirNCT6vHyy/VS30Ar6+0jWLHXtNt7/AE66hvbOdBJFPA4dHU9CGHBFfixXr/7P/wC0jr/wO1hURn1Lw5M+brS3fgeskRP3H/Q9D2I+kwWcyi1DEarv1Xr3PxziLw+pVYSxGUrll/J0fpfZ/h6H6rZx/WkUZrnfA3jbSviL4Xsde0S5W6sLtN6OOqnurDswOQR2Irohxn1r7KMlJKUXoz+falOdGbp1FaSdmnumiSikFLVEBRRRQAUUUUAFFFFABRRRQAUUUUAFFFFABRRRQAUUUUAFFFFABRRRQAUUUUAFFFFABRRRQAUUUUAFFFFABRRRQAUUUUAFFFFACHpXz58ev2Ivhl8e1uLy/wBKGheI5Mka3pAEUzN6yrjbL7lhuxwGFfQfWkPFaU61ShLnpyafkB+LHx//AGAPiX8Dzc6ja2Z8YeGY8t/amkxlniT1mg5ZOOSRuUd2ryj4RfH3x58CtX+3eDvEFzpgZg01kT5lrce0kTZVuOM4yOxFfv8AYHevmn9oH9gf4a/HMXGoRWX/AAiXieTLf2tpUaqsrnvNDwsnuRtY/wB6vrMNnkakfZY2N0+tvzX9ehSfc81/Z8/4KfeEPHpttI+IkCeDdabCC/Ql9Omb1LHLQ/8AAsqO719radqFrq1jBeWNxDd2s6CSKeBw8cinkMrDgg+or8Qvj9+xZ8Sf2fZZ7vU9L/trw4hyuu6UGlgC9vNGN0R6feGM8Amsb4EftXfET9nm+Q+GdZaXSC+6bRL/ADLZy+vyZyhP95Cp9SelaV8moYqPtsDNenT/AIHzHbsfvDzS18ofs8/8FDfh78aja6VrEy+C/FMuI/sWoyj7PO//AEyn4Bz2VtrZOBu619WhgwyDkV8lWw9XDz5KsbMgdRRRWABRRRQAUUUUAFFFFABRRRQAUUUUAFFFFABRRRQAUUUUARSxLMjI6h0YYKkZBFfCH7V//BNfSvHH2zxR8LI7fQ9ebMs+hEiOzuz1PlHpC59PuHj7nJP3l6Udq6sNi62Enz0nb8n6jTsfzpeJvC+reDddvNF13TrnStVs5DHPaXcZSSNvQg/nnuOay6/dX9pH9k/wV+0roRh1q2+wa/BGVstdtEH2iD0Vv+ekeeqN6nBUnNfkH+0F+zN41/Zw8R/2d4msfM06ZiLLWLYFrW7Uf3W/hbHVGwR7jBP6Nl+bUsauWXuz7f5Fp3PJqKKK90YVJb3MtncRzwSvDPEwdJI2KsjA5BBHQg96joo3A/Rj9kH/AIKTvbfYvCHxcumki+WG08Utyy9gt16j/pqOf7wPLV+kFjeW+oWkN1azpc20yCSOaJwySKRkMpHBBHORX849fUv7I/7dXiT9ni7t9C1rz/EPgN3+awZ8zWOTy9uT0Hcxn5T22kk18bmWSKd62FVn1XR+nYlrsfs6SfSjqK5T4c/Enw58WfCtn4j8K6rDq2k3IyssJ5Vu6Op5RhnlSARXVjqa+ElFwbjJWaIF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HNGajkkSCMu7BFUZZmOAB6mvzq/bM/wCCjcdj9u8FfCa+Elx80N94nhOVTsyWp7nt5vQfw54YdeEwlXGVPZ0l6vohpXPYP2v/ANvTQvgJbXPhrww1vr/j1lKtFu3W+nZH3piOr+kYOe7EDG78k/G/jnXviP4mvvEPiXVLjV9YvX3zXVy2WPoAOiqBwFGAAAAAKxri4lu7iSeeR5ppGLvJIxZmYnJJJ6k1HX6bgctpYCFo6ye7/roWlYKKKK9UYUUV3Hwg+DHi345eLoPDvhDS5NQvHw0sx+WC2jzgySv0VR+Z6AEkConUjSi5zdkgOR0rSr3XdSttP060nv7+5kWKC2tozJJK5OAqqOSSewr9LP2Rv+Ca1tohsvFnxbt473UOJbXwxkPDCeoNyRw7f9Mx8o/iLZwPff2Vf2K/Cf7Nmmx37pHr3jSaPFzrUyf6rI5jt1P3F7E/ebucYUfR9fA5lnkqt6WGdo9+r9OxDZDb28drCkUMaxxooVEQYVQOgA7Cp6KK+T3JCiiigAooooAKKKKACiiigAooooAKKKKACiiigAooooAKQZo715D8df2oPAP7PGlG48U6sp1J13W2j2eJby49MJn5V/2mIX3zxVQpzqyUKau2B64SFGTXyd+0b/wUR8A/BY3WkaC6eNvFMeUNrYyj7LbP/wBNZhkZB/hTJ4wdvWvg/wDaN/b++IHx1+1aVp8zeD/CUmU/szT5T5twn/Tebgtnuo2r6g9a8v8Agl+zh4+/aC1n7F4R0WS4tkcLc6pcZjs7b/fkIxnHO1csewNfX4XJIUY+2x0rJdL/AJstLuT/ABx/ac+IP7QmqG48V6072Cvvt9ItMxWdv6bYweT/ALTFm967n9nj9hH4j/Hw22o/ZP8AhFvCsmG/tnVIyPNT1gi4aX2PC/7VffX7On/BOfwD8Hfs2reJlTxt4pTDiW9iH2O3b/pnCchiD/E+TwCAtfW6qqKABgDgAU8TndOjH2OBjZLrbT5L/MV+x4P+z/8AsZfDj9nuGC60nTBq3iJV+fXdUAkuM9/LGNsQ6/dAOOCTXvdJQK+RqValaXPUldki0UUVmAUUUUAFFFFABRRRQAUUUUAFFFFABRRRQAUUUUAFFFFABRRRQAUUUUAFFFFABRRRQAUUUUAMBz0pcn0/WszWvEeleG7ZrnVdStdNgXrLdTLGg/FiBXkviv8AbG+FnhXeh8RJqk69ItMia43fRwNn/j1YTrUqXxyS9Wd+Gy/F412w1KU/RN/ke29qMnHTFfFnir/go1ZoHj8OeE57j0m1K5WLH1RA2f8AvoV434q/bg+KPiPctrqNpoUR426fbLnH+9JvI+oIrzKub4Sns3L0X+dj7TB8BZ3irOVNQX95/ors/TGa6hto2eWVI1UZJZsAD3NeceKv2kfht4N3jUfF2neanDQ2sn2iQH0Kx7iD9a/LXxJ4/wDEvjBy2t69qWq85C3dy7qPoCcD8KwK8mrnz/5dQ+/+v1PucH4Yw0eMxHyirfi7/kfoL4q/4KHeD9M8xND0XUtakXo8u22ib6Ekt+a1414t/wCCgfj3WDImjafpmhQt91tjXEq/8CY7f/HK+X6K8qrmuKq/at6af8E+4wfA+R4OzdHnfeTb/Db8DvfFPx5+IXjMt/a3i7VJ424aGKcwRn6xx7V/SuDZ2dizMWJ5JJzSUV5k6tSo7zbb8z7PD4PDYSPLQpqC7JJL8AoHBoorI62rqzP1w/Z68V/8Jp8GfCWqM/mSPYxxSv6yIPLf/wAeVq9Fr5W/4J7+Kzqvwr1TRJH3SaVqDFFz92KVQw/8fElfVXvX6lhKntaEJ90fxVnuE+o5niKCVkpO3o9V+DQuK8S/bK0k6v8As8eKlVcyQLDcL7bJkJP/AHzur2zPSuH+NuknXfhD4xsVXdJNpVyqD/a8ttv64q8RHmpTj3T/ACObKq31fH0K38sov7mj8gaKDwaK/Kj+3U7q4UA4INFFC3CSumj9ivhTq/8AwkPw08LakW3G6022mJ92iUn+ddYK8f8A2StX/tn9nrwfOWyY7d7b/v3I0f8AJRXsHTNfq1GXNSjLul+R/D+ZUfq+NrUv5ZSX3NoXqK+Iv+CkGknHgjUlXhftVu5+vlsv8mr7bzgV8sf8FDNJN58JNKvUXJtNURmPorRyKf1K1xZlHnwk1/WjPoeD6/1fPMNLu7femv1Pzxooor82P7BCvR/2ctY/sP45+CbrdtDalFbk+0h8v/2evOK1fCmqnQvFGj6jnBs7yG4z6bHDf0rajLkqxl2aPPzGj9ZwdakvtRkvvTR+0SnKg+1LUVu4aCMg5BUHNSdq/Vz+HXoxK+af27viS/g74TpodtKY77xDL9nypwRAmGlP0OUQ+zmvpbNfm9+3x4vbXvjSmkJLut9Gso4dgPAlk/eMfqVaMf8AAa8jNKzo4aTW70+8+44Ky5ZlnNKM1eMLyfy2/Gx81UUUV+cn9chQBuIA6miu2+Cfh1fFfxc8JaU6eZFPqUPmp/ejVwzj/vkGtacXOagupy4uusLh515bRTb+Sufpb+zh8LIPhL8LNI0vyVj1GaNbq/kx8zzuAWye+3hB7KK9SPJpEXaij0Ap+K/VKcI0oKMdkfxDi8TUxmIniKrvKTbfzGkA9a/Mr9tX4XwfD34uy3ljAsOna5F9sRVGFWbcRKB+OG/4HX6anjOa+N/+CjelLP4c8HaiEJlhup4AQOzoCf8A0WK8nN6Sq4WT6qzPueBMbLCZ1Tgn7s04v7rr8UfCVFO8mT+435UeTJ/cb8q/PbPsf1X7Wn/MhtfoB/wTu8WPqngDxBoEshc6XeLNGD/DHKp4HtuRz/wKvgHyZP7jflX15/wTnu5YPG/iu0OVjmsYpCCOpWQgf+hmvZymUoYuPndfgfn/AB1SpYnI6rb1jytfev0bPvnvUNzcJa20szsFRFLEnoAOtSk8j61yPxXvWsPhf4ruUzvh0u6cY65ETGv0CT5YuXY/lajD2tSMO7S+8/KT4seO7n4lfETXfEdy7N9tuWaFW/5Zwj5Y0/BAo/CuSoPWivympJzm5S3Z/cmFoQw9CFGkrRikkvJaIKKK0vDdtaXniLS7e/kEVlLdRJcOTjbGXAY/gM1MY3lY1qzVODm+h7J8Hf2PvGnxb0yDV90Gg6JON0V1e5Mkq/3o4xyR7kqD2zXqepf8E4NVgsy9j41tbq5x/qprBo1z/vB2P6V9wabZ29jp1tb20aRW8UapGkYwqqBgAD0Aq5jHT86++p5PhYwSmrvvdn8uYvxAzqrXc6M1CN9I2T08203fufkj8VP2fPG3wfbfr2l5sC21dRtG823Y9gWxlSewYAmvOK/abWdHstf0y407ULWK9sblDHNBOodHU9QQetflv+058En+CfxEls7YO+g36m406V+SEz80RPcoePcFT3rwMxyz6qva0tY/kfqXCPGTzqbweMSVVK6ttJLfTo1v5nkNFFa2h+E9b8US+To+kX2qS5xts7d5f0UGvAUZTdkfqFStToxcqkrLzPaP2QvjvP8ACjx5BpOoXJHhjWJVhuEdvkglOAkw9Owb/Z5P3RX6bI/mKGXkEV+XXhX9jP4q+J9kh0BNJgfpNqNwkf5oCXH/AHzX6Q/DrS9Z0PwNouna9PDd6zaWscF1cQMzJI6rt3gsATnAJyByTX3WTuvGm6dWLSW1/wAj+afEBZZWxUMVgqkZTeklFp7bN269/kdOKWiivoT8oCiiigAooooAKKKKAEzxmmlgoyTgCkY46eleUftQfED/AIVz8F/EWoxS+Ve3EP2K1KnDebL8gI91BLf8BrKpUVKEqktkrnXhMNPGYinh6fxSaS+bseo217BeRLLBNHNGwyrRsGBHqCOtWK/HfwT8WvGHw6nEnhzxDe6YN27yY5d0LH/ajbKH8RX0h8P/APgodruneXB4u0ODVohw13YN5MuPUocqx+m0V4dHOsPUdppxf3r+vkfpWY+HeaYVOWFaqx+5/c9PxPvdX9cU4GvGvh/+1h8N/iEY4rXX4tMvX4+x6p/o8mfQFjtY+ysa9gimjmjDRurqRkEHIIr3KdWnVV6ck15H5tisFicFPkxNNxl2aa/MmooorU4wooooAKKKKACiiigAooooAKKKKACiiigAooooAKKKKACiiigAooooAKKKKACiiigAooooAhlhS4ieORFeNgVZWGQQeoIr4+/aH/4Js+A/iqbnVvCITwN4jfLkWsebCdv9uEfcJ9Y8Ackqxr7HpMV0UMRWw0uelKzA/Av41/s4ePv2f9X+x+LtDltbZ3K2+p2+ZbO4/wByUDGcc7Thh3Ar039nb9vr4h/Ak22mXdwfF/hOPC/2VqUp8yBPSCblk9lO5R2Uda/ZTxB4d0vxXpNxpWs6fa6rplymye0vIllikX0ZWBBr4G/aM/4JZ6fq/wBq1r4TXa6Xd8u3h3UJSbdz1xDKclD6K+Rk/eUV9dQzfD42HscdFLz6f5ou99z6j+Af7Wfw9/aJsE/4RzVRa62q7p9D1AiK7jx1IXOJFH95CR0zg8V7T2r+ebxP4T8XfB3xgbDWbDUvC3iKwkEiBw0MsZB+V0cdRxkMpwexr7K/Zw/4Kha94UNpofxRgk8R6UMRrrlsoF9COmZF4WYD14bqSWPFcuMyKUY+1wj5o9uvy7ia7H6nk0dRXK/D34l+GPir4dh13wnrVprmmS8Ca2fJRv7rqfmRh3VgCPSuqA5r5OUXFuMlZokWiiigAooooAKKKKACiiigAooooAKKKKACiiigAooooAK53xt4F0H4jeHLzw/4m0q21nSLxdk1rcpuU+hB6qw6hhgg8gg10PUUYI70JuLvF2YH5D/tcf8ABPLXvg0bzxR4HW48R+C1zLNBjfeacvU7wP8AWRj++BkD7wGNx+Na/pAYBgQeQa+DP2v/APgnFp/jk3vi74XW8Gk+IjmW60EYjtr09S0XaKQ+nCN/snJP2+W55e1LFP0f+f8AmWn3Pyyoq9rmhaj4Z1e70rVrG403UrSQxXFpdRmOSJx1VlPINUa+1jJSV4lBRRRTA9V/Z9/aQ8Y/s4+LF1bw1eb7OYqL7Sbgk214g7MvZhzhxyPoSD+xn7On7Tng/wDaS8LDUvD1z9m1SBR9v0a4YfaLRj6j+JCejjg+xyB+D1dF4A+IHiH4XeKrLxH4X1SfSNYs23RXEDdR3Vh0ZT0KkEEdRXg5jlNPGrmjpPv39RNXP6IaK+Vf2Qf25vD/AO0RZwaHrZg0Dx5Enz2JbEN9gcvbknr3MZ+YdtwBI+qe+a/Nq9Cph6jp1VZozFooorEAooooAKKKKACiiigAooooAKKKKACiiigAooooAKKKKACiiigAooooAKKKKACiiigAooooAKKKKACiiigAooooAKKKKACiiigAooooAKKKKACiiigAooooAKKKKACiiigAooooAKKKKACiiigAooooAKKKKACiiigAooooAKKKKACiiigAooooAKKKKACiiigAooooAKKKKACiiigAooooAKKKKACiiigAooooAKKKKACiiigAooooAKKKKACiiigAooooAKKKKACiiigAooooATv7VmeIvEWmeE9FvNX1m+g03S7OMy3F3cuEjiQdSSelYfxN+J3hv4QeD73xL4q1OLStKterucvK/wDDHGvV3OOFH8ga/Hf9rP8AbL8TftL641nGZdF8E2su6z0ZH5kI6SzkcO/oPur0GTlj62X5bVx09NIrd/5eY0rnof7Zn7f2qfGaW88I+BprjR/A4JinuhmO41QdDu7pEeydWH3uu0fGNFFfpuFwtLCU1TpKy/rc0tYKKKK6gCilAzX3L+xx/wAE7tQ+JX2Hxh8SbefSfCp2zWmjnMdzqK9Qz944j/30w6bQQx5MVi6WEp+0quy/P0Bux45+yz+xp4t/aW1ZLmJX0TwdBJtu9cnjyrY6xwLx5j/ovc9Af2B+DvwU8JfAnwhB4d8JaYljaqA007ANPdSY5klfGWY/kOgAGBXW6HoOneGNItNL0myg07TrSMRQWlrGI44kHRVUcAVo1+aZhmdXHSs9I9F/n3M27i0UUV5AgooooAKKKKACiiigAooooAKKKKACiiigAooooAKKKTOKAA/pWJ4t8XaL4G0K61nxBqlto+l2i7pru8lEcaj6nuegA5J4FfOf7TP7fngb4DLdaPpbp4u8ZJlP7Os5R5Nq/wD03lGQpH9xct2O3Oa/K/42/tEeOv2gteOo+LtYkuokYm202DMdpag9o484BxxuOWPcmvfwOTVsX78/dh+L9EUlc+xf2lv+Cot1ftdaD8I4GtLfmOTxLexfvXHrBE33R/tOM8/dUjNfCun6b4t+MPjTybWHVPFnifU5SzY33NxOx6sxOTx3J4A68V9Gfs0f8E8vG/xsNrrPiIS+DPCL4cXN1F/pd0nX9zEegI/jfA5BAbpX6j/Bj9nzwP8AAPQv7M8H6LFZO6gXF/L+8u7ojvJKeTzztGFGeAK9ypjcFlMXTw0eaf8AW7/RDukfF/7N3/BLeC1FrrvxcuBczcOnhuwl+RfaeZfvf7sZA/2z0r9BfDvhrSvCOj22laLp1rpOmWybILSziWKKNfQKoAFafal7elfIYrG18ZLmqy+XREt3FooorjEFFFFABRRRQAUUUUAFFFFABRRRQAUUUUAFFFFABRRRQAUUUUAFFFFABRRRQAUUUUAFFFFABRRRQAUUUUAfmh+3d4el0T463F4WkMOqWcNymSSqkAxMB6cx5x/te9fO1fdX/BRrwqJ9B8KeIkXm2uZLKQgdRIu9M/Qxn/vqvhWvzjNIeyxUl31+8/rrgvFLF5HQkt4rlfydvysFFFAGa8k+4bS3CirT6VeR2AvmtJ1smfyhcGJhGXwTt3YxnAPHsaq02miYyjU+FhRRRSLLFhp91qt5FaWVtNeXczbY4IELu59Ao5J+leseFP2Sfin4tCPD4Xn0+3frLqbrbhfqjHf+S1wXw48Snwd4+8Pa5uKrYX8M747orgsPxXI/Gv2NtmWS3jdcFWUEY6GvfyzAUsYpSqN6dEflnGXFGO4fnTp4anFqaesrvVb6JrufCnhP/gnRrN1sfxH4ptLEdWh0+3aYn23vsx+Rr2Twn+wl8M/DwV7+3vvEEy85vrkqM/7sYTj2Oa+jgaaQewx719XSy3C0toX9dfzPw/GcX51jdJ4hpdo+7+Vmc34Q+H3hzwFbyweHdFsdGjkx5n2OFYzJjOCxAyxGTyc9a6QdOlFLxivRilFWirI+SnUlVk51JNyfVu7FHSqmpWqXthcwSDcksbIw9QRg1b6U1yCjD2qhRbjJNH4p6nZPpupXdpLxJBK8TfVSQf5VWrt/jfpJ0T4weM7PbtVNVuWUeiGRmX9CK4ivyetHkqOPZn9yYKqsRhaVZfaSf3q4UUUVkdp+j37A2sDUvgcbVjuOn6lPAB6A7ZP/AGoa+l+2etfml+zP+1JZ/AXw3rOm3ejXGrPd3K3EQilWNQdm1skg9cL0Fd/q3/BR3VpVK6Z4Ms7U9mur1pv0CLX3WFzLDU8PCM5apbWZ/M2ecHZvjM1xFXDUbwlK6baS116u593bh1rw/wDbO0r+1f2ePE2xdz25guF9tsybv/HS1fJeq/t9fE3UNwt10fTQeht7RmI/77dv5V594v8A2mPiT460u603WfE8tzp9yhjmtkghjV1PY7EGRWeJzfDTpShFN3TWx15RwDnGGxlHFVHGKhKMrXbejT6K34nl9FFFfEn9GhQDgg0UULcUldNH7H/DLWP+Eh+HfhrU9277Xp1vPn/ejVv610yjpXkv7KOrDWv2ffBtxu3bLU2//fp2j/8AZK9cHFfq1CXPSjLul+R/D2Y0fq+MrUn9mUl9zaGscDNfkV+0DrR1/wCNfjW8Y7v+JnNCp9Vjcxr+iiv1zm/1L/7pr8Z/HFy15401+4Y5aW/ncn1JkY187n0rU4LzZ+teGFJPF4ir1UUvvd/0MSiiiviz+iQr3H9izT/tv7RfhlsZW3W5mIP/AFwkA/VhXh1fRX7Bse/49wNj7mnzt/6CP613YFXxVNea/M+Z4lm4ZNimv5Jfimj9LqKKK/Tz+Mgpjxo4+ZVYe4p9FAEX2eH/AJ5J/wB8ij7PD/zyT/vkVLRSsiuZ9yL7ND/zyT/vkU5IkT7qKv0FPoosK7GnpWN4y0X/AISHwrq+mk4F5aS2+f8AfQr/AFrZPWkJzkUNXVmOE3Tkprdan4nXVvJZ3M0EyGOWJyjowwVYHBBqOvef2yPhNN8N/i3fX8EJXRtdZr22dR8qyE5mT6hjux6OteDV+WYilKhVlTluj+3Mqx1PMsFSxdJ6SSf+a+T0YUUUVzHqbn2Z+zJ+2jDo1lY+E/HkjLbxKsFprRy2xRwqTjrgdA49t3dq+3dM1O01ixgvLG5iu7SZA8U0Dh0dT0IYcEfSvxWr0D4W/Hbxj8H7wSeH9UdLQtuk064zJby+uUJ4P+0uD719Ngs5lSSp11dd+v8AwT8b4i8P6WNnLFZbJQm9XF/C35dn969D9dRzXnnxb+Cnhr41adYWniKKdo7K48+NreTY+dpBUnB+U8ZAxyo54ryj4P8A7cvhHxyYLHxKo8Kaq2F3zNutJG9pf4Po+AP7xr6Ut7qG8gSWCVZYnUMrocgg9CCOor6yFWjjKb5WpJ/1qj8NxODzHIcSnVjKnUWz/wAmtH8meY+GP2YPhh4R2NY+ELCWVeRLeqbl8+uZC2D9MV6ZaadbWECxW1vFBEgwqRoAAPYCrHJpcYrWFKFNWjFL0R51fGYnFy5sRUlJ+bb/ADFAwKWiitjkCiiigAooooAKKKKACiiigBh496+Ev+CiHxB+2a34e8HQSfJaIdRugDxvfKRg+4UOfo4r7sx1x1r8+f2mf2Zvif4h+IfiDxdDp8Wv2d5OXjXT5cywwqAsamNsEkKqg7N3NeNm3tXh3ClFu+9ux+gcDfVIZvGtjKigoJtXdry2W/q2fKNFW9T0m90S8e01C0uLG6jOHhuYmjdT7qwBFVK/PGuXRn9YQnGouaDugruPAfxu8cfDWRP+Ef8AEl5ZwKf+PV382A/9s3yv4gZrh6KuFSVN80HZ+RhiMLQxcHTrwUovo0mvxPsz4f8A/BRK+t/Lt/GXh5LpeA15pTbHx6mJzgn6MPpX0t8P/wBpj4d/EYRx6Z4jtob18AWV6fIlz6APgMf90mvydoBxXt0M5xFLSfvLz3+8/N8y8PMqxl5Ye9KXlqvuf6NH7aLIrfdIP404561+R/gH9oX4gfDZ4xo3iO6FqnAsrpvPhx6BXyF/4Dg19KfD/wD4KJjEdv4y8OEHgNe6S+R9TG5/k5+lfQUM5w1XSXuvz2+8/K8y8Ps2wV5UEqsfLR/c/wBGz7byRSmvOfAP7QfgL4lLGuh+I7Sa7fpZzN5M+fQI+CfqMj3r0QEMMhga9qNSFRc0HdeR+dV8NXws3TrwcZLo00/xJKKSlrQ5wooooAKKKKACiiigAopKWgAopMigHPSgBaKKKACiiigAooooAKKKKACiiigAooooAKKKKAOD+LHwV8G/G3w++j+MdDttXtufKkcbZ7dj/FFIMMh+h575HFfmZ+0n/wAE0fF3w0+1a14Aefxl4dTLtZhB/aNsvug4mHugDf7GBmv1uHAor0sHmWIwT9x3XZ7f8Aadj+fL4Z/Fvxn8EPFA1fwnrN3oWpRnZNGp+SUA/cljb5XGezA49jX6Z/s0/wDBSvwp8S/smhfEEQeDvEbkIt8WI066b/eJzCT6OSv+1k4r079o39h/wB+0PBcX81qPDvi1gSmuadGA0jdvPj4Eo9zhuBhgOK/K79oD9lD4gfs56my+ItMNzorvtttcsQZLSb0BbGUb/ZYA8HGRzX1aqYDOY8s1y1Px+T6laM/deKaO4jSSN1kjYBlZTkEHoQamNfiZ+zX+3P4+/Z7lg01p28TeEFIDaNfyn9yvfyJOTEfblevy55r9V/gP+0/4D/aI0YXXhXVVGoxoGutHu8R3lt/vJn5l/wBtSV988V8zjsqr4J8zV491+vYlqx67RRRXkCCiiigAooooAKKKKACiiigAooooAKKKKACiiigAooooA+d/2pv2NvCX7S2kPcyxponjGBNtprkEYLNjpHOvHmJ+q9j1B/H/AOMfwT8XfAnxdN4d8W6Y9jdLloLhctBdR54kifoyn8x0IByK/oH5z7Vwfxh+C/hP46eELjw74u0tL+zfLQzr8s9rJjiSJ+qsPyPQggkV9Blub1MG1Cp70PxXoUnY/n5or6A/am/Y68V/s0a008yvrPhC5kK2Wtwx4UZ6RzD/AJZyfo3Y9QPn+v0ahXp4iCqU3dMsKKKK3AsWF/c6VfQXllcS2l3bussM8DlHjcHIZWHIIPIIr9Pv2Lf+Ch9v40Nj4I+KF5FZ6+dsNhr8uEivT0CTdkk9G4Vu+G+9+XNKDivOxuBpY6nyzWvR9UDVz+kANmlNfln+xZ/wUMufBDWPgb4nXkl34f8AlgsNelJeWxHRUmPV4vRuq+642/qDY31vqtlBeWk8VzazoskU8TB0kUjIZWHBBByCK/McZgauCqclRadH0Zm1YuUUUVwiCiiigAooooAKKKKACiiigAooooAKKKKACiiigAooooAKKKKACiiigAooooAKKKKACiiigAooooAKKKKACiiigAooooAKKKKACiiigAooooAKKKKACiiigAooooAKKKKACiiigAooooAKKKKACiiigAooooAKKKKACiiigAooooAKKKKACiiigAooooAKKKKACiiigAooooAKKKKACiiigAooooAKKKKACiiigAooooAKKKKACiiigAooooAKKKKACiiigAooooATtXmHx5/aA8Kfs7+DJPEHii8AdtyWWnQkG4vZQPuRr+WWPCg8nkZ5v9qL9q3wv+zN4W+0ai66j4ku0J07Q4XAkmPTe5/gjB6seuCACa/Gj4wfGTxT8c/Gl14m8Wag17fTfLFEuVhto8/LFEn8KjP1JySSSSfoMsymeNftJ6Q/P0/zKSudF+0X+0r4s/aR8YNq/iC4+z6dAWXT9Hgc/Z7OM9gP4nPG5zyfYAAeS0UV+kUqUKMFCmrJFhRRRWoBVrTNLvNa1G2sNPtZr2+uZFigtreMvJK7HAVVHJJPGBWz8P8A4e+IPil4rsfDfhjS5tW1i8bbHBCOg7sxPCqOpY4AHWv1+/ZD/Yh8Pfs5adDrOqCHXvHk0eJtSK5iswRzHbg9B2Ln5m5+6Dtrx8fmVLAw11k9l/XQTdjyv9jT/gndZ+BFsfGfxOtIdR8R8TWWhPiSCxPUPL2klHYcqvucFfvRRjtRjvR1r80xWKq4up7Sq7/p6EN3HUUUVyiCiiigAooooAKKKKACiiigAooooAKKKKACiiigBAMUdetBOK+Pv2ov+CiHhL4L/a9B8J+R4u8YpmNljfNlZP0/euv32B/gQ54ILKa3oYeriZ+zpRuw3PpD4m/Ffwr8HvDU2veL9at9G05MhWnbLytjOyNB8zt7KCa/Lz9p/wD4KQ+K/iubvQfAn2jwf4VfMb3Kvt1C8X/adT+6U/3UOeuWIOK+Z/if8WfGfxz8WNq/inVrrW9SmbZBF/yziBPEcUY4UZ7KOTycnmvrT9mH/gmZr3jr7J4h+JxuPDOhNiSPRU+W/uR1/eZ/1Kn0OX68Lwa+zo5fhMsgq2LknL+tl1LslufKvwf+Bfjb49eJBpHhDRptTmBBuLtvkt7ZT/FLIeFHXjqccAniv1K/Zl/4J4+C/gmLXW/Eoj8Y+MEw4nuI/wDQ7R+v7mI9SD/G/PAIC19KeBfh74c+GPhu30Hwvo9rouk24+S2tU2gnuzHqzHuzEk9zXSV4uOzmtirwp+7D8X6ibuAGKWiivnyQooooAKKKKACiiigAooooAKKKKACiiigAooooAKKKKACiiigAooooAKKKKAGde9AJPbA9aXjpXBfFL4yeFfg/pBv/EV+IHcHybSMb55yOyJ3+pwBkZIqJzjTi5Tdkjehh6uJqRpUYuUnskrtneCue8VfEDw34ItxPr2t2GkxkfKbu4SMt9ATk/hXwD8Wf26fGfjSSez8NAeFdJbKhoSHunHqZCMJ/wAAAI/vGvnPUtVvtavJLzUby4v7qU5ee5laR3PqWJJNfOYjO6dN2pR5vPZH67lfhtjMRFVMfUVNfyrWXz6L8T9LNf8A24vhVo7MkGsXOqupwVs7OQj82Cg/gawoP+Cgfw3mlKPaa3Cv997VMfpIT+lfnNRXkvO8S3dJL5f8E+4h4b5RGNpSm33uv8j9VfCH7WHwv8bTx29p4ngs7p+BDqKNbHPYBnAUn2BNeuxTLMgZGDoRkEHIIr8Ta94/Z1/am134P6ta6dqVxNqnhGRgktnIxd7YE/fiJ6Y6lOh56HmvQwud88lGvG3mv8j5XO/Dj2FKVfLKjlb7MrXfo1b7mvmfp8f0o4xVDR9Xtdf0y11GxnS5tLmJZoZozlXRhlWHsQRV/wDlX1ad1dH4bKLi3GSs0OooopgeS/tOfDm9+KXwd1rRNLthdasTFPaRllUmRJFOMsQBldwySOtfInhP/gn3461Z421rU9M0KI/eVWa4lX/gKgL/AOP1+iPTtSgCvNxGX0MTNVKid7WPrsq4qzHJsLLCYOSSbvdq7TaS0vpbTsfKXhT/AIJ6eC9L8uTXNY1PW5F+9GhW3hb/AICAW/8AHq9k8Kfs5/DjwWY20zwlpqyp92a4i8+UfR5NzD869Koralg6FL4II8/F5/mmPv8AWMRJp9L2X3Ky/A8H/bJ8GxeIfgBrpggTztMMV9EAuAoRgH/KMvX5g1+z/i3QYfFHhjVdIuf9RfWsltJkZ+V0Kn9DX40alYTaXqF1ZXCeXcW8rQyIf4WUkEfmK+Xz2ly1IVF1Vvu/4c/a/DPGOpha+Fk9YyUvk1b81+JXooor5Y/agHBr9b/2d/FQ8a/BbwjqjSebK1jHDK/rJH+7c/8AfSGvyQr9Cv8Agnr4r/tX4Xatokj7pNK1AsiZ+7FKoZf/AB8SV9HkdXkruH8y/L+mfkfiTg/bZZTxCWtOS+6Wj/Gx9XUUUV90fzQFFFFABSHpS0UAflp+2XpJ0r9ojxRhdsd0YLhffdCm7/x4NXiVfUH/AAUH0k2nxj029C4ju9Kj59XSWTP6Fa+X6/McfHkxU15v8dT+yuF6/wBYyXCz/upfdp+gUUUVwH1IUUUUAFFFFAm0twooooAKKKKBn6S/sD6z/aXwLS13Z+wahPBj0yVk/wDalfSXevjf/gnDqwm8L+MdMzzb3cNxj08xCv8A7Sr7Hzmv0vLpc+Fpvy/LQ/jjiuj7DO8TB/zX+9J/qRzf6mQ/7Jr8YvFcfk+KNYjPVbyZfyc1+z8ozE30r8d/i5p50r4p+MLQrt8nV7pQPYTNj9MV4+fL93Tfm/0P0HwvmlicTT7qL+5v/M5OiiivjD+hgr6O/YJbb8eEH97TZx/48h/pXzjX0F+wvdCD4/6ch6zWdxGP++d3/std+Xu2Kp+qPl+KFzZLil/cf5H6bUUUV+nH8aBRRSZA70ALRTd6/wB4fnS5B70ALRSUtABSUtFAHn/xk+Euk/GTwTd6BqylGP7y1ukGXt5QDtdfXqQR3BI96/Lj4p/CjxB8IfE82i+ILQwyAloLhQTDcR54eNu49uo6EA1+wmK5zxt8P9A+I2jPpPiHS4NTsn52TLyh/vKw5VvcEGvGx+XRxiunaS69/U+/4X4trcPydKa56Mndrqn3X6rZn420V9ffGP8AYE1XSDNqXgK8OrWgyx0u7cLOg9EfhX+h2n/eNfJ+taHqHh3UZdP1WyuNOvojte3uYjHIh91PNfD4jCVsNK1SNvyP6UyrPcBnNPnwlRPutpL1W/z28yjRRRXGfQBXpvwn/aL8bfB6aNNG1Q3GmBvn0y9zLAfXAzlD7qR75rzKitaVWdKXNTdmcWLwWGx9J0cTBTi+jVz9N/gp+2F4P+K/2fTrtx4c8RPhVsrtxsmb0ik4Df7pw3oD1r34HPTp6ivxKBKkEHBHcV9dfst/ti3nh28tPC3jq9ku9IkIitdWnYtJbHoFlY/eT/aPK9+Pu/XYHOPaNU8Ro+/+Z+C8S8APCwli8qu4rVwer+T6+m/qff1FRxSpNGHQhkYZBByCKkr6o/E9gooooAKKKKACiiigAooooAKQjIpaKAOY8W/Dzw346s/s3iDRbLVoMfKLmBWKH1UkZU+4Ir51+IH/AAT78I655k/hnU7rw5OclYZP9Jg+mGIcfXcfpX1fR2rkq4WjX/iQT/P7z2sBnWYZW74StKK7Xuvuen4H5VfF39ljxt8HtPn1TUorW+0SJlVtQs5gVUsQFBRsOCSR0BHvXj1fcH/BRP4giOz8OeDbebDSs2o3aA/wrlIgfYkuf+Aivh+vz/MKNLD13TpbL8z+qOFcwxuaZZDFY5Lmle1lbROyb83Z7aWCiiivNPsQooooAFYqQQSCO4r1TwB+078R/hyY007xHcXdkmB9j1L/AEiPHoN3zKP90ivK6K1p1p0nzU5NPyODF4HC46Hs8VTU12aT/M+6fh//AMFENOuxFbeMPD81g5+Vr3S282PPqY2IZR9GY19U+B/Hui/Ejw9b634evhf6ZOSEmCMnI4IIYAgg+1fjhBBJdTxwxI0ksjBFRRksScACv19+DfgWP4b/AA08PeHFCiSztEExXo0p+aRvxcsfxr7PKcZXxLlGrqkt+p/PfHXD+V5NClUwacZzb9291ZLV63e7XWx3FFFFfSn4+FFFFADKCwpCcDHevIvj/wCBPiH4w0PHgTxe2hTqhEtj5aqLj/dmA3xt9OD7dayqTdOHMk35I6sJRjiK0aU5qCfV3svuTO88V+PvDvgayF1r2s2OlQ9murhYy3soJyT7Cvn7x5+394H8OiSHw7Z3via4XhXVfs8BP++43fkhr4W+I3hfxZ4V8ST23jG2v7fVmJZpL9mdpR/eWQkhx7gkVy1fIYjOq6bjCPL66v8Ar5H7/lHh3lrhGviKzqp6+7pF/ddv5NH0N48/bj+I/i7zIdOubbwzZtxs0+PdKR7yPkg+67at/B79t7xh4Clis/EjyeK9GzybiT/S4x6rIfv/AEfPpkV83U5UZwSqkgDJwOleOswxSn7Tnd/66bH3s+FsleHeG+rxUX5a+vNvf5n65fC345eEPi/p/n+H9VSW4Vd01jN+7uIf95Dzj/aGV9DXoIOK/FXStWvdC1CC+068nsbyBt8VxbSGORD6hhyK+0f2Xf2x9e8S+LdJ8G+L0ivzesYoNWBEciuFJVZFAw+SAoIwcnnNfUYLOI1mqdVWk+vT/gH4vxDwBXy+E8VgJ89OKbafxJLez2dvk/I+3KKQHNLX0h+QhRRRQAUUUUAFFFFABRRRQAUUUUAFFFFABWfq+jWHiDTbjTtTsrfUbC5Qxz2t1EskUqnqrKwII9jWhRTTtqgPzr/ab/4JfWuom78QfCORbO5OZJPDN3L+6c9/s8rH5D/sOcc8MoAFfnvNB4t+DvjXbIup+E/FGlTZH37a5gcdweCMjv0IPcGv6Gx0ryf47fs0+Bf2h9CNl4s0tWvIlK2uq2uI7y1P+w+ORn+FgVPpnmvpsDnc6S9lifej36/8EpM+QP2X/wDgqBBe/ZPDnxdC20/EcXie2jxG57faI1Hyn/bQY9VHJr9CdJ1ey17TrfUdNvIL+wuUEsFzayCSOVD0ZWBIIPqK/Fv9pn9hrxz+zxNcaksTeJvBwbKa1ZRH9yueBcR8mM+/KnI+bJxXP/s5fteePP2btTRdGvP7T8OSPuudAvnJt3z1ZO8T/wC0vXjcGAxXficoo4yHt8DJa9On/AfkO19j90u9LXiH7On7WngT9o/SlOhX32DX44991oV6QtzF6svaRM/xL6jIUnFe3d6+NqUp0pOFRWaIFooorMAooooAKKKKACiiigAooooAKKKKACiiigAooooAyvEXh7TPFmi3mkaxYQanpl5GYri0uow8cqHqCp4NflR+2X/wT61L4RNe+Mfh/DPq/gzJlubAZkudLHUn1kiH97qo+9kDdX6146U1kWRSrAMCMEHoa9DA4+rgZ81PbqujGnY/m/or9MP2z/8AgnTHqwvvG/wnsVhvvmmv/DEIwk3dnth/C3cxdD/Dg4U/mnc20tncSQTxvDNExR45FKsrA4IIPQg1+nYLG0sbT5qb9V1RoncjooorvAK+tf2Nv26tX+AV5b+GfE7z614BlfAjzvn00k8vDnqmeTH9SuDkN8lUVzYnDU8VTdOqrpgf0UeFPFek+OPD1hrug6hBqmkX0Ylt7u2fckin+RHIIPIIIOCK2q/ED9k79sLxJ+zN4hEQMuseDbuUNf6M7/dPQywk8JIB+DAYPYr+yHwy+KHhz4w+DrHxP4V1KPU9Juhw6nDxOPvRyL1VxnlT/Ig1+ZZhltTAT11i9n+j8zNqx2FFFFeQIKKKKACiiigAooooAKKKKACiiigAooooAKKKKACiiigAooooAKKKKACiiigAooooAKKKKACiiigAooooAKKKKACiiigAooooAKKKKACiiigAooooAKKKKACiiigAooooAKKKKACiiigAooooAKKKKACiiigAooooAKKKKACiiigAooooAKKKKACiiigAooooAKKKKACiiigAooooAKKKKACiiigAooooAKKKKACiiigAooooAKKKKACiiigAooooAaK+a/2vP2y9A/Zp0FrCz8nWfHN3Hmz0rdlYAek0+OVT0XgtjAwMsMH9tH9t/TP2e9Mm8N+HHg1X4g3Mfywkh4tNVhxLMO7YOVj78E8Y3fkH4l8S6r4w16+1nWr+fU9VvpTNcXdy5eSRz1JJ/wAjpX1GVZPLEWrV1aHRd/8AgFJF3x74/wBf+J3ivUPEnibUptV1i+k3zXEx/JVHRVA4CjAAGAK5+iiv0OEFBKMVZIsKKKKoAr0j4E/ALxZ+0L4zi8P+F7IybcPeahMCLezjJ+/I3bvhRyccCuq/Zc/ZO8U/tM+JvKsFbTPDFpIBqOtyoTHEOvlxj+OQjoo6ZBJAxn9lfg78GvCvwN8F2vhrwnpy2NlF80szYaa5kxzLK/8AEx/IDAAAAA+czPNoYNOnS1n+Xr/kJuxyn7N37MHhL9mvwoNP0KEXmr3CD+0NanQefdMO3+wgPRAcDvk5J9mzzQc0tfnNSpOtNzqO7ZmFFFFZgFFFFABRRRQAUUUUAFFFFABRRRQAUUUUAFFFFACc59q5T4jfE3wz8JvDFz4g8Waxb6NpUHWaduXbsiKPmdjjhVBJrxD9qT9ubwd+ztbz6VauviXxsV+TSLaQbLYkcNcOPuDvsGWPHAB3V+THxj+OfjT4++KW1rxdqsmoT5K21nHlbe1Un7kUfRR055JxySea9/L8oq4u1Sp7sPxfp/mUlc+if2qP+CjHib4vG88O+BjceE/CD5jknVtt9fL33sp/dof7inJ5yxBwPn/4I/s9eN/2hPEg0rwjpT3KIw+1ajPlLW0U/wAUkmOO+FGWODgGvpb9lf8A4Js698RvsXiT4ki48M+GmxLFpQGy+vF6jcD/AKlD7jcewGQ1fqB4H8A+Hvht4btNB8MaRbaLpNqMR2tqm1c92J6sx7sSSe5Ne1iMyw2Ww9hgopy79Pm+rHe2x4R+zF+wt4J/Z5ht9UuI08TeMtuX1i7iG23buLeM5Ef+9yx55AOK+mqSgDFfF1q1SvNzqyuyBaKKKyAKKKKACiiigAooooAKKKKACiiigAooooAKKKKACiiigAooooAKKKKACiiigBu3mkBx9KXOBWN4s8SWfhDw7qOs6hL5NlYwPcyv1IVVJOB3PHA7mk3ZXZUISqSUIK7eiPM/2kP2htO+BPhpSipe+Ir1WFjYk8cdZJMchB+bHgdyPzK8ZeNda+IPiC61rX9Ql1DULg5aWQ8KOyqOiqOwHArS+KvxI1L4r+OdS8Sam5MlzIRDFnKwQj7ka+wH5nJ6k1yNfneYY+WLqcq+BbL9T+s+FOGaORYVVJpOvJavt5LyX4v5BRRX6Cfsx/sieGtM8H6Z4i8XabHrWtX8S3CW14u+G1RhlV8s8M2CCSwODwAMZPNhMHUxk+SHTdnrZ/xBhuH8Mq+Iu23ZJbt/5Lqz8+yMUV+tfjT9nn4f+NtGk0++8NWEIZCsdxaW6QzRHsUdQCMenQ9wa/L/AOKngG5+F/xA1vwzdP5r2E+xZcY3xkBo3x2yjKcds10Y7Lp4NKV7pnl8N8XYXiGc6UIOE4q9nrdbXT8uvqcpRRRXkH3Z+hf/AAT88ezeI/hxqnhy5lMsuhXCmIn+GCXcyr+DrL+GB2r6rAxivh//AIJu2kwuPHV0QRAVs4gezN+9J/IY/OvuDOK/SMtnKeEg5f1Z2P5A4xoU8NnuIhS2bT+bSb/FjqKTNLXqnxgUUUUAFFFFADcZBB78V+UH7U/hT/hD/jz4stFTZDcXP26M44IlUSHH0ZmH4V+r/fmvgX/gon4T+x+M/DHiFFwt9ZyWkhA6NE+4E+5Ev/jvtXz+c0vaYXn/AJX/AMA/T/DvGfV85VFvSpFr5rVfkz5Dooor4I/qQK+pv+CfHis6T8VNV0R32xarYb1XP3pImDL/AOOtJXyzXoX7Pvio+C/jR4Q1XdsjS/jgkOeiS/umP/fLmu3A1fY4iEvM+b4jwf17KcRQSu+V29VqvxR+u1FNRtyA+op1fqB/GAUUUUAFFFFAHw9/wUh0oiXwRqar2urd2/79Mv8A7PXxRX6Gf8FD9JN18J9GvkXLWmqpk+iNHID+u2vzzr89ziPLi2+9vyP6s4Ar+1yKnD+VyX43/UKKKK8Q/RzoPh94ag8ZeONC0K5uWsodSvYrQzogYx+YwUEAkZ5Ir7m0j/gnd4Jt9j32u61enHKI8caH8NhP618I+DtVGheLdF1LOBZ30Fxn02SBv6V+zULb4UIPUCvqcmw9GvGXtI3asfiPiDm2Y5ZWoLCVnCM072tumutr9TwrS/2JfhNpm0voE1869Gur2Y/oGA/Su00r9nv4baNt+y+CtGDDo8tokjD8WBNeiigivqo4ajD4YJfJH4hWzjMcR/FxE5esn/mflV+1v4bg8L/H3xNaWlvHa2jGCaGOFAiKGgQnAHAG7dXj1fTn/BQPSTZfGexvAuEvNKjbPqyySKf0C18x1+dY6HJiZx82f1twziHismw1Ru75UvmtH+QUUUVwn059c/8ABOjWfs/jzxTpe7/j6sI7j6+W4X/2rX39ivzL/YW1b+zvj/YQbsfbrO4tseuB5v8A7Tr9Miea/QcmlzYRLs3/AJ/qfyr4hUfZZ5OX88Yv9P0F9jX5a/tk+Gm8N/tAeIvl2w34ivYjjqHjAY/99q9fqVjmviT/AIKKeAyyeG/GEEedm7Trp1HY5eL8M+Z+YpZxSdTCtr7Lv+n6k8AY1YPOYwk9Kicfnuvyt8z4kooor8/P6sCvYf2RNWXR/wBojwfK5wkk0sB9y8MiD9WFePVteCfEb+EPGGia3Hkvp15DdYHfY4bH44xW+Hn7KrCXZp/ieVmtB4vAV8Ot5QkvvTP2c4xS4zVDR9Tt9Z0y0vrSVZ7W4iWaKVDkOrAFSPYgg1f7V+qJ3V0fxFJOL5XuIelee/H7UpdG+C/jO7t53triPS7jy5o2KsjmMhSCOQckYNehDgV8/ftveLovDfwH1az3hbnVpYbKIdzlwz8f7iMPxFYYmap0Zy7JnrZPh3isxw9FK95R+66v+B+f9l8a/iBp5Bg8a6+oHQNqUpX8i2K6Kx/aq+K+nACHxnfNj/nskcv/AKGpryiivzT6zWXwza+bP7Elk2XVPjw8H6xT/Q93sP23Pi3Z48zX7e8x/wA97GEZ/wC+VWvpP9kX9o/xh8avFGsad4hWwNtZWizI9rAyOXLheTuIxjPavz1r7h/4Jw+HnjsfGeuOv7qWS3s4291Du4/8fSvZyzFYmriYwlNta3u/I/PeMcmyrA5PWr0sPGM9Emkk7tpaW8rn2t2NJRuAHJxWVrfifSPD0BuNU1O00+AdZLqdY1/NiBX3LaSuz+aIxlN2irs1cccUZrxjxL+178KvDAZZfFMF/Mo4j06N7jd9GQFf1ryXxN/wUY8PWoddB8LahqLDgPeypbr9fl3nH5Vx1MdhqfxVF+f5H0eE4azjG29jhpW7tWX3uyPsHGc964n4i/CDwn8V9O+x+JNIhvtoIin27ZovdJB8w+mcHuDV74ceOLX4j+B9H8SWQCwahbrN5YOfLbo6E+qsCp+ldRkGupqFaGqumeKpV8BXfK3CcG1o7NNb7H57fGH9grxB4X87UPBVyfEWnrlvsU2Eu4x6A8LJ+G0+imvlrUNPutJvJrS+tprO7hYpLBcIUdGHUFTyDX7XHOcV5N8bv2dPC/xt0t11C3Wz1pExb6tboBLGewb++n+yffBB5r5vGZLCSc8Po+3T/gH67kPiHiKEo0M0XPH+ZfEvVbP8H6n5RUV1HxJ+HWsfCvxffeHtbhEd5bHKyLkxzRn7siHupH5cg4IIrl6+NlGVOTjJWaP6EoV6WJpxrUZXjJXTWzTCiiioNj9B/wBhH41y+MPC9z4L1WfztS0ZFe0kdstLbE42/wDbMkL9GUdq+rs5r8r/ANkHxDL4d/aB8LtGxWK8kks5lB++rxtgH6NtP4V+qPfNfoeU13Xwy5t46f5H8ocdZZTy3N26KtGoua3ZttP8Vf5jqKKK9o/PAooooAKKKKACiiigAooooAb60jsFVj6DNIa8y/aO8fH4bfBzxHrEUvl3htzbWpBwfOk+RCP93du+ims6k1Tg5y2SudOFw88XXhh6fxSaS9W7H5yftH+Pv+FkfGTxHqySeZZpcG1tSDlfKi+RSPZsFv8AgVeZ0E5OaK/K6tR1Zuct27n9u4LCxwWGp4antBJL0SsFFFFZHae0fsn/AAisvjB8U0sdWtmutCsrZ7m8QOybxjYi7lIIO5geD0U19B/ED/gndpl351x4Q8QTafKclbLUl82In0Ei4ZR9Qxrov+Cf3gD/AIR74ZX/AIkni23Ou3J8tj18mLKL+bGT9K+p+/Ffc4HLqM8LH20bt6+fkfzRxNxdmFDOqn1Gs4whaNt02t7p3V73V/I/KLx/+y98SPh0Xe/8Oz3lkmT9s0z/AEiPHqdvzKP94CvKWUoxDAgjgg1+2ZTIAIB+orzzx98APAXxL8x9e8O2k9y/W8hXyp8/9dEwx+hJHtXPXyJb0JfJ/wCf/APWy3xMqRtDMaN/70f8n/mj89f2RPAP/Cf/ABx0OOWPfZaYTqU+RkYiI2A/WQxj6Zr9TVwBx0ryP4Jfs3eHPgXqWt3ei3F1dHUvLVfthVmhRdx2qygZBLZ5HYV671969bLcI8JR5ZfE3qfCcX55DPswVai37OMUo3083p6v8B9FFFesfEBRRSUAN96XnpXzT+1l+1AfhDYpoHhyaJ/FtyA7OVEi2cf95lOQWbsp7ZJ7Z8++Fn/BQmKXybLx5pJgbIU6npgLIPd4icj3Kk+y15s8ww9Or7GcrP8AA+uw/CebYvBLH0aXNB7Lq13S6r01PrXxn4C0D4haRJpfiHSrfVbJ/wCCdMlT/eVuqn3BBr4++If/AATzuZNaSbwZrkEWmSv+8t9VLb4B/sOqncPQEA+5619eeDPiJ4a+IenfbvDms2uq2/G5oJAWTPZl+8p9mANdMD09KuthcPjEpTV/Nf5nPl+d5rkFSUMPNw7xa0v6PZnyj4C/4J9+END8ufxNqd34jmGC0Kf6NAfbCkufruH0r17xR8EfDMfws8SeGvD+h2OlLfWMsKm2hVWMm07GZurEHBySeleo9qYygqR61VPB0KcXGEEr/f8AeY4nP8zxlaNbEVpScWmleyunfZWR+JroY3ZGBVlOCD1BrU8J69L4V8UaRrMAJm0+8iulwcZKOGA/Suw/aH8I/wDCD/GrxdpQXZEt69xEMcBJcSoB9A4H4V51X5tOMqNVrqn+R/YOHqU8xwUKi1jUin8mv+CftVpN/Dq2m2l7buJILiJZY2H8SkAg/kauda8b/ZH8Xf8ACX/ATwxM77p7OE2EgzkgxEouf+AhT+Nexniv1CjNVacZrqkz+LMdhpYPFVcPLeEmvudh9FJS1scIUUUUAFFFFABRRRQAUUUUAFFFFABRRRQAUUUUAV7q2ivIJIJ40mhkUq8bqGVlIwQQeor4Q/ak/wCCZuj+M/tfiP4WeR4f1o5kl0KQ7LK5PU+Uf+WLH0+50+5ya+9R0o4rqw2LrYSfPSlb8n6jvY/nm1XSPF3wa8bm2vYNS8KeKNKmDLy0E8DjoysOcHqGBwQcgkGv0E/ZX/4KbwagLPwx8XXS1ueIoPE8KYjc9B9pRR8p/wBtRj1C4LV9g/Hj9m7wR+0P4fOneKtMDXcakWmq22Eu7Qnuj45HqrZU+mcGvyX/AGm/2K/G/wCzdeyXs8R1/wAIO+INds4ztTJ4WdOTE3TqSpzwxOQPsqeKwecQVKuuWfT/AID/AEZV0z9sdO1K11exgvLK5ivLSdBJFcQOHjkQjIZWHBBHcVcB4r8Qv2Y/21PG37N97FZQytr/AIPd8z6FdyHamTy0D8mJuvQFT3BOCP1t+Bn7RXgr9oXw0NW8KamJZowPtem3GEurRj2kTPT0YZU4OCcGvmsfllbBO71j3/z7EtWPUaKKK8gQUUUUAFFFFABRRRQAUUUUAFFFFABRRRQAUUUUAFfHv7ZP7BWkfHa3uvFPhJINF8eIpeQYCW+qYH3Zf7snpJ36NkYK/YOeaDW9DEVMNUVSk7MD+dLxR4W1bwV4gvtD13T59K1aykMNxaXKFXjYdiP1B6EEEcVlV+3v7V37Hnhn9pnQGmcR6R4xtIytjrSJyR1EUwH34yfxXOR3Dfjf8UvhV4m+DXjG98MeK9Nk03VLY5w3McyH7skbdHQ44I9xwQQP0zLszp46Paa3X+XkaJ3OSooor2hhXr/7Nv7TPir9mvxiuqaJKbvSbhlXUtHmciC7jH/oLjna4GR7gkHyCisqtKFeDp1FdMD9/wD4J/HHwr8e/BFt4l8LXongfCXNrJgT2kuOY5V7EevQjkEivQx61+AnwI+PXir9nrxvb+I/DF3sPCXlhKSbe9izzHIv8j1U8iv2l/Z4/aK8K/tH+CY9d8Oz+VdxBU1DSpmHn2UpH3WHdTg7XHDAdiCB+aZnlU8DLnhrB9e3kyGrHq9FFFeESFFFFABRRRQAUUUUAFFFFABRRRQAUUUUAFFFFABRRRQAUUUUAFFFFABRRRQAUUUUAFFFFABRRRQAUUUUAFFFFABRRRQAUUUUAFFFFABRRRQAUUUUAFFFFABRRRQAUUUUAFFFFABRRRQAUUUUAFFFFABRRRQAUUUUAFFFFABRRRQAUUUUAFFFFABRRRQAUUUUAFFFFABRRRQAUUUUAFFFFABRRRQAUUUUAFFFFABRRRQAUUUUAFFFJQAV8aftvft1WfwQs7jwd4MuIb/x7Om2a4GHi0pSPvMOjSkHKoeBwW4wGzf25P28IPhHb3ngbwJdR3XjWVTHeaghDx6UCOg7NN7dF6nnivyhvr651O9nu7yeW6u53aWWeZy7yOxyzMx5JJJJJr67Kcn9rbEV17vRd/N+RSRJq2rXuvandajqV3NfX91K009zcOXkldjlmZjySSc5NVKKK+/iuXRFhRRRQAV9Ofse/sU67+0fq0er6mJ9F8BWsuJ9Q24kuyDzFb56nsX6L7niuq/Yp/YR1D44XVr4v8Zwz6Z4CifdFDyk2qkH7qHqsWeC/U9F5yy/rZoeh6f4a0mz0rSrODTtNs4lht7W2QJHEijAVVHAAr5LNc4VC9DDu8ur7f8ABJbM7wR4G0P4ceGbHw74b02DStHsY/LgtoFwAO5J6sxPJY5JJJJJroaKAMV+ftuTbb1IFooooAKKKKACiiigAooooAKKKKACiiigAooooATpR1oxzXmHx1/aG8Gfs8+F21nxXqIikkyLTToMPdXjD+GNM9OmWOFGRkjIqoU5VZKEFdsDv9Z1qw8O6Xd6nqd7Bp2n2sZlnurqQRxxIOrMx4A9zX5r/tYf8FL7rWPtnhb4STS2VlzFceJ2UrNKOhFsp5jH/TQ/N6BcAn5x/ac/bG8aftK6q8N7MdF8KRSbrXQLSQ+WMdHlbjzX9yMD+EDJzu/sq/sMeLv2i7mDV70SeG/A6v8AvNWnj/eXQB5W3Q/ePbeflHPUjbX2mFyuhgYfWcc1ddOi/wA2Wlbc8a+G/wAL/GPxz8Zpo3hnTbrXtZunMk0hJKoCfmllkPCrk8sx6nuTX6sfsq/8E/fCfwKW117xGYPFXjdcOty6ZtbFv+mCN1YH/lowzxwF5z7z8IPgn4Q+BnhWLQPB+lR6dajBmmPzT3Tgfflk6s36DoABxXeivLzDOKmJvTo+7D8X6ibuFLRRXzpIUUUUAFFFFABRRRQAUUUUAFFFFABRRRQAUUUUAFFFFABRRRQAUUUlACEnFAPHSop5o4Iy8jhEXksxwBVDQvEem+JbEXulX1tqVnvZBPayrIhZWKsNwOOCCKV1ew1GTi5W0XU1qKKKYgooooAQ+lfNP7fHiibQfgothAzKdWv4rVypxhFDSn9Y1H419LE18rf8FDdJlvvhHpN9GjMtnqsZkI6KjxyLk/8AAto/GuDHtrCzt2Pp+F4wnnWFVTbnX39PxsfnjRRRX5if2YAOCDX65fAf4h6f8S/hhoerWMqM32dIbmJTzFMqgOhHbnkeoIPevyNr0H4N/G/xH8EvEH9oaJOJLWXAutPmJMVyo6ZHZhzhhyPcEg+xlmNWDqPnXuvc/PuMeHKmf4SPsHapTbavs77ry6WP1zJGM1+V/wC17rlvr37Qviya2IeGGSK13D+8kKI/5MGH4V9neGf2xvBniz4d6zrcc39n6zp1lJcS6PdOBKxVeBGejgtgZHPIyBX5r6rqNxrGp3eoXchmu7qZ55pG6u7ElifqSa9fOcVTqUoRpu6ev9fefC+HuS4rB4/EV8VBwcFy2fdtN+uy+8q0UV6p+zf8Hrj4yfEuw014mOj2ji51KXoFiU/cz/ec/KPqT2NfK0aUq01Thuz9tx2MpYDDTxVZ2jBNv+u/Y+4v2Kfh43gX4KWN1cRmO+1uQ6jIG6hGAEY+mxVb/gRr37PbvUNrbxWdtHDCgSKNQqqowABwAB2rj/iH8Y/B3wpjtz4p1uLS2uFZoYyjyO4HUhUBJ6jtX6fTjDDUVBuyitz+McVWxGc4+pWhFynOTdkm36JLsjuCKBwOa+XPEf8AwUF8AaUWj0qw1bWXH3ZEhWGM/i7bh/3zXlXiP/gox4hugy6F4V0/T+we9uHuD9cLs/rXHUzPC09539NT3sLwZnmK1jh2l/eaj+Dd/wAD7368UE4FfH37In7SHjP4w/ErV9M8SXkE1munNdQ28FukaxusiKcEDceH7k9K+wQOa7MPiIYmn7SGx4Ga5XiMnxTwmJtzJJ6arX7h9FFFdJ5I3oa+aP29/Cn9ufBP+1EXMmkX0NwSBzsbMTD6ZcH8K+ljyRXHfGDwt/wm3wy8TaEq7pL3T5o489pNhKH8GCmuXE0va0Z0+6Z7OTYv6jmNDE30jJN+l9fwufj3RSsNrEHqOKSvyzY/thO6uFOikaKRHRirKQQQcEGm0ULQJLmTR+x3w08Tp40+H/h/Xlx/xMLGG4YDszICR+ByPwrqO1fOn7Cnir/hIfgZa2Lvul0i7mszn+6T5i/hiTH/AAGvos1+qYep7WjCp3SP4kzfCfUcwr4bpGTS9L6fgOopBS10nkhRRRQB4V+2ppX9q/s8+JMLuktmt7hfwmQH/wAdLV+Xlfrv8fdJOtfBjxpaBdzvpVwUHqwjYr+oFfkRXxGextWjLuv1P6O8Mq/NgK1H+WV/vS/yCiiivmT9lBTgg1+yfw51f/hIfAPh3Uwc/bNPt58+u6NW/rX42V+r37K2r/2z8APBlwG3bLL7Pn/rkzR/+yV9TkMrVJw7r8n/AME/EvE+jzYXDV+0mvvV/wBD1mloor7Q/nk+Gv8AgpBpO298Eamq/fS5t3b0wY2X+bV8WV+g/wDwUR0r7V8LtCvlXLWuqqpPorxSZ/ULX58V+eZxDlxbfez/AAP6t4Br+2yKlH+VyX43/JhRRRXin6Men/syawND+PXgu5Lbd1+tvn/rqDF/7PX6zg/KDX4yeB9U/sLxpoGpFtos7+3n3emyRW/pX7MQndCh9VFfa5DK9KUez/P/AIY/nPxOo8uNoVv5otfc7/qPNcV8X/h3bfFT4c6z4auSEN5CRDKRnypVO6NvwYDPqMjvXak4JpB04NfSzgpxcZbM/HqFaeHqxrUnaUWmn5rVH4sa5ot54d1i90vUIXtr6zmeCeFxgo6nBH5iqNfeX7a37NkviWCXx94btml1SBANSsoVy08ajAlUDqyjgjuoH93n4N6GvzXG4WeFquEtuj7o/sXh7PKGe4KNem/fWkl2fX5dn2CiiivPPqD6/wD2T/2vLLwXpNv4P8aTPFpsJ22OqYLiFSf9VIBztBPDDOBweADX2vofjvw94mtludL1qwv7dhkSW9yjg/ka/GmlDEdCRX0OFzmpQgqc48yW3Rn5RnPh9g8yxEsTh6jpuWr0um+9rq1+up+vfjT41+CPAFk9xrXiSwtSoJECzLJK+Oyxrlj+Ar85v2l/2gbn47eLIpYIpLPw9p4ZLG2lxvO7G6R8ZG5sDjoAAPUnxwknqc0Vhjc0qYuPs0uWJ6HD3BODyKt9ac3UqbJtWSvvZa69L3CiiivFP0cFUswAGSeAK/V39mP4Zt8LPg7oel3MPlanOhvL0YwRLJztPuq7U/4DXyF+xj+zvP498S2/jHWrYr4c0yUPbJKvF5Op4wO6IeSehIA5+bH6KgYHoB2r7TJcI6adea30Xp3P538Rc+hiakMroSuoO8vXovld38z4y/b113xv4QvtAv8ARfEOpaboF7G9tNDZTNComUlgSy4PzK3TOP3Zr4fvtRu9TuGuLy6mup2+9LNIXY/Umv1p+PPwqtvjB8NdV0B9iXbp5tnOw/1U68ofoeQfZjX5NaxpF3oGq3em6hbva3trK0E0MgwyOpwQfxFednVKdOtz391/mfVeHmNwuKwDw/KlVhvZK7T1T8+3yKdFFFfOH68fY37Bnxvg0e8n8AaxciKG6kM+lyStgCQ/fh/4Fjco9d3dhX3cDxX4nwTyWs8c0MjRTRsHSRDhlI5BBHQ19gfBb9va50Sxg0jx9aTalHEoRNWtADMR28xCQCf9oEHjoTzX12WZnCEFQru1tn+jPwbjLgzEV8RLMcujzc3xR637rvfqt797n3nnikJwK8o0H9qP4WeIoFkt/GWm2+RnbfSfZmHtiQLUfif9qr4X+FrOSebxbY3pXpFpz/aXY+g8vI/EkD3r6b6xR5ebnVvVH40sozB1PZfV583bld/yPCf+CjPh6yOjeE9cCqmoLcSWhYfeeMrvGfUKVOPTefWvhqvYv2k/2grr48eJ7eaK3ex0LTwyWVtIQZCWxukfHG44HA4AGOeSfHa/Psxq062JlOnsf1bwjgcTluUUsPi/jV3btdtpfK4UUUV5h9iesfsqaTJrP7QHg6CMZ2XTTsfQRxs5/wDQa/VxBjGfSvgr/gnn8O5NQ8Ua14ynj/0Wxi+w2xYdZXwzke6qAP8AtpX3vjivv8lpOlhuZ/ad/wBD+WvEPGQxWcezg/4cUn67v80Oooor3j8xCiiigAooooAKKKKACiiigBgPWvh3/gon8QPNu/Dng23l4iDaldID3OY4/wAh5p/KvuCWQRRM5OAoySa/Ir48ePT8S/i14j14SeZbTXLRWx7eTH8kePqqg/UmvAzmv7LD8i3l+XU/T/D3LfrubfWJL3aSv83ov1fyOBooor4E/qQKu6JpFx4g1mx0yzjMl3eTpbQxj+J3YKo/MiqVfQ/7DngD/hMPjTb6nPFvsdCha8YkfKZT8kQ+uSWH+5XThqLr1Y011Z4+b46OW4Cti5fZi36vovm7I/Q/wJ4Vt/BPg3R9BtOLfT7WO3U9C21QCT7k5J9zW906UvRuaUGv1NJRSS2R/E9SpKrN1Ju7bu/VijpRilopkCUtFFABRRSUAIPevIP2j/jzp/wO8GvdAx3GvXgaLT7Jj998cuw67FyCfXgd8jrvip8S9H+E3g288Q6zNsggGI4lI8yeQ/djQd2P6AEngGvyo+KfxN1j4teMr3xDrMu6aY7YYAT5cEQPyxoPQZ/Ekk8k14eZZgsLDkj8b/DzP0bg7heeeYj29dfuYPX+8/5V+pg6/r9/4p1q81bVbmS81C7laWaeU5Lsf5ewHAHFZ9FFfANuT5mf1TCEKcFCCslsjQ0HxFqnhbUo9Q0fULnTL1PuT2srRuPbIPT2r6g+Ff7fviTw75Nn4ysF8Q2YwpvLfbDcqPUj7j/+On1NfJ9FdVDF1sM705W/L7jxczyPLs3jy4ykm++zXo1qfrd8Mv2gPBHxYhjGg63C94RltPuT5Vwvr8jctj1XI969HzkcV+JsE8ltMksMjRSoQyuhwykdCCOlfQfwh/bL+IXgu5s9NvJh4s093WJbe/Y+cMnACy/ez/vbvpX0+GzuM7Rrxt5r/I/Fc58N6tBOtltTmX8stH8ns/nY+zvjZ+zD4Q+NQa7v4H0/XQgSPVbTiTA6B1PDge/OOARXwd8Yf2WPGvwgaW6ntDrGhqcjVLFSyBf+midY/qfl9GNfqfExkRGIwSuTQ8SzKUdQ6kYww616mLy2hi1zWtLuv17nx2R8YZjklqUXz019mXT0e6/LyPjH/gnP4vDaX4r8MyPtMMsV/CpPUONj/lsT86+0RnHXNed6D8DPCfhL4gyeLtBsf7H1KeB7e5gtMJBOrFWyY8YDBlByuO+c5r0QsBXTg6M8PRVKbvb8jxs/x+HzTMJ43DxcVOzafR2s/wArj6KSlrtPngooooAKKKKACiiigAooooAKKKKACiiigAooooAKKKKACqeoada6vYz2d7bRXlpcIY5bedA8cikYKsp4II7GrlFF7AfnJ+1Z/wAEyY7r7Z4p+EUYhm5luPC8j4Ru5Ns56H/pmxx/dI4WvgLwz4q8X/BXxwuoaRd6h4W8TaZKY3G0xSxsDho5EYcjjBRhg9CK/oXr5+/aa/Y08F/tJ6bJcXkI0TxZHHtttetIx5nA4SZePNT2JBHYjnP1eAzpxXscX70e/X590Un3PMP2Tf8Agol4e+MH2Pw146MHhnxk2IobktsstQboNpJ/dyH+4xwT905O0fZ+c81+Bfx1/Z48a/s7+KDpHivTjFFISbPU7fL2t4o/ijfHXplThhkZHIr6N/ZL/wCCjOt/C02Xhb4iPc+IfCi4ig1HPmXlgvQDJ5ljH90/MB0JAC1rjcnhUh9YwLun0/y/yBrsfrTRWD4Q8ZaL4+8P2Wu+HtTttX0i8TzILu1cMjj09iDwQeQQQQDW7Xx7Ti7PckWiiigAooooAKKKKACiiigAooooAKKKKACiiigBK8i/aL/Zs8KftJ+DX0fX7f7PqMAZtO1eBB59nIe4/vIeNyHg47EAj13rS1dOpOlNTpuzQH4B/Hb4CeK/2e/Gs3h7xPZ7M5ez1CEE297Fn78bfllTyp4Irziv6AvjR8FPC3x48E3PhnxXYi5tpBuguY8Ce0lxxLE2PlYfkRkEEEivxh/aX/Zf8Vfs0eMDp2sRm+0W5ZjputQoRDdIOx/uSAfeQnjqMggn9IyvNYYxezq6T/P0/wAjRO543RRRX0Qwrt/g/wDGLxR8DfG1n4n8K37Wd7AdssTZMNzESN0Uq/xKcfUHBBBAI4iioqU41IuE1dMD92v2Zv2nvDP7S/gxNU0h1s9atVVdT0aVwZbWQ9x/ejODtcDnocEED2iv56vhb8VPEnwa8aWHinwrqD6fqlo3UcxzIfvRyL0ZGxyD7EYIBH7Rfss/tVeG/wBprwct3YlNO8SWaKNT0V2y8LdN6f3oyejduhwa/Ns1yqWDftKesH+H/A8yGrHulFFFfPEhRRRQAUUUUAFFFFABRRRQAUUUUAFFFFABRRRQAUUUUAFFFFABRRRQAUUUUAFFFFABRRRQAUUUUAFFFFABRRRQAUUUUAFFFFABRRRQAUUUUAFFFFABRRRQAUUUUAFFFFABRRRQAUUUUAFFFFABRRRQAUUUUAFFFFABRRRQAUUUUAFFFFABRRRQAUUUUAFFFFABRRRQAUUUUAFFFFABRRRQAUUUUAFFFFABRRRQAUUUUAITXwv+3X+3fD8L4b3wD8P71J/GEimK/wBUhIZdLB6oh6Gb/wBA/wB7o79u79uuP4XW974A8BXiyeMJUMeoanC2Rpakcoh/57Ef98f72MflPPPJdTyTTSNLNIxd5HOWYnkkk9TX1+UZR7S2IxC06Lv5vyKSFubma9uZbi4leeeVi8ksjFmdickknkknvUVFFffbFhRRSgZoASvuv9h39gWb4jtZePviLZSW/hUETafo8oKvqXcSSDqsPoOr/wC797d/YV/YDPiH+z/iH8TNPK6X8s+leH7lcG57rNOp/wCWfdUP3up+Xhv03jiWFAiAKijAAGABXxWbZxy3w+GevV/ov8yWyGzs4LG1htraGO3toUEccMahURQMBQBwABxgVaoor4cgKKKKACiiigAooooAKKKKACiiigAooooAKKKKAEzxRmqeo6ja6RYXF7e3MVnZ28bSyzzuEjjQDJZmPAAHJJr81P2vf+Ckk+rm88H/AAmupLWy+aG78ULlZZuxW27ov/TQ/Mf4cYDHtweCrY2fJSXq+iGlc+gf2tv2+vDnwEiufDvhvyPEvjvBVrcNm208+s7A8t/0zBz6leM/lD408b+L/jb44fVtdvb3xJ4i1GURoApd2JOFiijUcDJwEUY54FXPhP8AB/xh8evGceg+FdOm1XUZm8ye4ckRQITzLNIeFX3PJPABJAr9dP2Vv2I/CP7OFhFqUyx+IPG0keJ9Znj+WDI5S3U/cXsW+83OSAdo+xcsJkdOy96o/v8A+AitEfPX7JH/AATTjtPsXiz4uW6zTcTWvhbOUTuDdEfeP/TMcf3ieVH6IWdnb2FpDa20McFtCgjjhiUKiKBgKAOAAOMVZx2oxgcV8bi8ZWxk+eq/RdES3cWiiiuMQUUUUAFFFFABRRRQAUUUUAFFFFABRRRQAUUUUAFFFFABRRRQAz3Joznjp70uRXA/Fb40eFvg1pKX3iO98l5t32e0iG+a4K4yEX2yMkkAZGSM1E5xpxcpOyRtQoVcTUjRoxcpPZJXbO9PHXpXi/xk/as8F/CBZrSe5/tnXUGBpliwZ1b/AKaN0T8fm9FNfH/xl/bY8X/EQz6foDN4X0RsqRbSZupV/wBuUY2g+iY9CTXzm7tIxZmLMTkknJJr5fF50o3jh1fzf6I/asi8OalS1fNZWX8ievzfT5X9T174xftReNfjFLLb3V5/ZOiMfl0uxYqhH/TRush+vHoBXp37B/xm/wCEW8XT+CtSn26drLeZZlzxHcgfd/4Gox9VUd6+Uqnsr24029t7u1me3ureRZYpYzhkdTkMD2IIzXz1LHVY4hV5O7X5dj9XxvDeBxGWTy2jTUItaWWz6Pzd9+5+1/WkB4rzP9nr4tQfGP4ZadrYZBqCD7PfxL/yznUDdx2ByGHswr00j86/SKdSNWCnHZn8g4rDVcHXnh6ytKLaa80OooorQ5hh/WuJ+MvgCP4nfDPX/DTFUe9tyIXbokqkNGx9gyrn2rtzSZGT/KonFTi4S2ZtQrTw9WNam7Si016p3R+K2saRd6Dqt5puoQPa3trK0M0MgwyOpwQfxFU6/Qr9rv8AZVPxEil8XeFbdR4kij/0qzUAfbkUcEf7YAx/tDA6gZ/Pq7tJ7C6ltrmGS3uIXKSRSqVdGBwQQeQQe1fmuNwc8JUcXt0fc/sHh3iDD59hFVg7VF8Ueqf+T6Miooorzz6wKKKKBF7RNFvfEer2ml6dbvd313KsUMMfLM7HAAr9T/2dPgjZ/BDwFBp2Un1i6In1G6Uf6yUj7qn+6o4H4njJr8u/B/jDV/AXiC11vQ7xrDU7YkxTqqtjIwRhgQQQSCCO9fY/wp/4KDwy+TY+PdLNu2Qv9q6apZPq8R5HuVJ9lFfRZRWw1GTlVdpdH0PybjzAZxmNCFPBR5qS1kk/eb6adUuyu79D7VHSvhf/AIKRBf7Y8DEff8m7B+m6LH8zX2N4P8daB4/0tdR8Pava6raHHz28gbafRh1U+xANfEH/AAUU1lLr4heGtMUjfaae0zAdvMkx/wC06+gzWcXg5NO97fmflfA9CpDiClGcWnFSuno17r3Pkuiiivz0/q4+s/8AgnVpjT/EfxLfAfJBpixE+7yqR/6LNfoFXxt/wTi0HyPDvi/WWH/H1dQ2isf+maliB/39H6V9k1+i5TDkwkL9bv8AE/kjjiuq2fV3HZWX3JX/ABHClpKWvYPgwpki742X1GKfSUBsfj/8bvCp8F/FvxZo+zy0g1CUxLjpGzb4/wDxxlriK+mv2/fCp0b4x22rxx7YtXsUcvjrLGSjf+OiP86+Za/LsZS9liJx7Nn9pcPYv69lWHxF9XFX9UrP8UwooorjPoT7H/4JzeLPs3iHxX4cd+LqCK9iUnoUYo+PrvT8q+7xkGvys/ZH8Wf8Il8fPDMryeXBeyNYSDP3vMUqg/772flX6pDnpX3+TVefC8v8ra/U/ljxCwf1bOpVUtKiT+a0f5D6KKK94/MwooooAz9asF1LR760kH7ueF4mHsykH+dfi5eW72d3PBINskTsjD0IODX7Xy8xsPavx6+MGlf2J8VvF9jt2iDVrlUH+z5rbf0xXymfQ92E/VfkfuPhfXtXxNDuk/uuv1RyFFFFfGn9BBX6UfsF6wNR+A9vahsnT764t8emWEn/ALUr816+8/8AgnFqwl8I+LtM3c297HcbfTzI9v8A7Sr3slly4pLun/n+h+YeIlH2uSOf8kk/0/U+xaKKK+/P5bPBP22NI/tP9nnxBKF3SWklvcKPpMgP/jrGvzCr9dvj1oU3ib4NeMtPt4WuLmTTJzFCi7meRULKoHckgAV+Zej/ALPXxJ1wgWvgrWV3dDcWpgB/F8CvjM6w8514yhFvTp6n9CeHWZ4bDZdWpYioo2lfVpaNLv6HntFe8aR+xH8WdTI87Q7fTVP8V1ex/wAkZj+ldro//BO7xrc4Opa9o9kp7QGWZh+aKP1rxo5fi57U3+X5n6FW4ryXD/Hio/J835XPlJThgfev2X8BauNf8E6Dqe7cLywhn3f78at/WvkrSP8AgnDZxkHU/Gs84/u2tisf6szfyr628EeF4vA/hHSNAgnluYNNtY7WKWbG9kRQq5wAM4Ar6jKcHWwrm6sbJ26o/F+O8+y3Oo0Vgp8zg3fRrR27pdjoKKKK+kPyEjYBwVIyO4r5F/aQ/Ynt/FtxeeJPAyxWOrvmS40psLDcN1LRnpG59D8pP93kn67I59qO/SuavhqWJjyVVc9fK82xeT11iMJOz6ro12a6n4v+JfCmseDdVl0zXNNuNLvovvQ3MZRseoz1B7EcGsqv2S8X/D7w54+sfsXiHRbPVrYZ2i5hDFM9SrdVPuCDXzz4x/4J8eCdYkkl0DU9R8PuxysRYXEKfRWw/wCb18jXyOrB3ou6+5/5H7vlniTgq0VHHwcJd1qv816WZ+edFfXGs/8ABOjxTbE/2X4o0u99PtUUkH/oIesCX/gn58So2wt3oMg9VupsfrEK8x5bil9hn2UOMsjmtMSvndfmj5mor6n0z/gnl4+uHH23WdDtE9Y5JXb8tgH616J4X/4Jy6XbukniDxZd3y9TDYW6wfhuYvkfgK1hlWMm/ht62ObEccZFQjze35n2im/0t+J8LwQSXMyRQxtLK5CqiDLMT0AHc19T/s/fsS6v4uubbWvHMMuj6ICHTTmylzc+zDrEvrn5j2AyDX2J8O/2fvAfwr8uXQNAt4b1Rj7dODNOfXDtkrn0XA9q9HwB2r3cJksabU67v5Lb/gn5dnviJWxcHQy2Lpxf2n8XyS0Xrq/QoaNo1n4e0220/T7aO0s7eMRRQQqFSNQMAACtAdaMH8KOMV9Okloj8alJyblJ3bDFfKn7Xn7LTfEeCXxf4WtwPEkEeLq0Tj7dGo4I/wCmigYH94cdQK+qutA6dKwr4eGJpunUWh6mV5nicoxUcVhnaS+5rqn5M/E64tpbO4kgnieGaNijxyKVZWBwQQehFR1+nXx8/ZL8OfGYSapabdC8T44v4kyk5HQTJxn03DDD3AxXwP8AFD4C+NPhFePHr2kSrZhtqahbAy20nphwPlJ9GwfavgMZltbCtu1491+vY/qTIuL8vzuCjzclXrFv8n1X4nntFFFeSfc7hRRRQFluFFFFABXS/Dr4e6z8UPFtj4f0O2NxeXLfM5B2Qpn5pHPZR3P4DJIFdl8Hv2aPGfxju4XsLB9O0Zj8+rXqFIgvfZ3kPsvGepFfon8FfgP4c+CPh/7DpERnv5gDealKB5tww9f7qjnCjge5yT7mByypiZKU1aHfv6H5vxNxlhMnpyo4eSnW6JaqPm/TsbPwr+HGn/CfwJpfhvTRmK0T95NjDTSHl3b3JyfYYHQV2Xf6UHp1xTq++jFQioxVkj+Wq1aeIqSq1XeUm233b3FoooqzIKKKKACiiigAooooAKKKKAPIf2p/H4+HfwT8QXscnl3t1F9htcHB8yX5cj3Vdzf8Br8pepr7D/4KH/EA33iLQPB8EmYrKM39yoPG98rGD7hQx+j18eV8BnNf2uI5FtHT/M/qTw+y36llP1iS96q7/LZf5/MKKKK8E/Twr9HP2Cvh7/wi/wAJZNenj2XevXBmBIw3kplIwfx3sPZxX57eGNAufFfiTTNFshuur+5jtox/tOwUZ9ua/Yzwn4etfCfhvTNGsk2WlhbR20S/7KKFH48V9PkdDmqSrPp+b/4B+L+JeZeywlLAQes3d+i/zf5GzRRRX2x/OgUUUUAFFFIaAExWZr/iCw8LaNd6rqdzHZ2FpE0008hwqKBkmr0siQRs7HaqjJJ6AV+c/wC2B+0s/wATtak8LeHro/8ACLWMn72aNuL6VT97PeNT931Pzf3cefjMXDB0ueW/RH0/D2Q18+xioU9IrWUuy/zfRHBftH/Hu/8Ajn4xa5BktvD9kzR6fZsei95HH99sDPoMDtk+R0UV+cVq0603Um7tn9e4DBUMuw8MLh48sYqyX9dX1YUUV7lpvwXPg74Aaz8QvEUHl3upLFZ6JaTDGFkcb5mHqUD7Pb5u6kVSoSq35dkrv0RljcwoYBQ9q9ZyUYrq23b8N32SPDaKKK5z1Arv/gF4fPij4z+DtPC7w2pxSuvqkbeYw/75U1wFfRP7B+gjVvj1bXZXK6XYz3IJ7FgIx/6MNduDh7TEQj3aPn+IMSsJlWIrPdRdvW2n4n6WoMIo9BTqKK/UD+LBKMUtFABRRRQAUUUUAFFFFABRRRQAUUUUAFFFFABRRRQAUUUUAFFFFABRRRQAUUUUAcx4/wDh54c+KXhe68P+KdJt9Z0i5H7y3uFzg9mUjlWGeGUgjsa/KL9rb/gn14h+CDXniXwh9o8TeCFJkkwu6705f+mqgfOg/wCeijj+IDqf2D70x0WVCrAMpGCCMg16WBzGtgpXg7x6rp/w407H4Rfs6/tSeNP2bPEX2zw/d/atHncG+0O6Ym2uR64/gfHR156ZyOD+v/7PH7T3gv8AaR8Nfb/Dt39n1SBAb7RrpgLm1PqR/Emejjg98HIHzP8Atd/8E3dP8ZLeeLfhZbwaTrp3S3Ph8Yjtbs9SYe0Tn+79w/7PJP5waLrni74LeO1vLCfUPC3inSJypypimhccMjqRyD0KsMEcEEV9XUoYTOqftKL5ai/rX/MrRn9DFLXxv+yH/wAFA9D+NwsvC3jI2/h/xuQI4nzstdSb/pmT9yQ/88yef4Sc7R9j9a+Kr4erhqjp1VZkC0UUVzgFFFFABRRRQAUUUUAFFFFABRRRQAUUUUAITzXJ/Ev4aeHfi74Qv/DHijTYtT0q8XDRuMMjfwujdVcdQw5FdZ1FABojJwalF2aA/Dv9rD9kbxF+zL4ny4k1XwfeyEadrKpwe/lTY4WQD8GAyO4XwGv6IfGvgjRfiL4Yv/DviPTodV0e+jMVxazrkMOxB6hgcEMMEEAggivxx/bC/Y11r9mrxE1/YibVvAt7KRZakVy9ux5EE+OA47NwGAyMHIH6JlWbrEpUa2k/z/4JaZ82UUUV9SUFdR8NviT4h+E3jHT/ABP4Y1GTTdXsn3JInKuv8SOvRkYcFTwa5eionBVIuM1dMD9x/wBlH9q/w7+034SE0Bj03xVZxr/aejM/zIenmxZ5aInoeqk4PYn3sGv54vh18RfEHwo8Y6d4n8MahJpur2Mm+OVOjDujDoysOCp4INftJ+yl+1X4f/ab8GC5tzHpvimxRRqmkF8mNunmR55aJj0PUHg84J/OM1yp4OXtKesH+BDVj3qiiivnCQooooAKKKKACiiigAooooAKKKKACiiigAooooAKKKKACiiigAooooAKKKKACiiigAooooAKKKKACiiigAooooAKKKKACiiigAooooAKKKKACiiigAooooAKKKKACiiigAooooAKKKKACiiigAooooAKKKKACiiigAooooAKKKKACiiigAooooAKKKKACiiigAooooAKKKKACiiigAooooAKKKKACiiigBO9fEf7d/7ckXwhsrrwJ4HvEn8bXEey8v4iGXSkYdB/02IPA/hByecVp/t0/ttwfA7TJ/BvhC5jufHt5F+9mXDLpUbDh2HQykHKqenDHjaG/I2/v7nVL24vLyeS6u7iRpZp5nLvI7HLMzHkkkkkmvrsnyn21q+IXu9F3835fmUkNurqa9uZbi4leeeVi8ksjFmdickknkknvUVFFff7FhRRQBk0AKBmv0c/YS/YEEq6f8R/iZp3yHbcaR4euk691nuFPboVjP1b0qb9gv8AYK8r+zviT8StO/efLcaPoF0n3e63E6nv3VD04J7Afo+Bivh83zi98Ph36v8ARf5ktiBdowOBTqKK+KICiiigAooooAKKKKACiiigAooooAKKKKACiiigBDXH/Ez4p+Gvg94Su/EvizVIdK0u3GN7nLyv2jjUcu5xwo9+wJrhv2kv2pfCH7NPhr7brs/23W7lCdP0S2cefcnpk/3Iwernj0BPFfjp8ef2hvGP7RXi9ta8UXxaKMstlpkBK21mhP3Y1z1PGWOWOBk8AD3MuyqpjXzy0h37+hSVz0z9rT9uHxP+0bfTaRpxm8PeBI5P3Wlo+JLrB4kuGH3j3CD5V4+8RurN/ZW/Yw8W/tK6ol4FfQvBkEm261uePIkIPMcCn/WP6n7q9znAPtH7HX/BOi+8eix8ZfE63n0zw22JrTQmzHc3y9Q0veOM+nDMP7owT+oWi6LYeHNKtNM0uzg07TrSMRQWttGI44kAwFVRwAK9vF5nRwEPq2BSuuvRf5spu2iOR+DvwV8JfAnwlD4e8I6Wlharhpp2+ae6kxzJK/VmP5DoABgV32eaOaOlfEynKcnKbu2Zi0UUUgCiiigAooooAKKKKACiiigAooooAKKKKACiiigAopKWgBvGKPwo9Kztb17T/Demz3+p3sFjZwrukuLmQRog9Sx4FJtJXZUYubUYq7ZodaUH3rxz4eftReC/if8AEG88K6FczTTwwmWK7lj8uK52n51jzycDB5AyMkcDNex1FOrGquaDujpxWDxGCmqeJg4SaTs1Z2ewh5FeO/tQ/B1PjH8MLy0t4g2t2GbvTnxyZFHMefR1yvpnB7V7GSKaRkdKKtONaDhLZhg8XVwOJhiaLtKDTR+JssTwyPHIpSRCVZWGCCOoNNr6U/bf+DP/AAgPxAHiXT4Nmia8zSNsHyxXXWRfbd98e5f0r5rr8vxNCWHqypy3R/Z+UZlSzbBU8ZS+0vufVfJ6BRRRXMeye/8A7Gvxm/4Vh8TItNv5/L0LXSlrNuPyxTZ/dSe3JKk+jZPSv02U5GRyDzX4lAkEEcEV+oH7Inxn/wCFs/DGCK9n8zX9H22l7uOWkGP3ch/3lHJ/vK1fYZLi7p4eb81+q/U/APEbIuWUc2oLeyn+j/R/I94opBS19afhYUlLSGgBprwb9oH9lHw78aEk1K1K6L4nVcLfxJlJ8dFlXv6bh8w9wMV7znv6V4r+0z+0JZfA/wAJHyDHd+Jb4MljaOeF9ZXH9xf1OB6kceKVJ0ZOuvdPcySWPjjqay1tVW7K369Ld7n5tfEb4c618LPFNxoGvQxxX0IDgwyB0kQ/ddSOxx3wfUCuZrQ1/X9R8U6zearqt3Le6hdyGWe4mOWdj/np0A4FZ9fmVTlcnybdD+zcKq6oQWJac7K7Wiv1t5BRRRWZ1BRRRQBseF/F+teCdUj1HQtVutKvU6TWspQkehx1HseDVvx78QNb+JniF9b8QXn2zUXijhaTaqjaigDCqAB6nA6k1zlFae0ny8l9OxyLCUFW+sci57W5rK9u197BRRUtm8Md3A9xG0turqZI0bazLnkA4OCR3xWaOmWkW0fqL+x/4NPg/wCA3h1ZUCXOoK2oScYz5p3J/wCObK9q5718eaR/wUL8I2GmW9t/wieqWywxrGsUDRFFAGAASRwB7Vma9/wUeiETpo3gyRmI+SW9vQmD7oqHP/fQr9CpZhg6NKMOfZW2f+R/KOL4Wz/McZVrywzTnJvVqyu/Xofa/bpzRnHevk39lP8Aat1r4v8AjzV9C8TLZwSzW4uNOjtEKIuw/vE5JLEhgeT/AANX1iMEH9RXp4fEU8TDnhsfI5pleJyjEvC4pWkknpqrPs/wJKKKQ10HlHyP/wAFEfCn9oeAPD+vpHufTr4wOwH3Y5V5P/fSIPxr4Ar9Y/2nPCv/AAmHwL8XWCoXlSza6iAHO+IiUAe52Y/Gvycr4TO6XJiFP+Zflof014b4z2+VTw7etOT+56r8Wwooor50/WS7oeqzaFrVhqVudtxaXEdxF7MjBh+or9mNA1eDXtC0/UrZt1vd28c8Z9VZQw/Q1+LVfqd+x/4qHiv4BeGHZg09lG1hIM/d8piqD/vjYfxr6rIqtpzpd1f7v+HPxDxNwfPh6GMS+FuL+av+n4ntVFFFfZn89hRRSUAMPQ56V+df7Rf7OnjzxX8dvFN34d8MXd9p11NHLFcrtSN90SF8MxA4bcPwr9FgOPSk2ANnue9cGLwkMZBQm7Wd9D6TIs9xGQYiWIw8VJyXLZ3tunfS3Y/MrSf2GfitqQH2jS7LTM/8/d6hx/37312ujf8ABOnxbchf7T8TaVZZ6/Zo5J8f99BK/QHdn0oxXDHJsJHdN/P/ACsfT1vELO6vwSjD0j/nc+NNJ/4Jw6TDt/tTxleXXqLW0SH/ANCL17p8Ef2dPDvwH/tM6Hd6hdvqCxrO19KjZ2btuAqqB99q9W5z1petd1HA4ehJSpxs0fMY7iTNczpujiq7lF7rRJ632SQ6iiiu8+bExSbFHYflTqKACiiigBMUtFFABRRRQAUUUUAFFFFABRRRQAUUUUAJS0UUAFFFFABSUtFACAg1XurOG8heKeJJo3BVkkUMrA9QQeoqcjilB4oGm07o8M8dfsbfDLxw8kw0X+w7p+s+kP5H/jmCn/jteNeIf+CcMJ3PofjKSMfww39mGz9XRh/6DX2vnIpCPwrzquX4as7ygr+Wn5H1OD4pznAJRo4iVl0ev53Pzrvf+Ce3xDhc/ZtU0K4j7M00qN+Xl4/Worf/AIJ8/EeY/vdQ0GEe9zMT+kVfo1mlzXL/AGNhP5X957v/ABEHPbW51/4CfC/hz/gnHeSBZNd8YQwf3obC0L5+juwx/wB817n8Pv2N/ht4DMU7aQdcvoyCLrVn87n2jwE6/wCzn3r3M+3NLnIrqpZfhqLvGGvnr+Z4mO4rznMIuFbEPlfRWj+Vr/MZDDHBGqRoqIowAowAPSpaKK9E+TvfcKKKKACiiigAooooAKKKKACkpaKAGEnmobm4js7eWV2CpGpYsxwBjvU5rxP9r34gf8ID8D9ceKTy77UwNNt8HB3SZDEe4QSH6gVjVqKlTlOWyVztwOFnjcTTw0N5yS+9n5z/ABj8cv8AEn4neIvETszR3t2xhDdVhX5Yh+CKtcbRRX5XUk6knOW7P7dw1CGFoQoQVoxSS9ErIKKKKg6T6U/YN+H/APwlPxefXJot9noNuZgTyPOkyiD8vMb6qK/SKvnT9hn4ff8ACIfBiHVJ49l7r0zXjZHzCMfLGPphdw/36+iyOlfo+WUPYYaKe71+8/kTjPMv7SzmrJO8Ye6vlv8AjcdRRRXrHw4UUUUANxSHpR0OK+c/2tv2ko/hHoB0LRJVfxZqEZMZBB+xxngysPU8hR6gk8DBwrVoYem6lR6I9HLsvr5piYYXDxvKX3JdW/JHnP7a37TH2SO5+Hvhe7/fuPL1e9ib7inrApHc/wAfoPl7tj4cp9xcS3c8k80jTTSMXeR2JZmJySSepNMr82xeKni6rnL5Lsj+vsiyTD5Fg44ajq95Pq31f+S7BRRXpHwH+Cup/G3xvBpNqrwabFiXUL0LxBDnt6u3RR689Aa56VOVaahBXbPXxmLo4GhPE4iXLCKu2eh/si/s4v8AFjxCuv63bn/hFNNlGUccXso5EY/2RwWP0Hcket/8FFfECWXh/wAIeHIcKks8t46LxtEaBF49P3jflX1r4T8Lab4I8O2Gh6PbLZ6dZRCKKFOwHcnuSckk8kkk1+d37d/iX+2/jpNYLIWj0myhttoPAdgZSfriRR+FfXYmhHAYBxXxSsmz8FybM63FPFEMRP8Ah003GPZbJvzbab/4B860UUV8Yf0OFfav/BOLw8WufGWtunAW3tIm+u93H/ouviqv0g/YF8Pf2T8DzfsMNqeoTXAPqq7Yh+GYz+Zr3Mmhz4pPsm/0/U/NfEHE/V8knDrNxj+N/wAkfTFFFFfoJ/KwUUUUAFFJRQA0j9KDya8v/aG+Mlt8Ffh3d6wSkmqzfuNPt3/5aTEHBI/uqMsfYY6kV5J8DP25dD8ZfZ9J8aCLw9rDYVbwHFpOfcn/AFR/3jt/2u1cdTF0aVRUpytJnv4fIcxxeClj6FJypxdtN9N2lu0utj6uoqKGaOeMPG4dGGQynII9alrsPAatowooooAKKKKACiiigAooooAKKKKACiiigAooooAKKKKACiiigBK+ev2o/wBjfwh+0tpTXE6Loni+CPbaa7bxgscdI5l48xP1XsRyD9DUgrWlVqUJqpTdmgP5/fjH8EvGHwB8YyaD4r057C6Ql7a7iJaC6QHiSKT+IdPQjoQDxX2N+x5/wUfuNA+w+DvivdyXmm/LDZ+Jny81v2C3Pd0/6afeH8W4cj9A/i58HfCnxv8ACNx4c8XaVHqNjJlo5PuzW0mOJIn6ow9eh6EEEivx+/as/Yw8V/s06s16BJrvgu4k22utRR48sk8RzqPuP6H7rducgfb4fGYbN6fsMUrT6f5r/Iu9z9rtP1G11ewt7yyuYruzuI1lhnhcPHIhGQysOCCOQRVvHWvxd/ZH/bi8Sfs6X0Gi6r5+v+A5X/e6az5ls8nmS3J6epQ/K3P3Sd1frz8OfiT4c+LPhSz8SeFdVh1bSLoZWWE8q3dHU8owzypAIr5fH5bVwMve1i9n/WzJasdXRRRXliCiiigAooooAKKKKACiiigAooooAKKKKACsXxZ4W0nxt4ev9D1ywg1PSb+Iw3NpcpuSRT2Pv3BHIIBHIraopptO6A/F39sz9i3Vv2ctbfW9GWfVfAF7Li3vCN0lk56QzEf+Ov0b2PFfL1f0XeJfDWl+MNBvdF1myh1LSr2Jobm0nTckiHqCK/Hb9tL9ivVP2c9ck13Qkm1P4f3suILk5aSwcniGY+n91+/Q89f0HKc3WISoV373R9/+CWmfLVFFFfVlBXU/DT4l+IvhH4y07xP4Y1B9O1ayfcjrysi/xRuvRkYcEHrXLUVE4RqRcZq6YH7p/ss/tR+H/wBprwOuo2JSw8RWaqmq6Oz5e3c/xr3aNsHa34HkGvb81/Pd8Jvix4k+C3jjT/FXha+ay1K0blTkxzxn70Ui/wASNjkfQjBAI/a79mb9pPw5+0r4Di1vSHFpqtsFj1TSXfMtnKR/48jYJV+4B6EED82zbKng5e0p6wf4eRDVj2SiiivniQooooAKKKKACiiigAooooAKKKKACiiigAooooAKKKKACiiigAooooAKKKKACiiigAooooAKKKKACiiigAooooAKKKKACiiigAooooAKKKKACiiigAooooAKKKKACiiigAooooAKKKKACiiigAooooAKKKKACiiigAooooAKKKKACiiigAooooAKKKKACiiigAooooAKKKKACiiigAooooATFfJ/7bv7Z9j+zz4ffw74dmhvfiBqEOYY+HTToz0nkHdv7iHr1PAw3Qftk/td6X+zR4Q+z2bxah441KJv7O05jlYl5H2iYDogPQdWIwOAxH4w+KPE+q+NPEOoa5rd9NqWrX8zT3N1O2Xkcnkn+gHAGAOK+nyfKvrMlWqr3Fsu/wDwCkrkGsaxfeINVu9T1K7mvtQu5WnuLm4cvJLIxyzMx5JJOc1Soor9GjHl0RYUUUdaAFAzX6RfsF/sGeV/Z3xK+JOnfvPluNG0G6T7vdbidT36FUPsT2Ar/sB/sJ+f/Z3xN+Iun5i+W40TQ7pPvd1uZlPbuiHrwx7Z/SYDFfD5vm974bDv1f6L9SWxQMUtFFfFEBRRRQAUUUUAFFFFABRRRQAUUUUAFFFFABRRSE4FACfjXyh+1/8At1aF+z3aXPh/QDBr3j6VMC13boNPyOHnI/i7iMHJ6naCM+X/ALaP/BRC38ILe+B/hdeR3Wu/NDf+IIiHisz0KQHo8nq/Re2W+7+d/wAPvh34u+OfjyLRfD9nda9r+oSmWWR2LYycvLLIei5OSzHv6mvqsuyhSj9YxekVrb9X2RSXcg1/xB4u+Nvj177UZ77xR4p1icKoCmWaZycKiIo4A4AVRgDgACv0u/Y3/wCCd9h8NRY+MviRbwat4rG2a00lsSW2nN1DP2klH/fKnpkgMPVv2S/2LfDH7Nekx6hcCLXfHM8e261h0+WAEcxW4P3V7FvvN3wMKPpPOanMs49ovYYbSG1+/p2QN9gAxS0UV8uSFFFFABRRRQAUUUUAFFFFABRRRQAUUUUAFFFFABRRRQAUUUmaAGge/NRyzJbRs8jrGijJZjgAfWub+Ivi6bwL4I1jX4dNm1eSwt2n+xwMFeQLyeT0AGSeCcA4BPFfmb8Yf2nfGvxjklt769OmaKx+XSrJikZHbzD1kPT73GegFeZjcfDBJcyvJ7L/AIJ9lw7wviuIZv2TUYRdm3+i3f4LzPsD4z/tx+FfAgm07wwF8U6yuVMkT4tIW/2pB9/6Jx/tCvhz4nfGfxd8XNS+1eI9VkuY1YtFZx/Jbxf7kY4z2yck9ya4eiviMVmNfFaSdl2W3/BP6OyThPLckSlShzVP5pav5dF8jZ8G+K7/AMC+KdM17S5fJvrCdZom7HB5U+oIyCO4Jr9c/hr460/4l+CNJ8R6awNtfQBypOTG/RkPurAg/Svxzr60/YL+M3/CO+J7jwNqU22w1VjNYFzxHcAfMn/A1H5qB1au7JsX7Gr7KT92X5/1ofM+IGRf2hgvr9FfvKX4x6/dv95+gdLSUtfeH8ynAfGz4Y2fxe+HeqeHbnaksyb7Wdh/qZ15Rvpng+oJHevyT1rR7vw9q95pl/A1ve2cz288L9UdSQwP4iv2oJr4N/b6+DJ0vWLb4gaZARbXpW21JUHCygYjlP8AvKNpPqq92r5rOcJ7Smq8VrHf0/4B+w+Hme/U8U8trP3Kmq8pdvmvxSPjyiiivhz+kgr1T9m34vSfBv4n2GqSSMNIuiLXUYxyDExHz49UOG/AjvXldFa0akqE1Uhujhx2DpY/DTwtZXjNNP5/1oftfa3MV5bxTwuJIpFDo6nKkEZBB7iphxivlr9hX4z/APCZeCW8IalPv1XQ1AgLn5pbUnCH/gB+T6bK+pscV+n4evHEUo1I9T+L81y6rlWMqYOrvF7910fzQ6iiiuk8o5/xt4u0/wACeFtS1/VJfKsdPhaeRh1IA4UepJwAO5Ir8lPip8SNT+K/jnUvEmqOfNuX/cwBsrBEPuRr7AfmcnqTX1x/wUO+JElpYaF4KtJSn2vN/eqpxujU7YlPqCwc/VFr4ar4jOsU51PYR2W/r/wD+j/DrJIYfCPM6i9+povKKf6tfckFFFFfMn7GfYn7Jv7Lvhv4n/CzVNY8UWss0moXJisJopCjwJHkF1PQksWBBBHyDiuX+Ln7Cni3wX5194Wk/wCEp0tct5KqEu4x/udH/wCAnJ/uivrT9kN7aX9nfwh9l27FhlDBf7/nPu/8ezXsnVeg+lfe08sw1bCwUlrZarfXU/l7F8Y5rl2cYiVOd4KbXLLVWTsrdtF0sfijeWVxp11LbXcEltcxMUkhmQo6MOoIPINQ1+uHxR+Angv4t2rLr+jxPebdseoW/wC6uY/TDjqB6HI9q+A/2k/2ZH+Az2l5DrsGp6XfSmOCKYeXdKQMnKjhlAwCwI5I4Ga+dxmVVcKnNPmj3/4B+s5Bxxgs6nHDTTp1X0eqfo1+tjwuiiivEP0kKKKKACiiigDpfhr41ufhz480PxJaZMun3STMinHmJ0dP+BKWX8a/YLRdWtte0ey1KylE9pdwpPFKvR0ZQVI+oIr8WK/Rz9hD4mHxf8K5PD9zLvvvD8nkAE8m3fLRH8DvX6IK+pyPEWnKg+uq9V/wPyPxPxKyr2uHp5lBawfLL0e33P8AM+nKKKK+0P54Kt7bx3dnNBKoeOVCrKehBGCK/Gzxr4dfwn4w1zRHB36fezWuT32OVz+OM1+zeM1ySfCzwhFrtzra+HNMbV7l/MkvXtUaVm9d5BI/CvIzDAfXVFJ2sfd8K8TLhydWUoOamlonbVf8Bs/KDwv8KvGHjRo/7E8M6pqSP92aG2cxfi+No/E17H4V/YO+Jeu7H1GPT9AiPJF3ceZJj2WMMM+xIr9JY4UQYVFUf7IqTH41xUsjoR+Nt/gfQ4zxJzKtdYanGmvnJ/ovwPjrwt/wTo0O1CP4g8UXuouOTHYwpbr9MtvJH5fhX0n8MfhR4e+EWgPo/hy1ltbSSUzyCSd5S8hVVLZYnHCrwMDjpXYig89uPWvXoYShh9acbP8AE+BzHPsyzVcuMrOS3tsvuVkPooortPBCiiigAooooATFLRRQAUUUUAFFFFABRRRQAUUUUAFFFFABRRRQAUUUUAFFFFABRRRQAUUUUAFFFFABRRRQAUUUUAFFFFABRRRQAUUUUAFFFFABRRRQAUUUUAFFFFABRRRQAUUUUAFIaWigCMAfnXwB/wAFCfiAdV8caP4TglzBpcBubhVP/LWT7oPuEXI/66Gvv6T5UYjrivyP+O8Xia7+Juv6x4l0fUNJudQvJJIkvYGT93nCKpPDAKFGQT0r5/OasoYdQX2n+CP1Hw8wdKvmrr1Wv3a0XVt6aLyVzzyiiivgj+ogrb8EeF7nxt4v0bQLQHz9Ru47dTjO3cwBY+wGSfYViV9R/sA/D/8A4SH4oX3iSeLda6JbERMRx50uVX8kEn5iuzCUfrFeNPu/w6ng57mCyvLa+Le6i7euy/Fo/QLQNHtvD2jWOm2UYitbSBLeKNeioihVH5AVo9zR+NHGK/UEraI/iuUnNuUndsdRRRTEMI7/AK0A55pSOPeuU+IvxD0n4X+Er7xBrc4itLVc7R9+Vz91EHdieAPxOACamUlBOUnZI0pUp1qkaVNXlJ2SW7bOY/aB+OOmfBDwXJqU5S41e4Bi0+xLczSY6nuEXILH6DqRX5YeKvFGp+NfEN9resXb3uo3kplmmfuT0AHYAYAA4AAArovjD8WNX+MnjW71/VXKKx2W1qrZS3hB+VF/mT3JJriK/PMxx7xdTlj8C2/zP6v4R4Zp5FhfaVVevPd9v7q8l17sKKKK8c+/NvwX4N1Xx/4nsNA0W3NzqF5II40HRfVmPZQMknsAa/VX4IfBvSvgt4ItdDsAs1y+Jb29ZcPcSkcsfQDoB2A9ck+O/sN/Dfwr4e8GN4gttUsNY8TX6D7U0EodrJDyIcdVPALZAycdQAT9UZ/KvvMowUaFP2z1lL8EfzFxzxHUzLEvAUrxpU3r05pLr6Lp942RtqM3oM1+Pfxh8Tf8Jh8UvFOsb98d1qMzRHOf3YchP/HQtfqt8X/FH/CF/DLxPrKsFls9PmliJ7vsOwfi2BX48k5JPrXHn1SyhT9WfQ+GGEvPEYtra0V+b/QKKKK+PP30K/W39nHQP+Ea+B3gyxK7H/s6Od19GkHmMPzc1+UGhaXLret6fp0HM15cR26f7zMFH86/Z3S7KLT9OtbWBdkUMSxovoAMAfpX1mQwvKdTyS/r7j8L8T8TalhsMurcvuSS/Nl2iiivsT8ACkpaKAGetQ3VzFZW8k8zrFFGpdnY4AA5JJ7VOetfJH7dfx0Phfw4PAukT7dU1WPffPGeYrbps9jIQR/ug/3hXNia8cNSdWfQ9fKMsrZvjaeDo7yer7Lq/kj5h/ag+Ncvxo+I09zbSt/YGnbrbTozwGXPzSkerkZ+gUdq8eoor8xrVpVpupLdn9mYDA0cuwsMJQVoRVl/Xd7s9q+CP7Vfi74Nyw2fmnW/DoOG0y6c/ux/0xfkp9OV9s81+gXwi+P3hL4zaaJdDvwl8i5n024IS4h+q5+Yf7S5HvnivyTq7o+r3ug6nb3+nXc9jewuHiuLaQpIh9Qw5Fetg80rYdqMvej2/wAj4biHgrA5tGVekvZ1e6Wj9V+q19T9qgc0tVNOcyWNu7HLNGpJ/CrR6V+gn8rSXK7C0UUUCCiiigAooooAKKKKACiiigAooooAKKKKACiiigAooooAKztc0Kw8S6Rd6ZqtlBqOnXcZhuLW5jEkcqEYKsp4IrRopptO6A/KD9sr/gnjf/DIX3jL4cQT6r4UXdNd6QMyXOnL1LJ3kiHr95R1yAWHzn+zz+0p4w/Zu8WjVvDl151hMyi/0e4Y/Z7xB2YfwsOcOOR7gkH96CNy4IyK+Av2zf8AgnXbeLhfeNfhbZRWOufNNfeHogEhvD1LwDoknqnCt2wfvfYYDNoVo/Vcbqnpd/r/AJlJ9z6m/Z8/aR8IftH+EBq/hu78u9hCrf6TcMBc2bnsw7qedrjg+xBA9ZHNfz3eAviB4u+BvjyLWtBvLrQPEGnStFJG6lTwcPFLG3VcjBVh29RX6/8A7JX7aHhr9pXR0sLjytE8cW0ebvR2f5ZgOstuTyydyv3l75GGPBmWUywl6tHWH5f8DzBqx9J0UUV86SFFFFABRRRQAUUUUAFFFFABRRRQAUUUUAFZXiPw3pni/Q77RtZsodR0u9iaC4tbhAySoRggitWimm07oD8YP20/2LdT/Zz159b0NJ9S8AX0uLe6OWewc9IJj6f3X79Dz1+W6/os8S+G9L8Y6De6NrNlDqWlX0TQXNrcLuSRD1BH+cV+OP7aP7Gup/s3eJG1bSEm1HwDqEpFneN8z2jnn7PMfXrtb+ID1BFfoOUZssQlQrv3uj7/APBLTPmGiiivqygrvfgp8aPEvwG8eWPirwxdmG6hOye2ckw3cJI3RSL3U4+oIBGCAa4KioqU41YuE1dMD98f2ffj94b/AGifAFt4l8PTeXKMR3+nOwM1lNjlH9R3VujDnjkD1HNfgZ+z1+0B4k/Z0+IFt4l0CUywNiK/02RiIb2DPKN6HurdVPqMg/tv8GvjD4b+OXgKw8VeGbsXFlcjbJC2BLaygDdFIv8ACy5+hBBGQQT+Y5plksDPmjrB7eXkyGrHe0UUV4ZIUUUUAFFFFABRRRQAUUUUAFFFFABRRRQAUUUUAFFFFABRRRQAUUUUAFFFFABRRRQAUUUUAFFFFABRRRQAUUUUAFFFFABRRRQAUUUUAFFFFABRRRQAUUUUAFFFFABRRRQAUUUUAFFFFABRRRQAUUUUAFFFFABRRRQAUUUUAFFFFABRRRQAUUUUAFFFFABRRRQAUUUUAFFFFACd68S/ap/ac0L9mbwC+rXnl33iC8DRaTpO7DXEoH3mxyI1yCx+gHJFdH8fPjp4d/Z8+H174p8QzbhH+7s7KNgJbycg7Yk/LJPQAEnpX4hfGr4y+I/jv4/1DxX4luvOu7g7YbdCfKtYQTsijHZRn6kkk5JJr38pyx42fPU+Bfj5f5lJXMf4hfEHXvij4w1LxP4lv5NS1jUJTJNNJ0HoqjoqqMAKOAABXOUUV+mQgoJRirJFhRRRVAFfoL+wH+wsfEzaf8TPiHp//EpUifRtFuU/4+z1W4lU/wDLPuqn7/U/LjdgfsDfsPN8TLuy+IfjuxK+EYH8zTdMnXH9pup++4P/ACxBHT+MjH3Qc/qxFGkMaxxqERQAqqMAD0FfF5xm3LfDYd69X28l+pLY9VCgAcAU6iivhiAooooAKKKKACiiigAooooAKKKKACiiigAoorH8TeJtL8H6FfazrV/Bpml2MZmuLu5kCRxoO5J/yTxTSbdkBcvb2DTbOe7u547a1gRpJZpWCJGgGSzE8AADJJr8wP21/wDgoXP43+3eBvhjeyWnh75odQ16IlJb4dGjhPVYvVur9OFzu4H9tD9u3Vfj1d3PhbwnJPpHgCJ8MOUm1Qg8PL/djyMrH+Lc4C8P+yf+x74l/aZ8QCVRJo/g60lC3+tOnU9TFCD9+Qj8FByewb7TA5ZTwlP63jtLbLt6+fkWlbVnJfs9/s4+Lv2j/GC6N4btfLs4SrX+rTqfs9nGT1Y92ODtQcnHYAkfsr+z7+zh4R/Zv8Hro/hu18y8mCtf6rOoNxeSDux7KOdqDgZ7kknp/hb8KvDPwZ8H2fhnwppsenaXbDJ28yTP/FJI3V3OOSfYDAAA7E8V4uY5pUxsuWOkO3f1E2LRRRXiEhRRRQAUUUUAFFFFABRRRQAUUUUAFFFFABRRRQAUUUUAMP1oDZ9vel4rz/4rfGnwr8HNI+3eIb8RyuCYLKLDzzkdkT+pwB3NROcacXKbskb0MPVxVRUqEXKT2SV2zv8AJ9KMfnXEfCP4p6T8YfBVp4i0hikcuUmtnYF4JR95Gx3HBB7gg967f6UQnGpFSi7pk1qNTD1JUqseWUXZp9GiOWJLiNo3UMrDBBGQa/K79qP4OP8AB34oXlrbQlND1HN3p7AfKEJ+aL6o3H02nvX6rc814t+1V8Gx8YPhfdQ2sQfXdNzd6ewHzMwHzR/8DXjH97ae1eXmeE+tUHb4o6r/ACPteDs8eS5lF1HanP3ZeXZ/J/hc/LKildGjdlYFWU4II5BpK/OT+uE7q6CrOnahc6RqFtfWcr293byrNDKhwyOpyrA+oIBqtRTXu6omUY1I8stj9b/gF8V7b4xfDXTNejZVvdvkXsK/8sp1A3DHYHhh7MK9H6V+aH7F3xmPw2+JCaLfzlNC151t5Nx+WK4ziKT2BJ2n/eBP3a/StpFEe5iFHrX6Rl+K+t0FJ7rR/wBeZ/IHFeSPJMynRivcl70fR9PlsPx/+uuV+JXhzRfFXgTWtK8RSRw6TdWzrPLK4QRjqHyeAVIDAnoQK8i+M/7Zvg74Ziew0px4n15cqbezkHkxN/00l5H/AAFcnjBxXwv8V/j/AOM/jHds2vamy6eG3Raba5jt4/T5c/MR/eYk+9YY3M6FBOn8T7dPmz1uHuDczzKcMQ/3UE01J76dUt/nojhtb0+PSdZvrGG7iv4reZ4kurdt0cqqxAdT3BxkfWqVFFfn0tXof1RTi4wUZO7CiiikaHY/CL4kX3wn+IGk+JbIsTay4uIQcCWFuJEP1XOPQ4Pav1y8Oa/Y+KdCsNX06ZbixvYEnhlXoysMg/rX4uV9xfsBfGbz7a6+Hupz/vIQ11pZc9UJzLGPoTuA939K+myXF+zqOhLZ7ev/AAT8b8RMi+tYZZnRXv09Jecf+A/wbPtaikpa+3P5wPzA/bd1SXUP2h9dgkJKWMFtbx+ymJJP5yGvBq+jv28vDcuj/HOXUWQ+RqtlDOjjoSg8th9RtB/EV841+Y5gmsVUv3Z/ZfC8oTyXCuntyr70rP8AG4UUUVwH1B9M/snftU23wgil8NeJUmk8OTymaG6hXe9ozY3ZXqyHg8cg54OePtrTP2gPh1rFiLu28a6IIdu4me9jiZR/tK5BX8RX5GUV72Fzeth4KnJKSWx+Y51wHgc3xDxUJunOW9rNPzs+vz+R+j3xW/bl8F+C7aW38OP/AMJTq+CEFsdtsjerSH7w74QHPqK+DfiX8UPEHxZ8Sza34hvGuLhvljiX5YoE7JGvYfqepJPNcnRXJi8wrYvSTsuy2PcyPhTL8i9+jG9R7ylq/RdEvQKKK+gv2VP2a7n4weII9Z1iB4fCNjLmVmyPtkg58pD6f3iOg4HJ45MPRniKipwWrPdzLMsPlWFnisTKyj+PZLu2YXhf9kj4jeMvA9n4n0nTILi2vMvBaSTrFO0Y6SYfC7W5x82SOcYIrC1D9m/4m6ZKUm8FauxHeGAyj80yK/WW3s4rK1it4I1hgiUIkaKFVVAwAAOgAqcgHOcfj2r7H+w6DS1dz+f4+JWZxnJ+zg4tuy1ul0V76n5MWf7M/wAUb/HleCtUGf8AntGI/wD0Iiuu0L9iD4sawV8/R7XSVP8AFe3seAPcRlz+lfp3sHoPypOnb9aqOR4dbyb+7/IyreJWbTVqdOEfk3+p8P8Ag7/gnO7skvifxYFX+K20qDk/SSTp/wB8V9NfCf4CeD/gzDN/wjmnPDdzoI57yeZpJJQDkZycDnsoAr0Y5HQCgjvXp0MDh8NrTjr36nxeY8SZrmsXTxVZuL6LRfNK1/mPooorvPmgooooAKKKKACiiigAooooAKKKKACiiigAooooAKKKKACiiigAooooAKKKKACiiigAooooAKKKKACiiigAooooAKKKKACiiigAooooAKKKKACiiigAooooAKKKKACiiigAooooAKKKKACiiigAooooAKKKKACiiigBucdaz9Y0HT9fs5LTUrG3vrWQYeC5iWRG+qsCDWhjpR9KTSejHGUotSi7M+dfiD+w38O/GG+bTLafwvetk79PfMRPvG2Rj2XbXzT4/wD2DfHvhjzZ9BktvFFmuSFhPkT490c4/AMT7V+kGaK8qvlmGr6uNn5aH22W8Z5xltoxq88V0lr+O/4n4u+IfC2s+E75rPWdLu9Kul6xXcDRN9QGAyPev0k/Yr8ADwR8EtNupkKX2uO2oy5HIRsCIfTy1U/8CNez+IPCmkeLNPay1jTbTU7V/vQ3cKyofwYGr1laQabaw2ttEsFtCixxxIMKqgYAA7AAVhgssjhKrqXvpoenxDxpVz/Awwjp8jveVndOy0/HUt0UUV7p+ahRRTXYIpJ4AoAo6vq9noOmXN/f3EdpZ2sbSzTyttREUZLE+gFfmB+05+0JefHDxay2ryQeF7B2WxtW4LnoZXH95uw/hHHXJPoH7ZP7TH/Ce6nN4M8N3WfD9nJi8uYm4vJVP3QR1jUj6MRnoAa+Vq+JzbMPav2FJ6Lfz/4B/RvAvCn1OCzPGR/eSXup/ZT6+r/BBRRRXzB+zBRV230PUbrTJ9RgsLmbToHVJbqOJmjjY9FZwMAnHQ1Sp8rW5nGpCbcYvY0ND8Qan4Z1GO/0jULnTb2M5We1laN1/EHNfTvws/b88TeHPKs/GFkniKyXCm6hxFdKPU4+R/yU+pr5SorqoYuthnenK35fceLmWR5fm8eXGUk/PZr0a1/E+5/2mP2nfB/xH+AN5aeGtUEl9qNzBBLZSqY7iJQ3mMSp6j5ACykj5gM818MUUVWLxUsXNVJ72sZZHkeHyGhLDYZtxcnLXfWy8uwUUUVxH0Z6f+zH4e/4Sf48+DbPblUvluiO2IVMv/slfrMowAB2FfnL/wAE/wDw+dS+M13qLpuj0/TZWDekjuij/wAdL/lX6OCvvMkhy4bm7s/mHxHxKrZvGktoRX3tt/lYWiiivoT8qCiikJwCaAOP+KXxD074WeB9U8R6m37izjJSIHDTOeEjX3Y4Ht16CvyT8beMNR8feKtS1/VpfOv7+YzSHsvoq+iqAAB2AFe8/trfHI/EXxsfDOlz7tA0ORkdkOVnuejt7heVH/Aj0Ir5rr4LN8Z7er7KD92P4s/qDgPh/wDszB/XK8f3lRX9I9F8938l0Ciiivnz9TClT76/Wkpyf6wfWmt0Z1PgZ+0+hndo9mfWFD/46Ku9qz/DzbtC08+tvGf/AB0Vfr9ajsj+Fa2lSXqOHSlpKCcDNUZCGl6jpWTpPiXS9clvItO1C2vJbOYwXCW8yu0Mg6o4B+Vh6GtYmkmnqhyjKDtJWYtFFFMQUUUUAFFFFABRRRQAUUUUAFFFFABRRRQAUUUUAFFFFAHyd+2F+wvof7QtlP4h0AQaF4/iT5brbth1AAcJOB/F2Eg5HQ5AGPyY1bSPF3wS+ID2l5FfeF/Fei3AYEMYpoJByrKw6g8EMCQQcgkGv6F8Zrwj9qP9k3wt+0z4Z8q+jXTPE1pGRp2uQoDJEevlyD+OMnqp6ZJBBzn6XLM2eHtRxGsPy/zXkUmeT/sX/t86d8ao7Pwf43mg0rx0qiO3ueI4NVx/d7JL6p0bqv8AdH2d+Nfz8/Fv4QeLfgH46n8PeJ7KTTdStm8yC5iJ8q4TPyzQvxuU469QQQQCCB99fsSf8FC014WHgP4pagsWp/LBpviO4bC3HZYrhj0fsJDw38XzctvmWUrl+s4TWL1sv08vIGuqP0OopAcjNLXyZIUUUUAFFFFABRRRQAUUUUAFFFFABRRRQAVh+L/COk+PPDmoaBr9hDqej30RhubWdcq6n+RBwQRyCAQQRW5RQm4u63A/Ej9sX9kLV/2aPFgubQTal4H1GU/2dqTDJiPX7PMRwHA6Ho4GRyGC/Odf0PeP/AWh/E7wlqXhrxHp8ep6PqERimglH5Mp6qwOCGHIIBFfit+1h+yvrv7Mvjc2k3mah4Wv2Z9K1fbxIo6xSY4EijGR0I5HBwP0XKM1WJj7Gs/fX4/8EtO54VRRRX1BQV7V+yx+09r37M/j2PVLIyX3h+8ZY9W0jdhbiIH7y54Ei5JVvqDwTXitFY1qMK8HTqK6YH9Dnw+8f6F8UPB+meJ/Dd/HqOkahEJYZk6jsVYdVZTkFTyCCK6br9K/FH9i79rzUf2a/F/2LUnmvvAuqSj+0LJcsbduB9oiH94DG4fxKMdQpH7OaDr+neKdFsdX0q8h1DTb2JZ7e6gYMksbDIYH0Ir8tzHL54GrbeL2f6epm1Y06KKK8oQUUUUAFFFFABRRRQAUUUUAFFFFABRRRQAUUUUAFFFFABRRRQAUUUUAFFFFABRRRQAUUUUAFFFFABRRRQAUUUUAFFFFABRRRQAUUUUAFFFFABRRRQAUUUUAFFFFABRRRQAUUUUAFFFFABRRRQAUUUUAFFFFABRRRQAUUUUAFFFFABRRRQAUUUUAFFFFABRRRQAh4rlfiT8R9A+EngnU/FPiW+Ww0jT4zJJIeWY9FRB/E7HAA7k1s67rmn+GdHvdW1S7hsNMsoWnuLqdgqRRqMszE9AAK/F/9tL9rbUP2k/GptdOeaz8DaVIy6bZNlTO3Q3Mo/vMOgP3VOOpYn1cty+ePq22it3+nqNK5xv7Tn7SGv8A7SvxCm13VGa00m33Q6XpSvmO0hz+rtgFm7nA4AAHkFFFfqdKlChBU6askaBRRRWoBX2B+wn+xXcfHXWovF/iy2kt/ANhL8sTZVtVlU8xqevlg/fYdfujnJXlv2LP2QdR/aS8Xf2hqiTWPgTTJQL68XKtcuMH7PEf7xGNzfwg+pUH9mdA8P6d4V0Wx0jSLOHT9Msolgt7WBQqRIowFA9MV8lnGa+wTw9B+8932/4JLZYsbKDTLOC1tII7a0hRYooYlCpGgGAqgcAAAAAVboor8/ICiiigAooooAKKKKACiiigAooooAKKKKAEAxRzR3riviz8WvDXwU8F33ijxVqC2GnWwwq9ZZ5CDtiiX+J2xwPqTgAkEYynJRirtgX/AB/8QdA+F3hO/wDEvifUodK0eyTfLPMep7Ko6sxPAUZJPSvxx/a7/bJ1/wDaX19rK287R/A9nKTZaUG+aYjgTT44Zz2HIUHAycscD9qP9qrxP+0z4tN1fs+neG7Rz/ZuiRvmOBem9/78hHVu3QYFe2/sR/sD3fxZlsvHHxAtZbLwYpEtnpz5SXVMdCe6w+/Vu2B81fdYTBUcqpfWsW/e6eXku7LStqzlP2NP2GdY/aBvoPEniNJ9I8AQSczY2TakQeY4c9FyMNJ25Ayc7f138J+FNJ8DeHrDQtB0+HS9IsYhDb2lsm1I1H8yeSSeSSSck1e0zTbTRdPtrGxtorOzto1iht4ECRxoowqqo4AAGABVyvl8fmFXHTvLSK2X9dSW7i0UUV5ogooooAKKKKACiiigAooooAKKKKACiiigAooooAKKKSgBpOCOKjmmjt4zJI6oijJLHAAri/ij8YfDPwh0U6j4iv1tsg+Tap809ww/hROp7c8AZ5Ir89/jx+1n4n+Mks+nWryaF4YJwthA/wA8w9ZXH3v90YX2JGa8vGY+jhFaWsux9lkPC2Pz6adNctPrJ7fLu/6Z9EfHz9uTTPCwudE8CGLWNWGUfVGO61gP+x/z0Yev3enLcivhfxP4q1bxlrNxq2t6hNqeoXBzJPO+5j6AegHYDgdqyqK+GxeNrYuV5vTt0P6WyPhvA5DS5cPG8nvJ/E/n0Xkj3H9lD48SfBrx6kN/Mw8M6qywXyE8RNn5JgP9nPPqpPUgV+n1vPHcwJLG6vG4DKynIIPQivxQr9CP2EPjFqHjHwldeE9UhuZpdERfs1/sYxtCThY2foGXsCeV6fdNe5kuMd/q89un+R+aeIfD8XH+1qC10UvPon69H8j6wpCNwIPelor7E/Aj81P21/gw3w6+Ira/YQbNE192mGwfLFcdZU9t2d4+rAfdr5yr9dPjn8LLX4wfDjVPD0+xbp086znYf6mdclG+nUH2Y1+Suq6Xc6Jqd1p97A9veWkrwTwyDDI6khlP0INfn+bYT2Ffnivdlr8+p/U3Ame/2pl6w1V/vKVk/OPR/o/S5Vooorwj9NFVirAg4I5BFeseOf2oPiD4+8OWehXusNbabBAkEqWeY3u8LgvK+csT3GQvtXk1FbQrVKScYSsnucGIwGFxc4VMRTUpQ1i2r2b7BRRRWJ3WsFFdl8NvhD4r+LGqCy8N6TNeAECS5YbIIfd5DwPp1PYGvoLx/wDsKXPgj4PX2ux6rJqviexAuZ7aBNsHkqD5ioCNzMB8244yFI25NdtLBV60HUhHRdf63Pm8dxDluX14YavWXPNpJbtX2v2Xmz5LoooriPpArX8H+Kb/AMD+J9M17S5fJvrCdZ4m7Eg8qfUEZBHcE1kUVSk4NSW5lVpwr03SqK6ejXdM/Yv4Z+PbD4meCNI8Sac2be+hDlM5Mb9HQ+6sCD9K6rHX1r8/f2DPjN/wjfim48D6lNtsNWYzWJc8R3IHKe29R+agD71foEOlfpmBxKxVFVOvX1P454kyeWSZjUwr+HeL7p7fds/Q+d/2z/grP8Uvh1HqelQmfXdDL3EMSDLzwkDzYwO5+VWA9VwOtfmkQVJBGCOoNftr14PINfJX7RX7FEHji9u/EXgpodN1mUmS40+X5ILpupZSPuOe/wDCT/d5J8fNctlXftqSu+q7n3vBHF1LLYf2dj3ane8ZdFfdPyvqn0Z+f9FdF4y+HXib4e35svEWiXmkzZIU3ERCPjujj5WHupIrna+MlCUHyyVmf0RRr0cRBVKUlKL2ad194UUUAE9BmosatpbhRXp3w4/Zu+IHxQmiOlaDPb2UmD9vv1MEAX1DMMuP9wMa+zvgx+xF4W+HskGp+I2HijXIyHVZUxawt/sxn75Hq2egIUGvVwuW4jEu6Vl3f9anxWc8X5Xk8WpVOep/LHV/Povn9x86/s3fsgat8UZ7bXvE0c2k+FAQ6IwKTXo9EHVUP9/v/DnqP0S8PaBp/hfSLXTNLtYrKxtkEcVvCu1EUdgKvJGsS4QAKOABT+9fcYPB08HC0NW92fzXn3EWMz+tz13aK+GK2X+b8x9FFFegfLhSUtFABRRRQAUUUUAFFFFABRRRQAUUUUAFFFFABRRRQAUUUUAFFFFABRRRQAUUUUAFFFFABRRRQAUUUUAFFFFABRRRQAUUUUAFFFFABRRRQAUUUUAFFFFABRRRQAUUUUAFFFFABRRRQAUUUUAFFFFABRRRQAUUUUAFFFFABRRRQAUUUUAFFFFABRRRQAUUUUAFFFFAEY46nmvmr9tj4g+L/C3gcaV4a0i+NpfxsL/WrdCyW8XQpleVLd2OABwMk8fSxOO9MkjWQEMoYHsa58RSdalKEZct+p6WW4uGAxdPE1KaqKLvyvRM/E09eetFfqH8Uv2Pvh/8S/NuVsP+Ef1aTJ+26WBHub1ePGxvc4BPrXx98Uv2KfHvw/8AOudNt18U6WmT52nqfPA/2oT82f8AdLV8HicqxNDVLmXdf5H9O5RxxlWZ2hOXspvpLT7ns/wfkfPtdZ8MPhtq/wAWPGVl4d0aIvcXDZlmI+SCIfekc9gB+ZwByRWFp+g6jqutW+kWtlPNqc0wt47RUPmNITgLj1zX6g/sz/AGz+B3g1UmVLjxHfKsmoXS84PaND/cXJ+pyfQCcvwEsXV974Vv/kdHFXEtLI8Hem06s/hX/tz8l+LOw+Gnwr0P4Y+B7Xw1plsrWka4meRQWuHI+Z39S36DAHAFeX/FL9ijwD8QVlutMt28Lao+T52ngCJj/tRfd/752n3r6FFL0r72WGpVIKE4ppH8v4fN8fhcQ8VRrSjNu7d935rZ/M/Lj4o/sgfEH4aGa4TTz4h0lMn7ZpgLlV9Xi++vHUgED1rxFlKMVYFWHBB7V+2hG4diK8n+Kv7NPgL4pxT3Oq6QlpqTKW/tKxxDPn1YgYf/AIGDXzmJyNP3qEvk/wDM/W8n8SqkbU8zp8396O/zX+TXoflFRVvV4ba21S8ispGms45nWGR/vMgYhScdyMVUr4+Wmh+/QlzxUgooopFn3P8A8E4dA8vR/GOtEZ8+4htFJ7bFZ2H/AJEX8hX2f3r57/YY8OjRfgFptyV2Salcz3bDv9/ywfyjFfQo6V+mZfT9nhYLyv8AfqfxvxViXis6xNR9JW/8B0/QWiiivRPlBnGa+f8A9sD44j4TfD99P06fy/EmshoLXYfmgTGJJfbAOF/2iD2Ne1+J/Edj4U0K+1fU51trCyhaeaVuiqoyfqfbvX5MfGj4pX/xg+IOpeIr3ckUjeXaW5ORBApOxPr1J9SSe9eJmmM+rUuWL96X4LufovBXD/8AbOO9tWX7qnZvzfRfq/L1OGYliSTknkmiiivz0/q1KysgooooGFOX7w+tNpy/eH1prdET+Fn7P+Fm3+GdLb1toz/46K1T1rG8Gtu8JaOfW0iP/jgrZxya/WYfCj+Fq/8AFn6sPrxXjX7UHxsh+DHw6uLi3kU6/f7rfTojgkPj5pCPRAc/UqO9esatqdtommXWoXsyW9nbRNNNLKcKiKMlifQAE1+UX7QnxiuvjT8Rb3WGLppcObfTrduPLhBOCR/eY5Y/XHQCvKzPGLCUbRfvS2/zPt+Dsged49Sqr91Czl59l8+vkcv4T+I/iXwN4kOvaLrF1Zamzl5Zlfd52TkiQHIcE8kMDX3N8Df25tE8ZLBpPjRYvD+sthFvQcWk59yf9Uf94lf9rtX560V8ZhcwrYV3i9Oz2P6GzrhbL87p2qw5ZraS0a/zXkz9sYZkuI1kiYOjDKlTkEVIDkdK/Lf4F/tS+M/hLdW2mwvJr+hM4QaTcMSVyekLclD7crz0zzX6daVdyalptpdS20llLNEsj20xBeIkAlGwSMjocEjivusFjaeNg3FWa3R/M/EPDmJ4erKFaSlGV+Vrrbut1+Ro0UlLXonyYUUUUAFFFFABRRRQAUUUUAFFFFABRRRQAUUUUAFFFFAHl3x7/Z/8KftD+C5dA8T2uZEy9lqMIAuLKUj78benTKnhgOegI/GT9oj9nDxZ+zd4zfRfENuZrKYs+n6vAp+z3sYPVT/CwyNyHkE9wQT+9dcV8WPhN4a+NXgu98MeKtOS/wBNuBlW6SwSAHbLE3VXGeD9QcgkH28tzSeBlyS1g+nbzRSdj88f2Hv+CgUnhM2HgD4nX7TaH8sGm+ILhstZ9linJ6xdg55Tofl5X9PILiO6gSaGRZYpFDI6HKsDyCCOor8OP2p/2TvE/wCzL4p8m8V9T8L3kh/s3W40wko6+XIP4JAOq98ZGRnHsf7EH7el38IZ7PwR49u5b7wQ7CO0v3y8ulE9B6tD6r1XqvHyn2MwyyniofW8FrfVpfp590Nq+qP1soqlpmpWus6fbX1jcxXdlcxrLDcQOHjkRhlWVhwQQQQRV2vjNiAooooAKKKKACiiigAooooAKKKKACiiigBO9cZ8V/hT4d+NHgfUfCvieyF7pl4vUcSQSD7ssbfwup5B+oOQSD2YOaOaIylCSlF2aA/Bf9pP9nPxF+zb8QZ9A1lDc6dNul0zVUQiK8hz1Ho4yAy9j6ggnyWv35+PXwL8N/tB+ALzwt4ig4k/eWl9Go86znAO2VD7ZwR0IJB61+Ifxt+C3iT4C/EC/wDCniW28u5gO+C5QHybuEk7JYz3U4+oIIOCDX6ZlWZxxsPZz0mt/PzX6midzgqKKK+hGFfZn7A/7aMnwV1qHwR4vvGfwNqE37i5lOf7KmY/eH/TJifmHY/MP4s/GdFcuKwtPF0nSqLR/wBXA/o8guI7qGOaF1ljkUMrochgehB7iph2r80P+Cdf7aP9nS2Hwo8cX/8AorkQ6Bqlw/8AqmPAtHY/wn+Anofl6FcfpeK/Kcbg6mCqulP5PujNqwtFFFcQgooooAKKKKACiiigAooooAKKKKACiiigAooooAKKKKACiiigAooooAKKKKACiiigAooooAKKKKACiiigAooooAKKKKACiiigAooooAKKKKACiiigAooooAKKKKACiiigAooooAKKKKACiiigAooooAKKKKACiiigAooooAKKKKACiiigAooooASmvIEUsxCqBkk9qU8ivzz/AOCjH7Zn9h2178KPBV7/AMTGZDFr2o27f6hCObVCP4mH3z2B29S23rwmFqYyqqVP5+S7jSueRf8ABQT9sxvi3rc/w/8AB96f+EM0+bF7eQNxqk6nsR1iQjjsxG7kBa+J6KK/V8LhaeEpKlTWi/HzNNgooorrAK9t/ZT/AGYtb/aY8fx6ZbeZY+HLIrLq2qheIIyeEXPBkfBCj6k8A1yvwI+B/iL9oH4hWPhXw7D+8lPmXV46kxWcAI3yufQZwB1JIA5NfuB8FPg14d+A3w/0/wAKeG7byrS3G+e4cDzbqYgb5ZD3Y4+gAAGAAK+dzbM1g4eyp/G/w8/8hN2NvwB4E0T4ZeEtM8NeHbCPTdI0+IRQwRjt3Zj1ZickseSSSa6QHmjB9aAMV+aSk5Nyk7tmYtFFFABRRRQAUUUUAFFFFABRRRQAUUUUAITigUY5rzX47/Hjwx+z14GufEvia62gZjs7GIjz72bGRHGP5noo5NVCEqklCCu2BZ+Nfxt8L/AXwNdeJ/FN6Le2j+S3tY8Ge7lxlYol7sfyAySQATX4sftH/tJ+Kv2lPGr6xrspttNgLJpujwuTDZxk9B/ec4G5yMkjsAAKn7QH7Qfin9ozx1N4g8R3BWFMx2GmQsfIsoifuIO5PG5jyx9gAPs39hP9gLzRYfEX4nad8nyz6T4euk+93We4U9uhWM/VvSvusPh6GTUfrGI1m/6sv1Zexh/sNfsAP4rOn/EL4mWDJovyz6XoFwuGvO6yzqekXcIfv9T8vD/p7FDHbwpHGqpGgCqqjAAHQAVIFAGAMClxxXyONxtXG1Oeo/RdES3cWiiiuEQUUUUAFFFFABRRRQAUUUUAFFFFABRRRQAUUUlADaUEmiuK+JPxX8M/CXQ31TxHqKWkfPlQg7pZmH8KJ1J/QdyBUynGEXKTska0aNTEVFSoxcpPZJXbOylkWJC7EKg5JPavlT4+/tvaP4K+0aN4J8nXNbGUkv8AO61tz7Ef6xh6D5R6nBFfOfx5/a78TfF1rjS9OaTQfDDEr9lhf97cL/02cdQf7g49d2M14HXyONznenhvv/yP3fhzw9S5cTm/ygv/AG5/otPM2PFnjHWvHOtT6vruoz6nqE5y007ZwOyqOiqOwGAO1Y9FFfKSk5u8nqfuNKjToQVOkkktktEgpURpHVEUszHAUDJJrrfhp8KvEnxa15dL8Oae91LwZZ2+WKBT/FI/RR146nHANfoP8Bv2RPDXwhjg1PUQmveJwA32yZP3du3pEh6f7x+b0xnFelg8vrYx3Wke/wDW58fn/FeByGHJN81XpFb/AD7L1+SZ86fAL9iDV/GZt9a8bLNomjcOmn/dupx/tZ/1an3+b2HBr7v8J+DdH8DaNb6ToWnQ6bp8AwkMC4HuSepJ7k5J7mtzoOMCgcivusLgqOEjaC179T+Z874ix2e1ebEytFbRWy/zfmx9FFFd580NNfA37e/wY/sPX7bx5pkGLPUiLfUVQcJOB8kh/wB9Rg+6+rV98niua+IfgnT/AIi+DNV8Oakm+0v4WiY4yUbqrj3VgGHuBXBjcMsVRdPr09T6Xh3OJ5JmFPFL4dpLvF7/AHbrzPxuord8ceD9Q8AeLtU8PapH5d7YTtC/HDAfdYezAhh7EVhV+Zyi4Nxe6P7Io1YV6catN3i1dPunsFFFFSbGv4U8Ia1441mHStB02fVNRl5WC3TcQO7E9FUZ5JwBX2X8F/2BLe38jU/iFdC5l4YaNZuRGvtJIOW+i4Hua+Uvg38S7v4S/EPSfElpueO3k2XMKnHmwtxIn5cj0IB7V+t+ga3Z+JNFsdV0+ZbmxvYVnhlTo6MAQfyNfUZPhcPXvKesl06evmfivH+dZrlsoUMM+SlNfEt7rdX6aWemo3w/4b0zwtpkOnaTYwafZQjbHBbRiNFHsBWhJGs0bo4DKwwQehFPH1zS9q+0SSVkfzxKcpyc5O7fU/Kz9qb4Ot8Hvihd29rEU0PUs3ensB8qoT80X/AG4x/dKnvXjlfqh+1R8HF+MHwvu7e1jD65p2brT2A+ZnA+aP6OuR9dp7V+WEkbROyOpV1OCpGCDX53mmE+rV24/DLVf5H9YcF57/bGXRjUd6tP3ZefZ/NfimJRRRXjn6CWNPv7nSr62vbSZ4Lq2kWaGaM4ZHU5VgfUEA1+s37P/wAV7f4xfDXS9cQot8F8i+hX/llOoG4Y7A5DD2YV+SNfQn7GHxnPwz+JSaRfT7NC14rby7j8sU+f3T+3JKn2bJ+7XuZTi/q9bkk/dlp/kz8146yL+1cvdekr1aV2vNdV+q9D9M6WkVgwBFLX6CfysUdR0u01a1ktr22hu4HGGjmjDqw9weDXm+t/svfC3xA5e68GadGTyTaIbfP/AH7K16r0pMmsZUoVPiin6o66GMxOFd6FSUfRtfkeIw/sZfB+Jy6+Ehn0e/uWH5GSu28MfBHwH4PkWXR/CmlWc69JxbK0o/4GQW/Wu4PHtSdRUxw1GDvGCXyR01s1zDER5KuInJdnJv8ANipGqdAB9BS4paK6DyxMUtFFABRRRQAUUUUAFFFFABRRRQAUUUUAFFFFABRRRQAUUUUAFFFFABRRRQAUUUUAFFFFABRRRQAUUUUAFFFFABRRRQAUUUUAFFFFABRRRQAUUUUAFFFFABRRRQAUUUUAFFFFABRRRQAUUUUAFFFFABRRRQAUUUUAFFFFABRRRQAUUUUAFFFFABRRRQAUUUUAFFFFABRRRQAUUUUAJiloooATFBAPUZpaKAObl8BeH5/FFv4ifRrJ9bgUrHf+SvnKCMEbsZ6cfifWuhC4/CjA3dKd3pJKOyLnUnUtzybsrK/Rdl5C0UUUyBpriPjT4kPhH4UeK9WV9ktrp07RH/poUIT/AMeIrtxxXzn+3d4mGifAe6slba+q3kFoMdcBjKf/AEXj8a5sTP2dGc+yZ7GT4b65mNCh0lKKfpfX8D81Sckmiiivys/tpKysFAGTRWz4L0Q+JfGGh6QASb+9gtsD/bkVf61cU5SSRjXqRo0pVJbJX+4/WT4I+Hz4X+EnhLTGXZLb6bAJB/tlAW/8ezXcgdqito1hgjRQFVVAAHQCpun41+rQioxUV0P4axFWVetOrLeTb+93EPagmk7da8s/aI+MNt8Ffhxd6sxV9Umzb6fA3/LSZgcEj+6oyx9hjqRRUnGlBzm9EXhcNVxteGHoq8pNJL1Pmf8Abx+On9o3sfw80e4zb27LPqsiNw8nWOL6Lwx99vdTXxrVnUtRudY1C5vryZ7i7uZWmmmkOWkdjlmJ9SSTVavzPGYmWKrOpL5eSP7IyHKKWSYGnhKe/V95Pd/5eVkFFFdf8KPhtqPxY8d6Z4c04FXuXzNPtysEI5eQ/QfmcDvXLCEqklGKu2eziK9PCUZV6rtGKbb7JFCbwTqdt4Ig8VTReVplxemxt2YYMrqhZyPYcDPqSOxrn6+3v25fCWneBfg54F0PSYBb6fY3nkxJ3wImySe5JySe5JNfENdmMw/1Wr7PskeDw9mss6wf1xqylKSS8k7K/nbfzCnL94fWm0DrXCtz6Ofws/ZjwK3meC9DJ/58oT/44tbua5/4ePv8CeHz62EH/ota5v46/Fmy+Dfw81DX7ko90B5Nnbs2POnYHav04JPsDX6rzxp0ueTskj+H/q9TFYz2FJXlKVkvNs+cP28fjr9ltk+HWjXH72ULNq0kZ5VOscP48Mfbb6mvh2r+va5e+JdavdV1Kdrq/vJmnmlfq7sck/8A1qoV+b43EyxdZzfy9D+vuHsmp5HgIYWGst5PvJ7v9F5BRRXT/DT4f6j8UPG2l+G9LTNzeyhWkIysMY5eRvZVBPv06muSEXOShFXbPexFenhaUq1V2jFNt9ktz6E/YY+Bh8YeKD421a33aRpEm2yVxxNc9d3uEBB/3ivoa/QpQAMVz3gLwXpvw98JaX4e0qHybGwiESerHqzt6sxJYn1Jrof5V+l4HDLC0VTW/X1P464jzqpnmYTxMtIrSK7RW3ze78x9FFFd58wFFFFABRRRQAUUUUAFFFFABRRRQAUUUUAFFFFABRRRQAUUUUAc3488BaF8TvCuoeG/Eumw6ro99H5c1vMPyZT1VgcEMMEEAivxu/a9/Y4139mnxC15a+dq/ga8lIsdV25aEnkQz44VwOh4DgZGDlR+2hGaxfFfhXSfHHh6/wBC16wg1PSL6Iw3FpcruSRT/I9wRyCARgivWy/MamBnprF7r9V5jTsfkl+xP+3LqPwF1G38KeLJp9R8AXEmF6vLpbMeZIx1MZJyyD3Zechv130TW9P8TaRZ6ppV5DqGm3kSzW91buHjlRhkMpHBBFfjd+2Z+xXq/wCzlrb61oyz6t4BvJcW94RuksmJ4hnx+Sv0b2PFWf2Lv22NU/Z31iLw/wCIJJ9U+H93L+9twS8mnux5mhHp3ZO/Uc9focdgKWYUvrmD36rv/wAEpq+qP2ZorK8N+JdM8X6HZa1o19DqWlXsSzW93bsGjlQ9CDWrXxDTTsyAooooAKKKKACiiigAooooAKKKKACiiigBM814r+1F+zRoX7THgCXSL9VstctA0ulasFy9tKR0PcxtgBl+hHIBr2ukFaU6k6M1UpuzQH88HxD+H2u/CzxjqfhfxJYvp+safKYpon6HuGU/xKwwQw4IINc5X7U/tqfsiWH7Sfg77dpccNn470qMnT7xsKLlOSbaU/3Sc7Sfusc9C2fxk1zRL/w1rF7pWqWk1hqVlM0FxazoVeKRThlYHoQRX6jluYQx9LXSS3X9dDRO5Rooor2BiqxRgykqwOQR1FfrL/wT5/bM/wCFt6RD8PvGV6D4y0+H/Qb2dvm1OBR0JPWZAOe7KN3JDGvyZq/oOvah4X1qx1fSbyXT9TspluLa6gba8UinKsD6givNzDAwx1Jwe/R9n/W4mrn9GdLXzl+xl+1fp/7S3gQLePFaeNNKRU1WyX5RJ2FxGP7jdx/C3HTaT9GY5r8prUZ0Kjp1FZozFooorIAooooAKKKKACiiigAooooAKKKKACiiigAooooAKKKKACiiigAooooAKKKKACiiigAooooAKKKKACiiigAooooAKKKKACiiigAooooAKKKKACiiigAooooAKKKKACiiigAooooAKKKKACiiigAooooAKKKKACiiigAooooAKKKKAE6UUteQftM/tD6L+zd8NbvxHqRS51KXMGmabuw93cY4HqEXqzdh7kA3TpyqzVOCu2B5f+3Z+15B+z34POg+H7iOXx9rEJFsow32CE5BuGHr1CA9SCeQpB/HG8vJ9Qu5rq6mkuLmd2klmlYs7sTksSeSSTnNbfxA8e658T/GOqeKPEd6+oaxqUxmnmfp6BVH8KqAAAOAABXPV+qZbgIYGlbeT3f9dEaJWCiiivWGFb/gLwJrfxM8X6Z4Z8O2Mmo6xqMwhggjHU92J6BQASWPAAJPSsewsLnVb63srOCS6u7iRYoYIULPI7HCqoHJJJAAFfsj+wz+yDbfs7+DxrmuwR3Hj7VogbqThhYxHBFuh9ehcjqQAMhQT5GZY+GApX3k9l/XQTdjv/2WP2aNE/Zo+HsOj2Yjvdduws2raoFw1xNj7q55Ea5IUfUnljXteeaDmlr8tq1J1pupUd2zMKKKKzAKKKKACiiigAooooAKKKKACiiigBCcUCjHNea/Hj47+Gf2evAlz4m8S3OFGY7SxiYefeTYyI4x/M9AOTVQhKpJQgrtgN+Pvx98Mfs8eBLjxJ4kuDnmOy0+Ijz72bHEaD9S3RRyewP4p/Hn49eKf2iPHlx4j8SXBPWOy0+InyLKHPEcY/m3VjyfY+Pfx68UftE+PbjxJ4inPOY7LT4mPk2UOeI0H826seT6D7o/YL/YMGirp/xI+JGnZ1E7bjR9Cuk/49+6zzqf4+hVD93qfmwF+7w+HoZLQ9vX1qP+rL9WXsRfsH/sEDTBYfEf4lafm9O2fSNBuk/1PdZ51P8AF3VD93qecBf0UGBRjA4pcYr43F4urjKjqVH6LsS3cWiiiuQQUUUUAFFFFABRRRQAUUUUAFFFFABRRRQAUUUUAM3YwKRnVASxCj3rk/iJ8T/Dfwt0STVPEmpR2FsOI1Y5kmb+6iDlj9OnU4HNfn78e/2xfEfxWa50nRDL4e8MtlDFG+J7lf8Apo46A/3F45wS1ebi8dRwi953fY+tyLhnH59P9zHlgt5Pb5d35L8D6N+Pv7bGieAftGj+ETD4g19co9wGza2ze7D/AFjD+6px6nIxXwT4y8b678QNcn1fxBqU+p38vWSZuFHZVUcKo7AACsKivhcXj62Ll7z07dD+mMi4YwOQ0/3Mbze83u/8l5L5hRRRXnH1wUUUUAen/s8/Ga5+CvxCtdVy76RckQajbrz5kRP3gP7yH5h+I6E1+rWk6taa9ptrqFjPHdWVzEssM0ZyrowypB9CDX4rV9p/sJ/HzyZR8OtcuMoxaXSJZG6HkvDn35Zf+BD0FfT5NjfZy+rzej29f+D+Z+L+IPDn1qj/AGrho+/Fe8u67+q/L0PuWik7UtfbH86BRRRQAUhpaKAPjL9vr4LnUdLtfiBpkGbiz222pKg5eInEch/3WO0n0Ydlr4Ur9ptd0Wz8RaNe6XqEKXNjeQtBNC/R0YEEH8DX5IfGf4Y3nwi+Imq+HLoM0cEnmWszD/WwNzG/1xwfQgjtXxOc4TkmsRFaPf1/4J/Rnh1nv1jDyyus/ehrHzj2+T/B+RxFFFFfMH7OFfdX7Afxo+36ZdfD7VJ/39puudMLnloicyRj/dY7gPRm7LXwrW34K8X6h4C8V6Xr+ly+XfWE6zIezY6qfZhkEehNd+BxLwtdTW3X0Pl+JMnhneXVMM/i3i+zW3+T9T9mscHinVy3w68dWPxH8F6T4i0191rfwiQAnJRujIfdWBB9xXUA81+mRkpJSjsz+OKtKdGpKlUVpRbTXZrcbwQePzr82/22vgwfh38RD4i0+DZomvs0vyD5YrnrIvtuzvH1YDpX6TGvPfjl8LrT4v8Aw51Tw/cBUuJE820nYf6mdeUb6Z4PsSO9efj8L9boOK+Jar1Pq+Fs6eSZjCs37kvdl6Pr8tz8i6Kt6vpV1oeqXenX0L295azPBNE4wyOpIYH6EGuu+GHwT8XfF7Ufs3h3SpJ4FbbNfTfu7eH/AHnPGf8AZGT6CvzmNKpOXJFXfY/retjcPh6H1mtNRhvduy+84avYPg3+y942+MEsN1Z2Z0nRSQTql8pRCP8ApmvWQ/TjPUivr74M/sReE/h/5Go+JdvinWlw2Jkxawt/sxn72PV8+uBX0pFCkCBEQIijACjAAr6jCZK9J4h28l+rPxbPvEWKTw+VRv8A35LT5Lr6v7jL8K6Pc6H4c03Try+fUru2t44ZbyRQrTMqgFyOcE4zWxQT2pcYr69Kysj8ElJzk5S3YtJilopkhRRRQAUUUUAFFFFABRRRQAUUUUAFFFFABRRRQAUUUUAFFFFABRRRQAUUUUAFFFFABRRRQAUUUUAFFFFABRRRQAUUUUAFFFITigBaKiknjiUs8ioo5JZgAK5vU/ih4N0PI1HxbodgR1+06jDHj82FAHU0V5TqX7U/wc0nP2n4o+EgR1WPWYJGH4KxNc1fft1/AbTs+b8S9JfH/PBZZf8A0BDQOx73RXzJdf8ABSL9nq0yP+E9M7D+GLSb0/r5OP1rGuv+CoXwDtyfL17U7n3i0qYf+hAUroLM+tKK+N7j/gqz8DofuP4hn/656aB/NxVCX/grV8Fo+lh4rl/3dPh/rMKLoLM+16K+IG/4K6/Bpemh+Mm+lhbf/JFMH/BXn4OE4/4R7xoPf7Da/wDyTRdBZn3FRXxEn/BXP4NN10Xxiv1sLb/5Iq1F/wAFZ/gpJ9608Uxf72nxf0mNF0FmfadFfHdv/wAFVPgXNjfc69B/100wn+TGtWz/AOCnfwAuMeZ4mv7X/rrpNwf/AEFDRdBZn1fRXzXZf8FFv2er4qF+IccZPabS72PH4mECui0/9t34FajjyviZoaZ/57ytF/6GBRcLM9yorzXTf2lPhNrGBZ/E3wjcMeiLrdtu/wC+d+a63S/HPh3Xcf2br2mahu6fZbyOTP8A3yTTEbtFNDqejA/jTqACiiigAooooAKKKKACiiigAooooAKKKKACiiigAooooAKKKKACiiigAooooAKKKKACiiigAooooAKKKKAEpaKKACiiigBua8a/aS+ADfHvw5ZWUetPpFzYStPFmLzIpWK4w4yCPYg8ZPBr2QNn396D0FZ1aUKsHCaumdeDxlbAV4YnDy5Zx1T3/M/Jr4n/ALNvj34TtJJq+jvc6cv/ADEbDMsGPUkDKf8AAwteX1+2ckSSoVdQynggjrXhfxS/Y6+H/wASvNuYbD/hHdVfJ+2aYBGrN6vF9xvc4BPrXymJyP7WHl8n/mfuGUeJSdqeaU/+3o/qv8n8j8wK9i/ZF8Pf8JF+0F4UiZN8VtLJdufTZGzKf++go/Gtz4pfsW+Pvh7591p9qPFGlJk+fp6nzgP9qH73/fO4e9dl/wAE9/DEsvxT8QalNEyHTdP+zsrrgpJJIvX0OI3FeRhsHVhi6cKsba/lqfc5znuCxOR4nEYSqp+61o9nLRXW6evU/QcDAFLRSZr9GP5LK9zcRWdvJNM6xxRqWZ2OAAOSSewr8sf2ofjZJ8Z/iNPPbSt/YGnbrbTo84DLn5pcerkZ+gUdq+n/ANun46Hwt4cXwLpM+3VNVj33zxnmK26bPYyEEf7oP94V+f8AXxuc4zml9Xg9Fv69j+gvDvh/2cHm2IWr0h5LrL57Lyv3CiiivlD9xADNfpR+xl8Cv+FX+Bf7c1W32eJNaVZJFdfmt4OqR+xP3m9yAfu18wfsZ/Ao/FDx0Nc1O3L+HdDkWRwy/LcT9UT3A+83tgH71fpYgCDaO1fYZNgrL6xNen+Z+A+InEPM1lOHlorOf5qP6v5HyL/wUaH/ABQXhc/9RI/+imr4Er78/wCCjI/4oHwx/wBhI/8Aopq+A68zOf8Ae5ei/I+18Pv+RHT9ZfmwoHWigda8Nbn6NP4Wfsb8Op1j+HHhyRyFQabbsWPAA8pa/OL9rH44v8YviHLFYTlvDmkloLIKfllbPzy/8CIGP9kL3Jr3T9pD48f8IZ8C/C3g7SLjbrWtaRbm5eM/NBamNQfoZOVHsG9q+G6+ozbG3jHDwfa/+R+LcC8Pclapm2Ijq21D0u03+i+YUUUV8sftgV+jH7EnwM/4V/4MPirVYNmv62itGrj5re26ovsW4Y+20dQa+Xf2Rvgc3xd+Icd1qEBbw5o7LPd7h8sz5zHF75Iyf9kEcZFfp7FGsSKijAXgAV9dk2C/5iJr0/zPwbxE4gtbKMPLs5/mo/q/kSUtFFfXn4KFFFFABRRRQAUUUUAFFFFABRRRQAUUUUAFFFFABRRRQAUUUUAFFFFABRRRQBl+IvDum+LNEvNH1eyh1HS7yJobi1uEDxyoRggg1+P37a37E2pfs86xL4i8Oxzal8P7yXEcpy8mmux4hlPdeyuevQ843fsp3rO13QtP8T6PeaVqtnDqGm3kTQXFrcIHjlRhgqwPUEV6eX5hUwNTmjrF7r+uo07H44fsY/toar+znriaHrTz6n8P72XNxaA7nsXJ5mhH/oSdG+vX9ifC/iXS/GOg2OtaLfw6npd7Es9vd27bkkQ9CD/TqOhr8hf22f2J7/8AZ71mTxJ4bimv/h/eS4Rzl5NNkY8RSnupPCuevQ84LUv2K/20dT/Zz19ND1x5tR8AX0ubi2GWexc9Z4R/6En8XUc9fpcdgaWY0vrmD+Lqu/8AwSmr6o/Z+isvw54j03xbodjrOj3kOo6XexLPb3VuwZJUYZBBrUr4dpp2ZAUUUUAFFFFABRRRQAUUUUAFFFFABRRRQAmTXxH/AMFBP2MR8WtHn+IHgyyH/CZafDm+soF51SBR2A6zIBx3ZRt5IUV9uDOKQ9a6MNiamEqqrTeq/HyA/m/dGRirAqwOCD1FJX6If8FGP2MTpUt98WPBNhiykYy6/ptun+pY9bpFH8JP3wOh+boWI/O+v1fB4unjKSq0/muz7GqdwoooruA7L4R/FbxB8FfHul+LfDd19n1GxfJRs+XPGfvxSDujDgj6EYIBH7j/AAB+OWgftBfDjT/FegyYEo8q8s3YGSzuABvif6ZyD3BB71+A1e3fsnftM6v+zT8R4dVhMt34cvisGsaYrcTRZ4dQePMTJKn6jOGNfPZvlqxlP2kPjW3n5f5CaufurRWH4Q8V6V448M6Zr+h3sWo6TqMC3FtcwtlZEI4+h7EHkEEHkVuV+ZtOLszMKKKKACiiigAooooAKKKKACiiigAooooAKKKKACiiigAooooAKKKKACiiigAooooAKKKKACiiigAooooAKKKKACiiigAooooAKKKKACiiigAooooAKKKKACiiigAooooAKKKKACiiigAooooAKKKKACiiigAooooAKKKKACiiopZUgjaSRgiKCzMxwAB3NAGB8QfHWifDPwhqnifxFeJYaRpkJnnmbrgcBVHdmJCgDkkgd6/Dz9pr9ojW/wBpH4lXfiLUi9tpkWYNL0zdlLS3zwPQu3Vm7n2AA9f/AG/f2un+OvjA+E/Dd2T4F0WYhZI2+XUbkZBmPqg5CexLfxAD5Er9EybLfq0Pb1V7z/Bf5lpWCiiivqSgo60V9s/8E9P2OT8WNeh+IPi+x3eDtNmzZWk6/Lqdwp7g9YkI57Mw28gMK5MXiaeEpOrUei/HyB6HtH/BOn9jUeFbCz+KnjSy/wCJ1dR+ZomnXCf8ekTDi4cH/lowPyj+FTnq3y/oCO1IqhQABgDtRX5Pi8VUxdV1an/DLsZt3HUUUVyiCiiigAooooAKKKKACiiigAooooAQDFFHeuL+LHxW8O/BbwPqHirxPerZabaLwBgyTyH7sUa/xOx6D6k4AJBGMpyUYq7YFP41/Gjw18BfAl94p8T3YhtYRsgtkIM11MQdsUa92OPoACTgAmvxN/aG/aC8TftG+Pp/EWvzGOBcx6fpkTEw2UOeEX1J4LN1Y+gwBc/aW/aQ8R/tKePZdc1h2tdLgLRaZpCOTFZwk9P9p2wCz9zjoAAPr79gL9hQXP8AZ/xP+Imn5h+W40TQ7lPv91uZlPboUU9eGPGM/eYfD0cmofWMRrN/1Zfqy9jR/YH/AGEBpw074l/EbT83Z23Gj6Hcp/qu63Eyn+LuqHpwx5wB+i3AGKAuBSgYr47F4upjKrqVH6LsS3cWiiiuQQUUUUAFFFFABRRRQAUUUUAFFFFABRRRQAUUUUAFIaWigD87/wBvP4aa1ofjqHxa93dahoOpgRR+c5ZbKUDmIdlVgCy++705+V6/Y/4ieA9M+Jfg7UvDurxeZZ3sRQsB80bdVdfRlIBH0r8l/iT8P9T+GHjPUvDmrR7bm0k2rJjCzRnlJF9mGD7dDyDXwmcYN0anto/DL8Gf01wBn1PHYNZfV0qU1p5x7+q2fyOYoAycDrXSeAvh14h+Jmux6R4d02XUbxuW2DCRL/edjwq+5/nX398A/wBjLw/8MPs2seIfK8Q+Jlw6l0/0a1b/AKZofvMP77e2AtcGDwFbFv3VaPc+oz7inA5DD97LmqPaK3fr2Xm/kfN/wL/Yq8R/EuGPVvEbzeGtCkUtErx/6TcZHBVT91e+5uvYEHNeJfEbwDqfwx8Zal4c1ePZd2UhUOB8sqHlJF/2WGCPrjqK/ZADA4GK+bf2zPgF/wALO8Hf8JDo9sH8S6NGzqsa/NdQDl4vdhyy++R/FXv4vKIRw96Wslr6n5bknH2Ir5rbH2jRnoktovo77u+zv6n5uUUEYOD1or40/oJO6ugqxp9/caXfW97aTPb3VvIs0UsbbWR1OVYHsQQDVeimvdegpRjUjyy2P1Y/Zr+Nlt8a/h9b3rsia7ZYg1K3XjbJjhwP7rgZHocj+GvXhzX5JfAH4x3vwW+INnrUReTTZcQahaqf9dCTzgf3l+8PcY6E1+ruha1ZeJNHstU0+4S6sbuJZ4JozlXVhkEfga/RMtxqxdK0viW/+Z/JnGHD0sjxzlSX7qd3Hy7x+XTyNKiiivYPgQoopKAEHtXzF+3F8Gj488Ar4n0+DfrGgK0jBB801t1kX32/fHsG9a+nMYx7VHPBHdRNFIoeNwVZSMgg9RXPiKEa9OVOWzPUyvMKuV4ynjKO8H966r5rQ/E6ivXP2nvg7J8HPihe2NvEV0S+Ju9OfsI2PMefVGyvrjae9eR1+YVqUqM3Tnuj+0MBjaWY4WniqLvGaTX9d1swooorE7z66/YI+M39g+IrnwHqc+LLUmM+ns54ScD54x7OoyPdfVq++/w4r8VNL1O50bUrS/sp3t7y1lWeKVDhkdSCrD3BAr9aPgR8Vbb4w/DfTPEEOxbpl8m8hU/6mdQA6/Q8MPZhX2+S4v2kHQk9Vt6f8A/nDxDyL6riY5nRXu1NJeUu/wA1+K8z0akpaK+mPxs8L8Xfsj+CPHPxPl8ZaxHPcGZE83TUbZDNIvHmOR8xyoUYBAO3Jzk17Fo2i2Hh/T4bHTbOCxs4F2RwW8YREHoFHAq/yO9JuyemR61jCjTptyjFJvc78RmGKxVOFKvUcowVopvRLyRJRRRWxwBRRRQAUUUUAFFFFABRRRQAUUUUAFFFFABRRRQAUUUUAFFFFABRRRQAUUUUAFFFFABRRRQAUUVT1DU7TSbSW5vrqG0t4xl5riQIij1JPAoAuUV4f41/bX+CHgDzF1P4jaNPKnWHS5DfPn0xAHwfrivAfGn/AAV1+GOjeZH4d8OeIfEUy/dklSO0gb6MWZ/zSldDsz7twKMCvya8Zf8ABYDx/qRdPDPg3QdCibgNfSS3sq/Qgxrn6qa8P8Xf8FBvj14x3rN49utMgbpFpMEVpt+joof82NLmRXKz90pZo7dGeR1RFGSzHAArzzxT+0X8LfBW8a38QvDenyp1gk1OEy/9+wxY/lX4E+JviP4u8byF/EPifWdecnJOo38twSf+Bsak8M/C/wAZeN2UeH/Cmt66W6f2dp81xn/vhTS5h8h+ynib/gpX8AvDu5YvFlxrUqdY9N02dvyZ0VT+BryjxJ/wWB+HlmXXQ/BniPVCOjXjQWqt+TyHH4V8P+GP2Afj34qCNbfDy+s426vqU8NptHusjq36V6z4a/4JJfF/Vgr6pq3hnQ4z95JbuWaUfgkZU/8AfVF2Foo7bxF/wWN8RXBYaF8ONMsP7p1DUZLn8wiR15p4g/4Kt/G/WA32M+HdDB6fYdOLkf8Af13r2jw7/wAEbfuvr3xO/wB6HT9I/k7y/wDstel6B/wSK+Eun7X1PX/FOrSDqv2mCGM/gsW7/wAeo1C8T4I1z9v/AOP3iDcLj4jX0CntZW1vbY/GONTXAax+0f8AFbxAW/tH4k+K7tW6xyazcbP++d+B+Vfr3of/AATY/Z/0Xaz+C5dSkXo97qd035qsgU/lXoGjfshfBXQtv2X4X+GHK9DdadHcH85A1FmHMj8ENT8Qavrb79Q1G9v367rmd5D+pNGnaBq2sttsNOvL5umLeF5D+gNf0T6T8L/B2gqo0zwnomnBen2XToYsf98qK6NIY41Coiqo4AAwBRyhzn872m/Ab4l6zj7B8PfFN9np9n0a5kz+SV09h+x58bdRx5Xwv8Tpn/nvp0kX/oYFfv8AbRRgU+UXOfhFZ/sB/H6+x5fw3v1z/wA9ri3j/wDQpBW1a/8ABNn9oa5ALeBEgB/566vZfyExr9xKKOUOdn4oW/8AwTA+Pk4G/wAP6bb/APXTVYD/AOgsavRf8ErvjrJ96y0OP/e1Nf6A1+0GRRkUcqDmZ+M4/wCCUnxxP8Ph0fXUj/8AEU7/AIdR/G//AKlz/wAGTf8Axuv2Xoosg5mfjK3/AASn+OKjiPw8301I/wDxFVZf+CWXx3j+7p2iyf7uqJ/UCv2jyKMijlQczPxMuf8AgmN8f4M7PDFjcf8AXPVrYf8AoTism7/4JxftDWuSfh+ZV9YtWsm/Tzs1+5ORRkUcqDmZ+DV7+wh8erAEy/DXVWx/zxeKX/0FzXO3/wCyZ8aNNBM3wt8WMB1MOkTS/wDoCmv6CKKOUOdn85+pfBzx9opP2/wT4iscdftGlTx4/NBXMXVje6fKYrm3ntpB1SVGU/ka/pWKg9hVe7sLW+iMdzbRXCHqkqBh+Rpco+c/nF0jxz4l8PY/szX9V03HT7JeSRY/75Irt9F/ar+Mfh8r9i+J/ipVXpHLq00qD/gLsR+lfutrHwT+HviAEap4F8NakD1+2aRby5/76Q1w2tfsT/AzXwwufhloMW7r9jgNr/6KK4o5Q5kflFof/BRj9oHQ9qr48e9iX/lne6day5+rGPd+tej+H/8Agrb8YdM2rqGleF9YQfeaWzlikP0KSgD/AL5r7U13/gmF8AtX3/ZvDuo6MW72WqznH081nrzjX/8Agj98N7sMdH8YeJdOY9Bd+RcqPwEaH9aLMLxPP/Dn/BZK6TamvfDKKX+9Np+rFMfRHiOf++q9S8M/8Fc/hPqZVNX0DxNosh6uLeGeIfisgb/x2vH/ABH/AMEcNag3NoPxKsb3+6moaY9vj2LJI/8AKvLPE3/BKb44aHvNhH4f8QAdBYajsJ/7/JH/ADo1D3T9C/DP/BQr4B+KdiQePrewmbrHqdpPbbfqzoF/8er1/wALfFzwP43Cf8I94x0HXC3RdP1KGdvphWJzX4d+KP2J/jn4Q3m/+Geuyhep06EXo/OAvXlGt+Ftc8K3HkavpOoaRPnHl3ts8LZ+jAGi7DlXQ/pJBB6EH6UtfzteFPjv8SPApQaB478RaQidIrXU5kj+hTdtI9iK9r8H/wDBS/49eFNizeJ7XxBAnSHV9PifP1dAjn8Wp8wuRn7dUV+W/g3/AILGa9bmNPFnw80+/B4ebR717bHuEkEmfpuH1r3jwV/wVb+C/iQxx6wNd8Kynh3vrHzogfZoWdiP+AindC5WfaFFeXeCv2nfhR8RfLXw98QdAvp5Pu2zXqRTn/tk5V/0r05XWQAqwYHoQaZI+iiigAooooAKKKKACiiigAooooAKKKKACiiigAooooAKKKKACiiigAooooASloooAKKKKAGlc8EZFZ1potjY6hdXtvZW8N5dBFnuI4lWSULnaHYDLY3NjPTJ9a0aMYpWTGpNJpPcTcC2M1yHxQ+IenfCvwTqniTUzmCzjJWIHDTSHhEX3ZsD269BXYAYr5Z/ba+Enjv4l6Tps/hwpqOj6cGln0iLIneQ5HmL2fC8BeCMnG7dxy4mc6dKUqavLoexk2Fw+Mx9KjipqEG9W9NO1/PY+CvG3jDUfH/ivU/EGrTedf38xmkPZfRV9FUAAD0ArEqS6tZrK4lt7iJ4J4mKPFKpVkYcEEHkGo6/MJtyk3Pc/tKhCnSpxhSVopJJLa3QK2fB3hPUfHXifTdA0mAz6hfTLDEvYZ6sT2UDJJ7AE1jV9+fsKfAseGtAbx3rFsBqepps09JBzDbH+P2L8Y/2QPU124HCyxVZQW3X0PneJM7p5FgJ4h6zekV3k9vkt2fQvwo+G+n/AAl8B6Z4c01cpbIPNmxhppTy7t7k/kMDoK7VTk0dqBjiv0uMYwioxVkj+O61aeIqSrVXeUm233bPkb/goyM/D3w1/wBhT/2k9fAVff8A/wAFGP8Aknfhr/sK/wDtF6+AK+Bzn/e5ei/I/qTw+/5EcP8AFL8wooorwj9JL+t67feIr83moTtcT7EiDH+FEQIqj0AVQB9KoUUVTbbuyIQjTioxVkgrQ8P6De+J9bsdJ02Brm/vJlhhiXqzscAf/X7Vn19xfsG/Av7LbSfEXWbfEswaHSY3HKp0km/HlR7bvUV2YLDSxVZQXz9D57iHOaWR4CeKnq9orvJ7L9X5H0j8D/hTZfB34ead4ftAslwi+bd3AXBmnYDe/wBOgHoqgV6H0ozx6UgwRwa/TIQVOKjFWSP44xFepiqsq9Z3lJtt+bH0UUVZgFFFFABRRRQAUUUlAC0UUlAC0UUUAFFFFABRRRQAUUUUAFFFFABRRRQAUUUUAFFFFAGbr2g6d4o0W80nVrOHUNNvYmguLW4QPHKjDBVgeoNfjx+2x+xbqH7O2uv4g8PxzX/w/vpcQzHLvp8hPEMp7r/dc9eh55P7Md6yfEnhrS/GOg3uja1ZQ6lpV9E0FxazruSRDwQR/nFenl+YVMDU5o6xe6/rqNOx+QX7Ef7aV7+z5rkfhvxJLNf/AA/vpcyJy76bIx5miHdT/Gg69RzkN+wmjaxY+ItKtNT027hv9Pu4lnt7q3cPHKjDKsrDggg1+NP7aP7G2p/s3eJTqukrNqPgHUZSLO8b5ntHPP2eY+vXa38QHqCK6f8AYV/bbuPgZqsHg3xdcyXPgK9l/dzNlm0qVjy6jqYiTllHT7w53BvpMwwNPH0vruD1b3X9dSmr6o/X+iqlhfQarZQXdrPHc2lxGssU8Lh0kRhlWVhwQQQQRVuviCAooooAKKKKACiiigAooooAKKKKACiiigCrdWsN7bS29xEs8EqlJIpFDK6kYIIPBBHavx8/bz/Y+k+AXio+J/DVs7+A9XmPlqoJ/s2c5JgY/wBw8lCewKnkZb9jO9c/458F6N8RfCeqeG/EFimo6PqUJguLeQcFT0IPZgcEEcggEcivSy7HTwNXnWsXuv66jTsfzu0V7L+1N+zbrP7NPxIn0S98y70S63T6TqhXC3MGeh7CRcgMPXB6MM+NV+rUa0K8FUpu6ZoFFFFagfZv/BPj9sFvgz4mj8C+K70jwTq8/wC4uJm+XTLljjfk9InPDdgcNx82f1zVw6hlIYEZyO9fzf8ASv1I/wCCcH7Xv/CZ6Tb/AAs8XXude0+LGi3k7c3duo/1BJ6vGBx6oPVcn4nPMsuniqK9V+v+ZLXU++6KKK+IICiiigAooooAKKKKACiiigAooooAKKKKACiiigAooooAKKKKACiiigAooooAKKKKACiiigAooooAKKKKACiiigAooooAKKKKACiiigAooooAKKKKACiiigAooooAKKKKACiiigAooooAKKKKACiiigAooooAKKKKAENfnz/wUn/a6/4RzT7j4T+ErzGqXkYGvXkDc28LDItgR/E4OW9FIHO449//AGzv2pLT9mv4bSTWjxz+MdWV4NItGwdrY+adx/cTI47sVHQkj8T9X1e91/VbzU9Rupb2/vJnnuLmZizyyMSWZiepJJNfWZHlvtpfWKq91beb7+iKSKlFFFfoJYUUV2Hwl+FmvfGjx/pXhLw5bfaNRv5Nu9s+XBGOXlc9lUZJP4DJIFROcacXObskB6R+yD+zBqf7S3xHjsWEtp4U00rPq+ooMbI88RIenmPggegDNzjB/bXwz4b03wfoGn6Jo9nFYaVYwrBbW0K4SONRgAVx3wI+CmgfAD4dab4S0CPKQDzLq7ZQJLy4IG+V/c44HYAAcCvRvSvy3M8wljqunwLZfqZt3FooorxxBRRRQAUUUUAFFFFABRRRQAUUUUAFFFZfiPxHp3hLQ77WNXvIdP0uxhae5up22pEijJJNNJt2QGd4/wDHmh/DHwjqXiXxHfx6bo+nxGWeeU/kqjqzE4AUckkAV+Kf7V37Uuu/tM+OWvrgy2HhixZk0nSN3ESf89HxwZGwMntwBwOeg/bN/a81P9pTxabPT3msPAumSn+z7BjtNw3I+0Sju5GcD+EHHUsT6L+wT+xJJ8YNStvHnjWzZPBNpLus7KZcf2rKp7j/AJ4qRyf4iNo4DY+4wOEpZXReLxXxfl5LzZaVtWdL+wF+w0fGEth8S/iFYf8AEijIm0fR7lP+P5hyJ5VP/LIdVU/f6n5fv/qKAEAAGAOwqKCCO2hSKGNYo0UKqIMBQOgA7Cpq+UxuNqY2r7Se3RdkS3cWiiiuEQUUUUAFFFFABRRRQAUUUUAFFFFABRRRQAUUUUAFFFFABRRSGgBO+O1eMfHn9mbQvjtd6LdXt1Jpl3YSbZLm2QGSaA5JjyenPIY5xluDmvZs0nAPH41nUpQqxcJq6Z2YTGV8BWWIw03GS2a89DlfAHw28O/DDQ00nw5pkWn2y8sUGXkb+87Hlj7murDdR+tB/M0Z/P0qoxjBKMVZI56tWpXm6lWTlJ6tvVsdQQGBB6GloqjM/N79tL4Bn4ceLv8AhKNIt9vh7WZSXVBxbXJyWX2V+WH/AAIcACvmiv2S+IHgfTPiP4R1Lw7q8XnWV7EY2x95D1V19GUgEH1Ffkv8T/h1qfwr8bal4c1VP9ItJP3c2MLPEeUkX2Yc+3I6g18Jm+C9hU9rBe7L8Gf05wHxH/aeF+oYiX72mv8AwKPT5rZ/JnK0UUV86fq4V9k/sKfH3+zLwfDvW7j/AEa4YyaRNI3CSHl4c+jcsvvuHcV8bVNZ3k+n3cF1bSvBcwOskUsbbWRgcggjoQRmuzCYmWFqqpH/AIdHz+e5PRzvAzwlXfo+0ls/8+5+1/XNA56CvG/2YPjlB8avh/DPcSIviDTwsGpQjAy+PlkA/uuAT7EMO1eyZyK/TKVWNaCqQejP44xmDq4DETw1dWlF2f8AXZ9B9FFFanGFJS0UAeH/ALWHwc/4W98L7lbOESa9pW67sSo+ZyB88Y/31GMeoX0r8uGUoxVgQwOCD2r9tCByOtfml+2n8GT8OPiS+t6fAU0PXmadAo+WKfrKnsCTvH+8QPu18nnWEuliILyf6M/cfDnPvZzllVd6O7h69V+v3nzvTo42ldURS7scBVGST6V7D8HP2WPGvxgeG6gtP7H0IkE6pfKVVl/6ZJ1k+owvqwr7u+Dn7LHgr4Pxx3NrZ/2rrij5tUvlDyKf+ma9EH059Sa8bCZXXxPvNcse7/RH6BnvGmXZPenCXtKi+zHp6vZfi/I+P/gv+xJ4s+IRg1DxEH8L6I2GxMmbqVf9mM/cz6vj12mvu74W/CLw38H9A/snw3aNbxORJNNLIXknfGNzse/sAAOwFdqnCj5QPYUvf6V9nhMBRwmsFeXd7n89Z3xPmGeytiJWh0itF8+79fkPooor0j5MKSlooAKKKKACiiigAooooAKKKKACiiigAooooAKKKKACiiigAooooAKKKKACiikJxQAbaWvL/iZ+0z8Lvg+JV8WeN9J0y5j+9ZLN511/35j3P/47Xyb8S/8Agr34K0bzbfwR4T1PxJOMqt1qUi2UGf7wA3uw9iFNK47Nn6A5FZ2t+IdL8NWEl9q2pWml2Uf37i9nWGNfqzEAV+MXxI/4Kb/G7x2ZYbDV7LwfZvkeTolqFfH/AF1kLuD7qVr5r8S+M/E3xA1MXeva3qniG/c4E2oXUlzISewLEmlzFch+13xC/wCCiHwK+HplifxiniG8TP8Ao2gQtd7vpIMRf+P180fED/gsXEpkh8EfD53/ALl5r12F/OGLP/oyvjT4d/sZ/Gf4oeW+ifD/AFZbWTlbvUYxZQkf3g8xUMP93NfTXw+/4JAeM9V8qbxj4z0nQIjyYNNhe9lA9CW8tQfcFh9aV2x2ijx3x9/wUl+O3jrzI4vE0Hhq1frb6FaJDj6SNukH4PXz94p8feKPHt39p8ReIdV8QXJOfN1K8kuGz9XJr9dfAP8AwSq+C/hTypNaXWfF9wvLDULwwwk+yQhDj2LGvovwN8BPhv8ADYRnwx4H0LRp06XFtYxic/WQjefxNFmHMlsfhT4I/Zr+KnxH8tvDvgDX9Rgk+7dCxdID/wBtXAT9a9/8Ff8ABKf41+JRHJq66H4UiPLLqF950gHssCuCfqwr9lRgdOKXIp8ouZn5w+Df+COekQqknir4iXt4T9+DR7BIMewkkZ8/XaK9v8If8EyvgP4V8trnw7feI5k6SatqMp59SsRRT+IxX1duo3U7Im7PPfCn7Pfwy8DBDoXgDw5pkqdJ4dMh838ZCu4/ia9BSNYwAqhQOAAMU+imIKKKKACiiigAooooAKKKKACiiigAooooAKKKKACiiigBB0paQnFV4rmOaaaJWBeIgMvcZAI/nQFrlmikpaACiiigAooooAKKKKACiiigAooooAKqX2m2uqWz295aw3cDjDRTxh1b6g8GrdFAHkXi39kn4NeN951f4beHZJH+9NbWS20rfV4trH868R8Yf8Eqfgl4hLtpaa74Yc8qun6h5qA+4nWQkfiPrX2XRSsO7PzC8Z/8Ecr6PzJPCfxGt7jP3LbWLBosfWSNmz/3wK8G8bf8Ezfjx4PDvb+HrLxLbp1l0W/jf8kk2OfwWv21yKMilyormZ/OZ4x+E3jf4dSlPE/hLW/D5Bxu1GwlgU/RmUA/UVe8D/HT4ifDRkHhjxrruhxp0t7S+kWE/WPO0/iK/ofmgiuoniljSSNxtZHUEEehFeSeOf2RPg38RxIdc+HehyzyffuLO3+yTMfUyQ7GJ+ppco+bufmP4C/4KpfGrwp5cWsS6P4vt1wG/tKyEUuPZ4Sgz7kGvpP4ff8ABYHwbqflQ+MvBmq6FKfla40uZL2LP94hvLYD2AY/Wtjx9/wSL+Gmu+ZL4W8Ra54XnbO2OYpe26/RWCv+b181/EH/AIJMfFnw15svhrUtE8X26/cjjnNpcN9Vl+Qf9/KNUHus/RT4e/to/Bb4nCNNG+IGlRXUnAtNTkNlMW/uhZgu4/7ua9ohnjuoklikWSNwGV0IIIPQg1/PR8Qv2e/iV8KWkPivwTrWjQocG6mtGa3/AAmXKH8Gqr4A+N/xA+Fcyv4T8YazoKqc+RaXjrC3+9HnY34g0cwcvY/ooor8e/ht/wAFZPix4V8qHxRp+keNLVcb5JYvsdy30eL5B/37NfVvw0/4Kt/CTxf5UHiS31bwVdtgM9zD9qtgfQSRZb8SgFVdE8rPteiuS8DfFTwd8TbH7Z4T8T6V4hgxljp90krJ/vKDlT7EA11tMkKKKKACiiigAooooAKKKKACiiigAooooAKKKKACiiigAooooAKKKKACkIyKWigDxz41fsxeEPjTbST3lv8A2ZrwXEeq2agSewcdHX2PPoRX5+fGT9nLxf8ABa9Y6rZ/bNIZtsOrWgLQt6Bu6N7N74J61+sg5qnqOnWuq2k1peW8d1byqUeKZA6sp6gg8Eexrx8ZltHFLm+GXf8AzPvMg4xx+SNU2+el/K3t6Pp+Xkflt+y78E5fjP8AEa3guYm/4R/TitxqMmOGXPyxA+rkY+gY9q/U20tYrK3jhhQRwxqFVFGAABgADsK5rwD8M/DXwysryz8N6XHpdvdzm5mSMk5cgDuSQABwOg7V1gzgZPNa4DBLB0+XeT3Zy8UcRT4gxaqJONOKtFP8W/Nv8LD6KKK9M+NPkj/gowP+LceGz/1Ff/aT1+f1foD/AMFGP+Sb+HP+wqP/AETJX5/V+fZz/vfyR/VHh7/yI4f4pfmFFFFeGfpYUUU+GGS5mSKJGkldgqIgyWJ6AD1oWpLairs9G/Z/+EF18aPiNY6JGHj06P8Af6hcj/llCpGQD/ebhR7nPQGv1f0nSrbQtMtdPsoEtrK1iWKGKMYWNVGAoHoABXkX7K/wRj+DPw5gju4V/wCEh1Lbc6hJ1Ktj5Is+iA4/3ix717UOOlfomWYRYWjeS96W/wDkfybxnn7zrHuNJ/uqd1HzfV/Pp5D6KKK9k+ACiiigAooooAKKKSgBKQdaM+tcD8Yfi/ovwY8Iz63q8u5uUtrRWAkuZccIv8yegHP1ic404uU3ZI3w+Hq4qrGjRi5Sk7JLqzP+O3xx0b4HeE5dTvmW41KcMljp6th7iTH6KMgs3b6kA/KvwI/bi1W18XXFp8QLkXOj6jOXjvI0wbBmP3cDrH7ckdeelfN3xQ+J2t/Frxdda/rlx5k8pxFCpPlwRg/LGg7AZ+pOSeSa5Ovh8Tm9WVdSpO0Vsu/qf0nlHAeDo5bKjjo81WotX/L2Sfl+PXQ/auyv7bU7SG6tJo7m2mQSRzRsGV1IyGBHBBHerXvX5q/swftWX3wkvIdB8QSS33hGV8L1aSxJPLJ6p3KfiOchv0b0TWrLxFpdtqOm3UV5Y3KCSKeFgyOp6EEV9Vg8ZTxkOaOjW6Pw7P8Ah7FZBiPZ1leD+GXR/wCT7o0qKKK9E+WCiiigAooooAKKKKACiiigAooooAKKKKACiiigDB8Y+D9H8f8AhnUvD/iDT4tT0fUIjDcWs4yrqf1BBwQRyCARgivxe/a//ZJ1n9mbxgWhE2oeDNRkY6ZqZXJXv5EpHAkUd+jAZH8QX9vq5b4jfDnQPiv4N1Lwv4lsE1DSL+Py5Ym4ZT/C6H+FlOCCOhFevluYzwFTvB7r9V5jTsfmV+wJ+2+/wwvbT4eeO74t4QuZNmnalO2f7MkY/cYn/lixP/ACc9Ccfq1HIkqK6MGRhlSpyCPWvwq/al/Zj1/9mbx6+lX4e+0G7LSaVq4TCXMQP3W7LIuQGX6EcEV9Uf8ABPf9t46bJp/wt8faj/obFYNC1e4f/UnotrIx/hPRGPT7vTbt9vM8vhiYfXcJrfVpfn690U1fVH6ZUUnBFLXxpAUUUUAFFFFABRRRQAUUUUAFFFFABRRRQB5V+0Z8A9C/aL+Gt94Y1dRDc8zafqAXL2dwAdrj1HOGXupI4OCPw4+JXw5134TeN9V8KeJLNrLVtOmMUqHlXHVXQ/xKwIYHuCK/ob718qft2/skw/tC+CG1zQrdE8d6LCzWjAAG+hGS1sx9epQnoxI4DEj6PJsy+qz9lUfuP8H/AJdyk7H40UVLdWs1lcy29xE8E8TmOSKRSrIwOCCDyCD2qKv0pa7FhV3RNavvDmsWWq6ZdS2Oo2UyXFvcwMVeKRSCrKexBANUqKJR5lysD9v/ANjb9qKx/aV+G0VxcPFb+LtLVINXsk4y2PlnQf3HwT7EMOwJ+g+pr8AfgJ8bdd+AHxJ0zxdoUhZ4G8u7s2YiO7tyRvif2IGQexCnqK/c74W/E3Q/jB4E0fxb4duPtWmalCJFzjfE3R43HZlYFSPUdxzX5jm+XfU6vPBe5LbyfYhqx2NFFFeASFFFFABRRRQAUUUUAFFFFABRRRQAUUUUAFFFFABRRRQAUUUUAFFFFABRRRQAUUUUAFFFFABRRRQAUUUUAFFFFABRRRQAUUUUAFFFFABRRRQAUUUUAFFFFABRRRQAUUUUAFFFFABRRRQAUUUUAFFFFACelcr8TfiNofwl8D6v4s8RXItNK02EyyN/E56KiDuzMQoHckV07OI0LMQABkk9q/Hr/goJ+1gfjl45/wCEV8O3ZbwToMzKjxt8l/dDKtN7ovKp7Fm/iwPSy7Ayx1ZQ6Ld+Q0rnhXx9+NuuftAfE3VPFutuUM7eXaWYbKWlupPlxL9Ack8ZYse9edUUV+r06caUFTgrJGgUUUVoBPYWNzql7b2dnBJdXdxIsUMEKlnkdjhVUDkkkgAV+z/7D37J9v8As5eARf6tDHL451qNX1GcYY2qdVtkPovViPvN6hVr59/4Jp/sjeStt8XfFtl+8YH/AIR+ynXoOhuyD68hPxbupr9HQPevgM8zL2knhqT0W/m+3yIbHUUUV8iSFFFFABRRRQAUUUUAFFFFABRRRQAUUUhOKAK91dQ2NrLc3MqQW8KmSSWRgqooGSSTwAB3r8hv28P20Z/jrrkng/wndPD4B0+b5pUJU6pMp/1jf9MwfuKev3jzgL3/APwUN/bXPiu4vfhd4Fv/APiSwuYtb1SB+LxwebeNh/yzU/eP8RGPug7vnv8AZD/ZV1b9pnx35LiWw8I6c6yatqajovUQxk8GRsfRRlj2B+0yvA08JT+u4rS2qX6+vYtK2rOv/Ye/Y2u/2h/Ey+IPEEMtt4A0yYfaJOVbUJRz5EZ9Om9h0BwOTkfsVpWl2mh6ba6fYWsVlYWsSwwW0CBI4kUYVVUcAAAAAVR8IeEdI8B+GtO0DQLCLTNH0+EQW9rCMKij+ZJySTySSTkmtrvXz2YY+eOq8z0itl/XUlu46iiivMEFFFFABRRRQAUUUUAFFFFABRRRQAUUUUAFFFFABRRRQAUUUUAFFFFABSYpaKACiiigAooooAYVHFfO/wC2H8BB8V/BLazpVvu8T6OjSQhB81zD1eL3P8S++R/Ea+iT05pMZ4xxWFelHEU3Tnsz0Mux9bLMVDF4d2lF39e6fk1ofiUylSQRgjgg0V9Qfts/AM+AvFJ8YaPbFdB1eU/aERfltrk5J+ivyw9DuHHFfL9fmWJoTw1V05bo/srKM0oZxg4Yug91t2fVPzTCiiiuY9k9C+BXxdv/AIL/ABAsddti8lmx8i+tVPE0BI3D/eGAwPqB2zX6weHdfsfFOiWOr6ZcJd2F7Cs8MydHVhkH/wCtX4u19ffsLfH3+wdTHw+1u5xYXrltLlkbiKY8tF9H6j/ayOrV9Lk+N9lP2E37stvJ/wDBPx3j/hz67Q/tPDR/eQXvLvH/ADX5XPvqikByM0tfcH83BRRRQAzJ+orG8SeENG8XwW8Os6ZbapDbzLcRR3UQkVJFBAYA8ZGT+dbS0dRQ0paMqE5QalF2a6obHEkKBUUIoGAAMAVJRRQTe4UUUUAFFFFABRRRQAUUUUAFFFFABRRRQAUUUUAFFFFABRRRQAUUUUAFFFFACYpa81+K37RPw4+CdsZPGXi7TtHmC7lsmk8y6cf7MKZcj324r4o+Ln/BX/TrPzrP4beEJL+QZC6p4gfy48+ogjO5h9XU+1Juw0mz9HydoyTXi/xW/bF+EPwa86HxH40sG1CLIOm6c32u53f3WSPOw/7+0e9fjl8Wf2yPi/8AGczReIfGd9HpsuQdM01vslrt/ulI8bx/vlj71xnw5+Cnj34vXv2fwf4U1XxA+7a8trbsYYz/ALcpwif8CIqebsXy9z74+Kf/AAWDOZrb4deCRjkJqPiOX/2hEf8A2p+FfH3xR/bR+MnxdMseueN9QgsJMg6fpbfY7fb/AHSsW3eP98tX0X8Kf+CRnjvxD5N1478Rad4TtTgtZ2Q+23XupIKxr9QzfSvsL4W/8E3/AIJfDXyZ5/D0ni7UY8H7T4hl89Se/wC5AWIj6qfrRqwvFH42+Cfhl4w+J2o/ZPC3hvVvEd1nDLp9o823PdioIUe5wK+qPhp/wSn+L3jHyZ/EculeCrNsFlvJ/tNyB6iOLK/gzqa/YDR9F0/w9YR2Ol2FtptlEMR21pCsUaD0CqABWhT5ROTPh34bf8EmPhX4X8qbxVqmseM7pcb4mk+xWrf8Aj+cf9/K+pPAHwH+HnwphVfCfgzRtDkUY+0W1onnt/vSkF2/Emu+pMinYltsAMUtFFMQUUUUAFFFFABRRRQAUUUUAFFFFABRRRQAUUUUAFFFFABRRRQAUUUUAFFFFABRRRQAzJ3V4V8XfiYvwc+Mvg/Ur+Yx+HPENvJpd/Ix+W3kjcNDIfQZmcH/AGST/CK92wPxr5d/4KC6GdR+DljqCLk2Gpxuzeiurof/AB4p+VcWLlKnRlUhvHX7j6HIKNLFZjSw1f4al4v5ppP5OzPp+OUSoHQhlIyGHenD1xXx/wDsT/tIL4g0638AeIrn/iZ2ke3TLqVubiJR/qyT/Gg6eqj/AGefr8fWrw2IhiqSqQ/4Y583yrEZNi54TELVbPo10a9SSiiiuo8YKKKKACiiigAooooAKKKKACiiigAooooAKKKKACiiigAooooAY6LIpVlDKRggjINeO/Ef9j/4O/FUSvr/AIB0lrqTJa8sYvsdwT6mSEqWP+9mvZaKAPzy+JP/AAR/8K6kJbjwN4z1HRJjlltNXhW7hJ/uh12Mo9yHNfJ/xM/4JtfHD4dLNNB4eh8W2MeT9o8PT+exH/XFgspP0Q1+3tFTZFczP5uZ7bxF8Pte2TRan4b1q1bO11ktbiFvxwymvoP4Xf8ABRr42/DLyYZPEi+LNPjx/oniKP7SSP8ArsCsv5uR7V+znjT4beFfiPpxsPFPhzTPEFpggRalaJMFz3XcDtPuMGvlH4pf8Ep/hL408648MTal4HvnyVW1lN1agnuYpSW/BXUUrNbFcye5yfwq/wCCu3grXjDa+PfDOoeF7g4Vr3T2+2W3uzLhZFHsA9fYnw1+Ovw/+MNoJ/B3i3S9f+Xc0FtOBOg/24mw6/8AAlFflF8Vv+CWvxf8Bedc+H47DxzpyZIOmy+VchfVoZMc+yM5r5Y1rw94n+GviAW2q6dqnhjWrZt4juoZLWeMjoQCAR9aLtbhyp7H9INFfh78JP8Agox8afhWYYJfEI8X6XHgGz8RKbhse0wIlzjpliPavtf4Q/8ABWP4c+LfJtPG+lX/AIJvmwGukBvbPPruQCRfpsIHrTuiXFo+66K5rwV8Q/DHxH0ddU8La/p3iCwbH7/T7lJlUns20/KfY4NdLVEhRRRQAUUUUAFFFFABRRRQAUUUUAFFFFABRRRQAUUUUAFFFFACYpaKKACiiigD5J/4KLf8kz8Of9hYf+iZK/P2v0D/AOCiq/8AFsvDp/6i6/8AomWvz8r4DOf96+SP6m8PX/whx/xS/MKKKK8E/TQr6r/YZ+Bh8YeKT421W33aRpEm2zSQcTXPXd7iMEH/AHiPQ189/DT4f6l8T/G+l+G9LTNzeyhWcjKwxjl5G9lUE/p1Nfrb4B8Fab8O/CWmeHtJh8qysYhGnqx6szerMSWJ9Sa+iyfBe2qe2mvdj+L/AOAfkvH3EH9n4X+z6Ev3lRa+Uev37L5nRgYGKWiivuz+ZgooooAKKKKACiiigAoopDQA3Oa+dv2sv2bJfjTpMGr6NcyR+I9NiZIbaSQ+TcJnJXBOEfPRu/AbjBX6JwARjijnHOKxrUYV4OnNaM9DL8fXyzEwxWGdpx+70fkz8VNV0q80TUbiw1C2ls723kMU0E6FXjYHBBB6Gqtfpt+0x+y1pnxm06TVNLWPTfFsCfurnGEuVA4jkx+QbqPccV+bfiPw3qXhLW7vSNYspbDUbRzHNbzLhlP9QeoI4IIIr88x2BqYOfeL2f8AXU/rDhvibDcQYf3fdqR+KPX1Xdf0zNr3T9mz9p7VPglqi6ffGXUfCVxJmezBy1uT1kjz0PqvRvY814XRXFQrToTVSm7NH0GY5dhs0w8sNioc0Zf1ddmu5+znhXxVpfjTQ7TWNHvY77TrpBJFPEchh/Qg8EHkEEGtkGvyq/Z5/aN1r4F67gb9Q8N3Lg3umlvw8yPP3XA/BgMHsR+mfgTx3o3xG8OWmt6Fex32n3C5V06qe6sOqsO4NfoOBx0MbHtJbr/LyP5T4l4YxPD9bX3qUvhl+j7P8+h0tFFFeqfFhRRRQAUUUUAFFFFABRRRQAUUUUAFFFFABRRRQBwPxn+Dnhz47eAtQ8KeJrQT2VwN0U6gebbTAHZLGezLn6EEg5BIr8Rfj98B/En7O/xCu/DGvxFlU+bY6hGpEV5Bn5ZE/kV6qQR7n998ZNeS/tJfs7+Hv2kfh7ceHtZQW9/Ful03U1TMlnPjhh6qeAy9x6EAj3cqzKWCnyT1g9/LzKTsfMf/AAT5/bZ/4Ty0s/hp47vs+JLdPL0jVLh+b+NRxDIT1lUDg/xgc/MMt96+9fz4fEX4eeKPgV8Rbzw/rcM2k69pU4eOaFiucHMc0TjBKnAZWH6EED9WP2Ff2y7f4/eG4/DHia4jg8f6ZCN5bCjUoRx5yD++ON6j/eHBIXtzfLIpfWsNrB6u3TzXkDXU+uaKKK+VJCiiigAooooAKKKKACiiigAooooAKKKKAPzZ/wCCk37IOw3fxe8H2WVJ3eIbGBeh6fa1A/KT8G/vmvzir+jm+soNRtJrS6hS4tp0aKWKRQyOhGCrA8EEEjFfjB+3L+ylP+zp8QTf6RBI/gfW5Gk06XlhaydWtmPqvVSeq+pVq+8yPMudfVar1W3mu3yLTPmWiiivsSgr6w/YE/awb4CePP8AhHdfuivgfXplW4Z2+WxuDhVuB6L0V/bB/gAPyfRXNicPDFUpUqi0YH9H0UqzorowdGAKspyCPUU/3xXwR/wTW/ax/wCEy0OL4V+KbvdrmmQk6NczNzdWqjmAk9XjHT1Qf7BJ+96/JcXhp4Ss6U+n4ruZvQdRRRXKIKKKKACiiigAooooAKKKKACiiigAooooAKKKKACiiigAooooAKKKKACiiigAooooAKKKKACiiigAooooAKKKKACiiigAooooAKKKKACiiigAooooAKKKKACiiigAooooAKKKKACiiigApKMc15J+0x8f9K/Zz+Fmo+J7/ZPqBH2fTbBmwbq5YHYvrtGCzHsqnvgG6dOVWahBXbA+cP8AgpH+1gfh54af4Z+GLzZ4k1iDOqXELfNZWjD/AFeR0eQfiEyf4lNflP1rZ8ZeL9W8feKdU8Ra7ePf6tqVw1zc3EnVnY549AOgA4AAA4FY1fq+X4KOBoqC36vuzVKwUUUV6YBX05+wx+ylP+0R8QhqGsQOvgbRJFk1CU5AupOq2yn/AGurEdF9Cy1418GPhFrvxx+I2keD/D8O68vpP3k7AmO2hHLyv6Ko59zgDkiv3T+D3wl0H4JfD7SfCHh2HyrGxjw0jAeZcSHl5XPdmPJ9OAMAAV83nOY/Vafsqb9+X4Lv/kJux19naQWNpDa28KQW0KCOOKNQqIoGAoA4AA4xVqiivzYzCiiigAooooAKKKKACiiigAooooAKKKKAGivgv/god+2h/wAIFY3fwy8E33/FSXUezV9Rt35sImH+pQjpKwPJ/hU/3iCvp/7cX7Xdt+zp4ObR9Emjn8eavERZxcMLKI5BuXH1yEB6sD1CkV+SXgbwR4o+OPxFtND0iKfWvEes3JZpJXLFmYlpJZXOcAcszH3NfU5Rlqn/ALXiNILa/Xzfkikup0H7PPwC8Q/tF/Ea08M6Ghih4m1DUXQtFZQA/NI3qeyr/ESBwMkft/8ACT4T+Hvgr4E03wp4ZtBa6bZpy7YMk8h+/LI38TseSfoBgAAcr+zP+zroP7Nnw6t/D+lILnUpts2qaoUxJeT45Psi8hV7D1JJPr2a4s1zJ42pyQ+BbefmJu4tFFFeGIKKKKACiiigAooooAKKKKACiiigAooooAKKKKACiiigAooooAKKKKACiiigAooooAKKKKACiiigAooooA53xx4N034geFdR8P6tCJ7C+iMUi9x6Mp7MDgg9iBX5M/Fj4aal8JPHOpeG9TUs9u+6CcLhZ4T9yRfYj8iCO1fsKxJrwD9rr4Dp8XvAx1DTYAfE+kK0lqVHNxH1eE+ucZX/AGhjjca8PNMF9apc8F70fxXY/SOCeI/7Gxn1eu/3NR2fk+j/AEfl6H5k0Uro0bsjqVZTgqRgg0lfnx/VSaaugqS2uJbO4ingkaGaJg6SIcMrA5BBHQg1HRQKSUlyyP1G/ZX+Osfxn8BRi8kX/hI9MC29/H0LnHyygejAHPowYdMV7dnFfmN+x3ovjxvinY6t4SsWksIWEWpzzsY7Y27Eb0Z8ct0ZQATkA4wDX6cjPGeD3r9Iy3ETxGHTqLVaX7+Z/InGGVYfKc0lTw0k4S96yesb9H28vIkooor1T4kKKKKACiiigAooooAKKKKACiiigAooooAKKKKACiiigAooooAKKKKACiivPPix8e/AHwR077Z408U2GigrujtZJN9zMP8AYhXLt9QMetAHodZut65pvhvTZ9R1bULXS9PgXdLdXkyxRRj1ZmIAH1r82Pjb/wAFdriU3Gn/AAt8MiBOVGta+Nzn3SBDgeoLMfda+Efif8b/AB78adU+2+M/E+o6/LuLRwzy4hiJ/wCecS4RP+AqKnmLUWfqz8Z/+CpHwr+HXn2Xhf7T4+1ZMqBp/wC5s1b0M7Dn6orj3r4T+Mf/AAUg+MfxX8+1s9YTwXo8mQLPw+DDIV/2pyTJn12lQfSud+C/7B/xh+NnkXOn+GpNC0aXBGra9m1hKn+JVIMjj3RSPevu74Nf8Em/h74QMF5481S88baguGa0iJs7IH0IU+Y+PXeAe60tWV7qPyw8N+EvFXxR8QG00PStU8T6zcNvaO0hkuZnJPLNgE/Un8a+vfhD/wAEoPiZ4zEF34z1Cw8C6e+C0DkXl5j/AK5oQg/F8j0r9XfBngLw58O9ITSvDOhafoGnpj/R9PtkhUn1O0DJ9zya6OnykuXY+V/hL/wTe+C/wuENxd6G/jLVI8E3XiBxNHnviAAR4/3lY+9fTemaXaaNYw2djaQ2VpCuyOC3jEcaD0CjgD6VdpD0qib3FooooEFFFFABRRRQAUUUUAFFFFABRRRQAUUUUAFFFFABRRRQAUUUUAFFFFABRRRQAUUUUAFFFFABRRRQAUUUlACHmvHv2utKGr/s9eL4tu4xQJcD2Mcivn8lNew+1cL8crEan8HfGlr3k0i6A9j5TY/XFc9ePPSnHun+R6eV1fYY6hVX2ZRf3NH5F6dqF1pN/bXtnPJa3dvIssM8TFXjdTkMCOhBFfpv+y3+0RafGzwqtpfyJb+KtOQLeQDC+cvQTIPQ9wPun2Iz+YFb/gXxxq3w58VWHiDRLg29/ZvuU9Vdf4kYd1YZBHvX5/gMbLB1P7r3R/VHFHDlLiDCWWlWOsZefZ+T/Dc/ZfIBxQeledfBH4yaT8avBltrWnERXC4jvLJmy9vLjlT6g9Q3ce+QPRM8epr9FhONSKnB3TP5MxGHq4SrKhWjyyi7NPuPopBS1ZzhRRRQAUUUUAFFFFABRRRQAUUUUAFFFFABRRRQAUUUUAFFFFABRRRQAUUUUAFc74y8A+GviFpLab4n0DTtfsDn/R9RtknUH1AYHB9xzXRUUAfEPxd/4JSfC7xr5114Pvb/AMC6g2SsUTG7s8+8ch3j/gLgD0r4l+MH/BNv4zfCsTXVlo8fjTSY8n7V4fYyygdt0BAkz/uhgPWv24oqbIpSaP5wNC8S+Kfhh4iN1pGpap4X1u1Yo0lrLJazxkHlTggj3Br7A+Df/BV34k+CvIsvG1hZ+OdNTCm4bFpegf76DY2PdMnu3ev04+Kn7Pnw8+NdmYPGnhLTtafbtW6ePy7mMf7MyYdfoGxXw98Zf+CQtrMJ774Y+K2t35ZdI8QDcn0WdBkegDIfdqVmtirp7n0t8GP2/fg98ZxBa23iFfDetS4H9l+IMWzlvRJCTG+T0AbJ9BX0cjrKoZWDKRkEHINfz4fFz9mr4lfAy6ZPGPhO/wBLtg21NQRPOtHPbbMmUyfTOfUCt34L/ti/Fb4EPDD4c8UXE2kRkf8AEm1PNzZkegRjmP8A7ZlT70c3cOXsfvtSYr4H+CP/AAVm8F+K/s+n/EXSLjwfqDYU6jZhrmxY+pAHmR/TDj1avtrwh430Dx9osOr+G9Zsdd0yXhLvT7hZoyfTKk4I7g8iqTuQ00b9FFFMQUUUUAFFFFABRRRQAUUUUAFFFFABRRRQAUUUUAFFFFAGB4s8G6L450abSNf02DU9OmHzQXCbhnsQeqkdiMEdjXw78dP2EtU8N/aNX8BPJrGnDLvpUpzcxD/pmekg9uG6feNff/tigiuDE4Kjio2mte/U+kybiHH5HU5sLP3XvF6xfy7+a1PxOurWaxuJbe4heCeJikkUqlWRhwQQeQRUVfqr8av2YvB/xot5J7u3/szXQuI9VtFAk9g46SL7Hn0Ir5k+GH7DniHTfjBbxeKYoLrwrp5+0/bIWBjvMH5I9p+ZSTywIxgEAnINfIVsnrwqKMfeT6/59j+gMv4+yzFYSdWt7lSCu4vr/hfW/wAmeu/sR/Az/hX/AIN/4SvVoNmva3GrRo4+aC26ovsX4Y+20dQa+nvTimxxiNFRQAq8AU8A4r7bD0I4elGnDZH83ZpmNbNcXUxdd+9J/cuiXkkOoooroPMCiiigAooooAKKKKACiiigApKKWgCPvjP4V4t+0d+zdo3xv0Qzr5eneJLWMi01EL94dfKlxyyE/ipOR3B9qOBycCvjD9sL9qwaat34E8HXf+mEGLU9Shb/AFI6GGMj+PsxH3enXO3z8dUo06MvbK6fTv6H1HDeEzDF5jTjlzcZrVy6JdW/Ly67HxLrOlTaDq97ptyY2uLSZ4ZDE6uhZSQdrKSGGR1FU6Opor8zdr6H9kU1KMUpu7CvTPgZ8ede+B3iRbzTnN1pc7AXumSMRHMvqP7rjs34HIyK8zorSlVnSkpwdmjlxmDoZhRlh8TFShLRp/1+PQ/Yb4Z/E/Qfiz4Xttd0C7FxbyfLJE3EkEmOY5F/hYfkeCCQQa6/rnJ4r8hfg98ZfEHwX8Tpq2iz74Xwt1Yux8m5jz91h2I5ww5H0JB/Tv4P/GHQPjP4Yh1bRLgeYuFurKTHm20mPuuP5MOCOnfH6BgMxhi42ekl07+h/LHFPCdfIantad5UW9H1Xk/0ezPQaWkpa9g+ACiiigAooooAKKKKACiiigAooooAKKKKACiiigD50/bG/ZO0z9pjwQxgEVl4z0yNm0vUGGA3cwSnvGx7/wAJ5H8Qb8cba48VfBP4irLGbvw54s0C87jbLBMhwQR0I7Echge4Nf0L596+Nf2+v2NI/jZoEvjTwnZqvjvTYf3sEQwdUgUfcPrKo+6e4+U/w7fpsozNUX9Wr/A9vL/gMpM9P/ZH/al0j9pn4fpd5jsfFenKsWr6Yh+4+OJYweTG+CR6HKnOMn3zIr+fj4P/ABa8S/AT4i2Hifw/M1rqNjIUntpchLiPP7yGVe6nHPcEAjBAI/cH4E/Gzw/8f/h5p3izw9L+6mHl3Vo7Ay2c4A3xP7jPB7ggjg1hmuWvCT9pT+B/h5f5A1Y9HooorwCQooooAKKKKACiiigAooooAKKKKAE71xHxg+E+hfGz4f6t4Q8RQ+bYX8eFkUDzLeQcpKh7Mp5HryDkEiu3BzRTjKUJKUXZoD+ff41fB/XfgX8RtV8IeIIdt3ZvmK4UER3UJ+5MnqrD8jkHkGuFr9q/23/2V4P2jvh01zpcEcfjbRUebTJ+FNwvV7Zj6Nj5SejY6Atn8Wr2yn068ntLqGS2uYHaKWGVSro4OCpB5BBBGK/U8rx8cbRu/iW6/X5midyGiiivZGaXhrxHqXhDX9P1vR7ySw1TT50uba5hOGjkU5Uj8RX7i/softGab+0n8LLTXIvLttdtNtrq9gh/1E4H3lHXY4+ZT9RklTX4UV7L+yn+0TqX7N3xUsvEEBkuNEucWur2CHie3J5IHTen3lPqMZwxrwc3y9YyjzR+OO3+Qmrn7vUVk+GPEmm+MPD+na3pF3Hf6ZqECXNtcxHKyRsMqR+BrWr8waadmZhRRRQAUUUUAFFFFABRRRQAUUUUAFFFFABRRRQAUUUUAFFFFABRRRQAUUUUAFFFFABRRRQAUUUUAFFFFABRRRQAUUUUAFFFFABRRRQAUUUUAFFFFABRRRQAUUUUAFFFFABRRRQAUUUUAUdU1S00PTLvUb+4jtLG0ieee4lYKkUaglmYnoAASTX4iftj/tLXf7SXxUuNQgkki8K6YWtdGtHyMRZ+aZh2eQgE+gCr/Dmvqr/gpz+1OYY2+EPhm8xIwWXxBcQt0HDR2uffh39to7sK/Nuvvsiy/wBnH61UWr28l3+f5FpBRRRX15QU+CCS6njhhjaWWRgiRoMsxPAAHc0yvv3/AIJnfsp/8JRrKfFfxPZ7tJ0+UrodvMvFxcqcNcYPVYzwv+3k8bOeLGYqGDourLp+L7A3Y+ov2Ef2WI/2evh2NT1q2X/hNtcjWW/dhlrSLqlsD7dWx1bjkKpr6j70tIBg1+S1608RUdWo9WZC0UUViAUUUUAFFFFABRRRQAUUUUAFFFFACdK8g/ab/aJ0P9mz4bXPiHUil1qk2YNL0zdh7ufHA9Qi8Fm7D3IB7b4k/ETQ/hR4K1TxV4kvFstI06IyyueWY9FRR/EzEhQO5Ir8PP2kf2gte/aP+JN54l1Zmt7Jcw6bpqtlLO3B+VR6serN3J7AAD3Mqy542pzT+Bb+fkUlc5bxb4r8U/G74jXOr6nJca54n1y7ACRIWeSRiFSONB0A4VVHQAAV+vP7En7JFn+zd4J/tDVoo7nx1q8StqFyuGFqnBFtGfQHBYj7zDuFWvJ/+CdP7G//AAgmmW3xP8Z2WPEV9Fu0iwnXmxgYf65gekjg8D+FT6sQPvQmu7OMyU/9lw/wLe3Xy9EDfQWiiivlSQooooAKKKKACiiigAooooAKKKKACiiigAopKCwAyTigBpyBxwKDzxXh3xf/AGuPA3wmkmsWnbXddjyDp9gQ3lt6SSfdT6csP7tfJvjj9vL4ieJJ3GjfY/DNoSQq28Qnlx7vICM+4UV5eIzLDYd2lK77LU+0yrg/Ns2iqlKnywf2paJ+nV/JH6Rh19QaC4xX5Fah+0F8SdSl8ybxxritnOIb14h+SECtLQv2oPil4elV7bxnqM2DnbeMtwp9sSBq81Z7RvrF2+R9ZLwzzJRvGtBvtr+dj9ZAeKD93NfCnw0/4KGX9vNFa+N9Fju4CQGv9L+SRR6tExw34Ffoa+wvAXxK8OfEzR11Pw3qsOpWh+8Yzh0P911PzKfYgV7GHxtDFfw5a9up8Fm3DuZZK/8Aa6Vo/wAy1X3r8nZnV0UlLXcfOBRRRQAUUUUAFFFFABRRRQAUUUUAFIQCCMUtFAH54/twfAI+DfEX/Cb6Nb40bVJcXsUa8W9wed3ssnJ/3s/3gK+Va/Zrxl4V07xx4Z1HQtVgW5sL6FopYz3B7g9iDgg9iAa/NO8/ZI8dP8Vb/wAHadp73ENu4kXVZQUtvIYnY7P6kA/KMnKsADivic0y6UaqqUY3Uui7/wDBP6M4L4so1MFLC5hUUZUlu3a8f81t56HikEEt1PHDDG0s0jBUjQZZiegAHU19cfAL9hfUPEP2bW/H4l0zTjh49HU7Z5h/01P/ACzH+yPm/wB2von4E/sqeF/gxDHeyRrrXiTb82pXCfcPcRJzsHvyx55xxXuODXdgsmjC1TEavt0+fc+c4j8QKmJ5sNlXux6y6v0XT139DI8N+GNM8JaVBpmkWMFhZQKEjgt4wiqPoO/qeprXFApenWvp0klZH4vOcpyc5u7fUdRRRTEFFFFABRRRQAUUUUAFFFFABRRRQAUUUUAFFFFABRRRQAg6UtITivnD4+/t4/Cr4Bi4sbrVx4k8SRZX+xdFZZpEb0lfOyLnqCd3opoHa59H9K8L+Of7Z3wr+AKT2/iDxDHe65GDjQ9JxcXefRlB2x/9tCtfmD8ev+Cj/wAVPjKbmw0u9Hgbw7JlfsWjSETyKe0lxw544IXYpHUGvBvhv8IfG/xp146d4P8AD2oeIr5mBla3jJSPP8UkhwqD3YgVPN2LUe59TfHP/gqf8R/iEbjT/BNvF4D0Z8qJ4SJ7+RfeUjamf9hQR/eNfI9lp/iv4seKzFawat4t8R377iEWS7up27k9Wb6mv0O+BP8AwSMANvqfxX8Q56N/YWhN+klww/AhF+j199fDP4N+Cfg5o39meDPDVhoFrgBzaxfvZcdDJIcu592JNKze4cyWx+X3wQ/4JQ+PfGf2fUPH+oweCNMbDGyjxc37j0IU7I8juWJHda/QH4K/sU/CX4FCC40LwzDf6zFgjWdYxdXW4fxKWG2M/wDXNVr3XIpN1UlYlybFAxS0UUyQooooAKKKKACiiigAooooAKKKKACiiigAooooAKKKKACiiigAooooAKKKKACiiigAooooAKKKKACiiigAooooAKKKKACiiigBlc58SYPtHgDxHH/f0+4X842rpK5j4n3AtPh14mlY4WPTblyfpGxrOp8D9Dpw38eFu6/M/HA9aKD1or8ne5/c8PhR6J8DvjNqvwT8awaxYFprKTEd9YlsLcR55Hsw6qex9iQf1S8E+M9J8f8Ahmw17RbpbvT72MSRuOo9VYdmByCOxBr8aa94/ZW/aLuPgt4n+wanJJL4U1FwLqPlvs7dBMg9uAwHUepAr6HKsw+ry9lUfuP8H/kflXG3CqzWl9ewkf30Vqv5l/munfY/T/FHSqenahb6lZQXlrMlxazossUsbBkdSMhgR1BBzmrh6V92fzK04uzFooooEFFFFABRRRQAUUUUAFFFFABRRRQAUUUUAFFFFABRRRQAUUUUAFFFFABRRRQAUUUUAFFFFAFW9sbfUbWW2uoI7m3lUpJDMgdHU9QQeCPavlP41/8ABNP4RfFcXF5pFjJ4E1uTLC50RQLZm/27Y/Jj2TYfevrUdKWgd7H4kfG7/gm/8XPhD9ovbDTF8b6FHlvtuhKXmVfV7c/OD3O0MB614J4C+J3jP4O+IDqPhXXtS8NanG22T7LK0e7B+7Ih4cZ/hYEe1f0ZV4v8bf2RPhd8fYZX8UeGoF1Zxgazp2Le9U9iZFHz47Bww9qjl7FqXc+JPgV/wVx1GzNvpvxW0BdQh4U65oiiOYf7UkBIVvcoVx2U1+gnwp+OvgT42aR/aHgrxNY65GqhpYYX2zw5/wCekTYdP+BAV+ZHx1/4JSeOvBP2jUvh7qEXjfSVywsZdtvfxr6AE7JMDuCpPZa+OFfxZ8JPF2VOreEfEunSf9NLS6t3/RlNF2twsnsf0e0mK/JX4B/8FXvGHhA22l/EvTV8Y6UuEOp2gWC/jX1I4jlwOx2E9Sxr9Gfg1+0l8O/j9poufBviS21C4Vd02nSnyryD13wthsdtwyp7E1V7kNNHqVFFFMQUUUUAFFFFABRRRQAUUUUAFFFFABRRRQAUUUUAFJilooAKKKKACiiigAooooAKKKKACiiigAopKWgBgHSl7ZpCM8+lfMv7Wf7UcPwt06Xwx4bmSXxXcp88q4YWEZH3z/00I+6vb7x4wG569eGHpupUeiPTy3LcRmuJjhcNG8n9yXVvskY37Xv7VS+Cba48GeEroHxDMu29vYm/48kI+4p/56Ed/wCEe5GPz/d2kdmZizMckk5JNOurqa+uZbi4leeeVzJJLIxZnYnJJJ6knvUdfnOMxc8XU5pbdF2P644fyDD5BhVRo6yespdW/wDJdEFFFFcB9QFFFbeueCde8NaZpepanpVzY2OqRGWznmjISZAcZB/XB5wQehBNKDkm0tjGdanTlGE5JN7efXTvoYldb8Mvifr3wl8U2+uaBdmC4T5ZIXyYp488xyL3B/MHkEEZrkqKcJypyUouzRGIoU8XTlRrRUoyVmns0frP8DvjtoPxx8Ni/wBNlFrqUAC32muw8y3c/wDoSnnDDr7EED0/rX40+BPHmt/DfxJaa7oF69jfwHhl5WRe6OvRlPcH+eK/TT9nv9ovRPjlog8srp/iK2QG801m5Xt5kf8AeQnv1GcHsT97l2ZRxS5Kmk/zP5h4s4PqZLN4rCpyoP74+T8uz+TPZKKKK90/MwooooAKKKKACiiigAooooAKKKKACiiigApOtLRQB+bn/BRr9jHd9v8Aiz4JseeZvEGm26fndoo/8iAf7/8AeNfJ37J37Tmsfsz/ABEi1SEy3nhy+Kw6xpitxNFnh1B4EiZJU/UE4Y1+50sMdxE8ciq8bAqyMMgg9QRX5B/t+fsev8DfE7+MPC9oT4F1eY5hjXI0y4bkxH0jbkoe3K9gW+zyrHQxVP6jitb6L/L1XQtO+jP1l8HeLtJ8e+GNM8QaDfR6npGoQrPbXUJyrqf1BHIIPIIIPIrcPWvx/wD2Av2wn+B/idPBviq7J8C6vMNs0rZGmXDceaPSNuA47cN2bd+vkUqTxrJGwdGAZWByCD3FfO5hgZ4GtyPVPZ91/mS1YlooorzhBRRRQAUUUUAFFFFABRRRQAUUUUAIa/M//gpj+yh9guZfi74Ws/8ARp2C+ILWFfuOcBboAdmOFf32t/ExH6YetUNX0iy1/SrzTNRto72wvIXguLeZdySRsCGVgeoIJFduCxc8HWVWPzXdDTsfzmUV7x+2J+zTe/s2fFO406JJZvC2pFrrRrx+d0WfmiY/34yQD6gq3G7FeD1+tUK0MRTVSm7pmgUUUVsB+gP/AATL/ap/4RvWE+EviW8xpeoSF9CuJm4guGOWt8noshyV/wBvI5L8fqAPzr+cO1uprK5iuLeV4J4nEkcsbFWRgcggjoQe9ftT+w9+09H+0V8L4k1KdB4x0VUttVi4BmGMJcAejgHOOjBuAMZ+Bz7L/Zy+tU1o9/Xv8yGup9K0UUV8gSFFFFABRRRQAUUUUAFFFFABRRRQAUUUUAFFFFABRRRQAUUUUAFFFFABRRRQAUUUUAFFFFABRRRQAUUUUAFFFFABRRRQAUUUUAFFFFABRRRQAUUUUAFFFFABRRRQAUUUUAJ1rxL9rX9omy/Zv+E19rjNHNr13m00ezc5824I4Yj+4g+ZvoBkFhXr+r6paaHpl5qN/cR2ljaxPPPcSttSKNQWZmPYAAnNfh5+1/8AtG3f7SHxavNYR5I/DdhutNGtH42QA8yEdnkI3H0+Vedor2spwH12v73wx1f+XzGlc8b1vWr7xHrF7qup3Ul7qN7M9xcXMzbnlkYlmYn1JJNUqKK/U4rlVomgUUVc0bR73xDq1lpem20l7qF5Mlvb20K7nlkYhVVR3JJAob5VzMD1f9lb9njUv2kPitY+HoPMt9Ft8XWrX6D/AI97YEZAPTex+VR6nOMA1+5Phnw3pvhDw/p+h6Pax2OmWECW1tbRDCxxqMKB+AryD9kP9nGy/Zt+FFppDCObxJf7brWbxOfMnI4jU90jB2j1+ZuNxr3Udea/Lc2x7xta0X7kdvPzIbuLRRRXiEhRRRQAUUUUAFFFFABRRRQAUUUUAIaq3l5b2FpNdXMyW9rChkkmkYKiKBksSeAABnNWjX5s/wDBSb9r7e138I/B978o+XxDfQN1P/PopH5yfgv98V2YLCTxlZUofN9kNK54V+3X+1xP+0L42/sTQbh4/AejTMLRRlft0wyDcsPTqEB6KSeCxA7r/gnb+x5/ws7W4fiP4vsd3hPTpv8AiXWc6/LqNyp+8QesSEc9mYY5CsK8a/Y8/Zd1H9pf4jx2koltfCemFZ9Yv0GCEJ+WFD/z0fBA9AGbnGD+2fhzw/p3hPQ7DRtIs4tP0uxhW3trWBdqRRqMKoH0FfV5li4ZfRWCw2jtr5f8FlN20NMDAwKWiiviCAooooAKKKKACiiigAooooAKKKKACiiigBOtGKBVLUtSttHsbi9vJ47a1t42llmlYKiKBksSegAFGw0nJ2QzVtVstA02fUNRuo7Kzt0Mk087BURRySSegr4C/aM/bS1HxlNdeH/A80ulaCCUk1JcpPdjvtPWND/30e+MkVy/7Un7T178YdXl0bRppLbwhbP8iDKteMD/AKyQf3f7qnp1PPT59r4rMs1lNulh3ZdX3/4B/RHCPBFPDxjjszjzTeqi9l5tdX5bIGYsSSSSepNFFFfLn7SklogooooGFdL8P/iN4g+GHiGHWfDuoSWN4n3wDmOZe6OvRlPofqMHmuar2n9mz9nHUvjjr4nuFlsvC1nIPtd6BgyHr5MeerEdT0UHJ6gHpw0KtSrGNH4uh4+b4nBYTB1KmPt7NLW+qflbrfoffH7O3xrX44eBl1h9Nm028gfyLlGQ+S0gAJMbn7y89Oq9D2J9UHB6cVj+GfDeneENCs9I0q0jsdPtIxFDBCMKoH8z3JPJJJNbDHAr9PpRnGCU3d9T+MMZUoVcROeGhywbfKm72XqPopBS1qcYUUUUAFFFFABRRRQAUUUUAFFFFABSbRnOBmlooAKKKKACiiigAooooAKKKKACiiigAooooAKKKKACiiigAooooAKKK8U+Pv7W/wAN/wBnOxf/AISfWhPrJTdDoWn4mvZeOMpkBAf7zlQexPSgD2rpXzt+0J+3R8L/ANnwXFlf6r/wkHiaMEDQ9IZZZUb0lfO2LtkMd2OQpr84f2i/+CknxI+NBudL0CZvAnheTKfZdNlP2udP+mtxwef7qBRzg7q8C+FPwR8dfHTX/wCy/Bvh681y63Dzp0XEMAP8UsrYVB/vHntmpb7Gij3PZ/2gv+Ch/wAUvjkLnTrW+/4QzwzJlf7L0eRlklT0mn4d+OCBtU91rx74SfATx98dtZ+weC/Dd5rLqwWa6VdlvBnvJK2EX1wTk9ga/Rr9nv8A4JP+G/DAttX+Kepf8JPqQw/9jae7RWUZ9Hk4eX8Ng7EMK+7/AA34X0jwdo9vpOh6XaaPpduu2GzsYVhijHsqgAUWvuHMlsfBfwC/4JMeHfDwttU+KernxJfDDnRdMdobND6PLxJJ+GwfWvu3wn4K0HwJolvo/h3R7PQ9LgGI7SwgWGNffCgcnuep71u0maaViG2xaKKKYgooooAKKKKACiiigAooooAKKKKACiiigAooooAKKKKACiiigAooooAKKKKACiiigAooooAKKKKACiiigAooooAKKKKACiiigAooooAKSlooAYOea83/AGjtUXSPgb42uC23Olzwg+7oUH6tXpPtXzh+3j4pXQvgbPp27EmrXkFsoB5wreax+n7sD8a5cVP2dCcvJntZJh3i8zw9FdZx+6+v4H5sUUUV+WH9sJWVgooooGfZP7EX7Rx0y5g+HviK6H2WZsaRdSt/q3J5gJPZjyvvkdxj7sUg89a/EyKV4JUkjdo5EIZWU4II6EGv00/ZI+P6fF/wYun6nOv/AAlOkqI7sE4NxH0WYD36N6N6BhX2mUY/2i+r1Hqtv8j+duP+GVhajzXCR92T95Lo319H18/U+gqKKK+pPxUKKKKACiiigAooooAKKKKACiiigAooooAKKKKACiiigAooooAKKKKACiiigAooooAKKKKACiiigAooooAK88+LfwE8A/HLSP7P8a+GrPWVVSsVy6bLmD/rnMuHX1wDg9wa9DooA/Kv4/f8EmNd0I3OqfCrV/8AhIbIZf8AsTVHWK7UekcvCSf8C2fUmvhjVdG8XfCDxcLe/tdV8I+JNPkDqJFktbmFuzKeCPZh17Gv6O64T4p/BPwT8a9DOleNPDtnrlsARG8yYmgJ6mOVcOh91IqWi1LufmR+z3/wVV8ZeBzbaV8SbI+NNHXCf2lBti1GJfU9EmwP721j3c1+k3wa/aJ8AfH3SPt3gvxFbak6KGnsHPl3dv8A9dImwwGeN2Cp7E1+e/7Qv/BJvXNAFzrHwo1M+ILIZc6FqbrHdoPSOXhJPo2w+7GvhiaDxd8H/GW2RNW8IeJ9NkyM+ZaXVu/qOjD+opXaKspbH9HdJgV+VH7Ov/BV7XvDn2XRvivYN4i08YQa7p6Kl5GOmZI+ElHuNrf7xr9JPhj8XvB3xl8Oprfg3X7PXbBsBzbv+8hY/wAMkZw0bezAGqTuZtNHaUUUUxBRRRQAUUUUAFFFFABRRRQAUUUUAFFFFABRRRQAUUUUAFFFFABRRRQAUUlGaAG9+lHuOaOnWvE/2lP2jdP+Bvh3y4DHeeJ7xD9isichR082THRAe3ViMDuRlVqwowc5uyR2YLBV8wrxw2HjzTlsv66LqZP7Uv7TNp8GtDfSdJkjufFt6h8mLIZbVDx5sg/9BU9T7Dn81tT1O71rUbi/v7iW7vLiRpZbiVizyOTkkk9STVjxF4i1HxZrd5q+rXcl/qN3IZZ7iU5ZmP8AIdgBwAABWbX51jsbPGVNdIrZf11P614a4bocP4blXvVJfFLz7LyQUUUV5h9kFFFfR/7KH7L1x8WdUj8ReIIHg8I2knCnKtfuD9xT/cB+8w/3Rzkr0UKE8TUVOC1Z5GaZnhsowssViZWUfvb6Jd2/60Nr9kT9lc+PruDxh4stSvhuF91pZyrj7c4P3mH/ADyB/wC+jx0Bz9xePfhvoHxH8KT+H9bsEudPddqADa0TAfK6H+Fh2I+nQkV0NnZW+m2kVtawpb28KhEiiUKqKBgAAcAAdqs5r9Gw2CpYal7NK99/M/kvOeIsZnGN+tzk48r91J/D6efdn5Q/H79nrXfgZ4gMdyrXug3Ln7FqarhWHXY/91wO3fqO+PKK/Zrxf4P0jxx4evdG1yyj1DTrtdkkUo/Ig9QQeQRyD0r80P2jf2aNX+B2sG6gEuo+FriTFrf7fmjJ6RSY6N6Ho3bByB8lmWWPDt1aWsfy/wCAfufCXGdPNIrB45qNZbPZS/yfl16Hile5fsm/CbxT4/8AiNZ6pol7c6Hp2kyrLdavFwV/6ZJnhmYcEHIAJJBGAeX+BPwO1n44+Lk02xVrfTISr3+oMuUt4/QernBCr369ASP1H8A+BNH+G/hay0DQ7VbSxtk2gdWdv4nc/wATE8k08ry+VearT0ivxYca8VUctoSy/D2lVmrPqop9/N9F82dKgwgHtTqQUtfdn8yBRRRQAUUUUAFFFFABRRRQAUUUUAFFFFABRRRQAVheNPCGk+PvC+p+HtdsY9S0jUYWt7m2lHyup/kQcEEcggEcit2ihNxd1uB+E37Vv7NWr/s0fEmfR7jzLrQLwtPpGpsvE8OfusRx5iZAYfQ4wwr7I/4Jv/th/wBsW1p8JvGN9/p0CbNAv52/10YH/HqxP8Sj7nqBt7KD9f8A7Q/wG0H9of4bX/hbWV8qZv31hfqu6SzuADskX1HOGXupI44I/D7x/wCBfE3wP+I19oGsRy6V4g0a5BWWFipyCGjljbg4I2srD1HSvvMPVp5zhXQq/wARf1f/ADLWqP6EqWvmL9h79rC3/aN8Aiw1eaOLxzo0apqMIwv2lOi3KD0bowH3W9Ay19O18TWozw9R0qis0QFFFFYgFFFFABRRRQAUUUUAFFFFABRRRQB5H+0x8ANK/aM+Fmo+GL8JBfqPtGmX7Lk2tyoO1vXaclWHdSe+CPww8X+EtV8CeKNU8Pa5aPYatptw9tc28nVHU4P1HcEcEEEcGv6KuuK+B/8Agpj+yv8A8Jf4db4qeG7PdrWkwhNYgiXm5tF6TYHVox1/2P8AcFfUZJmHsKnsKj92W3k/+CUmflrRRRX6KWFem/s6fHHVv2fPinpfizTi8sETeTf2QbAu7ViPMjPvwCp7MqntXmVFZ1aUa0HTmrpgf0SeC/GGleP/AAtpfiPQ7tL7SNTt0ubadD95GGeR2I6EHkEEHpW9X5af8EyP2of+EU8RH4VeIrvbpGqymTRZpW4t7s/ehyeiydQP749Xr9S+tfkuPwksHXdN7dH3Rm1YWiiiuAQUUUUAFFFFABRRRQAUUUUAFFFFABRRRQAUUUUAFFFFABRRRQAUUUUAFFFFABRRRQAUUUUAFFFFABRRRQAUUUUAFFFFABRRRQAUUUUAFFFFABRRRQAUUUUAFJRjmvJv2m/jtpv7PHwl1XxVeGOa+C/ZtNsnP/HzdMDsT/dGCzf7Kt3xV04SqzVOCu2B8if8FPv2nzp1mvwh8OXeLm4VLjX54m5SM4aO2z6tw7e2wdGIr80a0/E3iTUvGPiHUtc1i6kvtT1G4e5ubiQ5aSRySx/M9KzK/WsBhI4Kgqcd+r7s1SsFFFFegAV+kP8AwTE/Za2j/hb/AIls+Tvh8P28y/VZLrH5on/Az/dNfJn7In7Ol3+0f8WrLRmWSLw7Y4u9Yu048uAH7ins7n5R6ctghTX7jaNpFl4f0mz0zTraOz0+zhS3t7eFdqRRqAqqo7AAAV8hnuYezh9VpvV7+S7fMlsv0UUV8CQFFFFABRRRQAUUUUAFFFFABRRRQAhOKBRjmvOvjt8adE+Anw31Txdrr5jtl2W1qrASXdwwPlwp7kjk9gGPQGqhCVSShBXbA8d/bu/axi/Z58BnR9DuEfx1rkTJZKCCbKHo1yw9uQgPVueQpFfkx8MPht4k+OvxH0/w1okb3+s6rOTJPMxIjXOZJpW5O0DLE9fqSBSfEz4jeJPjn8R9R8Sa1JJqGt6tcAJBCpYICdscMS8naowoHX6kmv1s/YW/ZRg/Z38A/wBp6zbo/jrW4le/kOCbSLqtsp9uC5HVvUKpr7393keD71Jfn/ki9keufAj4J6F8APhvpnhLQI8pAPMurtlAku5yBvlf3OMAdgFHQV6P3oOaAMV8FOcqknObu2QLRRRUgFFFFABRRRQAUUUUAFFFFABRRRQAUUUUAMB5xXwh+3N+0DJqWpSfDzQrjFlbkNq00Tf62TqsOfReC3+1gfwnP1b8efiUnwl+F2t+IflN3DF5VpG3R5nO1BjuATkj0Br8kr69n1K9uLu6lee5uJGlllkOWd2OSSfUkmvmc5xjpQVCD1lv6f8ABP2Lw9yCONryzLEK8abtFd5b3+X5vyIaKKtaXps+s6la2FpGZbq6mSCGPuzsQqj8SRXxKXN7qP6OlKNOLlLY1PBfgTXviJrkWkeHdMn1S/k58uEcIv8Aedjwq+5IFfQdp/wT4+IM+n+dLqmiQXRGRbNLI2PYsEIz9Mj3r7I+BPwW0f4K+CrbS7KFJNRlRXvr7b89xJjnnrtGSFXsPckn0sZHB4Ar7XDZLSUE613J/gfznnPiJjZ4hwy60aaejau35+S7L8T8gfiX8F/F/wAI74W/iTSJbSNziK7jIkt5f92QcZ9jg+1cTX7PeJfC+l+L9GutK1ixh1GwuU2SwTpuVh/QjqCOQeRXxX4n/wCCft7J8TrWLRdQEfgm4YyTTSODPaKDzEAfvk5wrdud3T5vOxmTTptOh7yf3r/gH1uReIWFxVOUMztTnFXutpW7dU/LW/Q8V/Z0/Z41X45+I8HzLHw3aOPt2oAfj5UeeC5H4KOT2B/Trwh4T0vwR4fs9F0azSx060jEcUMY4A7knqSTkknkkkmmeC/BekfD/wAN2WhaHaJZadaJsjjQdfVmPdieSTyTW8Bivo8BgYYOHeT3f6H5DxNxLX4gxF37tKPwx/V+b/AM84FeC/tLftPad8D7GKwsEi1XxTcgPHZOx2Qx5/1kuDkA8gDqfoKm/aX/AGlNP+CGhtZ2fl3viu8jP2Wz3ZWJennSeijsOrEY6Akfmd4h8Qaj4q1q81fVryW/1C7kMs9xMcs7H/OABwBwK4szzJYdeyov3/yPpODuD5ZtJY3HK1FbL+Z/5fmfq78EvjhoPxu8LpqelyCG9iAW8052BltnPY+qnBw3Q+xBA9JNfjh8OfiPrnws8U2uvaBdm2vITh1PMc6d45F/iU4/kRggGv08+BXx60T44+GUvdPcWuqQALe6bIcyQOe4/vKecN+eCCK2y7Mo4tck9JL8Tg4s4Rq5HN4jDpyoP74+T8uzPVaKSlr3D83CiiigAooooAKKKKACiiigAooooAKKKKACiiigAooooAKKKKACiiigAooooAKKKKACiiqGr6xY6BptxqOp3tvp1hbIZJ7q6lWOKJB1ZmYgAD1NAF7GK4X4rfGjwX8EvDj614z1+10Sz58sStmWdh/DFGMs7eyg474FfFP7Tf8AwVV0jw6bvQPhJax65qIzG/iK9Q/ZIj0JhjODKf8AabC8dHBr83PF3jXxj8avGJ1HXtS1LxV4ivnEaGQtNK5J+WONB0GTwigAdhUtlqN9z7F/aS/4KoeK/HX2rRfhjby+DtDbKHVpsNqM6+q4ysIP+zubuGHSvjnwn4L8Y/Gjxh/Z+habqXirxDfOZHEQaaVyT80kjnoMnlmIA7mvs39mz/glZ4l8a/Zdc+KV1L4T0dsSLo1uQ2oTD0cnKwg++5uoKqea/TH4XfBvwZ8F/DiaJ4M0C00KxGN/kJmWZh/FJIctI3uxNKze47pbHwh+zr/wSbtrMWutfF7UvtcvDjw3pUpEY/2Zpxy3usePZzX6EeD/AAToPgLQbfRfDmkWeh6VbjEVnYwrFGvqcAck9yeT3repMiqSsQ22LRRRTEFFFFABRRRQAUUUUAFFFFABRRRQAUUUUAFFFFABRRRQAUUUUAFFFFABRRRQAUUUUAFFFFABRRRQAUUUUAFFFFABRRRQAUUUUAFFFFABRRRQAUUUUAFIaKM0AJjNfAP/AAUP8cJqnjXQPDMEuRpdu9zOqnjfKQFB9wqZ+j1936zq1toWk3mo3kywWlrC800rn5URQWLH2ABr8gfij42n+I3xB17xHOWzf3Tyxq3VYukaf8BQKPwr53Oq6p0FSW8vyR+seHWWvE5m8ZJe7SWn+J6L8LnLUUUV8If02FFFFABXWfC34jal8KvHGm+I9Lc+bayfvYd2FniP3429iPyOD1Ark6KuE5U5KUXZo5sRh6eJoyoVVeMk013TP2W8EeMdM8f+FdM8Q6VMJ7C/hEsbdx6q3oykEEdiDXQdxX5+fsIfGtvDfiiXwLqtxjTNVYyWBkPEVyByg9A4H/fSjH3jX6B9ea/S8FiViqKmt+vqfx1xFk08jx88LLWO8X3i9vmtn5jqKKK7z5oKKKKACiiigAooooAKKKKACiiigAooooAKKKKACiiigAooooAKKKKACiiigAooooAKKKKACiiigAooooAKKKKACvN/jH+z94C+Pei/2b408P22qhVIguwPLurbPeOVcMvPOM4PcGvSKKAPyH/aM/4JZeMvh8LrWPhxcSeNtDTLnTnULqUK+gUYWb/gOGPZK+Q/Bvjvxl8FvF39o+HtU1Lwtr9m5jkMRaKRSDzHIh4YZHKsCPUV/RpXh/7QH7IHw2/aOsJG8SaOtproXbDr2nARXkeBwGbGJFH91wQOcYPNS49i1LufK37Nn/BV3TdZ+y6H8XrJdJvDiNfEenRlrdz0zNCMlD6smRk/dUV+gvh/xHpfizSLbVdF1G11XTLlBJBeWcyyxSr6qykg1+Kv7SX/AAT5+I3wB+1arZwHxh4Qjy39rabEfMgT1nh5ZPdgWUd2HSvM/gT+098Qf2ddZ+1+ENbkhs3cNc6RdZlsrn/fjzwe25SG9DRe243FPY/oJzS18kfsy/8ABRXwB8d/smja48fgrxhJhBZX0o+zXT/9MJjgZJ6I2G5wN3WvrYHIqiGrC0UUUCCiiigAooooAKKKKACiiigAooooAKKKKACiiigApKWkoASk60da84+N3xp0X4I+EpdV1JxNdyZjsrBGxJcSY6D0UcFm7D1JAOc5xpxc5uyRvh8PVxdWNChFylJ2SRn/ALQfx60n4GeEmvZ2W61q6DJYafuw0r/3m7hF4yfwHJr8u/GXjHVvH/iS913XLt7zUbt98kjdB6Ko7KBwAOgFXPiN8Q9a+KPiu88Qa7dG4vLg4VBxHCg+7Gg7KPT6k5JJrma/Pcwx8sXOy0gtl+rP6u4U4XpZDQ56lpVpfFLt5LyX4v5BRRRXkH3wUUV7F+zj+zxqfxz8Sjcsln4as3Bvr7GC3fykz1cj8FByewO1GjOvNU6au2efjsdQy3DzxWJlyxju/wCur6I1v2Xv2arz41a8uo6lHJa+ErOQfaJxlWuXHPlIf/QmHQH1Ir9L9H0e00DS7XTrC3itbK2jWKKCFQqIgGAAPSqvhjwzpvg3QbPRtJtI7HT7SMRxQxjAVR/MnqSeSSSa2M+9fouCwUMFTstZPdn8lcScRV+IMV7SelOPwx7Lu/N9R1LRRXpHyI3vWV4h8P6f4q0m50vVbSK+sLlDFNBMu5HU9iK1eCKOaTSasxxlKElKLs0cl8Ovhp4f+Fnh6PRPDtiLKzVi7c7nkY9Wdjyx6DnsAOgrrOv+NBX0pCMdOopRjGKUYqyRdWrOtN1Kkm5PVt6tskopKO1UZjT+lLntXjXx9/aV8PfA/SjHIy6j4inTda6XE/zH0dz/AAJ79T2B5xk/swftLwfHDR57PU1gsfFNnlp7WHKpNETxLGCScDIBGTg4/vCuX63S9r7Hm949tZLj3gXmXsn7JO1/1t289j32iiiuo8QKKKKACiiigAooooAKKKKACiiigAooooAK+Uv27/2Sov2hPBB1zQbZF8d6JEzWjAAG+hGS1sx9epQnoxI4DEj6sorehXnh6iq03qgP58vhd8S/EnwL+I+neJdEkex1jS5yJIJgQsi5xJDKvB2sMqR1HbBAI/cv4GfGXQvjz8N9M8X6BLmC6XbcWrMDJaTgDfC/upPXuCCOCK+Ff+Clf7Iv2Ka5+LnhGy/cSsD4hsoF+454F2AOxOA/vhu7EfOX7Fv7Ut5+zZ8SEa+kln8GauyQataLk+WM4W4Qf30ycj+JSR1wR9ri6NPOMKsTR+NdPzX+Rb1R+3VFUdL1O01vTbXULC4ju7G7iWeC4hYMksbAFWUjqCCCDV6vg9tGQFFFFABRRRQAUUUUAFFFFABRRRQAVBcW8d3A8M0ayxSKUeNxlWB4IIPUVPRQB+KH7c/7MMn7O/xRkn0u3YeDddZ7nS3Aytu2cyWxPqhI2+qlepBr5rr99/2hvghpH7Qfwt1bwjqoWOSZfNsbzblrS5UHy5R9CSCO6sw71+EnjjwXq3w68Xat4a121az1bS7h7a4hbsynqD3UjBB6EEEda/S8mx/1uj7Ob9+O/mu/+Zoncw6KKK+iGS2l1NY3UNzbSvBcQuJI5Y2KsjA5BBHIIPev20/Yl/aWi/aL+E0NxfToPFujhLTV4BgF2x8k4H92QAn2YOOgFfiNXr37LXx9v/2dPi5pfiaAyTaVIfsuq2aH/j4tWI3AD+8uA6+6gdCa8TNsCsZQ934o6r/L5iaufvLRWZ4e1+w8U6HYaxpdzHe6bfwJc21zEcrLG6hlYfUEVp1+WtNOzMwooooAKKKKACiiigAooooAKKKKACiiigAooooAKKKKACiiigAooooAKKKKACiiigAooooAKKKKACiiigAooooAKKKKACiiigAooooAKKKKACiiigAooooAjlkWJC7sFRRksTgAV+Kv7d37Sr/tA/FyeDS7kyeENBZ7PS1U/JO2cS3H/AyBj/ZVehzX23/wUn/aV/4Vb8OV8CaHdeX4n8Twss7Rth7Wx5V29jIcoPbzDwQK/I+vuMgwNl9bqLfRfq/0LiuoUUUV9qUFWtK0u71zU7TTrC3ku767lSCC3hXc8kjEKqqB1JJAxVWv0K/4Jffsyf2vqb/FvxDaZs7Nnt9BilXiSb7slxg9QnKKf7xY8FBXDjcVDB0ZVZdNvNg3Y+xP2Q/2dbT9m/4SWWjOsb+Ir7F3rF0nO+cj/Vg90jHyj1+ZuNxr3WikJxX5JVqSrVHUm7tmQtFFFZgFFFFABRRRQAUUUUAFFFFABRRRQBS1LULXR9Pub69uI7SztommmnmYKkaKCWZieAAASTX4p/trftR3X7SPxKf7BLJF4N0dng0m2OV83nDXDj+8+BgHooUdc5+lP+CmX7WO5pvhD4VveBtbxDdwN34K2gI/Bn/4Cv8AeFfNf7FP7Ltz+0j8S0W/jki8G6OyXGrXK5HmDPyW6n+8+Dk9lDHrjP22U4SGDovHYjTTTyX+b6FpW1Po3/gml+yT9rmt/i74ssv3MbEeH7OdfvMODdkHsOQnvluymv0rFUtN0610bT7awsbeO0srWJYYIIVCpGigBVUDgAAAAVdHHFfLY3FzxlZ1Z/JdkS3cWiiiuIQUUUUAFFFFABRRRQAUUUUAFFFFABRRRQAUUUUAfEP/AAUa8YsB4U8LxPhSZdQnXPUj93H/ADkr4lr6U/b9u3n+OcMbElYdKhRQegy8p/rXzXX5vmc3UxU2+jt9x/XnBeHjh8jw6j1XM/VtsK7T4K3tvpvxd8GXV3gW8er2pZm6KPMX5j9Ov4VxdKrFWDA4I5BFefTnyTUux9Zi6CxWHqUG7cya+9WP2zj/ANWuPQU7HTmvHv2X/jDD8X/hjYXckobWbBVtNQjJ+bzFAw/0cfN9SR2r2DOcd6/U6VSNaCnDZn8R4zC1cDiJ4asrSi2mOpaSitTjE5rxT9pD9o3TPgb4e8uEx3via7QiysCeF7ebJjkID+LEYHci1+0P+0LpXwM8NmRyl54gulIsdO3csem98chAevqeB3I/MPxf4w1bx54jvdc1u7e91G8ffJK5/JQOgUDgAcACvAzLMVhl7On8b/A/UeD+EZ5xUWLxatRWy/mfb07v5Ii8T+JtT8Y67eazrN3JfajdyGSaaU8sfQegAwABwAABWXRRXwbcpvmkf07TpwowVOmrJaJLoFdD4C8fa38NPE1rr2gXjWl9Aeo5SRe6Ov8AEp7j+oBrnqKIzcGpRdmhVqMMRTdGtFOL0aezR+rXwA/aC0X45+HBPbslnrlsoF9prNloz/fT+8hPQ9uh5r1sHI4r8ZfBfjTWPh94jtNc0K9ksdRtW3JInRh3Vh0ZSOCDwa/Tb9nb9o3R/jnoAHyaf4jtUH23Ti3Tt5keeWQn8VJwexP3uW5ksUvZ1NJ/mfzDxdwfUyabxeETlQf3x8n5dn8n5+z0UUV7x+YBRRRQAUUUUAFFFFABRRRQAUUUUAFFFFABRRRQAUUUUAFFFFABRRRQAmBS1zXj34ieG/hf4ZuvEHirWbXQ9Htv9ZdXb7QT2VR1Zj2VQSewNfl3+1N/wVF8QeOzd+HfhWLjwvoBzHJrcny390OmY8f6hT6jL9DleRSbsNJs+1/2mf26Ph7+zhBNp9xc/wDCR+Lwv7vQdOkBaM9jPJyIh04OW5BCkc1+Tn7RH7XXxE/aT1Nj4j1Q2mho+620GwJjtIvQlc5kYf3nJPJxgcVxPw1+FXjT46eL10fwrpF54h1i4bzJnXlYwTzJLI3CDJ5ZiOfev1G/Zh/4JieEvhf9k1/4iNb+M/EqYkWxKk6dat/usMzEergL/s8ZqdWaaRPhb9mn9g74i/tGSW2ox2p8MeEHILa7qUZAlXv5EfBlPuMLxywPFfq3+z1+x98Of2btPjfw9pQvtfKbZ9f1ECS7kz1CnGI1P91AM8Zyea9tihS3iSONFSNAFVVGAAOgAqaqSsQ5NhRRRTJCiiigAooooAKKKKACiiigAooooAKKKKACiiigAooooAKKKKACiiigAooooAKKKKACiiigAooooAKKKKACiiigAooooAKKKSgBaKKKACiiigAooooAKKKKACiiigBmKB7jFGPzFcj8TviLpfwq8F6h4i1aXZbWqZWMfflc/djX1Ynj26ngGplJQi5SdkjWjRnXqRpUleUnZJdWz53/AG9PjJH4e8JQ+BtOuP8AiZ6viS82HmK2B4B9C7DH0DV8AV0PxA8caj8SPGOqeItVk33l9MZCoPyxr0VF/wBlVAA9hXPV+aY/FPFV3PpsvQ/sLhjJY5Hl0MO/jesn3b/RbL0CiiivPPrAooooAKKKKAJ7C+uNMvbe7tZnt7q3kWWKWM4ZHU5VgfUEA1+s/wCz/wDFOL4v/DDSdeBRb0r9nvYk6Rzpwwx2B4YD0YV+SNfU37BPxUPhb4g3XhG7m22GupvgDHhLlASPpuTcPcqgr3snxPsa/I3pLT59P8j8w4+yZZjlrxVNfvKWq/w9V+vyP0RpaTNFffn8ti0UUUAFFFFABRRRQAUUUUAFFFFABRRRQAUUUUAFFFFABRRRQAUUUUAFFFFABRRRQAUUUUAFFFFABRRRQAUUUUAFFFFABRRRQA1gGBBGQexr49/aY/4Ju+AfjULvWfC6R+B/Fr5czWcX+hXT9f3sIwFJP8aYPJJDV9iUmKBp2P57Pjf+zl4+/Z517+zfGWhy2UbsRbajD+8tLoDvHKOCcc7Thh3Ar2/9mH/go547+BxtNF8StL428Hx4QW13L/plonT9zMckgD+B8jgAFetfsR4t8HaJ480C70TxDpVrrWlXa7JrO9iEkbj6HoR1BHIPIr82f2oP+CVV3pgvPEXweme+tRmSTwxey/vkHUi3lb74/wBhzu44ZiQKizWxfMnoz74+Cf7QngX9oPw6NW8Ga1HfhAPtFjL+7u7Vj/DLEeV7jIypwcE16VjNfzlaD4h8YfBXxuLzTLrU/CXijTJSjbd1vPCw+8jqcHHYqwwehFfpd+yv/wAFSNH8XGz8OfFoQaBrDYji8RQrtsrg9B5y/wDLFj/eHydc7AKaYnG2x+hFFVbO8t7+1hubWaO4tpkEkc0TBkdSMhgRwQR3q1VEBRRRQAUUUUAFFFFABRRRQAUUUUAFFFFABRRRQBw3xZ+KuifB/wAJXWu61PtRBtgtkI8y5lx8saDuT69AMk8Cvyz+LPxX1v4w+L7nXdam5b5be1UnyreLPEaD+Z6k5Jr7D/bd+AnijxuIPF+jXdxqsOnQFJtFHPkp1aSFR1J/iHLcDBIGB8EkYODwa+JzrEVnU9k1aK28/M/o/wAPMry+OF+vU5qdZ6P+75W8+rCiiivmD9kCiiu++DHwb1r41+LodG0lDHbpiS8vnXMdtFnlj6k9Avc+gBI0p05VZKEFds5MViqOCoyxFeSjCKu2+ho/AL4Eav8AHLxalhbB7TR7cq9/qJXKwp/dX1dsHA/E8A1+ovgjwPo/w78N2WhaHarZ6fapsRFHJPdie7E8knqap/DT4b6L8KPClnoGh26w2kAy8jcyTyH7zue7H/ADAAFdca/QsBgY4OHeT3f6I/lDinietn+ItG8aMfhj3835v8BaKWivXPhgooooAKKKKAEoxQOlUtR1K20mznvLyeK1tYEMks8zhERQMliTwAB3o2Gk5OyLZwAc8Cvlb9pX9sqy8AC68N+DZYtS8RrmOe8GHgsj3Ho7j06A9c4K15b+0r+2ldeJzdeGvAdxJZ6VzHcauuUkuB0Ii7ov+194+w6/IpJYkk5J718nmGbWvSw79X/l/mfuPCvAcqnLjc1jpuofrL/L7+xd1nWr7xFqlxqWp3k19f3DmSa5uHLu7HuSaveC/GOq+APE1hr2i3DWuoWcgkjcdD6qw7qRkEdwTWJRXyKnNT509T94lh6U6Tw8orkatbpba1ux+t/wN+M2lfGrwVb6zYkQ3iYjvbItlraXHI91PVT3HuCB6Nu5r8j/AIF/GfVfgl43g1myLTWMuIr+y3YW4hzyPZh1U9j7Eg/qp4L8X6X4+8NWGu6NcreadeRiSOVf1BHYg5BHYgiv0LLscsXTtL4lv/mfylxdw1UyDFc1NXoz+F9n2fp07o36KKK9g+CCiiigAooooAKKKKACiiigAooooAKKKKAKWo2Ftq9hc2V5BHdWVxG0M0EyhkkRhhlYHgggkEGvxY/bb/ZZuf2cPiO0mnRSS+C9Zd5tLuDlvJPV7Zz/AHkzwT95SDyQ2P2zNeffHH4OaF8ePhxqvhDX4ibe8XdBcqoMlrOM+XMnup/MEg8E162W4+WBrXfwvf8Az+Q07Hwj/wAE0f2tBp91B8IvFl7/AKPOxPh67nb7jk5a1JPZjkp75XuoH6XYr+fH4l/DvxH8DPiTqXhrWUksNa0i5GyeFiocA7o5o24O1htYHrz2Ir9dv2G/2poP2i/hutrqs6J420REh1KLgG5Tolyo9GxhsdGB6ArXq51gIr/bKGsZb/Pr8xtdT6aooor5QkKKKKACiiigAooooAKKKKACiiigBvavgb/gpx+zD/wlnhtfir4dtN2r6REItZiiXm4tB92bA6tH0J/uH0SvvnpxVe8s4L+1mtrmJLi3mUxvFKoZXUjBUg8EEdq6sJiZ4StGrDp+K7DWh/ONRXv/AO2n+zhN+zp8Xbqys4X/AOEU1YteaPOckCMn54Sf70ZOPUqUJ+9XgFfrlCvDEU41ab0ZoFFFFbgfpH/wS5/aYMizfCLxBd5ZQ93oMsrdRy01sP1kUf8AXT2Ffo/X86HhjxLqXg7xFpuuaPdPZapp1wl1bXEZ+aORGBU/mOlfu3+zb8ctO/aF+Euj+LLDZFdyL5Go2aHP2W6UDzE+nIZc9VZTX55nuB9jU+sQXuy39f8AgkNHqtFFFfKkhRRRQAUUUUAFFFFABRRRQAUUUUAFFFFABRRRQAUUUUAFFFFABRRRQAUUUUAFFFFABRRRQAUUUUAFFFFABRRRQAUUUUAFFFFABRRRQAUUUUAJXM/EXx7pHwv8Ea14p124FvpWl2zXEz92x0RR3ZiQoHckCumzX5a/8FQf2kT4m8Tw/CvQ7rOmaQ63GsPE3E13j5IjjqI1OSP7zYPKV34DCSxtdU1tu/QaVz4++M/xX1f42fErW/GGtOftOozlkhDZW3iHEcS+yqAPfBJ5JriKKK/W6dONOChFWSNAoopVUswAGSeAKvYD0z9nP4I6n+0F8V9I8JWG+K3mbzr+8Vci1tVI8yT64IVQerMo71+7PhHwppfgbwzpmgaNapY6Vp0CWttBH0RFGB9T3JPJOSa+dP2Af2Z/+FEfCdNT1e18rxj4jVLq+8xfntYcZit/YgHcw/vMQc7RX1Of0r8xznH/AFuvywfuR/F9WQ2LRRRXgEhRRRQAUUUUAFFFFABRRRQAUUUUAJ0PSvnb9tX9py2/Zv8AhfLLZSxyeMNXD22kWzYOxsfPcMP7sYIPuxUdCcez+PvHGj/Dbwfq3ibXrsWWkaZA1xcTN1wOigd2JwAO5IHevws/aI+OWs/tC/FHU/FeqloopT5NhY7sraWyk+XGPfkknuzMe9e9k+X/AFurzzXuR3832/zKSuYHgbwX4k+N3xHsdB0pJdV8Ra5dnMkzFizMS0ksjcnAG5mY9gTX7l/AL4I6L8APhnpfhHRkDiBfMu7wrh7u4YDzJW+pGAOcKFHavn3/AIJ2fsqf8Kc8Ejxr4jsynjHX4AY4pVw1hZnDLHjs78M3phV4IOfsvvW2c5h9YqewpP3I/i/+B0BsWiiivmyQooooAKKKKACiiigAooooAKKKKACiiigAopM0tABRRRQB+df/AAUK0aSz+L2k35H7m80pFU/7aSyA/oy18t1+gf8AwUK8DvrPw90bxJBFvk0e6MczAfdimwuT9HWMfjX5+V+dZrTdPFS89f6+Z/WfA2LjisjopPWF4v5PT8LBRRRXjn6AekfAb40aj8EvHVvrFsXm06UiLULMHiaLPOP9peqn146E1+qXg/xdpfjrw9Za5o12l7p15GJI5U7juCOxByCDyCCK/GWvb/2Z/wBpG/8Aghr5tbzzL3wreuPtdopy0J6ebGP7wHUfxAeoBH0OV5j9Wl7Kr8L/AA/4B+T8acJ/2tT+vYNfvorb+Zf5rp93Y/UbHHNZfiK41K10HUJtIto7vUkgdraCaTy0kkAO0M2DgE45pvhzxHp3i3RbTVdKu477T7uMSwzRNlWU/wCcEHkHg1r4OK+60ktHufzRZ0p2nHVPVPy6M/HX4p674o8Q+PNXu/GBnXxB5xS4huFKmEjpGq/wqB0A4x65zXJ1+nf7S/7MOmfGvSG1HT1i0/xZbJiC7xhbhR0ilx1Ho3VfcZB/N/UvBWuaT4rfw1daXcxa6k4tvsHlkymQnAAA65yMEcHIIr87x+Cq4erd6p7Pv/wT+s+F+IsFmuCUaaVOVNe9HayXVeRQ0fR73xBqltp2nW0t5fXMgihghXc8jk4AAqz4n8L6r4L1680bWbOSw1K0fy5YJOqnqCCOCCMEEcEEEV+in7LH7L1t8HtMTXNdijuvF10nzHhlskI5jQ92/vMPoOMk8b/wUB+FNvqPhKy8c2cAS+06RLW8dR/rIHOEJ/3XIA/3z6CumeUzp4V1pP3lrby/zPFocd4fE51HL6SvSl7ql3l0t5PbzvfY+CKKKK+fP1YK1vCnivVfBOv2mtaLeSWGpWr74p4jyPUEdCCOCDwQcGsmiqi3F80dzKpShXg6dRXT0aezR+pH7N/7SmlfHHRBbzmPT/FNpGDd2G7hx082PPJQnqOqk4PYn2wHjk5I71+NXgO88QWXjDSpvCz3Sa+J1Fn9kGZDITgADuD0IPBGc8V+vPgyXXJfCmlN4kit49dNuhvEtCTEJcfNtJ7f5Ga+/wArxs8XBqotV16M/ljjThyjkeJjPDTXJO9o31j/AJrszoKKKK9w/OAooooAKKKKACiiigAooooAKKKKACiiigAooooAKKKwvF/jLRPAXh+91zxHqlro2kWab5728kEaIPTJ6k9ABySQBk0AbnSvlT9qn9v/AME/s7R3Wi6c8fizxuoKjS7WX91aN2NxIM7cf3Blj32gg18iftZ/8FPNa8dm98L/AApe48PeHjmKbXmBjvrsdD5XeFD6/fPHKcivkL4SfBfxr8ffF66J4Q0i41nUJDvuLg8Q26k8yTSHhR15PJ6DJ4qW+xoo9y38bP2gPHP7Qvig6z4x1iW/kUkW1jFlLW1U/wAMUY4XtzyxwMkmvpH9lj/gmh4s+Lv2PxB4+Nx4N8JviRLZk26hep/sow/dKf7zjPTCkHNfZn7Kn/BO/wAGfARbPXvEQh8YeN0w4u5482lk/wD0wjbqwP8Ay0b5uAQE5FfXfSkl3By6I4v4XfCLwl8GPC8OgeDtDttE06PBYQLmSZsY3yOcs7e7Ent0rtaKKszCiiigAooooAKKKKACiiigAooooAKKKKACiiigAooooAKKKKACiiigAooooAKKKKACiiigAooooAKKKKACiiigAooooAKKKKACiikJxQA3d7c1DDNHcKzxSLIqsUypyAQcEfUEEV8rftWftbR+A1uvCfhC5SbxI4Md1fIQyWIPVV7GX/0HvzwPbfgDo0vh/wCDvhS1uWdro2MdxcNISWMso8yQknqdztk1x08TCrVlShryrV/oe7icnxGDwFPHV/dVR2iurVrt+S2t3vc9EpaKK7DwgooooAKKKKACiiigApKWmSSLEhdyFUDJJ7UBuVNR1C30mwmvbyZLa1gRpJZZGCoigZJJPQADOa/Mf9qj9oab42eLRa6c7x+FtNdls42yvnv0MzD1PRQeg9CTXc/tfftSnx5d3Hg3wrc48PQvtvb2NuL1wfuqf+eYI6/xEZ6AZ+VK+JzbMfav2FJ6Ld9/+Af0XwNwm8HFZljY/vGvdT+yn1fm/wAEFFFFfMH7QFFFFABRRRQAUUUUAFaPh7W7rw1r2natZP5d5Yzx3ETejowYfqKzqKqLcZXRlUhGrCUJq6Z+zXgvxJbeMfC2ka5aHNtf2sdynOcB1BwfcZrcAAr5z/YS8XnxH8DrewkbdNo93LZnJ52kiRfwxJgf7tfRnSv1PDVPbUY1O6P4lzXCPL8dWwv8kml6X0/AdRRRXQeWFFFFABRRRQAUUUUAFFFFABRRRQAUUUUAFFFFABRRRQAUUUUAFFFFABRRRQAUUUUAFFFFABRRRQAUUUUAFFFFABRRRQAUUUUAFFFFAHhv7Rn7Inw//aW0xl8Q6aLHXY022uv2ChLqL0DHpIn+y2epxtPNfkf+0x+xZ8QP2aL+S41S0/trwsz7bfxDp6EwHJ+VZV6xP7NwT91mxX7xVS1HTLPWdPuLC/tYb6yuEMU1tcRiSORCMFWU5BBHY0mrlKVj8Ov2X/25fHn7Nd1DYRTnxH4OL5m0G+kO2ME8mB+TE3XgAqcnKk8j9dv2f/2nPAn7SPh3+0PCeqA30SBrzR7rCXloT/fTPK56OpKn1zkD46/au/4JaW2oi88T/B0JZXfMs3ha4kxFIep+zSMfkP8AsOdvoygBa/OrTtS8YfBPx2J7WXU/CPivSJip4a3uIHHVWU4OD3BGCDzkGp1RdlLY/o2or4C/ZK/4KdaN4++x+F/irJbeHvELERQ68oEdldnoPN7QufX7h5+5wK++YpEmjWRGDowyrKcgj1FUnczasSUUUUxBRRRQAUUUUAFFFFABRRRQAUUUUARkArhuRXxz+1Z+x8murd+MPA1oF1PmS+0mJcC47mSMdn7lf4uo+bhvsfFLjPvXJiMPTxUOSov+AezlOb4rJcSsThZWfVdGuzR+JckTwyNHIrI6kqysMEH0IptfoT+1R+yJD4/S68VeELeO28SKDJcWS4WO+9SOyye/Ru/PNfD3gv4aeIfHfjSDwtpmnSnV3lMckUylPs+04dpMj5QvfP064Ffn+KwFXDVeS177eZ/VWS8T4HN8G8UpKLivfTe3/A7P9Sf4WfC/W/i54vtdA0ODfNJzLO4Pl28QPzSOewH5k4A5NfqX8IPhJovwa8IwaFo8eWHz3N2wHm3MmOXb+g6AYFZ/wJ+CGj/A/wAIpplionv5sSX1+y4e4k/ooyQq9h6kkn0s89K+wy7L1hI88/if4eR+A8XcVVM8rewoO1CL0/vPu/0X6j6KQUte2fnQUUUUAFJRS0AN7UgOV60teU/HH9oPw58DtGM2oSi81iZSbTS4WHmyn1P91c9WPvgE8VnUqQpRc5uyR1YXC1sbWjQw8XKUtkjrvH/xC0P4Z+Hp9a8QX8djZQj+I5aRuyovVmPoP5A1+cH7Qv7UevfGy+ksbYyaT4WjfMVgrfNPg8PMR949wvQe55PEfFn4xeJPjL4ibVNfuy6ISLeyjyIbdD/Ci/lknJOOT0rh6+GzDNJ4m9OlpD8X/XY/pXhbgmhlKjisbadb8I+nd+f3BRRRXz5+qBRRRQIK+tf2BPFvjC18XXeh2dhPf+EZgZLyVjiOylx8rqTxlsBSg5Iwf4a4b9nX9lDWvjNcw6rqXm6P4TRvmuyuJbrB5WEHt2LngdskEV+jXgvwPo3w+8PW2i6DYxadp9uuFjiXqe7MerMe5PJr6jKsBW5412+WK/H/AIB+L8c8T4BYeeV04qrN6PtHzv3XZbdToqKSlr7U/nUKKKSgBaKKKACiiigAooooAKKKKACiiigAooooA+Sf2/v2U1+PHgE+I9AtQ3jfQImeBUX5r63GWe3Pqw5ZPfI/jyPyw+CXxf174CfEvS/FmiMVurKTZcWrkqlzCTiSF/Zh+RAI5Ar+gQnjmvym/wCClH7KX/CAeJ3+Jvhmz2+HdZnxqlvCvy2d4x/1mB0SU8+z5/vKK+uyXGxkngsRqnt/l/kUn0P0s+F3xK0T4v8AgPR/Fvh+4+0aZqUIlTON8bdHjcdmVgVI9RXW96/Hv/gnn+1Wfgn48HhHxDd7fBniCZVMkrYSxuzhUm9ArcK//AW/hOf2CB3DINeHmOClga7h0ez8v+AJqw+iiivNEFFFFABRRRQAUUUUAFFFFABRRRQB4p+1h+z7ZftHfCLUfD7rHFrdvm70i7fjyrlQcKT2RxlG9jnGVFfhnrOj3vh/Vr3S9RtpLPULKZ7e4t5V2vFIrFWUjsQQRX9Gxr8yf+Cof7M/9l6jF8W/D9pi0u2S216KJeI5uFiuPo3CMf7wTqWNfW5Dj/ZT+rVHpLb17fMqL6H550UUV+gFhX1J/wAE/v2kz8Cvi3HpWr3XleEfEjJaXpkbCW02cQz+wBO1j/dYk/dFfLdHSufE4eGKpSpT2YH9IKsGXI5FLXyL/wAE6v2kT8ZvhWPDWs3Xm+KvDCJbyNI2XurTpDL6kjGxj6qpPL19dd6/IcRRnhqsqU90ZC0UUVgAUUUUAFFFFABRRRQAUUUUAFFFFABRRRQAUUUUAFFFFABRRRQAUUUUAFFFFABRRRQAUUUUAFFFFABRRRQAUUUUAFFFFABRRRQAUUUhOBmgDxv9q3492v7PHwc1bxIzRtrEo+x6TbPz5t04OzI7qoBdvZSOpFfhXquqXeuand6jf3El3fXczzzzytueSRiWZmPckkmvpL9vz9oo/HT4xz2Ol3Xm+FPDZex0/Y2Unkz++nHruZQAe6op7mvmOv03JcF9Voc8l70tX+iNErBRRRX0Awr6+/4Jyfs3f8Lg+Kf/AAlus2vm+FfDEiTlZFyl1edYovcLjew9lBGGr5Z8HeEtU8eeKtK8O6LbNearqdylrbQr/E7HAyew7k9AATX7xfAD4NaX8BfhVovg7TAHNpFvu7oLg3Ny3Msp+p6A9FCjtXzed476tQ9lB+9L8F1Ymz0gcUtFFfmxmFFFFABRRRQAUUUUAFFFFABRRRQAUlHevlb9vr9qAfAL4ZtpGjXYXxp4hjeCy8thvtIeklwfQjO1P9o552mtqFGeJqRpQ3YHyP8A8FJv2qP+FjeLT8NvDd5v8NaFOTqM8LfLeXq8Fc90i5Hu2487VNZH/BOj9lf/AIW/45/4TnxDZ+Z4R8PzgxRSrlL68GGVMd0Thm9SUHIJx85fBP4Ra38efibpHhHRVJur+XdPdMCy20I5kmf2UfmcAckV+7Pwx+HOi/CXwLo/hPQLcW2l6ZAIYwfvOerO57szEsT6k19pmNeGV4WODo/E1+HV+rLemh1gGKWiivhSAooooAKKKKACiiigAooooAKKKKACiiigCMnB6UyWZYYy8jBEUZLE4AFSHnvivj39uD9of+wNOl+H/h+5xqN4gOqTxNzDCw4iz2Zx19F/3uOXEYiGFpOpPp+LPZyfKq+c4yGEoLV7vol1b9D6z0XWrDxFp0F/pt5Bf2Uy7o7i2cOjj1DDg1f61+TXwU/aG8U/BHVRJpc/2zSJX3XOlXDExS+rL/cfH8Q9sgjiv0a+DXx58LfGzSBc6NdCK/jA+1abOQs8B9x3X0YcfQ8Vx4PMaWMVtpdv8j6HiHhHG5FL2nx0ukl08mun5M9OpD0paSvWPhTnfHfhCy8e+D9V0C/XNpqFu8D4GSuRww9wcEe4FfkJ4z8J3/gbxVqeganEYb6wnaCQdjg8MPUEYIPcEV+zeTXx7+3X8BX17TB8QNFty99YRiPUooxzJAOknuU6H/Z9lr57OMI69JVILWP5H6pwDn0csxrwdd2p1bfKXT79vuPgyiiivgz+ngooooGe2/s4/tM6v8D9XW0uDLqPhS4kzc2GctET1liz0b1HRu+Dgj9LPCPjDSfHHh+z1nQ76PUdOuk3xzRn8wR1BHQg8g9a/GavTfgd8fvEfwO137TpkputKnYfbNLlciKceo/uOB0YfjkcV9Dl2aSw9qVXWP5f8A/KOLeC6eap4zBJRrdVspf5Pz69T9Zzx+Nc9c+A/D994utfE02kW0mv2sTQQ37IPNVG6gH88HqAWAwGOee+EXxs8MfGjQlv9CvQ1xGB9psJsLPbsezL6ejDIPr1r0PGfpX28ZQrRUo2aP5vq08TgKsqNROEldNap+afkHfrXlH7U8cMvwB8aC4wIxZFhn++CCn/AI8BXq5OOe1fE/7dnx6s5tOPw70W5W4maRZNVkiYFYwh3JDn+9uAY+m0DuccmOqwo4ebl1TX3nt8NYGvj81oU6C+GSk32Sabf9dT4iooor8yP7L2R9D/ALP37Jw+O/gG/wBci19tGu7e/e0RHtvOjkCxxvk/MpHLkZ56dKn8U/sG/EvQ/MfTl07xBEPui1uPLkI91kCjP0Jr62/Y18JP4T+AegeahS41HzL98jHEjfIfxQIa9wzivuaGU4erQg5pptdGfzTmPHWa4PMq8KFRSpqTSTStZO26s/xPnT9lf9l21+D+mJreuxR3Pi26T5jwy2SEcoh/vf3mH0HHJ+je55pM4+lBOBXu0aMKEFTpqyR+aZhmGIzPESxWJleUvuS7LskPopKWtzzgooooAKKKKACiiigAooooAKKKKACiiigAopruEUsxCqBkk9q+AP2wv+CmWm+BPtvhH4Uz2+teIV3RXPiDAktLM9CIR0mcevKD/b5ATdhpXPov9pv9r3wL+zJohfW7n+0/Ec8Zay8P2bj7RN6M56RR5/jb0O0MRivx1/aK/am8dftL+I/t3ie/MWlwuTY6JaEraWo9lz8z46u2SfYYA4m0s/GHxu8fCKBNS8XeLdZnyeWnuLiQ9SSewHUngAdgK/UX9kX/AIJn6H8MxZeKvibHbeI/FK7ZYNI4ksbFuo3dppB6n5AegbAap1ZppE+U/wBkv/gnT4r+OpsvEfiz7R4S8DPiRJHTF5fp1/cow+VSP+WjDHIKhu360/C74TeE/gx4Ut/Dvg7RLfRtMi5Kwrl5nxgvI5+Z2P8AeYk/gK7JVCqAAAB0Ap1UlYhu4UUUUyQooooAKKKKACiiigAooooAKKKKACiiigAooooAKKKKACiiigAooooAKKKKACiiigAooooAKKKKACiiigAooooAKKKKACiiigAoopO1ADMnJ54r5M/a4/awTwVDc+D/AAhchvEDqUvL+I5Fkp6op/56n/x369L/AO1z+1Onw3s5vCXha4RvE9wmLi5Q5+wxkf8AowjoOw59K/PKeeS6nkmmkaWWRi7yOcsxPJJJ6mvl8zzP2d6NF69X28vU/aOC+DfrbjmOYR/d7xi/teb8uy6+m+t4V0ibxb4w0jTCzyT6lew25YnLFpJAuc+vNfstZW6WtnBEgCpGgUKOgAGAK/LH9kfQl1/9oPwjC6booZpLpj6bIndT/wB9Ba/VUDjFPIofup1O7t93/DkeJmIvjaGFjtGLf3u36DqKKK+nPxoKKKKACiiigAoopruEUknAHegBjuqqWYgKOcmvhD9rv9rI66134H8GXeNNXMWpanA3/Hx2MSEfwdmYfe6D5c7p/wBrn9rX+0zeeCPBV5izGYdS1SBv9b2aKNh/D2Zh16DjOfjSvkMzzPehQfq/0R+9cFcGfDmWYx84xf4Nr8l82FFFFfIn7xsFFFFAwooooAKKKKACiiigAooooA+1v+CcGtMJvG2lM+VItbmNff8AeK5/9A/KvuDrxX59/wDBOyVl+JXiNAPkOmAk+4lXH8zX6CHqa/RMpk3g438/zP5L46pqGfVrdeV/gh1FFFeyfABRRRQAUUUhOBmgBP5UZI69KwPDXjPSfFsmoppt2k8mnXcljdRjhopUOCpH5EHuDW+2TSTUtUVKEqbcZKzHUUUUyQooooAKKKKACiiigAooooAKKKKACiiigAooooAKKKKACiiigAooooAKKKKACiiigAooooAKKKKACiiigAooooAK8N/aT/ZF8B/tM6IY9eshYa/DGVs9fskC3MHorf8APRM/wN6nBUnNe5UUAfgV+0j+yT48/Zm1zyfENl9t0KaQrZa9ZKWtZ/RSesb4H3G54ONw5r0r9kn/AIKD+Lf2fJLTw/4h8/xX4EBCCzkfNzYr627t/CP+ebfL6Fckn9k/EvhjSfGehXeja5p1tq2k3kZiuLO7iEkcinsVP+RX5c/tef8ABMfU/BAvfFnwniuNa0Fcy3Hh4kyXdoOpMJ6zIP7v3xx9/kibW2NE09GfpT8Kvi54T+NnhK38SeDtYg1bTJuG8s4kgfHMciHlGHoR7jIINdpnNfzw/Bn45eNf2fPGKa74Q1SXTbtSEubSQFoLpAeY5o+jDr7jqCDzX7C/sn/tx+Dv2mNPi02Ro/D3jiKPNxolxJxNgcvbsf8AWL3K/eXnIIG4idxONj6aoooqiAooooAKKKKACiiigAooooAKKKKAGHtxWJYeDtE0zxBfa1aaZbW+q3yolzdxxASShfuhm74/oPQVt7c0pGBQ0nuVGcoJqLtffzFpaSloJCiiigApKWigCIHIznNO4A5qC6uYbG3kuLiRIYY1Lu8hAVQBkkk9hXxB+0t+2u98bvwz8Pbopb8xXOuxnDN2Kweg/wCmnX+7jhjx4rF08LDnqP0XVnvZNkmMzvEewwsdOreyXm/yW7PUP2kv2wNL+F0dxoPhtotW8VEFHOd0NkfV8fef0QdP4sdD+eniTxLqnjDW7rV9YvZdR1G5ffLPO2WY+nsB0AHAHArNkkeaRndi7scszHJJ9TTa+AxmPq4yXvaLoj+peH+GsHkFK1JXqP4pPd/5Ly+8KKKK80+wCiitLw94d1LxXrNtpWj2U2oajcvshghXczH+g7kngDk1Si5OyM6lSFKDqVHZLdmeiNI6qqlmY4AAySa+x/2av2J5tT+yeJviDbNDacS22hvkPJ3DT/3R/sdT/FjofUf2a/2PdN+GMdt4g8TpDq3irAeOPG6GyP8AsZ+84/v9v4fU/TQAHbmvsMvylRtVxC16L/M/n/irjyVfmwWVStHZz6vyXZee/Ygs7KGwtore3iSCCJQiRRqFVFAwAAOAAO1Wj0ozRX1Z+Ittu7E9+9HQUh9Sfxr5k/aR/bF034YCfQPC7Q6v4oGVlcndBZH/AG8fef8A2B0/i9DhWxFPDw56jsj0suyzF5rXWHwkOaT+5Lu30R9OdqOK8q/Z9+OOnfHHwXHqUOy31e3Ai1CxB5hkx1HfY2CVP1HUGvVAAAKunUjVipwd0zlxWFrYKtLD148s4uzQ+iiitDmCiiigAooooAKKKKACiiigAooooAKwfGnhDSvH3hbVPDuuWaX+k6lbtbXNtJ0ZWHY9iOoI5BAI5Fb1FCbi7rcD8EP2k/gPq37OvxV1PwrqG+azB+0abfMuBdWrE7H+owVYdmU9sGv0c/4Jy/tT/wDC2fBA8CeI7sv4t8PwKLeWRvnvbIYVWz3ePhW9QVPJLV6Z+2n+zPb/ALR/wqnt7SGNPF2kB7rR7k4G58fPAx/uyAAezBT0Bz+OPgHxv4i+CnxI07xDpTSabr+iXeTFKpUhlJWSKReDgjcjD0JFffU5QzrBOEv4kfz7+jL3R/Qoc0dRXAfBD4v6N8c/hro/jDQ3H2e+j/fW5YF7aYcSRP7qfzGCOCK7/vXwU4yhJwkrNEC0UUUgCiiigAooooAKKKKACiiigArC8Y+EtM8eeGNU8Pa1ai80rUrZ7W5gf+JGGDg9iOoPUEAit2ihNxd0B+AP7QHwZ1T4CfFXW/B2phpBaS77S6K4FzbNzFKPqOoHRgw7V51X7B/8FG/2bh8YPhW3izRrXzPFXheN5wI1y91Z9ZYvcrjev0YDlq/HzpX6tleNWMw6k/iWj9f+CaJ3CiiivXGemfs5/GvUfgB8W9E8X2O+SC3k8m/tUOPtNq5Alj9M45GejKp7V+8PhjxHp/jDw9puuaTdJe6ZqNul1bXEZ+WSN1DKfyNfzpV+lv8AwSy/aM+3WF38Jdbusz2we+0RpG5aPO6aAf7pJkA9DJ2UV8jn2C9rD6zBax39P+ATJH6LUUUV8AQFFFFABRRRQAUUUUAFFFFABRRRQAUUUUAFFFFABRRRQAUUUUAFFFFABRRRQAUUUUAFFFFABRRRQAUUUUAFFFFABRRRQAUUUUANr5S/4KG/tFf8KU+D0ui6VdeV4p8Tq9lalGw9vb4xPN7HDBFPXL5H3TX1DqepWujabdX99PHa2VrE0088rbUjRQSzE9gACa/Cn9qr463X7Qvxm1rxOzOulK32TSrd/wDllaITs47FslyPVzXu5NgvreI5pL3Y6v16IpI8gJyaKKK/UCwoor0r9nf4L6j8fPi1oXhCw3xxXMvm3t0oz9mtU5lk9MgcDPVmUd6zq1I0abqTdkgPt3/glp+zh5EFz8XNdtf3koey0FJF6Lys1wPrzGp9pPUV+jVZXhfw3p/g7w7puhaTapZaXp1ulrbQRjiONFCqPyFa1fkWNxMsZXlVl8vJGbdxaKKK4xBRRRQAUUUUAFFFFABRRRQAUUUUAcz8Q/Hej/DDwVrPirX7r7LpOl27XE79yB0VR3ZiQoHckCvwj+Onxi1r4+fFDVvF2rlhNeybLa0DbltYAcRwr7AdT3JJ6k19Tf8ABTH9p/8A4T3xiPhl4fu92g6DNu1OWJvlur0cbPdYskf75b+6DWT/AME2/wBmD/havj4+PtftN/hbw5Mpto5Vyl5fDDKvuseQ59yg5BNfc5bQhluFljK+7Wn6L1Za01PsP9gD9l4fAb4bDXdctBH408QxpNdCRfns7frHb+x/if8A2iAc7Aa+rqBS18ZXrTxNWVWpuyAooorEAooooAKKKKACiiigAooooAKKKKACiikPQ460AeS/tE/G2z+B/gOfUSY5taugYdOtGP8ArJMfeI/urnJ/AdWFflfrOsXniHV7zU9SuXur68laeeeQ5Z3Y5JP417R+2HP43vfi1eTeLrGSxtRmLSlU7oPs4PBR+jE5y3fJwQOBXhVfn2a4qdes4NWjHZfqf1XwPklDLcvjiItSqVEm5LVW6RT8uvdhWl4d8Sap4T1i21XR76bTtQtm3xTwOVZT/UHoQeCODWbRXixk4u6P0OpThWg6dRXT3TP0G/Z5/bZ03xqLbQfGzw6PrpxHFqH3La6PbP8Azzc+n3T2IyBX1cjB13KwYeor8S6+kP2ev2x9a+Fz2+i+IzNrnhhcIhLbri0X/YJ+8o/uE8diOh+swGc7U8R9/wDn/mfhfE3h/wDFi8oXm4f/ACL/AEfyP0kyR24qO4hiuYXhlQPE4KsrDIIPUYrC8GeN9D+IWhwaxoGoxalYzD5ZYW6HurDqrDuCARXRj8q+tTjJXTuj8JlCdGbhNNSW6ejTPzT/AGtP2ap/hLr8mv6JAz+Er+XKhBn7FKefLb/YPO0/geQCfnWv2g8Q+H7DxTo15pOqWsd9p91GYpYJlyrKe3/1+3WvzU/aX/Zj1T4KatJqNgkl/wCEriT9xdgbjbk9IpPQ+jdG+vFfFZplrpN16K93qu3/AAD+jOC+MI46Ecux8rVVpFv7S/z/ADPCqKKK+ZP2MKKKKANHw/4i1PwrqsOpaPf3Gm38JzHPbSFHX8R29u9fSPhH/goD450S0jt9Z07Tte28eeQbeVvqV+X8lFfLtFdVHF1sP/Dk0eHmGSZfmtvrlFSts3v961/E+jfiH+3R4+8Z6fLYaYlt4YtZV2vJZFmuCPQSMfl+qgH3r50lleeR5JHaSRyWZmOSSepJptFKtiauId6srmuXZTgcrg4YKkoJ723fq92Fdr8G/hvdfFf4jaN4ctlfy7mYNcyqP9TCvMj/APfIOM9SQO9cbDDJcTJFEjSSuwVUQZLE9AB3NfpV+x9+z23wi8JPrGsQBfFGrIrTIw5tYuqw/Xu3vgfw5PXl+DeKrJfZW/8AXmeBxZn1PJMvlJP97LSK8+/ot/wPftOsIdLsbe0t41ht4I1ijjQYCqowAPYAVcPSjIo7V+kbH8htuTuxaKKKYgooooAKKKKACiiigAooooAKKKKACiiigArnfG/jvQPhx4ZvvEPibVrbRtGsk3z3V0+1V9AO7MTwFGSTwATXDftD/tLeDf2a/CLaz4pvN93MGFhpFuQbq9cdkXso4y54GfUgH8Yf2lf2q/Gv7Tnij7d4gufsejW7k6foVq5+zWq9M/7chHVzye2BgBN2KUbntP7Yv/BRTxB8cXvfCvghrnw34FJMcsgbZd6mvQ+YR9yM/wDPMHkfeJztHif7N/7K3jj9prxL9h8OWf2bSIHAv9cu1ItbUemf43x0ReT3wMke3fsb/wDBOvXfjebLxZ44W48PeBiRLDDjZd6mvUbAfuRn/noeSPug53D9bvBfgjQvh14bsvD/AIa0q20fRrJPLgtLVNqqO5Pcknksckkkkk0rX3KbS0R5r+zf+yl4I/Zk8PCz8O2f2vWZ0C32vXag3V0epGf4Ez0ReOBnJ5PtVFFUZhRRRQAUUUUAFFFFABRRRQAUUUUAFFFFABRRRQAUUUUAFFFFABRRRQAUUUUAFFFFABRRRQAUUUUAFFFFABRRRQAUUUUAFFFFABRRRQAUUUUANr55/as/aXg+DehnR9HlSfxbfxnylOGW0jPHmuPXrtU9SMngYPXftDfHbTfgb4Me+lK3Os3StFp9iW5lkx95u4Rcgk/QdSK/LXxR4n1Lxl4gvda1i7e81G8lMs00h5JPYegAwABwAABXz2aZj9Xj7Km/ff4f8E/VOCuFHm1VY3Fx/cxei/ma/Rdfu7lO/v7jVb2e8vJpLm6nkaWWaVizyOTksSepJqvRRXwl3LVn9OxjGEeWJ9Pf8E+9FN98YtRvyuY7HS3IPo7yRqP/AB3fX6MdTXxL/wAE3tKHl+ONRYZLNawI3pgSMw/Vfyr7Zzk1+h5RHlwkX3u/xP5P47re2z2qv5VFfgn+o+iiivZPz4KKKKACiikJAGSeKAGM4jG4kAV8OfteftZtdteeB/Bl5iAExanqkJ+/2aKNh27Mw69BxnOn+2J+1V/Zou/Ang+7xecx6nqMLf6kdDDGR/F2Yjp065x8N9TXyWaZny3oUX6v9F+p+6cFcHKajmeYR03hF/hJ/ovmHU0UUV8efvyVgooooGFFFFABRRRQAUUUUAFFFFABRRRQB9j/APBOHSmm8S+MtRx8sFtbwZ93dz/7JX3f0618vf8ABP3wg2ifCO81mWPZJrN88iMRjdFGBGv/AI+JK+oetfpGWU3TwkE+uv3n8gcZYlYrPMRKOyaj9ySf43HUUUV6p8WFFFFABTJDiNvpT6jn4hk/3T/Kga3PzH8J/Hu/+EX7RfinXEaS40a/1i5XUbNT/rIjO5DKP76Zyv4joTX6U6Drlj4n0ey1TTLhLuwu4lmhnjOVdWGQRX42eJrn7Z4j1Wfr5t1K+fq5NfVP7Df7QDeHtWX4f65c/wDEtvXLaZLK3EMxOTFnsr9R/tf71fG5bmHJWdKo9JPTyf8AwT+geMeFo18BTzDCR9+EUpLvFLf1X5H37RSA5ANLX2R/PoUUUUAFFFFABRRRQAUUUUAFFFFABRRRQAUUUUAFFFFABRRRQAUUUUAFFFFABRRRQAUUUUAFFFFABRRRQAUUUUAFFFFABRRRQB8d/te/8E8/DPx9jvPEnhQQeF/HpBkeZV22mot6TqB8rn/nooz/AHg3GPyS8aeB/GPwM8dvpWu2V94Y8S6ZKsqEMY3Qg5SWKRTyMjIdTj0Nf0YZzXlP7QH7N/gv9pDwm2jeK9PzPEGNlqtuAt1ZOf4o3x0PGVOVOBkZAIlotStufHP7HH/BTa31oWPg34v3Udpf8Q2nipgFim7BboDhG/6aD5T/ABbcFj+i8M8dzEksTrJE4DK6nIYHoQa/Bf8Aad/ZF8a/sweIvJ1mA6n4cuJCthr9qh8ifuFcc+XJjqhPY4LAZr1L9jj/AIKD6/8AASW08L+LmuPEXgEsERN2660wesJP3k9Yycf3SOQyT7jcb6o/Zyiud8D+OtC+JPhix8ReGdVt9Y0a9TfBd2zZVh3BHVWB4KnBBBBANdFVmYUUUUAFFFFABRRRQAUUUUAFFFFABRRRQAUUUUAMbpWD4w8aaN4B0C61nXb+LTtOt1y8sp/JQOrMewGSe1ct8Zvjl4b+Cmgfb9auPMvJARa6dCQZrhh6Dso7seB7nAP5rfGf46eJPjbr5vtZuPJsY2P2TTYWPkW6+w/iY92PJ9hgDx8dmNPCLlWsu3+Z97w1wjis+mqkvcoreXV+S7+uyO7/AGjf2sdZ+MVxPpGkNNpHhNWx9nDYlu8HhpSO3cIOPXJAx8/0UV8FWr1MRN1Kjuz+octyzC5Th44fCQ5Uvx82+rCiiiuc9UKKKCCOtArhXr37MnxqT4KfENL69t459IvlFteuIw0kKZyJEOM8HkqPvD3AI8horajVlRmqkN0cGPwVHMcNPC11eM1Z/wBfkftTpep2mt6db31jcR3dncRrLDNEwZHRhkMCOoINXP51+f37F/7Sv/CH6hB4F8SXP/Elu5MaddSNxayMf9WxPRGJ49GPoSR+gCksMjoRxX6Tg8VDGUlUjv1XZn8f59klfIsZLDVdVvF91/n3XQcSB1qtd3sGn2stxdSpbwRKXeWRgqooGSSTwAB3rH8aeN9E+Hvh+41nX7+LTtPt1y0srdT2VR1Zj2A5NfnL+0X+1drfxmuZtK0zzdH8Jo3y2gbEtzg8NMR+YQcD3IBrPGY6lg4+9rLojr4f4axmf1bUly018UnsvJd35Hpv7Sv7a02qm78M/D+6aCz5judcTIeXsVh/ur/t9T2x1Pxw7tI5ZiWYnJJOSTSUV8BicVVxc+ao/wDJH9S5PkmDySgqGFjZ9X1k+7f9JHb/AAd+LOrfBrxtaa/pbGRE/d3VozYS4iJ+ZG/mD2IB9q/Vf4fePtI+JfhOw8QaLOLiyu03DP3o2/iRh2ZTkEV+ONe4fsuftC3PwU8WC2vpJJfC2ouFvIBlvJboJkHqO4HUe4GPUyrMPq0/ZVH7j/B/1ufF8bcLLNqH13Cx/fQX/gS7eq6fcfqPgUdqp6bqFtq1hb3lpNHc2txGssUsTBkkVhkMCOoIOauHpX3m5/MLTi7MWiiimIKKKKACiiigAooooAKKKKACiiigBOtfmD/wU5/Zb/sHVf8AhbXhu0xp99IsWuwRLxDOeEuMDoH4Vj/eweS5r9PvasXxV4X03xp4d1LQtYs0vtL1GB7a5t5OjowwR7deo5B5Fd2BxcsHXVWO3Vd0NOx+Q3/BPr9qA/Av4mL4f1y78vwX4jkSG5MjfJZ3PSOfnoOiuf7pBP3BX7IhtwyDkGvwU/aW+BGp/s7/ABY1Twte75rEH7Rpl6wwLq1YnY/+8MFWHZlPbFfpD/wTj/af/wCFt/D3/hCNeuvM8WeG4VWOSVsveWQwqP7snCN7bDySa+jzrCRrQWOoap7/AKP/ADKa6n2bRRRXxxAUUUUAFFFFABRRRQAUUUUAFFFFADHUOpUjIPBBr8Vv28/2cT8A/jFPcaXbGLwl4gL32nbB8kDZ/e2//AGIIH9117g1+1eeM14x+1h8BLX9of4N6t4bKIuswj7ZpNw/HlXSA7RnsrglD7NnqBXr5VjfqeITl8L0f+fyGnY/CSirOpaddaPqN1YXsElreWsrQzQSrteN1JDKR2IIIxVav1ZPm1NAre8CeNNV+HPjHR/E2iXBtdV0q5S6t5O25TnBHdSMgjuCR3rBoqZRU04y2YH9A/wV+K2l/G34ZaB4x0dgLbUoA8kG7LW8o+WSJvdWDD3wD0Nd3X5Rf8Ev/wBob/hCfH1z8NtYutmjeI383TzI3yw3wGNo9PNUBf8AeRAOpr9XPavyXMcI8FiJU+m69DNqw6iiivOEFFFFABRRRQAUUUUAFFFFABRRRQAUUUUAFFFFABRRRQAUUUUAFFFFABRRRQAUUUUAFFFFABRRRQAUUUUAFFFFABRRWH4x8WaZ4F8K6t4h1e5W00vTLaS7uZj/AAoiknA7njAHc4FCTk7ID4x/4KhftDf8IV4Atfhvo9zs1jxGnnagUb5obFWxtPp5jjH+6jg9a/Kau7+OHxY1P43fFPxB4y1Qssuo3BaGAtkW8A+WKIeyoFHucnvXCV+s5bhFg8PGHXd+v9aGiVgooor1BhX6+f8ABNn9nX/hVXwpHjLV7Xy/EniuNJ1Ei/Pb2XWJPYvnzD7FAeVr4C/Yn/Z9f9oH416dY3kBk8M6TjUNXcj5WiU/LDn1kbC467d5HSv2+ihS3jWONQkaAKqqMAAdABXxXEGNslhYPfV/oiZPoTUUUV8OQFFFFABRRRQAUUUUAFFFFABRRRQAmeK+cP24v2ko/wBnb4STNp06r4u1sPZ6THn5ozj95cY9IwRj/aZB0zXv2va5YeGdFv8AV9Uuo7LTrGB7m5uZThIo0UszH2ABNfhX+1L8e7/9or4v6r4nmMkWlofsulWbn/UWqk7Bj+82S7e7HsBXuZPgfrdfmmvcjq/PshpXOW+FPw11343/ABL0jwto4a41TVrna88mWES/ekmc9cKoZj3OPU1+7/wp+GWjfCD4faL4R0CLytO0yARKSPmlfq8j+rMxLH3NfLf/AATb/ZlHwt+Hp8d65a7PFHiWFWt0kXD2licMi+zSYDn2CDgg19pgd63zrH/Wa3sYP3Y/i/8AgbDbFooor5wkKKKKACiiigAooooAKKKKACiiigAooooAKKKKAOY8c/D/AEH4kaFPpHiHT4dRsZR92QfMjdmVhyrD1GDX56ftC/sha98JHn1fRfO13wsCWMyrma1HpKo6r/tjj1C8Z/TAkCopIkmVlZVZSMFSMjFebjMDSxkfe0fRn1mQ8TY3IKl6L5oPeL2fp2fmj8TqK+9v2iP2IbPxELnX/AEcWn6ocyS6PkJBOeuYz0jb2+6f9nv8Laxo194e1O507U7OaxvrdzHNbXCFHRh2INfB4rB1cJLlmtOj6M/p/I+IsFntHnw8rTW8Xuvl280UqKKK4D6g7X4WfGDxP8H9dXU/D1+YQSPPtJMtBcKP4XTv3wRgjPBFfoz8B/2n/DPxstEt45BpXiJEzNpNw43HHVom43r+o7gd/wAsansb+50u9gvLO4ltLuBxJFPC5R0YcgqRyCPWvWwWY1cI7bx7f5dj4TiLhLB57BztyVltJflJdV+KP2u449Ko6xo1l4g0240/UbWK8srhDHLbzIGR1PUEHrXxr+zx+3GJWttA+IkqxSHEcOuhcK3oJlHT/fHHqBy1fZ9new6hbRXFtMk8Eqh0kjYMrqRkEEcEEd6+7oYmli4c1N37r/M/mXNcnxuRYj2WJjZ9JLZ+af8ATR+fn7Rf7FupeC5brX/A8E2raDy8unrl7i0Hfb3kQf8AfQ75wTXysQVJBGCOxr9tSM5B6HtXgXxo/Y88H/Fh59RtF/4RzX5CWa9s4wY5m9ZYuAx9xhvUmvAxuTKbdTD6eX+R+o8OeILw8Y4bNruK2ktX8119Vr6n5j0V7N8SP2SfiN8OJZXfRn1rTVJxe6UDMNvqyAb198rj3NeOTQS20rRzRtFIhwyOpBB9CK+Tq0KlF8tSLTP3LB5lg8wp+1wtVSj5P8+3zGUUU+GCS5lWOKNpZHO1UQZJPoBWNmd/NGPxMZViwsLnVb2G0s7eW6upnEcUESF3kYnAVQOST6V7J8L/ANkL4hfEmWKZ9Lbw9pTEbr3VFMR2+qRffb24APqK+6fgn+zH4S+CluJrOD+1NdZcS6teKDJ7iMdEX2HJ7k17OEyuviGnJcse7/RH59nvGuXZTFwoyVWr2i9F6vb5bnl/7K37IUfgP7P4r8ZQJceIcB7SxOHSx/2m7NJ9OF7ZPI+sPT0o70YH4V93h8PDDQVOmtD+Zs0zXE5xiZYnFSvJ7Lol2S6IfRRRXSeSFFFFABRRRQAUUUUAFFFFABRRRQAUUUhOKAADFfLP7Yf7dPhr9mjTptH00weIPH88eYdLV8xWeR8slyQcgdwg+ZuPug7q8q/bb/4KMWnw4F/4H+GV5DqPisbob7XExJBpx6FI+0kw7nlUPqchfzL8G+C/GPx2+IEek6La3vibxPqszSOzMZJHYnLyyyMeBzlnY4Hc1LfYtR6sd468feMfjv4+k1jXry88SeJNTlWKNFUuxJOEiijUcDJwEUd+nNfo3+xh/wAE07Twuth41+LVnFf6z8s1l4Zkw8Fr3DXHZ3/2OVHfceF9o/Y7/YS8N/s2afBrWrLB4h+IE0f73UmTMVlkcx2wI49DIfmbn7oO2vqonFCXcHLohqIsahVAVQMAAYAp9FFUQFFFFABRRRQAUUUUAFFFFABRRRQAUUUUAFFFFABRRRQAUUUUAFFFFABRRRQAUUUUAFFFFABRRRQAUUUUAFFFFABRRRQAUUUUAFFFFABRRSUANGeK5r4hePdK+GnhK/8AEOsziCxs03HH3pG6KijuzHAA966CaVLaFpHYKqAsWY4AHvX5l/tbftAv8YfGR03S7hv+EV0qRktlDYW5l6NMR3HZfReeNxrzMdjI4SlzfaeyPruGMgqZ/jVSWlOOsn2XZeb6HnHxe+KmrfGLxve+INVcr5h8u3tg2Ut4QTtjX6ZyT3JJ71xVFFfnNSpKrJzk7tn9d4bD0sJRjQox5YxVkl0SCiiiszqP0F/4J12HlfDDxBdlcGbVmQe4WGI/zY19ZY4r5y/YNs1tvgJaygYNxfXDn3O4L/7LX0YDX6bgI8uFpryP404oqOrnWKk/52vu0HUUUV6B8uFFFFADOlfLP7YP7TY+HenS+EvDdyP+Emu0/wBIuIzzYxMOoPZ2HT0HPda7/wDab+Plp8EPBjPbsk/iO/DRafbNyAf4pHH91cj6kgepH5e6vq95r+qXWo6hcSXd9dStNNPM25pHY5JJr5vNcx9gvY0n7z38v+CfrnA/Cn9pVFmGMj+6i9E/tNfovxencqSSNK7O7F3Y5LMckn1pKKK+GP6WSSVkFFFFAwooooAKKKKACiiigAooooAKKKKACtLw34fvPFev6do2nxGa9vrhLaFPVmYAZ9Bzye1ZtfZ37BHwRa7vpfiJqtuRDBvt9JWQfecgrJKPYAlAfUv6Cu7B4aWKrRpr5+h85n+b08my+pip72tFd5PZf5+R9i/D/wAI2/gXwXovh+0x9n0+1jtw2MFyqgFj7k5J9zXRDignDD3oDZr9NjFRSitkfxlUqSqzlUm7tu79WPoooqiAooooAb2FRXbBLWU+iMf0qbvVLWnEWk3r/wB2Fz+Smploi6a5ppH4sTMXmkY9SxP60QTyW00c0LtFLGwZHQ4Kkcgg9jTX++31pK/JXuf3VCKdNRfY/Uv9lf43x/GX4dwvdyqfEOm7bfUE6F2x8koHo4BP+8GHavajzX5Mfs7fF6f4M/EvT9YLudKmP2bUYV53wsRlgO5U4YfTHc1+r1hew6nZ291bSrLbzIHSRDlWUjIIPcEV+iZZjPrVHX4o6P8AzP5Q4yyH+xcwbpK1Kpdx8n1Xy6eVi5RRRXsHwIUUUUAFFFFABRRRQAUUUUAFFFFABRRRQAUUUUAFFFFABRRRQAUUUUAFFFFABRRRQAUUUUAFFFFABRRRQAUUUUAFFFFABRRRQBh+LfCGjePPDt9oPiHTLbWNGvYzFcWd1GHSRfp2IPII5BAIwRX5I/tnf8E7tZ+CTXvi3wJHc694FyZZ7fBkutLHU78cvEP7/UD73Tcf2KqN41lRkdQysMEEZBFJq407H4Hfsy/tYeM/2YfFH2zQ5zf6DcyA6joNy5+z3K9Cw/55yAdHA9MhhxX7R/AP9ojwf+0d4Mi1/wAKXwkdAFvdNnIW5spCPuSJn64YZVsHB4OPjH9tb/gmvFrAv/HHwjsEt7/5pr/wtANqTd2e1HRW7+V0P8ODhT+e/wAL/ir4x+AXjyHX/DN/caLrVk5imhdSFkUH54Zoz95SRgqehGRggETsaNKWx/RRTSMV85/sk/tn+Fv2n9CSBDFonjS1iDX2hySckDgywE/fjz+K5wexb6OqzIKKKKACiiigAooooAKKKKACiiigAqOVS0bhDtYjAPpUlFAH5N/tLeGPGPhn4q6nH4zvZtUvZ28y31BxhJ4STsKDooHTYOFII9z5XX6x/tA/A/Tvjh4Kl0ycJBqsAMun3xHMEmOh77WwAw+h6gV+WPijwxqXg3xBf6Lq9q9nqNnKYpoX6gjuPUEYII4IIIr89zPByw1Vz3jLZ/oz+reDOIKOb4JYdpRq00k0tFbZNLt5dH8jKooorxD9GCgDJwOtW9J0i91/UrbT9OtZr2+uXEcNvAhd5GPQADrX33+zR+xlY+Bxa+JfGkcWoeIhiS3sDh4LI9QT2eQev3VPTJAavQwmCq4ufLFadX2Plc+4jwmQUeeu7zfwxW7/AMl3Z5d+zV+xbd+Lvs3iXx1BLY6NxJb6U2Umuh1DSd0Q+n3j7DBPrH7WH7LFn4y8KRa74R0+K113SIAgsrZAq3Vuo4jCjjeo+7jqPl/u4+qBgcCmlQwIPINfcQy2hCg6Nt931P5txHGGaYjMYZhz25HpFfCl2t1v1e5+JrKUYqwKsDgg9RSV9i/trfs0HR7m5+IHhm1/0GVt+q2kK/6pyf8AXKB/CT970PPQnHx1XwWKws8LVcJf8Oj+nckzihneDjiqD33XWL6p/wBaoAcGvtP4Iftx2nhv4Z3Nh4yFzf63pUYSxeMFnv06KrN0Vl7seq88sDn4sop4bFVcJJypvcWc5Hgs8pRo4uN0ndNaNd9ez2Z3/wAYvjb4k+NXiFtR1u52WsZItdPhJENup7Ad2PdjyfpgDgKKK551ZVZOc3ds9XC4ShgqUaGHiowjoktgooorM6wooALEADJPYV9d/s1fsWXPiU23iXx5byWel8Pb6O2UkuB1DS90X/Z+8e+B168NhquKny01/wAA8HN86weS0HXxcrdl1b7Jf0kegfsCa/41vPCt7pup2Mr+ELfLadqE7bSsm754oweXTqcjhTkc5wProDHX86qadp1tpFlBZ2dvHbWsCCOKGJQqIoGAABwAB2q4entX6RhqLoUo0272P5CzfHxzPG1MXCmoKTvZf1u+o6iiiuo8cKKKKACiiigAooooAKKKKACiiigAooooA+bP25v2aY/2hvhNOdNt1bxfoYe70qQD5puP3lvn0cAY/wBpV7Zr8hPhL8Tdc+B/xM0fxXo5aHUtKuMvbyZUSp92SFx6MpZT3Gc9QK/oNAr8nf8Agpl+zL/wrzxwvxI0C02eH/EMxXUI4l+W2viCS3ssoBb/AHg/qBX12SYyLvg62sZbfqvmUn0P01+FvxJ0b4u+AdF8XaFP52m6pbiZASN0bdHjb0ZWDKR6g11ua/Jz/gmZ+0t/wr3x23w41272aB4jmBsHlb5ba+wAF9hKAF/3gnqTX6xg4rwswwbwVd03tuvQTVhaKKK84QUUUUAFFFFABRRRQAUUUUAFFFFAH5Tf8FQf2dP+EM8b23xN0W12aP4gk8nU1jX5Yb0DIc+glUE/7yMT94V8K1/QX8Yvhbpfxn+GuveD9YUfZNTtzGsoXLQSjmOVfdXCsPpivwT8feCNV+G/jPWfC+twG21XSrl7WdOxKn7ynupGCD3BBr9GyPG/WKPsZv3o/l0+40TMCiiivpxlnTdRudI1C1vrKeS1vLaVZoZ4m2vG6kFWB7EEA1+7H7Kfx1t/2hPgxo3icPGNVVfseqwJx5V2gG/jsGBVwPRxX4PV9af8E5v2hP8AhT/xlj8O6pc+V4a8VMlnLvbCQXWcQS+2SxQ+zgn7tfPZ3gvrOH54r3o6r06oTR+x9FJS1+ZmYUUUUAFFFFABRRRQAUUUUAFFFFABRRRQAUUUUAFFFFABRRRQAUUUUAFFFFABRRRQAUUUUAFFFFABRRRQAUUUUAJ3r88P+Cqvx/OnaTpnwp0m5xPe7dR1kxt0hB/cwn/eYFyOvyJ2avur4h+OdL+GfgjW/FWtS+Tpmk2r3Ux7sFHCr6sxwoHckCvwM+KnxE1T4s/EPXvF+svv1DVrprh1zkRr0SNf9lFCqPZRX02Q4P29f20l7sfz/wCAUkcrRRRX6OWFKql2CqCWJwAO9JX1b/wTs/Z8Pxk+NMOualbeb4a8LFL643rlJrjJ8iL3+ZS5HTCYP3q5sTiI4ajKtLZAfoV+wz+z6vwD+CdhDfWwi8T62F1DVSy4dGYfu4D/ANc1OCP7xc96+i880AYoxX4/Vqyr1JVZ7syFooorMAooooAKKKKACiiigAooooAQnFAoxzXmv7QXxo0v4B/CrWvGGplZGtY/Ls7Utg3Vy3EUQ+p5JHRQx7VUISqSUIq7YHxn/wAFR/2lDY2cHwj0C6xPcKl3r0kTcrHw0Vuf97iRh6BOzGvmv9g79mtv2gPi5Dc6rbGTwf4fKXmpFx8lw2f3Vv8A8DIJP+yrdCRXh2pah4i+MXxEmupvO1nxP4h1DO1Bl555XwFUduSAB0AwOgr9vv2XvgVYfs8/CLSPCtuI5NS2/atUu0H/AB8Xbgb2z/dGAi/7KjvmvusVOOUYFUKb9+X9N/oi3oj1uNFiQKoCqowABgAU+iivgyAooooAKKKKACiiigAooooAKKKKACiiigBmM0v8qp6nqVto9hc3t7Olva28bSyyyttVFUZZiewAGa+cU/b9+Gr3EsLw6yiI5UTG0Xa4B+8MPnB68gH2rnq4ilRt7SSVz08FleNzBSeEpSmo72V7XPpvB9aQ18/2n7cvwnuAPM1q7ts/89NPmOP++VNbdn+2F8I74DZ4uiXP/PW1nj/9CQVmsXh5bVF96OqeQ5rT+LCz/wDAX/key96CP84rzO0/aV+GF4Bs8baOuf8AnrdLH/6Fitmy+MvgTUMfZvGWhXBPaPUYW/k1bKtTltJfejgngMXT0nSkvWL/AMjsgM4NeS/HH9nPwz8btMIv4RY61EhW31WBB5sforD+NM/wn3wQTmvRLTxXot8B9m1ayn/653CN/I1pC4jcAh0KnuGonGnXi4z1THh6+Ky+tGvRbhNbPY/I74vfBDxR8F9a+xa7aE2sjEW2owgtBOP9luzeqnBH0wT5/X7M+KfC+i+NtDudI1uyt9R064XbJBMMg+hHcEdiMEHpXwD+0P8AsZat8OTca74TEut+HRmR7cfNc2i98gffQf3hyB1HG6vi8flEqN6lHWP4r/M/ojhnjujmHLhcwtCrsn9mX+T/AAf4HzJRR0NFfOH62Fe2fAP9qfxL8FbqKxkd9Z8MM37zTZX5iyeWiY/cPfb9088AnI8TorelXqUJqdN2Z52Py7DZnQeHxcFKL6P812fmj9gfhl8WfDXxc0FNV8O36XMfHmwMds0DH+GROqn9D2JFdpnmvxq8DeP9e+HGvw6z4d1GXTr2LgtGcrIvdHU8Mp9DX6Ffs9ftgaF8V0t9I1vy9C8UYC+S7Yhum9YmPQn+4efQtzX2+BzWnibQqe7L8GfzZxLwTico5sRhb1KP4x9e6818z6L4YHIz9a57xD8PvDPiz/kM6Bpuq8Y/0y1jl4/4EDXQjpkHPvS17zipLVH5pCpOk7wk0/LQ80/4Zt+GG/zP+EH0bd6fZVx+XSun8O/Dvwv4SGNF8PabpZxjdaWkcZ/NQDXSE0nJrKNGnHWMUvkdVTHYqsuWpVlJdm2/zY4AKOBj6UtFFbHEFFFFABRRRQAUUUUAFFFFABRRRQAUUUUAFFFZ2t61p/hrSLzVdUvINO02ziae4urlwkcSKMlmY8AAUAWbi5is7eSeeRIYY1LvJIwVVUDJJJ6AV+Xn7cX/AAUdl8QnUfAPwnv3g0r5oNR8TW7FXuezR2x6qnYyDlv4cLy3A/tw/wDBQLUfjfcXngvwLPPpfgFGMdxdDMc+rYPVu6Q+idW6t2VfJP2T/wBkHxV+1F4p8uzV9J8J2cgGpa7LHlI+/lxD+OUjt0GQSRxmG76I0Ubas5P9n/8AZ28YftI+No9A8LWZZEIe+1OcEW1lGT9+RvU84UctjgcHH7U/s1/st+Dv2ZPCC6X4ft/tWrXCqdR1u4QfaLxx/wCgID91BwO+SST1nwg+DXhT4GeCLTwv4Q01NP06AbpJD801zJjDSyv1Zzjr24AAAAHd00rEuVwoooqiQooooAKKKKACiiigAooooAKKKKACiiigAooooAKKKKACiiigAooooAKKKKACiiigAooooAKKKKACiiigAooooAKKKKACiiigAooooAKKKKAGnvR2xQeoxXCfGT4nWPwh+H2p+I70q7wLst4CcGaZuEQfU9fQAntUTnGnFzk7JG2HoVMTVjRpK8pNJLu2fPn7dHx8PhvSf+EC0S526lqEe/UZYzzDAekfsz9/9n/er4HrU8U+JtQ8Y+IdQ1vVbhrrUL6Zp5pW7sT0HoB0A7AAVl1+aY7FSxdZze3T0P7E4bySlkWBhh46zesn3l1+S2QUUUVwH1IUUUUAfp5+xBF5f7Onh5v78103/kw4/pXvVeG/sU4P7N3hXH967/8ASqWvcj1r9Rwn+70/RfkfxVnzvm2Kf9+X5sdRRRXYeCNHNcx8RPHml/DTwhqPiLV5fKsrKMuQPvSN0VFHdicAfWulZgqk9sZr81v2yPj6/wAUvGLaBpU+7w1o0rIpRsrczjhpPdRyq+2T/FXm4/FrB0nPq9vU+s4ZyKpn2OVBaQWsn2X+b2R5J8Vvibq3xc8a3/iLVn/eTtthgU5SCEfcjX2H6kk9TXH0UV+bznKpJyk7tn9fYfD08LRjRox5YxVkl0SCiiioOkKKKKACiiigAooooAKKKKACiiigAoors/hL8LdX+MHjWz8PaQmHk/eT3DjKW8II3SN9MgAdyQO9XTpyqyUIq7ZzYjEUsLRlXrS5YxV230SOl/Z2+A2pfHHxlHaqsltoNoyyajegfcTP+rU/32wQPTknpz+pug6FZeGdHs9L063S1sbSJYYYIxhURRgAVgfC/wCGejfCjwlZeH9Eg8u2gGZJSB5k8h+87nux/QYAwABXYZr9EwGBjg6feT3/AMj+S+KuJKnEGK5lpSj8K/V+b/DYWloor1j4kKKKKACiiigBh/pWP4xuPsvhTWZv+ednK35ITWyetcf8Yb4aZ8LPF12TgQ6VdSflE5rOo/cfodOFXNXpx7tfmfj233j9abQeTRX5O9z+54aRQV+h/wCwh8X/APhL/Ac/hLUJw2paCAINx+aS1Y/L/wB8H5fYFK/PCvQvgL8S5fhN8UtF15XZbNZRb3qD+OBzh+O+B8w91Fenl2J+rYiMns9H6f8AAPjuLMnWc5XUpRXvx96PqunzV0frqOlBFQ21xHdW8csbq8cihlZTkEHoQanr9JP5Ba5dGFFFFAgooooAKKKKACiiigAooooAKKKKACiiigAooooAKKKKACiiigAooooAKKKKACiiigAooooAKKKKACiiigAooooAKKKKACiiigBD0r46/bR/YC0X9oG1uvFXhNLfQviDGhZ2xst9UwPuzY+7J2En4NkYK/Y1Jigadj+cyaHxh8DfiGUcah4T8X6Hc56mKe3kHcHuCD15DA9wa/Wn9ij9v7Svj7bWvhPxhJb6N8QY02xnhINVAH3ouyydzH36rxkL6H+1p+xx4V/ag8NlrhY9H8Y2cRXT9djTLDuIpgPvxk9uqk5XqQfxe+J3wv8AF/wC+IE+geJLOfRddsJBLDNGxCuAcpNDIMblJGQw6EY4IIEbGmkj+iilr8+v2Fv+CiEPj7+z/h/8Tr2O18S/LBpuvTELHqB6LFMeizdg3R+nDY3foJ1FUnczasLRRRTEFFFFABRRRQAUUUUAFFFFADetfNf7X37Ny/FbQW8RaFAB4q06I4RBg3sQ58s/7Q5Kn6juCPpSk7HNc9ajDEU3TmtGelluY18qxUMXh3aUfua6p+TPxMlieCR45FKSISrKwwQR1BFdP8Ofhn4h+KviSHRfDti13dPy8h4ihTPLyN0VR+Z6AE4Ffbvx5/Yoi+JPxFs9e8P3dvotvfSE6ujKTz182NRwWboQSBnB7mvfPhh8KPDnwk8Ow6P4dsltogAZp2+aa4fH33buf0HQADivkKOS1HWaqO0V17+h+95j4i4WGAhPBxvWktntF+b6+SX4HF/s/wD7NHh74H6cswVdU8SzJi41SVOR6pGP4E/U9z0A9oAz9aTuaB0PNfZUqUKMFCmrJH8/YzG4jMK0sRiZuU5bt/1ovIDwaUnFIecVieKvFmk+C9EudX1m/i06wtl3yTzNhQPT3J6ADkngVo2oq7OSEJVJKEFdvZLdl/U4LS70+4hvkiks5I2SZZsFGQjkEHjGM5zX5I/G7SPCmifErWLXwXqH9o6CsuYnUEpGx+9Gjfxqp4Ddx69T6l+0h+11qnxWln0Pw602keEwSrc7Zr0eshH3U9EH454A+cq+GzbHUsS1Tpq9uv8Al5H9LcC8NYzKIyxeKm4ua+Douzl5+m3UKKKK+cP1wKKKKACrui6Lf+ItUttN0y0mvr+4cRw28CF3dj2AFdB8M/hb4i+LPiOLRvDti1zOcNNO3EMCZ+/I3YfqegBPFfpP8BP2a/DvwQ0sSQoNS8QzoBc6pKmGPqkY/gT26nuTxj1sDl9TFyu9I9/8j4TiTizC5DT9mvfrPaK/OXZfizzn9mv9jWw+Hy2viPxlFFqfiMYkgs+Hgsj1B9HkH97oD0zgNX1OMYwKXkdaT8a++w+Hp4aHJTVkfy5meaYrN8Q8Ti580n9yXZLoh1LRSV0nlBgUtUpNQt7e4hgkuIo5piRFGzgM5AyQo74AJ47VczxQNprcWiiigQUUUUAFFFFABRRRQAUUUUAFFFFACZ5rkvil8ONH+LngDWvCWvQ+dp2p27QOQPmjbqki+jKwVh7gV1vWjn1ojJwkpRdmgP58fit8Ntc+CPxM1jwrq4a31TSLnak8eVEi/ejmQ9cMpVh359RX7C/sRftHR/tEfCC1ub+dW8V6NtsdXjz8zuB8k+PSRQT/ALwcDgV5X/wUy/Zt/wCFi/D9PiHolrv8Q+G4iL1I1+a5sMksfcxEl/8AdMntXwJ+yN+0Ddfs6/GHTtdd5G0G7IstYtk532zEZcDuyHDj1wR0Y197VUc5wCqR/iR/PqvmXuj92aKpaZqVtrGn21/ZTx3VndRLNDPEwZJEYAqykdQQQc1dr4LYgKKKKACiiigAooooAKKKKACiiigBBzX5y/8ABVL9nsXFrp/xZ0a1/eQ7NP1wRr1QnEE5+h/dk+8Y7V+jVYPjbwjpnj7wnq/hvWYBc6XqlrJa3EfqjqQSD2IzkHsQDXbgsVLB141V039Oo1ofzt0V2/xp+Fmp/BX4neIPB2rAm40y5Mcc23AnhPzRyj2ZCre2cdq4iv12nUjUgqkXdM0ClR2jdXUlWU5BHUGkoqwP3A/Yl+Pi/H34G6XqF5cCXxJpWNN1ZSfmaVFG2U/9dE2tnpu3AdK+gulfit+wD8fj8EPjlZW2oXPk+GvEmzTb/c2Ejct+5mP+65wSeiu5r9qAeBX5Vm2D+p4lqK92Wq/y+Rm1YdRRRXjiCiiigAooooAKKKKACiiigAooooAKKKKACiiigAooooAKKKKACiiigAooooAKKKKACiiigAooooATOKKCM4rl/iT480z4YeBdd8V6xJ5enaTaPdS4OC+0cIv+0xwoHckURi5NRjuwPgf/AIKr/H3bHpPwn0m45bZqeteW3b/lhCf1kIPpGa/N2ul+JPj7VPij4813xZrMvm6lq109zLzkJk/Ki/7KrhQOwUVzVfrmX4VYPDxprfr69TVKwUUUV6IEtrazX11DbW8TzTzOI44o1LM7E4AAHUk1+6X7IvwKh/Z9+CWjeHZI0GtXC/bdWlXB33UgG5c9wgCoPUJnvX54/wDBM74Af8LL+Lj+NNUtvM0HwmVmiDr8s183+qHvswZDjoQnrX68Yr4LiDG80lhoPRav17EyfQdRRRXx5AUUUUAFFFFABRRRQAUUUUAFFFFADR61+Pf/AAUe/aP/AOFu/FU+E9HuvM8LeFpHtwY2ylzedJZPcLjYv0Yjhq+8P27/ANoofAP4M3A0258rxXr++w0sKcPCMfvbgf7ikYP95k7Zr8j/AIIfCbVvjr8UtD8IaVuE+oz/AL+5I3C3hHzSyt7KoJ9zgdSK+vyPCRgpY2role36v9Ckup9of8Et/wBm4anqNz8WtctSbe0Z7PQ45V4eXGJZx7KCUU+pfuor9NR0rA8C+C9K+Hng/SfDWiWwtNK0u3S1t4h1CqMZJ7seST3JJ71v5r57H4uWMryqvbp5ITdxaKKK4RBRRRQAUUUUAFFFFABRRRQAUUUlADT0oJx/9agDH1rwr9qv4/RfBfwQ1vYTKfFGpq0VlHwTEOjTMPRc8Z6tjqAaxrVYUIOpN6I7sBga2Y4iGFw6vKTsv835I8N/bk/aG+3TyfDrQLn9zGwOsTxN95hysAPoOC3vgdmFfGNSXNzLe3MtxcSPNPK5eSSRizOxOSST1JNR1+aYvEzxdV1J/LyR/YuR5NRyPBQwlLdat/zPq/8ALyCiiiuM98KAcUUUXFyp9BdxHc/nVm11W9sTm2u57c+sUhX+RqrRVczRDpU5Kzijo7X4keLbIAW/ifWIMdPLv5V/k1a1r8dPiHaAKnjbXmA7SahI4/8AHmNcNRWirVY7Sf3nFPLsHUd50Yv1iv8AIs6jqE+rX015dSebcTOXkk2hdzHqcDjJqtRRWW+rPQSUVZbBRRRSKClR2jcMrFWByCDgg0lFAmk1Zn1r+zz+2/qHhUW+g+PHl1PSRiOHVgC89uP+mneRff7w/wBrgD7v0HX9P8TaVbalpV7Bf2FwgeKe3cOjr6givxbr7v8A2AfAPifS9E1HxJfX9za+Hb3KWelsf3c7A/NPg/dxjaCMbuc8AZ+uynH16k1QmuZd+q/4B+DcdcMZfhKDzKhJU5X1j0k32XR9ex9k0UUV9efgwUUUUAFFFFABRRRQAUUUUAFFFFABRRRQAUUVzfjzx5oXwy8K6h4l8TalDpOi2EZlnuZ2wAOwA6sxOAFGSSQACTQBZ8W+LtH8BeHdQ8QeINRg0rRrCIzXN3cttSNR/Mk4AA5JIABJr8aP21f25da/aS1iXQdCefR/h5aS5hsydst+yniafH5qnRepyeRi/tkftoa/+0/4mNnambSPAljKTp+k7sNMRkCefHDSEdByEBwMnLN2X7Dn7Bmo/H6/t/F3i+GfS/h7byZVeUl1VlPKRnqIwRhpB7qvOSsN30RolbVnPfsYfsPa7+0xrSazqwn0X4fWkuLnUduJLxgeYbfPU9i/IX3PFfsz4G8DaF8NvDFh4c8NaZBpGi2EYjt7W3XCqO5J6sxOSWOSSSSSTV/QPD+m+FtFstI0ixg03TLKJYbe0towkcSAYCqo4ArTqkrEt3CiiimSFFFFABRRRQAUUUUAFFFFABRRRQAUUUUAFFFFABRRRQAUUUUAFFFFABRRRQAUUUUAFFFFABRRRQAUUUUAFFFFABRRRQAUUUUAFFFFABRRRQAUUUlADT8or82P21/jS3xE+Ib+HtPuN+haC7Q/Kflluekj++37g+jEfer7J/ah+Lv/AAqH4VahqFtIE1i9/wBC08Z5Erg/P/wFQzfUAd6/Kl3aV2d2LOxyWJySa+UzvF8qWHi99X+iP2/w5yNVak80rLSOkfXq/ktPmxKKKK+NP6ECiiigAooooA/Tr9h65E/7O+goOsM10p/7/u3/ALNXvtfMf/BPzUhe/BS4t882mqTREfVUf/2evpsGv0/Avmw1N+SP4v4jj7POMVH+/J/e7hxijJoPWs7XNZtfD+k3mpX0ywWlpC88srnhEUEsT9ADXa3ZXZ87GLk1GKu2fP37afxyPw18DDQdKuPL8Qa2rRqyH5re36SSexP3VPuxH3a/Nvqa7X4x/Ey9+LfxD1XxHdswSeTZbQsf9TCvEafgOT6kk964qvzfMcW8VXbXwrRf15n9e8J5HHJMujCS/eS1k/Pt6Lb72FFFFeWfahRRRQAUUUUAFFFFABRRRQAUUUUAFFFFABX6X/sXfCSH4e/Cy01ieALrWvot3M7D5liOTEg9BtO4+7H0FfmgvBFfsf8ADTUrPV/h94bvbAr9im0+B4dp4ClBgfh0r6fI6cZVZTe6WnzPxrxLxdalgqNCGkZyfN8lovxv8jqKWiivtj+cQooooAKKKKACiiigBp4Ga8l/as1tNB/Z/wDGVwxx5tp9lHuZWWL/ANnr1o8/Svk3/goZ4z/sr4daN4dikAm1a886Rc/8soRk/wDj7R/ka4cbUVLDzl5P8T6Lh3CvG5thqKX2k36LV/gj8+6KKK/MD+0EFFFFAH6c/sYfEf8A4Tz4L6dbzyeZqOisdPm3dSqgGNvpsKjPcqa98Ir87P8Agn/47Ph/4qXvh2aQC21y1IRSes0WXX/xwy/pX6JkjFfpOW1/b4aMnutH8j+QOMMtWWZxVpxVoy95ej/yd0PopBS16h8YFFFFABRRRQAUUUUAFFFFABRRRQAUUUUAFFFFABRRRQAUUUUAFFFFABRRRQAUUUUAFFFFABRRRQAUUUUAFFFFABRRRQAUUUUAFFFFABXkP7SH7NHhH9pjwU+ieI7cQX8IZtO1iBR9ospCOqn+JTgbkPDAdiAR69RQB/PX8fP2f/F37OPjubw54otDGcmSy1GEE297EDxJG35ZU8qeCK+4f2Df+CiBB0/4dfFXUvl+W30nxLdP07LDcsfwCyn6N/er7t+OPwK8KftBeBbnwx4ssRc2z5e3uo8CezlxgSxN2YfkRkEEHFfiP+0x+zD4s/Zi8bvo+uxG60q4LPpmtQoRBeRj0/uuMjchOR7ggmNjVNS0Z+/gYMAQcg9CKdX5W/sE/wDBQd/CTaf8OPifqBk0M7YNJ1+5fJsuywzsesXZXP3Oh+XlP1NikSaNZEYOjAMrKcgj1FUnczasS0UUUxBRRRQAUUUUAFFFFABRRRQAUmKWigBmQOKUZANNyeTxXhP7RH7U+hfBW0k0+yMer+K5E/d2Kt8kGRw8pH3R3A6n2BzWNatChBzqOyR34DA4jMq8cPhYOUn0/V9l5nc/Fr4zeHPgx4dfVNeuwsrgi2sYiDNcuP4UX8sseBnk9K/NX43fH7xL8cNb+0apM1rpUTE2mlQsfKiHqf7746sfwwOK5Lx149134keIrjW/EF/Jf30x+85wsa9kReiqOwFc/XwePzOpinyQ0h27+v8Akf05wxwbh8kiq9e06769I+S/z3CiiivEP0gKKKKBbbhXsPwC/Zp8RfHLUxLEjaZ4bhfbc6pKnB9UiH8b/oO56A+i/s1/sa3/AI/a18R+MoptO8PHEkNgcpNeDqCe6IfXqR0wCGr9ANE0Wy8PaXbadp1pFZWNsgjit4ECoijoAB0r6bL8plVtVr6R7dX/AMA/HOKuOqeC5sHljUqmzlul6d3+COd+Gnwu8PfCfw5Dovh6zFrAvMkp5lnfHLu38TH8h0AA4rsR3zRnn3oPPvX2sYxhFRirJH861q1TETdWrJyk9W3q2IDn/GlHH1o2/Nmua8b+PtA+G+iTav4g1KHTbKP+KU8u3ZVUcsx9ACaJSUVzSdkTTpzrTVOnFuT0SWrZ0pIUZzwK+bfj7+2XoHwwFxpHh8xeIPEq5RlRv9HtW/6aOPvEf3F54OStfOfx7/bU1/4jfaNH8LGbw/4ebKvKrYurlf8AaYfcU/3VOfUkHFfNBJJyeTXymNzm16eH+/8AyP3Hhzw9lPlxObaLpBf+3P8ARff0O61X42+Mtb8f2njG91qebW7OYTW8hOI4cHOxEHAQ9Co6gnOcmv09+CfxY0/4x+AbDxBYlUlceVd2wOTBMoG9D7cgg9wQe9fkRXtX7K/x1l+C/j9BeSt/wjeqFYL+PqI+fklA9VJOfVS3fFedluPnRrWqu8Zb+vf/ADPruMOFqWYZep4KCU6K0SVrx6r9V/wT9TcZpAcVDa3Md7BHNC6yRSKHV1OQQeQQe4qc8198fy601oxaKKKACiiigAooooAKKKKACiiigAooooAr3NtHdwSQTIssUilHjcZVlIwQQeor8Rf22P2dZP2ePjJeWVlAy+FtX3X+jyfwrGT88OfWNjj12lCetfuDXg37ZX7PUP7RPwa1DSLeJP8AhJNOzfaPM2AfPUcxE/3ZFyp7ZKk/dr2cqx31PELmfuy0f+fyGnY8D/4JfftHf8Jd4PuPhfrl3u1bQ4zPpTSN801mT80Y9TGx4/2WAHCGvvXvX89nw38e678FfiVpPibS99nrOiXe8wygrnBKyROOuGXcjD0Jr95/hZ8R9J+LXw+0Lxdoknmadqtss6AnLRt0eNv9pWDKfdTXXneC9hW9vBe7L8/+DuNo62iiivmyQooooAKKKKACiiigAooooAKKKKAPgj/gqZ+z9/wlHgux+J2kW27U9CAtdTEa8yWbN8jn18t2/KRieFr8s6/ox1/Q7HxPoeoaPqdsl5p1/byW1zbyDKyRupVlPsQSK/Bb9of4O3vwH+L/AIh8HXe+SGzn32dw4/19s/zRP6ZKkA46MGHavvuH8Z7SDw03rHVen/ALizzeiiivrygBwcjrX7ZfsH/HwfHX4F6c9/cef4l0Hbpmp72y8hVf3Ux9d6Yye7K/pX4m19I/sEfHk/A7476ct9c+T4b8QbdL1EM2ETc37mY9hscjJ7Kz14WcYP63hm4r3o6r9V8xNH7ZUUgbIzS1+XmYUUUUAFFFFABRRRQAUUUUAFFFFABRRRQAUUUUAFFFFABRRRQAUUUUAFFFFABRRRQAUUUUAFFFFACdK/OL/gq18ePKt9H+FWl3HzSbdU1jYf4QT5ER/HMhB9Iz3r7/APG/jDTfAHhDWfEury+RpmlWsl3cP32IpJA9ScYA7kgV+A3xW+IupfFn4i6/4v1Zs32r3b3LJnIjUnCRg+iKFUeyivpshwnt67rSWkfz/wCAUkcpRRRX6OWFT2FhcapfW9naQvcXVxIsUUMa7md2OFUDuSSBUFfZn/BMj4Df8LG+L8vjTU7bfofhQLNFvHyy3zZ8oe+wBpOOhCetceMxEcLQlWl0B6H6M/ss/BK3+AHwV0HwqqJ/aQj+1anMnPm3cgBkOe4XhAf7qLXrpGaAe1HevyCpUdWbnPd6mQtFFFSAUUUUAFFFFABRRRQAUUUUAN6mq97eQafaz3VzKkFtCjSSyyMFVFAyWJPQADrVnHNfEX/BTj9ocfD34bxfD7R7rZrvidD9rMbfNBYA4bPp5rAp7qJPaunC0JYmtGlDqNHwR+2B8f5/2iPjPqmuxSP/AGBZk2OjwtkBbZCcOR2ZyS57jcB/CK++/wDgmZ+zn/wrn4ayeP8AWbXy/EHieNTa+YPmgsAcpj08wgOfVRH718FfsbfACX9ob41aXo1xEx8O2GL/AFeUZA+zoR+7z6yNhPXBY/w1+41taxWNvFBDGsMEShI441CqigYAAHQAV9XnWIjhqMcDR0VtfTovnuyn2LNFFFfFkBRRRQAUUUUAFFFFABRRRQAUUUUAFFFIaAGHPbrX5eftaeEvHum/E7UNY8YwNLb3chWxvIMtbeSM7IlP8JUdVODnJ5zk/qIvIBrH8T+FtL8YaPc6VrFjDqFjcLskgnQMpH9COoI5B5FebjsJ9cp8nNZr7vmfWcNZ6+H8Z9Y9mppqz7peT/q5+MVFfU/7Qn7FOqeCPtOveCkn1jQQS8lgPnubUd9veRB/30O4OCa+WCCpIIwR2r8+xGGq4afLUVj+rMqzjB5xQVfCTv37p9mun9WCiiiuU9sKKKKACivXfgl8MPBHxXuE0fU/Ftx4W8QSNthW4t0lguM9Ajblw3baevYnOB7ndf8ABN68UbrTx3DPnoJNNK/ylNejSwGIrw56Ubr1X+Z8ljuKcry6u8NjJuEvOMrPzTSs18z4vor6xvv+CdnjGLP2TxHo0/p5olj/AJI1YV3+wF8TLfPlzaJc4/55Xcgz/wB9Rim8sxcd4Mzp8YZFUdo4lfO6/NI+a6K94vP2Ivi3a58vQbe7/wCuN9CM/wDfTCsK8/ZN+LNiD5vgy7OP+eU0Mn/oLmsXgsTHem/uZ6MOIcoqfBioP/t5f5nklFd7e/AP4kafnzvBGuNjqYrF5P8A0EGsW6+G/i2wz9p8L6xb46+bYSrj81rJ0Ksd4v7juhmWCq/BWi/SSf6nOUVYutNu7FttxazQN6SxlT+taPhDwjqnjrxLp+haRbtcajfSiKKMdB6sT2UDJJ7AE1mqcpPlS1OmpiaNKDqSmlFK7fSyPRf2aPgVdfG/x5HbSpJF4esSs+o3I4+TPyxKf7z4I9gGPbB/UvStLtdE062sLKCO2s7eNYooY12qiKMBQOwAFcZ8FPhNpnwa8DWWgaeA8oHmXV1tw1xMQNzn24AA7AAV3/bng1+i5fglhKWvxPf/ACP5L4r4hnn2Ncou1KOkV+bfm/yH0UUV6p8SFFFFABRRRQAUUUUAFFFFABRRRQAUUVzXj/x7oXwy8I6n4m8S6jFpWjafEZZ7qY8AdlA6sxOAFHJJAHJoAb8Q/iFoHwr8Ial4n8T6lFpWjWEZkmuJj+SqOrMTgBRySQBX4nftgfth+IP2o/FuB5uleDLCQ/2Zo27r286bHDSkfgoOB3LN/bB/bA1/9qPxhx52l+DNPkb+y9I3fh582OGlYfgoOB3LevfsFfsEz/GO6tPH3j60ktvA8L77LT5AVfVmB6nuIQRyf4ug4yahu+iNErasg/YR/YFuvjVcWnjrx3ay2fgSF99rZNlJNWYHt3WEEct1bovcj9dtN0210bT7axsbaKzsraNYYLeBAkcSKMKqqOAAAAAKfZWcGm2kFrawR29rAixxQxKFSNAMBVA4AAAAAq1VJWIbuFFFFMQUUUUAFFFFABRRRQAUUUUAFFFFABRRRQAUUUUAFFFFABRRRQAUUUUAFFFFABRRRQAUUUUAFFFFABRRRQAUUUUAFFFFABRRRQAUUUUAFFFFABRRRQA0jmk70vQVxnxf8ew/DX4ba/4klK5srZmjVujyn5Y1/Fio/GonJQi5S2RrQozxFWNKmryk0l6vQ+Bv23/iofHnxYk0W0m36X4eVrVQDw05IMrfgQqf8APrXzrU19ezajez3dzI01xPI0skjnJZmOST7kmoa/LsTWliKsqsup/a2U5fTyvA0sJT2ikvV9X83dhRRRXMewFFFFABRRRQB92f8E4dZEvh7xlpJPNvdQ3QH/XRCp/9FCvsnPNfnb/wT58Stpfxb1PSWbEWp6cxA9XjdSP/AB0vX6Jjmv0XKZ8+Ej5XX4n8lcdYZ4fPaz6StJfck/xTEHXNfJ/7fvxRbw74HsfCNlNsu9bk8y5CnlbeMgkH03NtHuAwr6xJAFflP+1d48bx/wDHHxFco5e0sJP7Ot+cgLFlWx7F97f8Cqc1xHscM0t5af5mvAmVrMc3jOavGmub59Px1+R5DRRRX54f1gFFFFABRRRQAUUUUAFFFFABRRRQAUUUUAFFFFABX1b+yJ+1XD8PEg8GeLJinh+SQ/Y9Qc5FmzHJR/8ApmSSc/wknPB+X5Sorqw+IqYWopwZ4mb5Rhs7wssLiVddH1T6NH7WWd7BqFtHcW0yTwSqHSSNgyspGQQRwQR3q1g5r8t/gD+1R4k+Ct1DYyl9a8MFv3mnSv8ANECeWiY/dPfb9088AnNfo98PfiPoXxS8N2+t+Hr1byxl4YdHifujr1DD0+hGQQa/QMFj6WMj7ukuqP5Y4h4XxmQVP3vvU3tJbej7P+kdZRRRXpnxwUUUUAFFFFADC23J7V+W37X3xK/4WN8Z9TFvJv03SP8AiXW+D8pKE+Y34uW57gLX3h+038Vk+EXwp1TU4ZhHqtyv2SwGfm85wQGH+6Nz/wDAcd6/KR3aR2diWZjkknJJr5PPMTpGhH1f6H7l4a5Q5VKmZ1Fovdj+r/JfNiUUUV8cf0CFFFFAHUfC/wAVv4H+Ivh3XlYxrY30UshHeMMN4/Fdw/Gv2Jt5BNAjqchhkEdDX4nDg1+vPwI8RN4q+D3hHU3bfNLpsAlb1kVAr/8AjwNfXZBU/iUvR/1+B+C+J+EX+z4xLvF/mv1O/ooor68/BgooooAKKKKACiiigAooooAKKKKACiiigAooooAKKKKACiiigAooooAKKKKACiiigAooooAKKKKACiiigAooooAKKKKACiiigAooooAKKKKACuI+Lnwi8M/G/wADX/hTxXp63+mXQyrDiW3kAO2WJv4XXPB+oOQSD29FAH4IftVfspeJ/wBl3xqdP1JW1Hw7eMzaVrcaYjuUH8Lf3JFGMr+IyDmvo39gb9v+T4eyWHw4+JF+0vhZiIdL1q4bLaaegilJ6w9g38H+7939Mfin8LfDfxn8E6j4U8V6amo6RergqeHicfdkjbqrqeQR+oJFfiJ+1h+yf4k/Zc8bmwvg+o+Gr1mbStaRMJOg/gfssqjGV/EcGotY1TUtGfvNDPHcRJLG6vG4DK6nIYHoQamr8n/+Cf8A+30/w/lsPht8Rr8v4YdhDpWtXDZOnE8CGVj/AMsfRj9zp937n6uRSrLGrowdGGVZTkEetUnczasSUUUUxBRRRQAUUUUAFFFFABRRRQBh+LtO1HV/Dep2Wk6g2lalPbvHb3yIHMEhHyvtPBwa/Ib4i+Gde8I+NNV0vxKs39tQzt9okncuZSTnzAx5YNncG75r9kunH614B+1f+zpD8ZfC/wDaelQpH4t01CbZxgfaY+phY/mVJ6H0BNeHmmDliqalDePTufpPBHEFPJsY6WISVOpZOXWL6O/bv95+ZNFS3dpNYXU1tcxPBcQuY5IpFKsjA4IIPQg9qir8+2P6ojKMo80Qooro/APw9174m+I4NE8PWMl9ey8nbwkSd3duiqPU/TqQKuEXNqMVdsyrVqeHg6tWSjFatvRJGJp+n3WrXsFnZW0t3eTuI4oIELvIxOAqgckmvvD9mr9i228LNa+JPHcEd7rAxJbaUcPDbHqGk7O/t90e5xj0r9nr9lzQfgpp6Xs6Jq3imVcT6g6cRZHKRA/dXsT1bvgcD3PAGPavtMvylUrVa+su3Rf8E/nTirjqpj+bB5a3Gns5bOXp2X4sVECKABgD0p1JRX0x+PDetGcLzxWD4x8caJ8P9Dn1fX9Sh0zT4R80s7YyeyqOrMewAJNfBPx7/bZ1rx4bjRvB3n6BoTZV7vO26uB9R/q1PoDk9zyRXn4rHUcJG83r26n1GScOY7PqnLho2it5PZf5vyR9G/Hz9sPw58KBcaVo5TxB4nXKm3if9zbN/wBNXHcf3Bz67etfn58RPif4l+KuuvqviTU5L2fnyovuxQL/AHY0HCj9T1OTzXKMxYkkkk8kmivhcZmFbFvV2j2/rc/pfIOFcDkUOamuap1m9/l2Xkvm2FFFFeYfaBRRRQB95/sL/H3+3tKHw/1y5zqNjGX0ySRuZoR1j9ynUf7P+7X2EP1r8qv2dfgv46+IXi2w1bwsH0mDT7hZTrcykRQlTnC/89G/2B684Br9TrZZEt4hK6vIFAZlXaCe5AycfTJr9DymtVqULVFts+6P5R45wOCweaOWDmnz6yivsv8A4O9i1RRRXtH50FFFFABRRRQAUUUUAFFFFABRRRQAUUUUAfkr/wAFNv2dP+FefEaL4h6Pa7NB8TyEXgjX5YL8DLZ9PNAL/wC8JPat/wD4Jc/tF/8ACM+Krv4Wa1dbdM1mRrrSGkbiK7C/PEM9BIq5H+0mBy9foX8cvhNpfxw+F+u+DtVAEWoQEQ3BXJt51+aKUe6sAfcZHQmvwj1rSPEHwg+IdzYXHm6T4k8Paht3xnDQzxPlXU9+QCD3GDX3WX1I5ngZYSo/ej/Sfy2ZotVY/oaxz7UvevJ/2YvjfZftA/B3Q/FcBjS/dPs2pWyf8sLtABIuOwOQy/7LrXrBr4epTlSm4SVmtDMWiiipAKKKKACiiigAooooAKKKKAEr4Z/4Kj/AT/hNfhxZfETS7bfq3hr91fbB80ti7dT6+W53ewdz2r7mzVDW9Is/EOj32lahbpdWF7A9tcQSDKyRupVlPsQSK6sJiJYWvGrHp+XUa0P5zKK9I/aJ+D958CfjB4i8H3Qd4bS4L2U7j/X2z/NE/wBSpAOOjBh2rzev1+nUjVpqcXo9TQKAcHNFFaAftr+wj8dv+F5/AfS5r6487xHomNL1Pecu7Io8uU+u9NpJ7sH9K+jRX4u/8E8vjp/wpz492On31x5WgeJ9ul3m44RJSf8AR5T9HO3J6LIxr9oga/Ks2wn1TFNR+GWq/wAvkZtWFooorxxBRRRQAUUUUAFFFFABRRRQAUUUUAFFFFABRRRQAUUUUAFFFFABRRRQAUUUUAFFFFABRRWfrmsWfh7R77VdRuEtbCxge5uJ5DhY40UszH2ABNCV3ZAfBn/BVj45/wBieFNH+F+mXG271crqOqBG5W2Rv3UZ/wB+RS3/AGyHrX5f16D8ffixefG74u+JfGV5vVdQuibaFznybdflhj/BAucdTk968+r9ay3CrB4aMOu79X/VjRKwUUUV6YyW0tZr66htreJ5riZxHHHGMs7E4AA7kmv3c/ZQ+CUPwB+COgeGDGg1Vo/tmqSLzvu5ADJz3C4VAfRBX5s/8E1fgV/wtD43L4n1C38zQvCQW9O4ZWS7JP2df+AkNJ9Y19a/YavguIcXzTjhovbV+pMn0HUUUV8eQFFFFABRRRQAUUUUAFFFFABRRRQBjeLPE2m+DPDWp69q9ytppem20l3czt0SNFLMffgdO9fgt8efi7qXx2+LGv8AjHUSytfzkW1uTkW9uvyxRD6KBnHU5PevvX/gqj+0H/ZWiaf8KdHucXOoBb/WTG33YA2YYT/vMN5HXCJ2avm3/gnr+z5/wuv412+qalbeb4Z8LlNQvN65SabP7iE+uWUsR0KxsO4r7bKaMMFhZ42t1Wnp/wAFlrRXP0H/AGC/2ef+FDfBa0k1G28jxT4g2ahqe5cPECP3UB/3FPI7M719L96OAKWvjq1WdepKrPdkBRRRWQBRRRQAUUUUAFFFFABRRSE4BNAGH4q8V6V4L0O61fWr+LTtOtl3yzzNhQPT1JPQAck8CvlLxZ/wUY0ix1GSHw94TuNVtFbAury6Ftv9wgRzj6kH2rxf9sz41XnxE+JF54etbo/8I7oczW8cKt8ss68SSN6kHKj0AyPvGvnmvjcfm9RVHToOyXXuf0DwxwFhKuEhis0Tk5q6jdpJPa9rNv56H6S/B/8Abc8JfEvWLbR9TtJvDGq3LBIFuJRLbyOeiCQAYY9gygHoDk4r6PDbhmvxMVijBlJVgcgjtX6ffsf/ABen+Kvwsh/tGYz61pL/AGK7kc5aQAZRz7leCe5VjXdleZSxLdKr8XR9z5vjTg+jk9OOOwF1TvZxbva+zT3t016nvNFFFfSH5EMIByCMj3r5n/aF/Y30X4ni51zwyIdD8Ttl3Crtt7xv9sD7rH+8Bz3B6j6Y70v86wr0KdeHJUV0ell2ZYrKq6xGEm4yX3NdmuqPxk8Y+Ctb8Aa9caPr+nzabqEJ+aKYdR2ZT0ZT2IJBrEr9e/ir8GvDPxi0BtN8Q2AmZQfs95HhZ7Zj/Ej9u2Qcg45Br85fjv8AsyeJ/glevcTIdV8Ou+IdVgQ7VyeFlXnY36HsT0Hw2Oyuphbzp+9D8vX/ADP6X4a41wucpUMTanW7dJej/R/iePUUUV4R+lACVIIOCO4r6r/Z5/bX1LwWbXQPG7y6toYIjj1Ll7i2Hbd3kQf99DtngV8qUV1YfFVcLPmpux4ma5Ng85oOhi4X7Pqn3T/rzP2f8PeJNO8W6Rb6ppF7DqGn3C74ri3cMrD6j8iOoNa1fkr8Fvj94o+COr+fo9z9p0yVwbnSrhiYJh3I/uNj+Ic9M5HFfo38GPj/AOF/jdpIn0m48jUo1ButMnIE0B9cfxLnow49cHivvMDmNLFqz0l2/wAj+ZOI+EMZkUnUXv0ukl08munrsz1KkwPSlor1z4IbsX0H5UnlIeqL+VPooHcryWkMqkNEhB6grmqsWgabbXQuorC2juACBKkKh8HryBmtDPvRkipsmUpzSsmLilooqiAooooAKKKKACiiigAooooAKKKKACiis7XNc0/wxo97q2q3kOn6ZZQtPc3Vw4SOKNRlmYnoABQBT8YeLtH8AeGtR8Q+INQh0vRtPhM9zdzthY1H6kk4AA5JIABJr8T/ANs79sfWv2oPFxtrQzaZ4F06U/2bpZbBlPI+0TAcGQjOByEBwOSxbY/bj/bU1H9pTxQ2iaHLNYfDzTZibS2OUa+kHH2iUfntU/dB9Sa3f2C/2HLr4/axD4x8XW0tr8PbGX5Y2yj6tKp5jQ9RGDw7j/dXnJWG76I0StqzW/YH/YQm+NF9a+PPHVpJb+A7aTdaWUgKtq8inp6iEEYLfxEbR3I/Xixs4NNs4LS1gjtrWFFiihhUIkaAYCqBwAAAABTNN0210bT7WxsraKzsraNYYLeBAkcSKMKqqOAAAAAKu1SViG7hRRRTEFFFFABRRRQAUUUUAFFFFABRRRQAUUUUAFFFFABRRRQAUUUUAFFFFABRRRQAUUUUAFFFFABRRRQAUUUUAFFFFABRRRQAUUUUAFFFFABRRRQAUUUUAFFFFADccmvjv/goh47+w+FvD/hSCUiS/na7uFU8+XGMKD7Fnz/wCvsTOBX5gftreLv+Ep+PWrRI26DSoYrGM54yo3v+TyMPwrxc3reywzS3lofofAeAWNzqEpLSCcvnsvxd/keEUUUV+eH9YBRRRQAUUUUAFFFFAHof7Pni7/hBvjP4S1cvtiS9SGVicARy5icn6K5P4V+uSHein1FfiWrFWBBwRzX66fAfx4PiP8JvDeumQSTz2qpcHPPnJ8kn/jysfoRX2GRVtJ0X6/o/0PwHxOwDU6GPiu8X+a/U6zxTqy+H/DWq6k67ls7WS4I9QqFv6V+Ml5dS313PczOZJpnaR3PVmJyTX6+/GaOSf4TeMIoM+c+kXapjruML4r8fD1rPP27016/odHhfCKhiZ9bxXy1Ciiivkz92CiiigAooooAKKKKACiiigAooooAKKKKACiiigAooooAK+hf2I/iDf+E/jRp+ipK50vXA9vcwZ+XeqM0bgeoIxn0Y189V9UfsFfCi58Q+PpfGl1GV0rRVeOBz0luXXbgeoVGJPoWSvRy6M5YqHs97/h1/A+Q4rqYelk2IeK2cWl/ie1vO9j9DxS0g6Utfph/HYUUUlACEc+gqKSZIImkdwqKMsxOABT2OFye1fE/7Y/7U0JtrzwF4QuxI8mYtWv4W+VR0aBGHUnoxHQfL3OOTE4qGFpuc/l5nuZNk+IzrFxw2HXq+iXVv9DxT9rX43j4w/EV49PnMnh3SS1vZYPyytn95L/wIgAf7Kr0ya8Ooor80r1pV6jqT3Z/YuW4CjlmFp4SgrRirf8F+berCiiisD0gooooAK/Tz9iHVTqP7POgxMdzWk1zBn285mH6MK/MOv0Z/4J9zmX4K3ak5EeqzKPb5Iz/WvocjdsS13T/Q/KPEiCllEZPpNfk0fT9FFFfeH8xhRRRQAUUUUAFFFFABRRRQAUUUUAFFFFABRRRQAUUUUAFFFFABRRRQAUUUUAFFFFABRRRQAUUUUAFFFFABRRRQAUUUUAFFFFABRRRQAUUUUAFFFFABXG/FT4WeG/jR4J1Dwp4q09dR0m9XBVuHicfdkjb+F1PII/UEg9lRQB+B37Vf7K/iT9l7x4+l6iHv/D94zPpOsqmI7mMfwt/dkXIDL9CMgg19R/8ABPb9vU+GJNO+F/xG1HOjOVg0XW7p/wDjzPRbeZj/AMsjwFY/c6H5cbP0V+MHwh8NfHPwHqPhPxXYreaZdjKuMCW3lAO2WJv4XXPB+oIIJB/Db9pr9mvxN+zJ8QptB1tDc6bOWl0vV40IivYQeo/uuMgMmcg+oIJjY1T5tGf0ABgRxyKdX5pf8E7P28Dc/wBm/Cr4i6jmX5bfQdaun+92W1lY9+gRj7Kf4a/SyqTuZtWFooopiCiiigAooooAKKKKACkIyKWkoA+MP21v2aRqlvcfEDwza/6ZCu7VrSJf9agH+uUD+JR971Az1Bz8L1+2TxrIhRxuVhgg96+SPEH7BOkax8XH1aK+Fh4Mn/0iXTIARMJSfmiQ4wsZ656jO0DoR8rmOVSq1FVoLfdfqft3CPG1LA4WWDzOTtBXi93ZfZ/yPlX4G/s+eI/jjrIi0+I2ejxOBdapMh8qLuVX+++P4R6jJA5r9KfhR8HPDnwb8Ox6XoFoIicG4u5MNNcuP4nbv3wBwM8AV0nhjwxpng/RbbSdGsotP0+2TZFbwrtCj+pPUk8knJrY6mvTwOX08Ir7y7/5HxXEnFmLz+fJ8FJbR7+b7v8ABdA4Ao5o6ms7XddsfDel3Go6ldxWVlboZJZ53CoijqSTXrNpK7PiIxc2oxV2zQJwMjtXgPx7/a38M/CFJ9NsGTXfE+CPsUD/ACW7esrjp/uj5vpnNfO/7QX7b2q+LXudD8CyTaRo5zHJqf3Lm4H+x3iU/wDfR/2eRXyi7tK7O7F3Y5LMckmvlsdnChenh9X3/wAj9r4b8P51+XFZtpHdQW79X09N/Q6/4l/FnxP8W9bbU/EepPduCfJtk+WCBT/DGnQduepxyTXH0UV8fOpKpJym7tn77h8NRwlONGhFRitklZIKKKKg6Qoor0j4O/APxX8atUEOjWfk6cj7bjU7gFYIvUZ/ib/ZXJ6ZwOa1pUp1ZKEFds4sXjMPgKMq+JmowW7Z5/YWF1qt7DaWdtLd3U7iOKCBC7ux6BVHJPtX2V8Af2E3uTba58RQYo+JItDif5j6ec46f7qnPqRyK+hfgh+zT4V+CdoklnB/aOuOm2bVrlQZG9Qo6IvsOT3Jr14EZr7LBZPGnapX1fbp/wAE/nziPj+ti+bDZXeEOsvtP07L8fQo6To9loOnwWGn2sNlZwIEjggQIiKOgCjgCr46+1B/SjjFfSpJaI/HW3JuUndsdRRRTEFFFFABRRRQAUUUUAFFFFABRRRQAUUUUAJX5s/8FUf2eNklj8W9GtjtbZp+uBF79IJz+kZPtGPWv0m6Gue8e+C9L+Ivg7WfDGtQfaNL1W2e1nTvtYYyD2YHBB7EA124LFSwleNVbdfTqNaH5Nf8E3f2hD8JfjCvhXVbry/DfitktW3t8kF4OIJPbcSYz/vKT92v2G61/Pj8Xfhpq/wV+J2u+E9U3Jf6RdGNJ1BUSp96OVfQMpVh9a/ZD9ir9oBP2gPgjpmpXc4k8R6XjTtXUn5mmRRtl+ki4bPTcWA6V9DnuFjLlxlLaW/6Mcu57/RRRXyJIUUUUAFFFFABRRRQAUUUUAFFFFAHwj/wVM+A3/CW/DzTviPpdvv1Pw6RbX+z70lk7cMfXy5Dn6SOT0r8qq/ov8R+H7DxXoGpaLqlut3puo20lpcwP0kjdSrKfqCa/Az46fCm/wDgp8V/Efg2/wBzNpt0yQzMMefA3zRSf8CQqfYkjtX3/D+L9pTeHk9Y6r0/4DLizg6KKK+uKHI7ROroSrKcgg4INfuZ+xp8cF+PXwI0LW7icS63ZL/Z2qgn5vtMYALn/fUo/wDwMjtX4Y19i/8ABMv45f8ACt/jU/hK/uPL0bxaq2qhz8sd4mTAf+BZaPjqXT0r57O8J9Yw7nFe9HX/AD/ryE0fr9RRRX5mZhRRRQAUUUUAFFFFABRRRQAUUUUAFFFFABRRRQAUUUUAFFFFABRRRQAUUUUAFFFFACEcV8Uf8FQ/jefAnwhtfBGn3Hl6t4qkKzhD8yWUZBk+m9ti+43ivtR5BGjMxChRkk9hX4W/tjfGpvjt8fPEOvQTmbRrV/7O0vByv2aIkKw9nYvJ/wADr3slwv1jFKcvhjr8+n+ZSR4lRRRX6eWFKql2CqMknAApK+lf+Cf/AMEP+FzftAaXLe2/naB4cxq19uGUdkYeTGex3SYJB6qj1z4itHD0pVZ7JXA/Tb9i/wCB6/Af4DaHo9zB5WuX6/2lqpYYYXEgB2H/AHFCJ9VJ717tjNKBS1+PVakq9SVSe7dzIKKKKzAKKKKACiiigAooooAKKKKAE71zXxE8daX8MvBGt+Ktal8nTNJtXupiOrBRwq+rMcKB3JArpe9fm5/wVX+Pp/4lPwn0q5/uanrXlt/34hP6yEH/AKZmu3A4V4vERpLbr6dRrU+DviZ4+1n4y/ErWvFGp77jVdavDL5SZbbk4jiTuQqhUA9AK/aP9j34Cx/s+/BLR9DmiVddvB9v1eQdTcuBlM9wihUHb5Se9fnh/wAE1PgB/wALS+MJ8XapbeZ4f8JFLkb1+Wa9OfJX324Mh9CqZ+9X7AV9DnuKSccHT2jv+i+Q5dhaKKK+RJCiiigAooooAKKKKACiiigAqOf/AFEn+6f5VJSHBBHrQNbn4t+KDO3iXVjdf8fJu5fN/wB7ec/rWZX0x+1p+zVrnhDxxqXiXQtNuNR8OanM105tYzIbSVjl1cAcKWJIbpg46jnxrwH8HfGHxI1aCw0LQry5MjBWuHiZIIh3LyEYUD8/QE1+YVsLVhWdPld7/ef2Zl2d4DE5fDFqpFRSV7tK2mqfaxxlfXH/AATp1x7fx74n0gMfKutPS6K9t0bhQf8AyKa85/aa+Alr8CovB1rDM11c3tpKbu4OQssyMpYqOygOAB6AZ5Jrs/8AgnlZvL8X9ZuR/q4dHkQ/VpoiP/QTXbgaU8Pj4U5bp/mj57iPHYfNeGa+Ko6wktH6St+aP0Tooor9CP5TEpaTNLQAg6VT1HTrbVbOa0vLeO6tpkMckMyB0dTwQwPBB9KudqCaW403F3R8M/tEfsOSWpuvEHw6jaSLmSfQicsvqYWPX/cPPoTwtfGd1azWNzLb3MLwTxMUkilUqyMDggg8gj0r9sT7/lXhXx8/ZV8OfGi2lvoUXRvE6j93qUK8S4HCyqPvjtn7w45IGD8xj8ojUvUw+j7dPl2P2bhnj6rhOXC5q3KGylu1691+Pqfl9RXX/Ev4VeJPhLr76V4j097SXkwzj5op1H8Ub9GH6juAa5CvjZwlCTjJWaP6Ew+Io4qnGtQkpReqa1TCtHw/4i1Lwrq9tqmkXs2n6hbNvingcqyn/DsR0I4NZ1FKMnF3RpUpwqxdOorp7o/QX9nb9tfTvGX2fQPG8kOk64cRxagcLbXR7bu0bn/vk9scCvq5HDruU5FfiZX0n+zx+2TrXwwe20XxMZtc8MrhI3J3XFov+wT99B/dJ47EYwfrMBnO1PEff/n/AJn4TxNwB8WLylebh/8AI/5P5H6RHA5pM56dKwfB/jXRPH2g2+saDqEWoWEwyssLZwe6sOoYdwcEd63gMdRg19cmpK6eh+E1Kc6U3Cas1o09GiSikpaZAUUUUAFFFFABRRRQAUUUUAFFFFABRRSE4oAr3NzDZW0txcSpBBEpeSWRgqooGSSTwAB3r8e/2/8A9uCb45a1P4H8G3jxeAbCbE1xGSp1aZT98/8ATJSPlXufmP8ACF73/go1+3F/wlFzf/CrwBqH/EmhYw67q1s/F24PNtGw/wCWYP3yPvEY+6Du+b/2Pv2TNb/ah8efZ183T/COnOr6vqwX7i9RDHngytzjsoyx6AGG76I0StqzqP2HP2L9Q/aW8VjWNbjmsfh7pkw+23QyrXsgwfs8R9em5h90H1Ir9ptB0LTvC+jWWk6VZw6dpllCsFta26BI4o1GFVQOgAFUfBHgnRfh14W0zw34e0+LTNF06EQW1rCMBFHcnqSTkknkkkkkmugqkrEt3CiiimSFFFFABRRRQAUUUUAFFFFABRRRQAUUUUAFFFFABRRRQAUUUUAFFFFABRRRQAUUUUAFFFFABRRRQAUUUUAFFFFABRRRQAUUUUAFFFFABRRRQAUUUUAFFFFABSUtFAEMx2xOx6BTX42eP9e/4Sjxz4g1jduF9f3Fyp9nkZh+hr9dfiHqv9h+BPEOoA4NrYTzZ9NsbH+lfjWxySa+Rz+elOHq/wAj928L6EebFYh7+6l+Lf6BRRRXyB++hRRRQAUUUUAFFFFABX2v/wAE8viYqvrfge7k5Y/2jYhj16LKo/8AHGA/3jXxRXSfDjxxe/Dfxxo/iSwJ8+wuFlKZwJE6Oh9mUsp+td2BxH1avGfTr6HzHEmVLOMsq4X7Vrx/xLVf5P1P2IvrSPULSe2mQSQyo0bKehBGCK/HX4h+D7nwB441vw9dqRNp908G5xjeoPyOPZlKsPY1+vPhLxRYeMvDum61pkonsL6BZ4pB3VhnB9COhHYgivmL9tj9nSfxpZDxv4ctTPrFlFsvrWJcvcQr0dQOrpzx1I/3QD9hm2FeJoKpT1cdfVM/BOBc4jk+YywuKfLGpZa9JJ6X7btfcfANFBGDg8GivgT+oU76oKKKKBhRRRQAUUUUAFFFFABRRRQAUUUUAFFFFABRRXuvwI/ZM8U/GC5t768il0LwwSGa/nTDzL6RIeWz/ePyj1JGK3oUKlefLTV2eZmGZYXK6Dr4qoopd/yS3b9DiPgz8G9c+NPi2HR9JhZLZSrXl+y5itos8sfUnnC9SfbJH6n/AA+8A6T8NPCGn+HdHg8qys02jdy0jHlnY92Y5JPv2HFRfDb4ZaB8KfDUGieHrJbS0j+Z5D80kz93dv4mP6dBgACuqklSJSXYKvq1ff5fgI4KN3rN7v8ARH8t8U8UVuIayhBONKL91d33fn+Q9M0uc15f41/aT+G/gNpE1TxVZG5Q4NtaMbiUH0Kxhip+uK8H8af8FFtIthJF4X8NXV/J90XGoSrAgPrtXcSPqVrprY3D0fjmvz/I8bA8OZrmNvq9CTT6tWX3uyPsc8Vxnj74u+EfhfZG58Sa5bacCMpCW3Syf7sa5ZvwFfnX43/bI+J3jQSRLrS6HaP/AMsNJj8oj/toSZPyavGL6/utUupLq8uJbu5lO55p3Lu59STya8OvnkErUFd92fpOWeGmJqNTzCqortHV/fsvxPpv48/tu6z4+huNG8IJPoGivlJLsti6uF9Mj/VqfQEk+oBIr5dJycnk0UV8tXxFXEz5qjuz9uyvKMHk9H2GDgkuvdvu3uwooorlPZCiiigAooooAK/SH9gO1+z/AANL4x5+pTyfoq/+y1+b1fqT+xxoZ0P9nvwuGXbLdLNdP775XK/+O7a+iyON8Q32T/Q/JfEmooZTCHWU1+CbPb6KKK+7P5mCiiigAooooAKKKKACiiigAooooAKKKKACiiigAooooAKKKKACiiigAooooAKKKKACiiigAooooAKKKKACiiigAooooAKKKKACiiigAooooAKKKKACiiigArzb49fArwx+0L8Pb7wn4mt90Uo8y1vYwPOs5wDtljPYjPI6EEg8GvSaKAP55/j18CfFH7OfxFvPC3iSApNEfNs76IEQ3kGTtljPoccjqpBB5Ffo7/wTw/bnHxKsrP4aePr8f8JZbR7NK1O4fnUo1H+qcnrMoHB/jA/vAlvpb9qD9mrw7+038O5/D+roLXVbfdNpWrKmZLOfHX3RsAMvcY6EKR+HHxF+Hniv4CfEi78P65BPo3iHSLhXjmhcrnB3RzROMZU4DKw/QjAjY1+JH9FeaWvj/wDYJ/bUtv2h/DKeF/E9zFb/ABD0uH95nCjU4V489B/fHG9R/vDgkL9fjpVmbVhaKKKBBRRRQAUUUUAFFFFABRRRQAUUUUAVbu6israW4ndYoolLtIxwFAGSSewr8zv2qP2k7z4x+IpdK0ud4PCNjIRbxgkfa3HHmuPTrtB6DnqTX0z+3j8UpfBnw1tvDljKYr3xC7RuyHBW3TBkH/AiyL7gtX5018hnONkn9Xg9Ov8AkfvXh7w7TnD+1sTG+rUPK2jl630QUUUV8ifvAUUUUDCpbOzn1C6itrWGS5uJWCRwxIWd2PAAA5JPpXefCL4GeKvjPqwtdCsStmjAXGpT5WCEe7Y5b/ZGT7Y5r9D/AIG/sveFPgrapcwRDVfELLiXVrlBuGeojXkRr9OT3Jr2MFltbFvmeke/+Xc+C4h4wwORxdNPnrdIrp/ifRfj5Hzt8Av2FLrU2t9a+IivaWpw8eiRnEkg7eaw+4P9lfm9SvSvt7RNC0/w5psGnaXZQ2FjAgSK3gQKiL6ADitDHFKAeTmvt8NhKWFjy018+rP5pzjPsdnlX2mLnotorSK9F+u46kopa7j58ZQDmq19eQadaS3N1KlvbxKXklkYKqqBkkk8AD1r46+Pv7dVvpxudE+HhS8uRlJNbkXMMZ7+Sp++f9o/L6ButcmIxNLCx5qj/wA2e3lWTY3Oa3scJC/d9F6v+mfQPxj/AGgPCfwV04zaxeCfUXTdb6ZbENPN6HH8K/7TYHXGTxU/wN+NGmfG/wAFR65YR/Y7lXMV3Ys+9reQdicDIIwQccg+oIH5O61rd/4j1OfUdUvJ7++uG3y3FzIXdz6kmvTf2avjbcfBP4gwXsju+hXu2DUrdecx54kA/vITkeo3DvXzlLOnPELmVoPT/gn69jPDmFDKpSoyc8Qtb7J23il+T3v2P1dwKO1U9Nv4NVsLe8tZUuLW4jWWKWNtyujDIYHuCCDVw9K+u3PwdpxdmLRRRQIKKKKACiiigAooooAKKKKACiiigD4A/wCCp37P3/CQ+ErD4o6RbbtQ0YLZ6oI15ktWb93If9x2x9JPRa+Vf2AP2gP+FH/HGzttQufJ8NeJNmm6hubCROT+5mP+65wSeiu5r9lfEnh7T/Fvh/UtE1W3S70zUbeS1uYH6SRupVlP1BNfgn8fvhFf/Ar4t+IfB19vcWFwTa3DDH2i3b5opPTlSM46HI7V9vlFaONw08FW6LT0/wCAy1qrH7/KcjilHIr5s/YK+Pn/AAvP4GaeL+587xL4f26ZqW5svJtX91Mf99AMnuyvX0n0r42tRlQqSpT3TIFooorIAooooAKKKKACiiigAooooATrX58/8FWfgZ/a/hnRvihp1vm50tl03VCg5a3dv3Mh/wB2Qlf+2q+lfoNxXOfEDwVp3xG8F634X1aLzdN1a0ktJh3CupG4ejA4IPYgGu3BYl4SvGqum/p1GtD+eCiuk+JPgPUvhj4817wpq6bNQ0i7ktZTjAfaeHX/AGWGGHsRXN1+vQmpxU47M0CrGnahc6TqFtfWcz213bSrNDNGcNG6kFWB7EEA1XoqviA/fP8AZu+L1v8AHP4MeGfF0bJ9qu7YR30Sf8srpPkmXHYbgSP9kqe9en45r8uP+CUnxt/sLxprXw01C422esodQ01WPAuo1/eoPd4wG/7Y+9fqOK/JMywv1TEyp9N16MzasLRRRXmiCiiigAooooAKKKKACiiigAooooAKKKKACiiigAooooAKKKKACiiigAooooA+af2/vjV/wp39nnWFtLjytc8Q50iy2nDKJFPnSDuNsYfB7My1+KXWvrf/AIKV/Gn/AIWZ8epfDtlP5uj+E4209ApyrXRINw31BCxn/rlXyRX6dkuF+r4ZSe8tX+n4GiQUUUV74wr9mf8AgnT8Ev8AhUvwAsdTvbfytd8VFdUuSwwywkYt4z7BDvx2MrCvzE/ZR+DEnx3+Onhvww8TPpfnfbNTYdFtIsNICe27hAfVxX7vW0EdrDHDEixxxqFVFGAoHAAHYV8VxFirKOGj11f6EyJ6KKK+HICiiigAooooAKKKKACiiigAooooA5X4neP9L+FngDXvFmsSbNP0m0e5kAOC5A+VF/2mYqo92Ffgf468X638X/iNqviHUN97reu3zSmOMFiXdsJGg64A2qo9ABX3v/wVa+PGBo3wp0u4/u6prGw/XyIT/wCPSEH/AKZmvJf+CZvwH/4WX8ZH8YalbeZoXhILcJvX5Zb1s+Svvsw0nHQqnrX3GV044DBTxtTd7enT72WtFc/Rr9lH4HQfAD4KaD4YKJ/azJ9s1SVOfMu5AC/PcLhUB9EFexY/KjPNHeviqtSVabnJ6vUgWiiioAKKKKACiikoASkyB3o+6MjmvCv2s/jovwd+H7wWMwHiTVg1vYgHmIY+eb/gIIx/tEdgaxrVY0KbqT2R3YDBVsxxMMLQV5Sdl/n6LdnL/FH9ufw38PPF+o6BaaPc67PYv5UtxDMkcXmD7yAnJO08HjqDXnV//wAFIrpsiz8Cxx+jTakW/QRD+dfF0kjzSNJIxd2JZmY5JPqabXwdTOMVNtxlZeiP6dwnAOSUacVWp88klduT1fV2TSPq3Uf+CiPjafP2LQNFtvTzhLLj8mWuk+CP7SPxd+OvxDs9DtZNM07T0xPqFza2X+pgBG7Bdm+ZuFHuc9Aa+MrW2lvbmK3t43mnlcJHHGMs7E4AAHUk1+pn7LvwQi+C/wAPIYLhEPiDUdtxqMowSHx8sYPogJHuSx713ZfVxeMq+9N8q3/y+Z83xXgcj4dwL9jho+2npG+tu8tb7fnY9j25QAgEe4pVVFHyqAfYVFcTxWsTzyuscSAszscAAda+M/j9+3SunXFzoXw7aO4mXMcmuSLujU9/JU8N/vtx6AjBr6nEYmlhYc9R/wCbPxTKcnxudV/YYSF+72S9X/TMb/go9qkE+ueCbFHVp4Le7mkUdVV2iVT+aN+Ved/sn/HXwp8CYvEl/rlvf3mo34higisoVbbGu4tksygZLL/3zXhXiDxHqnirU5dS1jULjUr+U5ee5kMjn2ye3oOgrOr4Grjm8W8TTVn0v6WP6hwfDVOGRwybFSbS3a0vrzfdc+95v+CjfhsMBF4U1R0z1eWNT+WTWhpn/BRLwRcyql5oetWYP8axxyKPr84P5A1+fFFdCznFp7r7keVLw9yOSsoSX/bz/U/VPwr+1r8LfFhWODxVbWM5/wCWeoq1t/484Cn8DXrNlqFtqVtHcWlxFcwSDcksLhlYeoI4NfinXS+DfiT4p+H92Lnw9rt7pTA7ikExEbn/AGkPyt9CDXoUc9a0rQv6Hy2P8MqTTlga7T7SWn3q1vuZ+yPPpijNfCfwp/4KD39o0dl480tbyHhf7T01Qsg93jJ2t9VK/wC6a+xfAvxD8O/EjSE1Pw5q0GqWrYy0TfMh/uup+ZT7MAa+jw+NoYle5LXt1PyPNuHsxyWVsXTtHpJaxfz/AEdn5HU0lLSZruPnDmPHnw80H4laDNo/iHTo9QspBnbIMMjdmVhyrD1Ffnp+0H+yFr/wkkuNX0bzte8LAljOq5mtV9JVHUD++OPULxX6YkgVHJEkwZXAdSMEEcGvNxmBpYyPvaPoz63IeJsbkFW9F80HvF7P07PzR+JtFffP7Q/7EFj4kFxr3gJItN1U5eXSSQtvOevydo29vun/AGeSfhTW9D1Dw3qlxpuqWc9hf27lJbedCjofcGvg8XgquElaa06Poz+nsj4iwWe0ufDytNbxfxL/AIHmijRRXvn7JP7P0nxh8Y/2lqsDHwrpUivclhgXMnVYR7d29BxxuBrnw9GeIqKnBas9TM8xoZVhZ4rEOyir+vZLzb0PoX9g74P6r4R8NXfi/VLi6t11mNVtNNLlY/KByJXToWb+E9lyf4uPrQDFQwQpbwpHEgSJQFVVGAAOgAqfbX6bh6Kw9KNJdD+Ns2zKpm2MqYyqrOT27Lovkh1FFFdJ5IUUUUAFFFFABRRRQAUUUUAFFFFACAYr8/f+Cjf7bn/CAafefC7wLqH/ABUt3Hs1nU7d+dPiYf6lCOkrA8n+BT/eOV9W/bu/bFtf2bPBTaPoc8dx8QNYhYWUJIYWMRyDcyD2OQgP3mHcKRX4++A/A3ir47/Emz0LR4p9a8S63dFmlmcsWZiWkmlc5wB8zMx9zUt9C4rqzov2cf2evEf7SfxJtPC+hRmKDibUNSdSYrK3B+aRvU9lX+IkDgZI/dX4P/CPw78D/AGmeEfC9n9k02yT5nbBluJT9+WRv4nY8k/QDAAA5T9mD9m7QP2ZPhxbeHNIUXWpTbZtV1UriS8nxyfZF5Cr2HqSxPsdCVhSdwoooqiQooooAKKKKACiiigAooooAKKKKACiiigAooooAKKKKACiiigAooooAKKKKACiiigAooooAKKKKACiiigAooooAKKKKACiiigAooooAKKKKACiiigAooooAKKKKACiiigDgPj3IYfgp45deo0W8xj/AK4vX5DV+wXxptG1D4R+MrZBuabSLuMD1JhcV+PtfG5/8dP0Z/Qnhe17DErrdfkFFFFfKH7eFFFFABRRRQAUUUUAFFFFAH2V+wb8cxp94/w71i42QTs02lSO3Cv1kh/4Fyw993civus4Iweh9a/FGxvrjTb2C8tJnt7q3kWWKaJtrI6nIYEdCCM1+nv7L37QVt8bPCCQ3sixeJ9PRUvoBgeZ2EyD+63cdjkdMZ+1yfHKpH6vUeq29O3yP504/wCG5Yas81wsfcl8S7S7+j/P1OF/aG/Yq03x/Nc+IfB7Q6Nr8hLz2bjFtdN1J4/1bn1AwT1AJJr4V8a+APEXw71Z9N8RaTc6VdrnCzp8sg9UYfK491JFfsoKxvEvhLRvGOmvp+taZa6pZSfehuog659cEcH36iurGZRSxDc4Pll+B4uQcd43KoxoYle0prbX3kvJ9V5P7z8ZKK/Q34gf8E/fBuvvLceG9Qu/DVw2SIT/AKRbg/7rEOP++8e1fP3i39g/4l+HzI2mxWHiGEHj7JcCOTHusgUZ9gTXy9bK8VR+zdeWv/BP2jAcbZLj0v33JLtLT8dvxPnOiuq8RfCvxj4SkkXV/DOq2ATrJLaOEPuHxtI9wa5YqR1BFeZKE4O0lY+0pYmhiI89Kaku6d/yEooorOxvzLuFFFGCexp2YuaPcKKvaboGp6y+yw067vn6bbaFpD+grudB/Zz+JniTb9i8F6qqt0a6h+zKfxk2itYUatT4It+iOOvmGDwqvXrRj6tL8zziivpjwx+wH8RtYaN9Un0vQ4j94TTmWVfoEBU/99CvZvB//BO/wtprxS+INfv9ZkU5aK3RbaJvY/eYj6MK9GllWKq/Zt66f8E+SxnG+SYO/wC+U32im/x2/E+A443ldURS7scBVGST6V7L8NP2R/iL8SHSVNHbQ9OJGbzVwYAR6qmN7exC49xX6KeBvgf4G+HIR/D/AIbsrGdRtFzs8ybH/XR8t+tdycIpPAA79K9uhkUI615X8l/mfm+Z+JlaonDLqXL/AHpav7lp+LPnT4RfsTeCfh2Yb7WF/wCEr1dMMJb2MCCNv9iLkfixb2xXqvxD+LvhD4Saatx4h1e309Sv7q2X5ppP9yNcsfrjA7kV85ftI/tsJ4aubvw14DeG71GPMdzrBw8UDdCsY6Ow/vHKj0Pb4c1rXNQ8SalNqGqXtxqF9M26W4uZDI7n3J5p4jMMPgU6WFim/wAP+CZ5ZwnmnEso47OqslF7L7TXktor5fI+vviR/wAFDr25Z7bwRoS20fIF/qvzuR6rEpwPxY/Svm3xx8c/HnxGaQa94lvruB+DaxyeTD/37TCn8RXC0V83Xx2IxHxzdu2yP1/LeGcqytL2FFcy+09X97/SwE5ooorgPqEktgooooGFFFFABRRRQAUUUUAFFFFAElrbSXlzFbwoZJpXCIi9WYnAAr9j/h54ZXwb4G0DQ1IYadYw2u7+8VQKT+JGa/Mz9k/wA/xB+N/h+Bk3WenSf2lcnGQFiIKg/V9i/jX6qgYAHYV9nkVG0JVX10+4/njxNx6qYmhgov4U2/novwX4j6KKK+qPxMKKKKACiiigAooooAKKKKACiiigAooooAKKKKACiiigAooooAKKKKACiiigAooooAKKKKACiiigAooooAKKKKACiiigAooooAKKKKACiiigAooooAKKKKACiiigAr5u/bQ/ZF0v9qDwM32dYbHxtpcbNpWpMMBu5t5T1MbHv/CeR/EG+jwcU6gD+cu3n8WfA34kLJGbvw14u8PXvf5ZbeZDggjoR2xyGB7g1+2H7Hf7V2j/ALUPw9S83RWHi7TVWHWNLU/dftNGDyY3wSPQ5U5wCfL/APgoP+xUnx28Oy+NvCNkqePtLh/ewRLg6rAo/wBWfWVR9w9x8p/h2/lj8Gfi/wCJv2ffiVp/irw9M1rqVhIY57WXIjuIs/vIJV7qcYPcEAjBAIjZmvxI/oiorzb4C/HDw5+0L8ONO8XeHJv3M48u6s3YGWznAG+GT3GeD3BBHBr0mrMgooooAKKKKACiiigAooooAKKKKAPzd/b91qTUPjbBZFv3NjpsSKueNzM7E/XlR+Ar5pr6O/b10xrH48PORgXmnQTA+oBdP5qa+ca/M8xv9bnfuf2PwooLJMLybcq+/r+IUUVJa20t7cxW8EbTTyuEjjQZZmJwAB3JNedufVSkormkFvby3c8cEETzTSMESONSzMx4AAHU19c/AP8AYWvte+z638QFk06wOHj0ZG2zyjr+9Yf6sf7I+b12mvb/ANmT9lnS/hLpFrrOtW0d94vnQO8rgMtnkf6uPtkdC/U8gcdfooDGK+zwGURilUxGr7f5/wCR/PXE3H1WtKWDyp2itHPq/TsvPftYyfDvhzTfCmlW+maTZQWFjAuyOC2jCIo+g/nWt3o5o4Ar6lJJWR+KylKcnKbu2KTxQOlAHeq9zdRWUDzTyLFEilmdzgKBySSegpiSb0RMTg15x8Xvjv4V+DGlG5129Bu5FJt9OtyGuJz/ALK54HucD3zxXgfx9/bpsdD+06J8P/L1LUBlH1l/mgiP/TMf8tD/ALR+X/eFfD2v+IdS8U6tPqer30+o387bpZ7ly7sfqe3oO1fOY3N4Ubwo+9Lv0X+Z+tcOcBYjMOXE5henT6L7Uv8AJeuv5np/xx/ad8V/Gu5kt7iY6V4eDZi0m2c7W54MjcF2+uAOwFeP0UV8XVrTrSc6juz+iMDgMNltFUMLBQiui/rV+bCiiisT0D7g/YT+P3nQj4c65cZkQNJpE0jdV6vDn25ZfbcOwFfauM1+U3wA+Bnjb4oeI7O/8OJJpNrY3CytrkwKxwMpBGzu7jj5R7ZIBzX6oWEU0NjbxzyiadUCyShNgdscsFycZPbNfoGUVas6HLUW2z7o/lbjzBYHDZnz4SavPWUV9mX/AAd7b3LlFFFe6fmoUUUUAFFFFABRRRQAUUUUAFFFFACV8Jf8FSfgH/wl/wAPrD4kaVbb9U8OYt7/AGD5pLJ24Y+vlyHP0kcnpX3b3rO17RbLxLol/pGpW6Xen38Eltc28gyskbqVZT7EEiurCYiWFrxrR6fl1GtD8W/2D/j2fgX8dtNN9ceT4b17bpmp7jhIwzfupj/uPjJ7Kz+tftmORmvwE/aB+EV98C/i74i8HXm9ksLgm0ncf6+2b5opPTJQjOOhBHav1q/YK+O4+OHwG037dced4j8PhdM1Hccu+1f3Up7nemMnuyvX0+e4eNSEMbS1T3/R/oVLufSlFFFfHEBRRRQAUUUUAFFFFABRRRQAUUUUAfmL/wAFXvgj/Z3iHQvifp1viDUVGl6oyDpMikwyH3ZAyZ7eUvrX57V+/wB8ffhRafG34ReJvB12EVtRtWFtM44huF+aF/wcKTjqMjvX4G6xpN3oGrXumX8D2t9ZTvb3EEgw0ciMVZT7ggiv0fIcV7ah7KW8Py6f5FplOiiivpijf8AeNNR+HXjbQ/E+kyeVqOk3kV5Cc8FkYHafUHGCO4Jr9/8A4e+NtO+I/gfQ/FGlSeZp+r2cV5Cc5Kh1B2n/AGgcgjsQa/nhr9SP+CUfxp/t/wAEa58Nr+fdeaHIdQ05WPJtZW/eKB6JKc/9thXyfEGF9pRVeO8d/R/8EmSPvuiiivz4gKKKKACiiigAooooAKKKKACiiigAooooAKKKKACiiigAooooAKKKKAE6V5x+0H8Vbb4J/B7xR4xnKmXT7Rjaxv0luG+SFPoXZc+2T2r0bPSvzU/4KyfGXz77wz8M7Cf5IB/bGpKp/jO5IEP0HmMQf7yGu/L8N9bxMKXTd+iGtT88dR1C41bULm+vJnuLu5laaaaQ5Z3YksxPqSSar0UV+upcuhoFFFdP8MvAN/8AFD4g+H/CemLm91e9jtEbGRGGb5nPsq5Y+wNKc1CLnLZAfpd/wSs+Cv8Awivw01b4hX8G3UPEcv2eyZhytnExBI9N8m7PtGh7192jrWF4M8K6f4F8KaR4d0qEQabpdpFZ28fcIihRn1PHJ7mt0V+PYzEPFV51X1f4dDN6i0UUVyiCiiigAooooAKKKKACiiigBOK53x/40034c+C9a8UavL5OmaTaSXc7dyqqTtHqxOAB3JAroq/PP/gqz8dTpfh7RvhdptwRcakV1PVQh6QIxEMZ/wB51LkdvLX1rtwWGeLrxpLrv6dRrU/PT4i+OdX+L/xH1rxNqIe41XW71pjEmWwWOEjXuQo2qB6AV+2H7JHwQj+APwP0Hw28Srq8qfbtVkXq93IAXGe4QBYwe4QV+bH/AATd+Bf/AAtb45w+Ib+383QPCQTUJSwysl0Sfs6fgytJ/wBssd6/Y7mvoc+xKi44SntHf9F9w5dhaKKK+RJCiiigAooooAKKKKAMbxP4ksPCWgX+sanOtrYWULTTSt0VVGT9T6DueK/Jv40/FS++MXj/AFDxDeFkhc+VZ2xORBApOxfryST3JJr9HPj78H9Z+NlhZeHo/ECaD4cVxPe+VEZZrpwfkTGQFQdcknJxx8vOF4F/Yq+Gfg5VkudLfxDeLz52qyeauf8ArmAEI+qmvAzDDYjGSVKGkF1fV/8AAP0/hXN8p4epSxmIvOvLRRS+FersrvyvZH5veGvBev8AjO7+zaHo17q82eVtIGk2+5wOB7mve/A/7BnxB8SeXNrL2fhm1bkieTz5seyJkfgWBr9E9K0Ww0SzS10+ygsraMYSG3jVFUewAAFXqxo5HRhrVk5fgj0Mw8Scwr3jg6caa7v3n+i/A+dvhF+xZ4P+F2t2Ouz3V3r+sWbb4pLoKsMb44dYwOo6jJODgjkV9EZEYJPGO9KBgdOtfNn7anxyf4a+CF0DSbjytf1tGjDofmt7fpJJ7E52qfdiOVr12qOAoylFWij4Om8x4nzCnSqTc6ktLvZLd6dEtXoeHftiftRzeL9SuvBPhW7MehWzmO/vYH/4/HHWNSP+WYPB/vEegGfk6jqaK/O8TiJ4qo5zf/AP60yfKMNk2EjhcOrW3fVvq36/gFFFFch7gUUUUAFFFFABW74M8da98PNbi1bw9qdxpl6n/LSFuHH911PDL7EEVhUVUJOD5ouzMatGniIOnVinF7p6p/I/RP8AZ4/bR0n4jPBoXizydE8QvhIp92La7bsFJ+45/uk4PY5OK+ogFPIOc1+JQODkcGvs79k/9r2e3ubPwZ44vDLbuVhsNXuGyyHoscrHqD0Dnp0PHI+wy7NudqjiHr0f+f8AmfgHFnAv1aMsdla91ayj281/l93Y+6aWmqwdQQcg0vWvqz8RE464ryn42/s8+GPjdpbJqkAs9WiQrbapbqBNF6A/3lz/AAn1OMHmvVe3rSjgVnUpxqxcJq6Z1YXFV8FVjXw83Gcdmj8udX/ZB8e6P8TLDwm1kbiC/lIh1iFS1t5Q5Z2P8JVeSp57DOQT+jXw1+Hul/C3wbp/h3SIvKtbRMF2GXlc8s7HuzHJP5DgCuqAGRnGaU8jiuHC4ClhJSlDd/gux9LnnFGOz6lSpYmyUN7dX3fy/XuOFLSClr0j5AKKKKACiiigAooooAKKKKACiiigArx79p39o3Qv2Z/hnd+JdVK3OoS5g0vS9+HvLjHC+yDqzdh6kgHu/iF470P4YeDdV8U+I75NO0bS4DPcTv6DgKo7sxIUAckkAda/Cb9qP9o/XP2mvifd+JNSL2ulw5t9K0vdlbS3zwPQu3Vm7n2AATdioq5x3jTxj4q+O3xKu9a1WS41zxPrt2oEcSFmd2IWOKNB0A+VVUdAAK/Yz9hn9j6y/Zm8D/2hq8UVz4+1iJW1G5GGFpHwRbRn0BwWI+8w7hVrxr/gmv8AsXjwZpdp8V/GthjXr2LfodhcJzZwMP8Aj4YHpI4Py/3VOerfL+hBOKSXUcn0QtFFFUQFFFFABRRRQAUUUUAFFFFABRRRQAUUUUAFFFFABRRRQAUUUUAFFFFABRRRQAUUUUAFFFFABRRRQAUUUUAFFFFABRRRQAUUUUAFFFFABRRRQAUUUUAFFFFABRRRQAUUUUAFFFFAFHV7GPUdMu7WT/VzRPGfowIP86/F7VLCXStTu7Kdds9tM8Mi+jKSD+or9qz6etflB+1F4QbwX8dvFlnt2w3F0b6IkcFZh5nHsCzL+FfLZ7TvShU7Nr7/APhj9r8McUoYrEYVv4oqS+Ts/wAzyqiiiviz+iAooooAKKKKACiiigAooooAK6HwB491j4aeKrLxBodybe+tmyO6SL/EjjupHBH9QDXPUVUJODUouzRjWo08RTlSqq8WrNPZpn6zfAz466J8cvCyahp7i21GABb3TnbMkD/+zKecN39iCB6djn3r8a/A3jzW/hx4jtdc8P3sljfwH7y8rIvdHXoynuDX6IfAL9r/AMN/FeCDTNWeLw/4nIC/ZZXxFct6xOepP9w/N6butfd4DNIYhKFV2n+DP5j4p4Kr5VUlicHFzo793H18vP7z6IopAwYZBzS19AflxG0aMMMin6isTVPA/h7XA39oaHp97nr9otkfP5g1u0h49BU8qlo0aRqTp6wbXocBcfAD4b3ZJl8D6CW9Rp8QP6LUA/Zy+GWd3/CD6IT/ANeSfyxXo+KSsvY039lfcjsWYYyKsq0v/An/AJnBQ/AX4c25BTwNoAI7nTISfzK1saf8NvCekkGy8N6Takf88bKNP5LXSgegp2OKr2UF9lfcYyxmJn8VST+b/wAyvHaQwqFSFEUcAKoAFTqgHYU6kPStTmcm9xaKKSgQw89a+VP23/j3ceA/D8Pg/RLjytY1eJmup4z89vbfd49Gc5GewVu5Br6sYYBx2r8nf2oPE0vin47+L7mV9wt7xrKNR0VYvkwPxUn6k14mbYiVDD+5vLT/ADP0TgXKaWaZqnXV4U1zW7u6Sv8An8jyzqaKKK/PT+rkrbBRRRQMKKKKACiiigAooooAKKKKACiiigAoor0n4A/B+8+NHxDstGiDpp0ZE+oXCj/VQgjOD/eb7o9znoDWtKnKtNQgrtnFjMXSwOHnia8rQirt+h9ifsEfCiTwn4CuvFd9FsvdeZTAGHK2yE7T7b2LN7jYa+qD1qppunW+k2FrY2kS29rbRrFFFGMKiKMKoHoAAKt/0r9Pw1COHpRpx6H8X5tmNTNcbVxlTeb27Lovkh9FJS10nkhRRRQAUUUUAFFFFABRRRQAUUUUAFFFFABRRRQAUUUUAFFFFABRRRQAUUUUAFFFFABRRRQAUUUUAFFFFABRRRQAUUUUAFFFFABRRRQAUUUUAFFFFABRRRQAUUUUAFFFFABX5n/8FK/2KRtv/i/4GsMdZfEWmW6fneIo/wDIgH+//fNfphUFxBHdwSQzIssUilHRxlWB4II7ik1cadj8Hv2QP2pdX/Zf+JMWpR+beeF9QKwazpan/WxZ4kQHjzEySp75KkgNmv3M8I+LdJ8eeGdM8QaFfRalo+owLcW11CcrIjDj6HsQeQQQcEV+P/8AwUH/AGNn+APi8+LfC9ox8AazMdsaDI0y4OSYD/sHkofQFT90FtT/AIJ1ftmH4KeJ4/AXi69I8DaxP/o9zM3y6Xcscb8npE5wG7A4bj5synbQtq6uj9iKKarh1DKQVIyCO9OqzMKKKKACiiigAooooAKKKKAPjD/gop4Fa50bw34sgjJ+ySvY3LAZ+VxujJ9ACrj6uK+Fq/Yj4q+ALX4m+ANa8N3mFS+gKJIRny5B8yP/AMBYKfwr8hvEGhXvhfW77SNRha3vrKd4Joz1V1OD/wDrr4XO8O6dZVltL80f0t4c5rHE5e8DJ+/Tf/krd/wd19xQr1H9mCztL/49+DIr0K0H23zAG6b1Vmj/APHwteXVoeHtcuvDGu6dq9i/l3ljcR3MLejowYfqK8KjNU6kZvZNM/Tcww8sVg6tCDs5Rkk+zaaP2l6AYpCOc/rXFfCP4naX8XPA+n+INLkBEyBZ4d2WglAG+NvcH8wQehFdtX6pCcZxUou6Z/EVehUw9WVKqrSi7NPo0A+lHXJzxUU08drC8srqkagszMcAAdcmvkv4+/ty6d4Y+06L4DaLV9UGUk1Q820B/wBj/now9fu9PvcisK+JpYaPPUdj0cryjGZvWVDCQ5n1fRebfQ96+K3xt8K/BzRmvvEGoKszgm3sYcNcXB9ETPT/AGjgDua/PL46ftT+KvjRcS2m86N4b3fJplu5+cZ4Mz8bz7cKPTPNeVeJvE+reMdZuNV1u/n1LULg7pJ533MfQD0A7AcDtWXXxGNzSribxh7se3f1P6R4c4JweTpV8R+8rd3tH0X6v8Aooorwz9KCiivSfg58AvFfxq1MQ6PZ+RpyPtn1O4BWCH1Gf4m/2VyeRnA5rWlSnVkoQV2zjxeMw+Aoyr4majBbtnn1hp91qt7DZ2NtLeXc7iOKCBC7ux6BVHJNfZfwC/YSeb7NrnxFykfEkWhQvyfTznHT/cU/U9RX0L8EP2avCnwTskksoP7R1x02z6tcqDI3qEHRF9hz6k4r10EZr7LBZPGnadfV9un/AAT+fOI/ECtjObDZZeEOsvtP07L8fQo6TpFnoVhBY6faw2dpAgjjggQIiKOgCjgCr/rR+NHGK+lStoj8cbcm5Sd2x1FFFMAooooAKKKKACiiigAooooAKKKKACiiigD4L/4Kn/Aj/hKfAemfErTLfdqWgEWuo7By9m7fKx/65yN+UrE9K+Sf+Cfnx0PwY+PenW19ceT4e8S7dKvgzYRHZv3Ep7fK5AJPRXev2U8UeG9P8Y+G9U0PVbdbrTdStpLS5hbo8bqVYfkTX4FfGj4Yaj8Fvin4i8Hahu+0aVdtHHMRjzoj80Uo/wB5CrfjX2+T1Y4zCzwVXpt6P/JlrXQ/oKzR1rwP9in45f8AC+PgNomq3c/na9po/szVcnLNPGBiQ/76FHz0yzDtXvecCvjK1OVCpKnPdOxA6iiiswCiiigAooooAKKKKACiiigBp6V+Qv8AwU5+Cv8Awr344R+LbGDy9H8WxG5YqMKl4mFmH/AgUf3Lt6V+vYr56/bn+C4+NP7POv2ltB52t6Ov9r6dtGWMkSkug9d8ZdQPUr6V62U4r6rioyez0fzGnY/EKigjBor9XNAr1n9lj4vv8Dvjp4X8UNIyadHcC21FR0a1k+SXI77Qd4HqgryaisqtONaDpy2asB/R7BOlzCksTh43UMrqchgehBqWvmP/AIJ7fGQ/Fr9nbSLe7n87WfDZ/si73HLMiAeS578xlRnuUavpvOK/HcRSlh6sqUt07GQ6iiisQCiiigAooooAKKKKACiiigAooooAKKKKACiiigAooooAKKKKAKGs6taaBpF9ql/OttY2cD3M8z/djjRSzMfYAE1+Afxv+Jl38Yvix4n8Y3m4Pqt68sUbnJihHyxR/wDAY1Rfwr9Tf+CmfxgPw6+AL+HrOfytV8WT/YVCnDC2XDzsPYjZGfaWvx6r73h3C8sJYiW8tF6L/g/kXEKKKK+wKCv0A/4JQfBk6x4w8QfEq+g3W+kRnTdOZhwbiRcysD6rGQv0mr4CiieeVI41LyOQqqoyST0AFfvN+y38Ik+CPwL8LeFmiWPUIrYXGoEdWupPnlye+GO0H0UV83nuK9hhvZreeny6/wCQmz1qiiivzYzCiiigAooooAKKKKACiiigAooooAzPEGuWPhfQ9R1jUrhbTTtPt5Lq4nf7scaKWZj9ACa/Av45fFO++NnxY8SeML7cr6ndM8ELHPkwD5Yo/wDgKBR7kE96/Sn/AIKkfG7/AIQj4S2PgTT7jZqvimTNyEPzJZREFs+m99i+4DiviX9g34H/APC7f2gNHivIPO0HQsatqO4ZV1jYeXGex3yFQR3UP6V9rk1KOEw08dV+Xov82Wu5+mv7EHwQ/wCFGfALRdPu7cw6/qg/tPVNww6yyAbYz6bECKR6hj3r6BxkUoGKOlfHVqsq9SVSe7dyBaKKKzAKKKKACiiigAooooAKKKKACiiigCtd3UVlaTXEzrHDEhdnY4CgDJJPpX5IfHj4my/Fr4o614gLN9jeTybKNv4IE4QY7Ej5iPVjX6CftkePT4G+Bes+U+y71YrpkOP+mgPmf+Q1k/Svy7r4/PMQ7xoL1f6H774aZWlCrmU1rflj6aN/fogqSCCS5mjhiRpZZGCoiDLMTwAB3NR19MfsIfDK28Z/E2716/hSe08PxJMkbjI+0SEiJsf7IR29iFNfN4ag8RVjSXU/Xs3zKGU4GrjKiuoq9u72S+bsdd8Jv+Cftxrmjw6j431afSpJlDrpunhfNjB/vyMCA3+yFOPXtXeat/wTt8G3Fsw07X9asp9uFedo5kz6lQik/mK+swAB6D2o96+/p5ZhYR5eS/m9z+WsRxlndes6yxDj2StZeVuvzufmn8Sv2HfH/ghZLnSY4vFWnxjO+xG2cD3ibk/RC1fPl3ZXGnXUttdwSW1zExSSGZCjoR1BB5Br9r2GR61578TfgT4M+LNqY/EGjQz3W3al9CPLuI/TDjkgehyPavLxORwl71B2fZ7H2uUeJOIpNU8zhzr+aOj+a2fysfkZRX0/8YP2E/FPgzz9Q8JyHxRpS5b7OAFvIx/u9JP+A8n+7XzLd2k9hcy29zDJb3ETFJIpVKsjDqCDyDXytfC1cNLlqRsft2WZzgc3p+0wdVS7916rdEVFFFcp7QUdDRRQK19D9C/2JP2hJPHeht4N166aXXdMj3Ws8p+a5txgYJ7unAPcgg84Y19VZPJFfjX8PvGt98O/GmkeItOcrdWFwsoXOBIvR0PsykqfY1+v3hfX7TxZ4d03WbCQS2N9bpcQsO6soYfjzX3+UYx4ik4TfvR/I/lzjzIY5VjliaCtTq3du0uq9HuvmbFLRRXvH5gFFFFABRRRQAUUUUAFFFFABRRRQAUUUUAFRySrEjO7BEUEsxOAB61JX55/8FNv2wf+ER0q4+EfhC+261fxD+3ryBubW3YZFuCOjyA5b0Qgfx8Juw0rnzj/AMFDP2xH+PXjM+EfDF4T4C0OchZI2+XUrkZBnPqi8hPYlv4gBr/8E5f2Nv8AhcvidPiB4usd3gnR5/8ARbWdfl1O6U52kHrEhwW7McLyNwHh37Jf7NOr/tOfFO10G28210G023Osakq8W9vn7oJ48x8FVHrk4wpr92PBvhLSfAXhfTPDuhWMem6PpsC29taxDCoij9SepJ5JJJ5NSlfUtuysjaVQoAAwB0Ap1FFWZhRRRQAUUUUAFFFFABRRRQAUUUUAFFFFABRRRQAUUUUAFFFFABRRRQAUUUUAFFFFABRRRQAUUUUAFFFFABRRRQAUUUUAFFFFABRRRQAUUUUAFFFFABRRRQAUUUUAFFFFABRRRQAUUUUANPXNfDv/AAUS+H5S48O+M7ePhw2m3TAdCMyRH/0YM/SvuINnNcJ8a/h3F8VPhprvhyQKJbqAm3kb/lnMvzRt9NwGfYkd64MbQ+s0JU1v09UfScO5n/ZOaUcU37qdn6PR/wCZ+QlFWNQsLjSb+4sruJ4Lq3laGWKQYZHUkMpHqCCKr1+ZNcuh/ZsJKpFSjsFFFFIoKKKKACiiigAooooAKKKKACgEqQQcEdxRRQJpPRnvXwn/AGy/Hfw1WCyvLgeJdHjwottQY+ai+iTfeHp824DsK+svh/8AtyfDnxgscWpXM/hi9PBj1BcxE+0i5GPdttfmnRXr4fNMRh1a912f9XPgc14JyjNG6nJ7Ob6x0+9bP7rn7PaD4w0PxTai50fV7LVLc9JbS4SVfzUmtbeOuRX4o2l9c6fMs1rcS20q9JInKsPxFdhpnxs+IGjqEtPGeuRRjon2+UqPoC2K9uGfRt78PuZ+eYnwwrp3w2JTX95W/FN/kfr+GBHWgkDuK/Jhf2mfiikeweNdTx7yAn88ZrM1H48fEXVARceN9dIPVY7+SMH6hSK1ee0ekX+Bwx8Msxb96tBL5/5H68GeMdXUfU00XMR/5ap/30K/GW+8X69qZ3Xmtahdt6z3Tuf1NUo9VvYX3x3k6P8A3lkIP86xefx6U/x/4B3x8L6ttcWr/wCH/gn7UiVT/GPzp+4HoQa/GrT/AIh+KtKkD2XiXV7Nx0MF/KhH5NXd+H/2sPir4cZPI8W3NzGvWO9RJww9CXUn8jWsM9pP44tfc/8AI4q/hlj4/wACvGXqmv8AM/VrNHevgvwL/wAFEdYs2jh8V+HLa/iyA1zpshicD12OWDH8Vr6h+GP7R/gP4tCOLRtZSLUWGTp16PJuB9FJw/1QsK9ahj8PiNIS17PRnweZcMZtlScsRRfKvtLVfO23zseoso5HrX5M/tMeHJvC/wAdvGVpMhHm373aEjhll/egj/vv9K/WfIODnIr43/b5+DM+raZZ+PtMhMk9in2bUkQZJgzmOT/gLEg+zDsprjzig62GvHeOvy6n0HAOZU8vzZQqu0ai5fne6+/Y+EqKKK/Pz+qgooooAKKKKACiiigAooooAKKKKACiiruj6NfeINUt9O021lvr64cJFBChd5GPQACmouT5UZznGnFzm7JD9A0G/wDE+tWek6XbPeahdyrFDDGMs7E8D/6/QV+pX7OXwLs/gf4Hjsspca1eATajdqOHkxwi/wCyuSB65J4ziuR/Za/ZetPg7paa3rUcd34vuYwGfAZbNCOY4z6/3m79Bx1+iR6V91leXfV17Wovef4H8zca8Wf2vU+pYN/uYvV/zNfounfcfRRRX0R+UhRRRQAUUUUAFFFFABRRRQAUUUUAFFFFABRRRQAUUUUAFFFFABRRRQAUUUUAFFFFABRRRQAUUUUAFFFFABRRRQAUUUUAFFFFABRRRQAUUUUAFFFFABRRRQAUUUUAFFFFABRRRQAUUUUAc5498D6L8SvB+q+GPEVjHqOjalAYLi3k7g9CD2YEAhhyCARyK/CX9qj9m7Wv2ZPijd+HL/zLrSZ83Gk6mVwt3b54J7B1+6y9jz0IJ/f2vGf2pf2cNG/aY+F154a1AR22qw5uNJ1Nly1pcAcE9yjfdZe456gEJq5UXY+X/wDgmj+2L/wnGkWvwo8YXxOv6dDjRL2Zub23Qf6gk9ZI1HHqg9Uyf0Gr+crXNF8U/BD4kz2F2tz4f8V+Hr4fMjbZIJo2BV1YdR0YMOCCCODX7YfsYftTWH7T3wvivpmitvFulhLfWrFOMSY+WZB/zzkwSPQhl5xkpPoOS6n0LRRRVEBRRRQAUUUUAFFFFADMAkZ7dK+Jv29Pgc02z4iaPbFmjCwaska9V6RzH6cIT6bPQ19tY5qlqemWus6dc2N9ClzaXEbRTQyLuV0YYYEdwQa48Vho4qk6cvl5M93JM2q5LjYYul00a7p7r/LzPxWor2b9pr9n68+CHi9zbJJP4Yv3Z7C7Iz5fcwuf7y9j/EOfUDxmvzStRnQm6c1Zo/sXL8dQzLDQxWHlzRkrr/J+a2aO8+E3xr8UfBjWHvvD14FjlwLixnBeCcDpuXI5HZgQR64Jr6PH/BR/UvsGw+CLb7Zj/Xf2i2zPrs8vP/j1fGlFdNHH4mhHkhOy/rueRmHDOU5pV9vi6Kc++qb9bNX+Z6v8Vv2nPHfxcR7XVNSWy0puum6cpiib/f5LP9GJHoBXlFFFctStOvLmqO7PZweAwuX0lSwtNQiuiVv69QooorI7wqazs59Quora1gkubmZgkcMSFndjwAAOST6V3nwi+Bfir4z6sLbQrIrZowFxqVwCsEI927t/srk/hzX6H/A39l/wp8FrWO5giGq+IWXEurXKDcMjkRryI1+nJ7k16+Cy2ti3zPSPf/LufA8Q8YYLI4umnz1ukV0/xPp+fkfO3wD/AGFLnUjb618RA9pbHDx6HE2JHHbznH3R/srz6lcYr7d0TQtP8N6Zb6dpdnDp9jAgSK3gQKiL6ADgVoYOKUA8nNfc4bCUsLHlpr59WfzVnGfY3PKvtMVPRbRWiXov13HUlLRXafPhRRRQAUUUUAFFFFABRRRQAUUUUAFFFFABRRRQAUUUUAIK/O3/AIKufA432j6H8UdNt8y2RGl6qUXrExJgkP0cshP/AE0Qdq/RKuY+JfgPTfih4C17wpq6b9P1a0ktZCBkpuHyuv8AtKcMPcCu3BYl4TERqrZb+nUa0Pyh/wCCaXxx/wCFZfHBfC9/ceXofi1VsiGOFS7Uk27f8CJaP6yL6V+wpGa/ni8YeGNZ+FHxB1TQ70vZa3oV+8DSRkqVkjfh0PocBgfQg1+5X7M3xgg+OnwV8M+LUdPtlzbiG/jTjy7qP5ZRjsCwLAf3WWvoc/w6co4uG0tH+j+aHI9Uooor5EkKKKKACiiigAooooAKKKKACmsoZSDyDTqKAPws/bN+DR+CH7QPiTRLeDyNHvJP7T0wAYX7PMSwVfZG3x/8Arw+v1b/AOCqnwd/4Sv4VaV49soN1/4auPJu2UctaTELk+u2TZj0Dsa/KSv1fKsV9awsZPdaP1X9XNE7oKKKK9YZ9ef8EzPjH/wrr49r4bvJ/L0jxbD9hYMcKt0mWgb6kl4x7yiv2GA4r+cnRtWu9A1ey1Owna2vrKdLiCZDho5EYMrD3BANfv8AfBT4lWvxh+FHhfxjabVTVrJJpI0ORHMPllj/AOAurr+FfA8RYbkqRxEdpaP1X/AIkdzRRRXyBIUUUUAFFFFABRRRQAUUUUAFFFFABRRRQAUUUUAFFFFACd6MUHkVwHx6+J0Hwc+D3irxhOVzpli8kCP0knb5IUP+9IyD8acIOpJRju9APyh/4KNfF/8A4Wd+0VqWm2s3maT4Xj/smAKflMykm4b6+YSn0jFfLVT399capfXF5dStPdXEjSyyucs7sckk+pJqCv2PC0Y4ejGlHZI1CiiiukD6R/YA+D3/AAtz9o3QzdQebo/h/wD4nF5uGVPlEeUh7HMpTjuoav2wNfGH/BLr4Qf8IN8D7nxdeQeXqXiu581CwwwtIiyRD8WMre4Za+zzX5bnOJ+sYtpbR0/z/Eh7jqKKK8QkKKKKACiiigAooooAKKKKAEpksiwozuwVVBJYnAAp3UV80f8ABQH40/8ACn/2edXjs5/K1zxFnSLLacModT50g7/LGGAPZmWtaFKWIqxpR3bsB+Xn7X3xpb47fHnxF4hhmMukQyf2fpYzwLWIkKw9N53SfVzX6S/8E2fgl/wq34DQeIL638rW/FrLqEhYYZbUAi3T6FS0n/bX2r8w/wBmj4QzfHP42eGPCSo5s7q5Et/IvHl2sfzynPYlQVH+0y1+9NnZw6daQ2tvEkNvCixxxRjCooGAAOwAFfX55Wjh6NPBU9uvotvxLfYtUUUV8WQFFFFABRRRQAUUUUAFFFFABRRRQAUUUUAfE3/BR/XpFtvBejqf3UklxdSDPdQip/6E9fEFfYH/AAUbjkHjDwi5P7s2UwUe4cZ/mK+P6/Oc2beLnfy/JH9b8DU408hw/L15n+LCvsf/AIJ0eKrSz13xZ4fmdUvLyGC5twcAuIy6uPcjepx9a+OK2fB3i/VPAfiWw13R7g2uo2MglikHI9CpHdSCQR3BNcuDxCw1eNR9D2uIMsecZbVwUXZyWj80018ro/ZwdaB04FeM/AL9pXw78b9MjiWRdM8SRJ/pGlyuNxwOXjJ++n6juOhPswPbvX6XSqwrQU4O6Z/HeMwWIwFeWHxMHGUd0/61XmO7UtFFanENPPavK/i3+zl4L+MVu7azYCDU9u1NTtAI7hfTLYww9mBHpivVMcdKQe4rOpThVjyzV0dWFxdfB1VWw83GS6p2Z+Xfxr/ZJ8Y/CEz38MJ1/wAPJlv7QtIzuiX/AKaR8lPqMr79q8Or9s5IxLGUYBgeCCODXyR+0h+xZp/ia0uvEPgS2i03WlDSTaWg2w3Pc7B0jf6fKfbrXyWNyblTqYfbt/kfu3DniCqso4XNtG9FNaL/ALeXT1WnkfAdFSXNtLZXMtvcRPDPExSSKRSrIwOCCD0IPao6+T2P3GLUlzRCv0o/YS8XP4i+B0NjM+6XSLyWzGTyUOJF/wDRmB/u1+a9fdn/AATguHbw94zgOdiXUDj0yVYH/wBBFe7ks3HFJLqn/n+h+Z+IdCNbJJVXvCUWvvt+p9mUUUV+gH8tBRRRQAUUUUAFFFFABRRRQAUUUUAFFFc7498baP8ADfwfq/ifX7xdP0bS7drm5nfso7Ad2JwABySQByaAPIf2yv2odP8A2YvhZPqSGK48VamHttFsX53y45lcf884wQT6kqvG7I/EvQ9G8U/HD4lQWFotxr/ivxFfH5nbdJPNIxZnZuw6sWPAAJPArq/2mv2gta/aT+K2peK9TLwWZP2fTNPLZWztVJ2IP9o5LMe7Me2AP0l/4JsfsjD4SeDU+Ivimy2+MNdgBs4Jl+fT7NsEDB6SScE9wu1eDuFRuzX4UfQf7L/7Oujfs0/Cyx8MacEuNSkxcarqQXDXlyQNzeoQfdVewHqST7DRRVmQUUUUAFFFFABRRRQAUUUUAFFFFABRRRQAUUUUAFFFFABRRRQAUUUUAFFFFABRRRQAUUUUAFFFFABRRRQAUUUUAFFFFABRRRQAUUUUAFFFFABRRRQAUUUUAFFFFABRRRQAUUUUAFFFFABRRRQAUhGaWigD8+P27/go3hnxTH460yD/AIlmrOI74IOIbkDhz7OB/wB9Kc/eFfJ1fst458G6Z8QfC+peH9YgFxp99EY5F7g9QynsykAg9iBX5OfF34Xap8IfHF/4e1RC3lNvt7jbhbiEk7JF+uMEdiCO1fC5xgnSqe3gvdl+D/4J/S/APESx2FWXV5fvKa0/vR6fNbeljjKKKK+cP1wKKKKACiiigAooooAKKKKACiiigAooooAKKKKACiiigAooooAKKKKACnQzSW8qSxO0ciEMrocFSOhBptFF7EtKSsz6y/Z4/ba1PwvcWug+PZpdV0ViI49VbLXFr2/ed5E9/vDn73Ar7xjk0/xboQeN7fUtLv4OCMSRTRuv5MpB/EGvxcr7C/YT+PU+mayPh7rNw0lhd7n0p5DnyZBlmiz/AHWGSPRgf71fV5XmcnJYeu7p7P8AQ/DuM+D6MKUszy2PK46yitmurS6NdfvOH/ah/ZWv/hLqVxr2gQS3vhCZ93ygu9gSfuP32Z+6/wCB5wW+da/a27tIdQtZIJ40mglUq6SKGVlIwQQeoIr5A+Of7B1lrEtxrPw/lj027bLvo85xAx7+U/8AyzP+ycr7qKePyiV3Uw6+X+RHC/H0OSODzV2a0U+j/wAXn5/efCNFdB4y8AeIvh7qbaf4i0e70m5BOFuI8K49UYfKw91JFc/Xysoyg+WSsz9vpV6WIgqlGSlF7NO6fzCiiipNwooooAKKKKACium8EfDTxR8R78WnhzRLrVZc4ZoY8Rx/77nCqPqRX1v8If8Agn4sMkWofEDUFmAww0jT3IU+0kvB+oTH+9Xfh8DXxL9yOnfofL5txJluTxbxNVOX8q1k/l+rsj5Y+Fvwd8U/GHWhp3h3T2mVSPPvJMpBAD3d+30GSewNfov8AP2ZdA+B2nidQuqeI5023Gpypggd0jHOxP1Pc9APT/DPhPSfBulRaZoun2+mWEXCQW8YVR78dSe5PJrZxmvtMFllPCe9L3pd+3ofzvxHxnjM8vQp+5S7dX/if6beo+iiivaPzwKKKKACiiigAooooAKKKKACiiigAooooAKKKKACiiigAooooAKKKKACiiigAooooAKKKKACiiigAooooAKKKKACiiigAooooAKKKKACiiigAooooAKKKKACiiigAooooAKKKKACiiigAooooAKKKKAPiL/go7+x+PjJ4Pfx94Vst3jXQ4Cbm3gX59StFySuB1kTkr3IyvJ24/Mv9nL49a7+zj8U9M8XaMzSxxHyb+wLbUvLZiN8Te/AIPZlU84xX9CB5r8hv+Cln7Iv/CqvFjfEjwrZbPCWuTn7dbQL8mn3jZJIA6Ryckdg24cAqKhrqaRfRn6o/Db4h6H8VvBGj+LPDl2LzR9UgE8Mg4ZezIw7MrAqR2IIrqa/HD/gnB+1yfgt45HgbxNebPBXiCcCOWZsJp94cKsmT0R+Ff0+VuADn9jgcjiqTuQ1YWiiimIKKKKACiiigAooooA5nx34F0f4keGL3QdctVu7C5XaynhlPZlPZgeQa/Mz4/fs36/8DtZd5I5NR8NzSYtNUjTjnokoH3H/AEPUdwP1W6Y5/GqOr6NY+INOuLDULWG+s50KSQToHR1PYg8EV5mNwFPGx10ktmfZcOcUYrh+q+T3qcvij+q7P8+p+LFFfeHxY/4J+6dq802oeBdRGjzOS39m3pZ7fP8AsOMsg9iG/Cvm3xL+yb8VPC87LN4UuL2LPyy2DpOrD1whLD8QK+Jr5biaDtKF13Wp/R+W8XZRmUFKNZRl/LJqL/HR/Js8hor0Sw/Z4+JepSbIfBOtA5xma1aIfm4Ar1nwF+wL488QzxSeIbiz8NWR++rOLifHsqHb+b/hWFPBYio7Rg/uO/FcR5Rg4OdXEx+9N/crv8D5mtraa8uI4LeJ555GCJHGpZmY9AAOpr66+AX7C19r4t9b+IAk02wOHj0ZG2zyjr+9YfcH+yPm9dpr6c+D37Mvgv4Nos+m2RvtXxhtTvsSTe4XgBR/ugE9ya9bHTFfUYLJo07Tr6vt0+fc/FeIfEGrik8PlacI9ZP4n6dvXf0Mrw74d03wrpVvpmk2UFhZQKFit7eMIiD6D+da3ejmjgCvp0klZH43KUpycpO7Y6iiimSFFFFABRRRQAnQUlG8AcsPzrN1bxFpmiw+df39rZxDrJcTKi/mSKTaWrKjGU3aKuzQJIFfPOu/tiaJ4A+I2q+EfGuk3eiyWc2ItQt/9IhlhYBo5CAAy5UjIAbByM8V71peq2Wt2MN9p91Bf2Uw3R3FvIJEcdMqwJB/Cvjz/goT8MBdaZo/jiygJltW+w37KP8AlmxJiY+wbcv/AAMV5+Oq1KdD2tF7a+qPquGsJgsbmCwWYJpTuk07NS6fftZrqfVXg74j+GfH9n9p8Pa3Z6tD/F9nmDMn+8vVT7ECumz3zxX4q6Zq19ol7Fd6feXFjdRnKT20rRyIfUMCCK97+Hn7cPxE8GeVBqk8PiiwXgpfLtnA9pV5J92DV5NDPKc9K0bea1X+Z91mfhti6N54Coprs9H9+z/A/S8Zpe9fPHwo/bX8EfEi/s9KvFuPD2s3LrFFb3S745ZGOAqSLxyePmC19DBgemMGvoKNanXjzU3dH5TjsuxeW1fY4um4S8+vp0fyH0UUVueeFFFFABRRRQAUUUUAflx/wVb+CX9heM9F+Jen2+201pRp+pMg4F1Gv7pz7vGCv/bH3qH/AIJTfGz/AIR7x1rPw21C422Wuob7Tlc8Ldxr+8Ue7xDP/bEetfff7SXwhg+OXwW8TeEZEQ3d3bGSxkf/AJZ3SfPC2ew3AA/7JYd6/DLwh4m1j4V/EHS9bsw9nrWhX6TqkgIKyRvyjD0yCpHpkV9zgJLMsulhpfFH+l/kWtUf0P0VzPw58caf8SvAuheKdKffp+rWcd3FzkqGUEqf9pTlT7g10o618NJOLcXuiBaKKKACiiigAooooAKKKKACiiigDnfHng6w+IPgzW/DOpp5mn6tZy2cwxyFdSuR7jOQexAr+fzx54Ov/h5411zwzqieXqGk3ktnMMcFkYrkexxkHuCK/okPFfk//wAFU/hB/wAIr8WdJ8d2cGyx8S23lXTKOBdwgKSfTdGY8epRjX1XD2K9nWdB7S29V/wConw7RRRX6GWFfpv/AMEmPi//AGh4d8T/AA3vZszafINW09WPPkuQkyj2V9jfWU1+ZFeufso/Fo/BX49+EvE0kxi05LoWuoc8fZZf3chPrtDbx7oK8vM8N9Zws4Lfdeq/qwnqfvPRTI3DqGUgqRkEd6fX5MZhRRRQAUUUUAFFFFABRRRQAUUUUAFFFFABRRRQAUUUUAIORX53/wDBWj4ufYtC8K/DizmxLeudY1BFPPlJlIVPqGbzD9YxX6HFgqkntX4Qftb/ABYPxm/aC8X+IopvO037UbOwIOV+zQ/u0I9m2l/q5r6LIsN7bFc72jr8+hS3PHqKKK/Sywrpvhn4Fvvid8QfD3hTTgftmr30VmjYyEDMAXPsoyx9ga5mvun/AIJSfCT/AISP4p6348u4d1n4dtfs1ozDg3U4Kkg/7MQcH/rotcOOxCw2HnV7L8en4g9D9Q/Cvhqx8H+GdK0HTIhBp2mWsVnbxD+GONQqj8gK16KK/IW23dmQUUUUgCiiigAooooAKKKKACiiigBvSvx0/wCClXxn/wCFl/H2bw/Zz+bo3hOM6fGFOVa5JDXDfUMFjP8A1yr9R/2gvirbfBP4PeKPGM5UyadaMbWN+ktw3yQp9C7Ln2ye1fhJ4e0TWPil4+sNLti9/ruvagsKvIcmSaWTG5j9WyT9TX1vD+GXNPFT2jt+v3IqJ+j/APwSi+C39i+Dtc+Jd/Bi61hzpunMw5FtG2ZWB9GkAX/tj71+gOcVzHw08C6f8MfAOgeFNLXFjpFnHaRtjBfaoBc+7HLH3Jrp+5r57G4h4rETqvrt6dBPUWiiiuMQUUUUAFFFFABRRSUAICaXjpTelcr41+KHhT4ewpJ4j16x0reMolxMA7/7q/eb8BUylGCvJ2RpSpVK81TpRcpPold/cjqc4pQcj1rzTwr+0d8N/GuoJYaT4ssZ72Q7Y4ZWMLSH0UOF3H2Ga9LX5gCDkeoqYVITV4NNeRpXw1fCy5K8HB9pJp/iPooorQ5z45/4KL+GHvPCnhbXkjLLY3ctq7DsJUDAn2zFj8fevg2v14+Onw7j+Knwu17w9gC4uIC1sx42zId8Zz2G5QD7E1+Rt5Zzafdz2tzE8FxA7RyRSDDIwOCCOxBFfCZ3RcK6qdJL8V/SP6Y8OcxjiMtlg2/ept/dLVP77kNFFFfOn62WNO1G60i9gvbG5ls7uBxJFPA5R0YdCrDkGvr/AOB/7el1piwaT8QoWvbcYRdZtk/eKPWWMfe/3l59mNfHFFdmGxdbDSvTdvyZ89m+R4HO6fs8XTu+j2kvR/pt5H7NeFvGOjeNtJi1PQ9St9TsZPuzW0gdc+h9CO4PIrc5r8cPAXxK8S/DLVl1Hw3q1xpk/G9Y2zHKB2dDlWH1FfaHwg/b90jW/I07x1ZjRbw4X+0rVWe2c+rLy0f/AI8PcV9jhM4o17Rqe7L8PvP5+zzgHMMuvVwn72n5fEvl1+X3H1+aOMVm6Jr+n+JNOhv9MvbfULOYbo57WVZEcezA4NaXrXvppq6PzCUXBuMlZodSEZpaQnAzTJPzY/bu8C2nhX4xJqNlEsMWtWoupUQYHnBijt+ICk+5J718319Aftt/EC38cfGm4trKRZbTRYFsN6HKvKGZpPyZtn1Svn+vzLMHB4qfJtf/AIf8T+yeF4145NhliPi5Vv26fhYK/QD/AIJ2aNJb/DjxFqLptW61LykJ/iCRrz9MsR+Br8/xya/WD9mDwQ3gH4I+GdMnQpeSQfapwRgh5SZNp91DBf8AgNelklNzxDn0ivz0PkPEjFxoZVHD31nJfctX+Nj1iikpa+7P5lCiiigAooooAKKKKACiiigAooooAQDFfkX/AMFNP2tD8S/FzfDLwxebvDGgzn+0Z4W+W9vV4K5HVIuR6F9x52qa+vP+Chn7Vo/Z/wDhp/wj+g3nl+N/EcTxWrRt89lbfdkuPZuqp/tZI+4RX5N/Aj4Ma7+0F8U9I8H6Ip+0Xsm+5u2UslrADmSZ/ZR27kqOpFS30NIrqz6O/wCCb/7JX/C6fHR8ceJbLf4K8PTgxwzLlNQvBhljx3RMhm9cqvIJx+xwGBxXKfDH4b6H8I/AmjeEfDtqLTSdLgEMS/xOerO57szEsT3JNdZTSsQ3cKKKKYgooooAKKKKACiiigAooooAKKKKACiiigAooooAKKKKACiiigAooooAKKKKACiiigAooooAKKKKACiiigAooooAKKKKACiiigAooooAKKKKACiiigAooooAKKKKACiiigAooooAKKKKACiiigAoopKAGnivIv2i/gNp/wAcvBptG8u11203SWF8V+4+OUbHOxsAH0wD2wfXvSkwSOOtZ1acK0HCaumdeDxdbA14YjDy5Zxd0z8X/E/hnU/Buv3ui6xaSWWo2khimhkHII7j1BGCCOCCCKyq/UT9pT9mnS/jfof2u18rT/FVpGRa3xGFlHXypcclT2PVScjuD+aPinwrq3gnXbvR9aspdP1G2fZLDKOR6EHoQRyCOCORX53jsBPBz7xez/rqf1jwzxPh+IKCTfLVj8Uf1XdP8DJoooryj7cKKKKACiiigAooooAKKKKACiiigAooooAKKKKACiiigAooooAKKKKACr2g6zdeHdb0/VLOQxXllcR3ETj+F0YMD+YqjRVRbjK6MqsI1KcoSV0z9ovDGtQ+JPD2marbnNveW0dxGT/ddQw/Q1qdvavPP2fHkf4IeBjL9/8Ase1/Lylx+mK9Dr9Xpy54Jvqj+GsVTVHEVKa2UmvudjK17w1pXirT3sdY0621Kzk+/BdRLIh/BgRXgnjb9hH4c+J5JJ9MS98N3B5/0KXfHn3SQNx7KVr6Qo7df0rOrh6NZWqRTOvBZrjsud8JVlD0enzWzPgzXv8AgnLrsDsdG8W2V2vZby1eEj2ypfP1ri7z9gf4n2zkRjR7oDvFeMAf++kU1+k4/OivMlk+Flsmvn/nc+yo+IGeUlaVRS9Yr9LH5mR/sLfFV3KnT9PQf3mvVx+la2m/8E/viPdSAXN3otlH3L3Mjn8AIz/Ov0dwaM1CyXCrv950VPETO5qycV6R/wA2z4i8N/8ABOMl1k13xiTH/FBp9pgn6O7cf9817N4K/Yu+GHg50lk0d9duU6S6tJ5oP1jACH8Vr3ccd6TbXbSy/DUtYwXz1/M+cxnFec45ONXESt2Vo/lYqabpVpo9rHbWVrDaW8YwkUMYRVHoAOBVzjFKMYoPAr0Ntj5VycneW4tFFFMQUUUUAFFFFABRRRQAUUUUAFFFFABRRRQAUUUUAFFFFABRRRQAUUUUAFFFFABRRRQAUUUUAFFFFABRRRQAUUUUAFFFFABRRRQAUUUUAFFFFABRRRQAUUUUAFFFFABRRRQAUUUUAFFFFABRRRQAUUUUAFFFFABXPeO/BWj/ABG8Iat4Z1+zXUNG1S3a2uYH7qe4PZgcEEcggEciuhooA/n2/aa/Z/1n9m34san4T1MPPZg/aNN1Arhbu1YnY49xgqw7Mp7YJ/Sv/gmv+1p/wt7wP/wgHia83+MPD0AFtNM2Xv7IYVWz3ePIVu5BU8nca9T/AG2v2YLX9pf4Tz2lrFHH4u0gPdaNdNgZfHzwMf7kgAHswU9sH8WfAvjTxL8DviXp+vaW0uk+I9BvCTHMpUq6krJFIvBwRuRlPYkVGzNfiR/RjRXm/wAAPjVov7QHwu0fxnoZ2R3ibLq0LZe0uFwJIW9weh7qVPQivSKsyCiiigAooooAKKKKACkpaKACkIB6jNLRQA0KoHCgUfhSbwOpArL1jxRpGgxedqWpWljFjl7mdIx+bEUm0tWVGE5u0VdmsTx0pP0ryfXf2qPhZ4dVvtXjKwmI7WRa5/8ARQavNvEH/BQP4e6YWTTrLV9YP8LxwLEh/F2BH/fNcc8Zh6fxTX3nu4bh/NcV/Bw02u/K0vveh9RdaDmvhXX/APgo7fyhk0XwbBb/AN2W9vGfP1VVXH/fVeb67+3X8VNXDC2vtP0fP/PlZq2PxlL1wTzjCw2bfov87H1GG8P88rv34KH+KS/S5+mBcL3rN1bxLpWhQebqWpWlhEP+WlzOqKPxJFfkzr/x7+IniUt/aHjLV5FP3o4rpoYz9VQgfpXEXV5cXszTXE8k8rfeeVyzH6k1wTz6K+CH3s+ow3hhXlricSl6Jv8AFtfkfq1rv7Unws8OqxuvGenS7e1kxuT/AOQg1eba/wD8FAvh3phZNPtdX1gj7rw24jQ/UuwI/wC+a/OiiuCeeYiXwpI+ow3htlVLWtOc36pL8Ff8T7Q1/wD4KPXkgdNF8GxQ/wB2a+vS2fqiqMf99V5trv7d3xT1cMLW707Rgehs7MMR/wB/C9fPFFefPMsVU3m/lp+R9ThuD8jwuscMn/iu/wA2z0DXvj/8RvEpP27xlq7KeqQXLQofqqbR+lcNd31zfzNNdXEtxK3WSVyzH8TUFFcM6tSprOTfqfS0MFhcMrUKSivJJfkfdX/BPr4r/btI1PwHfTZmsib3Twx6xMf3qD/dchv+2h9K+pfiJ4Js/iH4I1nw7e48i/t3hyRnYxHyuPdWww9xX5O/Cfx/dfC/4haJ4ltNzGxuA0sSnHmxH5ZE/FSw+uDX686JrFr4h0ey1OxmW4tLuFJ4ZV6OjKGUj6givt8pxCxGHdKe8dPk/wCrH838d5XLKc1jjqGiqe8muklv+j+Z+NXiPw9feFdbvtJ1KB7e9s5nhlRwRhlJB/DjrWdX7HeMfhr4X8f2f2bxFoVlq0YGFNxCGdP91vvL9QRXzd8Q/wDgnt4a1Xzbnwpq9zoMpyRa3I+0QfQEkOPqS30ryMRklWF3Sd19zPvcq8R8BXjGnjoOnLvuvw1X3fM+B7S6msbqG5t5GhnhcSRyIcMrA5BB9Qa/XT4IfEaH4qfDHQvEKMvn3EAW5Rf4Jl+WQY7DcCR7EV+Tnizw7J4S8Tanos11b3k2n3D20k9qxaNmQkEqSASMg9q+rv8Agnx8TvsGuav4Hu5sRXym+swx/wCWigCRR7lQrf8AADUZPXdDEulLaWnzW3+Rvx9lsczyqOPo6unqvOL3/R/I+86WkFLX3Z/MwUUUUAFFFFABRRRQAmOtfjf/AMFJfgt/wrD4+3Gu2cHlaN4tRtSiKjCrcggXC/XcVkP/AF1r9kBXzD/wUN+DP/C2v2d9Vu7SDzda8NN/a9rtGWaNAROn0MZZsdyi17GUYr6riot7S0fzGtzyH/glF8Z/7d8Ea78N76fdd6JIdQ09WPJtpW/eKB6JKc/9tq+/BxX4L/sr/F9/gb8dfDHih5Wj06O4FtqKjo1rJ8kuR32g7wPVBX7xwTJcQxyRurxuoZWU5BB6EGunPML7DE+0W09fn1/zBk1FFFfPCCiiigAooooAKKKKACiiigBuMV8/ftz/AAhHxh/Zy8S2UEPm6tpKf2vYYGW8yEEso9S0ZkUD1YV9Bdaa6B1KsAVIwQe9aUakqFSNSO6dwP5vyMGivW/2rPhOfgt8e/FvhiOIxafHdG5sOODay/vIwPXaG2H3U15JX7JSqxrQjUjs1c1CgHBoorXcD9wv2Gfi3/wt/wDZv8M3883narpcf9j35Jy3mwgBWJ7lozG592NfQBr8rv8Agk/8Wf7B+Jev+Abubba69a/bLNWP/LzBksoHq0bMT/1yFfqiK/Js0w31bFTgtnqvRmb0YtFFFeWIKKKKACiiigAooooAKKKKACiiigAooooAKKKKAPDv2z/it/wp/wDZ08W6zDN5OpXVv/ZtgQcN58/yBl91Uu//AACvwtJyc1+hP/BWr4rfbvEvhP4eWk2YrCFtWvkU5BlkykIPoVQSH6Sivz2r9KyLD+xwvtHvLX5dP8/maLYKKKK+jGHWv2+/YS+E3/Co/wBm3wxazw+Tqmrp/bF9kYbfMAUB9CsQiUj1U1+SP7Mvwrb4z/HPwh4VMZks7u9WS9x2to/3k3PbKKwHuRX73QxJDGkcahEUAKqjAAHavieI8RZQw666v9CZEtFFFfEEBRRRQAUUUUAFFFFABRRRQAUUVT1LUbfSdOur68mS3tbaJpppnOFRFBLMfYAE0bgfnH/wVm+MfmT+GPhnYz8IP7Z1JVPc7kgQ/h5rEH1Q+lcJ/wAErvg4fFvxY1Tx3ewb7Dwzb+Vasw4a7mBUEeu2MSfQuhr5d+O/xPufjN8XvFPi+cvjU713t436xwL8kKf8BjVB+FfsT+xF8Hx8GP2dvDelzw+Tq+oJ/auogjDedMAQp90QRofdDX3WL/4TssjRXxS0+/V/5FvRHvlFFFfCkBRRRQAUUUUAFFFFABRRSUAeWftDfGW2+Cfw7udZZFn1Oc/Z9PtnOBJMwJBbvtUAsfpjgkV+WPinxVq3jbXbvWNbvZdQ1G5cvJPM2T9AOgA6ADgDgV9Vf8FGdXuZvGHhPTGJW2hspbhR2Lu+0/pGPzr4/r4LOMTOpXdK/ux/M/p/gDJ8Phstjjmr1Kl232SbSS+67AEqQQcEdxX3z+xJ+0bd+MY28DeJbo3OqWsPmaddyHL3ES/ejY92UYIPUrnP3cn4Grpvhl4zn+Hvj/QfEVuzK9hdJM4Xq8ecOv8AwJSw/GuDAYqWFrKSenX0Pp+Jslo5zl9SlKPvpNxfVPp8nsz9kSMikB4qC0uUu7aKaNg0cih1YdCCMg1YIzX6Yfx01Z2Y36/SvgH9uX4CS+Hddk8f6NbltL1BwuopGvEE54Ensr9z/e/3hX3904rP13RLLxHpF3pmo26XdhdRtFNBIMq6kYINcOMw0cXSdOW/R9mfRZBnVXIsbHFU9VtJd11+fbzPxaor3P8AaX/Zn1P4Ka09/YJNfeEbl/8AR7zG5rcnpFIex9G6N9civDK/N61GdCbp1FZo/rzLsxw+aYeOKwsuaMv6s+zXUKKKKwPUCiiigDq/APxT8V/DHUftnhrWrnTXJBkiRt0Mv+/Gcq34ivq74c/8FEMRR23jbQSXBAN9pBBz7tE549yG+gr4morvw+Or4b4Jaduh8vmvDWV5xriaS5v5lo/vW/zufqLZ/tn/AAkvIDJ/wlHkMBlop7KdWX2+5g/gTXjXxy/by0+40e50j4fJPLdTqUbWLhDGsSngmND8xb0LAY9DXw/RXfVzrE1IcisvNb/mfL4Pw8yjCV1Wk5TtqlJq3zslf8u4skjSuzuxd2OSzHJJpKKACxAAyT0Arwdz9O0ij1L9mv4WN8W/i1pGkyxFtMt2+2X5xx5KEEqf94lU/wCBV+sMaCONUA+6MYr5+/Y5+CR+FXw9XUdSt/L8Q62FnuVdcPBHj93F7EAliPViD90V9B9jX6JleFeGoe8velq/0R/J3GudrOMyapO9On7q831fzf4JD6KSlr2T8/CiiigAooooAKKKKACiiigBB0rk/ij8SNE+EXgHW/F/iG4+zaTpVu08pGNznosajuzMQoHcsK62vyE/4Kc/tTH4m+O/+FbeH7vf4Z8OTn7dLE3y3d+Mhh7rFkqP9ov1wppN2Gldnyz8b/i/rvx++KWseMNbZmvNRmxBaoSy20I4ihT2UYHuck8k1+uX/BP39lVf2evhcmq61a7PHHiKNLi/Lr89pD1jth6EZ3P/ALRxyFFfG3/BMT9lf/hZfjg/ErxFZ7/DXh2cCwimX5bu+GCD7rFkN/vFOuGFfrvnFJLqXJ9ELRRRVGYUUUUAFFFFABRRRQAUUUUAFFFFABRRRQAUUUUAFFFFABRRRQAUUUUAFFFFABRRRQAUUUUAFFFFABRRRQAUUUUAFFFFABRRRQAUUUUAFFFFABRRRQAUUUUAFFFFABRRRQAUUUUAFFFFABRRRQAUUUUAFFFFACUtFJQA2vKfjj+z54c+OWjGLUIxZ6xChFpqkKjzIj/db++meqn3wQea9X7UgGF6VnUpwqxcJq6Z1YXFV8FWjXw83Gcdmj8hPix8GPE/wb106dr9mViYn7PfRAtBcKO6N6+qnBHcdK4Wv2X8X+DdF8d6HcaNr2nQ6lp04w8M65APYg9VI7EYI7V8J/Hb9hvW/Bzz6v4I83XdIGXbT+t3APRQP9aPp83setfE47KKlG86HvR/Ff5n9F8Oce4bHKOHzFqFTv8AZl/k/XQ+VKKfNBJbTPFNG0UqMVZHGGUjqCOxplfObH64mpK6CiiigoKKKKACiiigAooooAKKKKACiiigAooooAKKKKACiiigAp8MTTzJGil3dgqqoyST2ple3/sg/C2X4k/GDTZpIDJpGiut/duw+UFTmJPcs4HHorelb0KUq9SNOO7Z5mZ42nl2DqYqq/dim/8AJfN6I/SbwBoH/CLeB9A0bOfsFhBbZ9dkar/Suh60gAGB6Uor9VS5Ukj+Iqk3UnKb3bv946iiimQFFFFABRRRQAUUUUAFFFFABRRRQAUUUUAFFFFABRRRQAUUUUAFFFFABRRRQAUUUUAFFFFABRRRQAUUUUAFFFFABRRRQAUUUUAFFFFABRRRQAUUUUAFFFFABRRRQAUUUUAFFFFABRRRQAUUUUAFFFFABRRRQAUUUUAFFFFABRRRQAUUUUAFFFFABRRRQAV+Xn/BUv8AZS/su9/4XD4Zs/8ARbl1h8Q28K8RynCx3WB2bhG/2tp5LMa/UOsrxJ4d03xfoGo6Jq9pHfaXqED211bTDKSxupVlP1BpNXGnY/GH/gnx+1Q37PnxTXSNbuingjxHIlvfeY3yWk3SO5HoBna/+yc87RX7Xo6yorqQysMgg5BFfgN+1d+z1qP7Nfxg1PwxcCSbSZD9q0m+cf8AHxasTtJP95cFG91J6EV+jX/BMn9qb/hangE/DzxDd+Z4p8NQL9kllbL3liMKp92iyEP+yUPJ3GpT6FyXVH3HRRRVmYUUUUAFFFFABRRRQBGPWvnf9srxv4++HHg3T/EHg7VBYWccxg1DFvHKyh8eW4LqcDIKn3Za+iMe/PrXP+PPB9l498H6t4e1Fd1rqFu8DkDlcjhh7g4I9wK5sRCVWlKMHZvZnqZViaWExtKtXgpwT1TV01s9H1tsflNr/wAd/iF4lZjqPjLWZVbrHHdvEh/4AhA/SuJuLue8maWeaSaVuWeRixP1JrS8X+GL3wX4n1TQtRj8u90+d4JR2JU4yPY9Qe4IrIr8xqzquXLUbb8z+zcHh8JGkp4WnFRauuVJK3yCiiisT0V5BRRRQMKKKKACigAnoM10+gfDDxf4q2nSPDGragj9JLezkZPxYDA/OtIwnN2irnNWxNGhHmqzUV3bt+ZzFFe6+H/2KfivroV5dDg0mJukl/dxj81Qsw/Kux1P9iBPAXh6XXPHnj7TdCsYR84tbd5i57Im4oSx7AKT7V2Ry/EyXNyNLz0/Ox87V4oyejNU/rClJ6JRvJt9rJPU+WaK1PEg0ZdWlTQvtraah2pLfFPMf/aKqMLn+7k49TWXXC1Z2Pp6c/aQU7Wv33Cv0I/YI+LH/CS+Bbvwfezb7/RG3W248vbOcj67GyPYFBX5716F8BPidL8Jfijo2vhmFmsn2e9Rf44H4fjvjhgPVRXo5fifq2IjJ7PR+h8jxZk/9sZXUpRV5x96PqunzV0froK8w/aK+JqfCj4Ta1raSBNQaP7NYqerTyZCEDvt5cj0Q16PZ3Ud7aw3ELrJFKodXU5BBGQQe4r4M/4KH+L9RuvGeg+GTHJDpVram9Vj92aV2Zc/8BCY9fmb1Ffc4/EfV8PKpHfZfM/mjhnK1mmbUsLU+G95ei1a+ex8jSyPNI8jsXdiWZmOSSe5rr/g3faxpvxU8K3GgoZNWXUIlgiBwJCWAKseykEgn0Jrjq+tf+Cf/wALf7d8Y6j40u4d1po6m2tCw4a4dfmI/wB1Dj/toPSvgcFSlXxEIx7n9R8Q42jluVVqtVJrlat3b0S+96+R+gEWfLXPXFPpKWv08/jIKKKKACiiigAooooAKguII7qCSGVFkikUoyMMhgeCCO4qeigD8Ef2n/hHJ8EPjl4q8KiNksILoz6ex/itZPni574VgpPqpr9Vf+Cfnxj/AOFtfs56JHdT+brPh3/iTXm45YiMDyXPfmIoM92Vq8M/4Ky/B0aj4b8N/EmxgzPpz/2VqLKOTC5LQsfZX3r9ZRXhv/BML4wHwD8d5PC93P5eleK7f7MAxwouo8vC34jzEHqZBX3WI/4UssVX7UfzW/3rUvdH6/UUUV8KQFFFFABRRRQAUUUUAFFFFABRRRQB+dP/AAVr+E32nSfCfxHtIcyWznRr91HOxt0kBPsGEoz6utfmlX78ftFfC6P4y/BTxd4RKK1xf2L/AGQtwFuU+eE57DzFXPtmvwLuLeS1uJIJkaOWNijo4wVIOCCPWv0bh/Ee1wzpPeL/AAe36lxI6KKK+nKOv+EXxBu/hV8TvDPi6y3GbSL+K6KKceYgb50+jIWU/Wv6BdG1W01/SLHU7GZbiyvIEuIJl6PG6hlYfUEGv5y6/Zr/AIJwfFX/AIWR+zbpen3E3mal4ZmbSJgx+bylw0Bx6eWyoP8Arma+N4iw/NCFddNH6P8Ar8SZH1TRRRXwhAUUUUAFFFFABRRRQAUUUUAFFFFABRRRQAhOKimmS3ieSRwkaKWZmOAAOpJqTORXgP7c3xQ/4VR+zT4svoZvK1HU4f7IsznB8yfKsQfVY/MYf7taUabrVI047t2A/IP9or4mv8Yfjb4w8WGRpLe/v3+y7uotk+SEf9+1T8c15xR1or9lp01SpqEdloahRRQBk4rTYD9GP+CSXwp8278YfES6h+WJV0Wxcj+I7ZZyPcAQjP8AtNX6VDmvG/2R/hYPg5+z34P8PSw+TqH2QXl8CMN9om/eOD7ru2fRBXsmK/I8yxH1nFTqLa9l6LQzYtFFFecIKKKKACiiigAooooAKKKKAEPevlL/AIKRfF//AIVn+ztfaTaT+Vq3imT+yogpwwgI3XDfTYNh/wCuor6t6ivx3/4KafF3/hYX7QMnh+1n8zS/CluLBQpypuXw87fUHYh94q9nKMN9Zxcb7R1fy/4I1ueYfsc/CA/Gv9oTwtoU0PnaVbz/ANo6kCMr9mhw7K3s7bY/+Biv3VC4UY7V8Df8EnvhENF8A+IviHeQYutan/s+xdhyLaI5kZT6NIcH3hr7761vnmJ9vinBbQ0+fX/Ib3Fooor58kKKKKACiiigAooooAKKKKAPjz/goT8N7vWfDeh+LbG3aZNKMlve7BkrFIVKOfYMCCf9sV8FV+1l/YW+pWk1pdQpcW0ymOSGRQyupGCCDwQR2rwLUf2GfhbqOstfrp9/axO25rK3uisHvgEFgPYMPavl8wyqeIq+1ota73P2fhTjihlGC+pY6MrRvyuOujd7PVddvI+HPgb8B9b+OOt3tppx+yWVnA8s99IpMaPtOyP3LNj6AMe2D5xdW0tjdTW8yGOaFzG6nqGBwRX63X9t4Y+AXww1W50rTINL0jTLWSfyIRjewXgFjyzMdoySScivySvruS/vbi6lOZZpGkc+pJyf514uOwcMFCnG95O9/wBD9H4Y4gr8RV8VW5OWjGygnvfW933206aH67fBDUJdU+D3gy8lO6WXSLVnPq3lLn9a7nOcCvhP4Fft0ab4Q8NaN4Z8T6FNFZ6dbRWkeoae3mZRFCgvG2DnAySGPstfXHgP4xeDfibb+b4c1+01FwNzQB9kyD/ajbDD8RX2GFxlCvCMYS1tt1P58zzIcwy3EVJ16LUW201qrN6aq6+87eikBB6HNLXpHyhm61olj4i02407U7WK9srhDHLbzKGR1PUEHrXwd+0H+xBqXhqa51zwDFLqmk8vJpOS1xb9/wB33kX2+8P9rrX6A0mM8Vw4nB0sXG1Ra9H1R9Hkuf43Iq3tMLLR7xez+Xfz3PxMmhe3leKVGjkQlWRxgqR1BFNr9UfjJ+yz4L+MSSXV1af2TrjD5dVsVCux/wCmi9JB9efQivib4r/sb+Pfhq01zaWv/CTaQmT9q01CZVX1eH7w/wCA7gPWvisTlVfD3cVzR7r/ACP6MyXjfLM1ShVl7Ko+ktvk9n+D8jweileNonZHUoynBVhgg0leLsfoaaaugooooGFFFT2Vjc6ndxWtpby3V1KwSOGBC7ux6AAck00ubYmUowjzSIK+t/2Mf2ZZfE+o2njzxLbeXo1q/madayr/AMfUoPEpB/gU9P7xHoOdX9nX9h+5ubi18RfESEQWq4kg0In55D1BmI+6P9gcnvjkH7itbOGxtYre3iWGCJQiRxgKqqBgADsB6V9ZlmVyUlWrq3Zf5n4XxjxrTdOWX5ZK99JSWyXVJ9b9X93lZVQoAAwBS0lLX2B+BBRRRQAUUUUAFFFFABRRRQAUUVmeI/EGn+FNB1HWtWuY7HTNPt3urm5lOFijRSzMfoAaAPnL9vn9p5f2dvhBLDpVwI/GfiEPZ6WFPz264/e3P/AAQB/tMvUA1+PfwX+E2ufHr4paL4P0YM99qlx++uXBZYIhzLM/sq5PucAckV0P7U/x+1H9pD4xav4rujJFp277LpVm5/49rRCdi4/vHJdv9pj2xX6Yf8E0f2X/APhT3wx/4TbXbTy/FvimFZEWRcPaWPDRx+zPxI3/AAAHlTUbs1+FH1P8MPhzo3wk8BaJ4R8PwfZtK0q3WCIHG5z1Z2PdmYsxPcsa6yiirMgooooAKKKKACiiigAooooAKKKKACiiigAooooAKKKKACiiigAooooAKKKKACiiigAooooAKKKKACiiigAooooAKKKKACiiigAooooAKKKKACiiigAooooAKKKKACiiigAooooAKKKKACiiigAooooAKKKKACiiigAooooAKKKKACkIBHIpaSgDxz4w/sweCvjJFJcXtiNM1oj5dVsQElJ7bx0cdPvDOOhFfDvxb/ZA8dfC5prqG0/4SLRkz/punIWdV9ZIuWX3I3KPWv1E4ApGUPwRn615WKy2hitWrS7r9e59tkvF+ZZNaEJc9NfZlr9z3X5eR+JRBUkEYI7Giv1a+J/7LvgD4qebcajpC2WpvknUdPxDMT6tgbXPuwNfKHxI/wCCf/ivw+ZbnwnqEHiS1GSLabEFwB6DJ2N9dy/SvlMRk+Io6wXMvLf7v+HP3HKuPsqx9oV37KfZ7fJ7ffY+VKK2PEvg7XfBt6bPXNIvNJuckbLuFoyfcZHI9xxWPXiOMoO0lqfo1OtTrxU6Uk0+q1QUUUVJsFFFFABRRRQAUUUUAFFFFABRRRQAUUV6F8JvgT4u+MmpCDQdPP2NGCzalcZS3i+rY5P+yuT7VpTpTqyUIK7Zx4rGYfA0nXxE1GK3bdkcp4T8J6r458QWWiaJZSX+pXb7IoYx+ZJ6AAckngAEmv1N/Z++Cen/AAR8CW+lQ7bjVJsT6heAf62XHQf7C9FH49Saq/Af9nTw78DtIxZR/bdcnQLd6pMv7x++1B/Amf4R1wMk4FetYII9K+7yzLVhFz1Pjf4H8y8YcXPPJ/VcLdUIv5yfd+XZD6WiivePzIKKKKACiiigAooooAKKKKACiiigAooooAKKKKACiiigAooooAKKKKACiiigAooooAKKKKACiiigAooooAKKKKACiiigAooooAKKKKACiiigAooooAKKKKACiiigAooooAKKKKACiiigAooooAKKKKACiiigAooooAKKKKACiiigAooooAKKKKACiiigAooooAKKKKAPnD9uT9maH9pL4P3FrYwL/wAJfowe90aY4Bd8fPbk/wB2QAD0DBCeAa/GH4X/ABG8QfAz4naT4p0cvZ61ot1uaGUFdwGVkhkHXDLuVh1wT3r+izrX5Lf8FSP2X/8AhBfGcfxS8P2m3Q/EE3l6rHEvy298RnzD6LKAT/vq2T8wFS11NIvofpp8IPilovxp+G+heMtCl3afqsAl8ssC8Mg4kif/AGkYMp+npXanpX5Cf8EwP2nj8M/iI3w41672eGvE0w+xPK3y2t/gKv0EoAQ/7Qj6c1+vlNO5DVmFFFFMQUUUUAFFFFABSUZoPSgD4L/4KC/Cn+zde03x3ZRYhvwLO/2jpMo/duf95AV/4APWvjyv2E+K/wAO7P4p+AdX8NXhEa30JSOYrnyZB80b/wDAWAPvyO9fMfh7/gnHpcWDrfi+7uj3SwtUhx7BnL5+uK+PzDLKtau50Fo9/U/fOFONcFgcrWGzGbUoaLRu8em3bbXyPhelwTX6ceHP2IfhVoYRp9IudXlXo99dyNn6qpVT+VekaV8GfA+gWskOm+FNIsw6FGMVnGGZSMEFsZPHqawhkVZ/HJL8T08T4m4CDth6MpetkvzbPx+orvPjl8NJvhN8Tta8POrC2il820kb/lpA/wA0Zz3IHyn3U1wdfO1KcqUnCW6P1nCYmnjKEMTRd4ySa9Hqe1/su/Bnwz8bvFGo6Lrur3unXMMIuLeKz2AzIDiQbmBwRlTjByCfSvs7w5+xL8K9C2NNo0+rTL0kvruRs/VVKqfxFfnf8L/Hd38NPH2i+JbPJksbhXeMHHmxniRP+BKWH41+vfh3WrTxJothqtjKs9leQJPDIvRkZQVP5GvrMnhh61NqUE5LvrofhXiDiM1y/FxqUa8o0ai0SdrNbrSz10eph+HfhR4O8JMG0fwxpWnOOjwWcav+LYyfzrqliRF+VAPoKJJEhVmdgqgZLHoK+QP2i/23rXw8brw94Aliv9TGY5tYwHhgPQiMdJG/2vuj/a7fQV61HB0+aWi7dz8ry7Lswz/EexoJzl1bbsl3bZ7F8df2lPDPwR00x3Ug1LX5UJt9Jt3HmH0aQ/wJ7nk9gecfnB8VvjF4m+MWvtqXiC9MioSLezjysFup/hRf5k5Jxya5TVdWvNd1G4v9Qupr29ncyTXE7l3kY9SSeSaqV8Njcxq4t2Wke3+Z/S/DnCOEyKCqP36z3k+nkl0X4hRRRXkH3oUUV6z8B/2dPEXxy1cC0jOn6DA4W61WZCUX1RB/G+Ow4HGSOM60aU601CmrtnBjcbh8voSxGKmowW7f9b9luz7M/Ye+Kv8AwnfwqTQ7uXfqnh4rasWOS8Bz5LfgAU/4B71U/bw+F58X/DCPxHaxbtQ8PuZW2jlrd8CQfgQjewVvWvZvhd8J/D/wg8OR6P4fsxBEcNNcPhpbh/78jdz+g6AAV0+raXba3pV5p15ELi0uonhljbo6MCpB+oJr9FWFlPCewqu7tb/L7j+SZ5vRw2evM8BFxhz8yT3s915X1+8/Fy3t5Lu4ighRpZpWCIiDJZicAAetfrb8A/hpH8KPhboegbVF3HCJbx1/jnf5nOe+CcA+gFfHn7Pv7ONzZ/tO6tp2pwtLpnhGf7TvkXiVic2x+pGJP+AEV+g44AHpXmZPhHRUqk1rt92/4n2viDn0Mc6ODw8rwspvzutPwf4j6KKK+mPxwKKKKACiiigAooooAKKKKAOI+M/w4tPi78LPE/hC92iLVrGSBJG5EUuMxSf8BcK3/Aa/BG2n1j4aeOY5k36dr+g6gGAP3oLiGT+YZf0r+iTrzX45/wDBTD4R/wDCu/2hJtetIPK0vxXANQQqMKLhfknX6k7ZD/11r63h+ulOeGntLVevX8PyKifq98KfiDZfFT4b+HPF1gQLbV7KO6CA58tivzxn3Vtyn3U113UV8D/8En/i3/bvw98QfD68n3XOh3H26yVjybaY/Oqj0WQEn/rsK++OmBXz2Nw/1bETpdnp6dBPQWiiiuMQUUUUAFFFFABRRRQAUUUUAN9a/Eb9vf4Vf8Kq/aW8SwwQ+TputMNas8DA2zEmQD0AlEoA9AK/boV8Gf8ABWH4V/278NPDvju1hzc6Fdmzu2Uc/Z58bWJ9FkVQP+upr3ckxHsMWk9paf5FLc/LCiiiv1AsK+1P+CV/xT/4RL44ah4RuZtll4osisaE4H2qAGRP/IZmHuSK+K66T4beNrv4b/EDw74psSftWkX8N6ig437HDFT7EAg+xNceNoLE4edPuvx6fiDP6H6KzPD+uWnibQtO1fT5RPY6hbR3VvKOjxuoZT+IIrTr8eaadmZBRRRQAUUUUAFFFFABRRRQAUUUUAFFFFACZxX5i/8ABW34nfbvFPhDwFbTExWFu+rXiA8GSQlIgfdVSQ/SSv04Zgqkk4AGSa/BH9p/4mn4v/Hrxp4oSXzrS6v3is2zx9mixHCfbKIp+pNfSZBQ9rinUe0V+L0KjueW0UUV+klhXsX7Ivwu/wCFv/tD+DPD8sPnWAvBe3wIyv2eH964b2YLs+rCvHa/R/8A4JH/AAwBbxp8QrmHps0WykI+ks//ALQ/WvMzLEfVsLOot7WXq9BPY/SNRgYpaKK/JTMKKKKACiiigAooooAKKKKACiiigDkPix4+tPhZ8NvEviy+x9n0ixluthOPMZVOxB7s21R7kV+BDvq/xJ8bsx36jr2vahn/AGp7iaT+bM361+m3/BV74s/8I98LtC8B2k2268QXX2q7UH/l2gIIBH+1KUI/65mvlz/gmp8J/wDhYv7RdnrNzD5mmeFoG1OQsMqZ/uQL9QxLj/rlX2+URWDwNTFz6/ktvvZa0Vz9YPhD8PLT4U/DLw14Qstph0ixjti6jHmSAfvJPqzlmPu1dkDzS0lfEyk5ycnuyBaKKKQBRRRQAUUUUAFFFFABRRRQAUlLTXbYhPpQB8hf8FCPiONK8IaR4PtZcT6rL9pukU8iGM/KD7M+CP8Arma+Bq9T/aa+I3/CzfjLr+pxyeZY28n2GzIOV8qLKgj2Ztz/APAq8sr81zHEfWMTKS2Wi9Ef2Dwjlf8AZWU0qUlaUlzS9Xr+CsvkFS2l5PYXEdxbTSW88bbkliYqyn1BHINRUV5idtj7CUYzXLI97+G/7afxG8BmK3vL5PE2nJgGDUwTKB7TD5s/7276V9TfDf8Abs8B+L/Lt9bM3hW+bAIu/wB5AT7SqOPqyqK/N6ivXw+aYmhpzXXZ6/8ABPhM04KyfM7y9n7Ob6x0/DZ/dc/abR9c0/X7KO9029t7+0lGY57aVZEceoIJBrQr8a/B3xE8TfD69+1+HNbvNJmJBIt5CEf/AHk+6w9iDX038OP+ChWuaV5Vt4y0aLWYBgNeWGIpgPUofkY+w2V9Jh86oVdKi5X96PyLNPDrMcJeeDaqx7bS+56P7/kffG7HXiggMOcH615b8Of2lfh/8T/Ji0nXoYr6TgWN7+5nz6BW4Y/7pNeohgw+Ug+9e7CpCrHmg7ryPzDEYTEYOo6eIg4S7NNP8Tz/AMf/AAG8C/Erc+veG7O7uWGDdopin/7+Jhj9CcV4N4p/4J1+Gb5nk0HxJqGkknIjuokuUHsMbDj6k19dDgdfzpa562DoV9akE3+P3nrYHiDNMuSWGryil0vdfc7o/P3Uv+CdXi2FyLHxLpV0nrOkkR/IBqr2X/BO7xxK4F1r2iQJ3aJpXP5FF/nX6FdutHbrXF/Y+Dv8L+9n0a4+z1K3tV/4Cj428K/8E5tIt3STxD4ru78A5MNhbrbj6bmLkj8BX0X8Ovgf4K+FcRHhzQbeyuGXa92+ZZ3HfMjEtj2Bx7V3p+lBXK12UcHh6DvTgk/vf4nzuP4hzTNFy4qvKS7bL7lZMdjilooruPngooooAKKKKACiiigAooooAKKKKACvzc/4KtftNHT7K2+D2gXWJ7kJea/JE3Kx8NDbn/eOJGHoI+zGvt349fGTSvgL8KNf8aasQ6WEJFvbFsG5uG4iiH+8xGT2GT0Ffgbrms+I/jP8R7nULnztY8T+I9Q3bIxl5p5XwqKOwyQoHQDAqWy4rqe+f8E+v2Zj+0D8Y4b3VrXzfB3hspe6lvXKXEmf3Nv77ipLD+6jDjIr9ugoRAqjAHAArx79lL4B2P7OPwa0fwpAscmrFfterXcY/wBfduBvOe6rgIv+yg75r2FqaVhN3Y6iiimSFFFFABRRRQAUUUUAFFFFABRRRQAUUUUAFFFFABRRRQAUUUUAFFFFABRRRQAUUUUAFFFFABRRRQAUUUUAFFFFABRRRQAUUUUAFFFFABRRRQAUUUUAFFFFABRRRQAUUUUAFFFFABRRRQAUUUUAFFFFABRRRQAUUUUAFFFFABRRRQAUUUUAFFFFABRRRQBmavoOneILN7PUrG2v7ST78FzEsiN9QQQa8O8c/sSfDTxkHls9On8OXjcmXS5SiZ/65tuQD2UCvoLBozxWFShSrK1SKZ6ODzLGZfLmwtWUPRtL5rZnwL4s/wCCdniGy3SeHPEtjqaDkRX0T27fTK7wT+VeMeK/2W/ih4PZvtfhG9uoh0l08C6BHriMkj8QK/WClIB6gH6141TJcNU+C8f68z7/AAfiJnOHsqzjUXmrP71b8j8VtU0PUdEn8nUbC5sJv+edzC0bfkQKpV+1d7pdpqUDQXVrDcRN1SVAwP4GuG1f9nr4ba4zPd+C9Gd2+88dokbH6lQDXnTyFr4Kn3o+vw/ihTf+84Zr/C0/zS/M/I2iv1D1P9ir4R6iGK+Gns5D/Hb3s6/oXI/SucuP2A/hpNny31aH/duwf5qa5XkeJWzT+f8AwD24eJWUyXvQmvVL9Gfm/RX6IS/8E8fh4xyureIYx6LcQ/1iqaD/AIJ8fDqIgtf67MB2e6j5/KMVP9i4ry+83fiNktr+/wDd/wAE/Omiv00039hn4UWZXz9Ju77H/Pa+lA/8cK12mi/s0fDHQCptPBelsy9GuYfPI/773VrHI67+KSX3/wCRw1vEzLYL91SnJ/JL83+R+U+j+HtU8RXIt9L0y81K5PSGzgaVz+CgmvZfA/7F/wATvGWySfSY/D9o3/LbVZdjY/65qC+fqo+tfpnp2jWWkQLBY2kFpCvSOCNVUfgBV4ewr0aWRUo61ZN+mh8jjvEvG1k44SjGHm22/wBF+Z8t/DH9gnwb4TkgvPEtzL4qvkw3kuPKtQf9wElv+BNg+lfS2laTaaNZQ2djaw2dpCuyOC3QIiL6ADgD6Ve20duP5V71DDUaCtTjY/L8wzbG5rP2mMqub89l6LZDqKKK6TygooooAKKKKACiiigAooooAKKKKACiiigAooooAKKKKACiiigAooooAKKKKACiiigAooooAKKKKACiiigAooooAKKKKACiiigAooooAKKKKACiiigAooooAKKKKACiiigAooooAKKKKACiiigAooooAKKKKACiiigAooooAKKKKACiiigAooooAKKKKACiiigAooooAKKKKACuT+KHw50b4t+Adb8I6/B9o0rVrZreUD7yHqrr6MrBWB7FRXWUUAfzrfF74Y658CvijrXhLV90Op6PdbUuI8qJU+9FMh64ZSrD0z6iv2Z/YW/aUT9oz4MWl1fzq3izRNthrEefmdwP3c+PSRRn/eDgcCvIv+Co37NH/CxPh5F8S9DtN/iDwzEVv1jX5rjT8ksT6mIkt/utJ6CvgP8AYx/aJn/Zv+Nema3PK/8Awjl+RYazAuSDbsR+8A7tGcOO5AI/iNRszX4kfvTRVWxvINQs7e6tZkuLadFliljYMrqRkMCOoIOc1aqzIKKKKACiiigBgweaUnt1pOc+vvWF4q8aaF4K05r/AF3VrTSbRTzLdSqgJ9BnqfYc0NqKuyoU51ZKEE23slqzd6dOlHHNfIPxO/4KDaHpBltPBWlya5OMgX16DDbg+oT77j2Oz619JfCzx5b/ABM8A6J4ltdoTULdZXRWz5cnR0/4CwZfwrkpYujWm4U5XaPaxuR5hl2HhicXScIzdlfe/mt18zrsUtJS11nhnyP+358Jz4g8HWXjSyh33mjt5V2VHLWztwT/ALjkfg7HtX5/1+0viHQ7TxNod/pN/CLiyvYHgmjboyMpVh+Rr8gvif4Eu/hp491rw1eZMtjcNGkhGPNjPMb/APAlKn8a+JzvDck1Xjs9/X/hvyP6L8N849vhp5ZVfvQ1j6Pf7n+Zy9fcv7G/7RejaD8K9V0XxZqsVhH4fPnW8s7cvbuSdijqzK+Rgc4ZQBxXw1RXiYTFTwc+eB+i57kmHz7C/Va7aV001umu3qro+i/2iP2wNb+LD3OjaB52ieFSSjIGxPdj/poR91T/AHAcepPb50oorOviKmInz1XdnbluV4TKMOsPhIKKX3t92+rCiiiuc9YKKltLSe/uora2hkuLiVgkcUSlndicAADkkntX3J+zR+xTFpYtfE/xBtknvOJLXRHwyRdw03Zm/wBnoO+TwO7C4Sri58sF6voj5rPM+weQ0PbYiXvPaK3b8v1ex5h+zZ+x3qXxMa18Q+Kkl0vwvxJFByk18O2O6Rn+91I+713D9CPDvh/TvC+k22l6TZw2NhbII4reBAqIvsP85rQRFijCoAqjgAdqf3r7/CYOlhIWhv1fc/ljPeIcZn1f2mIdoraK2X+b8x2KKWivQPmClDpltb3k93FbxxXNxtE0qqA0m3IXce+MnFXO1GRS0bDbb3CiiigQUUUUAFFFFABRRRQAUUUUAFfJX/BSz4Sf8LG/Z4utatYfM1TwtONSjKjLG3PyTr9ApEh/65V9aZ4qhrekWniHRr/Sr+FbmxvoJLaeFujxupVlP1BIrfD1nh60aq6MD8Qf2J/iyfg5+0b4U1WabydLv5v7K1Ak4XyZyF3N7K+x/wDgFfuaPmFfz1/FjwDefCn4m+JfCl5u+0aPfy2wkIwZEVvkkHsy7WHsa/bX9k/4rD4z/ADwh4lll87UGtBaX5Jy32mL93IT6biu/wCjivqs/oqap4qGz0/VfqVLuewUUUV8cSFFFFABRRRQAUUUUAFFFFACE1w3xu+HMHxZ+E/irwjOF/4munywRM/RJsZif/gLhW/Cu5xmj2qoScJKa3QH84l9ZT6be3FpcxNDcwSNFLG4wyMpwQR6gioK+jv+CgPww/4Vl+034mWCHytP10rrVtxgHzs+b/5FWX8MV841+x4eqq9KNWOzVzUKKKK6AP2X/wCCbfxO/wCFg/s1aXYTzeZqHhu4k0mXcfmMYw8Jx6BHVB/uGvqs+lfk9/wSk+J//CN/GTWvBtxLttfElh5kCE9bm3y4A+sbTE/7or9YeK/Kc3ofV8XNLZ6r5/8ABM3uLRRRXkCCiiigAooooAKKKKACiiigAooooA8X/bA+JX/CqP2c/G+upL5V61k1lZlThhPOfKRl9137v+AmvwkJya/S3/grh8S/I0jwX4Ct5fmuJZNZvEB52qDFD+BLTf8AfIr80q/SMgoezw3tHvJ3+S0NI7BRRRX0owAya/df9jf4ZH4Tfs4eC9Fli8q+msxqF6CMN50/71g3uoYJ/wAAFfjr+zT8Nj8W/jv4K8LNF51re6hG12uOtvH+8m/8ho1fvmihFCgYAGABXxHEdf4KC9X+S/UmQ+iiiviSAooooAKKKKACiiigAooooATvRig8ivOv2hPibH8Hvgv4u8XsyrNp1g7Wwbo1w3yQqfrIyCqhB1JKC3egH5Fft7/FT/hav7S3iWaCbztN0Vhotng5AWEkSEeoMplIPoRX3v8A8EwPhQPA37P58SXMOzUvFV213uIwwtoyY4VPtkSOPaQV+UPgzwxqPxJ8eaPoVmWn1TW7+K1R3yxMkrhdzfick/Wv6CPCHhmy8F+FNH0DTY/K0/S7OKyt09I40Cr+gFfaZ1NYXCU8HD+kv82W+xtUUUV8SQFFFFABRRRQAUUUUAFFFFABRRRQA33rO1vTDrGk3liLiW0+0wvD59uQJI9ykblJBAYZyMg81pcYpPbvSaurDjJxakt0fn58SP8Agn14n0ZpbrwhqkHiC2GSLS6xBcD2DE7G+pK/SvmjxX4H8QeBdQNn4g0e80i55wl1CyB/dSeGHuMiv2arM13w3pniewksdX0+21GykHzwXUSyI31DAivncRktGprSfK/vR+s5V4jZhhLU8ZFVI99pfho/uPxcor9GPiP+wX4I8VGW58OzT+Fb5sny4v31uT7xscj/AICwA9K+V/iP+x38Rvh95s8emDxBp6ZP2rSSZWA94sBx74BA9a+bxGV4nD68t13Wv/BP1/K+NMozO0Y1OSb+zLT8dn954fRT54JLaZ4po2ilQlWRxgqR1BFMrybWPuE1JXiFFFFBQAkHIODXrHw5/ai+Ivw0Mcen67Jf2EeB9h1TNxHj0BJ3KPZWFeT0VrTrTpPmpyafkefjMvwuPp+zxVNTXZpM/QP4Yft++GfEDRWfi+wl8OXTYX7XETPbMfU4G5fyYepr6j0XXNP8RadBf6beQX9lMu6O4t5A6OPUMODX4s16J8Hvjt4p+C+sLdaLeM9g7g3OmTMTBOO+R/C2OjDn6jivpMJnU4tRrq679T8jzzw5w9SLrZXLll/K3dP0e6+d/kfrifWlHOOa89+Dnxj0P41+E49Y0iQxyLhLqzkI822kx91vUdw3Qj8QPQcelfYwnGpFSg7pn8/4jD1cLVlRrRcZRdmn0H0UgpaswCiiigAooooAKKKKACiiigAooooAQClorwP9tH9oWP8AZy+B+ra3byqviPUAdP0aI4JNw4P7zHpGu5z2yFH8VAbn57/8FQf2kf8AhZvxQj+H+i3XmeHPCkjLcmNvluNQxiQ+/ljMY9CZOxFdh/wSl/Zs/wCEh8S3nxa1203afpLtZ6Kkq8SXRH7yYZ6hFO0H+857pXxJ8L/h7rnxt+J2i+FdK33Wsa3eCMzSZbbklpJXPUhVDOx9Aa/oD+F/w60j4TeAND8I6FD5Ol6RarbRZHzORyzt6szFmJ7ljULV3NHorHWUUUVZmFFFFABRRRQAUUUUAFFFFABRRRQAUUUUAFFFFABRRRQAUUUUAFFFFABRRRQAUUUUAFFFFABRRRQAUUUUAFFFFABRRRQAUUUUAFFFFABRRRQAUUUUAFFFFABRRRQAUUUUAFFFFABRRRQAUUUUAeI/te/GvWv2f/grf+MdBtbK91C3ureBYdQR2iKu+05Cspz+NfBH/D2n4qf9C14S/wDAe5/+P1+h37S/wMX9or4VXngt9ZOhLcXEM5vFtvPK+W27GzcvX618d/8ADnu2/wCipS/+CIf/ACRX0mWzy6NJrFr3r9nt8ilbqebf8Pafip/0LXhP/wAB7n/4/R/w9p+Kn/QteE//AAHuf/j9ek/8Oe7b/oqUv/giH/yRR/w57tv+ipS/+CIf/JFer7XJO34S/wAh6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zb/h7T8VP+ha8J/+A9z/APH6P+HtPxU/6Frwn/4D3P8A8fr0n/hz3bf9FSl/8EQ/+SKP+HPdt/0VKX/wRD/5Io9rknb8Jf5Boebf8Pafip/0LXhP/wAB7n/4/R/w9p+Kn/QteE//AAHuf/j9ek/8Oe7b/oqUv/giH/yRR/w57tv+ipS/+CIf/JFHtck7fhL/ACDQ81/4e0/FT/oWvCf/AID3P/x+j/h7T8VP+ha8J/8AgPc//H69K/4c923/AEVKX/wRD/5Io/4c923/AEVKX/wRD/5Io9rknb8Jf5Boea/8Pafip/0LXhP/AMB7n/4/S/8AD2n4qf8AQteE/wDwHuf/AI/XpP8Aw57tv+ipS/8AgiH/AMkUf8Oe7b/oqUv/AIIh/wDJFHtck7fhL/INDzb/AIe0/FT/AKFrwn/4D3P/AMfo/wCHtPxU/wCha8J/+A9z/wDH69J/4c923/RUpf8AwRD/AOSKP+HPdt/0VKX/AMEQ/wDkij2uSdvwl/kGh5t/w9p+Kn/QteE//Ae5/wDj9H/D2n4qf9C14T/8B7n/AOP16T/w57tv+ipS/wDgiH/yRR/w57tv+ipS/wDgiH/yRR7XJO34S/yDQ81/4e0/FT/oWvCf/gPc/wDx+j/h7T8VP+ha8J/+A9z/APH69K/4c923/RUpf/BEP/kij/hz3bf9FSl/8EQ/+SKPa5J2/CX+QaHm3/D2n4qf9C14T/8AAe5/+P0f8Pafip/0LXhP/wAB7n/4/XpP/Dnu2/6KlL/4Ih/8kUf8Oe7b/oqUv/giH/yRR7XJO34S/wAg0PNv+HtPxU/6Frwn/wCA9z/8fo/4e0/FT/oWvCf/AID3P/x+vSf+HPdt/wBFSl/8EQ/+SKP+HPdt/wBFSl/8EQ/+SKPa5J2/CX+QaHm3/D2n4qf9C14T/wDAe5/+P0n/AA9p+Kn/AELXhP8A8B7n/wCP16V/w57tv+ipS/8AgiH/AMkUf8Oe7b/oqUv/AIIh/wDJFHtck7fhL/INDzb/AIe0/FT/AKFrwn/4D3P/AMfo/wCHtPxU/wCha8J/+A9z/wDH69J/4c923/RUpf8AwRD/AOSKP+HPdt/0VKX/AMEQ/wDkij2uSdvwl/kGh5t/w9p+Kn/QteE//Ae5/wDj9H/D2n4qf9C14T/8B7n/AOP16T/w57tv+ipS/wDgiH/yRR/w57tv+ipS/wDgiH/yRR7XJO34S/yDQ82/4e0/FT/oWvCf/gPc/wDx+j/h7T8VP+ha8J/+A9z/APH69J/4c923/RUpf/BEP/kij/hz3bf9FSl/8EQ/+SKPa5J2/CX+QaHm3/D2n4qf9C14T/8AAe5/+P0f8Pafip/0LXhP/wAB7n/4/XpP/Dnu2/6KlL/4Ih/8kUf8Oe7b/oqUv/giH/yRR7XJO34S/wAg0PNv+HtPxU/6Frwn/wCA9z/8fo/4e0/FT/oWvCf/AID3P/x+vSf+HPdt/wBFSl/8EQ/+SKP+HPdt/wBFSl/8EQ/+SKPa5J2/CX+Qa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3f8AYX/ah8S/tO+H/FN/4ksNL0+XSrqGCFdLjkRWDqxJbe7c8DpivqPvXz7+yP8AspJ+ytoviDT4/EreI11a4in8xrL7N5WxSuMeY+c59q+gu4r5HGOjKvJ4f4OhLFooorkEFFFFABRRRQAUUUUAFFFFABRRRQAUUUUAFFFFABRRRQAUUUUAFFFFABRRRQAUUUUAFFFFABRRRQAUUUUAFFFFABRRRQAUUUUAFFFFABRRRQAUUUUAFFFFABRRRQAUUUUAFFFFABRRRQAUUUUAFFFFAFa7tIb61mt7iJJ7eZDHJFIoZXUjBBB6gjtX4Rftqfs7Tfs4/G7U9GtonHhrUc6ho0xyQbdicxZ/vRtlD3wFP8VfvNXzR+3t+zkP2g/gdepp9qJvFmgB9R0kquXlIH72Af8AXRRwP7yp6UmrlRdmeU/8Etf2kv8AhYfw4n+G2tXW/X/DEYaxaRstPp5OFA9fKYhP91ox2Nfdh6V/O/8AAv4uat8BvixoHjPS9xuNMuAZ7fO0XEJ+WWJv95Sw9jg9RX9AfgnxhpfxB8I6P4k0S4F1pOq2sd3bTf3kdQRkdiM4I7EEUkxyVmb1FFFUQFFFFAHm37QGp+JtE+EviDUfCFytrrdpD9oR/KWQmNTmTaGBG7ZuI4PI96/KfxL4t1rxlqT3+u6pdareN1lupmkIHoM9B7Div2YuII54XjlAdGBVlYZBB7V+Sfx/+G7fCn4ra7oKoVsll+0WZP8AFbv8yc98Z2k+qmvk89hO0aib5drdLn7l4aYrDe0rYWcF7T4k7K9tmr72WjPPK+2/+CefxODJrXgW8mOV/wCJhYhj2OFmQfjsYD3Y18SV1vwo8e3Hwy+ImheJbbcfsNyrSopwZIj8sifihYfjXz2BxH1bERn06+h+scS5Us4yurhre9a8f8S1X37ejP2Izj6CjOfoap6VqlvrWm2t/aSrPa3USzRSJ0dWAII9iCKj1vXLDw3pVxqOp3cNjZW6F5Z53CIijuSa/TLq1+h/G6pycuRLXa3W5fZgqkkgAdc1+dH7d/ibwb4m+IGnnQbtbzXbOFrbVJIADFwcou/PLqS4OM4yBnIxV79o/wDbS1Dxv9q8PeCJZdM0E5SbUVyk92OmF7xof++iOuBkV8qE5NfHZrmVOrF4emrrv/l/mf0DwTwhisDWjmeMk4OztFdmvtf5ff2CiiivlD9wCiiigArb8G+Cda+IHiC20XQNPl1DULg4WKIcKO7MeiqO5PArqfg18DfEnxs8QLY6NB5VlGw+16lKp8m3X3P8THso5PsMkfpX8GPgd4b+Ceg/2fotuJLuUA3eoTAGa4Ydyeyjso4H1yT7WAy2pi3zS0h37+h+d8T8YYbI4uhRtOs9l0XnL/LdnB/s6/soaN8G7WHVdUWPWPFjr892RmO2yOUhB6ehY8n2BIr6C7jil3Dg0NxX3lGjDDwVOmrI/l/H4/E5nXlicVNyk/w8kui8haWiitzgCiiigAooooAKKKKACiiigAooooAKKKKACiiigAooooA/Kr/gq98KR4f+J+geO7SHbbeILQ2l2yj/AJeYMAMT/tRsgH/XI11f/BJP4q+VeeL/AId3U3yyqutWKMf4htinA9yDCcf7LV9Oft9fCkfFP9mjxLHBD5upaIo1q0wMnMIJkA+sRlAHqRX5O/sv/FFvg38ePB3il5TFZW16sN6c8fZpf3cufXCOSPcCvucK/wC0MrlR+1H9NV/kWtUfvhRTI3DoGUgqRkEU+vhiAooooAKKKKACiiigAooooAKKKKAPgP8A4K0fDH+1vh/4W8c20WZ9Iu20+6ZRz5MwyjH2V0wPeWvy4r9+v2jPhuvxc+CHjPwp5YluL/T5Psqn/n4T95Cf+/iJX4DyI0TsjAqynBBGCDX6Lw/X9ph3Se8X+D/plxG0UUV9QUdp8GfiBN8LPiv4T8Wwlv8AiU6jDcyKvV4gw8xP+BIWX8a/oGsrqG/tILm3kWaCZFkjkQ5DKRkEexFfzi1+3/7B/wAS/wDhZv7MfhC5ll82+0qE6Pdc5IaD5UyfUxeU3/Aq+L4joXjCuumj/QmR9CUUUV8MQFFFFABRRRQAUUUUAFFFFACdKWkPWuR+LHjmH4afDTxP4pn2mPSdOnvAjdHZEJVPqzYH404xcpKK3YH43/t6fEj/AIWV+1B4vuIpfNstJlXR7bnIVYBtfHsZfNP41891Y1C+n1S/uby6laa5uJGllkc8uzHJJ9yTVev2XD0lQpRprokjUKKKK3A++v8Agkt8Nf7U8feLPHFxFmHSbNNPtWYcedM25yPdUjwfaWv1Ir5i/wCCdnw4Hw9/Zf8AD80sRivdfkk1mfI5IkIWI/QxJGfxNfTuOa/J81r/AFjFzktlovkZvcWiiivKEFFFFABRRRQAUUUUAFFFFACCvz9/4K0fFL+zfBXhXwFay7ZtUuW1K8VTyIYhtjU+zO5P1ir9AR0NfiD+3j8Tj8Uf2m/FdzFN5thpEg0a0wcgJBlXwfQymVh/vV7+R4f22LUntHX/ACKW56P/AMEufhd/wmXx8ufE9xDvsfC1k06sRkfaZsxxA/8AAfOYe6Cv14AFfIv/AATK+F3/AAgn7OUGuXEPl6h4ou31BiwwwgU+XCv0wrOP+ulfXPf6Vhm+I+sYydto6fd/wbie46iiivHEFFFFABRRRQAUUUUAFFFFABRRSGgBoyetLjJrkfGfxS8K/D290218R61a6PLqBcWxum2I+zG7LdFA3LyxA5ro7LUbXUrSO4tLiK4t5F3LJE4ZSPUEdRUKcW3FPVG0qFSEFUlFqL2dnZ+jLtFJS1ZiFIVBHIzS0UAcB8QPgb4J+J0TDxFoFrezkYF2q+XOvpiRcN+Gce1fLfxH/wCCeEqeZdeCdd3jkrYaqMH6CVB+QK/U19wD6UvIrgrYKhif4kde+zPpct4jzTKWvq1Z8v8AK9V9z2+R+Pnj74NeM/hlOyeI/D93YRg7VudnmQMfaVcqfpnNcZX7XXdnDewPDPCk0UgKukihlIPUEHqK8L+I/wCxb8OvHnmT22nt4c1B+ftGlERqT7xkFMfQA+9fO4jImtaEr+T/AMz9byvxMpztDMaVn/NHVfc9V8mz8xaK+k/iP+wj488I+bcaE8HiqwXJH2b9zcAe8bHB+isx9q+eNW0e+0G/lstSs7iwvIjtkguYmjkQ+hVgCK+crYWth3+8i0frOX5xl+aw5sHVUvR6r1W6+aKdFFFcx7R6d+zx8Yrv4MfEax1VJXOkXDLBqUC8iSEnlsf3l+8PpjoTX6w2l1Fe2sM8LrJDKodXU5DAjIINfihX6nfsg+Lm8X/APw1LLJ5tzZI9hLk5I8piqD/vjZX12R4h3lQe26/U/BvEvKoRjSzKmrSvyy89Lp/g19x7VRRRX15+ChRRRQAUUUUAFFFFABRRRQAUUUUAITgZNfiD/wAFCv2iv+F8/HK7tdNuvO8K+Gi+nadsbKTOD+/nH++wAB7qiGv0e/4KD/tC/wDCh/gRfQ6dceT4o8Sb9M07Y2HiUr++nH+4hwD2Z0r8if2d/g1qHx++MPh3wZY70S+nDXlyoz9ntl+aWT0yFBxnqxUd6h9jSK6n6D/8EoP2dP7A8L6h8WNZtcahq4ax0YSLzHaq372Ue7uu0H0jPZq/RCsvw14d0/wj4e03Q9JtkstL062jtba3jHyxxooVVH0AFaZ6VSViG7sWiiimIKKKKACiiigAooooAKKKKACiiigAooqOQMY3CnaxBwfQ0AO7UhOO1fkov7Sf7U3xW+J2veA9C8SxwavpctxHc2tnBaWgjEUvluQ7ru4YjgMT7cGt+T9mL9p/xrlvEHxVnt4n+9BPr924H0RF2frXPmeYZRkk/Z5pjqdOVk7N3dns7LXU6aeGq1FeCuj9RLvULaxhMtzcw28Y6vK4UD8TXK6l8Z/AGjA/2h448OWW3r9o1WBMfm9fnHB/wTP1zV5RPrvxLDzH7xSwecn/AIE8q/yro9P/AOCYfhZAPt3jTV7j18i3iiz+e6vkK3iDwXQ0+vuT/uwl+bR0rAV39k+1L39q74OWGfM+JvhZsf8APHVYZf8A0FjWPP8AtsfA+3zu+JGjnH9xnf8Akpr5jtf+CaXwwhAMuseJ7hu+66gUfpD/AFrVh/4J0fCSLG5dbmx/fvxz+SCvNl4o8Gw2qVZekF+pp/Z1byPfH/bt+BC9fiJYH6W85/8AadC/t3fAiQcfESwH+9bzj+cdeHr/AME8vg8Oun6ofrqD0rf8E8vg83TTtTX6ag9Z/wDEVeDn/wA/v/AY/wCYf2bV7o97t/22fgfdfc+JGjj/AK6M6fzUVr2X7V/wbv8AHl/E7wsuf+euqRRf+hMK+ZJ/+Cc3wjmzsTW4P9y/B/mprLuv+CZ3wunyYtX8T257BbuAj9YTXRDxO4Oqf8vKsfWK/Ql5dV8j7R0743fDzWMfYPHfhq9z0+z6vbvn8nrqLDWbDVY/Msr62u0/vQSq4/MGvzpvv+CX/hKTP2LxlrVv6efDFL/ILXOXv/BL27tZPN0r4lFXH3RNpZQj/gSzH+VepR484Or/APMc4+sJfoQ8BWXQ/Ubcp6EGl4r8tE/Yq/aA8Kc+Gfi0YlT7oi1i9tG/AKpH61Yi8PftteBudN8T3etIndtQtbvP4XPJ/KvdoZ7w9i/4GZUv+3ny/mYvC1V9ln6iUE4r8xI/2sv2vvAX/Ib8B/23Gn35J9BkkXHqWtmUCtbSf+CsviHQ51tfF/wtVJ/4za3slsy+/lyRtn/voV71HDxxSvhasKi/uyT/AFMZUpR3R+ktFfFnhf8A4Kr/AAm1gpHq+meIdAkP3nltY54h+KOWP/fNey+E/wBtL4J+Mwg0/wCImjwu3RNSkaxOfT9+E5qp4LEU/ig/uM7Ht9FZ2k67puv2q3WmX9rqFq33ZrWZZUP0KkitCuRprRiFooopAFFFFABRRRQAUUUUAFFFFABRRRQAUUUUAFFFFABRRRQAUUUUAFFFFABRRRQAUUUUAJmjOK/OD9s39uL4ofBL4+ax4U8MXmmw6Pa29tJGlxZLK+XiVmyxPqTXh3/Dzv44/wDQR0f/AMFif4171HJMVXpxqRas1ff/AIA7H7H7aNtfjh/w88+OP/QR0f8A8Fqf40f8PPPjj/0EdH/8Fqf41v8A6v4zuvv/AOAPlZ+x+2jbX44f8PPPjj/0EdH/APBan+NH/Dzz44/9BHR//Ban+NH+r+M7r7/+AHKz9j9tG2vxw/4eefHH/oI6P/4LU/xo/wCHnnxx/wCgjo//AILU/wAaP9X8Z3X3/wDADlZ+x+2jbX44f8PPPjj/ANBHR/8AwWp/jR/w88+OP/QR0f8A8Fqf40f6v4zuvv8A+AHKz9j9tG2vxw/4eefHH/oI6P8A+C1P8aP+Hnnxx/6COj/+C1P8aP8AV/Gd19//AAA5Wfsfto21+OH/AA88+OP/AEEdH/8ABan+NH/Dzz44/wDQR0f/AMFqf40f6v4zuvv/AOAHKz9j9tG2vxw/4eefHH/oI6P/AOC1P8aP+Hnnxx/6COj/APgtT/Gj/V/Gd19//ADlZ+x+2jbX44f8PPPjj/0EdH/8Fqf40f8ADzz44/8AQR0f/wAFqf40f6v4zuvv/wCAHKz9j9tG2vxw/wCHnnxx/wCgjo//AILU/wAaP+Hnnxx/6COj/wDgtT/Gj/V/Gd19/wDwA5Wfsfto21+OH/Dzz44/9BHR/wDwWp/jR/w88+OP/QR0f/wWp/jR/q/jO6+//gBys/Y/bRtr8cP+Hnnxx/6COj/+C1P8aP8Ah558cf8AoI6P/wCC1P8AGj/V/Gd19/8AwA5Wfsfto21+OH/Dzz44/wDQR0f/AMFqf40f8PPPjj/0EdH/APBan+NH+r+M7r7/APgBys/Y/bRtr8cP+Hnnxx/6COj/APgtT/Gj/h558cf+gjo//gtT/Gj/AFfxndff/wAAOVn7H7aNtfjh/wAPPPjj/wBBHR//AAWp/jR/w88+OP8A0EdH/wDBan+NH+r+M7r7/wDgBys/Y/bRtr8cP+Hnnxx/6COj/wDgtT/Gj/h558cf+gjo/wD4LU/xo/1fxndff/wA5Wfsfto21+OH/Dzz44/9BHR//Ban+NH/AA88+OP/AEEdH/8ABan+NH+r+M7r7/8AgBys/Y/bRtr8cP8Ah558cf8AoI6P/wCC1P8AGj/h558cf+gjo/8A4LU/xo/1fxndff8A8AOVn7H7aNtfjh/w88+OP/QR0f8A8Fqf40f8PPPjj/0EdH/8Fqf40f6v4zuvv/4AcrP2P20ba/HD/h558cf+gjo//gtT/Gj/AIeefHH/AKCOj/8AgtT/ABo/1fxndff/AMAOVn7H7aNtfjh/w88+OP8A0EdH/wDBan+NH/Dzz44/9BHR/wDwWp/jR/q/jO6+/wD4AcrP2P20ba/HD/h558cf+gjo/wD4LU/xo/4eefHH/oI6P/4LU/xo/wBX8Z3X3/8AADlZ+x+2jbX44f8ADzz44/8AQR0f/wAFqf40f8PPPjj/ANBHR/8AwWp/jR/q/jO6+/8A4AcrP2Ppa/Kf4Gf8FDvjB49+Mvgnw5q17pT6Zq2r2tlcrFp6oxjklVWwc8HBPNfqwORXj4vBVcDNQq217CasLRRRXEIKKKKACiiigAooooAKKKKACiiigAooooAKKKKACiiigAooooAKKKKACiiigAooooAKQ/Skzt61z/if4geGPBMPneIfEWlaHDjO/Ur2O3GPq7CmouWiVwOgBJpc188eLf2/PgX4R3rL45g1OZekWlW8t1u+jouz82rxvxR/wVq+Hun+Ymg+E/EGsyL0a68m1jb6EM7fmtdkMBiZ7Qf5fmOzPusc0mK/NC7/AOCo3xM8YSNH4H+FVszE4VZPtOokf9+hHVOT4+/tqePP+QV4bl8PLJ0C6PDbY/G6yRWNanSwn+916dP/ABTSNI0py2R+nZpCwHUgfjX5dyfCz9srxwc6r48vNE3/AHgNcFuB+FqD+lV2/YE+L3ijnxR8VY5y33s3d3ef+h7c14FfiLhrCfx8yp/9u3l+RusJWfQ/TfVPFmiaJn+0dYsLDHX7TcpH/MiuW1D9oH4X6SSL34i+FbVh/DNrVsp/IvX5/wCnf8Et4RhtQ+I00pPVbfSgn6mY/wAq6Oy/4Jh+Bo8fbfFfiC49fI8mP+aNXhVeP+DqP/MY5ekJfrY1WBrPofXt3+158F7EkSfEvw22P+eV+kn/AKCTWVP+3B8DLfh/iPpR/wBxZX/khr5xtf8Agmp8KrcfPqPiW5/66XsI/wDQYRWlF/wTq+EMQ+a31iU+r35/oorzZ+J/B0Pt1ZekV+posureR7o37eHwIQ4PxEsfwt7g/wDtOnR/t1/AmQgD4jacD/tQzj+cdeID/gnn8HQMf2bqZ+uoPUUn/BPL4PsMCx1VPcag39RWX/EVeDv+n3/gMf8AMf8AZtXuj6Etv20fgldMAnxI0ME/89Jin/oQFbVj+0/8IdRYC3+J3hMseivrECE/gzivlS4/4JyfCaYEI+vQe8d8p/nGax73/gmZ8N5QTba/4mt2/wBueBx+Xkg/rWkPFDgye9WrH1hf8hf2bW8j7r034neDtbwNO8WaJflugttRhkz+TGukjmSVQyOrqeQQcivzN1H/AIJgaK4P2Dx3qFse32ixSX+TrWH/AMO6PHPhlzJ4Y+J6QyA5VvLnsz+aO2K9Sjx9wZiNI5hyv+9CS/G1jN4Cuuh+qYpDX5ax/BT9rrwJ82jfEi61dU+7Emvyyr+C3ICiut/Yu/aZ+OPxF/aJ/wCEA8Y65Bqmn6VHdvq0b2dv5kfkgx4WWFQD+9aMZyQRnnmvsMBictzinOpleLhW5FdqL1S810OWpQqUvjVj9H6KKK0MAooooAKKKKACiiigAooooAKKKKACiiigAooooAKKKKAPxY/4KS/s5j4MfGuTxDpNr5XhfxYXvoAi4SC6z+/i9hlg4Ho+B92vf/8Agk1+0V9ps9S+EOs3X7yDfqOhGRuqE5ngH0J8wD/akPavr39rv4CW/wC0T8ENc8MCNP7ZjX7bpEz4Hl3cYJQZ7BwWQnsHJ7V+GvgPxlrvwZ+JWk+ItO32Ou6BfCURSgqQ6Nh43HXBG5WHoSKh6M1XvKx/RrRXJfCr4j6V8XPh14f8YaJJv07V7VLlFJy0bHh42/2kYMp91NdbVmQUUUUANK5r5C/4KC/DD+2PCemeNbSHNxpTi2u2UcmCQ/KT/uyED/toa+vevNVNQsLXVbOS2vLeO6tpBh4pkDIw9weDXNiaCxFJ0n1PZyfMqmUY6njaavyvVd09Gvmj8mvhr+z547+K0kbaHoc32FjzqF1+6twPUO33vouT7V9bfC//AIJ+eHtG8m78aalLr90ME2NqTBbA+hb77/XK/SvraGCK3QJGiooGAFGABT68zD5Rh6Osvefnt9x9hm3Hma5jeFF+yh/d3+ct/usUdG0my8P6Xaabp1tHZ2FpEsMEEQwqIowFA9AK+A/2+td8XxfEK30jUL1x4UlgW5063iBSNmAw5k/vOGB69Ay4Ayc/oSBjnHNeA/tm/CkfEb4R3V9aQ+Zq+hFr6DaPmaMD96g+qjdjuUWujMaMquGlGnpbX7uh5PCWYUsFnFKriUmpO13rZvZ69b7vtc/MmiiivzY/r8KKKciNI6qqlmY4AAySaAbSV2Nr3/8AZz/ZO1n4yTxavqvmaP4SVsm5ZcSXWDysIPbsXPA7ZIIHpn7M/wCxTJqTWnib4hWrQ2nEttocgw8ncNP6D/Y6n+LHQ/cNpZw2EEUFvEsEMShUjjUKqqBgAAdAB2r6rL8pc7VcQrLou/qfiPFXHccPzYLKpXls57peUe789kZHg7wVo3w+0C20bQrCOwsLdcLDEvU92Y9ST3JyTW+PrzSkZ4oCkHI6elfZJKKslofz9UqTqzdSo7yerb1bY6loopkBRRRQAUUUUAFFFFABRRRQAUUUUAFFFFABRRRQAUUUUAFFFFAFe6tor22lt50WWGVCjowyGUjBBHpX4BfHv4bS/CH4y+LvCLqyx6XqEkduX6tATvhY/WNkP41/QIOK/LT/AIKy/C8aR8QfDHju1h2waxaNYXbKOPPhOUZj6sjgD2ir6bIMR7PEulLaS/FFRPtr9i34oj4tfs3+DtXlm83UbS2GmXpJy3nQfu8t7soR/wDgde4npX5of8Ekfih5GreMvh9cTfJcIms2cZPAdSIpse5BhP0Q1+l4ry8zw/1bFTgtr3Xo9RPcWiiivNEFFFFABRRRQAUUUUAFFFFADW5r8Kv2zPhp/wAKr/aS8baPHF5VjPeHUbMAYXyZx5oC+ylmT/gFfuqetfmr/wAFc/hx5WoeCPHkEXEscmjXcgHQqTLCPqQ0/wD3zX0WQV/ZYvke0lb5lR3Pzoooor9LLCv0V/4JGfEfydT8b+A55eJ4o9ZtI88AqRFN+JDQ/wDfJr86q9u/Yu+I5+F/7S3gfVZJfKs7m9Gm3RJwvlXA8olvZS6v/wABrzMzofWMJUh1tdeq1E9j91aKSlr8lMwooooAKKKKACiiigAooooATOM18b/8FR/iJ/wif7O0egQybbrxJqMVsyA4Jgi/fOf++kiB/wB6vsg1+TP/AAVd+IR8QfHDRfCsMu628PaYGkTP3bi4O9v/ACGsFexk9H22Mgnstfu/4I0fEdFFFfqpoFb3gLwldePfG+geG7EZu9Xv4LGLjOGkcICfYZzWDX1h/wAEzvh5/wAJr+0zYanNF5ln4csptScsPl8wgRRj67pNw/3K5MXW+r4edXsmDP2B8P6Ja+GtC07SLGMQ2VhbR2sEY/hjRQqj8ABWlRRX46227syCiiigAooooAKKKKACiiigAooooA4L45/ESH4S/CHxb4ukZQ+lafLNCH6NMRtiX/gUhQfjX4LeF9A1H4ieN9L0a1LXGq61fx2sbPkl5ZZAoJ/Fsmv07/4Kw/Ev+wfhJ4e8G28m248QX5uJ0B629uAcEe8jxEf7hr5e/wCCZPwz/wCE5/aRttZni8yx8M2cuoMWGVMzDyoh9cuzj/rnX2+UpYPAVMVLd3/DRfiWtFc/XLwd4Ys/BXhTRtA09PLsNLs4bKBfRI0CL+gFbVFFfENuTuyAooooAKKKKACiiigAooooAKKKKAE70045Pt1pWGAK4X41ePo/hj8MfEHiNmUS2ls3kK3Rpm+WNfxdlz7ZqJzVOLnLZG1ChPE1oUaavKTSXq3Y/Pj9sv4j/wDCffGrUbeCbzNP0Rf7OhAPBdSTK313llz6KK838C/Fnxf8NboTeG9fvNMG7c0CPuhc/wC1G2Vb8RXLXNzLeXMs8ztLNK5d3c5LMTkkn1qOvzCpiZzrSqxdm3c/tHBZTh8Pl9PATgpRjFKzSafdtPu9T7M+HH/BQ29tjHbeNtCW8TgG/wBKOx/qYmOCfoy/SvqX4efH3wL8UVRdB8QW092wz9imbypx6/I2CceoyPevyOp0cjROroxR1OQynBBr1cPnVelpU95ee/3nw+aeHmWY288LelLy1j9z/Ro/bQMCOCD9KORX5YfDj9rn4kfDoxwx6wdb09cD7JqwM4x6B8h146ANj2r6n+HH7ffg3xJ5Vt4os7jwxdtgGfm4tif95RuX8VwPWvo8Pm2Gr6N8r8z8hzTgbN8uvKEPaQ7x1f3b/dc+qOtDZrG8OeLtH8W6el9o2p2uqWb9JrSZZV+mVJ59q2MevSvZTTV0fAThKnJxmrNdGOpaKTrTJEODxXB/E74OeFPi5pLWHiHTI7hwpWK7QBZ4Ce6P1HrjkHuDXdngdKXBqJwjUi4yV0zahXq4aoqtGTjJbNOzPyQ+O/wW1H4IeNpNHvHN1YzL51je7cCaPOOR2YHgj8ehFecV94/8FHLe0PhTwjMwH21b2VEPfyzHl/1CV8HV+b5hh44bEyhDb/M/r7hTM62bZTSxVf49U/NptX+f5hX6If8ABPK5eX4O6vG33YtZlVfoYYT/ADJr876/Sb9gnRm0z4ExXTDA1DULi4X6DbF/OM125In9a07M+a8R2o5Mk+s1b8T6RpaKK++P5gCiiigAooooAKKKKACiiigBMUjMEBJOAOSTTq+V/wDgol8fv+FJfAG/s9PufJ8SeKN+l2G1sPHGV/fzD/dQ7QR0aRDQC1PzS/bv/aCP7QHx61W8sbnzvDOi50vSQpyjxox3zD/ro+5geu3YO1fc/wDwSq/Z7HgT4ZXfxH1a22a14oHl2O9fmisEbgj08xxu91SM96/N79mb4K3f7QHxq8OeDoBItrdT+bqFwnWC1T5pXz2O0YGf4mUd6/oA0bSbPQNJstM0+3S0sLKFLe3giGFjjRQqqB6AAD8Kla6mktFYv0UUVRmFFFFABRRRQAUUUUAFFFFABRRRQAUUUUAFFFFAH5bfE62/4Ub/AMFL7a9A+z6Z4mnimAPAcXcZicn288M34V9296+RP+Cs/hCXT5/hz8QLEGK4tZ5dNluAOVYETQc+xWY19Q+BvEsPjTwZoWv2+PJ1SxhvEAPQSIGx+GcV/N/jllvO8Bm8V8UXTl6xel/VN/cfR5ZO8XE3AM0uKWgDNfyzGJ7lwpwGKAKcBiumMSWwAxS0UoGa6IxJEAzTgMUtFdEYE3CilApQMVvGAhAtLRSha3UAEHSquoaPZatbmC+s7e8gbrFcRK6n8CMVdApwWu2nOrTalCTTIdjyrxH+y58J/Fgf+0PAOi73+9JaWwtXPuWi2nPvmvJ/E/8AwTb+FOtB202TWvD8h+6treCWMfUSqxI/4EK+reaOa+wwPFuf5fb6vjJpLpzNr7m2jnlSpy3ij4D1H/gmv4s8KXbXvgP4mfZrocx/aI5bN19B5sTMT9dopsVp+2p8GiGstavfFdjF97dcw6mHHpiYed+QBr7+pdp9a/QsF4s8QUbRxahWX96Kv98bHNLB05baHwtpf/BTj4pfDy5js/iV8MIy4O0skc+mSn3xIHBP0AH0r2nwP/wVK+EPiVo4tbi1rwnMeHe8tPPhB9mhLMfxQV7ze6fbalbvb3dvFdQOMPFMgdWHuDwa8n8Z/si/CLx0HN/4I021nbnz9MU2bg+v7oqCfqDX3eC8VcqxFlmGDlTfeDv+D2OSeAf2We0eBfjx8PPiZ5Y8L+NNG1mZ+ltb3ieePrESHH4iu9DZ6HNfm/4z/wCCX3hm8LzeE/F+p6NL95YdQiS6TPoCuxgPc7q5SH4J/tafAg+Z4M8aXHiDT4eUtrbUfPRVH/TvdDbn2UGvu8FxHw3mdlhsaoyfSonH8djinhakeh+pfTFHrX5maX/wUi+MfwquY7L4o/DZLhQdvnG3m02Z/fLBkb/gKgGvefh3/wAFO/g74yMUOsT6l4Qu2wCNTtTJDu9pIt3HuwWvqPqNaUVUpWnF9YtNfgczi1ufXeTS1zHg74j+FviHZfa/DPiLS9et8ZL6deRz7f8Ae2k4Psa6euJxcXaSsyAooopAFFFFABRRRQAUUUUAFFFFABRRRQAUUUUAFFFFABRRRQB8lfH/AP4J6+Gv2gfibf8AjTUvFGqaXd3kUMTW1rFGyKI0CAgsM8gZrzr/AIdE+C/+h613/wAB4f8ACvvn60nT2r0aeZ4ujFQhOyXp/kO7Pgf/AIdFeC/+h61z/wAB4f8ACj/h0V4L/wCh61z/AMB4f8K++qK1/tbG/wDPx/gF2fAv/DorwX/0PWuf+A8P+FH/AA6K8F/9D1rn/gPD/hX31RR/a2N/5+P8Auz4F/4dFeC/+h61z/wHh/wo/wCHRXgv/oetc/8AAeH/AAr76oo/tbG/8/H+AXZ8C/8ADorwX/0PWuf+A8P+FH/DorwX/wBD1rn/AIDw/wCFffVFH9rY3/n4/wAAuz4F/wCHRXgv/oetc/8AAeH/AAo/4dFeC/8Aoetc/wDAeH/Cvvqij+1sb/z8f4BdnwL/AMOivBf/AEPWuf8AgPD/AIUf8OivBf8A0PWuf+A8P+FffVFH9rY3/n4/wC7PgX/h0V4L/wCh61z/AMB4f8KP+HRXgv8A6HrXP/AeH/Cvvqij+1sb/wA/H+AXZ8C/8OivBf8A0PWuf+A8P+FH/DorwX/0PWuf+A8P+FffVFH9rY3/AJ+P8Auz4F/4dFeC/wDoetc/8B4f8KP+HRXgv/oetc/8B4f8K++qKP7Wxv8Az8f4BdnwL/w6K8F/9D1rn/gPD/hR/wAOivBf/Q9a5/4Dw/4V99UUf2tjf+fj/ALs+Bf+HRXgv/oetc/8B4f8KP8Ah0V4L/6HrXP/AAHh/wAK++qKP7Wxv/Px/gF2fAv/AA6K8F/9D1rn/gPD/hR/w6K8F/8AQ9a5/wCA8P8AhX31RR/a2N/5+P8AALs+Bf8Ah0V4L/6HrXP/AAHh/wAKP+HRXgv/AKHrXP8AwHh/wr76oo/tbG/8/H+AXZ8C/wDDorwX/wBD1rn/AIDw/wCFH/DorwX/AND1rn/gPD/hX31RR/a2N/5+P8Auz4F/4dFeC/8Aoetc/wDAeH/Cj/h0V4L/AOh61z/wHh/wr76oo/tbG/8APx/gF2fAv/DorwX/AND1rn/gPD/hR/w6K8F/9D1rn/gPD/hX31RR/a2N/wCfj/ALs+Bf+HRXgv8A6HrXP/AeH/Cj/h0V4L/6HrXP/AeH/Cvvqij+1sb/AM/H+AXZ8C/8OivBf/Q9a5/4Dw/4Uf8ADorwX/0PWuf+A8P+FffVFH9rY3/n4/wC7PgX/h0V4L/6HrXP/AeH/Cj/AIdFeC/+h61z/wAB4f8ACvvqij+1sb/z8f4BdnwL/wAOivBf/Q9a5/4Dw/4Uf8OivBf/AEPWuf8AgPD/AIV99UUf2tjf+fj/AAC7PgX/AIdFeC/+h61z/wAB4f8ACj/h0V4L/wCh61z/AMB4f8K++qKP7Wxv/Px/gF2fAv8Aw6K8F/8AQ9a5/wCA8P8AhR/w6K8F/wDQ9a5/4Dw/4V99UUf2tjf+fj/ALs+J/hx/wTB8JfDfx/4d8V2vjDWLu50a/hv44JoYgkjRuGCkgZwcdq+1wO1GKWuGviauKalWldoQUUUVzgFFFFABRRRQAUUUUAFFFFABRRRQAUUUUAFFFFABRRRQAnP1ozmkzivPPiB+0J8N/hSkg8VeNNH0meMZa0kuVe4/CFMufwWnCEqjtFXfkB6H17UuOK+HfiF/wVe+HWgmWHwpoWr+LJ1ztmkAsrdvozbn/OMV5Hc/tn/tPfHEmP4e+ChoWny8R3llpxl4PrcXH7r8QBXbPBzoQ9riZRpx7ykl+ZahKWiR+nMsq28bPIyxooJZmOAB6k15J47/AGuPg/8ADgSLrnj/AEdJ4/vW1lN9smU+hSEMwP1Ar4Sb9jP4/wDxmcT/ABK+IzWtvIcta3d/LetH9IVIiH0Vq9L8Ff8ABM/4caH5cviHVNX8TTj70ZkFrA3/AAFPnH/fdfI43izhjLbqti/aSXSmm/x2OuGDqS6WNnxv/wAFZPh9pHmReGPDGt+I5l6SXJSyhb6Nl3/NBXltz+3x+0T8XCY/h58O49PtJPuXVrp014yemZXxF+aivrLwd+zz8NfAIjOh+CdGs5U+7cParLOP+2j7n/WvQRGFGFAA9BXwWM8WMDRusvwPM/5pv9Fp+J2RwH80j8/pfg9+2B8YOfE/ji58PW0vLwzasLdCPeK0BX8CB+FaXh7/AIJfx3U32rxb8Qbq9mc5lj0+0wxPf97IzZ/Fa+8MEd6K+ExvitxJiU40Jxox7Qil+Lu/uOuODpR6XPmfwx/wT1+Dnh7YbrSdQ1916PqV+/X3EWwH8RXq/hz4CfDnwlsOkeBtBs5U6TLYRtL/AN9kFv1r0Dn1pCCe1fnmO4mzvML/AFrFzkn05nb7r2OqNOnH4YorxQR26KkcaxoowFUAAVJUhGKaVr5WbqT1k2zdDSM00jFPpK43AobRSkUhGKwlABpGKSn0hGawlAoZj1pCMU6iueUR3IyMUlPIxTSK55RKuNIzTSMU+iueUSzn/HXiWHwX4M17X7jHk6ZYzXjAnqEQtj8cYr5g/wCCTPg+bUpfiN4/vgZbi6ni02K4Ycs3M0/PuWhNdf8At+eM/wDhEv2dtUtI5Nlxrd1Dp0ZB5wW8x/wKRsP+BV6z/wAE/PAP/CBfss+EFkj8u71dZNXn4xu85iYz/wB+hFX9neDWW/UuHcVmElaVeaivSGt/vdj5rM6l5KPY+jqWiiv2k8QKKKKACiiigAooooAKKKKACiiigAooooAKKKKACiiigBB0r8ev+Co/7Pg+Gvxeh8d6VbeXoPi0tJPsX5Yb9f8AWj28wYk928z0r9hFryT9qf4H237QnwR8Q+EZFQajJF9p0yZ/+WN5GCYjnsCcoT/ddqTVyouzPh3/AIJK/tCfZNS1f4R6vc4iut+p6L5jdJAP38I+qgSAf7Eh71+n9fzjeEPE+u/B/wCI2m63Y+Zp+v8Ah/UFlEcoIKSxP8yOPTgqw7gkV/QT8J/iRpnxd+HHh7xjo77rDWLRLlFzkxMeHjb/AGkYMp91NJMcl1OwoooqiAooooAKSlooAKjliWaNkYBlYYIPQipKKAWh+TH7Sfwtb4S/FnV9IijKaZO32ywOOPJckhR/ukMn/Aa8ur9Gf27fhUfGXw1TxJZQ79R8PsZX2j5ntmwJR/wHCv7BW9a+GPhb8JfEfxe8RR6R4esjM4w09y+Vgt0/vSN2HoOp7A1+dY/BSpYpwpq/Nqvmf1pwzxBRxuTRxWKmk6a5ZNvqur9Vb5nPeH/D2p+KtYtdK0iym1DULp9kNvCu5nP+HcnoBya/Qj9mz9j7Tfhklv4g8Uxxap4qwHjixuhsT/s/3nH9/t/D6n0D4E/s6eHPghpKrZxi+1uZALrVZkAd/VUH8CZ/hHXjJJFeudeh4r6PL8qjQtUq6y7dF/wT8j4p43rZm5YTANxo7N7OX+S8vv7DgABiiilr6I/JwooooAKSlpKAGjgetGc1T1LVrLR7OS6vruCzt4xl5Z5AqKPcngV4p45/bO+GXgoSRxaw3iC7XP7jSU84H/toSE/8eNYVa9Kkr1JJep34TL8XjpcmFpSm/JNnu4PFNeRY1JZwo9Sa+BvHX/BQ/wARaiXi8K6DaaRETgXF85nkx6hRtVT7HdXz542+Nnjn4iPJ/b/iW/vYX62yy+VD/wB+kwv6V4tbOsPT0ppyf3L+vkfouX+HWa4q0sS1SX3v7lp+J+lnjj9pj4cfD8yJqfie0kuk4a1sm+0S59Csedp/3sVznwW/au8P/GvxrfeHtK067svs9sbmKe9Kq0wDBWARScY3A9emeBivy/JzXo/7O3jg/D34y+F9XaTZbfa1trjJ4Ecv7tyfoG3f8BFebTzqrUrRi0lG+p9jifDvBYXL604TlOqotpvRXWuiXfbVs/XClpsbb0B9RTq+zP56CiiigAooooAKKKKACiiigAooooAaBXzd/wAFBfhl/wALL/Zi8S+TF5uoaFt1q2wMkeTnzf8AyC0v44r6TqnqVjb6tp9zZXUSz2tzE0UsbjKujDBB9iCa1oVHQqxqR6O4H4SfsnfE3/hUf7QngrxFJL5Nkl8tresThRbzZikJ9dquW+qiv3lXkA1/PZ8WvAlx8Lvih4o8KXG7zNI1Ga1V26uiudj/APAl2t+Nft1+yt8Sv+Fs/s++CfEry+deTaelveMTybiLMUpPplkLfQivrM/pKpGnio7PT9V+pUj1uiiivjiQooooAKKKKACiiigAooooATHSvnr9vL4cf8LJ/Zf8YW0cQkvdKhGsW3GSrQHe+PcxeaP+BV9C96qahYQatp9zZXUazW1xE0MsbdHRgQQfqDWtCq6NWNVdGmB/ORRXUfFDwVP8OPiN4m8LXO7zdI1Gey3N/GEcqrfQgA/jXL1+ywmpxUlszUKfBM9vNHLGxSRGDKynBBHQimUVbV9AP6CPgf4+T4o/CHwh4rVlZ9V02Cebb0WbaBKv4OGH4V3XQV8U/wDBKv4hHxL8BdS8MzS77jw5qbpGmfu2848xP/Inn/lX2tX47jKPsMROn2f4dDNi0UUVyCCiiigAooooAKKKKAGMdqkmvwF/aK8ff8LQ+OXjbxOsnmwX+qTG3fOcwK2yH/yGqV+1X7UHj3/hWf7P3jvxEsnk3Ftpcsdu+cbZ5R5UR/77da/A8nJJr7bhuh/ErP0/V/oXEKKKK+3KCv1Q/wCCS3w7/sf4X+KvGM0e2fWtQWzhZhyYYFzkexeVx/wCvyvAycV+9P7Kvw+/4Vd+z14E8PNF5NzDpsc9ymMETzZmlB+jyMPwr5fiCt7PDKmvtP8ABf0iZbHrVFFFfnRAUUUUAFFFFABRRRQAUUUUAFFFY/izxHaeD/C+sa7fv5djplnNezt6RxoXY/kDTSbdkB+P/wDwUo+JR8eftM6pp0MvmWPhu2i0qPafl8wDzJT9Q8hU/wC4K+uv+CU/w1/4Rn4Jav4tni2XXiTUCInI+9bW+UX/AMiGf8hX5a+Jtb1Dx/401TWLkNcanrN/LdSBMkvLLIWIH4tX74fBTwBF8LfhL4T8JxqoOladDbysvR5QoMjf8Ccsfxr7bN2sJgaeFj1t+G/4lvRHcUUUV8QQFFFFABRRRQAUUUUAFFFFABRRRQAwda+JP+Ch3xHwNB8E20pySdRvFB7cpEp/8iHHspr7bYnBx1xxX5U/tQWHi+7+LPiDW/E2h32mRXVyUtHnjPlGFPljCuMqTtUE4PUmvCzerKGG5Yrf8j9I4BwVHE5vGrWa9xNpN7vZWXW2/wAjyCiiivz8/qoKKKKBhRRRQBreGvF2t+DdQW+0PVbvSbtf+WlpM0ZI9Dg8j2PFfSXw3/b/APFvh7yrbxVp9v4lsxgG4jxb3AHqSBsb6bRn1r5XorsoYutQd6cmvy+48HMchy3NVbF0U/PZ/JrX8T9T/hx+1r8OfiR5MNvrSaRqD4H2HVcQSZ9AxOxj7KxPtXssciyKGUgg9CDX4l16L8O/2g/HvwvaNND8Q3K2Sf8ALjcnz4MegRshfquD719Fh886V4/Nf5H5JmnhotZ5bV/7dl/mv8vmfrgeRRnaDk8V8IeHv+Cjer21qket+ELW/nA+aazvGgB/4Ayv/wChVx3xY/bn8W+PtNm03RLGLwrZTKUkkgnM1yVPXEmFCg+y5969OWcYSMOZSu+1mfFUeAc8qV1SnTUY/wA101+Dv+BT/bb+LcHxH+JyaVp0yz6VoCNbLIhyHmYgysD6Daq/8AJ6GvnagnJyeTRXw1etLEVZVZbs/pjKsup5Vg6WDpbQVvXu/m7sAMkCv16+BfhA+BPhJ4W0R0Ec1tYxmZfSVxvk/wDH2avzU/Zs+HzfEn4yeHdKaPzLOKcXl3kZXyovnIPsxCp/wIV+syLtA9AMV9TkVGylWfov1/Q/FfE3MFKpQwEXteT/ACX6j6KKK+sPwwKKKKACiiigAooooAKKKKAEJwM1+Gn/AAUA+Pf/AAvT9oPVnsbnzvDnh/Ok6btbKOEY+bKOx3ybiD3UJ6V+n/7ePx3/AOFEfs+a3e2dx5PiHWB/ZOllTh1kkU75R6bIw7A/3to71+N/wA+Ed98dfjB4a8F2W9f7TugLmdRnyLdfmmk/4CisRnqcDvUS7GkV1P0r/wCCU3wD/wCEI+GF/wDEfVLbZq/ic+TY71w0djG3UenmSAn3CRnvX3lWb4e0Kw8L6Dp2jaXbpaabp9vHa21vH92OJFCqo9gABWielUlYhu7FooopiCiiigAooooAKKKKACiiigAooooAKKKKACiiigD5w/4KCeAf+E8/ZY8XLHH5l3pCx6vBxnb5LZkP/foy15P+wJ40/wCEs/Z00u0d99xolzNpzknnAbzE/AJIo/4DX2l4l0O18UeHtU0e+TzLLULWW0mT+8joVYfkTX5k/wDBOzU7nwV8SviR8ONSbbd27GXyzxtlt5WhlwPU70/75r4LxGy7+1OD8RZXlQlGovT4X+Duepl8+Wql3PvMDNPAzQBmnV/CMYn1DYYxRRTgMV0RiIAMUtFAGa6YxJuHWnAYo6UV0RiIKUDNKFpwGa6IxFcTpShaUDFLW8YEXCigDNKFrdQEIBml20tFbKABRSgZpdtbKBNxtLg04Cl21ooCuN20oHtTsClrVQFcq3thb6jbSW93bxXNvINrxTIHVh6EHg14x49/Yu+EHxA8yS68I22lXb/8vWjE2jA+u1MIT9VNe4A5pa9nA5pmGXS58HXlB+Umvv1MpRUtJI+CfFX/AATKvdFvf7S+HXxAuNPu4jugi1NTG6H/AK+IcEfglZkHjH9sn9nQj7Qt3440aHn9+g1ZHA7ll/0hR9SK/QnFG3NfqOX+KGdYdKGNUa8f7ySfya/NnLPCU5baHxr8P/8AgrLpq3C2PxC8DXuj3KHZLc6TIJQG75hk2soH+8xr6n+Gv7W/wk+K/lR6B4401r2TAFhfObS4J9BHLtLH/dyKq+N/hJ4M+JEBi8T+GdL1rjaJLq2VpUH+y+Ny/gRXzX8Q/wDgmb8PfERln8LapqXhK5bJWIt9rtl/4C5D/wDj9fomB8Qsgx9o4unKhLuvej/n9yOGeCkvhdz7/DBuQcj2ozX5aQ/Aj9qn9nL954B8XTeIdIg5Szs7wSoFHra3A259k3Guk8Lf8FPvHnw91BNI+Lfw4dbhOHntY5LC4AHVjDKCrn6FBX32F+q5lHny7EQqrsmr/NPU4p0pw3R+k44petfO3wy/b4+C/wAT/Kih8VR+Hr+TH+h6+n2RgfTzCTET7BzX0BZ3tvqNtHcWs8VzbyqGSWFwysPUEcEUVKFWi+WpFr1Mi1RRRWQBRRRQAUUUUAFFFFABRRRQAUUUUAFFFFABRRRQBy3xN1y78MfDnxTrFgypfWGl3V1AzLuAkSJmUkd+QOK/I0/8FL/juCf+Kg0//wAFUH/xNfsD4t8Ow+LfCus6HcSvDBqdnNZySx43IsiFCRnjIBr4s/4dI/D3/ob/ABF/5B/+Ir38rr4KiprFxTb20uNW6nyj/wAPL/jt/wBDBp//AIK4P/iaP+Hl/wAdv+hg0/8A8FcH/wATX1d/w6R+H3/Q3+Ivyh/+Io/4dI/D7/ob/EX5Q/8AxFe39cyf+Rf+Al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9F/slfEXWvi1+z34Q8WeI547nWtRina4liiEasVuJEGFHA+VR0r2Hua4X4LfCuw+Cfwz0XwVpl3cX9jpSyJFPdY8xw8ryHOAB1cj8K7uviqzhKrKVP4W3b06EBRRRWQBRRRQAUUUUAFFFFABRRRQAUUUUAFFFFABRRRQAmc0tYviXxjoXgrTX1DxBrNholin3rnULlIIx/wJiBXzD8Tf8Agpn8IPAvm2+jXV94zv0yAmlQbYA3vLJtBHugauilhq1d2pxbA+t+oqpqGoWmk2kt1e3UNpaxDdJNPIERB6kngCvzP1L9vT9oL473Eln8KfAv9i2bsVF3bWpvZY/96eQCFfxQfWqMH7EHxv8AjbeR3/xX+IT2sZbd9mnunv5YvULGGESf8Bb8K58ZXy7K482ZYqFN9r80vuRvCjOeyPrz4lft+fBT4bebFJ4qXxFfR5/0Tw+n2sn/ALaAiL83r5n8U/8ABUnxh42v20r4VfDZ5rp+I5b0SXs7D1EEIG0/8CYV6Z8PP+CeXwl8E+XNqNjd+LL1cHzNWnPlA+0SbVI9m3V9C+HvCei+EbBbHQ9IsdHs16W9hbpCg/4CoAr8+x3iPkuDvHA0JVpd5Plj8ktX6M7YYJv4mfBE/wAN/wBrz9okl/FHiW68KaRP1t7i7FjGU/umC3G4/SQfj3rsPAn/AAS/8LacyXHjDxVqOvT/AHmgsEW1iJ7gk72Ye4KmvtzBpM1+c5j4mZ/jE4YeUaMO0El+L1O6GFpx6XPMfAn7NPwx+GwjbQfBmlwXEf3bu4h+0Tg+okk3MPwNelhQowBge1PFGa/MMXjcXjp+0xVWU35tv8zqSUdEhmBSbalpNteY4F3I8GkqTbTSM1m4DuNoIzSlaSs3AdxCtJTqCM1i4FDaQjNOK0lYuADSMU0ipKQrWEoFJkVFPIppGK55QKuNIxSU6kIrCURjeopCMU6iueUR3GUhGacRikrllEoYRmm1IRmmkVzuF3ZFXPgn/gojqdz42+Jnw3+HGmtuu7hhL5Y53S3EqwxZHqNj/wDfVfpv4a0O18MeHtM0exTy7PT7WK0hT+6iIFUfkBX5l/Da2/4Xl/wUyubwjz9M8M3EsxA5CC0jESke32gq341+o/rX+inD2XrKOHMvwFrNQUn6z953/I+OxdTnrNjqKKK9k4wooooAKKKKACiiigAooooAKKKKACiiigAooooAKKKKACiiigD8dv8AgqT8Av8AhW/xli8b6ZbeXofi4NNLsX5Yr5MecPbeCsnPUmT0r1T/AIJIfHrZJrvwm1S54fdq2jB278C4iH4bZAB6SGvsn9sD4FxftBfAfxD4ZjiV9Yij+36S56rdxAlAD23gtGT6Oa/Dv4X+P9X+DPxO0LxVpoeHVNDvln8p8ru2nEkTdwGXchHoxqHozRe8rH9GFFc/4E8Y6b8Q/Bui+JtHl87S9WtIry3fvsdQwB9CM4I7EEV0FWZhRRRQAUUUUAFFFFAFK/srfU7Kazu4lntp0aKWJxlXVhgg+xBrnvh98N9A+F2gR6N4c09LCzU7mI5eV+7ux5Zj6n6DAAFdYTmkPJyDUuMW1JrU1VapGm6Sk+VtNq+ja2bQ4UUdqRmVBkkAe9UZBij+dcJ43+OHgb4do66/4msLKdOTbiTzJv8Av2uX/Svnvxz/AMFDvDth5kHhfw/eaxIvAubxxbQ/UAbmYexC1xVsZQofxJpfn9x7+AyDM8za+rUJNPray+92X4n18SAOtYPibx14f8F2f2rXdastJhPR7ydY8/QE8n2Ffm344/bN+J/jNZIo9Yj0G0f/AJY6TH5bAf8AXQkuD9GFeLajqt7rN3Jd6hdz311IcvNcyGR2PuScmvErZ7TjpRjf10P0nL/DPF1bSx1ZQXZK7+/RL8T9EvHX7e/gDw35kWiR3via5XgGCPyIc+7yYP4hTXz144/b2+IHiTzItFis/DNs2QDCnnzAe7uNv4hRXzRRXhVs1xNbS9l5af8ABP0vL+BslwFm6ftJd5a/hovwNvxP448QeNLr7RrutX2rS5yGu7hpAv8AugnAHsKxKKK8lzcneTuz7qlRpUIqFKKSXRaIKKKKk2CgHBBHUUUUCaurH65/APxv/wALE+EXhnW3k824ntFS4b1mT5H/ADZWNehYxmvjv/gnX42a88MeJPC8zEmwuEvIc/3JRtYD2DJn/gdfYgBr9Pwdb2+HhPrb8UfxdxDgP7NzSvhrWSk7ej1X4MfRRRXcfPBRRRQAUUUUAFFFFABRRRQAUUUUAfkj/wAFVPhr/wAIv8dNN8VwRbLTxNp6mR8feuYMRv8A+QzB+Zr2b/gkl8Sf7Q8I+MfAtxLmTT7mPVLRGPJjlGyQD2Vo0P1kr0T/AIKhfDj/AITD9nX+3oId954Zv4rssBlvIkPlSAe2XjY/7lfCX/BPb4j/APCu/wBqLwwJZfKstdD6Lcc9fNx5Q/7/ACxV9xT/ANuyhx6w/TVfgXuj9saKKK+HICiiigAooooAKKKKACiiigAooooA/Hr/AIKgfD3/AIRH9pBtbhi2WviTT4b0sBhfOQeTIPriNGP+/XyDX6s/8FY/h7/bnwg8OeLYYt9xoOpGCVgPuwXC4JP/AG0jiH/Aq/Kav1PJq3tsHF9Vp93/AALGi2CiiivaGfav/BKf4gf8I78edU8MyybbfxFpbiNM/engPmL+UfnV+tua/n//AGffHp+GPxt8E+JzJ5UGn6pA9w2cfuCwWUfjGzj8a/f5WDqCO4zX51xDR5MSqi+0vxX/AALESH0UUV8uSFFFFABRRRQAUUUUAfDf/BWHx9/YXwW8P+FopNk+vap5si5+9BbruYf9/HhP4V+UFfaH/BVTx3/wkP7QOn+HopN0Hh/Soo3TP3Z5iZWP4oYfyr4vr9Syaj7HBR7vX7/+BY0WwUUUV7Yz0P8AZ68Bf8LP+N/gnww0fmwahqsCXC4z+4Vg8v5Rq5r9/VUIAB0AxX5I/wDBKrwF/wAJF8ftR8Ryx7rfw9pcjo+PuzzERL+aGb8q/XDFfnXENbnxKpr7K/F/8CxEhaKKK+XJCiiigAooooAKKKKACiiigBOlfLP/AAUi+In/AAgf7MWs2kMpjvfEFxDpMWDztYmSX8DHG6n/AHhX1Ma/Ln/grb8Q/wC0fH3g/wAFwS5i0yyk1G4VTx5kzbVB9wsRP0kr1cqoe3xcIvZa/cNbnz1+xB8Ov+Fl/tOeCdPli82ysrr+1LnIyoS3BlAb2Lqi/wDAq/csV+an/BIv4deZqPjjxzPFxFHFo9rIR1LHzZh+G2D86/SvuK7M+r+1xfItoq36jluLRRRXzxIUUUUAFFFFABRRRQAUUUUAFFFFACY4qlqOl2mr2ktteW0N3byja8U0YdXHoQeDV3rQcYo3Gm4u8dz5z+JH7D3w+8aeZcaVby+FtQbJD6ecwk+8R4x7Jtr5Y+I/7EPxC8EGWfTIIvFOnpkiTT+JgPeFuSfZC1fpifyo7f415OIyvDV9eWz7o+4yvjTOMstFVOeC6S1/Hf8AE/FLUNNu9JvJbS+tZrO6iO2SC4jKOh9Cp5FV6/Ynxv8ACvwn8R7T7P4j0Cz1RQMLJLHiRB/suMMv4EV8wfEj/gnjp12ZrrwVrklhIcstjqYMkWfQSKNyj6hj7183iMkrQ1pPmX3M/Xsr8RsvxVoY2LpS77x+9ar7vmfCtFeifET9n3x78LnkbXPD9ytmh/4/7YefAR6l1yF+jYPtXndeBOlOk+Was/M/UMLjMPjYKph5qcX1TTX4BRRRWZ2BRRRQAUUUUAFFFek/AP4OX3xq+IFno8CvHp0RE2oXSjiKEHnB/vN91fc56A1rSpyrTVOCu2cWMxdHAYeeJrytCKu2fW37AXwobw94PvvGd9DsvNZPlWm4crboeT/wJh+SKe9fW+MdKo6PpNroWl2mnWMCW9paxLDFDGMKiKAFA9gAKvY5r9Ow1BYejGlHofxjnGZVM3x1XGVPtPRdktEvkh1FFFdR44UUUUAFFFFABRRRQAUUV5R+0/8AGSH4C/A7xT4wZ0F7a2xh0+N+fMu5PkhGO4DEMR/dVqAPy2/4Kb/HQ/FT4+zeHLC483QvCCtp8YU5V7skG5f6hgsf/bL3r6K/4JI/An+yfDGu/FTU7fFzqjNpelM45FujAzSD2aQBf+2Tetfm54K8Kaz8XPiLpOgWJe81vX9QSBZJCWLSSP8AM7n0GSxPoCa/oS+G/gTTPhh4D0Dwno6bNO0ezjs4sjBYKoBdv9pjlie5JqFq7mktFY6eiiirMwooooAKKKKACiiigAooooAKKKKAE/Gg/Wvnr9uvw5rms/s4+IdQ8N6pqGk63oBTV4Z9NuXgkKRZ84FkIOPKaRseqivgb4BXf7VvxZ8K3mu/D/x3qutW1ldG0mt7/WUeZHCqw+W4JGCGGDnsfSvVw2X/AFmi63tFFJ210/Edj9fufSjJ9K/ND/hYn7dngnjUNAudaVP4f7NsrrP42/J/Ogft9ftJ+EDjxR8IVEafeebRL61Y/wDAixX8hWv9k1n/AA5xl6SCx+l/PpQRX5waX/wV1ubSTyNd+FrRyKcO9tqxUj/gDw/+zV3Wi/8ABWn4aXW1dU8LeJtPkPUwRwToPqfNU/pWUspxkPsfc0/1CzPuTvX5dfEW2/4UX/wU0guwPI0zxNcRTAHgOLyMxMT7faAx/CvqDRP+ClPwJ1cL9o8SX2kM3a90uc4+pjVxXyT/AMFGPiv4B+KGtfD/AMbfD/xVZaxqun+ba3K2+5Zo1VllgbawBwGMvbqRWX9lVcXQr4GtTajVhKN2nbVM1pSdOal2P0JpRzWL4I8Sw+NPBuha/bY8jU7GG8QA9BIgbH4ZrcFf5r18PLDVp0Zqzi2mvNaM+zTTVw6ClopQKIxEAFLRSgZrpjEBAKeBQBTgMV0RiQ2AGKDmloAzXTGJNwpQtKBiit4wAKKUDNKBiuhQJuIBmlAxTgtKBitlEm4m2lwKWjGa1UBXCil20taqAhu3FLtpaK0UBXDAoziilwa0UAuJRTttG2r5BXG0U7ApcCq5AGVmeIfC2jeLdPew1zSbLWLJ/vW99bpNGf8AgLAitakzzW9OU6MlOnKzXVC3Pl34i/8ABO/4UeNTLPpVreeEb5uQ+lzZhLe8Um4Aey7a8Rk/Y2+P3wFuZL34U+PpNQtVbeLS1u2s3k/3oJCYW/Fj9K/RDFLmv0PLOPs+y1KDq+0h/LNcy+96/ic88PCfQ+A9I/4KGfG34LXcOn/Fr4f/ANpRg7ftUts+nTyepVwpif8A4Co+tfR/wx/4KPfBr4h+TBfavceD9QfA8jXYdkee+JkLIB7sV+lex6hptpq9nLaX1rDeWso2yQXEYdHHoQeDXgPxH/YO+EPxC82VNAbwzfPk/adCk+zgH/rkQY/yUfWv0jA+I2VYq0cxwzpy/mg7r7nsvQ4Z4P8AlZ9YaJ4h0vxLp8V/pGo2mqWMozHc2U6yxv8ARlJBrS5r8u9T/YE+K/wi1GTVvhJ8RJGcHd5C3Emn3DDspKkpJ/wIqD6VNY/tt/tH/s+ypa/FHwUdf06MhWu7y1+zu3stzCDE312sa++wWJy3NEnl2KjNv7LfLL7mcU6M4bo/T4cig18g/DL/AIKefCPxsYbfXn1DwXfPgEajCZbfd6CWPPHuyrX1B4U8c+H/AB3pq6h4d1vT9csW6XGnXKTp9CVJwfaumthq1DSpFr+u5ib9FFFYCCiiigAooooAKKKKACiiigAooooAKKKKAEzRR3r5e/4KBfG3xf8AAj4S6Rrvg3UU03UrjV47SSSS3jmDRmKRiMOpA5Uc1tRpSr1FShuwPqHAowK/Fv8A4eS/Hz/oa7T/AMFNr/8AG6P+Hkvx8/6Gu0/8FNr/APG6+h/1dxfeP3v/ACK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gUYFfi3/w8l+Pn/Q12n/gptf8A43R/w8l+Pn/Q12n/AIKbX/43R/q7i+8fvf8AkHKz9pMCjAr8W/8Ah5L8fP8Aoa7T/wAFNr/8bo/4eS/Hz/oa7T/wU2v/AMbo/wBXcX3j97/yDlZ+0mBRgV+Lf/DyX4+f9DXaf+Cm1/8AjdH/AA8l+Pn/AENdp/4KbX/43R/q7i+8fvf+QcrP2kwKMCvxb/4eS/Hz/oa7T/wU2v8A8bo/4eS/Hz/oa7T/AMFNr/8AG6P9XcX3j97/AMg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SdTX4uf8PJfj5/0Ndp/wCCm1/+N19jf8E7f2mfiB+0BqvjOHxtq8Wpx6dDbPbLFZxQbC7OGPyKM/dHWuTFZLicLSdWbVl2b/yFZn2/RRRXhiCiiigAooooAKKKKACiiigAooooAKKKKACiikoAOtArhPiH8cfAPwmt2k8XeLNK0NgNwguLgGdx/sxDLt+ANfJ/xM/4Kv8AgbQvMtvBPh7UvFl0Mhbm6P2K2PoRkNIfoVX6110cHiK+sIO3fp947H3WfWuV8b/E/wAI/DWwN74q8SaZoFvglWv7pIi/sqk5Y+wBNfnHcfGT9rz9pbKeHdMuPBegz9J7KD+z49vZhcTEyt9Yz+FavhD/AIJm3+vX/wDa3xO8fXOpXsp3Tw6YWlkc+9xNkn/vj8a8zG5jk+VX+v4uKa+zH3n6O2x0Qw9SeyPXPib/AMFUPhl4U8238KWGpeNbxchZI0+x2pP+/IN/5Rke9eI3P7U37VH7RxMXgHwy/hfRp+Fu7C0EalT63VwdufePafavqv4c/snfCr4XeVJo/hCxmvY8EX2or9rn3f3g0mdh/wB0CvXNoAwAAPQV+f47xKwWHvHK8JzP+ao//bV/mdsMH/Mz8/NB/wCCdHjn4iakusfFf4izXN0/LxwSyX1wQf4TNKQFP0DCvor4dfsSfCH4b+VLB4Yj1y+TH+l6432pifXYR5YPuEFe90Yr8zzPjfPs1TjVruMP5Y+6vTSza9WzthQpw2RXtbSCxt44LaGO3gjAVI4lCqo9AB0FS0+ivhJc05c0mbjKKdgUbRWfIMbmjrTttJg1LgO4lJtp2DSVDgFxNtJS7qWs3AY2inEUhFZOADCtIR60+is3EdyMrTalK00isXEq4ygjNKVpKxlAdxpGKKdSEVhKBQzrQRinUVhKI7kZGaaRmpCMU0jNcsolJjSM00jFOo61zyiUNpCM0pGKK5ZRHcZWH458SweDPBmu6/c48jS7Ga8cE4yI0LY/HFbxGa+b/wBvzxr/AMIj+zlq1qknl3Ot3MOmxkHnBbzH/ApGw/4FXucOZW83znC4FL45xT9Lq7+SuZ1J8kHLscR/wSa8ITapefEb4gXwMtxczR6bFcEcsxJmn59yYTX6LHk18EfsXftE/Br4A/s4aBpfiDxvYWGuXUk+oX9rDFLPIkjuQoYRoxyI1jBHqK9D1v8A4KefA/Si32XUNY1jHT7Fpjrn6eaUr/RnGYTEVcRJUqb5VotHay00PjZXbPrakP0r4L1r/grn4FgDf2P4J8QX3p9skht8/wDfLSVxl3/wVk8Ta7MYPDXwpRpf4RLfyXTH/gKRL/OojlOMl9i3q0v1Jsz9J6OfSvzR/wCGz/2sfGXGg/Cc2kLfdmg8OXrgfV5HK/pSf2p+3n444htrnSLd+q+Vptpt/F8PVrKqi/iVIx9ZBY/S8ketJx1r8YPitqf7R/hf4oaH4A8UfEPXT4k1o24isdP1yQoDNIY41cRMFBJGcc8EHvX7D+E9CXwv4W0nRlnluU0+0itRPOxaSXYgXcxOSWOMknqTXNjMD9UjCXOpc3bsDVjaooorzhBRRRQAUUUUAFFFFABRRRQAUUUUAFFFFABX4o/8FKPgT/wqH9oG71qwt/K0DxaG1S3KjCpcZxcxj33kP7CUDtX7XV8w/wDBQv4Gj41fs6avJZW/na/4czrFhtGXcIp86Mdzuj3EAdWVKT2Ki7M8U/4JKfHQ+IfBGtfDHUrjdeaGx1DTFc8m0kb96g9klOf+23tX6EHpX8+X7MvxjuPgL8b/AAv4xjZxaWlyIr+JP+Wtq/yTLjudpJH+0qntX9AljewapZwXdrKlxazxrLFLGcq6MMhge4INJMclZlqiiiqICiiigAooooAYcVh+NPF1n4F8Kalr+oJK1np8LTyiBN77R1IHetw81m+IdGt/EOiX+mXiCW0vLeS3mQ/xKylSPyJqZX5Xy7mlHkVSLqK8bq9t7dT4v8c/8FFp5Fkh8I+GFj67bvV5Mn/v1GeP++zXz344/aY+JHxA3pqXii7htG4+y2B+zxAehCYLD/eJrhvFfh+48JeJ9W0S6GLjT7uW2fjGWRipP0OKya/N8RjsVVk4zm/Tb8j+vsq4ZyXBU4VcNRi76qT95+t3e3ysKzs7FmJZjyST1pKKK8zc+wSS0QUUUUDCiitPQfDGseKLv7Lo+l3mqXH/ADys4GlP5KDVRjKTtEyqVYUYuVSVkurMyit7xf4H1jwFqEen67bLY6g6CQ2plR5I1P3dwUnaT12tg4wcYIzg0pRcXaSsxU60K8FUpyTi9mtUwooopGwVueCPBerfELxPY6Dots11qF3JsQD7qju7HsoGST6CszTNMu9Z1C2sbG3ku7y5kWKGCFSzyOxwFA7kmv02/Zd/Z0tPgp4XF1fxx3Piu/QG8uPvCFeohQ+g7kfeI9AMergMFLGVO0Vuz4nijiOlkGFutasvhj+r8l+Ox1vwK+Cuk/BDwbDpNhie9lAlvr4rhriXHX2UdFXsPckn0nr/AL1LweKQjnNfolOEacVCCskfyVicRVxdaVevLmlJ3bY+iiitDnCiiigAooooAKKKKACiiigAooooA5b4l+DLb4i/D7xH4XuwPs+r6fPZMzDO3ehUN9QSCPpX8/kUmpeB/FiSLustW0i9DDP3opon/mGX9K/orxgV+In7fHw6/wCFdftReL4Y4vLs9XlXWLfjG4TjdIf+/vmj8K+u4eq+/UoPqr/duVE/Zj4feLbXx/4E8P8AiWzwLXV7CC+jAOdokjDY+ozj8K6Svkj/AIJmfET/AITT9mey0uaXfeeHL2bTmDH5jGSJYz9MSFR/uV9bd6+axNH2FadLs2Ji0UUVzCCiiigAooooAKKKKACiiigDy39p3wEPib8APHfh0R+dPc6XLJbpjOZ4x5sX/j6LX4HEYJFf0gsAykHoeK/AH9oTwH/wrH43+N/DIj8qDT9VnS3XGP3DMWiP4oyGvtuG63x0X5P9H+hcTzyiiivtygBwQa/e/wDZd8ej4m/s++BPELSedcXOlxRXD5zuniHlSn/vtGr8EK/WL/gk947/ALc+CWv+GZZN8+g6qXRc/dgnQMo/77SY/jXy3ENHnwyqL7L/AAen+RMj7hooor87ICiiigAooooATHNITgE+lL1Fee/tBeN/+FcfBPxv4jWQRTafpNxJA2cfvihWIfi5UVUIOclFbvQD8Rv2jfHX/Cyfjv468RrJ5sF7q0/2d85zAjFIv/HFWvOKUnJJ9aSv2elBU6agtkrGoUUUAZNabAfq/wD8EnvAv9h/BTxD4mlj2T65qpjRsfehgQKp/wC+3mH4V9xivI/2UPA3/Cuf2cvh/obR+VPHpUVzOhGCs02ZpAfo0jD8K9bHNfj+Ore3xU6ndv7lsZsdRRRXEIKKKKACiiigAooooAKKKKAGtwtfhD+2B8QP+Fl/tJePNaSTzbYai9lbMD8pigAhQj2Ij3f8Cr9p/jd46X4Z/CHxh4pLhJNL0u4uId3QyhD5a/i5UfjX4JeDvDl5498b6LoVsWe+1jUIbONjyS8sgUE/i1fYcPUknUry6afq/wBC4n7Lf8E+/h9/wr/9lrwmskXl3msK+sT8Y3eccxn/AL9CKvo8daz9C0a18OaFp2k2UflWdjbx20EY/hRFCqPwAFaFfKYio61WVR9W2SLRRRWQgooooAKKKKACiiigAooooAKKKKACiiigAooooAKTFLSUARyRJKpV1DKeCCK8Z+I37JXw5+JBlmm0ZdI1B8n7bpWIHz6lQNjH3Kk+9e0mm9D/AImsalKnVVqkU15nbhMbicDP2mGqOEu6dj88viN+wB4w8PGW48K31v4ltRkiB8W9wB6YY7G+u4E+lfN3iTwlrXg7UGsdc0q70m7X/lldwtGxHqMjke44r9n+1Y/iTwjo3i/T2sdb0y11S0brDdQrIufXBHB968HEZJRnrSfK/vX+Z+o5X4j47DWhj4KrHvtL/J/cj8YqK/RTx5+wF4H8RvJPoN5d+GbhjkRoftEH/fDnd+Tge1eKa/8A8E8vHNlK39la1o+pQg8GUyQOf+A7GH/j1fP1cpxVN7X9P6ufqeC46yPFxTlV9m+0k1+Oq/E+VqK+k7X9gT4mzyhXk0a3XOC8l25H1+VCa9T8A/8ABO2yt5orjxf4je9CnLWOmxeUh9jI2SR9FB96zp5Zi6jtyW9dDqxXGmR4WDl7dS8o3b/DT72fJPww+FPiL4ueJItH8PWTXEhIM9y4Ihtkz9+Ruw9up6AE1+n3wQ+Cuj/BDwhHpGmr9oupCJLy+dQJLiXHU+ijoq9h6kknpPBfgHQPh3o8el+HtLg0yyQZEcK4LH+8zHlm92JNdGAMda+vwGWwwi5pay79vQ/BOJ+Lq+fy9jTXJRXTq33f+WyHUtFFeyfn4UUUUAFFFFABRRRQAUUUUAIOlflX/wAFcPjada8Z6B8MNPuN1po0Y1PUlU8G5kXESEeqREt/22r9OPGnizT/AAH4T1nxHq0vkabpNnLe3EncRxoWbHqcDgdzX88/xI8cap8XfiVr3ii/DTanrl/JcmJMttLt8ka+oUbVA9AKmRcVrc+2v+CSXwP/AOEg8da78TdQt91noUZ0/TWYcNdSr+8YH1SI4/7bD0r9W68h/ZT+DUfwJ+A3hXwm0apqMNsLnUWX+K7l+eXnvtJ2A+iCvXqa0RLd2FFFFMQUUUUAFFFFABRRRQAnXtR0rgPjZ8YNO+Bfw9vfGOsadqOpaVYyRrcppcaPNGruED7XdQQGZQee9eE6L/wU8+B+qbftOoazpGev2zTHbH/fovXTSwtevHmpwbXlqOx9a5pa8F0X9un4Fa9t+zfETTYs/wDP5HNbf+jUWu70f49/DTxFtGm/EHwzfMf4INXt2b8g+RUyw9aHxwa+TEdlqmm22sabd2F3EtxaXUTwTRP0dGBDKfYgkV+bH7AmpXHwG/ay+IHwg1KVlgvWmhtt/wDy1mtmZ4mA/wBuBpG/Ba/Six1O01KFZrW6guYz0eGQOp/EV+a/7f8Aptz8Cv2rPh78YNLiIiu2hludn/LSa2ZVkUn/AG4GjX8Gr1MtvU9phZfbWnqtUNdj9M6RlB6jNU9I1O21vTLPULOVbizu4UnhlTo6MoZWHsQQavV4jVtBGZqfh7Stch8vUdOtL+P+5dQLIPyYGuF1v9mf4TeIt3274ceGJnbrKulQpIf+BqoP616bRVxqTh8MmvmB85a3/wAE+fgLrm4t4Fjs5D/HZX1zDj6KJNv6V88ftSf8E5vh94E+DPirxb4MOs2+saPbfbY7Wa7WW3aNWUy7gU3cR7yMN1Ar9Ev51l+KNBtfFXhvVdFvl32eo2ktnMvqkiFWH5E13UMxxNOcW6jaT2vcq58bfsBeNf8AhLv2cdJtZJN9zolzNpshJ5wG8xPwCSKPwr6Pr4H/AOCcurXXg74i/Ej4cakdl3bt5wiPG2SCVoZse53p/wB8198gYFfxN4kZUsr4oxdOK92b516TV9PRux9XhZ89KLADFLRTgK/OYxOsAKcBmgDNOrpjEhsKKOtOAxXVGJIgFLRSgZrojEVxKcFpQKcBiuiMSbiAZpQMUtAGa3USbhQBmlApc4rZQEAFFFKBmtlAVxKKdtpa2UBDdtLgUtFaKABRS7aXArRQFcbRTsClq1AVxuDRg07BpdtVyBcZto20/bRto5BXGbaNtP20baOQLjMGjBp+2kwaOQdxlRzwR3MTxTRrLG4KsjjIYHqCKnooScHzJgeF/Eb9i74RfErzZbzwrBpF9Jk/bdFP2RwT1O1fkY+7Ka+cPEf/AATe8W+BtSOsfCr4iT2d5HzFHdySWdwo9BPD1P8AwFRX6BYFJtr7XLONM9ylKNKu5Q/ll7y9Nb2+8wlRpz3R+etv+0b+1n+zjiPxl4el8W6NBw1ze2guUCev2m3OQT6yEn2r2H4af8FW/h74jMVv4w0TU/B902A1xEPttqPUkqBIPoEP1r6n2kjnmvMPiH+zN8MPil5r+IPB2nT3cmS17bR/Zrgn1Mke1j+JIr9HwXiVhK9o5phLP+am7f8Akr0/E5J4NP4WepfD/wCNvgP4qwLJ4S8W6TrjY3GC1uVMyD/aiOHX8QK7jqM9q/Nzxz/wTA0ozm+8BeMr7RbpG3xW+poJlDdtsqbWXHrhjXOQJ+2R+zgQLO+u/HGiw8bA41aNgOwVx9oUf7oFfeYPN8jzSyweLipP7M/dfpfZs4pYapHdH6jdKQ/Svzq8Ff8ABV+60e8Gm/Er4eXNhdRkLNPpLlHU/wDXvNgj8ZK+mvh1+3N8FviSIksvGtnpV4+B9k1vNk4PpukwjH/dY17c8DiKa5uW67rVfgc7i0e+0VVsr621G1juLS4iuoJBuSWFw6sPUEcGrVcOxIUUUUAFFFFABRRRQAnevJv2i/2d9D/aT8IWfhzX76+sLO1vVvVewKB2cIygHcpGMOfyFes0c5q6dSdKanB2aA+Hv+HTHwy/6GPxL/39g/8AjdH/AA6Y+GX/AEMfiX/v7B/8br7ior0f7Uxv/Pxjuz4d/wCHTHwy/wChj8S/9/YP/jdH/Dpj4Zf9DH4l/wC/sH/xuvuKil/amM/5+MLs+Hf+HTHwy/6GPxL/AN/YP/jdH/Dpj4Zf9DH4l/7+wf8AxuvuKin/AGpjf+fjC7Ph3/h0x8Mv+hj8S/8Af2D/AON0f8OmPhl/0MfiX/v7B/8AG6+4qKP7Uxv/AD8YXZ8O/wDDpj4Zf9DH4l/7+wf/ABuj/h0x8Mv+hj8S/wDf2D/43X3FRR/amN/5+MLs+Hf+HTHwy/6GPxL/AN/YP/jdH/Dpj4Zf9DH4l/7+wf8AxuvuKij+1Mb/AM/GF2fDv/Dpj4Zf9DH4l/7+wf8Axuj/AIdMfDL/AKGPxL/39g/+N19xUUf2pjf+fjC7Ph3/AIdMfDL/AKGPxL/39g/+N0f8OmPhl/0MfiX/AL+wf/G6+4qKP7Uxv/Pxhdnw7/w6Y+GX/Qx+Jf8Av7B/8bo/4dMfDL/oY/Ev/f2D/wCN19xUUf2pjf8An4wuz4d/4dMfDL/oY/Ev/f2D/wCN0f8ADpj4Zf8AQx+Jf+/sH/xuvuKij+1Mb/z8YXZ8O/8ADpj4Zf8AQx+Jf+/sH/xuj/h0x8Mv+hj8S/8Af2D/AON19xUUf2pjf+fjC7Ph3/h0x8Mv+hj8S/8Af2D/AON0f8OmPhl/0MfiX/v7B/8AG6+4qKP7Uxv/AD8YXZ8O/wDDpj4Zf9DH4l/7+wf/ABuj/h0x8Mv+hj8S/wDf2D/43X3FRR/amN/5+MLs+Hf+HTPwy/6GPxL/AN/YP/jdez/s2fsheGP2YrzXLjw7qeqX7atHFHMuoPGwXYWIK7VH949a96oxWNXH4qtB06k20wuxaKKK4RBRRRQAUUUUAFFFFABRRWN4k8X6H4OsGvte1nT9Es163GoXSQRj/gTkCmk27IDYNJXy18Rv+CkHwW8B+bFaa3deK71MjyNDtjIme371yqEe6sa+eNc/4KY/E/4mXsmm/Cj4abZD8olkil1K4A7NtjCqn/AtwrtjgK/K5zXLFbuTsl95Si3sfpXuCjJOBXkPxJ/a0+Evwo82PxB430xLyPIaxspPtdwD6GOLcVP+9gV8KS/AL9qn9oomTx94wm8P6TPy9nd3ojRlPpa2w2Z9n2mvTPh7/wAEyvh74eMc/inVdT8W3K43RBvsds3/AAFCX/8AH6+dxnEHD+WXWJxXPJfZpq/47HTDC1J9LFX4gf8ABWOyluW0/wCHHga81i7kbZDdaw/lhm7Ygi3MwP8AvqfauAuL79sb9pbiWa68DaFP/Cp/smJVPsM3DKR67h+dfcPgb4S+DPhpbiHwv4Z0zRBja0lrbKsrj/akxub8Sa67b718HjfEyFK8cqwiX96bu/u2TO2GEiviZ8L+Av8AgmDpQnF/4/8AGF7rd27eZLbaYvlIW77pX3M+fUBTX098Ov2c/ht8KhG/hrwhp1ldR9L2WPz7nP8A11k3OPwOK9K2ilwK/Ncy4rzrN7rE4iXK/sp2X3K1/mdcaUIbIaOOlFPowa+TcW9WbXG4NG2n7TRtp8grjNtG2n7aNtPkC4zbRtp+2jbS5AuR5oqTbSYNLkHcZRT6TAqeULjaKdtpMGocB3G7aTBp1FZuAxlFPxmk21m4ANpCtLRWLgO42inYzSFaxcBjCtIRT6QjNYOI7kZGKSpCMU0jNYSiVcaRmmkYp1Fc8oljaQjNOIpK5pRAYRTCKlIzTSK5pRKTGU0jFPpK5ZRLGV8Ef8FGdVufGnxG+G/w401t13ct53ljndLcSiGHPuNj/wDfVffBGCK+CPAFt/wvT/gprLdEefpnhm4klI6hBZx+WpHt9oKn8a/cPB3LlX4glj5r3cPCUvm1ypfjdeh52Ony0rdz6I0D/gl58FNJjj+2Q67rLADcbzUdm4/9slSvQdE/YS+BOgbTbfDzT5iP+fyae5z9RI7V77mlr+r54/FT3qS+9nzNzgdG+A3w28N7W0vwB4ZsGXo1vpECN+YTJrtLSwtrGFYba3igiXokSBVH4CrNLXG5yl8TuITaBTWYIpYnAAySaXORXiH7Z/xR/wCFSfs3+MdYim8rULm1Om2RBw3nT/uwV91Vmf8A4BTpQdapGnHduwHxp+zUp/ac/wCCg/ir4hzD7ToegyTXlq7coVQC2tB7Hb+8+qGv07NfF/8AwS2+GA8H/Ai78U3MQjvvFN80ysRgm2hJjjH/AH35x+jCvrvVfE2kaFHv1LVLLT067rq4SMf+PEV6maS9piHTp7QSivl/wRvc1e1GT6V5nrP7THwm8P7hffEnwtC69Y11aB3H/AVYn9K4PWP+CgHwF0TKy+PoLlx/DZ2VzPn8VjI/WuCOFrz+GDfyYj6IzRivj7VP+CpHwaspBFZReJNZkY7UWy05RuJ6AeZIlfW2n3b31jb3EsElo8sayNBLjfGSMlWwSMjocEipq4erQt7WLjfuBcooorEAooooAKKKKACiiigAooooAKY6CRCrAFSMEHvT6KAPwP8A2zfgm3wF/aC8S+HoIDDo1xJ/aOlYGF+yyksqj2Rt8f8A2zNfpn/wTK+N3/C0/wBnq30G+uPN1vwhINMlDHLNbEE2z/TaGjH/AFyriv8AgrH8E/8AhLvhNpXxAsLffqPhifybtkHLWczBcn12SbMegdzXxv8A8E4vjV/wqP8AaP0qyu5/K0TxQo0e6DHCrI5Bgf6iQKuewkao2Zr8SP26opKWrMgooooAKKKKACkxS0UAfml+3V4IPhf41SarHFttdbtkugQMDzV/dyD6/KrH/fr50r9FP2+fh/L4o+GOna3Z27T3mj3i5EalmMUuEYADn7/lV8j+CP2Uvib478uS18NT6daP/wAvOqH7MoHrtb5yPopr8/zHB1PrUlTi3fXTz/4Nz+puE+IML/YdKeLqxi4e6+Zpbbb+VjyOivt/wR/wTohUJN4t8USSH+K00mLaP+/sgJP/AHyK+gvBP7MXw18BeW+neGLSa6TkXV8PtEufUF8hT/ugVdHJcRU1naK8/wDgGGYeImU4W8cMpVX5Ky+92/BM/NDwX8HPG3xDdB4f8NX+oRscC4EZSE/WVsIPzr6A8D/8E9PFeqmOXxNrVnokR5MNspuZfofuqPqC1foAkKRKFVFQAcADAqTGR0r26OSYeGtRuX4L+vmfm2YeI2aYq8cLGNJfe/ven4Hz54G/Yj+GnhFUlvNPn8RXa8+bqUu5M/8AXNdqkezA0/8AaC+M/h/9m/wUmnaDYWUOuXaMthp1tEqRxjoZXVQAFHYfxHjsSO5+OPxm0j4J+DZ9Z1FhNePmOysVbD3EuOAPRR1Zuw9SQD+WHjzxzq/xH8U32v65cm6v7p9zHosa/wAKIOygcAVGPxNHAQ9nQilJ9un/AAex08MZRj+KMR9czOpKVGD6t2k+yW1u9vT0y9Y1e98QapdajqNy95fXTtLNPK2Wdyckk1Toor4htyd2f0jCEacVCCskFCqWYADJPAAor7K/Yv8A2YjqU9p4/wDFNpizQiTSrKZf9Yw6TsD/AAj+Edz83QDPXhcNPF1FCP8Awx4Wd5zh8jwcsViHr0XWT6Jf1ojv/wBjr9mL/hAtOh8ZeJrT/io7tM2ltKvNjEw6kdpGB57qOOpavqvr2/Cl4xjHSjvX6Th6EMNTVOC0R/IOaZniM3xUsViXeT6dEuiXkh1LRRXQeUFFFFABRRRQAUUUUAFFFFABRRRQAUUUUAJ1FfnB/wAFd/h/mLwJ43hi6GbR7qTHr+9hH6T1+j44r54/b4+H3/Cwv2W/GUMcfmXelwrq8BxnaYG3yH/v15o/GvSy2t7DF059L2+/Qa3Pjf8A4JK/ED+yvid4s8HzSbYdY05L2FWPBlgfGB7lJWP/AACv1PNfg1+yV4+Pw0/aO8B660nlW66nHa3Dk8CGfMMhPsFkJ/Cv3kyCM16fEFH2eJVRfaX4rT/Ictx1FFFfNEhRRRQAUUUUAFFFFABRRRQAgr8i/wDgqn4F/wCEd/aDsfEEUe2DxBpUUrvj700JMTD8EWH86/XMnFfCv/BWfwN/bHwh8LeKYo982i6obaRgPuw3Ccn/AL7ijH417WS1vZY2HZ3X9fMa3Pyoooor9TNAr7X/AOCUvjr+wPjxq/hyWTbBr+lPsTP3p4WEi/khmr4or1L9l3xv/wAK6/aF8Aa80nlQwatDFO+cbYZT5Up/74dq4MfR9thqkO6f39AZ++NFNU5XNOr8hMgooooAKKKKAE6mvjv/AIKj+OP+EZ/Zs/saOTE3iDVLe0ZAeTFHmZj9N0UY/wCBV9idDX5gf8FdfGf2vxv4D8KJJxY2E+oyID1M0gRc/QQN/wB9V62U0va4yC7a/cNbn5+UUUV+rmgV13wj8Gt8Q/in4S8MqpYatqltZvjsjyKGP0Ckn8K5Gvqv/gmh4J/4S39qTSr14/Mg0GxudTcEcZ2+Sn4hplI/3a48ZV9hh51OyYM/ZOGFYIkjRQiKoCqowAB2qWiivx4yCiiigAooooAKKKKACiiigAooooA+N/8AgqX4+/4Rf9nOLQYpNtx4j1OG2ZAcEwxZmc/99JEP+BV8Rf8ABOPwF/wm/wC1L4fnkj8200KCfVphjgFF2Rn8JJIz+Fenf8FaPHf9r/Fjwp4Ujk3Q6NpbXUig/dluH5B99kMZ/wCBV6D/AMEifAoi0jx54yljyZp4NJt5MdAimWUfjvh/Kvt6P+yZPKfWV/x0/IvZH6LUUUV8QQFFFFABRRRQAUUUUAFFFFABRRRQAUUU12CqSTgetACE/wD165zxb8Q/DPgSBZ9f16w0hGHyi6nVGf8A3QTlvwBr5T/aV/bXOkXF14Y+H86yXcbGK61rAdIyOCkQPDH1Y8emeo+JtX1q/wDEGoS32p3txqF5KcyT3UrSSOfUsTk187jM4p0JOFJcz/A/WMh4AxWZUlicZP2UHsrXk1+nz+4/T2f9sv4QW05ibxcrMDglLK4ZfzEeK6bwv+0J8O/Gc0cOleL9NmuJOEgll8qRj6BXwSfwr8j6AcV5Mc+rJ+9BW+Z9tV8MsvcLUq81Lu7NfdZfmftnG6uMqwYeopwr8tvgb+1V4s+EF9bWs9zLrfhoELJplxJkovrExyUI9PunuO4/SfwF460f4jeGLHX9EuRc2F2m9W6Mp7qw7MDkEeor6XB4+ljF7ujXQ/IOIOGMbw/Ne296EtpLb0fZ+R0tJS0V6Z8gFFFFABRRRQAUUUUAFFFFABRRRQAUUUUAFFFFABRRRQAUUUhOBQB8L/8ABV/40f8ACG/BzTfAljPs1HxVcbrkKeVs4SrNn03SGMe4VxXxT/wTn+DH/C3f2k9FuLyDztF8ND+2rvcPlZ4yBAnpzKUOO4Rqx/29/jJ/wuf9pXxLeW8/naPo7/2Np+DlTHCSHYeoaUyMD6MK/Qf/AIJZ/Bv/AIV78AG8VXkHl6r4uufteWGGFpHlIFP1PmOPaQVG7Ndon2hRRRVmQUUUUAFFFFABRRRQAUUUUAc18Q/Blj8RfAuveGNSGbHV7KWylIGSodCu4e4JyPcCvyy/Yd+C/gDxd8XPHXwr+KfheHUtbst5s5GuZoHjkt5DHPGDG6k5yrD2RjX64da/MX9smym/Zk/bY8GfFrT4mj0vWJI7u6EYxvePEN3GPdoWU/WQ172V1ZuNTDQk05K6tpqv8yl2PoXWv+CYHwQ1Td9lstZ0jPT7HqTNj/v6Hrg9Z/4JHeApt39k+NfEVjnp9rSC4x/3yiV902N5Bqdlb3dtKs9tPGssUiHKurDIIPoQas1xrMsZDao/nr+Yrs/Nu8/4JKa3pMxn8PfFVVlH3fO0x4GH/Akmb+VeafHT9g742+Dvh3qmt6z42tfFvh3Qomvnsf7QupJEVR80iRSJsBC5J+bOAa/W/n0qjrWlWuv6RfaZfRLcWV5A9vPC3R43Uqyn6gkV1U85xUZJyafyQXPnD/gnb8UP+Fkfsy6FbzzebqHh530afJ52x4MPHp5Txr9VNfTvQV+Z3/BPXVrr4IftR/EL4P6rKwS6aaO338eZPauxVlHo8LO/0Va/THOa5sypKliZcu0tV6MHuLRRRXmCCiiigD8uPHlv/wAKK/4KbRXIHkaZ4muI5QOgcXkflsT/ANvG4/hX3x3r4z/4KxeE59I1T4cfEOwBjubaWTTpJwOVZSJoP1Exr608FeJIPGXg7Q9ftsfZ9TsobyMA5wsiBgP1r8J8Ysv9o8BmkV8UXCXrF6X9Uz38vn7ribYFPApAM06v5yjE9ZsKAM0AZp3SumMSQAxRRTgMV0xiS2IBmngZoAzTq6oxIuIBiloAzTgMV0RiIQLS5xRSgZraMBXEpQM0oGKWuiMBCAYpaMZpwWtlEVxtLtp1KBWqiK43ApadRWqgTcTbS4FFLg1ooCuJRS7aXbVqAhtFOwKWq5AGUU+inyAMop9FHIAyin0mBS5AG0U7bSbalwATApNtOwaSocB3G0mBT6KzcB3I9tJ1qTbSEVm4WKuc34u+H3hjx7Z/ZfEnh/TdcgxgJf2qTbf90sCQfcV87+Pf+CcPwn8VmSbSI9S8J3Tcj+z7kyQ590l3ceyla+qyKaRivbwGfZplbvg8RKHld2+a2ZnKEZ/Ej88pv2E/jV8HrmS9+FvxJaRAd3kQXUunSyexQFo2/wCBMBVm3/av/aw+BuI/G/g5vEmnw8SXV5pu4BR6XFqQmfdt1foJTWXd1r9DwnidmULRx9KFZd2rS+9f5HPLCU5baHyP4D/4K0eC9VMcPi/wjq3h6Y8NNYSJeRA+pz5bAewDV9GeB/2x/gz8QvLXSfiBpEc78C31KQ2UhPoFmCZP0zWd43+A/wAPviMJD4j8HaRqcz/euXtVWf8A7+rhx+BrwTxn/wAE0fhfr++TQ7vWPDEx+4kFwLiEfVZAWP8A32K+ywvH/D2LssTTnRl5WlH/ADOSWDktnc+7LW9gvYEntp454ZBuWSJwysPUEdasfrX5cS/8E/8A4u/DKd7n4bfFDy8HdtjubjTJW9sIXU/iQKni+JX7a3wd+W+0668WWMX3Vezg1EMPXdB+9/M5r63DZhk+P/3PHQbfST5X9zOaWHqR3R+oGaMe1fmtpP8AwVW8Y+F7hbPx78LY4rno/wBknmsXX1IjlVyfpuFeteFP+Cqvwj1oImrWHiDw9KfvNPaJNEPoY3LH/vkV7H9nYm3NCPMu6af5GDi0fZ9GTXh/hv8Aba+B3ioJ9j+I+kW7N21FnssfXzlSvUPD/wAQPDHipVbRfEelauG6fYb2ObP/AHyxrlnQq0/jg16pknQ0U0OD0INLmsQPOv2gvH2rfCz4MeLPFmh29rdappFk11DDeqzQttIzuCspxjPQivzc/wCHtHxa/wChc8Hf+Al1/wDJNfpB+0dph1n9n74kWQG5pvDuoBB/tfZ3K/rivwGPBr7DIsHh8VTn7WF2n+hSR9s/8Pafi1/0Lvg7/wABLr/5Jo/4e0/Fr/oXfB3/AICXX/yTXxLRX039k4L/AJ9orQ+2v+HtPxa/6F3wd/4CXX/yTR/w9p+LX/Qu+Dv/AAEuv/kmviWij+ycF/z7QaH21/w9p+LX/Qu+Dv8AwEuv/kmj/h7T8Wv+hd8Hf+Al1/8AJNfEtFH9k4L/AJ9oND7a/wCHtPxa/wChd8Hf+Al1/wDJNH/D2n4tf9C74O/8BLr/AOSa+JaKP7JwX/PtBofbX/D2n4tf9C74O/8AAS6/+SaP+HtPxa/6F3wd/wCAl1/8k18S0Uf2Tgv+faDQ+2v+HtPxa/6F3wd/4CXX/wAk0f8AD2n4tf8AQu+Dv/AS6/8AkmviWij+ycF/z7QaH21/w9p+LX/Qu+Dv/AS6/wDkmj/h7T8Wv+hd8Hf+Al1/8k18S0Uf2Tgv+faDQ+2v+HtPxa/6F3wd/wCAl1/8k0f8Pafi1/0Lvg7/AMBLr/5Jr4loo/snBf8APtBofbX/AA9p+LX/AELvg7/wEuv/AJJo/wCHtPxa/wChd8Hf+Al1/wDJNfEtFH9k4L/n2g0Ptr/h7T8Wv+hd8Hf+Al1/8k0f8Pafi1/0Lvg7/wABLr/5Jr4loo/snBf8+0Gh+g3wi/4KbfFL4hfFXwf4Xu/D/hSK01nV7Swnkt7W5EiRyzKjspNwRkBiRkHp0Nfp2ORX4UfsX6b/AGr+1L8N4cZ26sk//fsM/wD7LX7sCvi88w1HDVowoxsrX/Eli0Umaa0qoCWYKB1JNfOkjgaK4zxD8ZvAXhIN/bfjbw/pJXqt5qcMR/JmBryrxL+378CvC6usvjqDUJlHEWm2s1zu+jKhX82renhq9T4YN+iYH0QKQ18L+K/+CtHw700OmgeFvEGuSr0a58q0ib6Hc7fmtea3f/BSr4yfEaRofh58LYVVztDLbXOpyJ9CgRc/VcV1PL60Y81W0F3k0l+LLUW9j9MuM1ma74n0fwtZNeazq1lpNovWe+uEhQf8CYgV+aM1l+2v8Yz/AKZq154UsJehW4g0wIPTEP77881Lo/8AwTP8TeKL0ah8QPiU11dt/rBaRyXcjf8AbaZlP/jprwcTm2RYD/esdC66RvN/gbRw1SXQ+s/HX7fvwP8AAglSTxlFrl0nS30OF7vd9JFHl/m9fO/jH/grOl9cmx+H/wAPLvULiQ7YZtXnwxPb9xEGJ/CSu88F/wDBPH4PeFDHJeaZfeJbhMHzNVvG25/3ItikexBr3nwn8O/C/gS28jw74e0zQ4sYK2FokO76lQM/jXyOK8RMiw2mEoTqvvJqK/DU6o4OX2mfDVx8R/2zfj58mn2F14L0ubqbe2TS1UHoQ8xM2P8AdJqfQv8Agmv4q8Y6gNU+JnxIkvLx+ZVtDJeTP7GeYjB/4Ca/QAAilr4zGeJmcVk4YKMaEfJXfzbudUcLCO+p88+Af2Dvg74DMcreHW8RXaY/0jXJjcZ+sYAjP/fFe8aVo2n6BZR2emWNtp1pHwlvawrFGv0VQAKvhaUcV+e43NswzKXNjK8pvzb/AAWyOmMYx+FCbaXbS0u2vLUCriUu2lorRQFcTbS0UuDWigK4lFO20bRVqAhtFPxRVcgDKKfRT5AGUU+ilyAMop2BRtFLkAbRgU7bSYNQ4AN20mDTqKhwHcbSbafSbaycB3I8Yop+MUhGazcSrjaQrTiMUlYuAxlFPppWsZQGIRmmkU7FFYSgO42kIzTiKSuaURkZFJ0qQjNNIrCUS7jKQinEYpK5pRKTG0nUU4ikrllEYwimkVJ1FNIrmlEpMwfG3iWDwZ4O1zX7nH2fTLGa8cE9RGhYj9K+Tf8Agk54Sn1fUviP8Qr8GW5uZY9OjuCOWZiZp+fqYTXoH7fvjX/hEP2b9Ytkk8u51q4h02Mg84LeY/5pG4/GvSP+CengL/hBP2WfCnmR+Xd6z5urzcfe81v3Z/79LFX9Y+FGA+p5Bice171aaivSOv5ux4eYTvJR7H0nRRRX6qeMFFFFACYzX5xf8FTvGd74v8YfDv4SaJm4vrqZb6W2U/fnlfyLZfY/63/vsV+jZO1ST2r8xf2f1/4ag/4KI+JPHUn+laD4ellvLZjyhSIC3tMehPEv1U17OVRUJzxMtoJv57IaH6N/wTa+OV3pdtp2q/FKystNgjEcVnb6heTxxIOiqhVFAHoOK3tK/wCCQ5lbzta+KMsrty6Wukcn/gbTH/0Gv0ax9KXpQ84xktpJeiX+QXPhzR/+CS3wxtNran4n8T6gw6iGWCFT9R5TH9a7vRv+CafwJ0oA3Ph6/wBWI/5/NUnGf+/bJX1PXkf7VfxZ/wCFLfAXxb4njlEWoR2htrA55+0y/u4iPXaW3n2U1lHHY3ETUFUd27b2/ILs/O74R/Cbwn8Vv+CgM+leD9Gh07wH4VvWuzBCzSI6WhVQ5ZySwkuNvU/db2r9ba+Gf+CVHwnPhz4Va147vYiL7xLd+TbO45+ywErkH/alMmf9xa+5+9aZtW9pX9kndQXL8+r+8bFooorxyQooooAKKKKACiiigAooooAKKKKAOf8AG3hHT/H3hDWvDeqx+dpurWctlcIOpSRCpx6EZyD2OK/nn8f+DtV+E3xH1vw3fFoNV0LUJLZpEyp3RvhXU+hwGB9CDX9HFfkx/wAFbfg3/wAI38UdC+IdlBts/Edt9kvWUcC7gACsT/tRFAP+uTVMi4vU/RD9l74vxfHT4F+E/F/mK17dWgiv1X+C6j+SYY7AspYD0YV6vX5ff8EhfjL9k1fxX8Mr6bEd0g1nTVY8eYu1J1HuV8psekbGv1BprVEtWYUUUUxBRRRQAUUUUANZAwwRkUoUDoAPpS0UAFFJRQAh6VyvxD+IOkfC/wALX2v63ciCytkyFHLyv/CiDuzHgD+QBNa+v6/YeF9Fu9V1O4jtLC0jaWaeQ4VFAySa/L79pP8AaD1D45eKyY2ktvDVi7LYWTHBbsZZB/fb/wAdHA7k+Vj8bHBU77yey/U+z4X4cq8QYrl2pR+KX6Lzf4bnNfGj4waz8afGdxreqMY4RmOzslbKW0OeFHqT1Ldz6DAHBUUV+dzqSqyc5u7Z/WuEw1LBUI0KEeWEVZJdEFFFeu/s4/AHUPjl4vSEiS28PWbK+oXqjovaJD/fbB+gyT2BqjSnWmqcFdszx2NoZdh54nES5YRV2/66vojsv2R/2aJPi1raeIdegZfCVjJkRuMfbpB/AP8AYH8R/wCAjuR+kNvbx2sMcUSLHHGoVVUYAA6ADtWd4d8O2HhPRbLSdLtY7LT7SMQwwxjCqo/z16k8mrGqa1Y6JZSXd/ewWdrGMvNcSrGq/ViQBX6Ng8JDBUuVb9WfyNxBnuI4hxjqyT5FpGPZf5vqX8UDOea8G8b/ALaXwy8Gh44tXfX7pM/uNJj84H/toSEP4Ma+fvHH/BRDxDqBeLwt4ftdIj6C4vnM8hHqFG1VP13VNXMcNR+Kd35ammA4SzjMbOnQaj3l7q/HV/JM++HkVBkuAK828b/tGfDr4fmSLV/FFktynDWts/nzA+hRMkfjivzP8a/HTx78QjINd8T393A/DW0cnkwn/tmmF/SuEJzXiVc9W1GH3/5L/M/SMB4ZPSWPr/KK/V/5H7UaPq9tr2lWmpWMgmtLuJJ4ZF6MjAFT+IIq8OteAfsUeOf+Ex+Bum2srl7vRpG0+XP91cNH+Gx1H4Gvfjx17V9PQqKtTjUXVH4xmWDll+Mq4WX2JNfJPR/Naj6KKK3PPCiiigAooooAKKKKACiiigAqhrmk22v6Nf6ZeJ5tpewSW00Z/iR1KsPyJq/RTTs7oD+dnxn4bu/AvjbW9BuSUvdHv5rOQjgh4pChP5rX72/BDxynxN+EPg7xSHDyappdvcTY7SlB5i/g4YfhX5I/8FGvAn/CE/tT+Ipo4/Ktdchg1aEY6712SH8ZY5D+NfcX/BLjx3/wk37Nx0WSTdP4d1Oe0VCckRSYmU/TdJIP+A19tnC+s4KliV5fitfxLex9i0UUV8QQFFFFABRRRQAUUUUAFFFFACd68X/bG8Ef8LA/Zk+IWlLH5kyaY99CoHJe3InUD3Jjx+Ne01WvrOHULKe1uIxLDPG0ckbdGUjBB/A1pSm6VSNRdGmB/OLRXQ/EXwrL4E8feJPDc+fO0jUbixYt1JjkZM/jiuer9nhJTipLqahT43MUiupKspBBHUGmUVT1A/oN+DHjQfEX4S+EPEocO+q6VbXUuO0jRqXH4NuH4V21fJ3/AATO8Z/8JV+y1pdi8m+bQr+601snnG/zl/JZgB9K+sa/G8VS9jXnT7NmbCiiiuYQUUUUAJX4k/8ABQPxn/wmf7VnjJkk322mPFpkQznb5Uahx/38Mn51+11/dRafZT3U7iKGCNpHc9FUDJP5Cv54vHniaXxr448Q+IJ8+dquoXF8+7rukkZz/wChV9dw5SvWnV7K33/8MVEwqKKK+/LCv0o/4JC+Ctlj8QPFssefMkt9Lgkx02hpJR/49D+VfmvX7R/8E4PBY8I/sq+HJ2Ty7jWri51OUY67pDGh/GOKM185n1X2eEcf5ml+v6Cex9QUUUV+amYUUUUAFFFFABRRRQAUUUUAFJQeormPiZ4ui8A/DzxL4lmK+XpOm3F8Q3Q+XGzAfiRj8acYuTUVuwPxJ/bE8c/8LD/aX+IGrq/mQJqT2MDA8GO3AgUj2Ijz+Nfqh/wT98Cf8IL+yx4OSSPy7rVUk1aY4xu85yYz/wB+hF+Vfi9plje+LvE1rZxFrjUNTu1iUtyXlkcAZ+pav6GPCnh+28J+GNI0WzG2002zhs4RjGEjQIv6AV9rnslQw1LDR/qyt+pbNeiiiviSAooooAKKKKACiiigAooooAKKKKAGc18nftu/tBS+CtFXwToNz5Ws6nGWvJ0PzW9ueMA9mfkeyg+oNfTHi3xHZ+EPDep61qEnl2NhbvcSsOu1FJOPU8cD1r8g/H/jO++IXjLVvEWouXur+4aYjOQi9FQeyqAo9gK8DN8Y8PSUIP3pfkfqHAeQxzTHPE143p0rO3Rvovluzn+pooor4E/qLbRBRRRQMK+lv2HvjLN4H+IieFb2b/iSa84jVXbiG5x+7Yf7/wBw+pKelfNNWNPvp9Lv7a8tpDFcW8iyxyL1VlOQR9CK6sNXlh6sakeh4mc5dSzbA1cLUWjX3Po/k9T9rs8eoozWD4I8RReLfCGi6zENseoWcV0o9A6Bv61uZA5yAPev1JNSV0fxTOEqc3BrVOzHmmlselVrrUrSwhaa4uYoIl+88kgUD6k1wev/ALQnw58NswvvGWkK6fejiullcf8AAUJP6VnOpCGs2l6nRRwuIxD5aNNyfkm/yPRxRXzlr/7ePwu0gN9jutR1lh2s7Nlz/wB/Cleca7/wUfsoyy6P4Mnn9HvbxYsfVVVs/nXFPMMLT3qL5a/kfR4bhPO8V8GGkvW0fzsfaPGRxzTicCvzk17/AIKA/EXUSy6fZ6RpUZ6FYHkkH4s5H/jtev8A7FnxS8ffF3xR4m1LxPr0uoafp9vHElt5MccXmSMSGARRkhYyP+BVlSzShXqqlTu2/I78dwXmeW4KeNxbjGMbaXu9Wktlb8T69paQUteufBhRRRQAUUUUAFFFFABRRRQAV47+1p8XR8D/ANn3xh4ojmEOpR2htdP55+1S/u4iPXaW3n2Q17FX5gf8Fffi59o1Xwh8NrOfMdsja1qCKeN7bo4AfcKJjj0daT0Q0rs+DPhP8P774ufE/wAN+ErHcbvWr+K18wDPlqzfPIfZV3MfYGv6HfDnh+x8KeH9M0TTIVttO062jtLaFeiRxqFVfwAFfll/wSN+EA8Q/E3xF8QryHda+H7UWVkzDj7TOCGZT6rEGB/66iv1ipRKk9QoooqiAooooAKKKKACiiigAooooAaBXy5/wUZ+En/Czf2cNWvraHzNV8MyDWICo+YxoCJ1z6eWzP8AWMV9S1U1HT7fVbC5srqJbi1uYmhlicZV0YEMp9iCRW2HquhVjUj0dwPmr/gnd8Wv+Fo/s26Na3M3m6r4bc6Ncbj8xRADA2PTymRc9yjV9P8AevzG/Yrvrj9mv9s3xr8IdSlZNO1Z5La2MpxvkizNayH/AH4Wf6l1Ffpznmu3MqKpYhuHwy1XoxsWiiivMEfmV+3jYXHwB/a+8AfF3TomW2v2hnufLH+tlt2WOZP+BQNGv51+lGm39vq2n217aSrPa3MSzRSocq6MMqR7EEV8xf8ABSP4X/8ACxP2a9U1C3h8zUfDM6atEVHzeWuUmGfQRuzn/rmK0/8Agnt8Uf8AhZv7Mvh1J5vN1DQS2i3OTyBEB5X/AJCaIfUGvbr/AO0YGnV6wfK/TdFdD6XooorxCQooooA+a/8AgoV4B/4Tz9ljxT5cfmXejGLV4eM7fKb94f8Av00ted/sAeNf+Ew/Zv0e3kk8y50S4m0yQk84VvMT8kkQfhX2D4q8P2vivwzq+iXq77PUrSWzmXGcpIhRh+RNfmn/AME3NYuvB/j/AOJHw51I7Lu3b7QIjxtkglMM2PqXj/75r4/jvA/2lwrXsryoSU16PR/gejgZ8tS3c++6AM0AZp3Sv41jE+iDpRRTgMV1xiSwAxTwMUAYpa6IxIbCgDNKBS10xiIKTGaWnAYrpjEm4gGadRSgZrojEBKULSgYpwGa3USbiUoWlorZQJuFFKBmlAxW6gSJg0u2lorVQAKKKXbWigK4lFO20Y9q0UBXG0U/BpdtVyBcZg0YNP20barkFcZg0YNP20baOQLkdFSbaTBqeQdxlFPx7Um2pcAuNopdtJWbgO4m2m7Pan0Vm4DuMop/WmlaycAGlaQinUVi4FXIytJUhGKSsHEq4ykK04jFJWEojI8YpacRmk6GsGrbDuUdS0ix1i2a3v7O3vbdvvRXESyKfqCMV5l4l/ZT+EXi0udQ8AaKrP8Aeeyg+yMffMJU5969apCtdeHzHHYJ82GrSg/KTX6icIy3R8p+Iv8Agm18ItY3mx/tvQ2PKizvg6j/AL+q5x+Neba3/wAEsbFiX0X4hXdqRyqXunLL/wCPLIuPyr7z4oIzX1GG8QOJsHpDFt/4rS/NMyeHpPeJ+e6fsLfHbwgf+KU+LQt1T7oj1S9szj2CBh+tTL8M/wBtDwtxYeN7vVQvQnWknz/4EY/Wv0AIple5T8WM/p/xVTn/AIoL9LEPB0mfn5q/iP8Abgi0e+0zU4p9R0+5geCaM2+mTb42Uqw3IN3IJ718DHOTnrX79PyrDtivwb8X6b/Y3izWrDG37LezQY9Nrkf0r988MuMsTxTLE08VShBw5WuRNXve97t7WODEYeNGzj1Miiiiv3Y4QooooAKKKKACiiigAooooAKKKKACiiigAooooAKKKKACiiigD0j9n0eP7f4oabqXwzs3vfFunJJc24SKOTYpUxsxWT5TgSY59RX162sft1+I+GuriyiPcf2Xb4/IBq8//wCCYGnef8bfEN4RlbfQZEHszTw4/RTX6bjNfzD4geIeMyDOJYDC0Kc1GKd5K7u9baM9OhhY1Yc0mfATfA79sLxbxqPxJu9KDdQ3iGWEfiIAah/4d2/FDxac+LfipFcbvvkyXN7/AOjCma/QUDNOAJr8pqeK3EM/4XJD/DBfrc6lg6SPh/Qf+CWfhmEr/bXjjVr8D732G1jts/TcZMV6Z4d/4J4/BjQihudH1DXGXvqGoSDJ9xEUB/KvpbFKBmvAxPHXEuM/iYuS/wALUf8A0lItUKS2iee+GP2fPhp4PKHSPAug2sq/dnNjG8o/4GwLfrXoEUKQIqRosaqMBVGAB6CpAMUV8zWxmLxb5sRVlJ9222apJbIKUDNAGadWMYjADFFFO21uoiuIBmlAxSgZpwGK3USWxuKdiilAzWygTcSinBaWtlAQ3bilwKWitVAVwopcGjbWigFxKKdgUuPatOQVxlLg0/aaNtXyCuMwaMGn7aNtHIFxmDSYNSbaNtHIFyOipNppMe1S4DuMop2BSbahwHcSkwKdg0lZuAXG7aSn0Vm4DGUEZpxWkIxWLgAwjFIRmn0EZrFwKuRUU+kIzWDiVcYRmkIxTqKwlEojHpQRmnEYpK55RHcbSdRTyM03pXPKIxhFNIxUnUU0iuWUSkxlIRTiMUlc0olobSEZpxFJXK4X0Qz4C/4KQavdeMPiF8N/hxpp33dw3nmIc7pJ5Vhhz9Ckn/fVfpd4W8P2vhPw1pWiWS7LPTbSKzhX0SNAij8gK/NHwVb/APC9f+CnDzkefpfhi5eQjqIxZx7FI/7eNp/4FX6h5GTX91ZJgllWQYDA2s1DmfrPV/cfL4qfPVbHUUUV6RyBRRRQB4r+2H8UP+FR/s6eM9cil8nUHtDYWRBw3nz/ALtWX3XcX/4Aa8S/4JX/AAw/4RP4H6j4tuYdl74ovi0bkYJtoMxp/wCRDMfoRXnv/BVLxvd+J/EXw9+E+jkz3t5ONQmtkPLyyMYLZfrkzfmK+7/hn4JtPht8PvDnhaxA+zaRYQ2asBjeUQAsfdiCT7mvbn/s2Xxj1qO/yW34j6HVUUUV4ghMdK/OP/gqF45vfG/jf4ffBzQSbi9uriO9ngQ/fnmYw2yHHQgGQ/R1Nfopd3UVjazXE8iwwQoXkkc4VVAyST2AFfmZ+yPay/tRftyeLvipfRtNo2iSSXlr5gyFLZgs0I7ERqz/AO9HXtZZFQlPFS2gr/N6Ia7n6KfDPwNZfDTwB4f8K6eP9D0ixis0bGC+xQC592OWPuTXTjqaWivFlJybk92IKKKKACiiigAooooAKKKKACiiigAooooAK8A/bk+D/wDwun9mvxXpUMHnatp0X9racAMt58ALFV93TzEH+/Xv9NYBgQeQeKAP54v2f/ilcfBX4z+EvGUBcLpV8j3CJ1kt2+SZP+BRs4/Gv6FNPvrfVLK3vbWVLi1uI1mhljOVdGGQwPoQRX4Ifth/CH/hSX7RPjDw3DD5OmG6N7pwAwv2ab94ir7LuKfVDX6pf8E3vi7/AMLS/Zl0O0uZvN1Xwy7aLcBj82yMAwHHp5TIufVGqF2NJa6n1RRRRVmYUUUUAFFFFABRRRQBH9aimuY7SFpZnEcSAszMcAAdSTU5wPwr4S/bO/afOpzXfgDwrd4tEJi1W9hb/WsOsCEdh/Ee5+XoDnixWKhhabqT+S7s9/JMmxGeYuOFoLTdvol3/wAl1ZxH7XH7TMnxV1mTw14fuGXwnZSfPIhx9ukB++f+mYP3R3+8e2Pm2iivzivXniajqVHqz+vMqyzD5RhYYXDRsl97fVvzYUUUVzHsGx4S0GDxJr9rY3ep2uj2btme+vH2xxRj7zY6scdFHJPFfZ2lftcfC34G+ELbw14F0q+19Ldfmn2C3SeQ/ed3cbizH/YxjAGAAK+GaK78Ni54WLdNK769fkfM5vkGHzucPrkpOnHXkTsm+7tq/LVWPo7xt+3f8RvE3mRaS1n4btW4H2SLzZse7yZGfdVFeE+I/GWveMLs3Ot6xe6rPnhry4eUj6bicD2FY9FZ1cVWr/HNs68DkmXZcrYWhGPnbX79394UUUVyHtBRRRQM+sv+Cenjn+yvH+teGJpMQ6rai4iUn/lrEeg+qOT/AMAFfoIOAK/Hv4PeMn+H/wAT/DfiBGZEs7yNpSvUwsdsg/FGYfjX7AxMJI0YHgrkGvvMlrOeHcH9l/g/6Z/MPiLgFhs1jiY7VY/itH+FiWiiivoT8qCiiigAooooAKKKKACiiigAooooA/OH/grv4E3W3gLxlFHwrz6TcyY65AlhH6TVx/8AwST8c/2Z8TPGPhOSTbFq2mx30aseDJBJtwPcrOx/4D7V9a/8FE/BH/Ca/sreKHSPzLnRpINVhHp5bhZD+EbyV+Y/7Enjf/hAv2ovAN+0nlwXN+NNlycArcKYRn2DSKfwr7jBf7XlM6XWN/w1Ra1R+6NFIKWvhyAooooAKKKKACiiigAooooAKKKKAPxU/wCCi3gv/hDv2q/FEiR+XbaxHBqkQx13xhZD+MiSV8z1+iX/AAV58GCHW/h/4rjTJnt7jTJ3x02MskY/HzJfyr87a/WMqq+2wdOXlb7tDRbBRRRXqjP0c/4JD+M9tz8QfCcsn3kttTt0z0wWjlP6w/lX6TGvxl/4JqeMv+EV/ap0S0aTy4dbsrrTXJPH3PNUfi8Kj6mv2aPSvzLPaXs8Y5fzJP8AT9CHuLRRRXz5IUUUUAeP/tceMP8AhBf2a/iHqwcxSLpMtrE+eVknxChHuGkFfg51r9dv+CqXi3+wv2crTSEfEut6zBAyZ6xRq8pP4Mkf51+RNfofDtPlw0p/zP8AL+mXEKKKK+qKHRoZHVVBLMcADvX9CPwj8JDwH8LfCXhsKEOlaVa2bY7skSqx+pIJ/Gvwy/Zz8Jf8J18ePAOhMnmQ3etWomXGcxLIGk/8cVq/fteABXw3ElX3qdL1f9fiTIdRRRXxZAUUUUAFFFFABRRRQAUUUUAIOlfL3/BSDxqfB/7K3iGCOTy7jWrm30uMg8nc/mOPxjicfjX1CelfnJ/wV68abLL4feE4pM75LnVLiPPTaFjiP/j035V6eWUvbYunHzv92o1ufKf7C3gn/hOv2p/Alq6b7eyuzqkpIyF+zo0qk/8AA1QfjX7jYr8s/wDgkh4MGofEzxp4pePcml6ZHYoxHAeeTdke+2Aj/gXvX6m5xXoZ/V9pi+T+VL/MctxaKKK+cJCiiigAooooAKKKKACiiigApD0paKAPlr9v7x63hz4V2Xh+3lCXOu3QVwDyYIsO/wD48Yx9Ca/Oyvpj9vvxc2t/GWDR1k3Q6NZJGUz92WT94x/FTH+VfM9fnWa1va4qXZafd/wT+tOBsAsFktJ296peT+e34WCiivt/9kj9kvSr/wAO2njPxpYJqEl6omsdNuFzEkR+67qeHLDkA8AEHknjkwuFqYyfJD/hj3c8zzC5DhvrGJ32SW7fZfqz4gwfQ0V+yNz8OvC13YfYZ/DulzWu3b5D2cZTHptK4r45/a9/ZS0fwp4fn8beDbb7BbW7L/aGmxkmJVYhRJGOq4JGV6YORjBz6mJyaph6bnGXMlufE5P4hYTMsVHC1qTpuTsndNN9E9rXPjSiiivnj9XPdNA/bL+IfhXwfpnhzSZNNsrXT7dbaGcWxkmKqMAsXYrnHoorl9f/AGl/if4lBF74z1NVPUWbi2H5RBa8zorrljMRJKLm7ep4NPIMqpSdSOGhzN3b5U3d+b1L2p67qWtzedqOoXV/J/z0uZmkb8yTVGiiuVyk9We3ClTprlhGyCiiikaBX6O/sCeFDofwYfVXX95rF7LOCRzsTEQH5ox/GvziAyQK/YL4N+FD4J+FnhbRWQJLaWESTKP+ehUFz/30Wr6XIqV60qnZfn/TPx7xLxnssvpYZPWcvwiv82jtqKKK+4P5tCiiigAooooAKKKKACiiigCGadLaJ5ZHCRopZmY4AA6kmv58v2lvipJ8avjr4x8XmRpLa/v3Fnu/htk/dwj2/dquffNfsT+3x8Vv+FSfsw+LbyCbydS1aIaLZEHB3z5VyD2KxCVh7rX48fsyfCt/jV8ePBvhExmS1vr9GvMdraPMk3Pb92jY9yKiXY0j3P2J/YJ+EY+D/wCzH4UspofJ1TV4/wC2r7IwfMnAZAR2KxCJSPVTX0RUUUKQRJHGoSNAFVVGAAOgFS1ZmFFFFABRRRQAUUUUAFFFFABRRRQAUUUUAfm3/wAFNfB998Nfit8PvjNoC+TdJPHbTyqMAXNu3mwM3ruTev0ir9A/AHjGx+IHgnQ/EumPvsNWsor2HJyQroGwfcZwfcGvN/2wfhN/wub9nvxZoEMPnanHbG+08AZb7RD86qvuwDJ9HNeGf8EsPiy3i34M6l4MvJt9/wCF7s+SrHn7LOWdPriQSj2BUV7dT/acBGf2qbs/R7f5FdD7cooorxCTO1/RLTxJoWo6RfxCexv7eS1niPR43Uqw/EE1+cP/AATn1u7+DP7SHxF+D2rSlTM8og38B7i1dhlR/txMz57hBX6Xda/Mj9uGzm/Z5/bN8BfFuxiaOy1Jobi6MYx5jwFYrhB/vQNGPqxr2stftVVwr+2tPVaoa7H6cUVVsryHUbOC6t5Fmt541ljkQ5VlIyCD6EGrVeLsIKKKKAG9q/Lzxnb/APCiv+CnEcwHkaX4nuUkA6CQXkexif8At5yf+A1+oXQ1+c3/AAVi8Jz6LrXw3+Iengx3NvJJp8lwB910YTQfr5x/Cuijh1jqVfA1NqsJR+9aGtKXJNM+1RS1jeC/EkHjLwhomvWuPs2p2UN5Hg5wsiBh/OtocV/BtWhKhVnSmrOLs/VH1d7rQUCngYpAM06rjETYUoFAFLXTGJIUoGaAM06uuMSQAxRRTgMV0RiK4gGacBmgDNOrojElsAMUUU4DFdEYECBacBiiiuhQFcKKULTgPStlAVxu2lAxTttLWygK43BpcY70tFaqArhRRS4NWoCEop22jaKvkAbRTsCjAp8gDaKdgUYFHIA2inbRRtpcgDaKXbRjFS4ANxnvRtpaKzcB3GEZpNtSUhWsnAdyOinkU0rWTgO4hGaaVp1FYSgO4ygjNOIzSEYrCUBjCMU0ipKQiueUSkyOgjNOIzTa55RLuNIxSU+mkYrmlEY0ikpwOaQiuWUShpGaYRmpKQjNcsojTIh0r8Qf2gdO/sr46fEG1xtWPX77aP8AZM7lf0Ir9wCK/Gn9szTf7K/ab8ew4xuvVnx/10iR/wD2av6K8EavJmuJo/zQT+5pfqefjV7ifmeLUUUV/ZR4wUUUUAFFFFABRRRQAUUUUAFFFFABRRRQAUUUUAFFFFABRRRQB92/8ErtO83xF8Qb/H+ptbSHP++8p/8AadfoiBmvhb/glhpvleFfHt/j/XXlrDn/AHEc/wDtSvusCv8APvxPq+24rxT6LlX3RX6n0GFVqMRQM06igDNfmUYnQAGad0o6UV1RiJsKcBigDFLXTGIgFKBmgDNOAzXVGJLYgGKcFpQMUV0RiRcKUDNAGadW8YCEC0tFKBmt4wFcSlAzSgYpwWtlAVxu2lAp2MUVsoE3E20cUtFaKAXCilxml21agIbRTttGBV8grjaKdgUYFHIMbRTsCjAo5AG0U7bRtqeQBtGBS4NJUuACbaQinUVm4DuRlaQjFSkUhFZOA7kdFOIzTSMVi4FXEK02n0EZrCUBjKQrTiMUlc8ojuMIzTelSkZppFc8olJjKQjNOIxSVzyiUMpCM08jNN6VzSiUmN6UnUU8jNN6VzSiMYRTSMVJ1FNIrllEpMYRmsTxr4kg8G+ENb1+5x9m0yymvJMnHyxoWI/StzpXzf8At/eNv+EP/Zs1q3jk8u51qeHTIiDzhm3uPxjjcfjXrZDlrzTNcPg19ucU/S6u/kiZz5YOXY84/wCCT3hOfWdY+JHxEvwZbm5kj0+O4I+87sZp/wBfJNfo3XzV/wAE8vAX/CCfsseFzJH5d3rTS6vPx97zWxGfxiSKvpTORX9w46aliJKOy0XotD5STux1FFFcJIhOKRmAGaCcivHv2t/if/wqD9nrxl4him8m/Fk1nYsDhhcTfuoyPdS276KaulCVWcacd27AfEvwU/4yj/4KN694xf8A0rw/4amlu7duqGO3xBa49CX2y49mr9PMc18Q/wDBKr4Yf8Ix8F9W8ZXMO288S3xWFyOTbQZRcfWQzfkK+3jXp5pUjKv7OHwwSivl/wAEbFoooryRHzN/wUH+LQ+Ff7NuvR203lap4hI0W1wfmxKD5zevESyDPYstZf8AwTd+Ev8AwrX9nPT9UuofL1TxTKdWlLD5hCRtgX6bBvH/AF0NfOv7cup3P7Rf7X/gb4O6XMzWemyR290Y+fLlm2y3EnvsgVD7EMK/SnSdMttE0u006zhW3s7SFIIYUGFRFUKqj2AAFe3iP9lwUKXWfvP06f5j6F6iiivEEFFFFABRRRQAUUUUAFFFFABRRRQAUUUUAFFFFAH5v/8ABX74Ri70Twf8SLSHMtpI2i37qMkxvukgJ9AGEoz6yCvIP+CT3xZ/4Q/456l4Muptth4qsiIkY8faoA0ifnGZh7nbX6XftL/CxPjT8CvGXhDyxJdX9i5sye1zHiSE+37xFz7Zr8Fvh54y1D4XfEXQPE1kGj1DRNQiu1Rsrlo3BKN7HBBHoTUPRmi1Vj+jqisrw14gsvFnhzStc06UT6fqVrFeW8o/jjkQOp/EEVq1ZmFFFFABRRRQAUUUUAfKH7Zv7Ssnw/spPBfhydovEN5EGurtMg2kTDgKf+ejDof4Rz1II/PYksSSck8kmvsf/gon4F+y654b8WQoSt1E9hctjgMh3x59yGf/AL4r44r88zadR4lxqPRbeh/VvAmGwlLJ6dbDL3p6yfVtNp/JdF/mFFFFeKfowUUUUAFFFFAgorZ8NeC9e8ZXf2bQ9GvtWmzytnbtLt9zgcD3Ne8+CP2DPiH4l8ubWGsvDVq3JFxJ50+PZEyPwLCuujha1f4INniY7O8uy1XxVeMfK+v3b/gfNtWNP0271a7jtbG1mvLmQ4SG3jLux9gOTX6IeBv2BPAPh7y5ddnvfE1wvLLK/kQk+yId34FzXvfhX4f+HPBFr9m0HRLHSoT1Fpbqhb/eIGWPua9ujkVWetWSj+L/AMj83zDxKwNG8cFSc33fur9X+CPza8D/ALHHxO8bCOU6Kuh2jj/X6vJ5RH/AADJ+a19C+Bv+Cd2hWAin8U+IbrVZBybaxQW8WfQsdzMPcba+wgMdKMHH+Fe7QyjC0tWuZ+Z+Z5hx5nOOvGE1Tj/dWv3u7+6xwXgf4FeBPh1sbQfDNjZzp0uWj8yb/v4+W/Wu9I46Cl24o/WvWjCNNWgrLyPg62IrYmfPXm5S7ttv8RRS0UVoYBRRRQAUUUUAFFFFABRRRQAUUUUAc9498Lw+N/A/iHw7c4+z6tp9xYyZHG2SNkP/AKFX898Ul74T8Ro67rXUdNugR6xyxv8AzBFf0Xivwk/bH8F/8ID+038Q9LEflxPqj30SgYAS4AnUD2Akx+FfYcO1bzqUX1V/0/UqJ+4XgrxJB4x8H6Hr1tj7NqdjBexYOflkjVx+jVtdxXzp/wAE/wDxn/wmv7Kngt3k33Omxy6XKM52+TIyoP8Av35f519F18riKfsq06fZtEi0UUViAUUUUAFFFFABRRRQAUUUUAfIP/BULwd/wkf7Mc2pqm6TQtVtr0sByEctAR9MzKfwFfj1X76/tM+Eh45/Z/8AiBooTzJbjRrloVxnMqIXj/8AH1WvwKIwSK/QeHavNh5U+z/P+mXEKKKK+sKO1+Cni8+APi94L8R7/Lj0zV7W5kOesayqXB9iuR+Nf0FocqtfzgA4IPpX9AvwH8Wf8J38GPBHiAv5kmoaPazynOf3hiXePwbcPwr4fiSnrTq+q/y/UmR3tFFFfFEBRRRQB+ZH/BXnxYbjxR8PvDKPj7LZ3OoyID1811jQn6eS/wCZr886+qf+Cl/ir/hI/wBqvWrQPvj0axtNPU54H7vziPwaZvxzXytX6xlVP2WCpx8r/fqaLYKKKK9UZ9X/APBMnwn/AMJJ+1Ppl8U3poenXeoHI4BKCAfrOD+Ffsma/NX/AIJCeE9+ofETxLJHjy4rTT4Xx13GSSQf+ORfnX6VGvzHPKnPjHH+VJfr+pD3FooorwCQooooAKKKKACiiigAooooASvxt/4Kb+Mf+En/AGpNRsVffFoenWunrg8ZKmdvxzNj8K/ZEthSfQV/P78fvFx8e/G7x1r4fzIr/WbqSE5z+68xhGPwQKPwr6nh6lzYiVTsvzKifpf/AMEp/B39h/s+6lrckeJtb1iV0fH3oYkSNR+DiX86+1O4rxz9kHwd/wAIL+zR8O9KMflP/ZMV3IhGCrz5ncH33SGvZK8PHVPbYmpPu2JhRRRXEIKKKKACiiigAooooAKKKKAGnGMU2QhUdvQUpHauK+M3is+CfhX4p1pXEctrYSvE3/TQqQn/AI8VrOclCLk9kbUKUq9WFKG8mkvm7H5Z/GfxUfGvxW8Va1v8yO51CYxNn/lkrFY//HFWuLoJySaK/KqknObm92f3FhKEcLh6dGG0UkvRKx1nwo8Fv8Q/iP4e8PKpZL67jjl29ViB3SMPogY/hX7A2VnFY2lvbQRrDDCgjSNBhVAGAAPQCvzy/wCCf3hMax8W77WpE3RaRYko2PuyykKv/jnm1+iuc8V9tklHkoOp1k/wX9M/nHxHx7xGZwwqelOP4vV/hYCfWuR+LenRax8MPFdlMAYptMuI2z7xtXXnGPavP/j3rS+Hvgz4yvmO0rpk6Jz/ABMhVf1YV71VpU5N7WZ+ZYGMpYqnGG7kret0fkSeCaKKK/J3uf3JH4UFFXtN0DU9YbbYaddXrelvC0n8hXV6X8DfiHrBH2TwVrjg9HewlRT/AMCYAVrGlUn8MWzkq4/C4f8Ai1Yx9Wl+Zw1Fe0ab+x38W9TII8KSW6H+K5uoUx+BfP6V1mm/sA/Ey9CmebRbAdxNdOxH/fMbfzrpjgMVPam/uPFrcTZNQ+PFR+TT/K5810V9h6V/wTj1uYL/AGh4xsrQ9/s9o83/AKEyV2Gmf8E4tAiUf2j4u1G5Pf7NbpFn/vovXVHKcXL7Nvmv8zxq3HeQ0v8Al9zPyi3+lj5A+C/hU+Nviv4V0bZ5iXOoQ+apHWJWDSf+OK1fsAihEVfQYrwz4V/sg+CvhJ4otfEOmy6le6naq4ilvp1YLvUqThVUZwSPxr3TggYr6zK8HLB02p7tn4dxnxBQz/FU54a/JCNtVbVvX9B9FJS17J+ehRRRQAUUUUAFFFFABRRTHdYkLsQqqMknoBQB+WP/AAV9+Kh1Pxt4Q+H1rNmDS7VtUvFU8GaU7I1PuqIx+ktWf+CQHwq+2+JvGXxEuocxWECaPZOwyDLIRJMR6FVWMfSQ18aftMfE9vjJ8efGvi0SGW2v9RkFoxP/AC7R/u4f/IaJX7HfsG/C7/hU/wCy94NsJofK1HU4P7YvMjBMlx86gj1WPy1P+7ULVmj0jY+haKKKszCiiigAooooAKKKKACiiigAooooAKKKKAGkblr8v/BJP7I3/BRy90Ns2nhfxXMYIh0jEF2weHHsk4EeewVq/UHoK+BP+CrfwtluvCfhX4laajR32h3P2G7mi4ZYZDuicnsEkBA95q9fK5xdWVCfwzTXz6DR994yaMV5t+zt8UovjN8FvCfi5HVp7+yT7UqjhLlPkmXHYCRWx7Yr0mvJnB05uEt1oIK+Tv8AgpX8L/8AhP8A9m++1W3h8zUfDNzHqcZUfMYf9XMPoFfef+uYr6xPSsvxLoFn4r8PapouoRedYajay2lxGf4o5EKsPxBNbYes6FaNRdGB4J+wB8T/APhaH7M3hl5pfN1HQw2jXWTkgw48vP1iaI/XNfR4r80/+Cbmv3nwj+P3xH+D2sy7ZHeQwhuA1xayMjbR/txsWz6Riv0s6cV15lRVLEy5dnqvR6jYtFFFeaISvmn/AIKH+Af+E6/ZY8UNHH5l3orRavDx08psSH8Inlr6WHWsjxb4dtvF3hbWNDvRus9Ts5rKYYzlJEKN+hNbYer7GrCoujTA+Rf2AfGv/CY/s2aJBJJ5lzos82mSknnCtvQfhHIg/Cvo/GRXwH/wTW1q58J+OviR8OdSOy7tnFyISfuSQyGGb9Wj/wC+a+/6/lXj7LVlvEeKpxXuyfMvSSvp820fS4efNTiwpQKQDNOr4WMToClAzR1NOAxXXGJIdaKKcBiumMRNgBinAUAUtdMYkNhSgZoAzTq6oxJDpRRTgMV0RiK4gGaUDFOAzS10RgRcQLS0UoGa3UBCUuM0u2lrZQAbtp1FLg1qoE3EopdtLgVooANop9FXyCG4NGDTqKfIA3BowadRT5AGUU+ip5AGUU7Ao21DgMbTdtPwaSs3ALjcYpKfSbaycBjaQrTiMUlYuAxpFNIxUlIRWEoDuR0U4jNNrnlEu40jFJT6QjNc8ojGEU0jNPpCM1yyiUmRkYpOn0p5GaaRisJRLTGkYpKfTSMVySiMaRTTT6QjFckolEZHy1+SP/BQrTPsH7UHiCfGPtlrZz/XECR/+yV+uB6V+XP/AAU5077J8fNJuFHy3WgQMT/tCadT+gWv2rwfq+y4jcP5oSX4p/ocWL1p/M+Q6KKK/uE8QKKKKACiiigAooooAKKKKACiiigAooooAKKKKACiiigAooooA/T7/gmFpv2f4F67dkYa51+UA+qrBAB+pavsQDAr5l/4J16b9h/Zk0qbGPtl/dzZ9cSbP/ZK+m6/zo43qe34kxs/77X3aH0NDSlFB1p3SgDFJ1+lfHRibi04DFAGKWuqMSRAMU4DNKBilAzXXGJLYAZp3SilAzXRGJDYlOAxSgYorpjEQUUoGacBXRGJNxAMU4ClAxRXRGBNwAxRRTgtbqAhtLg07GKK2UBXE20tFLtrRQFcSinYFLWigIZS4NOoq+QBuDRg06inyANwaMGnUUuQBlFPpMCpcAG0U7bSbahwGN20hGKdRWbgFxlFPxmkK1k4DGdaQinUVhKBVxhWm1IRmkIrCUB3GUhGacRikrnlEq4ygjNOIzTa5pRGNIxTSMVJ1ppGK5pRLTGUhGacRikrnlEoZQRmnEZpmcVySiUhKQjNPIzTa5JRGMIr4B/4KTa1deLfHnw3+HOmnfeXDm4MI/jknkEMP6rJ/wB9V9/sMkV+fvhOD/he3/BTlpT/AKRpfhi5aQjqIxZx7Qf/AAJwf+BV+v8AhXgFWzx42a92hBy+bVl+Zx4ufLTt3P0t8J+HrXwl4Y0fRLJdlnplnDZwLjGEjQIv6AVr0UV/QTbbuz54KKKKAEr87P8Agqt47utc1H4f/CrSN097f3H9pT2yHl3ZjBbL+JM3HsK/RJm2rX5ifCof8NSf8FI9Y8Tv/pXh7wvPJdQN1Ty7XENuVPbdLtlx/vV7GVxUaksRLaCb+fQaP0O+FXgO1+GPw48NeFLTaYNIsIbTeox5jKoDP9WbLH3NdcDzS0leRKTlJye7EB5FYPjXxXY+BvB+teI9Tfy9P0qzlvZ2HXZGhYge/GB71vdK+LP+CpPxaPg34IWPg+0l2ah4quxHIqnBFrCVeT83MS+4LV0YWg8RWhSXV/h1Gjyv/gmr4Tvvit8aPiD8aNfj8yfzpYbd25X7VcMZJSh7bI8Lj0lr9KK8O/Yy+E3/AApr9nfwpos0Pk6pdQf2lqAIw32ibDlW90Uon/AK9wzW+YVlXxEnH4VovRAxaKKK88QUUUUAFFFFABRRRQAUUUUAFFFFABRRRQAUUUUANxzX4Q/t3/Cn/hUn7T3jDT4YfJ03Up/7YsgBhfKny7BR6LJ5iD/cr94K/OP/AILA/C37b4b8F/EK2hzJZTvo966jJMcgMkJPoFZJR9ZBUvYuL1PYf+CYnxVPxD/ZlsNIuZvM1HwtdSaXIGPzGH/WQt9Ar7B/1zr67r8g/wDgkx8Uv+EU+Omq+DribZZ+J9PPlITwbm3zIn/kMz/pX6+U1sKSswooopkhRRRQAUUUUAeKfteeBR43+BfiBI4xJd6eg1GDjJBi5bHuU3j8a/LKv2uvbSO9tJreZFkilQoyMMggjBBr8efiN4MuPBPxC13w4Y3Z7G9kgjGMs6bvkb/gSlT+NfHZ7R96FVddP8j9+8NMxXsq+Bm9mpL0ej+6y+85eivV/A/7LfxK8flHsfDNzZWrcm51P/RkA9QHwzD/AHQa+hPA3/BOpMRzeLvE7Fv4rTSIsD/v64/9kFeJRy7E1vhg7d3p+Z+j5hxXk+W3VaunJdI+8/wvb52PiSu18E/Bfxv8RHT/AIR/wzf38T9LjyvLh/7+vhP1r9LPA/7MPw3+H/lyad4ZtJ7pORdX4+0SZ9QXyFP+6BXqKQrGoVVCqOAAOle7RyLrWn8l/m/8j80zDxNWscBQ+cn+i/zPgTwN/wAE8fEuplJvFOvWeixHk29mhuJT7Enaqn3BavoXwP8AsWfDPwcEkm0l9fu0587VpPNXP/XMAIR9VNe84xSn9K9ujl2Goaxhd+ep+a5hxdnGY3VWu1HtH3V+Gr+bM/StFsdFtEtbCygs7aMYSG3iWNV+igACtD6UGl7V6aVtEfIOTk7yd2FLRRTEFFFFABRRRQAUUUUAFFFFABRRRQAUUUUAFFFFABRRRQAhr8m/+CsXg3+x/jn4f8QRx7YdZ0dUdsfemhkZWP8A3w0Qr9Y85r4N/wCCt3g/+0vhR4O8SpHuk0rVntGYDlUniJJ+m6BB+Ir2cmq+zxsPO6/r5jW5Q/4JFeMftngLx14Xd+dP1GHUEUntPGUOPYG3H5+9foCRX5G/8EqvGP8AYX7Q+oaLI+Idb0eaJUz1liZJVP4Isv51+ulVnVL2eMl52YMKKKK8QQUUUUAFFFFABRRRQAUUUUAQXEKXEEkcih0dSrKwyCCORX88vxH8Lv4I+IPibw9ICH0nU7mxIPX93Kyf+y1/RDX4ift/+E/+ES/av8cRomyC+lh1CM4+95sKM5/77L/lX13DlS1adPur/c/+CVE+d6KKK+/LCv2c/wCCa/iw+Jv2U9AtmfzJdHu7rTnOeeJDKoP0WVR9AK/GOv05/wCCQ3ir7R4O+IPhtnx9jvrbUEQ9/OjZGI/78L+Yr5zPqfPg3L+Vp/p+opbH6FUUUV+amYUjHAJpawvG/iBPCXg3XtclwI9NsJ7xs9MRxs5/lTScnZAfhF+0l4o/4TP4/fELWA/mRXGuXflN6xLKyx/+OqtebVLdTvdXMs0rl5JHLsx6kk5JqKv2ijBU6aguisahRRRWmwH6+f8ABLTwp/YP7NMmqMmH1rWLm6VyOSiBIQPoGif8zX2N3FeM/sd+GP8AhEv2YvhxYFPLZ9IivGX0afM5z75kNezdxX49jantcTUn5szYtFFFcYgooooAKKKKACiiigAooooA4v4yeK/+EE+FHjDxEH8t9L0i6u0Of40iZlA9yQB+NfgR4S0Gbxb4u0bRbfJuNTvobSPHJ3SSBR+pr9j/APgoz4sPhf8AZR8UxpJ5c+qy22nRnPXdMrOPxRHFfmj+wx4S/wCEy/ar+H9oyborW+OouccL9njaZT/30ij6kV9vkn7jB1sQ/P8ABf8ABLWx+3+m2MWmafa2dugjgt4lijUdFVQAB+Qq3RRXxD1ICiiigAooooAKKKKACiiigAooooAaT09a+Zf2/PFf9ifBhNKRsSaxfRQsoPOxMyk/99Ig/GvpkmvgL/gol4r+3+OvDXh9G+TT7J7p8H+OV8YPuBED/wACry8zq+yws330+8+04Nwf13O6EGtIvmfyV1+Nj5Hooor82P6/Oy+HHxf8W/Ca5uZvC+rNprXOzz18pHWTbnbuDqRxub8zXvnhP/god4x03amu6Hpusxj+KBntpD9T8y/kor5Rorto4zEUFanNpfh9x85j+HcrzOTniqEZSfW1n96s/wAT9E/Cf/BQPwDq5RNZs9T0GQ/ekkhE0Q/4EhLH/vmuf/a6/aE8I+MPgdNp3hbxBaapPqd5BDLDC+2WOJSZSzI2GAzGo5H8VfBlFehLOK86UqUrO6tfqfLUeAMsw2MpYuhKUXCSly3utNVur7+YVY0+ym1K/trS3QyTzyLFGg/iZjgD8zVetjwf4hPhLxVpOtrbJePp11FdLBKSFkZGDAHHbIFeJCzkr7H6JXc/ZTdJXlZ2Xn0P2B8G+Grbwr4W0nSLdF8mxtYrZOMcIgUfyrbVFHQD8K+PvCv/AAUX0G62J4h8L32mnoZLCVLhfrhthA/OvZPC37WPwt8WlFtvFlpZyt/yz1HdbEH0zIAD+BNfpdHG4aokoTX5fmfx7j+Hs5ws5TxGHl3bSuvvV0ewDFHWqWn6tZ6rbJcWd3DdQOPlkhkDq30I4q6CMcV6G58u4uLtLcWiikoELRRRQAUUUUAFFFFABRRRQAUUUUAIteHftqfE7/hUv7M/jnW45fKvp7I6dZkHDedOfKUr7qHL/wDADXuVfm1/wWG+JXkaT4G8AQS/NPLLrV3GDyFUGKH8CWn/AO+RSew1qz4D+AXw4k+L3xo8HeEEVnj1XUoorjb1WANumb8I1c/hX9DUFvHaQRwxKscUahERRgKAMAAV+S//AASM+Gf/AAkPxl8ReM7iHfb+HtOEEDkfduLglQQf+uaTD/gQr9bj0pRKluLRRRVEBRRRQAUUUUAFFFFABRRRQAUUUUAFFFFACZrifjR8OLX4t/CvxP4Qu9oTVrGS3R3GRHLjMT/8BcK34V21FOEnCSkt0B+eX/BKz4jXWlSeOPhPrO63v9MuG1G2tpT8yEMIblPbawiOPVmNfobivzA+PiH9k7/goNoPj2EG28N+I5UvborwmybMN4D6kEmXHqy1+niOsqB1YFWGQR0Ir18zipTjiYbTV/n1RTJKKKK8ck/Mb9tC2l/Zy/bd8DfFezjaLTtVaG6ujGMb2ixBdIP96Bk/FzX6YWtzFeW8VxBIssMqB0dDkMpGQQfSvk//AIKZ/C7/AITv9nO41u3h8zUfC90moKVGWMDfu5l+mGVz/wBc67D9gv4of8LS/Zm8LXE03m6jo6HRrvJyQ0GAmfcxGJj7k17WI/2jBU63WPuv80V0PomiiivFJCiiigD8u/FMP/Civ+CnYlH+j6X4nulkHYSC9j2k/wDgTk/8Br9BBzXxF/wVg8K3GheIPhr8RdPBjurd5NPknA+68bCeD9TMfwr7G8G+I7fxf4R0XXrQg22p2UN5Fg5+WRA4/Q1+Q+KmC9p9SzKK+KLg/WL0v6pntYKV4uJsgYopM5p4GK/B4xPSYAYpaKcBiuuMSWAGKcBQBS11RiQ2FOAxQBilrqjEkKKAM08CuqMSbiAYp2MUoGKCcAmuqMSbidVowcYr5z8XftseGPCHifVNEn0TVZptPuJLaSSMRbGZGKkjLg44rL/4b88Ij/mX9Z/75i/+Lr1I4Ks1flPoqfDmbVYqcKDaeq2/zPqML60tfLn/AA354R/6F/Wf++Yv/i6Vf2/PCBPzeH9aA9QkJ/8AalbLB1uxb4Yzj/oHl+B9RCl21856V+3V8PL51W5t9Y0/JwWmtVYD/vh2Nej+F/2hfh34xdI9M8U2TTtwsNwxgkY+gWQKSfpVvDVI7xPPr5LmWGXNWoTS72dvvPRgMUYzRGwkUFWVge4p22koHjX7iUYp1LjNWoiuN20bafto21pyCuMI9KMV5D8af2lvD/wR1ix0zUbG9v7q7hM4WzCHy03bQW3MOpDY+hrzr/hv/wAI/wDQvaz/AN8xf/F1sqE2rpHvYbIc0xdKNehRcoS2emp9R7R6UbR6V8uf8PAPCH/Qva1/3zF/8XR/w8A8If8AQva1+UX/AMXT+rVOx1f6r5z/ANA8vw/zPqLYMe1BXJBzXkvwU/aR0D426lqNjptle2FzZxrKyXgQb1JwSu1j0OM/UV66ExmsZU3F2Z4GKwtfA1XRxEXGa6PzGYxRTsZNZviHVX0TRL6+S0mvntoHmFtBjzJdoJ2rnAyccVnyNnPFOTUVuy/ijFfLp/b98IA4/wCEe1oH/di/+Lpv/Df3hD/oX9a/75h/+LrR4WfY+oXDGcPVYeX4f5n1DtDNn0pcYNfLp/b98InpoGsj/gEP/wAXX0Z4T8TWfjLw1p2t2DF7S+gSeInqFYZwfcdCPUVz1MPOGskedjcpx2XKMsVScE9Fc1qQinFaSuOUDyhjAjpQc44ryf40ftHeH/gle6fZala3V/eXkbSiGz2Fo0BwGbcw4JyB/umvNB+334S7+H9Z/wC+Yv8A4urWDq1FzRjoe9hchzPF0o1qFFyg9n3PqLhhmmkZr5gP7fXhErgeH9ZH/AYf/i6+g/BHiceMvCmna0thcadHfRCZLa6wJVQ/dLYJAyMHr0IrkrYWpSV5xsY4zKcdl0VPF03BN2V7f5m0RiinkU0jFebKJ5iY0jNNp9IRmuaUShhGaaRmn0hFckolJkdBGacRmm1zSiWhvQ0lOIzTDxXJKI0IRivzj/4Koab5XjPwJqGP9fYXEGfXZIp/9qV+jpHFfBf/AAVW00y6J8O9QxxDcXsBP++sJH/os1+meGVT2PFOG7S5l/5K/wBbHPiVemz876KKK/vY8EKKKKACiiigAooooAKKKKACiiigAooooAKKKKACiiigAooopN2TYz9kP2IdO/sv9lzwJFjBe3mm/wC+7iV//Zq9zA5rzX9mfTf7L/Z9+HUGMZ0KzlI9C8Suf1avS/4q/wA1s/n7fN8XV71Jv72fRU1aCXkLTgMUgGadXlRiWAFKBmgDNOAzXXGJLYAZp1HSlAzXTGJDYAZp1FFdcYiClAzSgYpwFdMYktjQPm6/hTiADnNZHjDxJB4O8L6prlzFJNBp9tJdSJFjeyopYgZ4zxXzr/w314R/6F/Wf++Yf/i69KjhqlVXhG56WCyrHZinLC03NLR2sfUXBor5eX9vrwgo/wCRf1n/AL5i/wDi6u6J+3T4T1nV7Owj0HV0lu50gVmWLALMFBPz9Oa61gqq3iehLhrN4pyeHlZen+Z9L4xRQp3gEd+acBis4wPmBu0heKULxXinxf8A2p9B+DnipNC1HStQvLlrdLkSWoj2bWLAD5mBz8prhv8Ahv7wln/kAa1/3zF/8XXdDC1JK6R79Dh/NMVSjWo0G4y1T01/E+pCMjilOcivlxf2/fCC/wDMv61/3zF/8XXr/wAFvjXpnxs0a91LS7G6so7Wf7O6XYUMW2hsjaTxzVvDzgryRji8kzHAUnWxNFxiurt1+Z6LS4p2KNtQoHh3GbT60bc+1JKyW0TSO4SNRlmY4AHqa8P+IH7Yfw+8DzPa297L4hvUJVotMUOin3kJC/8AfJP0rWNGUtEjtwmBxWPnyYWm5vyW3r0XzPc8CjAr4o1n/goNfyOw0rwhbQqD8r3d4zkj3CquPzNYq/t+eMN+ToOj7PQeYD+e6uhYWZ9ZDgrO5q7pJesl/mfeBApCmehxXxt4f/4KDESImteEf3f8U1ld5I+iMvP/AH1Xuvw2/aZ8BfE2SK2sNU+w6nJwthqC+VIx9F5KsfZWJrOWGnHoeTjuHM1y+LlXoPlXVWa+dr2+Z6rto2n0pwwwyDkUbawcD5y4yin0lZuI7jOtIfm6HFO246VzXjT4h+G/h3p/23xDq1vpkJyFErfO59EUZZj7AGpVNydkXTpzrSUKUXKT2SV39x0WCOtIABXyx4r/AG+vDunyvFoGg3msFTgTXEgt429xwzEfUCuAv/2/PE8rsbTw5pkC9hLK8hH4grWiwVWR9hQ4PzqvHnVGy82l+F7n3MVBppBHSvhux/b88TRODd+HdNuE7iKR4z+ZLV3/AIU/b48OahKkWvaFe6MWwDLBItxGvueFbH0BrKeBqrWw6/CGdUI87o3Xk0/wvc+pcgUjEAZrn/Bvj7w78QtNW/8AD+qW+pQdG8l/mQ+jKfmU+xANdBnnBrzJ0nB2aPkalOdKTpzi1Jbp6MQimkYqSkIrklEVyOgjNKRikrmlEtMb0NJ1p5Gab0NckojGEYppGKkIzTSK5pRLTGU0jFPIxSVyyiUMpCKcRimg1yyiUjF8ZeJLfwd4R1vXrogW2mWU15Jk4+WNC5/QV8d/8En/AApca7r3xJ+ImoAyXVxJHp8c5H3ndjPP+ohP416h+3/42/4Q39mvXIEk8u51qeHS4jnkhm3yD8Y43H412n/BO/wH/wAIL+yz4ZeSPy7vW3m1eYYxnzGxGfxiSKv6U8NcF9UyPE41rWrJRXpHV/joeRjpe8on0zRRRX6GeUFFFFAHkf7VXxQHwf8AgB4z8Sxy+Tew2LW9kwOD9plxFER64Zw30U186/8ABKT4YHw78Itc8a3UW278R33lQOw621vlQQfeRpQf9wVy3/BVvx/c6kfAfwv0rdPe6jc/2nPbRn5nOTDbr77mabj1UV9ufB/4f23ws+F/hfwnbBSmkWENqzoMCSQKPMf/AIE+5vxr25f7Pl6j1qO/yX/BK6HZ0UUV4hI3FfmB8TT/AMNcf8FF9N8MJ/pfhfwtMtrOMZjMVqTJc7v9+YmLPoVr7++P3xOh+Dfwb8WeMJWUSaZYu9uH6PcN8kKn6yMg/GvkD/glL8MZk0Dxd8T9UVpb/Wbk6fazy8u0aHzJ3z3DyFR9YjXt4BfV6FXFvdLlj6v/ACQ13P0BVcDFLRRXiCCiiigAooooAKKKKACiiigAooooAKKKKACiiigAooooAK8f/a0+GH/C3v2dvHPhqOLzrybT3ubNQMk3EOJYgPTLIF+jGvYKQjII9aAP50fg74/uPhT8VfCvi23Lb9G1KG7dF6vGrjen/Al3L+Nf0SaffQatY297ayrPa3MSzRSocq6MMgj2IIr8BP2sfhp/wqP9orx34Zjh8i0g1J57RAMAW82JYgPojqPqDX68f8E/fiZ/ws39lfwdcSy+bfaRE2jXPOSrQHbHn3MXlH8aiJpLufR1FFFWZhRRRQAUUUlADSKw4PBmhW+v3OtRaTZJq9xjzr0W6edJhQoy+NxwAB17VuY5oA/OhpPccZzhfldr7+aHBQOgA+lFLRQIKKKKACiiigAooooAKKKKACiiigAooooAKKKKACiiigAooooAKKKKACiiigAooooAQCvnv9vfwl/wl/7KXjqBU3z2NvHqMZxnb5MqSOf++A4/GvoQ9awPH3huLxn4H8Q6BNjytV0+4sXz0xJGyH/0KtsPU9lWhPs0/wAQPw+/Y+8Xf8IR+018OdUL+Wh1aKzd84ASfMDE+2JDX7vnoK/nNs7m68O67DcR7oL2xuVdc9UkRsj8iK/of8M63D4k8NaVq1v/AMe9/aRXUf8AuugYfoa+q4jp3nTqrqrfcVI1aKKK+PJCiiigAooooAKKKKACiiigBK/Kn/grb4U/s/4v+EfEKptj1PSDasQPvPBKxJ+u2ZB+Ar9Vj0r4J/4K4+GPtnws8E+IAm5tP1eSzLD+FZ4S35ZgH6V7WTVPZ46HndfgNbn5Z0UUV+pmgV9sf8EoPFP9lfHzW9Gd9sWq6JJtX+9LFLGy/wDjpkr4nr3v9hLxP/win7V3w+uWfbHc3j2DDPDefE8Sj/vp1P4CvOzGn7XCVI+T/DUb2P3IopBS1+RmI0da8N/bc8SHwp+yt8RbwNsabTTZA56+e6wY/KSvc+5r44/4Km+JP7H/AGaIrFWw2ra1bWxX1VVklJ+mY1/MV24GHtMTTj5oaPyEooor9gNAqzpljLqmo2tnbrvnuJVijX1ZiAB+ZqtXqH7L/hv/AIS39on4c6YU3xya7aSSr6xpIHcf98qaxqz9nTlN9FcD93/DejQ+HfDul6Xb8QWNrFbR/wC6iBR+grUpF4Wlr8Zbu7syCiiikAUUUUAFFFFABRRRQAUUUUAfAH/BXXxT9k+HngXw4Hwb/U5r8qD1EEWz/wBuK8Y/4JO+FDqvx21/XHTdFpWiuitj7sssqKv/AI6slTf8FZ/FH9o/G7wzoaPuj03RBMwz92SWaTI/75jQ/jXrn/BIfwx9l8B+PvERTm91G3sFcj/njEXIH/gQP0r7f/d8l85fq/8AIvofoJRRRXxBAUUUUAFFFFABRRRQAUUUUAFFFFAEZcL14PWvye/ah8VDxh8dvF16rFoYbs2UfPAWICPj2JQn8a/VTV5ri30y8ktYDdXSxO0UIIBkYAkLk8DJ45r8jvG/wu8deG7+8u/EXhrVbN5JGkmuZLZjEzEkk+YAVP518znnM6UYRWl7s/Y/DWNCGMrV6s0pcqik2ru7u7fcjiaKCCOoxRXxGx/RyaewUUUUFBRRRQAUUUUAFFFFArXNPRfE2seGrjz9I1W80uc/8tLO4eFvzUivWfCn7ZHxT8KbE/4SAatAv/LHUoVlz9XwH/8AHq8Torpp4itR+CTXozysXlOAxytiaMZeqT/E+0fCf/BRq6QJF4k8JJL/AHrjTbgr+Ubg/wDode3/AA+/bJ+HPxB1Gx0y3u7zTtVvJVggs721YNJIxwFDJuUcnuRX5f17t+xT4VHiX4+6PK67oNLilv5AR12rsQ/g8iH8K9zB5piqlWNJtO7S1X+Vj824g4LyTD4KtjKcXTcIt6PRtLRWd93ppY/UEcgUtIOlLX3B/NYUUUUAFFFFABRRRQAUUUUAJ0r8Lv8AgoP8SP8AhZP7VfjGWKXzbLR5F0W35ztEA2yD/v6ZT+Nftb8SPGNt8Pfh/wCI/FF3g22j6dcX7hjjcI42fH44x+NfztoupeOfFoUbr3V9Yvcc/elmlf8AmWb9amRpDufsT/wS6+G48Efsw2esTRbL3xNfTaizMPm8pT5MQ+mIyw/66V9gVzfw78H2vw88BeHfDFnj7Lo+nwWEZAxuEcapn6nGfxro2poh6sWiiimIKKKKACiiigAooooAKKKKACiiigAooooAKKKKAPjv/gp38Jf+E9+AK+JLWHzNT8KXQvAVGWNtJhJgPp+7c+0Zr0P9hj4tf8Lf/Zv8MX083nappcf9kXxJy3mQgKrE9y0ZjY+7Gva/E/h2y8W+HdU0TUohPp+pWstpcRH+OORSrD8ia/Ob/gnd4hvfgl+0d8QPgxrcpU3Ekotg3Ae5tmblR6SQlnz6RrXt0bYnATpfapvmXo9/8x9D9L6KKK8QRkeLPDdn4x8L6voOoR+bYanaS2dwn96ORCjD8ia/O3/gmj4kvfhb8bPiR8Hdak2TiSSWFW4H2i2kMcgUf7aMG+kVfpRmvzG/a+hf9mv9urwX8UrZGg0vWHhu7pkGA2zFvdoPcwlW+sle1l376FXCv7SuvVaoa7H6dUVBbzpcwRyxOrxuoZXU5DA9CDU9eKIKKKKAPmb/AIKI+Av+E6/ZY8TvHH5l1ojw6vCMdPLbbIfwieWuM/YA8b/8Jl+zVoUEknmXOizTaXKc8gK2+MfhHIg/CvrLxf4ctfGHhTWdBvRus9TsprKYYzlJEKN+jGvzd/4Joa7c+FvGvxI+HWonZd2zi6WE/wAEkMhhn/Vovyr5rjDB/wBocM1rK8qMlNej0Z34OfLO3c+/wM06gDFHWv5WjE9wUDNOAzQBTuldcYkNhSgZoAzTq7IxICgDNFOAxXVGJLFApwGKAMUV1RiQ2FKRhT9KUDFD/dP0rrhHUD8qvjd/yWDxl/2Fbj/0Nq4iu3+N3/JYPGX/AGFbj/0Nq4ivuIfDH0P6/wAr/wBxof4Y/kgoor65+EP7HHhv4k/DPRPEN1rOq2l7fRM7pEYzGpDMowCmew70pzjBXkYZrnGFyanGrim1Fu2ivrZv9D5Go6GvpH4q/sTeJfBNhPqXh+7HiaxhUvJAsRjuUUdSEyQ+PY59BXzcQVJBGCO1VCUZq6Zrl+aYPNaftMJUUl17r1T1R6X8Mf2hvGvwrnjXTNVe601SN2m3pMsJHooJyn1Uj8a+8Pgd+0R4f+NVgUtv+JdrcK7p9MmcF1H99DxvT3wCO4GRn8xK0/DfiTUfCOuWmr6TdSWWoWkgkhmjPIPofUEcEHggkGsalGNTXZnzOfcJ4PNqcp0oqFXo11fn39dz9ghSdBXnXwI+LVt8ZPAdtrEQWG+jPkXtspz5UwAzj/ZOQw9j6g16OFwvNef7Kzsz+Z8RQq4WtOhWVpRdmhhG4A0E9+wqQDArA8eeJ4vBvgzWtbmwY7G0lnx/eKqSF/EgD8a0jDUypwlUmoRV23ZfM/OL9qjxj/wmfxv8QzI++2spBp8POcCIbX/8f3n8a8kqa9vJdQvJ7qdzLPPI0kjt1Zick/mahr04qySP7Iy/CxwWEpYeO0IpfcgoqW5tZrN1SeJonZFkUOMZVlDKfoQQfxqKmegmpK6Paf2QPFY8LfHPRlkfZb6mslhJz13jKD/vtUr9K/4q/Hvw/rE/h7XtO1S3OLixuY7mM5x8yMGH6iv150PVINc0ay1G3bfb3cCTRsO6soYH8jXFXhezPwDxFwfs8ZSxSWk4tP1i/wDJlykdQ6kHvT8Ck21xuB+SH5oftW/Co/DH4pXb20OzSNWze2u0YVST+8Qf7rHp2DLXjFfpd+1Z8KD8TvhdeG1h8zWNLze2YUZZ9o+eMf7y5wP7wWvzR6GvTpS5o69D+oODs3/tTLoqbvUp+7L9H81+KYV91fsI/ET+2fBuo+FLmXdcaTL51srHkwyEkgf7r7s/7wr4Vr0v9nX4hH4a/FnRdTkk8uxnf7HeEnA8qQgEn2Vtr/8AAaVan7SDR3cU5b/aeV1KcVeS96Pqv81dH6iYyKraheQadZz3VzIsNvCjPJI5wEUDJJPoAKsqQ6hh6Zr5v/bZ+KJ8I/D9fDVnLs1DXSY32nlLdceYf+BEhfcFvSvBhS9pJRR/M+WYGpmOMp4WnvJ/cur+SPjb4y/EOb4o/ETV9fkLeRLL5dqjf8s4F4QY7HHJ9ya4milVS7BVBLE4AHevo4xUUl2P66w9Cng6EaFNWjFJL0R6p+zZ8J3+LPxItLWeIvo1ji6v2I4KA/LH9XOB9Nx7V+mUUawxIiqFCjAUDAAryT9mD4Rj4U/De2juoQmtali6viR8ysR8sf8AwAcY9S3rXr56ZNfLY6r7apZbLY/mnivOf7Wx75HenD3Y+fd/N/gJ1FNIp1HWvFlE+NIyMUlPIphGK5JRLTGkYpKfTSMVyyiUNIxTCKkppGK45RKTGU0jFPIxSVyyiWMPSvjT/gqHpwm+Cfhy9Ay0GvRx/QPbzE/qor7MIxXy7/wUb0wX/wCzPfzkZ+xajaTg+mXMf/tSvruCansOI8FP++l9+hjW1pyR+TdFFFf6GHgBRRRQAUUUUAFFFFABRRRQAUUUUAFFFFABRRRQAUUUUAFOAyw+tNq1pVm2o6naWqffnmSJfqSB/Wsq0lCnOT7DW5+7Hw207+x/h34Xscbfs2l2sOPTbEo/pXR1HbRLBbxRoNqIoVR6ACpcYr/M3ETdXETm+rb+9n0i2sOAxQBminAYojEGKBTgMUgFLXXGJmxeppwGKQDFLXVGIgpwGKQDNPArrjElsAKWilAzXXGJBwvx1/5I340/7BF1/wCimr8rq/VL47n/AIs340/7BN1/6Kavytr6nLFam/U/dPDr/d6/qvyCt3wF/wAjx4e/7CFv/wCjFrCrd8Bf8jx4e/7CFv8A+jFr15bM/VcV/An6P8j9cIh+7X6Cn4zTYR+6T6CpAMV8zy6n8ZyZ+e37dIx8aYP+wXD/AOjJa+dq+iv26hj40Qf9gqH/ANGS18619FS0gj+reGP+RNhvQK+6v+Cfn/IheIv+wl/7SSvhWvuv/gn3z4C8Rf8AYS/9pJSrK8DxuO/+RNP1j+Z9U+9ZniTxFp/hHQ7zWNUuUs9PtIzLLM54VR/M9gBySQBWrjv2r4R/bg+McuveJU8D6dORp2mlZb4oeJZyMhT6hFI/4Exz90VxU6XMz8FyLKKmdY2OGi7LeT7Jb/5LzOE+Pv7Tuu/F6+uLCykm0vwsrYjskbDzgdGlI6567eg46kZrxKiivTjFRVkf1XgMvw+W0I0MLBRS/q77vzCivoH9m79lqf4xQPresXM2m+HY3MaeQB5ty4+9tJBCqOhbBycgdCR9K3v7EHwzuLAwRWl/bTkY+0peOXB9cNlf0qXJJ2Plcw4yyvLcQ8NUblJb8qul+K/A/OmhWKkEEgjoRXqXx++BWofA/wATQ2ks/wBu0m9VpLK8xtLBSNyOOzLkdOCCD6geW1a11R9bg8ZQzDDxxGHlzQlsz6p/Zq/a3vfDt7aeGfGl493o8hWO31OdsyWp6ASMfvR+55X6dPuiKVJkV0IZGGQQcgivxur75/Yj+ML+L/Ck3hLVJzJqeioptnc/NJbHhR77DhfoUrkrUk/eR+M8b8M0qEHmWDjb+dLbXqvnv959Oe1J0GBTsZyK5j4j+N7T4ceCNW8RX3MNlCX2ZwXfoiD3Zio/GuBU76H43SpzrVI0qavKTSS7t7Hl/wC0l+0da/BjTV07T1jvfFF3GWggflLdOnmSfrhe+D0Ar8+PFfi7WPG+szarrl/NqN9MctLM2cD0UdFA7AYAo8X+KtQ8b+JdR1zVZzcX19KZZG7DPRR6KBgAdgBWPXqUqUYLzP6n4d4dw+S4dXSdVr3pfouyX4hRSojSuqIpZ2OAoGSTX2r8IP2HdKfRLbUfHEtxPfToJDp1vJ5ccAPO1mHzMw74IAORz1qpzjTV2ejnGe4PJKanipb7Jat+h8U0V9xfFL9hnQJ9FuLvwbPcafqcSFktLiXzIZsfw5PzKT2OSPUd6+Iry0m0+7mtbmJ4LiF2jkikGGRgcEEdiCKUKkai90nJ89wWdwlLCyd47p6Nf15Gt4P8aa14D1uDVtCv5tPvYj9+M8OO6svRlPoeK/RT9nr49WPxq8Ns0ipZ+ILIBb2zB456SJnkofzB4PYn80K7f4M/Ea5+F3xE0nXYHYW6SiK7jX/lpAxAkXHfjke6iubFYeNaGm6PJ4n4eo5vhZVIRtWirp9/J+v4M/VTGKSmwTJcwRyowZHUMGU5BB6EU8jFfHzifzJ5DSKYRipKQiuSUSkyOkIzTiMUlc0olIZQRmnEZptccojGEZphGalIppGa5JRNExhGabT6awrllG5R+f8A/wAFLdcufFXjf4b/AA600+Zd3Lm6MIP35JpBDB+qyfnX6SeEfDlt4P8ACmjaDZDbZ6XZQ2UIxjCRoEX9FFfmp4ch/wCF7/8ABTwOf3+l+GLoue/liyjwP/JnH/fVfqFX9iZXhP7NyTBYK1mo8z9ZanzuInzzbHUUUV2HMJQTgZpM5ryv9p74nD4PfAfxj4pWXyry1sXis2zz9pkxHDj1w7qfoDVU4OrNQju3YD4Y8Af8ZS/8FKtS14/6T4e8K3D3ER6p5dniKAqf9qcrJj3Nfp4K+E/+CUfwxOhfCzxD45u4iLrxDe/Z7d2HJt4MgsD7yPID/wBcxX3YK9XNZp1/Yw+GCUV8t/xGxaKKazBVJJwBzXkCPz5/4KsfEu4u7PwX8K9ILT3+rXA1K6t4vvuoYxW6Y77nMhx6xrX2Z8Dfhrb/AAf+EnhXwfbhf+JXYxxSunSSY/NK/wDwKRnb8a/Pr4MKf2tf+CiGs+M5P9K8M+GZmvLZjyhjtyIrTHoWfE2PZq/T+vbx/wDs9GlhFulzS9X/AJIb7DqKKK8QQUUUUAFFFFABRRRQAUUUUAFFFFABRRRQAUUUUAFFFFABRRRQB+U//BYD4bjTPiF4M8cW8WItWsZNOuWUcebA25Cfdklx9I63f+CO/wASPL1Dx54Cnl4lji1q0jJ6FT5Ux/HdB+VfRf8AwUz+HP8Awnv7LGtXkURkvfDlzBq8WBztUmOXn0Ecrsf90V+Z/wCwZ8RT8Nf2qfAt7JL5dnqF3/ZNwCcBluAYlz7B2jb/AIDUbM0WsT94KKKKszCiiigAooooAKKKKACiiigAooooAKKKKACiiigAooooAKKKKACiiigAooooAKKKKACiiigAooooAKKKKACiiigApCMilooA/An9prwr/wAIV+0H8Q9HCeXFBrd08K+kTyF4/wDx1lr9h/2LPFf/AAmP7Lnw5vi+9otMWwY55zbs0HP/AH6r82f+Cm3hf/hH/wBqjVLwJsXWdOtL8YHBwnkE/nAa+xv+CVXij+2f2dL7THfMmka1PCqZ6RukcgP4s7/lX2+af7RllKt1VvxWv4lvY+z6KKK+IICiiigAooooAKKKKACiiigBD1FfMn/BRrwx/wAJJ+yf4rkVN82mS2t/GPTbOisfwR3r6crzr9oXw3/wl/wK8f6OF3y3eh3iRD/pp5LFP/HgK6cLU9liIT7NfmNH4A0UEYJFFfsiNArovhz4jPg/4heGNeVijaXqdtehh28uVXz/AOO1ztKDgg+lRNKUWn1A/o/jYSRqwOQRkEU+uH+CfiT/AIS/4PeCNaJ3tqGi2dyx/wBpoULD65Jrt84Nfi848snF9DICOK/Oj/gr94h8vSvhtoav/rZr28kX02LEiH/x9/yr9GK/Jr/grL4g+3/Hfw5pKNuj0/QUdh/dkkmlJH/fKpXtZJDnx0H2u/wGtz4hooor9RNAr6l/4JqeG/7f/av8P3JXcmlWd3fMO3+paIH/AL6lFfLVfev/AASL8O/a/il431wrkWWjx2e70M0wb/2ga8vNJ+zwdWXlb79BPY/U6iiivyYzCiiigAooooAKKKKACiiigAooprHCk+lAH4jf8FAPE/8AwlP7WPjiRX3Q2UsNhGP7vlQIrD/vsOfxr9Ev+Canhj/hHv2UtBuSmyTV7y7v2Hc/vTED+KxL+lfkv8ZPEf8AwmPxe8a64H3rqOtXl0p/2Xmdhj2wRX7g/sxeG/8AhEv2efh1pZXZJFoVo8q+kjxK7/8AjzGvt84/c4GjR9PwRb2PUKKKK+IICiiigAooooAKKKKACiiigAooooAKY8SOPmQN9RT6KA2OD8V/A/wH41LtrPhTTLuV/vT/AGdUlP8AwNcN+teM+K/+Cf8A8PtZLvpF1qWgP/CkUwmj/ESAsf8AvqvqD8cUHIrkqYWhW/iQT+R7eEzvMsDb6vXlFdrtr7np+B+fXir/AIJ4eK7De3h/xDp2sRjnZdRvav8AQY3rn6kV474q/Zm+Jvg7c1/4Qv5YxyZbFBcrj1zEWwPriv1m6UFc9QD9a8mrkuGn8Dcf68z7fB+IucYeyrctReas/vVvyPxPurSeyneG4hkgmQ4aOVSrKfQg1FX7M+I/A3h7xfb+RreiWGqxYwFvLZJcfTcDivHvFn7Enwu8Tb2t9Jn0Odusum3LJj6I25B+C15dXIakf4c0/XT/ADPuMH4m4Odli6Eovyaa/R/mfmPRX2r4t/4JyTKHl8N+Llk/u2+p25X85EJ/9ArxrxV+xn8VPC25xoKaxCnWbTJ1lz9EO1z/AN815NXLsVS+KD+Wv5H3GD4uyXG2VPEJPtL3X+NvwPD6K1Nc8K614ZuPI1fSb3S5s42Xls8LfkwFZdee4yg7SPq6danWipU5XT7BRRRUmwV9t/8ABOTwn8ni7xJInVobCF8emZJB+sdfElfqB+xZ4UHhj4BaG7psn1J5L+TjrvbCH/vhUr3smpe0xKl/Km/0/U/MPEPGfVsmdJPWpJL5bv8AKx7xRRRX35/LYUUUUAFFFFABRRRQAUUUUAfIv/BT74hf8IR+yzqenQy+XdeI7630tNp+bZkzSH6FYip/3/evzl/4J9fDv/hY37VvguGWLzLPSZm1mc4ztEC74z/398ofjX0F/wAFhPiB9u8eeBvBcUn7vTrCXU51U8F5n2ID7gQsfo/vWz/wR1+H+/UPiB43mj/1ccGj20mOu4+bMPw2wfnUbs0WkT9OaKKKszCiiigAooooAKKKKACiiigAooooAKKKKACiiigAooooASvzO/4KC6HefAn9pvwF8Z9GhKpdyRPc7OA9xbFQysewkhKp7hWr9MQa+eP28PhL/wALc/Zu8S20EPm6ro6jWbHAy2+EEuo9S0RkUD1Ir0surKjiI83wy0foxo918O67Z+KNB03WNOmFxYahbR3VvKvR43UMrfiCK0h0r5C/4Jl/Fr/hYH7PkegXU3map4UuTYMGOWNu+XgY+wBdB7RV9fVy4mg8PWlSfRiE618f/wDBTv4X/wDCcfs8t4gtod9/4XvEvQyjLfZ3Plyge3zI59o6+wM1ieMvC1l438Ja14e1FPMsNVs5rKdfVJEKN+ODRha7w9eFRdH/AMOB41+wv8T/APha37NHhK9ml8zUdLhOkXmTk+ZBhVJPq0flsf8Aer6AFfm1/wAEx/E978OPi18R/g/rT+XcxyPPFGxwBcW0hhmC+pZSp+kdfpL04rpzGiqOJko7PVej1GxaKKK84Q3vX5feIIf+FEf8FPWb/UaX4nug47CQXseD/wCTOf8Avmv1B61+cf8AwVd8LXHh/wATfDX4jacPLurd3sJJwPuPG4ng/UzH8K6sPQWMp1sFLarCUfvWhrTlyyTPuPFOAxWP4O8RW/jDwpo2u2hza6nZQ3kXOflkQOP0NbOM1/GlSjKjVlSkrNOz9UfR3uKBilopwGK2jEgUDFFFKBmuuERMUDFPAxSYxzS12xiQwpQKAM06umMRBQRlT9KUDND/AHG+ldkI6kn5UfHH/ksPjL/sK3H/AKMauIrt/jj/AMlh8Zf9hW4/9GNXEV9dD4Uf2Dlf+4UP8MfyQV+nn7Ko/wCLCeEv+vd//RjV+Ydfp5+yr/yQTwl/17v/AOjGrnxCvFH534i/8i+l/jX5M9YIBBB71+eX7afwrg8CfEKDWtOhEOna8jzNGgwqTqR5mB2Dblb6lq/Q4da+Z/29NFW8+E+n34A8yz1KM7u4R0dSPxO38qwoXTPzDg7HTweb0kn7s/da732+52PgKiiivSP6nPoj9iL4gyeFviwNDll22GuwmFlJ4EyAvG35b1/4GK/Q8dBX5EfD3WX8PeOvDupq2w2l/BNn2WRSf0FfrxF80aHvgVhON9T+dvEPBxoZhTxEVb2kdfVaX+5oMc186ftyeMP+Ee+D40mN9s+s3UcG0HkRJ+8c/mqg/wC9X0dtORX5/ft5+MDrHxP0/QkcNDpFoGZc9JZSGP8A44I/zojDU+b4QwX17OKMXtH3n8tvxsfMtWdM0+bVtStLG2TzLi5lSGNB/EzEAD8zVavXv2T/AAh/wmHxz8PROge3sXa/l4zjyxlD/wB/Nn51uf03mWKjgsHVxD2jFv7kdH+2P8Oo/APinwuLVNtnJo0NqrYxl4fkJ/75MdfP1feP/BQHw19t8AaDrKR7n0++MLNj7sciHJ/76RB+NfB1D7nzfB2NeOyinKTvJXT+T/ysFfpj+yJ4rHir4GaEHffcaeHsJRnp5Zwg/wC/ZSvzOr7K/wCCe3i3Enijw1I4+by7+BM/8AkP/ouokrqx5nHuD+sZS6qWtOSfy2f53+R9nUU8jFN21yuB/NdyNhuUjrX5m/tVfCk/C/4p3gtodmj6rm9syo+Vdx/eRj/dbOB/dK1+mp4rxL9rP4Un4mfC66e1h8zWNIze2m0ZZwB+8jH+8vbuQtXD3ZWPteEs4/srMYubtCfuy/R/J/hc/NSgcGjoaK6j+p9JI/Tf9mr4kx/ED4N6XqFzOrXthGbS+d26PEANzH/aXax/3jXwZ8fviXJ8Vfidq2sq5bT0b7NYqf4YUJCnHbccsfdjVfwN8XdW8B+DPFnh2yJEGvQpEXDYMRBw5H+8hZT+HpXB1zwpKE3I/P8AI+GY5ZmWJxclo3aHknq/x0XkvMK99/Y9+ER+IPxBTWr2Dfo2iMs7bh8sk/WNPfGNx/3QD1rwrTtPudW1C2srSFp7q5lWGGJBlndjhVHuSRX6lfBD4YW3wm+HmmaJEFa6C+dezL/y1nYAsfoOFHsorPE1OSGm7I40zn+zMC8PSf7yrdLyXV/ovXyO72bQAKKfTSMV81KJ/No0jNNp9IRXJKJY0jNMIzT6QjdXLKI0R0EZpxGabXHKJaGUEZpxGabXHOIxhGabUhGKYwrkkjRDCPmrwf8Abl046n+yx46iVdzJDbzD22XMTn9FNe8/xV5l+0zpw1P9nz4jQEZxoN5KB7pEzj9Vr1chn7DN8JV7Ti/uaIqK8GvI/EWiiiv9HU7pM+eCiiimAUUUUAFFFFABRRRQAUUUUAFFFFABRRRQAUUUUAFdf8HtO/tf4teCrHG77VrVlDj13ToP61yFerfsp6d/an7R3w7hxnbrEE+P+ubb/wD2WvJzip7HLsRU7Qk/uTLgrySP2vUcAU+kA4pa/wA3d5Nn0QoGacBmgCnAYroiiWwpwGKQDNOrrhEgKUDNIBmngV2xiSxQKWil6muqMSAAzTqKAM11xiS2cJ8df+SOeNP+wPdf+iWr8ra/VT47cfBrxp/2B7r/ANFNX5V19LgFamz908Ov93r+q/IK3vAX/I8+Hv8AsI2//oxawav+HtUGia7puotGZVtLmOcxg4LbWDYz26V6j2P1nERc6Mordpn7AwjMScdhUgAFfHyf8FCbFEA/4Q2fjj/j9X/4inf8PDLH/oTLj/wOX/4ivJ+ry7H8vS4Qzu/+7v74/wCZ5p+3ZkfGuDP/AECof/RktfOtek/Hz4txfGjxvHr8WnvpiraR23kSSBySrOc5AH979K82r04Llikz+iMgw1XB5ZRoV1acYpNdn8gr7r/4J9f8iF4j/wCwn/7SWvhSvuz/AIJ9DPgLxH/2E/8A2ktE1eJ85x3/AMiWfrH8z6V8WeIIPCvhnVNYuf8Aj3sLaW5kGcZVELEfpX5Ga5rFx4g1m+1O8cyXd5O88rH+J3YsT+Zr9Kf2uNYbRvgF4oaM4kmWK3HPUPKit/46Wr8yKmnGyPn/AA4wqjhq+La1lJR+SV/1/AKAMminJ/rB9a1P2GbtFs/WH4K+HI/Cvwp8K6YiBDDp8JcAYy7IGc/ixY/jXaheTUOkwiDTbWIDASJRj6AVb6Vi43P4qxNV1a86kt22/vZ86/tx+HIdX+Ck+osg83SruCdGxyNzeURn0PmD8hX52V+n37WkQm/Z/wDFq4z+6ib8pkP9K/MGtIqyP6F8O6rnldSD+zN2+5MK9M/Zv8aP4G+M3hu+3lbee4FlcDOAUl+Qk+wJVv8AgNeZ0+3me3njljYpIjBlYdQQeDVNXVj9Fx2Hji8LVw89ppr71Y/ZLOVU+tfIv/BQHxq9ponh3wtBIR9qle9uQD1VBtQH2JZj9UFfVnhzU11nQNNvwABc28cwA/2lB/rX59/tyaudQ+OMttuythYww49M7n/9qVzwh7x/N3BmCVfO4Rmv4d5fNaL7mz58oooroP6fPXP2VfCEfjH436BDcRiW2s2e+kVhkHy1yn/j+yv02C4wB2r4N/YD04T/ABM1y9K5MGmFAfQtIp/9kr70I4rzsSuZn818e4iVXN/ZX0hFL79f1GsuRg1+an7XvhuHw38dNc+zoI4r5Y7wKPV1Ac/i6sfxr9LeuK5bxF8MvCXizUftus+G9L1W92CPz7yzjlk2joNzAnHJ4965qU/ZSueFw5niyLFvESi5Jpppeqf6H5KUV+rB+BPw8/6ErQf/AAXRf/E0n/Ci/h5/0JWg/wDgui/+JrpeMh2P0/8A4iNh2rfV396K/wABtWfW/g74Ru5mLyHToUZj1YooUn8Std6OW+lVtK0iy0LT4NP061hsbKBdsUFvGI44x6Ko4AqyK+fqq8m0fiWIqRrVp1IKyk20uybEIxSU8jNMrilEzGkYppGKk600iuOURoZTGHFPorjnEtDKaRin9DSEVyTiUiJlrH8Y+I7fwf4S1rXbs4tdMspryXnHyxoXP6CtrGRXzh+3943/AOEM/Zp16GOTy7rWpodLiOeu9t8g/GOOQfjXfk2AeZZlh8IvtzivlfV/JBKXLFvseU/8EofC1x4g8SfEn4jagDJdXDpYRzkffeRzPP8AqIT+Nfo6BXzL/wAE6/AX/CC/steGpJI/Lu9bkm1eYY6+Y22M/jEkRr6ZJr+vswmpYmSjstF6LQ+blqx1FFFcBIlfnt/wVe+Ic9xp3gf4Z6YWmvdUujqVxbx/fYAmKBcdwztJx6oK/QjOBX5h+Fj/AMNS/wDBS681M/6V4f8ACdw00Z6oIrLCRkezXBV/oxr18rilVlXltBN/PoNH6DfBX4eQfCj4UeFfCUAXbpOnxW8jJ0eXbmV/+BOWb8a7cHJoBoxivJlJzk5PdiACvBv22fi1/wAKd/Zx8U6pBN5OqahF/ZNgQcN504Kll91TzHH+5XvPSvzT/wCCjnia++MXx8+H/wAF9Ck3yRSxPcKvIW5uWCpvH+xEN+fSU16GXUVWxEVL4Vq/RDR7D/wS++E3/CD/AAJm8VXcPl6l4rujcBmGG+yxEpED9W81h6hxX2WKx/CXhqx8GeFtI0DTI/J07S7SKzt4/wC7HGgVR+QFbArnxVd4ivKq+r/4YGLRRRXMIKKKKACiiigAooooAKKKKACiiigAooooAKKKKACiiigAooooAwfHHhW18ceC9e8O3wzZ6tYT2E3GfkkjZD+jV/Orf2eo+BfF1xayFrTVtHvmjYr1imifBx7hl/Sv6Rz0r8L/APgoV8P/APhX37V/jSOOPy7TV5U1iA4xu89Q0h/7++aPwqZGkD9qPhf40g+I3w48L+Kbfb5Wsabb3wVeimSNWK/gSR+FdQ1fIv8AwS++IH/Ca/ss6bpssnmXXhy/uNMbcfm2EiaM/QLMFH+57V9d00Q9GFFFFMQUUUUAFFFFABRRRQAUUUUAFFFFABRRRQAUUUUAFFFFABRRRQAUUUUAFFFFABRRRQAUUUUAFFFFABRRRQAUUUUAfmN/wV58MeR4p+HviFUz9qsrqwdwOnlOjqD/AN/m/I1e/wCCQfify9Q+I3h6R8+ZFZ38SZ6bTIkh/wDHo/yr0r/grJ4c/tH4E+HdXRN0um66iMf7scsMgP8A48sdfL3/AASz8Sf2L+041gWwur6NdWoU92UpMPxxE3619vS/f5LKP8t/wd/yL6H7BUUUV8QQFFFFABRRRQAUUUUAFFFFABUFzAlzbyxSKHjkUqynoQRgip6Q9KAP51fGegv4W8X65o0mfM06+ntGz1zHIyn+VY9ey/tj+Hv+EY/ag+JNlt2CTWJbwD2nxMP/AEZXjVfstCftKMZ90mahRRRXQB+3f7APiH/hI/2TPAUrNultoZ7Nx/d8q4kRR/3yF/OvoYjFfFv/AASj8QHVP2d9V052y+m69PGq+kbxROP/AB4v+VfafWvyDHw9niqkfN/jqZvcDX4pf8FFdf8A7d/a28ZKrborFbSzT2220ZYf99M1ftaelfgX+05r3/CSftEfEfUA29JNfvEjb1RJmRP/AB1RXucOQviZT7L82hxPMaKKK/Qywr9Q/wDgkR4e+zfDzx9rm3BvNUgs93r5MRfH/kf9a/Lyv2J/4JfaD/ZH7LVrd7dv9qatd3efXBWHP/kH9K+cz6fLg2u7S/X9BS2PrqiiivzUzCiiigAooooAKKKKACiiigBCOa5n4l+If+ER+HPinXN2z+zdLur3d6eXEz5/Sumrw39tzxD/AMIz+yr8RrvdtMum/Y8/9d5Ehx/5ErahD2laEe7S/ED8QNB0qXxB4h0/TYOZ726jt07/ADO4Ufqa/on06yi0zTrWzgXZBbxLFGvoqgAD8hX4O/speHv+Eo/aR+G9gV3oddtZ3X1SKQSMPyQ1+9fYV9TxHP36dPsm/v8A+GKkOooor5AkKKKKACiiigAooooAKKKKACiikPSgCvLdw28iJLMiNJnYrsAWx1wO9PWVD/GD+NfCn/BRrXRL4j8G6UjlWt7W4uGAP/PR0UH/AMhmvl3R/iZ4u8P7f7N8UaxYhei299Ko/INivnsTm8cNXdFwvbrc/Vcp4CrZvl1PHU66i5391rs2lrfr6H7Hgg9wWozjjt61+Vmiftc/FjQtoi8WT3EY6peQRTZ/FlLfrX6Dfs5eNtc+I3wg0LxF4hMLalfCZmMMexdqyuinHuFB/GuzCZjSxknCCaaV9TwM94SxuQUo18RKLi3ZWbve19ml2PUKWiivVPiQooooAKQjNLRQBSvtLtNTt3gu7WK5hcYaOVAyn6g8V5d4p/ZU+F3i3c114Ts7SVufN07NswPriMgE/UGvXDzScjtxWM6UKqtOKfqjsw+OxODlzYerKD8m1+R8geKf+CdHh683v4f8T3+mOTkR3sSXCfQFdhA+ua8Z8V/sFfEnQjI+mDTtfiB+VbW48uQj3WQKB+DGv0kBP+TTvevNqZThan2beh9ng+Os8wdk6vOu0kn+Oj/E/H/Wvgr468N6hHaap4V1SzeSRYld7ZjEzE4AEgBU8n1r9Z/B2gQeFvC2kaPbDEFhaRWyf7qIFH8q1mRc5IH5U79TV4LAQwbk4u9zl4i4pr8RQpRrQUeS+zdne3R7WsPooor1T4oKKKKACiiigAooooAKKKwvG/ia38FeDNe8Q3eBa6TYT30uTj5Io2c/otAH4cft2+Pv+FiftWeP75JPMtrK9/suHByAtuohbHsXR2/4FX6ff8E1vAX/AAg/7J/huaSPyrrXZ59XmGOu99kZ/GKOM/jX4sTS33i/xM8jbrrU9Tuyxx1klkf+ZZq/or+H3hODwJ4D8OeG7bH2fSNOt7BCo4IijVAf/HahbmktFY6KiiirMwooooAKKKKACiiigAooooAKKKKACiiigAooooAKKKKACopolmjeORQ6MCGVhkEHtUtFGwH5gfs5Sn9lL9v3xH8Orljb+HvEMr2VqGPybZP31k3ucHyvq7V+nuMivzu/4KofD270DU/Anxc0Xdb3+n3C6fcXMY+ZHVjNbP8AgwlGT6qK+4PhD8QrT4sfDLwz4ustoh1exiuGRTkRyEYkj+quGU/7te1mH7+lSxa3as/Vf5jfc7OiiivFEfmH+1ZG37M37fHg/wCJcCmDRtaeG8umUYXH/HveKPU+WQ/1kr9N4pFmRXRgyMAQwOQRXx7/AMFQ/hd/wmn7P0fiS2i33/ha9S6LAZb7PKRFKB/wIxMfZDXp37EPxQ/4Wv8As2eENSmm83UbG3/sq9yct5sHyAt7sgR/+B17eJ/2jBUq/WPuv81+A+h7zRRRXiCEr5l/4KK+Af8AhOv2WfEskcfmXeiSQ6vCMdPLbbIfwiklNfTQ61jeMvDdt4y8Ja1oF6M2eqWU1lMMZ+SRCjfoxrfDVfY1YVF0aYHyn+wD44/4TP8AZo0CKSTzLrRZZtLlOemxt0Y/COSMfhX0gBgV+fv/AATJ1658M+MPiR8OtSPl3ls63awE/ceJzDP+rRD8K/QLtX858a5esvz/ABNOK92T5l6S1/Nn0FGXNTQoGadSAYpa+QgjUAM08CkAxTwMV2QiQwpQM0lPAxXZCJIUoGaSndBXXGJAtIw+U/SlHNKw+RvpXZCOoup+U3xx/wCSxeMv+wrcf+htXD13Hxw/5LD4z/7Ctx/6G1cPX0sdkf2Hlf8AuFD/AAx/JBX6ffsqD/iwnhE/9O7/APoxq/MGv0//AGVf+SB+Ev8Ar3f/ANGNWdVXR+d+I3/Ivpf41/6Sz1jHOa8A/bd2/wDCir3PX7Zb4+u+vf6+b/28tQWz+DltBkBrrU4YwPXCu3/stRTjqfjfDqc82wyX86/M/Piiiiuo/rwfCSJk2/e3DH1r9lbc5t4s9dor8gfBWlnXPGOhaeo3G7v4INvqXkVf61+wEKFYox7U+W5+EeJU06mFh1Sk/vt/kJNKsMLyMQqquST0Ar8j/ip4sbxz8RvEOuli8d5eSPET/wA8gcRj8ECj8K/Sf9pPxgfA/wAFvE2oRyFLl7Y2sJB58yQ+WCPcbi3/AAGvyvptWRv4b4HStjpLqor83+gV9l/8E9fB+9/FHieRB8vl2ED4/wCByj/0XXxpX6IfsqeIfB3gL4L6JaXviTR7XULnfeXUcl9Gjq8jZUMC2QQgQEH0qoK7PquO8RUpZS6NJNuo0tFfTd/lb5neftOeGP8AhKfgb4ttQm+SK0N2vHOYSJePchCPxr8s6/WbU/if4C1LTbq0l8V6I8U8bRup1CLkMMEfe9DX5S61ZDTNXvrNZkuFt53hEsbBlfaxG4EcEHGciiaseB4c1asKOIw1SLVmpK6a3Vn+SKdexfsleLf+ES+OmgO77Le/L2EvPXzBhB/38CV47VzRtTn0TVrHUbdtlzaTpcRN6MrBgfzFZn6lmeFWOwVXDv7UWvvR+yIOQDSEZrN8M61B4j8P6bqlq263vLaO4iOf4XUMP0NaW3mhwsfxnKLhJxejQhGKY6B1I9alpCM1k4gmfmH+1L8Kj8Lfinex20OzR9Tze2e0YVQx+eMf7rZwPQr614/X6S/th/DOHx18Jb6/VVXUdCR7+GQ8fu1XMqZ9CgJ+qrX5tVotj+puD83/ALVy2PO7zh7svO2z+a/G4UUVa0qwfVdTtLJGCPczJCrN0BYgAn86Z9tKShFyZ9P/ALDfwf8A7f8AENz431GDNjpjGGxDjh5yPmf/AIAp/Nh3WvukjH1rnfh54Jsfh74M0rw/py7bayhCBiMGRurOfdmJJ+tdIRmvHxD55H8lZ/m084x88Q/h2iuyW3+b82MIpKfTDxXnSieAhpGKSn0wjFc0ojGkYpKeRmmVxyiWIRimEYqQ80wjNcc4lIbTSMU6kIyK45osaeabTqRhXFNFIiIrm/iXpX9ufDnxTp2M/a9LurfH+9Ey/wBa6ZhUU8aywyIw3KykEHuMUYebpYiE1umn9zG9VY/n8YYYj3pKtapZtp+pXdq4w8ErxsD6gkf0qrX+lFGSnTjJdj50KKKK1EFFFFABRRRQAUUUUAFFFFABRRRQAUUUUAFFFFABXv8A+wbp39pftU+CgRlITdTN7bbWUj9cV4BX1R/wTa077d+0nFNjP2PSbqf6Z2J/7PXyXFtX2OQ4yf8A07kvvVjakr1I+p+sFKopKfX+e8Ue8xVFLQOKUDNdcEQxQMUtFKBmu2ESWKBingYpFpa7IRIYU4DFItOrrhElhTgMUAYpa7IxJOE+O3/JG/Gv/YIuv/RTV+VVfqt8dhj4M+NR/wBQi6/9FNX5U19BglaDP3Xw5/3fEeq/IKKKuaNpj61q9jp8TrHJdzpArv0UswUE+3Negfr0pqCc5bIp0V9Sp+wB4tdQR4g0rnn7sn+FH/Dv7xd/0MGlf98yf4VPMn1PkP8AW7Jf+ghfj/kfLVFdz8YfhPqHwa8VpoGpXdve3DW6XIktg23azMAPmAOflNcNVH1OGxNLF0o16Mrxkrp90Ffd3/BPcZ8BeI/+wn/7SSvhGvu//gnx/wAiB4j/AOwl/wC0kotc+E48/wCRLP1j+Z1P7cjlPgbcgdGvbcH/AL6J/pX5z1+lH7aWnm9+AOtSKCxt5reXA9POVT/6FX5r02rHD4dyTyqaXSb/ACQVLaIJLqFWOAzgH86ip0ZKyKR1BBpH6dV/hs/Ze2H+jxf7oqSo7Jw9pA3ZkU/pU9buB/EcviZ5R+1Cgf4D+MQ3T7Jn8mBr8tq/UX9q2XyfgD4vb1t0X85FH9a/Lqs5qzP6E8OP+RfWf9/9EFFFA5IqD9Zl8LP1r+DrmX4UeDnb7x0m1Jz6+Ulfnz+1/IX/AGifFmextgB7fZoq/Rb4e6a2j+A/D1iylWt7CCIg9iqKP6V+e/7aOnNZftAa1MQQLuC3mBPcCJU/9kpuNj+e+BJr+3a3nGVv/AkeGUUUUj+hz60/4J8KD4p8WN3FrAP/AB9v8K+4zg18Lf8ABPmcDxn4ohz8z2UbgfSTH/s1fdOK5Ksbs/l3jbTO6t+0fyQhGKSn1G7rH95gPqa45RPhgIphFOEqH+MfnSEj1FcsoFK42kIzTiO9JXJKJYymsKeRikrknEaGUEZpSMUlck4lDCM02pCKYRiuOcS0NIzTafTSMVxzRQwivz+/4KZ67c+J/GXw3+HWmnzLy5drtoAfvySyCGD9VlH41+gTV+eeiw/8L3/4KfKcefpfhi6LHv5f2KPj/wAmcf8AfVfp/htg1Vzl4uS92jFy+drI5sTK0Ldz9KfBvhu28HeE9G0GyG2z0uyhsoRjHyRoEX9FFbVJS1+0NuTuzwwooooA8w/aT+Jq/B74HeMfFgkEd1Y2DraE/wDPzJ+7h/8AIjr+Ga+W/wDgk/8ADNtJ+HPibx5eRk3WvXotLaR+SYIc7mB/2pHYH3jFZ/8AwVg+I0w0DwV8ONOZpLzVrs6jcwxcsyJ+7hXHcM7ufrGK+xvgZ8OYfhF8IPCXhGJVVtK0+KGYp0ecjdKw/wB6RnP417b/ANny9LrUf4L/AIJXQ72iiivEJM7XNYtPDui3+q38y21jY28lzcTN0SNFLMx+gBNfm5+wPo13+0D+1b47+MusQs0FhJLLaiTny57gskSA9xHArr7ZSvfv+Clnxa/4V1+ztdaJazeXqniqcabGFOGFuPnnb6FQEP8A11rpv2BfhL/wqb9mzw6lxD5Wq66DrV5kYbMwHlKe4xEIwR2Oa9uh/suBnV+1N8q9Ov8AkV0PpCiiivEJCiiigAooooAKKKKACiiigAooooAKKKKACiiigAooooAKKKKACiiigAr8wv8AgsX4D8rWfh940ijyJ4J9IuJMdNjCWIfj5k35V+ntfJv/AAU48C/8Jj+yjrl4kfmXGg3ltqkYA5wH8p/ySZz+FJ7FR3PmT/gjz4++yeMfHvgyWT5b6yh1SBCejQuY5Me5Eyf98V+ph6V+FH/BP3x1/wAIH+1l4EneTZbalcPpMwzjd56NGg/7+GM/hX7rnpSjsOW4tFFFUQFFFFABRRRQAUUUUAFFFFABRRRQAUUUUAFFFFABRRRQAUUmaWgAooooAKKKKACiiigAooooAKKKKACiiigAooooA+c/+Cgnhz/hJf2TPHKKu6a0jt72M+nlzxsx/wC+N/51+W37FHiM+Fv2qPhxeBtnm6otln/rujQY/wDIlfst8e9A/wCEq+CXj3Rwu573Qr2FP98wPtP4HBr8Hfh3r/8AwiXxB8Na1u2HTdTtrzd6eXKr5/Svtsk/e4OtR9fxX/ALWx/RAKWmRtuRT6jNPr4kgKKKKACiiigAooooAKKKKACiiigD8b/+Cnfh4aN+1TqN3t2/2tplneZ9cIYc/wDkGvkyvvn/AIK7aF9n+JvgXWduPteky2m718qYtj/yP+tfA1frGVT58FTflb7tDRbBRRRXqjP0m/4JAa/utviXozt917G7jX6iZXP6JX6OCvyb/wCCTWvfYfj14i0tm2x3+gyOo9XjniI/8dZ6/WWvy7O6fLjp+dn+Bm9yvdTpa2000jBY40Lsx7ADJNfzp6/qb63ruo6hJnzLu5knbPqzFj/Ov3++NmtHw78HPHOq7tpstDvrgH3SB2H8q/nzJySa9vhuGlWfovzKiJRRRX2xQV+5v7Duh/8ACPfsp/Dq127fM083eP8ArtK8uf8Ax+vwzAyQK/oL+Cei/wDCNfBzwLpO3abHQ7G3I90gRT/KvkOJJ2pU4d3+S/4JMjt6KKK+BICiiigAooooAKKKKACiiigBK+Qv+Co+v/2P+y9Jabtv9qaxaWmPXG+b/wBo19emvz7/AOCvGvfZ/Avw+0Xdj7XqNzd7fXyo1XP/AJH/AFr08rhz4ymvO/3ajW58x/8ABNjQP7Z/ay8Nzldyaba3l4R/2weMH85BX7QY4r8pf+CSmg/a/jT4s1cruWy0IwA+jSzxkH8om/Wv1brvz+fNjLdkv8xy3CiiivnSQooooAKKKKACiiigAooooAKKKRjhT9KAPzR/bw1kan8fLm2DZ/s+wgtiPTIaT/2pXztXpn7S2tf8JB8ePGt2DkLqDW+f+uQEX/sleZ1+XY2ftMRUl5s/tHh6gsPlGGp9oR++yb/EK/Xf4CaMdC+DPgyyZdskWl25cejNGGb9Sa/JLSbCTVdUs7KEZluZkhQe7MAP51+0OmWsdhp1taxDbHFEqKPQAYH8q+gyGGtSfoj8s8T69qeGod3J/ckv1Zdooor7E/AQopKWgAooooAKKKKAExS0UUAFFFFABRRRQAUUUUAFFFFABRRRQAV80/8ABRPxv/whP7JfjNkk8u51VYdKh5xu82RRIP8Av2JK+lq/Ov8A4LE+NPsngfwB4TST/j+v59SlQHoIYxGmfr57fkaT2Gtz4i/Ym8D/APCwf2p/h1pbR+ZDFqa6hKpHGy3UzkH2Pl4/Gv3wPSvyP/4JD+CRrHxw8TeJJI98Wi6MYUbH3Zp5FCn/AL4jlH41+uB6UolS3FoooqiAooooAKKKKACiiigAooooAKKKKACiiigAooooAKKKKACiiigDzD9pL4Vp8afgl4t8JlFe6vbJmsy38NzH+8hOe3zqoPsTXyx/wSk+KcmpeBfE3w41F2S90C6+22kUnDCCUkSIB22SqSfeWvvWvy/8Rf8AGIv/AAUgt9SH+ieFvFkwlkP3U8i8bbJnsFjuFL47BBXt4G2Iw9XCve3NH1W/3oa7H6g0UinIzS14gjn/AB34Ss/HvgzXfDeoLmx1aylspsDJCyIVJHuM5HuK/P3/AIJe+LbzwF8SPiN8IdabybuCZ7uKFjgLcQP5NwB6kgxn6Rmv0h7V+Yf7TCn9mL/goJ4W+IcI+zaHr0kN5dOvCBWH2e8Hudv7z6uK9rL/AN9Tq4V/aV16r/Ma7H6e0UxHEiBlOVIyCKfXiiCiiigD8vdXh/4UP/wU+k/5YaX4outw7CT7bH/8k5/75r9DFHNfCv8AwVc8MXHhzxZ8M/iPpw8u6gZ7F5wPuPE4ng/Vpj+FfavhHxDb+LvCuja7aHNrqdnDeRHOfkkQOv6EV+beJGE9p9TzBL4ouL9YvT70ethZXi4mxSgZpKcBxX41BHcxwFLQBiiu2CMxyjJpaKUDNdkESxQMUtIOlOUV2RRLFAxSkYU/SgDNK33D9K7IR1JPyj+OH/JYvGf/AGFrn/0Nq4eu4+OH/JYvGf8A2Frn/wBDauHr347I/sXK/wDcKH+GP5IK/T/9lQE/APwl6fZ3/wDRjV+YFfpb+zF4o0jS/gN4US81Oztmjt33iadEK/vG65PFKSufnniJGU8vpKKv76/JntoXJPNfEv8AwUE8aw3WqeG/C8EmZLZJL25UHO0thIwffAc/iK9m+Kv7XXgj4fadOmmahD4j1naRFaWEgkjDeryDKqB3AJPtX55+MvF2peO/E1/r2rz/AGjUb6UySP0A7BVHZQAAB2AFNKx8pwPw/injFmOIg4wgny3Vm21bbsk9/QxaKKOppn9A7K7PbP2PfBbeMPjhpMrx77TSle/mOOAVGI/x8xkP4Gv0yA2gAdK+fP2Nfg3L8OPh8+q6nB5Wta5tnkRxhoYQP3cZ9DyWI/2gD92voToTk12Qhpqfypxjmsc0zWTpO8ILlXnbd/ff5WPj3/goT4x8nR/DPhiJ/muJnv51B5CoNiZ9iXb/AL5r4ir2j9r3xj/wmHxz1zZJvt9M2afFg9PLGXH/AH8aSvF65qnxM/fOEsD9RyejBrVrmfrLX8FZfIKMmun+HXw41v4peI10PQIEnvjE8xEsgRVRepJPTqB+Ner/APDD/wAUc4/s+x/8DFoUJS1SPWxeb5dgqnssVWjGW9m0nY8ByaK9+/4Yf+KOf+QfY/8AgYtcL8UvgL4u+D1nZXXiO1hhgvJGijeCYSDcACQcdOD+hpunJK7Rnh87yvE1VRoV4OT2SabZ53RRRWZ7p+l37G3i4eKfgbo8TvvuNLeSwl56bDlB/wB+2Svcepr4l/4J6eLvK1TxR4Zlk/1scd/Amem0+XIf1j/Kvto4yfautLmjc/kbinCfUc4r00tG7r56/rYQrSU+kIzWUoHy9zhPjn/yRvxv/wBgW8/9EPX5N1+snxz4+DXjf/sDXn/oh6/Jus2rI/e/Db+BiPVfkFbHg3/kbtE/6/oP/RgrHrY8G/8AI3aJ/wBf0H/owVB+vYn+DP0f5H6+RDMKfQUtEX+qT6CnEZry5x1P4ue4wjNNIzT6RhXHKIIj6UhGacRTT0rlki0NpGGDTiMUlcc4lIZSMKcRikrjmiiMjFJTiM02uKaLQ0jFIeacRxTa4pooYRmmkcYp5GKaetc20kzQ/Cn406cNH+MXjmwA2i21y+hAHYLO4/pXGV61+1npR0b9pH4hwEY36vNcf9/T5n/s9eS1/ozk9T22XYep/NCL+9I+emrSaCiiivXICiiigAooooAKKKKACiiigAooooAKKKKACiiigAr7R/4Ja6d5vxi8U32MiDQ2hz6b54j/AOyV8XV98/8ABKXTvM1X4jX5H+qhsYQf95pif/QBX534hVfY8NYqXdJfe0jow6vUifogop6imCpAMCv4Sgj22FOAwKQDNOrtgiApwGKQdaeortgiWLSgZpKcBXbBEC0oGaSnAYrshEgWlApKfXXFCZwfx3H/ABZrxr/2B7r/ANFNX5UV+rHx44+DPjX/ALA91/6Kavynr3MKrQP3Xw4/3bEeq/IK3vAP/I9eHf8AsI2//oxawa3vAP8AyPXh3/sI2/8A6MWuxn6xiv4E/R/kfrvDzEn0FSgU2DmJPoKlAxWCjqfxZJ6n53/t4DHxrg/7BUP/AKMlr5yr6N/bx/5LZB/2Cof/AEZLXzlXQf1nwt/yJsN/hCvvD/gnqP8AigfEf/YS/wDaSV8H194f8E9f+RA8R/8AYT/9pJWlNXZ4nHv/ACJZ+sfzPfvjB4Vbxt8MfEuiRoHmu7GVIVP/AD02kp/48Fr8kmUoxVgQQcEGv2eZNykGvzE/at+Fknwy+LWo+VDs0nVma+s2A+UBj+8T/gLk8ehX1rSpC0bnw/hxmMadargJvWXvR9Vo/wALfceN0KcMD70UVzn73JXTR+wvgfU01zwfomoIwZLqyhmVh0IaNW/rW3618ufsb/tAaVrvgzT/AAXq15Faa5pq/Z7UTOFF1CPuBCerKPl29cAEZ5x9PvcQxIzvIiooySWwAK9NJSV0fxtm2X18vx1TD1o2s3bzV9GvJnif7Z2pR2H7PviGMsA9y9tCme589GP6Bq/M+vqz9tr46ab41ubDwhoF4l9ZWExuL24hYNG8oBVEVhwdoLZI4yw7g18p1xVmubQ/obgXAVcDlN60bSnJys97NJL70rhXTfDLww/jT4geHtDRDIL29iikA7RlhvP4LuP4VzNfWX7BXwsk1bxTfeNruI/Y9OVrWzZh96Zx87D/AHUOP+2ntUQXM7H0fEGYxyzLq2Ik7Ozt/iei/E+64k2RIvYKBXwt/wAFB/CjWfjDw34hRSYry0ezdh0DRsWGfciQ/wDfPtX3aV7V43+1T8MH+Jvwi1G2tYvN1XTyL+yUD5mdAdyD1LIWAHriuiUND+aOF8xjl2bUa9R2i3Z+j0v8tz8wqKCCCQeCKK5D+uE77H0Z+wlrA0/40TWjMF+36bLEinu6sj/yVq/Q085r8ifh141u/h1430fxHZDdPYTiUoTgOnR0z23KWH41+pHw4+Kfh34o6DBqmh6hFOjKPMhLASwt3R06qR+R6gkc1MlzI/nrxBy2tTx0cdGN4Sik32a7+qtY6zOMV8ef8FA9dlsY/BdtbXMkEzNdSkxOVIAEYHT6n8q+s9b8Q6b4d0+e/wBTvrexsoVLSTXEgVVHuTX5p/tN/F2H4v8AxJmv9PLf2PZRi0s2YYLqCS0mO25icd8Bc4NZRp63PM4Hy6ris0jXcfcgm2+l2mkvXW5w1p8SPFmngC28T6xbAdBFfSp/Jq3LH4/fEXT8eT4y1dsf89rlpf8A0LNcDWn4a0C68VeINO0exjMl3fTpBGo/vMQMn2GcmtGl1R/QeIwOB5JVa1KLS1d0v8j9Q/gbqupa/wDCbwxqOsTvd6jc2STSzyABn3cgnAA6EV3RHNUfDmi2/hzw9pulWq7beyto7eMdPlRQo/QVfB5IrwaqvJtH8iYmpGrXnOCsm20uybEppGKd0pCM1wziZDTzTKfTWFcc0UhCM0wjNPpCK45opEdIRmnEYNJXFNFoxfFviK38IeFdZ127OLXTLOa8l5x8kaFz+gr4t/4JSeF7jxF4r+JXxH1EeZdXDJYpOR995XM8/wCqwn8a9d/b+8b/APCF/sz+IIo5PLutZlh0qE56723SD8Y0kH410v8AwTo8A/8ACDfss+HJZI/Lutclm1aYY6722Rn8Yo4z+NfvvAOE+q5NiMY1rUkor0Wr/wAjzcXLVRPp2iiivtDzRMc0YxR1rzn9of4mJ8H/AIK+L/FpcJPp1hIbbd0Nw/yQj8ZGQU4QdSajHd6AfBOmf8ZS/wDBTGW5/wCPrw/4SuC6/wASrFZHapHYq1yQfo9fp4eK+Bv+CT3w0ew8DeK/iBfIWu9bvBY20snLGGL5nYH0aR8H3ir74+9XrZrNe2VGG0El/mNjqKQiuS+K3j6z+Fvw38R+LL8j7NpFjLdlCceYyqdiD3Ztqj3IryYxc5KK3Yj87/2oZ5P2qv28vC3w0tHafQdBlSyuth+UAfv71wex2qI/96MV+m9vBHawxxRIqRRqFVFGAoHAAFfnd/wS08AXnirxH4++L+uZuL69uHsLe4kHLyyMJ7l/rkxDI9WFfovmvYzOShKGGjtBW+b1Y32FooorxhBRRRQAUUUUAFFFFABRRRQAUUUUAFFFFABRRRQAUUUUAFFFFABRRRQAVyPxb8HJ8RPhd4s8MOoYavpVzZLu7NJEyqfwJB/CuupCMigD+bbw9rF34O8V6bqluDFfaXex3MYbgrJG4YZ9OVr+jjw9rNv4j0LTtWtG32l9bR3MLeqOoZT+RFfgT+1f4K/4V7+0h8RdDWPyoYdZnmgTGNsUrebGP++HWv2L/YU8af8ACdfsofDu+Z981rYf2bID1U27tCM/8BjU/iKiJpLa577RRRVmYUUUUAFFFFABRSZpjTRr1dQfrQO19hScUormNc+JvhPw0G/tXxJpOnFeouryOM/kWFHg74j+G/iCl2/h3WLbWI7VxHM9q+9UYjIGeh/Cs+eF+W6ubvDV4wdVwfKutnb7zqaKKK0OcKKKKACiikoAacCvCPi5+154T+D3ii58P6rp+r3epQorkWsC7GDKGBDM65HOOAeQa94xXxP/AMFEvh4GtvD3jS3i+dGOm3bAfwnLxE/Q+YM/7QrzsdVqUKDqUt0fU8MYLBZjmdPC46/LO6VnbXdfft8xdb/4KPQLuXSPBcsg/wCel3fBP/HVQ/zqT4Pftya54++K2iaDrOmaXpmjajIYBJCJDKsrKfLG5mxgttX7v8VfDlTWV5Np95BdW0jQ3EDrJHIhwVYHII9wRXxkc2xXOpSlontof0LV4FyVYedOjRtJppSbbabWj1fQ/a/72DQOOK8/+BXxNg+LXwy0fxBGVFzLEIruJf8AllOvEi47DPI9iK9B4NfoNOaqRU47M/ljE4eeFrToVVaUW015rQdRRRVmAUUUUAFFFFABRRRQAUUUUAFFFFAEFxClxbyxyKHR1Ksp6EEciv52fFWjt4b8V6vpT532F7NbNnrlHK/0r+isdDX4LftX6D/wjf7SnxKstuxf7dup1X0WWQyKPycV9fw5P95Up90n93/DlRP28+Eevf8ACVfCrwbrO7f/AGho9nd7vXfCjf1rrgMV4b+xDr3/AAkf7Knw5u927y9O+yZ/64yPDj/yHXuVfLYiHs6049m1+JItFFFYgFFFFABRRRQAUUUUAFFFFAH58/8ABXrQ/tHgr4e6xt/49dQurTd/11jRsf8AkGvzCr9ff+Cp+h/2n+zNFdhcnTtctbkn0BSWL/2oK/IKv0vIZ82DS7Nr9f1NFsFFFFfRDPpr/gnDrX9kftbeEoi21L6G8tWP1tpHA/76Ra/agjNfg3+yLrX9gftN/DS63bQ+uW1sT7SuIj/6HX7yDpX55xFC2JjLvH9WRI8R/bW1f+xP2VviRcbtu/S2ts/9dXWL/wBnr8K6/Z3/AIKVav8A2b+yX4kt92Df3dlbfXFwkn/tOvxir2eHY2w0pd5fohxCiiivqii/4f0xta13TtPTO+7uY4Fx6swX+tf0WW0CW1tFFGoSONAqqOwAwBX4D/s7aT/bvx8+HWnldyT+IbBXH+z9oTd+ma/f5eMCvg+JJXqU4+T/AE/yIkOooor44kKKKKACiiigAooooAKKKKAGjrX5d/8ABXfXPP8AiL4C0jdn7Lpk91t9PNlC5/8AIP6V+ooPFfj5/wAFS9a/tT9p77Luz/Z2i2trj0y0kv8A7Vr6DIo82NT7J/5fqVHc9s/4JAaL5Wl/EvV2XPmzWNqjem0TMw/8fX8q/ReviX/gk7ov2H9nzXdQZcPfeIJsH1RIIVH/AI9vr7azxXJm0+fG1H52+5WE9xaKKK8oQUUUUAFFFFABRRRQAUUUUAITiobqRYraR2IUKhOT0AqUnkVx3xh1s+HPhX4s1NW2va6XcyIf9oRtj9cVE5KMXJ9DehTdarCmt20vvZ+RvijVjrviXVtSJJN5dy3Jz6u5b+tZlBOSTRX5RJ80rs/uajBU6cacdkd98AtG/t/40+C7PG5TqkErj1VHDsPyU1+uq4wMHoK/FjRta1Dw9qdvqOl3s+n38BLRXNtIY5EJBBww5HBI/GvVNF/a3+LGhbRD4uuJ0HVbuCKbP4upP6172WZjSwcJRqJu76H5ZxjwpjeIMRCvhpxSjG1pXWt79E/I/VZRSHI//XX5zaN/wUC+Idiyi+sdG1FB1LQSRufxV8fpXf6N/wAFHx8qat4KZR/FLaX+4/gjIP8A0Kvo4ZvhJbyt6pn5PX4Dz2jtSUvSS/Vpn22RQea+YdE/4KB/DvUiqX1nrOlN/E0tssij8Ucn9K73Rv2tPhRrgUQeL7WFvS8jkt/1kUD9a7YYzD1PhmvvPnK/D+bYb+Jhp/8AgLa+9aHsAP4U4HNczonxH8K+JQp0rxFpeo7un2W8jlz/AN8sa6JZo2HDqfoa6lJNXTueJOlUpu04tPzRLRSBge4paozCiiigAooooAKKKKACiiigAooooAKKKKAEHSvxz/4KxeMf+Eg/aVtdGR8xaFo1vbsmeksjPMx/FXj/ACFfsYOlfgF+2H4v/wCE5/af+JOqh/Mj/tma0jfOd0cB8hCPbbGKmRcdz9Bv+CQXgz+yvgx4u8SumyXV9YFspx96OCIEH6bppB+Br74r54/YE8H/APCF/slfD62ZNk17aPqUhxy3nyvKp/74ZB+Ar6HprYl7hRRRTEFFFFABRRRQAUUUUAFFFFABRRRQAUUUUAFFFFABRRRQAUUUUAJXw7/wVR+Ep8T/AAi0nxxZwlr3wxd7Lh1HP2WcqpJ9dsgix6Bmr7i6VzfxF8F2PxF8C694X1IZstXspbOU4yVDqV3D3BII9wK6sHXeGrwq9n+HUaOA/ZK+LA+NH7P/AIR8Ryy+dqX2UWeoEnLfaYv3chPpu2h/o4r2MV+b/wDwTE8aX/w/+I/xB+DOvN5F5BPJdwQseFuYG8m4UepZRGfpGTX6QdOK2zCgsPiJRWz1Xo9QYda+MP8AgqR8L/8AhMfgNaeKbaHffeF75ZmYDJFtMRHIB/wPyW+imvs/pXOfEPwdZ/EPwLr/AIYvx/oer2M1lKQMlRIhXcPcZyPcCsMJWeHrwqdn+AI8x/Yt+KH/AAtv9m/wdq8svm6ha2o029JOW86D92S3uyhX/wCB17iOpr84v+CW3jG98G+N/iL8I9ZJgvLWdr6K3Y42Twv5Fyo9Sf3X4Ia/R3pW+Y0VQxMorZ6r0eoPcWiiivPEfMX/AAUY8Af8Jz+y14jmjj8y70OWHVoRjpsbZIfwikkP4Vzn7APjj/hNP2ZvD0cknmXWjSTaVMc9Njbox+EbxivqPxn4atfGng/XPD94M2mq2M9jMMZ+SSMof0avzn/4JieILnw34p+I/wAO9R/dXdtIt4sBP3Hicwz/AKmIfhXi8UYX69w7Vt8VGSkvR6M7cLK0rH6BDmpFHNMWpB0r+cII9VhTlFNp44rugiQpwGBSAZp1dsEQA5p1Iop6jNdcUSxaGGUb6UUpHyEe1dsIkH5Q/HP/AJLF4z/7C1z/AOhtXD19HfFb9lv4neJPiX4m1PT/AAybmxvNQmngmF9bjejOSpw0gIyD0IzXLf8ADH3xc/6FNv8AwPtf/jtewj+q8uzzK6eCowniYJqMftLsvM8aoyfU17J/wx/8XP8AoUW/8D7X/wCO0o/Y/wDi4f8AmUm/8D7X/wCO1Vmeg8+yh74qH/gS/wAzxqivc7H9iz4q3cgWXRbeyB/invYiB/3wzGvQfCn/AAT41+8kjfxD4jsrCLq0VjG8zkemW2AH35/GqUJPY48RxTkuGjeWJi/R835XPkyONpXVEUu7HAVRkk19h/sufsiXUt9Z+LvG9oYLeIrNY6RMMO7DlZJV7AdQh5J64HB+gvhZ+zB4G+FJiurHTzqGrpyNSvyJJVPqvAVPqoB9zXrQUKuMYrqp0UtWfkvEXHc8dTlhcuTjF6OT3a8l09d/QEG0ABcCsjxh4it/CnhbVtZuT+4sLWW4kOccKpYj9K2QpPevKP2nfD/ijxd8I9S0HwlpzajqOoSRwSIs0cWyHdudsuyjnbtxnPzV2KNk2j8twNOFfFU6VWSjFySbbskr6tv0Py+1XUZ9Z1W8v7l/MuLqZ55X/vOzFifzNVa9n/4Y5+L/AP0KDf8Agfa//HaP+GOvi/8A9Ci3/gfa/wDx2vL9jU/lf3H9awz7J6cVBYqFl/eX+Z7J/wAE8fB6vdeKPE8qcosenwPj1/eSj9Iq+2RzmvJv2X/hjd/Cr4R6ZpWq2otNZkklubyMOr7XZsAblJBwioOCeletn617NKlywSZ/MHE2YLMs2r14O8b2T6WWl162v8xpOCK+f/23vCv/AAkPwNvrxU3TaTcxXigDnG7Y3/jshP4V9B45rn/iD4ZTxp4I13QWxjULKW2BPYuhAP4Eg/hVSp80Wjzcqxf1LHUcT/JJN+l9fwPx4or2c/sc/F7J/wCKRb/wYWv/AMdo/wCGOvi//wBCi3/gfa//AB2vE9jU/lf3H9aLiHKGv96h/wCBL/MqfsqeLh4P+OvhqeR9lveSmwlGcZEg2r/4+UP4V+oi4bnHNfmdp37JPxk0vUbW9t/Cjx3FtKs0bi/tflZSCD/rfUV+lGmvPNp1rLcwG2uGiUywlgxjYjlcjIODxkV2UYySakj8N4+q4LF4ulisJVjNuLT5Wnazur273f3Foikp1BGaJRPy44L46DHwa8b8f8wa8/8ARD1+TVfrp8V9FvPEXwz8V6Vp8H2m/vdLube3i3Bd8jxMqrkkAZJAySBX54/8MffFwjP/AAiTY/6/7X/47XLOLP2rw+zHB4KhXjiqsYNtW5mlfTzPGa2PBv8AyN+if9f0H/owV6Z/wx/8XP8AoUW/8D7X/wCO1p+GP2SvitYeJNKubjwq0cEF1FJI/wButjtUOCTgS+grJpn6liM+yqVGUViYbP7S/wAz9H4xiJPoKdQikRqp6gUVwzjqfyS9xpGKSnEZptcU0UNPFMPFSEcU0jNcckWhhGabT6awrjmihrCm0+mVxTRYjCmHrUh6UxulcU0UhtNIxTqRq4posaelMPSn02uKaKR+PP7fVj9i/ar8ZELtSYWcq++bSIH9Qa+eq+sP+Cl2ljT/ANoyGcLg3ui21wT6kPLH/wC06+T6/wBAeEavtsiwc/8Ap3Ffckjw6qtOXqFFFFfXGIUUUUAFFFFABRRRQAUUUUAFFFFABRRRQAUUUUAFfpF/wSr03y/A3jm/x/rtRghz/uRk/wDtSvzdr9TP+CYWm/ZP2f8AVrkj5rrX53B9VEMC/wAwa/I/FGr7PhypH+aUV+N/0OvDL94fX45p1ItLX8XwR67HKKWigda7YIhjgOKeOKRetLXdBEMUc06kWlrtgiWKop1IBilAya7IIkcBinAYpBzTq7IIzZwfx3A/4Uz41OP+YPdf+iWr8pq/Wf4s6HfeJfhl4p0rTYftN/eabcQW8O4LvkaNgoyxAGSRySBX59j9kH4tkZHhNsf9f9r/APHa9jD6R1P2bgHMcHgqFeOJqxg21bmaXTzPHK3/AAB/yPXh3/sI2/8A6MWvRf8AhkD4t/8AQpt/4H2v/wAdrX8Ifsm/FXTPFui3lx4WMdvb3sMsrm+tjtVXBJwJcngdq6tz9MxOfZVKhOKxMNn9pdvU/R+EYhT6U+kjGI1B6gU4DNNRP5HZ+dv7eH/Ja4P+wVD/AOjJa+c6+0P2tvgB48+JfxRh1bw1oR1LT10+KEzC6hiw4eQkYd1PRhzjHNeKf8MefF3OP+ESb/wPtf8A45VyjK+iP6c4cznLcPlOHpVcRCMktU5JNeqbPGq+8v8Agnnn/hAPEnp/af8A7SSvnMfsefF4/wDMpN/4H2v/AMdr62/Y0+Fvif4W+D9bsvE+mHTLq4vvNijM0cm5PLUZzGzAcg9a2pU5c2qPI41zbL8XlE6WHrxnK8dFJN79kz6FbgcV5p8evgtY/GvwTLpUxW21GHM1jeEZMUmO/fa3Rh+PUCvTgMcUu09q9FU01Zn8+4bE1cHWhiKMuWUXdM/HXxj4N1fwD4hu9F1yzksdQtmw8bjgjsynoynqCODWJX6z/Fb4J+F/jFpP2PX7HfOgPkX0OEngP+y+Dx/snIPpXxp8Qv2DvGfh+eWXwzcW3iSyySkbMILgD3DHYfqG59BXBUws46x1R/R2Scd4DHU1TxslTq9b/C/NPp6P8T5jBKnIOD6itKfxNrF1afZJtVvZrXGPIkuHZMf7pOK6HWfgv480CZo77wfrMO04LrZSPH+DqCp/A1jr4H8Ru+xdA1Mv/dFnJn+Vc3LNdD7yOKwNdKcZxku90zEorv8Aw/8AAP4ieJ5ljsPB+rnd0e4t2t0P/A5Nq/rXvXwz/YB1rUZ4rrxrqcWmWv3msbAiWZvYyEbV/DdVxoTnsjy8fxJlWXQcq1aLfZO7+5XPAfg78Hdc+MviuHSdJiZLZCrXl8y5jto88sfVjzhepPsCR+o3gLwPpvw58Kaf4f0mLyrKzjEa55Zz1Z2PdmJJJ9TS+B/h9oXw30KLSfD+nxafZRjO1B8zt3ZmPLMfUmuiI/KvSp0PZrXc/nbibiern9VKK5aUdl1b7vz/ACG0jKHUgjINPIzSdDSlA+LufAP7Xf7NVz4S1e88aeG7R5NCu3Mt7bxLn7HKTkuAP+WbE5/2TkcAivlqv2dnto7qF4pUWSNwVZXGQwPUEV8ufF/9hnQ/Fk8+p+EblPDl/ISzWTputHPsBzH+GR6KK4p0tbo/buGOOadGlHB5m7cuinvp0T6/P7z4FqW1vJ7KUS280kEg6PExUj8RXq/iz9lH4neEZH83w3NqUCnCz6YwnD+4Vfn/ADUVwd38PfFNixW58N6vbsvVZbGVSPzWuflaP2CjmWX4yP7utGSfmmZeoa1qGrFTfX1zeFehuJmfH5mqddDafDzxVfsFtvDWr3DHosVjK5P5LXoXhD9kn4meLpExoLaRbMcGfU5BEF+qcv8AktSRVzLLsDC9StGCXml+B451Nfbv7G37O9x4fKeOvElqYb6RCNNs5Vw0SMOZWHZmBwB2BJ7jHYfBn9jTw58Ori31bXZP+Ej1uIh4zIm23gYd1Q53Ef3m+oANfRCgKuAMY7Vz1Z6WR+NcU8Zwx1OWCy5vkekpbXXZdbPrfcKawwaeRzTQcivKnE/IxhFJT6ZXHJFoaRzSU4jim1xzRQygjIpW60lcU0UMbpTaeRzTK45q5aPz9/4Kc+ILnxJ4r+HHw70795d3LteNAD995XEMH6iUfjX6M+C/DNt4L8I6J4fsxi00qyhsYRjHyRoEX9FFfm1p0X/C+P8Agp/Cv+v0vwxdbj3EYso8/wDpT/6FX6f1/UuBwv8AZ+T4PB7Pl5n6y1PEry5psdRRRWxzida+Av8AgrB8SZLXwj4P+Hlg7PeazeHULmKLljFF8kSkdwzuSPeKvv32r8w2/wCMpv8AgpkF/wCPvw94RuP95VisT+RVro/k/evXyqC9s609oJv/ACGj77/Z/wDhrH8Ifgz4R8JIirLpunxpcbejXDDfM34yM5/GvQRyKM0d68qc3Uk5vd6iEr4R/wCCrPxWfRfhz4f+H1hITfeIrv7VdRx8k28JG1SP9qUoR/1yNfdxIxX5gWf/ABl1/wAFI3m/4+/C/hKbcP4k+z2TYHsVkuWz/uyV6mVU4+1dafwwTf8Al+I0fdf7MXwpX4L/AAL8JeFWjEd7bWay32OpuZP3kvPfDsVHsor1QCl46UdBXl1Jyqzc5bt3ELRRRUgFFFFABRRRQAUUUUAFFFFABRRRQAUUUUAFFFFABRRRQAUUUUAFFFFABRRRQB+N/wDwVf8ABn/CPftMw6yiYi17R7e5ZwOskZaEj6hY4/zFfTf/AASF8Zf2r8FPFXhuR98uj6z56DP3Yp4lwP8AvqKQ/ia5b/gsZ4Q+0eGvh14pRMfZru602VwOvmIkiA/TypPzNeb/APBH7xh/Zvxg8ZeG3fZHqujLdqCeGkglUAfXbO5/A1HU03ifrNRRRVmYUUUUAFFFFAEMn+rbHpxX5FfFzX/EKePvE2k6jrmpXsdnqVzbhLu7kkGElZR94njAr9d+ufSvyq/a10X+wv2g/F0AXCSzx3Kn13xIx/VjXzeeX9jGS7/mv+Afr3hrKm8wq0ppNuN18mv8zyAknqc19mf8E4daEWseM9JZs+dDbXKL6bWdWP8A4+v5V8Z19HfsE6x/Z3x2S1ZsC/06eAD1IKP/ACQ181ltTkxUG+9vv0P2DjHDKtkeJilsr/c0/wBD9KqKQnFNMqL1cD8a/ST+QRQaDWTq3izRtAi36lqtlYJjO65uEjH/AI8RXCaz+058LtDDfafG2lyFeotZftB/8h7qxnVp0/ikl6s7KOCxOIdqNOUvRN/kj1EUEe1fOOt/t6/DDTFP2SbU9XI6C0siuf8Av6UrgdZ/4KPaVFuGleDLu69DeXaw/oof+dcc8xwtPeovlr+R9BQ4UzvE/BhpL10/Ox9lk/nXn/x28BD4mfCjxHoIUPcXFsz2+e0yfPH9PmUA+xNfG2t/8FEPG14WGmaDo2noennCWZh+O5R+lcFrX7Z3xY1guF8RLYRP/BaWkSj/AL6Klv1rgrZvhJRcNWnpt/mfV5fwDntOtCv7sHFpq8r6p36JniMiNE7I6lWU4IIwQaSpr28m1C8nu7iQy3E8jSyOerMxyT+ZqGvg3uf01Hm5Vzbn1J+wj8YE8HeOZ/COoz7NM10g25c/LHdAYUe29fl9yEFfokhyK/E60uprG6hubeV4biFxJHIhwyMDkEHsQa/Uv9mL4623xq8Bwy3EiL4i09Vg1G3HB344kA/uvjPscjtX2eS4xSh9Xm9Vt/kfz14iZBKlWWa0I+7LSXk+j+ez8/U9oopB0pa+qPxMKKKKACiiigAooooAKKKKACiiigBD0r8V/wDgo7on9j/tbeLpAu2O+is7pR9baNSf++kav2nPevyW/wCCseifYf2g9B1BVwl94fh3H1dJ5lP/AI7sr6Lh+fLjLd0/8yo7n1r/AMEwtb/tX9liwtd27+zdUvLXHplhLj/yLX1qK+Df+CRms+f8JfGmk7s/ZdaW5x6ebAi/+0a+8h0rz8zjyYyovP8APUT3FooorzRBRRRQAUUUUAFFFFABRRRQB87f8FANH/tr9knx9GFy8ENvcqfTy7mJifyB/OvxFr98/wBp/SP7c/Z1+Jdnt3M/h6+ZB6ssLMv6qK/Ayv0DhyV6E49n+aX+RcQooor60o6T4aav/YHxG8Lanu2/YtVtbnd6bJVb+lf0Op8yKfav5wI2KSIwOCCCCK/oq8JasNd8LaRqQOVvLOG4B/30Df1r4biWOtOXr+hMj49/4Kx6p9k/Z70K0U4e78RQAj1VYJyf121+Stfpx/wV91byfCXw403P/HxfXlxj18uONf8A2rX5j17GRR5cEn3b/Ma2CiiivoRnvP7CmlDWP2svh1AV3bL2S4x/1zgkk/8AZK/cmvxk/wCCaOl/b/2s/D0+M/YrK9nz6ZgaP/2pX7N9zX51xFK+Kiu0V+bIluLRRRXy5IUUUUAFFFFABRRRQAUUUUAIelfiJ/wUB1f+2f2uPH0obKQzW1so9PLtYkP6g1+3Z71+B37UeqnWv2jviXdbtynxDfRqfVUmZF/RRX1XDsb4icuy/VFRP1R/4Ju6P/Zn7JPhWYrta+uL25P/AIEyID+SCvqA14t+xlpI0X9lr4bW4G3fpEdxj/rqTJ/7PXtVfP42XPiKkv7z/MTCiiiuUQUUUUAFFFFABRRRQAUUUUAN7CvE/wBsrW/7F/Z68UFW2y3Cw2y+++ZAw/753V7Y3Ar5T/4KHa0bP4VaPYK2GvNUQkeqJHIT+pWuDGy5MNUl5P8AHQ+j4bofWM4w1P8Avxf3O/6H560UUV+Yn9nhRRRQMKKKKACiiigQAkdCRW7o/j3xL4fCjS/EOqacF6C0vJIsf98sKwqKtTlF3TsYVKFKsuWpBNeauesaL+1X8VtBCi28Y3sqjtdJHcZ/F1Y132j/ALfvxK07at3Bo+pr3M1syMfxV1H6V800V1wx2Jp/DUf3nhV+G8nxP8TDRfySf3qzPtTRf+CkFwu1dW8Fow7y2l8R/wCOsh/9CrvNF/4KFeAr4ql9pms6ax6s0KSoPxV8/wDjtfnfRXbTzjFx3d/VI+cxHAOR1dY03D0k/wBW0fsr4I8aaX8RPC1j4h0eV5tMvFZopJI2jYgMVOVYAjkGugAwPrXn/wAAdG/sH4LeDbIrtdNLgeRfR2QM36sa9AFfe0nKVOMpbtI/l7GU6dLE1IUvhUmlfeyel/kPooorU5QooooAKKKKACiiigDK8Ua5D4Z8N6rq9ycW+n2st1Ic4+VELH9BX84d3c3XiPXpp3zPe31yXbHV5HbJ/Mmv3i/bX8U/8Id+yp8TNQD7Gk0iSxDZ6G4IgH/o2vxc/Zh8Lf8ACaftEfDnR2TzIrjXbQzLjrEsqvJ/46rVEjSOx++fgPw1H4N8D+HtAix5Wladb2KbemI41Qf+g1v0gGBilqzMKKKKACiiigAooooAKKKKACiiigAooooAKKKKACiiigAooooAKKKKACiiigD8xP2xrKb9mP8Aba8GfFmwiePStYkju7oRDAdkxDdxj3aFlP1kNfphYXkGpWUF3bSrPbzxrLHIhyrqwyCD6EGvmT/go38JP+Fmfs46rqFtD5mq+GZBq8BUfMYlBWdc+nlsz/WMVP8A8E7vi3/wtH9m7Rba5m83VPDbHRrncfmKRgGFvp5TIue5Rq9vEf7Rg4VusPdfp0K6H0/RRRXiEn5hftCA/swf8FEPDfjyP/RdB8QSw3dyw4QJKDb3efUjmX6sK/TtGDKCOhr4r/4Kn/DAeLPgbp3iy2i33vhe+DyOBki2nxG//j4hP0Br2r9jr4o/8Lc/Zz8Ga5LN51/FaCwvSTlvPg/dsze7BQ//AAMV7eL/ANowlLEdY+6/lt+BT2PbKKKK8QkbjnFfmBfQ/wDCh/8Agp/Mn+o0vxRdbh28wXsef/Sn/wBBr9P85r84P+CrHhm58M+M/hl8SdOXZdQM1k84H3JIZBPB+rS/lXbhqUcVCtg5bVYSj87aGlOXLJM+8AMU+sjwn4gtvFvhjR9cszm01KzhvITnOUkQOv6EVr1/Kk6UqVSVOSs1oe6KOadSLS1vBEscvSlopVrugiRafTR1p1dkEZsUDmnUg6UtdsEIVRT1FNA7U+uyKM2FKBmgDNOrrhEkKUCgClrsjEkAMU4CgDFOAzXXGJLYgGacBilorpjEi4UUoWlrdQAj284r4r/aO/as8dfDL4u6z4d0WSxXT7VYTGJrfe+XiRzk59WNfa/bmvzF/bQwP2iPEmP7lt/6ISubFuVOmnF21P0LgXB4bH5pKlioKcVBuzV1e61/E1/+G6/ieP8Altpf/gIf/iq+p/2RvjD4g+MfhHWdQ8RNbvc2t6IIzbxeWNvlq3Iye5NfmlX3t/wTuGfh94k44/tTr/2ySuHCVJ1KqjJ3P0LjTJstwWUyrYWjGMk46pJPc+sqKdSFa9hwP57G4zSEYp1FYSiFyMjNNIzUhGKaRmuWUS0xpGabTqRhXNKJQ0jNNp9NIxXFOJQ0jNMYVJTSMVySRSGU1hTqQjNcU0aDab0NOprVxTQ0MPWkPSnNSVxzRaGU09aceKQ9K4potDaaRTqRq4popEdIelOPWkrhmi0Mpp606kauKaKR+Zf/AAVP0tofix4S1HHy3GimAH3jnkY/+jBXxPX6Cf8ABV6yGfhrdheSNQiZv/Acj/2avz7r+5fDyr7bhrCy7Jr7pNHjYhWqMKKKK/RjnCiiigAooooAKKKKACiiigAooooAKKKKACiiigAr9df+Cd+nfYf2XNAmxj7Zd3k+fXE7J/7JX5FV+z37Fem/2X+zB4AhxjdZvP8A9/JpH/8AZq/DPF2ry5LSp/zVF+CZ24Re+/Q9vHSlHWkpy1/JUEemLSrSU4dK7oITHL0paKUda7YIzHDpSjrSU5eld0ESLSr0pKdXZFEscopaD0pVrtgjMUDFKBmilUV2wQmOAzTqQDilrrijNigZp1IBilHNdkIksAM06ilrsjEQAU4D0oApwGK6oxIbADFLRQBmumMCQopwGKK2UAPj/wDas/aV8Y/CL4lW+iaA1iLKTT47lhc2/mNvaSRTznphBXjP/DcnxLH8ek/+Af8A9etH9v0Y+Ntn/wBgiD/0bLXzVXhYirUjVlFSP6a4ayPK8TlOHq16EZSau27XZ+iP7Hnx18UfGmXxUviJrRl04Wph+yweX/rPN3Z5OfuLX0qTgj1NfFP/AAThOLnx8P8AZsf/AGvX2y3TpXrYa86KlLf/AIJ+JcW4ejhM5r0cPFRgrWS21in+YlFOIzTSMVo4HyQhGaaRmn0hGa55RGmRkYpKeRTSMVyyiWmMZR3GaYYkP8C/lUpGabXLKJauRCGNf4B+VOAA6CnEZptcc0O4wjtTakYUxhXHNFJjSMim0+mnrXFNFjWFMapDzTDzXFNFIbTD1p9NauOaLGnpTafTK4posQ9qxvFmv2/hLwvrGuXhxaabZzXkxzj5I0Lt+gNbR6V84/t++OP+EK/Zl8RJHJ5d1rMkWlQnPXzG3SD8YkkrryrBPMMwoYVfblFfK+v4CcuWLZ41/wAEpvDNz4l8Y/Ev4kaiu+6nZLFJyPvvNIZ5/wBViP41+kHWvmH/AIJy+Ah4H/ZZ8PTSR+Xd67NPq0wx13tsjP4xRxn8a+nc5Ff0/mE1LEyUdlovRaHhSd2OooorzyTz74+/EmP4RfBvxd4udlWTTNPkktw/Rp2GyFT9ZGQfjXyB/wAEnvhvJB4V8YfETUEaS81i7Gn200vLGOP55WB7hncA+8VWP+CsPxLfTvAfhTwBZSFrvXL03tzHHyxhh4RSPRpHBHvFX1f+zr8M0+EHwT8H+EhGI7jT7BPtIXobh/3kx/GRnr2/93y/zqP8F/wSuh6TRRRXiEnkf7VPxYX4L/AXxb4nSXydQitDbWBzz9ql/dxEeu1m3H2U185f8EqPhMfDvws1vx5exEX3iS78i2dxz9lgJGQf9qUyA/8AXNa4v/gqH46vfG3jT4f/AAc0Im4vbq4S9nt0P355WMNshx0IzKcejqa+9Phn4Gs/hl8P/D3hTTgPsekWMVmjYwXKKAXPuxyx9ya9uf8As2AjH7VR3/7dW34j6HU0UUV4ggooooAKKKKACiiigAooooAKKKKACiiigAooooAKKKKACiiigAooooAKKKKACiiigD5M/wCCnfhL/hJv2TNeu1TzJNFvrTUUAHI/eCFj+CzMfpmvzh/4J4eLf+ER/a68CyO+yC/ln06QZ+95sLqg/wC+9n5V+wv7S3hb/hNP2fPiLowTfLdaFeCFcf8ALVYmaP8A8eVa/Bf4S+Jz4H+Kng/xBv2DStYtL0t6COZWP6Coe5pHVWP6NKKarZUH1FOqzMKKKKACiiigBuK/OT/goDo5sPjTZ3oXCXumRtu9XV5FP6ba/RvPSviL/go/ouD4K1VV4zc20je/7tkH6PXi5vDmwkn2s/xP0LgOv7DPaUf5k1+F/wBD4mrofh9471T4Z+LrDxJozRLqVkX8ozJvT5kZDkZGeGNc9RX5/GTg1KLs0f1ZVpQr05UqqvGSaaezT3R7TrX7Y3xa1rcreKHtIj/Ba2sMeP8AgQTd+tcFrHxa8a6+XOoeLdZuw/VJL6XZ+C7sD8q5Oitp4mtU+KbfzZ5dDJsuw38HDwj6RS/QdJNJM7PI7OzHJZjkmm0UVz3Z6yjGOyCiiikWFFFFABRRRQAV3/wI8Y3/AII+LPhi/sruSzje/ggugjYEkDyKJEYdwRnr3APUVwFSWs72tzFNGxSSNw6sOxByDWtGbp1FNdDhx2Hji8NUoTV1JNfej9sYzuRT6inHBFZfhzVE1nQdPv48GO5t45lx6MoYfzrTr9XTuro/hycXCbi90OooopkhRRRQAUUUUAFFFFABRRRQAV+Z3/BX/R/K1z4Z6oF/19vfWzN/uNCw/wDRhr9Ma+BP+Cu2kib4Z+BNTxzb6vLb59PMhLf+0q9nJ5cuOp/P8mNbnHf8EgNW2al8TNMZs+bFYXKL6bTOrf8Aoa/lX6VnqK/J7/gkrqxt/jv4m08thLrw/JKB6slxBj9Hav1gbtWmdx5cdJ90vyHLcdRRRXhEhRRRQAUUUUAFFFFABRRRQBh+NtLGueDdd04jcLuwnt9vrujZf61/O04w7D3r+j6UZjb6V/Ot4x0z+xfFut6fjb9kvZoMem1yv9K+24alrVj6fqXEyKKKK+3KCv37/Zs1T+2v2ffhveltzS+HbAuf9oW6Bv1Br8BK/cj9hbVf7Z/ZP+HU+7dssXt8/wDXOaSP/wBkr5DiON6MJef6f8AmR8h/8FftQ83xN8NrDP8AqLS9nx/vvEP/AGnX5519yf8ABWzUfN+OfhWxzkQeHklx6F7icf8Asgr4br1snVsDT9P1Y1sFFFFeyM+0v+CUGnfa/wBozWbkj5bbw5cOD6MZ7dR+hav1wr8uf+CROm+b8R/Hl/j/AFGlQwZ9N8uf/adfqNX5jnsr42Xkl+REtxaKKK8AkKKKKACiiigAooooAKKKKAGucIT7V/PB8RNU/t34g+JdRzu+2ancz59d0rN/Wv6D/EWoDSdA1K9JwLa3kmz/ALqk/wBK/nTAaa6AGWd3/Ekmvs+HI61Zen6lxP6A/gTpf9ifBTwDp5G02ug2EBHutug/pXd1n6HYLpWiWFmuAtvbxwjHoqgf0q8a+Om7zb7sgdRRRUgFFFFABRRRQAUUUUAFFFFADVHNfC//AAUe1rzdV8F6Sr/6qK5uXX13GNVP/jrfnX3TnmvzY/b31j+0vjobUNkWGmwwFfQsXf8Ak4rxM4ny4Vru0v1/Q/ReAKHts8py/kUn+Fv1Pm+iiivz0/q3bUKK+1PCH7A+j+Lvh/oGsf8ACSahpmo39jDdTRvEk0aO8YYgD5TgZxyfxrH1z/gnN4ktQf7J8V6bf56fareS3/8AQfMr13lWLSTULr1R8JHjfI3OVOVblabWsX087WPkOivf9a/Yb+K2lBjb6VZ6qB3s71Bn8JNhrgta/Z9+JHh4sLzwVrGF6tb2rTqPxTcK454PEQ3ptfJnu0M/yrE/wsTB/wDbyv8Ade557RVzUdF1DR5vKv7G5spf7lxE0Z/IiqfQ1zOMlue1CrCavCV0FFFFSahRRRQAVZ0yxk1PUrSzhGZbiVIkHuxAH86rV3nwH0U6/wDGbwZZBdytqkEjr6ojh2/RTWtGPPUjDuzhx1ZYbC1az+ym/uVz9btJsY7DTbS2iGIoYljUegUAD+VXTxSLwi/Sl61+r7I/huTcpNsWiiimIKKKKACiiigAooooA+Mf+Crnib+w/wBlxbBXw2sa3a2hUd1VZJj+GYl/Svhr/gmN4Y/4SH9rjw7csm+PSLO8v2GOB+5aJT+DSqfrivo7/gsj4kMekfDPQEbImnvb6RfTYsSIf/Ij/lXF/wDBHbw0Lv4n+PvEG3P2DSIbLd6efNv/APbeoe5ovhP1ZoooqzMKKKKACiiigAooooAKKKKACiiigAooooAKKKKACiiigAooooAKKKKACiiigCnqWn2+rafdWN3Etxa3MTQzQuMq6MCGU+xBIr80f2KNQuf2bP2y/G3wg1OVk0/VZJLa1MpxvkizNayH/fhZ/qXUV+nPFfm3/wAFMvB998Mvix8PfjPoKeTcpPHb3EqjCi5t282At67k3r9Iq9nLJKo6mFltNaeq1Q0fpLSda5/wF4wsfiB4J0PxLpjb7DVrOK9hJOSFdAwB9xnB9wa6AdTXjNOLae6Ecv8AEvwTafEn4f8AiPwtfAfZdXsJrJ2Izs3oQGHupII9xXwd/wAEr/G134X8SfEP4T6zmC9s5zqENsx+5LGwguV+uRDx/smv0ZHNfmF8bv8AjF3/AIKNaB4yT/RdA8STRXdww4QRz5t7rPqQ26XHqVr2sB++pVcK+quvVf5lLsfp9RTVO4A06vFJCvl//go54C/4Tj9lnxBPHH5t1oc8GrQjHQI2yQ/hHJIfwr6fHWsPxv4ZtvG3g3XfD14M2mqWM9jLxn5JIyh/Rq3w1X2NaFTs0wPmL9gHxx/wmv7MvhxJJPMutGeXSpjnp5bbox+ETx19GV+fn/BL/wAR3Ph7xH8R/h3qOYru1kS9SAn7jxuYZ/1MI/Cv0Dr8M4uwKwGd4inFaSfMvR6/qe3SlzQTHjpSjrSUq18xBFsdTh0ptOrtiiWOWlHNB6Uq12wRmOpV60lKvSu6CEx60tA6UV2QRmOA4paKVRXbBEsWlAzSU4DArsgiWKOafSAYpa7YRIYU4DFAGKK64xEFKBmlAxTgtdMYkNjOMc1y2tfCzwf4kv5L/VfC+kajeyYD3N1YxySNgYGWZSTgAD8K60Cj8K1VNPdFQqzpPmpyafk7HCf8KP8Ah83TwToH/gsh/wDiK3/DvhHRPCNvLb6JpFlpMEjb3jsbdIVZsYyQoAJwOtbfOOKMH1zS9nFapGk8TWqK05trs22MK0lSFaaRms3ExTGkZpvSnUEZrmlEsbTSMU6kIzXJKIIjIxSU8imVxzRohpGKQjIpzCkrjmikMpG6U49aSuKaKI2pKcelNrimi0NPWkPSlakrimihh6U2nU2uKSNENbrSU5ulNrimihlB6Up60h6VwzRRG1JTm6U2uKaNENPWkPSlbrSVwzRSPiH/AIKoaQJvhf4O1THNtrDW2f8ArpCzf+0q/NCv1U/4Kaac17+zpaTAZFprttM3sDHMn/s4r8q6/srwtq+04ejH+WUl+N/1PJxS/eBRRRX68cgUUUUAFFFFABRRRQAUUUUAFFFFABRRRQAUUUUAFfuN+znpv9lfAT4dW2NrLoFizD0YwIx/Umvw7Ayw+tfvb4C07+x/BPh+wxt+y6fbwY9Nsaj+lfzt4xVbYbCUu8m/uSX6noYTeTN6nDpTaeOlfzHBHoBTx1pg61IvWu6CJYtOWm05eld0EQLTh0po60+u2CIAdaeOtNWnrXbBEsWnDpTafXbBEBTwM0wdakWu6CIYtKBzSU4dK7IIkWlApBzTq7YIgKeBimqKeBmuyESWKBilopQM12RiQAFLRSgZrrjEVwAzS7aUDNOAxXQok3OX8Q/Dfwt4svVvNZ8OaVqt2qCMT3tnHK4QEkKGZScZJ49zWYfgf8Pu/grQP/BZD/8AEV3Y4FISD71fs09WjaOKrwSjGbSXZs5/w34F8O+D2nOh6Jp+jmfb5v2G1SHzNudu7YBnGTjPTJrdZfQ4p54oxmjkVrIxlUlUlzTbb7vUZjFJTyPWmkYrCUR3GkYpKdTSMVyyiUIRmmMKkppGK5JxGiOkYU7FJXFNGg2mEYNPpG6VxTRSG0win01utcckUhlI3SlPWkPSuKaLQ2mnrTqRq4popEZ60h6U5qSuKaLQymnrTqRq4potDa/Pv/gp94hufEXiX4cfDvTsy3d1I140AP33kcQwfqJR+NfoH3r87raL/hfH/BUG3j/1+l+F7oE9xGLKPd/6U8f8Cr9D4AwiqZs8VJaUYuXztZfmc9eXLC3c/SPwT4YtvBXg7QvD1mMWmlWMFjFxj5I4wg/Ra3aKK/U23J3Z5AmcUe9BFcJ8cfiPB8JfhH4r8XylQdK0+WaFX6PNjbEn/ApCi/jTjFzkoLdgfn9rX/GU3/BTG3sx/pfh3wlcBG/iURWR3OD2Ktckr9HFfp56V+fX/BKD4czNofjb4lakGlvdWuhpttPL99lT95M2e4Z3QZ9YzX6CZr180mlVjQjtBJfPqNi1Bd3UVlbS3E0ixQxIXeRzhVUDJJPYYqbPFfNP/BQX4tD4Vfs2a8ltN5WqeISNFtcH5gJQfOb14iWQZ7ErXmUKUsRVjTju3YR8tfsl20v7UX7c3i34qXkbTaLokkl3a+YMhSQYLNCOxEas/wDvR1+nh9K+Uv8Agm58JP8AhW37Odhqt1D5eqeKJTqspYfMISNsC/TYN4/66mvq33rvzOqp4hwj8MPdXy/4I2LRRRXliCiiigAooooAKKKKACiiigAooooAKKKKACiiigAooooAKKKKACiiigAooooAKKKKAILq3ju7aWCVA8UiFGU9CCMEV/OD400B/CXjTXdFkyJNMv57Ns9cxyMp/lX9Ih6V+B37bXhoeE/2rviZYhdgk1eS9x/18AT/APtWpkaQP26+Cfib/hM/g94H10vvbUtEsrpm/wBp4EZs++Sa7ivnH/gnt4j/AOEl/ZD+H8zPultYJ7Fx/d8q4kRR/wB8hT+NfR1UQwooooEFFFFADDyOK+X/APgoLoZ1H4OWN+i5aw1SJ2b0VldD+rLX1D0FeO/tcaMNb/Z68XQquXigS5B9PLkVyfyU1x4yPPhpx8mfQcPV/q+bYar/AH4r73Z/mflXRRRX5cf2mFFFFAm0twoqa1sbm+mEVtby3ErdEiQsx/AV2OjfBD4geICv2HwbrUqt0drKREP/AAJgB+taRpVJ/CmzjrY3DYdXrVFFebS/M4iivdNG/Yq+LOrkGTw/FpqHo93eRj9FZmH5V3uif8E7fGV0VOq+IdJ09T1FuJJ2H5qg/WuyGXYqe1N/l+Z4FfivJMN8eJj8nzflc+TqK+79G/4Jw6LCB/avjG+uz3+yWyQf+hF673Q/2D/hdpar9rtNQ1Yjvd3rLn/v3sruhkuKlukvV/5XPnK/iJklH4HKfov87H5p1JDby3MixxRPLI3AVFJJ/Cv1k0b9mn4YaGF+y+CtJYr0NzAJyPxfdXd6Z4b0rQ4fK0/TbSyj/u28CoPyAFdsMhm/jml6K/8AkfO1/E+gv4GGb9ZJfkmfkZo/wd8da+V+weEdauFbo62Muz/vorj9a77RP2M/izrBVj4aFjEf47u7hXH/AAEMW/Sv1GESDoo/KlPHbiu2GRUF8cm/uR87X8S8yqfwaMI+t3+qOS+FOgaj4X+G3hvSNVMZ1GwsIbacxNuQsiBcg4GeldfjimjBpc19HGKilFdD8jq1HWqSqS3bb+8dRRRVGYUUUUAFFFFABRRRQAUUUUAFfGn/AAVV0r7f+zTZ3GM/Ytetp8+gMU0f/s9fZdfMX/BSDThf/si+LpMZa0mspx/4FRIf0c135fLlxdJ+aGtz4K/4Ji6r/Z/7VWlwbsfbtNvLfHriPzP/AGnX7JV+H/7Aepf2X+1z8PZc4Dz3EB999rMn/s1fuBXscRRtiovvFfmxy3CiiivmCQooooAKKKKACiiigAooooAawyK/AH9ojT/7J+PvxIswNqw+I9QRR/s/aHx+mK/f81+FH7aenf2X+1N8SIcY3aq8+P8Aroqv/wCzV9Zw5L9/OPl+pUTxSiiiv0EsK/Z3/gmrqIvf2SvDUOc/Y7u9g+mbh3/9nr8Yq/XX/glPqP239mzUIc/8eniC5hA9MwwP/wCz18zxBG+FT7NfqD2Pkz/gqdffav2nI4s5+zaHaxfTLyv/AOz18e19Q/8ABSi++1/tbeKIs5+zWtlF9M20b/8As9fL1erlytg6X+FCWwUUUV6Iz9Iv+CPtl8nxSvCOp02JT/4Ek/8AstfpDX5//wDBIex8v4eePrzH+t1SCLP+5ET/AOz1+gFflWcPmxtT5fkjN7hRRRXjiCiiigAooooAKKKKACiiigDhvjjqP9j/AAX8fX2dv2bQb+bPptt3P9K/BX4f6f8A2x498OWON32rUreHHrulUf1r9yP2tb3+z/2Z/ibLnG7QLuL/AL7jKf8As1fi1+zrY/2j8fvhrakZEviTTkb6faY8/pX22Q+7hq0/60RaP39jGEX6U+kHQUtfEkBRRRQAUUUUAFFFFABRRRQAUh6UtFADDwCfavye/aj1oeIPj940ug24Je/Zvp5SLFj/AMcr9X5m2wyHphSf0r8ZPGer/wDCQeL9c1Tdu+23s9xn13yM39a+Xz2dqUId3f7v+HP2fwyoc2Nr1/5Ypfe7/oY9T2FpJf31vbRDdLNIsaD1JOBUFdx8D9GOv/GDwbY7dyvqtuzD1RZAzfoDXx9GPPUUe7P3/G1lh8NVrP7Kb+5XP1v0TTk0rR7KyiGIoIUiQeyqAP5VfzzmkT7qj2pegr9XStofw3NuUnJ7sXFIUU9h+VOopklS5061vIWjnt4po26q6Ag/ga4zWvgV8PvELM194O0aeRusn2KNW/76AB/Wu9pCPWs5QhP4lc6KWJr0HelNxfk2vyPB9b/Ym+E+sB2j0CXTpG6vaXky/wDjpYqPyrgdY/4J1eEbjcdN8R6xZMegn8uZR+AVT+tfW+BRiuOeAw096a/L8j3qHE2c4b+Hip/N3/O58F65/wAE49btwx0nxhZXh7Ld2jw/qrPXBax+wn8VNLDG3s9N1XHQWl4q5/7+BK/TAUh+tcc8mwktk16P/O59FQ8Qc8o/HNT9Yr9LH5J65+zd8TvD277Z4K1VgvU2sP2gfnHur0H9jnwFqtv+0Nor6npV5YGxhuLkpdW7R/8ALNkH3gO8gr9KsAjkD8qQxorZCgH1rGnk1OlUjUjJ6O+p34vxDxmOwdXCVqMffi43TatdW2dySlpKWvoj8oCiiigAooooAKKKKACiiigD8if+CvHiL+0Pj74b0hG3R6doEbsPSSSeUn/x1Ur2/wD4I7+HPsvwt8e67tx9t1iKy3evkwh8f+TH618if8FJ/EH9u/tgeM0Vt8VhHZ2aH/dto2Yf99M1foP/AMEttA/sf9kzSbvbt/tXU7y8z/exJ5Of/IP6VC3NH8J9d0UUVZmFFFFABRRRQAUUUUAFFFFABRRRQAUUUUAFFFFABRRRQAUUUUAFFFFABRRRQA0jArxb9sL4Tf8AC5v2evFmgQw+dqcVub/TwBlvtEPzqq+7AMn0c17VSFcjFXSqSo1I1I7p3A+Jv+CWPxZ/4S74Mal4Mu5t9/4Wuz5Ksefss5Z0+uJBKPYbRX20Oa/L/wADH/hkb/go5faE2bTwx4rnNvCOkYguyHgx7JOBHnsFav1AHQ16maU0q/tYfDNKS+e/4jYda+Iv+Cqnwv8A+Ep+C2leMbaLdd+GL4CZwORbT4RvykEP5mvt3oK5L4qeBLX4mfDjxL4UvMCDV7Ca03kZ8tmQhXHurYYe4riwlb6vXhU7P8OoI4n9kj4of8Le/Z58GeIZJvOvjZLZ3pJy32iH905PuxXf9GFex9q/Oz/glR47utC1P4gfCnV90F7Y3B1KG2c8o6sILlfwIh4+tfon0rXMKHsMTOK2vdej1B7i0UUVwCPy/mi/4UN/wVAuYv8AUaX4ouiR2EgvY93/AKU8f8Br9El+9XwX/wAFVvDdz4W8cfDL4lacuy6gLWTzAfckhkE8H6vL/wB819weFNftvFfhnSNbszutNStIryE5zlJEDL+hFfC+IGG9p9UzBfai4v1i/wBUenhpXi0a9OXpTacOlflMDqFHWnjrTB1p4612wJY6nL0ptOHSu2BAtOA6U2njrXdBEsdSr1pKcvSuyCIFpw6U2nV3QRAo608daYtPWu6CJY6lA5pKcOldsEQFOAxSDk08DNdsESxQMUtFAGa64xMxAuadtpaK3UBXE20hFOopuAXG0hGacRikrnlEZGRmm1IwphGDXJNFpjWFJTj0ptcc0WNPWmHrUjdKY3SuKaKQ2m06mnrXDNFjWpKcelNrhmixp60ypGqM9a45lIQ9KbTj0ptcM0WNPWmHrUjUxvvGuGZaGnpTacelNrjmUNbrSU5qbXDMsYelNp570yuGZaEam05ulNrimUfO37f1it5+yr4xYrue3ezlT2P2uIH9GNfj3X7V/teaOdc/Zr+IlsBnZpclz/36Il/9kr8VK/q/whqqWUVqXVVG/vS/yPNxS99PyCiiiv3Y4QooooAKKKKACiiigAooooAKKKKACiiigAooooAv+H9POra9ptiBk3NzHCAP9pgP61+/UKhUUAYAAAAr8Lfgdp39r/GjwFYkbhca9YxEexuEBr91FGK/l/xiq3r4Sl2Un97S/Q9HCbNjqfTR1p1fz5A7xR1p60xetPXpXdAhi08dKZT67oEMUdadTVp1d0CRw6U4dKaOlPrtgiGKOtOpq9adXbAkVaeOlNHSn13QRmwp9NHWnV2wRLFWlpF6UtdsESPHSnDpTRT67oIzYU4cUi9aWu2CEKBmngZpoHFPAxXZFGbFoopwGK6oxJEwaNtLRW6gK43bRTqQjNRKAxKYRT6QjIrmlEaIyMUhGRTmFNrkmi0NpD0pT1orimiiM9KbT6ZXDNGiGnrSHpTmpK4popDKRulLQelcM0URt1pKVqSuOaNEMPWkbpTj1pD0rimMjbpSU49KbXDM0Qw9aQ9KcetIelcMykY/irxBbeE/DOr63eHFpptpLeTHOMJGhdv0Br4f/wCCVXhu58UeOPiZ8SdRG+6nK2STEffkmkM8/wCqRf8AfVe1/t9+Of8AhCf2ZPEixyeXdaw8WlQnPXzGzIPxiSStb/gnF4B/4Qf9lrQLiSPy7rXbifVpgRzh22Rn8Y44z+NftnBOG+r5RXxb3qSUV6LVnBiZapH1FRRRX1BwCV8Hf8FX/ia2j/DXw14Es5D9r1+9N3cxockwQY2qR/tSOhH/AFzNfePUV+Yfi/8A4yl/4KXWOkj/AErw94TuFhkHVBFZ5klDD0a4LJ9GFevlcE6zrS+GCcn8tvxGj7t/Zp+GC/B74GeDvCpjEV1ZWCPdgD/l5kzJN/4+7D6AV6djigDAxS9BXlVJOpNzlu3cQYr8yf26NUuv2iv2vPA3wd0mZmtNNkjgujHz5cs+2Sd/fZAqH2IYV+jPjXxVY+BvCGs+IdTfytP0qzlvZ2HXZGhY49+OK/PX/gmt4Uvvix8aviF8aNej8ycTSxW7tyourli8pQ9tkeFx6SivZy1exjUxb+yrL1eiGu5+jWk6ZbaHpVnp1lCtvZ2kKW8EKD5URVCqo9gABV6iivEbvqxBRRRQAUUUUAFFFFABRRRQAUUUUAFFFFABRRRQAUUUUAFFFFABRRRQAUUUUAFFFFABRRRQAV+MH/BVPw5/Yn7Vt1e7dv8Aa+kWd7n12hoM/wDkGv2fr8rf+CxugfZviD8PNb24+2aZcWe718mVXx/5H/WplsVHc9z/AOCSXiL+1P2cNW012zJpmvzoq+kbxQuP/Hi/5V9v1+an/BG3xBusvifojt9ySwvI19dwmRz/AOOp+dfpXTWwS3CiiimSFFFFADMc/SuY+Jeif8JL8PPEmlY3G8064gA92jZR/OupIqOZQ8Lj1UipklKLi+ppSm6dSM1umn9x+JhGCRRW5450ceH/ABtr+lhdosr+4twvpskZf6Vh1+TzTjJpn90UKirUoVI7NX+8+wP2MfgP4B+LHgvVdS8TaS+pajZ6g0Cj7VLGvl7EZflRhzkt+VfV2jfs7fDXQlQ2ngvRw69HmtVlYf8AAnBNfMv/AATg1oLd+NdJdvvJa3Ma/QyKx/VK+4SMj2r7/LKVGWGhPkV/Rdz+WeMsbjqGcYjD+2lyXTS5nazSe17FDT9B0/SYvLs7K3tYh/BDEqD8gKv7FA4UflS4pcDFe0klsfncpym7yd2LRRRTJCiiigApKWigAooooAKKKKACiiigAooooAKKKKACiiigAooooAQ9RXhf7cOm/wBqfsp/EaHGdunef/37kR//AGWvda8v/afsf7R/Zy+J0OMn/hHNQcD1K27sP1Fb4Z8teEuzX5gfjN+yVqP9l/tMfDObON2vWkGf+ukgT/2av3oHSv59fgZff2Z8a/AF5nH2fX7CXPptuEP9K/oJHKivp+I1+9py8n+ZUh1FFFfIkhRRRQAUUUUAFFFFABRRRQAV+J3/AAUTsfsP7X3jrAwkwspV/Gzhz+oNftgeor8cP+Cntj9k/ap1CXGPtWl2cv1whT/2SvpuHnbFtd4v80VHc+TKKKK/Rywr9Tv+CSl/v+D3jKz3Y8rXRL/33BGP/ZK/LGv0s/4JF32/w38S7POPKu7GXH++kw/9krws7V8HJ9rfmB8s/wDBQG7+2ftd/EGTOds1rH/3zaQr/Svnmvbf21Lv7b+1N8R5M5xqjR/98qq/0rxKvRwS5cNTX91fkCCiiiuwD9Yv+CSlp5fwD8T3OOZfEkqfgttbn/2avuGvjf8A4JWWn2b9me5kxj7Rrt1J9f3cK/8AstfZFfkmZO+Mqepm9wooorzRBRRRQAUUUUAFFFFABRRRQB4H+3de/wBn/smfEWUHG6yji/77njT/ANmr8nP2OrH+0P2oPhpFjO3WYZf++Dv/APZa/Uj/AIKM3X2b9kHxuM4Mr2MY/wDAyE/yBr80/wBgm0+2/tb/AA9jxnbdTyf9820rf0r7fKfdy6tL1/JFrY/cIdKWiiviCAooooAKKKKACiiigAooooAKKKKAOd8dyXsPgzXW063kur1bGcwQxDLu+xtqqPUnAFfkjrXwu8ZaAXOpeFdZslHV57GVV/Mrg1+xoPpTTEjDlQfwrycdgI43lblax9vw3xTV4c51TpKana9209L+vfsfia0bIxDKVI4II6V7p+xRon9sftC6DIV3R2UU9yw+kbKD/wB9OtfpPrHgvQfEKldU0Ww1FT1F1bJJ/MGsXw38IPBng7XTrGg+HNO0fUWiaFprKARZQkEjC4HVR27V5VHJXRrRqc6aTT2PuMw8RaePwFbCvDuMpxcU7ppXVuyZ2opaSlr6s/EAooooAKKKKACiiigAooooAKKKKACiiigAooooAKKKKACiiigAooprnCN9KAP5+v2s9c/4SL9pr4n3obev/CQXkKN6rHK0an8kFfsl+w7of/CPfsnfDO127fM0pbvH/XZ2mz/5Er8OPG8134j8ba9qv2eZvt2oT3O7yzzvkZs/rX9A/wAFNF/4Rv4O+BtJ27PsOhWNttxjGyBF/pURNJbHa0UUVZmFFFFABRRRQAUUUUAFFFFABRRRQAUUUUAFFFFABRRRQAUUUUAFFFFABRRRQAUUUUAfAf8AwVb+Fstz4V8KfErTEaO+0O5+wXc0XDLDId0Tk9gkgIHvLX1n+zv8UYvjN8F/Cfi5GVp9QskN0qdEuU+SZfoJFbHtitL41fDi2+Lnwq8UeELraE1axkgjdxkRy4zE/wDwFwrfhXxT/wAEq/iPc6YfG/wn1gtBf6ZctqNtbSn5kwwhuU9triI49WavbX+04C32qb/8lf8AwSuh+htFFFeISfmF8WB/wy3/AMFItG8Ur/ovh/xPPHdTt0Ty7nMNyWPfbLulx/u1+nYO5c18Of8ABVn4Yf8ACRfCDQ/GltFuu/Dl95U7gdLa4wpJPtIsQH+8a+iP2U/if/wt/wDZ/wDBniWSXz76WxW2vWJyTcxfupSfTLIW+jCvbxn7/C0sR1Xuv5bfgN7HrtFFFeII+Xf+Cj/gL/hN/wBlvX7iOPzLrQbiDVogBzhW8uQ/hHLIfwrK/YD8c/8ACbfsy+Glkk8y60dpdKmOc48tsxj8Injr6Y8deFrfxv4K1/w7d4+y6rYT2MuRn5ZI2Q/o1fnf/wAEu/ElxoOvfEb4e6jmK7tZUvktyfuOjGGf9fJH4V5nEWH+ucP1bb0pKXyejOvDytKx+glOHSm04dK/A4HpDl+8KcvWmr94U9a7YEsWnDpTacOld0CBR1p69aYOtSLXbAhi04dKbTh0rvgQxR1p1NHWnV2QJHL0p46UwdKeOld0CGLTqaOtOrugSOWnr0pi08dK7oGbAdKeBimr1p1dsESxQM07pSLS12RjckKaRinUh6VUogNph6U+mt1rhmikIelMannpTG6VxyRSG009adTT1rhmaCHpTD0p56U09K4ZjQykbrS0jda4Zmg09KbTj0ptcUykI1RnrUjdKY3WuGZaEplPplcMyxGpjU9ulMauOZaEplPplcMyhGptOam1wzLGnrTKeetMrhmWhD0ptOPSm1wzKOF+Odk2pfBXx/aIMtPoF/EAO5a3cf1r8LTwa/f7WbCPVdLvbKYZiuYXhcezKQf51+AUqlJXUjBDEGv6X8HK16OMpdnF/emv0PPxa1ixtFFFf0ceeFFFFABRRRQAUUUUAFFFFABRRRQAUUUUAFFFFAHr/wCyJpv9q/tLfD2HGduqRz/9+wX/APZa/a4dK/Hr9gHTv7Q/ap8IMRuS2S7mYfS1lA/VhX7CKciv5H8XKvNnFGl2pp/e3/kerhV7jfmOXrTqaOtOr8VgdYq1IOlRrUg6V3QIYU+mU+u+BDFWnU1adXbAkdT6ZT67YGbFWnU1adXdAQ4dKfTB2p9dsDNir1p1NXrTq7oEMcOlKOtIOlKvWu6BLHr1p1NXrTq74GbFWloHSlHWu2AmPHWnU1etOrtgjNiqKWgdKUda7YIligYpaKK61HQQhGabT6aetYzQDWFJStSVxTRQwjrTKkPWo645loRqSlbpSVwzLGnrTD1p560w9a4ploQ9KbTj0ptcEyxp60lKetJXDMojbpSU49KbXFMtDW60h6UrdaSuGZQw9KbTj0ptcUzRDW60h6UrdaQ9K4plI/Pr/gqF4juNf1/4c/DzTsy3d1K968AP33kYQwfr5w/Gv0R8C+F7fwR4M0Hw7aY+y6TYQWMWBj5Y41Qfotfm8Iv+F8f8FQLSD/X6X4YulJPURiyj3nP/AG88f8Cr9Ph1r+kcJh/qOU4TCdeXmfrLX8DyK0uaTHUUUUzA4r4zfEK3+FPwr8VeLbgrt0nT5biNH6SShcRp/wACcqv418U/8Eofh9Pd2fjn4m6oGmvdTuf7Mt7iT7zAES3DZ7hmaLn1Q10H/BV34nHQfhV4f8EWsuLvxDfefcIp5NvBg4I95GjI/wBw19KfsvfDAfB74DeDfC7xeVeW1is16uOftMv7yUH1w7sPoBXtr/Z8vb61H+C/4I+h6vRRSV4gj4t/4Kk/Fr/hDfgjZeEbSXZqPim7EcgU4ItYSryH8XMS+4LV7B+xh8Jf+FN/s7eFNGnh8nVLqD+09QBGG8+bDlW90XYn/AK+MPigf+Gt/wDgotpnhZD9r8L+F5ltpx1jMVqTJc7v9+XMWf8Adr9QEXCgDpXt4v8A2fC0sN1fvP57fgN7DqKKK8QQUUUUAFFFFABRRRQAUUUUAFFFFABRRRQAUUUUAFFFFABRRRQAUUUUAFFFFABRRRQAUUUUAFfnl/wWK0L7R8Ofh9rG3P2TVLi03enmxBsf+Qf0r9Da+Nf+CrOgPrX7LqzxxNK+na5aXI2rkjKyxf8AtWk9io7nyz/wSB1z7J8dfFulM2FvPD7TAerR3EIA/KRvyr9bz0r8WP8AgmHd3Ojftb6DC8MsSahYXtsSyEA4haXH/kKv2nPSlHYctxaKKKogKKKKACkIyCKWigD8nv2qdEGgftAeMrZVwsl0Lke/mRrIT+bmvNNP0e/1ebyrGyuLyX+5bxM7fkBX7A6h8NPCuq65Jq994c0u81SQKGvbi0jeUgDAG8gngAVvWmnWtjEI7e2ihQfwRoAB+Ar5WeSe0qym52Tbe3/BP2zC+JH1PB0sPHD80oxSbcrJtJK+zPhH9hbwN4v8KfFS7vNT8OarpulXWmyQm4u7R4U3743XlgM/dYfjX3yOvtSBAvQAfhSivewmGWFpezTufmWeZvPPMY8ZUgotpKy8h1FFFdh4AUUUUAFFFFABRRRQAUUUUAFFFFABRRRQAUUUUAFFFFABRRRQAUUUUAFcf8X7L+0/hP4ztMZ+0aLeRY/3oHH9a6+szxPafb/Deq22M+dayx4+qEVUNJID+enwfe/2Z4w0W7Bx9nvoZc/7sgP9K/onj/1a/Sv5xEYx3KspwVfIP41/Rpp04vLC2nXpJErj8QDX2PEa/hP1/QuRaooor4wgKKKKACiiigAooooAKKKKACvyN/4Kv2vkftIaPJj/AF/hu2fPuLi4X/2Wv1yr8pv+Ct9ps+NHhG5x/rNBEef924lP/s1fQZE7Y2Poyo7nwrRRRX6aWFfeX/BLvxOPDyfEsFtvnHTT+X2r/Gvg2vpH9j3xOfDq+LQGx532T9PO/wAa4MfD2lCUfT80I4b9rC4+0/tLfE185xr94n/fMrL/AEryevRv2j5/tH7QvxNl7P4m1Ij6fapMV5zW2FVqEF5L8igooorpEfsl/wAExrfyf2VNKf8A566leP8A+RNv/stfWNfMH/BNy28r9kXwk+P9bPfP/wCTUq/0r6fr8gzDXFVP8T/Mze4UUUVwiCiiigAooooAKKKKACiiigD5P/4Kb3P2f9lLV0zjztRs0/8AIu7/ANlr4D/4Jx2wuP2vvBb4z5Md9J/5JzL/AOzV90f8FTLjyf2YlT/nrrdqn/jsjf0r4s/4Jm2/nftX6I+M+VYXj/8AkIr/AOzV9vl+mU1n6/kWtj9l6KKK+IICiiigAooooAKKKKACiiigAooooAKKKKACiiigAooooAKKKKACiiigAooooAKKKKACiiigAooooAKKKKACiiigAooooAKKKKAGeWv90flT6KKACiiigAooooAKKKKACiiigAooooAKKKKACiiigAooooAKKKKACiiigAooooAKKKKACiiigBOpr8wPjyp/ZM/4KD6D48hBtfDfiSZLy6I4TZNmG8B9SGJmx6stfp/ivjv/AIKefCX/AITz4Br4mtIfM1PwpdC7yoyxtpMJMB9D5bn2jNerllVQr+zn8M1yv5/8EaPsJHDqGUgqRkEd6d1r5/8A2Gviz/wt79m/wxfzzedqmmR/2RfknLebCAqsT6tGY3Puxr3/AKV51anKhUlTlunYRx/xe8A23xT+GHijwldbRHq2nzWquwyI5GU7H+qttb8K+If+CUvj650xvHnwt1XdBe6dcf2nBbyH5kORDcL7bWWHj1Y1+h5NfmH8Q/8AjFv/AIKU6Zry/wCi+HvFVwlxMeieXd5inLH/AGZw0mPZfx9fAfvqNXCvdrmXqv8AMpH6e0UgORmlrxCRDzxX5gLF/wAKG/4Kg3cH+o0vxPdNg9BIL2PeAP8At5wP+A1+nx9K/N3/AIKpeHLnwn8QPhj8S9NXZdwlrNpgMbZIJBPBn675P++a7sLSWKjVwktqkZR+dtDSm+WSZ9804dKyvDGvW3irw3pWtWbbrTUbSK7hb1SRAy/oRWqOlfzM4OnOUJKzR7I5fvCnL1pg609etdMCWOpw6U2nDpXbAgUdakWox1p69a7oEMdTh0ptOXpXbAkUdadTR1p1d0CBw6U8dKYtPXpXdAhi06m04dK7oMkctPHSox1p6mu2DM2Op1NpQa7IMkcDinUylBxXZGRI6kY0mTSUSkAU1+9KTUckixIWdwqgZJJwAK5JspDj0pjdKqtrNkP+XyD/AL+L/jTDrFkf+XuD/v4P8a4pNGypT/lLdNPWlVg67lbcPUU08VxzYEF5dxWFtLcTyJDDEpd5HYKqqBkkk9ABXzdqP7e/w7s7+4gjtNZu1ikZFnht02SAHG5cuDg9RkA+1eeftq/tGmdrj4e+HLr5Adur3MTdT/zwBH/j/wCC/wB4V8Z14tfEOMuWB+z8McD0sdhPreZXSl8KTtp3fr0P0GH/AAUA8AY/5Bmu/wDgPF/8cr0X4RftBaX8abm4GhaHrMNlb8S6heQRxwK39wMJCS3sAcd8V8efs5/sm6n8U5rfXPECTaX4VBDLxtlvR6Jn7qer9+2eo/QPw54a0zwjo9rpOkWUNhYWqbI4IF2qo/qe5J5J5NYqU5K8j57iTB5HlknhsBedXq73iv8AN/kah6U2nHpTa5pnwCEamN1p7VGetcMy0FMp9MrhmWI1RnrUjVGetcMy0FMp9MrimUI1NpzU2uKZY09aZTz1plcEy0IelNpzdKbXFMoY43Kw9q/BPx9pLaB468RaY67WstRuLcr6FJGX+lfvaetfh5+0naGy/aD+JEZGM+Ib5wPZp3Yfoa/fvB2q1i8VS7pP7nb9Tixa0TPN6KKK/qc8wKKKKACiiigAooooAKKKKACiiigAooooAKKKKAPrH/gmfp3279o2WbGfsei3M2fTLxJ/7PX6uDpX5l/8EsNN834q+L7/AB/qNGEGf9+ZD/7Tr9Mkr+L/ABRq+04ilH+WMV+F/wBT18Mv3Y8dadTR1p1flsDpFWpB0qNakHSu6BDCn0yn13wIYq06mrTq7YEjqfTKfXbAzYq06mrTq7oCHDtT6YOlPrtiZsVetOpo606u2BLHDpSr1pB0pR1rugQx69adTB1p9d0GQxV6U4daaOM1BNqFtbvtlnijbGcO4BxXdBiUXLSJcXrS1QGtWP8Az+Qf9/B/jVi3vre6JEM8cpHXYwOPyrsgyZU5rVxJlBI6de9PFNziuP8Air8TdJ+Evgq98Q6vJiKAYihU4e4lP3Y19yfyAJPANdinGC5pPRBRo1MRUjSpRvKTskurZh/GX9ofwp8D47I661xPdXhPlWdkivLtHVyGZQFzxnPJ6ZwceWH/AIKF/D3tpev/APgNF/8AHa+FviT8Q9W+KPjC+8RazN5t3dN8sYJ2Qxj7saDsoH58k8kmqngzwTrXxB8Q22i6BYS6hqFwcLHGOFHdmPRVHcngV85UzivKo40Vp001P6Bwnh9luHwcauZTamleTvaK/wCG7n31Y/t+eBdTvYbW00TxHdXM7iOKGG0jZ3YnAUASZJJ7V9GaPqEuq6VbXctlPp8kyBza3W3zIs9m2swz9Ca8U/Z1/ZY0X4MWkeo6gsereK5ExJelcpb5HKQg9B2LHk+wOK95wQfavew7ruHNXau+i6H41nf9lxr+zypPkW8pO9/RdEKe1JQeaKU2fPjT1qOnE8U2uObNEI1JSt1pK4ZsoYetNPWnUyuGZaA9KbStSVxTLGnrSUHrQelcMyhh6U2lbpSVxTLQ1utJSt1pD0rhmUMPSm049KbXFI0Q01leJ9etvCvhrVtavG22mnWkt3M2cYSNCzfoDWoa+d/2+vHP/CEfsx+JhHJ5d1rBi0mHnr5jZkH/AH6WSt8twjx2Oo4aP2pRX46/cJvlTZ4f/wAEq/Dlz4s8ffE34laku+6mK2azEffknkM8+PoUi/76r9IgK+XP+Cb3gL/hCP2W9CuZI/LuteuZ9WlBHOGby4z+McSH8a+oia/o7MJqWJko7LRei0PFerHUUhrj/i54+tvhb8MvE/i262mLSNPmugjHAkdVOxPqzbV/GuCKc5KK3Yj88/iOf+GpP+ClGl+H1/0rw94WuEt5h1Ty7TMs4Yf7UxaPPutfp2owAK/PH/glN4CudUk8e/FHVd097qFx/ZsFzIPmckia4b33M0PPqpr9D69fNJKNSOHjtBJfPqNi1578e/idB8HPg74r8YTMofTLF3t1fo9w3yQofrIyD8a9ABr8+f8Agqv8S7i4sPBnws0gtNf6tcjUbq3i++6gmK3THfc5kOPWNa5MDQ+s4iFN7X19FuCJf+CUvwxmGieMPifqqtLf6zcnT7WeXl2jU+ZO+e4eQqPrEa/QEDiuE+Bvw1t/g98I/Cvg+3C/8SqxjimdOkk5+aZ/+BSM7fjXeUY6v9ZxE6nRvT0WwMWiiiuIQUUUUAFFFFABRRRQAUUUUAFFFFABRRRQAUUUUAFFFFABRRRQAUUUUAFFFFABRRRQAUUUUAFNIBHIz9adRQAwIoOQoB+lPoooAKKKKACiiigAooooATFLRRQAUUUUAFFFFABRRRQAUUUUAFFFFABRRRQAUUUUAFFFFABRRRQAUUUUAFFFFABRRRQAVHKMxODyCDUlMk+430prcD+crUbf7Hqt1B08qZk/JiK/oY8AXH23wL4duCcmXTrd8/WNTX8/PjiD7J431+Hp5eoTp+UjCv3z+DM/2r4ReCJs58zRLJ8/WBDX2vEOtOjL1/QuR2dFFFfEkBRRRQAUUUUAFFFFABRRRQAg6V+Xv/BXi32+Pfh9P/f024T8pVP/ALNX6hDpX5of8FgLfbrXwxnA+/b6gmfo0B/9mr3MkdsdD5/kVHc/Oyiiiv1EsK9B+FGv/wBh/wBqc483yv03/wCNefVLDcPBu2HG7k1Mo80bMDtPjvL53xu+IMnXf4g1BvzuJK4auv8AjBJ53xa8ayf39avW/Od65CopaU4+iAKKKK1A/bH/AIJ2x+X+x74B/wBoXzfnfXFfSI6V88/sAReV+yL8PV9YLlvzu5j/AFr6GHSvx3G64mp/if5mbFooorkEFFFFABRRRQAUUUUAFFFFAHxZ/wAFYZfL/Zw0Zf7/AIktl/8AJe5P9K+S/wDglzF5n7UUTf3NHu2/9AH9a+qv+CtMmP2evDUf97xPA35Wt1/jXzB/wSri8z9pm6b+5oF03/kSEf1r7bB6ZPU+Za2P18ooor4kgKKKKACiiigAooooAKKKKACiiigAooooAKKKKACiiigAooooAKKKKACiiigAooooAKKKKACiiigAooooAKKKKACiiigAooooAKKKKACiiigAooooAKKKKACiiigAooooAKKKKACiiigAooooAKKKKACiiigAooooAKKKKACiiigArJ8UeHrLxd4c1XQ9SiE+n6lay2dxEf4o5EKsPyJrWopptO6A/NH/AIJ2eIr34J/tF+P/AIL65KVNxJL9mDcB7m2ZslR6SQkvn0jWv0tIzX5nf8FBNDvPgN+0/wCAfjPosJCXkkT3ITgSXFsVV1Y9hJAVX32tX6P+Htcs/E2g6dq+nzC4sL+2jureZejxuoZWH1BBr2cySq+zxUftrX1WjKfc0ulfCn/BV34YnXvhX4e8cWsRN14evvs87qORbz4GSfaRIwP+uhr7r61xPxn+HsHxW+FXinwjcBcatp8tvGz9I5SuY3/4C4VvwrhwVb6viIVOz19Ookc/+zD8T1+MPwG8HeKnl828ubFYrxieftMWY5ifTLox+hFerYr89v8AglD8Q57ax8dfDLUy0N7plyNSt7eT7ygkRXC47BXWLj1c1+hANVj6Kw+JnBbX09HqgYtfLf8AwUh8A/8ACbfsta5cxx+ZdaDcwatEAOcK3lyflHK5/CvqTua5/wAfeFbfx14I1/w5d4Ntq1hPYyZGcLJGyE/rWGGq+xrQqdmmI+bf2B/HP/Cb/sx+GBJJ5l1o5l0mbnp5TZjH/fpo6+ih0r8+/wDgl14muNE1j4i/D3UMxXVrMl8luTyroxhn/XyRX6CL0r8Y4rwf1HOa9NbN8y9Hr+tj2KbvBMUdaeOtMp1fNwZox9OHSm0q12wZmOp460ynDpXdBksfSrSUDrXZBkD6cOabSrXdBkDh1p461HT+tdsGSx9KppoOaWu2DIHU8GmdaUHFdsJEskBzS0wGnA5rpjIhocGpcim0VupiHZFIWpKRm2gmhzAjmlSGJnkcIiglmY4AHqa/Pv8Aa2/anfx9d3PhDwrclfDkL7Lu8ibH25wfuqf+eYP/AH0eemM637Xf7VD+I3uvA/g+6b+yVJi1HUYT/wAfJ7xIR/yz9SPvdB8v3vkaOCSWRUSNndiAqqMkk9hXzePxrlelTenVn7zwXwpTpKOZ5ilfeMX0/vPz7L5i28FxeTxwQRyTzysESKMFmdjwAAOST6Uwsykgkgjsa/QH9kr9luPwFZQ+LfFNqG8SXCZtrSQZ+woR1I/56EHn+6OOua5T9rv9lTzRd+OPB1p+95m1LTIV+/3aaMDv3ZR16jnOfOeDqKl7S/yPq6XGmV1M0eAsuTZT6OXb07PuZ37Iv7VR0/7J4G8X3ebZsRaZqMzf6vssLk/w9lY9Oh4xj6o+LreL5PBN1B4Gggl125HlRzzyhEt1IO6QZ6sOw9SCemD+SW1gehr7c/ZF/anbUVtPA/i+6P2vAi03Up2/1w6CKQn+LsrHr0POM7UMQ5L2c36M+T4s4Yhh6n9r5fFSSfNKG69bLp3R5LP+xH8VbmaSWa2sZZZGLO73oLMTyST3NesfAf8AYebR9UXWPiCLe7ML5t9JgffGxH8crfxD/YHB75HFfY/QU3np+tJ0YRdz43F8b5vi6Dw94wT/AJU07eTu7fIZFCkEaxxKqRqAFVRgADsBTqcelNrGbPhd9RG6U2lPWkrhmyhp60ynE9abXHNloQ9KbTm6U2uGbKGt1ph6089aYetcUy0IelNpx6U2uKbKGt1pKU9aSuGZY096ZTj0ptcMy0I1NpzU2uGZQ01+NH7cGlJo37U3jyCP7r3EFx+MlvFIf1c1+yx6V+Rv/BRPS2sP2oNbnIwL2ztJwfUCFY//AGma/Z/COryZ5Ug38VN/enH/AIJyYte4vU+Z6KKK/sA8oKKKKACiiigAooooAKKKKACiiigAooooAKKKKAP0C/4JQ6dmb4k37D7q2ECH6+eW/ktfoUvSvh7/AIJXad5Pw28aX+P9fqscGf8AciB/9qV9wrX8L+IVX23E2KfZpfdFI9qgrUkLT6ZT6+EgbCr1p60wdaetd0CGLTx0plOHSu2DJHL1p1NHWnV3QZA4dKeOlRr0p69K7YMhjh1p1MHWn13QZIq1IOlRr1p612wZDFp9Mpw6V2wZA5aWmjrTq7YMkcPeng5qIZK471wHxq+MukfBXwlJquot513JlLOxRsPcSY6D0UcFm7D1JAPbFqKuyqFCpiasaNJXlJ2SRT+PXx10j4IeFGvbpludXuAyWOnhsNM/qfRBkZP4DkivzG8aeN9Y+IPiW913W7x7u/uX3OxOFUdlUdlA4Aqz8RPiBrfxQ8VXeva5cNPeTnCoMiOKMfdjQdlH+JOSSa6j4C/AvVvjd4sSxtw9rpFuVa/1ArxEn91fV25wPqTwK86rVqYiSjHY/pbI8lwPC2BlisZJe0teT7L+Vf1ds82aC4S3S4aOVYJGZElKnazAAkA9CRuGR7j1rqPhh8UNc+E3iy117RLgxyx8SwMT5U8ZPzI47g/mDgjkV+lniL9njwdrvwvj8DjTUttMgjxayxAebBL/AM9A3dySSSfvZIPWvza+LPwn1v4P+LbjQ9YhJAy9vdIp8q4izw6n+Y6g8VdWhVw1pxfz7M0ybiPLeJlVwlWmovX3X9qPf/NdD9Pvg/8AF3RPjL4Rg1vR5cSDCXVo7DzLaXHKN/Q9COa+cP2lvgl8Xvjf4zaSCzsoPDliWjsLV70Akd5XH95sfgMD1J+Vfg/8W9c+Dfi2HWdIcyRNhbqyYkR3MWeVb0PcN1B/EH9Rfhf8TdF+LPhO117RJjJbyjbJE4xJBIPvRuOzD9RgjIINe1RrQx1P2dR2a3t1Py3NMuxHBeP+u4KKnCV+VtX5b9N1r2fY+DtL/YO+Jd3qMEN2mm2Vq7gS3BuRJsXudoGT9P5V9u/Br4H+G/gr4fWw0eDfeSAG6v5gDNcMO5PZR2UcD6kk+hjgelKK7sPhaOGfNBa+Z8xnHFOZZ3BUsTJKK6RVk/XXUdupCc0UV1uZ8iFNJzQTmmk4rnlIpIQnNJRSE1yzkWhKQ9KWmsa4psaEPSmU5jTa4ps0QjUlB5pD0rimykNpD0paa1cM2UhrUlB60VxzZohp6008ClpGrhmykNPSm0rUlcU2Whjda/Pz/gqL4luNc1r4c/D3T8y3V1K988AP3ndhDB+vnCv0Dr86p4v+F8/8FQLG2/1+l+GLpMk8iMWUZkIP/bxkf8Cr77gTDKrmrxMl7tKLl87WX5mNeVoH6QeAvCtv4G8E6B4dtcC20mwgsY8DGVjjVAf0roKSjua/SW3Jts8kK+HP+CrHxQPhz4P6L4LtZdt34lvvMnQHrbW+HIP1kaEj/dNfcZr8w/i2f+Go/wDgpDovhVP9K8P+GJ47WdeqeXbZnuQw7bpC0Wf92vXyunGVf2k/hgnJ/Lb8Ro+3/wBlL4YH4P8A7P8A4M8NyQ+TfR2S3N4pGGFxN+9kB9drOV+iivXOooCgDFKBivKqTdWcpy3buIa7BQSeAK/MH4Ng/ta/8FENY8ZSf6V4Y8MzNeWzHlDFbkRWmPQtJibHs1fZH7bPxb/4U7+zl4q1WCbydUv4f7K08g4bzpwV3L7qnmOP9yvK/wDgl78JP+EJ+BFx4ru4tmpeK7o3CswwwtYiUiB+rea3uHFezhL4bCVMQ95e6vnv+BS2Ps2iiivEJCiiigAooooAKKKKACiiigAooooAKKKKACiiigAooooAKKKKACiiigAooooAKKKKACiiigAooooAKKKKACiiigAooooAKKKKACiiigAooooAKKKKACiiigAooooAKKKKACiiigAooooAKKKKACiiigAooooAKKKKACiiigAooooAKa/3G+lOpG+6aAP56fi1F5HxV8ZR9Nms3i/lM9fup+zxN5/wC+G8nXf4b01vzto6/Db44xeT8avH0f8Ac1+/X8rh6/b79mOTzf2c/he3/Us6aPytox/Svts+1w9F/wBbFvY9Oooor4kgKKKKACiiigAooooAKKKKACvzd/4LCx/8kpk/7Cin/wAlP/r1+kVfnR/wWCjzpXwvk/uz6iv5rb/4V7WTf79T+f5Ma3PzTooor9TNAooooA6n4qtu+J/i4+ur3Z/8jNXLV03xOOfiR4rPrqt1/wCjmrmain8C9ACiiirA/cP9gtdv7JPw8H/TrMf/ACZlr3+vA/2EBj9kz4ef9ecv/o+SvfK/HMZ/vFT/ABP8zIWiiiuUAooooAKKKKACiiigAooooA+G/wDgracfAnwsPXxHH/6TXFfN3/BKMZ/aT1Q+nhy5/wDR9vX0b/wVuP8AxY7wmP8AqYU/9Jpq+dv+CT/P7SGs+3hq5/8ASi2r7bDf8iafz/MtbH640UUV8SQFFFFABRRRQAUUUUAFFFFABRRRQAUUUUAFFFFABRRRQAUUUUAFFFFABRRRQAUUUUAFFFFABRRRQAUUUUAFFFFABRRRQAUUUUAFFFFABRRRQAUUUUAFFFFABRRRQAUUUUAFFFFABRRRQAUUUUAFFFFABRRRQAUUUUAFFFFABRRRQAUUUUAfO37efwk/4W3+zb4ltoIfN1XRlGs2WBlt8IJdR6lojIoHqRXF/wDBM34s/wDCwf2fItBupvM1TwpcGwYMcsbdsvAx9gC6D/rlX1vNCk8TxyKHRwVKsMgg9jX5jfs3SP8Asp/t+eJPhzcsbfw94hleytQ5+Ta/7+yb3OD5X1dq9vDf7RhKlDrH3l+pXQ/T+kpaK8Qk/MLxaP8Ahlr/AIKXWWqD/RfD3iy4WaQ9EMV7mOUt7LcBn+iiv074xXwd/wAFYPhk2r/Djwz48s4z9r0C9NpcyJwRBPjaxP8AsyIoH/XQ19R/s1/ExfjD8DfB/isyCW6vrBFuyD/y8x/u5v8AyIjfhivaxv8AtGGpYnqlyv1W34Dex6hSUtFeKI/L62j/AOFD/wDBUC/tf+PfS/E90+D0EgvYxIAP+3jA/wCA1+iy9TXwL/wVQ8PXPg/4i/DD4maauy6hzatKONslvKJ4c+53yf8AfNfdHhrXbbxN4d0rWbNt9pqFrFdwt6o6BlP5EV8Vx5h+f6rj19qLi/WL/VHpYaV4tGrTh0ptKtflsWdTHjkU4daatLXbBkMfSrTQc0o4rtgyWSL0paaDinV2RZmxwORSg4NNBxTq7YMljJ547eIyzSLHGvVnOAPxqsNf07eP9Ot8f9dV/wAa8n/a95/Z48V/7tv/AOlEdfmJuf8Avn862dbkdrH6Hw3wiuIMLPEe25OWXLa1+id913P2W/t/Tf8An/t/+/q/40v/AAkGm/8AP/bf9/V/xr8aNz/3z+dG5/75/OrWMt9k+t/4hlH/AKCv/Jf+CfswPEGnDpfW/wD39X/Gnf2/pv8Az/23/f1f8a/GXc/98/nRuf8Avn861WYNfZ/EX/EMo/8AQV/5L/wT9mh4g00f8v8Abf8Af1f8acPEOmH/AJfrb/v6v+NfjHuf++fzo3P/AHz+darM2vsfj/wBf8Qxj/0FP/wH/gn7Of8ACQaeR/x/W2f+uq/41btryG6j8yGRJl6bo2DD8xX4sbn/AL5/Ov0h/YSY/wDCirfnP+nXH/oQrsw2OdefLy2PlOJOC1kGDWKVbn1Sta29+t32Povf82MU1yGyCAc8EGk3cZFcx4/+IOifDPw5c63r96lnZQjr1aRuyIvVmPYD+QJr0ZVEldn5rSpTrTVOlFuT0SW7ZsnQtMHWwtsevlL/AIVz/iHxJ4K8FKs2s32jaRjlWupIoue2N2CT9K+D/jF+2r4u8eXE9l4clk8L6JkhPIbF1Kvq8g+79Exjpk1883d5cahcyXF1PJczyHc8srlmY+pJ5NeNVx8Iu0Fc/ZMs8PsdiKaqY6t7O/2Vq/nrZfifqVeftWfCuxco/jCyYj/nijyD81U06y/ak+Fmpt5cfjHT1J7T7oh+bqBX5W0VxvH1H0R9L/xDXL7aVp3+X+R+wGg3nhDxTb/adGl0nU4O0to0cq/mua1/7C01CCtjbKRzkRL/AIV+Omk6zf6Dex3mm3tzYXcZyk9rK0br9GUgivp/4K/tya34eubfTPHO7WdLOEGoIgFzD7sBxIPybvk9KqOKjPSSsfLZrwFmGEpurg6vtUuj0l8tWn+B98MSKTrWb4f8Qaf4o0m21PTLqK9sblBJFPC25XU+h/p2rRzjNOUj8klGUG4yVmitdaja2jKs9zFCSMgSOFz+dVxrmnd723P/AG2X/Gvh7/goQzDx34ZwSP8AQH/9Dr5R3P8A3z+dcE562P1rJuBFmuBp4x4jl5le1r21tvdH7G/25p//AD+2/wD39X/Gg69p2P8Aj+t/+/q/41+OW5/75/OjcfU/nXO9T2/+Iax/6Cv/ACX/AIJ+xTa7p/8Az/W//f1f8ab/AG5p/wDz/W//AH9X/Gvx33n1NG8+prF079S/+Iar/oK/8l/4J+wza3Yf8/1v/wB/F/xpP7b0/wD5/rf/AL+r/jX49bz6mjefU1i8NfqP/iGy/wCgr/yX/gn7B/25YN0vbcn/AK6L/jVvrX4+6Qx/tWz5P+uT/wBCFfr7bf8AHvF67RXm4mj7G2t7nw3EnDn+r8qUfac/Pfpa1reb7kjdqSlPWmnpXjzZ8chtJ/DS0jVwzZaGNSUp60lcU2Whp60h6Up601ulcM2Uhp6V+Xf/AAVEtfL+O3h+cKAJfD0IJA6kXFx/Qiv1EbpX5yf8FV9GEHij4f6rxm5s7u29/wB28bf+1q/TvC+sqfElKL+0pL8L/oYYlXps+EKKKK/ts8UKKKKACiiigAooooAKKKKACiiigAooooAKKKKAP1T/AOCZGnfYv2eb2fGDd67cTZ9QIoU/9kr64H3q+bv+CfWnfYP2WvC8pGDdT3k5/wDAmRP5IK+kR96v8/eLa3tuIMZL++19zt+h7tJWhH0HU4dKbTlr5uDLFp460ynDpXdBksfTlptKOtd0GQOp9Mpw6V3QZBWl1Szt5THNcwRSDqrSAEfhSLr2n/8AP7b/APfxf8a/OD9sBtv7QPiXBONtt/6Tx141vPqa96nhbxUubc/W8BwCsdhKWK+sW54qVrbXV7bn7Df23p//AD/W/wD39X/GnjXNPH/L9b/9/V/xr8dt59TRvPqa6Vh7dTv/AOIbL/oJ/wDJf+CfsSNd0/8A5/rf/v6v+NO/t3T8/wDH9b/9/V/xr8dN59TRvPqa3ULdSf8AiG0f+gr/AMl/4J+xv9uaf/z/AFv/AN/V/wAaUa7p/wDz/wBv/wB/V/xr8cdz/wB8/nRuf++fzrZOwf8AENF/0Ff+S/8ABP2Si1ixnmWOO6hkduAqyKSfwzV4HNflZ+zUxPx18G8n/j+9f9k1+qKn5RiuqnK5+bcSZCsgxMaHtOfmV72t1a7vsPBGc1DdWFrelTPbxTlehkQNj86lyAME9K+bP2hP2w9M+GU1xoHhqOLWfEcfyyyMc29o3o+DlnH90EY7kEYrs9ooq7PEy7LsXmVdUMHByl+S7t9EfQdxpej2sbSzWtnFEoyzPGgAHqSRXF6j8ePhh4TZ4pPFei27qfnitpkcg+6pk5r80fHnxa8XfEu7efxFrl3fIW3LbF9sCf7sYwo+uM1yFZPGW+FH7FhPDmc4J47Eu/aK0+97/cfqUv7W3woMmweLrfPqYJQPz24rc0r4xfDbxtLFFb+I9D1CZv8AVwyzxiTn0RsH9K/JmgHFUswkt0juqeGuDS/cV5p93Z/kl+Z+zEWh6RKoK2NowPQiJf8ACrlrZ29iri3higB5IjQLn8q/J74bfH3xx8KrmJtE1qdrJDzp10xmt2HpsJ+X6rg+9fe/7Pv7UWhfGq3FjMo0jxLEm6SwkfKygdXib+Ieo6j3HNeph8ZTqvl2Z+b5/wAI5nk8HVcvaUlu1fT1XT11R7pmmPKIkLsQqgZJJ4FG7jNc18SXI+HviT/sHXH/AKLavQc7K58DSp+0qRh3aRsf8JDp3/P9bf8Af1f8aD4g07/n/tv+/q/41+MZdsn5j+dJuf8Avn868T+1H/J+P/AP3KPhlFpP61/5L/wT9mz4h03/AJ/7b/v6v+NJ/b+mf8/9t/39X/Gvxl3P/fP50bn/AL5/OoeZN/Z/H/gFf8Qxj/0FP/wH/gn7MnxBpv8Az/23/f1f8ab/AG9pn/P/AG//AH9X/Gvxo3P/AHz+dG5/75/Osnj2/s/iP/iGUf8AoKf/AID/AME/Zc+INN/5/wC2/wC/q/403+39M/5/rf8A7+r/AI1+NW5/75/Ojc/98/nWLxd+g/8AiGcf+gp/+A/8E/Zq3voLwsYJo5wvXy3DY/KpzwOK+N/+CdeW07xrk5/e2v8A6DJX2LySc9KfPzK5+T5zlyynH1MEpc3JbW1r3Se3zFppPNKTim1yTZ5CCmk5pScCmMa4pMpCUh6UtNauObNBKaetOplcM2NDT1pD0paRulcc2aGX4l1228L+HNU1m8bZaafay3czeiIhZj+QNfC//BK/w7c+L/iJ8TfiXqS77qbFosx53STymebHuNkf/fVe6ft7+Of+EH/Zj8UeXJ5d1q/l6TDz97zW/eD/AL9LJVr/AIJueAP+EJ/Zb0S6kj8u61+5n1WUEc4ZvLj/AAMcSH/gVfs3BmH+r5TXxb3qSUV6LV/5HBiJbI+p6KKK+kOE5P4p+OrX4ZfDnxL4qvcG30iwmvChOPMZUJVB7s2FHua+Ff8AglT4Gutf1b4gfFbV8z3t9cHTYblxy7swnuW/EmHn613P/BVX4of8Iv8ABXSvB9tNsvPE18DKgPJtoMO3/kQw/ka94/ZF+F//AAqH9nnwb4fki8m/+xi9vVIw32ib966t7qW2fRRXtw/2bL5S61Hb5L/gj6HstFFZ+uavaeH9Hv8AVL+ZbaxsoHuZ5n6RxopZmPsACa8RK7shH5yf8FH/ABPffGD49fD74LaFJvkjlie4VeVFzcsFTeP9iIb8+kpr9EvCHhmx8F+FdI8P6ZF5OnaXaRWdvH/djjQKv6AV+cn7BWj3f7QX7V/jz4y6xCzW9hJLNaiTny57gskSA9xHArr7fJX6Z5r28yl7KNPCL7C19XqxvsLRRRXiCCiiigAooooAKKKKACiiigAooooAKKKKACiiigAooooAKKKKACiiigAooooAKKKKACiiigAooooAKKKKACiiigAooooAKKKKACiiigAooooAKKKKACiiigAooooAKKKKACiiigAooooAKKKKACiiigAooooAKKKKACiiigAooooAKRvumlpG+6aAP5+/2gF2/Hf4jD08R6j/AOlMlftj+yu279m34Yn/AKlyw/8ARCV+KX7Q42/H34lD08S6l/6VSV+1P7KJz+zX8Mf+xesv/RK19tnn+6Uf66FvY9Yooor4kgKKKKACiiigAooooAKKKKACvzv/AOCv658O/DQ+l1fD/wAchr9EK/PL/gr8P+KX+Gx/6fL0f+ORV7GT/wC/U/n+TGtz8yaKKK/VTQKKKKAOn+KK7fiX4sHpq12P/IzVzFdZ8WV2fFPxivTGsXg/8jPXJ1FP4I+gBRRRVgfuL+wa279kv4eH/p0mH/kxLXvo6V8/fsDPv/ZH+Hp/6dpx/wCTMtfQI6V+OYz/AHmp/if5mQtFFFcoBRRRQAUUUUAFFFFABRRRQB8M/wDBW5f+LGeFD6eIkH/ktPXzj/wSibH7SOrD18N3I/8AJi3r6S/4K2Jn4CeGH7DxJEPztrj/AAr5p/4JTuE/aV1Ef3vD1yP/ACNAf6V9vhf+RLP5lrY/XiiiiviCAooooAKKKKACiiigAooooAKKKKACiiigAooooAKKKKACiiigAooooAKKKKACiiigAooooAKKKKACiiigAooooAKKKKACiiigAooooAKKKKACiiigAooooAKKKKACiiigAooooAKKKKACiiigAooooAKKKKACiiigAooooAKKKKACiiigBO9fnb/wVP8Ah7d+H9V8CfFzRd1vqGn3C6fcXMY5R1YzWz/gwlGT/siv0S715h+0n8K0+NPwQ8W+E9itdXlkz2Zb+G5j/eQnPb51UH2JrvwFf6viIze2z9Hoxo3vhF8QbP4rfDPwz4us9oh1exjuSinPlyEfvI/qrhlPutdjjivgr/glN8VJNT8CeJPh1qLst7oF19stIpOGEEpIkQD/AGZQSfeUV96jtUYyh9WxE6fRPT06A9Dg/jn8Oofi38IfFnhCVVJ1XT5YYS/RJgN0T/8AAZFRvwr43/4JP/EWb+wfGnw31FmivNJuxqVtBL99Uf8AdzLjsFdEP1kNfoJ1r8w9WP8Awy1/wUxguh/ovh7xbcB2/hUxXp2sT2Crcgt9EFd+B/f0KuGe9uZeq3+9Aj9PaKSlrxBHyx/wUk8Bf8Jr+y3rd1HGZLrQLqDVYgBzgN5cn4COVz/wGqv7BHjn/hOP2Y/C/mSeZdaR5mkzc/d8pv3Y/wC/TR19H/EDwpb+PPAviHw3d4+zatp89jISM4EkbIT+Gc1+ev8AwS38T3Gjal8RPh/qGYbq0mS/S3Y8q6kwz/kRCK83iHD/AFzIKlt6UlL5PRnXh5WlY/QMdKXoaatOr8Ggz0h/Q06mA5FOB4rsgzNjlNOplPrtgxCg08HIqMHFPBxXZFkMdTgc02gHFdcJEHkf7WNncaj8AfFNvawSXM7rBiKFCzN+/jPAHJ4r82P+EJ8Rf9AHU/8AwDk/wr9g2AYYYAg0ghjBHyKPwrdxU+p97w9xbUyDDSw8aSnzS5r3t0Sts+x+Pv8AwhPiL/oA6n/4Byf4VS1LQtS0cRm/0+6shJkIbiFo92OuMjmv2QMSZGI1P4V8c/8ABRRAlj4JwAMy3XT6R0SoqMea5+jZHx1VzbMKWClQUVO+vNe1k3tbyPiiiiiuY/Xi3p2kX2sStHYWdxeyKNzJbxNIQPUgCr//AAhPiL/oA6n/AOAcn+FfR3/BPhVf4la+GGR/Zn/tVa+/PKQY/drj6V30cKqseZs/JeION6uSY+WCjQUkknfmtur9mfjt/wAIP4j/AOgBqf8A4Byf4V+hv7EWm3mlfBG3gvbWazmF7OfLnjKNgsMHBr33yk/55qfwpQAgwoAFd9CgqMuZM/NeIOMqmfYRYWVFQ1Tve+1/JdyDUtRttI0+5vruZLe1t42mlkc4VEUZZifQAE1+W37RXxxv/jZ42muw7xaDZs0WnWp4Cpn/AFjD++2AT6DA7V9b/t3fEebwp8M7bw/aSmO61+UxuVOCII8NJ+ZKL7gtX55Vz42u2/ZrY+28PMjgqTzWsryd1DyS0b9W9PRMKKK9j/ZO+Hdt8RvjNplrfxC40+wjfUJ4mGVcJgIp9RvZMjuMjvXmQg5yUUfr2YYynl+EqYqptBNv5dPmL4D/AGTPiN4/0uLUrXSotOsZlDwzalMIjIp6EJgtg9QSAD2zWZ8S/wBmvx58K9PbUNY0pZtMUgPe2TiWKMn+9j5lHTkgDnrX6pqojjCqAABjFVNS0611bT7izu4UubaeNopIpF3KysMFSO4INek8NTS0ep+Aw8Rcx+sc84R9nf4Ve9vW+/yPxmorrvi34L/4V58SvEPh5Sxisbpkh3dTEfmjJ99rLXI15bVnY/oXD1oYmjGvB3jJJr0auj6K/ZA+Ps/w38Ww+G9VuCfDeqzBF8w8Ws7cKw9FY4Dfgexz+iqncAw71+MAODkda/Uf9mP4iP8AEv4PaLqFxL5uo2qGyu2JyTJHgbj7su1j/vV0Qm2rM/C/EHJIUJQzKircztL16P59fkfOv7fGgapq/jjw49lp13eoli4ZreBpADv6HAr5c/4QnxD/ANAHU/8AwEk/wr9gSgfG4An6U3y4/wDnmv5VjJ63PLyjjqrlWChg40FJRVr3tfW/Y/ID/hCfEP8A0AdT/wDAST/Csm5tZrK4eC4ieCZDh45FKsp9CD0r9k5IY9pyi/lX5Y/tIDHxy8YgdPtx/kKyTu7H6TwzxZUz/EToSoqHLG9736pdl3PNqKKKo/SDTs/C+s6jbJcWmk31zA+dssNu7q2Dg4IGOtTf8IV4g/6AWpf+Akn+Ffoj+x7Gh/Z48MEoCc3fUf8ATzLXshijA/1a/lXn1MTyNqx+L47j+thMVVw6oJ8knG/NvZtX2PyU0rwZ4gXVLMnQ9RAEyEk2kn94e1frRB8tunrtFL5MWfuLn6U415mJr+2tpax+f8Q8RS4glTlKnycl+t73t5LsJSNS008mvImz5NCU09adTD0rhmykNoPSikauKbLQ2kalpp5NcU2WhrcV8Ff8FWdOaXQPh3fAfLDc3sJPu6xEf+izX3o3NfHX/BUOySb4EaBc7MyQ+IYVDeitb3Gf1C/lX23ANb2HEuEl3k196a/Uyrq9Nn5eUUUV/ex4QUUUUAFFFFABRRRQAUUUUAFFFFABRRRQAUUUo5NKTsmxn7Rfsdad/Zf7Mvw/hxjdp/nY/wCujs//ALNXs46V5/8AAPTv7J+B3w+syMNDoFirD/a8hM/rmvQF6V/nJnFX22Z4ip3nJ/e2z6CKtFD6VetNXpS1xQYMfSrSUo612wZLH/w0tItLXdBkMfSr3pq0td0GQz86/wBrTwvrGofHrxHcWmlXtzAy2+2WG3d1OIIwcEDFeP8A/CFeIP8AoBal/wCAkn+FfrmY1flkBP0pRBGP+Wa/lXu08ZaKjbY/U8Dx7VwWFpYaNBPkio35t7K19j8i/wDhCvEH/QC1L/wEk/wrGIKkgjBHBBr9jJ4ozBL8i/dPavx91b/kJ3f/AF2f+Zr0KNb2t9D9F4Y4lnn8qsZU+Tk5et73v5LsVaKKB1rpPu27K5rxeDtfnjSSPRNRkjcBldbWQgg9CDin/wDCE+If+gDqf/gJJ/hX6qfDCJG+HPholF/5Btt2/wCma11YhjIHyL+VTdH4bW8R61KpKCw60bXxP/I/Mf8AZz8J63Z/G7whPcaPfwQJe5eSW2dVUbTySRxX6ep9wVEIY85CKCO4FOllWKJ3YhVVcknoBXTB2PzriDPJ8QYiFeVPksrWvfrfsu589/tffHyT4V+GE0TRp9niTVkYJIp+a1h6NIPRiflX3yf4a/OmSRpXZ3Yu7HJZjkk+td18b/iFN8T/AIn65rryF7aScxWqk8LAnyxgemQMn3Y1wlRUnzM/obhXJaeTYCCa/eSScn59vRbBXQ+B/h/4h+I+srpfh3TJtTvCNzLHgLGv952OFUe5Irnq/TP9kL4dWfgf4OaRdrAv9paxEt/czEfMwcZRfoEK8epY96qjD2krMfFGf/2Bg/a04805O0U9r73fkj5OuP2GfihDYG4S102eQDP2eO8AkPtkgL/49XiHiPw1qnhDWLnStZsZ9O1C3bbLb3CbWX0PuD1BHBHSv2QOenevlL9vv4dW+qeCLDxdDEq32mTLBNIF5eCQ4AJ/2X24/wB5vWuurh4qPNHofnvDvHeLxmOhhMfGPLN2TSaafTq7p7HwTV3RtZvfD2q2up6bcyWd9ayrLDNGcMjg5BFUqK8/4T9xnCNWLhNXTP1U/Zz+M9v8aPh9b6m+yLVrY/Z9Qt04CSgfeA/usMEfiOcV2fxDjafwF4iijUvI+nzqqqMkkxtgAV+e37FfxHk8E/GG102WUrpuur9ilUn5RLyYWx67vl/7aGv0oGGzkV9HQrOrT13P5P4oylZFmrjTXuO0o+l9vk1b0Px0PgfxHk/8SDU//AOT/Cj/AIQfxH/0ANT/APAOT/Cv2J8iP+4v5UeRH/cX8q4fqUf5j7ReJlZJL6sv/An/AJH423/hnV9KtzPe6Ve2kAIHmT27oufTJFZtfo5+3Uka/AyYqoB+3QdB/tGvzjrgr01Slyp3P1PhrO5Z9g3ipU+T3mrXvtbyXcKmsrG51K5S3tLeW6uHztihQuzYGTgDk8A1DXs37Hqq37RPhIMMjN1wf+vWWsoK7SPazHFvA4Otikr8kXK3eybseZ/8IT4i/wCgDqf/AIByf4Uf8IT4i/6AOp/+Acn+FfsL5Kf3F/KgxJ/cX8q6XRS6n4t/xEut/wBAy/8AAn/kfIv/AAT+0bUNH07xkt/Y3NkZJbYoLiJo92FfOMjmvrrpk01UWL7q4z6UvSk3yqx+XZtmDzbG1MbKPLz20vfZJb/ICc0lFITiuSUjyxCc0wnNKTSVyTZaCmUrGkrjmyhD0pjU4nJphOTXFNloKaetKTim1yTZR+f3/BUfxPcazqnw6+H2n5murqZ797cHlnZhDB+ZMwr9Cvh/4Vt/Angfw/4btMfZtI0+CxjI4yscaoD+OK/OG+T/AIX1/wAFP9OtOZ9L8MXUYJPIQWcZlIPt9oyv/Aq/T4V/RmEw/wBRynCYXry8z9Zank1pc0mL0paQ9RXMfEzxtafDn4f+IfFF8R9l0iwmvXUnG/YhYKPckAD3IqoxcmordmB+dXxxP/DUX/BRjw/4Mj/0rQPDc0VpcKOUKQZuLrPoS26LPqq1+nQGAAO1fnT/AMEr/BN34p8T/ET4tawDPe3k50+G4YfflkYT3LfXJh/76NfowDmvXzSSjOGHjtBJfPdjYV8mf8FKfi1/wrr9nW70W1m8vVPFU402MKcMIB887fQqAh/6619ZivzC/aknk/ao/bx8K/DK0dp9C0GRLK62H5QB+/vXB7EIoj/3oxUZZSjPEKc/hh7z+X/BBH1b+wF8Jf8AhU/7Nvh5LiDytV10HWbzIwcygeUp7jEQj47HdX0fjNRW1vHaQRwxIsccahURRgKAMAAdhU1efXqOvUlUlu3cQtFFFZAFFFFABRRRQAUUUUAFFFFABRRRQAUUUUAFFFFABRRRQAUUUUAFFFFABRRRQAUUUUAFFFFABRRRQAUUUUAFFFFABRRRQAUUUUAFFFFABRRRQAUUUUAFFFFABRRRQAUUUUAFFFFABRRRQAUUUUAFFFFABRRRQAUUUUAFFFFABRRRQAUjfdNLSN900Afz+/tBtv8Aj38SG9fEmon/AMmZK/a39lRcfs2fDEf9S7Y/+iVr8Tfj2/mfHL4huOjeItQP/kzJX7bfsuJ5f7OHwwH/AFLWnn87dDX2+ef7rR/roW9j1KiiiviCAooooAKKKKACiiigAooooAK/PH/gr83/ABTPw2Hrd3p/8chr9Dq/Oz/gsA2NB+GS9zc35/8AHYP8a9nJ/wDfqfz/ACY1ufmfRRRX6oaBRRRQB2nxri8j4yeO4+mzXb5fyuHri67/APaCi8n48/EiPGNniTUVx9LmSuArGjrTj6IAooorYD9t/wDgnpL537IHw/b0jvF/K9nH9K+i6+af+Cckwk/Y/wDBC5/1b36/+Ts5/rX0tX49jf8Aean+J/mZvcWiiiuMQUUUUAFFFFABRRRQAUUUUAfE/wDwVmj3/s6aA39zxNbt/wCSt0P618rf8EspfL/addf7+h3S/wDj0R/pX1t/wVXg879mqxf/AJ5eILV//IU4/rXx3/wTCn8j9qewTP8ArdLvE/8AHQf6V9tgtcnqfMtbH7H0UUV8SQFFFFABRRRQAUUUUAFFFFABRRRQAUUUUAFFFFABRRRQAUUUUAFFFFABRRRQAUUUUAFFFFABRRRQAUUUUAFFFFABRRRQAUUUUAFFFFABRRRQAUUUUAFFFFABRRRQAUUUUAFFFFABRRRQAUUUUAFFFFABRRRQAUUUUAFFFFABRRRQAUUUUAFJS0UAfl9r/wDxiN/wUht9QH+ieFvFkwkc/dTyLxtsmewWO4Utj0QV+n45FfD3/BVP4THxP8JNI8cWcJa+8M3fl3DqOfss5VST67ZBFj03NX0D+yb8Wf8AhdHwB8JeJZZvO1I2otNQJOW+0xfu5CfTcV3/AEcV7eMX1nDUsSt17svVbfgN7XPYO1fBP/BWH4ZvqHgTwp8QLFCt3ol4bG5lj4YQzfMjE+iyIAPeWvvevPfj58N4/i78G/F/hF0VpNT0+SO33dFnUb4WP0kVD+FcOCrfV8RCp0vr6PRgiH9nf4lx/GD4KeD/ABaHWSfULBDdbeguE+SYfhIr16RivgH/AIJPfEiS48J+Mfh3fs0d5o14L+2hl4YRyfJKoHYK6An3lr79B6UY6j9XxE6a2vp6PVA9A71+YNhH/wAKG/4KfajZ8waX4mupAD0Di8jEqge32jC/8Br9P+lfm1/wVN8P3Pg34l/DD4macm26izatKOAslvKs0Ofc+Y//AHxTwtJYqFbBy2qQkvnbRl05cskz77p9ZfhzW7bxN4e0zV7Nt9pf2sV1C3qjqGU/kRWkpr+ZXF06jhLRo9kcOKdTacDmt4sTH0qmmg5pa7ISMx9KDTQc0tdkZCZIDmlqMGng5rqjIhocDinUylBxXVGRI4HBr44/4KKc2Hgn/rpdfyjr7Gr44/4KKf8AHj4J/wCut1/KOtnK8WfZ8G/8j3D/AD/9JZ8T0UUVyn9XH1T/AME9/wDkpev/APYN/wDaq19996+A/wDgnz/yUrX/APsG/wDtVa++s816tCVoH8tcdr/hcq+kfyJN1G6mZNBY4ro5z8/sfnd+3n4jbVfjLDpofMOmWEcez0dyzk/iGT8q+ba9d/azumvf2g/F8jHOJoUH0WCNf6V5FXj1nzTbP7B4corD5Rhqcf5U/m1d/iwr60/4J52SSeNfFF2R88NlHGD7M5J/9AFfJdfYv/BOqPdq3jeTH3YrQfmZf8KdHSaPN4zdsixDXZfi0j7eLUh6UUhau9zP5SPzR/bSs1tvj/rcijBuILeRvr5Sr/7KK8Mr6D/bmi2fHWdv7+nwN+rD+lfPlebU+Jn9f8Nyvk+Gf9yP5BX2h/wTy8RMY/F2hu/yK0F3EnuQyOf/AB1K+L6+mv2Arto/i5qtvn5JdIkYj3WWLH6E1KdjzeMqKrZJXv0s/uaP0DpCcUE4ppOKxlI/lZDXPBr8sP2kP+S5+Mf+v5v5Cv1OPQ1+WP7SH/Jc/GP/AF/N/IVNN3bP1rw6/wCRjV/wfqjzaiiitz+hT9K/2PP+TePC/wBbv/0plr2VjxXjP7Hpx+zv4X+t1/6Uy17Ka+dxD99+rP5Azn/kZ4n/ABy/9KYtMPNOJxTa86bPIEJ4ptKetJXHNliNTGpxNMrimykFNPWnHgUyuKbLA9KY1OamNXDNlob3r5h/4KM6MdU/Zl1O5AyNO1C0uT7Zk8r/ANq19Pd68G/bksm1D9lnx5GoyVht5fwS6ic/+g19BwtWdDPsHNf8/I/c2k/wIqq8Jeh+ONFFFf6Inz4UUUUAFFFFABRRRQAUUUUAFFFFABRRRQAU5Bl1HvTa1vCOnf2x4q0awxu+1XkMOPXc4H9awxE1Toym9kmxrc/d3wnp39keFtHscbfstnDDj02oB/StYdajThAPanCv81as3UrTm922z6NLQlHWlptOrSDJY4dKWmrzTq7YMhjwadUamng8V2wZDHDg06mU8HIrtgyRy9KWmA4p9dsGSNuP+PeT/dNfj3q3/ITu/wDrs/8AM1+wUx/cS/7pr8fdW/5Cd3/12f8Ama9zBO6fyP2bw3+PFf8Abv6lWgdaKB1r0z9tl8LP1w+F5x8OvDH/AGDbb/0WtdUDgmuV+F3/ACTrwz/2Dbb/ANFrXUA4JrlUveP4txS/fz9X+ZJ0Jrz74/8AiE+Ffg54t1KN/LlWwkijf+68g2KfzYV35OAa8N/bUuzB+z9rkYOBNNaofp56H/2WuiEjqymisRmOHpS2lOKfpdXPzX6miiiqP7KSsrAv3hX7C+BbJdO8F6FaIMJBZQxKPYRqP6V+Pif6wfWv2T0ePydJtI/7sSDH0Arpou1z8R8S5WhhY+cv0/zLoOGryL9rS1W+/Z98WowyFhikH1WVGH8q9dHNeYftMRed8CfGa+lg7flg/wBK7Oa8Wj8fyh8uY4d9px/9KR+VlFFFeUf2cti9oeqz6HrVhqVvxcWlxHcRH0ZGDD9RX7G6Tfx6npdrdwndFPEsin1DAEfzr8ZK/W74LXjX3wi8G3D8vLpFq7H3MKZr0MLK10fh/iXRTjhqvX3l+TO43UZNMyaMmu1zPwux87/t1/8AJDJv+v6D+Zr85K/Rr9ur/khs/wD1/QfzNfnLXmYh3mf0p4d/8imX+N/kgr2b9jz/AJOK8Jf711/6Sy14zXsv7Hv/ACcV4R/3rr/0llrGHxI+y4g/5FOK/wAEvyZ+nhNJRSE4reUj+PLATim0UVzSkUFMJpSc0wnNcspFJBSE4paaTmuWUixKQnFLTa4pyGhCcU2gnNJ0FckmWhD2rM8Sa5beGvD2p6xeNstNPtZbqZvREQsx/IGtKvnv9vPxz/wg/wCzH4pMcnl3WrCPSoefvea37wf9+hJXTluFljsbRwy+1JL8RN8qbPB/+CWPh+58Y/Er4nfEvUlLXUuLVZeoaS4laebHuPLj/wC+q/Savlf/AIJs+Av+EK/Zd0a8kj8u51+7n1WQEc4LeVH+BSJGH+9X1ODmv6OzCaliZRjtHRei0PGk7sWviv8A4KnfE8eEvgbp/hO2l2Xvie+VJEBwTbQYkf8A8fMI+hNfamea/MP9oYn9p/8A4KHeGfAcX+laD4flhs7pByhSIG4uyfQnmL6oK2yumpYj2kvhgnJ/L/giR9ofscfC/wD4VH+zn4M0SWHydQmtBqF6CMN58/7xlb3UME/4AK9rxmhVCKAOAOKUDFeZVm6tSU5bt3Ecn8VfHln8Lvhz4j8W35H2bSLGW7KE48xlU7UHuzbVHuRXwp/wS18BXnizxP4++MGug3F/e3D2FvcSDl5ZGE9y/wBcmIZ/2mFdV/wVZ+KzaJ8NvD/w+sJSb7xFd/abqNDk/ZoSCqkf7UpQj/rka+l/2X/hSvwW+BfhLwq0QjvrazWa+wOTdSfvJcnvhmKj2UV7Ef8AZsA5faqO3/bq/wCCPoer0UUV4ggooooAKKKKACiiigAooooAKKKKACiiigAooooAKKKKACiiigAooooAKKKKACiiigAooooAKKKKACiiigAooooAKKKKACiiigAooooAKKKKACiiigAooooAKKKKACiiigAooooAKKKKACiiigAooooAKKKKACiiigAooooAKKKKACiiigApG+6aWmv9xvpQB/Pf8ZpfO+L/AI4k679cvW/Od6/cn9m2Pyf2evhgn93wxpo/8lY6/Cv4lz/aviR4pmBz5mq3T5+srGv3g+BEH2T4I/D6H/nn4fsE/K3jFfa5/pQor+ti2d7RRRXxRAUUUUAFFFFABRRRQAUUUUAFfnF/wWElxafCyP8AvPqbfkLX/Gv0dr81/wDgsJKDdfCuPPKpqbY+ptf8K9rJf9+p/P8AJjW5+clFFFfqZoFFFFAHp37T9v8AZv2j/ienTPiTUH/76uHP9a8xr2D9sC3+y/tO/EpMYzrVw/8A3027+teP1y4R3oQfkvyGFFFFdQj9m/8Agmjced+yb4eTP+qvb1P/ACOzf+zV9UV8h/8ABLu5E/7LcCA58nWLtD/443/s1fXYr8hzBWxdX1Zm9xaKKK4BBRRRQAUUUUAFFFFABRRRQB8i/wDBUG3879lq6fGfK1a0f9WX+tfC/wDwTXuPJ/a28MJnHm2t6n/ktI39K+/v+ClVp9p/ZJ8TyYz5F1ZSf+TMa/8As1fnb/wT0u/sf7X/AIBYnCu15GffdZTgfqRX22Xe9lVZev5FrY/baiiiviSAooooAKKKKACiiigAooooAKKKKACiiigAooooAKKKKACiiigAooooAKKKKACiiigAooooAKKKKACiiigAooooAKKKKACiiigAooooAKKKKACiiigAooooAKKKKACiiigAooooAKKKKACiiigAooooAKKKKACiiigAooooAKKKKACiiigAooooA5n4jeCrH4j+A9f8L6kubLV7KWzkOMlQ6kBh7gkEe4FfAv8AwTD8a33gD4ifEH4Na83kXkE8l3BAx4W4hbybhR6kgRn6Rk1+j+eK/MT9sSzm/Zi/bc8HfFjT4mi0rWJI7u6EYwHZMQ3cY92iZW+shr2sv/fQqYR/aV16r/Ma7H6eUlV7K7h1GzguraVZreaNZI5EOVdSMgg+hBqzXi7CPzC/5NZ/4KZ/8+nh7xdcf7qmK+P5BVuh+SV+nnWvgH/grD8N5Ljwp4P+IlgrR3mjXhsLmaLhhHJ88TE9groQPeWvr34A/EiP4u/Brwh4uRlaXU9Pje429FuFGyZR9JFcfhXt479/h6WJW9uV+q2/Ab7noPevlf8A4KUeAf8AhNP2XdZvI4/MutAu4NVjAHOA3lSfgElZj/u19U1zfxC8J2/jzwH4i8N3WPs+r6fPYuzDOBJGyZ/DOa8zDVfY1oVOzQj50/YM8c/8Jx+zH4VMknmXWkiTSpuc7fKbEY/79GOvoSvz+/4JceKZ9IvPiH4Av8w3NpPHfpbseVcEwz/kVhFfoCK/EeLMJ9QzqvSWzfMvR6/qezTfNBMcDmlBxTQcU6vmoyNBwNPBzUYNOBxXVGRDQ4HFO6im0oOK64yJHU4GmUtdcZCaJAc0tRg08HNdEZEWFzg18c/8FEzmw8Ef9dbr+UdfY3evjj/gol/x4eCP+ut1/KOuhSuj7Lg7/keYf5/+ks+KaKKKk/q0+p/+CfJ/4uT4g/7Bn/tRa++sjNfAn/BPr/kpPiD/ALBn/tRa++a6qcrI/lvjr/keVfSP5D6DyKbRWvOfAH5dftYWzWn7QfjBCMHz4m/BoI2H868kr6J/bo0A6X8bDf7MR6nYxTb+xZcxkfUBF/MV87Vxz3Z/YPDtdV8pw01/Kl80kn+KCvsb/gnVLt1Pxwn96O0P5Gb/ABr45r64/wCCed0sfirxbbk/NJaQyAeyuwP/AKEKKbtK55XGkebIsQvKP5o+6KKTIpCa1cz+VLH5y/tzy+Z8dJl/uafAv6sf618917p+2pcrP8fdXQHJht7eNvY+Wrf+zCvC6xlqz+veG48uT4Zf3I/kFfS/7Atuz/GDU5sfJHpEoz7mWLH8jXzRX2L/AME9dAY3ni7WnjwipBaRv6klncfh8n51DdkcPGFRUskxF+qS+9pH2qTTaKK4pSP5VSEbpX5Y/tIc/HLxh/1/H+Qr9THORX5Z/tIf8lw8Y/8AX8f5CqoO7Z+s+HX/ACMav+D9UebUUUV2H9CH6Ufsff8AJu/hf/euv/SmWvZz0rxj9j3/AJN68L/711/6Uy17MTmvl8Q/3kvU/kHOf+Rnif8AHL82IeaQnFLTSc1505HkoSjoKKaTXHNlIRjTaDzR0rimy0IxptFITXFNjEph5pxPFNrjkzRCfw15p+0npyap+z78RoJBuA0C9lA/2khZ1/VRXpWa5r4l6S2v/DjxVpirua90q6twPUvEy/1rpy2r7HH0Kl7WnF/c0KSumj8HqKVhhiPekr/SmDvFM+dCiiirEFFFFABRRRQAUUUUAFFFFABRRRQAV3vwB07+1vjl8PrTGVl1+xVh/s+emf0zXBV7L+xzp39qftNfD+HG7bqHn4/65xs//steJnlT2GV4mr2hJ/cmy4K8kj9oV4p1Mp4ORX+byldtn0Qq09TUYODTwcV1QZLHU8c0ynKa7YMgUcU8GmUqmuyDJZJSg4poNLXbBkD6VTTQc0tdkJEsbP8A6iX/AHTX4/at/wAhO7/67P8AzNfsDOf9Hl/3TX4/at/yE7v/AK7P/M19BgHdP5H7N4cfHiv+3f1KtA60UDrXqn7ZL4Wfrf8AC8/8W68Nf9g22/8ARa11Hc1yvww/5J14Z/7Btt/6LWupByTXm83vH8X4n/eJ+r/Mcpwc14X+2rbmb4BazIBkRTW7H2HnKv8A7NXufTivOf2jNAPiX4J+LrFU8yQWTzoo6lo8SAD8UFdNOR2ZPVVDMcPVlspx+66PyuooorqP7GW1xU++v1r9lNJk87S7V+u6JT+Yr8bF+8PrX7B+ELtb3wrpFwhystpFID6goDWkXZH4h4lxvHCy85fobVeZ/tKy+R8CvGbeunuv5jH9a9K3fNXk/wC1ddLafADxc7NgG3SP8WkVR/OtufQ/IspjzZhh13nH80fl1RRRXKf2Ytgr9bPghbPafB/wVCww6aPaKw9/JTNfk3ptjNqmo2tnbp5lxcSrFGo7sxAA/M1+xOh6dHo+i2FjF/qraBIV+iqAP5V0Una5+JeJdRcmGpdW5P7rI0aMim0Vvzn4UfPP7dJz8Dp/+v6D+Zr85a/Rn9uj/kh0/wD1/Qf+hGvzmrlqu8j+k/Dz/kUS/wAb/JBXs37Hv/JxfhL/AHrr/wBJZq8Zr2b9j7/k4vwn/vXX/pLNWcdz7HP/APkU4r/BL8j9OCc0lFITilKR/HwtNJzSE00nNc8pFJATmiikJxXNKRSEJzSUUhOK5JSGBOKYTSk4ptcspFpBTSc0pOKbXJKRQGvz+/4KkeKJ9Yv/AId+ALDM11dzvfvbr1ZyRDB+ZaYV9/k1+depxf8AC+f+Cn2mWP8Ax8aX4ZuYwSeQi2cZmYH2+0ZX/gVfoHAWGVbNniJL3aUXL52sv8zGu+WFj9Hvh74Sg8B+BPDvhu1x9n0nT4LFCBjIjjVM/jjNdFjmjOKWv0+Tcm5PqeQc38QvGFn8PfAuv+J9QIFnpFjNeyjONwjQttHucYHua+Bf+CW/g+88aeOfiL8XNaBnvLmdrKKdhkPPM/n3LD0I/dfg5r1D/gqT8UP+EO+Atr4Ytptl94pvlgZQcE20JEkhH/A/JU+zmvW/2LPhePhN+zf4O0mWHytQu7YanegjDedP+8w3uqlE/wCAV7MP9nwEp9ajsvRb/wCRXQ9y6UZpCcivJv2p/iwvwW+A3i3xOkoiv4bQ29gc8m6l/dxEeu1mDH2U149OEqs4wju3Yk+Gbf8A4y6/4KSNJ/x9eFvCU2R/En2eybj2KyXLZ/3ZK/UAdK+Fv+CVPwoPh/4Xa549vYj9u8SXfkW0jjJ+zQEgsD/tSmQH/rmtfdIr1c0qRdZUYfDBKK+W/wCI2LRRRXkCCiiigAooooAKKKKACiiigAooooAKKKKACiiigAooooAKKKKACiiigAooooAKKKKACiiigAooooAKKKKACiiigAooooAKKKKACiiigAooooAKKKKACiiigAooooAKKKKACiiigAooooAKKKKACiiigAooooAKKKKACiiigAooooAKKKKACmS/cb6U+q2oXItLG5nb7sUbOfoBmmtwP52fEs/2vxNqk3XzLuV/zcmv6BPhXb/Zvhn4Sh6eXpNon5QqK/nsdjJdMzHLM+Sfxr+inwvafYfDWlW2MeTaxR4+iAV9pxFpClH1/QuRq0UUV8UQFFFFABRRRQAUUUUAFFFFADR0NfmR/wAFfJ8+K/hxBn7llePj6vEP/Za/TcdDX5af8FdLkP8AFHwPb55j0iR8f70xH/ste7kivjofP8io7nwTRRRX6gWFbnhrQTrf2nAz5W39c/4Vh17H+z14ebXl17C7vKMH6+Z/hWdSfIrga37ddp9i/ax+IkeMZvY5P++oI2/rXg1fSf8AwUWs/sn7X/jk4wswsZB+NlAD+oNfNlc2Bd8LSf8AdX5AtgooortA/W3/AIJPXZuP2ctaiJ5g8SXCY9jb2zf1Nfa1fB//AASOvfM+DvjK0zzFrolx/vQRj/2Svu+vyXM1bGVF5mb3FooorzBBRRRQAUUUUAFFFFABRRRQB86f8FB7T7b+yH8QExkrHaSf983kDf0r8uv2ILz7D+1Z8OZM43aiY/8AvqN1/rX6x/to2P8AaP7LPxJixnbpLy/98FX/APZa/H39le+/s79pP4Yy5xnxFYxZ/wB+ZU/9mr7bJ9cvrR9fyLWx+9w6UtIOlLXxJAUUUUAFFFFABRRRQAUUUUAFFFFABRRRQAUUUUAFFFFABRRRQAUUUUAFFFFABRRRQAUUUUAFFFFABRRRQAUUUUAFFFFABRRRQAUUUUAFFFFABRRRQAUUUUAFFFFABRRRQAUUUUAFFFFABRRRQAUUUUAFFFFABRRRQAUUUUAFFFFABRRRQAUUUUANAr5a/wCCjnwk/wCFmfs46pqFtD5mq+GZBq8BUfMYlBWdc+nlsz/WMV9T1T1PTrfV9PurG7hW4tbqJoZonGVdGBDKfYgkVth6roVY1I9HcD5t/wCCeXxa/wCFpfs26Jb3M3m6r4cY6NcAn5tkYBhb6eUyLnuUavp3vX5j/sS6hc/s3ftleNvhBqczJYao8lva+acb5Isy20ntvgZ/qWUV+nGea7cyoqliG4fDLVejGzzf9oj4ap8YPgp4v8JFFkn1CwcWu7oLhPnhP4SKlfJ//BJ74lvqHgXxX4AvnK3eiXgvraKThhDN8rqB6LIhJ95a++CM1+Yek/8AGLX/AAUxntT/AKL4e8W3BRf4VMV6dygdgq3IC/RDXRgv3+Gq4Z725l6rf8AR+ntJRS14gj8vdJi/4UP/AMFPdUsf+PfS/E1zKARwHW8jEyge32jC/wDAa/RRTgmvgb/gqXoFz4K+KPww+JunJtuYv9HaQcBZbaVZocn1PmP/AN8V91eHtatvEmg6bq1m/mWl/bR3ULeqOoZT+RFfB+IFDmeFxy+1FxfrF/qj1MNK8WjSpQcU0HNLX5RGR1MfSg00HNLXVGQh4OKdUYNOBxXVGRDQ8HFL1FNorpjIkfSg4poOaWuiMxWHA18d/wDBRA5sPBX/AF0uv5R19hV8d/8ABQ45sfBX/XW6/lHXVCV2fY8HL/hcw/z/APSWfFdFFFbn9Vn1L/wT7/5KVr//AGDf/ai1985Oa+Bv+Cfn/JSfEH/YM/8Aai19796fNY/l3jr/AJHdX0j+Q7dRupKKOc+BPlz9vT4fSeIPAWneJ7WLfPosxWfaOfJlwpPvhwn4EmvgWv2N13RbTxHo97peoQrcWV3C8M0TdHRgQR+Rr8s/jd8ItS+Dnje60i7V3sXJksbsjieLPB/3h0Ydj7EEjd2fvfh9nUKlB5ZVfvRu4+aerXyevozz6vdf2NPHFt4M+NFpHeyiG21aB9P3ucKJGKtHn6sgUf71eFU5HaN1ZWKspyCDgg0j9SzLAwzLB1cJN2U016efy3P2aB3LkVHcTJbwtJIQqqpZiTgADua/PHwJ+3B458J6XDp+owWniCKFQqT3e5J8DoGdThvqRk9yax/il+1942+JekTaQPs2iaZOpSaKxDeZKp6qzsSdp7gYz0ORQz+e4cAZs8R7OaShf4r9PTc4T43eMoviB8V/EuuwHfbXV0Vhf+9GgEaH8VQGuIoooP6OwuHjhaEKEPhikl6JWQV+mH7JPgF/AfwZ0pbiPyr7UydQuFIwQZANgP0jCZHY5r44/Ze+Btx8W/G0N1eW7f8ACNaZIst3Iw+WVhysI9d3f0XPQkZ/SuNVijVFAAUYAFc9adlY/FfEHOIT5MspO9nzS8uy/G7+RJTSc0hOaK86Uj8XEJ4r8tP2kP8AkuPjH/r+P8hX6kscg1+Wv7R3/JcfGP8A1/H+QrfCu8mfrHh0v+FGr/g/VHm9FFFekf0GfpR+x8cfs8+F/rdf+lMtey14z+x//wAm9eF/rdf+lMteyE8V8hiZfvZep/IWcr/hTxP+OX5sUmm0UE4rzZSPJEJpjGlJxTa45yKQUjGlJxTK45yLCmk5pSaaTxXHNlIQnNITiimk5rkmzQQ9KjmAaJwRkEEYNSU1uciueM7Ti/ND6H4CajbNZahdW7jDRStGR7gkVXrsvjPpa6J8YPHGnIMJaa5ewKPZZ3A/lXG1/prgaqr4WlVXVJ/ej5pqzsFFFFdpIUUUUAFFFFABRRRQAUUUUAFFFFABX0d/wT5077d+1L4YlxkWkF5Mf/AeRP8A2evnGvrX/gmZp3239oS+nIyLTQriXPoTLCn/ALOa+L4zrew4exs/+ncl96sb0VepH1P1QPNKDikByKK/zvgz6Bj6cOlNBzSg4NdsWSx4NLTRxTq64Mhj+tFNU8U6uyEiGPBp1Rg4p4NdkJEMcDinUylBxXZGQhJziCX/AHTX4/6t/wAhO7/67P8AzNfr/cf8e8v+6a/IDVv+Qnd/9dn/AJmvo8td1L5H7J4cfHiv+3f1KtA60UDrXtH7bL4Wfrb8Lzn4c+Gf+wbbf+i1rpx1Nct8Lz/xbvw1/wBg22/9FrXUKck14nN7zP4vxS/fz9X+ZIDmormBLq3likQOkilSrDIIPBBp9KDW0ZHMnbVH5L/FnwNN8N/iHrnh+VWVbW5byC38ULfNG34qV/HNcjX3z+2d8C5fHOgw+LNFtzNrmlxlbiGMZa4txknA7shJIHcFu+BXwN0NenGXMrn9XcNZxDOMvhO/vx0kvNdfR7hX6h/sv+N7bxz8F/D0sMwkurC3WwukJ+ZZIwF5+qhW/wCBV+Xldr8LvjD4n+EGrSX3h69EaygCe0mXfDMB03LxyOcEEEZPPJq2cvFeQSz7BqnRaVSDur7Po18/0P1m/mK+Zf28PHVvo3wwt/DauGvNYuUJjB58qIh2Y/8AAvLH4n0ryW4/4KB+LnsDHD4f0qK7Ix5zNIyA+u3I/nXzz468e658SPEE2s6/fPfXsgCgkBURB0RFHCqMngepPUk01c/OuHeCsdh8fTxOOSjGDukndtrbbZJnPUUVLa2017cxW1vE89xM4jjijUszsTgAAdST2pH71KUYx5pHsn7I/wAP38d/GfSXeLfYaQf7RuGI4BQjyx9TIU49AfSv00BxxXiv7LPwU/4U94DX7ci/2/qhWe+IwfL4+SIHuFBOf9pm7Yr2nHOavm5dD+VeLs3jm+ZynSd4QXLHztu/m/wsO3UbqSip5z4o+ef25z/xY6f/AK/oP5mvzor9Fv26P+SHzf8AX9B/M1+dNDdz+kvDz/kUy/xv8kFey/sfcftFeE/966/9JZq8ar2T9j/j9onwl9br/wBJpaXQ+xz/AP5FOK/wS/Jn6blqaTikJzSE4rkcz+QEhaKKaTmsJSKFJxTaKQnFcspABOKaTignFNrmlItICc0nQUtNJzXNKRQhOaCcUU0nNckpDRneINatvDeg6lq14+y0sLaS6mb0RFLMfyBr4W/4JaaBc+Nfif8AE/4m6ipNzL/oyyHndLcytNNg+o8tP++694/bv8c/8IP+zJ4raOTZdaqselQjON3nNiQf9+hJUn/BNbwF/wAIX+y7pF7JH5d14gu7jVJARztLeVH+BSJWH+9X7bwTh/q+U4jFvepJRXotX95w4mWqR9Vd6D0oxWD468XWXgLwbrniPUTtsdKspr2bBwSsaFiB7nGBX1Ki5NJbnnn5xftMuf2nP+CgXhT4dQn7TomhSQ2d0i8oVUfaLw+x2jy/qgr9OY0EaBVACgYAFfnB/wAEvvCd54++JfxH+L+tL513NK9rFMwyGuJ3864YehAEY+khr9IBXtZpJU5ww0doJL5vVjYuK/OX/gqL45vPGfjLwB8HdBJuL27uEvp7dD9+eVjDbIfQ8ynH+2pr9E7u6is7aW4mkWKGJC7yOcKqgZJJ7DFfmV+ybbS/tSft0eLvilextNouhySXdr5gyFJBgs0I7ERqz/70dGWRUJTxUtoK/wA3ogXc/RP4Y+BLL4ZfD3w94U09R9k0ixis1YDBcqoDOfdjlj7k11I60tFeNKTk3J7sQUUUUgCiiigAooooAKKKKACiiigAooooAKKKKACiiigAooooAKKKKACiiigAooooAKKKKACiiigAooooAKKKKACiiigAooooAKKKKACiiigAooooAKKKKACiiigAooooAKKKKACiiigAooooAKKKKACiiigAooooAKKKKACiiigAooooAKKKKACud+IV3/Z/gLxJdZx5Om3EmfTETH+ldFXn/wC0Bff2Z8CfiJd5x5Hh7UJM/S2kNXSV5xXmgPwI0y1N9q1rbjkzTrGPxYCv6M4RiJB0wBX89Pwusv7U+JvhO0xn7Rq9pFj13TKP61/QwnCD6V9fxI/epL1/QqQ6iiivjSQooooAKKKKACiiigAooooAK/Jn/grTd+Z+0B4atwciLw3C/wCLXNx/8SK/Wavx/wD+Cp979q/adiizn7NoVrF9MvK//s1fQ5Cr41ejKjufHlFFFfphYV9g/wDBPvwt/wAJKnjw7d3kmxHTpn7R/hXx9X6Mf8Ej9IjvLP4pTTLlPM0xF+oF0T/MV5eZ1VSw0pen5oR4x/wU6sfsv7VWpS4x9p0yzl+uEKf+yV8nV9pf8FX7H7N+0bo84HFz4ct3z7i4uF/kBXxbRlj5sHSfkgWwUUUV6gz9Mv8AgkBfeZ4c+Jdnn/VXVjLj/fSYf+yV+iNfmb/wR/1HyvEHxMsc8zW1jNj/AHGmH/tSv0yr8rzlWx1T5fkjN7hRRRXjCCiiigAooooAKKKKACiiigDzP9pew/tP9nj4l2wG5n8OahtHqwt3I/UCvw6+C9//AGV8YfA16Tj7NrtjNn02zof6V+9nxJ07+1/h54oscbvtOl3UOPXdEw/rX89+j3x0vW7K8X71vcJKMeqsD/SvtuH/AHqNaP8AWqZcT+jReVFLUUDiSFGU5UqCCO9S18UyAooopAFFFFABRRRQAUUUUAFFFFABRRRQAUUUUAFFFFABRRRQAUUUUAFFFFABRRRQAUUUUAFFFFABRRRQAUUUUAFFFFABRRRQAUUUUAFFFFABRRRQAUUUUAFFFFABRRRQAUUUUAFFFFABRRRQAUUUUAFFFFABRRRQAUUUUAFFFFABRRRQAUUUUAFFFFAH5tf8FMfCF98Mfi58PfjPoCeTcrNHb3EqjCi5t282Et6703L9Iq/QTwF4vsfH/gvQ/EmmNusNWs4r2E5yQsiBgD7jOD7g15p+2J8Jf+Fzfs9eLNChh87U4bc6hp4Ay32iH51VfdwGT/gZrxL/AIJZfFo+L/gvqHg27m33/ha7IhVjybWYs6fXDiUew217dT/acBGf2qbs/R7f5FdD7XxxX5+/8FYPhzN/YPgr4k6crRXek3Z025ni++qP+8hbPYK6OPrIK/QPvXmH7SnwzX4w/A3xj4TEYlur2wdrQEf8vMf7yH/yIi/hmuLAVvq+JhN7X19HoxI1PgZ8RYfi38IvCfi+JlLarp8U0wTokwG2VP8AgMiuv4V3eK+Df+CT/wATm1b4b+JvAd5IftegXou7eN+CIJ87lA/2ZEYn/roK+8u9TjaH1fETp9E9PToD0PlT/gpX4C/4TT9l7V72NPMuvD95b6pHgc7Q3lSfgElZj/u0z9hHxz/wnP7MnhRpJPMutKV9KmGc7fJbEY/79GOvor4i+EoPH3gDxH4aucCDV9PuLFiw+6JI2TP4Zz+Ffnz/AMEt/FM+lz/ELwFf5hubS4jv47duqsCYZ8j2KwivnOJsP9c4eqNb0ZKXyejOvDStKx9+04HNNpelfzzGR6g6nA5poOaK64yIH0oNNBzS10xkA8HFOBzUQOKdXRGRLQ+lBxTAxFLit4zJHDLEe1fHn/BQ45sfBY9JLr+UdfYPOaxfEvgnw/4zEC67olhrAgJMX261SYRk4zt3g4zgZx6CuunUs7s9jJcwjlWPp42UeZQvp6pr9T8haK/V7/hRvw8/6Ejw/wD+CyD/AOJp3/CjPh5/0JHh/wD8FkH/AMRXZ7aJ+u/8RHof9A7+9HyH/wAE/wA4+JGv/wDYM/8Aai1965GRXNeG/h34X8IXMlzofh/TNIuJU2PLY2kcLMuc4JVQSMgcV0dRKpd3PyjPs0jnOOljIxcU0lZ+SsPz70uTTKKnnPnrDic81xXxU+FGgfF3w3JpGtwbhy0F1HgS28mPvoe3uOh712WeaQ4Jx3pqZpQrVMNUjWoycZR1TW6PzK+Lv7L3jH4U3M032N9a0NSSmpWUZYKv/TRBkofc5X0Jrx4jFfsqyZGOv1rgfFXwE8AeNZpJtX8L2E9xKcvPFH5MrH1LptY/iatVV1P2LLfEOpTgoZhS5mvtR3fqnp9zR+VFFfo3efsSfDG4dmj0+8tgegivXIH/AH1mnWX7FPwvtXDS6Xd3YHaa9lAP/fJWj2sT6f8A4iHlVr8k/uX+Z+caI0rhUUuxOAqjJJr3z4M/sg+KviLc297rcE3hvw+cFpbhNs8q+kcZ5Gf7zADuN3SvuXwj8HfBfgRkfRPDdhYzoMLcCENKP+Btlv1rsQuPpWM8QvsnyeaeIVavB08BT5L/AGnq/ktk/mzC8FeCtI+Hvh+10XQ7RLOxt1wqr1Y92Y9WY9ya3xSYAPvTcnd7VxTnzH5FUnOrN1Kju3q292x5OKaTmkpCa5ZSBIR2wK/Lf9o7/kuHi/8A6/m/kK/UbOM5rkdV+EngnW9QmvtQ8KaNeXk7b5Z59Pid5D6sxUkn61pQxCoybaufYcNZ5DIcTKvKDkpRtp6pn5P0V+q3/Ckfh9/0JOgf+CyH/wCIo/4Ul8Ph/wAyVoH/AILIf/iK6nmMF0P0j/iItH/oHf3o4/8AY/P/ABj14XB9br/0plr2TviqGjaHp/h3TYdP0uyt9OsIc+XbWsSxxpkknCqABkkn6k1eJ5Ar5uvUU5ykurPxnG4hYvF1cQlZTk3btdti00mlJphOa4JSORCE5oopCcVxykWhCc0lFNJ5rknIpBTKVjSVySZaAnFMpSc0lcc5FATgU2gnNFckpWdyj8Uv2q9LbSP2jfiHAw2l9Ynnx7SN5g/9CrymvoH9vSz+yftU+NMLtWX7JKPxtIc/rmvn6v8ASjhmq6+S4Sq+tOD++KPnKitOS8wooor6QyCiiigAooooAKKKKACiiigAooooAK+3f+CWWneb8RfGl/j/AFGlxwZ/35Qf/adfEVfoL/wSo07bbfEe+I+81hCp+gnLfzWvzDxKrew4WxUu6S++SR1YZXqRPv8AB5pSM02nA5r+BIM94UHFOplOBzXZBkjlp61HTwa64shjqcDmmg5pQcV2QkQOpwOabRXXGQmSdRS0wHNPBzXZGRDI5mH2eXP901+QWqf8hO7/AOur/wAzX7AdcgjiuLb4K+AJWZm8F6CWJySdNhJJ/wC+K9vBYuOH5rq9z7XhniKGQSqynTcue2z2tf8AzPyqoHWv1W/4Uj8Pv+hK0D/wWQ//ABFKPgl8Pv8AoSdA/wDBZD/8RXqrMKb6H3T8RaLVvq7+80vhj8vw68Nf9g22/wDRa11A5FVrS0hsbSK2t4kggiQJHFGoVUUDAAA4AA7VPnBFefz3lc/DqsvaVJTXVtkoNLTAc0oOK0jIxsDAFSG5FfJv7Qn7GsfiS5ufEXgcRWuoykyXGksQkUzd2RuiMfQ/KfUd/rMHPTpRnmuuFZxd0erlma4rKK/t8LKz6ro12a/ryPyB8R+FdY8IalJYa1ptzpl2hwY7mIoT7jPUe44rJr9gNe8LaP4oszaavplpqdseTFdQrImfXDA15frX7IXws1qRpP8AhHBZysclrS6liH4KG2j8q7Y4hPdH7Dg/EbDyiljKLT/u2a/GzX4n5n0V+io/Ye+GYfd9m1Aj+6bw4/lmuk0L9k34XaDIssfheG6kX+K9mknB+quxX9K09rE9Gp4iZZGN4Qm36JfqfnR4L+HniP4haktl4e0i51KcnDNEmI4/d3PyqPckV91fs6fsl6f8L3i17xC8Wq+JduY1UZgs89dmfvP/ALRxjsO59+0vRrHQ7OOz06zt7G1jGEht4ljVfooAAq4cNwal1T85z3jTGZtTeHox9nTe9ndteb008l+JKvyjHajJplFRzn53Ydn3oz702ijnCx89/tyt/wAWPlH/AE/QfzNfnXX7Ca94b0rxVp7WOsaba6rZlg5t7yFZoyw6HawIyK5r/hRvw8K/8iR4f/8ABZB/8RVqrFLU/TeG+L6WR4N4aVJyd27p97f5H5QV7H+yBgftEeE89M3X/pNNX33/AMKO+HhA/wCKI8P/APgsg/8AiKu6N8LfBvh3UodQ0rwro2nX8OfLubSwijkTIKnDKoIyCR9CaUq8bWPazDj6jjsHVwyoNOcXG91pdWOtpC1NJzRXA5n40BOaKTgUhOaxlMdhScU0nFBOKbXPKRSQE5ooppOa55SKAnNJRSE1yykNIQnNJRQTiuaUij4C/wCCpHimfVLn4e+AbDM1zdzyX8lup5ZiRDBx7lphX6DfDnwnB4C8BeHfDVtjyNI0+3sUKjGRHGqZ/HGfxr84tZi/4Xx/wU70nT/+PjTPDVzECTyFWzjMzA+3n7l/4FX6gYr+mcDh/qGT4PC9XHmfrJ3/AAR49eXNNi18c/8ABUH4of8ACFfs+x+G7ebZf+Kb1LXaDhvs8REkpH4iJT7Oa+xu9fmL+1dI37TH7e3g/wCGVuxn0fRXhtLpUOVx/wAfF2w9CIwE+sde1ldJTxCnL4YJyfy/4Jgj7B/Yg+F//CqP2a/CGnTQ+VqN/b/2re5GG82f5wGHqqGNP+AV7xjIpkUSwxrGgCooAVVGAAO1SAYrzq1R1qkqkt27iPmn/goH8Wf+FUfs2a+tvN5Wq+ICNFtMH5gJQfNb14iWTnsStY//AATa+Eh+G/7Olhq11D5eqeKZTqspYfMICNsC/TYN4/66mvnf9urVLr9oj9rvwN8HNJmZrTTpIoLox8+XNPtknf32QKh9sMK/SjR9KtdC0qz02yhW3srSFLeCFPupGqhVUewAAr16/wDs2BhR+1N8z9On+Y+hfooorxBBRRRQAUUUUAFFFFABRRRQAUUUUAFFFFABRRRQAUUUUAFFFFABRRRQAUUUUAFFFFABRRRQAUUUUAFFFFABRRRQAUUUUAFFFFABRRRQAUUUUAFFFFABRRRQAUUUUAFFFFABRRRQAUUUUAFFFFABRRRQAUUUUAFFFFABRRRQAUUUUAFFFFABRRRQAgrx/wDa91D+zP2YfiXMTjdodzDn/fXZ/wCzV7B0xXzx/wAFA9R/sz9kXx/IDhpIrWAe++7hU/oTXThI82Ipx7yX5gfkZ+zZYHUv2hfhpbY3B/Emn7h/si4Qn9Aa/fodK/Cz9ifTv7U/ao+HEOM7dTE2P+uaM/8A7LX7p19FxG/38I+X6lSFooor5QkKKKKACiiigAooooAKKKKAE7ivxf8A+ClN/wDa/wBrfxPFnP2W1sofpm2jf/2ev2g7V+Hv7e2o/wBqftb/ABDmznbdQQ/9+7aJP/Za+o4djfFSfaL/ADRUdz5/ooor9FLCv0+/4JG2Oz4eePrzbnzdTt4s/wC5ET/7PX5g1+sX/BJjT/K+APiS6YY8/wARyqPcLbW/9WNfP55LlwTXdr8wex4r/wAFddO8r4meBb/H+v0iWHP+5MT/AO1K+B6/SH/gsDppx8L9QVeAdRgc/wDgOV/9mr83q1yaV8DT+f5sS2CiiivbGfc//BJHUfK+N3iywzjz9AabHrsuIR/7Ur9W6/Hv/gltqn2D9qBYM4+26LdwY9cGOT/2nX7C1+Z59G2Nb7pES3CiiivniQooooAKKKKACiiigAooooAhuYlnt5Y3G5HUqR6giv5z9XsW0rWr2zf79tcPE31ViP6V/Ro3KkV/Pv8AHTTP7E+Nnj6wxtFpr9/AB7LcOP6V9jw5L3qsfT9Son7zfDrVP7b+HvhrUc7vtemW0+fXdErf1rpK8s/Zd1T+2P2cvhpck7mPh2xjY+rJAin9VNep18lVjy1JLs2SFFFFZgFFFFABRRRQAUUUUAFFFFABRRRQAUUUUAFFFFABRRRQAUUUUAFFFFABRRRQAUUUUAFFFFABRRRQAUUUUAFFFFABRRRQAUUUUAFFFFABRRRQAUUUUAFFFFABRRRQAUUUUAFFFFABRRRQAUUUUAFFFFABRRRQAUUUUAFFFFABRRRQAUUUUAFFFFADSNy1+X/gI/8ADI3/AAUbv9BYG08L+KpzbwjpGIbsh4MeyTgR57BWr9Qegr4C/wCCrXwvluPC/hT4maYrR32h3IsLqeLh1ikO+F89gkgIHvLXr5XOLqyoT+Gaa+fQpH37ikxmvOf2ePihF8Zfgx4T8XoytNqNkhuVTolwnyTL9BIr49sV6P0FeVODpycXutCT8wvCX/GLf/BS290s/wCi+HvFlw0MY6IYr3EkQUei3AVPopr9PB61+e//AAVd+Hs1tY+BviZpgaG90y5OmXFxH95QSZYGz2CusvPq4r7U+DHxDg+K/wAKfCvi6327dW0+K4kVOiSlcSJ/wFwy/hXsY/8AfUKWJW7XK/Vf5jZ2vWvy+0SL/hQ3/BTvV9PP7jTPEtzKAegZbyMTqB7eftX8K/UE8V+a/wDwVI0K58EfFf4YfE3Tk23MY+ztIOAsttMs0WT6nzG/74rhw9FYunWwUtqsGvnbRl05cskz76BxS1m6BrNt4h0PTtUtH8y0vreO5hf+8jqGU/kRWiDiv5SknTnKEt0e4O6UoOabRWkZAPpQcU0GlrqjImw+jpTQcUoOa6IyEODUtNozitlIViQNS1GGpa1UybD6Kbk0u6tVMVh26jdSZFFWpiHbqN1NoqucB24UZFNoo5wF3UbqSipcwCik3UmTUOY7DqQtTScUhNZOYWFoJxTc5orJyLsBOaKQnFITmsZSGKTim0UhOK55SHYUnFNJzSUVzykUFITQTTScVySkNIQnNJRQTiuaUi0hCcU2ignFckpDEJxTScUpNMrklItIKQnFLTeprllIsb1pScUU0nNcc5FBTWNKTimE4rkkxo/Kn/gpLpI079o43AGDf6RbXB98GSP/ANp18rV9m/8ABUTT2i+L/ha+x8s2hiEH3SeUn/0YK+Mq/wBFOAa3t+GsFO/2Uvu0/Q+exCtVkFFFFffnOFFFFABRRRQAUUUUAFFFFABRRRQAV+ln/BLfTvK+FXi2/wAf67WRDn/chQ/+1K/NOv1T/wCCbGn/AGH9nV5sY+2azczZ9cLGn/slfini7W9lw1KP80or8b/od2EV6h9Xg5pQcU0HFOr+GYs9oceaUHFNBpa7ISEx9KDimg5pa64yEPBxTqjBp4NdcZGbQ4HFOplKDiuuMiR1PBplAOK6oyJaJQc0U0GnA5rqjIhoUGnUylBxXTGQDwcUoOabRXTGRA+gHFIDmlroUgHA0u6mUoatlImxJnNFMpcmtVMmw6lyabuo4rRTCw7d7UuRTaKvnEO3UbqbRT5wHbqTdSUUucBd1GTTcCjIqXMBaKTdSZNQ5jsKTik3UlIWrJzHYUnFITSUVi5FWCkJxSFqSsJSGBOaKKaTmueUh2AnNJRQTiuaUihM4FZ2v61beHdC1HVbx/LtLG3kuZn/ALqIpZj+QNXycV8//t1eOP8AhB/2ZvFjpJ5d1qiJpUIzjd5zBZB/36En5V15Zhnj8dRwsd5yivxFJ8sWzwf/AIJb6Dc+N/it8TviZqKbrmT/AEdZDyGluZmmlwfUeWn/AH3X6UYr5T/4Jp+Af+EM/Ze0q+kj8u68QXlxqkmRzt3CKP8AApErD/er6sPev6kzCUXiJRjtH3V6LQ8Fu7MXxl4nsvBPhPWvEGoPssNKs5r2dvRI0Lt+gr88/wDgmR4YvfiR8XfiP8YNaTzLmSV4IpG5BuLmQyzFfdVCj6SV7R/wU6+KH/CDfs7voNtLs1DxTeJYhVOGECfvJWHt8qIfaSu8/YV+F3/Cqv2aPCVnNF5WoapEdYvMjBLz4ZQR2Ij8pT/u110v9mwE6nWo+Vei3/yDofQR5FYfjPxTYeB/COs+IdTfytP0qzlvZ2HUJGhY498DitzpXxd/wVH+LX/CF/A608I2kuzUPFd2InVThhawlXkP4uYl9wzV5uEoPEVoUl1f4dQR5T/wTY8K33xa+NvxB+NGvR+ZOJpYrd25UXVyxeTYe2yPC49JRX6UV4Z+xf8ACUfBr9nbwpo08Pk6pdwf2nqAIw3nzYcq3ui7E/4BXuWa6MxrKviJOPwrReiB7i0UUV5wgooooAKKKKACiiigAooooAKKKKACiiigAooooAKKKKACiiigAooooAKKKKACiiigAooooAKKKKACiiigAooooAKKKKACiiigAooooAKKKKACiiigAooooAKKKKACiiigAooooAKKKKACiiigAooooAKKKKACiiigAooooAKKKKACiiigAooooASvk3/gp1qn9n/sranBnH23UrO3x64fzP8A2nX1iTxXw/8A8FatT+z/AAH8M2IOGufEMchHqqW8+f1Za9DLY82Lppd/yGtz42/4JxaWdR/a68HSY+W0ivZ2H/brKo/VhX7VV+Q3/BKrSvt/7S17cEZ+xaBcz59CZYY//ZzX689xXqcQSvi0uyQ5bi0UUV82SFFFFABRRRQAUUUUAFFFFACHpX4KftXal/av7SvxNnzu2+ILyHP+5Kyf+y1+9LHCE+1fz2/F/U/7a+LHjTUM7vtetXk+fXdO7f1r67hyN61SXkvzKicjRRRX35YV+xP/AAS9077F+y3azbcfa9Wu5s+uCqf+yV+O1ftl/wAE8NNbTf2Q/AoK7XnF5O3vuu5sf+O4r5fiGVsKl3kvyYnseP8A/BXLSvO+EXgvUsf8e+uG3z6eZA7f+0q/K2v2D/4KlaT/AGj+zAbjbn7BrVpcZ9MiSP8A9qV+Pla5BLmwaXZv/MI7BRRRX0Yz6Q/4J36n/Zn7XfgbLYjuPtkDe+60mx/48Fr9sjX4Ofshax/Yf7Tnw0uc7d+uW1tn/rq/lf8As9fvH1FfnnEUbYmEu8f1ZEhaKKK+VJCiiigAooooAKKKKACiiigBB0r8KP20tH/sP9qb4k2+3bv1V7nH/XVVl/8AZ6/dYda/GD/gpRo/9mfta+Jp9u0X9rZXI98W6R/zjNfUcOytiZR7r9UVE/Rz9gPV/wC2v2Sfh/MWy0VvcWx9vLuZUH6KK+hK+RP+CXes/wBp/suw227d/Z+sXdtj0zslx/5F/WvryvEx0eTFVF/ef5ie4UUUVxCCiiigAooooAKKKKACiiigAooooAKKKKACiiigAooooAKKKKACiiigAooooAKKKKACiiigAooooAKKKKACiiigAooooAKKKKACiiigAooooAKKKKACiiigAooooAKKKKACiiigAooooAKKKKACiiigAooooAKKKKACiiigAooooAKKKKACiiigBCa4f41/De2+L3wp8UeD7rYE1WxkgjdxkRy43RP/AMBcI34V3GM0e1OMnCSmt0B+ef8AwSq+JFzpw8bfCfWC0F/pdw2o21vKfmT5hFcp7bXEZx6u1foZ3r8wPjqh/ZM/4KE6F46hBtfDXiSZLy6YcJsmzDeA+pDZmx6stfp6jh0DKQVIyCK9fM4qU44iO01f59Rs8s/af+GA+MPwG8Y+Fki828ubFpbNQOftMWJIQPTLoo+hNfNP/BKL4nHXvhX4h8EXUpN34evvtFujHkW8+TgD2kSQn/roK+6mGQa/MT4ef8Yt/wDBSnU9Ab/RfD3iq4e3hHRPLu8SwBR/szhY8+zVWD/f4Wrh+q95fLf8AWx+nnevlL/gpb4D/wCEy/Zf1W+ji8y58P3lvqaYHO3cYpPwCylj/u19W1zPxJ8JQePvh74k8M3OBDq+nXFixb+HzI2XP4Zz+Febhqvsa0KnZoR87fsL+OP+E5/Zm8JPJJ5l1pcb6VMM52+SxWMf9+vL/OvfgcV8C/8ABLnxVPpzfEHwHfZhubO4j1CO3bqrcwz8exSIV98iv574vwf9nZ5iKKWjfMvR6r7r2PdpPmgmPBxTutRg4pwNfKRkatDqUHFIDmiuiMiR9FMpwat4zFYcGpQc02it1MkfRTcml3VqpgO3UbqbkUZxWimKw/IoptFXzBYfk0ZNMop84WH5NGTTKKOcLDqMim0UucLC7qN1JRUOYWCik3UhOazcxik4pC1JRWTmAUUham5zWMplWFJzSUUE4rnlMYU0nNBNNJzXPKQ7ATmkopCcVzykXYUnFN6mjqaTpXJKQw6U0nNBOaaTmuaUi0gJzSUU0nNcspFATmkAxRSE1yykUgJpKKaTmuOUhgTmmE5pScU2uWUi0fn3/wAFVbELd/De8A+Z0v4mP+6bcj/0I18DV+j/APwVK0oTfD/wVqWObfUpbfP/AF0i3f8AtKvzgr+/fCqsq3CmHX8rkv8AyZv8jwMUrVWFFFFfrpxhRRRQAUUUUAFFFFABRRRQAUUUUAFfr1+wRp32D9lrwgxGHuGu5m/G6lA/QCvyFr9of2S9O/sv9m/4ew4xu0uOb/v4S/8A7NX87eNtfkyShS/mqJ/dFnpYJXqN+R68DTwc1FTwa/jCLPZY+nA5pnUUoOK7IyIFHBp4OabRXVGRLH04HNNBzRXVGQmSA0tMBzTga6oyIaHg5paZSg4rqjIkdnFOBzTaK6YyJsSg5opgOacGrpjImw4HFKDmm0V0RmIfQDimg4pwOa6IzJsOyKWmUVspiH0ZNN3UuRWqmA7dS5FNoq1MVh1FNoqucLD8mjJplFPnCw/JpKbRRzhYdRkU2ipcgsLupKKTIqHMLC0U3dSVm5jHFqaTmignFYuY7BSE4pCc0lYymUFFFITmueUgAmmk4oJxTa5pSKsFfA3/AAVG8Uz6i/w+8B2OZrm8uJNQkt16s3EMGB7l5hX3weor88Nei/4Xx/wU50fTR/pGmeGrmFSTyqraRmdwfYz7l/Gv0nw8wqr5z9Zkvdoxcvnay/E58RLlh6n6O/DbwhB4A8AeHPDVsQYdI063sVKj73lxqufxxn8a6Xn8KKyfFfiOz8H+GdX13UZPKsNMtJby4f8AuxxoXY/kDX7G26kr7tnin5uftg3En7Sf7dHgr4W2rtNpWkPDaXSochS+Li7ce4hVR9Y6/TO3hjtYI4okWOKNQqoowFA4AAr83P8Agml4cvPin8b/AIkfGLWo98/mSRws3IFxdSGSTaf9hFC/SSv0pBzXsZnJU5U8MtoK3zerGxMV+YHxUP8Aw1v/AMFFdL8Kp/pfhfwvMtrcL1jMVsTJc7v9+XMWf92v0A+PfxNg+Dnwd8V+L5iofTLF3t1fo87fJCn4yMg/Gvj3/glL8Mpzo3jD4oaqGmv9YuTp1rPLy7RqRJO+e4eQoPrEarAL6vQq4t7pcsfV/wCSBdz9AQu0ADpTqKK8MQUUUUAFFFFABRRRQAUUUUAFFFFABRRRQAUUUUAFFFFABRRRQAUUUUAFFFFABRRRQAUUUUAFFFFABRRRQAUUUUAFFFFABRRRQAUUUUAFFFFABRRRQAUUUUAFFFFABRRRQAUUUUAFFFFABRRRQAUUUUAFFFFABRRRQAUUUUAFFFFABRRRQAUUUUAFFFFACYr86v8AgsBrHl6P8NNLDf66e+uWX/cWFR/6MNfoqOlfln/wV01nz/ij4G0rdk22kSXO308yYrn/AMhfpXt5LHmx0PK/5DW5L/wSJ0jzviP481Tb/wAe2lw22708yXdj/wAhfpX6j1+d/wDwSB0fyfDnxK1Qr/x8XVlbBv8ArmkzH/0aK/RClnUubHT8rfkge4tFFFeKIKKKKACiiigAooooAKKKKAKuo3KWFhc3MhxHFE0jH2AJNfzm39y97fXFxIcySyM7H3Jya/oH+NWr/wBgfB7xxqedv2LQ764z6bIHb+lfz5E5JNfccNR0qy9P1LiJRRRX2pQV+8P7IOlf2N+zD8M7fGN+h29xj/rqvmf+z1+D6jLAV/Ql8HtK/sD4TeC9NI2fY9Fsrfb6bIEX+lfHcSStTpx83/X4kyPJP+Cgekf2z+yR49jAy8EdtcqfTZdRMT/3yGr8R6/e/wDak0b+3f2cfiXZhdznw/eyIvqyQs6j81FfghWnDkr0Jx7P80v8giFFFFfWlHUfCzV/+Ef+JvhHVN237Fq9pc7vTZMrf0r+hlTuQH2r+cCJzHKjKSCpBBHav6KPB+sDxF4U0bVVIK31lDcgjp86Bv618PxLHWnP1/QmRs0UUV8UQFFFFABRRRQAUUUUAFFFFACDqa/Jr/grPon2P49+HdSVcJe+H40J9XSeYH9GSv1kWvzb/wCCv+h4n+GmrqvDLfWkjfQwsg/V693JJ8mNiu6a/ApbnW/8Ei9b+0fC/wAc6Ru/49dXjutvp5sIXP8A5B/SvvivzH/4JB68LfxX8RdGLc3VnaXYX/rk8in/ANHCv04rLOIcmOqedn+CE9xaKKK8cQUUUUAFFFFABRRRQAUUUUAFFFFABRRRQAUUUUAFFFFABRRRQAUUUUAFFFFABRRRQAUUUUAFFFFABRRRQAUUUUAFFFFABRRRQAUUUUAFFFFABRRRQAUUUUAFFFFABRRRQAUUUUAFFFFABRRRQAUUUUAFFFFABRRRQAUUUUAFFFFABRRRQAUUUUAFFFFAHx1/wU++Ev8AwnfwDTxNaQ+ZqXhO6F3lRljbSYSYD6Hy3PtGa9G/Yc+LX/C4P2cPC+oTzedqmmR/2TfknLebCAqsfdozG592r2nxT4dsvF/hvVdC1KITafqVrLZ3ER/ijkQqw/Imvzn/AOCdXiO9+Cv7RHxA+C+uSlWnll+zBuA1zbMwJQekkJL59I1r3KX+04CdP7VN8y9Hv/mPofpdX54f8FWvANzpjeA/ilpW6C9064/sye4jHzIcma3b22ss3Pqwr9Dgc15H+1X8L/8Ahb/7P/jPw1HD597LZNc2S4yTcxfvYgPTLIF+jGuLAVvq+JhN7Xs/R6MEdX8IvH1t8Uvhj4Y8XWu0R6vYQ3TIpyI5GUb0+qtuX8K7HoK+Gv8AglP8T/8AhI/hBrfgu5l33fhu+82BCeltcZYAD2kWUn/eFfctZ4yj9Xrzp9n+HQGfl54fi/4UR/wU31nTP+PfTPElzMoI4Vlu4xOgHsJ9q/hX6Hqea+Cv+CouhXHgX4vfDH4nacm24QCBnXgCW1mWaLJ9T5jfgntX3Poer2+v6NYanZv5lpe28dzC/wDeR1DKfyIr8n8ScNeeEzBfbi4v1i/1R62EleLRoUU0NTs4r8ZjI7bDgc04Go6UHFdEZisSZzRTAc04NW6mTYWnbqbRWymIfRTKXNaqYrDqKbupcitFMVh240bqSir5wHbqN1NoqucB26jdTaKOcBd1G6koqecBcmkpMik3VDmOw6im5NJWbmFh26kzmkorJzGFFJuppOKxcx2HbqaTikJzSVjKZVgJzRRmmk5rnlIdhScU2ignFc0pDAnFNJzQTTSc1zykWkBOaSikJxXPKRQE4pvWikJxXJKRSQpOKbR1pCcVySkMCcUwnFKTTetc0pFpCUE4oppOa5JSLPkn/gpnYm6/Z/02YDP2bXreQn0BhnX+bCvy6r9b/wDgoBp4vf2XfE0pGTaT2cw9s3Eaf+z1+SFf3P4L1/bcNyh/JUkvwT/U8HGq1X5BRRRX72eeFFFFABRRRQAUUUUAFFFFABRRRQAAZNfuP8FNP/sj4O+BbHG37PodjER7iBBX4dRqXkRQMkkAAV+9ehWA0rRdPsh0t7eOEY/2VA/pX8reOtfloYGl3c39yS/U9bALWTNClBxTQaWv5IjI9dkgOKdUYOacDiuyMiGPBxS02lBrpjIkcDinUylBxXXGRI6nA5pvSiumMhNEgNLTAc04GumMiGhwOKdTKUHFdUZEjqUHFNBzS1vGYrDwacDmoqcGreMybD6KaDThzW6mKwoOKXdTaK2UxD6KZS5NaKYrDqXJpu6lyK0UxWF3Uu6m0VXOA7dRuptFVzgO3UbqbRRzgLuoyaSjIqHMLBRSbqTJqHMdh1ITim0Vm5jFJzSUUE1k5gFITSE00tWDmOw4mmk5pKKwlMqwUE4pCcU2ueUiijrmr2+gaNqGqXj+XaWVvJczP/dRFLMfyBr4Z/4Jc6FceOvi58T/AInagm64ceQrtyDLczNNKQfUeWv4P717z+3L44/4Qb9mfxdIkmy61ONNKhGcbvOYLIP+/fmH8KP+CaPgL/hDP2YdL1CSPZc+Ib241N9w+bbuEKfgViDD/e96/fvD/DfV8pxONe9SSivRav7zzMXLVRPrCvkj/gpj8Uf+EC/ZxudFt5vL1HxRdJpyBThhAv7yZvphVQ/9dK+t+tfmP+2ldS/tHftteBvhRZSNLp2lNDa3QjOdjS4nunH+7Aqfihr9Lyymp4lSl8Mfefy/4J5yPrD9gn4X/wDCrP2ZfC0E0XlajrCHWbvjBLT4MefcRCIH3Br6HxmobS1is7WK3hjWKGJAiRoMKqgYAA9MVMxCqSeg5rgr1HXqyqS3buI/Pr/gqz8TLifTvBvwt0gtNf6vcjULq3i++6gmO3THcM5c49YxX2V8C/hpb/B74Q+FPB9uFzpdjHFM6dJJz80z/wDApGdvxr8+/g8D+1t/wUS1fxhJ/pXhjwxM13bMeUMVuRFa49C0mJcezV+n+a9bHv6vRpYVbpc0vV/5Ib7DqKKK8QQUUUUAFFFFABRRRQAUUUUAFFFFABRRRQAUUUUAFFFFABRRRQAUUUUAFFFFABRRRQAUUUUAFFFFABRRRQAUUUUAFFFFABRRRQAUUUUAFFFFABRRRQAUUUUAFFFFABRRRQAUUUUAFFFFABRRRQAUUUUAFFFFABRRRQAUUUUAFFFFABRRRQAUUUUAFFFFACV+O3/BUPW/7V/ajuLXdu/s3SLS1x6Z3y4/8i/rX7EnpX4b/t167/wkP7WPxEuQ24RXsdoPbyYY4iPzQ19Pw9DmxUpdov8ANFR3PvT/AIJQ6L/Z/wCzvq96y4e/1+eQH1RYYUH6h6+1OmK+av8AgnXoZ0T9knwYWXbLeNd3bj/euZAp/wC+VWvpQdRXj5hPnxdR+b/DQT3HUUUVwCCiiigAooooAKKKKACiiigDxT9tDWP7D/ZZ+JFzu279Jkts/wDXUiL/ANnr8J6/Zz/gpXrf9k/sneIrfdtOo3lnaj3xOspH5RGvxjr9D4djbDSl3l+iLiFFFFfVFF3RNOfV9ZsLGP8A1lzPHCuPVmAH86/ovtIUtbaKGNdscaBVX0AGBX4B/s+6QfEHx2+Hun7dy3PiCwjcf7JuE3H8s1/QB0Ar4PiSd6lOPk/0IkZPjDRx4g8J6zpZAIvrKa2IPfehX+tfzryqUkdSMEEgg1/R+4yhHtX89Pxa0Q+GPin4x0crtOn6xeWu302TOv8ASr4an71SHo/zHE5SiiivuSgr97f2V9bHiD9m/wCGl7u3sdAs4nb1aOJY2P5qa/BKv2s/4J0a7/bf7JXg5WbdLZPd2j+225kKj/vllr5PiOF6EJdn+aJkfS9FFFfnxAUUUUAFFFFABRRRQAUUUUAJ1zXw9/wVn0L7d8CfDeqKu57HX442PokkEuf/AB5Ur7gPBNfM/wDwUY8P/wBu/smeL3Vd0thJaXiD/duI1Y/98s1ehl0+TF035r8dBrc+G/8Aglfrv9lftMXFmWwNT0O5tgvqVeKX+UZr9fRzX4c/sIeIf+Ea/ax+H1wW2pPdyWTDsfOhkiA/NxX7jCvV4ghy4tPukOW4tFFFfNEhRRRQAUUUUAFFFFABRRRQAUUUUAFFFFABRRRQAUUUUAFFFFABRRRQAUUUUAFFFFABRRRQAUUUUAFFFFABRRRQB86/ti/tMax+zRoPhzU9L0O01qPU7mW3lF1KyeWVUMuNvr835Vxv7If7bmqftIfEPU/DOqeHbLRhbaa9/FLazu5crLGhUhvaTP4VF/wU/wBDGpfs82F8q5fTtcglLeitHLGR+bL+VfJf/BNrUksf2n9Ogaby2vNNu4FXH+sIQSbfyjJ/4DU31KtofrrRRRVEhRRRQAUUUUAFFFFABRRRQAUUUUAFFFFABRRRQAUUUUAFFFFABRRRQAUUUUAFFFFABRRRQAUUUUAFFFFABRRRQAUUUUAJX5m/8FAdEvPgL+1D4C+M2jQkR3kkUlyE4ElxbFVdWPYSQFF99rV+mQNfOv7enwl/4W3+zb4kggh87VdFUazZADLboQTIo9S0RkAHqRXpZdWVHER5vhlo/RjR7z4f1qz8S6Fp2r6fMLiwv7eO6t5l6PG6hlYfUEGtAjK4r5G/4JnfFn/hYX7PkWgXU3map4UuDp7hjljbtl4GPsAWQf8AXKvruuTEUXh606T6MR+YXwmP/DLn/BSLWPC7f6L4f8TzyWsC9E8u5xNbBR32y7Ys/wC9X6eYr86/+Cq/gS60LU/h/wDFbSN0F7Y3A02a5Qco6sZ7ZvwIm5+lfdHwr8d2vxN+HHhnxVZ4EGr2EN3sU58tmQFkPurZU+4r08w/fUqWKXVcr9V/mN9z56/4KYeAv+Ey/Zg1K/jj8y68PXtvqabR82zcYX/ALKWP+7S/sOeOf+E4/Zo8IySSb7nTIn0qYZzt8lisY/79+Wfxr6I+Jng6H4hfDzxN4Ynx5Wr6bcWJLfw+ZGyhvwJB/Cvz7/4Jd+K5rCPx/wCBb7dDcWdzHqEcD9QxzFNx7FIh+NfBcYYX67w3UkvioyUvk9H/AJnbhJWnbufe9FNBpwOa/mSMz2LDgc0tMpQcVupiHUu6mg5pa2UxWHA5p26o6M4rZTFYk3UtR7qXIrVTJsPoptLurVN9gFopN1LkVd32ELk0ZNJkUU+ZgLk0ZNJRU84BRRkUm6lzgLRSbqSocx2HUUzIpN1Q5hYfuppOKaTmisnMqwu6kopCcVk5jsLSE4pCc0lYSmMUnNJQTimk5rCUh2FJppOKCcU2sJSKSFJzSUU0nNc8pFCk4ptIOaUnFc0pFWAnFN60daK5pSGJ0FNJoJppOa5ZSKSAnNJRSE1yykWkBOaSikJxXJKQzxj9sbTDq/7NPj6ADOyxFx/37kST/wBkr8bK/bn4/WX9o/A74g223c0mgXwUf7XkPj9cV+I1f2h4FV+fKsVS/lmn96S/Q8XHr34vyCiiiv6bPLCiiigAooooAKKKKACiiigAooooA3fAmn/2v438P2ON32nULeHHrukUf1r920PT6V+JX7O+n/2p8efh7bkblbXrJmHqqzKx/QGv21Bwa/jXx2r3xuCo9oyf3tL9D2sAvdkx9OBzTaOlfzDGR6g6nA5poOaK6oyJaJQc0tRg5p4Oa6oyIaHA0tNpQa6YyEOBxTgc0yiuuMiR9OBzTAc0tdEZCsPBxTgc1GDinA10RkS0OpQ1NBpa3jMgfRTKcGrdTAUHFODU2itlMVh4NLuqOl3Vqpk2JKKZupQfetVMVh1FJuozntVqYWFooyKMiq5xC5NGTSUVXOAuTRk0lGRT5n2AKKMik3Ury7ALRSbjSE+9ZtvsMdSbqbupN1ZOYWHE+tNLUlFZOZVgzmijpSFqxcx2FJxTSc0lFYSmMKCaQtTScVjKQ7HwX/wVE8VzX6eAPAtlumuLy5kv5IE6luIoePcvKPwr9Bfhp4Ph+H3w98NeGLfaYtI063sQV/i8uNVLfiRn8a/OPxHF/wAL4/4KbaFpQ/0jTPDdzCrE8qq2kZuHB9jMWX8a/UKv60yrC/2fkeCwr0bjzv1lqr+i0PCxEuaozM8Sa/Z+FvD2p61qEohsNOtZbu4kP8McalmP4AGvzo/4Ju6DefF39oD4jfGHWIt0iPKIS3IW4upGZtp/2I1K49JBXvf/AAUq+KH/AAr79m2/0q3m8vUfE1zHpcYU/MIv9ZMfoVTYf+ugroP+Cf3wvHww/Zk8NLNF5Wo64G1q6yMEmbHlf+Qli/HNfTUf9nwE6nWb5V6LV/5HP0PpAV4R+2v8Wv8AhTv7OfirVoZvJ1S+h/srTyDhvOnBXcvuqb3/AOAV7xX5qf8ABSDxNffF/wCO/wAP/gvoUm+VJYnuFXlRc3LBU3j/AGIvnz6SmuXLqKr4iKl8K1fogR65/wAEvPhL/wAIR8CrjxZdwlNR8V3RnVmGGFrEWSIfi3mt7h1r7O6Vi+EPDFl4K8K6R4f02PydP0u0isrdPSONAq/jgVtDkVz4qu8RWnVfV/h0/AGLRRRXMIKKKKACiiigAooooAKKKKACiiigAooooAKKKKACiiigAooooAKKKKACiiigAooooAKKKKACiiigAooooAKKKKACiimscKT7UAfn78V/+CmGu+AfiX4o8NWHhDTL600fUp7BLmW5kDSeU5QsQBjqpr7G+BfxBvfit8JfDXi3UrGLTbvVrY3DWsDFkQFmC4J5OVAP41+IfxD1NNc+IHiXUY5fPS81O5nWXGN4aVmDfjnNft/8C9DPhr4LeBNLK7XtNDsonH+0IU3H881KZTR3dFFFUSFFFFABRRRQAUUUUAFFFFABRRRQAUUUUAFFFFABRRRQAUUUUAFFFFABRRRQAUUUUAFFFFABRRRQAUUUUAFFFFADW4Umv59Pjbrn/CT/ABm8dasG3C+129uFPs07kfoRX75+MtcTwz4S1rV5MBLCymuWz0wiFv6V/PFbQT6xq8UKZlubqcIuerOzY/UmvsuHIa1aj8l+ZcT95v2YNB/4Rr9nX4b2BXY6aDZvIvo7xK7f+PMa9QrP0HS4tE0PT9Oh/wBTaW8dun+6qhR/KtCvkKsuecp922QLRRRUAFFFFABRRRQAUUUUAFFFFAHwx/wVq1v7J8D/AAtpith7zX1mI9VjglBH5yL+VflHX6N/8Fftd3Xfw00dW+6l9dyL65MKof8Ax16/OSv07I4cuCi+93+Jotgooor3xnvn7B+i/wBvftZ/Dy3K7hHdy3R9vKgkkz+aCv3Gr8ef+CXWhnVv2oobvbkaZo93d59M7If/AGrX7DV+ccQz5sWo9or9SJbhX4XftuaB/wAI5+1X8R7Tbs8zUvteP+u0aTZ/8iV+6Pc1+O3/AAVD0D+x/wBqO4vNu0arpFpeZ9cBof8A2jT4eny4qUe6/VBHc+RqKKK/Riwr9Z/+CTuu/b/gDr2ms2ZLHX5So9EeGEj/AMeD1+TFfo7/AMEgvEGJ/iToTt95bK9iX0wZkc/rHXgZ7DnwTfaz/ET2P0mooor8xMwooooAKKKKACiiigAooooAQ9K8y/aY8P8A/CUfs+fEXTAu+SbQbwxr6yLCzJ/48or06qmp2MWqabdWc674LiJopF9VYEEfkaqnLknGXZ3A/n3+DniD/hEvi54K1ovsGna1Z3TN6BJkY/oK/oRQ5UH1r+c/XdLm8PeINQ06fieyupLd+2GRyp/UV/QX8MvEf/CYfDnwvr27f/aml2t7n18yJXz/AOPV9hxFG/sqi81+Rcjp6KKK+NICiiigAooooAKKKKACiiigAooooAKKKKACiiigAooooAKKKKACiiigAooooAKKKKACiiigAooooAKKKKACiiigDwP9ujQP+Eh/ZY8dQhd0lvBDeKfTyp43Y/8AfKt+dfmb+xV4gi8NftR/D67mYIkl81mCf708TwqPxMgr9ffjD4f/AOEt+E/jLRQu9r/R7u2Uf7TQsB+pFfhz8OPEa+DPiL4Y15wSulapbXpA64jlV/8A2Woe5a2P33opqtuUH1GadVkBRRRQAUUUUAFFFFABRRRQAUUUUAFFFFABRRRQAUUUUAFFFFABRRRQAUUUUAFFFFABRRRQAUUUUAFFFFABRRRQAUUUUAFQywpcRPG6h43BVlYZBB6gipqKNgPzA/Zrlf8AZT/b68SfDm5Y2/h/xBK9lahz8u1/39k2e5wfK+shr9Pq/Oz/AIKnfD678O6x4D+Luibre/0+4WwuLiMcpIjGa2f8CJRk/wCyK+4vhH8QrT4q/DTw14uscCDV7GK62Kc+W5X54/qrBlPute1j/wB/Sp4tfaVn6r/Mb7nG/tcfC/8A4W9+z14z8PRw+dfGya8sgBlvtEP71APdiuz6Ma8F/wCCVXxQ/wCEo+C2reDrmXdeeGb4mFCeRbT5dfykE35ivttvmGK/MX4If8Yu/wDBRrX/AAY/+i6B4kmltLdTwgjnxcWuPUhtsWfUtTwn7/CVcP1XvL5b/gNbH6dnrX5eeG4f+FD/APBTXXdJ/wBRpniS5nVSOFK3aC4QD2EwVPwr9Q6/O/8A4KOfCLxnc/Gj4c+PvAPh7U9b1mKHy2/suykuDDLbTCWJ3CA4B80jJ7J7V5tKhHG0a+Bm7KrBx12Tto/kXTlySTPtcNil3AdSB9a/PuLQP24Pif8AeW68O2T92ezsNn5fvf51ai/4Jx/HXx4d/jj4rQbJPvJJf3d+4HoQ4VfwBxX5BQ8MKsX/ALXjYR/w3k/0PUli4LZH2p4g+Kngzwnu/tvxZomkleovdQiiI/BmFeca7+218E/D+4XHjyyuGH8NlDNc5/GNGH615F4d/wCCRHhm32nX/iDq2o/3hp1lHa/kXaSvT/D/APwTF+B2jbftmm6xruOv2/U3Xd9fJEf6V9BR8Psjo/x8TOp/hSX53MHjG9kcVrn/AAUy+EellhZweINYPY2tiiKf+/kin9K4bV/+CrGhw7v7K+H+o3np9rv0gz/3yj19caB+xl8EvDYX7J8N9Dl29Pt8Bu/z84tmvQtF+F/g3w2F/snwpommben2PToYsf8AfKivZpcK8NUP+XEp/wCKVvyMnips/OYf8FJfiR4k58NfCqKZW+7/AMfF3/6Aq5p4/am/ay8T/wDIL+E01pG33ZIfDV5t/wC+pHK1+ngiVRgAD6CncV6sMsyOj/CwMfm2/wAzN4io+p+Yq+K/25NeP+ieHrnT93TOnWMWP+/tSDwB+3ZrXzXF5NZZ9b3TI/0jNfpttpa7YxwEPgwVJf8AbiIdab6n5lf8M8/tqal/r/Gctrn/AKjipj/vgU4fsk/tg3H3/ifJF/3M10P/AEFa/TLmkz71usRSj8OHpr/t1E+0l3PzP/4Yx/a5f5j8XHU+n/CVX/8ARKP+GOf2vYvu/Fh3/wC5pvT/ADSv0x59aPxqvrUP+fMP/AUHtJdz8yz+y5+2Rp/+p+Iktzj/AKmKVv8A0NaQ/Bf9t7Svmt/EM14V6Aavavn/AL+Yr9NB1pah16Eviw1N+sEP2k+5+Y7R/t4+H/8AW2dxdoOwj0qfP4rk1Gfj5+2P4UP/ABMPhvdaqF6k+HZZh+cBFfp5+FGK5p0stq/HgqXyjb8hqtNdT8v2/wCCh3xi8K/N4q+E0UCL9/Npd2X6yb8VuaL/AMFW9Hl2jWPh7f2fq1nqCT/oyJ/Ov0i2DuoP4VzmvfDXwl4o3f2z4X0fVt33vt1hFNn67lNcFTJeH6/x4PlfeMmvw2NFiJrqfI3h3/gpX8HtZ2i9k1vQiepvrDeB/wB+Wc/pXqXhn9rL4P8Ai4qNP+IOiq7fdS+n+yMfbEwU59q2PEn7EXwO8Vbvtnw50mAt307zLLH08llFeS+Kv+CVfwi1re+k3niDw9J/CtvdpNEPqJEZj/30K8etwZw/X/hzqU38mv8AM0WLl1R9IabrFhrNstxp97b31u3SW2lWRT+IJFWzXwZq/wDwSk8VeGrhrzwL8UkjuhzGt3bS2bL6AyxO5/HaPpWRL8NP21/g5zp+qXPi2xi6mO9h1EMPQLP+9/IZr57EeHPPrgcbGXlJOP8AmbxxUeqP0Lpu6vzxh/4KDfFz4YXKWnxN+F/lkHbue3n0yVvf94HVvwABr1vwT/wUr+FPiRo4tZTVvC054Zry286EH2aIs34lRXx+N4Fz7Bpz9g6ke8Wn+C1/A6Y14S6n1nnNJXJeCvi34L+I0Ik8M+KNK1skZMdndI8i/wC8mdy/iBXV7s9K+BxFGthpOFaDi10aaf4my11Q7OKQtTScUhauBzNLCk4pCc0lFYuRVgoJxSFqbWEpjFJzSUAYpCawlIdhScU2ikJxXLKQw6Cmk0E00nNc8pFJATmkopCa5pSLsBNJRSE4rklIYE4ppNBNMJrllItIyvFmnf2x4V1mwI3C6s5oceu5CP61+ED8M31r98n+630r8H/E2mnR/Emq2BGDa3csBH+65H9K/rfwDr3+v0W/5H/6UmePmC+F+pmUUUV/Xp4wUUUUAFFFFABRRRQAUUUUAFFFFAHtX7GWnf2p+034DhxnbdyTf9+4ZH/9lr9jAa/Jn/gnzp3239pvQpsZ+yWl3N9Mwsn/ALPX6yL0r+FPHLEc/ENGkvs0197lL9D38Av3T9SUHFOqMGnA4r+eYyPRaHA4p3Wm0A4rqjIkdTgc03rRXXGRNiUHNLUYOacDXRGRFh4OKWm0A4rojIQ6nA5poOaQ8dK6YyFYkozimg4pQa6IyEPBzS9KZQDit1ImxKDRTAc0oOK2UybDqC9IXA6nH1rzTx5+0t8L/hr5i6/410q2uI/vWsE32icfWKPcw/EV6WFwmKxsuTD05TfZJv8AIhtR3PTgc0tfFXjX/gqJ4E0kyReGfDeseIpl6SXBSzhb6H52/NBXBRfte/tK/GPj4e/DlrGxk/1d5a6XLc7c9MzS/uv/AB0V+g4LgHPsSlOdJU495NL8NzCWIpx6n6IgkVjeIPGvh7wlF5uua7pujRYzvv7uOAY+rEV8Ixfsv/tf/F/DeKvGjeG7WXmSC51jylIP/TK0DKfocfhXSeG/+CR0U8oufFfxKubuVzmSLTrAKSe/72R2z/3xX1uH8O6NPXG45J9opv8AE5pYqPRHuniP9tj4K+Fy63PjyxupF6Lp0ct3n6GJWX9a8w8Q/wDBT74W6WWTTdM8Q6zIPuvHbRxRn8XkDf8Ajtd34X/4JhfBHQFT7dYax4iZep1HUmTP4QCOvV/Dn7I3wa8J7PsHw28Pll6Pd2a3TD33S7jmvoKPB/DuH+P2lR+bSX4amLxUuh8W6t/wVY86TydD+Gss7scI91qeCT/uLEc/99VRX9un9oXxR/yLfwhWVH+6Y9Gvro49irAH8q/SnR/Cei+Ho9mlaRYaYmMbbO2SIf8AjoFaoUDooFetTyjIKH8PBJ/4pNmTxE31PzFX4sftq+KObDwTdaUG6A6IkOP+/wCTUg8Pft4+IB84ntI27+bpMGPyIav03xRmu+EMvpfw8FSXrG/5kOtN9T8yh8Bv22dR/wBd4smtc+utRLj/AL4pw/ZO/bDveZfiXJbk9j4luF/9BWv0yB96Xr3roVeivhw9NekUT7SXc/M7/hjX9ruX73xadP8Auab4fySj/hjX9ruDlfi08n/c03x/mlfpjg+tH41X1qH/AD5h/wCAoPaS7n5mH9lH9sW15j+JUk2O3/CSTnP/AH0tIfgT+2zpv+o8VS3WP+ozC/8A6HX6a008VDrUZfFhqb9YoPaS7n5knwx+3joHMbT3iDuJtKnz+DEn9Kib4j/ttaBzd+ELrUAvUDSIJc/9+f6V+nf4UuK55Qy6r/EwVJ/9uWKVaa6n5gH9sf8Aae8Nca58IWMa9Xn8O38JP/At+39KIv8Agp/4q0GVY/EfwtSN+hC3ktqfyeJq/T4qG6iobizguominhjmRuCkihgfwNcNTKcgrfxcDH/t1tFrETXU/PHSP+CqfhCbb/avgrW7L+99kminx/30UrvdC/4KQfBnV9v2q+1fRc9ft2nM2Pr5RevqHWfgf8PPEmf7V8CeG9RLdTc6TBIT+JSvO/EH7CfwK8SFjc/DzT7dj3sJprXH0ETqK8upwlw1X/5dTh/hlf8AM0WKmjE0L9rz4N+IyotPiFo0Rbp9ulNp+fmhcV6PonjLQfE6b9H1vTtVTGd1ldJMMf8AASa8H8Q/8EsPg3rAY2M3iLQ3P3fsl+sij6iWNiR+NeY6/wD8EiYI3M3h34l3Nq6nKR3+mhz/AN/EkXH/AHzXiV/DzJ638DFyh/iin+VjZYx9Ufbm4Hoc1R1rVrfQtIvtTu38u1s4HuJX/uoilmP5A18IS/sN/tP/AA7+fwl8TUv7dPuW9vrVzCT9Y5F8v9a5vx1b/toaX4R1jw54h0PU9d0nULWSznNnZ2t5IYnUq21rfL5IJHOTzXi/8QwrOtGVHF05Rur3unbrZdzZYuHY6/8A4JeaHcePPjF8T/ibqMeZ2BhV25BlupmmkwfUCMD6P71+lZNfLH/BOX4V33wu/Zytjq+nXGl6zrOoXF/c2t5C0U8QDCFFZWAI+WIMAf7/AL19La9rNp4b0PUNWv5RBY2FvJdTyt0SNFLMfwANfsmPaliHCntG0V6LQ8iTuz82f25Lyb9oX9svwF8JLCRnstNaG3uvLOfLknKy3D/8BgWM/wDATX6XWNnDptlBa28Sw28EaxRxoMKiqMAAegAr82v+CdWi3fxo/aS+Inxh1aInyHlaDfyEuLp2OFP+xErJjsHFfpdXVmb9l7PCr7C19XqxPsUNa1e00DR77VL+ZbexsoHuZ5n6JGilmY+wAJr82v2C9Iu/2g/2sfHXxk1eFmt9PklmtRJz5c1wWSFB6+XArr7fJX0F/wAFKfi1/wAK5/Z2vNGtZvL1PxTMNMjCnDCD787fQqAh/wCuorof2AfhL/wqj9m3w+txD5Wqa9nWbvIw370DylPcYiEfHY7qdD/ZcDOt1m+VenX/ACDofSVFFFeIIKKKKACiiigAooooAKKKKACiiigAooooAKKKKACiiigAooooAKKKKACiiigAooooAKKKKACiiigAooooAKKKKACiiigArA8e+IY/CPgbxFrkp2xaZp1xeOfQRxs5/lW/Xiv7Znib/hEv2YviFe4JM2nGwAH/AE8OsH/tXP4UAfjD4d0l/EPiTTNMiz5l9dxW6465dwo/nX9AFrbR2lrDBEoSKJAiqOwAwBX4ifsoeHf+Ep/aQ+Hdjt3qNYguWX1WE+af0jNfuHUxKkFFFFUSFFFFABRRRQAUUUUAFFFFABRRRQAUUUUAFFFFABRRRQAUUUUAFFFFABRRRQAUUUUAFFFFABRRRQAUUUUAFFFFAHjf7YXiEeGP2Y/iTe79hfRp7QN6GYeSP1kr8Z/2cPD/APwlPx++Hmlld8dxr1kJR/0zEys//joNfqL/AMFPfEf9h/ss39nv2/2xqlpZY9cMZ8f+QK+Cv+CdHhv/AISL9rPwi7Jvh06O6vpB6bYHVT/326V9tlP7rL61X1/BFrY/atRgCloor4kgKKKKACiiigAooooAKKKKACiiigD8kv8AgrBrv9oftB6JpyNlNP0CEMvo7zTMf/HdlfFNfRn/AAUH8Rf8JF+1p44ZW3Q2bW9kg9PLt4ww/wC+99fOdfreWw9nhKUfJfjqarYKKKK9ID9Af+CQ2gef48+IGtbc/ZNOt7Pd6ebKz4/8gfpX6gEZNfBH/BIrQPs3ww8c63tx9s1eKz3evkwhv/a9ffAr8rzifPjaj7WX4Ize4Yr8wf8Agrz4f8jxt8PdcC/8fdhc2Zb/AK5SI4H/AJHNfp9Xwf8A8Fb/AA4Lz4Q+D9bC7msNaa1JHZZoXYn84V/MUsnnyY2n53X4Atz8raKKK/VjQK+zv+CU/iEaX+0ZqOnO+E1TQp4lX1dJIpB/46r/AJ18Y173+wp4l/4Rb9q/4fXJbalxePYsOx8+J4gPzcflXm5jD2mEqx8mN7H7kUUg6UtfkZiFFFFABRRRQAUUUUAFFFFABSHpS0UAfgv+1r4aPhP9pb4k6fs8tf7buLlF9EmbzVH0xIK/Wv8AYW8S/wDCVfsp/D66L7nt7JrFhnlfIleID8kH4EV+d3/BT7wv/YH7Ut7fBNo1rS7S+z6lVMH/ALQr64/4JSeJv7W/Z71bSnbMula5Mir6RyRxuP8Ax4yV9vmf7/LKVXtb8rfmW9j7Wooor4ggKKKKACiiigAooooAKKKKACiiigAooooAKKKKACiiigAooooAKKKKACiiigAooooAKKKKACiiigAooooAKKKKAGsNykHuMV+BnxM8OHwb8SfFGhbdn9l6rc2YHtHKyj+VfvrX4xft3eF/+EW/ak8aRqm2G9liv4z/AHvNiRmP/fZcfhUyKifrb8IfEj+MfhX4P12QfvdS0e0u3GejPCrEfmTXYV89fsGeK4/Fn7Lvg8/aEuLnTlm06dVbJiMcrBFb0PlGM49GFfQtUSwooooAKKKKACiiigAooooAKKKKACiiigAooooAKKKKACiiigAooooAKKKKACiiigAooooAKKKKACiiigAooooAKKKKACiiigDy/wDaW+FSfGn4H+LfCflq93eWbPZFv4bmP95Cc9vnVQfYmvlr/glJ8VZNV8A+JPh3qEjC+8P3X2u0ik4YW8pO9QP9mUMT7yivvMCvzA1vP7I3/BSKC+H+h+FvFswkc/dTyLxsPnsFjuFLY9EFe5gX9Yw9XCvf4o+q3+9DXY/UDvmvzn/4Ko+CLvwv4k+HnxZ0YGC9s5xp81yo+5LGxntm+uRNz/siv0XDZGa8V/bE+F3/AAt39nTxnocUPnahFaG/sgBlvPg/eKq+7BSn/AzXHl9b2GJhJ7bP0egI9D+Gvja0+JHw/wDDniqxI+zavYQ3qKDnZvQEqfdSSD7iuo6V8Vf8Esfif/wlnwN1Hwncy7r3wvfMkaE5Itp8yJ/4+Jh9AK+1etY4ug8PXnT7P8On4AxaKKaWA6nFcohR9aDWHr3jfw74VjL61r2m6QgGd19eRwjH/AiK8x8R/tnfBLwtu+2/EjQ5SvUafMbz/wBEh60hQqz+CLfogPa6TNfJWv8A/BT74H6Nu+yX+s65jp9g01lz9POMdeb65/wV18IwFv7F8Ba1fj+H7bcxW2frt8zFd0ctxk9qb+en5jsz79yKODX5qS/8FVfHXiWRo/C3wogdycKrXE96R+EcaUwftgfteeLOdI+E72Mbfdlh8M3m3/vqVytb/wBkYlfHaPq0Fj9LqOK/NH/hJ/29PFnFrp1zpkbfw/ZNNtsfjL8w/Ol/4U/+3J4h/wCPzxZcabu6/wDE5t4sf9+c/pR/ZiXx1oL5jsfpbwKaWHqK/NQfsYftba38198YTAD1SXxRqBx9AsZFO/4dyfHTU/8AkK/GGF89f+Jjezf+hAUfUcOvixEfubCx+lO9P74/Ok81f76/nX5pz/8ABLjxuYjJqPxeto4x953imYD8TIK5PWP+CeXhjRtx1z9ozwxp7Dr9rWNcf99XIrRYDCvbEX9IthY/VczIOrqPxpRMhGQ6n8a/HLU/2TPhDo5YXH7Tvhx9vX7LpjXH/ouc5rktT+D3wZ0cn7N+0VHdSD+G38KXw/Xdj9a6Y5PTn8NR/wDgDCx+3e9P7y/nS7h6j86/B6+0nwRpOW074x6rdMOnk6JcRZ/OYVh3HxD1PR2I0n4jeKJMdCjSw/8Atet1kDl8NX700HKfv8DRX4C2X7SHxW0psWXxK8WxoDwv9s3G3/vneRXU6X+218ctIKmD4jau5HT7T5c//oxWzUy4dr9Jr8Q5T90Rilr8YdH/AOClnx30zH2jxFYarj/n70qAZ/79qld/oH/BWj4lWe1dW8L+GtSQdWgSe3c/U+Yw/SuWWQ4uO1n8/wDOwcrP1fpMV+dXh3/gr5p0pRdd+HFzbD+KXT9UWbP0R41x/wB9V6r4a/4Kj/BbW9gv217QGPU32nh1H/fl3OPwrinleMhvTfy1/IVmfW17YW2pW0lvd20V1BINrxTIGVh6EHg14v4+/Yn+C3xFWRtR8B6bZXL8/adJU2Mgb+9+6Khj/vA1oeFP2vfg1402DS/iLoYZ/ux31z9jdvYLNsOfbFeq6fq1lrFqlzYXlve27/dlt5VkQ/Qg4rlTxGGd1eL+aEfAvjr/AIJK6O0rXfgTx3qGkTod8Vvq8KzgN2xLHsK/Xaxrgpvh1+2P+zkSdNu7rxvosHG22mGqIyjoojkAnUf7gFfqH9KUZq6uJWKj7PGU41V2lFM0jUlHVM/M/wAI/wDBTS/0HUP7K+JvgG50y8iIWabTN0ciH3t5sEf99/hX018N/wBq34V/FTyo9F8XWUd9JgCw1Bvss+7+6FkxvP8Au5r2zxx8MfCPxL0/7F4q8N6Zr9vghVv7VJSnurEZU+4INfKPxQ/4JX/DXxWJrnwhqOo+Cr1slYQxvLQH/cc7/wApMe1fF47gzh3M7unGVCf913j809fuOuGLnHfU+nN2enNBOa/PK5+Bf7WH7LWZfCeqTeMvDsHS20+T7bGEH8P2WUb1P/XIH610XgD/AIKYLY3/APZHxQ8HXWh38TeXNdaajYRv9u3kIdMezMfavzLNPDTNsNF1cBKNeC/ldpfNP8kd8MVCe+h91E4pCeK4n4d/GvwP8WrQT+E/Ethq527mt45Ns8Y/2omw6/iBXa1+R4vD4jBzdLEQcJLdSTTX3nammroCc0UU0nNeZKRQpOKaTSE4ptc8pF2FJzSUUhNc8pFWAmkopCcVyykMOgppNBNMJrmlIpIXrSUU0nNckpFgea/Eb472A0z42+PrQDCw69fIv+7574/TFftwa/G39r3TRpX7Sfj6EDbu1Az4/wCuiK//ALNX9O+AmItm2LofzQT+5pfqeVmC9yL8zx+iiiv7hPBCiiigAooooAKKKKACiiigAooooA+t/wDgmdp32r48atckfLbaDMwP+0ZoVH6Fq/T3PFfnT/wS507zfGvji+x/qdPghz/vyE/+06/RWv8AO/xlxHtOLasP5IwX4X/U+kwStRQ6nA0wHNLX4pGR3koNLUYNOBxXXGRDQ4HFO602jpXTGRI6nA5poOaK6YyJsSA4p1RA4pwNdEZE2H0oNNBzS1vGRI7NHWmE/lXkHxT/AGtPhf8ACFZodZ8SwXWpx5B0zS/9JuN391gpwh/3yte1gMBi8yqKlg6UpyfRJv8AIzk1FXbsexhqgvtQttMtJbq8uYrS2iXdJNO4REHqSeAK+ANe/wCCgHxI+LGrSaJ8HfAFw0zcLcPbtfXQHZ9iDZH/AMC3j3qbR/2Evj7+0DeRal8W/GzaHZMwf7Jcz/a5kz/ct4yIU/BgR6V+w5b4ZY+aVTNKsaEe3xS+5P8AU4p4qEfh1PffiR+3f8Ifh35sKa+fE1+mR9l0FPtAJ/665Ef5MT7V8+aj/wAFAPip8WNQl0v4T/DiQuTtEwt5dRnUdmwgVE/4EGA9a+mPhf8A8E3vg38PRFPqGlXHjHUUwTPrku+LPfEKBUI9mDfWvpjRPD+meGtPisNI0600uxiGI7azgWKNB7KoAFfpGC4U4dyyzjSdea6zenyS6epwzxU5baH5pW/7Iv7Uv7QLCb4heLz4c0ybl7S9vsgqfS1t/wB3n2Yqa9c+H3/BKD4d6CY5vFev6v4ruFxuii22Vu3rlV3P+TivuLrWVrvinRvCtmbvWdWsdItR1nvrlIUH/AmIFfXQxtSnH2WFiqce0Ul+RyOcpbs4fwJ+zN8K/hqI28O+BNFsZ48bLp7UT3A/7aybn/WvTAoUYAAHtXgfjD9u74HeDGdLrx7Y38y9I9ISS93H2aJWT82FeLeLP+CtHw50zemgeGPEGtyr0e4EVrE30O52/NatYPG4l8zhJ+b/AOCTZn3RSV+XXiX/AIK7eLbrf/YHgPR9Nz93+0bqW7x9dnlV5Z4h/wCCmPx11tmNrrmm6Grfw6fpkTAfQyhz+td8Mhxk90l6v/K4+Vn7Ljiguo6kD8a/B/Xv2v8A40eJC32v4leIY93UWV41qPyi21yc/wAQtZ8SH/iofGviW63fe8yR7r/0OYZrsjw7U+3US9E3/kHKfvxqXirRtHB+3atY2RHX7RcpHj8zXMah8e/hppBIvviF4XtCO0+s26fzevw102y+HGQ2peIfFUhPVbfRrdf1a7P8q7LR4f2dFx/at78TpfX7Ha6en/oUhq5ZFTjvNv0X/BCx+vd3+1n8GrLPmfE7ww2P+eWpxSf+gk1kzfts/A+EkN8R9HJH9xnb+S1+Zekw/sgEr9pn+K49ftAsMf8AjgJrttK0/wDYjmCi41LxpB6m6Vz/AOi0NY/2Zh1uqj9EgsfeUn7dfwIi6/EXTz/uwTn+UdA/bu+BB/5qLYfjBP8A/G6+P9J8FfsJajgL4r1JHPVbt76LH4mID9a7DSv2fP2J9aIFt43sIyegn8SeR/6MIrGWCwkfijUXyX+QWR9Kw/ty/Auc4X4jaYP99JV/mlXrf9sr4J3AAT4laCP9+42fzArwzTP2Cv2Y/Eqj+ydcN7u6Gx8RRy5/ImtKf/glh8F7gfurrxJDnvHqMZ/nEa55UsuW7mvVIeh7zaftQ/CG+A8r4neEsnoJNZt0P5M4resfjL4B1YgWXjbw7dk9BBqsD5/J6+Ubz/gkt8K5cm28S+LYCez3Ns4H/kAfzrCv/wDgkT4SkB+w+P8AWrc9vPtYpf5Fan2OXvarJf8AbotD7ws9XsdSTfaXtvdL/ehlVx+hq2GU9CDX5v3v/BIa6gfzNN+KmHHKibRipH/AlnP8qqN/wTi+Ovhv/kWfi/DFt+7/AMTC9tP/AEANij6ng5fBiF800Kx+lv40tfmgf2c/20/CHOm/EK41nZ90DxC8wP4XAH60g8W/t4eCeLzS7nWIk6L9j0+7yPrD8x/Oj+zYy+CtB/OwWP0voNfmh/w3V+054K/5Gn4SCSBPvSz6Fe2zH/gYbb+QrV0f/gro9tL5HiD4YSwSKcO9pqnI/wC2bxDH/fVS8oxW8EpejQWZ+jXXoaTJFfF/hz/gq18JNV2JqemeJNEkP3mltI5Yx9CkhY/9816j4a/by+BXifYtv8QLK0lbqmoQTWu0+7SIq/rXLPAYqG9N/df8gsz6AyfSiuX8M/FHwd4zCnQPFWja2G6f2fqEU+f++WNdOCGHBzXE4uOjVhDq+Vf+CkPxP/4V3+zTqthbzeXqPiWZNIiAPzeW2XmOPQxoyH/fFfVOecV+Zf7ed/cfHz9rvwB8IdOlZrawaGC58v8A5ZS3LLJM5/3YFjb/AL6r08spKriYuXwx95+iGj6d/wCCenwv/wCFafsyeHnni8rUdfLa1c5HJEuBF/5CWM/Umvpeqmm6fb6TYW1jaRLBa20SwxRIMKiKAFUewAFc/wDFPx5ZfC/4c+I/Fd+R9m0iyluyhOPMZVJVB7s2FHuRXHVnLE15S6yf5iPzu/annk/ao/bv8KfDG0dp9C0KRLO62H5R/wAt71wexCKI/wDejFfptb28dpBHDCixxRqERFGAoAwAB6V+dv8AwS28B3vi7xT4++MOu5uL68uHsLe4cffmkYTXL/XmIZ/2mFfoxmvRzOShKGGjtBW+b1Y32FooorxhBRRRQAUUUUAFFFFABRRRQAUUUUAFFFFABRRRQAUUUUAFFFFABRRRQAUUUUAFFFFABRRRQAUUUUAFFFFABRRRQAUUUUAFfH//AAU98TSaN+z1ZabE4B1bWoIJU7mNEklP/j6R/nX2BX5x/wDBWDxOk2tfD/w/HMfMt7e6v5ogeCJGjSNiP+2cg/Ok9hrc8r/4JqeGv7c/aZtb4rkaPpd1e59CwWD/ANrV+uFfnT/wSe8L79Q+IHiJ0x5cVrYRP67i7yD/AMcj/Ov0WpR2HLcKKKKokKKKKACiiigAooooAKKKKACiiigAooooAKKKKACiiigAooooAKKKKACiiigAooooAKKKKACiiigAooooAKKKKAPzz/4K9eJfI8J/Dzw+Hz9qvbq+ZB28pERSf+/zfka8z/4JJeGmvvjF4v1xk3Jp+jC2BxwrzTIQfriFv1qj/wAFYvE/9p/Hfw/oyPui0vQ0Zl/uySyyE/8Ajqx17T/wSJ8L/ZPhx468QlMG/wBUhsQ3qIIt/wD7cV9u/wDZ8l85fq/8i+h9+0UUV8QQFFFFABRRRQAUUUUAFFFFACUjHCk06sPxtr6eFPB2va1JgJpthPeNnpiONnP8qEm2kgPwW+P3iH/hK/jj4+1cNvjvNdvZYzn+AzPsH/fOK4GpLiZ7ieSWRi7uxZmPUknk1HX7RSgoQUV0NQooorUD9lf+CZnh/wDsX9lPRbvbtOq395eH3xKYc/lCK+rR1NeP/si+HP8AhFf2ZvhtYbdjHRbe6ZfRpl84j85DXsNfjuMn7TE1J92zNiHqK+Yv+Cjvhv8A4SD9k7xVKqb5dNmtL5B9J0Rj+COxr6erzj9ovwx/wmXwH+IGjBN8t1ol2sQ/6aCJmT/x4LU4WfssRCfZr8xH4B0UEYJFFfsiNQrpvhh4k/4Q74keFNe3bP7L1W1vd3p5cqv/AErmaUHBB9KmcVKLi+oH9H6NvRWHIIzT64X4H+Jv+Ey+D3gjXC299Q0WzuHP+20KlgfcHIrue9fi048knF9DIWiiipAKKKKACiiigAooooAKKKKAPzP/AOCvfhby9a+HfiREz51vd6fK+OmxkdB+PmSflUf/AASG8ViHxD8Q/DTvn7Ra2uoRIT08t3RyPr5sf5CvZv8Agqn4V/tv9nKy1VEzJo+tQTs+OkbpJER+LPH+VfGv/BM3xX/wjn7VWkWZfYutWF3p7Eng4j84D84R+Nfb0P8AaMmlD+W/4O5fQ/ZiiiiviCAooooAKKKKACiiigAooooAKKKKACiiigAooooAKKKKACiiigAooooAKKKKACiiigAooooAKKKKACiiigAooooAK/MP/gqr4U/s/wCKvhPxCqbY9T0lrViB954JSSfrtmQfgK/Tyvin/gqb4R/tX4OeHNejTdLpOreUxx92KaNgT/31HGPxpPYa3OX/AOCUHivz/Dvj3wy74+z3VvqMSE9fMRo3I+nlR/mK+/T1Ffk1/wAEzPF3/CP/ALRZ0p3xHrml3FqqE8GRNswP1Cxv+Zr9ZT1FJbDe4tFFFUSFFFFABRRRQAUUUUAFFFFABRRRQAUUUUAFFFFABRRRQAUUUUAFFFFABRRRQAUUUUAFFFFABRRRQAUUUUAFFFFABRRRQAlfDn/BVP4TnxN8JdH8dWcOb3wzd+XcOo5+yzkKSf8AdkEWPTe1fcfSuZ+I3gmx+I/gLX/C2pLmy1eyls5DjJTepAYe6kgj3Arqwdd4avCr2f4dRo4X9k74sD40fAHwj4llm87UWtRaagSct9pi/dyE+m4rv+jivXiAwIPQ8V+cf/BMHxre+AviD8Qfg3rx+z3lvPJeQQMcBbiFvJuVHqSBGfpGTX6PdOK2zCgsPiZRjs9V6PUGfkZo3xLf/gn/APtf/EO1bR5tU8P3Kyxw6dBIIt0MrLPbMGII+QHYTju1ej3P/BT74n+Opng+H/wnjllJ2qrrc6k35RLHzX6Aaz8KvBviHxANf1Xwpoup62I1hXULywilnVFJKqHZSQBk9K6S2s4LKFIbeGOCJBhY41Cqo9gK7qmY4eryynR5p2Sbb008h3PzXHjj9uf4ocafot14atpeqGxtbDaPrcfvB+BzS/8ADFH7U/xH+bxd8UvsVs/37afXbqbH0ijXy/1FfpJf6lZ6VayXN5dQ2lugy8s8gRFHuTwK8j8YftifBjwIHGq/ETRWkThotPmN64PoVhDkH604Y+vJ2w9GK9I3YXPlDQP+CRUEribxH8S7m5djl47HTQpz3/ePI2f++a9P8O/8EsPg3o2xtQm8Q664+8Lu+WND+ESIQPxrN8Y/8FXPhboxeLQdG1/xHMPuyCFLaFv+BO28f98V5Xcf8FMvi18Q53g+HPwojkYnaoEVzqkg/wC/QjGfqDXZbN6qvJuK+S/4Ian1loH7CnwK8ObTbfDvT5yve/lmus/USuwr0PRvg58PPCSbtL8F+HNJVBnfbaZBFjHckKPzr4FE37dHxd+6t34VsJO2LXTfLz9f3386fF/wTa+NHxGZZPiF8WY5A5ywe6utTdfqJCgz9DXNPDu/+0YpfJuQ7eZ9y+Jf2hPhV4DUxat468Oaa0Yx9m+3xGUfSNSW/SvI/FH/AAUo+Bfhzett4gvtekXrHpumy/o0oRT+Brzjwr/wSU+H+n7H8QeLdf1qReq2gitI2+oKyNj6NXsPhb/gn38CfC2xk8Ex6lOvWXU7ua43fVC+z/x2sOXLafxTlP0SS/HUWh4X4l/4K7eFoN48P/D/AFjUv7p1C8itfzCCWuQP/BRX48ePsL4G+Ekckb/daPTrzUGA9QyFR+JFff3hr4P+BvBuz+wfB2haOU6NY6bDC31yqg5967BVUdFApfWsFD4KF/VsV0fml/wmP7dvxE4sdIudAgfqv2OxssD6z/OPwOaP+GT/ANsLxz82t/E+TSY3+/DN4iuFX/viBSpr9LsUY96X9qSj/DpRj8h3PzXg/wCCU/jTxLKsviv4sRPL1LJaTXh/OSRK6zR/+CRPhCHb/avjzW7z1+yWsUGf++t9ffgoziplm+Meinb0S/yFdnxxpf8AwSt+DOnhftFx4l1Ijr9p1CNc/wDfuJa63Tv+CcfwD08Av4OmvnH8Vzqt3/JZAP0r6apa55Y/Fy3qP7wuzwmx/Yc+Bmn48r4c6W2P+ezSy/8Aobmt22/ZP+DdqAI/hl4XbH/PTS4n/wDQlNesYowfWsHisQ95v72I84h/Zv8AhPbDEXwy8IR/7uhWo/8AZKsD9n74YL0+HPhQfTRbb/4ivQKKz9tU/mf3sDz+T9n34Xzff+HPhR/97RbY/wDslU5f2ZvhFcg7/hf4POe40K1B/MJXpfPrS0e2qL7T+9geO3n7H/wVvs+Z8NPDq5/55WSx/wDoOK5fUf8Agn58A9UZ3k8AQxO3e21C7iA9wFlA/SvonNFaxxeIj8NSS+bA+KfE/wDwSj+E+reZJpGr+I9DmP3ES5iniX/gLx7j/wB9V5dqX/BLTx54Lunvfh38VUhuuqmdJ9Pceg8yFnz9cCv0m5pRXXDNcXDTnuvOzHdn5mHR/wBuT4LjMF5eeL9Pi6nzrfVPMA9pP3/5Yqzpf/BTz4kfD28jsPib8LFiuB8rGNZ9Nl46nZKr5PsMD6V+lWKo6po1jrlm9pqNlb31rJ9+C6iWRG+qsCDW39oUqmlehF+a0f4Bc+VPAP8AwU7+DXi8xxarc6p4RuW4I1SzLxbvZ4S/HuwWvo7wV8U/B/xFtRN4X8T6T4gjxk/2feRzMv8AvKpyp9iBXlfj79hL4J/EISPdeCbTSbpulzojNZFT67IyEJ+qmvnDxp/wSZgsrj7f8PPiDe6ZdRNvgg1eLcQe37+LaV/74NNU8ur/AAzlB+auvw1DQ/Q2uF+JfwO8CfGGx+y+MfC2na4Nu1J54ts8Y/2JVw6f8BYV8Bf2d+2t+zd/qZrzx3osHZGGsI4HYBv9JA+gFdT4E/4Kutpl7/ZfxO8AXelXkTbJ7jSCQUb3t5iGX/vsn2oWW14e/hpqVusXqFuxY+KP/BKq1t7k6x8KvGF1oWoRN5kNhqrsyK3bZcRgOmO2VY+9eZt8c/2lv2TbhLP4keHbjxP4ejYIL2+Hmqy9tl7Hkbj6Sbm9hX3b8Mf2uvhJ8W/Ji0HxpYC/kIA0+/Y2lwW/uhJNu8/7uRXrtzawX1vJBPFHcQyKUeORQysp6gg9RXnY6lRxsPq+b4eNWP8AeVpL0e5rCpOm7xZ8d/CL9u74Y/FMw2l1qLeEtZfA+x6yRHGzeiTfcPtuKk+lfQ0cyTRq8bK6MMqynII9a8b+NX/BOb4U/Ffz7zSbJ/A+uSZYXWjIBbs3+3bn5Mf7mwn1r5Z1H4L/ALTn7GrPd+Fb6Xxn4OgO4wWatdwBOvz2rfvIvUmPgd2r8jzfwwwONvUySvyS/kqbeikvwuelSxvSaP0MzSYFfIHwf/4KPeDvFrQ6d44spfB2qk7Dc8zWbN05IG6PnswIHdq+sNH1rT/EOnQahpd9balYzruiubSVZY3HqrKSDX4DnfDua5BU9nmFGUF0e8X6NXR6tOpCorxZeJzRSDrQTivkZSNrATimk0E4phNc0pFpC0lFNJzXLKRQE5oopCcVzSkNIQnAr8lP2+dPNl+1B4olIwt1DaTD/wABo0/mhr9aT0r8vv8AgpPp/wBj/aBs5sf8fWh28ufpLMn/ALJX9A+BeI9nxTKH89OS/GL/AEPOx6vS+Z8o0UUV/oMfOBRRRQAUUUUAFFFFABRRRQAUUUUAfoJ/wS10/wAvSfiFfY/1s1lCD/urMT/6GK+7h0r43/4Ji6f5Xwe8TXuMGfXGiz6hIIj/AOz19jg4r/MjxSxPt+MMdLs0vuikfU4RWoxQ6lBzSUV+ZRkdQ6nA0wHNLXTGQEgOKdUQOKeDiumMiGh1KDTeopa6oyJHUZrlfHvxO8K/C7SDqXirXbPRbTnabmTDyEdQiDLOfZQTXx78Rv8AgorqXijVR4c+DvhO71fUrhjFDfXdu0skh/6ZWyZJ9QWP1WvvMh4SzniGX+xUXydZPSK+b7eRzVK1On8TPt3XfEemeF9Mm1HWdRtdKsIRmS6vJlijQe7MQBXyj8Wv+Ckvgnwm81h4LsLjxlqS5UXPNvZq3T7xG98H0UA9mrhfCv7B3xq/aJ1ODX/jL4un0SyY71spnFxdKp5wkKkRQA/XI7rX2d8GP2OvhZ8C4oZtB8ORXesR4P8AbOq4ubvd/eViMRn/AK5ha/e8p8N8oy21TNKrr1P5Y6RXq938jyquNb0grHw7aeFP2rP2wyGufO8EeELjtNv021ZD6JzNMCOmdy+4r3r4Rf8ABLb4deDfIvPGV9e+ONRXDNAxNrZg/wC4h3tj3fB/u19S+Pvi34M+Fdh9r8WeJtM8Pw7dyreXKo8n+4mdzn2UGvkv4n/8FW/APh5prXwVoepeMLpchbmb/QrU+hBYGQ/Qov1r9ZwdGrCn7DLaKpQ7RSX3s8+U5Td2z7K8LeDNB8D6RHpnh7RrHRNOj+7a6fbpDGD64UAZ96d4l8Y6D4M09r/xBrWn6HZL1uNRukgjH/AnIFfm4fjX+2B+0ydnhHw/ceD9Cn6XNpaiyjKf3hc3B3Nj1jI+lbfhn/glv4v8b6iurfFb4ly3V2/Msdk0l7Ow9DPMRg/8BYVu8BTpu+KrJPstWRY95+IX/BSX4K+B2lhs9YvPFd2mQYtEtSyZ/wCukhRCPdSa8A1v/gp/8QPH9++m/C34X/aLk8I1ws2ozkHuIoQu0/iwr6W+Hn/BPj4JfD5Yn/4RUeI7xP8Al61+Y3W76x8Rf+OV7/onh3S/DVillpGm2mlWafdt7KBYY1+iqABS9tl9H+HTc33k7fghaH5uf8Iz+298dOb3UbzwbpsvTdcRaUEB7FYv3+PqDV/SP+CUHifxLJ9u8cfFJH1BzmQWtpJelv8AtrLIh/8AHa/SbGOgo59KTzatHSjGMF5JfrcLnxHof/BJz4VWSxtqOv8AijU5gPnAuIIY2/4CIiw/76ruNN/4JrfAawx5/hm91HH/AD86rcDP/fDrX1J0pCCe1cksxxct6j++35Bdng2nfsKfAnTABF8O9OfH/PxLNN/6G5roLP8AZK+DNjjy/hn4ZbH/AD102OT/ANCBr1rFGD61g8ViHvN/exHnEf7N3wlh+58MPB6+40G1/wDjdWV+AHwxRcL8O/CoHoNFtv8A4iu/pKz9rU/mf3sDgG/Z7+Fzdfhz4UP10W2/+IqnP+zR8JLkkyfDHwgxPcaHbA/mEr0vB9aKftqi+0/vYHkN1+yL8F70ESfDTw2oP/PKwSP/ANBArAvv2DvgPqAPm/DyxXP/ADxubiL/ANBkFe/Uma0WLxC2qS+9gfLepf8ABNX4D3+fI8NX2nZ/59tVuDj/AL7dq5DVv+CUPwjvQTaav4o05+wjvIXUfg0JP619pd+lLW0cxxcdqj+8d2fnrrH/AASE0OXd/ZPxI1Gz9PtempP/AOgyJXOn/gmR8WvCH/InfFuGHb9zMt1Yf+iy+K/SwYFBroWb4xaOV15pf5Bdn5on4B/ts+AOdI8dXHiDZ91V10XAP4XYA/Ok/wCF2ftvfD3jV/B1z4hWPrnRYrrP42hGa/S7HFKOar+1ObSpRi/lYLn5q2//AAVF+JPgyVYvHXwlhikBwyobjTjn2EqyV33hv/grV8Pb8xprnhPxDpDt1a18m6RfqSyHH0Ffcs9vDcxNFNEksbDDI6ggj3Brz/xJ+zr8L/GIc6x8P/Dl67dZm02JZf8AvsKGH50/rOAqfHQt6N/qF0eceFv+ChHwJ8UbFXxommTt/wAstTs54MfVymz/AMer1/wr8W/BHjgJ/wAI94u0PW2b+Cw1GKZvphWJB9q8K8U/8E2PgX4j3tb+HrzQZW6yaZqMo59lkLqPwFeP+Kf+CRXhyfe3hr4garppHKJqdnHdfgWQxfnij2WXVPhqSj6q/wCQ9D9Asqw4wazNY8LaN4ii8vVdJsdTjxjZeWySj8mBr85G/Yc/ab+F/wA/gb4o/bLaP7lrb6zc2xb6xOPL/NqZ/wALX/be+EZxrXhi58U20XZ9Lhv12juXtCGI9yc0LL1LWhWi/nZhY+0/Ef7InwZ8Vb/t3w38Phm+89nZrasffMW05ryzxL/wTF+B+uh/sem6voBbvp2pu2Pp5wkrxHRP+CrniTw3eCx8efC77Pcj/WGyuJLV1/7ZSoxP/fQr2Twd/wAFQvgv4k2Jqk+s+F5Dwx1GwMiA+xhMhx7kCtnh80w+sea3k7/kw1PMvEv/AASI0SQs3h34i6jYY5VNRsEuPwLI8ePriuaP7CP7Svw1+fwT8Vlnt4/u29vrF3aM3oPLIMZHsWr7l8HftH/C3x95Y0Lx9oF9M/3bf7dHHMf+2bkP+lejo6SKCrBgeQQc1k8zxsPdq6+Uor/IV2fmgfGX7dHwp4v9Iu/E9pH0X7Fa6huH1g/eH8Tmrn7BHw78YePv2n/G/wAU/iDol5pWrWsbuIr2zkttt1ckriNZOdqRLImOcBlyfX9Jjz70nA6VM8zcqc4Rpxi5KzaVtAuFfCf/AAVZ+K7aH8NdA+H1jKTfeIrv7RdRocn7NCQVUj/alKEf9czX3ZxX5gRf8Zd/8FIy/wDx+eF/CU2f7yfZ7JuPYrJct+KyVGVU4+1dafwwTf8Al+II+6f2XfhQvwW+BXhLwq0QjvbezWa+45N1J+8lye+GYqPZRXq3al4pa8upOVWbnLdu4goooqQCiiigAooooAKKKKACiiigAooooAKKKKACiiigAooooAKKKKACiiigAooooAKKKKACiiigAooooAKKKKACiiigAooooAK/IL/goz4yTxX+05qtrH80eiWVvpgYdyFMrfk0zD8K/XtmCqSegGa/BX4weLD48+K3i7xCH3pqeq3NzGfRGkYoPoFwPwqZFRP01/4Jm+FDoP7OLamyYfWtWuLpXI5KJthA+gaJ/wAzX1vXl37MvhL/AIQb9n7wDo7J5c0WkwSypj7ssq+bIP8Avp2r1GmhMKKKKYgooooAKKKKACiiigAooooAKKKKACiiigAooooAKKKKACiiigAooooAKKKKACiiigAooooAKKKKACiiigAooqG4nS2gklkYJHGpZmJwAAMk0bgfiD+3l4q/4S79q7x9cK+6K0uo9PQZ4XyIkiYf99qx/Gv0l/4JweFv+Ea/ZQ8MzMmybVZ7rUJBj1mZFP4pGh/Gvx68f+JH8aePfEWvSEmTVdSuL1i3XMkrOf8A0Kv3m+Avhb/hCfgr4G0Ip5clho1pBKMY/eCJd5/Fsn8a+3zr9zgqND0/BFvY76iiiviCAooooAKKKKACiiigAooooAK8P/bU8S/8Ip+y18Rr3fsMultYg/8AXwywY/8AIle318bf8FTvE/8AYv7NcGmq2H1jWra2ZB3RFklJ+gaNPzFduBp+1xNOHmho/Iaiiiv2A0Cp7Czl1C+t7WBd808ixoo7sTgD8zUFem/syeGP+Ew/aE+HmklN8c2uWjyr6xpIHf8A8dVqyrTVOnKb6K4H7xeGtHi8PeHdL0uD/U2NrFbJj+6iBR+grUpF4Wlr8Ybu7syCobiFLi3kikUOjqVZT0II5FTUUgP52fHnh1/CHjjxDoUgIk0zULiyYHrmORkP/oNYVe8ftz+Ff+EQ/ar+IVqE2x3N8uoKccN58aTMf++nb8Qa8Hr9lw9T2tGE+6T/AANQoooroA/a7/gnf4qHij9lDweGffPpxuLCX22TOUH/AHwyV9KV8D/8EjvFf274Y+N/DjPubTtWjvQp6hZ4tv5Ztz+Zr74r8izGn7LF1I+d/v1M3uLRRRXniCiiigAooooAKKKKACiiigDxj9sbwl/wmv7MXxF00J5jppUl6igZJa3InUD3zEK/Gf8AZ38W/wDCDfHbwDrjP5cVnrVq0zZx+6MqrJ/44Wr98dZ0uDWtIvdPuV3213A8Eq+qspUj8jX873iLRrjwp4o1PSrjKXenXkttJjgh43Kn9RX2uQSVSjVoP+rq36FxP6LV+ZQadXJfCjxYvjz4Z+FPEakMNW0q1vSR6yRKxH4EkV1nevi5RcZOL6EC0UUUgCiiigAooooAKKKKACiiigAooooAKKKKACiiigAooooAKKKKACiiigAooooAKKKKACiiigAooooAKKKKACvF/wBsTwb/AMJz+zT4+09U3yw6eb+MAc7rdhNx7kRkfjXtFVNS0+DVtOurG5QS29zE0MiHoysCCPyNAH4afs6eMf8AhAfjp4G11n8qG11aATtnGIXcJJ/44zV+6o5ANfgB4y8O3HgrxnrehXGRc6VfzWchPB3RyFD+q1+5fwW8ZD4hfCXwh4kL+ZLqWl288x9JSg8wfg+4fhURLkdrRRRVkBRRRQAUUUUAFFFFABRRRQAUUUUAFFFFABRRRQAUUUUAFFFFABRRRQAUUUUAFFFFABRRRQAUUUUAFFFFABRRRQAUUUUAFFFFAH5h/tgWk37MH7bvg74sWEbRaRrLx3d0IxgMyAQ3kYHq0TK31kNe6eMv+CpXwe8O700ePW/FM38DWdn5ERPu0xRgP+Amvdfjv+zt4P8A2jND0zSvF0N09vp139rhazmEUmdpUoWwflIIJAwcqvPFYPgz9iz4KeBNjab8PtJuZk5E2qI182fX98WAP0xXvfWsHVpU/rEZOcVbTRNdLsq6PkfUv+CofxF8d3b2Xw3+FSzXH3V87z9SkPofLhVMH2yfxqrn9uP41f8AP54P06X/AK99L8vP/kf+dfpLp2k2Oj2iWtjZ29jbpwsVvEsaL9ABgVdxWf8AaFGn/AoRXrr+Yrn5rWP/AAS/+I/ju6jvPiN8VkmnzuYxm41KT6b5mjwffn8a9a8G/wDBKz4SaEEk1u917xLMPvpPdLbwn6LEoYf99mvs/wDCisZ5pi5q3NZeVl+QXZ5F4O/ZN+D/AIE2HSPh5oSSp92e7tRdSr9Hm3MPzr1W1s4LGBIbeCOCFBhY4kCqo9AB0qxRz6V506tSo7zk36sQtFFFQAUUUUAFFFFABRRRQAUUUUAFFFFABRRRQAUUUUAFFFFABRRRQAUUUUAFFFFABRRRQAVx/jv4TeDfidafZfFfhnS9fixtU31qkjp/uORuU+6kV19AFOMpRd4uzA+JPif/AMErfht4o8648IanqXgu9bJSLd9stR/wByH/APIn4V46fgn+13+yyfM8Ga9P4x8PW/3bSyn+2xhB/D9lmG5Sf+mQP1r9PqTFerTzSvFclW049pK/47jufnf8PP8AgqlcaNqH9i/FrwLd6Pfwt5c91pSMjI3+3bTEMvvhyfQV9hfCz9pD4b/GmFP+ER8W2GpXTLuNg8nk3S+uYXw+B6gY962/iH8HfBfxY0/7H4v8M6br0W3aj3cAMsY/2JB8yH3Uivjv4q/8Ep/Dd/K+pfDXxNeeF9QRvMistQY3FuGHQLIMSR49TvNa3wGJ3Tpy++P+YaM+hPjd+xt8L/jxHPca5oK2GtyAka1pOLe63erkArJ/wNW9sV8V+J/2QPj3+ydqVxrvwn1648U6AG8yW0sl/fMo/wCetm2VkOOMpubqcLUn/CxP2tv2PSE8SWE/jfwpb9bm7DajbhB3+0JiWPjp5mAP7te+fBv/AIKcfDL4heRZeKluPAmrPhSb0+dZs3tMo+X6uqgetbVMJXdF0pxjXovdNKSa9GaRcou8WeV/CL/go7o+pXS6L8TdHk8K6tG3lSX9tG7W28HB8yM5kiOeMfN7kV9f6D4i0zxTpUGp6NqFtqmnzruiurSVZY3Hsykis34rfs3/AAm/ai0NNQ1KwsdRmnj/ANG8R6LMguMdAVmTIkA7B9y+1fEvi79jr46/snarceIfhJr114o0IN5ktpZp+/KjtLaHKy8cbky3U4WvxHPfDDKc25quUz+r1v5JXcG/J7o9OjjpR0mrn33mkOK+OPgv/wAFE9C1+4TRPiRp58Ja0jeU19GjG0ZwcEOpy8RzxzuA5ywr670zVLLW7CC+0+7gv7KdQ8VzbSCSORT0KsCQR7iv5lz/AIazbhut7LMaLiuj3i/RrT9T2qdWFVXiy2Tmiimk5r4uUjdIUnFNopCcVyykUBOK/OP/AIKf6d5XxF8H3+OZ9Lkgz/uSk/8AtSv0ZzXwX/wVIsMxfDu9A6NfQs318gr/ACav2fwcxHsuMsLH+ZTX/krf5o4cav3Evl+Z8D0UUV/pWfLhRRRQAUUUUAFFFFABRRRQAUUUUAfqh/wTp0/7D+znBNjH2vVLmb642p/7JX1BXgf7Dlh/Z37MPgxSMNKtzM3vuuZSP0xXvQOK/wAouOMR9Y4nzCp/09mvudv0PrsPG1GPohwOKd1FNoBxXxsZG4+lBpoOaWumMiR1KDiuY8d/Efwz8MdEfVvFGtWujWC5Ae4fDSH+6ij5nb2UE18Y/ED9vPxf8UNd/wCES+CPhe8uLyclE1CS28+6cdC0cIyqKOu588HkLX6Jw3wbnPE0/wDYqVqa3lLSK9X1+RzVa8KS95n2P8R/i34R+EujnUvFmu2ukQEHy45WzLMR2jjGWc/QGvjfxx+3t41+K2tnwt8EvCV7JdzZVL6S2+03bDpuWIZSMD+85YY6ha6H4Uf8E1PFPxD1dfFfxz8U3ct1MRI+lWtz590/fbLcHKoB02pu4PDLX09rHxG+A37GPh06RHcaP4XKqG/srTU8+/uDjguq5kYns8hx71/TnD/hxkuTOMsQni6/a1oJ+S3fz0PErY2U9IaI+Xfhl/wTW8YfE3Vl8UfHHxbdiebDvplrc/aLth/dedspGB/dQMMdCtfavgr4ZfDD9mvwtM+jabpHhDTIkAudSupFR3HrLcSHc3/Amx6V8VeNv+ClHj74r6w/hz4I+BLr7RL8qXtzbG8vMf3xCmY48erFx64ql4f/AGAfjT8ftTh1341eOp9NjY7xZyz/AG26QHqqopEMIP8Ask47rX6/PDVFTUcVNUoLaK7eSR5zu9We2fFz/gp98L/ATTWfhiO88dammQDZDyLQN6GZxk/VEYe9eDH45/tZftYMYvA2hT+D/Dc5wLyxj+yRlPX7ZKdzEf8ATIg+1fX/AMIv2HPhF8HBDcWHhmLWtWjAP9p65i7myP4lUjYh90UGvflQIAAAAOgrj+tYTD6YenzPvLX8NhXSPzw+H/8AwSpm1m+/tf4q+PbrVr6Y757bSSWZ2/2rmYFm9D8gPvX1v8L/ANlf4V/B9Yn8M+DdOt72PBGoXUf2m6z6iWTcy/RSB7V61QTiuSvj8TiNJzduy0X3IVwCgdBiloorgEFFFFABRRRQAUUUUAFFFFABRRRQAUUUUAFFFFABRRRQAUUUUAFFFFABRRRQAUUUUAFJilooAy9b8N6T4ltDaavpdnqlqesN7bpMh/BgRXjPjH9hv4H+Ng7XngDTrKZuRLpJexKn1CxMq/mDXvVJyfatYV6tLWnJr0dgPhXxh/wSW+H+pl5PDfizXdAlbol0sd5Ev0GEbH1Y15y//BPv9oD4UFpfhz8UllgjOVt7fULnT3f28v5oz9C2K/TAUHivRjmuKirSlzLs0mO7PzN/4W7+2z8FuNe8MXHiyzh7y6ZHfrt9TJaENj3Y5ra8Nf8ABWa60q6+w+OvhnPZ3MZxNJp10UdT/wBcZVyPxev0Y+tYXiXwR4d8ZWn2fX9B03W7fGPK1G0jnXH0cEVp9ew1X+NQXqm0O58geMP+CnPwy1X4WeJp/Dl3quneLDYSJptjqFiysbhhtQ70LoNpO45YZCnvVH/glP8AChtA+GOu+P76I/bvEl35FrI4yfs0JILA/wC1KZAf+ua16540/wCCffwN8aeY7eDU0W5f/lvo1zJbbfogPl/+O17V8PvA2l/DPwVo3hXRI2j0vSbZLSASEF2VRjcxAALE5JOBkk0VcThoYaVHCppyave2y6aeZJ0tFFFeKAUUUUAFFFFABRRRQAUUUUAFFFFABRRRQAUUUUAFFFFABRRRQAUUUUAFFFFABRRRQAUUUUAFFFFABRRRQAUUUUAFFFFABRRRQB53+0L4x/4QH4H+ONeWTy5rTSbjyGzjEzIUj/8AH2WvxN+GvhR/HnxF8M+HUBLarqVvZ8dhJIqk/gCTX6d/8FNfGv8Awjv7PcWixyYm1/U4bdkB5MUeZmP4MkY/Gvjb/gnh4M/4S39pzQ7h4/Mt9FtrjU5Rjj5U8tD+DyofwqHuWtj9foIUtoY4o1CRooVVUYAAGABU1FFWQFFFFABRRRQAUUUUAFFFFABRRRQAUUUUAFFFFABRRRQAUUUUAFFFFABRRRQAUUUUAFFFFABRRRQAUUUUAFFFFABXl/7Tni0eB/2fPiDrIfy5YNFuUhbOMSuhjj/8fda9Qr5D/wCCoHi7/hHf2YbnTVfbJruqWtjtB5KqTOfw/cj866sHT9tiIU+7Q0flN8JPCh8d/FXwh4d2b11XV7Wzcf7LyqrE+wBJr+hGNAiKoGABjAr8WP8AgnR4Q/4Sz9q7wrI6eZb6VHc6lKMdNkTKh/CR46/aoV9DxFU5q8KfZX+//hhyFooor5QkKKKKACiiigAooooAKKKKAE71+bf/AAV88VAyfDrw3G/IF3fzJn18tIz+ktfpItfjv/wVD8Vf2/8AtQT6cH3Lomk2tltB4DMGnP44mH5CvfyOnz42L/lTf6fqVHc+RaKKK/Tiwr6q/wCCZ/hf/hIf2rNFuym9NHsbu/YY4H7vyQfzmH6V8q1+hP8AwSG8K/aPFvxC8SMmPsllbaejkdfNdnYD/vwv5ivKzSp7PBVJeVvv0E9j9OqKKK/JzMKKKKAPyV/4Kv8AhX+yfj3oetIm2LVtEjDNj70sUsit/wCOmOviav1A/wCCuvhH7X4D8B+JlTmw1GfT3Yek8YcZ/wDAc/n71+X9fqeTVPaYKD7afczRbBRRRXtDPuT/AIJMeLf7L+NfibQHfbFqujGZRn70sMqYH/fMkh/Cv1e71+G/7Cniz/hD/wBqvwBdM+2K7vG05xnhvPjaJR/306n6gV+456CvzbiCnyYvm/mS/wAiJbjqKKK+bJCiiigAooooAKKKKACiiigBO1fhp+3J4O/4Qn9qjx/aKmyK7vhqSHHDfaEWZiP+BOw/A1+5dflR/wAFavBo0r4veE/EqR7ItX0lrZiB96WCQkn67Zox+Ar6TIKvJi+T+ZP8NSo7n15/wTn8Y/8ACXfsp+F43k33Gky3GmynPTZKWQfhG8Yr6br88P8AgkP4z+0eGvH3hSSTH2a7t9ThQnr5iGOQj6eVH+Yr9D687M6XssXUj53+/UT3FooorzBBRRRQAUUUUAFFFFABRRRQAUUUUAFFFFABRRRQAUUUUAFFFFABRRRQAUUUUAFFFFABRRRQAUUUUAFFFFABRRRQB+OP/BQHwSfBf7TviR0j8u21hIdVh46+Yu2Q/wDfxJK+2/8Agmn43/4Sf9nVNHkk3T+H9RnswpPPlORMp+mZHA/3a8o/4Ku+BN1v4H8ZRR8K02k3MmPUebCP0mrkP+CV3jr+zPiT4q8JzSbYtW09LyJWPWWB8YHuVlY/8A9qjZl7o/TmiiirICiiigAooooAKKKKACiiigAooooAKKKKACiiigAooooAKKKKAGUdOtYfivxGnhLR5dSntLq7toOZfsiB2jTu5BIyB3xk98YzXM6N8evA2tECPXYrdz/Ddq0OPxYAfrWcqsIvlk7HVSwmIrQdSlByS6pXt62PQqd2rP07XNP1ePzLK9t7uM/xwSq4/MGr456VaaexzSi4u0lZjqKTNLTEFFFFABRRRQAUUUUAFFFFABRRRQAUUUUAFFFFABRRRQAUUUUAFFFFABRRRQAUUUUAFFFFABRRRQAUUUUAFFFFABRRRQAUUUUAFFFFABRRRQAUUUUAFFFFABRRRQAUUUUAFFFFABRRRQA1lDDBGRXz98ZP2G/hJ8aPPub7w8mhazLk/wBq6Fi2mLerqAUc+7KT7ivoLr1pDxWlOtUoS5qcmn5AfmRrX7E/x8/Zh1KfXfg34wuNd05W8x7K0cQTuB/z0tpCYpsDjqSeyium+GX/AAVD1Pwxqn/COfGjwXd6TqMDCOe+sLdopYz6y2smCPUlW+i1+iVcN8Tfgp4H+Mml/YPGPhqw1yIKVjlnjxNFn/nnKuHT/gJFeusxhXXLjKal/eWkv+CO/c8V8W/CX4A/ty6DLq+mXljf6qUH/E50WQQahbnsJkIyf92VenTHWvk3xN+zz8f/ANiW/uNa8CanL4v8Fo5lmjtYmlTZ3M9oSSvA5eMnAHLDpXffE3/gmNr3grVj4m+CPjK707ULcmSHT725aCdD6RXKY+gDge7GsTwn+3r8Yf2eNag8MfHLwbdalAvyC+eEW94VHBZHH7m4A9RjPdzXRUwlLG0HQXLXpPeE0v1/NGkZSg7xZ3vwM/b68FfEv7Ppnifb4N8QNhMXUmbOZv8AYlONpPo+PQFq+oIpFlRXRg6MMhlOQRXzN4g+Ef7Of7d9lPqvgzWbfw345kQyyG0jEF0W6k3FoxAlA7unJ/vnpXhV3/w0B+wNfLBqlufFnw9VwqShnnstueAsmN9s3+yQFJzw3Wv514o8IMNjXLEcPy9nU60Z7P8Awyf4Jns0Mf8AZqfefogWppOK8V+B37WPgT45QxW2n339k+ICvz6NqDBJie/lnpIOv3ecckCvZ6/lDNcqx+S4iWFzCjKnOO6at813Xoe3CUZrmi7oK+NP+Cnen+b8L/Cd9j/U6uYc/wC/C5/9p19l18s/8FHNP+3fs9xTYz9j1i2n+mUkT/2evr/DTE/V+LsBPvNL71YxxSvRl6H5d0UUV/qofIhRRRQAUUUUAFFFFABRRRQAUUUoGSKibtBsaP2Z/Zd0/wDsz9nr4fw4xu0eCb/vtd//ALNXqIODXJfCWw/sn4W+DbHG37No9nDj02woP6V1nev8f89xH1jNsVW7zk/vbPtIRtBLyHhsdaf1qB5UhjZ5GCIoyzMcAD1r5Z+O37fnhL4dNPpPg9I/GPiEZTfC/wDoUDf7Ug/1h9k47bga9DIeHc04jxCw2W0XN9bbJd23oiKtSFJXm7H034g8RaX4V0m41TWtRttL063XdLdXcojjQe5PFfG3xb/4KEPqepjwv8HdEn8QavcP5EWpy2zuHc/88LcDc59CwHT7pFcx4W/Ze+NP7XF5H4u+LevS+DfB0YNxGl8vlFYsZJhtiQIxt/5aSYOMH569Al/aS/Z2/Yx0ybRvhToq+N/FYQxT6pDIHEjf9NLsg5HQ7YVKfQ1/XPCvhJl+WSjVzT/aay+ytKcX5vr/AFoeDXx8p6U9EYPw1/4J7fEP42awnjD47eJ7ywilw/8AZqzLLesnXaTzHbr/ALKgkcjapr2XXP2mf2dv2MdDm8OeCbS01TVYxtksPD2JpJHHe4umJBOeDlmYf3a8CTRP2pP26mEt/M/gvwFc8hH32Nk8Z9IxmW4yOhbcue619K/BD/gm98MPhZ9nv9fgbx3riYYz6pGBao3+xbglSP8AroX/AAr9znGhh4KlXklGO1OCsl5aaHlN31kz5yufj3+1B+2TPJZ/D7RJ/BvhSVijXliTbxhe++9fBYjuIsH/AGTXp3wg/wCCV/h7S5l1b4n6/ceLtUdvMlsLJ3htSx5O+U/vZOe42fQ192WttDY28VvbxJBBEoRI41CqqjgAAdAKsY4rhqZnNR5MNFQj5b/N7kXOb8FfD3wz8N9GTTPC+g2GhWC4/cWFusQY+rYGWPucmulpMH1pa8dycneTuxBRRRQAUUUUAFFFFABRRRQAUUUUAFFFFABRRRQAUUUUAFFFFABRRRQAUUUUAFFFFABRRRQAUUUUAFFFFABRRRQAUUUUAFFFFABRRRQAUUUUAFFFFABRRRQAUUUUAFFFFABRRSZoAT60fjVa7v7ewhMtzcRQRjq8jhQPxNcXrXxv8F6HuEutxXEg/gtAZv1UEfmaiVSEPidjoo4avXdqUHL0TZ3mM0AcHNeB6z+1ppNsWXTdFu7wjoZ5FhB/Lca5vT/2hPHfj/XodI8O6ZYWk07cEo0hjXuzMTgAf7tcksZRT5U7vyPbhw9mDg6k4KEVq3JpW/X8D6hFA64rM0OyvbHS7aK+vn1G8Vf3ty8ax+Y3chVAAHoPTqSea1McV2rVHzslytpO4tFFFMQUUUUAFFFFABRRRQAUUUUAFFFFABRRRQAUUUUAFFFFABRRRQAUUUh4FAH5jf8ABVLxx/anxM8KeFopN0Wk6c93IoPAlnfGD7hYUP8AwKuz/wCCUPggrZeOvF8sfDyQaVbvjptBklH/AI9D+VfI/wC1l47/AOFjftE+OdYWTzbcag9nbsDwYoAIUI9iI9341+nf7B/gY+Bf2ZPCiyR+Xdasr6tNxjd5zZjP/foR1C1Zb0R9CUUUVZAUUUUAFFFFABRRRQAUUUUAFFFFABRRRQAUUUUAFFFFABRRRQAUUUUAFFFFABRRRQAUUUUAFFFFABRRRQAUUUUAIvSvzU/4K9eMd+o/D3wrHJ/qornUp0z13FI4z/45L+dfpWvSvxg/4KTeM/8AhLf2qdetkk8yDRLS20yMg8cJ5rj8HlcfhX0ORUvaYxS/lTf6fqVHc9k/4JE+DvtPi/x94pdP+POyt9Nicjr5rmRwPp5CfmK/Tvua+OP+CWfgw+Hv2bZdYkjxLrurXFyrkcmKMLCo+gaOT8zX2P3rkzar7XGVH20+4T3FoooryRBRRRQAUUUUAFFFFABRRRQA1uAa/BL9qfxb/wAJt+0X8Q9XD+ZFJrNxDE/96OJzEh/75Ra/dHx34ji8H+Cdf16bHk6Xp9xevnptjjZz/wCg1/PBeXMl7dz3EzmSaV2kd26sxOSa+x4bp3nUqeiLiQ0UUV94UFfrV/wSi8Lf2R8AdY1iRMS6trcpVvWKOONF/wDHvMr8la/dH9ibwj/whX7LPw8sCm2SfTV1B+OSbhmn5/CQD8K+X4hqcmFUP5mvw1FLY9yooor86MwooooA+aP+CiXhH/hLP2UfFhRPMuNLa31GLjpslUOf+/bSV+Kdf0M/FDwmvjz4ceKPDjgY1bTLmx57GSJlB/Amv56Z4mt5pInUo6MVZWGCCOoNffcOVeajOn2d/v8A+GLiMooor7Ao1/B/iGbwj4t0XXLbP2jTL2G8jwcfNG4cfqK/og0zUIdV020vrZxJb3MSTRuP4lYAg/ka/nIr93P2OvGH/Cc/sy/DvUy/mSLpUdlIxPJe3JgYn3JjJr4riSleNOr2bX3/APDEyPZ6KKK+GICiiigAooooAKKKKACiiigBDXxD/wAFYPBn9tfAzQfEEce6bRdYVXbH3YZkZW/8fWKvt0ivHf2vfBH/AAsH9mr4haOsfmzf2XJeQoByZIMToB7lowPxrtwFX2OJhPzX46DW5+bP/BMDxp/wjP7TdvpbybYtf0y5sdpPBdQJ1P1/csB/ve9fsR71/P18CPGx+HPxn8F+JS/lxabq1vNOc4/c+YBIPxQsPxr+gRfmUH1Fe5xDS5cRGp/MvyHIfRRRXyxIUUUUAFFFFABRRRQAUUUUAFFFFABRRRQAUUUUAFFFFABRRRQAUUUUAFFFFABRRRQAUUUUAFFFFABRRRQAUUUUAeAft0eAf+E//Zn8WxRx+Zd6XGurQHGdvkndIf8Av15g/Gvy5/ZY8e/8K0/aB8Ea68nlWyagltcsTwIZsxSE/RXJ/Cv241bTLfWtLvNPu4xNa3cLwSxnoyMpVh+IJr8EvH/hO5+H3j3X/Dl1kXOkX81mzHjcY3Khh7HGR9aiRcT9+Qcilrz39n/x8Pih8FvB/icyebPf6dEbhs5/fqNk3/kRXr0KrICiiigAooooAKKKKACiiigAooooAKKKKACiiigAooooAKKKSgBkiLIpUjIbgg96+Tfj38Fv+ESun17RoD/Y87/voUHFs5Pb/ZJ6eh47ivrPriq1/YQanZTWl1Ek1tKpSSNxkMpGCCK5cRQjXhyvfoexleZ1csrqrDWL3Xdf59j897Oaa0lWWGV4ZV6PGxUj8RXb6F8YPGOhbRb67dSJ/cuSJhj0+cHH4Va+Lfwvn+HfiAiJWk0i5Je2lPO31jY+o/UYPrji446+ZaqUJON7NH7TF4TM6Ma3KpRfdJntmhftQazbkLqemWt6g4LQs0LH353D9BXomh/tE+F9W2rdNcaXIeD9oi3Ln6rn9QK+V0jqwkdddPG1o7u/qeDieHcvraxjyvyf6O59waP4m0vX036fqFveKBkmCUMR9QOn41qbiR618L2ry20qyQyPFIpyroxBB9iK7rw/8YPFWghUGotewj/lleDzc/8AAvvfrXfDHp/HE+VxPC1SOtCon5PT8V/wD6vDe9HH0rxnw/8AtFW0+2PWNOktm6Ga2O9fqVOCPzNek6F4z0XxIinT9SgnYjPl7tr/APfJwf0rvhWp1PhZ8tiMvxOF/iwaXfdfejfopAfelrc88KKKKACiiigAooooAKKKKACiiigAooooAKKKKACiiigAooooAKKKKACiiigAooooAKKKKACiiigAooooAKKKKACiiigAooooAKKKKACiiigAooooAKKKKACiiigAooooAKKKKACsDxf4J0Hx5ok2keI9Hstc0yb79rfQLKhPqARwR2I5Hat+ihNxd1uB8CfGb/glvpU942vfCTxBP4U1aJvOi029mdrcOOR5U4zJFj33/UV5vpX7WXxz/ZavV8J/G/wpN4t8Nyg24n1BQ0kseMHy7oBo5xjJKvluxK1+oPFZniLw1pPi7SZ9L1vTbTV9NuF2zWl7CssUg9CrAg17NPMpSSp4qPPHz3Xox37n5oax+z38EP2sUfXvgX4og8EeOMee3hXUcwIzjn5EBJjI/vRF0HHA61leFP2pvir+y74hi8G/Gnw/f6jYJ8sV9Lg3QjBxvjmzsuV+pz6txivaPjh/wS80DWriTXfhVq8ng/Wkbzo9OuZHe0LjkeXIMyQnPOfnHTAFeGa58cvil8GLRfh9+0d4C/4WB4Pkby4p9UXNwAON9verkOwBzyd46blqM0yXKuJ8L9VxkFWj0UtJx84yOmlWnSd4M+3Phz8VvCvxb0JdW8Laxb6pa8CREOJYWP8ADIh+ZD9Rz2yK8t/busPt37MHixgMtbvaTL/4ExA/oxr5QsPg7aahft45/Ze8dXV5f26mafwjeyCDWrVOrKqH5bqMdwM9h85rZ8UftrH4hfBbxl4B+IejS6L4tazaCO5ihZY5pkYEJJGfmifK47jOfu9K/mup4SY7h7iDB5nk0nWoQqwcovScUpJu60urdV9x7McbCtTlGejs/Q+LKKKK/upbHghRRRTAKKKKACiiigAooooAKktomnuIokGXdgoHqSajrW8Iz2lr4r0aa/k8mxjvYXnkKltsYcFjgcnAz0rlxcpRw83BXdnp3KjrI/cjTrRdP061to/uwxLGv0AAryv43/tR+BvgVaPHrN/9v1wrui0axIe4bPQv2jX3bHHQHpXzH8Qf2y/Hnxz12TwZ8E9EvbdJFIfUwg+1NGODJknZbxju7HI4OVryaCx+FHwOupNS8ZXy/Gf4gljI2kafck6PaynnNxddblgeSqZQ8gk9a/hnhPwVxGMq/XuI5OKbbVJW53/ie0U/6se9XzCMVy0tX3PQX1P45/t1TXAsUTwX8NImY3N1NK1vp8ca/e82Y4a4YDqo+UHBIXrV/TviL+z7+x3hPBlh/wALj+JEPB165AWxtZfWE8gYPIKBieR5gq1oXwf/AGiv22ks28QTL4A+HKbfstj9nNnYpEPuiC0XDS4H3Wc4x0ftX2X8BP2Hvhl8Blt7200seIPEkeGOtawqyyI3rEmNsXsQN3Ysa/qPD4XLMiw6weFpxhBfYhp/4FLdvueDUqSqPmm7s+P7T4T/ALTH7c11HfeMtQl8F+B5WEkdvcxtbW2zqDFaA75SOoaQ4OeHr64+Bn7B3wt+CIt71NKHifxDHhv7V1pVlKN6xRY2R89CAWH9419IYC9OKMVxV8xrVY+zp+5HtHT7+5jcAMDiloorzBBRRRQAUUUUAFFFFABRRRQAUUUUAFFFFABRRRQAUUUUAFFFFABRRRQAUUUUAFFFFABRRRQAUUUUAFFFFABRRRQAUUUUAFFFFABRRRQAUUUUAFFFFABRRRQAUUUUAFFFISB1NACfrQTXNeIPiHoPhlWW7vozOv8Ay7w/PJn0wOn44rzHxD+0Jcybo9I09YR2lujub/vkcD8zXPUxFOn8TPTw2WYrF604ad3oj3EuoGScD3rldf8Aij4a8O7hd6rC0q/8soD5r59CFzj8cV81+IfGuveJC39oalPKh/5Yq2yP/vkYFc28ea8+pj39iP3n1eG4YW+IqfJf5v8AyPcNe/aahi3JpGkPL6TXcgQf98rnP5ivOde+OnjDWQyrqCafEf4LOMJ/48ct+tcc8dVpI68+pia0vtH1eGybAYe1qab7vX8yDUtRvNUlMt5dT3ch6vNIXb8yazZI60njqtJHXE7y1Po6fLBWjoVrLS7nVr6Czs4XuLmdxHHEgyWY9BX2P8HvhXbfDTQx5ipNq9wA1zcAZx6Ip/uj9Tz6Ac1+z/8ACgeHbJfEOqQ41S5T9xG45gjPf2Zv0HHc17Ua97A4X2a9pPd7eR+W8R528XJ4Sg/cW77v/JDqWiivXPhQooooAKKKKACiiigAooooAKKKKACiiigAooooAKKKKACiiigAooooAK4j40eOU+Gnwm8W+J2YI+mabNPDu6NLtIjX8XKj8a7evjf/AIKe/EL/AIRv4Had4Zhl23PiLUFV0z96CDEj/wDj/k/nSY0fmP4T8P3njnxlpGiWxaS+1e+itIyeSXlkCgn8Wr98NB0e28O6Hp+lWaeXaWNvHbQp/dRFCqPyAr8kf+Cdnw+PjX9pLSr6WPzLPw/bS6pJkcbgPLj/ABDyKw/3TX6/UojkFFFFUSFFFFABRRRQAUUUUAFFFFABRRRQAUUUmaAFooooAKKKKACiiigAooooAKKKKACiiigAooooAKKKKACiiigAooooAhnmWCJ5HYIiqSzMcAAd6/nu+LHi9viD8UPFniVmLf2tqtzeLnsrysyj8AQPwr9vv2rPGw+Hn7OvxA1wSeVNFpM0ED5xtmmHkxn/AL7kWvxI+DXgxviL8WvB/hnYXTVdVtrWXHaNpFDn8F3H8K+04fgoU6uIltt92r/QuJ+4P7Mvgz/hX/7P/gHQjH5U1to9u06YxiZ0Ekv/AI+7V6bjNNiRY41RQAoGAB0FPr42pL2k3N9XcgWiiipAKKKKACiiigAooooAKKKKAPnr9vfxf/whv7KnjmZH2z31ummxjP3vOkVHH/fBc/hX4g1+pf8AwVv8Yf2f8LvBnhlH2vqeqyXjKDyUgi24PtmdT+Ar8tK/R+H6XJhOf+Zt/p+hpHYKKKK+mGXdE0qfXdasNNtV33N5cR28S+ruwUD8zX9EXh7RoPDnh/TNKtRi2sbaK1iGMYVFCj9BX4ffsVeDv+E5/aj+HunlN8cOpLqEgI4226tPz7ZjA/Gv3TPavguJKt6lOl2V/v8A+GIkOooor48kKKKKAGnkGvwP/ag8H/8ACBftC/EDRRH5UUGsXEkKYxtikYyRj/vh1r98a/IT/gqZ4M/4R79o+HWUjxFr2kwXLPjrLGWhYfgscf5ivp+HqvLiZU39pfl/TKifHFFFFfoxYV+sv/BKHxp/bfwK1vw/JJum0TV3KLn7sMyK6/8Aj6y1+TVfdX/BJbxr/ZPxf8VeGZJNkWsaStyik/elgkGB9ds0h/A14Wd0va4OXlZ/18hPY/Vmiiivy8zCiiigAooooAKKKKACiiigAqvdW0d5bTW8yLJFKhR0YZDAjBBqxRRsB/PH8TvCEvw++JHifw1KCH0jU7iyy3cRyMoP4gA/jX7pfs3+OB8SPgR4F8QmTzZ7zSYPPfOczIoSX/x9Wr8rv+ClXgX/AIQ79qLV72OPy7fX7O31SMAcZK+U/wCJeJif96vsn/glX46/4SL9ny+8Pyybp/D+qyxImfuwzASqfxdpvyr7fNv9qwFLELpb8Vr+Jb2PtKiiiviCAooooAKKKKACiiigAooooAKKKKACiiigAooooAKKKKACiiigAooooAKKKKACiiigAooooAKKKKACiiigAooooAK/JT/gpR8PP+EQ/aEfW4Y9ln4ksorwMBhfOQeVIPr8iMf9+v1rr42/4KefDg+Jvgppvim3i33Xhu/BkYDpbz4jf/yIIf1pPYa3Mv8A4JafEX+2/hd4i8ITy7p9DvhcwKT0gnBOAPaRJCf98V9uHqK/ID/gnj8SP+ED/aO0qyml8ux8RQSaVLk8b2w8Rx6l0VR/vmv1/PUUlsN7i0UUVRIUUUUAFFFFABRRRQAUUUUAFFFFABRRRQAUUUUAFFFFABSUtFAHO+MvCNl420C40u+TMcgykgHzRuPuuPcf4jvXxt4h8NXfhXW7rTL1Nk9u+0kdGHZh7EYNfdOK8q+Ovw8XxRop1WzizqdihOFHMsfVl9yOo/Ed687GYf2seaO6PreH81eCq+wqP3Jfg+/+Z8wRx1ZjjojjqwiV88kfqspCJHVhI6WOOrCR1okc0pDUiqxErRsGUlWByCDginJHUyR1okc0nfc67w78VPEWglFN39ugH/LO6+fj2b73616h4e+NelamVj1CN9NlPG5vnjP4jkfiPxrwhIqmSKuynXqQ66Hz+KyrCYjXls+60/4B9YWl7b30Ky280c8Tcq8bBlP4irBr5c0bW9Q0KbzbC6ltm7hG+VvqOh/GvTvDnxk3bYdZt9nb7RAOPxX/AA/KvSp4mMtJaHyGKyWvR96n7y/H7j1X60vas/TNZs9XgE1ncJcRnvG2cexHY/WtD6V1p31R8/KLi7SVmLRRSUxC0UUUAFFFFABRRRQAUUUUAFFFFABRRRQAUUUUAFFFFABRRRQAUUUUAFFFFABRRRQAUUUUAFFFFABRRRQAUUUUAFFFFABRRRQAUUUUAFFFFABRRRQAUUUUAFFFFABRRRQAVkeJfC2keMdHuNK13TLTV9MuF2y2l7CssTj3VgRWvRTTad0B8C/HD/gmDYTX7eJPg7rUvhXWIX8+PTLqd/IDjkGGcZkiPpncM91FfG37RGvfEawsx4Y+MPg5D4ttiosfFN1B5d7JEvBRp0+S7jxwGO5lP8XUV+4OPSue8beAvDvxI0G40XxNo1prelzDLW17EJFB7MM8qw7MMEdjXv4XOKlKUfbrmS69V8+vzKTP536K6b4n+HYfCPxJ8V6FboY4NM1W6so0JJKrHMyAZPJ4WuZr9LhNSipLqWFFFFVdAFFFGD6UroAop2w+ho2t6H8qLruA2il2t/dP5U7y2/un8qOZdwGUVLFaTzHEcMjn/ZUmrkXhzVp/9Xpl5J/uwMf6VPPFdQPdv2YP2Zfir8fNL1W08J3kmg+CrydINW1Ge4aK2meMFlQxr80xUSEhcbQWGSODX6R/s/8A7A/w1+Bf2bUZbL/hLPE8eG/tXVowyxP6ww8rH7E7mH96sn/gmh4fudA/ZfsRd20trPdandzlJkKN94IDg/7lfVo9q/Ns0zKtOtOlF2inbTr6shsUDFLRRXzxIUUUUAFFFFABRRRQAUUUUAFFFFABRRRQAUUUUAFFFFABRRRQAUUUUAFFFFABRRRQAUUlLQAUUUUAFFFFABRRRQAUUUUAFFFFABRRRQAUUUUAFFFFABRRRQAUUUUAJ1owKB0qvdXkNlC0s8qRRoMs7sAB+NAJNuyJz+npVe5u4bKFpbiZIYlGWeRgqj6k1594k+L0FqWh0mL7TIOPPkyEH0HU/pXmGua9qPiCbzL66knwcqmcIv0UcCuSpiYx0jqz3sLk9avaU/dX4/cepeIvjNpmmBo9OjfUZhxuHyRj8TyfwH415d4i+I2v+IC4lvGtoD/yxt/kXHoT1P4msZosVE0deZOvUn1Pr8LlmFw2qjd93qZzxkk+tQvHWi8VQPHXK0e/GRnPHVd460XjqCSOs2jojIznjqvJHWjJHVZ0rNo6YyM6SOvTfgZ8Mv8AhK9Z/ta/izpdk4KhhxLKOQvuBwT+A7muN8PeHLrxRrdrplmuZrh9uT0VepY+wGT+FfYfhnQLXwvolrplmmyC3QKPVj3Y+5OT+Nd+Dw/PPnlsj5jP80eEofV6T9+f4Lv8+hrAAAAUtFFfQn5SFFFFABRRRQAUUUUAFFFFABRRRQAUUUUAFFFFABRRRQAUUUUAFFFFABRRRQAV+Tn/AAUu+Iv/AAlvx9j0CCXfaeG7GO2Kg5HnyfvZD/3y0an3Sv1T1vWLXw/ot/ql9KIbKyt5LmeQ9ERFLMfwANfgt4/8W3fxF8fa94jugTd6xfzXbJ12mRyQo9hkAfSpkVE/RX/glj8O/wCyPhx4n8Yzx7ZtYvVs7dmHPkwDJI9i8jD/ALZ19yV51+z58PB8Kvgp4Q8LmMRXFjYR/aVH/Pw/7yb/AMiO9ei00JhRRRTEFFFFABRRRQAUUUUAITigE0HrXNfEHx/ofww8I6l4n8SahHpukafH5s08n5BVHVmJIAUckkCiMXJqMVdsDZ1HUbXSLGe9vriKztIEMktxO4SONRyWZjwAPU18YfG//gqL4G8BXNzpfgiwk8calFlTerJ5Fgrez4LSY/2VCns1fE/7WH7aXin9pDWbjT7aWfQ/A0Mn+jaRG+DPg8SXBH327hfur2ycsfnCvuMDkCsp4rft/mWo9z6r8X/8FMfjh4mmY2Gsab4ZhJ/1Wl6dG3Hpum8xvyIrjF/bp+Oy3HnD4i6jvznBihK/987MfpXg9FfTxwGFgrKlH7kVZH114K/4KgfGjw5NGNWuNI8Uw5wy39gsTkezQbAD7kGv1l+H2uaj4n8C6BrGraeuk6lqFjDdXFikhcW7ugYx7iBnGcdO1fhr+y38MT8X/j54M8MPF51lcXyz3q44+zRZllB9MohX6kV+9aAKgHQDivic+pYehUhClBJ7u34EMdiioLm5js7eSaV1jijUu7scBQBkkmvzW0X/AIK1anp3jHVodZ8IWuq+GjezCxnsJmt7qO23ny94bcrttxnGyvDw2Dr4tSdFXsK1z9LxxS9a+b/hf+3/APBj4neVCviYeGtQk4+x+IU+ykH/AK65MR/77zX0PZX1tqVrFcWtxFdW8qho5YXDo49QRwRXPUoVaD5akWn5iLVFFFZAFFFFABRRRQAUUUUAFFFFABRRRQAUUUUAfEn/AAVb8cDQfgPo/h2OTbPr2rJvTP3oIVLt+TmGvkn/AIJkeCP+Es/afsNSePfB4f0+51FiR8u4qIU/HM2R/u+1df8A8FYfHX9ufGzw/wCGYpN8Gh6UJHXP3Z53LMP++EhP416x/wAEivAv2Twj468YSx83t5DpkDkcgRIZJMexMyf9819xD/ZMmb6yX5u35F7I/QqiiivhyAooooAKKKKACiiigAooooAKKKQ8CgD8kv8Agqz40/tz4+aToEcm6DQ9IjDpn7s0ztI3/jnlV8VV63+1l41/4WB+0h8QdaWTzYX1aW2hkzkNFD+5jI9isa15JX67gKXscLTh2S/4Jstgooor0BH3B/wSb8G/2v8AG/xF4hkj3w6Po5jRsfdmmkUKf++ElFfrFXwp/wAElvBn9l/B7xT4lkj2S6xqwt0JH3ooIxg/99SyD8DX3VnFflmc1fa42flZGb3HUUUV4ogooooAK/Pv/grp4LN74G8DeKo050/UJtOlcDnE0Ydc+wMB/wC+vev0DFfPv7efgf8A4Tr9lfxvAke+50+3XVYjjJXyHEjn/v2JB+Nehl1X2OLpz87ffoNbn4f0UUV+umgV7Z+xd42/4QH9p/4fak0myGbUV0+Uk/LsuFMBJ9h5gP4V4nVjTr+bS9Qtb22kMVxbyrNHIvVWUgg/mKxr01VpSpvqmvvA/o6HQUdzXP8AgDxVB458D+H/ABFbY+z6rp8F9GAeiyRq4H610NfjDTi2mZBRRRQAUUUUAFFFFABRRRQAUUUUAfnd/wAFdfAX2jw54F8ZRR82tzNpVw4HUSKJIs/QxS/99V5n/wAEm/Hv9ifGPxJ4Vlk2Qa7pYnjUn709u+VH/fEkp/Cvt39u3wD/AMLB/Zc8bWscfmXenWw1aA4yVNuwkfHuY1kH41+Sf7Kvjz/hWn7RHgPX2k8m3h1SKC4fOAsE37mU/gkjGvt8B/tWV1KHVX/zX4lrVH72UUinIzS18QQFFFFABRRRQAUUUUAFFFFABRRRQAUUUUAFFFFABRRRQAUUUUAFFFFABRRRQAUUUUAFFFFABRRRQAUUUUAFFFFABXKfFHwRb/En4c+JPC11tEWrWM1oHYZ2MykK/wBVbDfhXV0UAfz+2txqfgHxhDOm6y1nRr4OM/einikz+YZf0r93/h54wtPiD4G0DxNYkfZdWsYbxADnbvQMVPuCSD7ivya/4KBfDM/Dv9o7WrmGLy9P8QourwEDje+RMM+vmq7fRhX2B/wTJ+J58WfBW+8KXE2698M3hWNScn7NMTIn/j4mHsAKhaOxb1Vz7IoooqyAooooAKKKKACiiigAooooAKKKKACiiigAooooAKKKKACiiigApGG4EUtFAHyv8X/A/wDwifieSW3j26ffZkhAHCt/Ev4E5HsRXFRx19X/ABN8JL4u8K3Nsig3UY82A99w7fiMj8a+WliKMVYEEcEHtXz2Ko+yqXWzP1bJMe8XhlGb96Oj/RiRx1YRKWNKsRx1ypHsykIkdWEjp0cdTpHmtUjnlIakdTJF61IkeKmSKqSOdzI1jqRYqmWKpliq7GLmP0y/utJuVntLh7eUfxIcZ9j6ivSvDfxXDFINXj2Hp9ojHH/Al7fh+VebLFUgix2reFSVP4TzMThaOKVprXv1Pom1vIb6FJYJVliYZVkOQalPTpXgui65f6DL5lpMUBPzRNyjfUV6j4a8d2ethIZv9FvDxsY/K5/2T/T+dejTrxno9GfH4rLqmH96PvR/rc6yikBzS10nkhRRRQAUUUUAFFFFABRRRQAUUUUAFFFFABRRRQAUUUUAJgYrF8U+KNM8G6Hc6vq9z9j0+2Aaafy2fYCQMkKCcZIycYHU8VtZGKoaxpFprmmXWn3sKXFpdRtDLC4yrqwIIPsQTUyvZ8u5dPl517S/LfW29vIwvDfxS8I+Mcf2L4k03UXI+5b3SM/4rnI/EV1COrj5SCK/J34z/C+6+EXxG1PQJC5t0fzrOY9ZbdslG+o5U+6ml8KfGbx34MKDSPFOpW8afdhecyxD/tm+V/SvnP7Y9nJ068LNdmfsEvD5YqhHE5fiVKMkmuZdH5r/ACP1jwR0oBJFfA3hD9uzxtpBRNb0/T9ehH3mCm3lb/gS5X/xyvcPCH7cHgbXtserRXvh+Y8Fp4/Niz7MmT+aivSpZlhqv2rPz0PjsbwhnGBu5UeZd46/hv8AgfRJ+lArC8N+NtC8X2v2jRdXs9Tixy1tOr4+oByD7Gt3GeOor0k1JXTPj5050pOM0010eg+iiimSFFFFABRRRQAUUUUAFFFFABRRRQAUUUUAFFFFABRRRQAUUUUAFFFFABRRRQAUUUUAeLa1+x18GvEevahrWp+AdNvNS1C4kurq4lMhMsrsWdiN2MliTx60kP7GHwShHHw20M/70Jb+Zr2nHvRiuhYmulbnf3sDyGH9kb4MQ9Phl4aP+9p6N/MVdh/Zb+D8PT4X+Ej/AL2jW7fzSvUqKTxNZ7zf3sDziL9m/wCE0H+r+GXg9P8Ad0G1H/tOrcPwH+GsH+r+H/hdP93R7cf+yV3dLUe1qPeT+8Dj4vhB4Fg/1fgzw+n+7pcA/wDZauxfDfwnB/q/DOjx/wC7YRD/ANlroqMip9pN9WBkQ+ENCg/1ej2Ef+7aoP6Vcj0ixg/1dnbx/wC7Eo/pVyijnl1YEfkp/cX8qXy0/uj8qfRSuwECgdOKWiikAUUUUAFFFFABRRRQAUUUUAFFFFABRRRQAUUUUAFFFFABRRRQAUUUUAFFFISB1OKAEz70Hiua8VfEbwz4HhMmua5ZaaCMhJ5lDsP9lerfgDXh3jD9ujwbpBePRNPvvEEo+64X7NCf+BP83/jtc1TEUaP8SSR6+DyfH4//AHajKS720+96H0qGz3pGkVPvOF+tfn34u/bk8fayXTR4bDQYT90xxefMPqz5U/8AfIrxbxX8VfGfjNpP7a8S6lfRv1ha4YRfhGMKPyryKuc0I/Am/wAD73BeHmZV7PETjTX3v8NPxP088S/GHwT4OZl1jxRpdjIvWKS6Qyf98Alj+VdFoutWniHSrTUrGRpbO7iWaF2RkLIwyp2sARkc8ivzK/Zo+DzfF74m2drcwmTRtPxd37HoyA/LH/wNsD6bj2r9QYY1gjWNFCoowABgAV24HFVMVF1JRtHofO8SZNhcirRwtKq6lS15bJJdFbXXrvtYnooor0z40KKKKACiiigAooooAKKKKACiiigAooooAKKKKACiiigBDTXZVGScVm61r1noUHmXMmCfuoOWb6CvL/EvjK+18tEh+zWh48tDyw/2j3+nSsZ1Y0/U78LgqmJemke513iT4k2elh4bEC8uhxkH92p9z3/D868v1vXb/X5vMvLhpADlYxwi/QVGYfamGKvOqVJVNz7DC4OjhVdK77soNF7VE0VaDR+1RtFXPY9VTM5o6heKtF4qgeKpsbKRnvHUDx1ovHVd48Vm0dEZGdJHVd460ZI6rSR1DR0RkZ8kdVZI60XStDwt4dk8TeIrLTlyFlkHmEfwoOWP5A1Ki27I1lWjSpupJ6LU9a+AfggabpcmvXK/6RdjZDkcrEDyf+BEfkB616+Kr2lpFY28VvAojhiUIiL0AAwBU4HvX01KmqUFFH45jMTLF15VpdfwXRD6KKK0OMKKKKACiiigAooooAKKKKACiiigAooooAKKKKACiiigAooooAKKKKACiiigD5k/4KFfEr/hX/7OWr2cEvl3/iKVNJiwedjZaY49DGjKf98V+c/7HXw1PxS/aJ8IaXJF5tja3I1K8yMr5UH7zDezMFT/AIHXs3/BT/4n/wDCS/GDS/CFtLutPDlmGmUHj7TPh2z9IxF+Zr0v/glV8MTb6Z4t8fXMWGuHXSLJyOdi4kmI9iTEPqhqN2Xsj9ARwKWiirICiiigAooooAKKKKACiiigCKWZII2kkYJGgLMxOAAOpNfjV+3l+1jP8f8Ax9JoehXjjwHokpS0RDhb2YZDXLDuOoTPReeCxFfZ3/BSz9oeX4V/CqPwbo9z5XiHxWrwyOjYeCxHErexfIjHqC+ORX5EV9vkGATX1qov8P6suK6hRRRX2xQUUUdaAP0P/wCCSPww+1a54x+IFzDlLSJNHsnIyC7kSTEehCrEPo5r9MxzivB/2IvhgPhT+zV4P02WLytQvrf+1bzIw3mz/OA3uqFE/wCAV7x0FfkmZ4j6xipzW17L0Whm9z58/bu+J/8Awqz9mfxbdxTeXqGqRDR7TnBLz5V8HsRF5rD/AHa/ECv0F/4K2fFD+0PF3hLwDbTZi063bVbxFPBllJSIH3VUc/SWvz6r7nIcP7HC873lr/l/XmWtgrtfh58avHfwnuhP4R8V6pofzbmhtbhhC5/24jlG/wCBA1xVFe/OnCouWauhn3V8MP8AgrB468P+TbeNtA0/xVbLgNd2h+xXR9ScBoz9Aq/Wvrr4Yf8ABRT4M/EgRQT67J4T1B8D7N4gi8hc/wDXYFo8fVgfavxborwsRkmEraxXK/L/AC2FZH9GmlavY65ZRXunXlvf2co3R3FrKskbj1DKSDV4dK/no8B/Ffxl8L777X4T8TapoE2dzCxuWjST/fQHaw9mBFfWHww/4Kr/ABG8MeTb+MNJ03xlaLgNOo+xXR/4EgMZ/wC/Y+tfN4jh/EU9aUlJfc/8vxJ5T9ZzmgHNea/AH416f+0H8NbDxnpmlX+kWd1JJEkGoBNzFG2sylSQy7gQDwcqeBXpWOa+XnGUJOElZokWiiikAUUUUAFFFFACd6Q/KM0p5FcD8evHg+GXwa8ZeKPM8qbTdLnmgJOMzbCIh+LlR+NVCDqSUVu9APxR/aq8ef8ACy/2iPHuvLJ5sE2qSwW7g53Qw/uYj+KRqa/W39hPwGfh/wDsueB7WSPy7nULU6rMcYLG4YyJn3EbRj8K/FvwJ4WufH3jvQPD1tk3WsahBZIepDSyBM/+PZr+hbSNMt9F0qzsLSMQ2tpCkEUY6KiqFUfgAK+zz6ao0KWGj/VlZFyL1FFFfFEBRRRQAUUUUAFFFFABRRRQAVyfxT8YJ8P/AIaeKfE0hUDSNMub0bu7RxswH4kAfjXV96+Vv+ClHjgeD/2W9as0k8u5167t9LjIPOC/mv8AmkTD8a6MLS9tWhT7tDR+NVxO91PJNK5kkkYuzMckknJJqOiiv2VaI0CiitrwR4ZuPGnjPQfD9rn7Tqt/BYxYGfmkkVB+rVMmoR5mB+237E/gs+BP2W/h/p7x+XPcaeNRlyMEtcM0/PuBIB+Fe5d6p6TpsGjaVZ2FqgitrWFIIkHRUVQAPyFXa/Ga03VqyqPq2zIKKKKyAKKKKACszxHolt4l8P6npN4u+0v7aW1mX1R1KsPyJrTopptO6A/nP8UaDc+FfEuraLertvNOu5bSZfR43KsPzBrMr6M/4KA+BP8AhBP2qPF6xx+Xa6s8erQnGN3nIDIf+/ol/KvnOv2TDVVWowqLqkzUKKKK6AP2k/4Jx+Ov+E1/ZX8OwSSeZdaHPPpMpz02PvjH4RyRj8K+nq/Nf/gkT49C3nj3wXLL9+ODV7aPPTaTFMf/AB6D8q/SivyXNKPscZUj3d/v1M3uLRRRXmCCiiigAooooAKKKKACiiigCjq2mW+s6Veafdxia1uoXgmjbo6MpVgfqCa/ns+IHhS5+H3j7xD4cuNwudH1GeydjwSY5Cufxxn8a/ofB4xX42f8FL/h9/whX7Tmo6lFF5dp4isoNSQqPl348qQfXdFuP+/719Xw9W5a06T+0vyKifqh+z54/HxQ+CfgvxUZPNn1HTIXuGBz+/Vdsw/CRXH4V6IOBXxH/wAEpfiH/wAJF8DdY8LTS7rnw7qbGNM/dt5xvX/yIs9fbleBjaP1fEzp9n+HT8BMWiiiuMQUUUUAFFFFABRRRQAUUUUAFFFFABRRRQAUUUUAFFFFABRRRQAUUUUAFFFFABRRRQAUUUUAFFFFABRRRQAUUUUAfFv/AAU9+F58UfCHSvGNtFuu/Dd3snYDn7NPhGJ+kgi+m5q+UP8Agnr8Uf8AhXX7ROl2FxLs03xHG2kzAngSMQ0Jx6+Yqr/wM1+rvxE8G2XxD8Da94Z1Af6Jq1lLZu2MlN6kBh7g4I9wK/CTVNP1X4deNbqylL2OtaJftExU4aKeGTGR9GWoejuWtVY/f+iuK+DfxDtvix8LfDPi222hdUso5pETpHLjbKn/AAFwy/hXa1ZAUUUUAFFFFABRRRQAUUUUAFFFFABRRRQAUUUUAFFFFABRRRQAUUUUANxXzT8WPDP9g+Lp3jTFvef6QmOgJPzD88n6EV9LHt615x8btCGo+Go75VzLZSBif9huCPz2n8K5MTDnpvyPcybEvD4uKe0tP8vxPBY46sxx0kaVZjTNeIkfpUpBHHmrKR0IlWY4/arSOaUhqR1YSOnRx1OkdWkc0pDFjqZY6kSKp1ix2q0jCUiFYqkEVTrFUix+1VYxcyuIvanCM/SrIiNOENVYjnOl8M+Op9N2wX264t+gk6un+Ir0e0vYb6BZreRZI26MteKeTWlomtXWg3G+B8xsfnib7rf/AF/eumnWcdJbHh4vARq3nS0l+DPYKPesvRdettbt/MhO1x9+Nuqn/D3rVxzXemmro+YlGUG4yVmLRRRTEFFFFABRRRQAUUUUAFFFFABRRRQAUUUUAFFFFAHzJ+278K/+Er8DQ+KLOHdf6ISZdo5e3Yjd9dpw3sN9fBiRV+v+r6XbazpV5YXcQltbqJ4ZY26MjAhgfqCa/K74geCrjwF421nQLjJaxuWiVyPvp1RvxUqfxr4/OMNaarLrv6n714f5s6uHnl9R6w1j6Pf7n+Zy6RVMkPtVhIfaplir59I/WZVB2mXd3pV1HdWN1NZ3KHKzW8hR1PsRyK9p8Cfta+PfCPlw3l3H4hs1wPK1AZkA9pRhifdt1eNLDU6we1dVKtUou9OTR4mNwGDzCPLiaSkvNa/J7o+5/AP7YnhDxSY4NYWXw5dtx/pH7yEn2kUcfVgor3LTtUs9Ys47qxuobu3kGUmgkDow9QRwa/KpYa6fwb498ReArsXGharcWBJy8aNmJ/8AeQ5VvxFe7QzaUdKyv5o/Msy4EoTvPAVOV9nqvv3X4n6c/d4NGetfL3w3/bJgujFaeMbH7K5wP7QslLR/V05I+q5+gr6N0DxLpniiwS+0q+hv7V/uywSBl+nHQ+x5r6CjiaddXgz8qx+U4zLJcuJptLvun6M16KSlrpPJCiikoAWiiigAooooAKKKKACiiigAooooAKKKKACiiigAooooAKKKKACiiigAooooAKKKKACiiigAooooAKKKKACiiigAooooAKKKKACiiigAooooAKKKKACiiigAooooAKKKKAG549KAc00gr/8AXrF8U+MtF8Gae19rWpQafbjoZWwWPoq9WPsATSbUVdlQhOrJQgrt9FqzcPSs7WfEGneHLJ7vVL630+1TlprmVUUfiTXy78R/2zJ5DJZ+DrARLyv9o3y5Y+6R9B9WJ/3a+bvFXi3W/Gl8b3XNTudSuOcGd8qnsq9FHsABXjV80pU9ILmf4H6FlnBeMxdp4p+zj23l92y+b+R9c+Pf20PC3h4yW/h+0n8RXK5HmjMEAP8AvMNx/BcH1r508dftR+P/ABr5kSamNEs248jTAYzj3kyX/Ige1eZtDULw+1fP1sfXrac1l2Wh+q5dwvlWX2kqfPLvLV/dsvuKN5JPezvPcTSTzOcvJKxZmPqSetVHhx2rUaGoWirzHqfawlGKtFGW8VQPDmtR4a7f4G/Ds/Ej4oaLozx77PzftF36eSnzMD9cBfqwop03UkoR3YsTjIYTDzxFR2jFNv5an2h+yN8LB8OPhdbXVzFs1bWtt7cZHzKhH7tD9FOcdizV7mKZHGsMaooAVRgAU7GTxX6PRpRpU4047I/kDH4ypmGKqYqr8U23/kvktB9FFFbHCFFFFABRRRQAUUUUAFFFFABRRRQAUUUUAFFFMd1jUsxCqBkknAAoAXkVynifxtFpe62tCs130J6qn19T7VmeJ/GL3LNa6e5SIcNMOrew9B71x/l57VyVK3SJ7mEwF7Tq/d/mRXtzNfzma4kaWQ9STVcxVe8oelNMWe1cbVz6OLUVaJRMVMaL2q+YajaLFTY0Uyg0VQvFWi0dQvHUWNVIznjqF460Xiqu8dS0bxkZzx1XdK0pI6rSR1DR0RkZ0kdVpI60ZEqrImKho6oyM6RK9f8AgJ4c2JfazIvLH7PET6DBY/8AoI/A15RJHX094L0YaB4Z06y27ZI4gZB/tnlv1JrqwlPmnzdjws9xLpYb2a3m/wAFv+hu0UUV7R+dhRRRQAUUUUAFFFFABRRRQAUUUUAFFFFABRRRQAUUUUAFFFFABRRRQAUUUUAFZviDXbPwxoGo6zqEogsNPtpLq4lP8EaKWY/gAa0q+TP+CkXxV/4QT4DHQLWby9S8UXAswAcMLdMPMw9j8iH2kpMaPy8+IfjG++JnxB13xJeBmvdYvpbooOdu9yVQewBCj2Ar9qf2cPhmvwg+CfhPwu0Yju7WzWS8wOtxJmSX64dmA9gK/Kn9iT4Vn4rftD+G7SaHzdM0p/7XvcjI8uEgqD6hpDGp9mNftHUxHIKKKKskKKKKACiiigAooooAKillWGN5HYIigszMcAAd6f1r58/bu+Kx+E37NXii7gl8rU9XQaNZEHB3zghyD2KxCVgfVRWlGnKvVjTju3YD8ov2s/jLJ8dfjv4l8SpM0ulLN9i0xSeFtIiVjIHbd80hHq5rx6jrRX7JRpxoQjThslY1CnRxPKwVEZ2PQKMmvZP2U/2cNS/aW+J9voEEklnotqv2nVtRRc/Z4AcYXPG9z8qj6nBCmv2b+FXwL8EfBfRYNN8I+HrLTFRNr3KxBrmc92klPzMT7nHpgcV4uYZvTwMvZpc0u3b1E3Y/AKW3lgcrLE8bDqHUg16J+zn8NG+L/wAb/B/hLyzJb3+oJ9qA7W6fvJj/AN+0ev3l1vwvo3ia0a11fSbLVbZhgw3tukyEfRgRXAeDv2ZPhh8PvHf/AAmPhrwhY6Hr3kSW4msg0cYR8bsRA7FPGMhQcEjvXjy4iU6cl7NqVtNb6/gLmPUIolgiREUIigKqqMAAdqWR1iRnYhVUZJPQCnE5rw39tX4n/wDCp/2bvGOqxTeVqF5bf2ZZEHDebP8Au8r7qpd/+AV8bSg61SMFu3Yg/Hz9pT4mN8X/AI5+MvFQkMtre37raHP/AC7R4jh/8hov45rzOgnJor9lpQVKmoR2SsahRRRWgBRRRQAVPY2U+pXtvaW0TTXE8ixRxoMs7McAD3JNFlY3OpXUVtaW8t1cSsFSGFC7ufQAck19k/sV/sW/EHUvjH4U8V+K/Cl5ofhTSrkX7yamohklkjBaFVhYhyDIEJJXGAea48ViqeFpucmlZfeB+nXwU+HcHwo+E/hXwlAFxpOnxW8rJ0kl25lf/gTlm/Gu4ByaBRjFfj8pOcnJ7syFooopAFFFFABRRRQA3v8ASvi7/gqp8Qf+EZ+AWn+G4Zdtx4j1OON0zjdBD+9c/g4h/OvtLivyS/4KrfEP/hJPjvpfhiGXdb+HNMQSJn7txOfMf/yGIK9nJqPtsZDtHX7v+CNbnI/8E2Ph/wD8Jt+1BpF7LF5lp4etZ9VkDDjcAIo/xDyqw/3a/ZrpX5+f8EkPh79h8E+M/Gc8WH1G9j023dhzshXe5HsWlUfVPav0DPJxWueVvbYxpbRSX6jluOooorwSQooooAKKKKACiiigAooooAQV+aH/AAV38debrPgHwdFJjyIJ9VuI89d7CKI/h5c351+l1fiR+3/48/4Tz9qfxi8cnmWukyJpEIznb5KhZB/398386+hyKj7TGKX8qb/T9So7nzrRRRX6YWFfSn/BPDwOfG37VPhVnj8y10dZtWm46eWhEZ/7+vFXzXX6Of8ABIfwJuuPHvjOWP7qwaTbSY65JlmH6Q15Wa1vY4OpLyt9+gnsfpPRRRX5OZhRRRQAUUUUAFFFFAH5p/8ABXbwF5epeAvGkUeRLFNpFzJjptPmwj8d835V+dFftR/wUW8Bf8J1+yz4kljj8y70OWHV4Rjp5bbZD+EUkp/CvxXr9LyGt7TBqPWLa/X9TRbBRRRX0Qz6L/4J/wDj7/hAf2p/B7ySeXaau8mkTDON3nKVjH/f0RflX7b54zX85vh7W7rw1r+m6vZP5V5YXMd1A/8AddGDKfzAr+hfwV4ltfGvhDRPEFkc2eq2UN9Cc5+SRA6/o1fA8R0bVYVV1VvuIkblFFFfIEhRRRQAUUUUAFFFFABRRRQA0818Ff8ABWn4df2t8NPCfjKCLdNo1+9lOyjnyZ1yCfYPEo+slfe3TFeV/tRfDr/ha3wA8b+GkiM11c6dJLaoBkm4ixLEB9XRR+Nd2Ar/AFfFQqdn+D0Y1ufmx/wS3+In/CKftDzeHppdtr4l06W2VCcAzxfvkP8A3yso/wCBV+vea/np+FHjmf4Y/E3wx4qt93maPqMF2VXq6o4Lp9GXI/Gv6DLC9g1Wwtry1lWa2uI1likQ5DowyCPYg17nENDkrxqr7S/Ff8Cw5FuiiivlSQooooAKKKKACiiigAooooAKKKKACiiigAooooAKKKKACiiigAooooAKKKKACiiigAooooAKKKKACiiigAooooAK/J3/AIKU/Cg+CPjfF4ntYdmm+Kbf7QSowouY8JKPxHlv9XNfrFXzZ+318Jf+Fo/s+atcW0Pm6t4db+17baPmKICJl+hjLHHcotJ7DW543/wSx+LP9o+G/Enw8vJszafJ/algrHnyXIWVR7K+w/WU197DpX4cfsx/Fd/gx8b/AAx4meUx6fHcC3vwOhtpPkkyO+0HcB6qK/cKGVJ41kjYOjAMrKcgg9xQgZNRRRTEFFFFABRRRQAUUUUAFFFFABRRRQAUUUUAFFFFABRRRQAUUUUAN96oa5pq6tpF3ZvjbNEyfmMA1ocEUnUYpNXVhxk4tSW6Pk/yGikZGBDKSCD2NWI0rZ8Z6f8A2f4t1SEDA89nA9A3zD+dZsSV8+48smj9YhVVSnGa6q46NKtRx02NKsxpTSMZSFSOrEcVLHHVhI60SOaUhEjqZI6ekeanSOrSOaUiNYqlWP2qVYqmWKrsYuZXEVOENWhFThFVWM3MqeTSGGr3lUhiosLnILO4m064SaBykq9x39jXo3h3xJHrMW1sR3Kj5o/X3HtXnpiohaS2mWWJzHIhyGXqK1hNwfkceIw8MRHz7nrwGKTNYfhvxEmrxeXIQlyg+ZfX3FbvFdyakro+YnCVOTjLcWiiimQFFFFABRRRQAUUUUAFFFFABRRRQAUUUUAMx+VfE/7cHgn+z/GGkeI4kxHqMBgmIH/LSPGCfqrAf8Ar7ZPUZrxH9rzwwNf+EF3dgbptMuIrpcDnGdjfo5P4V5+Ppe1w8l21+4+q4XxrwWa0Z30k+V/PT87HwCkOasJDUyRe1TJDmvhUj+mpTIUi9qlWKrCQ1MsNWonPKZWWGplg9qsrF7VIsNXYxcyssNdD4P8AGuueBNRF5oeoTWUvG9VOY5B6Op4YfWsxYfanrBVwbg7xepy1o068HTqJOL3T1R9d/Cv9qjS/E/laf4mVNF1E4VbkH/RpT9Tyh+vHv2r3qKZJow6MGQjIYHIIr8zlg9q9T+FPx31z4btFZzM2qaIDg2krfNEPWNu3+70+mc17+GzJr3a/3/5n5XnHCMXetl+j/le3yf6M+4v1pvUcflXO+C/HWkePNJTUNKuhPEeHQnDxt/dZex/n2yK6POD7V9BGSkrp6H5VUpzpTcKis1umPoooqiAooooAKKKKACiiigAooooAKKKKACiiigAooooAKKKKACiiigAooooAKKKKACiiigAooooAKKKKACiiigAooooAKKKKACiiigAooooAKKKKACiiigAooooAbjvVe7vYbGCSe4mSCGNSzyysFVQOpJPQVzHxC+Jei/DjSzd6nP8AvXB8i1j5klPoo9PUngV8d/FD4x698TbpkuZfsWlK2YtPgY7PYuf429zx6AVwYnGQoK28ux9NlGQYnNZcy92H8z/RdT2H4p/tY2ultNp3g+JL64GVbUZgfJQ/7C9XPucD/eFfL3ibxHq3i/Unv9Zv57+7f/lpM2do9FHRR7DAphg68VG0NfL18TVxD956duh+15ZlGDyuNqEPe6yerfz/AERnNDUTQe1aTQ+1RtFXFY+jUzMaH2qJoq02h9qieGpaNlMy3hqF4a03hqF4qho3jMy3ixX1v+wv4KEdtr/iiZPmkdbC3Y9Qow8n4ElP++TXyq8XtX6Kfs5+Gh4X+Dvhy3xiWeD7XIe5MpLjP0DAfhXr5VS56/M/so+C44xzoZYqMXrUaXyWr/Jfeem0tFFfZH89hRRRQAUUUUAFFFFABRRRQAUUUUAFFFFABRRUckixIzuwVFGST0AoASWVII2kkYIijJZjgCvPfEniWTVnMEBKWgPPYv7n29qf4j8QPq0phhJW1U8ern1NYyxe1cdSpzaLY9/CYVQ/eVN/y/4JWEVO8n2q0Iqd5ftWFj1ecqeTTTFV7yh6U0xUWDnKJiqNoq0GiqJoqVi1Mz2iz2qB48VovFUDx4qGjaMjOeOoJI81oyR1WkSoaN4yM6RKrSJWlJHVWRKzaOqMjOkSqsiVoyJVSVKho64yJ/Cul/2p4m021IyrTKWH+yDk/oDX00BgCvDPhFYrceMFkI/1ELyA+5wv/sxr3XNenhI2hc+Kz2rz4hQ7L8xaKKK7j5sKKKKACiiigAooooAKKKKACiiigAooooAKKKKACiiigAooooAKKKKACiiigAr8gv8AgoZ8WP8AhY/7QV/plrN5mleGY/7LhCn5TMDunb67zsP/AFzFfp58ePibb/B74SeJvFsxUyafaMbZH6SXDfJEv4uyg+2a/EPw/ourfEnxxYaXbF73Wdbv0hVnOTJNK+NzH6tkn61Mion6Rf8ABL34UHw58MtY8cXcO278QXH2e1ZhyLWEkEj/AHpC4P8A1zWvtuuc+Hvgyw+HngfQvDOmriy0mzitIzjBbYoBY+5OSfcmuizTSsJ6i0UUUxBRRRQAUUUUAFFFFABX5j/8FcfiI1z4k8E+B4ZCI7S2k1e5QHhmkYxxZ9wI5f8Avuv04r8Rf+CgHi1/F37VvjZy+6DT5ItOhXOdoiiVWH/fe8/jX0eQ0vaYzmf2U3+hUdz52ooor9KLP2L/AOCaHwqh8A/s6WeuyRbdU8UzvqEzsMMIVYxwp9Nqlx/11NfW/evGv2PNVtdY/Zh+Gs9mUMSaLBbtsORvjHlv+O5Gz717L3r8dxk5VMTUlLe7M2LRRRXIIQGvzQ/4K3fFDz9V8G/D63myluj6zeoDxubMUOfcATH6OK/S4ttUmvwY/as+J/8Awt/9oDxp4ljl86xlvmtrJgcg28X7qIj0yqBvqxr6PIcP7XFc72ivxeiKieS1Y07T7jVdQtrK0iae6uZVhiiQZZ3Y4AHuSRVevpL/AIJ8fDD/AIWX+034caaLzdP0ANrVzkcDyseV/wCRWi/AGv0LEVVh6MqsuiuWeofHT/gl94p8B+Ek8QeCtUbxYbe2WS/0logl0rBQZGhI4lGd2FwGxgDca+HmUoxVgVYHBB6iv6QAO3avyk/4Kd/s32nw+8X2PxG0C1FtpPiKdodRgjGEivsFt4HbzVDEj+8jH+KvlMozedep7DEO7ez/AEZKZ8M0o60lFfZlH7q/speFfAKfBzwl4m8H+FNJ0JtX0yGeaSzt1EvmFQJFaU5dsOGHJPSvbenavk7/AIJkeIX1v9lbS7V3L/2VqN3ZDPYF/Ox/5Gr6x7ivx3GRcMROMnezZmxaKKK5BBRRRQAUUUUAFFFFAEM0yW8TySMEjRSzMxwAB1Jr+fz45+P3+KXxi8YeKixePVNTmng3dVh3ERL+CBR+Ffsz+2h8Rv8AhV37NfjfVo5fKvbiyOnWpBw3mzkRAr7qHZ/+A1+NvwA+HjfFj40+DfCmwyQ6lqUSXAHUQKd8x/CNXP4V9pkFNU6dXEz22+7V/oXHufs3+x/8O/8AhWH7N3gXRHi8q7bT1vbpSMMJpyZnB91L7f8AgNey96bFGsUaooCqoAAAwAKkr46rN1akqkt22/vICiiioAKKKKACiiigAooooAKKKKAMbxf4jtvB/hTWNevTts9Lspr2Y5xhI0Lt+imv55fEOt3PiXX9S1e9fzLy/uZLqZ/7zuxZj+ZNfst/wUV+IX/CB/st+Io45PLvNdli0eHnqJG3SD8Yo5B+NfizX3vDlHlpzrPq7fd/w5cQooor7AoK/aj/AIJ0+Av+EG/ZY8NySR+Xda5LNq8wx18xtsZ/GKOM/jX4zeH9FufEmvadpNknmXl/cx2sKf3ndgqj8yK/oa8G+G7bwb4T0bQLIYs9LsobKEYx8kaBF/RRXx3Eda1KFJdXf7v+HJkbVFFFfBkBRRRQAUUUUAFFFFAGL4x8OWvjLwnrOg3o3WeqWU1lMMZ+SRCjfoxr+efxHod14Y8Q6no98nl3un3UtpOn910Yqw/MGv6MfavxN/4KEfD/AP4QD9qbxX5cXl2mteXrEHGN3nL+8P8A39WWvruHK3LWnSfVX+4qJ830UUV9+WFfs7/wTd+IX/Cdfsv6JaSy+ZeeH7mbSZSTztUiSPj0EciL/wABr8Yq/QD/AIJI/ET+z/HHjPwXPLiPUrKPUrdWPAkhbY4HuVlB+kdfP57R9rg3Jbxaf6P8xPY/UOiiivzIzCiiigAooooAKKKKACiiigApGG4EUtFAH4JftT/Dj/hVH7QXjjw2kXk2kGovPaIBgC3lxLEB9EdR+Br9Zf2CviQPiX+zB4Rnkl82+0mJtGueclWg+WPPuYvKP418i/8ABWz4af2b418I+OreLEWp2j6ZdMo4EsJ3xk+7LIw+kdXf+CR/xLNrr/jPwFPL8l3BHq9ohOAHQiObHqSHiP0Q19xjP9uyqFbrG34aP/Mt6o/TWiiivhyAooooAKKKKACiiigAooooAKKKKACiiigAooooAKKKKACiiigAooooATtXmvx0+PPhT9nvwXN4h8U3ojBJS0sYyDcXkuOI417+5PAHJIrmv2nf2rPC37M/hU3OqOuoeIbpD/Z2hwuBLOem9jzsjB6sR7AE8V+M/wAZfjX4p+O/jW58S+LNQa7u5Plht0ysFrFnIiiTPyqPzJySSSTXv5ZlM8a/aT0h+foUlc/VP9iL9si6/ab1Lxlp2uWttpmq2NwL3T7O3PAsWwm3J5ZkcDc3GfNGABwPrQda/BP9l/4xzfAn43eGvFYd10+GcW+oxrz5lpJ8sox3IB3Af3lWv3ktLuG+tYbi3kSaCZA8ciHKupGQQe4IpZxgo4OunBWjJafLf/MGrFmiiivBJCiiigAooooAKKKKACoLi3ju4JIZkWSKRSjowyGBGCCO4qeigD8Mf2kfhRL8FfjR4m8LbGWzt7kzWLN/HbSfPEc9yFIUn1U1+oP7B/xe/wCFr/s/aNHdT+brGgf8Sm73HLERgeU578xlRnuVavGv+Co/wd/tbwtoXxGsYN1xpbjTdRZRybeRsxMfZZCV/wC2orwH/gnR8Yv+Fc/HGPw/eT+Xo/ipBYuGOFW5BJgb6klox/11qNmXuj9cKKKKsgKKKKACiiigAooooAKKKKACiiigAooooAKKKKACiiigAooooAKKKKAPC/ixaiHxg7Y/1sKP/Nf/AGWuWiSu7+MUWPENo/rbj9Gb/GuKiWvFqq1SR+i4CfNhKfoSxpVqJKiiTNXI0qEjeUh8aVZjjzTI0zVqNK0SOSUhUjzVhI6WOOrEcdaJHLKQ1IqmWOpEjqdIqtI53MgEVPENWVip4hq7GTmVPKpDDV7yqQxUWFzlAxVG0dX2iqJ4qLFqZTjeS2lSSNikiHIYdRXoOga5HrFvzhJ1Hzp/Ue1cI8dLZ3UunXKTwna6np2I9DThJwZhiKKxEfNbHqOMCjjFUtL1KPVLZJoz14K91PpV04xXanfVHzbTi7PcWiiimIKKKKACiiigAooooAKKKKACiiigBmK5f4maQNe+HniHTzybixmRfZthwfwOK6ojoKguo1ltpUYZVkII9jUyXNFrua0ZulUjNbpp/cflmkHOMVYSGrU9r5F1NF/ccr+RpyQ1+fNan9WqpeCZCkVTJDVhIamSGmkZSmV0g9qmWGrCw1MsPtVpGLmVVi9qkEJq0sNSLDV2MnMqCDmnLB7VdENOEPtRYz9oX/B3i3VfA2sR6jpFybeZeHQ8pKvdXXuP8jBr7H+F3xc034laaPLxaarEo+0Wbtkr/tKf4l9+3ftn4rEPPSr+i6pfeHdTt9Q0+d7a7gbckqHke3uD3B616GFxUqDtvHsfK5zktHNIc692otn+j7r8j9BaM5rzr4SfFe2+I2mbJQlvrFuo+0Wwbg9t6eqn9DwexPotfUwnGcVKL0PxLEUKmFqypVVaSHUUUVZgFFFFABRRRQAUUUUAFFFFABRRRQAUUUUAFFFFABRRSUAJ6VWur23tBGbieODzGCJ5jhdzHooz1J9K5z4g/EXRPhp4fl1bWbkRovyxRJzJM/ZEXuf0HU4FfAnxb+MevfFrXheXkjWlhbuTaWETnZAP7xP8T+rflgcV52LxsMMrby7H1uRcOYnOpOUXy01vJrr2Xf8AQ/SYcD6UZxXx/wDAb9rCbTzb6D42naa34jh1d+WT0E3qP9vr656j64s7uG/to7i3lSeGQB0kRgysDyCCOorfD4iniI80H8jy80yjFZRW9liI6dGtn6FqlpKWuo8YKKKKACiiigAooooAKKKKACiiigAooooAKKKKACiiigAooooAaBXlvxf+Ndj8Obc2drsvdckXMdvn5YgejPjt6DqfYc1F8afjHF4Dsm07TWSbXZ1+UdVgU/xsPX0H4njr8lXs9zqV5Nd3cz3FxMxeSWRtzMx6kmvJxeL9l7kN/wAj7nIcgeMaxOKX7vov5v8AgfmQ+Idb1DxVqs2o6pcvd3cpy0jnoOwA6ADsBwKzDBz0rQMPPSkMPPSvm5Xk7s/YafJSgoU1ZLoZphpjQ+1aRhpjQ+1TY2UzMaH2qNoa0mhqJoalo1UzMeGoXhrUaL2qF4aho2UzLeKoHh9q1Hhqu8WKlo3jMo21g95eQW8Yy8sixr9ScCv1C0qxj07S7O1iGIoIkjQeygAfyr85fh9Zrd+P/DUDDKyalbKR7GVRX6SJ91fpX0WUxspS9D8i48rOVShS7Jv77f5ElFFFfQn5UFFFFABRRRQAUUUUAFFFFABRRRQAUUUhoAT+VcP4o1838jWkDf6Op+dh/Gf8K0fFeuGBTY27fvGH7xh/CPT6muTRK56k/so9jB4f/l5P5f5jEjqZYqkSOp0irnSPUciBYqcIqtCKnCL2p2MnMqeTTTFV7ysdqaYqdg5zPaKo2jrQaKoXiqWi1MznjqB460HjqvJHUNHRGRnSJiq0iVoyJVaRKho6YyM6RKqypWhImKqyLWTR1xkZ0iVVlStCVaqSrWbOyDO9+Ctvm/1ObH3Y0XP1JP8A7LXrQrzH4LLtXVm9TEP/AEL/ABr049DXr4dWpo+DzWXNi5/L8kLRRRXQeSFFFFABRRRQAUUUUAFFFFABRRRQAUUUUAFFFFABRRRQAUUUUAFFFFABRRWdrutWfhvRNQ1bUZ1trCwt5Lm4mfokaKWZj9ACaAPz9/4Km/F7dN4c+G9jPwn/ABNtSVT3OUgQ/h5jEH1Q1w3/AATI+EP/AAlnxU1DxvewbtP8NwbLcsOGu5QVGPXam8+xZDXzJ8Y/iRe/F/4oeIvFt7uEuqXbSxxscmKIfLFH/wABQKv4V+vf7H3we/4Ut8BvD+jXEPk6veJ/aWpAjDC4lAO0+6KET/gFQtWW9Ee2UUUVZAUUUUAFFFFABRRRQAUUUUANJwp+lfz9fHzUn1j44/EK+kbc1x4gv5M/W4fFf0CN9xvpX89vxftnsvix40t5ARJFrV5GwPXIncGvsOG0va1H5IuJyNFFFfelH3//AME1P2stP8FSP8LPFt6tpp97cedol7KcRxTufngY9g5wVP8AeLD+IV+oQO6v5vgcHI619k/sy/8ABSDxX8IbW18PeNIZvGPheLCRTNL/AKfaJ6I7cSKOyuQegDADFfGZrk0qs3iMPu91+qJaP15FBzXl/wAIP2kvh58c7KOXwj4ktL26Kb5NOlbyryL13QthsD+8Mr6E16geelfD1Kc6T5Zqz8yBkkayoUdQykYIIyCPSvmP4of8E6vgz8SBNPb6HL4T1GTJ+0+H5fITPb9yQ0YH+6oPvX0/SHirpYirh3zUpNPyA/Kf4of8EoPHfh8zXPgnX9P8V2wyVtLsfYro+gGSYz9S6/SvoP8A4Jr/ALOHiD4L+HfGGr+MNHm0bxDqF4llHbXIBZbeJd25SCQVd5DyDz5Yr7V60uK9Ktm2JxFB0KrTT69R3DNfLv8AwUm061vP2R/FM04BltLmymt89nNzGhx/wF3r6h6V8H/8FYvifBovwu8O+BoJv9P1u++2zxqeRbQg/eH+1I6Ef9c29KxyyEqmMpqPdP7tQW5+V1FFFfrhofrd/wAEnhIP2cdaL/dPiW5KfT7Pbf1zX2oeor5S/wCCZnh9tF/ZU0a5ZCh1S/vLsZ7gSGIH/wAhV9W9xX5DmElLF1Gu7M3uLRRRXAIKKKKACiiigAoopDQB+dH/AAVy+JAh0vwR4Dgl+aaWTWbuMHkKoMUP4EtN/wB8ivOf+CUHw4/t74weIfGE8W638P6f5ELkfduLglQQf+uaSj/gQrxf9un4lf8ACz/2nPF95FL5thpk40i1wcgJB8jYPoZPMb/gVfop/wAE0vhp/wAIJ+zVYanPD5d94lu5dTcsPmEWfLiH02x7x/10r7jEf7FlEafWX66v8NC9kfWVFFFfDkBRRRQAUUUUAFFFFABRRRQAUUUhoA/Mn/grl8QvtPiPwR4Ihl+W0tpdWuUByC0jeXFn3Ajl/wC+6/POvcP21PiJ/wALL/aZ8c6nHL5lnbXp022wcr5duBFlfZmRm/4FXh9frWWUfq+Epx62v9+potgooor0xn0X/wAE/wD4f/8ACwP2pvCCSR+ZaaQ76xOcZ2+SuYz/AN/TEPxr9tulfm//AMEifh/x478bzRf88dHtZMf9tZh/6Ir9IGr8zz2t7XGOK2ikv1Ie46iiivniQooooAKKKKACiiigBOor86P+Cuvw783TfA3jmCL5oZZdHunA6hh5sI/ArN/31X6L9BXg/wC2/wDDwfEr9mPxtp6ReZeWVp/altgZYPbnzSF9yiuv/Aq9HLa31fFU59L2+/Qa3Pw1ooor9cNAr2H9kT4if8Kv/aO8C67JL5Np/aC2d0xOFEM4MLk+wD7v+A149SoxRgynBByCKyrU1Vpypy2at94H9IA+bmlxXm/7OXxFHxY+B3gzxUZfOuL/AE2I3LZ/5eEHlzf+REevSK/GZwdObjLdaGQtFFFSAUUUUAFFFFABRRRQAUUUUAfNv/BQX4ZH4k/sw+JhDF5t/oWzWrbjJHk583/yC0tflX+yb8Tf+FR/tDeCvEUkvk2SXy2t4xOFFvMDFIT67Q5b6qK/drUdPt9W0+6sbuJZ7W5iaGWJxkOjAhgfYgmv5+Pi94BuPhZ8UfFHhS43GTSNRmtUduskasdj/wDAl2t+NfaZFUVehVwktv0ej/rzLXY/oRDAjNKDmvIf2UPib/wt39n3wX4jkl868ksVtbxicsbiH91IT6ZZC30YV670FfG1IOlOUJbp2IHUUUVIBRRRQAUUUUAFFFFABRRRQAUUUUAFFFFABRRRQAUUUlAAK+Yf2vf22dA/Zv0mTSdNMGtePLiPNtpu/MdoCOJbgjkDuE4ZvYfNXEftp/t82Hwbiu/BvgWeDU/HBBjubwYkg0r1z2eb0Tov8X90/k/ret6h4k1a71TVbyfUNRu5WmuLq5kLySuTkszHkk19VlWTOvatXVo9F3/4BSRp+PPH2v8AxN8VX/iPxLqc2raxevvmuZzz7Ko6KoHAUYAHAFc/RRX6DCKglGKskWFfsf8A8E3fjb/wtT4C22h31x5ut+E2XTZgxyzW2Cbd/ptBj/7ZGvxwr6P/AGBvjb/wpf8AaD0j7ZP5OheIMaRf7jhV8xh5Uh7DbJtyeyl/WvGzjC/WsLKy96Oq/r0E1dH7aUUnUUtflpmFFFFABRRRQAUUUUAFFFFAHNfEbwRp/wASfAuu+F9TXdY6raSWshxkpuHDj3U4Ye4FfhV4o8Pav8L/AB5qOj3Zey1rQ75oWeMkFJY34dT6ZAIPpg1+/Vfmd/wVC+C/9h+MdI+I+nwbbPWVFjqJUcLcxr+7Y/78Yx/2y96loqLPub9nf4sW/wAbPg/4d8WRsn2q7txHexp/yzuU+WVcdhuBI9iD3r0uvzH/AOCYXxqHh3xtqvw61G422OuKbzTw54W7jX51H+/GM/8AbIDvX6cU07iasFFFFMQUUUUAFFFFABRRRQAUUUUAFFFFABRRRQAUUUUAFFFFABRRRQB5N8YU/wCJpp7f9MmH61w0a9K7n4unOr2K+kRP/jxriohXkVv4jPvcvf8AskP66k8S1bjWoYl6VbiXJrNI6ZsmiTAq1ElRRrVuJK2SOOTJY0qxGlNjSrUaVokccpCxx1YSOljSrCR1aRyykMWOpBFU6RVKIquxg5lXyT/dpphxV7yqaYqqxPOZ7R1E8daLxVXkjqLGsZGdJHVeSOtGRKqyJUNHRGRJoeqtpF4GOTC/Dr7ev4V6HHIs0aupBVhkEd68ukSum8Haxz9glbkcxk/qK1pSs+VnFjKHPH2sd1udfRRRXUeIFFFFABRRRQAUUUUAFFFFABRRRQA3HQU2fmKT/dNO/iqpql0tjp11cN92OJnP0AJpbIcU3JJH5uamgk1W8ZRw0zkfTcaakVTFC8jMepJJqaOKvg2veP6ijK0IoiSKp0h9qmSGp0i9BTSM5TIEhqVYqsJDUyQ1djBzKyw1IsPtVtYakWH2qrGLmVFh6U8Q+1WxCfSniGnykOZTWD2pfI+lXRBzS+R9afKTzj/D2s3vhjV7bUtPmMN1A25WHQjuCO4I4Ir7I+Hfjqz8feH4b+D5LhfkuIM5MT9x9D1B9Pxr408j611nw28a3HgDxHFeJue0kxHdQD+NPX6jqPy7mvQwld0ZWfws+Vz3K45hR9pBfvI7efl/kfZeBR2qrp2oQ6nZwXdvIs0E6CSORejKRkGrR6V9LufjrTi7MWiiigQUUUUAFFFFABRRRQAUUUUAFFFFABRRRQAzHNcN8V/ivpHwo0Br3UH827lBW1skbEkze3oo4y3b3JANf4ufF7TfhTovn3GLnU5gRa2St80h/vN6KO5/AV8J+MvFurePteuNY1i5a5upTgDoka9kQdlHp+PUk15OMxqw65Yay/I+44e4cnmklXr6Ul98vJeXdkfxA8e618S9el1XWZzIxysNunEUKdlQdh79T3rmfJ+taAt/rS+R7V8lKUptyk7tn71QjSwtNUqStFaJIzvJ+tev/BH9oDVvhXdR2N4ZdS8Ou3z2xOXgyeWjJ6epXofY815j5HtSG3471dOc6MlODsznxuFw+Y0XQxMeZP8Aq67M/S/wz4p03xho1vqmk3SXllOMpIh/MEdQR3B5FbOTn2r87fhd8VNa+FWsi60+QzWUhH2mwkP7uYev+y3ow/UcV9zfDz4jaP8AEnQ49S0qcEcLLbvxJC/91h/I9D2r7DC4yOIVnpLt/kfgOecP1sonzL3qb2fbyfn+DOuopKWvQPkwooooAKKKKACiiigAooooAKKKKACiiigAooooAb0NcH8WPiTB8PdDMke2XVLgFLaFvXu7f7I/U4H06nxBrlr4b0e51K8k2W9uhZj3PoB7k4A+tfHHjTxPeeNvEFzqt4SDIcRxZyIox91R9P1JJ71w4uv7GNluz6bI8r/tCtz1F+7jv5vt/mc9qN1cavfT3l5M09zO5eSVzksTVbyPpV7yPrR5H1r5pq+p+yRcYJRjsZ5g9qaYetaHk0hhqeU05zNMPtTGhrSaH2qNoanlLUzMaE1E0NabQ1E8PtU2NFMzHhqB4a1HhqB4qlo3jMy3iqB4a1HhqvJDUtHRGZo/DNRH8SPCzEcDU7b/ANGrX6Jp90fQV+dXhOcWHizRbpuFhvoZT/wGQH+lfoqhzGp9q+hyr4JrzPyTjdP6xRn5P8/+CSUUUV7h+bBRRRQAUUUUAFFFFABRRRQAUUUUAJjPNZev6suk2bPwZW4RT3P/ANatF5FijLsQAoySewrznWNTbVb95cnyl+WNfQf/AF6yqS5UdmFoe2nrsiqWaaRpHYs7HJY9SanjjpkSVbjSuRI9+TsLHHU6R5pY0zVmOOtEjllIjWKpBDU6x1IIvarsYOZU8mmtDV4xY7Uxo6LCUzOeKoXjrReOq0kdQ0bRkZ8kdVZErRkSqsqVDR1RkZ8qVUlStCRetVJVrNnXFmfKvFVJFrQlWqcq9ayaOyDKEy1UkWr8q8VTlFZs7IM9H+DXFvqY770/ka9IPQ15p8Gj/wAhZfTyj/6HXpZ6GvVofw0fDZn/AL3P5fkhaKKK3PMCiiigAooooAKKKKACiiigAooooAKKKKACiiigAooooAKKKKACiiigAr41/wCCl3xm/wCEK+E9t4LsJ9mqeJ5MThD8yWcZBf6b22L7jeK+xJpkt4nkkdUjRSzMxwAB1JNfiV+1d8ZH+OXxt17xBDK0mkxP9h0xT0FrGSFIHbeSzkermpb0KS1N/wDYf+DR+Mfx70aG6g83RNFP9q6huGVZY2Hlxnsd0hQEf3d3pX7NgYr5T/4J2/Bf/hWXwSh16+g8vW/FTLfPuGGS2AIt0/EFpP8Atp7V9W00hNhRRRTEFFFFABRRRQAUUUUAFFFFACZzX4VftqeEX8F/tR/EWyeMotxqb6gnoVuAJ8j/AL+EfhX7qd6/Mf8A4K0fCWSy8S+FviLaQf6LewnSL51HCzJueEn3ZC4+kQr6LIK6pYvlf2lb5lR3Pz2ooor9LLCiiigCexvrnTLuK6s7iW1uYWDxzQuUdGHQgjkGvpv4Uf8ABRn4w/DTyba+1aLxjpaYBt9eQySgd8TqRJn3YsPavl2iuathqOIXLVin6gfrH8NP+CrPw48SiGDxdpGqeD7psB50X7bar77kAk/8hmvqTwL8cvh/8To0PhXxjo+tSuMi3trtDOPrESHX8QK/n4p0cjxOGRijA5DKcEGvnq/D2HnrSk4/iv8AMnlP6PlIPQ06vwH8KftK/FTwSqpo3xB8Q2kKjCwHUJJIh/2zclf0rspv28PjvPZm1b4h34jIxuS3t1f/AL7Ee79a8eXDldP3Zq3zFyn7E/F/40eE/gZ4SufEPizVYrC1jU+TBkGe6kA4jiTqzH8h1JAya/ET9ob44av+0J8UtU8X6qPJWYiGysg25bW2Uny4ge+Mkk92ZjgZxXH+LPGviDx5qr6n4k1q/wBd1Bhg3Oo3LzyY9MsTge3SsWvo8tymGAvOT5pvr29CkrBTkQyOqKCzMcADqTTa98/Yc+Ep+L37SHhawmg87S9Ml/te/wAjK+VCQyq3s0nlof8Aer2K9WNClKrLZK4z9hvgF4CPww+DHgzwxIoS403S4IrgD/ntsBlP4uWNegDkUg44pe9fjc5upJze71MhaKKKkAooooAKKKKAE6Vwnxx+IkXwm+EXivxfKyhtK0+WaEP0ebG2Jf8AgUhQfjXd18Jf8FYfid/YHwq8PeCbebbc6/fG5uFB628ABwR7yPGR/wBczXZgaH1jEQpd3r6dRo/MfwxoOo/ELxtpej2pa41XWr+O1jLkkvLLIFBP4tzX9Bvg/wANWfgvwro2gaenl2Ol2cNlAvpHGgRf0Ar8jP8AgmV8Mv8AhOP2jrfWriLzLDwxZyagxYZUzN+6iX65dnH/AFzr9iyK+g4hrc1aFCO0Vf5v/gDkLRRRXyZIUUUUAFFFFABRRRQAUUUUAJ1riPjT49i+F/wm8WeK3ZVbStNnuYg3RpQh8tf+BOVH4129fE//AAVV+I//AAi/wK0zwrBLsuvEuoqJEz963gxI/wD5EMFdeDofWMRCl3f4dRo/Jm4uJLu4lnldpJZGLu7HJYk5JJqOiiv2JK2hoFFFdL8NPBk/xE+IXhrwxa58/V9RgslZR93zHClvoAST9Kmc1CLk9kB+y37BHw7/AOFc/su+EIJIvLvNWibWLg4wWM53Rk/9svKH4V9D4qnpem2+j6ZaWFpEsNraxJBFEvREUAKB9ABVzvX4zXqOtVlUfVtmQtFFFZAFFFFABRRRQAUUUUAFV7u2ivbaW3mRZYZUKPG4yGUjBBHpViijYD+fD40eAJfhb8WPFvhORWA0nUpraIt1eIMfLb/gSFT+NcXX2v8A8FVvht/wjPxz0vxXBFstfEunL5j4+9cQYjf/AMhmCviiv2DA1/rGHhU7r8ev4mqCiiiu0D9Uf+CTfxJ/tv4W+JvBlxLuudDvxdwKx6QTjoB6CSNyf98V941+MH/BN/4lf8K+/ab0eyml8ux8RwSaRNk8b2w8XHqZI0Uf75r9n6/L86oexxkmtpa/5/iZvcWiiivCEFFFFABRRRQAUUUUAFFFFACV+Tv/AAVZ+F3/AAjXxj0bxnbQ7bTxJY+XO4HW5t8ISfrG0OP901+sWK+XP+CjPwt/4WP+zRrN5bw+bqPhuVNYh2jny0yswz6CN3b/AIAK9bKcR9XxcG9no/n/AMEa3PCf+CSPxS83T/GXw9uZstC6a1ZITztbEU+PYEQn/gRr9GDX4Ufsb/FP/hUP7Rng7W5pvJ06a6Gn3xJwvkT/ALtmb2Usr/8AAK/dYHPNdme4f2OL51tJX+fUb3H0UUV86SFFFFABRRRQAUUUUAFFFFABRRRQAUUUUAFFFVL6+t9Ksp7y7uIrW0gRpZZ5nCJGgGSzMeAAASSaALLMFBJ4A71+dv7bP/BQ1NJ+3eBPhXqCy3/zQaj4lt2ysPZo7Zh1bsZBwP4efmXgP21/+Cg1z8QPt/gX4a3ktn4Z+aG/1uMlJdQHQpF3SI9z1fpwuQ3wf1r7bKsl2r4lei/z/wAi0h800lxK8srtJI5LM7nJYnqSaZRRX2+xQUUUUAFKrFGDA4IOQRSV79+y/wDsceMP2ldVSe1jbRfCMMm27125jJTjqkK8eY/sDgdyOAeevWp0IOpVdkgP1P8A2MfjX/wvX4B+H9auJ/O1qyT+zdUJOWNxEAC593Uo/wDwP2r3XkivO/gn8DfCfwA8GxeHPCVgba3yJLi6lbfPdy4wZJG7n2GAOgAFeiZr8hxEqcqspUl7rehkLRRRWABRRRQAUUUUAFFFFABXnXx8+FFp8a/hN4h8I3IRZb23JtJnH+puF+aJ/oGAzjqCR3r0WigD8BNL1HWvhd47t7yESabr+g34cK4w0M8UnKsPZlwR9a/cr4SfEfT/AIufDfQPF2mEfZtUtVmMYOTFJ0kjPurhlP0r84f+ClvwQ/4Qn4mWvjrTbfZpPiYEXWwfLHeoPmz6b1w3uVc11v8AwS/+OP8AZ+s6r8MNTuMQX27UdJ3npMq/voh/vIA4HT5H7moWjsW9Vc/SKiiirICiiigAooooAKKKKACiiigAooooAKKKKACiiigAooooAKKKKAPI/iy27xDar6W4P5s3+FchCOldP8UJN/ikj+5Cq/zP9a5qEV5FX+Iz7/BK2FpryLUQq5CKqxCrkQ4FSi5lmIVciWq0Qq5EK1RxTZYiWrcS1BEKuRCtUcU2TRpVqNKihWrca1okccmOSOp1ipYkzVpI/StUjklIr+Sf7tMaLFX/ACuKY8dVYhTM146ryJWjLHiqsi1m0bxkZ0qVVlWtCZapyjrWbOyDM+VagWR7eVJY2KuhDAjsatyiqco61kzsjroekaRqS6rYRzrgMeGX0PcVfzXn/hDVfsOo/Z3b9zPxz2bt/hXfjpmu2EuZHzmJo+xqNLboOooorQ5QooooAKKKKACiiigApDS0UAM71yPxa1QaR8NvEV1u2sLOSNT6M42L+rCuv4rxv9qLWv7P+HiWCn5tQuUjK/7K/OT+ar+dY1pclOUvI9LLKP1jG0qXeS+6+v4HyHHFVhIqfHF6VZjir4tI/ohzsRpDVhIqljhqwkVWkc0pkKQ1MsXtU6Q+1TpDVpHPKZWWH2zUqw1ZWKpVhq7GLmVVg9qeIeatrDUgg6cU+UycykIuaXyqvCDnpTvIo5SfaGf5VBirQ8ikMFPlD2h7H+z542Zd/hu8fIAMloSfxdP/AGYf8Cr3Wvi7TLufR9Rtr22OyeCQSIw9Qf5V9e+Gdbh8RaHZ6jB/q7iMNj+6e6/gcj8K97BVeePI91+R+YcQ4JUKyxFNaT39f+D/AJmtRRRXonyQUUUUAFFFFABRRRQAUUUUAFFJS0AN9q8/+Lnxa074XaGZ5mFxqcwItbJT8zn+8fRR3P4DmrPxQ+J2n/DLQHvboia8kytpZhsNK/8ARR3Pb6kCvh7xV4k1Hxrrlzquqzm4u5zn/ZReyqOyjsK8vGYtUVyw+L8j7Th7IHmU/b19KS/8mfZeXdlLxT4k1Pxnrdxq2rXDXF3Mckn7qDsqjso7CssQVeWD2pwgr5Vtyd2fuFNQowVOCslskURB7Uvke1XxBS+R9aXKX7Qz/I9qQwe1aPkfWgwUcoe0MwwcVv8Agfxrq/w81yLVNIuPKlXiSM8xyp3Rx3H6jqMGqJg4phg9qqF4Pmi9TKrGniKbpVVeL0aZ94/C74p6V8UdEF3ZP5N9EAtzYu2Xib+qns38jkV3NfnT4W8San4L1u31bSrhra7hPUfdde6sO6nuK+2fhV8VtO+J+jCaArb6lEALqzLZaM/3h6qex/A19Tg8Yq65ZfF+Z+JZ/wAPyy2TrUNaT++Pk/Lsz0CiiivUPigooooAKKKKACiiigAooooAKKKSgBO1GaTOTXOePPEyeE/DN5qBx5oXZCp/ikPC/wCP0BqZNRTky6dOVaapwWrdjxj4++NzrGrLoFpJ/olo26cqeHk9Poo/Un0ryPyq0ZhJczPNKxeSRizMxyST1Jpogr5irN1ZuTP2rA0IYKhGjHp+L6soeVR5VaHkUeRWPKd/tDO8qmGHjpWl5HtTDB7UuUamZrQ1G0HtWk0NRtF7UrGimZjQ1C8XqK1GiqF4amxqpmW8NQPFWo8P4VA8XqKho6IzMp4sVXkirVkiqtJFUNHRGZmFCrBhwQcg+lfod4b1Rdb8P6bfp926to5hj/aUH+tfn3JFX2b+z5rX9tfDDSgzbpLTfav7bG+X/wAdK17GWStOUe6/I+C4ype0oUq38ra+9f8AAPTKKKK+hPyYKKKKACiiigAooooAKKKKAGk8UoGKAMVDc3CWsEksh2ogLE+1AJX0RznjTVvJiWyjbDyDL47L6fj/AErk4l6UXl4+o3s1xJ96Rsgeg7CnRCuCUueVz6ijS9jTUevUsxLVuNelV4hVyIc00RNk8SVajSool6VbjWtUjimx6R5qZYqdGlWVjrRI5ZSsVTDUTxYrQMXtUMiYoaJUrmbIlVpE4rQlXFVJRUNHVBmfKtVJVq/MMZqpKKzZ2wZQlWqcoq/MKpyismdkGUJRVSYVelFU5hWLO6DKMozmqcoq9KKpSjrWTO2B3fwecLeamn95I2/It/jXp/UV5N8JJMa5eJ/egz+TD/GvWV6V6uH/AIaPi80VsVL5fkOooorc8kKKKKACiiigAooooAKKKKACiiigAooooAKKKKACiiigAooooAKKKazhFLMQFAySe1AHy9/wUF+Ng+FPwSudHsbjy9e8T7tPgCnDJb4/0iT/AL5IT6yA9q/Nz9mH4OTfHT4z6B4ZKOdNMn2rUpF/gtYyDJz2LcID6uK3/wBsz44H45fG7VtRtJzLoGmH+ztLAPytEhOZB/vuWbPXBUdq+3v+Ca/wQ/4QT4Wz+N9Rt9mseJyDb7x80dkhOz6b2y/uNlRuy9kfYNraQ2FrDb28aQwQoEjjQYVFAwAB2AFWKKKsgKKKKACiiigAooooAKKKKAG/1rD1/wAaaB4WvNNtNY1mx0u51OUwWUV5cLE1zIBkogYjccdhW4TgHPavxW/b9+Pp+Nvx0vbfTrnzfDXhvdpun7Gykjhv30w/3nGAR1VEr08uwDx9VwTsktX+Q0rn7U5z0rz349fCDTfjn8Ktf8G6kREt/B/o9yVybedTuikH0YDIHUZHevyY+Af7f/xN+CP2bT7i9/4TDw1Hhf7M1eRmeNPSKblk44AO5R/dr9JPgJ+3D8Mvj0Leys9UHh/xJJgHRdXZYpXb0ifO2X2CndjkqK6MTleLwElUSulrdfr2HZo/GDxz4K1f4deLtV8Na9aPY6vpk7W9xA/Zh3B7qRggjgggjrWFX7Aft5/sZp8edDPi7wrAiePNMg2mFcKNTgXnyie0i87GPX7p4wV/IfUNPutJvriyvbeW0vLeRopredCkkbqcMrKeQQQQQa+8y7HQxtJS+0t1/XQpO5Xooor1hhRRRQAUUUUAFFFFABRRRQAV+t3/AATA+Bb/AA/+El1411O18nWPFTq9vvXDJYpny/pvYs/uvlmvgP8AZA/Zyvf2jvizZ6U8ckXhvTyt3rN2uQEgB4jB/vyEbR6Dc3O01+42n2Nvpljb2dpClva28axRQxLtWNFGFUAdAAAMV8ZxBjUorCwer1fp0RMn0LdFFFfCkBRRRQAUUUUAFFFFADetfiv/AMFEPil/wsr9prXoIJvN07w6i6Lb4PG6PJm/HzWkGfRRX67fGH4hW3wp+F3ijxbdbTHpFhLcojHAkkC/u0/4E5Vfxr8C9OstV+IfjS2tIt99rWt36xKW+9NPNJgZ9yzfrX1vD1BOc8RLZK3+ZUT9Vv8Agln8Lv8AhD/gTe+KriHZe+KL5pkYjB+zQ5jjH/ffnH6MK+0elc38OvBtp8PPAegeF7Af6HpFjDZRnGCwRAu4+5xk+5NdJ1r5zF13iK86nd/h0/ATFooorlEFFFFABRRRQAUUUUAFFFFACda/H/8A4KhfEgeMP2iF8PwS77PwzYR2hUHK+fJ+9kI98NGp90r9b9d1i18OaJqGrX0ogsrC3kuZ5T0SNFLMfwANfz4fEXxldfETx74h8T3pP2rV7+e9cE52mRy20ewzgewr6vh2hz15VX9lfiyonO0UUV+hFhX2B/wS9+HH/CY/tF/2/PFvs/DNhLebiMr58g8qMfXDyMP9yvj+v1q/4JUfDf8A4Rj4G6r4qni2XXiXUWMb4+9bQZjT/wAiGevDziv7DBytvLT7/wDgXE9j7Zooor8uMwooooAKKKKACiiigAooooAKKKKAPkH/AIKd/DT/AITT9nKTXYIt994YvYr4FRlvIc+VKo9vnRz/ANc6/Hqv6IvHvhK08feCdd8NX/Nnq9jNZS8ZwsiFSR7jOR9K/nv8TeH7zwn4j1XRNQj8m/026ls7iM/wyRuUYfmDX3/DtfnpSov7Lv8AJ/8ABLiZtFFFfXFGj4b1678K+IdL1rT5PJv9Ouoru3k/uyRsGU/gQK/oQ+H3i+z+IHgbQPE1gc2er2MN7EM52iRA2D7jOD7iv53q/Xz/AIJd/E//AITP9nyTw5cS773wvfPahSct9nlJliJ/4EZVHsgr5HiKhz0Y1l9l/g/+CTI+x6KKK+AICiiigAooooAKKKKACiiigAqjrGl2uuaXe6dewrcWd5C9vPC/R0ZSrKfYgkVeopp21QH89nxc8AXXwp+KHibwld7vO0e/ltldhgyIG/dv9GXa341+2X7JvxTHxj/Z+8HeJJJvO1BrMWl8Sct9ph/dyE+m4rv+jCvgn/gq98KP+Ef+KOgePLWHba+ILT7Lduo/5eYMAEn/AGomQD/rma63/gkn8WPLvfFvw5u5sLKq61YIx43DbHOB7keScf7LGvuMwX1/LoYmO8d/yf4lvVH6VUUUV8MQFFFFABRRRQAUUUUAFFFFABRRRQAgGKKO9cd8UPil4a+Dng+98T+K9Sj07S7Yfebl5XP3Y416u5xwB7ngAmiMZSkoxV2wNfxV4q0jwP4fvtd17UIdK0myjMtxd3D7UjUf1PAAHJJAGSa/Iv8AbL/bq1j4/Xtz4Z8MPPo3gCF8eXnZNqRB4ebHRM8rH9C2TgLxv7V/7YPiX9pjxCYmMmj+DrSQtYaMj8E9BLMRw8hH4KDgdy3z7X6FleTxw9q1dXn0Xb/glpBRRRX1ZQUUUUAFKiNIwVQWYnAAHJre8DeA/EHxK8TWXh7wzpVxrGsXbbYrW2XJPqxPRVHUsSABySK/V79kb/gn1oPwRSz8T+MVt/EfjgASRqV32mnN28sEfPIP+ehHH8IGMnysdmNHAxvJ3l0XX/hhN2Pnn9kX/gm7f+MfsXi34qW8+laGcS23h4kx3N2OoMx6xIf7vDn/AGeM/p3oeh6f4Z0m00vSbKDTtOtIxFBa2sYjjiQdFVRwBWhjFBr81xmOrY2fNUenRdEQ3cWiiiuEQUUUUAFFFFABRRRQAUUUUAFFFFAHmP7Rvwetfjn8Ite8KTKi3c8XnWE7/wDLG6TmNs9gT8p/2WavxV0DWtb+FPj6z1K2Emna/oN+HCSDDRzRPyjD6ggjvyK/fivy1/4KWfAn/hC/iJbfEDS7fZpHiJvLvNi/LFeqOSfTzFG73Kue9S11Ki+h+jHwl+JGm/F34daD4u0ph9l1O2WUx5yYZOkkZ91cMp+ldlX5n/8ABMj48/2D4nv/AIZatcbbHVy15pZkbhLlV/eRj/fRcj3T1av0wpp3E1YKKKKYgooooAKKKKACiiigAooooAKKKKACiiigAooooAKKKKAPE/iNJv8AF94P7ioP/HAf61hw9K0/HMnmeLtRP+2B+Sgf0rMh6V409Zv1P0LDq2HpryX5FyLpVyPoKpxdKuR9BTiKZdiq3H0FVIqtx9BWqOKZdhq5EM4qnEatxHpWqOGZdhHFXIhnFU4TVuI9K1RxTLsI4q3EtU4TVuNuK1RwzLIiG2oJFxmphLxUMj5pmKuVJRwapyjrVyU8VTlPWoZ2QKco4qnKOtXJTxVOU9axZ3QKcvQ1Tk71clNU5O9QztgVHJQhgcEcgivTPD2pjVNMimz+8xtcejDr/j+NeZTdTW/4D1P7PqMto7fJMMqD/eH/ANb+VOlLllbuYY2jz0nJbo9DoooruPmgooooAKKKKACiiigAooooAb1r5X/aj8Qf2l4wstJjbMenwbmHo8nJ/wDHQn519STSLDG8jkKFBJJ7V8K+MNabxT4t1XVGJP2m4d0z2TOFH4KAK8rMJ8tNQ7n23CmG9ri3Xe0F+L0/K5iRxVZjip0cdWY4q+fSP1eUxscVWY4afHFVhIs1aRyymRpF7VOkNTRw+1TpEB0FWkc0pkCQe1TLCPrU6xZqZYatIwcyssXtTxEatrB7VIIKuxk5lHyPaneRV4QjPSneT7UWJ9oZ/kUNB7VoeT7UhhHpRYPaGcYcV7R8AfEJaK90SVvu/wCkQA+h4cfng/ia8mMIra8FaofD3inT73dtRZQkn+43yt+hz+Fb0JclRSPMzKisXhZw67r1R9S0UinKg0tfRH5MFFFFABRRRQAUUUUAFFFFAEfX3rmfiD470/4e+HZ9UvnyR8sMKn55X7KP6nsMmtPxF4isvCmj3Gp6jOILWBSzMep9AB3JPAFfFHxK+IN/8SfET31yTFaR5S0ts5ESZ/Vj1J/oBXBi8SqEbL4mfTZHk8s0rXnpTju+/kjF8Z+LtS8ea9Pqupy75X+WOP8AgiTsijsB+vJPJrGWGraW9TLBjtXy0m5vmluft9KNOhTVKkrJbIorB04qRbf2q8IfaniHnpSsU6hQFuc0v2etAQc9KXyPaqsT7Qzvs9I1ua0vI9qRoPaiwe0Mw25pjQe1ahh9qY0PXipsUqhlNDWj4a8Qaj4P1qDVNLna3uojwR0Yd1Ydwe4oaDPaont6FeDugnyVYOFRXT3R9tfCr4oaf8S9BW5hIg1CLC3VoTyjeo9VPY/h1Fdz0r4A8JeKNS8Da9b6rpkvlzxHDKfuSp3Rh3B/+v1Ffafw88f6d8RNAj1CyOyUYWe3Y5aF+4PqPQ9x+IH0+ExSrrll8S/E/F8+yR5bP2tLWm/wfZ/ozrqKSlr0j5AKKKKACiiigAooooAKKKKAG8CvBvj1r5vtZttIib91ar5sgHd26Z+i/wDoRr3O5nS1t5ZpDtSNS7E9gBk18qa3fSa3rN5fy533ErSYPYE8D8BgVwYudocq6n0+QUFUxDqy2ivxf9MxBDxThBxV0QiniEY6V4tj9F9oZ/kUGCtDyfagwj0qrB7QzTD7U3yjWkYRimGCpsNVDNMXtUTQjtWm0HtULw1NjRTM14faoHh/GtRosVC8INQ0bxmZTxVXkhrVkh9qrSRVDR0RmZckWKrSRVqyRVVkiqGjpjMypIq9+/ZR8ReXPrWhSNw4W7hX8kf/ANkrwySKuo+Emv8A/CMfETR7otthkm+zy+m1/lyfoSD+Fb4afs60WednGH+uYCpT62uvVan23RSA5UGlr60/BwooooAKKKKACiiigAooooAQGuQ8ean5UEdkh+aT53/3R0/M/wAq612CKSegrybWdSOqatcT5yhban+6OBWFWVo27no4Cl7SrzPZDY+1W4qpxGrcRrlR9BMvR9qtxVTiNW4jWqOKZej7VbiqnEelWomrVHDMvx9qtxAVRjerKSVaOKaLMgGKqS1I0uR1qCR802TFFabrVOWrUzZzVSU1mztgVJutU5atzHOapymsmdsCpN1qnLVuY1TlNZM7oFSbrVKbpVyY1Tm6VkztgVJutUp+pq5JVOU9axZ2wOp+Fb7fFLD+9A4/VT/SvYOxrxb4Zvt8X2w/vRuP/HSa9p7V6WG+A+QzhWxPyQ6iiiuo8UKKKKACiiigAooooAKKKKACiiigAooooAKKKKACiiigAooooAK+YP2/fjqPhD8GLnS7C4MXiLxMHsLXBw0UGP38v4KQoPUGQHtX0xc3MdnBJPM6xQxqXeRjhVUDJJPYV+Kf7W/xyk+PXxn1XWoJWbQrM/YdKjPAFuhOHx6uxZz3+YDtUtlJGL+zd8HLr46/GDQvCsSuLKWXz9QnT/ljapzI2exI+Uf7TLX7g6bp1to+n2thZQJbWdrEsEMMYwsaKAFUDsAABXyP/wAE3/gT/wAK8+F0njPU7fy9c8UBZId4+aKyX/Vj23nL+48v0r7EoSBsKKKKokKKKKACiiigAooooAKKKQtgZoA+b/28fj5/wor4Gag9hc+T4l17dpmmbWw8ZZf3sw/3EJwezMnrX4mk5OT1r6O/bw+Ph+Ovx01FrC587w1oO7TNM2tlJArfvZh/vuDg91VPSvnGv1DJ8H9Vwy5l70tX+i+RolYKVWKkEEgjoRSUV7oz6j+Af/BQv4l/BkW2nandf8Jr4ajwv2DVZSZ4k9Irjll44AbcoHQCvfvHujfA7/goNb/2p4S1iHwL8XDGB9i1QCE3zAcJIBlZemBJGS4GNykAAfm9To5GidXRijqchlOCDXkVctpOftqD5J9119VsxWO0+K/wZ8YfBLxI+ieMdEuNJu+TFIw3Q3Cj+OKQfK6/Q8dDg8VxNfR3w7/bY8TaVoKeE/iLpdn8VfBJwrad4g+e5hHQGG4ILKwHQtux229a7C3/AGZPhR+0Yj3fwT8cLoHiGQFz4J8XNslB6lYJhneB2++f7zLVrFToK2Kjb+8tV8+q+enmF+58g0V6b8Uv2a/iV8GZZP8AhK/COoafaqcfb44/OtT6YmTKfgTn2rzMjFehTq06seaDTXkMSiiitACiigDPTmgArs/hJ8I/E3xt8a2XhbwrYNfajcnLueIreMEbpZW/hQZ5P0AySAfXP2eP2E/iN8eri3vXsX8LeFmIL6xqkTJ5if8ATCI4aU46Hhf9oV+sHwF/Z18Hfs7+Fv7H8K2GyaUKb3U7jDXV446M7Y6DJwowoycDkk/O5hnFLCpwpvmn+C9f8hNkf7OP7Pugfs4/Dm08N6Ognu2xNqOosmJLy4xy59FHRV7D1JJPq/ej8aWvzac5VZuc3dszCiiipAKKKKACiiigAooooA+Dv+Cr/wAVf7A+F/h/wNazbbrX7s3d0in/AJdoMEAj/akZCP8Arma+Yf8Agmf8Kv8AhYH7RdtrVzD5mm+F7Z9RcsMqZz+7hX65ZnH/AFyrk/29fix/wtj9pXxLNBN5ul6Iw0WzwcjbCSJCPUGUykH0Ir71/wCCYPwnPgb4AP4luofL1HxXdtd5Iwwto8xwg/j5rj2kFfcz/wCE7KVHaU/1/wAkXsj7Gooor4YgKKKKACiiigAooooAKKKKACiiigD5d/4KL/E3/hXP7MuuWsMvl3/iKVNHhx12PlpuPTykdf8AgQr8Xq+6/wDgrD8Tv7e+K3h7wTbS7rbQLE3VwoPS4uCDgj2jSMj/AK6GvhSv0zI8P7HCKT3lr/l+Botgooor6EZPY2U2o3tvaW0bTXE8ixRxoMlmY4AHuSa/oI+DfgGH4XfCzwr4UgCkaRp0Nq7L0eQKPMf/AIE+5vxr8dv2CPhkfid+074Uhli82x0eQ61dZGQFgw0efYymIfjX7divguI696kKK6av57ESHUUUV8eSFFFFABRRRQAUUUUAFFFFABRRRQAlfjR/wUo+GP8Awr/9pXUdTgh8vT/EttHqsZUfKJTmOYfUuhc/9dBX7L18Q/8ABVb4X/8ACU/BbSfGNtDvu/DN8FmYDpbXGEb8pBD+Zr3MmxHsMZG+0tP8vxGtz8m6KKK/UTQK+wP+CYPxR/4Qj9oU+Hbiby9P8U2b2m0nC/aI8yRMffAkQe8lfH9bPgvxVe+BvF+ieItOfZf6Vew3sBz/ABxuGGfbIrkxdBYihOk+q/4b8QZ/RVRWH4M8U2Xjfwno3iDTX8yw1SzhvYGPdJEDLn3wa3K/HWnF2ZkFFFFABRRRQAUUUUAFFFFABRRRQB87/t4/Cj/hbP7Nfia3gh87VNGQazZYGTvhBLgepMRlUD1Ir8kP2bfim/wY+OHhHxbvZLWyvVS8C97aT93MMdzsZiPcCv3xmhS4ieN1DxuCrKwyCD1BFfgn+038KH+Cvx08W+FFjaOytbxpbEnvbSfvIee+EYA+4NfZ5DVjVp1MJPZ6/J6MuPY/eu3njuoY5onV4pFDK6nIYHkEGpq+b/2BPi3/AMLZ/Zs8PNcTebquhA6NeZOWzEB5THucxGPJ7ndX0f0r5GvTlQqypy3TsQOooorIAooooAKKKKACiiigBOlAzRjmvB/2pP2svC/7M3hjzb111PxNdxk6docT4klPTzJD/BGD1Y9cEAE5xpSpTrTUKau2B1Px7/aB8J/s7+C5tf8AFF2FkfKWWmwkG4vZQPuRr6dMseFB56gH8Zf2iv2k/Fv7SXjFtY8Q3HkafAWXT9IgY/Z7OM9gP4mPG5zycdgABznxf+Mfin44+NLvxN4s1Fr6/m+WOJcrDbR5+WKJP4VGenU8kkkknia/ScsyqGCjz1NZvr29P8zRKwUUUV9AMKKKUDNACV7N+zh+yr40/aU8Q/ZtCtvsWhwOFvtdukP2e3HUgf33x0ReeRkqOa9v/ZE/4J3az8WWsvFXxBjufD/g9sSwWODHeaivUEZ5jjP94/MR90AEMP1R8JeENG8BeHrLQ/D+mW2kaRZoI4LS1QIiD+pJ5JPJJJOSa+UzLOoUL0sPrLv0X+bJbPP/ANnv9mjwZ+zj4ZGm+GrIS6hMo+3axcgNdXbD+838Kg9EHA9zkn1zvQc0tfATqTqyc6ju2QFFFFQAUUUUAFFFFABRRRQAUUUUAFFFFABRRRQAV5/8c/hPp/xs+F2u+EtQ2p9uhJtrhlz9nuF+aKQfRgM46jI716BRQB+A08OvfCjx80bebpPiPQL/AKjh4LiJ+o+jL9DX7Y/s/wDxgsPjp8KdE8WWexJbmLyr22Q5+z3K8Sp9M8jPVWU96+KP+CnH7P8A9g1Ky+Kej22Le7KWWsrGv3ZQMQzH/eA2E+qp3avO/wDgnb+0D/wrD4nnwhq1z5fh7xO6woXb5YL3pE/sH+4fcoTwtQtHYt6q5+sdFFFWQFFFFABRRRQAUUUUAFFFFABRRRQAUUUUAFFFFABSHpS0h6UAeC+Lm3eKdTP/AE2YVRhNWfFB/wCKm1TP/Pw/86qQnpXiS+Jn6PSVqMfRfkXojVyI8CqMRq5CapGUy9EauRGqER6VciatUcU0XojVyI1QiarcTVqjimjQharcbVnRtVuN+K0TOOSNCN8VZSSs5HqZZK1TOWUS95n1pjyVX8z3prSVVzNQHSSZqrI1Od6ryPWbZ0RiRTNVOU8VPK1VZWrNnXBFeU1TlPWrErVUlasmdsEVpTUMNy9pdRzqfmjcOPwNPlNVJTxWbZ1qPNGzParO5S9topozlHUOD7EVYrk/h7qH2rRTCxy8DFP+Ankf1/KuqHU16cXzRTPi60PZVJQ7DqKKKoyCiiigAooooAKKKTrQB578cPEg8NfD3UHR9txdj7JF65fO78lDGvkKOOvaP2mPEv27xFY6LG+Y7KPzZAP+ej9AfooB/wCBV5BFHXzeNn7Sq10Wh+wcOYb6tgVUe89fl0/z+YsUVW446I46tRRVxJH0M5CRxVajix1p0cWPrVmOLNaJHJKYxIs9qsRw1JHDVlIvQVokcspkKQ+tTJF6Cp0hqdIfarSOeUyssOakWD2q2sOKkWL2qrGTmUxDTvI+tXBEad5FXYhzKPkfWkMFX/IpDCaLC5zOMNMaHHbFaTRe1RtEPpSsWp3Porwfqf8Aa/hjTronc7wqHP8AtDhv1BraIya4H4N3Rk8NzW7HJgnYAeikA/zzXf171OXNFM/LMXT9jXnBdGxaKKK0OQKKKKACiikoATtUM9xHawvLM6xxIpZnY4AA6kmpugwa+c/2hfio1zLL4W0qbEanF9Kh+8f+eQPoP4vy7GsK1WNCDmz0suwNTMK6oU/m+y7nDfGr4oS/EPWvsto7Lolo5ES9PNboZCP5eg+przlIfarCQ+1TpD7V8pOUqsnOW7P3LC4elgaMaFJWS/r7yukHtUqwfjVpIfbNTLBUKJs6hTEHtUgh5q4sHtUgh6VpYydQoiDnpS+R7VfWD2p3kH0NHKT7QzvI9qRoPatLyD6GkMB9KOUPaGYYKY0HtWmYeaY0HtRYpVDLaD8KhaCtVoKieH2qHE1VQyXh9q6H4feOL/4eeIotRsyXibCXFuThZo+4+o6g9j+IrNeH2qu8HtRFyg1KO6CrCGIpulVV4vRo+7PDfiOx8WaLbanp0wltp1yPVT3Vh2IPBFa/Wvjr4O/E2b4e64Ibh2fRbtgLiPrsPQSKPUd/UfQV9fWtzFeW8c0LiSKRQ6upyGB5BB9K+pw2IVeF+q3PxHOMrnllfl3g/hf6PzRZooorrPDCiiigAooooAKQ0tFAHJfE7Uf7N8GX5zh51EC++44P6Zr55WD2r2P413R+y6ZaA8O7yMPoAB/6Ea8qWL2zXkYp807dj77JYeyw3N/M2/0Kggpwg4q6IT6YpwhNctj3nMo+R9aDBxV7yKDCcUWFzmcYeKY0HtWkYj6UxovbFTYpTMxoaieL1FajQ596geGlY1UzMeH8arvDWo8NQPFms2jeMzKeOq8kP5VqSQ1Wkjx2rNo6YzMqSLFVZIq1ZYqqSx4rNo64zMuWKqrqVIYcEc5FaksdU5Y6ho64yvofaPw28Sf8JZ4J0rUi26WWILL/ANdF+V/1BrpyK8B/Zf8AEmU1XQZX5Ui7hB9DhX/9k/M1790NfV4eftKcZH4ZmmG+p4ypS6XuvR6oWlooroPKCiiigAooooAKKKKAMHxjqQ03Q5yDh5P3afU//WzXmEZ5rqPiTqG+8trNTwimRvqeB/I/nXKRN0rz60rzt2PqsvpclFS6vUvRGrkRqhE1XImqEdM0Xomq5G3Ss+JqtxvWiOOaNCJqtRvWfG+KsxyVqmccomhHJipllFUFkqUS1aZzOJbMw9ajeWoTLUbSe9O4lEWR6rSPTnkqvJJWbZ0RiRStVSVqmkeqsr1mzsgivK1VJTViRqqStUM7IIrSmqcxqzKapytkmsWdsEV5TzVKU1alPBqnKayZ2QRvfDlseM7EeokH/jjV7eK8N+HXzeNdP/7aH/yG1e5CvQw3wP1PlM5/3iP+FfqOooorsPACiiigAooooAKKKKACiiigAooooAKKKKACiiigAooooAKKKy/EviGw8I6BqOt6rcpaabp9u9zczv0SNFLMfyFAHyn/AMFGfj5/wrb4YL4N0q52a/4oRopSjfNBZDiRvbef3Y9QX9K+Bf2U/gfP8e/jJpGgPG/9jW7fbdVmXjZbIRuXPYuSqD3bPY1hfH74wah8dPirrfi2+3pHdS+XZ2zHP2e2XiKP0yBycdWLHvX6e/sGfAH/AIUt8H4L/UrbyvE/iMJfXm9cPDFj9zCfTCksR2Z2HYVG7L2R9I2tpDp9pDbW8SQW8KCOOONdqooGAAB0AFWaKKsgKKKKACiiigAooooAKKKKAE71wnxu8O+J/Fnwp8T6L4Nv7bTPEmoWT21rd3bMscW/hjlQSp2lgGA4JB7V3lJ1pxlyyUl0A/n6+LPwM8c/BHWjpvjLw9daTIzEQ3LLvt7jHeOVcq30ByO4FcFX9FXijwro/jPRbjSNe0u01fTLhdstpewrLG491YEfj2r4R+P/APwSt0fWTcat8K9SGiXbZc6FqTtJbOfSOXl0+jbhk9VFffYPP6dS0cQuV9+n/ALUj8w6K6/4l/CPxh8H9dbR/GGgXmiXozs+0J+7mA/ijkGVdfdSRXIV9XCcaiUoO6ZQUUUVYBT4Z5LaZJYpGilRgyuhwVI6EHsaZRRuB9cfAb/gpB8RPhakGl+KsePfDigIYtRkxeRJ0+SfBLfSQN6Aivr/AMFQfsqftlRbrfw9o9v4jlXdNprp/Zmog4yT+6ZfNx/eUuPX0r8iKltbqayuI7i3leCeJg6SxsVZGHIII6EV4eIyqnVbnRbhPutPvQrH6zeI/wDglD8KNUd5NK1nxJort92NbmKaJfwaPd/49XHyf8EhPDpkBj+ImprH3VtOjJ/PeP5V4T8Av+Cl3xB+GP2fTPGAPjvQFwu+7k2X8K/7M2Dv9cSAk9Nwr9Hvgh+1V8OP2gLJD4W16Iaps3SaNfYhvYvX92T84HdkLL718xipZrgfim3Hvv8A8FEu6Pnbw/8A8ElfhzZSB9X8VeItUA58uBobdT9fkY/kRXvnwz/Y4+EPwmmgudC8F2L6jDgrqGo7rucN/eVpCwQ/7oFe2cCivDq4/FVlac3b7vyFcAoHQYpaKK4RBRRRQAUUUUAFFFFABRRRQAmea8w/aS+KcfwY+CPi3xaXVLqysmWzDfxXMn7uEY7/ADspPsDXpwPFfnB/wVp+Lm2Lwn8NrOblida1BFPb5o4FP/kYkH0U135fh/rWJhT6X19FuNHwD4D8I6j8TviBonh2yLS6lrV/Faq7Zb5pHALt7DJJPoDX9A/hPw3ZeDfC+kaBpsfk6fpdpFZW8f8AdjjQKo/ICvyz/wCCVnwk/wCEq+L+q+N7uHfY+GbXy7dmHBupwygj12xiX6FlNfrGMV7XEGI568aEdor8X/wByFooor5YkKKKKACiiigAooooAKKKKAE6VWv7yDTLKe7uJVht4I2lkkc4VFUZJJ9ABVjOa+bv+CgXxR/4Vf8AszeJPJm8rUdd26La4OCfOB83/wAhLLz64rWhTderGnHduwH5DfGz4iT/ABZ+LXivxfOW/wCJtqEs8Sv1SHOIk/4CgRfwriKKK/ZacFTgqcdkahRRTo0aV1RQWZjgADJJq72A/Tn/AIJKfDH+zvCHi7x7cw4l1G5TS7N2HIiiG+Qj2ZnQfWOv0GxXmH7NXwxHwf8AgZ4O8KNGI7qysEe7AH/LzJmSb/x92H0Ar1DvX5BmFf6ziZ1Ol9PRaIzYtFFFcIgooooAKKKKACiiigAooooAKKKKAENcn8U/Alr8Tfhx4l8K3m3yNXsJrMuwz5bMhCuPdWww9xXWUtOLcZKS3QH85OtaRdeH9ZvtLvomt72yne2nibqkiMVZT9CCKpV9Tf8ABR74V/8ACuf2k9V1C3h8vTfEsK6tCVHy+a2VnGfXzFZz/wBdBXyzX7FhayxFCNVdVc1CiiiuoD9fP+CX/wAVB44/Z+fw1czCTUPCt21rtJy32aXMkRP4mVB7RivsbvX44/8ABND4rj4e/tFW2iXU3l6b4ptm05wxwonHzwN9SVZB/wBda/Y7rmvyzOcP9XxcrbPX79/xM3uLRRRXiiCiiigAooooAKKKKACiiigBO9fnH/wVp+EfnWvhT4k2UGTETo2oso/hO6SBj9D5qkn+8or9Gwea87/aD+FsHxm+DnirwfMqGXUbNhbO/SO4X54W+gkVSfbNd+X4n6riYVenX0Y1ofm3/wAEsfi//wAId8Y9R8E3k+zT/FFtmBWPAu4Qzp9N0ZlHuQgr9aR1r+d7wxr+rfDHx5pusWoez1nQtQS4RJAQUlikB2sPquCPqK/f/wCHvjWw+IngfQvE+mPvsNXs4ryHnJUOoO0+4zg+4Ne3xBhuWtHER2lv6/8ADDkdHRRRXypIUUUUAFFFFABRRRQBz3jmTXIfBmuS+Gkt38QpYzNpyXYJia4CExhwCOC2Aea/n98feMPEPjzxfqet+Kr+51HXrqZjdTXZ+fcONuP4QuMBQAABgAAV/RF0zX4zf8FGvgl/wqj4/Xmr2Vv5WheK1bVLcqMKs+cXCfXeQ/sJQK+t4drU41pU5LVrR+nQqJ8rUUUV+gFhRRRQBp+GvDOreMdds9G0PT7jVdVvJBFb2lrGXkkY9gB/kDmv1J/ZE/4Jy6X8NxZeLPiTDb654pXEtvpPElpYN1BftLIP++VPTcQGr4m+An7Xdx+zfpMq+EvAvh6fXrhdtzruriae4kGc7F2ugROnyr1wMkkCu61T/gqR8atRz5DeH9Mz/wA+unFsf9/Havncwp4/Et0qCUY976v7tkJ3P2EC4GKXivxJ1X/goT8fNW3BvHT20Z/gtdOtY8fiIs/rXHar+1r8ZtZz9o+JniVM9RbajJB/6LK18/Hh3Ev4pxX3/wCRPKfvMXUdSBVK+1vT9Kj8y9vra0T+9PKqD8ya/n11T4seNtc3f2j4w16/3dftOpTSZ/NjXMzXM1xIXlleR26s7Ek10x4al9qr+H/BHyn9AeqfHn4baHn+0fiB4YsSOouNYt0I/AvXHar+2l8EdGz5/wASdEkx/wA+srXH/osNX4Ukk9TRXTHhukviqP8AD/ghyn7S6r/wUh+AumgiLxbcaiw/htdKuv5vGo/WuN1X/gq38H7DcLbTfFGonsYbGFVP/fcyn9K/IyiumPD+Eju2/n/wB8qP1L/4e3eC5NUtYIvBWspZyTIktzcXESmJCwDPsXduwMnGecda+7rK7h1K0guraVZredFkjljOVdSMgg9wQa/nGr9i/wDgm18bf+Fo/AaDQL6483W/CTLp8gY5ZrUgm3f6BQ0f/bL3rx84yqnhaSrUFZJ69d9v68yWrH1xRRWXrviTSvDFkbvWNUs9KtR1nvbhIU/76YgV8ik27Ik06WvPrX9oD4Y31ybe3+IvhSeccGKLW7Zm/IPmu5tLyC+t457eaOeGQbkkiYMrD1BHWqcJR3VgLFFFFSAUUUUAFFFFAHO+PfBWmfEbwdrPhnWoPtOmapbNbTJ3AI4ZT2YHBB7EA1+HPxa+Gur/AAW+JWs+FdU3JfaXcFY51BUTR/ejlX2ZSrD0zjqK/eivi/8A4KQfs8H4geBI/H+i22/XfDsRF6ka/NcWOSWPuYyS3+6z+gqWikz0/wDYs/aBT49/CC1mvpw/ijRttjqqk/NIwH7uf6SKMn/aDjtX0DX4lfsn/Hm4/Z++Lmna07yNoV2RZ6tbrzvt2Iy4HdkOGH0I/iNftTp9/b6pYW17Zzpc2lzGs0M0TbkkRhlWBHUEEHNNO4mrFyiiimIKKKKACiiigAooooAKKKKACiiigAooooAKQ9KWigD5/wDF/wAvirUx0/fMaoxGtXx+nk+MtRX1ZW/NAaxo26V4ktJtH6RQ96hB+S/I0Im6VbibBrPiarcbUJkzRoRtVuJ6z4nyKtRPWyZxyRoxvVqN6z43qxG9aJnHKJpRvVhJKzo5KsJJVpnLKJopLUolrPWSpBLV3MHAvebTTLVXzj/eppmzVXJ5Cw8tV5JKjaSonkqLmsYiyPVWR6WSSq8klQ2dEYjJHqrK1SSPVWV6zbOuMSGVqqStzU0j1Ukas2dkUdR8OtR+za49ux+S5QgD/aXkfpmvUfWvCdKv/wCztWtLjOBHKrN9M8/pmvdA2QD7V24eV427Hzea0uSqprqvyJKKKK6jxAooooAKKKKAG1BdXMdnayzysEjiUszHoABkmp+nSvOPjz4iOheALmKNts1+wtUwecHJf/x0EfjWdSahByfQ6cLQeJrwpR+00j5j8S6xJ4l8R6jqkud1zMzhT/CuflH4DA/Cq8UeKjhjq5ElfJtuTuz92UY0oKnHZaD4o6uRR4+tNijxzVuKPNWkc05CxR1biioiiq1HHmtUjjlISOLNWY4afFFVmOP0rRI5JTGJFipkizU0cNWEhrRI5pTK6Q+1SrB+NWVh9qmWGqsYOZUEHHSneRVwQU/yPaq5TPnKH2ekMHNaHke1NMHNHKHtDOaD2qJoa0zDUTQ+opcpamdn8HJvKvNRt+zosgH0JH9a9VA615J8LT5PiV17PAy/qp/pXrlepQ/h2PiM1VsU33SFooorpPICiiigBvAFHNHesrxHr1r4Z0e71G9fy4IELsfX0A9ycAe5pNpK7HGMpyUYq7Zxnxo+Ja+BNCa3tHB1m8UrAOvlr0MhHt29T9DXyXteaRpJGMkjkszMckk9ya3PFvia78aeIbvVbw4eZvkjzkRoPuqPoPz5Pes6OGvmMTWdefktj9qyfLo5bh0n8b1k/wBPREccPtVhIamji9qsRwZrmSPXlMgSH2qZIKtJBU6w1aRzSqFRbf2qRYKuLDUghqkjF1CkIOelO8j2q8IOelO8j2p8pHtDP8j2ppg56VpeR7U0wc9KrlD2hmtBUbW/tWm0HWo2hqLFqoZT29QvD7VrvDUDwVLRtGoZDw1Xkh9q15IKrSRe1Q0dEZmRJD7V7n+z58Ujayx+FtVl/dOf9Blc/dP/ADzP17e/HcV41JDVcb4JVkjZkdCGVlOCpHQitKVSVGakjlx+DpZjh3Rn8n2fc+9+1HrXnnwe+Iq+PPD6rcuP7UtAI7hMY3f3XHscfmD7V6HX1UJqcVJbM/D8RQqYarKjUVmh1FFFWYBRRRQAUUUUAeN/FmUz+JIY/wCGKBR+JJJ/pXGLDXW/EFvO8W3ncLsUf98j+tYKw+1ePUV5tn6Fg3yYaC8kVVg9qcIKuLDTxB7VnynU5lH7PSGHitDyPakMHtRyi9oZzQe1RtDWk0FRtD7UuUpTMx4faoXi/GtRoagkhqWjaMzLeL8arSQ1qSRVXeP86ho6IzMqSP1qrLFWrLF7VVkj/Ks2jrjIyZI8VVlj71qyxVTkTFZNHXCRlSx4qpLHWpNHVOVOtZNHbCRrfDTxF/wiXjnS78vtg83ypj28t/lYn6Zz+FfZ6YYZHQ18HSpX2H8KPER8T+A9LvHbdOsfkSk9d6fKSfrgH8a9fL6nxU/mfCcV4a/s8Uv8L/NfqdjRRRXsn54FFFFABRRRQAlJjANHTFUNcvjpuk3dznBjjZh9ccfrSbsrjjFykorqeSeIb43+vXk2cgyFQf8AZHA/QVWiaqEb55PWrUbV5F7u5+gKChBRXQ0Imq3E9Z8b9KtRv0q0znkjQjerUb1nRvVmOStEzklE0UkqdJMVnpJU6S1aZzSiaCy1IJfes9ZPeniWquYuBd8z3prS1V82mmX3p3FyEzy5qB5KY0lQvLUtmsYiySVVkelkkqu71DZ0xiMkeqkr1JI9VZHrNs64ojlbg1TkappXzVWRqybOuKIJmqpK3WppWzmqsrVkzsgjpfhknm+MrU/3EkP/AI6R/WvbwK8Y+EcfmeKZW7JbMfx3KP617OK9TDfAfG5w74m3ZIdRRRXUeGFFFFABRRRQAUUUUAFFFFABRRRQAUUUUAFFFFABRRRQAV+fX/BTT9oY2trbfCnRbrEswS81t426J96GA/XiQj0Efqa+wvjt8XdN+Bnwx1nxbqRV/ssey1ti2Dc3DcRxj6nrjooY9q/EvVNR8QfFzx/Ndz+bq/iTX77O1Bl5p5XwFUduSAB0AwKlspI91/YN/Z9Pxp+LcOp6nbeb4W8OMl5eb1yk82cww++SCxH91CO4r9gQMCvKP2aPglZ/AL4T6T4YhCPqJH2nUrpB/wAfF04G859BgKv+yo75r1imlYTdwooopiCiiigAooooAKKKKACiiigAooooAKKKKAOc8aeAvD3xF0OfRvE+jWeuaXN962vYhImezDP3WHZhgjsa+BPj/wD8EqYZzc6v8J9T8h+X/wCEf1aQlT/swznkewkz7uK/R3n60V24XHV8I70padun3DvY/nh8ffDfxP8AC7X5dF8V6He6FqUfWC8iK7h/eVujr6MpIPrXN1/Qv8Qvhf4U+K3h99G8W6DZ67p79IruPLRn+8jD5kb/AGlIPvX58fH7/glVe2X2nVvhRqn2+IZf/hH9VkCyj2in4VvYPt6csTX22Dz6jXtGv7svw/4H9alJn530VteL/BeveAdcn0bxJpF5omqQHElrfQtE49CAeoPYjg9qxa+oi1NXjsUFFFFUAVPY31zpl3Dd2dxLa3ULB45oXKOjDkEEcgj1qCijcD7Q+AX/AAU38efDr7NpfjiI+OdDTCfaJX2ahEvqJekv0cZP98V+jfwV/ac+Hfx9sVl8Ja/DNfBN0uk3REN7D67oickD+8u5fevwUqzpmqXmi38F9p93PY3sDiSK4tpDHJGw6FWBBB9xXzuMyTD4m8qfuS8tvu/yE0f0cZ5606vhv/gm38dvip8ZtP1+DxhdRaz4b0aOOCDV7mPF49w3IiLjAkAQEsWG7LJknNfceeK/PcTh5YWs6M2m12MxaKKK5gCiiigAooooAKKKKAK9xcx2dvLPM6xRRqWd3OFVQMkk9hX4I/tJ/FeT41/G/wAWeLS7NaXl40dkrfw20fyQjHY7FUn3Jr9XP+ChHxf/AOFT/s4a3DbT+Vq3iM/2NaBT8wWQHzm9eIg4z2LLX5Xfss/CVvjb8d/Cnhd4jJp810LjUD2FrF88oJ7blXaD6sK+0yKlGhSqYyptt8lqy13P1e/YK+EX/Cov2bfD0NzB5Ora2DrN7kYYNMAY1PcbYhGCOx3V9F4zTIYlgjWNAFRQAqgYAA7VJXyFeo69SVSW7dyBaKKKyAKKKKACiiigAooooAKKKKAEzX5U/wDBV74qHxB8UtB8C2s2618P2f2q6RT/AMvM+CAR7RrGR/10NfqRrGq2ug6Te6nfTLb2dnA9xPM/RI0UszH2ABNfz9/F/wCIV18Vvih4n8XXe4S6vfy3KoxyY4y37tPoqBV/CvqOHsP7TEOq9or8X/wLlROPooor9FLCvdf2Jfhb/wALZ/aT8H6ZLD5unWNx/at6CMr5UHz4b2Zwif8AA68Kr9Nv+CSnwq+w+G/FvxCuocS38y6RYuwwfKjw8xHszGMfWM15OaYj6thJyW9rL1YnsfoYPlFLRRX5QZhRRRQAUUUUAFFFFABRRRQAUUUUAFFFFABRRRQB8Uf8FTvhT/wl/wAD7DxdbQ7r7wtehpGAyfss5WN/ycQn2AavyTr+iH4geD7L4heCNd8M6ipNjq9lLZTYGSFdCu4e4zke4Ffz6+MPDF94K8V6x4f1KPytQ0u8lsrhPSSNyrfqK/QOHsRz0ZUHvF/g/wDglxMiiiivrii/4f1y88Ma9p2sadMbe/0+5jureVeqSIwZW/AgGv6B/hX48s/ij8OPDniuwI+zavYxXYQHPlsygsh91bKn3Br+emv1U/4JR/Fz/hIvhfrngK7m3Xfh66+1WiseTazkkgD/AGZQ5P8A10FfJ8Q4b2lFVlvF/g/+CTI+76KKK/PSAooooAKKKKACiiigAooooAKKKKAPxj/4KOfB3/hV37Q+oapaQeVo/ilP7WgKj5RMTi4X67/n+kor6v8A+CU/xi/4Sb4Y6z4AvZ9174dn+02aseTaTEkgf7su8n/rqtdz/wAFJvg1/wALN/Z8utbs4PN1fwnIdTjKjLG3xtuF+m3Eh/65Cvzd/Y3+Mh+B/wC0D4a12efydIuZf7N1Mk4X7NMQrM3sjbJP+AV91T/4U8rcN5w/NbfetC90futRTVIZQQcg85p1fCkBRRRQAUUUUAFFFFADcYFfM/8AwUC+CX/C4/2fdVmsoPN13w5nV7LaMs6op86Md/mj3EAdWRK+mqjeNZEZWAZWGCD0IrWhVlh6sasN07gfzgdKK9s/bE+CrfAr49eIdBggMOjXL/2jpeBhfs0pJVR/uMHj/wCAV4nX7FRqRr041IbNXNQooorYAooooAKKKKACiiigAooooAKKKKACvov9gz42/wDClv2g9Gku5/J0LXcaRqG44VRIw8uQ9htkCEnspf1r50pQSpBBwRWGIoxxFKVKezVgP6QFOR7V4H+2j+z+n7QXwU1LTLSEN4k0zOoaQ/8AEZlB3RZ9JFyvpnaT92pP2K/jb/wvL4A6Dq9zP52t6ev9mapk5YzxADefd0KP9WI7V7ya/I/3mCr9pRf5Gex/OBNDJbTPFKjRyoxVkYYKkdQR613Xwu+O3jz4Maol94Q8TX2kEHL2ySb7eX2eJso34j6V9x/tZ/8ABOHxX45+Kmt+L/hz/ZX9m6ov2y40y5uDBKLs583y/l24YgPksPmdh0Ar4B8ffDvxJ8L/ABJc6B4q0e60TVrf79tdJgkdmUjhlPZlJB7Gv07DYrC4+nbRtrVf8Au9z9aP2O/28dI/aEaDwx4jhh0Hx2kRZY0bFtqAUZZocnKuBkmM54BIJAO3639q/nJ0nVrzQtTtNR066lsr+0lWeC5gcpJE6nKspHIIIBzX7g/sd/tDR/tHfByy1y4KR+IbFvsGrQJgD7Qqg+Yo7K6kMPQlhztr47Ocrjhf31Fe4912f+RLVj3eiiivmCQooooAKguLaO7gkhmRZYZFKPG4yrKRggg9RU9FAH4vftk/s9y/AD4tXVrZwsPDGrFrzSZecKhPzw59Yyceu0oT1r60/wCCa/7Ro8SeHpfhfrt0TqelIZ9Hklbma26vDk9TGTkD+6fRK+iP2qfgJaftB/Ci/wBC2JHrdtm70m5fjy7hQcKT2VxlT9Qeqivxv8Pa74g+EHxBtdSszLpPiPQb3OyRSGiljYhkdfTgqy9wSKjZl7o/fWivPfgV8YNK+Ofw00nxbpRCC5TZdWu7LW1wuBJE30PQ91KnvXoVWQFFFFABRRRQAUUUUAFFFFABRRRQAUUUUAFFFFAHiPxXg+z+LWk/56wo/wCWV/8AZa5aJq9A+NVpsudMugPvK8bH0wQR/M15zE9eNWVqjR+iZfL2mFg/K33aGhE+KuRvWdG9WonrNM6JRNCN8Vajes+N6sxyYrRM5JRNGOSrEclZySYqwklaJnLKJopJU6S1nJLUyyVaZzuBoLLTxNVAS08TVdzJwL3m0hlqn5tIZqLi5Cy0tRPLUJlqNpKLlqBI8lV3kpry1A8lZtm0YiySVVkeleTNV5JKhs6YxGyPmqsj0+R6qyvWTZ1RiRyvXunha9/tHQLCcnLNEu4+44P6ivBZHr1z4VXn2rw0Yj1hmZMexw3/ALNXVhpWk0eVnFO9FT7P8ztaKKK9E+PCiiigAooooAbXzd+0lrv27xLYaShzHZQmRwP779j/AMBUfnX0g7bVZvbNfFvjDWT4k8WarqJO5bi4Yof9gHCj/vkCvMx0+Wmo9z6/hnD+0xbqvaC/F6flcyokq7DH0qGFKvRJgCvDSP0yciWJKuQx1FCnSrsSdBWyRwzkSRx5q5FFTIY6uRx9q1SOGchY48/SrUUVEUdXI461SOOUhscVWUizT44qsxxVokckpkSQ+1SrDVhIfapkhq0jnlMqiGniHiriw08Q8U7GTqFDyfammHrWj5NNMPWnYPaGa0NRPDWm0NQvDUtGimaXw+TZ4og91Yf+OmvW/wCKvKvBEe3xPan2f/0E16r3r0MP8B8vmrvXT8v8x1FFFdB5AUUUUANbivmb4/8Aj5te1s6FZy5sbJ8TFTxJL3H0Xp9c+gr2H4t+Oh4H8LTTRN/xMLnMNsvcMRy/0Uc/XA718lKGlcu5LOxySxySa8nG1rL2cfmfd8NZfzyeMqLRaR9er+QkUXtVqOLNLFFmrsUPSvFSP0KcxkUFWkip8cVWo4a1SOSUyFIasJBU8cNTpD7VoonLKZWWD2qUQVbSDPaplt6uxi6hREFO8j2q+sAp3kD+7TsZ+0M7yPakMHPStLyB/dpPIFFg9oZbQ1E0HtWq1vUTwY7UrFqoZLwVA8Nazw+1QSQ1DibxmZMkXtVaWCtaSGq0kVZtHTGZjyQ4qpLF7Vsyw5qlLFis2jshMteCfFl14G8S2up22SinZNEDxJGfvL/Ue4FfZelanb6xp1tfWsglt7iMSI47gjNfD0sVe1/s6+PfInfwxeyfI+6WzLHoerp+PLD/AIF616GBrcr9nLZ/mfI8SZd9YpfW6a96O/mv+AfQlFJS175+YBRRRQAUh6UtIelAHjHi1N/iW/b/AKaY/QVmLDW14kjJ8QXx/wCmpqmkNeTJXkz7qjK1KK8kVhDTxDVtYakENKxTqFHyfakMNaHk0hhp8ovaGa0NRtDWm0NRPDSsWpmW8PtUDxYrUeL2qvJFUNG8ZmVJFVWWKtWSKqssdZtHVGZlSR9j1qpLH1rUljqpKmazaOuEjKkj7VTmjrVmjqlKmRWTR2wkZcidqpTJWpMlUpk71i0d0JGXMle4/sya9gavortjlbqJfyV//ZK8VlTrXS/CbXD4e+IOkzFtsU0n2eQdiH+UZ+hIP4Vrh58lWLOPNsP9ZwNSHW116rX/AIB9g0UgOQKWvqD8WCiiigApD0paKAGgVyPxOvRbeF3jzgzypH/7N/7LXXHgGvNPjHebTptsD13yMPyA/rWNZ8sGz0Mvp+0xMI+d/u1OBiercb1nRvVqKSvITPu5RNCN8Vajes6N6sxyYrVM5JRNGOSrCSVnJJU6SVaZzSiaKSVMstZ6S1KstaXMHAviWnCWqIl96d5tVcz5C75tNMtVfMpplouHIWGlqJ5KhaWo2lqblqBI8lV5JKa8lQPJUNm8YhI9VpHpZJMVWkes2zpjEbI9VpXp0kmKqyPWbZ1RiMkeqkr1LI9VJXrNs64I9K+C1vuudTuCPuqkYP1yT/IV6uRyK4L4O2H2bww1wRzcTswPsML/ADBrve9ezQVqaPz3Mp8+Km100+7QWiiitzzQooooAKKKKACiiigAooooAKKKKACiiigAooooASgnApa+Uv2+/wBpEfBv4bt4a0W68vxb4jjaKIxth7S1+7JN6gnlFPruI+5QG58c/t+/tG/8Lj+Jp8O6Ndeb4V8OSPBE0bZS6ueks3HBAxsU+gJH3q9U/wCCaH7On9o6hN8Vtctc29sXtdEjkXh5eVlnHsoyin1L91FfJPwB+DOqfHn4oaV4U07dHFM/m3t2FyLa2UjzJD74IAB6syjvX7deEvCum+BvDWmaBo9utppenQJbW8KfwoowM+pPUnqSSala6lvRWNuiiiqICiiigAooooAKKKKACiiigBKDUU86W0TyyuqRoCzMxwFA6kmvEPFv7bnwP8G7xe/EPSrqRf4NLL3xJ9AYVYfrWkKNSs7U4t+iuB7pj3or4k8Wf8FX/hdpG+PRND8Q6/MPuuYY7aFv+BM5b/xyvF/Fn/BXbxXd718NeBNI0sdFfU7qW7P1wgir06eUYyptTt66Dsz9Q6RnC9WAr8VfFn/BRb46+Kt6J4ri0S3frDpVjDFj6Oys4/76rxjxX8YfHXjnePEPjLXdaR+sd9qMsqfQKWwB7AV6lPh2vL+JNL01/wAh8p+63iz47fDnwNvGv+OPD+lSp1hudRiWX8E3bj+Arxjxb/wUk+Bnhnetv4ivNfmTrHpWnyt+TSBFP4NX4wkk9Tmkr1afDlCP8Sbf3L/MfKfpx4s/4K86Db718M/D/UL/ADwsuq3yW2PcoiyZ+m4fWvFvFn/BVX4ta1vTR9O8P+Hoj914bV55h9Wkcqf++a+MKK9Onk+CpbQv63Y7I9H+K/7Q3xB+OHkDxr4hk1pLdy8Mb28MSxE9dojRQK84oor14QhSjywVl5DCiiirAKKKKACrek6Vd67qtnpthbvdX15MlvBBGMtJIzBVUD1JIFVK+3/+CXvwCPjn4k3fxD1S236P4ZPl2W9crLfOvBHr5aHd7M8Z7Vx4zERwtGVaXT8+gPQ/Q/8AZp+C1p8BPg5oHhGEI15BF52oToP9fdvzK2e4z8o/2VUdq9UpM8+1KDX5BUqSqzc5u7epkLRRRUgFFFFABRRRQAlFGOa4j4zfEqy+EHwu8S+Mb/aYdJsnnSNjjzZfuxR/VnKr/wACpxi5yUVuwPy5/wCCnnxj/wCFgfHWPwtZz+ZpXhOD7KQpyrXcmHmP4ARp7FGr3P8A4JN/Bz+zvDniX4lX0OJ9Qf8AsnTmYc+ShDTMPZn2L9YjX5zKutfFDx4APM1LxD4g1H/gU9zPJ/Ms361++Hwe+HNl8JPhj4a8H2GPI0myjtzIox5smMySY9Wcsx92r7fNZLA4GGDhu/03+9lvRWO0ooor4cgKKKKACiiigAooooAKKKKACiiigD5R/wCCkvxY/wCFb/s46hpltN5ep+KJl0qIKfmEJG6dvpsXYf8AroK/GqvsT/gp98W/+E7+Pcfhi1m8zTPClqLXCnKm6kw8xH0HlofeM18d1+n5Lh/q+EjJ7y1+/b8DRbBRRRXvDHwQSXM8cMSNJLIwRUUZLEnAAFfvt+zt8MI/g78FPCXhJUVJ9PsU+1FejXL/ADzH8ZGf8MV+R/7BHwo/4Wv+0p4cini83TNEY61eZGRthIMYPqDKYgR6E1+3I4FfB8RYjmnDDrpq/wBCJC0UUV8cSFFFFABRRRQAUUUUAFFFFABRRRQAUUUUAFFFFACAV+Qv/BUL4THwR8eYfFNrD5eneK7UXBYDCi6iAjlA+q+Ux9S5r9egMV8t/wDBRn4Rj4nfs46rf20Xmar4ZcavAVHzGJQROv08ss/1jFexlGJ+rYqLez0fzGtz8YaKKK/VTQK9/wD2GPi1/wAKh/aQ8M3s83k6Vqsn9j35JwvlzEBWJ7BZBGx9lNeAUqOUcMpIYHII7VhXpRr05UpbNWA/pAGCKUHNePfsm/F1fjZ8A/CniSSYS6mbYWmo88i6i+SQn03YDj2cV7ADgV+OVYSpTlTlunYyHUUUVABRRRQAUUUUAFFFFABRRRQBT1HT4NV0+5sbuFLi1uI2hmikGVdGGGUj0IJFfgd+0L8Kbj4JfGXxR4PmD+Tp9232SR+sls/zwvn1KMuffI7V+/ma/Oz/AIKw/Bf7ZpPh74nafb5ls2Gk6myD/lkxLQOfYMXUn/pog7V9HkWK9jifZy2n+fQpM+jP2FfjOPjN+zvoF1cz+drOjj+yNQ3HLF4gAjn13RlGJ9S3pX0PnFfkH/wTF+NP/CvfjfJ4Svp/L0jxZELZQxwqXiZaE/8AAgXT3Lr6V+vefWuLNcL9VxMorZ6r5iasOoooryRBRRRQAUUUUAFFFFAHxN/wVE+CX/Cc/CG18b6fb79W8KyEzlB8z2UhAf67H2N7Dea/JWv6Mde0Oy8TaJqGkalbrdadf28lrcwP92SN1Ksp+oJFfNVl/wAE0/gPaY83w7f3n/XbVZxn/vllr6zK84hhKHsq6bs9Ldik7H4x0V+3Vn/wT6+AVhgx+AIXI7zajdyf+hSmt6y/Yv8AgjYY8r4baG2P+e0Jl/8AQia9V8R4fpCX4f5j5j8J6XaT2NfvrZ/sy/CPTwPI+GPhJWHRm0W3ZvzKE1u2Pwg8C6dj7L4M0C2x08nTIEx+S1g+JIdKb+8OY/nu8tj/AAn8q0LLw1q+o4+yaXe3Oenk27v/ACFf0P2fh3S9NA+yabaW2OnkwKn8hV/ykH8I/Ks3xK+lL8f+AHMfz3WXwd8e6jj7J4J8Q3Oenk6VO+fyWt6y/Zk+Lt/jyfhl4tIPRn0W4QH8SgFfvngD+EUv4Vg+JK3SCFzH4U2X7Fvxwv8AHlfDbWlz/wA9oli/9CIrfs/+CfPx+vcFPAEsYPebUrOPH4NMDX7ccUVk+IsT0jH8f8w5j8ZLL/gmh8drvHm6Bp1nn/ntqkBx/wB8s1dBZf8ABKz4z3WPNufDNnn/AJ7ahIcf98xNX69f56UZHpWD4gxj2svl/wAELs/KKy/4JJfE58fa/FXhSD18mW5k/nCtb1l/wSG8TSY+1/EHS4PXybGST+bLX6f968r+N37S/gD4AaV9p8Wa3HDeOm6DSrbEt5P/ALsYPA/2mwvvUxzjMK0lCDu32SC7PMv2P/2PdW/ZX1DX2fx0viLS9Xhj8zThphtxHMhO2UOZW/hZ1I2jORz8tfRek+J9H1zUNRsdO1Wzv73TZFivLe2nWR7ZyMhZADlSRzg1+SP7RH/BSHx78W/tOk+FC/gbwy+UK2cub64X/bmGNgP91MdSCWFcb+w5+0TJ8BvjdZ3GpXTL4Z14rYavvb5UDN+7nPvGxyT/AHWf1rsrZPi68J4mu/ftsrdO9uth2Z+25OK+b/26/gHZ/G34GazNFZpJ4l0CB9S0u4Vf3mUG6SEHqRIgIx03BD2r6NRxIgZSGUjII70rKHQqRkEYIr5ejWlQqRqR3TIP5vyMGvsH/gmJ8WpfAvx/XwxPcbNJ8VW7Wrox+UXMatJC314kQf8AXSvCP2kfh0fhP8dPGvhYReTb2OoyG1XGMW7/ALyH/wAhulch4H8VXfgbxnoXiKxYreaTfQ3sJBx80bhx/Kv1evTjjcI0tpLT9DXdH9FFFZvh7W7XxLoOnatZSebZX9tHdQSf3kdQyn8iK0q/I2mnZmQUUUUAFFFFABX5yf8ABSr9mv7Hdr8VvD9riGdkg12GJeEfhY7jHo3CN77D1Ymv0brM8ReH9P8AFWhaho2rWsd7pl/A9vc28oyskbAhgfwNJq407H5JfsKftKn4F/EoaVrFyU8Ha+6QXhc/LazdI7j2Aztb/ZOedor9fUkWRAykMpGQR0Ir8QP2mfgPqH7PfxT1Dw7cCSbS5CbnS71h/r7ZiduT/eXlWHqM9CK+8P8Agnd+03/wsbwiPh74gu93iTQ4B9hmlb5ruzGAB7vHwPddp5wxqU+hTXU+0qKKKsgKKKKACiiigAooooAKKKKACiiigAooooA4b4u2P2rwm0wGTbSpJ+B+U/8AoVeKxPX0h4h04arot7aHrLEyDPY44P54r5pUlGKkEMDgg9q8rFxtJSPtcjqc9GVPs/zNCN6sxvWdG9Wo5K5Ez3pRNGOSrCSVnJJViOWtEzmlE0UkxU6SVnpJUySVaZzSiaCy1MstZ6y1KsnvV3MXAviWnCWqIlpwmqrmbgXvNpDLVPzqQzUXFyFoy0xparGWmNJRcpQJnlqF5KiaWonkzUNmqiPeTNV3kpHkqvJJUNnRGIskmKqyPSvJVeSSs2zpjEbI9ejfBi8y2qWxPHySKPzB/pXmMj12XwfvPK8UyRE8TQMAPcEH+QNa0ZWqI5Mxp8+EmvK/3Ht1FFFeyfngUUUUAFFFFAHM/EbVzoXgrWLxW2uluyof9tvlX9SK+O4lr6U/aJ1I2fgiO2X/AJe7lI2HsMt/NRXzfEvIrwcfK9RR7I/TuGaXJhZVP5n+C/plmBOlXYlyaghXjNXYVrhSPppsswpVyFKgiToKvQpWyRwTkTxJirkMdQxLk1ehStkjgnIlijq3FHTIkq5ElapHDOQ6OOrUcVEUdW4460SOOchqRVOkVSxxVZSGtEjllMrrD7U8Q8VbWGpBDWljFzKPkUww1o+TTWh9qLCVQzGhqB4q1HhqvJFUNGsZlvwZD/xUMLf3UY/pXpJ61wngqH/icO3ZYj/MV3Y7V2UVaJ4GYS5q3yHUUUlbHnBjimswUEnijtXnfxv8YN4X8IPDbvtvdQJgjweVXHzt+A4+rCs5zVOLk+h0YbDzxNaNGG8nY8M+LXjA+NPGE8kT7rC1zBb4PBAPzP8A8CPP0xXJxR5pkUdXoIq+XlJzk5S3Z+3UaMMLRjRp7RVh8MXtVyKKmxR1diippGM5hFFVqOKnRRVbihrZI4pzGRw57VZSCpY4farUcNaJHJKoV0hz2qZYKspBU6w+1XynO6hSEHHSpPI9quiDin+R7VXKZ+0M/wAj2phg68Vp+R7Uww0coe0MtoKieDHatZoPaoHgqXE0VQyXg9qrSQ4rYkh9qrSQ4qGjojUMeSGqksVbEsPtVOWKs2jrjMyJYqqTRVrTRdapyx1k0dkJGPNFiorS7m0u/gvLZjHPBIsqOOzA5FaE8Wc1Qmj61m/d2O1WnHlkfZHgrxND4v8ADdlqcGAJk+dAfuOOGX8Dn9K3gO54r5w/Z28XnTNen0Kd8W98DJACeBIo5H4qP/HRX0eMV9Lh6vtqal1PxjNMG8DipUvs7r0f+Q6iiiuk8oKKKKAPLPEkG3X733fP6VSSKtvxVDt164PZgp/8dFUY4favPlH3mfWUp/uo+iIFh9qkENWkiqVYadgcyl5FIYKv+TSGGiwvaGa0PtULxVqNDUDw1LRpGZlSRVWkirVkiqrLHWbR0xmZUkdVJY8VqSx1TlSs2jshIy5o6pSpitWVOoqlMnWsmjthIy5kqjKmDWpKnUVRmSsWjugzMmTrVGVetaky5GaoTLisWjvgzMmSqoke3mSWNisiMGVh2IrQnXmqMq1k9zuj70eU+19A1JdZ0WwvkxtuYElAH+0oP9a0F61wXwQ1M6j8ONL3HLwb4G/4Cxx/47iu9HU19XTlzwUu5+GYql7CvOn/ACtr8R1FFFaHMFFFFADRwa8W+LV35vipYgeIoFUj3JJ/qK9pPevnrx9efavGWpvnO2Xy/wDvkBf6VyYl2hY9/JYc2Jb7L/Izo3qzG9ZsclWo5K8pM+0lE0Y5KsJJWaklWElrRM5pRNFJMVOklZ6SVKslWmc7iaCy1KstUFlqRZR61VzFwLwlp3m1SEvvS+Z9au5HIXfNpplqr5lNMtFw5C00tRNLUDS+9RtLU3KUCZpKheWomk96iaSobNlEe8lV5JKa8mKrvJUNm8YiySVWkelkkqtJJUNnTGIkj1VkbJp0j1b8Naf/AGz4j06zxuWWZd4/2Ry36A0lq7I3k1Tg5vZan0B4P07+yvDWnWxG1lhUsPRjyf1Jra6img7Rj0pQf1r30rKx+Uzm6k3J7vUdRRRTJCiiigAooooAKKKKACiiigAooooAKKKKACiiigDmPiN4/wBH+FvgnV/FOvXAt9M02AzSH+Jz0VFHdmYhQO5Ir8Q/jJ8VdZ+OHxK1bxXq5Jur+XENspLLbxDiOJPZRge5yepNfRn/AAUK/aaHxQ8af8IL4fu9/hfQJyLmWJsreXgyrHPdY+VHqSx5G2rX/BOv9mf/AIWH4w/4WF4gtN/hzQph9hilX5bu8GCD7rHw3+8VHOGFQ9XYtaK59b/sOfs3L8CPhil/q1ts8Ya8qXF+XHz20eMx2/ttBy3+0SOQor6WooqyAooooAKKKKACiiigAooooAKKKrXV3FY2stxPIkMESF5JJGCqigZJJPQAUbgfJf8AwUj+Pv8Awqf4LP4Z0y48rxD4r32abWw0NoAPPf2yCIx/vsR92vx5r2b9rj45S/tA/G7XPEUcjtosDfYdJjbI2WsZIU47FyWcjsXI7V4zX6plWD+qYZJ/E9X/AF5GiVgooor2RhRRRQAUUUUAFFFFABRRShSegJ+lF0gEors/CvwY8e+ONh8P+C9e1lH6SWWnSyJ9SwXAHuTXsnhT/gnV8dfFGx38Jx6LA/8Ay21S+hix9UDM4/75rlqYvD0vjml6tBc+aKK++/Cn/BIvxfebD4k8c6NpQPJXTbaW8I9vn8qvY/Cv/BJr4a6XsfXPEfiHXJV6pC8VrE31ARm/Jq8ypneCp/av6Jiuj8r9C0S98S61YaTptu93qN9OltbW8Yy0kjsFVR7kkCv3p/Z2+Dtl8B/hD4e8H2gR5rSAPe3CD/X3T/NK/rgsSBnooUdq5v4bfsZfB74S6vZax4e8HwR6xZtvhv7u4luJUfGNw8xyFPPYCvbuK+QzbNY47lhSTUV36slu46iiivniQooooAKKKKACiiigBO9fnR/wVk+M/wBn0/w58MrCf95cn+19SVD0RSUgQ/VvMYj/AGENfoTq+qWuh6VealfTrbWVnC9xPPIcLHGqlmY+wAJr8DPj58VLv42fF/xN4xuS4XUrtjbROeYrdfkhT8EVQfU5PevpMiwvtsR7WW0Pz6FJH0Z/wS++DJ8efGu58Y3sHmaV4Tg82MsMq15KCsQ99qiR/YqnrX66Y9a+ff2Gvgv/AMKU/Z70CxuoPJ1vVh/a2ohhhhLKAVQ+hSMIpHqG9a+gzXDmuJ+tYmUlstF8hN3FoooryRBRRRQAUUUUAFFFFABRRRQAnQVy/wATfHVl8Mvh/wCIfFeon/Q9IsZbx1zgvsUkIPdjhR7kV1HWvg//AIKt/F//AIRz4aaJ4Asp9t54guPtd6qnkWsJBUEf7Uu0j/rk1deDw7xOIhSXV6+nUa1PzA8UeIr3xf4l1XXdSlM+oaldS3lxKf4pJHLMfzJrMoor9gjFRjyo0CiitTwt4cvvGHiXStC0yIz6jqd1FZ28Q/ikkcKo/MiiUlFczA/UT/glL8Jj4Z+FWteOruHbd+I7r7Pasw5+ywErkf70pkB/65rX3V0rlvhn4Gsfhp8PvD/hTTh/oekWUVmjYwX2qAXPuxyx9ya6nrX4/jcQ8TiJ1e7/AA6GbFooorkEFFFFABRRRQAUUUUAFFFFABRRRQAUUUUAFFFFABVTULC31SxubK6iWe1uI2hlicZV0YYKkehBNW6KAP5+/j18MLj4NfGDxV4PnD7dMvXS3d+slu3zwv8A8CjZD+NcBX6Kf8FZvhB5Go+F/iVZQ/JcKdH1FlHG9d0kDH3K+apP+wor866/XMvxP1rDQqdba+q3NVqFFFFeiB+gf/BJz4wf2V4s8R/De9n22+qR/wBqaejHjz4wFlUD1aPa30hNfp+a/ns+EPxFvfhL8TfDXi+w3G40i9juSinHmxg4kjJ9GQsp9mr+gHw9rll4o0HTdY06YXOn6hbR3VvMvR43UMrD6gg1+c8QYX2WIVVbS/NESNOiiivmCQooooAKKKKACiiigAooooAQ1x/xb+HVh8WPht4i8I6kB9l1aze23kZ8pyMpIB6q4Vh7qK7Clpxk4SUlugP53dSsNb+Fnj24tJfM03xD4f1EoSpw0NxDJ1B9mXINfu98BfitZ/Gv4ReGvGNoUU6jaq1xEhyIbhflmj/BwwHqMHvX5y/8FUPgj/wiPxP0z4g6fblNN8Sx+ReFB8qXkSgZPpvj2n3Mbmuo/wCCUHxt/s/XNe+F+oXGIb8HVdKVz0mUATxj3ZAr47eW5719xmUVmOAhi4bx3/X7mW9Vc/TaiiivhiAooooAKKKKACiiigAooooAKKKKACiiigAooooAKKKKACiisvxB4k0vwnpNzqmtaja6Vplsu+a7vJliijX1ZmIAoSbdkBp1yHxH+KvhT4R+HpNa8X67aaHp6Zw9w/zykfwxoMs7f7Kgmvib9oj/AIKm6Xo/2rRfhRYrrF4Mo2v6hGVtkPrFEcM59GbaMjowr86/iD8SvFHxV8Qza34s1y813U5P+W13JkIM52ov3UX/AGVAA9K+mwWRVq9p1vdj+P8AwCkj7V/aI/4Kk634j+06L8LLJ9A045Rtdv1VryQdMxx8rEPc7m6H5TXwlreu6j4l1W51PVr+51PUblzJPd3crSyyse7MxJJ+tUaK+5w2CoYSNqUbfm/mXawUdKKK7gP2I/4Jy/tD/wDC3/g+nhrVbnzfE/hZUtJC7Ze4tMYgl9yACh/3QT96vro9K/BT9mH44Xn7Pvxj0TxXAZH09X+zanbIf9faOQJFx3IwHX/aRa/dzRdYs/EOk2WqadcJdWF5Clxb3ERyskbqGVgfQgg1+Y51gvquI5or3Za/PqiGj8v/APgrN8Nf7G+JfhfxrbxbbfWrFrK4ZRx58ByCfcpIoH/XM18GV+0n/BRT4YN8Sf2ZddntoDNqPh6RNZgCjnbHlZvwETyN/wABFfi3X1uR1/bYRRe8dP8AL8Clsfth/wAE9/iH/wALB/Zb8LeZL5t5ovmaNPznb5J/dD/v00VfSXevys/4JYfHWw8G+Nda+H2s3QtoPEbR3GmPI2E+1oCGjz2aRCuPUxgdSK/VMYr4fNMO8Pi5q2j1XzIe4tFFFeWIKKKKACiiigDw39rf9ne0/aI+GE+nRLHF4l07ddaRdPgbZccxMeySAAH0IVv4a/H7wz4i8RfBz4hWuqWLTaR4j0K8PySKQ0ciEq8br6H5lZT1BIr986/Pb/gpB+y6bmOT4r+GbT50Cpr1tCvVRgJdAD04V/ba3ZjUtdSk+h9g/AL406R8e/hrpnivSisUko8q9s92WtblQN8Z/MEHurKe9ekV+MH7Hf7Sl1+zv8SY5ruSSXwlqpW31a2XJ2rn5Z1H95Mk+6lh1II/ZLTdQttY0+2vrK4jurO5iWaGeFgySIwyrKRwQQQQaadxNWLtFFFMQUUUUAFFFFABRRRQAUUUUAFFFFADGINfOPjzTf7G8XalABtjeTzU9NrfNx9MkfhX0ccc15B8c9JKXGn6mq8MDA59x8y/zb8q5MVG9O/Y9/JK3s8VyPaSt89zzhHqzHJ71mxyYqykleOmffSiaMclTpJWcklWEkq0zmlE0ElqdZc96zlkqZZKtMwlE0FlqRZPeqCy1IJaq5i4F4SmnCaqQl96cJfequRyFzzqQzVU800eZ70XFyFoymo2l96rmX3phlouUoFhpaiaSoGmqJpai5ooEry1A8lMaSoXkqWzeMRzyVXkkpryVA8lQ2dEYg71u/Dm9+y+NtMbOAzlD77lI/rXNSSZqfQbz7Hr+nT5wI7mNz9AwpwlaSYV6XtKM4d0/wAj6popF+6PpS19Afk4UUUUAFFFFAHg/wC01e5bQbQHj97Kw/75A/rXisIr1L9o+43+L7CDP3LQP+bsP/Za8wgXpXzWKd60j9gySPs8vpryb+9suRDpV6BelVIhzV6Ae1Zo76jLcK1fhXFU4F6VfiHArVHnzZahXpV6FeKrQrV6FeRWyOCbLMKdKuxJ0qvCtXoVrVI4JsniSrkUdRQpV2FK2SOCch8UVWo4qSKOrkUVapHFKVhiQ1KsHtVhIsVMsJNa2OZzKRg46VG0GK0jCcdKjeOiwlUMqSLFVpIq1ZYuPaqksdZtHRGZpeDYf9IuXx0VR+ef8K66uf8ACcOy1lf1fH5D/wCvXQV0wVoo8XEy5qrYUUUVocwxjtr5S+Mviv8A4SnxtcJG+60sf9Hix0yD87fi2Rn0Ar6I+I/iT/hFvB2o6grbZVjKRf77fKv5E5/CvkCMFmyeSe9eTjqmipr1Pu+F8JzTnipdNF+pNBHmtCJKggSr0KV5KR91ORNDHV2KOo4Y6vQx5xWyR585D4YquxRZpsMfSrsMVapHBOYRQ1bjhp0UVWo4s1skccpkaQ+1TpBmrEcHtVhIfarSOWVQqLbU8W3FXlgz2p4g4qrGLqGf9nphtuOlaf2emNBjtRYSqGS8FQvD7VrvD7VXkg9qTRtGoZEkNVZYcVrSxYqrLFWbR1RmY8sWPpVOaLrWxNF+VUpY6yaOyEzHljqlNHWvNHVGaOsWjvhIyJUqjPHWtMlUZ0rFo74SKNnez6TqFte27eXPbyLLGw7EHIr7M8La/D4m0Cx1OD7lzGHxn7p/iX8DkfhXxjMmCa93/Zt8SfaNPv8AQ5ZMvbP58IJ/gbhgPYNg/wDAq7sDU5Z8j2Z81xLhFVwyxEVrH8n/AMGx7fRSUte8fmIUUUUAcX4th/4mkb+sQ/may44q6PxZDue2kx/eU/p/9eseKOuSS95nu0J3pRGpDUywZ7VPHFip1izQkEplTyPamtB7VoeR7U1osVViPaGW8NV5Iq1ZIs/WqksdQ0bxmZUsdVJY61JUqnMlZNHZCRlypVKVK05kqjMvWsmjuhIzJkqlMlacy1RmXg1izvgzLmXFUp161pTr1qjMKyZ3wZmyr1qhMtaUwqhOvXisWehBmdMOKoTDk1pSjg1QmFYM9Cmz6A/ZqvPN8L6lbE5MV3vA9AyL/VTXsGK8J/ZkuCJPEMJPaFx/4+D/AEr3cHmvo8I70Yn5DncPZ5hUS8n96THUUUV1niBRRSUAI3AJr5c1e8+16zfT5z5k8j/mxNfS2s3QsdIvLjOPKhd8/RSa+VUkya8zGP4UfYcPU7upP0X5mgj1YjkrOSTFWEkrz0z62UTRSSp0krOSSp0lq0zmlE0UlxUyy1nLLUqyVSZg4GislPEtUFlp4mqrmTgXhL707zfc1SE1KJRTuTyFzzPekMvvVXzR60nnUXDkLJlpjS1XM1RtL70rlKBYaX3qF5ahaWomkouaKBK8lQPJTHlqB5ahs3jEdJJVd5KR5KrySVDZ0RiLJJXffBTSvtniC5vmGUtI8KfR34/kG/OvOHeve/g9pH9meEop2XEl4xmOeu3ov6DP410YaPPUXkeXnFX2OEa6y0/z/A7yiiivaPzgKKKKACiiigAooooAKKKKACiiigAooooAKKKKACvk39vj9p8fBjwKfC2g3QTxjr0LKrxt89lanKvN7M3Kp77j/Dz7n8bfi9ovwO+Hmp+LNbf91bLtt7YMA91OQdkSe5PfsAT0Br8UPiD468Q/Gj4h6h4g1Z5NQ1vV7kbYolLYyQscUa8nAG1VHsOpqWykjV+BPwa1j48/EvTPCukhlNw3m3d2VytrbqR5krfQHAHdio71+23gHwPpHw28H6R4Y0G2+yaVpsCwQxjqQOrMe7MSWJ7kk14z+xh+zTD+z38OI21GFG8X6yqXGpzDBMIxlLdT6Jk5x1YseRjH0TQlYG7hRRRVEhRRRQAUUUUAFFFFABRRRQAh4r44/wCClvx9/wCFYfB3/hD9MufL17xaHtm2N80NkMec3tvyIxnqGfH3a+xulfh7+3H4r8W+M/2h/EWoeKtG1DQVif7JpdlqELRlLOMkRsueCG+ZyVJGXODXt5NhlicUufaOvr2GtzwCiiiv1I0CiiigAooooAv6FoOp+KNUg0zRtOu9W1GckRWdjA00shxnCooJPHoK9s8KfsJ/HPxeEa28AX1jE3WTVJIrPaPdZWVvyFeE2t3PY3MVxbTSW9xEweOWJirIwOQQRyCPWvsT4Af8FMPHvwz+zaX40RvHOgIQvnXEmzUIV9pf+WnriQEn+8K83GyxcIXwqTfZ/oDubHhX/gk18TNU2PrviPw9ocTdUieW5lX6gIq/k1ex+Ff+CRXhKz2HxH461jVSOWXTbaKzB9vn82vqb4KftPfDz4/6es3hPXYpb8Jvm0i7xDew+u6MnkD+8pZfevV6+CxGa5hzOE3yvtaxF2fM/hT/AIJ0fArwvsd/CkutTr0l1S+mkz9UVlQ/9817H4W+C3gHwNs/sDwXoOjsvSSz06KN/qWC5J9ya7alryZ4mvV/iTb+bJGqir0UD6U6iiucAooooAKKKKACiiigAooooAKKKKACiikJ2jJoA+Of+Cm3xsHw5+CK+E7Cfy9Z8WyG1IU/MlmmDO3/AALKR+4dvSvz7/Yn+Cx+OH7QXh/TLmHz9E01/wC1dT3DKmCIghD7O5RD7MfSpP23fjZ/wvH9oDXdRtJ/O0LS2/srTCpyrQxEhpB7O5dwfRlHavvr/gmJ8Ev+Fe/Bebxff2+zV/FkgnjLj5ks48iEe24l39wyelfd/wDIqyztOX5v/JF7I+zANowKWiivhCAooooAKKKKACiiigAooooAKKKKAGscLmvwy/bU+MH/AAuj9ojxPq8E/naTYy/2XpxByvkQkruX2d97/wDA6/Vr9tP4xf8AClP2efE+sQT+Tq97F/ZemkHDfaJgV3L7om+T/gFfhiTk5r7Xh3DazxMvRfqXEKKKK+4KCvsf/gl/8If+E7+O03iq7g8zTPCdsbgFhlTdSgpCPwHmv7FBXxxX7S/8E8fhF/wqr9nHRri6g8rV/EjHWLrcPmCOAIF+nlBGx2LtXgZ1ifq+FcVvLT/P8BPY+nqKKK/MTMKKKKACiiigAooooAKKKKACiiigAooooAKKKKACiiigAooooA8u/aV+EsXxu+CfinwkyK13d2hksnbjZdR/PCc9hvUA+xNfgldWstlcy288bQzxOY5I3GGVgcEEdiDX9HpFfi7/AMFE/g5/wqr9ojVL60g8rRvE6/2vbFR8olYkTp9fMBbHYSLX2PDuK5aksPLrqv1Kiz5fooor7wsK/Xf/AIJg/GX/AIT/AOCEvhO8n36t4Tn+zqGOWa0kJaE/gRInsEX1r8iK+h/2DvjN/wAKa/aJ0Ge6n8nRdbP9j3+44ULKw8tz2G2QISey7vWvFzfC/WcLJLdar5f8ATV0ft5RSA5FLX5YZhRRRQAUUUUAFFFFABRRRQAUUUUAeP8A7VfwXi+PHwO8R+FljVtTMX2vTHb+C7jy0fPbdyhPo5r8Rfh9401f4R/EbRvEmnhrfVtEvknEUmVJKN88bDrhhuUj0Jr+hnmvxu/4KQ/A7/hVXx3uNesLfytC8WhtRhKjCpc5AuE+u4iT/trjtX12QYhNywlTaWq/VfcVHsfrf4B8Z6b8RvBmieJ9Ik83TdWtI7uBu4V1B2n0YdCOxBFdFX58/wDBKb46HWPDOsfC/UrjddaUW1LSg55a3dv30Y/3ZGDf9tW9K/QavnsbhnhMRKk+m3p0E9BaKKK4hBRRRQAUUUUAFFFFABRRRQAUUUUAFFFJQAGoZriO2ieWV1ijQFmdzgKB1JPYV88ftC/tz/Df4ALcafLef8JL4pjyBomlyBmjb0mk5WL3By3+ya/MX9oL9tP4kftCTTWmpal/Yvhpj8mhaWxjgI7ea2d0p6feOM8hRXtYLKMRjLSa5Y93+i6jSuffv7RH/BSrwL8LjdaR4LEfjjxGmUMsEmNPgb/alH+sx6R5B5G4GvzS+NH7RXj34+ax9t8Ya7NeQIxa306H91aW3+5EOAccbjlj3JrzSivvcHleHwavFXl3e/8AwC0rBRRRXrDCiiigAooooAK/Ur/glv8AtEf8JR4Qu/hfrNzu1TQ1NzpTSNzLZlvnjHqY3bj/AGXAHC1+XdpZz6hdRW1rDJc3ErBI4YlLO7E4AAHJJPavvz9ib9hL4maH498O/EXxBeN4Ft9OmFxFYyJvvrtCMNG8ecRI6llO75sE/KODXgZz7CeGlGtJJ7r1E9j9NtQsINVsbizuokuLW4jaKWJxlXRhhlI9CCa/CD9qD4GX/wCz78Yda8L3EUn9mmQ3Ol3L8ie0dj5bZ7kYKt/tK1fvQa8J/ay/Zb0b9p3wJ9gmdLDxLp++TSdUIyInIGY5McmN8DPcYBHTB+MynHrBVvf+CW/l2ZCdj8OIJ5LWeOaGRopo2DpIhIZSOQQR0NfWHg7/AIKb/Gfwn4ei0qefRtfaJAiahq1m73IA6ZZJEDHHdgSe5JrwD4r/AAc8XfBTxRNoPi/Rp9KvUJMbsN0Nwn9+KQcOvuOnQ4ORXFV+i1KOGxsVKcVJdOppufv78A/jFpvx2+FOg+MtN2ob2EC5tlOTbXC8SxHvwwOM9QVPevRQMV+SH/BMv9oY/Dn4nyeAtXuSmgeKHVbYuflgvwMIfbzB8h9WEfpX631+Y5jhPqeIdNbPVehm1YWiiivNEFFFFABVS/sbfVbG4s7uBLi0uI2imhlUMkiMMMrA8EEEgirdFAH4zftlfsz3P7PPxFc2EUkvg/V2afS7g5Plc5a3Y/3kyME9VIPXOPoH/gnL+1SLSaD4UeKbzEMrE6BdzN91jybUk9iclPfK91FfbHxt+EGifHL4eal4T1xD5Nyu63ulUF7WcA7JU9wT07gkdCa/FT4kfD3xD8FfiHqHh3WEex1jS5wUmiJUOAcxzRtwdpGGB6/QioejLWqP3ror5m/Yl/alh+P3gcaZrE6J420aJUvUOAbuLotyo9+AwHRvQMor6ZqyAooooAKKKKACiiigAooooAKSlooAYeOa5b4laP8A234Pvo1XdLEnnR465Xnj6jI/GurPNMdQ6FSMg9RUySlFxZrRqOjUjUjunc+SUkqdJMVZ8XaQfDvia/scYjSUmP8A3Dyv6EVmpJXzrvF2Z+uwkq1NTjs9TRSTNTJLWeklTJL60JkOBoLLUyy1nrJUiy1dzFwNBZakEue9UFlp4lqrmTgXhLThLiqQlpfN9zRcjkLvnUhlzVTzqTzqLi5C0ZaaZcd6rGWmGWi5XIWTLUbS1XaWo2louaKBM8tQvLUTSVE8tQ2aqBI8lV3kzTHkqF5Khs3jEc8lV2lKsCDgg5z6U15Kru9Tc3ULqx9faXdDUNMtLkciWJXH4gGrYHJrl/hte/bvAmjSg5xAI8/7uV/9lrqa+lg+aKZ+OV4ezqyh2bX3MWiiiqMQooooA+Zf2hju8fxj+7Zxj/x5zXnkA6V33x/fd8Q3H923jH8z/WuDg6ivma/8aXqfs2Vq2ApeiLkI5rQhHFUYOoq/D92oRvULsAq/CORVK3q/B1rZHnzLsA6cVehFU4KvwVvE86bLkIq9COlU4etX4R0rVHnzLkK9KvQrVOBelX4R0roR582W4Uq9EnAqrAOlXohk1sjz6jJ4ounFWVhpIVq5FHmrSOGcrFUwjHSoZYq1HhwKqSr1ptExncy5ExVKZOtac61RnFZs7YM6HQY/K06LjBbLH8TWlUFrH5VtEn91QP0qYck10LRHkTfNJsWikoJwCaZJ4J+0n4hLTaXokZ+VQbqUA9Tyqf8As/5ivGYE5rovidrn/CQ+PdWug26JJfIj9NqfLkfXBP41h269K+Zrz9pVkz9myzD/AFXBU4dbXfq9S3CtX4EqrCtX4F6VEUb1GWYU6VoQJxVaBM4rQhTpWyPOqSLEMdXoY6ggSr8KdK3ijz5yJIo81ehhx2pkEfSr0Uea1SOCcwjizVmOGnxRflVuOGtUjilMgWCniDjpVxIakWD2q7HO6hQMHHSo2g9q1Db57VG8NFgVQyZIarSQ4rXkhqpLF14qGjeMzIlizVKWLFbEseKpTx5rNo7YTMeaPrVGaPrWvMlUJ0rFo74SMmZM5rPmTrWvOlZ86dayZ6FORkzpVGZetak69aoTLXPJHo02ZNwmK6D4W6+3hrx5pdyWxFLILebJ42P8vP0OD+FYtwuaz5MowYHBByCO1RGThJSXQ6qlOOIoypS2kmvvPujOcGjtWD4J1weI/CmmajkFp4FZ/wDexhh+YNboNfVq0kmj8MqRlTm4S3TsPopKWmQZHiOLzLEN/ccH+lYUKV0+qx+bYzD/AGc/lzXOwjgVhNano4eXuWJoo81bji4qOBelXokzTSCcrEXkj0qN4eK0hB8tV5UxVNGCnqZcseKpzJxmtOdetUZR1qGdsGZkydaozLWlMKozCsGehBmbMKozitGYVQn6GsWd9NmdMOtUZhya0Zu9UJutZM9CBnTj2qjN0rQnqhN0NYs9CmZ0461RnHJrQn71RnrnkejAzpR1qhOK0JaoT1kz0KZ63+zS2Nb1pfWGM/8Ajx/xr6Davnb9mx8eJ9UX1tQfycf419EnrXvYP+Ej8r4gX/ChP0X5DqKKK7j5wKKKKAOU+J16LHwPq0mcbovL/wC+iF/rXzPHJXvHx3v/ALJ4LEJ63FwiY9hlv/ZRXz8kleNjJfvEvI/ROHqVsLKfdv8AQ0UkqdJKzkkqwknvXCmfRyiaKSZqZZazlkqZZcVdzBxNBZalWWs9Zc1KstXcxcDQWWniWqAl96eJaq5k4F4S+9L5h9apCWl833ouTyFzzPekMvvVTzfek86i4chaMtNMtVjLTDLRcpQLDS1E0tQNLUbSe9Tc0UCZ5aheT3qJpaheSoubKJI8mageSmPJUDyVLZvGJd06zk1bUrWziH7y4kWNfqTjNfVVhZR6fZW9tENscMaxqPQAYFeE/A/QzqfieS/dcw2UeQT/AM9GyB+m79K9/Fetg4Wi59z4PiCvzVo0V9la+r/4A6iiivQPlQooooAKKKKACiiigAooooAKKKKACiiigAqnqF/baTY3F7eTx21pbxtNNPKwVI0UZZmJ4AABJNXK/OT/AIKK/tXC+nufhT4UvM28TAa9eQt99wci1BHYHBf3wvZgU3YaVzwP9sv9pu4/aG+IjLp8skXg7SGaHTLc5HnHo1ww/vPjgHooA67s++/8E5P2WDeXEPxX8UWn+jwsRoNrMv33HDXRB7DkJ75bspPz9+x1+zLdftEfENBexyQ+ENKZZtUulyPMGcrAh/vPg5PZQT1wD+x+mabbaNp9tYWNvHaWVrGsMEEKhUjRRhVUDoAABipSvqU3bQuUUUVZAUUUUAFFFFABRRRQAUUUUAFFFFABXJfEP4XeFPiroL6N4t0Gy13T2ziK7jy0ZP8AEjj5kb/aUg+9dZQBTUpRfNF2YH5o/H3/AIJUXVr9p1b4Uar9qj5f/hH9XkCyD2in4B9g+PdzXwR408CeIfh1rs+jeJ9GvdD1SH71tewmNsdmGfvKexGQexr+iWuO+JPwk8H/ABf0I6R4w8P2WuWRzsFxH88RPVo5Bhkb3Ug19Pg8+rUbRrrmXfr/AMEpSP57qK/Qn4+/8EqtT0s3Oq/CrVP7Uthl/wCwdVkVLhfaKbhX9g+3AH3ia+D/ABb4N13wHrdxo/iLSLzRdUgOJLW+haKQehwRyD2I4Pavt8NjqGMjelK/l1+4u9zGoooruAKKKKALWmapeaJfwX2n3c9jewOJIbm2kMckbDoysCCD7ivtT4Af8FQfGPgX7NpfxDtT4y0dcJ/aEZEeoRL6k8LNj/awx7vXxDRXHiMHRxUeWtG/5/eFrn78fB39oTwF8d9JF54P8Q22oyIoaewc+XdW/wDvxN8wGeN3KnsTXpXWv5zdB8Qap4X1a21TRtRutK1K2bfDd2czRSxt6qykEV9x/AD/AIKmeIvC5ttK+J2nnxNpq4QaxYqsd7GPV04SX/xw9yWNfFYzIKlO88O+Zduv/BIcT9T+aOtcH8K/jd4K+NWijVPB2v2usQgAyxRttngJ7SRNhkP1HPbNd53r5SUJQk4zVmiRaKKKQBRRRQAUUUUAFFFFABRRRQA09a+c/wBvH44/8KS+AGsTWdx5Ov65nSdOKth0aRT5ko7jZHuIPZinrX0b71+NP/BRn45/8Lb+O1zotjP5ug+FA+m2+DlZLjI+0SD/AIEAnuIge9exlOE+t4qKa91asaVzxf8AZ++Et58cfi/4a8HWodY9QugbuZB/qbZfmmf6hA2M9Tgd6/fDRtJtNB0my0ywgS1sbOFLe3gj4WONFCqo9gABXwZ/wSm+Bv8AYnhLWfidqVvtu9YJ07Sy45FsjfvXHs8ihf8AtifWv0BFdeeYv2+I9lF6Q0+fUbYtFFFfOEhRRRQAUUUUAFFFFABRRRQAmcUUEZxXM/EnxzYfDPwFr3inVG22OkWct3IM4L7VJCD3Y4Ue5FEYuTUY7sD8yf8Agqr8Zf8AhKfijpXgCxn3WHhyDz7wKeGu5gDg+uyPZj0MjCvhmtvxt4u1Dx94w1rxJqsvnajqt3LeTv23uxYgegGcAdgBWJX7BgsOsLQhSXRfj1/E1WgUUUV2gem/s2fCaX43fGzwr4RVGNpeXYkvXXjZax/PMc9jsUge5HrX722lrFY20VvBGsUESCNEQYVVAwAB2AFfnt/wSb+Dn2LRfEvxLvoMS3rf2RprMOfKUh53HszeWufWNq/REdK/Nc9xPtsT7NbQ0+fUzYtFFFfOCCiiigAooooAKKKKACiiigAooooAKKKKACiiigAooooAKKKKAEHSvkr/AIKUfBj/AIWb8ALjXbODzdX8KSHUoyoyzWxAW4X6BQsh/wCuVfWvQVU1HT7fVtPubK7hS4tLmJoZopBlXRhhlI9CCRW+Hryw9aNWPRgfzkUV6L+0L8KLn4JfGPxR4QnV/JsLtvskj9ZbZ/nhfPqUZc++R2rzqv2KnUjVgpx2epqFKrFGDA4IOQRSUVpuB+6X7G3xoHxz+AHhzXJ5/O1m1j/s7VMnLfaYgAWPu6lJP+B17hX5Lf8ABLf41jwV8W73wLf3GzTPFEWbYOflS8iBZcem9N6+5CCv1pHSvybNML9UxUoLZ6r0f+Rm1YWiiivLEFFFFABRRRQAUUUUAFFFFADcYFfPn7cfwMHx0+Aus2Vnb+d4g0kHVNL2jLtLGp3RD13oWUD+8VPavoTrQRmtKNWVCpGrDdO4H8/PwN+Kl/8ABL4r+HPGFhuZ9MulaeFTjzoD8ssf/AkLD2JB7V++fhzxBY+LNA03WtLuFu9N1G2juradOkkbqGVh9QRX4yft9fAg/BL486k9jb+T4c8Q7tU0/auEQs376IdhscnA7KyV9ff8Es/jz/wlnw+1H4b6ncb9T8Ok3On7z80lk7fMo9fLkP5SIB0r7LOKUcZhoY2l039H/ky3qrn3jRRRXxJAUUUUAFFFFABRRRQAUUUUAJmg1yHxL+KXhf4P+GJvEHi7WbfRNJjbyxLOSWkcgkIijLOxAJ2qCcAnsa/OD9oj/gqP4g8UfatG+F1m/hrTGyja1eKrXso6ZjTlYgfX5m6EFTXoYTAV8a7Uo6d3sNK596/G/wDae+Hv7PummfxZrcaX7Jvg0izxLeT+m2MHgH+8xVfevzN/aI/4KNeP/i/9p0nw07+B/DL5QxWMpN5cL/00nGCoI/hTHUglq+VNY1m/8Q6ncajql7cajqFy5kmurqVpJZWPUszEkn3NU6+7wWSUMNaVT3pee3yRaVhXdpGLMSzE5JJyTSUUV9FsMKKKKACiiigAoor2P4D/ALJvxE/aGvUPhvR2t9GD7Ztc1DMVnHzzhsZcj+6gY+uOtZVa1OhFzqOy8wPHQM19Nfs8/sB/EX45m11O7tj4Q8KyYb+1NTiIkmT1hh4Z/ZjtU9mPSvv/APZ5/wCCe3w7+CQttT1OBfGfimPD/b9SiHkQP6wwcquOzNuYEZBHSvqcLgY7V8ZjeIN4YVfN/ov8yXLseIfAP9kL4c/s9WscugaQL/Xdu2XXdRxLdMSOdpxiNT6IBnvnrXsOr6xY6BplzqGpXcFhY20ZlmurmQJHEg5LMx4AHqa8z+P/AO014H/Zy8Pm+8TaiH1CVCbPR7Uh7u6P+yuflXPV2wo9c4B/JH9pb9sTxv8AtJ6m8Wo3B0bwtHJuttAs5D5K46NK3Blf3PA/hC5NeRhMvxWZz9pNvl7v9P6sJK5+q3wb/bC+Hfx0+IOveEvC9/NPe6ZGJYp54/Ljv0Bw7QZOSEO3OQCd2QCATXufev53vh9471n4ZeM9I8U+H7trLV9MnWeCUdMjqrDurAlSO4JHev3W/Z6+OGjftBfC/S/F2kMsbzL5V7ZbstaXKgeZE30yCD3VlPeqzXK/qLU6esHp6P8A4INWOw8U+DNB8caW2neItFsNc09zk2uoWyTx59drAjPvXkcn7DfwLnuzct8OtMEhOdqvKqf98B9v6V7vg+tFeJCvVpK1OTXo2iThfBPwN+H3w4ZZPDXgzRNGnXpcWtjGs34yY3H867qjGaOlZynKbvJ3YC0UUUgCiiigAooooAK+Zv22f2WYfj/4I/tPR4ETxto0TNZScA3cXVrZj78lSejegZjX0zRQB+Cfw68f+Ivgn8QbHxDo8kmn61pU5DwzKQGwdskMi8HBGVI6/Qiv2m+BHxq0P49fDuw8U6I+3zB5V5ZswMlpcADfE30zkHuCD3r4/wD+Ch37JJvI7v4q+EbL/SEG/XrGBfvqP+XpQO4/j9vm7MT8p/ssftJar+zj8QYtSj8y78O3xWHVtOU/62LPDqDx5iZJU98kcBjUbF7n7ZUVi+E/FGl+NvDmna7ot7FqGlX8Kz291Ccq6n+R7EHkEEHkVtVZAUUUUAFFFFABRRRQAUUUUAFFFFAHivx90DZJY6zEvX/R5iPxKH/0IflXkSSV9UeNNAXxR4bv9PON8kZKE9nHKn8wK+UHDQSvHIpR0JVlPUEdjXiYyHJPm7n6RkGI9vhvZPeH5PYvJLUyS1nrJUqy1xJn0bgaCyVKstZ6y1KstVcxcC+so9aeJaoiWnCXHequZuBeEtO82qKyn1pwlNO5HIXPO96DLmqfnUGai4chbMtNMtVTKfWmGXPelcfIWmlHrUbS1XMtRtLRctQJ2k9TUTS1C0tRNLUNmqgSvLUDyVG0lRPJUtmygPeSq7yU15arvJWbZ0RifR/wB1P7Z4Nktycm1uHQD2IDfzJr07pivA/2btVA1LV9PLcvEkyj/dJU/wDoS1731NfSYWXNSiz8jzml7HHVF31+/UdRRRXSeMFFFFAHy78exj4jXPvBH/KuGg6iu8/aATZ8QT/tWsbf+hD+lcFA3SvmK/8AFl6n7PljvgKX+FF+DqKvw/drPhODV+E8VKNqhoW9X4OtZ8Bq9CeRWyPPmaMFX4KzoO1X4T71vE86ZoQ9BV+HqKzoTV+E9K1R59Q0YO1XoT0rOhbGKvQt0roR58zSgPSr8R5rMher0T8CtkefNGnC1XYZMVlxSYxVpJa0TOCcbl6SUEVTlbrSGbjrUEsuabZMYWIZzVZE824iT+8wH61JK+c07Sx5mpRDsMn9Kz3Z1fDFs6cdKKB0pa6DyiPHI+lZnifUxonh3Ur8kD7PbySc9yFJArV61518eNSOn/Du9RTte5kjhB+rbj+ims6kuSDl2R14Sl7fEQp92l+J8vRkuxY8knJJrQgWqEA5FaUA4FfKo/bp6KxdhFaEIqlAOlaEAreJ59Rl63WtCBapQDitCADitkeZUZdhXpV+BMmqkArQtlroSPOqMtwp0q/DHVaBckVoQLWyR5tRk8MdXIos1HClX4I62SPPnII4OKnWH2qaKLNWUg4rRI4pVCgYeOlRSQVqtBxVeWLFDQRqXMeWHFUpo62Jo6oTJis2jshK5kzR1QmStWdMZqhOvNYyPQpsyZ0waoTLWpcrWfOOtYs9KmzLnXrWfcLWpOBk1nTjg1iz0abMucVnzjrWnP3rPnHJrnkenTZmTrweKzpl61qTjg1mzjk1gz0abPoz9nLVftngmazY/NZ3LIF9FYBh+pavViea+ef2aNRMWu6vYE8TQJMB/uNj/wBnr6Hxzmvo8JLmoxPyLO6PscfUS66/eOooorrPDI5V3RlT0IIrlY/lOD1BxXWnpXKXX7u9mXplzisp9Drw/VFuA4xV2JsVlxSYq5HLxSTNZxuaQmG2q8r5qLzveo3l4qmzFQsyOdutUZTnNTyyZqnM+BUM7IIqTGqM1W5m61RmasGehBFObpVCfoauTGqM5rFnoQKc3eqE3Wrsx681QmPJrJnoQKU9UJuhq9OaoTHisWehTKM/eqM9XZ261QnPJrnkejAoy1Qnq9KetUJzWTPQpnqf7N4z4u1E/wDTn/7OtfRnevnf9mtN3iTVX/u2yr+bj/Cvoivewf8ABXzPyziB/wC3y9F+Q6iiiu4+bCiiigDwz9ozVP8AStHsFP3VkmcfUgL/ACavHUkrr/jhq41L4hXiK2VtESAH6Dcf1YiuGSSvm8RPmrSZ+wZRQ9jgacX2v9+v6miklTJLWeklTJLXOmek4mgktTLLWeslSrLVpmLgaCy1IsvvVBZakWWruYuBfE1PEoqgJfeniWquQ4F4S+9L5h9aoiWl8z3ouTyF3zD60hl96qeb70nm0XDkLbSj1phmqsZaYZaLjUCyZajaT3quZajaWpuWoE7S1E0tQtLUTSVLZqoEry1A8lRtJWz4H0FvFXimxsMExM++YjtGvLfpx9SKFeTUUOpONCm6k9krnvnwi8P/ANh+DbZnXZcXf+kPnrg/dH/fIH5mu4xk02ONYo1VQAqjAA6AU8cHFfSwioRUV0PxvEVZYirKrLdu4tLRRVmAUUUUAFFFFABRRRQAUUUUAFFFFABRRXlH7R3x/wBF/Z4+Hd14g1IrcajJmHTdN3Ye7nxwPZB1Zuw9yAQDzD9uH9qyH4DeEG0HQbhW8c6xERb7SCbGE5BuGH97qEB7gnouD+Xvwt+GniH43/EPT/DWixvd6pqMxaW4lJKxJnMk0jf3QMknqegySBVbxX4o8S/Gj4g3Orai8+teJNbugAkSlmd2IVI41HQDhVUdAAK/Wj9jf9l20/Z38CCXUI4p/GerKsmp3Qw3kjqtuh/ur3I+83PQLiNy9j0z4LfCDQ/gf8PdN8K6DFi3thunuWUCS6mIG+V/ckfgAAOAK72iirICiiigAooooAKKKKACiiigAooooATOaOntXmPjf9pH4afDbxlb+FfFHjDT9D1yeFblILxmRBGxIBaTGxMkHhmBxz0ru9D8RaV4nsEvtI1Oz1Wxk+5c2U6zRt9GUkGqdOaipOLswNSiiipAKKKKAE71xHxQ+DPgz4zaGdK8Y+H7PW7YA+W8yYmhJ7xyLhkPupFdv1o5pxnKElKDs0B+Xnx9/wCCVmt6D9p1b4Xan/b1kMv/AGJqTrHdoPSOXhJPo2w+7GvhXxN4V1nwZrFxpOu6Xd6RqdudstpfQtFIh91YA1/Rb1rgPix8DPA/xt0b+zfGPh+01eNQRFcOuy4gz3jlXDJ+Bwe4NfU4PP6tK0a65l36/wDBKUj+fyivvP4/f8EsvEfhg3OqfDLUT4m01cv/AGPfMsV7GPRH4SX/AMcPYBjXw74g8Oar4U1e50rWtNutJ1K2bZNaXsLRSxn0ZWAIr7XDY2hi43pSv+f3F3uZ1FFFdwBRRRQBr+FPF+t+B9bt9Y8PateaLqlucxXdlM0Ui+2Qeh7joe9foT+yj/wUn8T+JvFGheB/HWhv4ivdSuI7K11fSUWO4LsQoMsXCMOcll24AJwa/N+v0L/4JU/AP+0ta1T4q6tbbrex3ado/mL96Zl/fSj/AHVIQHod791rws3p4b6tKpWjdrbvfpqJn6cUUUV+XmYUUUUAFFFFABRRRQAUUUUAeJ/tffG9PgH8Dde8QxTLHrM6fYNKU9TdSAhWA77AGkPsmO9fit8L/AGq/GL4l6F4V04tLqWtXqw+a2W2AnMkrdyFUM59lNfSv/BS/wCPP/CzfjMPCWm3HmaF4TDWrbD8st62PPb/AIDhY+ehR/WvYP8AglJ8CNketfFXVLfl92l6PvXtwZ5R+OIwR6SCvu8IlleXSry+OX9JfqXsj9APA3g/Tfh/4P0bw3o8Qg0zSrSO0t077EUAEnuTjJPckmt+lpBXwjbk23uQLRRRQAUUUUAFFFFABRRRQAUUUUAJX5//APBV341/2J4N0P4a6fPtutZcajqSqeRbRtiJD7PIC3/bH3r73vbyHTbOe6uJVgtoUaSWSQ4VFAyST2AAr8Fv2l/i9N8cvjZ4n8XM7mzubkxWEbceXax/JEMdiVAY/wC0zV9FkeF9vifaS2hr8+n+ZSR5fRRRX6WWFaHh7Qb3xTr2m6NpsDXOo6hcx2ltCvWSR2Cqo+pIFZ9fZv8AwS++DB8efGu48YX0HmaT4Uh82MsMq15KCsQ99qiR/YqnrXJi66wtCVWXRf8ADAz9QPg38NrL4RfC/wAN+D7DaYNJskgaRRjzZMZkk+rOWb/gVdrRRX49KTnJyluzIWiiikAUUUUAFFFFABRRRQAUUUUAFFFFABRRRQAUUUUAFFFFABRRRQAUUUUAfnb/AMFYfgt9u0Xw98TbCDM1iw0rU2Qc+UxLQOfZXLrn/poo7V+Z1f0KfFf4e6f8WPhx4i8I6mo+x6vZyWxfGTGxGUkA9VYKw91FfgF4v8Lah4I8Vav4e1aE2+paXdSWdxGf4ZEYq2PUZHB7iv0Ph/Fe1ouhLeP5MuJkUUUV9UUaPhzX77wp4g03WtMna11LTrmO7tp06xyIwZWH0IFfvx8E/ifY/GT4WeG/GNhtWHVLRZZIlOfJmHyyx/8AAXDL+Ffz7V+jP/BJ/wCN/k3Wv/C7Urj5Zs6tpIc/xABZ4x9QEcAf3ZD3r5fP8L7ah7aK1h+XX/MmSP0qooor86ICiiigAooooAKKKKACiiigAooooA+af2+fgP8A8Lv+A+ovYW3neI/D27VNP2rl5Aq/voR3O9AcDuyJX5M/s9/F+9+BPxe8O+MbTe8djcBby3Q/6+2f5ZY/TJUnGejBT2r9+TyDX4m/t4/AT/hRfx11FbC28nw1r27U9N2rhIwzfvYR/uPnA7KyetfY5FiY1YTwVXZ3t+q/X7y49j9o9C1qx8S6JYavptwl3p1/BHc21xGcrJG6hlYexBBrR718I/8ABLf4+f8ACXfD+/8Ahtqtzv1Tw7m4sN7fNJZO3Kj18t2x9JEA6V93V8xi8PLC15UZdPy6EvQWiiiuUQUUUUAFFFFABRRRQB5r+0J8G9P+PXwn13wdqGyN7uHfZ3LDP2a5XmKQd+G4OOqlh3r8GfE/hzUfB3iLU9C1e2ez1PTriS1uYH6pIjFWH5iv6L6/Mn/gqd+zv/Zmr2PxY0W2xbXxSx1sRrwkwGIZz/vKNhPTKp3avqsgxvsqrw83pLb1/wCCVFn550UUV+hlhRRRQAUUVteEfBmvePtdt9F8OaRea1qtwcR2llCZHPqcDoB3J4HeplKMFeWwGLXc/Cj4J+Nfjbry6T4N0C61icEebMi7YLcH+KSQ4VB9Tz2ya+5f2d/+CVzN9l1r4uX+0cOPDemS8/Secfqsf/ffav0E8I+B9A+H2g2+jeGtIs9F0q3GI7SyiEaA9ycdSe5PJ7mvlcbn1OleGH959+n/AASXI+OP2eP+CYPhXwKLXWPiNcR+MNbXDjTIgV06FvRgcNN/wLavYqetfbmnafa6TZQ2llbRWdrAgjiggQIkajgKqjgAegq307Vwvxb+M3hD4I+Fpde8YavFpdmuRFGTumuXx9yKMcu306dSQOa+Kq4jEY6ouduTey/yRO520kqQRl3YIijLMxwAPU18KftV/wDBSrR/An2zw18L5LfxB4gXMU2tnD2Voeh8vtM49fuDj73Ir5U/ao/b58X/AB+kutD0QzeFfBDEr9ghk/0i9X1uHHUH/nmvy+u7ANfK9fWZfkKjaritX/L/AJ/5FJdzY8XeMNb8eeILzXPEOqXOsatdvvmu7uQu7n6noB0AHAHA4rHoor7OKUFaOxQV9FfsS/tPXH7OHxPjOoTSP4O1lkttWgGSIhn5LhR/eQk5x1UsOuMfOtFZV6MMRTlSqK6YH9HFhfQanZwXlpMlxazossU0TBkkRhlWUjgggg5q1X52/wDBMz9qz+1LOP4ReJ7zN3bIz+H7mVuZIxkvaknuoyyf7O4cbVFfokOlfkmMws8HWdKfy813M2rC0UUVyCCiiigAooooAKKKKACiiigCGaFLiJ4pEWSNwVZGGQwPUEV+Tf7dP7JUnwT8Tt4r8NWrHwRqsxxFGMjTpzyYj6IeSh7cqegLfrVWJ4v8KaV458NaloOuWUeo6TqELQXFvKMhlP8AIg4II5BAI5FJq407H5afsLftcv8ABXxEvhLxRdMfA+qTfLLIcjTZ248wf9M243jt94dCG/WCGeO4iSWJ1kjdQyuhyGB6EHuK/FP9qb9mrV/2cfHrWEvmXfhy+LS6TqbLxLGDzG5HAkTIBHfgjg19Nf8ABP79sX7GbH4W+Nb79wxEOhalcN9w9rV2PY/wE9Pu9NoEp20ZTV9UfoxRRRVkBRRRQAUUUUAFFFFABRRRQA3H5V80fGvw1/wj3i57qNNtrqAMykDgP/GPz5/4FX0v3NcN8XPCZ8UeDrhYk3Xlr+/gwOSQOV/EZ/HFcmJp+0pu26PayfF/VMVFyfuy0fz6/I+ZUlqZZKzlkxUqy186mfrjjc0FkqRZaoLLUiy1VzJwL4lpwlqiJaeJfequQ4F0S07zaoiWl82quTyF3zqPNqn5tHm0XFyFsy00y+9VfNppl96m4+QsmWo2lquZaY0tFy1AsNJUTSVC0tRNLUXNFAmaWoXlqJpaiaSpubKJI8lQPJTHlqB5Khs2jE7n4O68NE+Ielu7bYrhjbP77xhf/HttfWq4NfB0N5JaXMU8TFJYnDqw7EHINfbnhfWo/EWgWGpRY2XMCSYH8JI5H4HI/Cvay+pdOHzPzzirDctWnXXVWfy1X5/gbFFFFeufBhRRRQB81ftFw+X43tJccSWS/mHf/wCtXmsDdK9e/aZtdmqaFcf89IpU/wC+Sp/9mrx6E181iVavI/YcmfPl9N+X5No0ojzV+A1mxHpV6BulZo7qiNKBunNX4jwKzIWq/C1ao8+aNKA1fhbmsyFulXoW4rZHnzRpwtV6FqzIX6VdhfGK2TOCaNOFqvQv0rLierkUlbJnBOJqRSVdilxWVFJVmOWtEzjlE1kk9KlWbHesxJse1TLPWtzlcC8Z+KjeXNVjPUbz570XEoEskvYVc8OjzL+Ruyof5isaSXNbnhIbvtL/AO6P50o6yRNZctJs6Siiiuo8caRk14t+0zeeXoejWuf9bctLj/dXH/s1e0k14B+09Nuv/D8X91J2/MoP6VyYt2oyPdyKHPmFJPpd/gzxuDqK0oOgrNg6itKDoK+cifrlU0IOorQg7VnwdRWhB2roiebUNGD7q1owdRWdB91a0YOoreJ5tQ0IOgrRtxxWdB0FaVv0reJ5lQ0IBzWhABxWfb1owHkVvE82oX4ByK0oV6VnQHkVownpWyPMqF+BKuxRZqnA1XopNtbo82pcJIttUp0q9LLuqlO1DFC5nzL1rOuBzWjMetZ1weawZ6dMzpxWfOK0ZzWdPWMj0qZn3A4rNm71pXHSs2bvWEj0qZn3FZ0/etG4rOn71hI9KmZ09Z89aE9Z89YSPTpmfN0NZtx1NaU3Q1m3HU1zs9Kmdx8Bbv7N8SrSPOPPhkiPv8u7/wBlr6pPWvkD4ST/AGf4l6G2cZmKfmjD+tfX3avbwDvTa8z834ohbGRl3ivzY+ikFLXpnx4h6Vyutfu9Sk7bgG/SuqHSuX8UjZeRN/eXH5H/AOvWc9jqwv8AEsV45c/Wp1lxWYk1TLP71imelKBo+f8ASmNNmqnn01p/encjkJ5JcVUlkprzVWklqGzeMBsr1SmepZZKpyyVm2dkIkMzVRmbrViV6oyvWLZ3wRXmaqMzcGrMz1Smasmd8EVJ261RmPFWpmqlO3WsWd8EU5jVGdutW5W5NUJmrCR6EEVZT1rPmNXJjxVGZuTWLPQpo9n/AGZYd17r8v8AdSFfzLn+le+GvFf2ZrbbpGtXP9+dI8/7q5/9mr2oHk19FhFahE/JM9lzZhV8rfkh1FFFdh4I0dar3t1FYWc9xK2yOJGdmPYAZJqx0rzb49eI/wCwPh/cxo+24v2FqmDzg8t+G0EfiKzqTUIOT6HThaDxNeFGP2mkfM2raq+sateX0n37mZ5WHoWJP9aiSWs5JKnSWvkm76n7yqShFQWyNBJKmSWs9JamWSmmZOJoLLUqy1nrJUqy1SZi4GgslPEtUFlqRZaq5m4F4S08S1REtOEtXchwLolpfNNU/No82i5PIXfNPvSGaqfm0ebRcOQtGWmmX3qsZaaZaLj5CwZaY0vvVcy0xpam5agTtLUTS1C0tRNLSuaKBM8te8fs++FTa6Xc65OmJLo+VBkdI1PJ/Fh/47Xh/hzRbjxNrtnpluP3tzIEzjO0dWY+wGT+FfYuladDpGnW1lbrsgt41jRfYDFejgafNJzeyPkOJMX7KksNF6y39F/m/wAi7RRRXtn5wFFFFABRRRQAUUUUAFFFFABRRRQAUUVn61rNj4c0m81TU7uKx06ziae4uZ2CpEijLMSegAFAGN8RviHoXwq8Gal4n8R3i2WlWMZd3PLOeiog/iZjgAdya/F79oj49a5+0N8RLrxDqrNBZJmHTtOVspaQZ4UerHqzdz6AADuf2xv2q779orxh9k055bTwTpcjDT7RsqZ26G4kH94joD91TjqWz6f+wL+yAfiDqVt8RfGNlnwzZy7tMsZ141CZT/rGB6xIR06Mwx0BBl66FrQ9b/4J9/sif8IXp9t8TPGFljXryLdpFjOvNnCw/wBcwPSRweB/Cp9Wwv3PSAYpaaViW7hRRRTEFFFFABRRRQAUUUUAFFFFACYzXD/GX4r6R8FfhvrXjDW5Ntnp0JdYQcPcSniOJf8AaZiB7ZyeAa7fPFfkP/wUh/aZPxZ+Iw8D6HdeZ4W8NTMkrxtlLu+GVd/dU5RffeeQRXpZbg3ja6h9lav0Glc+XfiX8Q9Y+K/jvWvFmuz/AGjU9TuGnlI+6g6KijsqqAoHYKKpeGPGviDwTfi+8Pa5qOh3g6XGnXTwP+aEGsWiv1ZUoKHIlp2ND6m+Hn/BSX41eBzFHe6xZ+LLNMDydbtQz4/66R7HJ92Jr6e+Hn/BW7wvqXlQeNPB2o6JKcK11pcy3cWf7xVtjKPYbjX5d0V5lbKMHW1cLPy0/LQVkfvB8Pf2u/hD8T/LTQ/HWl/apMBbO/kNnOT6BJQpY/7ua9fSRZFDIwZSMgg5Br+cEHFd98P/AI//ABG+FjR/8Ir4z1jR4UORaxXTNb/jE2UP4rXg1+G+tGf3/wCaFyn9AeeKB9a/Jj4ef8FW/iX4d8qHxVo2keLbdcbpVU2Vy3/Akyn/AJDr6c+Hn/BUv4TeKvKh8Qwat4Oum4Z7q3+024Ps8WW/EoK8Gtk+No7wuvLX/gk2PssmiuN8C/GHwR8TIBJ4W8V6RruRuMdleI8iD/aTO5fxArss147jKLtJWYgPWvOfi78AvAnx00n7B4x8PWuqFVKw3YXy7q3/AOucq4ZeecZwe4NejdaOaITlCSlB2aA/Kb4+/wDBLXxX4P8AtOq/De+Pi7Sly/8AZd0Viv4l9FPCS8em09gpr4j1rQ9R8N6pcabq1hc6ZqFu5Sa0u4miljb0ZWAIP1r+jUYNeZ/GP9nXwB8eNLNp4w8PW99Oq7YdRiHlXcH+5KvzAZ52nKnuDX1mD4gqU7RxC5l3W/8AwSlI/Amivt34+/8ABL7xn4F+06p8Pbo+M9GXL/YJAseoRL6AcLLj1XDHslfFmqaTe6HqE9hqNnPYX1u5jmtrmNo5I2HUMrAEH2NfaYfGUcVG9GV/z+4u9zV8A+CdU+I/jTRfC+jQ+fqeq3UdpAnYMxxuY9lAySewBNfvp8Jvhxpnwh+HOgeENHXFjpVqsAfGDK/V5G/2ncsx92NfAX/BKj4A/aLzVvivq1t8kG/TdF8xerkfv5h9ARGD/tSDtX6WGvhs+xntqyoRekd/X/gf5kyYtFFFfLkBRRRQAUUUUAFFFFACYzXj/wC1d8b4PgB8E9e8Ub0GqlPselxPz5l3ICI+O4XDOR6Ia9f9q/IP/gpf8fP+Fm/GJfB+mXPmaB4S3W7bG+WW9bHnN77MCMZ6FXx96vVyvB/XMTGD+Fav0Glc+Y/Avg/Wvi78RdJ8PafvvNa12+WESSEsS7tlpHPXAG5mPoCa/fH4aeAdM+F3gLQfCmjx+Xp2lWiWsZxgvgfM7f7TNlj7sa+Av+CU/wAA9z6v8V9Vtvu79M0XzF7/APLeYfpGCPWQV+kvX6V6Oe4tVaqoQ+GH5/8AAHJi0UUV8ySFFFFABRRRQAUUUUAFFFFABRRSE4GaAPkf/gpR8bf+FXfAebw9Y3Hla14tdtPjCnDJagA3DfQqVj/7a+1fjrX0T+3d8b/+F2/tA6zPZ3HnaBomdJ07acqyxsfMkHY75C5B7rt9K+dq/U8owv1TDRuvelq/n/wDRKyCiiivaGAGTiv3C/Ye+C//AApP9nzw/p91B5Otaov9rakGGGEsoBVD6FIwiEeqn1r8uf2Ifgp/wu79oHQdPuoPO0PS2/tXU9wyphiIIjPs7lEI9GY9q/cVRgYr4fiLFaxw0fV/oTIdRRRXxRAUUUUAFFFFABRRRQAUUUUAFFFFABRRRQAUUUUAFFFFABRRRQAUUUUAFFFFACGvym/4KpfBI+FviTpfxEsLfbp/iJPs18UHCXkSgAn03xgfUxue9fqz3ryX9qP4Mw/Hn4JeI/ChRDqMkP2nTZH48u7j+aI57AnKE/3XavTy3FfVMTGo9no/R/5bjWjPwXoqa8tJrC7mtbmJ4LiF2jkikGGRgcEEdiDUNfrSNArq/hV8RNR+E/xG8PeL9KYi90i8S5VM4Eig4eMn0ZSyn2Y1ylFROKqQcJbMD+iXwV4t07x74T0jxHpM3n6ZqlrHeW8nco6hhn0IzgjsQRW7XwD/AMEqvjr/AG/4P1b4Y6ncbr3RSb/TA7ctau37xB/uSNn/ALa+1ff3WvyHGYZ4WvKk+m3p0M3oLRRRXGIKKKKACiiigAooooAKKKKAE7183ft4fAH/AIXt8D9QWwt/O8S6EG1LTNoy8hVf3sI/30BwO7KnpX0jigjIxWtGrKhUjUhugP5/fgN8W9R+BfxX8P8AjHT9zNp9wPtNupx9ot2+WWM/7yk4z0OD2r97fC/iTT/GPhzTNd0q4W60zUraO7tp06PG6hlP5Gvxw/4KC/s/n4J/HC7vtOtvJ8M+Ji+o2OxcJFIT+/hH+6x3ADosijtX0/8A8Er/ANoP+3PDmofCvWLnN5pQa+0gyNy9szfvYh/uO24D0duy19lm9GONw0MbR6LX0/4DLequfoNRRRXxBAUUUUAFFFFABRRRQAhOMVzPxH8B6T8TvA+t+FdbhE+marbPbTL3XI4dfRlOGB7EA102M0URk4tSjugP57Pi18NNW+D/AMRdd8Ia0m2+0u5aEuBhZk6pIv8AsupVh7GuQr9Sv+CpH7O//CUeELT4oaNbbtU0NRbaqsa8y2Zb5JD6mN25/wBlyTwtflqBk4FfrOXYxYzDxqPfZ+poncKsWNjc6neQ2lnby3V1M4jighQu7sTgBVHJJ9BX0z+zx/wT9+Inxv8As2qajAfBvhaTDf2hqUR86dPWGDhmyOjNtU9ielfpt8Bf2Sfh1+z1Zo3h3SFutbK7Ztc1DEt2+eu1sYjU/wB1AAe+etcmNzrD4W8Ye9Lsv1YN2Pgf9nj/AIJieLPHn2bV/iNPL4O0RsONOQBtRmX0IOVh/wCBZYd0HWv0k+E3wP8ABPwP0IaV4O0C20mEgedOo33FwR/FJKcsx+pwOwArv8eooyBXweLzGvjHeo9Oy2IbuHbrRkVz3jTxxoPw58O3eveJNUttG0i1XdLdXUm1R6Ad2Y9AoySeADX5fftWf8FJNe+JH2zw18N2ufDfhlsxTaqTsvr1eh2kf6lD6D5iOpGStTgsvrY2Vqa06vogSufVf7VP/BQPwp8Clu9A8NeR4q8bJlGt45M2ti3/AE3derA/8s1OeCCV4z+UnxS+Lniz4zeKJ/EHi/WJ9W1GThfMOI4UzkJGg+VFHoB7nJJNcgzF2LMSzHkk96Sv0fA5ZQwUfdV5dX1/4BaVgooor1hhRRRQAUUUUAfQ/wCwN8OJfiR+1B4RjAf7Jo0p1q5dCRtWDDJ+BlMSn/er9uiK/Pn/AIJKfDH+z/CXi7x9cw4l1G5TS7N2HIiiG+Uj2ZnQfWKv0HNfmOeV1WxbS2irf5kPcWiiivAJCiiigAooooAKKKKACiiigAooooA4P4zfCHw/8cPAV/4W8RW5ltrgbobhAPNtZgDsljPZhn6EEg8E1+L/AMa/g14i+AnxAvPDOvRFJ4T5lreRgiO6hJOyWM+hx06ggg8iv3crx79pf9nPQ/2jPAMuj36ra6xbBpdL1QLl7aXHQ9yjYAZe/B6gES1cpOx4X+wj+2SvxM0+2+H/AIzvQPFtpHtsL+ZudSiUfdYnrMoH/AgM9Qc/atfgh4x8H+J/gr4/udH1WK40XxFpFwGV42KsrKQySxuOoPDKw9jX6kfsWftfWvx68Pp4f8QTxW3jzT4v3qcKuoRj/ltGP7w/jUdOo4OFE+gNdT6noooqiQooooAKKKKACiiigApCMgj1paKAPk/4v+ET4Q8XzeUm2xvMzwEDhcn5l/A/oRXErJX1V8X/AAT/AMJp4TlSBd2o2uZ7bHUkDlP+BDj64r5L8wqSDwRwQa+bxdL2VS62Z+vZFjVjcKlJ+/HR/o/mXllqQS+9UFlqQS1yXPoHAvCWniX3qiJacJfei5m4F0S07zaoiWl82ncXIXfNo82qfm0nm0XFyFwy00y+9VfNppl96Lj5C0ZajMvvVcy0wy0rlqBYMtRtJ71A0tRtLU3NFAmaWonlqFpaiaSi5qoEry1C8lRtJULy+9ZtmygPeSvpb9mXxX/anhq70aV8zadJvjBP/LNyT+jbvzFfL7y12Hwe8af8IZ48sLqR9lnOfstxk8BWI5P0IU/hXVha3s6qvseNneBeMwM4xXvLVeq/zR9uUU1SHUH1p1fVn4aFFFFAHi/7TFkX0DSbsD/VXJjJ9NyE/wDsteBQtyK+o/jrpp1D4cagyjL27RzAfRgD+hNfK8TV8/jlatfuj9U4bqe0wPL/ACtr9f1NOFsirsLVmwP0q7E2DXGj6CaNSJ+hq9C9ZcL9quwvWyZ580akTc1ehesuJ81chkrZM4ZxNWF8VciesuKSrkUlapnDOJqRSVbjkrLjkq1HL71omcU4mrHLirCS1lpLU6S1qmcsoGos1PE1ZyzU8T8VdzFwL/nUxpqqef8AWmGai4uQsvLXU+Djmynb1k/oK4h5veu08DNv02U/9NT/AOgrWlN+8cmNjakdNRRRXWeAIeor53/aaJGuaJ6eQ/8A6EK+h818/ftPptv9AfH3kmH5FP8AGuHGfwX8vzPouH3/AMKNP5/keOQHkVowHgVlwmtKBq+fR+sVEaUB6VowN0rLgb3rRhat4nm1EakB4rQgPTmsu3atCBq6EebURqQmtG2PSsuBulXoHwa2R5tRGtA2CK0IG6VlQv0q/DJ0rZHnVEa0L1oQScVjwyVdhlxWyZ5843NiKXFWUn4rJjmqdZvetUzhlC5oNPxVaWXNQGb3qKSahsIwCaSs6Z85qWabNU5pKybO2ESvO3Ws+duatTPVCZ6xkehTRUuTWdMetXLh8mqEzViz0aaKU55PNZ854NXJ261nztWEj0qaKU7dazpzyauzGs+duvNYSPSpopTHg1nTnk1fnbg81mzHk1gz0qaNz4aMf+FiaBgf8vSfzr7JX7or46+FCeb8SdBH/TfP5KTX2MOlezl/8N+p+d8Vf71Bf3f1YtFFFeqfFDa5jxodpsz67h/Kun/irlPHr7Y7P/eb+lZz+FnVhNa0UYSS1IJqzVmx3qQTVyXPoXA0PO96QzVS8/600z0XFyFp5qgklqBpveoXlqWzRQJJJaqyyUkktVZZazbOmMBJZKpyvT5ZKqSyVm2dkIkcr9aozP1qaaSqUz5rJs7YRIZX6mqMz1YmeqMrZNYtnfBEEzYFUJmzVmd+tUZW61kzvgivO1UJWqzM+apTN1rGR3wR9Ofs8WJtfh+sxH/H1cyy59cYT/2SvTx2rlPhZp39lfD/AEOAjaxtlkI9C/zH9WrqzX1NGPLTivI/EcfU9riqs11k/wAx1JR2ozWxwCZ4z3r5U/aR8XDWPGcelQybrfTE2tg8eY+C35DaPqDX0f408TQeD/DGo6vcEbLaIsFJxvboq/ixA/GvhG/1OfVdQuby4kMk9xI0sjn+JmOSfzNePmFbliqa6n3vCeBdavLFSWkdF6v/ACX5lhJKnSSs5JamSWvBTP1OUDQSWpllrPWWpVk96q5g4GgstSrLWestSLLV3MnA0Fl96eJaoLL71IJaLmTgXhLThLVES04S1VyeQuiWl801S8yl82i5PIXfNPvSGaqfm0ebRcOQtGWmmX3qsZaaZaLj5CyZaY0vvVcy1GZaLlqBYaWo2lqBpa2PBfhu48Z+JLPSrfIEr5lkA/1cY5Zvy/XAoinJ2RNSUaNN1JuyWrPav2dfBphtJ/EVymJJ8wW2R0QH5m/EjH/AT617b0yMVV0zT4NIsLeytkEdvbosaKOygYFW6+po01Sgoo/EcfipY3ESrS67eS6DqKKK2OAKKKKACiiigAooooAKKKKACiikJxQBFNMltE8srqkSAszscBQOpJr8rv26f2xn+L+qzeCPCF2y+C7GXFzdRHH9pzKeuf8AnkpHyj+Ijd/dx2f7ev7Z41yS++GngS+B01CYda1a2f8A4+COGt42H8A6Mw+990fLnd84/su/s0a1+0f44WxtxJZeHbJlk1XVQvEKE8ImeDI2CAO3JPAqG+iLS6s6z9jL9ky8/aD8VDVdYiltvAulyj7ZOMqbyQYIt4z78FmH3QexIr9edK0y10XTbXT7C2is7G1iWGC3hQKkaKMKqgcAAADFZfgfwVo3w78Lad4d8P2KadpGnxCKC3jHAHck9SxOSSeSSSetdDVJWJbuFFFFMQUUUUAFFFFABRRRQAUUUUAFFFYnizxTpvgnw1qevaxdJY6Xptu91czyHhEUEk+544HUnimk27ID53/b4/aWHwC+E8lhpN0I/GPiJXtdP2N89tHjEtx7bQQF/wBpgedpr8YGYuxZiSxOST3r0/8AaP8Ajjqf7QfxY1fxZfb4raRvI0+zY5FraqT5cf15LNjqzMe9eX1+p5VgVg6CT+J6v/L5GiVgooor2RhRRRQAUUUUAFFFFAEttdTWU6TW8zwTRnckkbFWU+oI6V7d8Pf22fjP8NfKj03xxf31omB9k1gi9jK/3QZQzKP90ivDKKwqUKVZWqRTXmrgfof8PP8Agrlqlt5UHjfwPa3q8B7zQ7hoWHv5Um4E/wDAxX078PP+ChvwS+IHlRN4nbw1eyY/0bX4DbY+so3RD/vuvxTorxK2Q4OrrFOL8n/ncVkf0YaH4i0rxNp8d9pGpWmqWMn3LmynWaNvoykg1pY9K/nX8L+NfEHgm/F94e1zUdDvBjE+nXTwP+aEGvoz4ef8FJfjV4H8qK91ez8WWaYHk63ahnx/10jKOT7sTXgVuHa0daUk/XQnlP2b615Z8aP2Z/h58fLBofFvh+G4vVXbDqtt+5vIfTbKOSB/dbK+1fKnw7/4K2+F9S8qDxn4O1HRJThWudKmW7iz6lW2Mo9huNfc/hXxHaeMfDema5ppm+wajbpdQG4haKQxuoZSUYAqcEcEV4VXDYnASTmnF9H/AMMLYz/ht8PtJ+FngbRfCehxtDpWlWy20IfBdscl2IABZmJYnHJY11AOTRRjFcDbk3KW7ELRRRQAUUUUAFFFFABRRSHigDxP9rz47Q/s+/BLWfEKSqut3K/YdJibBLXUgO1sdwgDOfUJjvX4q/DrwNrXxk+JOj+GtN33Wsa3eiLzZCWILHLyuepCjc7H0Br6B/4KKftBf8Lj+NEuh6bc+b4Z8Kl7G3KNlJrnI8+X3+ZQgPpHkfer6B/4JV/s/mx03U/ivq9sRNdh9O0USL0iB/fzD6sPLB/2ZB0Nfd4WKynL3Xl8cv6S/Vl7I+7Phr4B0v4XeBtD8J6NF5Wm6VapbRZHL4HzO3+0zZYnuWNdQDk0UYxXwkpOTcpbsgWiiigAooooAKKKKACiiigAooooAb618/ftxfHAfA74Ba1f2lx5OvaqP7L0wqcMssgO6QemxA7A/wB4KO9fQRr8cf8AgpH8df8Ahavxyl8PafceboPhIPYRhWysl0SPtD/gwWP/ALZ5716+U4T63iYp/CtWNK58lk5JJ60UUV+rbGgUUV6T+zr8Ibr45/GPw14Ptw6wXlwHvZk/5Y2yfNM+ex2ggZ6sVHes6s40qbqS2WoH6Y/8EyPgl/wrr4Jv4tv7fy9Z8WyC5UsPmSzTIhH/AALLye4dfSvsjAqlpWmWuh6XaadZQpa2VpCkEEEYwscagKqgegAAq7mvx7FV5YmtKrLqzIWiiiucAooooAKKKKACiiigAooooAKKKKACiiigAooooAKKKKACiiigAooooAKKKKACkpaKAPx1/wCClPwN/wCFX/HKTxLYW/l6F4tVr5Sq4VLsEC4T8SVk/wC2h9K+Rq/cb9tb4GD47/AbW9LtYPO17TR/aelYGWM8YOYx/voXTHTLKe1fh0ylWKkYI4INfpuSYv6zhlCT96Oj/Q0TEooor6AZ6D8A/i3e/A/4t+HPGVlvcafcg3MCHHn27fLLH6coWxnocHtX74aDrdj4m0TT9Y0y4S706/t47q2njPyyRuoZWHsQQa/nOr9Wf+CW3x3HjL4c33w61S436p4bPn2O9vmksnboPXy5CR7CRAOlfIcQYT2kFiYrWOj9P+A/zJkj7qooor4EgKKKKACiiigAooooAKKKKACiiigDwf8AbK+Akf7QnwT1bRbeJW8Q2AOoaQ/f7QgP7vPpIpZPTJB/hr8ZPhh8QdZ+C/xM0XxVpe6DVdGuxIYXyu8A7ZIn7gMpZD7E1/QlivyF/wCCln7PH/Cr/iuvjXSbby/Dvip3mkCr8sF8OZV9t+fMHqS+OFr63IsWnzYOrtLb9V8yk+h+qnw68eaT8TvBGieKtElE+marbJcwt3XI5RvRlOVI7EEV03evzL/4JY/tD/2dql/8J9ZucW94Xv8ARGkb7soGZoB/vKN4HTKv3av00HSvAx2EeDxEqT26egmrC0UUVwiCiiigAooooAKKKKAM/WdHsvEOkXul6jbpd2F5C9vcW8oyskbqVZSPQgkV87/A79gP4YfBTVH1hbB/E+tiZpLe81lVlW1XcSojjxtDAY+cgtkZBGcV9L9aCQa2p16lOEoQk0nuABdowKWiqGravZaDptzqOpXkGn2NtGZZ7q5kEccSAZLMxwAB6msUr6IC7mvnr9pv9tDwR+zfYSWtxONe8Wum6DQbOQbxkcNM3IiX6gseynkj5d/as/4KbPP9s8MfCGQxx8xXHiiVMMexFsjDj/rowz/dA4avzu1HUrvWL+4vb65mvby4cyzXFxIXkkcnJZmPJJPc19bl+RSqWqYnRdur9exSXc9G+O37Rvjb9ofxGdT8VakXto2JtNKtspaWinsiZ6+rHLHueleYUUV95SpQoxUKaskWFFFFaAFFFbWq+C9c0Pw9pOuahps9lperNILC4nXYLkR7d7IDyygso3YxnIByDhNpWTAxaKKKYBSohkdVUEsTgAUle3fsY/DD/hbH7SPg3R5YvN0+2uxqV6CMr5MH7whvZiqp/wADrGtUVGlKpLZK4H7Cfsz/AAxX4QfArwb4WaIRXVnYI92uP+XmTMk3/j7sPoBXp+OKF4GKdX41Uk6k3OW7dzIKKKKkAooooAKKKKACiiigAooooAKKKKACiiigD58/a4/ZV0z9o3wh5tusVh4z06MnTtQYYEg6+RKR1Qnoeqk5HVgfyOdfFPwa8fkH7X4c8VaHdf7ksEqn8iD+IYHuDX76V8wftlfsgWP7QWgNrmhxw2XjuwixBMcKl9GOfIlPr/dY9DweDxLRSZrfsiftY6X+0b4WFtevDp/jXT4h9v04HAmXp58QPVCcZHVScHgqT9E1+B2h654p+DHj+K+sZLrw94n0W5KkMpSSGRSQyOp6g8gqeCCQeDX68fsqftT6L+0j4TB/dad4ssYwNS0rd+HnRZ5MZP4qTg9iwmDR7zRRRVEhRRRQAUUUUAFFFFADD196+Wfj14Fbwv4jOqW0eNP1Fi/yjhJurL+P3h+PpX1P0Fc9428J2vjPw7d6XcgYlXMcmMmNxyrD6H9MjvXLiKXtqbXXoezlOPeX4lVPsvR+n/APikS1IJabrOmXXh/VrnTr2MxXNvIY3U+o7j1B6g+hqqJa+W1i7M/b48tSCnDVMviWnCX3qiJacJfei4chdEtO82qPm0vmUXJ5C75tHm1T82k8yquHIXDLTTL71V82mmX3qbhyFoy0wy1WMvvTTLSuWoFhpajaT3qAy+9RtLRctQJ2lqJpahaWomlqLmqgTPLULy1E0nvULS1NzZQJXkxUDy1G8lQvJUtmyjc+2fgJ47HjfwLbiaTfqFhi2uMnlsD5X/Fe/qDXpfGTXw38C/iOfAHjiB7iXZpd9i3usnhQT8r/APAT+havuNGEihhyCK+rwdf21JX3WjPwriLLXl2MfKvcnqv1Xyf4WJKKKK9A+XMnxNpY1zw/qWnnH+k28kQz2JUgGvidAY3ZGBVlOCD1FfdcnSvjj4n6KfDvj/WLXbhGmM8fptf5hj6Zx+FeRj4aRmfe8KVvfqUH1s18tH+ZjwvV6J8gGsqJ6uwyV46Z97OJqQv0q7E/Q1lRPirsMlbJnDOJqwydKuRyd6yopMVcilrZM4pxNWKSrcclZMcmPpVuKX3rRM4pxNWOWrMctZccuasJNWiZySgaiTVOk1ZaTVMs1Wmc8oGms1OE3FZwm96eJuOtVcydMv8Ane9NM1UvP96aZuvNFw9mW2m967r4eSb9NuR6S/8Asorzdpq7n4YXG8X8RPQow/XP9K1ov3kcOPp/7PJ9rfmd5RRRXonyYnevEP2oLPdpOiXWP9VO8ef95Qf/AGSvbq8x/aF0v+0Ph1cTgZazninAH12H9HrlxMealJHsZPU9lj6UvO336fqfMcB4FaNu3SsmBq0Ld+a+aR+zVEasLVoQN0rLher0D1tFnnVEa0D4IrQgfFZEL9K0IH4FbJnnVImtA9X4X6VkwydKvQyVumedOJrwScCr0MmKxopcVeilzWyZwTia8UvTmrcc1ZEcuKtRzVomcUoGsk2KlFxWUk+O9SCfitLnO6Zom44qJ5s96qGfio2n96LgqZYkmqpLLTHmqrJNn6VDZvGATSZ+lUp5OKfLLiqM0uc1k2dsIEUz1RnfrU80lUJpOtYtnfCJBO9Z9w/WrM0mM1nzP1rFs9GnErTt1rPmarU71QmbrWEmejTRVuGrOmPWrdw+az52rFno00dx8CrU3XxQ0tsZWFZJT/37YD9SK+th0r5n/Zm083PjDUb3GUtrXZ9Gdhj9FavpcdK93Aq1K/dn5dxPU58dy/ypL9f1HUUUV6R8mIelcV8RpdjWC56+Yf8A0Gu1bpXnPxLucapbRZ+7Du/Mn/CsartBnoYCPNiI/P8AIwFmqQTVmrNTxN7159z6t0zQ873pDNVHz/ekM3vRcXsy401QvNVZpqjealctQJnmqvJLUbze9V3lzUNm8YD5ZaqSyUSS1Ull96hs6owElkqpK/506STuaqSyVk2dkIjJpKpSvgVJJJ3qnNJ1rJs7YRIZnqnM+OKmkeqU0lYtndCJBK/Wm6bYvq2rWdjHw9xMkK/VmA/rUcr12/wK0U618RrJyMxWSPcv+A2r/wCPMD+FFKPtKij3Hiqqw2GnVf2U2fVtpClvbxRIu1EUKo9ABgVPSYAFKOlfWn4U3d3GkZowM0uccVzHxB8ZW3gLwlfa1c4IgT93GTgySHhVH1OPoMntUuXKnJ7IulTlWnGnBXbdl6s8H/ao+IH2nUbbwtay5jt8XF3tP8ZHyIfoDu/EeleApJUOq61c65ql1qF5IZbq5laWRj3YnJqNJa+Mr1nWqObP6IyvL45dhIUFut/N9TRSWplkrOWSpllxWKZ3uJoLLUqy1nrLUqyVSZi4GgstSLLWestSLLVXMnA0BL704S1REtPEtXczcC8JacJaoiWnCWi5PIXfNpfOql5lL5tFyeQueaaPOzVPzaPNp3DkLRlpDLVUy00y0rj5CyZaaZarGX3phlouWoFkyV9R/APwB/wjHh7+1ryPbqOoqGAYcxQ9VX2J+8fw9K8b+Bvw7bxz4kW6uo86RYMHmyOJH6rH/U+31FfXaptHt0r2cBQv+9l8j854nzJL/YqT85fov1Y+iiivbPzkKKKKACiiigAooooAKKKKACiiigAr4C/bw/bVGixX/wANfAN/nUGDQazq9u//AB7jo1vEw/j7Mw+790fNnbsftzfttL4FhvPh94DvQ3iORTFqerQNn7Ap4MUZH/LY9z/B/vfd+B/gz8G/Evx58d2vhzw9AZrmY+Zc3kufKtYs/NLI3YDP1JIA5NQ30RaXVl79n/4CeIv2hfHkHh/RIzFbJiW/1KRSYrOHPLt6seir1Y+gBI/Zn4S/Cjw/8F/A9h4W8N2gt7C2GXkbBluJT96WRv4mbH4cAYAAGZ8C/gb4d+AXgW28OeH4MniS8v5FAmvZscyOf0C9AOPc+k00rCbuFFFFUSFFFFABRRRQAUUUUAFFFFABRRRQAmMCvzO/4Kh/tNfbr2L4R+H7v/R4Cl1r0sTcPJw0Vv8AReHYepTupFfox4wbWB4V1j/hHhbHXvskv9ni8JEP2jYfL34527sZ9q/n2+IFp4hsfHGuw+LI7mPxMt7KdRW8/wBb9oLEuW9SSSc9DnIr6bIMLTrV3Um/h2Xn3+RUUc/RRRX6OWFeiXX7PvxAh8HWXiy18NXmr+GbyLzYtV0lftcKjowkMeTEVIIIcKQRXndfS/7FP7XN9+zf4z/s/VZJbvwJq0qjULQZY2z8AXMY/vAYDAfeUeoXHJipVoU3Ogk2unf08wZ80spUkEEEdjSV+8HjX9nf4QftAaTBq2q+FtH1qO/hWeHWLFfJmlRhlXE8RVmGDkZJHtXyp8UP+CSWkXpmufAHjC406Q5K2GuRCaMn0E0YDKPqjH3rxKGf4efu1U4vz1X9fIVz8yqK98+J37DPxl+Fnmy33hC41jT48n7foR+2RkDqxVPnUe7KK8GngktpXimjaKRCVZHGCpHUEV79KvSrLmpyTXkMZRRRW4BRRRQAUUUUAFFFanhbwzqXjTxHpug6NavfapqNwlrbW8Y5eRyAB7cnr2qZSUVzMD6I/YK/ZoPx++LMV7q1qZPB3h5ku9R3j5LmTOYrf33EEt/sqw4JFftHGixqFUBVAwAOgry79m34Gab+zz8JtH8J2GyW7RfP1G8RcfarpgPMf6cBVz0VVFeqA1+VZpjnja7kvhWi/wA/mZt3FoooryRBRRRQAUUUUAFFFFACZ4r50/bm/aCX4BfBG/nsbnyvFGt7tO0oKcOjMP3kw/65qcg/3ig719DTSpDG0kjBEQFmZjgADua/EL9tr9oN/wBoH42ahe2U5k8M6RnT9IQH5WiU/NN9ZGy2eu3YD0r2sowX1zELmXux1f6L5jSuedfBT4Vap8cfiloPg/TN32jU7kLNcY3CCEfNLKfZVDH3IA71+9XgzwlpngTwnpHh3R4BbaXpdslrbRD+FEUAZPcnGSe5JNfGP/BL/wDZ3/4QrwFdfEnWLXZrHiJPJ08SD5obENncPTzHAP8AuohHWvuvPNdGd436xW9lB+7D8+v+Q2xaKKK+dJCiiigAooooAKKKKACiiigAooooA8Z/a0+N0XwD+B2veJUlVdWkj+xaWjdXu5AQhx32gM5Hohr8Jri4lu7iWeaRpZpWLvI5yzMTkkk9TX2L/wAFNfjx/wALI+MSeDNNuPM0PwkGgk2N8st62POPvswsfPQq/rXxtX6ZkmE+rYdTkvenr8uhokFFFFfQjCv1J/4JVfAw+HfBOrfEzUrfbfa6xsdNLrytpG37xx/vyLj/ALZA96/Ob4Q/DbUfi/8AEvw74O0sH7Xq12kHmbciKPrJIR6IgZj7LX77+DfC2neB/CukeHtIgFtpml20dnbRD+FEUKM+p45Pc5NfJcQYv2dNYeL1lv6f8FkyZuUUUV+fkBRRRQAUUUUAFFFFABRRRQAUUUUAFFFFABRRRQAUUUUAFFFFABRRRQAUUUUAFFFFABRRRQA3qK/Ff/goF8CT8F/j1qF1Y2/leHfEu7VLEquER2b9/EO3yucgDorpX7UY/Ovm/wDby+A//C8fgNqa2Nv53iPQN2qabtXLuUU+bCO53pnA7sqelezlGL+qYlcz92Wj/RlJ2PxOooIwcUV+qFhXpf7OfxivPgP8YfDvi+2Lvb2k4jvYEP8Ar7V/llT67SSM9GCntXmlFZ1YRrU3CaunoB/Rnomr2fiHR7HVdOuEurC9gS4t7iM5WSN1DKw9iCDV/AzXwx/wS6+Pf/Ca/Di9+HeqXO/V/DX72x3t80ti7dB6+W52+weMdq+56/IMVh5YWtKjLp+XQzegtFFFcogooooAKKKKACiiigAooooASvMP2jPgvYfH74R674PvNkc9zF5tjcuM/Z7pOYpPXGeDjqrMO9en55pM8+1VCbpzU4uzWoH88cMviH4Q/EFZF87RvE/h3UOh4eC4hfofXDL9DX7qfs9/GXTvj38J9D8Y6fsje7i2Xlqpz9muV4ljPfhuRnqpU96+EP8AgqZ+zp/Zer2fxZ0S1xa3xSy1tI14SYDEU59mUbCemVTu1ed/8E2P2jT8Kvik3gvWLry/DfimRIkaRsJbX3SJ/YP/AKs+5Qnha+5xsI5pgY4qmvej/TX6ot6q5+vtFIOaWvhCAooooAKKKKACiiigAooooA8l/aA/aU8F/s5eGxqXii+JvZ1b7FpNvhrq7Yf3V7KO7tgD1zgH8j/2lv2xfHH7SepPDqNwdG8LRybrbQLOQ+SMdGlbgyv7ngfwhcmv1N/bG/ZqtP2k/hbcadEscXinTA11o12+BiXHzQseySAAH0IVuduK/ETVtJvNB1S803UbaSzv7OZ4Li3mUq8UikqysD0IIIr7jIKOFnFzavUXfp2sXEqUUUV9qUFFFFABWp4Y8Lav401200bQdNudW1W7fy4LS0iMkkh9gPzJ7Dk17F+zZ+x745/aS1NJNLtjpHhiOTbc6/eofIXHVYxwZX/2V4HG4rkV+tf7Pv7Lvgb9nHQxa+G9PEuqzIFvNauwHurk9wWx8qZ6IuBwM5PJ8DMM4o4O8Ie9Pt29RN2PmH9lf/gmdpnhX7H4m+K6w6xq4xLD4dRg9pbnqPPYcSsP7o+TrneDx8vf8FGPiPF43/aO1HSLAoukeFraPRraKIARq6jdLhRwCHcp9IxX68/EzxrZ/Dj4feIfFF+R9l0iwmvXXON+xCwUe5IAHuRX8+ev63d+Jdd1HV7+Uz31/cSXVxKeryOxZj+JJry8mqVsdiJYqu720XZX7f11Ba6lCiiivsxhX6Tf8Ej/AIYbLbxp8QbmHmRk0WykI7DEs/5kwfka/NkDJxX7u/sh/DD/AIVJ+zv4L0CSPyb42a3t6CMN58x81w3uu/Z9FFfNZ/iPZYb2a3k7fLdilsezUUUV+bmY36UvWkLBVJPAHevij9qn/go94c+Ff2zw58PzbeKvFa5jlvQ26xsW75YH964/uqdoPVsgrXRh8LVxU+SlG7/rcNz7XGKUfSvyb/Yz/bq8RaH8Y7uy+JPiGfVNC8V3Cia9vZPlsLo/LHIo+6kR4RlAAA2ngKc/rErblyOQa2xuBqYGooVOuzKasPooorhJCiiigAooooAKKKKACiiigAooooA+T/20v2NbT466VL4n8MwRWfjyzi6cImpxqOI3PQOBwrn/AHTxgr+X/hTxX4p+C3j2HVNLmutB8SaRcFWV1KPG6nDxyIeoPKspHPINfvhXyT+2h+xfafHHT5/FXhSCGy8d20fzqMJHqaKOEc9BIAMK5/3W4wVlopM9B/ZZ/am0H9pHwoJIzHp3iuyQf2lpG7lT082LPLRk/ipOD2J91r8DvC/ijxT8FvHsOp6ZNdeH/EukXBRldSjxupw8ciHqDyGUjB5Br9df2Vv2rtB/aQ8NBSYtL8XWUYOoaSW69vOhzy0ZP4qTg9iwmDR75RRRVEhRRRQAUUUUAFJS0UAeHftFfDU61pn/AAkenxZvrNcXKIOZIh3+q/yz6CvmMS1+hDoJEKOAVYYI9a+QPjv8MT4E1039jERot85KBRxBJ1Mf06ke2R2rw8fh/wDl9H5/5n6Zwvmqf+w1nr9l/p/keciWnCWqIlHrThL714lz9J5C6JaXzapebS+ZRcnkLvm0ebVLzKPMouHIXDLTTLVXzaaZfei4+QtGWmmWqplHrTTLU3KUCyZajMtVzNTGl96LlqBO0o9ajaWoGlqNpai5ooEzSVE0tQtLUTS1LZsoEry1C8tRNJULy1LZsoEjyY5zX2b+zN8UB408JjSb2Xdqulqsbbj80sXRH9yPun6A96+KHkroPh34+vPh34vstbtMsIW2zRA4E0R+8h/Dp6EA9q7MJifq9VN7Pc8HPsoWaYOUI/GtY+vb57H6Qc+lHBFZPhzxBZ+KdFtNV0+YTWl1GJY2XuD2PoR0I7EGtbvX2aaauj+dZRlCTjJWaBjjNfPn7Tnh4xXmla5GvySKbWZh6jLJ+YL/AJV9B1yXxR8Lnxd4I1OxRd1x5fmQevmLyAPrjH41hiKftKbierlOK+qYynVe17P0eh8fQvVyJ6y42KnB4Iq5FJmvlU7H7bJX1NWKTNW4pKyopKuRyZ+tapnDOJqxSVajlxWVFLVuKXNapnHOJqxS1Zjkx9Ky45cVZjmrVM5JQNSOarKTVlJL+BqdJsVaZzSgaiS+hqVZqzEmqVZ/er5jBwNIT+9OE3vWcJ+Kf51PmM3Aved70hn561S86kM1O4chbaaur+GN/wCXr8kJPEsRwPcEH+Wa4Zp/etPwlqYsPEunzZwPNCMfQN8p/nVwnaaZz4qj7ShOK7Hv1FIOlLXsH56N6Vi+NNHOveFdV09V3PcW0kaD/aKnH64raJxSZzx7UmuZNMqE3CanHdanwbGSjYOQQcEGr0L9K2vipoP/AAjXxB1e1VdsLzG4ix02v82B9MkfhXPQvXyLi4ScX0P3qjUjiKMasdpJP7zXger0L1kwSVfik6VaZz1ImtDJV6GTFZEMlXoZK2TOCcTYhkxV2GXFY8MvSrkUuPpWyZwTgbEUtW4pcVkRTY+lWo5vetUzinA2I581YSashJqnSfFaJnJKmayz08T8Vlrc1ILgYq7mTpmgZ6Y09UvtAphueKLiVMtvNVeSfFV3uM1XeaobNo0yWWbPeqsstNkmqpLNWbZ1RgE0tUppM06WWqc0vWsmzthAjnkqjM9STSVSmkrJs74RIZn61RmfippZKozyVg2d8IleZ8k1QnfrViZ+KoTPWLZ6MFY+j/2YdJa38OapqDLg3NyI1PqqL1/Nj+Ve1dK5H4V6J/wj3gHRbMrtk8gSyA9Q7/OQfoWx+FddX1WHhyUoxPw3M6/1nGVKq2b/AAWi/BDqKKK6DzRDyK8d8f3/ANo8UXCg5WELGPwGT+pNevswRSxOABya+edU1L7fql1c5OJZWcZ9CeK48TK0Uj38mpc9WU+y/MsLPThN71nrPThNXn3PrHAv+d70Gb3qj51IZuKfMLkLjT1G01VTPUbT+9TzFKBYeX3qGSaq7zVC8uals2jAlkmqtJJ60x5aryTe9Q2dMYDpZfeqkkmfpSSS5+lVZZazbOqMQll/Kqcr5NLLJmqssmOKybOyERs0lUpXp8smaqSyVk2dsIkc0lfQv7Mvh42uiajrMi4a7lEURP8AcTqR9WJH/Aa+d4IJb+7htoEMk0ziNEXqzE4A/OvtrwfoEfhjwxpulxkEW0KqzD+JurN+JJP416GAp803PsfKcUYn2OFWHW83+C/4Njcooor6A/LBp45NfF37T3xT/wCEt8VjQ7CbdpelOVYg/LLP0Y/Rfuj33ete4/tG/Fpfhv4Qe1spguuamGitgD80S/xyfhnA9yPQ18LiYsxZiSxOSTXz+ZYq37mPz/yP1Pg7JnUk8xrLRaR/V/ovmaCS1MstZ6yVMkuK+eufrTiaCS1MstZ6y571KstNMxcDQWWpVl96z1lqRZaq5k4GgstSLKPWqCy08S1VzJwL4kp4lqgJfeniU1dzNwLwl96cJaoianedRcnkLvm0vnVS80etL5w9aLi5C553vR5uap+cPWk80etFw5C2ZaQy1UM1IZqLj5C0Zav+HdCvfFWt2ml2EXm3Ny+xR2Ud2PoAMkn2rFEhdgqjJJwAOtfXfwB+FX/CFaKNU1KL/idXqjcGHMEfUJ7E8E/gO1deFoPETt06ng5zmMMrwznvJ6RXn/kju/AnhC18DeG7bSrUZEYzJJjBkc/eY/U/kMDtXQ54o6YPajIzivrIxUUktj8JqVJVZuc3dvVj6KKKogKKKKACiiigAooooAKKKKACviL9t/8Abej+HcN74C8BXiyeKXBi1HVIGyNOB6xof+e3qf4P977tf9tr9uaPwNFe+Avh9eLL4jYGHUtYhbK6f2McR7zep/g/3vu/AHwo+E/ij46eOrbw94dtXvtRuWMk9xKT5cCZ+aWV+cKM9epJAGSQDLfRFJdWHwn+FHif46+PLXw74etnvdRumMk9zKT5cEefnmlbnCjPXqSQBkkA/sf+z3+z94c/Z58DxaHokYnvZdsmoapIgEt5LjqfRRkhV6AepJJi/Z2/Z38Ofs6+Co9F0eP7VqU4VtR1Z0Alu5QP/HUGTtToB6kkn1qhKwN3CiiiqJCiiigAooooAKKKKACiiigAooooAKKKKAE718W/8FA/2N1+Mugy+OvCNkP+E30yH/SbaFfm1S3Ufdx3lQfd7sPl5+XH2l3oxXRhsTUwtVVab1QH83zo0bsjqVZTggjBBpK/Q7/go1+xp/ZM978WfBNjmylYya/p1un+pcnm6QD+En747H5uhYj88a/V8Fi6eMpKrD5+T7GqdwoooruA+3P+CfX7aDfCjV7f4e+NL4/8Idfy4sL2duNMnY9CT0hcnnsrHdwCxr9ZFcSIGQhgRkEdDX839fpX/wAE7P20zfx2Hwo8cX/+lIBDoGqXD/6wdrR2P8Q6IT1Hy9QoPxWdZXe+JoLX7S/UlrqfouK88+JH7P3w6+L0Tr4u8H6Xq8rLt+1SQBLkD0EyYcfg1ehDP0oPyjNfEwnKm7wdn5EH5l/td/8ABPz4a/B/4c6x450bxXqPh+K0AEWlXqrdpczMcJDE2VdST3JfABJ4Br88q+tf+Ch/7TP/AAuv4oHwzot35vhHwzI8ETRtlLu66SzccEDGxT6BiPv18lV+q5XHELDJ4iV5PXXojRBRRX6Afs+/8Ey7P4ofBOx8SeKtc1Pw54j1f/SrGKCNHihtSB5ZljYAszff4ZcKy98104rGUcHFTrOyeg72Pz/or7K+JP8AwS1+K3hLzZ/DVxpnjOzXJVLeb7LckepjlIX8A5NfLvjf4XeL/hre/ZPFXhrVNAmzhRqFo8Sv/usRhh7gkU6GNw+I/hzT/P7twucvX6Vf8Eu/2Z/sdrL8Xdftf304e10CKVeVTlZbkf73Man03+oNfG37KvwAvv2i/i7pnhqISRaREfterXiD/UWqkbsH+8xIRfds9Aa/dHQ9FsfDejWOkaZbR2Wn2MCW1tbRDCRRooVVA9AABXzmfY/2cfq1N6vf0/4JMn0NGiiivgSAooooAKKKKACiiigAoorH8VeJdN8HeHtT1zV7pLPS9Ot5Lq5uJDwkaKWY/kOnemk27ID5Q/4KTftF/wDCqPhSfB+kXXl+JPFUbwMY2+e3sukr+xfPlj2LkcrX5x/sq/Am7/aF+MujeGlSRdJRvtmq3CceVaIRv57FiQg93B6A1k/tEfGfUfj78W9c8YX2+OK6l8qxtWOfs1qnEUfpkDk46szHvX6of8E+P2dP+FIfB2HVNVtfK8VeJVS9vA64eCHGYYPbCsWYddzkH7or7yVsny+y/iS/P/gF7I+ndM0210bTrWwsYEtbO1iWCCCJdqRooAVQOwAAFXKKK+C3ICiiigAooooAKKKKACiiigAooooATGa8j/am+Nlv8APgrr3ipnT+0hH9l0yF+fNu5ARGMdwvLkf3UavW81+RX/BTX49/8LI+LsfgrTLnzNC8J7oZdjfLLfNjzT77ABHz0Ik9a9TLMJ9cxMYP4Vq/T/gjSufHV/fXGp31xeXcz3F1cSNLLNI25ndjksT3JJJqCiiv1laGgUUV03w18A6n8UfH2heE9Hj8zUdWu0tYzjITJ+Z2/wBlVyx9lNTOahFzlsgP0D/4JSfAk21jrXxV1S3w9xu0vSN6/wAAIM8o+rBUBH92Qd6/Rkj865n4deBdM+GPgfRPCmjxeVpuk2kdrCO7bRyzerMcsT3JNdNX5FjsU8XiJVXs9vToZvUWiiiuEQUUUUAFFFFABRRRQAUUUUAFFFFABRRRQAUUUUAFFFFABRRRQAUUUUAFFFFABRRRQAUUUUAFIVyMUtFAH4mft6fAP/hRnx11A2Nv5PhrxBu1PTdowke5v3sI/wBxycDsrJXzfX7Z/t3fAP8A4Xr8C9RjsLfz/EmhbtT0zauXkKr+8hHrvTIA7sE9K/EwggkHqK/Ucnxn1rDJSfvR0f6P5midwooor3Bnov7Pvxhv/gT8XPD/AIxsd7pZThbu3U4+0WzfLLH6cqTjPRgp7V+9fhzxBYeK9A07WtLuUvNN1C3jura4jPyyRuoZWH1BFfzn1+ov/BLL9oI+I/CV/wDC7VrnfqGjBrzSjI3MlozfvIx67HbI9pPRa+Rz/B+0gsTBarf0/wCATJH39RRRXwBAUUUUAFFFFABRRRQAUUUUAFFFFAHNfELwNpPxM8Fa14W12AXOl6pbNbTp3AI4ZT2ZThgexANfgz8Y/hbrHwP+J+t+EdW3Le6XcFYrhQVE0Z+aKVfZlKt7Zx1Ff0E4r4j/AOCmn7Nx+Ivw+i+IeiWvmeIPDMRF6ka/NcWGSWPuYiS/+6ZPavoskx31at7Gb92f4Pp/kUmen/sNftGr+0F8G7STULgP4r0TZYaqpPzSED93P/20UEn/AGlfsK+jc1+FH7I37QVz+zr8YdN113kbQbsiy1i2TnfbMRlwO7IcOPXBHRjX7maZqNtq+n219ZTpdWdzGs0M8TBkkRgCrKR1BBBzWGb4H6nXvFe7LVfqhNWLtFFFeIIKKKKACiiigAooooAaeK/OL/gpr+yn50cnxe8MWeXQLH4gtYV6jhUugB6cK/ttbsxr9Hqp6nptrrOnXNhe28d1ZXUTQzQTKGSRGBDKwPUEEgiuzBYueDrKrD5+aGnY/nJor6A/bQ/Zkuv2bvilNa2kcknhLVi9zo902ThM/NAx/vRkge6lT3IHL/AH9mXxx+0Xr/2LwxpxTTonC3ms3QKWlqP9psfM2OiLlj6YyR+qxxdGVFYhy93e5pc8x0vS7zW9Rt7DT7Se+vrlxFDbW0ZkklcnAVVHJJ9BX6Jfsq/8Ex3k+x+Jvi8hUcSweF4ZOT3H2l1PH/XNT9W6rX1R+zV+xt4H/ZtsEnsLYaz4pkTbca/eRjzTkcrEvIiT2HJ/iZsCvfelfF5jns6t6eG0Xfq/TsQ2UdI0ex0DTbbTtMs4NPsbZBFBa2sYjjiQdFVRgAD0FaFFFfJN31ZJ8Vf8FT/ih/wiPwLsPClvNsvfFF8qSKDgm2gxJIf++/JH0Jr8ka+sf+Cl3xQ/4T39pC80i3m8zT/DFrHpqBT8pmP7yZvrucIf+udfJ1fqeT4f6vhIJ7y1fz/4FjRbBRRRXtDPWP2Vvhifi/8AtAeC/DTxedZTXy3F6pHBt4syyg+mVQr9WFfvSo2gAdK/M3/gkj8MftWt+MfiBcxfJaxJo9k5GQXciSbHoQqxD6Oa/TM9RX5tn1f2uK9mtor8XqyJbh3ri/ih8W/Cnwb8MT+IPF2sQaRp0XC+YcyTP1CRoPmdj6AH16AmvAv2pv2/vCHwHW70LQDD4r8bJlDZxSf6NZN/03cdx/zzX5uOSvBr8o/iz8ZfF/xu8Uy6/wCMNYm1W9bIijY7YbdM/ciQcIvsOvU5OTU5fk1XF2nU92H4v0BK59B/tT/8FCfFfxua70Dwr5/hPwW+Y2jjfF5fJ0/fOp+VSP8AlmpxyQS3b5Hoor9Cw2GpYSHJSjZF7B0r9aP+CcX7Vn/C0vBq/D7xLeF/FehQD7HNK3zX1muAOe7x8Ke5XaeTuNfkvXQeAPHes/DPxnpHijw/dtZavpk63EEo6ZHVWHdWGVI7gkd65MxwUcdRcOvR+Ymrn9ERzR1rzL9nr446P+0J8MNL8WaQyxSSr5V7ZbstaXKgeZEfzBB7qynvXpvSvyicJU5OE1ZozFoooqQCiiigAooooAKKKKACiiigAooooA+Uv2yP2LrD48adN4k8NRw6d48to+vCR6kijiOQ9A4HCv8AQNxgr+XOk6v4q+DHj1LuzkvPDfijRrkqQymOWGRThlZT1B5BU8EEg5Br986+Zv2vP2N9I/aF0iTWNIEOk+O7WLEF4RtjvFA4imx+Sv1X3HFS0UmWv2Sv2wNF/aJ0NdOvjDpPji0jzd6cGwlwo6zQZ6r6r1X3GCfo+vwLu7PxV8GvHhimW98NeKdFuQeCY5oJF6EEdQRyCMgg9wa/UX9j39tnTPjrZ2/hvxPJBpXjyFMBeEh1IAcvF6PgZaP8V4yFEwaPq+iiiqJCiiigAooooAYKx/FXhiy8X6JdaVqEYkt51KsO4PYg9iDyK2jTcUmlJWZUJypyU4OzWx8DfEHwRffDzxJPpd6C6D54JwMLNGTww/kR2INc2Jfevub4rfDOy+JnhySzlKw3sWXtLrHMb+h/2T0I/HqBXw94g0S/8LaxdaXqUDW15bPsdG/Qg9wRyD3Br5PGYZ0J3Xwvb/I/dMgziGaUOSbtVjuu/mv1IxL70vme9UvOpfO964Ln1fIXPM96PM96p+d70ed70XDkLZl96Qy+9VPOpDL70XDkLRlpplqqZaaZfepuUoFky0xparGWmGWlctQLDS1G0tQNKPWo2lqbmigTtJ71E0tQNJ71G0tJs1UCV5aieWomlqF5Md6m5soEryVA8uKjeXNQvJUNmyifSX7JnxkGgav/AMIhqs+2wvpM2UjniKY9U+j9v9r/AHq+yB+VflALlopFdGKOpBVlOCD6ivvb9mz41p8UfDC2GoTAeItOQJcgnmdOiyj69G9D6ZFfTZZi+Zexm9en+R+N8Z5C6Uv7Rw60fxLs+j+fXzPa6CMqRS0lfQn5QfH/AMavCB8I+Obkom2zvibmAgcDJ+ZfwbPHoRXFxSV9W/HDwQfGfg+R7aPfqNhme3AHLjHzp+I/UCvkiOTmvmcXS9lVfZ6n7NkWNWOwkVJ+9HR/o/mvxNWOSrUUtZcUtWo5K5Ez2pRNWOTNWY5ay45atRy5+taJnJKBqRzflVhJfxrKSXFWI5q0TOWUDVSap0m96y0mBqZZfxq0znlA01l/CpVlPrWYs3vUgnq7mTgaImp3n/Ws8T07z/equR7Mvef9aQzVS8/3pGn96Lh7MueaaZ5+1gQTkHPFUzNUbT+9K5Sp30Pp7w7qI1bRLK9zkzRKzY/vY5H55rT6V5v8Fdb+3aDcWDNl7OTKj/YbkfqG/OvSOCfSvepy54pn5bjKLw9edPs/w6C0UtFaHIeB/tN+FvMttP1+FPmhP2a4IH8JyUP4HcP+BCvBYZOlfbXjDw5D4r8N3+kzEBLqIoGxna3VW/AgH8K+Jr2zuNI1C4srlDFcW0jRSIezA4NfP4+nyT51sz9V4YxarYV4eT96H5P/AINy7FJ0q/BLWPDJV2GTFeemfUzibEUlXIpayYZatxS1smcE4mvFLVyKb3rHim96txy1qmcc4GxHLVmOb3rIjmqyk2e9aJnHKBrJPU6zVkpPUyz+9WpHO6ZqCf3p3ne9Zon46077RVcxn7M0PO96aZveqP2immfrzRzB7MutNUDz+9VWn96ieep5jRUyeSb3qtJNmopJsd6rST1DZ0RgSSze9U5ZabJLVWWWs2zrhAJZapSydaWWXrzVSWWsmzshEbNJ1rPmkzmpJpc1SmkrFs74RI5pOta/w88OnxZ420rTSu+KSYPN/wBc1+Zv0BH41z80le8/sweEiF1HxHOn3/8ARbfPpwXP57Rn2Na0KftasUcma4pYLBVKt9bWXq9F/mfQSKFUAcAUtLRX1Z+GhRRRQBznjzUxpXhTUJt2HaPyk9ct8vH55/Cvn9ZfevSPjhrfliw0tG5YmeQD0+6v/s35V5Ss/vXkYqd527H32S4fkw3O/tO/y2NETGnCas8T04T8da5bnu8hf8/60GfiqPn+9Bn460XD2ZcM1MaX3qmZ+KY09TcagWmmxULze9V2mz71E0vqaTZqoEzzVBJL6moXm9KrvNWbZvGBLJNVWSXNNeTNVpJfSobOmMB0kmKqSyZpJJc1WkkrJs64wElkqnLJTpZarqslxMkUSmSWRgqooyWJ4AFS2dSXKuZnqn7PHhA6/wCMDqkyZs9NG8EjhpTkIPw5b6getfVIAGa434WeDE8DeDLOwYD7W3765Yd5G6j8OB+Fdif519PhqXsqaT3e5+KZzjvr2LlNP3VovRf57i4BrG8V+JrDwdoF7rOpzCGys4zI7dz6AepJwAO5IrYdtqk+lfCP7UnxzPj/AMQHw9pNxu0DTpCGeM/LczDgtnuq8gevJ7jEYrExw1Pme/Q3yLJ6mc4tUY6RWsn2X+b6Hn3xI+Id98S/F97rd8SnmnZBDnKwxD7qD6d/UknvXOJLWcklTpLXxEpucnKT1Z/S9LDQw1KNKkrRirJeRoJJUyS1npJ71MstJMHE0FkqVZcVnrJUqy1VzFwNBZakWWs9ZakWX3q7mTgaCy09ZaoLNUglz3ouZuBeEtPEtURL704S1VzNwLwl96cJaoiWnedRcnkLvm0vm1S873o8+ncXIXfNpPNqn59Hmii4chbMtIZaqef716/8A/gxL8QdTXVtUjZPD9s/IPH2lx/AP9kdz+A742pU5VpqEVqcGOxVHAUJV6zsl+PkvNnYfs4fB5tQlh8V6zDi3Q7rCCQffYf8tSPQfw+/PYZ+nug6VFbW0dpCkUKLHEihVRBgKB0AHap6+xoUY0IKET+f8yzCrmWIdapt0XZdgFLRRW55YUUUUAFFFFABRRRQAUUVDLMlvE8kjqkaAszMcAAdSTQBKTivgT9tX9vBdFF/4C+G9+H1L5oNT1+3bIt+zRQMOr9i4+70HzcrzP7aH7eja0t94D+Gd+yadzDqXiC3bBuOzRW7DonYuPvdF+XlvlL4C/ADxR+0L4zj0Tw/b7LeMh77U5lPkWcZP3mPcnB2qOWI9ASIb6ItLqyh8G/g14o+PXji38PeG7Vri5lPmXN3LnybWPPzSyt2H6k8AEmv2J/Z9/Z88Mfs7+C49F0KLz72YK+oarIoE15KB1PooydqDgA9ySTd+BvwL8M/AHwbB4f8OW2CcPeX0oHn3kuOXc/nhRwB0759IppWE3cKKKKokKKKKACiiigAooooAKKKKACiiigBtKTQa/P/AP4KKftmXHghG+GfgXU5LXxA+19X1SzlKyWacMsCMORI3BYjouB1Y7enCYWpi6qpU/8Ahl3Glc+/6K/Pj9kD/gpFa+IfsPhD4r3UVjqhxDaeJGwkNwegW47I3+3wp77cZP6CxSrMgdGDowyGU5BFVisJWwlTkqr/ACfoDViSiiiuQRVvbO3vrSa1uIUnt5kMckUihkdSMFSDwQRxivx3/bv/AGP5/gB4sPiTw5bPJ4C1eY+TjLf2dOck27H+6eShPYEHlcn9kea57x34J0X4j+E9U8N+IbGPUdH1KEwXFvIOoPQg9mBAII5BAI5Fenl2OngavOtYvdf11GnY/neor2X9qb9mzWf2afiNPot4JLvQ7stPpOqFcLcw56HHAkXIDD6Howrxqv1WjWhXgqlN3TNAp8E8ltNHNE7RSxsGR0OCpHQg9jTKK1A/Xf8AYG/bMj+NuhReC/Ft4q+O9Ni/dXEpx/akCj749ZVH3h3HzD+Lbq/8FDf2mP8AhSfwvbw5ol35fi/xLG8ELRt89pa9JZvUE52KfUkj7lfkL4b8R6n4R16w1rRr2bTtVsJluLa6gba8bqcgg10nxg+L/iT44+ObvxZ4puUuNTuESILCu2KJEXCoi5O0dTj1JPU18q8jh9cVZfBvbz/yJtqcSTk5NFFaXhvw5qPi7xDp2iaTayX2p6hcJbW1vEMtJI7BVA/E19S3GMbso+hf2EP2aW/aB+LUVxqtuZPB+gsl3qZYfJO2f3Vv/wADIJP+yrdCRX7URRrEgRFCoowFAwAK8q/Zl+BWnfs8/CXSvCloElvQv2nUbxB/x83TAb2+gwFX/ZVe+a9YBr8pzTHPG1218K0X+fzM27i1R1PSbPWrKS01CzgvrSUbZILmNZEcehUgg1eoryU7aoRxngX4R+DPhnd6pP4U8M6b4dk1Jke7/s63WFZSudvyrwANzcAAcmuzpCKKHKUneTuwFooooAKKKKACiiigAooooAQGvzj/AOCpn7SHkwW3wj0K6/eSBL3XnjbovDQ25+vEhHtH6mvtP9oL40aZ8A/hVrXjDUyshto/Ls7Utg3Vy3EUQ+p5JHRQx7V+Fmpah4i+MXxDmupvO1nxP4h1DO1Bl555XwFUduSAB0AwOgr6fI8EqtR4ip8MdvX/AIBSR9Af8E+v2cf+F4/F+LVtWtfM8J+GmS8vBIuUuJs5hg9wSpZh/dQg/eFfs2owMCvJf2X/AIF2P7PXwg0jwrbiN9RC/atTukH/AB8XbgeY2e4GAi/7KL3zXrfWvOzTG/XMQ5L4Vov8/mJu4tFFFeSIKKKKACiiigAooooAKKKKACiikoA8Z/a0+OkH7P3wU1rxKrp/bEq/YtJhfnzLuQEIcdwoDOR3CEd6/Cm9vJ9RvJ7q6le4uZ3aWWWRizOxOSxJ6kk19X/8FHf2gf8Ahbvxmfw3plz5vhzwqXso9jZSa6JHnye+CoQf7hI+9XyVX6ZkuD+rUFOS96Wr9OiNEgooor6EYV+kP/BKf4BkLq3xY1W2679M0XzF/wC/8w/SMEf9NBXwN8MPh7qnxX+IGg+EdGj36jq10ltGSMiME5aRv9lVDMfZTX76fDnwLpfww8DaJ4V0aLydN0q1S1hGOW2jl29WY5YnuSa+Uz/GexpLDxest/T/AIJMmdPRRRX56QFFFFABRRRQAUUUUAFFFFABRRRQAUUUUAFFFFABRRRQAUUUUAFFFFABRRRQAUUUUAFFFFABRRRQAUUUUANI4Nfi3/wUD+AP/Ckvjld3unW3k+GvE2/UrHYuEikJ/fwj/dc7gB0WRB2r9peleBftp/AJf2gfgfqml2kAk8R6ZnUdJbHzNMgOYs+ki7l9MlSelexlOM+p4lNv3ZaP/P5DTsfh1RTpYngleORSkiEqysMEEdQRTa/VVqaBXZfB/wCJ2qfBz4k6B4w0diLzS7lZTHuwJozxJE3s6FlP1rjaKicI1IOEldMD+iHwF400v4jeDdG8T6LOLjTNVtkuoH77WGcMOzA5BHYgiuh6GvzY/wCCV/7Q5jlv/hJrFz8r79Q0MyN0PWeAfrIB7Seor9JxX5FjcLLCV5Unt09Ohm1YWiiiuIQUUUUAFFFFABRRRQAUUUUAFQXFtFdwPDNGJYpFKPG4yrKRggg9RU9FAH4fftsfs5y/s7/GK8tLK3ZPCusbr7R5Odqxk/PBn1jY49dpQnrX2N/wTA/aWHinwvL8Kteus6ro8Zn0eSVuZrTPzQ89TGTkD+42BwlfRf7XX7PVr+0Z8H9R0JEjTX7TN5o9y+BsuFBwhPZXGUPpkHqor8VvCPinxD8GPiPY61p5l0rxHoF9u8uVSrJIjFXjdfQ/MrKeoJFfe4ecc4wLozfvx/Po/nsy90f0MHNHUVwHwP8Ai7pHx0+GeieMNHcCC/hHnW+7LW044kib3Vsj3GD0Irv+9fBzhKEnCSs0QLRRRSAKKKKACiiigAooooA8/wDjF8FPCXx48MJ4e8X6f9v0+O5juk2OY3R0P8LjkZBZTjsx6HBHSeEvCOi+CNAs9F0DS7bSNKtE2Q2lpGI0QfQdz1JPJPJ5rbA46UYquebgoX0XToAtFFFSAnUVzvj7xfZ/D/wRr3ibUDiy0ixmvZsHBKxoWwPc4wPc10XSvjX/AIKi/FH/AIQz4AxeGbebZfeKb1bcqDhvs0WJJSP+BCJT7Oa6cJQeIrwpLq/w6jR+TXijxDeeLvEuq65qMnnX+pXct5cSf3pJHLsfzJrMoor9ijFRXKjQKOtFWdMuYLPUrSe5txeW8UqPJbl9nmqCCV3dsjjPvVMD9n/2VtM8P/syfsi+Gr7xXqNroEEtt/a+o3V22z97P86rjqXCeWgUAklcAE18bftU/wDBSXXviObzw38Njc+GfDTZjl1UnZfXi9DtI/1KH0B3HuRkrXzT8bP2g/Gnx911dR8U6kZLaDK2el2w8uzs0/uxR5wOMDccscDJOK82r5vC5PCNR4jE+9Nu9ui/zFYV3Z2LMSzE5JPU0lFFfSDCiiigAoAJOAMmur+Gvwu8U/F7xRb+H/CWj3GsapNzshGFjXOC8jn5UUZ5ZiBX6n/sxfsAeD/gBZReLPHM1n4i8U2qfaGuLnAsNO2jJZA+AxXGfMfGMZAXGT5WNzKjgo2k7y6Jb/8AAE3Y85/4Jn/An4ofDe61Dxfrr/8ACN+C9VtPm0jUFInu2HMc4TI8oLlvmblgx+XBDD758P8AiLTPFekwaro2oWuq6bcAmG8s5VlikAJB2spIOCCPqDX5b/twft9XHxNkvvAfw7u5LTwgpMN/qseUk1PsUTusP6v3wvB89/Yn/bJ1D9nPxMui65LNfeAdSmBurcZdrGQ8faIh+W5R94DjkDPy2JyzFY2EsZNJSe0fL/Mmzep+0FFZ2h65YeJdIs9V0u7h1DTbyJZ7e6t3DxyxsMqykdQQa0a+QaadmSFFFFABRRRQAUUUUAFFFFABRRRQAUUUUAeB/tTfsm+H/wBpDw/5h8vSfF1pGRYawqdR1EUwHLRk/ipOR3Dfkd478B+Kvgn46m0bXLW50PXtOlWSORGKng5SWJx1BxkMD29RX7215P8AtBfs5+Ff2ivCbaVr0H2fUYAxsNXgUefaOfT+8h43IeD7EAiWrlJ2Pnf9jf8Ab1tvHq2Pgv4iXcdn4m4hstZkwkV+egSTskp7Ho/s2A33BX4VfG/4EeK/gB4xk0PxLaFFYl7PUIQTb3kYP342/LKnkZ5HSvq/9jv/AIKAS6B9i8FfE+9ebTOIbHxFMSz2/YJcHqyej9V/iyOVSfcGux+k1FVrW6hvbaK4t5Unt5UEkcsbBldSMggjggjvVmrJCiiigAooooAbmvKfjj8GofiZpP2q0CQa7bKfImPAkXr5bn09D2PsTXq3SjpWdSnGrFwmtGdWFxVXB1Y1qLtJH5qajZXOj389leQSW11A5jlhkGGRh1Bqt5nvX2f8efgVD8RrBtT0pEt/EVuvyk/Ktyo/gY+vofwPHT4s1CzudJvZrO8hktbqBzHLDKpVkYdQRXx+Kw08NPXboz9/yTOKOb0eaOk18Uf66Enme9Hme9UvM96PM964rn0vIXDL70hl96qebSGWi4+QtGUU0zVVMtNMtTcfIWjKajMvvVcy0wy0rlqBYMtRtLUDS+9RtLRctQJ2kqNpcVA0vvUTSVFzVQJ2lqFpKiaWoWlqWzZQJmlqB5ajeWoXkqWzZQJHkra8DeOtS+Hniiy13SpdlzbPko33ZUP3kb1BHH6jkVzby1C8lEZuDUovVDqYeFeDpVFeLVmu6Z+p3w1+ImmfFDwpZ63pcm6GUbZISfngkH3kb3H6gg9DXXZr8zvgF8c734NeKxM2+40G7KpfWinnHaRB/fXJ+oyPQj9INC12y8S6Ra6nptwl3Y3UYkimjOVdT0NfcYLGRxVP+8t/8z+ZuJcgq5JirJXpy+F/o/NfjuaGP1r5J+O3w+fwb4nN/axkaVqLF0wOI5OrJ7eo9jjtX1v0rnfHPhG08ceG7rSbwYEgzHJjJicfdcfQ/mMjvXRiKHtoW6rY8zJ8xeXYlVH8L0l6f8A+JI5atRS03xBod54U1u70u/j8u5t32n0YdmHqCMEfWq0ctfL6xfKz9ti4VYKpB3T2NWOWrEcuKyo5qspNTTMJQNWOap0k9DWUktTpNWiZzSgaizYqZZqzEn/GpVlHrVXMHA01n/GniYVmrKaeJveruZOBpCbnrTvO96zhPzS+fVXJ9maHne9IZveqHn0hnouHsy8ZhnrTDPVIz+9NMxNTcpUzu/hX4l/sPxfbB32wXX+jvnpz90/99Y/M19I5Br4wE5jYMrFWByCOor6r+H3iVfFnhayvtwaYp5cwHaReG/Pr9CK9XBVLpwZ8LxFhOSUcTFaPR/odPRRSZr1D4wQ9u9fNP7SngltO1mDxJbR/6Pd4iudo+7IB8rH/AHlGPqvvX0tkZ96yPFHh618VaFeaXeJuguYypPdT2I9wcEfSuavS9tTcevQ9XK8c8vxUay22foz4dikq5FL0qPxDod14U1280q8XbPbyFCezDsw9iMEfWoIpfevltYuzP3FONWCqQd09Ua8UuKuxTZrGilq3FNirTOWcDYjlq1HNWRFPnvVlJa0TOSUDXjmqdJveslJvwqdJ60UjllA1kn9/zqZbislZ/epRPVpmLpmoJx607z/eszz/AHp3n/SnczdM0fP96Qzj1rP8/wClIZ+etFw9mXWnqJ7j3qmZqjaf3pNlqmWXm96geaq7z1A83vmobN4wJpJqqyS+9RyS1Xkm96zbOmMB0suKpSy5pJZs5qrJLis2zshAJZMVSlk680ssvXmqcstZNnbCBYsrO41fULaxtIzJc3EixRoO7E4FfcHg3w5D4T8M6dpMOCltEFLD+JurN+LEn8a8C/Zm8EHUNWuPEt1HmG0zDbbhwzkfMw+gOP8AgXtX0vXvYCjyxc3u/wAj8v4px/t66wsHpDV+r/yQ+ikoPSvWPhhOn0pGYKpJ6DmjPauI+LvigeGvCM/lvturv9xFjryPmP4Ln8SKiclCLk+htQoyxFWNKG7djxTxx4k/4SLxVfXitug8zy4f9xeB+eM/jWIs1Zqy++aeJiK+bc3Jts/Y6VCNGCpx2SsaQmHrTxNx1rNE/HWnCfipuU6Zoed70Gb3rP8APoM9VcXsy8ZhjrTDMKpGemmYmpuV7MttP71C81VzLjvUTTD61NzRQJ3lzULy471A8/vioXmqWzeMCWSb3qvJLUby1XkmrNs6IwHyS1VklpsktVpJcVDdjpjAdJJivYP2dPh42uawfEd5H/oVk223VhxJL/e+i9fqR6GvNPBPhG88d+I7bSrQFd53TS4yIox95j/T1JAr7W8OaDaeGNGtNLsYxHbWyBFHc+pPqSckn1NelgaHtJe0lsvzPkOJMzWFo/VaT9+W/kv+CaZ7DFGc/jS14l+0n8fbX4PeHWtLJ0m8TXyEWkJwRCvQyuPQdgepHoDj3atWFGDnN2SPzLBYKtmGIhhqEbyl/V35LqcV+1t8f18N2MvgzQbj/ibXSYvriJubeJh9wHs7D8lPuCPi1Jc1WvdUutVvri8vJpLm6uJGllmlbczsTkknuSaaktfA4rFSxVRze3Rdj+pMkyOlkuEVCGst5Pu/8uyNFZKmSWs9JamWSua57koGgstTLLWcstSrLTuYuBorL6GpVlrPWWpFlrS5g4GgsvvUglqgstSLKfWi5m4F8S08S1QWaniUetXczcC+JfenCU+tURL704S0XIcC8JqcJqoiWnedTuTyF3zaPPFUvM96XzR7UXFyFzzqPPFU/NHtXqXwU+CWofFTURcTq9noEL4musYMpHWOPPU+p6D8gdqUJVZKEFdnDjMTRwFGVfEStFf195Z+CXwbvfijq3n3Ae20C3cfaLgcGU9fLT39T2H4A/buj6RaaDptvp9jCltaW6BIooxgKoqv4f0Gx8MaVbabp1sltZ26bEjQcAf1J6knkmtQcH619fhsLHDRstW92fz9nWc1c2rcz0gvhX6vzY+iiiu4+dCiiigAooooAKKKKACiiuZ8f/EPw/8AC7wte+IfE+pw6XpVquXmlPLHsir1Zj2UZJoA19Y1iy8P6Xdalqd3DYafaxtNPc3DhI4kAyWZjwAK/Ln9sf8Abqvfi0954P8AA082neDATHc3oyk2p+o9Ui/2erfxY+6OG/au/bJ8QftEanJplj52ieCLeTNvpgbD3JB4lnI4Zu4X7q+5+Yz/ALJn7Geu/tC6nHq+qCbRfA1vJibUNuJLsg8xwZHJ7F+i+54qG76ItK2rOT/Zq/Ze8T/tHeJ/s+no2neHrVx/aGtSoTHCOuxB/HIR0UeuSQK/Xz4TfCTwz8FfBtn4b8MWC2djDzJKcGW4kx80krfxMcfQcAAAADW8E+BtC+HPhqx8P+HdNh0vSLNNkNvAOB6knqzE8ljkk8k10NUlYlu4UUUUxBRRRQAUUUUAFFFFABRRRQAUUUUAITigUY5rz/43/GTQfgP8OtT8XeIZ9ttarthtlYCS6nOdkKerMR+ABJ4BpwhKclCCu2B5b+2t+1Xafs2/D4x6dLFP421dGi0u0bDeSOjXLj+6ueAfvNgdA2PxZ1XVLzXNTu9R1C5lvL67laee4ncs8sjElmYnkkkkk11nxj+Lmv8Axv8AiFqvi3xHcebfXr/JCpPl20Q+5FGOyqOPfknJJNcTX6pleAjgaWvxPd/p6I0SsFfX/wCyJ+3/AK98Dns/DPi83HiLwMCI4+d11po9YifvRj/nmTx/CRyD8gUV3YnC0sXTdOqroe5/RD4H8d6D8R/DNlr/AIZ1S31nSLxd8N1bNlSO4I6qw6FSAQeCBXQnpX4M/s7ftO+Mv2bvEo1Dw9d/aNLncG/0W5Ym2u1HqP4XA6OOR7jIP7D/ALO37Tng39pHwyNQ8OXf2fVIEBv9GuGAubRj6j+JCejjg+xyB+b5jlVXAvmWsO/b1IasewUUUV4hJ5h+0H8CNA/aG+HV74W1yPYzfvLK/VQZLO4AO2RfXrgjuCRx1H4d/Fj4V+IPgx481Twl4ltDbalYyY3Lkxzxn7ksZ/iRhyD+BwQQP6EutfOH7aH7J1h+0p4DaSxSK18baVGz6XethRKOpt5D/cbsf4W56FgfosozN4Ofs6j9x/g+5Sdj8TKKva5ot/4a1i90nVLSWw1Kyma3uLWdSrxSKcMrA9CCKo1+lRkpK6LCiiimAV+kn/BLv9mfyYpfi94gtPncPa6BFKvQcrLcj68xqf8Arp6g1+b0TKkqMyCRQwJQnG4elfu1+yr8ZPCHxk+D+i3vhCCLS7bToI7C40VT82nOiACL3XAyrfxD0OQPms+r1aWH5aa0lo32Xb5iZ7NRRRX5uZhRRRQAUUUUAFFFFABRRRQAUUUUAFJwB9KK+UP+Cg37S/8Awo34Vvoej3fleL/EiPbWpjb57W3xiWf2ODtU/wB5sj7hrehRniasaUN2B8Sf8FFP2lf+Fz/FI+GNGuvN8J+GJHgjaNspdXfSWbjggY2KfQMRw9erf8EuP2bP7R1K4+Leu2uba1Z7TQo5V4eXG2W4HsoJRT6l+6ivjj9n74Lar8fvivo3g/TNyLdSeZeXYXItbZcGWU/QcAHqxUd6/d7wZ4R0rwD4W0vw5otqtnpOmW6WttCv8KKMDJ7k9SepJJPWvsM0rwy/CxwNHdrX0/4Jb00N6iiiviCAooooAKKKKACiiigAooooAKKKKAEzxXz7+218f0+AHwR1O/s7gR+JdVzp2kqD8yysDumH/XNctnpu2A9a+gHYIpZjgDkmvxL/AG6v2hT8ffjXevp9x5vhbQt2n6UFOUkAP72cf9dGHB/uqnpXs5TgvrmIXMvdjq/0XzGlc+dpJGldndizsclickmmUUV+qLQ0Ciiu0+DXwu1T4z/EzQPB2kKftWqXIjaXbkQRD5pJW9lQM34YqKk404OcnZID74/4JVfAH7Hp+p/FfVrbEt1v07RhIvSMH9/MPqwEYP8AsyDvX6LVgeB/B+mfD/wjo/hrRoPs+l6Vax2lvH3CIoAJPcnqT3JJrfr8ixuKeLryqvrt6dDN6i0UUVxCCiiigAooooAKKKKACiiigAooooAKKKKACiiigAooooAKKKKACiiigAooooAKKKKACiiigAooooAKKKKACiiigD8ef+Ckf7PZ+E/xgPivS7by/DnixnuhsX5ILwczp7biRIP95gPu18hV+9P7T3wQs/2gvg3rnhOcRpfsn2nTbl/+WF2gJjbPYHJRv9l2r8ItZ0i88P6ve6XqNvJaX9lM9vcW8ow8UiMVZSPUEEV+l5JjfrOH9nJ+9HT5dGaJlOiiivohmz4M8Xan4B8WaT4j0W4Npqul3KXVvKOzqQRkdwehHcEiv3q+B3xa0v44fC7QfGOlFVi1CEGa3DZNvOvyyxH3VgR7jB6Gv5/K+2f+CZP7RR+HvxFl+HmsXWzQPE8gNmZG+WC/AwuPTzQAn+8I/evms8wX1ij7WC96H5df8xNH61UUUV+bmYUUUUAFFFFABRRRQAUUUUAFFFFACEcV+Xv/AAU//ZkPh7XI/iz4ftMadqTrBrcUS8Q3PRJ8DoJANrH+8AeS9fqD6c1heNvB2lfEDwtqvhzW7Vb3SdTt3triFu6sMZB7EdQeoIBHSu7AYuWDrqqtuvmhp2PyX/4J1ftN/wDCmfiZ/wAInrl35fhHxNKkTNI2EtLz7scvoFbhGPptJOEr9hQc1+A/7QfwV1b9n/4qax4R1QNItu/m2V4VwLq2Yny5R9QMEDoysO1fqF/wT1/aeHxw+Gg8N67d+b4x8NxJFM0jfPeWv3Y5/UsOEc+u0n79fRZ1hI1IrHUNU9/0f6Da6n1xRRRXx5IUUUUAFFFFABRRRQAUUUUAFFFFACA1+PP/AAU6+KH/AAnH7RL6BbzeZp/hezSxABypuH/eSsPf5kQ+8dfrX4y8U2XgjwlrXiHUX8ux0qzmvZ2z0SNC7fjgV/Ph4y8UXvjfxbrXiHUX8y/1W8mvZ29Xkcu34ZNfWcO4fnrSrP7Kt83/AMAqJj0UUV+glhRRRQAUUUUAFFFavhjwrrHjXXbPRdB0251bVbt/LgtLSMySSN7AfmT2HJqZSUVzSAyq+nv2Wf2EPGP7Qk1trOpLL4Y8E7gzancR/vbte4t0P3vTeflHP3iNtfVP7Kf/AATR0zwgbPxN8VY4Na1oYlh8PoQ9pbHqPOPSZh/dHyDn7/b7b8UeKND+Hfhe81nWb220XQ9Nh3zXEp2RxIOAAB+ACjkkgAZIr47H547+xwmr7/5dyW+xyXw6+Fnw/wD2Zfh9cW2iWtp4e0W0iNxfalcuBJKVHMs8p6nr14GcAAcV+Zv7a/7deofHO7ufCPg+afTvAUL7ZZeUl1VgeGcdViyMqh68FucBef8A2yf22NZ/aL1iXQ9FafR/AFrLmCzJ2yXzA8Sz4/NU6L15PI+XK6csypwl9Zxes3rr09fP8gSCiiivqij7D/YU/bXuPgZq8Pg7xdcyXHgG+l+SZss2lSseZFHXyiTllHT7w53Bv11sb231Szgu7SdLm0njWSKaJwySIwyrKRwQQQQRX849fcn7A37cD/DG9tPh547vi3hG4fZp2pTtn+zJGP3HJ/5Yknr/AAE5+6Tj4/OMp9oniaC16rv5+v5ktH6v0VHFKk8YdGDowyrKcgj1FSV8EQFFFFABRRRQAUUUUAFFFFABRRRQAUUUUAcV8U/hL4Z+M/g+58OeKtNS+sZfmRxxLbyY4kifqrDPXvyCCCQfyO/ac/ZL8Ufs466XnV9W8KXMhWy1qJMKfSOUfwSY7dDjIJwQP2mrH8R+GtN8X6He6PrNhBqel3kZiuLW5QOkinsQfzz2IBFJq407H5R/slftv618Cri38O+IzPrngZ3wIc7p9PyeWhz1XuYycdxg5z+qvg7xponxA8OWWveHtSg1XSbxN8FzbtuU+oI6gg8FTgg8EA1+YX7XP7B2q/CB7vxV4JjuNa8GZMk1ty9zpo77u7xD+/1A+903Hx79nj9pvxd+zn4i+16LP9s0a4cG+0W4c+Rcjpkf3Hx0cc+oI4qU7blNX2P29orzD4E/tBeEf2gfCy6t4avR9oiwLzTJyFubRz2de4POGGQfXIIHp9WQFFFFABRRRQA01498cvgLZfE6xe/sAln4ihXEc+MLMB0R/wCjdR7ivYCDxg0vWsqtKFaLhNXR14TF1sDWjXoStJf1Z+R+YWt6Pf8AhvVLjTtStZbO9t22SQyjBU/1HcEcEVQ8w+tfoF8X/glo/wAWNLKzAWerwqfs2oRrlh/suP4lz27dsd/hLxz4H1n4d67LpWtWrW86/dccxyp2dG7g/p0ODxXx+Lwc8M7rWPc/oHIuIMPnFPkfu1VvH9V3X4oyTL70hlz3qp5tIZa8259hyFrzR600zVVMtNMtFyuQtGWmGX3qsZaYZam5SgWTLTGlqsZaY0vvRc0UCw0tRNLUDS1G0lRc0UCZpaiaSomlqJpam5soErS1E8tQtLUTSVLZsoEry1A8lRtJULy1LZtGBI8lfQX7Kv7R7/DLWY/Duv3BPhe9k+SRzn7FIT9//cJ+8O33vXPzm8tQPJWtGvPD1FOD1Rw5jlWHzXCywuIV1L70+jXmj9mYZkuYxJEwdGAKspyCPapK+Ev2Sv2qP+EeltPBPi67/wCJW5EWnajK3/HsegikJ/gP8J/h6H5fu/dgcMoYHgjrX6DhcVDFU+eHzXY/lLO8lxOR4p4bELTeL6Nd/wDNdDy/42/ChfHukfbbFFGuWinyz085OpjJ/kfX618lOJLaZ4pUaOWNiro4wykcEEV+gx9a8N+O/wAFxr0c3iHQof8AiaKN1zaxj/j4UfxKP74/X69eTGYXn/eU1r1Pe4dztYZrCYl+49n2fZ+R84JLVhJazFkKsVYFWHBBqdJvevATP1NxvsaiTfjU6Te9ZSTVOs1Umc8oGmstSrNWYk/vUqzVdzFwNJZ/epBP05rNE3vTxLzT5jJwNET80vnCs8S89aXzvenzE+zL/nCgz1Q873pDN70cwezLxnqNp+vNVDLTDNS5ilTLTTV6h8BfGg0jxA+j3D4tr8/u8nhZR0/76HH1C15E09JDfSWs8c0TmOWNg6OpwVIOQRWtOq6c1JdDkxmCjjKEqL6/n0Z929qXA55rkvhp41i8deFra/BAuVHl3EY/hkHX8DwR7Gus6/jX1MZKaUlsz8SrUp0KkqU1Zp2Y6lpBS1RkeOfH/wCGX/CU6QdZ0+LdqtihLKo5niHJX3I5I/EdxXy5HLiv0EIyuDyK+Vfj38KT4V1F9e0yH/iVXMmZo0HFvIf5Kx6eh49K8THYf/l7D5/5n6LwzmyX+w13/hf6f5HmEcvvVqOasiOXFWo5vevFTP0aUDWjm96tRz1kRzVYSatEzllA10nqdZveshJsd6mS4xVpnNKmayzVIJ/estbjNSLP05qrmLpmmJznrTvPrNE/PWned71fMR7M0PPppn561R873ppm560cwezLrT9eajaaqjT9eaja4qblqmWnm96heaqr3GaheYnvUNm0aZYknqrJNnvUTzVXkm96ls6IwJJJqqyS9eaZJNVWSbNZtnVGA6WWrfhrw/deLdfs9JsV3XFzIEBI4RerMfYDJ/CsiWWvqj9nj4Y/8Itow13UYcarfoDGjdYITyB7FuCfwHrW+HouvUS6dTzM3zCOWYV1H8T0iu7/AMluen+FvDlr4U0Kz0uzTZBbIEHqx7k+5OSfrWxjGe9IRjntS55xX1iSSsj8KnOU5OcndvVjqKKKZI3p1r5b+M3jQeJ/F0kMEm+ysMwx4PDNn52/Pj6KK9j+M/jxfBXhaRYX26jeZht8HlePmf8AAH8yK+UBPk8nNeNjq21NfM++4ay5ybxc15R/V/oaKzVIs/vWcs3vTxNXkcx+gOBoifineeKzvNp3ne9PmI9mX/OFHnCqHne9Hne9HMHsy959Maf3ql5tNM3FLmGoFtp6jaaqrTe9RtNSuaKBZaWoXmqu83vmoXl96m5qoE7ze9V3l96ieaoHm96ls6IwJJJqWxs7jV7+Cys4XnuZnEccSDJZj0qtEkt5cRwQRvNNIwRI0GWYngAAdTX1d8EPg3F4ItF1bVEWTXJ14B5Fsp/hX3Pc/gOM56MPQliJ2W3Vnk5rmdLKqPPLWT2Xd/5dzf8AhJ8M7f4c6F5LBZtUuQHupx3PZV/2Rk/Xk+w70YQDt9KcelcJ8Xfi5onwc8Jz63rEpJA2W9qhHmXEmOEUfzPQDmvp/cw9PtFH4t/tGZ4myTlUm9l1ZS+N/wAadH+C/hOXUr5hNfygpZWKth55P6KMgs3Ye5AP5meMPG2qePvEt9rus3Bub+7fe7fwqOyqOygYAHoKX4mfFLWvix4sudd1qffLIcRQIT5cEYPyxoOwH5k5J5NcyklfC4/HvFT5VpFbf5n9NcLcLwyPD+1q61pbvt5Ly792aKSVMklZyS1OkteXc+3lE0ElqZJaz0lqVZKu5g4GistSrJWcstTLLVXMXAvrJUqy1nrLUqy1dzFwL6y1IstUFk96eJaLmbgaAlpwlqgJc96kEtXczcC8JfenCU+tURL704S0XIcC951OE1URLTvOqrk8hdE1HnVTRy7BVG5icAAcmvp/4EfssT6k1tr/AIztzBacSQaS/wB+X0aX+6v+z1PfHQ9NCjUxEuWCPFzTMsLlNF1cRK3ZdW+yX9I5b4E/s933xJuIdV1dZLHw4jZDY2yXWP4U9F9W/Ac5x9saRo9noOnW9hp9vHa2lugSOGNcKqjsKnt7WKzhSKCJYo0UKqIMKoHAAA7VOK+xw+Ghho2jv1Z/PWcZ1iM4rc9TSK2j0X+b8x1FLRXafPhRRRQAUUUUAFFFFABRRXzJ+1V+2v4d+AFpPouktD4g8cOmEsFfMNnkcPcEdPUIPmP+yCDQB6T8ef2hvCf7PfhVtW8SXW+7lDCx0uAg3F247KOyjjLngfUgH8i/2gf2jvFn7RXio6nr9x5GnQsRYaRbsfs9oh9B/E57ueT7AADlvGfjbxX8aPG8mq63d3fiDxBqMojRVUuxJOFiiRegycBVHfpX6Afsif8ABPq28Kiy8Y/E21jvNZGJrPw++HhtT1DT9nf/AGPur3yfuxuXseUfsffsD33xHay8YfEO2m03wrxNaaU2Y59RHUM3dIj6/eYdMAhj+nGlaXZaHptrp+nWkNjY20axQW1ugSONAMBVUcAAdhVwKAMAYFOqkrEt3CiiimIKKKKACiiigAooooAKKKKACiiigAooooAztb1ux8O6RearqV1HY6dZQvcXFzOwVIo1BLMxPQAAmvxR/bM/amvv2lPiK8lo8tt4O0pmh0iybjcM4adx/ffA4/hXA65J/Yv4t/CvRvjP8PtW8H6810ul6kgWRrOYxSKQwZWBHBwwBwwIOOQa/Gv9qD9j3xh+zRrTSXsbax4Tnk22evW0ZEbeiSrz5cmOxODztJwcfV5AsMqrdR+/0/4HmVE8Eooor9CLCiiigAre8D+O9f8Ahv4msvEPhnVbjR9Ys33w3Vs2CPUEdGU9CpBBHBBrBoqZRU01JXQH7Afsif8ABQDQfjlHZ+GPFzW/h3xyQI4wW22upH1iJ+65/wCeZPP8JPIH2CMV/OBHI0Tq6MUdTkMpwQfWv0D/AGQP+Ckdz4fFj4P+LF1LfaZxDaeJmy81uOgW47uv/TT7w77s5HwuZZG43rYVadY/5f5ENdj9PqKo6XqlnrenW1/p93De2VzGssNzbyCSOVCMhlYcEEdxV6vjttGSfDX/AAUM/Y1HxQ0i4+I3g6x3eLtPhzqNlAvzalbqPvADrKgHHdlGOSFB/KEggkHgiv6QeoxX5df8FFv2NP8AhEL+7+Kfgqxxod1Jv1vT4E4s5WP/AB8IB0jcn5h/Cxz0b5fs8kzO1sNWfo/0/wAi0+h8B0UUV90UFer/ALNv7Q2v/s3/ABFtvEWkM1zYS4h1PTGfEd5BnlT6MOqt2PqCQfKKKyq0oVoOnNXTA/oU+GPxM0D4v+CNL8VeG71b3Sr+PejdHjbo0bj+F1OQR6iutPH1r8X/ANgv9pDxH8HPivp3hu1t7rWvDviS7itLjSIPmdZXIVJ4geA44z0DKMHopH7QqcivyvMcC8DW5L3T1RDVhaKKK8skKKKKACiiigAooooAKKKKAOf8beMtK+HvhTVvEmt3S2elaZbvc3EzdlUZwB3J4AHUkgDrX4R/tA/GjVvj/wDFTWPF2qFkF0/l2doWyLW2UkRxD6DkkdWLHvX1p/wU6/ae/wCEn8QD4UeHbvdpWlyiXW5Ym4nuhysGR1WPqR/fOOClcF/wTq/ZjPxk+JQ8Xa5aeZ4Q8MyrKVkXKXl4Pmji54Krw7D/AHQRhq+4yuhDLsLLG192tPTp82WtNT7S/wCCe37Mx+B3wwGva1a+V4v8SxpcXKyLh7S36xQc8g87mHqQD9wV9ZUcAUtfHV608TVlVnuyAooorAAooooAKKKKACiiigAooooAKKKz9b1my8O6PfarqVzHZ6fZQPc3FxKcLFGilmYn0ABNCV9EB8s/8FF/2iR8Hfg7J4d0q68rxP4pV7OEo2Ht7XGJ5fYkEIp9XJH3a/HLrXq/7Tvxyvf2g/jFrXiucyJp7P8AZtMtnP8AqLRCRGuOxOS7f7TtXlFfquVYP6nh0n8T1fr2+RolYKKKK9gYV+pv/BLb9nv/AIRTwZefE7WLbbqmvKbXSxIvzRWat8zj08x1/wC+Y1I4avgb9mb4I3v7QPxh0Pwlbh0spH+0ajcoP+Pe0QgyN7E8Kv8AtOtfu/omj2Xh3RrHStNt0tNPsoEtre3iGFjjRQqqB6AACvj+IMbyQWGg9Zav0/4JMmaFFFFfBEBRRRQAUUUUAFFFFABRRRQAUUUUAFFFFABRRRQAUUUUAFFFFABRRRQAUUUUAFFFFABRRRQAUUUUAFFFFABRRRQAUUUUAJivyw/4Kjfs7nwt4ws/ijo9rt0vXGFtqqxrxFeBflkPoJEX/vpCTy1fqeelcf8AFn4aaT8YPh3rvhDW499hqls0JcDLRP1SRf8AaRgrD3UV6GX4t4LERqrbZ+g07H89tFdN8Svh/q3wr8d634U1yHydT0q5a3lA+64HKuvqrKQwPcMK5mv1uElOKlF6M0CpbS7msbqG5t5XguIXEkcsbFWRgcggjoQe9RUVW4H7lfscftCw/tEfBnTtXnlX/hJNPxY6xCMA+eoGJQOyyLhh2BLD+GveM8V+IH7Ev7RUn7PPxlsry9nZfC2sbbDV48/KsZPyT49Y2OfXaXA61+3FvPHcxRzROskUihldTkMDyCD3FflebYL6niHyr3Zar/L5GbVixRRRXjCCiiigAooooAKKKKACiiigAooooA+W/wBvb9mJfj98LX1HR7UP4z8PI9zYbF+e6ixmS299wGV/2gBwGNfk78E/i3rfwH+J+j+LdHLC60+bE9qxKrcQniSF/ZhkexweoFf0CV+TP/BSf9l3/hWvjT/hY3h202eGvEE5+3RRr8tnenJJ9ll5YejBhxlRX12SY2Mk8FW1T2/VFJ9D9P8A4a/EPRvit4G0fxZ4fuBdaVqkAmib+JD0ZGHZlYFSOxBrqOor8k/+Cbv7Uf8Awq/xv/wr7xFd7PC/iGcfZJZW+WzvThVOeyycKfRgh4G41+tec14WYYOWCrum9t0/ITVh1FFFecIKKKKACiiigAooooAKKKKAPj//AIKdfFAeBf2dn0C3m8vUPFF4lkApwwt0/eSsPb5UQ+0lfj5X6Sf8Fafhx4o1AeEvGcDG78J6dC9hPCikm0uJH3ea3+zIAi57GMD+IV+bdfpmQwhDBpxd222/X/hjRbBRRRX0IwooooAKKmsrK41K8htLSCS6up3EcUMKF3kYnAVVHJJPYV+hH7Kf/BMu51P7H4n+Lsb2lnxLB4XjcrLIOo+0uOUH/TNTu9SuCp4cXjaODhz1X8ur9AbsfMH7N/7Ivjn9pLVV/se1/svw5FJtu9fvUIt4/VUHWV8fwr043FQc1+uH7Pf7Lfgf9nDQRbeHbDz9XmQLea1dgNdXJ7jd/AmeiLgcDOTzXqWh6Fp3hnSbTS9KsoNO061jEUFraxiOKJB0VVHAFcx8XPi/4Z+CPgq88UeKtQWx063G1EGDLcSEHbFEv8TnHTtySQASPzzG5niMxn7OCtF7JdfXuQ3c0PiJ8RvD/wAKvCN/4m8T6lFpekWSbpJpTyx7Io6sxPAUck1+Nf7W/wC2F4g/aY8SGBPN0jwXZSk2GkB+XPQTT44aQjt0UHA7s2L+1B+1R4n/AGmfFpvNSdtP8PWjsNM0WJyY7dem9v78hHVj9BgcV4nX1WVZRHCpVa2s/wAv+CUlYKKKK+nGFFFFABRRX1V+xl+xFq/7Q2pw+IfECT6R4AtpP3lyBtl1BlPMUOf4ezSdB0GTnHNiMTTw1N1arskB9W/8Evfip8QfGPgnUPD2v6fcX/hDRlEel6/O2CjZH+iDPMiqDkEfcA2ngqB91j1rF8KeF9J8E+H7DRNDsINL0qyiENvaWybUiUdh/Mk8kkk8mtuvyXF1o4ivKrCPKn0M2FFFFcogooooAKKKKACiiigAooooAKKKKACiiigCORFkUqwDKRggjIIr4M/a2/4J6QeIDe+L/hdax2monMt34cTCRTnqWt+yN/sfdPbB4P3vRSauNOx+B/g/xp4s+DHjZNU0W7vPD3iHTpTG6lSjqQcNHIjDkZGCrDHqK/Uz9lb9uLw58d7e20LXDD4e8cBQv2RmxBfHu0DHv38s8jsWAJGv+1D+xl4X/aHspdTthHoHjSNMQ6tEnyXGBwlwo+8Owb7y8dQNp/Kb4nfCrxb8D/GEmi+JtPn0nU4G8yCZSfLmUH5ZYpBwy8dRyDwcEEVOqK0Z+8tLX5vfsq/8FFp9K+x+FfitPJdWfEVt4lwWliHQC4A5cf8ATQfN6hskj9E9K1Wz1zTrbUNOu4b6yuUEsNzbSB45EIyGVhwQfUVSdyWrF6iiimIKKKKAGcZ561yvj74d6J8SdGfTdatBPFz5ci8SxN/eRux/Q9CCK6vFNPXtUyippxkro0pVZ0JqpTk1JbNbo/O34zfAbXPhJevMytqOgO2IdQjXhc9FkH8Lfoex6geWGWv1d1DT7bVbKa0u4I7m1lUpJFKoZXU9QQeCK+SPjh+yA9t9o1nwKhkj5eTR2PzD18pj1/3Tz6E8Cvl8Zlko3nR1Xbr/AME/bOH+M6dflw2ZO0ukuj9ez/A+WDLTTLUV3FNY3MtvPE9vcRMUkilUqyMOCCDyDUJlr53VH61FKS5olky00y1WMtMMtTc0UCyZaY0tVjLTDL70rlqBYaWo2l96rtLUbS+9Tc0UCdpaiaSoWlqNpaLmqgTNJULS1E0tQtLUXNlAmeWoXlqJ5PeoXlqLmygSPJioXkzUbSVC8mals2jEkaXFfaH7If7WSotp4H8Z3mBxDpmpztxjosMjH8lY/Q9q+Jyc0dDXThcXUwtTnp/PzPEzrI8NnmFeGxC16PrF91+q6n7aBww45pxGa+Hf2TP2u/I+yeC/HN5mM4h07WJ26dljlY9uyufofWvuCM7hn19K/RMLiqeKp89P5rsfyXnGTYrJMU8NiV6Po13X9aHhvxs+BC+IFm13w9Eqapy9xarwtx6svo/8/r1+Y5FltZnhmRopY2KvG4IZSOoIPQ1+h/415R8XfgbYeP43v9P2WGuqOJQMJNjoHx39G6/XjHHisFz3qU9+x9FkXETwyWFxjvDo+3k/L8j5KSapkm96TxBoOpeFNUl07VbWS0uozyrjgjsQehB9RVJZfQ14DvB2Z+qRcKsVOm7p9UaazVKs3vWYs1SLN70KRLgaQmNPE3NZyzdKes/vVcxDgaAn560vn+9Z4n5p3n0cxHsy95/vQZ/eqPn0hn4o5g9mXTPxTDNVMz8U0ze9HMUoFsze9RtNVVpveo2mqXItQPR/g/8AEhvAfidGnc/2XdkRXK/3f7sn/Ac/kTX2HDKs8SyKwZWAKkHII9RX54NMa+lP2cPiwupWsfhTUpsXcKn7FI5/1kY6x/Ve3t9OfYwGJs/ZS67HwHE+UOcfr1Far4vTv8up9A0UlLXvn5cN4xVTVNLttYsJ7O7hWe2nQxyRuMhlPUVcB4o4xS30Y03F3W58UfFf4YXnw11sja02kXDE2txjt/cb0YfqOfUDi0lr7y8T+GLDxfolxpeowie1nXBHdT2ZT2I7Gvi74kfDvUvhprrWd0Gms3Ja2uwuFlX+jDuP6EGvm8ZhXSfPD4fyP2HIM6jj4ewru1Rf+TLv6918zGSarCTVkxz571Ok1eamfXSgayT+9TLPWUk/41Ks/vVqRg6ZqLN71Is3vWWJ6kE/PWruZOmaQnPrTvP96zRPz1p3n+9FyfZmh5/vSGc+tUPP96a0/vRcPZl4ze9MM3vVJp/emNNRcpUy209RPP71Vaf3qFp6hyNVTLLzVXeaoHm96gknxUNm8YE0kvvVaWeoZJ8966n4Y/Du++JfiSOxtw0VlGQ91dY4iT2/2jyAP6A04Jzkox3YVqlPC0pVqztGOrZ2nwA+FL+NdZXWtRiP9i2UgKqw4uJRyF91HBPrwPXH10oxjj6VnaFodn4c0m202xhWC0t0EcaL2A/mT1J7k1pCvrMPRVCHKt+p+E5tmc8zxDqvSK0iuy/zfUdRRRXUeKNI5ziquo6hBpNjPeXUqw20CGSSRjwqgZJq0RgV8y/tHfFlL+d/CmlzZhhYG+lQ8M46RfQHk++B2Nc9esqEHNnqZZgKmZYmNCG3V9keffEbx9P488UXGoOWS2X93bRE/cjB4/E9T7mubWb3rMWapVmr5KVRzk5Pdn7vRwsMPTjSpq0UrI0lmPrTxNWcs3vTxNx1pcxbgaHn/WnCf3rP8/6U7z6fMTyF7z/ejz/eqPn0efRzC9mXPP8ArTTNVMz800z9eaOYpQLhmNRtN71UM3vUbTe9LmLUC001RPNVZpqiaX3qLmigTvNTrG0utWvYbS0gkurqZgkcMS7mY+gFXvCXhDV/HWrJYaRbNcSnl5DxHEv9527D+fbNfXXwq+DumfDayEuBe6xKuJrx16f7KD+Ff1PfsB24fCzrvsu54GbZ1h8rhb4qj2X6vsvzMT4MfBCDwNDHqurIlxrsi8L95LYH+FfVvVvwHGSfXwR17UZI5rgfi/8AGHQPgx4Zl1jW5xvcEWtnGR51zJj7qD8st0A69q+lSp4an2SPx2c8XnGKWjnObskvyS7E/wAWPizoXwe8Kz65rtzsRcrBbJgy3EmOEQdz79AOTX5e/GH4x678Z/Fsus6xJsiXK2lijHyraPP3V9Se7dSfYACL4ufF3XvjJ4qm1nW58KMrbWaE+XbJnhEH8z1J/DHEV8LmOZSxUuSGkF+Pmz+l+EuEqWR01iMQlKvJavpFdl+rJUkqdJKp05XIrxUz9GcbmgktTLJWektSpL71aZi4miktTLLWcstTLJVXMXA0FlqVZPes9ZakWWquYuJoLLUiy1QWWpFlq7mTgXxLUiy1QWX3p4louZuBfEtPEtUBL708S1VzNwLwl96cJaoiX3p4lp3J5C6Ja2PC/hrVvGesQaXotlNf3sx+WKIZwO7MeigdyeBXc/Bv9nHxN8V5obpo20jQCctqE6cyD0iXq/14X3zxX3T8N/hV4e+Fujiw0OzETMB511J800zDu7d/oMAdgK9nB5fUr2lPSP5+h+eZ9xZhcrvRw9qlXt0Xq/0X4HmvwL/Zg074eLDq+viPVPEIwyd4bU/7AP3m/wBo/gB1PvYHHpS444o6V9fRowox5aasj8Cx2PxGY1nXxMuaT+5eSXRDqKKK2OAKKKKACiiigAooooAKr3N1FZ28s08qQwxKXeSRgqooGSST0AHeuX+JvxT8M/B/wxPr/irVYtL0+Lhd5zJM+OEjQcux9B9TgAmvyt/ak/be8T/Hya40bSjN4c8EhsLp8b4mvADw1ww6+uwfKO+4gGk3YaVz3r9rH/gomluLvwn8KboSTcxXXideVXsVtvU/9NDx/dzw1fDXgL4e+LPjX40j0fw/Y3Wu63euZJXJLbcn5pZZDwq5OSzHv6mvQv2bf2TPF/7RmrK9jEdJ8MQybbvXLmMmNfVIxx5j47DgcZIyM/rL8FvgR4S+A3hdNE8LaeINwBur6bDXN24/ikfHPfAGAMnAFTuVseY/srfsXeG/2e7GHVr8Ra943lTEupMn7u1yOUtweg7Fz8zc9AdtfSlFFWQFFFFABRRRQAUUUUAFFFFABRRRQAUUUUAFFFFACYoNUdW1mw8P2Et9qd9b6fZRDMlzdSrHGg9SzEAV4H4z/b/+BnguV4JfGsOrXKHHlaPBJdA/SRV8s/8AfVa06FWs7U4t+iA+iulZniDw7pvivRbzSdZsLfU9Mu4zFcWl1GJI5UPUMp4NfJkv/BVL4Mxz+WLfxLKn/PVdPj2/rKD+ld34I/4KAfA7xvPHbxeMYtIunxiLWYJLVR9ZGHlj/vquqWBxdP3nTkvkOzPjD9sD/gnNqXw6N74u+GcFxrPhgZludGGZLqwXqSneWMf99KOu4ZYfC5GDg8Gv6NdO1Oz1mxivLC7gvrSZd0c9vIJI3X1DDII+lfF/7X//AATu0n4q/bfFnw8it9C8XtmW407iO01FupPpFKf733WP3sElq+my3O3G1HFP5/5lJ9z8mqK1PFHhbV/BWvXuia7p1xpWrWchiuLS6jKSRsPUH8wehBBFZdfbRkpLmiUFFFFUAUUUUAfSH7KX7bPiv9m7UItNnMniDwRLJm40eWT5oMnmS3Y/cbuV+63OcE7h+vfwl+MXhP42+EoPEXhLVI9SsJMLIg+Wa3kxkxyp1Rh6Hr1GQQT/AD6V33wZ+OHi74DeLofEPhLU3srgYW4tny1vdx5/1cqZwy/qOoIPNfN5lk9PF3qUvdn+D9f8xNXP6Bapalp9trGn3Nle28d3ZXEbQzW8yB0kRhhlYHgggkEGvBf2W/2yfCP7S2lJbwuuieMII913oU8gLNjrJC3HmJ+q9wOCfoYda/PKlKph5uFRWaMz8Xf24f2Rbr9nPxn/AGtosMs/gLWJWNlNy32OU5JtnPsMlCfvKO5Vq+X6/oa+I/w80L4reC9T8LeI7Nb/AEjUYjHLGeGU9VdT/CynBB7ECvw//aX/AGd9d/Zu+I914d1UNc6dLmfS9TCYS8t88H2cdGXsfUEE/oGT5n9ah7Gq/fX4r/PuaJ3PJaKK9f8A2VvgDfftF/F3TPDUQki0mI/a9WvEH+otVI3YP95iQi+7A9Aa+irVY0KbqTdkhn2V/wAEu/2ZvslvL8Xdftf38we10CKVeVTlZbkfXmNT6b/UGv0YHNUNC0Sx8NaLY6TpdrHZafZQJbW1tEMJFGihVUD0AAFaGQK/I8bipYyvKrL5eSM27i0UUVxiCiiigAooooAKKKKAEz+VfPf7av7Sdv8As5fCe4urOVG8W6uHtNHtzglXx885H92MEH3YoO9e1+KvE+meC/Duo69rF5HYaXp9u9zcXEv3Y41GST69Og5PQV+GH7Tvx91P9oz4r6l4mu/Mg05T9m0uxY5FtaqTsX/eOSzH+8x7AV7mUYD65W5pr3I7+fkNK5ynw98C+IfjZ8SNM8O6Wsmoa7rd3gyysW5YlpJZG5OFG5mPoDX7s/Bj4S6N8E/htovg/Q48WmnxBZJyoD3Ep5klf/aZsn24A4Ar5i/4Ju/su/8ACrfBH/Cf+ILTZ4p8QwA2sUq/PZ2RwyjHZpOGPoAg4O4V9rjvW+dY/wCsVfY037sfxf8AwBti0UUV84SFFFFABRRRQAUUUUAFFFFABRRRQAnfFfn5/wAFRv2jxoHh22+FOh3WNQ1RVutZeNuYrYHMcJx0LsNxH91R2evsv4y/FTSfgr8N9b8Yay2LPTYC6xA4aeU8RxL7sxC+2c9Aa/Bj4i+PdX+KHjjWvFWuzm41XVblrmZuy56Ko7KowoHYACvpsiwP1it7aa92O3m/+BuUkc5RRRX6OWFHWivor9hj9ndv2gPjRZx6hbmbwtoe2/1VmHySAH93Af8ArowwR/dV/SsMRXhhqUqs9kB98/8ABN/9nc/CP4RjxTqtr5XibxUqXLCRfnt7Mcwx+xYEyH/eUHla+wKjjRYkVFAVVGAAMACpK/IMRXniasqs92ZBRRRWABRRRQAUUUUAFFFFABRRRQAUUUUAFFFFABRRRQAUUUUAFFFFABRRRQAUUUUAFFFFABRRRQAUUUUAFFFFABRRRQAUUUUAFFFFAH5+f8FR/wBnH/hIvDlr8VdEtt2oaUi2msJGvMtqT+7mOOpRjtJ/usOyV+X9f0Z61o9l4i0i90rUbaO8sLyF7e4t5RlJY3UqykehBIr8KP2o/gTe/s8/GHWPC8wkk0wt9q0u6cf6+0cnYc9yuCjf7SHtivvcgx3PB4ab1jt6f8AuLPI6KKK+wKCv1p/4Jn/tJf8ACyfh4/w/1u63+IvDMS/ZGdvmubDIVPqYiQh/2TH71+S1dr8Gfitq/wAFfiVofjDRn/0vTZw7QlsLPEeJIm/2WUke2cjkCvLzLBrG4dw+0tV6/wDBE1c/oNJNHUVy3w1+IWj/ABV8DaL4s0Kf7RpeqW6zxE/eQnhkYdmVgVI7FTXUgc1+TSi4txkrNGYtFFFABRRRQAUUUUAFFFFABRRRQAh61zHxI+H+jfFLwRrHhXX7UXWk6nbtBMndc8q6nsysAwPYgGunIzQKItxalF6oD+f/AOOvwb1v4BfE7VvCWsqTNZyb7W7C7UuoGOY5l9iOo7EMOoNfqZ/wT9/alHx3+HQ8O69d+Z428PxLHcNI3z3tt92O492HCv74J++BWp+3f+y6n7Qnwza/0i2U+NtBR59OZRhrqPrJbE992Mr6MB0DNX5K/CL4pa/8CviVpXivRmaDUtMn/e20mVWaPpJDIPRhkHuOo5Ar75cmd4Kz0qR/P/Jl7o/oKoIzXE/CP4qaJ8afh9o/i7w/cebp+oRByjY3wSDh4nHZlbIP0yOCDXbd6+BlGUJOMlZogWiiigAooooAKKKKACiiigDC8ZeEtK8eeF9U8Pa3ZpqGk6lbvbXNvIMhkYYP0I6gjkEAjkV+GP7TXwC1b9nT4p6j4Yv98+nsftGmX7LgXVsxO1vTcMFWHZlPbBP71EflXgn7Yv7NVn+0n8LbjToVjh8UacGutGvHwMS4+aJj/ckAAPoQrc7cV7mUZh9Srcsn7kt/LzGnY/Diirer6TeaBqt5puo20tnf2czwXFvMpV4pFJDKwPQggiqgBJwOTX6ipJrmRoFek/A/9nvxr+0H4mXSPCOltcIhH2rUZ8pa2in+KSTHHfCjLHBwDX0Z+yn/AME4vEXxVNn4j+IAufC/hRsSxWO3ZfXy9RgEfukP95huI6DBDV+pPgT4e+Hfhh4ZtdA8L6RbaNpFsMR21smBnuzHqzHuzEk9zXy2YZ3Tw96dD3pfgv8AMls8U/Zh/Yl8Ffs42cOoCMeIvGTJibWrqMfuiRysCc+WvUZ5Y5OTjgfR/Sj6V5B+0d+0t4W/Zs8GSavrswutSuAy6bo8LgT3kg9P7qDI3ORge5IB+ElKvja2t5SZO5q/HX48+Fv2e/A8/iLxRd7F5S0sYiDcXkuOI417+5PCjkmvxd/aJ/aN8VftIeNpNc8Qz+TZQlk0/SYWPkWURP3VHdjgbnPLEdgABlfG745eKvj943ufEvim9M0zZS2tIyRBZxZyI4l7AevUnkkmvPq/Q8syqGCjz1NZv8PJf5lpWCiiivoRhRRRQAUUV93fsO/sBzfENrDx98RrJ4PCwIm07RpgVfUe4kkHVYfQdX9l+9x4vF0sHTdSo/8Ag+gN2Oc/Yl/YQvvjXdWnjHxrbzaf4EicPBbHKS6qQeinqsXq/U9F7sv60aPo9j4f0u003TbSGxsLSNYYLW3QJHEijAVVHAAHaprK0gsrSG2t4Ugt4UEccUShURQMBQBwABxirPOfavy/HY+pjp809Etl2M27i0UUV5whuMUvaj3rzHS/2i/AGt/F29+Gtn4ht5vFlpD5slqp+QsM74lfo0igZZByB9Gw405zvyq9tWM9PooopCCiiigAooooAKKKKACiiigAooooAKKKKACuG+LPwc8KfGvwrLoPizTE1C1bLQzD5Z7Z8ffifqrfoehBHFdzRQB+Nv7Tn7F/iz9nu6m1KBZPEHg13/davBH80AJ4S4UfcPbd908cgnaM39m39r7xj+ztqKW1tKda8KSSbrnQ7qQhBk8vC3Plv9AQe4PBH7NXtlb6jazWt1BHc20yGOSGZA6OpGCrA8EEdjXwJ+1H/wAE4Y7z7Z4n+E8Swzcy3Hhl2wjdybZj90/9M24/ukcLUNW2LTvufXXwT+P3g74+eHBq3hbUhLLGB9q06fCXVox7SJnp6MMqccE4Nel1+Bnh3xL4s+DfjQX2l3V/4Y8SabKY3GDFLGwPzI6MORxgqwwe4r9Jv2Y/+Ch2gfElbTw94/a38M+JmxHFf52WV43bkn9059GO0noRkLTTE0fZtFNVgwBBBB5BFOqiQpMUtFABSEcUtFAHlHxe/Z28L/Fq3ea6h/s7WwuI9TtVAk9g46OPY8+hFfC3xZ+B/in4Q3zLqtoZ9NZtsOpWwLQyegJ/gb/ZbHfGRzX6fEVT1HTrTV7Ka0vraK7tpVKSQzIGVlPUEHgivKxWX0sT720u/wDmfbZHxXjcnapv36f8r6ej6fkfkOZaaZa+1fjF+xFp+r/aNT8DTrpl2cs2l3BJt5D/ALDclD7HI/3RXxz4u8I634E1eTS9e0240y8T/lnMuAw/vKejD3BIr5DE4OthX76079D9/wAnz/AZzD/Z5+91i9Gvl19UZpl96YZarmWo2lrz7n1KgWWlqNpartLUbSUXNFAsNLUTS1A0tRtLUXNFAnaT3qFpahaSomlqbmygTNJULy1GXJpKls0URSxNJRRUlhRRRQAdDX17+yx+2LL4ZNp4S8c3TTaScRWerSnLW3YJKe6ejdV78fd+QqK68NiqmFqc8H/wTwc4yXCZ3hnh8TG/Z9U+6f8AV+p+1trcxXsKSwussTqGV0OQwPIIPerPevzd/Zj/AGuL74VTW/h7xLJNqHhRmCxyHLy2Ge692j9U7dV9D+iOg69p/ifSbbU9Ku4b6wuUEkVxA4ZHU9wRX6Fg8bTxkOaGj6rsfyln/D2LyCv7OurwfwyWz/yfdGP45+HujfEDS2s9Wtg7DJinj+WSI+qt/Toe4r5P+JvwQ1z4dPJchDqWjZ+W8hXmMeki/wAP16e/avtj3pksKTIUdVdSMEMMgitMRhKdda6PuYZVnmJyx2j70OsX+nY/OVZqkE1fVHxM/Zl0rxCJb7w6yaPqByxgx/o8h+g+5+HHtXzN4r8Ga54IvTba1p8to5PySEZjk91ccH8K+br4arReq07n6/luc4PM4/u5Wl/K9/8Ag/Ipib3p4m96zvPpwm9647nvOmaImPrS+dWeJqXzvencnkL/AJ1IZjiqPne9Bm4ouHIXTMfWmGb3qn53vTTPx1ouP2ZbM1MaeqjTUxpjSuWqZZaanWmpz6ddwXVrM8FxA4kjlQ4KMDkEVntN71E01LmtsW6UZR5ZI+6/gt8WrX4meH1ErJFrVsAt3AOMns6j+6f0PHpn0knNfm94T8Z6j4I1+11fS5vKuoG6H7si90Ydwf8APNfd3ww+JmmfE7w9HqNg4SZcLc2pbLwP6H1B7HuPfIH1GCxirrkl8S/E/EuI8hlllT29Ffupfg+3p2O1oopK9U+JExWF4t8Jab400WbTdTgE1vIODj5kPZlPYj1/pW50A5pT1pNKSsyoTlTkpwdmtmfCvxO+GWpfDLWTBcgz6fKSba9VcK49D6MO4/LiuQSf3r9A/EfhvT/FWlTadqlsl1aSjDI46HsQeoI7Ec18efF34K6j8Nbt7u38y+0KRv3d0B80OeiyY6H0bofY8V81i8HKl78NY/kfsWRcQU8clh8S7VPwl/wfL7uxwyXFTLPnvWSs3vUiz+9eZc+2dM1RN71IJ+etZaznjmnrcUXM3TNMT80vn1mi45pftFVcn2Zo+fSGes/7RSG4ouHsy+0/vTGm681RNxTGnPrU3KVMutPjvUT3FU2n96iaf3ouaKmWnnzUDzVXaatTwn4X1LxxrsGk6VAZ7mU8k8JGvd2PYD/PNKKc3ZblTdOjB1Kjslq2W/BnhLUfHviG30nS4/MmkOXkP3IkHV2PYD9eAOTX3B4A8D6b8PfDsOl6emSvzTTsPnlfuzf4dhgVQ+F3wv074Z6EtnaATXcoDXN4y4eVv6KOw7fUk12w/WvqMJhFQXNL4n+B+I5/nkszqeypaUo7eb7v9EOHSilor0j5EaPu0UmcEDqa84+MfxfsPhXoRkLJcatcKRaWhblj/eb0Ufr0HtnOcacXOTskdGHw9TFVY0aMbyeyMb4+/GCLwBo7aZp0wbXrxcJtOTboeDIff+6PXntz8em6aV2d2LOxyWY5JNV9Z8Q33iPVbrUtQuXuby5cvJK55J/oB0AHQVAs1fIYnFOvO726H79k2S08qw/JvN6yfd/5LoaSzVKJqzFm9DUgmNc1z3HA0hMKeJunNZwnpwm96Lmbpmj5x9ad51Z3nU7zvencnkL/AJ1HnVQ873o873ouHIXTMfWkM3PWqJm5pDNz1ouP2ZbMw9aY01VDPXS+C/h14h+IN2IdH095Yw2JLmT5YY/95z/IZPtVRi5vlirszrTp4eDqVZKMV1ZgtMTXq3wv/Z/1nx15V9qIfSdGbDCR1/eyj/YU9Af7x49Aa9n+Gv7OGh+DfKvdUC61qi4YPMv7mI/7KHqfds+wFewhQF4Fe5h8v+1V+7/M/NM14sunRwC/7ef6L9X9xh+EvBmleCdLSw0m2W3gXk45Z2/vM3Umt3tSGvn39o/9q/SPg3bTaVpRi1bxZInyW27MdrkcPKR+YQcnvgEE+rVq08NT5puyR8Jg8Hi84xKo0Iuc5f1dvojrPjz+0F4f+B3h83F64vdZnUiy0uN8SSn+8391AerH6DJ4r8yviT8S9e+K3ie41zxBeG5upPljjHEUMeeI41/hUfmepJJJrM8WeLtX8c69d6zrl9LqGo3LbpJpT+QA6BR0AHAHSsivgsfmE8XK0dIrZf5n9Q8McJ4fIaSqT9+s95dvJdl+f4BRRRXjn34UUUUAAOKesmKZRQBYWWpVlxVIHFPWTFUmQ4l9ZalWT3rPWWpVl960uZOBfWWpFlqgstSLKPWi5k4F9ZakEtUBLjvTxLV3M3AviWnCWmaTp19rt/FZadZz315K22OC3jMkjn0Cjk19S/CD9h3WNaaDUPHFwdIsjhhp1s4a4f2duVQfTJ/3TXXQw1XEytCN/wAj5/NM4wOUU+fFVEn0W7fot/0Pn7wd4L13x/qyab4f02fUrtuqwr8qD+87HhR7kgV9l/Bj9jPTPC4g1Xxi0WtaoMOtiozawn3z/rD9fl9j1r33wb4G0LwDpMemaBpkOnWSfwRLyx/vMx5Y+5JNdDjtX1uEyunQtKp70vwPwXPONcVmV6OFXs6f/kz9X09F94yGFII1SNQiqMAKMACpaKK9w/OL31YUUUUCCiiigAooooAKKKy/EXiPS/CWjXWrazqFvpemWqGSe7upBHHGvqSeKANSvm/9pr9tbwn+z9bz6VatH4i8Zlfk0qCT5LckcNcOPuDvtHzHjgA7q+Zf2nv+Cj97r/2vw38K3l0zTjmObxFIpS4mHQ+Qp5jX/bPzegXGT8ffDz4aeLvjX4vXSPDenXWuavcsZJpMkqgJ+aSWQ8KMnlmPU9yalvsUl3LPxY+Mfi/45+K31rxTqUuo3jkpb2yAiG3UniOKMcKOnuepJPNfVv7Kv/BO3UPFn2PxR8UIZtL0U4lt9AyY7m6HUGY9Yk/2fvn/AGeCfo79l79hLwz8DVtte1/yfEvjVQHF06ZtrJvSBD1Yf89G59AvOfqehLuDfYztD0HT/DOkWul6TYwabp1rGIoLW1jEccajoFUcCtGiiqJCiiigAooooAKKKKACiiigAooooAKKKKAEJxQCaCOa5f4i/Ebw/wDCnwjfeJfFGpxaXpNmm6SaU8seyIvVmPQKOTRGLk1GKu2BvXt7b6baTXV1NHbW0KF5JpXCoigZLMTwAB3NfB/7SX/BUHRvCU15oHwutofEWppmN9eus/Yom6HylGDKR/e4XoRvFfKP7Wf7cPij9o3UJ9I08zeHvAsUn7nS0fEl1g8SXDD7x7hB8q8feI3V8y19zl2QpJVMXq+3+ZaXc7X4mfGjxt8Y9WOoeMPEt9rk4JMcc8mIYs9o4lwiD/dAriqKK+xhThTXLBWRQUUUVYHpXwb/AGifH/wH1dL3wj4guLKAuHm06VjJZ3HtJEeDxxuGGHYiv1X/AGUP26PC37RsMWi6gkfhvxwiZfTJJMxXeBy1u5+96lD8wGfvAFq/F6vv7/gnr+xTc+JNS0v4qeNbeW00e0kW50TTnyj3kinK3D9xGpAKj+MjP3R83zWc4bCOi6tXSXRrdvt5idj7R/aY/ZJ8G/tL6Fs1WEaX4kt4yljrttGPOi7hHHHmR5/hJ4ydpUnNfj38dv2e/GX7PPix9E8V6eY43LGz1KDLWt4g/ijfH0ypwwyMjkV++9cl8Sfhh4Z+LvhW78N+LNJg1fSrgcxyj5o27OjDlHGeGBBr5TLs2qYJ8kveh27ehCdj+eqivqX9rX9hPxN+zzdXGu6L5/iLwIz5W+VMz2QJ4S4UDgdhIPlPfaSBXy1X6Rh8RTxUFUpO6NAoooroAKKKKAL2ia5qHhrVrTVNKvZ9O1G0kEsF3ayGOSJx0ZWHINfp/wDsf/8ABR3T/HJsvCPxRuINK8QnEVrrxxHbXp6BZe0Uh9eEb/ZOAfyyorzsbgKOOhyzWvR9UDVz+kBWDLkHI9a8p/aR/Z80H9pD4cXXhvVlW3vUzNpupKmZLO4xww9VPRl7j0IBH5y/sg/8FC9Z+D5svCvjuS417wYMRQXeS93pq9BtzzJEP7h5A+6eNp/Vbwl4v0fx54estc8P6lb6vpF5GJYLu2cOjj+hB4IPIIIOCK/OMVg8RldVSfTZoztY/AT4h/DHxF8L/Hmo+ENf0+S21yyn8gwqCwlz9xoz/ErAgqR1BFfsX+xB+zbH+zv8IoItQgA8Xa0EvdWkx80Zx+7t8+kYJB/2mc9CK9E8c/APwX8RPH/hTxprWkJc+IPDUpks7gYG/glVkGPnCOd6/wB1hkdSD6R24rszDN5Y2jCklb+bzf8Al1G3cWiiivniQooooAKKKKACiiigBCcUtJXzV+3D+1FD+zp8Mnh0ydG8Z62r2+lxcEwDGHuWHomeM9WI4IDY1o0Z16kaUFqwPlL/AIKa/tUf8JLrLfCbwzebtM06USa7PC3E9ypytvkdVjPLf7eBwU58t/4J/fstt8d/iQPEGuWhk8E+HpVluRIvyXlx96O39x0Z/wDZwD98GvA/hl8O/EPxw+JGmeGdHV73WdYucPPKSwQE7pJpG64UbmJ68dzX7q/Bf4SaJ8EPhvo/hDQottnYR4knZQHuZjzJK/8AtM2T7cAcAV9tja0MpwiwtF+++v5v/It6Kx3SqEUKBgDgAU6iivhCAooooAKKKKACiiigAooooAKKKKAEJxRmjPNfO/7bX7R8X7PHwgurmxmUeLNZD2WkR5+ZHI+efHpGCD/vFAeta0aU69SNOC1YHw7/AMFMf2kv+Fj/ABCT4e6LdbvD3hqU/bGjb5bm/wAEN9RECUH+0ZPavienzzyXU8k00jSyyMXd3OWYnkknuaZX65hMNDC0Y0o7L+rmuwUUUV2AS2lpNf3UNtbRPPcTOI44o1LM7E4AAHUk9q/cb9jn9nyH9nf4Mado08S/8JFf4vtYmGCTcMB+7B7rGuEHYkMf4q+FP+CY37OX/CffECb4j61a79B8NyhbBZF+We/xkEeoiBDf7zR+hr9YhXwOfY72klhoPRav17fImT6C0UUV8gQFFFFABRRRQAUUUUAFFFFABRRRQAUUUUAFFFFABRRRQAUUUUAFFFFABRRRQAUUUUAFFFFABRRRQAUUUUAFFFFABRRRQAUUUUAFFFFACd6+X/29v2bR8e/hFNe6VamTxd4eD3mnbV+e4jxmW399wAKj+8qjjJr6hpK2oVp4erGrDdAfzfMpRipGCDgg0lfYX/BR79mv/hUXxO/4THRrXy/CviiV5Ssa4S1vfvSx+wfl1/4GAMLXx7X67hcTDF0o1obM13CiiiuoD7r/AOCZH7TH/CD+MJPhhr11t0TXpvM0uSRvlt70jHl+wlAA/wB8Lj7xr9VxX84VrdTWVzFcW8rwTxOJI5Y2KsjA5BBHQg96/bb9if8AaRh/aK+ElvdXsyf8JZpASz1iEYBd8fJOB/dkAJ9AwcDgV8Fn+A9nP6zTWj39e/zJkup9EUUUV8eQFFFFABRRRQAUUUUAFFFFABRRRQAhr8s/+Cl37KX/AAh+uv8AFXwxZ7dF1OYLrVvCvFtdMeJ8Dosh6+j/AO+MfqYeeKxvFPhfTfGnh3UtC1mzj1DStRge3ubab7siMMEe31HIPIrvwGMngqyqx26ruhp2PyG/YA/aqPwG+IP/AAj2v3ZTwPr0qpcNI3yWNxwqXA9F6K/tg/wAV+xyOsqB0YMhGQQcgivwl/ao/Z21T9m34pXnh+58y40a4zc6RqDDi4tyeAT03r91h6jPRhX3b/wTX/axPjrw9H8LvE93u8QaTDnSLmZvmu7RR/qsnq8Y6eqf7hJ+jzjBxxFNY/D6prX/AD/zKa6n3lRRRXxpAUUUUAFFFFABRRRQAUUUUAfn9+37+w/q/wATvFGneOfh1pa3euX8yWer6fGyxiQnhLrLEAYACuc9NrdmNd7+yr/wT08L/BRbPxF4uEHirxohEiF03Wdg3/TJGHzuD/y0YdhtCnk/YdHSvTeZYl0Fh+a0V99u1+w7hwooo75r5s/a8/bJ0H9mnw+1lbeTq/je8iJsdK3ZWIHgTT45VAeg4LEYGBlhxUaNTEVFTpq7Yjc/an/aw8Nfsy+FWnvGTUvE94h/s3RY3w8p6eZIf4Iwerd8YGTnH4x/Fb4seJvjP40vfFHivUX1DU7k4A6RwRgnbHGvRUXPAHuTkkk0fH3j/X/id4s1DxJ4m1KbVdYvpPMmuJj+SqOiqBwFGAAMCuer9My7LKeBhd6ze7/RGiVgooor2xhRRRQAUUUUwPof9hfTPhlq/wAdtLtviWS1u+P7KhuMfYpbzcNi3Gex/hB+UtgNwcH9t0RY41VAAoGAB0xX84IJByODX6gf8E/v25B4tisfhn8QdQ/4nkYEOjaxcv8A8fqjhYJWP/LUdFY/f6H5sbvjM+wFWqvrNNtpbrt5r9SZI/QOikpa+EIEzxSbsU13WNCzkKoGST0Ffmp+3J/wUD+3i/8Ah98LtRK2vzQap4jtX5l7NDbMP4exkHXovHJ7MHg6uNqezpr1fRDSudP+3H/wUCTwyL/4f/DLUFk1n5oNT1+3bK2nZooGHWTsXH3eg+blfzT0rXtS0PW7bWLC+uLTVbaZbiG8hkKypIDkOG65zzmqBOTk8miv1DB4Glg6Xs4L1fc0Ssfsx+xJ+2XYftE+HF0LXpYbLx/p0INzCMIt/GOPPiHr/eUdCcjg8fVJx+dfzqeE/Fer+BfEmn6/oN/Npmr6fMJ7a6gbDRsP5jsQeCCQcg1+z37HX7XWk/tL+EPJuDDp/jbTowNS01TgSDgefCDyYyeo6qTg9VLfFZvlTwzdakvce67f8Aho+j6KKK+YJCiiigAooooAKKKKACiiigAooooAKKKKACiiigDwz9ov9kfwZ+0Tp7SahbjSPE0abbfXbRB5ox0WVeBKnseR2Iya/Kv47/s2eNv2e9c+yeJNPL6dK5W01i1Be1uR7Nj5Wx1RsH6jBP7j1jeJvC+keMtFutH1vT7bVdMul8ua1u4xJG49we/cHqDyKlq5Sdj8ov2Z/wBvPxb8Eja6Jr/m+KvByYQWsz/6TZr/ANMZD1AH/LNuOMArya/T34V/GTwj8afDaa14S1eLU7bgTQg7Zrdj/BLGeVP14PUEjmvg39pf/gm5qGg/avEPwrEuqacMyS+Hpn3XMI6nyGP+sH+yfm9C5NfHXgvx34t+Dfi4anoGo3vh3XLNzHIFyjZB+aORGGGGRyrAjjkUrtbjsmfvhSGvjD9m7/gov4c+IYtdC+IIg8K+IWxGmo7tthdN7kn9yx9GJX/aGQK+y4pUnQSRsHRhlWU5BHqKpO5NrEtFFFMQUUUUAM/i71zvjHwLoHj/AEt9N1/S7fVLVs/LMmSp9Vbqp9wQa6MCk/GplFSVpK6Lp1J0pqdOTUls1o0fEPxc/YPvbMTaj4DvftkYy39k3rBZB7Ry8Bvo2P8AeNfJ3iPw9qvhLUpdP1nTrrTL2P70FzEY2+uD1HuODX7H8NXN+Nfh54d+IWltYeItHtdUtudonTLIT3Rh8yn3Ug14GKyenV96k+V9un/AP1TJuP8AGYK1LHL2se+0l+j+evmfj6ZaY0vvX2h8Vv8Agn6w86+8B6p6sNK1Jv0SUD8gw+rV8leN/hv4p+HF99k8SaJd6TKThWmj/dyf7jjKt+BNfK4jBV8M/fjp36H7jlPEOWZxFfVqq5v5Xo/uf5q5gNLUbS1HRXnXPqbIUsTSUUUigooooAKKKKACiiigAooooAK9f/Z//aS1/wCBuriNC+peHJnzdaXI/A9ZIj/A/wCh6HsR5BRW1KtOjNTpuzR5+OwOHzKhLDYqClGW6f8AWj7NH7D/AA4+J3h74q+HodZ8PXy3ls4w6dJIXxyjr1Vh+vUZGDXXfxV+PHwz+KfiL4TeI49Y8O3zW0wwJoW+aGdP7ki9x+o6gg81+kXwE/aZ8OfG/TlhjcaZ4kiTM+lzONx9XjP8afqO46E/d4DM4YpKMtJ/n6H8xcTcG4rJJOvQvOj36r1/z29D2Y9az9Y0Sx1+yks9QtIby2kGGinQOp/A1ocYoxivbaT0Z+dRlKLUouzR85+P/wBku2umku/Cl59jkOT9huiWiPsr8sv45+or558V+Cde8D3f2fWtMnsmJwkjLmN/91xkH8DX6Ig844zVXUtMtNXtJLa9toru3kGHinQMjD3B4NeVWy+nU1ho/wAD7fLuLMZhLQr/ALyPno/v6/M/NoTCl84etfX3jb9lLwz4gMk+jSyaBdtztj/eQk+6E5H4ED2rwDxl+z1428HF3OnHVbQc+fp2ZOPdPvD8se9eJWwdejurryP0rAcRZdjrJT5Zdpaf8B/ecB5w9aDMPWqUrPDI0citG6nDKwwQfQimmf3rzz6hRT1Rd86mmbiqXne9NMtFy/Zl1p/eozNVQy+9Mab3qblqBaaaomlqs01RNN70rmigWWm963/AXxG1X4ceIodW0qba6/LLCx/dzp3Rh6fqDyK5JpqhaWhTdNqUXqgq4WniaTpVY3i9GmfpN8Mviho/xT0BNQ0yULMoC3No5xJA/wDdYenXB6H8wO0Pc1+YHgn4gav8PNfg1jRbo29zHw6HmORO6OO6n/64wQDX3j8HPjtoXxb0tTBItnrMSA3OnyN86erL/eXPft3xX12Cx0cQuWekvzPwbiHhirlM3XoJypP74+T/AEZ6h1paSlr1j4QQdKq31jBqNtLbXMKXEEqlHilUMrKeoIPUVa4FGQaBptO6Pk/4xfs13WiGbWPCkb3ViMvLpwy0sI9Y+7L7dR79vAhMVJByCOCDX6WYzx2NeJ/GL9nLTvHPm6novl6ZrZyzcYhuD/tgdG/2h+IPUeFisvv79L7v8j9MyTip07YfHu66S/z/AMz5CWenCen+JPDmq+D9Wk07WLOWyuo/4JBww/vKejD3HFZgn96+fd4OzP1enyVYKpTd0+qNJZ/el8/3rOWf3pfP96nmK9maHn+9Bn96z/P96Qz8daOYPZl8z0wz1RM/HWmmelzFezLjT+9RtPVNp/eux+GXwt1v4pav9m06LyrOJh9ovpAfLiH9W9FH6DmripVJKMVdsxr1aWEputWkoxW7ZV8E+C9W+IOuxaXpEBllbl5DxHEnd3PYfqegya+3Phb8K9L+F+jC1s08+9kAa5vXXDzN/QDsP5nJq78PPhxpPw10JNO0uHDHDTXDAeZM/wDeY/yHQV1nOfWvqcHg1h1zS1l+R+HZ9xBUzSbpUvdpL735v9EPpKKOor1D44QfSikIwp71458cv2iNK+FNnJZWjR6h4kdf3doGysWejSEdB3A6n2HNZVakKMXObsjsweDr46sqGHjzSf8AV32Ru/GL4y6T8KNEaWd1uNWmB+y2Kt8zn+83og7n8BzXwl4p8Y6l411y51bVrlrm7nbJJ4VR2VR2UdhWR4i8V6l4v1q51XVruS8vrhtzyyH8gB0AHQAcCqKy18disbLEy7RWyP6CyHhyllFLml71V7v9F5fmaiy+9SLLWYs1TLP71w3PqHA0lmqRZ/es1ZqkWb3p3MnA0Vn96eJuazhLThNzVXIcDR86l84etZwm5607z/ei5Psy/wCcPWjzh61VtY576dILeKSeZzhY4lLMx9AB1r1bwb+zT418VmOW5tF0Szbky352vj2jHzZ+uPrW1OnUqu0Fc8/FYvC4KPNiKiivN/kt38jzIzDNdP4N+HHiTx9cBNG0yWeLOGuXGyFPq54/AZPtX1J4I/Zd8J+F9k2oo/iC8XnfdjEQPtGOMezFq9dtLSGzgSG3iSGFBtVI1ChR6ACvZo5Y3rVdvJH59mHGdKN4YKF33ei+7d/Ox4P8P/2UtL0dku/Etx/a1yORaRZSBT7n7z/oPUGvdrDT7XSrSO1tLeK1t4xtSKFAqqPQAcCrW3ikIBr3KVCnSVoKx+aYzMcVmE+fETcvLovRbAOB0pskixKWdgqgZJPasXxb4x0bwLodzrGu6hDpunQDLzzNgewA6sT2AyT2Ffnz+0b+2Jq3xTNxoXhrz9G8LnKSODtnvB/tkfdQ/wBwHnuT0HJi8bSwkbzd30R7ORcOY3PqvLQVoL4pPZf5vyR61+0n+2zBo4uvDXw/uI7q+5iudaXDRQ9isXZ2/wBr7o7Z6j4YvLy41G7murqeS5uZnMkk0rFndickknkknvUNFfA4rF1cXPmm/RdEf1LkeQYPIaHssPH3nvJ7t/1stgooorhPpQooooAKKKKACiiigAooooAKcHIptFAEqy08S10Hgf4X+KfiTffZfDeh3mqvnBkhTESf78hwq/iRX1V8Mf8AgnncTeVeeOdaEC8MdO0vlvo0rDA9wqn2avRw+CxGJ+COnfofL5rxFleUJ/Waq5v5Vq/uX5uyPkbRtJv/ABDqEVjplncaheynbHBaxNJI59lAya+nfhT+wn4l8SmG98X3a+HrA4Y2kJEt049D/Cn47j6rX2j4B+FHhT4Y2H2Tw3o1tpsZADyIu6ST/ec5ZvxNdePSvqMNk1On71Z8z7dD8SzjxDxWKvTy+Ps493rL/Jfj6nDfDn4OeE/hXYi28PaXDayMu2W6Yb55v95zyfp0HYCu56UlGOCK+hhCMFyxVkfk9evVxNR1a0nKT3bd2PoooqzEKKKKACiiigAooooAKKxfFXivR/BWh3Wsa7qVvpGmWi75rq7lCIo+p7noAOSeBX55/tJ/8FKb3WhdeH/hUkmm2RzHJ4iuExcSjofIQ/6sf7TfNzwFIzSbsNK59Y/tD/tdeB/2ebGSHULn+1/EzJug0GycGY5HDStyIl9zyewavyz+Pf7Tfjf9oXWfP8Q3/kaVE5a00azJS1g9Dtz874/jbJ5OMDiuO8J+DvFnxi8Xrp2iWN94k1++cyPtJkkYk/NJI7HgZOSzED1Nfo/+zP8A8E7PD/w6Nn4g+If2fxN4iGJI9NA3WNo3XkH/AFzD1I2j0OA1TqytEfKv7Mv7Cni345va61rIl8L+DGIf7bNH/pF2vpAh7H/no3y+m7BFfqN8KvhB4T+DHhiHQ/CWkx6ZaDBllA3TXD4+/K55Zvr06AAcV2aIsaBVUKoGAAMACpKpKxLdwooopiCiiigAooooAKKKKACiiigAooooAKKKKACiiqOqana6Jp13qF/cx2djaxNPPcTMFSKNQSzMTwAACSaN9EBhfEj4keH/AISeDNS8U+Jr5bDSLCPfJIeWc9FRF/iZjgADqTX4rftT/tT+Iv2mfGbXt60mn+G7N2XS9GV8pAn99+zSMOrfgOBXRftqftZah+0h46e106aW28DaTKyaZZ8r57dDcyD+8wzgH7qnHUsT83V+i5RlSw0VWqr33+H/AAe5aVgoorofA/w+8SfErXI9H8L6Le67qbjcLexhMjKvdmxwqjIyxwB619NOcYLmm7Io56ivqUf8E1PjsdKa8Ph6wWYLuFkdUg84+2d2zP8AwKvn/wAffDXxT8LtcfR/FmhXug6ivPk3kRTeP7yN0df9pSR71z0sXQrvlpzTfkwuc1RRX1n+w5+xdd/tAa7H4m8SwS2ngDT5vnPKNqcqnmGM9Qg/jcf7o5yVeJxFPC03UquyQHQ/sG/sRS/GLUbbx141s3i8EWku60spQQdUlU9P+uKkcn+IjaP4sfrPb20VnBHBAiwwxqESONQqqoGAAB0AqHStMtND061sLC2is7G2iWGC3gQJHEijCqqjgAAAACr1fleOxtTHVeee3RdjNu4ma4Lw98b/AAR4q+IOt+CNL8RWl34o0dVa809G+ZM9Qp6OV4DBSdpIBwa+YP29v23o/hFYXPgPwReLJ41uo9t5fQtkaVGw7H/nswPA/hB3dStflj4d8Y634S8T2niLR9TudP1y1n+0Q30MhEqyZ5Oe+cnOeuSDnNergckqYqk6s3y3+H/N+Q0rn9EN3ZwX9pNbXMMdxbzIY5IpVDI6kYIIPBBHavzk/a//AOCbRH27xj8I7TI5mvPCydR3LWv8/KP/AAHste7fsY/tvaT+0NpcPh/xBJBpPj+2i/eWwO2LUFUcyw5/i7tH1HUZGcfV2K86nVxWVV2tn1XRi2P5wrq1msrmW3uIngniYpJFIpVkYHBBB5BB7VFX7Lftb/sI+G/2hLe417RBD4c8dquRfKmIL4gcLcKO/YSD5h3DAAD8kfiR8NPEvwl8V3fhzxVpM+katbH5ophw69nRhw6nHDKSDX6FgMyo46Omkuq/rdFp3OXooor1xhRRUkMMlzMkUSNJK7BVRBksT0AHc0bAb3w88Aa38UfGeleFvDtm19q+pTCGGJeg7lmPZVALE9gCa/cv9m74DaT+zr8LtO8J6bIbm5U/aNQvX4N1csAHfHZeAqjsFHU5J8d/YH/ZGj+Ang0eJfEdqp8ea1CDMrjJ0+3OCIB6MeC59QF/hyfrfFfm2c5l9an7Km/cj+L/AMiG7i0UUV82SFFFFABRRRQAUUUUAFFFNZgoJJwBQBzHxJ+IeifCjwRq/ivxDdC00nTITNK/8THoqKO7MxCgdyRX4VfHr4063+0B8TtV8W6wxV7l/LtLMNuS0t1J8uJfoDknuxY9699/4KF/tXn41eNj4O8N3m/wXoM5BlibKahdjKtL6FF5VPXLNzuGN3/gm/8Asnt8SvFSfEjxNZbvC+iz/wDEvt5l+W+vF5DYPVIzgnsWwOcMK+6y/DwyvDPGYj4mtvyXqy1pqfU3/BPj9lUfA/wGPFPiG02eNfEEKs6SL89janDJD7M3DP77V/h5+vepIopCcV8ZXrzxNWVWpuyNx1FFFYAFFFFABRRRQAUUUUAFFFFABRRRQBQ1nVrLw/pV5qeoXMdnYWcL3FxcSttSKNQWZmPYAAmvww/ay/aCvP2i/i/qXiAtJHoluTZ6RaPx5VspOGI7M5y7e7Y6AV9l/wDBUH9pr+zLCP4ReHrvF1dKlzr0sTcpFw0Vvn1bh2H93YOjEV+Z9fe5DgPZx+tVFq9vTv8AMuK6hRRRX2BQV0/wy+HmsfFfx7onhPQoPP1PVbhYIwc7UHVnb0VVDMT2CmuYr9Uf+CYn7NX/AAhng+X4n69abdZ12LytKjlX5oLLOTIPQykAj/YVSDhzXmZjjI4Kg59dl6ibsfXfwh+FukfBn4daH4Q0SPbY6bAIzIRhp5DzJK3+0zFmP1x0Fdt3o5oJxX5NKUpycpO7ZmLRRRSAKKKKACiiigAooooAKKKKACiiigAooooAKKKKACiiigAooooAKKKKACiiigAooooAKKKKACiiigAooooAKKKKACiiigAooooAKKKKACiiigDz346fCDSfjp8Mda8HawuyG+i/cXO3LW068xyr7q2OO4yOhNfg7498Eat8N/GOseGNdtjaatpdy9tcRnpuU/eU91IwQe4IPev6I+tfAf8AwU7/AGZP+Er8OR/FXw9ZltU0mIQ6zFEvM9oPuzYHUxk4J/uHPRK+nyPHfV6vsJv3ZbeT/wCCUmflzRRRX6MWFew/sq/tA3/7OXxc03xHEZJtGmP2TVrND/r7ZiNxA/vKQHX3XHQmvHqKyrUo16bpzV0wP6MdB1yw8T6LYavpd1He6dfQJc21zEcpLG6hlYH0IINaNfm5/wAEv/2nz8/wh8RXX9+48PzSt9Wlts/m6/8AAx/dFfpEOK/I8bhZYOu6Uvl5ozasOooorjEFFFFABRRRQAUUUUAFFFFABRRRQB4p+1T+znpv7Snwtu9BuPLttcts3OkX7jm3uAOhPXY/3WHpg4yor8UB/wAJP8F/iL/y86B4q8PX30kgnjb8iMj3BB7g1/QwT6V8Jf8ABSL9kv8A4T/w/L8TfCtlu8SaTD/xNbaFfmvbVR/rAB1kjA+pTj+FQfp8mzBUZfVq3wS28n/kykz6D/ZS/aO0z9pT4X2uuQGO21y0222r6eh5gnx94DrsfBZT9RnKmva8c1+DH7Mn7Qusfs3/ABPsvEdhvudMkxb6ppwbC3VuT8w9A6/eU9iPQkH9yPA3jLSPiH4T0vxJoN6mo6RqUK3FvcRn7ynsR2IOQQeQQQeRXHmuXvBVeaHwS28vITVjoKKKK8QQUUUUAFFFFABRRRQAUUUUAfMv7bn7WE37M3gu0j0rTJb3xPrQkjsJpoW+yW23G6R26Mw3DEYPPU4HX8avFHinVvGniC/1zXdQn1TVr6UzXF3cvueRj3J/QAcAAAcCv32+L3wk8OfG3wLqHhTxTZC70+6GUlXiW3lAO2WNv4XXPB78gggkH8S/2jf2d/En7N/j+fw9rkZuLKXMunapGhEV7Dnhh6MOAy5yp9QQT9zw/Vw6i4WtU/NeXp2LieU0UUV9oUFFFFABU9hYXOq31vZ2VvLd3dxIsUMECF3kdjhVVRySSQABVjQdB1HxPrNnpOkWU+o6neSrDb2tsheSVycBVA6mv1z/AGKf2FtO+A1lb+K/F0UGp+Pp48ovDw6UpHKRno0mDhpPqF4yW8rH5hSwFO8tW9l3/wCAJux+fPxj/Yr+I3wR+G+i+MtdskksbxR9ugtSXk0t2PyLPjj5gR8wyA3yk5xnwOv6Mtb0Ww8SaRd6VqlpDf6deRNBcWtwgeOWNhhlYHqCDX45fts/sbX37OviRtc0GKa9+H+pTEW05yzWMh5+zyn89rHqBg8g58rK84+tS9lX0l07Py9RJ3PlqnwzSW8ySxO0cqMGV0OCpHQg9jTKK+q9Sj9ZP2CP23ovizYW3gHxxeqnjS2j22V/K2P7UjUdCf8AnsoHP94DPUGvtW8u4LG1lubiZILeFTJJLIwVUUDJYk8AAc5r+c7TtRutIv7a+sbiW0vLaRZobiByjxupyrKw5BBAIIr6I+M/7d/xF+NPwz0jwZqM8WnWkMIj1W6siVk1ZwflMmMBVxjKLwWyemFX4rG5D7SupYd2i9/L0/yJcT1/9uL9v2b4hNf+Afhzevb+GAWh1HWYSVfUexjjPVYfU9X9l+98IUUV9ThMJSwdNU6a0/P1KSsFFFFdgBXR/D34g698LfF+m+J/Dd/JpusafIJIZo+h9VYdGVhkFTwQSK5yipnBTTjNXTA/c/8AZU/aj0H9prwKmoWrR6f4kslVNV0jdloXP8aZ5MbYOD25B5Fe54FfiJ+w34L+JviT43aXf/DeZtOl091bUtTuFJs4rYn5kmAxvDgECMHJIyCu3cv7cjO0Z696/LM1wdPB1+WlK6etuqM2rD6KKK8cQUUUUAFFFFABRRRQAUUUUAFFFFABRRRQAUUUUAFeDftD/sfeB/2hLaS5vrb+xfEwTEWuWKASHA4Eq8CVenXBAGAwr3migD8Q/j1+y146/Z71Nl1/TzdaM77bbW7IF7WX0BOMo3+y2DwcZHNdT+zr+2346+Aj2+nPMfEvhNSA2j30hzCv/TCTkx/Tlevy55r9hNX0my1/TbjTtSs4NQsLlDHNbXUYkjkU9QykEEexr4Q/aL/4JoWmqG61z4VTLY3RzJJ4dvJP3Ln0glP3D/svxz95RxUNW2Lvfc+o/gf+0z4G/aB0oTeGtUEepqm640e8xHdwep2Z+Zf9pSRz1B4r1uvwJ1LSvFXwj8YeReQal4W8SadIGGd9vPCw6MpGD9GHBHQ19p/s7/8ABTG+0v7NonxTt21G0GETxBZRjz0HrNEOHH+0uDx91iaafcTXY/SOiuf8G+OPD/xD0O31rw1q9rrWlzfcubSQOue6nurDupwR3FdBVEhSUtFABRRRQA09aztZ0Ow8Q2Utlqdlb31pKMSQXMSyI49CrAg1o8Yox70mk9GOMnFqUXZo+X/id+wZ4K8W+bd+G5pfCt82T5cQ862Y+8bHK/8AAWAHpXyr8RP2PviR8PvMmGk/29YLk/adJJlOPePAce/ykD1r9SqCoPWvHxGVYavqlyvy/wAtj7/K+OM3y20JT9pBdJa/jv8AmfiZPBJazPFNG0UqEqyOCGUjqCDTK/Xzx/8ABTwV8TYSviLw7aX0xGBchfLnX6SLhh9M4r5q8ef8E7dPuPMn8IeIprJ+q2epoJIyfQOoBUfVWNfO18krw1ptSX3P+vmfrOW+I2W4q0cXF0pf+BR+9a/ej4Yor1rx5+yt8S/h/ve88OTahZr/AMveln7QhHqQvzqPdlFeTyRPC7JIjI6nBVhgg+leJUo1KT5akWn5n6ThMxwmPhz4WpGa7pp/kNooorA9EKKKKACiiigAooooAKs6bqV3o9/Be2N1NZ3kDiSKeFyjxsOhDDkGq1FNNx96JEoxnFxkro+6v2d/244NT+y+H/iHIlrdnCQa2AFilPQCUDhD/tj5fXbjJ+xoLiO6hSWFxJE43KynIIPQg1+J9e9fs+/tZ+Ifg7PBpmotLrfhXOGs3fMlsO5iY9B/sH5T22kk19VgM3cbU8Rt3/zPw/ibgCNTmxeUqz3cOj/w9n5bdrH6dn260H9a5P4e/Evw78UNCi1bw5qMd/bPwwU4khb+46nlW9j9Rkc11gXqa+wjKM0pRd0z8Dq0qlCbp1YuMlo09Gh9IQD1GaOlLVGZyXi34X+F/HKEazo1tdyEY8/bslH0dcN+teK+Lf2MtPuQ8vh3WZrF+ogvFEqZ9AwwQPqGr6V70fWuWphaVb44nsYPOMdgLewqtLtuvueh8AeKv2c/H3hXe76O2pW6/wDLfTm84H/gA+f/AMdrzS8guNPuHguoJbadDho5kKsv1Br9SCOMYzWRrnhHRfE1v5GraVaajEBgLcwq+PpkcfhXl1cqg9acrep9zg+Oq8LLFUlLzTt+Dv8AofmKZuKY03vX3R4l/ZF8Ba6He0trrRZWOd1ncErn/dfcMewxXlHib9iHWLcu2heILW9HUR3sTRMPbcu4H8hXl1MtxENlf0PtcJxhlOI0nJwf95fqro+amlqNpfevR/EX7N3xH8O+Y8vh2a8iHSSxdZt30VSW/SvONW0nUtDmMOoWF1YS/wBy5haNvyYCvNnSqU/ji0fXYbGYTFK9CrGXo0yNpqheb3qu0vvUTTVz3PWjBMneX3qxpHiC+8Oapb6lpl1JZXsD74pom2sp/wA8Y71lPPUDzZpczTui3QhUi4TV0z7x+A/7Wem+OTb6H4oeLStebCR3GcQXR7YP8Dn+6eCenXFfSIIPINfju0uD1r6C+B/7Yes/D5rfSfE3na7oC4VZS265tl/2SfvqP7rHPoRjFfSYPNk7U6/3/wCZ+OcQcCtc2KytesP/AJF/p93Y/QX8KVj+Fc74O8caF8QNGh1bQtQi1Gzk5DxHlT3VlPKkehANdCDzX1Cakrp3R+MVKc6U3TqJqS3T0aH0UUUyDlvG/wAPND+IOlNY61aLOnJjlHEkR/vI3UH9D3Br49+LH7O+v/Dppr6yV9Y0Jct9oiTMkI/6aKOn+8OPXHSvugnp3NIyhxhhla4cTg6eIWuj7n0eU59i8pl+7fNDrF7fLsz8uxcY70v2geor7N+LH7K+i+M1mv8AQCmhawcsVRf9HmP+0o+6fdfxBr5C8aeB9e+HuqNY67YS2UuTskIzHKPVHHDD6fjivlsRhauHeq07n7hlOeYLN42pytPrF7/LuvQz/tA9RSG4z3rP8/3pDPx1rgufTezNA3HHWmG4qtaxT39zFbW0MlxcSsEjiiUszsegAHJNfVXwQ/ZSEQt9b8bRB5OHh0gnKr6GY9z/ALA49c8iuqhQqYmVoo8TNc0wuUUvaYiWvRLd+i/XY88+C/7PurfEyaHUdQEmmeHQcm4IxJcDuIwe3+0eB2z0r7V8N+GNM8I6Rb6ZpNollZQLhY4x+ZJ6knuTya0YYI7aNI4lWONQAqKMAAdABUw4B719fhsJDDx93V9z8DzjPMTm9S9TSC2itl6935i0tJRmu0+dEI4xUbyrChZyEUDJJOAK5T4h/FDw78LtDk1PxDqCWcfIiizukmb+6i9WP6DuQOa+EfjZ+1Z4h+Ksk+nac0mh+HCSv2WN/wB7OPWVh1H+wOPXdjNedisdSwqtJ3l2Pq8k4ax2dzvSXLBbye3y7v0+Z7l8d/2wbXRhcaD4ImS8vuY5tW4aKI9CI+zt/tfdHbPb4+u9TuNSvJru7nkubqZzJJNKxZ3Y8kknkmsRZfep0mx3r43EYupipXk/l2P6IyjIMLktL2dCPvPeT3f9dtjUWbFSpN71mJPUyzVzXPZcDTWapFl96zVlPY1raNoOr6/L5emaXeag+cbbW3eU/koNWlJuyOSrKnTXNUlZAJqkWf3r0bw9+zF8R/EGxl0I6fC3/LS/lSPH1XO79K9T8NfsPX0gSTXvEcMH96HT4jJn/gbbcf8AfJrup4PEVNoP8vzPmsVxDlWE+OvFvstX+Fz5pE1XdNsb3V7lbawtLi9uG+7FbxNIx+gAzX2/4Z/ZP8AeH9j3FjNrE69Hvpiwz/urtU/iDXqWj+G9M8P2wt9LsLbT7cf8s7aFUX8gBXp08pqP+JJL8T4vF8dYaN1haTk+70X6v8j4e8K/sy+PvExR5NNXSLZv+WuoSeWf++Bl/wAwK9p8J/scaJYBJdf1S51SQdYIB5MX0J5Y/UEV9GY4o+lepSy6hT1au/M+JxvFmZYu6jJQX91fq7v7jm/Cnw/8O+C4RFouk2tiMYLxp87D/ac5Y/ia6MkqOlGMUrDNelGKjpFWR8hUqTqycqkm2+r1YE0vQetHAqC5uYrOF5ppFijRSzO5wFA5JJPQVRCTeiJcnFeRfHT9pHwz8EtPK3ko1HXJE3W2lW7jzH9Gc/wL7nrzgHFeJ/tA/tzW2ki50L4ePHfXnKS60w3RRHofKU/fP+0fl9A2ePh7VtWvte1G4v8AUbua9vbhzJNcTuXeRj1JJ5NfNY7N40r06Gsu/Rf5n7BwzwHWx3LicyThT3UdpS9ey/H0Ox+Lfxq8T/GfXDqGvXhMCE/Z7CElYLdT2VfX1Y5J9egrg6KK+LqVJVZOc3ds/ojDYWjg6UaGHgowjslogooorM6wooooAKKKKACiiigAorW8PeEdc8W3QttE0i91af8AuWdu8pH12g4r3HwV+wx8SvFBjl1G2tfDdq2CWvpg0uPZI9xz7MVrqpYWtX/hwbPFxuc5flqviq0Y+V1f7t39x88Va0zSr3WruO00+znvrqQ4SC2jaR2PsoBJr9BvAX/BP/wT4fMc3iO9vPE1wuN0Zb7NAT/uod3/AI/+FfQfhX4f+G/A9mbbQNEsdKi7i0gWMt7sQMsfc5r3KGR1Z61ZKP4v/I/Nsx8SsDQvHBU3Ufd6L/P8Efnd8O/2I/iJ418qfUraLwvYNgmTUP8AWke0S5YH2bbX1F8Ov2FfAHhAx3GsLP4qvV53Xh2Qg+0Snp7MWr6SA44o/GvoKGV4ahry8z8/8tj8qzPjXOMyvH2nJF9I6fjv+JQ0nRbDQbKOz06zgsrSIbY4LeJY0QegUAAVfooxxXrJW0R8JKTk3KTux1JS0UwCiiigAooooAKKKKACiivNfjH+0H4H+BGkfbfFmsx207qWt9OgIku7j/cjBzjPG44UdyKAPSTwK+YP2iv28vBHwTF1pGkyJ4u8WJlDZWco+z2z/wDTaUZAIP8AAuW4wdvWviz9oj9v/wAbfGA3OkeHWk8HeFnyhgtZP9LuV6fvZRggEfwJgckEtXjHwg+BHjX4667/AGb4S0eW+2sBcXsnyW1sD3kkPA9ccsccA1DfYtLuTfGb9oHxv8etcN/4r1aS4hRibbToMx2tsD2jjzjOONxyx7k17F+zf+wJ4w+MrWus+IxL4R8JvhxPPH/pd0vX91GegI/jbjkEBq+x/wBnP9gPwZ8G/s2s+IVj8X+LEw6z3Mf+iWrdf3UR6kH+NsngEBa+qgKEu4N9jg/hN8FPCHwR8PLo3hHSItPhIBnuD89xcsP4pJDyx68dBngAcV3tFFWQFFFFABRRRQAUUUUAFFFFABRRRQAUUUUAFFFFABRRRQAg6V+cP/BUH9p9ognwh8O3RRmCXGvzRNjg4aK2z78O3/AB/eFfc/xn+Jdl8Hvhd4k8ZX4V4dJs3nSJmx5sv3Yo89tzlV/4FX4F+LvFWpeOPFGq+INYuGu9U1O5ku7mZv4pHYsfoOeB2HFfUZDglXquvNaR29f+AUkZFFFFfopZ6R+z/wDAzXf2hfiTp/hPQx5Xmfvr2+dd0dnbqRvlYd8ZAA7sQOM5r9svgj8B/CXwB8GweH/CunpbqFBur6RQbi8kHWSV8cnrgdAOAAK+ZP8AglJ8O7TQ/gvrHi5oVOpa5qTw+dt5FvCAqqD/AL7SE+vHpX3HivzbOsdOtXdGL92P4shsO9cT8VPhD4U+NXhefw/4u0iDVdPkyULjEsD44eJxyjD1H0OQSK7YHNFfORlKElKLs0SfmJpf/BKjV7f45pZX2rLc/C+P/Sv7QVwt3Km7i1KDpJ6yAbdvIwflH6S+GvDemeDtBsdF0ayh07S7GFYLa1gXakaKMAAf5zWtijArsxWNr4vlVV3t/V/UbdwAr5F/bm/bRtfgBocvhfwvPFdeP7+HgjDrpkTDiVx0LkfcQ/7x4wG3/wBtH9sLTf2bfCx07S3hv/HmpRH7DZN8y2qHI+0TD+6Dnav8RHoCR+NPiLxFqfi3XL7WdZvZtR1S+mae5urhtzyuxySTXuZPlX1iSr1l7i2Xf/gDSK+pald6zqFzf39zLeXtzI009xO5eSR2OWZmPJJJJJNVqKK/RF7pZc0fWL7w/qlpqWmXc1hqFpKs0F1buUkidTkMrDkEHvX60/sS/t32PxstbTwb41nh07x5EmyC4OEi1UAdVHRZfVOh6r3VfyKqW0u5rC6hubaZ7e4hcSRyxMVdGByGBHIIPOa8vHZfSx1Pllo1s+3/AABNXP6PRnNeXfHj9nfwb+0P4VfRfFVgGljDGz1OABbqzc/xRvjp0ypypwMjgY+YP2Hf2/IfiGtj4C+I17HbeKQFh07WJiFTUewjkPRZvQ9H9m+994HpX5nWo18vrcstJLZr80RsfhV+0v8Asm+Mv2afEBi1aA6n4cuJCtjr1qh8ibuFcc+XJjqh9DgsBmvEq/oo8V+FNI8b6BeaHrunQatpN7H5U9pdRh45F9we46g9QQCORX5Xftf/APBPDV/hMb3xZ8PorjXfBwzLcWHMl3pq9SfWSIf3vvKPvZALV9rludQr2pYjSXfo/wDJlJnxRX6I/wDBNr9j/wDtO4tPi34wsv8ARYW3eH7Gdf8AWOD/AMfbA9lPCepy3ZSfCP2Hv2Tbn9ozx79v1iCSLwLosqvqM3K/apOq2yH1PBYj7q+hZa/Z3T7G20qwt7SzgS1s7eNYoYIVCpGijCqoHAAAAAFY53mfs4vDUnq932Xb5g2XKKKK+DICiiigAooooAKKKKACiiigBuK+Gv8AgpB+1r/wrjw5L8NfCt5t8T6tB/xM7mFvmsbRh9wEdJJB+ITJ43Ka97/ar/aO0v8AZq+GNzrlwY7rXLvdb6RpzHm4nx94jr5aZDMfoM5YV+KE8/if4z/ERpHNz4g8VeIL7oPmkuJ5G4A7AZOMcAAdgK+nybL1Wl9ZrfBHbzf+SKSOx/Zl/Z+1f9o/4oWPhmw32+nIRcapqAXK2tsCNzehY/dUdyR2BI/cvwV4P0n4f+FdL8OaFZJp+kabAtvbW8fRVA6k9yTkknkkknk15d+yZ+zdpv7NXwvttGjEVz4hvdtzrGoIP9dPj7inr5aZKqPqcAsa9v71yZtmDxtXlj8EdvPzE3cWiiivDEFFFFABRRRQAUUUUAFFFFABRRRQAmOMV5T+0p8dtN/Z5+FGreLL/ZLdoPs+nWTHBurpgfLT6cFmPZVbvXqE88dtC8sjiOJFLMzHAAHUk1+Kv7dH7TMn7QvxXli0ydm8H6Ez2mloD8s5z+8uCPVyBj/ZVehzXrZXgXja6T+Fav8Ay+Y0rngXivxRqfjbxLqev6zdvfarqNw9zc3EnV3Y5J9hzwBwBxWVRRX6rGKiuVGgUUVZ03TbrWNRtbCxt5Lq9upVhggiUs8jsQFVQOpJIAFU3yge3fsa/s6z/tGfGGx0y4iceGdN23uszrkDyQeIgezSH5R3A3N/DX7hWNnBp9nBaWsKW9rAixxQxKFVFAwFAHAAAxivE/2Qf2drX9nD4P2OjSxxv4jv8Xms3K4O6cj/AFYPdIx8o7H5m43GvdOtflebY765X91+7HRf5/MzbuOooorxhBRRRQAUUUUAFFFFABRRRQAUUUUAFFFFABRRRQAUUUUAFFFFABRRRQAUUUUAFFFFABRRRQAUUUUAFFFFABRRRQAUUUUAFFFFABRRRQAUUUUAFFFFABVS/sbfU7G4s7qFLm1uI2ilhlUMkiMMMpB4IIJGKt0UbAfhv+2Z+zhc/s4/Fy70+2ikbwtqha80a4bJHlE/NCT3aMnae5BVv4q8Er92/wBq39nyx/aO+EmoeHpRHBrdvm70i9cf6m5UHAJ/uOMq3sc4yor8Mte0O/8ADGtX+kapayWOpWM721zbTDDxSIxVlI9QQRX6fk+P+uUeWb9+O/n5midyjRRRXvDL2h63feGtZsdW0u6kstRsZkuLa5hba8UiEMrA+oIBr9xv2Sv2irD9pD4U2Wuq0cOvWeLTWLJDjyrgD7wH9xx8y/UjJKmvwrr239kf9oy+/Zu+LFnre6Sbw9e4tNYsk582An76j++h+ZfxXIDGvBzfALGUeaK9+O3+Qmrn7rUVnaHrdj4k0ex1XTbqO90+9hS4t7mFtySxsAysD6EEGtGvzBpp2ZmFFFFABRRRQAUUUUAFFFFABRRRQAU11DqQQCDwQadRQB+QX/BQn9kg/Bfxe3jXwxZ7fBOtznzIYl+XTrpskx47RvyU7DleMLmb/gnn+11/wpvxWvgbxRe7PBetTjyLiZvl066bAD5PSN+A3YHDcfNn9VfHfgjRviR4R1Twz4gskv8ASNTgaC4gfuD0IPZgcEEcggEdK/Dr9pv9nnWv2bviZeeHNQD3OmS5uNL1Lbhbu3J4PoHXoy9iPQgn7nLsTTzPDvB4j4kvv8/VFrXQ/eRWDgEHIPORTgcdq+Cf+CcX7X3/AAnGj2/wu8XX27xDp8WNHvJ25vbdR/qST1kjA49UHqpJ+9frXyGLwtTCVXSqdPxXclqw6iiiuUQUUUUAFFFFABRRRQAmea81+PXwK8N/tC+Abvwv4ig4bMlpfRqPOs5wPlkQ/oR0YZBr0ojNAqoTlTkpwdmgP5/vjj8EfEvwB8fXvhXxLbbJ4jvtruMHybyEk7ZYz3Bx06ggg8ivPq/eL9pb9nDw5+0p4Bm0LWIxa6nAGl0zVUTMtnNjr/tI2AGTuPQgEfiZ8VvhX4j+DHjnUfCniiyay1OzbqOY54z92WNv4kYcg/gcEED9NyrMo42HLPSa3X6o0TuchWz4O8G618QPE2n+H/D2nT6rrF/IIre1t1yzt/IADJJOAACSQBV74b/DbxF8WvGFh4Y8LabLqmr3jbUijGAi93duioByWPAr9lv2S/2QfD37MvhsSYi1bxlexgahrBToOvkw55WMH8WIyewXXMczp4CHeb2X6sG7GF+xx+xVo37OGjJrOriDV/H13Fi4vwN0dmpHMMGeg7M/VvYcV9RUGlr8xr16mIqOpVd2zMKw/F3hLSfHfhvUdA16wh1PR9QhaC4tJ1yrqf5EcEEcggEYIrcorFNxd0B+If7Yf7I+sfsz+L/NtxNqHgrUZGOmakwyUPXyJiOBIo6HowGR0YL88V+/X7QMXgKb4SeIk+JTWyeEDbn7W1ycEH+Ex458zdjbt+bdjFfgpry6amuagujSXMukC4kFm94qrM0O47C4UkBtuM4OM5r9NyfHzxlFxqLWPXo/+CaJ3KFFFFfQDCiiigAooooAK9s/Zf8A2WPE/wC0z4uFlpqNp/h60dTqWtSoTHbr12L/AH5COij6nA5ra/ZJ/Y98Q/tM+JBO4l0jwVZSgahrBTlz1MMGeGkI6nooOT1Ct+ynw7+HPh/4U+EbDwz4Y02LS9Isk2xwxDlj3dm6sxPJY8k18xmubxwqdKjrP8v+CS3YzvhH8H/DPwR8FWfhjwrp62OnwDc7nmW4kIG6WVv4nOOvbgAAAAdz3NFLX51KcpycpO7ZAUUUUgCiiigAooooAKKKKACiiigAooooAKKKKACiiigAooooAKKKKAPPfi98C/BXxx0M6b4u0WHUNqkQXiDZc2xPeOQcj1xyDjkGvzb/AGhf+CePjT4V/atX8Jeb4z8NJlyII/8ATrdf9uIffA/vJ7kqor9ZqKTVxp2PwZ+GPxg8ZfBXxB/anhPWrnR7oECaFTmKYD+GSM/Kw+o47YNfon+z/wD8FJfC3joW2kfECKPwjrbYQagpJ0+dvUk5MP8AwLK/7Q6V6f8AH79ij4ffHdLi/ks/+Ec8TvlhrOmoFMjes0fCy/U4b/aFfmx8d/2PviH8BJprnVNNOreHlb5Nb00GSADt5gxuiPT7wxngE1OqK0Z+0Nle2+pWkN1aTx3VtMoeOaFw6Op5BBHBB9atV+IfwP8A2qfiF8A7pE8P6u1xo+/dLouoZltH9cLnKE+qEE981+jPwH/b++HvxfW307WZx4L8RyYX7LqMo+zyt/0zn4HPo2084GaadxNWPqOimqwdQVOQeQRTqokKKKKACiiigAooooAYRnjANcd4z+EXgzx+rf8ACQeHLDUnIx50kIEo+jjDD8DXZ9qTAqZRjNWkro1o16uHkp0ZOLXVNp/ej5U8a/8ABPfwXrPmS+HtVv8Aw7MfuxMRcwL/AMBbD/8Aj9eC+Mf2DPiP4faRtJFh4itwcqLaYQyke6ybRn2DGv0kHPtS/wAq8qtlWFq68tn5H3GA44zvA2XteddpK/46P8T8cPFPwy8W+Cnca74d1LTFXrLcWziM/R8bT+BrmCMV+2MtvHKpV0V1IwQwzmvOvF37OXw48a+Y+qeEtOaZ+Wnto/s8pPqXjKk/ia8erkXWlP7/APNf5H32C8T1osbh/nF/o/8AM/JOiv0L8T/8E9PBGpl30fVtV0aQ9ELrPEv4MA3/AI9Xknif/gnh4w04s2h69pmrxjtcK9u5+gw6/mwryqmU4qn0v6f1c+2wnHeSYqylV5H2kmvx1X4nyfRXrHiP9lX4p+Gd5ufCF5cxr0exKXO4eoEZJ/SvOdX8Nat4fl8vVNLvdOkzjbdW7xN+TAV5k6FWl8cWvVH2GGzPA4tXw9aMvSSf5MzaKKKxPRTT2CiiigZ03w/+JHiL4X6/Hq/h3UZbC6XAdVOY5l/uSIeGX2P1GDzX6D/s/ftgeHviwkGkawY9B8UMAot5HxDdN/0yY9z/AHDz6buTX5pUqsyMGUlWByCDyK9PB5hWwj01j2/rY+Lz/hXBZ9C9RctRbTW/z7ryfyP20HP40oGK/Pj9nv8Abc1Pwe1voXjmSbVtG4jj1QZe5tx/t95FH/fQ/wBrgV95eHfEOm+KtJt9T0i9h1CwuEDxXEDhkYfUV93hcbSxcb03r1XVH8yZ1w/jcirezxUfde0ls/8AJ+T1Neiiiu8+bCiiigAooooATGRzzVS90y11GBobm2huIm+8kqBlP1Bq32oyKNxpuLujzrW/2ffh34hDC78J6erN1a2j8hj+Me0151r/AOxB4E1QlrCfU9JbssU4kUfUOpP619E5NIea5Z4WjU+KC+49jD51mOF0o15Jdru33PQ+N9Z/YAuFDPpfi9JP7sd1ZEY/4Ern/wBBrgNa/Yg+IthuNo+lamvYQXLIx/77VR+tfoTimkc9a4Z5VhpbJr0Z9JQ44zqjvUUvVL9LH5e6x+zP8UNH3GfwheSAd7Zo5s/98Ma4jVfh94s0bcb/AMM6xZgdTcWMqj9Vr9esDvTWgjbqin8K45ZJSfwya/H/ACPoaHiRjY/xaMX6XX+Z+RXgH4oeJvhRro1Lw/fzWE4IE0DDMUwH8MiHhh+o7EGvvb9n39rTQvjDJDo2oRrovicrxas2YrnAyTEx78E7DyB0LYJr22/8PaXqwIvdOtbrH/PaFW/mKzLD4Z+E9M1GPUbTw1pNtfocpcxWUayKfUMFyK6cLga+Fl7tW8ezX/BPHzviTLs9p81XCOFW2klJfjorr+lY6miiivbPzkKKKKAGE9O9ZHiTwtpnizTZLDVrGG+tJPvRToGGfUeh9CORWzg/jSHik0mrMqE5U5KUHZrqfIPxW/Y3ubUS6j4JnNxHyx0q6fDj2jkPB+jY/wB414n4M+CvjDxt4jl0a20mezmt3C3Ut7G0cdv/ALxI6+gGSewxX6U9aQRhScAD8K8ipllGc1JaLqj77Cca5jhsO6E7TfST3X+Z5d8If2f/AA98KLZJ4k/tHW2XEuozqNw9Qg/gX6cnuTXqROD1oHFL2r1KdOFKPLBWR8TisVXxlV1q8nKT6sdSdqWitDlGDH4V8yftBftlaV8OLq60DwzGms+IoiY5pWP+j2jjghiOXcf3RgDucjFfTZHvXKt8LPB730t6/hnSHvJWLyTGyjLuxOSS23JNc1eNWpDlpS5X3PWyuvgsNXVXG03Uitop2Tfn5eR+VPinxr4h+I+uvqet31zquoTHAL87R/dRRwq+wAFXdK+GvjDWNv2HwvrN0D0aGwlK/mFxX6yWOhadpaFbOxtrZfSKJVH6CrqxIOgUfhXg/wBi8z5qlS79P+CfqEvEZ0oKlhMIoxW2ui+SSPzF0b9l74pawVMPhK6hU/xXMsUOPwdga7zR/wBhr4g321ry50nTU7iSd3cfgqEfrX6AngcUhyBmuqGT0I/E2zxcR4gZtV/hqMPRNv8AFv8AI+PNF/YB2lW1Txfkd4rSyx+TM/8A7LXoWg/sTfD/AErab3+0dWI6i5udin8Iwp/WvoIc0hPtXbDAYaG0F89fzPnMRxTnGK+Ou16WX5JHA6H8B/APh0IbLwppodPuyTQiVx/wJ8n9a7i3s4LSJY4YY4Y1GFVFAA+gFThcUfrXYoQhpFJHz1XE18Q+arNyfm2/zFAxS0UVoc4UUUUAFJS0UANBGKQA+tBNfOn7R37XGk/CFJ9E0Xy9X8VleYc5itMjgyEdT3CDn1I4zhWrww8HOo7I9HL8uxOaV1h8LDmk/wAF3b6I9V+KPxe8M/CLQW1PxFfpbAg+TbL801ww/hROpPTnoM8kV+d/x7/ar8TfGe5msYWfRfDIb5NOhf5pR2MzD7x77fujjgkZry3xp451z4ha9NrHiHUZtSv5jzJKeEHZVUcKo7AACsKvh8dmtTE3hT92P4v1/wAj+lOHOCMLk6jiMTapW/CPov1fysFFFFeCfpuiCilVGcgKpYnoAK6fSPhd4x8Q7TpvhbWb5W6PBYysv5hcCtIwnJ2irnPVxNCguarNRXm7HL0V7boH7G3xX14qT4c/s2Fv+Wl/cxpj6ruLfpXpnh3/AIJ0+KLsA614o03Tc9RaQyXBH/fXliu2nl2KqfDTfz0/M+bxPFeSYTSpiY/J835XPkaiv0H8Of8ABPHwZp7o+r61q2rMv3kjZII2+oClvyavWfDf7Lvwu8KBDaeD9PldeRJfKbps+uZC2D9K9GnkeIl8bS/ryPksX4kZVR0oRlN+ll+Lv+B+WOjeGtW8Rz+TpWlXupzdPLtLd5W/JQa9Z8JfsdfFPxaEkHh46Rbt/wAttUlWHH1Tl/8Ax2v1AsNLs9Lt0gtLWG2hX7scSBVH0Aq3jHsK9SlkVJfxJN+mn+Z8ZjPE3G1LrC0Iw8223+i/M+H/AAj/AME5ZHVJfE/izb/ettLt+fwlf/4ivbvBv7Gnwu8IFJG0I61cp/y21WUzZ+qcIf8AvmvcvakH+ea9all+Go/DBfPX8z4TG8VZzj7qriJJPovdX4WKGl6Jp+iWqW1hZQWdtGMJDbxKir9AAAK0fpSfWl7V6CSWiPlZScneTuxaKKKYgooooAKKKKACiiigAooooAKKKztb1/TfDOmXGpavf22mafbrvmuruVYoo19WZiAKANGud8aePPD/AMOdDn1rxNrNroumQ/enu5AgJ/uqOrMeyjJPYV8cfHr/AIKa6F4c+06T8M7FfEOoDKHWb1WSzjPqicNJ9TtHf5hX5+/ET4p+MPjL4i/tPxTrN5ruoOdsSSH5I8n7kUa/Kgz2UCpbKSPs39oL/gpvdX/2nRvhZZmxhOUbxBqEYMrD1hhPC+zPk8/dU18SAeKfiz4v4/tPxV4k1KX/AG7m5nf9Sf6AV9K/AH/gnZ43+JxttV8XeZ4L8PPh9lxHm+nX/ZiP3M+r4I4IVhX6OfB/9n/wP8CdJ+xeEtFitJnULPqE37y7uP8AfkPJGedowo7AUrN7julsfF/7PP8AwTLnuWtta+K1ybeLh18O2Evzt7TzL0/3UOf9odK+/fCnhDRfBGhW+j6BpVro+l242xWlpGI0X1OB1J7k8nvW3RVJWJbuFFFFMQUUUUAFFFFABRRRQAUUUUAFFFFABRRRQAUUUUAFFFFABRRRQB+fn/BWr4mPpngjwh4Gtpyr6rdPqN2inBMUICxq3szyE/WOvy/r7A/4KleIpNY/aaFgx/d6To1rbKvbLF5Sf/Io/IV8f1+p5PSVLBQXfX7zRbBRRRXtDP1k/wCCUfju21v4Ha14Z8z/AE7Q9VaRo89IZ1DI34uko/Cvt7tX4X/sdftCS/s6fGTT9buJJD4cvh9h1iBATmBiP3gHdkbDDuQGH8VfuFpeqWmuabaahYXMd5Y3cSzwXELBkljYAqykdQQQQa/Mc6wsqGKdT7Mtfn1IaL9FFFeASJXgH7XH7V+ifsyeCzNmLUfF+oIy6XpJbqennS45Ean8WPyjuV3/ANpz9orSP2a/htceI9Rga9vp3NtpunrkfabgqSAzfwqACWPoOMkgH8R/id8TvEPxf8a6l4q8T3zX+rXz7mY8JGv8MaL/AAoo4A/rk19FlOVvGT9pU+Bfj5f5lJXKPjfxtrfxG8Val4j8RahLqesahKZri5mPLE9AB0CgYAUcAAAcCsOirmjaNfeItWs9M0y0mv8AULyVYLe2t0LySuxwqqBySSa/R0o042WiRZTorrfih8K/E/wb8WT+G/FulyaXqsKLL5bEMrowyrowyGU8jIPUEdQRXJVUJxqJSi7pgFFFFUAqO0bBlJVgcgjqDX6V/sOf8FBBqY0/4e/FHUQLv5YNL8R3L8S9lhuGP8XYSHr0bnk/mnSg4rgxuCpY2n7OovR9UDVz+kAHIyKCoYYIyK/ND9gP9ujUU1TRvhb46a51WK5dLTRdWVWlmhY8JBKBksnZX6r0Py8r+mAr8txeEqYKr7Op8n3Rm1YyPDvhfR/CFi9noumWekWbzSXDQWUKxIZHYs74UAZJJJNbFFFcbbbuxBRRRQAUUUUAFFFFABRRRQA3vXPePfHGjfDbwjqfibxDepYaRpsJnuJ37AdAB3YnAAHJJAHWt6WVYY2d2CooyWJwAK/ID/goB+123xx8Xnwh4ZvCfA2izH97E3y6jcjIMx9UXkJ68t3AHo5fgp42soL4Vu/L/MpK541+0z+0HrP7R/xOvfEmo77fTkzb6XpxbK2luD8q+hY/eY9yfQAD76/4Jw/sjf8ACv8AQofib4ssiPEuqw/8Sq1nX5rG1Yf6wg9JJAfqEOP4mA+ef+Cef7IR+MPihPHfiqy3eC9HnH2e3mX5dSul5C4PWNDgt2JwvPzY/XIAKoA4Ar6DN8dCjBYHDaJb/wCX+Y2+g+iiivjiAooooAKKKKACiiigAooooAKKKKACkoxzXl/7Rfx00j9nr4W6p4s1MrLPGvk2NkWw13dMD5cY9uCWPZVY9qqnCVSahBXbA+X/APgpd+1J/wAIN4XPwv8ADd5s17Wod2rTQt81rZt/yy46NL39Ez/fBr8ra3PHHjTV/iJ4u1bxLr1217q+p3DXNxM3diegHZQMAAcAAAdKw6/WMvwccDQUFv1fdmqVgooor0wCv0E/4Jg/sxHXNYf4teIbTOn2DtBoUUq8TXA4kuMHqE5VT/eLHgpXyZ+zd8C9U/aF+Kul+FNP3xWjt5+o3qrkWtqpHmP9eQqjuzKK/dbwh4U0zwL4Z0zw/otoljpOnW6W1tbx9ERRgfU9yTySSTXyee4/2MPq9N+9LfyX/BJbNyiiivz4gKKKKACiiigAooooAKKKKACiiigAooooAKKKKACiiigAooooAKKKKACiiigAooooAKKKKACiiigAooooAKKKKACiiigAooooAKKKKACiiigAooooAKKKKACiiigBp6V+cP8AwU9/Zd81B8XvDlp+8UJB4gghXqOFjuse3CN/wA9mNfo/3qhrWj2XiHSb3S9Rto73T72F7e4t5l3JLGwKsrDuCCRXZgsVPB1lVj8/NDTsfzmUV7b+1x+zpffs3/Fi90bZJL4dvS13o94/PmQE/cJ/voflb8GwAwrxKv1ujWhXpqpB3TNAooorYD9F/wDgmL+1N9nmHwh8TXmI5C03h+4mb7rctJa5Pry6e+4d1FfpUDz0r+cjTNSutG1G1v7G4ktL21lWaC4hYq8bqQVZSOQQQCDX7afsYftM2v7SPwtgubqSOLxbpIS21i1XAy+PlnUf3ZACfZgw7An8/wA9y/2cvrNNaPfyff5kNH0LRRRXyRIUUUUAFFFFABRRRQAUUUUAFFFFABXjf7UH7Omj/tJfDK68PX2y11aDM+laiVy1rcY4z3KN91h3HPUAj2SkGe9XTqTpTVSDs0B/PPr2h+KPgr8RZ9PvUudA8U6BeA7kbbJDKhDK6MOo6MrDgggjg1+x/wCxl+1TY/tKfD1Wu3jt/GWlosWrWS/KHPRbiMf3Hx0/hbI6YJ4n9vv9kFPjr4SbxZ4ZtF/4TvR4TtSNedStxkmE+rryUPuV7gj8t/g98WvEfwF+I2n+KdAla21GxkKT20uQlxFnEkMi91OMeoIBGCAa+7lGlnmF5o6VI/n/AJMvdH9A5zQDmvPPgb8Z9A+Pnw80/wAWeHps29wNlxbOwMtpOAN8Lj1GevcEEcEV6HjmvgpwlTk4TVmiBaKKKQBRRRQAUUUUAFFFFACZ5rwj9q79lfQf2m/Bf2O48vTvE1irNpesbMmJj1jkxy0bdx2OCORg+79aBmtKdWdGaqU3ZoDxL9mL9lrwx+zN4SFhpaDUNfukX+0tblQCW5Yfwr/cjB6ID7nJ5r23PNBzS0VKk6s3Oo7tgFFFFZgITxXGfFb4r+Gvgv4MvfFHirUE0/TLYYA6yTyEHbFGvVnbHAHuTgAkZvxu+OPhX4A+CLnxN4pvRDCuUtrSPBnvJccRxL3J7noBySBX4vftH/tK+Kv2lPGb6xrsxttMgLJp2jwuTBZxn0/vOcDc5GT7AAD2ssyueOlzS0gt338kUlc1/wBqb9q/xN+0z4rM94z6b4Xs5D/ZuiRvlIh08yQ/xyEdW7ZwMDOfDKKK/TaNGGHgqdNWSLCiiitgCiiigAr6j/Y2/Yn1n9ozV49c1pZ9H8A2suJ70DbJfMDzFBn8mfovTk8DoP2KP2FNQ+Ol5beLvGEM+m+AoX3RxcpNqrA/dQ9ViyMM468heclf1v0PQ9P8NaRZ6XpVnBp2m2cSw29rbIEjiRRgKqjgAV8lm2cKhehh373V9v8Ag/kS2VPCHhDR/AXh2w0Hw/p0Gl6PYxCG3tLddqRqP5knJJPJJJJJNblFFfn7bk7vcgKKKKACiiigAooooAKKKKACiiigAooooAKKKKACiiigAooooAKKKKACiiigAooooAKhnt47qF4pkWSN1KsjjKsD1BHcVNRQB8ifHr/gnT4G+Jf2nVPCJXwV4gcl9lvHusZm/wBqIf6vPqmAOu01+dnxk/Zx8ffAjUTD4q0OWCzZ9sOqW3720m9Nsg4BP91sN7V+51UdU0mz1zT57DUbSC/sZ1KTW11GskcinqGVgQR7GpaKTsfjb8C/20/iR8DDBZWuo/2/4djwDo2qsZI0X0if70fsAdueqmv0R+Bv7dnw2+M4t7Ga+HhPxFJhf7N1aQKsjekU3Cv7A7WP92vOfjp/wTQ8JeM/tGp/D+7HhLVmy39nzbpLCRvQdWi/DcB2UV+fvxb/AGf/AB58ENS+zeLdAubCFm2w38Y8y1m/3JV+UnHO04YdwKWqHoz91QQy5HIp1fjF8EP22/iZ8Evs9lb6n/wkPh+PC/2Tq5MqIvpG+d8fsAdv+ya/QH4Jft+fDT4siCy1G8/4QzXpML9j1aQCF29I5+FPoA20nsKadxNWPpyio45FmRXRgyMMhlOQRUlUSFFFFABRRRQAmKWiigBKWiigAooooAQgHqM1VubC3vImjngimjYYZZEDA/UGrR4ozmgak1qjznX/ANnr4c+Jg7X/AIN0mSRvvSxWyxOf+BJg/rXnOvfsIfC7VARaWeoaRnvaXrtj/v5vr6LApf1rknhaFT44J/I9jD51mWFVqOInFduZ2+69j421r/gnFo0+f7J8YX1oewvLVJ/1UpXA63/wTt8Z2rMdL8QaPqCDp9oEsDH8Arj9a/QUDFGN1cc8pwk/sW9Gz6OhxzntDT2/MvNJ/ja5+Yuq/sQfFrTtxh0W11ED/n1vYxn/AL7Za43V/wBm74naJu+0+CtWbb1+zQGf/wBF7q/WwYI6UED0Fccsjw7+GTX3f5Hv0fEvNYK1SnCXya/U/GbUvA3iPRmIv9A1SyI6i5s5I/5gV6L+z18c/E/wa8VQwWUN1qWj3coW60dQzeZnjfGP4ZAO464we2P1Q8mNmz5an3IpBBF18pM+u0VFLJXRmqlOpZry/wCCdGL8Q45hhpYbF4NSUl/N/wDa/qSxtvRW9Rmn0lLX0x+OBRRRQAUUUUAFFFFACUYpaKACiiigAooooATFLRRQAUUUUAFFFFABRRRQAUUUUAJS0UUAFFFFABSYpaKACiiigAooooAKTFLRQAUUUUAFFFFABRRRQAUUUUAY3imwvtV8O6pZ6ZfDTdRntpIre7Kb/IkZSFfHfBIOPavgy7/4J+fEK+1G4nuPEOi3Blcu9xLLM0jsTks2U6nr1r9CccZ60DoeMVw4jB0cVZ1b6eZ9HlHEGOyTnWCaXNa90nsfB+l/8E4damx/aHjGytfX7PZtN/NkrsdM/wCCcnh2FR/aPizU7o9/s0SQ5/76319fgYFLjj2rnjlWEj9i/wA3/merW42z6to8RZeSS/S5836R+wV8MNO2/aoNT1PHX7Tesuf+/YWu30f9lb4VaEF+zeDLCQr/AM/Ya5/9GFq9YH5UvauuGEw8Phpr7keHXz3NK+lXEza/xO33XMPRvBHh/wAOKF0vRbDTgOALW2jjx/3yBW0saAfKij8KUUuM11cqjokeNKpOo7zbb8xcUtFFMgKSlooAKKKKACiiigAooooAKKKKACiiigAooooAKKKzNe8RaX4V0ubU9Z1G10rToF3S3V5MsUSD1LMQBQBp1R1TVrLQ9Pmv9SvLewsYFLzXN1Kscca+rMxAA9zXxj8bv+CmvhTwmLjTvh9p58WakuV/tC5DQ2KH1A4eT8No7hjXwP8AFv8AaF8ffHDUPP8AFmv3F7bq26LT4j5VrD6bYl+XPbccse5NS2UkfoB8dP8Agpb4R8FfaNM8A2o8YauuV+3y7o7CJvUHhpf+A7QezV+ffxb+Pvjr44ap9r8W69cX8asWhsYz5drB/uRL8oOONxyx7k13HwO/Yq+JPxva3vLbSzoHh6TDf2xqymKN19Ykxuk9iBt9WFfod8Cv2Evhv8GPIv57P/hLfEceG/tLVYwyRt6xQ8qnqCdzDs1LVj0R8AfAb9hn4jfGw21/JZnwt4akw39q6pGVMi+sUXDSex4U/wB6v0b+BP7Hfw7+AsUN1pmm/wBseIVHza3qaiSYHv5YxtiHX7ozjgk17qBgcUtUlYlu4UUUUxBRRRQAUUUUAFFFFABRRRQAUUUUAFFFFABRRRQAUUUUAFFFFABRRRQAUUUUAfi3/wAFJYZIv2ufFbPnbJb2LJn+79ljHH4g18wV9wf8FY/B7aT8b/DviFEK2+saOsRbHDTQyMG/8ceKvh+v1rLJqeDpNdkvu0NFsFFFFemMK+9v+Cef7aieBriz+GPjm9CeHriTZo+qTtxZSMf9TIT0iYng/wAJPPynK/BNKDiuPGYSnjKTpT2/J9wauf0gBgcEcilzkV+Zn7CX7fY0ZbD4d/EzUv8AQBtg0nxBdP8A6jssE7H+Dsrn7vQ/Lgr+mCOsiBlIZSMgjoRX5XjMHVwVT2dRej6Mzasc58QPh74f+KfhO/8ADfifTYdU0e+TZLBKOh7Mp6qwPIYYINfjZ+11+x3r/wCzR4ja5h83WPBN7KRYauF5jJ5EM+OFkA6HowGRjlV/bnGaxfFnhLSPHXh3UNB1/T4dU0i+iMNxaXC7kkU/yI4II5BAIwRXVl2ZVMBPTWL3X6rzBOx/O5aWk+oXUNrbQyXFzM4jihiUs7sTgKAOSSTjFfrl+wh+xND8EdKg8aeMLWOfx5exZhgcBl0qJhyg7eaQcMw6D5R/EW3f2fv+Cffgz4GfE/VvF/2mTXnWXOh297GD/ZyEcsT/AByAkqGwMAZxk5H1dmvUzTOPrEfZUH7r3ffy/wAxtnxX/wAFRfg9a+L/AIIxeNoYEGr+F7iMvMB8z2kriN098O0bD0Ab1NfkjX7tftmPbR/sufEo3QBj/seUDP8AfOAn/j22vwlr2eHqkp4Zwf2Xp+Y4hRRX1J/wTw+C/h/42fGrUtO8VaQms6FY6NNdSwSsyr5hkjROVIIPzsRz2NfQ4mvHDUpVZ7Io+W6sadp11q9/bWNjby3d5cyLDDbwIXeR2OFVVHJJJAAFfshr3/BM/wCBeshvsuhajorN3sdTmOPp5petP4EfsEfDb4BeNZPFGkvqet6oI9lm2tSRSizJzuaPZGo3EHG45IGcdTXzsuIsNyNwTv0TRPMc1+wx+xVa/APRYvFXim3iuvH9/D904ddLiYcxIehkI++4/wB0cZLfXnfFH0pa+DxFepiajq1HdsgKKKKwAKKKKACiiigAooooAKT60Y5r5c/bh/a3tf2c/BX9l6LNHN471iJlsYThvscZyDcuPY5Cg/eYdwrVtQoTxFRUqau2B4r/AMFIP2wRodrd/Cjwbff8TG4TZr1/A3+ojYf8eqkfxMD8/op29WbHxj+yt+zbrH7SvxKt9FtRJa6FaFZ9X1NV4t4M/dB6eY+CFH1PRTXD+BPBHif44fEWz0HSIptX8RazcktLKxYlmJaSWVzkgD5mZj6Gv2//AGdPgJoX7Ovw1sfDGjqs1xgTahqJTbJeXBA3OfQdlXsoA5OSftsTVp5LhVQo61H/AFf/ACL2R3HgzwjpPgLwvpnh7QrKPTdI06Bbe2tohgIo/mTySTySSTya3aQdKWvg23J3e5AUUUUAFFFFABRRRQAUUUUAFFFFABRRRQBUvLuCwtZrm5lSC3hQySTSMFVFAyWJPAAHevxT/be/acm/aL+KUv8AZ0zjwdorPa6VFyBLz89wR6uQMeihR1zn6r/4KZ/tW/2Jpsnwk8L3mL+8jV9euYW5hhIyttkd3GGb/ZwOd5x+ZFfd5Fl/IvrVRavb07/MtLqFFFFfZFBUlvby3dxHBBG000jBEjRSWZicAADqTUdfeX/BMz9lw+M/E3/C0vEdnu0TR5tmjwyrxc3Y6y4PVYux/v45+QiuPGYmGEoyqy6fi+wN2Pr39hz9mWL9nf4VRNqUC/8ACYa2qXWqydWh4/d24PogJz6sW6jFfSdLSAYr8jrVp16kqs3qzIWiiisgCiiigAooooAKKKKACiiigAooooAKKKKACiiigAooooAKKKKACiiigAooooAKKKKACiiigAooooAKKKKACiiigAooooAKKKKACiiigAooooAKKKKACiiigAooooAKKKKAPFP2rf2dtP8A2kvhTe6DKI4Nctc3WkXrj/U3AHCk9djj5W9iDjKivw38Q+H9R8Ka7qGjataSWGp2E721zbTDDxSKSGU/Qiv6Mjz0r89P+Cmf7Kf9uadJ8W/DFmTf2capr1tEvM0IGFucDugwrf7ODxsOfqsjzD2E/q9R+7Lbyf8AwSkz8yKKKK/Qywr0/wDZz+O2r/s8fFHTfFemFprZT5GoWIbC3dsxG+M+/AZT2ZVPPSvMKKzq0o1oOnNXTA/og8B+N9H+JHhHSvE+gXa32kanAtxbzL3B6gjswOQR1BBB6V0Qr8kv+Ccv7WH/AAqjxcvw/wDE15s8J65OPsk8zfJYXjYAOT0jk4U9g208Dca/WxTmvyfMMFLBVnTe3R90ZtWHUUUV5wgooooAKKKKACiiigAooooAKKKKAEPNfmt/wUd/Y38h774t+CrH90xMviHTrdfunvdoo7H/AJaY/wB/+8R+lPrVe5tYr23lgniWaGVSjxyKGVlIwQR3BHauzBYupg6yqw+a7oadj8Pf2RP2odV/Zm+IaXx8288K6iVh1fTUP30zxKgPHmJkkeoJU4zkfth4S8U6V428Oabr2iXsWo6VqEK3FvdQnKyIw4PsexB5BBB5Ffkf+3p+x3L8BfFLeKvDNq7+A9WmOxEBP9mznnyW/wBg8lD9VPIBa5+wL+2Q/wAD/EaeDfFd4zeBNTm+SaQ5Glzsf9YPSNj98dvvD+Ld9ZmGEp5jQWNw2suq7/8ABRTV9T9f6KhguI7mGOaJ1kidQyuhyGB6EHuKmr4cgKKKKACiiigAooooAKKKKACiiigBteUftFftG+Ff2bvBb654hn8+9mDJp+lQsPPvZQOijsoyNznhQe5IB7b4ga1q/hvwTrWp6Box8Qa1aWrzWmmLKIjcyAZCbj0zX4MfGf4q+LfjB4/1LxB4zu5Z9YZzEbd1KJaKpOIUjP3FU5GOuck5JJPuZTlqx025P3Y792Ulcu/HX48+Kv2hPG8/iLxReb25S0sYiRb2cWeI417e5PJPJNec0UV+m06caUFCmrJFhRRRWgBRRSgZoASvuX9h/wDYFufidJY+O/iHZyWnhBSJrDSpAUk1PuHfusP6v2wvJ6X9hv8A4J/HXf7P+IXxQ08ppfyz6X4duVwbnus1wp6R9xGfvdW+Xhv01jiSBAiKERRgKowAPQV8Xm2c2vh8M9er7eS/zJbILGyg0uzgtLWCO2tYEWKKCFAiRoBgKqjgAAAACrdFFfDEBRRRQAUUUUAFFFFADevNIzBASSABySaU18L/APBSL9rL/hXfhuT4Z+F7zb4k1iD/AImdzC3zWVow+5kdHkH4hMn+JTXThcNPF1VRp7v8ENIz/Fv/AAVJ0Xwx8er3Q4dIXVvh3akWcmrWjZuWnVjvnjGdrxfwheCQu4Nztr7V8CfEDw98TfDVr4h8L6vbazpN0uYri2bIz3Vh1Vh3UgEdxX88PWvT/gR+0X41/Z48TDVvCupFIJGH2zS7jL2t4o7SJnr6MMMM8Hk19ri+H6cqS+ru0kvv/wAmU4n75/jS18//ALMn7ZHgv9pTTEgsphoviuKPddaDdyDzRgcvE3Hmp7gZH8QGRn3/AL5r4WrSqUJunUVmiBaKKKzAKKKKACiiigAooooAKKKKACiiigAooooAKKKKACiiigAqhq+j2GvafPp+p2VvqNhOuya2uolljkX0ZWBBH1q/RQB8WfG//gmh4O8ZG41LwHdnwfqrZb7DJmWxkb0A+9Fn/ZJA7LXwN8X/ANmv4h/A26ZfFPh+eCx3bY9Uth51pJ6YkXgE/wB1sN7V+5lVb2yt9StJba7gjubaVSkkMyh0dT1BB4IqWikz8VPg1+1z8S/ge0MGh6697o0Z50fVMz2uPRQTuj/4AVr7y+DH/BSjwB488ix8YQyeCdWbCmaYmaydvaQDKf8AA1AH941f+NH/AATm+HXxH8++8Nh/A2svlgbBN9m7f7UBIC/8AKgehr4P+Mv7FvxR+DBnur7RG1vRI8n+1tGzPEq+rrjfH7llA9CaWqHoz9ldI1iw1zT4b/Tb231CxnXfFc2sqyxyL6qykgj6Vfr8H/hj8cfHXwa1D7V4R8R3ukZbdJbK++3lP+3E2Ub6kZ9K+3Pg9/wVLtbkQWPxJ8PtaycKdX0QbkPu8DHI9SVY+yimmJo/QSiuN+Hfxc8G/FnTBfeEvEdjrcIAZ0t5f3sWf78Zw6H2YCuyqiQooooAKKKKACiiigAooooAKKKKACiiigAooooAKTFLRQAUUUUAFFFFABRRRQAUUUUAFFFFABRRRQAUUUUAFFFFABRRRQAUUUUAFFFFABRRRQAUUUUAFFFFABRRRQAUUUUAFFFFABRRRQAUUUUAFFFFABRRRQAUUUUAFFFFABRRRQAUUUUAJiloooAKKKKACiiigAooooAKKKKACiiigAooooAKKK8i+Lv7VPw0+CscsfiLxJA2poONJsD9ouyfQov3Pq5Ue9AHrtcv46+JXhf4ZaQ2qeKtesdCshnEl3MFLkdkX7zn2UE1+dPxi/4KfeK/EfnWPw/0mLwtYnKjULwLcXjD1Cn92n0w/sa+Qtb8Q+J/id4jF1ql9qXiXW7pgitPI9xNIeyqOT9APwqWylE++/jR/wAFRrGzE+n/AA00VtQl5UazrClIh7xwghm9ixX3U18NfEz4z+NvjHqv27xd4hvNZlDExQyNthhz/wA84lwi/gBXvvwY/wCCcXxG+InkX3iYR+B9HfDH7cu+8df9mAEbf+BlSPQ195fBj9jP4ZfBIQXWnaKNY1yPB/tfV8TzK3qgxsj+qqD6k0tWPRH5x/BP9hX4nfGQ2942m/8ACLaBJhv7S1hTGXX1ji++/HQ4Cn+9X6A/BH9hD4afBz7PfT2H/CW+II8N/aOrorojesUP3E55BO5h/er6QAxS00rEtiABRgDApaKKoQUUUUAFFFFABRRRQAUUUUAFFFFABRRRQAUUUUAFFFFABRRRQAUUUUAFFFFABRRRQAUUUUAfH/8AwU4+EsnxB/Z//wCEgsofN1DwpdC/IAyxtnGycD6fI59ozX4+V/RprGk2evaVe6ZqFul3YXkL29xBIMrJG6lWUj0IJH41+EX7TnwNv/2fPi/rXhW5SRtPDm50y6cf8fFo5PltnuRgq3+0rV93w9i04Sw0t1qvTr/XmXFnlFFFFfZFBRRRQAV9v/sW/wDBQW7+FK2fgr4hzz6l4QGIrPUyDJPpg6BWHV4R6feUdMjCj4gorkxWEpYum6dRXX5egWuf0ZaHrun+J9ItNU0m9g1HTruMS293ayCSOVD0ZWHBFaHGa/Db9mn9sfxx+zZfrb6dP/bPhWSTfc6BdufKJPVom5MT+4yD/ErYFfqV8FP23fhV8bLWFbLxBDoWssBv0jW3W2mDeiMTsk/4ASfUCvzfHZTXwbbS5o91+pm1Y9+pTWff65p2mWTXl5f2tpaKNxnnmVEA9dxOK+PP2nf+CkPg/wCG+mXej/D67tvF3ip0KJeW7eZYWZ6bmccSsOoVMj1YdD51DC1sTPkpxuLc5X/gqb+0BZaN4KtfhZpdys2ratJHeaqkbZNvbIweNG9GdwrAeicj5ga/LqtXxV4q1bxv4i1DXddv5tT1e/lM9zd3DZeRz39vQAcAAAcCsqv1PL8HHBUFS3e79TVKwV+pn/BJn4YyaJ8OPE/je6iKSa5eLZWhYdYIAdzL7NJIyn3ir80/h/4H1T4leNNF8L6LD5+qardJawL2BY4LMeygZJPYAmv33+Fvw+074VfDzw/4S0oYstIs47VHxgyED5pCPVm3MfdjXicQYlQoqgt5fkv+CTI6yiiivz4gKKKKACiiigAooooAKKKKAE6CgE0Ec1ynxL+JGg/CPwTqninxJerZaTYRGSRzyznoqIP4nY4AHcmiMXNqMVdsDkv2kf2g9B/Zw+HF14k1dluL18w6bpqviS8uMcKPRR1Zuw9SQD+Ivjrxv4n+OHxGvNd1eSbWPEetXQVYoULEsxCxxRIMnA+VVUegrqP2k/2hte/aQ+I9z4i1Ytb2EeYdM0xWzHZwZ4UerHqzdz6AAD7s/wCCdX7Gf/CIWNn8UvGtjjXbqPfounXCc2cTD/j4cHpIwPyj+FTnq3y/e0KVLJcK61XWpL+rL9WXseu/sP8A7JFt+zn4K/tPWYYpvHWsRK19OMN9jjOCLZG9jgsR95h3CrX1D3xRS18RWrzxFR1aju2QFFFFYgFFFFABRRRQAUUUUAFFFFABRRRQAhrw39rb9pGw/Zs+FlzrJMVx4hvt1ro9i5/1s+OXYddiAhm/BcgsK9W8Y+LdK8C+F9T8Q65eJp2kabA1xc3Mp4RFGfxJ6ADkkgDk1+Gn7T/7Qeq/tH/FK/8AEt75lvpkebfStPZsi1tgTtB7b2+8x7k+gAHt5Tl7xtbmkvcjv5+Q0rnmev69qHijW7/WNVu5b7U76d7m5uZmy8sjElmJ9SSaoUUV+pRSiuWJoFFFWdN0261jUbWwsbeS7vbqVYYIIVLPI7EBVUDkkkgAUX5dWB6V+zZ8BtW/aJ+KumeFtODw2ZP2jUr5VyLS1Uje/wBTkKo7sw7ZNful4M8IaT4B8K6X4d0OzSw0jTbdba2gQcKijue5PUk8kkk8mvGP2L/2Z7X9m34WQ2t1HHJ4t1YJdaxcrg4fHywKf7sYJHuxY9wB9CAYPtX5fm+YfXK3LB+5Hbz8yG7i0UUV4RIUUUUAFFFFABRRRQAUUUUAFFFFABRRRQAUUUUAFFFFABRRRQAUUUUAFFFFABRRRQAUUUUAFFFFABRRRQAUUUUAFFFFABRRRQAUUUUAFFFFABRRRQAUUUUAFFFFABRRRQAUUUUAFVryzgvrWa2uIUnt5kMckUihldSMFSDwQRxirNFAH4m/twfsvT/s6fEySXTIHbwXrbvcaXNyRAc5e2Y+qZ4z1Ur1IbHzdX7+/Hf4L6J8e/hrqvhDXExHdLvtboLl7S4UHy5k9wTyO4LDoTX4WfE/4a658IvHer+EvEVsbXVNNmMTgZ2yL1WRD3VlIYH0Ir9KyfMPrdL2dR+/H8V3/wAzRO5ytFFFfRjAHByK/Wz/AIJ2/ta/8Lb8Kp4B8UXu7xho0A+y3EzfNqFovAOT1kTgN3Iw3J3EfknW34J8Z6v8PPFml+JNBvHsNX02dbi3uI+qsOxHcEZBB4IJB4NeZmOChjqLg91s+zE1c/ono614/wDsw/tDaR+0h8MbPxHYeXb6pFi31TTg2WtbgDkepRvvKe4PqCB7DX5RUpypTdOas0ZhRRRUAFFFFABRRRQAUUUUAFFFFABRRRQBg+NPB+j/ABA8Lan4e16wj1PSNRhaC4tpRw6n9QQcEEcggEcivxL/AGsP2YNZ/Zo+ID6fMJb3wzfM0ukaoy8Sxg8xuRwJEyAw78EcGv3R6/WuA+Nvwa8O/Hj4e6h4U8SW/m2twN0FzGB5tpMAdk0Z7MM/QgkHgmvYyzMZYGprrB7r9Rp2PhP/AIJ1fto/Y3sPhR44v/3DEQ6Bqdw/3D2tHY9j/wAsyen3Om0D9Kq/AH44/BTxJ+z78RL3wt4hhKXEB8y1vYwRFdwknZNGfQ46dQQQeRX6Pf8ABP8A/bUHxW0y2+HvjW+H/CY2UW2wv5251OFR91iesygc92Az1DGvWzbLoyj9cw2sXq7fn/mNrqfcVFFFfIkhRRRQAUUUUAFFFFABRRRQAnTNfBv7fv7Do+INte/EfwFYgeKIUMuq6Vbp/wAhFAOZYwP+WwHUfxj/AGh833kaQ4JNdOFxVTB1VVpvX8/Iadj+b9lKMVYFWBwQeopK/Sr/AIKCfsN/bl1H4ofD7T8XI3XGuaNbJ/rB1a5iUfxd3UdeWHO7P5rEYr9VwWNp42kp0/muzNE7iUUVNZ2c+oXcNrawyXNzM4jihiUs7sTgKoHJJPGBXfsBGiNK6oilnY4CgZJNfpd+w7/wT9XRv7P+IPxP08Nf/LPpfh25TIg7rNcKer9CIz93q3PC9N+w9+wJB8N0sfHnxEs47rxWQJtP0eQBo9N7h5B0ab0HRPduV+7AMV8Hm2c896GGenV/ov8AMlsAMUtFFfHEBRRRQAUUUUAFFFFABRRRQBz/AI3u9csfB+s3Phqwg1PX4rWRrCzuZfKjmnCnYrN2BOPT6jrX4E/FceLj8Rdfl8dw3sHiya6eXUEv0KS+Yxz09MYxjjGMcYr+hX+deNftEfsteCf2ktBNr4gsfs2rwoVstctVC3NseoGf40z1RuOTjB5Hu5TmMMDN88dJdeqKTsfhFRXs/wC0Z+yp42/Zs13yNdtPtuhzuVstdtFJtrgdlP8AzzfHVG54OCw5rxiv0ujWp14KdN3TLLmj6xf+H9UtdS0y8n0/ULWQSwXVtIY5InByGVhyCPUV+k/7Jv8AwUwttW+xeFPi5NHZ3nEVv4oVQsMp6AXKjhD/ANNB8v8AeC4LH8zKK5MZgaONhy1F6Pqgauf0dWt3DfW0U9vKk8Eqh0ljYMrqRkEEcEEd6sZr8V/2Vv25/F/7O1zb6RfGTxJ4ILYk0meT95agnlrdz9099h+U89Cd1frX8IPjX4Q+OXhSLX/CGqx6janCzQ/dntXI/wBXLH1Rv0PUEjmvzfHZbWwMve1j3/z7ENWO+oooryiQooooAKKKKACiiigAooooAKKKKACiiigAooooAKKKKACiiigApMZ680tFAHg3xj/Yt+F3xmE9zfaEui6zJk/2ro2LeUt6uoBRz7spPuK+G/jB/wAE1PiH4H8+98JTweNdLTLCKACC8Ue8THDf8BYk/wB0V+rmaWk0mO7R+AH/ABUnw28Sf8xPwxr1k/8A00tbmBv0ZTX078JP+ClHxJ8CiGz8TxW3jfTEwC11+4vFX2mUYP1dWJ9a/TH4hfCTwd8VtN+w+LfDthrkIBVGuYh5sef7kgw6H3Uivjb4tf8ABLLSr8zXnw78SSaXMcsul61mWHPosyjco+qufeps1sVdPc9s+E37enwm+KSw20usnwrqr4H2LXcQKW/2ZsmM89MsCfSvoeC4iuokmhkWWJ1DK6MCrA9CCOor8Pfip+zL8SvgzJK/ibwteQWKH/kJWq+fakdj5qZC59Gwfaqfww/aH+InwcmQ+FfFN9p1srZNi7+bat65hfKZPqBn3o5u4cvY/dWivzu+Fn/BVJ1ENp8QvCu/oG1LQWwfqYJD+ZD/AEFfX/wx/aY+GvxfWJfDPiuxub2Tpp9w/wBnus+nlPhm+qgj3qrpk2Z6lRSdRS0xBRRRQAUUUUAFFFFABRRRQAUUUUAFFFFABRRRQAUUUUAFFFFABRRRQAUUUUAFFFFABRRRQAUUUUAFFFFABRRRQAUUUUAFFFFABRRRQAUUUUAFFFFABRRRQAUUUUAFFFFABRRRQAUUUUAFFFFABRRRQAUUUUAFFFFABRRRQAUUUUAFFFFABRRRQAUUVDNPHbRPLK6xxoCzOxwFA6kmgCaivn74oftx/CL4WiWGfxGviDUo8j7DoIF02fQuCI1PsWB9q+Pfip/wVD8a+I/OtPBOjWnhS0OQt5c4u7sj1GQI1+hVvrSuh2Z+lviHxPo/hDTJdS1zVLPR9Pi+/dX06wxr9WYgV8pfFv8A4KW/DrwV5tp4TtrrxrqS5Akhzb2an3kYbm/4CpB9a/Mzxh8QPFfxO1gXviPXNR8Q37najXczSlcn7qL0UeygCvX/AIT/ALCvxa+KxhuF0I+GtJkwft+uk24I9VjwZG46Hbg+tTd9CrLqJ8XP25/it8WfOtn1s+G9IkyP7P0PNuCvo0mTI2R1BbB9K8n8CfDDxf8AFbV/sPhbQNQ1+8J+c20RZUz3dz8qD3YgV+lfwl/4JofDzwWILzxZdXXjXUUwxilzbWYP/XNTub/gTEH+7X1j4f8ADWk+E9Mi03RNMtNJ0+EYjtbKBYY1+iqAKLdxX7H54fB//gltqmoGG++I+vJpcBwzaTo5Es5Ho8zDYp/3Q/1Ffbvwr/Z/8A/BezEPhLw1aabNt2velfNupPXdK2WI9s49AK9GoqkrCbuFFFFMQUUUUAFFFFABRRRQAUUUUAFFFFABRRRQAUUUUAFFFFABRRRQAUUUUAJnijoTXO+N/Hfh/wCHHh2517xNq9rouk2wzJdXcm1c9lHdmPZRknsDX5oftP8A/BTXW/GZu/D3wtE/h3RTmOTXZRtvrgdD5Q/5YqfX7/Q5TkV34PAV8bK1JadX0Q0rn6Nj4xeDJfiOngGPxHYy+Lmt3uf7KSTdKqLjIbHCtg7thO4qCcYBNdsOlfzueE/Het+CfGmneK9Kv5YddsLpbyK7ZizGQHJLZ+8DyCD1BIPWv3W/Z4+N2k/tBfCvSfF2mFYpJ18q+sw2Ta3SgeZEfoSCD3VlPeu7MsqlgFGad4vd+Y2rHp1FFFeESFFFFABRRRQAmea+cv21/wBl23/aT+GpGnpHD4w0YPcaTcPgCXI+e3c/3XwMHswU9M5+jqT61rRrToVFUg7NAfzj6ppd3ompXWn39tLZ31rK0M9vOhR43U4ZWB5BBBBFVa/WH9vb9h7/AIW3bXHj/wAC2aL4xt483+nxjH9pxqOGX/psoGB/fGB1Az+UVxby2lxJBPG8M0bFHjkUqysDggg9CK/VcBj6eOpc0d+q7GidyOiiivTGFFFFABSg4pKKAHmaRlCl2KjoCeBTKKKSSWwBRRX2x+wb+w9cfFnU7Lx742smh8E2snmWdjOuDqsinjj/AJ4gjk/xEbRxkjlxWKp4Ok6tV6L8fJBse2/8EzP2WZfCGjH4q+JbPy9V1SDy9Et5V+aC1b705B6NIOF/2Mno9fflRxQJbxJHGixxoAqoowAB0AFSfjX5Pi8TPF1nWn1/BdjN6jqKKK5RBRRRQAUUUUAFFFFABRRUUsyQRvJIwSNQWZmOAAOpJoAp63rVh4b0i91XVLuKw06ziae4uZ3CpFGoyzMT0AAr8YP21P2uL/8AaT8a/ZNNkmtPAulSsunWbZU3DdDcyj+8wztB+6px1LE+g/t+ftqP8YdXn8BeDbxl8EWEuLu8hbA1WZT1z3hUj5R0YjdzhccX+xF+x/e/tG+Lhq+tQy2vgLSph9tnGVN7IMEW0Z9+CzD7qnsWFfb5bgqeApPG4vR9F2/4LLStqz0j/gnr+xefiPqlr8SfGtjnwtZS7tL0+dONRmU/6xgesSEdOjMMdAQf1ZUbVxjAqlpWlWmhaZa6dYW0VlY2kSwQW8CBI4kUYVVUcAAAACr3tXy+OxtTG1XUnt0XZEt3FooorgEFFFFABRRRQAUUUUAFFFFABRRRQA0cGgnAFL1FfFP/AAUR/a4/4VH4WfwD4XvceMNZgP2m4hb5tOtW4JyOkjjIXuBluDtJ6MNhp4qqqVPd/wBXDc+cP+CjX7W3/Cz/ABNJ8OfCt7u8KaNP/p9zC3y392pxgEdY4zwOxbJ5AU18RUE5OT1or9ZwmFhhKSpQ2X4+ZrsFFFFdgBX6O/8ABMn9lLe8fxe8U2fC7o/D1rOvU8h7og/iqf8AAm/umvmT9jD9mG7/AGkvidFb3cckXhDSSlxrF0uRuXPywKf78mCPZQx6gA/tnpmmWmiaba6fYW8dpY2sSwQW8KhUijUAKqgdAAAAK+Qz3MfZx+q0nq9/JdvmS30L1FFFfAkBRRRQAUUUUAFFFFABRRRQAUUUUAFFFFABRRRQAUUUUAFFFFABRRRQAUUUUAFFFFABRRRQAUUUUAFFFFABRRRQAUUUUAFFFFABRRRQAUUUUAFFFFABRRRQAUUUUAFFFFABRRRQAUUUUAFFFFABXyJ/wUC/ZPHx28D/APCT+HrQP430GFmiSNfmv7YZZoPdhyye5Zf4sj66Apa3w9eeGqKrTeqA/m9dGjdlYFWU4II5BpK+8f8AgpL+yWfBGvTfFHwrZbdA1Sb/AInFtCvy2d0x/wBcAOiSE8+jn/bAHwdX61g8VDGUVUh1/B9jVahRRRXYB7J+yx+0bq37NfxOtdftfMudFudtvq+nKeLm3z1A6b0+8p9cjoxr9w/B3i3SfHfhjTPEOh30eo6RqMC3FtcxHh0I/QjoQeQQQeRX87FfaH/BPT9r0/B7xMngPxVe7fBmsT/6NcTN8um3THAbJ6RucBuwOG4+bPyudZb9Yh9YpL31v5r/ADRLR+udFNVgwBByD3p1fnhAUUUUAFFFFABRRRQAUUUUAFFFFABRRRQB4p+1H+zRof7THw+m0fUFSz1y0DS6Tq23LW0xHQ9zG2AGX6EcgGvxV8W+E/FXwQ+IlxpOpxXOg+J9EugyvGxV43UhkljcdQeGVh1BBFf0K18z/tn/ALImm/tK+D/tenLFZeOdMiY6dfN8onXk/Z5T/dJzg/wsc9CwP0eU5n9Vl7Gt8D/D/gdykzM/Yh/bHs/2ifDA0PXpY7Xx9pkI+1QjCrfxDA+0Rj16b1HQnI4IA+qugr+efTdR8V/BT4hx3Nu134b8WaDdkYYbJYJUOGVgeo6gg5BBIOQa/Zj9kT9q/Rv2m/BIlJi07xdpyKuq6UrdD0E0WeTGx/FT8p7Fnm2WfV39YoL3H+H/AAAaPoGiiivmyQooooAKKKKACiiigAooooAawyK/MH/goB+w2fDEl/8AE34f2A/sdyZta0e2T/j0Y8tcRKP+WZ6so+51Hy52/p+fSoZYY7iJ45EV43BVlYZBB6giu3BYypgqqqU/mu6GnY/nQ0bRb/xFq1ppel2c2oajdyrDb2tuheSV2OAqqOSSa/Wv9if9hGw+B1pa+L/GcEGpePZk3QwcPDpQI+6h6NLjguOB0XjLN638J/2Qfht8GviBrvjHw7o/latqUhaETENHp6MPnjt1x8gY5J6kA7QQvFe39BXtZlnUsVH2VHSL37vy9Bt3Fooor5gkKKKKACiiigAooooAKKKKACiiigAooooAxfFHhfSfGehXmi65p9tqmlXieXPa3cQkjkX0IP5g9iM1+Y37WP8AwTY1TwN9t8UfC6K41vQBmWfQSTJeWg6kxHrMg9Pvjj73JH6pY4oIFd+Dx9bBT5qb06roxp2P5v3Ro3ZHUqynBUjBBptfY/8AwUz1b4c3Hxlj0/wlpUEPii1Vj4g1GzbbFLM2CsbIODIoyWcc5YA5IOPjiv1TC1/rFGNVxtfozQK7H4WfFzxX8F/FcHiHwhq82lahHw4Q5jnTPMciHh1PofqMEA1x1FbzhGpFxmrpgfst+yn+3r4U/aAitdC1vyfDHjkgL9glfFvet3Nu57nr5bfMO27BNfVnUV/ODDM9vKksTtHIhDK6nBUjoQa++P2T/wDgpXqHhUWfhX4rzTaro4xFb+IwDJdWw6ATgcyqP7w+cd9/b4bMcicL1cLqu3+X+RDXY/Ueisvw94j0zxXo1pq2jX9vqmm3cYlgu7SQSRyqe6sODWpXx7TTsyQooopAFFFFABRRRQAUUUUAFFFFABRRRQAUUUUAFFFFABRRRQAUUUUAFFFFAEckazIyOoZGGCrDIIrwP4p/sQfCT4r+dPc+HU0DVZMn+0NCItXz6lADGx9SVJ96+gKKAPy8+KX/AAS88beHfOuvBOs2Xiu0GStpc4tLr6DcTG31LL9K+TvGvw28W/DLUvsfibw/qWgXQPy/bLdow+O6NjDD3UkV++lZ+s6Hp3iLT5bDVdPtdTsZRiS2vIVljcehVgQanlK5j8Yvhh+2b8W/hT5UOm+KrjUtOjwBp+s/6XDgfwjd8yD2Rlr60+Gn/BVPR77yrbx54UuNMlOA1/oriaIn1MTkMo+jMa9V+J3/AATr+Evj4y3GmWFz4P1B8kS6RJ+5Le8L5UD2TbXyZ8S/+CYvxI8KmW48K3+n+MbNclYkb7JdEf7jnZ+Tk+1LVD0Z+hfw3/aN+G/xZVB4Y8Yabf3UnSykk8i5/wC/Um1z9QMV6WDmvwJ8Y/DrxX8ONQ+yeJfD+p6BdA/KL62eLdjupIww9wSK774cftd/Fr4W+VHo/jG+nso+BY6m32uDb/dCyZKD/dIo5g5T9uaK/Or4df8ABVm4TyoPHPgxJBwHvdBm2n/vzITn/v4K+nvh9+238HfiN5cdr4vttJvH4+ya2DZsD6bn+Qn/AHWNVdE2Z7vRVe0vLe/t47i1njuYJBuSWJwysPUEcGrFMQUUUUAFFFFABRRRQAUUUUAFFFFABRRRQAUUUUAFFFFABRRRQAUUUUAFFFFABRRRQAUUUUAFFFFABRRRQAUUUUAFFFFABRRRQAUUUUAFFFFABRRRQAUUUUAFFFFABRRRQAUUUUAFFFFABRRRQAUUUUAFFFZPiHxVonhDT2vtd1ex0ayXrcX9ykEY/wCBMQKANaivmH4h/wDBRL4PeBxLFY6tdeK71MjydGtyyZ7fvX2oR7qWr5f+Iv8AwVM8aa15sHg7w5p3huA5C3N4xvLge44VAfYq1K6HZn6cTTx20TSSOscaAszscAAdSTXh/wASf21vhD8MfNivfFdvq9/HkfYdFH2uQkdQWX5FPszCvyV+IXx1+IHxWlY+KvFuqaxGxz9mknK24PtCuEH4LVn4cfs9fEb4tPH/AMIt4R1LUrdzgXhi8q2/GZ8J+tTzdiuXufWXxM/4Kp6zfebbeA/ClvpkRyFv9Zfz5SPURIQqn6s4r5L+JX7QPxE+L0rnxV4s1HVIGOfsfmeVbA+0KYQfXGa+r/hp/wAErde1Dyrnx14qtdIhOC1jpCG4mI9DI2FU/QOK+tPhl+xT8I/hYYprHwtDq+oR4Iv9bP2uXI6EKw2KfdVFFmwukflH8Mv2cfiR8YJIz4X8J399aucfb5U8m1Hr+9fCnHoCT7V9f/Cz/glbKxhu/iF4qCLwW03QVyfoZ5Bx6EBD7Gv0PjjSJAiKERRgKBgAVJT5Rcx5h8Lv2bfhx8G44z4X8K2VneKMf2hMnn3R9f3r5YZ9AQPavT6KKokKKKKACiiigAooooAKKKKACiiigAooooAKKKKACiiigAooooAKKKKACiiigAooooAQ18r/ALTv7fPgr4BC60bS2TxZ40QFP7PtpP3Fq/8A08SDOCP7i5b125zX1Pivyn/4Kafsx/8ACC+MF+J2gWm3Q9em2apFEvy216efM9llwT/vhv7wFerldGhiMSqeIenTzfYaPlv40/H/AMbfH3xGdX8X6vJebCfs1jFlLW1U/wAMUecDtycscDJNedUUV+qU6caUVCmrJGgV9OfsG/tNt+z/APFRLHV7kp4N8QMltqAc/JbSZxHc+20nDf7LE8lRXzHRWeIw8MTSlSqLRgf0fRSpKiujBkIyGByCPWpMe1fEP/BNX9p//hZPgj/hXXiC73+JPD0A+wyyt813YjAUe7RZCn/ZKdcMa+3QPevyPFYaeErSpT3X9XM3oOooormEFFFFABRRRQAlfGP7Zv7AenfGtbrxd4Jjt9I8dAF7i3OI7fVP97skvo/Q9G/vD7NyTS810YfE1cLUVSk7P+tw2P50/FXhTWPA+v3uia/ptzpOrWbmOe0uoyjofoex6gjgggjismv3j+Pn7L3gP9ovR/s3ijTAmpRxlLXWrPEd3b+gDY+Zck/IwK8ngHmvzH+O/wDwTo+J3wjmnvNDtG8deHlJK3WkxE3Ma/8ATS35YfVN49SK/Q8DnNDEpRqPll2e3yZonc+VKKkuLaaznkhnieGaNirxyKVZSOoIPQ1HX0V7jCiilAzQAlKqliAASTwAK9g+C/7JnxN+O9xE3hrw7PHpbHDaxqINvZoPUOR8+PRAx9q/TD9mf/gnv4J+BktprmtlfF/jGIB0u7mPFraP/wBMYjnkHo7ZPGQF6V42MzXD4NNXvLsv17CbsfMv7Gf/AATtvvGE1n4y+KVhNp2gKVlstAmBjnvO4aYdY4/9nhm9h979QLGxt9KsoLS1gjtrWBFiihiUKkaKMKqqOAAAAAKt4x0oNfnONxtXG1Oeo9Oi6Ihu4tFFFcIgooooAKKKKACiiigAooooAbjAr80f+Chf7bn9otqPws8BX/8Aoikwa9q9s/8ArT0a1jYfw9nI6/d6bs9x/wAFAf2318C2t98NvAV8D4kmQxatqtu//HghHMMbD/lqR1P8APHzH5fz9+AfwJ8SftD/ABCs/DHh+IjefNvb+RSYrOAH5pXP6AdWJAr6/KstjTj9cxWiWqv+b/QtLqzpP2Vf2Ytc/aZ+IEel2vmWXh2yKy6tqwXKwRE8IueDI+CFH1J4Br9svAfgXRPhr4S0zwz4dsI9N0jTohDBBGOg7sT1ZiSSWPJJJPWsX4L/AAb8O/AjwDp/hPwza+TZ243TXDgebdTEDfLIe7Nj6AAAYAArvfp1ryMzzGWOqWWkFsv1JbuLRRRXjiCiiigAooooAKKKKACiiigAooooASlpMcgVz3jzxvo/w48I6n4m8QXq6fpGmwGe4nk7AdAB3YnAAHJJAHWiKcmordgee/tQftE6P+zd8MbvxDelLjV582+k6azYa6uCOM99i/eY9hx1IB/Drxp4y1f4g+KtU8R69eyahq+pTtcXNxIeWY+g7ADAAHAAAHAr0P8Aad/aH1n9pH4mXfiPUC9tpcOYNK00tlbS3B4HoXb7zN3PsAB5FX6flOXLBUuaXxy38vI0SsFFFFe8MK6T4cfD3W/ir420jwr4dtDeavqc4hhQfdXuzseyqAWJ7AE1ziqXYKoJYnAA71+v/wDwT3/ZMHwR8Ff8Jf4lswnjbXYQfKlX59PtThli9nbhn9MKv8Jz5WY46OCouT+J7Lz/AMkJux7t+z38DdE/Z8+GWm+E9GUSPEPNvb0rh7u5YDfK31wAB2UKO1emdaDmjpX5TOcqknObu2Zi0UUVIBRRRQAUUUUAFFFFABRRRQAUUUUAFFFFABRRRQAUUUUAFFFFABRRRQAUUUUAFFFFABRRRQAUUUUAFFFFABRRRQAUUUUAFFFFABRRRQAUUUUAFFFFABRRRQAUUUUAFFFFABRRRQAUUUUAFFFFABRRRQBleJPD2neLtB1DRNXtIr/TL+B7e5tphlJI2GGU/ga/EP8Aa5/Zn1H9mr4mTabiW58M6gWuNH1BxnzIs8xsenmJkA+uVbADAV+6FeXftE/AjQ/2h/hrf+FdZUQzP+9sL8LuezuQDskX1HJDDupI46j2MrzB4Grr8D3/AMxp2PwOorp/iV8Otd+E/jfVvCniO0az1bTZjFKn8Ljqroe6sCGB7giuYr9ThNVEpQd0zQKOlFFUB+pf/BOP9sIeN9Ktvhd4wvc+ILCLbo17O3N7bqP9SxPWRAOP7yj1Uk/e9fzk6NrN94e1az1TTbqWx1CzmWe3uYGKvFIpyrKR0IIBr9qf2L/2rLH9pTwAq30kVt410pFj1WyXC+b2W4jH9xu4H3WyOm0n89zvLPYy+sUV7r3XZ/5Mho+jqKKK+UJCiiigAooooAKKKKACiiigAooooAKKKKAPj39ur9iu3+PGiS+LvCltHb+P7CLmNcKuqRKOI2P/AD0A+4x/3Txgr+WHw9+IHin4GfEO01/Q55tH1/Sp2SSKZCucHEkMqHGVOCrKf0IzX9CGcV8Mft8fsPL8ULS7+IXgSyC+L7dN+o6ZAuP7TjUffQD/AJbADp/GBj7wGfq8qzRRX1TE6weib6eT8ik+h9B/sy/tKeHf2lfAMWtaUy2msW4WPVNJd8yWkpH/AI8jYJVu4BHBBA9kzX8/fwa+MXij4A/EG08TeHLhrW+tm8u4tZc+VcxZ+eGVe6nH1BAIwQDX7Zfs+ftA+G/2ivANt4j8PTCOdcRX+myMDNZTY5R/Ud1bow9DkDjzXLHg5e0p6wf4eX+QNWPU6KKK8AkKKKKACiiigAooooAKKKKACiiigAooooAKKKKACiiigAooooAKKKKACiiigAooooATvXzZ+25+1Hb/ALOPw2kTTpo5PGmso8GlQHDGEYw9yw/upngHqxA5G7HsvxS+Jeh/CDwJq/i3xDcC20zTYTI+Mb5G6JGg7szEKB6mvwr+Ovxn1z49/ErVfF+uyES3TbLa1ViUtLdSfLhT2APJ7ksTyTX0GT5d9cq+0mvcj+L7FJXOGvr641O9uLy7nkubu4kaWaaVizyOxyzMTySSSSagoor9NWhYUUUUAFFFFAHt/wCzZ+1x43/Zq1kHR7n+0/Dk0m680C8c+RL6sh/5ZyY/iX0G4MBiv12/Z+/aa8E/tG+HRf8Ahq+CalCoN7o90Qt1an/aX+Jc9HXIPscgfg1W14N8aa78PvEVnr3hzVLnR9XtH3w3dq5V1Pce4PQg5BHBBFeBmGUUsYnOHuz79/X/ADE1c/oozScda+If2Tf+Cjmh/E4Wfhf4ivbeHPFTYih1PISyvm6DJPEUh9D8pPQgkLX26GBGc5r86xOGq4Sfs6qs/wA/QztYfRRRXMAUUUUAFFFFABRRRQAUUUUAFFFFABRRRQAUUUUAFFFFABRRRQAUUUUAFFFFABRRRQBQ1bRrDX7GSy1OxttRspRiS3uolljcehVgQa+e/iP/AME//g78QDJNDoUvha+fJ+0aFL5K5/65ENGB9FH1r6TooA/Mr4if8ErvFelmWfwZ4o0/XYRytrqUbWk2P7oYblY+5K18yfEH9mv4nfC4yN4j8F6pZW0ed15FD59uP+2se5B+dfuhSEA9Rmp5SuY/A7wX8UvGPw4uRN4Z8TaroT53MtldPGj/AO8oOG+hBr6N8Bf8FMPix4X8uLXF0vxbbLgM15beRPj2eLaM+5U1+i3j79mn4YfE4SN4i8FaVd3Emd13DD9nuD9ZY9rn86+b/Hv/AASy8E6v5k3hXxNqnh2ZskQ3iLeQD2H3HA9yxpWaHdMn8Cf8FTPAWtCOLxR4d1bw3O33pbcreQL9SNr/AJIa+hvA/wC098K/iKIxoXjrR7ieT7ttcT/Zpz9I5drH8q/Obx1/wTU+LfhfzJdHTS/FduvI+wXQilx7pLtGfYMa+fPGXwk8bfDuRl8S+FdX0QA48y8s5I42/wB1yNrfgTRdoLJn71o6yKGVgynkEHOafX4MeC/jR48+HRQeG/F2s6NGnSC2vHWE/WPO0/iK988F/wDBSz4v+GvLj1WTSfFEI4J1CzEUmPZoSgz7kGnzC5T9a6K+C/B3/BVrw7dCNPFXgjUdObo02lXKXIPvtfyyB7ZNe5eEP28Pgp4x2onjCPSLhusOrW8ltt+rkbP/AB6ndCsz6CorD8O+N/Dvi+Dz9B17TdbhxnzNPu451x9UJrbpiFooooAKKKKACiiigAooooAKKKKACiiigAooooAKKKKACiiigAooooAKKKKACiiigAooooAKKKKACiiigAooooAKKKKACiiigAooooAKKKKACikJA6nFcd4s+MPgbwJvHiHxdomjunWK7v40kPsEJ3E+wFAHZUV8weMP+Ci3wW8Lb1tNYv8AxHMnBTSbFyM+zS7FP1BNeG+Mv+Cr8h3xeE/Aar/cudYvM/nFGB/6HSuh2Z+iNU9Q1Oz0i1kur67gsraMZeW4kCIo9yTgV+QPjX/goN8afGAkSLxDB4etn6waNaJFj6O26Qfg1eF+JfG/iTxxd/aNf13U9duc5EmoXck7A+xYmlzD5T9i/HH7a3wa8BCRLzxrZalcrwLfRw14xPpujBQH6sK+ePHn/BVvR7YSReDvBV3fN0W61m4WBR7+XHvJH/AhXxV4H/Zp+KPxGMZ0DwPrF3BJ926ltzbwH/trJtT9a+iPAv8AwS1+IGteXL4n1/SPDUDfeih3Xk6/VRtT8nNK7Y7JHnvj3/goN8ZvHAlih16DwzaP/wAsNDtxER9JG3SD8GFeCarrmveN9WE+pX+o69qcx2iS6me4mcntliSa/UjwF/wTN+FXhjy5dem1Xxbcryy3Vx9ngJ9kiw34FzX0d4J+E/gz4cQCLwx4X0rQwBtL2doiSN/vPjc34k0Wb3C6Wx+Qnw+/Yp+MXxG8qSy8HXemWb4P2vWSLNAPXa+HYf7qmvp34df8EpUHlT+OvGZbpvsdBhx+U0o/9p1+heT6UZPpTshXZ4v8Of2PPhH8LxFJpfg6yvL2PB+3aqPtk27+8PMyFP8AugV7KkaxIFRQqgYAUYAFSUVRIUUUUAFFFFABRRRQAUUUUAFFFFABRRRQAUUUUAFFFFABRRRQAUUUUAFFFFABRRRQAUUUUAFFFFABRRRQAh61zPxF8BaP8UfBOs+FdethdaVqlu1vMncZ6Mp7MrAMD2IBrpiM0CiLcWpReqA/n5+OPwf1j4F/E3WvB2tKTPYy/uLgLhLmBuY5V9mXHHY5B5Brg6/Yj/god+zH/wALr+GTeJ9EtPM8YeGo3miWNcveWn3pIfUsOXUeoYD79fjuRg4Nfq2WY1Y2gpP4lo/X/gmidwooor1xnT/DP4i6z8J/HejeLdAuDb6ppdwJ4ifuuOjIw7qykqR3BNfu/wDBT4t6N8b/AIa6N4w0OTNtqEQMsBbL20w4kif3Vsj3GCOCK/n5r64/4J4/tPH4K/En/hFtcu/L8H+JZVikeRsJZ3f3Y5ueArcI59NpP3K+azrAfWaPtYL34/iu3+Qmj9i6KQHcMilr83MwooooAKKKKACiiigApKWigDz74g/Ab4efFZG/4SvwdpGszMMfaZ7ZRcAe0q4cfg1eGa9/wTG+B+rztJa6bq+iqf8AlnY6m7KP+/u8/rX1nRk100sXXoq1ObS9R3PjzTv+CWfwXsn3TP4jvxnO241FQP8AxyNa9b8B/sd/Bv4bSxT6N4C0s3cXKXN+rXkqt/eDTFtp9xivaOfrQKupjcTVVp1G16hcaiLGoVFCqBgADAFPoorjEFFFFABRRRQAUUUUAFFFFABRRRQAg6V8Zft4ftswfBTSrjwV4Ou0m8eXkWJ7iMhhpUTD7x/6akH5V7A7j/CG2/23f20bL9nnQJPDnhyaG9+IGoRfuo+HTTY2HE0g7sf4EPXqeBhvyc8LeF/Ffxv+IcGl6ZFdeIPFGt3JYs7F3lkYlnkkc9AOWZjwACTX1OU5Wqi+s4nSC1V+vm/IpIsfDD4Y+Kfjv8Q7Pw7oFvLqetajKZJZ5mJWNc5eaV+cKM5JPJzgZJAP7Y/s2/s6eG/2b/h/B4f0VBc3822XUtVdAJb2bH3j6IMkKvQD1JJOJ+yh+yxof7MvghbKAJqHie+VX1XV9vMrjpHHnkRrk4Hfknk4Hu/sK581zN4yXsqWkF+Pn6dgbuLRRRXzxIUUUUAFFFFABRRRQAUUUUAFFFFABRRRQBDLMlvE0kjBI0BZmY4AA6kmvx//AG/v2vn+Oni1vCPhm7P/AAgujTHEsbcalcDIMx9UXkIO/LdwB7p/wUf/AGxBpVtefCbwbff6dMuzxBfwN/qkI/49VI/iYff9B8vdgPzOr7rI8s5UsVWWv2V+paXUKKKK+zKCiivef2Pv2YNR/aW+JMVlIstr4U00rPrF+gxtjz8sKH/no+CB6AM3OMHGvWhh6bqVHZID3n/gm9+yN/wm+tQfFHxZZbtA02b/AIk9pMvy3lyp/wBcQeqRkcerj/YIP6oDiszw9oGn+FdEsNH0q0isNNsYUt7a2hXakUajCqB7AVpj0r8nx2MnjazqS26LsjNu4tFFFcAgooooAKKKKACiiigAooooAKKKKACiiigAooooAKKKKACiiigAooooAKKKKACiiigAooooAKKKKACiiigAooooAKKKKACiiigAooooAKKKKACiiigAooooAKKKKACiiigAooooAKKKKACiiigAooooAKKKKACiiigD5P8A28v2SYv2gPBP9v6BbKPHeiwsbbaADfwDJa3Y/wB7qUJ6EkcBiR+OFxby2lxLBPG8M0TFHjkUqysDggg9CDX9H2Pyr83P+Ckf7Hmftfxb8G2OP4/ENhAv/k2oH/kTH+//AHzX1+R5l7NrDVno9n28ikz84KKKK++LCuz+EPxY1/4J+PtL8W+G7nyNQsn+aNifLuIj9+KQd0YcH8CMEAjjKKicI1IuE1dMD9+vgL8btA/aA+HGneK9Akwko8u7s3YGSzuABvif3Gcg9wQe9ekfhX4U/so/tN6z+zR8RItVt/Mu/Dt6Vh1fSw3E8WeHUHgSJklT9QeGNftv4I8ZaP8AEHwtpniLQL+PUtI1GET29zEeGU9iOoIOQQeQQQeRX5dmmXSwNXT4Hs/0M2rHQUUUV4wgooooAKKKKACiiigAooooAKKKKACiiigD8+f2/P2Fv+EqXUPiX8PNP/4nSgz6zotsn/H4By08Sj/lp3ZR9/qPmzu+C/gL8ePE37O/j628S+HZzwRHe6fKxEN5Dn5o3H6huqnkV+/HWvzn/b7/AGEjff2j8TPhzp3+k/Nca1odqn+s7tcQqP4u7oOv3hznP1+V5nGcfqeL1i9E3+T/AEZSfRn2l8C/jl4Z/aA8BWnijwzc7o3wl1ZSEedZzY+aKQdiOx6EYI4NejdvSvwP/Z6/aG8T/s4+PIfEPh+Yy274j1DS5WIhvYc8ow7MOSrdVPqCQf2u+CXxt8M/H7wLaeKPDF2JbeQbLi2kwJrSbHzRSL2YZ69CMEZBrzM0yyWCnzw1g9n28mDVj0SiiivDJCiiigAooooAKKKKACiiigAooooAKKKKACiiigAooooAKKKKACiiigBufamySLEpZiFVRkknAAp3avg7/gpN+1l/wg2gS/C7wvebfEGqw51e5hb5rO1Yf6rI6PIOvoh/2wR04TDTxdZUodfwXca1PmT9v/8Aavb47eO/+EZ8P3ZbwRoMzLC8bfLf3IyrTn1Ucqntlv4sD5Koor9bw2GhhaUaVNaI0CiiiukAoorrvhR8MNc+Mnj/AEjwj4dt/P1LUZhGGOdkKDl5HPZVUEk+3GTgVE5xpxc5OyQHpv7KH7JOu/tRa5qsVtef2HoWmwMbjVZITIgnZT5USrkbiTyeeFB7lQeL+N37P/jT9n7xS2i+LtLa23km1v4cva3aD+KKTHPbIOGGRkCv27+B/wAHdD+BHw30rwfoMZFvaJunuWUCS6nOPMmf3Y/kAAOAK1/iH8NvDXxX8L3Ph7xXpNvrWk3A+aGdeVbs6MOUYZ4ZSCPWvhf9YJrEt2vT7dfX/gEcx/PNRX19+1h/wT48S/BM3niPwgLjxR4KXMj7V3Xmnr1/eqB86Af8tFHHO4L1PyDX2eGxVLFw56Tui9w6V9jfsnf8FDvEfwZNn4a8atceJ/Ba4jikLbrzT16Dy2J/eIP7jHgY2kAYPxzX0h+xL+zC37QPxCa/1tDb+BNBK3Oq3DnYk2OVtw3+1jLH+FQeQSuefMIYeVCTxC0X9aeYM/Zjwj4r0zx14Z0zxBolz9r0nUoEubW42MnmRsMg7WAI+hFbXavx2+JP7f3jnTfjzqmu/D7V/sHg6y2abpuhyR7rGW0hyFZoeApflsrtYBgucCvsD9n3/gpZ4C+KH2bSvGIXwN4hfCeZcybrCdv9mY/6vPXEmAOm4mvz7EZRiaNNVVG6evmvUzsz7KoqvbXEV5BHNBIk0Uih0kjYMrKeQQR1BqxXiiCiiigAooooAKKKKACiiigAooooAKKKKACiiigAooooAKKKKACiiigAooooAKKKKACiiigAooooAKilhjuI2jkRZEYYZWGQR6EVLRQB5L40/ZU+EvxA8xtY8B6Q00n3rizh+ySsfUvEVYn6mvBfGn/BLX4eayZJPDuv614dmbpHKUu4V+ikK/5vX2pRSsh3Z+WvjL/glr8RNI3yeHtf0TxDCvRJWe0mb6KQy/8Aj9eH+L/2QvjF4ILnUfAGryxp1l06IXqY9cwlsD61+3VFLlHzM/n0lh1Tw1qO2RLvS76E5wwaGVD+hFeieFP2p/i34K2DSviBrixp92G6uTdRr7BJdyj8q/bHXfCui+Kbb7PrWj2Gr2//ADyvrZJl/JgRXkXiz9in4K+Lt7XXgKws5W6SaW0lntPssTKv5jFLlHzHwb4Y/wCCmvxd0XYupJofiFBwzXlkYnP0MTIAfwr1zwx/wVihbYniH4fSJ/en03UQ2fpG6D/0Ku18U/8ABLP4c6n5j6J4g17RZW6LK8VzEv0BVW/Nq8k8Tf8ABKLxXa7z4f8AHGkakB90ajbS2hP/AHx5tGoaHv3hr/gpd8HNb2C/l1vQGP3jfWG9R/35Zzj8K9S8O/tb/B3xQF+xfEXQ4y3Rb64+yE/hMFNfmx4j/wCCeHxu0De0Phy11qJesmnahCfyV2Vj+AryzxD+zz8TvCpc6p4B8RWsa9Zv7NlaP/vtVK/rRdhZH7iaP4o0bxHD5uk6tY6nHjO+zuUlH5qTWoCD0Oa/nwZL7SLvDLcWVzGehDI6n+Yrr9B+O/xI8MbRpXjvxHYovSKLVJgn4ruwfyo5g5T94aK/GLQ/27/jjoO0R+OJruMdUvbS3nz/AMCaMt+td9ov/BT/AOLmm7ReWfhzVl7m4spEY/jHIo/SnzIXKz9X6K/NrSP+CsWuw7f7U+H2n3fr9k1F4M/99I9dppX/AAVf8Mzbf7S8B6ra+v2W8jmx/wB9BKd0KzPvGivj7TP+CofwlvQBc6b4m09u5lsoWA/75mJ/Sur07/gol8Db4DzvE13YE9rjS7g4/wC+Eai6CzPpaivD9P8A22PgjqWPJ+IOnJn/AJ7xzQ/+hoK6Gx/ad+Eeo48r4k+F1z2m1WGI/wDjzCmI9PorjLb4zfD+/wAfZvHHhy4z08rVoG/k9a9t448O3ePI1/TJ89PLvI2/kaANyiqkOp2lzjyruCXP9yQH+tWPMX+8PzoAfRTd6/3h+dG9f7w/OgB1FN3r/eH50b1/vD86AHUVGZUAyWUD3NVJ9a061BM1/bRAf35lH8zQBfornbn4heFrME3HiXSIMdfMvol/m1ZF38c/hvYZ+0+P/DFvjr5usW6/zegDuaK8ovv2q/g/p+fN+JHhx8f88L9Jf/QCa5zUf26PgbpufN8fWr4/597S5m/9AjNAHvVFfL+pf8FH/glY58jWdS1DH/Ptpkoz/wB9ha5LU/8AgqZ8L7QFbLQvE9846E28EaH8TMT+lK6HZn2bRXwDq3/BWTSYg39mfDu8uT2N1qiw/wDoMb1xWr/8FXPF027+y/BGi2fp9ruJZ8fXaUzRdBZn6Z0V+SOtf8FLvjLqm77NPomkZ6fY9P3Y/wC/rPXn+uftq/GzxBu+0/EHUoQ3/PksVrj6eUi0uYfKftaWA6kCub8QfEnwl4TDf234o0bR9v3vt9/FDj/vphX4Za78VPGvird/bPi3XNW3dRe6jNNn/vpjWNpeg6rr9x5OnafeajMf+WdtC0rfkAaXMPlP2Y8RfttfBPwwGFz4+sLlx0XT45bvP0MSsP1ryvxL/wAFQ/hbpW9NK0vxBrco+6yW8cMR/F33D/vmvgHw5+yn8XvFRX7B8O9eCt917uza2Q++6XaMfjXqnhr/AIJqfGfXNn2200fw+D1/tDUFcj/vyJKLsLI9R8Tf8FYNXm3r4d8AWVrj7sup37z59yiKmPpuryLxT/wUb+NXiLetrq+neH426ppmnpwPYy+YR+deyeGP+CTt9IUfxD8QLeED70Om6e0mfo7uuP8Avk1674X/AOCY3wl0TY+p3Gu+IJB95bm8WKM/QRKrD/vo0ahofm34r+O/xF8cFxrvjbXdSifrBLfyeV+EYO0fgK5zQPCOv+L7nyNF0bUdauM48qwtZJ3z9FBNftR4V/ZR+EXgwJ/Zfw+0TfH92W9t/tcg9w02459816jY6fbaZbJb2ltFawIMLFCgRV+gHAo5Q5j8a/B/7Cnxr8ZbHi8GT6Vbt1m1eaO12/VGO/8AJa9x8G/8EpfEl5sfxT410zS16tFpdu902PTc/lgH8D+NfpbRT5ULmZ8leC/+CaHwj8NmOTV/7X8UTDllvbvyYifZYQhA9ixr3rwX8D/h98O/LPhvwdo2kyp0uILNPO/GQgsfxNd3RTsK4gAHQYpaKKYgooooAKKKKACiiigAooooAKKKKACiiigAooooAKKKKACiiigAooooAKKKKACiiigAooooAKKKKACkFFeX/HD9orwP+z54fOo+LNWSCaRSbXTbfEl3dEdo489O244UdyKqEJ1JKEFdsD0ySVII2kkZY0UEszHAA9Sa+If2nv8AgpX4c+HRu/D/AMOBb+K/Ea5jk1Mndp9o3+yQf3zD/ZO3/aOCtfHH7Tf7d/jj9oOS50m0kfwt4NYlRpNnKd9yvrcSDBf/AHRhenBIzXzNX22AyFK1TFav+X/MtR7n398KP+CsviXSmhtfiD4ZttdtxgNqGkN9muAP7xjOUc+wKCvs34UftsfCH4weTDpXiu303U5MAaZrP+iT7j/CNx2ufZGavw0pQcV6WIyLC1tYe6/Lb7h2R/R+pDgEEEHuKUivwb+FH7WHxU+DJhi8NeLr5NPjwBpl632m1x6COTIX6rg+9fZvwn/4K12lx5Np8RfCT2znAbU9Afen1MEhyB6kO30r5fEZFiqOsPfXlv8AcTZn6MCg15l8Lv2kfhv8ZYkPhLxbp2p3LDJsTJ5N0vrmF8P+OMe9emnnpXz86c6b5Zqz8yRMZFfjx/wUS/Zj/wCFLfEv/hKtDtPK8IeJZWlRY1wlnd/ekh44Cty6j03AcJX7EdK4L43/AAi0j45fDPWfB+tJ/o9/FiG4C5e2mHMcq+6tg+4yDwTXo5bjXga6n9l6P0GnY/n6orpPiP8AD/WPhb431nwrr9ubbVdLuGgmX+Fscq6nurKQwPcEGubr9YhJTipRejNAoBwaKKoD9gf+Cdn7T/8Awub4cf8ACI65deZ4v8NwrEXdsveWYwscvqWXhGP+6SctX2D3r+fP4NfFnWfgj8SNF8Y6FJi80+YM8JYhLiI8SRP/ALLKSPbgjkCv3g+F3xI0b4t+AtG8W6DN5+mapAJkz96NujxsOzKwKkeoNfmmc4D6rW9pBe5L8H2IaOtooor50kKKKKACiiigAooooAKKKKACiiigAooooAKKKKACiiigAooooAKKKKAE7V8v/to/tk6Z+zh4cbStIaHUfH2oRE2dmTuS0Q8efMPT+6v8RHoDU/7Y/wC2RpH7Nnho2GmmLVPHeoRH7Dp5OVtlPHnzAdFB6L1YjHABI/ICabxZ8bPiGXc3vifxZr13/vzXErHoOwAH0CgdgK+lyrKvrH+0YjSC/H/gFJBZ2fiz42fENYYVvPE3izXbsnk75Z5WOSST0A5JJwFA7AV+xX7Hf7Iekfsz+EfOufJ1HxvqMY/tLU1GRGOvkQk8iMHqerEZPRQuf+xj+xxpn7Nvhoanqiw6l481CIC9vQMraoefs8J/ug43N1Yj0AFfT3HWjNc1+sf7PQ0gvx/4ANi0UUV80SFFFFABRRRQAUUUUAFFFFABRRRQAUUUUAIOtfKn7dX7XcH7PPgxtE0G4jl8e6xCRaIMN9hhOQblx69QgPVgTyFIPo/7T37R+h/s1fDi417UCl1q9xuh0rS92Hu58d+4Rcgs3YYHUgH8Q/iD4/1z4o+MdU8UeI759Q1jUZjNNM/Qdgqj+FVAAAHAAAr6TJ8s+tT9rVXuL8X/AJdykrmJe3txqN5Pd3U0lzdTu0ss0rFnkcnJZieSSSSSagoor9JWhYUUVZ03TrrWNQtrCxt5bu9uZVhgt4ULPI7HCqoHJJJAAFF+UDpPhT8Lte+MnjzSvCXhu1N1qeoS7ATkJCg5eRz2RRkk+3GSQK/c34BfBDQv2f8A4bab4S0NAywjzLu7YASXdwQN8rfXAAHZQo7V5X+xB+yba/s4eAxfatDHN451mNX1GcYb7KnVbZD6LwWI+83qFXH04OvtX5pnGZfW5+ypv3I/i+5DdxaKKK+dJCiiigAooooAKKKKACiiigAooooAKKKKACiiigAooooAKKKKACiiigAooooAKKKKACiiigAooooAKKKKACiiigAooooAKKKKACiiigAooooAKKKKACiiigAooooAKKKKACiiigAooooAKKKKACiiigAooooAKKKKACiiigAqvdWsV5bywTxJNDKpSSN1DK6kYIIPUEdqsUUAfjf+3j+yBL8A/Fh8TeG7Z38A6xMfKCgn+zpzkmBj/dPJQnsCp5XJ+TK/oh8eeCdF+I/hLVPDXiCxj1HR9ShMFxBIOoPQg9mBAII5BAI5FfiH+1L+zZrX7NPxGn0S9El3ol0Wn0nVCuFuYM9D2Ei5AZfXB6MM/omTZn9Zh7Cq/fX4r/MtO541RRRX1JQV9Z/sI/tiT/ADxQvhnxJcSS+AtWmHmk5Y6bMePPUf3DwHUdgGHIw3yZRXNicNTxVN0qiumB/RxZXlvqFpDdWs0dxbTIskc0TBkdSMhlI4IIOcirXpX5ff8E7/ANtL/hFrmy+Fvji/xo87iPRNSuH4tZCeLd2P/LNiflP8JOOhG39QFOa/KMbg6mCqunP5PujNqw6iiiuIQUUUUAFFFFABRRRQAUUUUAFFFFABSEZpaKAPzb/b3/YMx/aPxL+G2ncfNcazoNqn4tcQKPzZB7sO4r4z/Z4/aH8T/s4+Oote0CUy2shWPUNLlYiC9iB+6w7MOSrjlT6gkH97sZr84P28f2CN39ofEj4Z6d83zXGseH7VOvdp7dR+JZB9V7ivsMszOFWH1PGap6Jv8n+jLT6M+3Pgj8cfC/x+8C2nibwvdiWBwEubWQgT2c2MtFIvYj16EYIyDXog9a/Az9n79oPxT+zn46h8Q+HZ98L4jv8ATJmPkXsWeUcdiOdrDlT7Eg/tR8Bvj14X/aF8DQeI/DN1kcJeWEpAnspscxyL/JujDkV5eZ5XPBS54awfXt5MTVj0yiiivDJCiiigAooooAKKKKACiiigAooooAKKKKACiiigAooooAKKKxPF3irS/BPhrU9e1q8j0/SdOge5ubmU4VEUZJ9z6Ack4A5oScnZAeYftVftG6Z+zX8LrvXbgx3OuXO620jT2PNxcEdSOuxPvMfTAzlhX4deKfE+p+NPEepa7rV5Jf6rqE73NzcynLSOxyT/APWHA6CvTf2pv2iNV/aR+KV74guvMttGt822k6ex4trcHjI6b2+8x9TjoBXj1fp+U5esFR5pfHLf/I0SsFFFFe8MKKKKAHRxtNIqIpd2IVVUZJPoK/Y79gT9lBPgJ4CHiDX7QL4416JXuRIvzWNucMluPRujP/tYH8AJ+Zf+Ca/7Jn/CZa3F8VfFVnu0PTJiNFtpl4urlTzOQeqRnp6uP9gg/qX618HnuY87+q0not/8v8yW+g6iiivjiBhAYYxkHqDXw1+1j/wTd0f4jfbfE/w0jt9A8TNmWfSOI7K+bqdnaGQ/98E9QuS1fc3SlxgV04bFVcJP2lJ2f5+oz8AvCnwB8beKPi9afDYaJc6f4plufImtryMp9nUctK/+wq5bcMgjpnIz98fteeIND/Y4/Zb0j4PeDZPL1jX4miurlcLNJBx9puHx/FKcRgH+EsB9wV9z6xbaBoc914t1G2sbW5sLKRZtXliUSxWq/vHUyYyEG3cRnHGa/C79pn42Xnx/+Meu+LZy6WUsn2fTrd/+WFohIjXHYkZY/wC07V9jhcRUzmvFzjaENWu76FbnllFFFfZlHuPwE/bG+JH7Pk8UGiaudR0BWy+hamTNakd9nO6M+6Ec9Qa/Sz9n3/goP8N/jaLfTdRuR4M8TyYX+z9UkAhmf0hn4VvQBtrE9Aa/GKlBxXiYzKcPi9bWl3X69xNXP6QFIYZByKD1r8bv2Pv2u/i94S8beHPA2iznxlpeo3UdnBourSMwiBOCY5uWiVRkn7yAAnbX7IKflGetfnuPwNTAVFCbTvsS1YfRRRXnkhRRRQAUUUUAFFFFABRRRQAUUUUAFFFFABRRRQAUUUUAFFFFABRRRQAUUUUAFFFFABRRRQAUUUUAFFFFABRRRQAUUUUAFIRmlooAzdW8O6Vr0PlanplnqUXTZdwLKPyYGvPNe/Za+EfiQMb34deHtzdXtrFLdj9WjCmvVaKAPmjXP+Cd3wQ1jcYPDl3pLt1ay1Kf+TswH5VwGtf8ErfhzdbjpnibxJYMe08kE6j6Dy1P619rUUrId2fnjq//AASZ+82l/Ej6R3ekf+zLN/SuL1X/AIJVfEKDJ07xX4buwOn2hp4Sfyjav1ByfSjJ9KVkO7PyO1P/AIJrfGiwz5Fno+o4/wCfbUVGf++wtcrqP7Bnx00wnf4FlmUfxW9/ay5/BZSf0r9nKKOVBzM/D2//AGTfjFpufN+HPiB8f88LNpv/AEDNc/e/Ar4k6bn7X8P/ABRbY6mbR7hf5pX7xUhGaOUOY/AO68BeJ7DP2nw9q1vjr5tlIv8ANayp7G8tTia3nhPo6Ff51/QhtHoPypDEhGCqkfSlyj5j+er94P7/AOtTR315AMR3E0Y/2XIr+gKfQtNuQfO0+1lz13wqf6VSl8C+HJzmTw/pbn/as4z/AEo5Q5j8E08Q6vEMJqV6g/2Z3H9akHinWx/zFr8f9vD/AONfvA/w18Iyfe8LaK310+I/+y1G3wr8Fv8Ae8I6EfrpsP8A8TRyhzH4RnxRrZ/5i1+f+3h/8ahk13VJfv6hdv8A70zH+tfvGvwt8GJ93wloY+mnQ/8AxNSJ8OPCcf3PDGjr/u2EQ/8AZaOUOY/A+S5uZuZJZX/3mJqP94f7/wCtfv8AReC9At/9Voemx/7lpGP6Vfg0qzteYbSCH/cjVf5CjlDmP5/bbR9SvceRZXU+enlxM38hWta/DXxff4+zeF9auM9PKsJWz+S1++uxf7o/Kl2gdhRyhzH4S2X7PXxR1HH2b4c+Kpgf4l0a42/nsxXRaf8Ase/GfU8eT8O9aTP/AD3iEP8A6GRX7c0U+UXMfjbpv/BP3463+CfBi2iH+K41K1X9BIT+ldZpf/BMj4xagR58nh7Tc9Tc37Nj/v3G1frNRRyoOZn5laT/AMEpPGc23+0vGuh2nr9lhmnx/wB9BK7XSP8Agk1p0W06p8Rrm49VtNKWL9Wlb+VfoBRTshXZ8caL/wAEufhVYbWvtW8S6m46q91DGh/BYgf1r0DQv2BvgfoW1h4NF/KP+Wl9fXEufqu/b+lfQ9FFkF2eeaD+z38MfDAU6Z4A8OWrr0lGmQtJ/wB9lS3613VnY22n26w2tvFbQr92OJAqj6AVZopiCiiigAooooAKKKKACiiigAooooAKKKKACiiigAooooAKKKKACiiigAooooAKKKKACiiigAooooAKTmjIA9K+Yv2jP29/h78BvtWmW048W+LIsr/ZWmyjZC/pPNyqf7o3N6qOta0qNTET5KUbsD6VvLy3062kubqeO2gjG55ZnCIo9STwKdFPHcRrJFIsiMMqyEEEeoNfhR8e/wBrL4iftEX7f8JHqzW2jK+6DQ9PJitIvQlc5dh/eck9cYHFcF4R+KXjHwBIH8NeKtZ0Eg5xp19LAD9QrAH8a+phw5VdO8ppS7W0+8rlP6GsZoxX4t+DP+Cj3xy8I+Wk3iO28RW6dIdYso5M/V0COfxavefBf/BXm8QRx+Lfh/DNn79zo98Y8fSKRWz/AN91xVcixlP4Upej/wA7Bys/SsGg18neCv8Agpp8E/FZjjvtR1TwxO+Bs1SwZhn/AHoTIMe5xX1FpGrWuuaZa6hZSma0uoxLDIUK7lIyDggHkeorxKuHq4d2qxa9STQoopMisQFooooA+TP29P2qfFn7N/hzSoPDGgrLc6yJI08QXQD29o6/wCP+KTB3Dd8vB4bBA/Ijxf4z1zx/4gu9c8R6rdazq1026a7u5C7t6DnoB0AHAHAr95fjt8HdI+PHwx1jwfrKhY7yPdbXIXLWtwvMcq+6nqO4LDoTX4R/ELwJrHww8a6x4W1+2Npq2l3DW88fYkdGU91YEMD3BB7195w9UoSpuCjaa37tFxOdooor7EoKKKKACiiigB8E8ltKksMjRSoQyuhwVI6EGvoX4T/t7fGP4TmGCHxK3iTS48D7B4gBulwOwkJEijHQB8e1fO9FYVcPSrx5asU15gfqx8J/+CrngfxIIbTx1ol74Ru2wGvbXN5ae5O0CRfoFb619f8AgP4peEvihpn2/wAJ+I9N1+2wCzWNwsjR57OoO5D7MAa/norQ0LxDqnhfUodR0fUrvSr+E5jurKdoZUPsykEV83iOHqM9aLcX96/zJ5T9SP8Agpl+zD/wnvg1fiZ4ftN2v6BDt1KKJfmubIZO/jq0WSf9wt/dAr8p6+svhf8A8FKfit4JgWw8RPZePNIK+XJDq0e2cp0IEyYJz6uHr5u8f6noOteMdU1Dwzps+jaJdzGe3024kEhtQ3JiDjG5VJIUkAkAZGa78ro4nCxeHr6pbNfl3GtDnqKKK9wYV9rf8E2f2n/+FYeOj8PfEF3s8M+Ipx9kklb5bS+OFX6LJgKf9oIeBuNfFNKjtG6upKspyCDgg1yYvDQxdGVGez/q4PU/pBpa+Wf2B/2nR8ffhcmm6xdCTxn4fRLa/wB7fPdRYxHce5IGG/2gTwGFfUtfkdejPDVZUqm6MhaKKKxAKKKKACiiigAooooAKKKKACiiigAooooAKKKKACiiigBOK+Zv2x/2ydG/Zs8OHT9PMOq+PL+Imy08nK2yngTz46KOy9WI7AEir+2X+2no/wCzhob6NpDQar4/vYs21kTujs1I4mnx2/up1b2HNfkU8ni342fEEsxvfFHi3Xbr/rpNcSt+gAH0CgdgK+lyrKvrH+0YjSC/H/gFJBd3fiz42fEJppmvfE/izXboDgGSa4lY4AAHQDoAMBQOwFfrl+xb+xfpv7OXh9da1pINR8f30WLm6ADJYoesEJ/9Cf8AiPsOV/Yw/Yu0n9nLQ01rWkg1Px9exYub0DclkhHMMJ/9Cfq3sOK+pen1p5pmnt/9nw+kF+P/AAAbFooor5kkKKKKACiiigAooooAKKKKACiiigAooooATNcZ8Wvit4f+C/gTUvFfia7FrptkmQq4Mk8h+5FGv8TseAPxOACRt+KPEumeDtAv9a1m/i03S7CFp7m6nOEjRRkk/wCHU9BX4sfti/tW6n+0x47LQGaz8G6Y7JpWnscFh0M8o7yN6fwjgdyfXyzL5Y+rbaK3f6eo0rnFftDfHvxB+0T8Rb3xPrjmKI5isNPRiY7K3BO2NfU92buSTxwB5jRRX6lSpRoxVOCskaBRRRWgB1r9P/8AgnL+xx/wi1lafFXxnY41m6j36Hp8682sTD/j5YH+NwflH8KnPVht8Y/4J7fsbN8Wddg+IPjCxz4N02bNlaTr8up3CnuD1iQjnszDbyAwr9aAoVcAAAdhXxOd5nvhaL/xP9P8yW+g+iiiviCAooooAKKKKACiiigAooooAKKKKACiiigAooooAKKKKACiiigAooooAKKKKACiiigAooooAKKKKACiiigAooooAKKKKACiiigAooooAKKKKACiiigAooooAKKKKACiiigAooooAKKKKACiiigAooooAKKKKACiiigAooooAKKKKACiiigBM815h+0H8B/D/wC0N8Or3wvrkex2HmWV+igyWVwAdsi+vXBXuCRx1Hp5GaBmqpzlTkpwdmgP57fiz8K/EHwX8d6p4T8S2httSsXxuXJjnjP3JYz/ABIw5B/A4IIHH1+3P7Y/7KGm/tMeBm+zLDZ+M9LRn0rUGGA3c28p7xse/wDCeR/EG/FjxJ4c1Pwjr1/ous2U2narYTNb3NrOu143U4IIr9RyzMI4+l2mt1+voaJ3M2iiivaGAJByODX6l/8ABPX9tb/hO7Oz+Gfjm+z4kto/L0jU7h+b+NR/qXJ6yqBwf4wOfmGW/LSp7G+uNMvYLyznktbu3kWWKeFyjxupyrKRyCCAQRXnY7BU8dScJb9H2YNXP6O/pS18hfsKftn2/wAe9Bj8KeKLiO38fadDyzYVdUhUf61B/wA9APvqP94cZC/XnfNflWIw9TDVHSqKzRkLRRRWABRRRQAUUUUAFFFFABRRRQAUUUUAFIRmlooA/Ov9uz9gMax/aHxG+GWnYv8A5p9W8P2ycT92nt1H8fdkH3uq85DfC3wN+Onir9nrx1b+I/DN0YpVIju7GYnyLyLPMci9x6HqDyK/fzPFfAf7cn7Acfjhb/4g/DayWLxEN02p6HCuFv8Au0sI7S9yvR+o+b7/ANdlmaxlH6pjNYvRN/k/8yk+jPqT9nb9ovwt+0h4KTXfD0/k3kIVNQ0qZh59lKR91h3U4O1xwwHYggesCv59/hN8WvFnwE8e23iLw1eSadqloxjnt5QfLnTPzwzJxuU45HUEAjBAI/Zv9mL9qjwv+0x4PF7pbjT9ftEUalokrgy27dNy/wB+MnowHsQDxXDmeVSwb9rS1g/w9Qase3UUUV8+SFFFFABRRRQAUUUUAFFFFABRRRQAUUUUAFFFFADeMV+U/wDwUj/ay/4T/wARyfDHwte7vDekzf8AE1uYW+W9u1P+ryOqRn8C+T/Cpr6c/wCCgv7V/wDwo3wN/wAIp4duwnjfXoWVJI2+awtTlWm9nblU9wzfw4P49sxdizElicknvX2WRZdzP61VX+H/AD/yLS6iUUUV92UFFFFABXtX7J37OGpftKfFG10WIS2/h+z23Osagg/1MGfuqem98FVH1OCFNeW+D/COrePfFGmeHtCs5NQ1fUp1tra3jHLuxx+AHUk8AAk8Cv3J/Ze/Z70n9m/4W2PhyyVJ9VlAuNV1ALzdXJHzEd9i/dUegz1JJ8DN8wWDpcsPjlt5eYm7Hpvhnw5pvhDQNP0TSLSOw0ywgS3traEYWONRhQPwFatFFfmTbbuzMKKKKQBRRWH4y8Vab4H8Lat4g1i4FppemW0l3czN/CiKWOPU8cDucChJydkB8Wf8FRf2g/8AhDvAdp8NdIuiureIl8/UCjfNFZK3Cn08x1x/uo4P3q/Kuu7+OPxZ1L43fFPxB4y1Qssuo3BaGAtkW8A+WKIf7qBR7nJ71wlfrOW4RYPDxh13fr/WholYKKKK9QYUUV2fwd+GGp/GT4laD4P0lT9q1S5WIy7ciGMfNJK3siBmP0qJzjTg5ydkgPvD/glX+z6Ui1H4s6vbfM+/T9FEi9uk84/9Fg+0gr9HzXP+BPBumfDvwfo3hnRoBbaXpdslrbx99qjGSe7HqT3JJroM5NfkWNxUsXXlVe3T06Gb1FoooriEJwKDXzl+1J+2d4d/Ze1vwzpuo6bPrl3qrNNc29pMqy2tqPl80BuGLPwqkqDtfkY59F+D37QXgT476R9u8H+ILfUWRQ09i58u6t/+ukTfMBnjd909ia6Hhq0aaquL5X1A9JooornAKKKKACiiigAooooAKKKKACiiigAooooAKKKKACiiigAooooAKKKKACiiigAooooAKKKKACiiigAooooAKKKKACiiigAooooAKKKKACiiigAooooAKKKKACiiigAooooAKKKKACiiigAooooAKKKKACiiigAooooAKKKKACiiigAooooAKKKKACiiigAooooAKKKKACiiigAooooAKKKKACiiigAooooAKKKKACiiigAooooATArhPjL8YvDvwK8B3vi3xRcSxabbsqBLePzJZpGOFjReMsfcgDBJIAruxX5qf8FbviiZb3wb8Pbeb5YlfWr1AeNx3RQZ9wBMf+BCu/AYX65iI0ns9/Qa1PHP2jv+Cinjz4ym60nw28ngnws+UMFnKftlyvT97MMEAj+BMDkglq+TSSxySSTTa99/YX+GP/C0/wBpnwhZTRebp+mTHV7sEZASD51BHcGTy1P+9X6cqVDL6EpU42UVf7jTY8DII6jFJX7+eM/2dvhl8QfMOv8AgXQdRmf71y9jGs//AH9UBx+deD+NP+CXfwZ8S730qLWPC8p5UaffGWMH3WYOcewIrw6XEWHl/Ei4/j/X3E8x+PdexfAT9lH4h/tEagq+GtJMGjq+2fW7/MVnF6jdjLsP7qAnpnA5r9BfhV/wSx+H/gjxM+q+JtXu/G1vGwa1024gFtAv/XXaxMvPbKr6g19m6ZpdloenwWGn2kFhY26COG2toxHHGo6KqgAAD0FY4ziCKXLhVd93t9wOXY+b/wBnL9gf4ffAUW+qXcA8XeLYsN/amoRDy4H9YIeQn+8dzehHSvpee4is4JJppEhhjUu8jsFVVAySSegFfMX7QX/BQb4b/BIXOm6dcjxl4njyv9naXIDDC/pNPyq+hC7mB6gV+aXx7/bG+JH7Qc8sGt6udN8PlspoWmExWoHbfzukPu5PPQCvHo5djMzn7Ws7J9X+iFZs/Qj9oL/gpZ4C+F/2nSvBwXx14hTKeZbSbbCBv9qYf6zHXEeQem4Gvgq+/bm+Kuu/FrQfG+ra/LMukXguIdFtSYLER8h4/LB53IWUs25sN1r57or7DDZRhcPDl5bt7t/1oVZH9EHgLxrpfxG8G6N4n0Wf7Rpeq2qXUD99rDO1h2YHII7EEV0Xevzd/wCCVf7QZP8AaXwm1e5/v6johkb8Z4B/6MA/66Gv0i71+c47CvB4iVJ7dPToQ9BDXwr/AMFMf2YP+E88ID4m+HrTdr+hQ7dUiiX5rqyGT5nHVosk/wC4W/ugV91VFcW8d1DJDMiyROpVkcZBB6gjuKzwmInha0a0On4rsB/OHRX0j+3N+zNJ+zx8V5ZNNt2XwfrrPd6W4HywnP7y3J9UJGPVWXqc183V+uYevDE041ab0ZoFFFFdABRRXS+E/hv4o8d2Wp3XhzQ7zXI9NVZLtLCPzpYkbOHMa5bbwcsBgcZIyKUpKKvJ2A5qinywvBK0cqNHIhKsjjBBHUEUynuAUUUUAFFFFABRRRQAUUUUAej/ALPvxr1f4AfFLSPF+klpFt38q8tA2FurZiPMiP1AyD2YKe1fu34F8aaT8RfCGk+JtCulvNJ1S3W5t5h3Vh0I7MDkEdiCO1fzu196f8EyP2nv+ER8Sn4V+Ibvbo+sSmTR5ZW4t7s9YcnosvYf3x0y5r5TPMB7an9Ypr3o7+a/4BLR+p9FFFfnpAUUUUAFFFFABRRRQAUUUUAFFFFABRRRQAUUUUAJxXyV+2n+3Bpf7PmmzeG/DUsOqfEC5j+WM4eLTVYcSSju+DlY+/BbjAbC/ba/bzsfgxa3ngzwPcQ6h45kUx3F2uHh0oEd+zTeidF6t2U/l54T8JeLfjh8QIdL0m3u/EXifWLhnZnYvJI7HLySO3QDkszHA5JNfU5XlSqL6zidILWz6+b8ikhlhYeLfjZ8Qlt7dL3xP4s1y6J5JkmnlbksxPQDkknAAGTgCv19/Y5/Yx0b9m3QF1PURDq3jy9ixeajjKWqnrBBnovq3ViOwwBf/ZF/Y+8P/sz+HPPk8rV/Gt7EBqGrleEHUwwZ5WMHqerEZOOFX6M7VnmmavE/uKGkF+P/AAAbFooor5okKKKKACiiigAooooAKKKKACiiigAooooAQ1WuruGxtZbi4lSCCJS8ksjBVRQMkkngADvVhjgZr8uv+Cgv7bf/AAmE998MvAd//wASKJjFrOrW78Xrg8wRsP8AlkD95h98jA+UfN3YLBVMbVVOG3V9kNK5wf7ef7Zs3x11+Twh4Vuni8BadN80qEqdTmU/61v+mYP3F7/ePOAvx/RRX6rhcNTwlJUqa0RpsFFFFdQBX0L+xt+ylqP7S3j0C6WWz8G6W6yarfqMF+4gjP8Afb1/hGSewPEfs9fAPxD+0T8RbPwxoUZii4lv9RdSYrK3B+aRvU9lX+IkDjkj9wfhL8KPD3wW8B6Z4T8M2n2XTbJOXbBknkP35ZG/idjyT9AMAAD5rN8zWEh7Kk/ff4Lv/kJux0Hhzw9p3hTQ7HR9Js4rDS7GFbe2tYF2pFGowqgfStSiivzdtt3ZmFFFFABRRRQAUUUUAFFFFABRRRQAUUUUAFFFFABRRRQAUUUUAFFFFABRRRQAUUUUAFFFFABRRRQAUUUUAFFFFABRRRQAUUUUAFFFFABRRRQAUUUUAFFFFABRRRQAUUUUAFFFFABRRRQAUUUUAFFFFABRRRQAUUUUAFFFFABRRRQAUUUUAFFFFABRRRQAmOa+NP2+P2MY/jdoc3jXwlaKnjvTof3tvGMf2pAo+4f+mqj7p7j5T/Dt+y+9FdGGxFTC1FVpvVf1YD+cGeCS1nkhmjaKaNijxuMMpHBBB6Go6/TT/gof+xR/bkV/8VfAlhnUY1M2u6Vbp/x8KOt1Go/jHVwPvD5uobd+ZfSv1bA42njaSqQ+a7M1TuFFFFd4Gn4a8S6p4P1+w1vRb6bTdVsJlntrqBtrxupyCD/TvX7O/sa/td6X+0t4Q+zXzw6f450yIf2jp6nAmXgfaIh3QnGR/CTg8FSfxProvh94/wBd+F/i/TfE/hu/k03WNPlEsM0Z6+qsOjKwyCp4IJFeNmOXQx1PtJbP9PQTVz+iClrwv9lT9qPQf2mfAyX9qY7DxJZKqarpG7LQuf40zyY2wSD25B5Fe51+X1aU6M3TqKzRmLRRRWYBRRRQAUUUUAFFFFABRRRQAUUUUAFFFFAHxH+25+wTafF6K98beA4IrHxsFMl3YLhItVx1Pos3+10b+Ln5q/Mbwd4x8W/A/wAfw6to9zd+HfEukztG6upR0YHDxSI3UHBDKw56EV/Qpnmvk79s39h3SP2hLCfxH4dWDR/iBbx/LORth1FQOI5sdGwMLJ1HQ5GNv1WWZtGmvq2K1g9L9vJ+RSZ0f7I/7Y/h39pfQEtZjFo/jezjBvtIZ+JAODNATyyHuOqk4ORhm+ju1fzzyw+Lfgn8QSji/wDC/i3RLn3imt5F7j1BH1DA9wa/V39jP9uvSPj3ZW3hjxTJBpHxAiTaE4SHUwBy8Xo/GWj/ABXIyFzzPKXR/f4bWH5f8AGj68ooor5kkKKKKACiiigAooooAKKKKACiiigBBgV578d/jDpXwJ+GGteMdWR5obGMCG2j+9cTscRxg9ssRk9hk9q9CxzVDWNGsPEOl3Wm6nZwahYXUZintbmMSRyoeCrKeCD6Gqg0ppyV11A/n0+J3xG1z4teOdX8WeIro3Wq6lMZZG52oOixoOyqoCgdgBXL1+hn7WX/AATQudJ+2eKvhHDJe2QzLceGGYtNEOpNsx5cf9Mz83oWyAPz4urWayuZbe4ieCeJikkUilWRgcEEHkEHtX63gsVQxNJewei6dvkaoiooor0ACjrRX1//AME9/wBk4/G3xsPF/iO0LeCtCnBEUi/JqF0MMsXui8M/rlV/iOOXFYmGEpOrU2QbH07/AME3/wBk7/hW/hmP4leKLPZ4n1mD/iW20y/NY2jD7+D0kkHPqEwONzCvuYH2poUKBjgDsKcPrX5LisTPF1XVnu/w8jN6i0UUVzCCiiigBK/O7/gqn+0GdP0vTvhRpFzie8CahrRjb7sQOYYT/vMN5HX5E7NX3P8AE/4h6V8Kfh/rvi3WpPL07SbV7iQA4MhHCxr/ALTMVUe7CvwN+JfxB1X4q+Pdd8W61L5upatdPcyYPCA/dRf9lVCqB6KK+myHB+3re2mvdj+f/AKSOZooor9HLCiiigAr9R/+CWX7Pp8NeEb74oatbbdR1sNZ6UJF5jtFb55B6eY64+kYI4avgL9nX4NX3x6+LugeD7PfHBdTeZe3KDP2e1T5pZPTO3gZ6sVHev3n8PaFYeF9C0/R9Ltks9OsLeO1treMYWONFCqo+gAFfIZ/jPZwWGg9Xv6f8EmTNKiiivgSBKy/EviDT/CWgalrmq3KWmmadbyXVzPIfljjRSzMfoAa1K/P3/gqd+0F/YPhjT/hZpFzi+1YLe6sY25S2Vv3UR/33XcR6Rjs1deEw0sXWjSj139Oo1qfAn7QPxh1D47/ABa8QeMb/eiXs5W0tmOfs9svyxR+nCgZx1Yse9cZ4e8Sar4T1i21XRNSutJ1O2bfDd2UzRSxn1DKQRWbRX67GlCFNUorRKxoff37Pv8AwVP1vQPs2kfFPTzr1kMINc05FS7QeskfCSfVdp9mNfon8NPi54P+MOgLrHg/X7PXLI43+Q/7yEn+GSM4ZG9mANfz3V0Hgjx/4j+GuvQ614X1q80PVIfu3NlKUYj+62OGU91OQe4r5zGZFRr3lR9yX4fd0JaP6IfSlPFfm/8As+/8FVFc22j/ABZ03YeEHiLSouPrNAP1aP8ABK/Qbwn4r0nxx4dsdd0HUINV0m9j823vLZtySLnHB9iCCOoIIPIr4fFYKvg5ctaPz6P5ktWNuiiiuIQUUUUAFFFFABRRRQAUUUUAFFFFABRRRQAUUUUAFFFFABRRRQAUUUUAFFFFABRRRQAUUUUAFFFFABRRRQAUUUUAFFFFABRRRQAUUUUAFFFFABRRRQAUUUUAFFFFABRRRQAUUUUAFFFFABRRRQAUUUUAFFFFABRRRQAUUUUAFFFFABRRRQAUUUUAFFFFABRRRQAUUUUAFFFFABRRRQAUUUUAFFFFABRRRQAUUUUANY4Uk9q/Bv8Aax+J/wDwt/8AaD8aeI45fOsXvWtbJgcqbeH91GR6bgm76sa/YH9rr4of8Ki/Z58Z+II5fJv/ALE1lZEHDfaJv3SEe6lt/wBFNfhHyx9Sa+14cw/x4h+i/N/oXEbX6Zf8Ekfhj9k8P+MfH1zFiS8mTSbNyMEIgEkxHqCzRD6xmvmj9nL9gX4hfHg22qXkB8IeE5MN/amoxHzJ09YIeC/sx2r6MelfrZ8FvhJovwN+G2keDNAaaTT9OV8TXJBlmd3Lu7kADJZj24GB2rfPMwpOi8NTleT3t0QNnd0Zrx345/tWfDn9n2yc+J9bR9WKbotGsMTXkvp8gPyA/wB5yo96/NX9oL/go78Q/i79p0vw27eBvDT5TyrCUm8nX/ppPwRn+6gXrglq+YweV4nGaxVo93+nclK5+hfx/wD22fhr+z+lxZ6hqf8AbniVAQuh6UwkmVvSVs7Yu2dx3Y5CmvzP/aB/bz+Jfx2Nzp63v/CKeF5cr/ZGkyFTKnpNLw0nuPlU/wB2vnCSRpXZ3Yu7HJZjkk02vusHk+HwtpSXNLu/0RaVhSc0lFFe9sMKK9X+CP7MPxE/aA1BYfCehSSaer7JtXu8w2UPrukI5I/uqGb2r9Jv2fP+CbHgD4WfZtV8WhfHPiJMPi7jxYQN/sQnO/HrJkHqFWvHxma4fB6Sd5dlv/wBN2PhT9kf9mr4u+OvHGgeMPBlgdCstMu47qLX9UDRWp2tyFGN0wIypCgjkgkZr9rYwwjXdjfjnHTNMt7aO1hSKGNYokUKqIMKoHQAdhUp6V+e5hj5Y+opyiklt/wWS3cdRRRXmEnlH7SnwK0z9ob4U6r4Tv8AZDduv2jTr1lybW6UHy3+nJVh3Vmr8KfFvhXVPA/ibU/D+tWj2Oq6bcPbXNvJ1R1OD9R6EcEYIr+iw5r89/8Agp5+zB/bmjr8WvD1pnULBFg12GJeZYBwlxgdSnCsf7u08BDX1OR4/wBhU9hUfuy28n/wSkz8xaKKK/RCwr0b9n/406t8Avilo/i/Sy0i2z+XeWm7C3VsxAkiP1HIPZgp7V5zRWdSnGrFwmrpgfuprvwb+Dv7Vfg3TfEt94b07W7TVrZbi21aBPIuwrDgGWMh8qcgqSQCCCOtfJnxa/4JKAma8+HHi3HUrpniBf0E8a/gAU+rVy//AATE/ad/4RbxC/wp8Q3e3StVlMuiyytxBdH70OT0WTGQP74x1ev1Ir82r1cXlNd0oTdul9U0Rqj8D/it+zJ8TfgvJIfFfhG/srJDj+0YU8+0Pp++TKjPoSD7V5dX9HssKTxtHIiyIwIZWGQR6EV8+fFn9g74O/FszT3PhpPD+qSZP9o6ARavn1KAGNj6lkJ969jDcRrbEQt5r/IfMfiLRX3R8Wv+CUnjjw15134E1uy8XWi5K2V1izu8eg3Ext9Sy/Svj7x38MPFvwx1M6f4r8O6loF3k7Uvrdow+O6MRhh7qSK+nw+Ow+JX7qaf5/duVe5zFFFFdwBRRRQAVLa3U1jcxXFvK8FxC4kjljYqyMDkEEdCD3qIDJwK+vf2Yf8AgnZ4v+MxtNd8Xef4P8IPiRTLHi9vE6/uo2+4pH8bjuCFYVyYnE0cNDmrSsg2Pvz9iT9pWL9ov4TQz306/wDCW6OEs9XhGAXbHyTgekgBPswcdAK+iegrhvhR8GfCHwT8MR6H4O0aDSbMYMroN01w4H35ZD8zt9Tx0GBxXcA4r8kxEqc6spUlaLeiMh1FFFYAFFFFABRRRQAUUUUAFFFFABRRUM88dtC8srrHGilmdzgKB1JPYUASZ218B/tvf8FBIfBi3/gH4ZXyXGvndBqWvwMGSx7NHCejS9i3ROgy33eG/bb/AOChba2L/wABfCzUGj0/5oNS8SW7Yafs0Vsw6J2Mg5b+HjlvkD4Cfs++Lf2ivGsWg+GbQmNCHvtSmBFvZRE/fkb164UcsRx0JH1+XZVGnH61jNEtbP8AN/5FJdWZPws+FXiz48ePbfw94bs5dV1e8cyTTysdkK5+eaZznaozyTySQBkkA/sv+y3+yl4Y/Zl8J/ZrBV1LxLeIP7S1uRMSTHrsQfwRg9F79Tk1ufs8fs5+Ff2b/Bi6H4dg868mCvqGqzKPtF7IB95j2UZO1BwoPckk+sCuDM81ljH7KlpBfj6/5A3cWiiivnyQooooAKKKKACiiigAooooAKKKKACiiigBPXikJpecV8N/t8/tvJ8LLG6+H3ga+DeMrmPZqGowNn+y42H3VP8Az2YHj+4DnqRjpw2GqYuoqVNav8PMa1OT/wCCg/7bw0VNQ+F3gG//AOJi4aDXNXtn/wCPcdGtomH8Z6Ow+793rnb+ZxOaWWR5pGkkYu7EszMckn1NNr9VwOCp4KkqcPm+7NErBRRRXeAV1Hw0+G2v/FvxrpnhXwzZNfatfybI0HCovVnc/wAKKMknsBWR4c8O6n4u12x0bRrKbUdUvplgtrW3Xc8rscAAV+0X7Gn7JWmfs0+CfOvFivfG+qRq2p36jIiHUW8R7Ip6n+Jhk8BQPGzPMIYGlprJ7L9fQTdjsP2Zv2c9B/Zr+HlvoGlIt1qU+2bVNUZMSXk+Ovsi5IVew9SST7BSUdK/LqlSVWbqTd2zMWiiioAKKKKACiiigAooooAKKKKACiiigAooooAKKKKACiiigAooooAKKKKACiiigAooooAKKKKACiiigAooooAKKKKACiiigAooooAKKKKACiiigAooooAKKKKACiiigAooooAKKKKACiiigAooooAKKKKACiiigAooooAKKKKACiiigAooooAKKKKACiiigAooooAaw3Ag8ivyz/4KDfsS/wDCC3d78S/Alh/xTtw5k1fS7dOLCQnmaNR0iYnkfwE8fKcL+puaq3tnBqNpPa3UMdzbTI0csMihldSMFWB4IIOCDXdgsbUwVVVIbdV3Q07H849FfYX7dn7FVx8C9Ym8YeEraS48BX8vzwrlm0qVjxG3/TIk/Kx6fdPO0t8e1+q4XE08XTVWk7pmm4UUUV1Adl8Jfix4j+CnjnT/ABV4YvTZ6laN8ynJjnjP3opF/iRh1H0IwQCP2y/Zt/aO8N/tJeAYde0dxbalAFj1PSXYGWzmx0P95DglX6EehBA/Buu/+CPxt8TfAPx5Z+KfDN15VxEdlxayEmG7hJG6KRe6nH1BAIwQK8HNMsjjYc0dJrZ9/Jiauf0BnNAOa8t/Z9/aA8NftE+AbbxH4en2SriK/wBOlYGazmxyj+o7q3Rh75A9S71+ZThKnJwmrNGYtFFFSAUUUUAFFFFABRRRQAUUUUAFFFFABRRRQB88/tYfsfeG/wBpnw8ZWEej+MbOMiw1lE6jqIpgOXjJ/FScjuG/HX4ifDfxd8CvHk2h+IbO50PXtPkEsUsbFdwByk0Mg6qSMhh3HYggf0H15N+0L+zh4S/aR8HNo3iK28q9hDNp+rQKPtFlIe6nupwNyHg47EAj6HLc2lhH7KrrD8v+B5FJ2Plz9iv/AIKG2/jRbLwP8T72O08QfLDYa/KQkV6egjmPRZfRujd8N9777B3V+CH7QH7Ovi/9nLxg+i+JbTdbSlmsNVgBNveRg/eRuzDIyh5GfQgn6l/Yt/4KH3Pgr7D4I+J93Le6ANsNjr8mXmsR0CTd3iHZuWX3XG3vzDKYVY/WsFqnrZfp/kNrsfqZRVPT9QttWsbe9s7iK6s7iNZYZ4HDxyIRkMrDggg5BFXK+PICiiigAooooAKKKKACiiigAooooASvmH9qj9hfwj+0Tb3Gr2CxeGvG4XKarBH+7uiBwtwg+96bx8w4+8Btr6eNFa0a9TDzVSnKzA/n2+L/AMFfF/wM8Vy+H/GGky6bdjLQzfeguUz/AKyKTo6/qOhAPFcNX9BvxV+EfhT40eFp/D3i/SIdV0+XlC4xLA+OJI3HKMPUfQ5BIr8ov2mv+CfPjb4L6v8AbfC9vdeMfCdzMsUFxaxb7q2Z2wkc0ajuSAHUbScZCkgV+hZfnVLE2p1vdl+D9P8AI0TPF/2f/ghrf7QXxO0zwjoqmMTN5t5eldyWlspG+VvpkADuxUd6/dL4b/D3RfhV4I0jwp4etRaaVpkIhiT+Jj1Z2PdmYlie5Jrx/wDYt/ZftP2bfhlHDeRxy+MNWVLjV7pcHa2PlgU/3EyR7sWPQgD6I6Gvls3zF4yryQfuR2833JbuLRRRXgkhRRRQAnQUDNHevP8A45/FnTvgd8Ldf8Y6mVaPTrcmCAtgzzt8sUQ/3nKj2GT2pwjKclCKu2B8Ef8ABVL9oP8AtLWNN+FGj3ObexKahrJjb70xGYYT/uqd5HTLp3Wvz0rW8W+KdS8ceKNV8QaxcNd6pqdzJd3MzfxSOxY/QZPA7Dismv17A4WODoRpLpv69TVaBRRRXcAUUUUAfbn/AATb+Onwr+Deqa7B4wuZdG8S6w6QW+sXMYNnHbjB8ouOYyz8kkbcKuSMc/q1pupWmsWEF7Y3UN7aToJIri3kDxyKejKw4IPqK/nJr1z4G/tT/EX9n6+VvC2uOdLL7ptGvszWUvr+7J+Un+8hVvevlMyyR4qbr0pe8+j2/wCAS1c/ebNLXyB+z7/wUh+HvxZNtpfidl8DeI3wmy+lBspm/wBifgLn0cL1ABavrmKZJ41kjdXRgCGU5BHqDXwtbD1cPLkqxsyDB+IXjfS/hr4K1rxTrU3kaXpVq91Ow6kKOFX1ZjhQO5IFfgf8WviVqvxg+I2v+L9ZfdfarctMUzlYk6Rxr/sogVR7KK+7P+Cqn7QfmS6b8JdHuflXZqOtmNu/WCA/h+8I94zX5yV91kOD9lSeImtZben/AAS0gooor6soKKKKAO/+A3wi1H45/Ffw/wCDdNDI1/OPtFwoyLe3X5pZT/uqDjPU4Hev3r8KeGdO8G+GtM0HSLZbTS9Nto7S2gTokaKFUe/A696+Mf8Agl9+z7/wg/w8uviNq1sU1nxKvlWIkX5obFW6j08xxu91SMjrX3N3r80zvGfWK/s4v3Y/n1/yIbOc+IHjSw+HPgnXPFGqP5en6RZy3k3OCwRSdo9zjAHckV8A/Cb/AIK0iS4W0+I/hURxM2BqegHO0Z43QSNz7kP9Frsv+CrPxj/4Rr4baL8PrGfbe+IZ/tV6qnkWkJBUH/el2kf9cmr8rK9HKcqpYnDOpWV+Z6eSQ0j9/fhZ+0B8PvjTZC48H+KbHV5Au57RJPLuYx/twvh1HuRj0Neiiv5xdP1G60m8hu7G5ms7uFg8c8EhR0YdCGHINfU/wc/4KS/Fj4Z+Raa1dxeOdHTCmHWCftIX/ZuF+Yn3cP8ASs8Tw9OPvYeV/J7/AH7CcT9k+lHBr5V+Dn/BR34S/FHyLTVb+TwRrD4Bt9bIW3Lf7NwPkx7vsPtX1BY39vqVpFc2s8d1bSqHjlhcOjqehBHBFfLVsPVoPlqxaZJbooorEAooooAKKKKACiiigAooooAKKKKACiiigAooooAKKKKACiiigAooooAKKKKACiiigAooooAKKKKACiiigAooooAKKKKACiiigAooooAKKKKACiiigAooooAKKKKACiiigAooooAKKKKACiiigAooooAKKKKACiiigAooooAKKKKACiiigAooooAKKKKACiiigAooooAKKKKACiiigAopKWgD4v8A2/vhz4+/aB1Lwb8M/BOmPNaLI2r6rqVwTFZ23WKDfJjk8zHYMtwCAa2v2c/+CdngL4MC11fxAieNvFUeHFxexD7JbP8A9MoTkEg/xvk8AgL0r6E+JXxa8H/B/QX1nxhr9noliM7DcP8AvJSP4Y4xlnb2UE1+dn7QX/BU7Wte+06P8LLA6FZHKHXNQRXu3HrHHykf1bcfZTX0OEWOxVFYfDrlgt3tf1f6IpXZ99/F79oHwH8BtG+2+MNfttNdlLQWKHzLq49o4l+YjPG7AUdyK/OD9oH/AIKeeMvH32nSfh7bv4L0Rsp9uLB9RmX13D5YfomWHZ6+N/EPiTVfFmsXOq63qV1q2p3Lb5ru9maWWQ+pZiSaza+oweR0MPaVX35ee33f5lJFi/1C61W9mvL25lu7uZzJLPO5d5GPJLMeST6mq9FFfSJW2GFFdT8O/hf4r+LGvx6L4R0K813UXwTHax5WMf3nc/Ki/wC0xA96/Qz9n3/glbpulm21j4rakNVuRhxoGmSMkC+0swwz+4TaMj7zCvNxeYYfBq9SWvbqJux8EfCT4E+OfjhrQ03wb4futWdWAmuQuy3twe8krYVfoTk9ga/Rr9nz/gl54U8GG21b4kXS+L9YUhxpkO5NPib0bo02PfavYqa+0PC3hLR/BWi22kaDpVpo+mW67YrSyhWKNB7Koxn1Peto/lXw2MzuviLxp+7H8fv/AMiWyjpWkWeh6fBY6dZwWFjboI4be1jWOONR0CqoAA9hV+iivnW76skKKKKACiiigAqnqOn2+r2FzY3kEdzZ3MbQzQSqGSRGGGVgeoIJBFXKKNgPw0/bI/Zwuf2cfi3d6ZBHI/hjU913o1y2TmEn5oie7Rk7T3I2t/FXg9fux+1j+zzZftH/AAl1HQJFjh122zd6Rdvx5NyoOFJ/uOPlb2IOMqK/DTW9FvvDes32lanayWWo2Uz29xbTLh4pEYqykeoIIr9PyfH/AFyhyyfvx3/zNE7lKiiiveGTWV7Ppt5Bd2s0lvcwSLLFNExV0dTkMCOQQQDmv27/AGMf2kYP2jPhFa391Kg8U6Vts9ZgXAJlA+WYDssgBb0BDgfdr8Pq9n/ZO/aEvf2cvi5p3iFWkl0O5xaavZpz51sxGWA/vocMvuMZwxrw82wP12h7vxx1X+XzE1c/dyis/RNZsvEej2Wq6bcx3un3sKXFvcQtlJY3UMrA+hBBrQr8uatozMKyvEHhvSfFmmS6brWmWer6fMMSWl9As0T/AFVgQa1aKabTugPj74s/8Ex/hT4/8668PC88Dak+SDp7edalvUwueB7IyCvi34t/8E1/i58OPOutHsrfxvpaZYS6O3+kBf8AagbDE+yb6/ZLFHAr2cNnGLw+nNzLs9fx3Hdn85Or6NqHh/UJrDVLG506+hO2W2u4mikQ+jKwBB+tdb8JPgr4y+OHiZND8H6LPql1wZpgNsFsh/jlkPyoPryegBPFfut8Qvg/4L+K+n/Y/F3hnTdfi27Ua7gBkjH+xIPmQ+6kVa+Hvwz8MfCnw5BoPhLRbbQ9Ki5EFsnLt3Z2OWdj3ZiSfWvclxJel7tP3/XT/MrmPmz9mD/gnj4P+Cn2TXPFAg8YeMY8Oss0ebOzfr+5jb7zA/xvzwCAtfXgGKKBXyFfEVcTPnqyuyBaKKKwAKKKKACiiigAooooAKKKKAE6CgZo7iuP+J/xT8NfBzwjeeJvFepxaXpluPvSHLyvjiONeruccKPc9ATRGMptRirtgb2v+IdN8LaNd6vrF9BpumWcZmuLu5cJHEg6lielfk3+2j+3zqXxqmu/CHgiafSfAysY57kZjn1XHdu6ReidT1b+6PP/ANrP9s3xN+0trT2URl0TwRbSbrPRkfmUjpLORw7+g+6vQZOWO5+x7+w3rv7Q+oQa/rqz6H4Bhk+e827Zr8g8xwAjp2Mh4HIGSCB9xgsuo5fT+tY16rZdv82WlbVnE/svfsneKv2mfExisEbTPDNrIBqOuTRkxxDrsjH8chHRR0yCSBjP7LfCD4OeFvgb4Ls/DPhTThY2MPzSythpriTHzSyv/Exx9BwAAAANvwX4I0X4deGrHw74c0yDSdGsoxHb2tuuFUdyT1LE8ljkkkkkk1v/AM6+fzHM6mOlbaC2X+ZLdxaKKK8cQUUUUAFFFFABRRRQAUUUUAFFFFABRRRQAUUlfKH7bX7aNh+zzoT+HvD0sN/8QL6LMMRw6adGw4mlHdv7qHr1PHDb0KFTEVFSpq7YGX+3T+2zbfArSZvCPhO5jufH97F88i4ddKiYcSOOhkIOVQ9PvHjAb8iL+/udVvri8vLiW6u7iRpZp5nLvI7HLMzHkkkkkmpdb1u/8Savearql5NqGo3krT3F1cOXkldjlmYnqSapV+pZfgKeAp8q1b3ff/gGiVgooor1BhUtpaT391DbW0L3FxM4jjiiUs7sTgKAOSSeMVGqlmAAJJ4AFfqX/wAE/wD9h/8A4QGCy+JPj6wH/CSzIJdJ0q4X/kHoRxNIp/5bEdB/ADz8x+XzsdjaeBpOct+i7sG7HZ/sH/sXwfAnQ4fF/iu1Sbx9qMXyxOAw0uFh/q1/6aEffYdPujjcW+w8c0dutHevyrEYipiqjq1HqzIWiiisACiiigAooooAKKKKACiiigAooooAKKKKACiiigAooooAKKKKACiiigAooooAKKKKACiiigAooooAKKKKACiiigAooooAKKKKACiiigAooooAKKKKACiiigAooooAKKKKACiiigAooooAKKKKACiiigAooooAKKKKACiiigAooooAKKKKACiiigAooooAKKKKACiiigAooooAzde0LT/E+jXuk6rZw6hpt7E0Fxa3CBo5UYYKsD1BFfjb+2r+xxqP7OHidtX0eOa+8A6lMRZ3RyzWbnJ+zyn167WP3gPUGv2j71h+MPCGkePvDWo6B4gsIdU0fUITDcWk4yrqf1BBwQRyCARgivUy7MKmBqcy1i91/XUadj+dmivof9sH9kfWP2Z/F5kgWbUfBeoyE6bqZXJQ9fImI4EijoejAZHRgvzxX6lQrwxFNVKbumaBRRRW4HpPwE+PXif9nrx5beJvDdxkcR3mnysfIvYc8xuP1DdVPI9/2u+A/wAePDH7Q3gS28S+GrnIOI7ywlYefZzY5jkH8j0YcivwIr0z4A/H7xP+zt47t/Enh243IcR32nSsfIvYc8o49e4bqp5HcH57NcqjjY+0p6TX4+TE1c/fY5oBzXm3wI+O/hj9oPwLbeJfDN1uU4ju7GVh59nNjmOQevoehHIr0nvX5rOEqcnCas0Zi0UUVIBRRRQAUUUUAFFFFABRRRQAUUUUAFFFFAHG/FH4V+GfjJ4QvfDPi3TItS0y4GQG4khf+GSNuqOM8Ee45BIr8d/2sP2M/FH7NOtPeKJdb8FXMm2z1qNP9WT0inA+4/ofut1HOVH7c4/Ks3xBoGm+KdGvNJ1ixg1LTLuMw3FpdIHjlQ9QyngivWy/MquAlprF7r/LzGnY/HT9kL9ubxB+ztewaFrZn17wDK/z2JbM1iSeZLck9O5jPynttJJP68eAviB4f+J/hay8R+F9Ug1fSLxd0VxA2RnurDqrDoVIBB6ivy8/bJ/4J76l8J3vvGPw9gn1fwcC01zpwzJc6YOpPrJEP733lH3sgFq8C/Z0/ab8Yfs2eKBqPh+5+06XOw/tDRbhj9nu1HqP4XA6OOR7jIP0mKwOHzSn9YwbtLr5+vZlNX1R+8ppa8m/Z9/aR8H/ALR3hRdW8N3nl3sIAvtJnIFzZuezL3U84ccH2IIHrA6mvh5050pOE1ZogWiiipAKKKKACiiigAooooAKKKKACk4IpaKACiiigAooooAKKKKAExivyk/4KiftBf8ACZ/ECz+G+kXO/R/DredqBjb5Zb5l+6fXy0OP953B6V+gf7T3xutPgB8G9d8WTFHv0j+zabbv/wAt7twRGuO4HLn/AGUavwg1bVbvXdUvNSv7h7u+vJnuJ55TlpJGYszE9ySSa+t4fwXtKjxM1pHRev8AwCooqUUUV+gFhRRRQAUV9B/sQ/s+/wDDQHxssLO/tzN4Y0cDUdWJHyvGp+SE/wDXRsAjrtDkdK+wv2gv+CWeg+JPtOr/AAtvh4e1A5c6Lfuz2ch9I5OXi+h3Dt8oryK+aYbDV1QqOz79F6iufl1RXZfE74PeMfg1rraP4w0G70W858szpmKYD+KOQZVx7qTXG16kJxqJSg7pjCvefgJ+2n8SvgA0Nnpmq/2z4dQ4bQ9VLSwKP+mZzuiPX7pAzyQa8GoqKtCnXjyVY3XmBueOfGWqfEPxfrHiXWpzc6rqt093cSdtzHOAOyjoB2AArDoorRRUEox2AKKKKoAr1n9l34H3X7QPxm0PwrGsi6aX+1anOn/LG0QgyHPYnIQH+8615NX7Af8ABNr9n0fCr4PDxVqlt5fiPxYqXXzr80FmOYE9t2TIfXcoPK15Ga4z6nhnJfE9F6/8ATdj620vTLXRNNtNPsoEtbK1iSCCCIYWONQFVQOwAAFWyQgJPAFKeRXz9+3L8Yv+FM/s7eI7+2n8nWNVT+yNPIOGEswIZh6FYxIwPqor8uo05V6sacd5OxmflV+2N8Yj8bv2gfE+vQT+dpNvL/Z2mkHK/ZoSVVl9nbfJ/wADrxOgnJor9io0o0KcacdkrGoUUUVsAV9X/wDBOzV/iDq3x+0Lw74c8TanpvhyMvqGr2ccu+2a2j5YNE2VBdike4DcN+QRXyhX6s/8Eqvg7/wivwt1bx9ewbb7xJP5FozDlbSEkZHpuk359RGprxc4qwo4Sbkr30Xq/wDLcT2PuqiiivywzCiio5JFhQu7BEUZZmOAB6mgCSioLa6iu4EmglSaKRQySRsGVgehBHUVPQAUUUUAFFFFACdaK4n4pfF/wj8GfDcmueL9ct9GsVyIxK2ZZ2A+5HGPmdvZQfU8V+Yn7S//AAUo8W/E/wC16F4BWfwd4ZfMbXYfGoXS+7qcQg+iHP8AtEHFelgsur42XuKy7vYpK59sftKft2+A/wBnxbnS4J18VeL0BA0exlG2Bv8Ap4l5Ef8AujLdPlAOa+bfCv8AwV8vEKp4k+HcEwP3p9L1Ex4+kbo2f++hX51SSNK7O7F3Y5LMckmm19xRyLCU6fLUXM++q/IqyP178Kf8FTfg5rpRNTj13w5IfvteWQljH0MTOxH/AAEV7L4U/a++DXjPYNM+I2hB3+7HfXIs3PsFm2HPtivwforCpw9hpfw5NfiLlP6NNN1ax1m1Fxp97b3tu33ZbaVZEP0IJFXu1fz8fBf4y+IvgZ8QNM8V+Hbpo7m0kHm2zMfKuoj9+KQd1YZHqDgjBANfuV8FfjDoPx1+Hel+LvDs++0u12zW7EeZazDG+GQdmUn8QQRwQa+WzHK54C0r80X18+xLVjvqKKK8UQUUUUAFFFFABRRRQAUUUUAFFFFABRRRQAUUUUAFFFFABRRRQAUUUUAFFFFABRRRQAUUUUAFFFFABRRRQAUUUUAFFFFABRRRQAUUUUAFFFFABRRRQAUUUUAFFFFABRRRQAUUUUAFFFFABRRRQAUUUUAJigmvCvjF+2j8J/gl59vrHiWLUdXiyDpGj4urkMP4WwdsZ9nZa+F/jH/wVU8c+KfPsvAOk23g+wbKi+uMXV6w9RuHlpn02sR2avUw2WYnFawjZd3oh2bP068ZfELw18OdIfVPFGu2Gg2C5/f386xKx9FyfmPsMmvjT4yf8FWfB3hoz2Pw+0a48WXq5VdQvc2tmD6hSPMf6EJ9a/Mfxf448Q+P9Yk1XxLrd/ruoyfeub+4aZ8egLE4HsOBWHX1mG4fo0/ervmfbZf5lcp9C+Lf28PjF408Y6Xrl74ols7fT7yK8h0jTAbazJRwwR1U5kXI6SFq/Zv4feNLD4jeCtD8UaW+/T9Xs4ryHnJUOobafcZwR2INfzv1+qn/AASn+Mf/AAkvw01n4f30+698Oz/arJWPJtJiSQP92XcT/wBdVrLPMDThQjUoxS5e3Z/8EGjgP+CrfwOuo9R0X4pWHnTWcqLpepxliywOMmGQD+EMNynoMqvdq/Oqv6GPif8AD3Sfir4A13wnrUXmadq1q9tJgZKE8q6/7SsFYe6ivwO+Jnw+1X4U+Ptd8Ja1F5WpaTdPbSYGA4HKuv8AsspVgfRhXRkGM9tR9hLeP5f8AEzmKKKK+qKCiiigD9WP+CV3xc0jxF8MdS8Cm0s7HxBocpuS8ESxve20jcSOQMuyMdhJ7GOvurpX4Dfs7/GS/wDgL8XtA8Y2W+SG0m8u9tkP/Hxav8ssfpkryM9GCntX7z+HtesfFOhafrOl3KXmm6hbx3VtcRnKyRuoZWH1BFfmmeYN4fEe1Xwz1+fX/Mho0jQKMgCvm79oH9u74bfAcXGntfDxR4njyv8AY2lSKxjb0ml5WP3HLf7NeFSo1K8uSnG7JPo53WJCzMFUDJJOABXyZ+0D/wAFGfh38H/tOl+HpB448SplPs+nygWkLf8ATSfkHH91Ax4wdtfnr8f/ANt/4l/H5riyvdS/4R/wzISBomks0cTr6Sv96XtkMdueQor59r7LB8PpWnin8l+rLUe5+3P7Fv7Uf/DTvw6vL/UobWx8UaXdNDqFnaAiMI5LQyIGJIUrleSfmjb2r6IzxX4Z/sZ/H2T9nz43aTrFzMyeHtQI0/V07fZ3I/eY9Y2Cv64DDvX7j288dzDHLE6yRyKGV1OQwPIIPcV4Wb4JYOv7i92Wq/yJasT0UUV4ogooooAaeK/Nn/gp/wDsweU6/F7w7afK2y38QQxL0PCxXOPfhG/4Ae7Gv0n9qzfEGg6f4p0O/wBH1S2jvdOv4Htrm2lGUljdSrKfYgmu3BYqWDrqrH5+aGnY/nPor2H9qn9n3UP2c/i1qPh2YSTaPMTdaTeuP9fbMTtyf76nKt7rnGCK8er9bo1Y16aqQd0zQKKKK1A/Sn/gl7+079qt5PhF4iu8yxB7nQJpW5ZOWltvw5dfbeOwFfoyM1/Of4c8Raj4Q1/Ttb0i7ksdU0+4S5trmI4aORGDKR+Ir90/2YPjzp37RPwm0vxTalIdRA+zapZIf+Pa6UDev+6chl/2WHfNfnme4D2NT6xTXuy38n/wSGj16iiivlSQooooAKKKKACiiigAooooAKKKKACiiigAooooAKKTvmvlL9rv9uzw/wDs92k+g6EYPEHj10wLMNmCwyOHuCD17iMHJ7lQQTvQoVMRNU6Su2B6d+0Z+014Q/Zt8KHU/EFyLnU51P8AZ+i27D7RduPQfwoD1c8D3OAfxs+Pv7RPi/8AaL8XtrPiW8xbRFlsdKtyRbWcZ/hRe5OBljycegAHOeKvFni/43+PH1LV7m+8TeJ9VmWNAFMkkjE4WONFHA5wEUYHQCv0j/Y0/wCCdtn4AFj40+JtrDqPiUYms9EfEkFgeoeXtJKOw5Vf9o4K/b0qGFySl7Ss+ao/6svLuy9EeRfsYf8ABPC68ctY+NfidaS2Hh35ZbLQZMpNfDqHl7pEew4ZvYYLfqHpunWujWFtZWVtFaWdvGsUNvAgSONFGFVVHAAAwAKthcUpr4/G46rjanPUenRdES3cWiiiuEQUUUUAFFFFABRRRQAUUUUAFFFFABRRRQAUlHevl39s39s7Sf2cNAfR9IeLU/H19ETa2RO5LRDwJ5h6f3V6sR6ZNbUKFTEVFTpK7YDf20P2z9L/AGcPD76NozQ6j4/v4s2toTuSyQ8CeYf+gp/ER6A1+OfiTxJqnjDXr7WtZvptS1W+lae5u7htzyOTkkmneJvE+q+NPEF/rmuX82p6tfStPc3dw255HPUk/wAh0AwBxWXX6hl2XU8BT7ye7/roaJWCiiivXGFHWivv79gL9hk+LZbD4l/EHT/+JGhE2j6Ncp/x+MOVnlU/8sh1VT9/qflxv4sZi6eCpOpN/wDB8gbsdH/wT7/YbKHT/ij8QdPwfluNC0a5T8VupVP4FFP+8f4a/SEU1VCABRgDtTh6V+V4vF1MZVdWp8l2Rm3cWiiiuMQUUUUAFFFFABRRRQAUUUUAFFFFABRRRQAUUUUAFFFFABRRRQAUUUUAFFFFABRRRQAUUUUAFFFFABRRRQAUUUUAFFFFABRRRQAUUUUAFFFFABRRRQAUUUUAFFFFABRRRQAUUUUAFFFFABRRRQAUUUUAFFFFABRRRQAUUUUAFFFFABRRRQAUUUUAFFFFABRRRQAUUUUAFFFFABRRRQAUUUUAcz8Qfh/oXxQ8I6j4Z8SafHqekX8ZimgkHT0ZT1VgcEMOQQDX4s/tY/sp69+zL4zNvKJdQ8KXzs2lavt4devlSY4WVR1HQjkdwP3Lrkvid8MvD/xe8G6h4X8T2CahpN6m10bh42/hkRv4XU8givYy3Mp4Cp3g91+q8xp2P56qK9t/an/Zb8Rfsy+NWsL0PqHhy8Zm0vWVTCToP4H7LIvGV/EcGvEq/T6NaGIgqlN3TNAooorYD0v4BfH3xR+zv47t/Enhu4yhxHe6dKx8i9hzzG4/k3VTyO4P7V/AX49eF/2hvAtt4k8NXOekd5YSkefZTY5jkH8m6MORX4E16L8C/jt4p/Z98c23iTwzd7HGEu7GUkwXkOeY5F7j0PUHkV8/mmVRxsfaU9Jr8fJiaufv7zS15T+zz+0R4X/aO8ERa/4en8q6jCpf6ZKw8+zlI+6w7qcHa44YDsQQPVe9fmk6cqcnCas0Zi0UUVIBRRRQAUUUUAFFFFABRRRQAUUUUAFFFFADWQMCCMg9Qa/P39sf/gnNb+K/tvjP4V2kVjrJ3TXvh2PCQ3R6l7fsj/7HCt22nhv0C7UuOOldWFxdXCVPaUn/AJP1GnY/nr8G+NfF/wAEPHUeq6JeXvhvxJpkrRupUo6kHDxSxsORkYKMMeor9Z/2Rv27fDf7Qdvb6DrjQ+HfHqpg2LNiC+wOWtyT17mM/MOxYAkan7WP7EXhf9pDT5tVsxFoHjmKPEGrRp8lzgcR3Cj7w7Bx8y8dQNp/Ir4k/DDxf8C/G8mieJdPudE1m0cSwyqSFkAPyywyDhlyOGB6jsQQPtE8JnlKz92ovv8A+CitGf0HZozxX5tfsg/8FJiv2Lwf8XLssvENp4pbqOwW6/l5o/4F3av0bsr2C/tIbm1mjuLaZBJHNGwZHUjIYEcEEc5FfG4vB1sHPkqr0fRktWLdFFFcYgooooAKKKKACiiigAooooAKKKKACiiigBD1o6c0V4T+2R8eo/2ffgjq2s20yp4gvQdP0mPv9ocH95j0jUM/plQO9XSpSrVIwhu9APz1/wCClH7QP/C0vi8PB+lXPmeHvCjPbtsb5Z708TP77MCMehV8cNXx7T555LqeSaZ2llkYu7ucsxPJJPc0yv2DC4eOFoxow2RrsFFFFdQBSqpZgAMk8AUlfVH/AATy/Z9Pxo+NcGr6lbeb4Z8LlL+63rlJp8/uIT65ZS5HQrGQeormxOIjhaMqs9kB+hf7Cn7Pw+A3wRsIr+28rxPrm3UtU3Lh4yw/dwn/AK5ocEf3mf1r6P70DgUYr8grVZV6kqs92ZHPeM/Afh74iaHPo3ibRrTXNLmHz2t7EJFz2YZ+6w7MMEdjXwB+0F/wSrVvtOsfCbUdp5c+HtVl4+kM5/RZPxev0g5HvRiujC42vhJXpS07dPuGnY/nd8b+APEfw11+bRfFGi3mh6pD962vYijEdmXPDKezDIPY1z9fZ3/BTf48w/Ef4t2/gzSpEl0jwnvinlTB829fHmjPogCpj+8H9q+Ma/VMHWqV6EatSNm1saIKKKK7ACiigDJwKAPd/wBjD4BP+0F8b9K0i6hZ/DunEahq74+UwIRiPPrI21PXBY/w1+4sECW0SRRIEjRQqoowAB0AFfNH7AH7P3/Cj/gja3Oo23k+KPEYTUdQ3rh4kI/cwn/dU5I7M7jtX07jivy3OMZ9bxDUX7sdF/mQ3cK/Jb/gqZ8Y/wDhM/jDp/giyn36b4Wt8zhTw13MFZ/rtQRj2JcetfqB8TfHdh8L/h94g8V6k2LLSLKW7dc4LlVJVB7scKPciv5/fF3ii/8AG3inV/EGqSmfUdUu5by4k/vSSMWb8MnpXo8PYbnrSry2jovV/wDA/MImRRRRX6CWFFFFAG/4A8Gah8RPG2heGNLTfqGrXkVnCMZAZ2C7j7DOSewBr+gPwH4O0/4f+DNF8M6Wnl6dpNnFZwDuVRQoJ9ScZJ7kmvzI/wCCU/wc/wCEm+Jms/EC+g3WPh6D7NZMw4N3MCCR/uxbs/8AXVa/VcV+d8QYn2ldUY7R39X/AMAiQtFFFfLEiD0r5o/4KBfGT/hUf7OetJbT+VrPiH/iT2e04YCQHznHcYiDjPZmWvpcV+QP/BTr4x/8LA+OyeFrOfzNJ8JQfZSFOVa7kw0x/ACNPYxmvXynDfWsVFPZav5DW54X8Jf2mfiT8EZ0PhLxVe2VmG3NpszefaP65hfKgn1AB96+5Pg5/wAFZNKvxBY/Evw1JpkxwratoeZYSfVoWO9R/us59q/Muiv0LE5bhsVrOGvdaP8Ar1Ltc/oN+HHxi8FfF3TPt/g/xNp+vQABnS1mHmxZ/wCekZw6H2YCu1PNfzmaHr+p+GdTg1HSNRutL1CBt0V1ZTNDLGfVWUgj8K+zv2bP+Cifxct/FWheEdWtrb4gpqN3DYwLd/uLwM7BVxMgIPJyS6sfevksXkFSknOjK67PR/5EuJ+steDftQfF/wCJXw30Mw/Dj4bah4u1WeMn+0UVZba1/wC2SN5sje2FHTk9K94H3c9KUfSvlqco05qUoppdGSfgJ8atT+J/inxTPrPxMg1/+1pDtzrNrJAIxn7iIygIo/uqAPavOMYr+ju4tYbuJopokmjcYZJFDAj0INeb+Kv2Y/hR42DnWPh54euJX+9OlhHFMf8AtogDfrX2VDiGEEoypWS7P9NC+Y/AzrX1b+zH/wAE+fG3xzNprWurL4Q8HSYcXlzH/pN2n/TCI9iP42wvORu6V+iXhD9hH4KeCPGMPiLTPBsTXcB3QwXlxLdW8T5yHEcrMNw7ZzjqMHFfQKgKMDgVOM4hc48uGVvN/ogcux893/7DXwsf4Laj8OtP0KKwt7pA41baJL0XKg7J2kPLEEn5eFwzKAATX46/F34Ua/8ABT4gar4R8R23kahYyYEig+XPGfuSxnurDkfkcEED+hAcV80ftt/soW37SHgE3WmQxQeONHRpNMuThftC9WtnP91v4SfutzwC2eDKs1nQquNaV4y6vo+/+Ykz8VK+hv2Mf2p779mv4iK148tz4N1Zlh1ayXLbB0W4jH99Mnj+JcjrgjwbV9Fv9A1G4sNSsp7C9t3MctvcRlHRgcEEHkHNUq+/rUqWKpunLWLLP6MtG1mx8RaTZ6ppl1FfadeQpcW9zAwZJY2AKspHUEEGtDFfln/wTi/bAPgvVbb4W+L77GgX8uNGvZ24s7hj/qGJ6RuTx6OfRiR+pg5FflWOwc8FWdOW3R90ZtWFooorhEFFFFABRRRQAUUUUAFFFFABRRRQAUUUUAFFFFABRRRQAUUUUAFFFFABRRRQAUUUUAFFFFABRRRQAUUUUAFFFFABRRRQAUUUUAFFFFABRRRQAUUUUAFFFFABRRRQAUUUx3ESMzEKqjJJ7CgBcZoJ4r82PjD/AMFYdRs9a1TS/h/4WsGt7aeSCHV9VnaZZ1ViBIsSbdoIGRlj1GRXyd8Rf2yfjF8UPNj1jxxqMFnJkGy0xxZw7f7pWILuH+8TX0WHyLFVrOdorz3+4qzP2Y+IXx++HXwpjc+K/GWk6PMgybWW5Vrg/SFcufwWvl34j/8ABV74eeHvNh8JaFqviy4XIWebFlbN6EMwZ/zQV+UUkrzOzu7O7HJZjkk02voaHD2Hp61W5fgv8x8p99eCP22/jj+1P8WdD8EeFprDwXZajPi5n0u1Es0FqvzSyNJLu5Cg4KhcnaO9fp/aWotLSKBWd/LQJvkcs7YGMljyT7mviH/gl5+z+fBHw6u/iNqtrs1jxKPKsd64aKxVuo9PMcbvdUQjrX3PmvlM0nRVf2WHilGOmnV9SWfhd+2f8Hj8E/2hPE2iwQeTpN5L/aemgDC/Z5iWCr7I2+P/AIBXh1fqv/wVU+Dn/CUfC7SPH9jBuvvDk/2e8ZRybSYgAn12ybMf9dGNflRX32VYn6zhYye60fqv6uWtgooor1xhXtn7G/xiPwR/aB8Ma7PP5Ok3Mv8AZ2pEnC/ZpiFZm9kbZJ/wCvE6AcGsa1KNenKnLZqwH9IIYMoI5Ffnf/wVS/Z8/tHStO+LGkW2biyCafrQjX70ROIZj/usdhPXDp2WvpD9hz4xf8Lm/Z28OX9zP52saUn9kaiScsZYQArn1LRmNyfVjXs3jHwtpvjjwtqvh/WLcXemanbSWlzCf4kdSpx6Hng9jg1+VUKtTLcXd7xdn5ojZn87FFd38cfhPqXwR+KXiDwbqgZpdOuCsM5XAuIG+aKUf7yFT7HI7VwlfrFOcasFOLumWFFFFWAV9+fsZft+6B8GfgrqXhjxy99eT6NLu0SG0i8yS4ikJLQ7iQqhHycsRw+BnbivgOiuLF4Oljafs6q03Bq59SftA/8ABQr4kfGj7TpulXB8F+GZMr9h0yU+fMvpLPwzccELtUjqDXy4SWOScn1NJRWmHw1HDR5KUbIAoor0n4N/s7+Pfjzq32LwfoM9/CjBZ9QkHl2lv/vyn5Qcc7Rlj2BrWdSnSi5zdku4Hm1fsl/wTg+LOs/Ej9n+207W7O9W48PSDT7fUZ4WEV3bAfutjkYZkAKEDOAqE/erlv2ff+CY/gr4eC21Xx7MnjbXlw4s2Urp0Lemw8y/V/lP9yvs+xsbfTbOG1tYY7W2hQJHDCgVEUDAAA4AHpXwOcZnQxcfZUlez3/yIbuW6KKK+UJCiiigAooooA+fP2z/ANm23/aO+ElzY2sSDxVpQa80e4bAJkx80JPZZAAPQMEP8NfiNfWVxpl7PaXcMltdQSNFLDKpV0dThlIPIIIIxX9HfWvy8/4Kd/swf8I1rq/Fnw9abNL1ORYdchiXiG5PCT4HQSdGP98A8l6+uyHH+yl9WqPR7evb5lxfQ+AKKKuaPo1/4g1O207S7K41HULlxFBa2sZkllc9FVQCSfYV9+5curKKdfbf/BL0/EfTPivcz6Do9zeeA76P7PrlxKfLtoioJjdWPDSqTjauTtds46ju/wBmD/gmBLci08R/F1jBDxJF4YtZfnYdR9olU/L/ALiHPqw5Ffoz4e8OaX4T0a00nRtPttL021QRwWlpEI4o19FUcCvi81zihOnLD0lzX0b6L07sls1KKKK+GICiiigAooooAKKKKACiiigAooooAKKKKAG4qK4uI7SB5ppFijRSzu5wqgdST2Fc78Q/iP4c+FXha68ReKtWg0fSLUZeeduWPZEUcux7KoJPpX5K/tb/ALeviT4+zXXh7w55/hzwJuKm2DbbnUB2adgeF7+WDj1LYGPTwOXVcdK0NI9X/XUaVz3j9sT/AIKQpafbvB3wkvFkm+aG88UR8qnYra+p7eb0/u54YfBXw6+Gvi/46eOItE8OWFzrut3rmWWRmJCAn5pZZDwq5OSzHqe5IFd9+zN+yT4x/aW14JpkJ0vw1byBb7XrmMmGLuUjHHmSY/hB4yNxUHNfsL8Df2f/AAf+z34Tj0PwnYCEsA13fzYa5vHA+/I+Oe+FGFGTgCvqauJwuTU/Y4dXn/W/+RV0jzT9kz9ifwx+zfpsWp3Yi17xxNHi41d0+S3yOY7cH7q9i33m5zgHaPpfPOKWiviK1apiJupVd2yAooorIAooooAKKKKACiiigAooooAKKKKACiiigAopK+Tv20/23dN/Z60mXw54dkg1L4gXcXyQnDx6ajDiWYd2xyqd+p4xu3oUKmIqKnSV2wLn7aH7aOlfs46E+jaK8Gp+Pr6LNtZk7kskPSeYf+gp1b6V+O3ifxPqvjPX7/W9cv59T1a+lM1zd3Dbnkc9ST/ToBgDimeI/Eep+LtcvtZ1m+n1LVL2Vpri7uXLySuepJNZ1fp+XZdTwFPvJ7v+uholYKKKK9cYUUV9s/sJ/sMTfFy7tPHfjm0eDwVA++zsJAVbVXU9T6Qgjk/xHgcZNceKxVPB03UqPT8/JBsX/wBgv9hh/iXc2XxC8f2LJ4ThYSabpc64OpsDxI4P/LEHt/Gf9nO79VIYY7eJI40VI0AVVUYAA6ACmWtpDY20VvbxJBBEoRIo1CqigYAAHAAHarJOK/LcbjamNq889ui7GbdxaKKK4BBRRRQAUUUUAFFFFABRRRQAUUUUAFFFFABRRRQAUUUUAFFFFABRRRQAUUUUAFFFFABRRRQAUUUUAFFFFABRRRQAUUUUAFFFFABRRRQAUUUUAFFFFABRRRQAUUUUAFFFFABRRRQAUUUUAFFFFABRRRQAUUUUAFFFFABRRRQAUUUUAFFFFABRRRQAUUUUAFFFFABRRRQAUUUUAFFFFABRRRQAUUUUAFFFFAHH/FP4WeHfjJ4J1Dwr4osV1DS7xcY6SROPuyRt/C6nkH8DkEg/iv8AtRfsueJf2ZvGjafqKtf+H7tmbS9ZjTEdwg/hb+7IoxuX8RkEGv3W/nXI/FD4YeHfjF4M1Dwt4p09NQ0m8XBB4eJx92SNuquvUEfqCRXs5bmU8DOz1g91+qGnY/nsor3D9qb9lbxJ+zN4xNneq+o+Grx2OmayiYSZeux/7sgHVe/UZFeH1+nUa0MRBVKbumaBRRRWwHd/Bn40eKfgR42tPE/hW+NreRfJNA+TDdRZBaKVc/Mpx9QcEEEA1+0P7NP7Tnhf9pfwcuq6NKLPWLZVXU9GmcGa0kPf/ajPO1wOehwQQPwjrrPhd8UfEnwd8Z2PijwrqMmnaraNwy8pKh+9HIvRkbHIP6EA14WZZXDGx5o6TWz/AEf9aCauf0LUteAfso/tb+Gv2mvDH7gppfiyzjB1HRXfLL282Inl4ye/VScHsT79X5pVpTozcKis0Zi0UUVkAUUUUAFFFFABRRRQAUUUUAFFFFABRRRQAmea84+NfwI8I/H/AMJyaD4u0xbmMZa2vI8Lc2khH34nxweBkcg4wQRXo5GaBVQnKnJTg7NAfh3+1D+xz4x/Zp1hprqNta8IzybbTXraMhOeiTLz5b+xOD/CTg43/wBlD9ujxX+zrdQaPqJl8SeBmf8AeaXK/wC9tATy9ux+767D8p5+6Tur9lNc0LT/ABNpN3perWNvqWm3cZintLqMSRyoeqsp4Ir8yf2uf+CbV/4SN74s+FFvPquijMtz4dBMlzajqTAesqf7PLjtu7faYTM6GPh9WxqV316P/Jlp30Z+iXwp+LvhX40+FbfxF4R1aLVNOl4cKcSwPjmOVDyjD0P1GQQa7XP5V/P18IfjT4y+Ani9Nd8J6nLpt6hCXFs4JguUB5jmjPDDr7jqCDzX63/sr/tu+EP2jrKLTJ3j8PeNkT99o9xJ8twQOXt3P3x32/eXnggbj5OY5RUwl6lP3ofivX/MTVj6Xooor58kKKKKACiiigAooooAKKKKACiiigArmvHHw+8OfErQp9E8U6Laa5pc33re8iDgH+8p6qw7MMEdjXS0mCKFJxd4uzA/Nj9oL/glXJH9p1j4Tal5i8ufD2qy4b/dhnPX2WT8Xr4B8ZeBfEPw716fRfE2jXmh6pAfntb2Extjswz1U9iMg9jX9Eua4r4n/Bzwb8ZdBbSPGGg2mt2mD5bTJiWEn+KOQYZD7qRX1GCz+tRtCuuZd+v/AASkz+fKivvb9oP/AIJa6/4ZFzrHwvv28R6aMudFvmVL2MeiPwkv0O1ugAY18Ma7oGp+GNVudM1jT7nS9Stn2TWl5C0UsbejKwBB+tfb4bG0MXG9KV/z+4u9yra2s19cw29vE808ziOOONSzOxOAAB1JNfud+yF8B4f2e/gpo+gSxKNduh9v1eVeS1y4GVz3CAKg9due5r8+P+CZ37Pv/Cyviu3jjVbbzPD/AIVZZYd6/LNfHmIe/lj94fQiP1r9dcc18hxBjeeaw0HotX69iZPoOooor48gSvF/2tvjvB+z58FNZ8RrIn9tTD7FpMLYO+6cHacdwgDOR3CEd69nNfjZ/wAFFf2gv+FxfGibQtNufN8NeFS9jb7Gyk1zn9/L7/MoQH0TI+9XrZVg/rmJUX8K1f8Al8xpXPle9vJ9RvJ7q6le4uZ3aWWWRizOxOSxJ6kk9ahoor9XWhoFFFFABX0x+wJ+z7/wvP422lxqNt53hjw5s1HUd65SVwf3MB/32GSO6o4r5piieeVI40Z5HIVVUZJJ6ACv3F/Yu+ASfs/fBDStKuoFj8R6kBqOrvj5hO6jEWfSNdqemQxHWvAznGfVcO4xfvS0X6sTZ72BtGBS0VHI6xIzsQqqMknoBX5iZnwP/wAFXvjH/YPgPQPhzY3GLvW5f7Qv0U8i2ib92pHo0vI/641+XFew/ta/GBvjh8e/FHiSKYy6WJ/sem88C1i+SMj03YLkermvHq/WMrw31XCwg9936v8AqxotEFFFFeqMKUAsQByTSV77+w98Hf8Ahc/7RPhzT7mDztH0t/7X1EEZUxQkFUPs8hjQ+zGsK9WNCnKrLZK4H6rfsbfB0fBH9n3wxoc8Hk6vdRf2lqQIw32mYBire6Lsj/4BXt2M0qjAFFfjlWpKtUlUlu3cyFoooqAOI+M/xIs/hD8LvE3jC+2mHSrJ50jY482XpFH/AMCcqv8AwKvwB17W7zxLrmoavqM7XOoX9xJdXEz9ZJHYszH6kk1+kn/BWX4x/YdE8NfDWxnxLev/AGtqSqefKUlIEPsz+Y2PWNa/M2v0PIMN7Kg6z3n+SLiFFFFfVFBX23/wSy+Dh8YfF/UfHF5Bv07wvb7bdmHDXcwKrj12xiQ+xKGviQDJr9w/2HPg9/wpn9njw7p9xB5Or6mn9raiCMMJZgCqH3SMRofdTXz+eYn6vhnFby0+XX+vMT2PoCiiivzIzEr5J/bl/bQuP2a4ND0fwvFY6j4uv2+0ywXytJFb2gJGXVWU5dhheeiufSvoz4nfEXR/hP4D1vxZr0/k6bpVu08mD8znosa+rMxVQPVhX4M/GD4pax8Z/iPrnjDXJN19qc5kEQOVgjHEcS/7KqAo+mTya+hyXL1i6rnVV4R/F9ikrn3j4G/4K8qfLi8Y+AGX+/d6JeZ/KGQf+1K+hPA3/BRb4H+NfLjk8TTeHbp+kGt2jw4+si7ox+L1+LFFfU1chwdT4U4+j/zuVZH9Efhfx54a8b2n2rw94g0vXbfGfN028juF/NCa38elfzjafqd5pN1HdWN1NZ3MZyk1vIUdT6gjkV7R4H/bY+NfgDy1sPH+p3kCceRqxW+Uj0/fBiB9CK8arw3Na0qifqrf5k8p+3eveFNF8U232fWdHsNWg/55X1sky/kwIryHxV+xH8D/ABjua9+HelW7t/FpgexwfXELIP0r4n8Df8FbvGemmOPxZ4N0jXIxwZdOmks5CPU7vMUn6AV9CeBv+Cpfwh8S+XHrkWteFZ+jvd2nnwg+zQlmI+qCvLll+Y4TWKfyf+WorMoeKf8AglL8KtVZpdF1jxD4fm6qqXEc8S/g6bv/AB+vqb4W+E9c8E+CNN0LX/EZ8V3tinkLqslt5Es0Q4TzBvbc4HBbPzYyRkmpPh38UvCnxa0NtZ8Ia7aa9pySeS81q+dkmAdrA4KnDA4IB5FdZ6152IxOIq/u68m7d91+oXHUUUVxiCiiigAooooAKKKKACiiigAooooAKKKKACiiigAooooAKKKKACiiigAooooAKKKKACiiigAooooAKKKKACiiigAooooAKKKKACiiigAooqlqWq2ejWct5qF3BY2kQ3STXMgjRB6licCha7AXOlGa+dPiN+378FPhyJIpPFkfiC9TP+iaBGbst9JBiL83FfLPxH/4K46jP5sHgXwTBaLyEvddnMrEevkx7QD/AMDNenQyzF4j4YNLu9PzHZn6YZxSKwcZUhh6g1+FnxF/bP8AjH8T/Nj1bxvqFrZycGy0phZRbf7pEW0sP94mvu//AIJSfEt/E3wk8SeFbu4aa80LUvtEe9snyLgFh16/vElJP+0K68XktXCYd1pyTtbRf5jasfc9FFFeCSIDmvm39vr4z/8ACnf2eNaa0n8nW9f/AOJPY7Thl8xT5rjuNsYfB7MV9a+kc8cV+PP/AAUw+M//AAsj47t4asp/M0fwjGbEBTlWu2w1w31BCRn3iPrXr5ThfrWJinstX8v+CNK58idaKKK/VjQK9U/Zk+Cl38fvjLoPhKFXWxlk+0ajcJ/yxtEIMjZ7EjCj/ada8rr9df8Agmd+z/8A8K0+EreNNVttmv8AisLNGHX5obEf6pfbfkyH1Bj9K8nNMZ9Twzkviei9f+AJux9gaRpVpoWl2em2NulrY2kKW8EEYwscaqFVQOwAAFXqKK/KG76szOd8eeDrD4g+DNb8M6nH5mn6tZy2cwxyFdSuR7jOQexAr+fzx74M1D4eeNtc8Maqnl6hpN5LZzDHBZGK7h7HGQe4Ir+iQ8V+U3/BVb4Of8Iz8TtH+IFjBtsfEUH2a8ZRwLuEAAn/AHotmP8Armxr6rh7E+zrOhLaW3qv+AVE+FqKKK/QywooooA+2v8Agll8Y/8AhDvjDqHgi9n2ad4ot824Y8Ldwgsv03IZB7kIPSv1or+dTwh4ov8AwR4q0jxBpcpg1HS7uK8t5PSSNgy59sjpX9Afwy8d2HxP8AeH/FemNmy1eyiu0XOShZQWQ+6nKn3Br8+4hw3JWjXjtLR+q/4BEj46/wCCov7Pf/CZeArT4laRbF9X8Or5GohF+aWxZuGPr5bnP+67k9K/Kqv6NNY0mz1/Sr3S9Qt0u7G8he3uIJRlZI3UqykehBIr8H/2mvglefAD4x674SnDtYxyfaNNuH/5b2jkmNs9yOVP+0jV6HD+M9pB4ab1jqvT/gDi+h5XRRRX2JQUUUUAFdl8Mfg/4y+MmvLo/g/QLvW7zjzDAmIoQf4pJDhUHuxFcnZTR215BNLAl1FHIrPBISFkAOSpKkEA9OCD71+9n7N9/wCCtc+DXhrVvAGk2Wi+Hb61WZLKzjVRFJ92RHI+86urKzHJJXOTXh5rmEsBBOMbt/chN2PlL9n7/glnoPhs22rfFG+XxFqAw40Wwdks4z6SScPJ9BtHb5hX3XoXh7TPC2lW+maNp9rpWm267IbSzhWKKNfRVUACtLtR2r85xOMr4uXNVlf8vuIvcWiik4ArkEIaa7rEhZ2CKBkknAAr5w/aB/bx+GvwHFzp5vv+Eo8TR5X+x9KkDeW/pNLysfuOWH92vzQ+P/7b3xK+P73Fle6l/YHhqQkDQ9JZo4nX0lf70vbIY7c8hRXtYPJ8Ti7Styx7v9ENK5+hX7QP/BRn4d/CAXOl+HpB438Splfs+nygWkLf9NJ+Qcf3UDHjB211H7FX7U5/ac8AX93qcVrY+KtKumivrO0BWPynJaGRAxJClQV5J5jY9xX4mV7f+x78epf2fPjbpGuzSuug3h+wavGOQbZyMvjuUYK47/KR3NfSYjIqVPCyVPWa1v38irH7qUVXtrmK9t4p4JFmhkUOkiNlWUjIII6g1Yr4EgKwvGfhHSvHvhbVPDut2i32k6nbvbXNu44ZGGDg9iOoI5BAI6Vu0UJuLutwPx3g/wCCa/xK1P40az4TtYRZ+FrG4BXxReriCW3b5kKKOZJNvBReAwIJAwT+jP7O/wCyR4C/Zx0xP7DsPt2vyJtutdvQGuZPUL2jT/ZX2yWIzXtppcV6uKzTE4qKhN2Xl19Rt3FoooryhBRRRQAUUUUAFFFFABRRRQAUUUUAFFFRySLCjO7BUUZLMcACgB5NeEftMftdeDP2atFP9pzDVfE08Zaz0G1kHnSejyHny48/xHk87Q2DXz7+1r/wUn0/wb9s8K/CuaDV9cGY7jxBgSWtqehEI6SuP733B/t84/N+xsPF3xo8diG3j1HxX4q1eck8tPPO56sxPYDkk8ADnAFfUZfk0qq9vivdh26v/JFJHTfHj9onxn+0T4qbV/FWoF4YyRZ6Xb5W1s1P8MaZ69MscscDJ4GPpD9kL/gnTq3xPNl4s+I0NxoXhM4lt9LOY7vUF6gnvFEfX7zDpgENX0P+yL/wTs0X4VCx8VfEKODxB4vGJYNP4ks9ObqD6SyD+8flB+6CQGr7bxgdK6MdnEKUfq+BVktL/wCX+YN9jI8MeF9K8F6FZaNolhb6XpVnGIre0tYwkcajsAPzJ7kkmtmiivkG23dkhRRRSAKKKKACiiigAooooAKKKKACiiigAooooAb1petGa+Fv23v2/Lf4YpfeBfh5dx3fi4gw32qxkPFpnYonZpv0TvluB04XDVcXUVOktfy9R2Oh/bZ/bqsPgZaXXhHwdPDqPj6ZNssvDxaUpHDOOjS4OVQ9OC3GA35JazrV/wCItWu9T1S8m1DUbuVpri6uHLySuxyzMx5JJqC9vbjUrye7u55Lq6ndpZZ5nLvI5OSzE8kkkkk1DX6jgMBSwFO0dW933/4BaVgooor0xhRRX21+wx+wlcfFu5s/HXjy0ktvBcTCSy0+QFH1Vgep7iH1PVug4ya48ViqeDpurUen5+SDYh/YY/YXufjFe2njfxvaSWvgeB99rZyAq+rOD+YhBHLfxdB3I/WSxsoNMs4LS1gjtrWFFiihiUIkaAYCqBwAAAABRY2cGm2kFrawR29rCixxQxIFSNAMBVA4AAAAAq3X5djcdUx1Tnnolsuxm3cKKKK88QUUUUAFFFFABRRRQAUUUUAFFFFABRRRQAUUUUAFFFFABRRRQAUUUUAFFFFABRRRQAUUUUAFFFFABRRRQAUUUUAFFFFABRRRQAUUUUAFFFFABRRRQAUUUUAFFFFABRRRQAUUUUAFFFFABRRRQAUUUUAFFFFABRRRQAUUUUAFFFFABRRRQAUUUUAFFFFABRRRQAUUUUAFFFFABRRRQAUUUUAFFFFABRRRQAUUUUAFFFFAHKfEn4b+H/ix4O1Dwx4n06PU9JvU2vE4+ZG/hdG6qynkMORX4x/tZfskeIP2ZfFWHEuqeEL2Q/2brITg9/KlxwsgH4MBkdwv7jGud8d+BdC+JfhbUPDniTTYtV0a9Ty5raYcN6EHqrA4IYYIIBBr2MuzKpgZ94PdfqvMadj+d+ivo/8Aa+/Y3139mnxCb2087V/A17KRY6rty0JPIgnxwHA6NwHAyMHKj5wr9OoV6eJpqpSd0zQKKKK3A3PBXjbXPh14o0/xF4c1KfSdYsZBLBdQNhlPcEdCpGQVOQQSCCDX7Dfsd/tsaF+0do8ej6qYdF8e2sWbjT92I7wAcy2+eo7lOq+45r8XavaJreoeGtXtNU0q8n07UrSVZre6tpCkkTqchlYcgivIzDLaWOhrpJbP+ugmrn9Ggo5r4v8A2K/29rD4029n4P8AG88Gl+O0URwXJxHBquB1XssvqnQ9V/uj7Q/lX5jicNUwtR0qqszMWiiiucAooooAKKKKACiiigAooooAKKKKACiiigApOtLRQB8kftY/sA+GfjxHdeIPDXkeGfHJBdrhUxa37ek6qOGP/PRRn1DcY/KPx78O/GHwQ8avpHiLT7zw7r1jIJYnyVJwfllikU4YZHDKe3XIr+hGvPPjP8CfB3x78LyaF4v0pL2Hk293HhLm0cj78UmMqenHIOOQRxX0WXZxUw1qVb3ofiv67FJ2Phb9k7/gplLZ/Y/C3xdmaeDiK38UIuXTsBcqPvD/AKaKM/3geWr9H9K1ay13TbbUNNu4b+xuYxLDc20gkjlQjIZWHBB9RX4uftRfsP8AjP8AZzu59ThSTxH4LZ/3WsW0ZzACeFuEGfLPQbvunjkE7Rk/s0ftkeOP2bNSSCwnOs+FZJN1zoF5IfKOTy0TcmJ/ccH+INgV6mKyqhjYfWMC1r06P/J+Q2r7H7j80teSfAL9pfwP+0XoH2/wvqKi/iUNeaRdEJd2p/2kzyuejrlT65yB613r4ydOdKThUVmiBaKKKgAooooAKKKKACiiigAooooAKKKKAGj9K8y+M37OfgH496V9j8YaBBezopWDUYh5V3b/AO5KOcZ52nKnuDXpwz9KKqE505KUHZrsB538DPgpoPwB+Hdl4P8ADvmyWdu8kslxcBfOuJHbJdyAATjC9Oigdq9EzzQc0AYpSlKcnKTu2AtFFNZggJJwByaQHzx+3D+0B/woL4IajdWVx5XibWd2naSFPzo7L88w/wCua5IP94oD1r8RmYuxZiSxOST3r6J/bq/aBPx6+N9/LYXPneGND3abpYVspIqt+8mH/XRxkH+6qelfOtfqGT4P6phk5L3pav8ARfI0SCiiivdGFFFWdM0261nUbWwsoHury6lWCCCJctI7EBVA7kkgUfDqB9Z/8E2/2fT8V/jEPFWp23meHfCbJdHePlmvCcwJ77SDIf8AcUH71fsN05ryL9lr4IWv7PvwY0PwqiodT2fatTnT/ltduAZDnuFwEB/uoteu1+T5pjPrmIc18K0XoZt3CvnL9vX4x/8ACnv2dNeltpvJ1nXB/Y9iVOGDSqfMcdxtjEhB7Nt9a+jRX5G/8FR/i83jX43Wvg+0m36b4VthG6qchruYK8h/BfKX2IanlWG+tYqMXstX8gW58X9aKKK/VzQKKKKACv1l/wCCWPwc/wCEN+EGo+N72DZqPii4225YcrZwkquPTdIZD7gIa/L/AOGngS/+J3j/AMP+FNMXN7q97FaI2MhNzAFz7KMsfYGv6AvB/haw8DeFtI8PaXF5Gm6XaRWdvH/djjUKufU4HJr5HiHE8lKNCO8tX6L/AIJMjcooor4AgSoLq6is7aW4mkWKGJC7yOcKqgZJJ7DFTZzXy/8A8FEfjH/wqn9nXVbK0n8rWPEzf2RbBT8yxuCZ3+nlhlz2Mi1th6UsRVjSju3YD8rf2lfi1L8bfjb4q8WF2azu7ox2KtxstY/khGOx2KCfcmvMKKK/Y6VONGmqcdloahRRRWgHt37GvwcPxt/aD8M6HPB52kWsv9pakCMr9mhIYq3s7bI/+B1+6agBQPSvhP8A4JU/BweGfhjrHxAvoNt94in+zWbMORaQkgkf70u/P/XJTX3aORX5lneJ9vinBbR0+fX/ACM2BOKKK8B/bO/aKi/Z0+D97qVtKn/CTapustHhOCfOI+aYj+7GDu9M7QfvV4dKlOtUjTgtWI+Jf+CnX7S3/Cb+M4vhjoN1u0TQJfM1R4m+W4vcY8s+oiBI/wB9mz90V8K1Ld3c1/dzXNzK89xM5kklkYszsTkkk9ST3qKv13B4aGEoxox6fi+5qtAooorsAKKKKACiiigD9SP+CROoeb8NPHVjn/U6tFNj/fhA/wDadffdfm9/wR91D5PijZMeh06ZR/4Ehv8A2Wv0gr8pziPLjqny/JGb3FoooryBDa848Y/tGfDX4e+Jn8PeJfGelaHrCRrK1rfTeUQrfdOTxz9a9Hr8U/8Agovq39p/tc+MkB3JaJZ26n6WsRP/AI8xr1crwUcfWdOTskr6fIaVz9b9K+Pnwz13H9n/ABC8MXpPRYNYt2P5B811+n67purR77K/tbtP71vMrj8wa/nMBIqSK5mgkV4pXjdeQyMQRX0cuG4/ZqP7v+CVyn9HgYHoQad1HrX88+lfFjxvoW3+zfGGvaft6fZdSmjx/wB8sK9n+An7cPxH+GnxH0TUvEfi7XPE/hlZRFqGnaleyXO+BuGZd5JDrncvIyVweCa4qvDtanFyhNO3TYXKftlRWdoWt2PiTRrHVtMuY73T76BLm2uYjlJY3UMrA+hBBrRr5Rpp2ZIUUUUAITigUY5rz/4y/HDwn8BPDNrr/jK9lsNMuLxLFJYYGmPmsjuBtUE4xG3PtTjGU5KMVdsD0DJ9KWvnjSf2/vgLrG0ReP7eFj/DdWV1Dj8XiA/Wuy0n9qb4Pazj7L8TPC+49Fm1WGJj+DsDW8sLXh8UGvkwPVaT8K53SfiL4W10L/ZviTSNQ3dPst9FJn/vljXQLKj/AHWBz6GsHFx3QD6KKKQBRRRQAUUUUAFFFFABRRRQAUUUUAFFFFABRRRQAUUUUAFFFFABRRRQB+c37ff7Xnxd+DHxXm8IeHL6y0HRLixhu7O+gs1kupUcFX3PJuUESJIBtUEDHfmvz78a/E3xb8R7z7V4p8S6pr8+cq2oXbzBP90MSFHsMV+i/wDwVu+HP2/wZ4O8cQR5k067k0y5ZRyY5V3xk+ytGw+slfmFX6Zk0KM8JCpGKUtm7a3Rotgooor6EYV9a/8ABMr4jf8ACF/tK2ukTS7LLxJZTaewY/KJVHmxn65jKj/fr5Kre8BeLbrwD440DxLZEi70i/gvogDjLRuGAPscY/GuPF0frGHnT7pgz+iWis7QdatfEeiafqtjIJrK+t47qCQfxRuoZT+IIrRr8eaadmZHnX7QHxVtfgp8H/E/jG52mTTrRjbROeJbhvkhT6F2XPoMntX4Gapqd1rWp3eoXsz3N5dyvPPNIctI7EszE+pJJr9CP+Csfxo+1an4d+GOnz5jtR/a2qKh/wCWjArAh+i72I/20Pavzsr9HyHC+xw/tZbz/Lp/mWkFFFFfTFHtH7IvwJm/aC+Nui+HZI3OiW7fbtWlXICWsZG5c9i5KoPQvntX7o2lpDYW0VtbxJDBCojjijUKqKBgAAdABXyp/wAE5v2f/wDhUHwVi17Urby/EfioJfTb1w8Ntg+RF7fKxc+8mD92vrPoK/L85xn1rENRfux0X6shsdRRRXhEjccV4f8AtmfB0fG39nzxNokEHn6taRf2lpoAy32iEFgq+7rvj/4HXuVNK5zV0qkqNSNSO6dwP5viCCQeoor3z9uD4O/8KW/aJ8R6dbweTo+pv/a2nADCiGYklB7JIJEHsorwOv2ShVjXpxqx2auahRRRWwBX6kf8EofjH/b3gPXvhzfT7rvQ5f7QsFY8m1lb94oHosvJ/wCuwr8t69h/ZJ+MDfA/49+FvEksxi0sz/YtS54NrL8jk+u3IcD1QV5WaYb61hZwW+69V/VhPVH7w96+N/8AgpZ+z7/wtD4SDxjpVt5viDwmr3DBF+aeyPMy++zAkHoFfHLV9io6yorKQysMgjoRTLm2ju4JIZkWWKRSjxuMqwIwQQeor8vw9eWFrRqw3Rmfzh0V7h+2N8BZf2ffjbq+iQQsvh++P9oaRIeQbdyf3efVGDJ6/KD3rw+v1+jWjXpRqQ2epqFFFFbAFff3/BLH9oL/AIR/xTqHws1i522Grlr3STI3Ed0q/vIh/vou4e8Z7tXwDWj4c8Q6h4S8QabrelXL2ep6dcR3VtcRn5o5EYMrD6ECuHG4aOLoSpS67evQHqf0Y80mK+ZtH/b0+F9t8EtA8deIddgs7/ULXMmh2v768+0L8ssaxA5C7wcM21SCpyM18P8A7QP/AAUv8efE77TpXgtW8C+Hnynm28m7UJl/2pR/q/pHgjpuNfm+GynE4ibio2S0be3/AATOx+hPx5/bB+G/7PcEsOu6uL/XguY9D0zE10T23jOIx7uRx0zX5pftA/8ABQn4j/Gn7Tpul3B8F+GZMr9h0uU+fMvpLPwzccELtUjqDXy/c3Mt5PJPPK800jF3kkYszMTkkk9Sajr7fB5LQwtpTXNLu/0RaVhSSxyTk0lFFe+MKK3PBvgbxB8Q9eg0Xw1o95rmqTn5LWyhMj47k46KO5OAO5r7+/Z8/wCCVcsxttY+LOpeUvDjw9pUuWP+zNOOB7rHn2cV5+Kx9DBxvUl8uv3A3Y9g/wCCaHx7k+J/wek8JapK0ut+Etlskj5Jmsmz5Jz6ptaPHYKnrX2QTiub8DfD3w38NdAh0Twtolpoelw/dt7OIICf7zHqzHuxJJ7muk6fSvyrFVYVq0qlONk3sZC0UUVzgFFFFABRRRQAUUUUAFFFFABRRRQAUUUUAIc0tIa+V/2pv29fCHwAiutE0lovFHjYAr/Z0En7izb1uHHQj/nmPmPfaCDW1GhUxE1TpRuwPdfid8WfC3wb8LT+IfF2rwaTpsXCmQ5kmfHCRoOXY+gHv0BNfk/+1Z+354q+PbXegeHvP8L+BmJQ2kb4ub5fWd16Kf8Anmvy88lsAjwv4sfGXxn8ePFra34s1WfVr5yUt7dRiG3UniOGMcKOnTk9SSea+uP2UP8AgmrqvjM2fij4qRXGiaEcSwaACY7y7HUeaesKH+7988/c4J+1oYHDZVBVsW7y6f8AAXV+Zdrbnzl+zn+yn43/AGk9dEGg2hstDhkC3uu3akW1uO4H/PR8dEXnkZ2jmv15/Z4/Zd8Ffs3eH/sfh6y+06tMgW+1u6UNdXJ64z/AmeiLx0zk5J9L8MeF9J8GaFZ6NoenW2l6VZp5cFpaRiOONfQAfmT3JzWx16V89mGa1sa+Ve7Dt/mS3cWiiivFEFFFFABRRRQAUUUUAFFFFABRRRQAUUUUAFFFFACZ4pGYAEk4FVr68t9PtJrq6mjtraFDJJNIwVEUDJZieAABnJr8vP23P+Cgs3jn7f4D+Gd7JbeHfmh1HXYSVkvx0aOE9Vi7Fur9OFzu7sFgquNqclNadX0Q0rnb/tu/8FCRpw1DwD8LdRD3fzQan4jtnyIuzRWzDq3UGQdP4efmH5qu7SuzuxZ2OSzHJJpvWiv1DBYKlgqfs6a9X1ZolYKKKK7wCilAzX6BfsM/sAv4nOn/ABC+JmntHo3yz6XoFwuDd91mnU9I+4Q/f6n5eH4sZjKWCpudR/8AB9AbsY/7DH7BU3xGey8f/ESyeDwqpE2naRMCr6keokkHUQ+g6v8A7v3v1OtLWGyt4re3iSGGJQkccahVRQMAADoAO1SRQJBGkcaKkagKFUYAA6ACpq/LsbjauNqc9Tbouxm3cKKKK4BBRRRQAUUUUAFFFFABRRRQAUUUUAFFFFABRRRQAUUUUAFFFFABRRRQAUUUUAFFFFABRRRQAUUUUAFFFFABRRRQAUUUUAFFFFABRRRQAUUUUAFFFFABRRRQAUUUUAFFFFABRRRQAUUUUAFFFFABRRRQAUUUUAFFFFABRRRQAUUUUAFFFFABRRRQAUUUUAFFFFABRRRQAUUUUAFFFFABRRRQAUUUUAFFFFABRRRQAUUUUAFFFFABRRRQBi+LPC2k+NvDt/oWuWEGp6TfRGG4tLhNySKex9+4I5BAI5FfkD+2Z+xBrH7POpzeIfD6T6v4AuZPkuSN0unsx4imx/D2WToehwcZ/ZbmqWraTZa7pl3p+o2sN9Y3UbQz21wgeOVGGGVlPBBBxg16eAzCrgal46xe6/rqNOx/OXRX2n+2x+wRffB2a98aeBLebUPA7sZLmyXMk2lZ657tD6N1Xo394/Flfp+FxVLF01Upu6/L1NNwooorrAfBPJbTJNDI0UsbBkdDhlI6EHsa/S79ij/goemrmw8C/FXUFhv/AJYNP8TTthZuyx3LHo3YSHg/xYPzN+Z1FcGNwNLG0+SovR9UDVz+kFXDAEHIPcUueOK/J/8AYw/4KEX3wxax8F/Ea5m1LwkMQ2erNmSfTR0Ct3khHp95R0yAFH6o6Rq9jr+mWupabeQX9hdRrNBdW8gkjlQjIZWHBBHcV+YY3A1cFPlqLTo+jM2rGhRRRXAIKKKKACiiigAooooAKKKKACiiigAooooAKKKKAKl3ZwahaTW1zDHcW8ymN4ZFDI6kYIIPBBHavz+/as/4JmWmt/bPFHwkji0+/OZZ/DMjhIJT1Jt2PEZ/2G+X0K4wf0L680mB0rrwuLrYOfPSdvLo/Ud7H881lf8Ai74NeOBLbyal4T8U6TNg/et7iBx1VgcHBHUHgg85Br9Iv2WP+CmOk+MPsfhv4qNBoWtHEcXiCMbLO5PQecP+WLH+99zr9zpX0d+0R+yh4G/aQ0Yxa/ZfYtciQraa7ZqFuYPQE9JEz/A3HJxtJzX5LftGfsh+PP2btTdtZs/7T8OySbbbX7FC1vJnor94n/2W687SwGa+yhXwecwVOsuWp+PyfX0K0Z+5ltdRXkEc0EizRSKHSRGDKykZBBHUVNX4n/syfty+OP2eJoNMlkbxL4N3YfR7yU5gGeTbycmM/wCzyp54yc1+sHwO/aM8DftC+HxqXhPVVnuI1ButMuCI7u1J7SR56Z43DKnsTXzGOyutgnd6x7r9exLVj1KiiivJEFFFFABRRRQAUUUUAFFFFABRRRQAUUUUAIetcx8R/Cc/jvwJr3h221W40ObVLSS0Go2qhpIA6lSyg98E+h54IODXUUURbi1JboD8R/2gf2FfiX8BWub+Ww/4SXwxHlv7a0lC6xr6zR/ei9ycr/tGvnSv6QWQMCDgg9jXyp+0F/wTw+HHxn+06lpEA8E+JpMt9t0yIfZ5m9ZYOFPuV2kk5JNfbYLiDaGJXzX6r/ItS7n400V7V8eP2Q/iR+z5cPLr+jte6GGxHrmm5mtG543NjMZPo4Ge2a8Vr7GjWp1489OV15FBX3B/wS//AGff+E5+It18RtXtd+i+Gm8uxEi/LNfsMgj18tTu9meM9q+M/C3hrUfGXiTTNC0i2a71PUrmO1toE6vI7BVH5nrX71fAT4Rad8DPhToHg7TtriwgH2m4VcfaLhvmlkPflicZ6DA7V4OeYz6vQ9lF+9LT5df8hNnotFFFfmxmVr27isbSa4mcRxRI0jueiqBkmv55fiD4tufHnjvxF4kuyftOr6hPfSAnODJIzY/DOK/fn4piVvhn4sEH+uOk3YT/AHvJbFfz0H75+tfbcNwX7yfXRfmXEbRRRX25QUUU4DJAHU0Afev/AASi+Dh13x9rvxGvYN1pocP2CwdhwbqVf3jA+qxcH/rsK/Uv6V4z+yH8Ik+CnwB8K+Hni8rU5LcX+okjDG5m+dwf93IT6IK9m6GvyTM8T9axUprZaL0Rm9RaKKK80QnUV+Ov/BS/4x/8LH+P0vh6zn8zSPCUR09Qpypumw1w31B2xn3ir9Tfjp8TrX4NfCPxP4xuihGl2byQxueJZz8sKf8AApGQfjX4C6tql1rmqXmo30z3N7dzPcTzOctJIzFmY+5JJr67h3Dc1SVeXTRer3/AqJUooor78sK3fAng7UPiF400TwzpUfmahq15FZwDHAZ2C5PoBnJPYA1hV9zf8Eqvg5/wlHxR1fx/ewbrHw5B9ntGYcNdzAjI9dse/PoZFNcWNxCwtCdV9F+PQHofp14A8G6f8PPBeieGNLTy9P0mzis4RjBKooXcfc4yT3JNdEOppaTpX4+25Nye7MipqF/b6XY3F5eTJbWlvG0s00rBUjRRlmJPQAAnNfh1+2J+0RcftGfGG/1iGSRfDdhmy0e3bI2wKf8AWEdmkPzHuAVH8Ir7a/4Ke/tK/wDCIeFIvhZoN3t1fWoxNq8kTcwWefliOOhkI5H9xSCMOK/LOvu8gwPJH61Navb07/MuK6hRRRX2RQV9Rfsafs2f8LS0vxz451q18zw54b0m7+zLIvy3F+bdig9xGCHPuY+xNfPXgXwVqvxG8Y6P4Z0O3N1quqXKWtvEOm5jjJPZQMknsAT2r9wvDfwg0r4Lfs13vgnSFDQ2OiXKTT7cNcTtExklb3ZiTjsMDoBXz+b476rCNKD96X4Lr/kJs/CFuppKcfvn602vfWwwooopgffn/BIjUPJ+I3jyxz/rtLhmx/uS4/8AalfqN3r8k/8Agk5qH2b9ojXbYn5bnw3OAPVluLcj9N1frbX5jnitjZPul+REtwooorwCRCK/CH9sXVv7a/ag+JVxu3bNZmt8/wDXI+X/AOyV+7rHAzX8+Hxn1X+3fjB451LO77Zrl9cZ9d87t/WvruG43rTl5L8/+AVE42iiivvywooooA/Sn/gl5+039qgl+EXiG7/exB7rQJZW5ZOWltvw5kX23jsBX6MjNfzoeGfEmpeDvEOm65o909jqmnXCXNtcRnDRyIQVP5jpX7rfsyfHXTv2hvhLpPiqzMcN8V+z6lZoc/ZrpQN6f7pyGX/ZZe+a/PM9wHsan1imvdlv5P8A4JDR61RRRXypIV8Df8FddY8j4YeB9L3f8fOryXO318uEr/7V/WvvmvzP/wCCv+sebrXw00sN/qbe+uWX/faFQf8AyGa9nJ482Op/P8hrc/Oyiiiv1SxoKHYdCR+NfS3/AAT1l1HUP2rvA1il7crZK91NLCsrBCEtZWGVzg/MFr5or68/4JcaT/aP7UMdxtz9g0a7uM+mdkf/ALUrzcw5Y4So/wC6/wAgex+w9FFFfkhkFFFFABRRRQAUUUUAFFFFABRRRQAUUUUAFFFFABRRRQAUUUUAFFFFAHj37Wvw5/4Wp+zr450BIvNu2097q1QDJM8OJowPcsgX/gRr8HSMHFf0gMoZCDyCMV+BH7SHw6Pwo+OnjbwsIvJt7HUpTapjGLdz5kP/AJDdK+34cr/HQfqvyf6FxPNqKKK+2KCiiigD9q/+CeHxH/4WH+y74aSWXzb3QWk0afnoIiDEPwieIfhX0H4l8Q2PhLw9qet6nMLbTtOtpLu5mbokaKWY/gAa/Nf/AIJH/Ef7D4u8Z+B55cR39rHqlqjHgPE2yQD3KyIfpHXsf/BUj40/8IT8HrPwTYz7NT8VTYnCH5ks4iGf6bn8tfcbxX5jisC5Zk6EdpO/yer+7Ui2p+Y/xf8AiPffF34m+JPF+olhc6vePcCNjnyo84jjB9EQKo9lrjqKK/S4QVOChHZFhRRRVgfqR/wTu/bOHjWxs/hf41vwPEFrH5ej6jO3N7Eo/wBQ5PWVQOD/ABKP7wy3313xX84un6hc6Tf297ZXElpeW0izQzwuVeN1OVZSOQQQCCK/Y79hr9sG2/aH8IjQtenit/H+kxD7Ugwov4hgC4QevQOo6EgjAYAfn+dZX7JvE0V7r3Xbz9CGj6tooor5IkKKKKAPiD/gqf8ABv8A4TD4Q6d44soN+o+F7jbcFRy1nMQrZ9dsgjPsGc1+Tdf0T+MfCth458K6v4e1SLztO1S0ls7hO5SRSrY9Dg8Gv5/fiV4Fv/hl4/8AEHhTU1232kXstpIcYD7WIDj2YYYexFfoHD2J9pSlh5bx1Xo/+D+ZcTmqKKK+tKCjpRRQB+237BfxjHxh/Z00Ca5n87WdDH9j3+45YtEB5bnud0RjJPc7vSvow1+Rf/BLv4x/8IN8bbnwfez7NL8V2/lRhjhVu4gXiPtuUyL7llr9dDX5RmuG+q4qUVs9V8zN6M+W/wDgoN+z7/wuz4JXOoabbeb4n8MB9Qsgi5eaLH7+Eeu5VDAdS0ajvX4wkYNf0gkA8HpX4o/t6/s+/wDCifjfetp9t5PhfxBu1HTdowkRJ/ewD/cY8DsrpX0HD+N1eGm/NfqiovofNlFFFfblBRRRQAUUUUAFFTWdnPqF1FbWsElzcSsEjhiQs7sTgAAckn0r7L/Z9/4JleN/iP8AZtW8dSv4I0F8P9lkQNqMy+gjPEX1fkf3DXHiMXQwseatKwXsfHuh6DqXifVbbTNI0+51TUbl9kNpZwtLLI3oqqCSfpX3P+z5/wAEtNf8T/ZtY+KF+3hzTWw40WxZXvZB6SPykX0G5uoIU19//Br9nPwD8A9L+yeD9Bgsp3QLPqMw827uP9+U84zztGFHYCvTelfFYzP6lW8MOuVd+v8AwCHI4j4XfBvwb8GdBXSPB2gWmi2uB5jQrmWYj+KSQ5Zz7sTXbjrRS18pKcpycpO7ZIUUUUgCiiigAooooAKKKKACiiigAooooAKKKKAE5Fc9418c6D8OvDt1r3ibVrXRdItl3S3V3IFUegHdmPZRkk8AGvBv2m/27fA/7PkFxpdtKnifxmAQukWcg2W7djcSDIT/AHRljxwAc1+UXxu/aG8b/tBeIzqni3VnuI0Y/ZdNgylpaA9o488e7HLHHJNe9gMnrYu05+7Dv1foUlc+nv2pv+CleuePftnhv4Ym48OeHmzFLrLfJfXa9D5eP9Sh9vnPHK8rXyj8J/g14z+PHixdF8JaTPq185D3Fw3ENupPMksh4UdevJ6AE8V9E/st/wDBOrxX8YmtPEHjQXHhHwe+JER02316nX92jD92pH8bj0wrA5H6n/DP4V+Fvg94Yt/D/hHRrfRtMi5KQrl5W7vI5+Z2P95iTXuV8wwuVw9jg0nL+t31fkO6Wx4L+yx+wT4R/Z/S11vWBD4p8bqA39oTR/uLNvS3Q9CP+ejfMe20EivqnHFLSDNfF1q9XETdSrK7IFooorEAooooAKKKKACiiigAooooAKKKKACiiigAooooASsXxZ4q0jwT4evtc13UYNK0myjMtxeXL7UjUep9ewA5JIA5NYPxb+MXhb4I+DLrxJ4t1JLGwh+WOMfNNcSY4jiTqzn07ckkAEj8cf2qP2vvFX7TPiApcM+keEbWQtYaJFJlR2Ekp/jkx36LkgAZJPsZfllXHyvtFbv/AC8xpXO8/bL/AG7dW+PV3c+GPCrz6P4BifDLnZPqZB4eXHRO4j/FsnAX5Hoor9Mw2Gp4WmqdJWSNAooorpAKVVLsFUFmJwAOpqWysrjUryC0tIJLq6ndYooIULvI5OAqqOSSTgAV+pv7EH7AEHw6Fl47+I9nHdeKQBNp+jSgPHp3cSSdmm9B0Try2CvnY7H0sDT5p79F1YN2OR/Ye/4J9fZf7P8AiD8UtPzMNs+l+HLlPud1luVPfuIz06tz8o/RtVCjA4p2OKMV+XYvF1cbU9pVfouiM27i0UUVyCCiiigAooooAKKKKACiiigAooooAKKKKACiiigAooooAKKKKACiiigAooooAKKKKACiiigAooooAKKKKACiiigAooooAKKKKACiiigAooooAKKKKACiiigAooooAKKKKACiiigAooooAKKKKACiiigAooooAKKKKACiiigAooooAKKKKACiiigAooooAKKKKACiiigAooooAKKKKACiiigAooooAKKKKACiiigAooooAKKKKACiiigAooooAKKKKAIJoI7mF4pUWSN1KsrjIYHqCO4r8zv22/8AgnpJohv/AB58LdPaXT/mn1Lw3brlrfu0tso6p3MY5X+HI4X9N8cUm3NduDxtXBVOem/VdGNOx/N8QQcHg0V+p37a3/BPe38ffb/HPw0s4rPxL801/ocYCRagepeLskp7jo/Xhs7vy4v7C50u9ns7y3ltLuB2ilgmQo8bg4Ksp5BBGCDX6fgsdSx1Pmg9eq6o0TuQUUUV6IBX0v8Askfts+JP2b9Ti0q/87XvAs8mbjSmfMlqSeZLcnhT3KH5W9idw+aKK58Rh6eJg6dVXTA/oX+G/wATPDfxb8J2XiTwrqkOq6TdDKyxH5kbujqeUcZ5U4Irq6/BT9nr9pPxf+zj4rGreG7vzbGcqL/SLhiba8QdmHZhzhxyPcEg/sb+zt+014P/AGkfCw1Pw7dfZ9SgVft+j3DD7TaMfUfxIT0ccH2OQPzXMsqqYF80dYd+3qQ1Y9fooorxCQooooAKKKKACiiigAooooAKKKKACiiigAooooAKz9X0ex8Qabc6dqVnBqNhcoYp7W6jEkUqHqrKQQR7GtCihO2qA/OD9qL/AIJgrMbvxH8ISI35lm8L3Mvyn1+zSMeP9xzjrhhwtfAWn6l4u+DfjYT2sup+FPFGlTFT9+3uIHHVWBwee4PBB5yDX9DdeNftBfsqeA/2jdJMXiPThbazEhW11yyAS7g9AWx86Z/gbI5OMHmvqcDncqa9lilzR79fn3KT7nzB+zF/wU80zxALTw98WFj0bUjiOPxFbpi1mPQeeg/1R/2l+TnkIBX3xp2o2urWMF7ZXMN5aToJIriBw8cikZDKw4II7ivxL/aR/Yp8f/s6XM15d2p1/wAKbsRa9p8ZMajPAmTkxN065Uk4DGqP7On7Yvj/APZyvY4dJvf7V8NM+6fQL9y1u2TyYz1ib3Xgn7wbFdmJyiji4e3wMlr06f8AA9B2vsfudj1oBrwb9nf9sT4f/tG2kUOk339k+JVTdNoN+wW4GOpjPSVevK8gdQua95zXx1SlUozcKkbMgWiiiswCiiigAooooAKKKKACiiigAooooAKKKKAK11ZwX1tLb3MKXEEqlJIpFDK6kYIIPBBHavjb9oL/AIJm+BviUbnVvA7p4H158v8AZ4U3afM3vEOYvqnA/uGvtHrRXTQxNbDS56UrMNj8+P2Ef2HPEnwi+K+teK/iDp0ENxo6/ZdGMUyzRzySAh7hSOQAh2jcAcu2QCtfoP2oxS08ViqmLqe1q7jbuFFFFcoiteWkd7azW8yCSGVCjo3RlIwQa/nt+KXgi6+GvxH8S+Fr1GS40nUJrQ7v4grkKw9mGCPYiv6GjX5mf8FTf2dJrXWLX4t6JaF7O5WOy10Rj/VyjCwzn2ZcRk9AVTu1fTZDilQxDpz2l+a2KifnhRRRX6OWFdj8GtOttX+L3gexvdv2O61yyhm3jK7GnQNn2wTXHVNZ3c1hdw3NvI0M8LrJHIhwVYHII9waionKDSA/o7UEKBTq8F/ZH/ae0X9pD4dWd2tzFD4rsIUi1jTSQrpKAAZUXvG55BHTO08iveq/GatKdGbp1FZoyCiisPxd4q0zwP4a1PX9Zu0sNK063e5ubiQ8IijJ+p7ADknAFZpOTsgPz/8A+Cs/xj8q08M/DOxn+aU/2xqSqf4RuSBD9T5jEH+6hr82K7/48fFe9+N3xb8SeM70On9pXRa3gc5MNuvyxR+nyoqg46nJ71wFfrWXYb6phoU+vX1ZqtAooor0wADJwOtfuh+xf8Hf+FJfs9+GdFuIPI1e8i/tPUgRhvtEwDFW90XZH/wCvyn/AGI/g7/wun9ojw3plxB52j6a/wDa2pAjKmGEghW9ncxofZzX7kqMLivhuIsTrDDx9X+hMhcVw3xp+K+k/BP4aa34x1mTFrp0JZIQcNcSniOJfdmIHtyTwDXcV+Rn/BSb9pX/AIWn8Rx4F0S68zwz4YmZZ2jbKXV9yrt7iMZQe+88givnctwbxtdQ+ytX6EpXPlX4i+PtX+KPjfWvFWvXBudV1W4a4mbsufuoo7KqgKB2AArm6KK/WYQUEox2RoFFFep/s0fA6/8A2g/i9o3hK0Ekdk7/AGjUrpB/x7WiEeY/1OQq/wC0y1FWpGjB1JuyWoH2/wD8Etf2cP7M0u5+LWuWuLq8V7PQ0kXlIc4mnHuxBQH0V+zCvvbxpF53g/XIuu+xnX842qx4e0Gw8K6FYaNpdtHZ6bYQJbW1vEMLHGihVUfQAU/XIhPouoR9d9vIv5qa/JcVipYvEurL5eSM3qfznP8Afb602nSf6xvqabX69HZGgUUUUwPrH/gmLqH2L9qrTIc4+16ZeQ/XCb//AGSv2Rr8Sf8AgnrqH9nfteeAmJwsr3cJ991pMB+pFftseBX5zxDG2LT7xX5siW4tFFFfMElTU7xLDT7q5lOI4ImkY+wBJ/lX851/dPfX1xcSnMk0jSMfUk5Nf0C/G3Vv7D+DXjvUs7fsehX1xn0227t/Sv59Cckmvt+G46VZen6lxEooor7YoKKKKACvpT9hP9pZ/wBnz4sxQ6pclPB+vMlpqSsflgbP7u4/4ASc/wCyzdSBXzXRXPiKEMTTlSmtGB/R9FMk8ayRsHRgGVlOQQehFPPNfEn/AATT/aZ/4WX4Db4e69d7/EnhyEfY5JW+a6sRhV+rREhD/slOvNfbma/I8Vh54WtKlPdGWwhHWvya/wCCsur/AGr4/eHbBWylp4eiYj0d7icn9AtfrNnOa/GP/gpZq/8Aaf7WfiK33Z+wWdlbfTMCSf8AtSvZyCPNjL9k/wDIqO58s0UUV+llhX3d/wAEjtJ874weM9T25+z6GLfPp5k8bf8AtKvhGv0h/wCCP2k/8lO1Nl/6B9ujf+BDN/7LXi5zK2BqfL80J7H6RUUUV+WGYUUUUAFFFFABRRRQAUUUUAFFFFABRRRQAUUUUAFFFFABRRRQAUUUUAJ3r8qv+Csvw5/sT4q+GPGUEW231zT2tJ2A6z27Dkn1KSRgf7hr9Vcc18n/APBS74c/8Jz+zPqOpQxeZe+HLuHU02j5jHkxSj6BZCx/3K9bKa/sMZCT2en3/wDBGtz8baKKK/VzQKKKKAPYf2RfiP8A8Kr/AGjPA2vSS+TZ/b1s7ticKIJwYXJ9lD7v+AitT9tT4z/8Lv8A2gvEWr20/n6LYP8A2XphBypgiJG9fZ3Lv9HFeFUVyPCwdf6x9q1vxuMKKKK6xBRRRQAVveBfHOt/DXxZpniXw7fSadrGnTCa3uIz0I6gjoVIyCp4IJB4NYNFTKKmnGS0YH7rfsq/tM6L+0v8PItXtPLs9fswsOraWGybeXH3lzyY3wSp+oPKmvbO9fgB8CPjf4i/Z/8AiHYeK/Ds37yI+XdWbsRFeQEjfE49Djg9iARyK/cP4L/GLw/8dPAGm+LfDVz51ldLtlgYjzbWYAb4ZB2ZSfxBBGQQa/Ms2y14KfND4H+Hl/kQ1Y72iiivBJENfll/wVd+Dn9g+P8AQ/iLZQbbTXYfsN+yjgXUS/IxPq0WAP8Aria/UzqfpXjX7XXwf/4Xf8A/FHhyKETaqkH27TeMsLqL50A/3sNH9HNellmJ+q4qE3s9H6Ma0Z+EdFK6lGKsCGBwQe1JX62aBRRRQBpeGvEN94S8RaXremTG31HTbmO7tpl6pJGwZT+BAr+gH4TfEOx+K/w28OeLtOI+zavZR3IQHPluR88ZPqrBlPupr+eyv08/4JN/GP8AtXwr4j+G99PuuNLk/tTTlY8m3kIWVR7LJtb6zGvlOIMN7Sgqy3j+TJkfoNXz9+2z+z+vx/8Aglqen2cAk8S6VnUdJYD5mlRTuhHtIuVx03bCelfQPWg818DRqSo1I1Ibog/m/kjaKRkdSrqcFSMEGm19bf8ABRz9n7/hUfxlfxJpdt5XhzxUXvI9i4SG7BHnx+2SQ4/3yB92vkmv1/C144mjGtDZmoUUV9E/s/fsL/Er49tbX8On/wDCNeGJMMda1ZGRZE9YY/vS+xGF/wBoVVfEUsNHnqysgPndVLsFUFmPAA719Wfs+/8ABOv4j/GP7NqeuQnwR4Zkw/2rUYj9qmX/AKZQcHn+85UYORur9C/2f/2G/hr8Axb31tp//CReJo8E63qyK7o3rDH92L2Iy3Ysa+isV8bjOIG7wwy+b/Rf5kuXY8V+BH7JHw4/Z8to38OaMtzrW3bJreoYmvH45w2MRg+iBQe+a9qNAo5r4+pVnWk5Td35kC0UUVABRRRQAUUUUAFFFFABRRRQAUUUUAFFFFADfpSk01mEaliQAOSTXxx+0t/wUg8HfCQ3eh+CzB4z8UplGeJ82Fo3+3Iv+sI/uofUFlIxXRh8NVxM+SlG7Dc+n/iH8S/DPwp8NT6/4s1m20TS4es1y+C7dlRR8zseyqCT6V+ZP7Tv/BS/xF8Q1u/D/wANluPC3h9sxyaqx26hdL/skH9yp/2SW/2hyK+Vvir8ZPGnx08UHWPF2s3Os3rErBB0igUn7kUY4UdOgyepyea+nv2Zf+Cavij4lm0174hG48I+GmxIlhtxqF2v+6R+5U+rAt/s4Oa+xo5bhctgq2MknL8PkupdrbnzB8LfhB4z+OnisaN4T0i51rUJDvnm6RwqTzJLIeFHXknnoMniv1L/AGXf+CeHhH4K/ZNe8V+R4v8AGCYdXljzZWT/APTKNvvMD/y0cZ4BAU19I/Db4WeFvhF4ag0HwlottoumRc+XAvzSNjBeRz8zsf7zEmuu/lXkY/OauKvTpe7D8X6ibuAGKWiivnSQooooAKKKKACiiigAooooAKKKKACiiigAooooAKKKKAE7V4r+0r+1T4R/Zp8MfbNamF9rtyhOn6HbuBPcnpuPXZGD1cj1ABPFeZftf/t46D8A7a48OeGmg8QePWXBt926307I4acg8t3EYOe5KjGfyS8c+O9e+JPii+8ReJdUn1fWL19811cNkn0AHRVA4CjAA4AAr6XLMmnirVa2kPxf/AKSudT8dPj74u/aD8YS694pvjLtytpYQ5W2s4yfuRpnjtknJOOSa84oor9Ep040oqnTVkiwooorQArT8M+GNV8Z69Y6Joenz6pq17KIbe0tkLySMewA/PPQAEmtn4Y/C7xL8YfGNl4Z8KaZLqeq3R+6nCRJ/FJI3REGeSf5kCv2N/ZP/Y68N/s0aCtwRFrPjO6jAvtZdPuA8mKAHlIwe/VsZPZV8XMMzpYGFt5PZf5+Qm7HGfsYfsJ6V8BLS38UeKo4NX8fzJlTw8OmAjlIvWTBw0n4Lxkt9ed8UfSlr8zr4ipiajqVXdszCiiisACiiigAooooAKKKKACiiigAooooAKKKKACiiigAooooAKKKKACiiigAooooAKKKKACiiigAooooAKKKKACiiigAooooAKKKKACiiigAooooAKKKKACiiigAooooAKKKKACiiigAooooAKKKKACiiigAooooAKKKKACiiigAooooAKKKKACiiigAooooAKKKKACiiigAooooAKKKKACiiigAooooAKKKKACiiigAooooAKKKKACiiigAooooAKKKKACiiigAooooASvk39sT9hbQ/wBoOzuPEXh5YND8fRJkXONsGogDhJ8dG7CQcjocjGPrOit6Feph6iqUnZoD+dfxp4K1z4eeJb7w/wCI9MuNI1iyk8ue1uVwynsR2II5DDIIIIJBrEr9z/2nf2T/AAn+0x4b8jU4xpviO1jI0/XIEBlhPUI448yMnqpPGSQQTmvxx+NnwL8W/AHxjN4e8V6ebablra8jy1veR54kifHI9RwR0IBr9Ky7NaeNjyvSa3X+Ronc8+ooor3BhXReAPiF4h+F3iqy8R+F9Vn0jWLRt0dxA3Ud1YHhlPQqQQR1Fc7RUygppxkrpgfsh+yN+3j4e+P9vb+H/EDQeHfHirj7KW229+QOWgJP3u5jJyOxYA4+sh+lfzg21zLZ3EU8ErwzxMHjkjYqyMDkEEdCD3r9Gv2P/wDgpLt+w+Dvi5dkjiGz8Uv+QW6/l5v/AH13avg8yyOVO9bDK66rt6f5ENH6S0VVtLuC/tIbm2mjuLeZBJHLEwZHUjIII4II71ar5AkKKKKACiiigAooooAKKKKACiiigAooooAKKKKACiiigCtdWkN9bS29zClxbyqUkikUMrqRggg8EEdq+Fv2l/8AgmNoHjY3Wv8Awwkg8Ma22ZH0WbIsLg9cRkZMJPoMp0GFHNfeA4ox6V1YbF1sJPnpSt+T9R7H89XjPwJ4w+C3jA6Z4g02/wDDOv2TiSPfmNwQflkjdThhkcOpI44NfY37Nn/BT7XfCItNB+KMEviPSFxGmuW4H26EdAZF4EwHrw/UkueK/Rf4qfBnwd8avDj6J4w0S31i0OTE8g2zWzH+OKQfMje4PPQ5HFfmX+0n/wAE0vFvwzN1rXw/efxn4cTLtZBB/aNsvug4mHugDf7GBmvsKWYYPM4Kli48sv62fQq6e5+onw9+Jfhj4q+HIdd8J61aa5pkvSa2kyUb+66n5kYd1YAj0rqc9a/nx+GvxZ8Z/BLxP/a3hPWrzQdSjbZMiH5JQD9yWNvlcZ7MDj61+lP7OH/BTrwv49NrovxIhh8Ia62EXVEJ/s6dvVicmE/7xK/7Q6V4+OySth7zo+9H8V/n8hNH3NRVW0vINQtYrm1mjubeZA8csTBkdSMggjggjvVqvndiQooooAKKKKACiiigAooooAKKKKACiiigAooooAKKKKACsrxJ4c07xdod/o2sWcWoaXfQtb3NtOu5JUYYIIrVopptO6A/FX9sb9jLW/2cfEM2q6ZHNqngK9mP2PUACzWhJ4gn9GHQN0YehyB8zV/RlreiWHiTSrrTNUs4NR067jMU9rcxiSOVDwVZTwRX5uftQf8ABMK8sJbvxF8Iiby1JMkvhm5l/exdz9nkY/OP9hzu44Zs4r7zLc7hNKliXZ9+j9ezLTPzwoq9reh6j4b1W50zVrC50zUbZzHPaXcTRSxMOoZWAIP1qjX2EZKXvRKNvwb42174feIrTXfDeq3Wjavatuiu7SQo6+oPqD0IOQRwQa+6PhF/wVk13R7aCx+IfhiPXgmFbVdIcW85Hq0JGxm/3Sg9q/PyiuHE4HD4tfvo38+v3ha5+tlx/wAFX/hHHp/nQ6N4rluT0tjZwKc+7efgD6Z+lfFP7Vf7cfir9pVE0aK1HhrwdFIJBpUM3mPcOD8rzSYG7HUKAADzyQDXzTRXHhsowmFn7SMbvz1sKyCiiivaGFFFejfs/wDwY1b4+fFTRfCGlK6LdSeZeXSrlbW2UgySntwOBnqxUd6zqVI0ouc3ZID9HP8Aglj8Gz4Q+EupeOb632aj4nn2WxdeVs4SVUj03SGQ+4VDX3Bisrwt4b0/wd4a0vQ9LgW103TbaO0toV6JGihVH5AVLrmt2PhvRb7V9TuY7LT7GB7m5uZThIo0UszE+gAJr8gxVaWLryqPq/8AhjN6nzx+3d+0kv7P3wini0u58vxfrwey0tVPzwDH724/4ACMf7TJ2zX4rO7SuzuxZ2OSxOSTXrf7Unx6vv2iPi9qviecyRaWh+y6VaOf9RaoTsGP7zZLt/tMewFeRV+k5TgVg6C5vier/wAvkWlYKKKK9oYAZNfsj/wTy/ZxPwU+Eceuata+T4r8Tol3c+YPntrfGYYfY4O9h6tg/dFfkd8PvEtl4O8baJrmo6PF4gs9OukuX0y4kKR3Gw5CMQD8uQMjByOO9fpt4H/4KzeANXWOLxR4X1rw5K2AZLRo72FfqfkbH0Q18znkMVWpqnRheL3t+CsJn3YKjuAGgkU8gqQfyrxzwP8AtifBr4hCNdI+IGkJPJwtvqEpspSfQLMFJP0zXr0N5BfWomt5o5oXXcskTBlYeoI61+eypVKTtUi16qxmfzkzqUnkU9QxB/OmVd1yLyNav4+my4kX8mNUq/Z4fAjUKKKKYHs37G2of2Z+1F8Nps43axDD/wB95T/2av3cHSv5/f2e9Q/sv48/Di8zgQeI9PkP0FzHn9K/oBB4Ffn/ABIv38JeX6kSHUUUV8kSeL/tk6t/Yv7LfxJuN23fo8tvn/rriP8A9nr8JK/aj/go5q39mfsj+MIw217uWyt1P/b1Ex/RTX4r1+hcOxthpy7y/RFxCiiivqygoq5o+lza5q1lp1tj7Rdzpbx7um5mCj9TVvxf4T1TwL4n1Tw/rdq9lq2m3D21zA/VXU4OPUdwRwQQR1pcyvy31AyKKKKYHW/Cr4l6z8H/AIg6J4v0GbytR0ycSqpJ2yp0eNsdVZSVPsa/eL4SfE7RvjJ8O9E8YaFL5ljqcIk8vcC0Mg4eJv8AaVgVP09K/nwr7R/4JsftNf8ACrfiCfAWvXezwz4lmUWzythLS+OFQ+yyABD7hDwAa+YzvAfWKXt4L3o/iv61JaP1xPevws/bZ1j+3P2qfiRcbt2zUzbZ/wCuSLF/7JX7pk/LX8+vx01f+3vjX4/1LO4Xev384Ps1w5H868bhuF685dl+bFE4eiiiv0AsK/VP/gkdpPk/B7xlqW3/AI+NdFvn18uCNv8A2rX5WV+wv/BLnSf7O/ZdiuNuPt2sXdxn1xsj/wDadfOZ/Llwdu7X+YpbH19RRRX5qZhRRRQAUUUUAFFFFABRRRQAUUUUAFFFFABRRRQAUUUUAFFFFABRRRQAVheNvCtp438Ha54evl3WWrWU1jMMZ+SRCh/Q1u0U03F3QH853iXQbvwr4i1TRb+Pyr7TrqW0nT+7JG5Vh+YNZtfTv/BRn4cf8K//AGoNeuIovKsvEEUWsQ4HBZwVl/EyxyH/AIEK+Yq/YsNWVehCouqTNQooorqAKKKKACvpn9mD9ifWv2kPh54y8SWt02mtpyC30YSKBHe3gw7oxPRQmFyOjSKeQpB8A8FeENT8f+LdI8N6Nbm61TVLqO0t4h0LuwAJPYDOSewBNfvf8F/hZpnwY+GOgeDdKANtpduI3m24M0p+aSU+7OWb2zjtXzmcZhLBQjGk/ff5L+rCbsfgLr2hah4Y1q+0jVrObT9Sspmt7m1nUq8UinDKR6giqFfrP/wUF/YzHxb0af4g+DbIHxnp8Ob2zgX5tTgUdgOsyAcd2UbeSFFfkyylGKsCrA4IPavQy/HQx1Lnjv1XZ/1sCdxKKKK9MYV7v+yN+1Hq/wCzP8QUvAZb3wrqDLFq+mKfvpniVAeBImSR6jKnGcjwiisa9GGIg6dRXTA/on8I+LdJ8d+GtN1/Qb6LUtI1CFZ7e6hbKuh/kR0IPIIIOCK2+n0r8d/2Df2yJvgN4lTwp4nunk8BarMNzuS39mTtx5y/7B43qP8AeHIIb9gLW7hvbWK4t5UnglUPHKjBldSMggjggjvX5VmGBngKvI9YvZ9zNqxZpD0paK80R+IX7eHwd/4U7+0X4gt7aDydG1o/2xYYGFCSkmRB2G2QSAD02+tfPNfrf/wVF+Dn/CcfBW18ZWUG/U/Ctx5kpUfM1pKVSQe+1hG3sA9fkhX6plGK+s4SLe60fy/4Botgooor2RhXq/7Lfxdf4IfHTwt4paRo9PiuRb6gB0a1k+SXI74B3AeqivKK6/4dfCLxp8WdTGn+D/Deoa9cAgObSEmOLPQvIcKg92IFc+IVOVKUar91rUD+g2GZLiJJY3V43UMrKcgg9CDUua8w/Zs0Dxh4U+CPhLRPHSQL4k06zW0n+zz+cNiErFuYDBbywgbBIyCcnNeoV+N1IqM3FO9nv3Mjx39q34GW/wC0H8F9b8M7EGrIv2zSp348q7QEpz2DAshPo5r8j/gt+xr8UPjfq8lvpegS6Xp1vM0F1q2rK0FtC6ttdQSMuwIIKoCQeuK/dLgU1UVei4+levgs1rYGlKnTV77X6FJ2PlP9n7/gnh8OfgyLbU9ZgHjXxNHhvtmpxD7NC/rFByox2Z9xBGQRX1aqBAAAAB0ApaWvOrV6uIlz1ZXZIUUUVgAUUUUAFFFFABRRRQAUUUUAFFFFABRRRQAnQUA5pa5zxv4+8O/DfQLnXPFGs2miaVAPnubyQIueygdWY9lGSewoScnaKuwOiryL46/tQeAf2eNKa48Vasp1F0LW2j2eJby49MJn5V/2mIX3zxXxF+0h/wAFSL/VjdaH8JrVtMszmN/EV/GDcSDpmGI5CD0Z8tz91SK+HdP03xb8YfGfk2sOp+LPE+pyljjfc3E7nqzE5Jx3J4A68V9Vg8jnNe1xT5Y9uvz7FJdz3b9pP9vjx98fPtOk2UreE/CMmV/sywlPmXC/9N5eC/8AujC+oOM1558B/wBmDx9+0TrAtvC2ksNOjcLc6zeZjs7f13Pj5m/2VBb2xzX2l+zZ/wAEtre0+y678XLgXU3EieG7CX92vtPMv3v92M4/2iOK/QXQPD2meFNIttK0bT7bS9MtkEcFpZxLFFGvoqqABXZXzbD4KHsMDFPz6f8ABHe2x88fs1/sI+A/2fFttVnhHirxegDHWL6IbYG/6d4uRH/vEluvzAHFfTPb0ooFfHVq1SvPnqyuyBaKKKyAKKKKACiiigAooooAKKKKACiiigAooooAKKKKAEJxQCaCOa5j4g/EXw78LPC934i8UatBpGkWi5knnbqeyqo5Zj2UAk9hRGLk1GKu2B0FzcRWcEk88iQxRqXeSRgqqoGSST0Ar85/2w/+CkSxi+8G/CS73P8ANDeeKI+g7FbX+Xm/989mrwz9rr9vTxF8f57nw74c+0eHfAYYqbcNtuNQAPDTkHhe4jBx6liBj5Pr7rLMjUbVsUrvou3qWkSXNzLeXEs88rzTysXkkkYszsTkkk9ST3qOiivs9igooooAK9T/AGff2cvF/wC0d4wTRfDVpstIirX+qzqRb2cZ7se7HB2oOTj0BI7v9kz9i3xN+0pqyahcCXQvA9vJtutYdPmmIPMVuD99+xb7q98nCn9hPhf8LPDPwd8H2fhnwnpkWl6Xbc7U5eV/4pJG6u5xyT7DoAK+ZzPN4YVOlS1n+C9fPyE3Y5X9nr9m7wl+zf4QXR/Dtr5t9OFa/wBWnUfaLyQd2P8ACo52oOB7kkn1rPNHelr86nUnVm5zd2zMK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NcH8YPgx4V+Ong+58N+LNMS9s5PmimHyzW0mMCSJ+qsPyPQggkV3nWjmnCcoSUoOzQH4d/tS/seeK/2aNbaW4R9Z8IXMhWy1yGMhfaOYf8ALOTHbo3UE4IHgNf0XeJPDemeL9EvNH1qwt9T0u8jMVxaXSB45UPUEGvyp/bE/wCCemq/Cdr3xd8PYbjWvBozNc6eMyXWmL1J9ZIh/e+8o+9kAtX6BlmdRrWo4jSXfo/8mWmfE9FFFfWFBRRRQB9S/sl/t2eJ/wBnm5t9D1nz/EfgRnw2ns+ZrIE8vbsTwO5jPynttJJr9bfhl8UfC/xh8KWviPwnq8Gr6ZOMb4zh4nxykiHlHGeVIB/Aiv57a9E+Cfx58Y/ADxYmu+EdTa1diBc2UuXtrtAfuSpnkdcEYYZ4INfM5lk1PFXqUfdn+D9f8xNXP3+NLXzx+y/+2b4O/aU0tLWGVdD8XRR7rrQ7iQbzgcvA3HmJ9PmHcDgn6Gr88q0alCbhUVmjMWiiiswCiiigAooooAKKKKACiiigAooooAKKKKACiiigApKWigD53/aJ/Yi+Hf7QkU97dWX/AAj/AIpYHZrumxhZGbt5ycLKOnXDYGAwr8uv2hP2NviJ+zvdS3Gr6cdW8N7sRa9pqmS3IzwJB1ibpw3Gehav3MOKrXVpDe20sFxEk8EqlHikUMrqRggg8EEdq9rBZvXwdot80ez/AE7DTPw1/Z//AGwfiL+zxdRw6JqZ1Hw/v3S6DqRMls3PJTnMTe6EZPUHpX6ffs8ft4fDr49ra6c92PC3iqTCnR9UkAEr+kEvCyew4b/Z715z+0Z/wTK8IfEX7VrPw+li8GeIHy5sdpOnTt6bBzD9UBX/AGO9fmt8W/gZ45+Bevf2Z4x0G50mUsfIusb7e4A7xyr8rfQHI7gV9G6eX5wrwfLU/H7upWjP6BM56UE1+Nf7PH/BRL4hfBn7NpWuyt428Lx4QWuoSn7VAn/TKfk4H919wwMDb1r9L/gX+1f8Of2g7NP+EZ1pY9X2bpdFv8Q3kfHOEzhwP7yFgO5FfMYzKsRg9ZK8e6/XsS1Y9moooryRBRRRQAUUUUAFFFFABRRRQAUUUUAFFFFABRRRQAUUUUAeXfGP9nD4ffHnTjb+L/D1ve3Spsh1KEeVeQem2Vecd9pyvqDXwB8aP+CU/izw8Z774c6xD4oshll03UGW2vFHoH4jk+pKfSv1PFGK9LC5licJpTlp2eqGnY/nj8c/DLxZ8MtTOn+K/DupaBd5O1L+2aMPjujEYYe6kiuZr+i7xB4a0nxZpcuna3pdpq+nyjElrfQLNE/1VgQa+bviN/wTe+CvjsSzWmiXXhS9fJ8/Q7koue37pw6AeyqK+pocRU5aV4NPy1X9feVzH4xUV+i/iz/gkLeR75PDPxEhm/u2+qacY8fWRHbP/fFea6h/wSk+MNnnyNT8LXg7eVfTKT/31CK9qGb4Ka0mvndfmO6PjKivs7S/+CU3xfvZlF1qXhiwiP3mkvJXI+gWI5/OvaPht/wSQ0WxnhufHPjO51VVOWsNHgFuh9jK5YkH2VT71NTOMFTV3O/pqF0fnp8NPhd4n+L/AIrtPDnhTSZ9V1O4P3IhhI17vIx4RB3YkCv2Y/ZG/ZT0f9mLwS1uGj1LxVqKq+q6oBwxHSKLPIjXJx3Y5JxwB6X8Mfg/4O+DegjR/B2gWuh2RwZPIUmSVh/FJI2Wc+7E12n8q+MzLN541ezguWH4v1JbuH0r86/+Co37S39n2EHwj0C6xc3IS712SJuUj+9Fbn3bh2HoE7Ma+yP2hfjVpfwB+FWteL9S2yPbR+VZWjNg3V02RFEPqeSR0VWPavwh8YeLNU8d+KdV8Q61dNe6rqdw91czv1Z2OTj0HYDoAABXTkWB9vV9vNe7Hbzf/ABIx6KKK/RCwoors/BvwZ8dfETQ7/WPC/hPVvEGnWMgiuJtNtWn2ORnGFBJOOTgcZGeoqJVI01ebsgOMoq5qui6hoV49pqVjc6fdJ9+C6iaN1+qsARVOqjJS1QBXTeEfib4v8ATeb4b8T6voL5yf7OvZIA31CkA/jXM0UpQjNWkroB888l1PJNKxeWRi7sepJOSaZRRVAFFFFAG34G1D+yfGugXudv2bUIJs+m2RT/Sv6JYzlF+lfzgxMVlRgcEEEEV/RjoN8NT0PT7wdLi3jlGP9pQf618PxLH3qUvX9CZGhRRRXxRB8Zf8FWNV+wfs26fbBsG91+2hI9QIpn/AJoK/Imv1E/4K8at5Pw88AaZn/j41Se4x6+XEF/9q1+XdfpeQR5cGn3b/wAjSOwUUUV9EM9E/Z10n+3fj58OrAruSfxDYK4/2ftCbv0zX3f/AMFQf2Zv7V0qP4teH7XN5YqltrsUS8yQ8LFcYHUpwjH+6V6BDXyN+wnpH9t/tZfDu327tl7Jc/8AfqCST/2Sv251fSbPX9JvNM1G3jvLC8he3uLeVdySRsCrKw7ggkV8Xm+MnhMbTnHotV3TZLdmfzmUV7N+1l+z7efs6fF7UvD5WR9Duc3mkXb8+bbMThSe7Ico3uM9GFeM19fRrRr01Ug7plBTkdo3V0YqynIIOCDTaK13A/Zz9h39qSL44fBiRNbug/i3wzAIdU3t89xEFPl3PvuCkN/tKx4BFfjZqd5JqOo3V1KcyzytKx9yST/Ouu+Efxc1z4NeJ59Z0Kba9zZT6fdQMSEnglQqyt9DtYejKp7VxBOSTXkYPARwdarOHwytby3uhJWCiiivXGFftx/wT50r+yP2RvAKEYeaO6uG9991Mw/QivxHr96v2UdJ/sb9mv4ZW+3BPh+zmI9DJEsh/Vq+S4jlahCPd/oTI9Zooor8/ICiiigAooooAKKKKAEGfpR0718o/tlftp6j+yzregaZaeEodfGrW0lwtzPemERlGCldoQ56g5yOtfKeq/8ABW74jz5GneEvDFoD0+0LcTEflKleth8pxWJgqlOKs/NDsz9WqMV+Oerf8FQPjfqG77Pe6Lpmen2XTVbH/fwtXGat+378e9YyJviDcwqe1rZ20GPxSIGvRjw9i3u4r5v/ACHys/b6ml1XqR+dfgjqv7Ufxe1nd9q+Jfigq3VItWmiU/gjAVxuq/EHxRru7+0vEmrahu6/ar6WTP8A30xrojw3VfxVF93/AAw+U/oL1XxfoehZ/tLWdP0/HX7VdJHj/voil8P+J9H8WWb3eiarZavaJIYmnsLhJ0VwASpZSRkAjj3FfzrGRj1Yn6mv1b/4JKar9o+BvijTy2WtvEDygege3hH80NcuPyX6lQ9tz3tbpYTVj7mooor5okKKKKACiiigAooooA/P7/grZ8OP7R8CeD/G8EWZdLvX025ZRyYpl3IT7K0RH1kr8va/ef8Aau+HX/C1P2efHPh5IjNdy6c9zaqBkmeHEsYH1ZAPxNfgwRg4r9G4fr+0wzpveL/B6lxCiiivpygooooA/RT/AIJU/s/fa9Q1L4savbfurbfp2iiReshGJ5h9FPlg/wC1IO1fpcOa+XP+CcHji18YfstaBaxrHHc6FcXGl3CRqFG4P5qnA7lJUJPc5NfUdfk2aVqlXGVHU6Oy9EZvcDX5lf8ABRb9jH+yJ774r+CbL/QZWMuv6bbp/qXJ5ukA/hJ++Ox+boW2/pqe9Vrq0hvrWW3uIknglUo8UihldSMEEHggjtWGCxlTBVVVh813QJ2P5xqK+t/28v2OpvgJ4obxT4YtXk8BarMdiKC39mznnyWP9w8lCfdTyAW+SK/VsNiaeLpKrTejNAooorqAK/Qv/gnX+2h/Yk9h8KvHF/8A8S6VhFoOp3D/AOocni1dj/AT9w9j8vQrt/PSlVirAgkEcgiuLGYSnjKTpT+Xk+4NXP6QAaX8K+HP+CfH7Z//AAtLSrf4d+M77PjCwixp99O3OpwKPusT1mQDnuyjPJDGvuPBx1r8oxOGqYSq6VRar8fMzehleKPDlj4v8OapoWpxC407UrWW0uIj/HHIpVh+RNfz+/Ff4fX3wq+JHiPwjqIP2rSL2S1LkY8xQfkkA9GXaw9mFf0L+9fJP7Rv/BP7Q/2iPjJaeMrrX5tBs2s0t9StrK3Vprt0JCuHY4Q7MLkq33F4r18mx8MFUkqr91r8UNOx+OscbSuqIpd2OAqjJJr6L+Df7A3xd+MHkXK6EfC+jyYP9o6/m3BX1SLBkbI6HbtPqK/VT4Pfsn/C/wCB6RSeGfC1qNTQf8ha+H2i8J9RI2dmfRNo9q9hxgV6WJ4ik/dw8Leb/wAhuR8ZfBz/AIJg/DXwF5F74tmufHOqphilzmCyVvaJTlv+BsQfSvrnQPDmleFNMh03RdNtNK0+EbYrWyhWGJB6BVAArU7UGvla+KrYh3qyb/rsTcWiiiucQUUUUAFFFFABRRRQAUUUUAFFFFABRRRQAUUUUAFFFNLBRknAHc0ABxVW/v7bS7Oa6vLiK0tYUMks87hEjUclmY8AD1NfL/7Qf/BQ34c/Bf7Tpmkzjxr4njyv2LTJR9nhf0ln5UY7qu5gRggV+Z3x5/a0+I37Q146+I9Ya20UPuh0PT8xWcfPGVzmQj+85YjtjpXu4LJsRirSkuWPd/oikrn3t+0V/wAFPPCvgQXWjfDiGLxhri5Q6nISNOgb1BGGmP8Au4XuGPSvzb+KPxk8bfHDxH/avi/XLvW7wkiGFjiKAE/diiX5UHTgDnvk16B+z9+xf8R/2hJoLrS9NOjeG2b59d1RTHAR38oY3Snr90YzwSK/T/8AZ3/Yc+HX7PqW99BZ/wDCR+KkAzrmpxhnRvWGPlYvqMtzgsa+gdXL8nVqa5qn4/N9P60Hoj4M/Zw/4JueOPix9l1jxl5vgnwy+HCTx/6fcr/sRH/Vg/3n9iFYV+m/wb+AHgb4CaGNN8H6JDYb1AuL1x5l1ckd5JTyeeccKOwFejClr5bGZniMa/fdo9lt/wAElu4tFFFeWIKKKKACiiigAooooAKKKKACiiigAooooAKKKKACiiigBuBS5pCcDJOBXwz+1v8A8FHNJ+G32zwt8NZbfXfFAzFcavkSWlg3QhO0sg/75B67iCtdOGwtXFz5KSu/y9R2Pev2kv2sPBf7NWgmbWbn+0PEE8Zax0K1cfaJz0DN/wA8489Xb0OAxGK/H34/ftH+M/2jPFTat4oviLSIkWWk25K2tmh7Ivdjxlzkn1wABwPijxTq/jXXrzW9e1G41bVryQyT3d1IXkkb3J/IDoAABWVX6Pl+U0sEuaWs+/8AkWlYKKKK90YUUVb0jR77X9TtdN0yznv9QupFigtbaMySSuTgKqjkknsKG+XVgVQM19x/sbf8E8NQ+JhsfGPxIt59J8KHbNaaQ2Y7nUV6hm7xxH1+8w6YBDH2j9jj/gnRZ+BWsvGXxQtoNS8RDE1poLYkt7E9Q0vaSQenKr/tHBX71HAwK+IzPO96OFfrL/L/ADJb7FDQ9DsPDWk2mmaXZQadp1pGsNva2sYSOJAMBVUcACtGiiviW23d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1lDAgjIPanUUAfA37Yf/AATlsvG323xh8LbaDS/EB3S3egLiO3vT1LQ9o5D/AHeFb/ZOSfzB1nRr/wAPapdabqlnPp+oWshintbmMxyRODgqynkEehr+jbFfO/7U37GfhH9pXS3u5ETQvGUSbbXXLeMEvgcRzrx5if8Ajy9jjIP1eW53KhaliNY9+q/zRSZ+ItFd78Zfgh4v+A3i2Xw/4v0t7K4GWguUy1vdxg/6yJ8YZf1HQgHiuCr76nUjVip03dMsKKKK1At6Rq99oGp22o6beT2F/ayCWC6tpDHJE4OQysOQR6iv0r/ZI/4KV2utCy8KfFu4isb/AIitvE+AkM3YC5A4Rv8ApoPlPcLjJ/MmivOxmBo42HLUXo+qBq5/R3bXUN7BHPBKk0Eih0kjYMrKRkEEdQRU+a/Fn9lj9uvxh+zzPb6PfmTxL4JLYfS55P3lqCeWt3P3fXYflPP3Sd1frR8IPjb4P+OfhWLXvB+rRajbHAmhPyz2rkfclj6q36HqCRzX5vjstrYGXvax7/59iGrHf0UUV5RIUUUUAFFFFABRRRQAUUUUAFFFFABRRRQAUUUUAFFFFABWF4t8HaJ450O40fxBpNprWl3A2y2l7Essbe+D0I7EcjtW7RQm4u6A/Ob9oX/glXBdfatZ+E2oi1lOXPh3VJSYz7QznkeyyZ/3xX5/eK/Bfi74P+K/7P17TNR8L69ZuJEEytDIpB4eNx1GRwykj0Nf0M1x/wASfhN4Q+L2gvo3jDQLPXLBs7VuU+eIn+KNxhkb3Ug19Pg89q0fcxC54/j/AMH5lJn5i/s/f8FO/Gvw+FtpPj63bxroaYT7buCajCvrvPyy49Hwx7vX6PfBv9orwB8edL+1+D/EEF9cIoafTpT5V3b/AO/E3zAZ43DKnsTXwd8f/wDgldquj/adX+FWpnWbQZf+wdTkVLlR6RTcK/sG2nA6sa+Hryw8WfCTxd5VxFqvhPxJp8m4bhJa3MDdiDww9iOtenLA4DM4ueFlyy/rdf5Dsnsf0PCivyo+Af8AwVL8V+Efs2lfEiw/4S3Slwn9qWoWK/jX1YcJLx67T3LGv0Q+EX7QHgP45aUL3wd4itdTZVDTWZby7qD/AK6RNhhzxnGD2Jr5bFZbiMG/3kdO62JasekUUUV5wgooooAKKKKACiiigAooooAKKKKACiiigAooooAKKKKACiiigAooooAQ5pGOBR261xnxe8K6944+G2vaD4b1xPDesajbNbRao0Bl8gNw5ADKQxXcAwPykg84oilKSTdl3A/KH/goZ+0r/wALt+KreHtGuvN8JeGpHtrcxtlLq56SzehGRsU88KSPvmvk+vrzxz/wS/8AjN4YMkmkxaR4sgGSv9n3oilI91mCDPsCa+e/G/wN+IPw4aT/AISbwZrejRJ1nurKQQn6SY2n8DX6vgKuEhSjSoTTS89fuNFY4eilII6jFJXrDNbwn4W1Pxv4m0vQNGtXvNV1K4S1toE6u7sAB7Dnk9hzX7w/s9/BfTfgH8KdE8H6cEke1j8y8ulXBubluZZD35PAz0UKO1fFP/BLP9m/H2n4ua7a/wDPSy0JJV+qzXA/WNT/ANdPav0hr87z3He2q/V4P3Y7+v8AwCJMxfEngzQPGNl9k1/Q9P1u1/54ahaxzp+TgivBvHH/AATz+B3jcySDwodAun/5eNEuXt9v0jyYx/3xX0nk0V85SxFajrSm16Mk/Ofxz/wSItJPMl8H+Pp4P7lrrVmJM/WWMrj/AL4NfPXjj/gmx8b/AAcJHtdEsvE9snJl0a9Rjj2STY5+gU1+zu6kzXtUs8xlP4mpeq/ysVdn85WsaPe+HtWvdL1K1lsdRspnt7m1nUrJFIhKsjA9CCCCPaqdes/tZ2v2L9pj4mR4xnX7uT/vqUt/WvJq/SKNT2tKM31SZYUUUVqAo4Ir+g34L6j/AGt8HvA17nd9p0Symz67oEP9a/nxr96v2T7/APtL9mn4YzZzt8P2cP8A3xEqf+y18bxJH93Tl5smR6zRRRXwhB+Zv/BX/VfN174a6YD/AKi2vrgj/faFR/6LNfndX29/wVn1b7T8fPDdgpytr4eicj0Z7ifP6KtfENfquTx5cDBeX5tmi2CiiivYGfWP/BMbR/7S/aq0u425/s/Tby5z6Zj8r/2pX7IkZr8pP+CSWkfaPjb4r1IrkWugtAD6GS4iP8ozX6t1+Z5/LmxrXZL/ADIlufPP7a/7N8X7RPwhurWyhQ+KtIDXujynALOB88BPpIBj03BCelfiPc20tncy288TwzxMUkjkUqyMDggg9CDX9Hxr8pf+Cm37M3/CC+Mk+JugWmzQtfm2anHGvy298QTv9hKAT/vhs/eArvyDH+zn9WqPR7evb5ji+h8L0UUV96UFFFFABRRRQAqjLAe9f0N/DHSv7C+HPhbTdu37Hpdrb7fTZEq/0r+fTw3ph1rxFpenrktd3UUAx6s4X+tf0W26COFFUAKFAAHavieJZfwo+v6EyJaKKK+IICiiigAooooAKKKKAPzg/wCCwOl5g+GOpKv3W1C3dvqLdl/k1fm3X6r/APBW/ShP8GPCOpYybbXhBn0ElvKf/adflRX6dkcubBRXa/5mi2CiilCk9ATXvXQxKKuWGi6hqsnl2Vjc3j/3YImc/oK6/SvgN8S9bx/Z3w+8UXwPRrfR7hx+YSs5VqcPiaQHCV+lX/BIDVvM0v4m6aW/1U1hcKvruWdT/wCgLXyFpP7FXxv1nb9n+HGsx56fakW3/wDRjLivuT/gnJ+zb8TPgP4o8XXPjbw+NFsNUsoUhP22CdmkRyQCI3bHDN1r57OMTQq4OUFNN6aXXdCex95UUUV+cGYUUUUAFFFFABRRRQA0jeCDX4F/tMfDn/hU/wAefG/hhYvJtrPUpHtUxjFvJ+8h/wDIbpX76gYr8r/+Cs/w5/sf4neFfGcEW2DWrBrKdlHBmgbIJ9ykqAf9c6+m4fr+zxTpvaS/FalRPg2iiiv0csKKKKAP0B/4JI/Eb+z/ABt4x8ETyYj1Kzj1O2VjwJIW2OB7ssin6R1+oOa/Br9kv4jf8Ks/aJ8Da+8vk2i6glrdMTwIJswyE/RXLf8AARX7yAggGvzbP6Hs8UpraS/FaES3HUUUV82SYXjLwhpHj/wvqfh/X7GLUtH1GFoLm1mGVdT+oIOCCOQQCMEV+JX7Wf7MOsfsz/EKTTpRLe+Gb8tNpGqMvEsYPMbkcCRMgMO+QRwcV+6J6V598cPgv4d+Pfw91Dwn4ig329wN9vcoB5tpOAdk0Z7MM/iCQeCa9jLMxlgKuusHuv1GnY/n+or9DfA//BIvVpr538X+O7O2s0kIWHRrZppJUzwS8m0ISOcbWx719P8Aw4/4J5fBP4eeVK/hpvE17Hj/AEnxBMbkH6xALEf++K+zrZ9hKfwtyfkv87F3R+OXhH4f+JvH9+LLw14f1PXrvIzFp1o87D3O0HA9zX0v8Of+CZHxi8aeVNrFtp3g+ybBLanch5tvtHFu59mK1+vmjaFpvh2wjstK0+102yjGEt7OFYo1+iqABWgDXz9fiKtPSjFR9dWTzHxJ8IP+CXPgz4fatp2ta54q1vXNYsZUuIWsWGnxJIpBBG0tJkEDBDivtsLgYopa+cr4mriZc1aV2SFFFFc4BRRRQAUUUUAFFFFABRRRQAUUUUAFFFFABRRRQAUUUUAFFFJQADmgkYr5/wDjz+2z8MfgIlxaajq41zxFHkDRdIKzTK3pK2dsXbIY7schTX5v/Hv/AIKE/Ez4zfadO067/wCEL8OSZX7DpMpE0qeks/DNxwQu1SOoNexg8qxOLtJLlj3f6dxpXP0W+P37c/w0+AouLG41D/hI/E0eVGi6QyyPG3pNJ92L3BJb0U1+af7QH7dnxK+PP2jT3v8A/hGPDMmV/sbSXZBIvpNJ96X3HC/7Iry/4U/A/wAc/G/W/wCzvB+gXesShgJrhV2wQZ7ySthV/E5PYGv0U/Z+/wCCWvhnwp9m1X4mX48U6ouHGk2haOxjPozcPL/46OxBr6VUcuylc1R80/vfyWy+ZWiPz/8Agt+zb8QPj9qgtvCOgzXVqrhZ9UuP3VnB/vynjPfauW9Aa/Sj9nr/AIJpeBfhcbbVvGhTxz4hTDiK4jxYQN/sxH/WY9ZMg9doNfXWiaHp3hzTLfTdJsbbTNPt0EcNraRLFFGvoqqAAPpWh+FeFjc6r4m8afux8t/v/wAhN3Ibe3jtYUihjWONFCoiDCqB0AHYVPRRXz5IUUUUAFFFFABRRRQAUUUUAFFFFABRRRQAUUUUAFFFFABRRRQAhOPpXOeOfHvh/wCG3hq78QeJ9WttF0m1G6W6un2j2UDqzHsoBJPQGvIf2mv2y/BX7NunSW15MNb8WSJm20G0kHmcjhpm5ESe5BJ7A84/I747/tGeNf2iPEp1XxVqRe3jY/Y9Lt8paWinsiZ6+rHLHueBXu5flFXGWnP3Yd+/oUlc97/a1/4KHa/8YzeeGPAz3Hhvwa2YprgNsvNRXod5H+rjP9wHJH3jg7R8adaKK/RsNhaWFhyUlZf1uXsFFFFdQBRRX0L+yz+xj4u/aU1RLtEfQvBsMm261y4jJD4PMcCnHmP/AOOr3OcA4V69PDwdSq7JAeX/AAl+Dviz43eLrfw54R0qTUr+TDSOPlht484Mkr9EUep69BkkCv19/ZS/Ys8Kfs2aXHfyCPXvGs0eLnWZY+IcjmO3U/cXsT95u+BhR6h8G/gh4Q+BHhGHw94R0xbG2GGnuGw1xdSAf6yV8ZZv0HQADivQK/OsyzipjL06fuw/F+pDdxaKKK+e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iPit8IfCvxq8KXHh3xdpMWqafLyjN8ssD44kiccow9R9DkEivyN/av/Ya8V/s6XU+r2Al8ReBnf8Ad6rFH+8tQTwlwo+6ewcfKePuk7a/ajNVb6yt9RtJrW6gjubaZCkkMqBkdSMFWB4II4wa9XAZlWwMvd1j1X+XYpOx/OPRX6U/taf8Ez47v7Z4r+EUCwzcy3PhdmwjdybVj90/9Mzx/dI4Wvzf1PTLzRdQuLDULWaxvbaQxTW1xGY5I3BwVZTyCD2NfpODx1HGw5qb9V1RadytRRRXeAV1vwy+Kvin4PeKLfxB4S1i40fUouC0RykqZyUkQ/K6n+6wI/EVyVFTOEaicZq6YH7C/sq/8FCPCvxvS08PeKmg8KeNmxGsbvts75un7l2PysT/AMs2OeRtLdvr3jrX83wJUgg4I7ivtL9lj/go94l+FX2Pw54/Nz4r8KLiOO8Lbr+yXthif3qD+6xyOzYAWviMwyFq9TC/+A/5f5Etdj9byTQDmuW+HvxI8NfFbwzba/4U1e21rSpx8s9u+Srd0dTyjDPKsAR6V1I6mvi5RcW4yVmiBaKKKACiiigAooooAKKKKACiiigAooooAKKKKACiiigAooooAQ9a4H4q/BDwR8bdGOm+MfD9prMQBEU8i7Z4M945VwyfgcHvmu+60c04zlCSlB2aA/LT4+/8ErvEPhs3OqfDDUv+EksBl/7G1BlivEHoknCSfjsPoGNfFVxa+KvhR4t2TR6r4T8SafJkbhJaXUDeo6MPrX9EGfxrgvil8D/BHxp0c6d4y8P2etRBSIppE2zwZ7xyrh0/A89819ThM+qQXJiVzLv1/wAmUpH5wfAj/gqT4w8Gi30z4iWA8YaUuF/tG32w38a+p6JLgeu0nqWNfoT8Hf2lfh38d7NZfCPiK2vLvbul02c+TeQ+u6JuSB/eGV9Ca+Evjp/wSo1vR/tGp/C/WBrloMsNF1V1iulHpHNwj/8AAtn1NfEXiDw14r+E/in7Jq9hqfhbX7Nw6rMj280ZB4dDwcejDg9jXoSwOX5knLDS5Zf1uv8AIdkz+hzOaXvX5DfA3/gpx8RPh19n0/xhFH470VML5ty/lX8a+0wBD+vzgk/3hX6DfBP9sv4XfHZIbfQ9fSw1uQAf2Lq2Le63eiAnbJ/wBm98V81i8rxOE1lG8e61X/AJase6UUmc0teUIKKKKACiiigAooooAKKKKACiiigAooooAKKKKACiiigAooooAKY0auCGAYHsRT6KAPLfHH7Mfwp+IwkPiDwFod5NJ9+5jtVgnP8A21j2v+tfPvjL/glT8KNemM2h6hrvhp92fJiuFuIQPTEil/8Ax+vtPpQOa66WNxFH+HNr5juYvhHwvpvgnwzpeg6PapZ6XptulrbQIOEjRQAPc8cnuea2qK5Tx/8AE/wr8LtPs7/xZr1n4fsru4FrDcX0mxGlKswXPQcKxyeOK5kpTl3bEdWPpS1zfhj4j+FPGqB9A8S6RrakZB06+in4/wCAMa6IEMODmk4uOjVgHUh6UtFID8Lf23LX7H+1X8R48YzqXmf99Ro39a8Or6Q/4KFaJdaZ+1n45lktZore5ktZYZWjISQG0hJKnocHI47g1831+wYGSlhqb/ur8jVBRRRXaAV+4v7B2of2n+yX8O5s522k0P8A3xcSp/7LX4dV+z//AATW1D7Z+yT4Yhzn7JdXsP53Lv8A+z18rxFG+Gi+0l+TJkfUlFFIa/PCD8af+Cmmr/2j+1drVvnP2DT7O3x6ZiEn/tSvlOvev269W/tn9rL4iXGc7L2O3z/1ygjj/wDZK8Fr9fwEeTC0o/3V+RqgoooruA/R7/gj9pGZvidqjL91dPtkb6+ezfySv0lr4Q/4JHaT5Hwd8Y6ntx9p1z7Pn18uCNv/AGrX3fX5Tm8ufG1H6fkjN7iE4Ncr8TPh7pHxX8C6z4T12D7RpeqW7QSgfeQ9VdfRlYBgexUV1XUUAGvIjJxalF2aEfz5fGT4Uax8FPiTrfg7XExeadOUSYLhLiI8xyr/ALLKQfbODyDXFV+uf/BSP9mf/havw4/4TjRLXzPFPhmJnmRFy93YjLOnuY+XHtvHJIr8jOlfrGWY1Y6gp/aWj9f+CaJ3CiiivVGFFFFAHoP7POlf238evhzY43LceIbBGH+z9oTd+ma/oAAxivwy/Ye0n+2f2rfhzb7d2zUDcY/65RPJ/wCyV+5w6V+fcRyvXhHsv1/4BEhaKKK+TJCiiigAooooAKKKKAPPvjR8EfC/x88KQ+HPF1vPdaXFdJeKlvMYm8xVZR8w5xh2ry7Sf+CeHwD0oKf+EGF1IP47rUrt8/h5u39K+kQPeit6eJr0o8lObS8nYDyHSv2RPgxou37P8M/DcmOn2qwS4/8ARgaux0v4SeCNCx/Zvg7QdPx0+y6ZDHj/AL5UV1uD60tTKvVn8Um/mwIIbWG3jEcUSRovRUUAD8KlCgdBTqKzuAmKWiikAUUUUAFFFFABRRRQAUUUUAJXyn/wUo+HP/CdfsyapfwxeZe+HbqHVY8DnYCY5R9AkhY/7gr6sHWsbxl4ZtPGnhLWvD9+u6y1SymspxjOUkQo36E1vhqzoVoVV0aYH861Faninw9d+E/E2raHfp5d9pt3LZzp/dkjcow/MGs1VLnCgknsK/ZIyTjzI1G0V698Of2SPi78VDE+geBtUa0kwVvb6P7JbkeoklKhh/u5r6l+HP8AwSS8RX/lz+OPGVjpEfDNZ6PC1zIR6GR9iqfoGFcFfMcLh/jqK/bd/chXR+fqsVYEcEc1++v7NnxD/wCFr/ArwV4oeTzbm+02MXT5zm4QeXN/5ER68x+HP/BO34KfD4RyyeHZPFF6mP8ASdfnM4P1iAWI/ihr6K0bQ9O8O6bDp2k2FtpmnwDEVrZwrFFGPRVUAD8K+HzfMqGOUY04u6e7JbuaNFFFfNkhRRRQAUUUUAFFFFABRRRQAUUUUAFFFFABRRRQAUUUUAFFFFABRRRQAUUUUAFFFV7q5hsreSeeVIIY1LvJIwVVUckknoKAJzSE4HJr5M+OH/BSH4X/AAqNxYaFcN4612PKiDSpALVG/wBu4OVx/uB/wr89/jl+3V8U/jj9osrnWP8AhHNAlyv9kaKWhjdfSR875OOoJ2/7Ir28Jk+KxVpNcse7/wAikrn6XfHT9vH4W/BAXFlJqq+JvEMWV/snRWWVkb0lkzsj56gksP7pr86vjx/wUJ+J/wAZjcWNhe/8IZ4dkyv9n6PIyyyL6Sz8O3HBC7VPda8k+EnwA8ffHLU/sng7w3eaqisFlvSvl2sP+/M2FBxzjOT2Br9BPgR/wSr8O+HTb6p8TdVPiW+XDf2PpzNFZofR5OJJPw2D1Br6BUMtyrWq+af3v7tkPRH53/C/4MeOPjVrf9m+D/D17rlxuHmzRriGHPeSVsIg/wB4jNfoR8Av+CVmh6H9m1X4o6p/b96MP/YmnO0doh9JJeHk+i7B7sK+6PC/hPRfBej2+laDpVno2mQDEVpYwrFGv0VQBn371tfpXkYzPK9e8KXuR/H7/wDITZjeF/Cmj+C9Gt9J0HSrPRtMtxtitLGBYo0+iqAPx71tUUV84227skKKKKQBRRRQAUUUUAFFFFABRRRQAUUUUAFFFFABRRRQAUUUUAJ0oorx74//ALUHgb9nHQjd+JdQEmqSoWs9GtCHu7k9iFz8q56u2B9TxV06c6slCmrtgeqanqlnomnXN/f3UNlZWyGWa5uJBHHGgGSzMeAAO5r87P2rf+CmwX7Z4X+EMmTzFceKJU/Ai2Rh/wCRGH+6OjV8r/tKftkeOv2kdQeDUbk6L4WR91voFlIfJGDw0rcGV/c8D+FVya8Fr7rL8ijTtUxWr7dF69/yLS7lrVNVvdb1G5v9Ru576+uZDLNc3MhkklcnJZmPJJPc1Voor7D4dIlBRRRQAU6KJ5pFjjVndiFVVGSSegArqvhl8K/FPxh8VW3h3wlpE+ranNyViGEiTPLyOeEUZ5YkD8SK/WT9lD9gbwv8A4rbX/EHk+KPHQAcXbpm2sW9IFI+8P8Anow3egXJB8jHZnRwUfed5dF/WyE3Y+cf2Rf+CbN54jFn4u+LFvLp+l8S2vhokpcXA6g3BHMa/wCwPmPfbjB/THR9HsvD+l2um6ZaQafYWsYigtbaMRxxIBgKqjgAegq/0NH0r83xmOrYyfNVenRdEQ3cWiiiuE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fO37T/7F/gz9pHT5LuaNdB8Xxx7bfXLWIbnwOEnXjzV+pDDsQMg/RVJWtKtUoTU6Ts0B+A3xw/Z98afs+eJ20bxbpjW6uSbXUIcva3aj+KOTHPbKnDDIyBXm1f0N+P8A4deG/ip4XufD3irSLfWdIuR89vcrnaezKw5RhnhlII7Gvyv/AGq/+CdXiT4Q/bPEngUXPinwguZJbcLuvrBep3qB+8Qf31GQM5UAbj+gZdndPEWp1/dn+D/yLTPjSigjBor6goKKKKAO/wDg58dfGfwG8TJrfg/WJdPmJAuLVvnt7pR/BLGeGHXnqM5BB5r9W/2Xv2+fBnx8jttG1Z4/CnjVgE/s65k/cXbetvIepP8Acb5vTdgmvxlpUdo2DKSrA5BBwRXj47K6GNV2rS7r9e4mrn9IIozX5Ifsxf8ABSXxR8MPsmgfEAXHi7wwuI0vS27ULRfZmP75R/dc59GwMV+oHw1+K3hT4v8AhqHXvCOt22s6bJwXhb54m/uSIfmRv9lgDX53jcvr4GVqiuu62IasdhRRRXnCCiiigAooooAKKKKACiiigAooooAKKKKACiiigAooooAKKKKACuQ+Ifwq8JfFfRG0nxd4fsdesTnal3EC0ZPVkcYZG91IPvXXUAU1KUXeLswPzi+OP/BKGKT7RqXwt13yW5YaHrTZX6RzgZHoA4Pu9fBvxI+EHjX4N61/Z3i7w7f6Bdhj5bzx/u5cd45Fyjj3Umv6DxWT4k8LaN4w0qfS9d0qz1nTZxiW0voFmif6qwIr6TCZ7Xo+7WXOvx+8pM/Gf4I/8FAPiv8ABv7PZyat/wAJdoMeF/s7XGaVkX0jmzvXjgAkqP7tff3wU/4KP/Cv4pi3stZu38C63JhTb6w4+zM3+xcDC4/3wn0rifjd/wAEsfBPi/7RqHw+1KXwbqbZYWE+64sXPoMnfHk9wWA7LXwN8Zf2R/ih8C3ml8R+G55dJjPGsabm4syPUuoyn0cKfavW9nlmafC+Wb+T+7Zj0Z+61nd29/bRXFtNHcwSqHSWJgyup6EEcEVYxivwP+EP7TPxJ+Blyh8JeJ7uzsg259MnPnWj+uYnyoJ/vLhvevu34M/8FYNB1cQWHxK8Py6FcnCtq2jhp7YnuzRH94g/3TIa8bFZHiaGtP315b/d/kKzP0EJxQOa5TwB8UfCXxS0hdS8J+IdP16zIG57KcO0ZPZ1+8h9mANdXXz0ouLtJWZItFFFIAooooAKKKKACiiigAooooAKKKKACiiigAooooAKKKKAG/xV+cH/AAV88WYj+HXhqN+pu9QmTP8A1zjjP6y1+kAr8ef+Coviv+3/ANp2XTVfKaJpNrZlQeAz7pz+OJl/IV72R0vaY2L7Jv8AT9SlufI8U0kDq8cjRupyGU4IPtXonhT9pD4p+CNg0b4geIbKJPuwf2hI8P8A37Ylf0rzeiv0udGnUVppP1LPqzwp/wAFM/jh4c2C81bS/EaL/DqmnIMj3MPlk/nX6sfArxrq3xJ+EHhLxTrdpb2Op6xp8d9Lb2gYRKJBuXbuJOCpU8k9a/AKxtJb+9t7WBDJNNIsaIOrMTgD8zX9EHgzw9F4T8H6HocAHk6bYwWaY6bY41QfoK+Fz+hQoKHsopNt7eX/AA5Ei5q2h6fr9m9nqdhbahaP96C7hWVG+qsCDXiPjn9hb4IePPMe78C2OmXD9J9GLWRU+oWMhD+KmvfqSvladerRd6cmvRkn5++OP+CR3hi+EknhLxvqekt1WDVrZLtM+m5PLIHvg/jXz144/wCCX/xl8L+ZJpMOkeLIFyV/s69EUmPdZggz7Amv2GzRnAr2KWeYylvLm9V/TKuz+fbxt8EPiD8OC/8AwkvgzW9FiTrPdWMiwn6SY2n8DX6g/wDBKu/N5+zReQk/8eniC6hx6Zihf/2evsZo1cEMoIPXIrP0nQNM0FJ003TrXTluJTPMtpAsQkkIALttAy2ABk84A9KvG5vLHYf2M4Wd07p/oDdzUpDwKWkIyMV8+SfgJ+0jqn9tftBfEi9Dbkl8RX5Q/wCyLhwv6AV5xX6w+Mf+CVHgXxPreo6rb+MPEVpdX1xJcyeeIJlDuxY4wi8ZPrXAar/wR+XLNpvxOI9I7rRf/Zln/pX6TQznBRpxg5Wsuz/yNLo/N2ivu/Vv+CR3j+Hd/ZvjLw7d+n2pZ4M/98o9cbq3/BLb416dn7Onh/U8f8+uolc/9/ESu+Oa4KW1Rfl+YXR9m/8ABMDSf7M/Zasrjbj+0NVu7nPrhli/9p19cCvGv2RPhjq/we/Z58I+E9dt1tNZsI5zdQpIsgV5LiST7ykg8OOhr2avzLGVFVxM5xd02/zIYUUUVyCI5EEilGG5SMEHvX4uft7fs0n4BfFmW90m2Mfg/wAQs93p2xfktpM5lt/baSCv+yyjkg1+0xNeVftKfAzTf2g/hJq/hO/2RXjr9o068dc/ZbpQfLf6clW9VZq9bK8c8FXUn8L0f+fyGnY/BKitTxR4b1Lwd4h1LQ9XtXsdU064e1ubeQfNHIhIYfmOvesuv1WMlJc0TQKKKKoD6m/4Jp6T/aP7Wfh2425+w2d7cZ9MwNH/AO1K/ZzqK/JX/gk5pX2r9oPXb1lylp4emwfRmngA/TdX61DtX5pxBLmxluyX+ZEtxaKKK+dJCiiigAooooAKKKKACiiigAooooAKKKKACiiigAooooAKKKKACiiigAooooAKKKKAPkzxl/wTk+HHxE+LviDxx4gvdWmXVrgXR0i0kWCBXKqHLMAXbcwZuCuN1ez/AA7/AGb/AIZfCjym8LeCtJ0y4j+7dmATXI/7bSbn/wDHq9Kpe1dM8ZXqRUJTdlpa+g7gFA6UtFFcwgooooAKKKKACiiigAooooAKKKKACiiigAooooAKKKKACiiigAooooAKKKKAEGaCM0A15T8Xf2nfht8DoH/4SzxTZ2l8q5XTYG8+8f0xEmWAPq2B71VOnOq+WCu/ID1YdKwfFvjTQfAmjzar4j1mx0PTYvv3V/OsKA+mWIyfQDk1+bnxm/4Kwa7q4nsPhroEeh25yq6trAWe5I9ViB8tD/vFx7V8UeN/iP4w+LevC/8AE+uaj4k1ORtsZupWk25P3Y06KM/wqAPavpcLkFep71Z8q+9/5Fcp+lPxr/4KqeEPC6z6f8O9Kl8W6gMqNSvA1vZKfUKcSSfTCD0Y18C/GT9qX4lfHe4kHirxLcy6czbk0mzPkWaen7peGI7F9ze9ej/Bb/gnh8WPi0YLu+01fBmiSYY3mtqY5WX1SD75PcbgoPrX358Ev+Cdvwq+Ef2e91CwbxrrsZDfbNaQNCjeqW/3B6jdvI7GvU9rlmV/w1zT+9/fsvkPRH5jfBX9kr4m/HqaKTw14dli0lzhtZ1HNvZqO5DkZfHcIGPtX6C/A3/gl54D8DfZ9R8dXcnjfV1w32TBgsI29NgO6TH+0QD3WvtSCCO2iSONFjjQBVVRgADoAKm614eLzrE4i8YPlj5b/f8A5CbZQ0bQ9O8PabBp2lWNtpun267IbW0iWKKNfRVUAAfStCiivAbb1ZIUUUUAFFFFABRRRQAUUUUAFFFFABRRRQAUUUUAFFFFABRRRQAUUUUAN61Vvr+30yzmurueK1toUMks8zhEjUDJZmPAAHc15H+0F+1b4B/Zx0p5PEOorda1Km610KxIe7m9CVz+7T/abA4OMnivyh/aQ/bO8e/tHXktrf3R0PwqHzDoFhIRFgHgzNwZW6cngHoq17OByqvjXzfDHu/07jSufXv7Uv8AwU4sNB+2eGvhKYtU1EZjl8STJutoT0PkIf8AWH/bb5OOA4Oa/NnxN4o1fxnrl3rOu6lc6tqt2/mT3d3KZJJG9yfy9hWXRX6Hg8BQwUeWmter6s0SsFFFFeiAUUVe0TQ9R8S6ta6XpNjcalqN1IIoLS1jMksrnoqqOSfpQ5KPvSAo19Jfss/sP+Mf2jLuDVJ0k8OeCVf97rFxH81wAeVt0ON57bvujnkkbT9P/spf8Ey7fSjZ+J/i7Gl5djEsHheNw0UZ6g3Ljhz/ANM1O31LZKj9B7Gyt9OtIbW1gjtraFQkUMSBUjUDAVQOAAOMCvjcxz1QvSwur79Pl3Jb7HDfBr4F+DvgN4Wj0HwhpSWMBwbi6f57i7cD78snVj144AzgADivQ880HNAGK+FnOU5OU3dsgWiiik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jP9qr/AIJ1+GfjF9r8R+Cvs/hTxjJmSSJV22N8/fzFA/duf76jnnKknI/LH4kfDHxR8I/E9x4e8W6PcaNqkHJinX5ZFzgOjD5XU44ZSRX9DJzXn/xg+B/g747eGJNC8YaRFqNvyYLgfLcWrkffikHKnp7HGCCOK+ky/OquFtTq+9D8UUmfz+0V9V/tQfsAeMvgQbvXNDEvizwYmXN7bx/6TZr/ANN4x2H/AD0X5eMnbkCvlSv0DD4mlioe0pSui9wooorpAK7H4XfF3xb8GfEsWueENbudHv1wH8psxzrnOyRD8rr7MD69a46ionCNSLhNXTA/XD9mT/gpJ4T+KgtdD8d/Z/B3ilsRrcO+NPu2/wBl2P7pj/dc49GJOK+z0dZUDKQykcEHINfzgV9Nfs1ft6ePfgA1tpN3K3irwehC/wBlX0p326/9MJeSn+6cr7AnNfGY/IE71MLp5f5Mlx7H7UHNLXkvwM/aZ8BftDaOLrwprCNfoge50i7xHeW3+9Hnkf7Skr75r1nvXxU6c6UnCorNEC0UUVIBRRRQAUUUUAFFFFABRRRQAUUUUAFFFFABRRRQAUUUUAFFFFABUckazIyOodGGCrDIIqSigD5n+M//AAT++EvxgM92mjnwlrcmW/tDQdsIZvV4ceW3PJIAY/3q+EPjL/wTO+KPw48+98NrD470hMsG00eXeKv+1bsck+0bOfav2G47UE8V6+FzbFYXSMrrs9Sk2j+d3T9U8UfDDxKZrK61Xwtr1m20tC8lrcwt3Bxhh9DX1p8HP+CpPxF8E+RZeM7K18caauFM74tb1R/10UbGx/tJk/3q/TH4nfAvwH8ZLD7L4x8L6frQC7UuJY9txEP9iZcOv4EV8R/GH/gkxbTme9+Gvig2rHLLpOvAsn0WdBkDsAyH3avoI5ngMcuTFws/66rVFXT3Po34Qft7fCD4u+RbxeIF8N6vJgf2drwFsxb0WTJjbJ6ANk+lfRMcqTIrowdGGQynIIr8Dviv+zX8SvgnO48W+FL7T7RW2jUYk860b0xMmVyfQkH2qz8Jv2pfif8ABRoo/C/i29trBD/yDLpvtFoR3AifKrn1XB96itkNOrHnwdS689V96Fy9j96hwadX50fCT/grTZXPkWfxH8KvZucK2qaA2+P6mBzkD1IdvYV9m/C/9of4c/GSBW8I+LdO1adl3GyEnlXSj3hfDge+MV81Xy/E4X+JB277r7ybHpVFJS1wCCiiigAooooAKKKKACiiigAooooAKKKKAE618e/Hj/gm94S+NvjnWfGH/CWa3pOt6rIJJ9yRXFupChAFTarAAKBgselfYRGaMVvQxFXDS56MrMD8sfFf/BI7xtY728O+NtD1hR0XUIZbNm/BRKM/jXjXiv8A4J6/Hbwrvc+DTq8C/wDLbS7yGfP0TcH/APHa/bSivcp59jIfFaXqv8iuZn4c/AP4AeNIP2i/h9pfiTwhrWiwtrdtLN/aOnywq0cbiRxllAwVQ81+4q8LTdoz05pw9K87H4+WPnGU1ayBu4tFFFeaSFFFFABRRRQAUUUUAFFFFABRRRQAUUUUAFFFFABRRRQB4B8YP2I/hT8bfFdx4k8RaNcprlzGkc13Y3bwmXaNqllHylgABnGcAeleS6t/wSc+E15uay13xVYOeii7gkQfgYc/rX2xR1FdtPH4qkkoVGkh3Z+eurf8EgtBm3f2Z8RtQtPT7VpiT4/75kSuM1b/AIJC+I4d39mfETTLv0+1afJBn/vl3r9PcH1pa7Y5zjo/8vL/ACQXZ8b/ALDX7GXin9mPxX4q1TxJqekalHqVpFb2raZJKzLhyz7w8a4/hxgnvX2ORmjp1oPSvMr4ipiajq1d2LcWiiisACiiigAooooAKKKKACiiigAooooAKKKKACiiigAooooAKKKKACiiigAooooAKKKKACiiigAooooAKKKKACiiigAooooAKKKKACiiigAooooAKKKKACiiigAooprOEBLEADuaAF6UZrwj4sfttfCD4PCaHVPFdvqepxZB0zRCLufcP4TtOxD7Oy18VfFz/grF4r1zzrP4f+HbXw1bHKrqOpkXV0R2ZU4jQ+x316eGyzFYrWELLu9EOzP0613xDpfhbTJtR1jUrXStPgG6W6vZ1hiQerMxAFfJvxg/4KdfC7wB51p4ZW68daqmQPsI8m0Dehncc/VFYe9flh4/+K/jT4taoL3xZ4j1LxBdZygu5mZI89kT7qD2UAV6n8If2Ffi98YfJuLPw2+gaRJg/wBpa8TaxFT3VCDI491Uj3r6OnkuGwsefGVP0X+b/Aq3c2PjF/wUM+LvxXE1rbawvg/R5Mj7FoOYXK/7U5JkPHXBUH0rwzwd4A8W/FbXjY+HNE1LxJqkrbnW0haZhk/eduij1ZiB71+nfwd/4JX+AfCHkXvjnUrrxpqC4Y2iZtLJT6bVO98epYA91r7E8K+DdB8C6PHpfh7RrHQ9Oj+7a6fbrDGD64UDJ9+poqZxhMJHkwdO/wCC/wA2F0tj80fgz/wSi8T675F98R9dh8NWhwzaXphW4uyO6tJ/q0PuPMr7t+Dv7K3wy+BUUbeF/DFtFqSjDateD7ReN6nzGyVz3CbR7V67ig183isyxWL0qS07LREt3CloorzRBRRRQAUUUUAFFFFABRRRQAUUUUAFFFFABRRRQAUUUUAFFFFABRRRQAUnNBr5e/aT/b58B/ARbrSrCdPFvi9Mp/ZdjKPKt3/6byjITH90Zb1AzmtqNCriJ8lKN2B9FeJfE+keDtDudY13UrXSdMtk3z3d5KsccY92PH+NfnV+05/wVDmu/tfh74RRtDDzHJ4nu4vnb/r3iYfL/vuM+ijg18efHT9pXx7+0Nrf23xZq7SWcblrXSbXMdnbf7keeTjjcxLH1ryyvu8BkVOlapifel26L/P8i0i7rWt6h4j1W61PVb641LUbpzJPd3crSSyserMzEkn61Soor6yMVHRFBRRRQAUVY0/T7rVr6CysbaW8vJ3EcVvAheSRicBVUckk9hX6Bfsu/wDBMO91n7H4k+LZk06yOJYvDMD4nlHUfaHH+rH+wvzc8lSMVw4rG0cHHmqyt5dX6A3Y+WP2ef2VvHX7SGtiDw7YfZdGhcLea5eAra2/qAf43x/AuTyM4HNfrZ+zd+yJ4H/Zs0sHR7X+0/Ecse261+9QG4k9VQdIk/2V68bixGa9e8N+GNK8IaJa6Romn22laXaoI4LS0jEcca+gUcVq4r87zDNq2Nbivdh27+pm3cWiiivE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MdQ64YAg9Qa+K/2oP8Agm74Y+Kf2rX/AAF9n8I+KXzJJaBdtheN7qo/dMf7yjHquTmvtWlPSujD4qrhZ89KVn/W4bH89HxJ+Fvir4ReJp9A8W6Lc6LqcXPlzr8si5xvjcZV1P8AeUkVylf0E/Fb4M+DvjX4Zk0Pxjo0OrWbZMTuNs1u5H34pB8yN7g89DkcV+XP7TX/AATl8YfCD7Xrvgzz/GXhNMyMsUeb+0T/AKaRr/rFA/jQepKqOa+/wGdUcTaFb3Zfg/T/ACNE7nx5RSkFSQRgjtSV9MMKKKKANDQPEOp+FdXtdV0bULnStStXEkF3ZytFLG3qrKQRX6A/s3f8FSLqx+y6F8W7Zry3GI08S2EX71R6zwrw3+8gB4+6x5r87qK4MVgaGMjy1Y38+qBq5/RJ4O8baD4+8P2+t+HdXtNa0qcZju7OUSIfUEjoR3B5Het761/P78H/AI7+OPgRr41Xwdrk+muxHn2hO+2uQO0kR+Vu/PUZ4Ir9NP2dP+Clfgr4oi10fxuI/BPiRyEE8r/8S+4b/ZkP+qJ9JOB/fJr4LHZLXwt50/ej+K+X+RDVj7PoqGGeO5iSWJ1kjcBldTkMD0INTV88SFFFFABRRRQAUUUUAFFFFABRRRQAUUUUAFFFFABRRRQAUUUUAFFFFABRRRQBXubaK8geGeJJopFKvHIoZWB6gg9RXzh8XP8Agn38HviuZ7lNBPhTVZMn7d4fItwT/tQ4MZ56/KCfWvpakPFa0q9XDy5qcmn5Afkn8W/+CWXxI8Hma78G39l42sFyVgUi0vAP9xzsP4Pk+lfJnifwZ4p+Getiz17R9T8N6rC25Y7yB7eQEHhlyBkehFf0QY4rE8UeDdC8b6W+m+IdHsNc0+T71tqFsk8Z99rAjPvX0uH4grQ92vFSX3MrmPxm+E/7f3xk+FXk26+Ij4n0uPA+w+IVN0MeglyJBx0G/A9K+yPhX/wVe8DeIvJtfHGg3/hO7bAa8tP9MtfcnAEi/QK31ro/ir/wS8+FvjczXXhma+8D6g+SFtG+02mT3MUh3fgrqPavjf4q/wDBNP4vfD3zrnR7O18a6amSJdIkxOF/2oXwxPsm+u/nynMPi9yT+T/yY9Gfq94A+MHgr4p2QuvCfifTNfj27mSzuVaSMf7cedyH2YCuy6V/OzeWHiL4e6/5V1b6n4b1q1bOyVJLW4hb1wcMpr374X/8FEPjN8NfJgn19PFmnJgfZvEEfntj/rsCsufqxHtXHX4emlzYeaa8/wDMXKftTR1r4P8Ahj/wVh8E675Vt428O6j4XuDgNd2TC9tvckAK6j2Ct9a+svh18dvh/wDFiFH8JeLtK1uRhu+zQXAFwo/2oWw6/ior56vgcRh/4sGvPp94rHf0UmaWuMQUUUUAFFFFABRRRQAUUUUAFFFFABRRRQAUUUUAFFFFABRRRQAUUUUAFFFFABRRRQAUUUUAFFFFABRRRQAUUUUAFFFFABRRRQAUUUUAFFFFABRRRQAUUUUAFFFFABRRRQAUUUUAFFFFABRRRQAUUUUAFFFFABRRRQAUUUUAFFFFABRRRQAUUUUAFFFFABRRRQAUUUUAFFFFABRRTWcICWIAHc0ALiivF/iZ+2B8IvhMkya3410+S+TINhpr/bLjd/dKR7th/wB7Ar5J+Jv/AAVxiQS2/wAP/BbSHkJqHiGXA/78RHn/AL+D6V6FDLcViNacHbu9F+I7M/R4nFeTfFH9qj4WfBxZU8TeMtOt76POdOtX+03WfQxR7mX6sAPevyA+KH7ZPxf+Lvmxa14yvbbT5Mg6dpR+x2+3+6VjwXH++WrgfAnwq8ZfFLUPsnhXw1qmvz5w5srZ5Fjz3d8bVHuxAr6Gjw+oLnxVSy8v83/kPlPvj4rf8FbYl861+Hfg8yHkJqXiB8D6iCM8+xMg+lfG/wAVv2rfin8ZzLH4k8XX0unyZB0yzb7Na49DHHgN9Wyfevof4Vf8EpfH/ibybrxtrVh4PtGwWtYP9Nu/oQpEa/Xe30r7I+FP/BPf4N/C3ybh9APivU48H7Z4gYXAz7Q4EXXplSR610fWcqy/+FHml9/4v9B3SPyT+GnwD+IfxiuVi8IeE9S1pC203UcWy2Q+jTPhF/Fq+zPhH/wSY1a/8m8+I3iqLTIThm0zQ182bHo0zjap+iuPev0utLODT7aK3tbeO2t41CJFEoVVA6AAcAVYz6V5eJz/ABFXSklBfexcx4/8Jf2TPhZ8FRDL4a8KWa6lHj/iaXw+03efUSPkp9E2j2r2FRgUg5pelfOTqzqy5qkm35ki0UUVIBRRRQAUUUUAFFFFABRRRQAUUUUAFFFFABRRRQAUUUUAFFFFABRRRQAUUVh+LPGGi+CNEudY8Qara6NpdsN0t3eyrHGvtk9z2HU9qEnJ2QG3ivNvjP8AtB+BvgJoh1LxhrcNizqTb2Ef7y6uSO0cY5PPG44UdyK+J/2jv+CpqgXWh/CO1y3KN4k1GHge8ELf+hSD/gHevz18VeLta8ca5daz4g1S71nVblt013eytJI5+p7DsOgHSvqcDkNWvaeI91duv/AKSPqX9pL/AIKM+N/jD9q0bwoZfBPhZ8oVtpf9Ouk6fvJR90EfwJjqQWYV8iMxYkkkk9zSUV91h8LSwsOWjGyL2CiiiuoAooq/oPh/U/FOr2ulaPp9zqmpXTiOC0tImlllY9lVQSTQ5KK5pAUK9i/Z8/ZU8e/tG6uIvDmnG20aJ9t1rl6ClrB6gNjLvj+BcnkZwOa+vP2Y/wDgl6T9k8Q/F5/SSPwxaS/pcSqf/HEPpluor9EtC0DTfC2k22l6RYW2mabaoI4LS0iWOKJR2VQAAK+Rx+ewp3p4bWXfov8AP8iWzxL9m39jXwJ+zhaR3Gn2v9teKGTbPr98gMvI5WJeREvsOSDyzV7+Big0AYr4SrWqV5udWV2yBaKKKz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OCKWigD5S/aX/AOCfngb47C71nR1Twf4xky5vrSIfZ7p/+m8QwCT/AH1w3OTu6V+Wvxt/Z18d/s/a6dO8X6NJbQuxW21KDMlpdAd45MYJxztOGHcCv32P6Vi+KvCOjeONDutG1/TLbV9Lul2TWl5EJI3H0PcdQeoPIr38DnNfCWhP3ofivRlJ2P516K/Rb9pT/glvNam7174RXBuIuZH8M30vzr7QTMfm/wB2Q5/2jwK/PnxB4d1TwprF1pWs6fc6Vqdq5jntLyJopY29GVgCK+/wuOoYyPNSl8uqLTuZ9FFFd4BRRRQB9Afs9ftsfEf9nuWCzsL/APt3wwp+fQtUcvEq9/Kb70R6/d+XJyVNfp3+z3+2/wDDj9oGO3sLW/8A+Ee8TuAG0TVXVJGb0hf7svsB82BkqK/ESnJI0Tq6MUdTkMpwQa8PG5Rh8XeSXLLuv1XX8xNXP6P/AGpelfjv+z1/wUg+IHwjFtpPigt458Nx4QJeykXsC/8ATOc5LAf3XB6AAqK/Sz4HftTfDv8AaCsVfwrrkf8AaYTfNo17iG9h9cxk/MB/eQsvvXweMyvEYJ3krx7rb/gENWPXaKKK8oQUUUUAFFFFABRRRQAUUUUAFFFFABRRRQAUUUUAFFFFABRRRQAUUUUAFFFFABRRRQBzPjP4d+GPiLpxsPFHh/TtesznEWo2qTBc913A7T7jBr5U+KH/AASz+F/jAy3Hha81LwTetkrHC/2u1B9THId/4CQD2r7Q6Uda6aOLr4d/u5tfl92w7n47fE//AIJj/F7wN5txocVh40sEyQ2mzCK4C+pikxz7IWr5k8ReEfEvw91cWuuaRqfh3Uom3CK+t5LeVSD1AYA/iK/okJrJ8Q+FtG8X6c9hrmk2Ws2L/etr+3SeNvqrAivoqPENaOlaCl6aP/IfMfiV8Nf24PjN8L/Ki0/xnd6pYR4H2LW8XsZA6KC+XUeysK+rPhv/AMFc0PlQePPA5XpvvvD8+fyglP8A7Ur3P4k/8E2fgz4+82fT9LvPCF8+T5ui3BWMn3ikDIB7KFr5X+JH/BJvxvonmz+DfE+meJYFyVtr1Gsrg+gH30J9yy12/WMpx38SPK/u/FafePRn238Of24Pgv8AEwRR2Hjay0y9fA+x61mykB/u5kwjH/dY17la3cF7Ak9vNHPDINySRsGVh6gjrX4G/EL9m/4nfCppT4o8E6vptvF968FuZbYf9to9yf8Aj1Y3gX4weOPhhcCXwr4r1fQSG3GOyu3SNz/tJna30INZzyClVXPhaunnr+KDlP6EulGa/IX4ff8ABUv4teFvKh8QwaR4wtlwGe6t/s1wR7PFhfzQ19M/D3/gq98Odf8ALh8VaFrHhS4b70sQW9t1+rLtf8o68WtkuNo68vMvLX/gk2PuAU6vMPAX7TPws+Jvlr4c8daLfTyfctXuRBcH/tlJtf8ASvTdwI4IP0rx5U503aaafmIdRRRUgFFFFABRRRQAUUUUAFFFFABRRRQAUUUUAFFFFABRRRQAUUUUAFFFFABRRRQAUUUUAFFFFABRRRQAUUUUAFFFFABRRRQAUUUUAFFFFABRRRQAUUUUAFFFFABRRRQAUUUUAFFFFABRRRQAUUUUAFFFFABRRRQAUUUUAFFFFACUVWvb63062kuLqeK2hjG55ZnCKo9STwK8V8fftr/Bb4eCRNS8d6be3KcfZtJJvnLf3f3QYKf94itYUalV2pxb9EB7lig8V+fHxB/4K4aBYiSHwV4KvtTfkLd6zcLbID6+Wm8sPqymvmf4hf8ABR/41+OhLFba5a+FbN8gwaHaiNsf9dHLyA+4YV7NHJMZV1klFeb/AMiuVn7FeIfFOjeEdPe/1zVrHR7JPvXN/cpBGPqzECvnL4kf8FHPgt4A82K11248V3yZH2fQrcyrnt+9crGR7qxr8etc8TeIvHmrC51jVNS8QalKdolvbiS5lYk9MsSTXrHw6/Yo+MvxNMT6Z4Jv7CzfB+2awBZRbf7w83DMP90GvYjkeGoLmxVX8kvxHbufQvxG/wCCtPi3VfNt/BXhPTtBhOVW71OVrubH94KNiKfY7hXyr8SP2lvif8W2lXxT411XUbaT71kk3kWx/wC2Me1P0r7L+G//AASMupPKn8eeOI4RwXsdAgLn8JpQMf8Afs19VfDX9hX4MfDARS2fg+31m/jx/puun7a5I6Ha/wC7U+6qKr69leB/gQ5n6fq/0C6R+Ovw9+CPj74r3Cx+EvCWra6C20z21s3kIf8AalOEX8SK+sPhj/wSh8e6/wCVceNdf07wpbHBa2tR9tuh6g4Kxj6h2+lfqlbWsNlAkFvCkEMahUjjUKqgdAAOgqwOfevOr8QYippSSivvf+X4C5j5d+F3/BOf4NfDgxT3WizeL9QTB+0a/L50ee+IVCxkezK31r6U0nRrDQLGKy02yt7CziG2O3tYljjQegVQAKug06vnquIq4h3qSb9SQooorEAooooAKKKKACiiigAooooAKKKKACiiigAooooAKKKKACiiigAooooAKKKKACiikJwOaAEOKr3V3DZW8txcSpBBEpeSWRgqooGSSTwAB3r5m/aC/wCCgfw2+CIudNsroeMvE8eV/s3SpQYon9Jp+VX0IXcw7qK/M74+/tifEf8AaFuJYNc1U6d4fLZj0PTCYrUDPG8ZzIfdycHoB0r3MFk+IxdpNcse7/RFJXPv79oj/gpp4K+G32rSPAUcfjbX0yhu1cjToG9TIOZfonB/vivzT+MPx78cfHbXDqfjLXrjUirEwWanZbWwPaOIfKvHGepxyTXn1Ffd4PLMPgleCvLu9/8AgFJWCiiivWGFFFFABRXbfCj4M+MvjZ4iTRfB2h3Or3fBlkQbYbdT/FLIflQfU89Bk8V+m/7NX/BNXwj8MfsmuePWg8Z+JUw62jJnTrVvZGGZiPVxj/ZBGa8rGZlh8Evfd5dlv/wBN2PiH9m39hbx/wDtCPb6kYD4Z8IOQW1nUIj++X/phHwZfrwvX5s8V+qXwC/Zb8Bfs66OIPDOliXVZI9t1rN6BJd3HqC2PlX/AGVAHAyCea9djhSBFSNVRFGFVRgAegFSGvz/AB2a18Zo3aPZfr3IbuLRRRXj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715P8AHP8AZk8A/tCaP9l8V6Oj30aFbfVrXEV5b/7smOR/ssCvtXrNIM1UKk6UlKm7NAfjP+0b/wAE9PiB8EvtWraLG/jPwnHlze2ER+026f8ATaEZIAHVl3Lxk7elfKpGDg1/SDtr5b/aK/4J+/D345i61XToV8G+LJMudR06IeTO/rNDwGz3ZdrHOST0r7PBZ/a0MUvmv1X+Ral3Pxior2H48fsqfEL9njUGXxNo7S6Qz7YNbsMy2cvp8+Mox/uuFPoCOa8er7OnWhXip03dPsUFFFFagFWdN1O80a/gvrC6msr2BxJFcW8hjkjYdGVhyCPUVWopNKW4H2/+z/8A8FQPGHgT7NpPxEtW8ZaKmE/tCMhNRiX1J4Wb/gWGPdzX6N/B79oHwH8dtI+3eD/EFtqTqoaeyY+XdW//AF0ibDDnjONp7E1+AtaPh/xFqvhTVrfVNF1G60nUrdt8N3ZTNFLGfVWUgivnMZkdDEXlS92Xlt93+Qmj+jD60or8r/gJ/wAFTfE3hY22l/EvTv8AhKdNXCf2tYqsV9GPVl4SX/xw9yTX6G/CX49eBfjfpIv/AAb4itNWCqGmtQ2y5g/66RNhl54yRg9ia+HxWXYjBv8AeR07rYhqx6JRRRXnCCiiigAooooAKKKKACiiigAooooAKKKKACiiigAooooAKKKKACiiigAooooAKKKKACiiigBjKGGCAR6GvJviH+yl8Jfil5r+IfAukz3Umd15axfZbgn1MsRVj+JNetYzS4qqdWdJ81OTT8tAPgn4g/8ABJbwXqwlm8H+LNV8PzHJW31CJL2EH0BGxgPclq+afH//AATG+MvhAyS6TaaZ4utVyQ2l3YSXb7pNs59lLV+xnagZr2qOdY2jpzcy8/6uO5/PP4z+FfjP4cXBi8T+F9X0B87Qb+zkhVv91iMN9Qa2vAv7Q/xM+Gflp4a8ca3pcEf3bVLtntx/2ybKH8q/fa6s4L2B4LiGOeGQbXjlUMrD0IPWvGvHX7GPwX+IfmPqvgDSoLh8k3GmIbKTP94mErk/XNexDP6VVcuJpaeWv4MrmPz38C/8FUfiz4d8uLX7PRfFcA+/JPbG2nb6NEQg/wC+DX0N4J/4K1+BNV8uPxR4S1nw/K2AZLKSO9iX3JPltj6Kai8c/wDBJLwTqnmS+FPGGr6DK2SItQijvYh7DHlsB9Sa+evHH/BLH4u+HPMk0O40TxVCPuJbXRt5j9VlCqP++zWn/CNi+0X81/wA0Z+hXgj9tT4K+PvLXTviDpVrM/8Ayx1R2sXz6fvgoJ+hNex6fqtnq9pHdWN5Be28gyk1vIJEb6EHBr8EvGv7N/xS+HjSHxB4D12whj+9ciyeSAf9tUBT9a5Dw94x8ReC7z7ToWt6lod0D/rdPupLd8j3Ug1Esgo1VzYerp8n+KsHKf0UZzS1+Ing79v/AOOfgwRxx+NptXtl6w6xbx3W76uy+Z/49XuXg7/grl4usdieKPA+kauo4aTTLmSzY++H80Z/L8K82rkOMh8Npej/AM7C5WfqQKCcV8TeEv8Agq58LNZ2R61o3iDw/MfvOYI7iFf+BI+4/wDfFe1eE/21Pgl4z2Cw+ImkW7t0TU3axOfT9+EryamBxNL44P7v8hWPcKKy9F8S6R4ktftOk6pZanbn/lrZ3CSp+akitPNcbTTsxC0UUUgCiiigAooooAKKKKACiiigAooooAKKKKACiiigAooooAKKKKACiiigAooooAKKKKACiiigAooooAKKKKACiiigAooooAKKKKACiiigAooooAKKKKACkyfSkJCjk4rnPE/xJ8J+CkLeIPE2j6IoGSdRv4oP/Q2FNRctErgdLSV87+Lv+CgHwL8IeYknjaHVJ16Q6Vby3O76Oq7P/Hq8S8Xf8FbvA+n7x4c8G65rTrwGvpYrNGPsVMhx9RXfTy7F1fhpv56fmOzPvU0Zr8m/GP8AwVi+Jusb49A8P6B4ehb7ryJJdTL/AMCZlX/xyvC/Gf7Z3xq8eb11L4havBE/Bi0yRbFMehEITI+ua9Wlw/ip/G1H8fyHys/bzxL418PeDrT7Tr+u6doltj/XajdxwJ+bkCvDPG//AAUG+B3gnzUbxguuXSf8sNFt3ud30kAEf/j9fi88mr+KtTyzXur6jOepLzSyH9Sa9W8Efsa/Gfx+Y20v4e6vDC/In1KMWMePUGYpkfTNeisiwtBXxNX8l/mOyPsrxz/wV20iASReD/AV5eE8Jc61drAB7mOMPn/vsV87+O/+Clvxs8YeYljqun+FbZ8jy9Hsl3Y/35d7A+4Ir0DwP/wSY8f6vsk8T+KdF8PQt1js1kvZl+o+RfyY19C+BP8AglV8KfDvlS+IdQ1vxVMPvxzTi1t2/wCAxgOP++6ftMmwvwrmf3/noGiPy38Y/E3xh8Q7jz/E3ibV/EEucj+0LyScL/uhiQPoK6LwF+zf8T/iaY28N+Bta1GCTG26Nq0Vuf8Atq+1P1r9sPAf7OHwx+Ghjbw34H0XTp4/u3X2VZZx/wBtXy/616QFAHAxWVTiFQXLh6Vl5/5IOY/Jn4ff8EoviZ4h8qbxRrWj+E7dvvRKxvblf+AphD/38r6Y+H//AASv+FPhgxTeIrzV/F9wv3455/stu30SLDj/AL7NfZ+OKB9K8WtnGNrfbsvLT/gk3OJ8BfBbwJ8MIVTwr4S0jQ2A2maztEWZh/tSY3N+JNdtigjNA4ryJSlN3k7sQtFFFIAooooAKKKKACiiigAooooAKKKKACiiigAooooAKKKKACiiigAooooAKKKKACiiigAoopKAAc0E8V4J8d/20vhl8A0ntdV1gax4gjzjRNJKzXAb0kOdsX/AyDjoDX5w/Hv/AIKJfEv4xfaNP0e5/wCEI8OyZX7JpUp+0Sr6SXHDH3CBAR1Br18HlWJxlmlyx7v9O40rn6LfH39tz4afAIXFnfaoNe8SxggaJpLCWVG9JWzti7ZDHdjkKa/NT9oD9vf4lfHX7Tp0d7/wifhiXK/2TpMhUyp6TTcNJ7j5VP8Adr5sd2kYszFmJySTkmkr7nB5Ph8LaUlzS7v9EWlYUnNJRRXujCiiigAooAycDk19U/s6f8E9fiD8bfsuq6zE3gzwrJhxe6hEftFwn/TGE4JBHRm2rg5G7pXNXxNLDQ5qsrID5i0fRr/xBqdtp2l2VxqOoXLiOG1tYmkllY9FVVBJPsK+8f2cv+CXOseIfsuufFW5fQ9OOJF0CycG7lHXEsnKxD/ZGW68oa+5vgT+y58Pv2edOEXhbR1OpOmy41m9xLeT+uXx8oP91Aq8dM16/wBK+Hx2fTq3hhlyrv1/4BDkcx4C+HPhr4XeHINC8K6La6LpUP3be1TbuPdmbq7HuzEk9zXT55owcUAYr5OUnJuUndki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dT0uz1qwnsdQtIL6yuEMc1vcxiSORT1VlIIIPoa+Hf2h/+CXvhnxj9p1n4aXSeFNXbLnSbks1hM3op5aEn23L0AVa+7wKDXVhsXWwkualK35fcO9j+fL4pfBrxn8F9fbR/GWgXWjXWT5TyrmGcD+KOQZVx7qTjviuKr+iHxn4E8P8AxF0K40bxNo1nrmlTj57W9iEi57MM9GHZhgjsa/P/APaE/wCCVYP2nWPhLqODy58ParL/AOOwzn9Fk/F6+4wWfUqtoYhcr79P+AUpH5vUVveNfAfiL4c69PovifRrzRNUh+9bXsJjbHZhnhlPZhkHsawa+pjKM1zQd0UFFFFUAVoaB4i1Xwrq1vqmi6jdaTqVu2+G7spmiljPqrKQRWfRQ4qStID7s+A//BUzxX4S+z6X8SNOHizS1wv9qWgWG/jHqw4SXj12HuWNfoT8H/2i/h98ddOFz4P8R2uoTqu6XT5D5V3D674mwwGeNwBU9ia/AqrelavfaFqEF/pt5caffW7B4bm1laOSNh0KspBB9xXzeLyPD4i8qXuy8tvu/wAhNH9G9JivyR+Bf/BUDx94B+z6d44tk8c6OmF+0uwhv419fMA2yY/2xk/3hX6D/BT9rv4YfHmOKLw54hih1dxk6NqeLe8B9AhOHx6oWHvXxWLyvE4TWcbx7rVEWaPaaKTNLXliCiiigAooooAKKKKACiiigAooooAKKKKACiiigAooooAKKKKACiiigAooooAKKKKACiiigAooooAKKKKAGsoPUZrifGfwV8BfEPf/AMJJ4O0TWpH6zXlhG8o9w5G4H3Brt6KcZyi7xdmB8p+Mf+CaPwP8U72s9H1Hw1K/JfSdQfGfZZvMUfQAV4d4w/4JCQtvk8K/EJ0/uW2r2Ab85Y2H/oFfo7mg16dLNMZS+Go/nr+Y7s/HPxd/wTC+Nfhze2nWmjeJkXkf2bqARiPpOI+fbmvFfFn7M/xW8ElzrPw+8Q2sSfenSwklhH/bRAV/Wv33phAPbNepT4hxMfjSf4D5j+c61vdT8PX3mW093pt5Ecb4naKRD9RgivTfC/7W3xj8HBF034jeIPLT7sd3dtdIvsFl3DHtiv3I8R+BPDfi+Hyte0DS9ajIxs1CzjnGPTDg15D4o/YX+Bni0u118PNPtJG6Ppjy2e0+yxMq/piu5Z9hq2lej+T/ADsO5+ePhj/gqF8bdB2C/utE8Qgdf7R04IT/AN+Wjr1jw3/wV71SHYuv/Dq1us/el07Umhx7hXjfP/fVeteKP+CUXwp1be+kaz4i0KU/dRbiOeIf8BdNx/76rynxH/wSC1GIO2gfEe2uM/di1HTGix9XSRs/980/bZLX+KPL8mvyDQ9R8Of8FY/hdqW1NX0DxJo8h6ssMM8Q/ESBv/Ha9Q8Pf8FCfgP4h2qvjhNPmP8Ayz1CxuIcfVjHt/WvgnxF/wAEt/jRopY2P9ga6B0FlqBQn/v8iDP415j4h/Yi+OPhjd9r+HGrTBev9n+XeZ+nks2aP7Oyqt/Dq2+a/ULI/Y/QP2hPhl4oC/2V8QPDV87dI4tVgL/iu7I/Ku5tb+2v4Vmt7iKeJvuvE4ZT9CK/nt134YeMvChb+2fCmt6QU+99u0+aHH13KKx9N1vVNDm87T7+7sJf+eltM0bfmCKh8PU5K9Or+F/1DlP6M8gigmvwI0T9pf4seHto0/4j+KIUXpE2qzPGP+AsxH6V32if8FBPj3oe0J48lu4x1S9sbabP/Amj3frXNPh3EfYmn96Fyn7cgCkwa/ILSf8Agqh8aNO2i5h8Oarjr9q091z/AN+5FrttI/4K7eMYcf2n4E0S79fslzNBn/vrfXJLIsbHZJ/P/OwcrP1Jor85tL/4LA2UmBqPwynh9WttZEn6NCv866/Tf+Ct/wAOJQPt/hHxPbHv9nW3mx+cq1zSynGx3p/iv8xWZ91UV8fad/wVL+C18B53/CQ6fn/n405Tj/viRq6ax/4KP/AK6x5njKa0J7T6Td/+yxGuZ5fi470pfcwsz6azRk+leC2P7dnwJ1DHlfETTkz/AM9oZ4v/AEKMVu2n7XPwYvceX8TPDa5/566gkf8A6ERWP1XELeD+5iPXqK85tv2jPhTe48j4leEpSeya5bE/+h1qQfGLwDd48jxt4dmz/wA89Vgb+T1m6VRbxf3AdlRXOw/EPwvcDMXiPSZB/sX0R/8AZquReK9FmH7vVrF/925Q/wBankl2A1qKojW9Pbpf2x+ky/408araN0uoD9JBRyy7AW6KpnVLNet5APrIP8aY2u6agy2oWqj3mX/Gjll2Av0VjzeMNCg/1ms6en+9dIP61Rn+JPhO1H77xPo8X+/fxD+bU1CXYDpqSuJuPjb8O7T/AF/jvw1D/wBdNXt1/m9ZN1+0v8JLIHzfid4RQ/3RrdsT+QfNNUqj2i/uA9Morxu6/bE+CllnzPiV4fbH/PK7En/oOawb79vn4CadnzfiFaNj/nhZ3Uv/AKBEa1WExD2py+5gfQXPrRz618t3/wDwUp+A1mCYvE97fEdoNKuRn/vtFrmdS/4Kr/Byyz5Fj4nv8dPs9hEM/wDfcy1tHL8XLam/uHZn2XRXwTqf/BXTwNED/Z3grxBdHt9plghz+TPXI6p/wWCY5XTvhgB6SXOtZ/8AHVg/rXTHKMdL/l3+K/zCzP0jwaCBX5U6x/wVw+Ic+7+y/B/hyzz0+1efPj/vmRK4jV/+Cn/xv1MN9nvdF0rPT7Jpqtj6eYXrpjkONlukvn/lcfKz9jQaQsB3r8N9a/br+O+vbvtPxE1CIHtZww22P+/aLXA638efiV4kDDVfH/ibUEbqlxq07r/3yXxXXDhyv9uaX3sOU/fbVPEOl6FB5upalaafF/fup1jH5sRXnfiD9qf4Q+GA39ofEjw2jr96KHUY55B9VjLH9K/Bx5L3VLrLNPd3Eh6ks7sf5muv0H4GfEbxSV/sjwH4k1JW6PbaVO6/iwXArpXD9GGtWt+S/Nj5T9aPEP8AwUk+BOh7hD4mu9YkXqmn6bOfyLqqn868u8Sf8FcPAdpvGh+DNf1Rx0N9JDaqfxVpDj8K+NPD37AXx38RbWi8BXFnGer6hd29vt+qvIG/IV6f4b/4JSfFjVdj6pq/hvRoz95HuZZpR+CR7T/31T+o5TR+Opf5/wCQWR0/iX/grr4vuw40DwHo2mZ+6dQupbvH/fHlV5L4m/4KS/HXxDvW38R2ehRN1TTNOhHHs0iuw/A19D+G/wDgkDarsfXviRNL/eh07SwmPo7yH/0GvWvC/wDwS4+C+hbDqK674iYfeF/qHlqfwhVCB+NP6zk1D4Ic3yb/ADDQ/MHxR+0V8UPG29da8f8AiK/ifrA+oyrF/wB+1YL+lcZp2kar4jvfJsLK81O7c58u3iaV2P0AJNfub4X/AGPvgx4P2HTvhxoTMn3Xvrf7Yw990xc5969V0vRdO0O0Ftp1hbWFuvSG2hWNB+AAFS8/o01ahR/JflcOY/DHwl+xv8afGxT+zfh1rUSP0k1GEWSkeuZygxXtnhL/AIJT/FjW9kmtanoHh2E/eSS5e4mH/AY0Kn/vuv1wNL9K4KnEGLn8CUfxFzH5++D/APgkV4XstjeKPHWq6q3Vo9LtY7QfTLmUkfgPwr3Twb/wT5+Bng0RuPBqaxdJ/wAttXuZbjd9ULeX/wCO19H0ma8qrmWLq/FUfy0/IV2YPhjwJ4b8F232fw/oGl6HBjHladZx264+iAVvYpaSvObcndsQtFFFABRRRQAUUUUAFFFFABRRRQAUUUUAFFFFABRRRQAUUUUAFFFFABRRRQAUUUUAFFFFABRRRQAUUUUAFFFQyzpbxPJI6pGgLMzHAAHUk0ASmgnFfK/xv/4KKfCz4R+fZaZenxtr0eV+x6O4MCN6SXHKD0+TeR3Ffnr8df29vil8bftFkdU/4RXw9Jlf7K0Vmi3r6Sy53vx1GQp/u17WEyjE4qztyx7v/LcdmfpX8df25fhd8CxcWV3qw8Q+IYsr/Y2jMs0it6SvnZH7hju9FNfnT8eP+Ch/xO+MX2jT9Lu/+EI8PSZX7DpEhE8i+klxwx44IXYpHUGvlokk5JyaK+0wmS4bDWk1zS7v9EWlYV3aRyzsWYnJJOSaSiivfGFFFFABRRXpXwa/Z28f/HrVhZ+ENAnvoVYLPqMo8q0t/wDflPAOOdoyx7A1nOrToxc5uyXcDzWvbfgH+yB8Rv2hrqOXQdJNhoO7bLrupAxWq4POw4zIw9EBx3x1r9Af2fP+CZXgj4b/AGbVvHcqeONeTDi1kQrp0LegjPMv1fg/3BX2XaWcFhbRW1tClvbxKEjiiUKqKBgAAcAAdq+QxvEEVeGFV33e3yRLl2Pmj9nj9gL4dfAw22pXdsPF/imPDf2pqcQMcL+sMPKp7MdzDsw6V9QAYFFLXxdWvUrz56srsgKKKKx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N+Jfwj8H/GDQW0fxjoFnrlkc7BcJ88RP8AFHIMMje6kGvzy+P/APwSs1bR/tGrfCvUzrFqMv8A2Fqbqlyo9IpuEf6NtOB1Y1+n2KDXfhcfiMG70padnsNOx/Op4p8I634H1m40jxBpV5ouqW5xLaX0LRSL74YDg9j0NZFf0D/FP4JeCfjTov8AZfjHw/aa1AoIillXbPAT3jlXDofoRnvmvzz+PX/BK3X9ANxqnwv1P/hIbEZf+xtSdYrxB6JJwkn47D9TX3GDz2hXtGt7kvw+/wDzLTPgSitbxR4T1rwTrM+ka/pV5o2pwHElpfQNFIv/AAFgDj371k19JGSkrxGFFFFUAU6KV4JFkjdo5FIZWU4II6EGm0UWuB9RfBH/AIKI/FX4R/Z7HUL9fGugx4X7FrTlpkX0juPvj0G7eB2FfoB8Ef8AgoX8Kvi+beyvNTPg3XZML9h1tljjdvSOf7jc8DcVY/3a/F2ivCxWTYXE6qPLLuv8thNH9HsUqTRrJG6yIwBVlOQR6ipRX4P/AAZ/a2+KHwKkij8NeJZ30pDzo+o/6RZkegRj8mfVCp96+9fgt/wVU8GeKhBYfEHSp/CGoNhTqFqGubJz6kAeZH9MMB3avkMVkmKw+sFzLy3+7/Ilpn3ZRWB4R8a6D480eLVfDms2OuadJ925sLhZkz6EqTg+oPIrfr55pxdmSFFFFABRRRQAUUUUAFFFFABRRRQAUUUUAFFFFABRRRQAUUUUAFFFFABRRRQAUUUUAFFFFABRRRQAUUUUAFFFFABRRRQAUUUUAFJilooAbtDdVH5VzmvfDfwn4p3f2z4Z0fVt33vt1hFNn67lNdLSEe9NScdU7AeM63+xz8FPEAb7V8NdAj3dfsdqLX/0VtxXA61/wTY+BGrA+R4avdJY97PVLg/pI7ivqTNFdUMbiIfDUkvmx3PiLVv+CTXwqvNzWHiHxTYOeitcQSoPwMIP61xWrf8ABIHS5cnTPiZd2w7Ld6Qs36rKn8q/RICjFdUc2x0Nqj/B/mF2fl3qv/BIfxZDu/s3x/o916farOWHP/fJeuR1L/glH8X7ME22reFL5ewjvZ1b/wAehA/Wv1yz7UhPtXVHPcat5J/JD5mfjNqX/BND472OfJ8P6fqGP+ffVIBn/vtlrmr79gP4+afnzfh7dPj/AJ4XtrL/AOgymv2//GiumPEWKW8Yv5P/ADDmZ+EF9+x78atPz5vw119sf88bQy/+g5rDuv2bvixZZ874Z+L0A/iOh3OPz2Yr9+/woxWi4jrdaa/EOY/nrufg/wCPLIkXHgvxDAR18zS51/mtZs/gfxJaZ87QdUhx/wA9LORf5iv6Jto9BTNif3V/KtVxHPrSX3/8AOY/nMl0u/gOJLS5j/3o2H9KrlZQcEOPzr+jzyl/uj8qY9rDKMPEjj0ZQav/AFjX/Pn8f+APmP5xf3v/AE0/WnZl/wBv9a/oxbRdPPWxtj9Yl/wqNvD2lv8Ae020b6wL/hVf6xx/58/j/wAAOY/nSzL/ALf60397/wBNP1r+jBdA0xemnWg+kC/4VIukWKcrZ26n2iUf0pf6xx/58/j/AMAOY/nNWOeQ4VZGPoATVuDRNUuiBDYXcpPZIWP8hX9F6wRqMKigegFL5S/3R+VL/WNf8+fx/wCAHMfzwQfD7xVd/wCp8N6vNn+5Yyt/Ja07X4J/EO/I+zeBPEtwT/zy0i4b+SV/QZtX0X8qXaB2qHxHPpSX3/8AAFzH4F2n7MPxevceV8MfF2D0L6LcIPzKCt6x/Yv+N2oY8r4b62uf+e8Sxf8AoZFfuvijFYviOv0gvxDmPxIsP+Ce3x+1DBXwDJEp/in1Kzjx+Blz+ldPp3/BMT45X2PO03R7DP8Az8amhx/3xur9kM0VnLiHFPaMV8n/AJhzM/JjTP8Agkz8Vrkg3viLwrZoeoS5uJHH4eSB+tdfpX/BIPXJQP7S+JGn2vr9l0t5sf8AfUiV+nGfajJ9K5pZ5jZbSS+SC7Pz60f/AIJC+G4tv9qfELVLv1+yafHBn/vpnrttI/4JSfB/T8G71LxRqbdxNewop/BIQf1r7PxRzXLLNcbPeo/y/IV2fNmi/wDBOz4C6MFJ8Ftfyj/lpealdPn/AICJAv6V3uifsq/B/wAPbDZ/DbwyHX7rzabFMw+jOCa9W59aWuSeLxE/im382IydH8LaN4ei8vStIsdNjxjbaWyRD8lArUCgdBinUVztt6sBKWiikAUUUUAFFFFABRRRQAUUUUAFFFFABRRRQAUUUUAFFFFABRRRQAUUUUAFFFFABRRRQAUUUUAFFFFABRRRQAUUUUAFFFFABRRRQAgzQcUA+tef/FH48+AvgvYm68Y+KLDR8rujtpJN9xKP9iFcu31AxThCVR8sFd+QHoArL8Q+JNJ8J6XPqet6naaRp0A3S3d9OsMSD3ZiAK/Or41f8FY5pfP0/wCGHhzyVOVGsa6Mt9UgU4HqCzH3Wvhn4k/GPxr8X9VOo+MfEl/rtwCSiXMv7qLPURxjCIPZQK+lwmQYit71V8i+9lJH6X/G3/gqT4F8F/aNP8BWEvjXVFyovXzb2KH13Eb5MHsFAPZq+AfjT+1x8TvjxJLF4k8RSxaQ5yNG03NvZqOwKA5fHYuWPvXjdFfY4XKsLhNYxu+71f8AwPkUlYKKKK9YYUUUUAFFFd18K/gf45+NerjTvBvh281mRWAlnjXbBBnvJK2ET8Tk9s1E6kKUXKo7IDha7z4UfAzxz8btZGneDvD13q7qwEtwq7LeDPeSVsKv0JyewNfoP8Av+CV2g6A0GqfFDUh4hvhh/wCxdOdo7RD6SScPJ9BsH+8K+6fDXhXR/Buj2+laDpdppGm267YrSyhWKJB7KoAr5TGcQU6d44ZXffp/wSXI+IfgB/wS18NeFTbar8TL4eKNTXDDSbMtHYxn0duHl/8AHR2INfceh6DpvhrSrfTNIsLbS9Ot12Q2lnCsUUa+iqoAA+laPUUY4r4vE4yvi5c1WV/y+4m9xaKKK5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N8UPgv4K+M2inTPGXh2z1uAAiOSZMTQk945Vw6H/dIr8/vjp/wSl1XTjcal8Lda/taAZYaHq7rHOPaObhG9g4TA/iNfpzQa78LmGIwb/dy07PYadj+d3xt8P/ABJ8N9cl0fxRol9oWpR9be+haNiP7y54ZT2YZB7Gufr+hnx78MvCvxR0N9I8V6DY67p7ZxDeQhyhP8SN1Rv9pSD718JfHH/glFaXX2jUvhbrhsZOWGia0xeM+0c4BYewcN7sK+zwmf0ato11yv8AD/gf1qUpH5p0V2vxO+C/jb4N6sdO8Y+HL3RJySI5J48wzY7xyrlHH+6TXFV9RCpColKm7ooKKKKsAooooA6TwL8SPFPwy1ddU8K6/qGgX4xmWxnaPeB/CwBww9mBFfafwd/4KveKdB8ix+IugQeJbUYVtT0zFtdgd2aP/VufYeXXwRRXBiMDh8UrVYJ+fX7wtc/dv4Qfte/Cv43CGHw74oto9VkwP7J1E/ZrsN/dCNw5/wBwsPevZwc1/N8rFGBUkEdCK9/+EH7dHxd+Dvk29j4kfXdIjwBpmu5uogo7KxIkQeysB7V8pieHZfFh5/J/5kuJ+4XWjpXw38IP+CqfgLxWILPx1pV34NvmwrXcIN3Zk+pKjzFz6bWA7tX2B4N+IPhn4jaUNS8L69p+vWLcedp9wsoU+jbT8p9jg18viMHiMM7VYNfl95NjpaKKK5BBRRRQAUUUUAFFFFABRRRQAUUUUAFFFFABRRRQAUUUUAFFFFABRRRQAUUUUAFFFFABRRRQAUUUUAFFFFABRRRQAUUUUAFFFFABRRRQAUUUUAFFFFABRRRQAUUUUAFFFFABRRRQAUUUUAFFFFABRRRQAUUUUAFFFFABRRRQAUUUUAFFFFABRRRQAUUUUAFFFFABRRRQAUUUUAFFFFABRRRQAUUUUAFFFFABRRRQAUUUUAFFFFABRRRQAUUUUAFFFFABRRRQAUUUUAFFFJQAtNOK84+KP7Qvw7+DVuZPF/ivTtJmC7hZmTzLpx/swplyPfGK+K/i/wD8FZ4IvPsvhp4WM7cqura+dq/VYEOT6gs491rvw+X4nFfwoO3fZfeOx+itzdw2cEk9xKkMMalnkkYKqgdSSegr5m+MP/BQ/wCEXwp8+1tNWbxlq8eR9j0HEsYb/anJEYHrtLEelflT8WP2kviT8a53bxd4rvtRtS25dPjfybRPTEKYTI9SCfevM6+qw3DsY+9iZX8l/mVyn158ZP8Agpl8UfiMs9l4baDwJpL5G3Tz5l4y+jXDDIPuiofevk7VdWvtc1Ce+1K8uNQvZ23y3N1K0kkjerMxJJ+tVKK+poYShhly0YpFBRRRXWAUUUUAFFFez/BP9kL4nfHmSGXw9oEltoznB1rU829mB6qxGZPogY1jUrU6MeepJJeYHjFek/CD9nX4hfHTUBb+D/Dd1qMAbbLqDjyrSH13ythQe+0EsewNfpP8Dv8AgmD4A+H/ANn1HxrO/jrWEw3kTAw2Ebe0QOZMf7Zwf7or7E0rSLHQtOhsNOs4NPsbdQkNtaxLHHGo6BVUAAewr5XF8QwheOGjd93t/n+RLkfDPwK/4JW+GPC7W+p/EnUz4q1BcN/ZViWhsUPoz8SS/wDjg9Qa+3vDnhfSPB+kW+l6Fplpo+m267YrSyhWKJB7KoArW/GjHFfGYjGV8VK9WV/y+4m9xaKKK5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V4i8NaR4u0qfTNc0y01fTZxtltL6BZonHurAg18Z/G3/AIJa+BfGn2jUPAd/N4K1RssLKTNxYufTaTvjye4Ygdlr7f7UtdOHxdfDO9KTX5fcO9j8I/jP+yH8UfgY803iHw5NcaRGT/xOdMzc2hHqXUZj/wC2gU+1eM1/R+8ayKVdQykYIIyCK+bfjR+wB8JvjEZ7tdG/4RTW5Mt/aOhBYQzerw48tuepwGP96vrsLxF9nEx+a/yK5j8UqK+u/jL/AMEz/il8OPPvPDiQ+O9ITLBtNHl3ir/tW7HJPtGzmvk7VNKvdEv5rHUbOewvYG2S29zGY5I29GUgEH619ZQxdDEx5qMkyirRRRXUAUUUUAFa/hfxhrvgrVY9T8P6xfaJqMf3LrT7h4ZB7blIOPasiiplGMlaQH2X8Jv+CovxO8ECG18VW1l4405MAvcD7NeY9BKg2n6shJ9a+0PhR/wUc+D/AMSxDbX+qzeDNUfANvrqiOIn2nUlMe7FT7V+MlFeFiMkwuI1S5X5f5bCsj+jXTdTs9Zs4rzT7yC+s5l3Rz20gkjceoYEgj6VdHSv57/h58ZPG/wnvhdeEfFGp6DJu3NHaXDCKQ/7cZ+R/owNfXnwr/4KweM9C8m18d+HrHxRbDAa9sT9juvdiADGx9gqfWvmcRw/iKetJqS+5/5fiTyn6pjil6182/C//goJ8GPid5MH/CR/8IxqMmB9j8Qp9lwf+uuTF/4/n2r6Jsr+21O0iubS4iuraVQ0c0Lh0cHoQRwRXztShVoPlqRafmSWqKKKxAKKKKACiiigAooooAKKKKACiiigAooooAKKKKACiiigAooooAKKKKACiiigAooooAKKKKACiiigAooooAKKKKACiiigAooooAKKKKACiiigAooooAKKKKACiiigAooooAKKKKACiiigAooooAKKKKACiiigAooooAKKKKACiiigAooooAKKKKACiiigAooooAKKKKACiiigAooooAKKKKACiiigAooooAKKKKACiiigAooooAQUHisPxR4z0DwPpjaj4h1qw0SwTg3OoXKQR/TLEDPtXyz8Uf8Agp78JvA/nW/h43/jbUEyALCIwW24djLIAce6KwrooYWviHalBv8AruB9gge1c94y8f8Ahr4e6U2peJte07QbIZxPqFykKsfRdxGT7Dmvyc+K3/BTn4sePPOtvD7WXgfTnyANOj865K+hmkBwfdFQ18r+JPFeteMtUk1LXtXvta1CT791qFw88jfVmJNfS4fh2rPWtJR8lq/8iuU/VL4sf8FUPh14R8608G6bfeNb9chbjBs7PP8AvuC5/BMH1r4u+LX/AAUJ+MXxT862i11fCWlSZH2Pw+pgYj/amJMh464YA+lfNNFfT4fKMJhtVC77vX/gFWRLdXc99cSXFzNJcTyMXeWVizMT1JJ6moqKK9labDCiiigAooooAKK6PwN8OfFHxM1hdL8K6Df6/ftjMNjA0mwerEDCj3OBX2r8Gf8AglF4n14wX3xH1yHw3ZnDNpemFbi7I7q0n+rQ+48z6Vw4jHYfCK9WaXl1+4L2PguC3lupkhhjeaWRgqRopZmJ6AAdTX1B8FP+CdfxW+LJgvNS09fBOhyYJvNaUrOy/wCxb/fJ/wB7YD61+onwd/Za+GnwMijPhXwxaw6gq4bVbsefeP6/vWyVz3C7R7V6yK+RxXEU5e7ho283/kRzHy/8Ev8Agnn8KfhELe9vNNPjPXY8N9t1tVkiRvWOD7i+o3bmH96vpyGFII1jjRY0UAKqjAA9AKl60cCvlK1erXlzVZNskWiiis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APWvPvij8BfAXxosTbeMPC9hrBC7UuZI9lxEP8AYmXDr9AcV6CM0dKcJypvmg7PyA/N/wCMf/BJnPn33wz8TY6suk69+eEnQfgAyfVu9fD3xS+AXxB+C96bfxh4Wv8AR03bUu2j8y2kP+xMuUb6A5r+gHFVdQ0611WzltLy2iu7WZSkkE6B0dT1BU8EV9Hhs+xNHSr7y+5/eVzH849Ffsx8Xv8AgnD8Ivif591pumyeCdWfJFxoZCQFv9q3OUx7JsPvXxJ8Xf8AgmR8Vfh/5914cW18daWmSG08+VdhfVoHPJ9kZzX1mGzrC4jRy5X2en47FXR8hUVoa74e1Twvqc2naxpt3pWoQnbLa3sDQyofQqwBFZ9e4pRkrxGFFFFMAooooAK7b4efGvx38J7kTeEvFmqaH825oba4byXP+3Eco34g1xNFROnCouWaugPuj4Zf8FXvHvh/yrfxpoGneK7YYDXVqfsV0fUnAaM/QIv1r60+Gf8AwUf+DPxBEMN7rU/hC/fA8jXYPLTPf98haMD3Yr9K/GOivCr5HhK2qXK/L/LYVkf0X6F4j0rxTp0d/o+p2erWMn3LmxnWaNvoykg1pY/Cv53PCPj7xL4A1EX/AIa1/UtBvBj99p108DH2JUjI9jX058N/+Cnfxg8F+VBrc2neMbJcAjUrcRT7faSLbz7sGr52vw7XhrRkpeujJ5T9iMZo6V8P/Dj/AIKt/DnxJ5UHi3RdV8IXLY3TRgXtsv8AwJAJPyjNfUHw/wDj38O/inGn/CKeMtH1mVxkW0N0ouB9Ymw4/Fa8CvgsRh/4kGvy+8Vj0GikBzS1xiCiiigAooooAKKKKACiiigAooooAKKKKACiiigAooooAKKKKACiiigAooooAKKKKACiiigAooooAKKKKACiiigAooooAKKKKACiiigAooooAKKKKACiiigAooooAKKKKACiiigAooooAKKKKACiiigAooooAKKKKACiiigAooooAKKKKACiiigAooooAKKKKACiiigAooooAKKKjklSJC7sEVRkknAAoAeaOvSvGPiJ+2D8H/hgJU1rx1pjXceQbPTpDeThv7pSINtP+9ivlv4j/wDBW/Q7PzbfwN4MvNTfkLe63MtvGD6+Um4sPqymu+hl2KxH8Om7d3ovxHZn6FE4rlPHPxT8IfDWy+1eKvE2l6BDjcpvrpImf/dUnLH2ANfjz8Sf+Cgvxr+I/mwnxP8A8I1YyZ/0Xw/F9lx9JcmX/wAfr551PVb3Wr2W81C8nvruU7pJ7mQyO59SxJJr6Chw5VetedvJaj5T9Zvib/wVP+GHhISweFrHUvGt4uQskKfZLUn3kkG/8oyPevkn4nf8FOfi7458630Oaw8F2D5AXTYfMuCvoZZN3PugWvkWivo6GT4Shry8z89f+B+BVkbPinxlr/jjU31HxDrWoa5fv1udRuXnk+m5iTj2rGoor2YxjBWiMKKKKoAooopgFFFdX4A+FPjH4p6n9g8JeG9R1+5BAYWVuzpHnu7/AHUHuxArOU401zTdkBylABJ45r70+EP/AASg8W68Ybz4ha/beGbU4ZrDTsXV2R3Vn/1aH3Bf6V9ufCH9jH4TfBcQT6L4XgvtViwRqur4urncP4lLDah/3FWvAxOeYahpB878tvv/AMhXR+UXwd/Ys+LPxrME+j+GZtM0iXB/tXWc2tttP8S7hukHuitX3V8G/wDglZ4G8KeRfePNUufGN+uGNlBm1slPodp8x8eu5Qe619yBQOgxS4r5PE53isRpF8q8t/v/AMiWzB8IeCtA8A6PHpXhzRbHQ9Pj+7bWFusKZ9SFAyfc8mt+iivAbcnd7k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Hj/AOFPg/4qab9g8W+G9O1+2AIX7bbq7x57o/3kPupBr48+LH/BKHwX4g8668B6/e+Fbo5K2V8DeWvsoYkSL9Sz/SvvHqKBxXXh8biMN/Cm15dPuHex+IHxX/YQ+MfwmMs914Zk8QaZHk/2hoBN3HgdygAkUe7IB718/wA0MlvK0cqNHIpKsjjBBHUEV/R/ivNPid+zl8NvjHG//CW+D9N1S5YY+3CLybofSZNr/hnFfT4biKa0xEb+a/y/4JXMfgRRX6afFP8A4JJ6Vema6+H3i+fTZDkrp2ux+dFn0EyAMo+qMfevj/4pfsTfGH4S+dNqng+61LTo8n+0NF/0yHaP4jsyyD3dVr6bD5phMTpGav2ejHdHhdFOdGjYq6lWBwQRgim16q12GFFFFABRRRQAU6OR4nV0YoynIZTgg02ihq4Hsnw9/bA+MHwx8pNE8d6o1rHwLPUZBeQgf3QkoYKP93FfTfw+/wCCt/ifT/Kh8aeDdP1iMYVrrSZ3tJAP7xR96sfYFRXwBRXnVstwuI+Omr/c/wAAsj9l/h//AMFKfgp40Ecd9q994Vu3wPK1m0YLn/rpFvQD3Yivonwl8RPC/j6zN14b8RaXr9vjJk028jnA+u0nH41/O/VnT9TvNIu47qxu57O5jOUmt5CjqfUEcivCrcOUpa0pteuv+RPKf0c59qCRX4aeBv24vjZ4A8tLHx3qGoWyYH2fWNt8pHpulDMB9CK+h/Av/BXDxRYeXF4v8E6bq6Dhp9KuHtHx67X8wE+wKj6V4dbIMXT+C0vR/wCYuVn6iHkUdK+QPBP/AAVD+DXicxx6vJrHhSY8MdQsjLED7NCXOPcqK9/8E/Hv4cfEUIPDfjfQ9Wmfpbw30fn/AIxkhx+IrxquDxFD+JBr5Cseg0U1WB6HNOrlEFFFFABRRRQAUUUUAFFFFABRRRQAUUUUAFFFFABRRRQAUUUUAFFFFABRRRQAUUUUAFFFFABRRRQAUUUUAFFFFABRRRQAUUUUAFFFFABRRRQAUUUUAFFFFABRRRQAUUUUAFFFFABRRRQAUUUUAFFFFABRRRQAUUUUAFFFQXN1DaQvLPKkMSDczyMFVR6kmgCY0dK8f8b/ALW/we+HwkXWPiFoyzR8Nb2c/wBslU+hSEOwP1FfP/jf/gq/8NdEEkfhzQNc8Szr92SREs4G/wCBMWcf98V20sBiq38Om38rfmOx9wEUhIA5r8m/Hf8AwVf+JmveZF4a0PRfC8DfdkdGvLhf+BMQh/74r528dftTfFr4k+YviDx9rVzBJ9+1guDbQN9YotqH8q9mjw9ip61Go/i/wHys/bDx38evh38MRIPFHjTRdHmTrbT3iGf8IgS5/AV82/EH/gqj8KfDIli8OWer+L7lc7Hhg+y27fV5cOP+/Zr8jmdnJLEsTySTSV7lHh7Dw1qycvwX+Y+U+2PiF/wVZ+JviPzYfC+kaP4St2+5KUN5cr/wJ8If+/dfMvxB+PfxF+Kbv/wlXjHWNZhc5NtNdMLcH2iXCD8FrgaK92jgcNQ/hwS/P79yrCk5pKKK7gCiiigAooooAKKKu6Pomo+IdQisdLsLnUr2Y4jtrSFpZHPoFUEmk5RjrIClRX1L8Lf+CcPxk+I3k3F9pEHg7TnwfP12Xy5cd8QqGkB9mC/Wvr/4V/8ABKz4deFRDc+MdU1DxneLgtbgmytM/wC6hLn/AL7wfSvHxGcYOh9u77LX/gfiK6Pys0Hw5q3irUotO0XTLzVr+U4jtbGBppXPsqgk19TfCj/gmb8WviD5NzrsFp4H0x8Evqj77kr/ALMCZIPs5Sv1k8FfDXwr8NdMFh4V8O6boFrgbo7C2SLfjuxAyx9zk105xXzGI4iqy0oR5fN6v/InmPkP4Tf8EyvhP4A8m71+O78cammCW1JvLtQ3qIEOCPZ2cV9VaF4e0vwtpsOnaPptppVhCMR2tnAsMSD0CqABWnSYFfNV8TWxDvVm2SLRRRXO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L/iV+zZ8Mvi+kh8WeDNM1K6kGDfJF5N1/wB/o9r/AK4r5K+J3/BJTw7qRlufAfi280aY5ZbHWIxcwk+gkXayj6hzX6CZpOK7qGPxOG/hTaXbdfcx3PxI+Jn7AXxq+GnmyyeFn8R2Eef9L8Pv9rBHr5YAl/NK+fb/AE660q7ltb22ms7mI7ZIZ4yjofQg8g1/RzjiuR8d/CXwZ8T7P7N4r8L6Vr8e3arX1qkjoP8AYcjcv1BFfRUOI6i0rQv5rT8B8x/PZRX64fEb/glf8LfFfmzeGb3VfBt02dscUv2u2U+6SHefwkFfLHxH/wCCWvxX8J+bN4cuNL8Z2i5KrbTfZbkj1McuF/AOa+hoZzhK+nNyvz0/HYq6Pjaiut8c/CXxr8NLkweKvC2raC2dqtfWjxo/+65G1vqCa5KvZhOFRc0XdDCiiirAKKKKACiiigApQxXoSPpSUUWuB6D4L/aC+JXw98seHfHOu6ZCn3beO+kMH4xsSh/EV714L/4Kg/GfwyETVJtG8URDgnUbERSEezQlBn3INfIlFcVXBYav/Epp/ILH6X+Dv+CvWmS+XH4q+Ht3a4+/caRfLNn6RyKmP++zXuHg/wD4KSfA3xSEW48Q3nh6d+kWrWEi/m8YdB+LV+MFFeTVyHB1PhTj6P8AzuLlR/QT4U+OHw+8dmMeH/Gug6vI/SG01GJ5PoUDbgfYiu3DhujA/Sv5wAxHQkfSuz8KfGnx/wCBtg8PeNNf0aNOkVnqMscf0KhsEexFeVU4bf8Ay7qfev6/IXKf0H0V+KvhP/gox8dvDGxJPFUOtwJ0i1Swhkz9XVVc/wDfVew+GP8Agrr4ws9g8Q+BdF1QD7x065ltCf8Avrza8ypkOMh8Npej/wA7C5WfqRg+tLXwh4Z/4K2/D+/2LrvhHxBpDt1a0aG6RfqSyHH0Fes+G/8Agol8CPEexW8YNpczf8stRsZ48fVghQf99V5tTLsXT+Km/kr/AJCsz6Vpa8+8N/tAfDTxdsGjePfDmoSN0ih1SEyfim7cPxFd1FcRXEayRSo6MMhkYEEexrhcJR0krCJ6KTNLUgFFFFABRRRQAUUUUAFFFFABRRRQAUUUUAFFFFABRRRQAUUUUAFFFFABRRRQAUUUUAFFFFABRRRQAUUUUAFFFFABRRRQAUUUUAFFFIWAoAPxoqjqOs2GkW7T395b2cI6y3EqxqPxJrzjxJ+1P8IfCYcaj8RvDiOn3ooNQjnkH1SMs36VcKVSfwRb9EB6rQa+VPEv/BS/4GaCHFrreo68y/w6dpsoyfYyiMfrXkvib/grv4Ztt48PeANV1H+62pXsdr+JCCX8s1308sxlT4ab+en5jsz9BaTA9a/KDxT/AMFZ/iVqQdND8NeH9Fjbo8yS3Mq/Ql1X81rxzxX+3l8c/F29bjx7eWELdI9KhitNo9mjUN+Zr0qfD+LqfFaPz/yHys/by5u4bOJpZpkhiQZZ5GChR6kmvNPFn7UXwl8EbxrHxC8P28qfeghvknmH1jjLN+lfhb4l8feJvGcvm6/4i1XXJc536jeyTnPrl2NYOc16dPhtf8vKn3IfKfsH4w/4KifBjw7vXTJdb8TyDhTp9gYkJ9zMYyB+Brw/xh/wV51GTfH4W+H1tb4+5cavftLn6xxquP8Avs1+dlFetSyLB094uXq/8h2R9O+NP+Cjnxx8YeYkPiO28O279YdHso48fR3DuPwavCPFnxN8X+PpjL4l8Uaxrzk5/wCJjfSTgfQMxx+FczRXq0sLh6PwQS9EOwZzRRRXWAUUUUAFFFFABRRRQAUUoBPQZr0/4efsx/FP4qeU/hnwRq99bSY23ksH2e2P0mk2p+tZzq06S5ptJeYHl9Ffefw3/wCCS/jPWPKn8aeKtN8OwHDNa6fG15P/ALpJ2Ip9wWr6n+HH/BNz4MeAfKmvdIu/F18mD52uXBdM9/3SBUI9mDV4dfPMJR0T5n5f57Cuj8gPCvgjxD461FbDw5oeo67enGLfTrV53+uFBwPevpz4Z/8ABMj4weODFPrVvYeDLB8Evqk4knK+0Ue459nK1+u3h/wto3hLTksND0my0exj+5bWFukEa/RVAFaufxr56vxFWnpRgo+urJ5j4p+GX/BK/wCGXhTyrjxXqGp+NLxcFonf7Hak/wC5Gd/5yEe1fVfgf4X+EfhpYfY/CnhrTNAgIAYWFqkTP7uwGWPuSTXV9KOtfO18ZiMR/Em3+X3CuFLRRXK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q3tlb6hbSW91BFcwSDa8UyBlYehB4NeG/EP9hv4K/EjzZb7wTZ6ZePk/atFJsnB9dsZCMf8AeU173+FFaU61Wk705NejA/Ozx/8A8EitNnEs3gnx1c2h5KWet2yzA+xlj24/74NfNXj7/gnR8b/AvmyReHIfEtpH/wAvGhXSzZ+kbbZD+CV+1GaODXt0c8xlLRtSXmv8iuZn86viTwfr3g2+Nlr+i6hol4OtvqNq8En/AHy4BrHr+jHWvD+l+JLJ7LVtOtNTs3+9b3kCyxt9VYEGvB/HX7AfwP8AHnmSS+DYdFun6XGiSvabfpGp8v8A8cr3KPEdN6VoNemv+Q+Y/Eaiv0v8d/8ABInS5fMl8HePLq06lLXWrRZgfYyxlMf98Gvnnxv/AME0vjd4R8x7LSNP8UW6c+ZpF8pOP9yXYxPsAa9ulm2CrfDNL10/Md0fK1FdX4x+FPjP4eylPE3hTWdBION2oWMkKn6MwAP1BrlMYr1IThUV4u6GFFFFWAUUUUAFFFFABRRRQAUUUUAKCR0OK1tD8Ya94Yk8zR9a1HSnzndZXTwnP1UisiipcYtWaA9h8Pftg/Gnwzj7F8SfEEgXoL27N2B+Eu6vR9C/4KX/AB10jb9p17TtZA7X2lwrn6+UEr5XorkngcNP4qcX8kFj7s0P/grf8QbYqNX8H+HL8DqbQz25P5u/8q9B0T/gr9p8m1dX+Glzb+r2WrLLn/gLRL/OvzSorink2BlvT+5v/MVkfrXo3/BV/wCE2oBVv9F8UaZJ3LWsMiD8Vmz+ldzpH/BSH4C6ptEviu5012/hu9Luf5ojD9a/FuiuOXD+Els2vn/mg5Ufu3pP7ZXwT1kKbf4laDHn/n6uPs//AKMC11um/Hf4ba1j+z/H/hm9J6C31e3c/o9fz70Akd65ZcN0vs1H+AuU/ozsde03VU3WWoWt0vXMMyuP0NXfMU/xD86/nCSaSNgyuysOQQcYrc074g+KNHx9g8R6tZY6fZ76WPH5NXPLhqX2av4f8EOU/ojzRmvwCsv2jvitpuBa/ErxbCo/hXW7nb+W/FdFY/tl/GzTseV8SddfH/Pe483/ANDBrmfDlfpNfiLlP3bzS1+IVp/wUC+P1kB5fxBnbH/PXT7ST/0KI1tWn/BSb4922PM8VWl1j/nrpNsM/wDfMYrN8O4pbSj97/yDlZ+0OBRgV+Otv/wVB+N8ON93ok//AF000D+TCtO2/wCCq/xlg+/Y+Frj/rpYSj/0GYVk8gxi7ff/AMAOVn68baNtfkrF/wAFZ/i4uN/h/wAHuP8Arzugf/SmrcX/AAVs+J4/1nhbwq/+7Dcr/wC1jWf9hY3+VfeHKfq/j3ox71+U4/4K4fEbv4Q8Mn6C4/8AjlSL/wAFcfiCOvg7w4fo0/8A8XS/sPG/yr70HKz9VMH1owfWvyqb/grj8Qu3g/w2Pr9o/wDjlRt/wVv+I/8AD4R8Mj6rcH/2rR/YeN/lX3oOVn6s7aNtfk7L/wAFa/il/wAs/DHhNf8Aet7k/wDtcVUk/wCCsnxecfLoXg9PpZXP9bin/YWN/lX3hyn62YFHHrX5B3H/AAVR+M85+SDw1b/9c9PkP/oUprMuf+CnfxynBCalo9vnvHpiHH/fWa0WQYx9vvDlZ+yNJur8V7v/AIKPfH65z5fjKG1/65aTZn/0KI1iXv7e/wAer8ES/EO8XP8AzxtLaL/0GMVquHcU95R+9/5Bys/cPPvSFgK/B2//AGu/jRqOfN+JfiJM/wDPC+eL/wBAxXOX/wAfPibqgIvfiJ4quweom1q5cfq9arhuv1mvxDlP6BDIg/iH51kap4x0LRVJ1DWdPsQOv2m6SPH5mv57NR8Wa3q+ft+sX97nr9ouXkz+ZrLLsf4j+ddMeGn9qr+H/BHyn796n+0Z8K9GyL34j+FLdx/A+s2+7/vnfmuQ1f8Abi+BmiAm4+I+lyY6/ZFluP8A0WjV+GOc0VvHhyiviqP8P+CHKfstrH/BTL4F6Zu+z65qWq4/59NLmXP/AH8CVwut/wDBWv4a2wYaX4W8TX7DoZo4IFP4iVj+lflHRXXHh/CR3u/n/kPlR+jut/8ABYCQ710j4ZKv92W91jd+aLCP/Qq8913/AIKyfFS+3Lpnh/wxpkZ6M0E80g/Eygf+O18SUV2QyfBQ2gvnd/mwsj6Y13/goz8eda3KnjCLTIm6pY6bbL+TMhYfnXm3iD9p74teKNw1L4jeJZo2+9FHqUsUZ/4AjBf0rzCiu2GDw1P4KaXyQ7FvUNXvtXuDPfXtxeTHrJcSs7H8SaqUUV1qKWwBRRRTAKKKKACiiigAooooAKKKKACilCljgAk+1ej+CP2b/ij8RfLbw94E1zUIJPu3P2N44D/21cBP1rKdWnTV5tJeYHm9FfZXgf8A4JX/ABc8RmOTXbrRPCsB++lxdG5nH0WIMp/77FfRHgT/AIJK+BdI8uXxV4r1jxDMvJiso0soWPoQfMYj6MK8mtnOCo/bu/LX/gCuj8rcZrsPA/wd8c/EqVU8LeEtY10E4MllZySRr/vOBtX8SK/azwH+x98HPhzsfRvAGlNcJgrc6hGb2UH1DTFip+mK9ghtorWJIoo0ijQbVVQAAPQCvFrcSJaUaf3/AOSFzH5BeAP+CX3xg8VmOXW10rwjbnBYX90JpseyQ7hn2Zlr6V+H/wDwSY8B6L5c3i3xPq/iSdcFobNEsoD7EfO5H0YV93HpR2rwq2dY2tpzcq8v6uTc8q+Hf7L3wq+Fflv4b8D6TZ3MeNt5ND9ouR9JZdzj8DXqiqAOABQBmlAxXjSqTqvmnJt+Yha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gntormJo5Y0lRxtZHUEEehFeV+Mv2UvhD4+8w618PtCllk+/PbWotZm+skW1j+det0lXGrOm7wk16OwHxf40/4JU/CbXvMk0O/13wzMfuJDcrcQr9VkUuf++68J8Yf8EjPFtlvbwv450jVlHKx6pbSWbfTKeaCfy/Cv1GzijmvUpZvjKW1S/rqO7PxH8Y/8E/vjn4O3u/gqXV7dek2kXMVzu+iK2/8A8drxXxP8PfFPgmYxeIfDeraFIDjZqNlLbnP/AANRX9EXWoLi1hu4nimhSaJxhkkUMGHoQa9elxHWX8SCfpp/mPmP5xMYor98fFn7L/wm8cbzrPw88P3Er/enisUhmP1kjCt+teN+Kv8AgmH8EfEG82Nhq/h1m6HTdRZwD9JhJXp0+IsPL44tfcx8x+OVFfpZ4p/4JCWEm9/DnxEuLfH3YNT05Zc/V0dcf9815D4n/wCCVPxc0je+laj4e12MfdSG7eGU/USIFH/fVenTzfBVNppet1+Y7o+MaK9z8TfsP/HHwoX+1/DvVblV/i03y73P0ELMa8t8Q/DzxV4RZhrvhrV9GKnBGoWMsGP++lFehDEUavwTT9GhnPUU4gjqCKbXTdAFFFFABRRRQAUUUUAFFFFABRRRQAUUUUAFFFFABRRRQAUUUUAFFFFABRRRQAUUUUAFFFFABRRRQAUUUUAFFFFABRRRQAUUUUAFFFFABRRRQAUUU5Y2cgKpYnsBRdANortPDvwV+IHi7b/YngfxDqqt0e00uaRfruC4A969W8Mf8E/fjt4oKsngiXTYT1l1K7gt9v1Vn3/+O1yzxWHpfHNL1aA+daK+5vDH/BJb4j3+x9d8U+HtHjbqtuZrqRfqNiL+TV694V/4JE+ErTYfEfjvWNUI5ZdNtYrQH2+fza86pnWCp/bv6JsV0fl3ShSegJ+lftJ4V/4Jx/ArwyUeXwtca3OnSXU7+Z8/VEZUP4rXs3hP4JfD/wABlD4f8F6Do8idJrTTokk+pcLuJ9ya82pxHRj/AA4N/cv8xcx+FnhP4H/ELx2UPh/wTr+rRv0mtdOleIe5fbtA+pr27wd/wTV+OPivy2utEsPDcL9JNXv0HHqVi8xh9CM1+zaqB0AH0pcV5NXiLES/hxS/H/IXMfmt4O/4JCXL+XJ4q+IUUX9+20iwL5+ksjDH/fFe7eDf+CZHwT8LeW+oafqviiZed2q37Kuf92ERjHsc/jX1nS15NXNcZV3qNemn5Cuzg/BnwL+Hvw82Hw34L0PR5U6T2thGs34yY3H8TXdBQBwMUuKOlebKcpu8ndiFoooq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MU1o0cEMoYHggjNPooA4fxD8Evh94tLHWvA3h7VGbq93pcEjfXJXOa808QfsE/AnxHuM/w/tLWQ9HsLme22/QRuB+Yr6BHWnVvDE1qfwza9GwPjHX/wDglT8H9VLNYX/iTRnP3Vt72ORB9RJGxP515xr3/BILTZdzaL8Sbq29I77Slmz9WWVcflX6Kc+tITz0rtp5tjYbVH89fzHdn5Ua3/wSS+IttuOleLvDl+B0F0Z7cn8o3H61wWtf8EyvjppW77No2l6vj/nz1SJc/wDf0pX7KA0pOK7Y5/jIfE0/l/lYd2fhfq/7EHxy0Td9o+HOqybev2Qx3H/otmzXE6t8A/iXoW7+0fh94oslHVp9HuFX8ymK/oFGDSlQe1dcOJKy+KCf3ofMfzk3+jahpUnl3tjc2j/3Z4mQ/kRVQqR1BFf0eTWcNxEY5YkkQ9VdQQfwrl9U+EngjWw39peD9B1Dd1+1aZDJn/vpTXXHiX+al+P/AAA5j+eqiv3q1D9k34NamD53wy8Lrn/nhpkUP/oAFcvqf7BfwG1PPnfDyzTP/Pvd3MP/AKBIK6IcR0H8UJfh/mHMfh7RX7QX3/BNX4DXefK8M3tln/nhqtwcf99u1c5f/wDBK/4MXWfKm8R2ef8AnhqCHH/fcbV0LiHBvo18v+CPmR+QVFfq/ef8El/hYwP2fxP4ti/37i2f+UArFvf+CR3gsqTb+Otcix/z0t4X/litlnmCfV/cwPy6or9Lrv8A4JE6KM+T8Sb5P9/SUb+UorF1P/gkhDZozp8U3Kj+E+Hxn8/tNbRzjBydlP8AB/5DPzror7l1D/gmYtgSP+Fjl/8AuB4/9uK5XUP2BFsf+Z6L4/6hGP8A2vXXHH4eW0vwYrnyJRX1DL+xMsf/ADORP/cL/wDt1UX/AGOVj/5m0n/uG/8A22rWMovr+A7nzZRX0tH+xssmP+KuI/7hv/22r8X7EKyY/wCKzIz/ANQv/wC3UvrlFdfwC58tUV9jad/wT1W/2j/hPSmf+oPn/wBr11Omf8Ev11Dbn4lGPPpoQP8A7cVm8ww0d5fgxaHwhRX6P2n/AASGtjgzfFOVwR0TQAv87k1pWv8AwSM0Djz/AIjajJ/uaYi/zkNcjzrBL7X4P/IZ+Z1FfqXZf8EkPAYANz418Qy5/wCeccCfzU1tWX/BJv4TIA03iHxfMe6/a7ZVP/kvn9ayee4RdX9wj8mqK/YWx/4JdfBO1x5sOvXmP+e+o4z/AN8ItdHY/wDBN/4BWYHmeDp7wjvPq13/AOyyisXxDhFspP5L/MOZH4r0V+5mnfsN/AvSyPJ+HWmPj/n4eWb/ANDc11GnfswfCLSSrW/wz8KKy9GfSIHYfiyk1zy4jo/Zg/wFzH4GBGPQE/hWtpXhLXNdIGm6NqGoE9Ba2ryZ/wC+Qa/oK0j4feGNDC/2b4d0nT9vT7LYxR4/75UVviJVHCgfQVzS4lf2aX4/8AOY/AnSP2afixrm02Xw38VTI3SQ6ROqf99FQP1rttH/AGCPjxrZXyPh/dwqe93dW9vj8HkBr9wQaXArklxHXl8MUvvDmPx60X/glx8bNU2/aY9A0fPX7ZqJbH/fpHrvdD/4JE+Mbgr/AGx470WxH8X2K2mucfTd5ea/UgUm6uWWfYyXwtL5f53FzM/P7Qf+CQ/he32/218QNWv/AO99hsorbP8A300lekeHv+CXfwT0Yr9rt9d1zHUX+pFc/XyVjr66FBOK4p5pjJ/FVfy0/IV2eIeHv2KPgf4Z2/Y/hxo023p9vR7z8/OZ816Z4e+HPhTwkF/sPwzpGjbeB/Z9jFBj/vlRXR9RSGuGVerU+Kbfq2IAoUcAClpaKy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/2Q=="/>
  <p:tag name="MMPROD_13343PHOTO" val="/9j/4AAQSkZJRgABAQAAAQABAAD/2wBDAAMCAgMCAgMDAwMEAwMEBQgFBQQEBQoHBwYIDAoMDAsKCwsNDhIQDQ4RDgsLEBYQERMUFRUVDA8XGBYUGBIUFRT/2wBDAQMEBAUEBQkFBQkUDQsNFBQUFBQUFBQUFBQUFBQUFBQUFBQUFBQUFBQUFBQUFBQUFBQUFBQUFBQUFBQUFBQUFBT/wAARCAUA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RDKp5XkenakKBWLrySakKqTn24pAxjONykHjmsWzguIM4+bv2pN2CB1HqDT3jD8Hk46dKYoOMFduOMUhokHzYJ+YdeaRkD46jBzgd6dyV+Tn1owCDnkgZx3oGmRqpx6+uaeuP73HbFOZV3HDckcg03IVRjqO7YoATy/MbPXA/KkYEkZbOO3rS/NuyeB7d6cFHIHGPWgVyMjPvRsB6Lk9akAKnGM/59qQgEH5tvOCfSgQwqMk/wA6RQVzgfrTiC+QOx6+1OCbQP1AoGmKxx04J9KTD8sWIB4wKaUzjHPfk09WBJDdhxzRqPYbkKmO1R7FLHPXvUxGcjoaY8fOG6e3FLUdyM8gg9M4pSgRgR3HapACGAPK96aygZ7dqYrkbNwGPbsKMHByuc+lOGQQB0PWnI2Dzx+NBNxmPlG3j60gfaCCM5PUVIwBbnoOeaaeWz6DgGgOYa3zcjp6+lLtGOeRT+F+b144pHHpx9TQVcQ4bjrjt60MFXkcY9aNhxx1ppTc3LNj0PagE+guBjd1HtQADz2PrTlHJAbIppTPXIH1p3HcbuUAHqPXrQykDg4IPQU4xcfLxik5Ug53AZpXFd9RmevADe1IIwqkd85yam2luR0oeMoef04oFcZgg57U3AY/ewBzxTjnON2DTM5yQw49aB3FJVsjdknilQjBHT1zQhJ5BFGTk/Lg+1PcLjgvI7ds96acls7sj2NOJIHPIpQRgY4PvSKuMwucAe30pcgdWz7GlJK//WoOAM4496ZN7lYEl23KwJOPap0PPPUdjT2wy8ce57fnQoxwOKVwuN3A4HrxQM7jnoOmD1pVU7jleM04LsJ7Cndiu+gxgvynbgmkCgdP0qTAKktz7ClJBz2OOnpSHcibKjHQ0g2kZ+9jsKkwCB82498UAc5NArjeAPX6UBcZxxn0p33c7unalAz04A7igm7EwPrnrQRk89u9KwJ6ceuaCN3XHuKB3E3EDA4JzSq/K7uTkkYNO2ge56nBpAPvH09O5oGMJVgflOR60rLzjoPUUv3hzwBzn/JpC2/px60r9BiKMcUkiGTGW4FOHK9CB6ihJSVIbB9hTC43yxtGaQrngAU7GBhTz6ntTQwY49D1FA7iYKjBbnH8NJyeewPepHHAI7etMZAx/oKGxjR82dvJ/lScjIzge9OAYt6KP1pW2sD2HoaES+5E/OQelN2ZwPT04qQxqpLHp+lB2kE8D6UtWxWuMJHTngck0biKcM4Pr7Uu0DnoaN9SbiAA5NO2buTzjuaRflIY89sUm75icnnqKYC7fQ5pM568ijaA3HGacfkx83GOfrRcdhAcj0+tIyk8nn2FAOBydx65HakMYILK355oCwxowc98+lNZSOB3H5VKrY49OcUrDcT835CgLkKx54PHGMinYEbEEc9venEkg45x6UrfNgnjnHNLYLDW3PgFvlHTFABByecd6coDAkduTimmQY54Haoe4Cnjjpmmknt+lOPPXj60bSc45ovfVE3YwNu4puSScnHbjrmpGjK8/oKD047+tD1KT7jS2FLdabwRg/hmlb5vcd8UKcqCOM/pQO40qR900wkkc8DFTYyV780NHwc4o0JIlUryTj2NDkbcr074p7KMfeH40ADp1p3QXI0JUFTwcZoK99v0qQxlm9KXlDg8jtTuJkYDA/0FKVYDAGT1yakOACew7CkZgB7jnFS2FxDjoeff1pGjA4GfpxS5POPzNDEkEqPxppXENb5uAOCO9AVhyDyB0NSA7RxwaYVxzwadxXGHdkA4HvR5eeBySKe2VJz+lIWKgkYBpjv3DAHG7rzgU0xrjcVOR0pzDJz1OOgpodVHPQ880E3GZUNyvtShMj6U4/xAcAetHODnjPQilYLkYaMk8EsOKV0zznvgYpyg5zwB6Ch/m/D0NAX7kWMMQeaV2XC7l6Gj5g39aa4OSf5UagMkUMpB5560JEm0MOAOcZ70oDHI6+vNKF3naQNo7knNA7iNwAAuRTDgqeSB7U4EEjHGOxp2wgb+Djr6UWBMFyxyTjA71G5wxIyfc07y1UBmzz70uAQcN3ycUApMjXJHJwPejknHUe9KDk5HUelGRn0pWQ7sMsWPalzgHnJ9aaRufP5+lOLHJA+7780WBS7nTAZz90H0PejBH3sHuPah1DZAbafagAt8u73yT0qyriNiT5txVhRsVl3eYWxxj1p21jk9um04oG5FXgBTx70DEAKN8vGeuKeMKfrxzQNrE46nrTydqHHamMbtBHbnv601kBOecU9mCqP500AAk559+1INRpAOPm9gB3pxcdz+dIdoJA+uPWhUw2C3HUUBYMkHAHPTFDg557dKUMQCRk5HftSBS3P86A0Q+KUKG3cAelMZf7q7RTuXIBbB6cUrLu69u/pQFxgwvJ4HtSSMqhe7Ec+1OMROV/U0mwAgL83GBQUKo+YZ5I7+lNnIUcfrUoXsep7GoJcLz0z6mkK5EJSuSPzJpFOR8zZHqaeq5XjlfelVcD0o3DYaSSDjjFLjp0x35pdpQZPJ7470hOOPU8/jTFoJnA/HuetL1wTSFSnTn6UoAAyeM9AKBbi4BBzyPrUa9cnk9KeFJHzdeuKXaGkBx0pD9AUAcnn0xSABzkYNPeMlQA3XqR2powT8v05pj3GPgEjp+NKHwOvFOEZ5yN3rQRtyB1oJG7ivA5HfNCMBkAdKTk0AAjJIAHNA7scNyyenfANCgsg/vepNIC20Fj+Ip2OD/FnnmgERlCQc/e74pgiKjI571J8qk54J/WhXHOOmMZoAYE5zx+NIOOTx65olYrntTBJjBPQ+tJtD2JeGXnJX2oJIAB4NNPycnIHepFXPC9OtO49Rigkcr9M0MQxAOce1StH2P5U0ptAC4470EjcqD3PvnpTuOR0zTyMDB4pjcgg/SgL9BGJH3ePXNBAA5PX9KaVwpA9etSBcEevvQDGsADkHOKF3HAb5vc1IAe/NKc8knj3oC6GM+GCheTxgUY2kZ4PSl2ZAbrnoRQCMc0EidwTScHkMD7A0uQFwMknrjrTmIANA9BhyPvcj2oACe+fWpCRtyeB70uQpPp70DI89x8oxyRQQTjsB0HrTjnOep9DQODg8ZpDGMC54+XHcGl3Erg9+pqRgFH4c5ppQohzknrx6UwG+Xt53YGOx4puwEj1z2pSp7dPU0uSCfp3ouK6GFQCSM0cseTt/KnAZ43c9cGmsMfdwexx2p7jHdBjr9aNgx7UqZ6H070PwCaQETKCcD5SO4pCDzg8VNtZVGfTqaYyEe/Ocil5CI8biR0xTcEEggBe3vUwKhjhs/SmyMd3HPr60xXGMNpGF9qByoJ+nNODDGO/ek2gr6E+tAXRBIShB5btxzT0UAZDbR6GnMAG54I55oyOmOnrzQDYgyCMc0p6ZPOaUDg4+nNNZu27BoFsKFCjOKCoBBGefSlOR+Hr1oJAUEnGO1Ac1wcEg9j600KSox+OKkIBJPXFNAC5C0DuMAyf8KcF2k45+lO2k9Tj396Tse3uaBCM5VMDgjrSA5BJ7dhTieOeQfSk3AHpj3pWYrjTwMnp6jmhdoHPyk9jTicU05Y7evHQ1N7MYrkn3xUZOR6GnqeMZ3c547U8qMbj970pq4XsRYC96ULj73B9KUjCnvRjPA496XmFxCcZ5oHzDPp3FIQNuDx71JGyqp53H0NFrk3In2oOuPekxk8YBPTmpwuDnr65qNlVzkrjHPFFir6DCM5BOB7UZwQSBx3pzIGBB59jQVPfjHpVWJQ1iQ+Bz9KVQHz0IoLcc9PelUdun1qfINBCPp6cU3pzTz1xjPbik4Jx0/pS1AZsyR2x2FKAcc8j1FKqlQcnvSuM/dPtxVXSWobDPLJB/rSFcjjv2qbBKDtj1qNsf7v0p3FoMkxjnp3xTRhBkdu1SMu7Oen8qZ5e35v50CsKQXBIA9cH1o2ED0PvRjkEHAHNOEmercHvQNER453dO/anSldwxz6kUoTqC2R1GaVgRj3oegEDD5QR+OKQg4JPAHNSMcEfNgZpGySQOT70hDFjySfUdRTjtwdvUdsZpSPLB9cdKOWHPp0HanYWrI8jIzlT68cUbhuC9QeTzTtoyT1NI2DnHbrQMbsD8AbV9KTyljJbv35pwZlY0MvPXrQFribck/wBKa8YTJZhx1xS/LHhj0HpzQzLJwGH496A23IkODjPGOppcjof/AB2lkxJlcAEim/6sY6c0AdZGqMWI+Y+rGmNGBJwvI5yOKl3g5J5+tMYkjjr7+lM0v1EVyoPr6CkMxGCeR60pyOf0phPGenqO9PcrcmMm4dOgzxTQQQSeKRVAA64HOD3qRgCcBugz9KQtUR7tgIHJHrSnJ5PWmbGdi24Mp9qlCAc5wD64p3sG4w/LyOvvTmYKcFTn1pSOefuihuep/E0h3BjhRjp3pu8AEdvelBAGOv1pAQB82OnSgVxGJAH5jHangAggNkd80mwBAfXsaVD3DcGgocMDk/hSbsOBnnrTHG7pgc+tMZsgjdyO4NMCVjhDnp7VXweNvOOuakLFsj+dC/KTg4pAIfkAxwR3ppAGGH1qV+Qcdhn603GODx9aA3I9xdTzn05pglcjCZAU4PHWpGAU5Dcj9aex+UE8HGTQQREkY7euKFQMxJOT2zTlXJB6ccc0rEKR3+lBXkxFwjZwSvQjNL14HGPSgcj+uacAem4Y70g2IyuG39x2B60AAdOFHrUgXJPzbcUjJuAIbC9OMUxjWYKQo785o3Lhu4pFV2Ug8MKXBU/e/A0ACoH4HHsaa8QQ5GG/pUijZy3NOyAT69sdDQBFH+8IzwBzmlOc8dB2FOYrz831ping/Nn3oAawLyY7e3GKHi8okR/MvOcnvQVK/wAWVH50owvIGD7UkBGFLEhunpSiD5gTzin7h3705XA4656Z60wGGMY+fr6GhflbbSlWP3jg+lKwHAbn69aBtsGc8DhcelAJ+n0odccjnn8qQ4U+3tQL1Fyep6UhAdfvflS8kHt9aGYAE9Mdc0CuIOVz07UgyACc/hSxqCS27BNSAbhw2R7UCuMxjrzTTIMfSpdnr8vvTdnz88/WgoagJzngZ4JpQuGI3fiaViAfY04HAPXmgTI+Qw2Nlc8mlV2JJIwfQDrT1wP4sfSmyANz0xQFhpO4n685pfmyCDx70u0/h6UrJuBA4+lADRgDluaUjHvx0pyhR16jsaVjk+pHpQAwMCBjn6Urk4x6/pS4I6UhUjPr70DI9oBOO/rSFfX1qYrgDH60xgDk4oAaEVlDD73fNG8BiCNox1FOKZ/xFNYjHcY5oFcBmMDDbh79aQkE8rx7UucAA/rQFOSMnn2pDEDYDZ5PWgsVXAXPNOOEYAr07iggnnr9KAGHGcDaPpSfc56nrk1IeATQDk4P3fei9hWIMHfnGRjoKcybBz1qQYJ9fp2pjHIJPQc80kKxGMZLd/7poRR0K5+tPKAgHoD3pjAEkfdPfNWFgeIE45UeoNIdoJUfe+tKzbV+97Uu0Eeh70guIVxjqD3GaNgAOeR15pwfHTj60DJGT0oBjC5XJ6Ljgd6RSc56k8nNSgCXOcAA9u1I3y5747igQMc8enakK7epH40u45oB3ZBHI70ANZMn72M8nNI0e3H9DSsrHp+Qo2kDB5+lA9NhMADI/wAmmFAxz09akzvBI4NKQeQePSlYQxU25HSl3c4PQc57UBimVPUdc0MNwwGwPamx2sID26EetBBbquMVIw3e9NwcEnn61NriGAArtC4PvT4Y/M3Z6jjim7fXigHaCQ2D2osTfoDZViTyo9aRlztPQA9PalLEk55+tJnt0A9KEO4mMNkcHuTSkDk+tI5HRTkdOeDQDgeuO4p3ZN9LCsignu3XmggHr09qCc/MT+ZFNLbjgfnStcrQUHDfLweuRxTNny5X86kwR/Fn6Um7IBPAz3qkwaGMCq4Xlyc0BsE5496ecsMDKn1NUoYrj7Q7SOrw9iM5yOtKw7XLL/MuDyfypNuzjqPUmpWh2j39KZxjJ4oZNgjKt06HinSIFyeo/lTSwA4bPvS7sn1x60CGbSVwME+ppCnGMcdKe5bBPFIgP8XOeODQAgAxnrSN82D0HfNP3K3Q0fdye3oe1AiA4DHA9qAhx6jqKkYbvf6U4ASDjjH8/wAKBkbAdPWmSLvXHQd6laMnGeDSE/NtHXHegm4x0CDHGR60xv3ag9u2TzUrSBzjr9KYF3MSW/OgOYY5Axj+KmttHTn3FWAgxz61G0QDE7qB8xWYYUEtx7cUpY7do6D1qQgK2ODUZXr796A3DGEycAnvTD+9yDxjuTUjAOAScY6U1sHA68849KBXOoZNmedxPamo5dcnhh2FSPIC2erUnlgdOM8n/Gn6mw1gOfXHNRB9zDHKnuKnGSwzgk8UixBXPOMdhimNIUoDgo2M9zSMvXPU9xxTzKDgevXNKxRSPM6e9IW4kbAJzwPekZRgEdOnFKyxR/KvOe+etB+Uc5x6d6TQr30Gc5455pQhbPc+9OcqVGOMU3d1BporRC7AnHQ/WmMwHXt3FP3BuB9SaYflyeOTijYoUN+A96Occ8Z96cV/vcf0NIeAPmyPfnNAkM27mBPPPK+g9aUICTj9aN7MPT60vO7h8AelAkJnBweo60uPSkZiOO/fFKMLkdT19adxiAnJz0HTFNk4B/XNSRja2BxSuQTkcD35oAjDEKSf07Uw7tuw5P1qXbxhulN2lSc4wOhqdthNCbQMEdKaxKgkcY9afgY9BmkKn6+9MBCDxkfjTHQxnceAf1qUjk9/aonVxn07YoGKsmOnNKHBy3cdhSiIKPm/WnBc5PG7OPSi9hWe4YyATxnjBpT8wwKQ9cdD0pAQi43bSaBi4GeexzSuwxx0/lSY3Z5yTSgFFOfm5yMUAM25B7H2peM/TrTlOOuQfakb16/SgBrAAc9/WmOuOF4H86kB3DBAyPem/dUbqQ7oakJRcnkE8U4fMOnHqaeq+Y2QfpzSn5T649aEGi2FVMrxx9e1McbWIBBNKuVUgtx2Jpm3mmIXoPf3oHHb6mhm/Sm7uM9F9qQAWwSM9egNOKDBBGDjmmsobk9uwpwGOv60wIlYq+3079KmVwDSSLnOep9e9NVOOeMd6AJCxYY/PNNJOcFSfcUrrhQc4x1pVZhmgBT3zz35puCc545pz55x/wDrpFkLfKTgjse1ACLjp0+tKvAO7pnvS4AYndx3oKnBxz6ZoAGKgYHUj8qQ5AwW59qApYfNwfejaxJw3PTigL9wdgOduTntTsAKe1MOMc9qAQwBHFAXFwWAx8tNZwjZ3Z+lPLEkg8Z7jtTSmc55BoACSRmmEZznge1SYKJjv7dKaFHGaAAAnoeKaF28CngggdvrSMPlOG5B7UAMbK5J9M0inH4+tSsAgyf1poBbOcfhS21Ehrk4OFzSiQxrgjj25pfmUtu6djTM5JxwB2FA7WAksThuKN2OOnvSlBgYbFGQMDoaLgNY+nB6c0Lk8kgjsBSsueSfz6UgUED8+OKBCvP8oUNjHJFQP82D0zwae6BjuHLepp5Taoz+lF2KxEykE54HtSj5uDwPU05SIwQOR6GmFQ2TuwcYFMbI3Iz/AHT6U+PAUEnBIqtch4pVwCFHUnpirC4HI+YfoKCbjyPLyPu56UNg8nkd6XBZju6D0NJtCseM0BewBAOeh60bujM20jp2zTudpJ5z1zSZVwP84pALt3EkH8qYxxk9BT0Ixxxx09KOCfvZ/pTGhCmAML+VAPGB0p+7bkdcnuetRhd3PQ+gpaiv0Dg4J4+tDEc4/HFBdXGD260whR04x6GmA7cCMHAzRuDHI6U3GDjgE9KdyrBd2PYilqAhK598U0KW4HA65alLZ6HkGl3rkdQRzTTCwhB3f7PvQF655z61IrF/4evTFRA5wp/I0hbAUAyT6dqFjOPYetLkg9R7YpoLD73A7imFwKg/40igj73A9qeVAX5ePrRwfvdB696AtcCRkkcYpjE/ie1PZTkHoM80mBz6+1KwrMAA5OScik4TOO1SLjpwB05prqFPHP0p7D20G85PzZB9aRkIAx680oBJyG475p5bcDuyAO3HFArMiBAB6KD60EDGTzg55oPPHb2o3Hp+lAnYeORk/rxTcEt8p6etBYAY7/zpG44+6PWgQ1iSxUfjjjFI2RwG/Kph0P61G3IGOPcUWuNdgXGTnGfWmq37za3ymmkBQcc+2cUMWIx3HSkBIRjJPUGq8uVI9SccVOnPfP0pH6gKwA9RTJK4Zl67RjrUgYcAdfQUx0zzuz9KaCVG37x96QbE3AFRSMpOelLvwPvA4PTpTcliewPSjyAa3zKd2OD1phySQO3rTwhPQ/gaQYYe3vQTdjDkMR/PikAPPv2qUncSMYJ43CkX5CSefagV13OiKMDx82TUrMq5zxSgkDjn6Uh/2up4pnQtdhDIcY54pjtgZLbfrUmAvVunWgqueelBWxCqt827BB6U5VH3T3PfoalSPfkjjjpTZRtwP4h0JpaibsEZVh64PUUOoyDu5A5PrSIrFucLninu3OB8xH4UxEeSTjoMdu9Kqg9efrSsMcnt6UZC57D1oKQhyMgdPUUo4oPJ44H86Tax52n8Kd7DEZi2c9B6GkGVJI/KnAgKQO1IxI5GBRe4CY5JPUc5PFJuVui7h+VP4fLH5QPWmhtuSeFPGKBgTkEBvrStlOnORjj0poBGctxjvS5ODnmkK4pJwCOKa6jGDnHtTuQM9PrShefvc45oKI/N3txxj60Fj35HtSsoIIXII5zSqCThuff1oENx+lKrEZJ4pWXHsKQITz+hpi2BvlOegHf1ozgc8D2pVG5sjoOCKRyuCByPSkPcN4PHUnt7UcAkj2pFVQDjjHrQeQcc9qBByfanEkjpn1pFOOOg70o3PkBvm96BeYoCgDHHYg0wnaxA+XnGBUgOG+9g4zim7Qo9Sec0yrX2BRyc8Y/WhyH424I9aFOAQeeO9Icscnr7UbCGgFQw3U8qAuOM54z60m7gsenvRvwSRznoDUj3AHYcFfypvJ+/+fanAMRksBQSTkdQOSTTuxaiEj7vT600nnnkHnmnkDqOM+tNJBGBwD3FIewwgDk8n2p5Kj5TScnOeB70B93TnNMQqsFzjkAUrZxz+nNMbKnceCDS7iSQenr6UAOEgY9CfrSOGII28d6VYwD+GOaGBwQO/egABKMBnIx+VKRnkcUnQDHOKUkr14oATAPO7npTwcDnlulMG3cT1GelBYfeHHamAoDKTzuHYYoySRhsYpQSrevHOKR+mRx7mkAbxkk9u5p3y43FsH0FN6fSgHJ9D70ABHPoPekZQ/49/SnAk5zx9aQH5CD+lAx27aCP5UoGTycU0Jn39hT0crnK/jTAa6EHPUDmoySM5xipXYgAt8yn0NRngE7sCkIXPA7UBuBnv6UADIY9Md6TKkEBh60ABYHk/TBprYByvFDEL1U/QUpPQg5BHT0oAj3M4x/D70uDyB19acrK2SMfhRwUO1RRcdmNA6+p9KQkjg5HoTTmG3kfpSbQ5zyM8daBWE5yF60m0g85Bz2xTjHlcBufWmsCvRs4/WkFmtwaPaTluvY0oIx6D1NIxDDcKRuMZ6Ecc0XCwPGfT5RzkEU3ORx06c04kkr3xTSckE8AdaYhJIg4Gef608KpwBwenNLgZO3pTJZNnA64oEDd+4prHI449zShiSc8Y/KhyEHt7UX6AhRhBg5P17UpUDGMH6VGT69PQ05W4OeB70DtcUZBz60pGOnX3pFJzg8+9KwDdG6e9A9hNm4Ht680AFD6nuTQxC+4HpSnBA7Z9aL2FcQp6Lj34pCOoP0xQFOccDHvS9Pw9aAuG3rn8M0hA5PUkd6Vjgio3k2lc/pQKwo9ORjkn1o4JLBuPenMdyYHyr14pXTYNxPy/WgQiHbxkn60xx5nTgjuOKeeOv6U0LsB9BSHYQdMd/1pQpx296Qvj7o596csmP4cE+vemSncbubdjOF9aUkFeOf60u4cZXH17UhyQeg+tIYEE/xUDAyRwf50FgvHUilGSM4zjuKYDGVc+/Xr3pcevNKQ2c7celJkMPQ570E7bgBhsn9aaTuBxx24p+ccdqChK8dO1A7pkWCBj8sUgBHB6Gnn5+n5Gm5Gdp+96UBohpQKM5zx3NAymSfmB4ANPAwPQY70u9SBjHHrQTca2GzngfWgZOR1x1xSA88Yz6H1p2dvTrQIbwG4HPTtSMpxg9fyp7HjJxn1NNDFOevuaAGmMKxA3fL+tDdOmCfWlkcg5NIz7VBJyKQEOCADuxn1pGXJJ7/yqclWTPcdjSdBxwR60xK5X8ssQfSnlevb/Gntx0/OkyoB3dD6UgIuecZHbJ7UjrnHGfY//Wp5OM9h70rEjI6A0AQEkAEYGe2akjA24/nRjg9yOtIUdCMrx7U73IsdFgqR82fUUpweDnrxT1AY+gpxCjgn86Z07ke4qOeQOw607IcYxmhjgZHQdh1pu0hhjjPWgYKuGznHbrS8p05HvTmUAfSmhdx9KAsGMgjj8aTeGznJI7Clf5RjoaCWUAr096BhgHnp6Uwnkkrx708gk46CmqTnBPPrQAb+cilJ2j1ye5pC+wnHFKoyQe+KTdg3Btq7iO/c1GCSQR90HnNSnkcdvemhcf7vv1oTuA5iVTj86a2GA7Y7GhuBgcD0oDHGGxn2NDdtGFhFO44PA9DSsu1uT070qlQCSfqBUZUu3HA9M0x3HsAQRnI96YE2DhvlpeCMdfrSsMn/AGRzSGN3E8Dr70i5X+LB9qUYGR1Pq1AA+n1peggyR15HvSYDEEYGKccn7ufejGBkcfWi7WgCsu5euMnkUB1Q4C5HrTCcNjnJPOaCc5B5Hbmm2MJJQo+bC9uKPNjLbUxkdhUUnC4PH07UyG3AkLHnPUjigVi0wAyenqRQQOCe34UbiRjqKQBv4ug6Ci49BWIKlevfIoRS+Ce3TNCkmlVyrAdSevPSgBsoManb75pq8qCDUzEgYPGT2poG3rwB60rvqBHuCqQTz3NLn/gPvSja6MTx9KM4wD/+umxhsPZeOuaQOV+Vlx3yKcX5wOaa3T5uvpQIaEG8ttxnvQCMcfrTjnqOg7U1m25OOB6UCsJuIOOx/ShjtwBzmnbQo5447U1kAXJz74oFYaSQPmOcd6crBPlP1pNwU/0FG0tn9KB2HAgnjjNBfFNRig/SnM2Onf0oEBJHTk05cZweRikRcc9DTjwvHGaQ7ACVY9Cvoe1BYP04HpQvPuvfNIYwuCMDA4xTAUtjp+tAB28cn0NCjB9qdvBORx2prQBM4GT+lGN3PSkxtBJx9RRksw7/AF9KQ7ACGGenfAo2gdenfNP6kE9qD1NArDdoU+3t3o2jBC9D3NKVycnqO4oPOO5pp9A2E25BB7etIcLyeR6CnEt06fWlxk4/nSAjbkc8D3pPvAevvTmbA+90pMkZXg/Wgdw2q/RuOhpjYAz1A4xT9qoOVGfSjYOCGyT2oFYaASTnGaQ5jBB556ipF3IMbqjcfNuDY7UDvYWQKyqO/qaYTgYHP0pcck9T70Z+bHf2pCuyMfLgndx2FSD1+79aRlxxu5oAIzjj0zTDUVsbccYPeoWOTgrxUmNo6/nQR/tZ+tAhjAZ44GMcU0ADk5Psakye3H1pCxB4557UANTBH9B2pdwVth5PXj0p6gKPlb3NHVCo6j+I9cUCGhCM569DilVQBg59M0EsD04zyxNKoGcjr7UAMdCreo9TSY3AgnAqTIZ2J4pDjtQBGz7SB/WlU7SO31o2AHcOvpTgoz6k+tAxQ52Y6d6bgHGf1PFPAyST+tIG25y3FKwNDW+XAI6ntRtIz6EdaVhtYksStAIU9yD+VMSVhrqBkdfrTdmWBPGOgpxz35HvQwIHy0ABGFyGwB1pMjG7rmlPBz+lKVBx60CEVhg44PvTcknB5705mxweDQoGBjnuc4oE7iN8pLFuD2FIck+tN2bclm3DOfpT8jPHU0Be4gQHPvSOh5x2PanjtjmgHj0+tAxgTK5P604Mo68Ubj37UhHIyMUCuhCWz6rQG49KUcjAb60rHccjj6UANVlJJHJpwIYgMCGznmmHOMjqe4pQd3XjHQk0E6dRZMJx078GmMB09e9K2SPvYxTFUk+2OhoGNcHAK9B70hB3ccEelSA56cDOMYprbUI9ulGwNCct1yvbOaTGBz+ZpRIWXHA9qUKE3DduB9e1Il6DRz16UoOeD0HOM0pDkdiOnHFNK89c+5qndhYVgWOOoHPNJkIc847YpynAGefU0jMWyOi+h4pANMgJ45Hv60jZ59fekAIz+mKRxhD1b3qrtaMBpfc2ByO9MdvLUscn0x2p23nd6jpQ44x0pXQehFasZYw8o8s5ICg9u1SA7hgYJHrSgEDB5I6YoIHU8EepqSdWIQAc+1LvUAEnGaUMWY9h6etIVIGWb3wKdw1Ojc4Az37GmFwGJ5HYk9Kcp6U9XGCT0I7UzdWIi+G2nByfWlZQVPzEHtSgDIAXAxSgtuOeBjvQO4KSNo745z2pSxzxxx+NO8sY4phUgHHJ7ZpgriMwJ544oOeSOO3NIQSMjjBprPhgDxmkMcST/FzntQVB68fSgYPAX8aUgsTnt0/xpCuAIONv60H5BnH4UmSBz0Hc0m7OcfrQ2NMb5gbIHyjPengE5O4BfelKYHPPuKafkHJyO5FO4xjFwM5yfQUv3W+7kn3pfLwQRxgdD2pWXJ+XKt6+tF7CAkKcLw3U4NCMFGT3HIoK7d2fSkQ4HzcfWkCsKpD9PlPvSKQQT/Ol2qclaXIAx1HtTuU2NIIOOme9Ifm69Kd6YbA64NBIBwelJ7E3YnmlRgd6QqU9MinFOcHpSBjjI5/rSvoNNiFSRkYxQRkY6expAdoJHA9KcATjHy0XsFxjRg8/e9qdj5d3QDsDTiMde1DdvQUxXI938Q6+9HmA9ePrSyKS3oPal2hRg/pRsAgUEbQdq0rDB46fzpDlTk9umKUdcD60XsMRtz5Hb609UAHJzj1puzaAMYp/GDnhuxFAEci5b/CkOM4A9s+1K77HIPPuKQHdyW/CgAJ4+TkUhJB+nTJ60rZUnH60pHOB0pANCnJI/WkVic9sevenknPoB+tIxBGR27UwGHLE9qUhgRjke9OGQeeBQqM3Jxg9jT2ENBDHPXsaVSBy3HtSHqfXNGCOevrRfuMYwBI6/ShVIbP6UMoyR09OaDlenJouIkyOn8qb95+OCOxpRu+YseO3tQvC8cj370hjFkEfXnnoKlU7z6A+vaghSOaZk45/Sna4rDJmIHDc+oqSIsEHc+9Mbtu49+lP6EAduSBRdjHkbl9PUGnD1LBajxvyRwMdacDtX7oJ/KkFxzbiePxzSZyT3pxbcPpxTNob7304oAdvK4/uj86H5JKjn0pCM4B+Ue1IAUPLZx601oO7Akj29jTgeaQjJ4575oIOcjk47UhAxwM9aVwABnhqT0z19qRixHPBPegBMgNlufp2obtnn0xS7duT/Kg/KKL3AUjjr+VRll259PWnMfw/xpoXknqeg9qNQGlW+9+dAOSG7+1PBYZ7g9zTGBJI6UAIHO7HT0yadsOeaUcde3rTWPX5vbI7UhAV49c96aR37dKPmVMHcAPehyT7n2phsNyAMdqG5HHH1pWU/QDqKdnFAhoweBwcUBSCT1z1oZGb7nBz2p245P8AP1pAGMDjp3IpAcAenbFHJAobrz+dMBCC4wGwKQ4U4/CnIuBzz7UFR3x60BuNwCeenpShtvXn6UpwORSI+/GOD70gGnJOT06809ioHqKCAvXg+ppGwMHdgD1oAZuIPGRgdfWnMxYAdTS4yOoI9qQrzkdcdqAGkEcFqUntux9eKdyBjqevNNLkjI5I/SmAvIHr7CkPADDqp6UoBbOGyfem7ecnp/KkA5zvbnHNMK4zlsHrxTuG9/cUhTGfT3qtRMiLb8gdh2pUbaTu4x39aeVz049xSMM9PTrRexOwrY69x+dLjPJ4J7GlUkZxj/Gl4Q5PB9/Wi9x2EK8fN29MUhXnd60uSCSBg9+abIQ64zjHpTuhiM+Rgfr2pfMbjavt6UoAJ98dTSqSMfzqRDSuBg8fWhgAMj059qWXDnnkg9qbxg55HpQK40ZAIPIpMqD3x7051G3j86aGOcA5BoAQ4A5bilYgrgdTxmgqAMnPHHFBy2QOPc0CfkRbWz978PSgE9CMc4w1SABDx600AsaNRLuAzg5prMMYHAoYgH5sj2pwGORzn9KthcQIT0OcfpTXG7gcA044xntTdoXIHA61Go1qNOFH9KQ+361IuMZ7+9BjJGR2qr9AsQICwILAjPansMZHX04ozkH696XBYg0WT2EIOcYPTrj1pjHu3y49TxTiODtpSfXn3NCVhEXJ5TJHfFKCF5XnvyalJMZz1X2prDccDj3p6MdjoWB6d6YGI57d6kDbsluPSl449frSsy00mMYEDPbpQuPvFufekYqG29++KbyEc/ewMinysdx8twsQbLYz096jSYhc+3aqQmJOXXy2zjJq9aQtMCR92qUHJ2RDnYRpwg5yPU0xbhXjyegOAT0rSg08Nkvz7Hpiq+qw5kQps2KOFJxj35odKVNXY41OZ2Io9xGT8o9ac6+nJ96gJaEj+76Ui3JlfHb+f0rK5pZE3+r+81A5br17Gm+aMAn5fY03zAMNnP0pcyHYnVCcZbgdaYeGIH4YoWUNjHA9TinDaOTxjnJp+ghBg9elOzwfQetJjj175FITgY6DFMNRuWQcH8G9aGXeACOfalBYMM8/U4xU0e3AJ+Ug9O1T1HYhztPPbihs/h1+tLIwXOeKRHPXocdTRcBMnOTxTt/6UoQLGc8k96jBI46c460wuOYHt1xSBTj0Pel4Xq3WggEf4VN3YBDkk5XJprOyfKvB7DtTkYljnke3WnMOSen0pXGNDZGDx7nFKenPApEXcOOfc05uB6VV+4hhwAx6n3pxOBSEEn2P5CjduyPTvUt6h6i7cLx29aAQQTtAPfNIMqTlgw96FAbknHsKoQm7PPp60pAYZ3dR370OAvTjB703ZnG5sHPQU0MDGy4zz6Ck45J61MOhJ/WolGCA2fUkUDuCgyAhRkj1pDkfUdhSg9xx+lOLgEHqfegREvIHr6etOUgHafxzSlMkk/pSdcgcY9KAFzt+gpquc53dPTFOJ+XAH0zRnbjP6U7sBGJ3HP50mMe/vTmUjqoP1pDnHy9fehvQBGG0Htil246fmabkhif4e5FLnNSAFNwGe3WlwB0/WlLYPApgYA43Ej1HamA7IzliMevSggKc9qJFB45wfpzTiCOP0pgNK7vc9KaEPfj1zUgyv07etIzE8rjpQA4KVOd2RTeV9/rSIzEbWz15NAz/AA8n3pXAd29/ekDNnB5HqaGJ6ilA3cq2PrQARn5uePbNDMCSBx6560uQuPm/KlCgDmmnYLvoNwOSaC2WyKGPNIi8nJ/ACkNC4zz1oPHHr6Ugbb8vboDShgOvPbmgAIAAxycUAZU47UzJD4KkAdDnipFfaPm4B9TQIjdW/HrxTSoXHYdTT2ZVyQ3FJwQS2D6ZoHuM+8OeKVQTyeM+lOHJ/wAaTJ3Y29fegQ18AAFsd8nvTgAo5xyaFOBzHz2P/wCukZMZJbI6/SkAMuRTCMZA6n0p3zdSMemKftwOOe9AEfIHOCf50hGDk1IF6Z7nqO1RsOT2+tMVg6DPSlClhk0u4Yx1b0FIxwR2xSAXj6fWkxgnJ60oA7tnPXFIzAHnmmLQGUKGx1PrUe4oe49KlyxAIxnvntQCMH5ckHtRcbGjJJyM0nzAep96eEJJLKR9KXA3YFAhgwxx09xTXXn6VMOpG38TSMuD6/SkBDnJwOlPU7Tjp9KUqD93t1IxSZpgKynr2ppUAE7vfmkL9d/T2pzAqMhcnpxQAnQ5HBFMyGODyKepx1//AF01uRxx9aAGkg5xwR0oCtkE9OhFOJK8Hn1oBJwDx9aYAvXgDApvGSO/X8KePl47ikKhmz3NFibXEX5do9eBT2G7t0qNWIHzc/SpVIJPce3agoZjHI6+ppQCw4/SntHgk9R3ApsagDJ4OelPzYrAo3Ng8Hk4phIB4HHfNWVZTnK4PqKhkAxtGBkc0ARk888D1o2fkfWlEe5QTx7GnZC9+fWlcXqRjGcNznsKPLVenbtQ5IwfmGeoGKfneDjg+9IVyMHYMHncc89qXaMHPH1oGf4v50MQq5PH1pARkjP3sDpmkDMDkfkDSsARzx9KRgN/y1VybiswPB4HvR09u/NCgE479cGlyGY/1p3uP0GEHGe9Iylhxz7U9l2nPX6mlBwP8KQmxvlBSCeMCg8dOPpUwAfio5I2U88elO4yuytnjH400gD371O0fHIzj061HgMMjPPPNJMBp59vcUmO1OZfmB/l0pXc+nPtVXJuN2k9TtpuDj157cVJwAM03G3aB645pN2KudCu0HAYg91xTWbPTg+9PMhVQGfIzx70xowDkNjvkVauFxGIxxwfakLB8KWwSfzpdpBx1B9aa7rACwwTjrWkdyWxXjQqVHysO7VdsRHFujGGLHqvaobd0vAdxwCOven+WtnHI0eWZwOC3TFejotjB36l8KYWCv8AePQCs2/LNIyOuAPTpVu1uVndVkbEo6c1JeNGIz3JHPqaxqQ5la5cJWdznrmcquPpjP1qTTbdZ7Z5dvCkDNZ+orN5u3rEvpnJ/WtHS9XWytGt2+ZHH3GXpXn3Seux2vVXQ8wK8uwbiSejHimaravpahj8yuMrjqOtEFwInZgc4O4AdqvXLpf2wJZSVBx696l8rWhPqc6l+zSKrcH1rVS43Rg9D3FYoiRrkuFBbGD7VPLOVU/ToO9ZRk1oVsaJlZjlGWlEwJ+9z71mNKVtyseQxPapLdgibS25h1LGmpMRpbh0z+BqZXDD71UEl4OT9cU4Oc8nGf0oux7lpjz+PelCxkZ6moBOMc9BUqTD+9g9qNg9R3A/ix9aRlByT1oMmSMUhfb94j8Kd7BYGXnv7Z7UqgDIHWkZwRx1p27K9s+lS23uIaevHApRggAcHocnpSlVIHYCkBIyepp3AXdk4HNNx+GKc2MHHB9TQF29OaLABX0wCe9NIUZzyal5IphBTOcNk9DRsGo0qG+vvTgT2oxvx/SlZdgzk0IBn3T6n3pC2T6mlOMdevrQSWPPTFUmO9tw5Jx0+tOb7mOOnWowo6lsn3pWbHT8qY7gBnvjvSbc8dvfvRlsZHXHenHGRngjpikSGcggNmmlduCWwRzxT8Acfzpp+VgT0HpQMOc53ZHtSAjOfWl4OcCkYkk+3PNVcQ49CT0IqN2JBxxSsx5J59hSLhRzwaV11GKF28Hn3NGe5OAKazlznr6ZppPboP0pCHoCDxyM9+1KOH+XByOtMGM5HGO1ITwRu5oAe2dmDx/SkLEOR144phbIPc9s09OY+MA+o6VWjAdkscHkehpcoeNuG680xevJ4FK2c+x9KdrIBS24euTSfdz3z1xSHIwDyKbuKnk/n0qAH5AP170ZyMcZ60mAxwex7dqViR0oAepUKc8HpQXGeTVdpfnCnj171KvzKSOf60APZgD6n2pOB0603GDkd++acuC47ZoDUDxwevXNJn/JpWfJyTnPpTCCOflOPzoCw7qMigD/AD6UbyoJPFIJio+9u+nagAEh6FcnpimspXr0x0PanhiQCeoFM3iRSx4+tO4w29zgLTjlRlTnJpqr8wIUY9u1PLEE4/WkIZvJOWbHNKuOP5ml3AHFBIRcdD70AIf8g0qk4Oaazc56n3NGdxIPH9KAHNIScHtzzTG5+gpNpYYFATHA6Dr70CswweO3uKftVsdsdjSFhuA6YHNIzDrtwenNABypwvagYJI7j1pckrx1/lSEc/TrSGIy8/ex9KGbaeOvr6U7hOnQ0EYHy8nvTFsIWI4PJ75oyTxt5pcEYxwR1pQODngUXEM+bJJHHrQCQuDzjue9LnP/ANakAGSC3A9aB7gMsuDyaYV4yO3pT87RxhT/AEpM55PGO9Agx8uOg9qfHHuyQ2eMY60mM9KVSUAPTHcUXYDG+XPrTcFwc9fyp7ODn5vl9zR1GQcj1NAEa8DA+nNBAB59aVmGCDwfQUqgMT2ouwE5Yc/rSEKpwePpUuMHHc9M0x89O/tTuwKU90sb7c4NPtbkFuDkY71Ddwszbv4R1pLUFWG3kA00wNLcWwzcH3o+6ef1pNxbg4JpW5x3/GjcALY4HHfJoDqG54FK3AwOvcGoiRk55z60wJAcNz09qYWDKT0x16ZFV7i98heOx6VYjPmr5hABI6ClZk2dw7Dv9aTJzz0pWwRn09KacZ9R6GmA4AAZ6e1Mc7mxRvJbH6inKd3J7etSIifKjlfqRSjapJYZHTinkg8/rUbKCcD05o2FcRyCMjjv/wDrpCDjFPPA459RTcYPTH1qhMDnkDn+lKgwPSjJAB/Q0jPwAcj1OelKwXJM49hUZJfo2RxUkjlfl2k+5FM+XPy/KRxzTsMRuen3veo2wflzUzZ9jnrg1G0YbmlZAyJnEZA7n1pXTHXp161IAAD0Jz3PSmldrNke1FxpWIiAeASCfWnFdgJHOe1KQVyBwPehuV54PtRoI3hEdozyPShCNuNuD71IcLwM596aeO+P5U+ZlqKQ1nB9m9c0zy+Djp71KBnkUhA6HJ78UczCyZDFG0Q+XIwc4H/16fLO7nb0x6VNt4460jKBgH86fM+4cq2KURdblH3fMOmV6VekuzK5zzgdR600xIQR1K/nTHgAVguSfWm5ysChG9yrPiViD+GKgFsd2euPWtCO3Ctg5HHenvERkVi7vU0bRnEsMjGCOpoN1KqEKrJnuaukb+Bj3zSMmWAP60NWC+hhSApOfmUsT0ApZGG8DbkjuK2ZbJJFP3QemRUCWKEMvp+lRYL3KCqMZPyn0FWVUbSTgetW1tViP3c9utNaNRmmK7Ke8q+O/enpmRThskHBqvL8rnPQn8qnto2SMs3Qn8qbQ7XHtI0SAnAx2prykMMMv07n9akaIMCA2AO9Ry2DSyAq2DjtUodu5L5xYehHXFLvLHBbn2p8dt5aDtzzTigHPQ9qYN9iPa74K+vfim+Y6cNxzUqueQV/DNMaMtkjkH1oJ1JUl3k459qeJMH5ug9KiRAoOeo64pxfGcCgbTJVJJ56+1BIXOWqBJSwz+HFJ5gDHufeqv2FZotpIoHDZNNd+cDkVEsucZ49KGfg46+1K479iQDA54xzRuJBz1z1FVhOScDj60eftJBJ59OlNNvQNWT7ghIPIPc9qRnBwemO9R78ty2fQCgvyfl+maB+oPKFwW4pRNHt3Fs49KrTgyOB8p9qfFFtQAdAe3emnbQcbNFgsobC96eTtz61A2/Iwvy98UsRIXJ5PrQFkSMN6+9HUZ68UbuOe/pQScHnHpigSFxj6470AjB9vWlLYKt3HP0pHfPIOB6UCYzA7889TxTWGPfHc05sFd345pJOT9PWmIbu3Dn8j3pQ/GPfjFGcZPb3prKOo7etIB3yjBPX2pxAJPT61EoCn5eSfWrIGRz+tMCBlz05HqaWM4TAOe5xT2jXJwGGakjG0BeABxQBEwCn0+vekVflzuyetT+UDjsB1xTUTYSDyM9u1ADTFg89AOxp3lZ5A5HriniPdnPFTLEcbhyR3o9RmfISh56+/enR4dc4w3oatzxhk5xzVdEx15P8qAIDbsdxZtx9BUqRlVwOexxUx2jOeAPWnDDH0HvRYCHB6dBT9mMk8/Sp9gJ+tKFQsQOSPSgaKpXagx+lN2ng9vWrIVZGIOeOOaNgQEdveixRVY4GS3T0qNhycCrjL+IqIggkNxQSyPrg9AKR8k5RfqPWpfLx7+vqajZcFf4SaBDVbBJ/h/lScKOvHXJpWQsu12/Lik4HB4PakAqkED1PTFLyq88Dpg0wA5GGwPWlCZYsWxn+9QIY4Unng+1KAVHGeKUYZsDkj9KUsOQePequOwqgYBHT3pxkGPw7U1Djqd3t60CPYxbp7GpELtPBH40M2TxxjrmjJ4+bvQT8xH8qAFZVZTlunUU0cAAsT9acDn/69Ctu3Dpjjiq0AYFIHoPWnZLkbfl9c96ceD93r2oBIAK/lTvcBNpPNDfdweD60FsHAam7yc/LmpWugaDc4/wNLtAOT3pXOWz3759KMY69+OaGITaQeef607OWIGSPUUjZye4BxxTlOw4HBFIVhD8oFMzn/a+tOJIGD+lABbo3509EAwgZ+ZeMdTTxGccdO2KjL8/7R7U8OcYPy/SkAjDcSobmgk+YAOUHXPFOQLzjqeaXG5cHt6UbAKX2jngevpUEp3DJP5d6mcbkP9aryEqdp/Sm+4DWBYccAelMiAGBtwc09WO/H8OKdjnI7mjcB+DuAH5GnA4PP61HwBk84qTeB1/I07j0FIOOeR60wr17e5p/mblALcUx1ypz09KV2GhmXboJcHjjqfWnx3TxKCPmPoOlRXjAE54I9aSIlpMBsHvRdgaUTmSNWbCsfWlwBkmnhFC/LzgYNIWJ56fWne5mM2jbheBQeDz0HrSsePQ+ppoYOSByehzTsIXcOo5zSAcDPU9acUwcDj6U0Z78n3oC4jfKCQ3T0oGQMccelKOTx1HY0FSBjqPagV+w3cAMHrQhUjB4+tKCM56/Wg/MRt4x1zRsK/cVmIwP5U2SX5vWkfrz0FKvyk564oKvfQQIAS2evYUK2QSOMdjSsdzYPyn2ppIxgfpSuDGMinOOOe1IzBWwTTgSRuHT+VOeNCo78dPSi4rNDB2PXHY0cbs8D60pCqmS35mmgAdTgdaVx3OgbcTnOSetBjxgt0p5I5Ixx3pZCCnPX3pmhDyCRyRT1UA4/lS443frQTwD39+1GwBncOGz9aUYU89e1OOVIOQMdM0mSfvcGgCMjB9MUeYQT69eelOIwOeQO5oVD35+tA7h5hOGHGfXtSPg55+XHOKXA3GiMBgc/L9aBlK4laBV2rz0O6kWRyFZvlzwRVyWMS8Nzik8tQSTyPegCPZgZHP86ft2jP6UBCWBzxTl4ABOTU2AjfGSR0PFRPDnBP61Oy569jnpS459fpRYCsbYfMQPmx3oWIgkHjtVvbx/hTTyfUjuaTVikyu0WOP4R61Iqcbhx9anONuCNzfXFMJJyOhPFIdyIt83NCoGGaeyFTkAMTwc0gDDg/hSC40xA9fl+tN2HbjOfyqRpGXHfmk3BuvGe1AkxgQE5PpSSJlhnhalVCDknj3pXBwAOPegdysQFHt7Um3duPQE1OwCnB4HvQBnGapILoibJ68d6rvIwDHbkZ6HrVwxhs849qa0S5BbOR0pNWGUypkbI7jpjrT2iDLg9T6GrHl4PpRjnG735pq4m2R42jHSkaTgj9DUmOMhsj3pm3ax/n0oQ2ysyhGz3A6etWI5AVA+764oZA5O786XyT24x+tMVr6jw4HtSk7ev6VEfk+Uj9akXc3J4z1xQMAR17+1NIJbjgg96Y+c7eR+PNMfcQAW/KhMGibccZ75pSSF55NRryuS2cUNMGOP607sLdxwYAc5wetPyMA9cdTVJ5nD4DcU+KYNje2BnJINFxWZcKEAHdgdRTTHxnsTSrcRscBs+54qQSqevOTjPpQKxGItrZC8e9OJCD7xNMvtXstJR5Li4VUUf3gDXn+t/HLwhokzJe6orf3UDBQD71LaWpcY3djvZJwv3ehGM+9SebJwD8pxXzzqP7ZvhGz1OSxjMTFULK5nDA84PAAIrC/4b08MrdeW8bS2qHAdF+7+dHN3E1yn1GzNgknb7mmNcFOCM/QV4XYftu/DW83g3yJIoH+s+XP5itXUf2w/hpaaabiPUYpXBAKROGbP04o5ylHuey286zsQG+ZewqQ3O0lB948Yr5b1v/goH4J0l5Db29zO8fZFVSw/OuR1T/gpj4csLYzW/hrU7iZ8gI0kajPP1NLmb0G4I+0WdvLyNxxSCeBI2d5FRhwAcV+aviv/AIKN+Ptd81dD0200yFgfLaVS0ijJ6knB/KvL/E37WPxZ1j5n8TLbnOQtqm0A/UiqtIXs3Y/XhLiCVsvOikc4Zh0pkeo2MkpjW5jYg4HzcZr8V9U+NvxQ1Xb9p8d3oGMHZI2QM+2Kr2Px9+JWi5+zeMtUZ+o/fMo7/XFOzHyH7YOzrOI1O8HgFWyPzqcRz5XAyemA3Svxp0H9s34x6J5xh8WT8HDfawJgR143A4/Cuj8Of8FBviz4au3ub6/ttcWX+CWLy9n/AHzj+Zq1FhyI/XZ4JoicjaTyMd6geeVFUMpx05r89PDn/BUNLNoIPEGgzxMwBeS3uAyj6Kwzj2zXvfg39uT4feNjGkGsCKXGTFdL5W38Tx196l3jqRyvofSP2jnB4xzinh1eMnv6GvL9H/aJ8D316IpdesYZMAktMuB9ea9Bsdd0nWI1mstQtp4TjDRzKwP5UtdyNty+0IlQHhcUghHzDknpRPK1oSWZWiY8MtPiuUY4Xngc07jvfQhMJOexHQ0x4uST69qtS5T+LHY+tRkLtGOSfWkIqNJzjkD1NNl+cDnHNWfLGDn05wBUbw/KcdPequG5HGfk9G9PSkbc/tTgpxjofU08Jt9vrUAM3Ywo6jvTgxxx09TSLFjOT19Kb86HjkfrTEPwCxJ4I70uD1LYPYUHcR7jqTSCYkFR06cYoAOSM/qaMnqeCPSjpkdhS4BHPNFmgDBY88DP50E9PQc0AB+Dx65pXO3I4p3uADBzTSuSPm2kelDODkDj6dqM8jHA96kQquME9cUj8fh1zQRt6duSRSYBIYcHuD3przAN43H364o3A0nc9s0Eg8d6L3EJkk8//rpTlR1waQgL15/Ghs49xT6AQiXDEDlgelTkhgT0amiMswbGG7mnlSq8r+dSAm7GOakRwRgcYqEnaMmnKcHn8qd2A7fsLH0qOVNwz3qVUPIK4FNZgAF6+uO1CHuVmBXkcjHQUK+T0HHPPapXYA46+lVpG+cg8L14603oL1LQJCgHjPpSKWzn5R61DHceczCpUc4OeOe9OwyQJsHDZFMY44GCppdx6r2oLBz6YznPek7jM2+iOxvU+vaoLZdrEHn6VflxtOeQfWqsAw+QuPrU9RdC5FuAyTnGakGSM0R7SuS3HfFOABBA+6PU1ZmMwSSBx61GuckE47CpCm45PP1pMgEEfMfQ0AJsYYDNn6UHIxjnHqac7Bv/AK1IcKvTIHrRewhAuc4bDdeKHbC4PHcgUbieExu78UZAPPX3oFfsNfplW/A05cngnLdaTBY7eg9aASejYI7/AP6qYWuSqQQPX3pjDFBbaeeee1IVyd3JHvSHsIcKoPRu+abt4yvGf5UrDsWx9aOGFACKTgA8H2pgIT2qRmJYYwAaYVGCT0/2u1SwtYZuJHXcCeaXgE44z3pwiDLkMDnjjNMZSvPQD1p2uFmdIAI1GPlz0BoyScng+1OYFiRu5NJsPX9RQa2EYkkY4HtQFPJ79s0McZHUj0p3UAng+9AW6Dcnk9PrRkjG7H1zTwmME/kaTjJBPQc0BZjQwc7Tj2PrT2O35B0Hcd6RcbRjj6UEZ9yfWga0GZ3Zx0zSMCP/AK1PI5x+lLkD39zQA1QRndgUEhR1wKVy3Xr7UxXGT7elAABnnOB700gI+D27mpV9T+tDDdk0ARAgZBYZ680pbH075p2wHOf1pMkgA849KAFU7gMEUq8HI4oUdSO9Kfm6UAI7ALnrj0pgAJDCn8g8018kfL1HIqbJDuKcN15IHemklqN2f/r0pIzjv60vUfoRsnOen0pNpB+7x71PjA9cUm3knP4U7Be5GxCL6D3pVZj14oYZAJ6j8aUcjnilvsGw1o1dCWzz1xTWCqwA/OpgwC5/UVE6hiT1I7mqHuJt6H8eaHOOT+dOUbQMd/SgleR0NLYEug1UEn+J4pPKIJzz6YqQIF+bOKXIHrzTQyEqA3oDUbRb8En8qnZNgyW6c80Lk80wIhGcc9KUpins20HPJFCuDU2QDGXJycMRTACD7j0qZuQccCoHJB57d6AQEEtUZUDmpCM4J4xUcxOCf09aC0N4wewHYd6qzYVucKewqzJII0LvyccD0qCCB7wl5G2AnOB2qGNMiyzcBSfU+lKsDO/t9avzWihdyyBQOCD3riviR8SNF+Gujy3V9eItxsJWEsM9M0WGuxL4n8WWXhTT5b2+dVMbEIjNt3e9eJfEX9rj+y9DnmsbOKURfKDDIMseRj618+/Ff4yXXxVvbqcXkum6ZGCsQLbd2O5r548QeJLx7dLWO5/0dWy+xuHPPJ/DNSrt6F8q3PXviR+1D4k8QeYsV8I43XIQN9w+/qe1eG6r4w1fVJfMuNTnkkxkgt265rLmmVH/ALyD5iT2781Czjfj1OQe3b/9daxjYCG6e4JMm5lmLZ8zdzjnj6VA95cQQNF53cFv9o+lSXRbzCA+45ySvb/OajYNIpX7wT5m29fX8a0uBLHdyKh37mJ496kikSWWPe0qkddzHBGD/wDrqJrBijOjs3ORubvxUUgYkEbmK993BNGjAtIfmPG5STtDNz602S+MjiMOu0N27D/PeqvmOm1fl25yfXPapVKbufkJHXHIoAtNciIHa6ttP97jP9Kje6AYKB8390elQpG8u5U+by+Spbk8nP14pyTs0jbo+Oikdz1ov3GTw3EgiIUcnkBqY2fNy3XGfl6f/Wp0UKq53O3yn+L0pFYqG3R4JYkY9P6cUCIL1fLiRnG0N029/wCdE9hBPFGhbYTxz8uT657elWkZZY8P8u0ZAPRRz+tQLI0YjTqo6sehOelO/cCvc6RAGaNtsxx1Pb8Kgl03KJsT5VIIKZUgVrq2eWj2u2dxP8I7UTxfITjKgY465701cVjOa6uRbmNbmWNAcYZixPb61t+H/iH4o8Lu02n+ILy0dfmQLMxUgdARk/yrHeBvMwBweD7UCAxp/tDqF6iqcmFr7n0V4C/b8+I3hxok1j/iexoAfKXCkr09u3vX0Z4J/wCCiXgy98mLWEvNLlkbDFlzEnTqeo5r86/mXHHlPn+HqBVaaxS7wJeQTllbuMdKzcE9WTy6aH7heEPiBo3xA0eLUNA1e0v4WGcRTDJ69s5zW7ZawjkpMGGw/e4IHXj2r8NfDPi3xH8PrlL3w7qt1pl2AQHhk28ZyOOQfoa+qvhV/wAFAtf0TUU0rxvAt1AqorXsCbXbgAkjp75rOSlF6ByKx+lUuoxOxCkFexBpkdzv4YY9s15r8M/HHh34maUNS0PVFmjdQTGsgZgcHgjPFdvm7sGRZUUqTjIbdkfhSUkZ8vY187gRux7k9BTvOUABm59CapR3KqDjgdMdqe8gl5OB6ZqrkepZ3K3Tj6U1mxwOoqJZPLYg4IIpHlPXrRdkk4BfBPy+wpGXZ9fQVVF00ZyenrUyyeaCS2DTutgJVG760EFcE4GeopFfnO7inZDgHd+NO4DWUjJ6nrQCSOeKM7WxxikZsnFDY7NbgDhfX6U5XwQPzqIPvJB5+lJJIFyTwB1JqBXLJYZ+Vsg+tR7sZz16HFVGvVBBHzZ9KmXDjJ4z6U7k31JD1J9PSmtlui59T0pWGOR1NIMknPB780XADhfXp2pQcrSFBwd3P9KM8c9+Oad0gGFzzjnPTFOQb85ZvxoYopwflxzzUZmJ3Y+UjvUgSkbePxp0LKOT+BpiuGHqcdaepJ68UXQyfd1PX61BLkZKtyfypJLjYMHgg54qncakiHB6Hj6U72CxckGwc8EiqU2Qp7H3pUvPOTJ6A4GaguJy4bZ19D3ouMktVbeQWXANXWKcAt+FZMczRgMeee1X0uC8WTyMdRQpPYB6NmTjpT24yRVaOYsOWwR2pXmIyvpzRdg2xlxIFB7KKZbMGPJGO2Ko3FyA20nr+tSWUoTA6g1KkrisasSgcg574qRn/wBr3wKiWZQfl4I4JFSeZkE/yrXchsaxw3+FNwWOe3pTmCsG9c5IpBIFBA5xQIXGAc/r2poUtzu49DTic+/Y0qtkZPH9KVgI+Rkjr2xTdmRgtz/OpGGPYd80DJ684pk2EOFIB/Wmbh90N+IqSTcEOBk9hUOccFcHrg0tB3JQpbAHr3pVULlR6801SdvHH0pryBWADc+9MWo5lB6fh7UgGDtHGKduO09s015Djls/WluO3URunWoZXKKcfM3ep8b+OtMkTK4HIPc0DZm217JNezwhCqKqke55zV5WH8VUzbompcTbZCBjHTHrV6SMqzLjLdeKm7JsdNwRxxikLhVKn5iaH2rlc5PfBoJBPBx260zfUYVwR+Zp4GOnQUAluv60Yx7CkIR26fN17mmgkE+nfpTlI+v1p4wCQVGD3PNMeomNy/e5+lLG4xtPJ67u1IW54HX0pQ4jAB+bNADW4bB5PvSbc9cY9BS45JPHpikLADnigLirx/8AXpu3n29qVcE55AHY08nb1bPpQFyNgRnP6Um4KOf1pW46nH0oHHJGaAEyf/rGmlSF9PpTyTj29qAwx83T25oC4gJUDpS7i4y3X35o46n9KQ4P060AACli3Sl25HHOKapOOF560rqNnDYA9KQDWXByOaQZBIHFTKueT29Ka7YB7n1NKxV+40gtx1PpSKCDxgZ96eOVB6E0DCgcd+9DRQjL1HSmOMfjT2xnP6mkbpnr9aa01AaCAcDn1NKQFH49KeR0HX1qORSDn+dMQrNnp6UwfNg9KblgST0x27VICxHPX1oAAD2oOAPenMcA/wBaYckY/UUADMHGDyKQ5BwcE9sdKQOMEHJx607GMtnt0NAMjfI6Yx6im5wOO3PFPfp61GJdu7+lINhzPkbWxUZKM2DwfeopJA3RssaZHcuzhXTOP4h0oHfqWhFx6gUSqxjZjwPQ9KPNKZIUkAfnVO91VIB5bcemetDfcFe9iIOt1O8XVY269qt3V7b6bbF34YdQW6VhPrsVjBJMd3oW6YryHxN4v17x94hn0TQo5IbaIYnvXXgeuPoO/wD9bMN2NEmzT+Lv7QK+CNNmmto3uZyCI0RtuTzXwf4o8daj8RvEN7rXiK4ka2UEJC0n3Dntn8q7X9orx5caTrqaQjrMkEW2SUfMSc4JNfON5rtxcrJGr+WrncQGppXV2aKKjqi14r8RwyTyW9v+7tTwAeo4FcrcXh2ttGcj5Svb3Pr/APrqO+czySJv3OTjf6DrzVeVDDbI+/a4OMd+3SqSW5SvsEbBm/efd9G6H61Ya4RQSW4B+UdqoKWljB+f2UNyex/HvTUt2chZJNqEjBb5iOnrV3DVFsTxS72bqwx8rbQKI4vJbcPmU8F93JP9Kg2x27GNn3PjIDfKFHI9eaniuHZ3XpHkYY+oPOKCbjnjXyYirs20lSWz/nGKhllfavP7vn7verKrG7EyHg84boKEYpOzfIwHQDoB1oAi3LFgLvxjBPdevP8AntUMkUnlqIvmYHG5ehPX8/rUykqWA2qzHILd/wDI9aU3JVxGvzcfgCf6UwsJ9ui3o8v7toxhg3TJxTITA6lkfflwfMLfdGecen/66jkslvJG3vsHJ2K3480+306OxjVFwqMM5b7ueap2SsBbeMyICruFH3guKaIC4LRvt2HGX6470G5VTlJNoKjj8Kn853KxNyoPzMvT9T0FRqF9bEUMaurs3OABhuuen5YqF3IYovDEn5u2O+KnZm6H5VU4z2br+tPQmVyjbIwOh39v8ataDIriCQR7vvAkAAdc/X0qvHcLcRTxRPt2ZVmVuhxkfXk1Osps5DcS/OAThexHHUf40s7W0sgNtBt8z5mK++OT7U0BE8LKse359ow+G57Cn3cW6NmiGxt2SO5quTLHM7fcXoVb8TSyXUc4VmdVlJwdvQEfzp2Yr2Ghi7ttPGelJDMsTsrcYHX7wHIP86tRxu7M6DCqcbpMLngc0y4j2hnV9spPzfJuyPw6f/WpWQaockiM4LfizdM57025iS8csdzZ6lu1VkkdyQo2qOfn+XHoPrUsUrLuifjbwC3fvxT5WFy94X8f+JPhrqaXeh6reaawIx5MhCvz/EBX2V8C/wBva52jTPHF4IQ+FW7bsT6t+tfFqQeYCfvHGAG/z61SuYJLiJhKN0KsMhm6H/GpcLsTuz9nPDnxCsPFFjHd2F9FdwPyJIZA3HbNdjbXO+JW3ckZ55/nX44fCb42+IvhRrouLB2l037ssDsduPUV9/8AwI/a88K/FJYtPubr+z9SZQI1nyqv68nvntWbhJMwnF7n0wl4jMB1wc54pzTjr/D0yKw0utxUx7ZIevmK3Bq3GJjbiQNujJ4YdKTi90Fi+xDAfNj2FSQMqjnoD3rPjucjO7t1qVbnC89e1RsTYuSZ3A7gBnOKGu13kDdgdRVUXRIz1x3FQPOQxI5PTAouPqaZcBAwaoxcYyOpqksxAPzfXJqQEdT37DvRzXG79C5FMWORwMVX1V5o7RpYdrMOMGnRXCnB+Zu3FTblbK9RjPPQUXJasZ+nlmjRpFwSMnnpWosoA4wD6VVdhwV/IU0sDnH41VxFlZgGI6nr1qZpV4xjPcmqIfdnnHpTjKccnBouIuN8xyWyKaWwfSq0dxtPJz7VMXV+nB96LhYkLBhnA9RzTHjHXgUiqUb1B71KzYXnkHtSArqSrH5s+3SphnZ17ZpXVRnC5J9DQmduduPp2osNWKdy+F5/Ws6T5vvdOmBWxcxhgwGM4zisqTIJwMnrWfU0SWxCFeEADhR61IjHIy27HYUxm9eR7VGXZcYbGB+f60uawuVCy3CRAEsygc8VPDdb41YHrXNazeeYXh+eJwMgipNFvty+UNxI7tgDjioUhOJ06SBzndj1przZ3MO/61QkeRWDbmwP4R3qfzzJCAq7COue9VvqTaxBeKGbcM59u1NDFVAPyY7+tWGXr0pgUFvm5+lAty5bM5jBGfxqUytEgOTg/pTEu1jXZ8ucdOlTLKjAKfmyeCe1b3ZOpKkxIGeO5pWkwR/Soyytg9D1yKN4/KndisiYSgD0z604ygHJx+lVd5c/e9utKG24B69c0risTPKGB+bJ9qTzMjPSotu4KC2B1waC2OByRTuxWJzJ5cRxyfemtcqQqr8h4Iz39aiL9Qe/aozJtwDyB3NFwsXAVK46MepBxTJGCnjn3qp5pDEhvwNIbgnILYxyc073GTb2Zxt+Uj16Ghvuk7uRzzUKyNyScjtTJrsxf40m7IRdjfGct0qVSJu4GcDIrPjuGBzwSeOKEunO4P8AKeoxSKPI/jTP8R9P8e+GH8H/AGd9F84JqcUy5d055UkHnP8AnnI9h0+5le0jknGJig3D3xUTahG4AdVZlP3j1FKk3zA9VPPNJIJSckkjrs84P500glgRyPanqq9PTvSgbBxyfUVRoRq3rwPenPIdpHX6UHD8njb6UpjU4I7+lAhicLkc+1SB968cGmmMKP8ACjAU/eyRQA15QGK7gD0FOB2Kc9u9SdyT1Y/hSbR+HtQA04PsKUrkldw+tN3E9OAfSlOR70CQpXGMNu7UjDJyegHOaC/PHIPanKDnn8zQMiK9SOe/PFHJ68Y96kYFB6/Wm8jg8/SmgGEYb0p2CpBHT2pSOOKUENkHt1pARdWIPA9RS7DnrjHrSuVQbgM/TmhiR979aBiBigz0APWnKPl9VPpS5zj5vl64NLyf/rd6BDDhDxz9DS7en8qU5HAwKRl5BLHA9KNSrEf3Fz1oyRzxg/pUoXjB6noTTGCk8sB/Oi4WDtn9KaC24dAD2PWn89/0pCqnn+VAxynAG78qGYb8DvTCwVsfiTUq7VUg8n3oAi8wA7W689KY2F5/nT9uc9iaQICT696AGFsjApuTnA6elSMqj2PSo2BAPABNAxrEjIPQ9B3pVcEZHB680eapAGPzpGGDwcZpCHEeZnBx71XlVgp29Twc1IxMZPOc9RUYuNzbeMe9Aw8lUUkEZ7mo40Yrndkj0pZLkYx+dRQXS7yCwH1oYrhLeGKN4w2xmHBPSqmpRRTvAkX70qo3yHqfpS6yrX9t5FtzIMkleDxXj/xV+Lcfg3w/5jTfZps7Ngb5icfrWTZcXd6Gh8ZvFqeEvDpieZYmnkMaM/bjNeQeL/2o9E+H3gWbT9HZbvVJoMTMijOT3OOT+NfNXxb+L2v/ABHvVNxNL9iiOUjMhzj169cV5T4kuZrm5V4WWKORcMG6gD196STk9Te19CXxd44ufFerzX10y7nJz9M5rl7e+glkL/cLA5BxUE9uQGC7Xw21mZuoqs06rIYwifJzt9Otb2urDd+haM8V1fEKnloMp83Qjnn61DLF5r5Z1+U8DvwM1Wmud9tIv3ecewNR28IUbfukqAW+6TTSsPUtiNmB/hBOQw/OlX7xV/4Tt/xNOEREat3PLFvYc/8A66ieTklfmweT7YzV3YrW0ROtqGQbfvkbBv6AZz09Mdqk+wyW7jdIg4OFX8etV/tEcqs3n+XIRjh+o47djTw9x9nV2+aIHGe6/wD1qW+whHidYzIE81WOdvcdqj88AMkb425zu6jkfyNWVlRiX8vaM5HznA74IzRNPG8Y+TaxYY2/dGexH60h6ldVa4l2SBFGMAt36f0qyY2YBPlXHVl/nT2tlbDM/wC7H93oOKj+yq7b0k2uo6dsdPpTvcH5Ef8AZwaVmUu3HLL0+maSXTmlRFmO4Icjc/U9atec0UYVfnGcnc3zAdaet39mYhk85vvAtjilckpN5FvHIy/eBC47noc/Slnt3dkET7TjPytwcjg/WrcVr9uikZfkI4PuPxqIQyxB1WTGeM8KcfWtBkNq5VfJZ90inOWbkVJvRdw+8xOSfT1qtbwSwSZZ9xZiTJ3zxx9Kfdq0SvM37sElQW/DrjvTAmJ84eXndj+91xzxTfshQYX92F52t1xzmiFk2u7Rurc7SzcZyDn1qVLjbiQbEYDkNhtx5H8qNQIZxBMwjk/dgnGG65x1qK6077Nb+ake7jAC+g9uxq5FMlwAdi5Ulizdc0oK7jj5CcgjdxjHX0o1E2UYLyWbHmDKYwV7jv0qx94lVfaGOEC9VI55/KpltNjrtfcjggvxnoP/ANVU5Y2iDFPnYc4VvwpqwyaZd6qjndwMK3Unp1qrd20jXWV3LxyF+bBzUtu87gNONgYnlfmI9AR06VakZgGKvhcj8sHpVbCKiSNE5VpPujJ9f/11Na3KSs0bffxn2qOONoZJAzoucHPc85I/lQxWUHf+7I+ZSGPWnsMhnjZGby3WRWycr6/1qDT9RudMvbe4tH8ia2Y7XGV2/SrsSpEBHsypGDIzfgPpxTZ9PkWPKpk5yfXH+FNSUQPrb4B/tl3dsbTQ/FtwzWmdiSI3H4nHBxX3loPie31HTYjaOsljKgdMNyOM81+KQZ4V2RDDHnf6e/sa+gfgh+1Bqvw1azstYvGvNPjcIA7HIHpz/L+VYzbb0M5K+x+ncEZuEzAMlamhJkQ5GOxU/wAq5j4V/Ffw78Q9FgvNOvImdgHARhx14NdpdCNcTD5WY5dOPzrmcuhlr1KrR7Tg/jUEhG7B4Oa02hEqZVse9QSWuRw3QdqT1H0Ki9COvsafI48o7m/OmqSXwy4J4xUjRFk5XB9qVwSsc9quuDRQGIYhmJz29al8PeMU11p1iRljjHDHvVq40NNQaUSdNuAxbkVX8PeG00ON8fNK7fePTGaq6sU7W1NpZWLKW+76ntT1OSfm69OacsAj+ZiCfUUpQA56/WpRnoIXwMnANQCU8+1SSLjPfPrUTKEBx2qhNdhrlgM559KswOYyMsc9eaj8okBg2AOeKsxW48vcBkk55p69BEjXG0ZPA7ZbrUQuHIIxj0JpTkOqsu4D17U94AMN6jmlzWAI5g3J71OkowQOfY1T/wBUdqtgj1qczAbQevqaOa5VkR3MwAOWwByc1nmRS2QevuKsXfJY+x5FZzAFivUdazbKtYlkJXjGKhlXd71OQCozUYG4nPFS0BlXNgJ33HO7oM0tlYtbSc8npzWr5e4f4UmwBj6VNkgepFKzgZxn6VPEheIHPH1qGU7QWYZQDNTWcoMS5YNnnA7U0TIkZSF4G6ol/cs2WwG5INWQCrZ/l1qK8DmUbehGKu5BVeVi0jqvYYJNWEZ0ZeMcUkajO08+uKtNLmM+3rTuw3I1lY4YcZqUP5qkVXADON3WpwwQA9Mcc1abDYGuNnJ/IdaU3YPTJ9c1HIQQSeMDtTQMZI5z60XZJbimWQH17D1pzOGwOh9qogFGJ6gdzU7MXHH507gOMw3YPT2pjyHB2rkVASQcnp6GgTAD2FFxis5TocYPNSogkHYjHFQMRnPTHapEAU5Pb3qkwJAemePrUEiEvnP51L5qn5Txnv6U5guOOQe4qiLkQO04pXwMMOlNPyksMnFOEilAemeSDiofcCNl3gg96G+QADmoy535G4Y7g8VIsmRn7retZ3HqduhNSLwfUfU0bO/b0pSpA9B61qWK0aNhgrBRn5aOgGFwO2e1JubIwwGPWldDkNuzzzQAKQTjt71G+VkBxlT3OOKl4yMck+namjBYgrxjPNAD1BKcfKB6mkYgk9/pSpiLk9OmKQ/M3PIpgMHy8k8egoyvOM475pzYZSBxntTQADx970ouAjEAc8D3pS+5SN30z2obO0j+dBXYg7+tFwGq3HLcijAJ4bGD0o6cDr3B7U4tjPb60gFXGOeTjrTCoDc/Tmn7to7ZI7U374x3HNAxryOoJVd2Ox71DNuJ3DlfT0qZw2cdvaonJTgdBRew7MkXlc/yp24ZI6EdapvqscERDNsYngmpY7lZRksfUk0k7hZon3AE8dO5pdw6j8jQrqffPcUEA4xyO9MV+wqnHJ5+lNkYKB2ye9KHAHtS7RJweT70FEfcA8j1NIOcg8Z/WnyLt4HIxSKu8jt9aBXG467lwBSsSpHYdKmMXr09TSdEA6+5oHYjyQ3tTSBjeetLhgxbqKa2eAf59KB2YpYdTUbKHGO/vTyqoeTjPqaGAU+p96BXI1hBPOcHrQ8YAxyKkPBprOF68Z9aAv2K0sQOT0+tUJWeFidu7PYdq05Dk5P6VmXsu0/LwfWkUrlS5kmjlGz5s9j0FV3l8mQGXnLAYHatO2ugQVHODyalt2hklAl24Jxkr0pWYrXOS8XeJB4a0m4nj+WSVQsanqecV8b/ABuvhrl2n26RVEEw2ru3AHvxX1n+0C0Fp4f03DKha7XkNycKeP8APpXwr8Y9Yt7e4lJm3TSNu/X/ADzWcr9TWC5de55pqF1aW3iOaKVPPtxnIX5QfbviuN1K4T98g25aQlTu+6vPFO1fXldpWHEpbLFux9M1ztzqu4Fg4UdD71UV1NPMguv3cpIm3buu3+Ejv061SWEzwM8fRicyK3OemKR7yIwec7uiLkkfpSIiI+6J9wYAll+U49MVoitxkanaYtmVGCCepPJ/OpkSVnV2+Xng+g71JGu5zt+6OWHqOOaRITlwsnmsT8vpmq5tAbbIniXzDGsjepZm6djTtrLEsfmIpUk7vUZ69anELW4Ad9xYD+Dbjt/nNSPtuCYfkUjOGX+IfWjYWi0My4Z2wv3AvOVbkn6d/X/9dWoJZWDCOTcpHPpT44owroflYn5ZF6jgDBqOGDytyN93B5XofQZphfqJu2qDv3BhgKvc4yfwq3ZXMdxbt5n+jwjcCWTnPPX0A6+9VIoDJICvyMg4B+Ufj/Klls702coY7kxuYr3POBRow1exajukuyAvX+6O+OM/lT4t8Ks2dzYxhenpn+tVYIZIwJG4Ujkt17ce9Sm5fypREnmDOcfdx+NPlE9CTzCWBj+YH7w9OhNSANJG8mMRg8buuf8APr0quswbtsYDnd2+tPWdc5+8M8/zI60WsFx6XEgRT91fVf8ACpIpFlH7z5lb5QWbgHpxVa4m3yEt2H8PTNSrBBcRuWfjGQd/Q/SmkBJcBogY0y0ikEhm4J/Gqj3+/EU0KyKDufd0HX071Ikyoyhn80g/KT+P61Nb+U0zn7pYfw9j6/Wrt3GkyvP+8jIV9sYGctjKnuP880QWBlcOsm5QMhWfaOnpVm4s7e6AEeV3qQU9f/r1VFvPaLhvl8rgFvTB4pB1B7eTIH3ZB1VelWIpY4iofo3B3fLj6VSfUVjYMsm4yAg7evvirexJVCt8y9SG6/8A1qYiwkSiNQj5HJ+bqw7EVH9klusNEnKZJZn24x29/pRDcxW8nlQxpL8v8Prx+VOuF+TzEkeIAAH2ORk0WaASaeOaFw0bqVTnb8wz1qDy926KR/u8j0PbBPrVmWCSMlT8x2/wvw3tTJ7GeAhJCig9NzDrjp9aoBkcKvMA/wAo+7hu5+tSzWKwBni5VVyQ3zZNOtxI53N+7OMHd6dqhV2j3FnbbnG1vlIPTIoFsNt5FVmby9yEYbc3I+oqdUeJ/vr5e3AHfHWnQfv12H5TggqO3ue+MVC6lZvs5+YkHbufuMd/TFAXRQuLZtxZWZuTxu24FK1mk0bRyfvdx3EP2PTpV/ywkalyuW/i9P8A61MjiaN/lf52JHPQHt/kUPsFzqPhd8SdT+Feo293pt3OIEf54dx249D+FfpV8Gv2l9E+I/h+3t5Zlj1cAIyswwOOv9K/LLEU0bbQqnIDBvXHXHarvhbxLqfhXUUlsLlodjbyVbacc8GspQT1E7WP2stJxEqAusiuMhkbgVcChgCOB7V8Y/sy/tY23iye10LWg0Uy4CSOw+Y9K+zbWRL22WeN98RHGDXPJOOjOeMuYjktlc7hj8ahaI4A7+1WZJPLGeq5xVd5Nuc80k11KSGbFUnPH1pWQr15qvPd+XgDnPT60ouGK/McHrii6E1csKcj2/I0r5U91B54qtFOWLY7elTCcNyeo9afMKw9oxtyTUDxkjg7cVL5wyN3XtmnFufancVrDbeH93jd83rVtFCED0OevWoYmAI7H2q0jDYcnHoTQNqyIyoLux4z2oPzKBt5/lUrEDHc96MAJ6nFFriT1K7xAn/GoJn2vjqR61cZCy4/nVeaPauTzSa7FMo3LZbB5z0xVYxjcT/Or4iJ6YPtQttiQluM+nao9RlBlYj05pPKYtjt7Vom3H5elM8jqT+ApWE3YrKvljI6n1qJupq6YRkZ5zxzTZLdUB+YAn+EHmhoVyg251xjv37irVgkaLGvTBycih4CMhunakjlCEk8Be9CtcTbZpiFJG42g+oqKG3ja5PmcAAjHWmwkk43cdeasxEbcnv3rWxF2Vni8jgKCGP3uelMS1WRiegPf3rQIDjA69wf6UzyRGu7HU8YosLmKUlmQuUXPPeq7WcpG7d19O1byxDgEYIHQnrVZhnIPWnyj5kZKxO3BXA9aVYiGz2z0Fafl8HPUUnknb1APbNKztYOZGcVyrHoc4xTWk2ocnIHard8nkoH6KPve1VDFICSdpHXik7juQZZjuJI/wBmlVeSTx60FGfpwB0JpxXB+nX/ACaBE8aApng59arytjPOPyqzGhEYwc1HLHu57e1O7FfUqmQEccsOaUSkbhnt0FLINvsR61FuHzD0pXAtwOrI27K+hPNU7ucwpgnqTyf/AK1SxN0YnB+tSywmf5uPpUSlca03KcMwl5Bz2574qbB7UpQRIQF24qIu+0sF+oJrG7Ho9z0dXB56AetKrhiF7ZNIF2/73XmndRzx9K72AgQEfdzinqwxt7e9MDfNt70FllIxweuDUAKWAPHfuaXAOD6Uu35fU+1HQE9+4NACIwbk8epNIRlwB164pSODj8KUNtGRwTTvYCPBXkdO9DfKM9x605WAfB5B5NKzICflyPfpRuA3zDj0P8qQkkZPan+UNxP6HtSdcA9O5HrSARRkHPAx+VMMeG4596kBwCf4R69KaxBOen0oKuRsjZ3buB1xSqcnjqRx7U8kKoA5BNOAwcjg9sYpjEChhzz9Kp3gwh7Zq7uwcfxelUrsEozenYVMncpMwNSOWwOCfTqavaYxjt0DtuPU7qikhQrvYYx2qxbqAigdffvUR3KlsacMgKEdMVKDjB6E+tQWuEJHUe9WSBjI+UA960M3YayYBA/WmKATzwR3FSFsc9BTS27px9aAHZ3imN8rU/ouAoz6imSRnIJbGOaAHK+V54A70KrHI6qO5qIhicDnPrTlcqpy3FADn+UckjNMwrH/AGh1BoRjJ159MU8HGT39KClqRFio+8Bz1PNLv3HnjPpTG3bjTipUjvTQxkgIHpj1qNplGSedvWpXOUZWbrUIUKnzHI96dhEUpY8qu4e1Z9wu59nzBupx0rTLEjI3CoGgkY5HC85J7UuUGyokRydvXFUNYluIrYiNPMcHt60ahqMkDt5f38YAHU1i3+vXlraBo9vnOOjdqzlK2glvY8y+NGrSN4dmN2oM1swkQN0GM/ka/P74jeJb6/8AFcV0USS2hcmaNm2gr6e9foJ8Q/AOo+JtC1AyXG15YSyZ+UBvzr4B8d6eula/d2N/+4Ycf3snpn86xvrqdUbbHB+MNSt31N3solihuFBcd+BXMSNbRW537jI54x0A7depq/qNwZZklP73Zwu3ptrLleKLd5m7EgBDf3cc++K6EVqh7Om4MvzkKR8vQev6cUM7BMFPmzyvfH+NRGILhYfmU4Zm5zn1H86RnldwjfNIWwNvTt/nNO/YLMsLLCnyN8p4OfUYNTI9vbx+bsZicAFux61RClGZW2bh1/X8jTziWQqSynqdvQDnJ/KnuLlBZpJpZTLwCMBWbn609bnZGu75R+uaQQGUH5MJ0zu5I555x2qSW1ldlCxOydflXgc0cyvqPlaGyXDSrsJ+XGSp6qOtKt5GML5m09CV/kasHRZ9yDY7bhn73Q8inxeFHgTKI6ljk9en9aOaI+SXYpJKEcGR1c9Qu7jsAT71d2efJGqnarNyu/g9j+tOfwnPHI7r87HoH9u1JLo19bPGdioxONrfNjpRzRDkkitLKbeeTcfNwTkdwfT3FCyKYS43hycspbge/wBKfPYyW8jn5t/6A8ZJqE2980x8xHUBcEjo3bPt9Ku6J1uPRl2bjJwR8wXvRbhNhIKKG5I757UjafPbf607mOeH/n1pdhidnPyE9uMDtmmmS0DP5MJeV2VCcEL6dKcp2ll+6DzlumOf1pyI8qKfM2DvluSaiaMmUxsW44Oex60xoeYdkQCDdGDkn/CnII4l2tJye3ofp6UrfKyIqMTk5DdM8HP0xT5FWMkt8wPTb1Bx060x2sKZ5A4ZeGXp/nrml+2Ne/JL8vAB3d6hiKyrubr0G3+lKwlVt38K8H3OOuM8UCd92Wnt7e42MH2NGDtB7jpj60jSbSEPyjo27r64+lU4gBsdeHDZwvY96fLcujkN9cM3H4fhQIUN5RZopEXB6t3HHWphPsXd5m5mHJ9RVUyRynA/dg8Zf5SferTnKrtkSRScZb06fnVX7iLkExbAO0A9/ShjvDF5FaIHj1HGOv4VVGbdju+53X/GmTDei/J9w7wd3DDuPzpjJ3glkQxxfxYYiTuMnI46HvUSGWUB5tgKjJHcde57VPbSs0KFnw3TaeverDGJjsGwyE5y3yjHf6+tO/cHoVre4SZAzfIRwd3Rsd/pUkkkVx5Q/hUnIXp0zVeN3WEltuVJHzflj606JBcSMW/dFcnK+vYir5kthN2HbERVjXaozkluuOeKYzrA4X5dkmcHuD0qw7lYgNmSQcM3boc1CAsrlX+dfXf8x9OP8KVx3IzbN56qR8qdSvynPX8alws8jKPmwP4vSp2eN0VW3MRxndzn0J/+vUc0q7Sqhfl/U8fnU3JCxv7vSbmG506b7PcRHekiNt5GK/Q79lj9qq08W2VvomsTJDqiL5bRu3DkfxLn27V+eiRLJKoV8cfgOlS2Wo3vh/VoNQsLloLm3YMsqNzkGs5rn0Jk9LH7Wx3CX4DQOrDP96kuY9igkbmJxxXy9+y5+0pD4902OyvgsWrwqBLCWH7wc/OP8P8AI+oo5RdwKy7cPzw3SuN6OzM02tGU5IzkEVHKSwwOSfWrQiZCw3b+fypskflgn+VSyrFMSFSMYz3qwvKgnjFIFwx9/WnAnvz70xWBchiRw3vU4DBMsPxNRoAzg9T/ACqxIcoc9PTpQGhSuLmSNSFbkd6oy+KRaS+S7qoYdXq1ccREjsO9c5daS89+sv3lAIwe1ZybWhaSOxtNTE0Sk/XIqZ5xv3HgdhWNZhkTG3gcc1dAAH3s49a1TdiLW2L8V4C3XGO471Y+V0x8pPfms2J/LOMcVMJMg/lT0YiUxM3zjjBxgGpC42FehB5IpImwgKthe9MdSpyPXv6UydbgIwWCjv3p/lL0HJB61EsgUcNx05p4YjOOMdc00G4rpuPYDr0qJoQGBPOKsrIA2OgI796JH+bBbiiwmkZ8sZ2sRkH0qntxx1J4Na1yoVflOSR2qlHH85zgcZzQ1di21RKgJAycgDFSQI5cqG3KByDU0duC4x3OamEZjGOh96dmS3cZs+Zt3BIxj2pGQsSDnaOnoakYcEng+opGO0DJznpmq1JsDGVYiFYAk9+1MY7gCTk45NNachj6Ace9IrGXJXoBnPrTQaEmB15H1oYrjjhvepvsxjj3ncD71VmcZHft9aluwXQkr7Rg8Z6g1UwJAPc9BVhgQSTkk9KRTg88kdM8VIyFrZQMHqf1oW2DNtPGPWrbHPp680pUZJHJ9TTQaFZIAMg9PrTGRQ3t7Vcwdueh9R2poIGd3SmG2xmy2hPNVHs5HyNuAB1Nbe1ZF+h4ApjKE2+vtRygZS2ZG0sMEDvUiwPjnjHerwjJ6885p/lAk9qnl1Ay5oXYHdwB3NVfLO8nJ2+9bkib0weMccVU+yqpOeO+aXswO4JJxnn2FIVIHHpQrFhx09c0ucjHQ1oUIeVHQH370vGSe4obrk9aF3MOf1pt2BISRzEuQufrQrkj37gUk6mUAHqOcUqgrgHr/Kne4x4XgY/WmsBzjr6Gnbse1CrghhyRwaT90STE4C/d5pnJJJ4H0p7nrnp65p+Q2Mc8d6tlW7jM88nrx1604KI1JOAfagA7gegoOUOT+AqGAxsHg8/ypoUPk/dUDv3pxc5yPwoVPM5LAH1FLXqMYTjHepAAy7j/APqpuwbRu60RqAM0ALsGMj73vUM8ZZSNoAq0eOf5VHJLuTj1pNDuzGntzuIVcqeualhgO4Z6AdT2rQ2B1JPLZ7VWJG/b3XnBpWC7EWNkdSvAzznvVlct34PUVBnaw75qa3YKCA3Q85piHMN3A4oUBFLNyPenM+OvBpp6AHpQIi3NuI6DtSsS4xnB9RU3lKAQrflUMgKdOaBiqwK7RwR3pRGdpP6VFuOcjt1Bp6vkEdRTAFw+PansD1JzimcIQB+OKXfjn+dK1irEZIUn8qepHP65prtknufajOOD+lAETR/Oc8g0TqQmD36ZPWpcD1ziop5PL2segP4U7ladQBVnVAu1jgkHvVbVboWm6PzFUNzl6kk1GO3U3Ev7sjIUHviuE17XjqcckyMvkqSA3bIzUuVtyrX1ReutShsJGuJf3jL90Bq4TxP4wj09jc3C4TbuU9h/hVpWS8hkvJ7lLaxhUu88rbQepwK+Vvjz+0NpVtNcWNq/mKhMaENuDc1nKVyFCTd0dj8Rf2gbezjaGO5YoASVRuor5E+IniuDxfqN1fw7RKSQA/XA57Vja54km1hXnV8FyR97pXKXEkrrnH7oj5i3X60krnWvdK9x+5MP2d1RUJJC+5J9arTRNcys/n4RhyvbH+OK0SqowiCeau3I3/LtNRwQxmTyZPlJHAHqP5VoxN32KMYEKE+nygN3GagMUizl0h3KT8ztXUWPh83Cnaux8Yw69K6XQfBTXqhJYdzHnBqPaJGsYSZxFvpLMS/+sIGdjfKMVd03w3PqU58qHYh4AXLCvbPDvwfaZgXT5ccZ6/SvWfCnwbgiVGaFUJAJPHWq5ubY6YwSsmfOOjfC+e6jRXibPU8dPau90j4LSJEGaHcWGSren9K+l9I+HVvZlW8pSQMYZeK6e08IwIBsiwemOwqHE6ly2Pl+H4OBYyVi+btu6d+9TD4OOMiRFUqNwJ7n0r6pHhS3iYDZkEdulS/8IxDISuxcLz93io9mu5L5UfJsvwgkkT5YTux121WuPgzI6KHibK+i8mvsCPw5AqqPJU57+hp7eEoJyWaJVccYHSl7PUanHqj4ou/glJJIXNuCcdR0qpc/BqbYdiFcfzr7h/4Qe2wC0a4Pp2pf+Ff2MylTDyTw3pVKEl1BuDWx+ft38I71Zmk8nd2IasS7+GV8w2tBjk4JXoORX6IXnwrtZsrCqkH1WsOf4NrNIw8pQRk445+tX7xhJU2fnzdeALu1Z9iOrYyAfX8OlY934buIAgdNshHzfxAfU1+id58C43CH7OCp5yF5rBu/2cLa5V9lqcdWwtUpSQclN7nwM2jTRocnzHA67eMYNZMmnzMiZ+bJ+Zj0A6196Xv7LceA4gPzgqF9j2rkvEP7Jz2pd44ZMcrtVfxpxqNbilQpvZnxy1s6qQI8SMOcf56VHDcyLIWZMqpIw/cYxmvpDVP2c7yzUlYJBgcDaa4fWPg9qFpM3mWcjRAH69u1aqpcylhn0Z5SFRrkKeVA+XZ0B9T6VIYuvmnIHAb9fxro7z4fXlkS0UEsTK+73J57elY17p11FkSQsj56NVqSuc8qU4boz7yAmB2b7nAJPTGMfhUVpcvFb+X8qkcAt83HqD6YqaPzZ5DCC6oo6N24HNNurYGFkHDYwdvUfjWiaMb9CeC7V5z5nBPG5emDUiQ/bTKT+6wPlVu4/wAazwrQQoF/gPJXqR71Ml9LGuV7gZDevtQMnhZ7aNYRt8yMAhu+OSB7Z6U9b8u7F/l7EN1/Kmw30TFt332GMe+eg9KrzpPLK8ao+UwXZfmGPX2FPRhd9DR+TcRv3IeSW+YZ9qZcbt6uv7sY4+buOB/jUStLGNvpz83fr+tWIbjzYstHtdQVz+XNCdkK/creY7xszb2bIXb39z9KnLeRN5Y4Vl5RvvdMn61JdoklqyrJ5bowDBuo9xRHOu5Vkd1Izg+v4+lPR6jJJLeSOAxt8oOCp+6SMD+VRqwUEfIMYBC/MR9e9SLMywtv529C3pz+VVGnR5WVgnI+/wCnUcfrU77E76onjYpK7HaFI43dv8avALLEUZMoB8oXuP6VmpNmZ0Z9yqRt3dhU4d9jZf5c5UN0A9KlqzGb3hjxJqHg/X7HV9J3pJbsAw3cMMjjiv00/Zn+Oul/GTwtJJbOsWpWZ8q8tnYbkb1xnkd8/wD16/LVL0qxjR/lY/w9zzXSfCr4i6r8GfHtn4m0qby43byrq3LfLIucnI71lKndXQNXVj9imXDFjwPamyoCCd2MVyHwt+KGk/EvRbW9tLlcSoHKf3T6V3MlkyE7uh5GK5zFSuZbqWfPB9KiBLMQTgds1qGzbOe3p71BLanJbbyPWmkUQwk78Hk+3rUszExkdD6GnxwhgCeT2NQzoVYndnPakBVK7sg00wiMZH8X41LIhQemO9NJBUe3aouHkOR1QhcYJ9acgYx5HUHGarOwQFznp0FR29yXchlI+vFO6E0aXDEfzoUEMQe9LAgYkjsOlOQlwf4SPXrVozZNbEqCnJPUntVh8MeV6fpTYR5YHb61KBnpyetUK7EEBdSQuR7VGI+Tz+A7Va3iND35wRUJkDuSFwO+e1Ar9xioG+o4yaHXg/zFDPtDHnA5571MzgqmO4zxVaCuUZUYrzz7A1HbRNvO/nPQf41bZlIOP1qJSoYEt09KasgLyqoBPRjQ5ZskZ6d6SE5Gf4T60rOQcdPSmSQsSq564/WmBw4Cuu0jkYNTlCxBLc9adHAFIB+XPrTswKLh33FV3emK1tI0ozKxkRoQeoPXirFtpeGUhcLu5NbqxAIe2RjmvQw1F35pHPOd9EUZLO2aMRSsyKeNw71zeraTLYXZQbjGeVY9Mc1009u8g5bCY6DjBpzWQk0/yT87E8M3Va1r4eNRXjo0EJcu5xMisRkcY96WOQhctncOeaszDZdSQtw6cEnvTFjKse47GvHt3Ogj3iQ53Y4ySKeXBPCnHXk1L5Q6rxx2oWEKcnr04poV+xEpwx/PA7U4sACOD+OafIhRc9c8VD5XJ/hwMcUncY7cpH49aQcdeck0LFvAz09akCdPmx9e1NXAYdqjrz2FMYEMMcDPenyRAZ5+XtTFUZI3Z9hS1AMEAnPPtVeaRYzlu3pVjLKMHP41Xcb2I6rT1A7AkcgYB9utJkcE9acFUZzyfQ0oUsOevpV6FCBgevP1pm7JIbhR0xS8rnjP0p20YPqeealXBJ9Bc5HoeuT3pC35ilyWOO/vRwy5bv2BxVK9tCthAOOec+tOVcL/ALIppbk01nYEZ49cUmK5IQHAzz7mlcEcdj26U0PzzyeoxUiDfknj0zQh6iHDJg/pSbi2COccU/y9vXn6U1o2PzDp6VVgG+UAcng+poCAj0z6U9mIPPH1oB2k96XmNDCuDxyMU0ZAOO1PlZW4Xg565oUDAzwBU9RiY3A5ycetROuTgcc4qztIHDdfWq8g8wFhkYzwKAEUFAR1BqCVNrkrxn9KtIMJ6nHU01139ePpS2HYrBSpJ/nTo3+Yg8+lPlXAwPxIqNDsHPc8Zov0EycKuSTwfahs5OOPY0mMrxz7CnKHdCu7HQ80g9RsUpiYg8e9DOJDk9e2eKb3PqODz0pCMEkHBPrVIW4rL5YJ7HrmmAhVwOpp5Ytnt7GmbSD64pDsNKDr0PtRkhTn8MUoYBsdfr2qQYx68d6L3GRkgKD3xz7VEWwCVqaRCAGHA7iomXaPl+U1QBG3zE+g6Vm6xqBgt2QdM8j3q1dXaxqexHJrltfukgs5Z3b584VfU1MpJIaTZh+KvE8apteXaDwAOprzHxT8UIfDFg+fLaJASI3YYJxWf4x8bw2k0nmuqbQSWf5QvXnnpXyJ8YvifLrd+8un3GbSPhtvVzyOOmK5ne5vGPRm38a/2kNQ8T2hsopHtbdMjZGxUL69MZr5wuzc6rILmabcW5Af0qzqNy91OJH3YJy3tVaadPIE8Eu+PfswOo9apHQlZWRatUMS7X56nA9euane0kv1CNzk4IX5eKLSAzkS/Nnpg+vY1v2Gjy3KrGkTHcedvXP9KTlYqMbmLH4bukyD98n7y/yrd0XwnvuR5iMw24LLj+tdxo/hOWdI1cZI498f59a9G8PeBlXy2MHPTkcetR7RvQ6lQRwXh7wG1w6sIcDoAfrXq/hL4drAUYIvHeu28O+EYiEcopAP8OM13+m6RDaJhF4FZuLbNrqKtExtC8GwRYLxYHUAqOnpXW2mkxwqu1duKntoyDk9uOa0bdPMB5wRxW0VbQyUFe423skKhiygqOm2rFvAQdx4J96kWMJnPI9qeAFHHStC7WHeSOn5UfZ1wD0PcU5OMDn8anRcjn9aaJtYr+WF4HH1qSFS2MrjHapRFnr27U9YcNzVisKFGORn2FAIBHA/DtUhTanAzmpFgLAHp6igGhiIWPX8+1TLEeRwwPWnxQFAecY9alWHbj+Rp2JaZGo2qwGenWm7HdNjNt47VbWHf16j1qQWh5Zj+tFmDRmLYE4G5j7nqKl+ylTjO71z3rSWEgZ9alEI69e/FOwcpz95okN0rLJbwkE5+6Mk1zWo/DnTryTcbdRH3AUZr0o26hM9+44qtLAOccc96nltoFmtjwbxD8C9PeSRooVwwyVKjmvNvFP7NUN+7NFGFIHDL1/Gvr2W1WRBuX7vQiqUmkgtleF7g9KOW5bm+p+dPjT9n+70SSR4omx3AryDXvhzqGmyh1hbcBgqOh96/WDVPCVnqNsUlijOR94qM15b4n+CdjdwyP5O/B4AXtQ+aJEuWas1Y/Mi9sJIZGXZ5bqNrB+h/wAKo3Fo0HzDhFXAHp9R3r7V8Zfs4wzxStHZ7ZGyeOteCeLvg/f6NMSYW2q2MHOQOv8AnNaxqdzklRtrFnkMiK9v8knlP1O35uuM/wBf51bt9TSzkURyOysNrbujCrd9pEmnvIkqFFVsfN8oxkjrWFqVubWYnZhR/D2ra9zn1NxnLPu+8Dyp7CnSzy2nlsrpIN3O3p61lwXe2AbOFPZuoqZLtZJGK8hlxhf4T7ntxRcVzUe4a5Rnb5t452+vv7U1l8p0dvmBJAG7kew/+vVVLjyggH3RkH5+AOn54q4qReWgHzITgbmGQT3qnZalEHnMzybZMqOAPbjjNIkKuvmfcQZyy+mOR+eKc9qYrg7tu3HzFW69j7UwXKW8Qt1j+QklX79sAn9am9yW30La20VxZidX2SBs4XvimQXn2wskmxWzjB9KoqVlcGN8RgEnd0J9PSpmkj8yKZU3vj5kVt3vzRbuLcubG3/I20gYDL1I6/l0qdnZrJ4l2tIy/eb5trdarRzbf3jb1VgMDb07Y5704zsiqUDYJJ3N1PWi4Xse4fstfHS4+G2uQaVqD4tJnCb93Cn8a/UTwX4ltfFGiQ3cMyzgrkFGGBxmvxLa3eVkdOJF+Yevr+FfdH7C3x0a4ceFr+5UTpGPK81vmkHPHPfA6VjUjHdbmc4yvdH3PIm0ZPAPc1X8jB+ZvlPTFXfK89A+7CsMg7qikAAGO3pWJHMym8GBw3I9ai8nzCSetXHUsPf3poQgY6fWk0HNYpSWhbrwPaqtzYSKh7fStnAGB/kUjorL83J/SpcbhzM5nyy67WJBHYHpTWt+pJJ960762/ut35K+lVthiBB6io5TTcIHdOBxz29KuRxkj8T0qpGSOeh61oW2CgPOfWqjqZNtEwI49BxxTwSDn04p2ABgLkgdKTlj/jVk3GtlwvoDng9ajYEDaO/FTcc4ajaAeOB70wvcjRMjHfHU0XMjRIFHTB5HapSfl54A7jnFRTrlCB25zQC3MdpGjYktk4xwaSK6MhwMnnFOuohI4G7b6GorciIEBsr3NLXoWzdgxJAo6N2zUgQqap2Mu8KAynjmtAkdB19K08zFke7kgrx6ntUNxvIJVtvuP8/pVzbx6UNECD71dxFrSdVEaiOflh09K1P7TjZ1VOp9W6VzTWv7wsvB7gdc0recuMNnn+LtXZTxfs1yyVzJ0rvc7AR+YuN2fX2ouJI4CFbr6jtXNWWtXFjGVPzE9+oFYmpahdvI0wlcEnBHYj+lKeOjb3UwVO25qeKIliv1eN1LMPmIqgGdVX354qtb3bzPvlfccYINXkO7g429a4G+Z3NVpoNdgq5bge1J5xZv8KkaJWwOCCclT3oEKkEBeO+KYDGYnPzfnTeSSD0H61Js+bA4Ge9KY+SFySaAuRFwOnb0pBOr57Y9OKVo8kHoRUf2YrIxU5JHQ0wuXLa0kuiNvzA+nUVWubUwT/Ouxxng96v6fqdxY42nkd+mKr6hdyXs5ll+dsdR1p6CuQSuuzHf9KqkDfy2B6VMqErnpz0PemG3dwccf1pXsVdI61skhTgY9KTf0+Zj6kUjEkMzfeJ7U9SCuOn6Ur3Ls1qNJAcUrFs8/Kp9aU/Kcr39aYu7OTyPQ9qNSlrqI2EIO6lWQN+PrS7VK/eyx9aFjWPlu/8AOndg9RrAnkcfXim7Si/M1StzjHUetNbLk9vY0NtjSGxv5bHt9af56xBvU+tQTA4yfXjHWqBnkLseozjB7VLK5Wan2lVPLZJ9al3HaCOh65NZkcgL54PPGKtwzEgDoBVJiaJzxz0+vanbuSfT1ozuIHX3NBj6gcY7VTYhu8ZPy08LnIPYZwaRVKKMfrSsCTzgg+lQAxlJbj6HmkKknJ6elTlMjjj1qMpjP8zQMYkhQZH5HvSMeMn6804nehx19PSmhR1/nTQyJ8knb+tN2iTg8d6mcDOPT0qJl5JPH40BqKg2KB+dPP3hjj2FRrkcDnHrTtxye9Ji1Y5hgZHQ96jx82OlSKBt4HfpSFCRmqVgtpoR7cggcg+tIuV68k8cGngBHAPTsRT2UElh29aGri1IDH83OM49aTJUY61LIBjJpuOgPb0qCthud3B446Cq9wwTgcccZqyxMSnPK9TWJJdG/vDbxy7WONx/uin0KSuE20RyTTNshjUkk143438Wpc3EkVq7SBOBsbqfWu6+LHiQaDpH2GB91zcL5Y29TnjivnX4teLtN+Gvw3a+a6U+IL0tDBbu3MXQZx369axk7Oxojy/4y3A1S1uLCKZklYZnmVuVXpgenSvl/wARX1vCRaQP+6iO0bupPrXX+MfGLTWghWZjdXHzTSHqxzz9a85ny8jqfmYkg5/xpvVWNYp7lN5ZAcffPAz+f51e07SJLhmYL8pbecfL6dvWprCxWVoolAXJ5Kr364ru/DXh0S/3mGe/X06msnJLQ1SbdiPw94aZ3iOxiAd3z9/rXoPh3ww3mZ2YJ9uAa3/DPhZWt440j2MOvzbuK73RvD4jYKVHPOa53K7OyEbalHQ/Cy7B8gDZ49K7/R/DXkqoZQOeQO1XtF0lYscDpkZrp7aKOFMdW64NaRXUu7bKtpYLb7dvGOwrRiCopHYdjTVJySfx9KsRtlicZz69KvVjVy3EgCg9fcVdiXptO0VVjII+8BjrVuF8nrkUyyyFKrjj6mlK5I7CjJYAjnFTIuKu/RiQ9YsAE5/GpkT5sU5UwozwKmRVIz+tWNixxn/61Pa3HBHrUiJipQPlzxxVEkaQAYyOBU0duMdOtSKoCjPPtTk4OOlMTEVATjsaf5AIGRyPSpFHOelSMwyAvBq7IghWIAjPFTKgwB2pu4AnP6VLg4Hb0NULUTbjAA4p23b06U8fd6c9aCM/WqsBGOnP6UuwMcHp704AAU5EIJP6inawrkf2ckc4x3pssSgFT6dTV2NADzzn1pkseSf60WSEZ32QtxjI9TTJ9MDJleR6etaezavYMO5pu4vgBhx1IHFFkTY43UvCkVyS7ooDDkHtXH+IfhBYapA7BFZyOQcf1r1y4i3qcjPvVBrbccdahxTE7nxp8Sv2cYpYXeO2RxgkLt6H1r5q8afBy/0rePJwFOBnp/8AWr9WLzQre8Ta6Kc+lec+O/g9Y6lbyZiX5hj5cZxWU7x1QXi9JI/JDWfDd5YPLvT7pxkdBg1nxzuWZJdqOOhDcHgf4V9gfFz4FTaO1y1oiSx7iwZV4x718weJ/CFxotxLIU6klj+X/wCqqpVlLR7nPUp8vvLYzxeLDES38PJJxjoRj8qntZXuo1aDbuAyD78kVjb3kLb0YKR8u/qD0q1YTNZuxi7rna1dLOY3ob2C4VIZ8RTY+ZfvZOev5VDdWjRuVaddijA9xwcVDaLGSGl4uCTgt82OM9ewp8+q/ZisU0Hmn+96f4VPoFiJPLikQl9qjgqvTPvUwH2WXevVTklupBpRNGigL1bt6VUeQl933Vzhmbp3PSi4jUN6t0qBpPKOSF9W68Gni53yCOSPy1UYU7uTWTHcKzur9YzuDL1zwBz2qU3yGUufnYcDPQfSkG2ht290qpt6Bvlqx4b8XXvgvxNa65pkzW8lnKsgflQ3OSPyrJiaT7MGEmwqQSF78Z/CpLmOOe1lVxujZMNub9PbnnihNXuUmfsZ+zt8W7D4x/D6x1WKVVn27JY2bcVYDmvSnVFJ7AdBX5Z/sH/F6P4efEFdC1C/2aZqK+Wolb5UfnH5nFfqNa3P2oBzyhAwycg1hJcpzy0dkKSc9qTaD1xxzmp2BBOePeojIIyc81JJG2zcR3xQBwRSEmR/QU8Y2gE596AIJY1fJP4e1ZV7kE7sA9sVtzKCpP5VQvdOaYBl+XHpWcikzHimy2WyMcVp2WSoI+ZSecHpVV4Nx2jIUDnb61s2UaxQKOq49qcfMUmIELdP0pOM5LYb0qYYc5HSmeXlsg9exqjMb8vPeo2dh0646VOEUqc880oTPBbnsaNR3sQo2SSeAPSiVQykgYPualEe3o3HfNOMZf7vBFFmwuZEkSxud+MEdzWfexiEkJ36gHtXQXUQIz1wOayLu0llRxD8px/d6iqv3K5kSaPIOFHXOc9xW2UXnHBz1rL0y2aHGV+Y8HNa20eWc/jVIhy10AMSRjntTmJ5PQDrimAAHkn15pT83JOD65pkgOQMcY9O1Ly68sD70gJOMYNPOFz2peYiJxz7VVvFxGwHII/I1cbGTnp71DLEXXuaiz6DMYokalgcd+Kdb3RYEjIH+1Utxb4JxuH0NV0UBs9x2ovqVY1oQWUYwMdqX7p4/EmoLOfeSD6cVYdx1569RVGQ07SMn5ff1pd+G+XsOopx6c9B1BobHZQppgRk7iccn1pdxwQOPepFAU5HOfWkbAHPH0o23Ag7nrkUjE7chfwqYpjkHFIFPQ+vWqJZEoDYJ+tSIqkZ+7j170pTBz1x2FIFVjg847GkI39zcY/XqKQsMkFfmFPXBJ7GmOhDbt31xRax1XYrEsp7nPftTljwyk8+uaRBkcdT3p8rDAIbFK7sNtdSOVgM7efWmq+eCw9s02SQ4IHAPpUe7ccAcgdTRuO5aRwCf7p9etIwwCetMRwq/NwPenPz0bIFA0VJ+AQPrzVCcggnvnkHpWjcMD0brWfKMsfX2pWKTsNhlKknbj6mtCJd3Xj+tZatj3GccVo25JO0fmaErMJGgrkAY/XtSq4DD5uMd6FUbcnoe1BUKDj8zVWJTuODKDjp3pduMfypDgKT147U5CQg7+4pjELlB6elR/eHLZ78VI3AIPGfeoydnB4NLQBGHXB7U0L8pP8AOnvlCMdPamFh0Y4HvRa+wDWU59BTCODnkelSctjHQe1Eg2+w6fSiwEYYbSP60u/Ptmo5Dzx09aQEjkdPWgCzHhhnpTjhTycfWqwlKMpHY9DTxMSOeOOaXqImI3D0FMLLjPX6UrSjBx82KhkfJIHHtTYxWIYkdKYwLHjmk5Kjuc9amgAZgrcc9TSDcz9RuDDGQWUEjHXpWXFeQeH7KbUrptgCkgt0J5qbVIxJq7Rl92Dht3Qf4Vx/jGH/AIS7VotDiZl0u1UGd0bgt3Woci0mtDyf4neMYF06TxBqf7qKVyLdC+04GeRmvjb4n+I7zXnk1O/m+0Su5W2hb5vKT8e9erftfeNYdW8T2nh3S5t2maKmJtvyru7/AFr5e8R61LdMhZ8sq4A7AVkrt3N4mRqepG4fadpkHBz1H+f8aNPt2LB35B7H8vXio4bVJjvcrvznc3brzW9pVujqqp0IO4r3NaP3UaJN7GtoWii7dNvyjOSo9a9Z8OeGfLCD+Edfl6DvWB4K0hXePfwQP0r2bw5orSINvIHcda45avQ64prcsaDpKL5fp6iu40/To1UbV+fj6GodJ0VYznqydcV0ltb7E9B2pKBpqS21sI1Hy4P8qn2gNg8H2/z7VICqh6jcNu+9nPatkWhyE8gcnrxU0bfNg+nWoF4zipt2xfT3o2NEi8jBtvQjvirUTZOKowvkYOAfQ1difGAP1ouBbV/TnHap43CgluTVUc+/0qWPA607hY1IHZkBdcAdhU6tkHA4qotyJCAo2heD6GpkfC8n8u9bIGXI2zz1H1qYHAAwB71Vjl3KB27ZNWFcHNUmSSbto2tilikUt6fU0w4Yc/zpy4ViR+tAi0GGMH8KRyM5HT3pmePWlJC4J/WruibMeh+b1qZZDwTgj2qsOMHsKsRkEcdapMESg5zzj8acrYU5GD6k0xSMYPXvmlyfqKtCsOBB7c9KcrnJB4H1pmAc8/lTs9xz9KYrFqMhx68c0rqQegzUETjr0+pqxJcLs+blsdqCbELnPy8H1pEjwvOAPX0ppbJJ/P6UrSFQO4pbhYikJwc9R1xVY8HPU9asyuBGw6nOaqSHacGgLDmxIPlbkHmqN3JvR1f5mPTPpVglguQ2DnNV5CJWJHBA5zUtXE4nnfjLwamr2sibFfcCdvpXyR8WfhOyCdzDkDOV46V92XscTMAWz9K8x8d+GIdTt5WVcvkk59OtcVWk0+aJXwqz2PzE8T+EHsrpmG5VQnKlf88VyIFwZGaVNkCnhh1bmvrz4meAW3NLEioAxH3fwr588W+F3sgxjTftc4QdBWtKpdWkctSmt4nDyXccilotytgg725qS31FZ5FVvkIXHPXPYn2qubd4pCHTqeQv8P8AhRDGYnJbcEbknvjkYFdenQ5bdjSTf5uPnwoJLdqsRMsqlGj+XJzu6/z9KoCd0AG/IPZcZIwO2elXIEX7N/rPvtgjuBSb0JYDTPNLt5m1QM4X5SB29j/+v1qGeTIO35SBw39atSlmzGu+bYP4OwxmozaBV+X94U+Y7u3Hr60vUHqU7bUZbbIb52PUN90j0rWWdZLTMXzSHgj1/wA+9ZUkYlfd8656lumf8M1LZXLWZ+d8KTn5e2eOKq/cEXLO8a0uY7q1k8i8iYuhbqpHH86/VH9ib45t8SvAkFlq9wrapaAQyHd17BufavyzMv2lNx+U4wD6/X0rtP2efipd/Cz4lW8f2loIrtlQDd8pOeP1pSaaE1zKzP2ymgKnA6L3Peq8sQY4PWsjwd4tHirwzYXZaN52hUuU6ZrYOXII/Sue6Zg7rQhKZ4/LFKgITB6j1p7DaTTNrdOpHrTRNxxBbg9BTWPXGPTilYjp3+tQ5BBAyKLJjIZYuuGH19KfDhAqjk9804RszHP/AOulRCFDevFJqwPYcSOi8H3pUXHfJ9aMgY7jnmgAHLDj60kQQ3KM5BVtoU5IHelhJYEnjmp1UlecU4LtABqwI+TntxSj5VAI6dTTwo+hp44Ht70ILaEUg3Djmoo4wBk8Hrip2yc44+lRkEgMeAOuKL9BDVUK3ycHNSrKDwe1QAn5pPuoPXvWdJrTyaisSJiMDbn3+tFwsbJPtnPpR95jxj09qhW5LAevSpkGMkd+1AhwQR9OB2pWHGQeevNITn1/GjIZfb3piIz09c+tPC/KSfrTcY/D0qVgGTIbJ6cUIDPuox36Y71myLgkH65rakTfkcZFULiFhnPFQ73KuV7dtr+mO5rQiO9PU5PQ1n7DuIp9mPIbf1OSMbuBTE9DUA445puwck9PegNvwV5Bp7Ht+lMgYQM//XpFkGCT29aeTuX0/SgDn3qgGNgqSWqPk89h6d6lZSDxxTCqggHg0EtiZLHjkDqKMg8g57c0hjHAHA9RSCLGMfrQJanQKmFwvy49aQvhSDwemTT8OTngDocU0qeQWyPelvozrTG/fPDYA60r4PB644zTlULHx1680kjgYzk89fSizHciZcrjrj1pmzGf1xU2QGx3o4APckZOKm/YVyE4HHU05guAOfTjvQykEY4HqaUZxlu/pTLKczAHBz+NUJWZZSBzkjr6Vo3K4CjoSecVTlUhx3YngGnsA6CPe5OMDr9avwKQRjgVTtHKk55HYA1oQ8/N29fSkt9QZYXdgg9vSlUHGWHXr7U5n4FIOnOBVO5OiFG1BnbnPfOKNygHDYNIdqnI+lJjLZ3YJGMUXsUOPTHUnsaY3cnnb6VIfkHXJA5NNBB/i475osBCzYJ+bGemaUjcPSpWTv3x0qJcoPT60JAKsZ4I/Gkkjz1OQO1PVtvqaOSw/maVgIHhIBxx6e1RMxXIPQelXSmQQOKrtCFJ7e5oAiYbRkdDRjoD6Ypz/K20c96TYQRhsn3pgPZduT6+tRM2Ov6U7ccHORj0qMsAc8j2NK4D1Py+vuKbNIsCmUdQOSe1IrADj9Kz9SvdxwOOORSaAzb+byLCaWV/LnnbjHXpXB+OPFNn8N/AmrazdOitHbOyngFnxx+tdJqE8mqasWR8ICAg7Z7mvkf9sX4ky61dS+HI9p07Swr3Ei/8tnPbjoB6f/Wrlk9TXc+S9d8VT69qOoanOxZ7yZpW39xngVzVz+9RpN+9N38X4mpNSug6DYmxAPwA9Kgty7ByU+QnBZe34V0LRGvqSwQ7mAPCnnHqBn867Hw7aI4VtmFPOO+K5iJw5Cs/zdivygDkY6c16H4Ut5JzErupXjHy1LaZ0Uldno/hDTgY1J46Yx1Fey+HbRVgVh8rADJHfvXD+DNIJSNvlAJwSfxr1XSrMLGjfw4HSudWTO/RI1dOiXb3JPUnrWiI1U7d3BqtAAnHbpmrSspGCfbFNsLAUy208E9x6U8xnb7+9LGnPJqZFJA+vQ0XtuWkiuI+fUVIBn6A96nMPvimiLB479xRdlIaDtq1G/TPB96rGMqCep681LCuOT1zVDL6Hj196lVu+ahj/T3qxGvNMm5PEcd//rVbjfafT/GoYk49KuJEMjPWqTESR5Ucd6sIvbmmRrgc1OmCOBWgC7Pfp605Qc048Jn0pwAweeccZoIY5WBHXnpSE9aFQA+/Xk0uw9c85zxTVwFHr0qaEgg9qhIwD/WpImJxVoGWQe9OHJGf0qNW/GpVzitELYcCB7j2pRkLz+VIxI9vrSgYPHPFMAwEH+NNJx1p7KVOTx3INMLYOeaWwrDSWAPf0pS+/p0/SnD5upwB2NBACkDH4dqCbWK0nJ68eoqCTOSTVwpngc+9QzRYXIpXZSsVGLYIGAarthSxHBPJqZ+M59M1BJu+Y9am5exVnwc55PrWHqcWNzDbz/OtedsfxdazL0F+PY1L1EonmHjfwrBq9s7Oi4XPC96+YviV4AKPJIiYUc4r7OuFWMPuQSAqQQa808W+FRqqyZTdnJwPSsJQe6HaMUfmz4x0Kexv5mCNsB6D5R1z+dZCXCtBHFL97H3mbr1FfTHxd+HIt3lZIeMfMPevnS90iWzWZSnlBDgL3I/OuiErrU8ypHld0UYbxoQIV6Rnqvp04qWO+2lPMk2jOT6kVSmUwsY23NxkszcD2qMvsdFZ8vjovYcgDB7f0rbcxae51Ru02nyvlDDkH1x69xxUEo+UjzPLXqW/rVC1nVMAfMV+8G6k9MZ7Vpwot1ArTfLsJ478A1m9CGU1ZIomMknfGW6eh+lV57ny5NvUHpt7+31rRjHnMxCcDuvzDGM1BdxoyZPzEYwy4UAf5/rVeoFixu0DeTL8rcHaev0o1HeGVl2iRHDo7dQRzms82LvIo3+U5O4heoHTn0rRWRrgIGfc4HJ71D3uM/Tr9hH422fj7wN/Z9xmO+s2+zyozc/Kow34nP5e9fWiT7k4GB0BHevxk/Zn+JI+D/xasLy4ufI0zUStvLGG25ck4Yj9M/4V+xfgeaPV9BhvIrj7TBModG68daxUUnZGU1rcvvjbjrVdwQfvYPbNXZE2t9fWoZY9xwevoKvoZWsVZZPJUM3JHYVIkokUdj6VHcRhwR2PfNEYIXHQjuaGrjJ+O3XpmkaMEDJ6dqFbI+lDSgH+8T6dal6kPVi4BXHv0NAjyTj8qASOe/rmg7lGeTQtBDgAB6UMMdKiLEY/malwE6c5HT0qwGc5BqQPwP1Jpo+YHsBTxHtHt70BqNcYzVeWXaygHg9asOTyB+tVLiMSfKflJ9KAFO54AO+OhqhHZgMC3BBJxWmsixoN3b1pI4DK/wAnOTwDRYT0GrEU5HTvUisIyNvHqatW+mTszApmPGMhuP1qtNBJZuI512t74wRQ1Jbom62HckDH60PGWPJwvTiiMfN/d9M1OzKwCnkUhXKrIVP9DUhBB9/ekdCBy2T256UIzd+fegbYyWMNnP6VG9urJgjd9asHJI7AdDUZ4Dc9eaBmdJG0J+QZI61FKDsIQ85HFabxqVO47frWdODuIAA569jUbB5j7GdolXPKg8itBgHAxkH2rKgYqwHQZ6CtGBweC1UmSyQx/KQOSaUr5ePy5pwIY8NjvxSOvmdTz2qxDfvHJ4pSTj0pyoFGD1ppJzQIaSQMUBRJ1496FG5iR+tGAwyeD7UCubSAjOeV+9xSs20f4UOFRSwo2B13beehzTOm99g5HPX6Uh+Zf55pwUABRTWU544FLzKQhAYYHJ9R2ppXZkDqPQ1MNyccAU2ViW+XGeufalaw7EZXeeeB0prkggf5NO2nGT9cUyQnPqvamO5DKxQ7RyAM7jWZdzp5oxwSfXoa0ZTgFjyPese7cRMSAoyc/jRa4r2Llu2ARu59K0rWQlBuXaMng9awIJzkAcEnPNa8EnmIG98HNK1h30NVDjnp9aeuOp5qGLKj2xUmQR6j2pgIy5BFNWPaeO3c1JtJAHvRjAPODQBGWBBAbk0qjCjHP1pWUZBPHvRgLgD8zQAx5MMe/HApmCxA6D2PSnMu5iCMgelCgKmD255oHcCAOnb9KVRjILYJprnbg/mKACWz68c9qA3F2gMc8H360xhgHP51Lkcj+dMZBjjrQIgdtoyOTjqe1MViBy2SPSiVtrEdD70qNg8/TikAuCV/DmqzDecHtVo+h4o8nccDj6UwKjsVUkcH0Nc7rMxLOFdWZzjjtmulugYYXPQ9OTXJ3DF7hiPuDkt6HmoeqsVEwviH4os/h58PNa8QyuqQWcDJGhO1mkIPf61+XPjLxzLremS3U9wlzNqcpumy3zKOwP8Ah7V9Y/t4+NP7L8M6P4Ujmy0srz3UaNztPCg18I3TRysEHGwfKR8vHpSUFHU2S6kcd0kse4/MWOWX0I4z7etWyQlooX5WdsHHQ96yraXDSIN2UPX1HPFXFAkXYF2qRyyt0P8ATimx3NPQ1e7upIxDlFOwP2PrXtHgbQy0kYf5cc/N+FeW+GbdbeQJ5xbdgEd/evoX4c6MRFEDufIzl+oFYydnc6qJ6T4U0wxxAhOU79q7azgKRhTx7elZmjWixRqPmAA/ireiB2jPNY3udyZIg59cVbjHGT+VVkB3Y7Vbh6c81S8hrclVTjPep4069vrTF6DvU8Q/WncsUR560jKFU45NTqOMHvUc6gDI5I60X7AiDqO1SxKM8dRUYGTVqJRimtxsfEMVaiXbjtnvUMWM4x0q1FHuOapagWoVGM9Perar+XvUEMe0c/rVtBjHerSEKqnt29asICDTFFWUjz61qlcBUXzF9M+lPEW70/GnxxnODwKm24bjgU7djJkPknGfT1pwj+XBGKtrHvHPWkMYGfbtQgKzxDH+FR7CrcLkVaKkVGY+aqxWwkY/vdfapg2c4qFkK9OaRdwJ5xTTDctls9eDjtzQrHcO1RqfWngetUKxKXLIcYB96ruefWnngVFIw+v0oCwgk209TuGagZhSh+OtIRKZhEw9+uKZcy79uDx1ORUcrY6HP1quXxxS3CwyZsDPHPpVaRuMDkVJK/GAKquTtx1qGWiCYDPsKzrlT0/nV55CVPAyKqTNljntUs1RlXVoGQ7uPWqH2BFLkfMzDaQeg/wrcnbcGHY8cVTYYOOxPOah3MZK54z8WvBkVzb+cqZY8MOx618beOfAktjrzKsOYZucen+RX6J+KLRLizMbqrKRzn86+Y/ixoMcVxHcBfLMbcOO1Llb2MJQ0Pj3VfD+64lCpsCkqRJ2HrWBdWqW0i52gqAPMLdT6fXqOa971rwe0v2mRn80SKcgfLnNeXeJtFa0uJJfJ8odHL9Bjvz7VUKj2ZwS8jk4JfKYxP8ALIc8r0x1z9atwXvlPtaTgjOD/jVS8BmIaP5EAxuP3mPrSW7sq7fmly2c7uldJiaF6JTCZof3RI+ZfujPAp/3lVH5G0cN1zyKi+1ukhjb5Rjo3Qe1Sbl4J+Z1HVvxoAW6LQiTZ/rSBhm6AelM0+7Z0JeNlkGSW9R/OpUCygBvmJ6fTmkmAs5c/eXPCt19Km6sAX9ssl3azsGlO4H5W24xyO/FfrV+wT8V7f4g/DifS2uSNQ0hVUxyty6nIz+GOtfk+10zwldnGOGHzbe9e8fsFfFG68CfHW3tbibbY36GF9z8c8cjt1zWUr2v2Bq5+vsq7unOeeagfnrTRM/mmMrx1Ug9VPcVLKny5GSTzxQndHPaxUZSxyW4PamM2089PY1Z2mQcfXmqVwhbIDZIPQUrgTJLGxxu+YdjTyC3I+U56VlXULqQyHbJnjFalvcmWIBu4/XvQpdydFsM3Hf6U9m4OeKaRtznn60S4CnPSncOpAlxmXH8Pqat7wy56eoqpHGI5BhcgdSTzVwncB+gFNaiYDDEA9KmCBIz827FR4weeaeh2ggevNMLsNu3B25BqrKw57VdEjBto4XHX+lV5+hYfp6UdQuQhBIhyvHrUtoGSTduxzjj0qASFlOeB7dqniX5898daadndCZt2uoBX8vqe2WrQ1jTIriAS78YHOelc2oKEktkir8Guv5XkzJ8nt1rq9upq0jn5GnoZPlGIkHk7uOR0oEgjPqe3H86J5BLOzL8i9Oe9BUbchjuHpXEaW7CjLNu2gCnsqkcY461CrnAVuuOtSIeoPNMCJmVflJpuOdp78026XIwWwD0JqeGIBefvY5pDIsEDDNnPtVe5iG3jtVsIyM2eeaJlJGP4aTVwMdl2Pnrz2qVbkRdeP8Ae6UMh8xs9eoqvNHuA3Y2ZycUkxmgl2JFVuh9BVhPnUH8eaxRcmNl2rgHgCti0ZnQErgfrVp3JsPJKDjt+NBPGTUm38aTaOp4J9O9MnqIF2ge3rUF1IEGcj2yasNxknp71RlLTMflO0dx0qld6IXqdKpJOMD6dKfjaOGpmcEY5HvTl5BHQmpTZ1icDJOKTAbIxT2BCjuelNzg88CmAmV3A9cjrmgOCDhfxp7MNgU/QYqIoVBI5+tA0IdoBPJz1z/9emScDhsk9M0/gcjkk1FK2zLBfmHUUBcrybfmHQ+tZl+ixncfpWqVDBm3f/WrP1FFWBgzYB700JlOzxdOpHC57+ldAnlBVRFyQeeelYdmgjVCsm0DnB//AFVrWc6sxK9T6d6TTHfoaSg05UxweaSMll5+VutO3ZGT06cUhgNu31xS5G3J7mmMN2R1HqKTPGO49aYDtuD1yBSBsinIMqct+VNxkYGQB60gG5POecdM0/qOePYdDUbZB4bvzmpNwC80AMbP49z2pq5ZcHg092Cj1qAna3Dd6AJJcBQB2pu4cZ4OO1H3zz1BpzAAEdT60AVZ2Reex6Ank1AWAAB69s1LcQdXPO3kY4qmGGQW78fNSEXo2J5Lce+KsqRkndtx2qpCcj39qnM+CSMYHb1pjMzxHexQxR7fn3HBHtWS1ls0xrkuyRkM2Wb0HvUmro15eH59q/dAPY1gfHHX38L+CkjR9sgh2nHy4GMmsn1Hc/Oj9p7UX1XxJrPii8uWaS+ujFawP91I1wBjn2z+NfPIkOQXZTxklemev416D8cdbl1rxtBb/MyWwLOi/MueT07V57f/ALlfkG/IP3e3Q0Qu1qzpVktRjzRTMQvQnG1fXnj3rQglk8vy34yM49DiqFkEQgMnlHHO/wBq1I0a4lJ35IHUdhWiVwTOx8AW8ct2Im+d1OAD0H/1q+oPBNiESElFKAYIXj9a+efhxaBrqJP4ycnOMge9fVHhG0MdsoP3yBgevFclZdT0KKXIdXYoNg2jA92zWlH1qtChT5T1q0orNaGxZjXIqZBio4RxU2KtFImjB71YjAHeq6A1LGCRTsWWQQaa4yDTUU8VZSIkdaEBW8vParMUfPSnCHFTJFgUwHxRcirkSYqGIAn1q5EMiriNEsXzAdqspFk5pkKY+lXo1GOnNbJAyNIsVahHbrTSMVftoNy1qkTsMSPin+VkVZ+z4+tOEJ5qrENkMceB6UOnBqdlK9qb07UWGVtlIVqxtA9qTZzSsBWMdNC5OMVb201kwadh3IimBmmbsGpmHHem7R2o2AjkPHFVnfOfarpiJqtLHgnjFAEDHFM3nFOkQgfSoyQKgYpcmonNIzgcCmNICKCdRjNx1/OoJOlPdxUTuMHJqfMqxUkfBIqpM9WJyCaqTdc1L1NOhXdu1RkZPXFKzHd04p3DGoM5FDVYFmt3H3jjFeH/ABM0cSxlWXbk5+n+Fe83CYjOOteb+OtMMtnMG2+ZyOewrSLtuYNHzwmkuGlUo2F7dyK4z4j/AA9FxpUk0a7dy87Op6V7IlmW1IQBl3SLgEex/nWhdaAbzSmimhUwoG+fvnvUST3MHFHwHqVk2mTTBuCjbSr9cc1kTTGRzEuGQ4J9Tz09q9d+LfhmPQ7lmKYaWQgOq8fzryee0WK5yZNrNnjtnrit4vTU5Jx5XqSpA0Tt91oxjlm5z+Jq3A++Nh1x82d3b/Gs43Rc7G/h4+b5R3qaK4CnnoQBn7tU1cz0LxKlgV+THp8ueae5WUhmf5+m5eo7c1WM0jbPn3IcjHenb2UhfvAdcMOvpzik0IuGFljwj7lOSR3z/wDqrMXVr3wxq9vqNjctBPE6kEfKcDtV6K6D7T0I/hPUnPp9eKh1m1W+tmkX+EcAdScH8qS03GftZ+zZ8SV+LnwU0DWVGNRsUFvdMzbiRt4J9a9MjnKuVLbvevzy/wCCXvxduYZtS8HXk37u5iKiN2+6RkAmv0HtLaSeEyjbtGVPt/jWW2xlJalrzdi4HOfWoXIQhuhNO5UAdD3xVeWItJvLZx27Clcz2GyR+fcKS3AHSrMcXl8dKjRF6nrjkip13YweeeppWENaMfWmOmCB296dcMwQ7SAfeqNtdGRiGU7geeeKV7Ba5Iz7W569hVuFwy8VVlQE7ujDpio0uhGcF8mq5rBY2FK7cr9KYCE4PJz19qrRXGRuRsgdiaa12xDAED/aHrT5h76FlnBJx/Oq1w4ZOGAPTgVQvL64WMfZ1Rpc8784qBJbiOVBI2d3X2+lDYJWNGJSg+Y59+1WonO9R374qlGxK/N1zwBVu2Adsr9OTTuQ2WWBZiW+6D1Heq8g3E9qsSY4DNgdsc1GQoGPvc4yKdiCAxAr7g54p4OCM9D608rhef07UwsVPzc+9SIPLGQfvY9aVABz6epoGVH6UZyxIXaM96oVwZc5OfqKF+UnHGaeucfzGaQkAnpmkUIx7nt60oGfm64pGUg5z+VSRKrL97k+tMRSnQZyO/WqUo+8o+X3xWpNEDjPGD2qhMgwSOcVI+Yz2XaVPUKMVpWkpOFIxjv61VVQU3D5wT1FPWURMSe3H3sDNUroltM1FILAbsU8c8Ng1UhuA6Ajqexq0rDPp9K6FrsY3ewjRiXIHUgitW3tV8gIV2juBWZGxQ7h8xzgA1ubhJHuI29Mg16GHSTb6nPOT2IFG7IP50+Q7VBHXpxTTheR9KaWDNg8DFeTc9awDIBB5x+tIy+Z9acVC4A4HvSA49qQepGyupAX7opyr+AHXNSh8sOhpHIXPbPTPagEREKF2njPpUbsFT17HNTMwC46/Wqk+due57U72CweYEPPIrN1GUZyeg/CrO8gn5uaztRQyLgnjPOaa1EyFLggDFaGkqTI7HoTkD3rMjjDLkcD2rW0JxGzxjtjk9qqQlubeCv3jjPpSbjk9uKTYu/J69M0oYkEg4A9RWZYA9e2KcW28j9aZk9eDTlBByOg7GgAAwPpSpJvGTx2pxGDzxmkUjseR60MYjoWxj9KYxw2D+tTnOMnio3Y8ZbH1oAiJDL6euaZIVXOeo9KlKblz6cjFQTLuGT+ZpD1GrNv69qezFgcNjHY1Bjb+VOVyqgntSG2SqnmhsHj3rIvpvs0yqOd3p0rSMpUn5sH+dVryMSL7+tG5I21uV243YI7Gi4nwyKN28nk9hWPKZIjsXuc59KmUuyb3+8eT70rlKwlnL9s1ny2beVYEAV4J+2P43XS7eaEPgRpkBm+8QM175p6iK6E4XGz5ifQda+EP21PGAv9SuLVn8sAljMG5TJx+HFRqtQvqfH93rs2pavqN9O7vLdyFwG+XA7AfUVmTYm4b5S3zY7D2q5qcCW900W5XRFGJQ33j6e1UpDv2tJ8z4wyr16/yxVqyN/UlgXeoH3QCQD2J/wrR0uOX7QiqiPh8Of7vWqcCNu+TqeuelXrWKYXccQby8H76sOafQZ7L8ONMSO5Vn4OQdw7CvpjwpHEltg7SwGR6ivnT4XxthCfukg/N37fhX0Z4dg2QAjvXFUudtFWR0yHdg96tJVNPlA7VPHJzUnRc0YiB9asAZPt7VnrdKhB4wPfFNuvENpaxgu+FzySegrWKFzGwg3AVKg5xXJS+PNKt2O25SX/AGQ/I/OoZfiTZwt8uNx65bkVryMfOd2ijGfTtUqyhOvHevNpPiraoSrK0RPQ5GKz5fivapNt81RkABd3NPkZSlc9b85S3WrUeCnFePp8T7aE8Srx1Ibp+tXrT4tQSjYswf1+bijkuO7PSTqUdrerE5VlPUhulbVvLHKuVIP0rxq88WJcxPIsmMDOQ3Iq74X+JdvLDsMgjePIKu3JPSi1tilI9jjIzwc1bjYAVw2i+NbW6mZBKoZcFlLciupg1CK4UFGzkZGa0iXe5qo4Jq/aP5Y4IwawlugO9W4bndxk4+tap2Jep1EIUrk4qQbRisq3vvlAJyMVaW5G3k1rdGWpJOoPSqzgKKe0w61A8gI61LKQpOD1/WkDYPNQNIc+1AlqR2J2fmjcGqDfmlDjNAiVhmkjXmmGT36Ugl5pjLDYxxVOYZNStNioiwY0NDSIJFzVSVSK03UKKpypuPWosyrmZK55qs8pHer9zCAMg1QaPuMVmxjPMx3zUEz7u9SP8uf6VC67s4xmpuyrFdjzmmOQRT2TJNMYbRzSEVfLLSY9KjdXg5PrUrEK2eRTWbccNz9akydx6DzErn/EWlfaonUcF0Iz6Vvq+wGqt+/mRNyOB3pNtGbvseBajBBperQSzhtiShQU9TxzXYWelRCa5tV+UABlA5yD/wDWrB8YQYe4/iPOMfpXQ+ErqDVtJsb62bJEexnbqTgcVpe+5zzulc8E+OngVbqB98e54m8wBetfKXirTWtWkYQ7Vxgbe1foh8R9IfUYGmkRWIXqOpGK+O/HWipGNSkZMMgYKjd6ako7mE3dangouFUqPusox8vXHv70seJYRKr4kIy38XNSTR5uH3Q+Uc/fb2z+dM85YkcnkY2/L65OOfp/Oui7ZzFqE4jVX7jdnsO351Ykkjd0/d7V7/xHNZsvz26vv28YP14P8qekx+YrvwD1PRfela47mhHEokYp8hAG4t2HJxk1og4iA/hXI3eo+lZEBuJ45Ylj3nk7l798Zq3Z3SqwD8MAAVdvwqWiTt/2afFsvgD4z2V59paCGSRSxVvvANz+lfth4R1iLXNJguYZd8MkYZCO+Rmvwa0y9OleIra78vakMoJPbb1NfsZ+yj4xXX/hxar8rlQCuW5xik11ZlN31Pb5EDPk81BOFjOTwD6Vb8xdu7pkVSuLkk7RtKDrntWZNhFKqfl6YqUSgD0NZ1xd4dVHpyT2p8E+85P0pbBbQszsCv3c1RtkClnbgsc89qszSAjltvGOTUakEYHTsRUtAO+vehIt7EDjFEgYMu38TU0PzKCOabd9xDobVY14AH41HcQ7VIQAE988VcU/KMcnFRzLsXPTjtSeo1oZoQEZLc578Vlax4vttOvLWxXaZZTjkdBWxKQxwOCPWs1tJgmuhPIMsrZ6dKfM9jS6NONjNDlflGMjPWpbXcMEcn3qOOPKhBxjpitex0qNIQ5nw3pWiVznbIwOMnqPTtTCocgL9wdz3pzEE7VbcQSCRTlQcdvpT1RNxm1dpO7J+vFRuO3erCYBK0x4+Cen0pXFchVsdeT705UyrE9PalK88dutORgSMcDHfrRcRCQen86f0x6D0pzRk8noOQKMZ/8ArU02HmNDZ6ZNSrEUGfTk4NIq9exHpStyDnn0x2p69RjGUDIP61TkhDAgVakbPXnFQupJwOnvUskovBsAA4X2phQMwLDG01dkUmq0pCL97BzSuxkAnMRYq27nOD/nir8cmcep544rMZgrksAyj19KdFckkANgf0pxm4icUzVtZc3KDbkg/eHQVrSaii4Xn5qyrGVZGX5uhxx61du1WDa/mLj03DmvWw84xTcjmlTbZfYjGOvahSVx2WjvxwDzUjDC4U59cV5R6GrI2GwZPP1NRq2erVI6lifT0qNkIU7uKLjsxyuAfb2pXJx701Mg474p7cjG7HGaaCzI3bEfr71XZQxy3WrW1V/DvTHjGDhck+lFwKjRDnHI9Kz72IbWy2FJ7Vqsoj4z1rI1lC0LIrY3dCOOaalYGmZyOwYKenoK29LLgtt6Hv3qqlgvkRMvJHXHOK0rK3EIIHBzkk0Od9AWheRvz96cYgVPbPYmkKGPGcYJpTn2waVxt2COMqT6e9P7EdPpQH45bketG45/xo3GLhtjHgAd6jCgEHjnr71ISQmD8w/nTWJ3D5ePUUmA8YKHHHbrUDtuOAvA9ak+4p7fWomOSMfjQO4GQDJ6fSoS5bI7HkA092Kj3oCBhg9R69aNx+oxYgSM8H3puzaxXr9asKuCPQUjRgggdj0pBYr4zkdie9MdTzn5uMcdqUSYZl/iB60bWdGOeD3FAkZk1qJJRu3bR1PY0ahiC2JXnnHvWmIMKMc/WsjW5JI7fChWORkHjjNIpGPqGrvpVhcE/caJvm9Dg1+WP7SviybXvHFxaLNtjPyOA27kE/rX6i/EBPL8K3d0X2QxQMWx0+6a/Hn4kamNV8c6pcJuCGdwPfB9aRrHUwopFiLId3P93pgcY68fhSuzXNyxKKssQAGz7pHb9KrNcbSyN8rAfKU6nv8AnU8Fw0i/P94DA9cdKdi9SYvsG4fuhkfMf8+lXrIxy6jEd+5V5x71nAjB3vwTuJXpwMgfnWtomJr3ds43ZHoM0ugt2fQXwus97RZdSvGD6V9D6aiwwIA2eB06V4b8LYQIYB97cP4fzr2qCUQw88ADvXA3qd8LpWNR7oIOTz6VS1DWxYrvRt23t71lX+qgNwSTXJ6z4hSFzEz7ZT91S3J96uKuWrs39U8YzRAMfkDAnaOuO3NedeJfFF7fO8cUsipnna3IrSMM+pbHbc+e9WoPBhnYNt2hvvHsTXRFxiX7NtaHnU8l/bIdkxdmPyqW5AqB49bkiLmZ2Y4+U9u1evQeAUPzBcMOme1XU8GLESSmAfXp61o6gey7s8LvNT1y3jUTKXjXptY/1qxb6ubiEtPE2duAR2PvXsN/4IhmBBTg/pXM6j8NZGVmi3KBnhWpe0TK9m+jPNpZbqVXEV2cbsEbjxVizur+Jx/pJBAAAauxHgWS1+XYSW43Bfzqvc+HZbKSNDG0i5PKqeDyR9KfNdD5JD9L8U3VpIsE029WHO70q9HOTcLd20/lLkkgt19/yqivhmRm/wBX8p659MVp2OjeUqKI/X8aEy0ma+n67LHqlle+dIs6AxuqfdcHpn6V7V4W8SPNGkzPtJG0gt0rxjTtMCjITLqcCu48PSTQKqDkjjn0pN9g5dT2GLUmlhDE7s9MGtqwvYobM72/edefxrg7K9IVVORx61rwXpcDLZGOBQpPcux2VlqIfJB49600uww69K5Cxuug6VswXORVc4uU1zc9s1G05HP8qpiTNP8AM45q+YVifzs9TSGbFVjLzihpcU+YLFtZh604y1Q838qcJ+OtLmFYueYaY0+O9Uzd7Tz0qGe/RQTkA0ucVrF9rkDAJxmozrFvBFuZ8P6EiuQ1fxCFRgG6ZyQ3SuF8VeP4tNhbfNg5wB61oqisJt9D1S78XRQkuzLj03Vg6x8TrTTNqOyln6Ybmvn/AFD4m308zCFQIlONzseDjniuD1nxNd3M7vJcuwOQMt0NNVEyZJrqfTEvxchlkEMcgznBZT0of42+HtPjkW8uT5kYy208DvXydHqN1LcgfaWjJIydxUVHqWsW0jvGp86RPlc7twJpXi9DH31q/wAz64j+LGhalCtxbXiGJv49+4DgmmJ8UtL8wRG5SNjyr5Bz+FfHFzdrHGSitHCV52NtokjniCXKXEqPsx945xTUIvQtVGj7NfxtaPJ5i3amJuAu3p+NSnxValjmUYHUqwI/nXx1Za5qNhbsrXkrgjH3uh6mrtr46urWUedckxsCTvbbj/JrN00aKq9j7YgsxewrJCyyq65GP/11TnHlSlG4YcEelfJulfG3XNCnjGnXrPE55VmLLge1em+HP2hrbUoidXtZred8DzOqk/0qXTaFzNnshYYqpcDcDnGM1maf4mstThSW3uFlQjOQ3b61oeespwvJIyKzt3Dc818fWGyVmXaucH73tWT4NmOn+Zb52Rk7lXdwOTXfeMdK+12XmRrl48kAdzXlemXjC5dG+Rlb5lPb/Cri9LENJqx6HrFqup6bIoXBK8se1fKnxh0X+yr9QPmilzkHv0719WaXeJPZOnXIH8XtXivx30FJokm35RQSoXtxU8nMzmlFOLPjTxvoqeYNvy7Oy9x1ripgIxsJ3Lt/ya9O8SbJg6P8ygkfK3IIJ/pzXA3lqsUzqOUQgkHqR161tFtaM4inIgZQnRSvC9+g65qexkSGILK+SxI3t2HNMkmjJUqd244O7t1GfrTWVCQBxj16CrZN2Wba7uoL4qEUxA4DI3yke44q6Au92+XzHB+h5rPJWNYfJ4x8zNu6nnirsMoCszYLMcjb+BNJrqBNKsclu0fyyM3VT3PX2r9A/wDgnX49kmt49Cu5cvDH5YRse35//Wr89kjbl/73GfpX0L+yT4gvNK8dWv2abyZl+ZVPVx6VDWlibXP1/aEhuMbe30qpeWSPFwud3BxWZ4E8UR6npKRX3FyigkHqK3iVf/dHpWaWhGzOY/suS1lcNuEa8AMxJNWkO0rjlfbpirepI7FgjcMec9qpoflCDgrx+FAi+hWRCMbj3PpVYHyiY/uqO9T2oZGHzcdeaW8QmUsBjI6dhSsK4wuFwOv0qeNAoyOO/BqJVBFTQjao7Z7U7BoTRMU6gY9DUV0C0YVW2knmp+QOcGoLlicBcUuoykEyTg7iODnrTxH1JH4f5NOUcYHGPWlDev0z60JWJb6DFUq2en1NXY5GK49aqg4Jzx9asxHIwG961WpLJbK3Z2YFtpNSyRGMheRt6+9S2z7G56D17VoX0JlgSVNpPQn2rXkSjcxu0ZQTbye/pSSJu53YPrUqqUBz0z+VKWwpxjp3rLcq5WC/L1z7ioSCDgHHPeppF2jI3DnoKQIHwS3GOpqRCr8pIHJPr0NNZMuDuwO9G/YdvcDk0McLwx9ead7bAPZOQByB3FIuGBx2piktnHU96kD4BHcGnuGxGyk5J+uKR0Cdf0qZsgZ/Cm8Njvz3pNWAqyxgDr9Aao3SAIR1PtWjdEMw6g9qyrl33Nn9KiTGU2cFxn5T15pIVDctj69MVHdADazN05IFSwxhog3RByMmpT7gTRyOkZQfe9elHmsFKv8AM5PGe360i5Uk7hz0pxy+M8/TvT17hc7PilJwuev0pB8vB5OO1ICQD2xWhvrcUKWII4Hemg7c55x0oGcc8eoFSYz14z3oC7Is55HGe9OYnBxzxilOB06e1LswMdPc0CuNz1z2pHORzwPSlLK+4cnHXNRykgg8+mBSKI5mCr6elUri387JHOB0q04K8nkVJDCGHPGetO6Aq20WyMAtjIq3AxifAb8qc6LETjkD0p8SrtI6d+adhdB5z3/WjHOOfrQw3D0PrTQefb3p2Adt28jke9OLg/w4UetAbAJPSkJwKe2wwZcilxx7/WgP8uevsKULu5/nUgNIVl56nsaaqjvxT8AkkUZAIz1pD2GlACTTRgrxxilyDjB4HGBT0AO7PT2oC5G2VB74NMZtzFT09RUkjAcD8zUL55x+tIpFfagZ+5yeakVRt9aWP5SxHPP5UO+No6mqswYLtVj2HvWJ4htzNPGE3ZDAnHQjNbOAoJP3vftVG9kZJFI6k9eMVNxnnP7TF9/ZfwN8SSwbrZktwC27nkqOv41+MK6hLe6hdTO7u7uzAt0GD79a/V//AIKDeJpPDP7PV3BG/lpqMqwu/cAKWGPfcq/5NflT4aaG3tnTknZgF8Zyf5UmzSN0iO5AWLO/B3YJbuas2iKqF8ZI4Pz9Pb61CFWW4a26qo3A1ZkQMNyIqY42+tK/mVzX3JDKjna/y5zyMZrovDkCT6gvl/6vjKt1NcukDsCW2cHgH5eO/rzXaeA7RZb44RiARkjp+FTJ2RpFps+kfhqFFmibNrAcMe1dxf6qQpQNkr6N1riPDW+2hSNVxJgA/Supg05p3LMGPfNcV0dqGrK1yhIznpz171JB4eF1dpLLHll4DtzitzS9GGRngk4ro7fTREwJUEDijmb2N4xvqzG07QEiGNnHY9iK6Gz0VGQKPSrlvbbVHpWlbKEIx1rVGyIodGjAxj25AqWbSodm0j860Y5OKJPmOcVpYVjnrjQ0YYXr1zUDaCGIB27e4710oUClZVNPYZyj+F4HYEqrLnPzdqr3fg6B1J2K2e3pXZCEH/61MlhI6dKBaHnv/CHrbzAMiyITnPYUSeF4SyuibAOWHvXbzxgjBFU5I8jrU3HbW5zUehRsQwTB6fWr1tpojGMYFaioF/8ArVMqA0XKSIbeNlxjiriTNGwA6UscYNSmHI460+YVjS06c5HNbtpcbwMVzFr8vGTW5YSZPv0pos243OKmD5qvH90VIh4rQkVm5zTd9ObrTCvXFMAZsU0y8U1jVaabaDk0rjsLcXWxWOcY71z+oauFQluvQEVZv7w7CqnBPrXG6reSebJH0z0IqWxWTdjJ8S+JlhIjV8OwPzbuleV6nLc61q0oV1eFFyCfUV1+qaPNqlydzscE4JXb+tMTQvsoMSqN7DLHbRzJFcltWcFewsZVixsLD7w6E1ktoLLcPJ80jkZAboK9aTwpEAD1J709fDcUThlTLE45pc7QOKe541d+G7ufBYY3HGFzxWQ3heeGR1EJIySSf5mvomHwqkhAMe5vbtU8fw9S4my6qA3X2FNSZn7OJ84roErgoeQOirWpZ+F7+9YQ+Wz5X5SG4X8a+iV+G9vDuzGMdiuKv6f4PitcpGignr6mq5psh0o20PBrX4QX1xa5l/cmQ/Ns6k45+lWk+CC2seJ2luFPLB+or6PtfDSoQ2zB9u1aVtp/k7mYK2eFVlzgVXNIXIlsfMS/DSK2idIFwnbK9KbF4Xmsd0ZTKEYIK8EV9N3ug2txFhbeOMn+Je9cxqXhlTlCq5HSqU3swcWjwy2a68OXsD2XmRxL96MMdrD6eteg+HvHgmkCzN5bjoHq9qHhkE8ptPqK4vxF4durGRLq0dhIhO9NvDDsKJSjIyba3PVf7Uh1K1YB9zH+EV5n4ms007Vw4l2o524PHPWq3hfxlPDKsd/C8BU9T0I71teLrRdV0tL6DbKgYvtXqp/CoXuvUzctdSXQbgCXY3IbuO1U/iNowv8ASpfk3naQAe3+RVPR75Ps9vO0iiUfK0Y6r9a7PU4V1XSFc8M68sOhH+FPmsyb6nwZ438PGx1GeEJsDZJLdARnj615dr2mTxx724lXIO3vX1L8WvDosr26k2eYpJZP51886rA088jtvVJBlQzcr1qru92efJWdjz8uUZVU+WR/PimvKFbPUE5zVq/hNrdlG+YYzv8Au889u1RmOKXO3oRk7cZH1/Ct0yGxoKqGV0z79vWrMBRJQex7elUwsq5/jYZALenWp42YoR90r3b14702It2xAOVxsGQQK9R+DniF9G8UWtwv7tYsMHHUnJ4PtivK4WYxsW+WPHXdyfXtXafCvUvN8VWunvtCSsEDPwASfUnpis5W3Gj9fvh7ey61pNhqsfz/AGmBCxXoMDBP6Zr0rTdQMxUH5kxzIvSvD/2bPFzWFgmh3ixyLCNqP3HqOv8An8TX0HujwUHyp02DtWMbsmRFPH5i/wAsVTWwWNiR65zV9CFxgdOgFDHJ5wQapozKQURt/hUpCykDoM06RcnKrg0IQBz19KkRG9sUJI+70zSR5HXgelTODJ16jmkHIx/Oiz6BYVXBPqO5pJYvk46HrThGQeOKeV3RkdCT2pW7j1M9gQ2On1qFiVYD5j65q1ImScioXh3HB4z3prUljGOME8VagUmoCu4cHI659qsqBGnLfN2zVbENstRy7VyGzirkeofZYXXqP7h6VSixjB5pWRpQfYfnV3fcgRrxZZDs4zzilXnLHp19qg0+yAvY8ttdjjnOAK2bzT5UIESq6A8n/CnGLkrolyS0M4gsvzdP5U5l+XccDtml2nzXRvlZeopztgYHIqRlQqQ3POOajYjqPpxU5T5jlvfmmsoGMdOtSwEU5X6dqBjIz9aNxBGPzqTdxx+OaYwJLnAXFQyEQ5zx9anLYz6d8VSuJQDjr7UriGTzqy4IwP5VSeLcG7j3qwFDtu7U6dIwnoBz1rNjMiSJSS23PbNQo37053AAfWrVwxkBCHB9D3piRMrbh8474pWANhfGevv2pCBFuOefQVPsz14GOT6VKtsWOV5x69f1quVvYg60H0xj1oBGfamYOR2x1Ap2BnPTvWljq1Hnp6+1NViQc8e1Lg4Pf6UhBwR0xSAXIHBoDZGD196bznnrT/vYzx7etACZwD/OosAtx19Klbjr90cZppAB4zg+tDGRiLrn9acB5WMUCTaDnk54xTdxZSen9KaQDZBuIfcMCkXcreoPeori5S3wG4FSRzLJyrblPTFMCyDuH+NAOemCfahQMDtS7sEDvTAT7gGW570pI7c/SmmQBgOhFOGcZ6UX6ALgMc9MetOycCgD5vUe9OYY4HP0pDXcjzyQPxpMblOfWnFOf60ISc5pajuMY7T6A+lOU5ztoZQD70fwnmlYCCT5jxzz0PelIJPzfpSkEjPT6UrCgCuzbSQKZK23gHJH61L90NnjJz9KiCk4J7evegaGxuXTI6+jVk61dsl7axngM+Mdse9baKOg/MVl6zCjXNqSesigk9BzSY1oz5e/4KfJCfgtbxttQx3MciKG4YnAA/X9DX5n6JbNNbTSuqovlgqU6EYyTX6Qf8FSpoX+FqQI/wAySxZLN0OCV/RWr86fDDiPwwu/5kdAm4dQaG9DSO2hVtI1MzHpydufl4/wqWbemA20eiyd6rBfs829vmZlB/U9KnaWNkaTf5mOMenX/wDVUmiQyW4OQu/knn25r1r4R6VNdXAbZn+IegryCMm6dfJ3KAcnHUdK+jfgppRvUE4fywFUFR0xxWNV2job0YpyPbtP0xLe2hPy+cwBJ4rqNO05JME+nUd6z9JsWmdVbhQcjHWutS0WBRtUD8a4leTPRjHW4+2tERAMcjv61ZA21GjhRjNDycHmt0jaxMj88VYjlwazHm29DTlusjj860BI3Ypw3erAPFY1tPnvya1I5ARVoTJM5NOUHiml8HNPRxVCJoxmnyRZFLAQetXNqlaCGzAuoypPH41nSg5PrXSXUAYk1lXFuM+9Zyiy0zMBxUiGnSxbajGQelSi0y9DiraqGFZ0cmD1q/A4Iplbk0UJ34zwa1rRduOaoQ/ezWjCwDDnFUh2NSEnFThhioISSBUyjNaIgd0pjd6kIzTGGKoaK8oxVC6PBrQm6Vn3IyDUsNzDvWwc85rnLi3Mk7E9OtdNdqNxzWZNGAScVk2Mxmshj7oz61H9jw+T6YrTcgcDioT1pIorpbj0qQWgzzUyELUqsM4qhEljCEPtWxFtwDWZAwBFaEbfKMVpcixcTBGMVcsoRuB4NZ8TZNaNu+MVaZDNSNVAA7Uk9qkp3Y596iSTA61PDLnrTvYhleS32j096pz2quGPVsegrSvLgKOKzpLgAHBqW7om7Ma7sIySCNxrAv8ARxLnCjHvXWSMsjf1qM24ZT3B9ajYN9zxzxJ4ZUlhs556VzlhcvpM8drI/wAj8IXbg9+le33miwyA7lyT0rhfGXgwTKHj+VlO4FeMVSlbRmUonA6w4stURk+WG4AUMF43jn+Vd/4BuJNQ0OWK4RldHZRnqRziuGupIrmBrO7Ri8PzK3v0rpfAuqRJqmYywhmVQF3cbl6/nTfYzscF8XdEaeGYOmQucMv+elfI3iKzNrPMsu9X3H5V7AGvvz4kaE09s7qmFfJG7uK+Jvi3oUlpdTOsfKk/MO1aw11ZhVhpdHk+v2qiFZxwO5PbkcVjKqr5qL94HOPunH44rp5LWL7Cu47lI5U/wnjv9aw5UxOAPk29l6n2q72ehxtFR5QXz9AR6mnRRHYx2bZDwgX5g3WlvEVtyR8Be46j/wCvUcNs0cR2vyvJL9elXuFmS2kbudknTGCW6DmrkLy2d3DdQ7ovKOThu3Ws+3ZokBd9wbnLNwK01RrjKnt2XqRUN9BH6IfsvfEKDU7jw8HfddTlIpGfoewz6cV96SKygZ4KjGT396/J79kq6e6jk3XCW17Y3MRiiVuXj67q/WDT9Qt9U0OyuIuZPJUSH3xWS0ujOTuPAxjHHFJIvG70pVII44BobAHPX+dMi5EzcHsaiXI685NSFRkH1pQpPTkelGgNiMQF469qiVgpGOCT3qw8QwP5DtUJjJGDx71L3AsxkNQRySG/E0xTt4ApxBNAk2ytMuGHzcetREEcnnnvVmVgq428+vrVR5Qx2gY5wQTSBip1yPyqaRNyqTwveoonOee/rVrkLtboPWtErkMWIY5HA6Z9aVpAhx0P86fESiEDJ+tVp28tucn6U7MzZehLF0Y8kcgehrZhndRluM+tZejguGkzvjBwAex5rYVN2e/1r0KKtHVHLU3KeoWizqZY/lkxgse9ZADggDkeproZISMjOM8daqmziAYnhj37VNWlzK8dy6cujMdlAORx7UDAO49fT1p7yIZCEbcAcZ9aQMFf0OOa4DoKjKyO+fu9cGnbiB7e9WpF3IR1B7mqbfKccAjvSCw8SgA4X8artDuJJXn2p6IwB+brzz0q1FEVXHV/epAzivljceaqyymViB8wB78Zq3eFWcqG6dRVURDcuPlIqJX6DsivIpRt3/1qfAS2V29R1FS3NuzsSJCGHSrdha5RCeX75FEU5MAsLHz2CHdknGDWtaWy2VwyybTGBwT2/WoLU/ZbtXOcE914rSmlVwWXkenrXtYamuW8lqcNWbTshgQKe/PrTuAPSm7umOfrTgBjH615Z6lxq889umB0p+0jHf6U15ApH9aepKYNTsAgGPm6dsntSHGM093D4I49j2pgG5jyFUetNDGbsKcd+1BB25J/+tQwP8LH2xSo2Q2T0J60XAb5eSSG49BTciIHHJ9z1p5fAz1I61TvJGWNivB9qa1Aiv7KO9Kh/lxyMHqals4vKUKq8DjBrKW7eV2UH5sgnJ6VsW7ZRc8UWsMtL0qNgSRnI+lSL0/wp3p6UxEJU8luRT1ckew4xSsmAcdT605FwSR070BqOGQOeKkBPY9ulMDDGT09qUMTjPHrSLGsSPu89jmkBBBA4pS2V9KazcH8xilqLQUklef17U0AqQCMjuRT9wPTn6UvRcn9aBkXODn8hQRgc0rEZx0FMYluOtAEcuWx37H3qMKcccgVNt2DB5J4pMZwB+VOwyMMVweh9KralI00KBPvI4Zc/WrpjDk+3rUUq42/w49aTA+E/wDgp3cteeFgrcRLNCxXsdqsvT/gVfF3h7Q2i+G82qS7o0jKx428biP04719v/8ABSCzUeBp3nTcxmVozn1zj/8AVXyBZ6haXHwGhtrbdKPtP7xn6s20/LWX2bm0dDzV8SYx9wc+/wD+qo7tkKsg/dvkFgvTHWoLd5WkJKMiJ8vzLtB/Oq17Kbq4YPubHBC+men5UrNGvmWtGeZrkJNtWLfgg9WHTHHevsv4IaN5OlRzOuxcY2rXyD4Vsxealb22zfukBDH+EDnpX3n8K9Pa30uBD8vyjhemfWueq3sddGHU9A02zSIBlXB6nNW5TjocGpVhKjOar3GcHHWsk7HamRNcbe9QPedfSoLiTbxVGSfGeatO5aNBrgnoakhn9TWQbn3p6XioQWbA9a0RR0tpJlh3zxW1EwWLcW6Vw0WspF0bJpX8US48tSVJPU9Ca0JO3MuehzUZvlV9oNcHLrd8HyHwCeRzUUGs3iksX3HP8OaqzDQ9Lt77B5OPrV5L9Qg+bivLm17UFAZI2mIOSFbFW4fGRRVimUxSE4Iyefx7UMOW+x6NJdqRjdmqckocn0rm7XXfMyCxwBnk9KlGtArk8HPes3LUVmasoyODVR+PwqsdUV8EHtnrUUl6G71LZaTLiy81etpc96w1uPerUF0VI5/WlcZ09s2R1rTtl561z9jcZHFbdpJk5zVJj6GxAeBVtVzzVa15xWnHECK2Rk3YrBc0jKauGHFMaP5aqwcxnyrlazrkEZrXlXrWZdj5TUtWGmYdyQQ2ay7jqa0r4nJ96ypzj3rF6FopSnmod+Qf6064baTzVR7pVzk4+tTcZOX5zmlFwAOtZst8ADzgVVk1DaeTge9NNjOhivRnrV2G9B43Yrhzq+JAN3y57GrcniKCIbBIGbGSy84P0q1dgzuIr0E1pWtxv4rzq18SqzEBsjr7iti18YRQJuOSc4IJq1cykjvllJX0/GpVnwDz0rkE8Z2yoGb5e2Mip4/FllL/AMtNuTjaSMincnlN66uuvzdKzJrr3x75rNn1mO5clGwPTjmoDqCsxG786T1DlNT7T1x19anS5OOvFZEM2SOc1bEnT+lIhou+YHPXFJd2iXVuykK2e3rVdZQOc1ain3DHWi5DR5n4k8KCOR2RdhzuGPWuN0+1n0C7JUbYkk3r689RXumpWa3SHdyPevP/ABFomVdWXaecbqV+5mtHqa1zBHq+kBpX8zK8Y+ma+WPjZ4TBiuAOOCPk+X9e9fUfhO5Lac1rIvzR8buMmvO/iv4YN/DMdmNwOPlqoysyXC+h+fVx5tneSW0nyO2cBujDpWdqIRpvO+4yYDeg6/pXU/EmwOk+IcSoyAMVDr1z/QVjSQpfRMy4YheR+ua6HI8+ceV8pjAsyyOP4WGc4xio8PFFv+/k5I7/AM6arxQPJbf8tFxk+vtUpYRJsb5i3dug9vaqV+hKZXilVZssm9cYC9vetGKRs5jbauzJHpz0qu8KsF28Y5yvfv8AlVtP3TkbP3Skc+p9KlkPQ9W+EcslvrFvc2c0lvKhUB4W2k88g461+svwP8Vyar4StTO8ZmKhWB6nAr8pPgnZ3F7rFnIExbrMAQv1r9PPg9pbxWqTJ+5iIxgfLSvfQzex7YPmUE8Z7DoKYQSCGwcHj6Uy0kVolU8Ecc1IxyMH9aCNyPG3ouc09RuAA4pCpPt9e9KTwcUrAPdsrleg9Kic469T0xS5IGN350pUscHHA7UWD1EUqPqetP5OQOOOoqMxhfcj1p8W3eS3Yd6kCCdSiH1PrWdKAWUnnmtW5QNz0HpWfOBGDj64osK5TlvhaXCqFZlcdV/hNaMd0s0AIOWx1rOeMsxfblscA9antY3C4bt0xVRdiHsasUjbCp4x3onLZyOmKZBvCDPTFWduRzWl0SWtMk2WCFvlkLEso6/54q9FdEkgcVisDE+5fxqGa5eNsruGa6o14RVmjOVNSfMzo5JAoyalht1lUMeQOcdK5dNUkUbWbJ7Z7Vaj1KWNdy7iR6Him8RTasjP2dnoNvrWKC6ZE3cEv/8AWqNl3Ic96bJfNNIGk4c8D0FKuGyDwMda4m03oajdxC43dKrSMMgDmrFwCIyF4x3Peoo0AjLbefU9allWGpx823mknlwvXBPvStIiHIb8KpzFnX+6c/pQxXEIyM5ye596YzFaWLJUBunf2/WrCxF3x0HXJpKJDYQRkqpPHcir6RCQj5cgdgef0qONVReeDV3TQwJc8q3Ax2rupQTdiJTa1NKzjjWE+YoIP8JFMlt1Y5X5B6CpthUcdDzzT9m0ZPP0rvTs7o4ZO7uZpGOT2pWGBkc5owSeO3rRknH5V4rPcBHAB3dB3Paq0N01xdyJwEUfePrU+GU5+8O4oVYoF2hcZNIB0gIGaRsEYPNSklxjr65qFyQ/3Rj1Hah6bAJ0zz16e1AQ7snqaXO3jmkDZck/mTS1Ac6ggZqhqChUyWwB6mr5f04IqjqIVogw+bJxxTV7gc+jvHcSSfwe9b9hL5qAng1gyExPJ5mdo7DrWzpbgR7t2QOgPXpVMdrGpH78D+lPXDDnp796YjGQcdDyc09cq2TwfakGw4gAZPH0qN14x29qfuLMR+tAOOvPbige43gAA/gBS7jkZHPtT2BK5oCgDnikMaSKRQcew60EZODx9KBkDB5AoACMZz070jEAY6/Snv8ANz0qB+SCOMUaANLbRzxQpBHHegcDn9aXaDnvnmkA4osgB/GjO3n07UYyMdPpQXA+X7pz+dAEmPk44PPNUrlmycrnjp6VbZ9nA5/pVWSNpZOPmLcYHb3ofcaPjv8A4KP2rXHwqt1VNzJiRi3U9Qa/Pw6mbTwBY6fHKsS+YZWj9yOtfpJ+3dpXmeCxbTP8q2zybD3PP9K/L2KZzbqW2mNRjB6DHFS11No6mfdy8M7Tcg7Rt6Ac1Rkuy5Gw5VTgt3J5qxer877fmZjkgdMevPequDhlU4HJ5/KpubLc9T+C1gdW8TQmSHzYkZTx1xX3x4YsILaziaOExhlBIP0r5H/ZY0Ga9hlugkSIroMr83HTrX2fYWvk26KRjaAMVx1Gm7HfDSKJnbA46VmXMwGavXT4B/rWJeS9eaxZvHUp3U+M1k3F4FJ5qa+uMA81zV/f7M8/jSTaNkjQl1Jd2A3NMk1Q7eW6e9cxPf8AluBu5bOMc1nX3iqLT03l1HOMsa3jO4N6HbQajG0gDybA3GT0FTza9p8LKvnZkXhgcAZz1FeB+IfioBEFhfYQxwx6GuUu/im0khzJjP8AFu5FdC1MPax6n1Mviq0aQI75z/Ep4FX7PV9OLFhMJD6KP0r5Gg+KflxHzJ1VM5+9yaddfGZLVf3c7vu6FG5q7saqwe7PsT+3LWNW2lW/LpVG8vra53snTGcD1r5E/wCF+zwXiwMxGOCxbnJ5FdTpfxmimnjjkuPnfgITmp1LjOD0R7/c37wlGWT5e43dqu2XiJJ41G7accg15La/EKJmXeSpI43dDWzaeKFu2GGVMnqPSs2zsTXU9Rj1Tjrz6Zq5FfFh1rzuz1kSyYL8g4rqdPuWYAHFS9dUaOCsdRDPnvVqKXDZzWVauSOeKvRE/wD66zOdo6Kwnzium0/5lBzkVx2nMQOorr9KlG3G7H1q4szZ0lmucVrRDis2xIIrViWuyBkyZYg/HXFNltuCaliBqaTJjPFbW0M7mDeLszWJeOADz+tb+ogAE1zV+SCfSueRtExL6XBOeee1Yt1c7cnNaGouRnnk+tc7fT7AeawkaJXIbu+255/OsW91TAJLcVFf3vlknOB9a5nUtSGxxnp196m3U0tY0bzxAsQLJzjBJLcVlXPixRKYFO92GfYfjXLaldNNG4ckIeoDc1lpqkdqgDHnpuPfFWl1Ickjt1v5JS2+XCk8Yq9ZRqzlu/cntXB/8JNFCmXIweee1WIPH8KzssUmARjhuT71Sb2M3NdGepW1rgnaC/071vaZpElyfnIVe2P614xD8TxC+wXG0Afwt0FbNl8WTaIJRMsi55BbkVstdGK9+p7QdEidXHysVPtzWbe6BFEHaP5S3ORXmEf7RkEE+yWJEA4Dlhz+FdFY/GfTdUdcsqORyQ1DS6C1RfuJJ9OjZA28jj5jRpusuZgrt14GTxVK912C8ZTG6tu53L3qt5qbsZGD36GsrM01tqd/Z3odfQjqK0I7nfjmvO9Pu5bViBIZAT0J5ArqrC+8xBk8+9IxcWjolYsBg1btDtA7Vl28/A71oQyDNFyNjRLjbzWHrdt9oyfvE1sIQw5qC6ty6kdaL6E+RyGjWvk3jjftJJwBTfGWkm7s3c/NgZPqO4rQayFvdrIN2c924NXr8LLEqv8AOMZKnv7Vnd7mbPzz/aJ0Ce1uxIvyxbyzfLyPxrxe1vlGB5nA/u+tfa37RHhSDULSZFhUKdxP5cfQ18Q6jax6dqUsCIwyxHHsSK6oyTVjkrqzUmOvVQyNN/A4IDL0DelVjuwqS4VvVenQ8VZMf+ilSm4YOAzc56VTSZZVeMpsfIPzdM9/wxWiehzaEpkVyE37eOPp0q3Yq6x7W/hyR6+uf/11nW+JZSrP86E4Dema1BwSWfbn+JehHHFDZD0eh7T+zlrKWuu6hbHb5dxGgQnqjgnJAr9ZfhK9nP4M0hIF/fGLbIz/AMTetfjP8H7+ax8c2CrGs2+QZB6kZAP04r9kfhzp/wBn8OWU9tuiJVXAPQDHNJESO4WAxyMDwcmpCoUcNnPrSysxiErcnHzH2pFkWUBg2VIzmggbvOFI/WngZUk9PWjYFAxzSggqf84oC4wqSVIXAqVeWOePYUqrnBLYP6Uwkq5BbjtTuTcdKhLZ/hqFV2k+vepnYkYqIKc5C/XNIYvYDsP0qrOmWOfyNW+ox/KmTRhskdcc5o3FdGYluC/t6VdjhCnHP1NMQAZzVjcSgHakkSSwjGO59ulTKABgdRUUOVBzyOozUyncMn61VhXGhOOeuKr3MW849quMM+1QyKCOeB70WBmSymNmHT2PYVPEz7Rht2amngUk8flVXLxSYVsD0pWsQ2WDGp9mHU+lOBK5HfpzUiEOCQ2PUetNKZGR196B7kbMzE7uSD3pZHCqTwOO3FDNyQeKguJSFUdA360gIGwWI/l2pHBZOOSO9NySeaGkYrx1xUibCBgzFRng4yKvKrL14PeqkRJUE9TVuMnJB5+tbRMpDmY8Y4HcmtLSpTGHiK5Vuee1UCowM81p6Xb7mbsAB1rrp7mUr2sjRSEBss2Ae56Uy4Uwr5hbEfTmnTyBQVPGDwWrM1S4lmdYkYbByfrW0p8urMFC4rYVef0pOnP6Cnnjnt3pGPPNeaewJvzk9fcUnYkc0KA5yORnvShuT7cYNFgBSe/HrSFQMgfWjBBJNP8AvY7igCEjPFCr3PBPrUzKRyDx70hHGev0paAIoyc9az75S3T17cYrRJ6471Xmh8z2pFX6FD7IlyCCqknuatwxiIjC4A44pVXy1A3YqZOODzigB6fL/jTwCxOTQqgjH50p4H+FMVu4jAA56ZGMUKPXjPXFOTIBB5zSnC9e/SkNiA4BUNgZ4FBYAfTr7Uq8k46j1pCvJ9fWgBoIYkg/jQqFQT2z1PSkweCGwo7GnNLheOg9KBiF97dhjtUWwqDzk045DZoDjJOenrSARQyEZwR70MQvFK/TAPWo5ARj0HXFMA3jp3pCMNzyfWmhuOeuOlNiYsxzwAOhoAlL5Hv70luQtxvZshu570FcA5x9TTgnU9eaQzxT9sfRjqvw3v7nyRNMllIAF6nAJGPwr8e1IWNgrlSrsrKy8jBxX7p+JvDf/CZxy6VM8Yilt5Cvm57DnFfh54u0690bxt4o06f9ylvfTJEi9VG48VF9WjWLOTu5pJrjCPtXHB7ZoniKLsPzO3GPQnp6UrNsUl+BI2EY9c10HhPw++teILSNu7gMWqHKyuaq7dj7G/ZX8HyaZ4VSeRAIyoYD35Oa+g9wSPNcp4A0pdD8I6fbQbdojG7NdDJPlMdK89O+rPUSsire3GQeawL64wDWleSYzg1zmo3GM5NM2hqZep3gUMd2Mdq4rVtRkiyY5FTrw9a3iPUPs8BIk5BycV4l468YSec6xv8AOBwB2pKPMzab5I6mjrnjcwbsyKNueVO2uJuvFtzrMzpDG8iE43f1rlLq7u7qZnkYuGPIWvWfg74Kj1lYY5ODLyc/WutWieZOTe55nrum6j/Z32iVwqoxTAbv+PNc5Jp11Jpouo8Oc7du7Jz09a+k/jn8Po7PwvcwWaYliP3lOOnY186aFdvbWafaAXkZiWiUYJ/wraMrowlzSOevLWadOJiGLbWBToCPwruf+FE65bfD+28Xlt/h95/s3nYORJjOPSrOlWdpLZzi4O47w6u3Xb6e9bF98U9abwc/gqK6KeGTci6e1bqzgYyD1FNyfR2ElN2aPLL+1a41FYGgDEJtDN8pwAP1qTwtpstrr8BDuPnA2Sdz0x14rf1TT7HUCsivsLH5drcg9ab4M0t7/wAU2tnBcPIHkCsWX5hznr6VXN2OlRu9D6Bl8FvfaVEyARSCP8fzri9QN1pOEMrSBOPmbaRX1rZeFI7Lw/bgw5kWEAn8K8U8d+GIknmlTCnJ4C8msqlOyujqpVbvlZwXhrx7NpWoI9zIZUGDtPT+lfRng6+HiizW7tsPnqi4+WvmOfT4LcuWVXAGSGrsPgl4+Gg+KxbyzMLOYbSjHHPH61zKVj0E3sfTFtAyDB61bTI55Ga3l0VbvT1u4SCjLu654rLmhC8DAxVW0MbliybBGcV1Oly4K98VydqdoHrW9p8xDLjtRElneWDEAZ4rYhYECua064+TB6nvW9bSjaMV1wZgzUi61Yl2qn9RVKCTmpLmb5MZrfmsjMytQkBJwc1z19GCDW3ePnPesS8k696wkbROX1WIhW71yOpt1FdtqLB1YHt+lcbrqeRGT0B6GueSZ0QOH1iXa4IYZPrXD+IdbTTIGlmKgc8HvXVeJL+KwtZLm4+SJBnB45+tfK/xH+Id1rWpvbRzbIUYgD29qx5nexrVtGGh3V/8QbeUu3mkLjGF65rmH8Xz6pJstxuGePU+1cjomlvqDxiSVmUHgf417v8AD/4e2r2ElyUQSqhIz6muhWPGm5dzxLx14j1jR7aC4LCNSdqxluWPauLm8V6+0y5uYYgWH+sz075x2r1D496W+j28cssOYEYMp7D/AOtXl4FtqcLQTgYkXiRX6ZGM+orVM55OSe5K2vaxPqWLOUOztsjVSW3nvgfyqa58UeKNInP260lVDnfGylGT6g1u+Dm0v4b+I9D1u8vI7tdOlSeMSJuDgEHBHQ5xjmtb4s+Nbf4wfELUvEdjcix+0ys5t9m1VJ56CpUneyWhMKknKz2PPU8aX10wkLmIqc7X5yPWtGz+I97aGPZK+52+ZEyx/TpXO6jpkdpNBbQyeY+7Bkbo2fetnw5o8f8AbaRBRJLIcbV7nHatLm7lJdT1DRPjPqlg0KuJPJbj5/vAfQ1654X+Len6nHskfEo+9nv9K8wuvAsg0398m2RBkL/SuFuLWSyJuLUsskZ+YDuPzqJO2htCq31PsbTdfiulDBhnGQQw5rqNNvx8pBxXxZ4W+Kt5ozbpnd03YOT7+9e++CviXaazDB++2se7NxUt9zsg1I98sb3djLc1sQz4GQa4fR9TjuCojcOMZ4rqLKfevvWbZMonQW9wGIHNaCrvXI6+1YtsTnINbVp8y89apM5mUb6zD8D7+eCV6VCAqxskiDeBjI61tzxYGfX0rLuoljkJUH5uvtTJvY8a+L2gefpk7MjbSpIZeucfzr86vG1i2meKrxHO3a/C98da/VfxXp8eraZLAeSOQa/N34++HjoXjOa5f7kxZSG7DOciqhozKr79O/Y86EyA/Km3d90fX+QqC5CrMXZNhH3emT71LFJtlAAxhfvN05pbl1YAH7w5JC+gzgVsecn2KrQBrgSdu6L1NXrW0AjLB2JPQN82D/n1qnE6yuwfrjAU/KQP881fsH3rGPvAjOG9KG3ewN3Oo+EQeD4k6ZIj75VIJXtjOMfXvX7W/CySeTwNp7XDKzPEu3b6Yr8Yvg8jXXxM0uOzDHzHAB7jsf8ACv238E2UEPgnQfIUZFuEcjuw60JmUjZPEZAQHjHzdqzrbzI3kRxgBsLjuMVqPggAnnoTWbevLbTRlIxJGxwT3HvTILRDbRjr705QOT2qJZQQPm/KnxnHXj60CJG+UVBIxJH58VKx3MccYNRSnr7elACrIVXJznPQGnKQ/sD2NQRkls9utT43ZJXHpigRKiAL/jTXj6/1qQdMnGPeh3GQBxQSVHg2gn9BTljIAHUj1qQsqt7HvmjcAcdqd7hqPSMoox0znk08fL/9aiN8LkH25pQ64GeeeCKoVhArKOfrxQVLEZbp2qQEHpyPalkVQPShi8mVthORwB61WniABzwc4q4WG0/TkVDJyPX61Iior4yBwfWpVOQB3phTLFhSDKsSf1pANlHldG3Z9aqyZLhm5A6dKnkcsSOn5VWkOM+nWpEwzyCDnHalRDjrn3NNUnGRzmrEMD8g/matRuyRI4yMjrUzROGUDnPcVMlvjCng98VbtbJySW+VuCPwrqhRuZyeg2Gxk8xU+bBHXsK2NPsDaqzM+8k/lVtJvMVQFUEDH3eTVe+ufs8ed2M9PSt0lHYx57szdWvN83lp8uwct1quo+UE8+9NYB5C46nk05TjHb61zN3ZrzFkHd04780mPxp2DnAoZgmQe9YncIxCjjv6UgYgZZuaGIJx36cU2SIOpXd2pAKGEgyOR2xS98j171DDbmGPmQ59D2qUZIweT7Uhjg42heh96aNy8twemKkBIOCv0pzLkkHjPpQMZx1Pf9aiALD0NPKbiPb8KQ/Lx/kUBYiYAYxx7mnRpls8YprvjjvTh8xyOgpAShtppxIzjvTcAMTt6+9NljZhlW2sD1p7AiXO4Y79KVm4HY+9NIIHPOetO9PSkMYWP1pS4I9aGHB+namNxxjtTAUuNv64po+7lePrSjGMjnPpSn26+9IBOp57etMf7uV5I9Ke52jjnFKqjBO7NAESLtOd27Pc044bo2celOII46fSg46nr04oAhK5z60iId3PfsalAwOuaYHPOeR2IoAcY84zSqxKjHYd6eW4GOtNOMFunvQBmSN/xVGjoPmkctENvowxz/ntX5A/tMeHYvDH7SnjOzuOFkkfa/Cgnce39a/XC83r4p0u5hfBglAcluoPFfnJ/wAFE/CMeh/GOS+2bXuvnDt/Fms72ubR3Pj+S3/fvHH8qKx+ma9T+Avhs6945tLVA2UwzMtefvYso2kYkJy+F6fyr6u/ZK8DMkdzrhj2MQYkZ17DmuSrLQ66aXNZH0hHaiwsILduPKUKreoqmx3Zx2q5ezGU4JzjjANVCwVev51zo9GxmXqHB71yWrymNXb0rsrw5BHJrmNRtg24Y/KqRtB2Z5R4vumkjddxBxwO5rxPxJZTvcOpG4lcgD1zX0N4g0YyTbiuB3H/AOuuEv8Awwbi4aQL7c9RVrR3RdSPMeS2/huVmznIfB57etdz4K1HUPC93C0I3qjbuTgrXR2/hgB0wmSPTpW1B4eVRwm5j1NaXbOd0k1Zo1L7WoPFekyLcs/70EMG6nP1r5m8daJe+Cdal2L5ltOSQR0A9K+mINABXd9xgcjFZuveBI9YspIpgsznONw6Zqk3exHsex8tR6ubuxl+zy4LnbtzwM9aZaXypAqSSBiq4G48+mfevStd/Zv1H7bHNplwYIBksiZOTWTa/s767NMZEnkkAOAHGBW2i1uL2UjgGlXzUaNmeXdg+Xzt7YPtj+tfQf7Ovw383WzrN6ipFjEe7k9ueehpfAf7PE2jyiW8k82RsbgBlSOa9+8OeGk0iyjt0AVF/urSja5qqaSszp9V8Qy+X9lhYrGoC8dDXmXiq1luiSQwLdc9/SvUrOzQjDLu9KivPDq3Z3FN2Om3gZ96qcnJWKpwhCV2fMup+C9QubqTyosBuMn0rNtvhPrhvLO5hXd5Th3b7p4r6yt/C9vHGu6IFjyelXItIhgjCiNc1glY7lUXQ1/Cd1MPC2no7bXEIDAt0xVa6++2c8mrdq4t7Xytox64qtKNxzSZi2RQqM1r2R2sKzolwa0bQcg0LzJZ02nvyOa6C0l+X1rmbE4A5rct3O0V0QIsbSXOwdajnvsqR1qoHJU5qCZiAea1exPKht1c5rJupeDzzUtxIeeeKzpZSSc1luUkU7kgk1zniGA+QcqT1rpmUNzVTUbUXVsy9CBx70NXWhonY+Vfj/d3lj4ZMVtGZpJn2kJ8xRRzXzBc2cv2hWaBzIRuYOuMfWv0H8Y+DrfW4PKaNRJjGSOoryHVPhBHCZCUzjpla5l10KnLmseC+EYWhaNZlwOBX0T4FvbWOCMO29cYZPXFcs/wujtnIDEZUZFaeleHX0tPLV9qYzg9fwp3scsqaktWHxl8IQeK/C920aKXVflGBkfSvi3ThPb3d5pzo9vNbuyOW+Ud8fUYr7iitp7aBkd3ukY8qx7V4b8UPhEfEF5cT6aPs88hLE+h7Z9acZtOxjKm1seOfZpTcRm4xLHGCVC9OvT2NSvdlHlmiPkSnO9ezA8/nU3/AAi3ifR1aO5sjIwB2yQsRvI4B9qpvYeJPs/lRaM8jvyxdhhOw+tbp9zPlfYU30KnzYo/JkB3EB9xPpXsH7P/AIGfX9TbV7lCI0bcC3Xj6+tcz4D+DV1quoRT30bsTgFRwo796+pND0dNB0uO0t0CBFy2zjPtVXS2H7KT0I9dt7S3s5ldeWGARjivnvxfYvJqdwLSNog3TC9frX0HqGk3GpKxYmFc8byGrJk8M2Vrp9yq2nn3UmAJjjC/hWfNqdEKLWp8yz6BOke0qzBjuJboK0PDE91puoBYpWwCSVz24r3R/hn9qkXOCGGcDtVq1+D9vDNvaLIJ5xgE/jT5tDX2bRq/Djxk8sK+a5yFwDu5r2nRtS+0IjBsbh26V5vY/CuK2sIrmzuUQk48luGBH55rtfDmkyQCPex3KO3Q1zu9zSfLyrud/Yyh8YOa6Gyfgd65bT/lxnr7VtwXXld6pM4ZG1IRsI9O9Z0+1s8jPpSpdCQHDfnUmwyDPFPmMmzI3RZcMnmZBBHpmviH9szw82l6kl08H7qUhc/3c+lfc11C0EinsTjcO1eDftgeDzq3gOO4MXnCIkkqeRjvVcyWpMp6OLPzxUSW8jLJJuVj8o4+XpxmmyRqIdwGGX5hlufpmpriPymdZDvcH64/yKkiiRoUY/PI2cY7ev8AX8q2v1PN1uUUkGBKm1mwSS9WrSdXIOxdgOFf7vHp+dMQq8pDLsJGCp7GnBGUDuQce2PWmS2zsvhzqr6H8SPD9zHyPtCKUVuTlsfjX7UfCzVpbzwjbF/ljVwuP7vHf8a/E/4fajCPGOiSKubyO7j2AdG+cEiv2h+GeoedoMk7IsCTqr+V2UgAGhXbsRLU9DchW9eck1VuTvRl3fL2qbzRJDGydCOtQSYGQe/pVEEcBZV2nAx26Cp+Vz8vIqmCElUnjHGT3q8mSKBBGwJPYdeabMeT/nNSbeBzyOwqOVMk89KAIlOTk5x71NGduegqDHz5HPOKkYjPoB39aCW2SuGbkNgUcYPfnvQh2Djmk3Bskcd+aBDZG3dVxTgQSR1I9aFIUgfzpxHXPNO4CqpJ56e1OUjkdR/KoonIJAJ44INTRqSMng+1NMFqSIowueo9KWUhgfcd6QnaP8ajduPf3p30AQ59hj1qGVt3PQd6N2f4gKV034/zmoJ9CNU3K2fyqnM4Q9zn1q8XIUgdveqLDJOegPekG5GM4z61G3JOf1qU/Kp/rVZSzMf60bikTR/O2emPWtODESc9KpQRdzx9atFmwQflHqK3hG25nJljzgxBT5s8cdq1IYSyruXB9u1UtLtGZMnbwcVqlUgQkyKpAzzXZBcqu2YTbeiJYwBn24rL1ecSSeUdu1T1rRF9EYS8bhh3x2PesCdS0zSdc88VjOd9hRj1YoVWPynAz2pwxgn06UxZBx2p5B7VmXZE8cgbdjjBxk04cL7+pqO3hWEEDnBqXIHTvWVtDvGEEkE/Q4pQQwHbFJgk88D0pwwAegpABJY/4U0j5uOPX3pWwpwOtNOVY9264NMBSTjH6ikMvzYP6085ckj9KYy8kHgUvIEP3KRj+VRsM8D+dMjRkL9wx7dqcpdWA4Ye9SVcjCruIHQVJGQXwvT1NMdSRkArzzUoBY56jp0ouDHt370A9qAcjng+lDYOKaGJLIEXnJ9h1qK2u5JQ+75QCcL6CpvfqaCAOeme9OwWHeYnOeGPTAqN2zxSsNqkjGaYpJHP6UWAZuWM46+3pUiHjA/M03btwR+Zp6vng8H2pWsMc+SM9/emjIU47ntT+mKY7hiwPGO9FrCDByD0pN2BzzTVYquOpz1akdyq56+1PUY4uM46D1qNpAXwM0wBiMHn6+lKAQc5x9aF5gOL4Un09KGkBXjge9NdQEwevqKgkYqpz09KTQGVr8TiWzuo+sc6uwH8QFfLn/BRPwqvjnQLLV9OVEubNN8xC/N+HvX0f4nvJhFhNxVfmGzrXivxc8M6t448KXUQh+zxqrDzT6kY5rJ2ZotD82Z421O5gRDvLFUGz+I5A/nX338NPD0nhD4e6ZYTp5c5Te4HXnJ618ffBz4bXt98Y7Hw/fRb4bKcvOxX7205zX3PqsqrL5cQ2Rx/Io+ledLselh43fMygzE5J4zUR5qRstkZ5pCuaZ6KiitJHuFZl1aBieK2mXioWhEhIxzTsUlY5W90oXG7IrDPhmPzSzLuyeQK9FFhnqBSf2WOvrWqsPna0PP4/Dq5O1M4/hFWI9BBJG3867iHTUkm2AYPXmrDaKGYkcfTtWsWhuZ58fDc8bEqhKe3/wCuoX0mRAQUOT0NeoW+lqgG9dxHenzaVEUAVVyT2FaEqbPKrWxvIHJHy56AZ5NWbfw7OCSUK55HbNelx6RGQMpyO1WzpCSfdUDHrTUSlNnDaf4ceEchvm55rdttLWMBSME8D611FvpCqFHP+FX49IiUAgZPvWnKkRJ33OZg08g4Aq6liFXvW9JbrGoA6VTlQDIqHZEoy5EEfAH5UxY884xV5rcueOM96Gg8oGsHqaoouMcCmFc+9WGUEn2pvl85rMojjXbV2369KhWLnNWbdeaZL2NzT1+7W9GgCg1g2DgAVtRy5Uc10R0FYnzUcxAUmkaXioHl3d6q4yndDOeazGPJFak+WJrPeI78/wBai4is2e1RFmORg/jViRDg01IzVJjsYd7akknv6iuev7ISfeXketehG1WRDnHFZV5o5ZSVXPuKLJ7kPc8yvNIwTxWPcaWGbOzA6ZavSrvSuMEfWqU2jKwBCj3ocUy0+55vLozSAY+Uf0qm+jSrdBhEJAcDoPxzXpo0LewxxRL4Zli52dehHalyCueZnw1AMm5s0lUjoyjg1XudH0vTIDL/AGSJSeRsUcd/xr1qLQFKfvEV89Qe9JdeGoJhsEIGT97PTinyIm55LpuoWskfmRWQRV5A245rfAnvEV0Vcc/Kq4xXd2vguEFS0bAj09K0h4WiXDCMKR0qrJaDPOYtBluFUSLnvxV2HwxH5g3qx+n+Fegpom1fXHPHaj+yAxAVf/rVDsUpvY4ldFWAnCY+lSrpZJNdfJo5Tgct3zUD2G09PyqGyk2YkFkYlVew6VoWsezGOKsG3IIwKekPPTpWVxNXLFu+3Gau+bxwcYqpGMdqmFK5i4FqKZlPB49avW90TjsKyVbB5/EVagYowzkZ7mrRzSjY1pyJY/UDmuE+M2htrnw21GBfmIVue6jHWu9gKshJ9MDNZHiOBrjRNSgwWV7d+B64ptXOdo/J7U9MaG8mhkPkMkrIS/QgE4/SqMdwqiRIo9zrkF+2P8a6TxxHJp/iPVLa7XEnns+W574/lWBcFIowQNnGcL/Wtdkkcc9JWMUCRLpmHzDOD7e1W1hO3G/AOThf5VlTSv8AbJCOVIwqn5fr+Nati/mRrzuI9e1UZG98Oke08d6MbZGa6+2RbWboPmGRX7W+BbeQaLEJ0wcA5+o5r8VfA97JY/ELQJlfa0V3ExA/i+cZFfuboKwzaVYzxxeWjwKxQ9Rkd6abbM5Oxq2TZtkTcGUDjFNuAACfSpIdsceB8o9BUdy+1CB1qiCsH4G75QvrVuJwyhh0I4JqnHmRyX5AqeFXGQegPGKaEWY+OehPND8jJ4pEZsAHikcknngetICKVdo64/pUa5YH27HrUrYxnrUXJOehzQDZOF+Udu5pqgrIc9OuT2pyEovPQd6XcGH86CBHbAyOe1RtKQcbs+3rUpkAb7uOOTTGGTyy89cUwG28m3JPJPPFXkbgD9DVBBggrlSOuatxksAe/vTVkBK5Cj39qryPwexqRiQMenrVeRiwwOoND1GIrjJ9ajaTGQeV6806QcYPeq8r5PP41JLGvcE+3NRFy5yefUCh8A8cU3dtOe1MgmIw2Dx9aVIAG44XHUU+2UyKAR2796uOmxBjn1zVqNxXK6YUYPX3qdCGAzxUf2RpiCGwcdD2ot9ySFG4Par1JsTLdvCcR/IT1PpSS3EtyhBbB6e2KcV3Yzz9KRYzGx28DPUUb7iI4k8vIDMF69OlSEkD72c1IihRk80P0OQePWjYCEsM4HUevenxuR05pu3uPrzTSxGTn64pks0DwPrSDAPHHsKmVeOMEH0pssZU8c9qy1O25GQT04PvQ3yjjrSjLEjpimlwGx/L1pvQBSwBBNJnOT+tLyvJ+nNIxPHp7UrgKSeO3tTpJN5z0+lMZcc9/ehQTg9RTGlcPvcDv60088D8xUhHX+lRnrnoPSkx2sNMgTk8GpEbIzyDUBJzt7d6lB4Hb60k76BsPK88t1oyAOf17Up9RzSFPXn60Wa2GIDnrxzinlR9cdDTSAM/Ng+tI8pVQPXuKYxTz7GoySCAOacSxzjp7Um3jjgH0qWIDk/SlRcjn6c01sqcDqR+FL5hRR8uSeuKpeYx0ig++OmO9B5GCeabuzzS9MHrSbuAxgFH8qaTjOf0pzEge9N8wbsBsY/WjzAY2QOOc/yoI4HcH1oLgdfpTCwBH6U79xiBhghRgA8Z7VHKxwRx704MSTjpUMpJXI6ehpNsCnd25S3eT7207gPbvXnnxE8Z2eh6HMiqpklQtt3cdP513+q3psNKuZ1kC7Yzwe9fMHxB1u22Ob2VnGc/L6+1ctSfIjopU3UZy/wgsI9S8S+JfETW0aSOQiSgdPUD0rupTvkJ659aqeFLO3sfDNobWMxRTgyMX4JyetXWHJOP1rz766nuU4KMbIj20wqc1LuA60qgNzTOlJDBDnrUkdvg9KnjjzVny8CrTKt3IY7bNW1sdycU+BAavxLgCt4slxM6LTvLfdnJq3HacEHr61dVRjpUiR81qmQ0VW08SghRgnuKdFopWT5unvWtbIEHXn3q07hgAMenStLkXsYw0sRHJ4XvnrVn7HHGo6nPvV7ywRySagdOf8au7C9yuLcDpTtoUVJt2jrTWpOQWuVLg9az3Usx/pWo8LOelNW2weRjPrWMpMpIqQwKgz1qpeEbjjoa1JlCKcVlXPfIrMNSqVBBqWO3pETknrmrSrigpkBTbRH1xUzimxx5bPaqQmaNiOBWvE2BWXZqABzitaIYWtEUhJGNMxxUzrzUbLgVViWQSDNQtF7VO3WpETJ5pWJM9oOuRmmeVitVoN1QtBg8daZRVRc8461OLQSD/OKuWtkZTVk2DRHBz9RVWA5S+03ZkYz7is17ArnIxXb3FruXB96zptP68ZqkxnNQ2oRs960YlBj2lQfcippLIo57U9Y9oxQLTqVxZxFsYxxyRTl0sM2F/MVYQYbpV23wG9KBbFQaf5AHO72pr2uWPy9a6JLVZI8g5x61Vmt1QnPX0qGJMxDZADkVE0HlNkDmteRVUGqEvJ61DKtcozIG5PJ9apTQDH+NabjiqzgZwal3LRltb4J4NNEHU49601gDZqT7IMdOKyBmQI8dqXG0EgVoS2uM4qrJFjikZsi4z161PGFCbmOCOmajMWQOtSRkgKrfWqRyzuX7aR9uTwT1x3p94guoZEdmUMhB29TweKLV92QTVtFAYMedvQU23Y45Nn5mfHTSBbeN79JlVNspEbDqRnufrXD2to11vjfjKbdqkZbP1r3D9rbQhp/xMnMPHmoH2Hsc5Nea+HNFm1G7hjiK7nYDa1aq7VzGSTZxGr/D27nh3QQtJt5G3t+VYlvNJptxLb3ibJlIGxf/AK9fZ3hnwKIIwJYsuPlOOhrnPi78CrW68PXeoW0JF3EC7LGu1uPSsY11tI2nhJqPNE+efBUqp470KeUGW3iukeVF+8MMDiv3ms/smo6fp1zZjyrW4s4ZFB6gFR196/DD4GWj698T7PT0g2mNh5iSZyTnHpX7WfDSeRtEtreQ5EUCpGB0wB3ruUbM8uTOjjAGVPUcU+RVc7dvbOagmia2u2Zi2H7elWFJwT1+vamkZkQtViX5emaBkNgLgHuamLDaRvwfT1qJjtADdzjihgOLAj6HtRj5eOfTNKUKk98HBNNBI68DvUoBjADquQOaj8sHH58VM53NjqO9MxknDZHqO1IljlG0Y/yaHUoPT2NCtlTnt3obGQfQfxU2CQ3aMj+lKyjAJGfQU0yESZ28dsdKlLZRj0ANIWpF5RDknj6GrEa4z29RTGbYRnn69qk3jZk8U0AM23AP8Xf0qPYMcnpTJE8x8joPWkaTCnc2T6GkF+wkzKoPf61RY7iR+dTu/mtgfSopCUPHzZ9KBNkTDOSOMetNTl+eop5G8YOD+NWLe3DMM9qpJkdSe2Uqu08+xqw5DAj9KVYguCGyPbvQzBVI/nWq2EM3GBl28j69KDOjq+Vy2fvZxUcjBj/hUKDbKQOlFxFxckE9QaUBeO4HH0phdhkDj2oEpyB1z60EslH3sDimkgA5/Wnu2V9/Wjjb069/WgZC0RIBLDg9BxTB8p/TmpZMkEDioTkHB5P6UCcTS3nIxwKcT1piqPp7GlwD14/GpudYHngcCmEKCcdR1zUj5BBBx25phzk/5zSvbYBCR35pSOCP0prYGc8AUvQHJ/PimUKeuDSqcDnpSFufrSj34AoFYaxwcDnv9KRvl5PQ04kHjpSE8kmlsOxC/B9KeoJ9x70jJnnPHvT+OvQik/IocuMjHAx0p23LAkbfTNMDhSf60M+D6fSi76gKzbuOM00kAYHIppkJ5HGKN3APfFMBwwCSNuKUv60BsZzz7Co2c55+bPSlcBrMGJHoe9KOnP6U8ICck4OO9G0LgBs0rgRng0ocjj+dI3BPr70nqT+dK4hJX2jNRFi6k+npTpSWJA601Rxy2Mf3aBoawPHoec+tJghueaJJfLbb7ZGKj3jt37mkFx+4ZyOlNbk+1NBweOvtSM/fvTuUjnfiHI9n4aldOQ54BNfEnxXvbnU9cs7WBdwacDYP4ua+z/iVb+Z4Zd95JLEFSeK+SP7MOo/EXT2T5khuBI2enHYV5mJb50j2MA7Rlc9WFqbLSbCBmBaKEAqo6cdKpSHB9RWlqTs9yWLl+PXj6Vmy9DzWB6ENUQ7h2Oamiqs7bamt2LHtQbmhF0GO9XUj34PNVbdc1pW4GOa0QyW3t+KteRtWnWwG4VoCJQnP5V0xsSzNUMGAK9asRxt6Vdjt1ParUVqueOlapGbuyggJGcYPenh2HGPzrTa2UDjFQta4J9arYixWDkimseasrbN/+qnfZ8npRcdjPbJJ4zSxxMxOelaC2mDzUi2+3pSaYrFLygozioym4kkbcVpPDuFV5oNint9aGgMe6Ukms2eHdWtdrjNUMZOTWPUq5VSHaaeRgVK+MVA5yDzSGRSyheKfbDfzVWc8/wCFWbHt1xVIDXtEPFakKHGKp2aggGtSMfjWqGkAhz1oa3qwlSADHNWmDVzNkgxnimhcVcl596rkZPNNkjkUbc1DJgHIqdc9Ka8eT60AS2j7egxV8P53cmqMS4q/be/NWth2GTW+RgVUe1yuOla0y8VUYY61L0HHUyp7IYNZ8tsU+lb7jmqs0AcmpuOxiLHg5qQS+UMk4q49tgHiqN3ZPMhUMV9xxUtthYtR6qyjG7C0j3u8ZJ59qzrexmj3CVzJk8HpxWlBZg9RQLlRWeQsaRbZjWi1oC3SrEVsCKfK2F7GKbVmwB+tD6QXBPQ+h710iWysAMd+c1fgslcYJzn1q/ZMjnOSj0sLF975h69qJLHauK7N9PRE6DPvWVeWyqTispU7BzHJzQ7c8VnyQ5bqK6G7gGaz2g+bpmsbEyTM825x059Kb5JHX863bSyD43DIPapLvRTsLoMKOuKrle5zSTMSFdrdiPUVdjOBnsKgEDRuAeuO9WF6Ecig5n3Pjr9sbSDL4ttrxUXDwgBx3Oeee1eb/C7RjJq8cmxSFAYn0+tfQv7UOlpe/Y9r+Y3Cnd268f1rx/QNGk0uKQR/u2lTYffvUyqWjZGkIKTTPTNc8b6V4eaMwZmaIAEow5x1P1rp/Cmt2/jGEQzReXDOuPm+YnPY189z2k1r5jXL+Y6nGPUf416j8J9ReRoGL5XIBx/DzXmbOzPelTj7LmW5xfw0+Go8HftdTaXEm9JrZ7sfL93DAD+f6V+mvhO2a3t7dx8gKBSF7Yr5V+H3hm21z9pSfUYMyG30ZEkmI5DGQcD8M19j6FZrbWTRdBGflb1HvXtUPhR8ZW1mxb2F5UJHJHcU23fzIgf4u4ParTsQrB2/GqVuEjZwv3u4rpOcmYAimsQQCeMd6lPbt7GoJ3MWeMjsBTEO3YJPUUgcnrwD60E7x6DFBjCkZ5P1qNQFUYz6U2Vgp/wp4GTzwajdCfagTGK6jvjPrUoAZQetNXrk81Kp4PYD1osJakEhB9/anbtowfrzSP8ALnPIzSocpk8/WgLMR22rgc/WnBiBg/nTdocBgdvuaVl2tz0PrSYhUYB8Hj096ZOu4HpmlwMfNz6ZqGe52MwHfgn0pAVlOMkc884oZxtPy5PvQwA5PGeTTGG5jn6UCZEs4Lj5QSODt7VsQRqEJHUDsaz0txkkKBWhBkKR0HvWi3IYqylsMORnmiRxtOe/FPZDGNq8D0HamKpbg859avbQki2EEbOV7ipUhDHhuR1qQR7P8akAI5HT3phZELKQvrUZUK2Q2CR1qw2QBn8aZImW55GeKABJhnB4PvUm/wCXA4qqy/MSeCP4qVbg5IH05oFqTS/JgBs57ioGIPJyT2qVWAIz1x1NG0gYPyqPSjbUVy2Onoacrc4/nSbSei5FKpX+LjPrUXR1jWbIP9aTdn2PvSsu0nBz6YpACcdM1Or2HcTGWye/rSSEjheD1OaeVIJB6+hpN3HoPemg2EwAMk44zxUmMJnoPemrIuB6e/enPycjpTFuMPGfQ+tI3zY74647UpTIIbv6UihkU/MOPSgoYzHb7juaFcnjI68U53w2DxmhVyRn07VOxV0KDxzwajctk9vp2p+0bsde9DD86VwuRE8EUuQFye3pQQARjr0yKMhRjdk+9FgBnOf/AK/WjdtHtSMS3PSml8EZ6etK99AHh8g57UF8rxxTNxB9fpSGQZA6j19KBCFyQ2f04NIx2DPUDihnG4+ooMikN2PekMjMozz19qVXHA7d6YV3HJ6+lN560DsOYhn3Hke9QiQEfL0BxzxT2bIx+YNRluB35p3Haw4nuKjc8gd/U0pfBzTJMMxOOvFSBleLIzfeGb2HbnaA2e55r5X0OxW38azMXw+9gEbrjNfXF1dwwWF2JxlWiOB6mvmKy0lo/F947xEF3Pllh0zXFiY3sz0sHO3NE3LnDg7eBnr3qhKvNaVyu35O4yOKoOMGuU9ensUnXnHBqxbgD2FMkXJ61JH8oyeKR0IvxPir8LHjFZUDEtx071oxkgVpEZrWj9O/0rQ8zGOayYHwa0I5M10ImxowHgc1bjODWfDJ71aWTkVsmZlsSU7O7rxUEZBOamJ9KtASKoAFS7RUSc96fmmSBAU8CjaOtKQT7ULG3Izmi5LFCrVO9X5f8KsupjPt1OarXTfLSkIwrsgMc8/SqErBc1o3eASfSsW8cgHFc3U0SuJJKPWqk1zjOPzqGW4x1NQl9/0oLsWEbeM4rRs4zkVn2wDMK3LCIkjj6U0wsatlEcD0xWpHHxSabal0Hb3NbVtphbgjg1tFXQuhlCPFO2EL061utoxVPud+tV7iwKISBxWtmhGG4IPNQPwfWtC6tmQHjGPWqBXjmkyRqsM+tPDCq7Eof60iy5pDReUhh0q3bkKwqnbuH71cXGM1aYy47BxnpVWUdaUsQB3/ABqNmzSY0iJuuKCmRTzz3FKelIZWaMZqtMvXjmrxXP8AhUEkWaGBR4Jx+lWYR7U1rcg5A4qaKM7R6+1CJH7M1NCAKjUEdKcpIrRMhljdirEE+3qRxVJmOKasxBqucixsSXS7Dk1j3UwYkZpJrkgHms24uNzHk1zzn2BKzIrmUMxGarAAPmmTS5bioml4znH1Nc9y2zWtTzgEelbG7ZYsi/MMZNczb3OM88itNtSH2baOeOa25tDkloZN1FtmJ9OvvUafOSBzjrTrm48wkk5OMc1FHIApO3BPesbs52zyL4x2sdxeJDIm50cPg9+K5DTfA736wuEyNw2gL0+tejeN4U1HxCRMOTtyPTitrwnpUEc6FlJXkKF9cVlOOlzeFnGx8n+NrRtL1m4s5U2qWO3b6V2/wr01hAMHY5PINRfHXS1svFjQyAxSFQVULzzXW/CrR5Baxk/f4ABrg+1Y9tu+Hv5H0R8BdLx4hun8nJ8sAzf7IB45r28SLCrhOFLZArifg7osOlW19cSvteQ4GOi8AYNduyZYnPP6V9DTjyxR8PP4mgBLjLcH3phUFuFXPvS7iOD27CkTOWyc8/lVk3HL8v3qbMpcAD1656U/bwc/pSDj2pmdxhBA96egBXNLg5/x70qtzQAwAgfX1NNIOOM8djU/l5Gf51ExA6cZ7UmSxBjGR+RoJyv+FN3YHHGemaQNxz+lIWqEbAYA9+gFSbMdOfrUYcE8t+AqaMj8vWmFytPwAV45xgU/zAqfMcH2ouBgE9x0xVeU7Tz07VDDXcWebaOOT15qsW3vnoevNS43Z7n+VRHIPqKQCSqGBGc9qrsQzKhbHOef61KzDkYz7ikig8yfc3K+hprRktovxw7ACeSRnirKYUZHJFMt0O5SfpipTxkjgE1shBIw28NubvmmR7s7T9737Uhfc27oDxipVGCCOtMkmj24Abj60mwY59O1NDZ4akYhmO7jsDTAQJnpwfftSsmU54PrUgI7dvWlZlAx1FIkpyICPX29ahILHJ/TtV1/mOOhqF0bAI4xQGoisFAzzn9KlJDLlWyR2PSqzArgDnPr1FTQSKqkhsHuDSvYWpoLg5+brUJ/1pbqnancsuCooJCsFHFQ0daI8bTxx7mjJJGeTnt2p2dw5/SmkY5Ax75pO6GPZ939fWowRyDyPU00AqfXPpSq23rz7mlcB5TjcKRpQh55+lNVs9PypkjAcdcUxXJlYNntjmng8Ed+oqtHIEORyByc05mbJKfL7GqvYaYkjEOSeR1GKkVyM9qZuP1P86az447+gqblkgkPPrTXOQe/0qIbSxOeevB6U/fwfX2pXtsIaW2jFNHzZ5zz37UMwYE+/JHemsSc4/SpuMe0hVf8aXaH61A33gG454zSeYVIA4HXNArCtIVLrtxjgE05X9eD3xTSwcDP/wCums+PYe9BQ9//ANeaaQGbPoe9RtMC3p9KQSjp3oC48kHK9B3pJsAcdBQGUkjqfekcgcfzoHciLHbkj64oYgDFNdiAD157VG0mSRjn3pDHE4yOuO9NLfLkGoXZsDB3+tMEpQcjPrSuIo67dqLYRY3MzZIHXFeaeONGZtetr23DCIxhX7DI713UoGoao7K27jAHoareOdJVdHiEWGIOPcH61jNc0Tem+SSZ5jdcqW6+9Zkpw2cn0rbvoQPl7j3rFuRjt+dee9D6Ck7oh35PrShs5AqFz6ZNSwKWPNSdBdtl2/jzWlAhkFUoEwBWlBwBW0Sr2LMQq7EuRVSNsn2q/DzW6GyxEMCrSVCi5qeMYNaoyZMpwKnjG/rUG30qxEcVohFlY8d6cE5pEenqRVkkcgxwKmjU8E0mzFPVxtoIYydRisy6HFX5GLE1RulyOvHWpkMw707Qa529uQrEHjFburSCKJ2LAVyEge5cnnGfzrlukzaAxpfNbirMMe4AU6CwKckVdjh2HpihyNB1pCARniui02FdwzWNAu05rasWxjkUo6sTR1NkoixnjH61r2l4I3zwc/kK5eK6Kry2frVuK5b1yOtdkHYho7qzvIG27l+Xv7e9SmGxkDl8HHIz6Vw0eoyRKVVtueee1Pk1uTafU+h61t7VdieVmxrVrbyIzpxjsK5e4g5OOlLcaoZQQ0mzHo1OS4WTrzUSkpMRmzrtJB4qlKzI2QeK27uEH7vPFZ09t7VDGRWl3hwp/StuIEgHtXNurQOGAJwa2tNu98fPH1oTKRfP3etQu1TMcioiASaoaIs8kCpO1AQA5qZVBFAMiC4UntRgHtVoAbcVFt544pE3GiIFemKa8fy8Y/Gr0MYPXpUTxgMe496qxNyCOHK8UPb7Tk1ciTHGMVM8YNOxm5amRLGVTjp71Q+0EE54FbF9N5KGPGQfQVkS2xB3EHPvWU9C7EM9xgGs6abfzmrFydpNZk8meh6Vz3BiSTYz/Sq5uOcUMxOagk4PHWlcxkXI7nByP1qf7dtRgOSfXvWYjY9vrS789+lF2YNXLJkLNnkDvmlQsynBxzzmolkA9z6UNc+RFJKTgICSaV7IxcbnEeIP3uvvOS7ZwrEdCK6nw4UZR823b0OcEn0rznVtb36ocPuUNggHpXV+GrwyNG2N6kjj24qJvmidUKbR5f8AHmxmufF9tPI2Xk2KD2OK9F+G+kpHYwPg84IrC+LCRXfivRYTEZHdtxx/CBXo/hXTJNtvEg+UKAMDtXLSi3UOqvV5MMoo90+G0Bg0KXPL7stnvXSv856/WuV8AzOulSpOCG3kKB6etdIZCuSWxjuK9/Wx8l1FkZU+82KZ5sbH5Rz3ArLur8mYDJ54x3NTQoPMVizBv0NJPsJ2NMAHp+tBXYSB170RnjipB+tMkiYEewpo5wanIz0pqgL14+nrQIUOWJyMdsmoJsLke3epCx3cZx6mo5wcUAUmlO/A5I9ambKryuCeuKp3CkycdueKthiIwRyT1yelSTe4bec96kU0mR9frSphuRyaNRDWOetVpFx07etWj1Hb29aWWDevBI96VgM4yYJO7J9qCSPoRjmq11MIL1Yehc8E96nkJUEHp0qAGMCPcH0qW3Acghs/TtUaHYOec1JG5DAdAeuKuO4maCEbSwbIHHBpwbdgLznjioDtVM9DjqOlRwTkNg4x3xWxDfcu7fn9COx7U/GCefypF5XJ69qViOy81ViRrdfelLbQN1IT3/nSx/MTnn0pXGO6jjrntSk4yOxpq4HTt71ISP4eM8UlcVxqxjBxz9Kay5U+h7VInCjt2IoLZ4DY9c07XJuVJ7cnAbgDpUO0rIFH3e9Wpm3jBPBqIxAH3Hc0rCuXcHkjt603cXNSEdc8DHGO1IBxkfmaxv3OwaxAXPQ03cG69PenE5GDikdSoyePrQ29ikMYeX1557dqaxxwTmn78c96aGBU+3WhNCuNDlTx17gUABs55Pahjt9/pUfm4wDx70XAlA28H9ae5AGSenrUKvgkmpMgj070X0GgJDLxzj0qJm5JB6cc1IHDH9Oaa6A5+brUjIt25iO386VflQAcGjAT2HfPemmXB/rQAgfAOOAKCwY8VG7bScdc9qash57UFWItV1KHTYPOlfaoPWsXT/ER1Ug2wMkWTh9xxWtd2kd8nlyKGX3plnYQabA0UCLGj/ewo5qdRpWLMchPLcfSn7iT1qKNwAQ3IA6GlDDFFwGysQDjj3FMWQqv0PellfPHT6VEzbMANRcGStcbQM8Hpx3pDNkZLZ96gLgEk8n1NN38ZqbjJ/Mzkc59DUZbk54PrTVORn0oZ8DnvQ20A1sH/Zyaz9evWs7JlQhpGXAXvntVqaXam4Viyr9tvYy7ErGd1LmexaWtybRdOezSIs371vmYmpvETi5tpFI5I6H2qwrbB1/Gob5BcW8ikZbacH0qXoi1o7nkeoMQzZ78f/XrGuRitzU0K3EhA/iIrGuMtj+defLc96g/dTKajnmrEQw1MEfXNSqMGszqLsJyKtxvzVOA4Aq1CMmt4lIuRNg1fgY4qjEAKtxNitEI0o34FTpJzVFHz3qzG3Pet0JlwNU8dV42BqxGcYrRCsWVOKduxzUW/ik8zNVcViwZOOKFfINQB80vmY+lO5DiPlbC+tZl5cbFPvVqacdziue1fUjFGyrz7is5ySRSizJ1aYzShN2V5zg1FbWo4wKqwZdyzdScmta25PHNc3ma2sSJbADpTJ4Qp/pVt5BGuemKy9R1BY1OWX/vqlLuUhrTrG4H9av2l+oPJwK4671lVk2l1Vj2JqzZX5JyT+NZqpqXynfQXSluufrVxb5VAHU1zNjdFkXntV+Nzgg/rXQmyJJI2XugF3FqqPebge1U5JW5GeKrT3O0EjnHaq5mToWZrkdSfpT11TZj0rk9S14QHluO+OgqC08QpK4LNwD09an2iW5ryXVz0y0k89B69Tmp5YMrkCue0nVoZcMreWh6bmro7S9jlbG7it1JSV0c7TTKE9mSxyMVWTdayccg85J4FdL5STjAPB9eKydVgA3diB0FVcSepOJgyA5AyOKaZM9/yrKtr8kEHjHGD1q2k4b6U7mli6hzVhe3NUo5KsJLimSyYmhRTQwPepFApoixJnikzuNMNODAU7ktMsLhRQZRg5qu8uB1xVd5iAeaTnYmw+5kG4kdaoXEpbOeakmuFAPOTVKSUEZrGbuaLYo3lZMwwfatW4Oc1myxknmsiGypjrzTCOtTFOelIVIHWkzNsrOuOnU9KADkdCfapXcHimKuBz1pGTFD4GB16VQ1m4Meny4BJI5Aq7LwDt4JrL1QGe3MR+8wx8tP4SVueDSaoU1l1KliWznPavTvBV9m4iAIQZ7815F4uC6b4hKhTHuzyT716D8NZpJpEIOTnoecVzXbbR7VSC9mpI634h2MtxrmnXcSAiFtjDbncD3Fen+CbB5pYXEZDKm44PtXL38SXcseGOWZVwR6V6n4B0tXhkzw2zBI7VrQjaVzw8VVXsrM7vRrGM6dDOnymQcqatSRcHgDPvVXTy0NjFGrEIuQB2FStK3I79jXq7nglU2YnY5IODkE9auRQoi1AswdsAgE1dQAKAwznpQiWxRgYx+tLjB54PvTM7eB1p2Cc56CmSCkqMnk+1MYkN9fWpcg8/qKYzHdj17mgBydCB+lRyocc8H0FNL7D7mmu27G5jx70iWRCIN9aQrt684qU4/HHWm57daWoEMj7AGPQnGB1qVeoHQ4zShgcjqPepBhjgdf50XYhBGSfu571IX2Jjv/ACpS2OnA9qRvmJ/pQBm3kSM4kK5cdCe1VkBZeepHGfWr8yEs27kdhVOT5eBwfbioAg3EcHgfWkWdUIA9cc1Iyh0bPB7YNVoI13Hd82CaaZF9S9JMzxhV4HtT7aEghi2fXNMQBRxx9O1XoVUjO7Bx3rURJGCBz2qXbxx+lJtaMc/pTQwBJ61dyRWXBwaBjGM+/FKxIOT6dDS5BznjHNFxNiIwyMdfenlsjPQAZ5phU5J6cdqRskAhuD1BoumwGtICeGwT68U4sCSD096CNpJPzD2ppG7g0PXYQA5OT0oADClYhSFHIpuQxweOKpaiLWeCeg96aXJUArj60hwe/wCdGM9W/Kua522D7xweDnrTHPbqPen/AOPbmonJB+vekAgjHJHHtSZCnHH4dqC2GIHGaC3PH60guMkKsPmOB6iqqblGHTG0kDB7VbOAdx6Y6UwYckUkIVF7nj608rtJyc/XtTQdg/xpWk3Edu1D0LQ1X6Z4PtTvMAyPbvUeWGWOMegqCW6SN8twCOvGBU3GSyycZ798VGH3Y3dPftUUs+6PevzA1D55FFyrIsk56D8u1Kcdar/aQOp2+1AnLA4/WhsGSlwqnsKjk2/Wqz3oX5cjNI1zuJJ4ouMkMgUkdB05p2Sen41WM3X+lILrysZb2z60ri1LLjHzDnHvUDSA89aje8V2JHC9xULzY5HTPGaV7jJy3c0wtUPmhv4sfSh5djDnNICYzkKAMH2NNeXLJjjPGTUTy7RyuCeRUbSgDd/nNKyKSH3UnykEg5HUVRtztbkZPqKbc3HmbU3cseQPSnRPtcY6dAKCloXG5yR1PamCXHuRwR603zMke3aob64ENs0g4Ydqllo8y8Rzo2pzhG4UkYHesYkY9ajvJ2bWZ9xGWORg8n61LnIrgerPepLlikQyDgmmp1Of1qZhmo2Q54FSdCLUBB/+vV6H7tZ8XymtCBsgYq07FotR1ZTrVdeKmVsVpcosx/LVuJs1SQ5qzDWyZLRejbFWEeqsfNTKcCtUwLHmcdaPMxVZnpPMyarmCxdV8015Bg+1RiQDnNV7i6CqcnHv6Ur2Qitf3RRT2rl9RvPMJB5/StDVLssrZbHrXL3Vxmb71c05FrU04MO3B61pRfuh1/CsS1uMYPNXZLvbCSWxxUczHZtjdW1hYIyodeRyK8O+KX7QekfD6CdbiZZ7kcrEWC81q/F7xhJ4c8N3N3A+CqnBPbivzg8d+JL7xh4iubu8macu2QGbhR/Soi3Ulbogqy9jFN9T3rV/20Ll7wy2tn+7II2rjI9Oea7D4X/tkW2s65bWepAQo5CYk+Ujn9a+PbeJI3DHa/G0qG4Nbuh+EJNX1G0ntVYOjZ3e3pmrlGKRwxrzkz9aNA8TWer263No/mxMNwKsMAVtx6ruT0Oe9fNnwFv7m00uK0uGkVUTGG/OvbVvlwCG4+tZKbPVdPQ6ibUQQCWPI6elc74s8WW3hrTZLu4fywuTlmCjpVOfVjFzuOBzxXgXx21rUPFMgtIS8UC8ZXox/Ck6jJjSueXfE39tjULHUrmzsLJEjDlVmVcnAPWsLw5+13rEkqtd27vG/wAu7dwf8K85+IXw/kikeYjLgchl/WuEs5mgh8tvkMZI2hq2jyyRw1J1qc7X0Pvr4W/tTaP4juUsrqZra5GMiRu/TFfTXhjxbBdwxtG+9W6Nur8dra9urO++1W8zI/3s/dwevrX3b+zD8RX8R+GLf7VMzToAMD15FF3Tej0O6k3XT5tz7TttSEyKQePWi5nW4Bz19TXIabrh8lFCqBjqetaqalvHODXZGV1c53CzGyKFl9h05qzFJjvVAy7nJz9BTxIR0ouUvM1o5sjrVlJM1mW+TjJq9Ee9CYNFxH/CrKSVRBOPwqZHIA55rRGbLR5pjHGeaZvLA1OoXbk96ZJVmc1UmlIB5NXLgDtWfOACazkPoQmU81C8hOac3pULnbWLJI5GqAgHNOkkyaj3YpEkTpgnFV5PTtVqR6qStxQYyK8nBOOcU0NjPcUjtluv1xTM43eo9aV7GbFeTcazb45UHP3fSr7oGHUg+tU7i2M2EHG7ihvQE1c8I+J1ksniJCDsLDjHNdR8MYCZ8K7Z4/AVzPxYuPs2u5iZQpwvSul+FEkk8wOwkqQcY6iudO7PZl/AR7cbUM1tkbdpGT717H4a0gafZwSEkPImceoNeXWGmyXnijSbMnAZ1kZc9h2r2XdNJdYGAi8bR0AHYV6FKNtT47EVOZpFmGJgmB0HX0qOY8deBVlzsGcHB96pPIGOe3vXUcw1fvBuOD2rSibKjA7dzVGNOQeSOtXVJx7VUSJDsAHJ9aXOAR696Y0mwZ65pVb1P4Ch6Ej+mAOlIxAPFK3XHXuKaAeT1570gGEHnd26ZqJjhiP51Me/zZ5xUG7J7dfyovZEsFBUc9PQUSBgudvXoBUiYIIH5mllkIGA3tz0ptsRXiKoT6nk+1PbBAGeT05pF5H+IpUfLn5eR6UNqwXFXggBue4NSBsfQ0qqOGGA3vTjxg4Ipc1xXuVro5z2+lZ5PmNn3xxWhdg7Tjj6VnBsBuOT2PWs3uMFlABGM49ah8rMu4YDGpAQUOPyojDeZ601qZvUs28ZBJZcH61aDbXyeB1JNMRSE4wKdt5DfoK2urElkvuHPpTM4OG5FIuD9aQMRnPPvSuGw7J/wxT8EDnkULgDJpC47fr3qrhccxwD06cE1GJAevJAob5gQeD7UnlkA56ZppIm7ZIzAg54+lMC7e+B6mlC4Az2705WGMen6U7gN+4OPzNJs4J7f7Jp7MCoDZYHtxzSN8rY6D0PSmIN3PqcdKeGyozjHTJqEuBjtk9aQSKB978q5Hudyb6Ezt1HX3qMk5PemNKB9KY1wi8k4B9anmQyRsDkckdqjDkZA6+9NZ0zt+8DzwaCPLIx2pXuBJkE+1RvIEDeo9Kb5m3pUUsgK5Dc+hoegCSTjgluO2aiW4KnG7rVeWY7iG6VH5mDk8CobK0Ls1wUT361SvU+0QOjY2sMU55N6jHakZsgZ4I9aCkReYVhSJV+VAFwKaZNoz1xT3bA6/lUEhBAI/XtSAnEhINNklYAAc5pqnI54PSnMVQ569+aYGT9pMk7qc71PPrVtJSeeg96R1DMWGMk0qpxyce4qRkiscA+vrUTkscbgPWn7toqNz+P1p3uGxWmj+ZcNkA5570hlBXhuBzgU+XJIxgYPU1DvUEkDk9QO9TsUPLlf4vyrL1O+lCMqZJHBx1q7K2fUZqk8QZyWGD61LkAmmXl3KMzgqB0zV57g4JzVVX+7jt+VRTynrnA9qLhclSQ72kBOG45qSOYliTj8DUakFeeaazYbIHHXFK7LsnqXDNkfhxVS6kDqyvkjBoMmGGScHgCopsyoTk7uxpXuNHk+pxNHrpIGA2aspkDk1peJLXNzv756r3rPXjA/WuNqzPcpS5ooULmjZSg8049B1pHSthF5q1b5XNVV4qxHwKpFpl5GzUy9+aqRtjrVhDVllqM4q1GapRtVhGrRMReRu1PMg7mqySUpYNV3sBY38Um8L71CHwKa8nHFO4mTvccHms+6nzmhpMA81TnkJFIgzb9i2T6dq5rUnKsWBwB1roro5B5rm9VUtuH8qwkbQFtNSAUc9qmm1MuhUN+Rrm9zQsQG4Hapo7rJIY1idFjjPi1ok+v6NLbqSYWU5UrkZr4k8TfA/xB/aciwIpjZzztPA461+jtrHFO2HXcuclR3qynhfR3kZzaRiRueQDVwTg7jny1FaZ+e/hn9nnWJJI/PjXaer7eK958CfBO30G2B27yOSW/wr6RbwrZgfuoQnsMYp66AltGRsxxUz5nqyIU6cPgRw3hvSF0qQsq7cjbt7V0omKjmr8ulBScDBqCWwYn7tQat31KLMZTyePSs3UPDcWov5hhGM/dx3robfT2B+6TXTaT4fa4VQwOc962guZ7GUp8r0PGfEfwStfE9nIWh2OVIyqcjivj74t/s5674c1rOmw+dCxz8vXqetfqrpuhJC6kjO0Yx2xWd4h+H+l6uSzwqh9fWtlQlF3iyHJTdp6n4/t4E8RRssclg/P3gvUV9S/su+ELzR8O6SwR5G9WXjHPNfWMvwR8PPL5rxKARkrtHXvTW8MaZoCGO0ULx1IwaicZbM6afLTvykthcbVGcDHateG7DVysk5hYY7nvV6xuJJZRGFYk9x2reGisZzXU6i3csRk/lWhHHWfYQFMZOfrWxEny1o0c9yWJcVZRqr52inI9JMGy9G44qY/N0qnG9TiTHvWvMQydODT5HwvBqATYNLJMGXPejmJBpMjniqs7DNJJPiqss249ahu4CSuAapzS1JK3Ge1U5X96xZLB2qJnxTTJk1DJIKRm2OeTNQSNx14pJJSOlRbyTzVGTYMMk00AClIIyR+tKAcUzNsYxwDgZPtVUzJCd7nYqnczMe1XGXAye/Fc34jvYI1FsXPmSZyB3qJ2tqOC5nY8M+KGoLf+KJDACsMZwoHRq9O+Celu8dvcSgsSenrUcHw3i1B1lmTcuQwBHavUvCuiw6ZAoWMYVcKAKzhG7ud9auvZ8kTtvCsMd94lRmJLRLwR1Ga9TSMxyEA5OK80+HkBOryXBGATgAntXp6hFBIJPHftXoxVonyda3O7Fa4c9DnPrUKHJqScb8nd+HrUL74+QBn2NVcyLMKeUOpZjVoN0BNU4ZORu71aXLkFSvoa1i7Gb3JNpOaMEc9/507PYfrSEZyQ201T2EHD8/ypen49abkKxz+Zo388tj61NgvYcQdnPB9aqyxnOQ2D796uoMpk84qCQ4G0fKKLMm4QLtxlsk+lKy5fmljYL904OOtIz+rZ+tO7uIZKAGIFRZAOB1xT2lHJIz9KcFHU4Oecip0AN5VeOtSRuduG6+9QSNggrxzTlkJB6U2AlzJuQjt6Vnv8hP8ASrFwCVIPTqaqzSgA/LgCsnuBEzDp/OlVvm46+1V2Z2kG7p7VPHGQcjn1z3polmpbIXUE8VKUwOOlMtmZUwOBjpUu/J9FrYmwzGRj+VMbIIA6d8d6kxgnH5+tMYc896QmiUMcAfzpGUtnHFJGu3JHP1qQjKhfujrxTXcmzI1yCR3HepQMDjmmM2Fz74JpUlwcihu47DytNL7uOjU5TnJbjHpSDnqME0bCsCklc9D6mmkFiO496kXlefyprR88flT1J23MoXpdgmevbvSLcK2795t29vX9agsovMmUHhz0Kmpr3Sms5jKfun7yH+dehCELalc7JDIqRE7Tu9zVWW+jtYzJLuY/whf/ANdWrKW1ntpkYsbrdlR2A9KjMUcykMvIPA9aUow35TWM2+pMssbQiRf9awyR6cVVe6JJwQaYqC3jwvAJPFR7shj1B9K8ao1zuxuttSw0+Bk8VWeYH7vbvTWYgcfrULuQ7fnWdyirdXjhyp5x0PrUcF+ZMFvl9j1qSe3eUZ6N3zVdrKQtvH3umTUaj0ZpwThud2fp/wDXps0+G+9nHvVaElEAPXHY0TE7OfxNUNEwlDf7XGee9NeTqTx7ZqCNtucN279qHyTgdR39aBkizflTjKT1qozBc56io5pwBw3txSvYCwzYI7D07U9ZMZzVFJiDh2x35qXzN/B7etTfuMnaTGAeQfemmTAJ68VWaTAbDYPvSLceWn97vzSbGPkkBHPy/Wq7tlj2A/WkecynPX0xULPken1pXGPZtpOenpUTyYYgN+ApjuTnnJqIydM96V7BqSl/Q/nUJUtJn+fSmmTuOPWk81h8ynk9+1TzDSZYJ2yKM4I7Zoblg3Ge9VXnZmJ4AphuyOMnnpmlfsOxdPKg4HB7UyVhjA+aoluDsAPWo5JgpPX2ouxpM5rxJGQGYjO3k4rn45AUBBzmuxv4lfdk5yOh71ys1t9nbBwTntWElrc9fDyVuUYoozRnmg9DUHchQcGpo5MnFVi3HpUkJ5zTTsWmXEOeasJ0qkr7SBmrMctUmWW1PNTI2KqK+O9TxvmtYgWVYmnh8DNRBuKC1aE3JDN71G0uT/8AXqJnwaRW3H2pAObkVWlXIIq0eRxTGQGiwjIuY8g/rWPdWpbPFdFcKADVFowzGpcbmq0OVudKMm7C8+9QJozg8Zz65rsfsYYHinCzXbjvS5DRTOZt9PkiJxnHatmytWY89quraDOcfjVu2gAI9KtRQm2Pt7PcMYzU76eCACuR3q5BGBz0q2sRfAxWqimgMP8AssMSGGFHTFVm0NQ5OMqa6c2wA6CmvAGXFP2SEmzAt9MSNh/Oul0+FUXhfzqoYQrA1dtW2jrx6U4RS2IbvuacY2rVe7yQcdaekvFQzMc9a2EjntTaUnC7sn071gXGnT3D7fmBPOa7Zog5yetOWBAwYAAispQ5i+do4aLwrLODglT/AHq2LXRBaqOhbGDiuqSJMcAAkc4pjW4qeRIlzbMq3hKnp0rQjj4qQW+OaegxQK9ys6kZ/lTQeKtsm7moJExUXAQS7e9PSXNU3fDUJNg0cwFxrkKOtNF0ScDBqqX3Gnq4UUrha5NJJnvVd5PemyS4qtJNkmldkskd8g81Vm6Gl8zjrmo5GzSJZCW5qvI2M1Izc1Xc5NMyY1mpA3Pp9aaW5NL05pmTRKDmpuGAx1qKI7hzx9asoBxjAIouzJ6EEsbHICls9q4PSPCuoa74uuLqZGWBTsRSSe5r0VQC4Uk5Pauk0ie007MiRAPjHSpa5twU+XYqw+FVtbBZJAEyOmOaiXbbqQewxx6VoXmsyXzlSenAAGKxJ5/Mm2DO7PTFWmjNyS3O98FxgyxuEeNN3BB6mu3nkKnHGa4fwi7xyRq+UycAGuxuVKLyccdTXYmrHiyd5NgGGMgZ70ySTaRlgO2MUkJLYHOfWpXibZ0APqaokgEgC5BLepq5BKW71W8snrj8utWERVHH41UTNstIxJ55PtTycZ/xqAPjjOPrTmJxx/8Arq7kiu3HP6U1SxyD09fSlxkc9D60qDDZ6UXAljUADDHjqDTZPmYDj3z1/SkaXaOD+NNWQE5HH1pX10E2OPyD2HpUEp6469OasbwR+PeoZF2qT0AolqIh2nr39qkDdSeMUzIYZDAn2p444rOwXK1xMU43Yz69qdazqykNyR0HSnzQmRDt+Y+lRRW7KwY8DHPzUai1JbjIKk5waz7qQYOWwPStOQgoSvT3rLuUDkFW5BzUttMojiAPzZyM96sK6r/9ekMJZQTgewpk0Y3E9celPzINK3uVYBTyepqckA46A+9Zto5Kjt6Z6irili3OCPWtU7iJSc5A7e45pOT61GzO2e3saRJgS3U57UySxED34Oc0kr+Wdx5PT3odii/J970qOS7AQKVGSPrQBKZFlAx+Oabyc9qiibaTjg85Jp5cE5PTpz60riJA5xgc/WlYggDoe9QNOEIABPrjtQ0wJOODTTsMuKcD5ulBmVfl7nuO1Zs1yUDZbHp7U+KcyKCetPm1Fa5QXdazI4+8DV+8uPPiO3ljz9aVogQSeKrmMAkj8AelNYhpaGvs0PsAtuBOVVWUdBjmqnmsXZ+mSTxViSM7QBwM5OOKiyCPT61hUqymaxgo6ld9xJz90elKFDc7Tj3qZl6KWxnpSbcAgtn61giyvKBnA6VE6nHzfKasGMNIM8e/rSSsoH94DjLdaARCF3jB64qKUFgMdu1Sbsnj/wDXTGJ+tSMjVOeePeo7hSVOOmOalLY/i78UkimRSA3OKCkVYXUlu31ofIBx39KULzt6MKMHAI6g+tAyJlG35uMmqF/dC1jZ2UsB6VoSc5Bqnc2yXEbRuMo3XFJuwhlrcpcxiReQe9WeNu7tVHS9OXTIvJTPlr90MelXmbHVs46VF7jGSYHXqPSq7IA2amc9+tVJJSrknn0BqSh5wBxwKY+MnpyO1IJCw64+tRlz1/OgAcZIOcAZ5qCQEY/r2qViSCRzUcr8k8AdOKhtl3uViWaQAH5fSpFb5fbPWkYkHilR16elSBFMT1qszNySMY6VckHJqvJwfWgtIYs5xk5/AU8SZzxx61EFXI7H0FIz5HFBaBpNysD/ACrndSVRITkkHpmt4/N8ufwrD1VUD/KT9KiR1UdJGYSO1IHpC1MJ5rFs9VDzzUiNtNQ54oLUyy0GFTRvmqSPng9anjfb3pplovK3H+NSrJjFVBMMU9ZPfFapgX1mwKQy+9UzLt70omya1QrFnduqaJc8dap7yOB19aswyFR1p7CZY2YFMfGDSvIAOTVV5wc8073BIhnOKrAgGppXDdeRUDMM0i7DwfypwamDrUigAU+pexJGM1ZjUA1VRu9WYnzVBqaNvxjNattDvGccVkW3zEcn862bbIUYNWriCWIVAwAqxIfxqu5qmxIgkFPhO2mSMBUazgHkgVKvcGkaSkGmyAEGmQvleuaWRxitLkkJODSiUA+tMkGRUQG0ilewi+ktTqwNZwYrUgn2jk1PMSaLbdvWqrcGo1uc96Vpge9JtAtB26opmzTWkqGSX3qC0V7jg5qq85DVPM+eKqSjjrUMCZLjPenNce9ZxlKnA4pTc5GM1KYF1p93eq8kuO9Q+dx1zUUsuRVCJhcAE80klwPXFUJHOeuKjaQnqaRDZbebrzUJbPWod5NG/wB6ZmyQmgNioi+acjce1K5my1EC2P6Vcjzj2qpCNvuPeraDcKLnPLUkKkEFSBjtiplkYnaTx3xTI1AJBOR71MoCnjqfSnchol+7EyrkHtT9CsftV/hlIxz65qEMCEU8ljius8O2SWsbblUseh6E+1XBXZy1Z2jYtNG1o0ci8FW6V1y3/wBsto+OR368Vz0YUyMpjUqeSKtWt99m3KQCRxgV0xdjzWbqDHY4qTGOcHn1qjb3RkUEcir4fIBzya0TuS79AWPjDcipAgPHXHNIo3Hrn2NSr37VSIGgYPPHbmnBCGzuytOIGQDxRkitBCliaawyNu7DGnc4/wAaVWCknv7UnuLYh8hyCpk/E9qURmNcFs+tTgbvf3NDLuJx9eKLIVyMZwO2KZK2FPpjgVKRz3BpVAyAecc0bAVvJLDnkelO2Yx6VOy5+tOwAKLdQGLET7fSmyJjPce1ShuB83HvTjh1z1pNsm5nupZSzDAqokRMmFwoB596v3OUGBwTxg02OIjB7n1qeW+472I/IGMCo2tz1C9avevb3pjncMHj1qrIm5VjgVOB64qcJsTjn606NSGx296kPX0HXimkBXc/KSeetNjf5sfjk1NKSRwvHrRBDjOOB3pAOGWUZ/Oo/JAfI6+g6Vd2bRgjrTJQFDN0GKogqhQhIHJ70rc9frTioAXa2/PORQynPHH41I07FckcgNj61HLJtxz1OM+lTMmOeh9qU2vmL83I60BcpCPc53c89u1WEUqmOg9KkiQFcBcjpUpTYo9femlcOZIjaQbcimA7v9n60uzzD7DnJqNlzx0x1xXMdWwpwcksQwqBgckHlfenNkEsP1qN3Pp27UmNO4jYPOenFR+YScd8/nUnLpgYz3pioqSMzcnHbtUsYj988H1FRMASCeV7VLIwzkcjpkVA8m/IHbvQA1iMk8geh6imnAUmnDIz6D1qJ3GOeB71I7jHA69qaGwevPtQ0n4/So2kBORx9aQ0OkOQcdP5VDJICaV3LDntUZILc96L9xjZG4zuqMsQpz/9enNxx0+tIwB5NQwE3Acn/wDVUTN6c5oLgZHb0qIkgegpFJCCQlPvVA5A+Y9vWpHbYD2FQydTjqR0Pei4x3Tnp9abwoJzg+9IrbV561ExyR2+tRcY5pARnd+VV5HPU9/SpGbC46Y9aif7pxyaTZSA88+lNOQP6UoYZPOSKazD096kYEjHfJ96hfk5zzQWGfT60xm5OaClqNwc9s9qaCM98U2Uk8cjntSRo6LkkewoLuNn6dvf2rB1R8AADJ55relO5eB9awNVjJx82R6CokdNF2kZJfH1oLZBNI/XmmZ4xWR6yHh8UpbA61Bup4ORSNLEqvjvUqyYP+NQcYoD4popFpZvXNTeb6GqO4fjUiNwOa0Gi2ZN3WpUbFVVfipFY5qlIdi2sgB96f8AaNneqLy7RkmqN1q3lAYI470+cVjWlvT65/GoDebs84NYFvqf2yVmBIAPfvWgkmRVqVylEvibfTh71WjarAYYq0NQbJkxipR+FVlfA61JEwHBNM1VNkucN1qRGwetRNInsSO1QSX0cZzkH6Uy/YyZvWsmAMkVqxThR14rjRrITG05z6dqmj8RAuUPC4wMt0qlKw/YT6I6V9SDSFRhgO4o8zIz0rEt9Zg3Eb1OO64rQgv4Z3HzYX1q9LESoTj0JXkzTVh8w1bRYWIIYFT61dimsoozk5bsMYqdjNwZBb2zKADT5Isdqr3WvQw5AKj0PpVVNd353DntT5kLkl2LhTOaYY8dqWLUY3TlxmnmRWbAOaV7kuNtyBzio3bGeeattDkcVBLHtB9fekZlYTEU7zxjrULAg1FI2O9Qw3LD3OBzUMlwMZqnNPtH+NU3vhuxnHtUXLsaRnqKSXIqoJ896Uy8UrhawrsDULNzSM5xxULyHPpRdCLCt8tMlbK1CrnP/wBeiSTii5LGFsf/AF6aW/GmO/PWmGT0/WlcgkLgGkMnHWoS/vSB807k2LAapFPPH5VBGelWYxk5p3M5FuE5OOn41fjGB1qlCm0Z/lVnkLxwfz4qXIwaLMSCQ9T9c4qfS4/7R17TtLWREkvZhAjs2FDEHGfyqtBIc4J59BXMapPdaZ4x0fUbRjm1nWUAN0I5z9aylNqxSpuaaR6rdeD7rQLhmu0JZLgxYAJVsH7w46HqK3I4EYs8QyvrTr3xpceJXWSRMI/RQOmBToXPl4PT0rvirang1HK9pdCJy0ckZUZGeRTrrER3fe+lJcxMYwQep49RUm0NF33Y6GtEZC2F2gYpvXcOdueRW7by78HvXMRQos+77smM9OtathMWYjJ3elNe6JnQRt8vXOfTvTmkWMckACs1bjy1+cNkdAKT7UWx+matVLGdmaqSB8Y6Uu8D/wCvWfDOVH3sZ9aa10QSenP96q9ohWsaP2hT259KPNBfjp3FZrT/ACli3Hep7ecsuB+tHOKxoeYFxk4zQZiDxx681TllOeowPSmJPuJHQiq5xW7Gh5gYZDZNPU7hxzWd5+wbW+76k1LDdkvtpqSejFYuNzkA4+lNZgOOh9aN4xnP5UFeB61VrAH3gQfzNKuAu3d04oBK57UvGMnigzuVnTzJPm6D17084Az2/OnlfXv600nBx0HqKBiMN/J44qNQeCal3nHp7mkOBz096BCKck57U5hx+lIOKemCQGP4CgZCRkbRyfTpViJdqgdCB2pFP7zHvUrkcdqdupLGnEnTse/rQArYJ6+9KxKAgU0vknFO9iRnkpESA3BJxjtSMnPr9am3Bhjv70zdj2Oe/elYLkMkXGR3piARqQOg65qxI6hcf1qu84HA6+9KwuYWMM5JHGOmae3Aw33u+adCp2+5HNOYenB6mnZ2FcyxKxyexFPBBUZ6+tZljczSIBKhRjwfSr4Yxpxg+xrlO1Ia5GeOlQueueR3pWlJyOmOtBYH2x61JYwHEYAJFNMvmE9/xpztluMY7VEygcjjPpSYA2OG6n3qMhck9MnoKduOTzmmPnqMfQmpATopYDPGMVC+cHt9amJ67mx6ZqOZgFyPpSGV2+Zf503Z6cfWlPUE8kelJuLA9vTNHQZHIQvPSoS2PfmpJGz/AC4qs7kH0+lS9hkgkB4PBNRu2AfSkEhGCeM+lNd+eeQfSswIuTz1HvQMBef1pxbsePrTSwGe9MqxG+fx96jdzxnaO3SnyOPf8KryOFx2B4pAKxOBnioTIAck8/XpTi3POenQUwg4OeR2rNlDJGzgjtTC+BgU6Q4xjgVEz8+hpGiCQnPsKY8hNDPg8/lURbOTSHYGfg4HFMZufQ0H1zzTS+1WZzhRTGDNkdc0wE7fQDgUjr5bA5+THXNMMnykY+YVNyloPk3EcdD1NYt8N2c84NaruTWZe/dY55pN6HRS0kYkyhTUJPNSztuz6+lQAmsWewhTimq/zcUrAgE1DyDxwaVzRFoHIppfbQtNYd6YIlDZ71JuqqpyfSpVqk7l3LidKkBBHUfjVUNgH0FRyXOwHtU3C46+ufKQ5PHc1xHiPXki3QI+XY4Cr1JrW13VfIt3JfGBnnoa8v0y6fV/E800vEUBwpPc5/Wi92bwhzanpulSFII93XHNb1oxlIAwfxrj7a8EK7SQTnOB6VaOvi0ZWRsgdcVfNbY1VLojtJF8kEtwfeqzanHFnc2B61x83is7GUv15BLcisS98SgDd5uAa1jM9CjhJS3PRJtbRM7mwOnB6VSn8UrAmS+4ZxgdTXm8viCWfaC+GBzhe9K2qNP7ewrVWPXjgoRO/m8R75Ml+MZ4NQN4gVnI3ZPY56Vxcd0ecN+VTR3BX+I+tWmbqhBHXrqrYwe4/KmtqxU5zj05rmlv8d8e9RyamCSM5p8yGqMTpv7dkQHEmec81rad4hYqcuykcjFebyantAOcDPIq9Z61twN/PoGqudPQVShGStY9ObxBKcAOQccGpDr7BQC7NjplulcDHriMxBfGBVhdW3D7x/Gl6nnywqOwbWCzZ3ZoGqHqDg+1cmuphQSzYFL/AGqo/jwPU0cupk8OdjFrJTkNgjqD3rSs/EQQjc2SOK84l1YEcPz7Uja0w25bHPaotbUwnhbnslr4oTbj5cepq6lxHOA+5SW9K8ag147CS+fZetbFl4na3KgOcdRmq5u5588I47HpE8YycVTmjIye1Ylp4uEgAkbOTya2bfUYbyL5XUMei0jz5RlF2ZnXakZ+lc9e3otrnaSF47966PUZ1iBB6jtXAeL7wWcazl9uDkkN0FYTbWo4O7sdNHd5UHNTLcg964fTfEUU8a7HyT3Lda6CzvQ4BJpXNnFrc3PNBFMYgkkdaqiXdx2qUMfWgxY8txUTv15pS3NQsx5pkiFqaWxS4zTZBgZpCZG8mQcU1XOevFRSud2Bz7VJEjcHpSRL0LsRq5DgDNVYlwKtxDAFaHPKRciXip5MKoJ796rxOV6c1Fe3BQEk4Pb0pW0ITu7F5Jc45xj0riPFN68vinTbWNlL79+AfQVe1XX10y0knkzsUZya4j4b6q3izxlLf3MYEQO2JumBXI7yfKjuUo0Yucj6U8Pafc20cDSsHilXeMD7tdApAOAM9ziqfhuCSLTASS8T8IfarCRslwey4wPevWWx8hN3k2WWBZOOfQUsK5jG4cmlUhcc/SlSQOSMdO4NVqZsg2ZmHYAk1ehyhDL16ZFQyqchucDtUsZIYdlPegC4XDAbufrUJK7yPTjml5XG0FqCpzkcetAFTULNrsLsnki284VsA/Wm3t5NbRqUTzD0PzdKv4JB/nQ0asASoyKLCKi3klxGzFTGw4OO9XbWVvLOWxn07VA0Wc4IBJ5xipoiI2A9e9NCZYaTcSc47HNSRAMgHTHeprbTnulZsMuBuIPSqZkZXIH8OePWtNVuSPldUIB5J7mpIjt57nqfSoGbzBkttJHIokbCAAUBa5pxSgg9/pU0bhhyvJ71l6fOM7W64x9KvPLgfe5961UtLshroTuMfgeSKQkr83b3qITbm55pwIIz/KqI23Hbi4+bj1xTW4+lO3lT944xTC+AMd+xoAYzHgdD2zSl2eJhuUMO/rSqDuokB+g9u1IW+gkbErgsuev4VMTgY6gd6hVsHHWnB8nI6Z5zVLzESRbpGJ6+h9qk3evGeOaWMqq4Hyj2700KM98eposxXBtx6c+57VGCR3z9RUxyCcdKXIxzxT1EQL8oGeO/pSSZC+9PEYBz6ccnrS7Mk5/M1QrjVAZcNyfeoDbBX3NyT1I6VaMe0fKPrTtoYDsaAII/lwffoak657H3pAMNxx65qRRxz196NiHY59QFHr9KcpwvLcnkZpVG7jp/So2J3g9SOprhPQu0MfKg88n0qQqUUFuM0xnzyefpSvJuxmkVciO7d0GOetNbHJ7+gp3rnjnHNMZxznFSBC7hcsc5HagnIGeM85NNdgWINNLEjtn3NK4xXkGeetQ5yTls4PT0pZJFHDDA68USLmPj04zSCzInG4nnHsaiYlQSW+madIxXg/jmoTIRyOPrSuUhHyc45qBiASD0HrU5POB61CwOSBUtoZECGUHPvxQzYwD3o4A5GT7dqaF+bB4PapYCTNlSDwPUVB0Ix+tWGKquP19arOQpOeOKTGhrttUhmye2ajfhcnknniiT1PAHpTS+R6ip1GRltvTmjcBnNNPTJ71GWBU+9QykPJDYycc8YqFyCTninM2Bu9PWo3fOaRQh9P51EzZyO/tTnbg1EW3c0tWUmIWPamZJJ53A9sUrDOaaW2rilZlISUAd8/Wo1bn696VyfamK3OenNFykPdCRxzgdazrvkGrsjkDAJwfeqU4zzQ2bQ3MW5jPrUG0VeuBzVN6yZ60NUROcioD94j1qY96Md6lG4ZozmjGaeq7RTBDduDT1FKi5NWFgzVJIohJ2gmqF5JtHXrWrLAQpOKxNSYqDltox3qWPXocZ4xvxFaSDPOPwrzHw/wCJF0e9uWmXejk4JbkGuw8fXIa2kQnAAyT3PtXzv4p1K8spJJIZ2Bzx9P61CO+nNQj7yPd08a2zy534YDj5ulMuPF0Rj+WQEjqFr5C1Xxz4h0ecyRbnQHJUnmui8N/F+W9RFvYWjdiM7emfpWvK0juo16TdmrH0iniRpxyeozg9hUZ1Rn4JGOteb6T4+t59iybQccfN2xitmLxPbufmfB9A3amm0fQU3BI6xL5g/wB/ir9tfA8lq4l9djSPeegI60weKY+MOmf96q5+50KUbbnpSX8e3ltv1qT7cgU/OMivOI9fmk3bdwA/2qlTXpiH3PuwOctzR7Qfu9zurjUSOQ20e9VpdSKrkN0PWuRXW2kyBzzjntUE2o3QOFhZwT/B2pc4c0F8UkvmdHcawWyC3T07U2DWpYjw+c/mK59Le9uziKPce5bNI1pqFsSJFG3k5U4xU+0aHz0duZHVLroB3HgDkAdzVqDxSN2OmOoNcQJLgwtKqM5UZKL6Uxb64fBWCRSfUdKpVZI0tTfVfeekReJjKQN3X/Oae3iEKMBuD/tdOa8xbVZ45HVQy4/ibpTxqc7hSN2fbpn0p+0kZunDe6PRv+Eg8pHdpVKgZAHUUlv4lSfDL90DGTXnFxrMxZgwyegCr1+tW7LXI7YeXI+wsegp+0aMJ04pXR6OmupEQSx+gq8niIKM7xhRyO9eeyatCkuY33KF4JqvP4hEWSnGeoFL2uh5E430PU4dfKjO4kdcbuladl4vaJw28o3u1ePQeJckjf8A99U298ZR2lvJLLMqqP4d3PWl7VnDUpr7R7vN43EgLyvl+mG71zfijxHHeabOkhWNdmcd6+bfEH7QNlZXwtY33yKuSUbd7VT0/wCK0viO6ltRHPEpxhy23n0qXKTWpxWpJntXgrxf50YRl+RTtDD0HFepaPqS3CAqcnuPSvmzw9dNBMEQspDZPoK9q8IX5dFG7cSOtVB9DWcE43PT7V94FXR0rJ0yQFeea11TcK0R5ktGNYU0pnkVZ8r5aTy9pqrGTZXC5FRyJwRVtlqMoWNFiOYopbZfPX6VdjhCirEVr7Y+lWBDimRKRVVPwqVUqXy+acFp2ZzSYqDFYfi3U4tH0xriUkKpO7jPauhiQ5A4yeBmui1TwBZXvglGuYWnNzIdy54AxihxZzuvGm7s+GPF3xmPi7xK3h6xnePksTg/NjsK+zf2bfhp9v8AhDZ3N5ZxpJPcO5lYYfaD0FeKeCfgGngT4t2K3tlBLpt1eNJbyuwZwMZwc+9fb63Jh0+G2gVEjjXC+WMKPoBV0oq70OfE4qVb3VojPIjsY0hhjxGg2iqlwXeQHaNp7mrMrKQec/41VkmXdgkYx1NdDPPIH8wygABj2q7aWsgXJA561BHGS2VOc9jWxbW/kRgEZBGetCVxFZod4IYHGOoqHGcrkgDoK1GhLL06VWmi24IquUViGGUlcg8dMGpx2J4qHytuAOM9dvNSpgtjmmMnRS3Apkq7AT270+PKMB1HvVlogy8gfjVKNyb9zNt4jcBQpyQepXrV6x024e9SMRN5eeSV46U+BBBOJFXlTnB6YrsNO1iKVVWQLGQOMVolyq9jOQ/NvptkUIG4rjnvxXF3sQaQMuCO5Famsav9p1BlRmCKMY9az2JZfQVL19QSsjOkby2AK5J6etK0iswB4OOlWnhLnAb6VALJInLNyx9aizQxFkEK8cfWh7ktg9Pf0pk3Tb0A9KhWUZOeaYXsXEkZcbe/r0FXYbg9Dx9azkYMoyMgdjUsV0UlAKhgWAHtVxRnJmpu3ggc4qI8kAev41NLbtEfkXYvuKiFv82ehPpit3Tna5mpJjxgjA4PrRgAe/SnMrQgMeU7n0pDIHHrSsK5Hg9eh96dHnOO3pSud4wee1LGCM9vpRsBMFG3n9KXGRg9aYrdjwfWnl9vX8hTexOwDKjB6YpNjE5/Snkq/Tg+9N80bwOn0p+oajguc54IppBXOOtPLAnI696byR6fWmA1MjPzc+/an9Opxn1pCpVu34UFdwyePcUCew11IBK/rSIuMZ596kUBQAT+dOXjr+tBmcrHdg9GzipTIrqG3EAnnFVVtViYkd+wqYsF9j/KvPPSWg52XIx/hUcjEDn8xTlbJCnqaGUg4PFA/Qhc/KAOPXNIwwMjoac5Ckls/jTGbd/galjI2TJP5ZNN2nv8pqTPOelRmQg4PWpBXGuAevJ9TUUjke/0pzP19vWoXkAHrQO42YhjkVXfg57/AMqmLZ5PSq8rfMcdKlblIQsSTjr6mmMccjj1JpgbJPb60jMGx3+lSxgx5JH61H5hyAeTQ7EE9iPSmtjj+lSG4jHdkHpULEhef/11IRg89+mKbIecdvQjrQ2OxXZizEHnI4pu4jP9KkyAxPtULtjPykVFxjZH/wBrpULtk8fnTmJJqIt0z1qSwZx+XrTC2M4pGOOtNPp0I60hiO3B7ex60wjcadjeMjrn8KaOuM898UvQZHIcZz+AqLcSee/pU5IJ71A5w2BzS1KQ1jxTGOPelfBXrUbMS3Xj3obNEJu3kgrj0qrPJyR3qw3cg8VVlKik30NI3KFySDVJsmrN2/JqpkmoZ6tLYQDBpzHOaKDzUnQMXg81IOlRsT6/SnK1A0TRDmr0Q4qnCauwtxVJFDLknafpXN6qN+4dOtdJdNhTXPamo2E46etJ6FRZ5X41tWuQyr9MP3rzK48FS3k538p/eavcdR0tZ5ix5HoO9UTo0anIjx9WqbHUpq2p8/eIPhtBKpCpliDjOPz/AM+9cFP4RXTbgbk2lTxu6V9X32jxMRhMEcVwniPwd5krunBJznbxnNXGVtGd+Hak7N2PC59EuJEkaPdGydMfKT/9asKf/hJLaRvKw6r0LdMfl/Kvcx4bSFyrpxnkCpToUTRFEGMcYxxWl2eqqDa3PKo9bvrewjSfc8uwFinTOD2rIttS1G01eN7hG+znBHzHB/wr2uHwhbKzZhHz8nPSn/8ACEW5G7yUdscfKKocsNNrRmDpvieymtslXWVT97sBj0xz+FW4dbsJ3GTyDk5+UEenSrsnw7WV32ptOPmCUifD4ohC9iRlevb8qjkZySwNV6qX5kdtrljFrEcSToIyclBhiB19q7bTEtZigG1VJzjg1xo+HKLJ5p3JJj5mPUjritvT9Bu9PZXQsYuchv5VPs5HNPA1j0/T7LTI4kZ2jOF+YBev4Viamls7KIwFAbgnDfzrir6+vbFiwMkn+zWfDq2pX+4NHsHYhjuHU9KORrcxhgK3Y9Z8O6Xpwt5EnVRznJxkVcuNI0lbV08tUnVuCcYIrh9NurhAkUj/ADY5K55FaVxqUspKtu56Zp+ykH1Ksn7ysVdU06zWRsfd9dorn5NMt2mIz34BrVvLe6lXCjaynIJqpFol00mcNuHJHOKtRkjqjhau1inLpkQLFeMDkHFYt7pMIIaTlxk8DpxXbf2FPIqlonXOQxHaobrwgbksckIy7R6inKEuw/ZVKb1f4nl7ayGvWRHYJjG0t0NWrgXcqKYkwuOfXFdyPhpGj7liQ7urBeat2HgmW03AnI5GD1xU+zfUq7WrkeE6/wCJ72zu4YIN0p3FW9v0pl3pGq+ILeUPuQyjAVM4x/SvcLv4c2c0okNth+uT3rW0zwXHG8captx1HatFTOacY2u2fN/hj4DNNK7eTJuznczcnv3616dafCeLQ7eNlVs9fn6n+WK+kdA8GWMdl5mzLZB2r0IpNf0CKVcqnH909BWc4u9keeqsFKyR87Q6e9jdFT8g9X6mvVPBIA8snlRxzxUOs+EWLEhPmHIPp3rb8L6a9ui55x/OojFo6nUTid/pwPHH5V0FvFuA459DWRpKA7SePYV1dnaAoGPXFbJ2PJqPUq+SQORULrg9OlalwgQVRdMmrvc57lcrSqmaVhipY1xincB6LgU48cU4DigqAKRnIhc4FKnzUrp3pYxk4B68VSZjIuaTD9pvIotud7AEe1em+Ik+x+HbS3Q7MFSQeeK5j4f6OLu/NwQGWLuR0ra+IM5kjjVTtIGDnoMVb+E8ir787HmPjOT7Vrwu04+w/vfMGOCPSvaPCusReIPDNlexyiTeg5AwK8T1JWidpgBIFyzRg/f9R+Vei/Bt4U8MmKFNsO8sgP8ADnPFaU1qRU2OzePGSF/KqMtuN4BxgnkGtRxzjnNV5Yg8oO3LA+tbWMbkFtbKsvRvx6VqAEDrmmxR4wamKDHvVpWQholxwc49aGjBXkkH6UwsQ+f0qRfm5z+VSBUumELA8Bcdcc0kThuQcqehJp1/B5sYw2CPWmWj7lX06jNC8xFyKMqyluuOuatLjgjmolTIyTyakXCcE/TNamQ4gs3tSDMQ4Y9c807hfb60EDPf8aAuI5DlnP3s96YXwPrT+nv600kN05qG0gGBuPT60j4yPXrg1Jsyf8aNvr0PrRawGdcxuTkdD1qoV5wGy3oK07mMsGQNtfGRms9YngOZOSenPaoBq5MgOMZ5oeMH73IHp1oSULKQ2F9MnFOkl2Yz82f7tVzNaE+prQ3zbAH+baP0qQTb13BQuRjIrHS+KPjuT071YgvSQS3HYit+aXcz5UtjWacPEUK7sjGDVLmMjse9KkhzkjPv2p7Sgk8YHp6U9WT6CcZJ3HPoT0oV2Uj+IZ5oX5tp6k07YCclefejYY7zRIgK+vOalVwW47dTVddqnbjpzipFVvw7E0yScnjA596QRnBzyaZGeeG5B6VKGz15qhXBV2gDpSnkgDPOefSlGME8de9JkIcCmA1o26j+dKuVU9z6mnnHB7+1N3Kx6gfQ0thN2FAx16j0oPy9efpSkjoevvTQvqcc5pkXRzRkCbiW+maYzZ69DSvkhjx071FvzwP0rzmeluBPPoBTmfI+nemluP8AGkIyMdc0gI3YfQdsd6j3YJ757054yGJHSmrgdam9yg6rUUme3HvUjEA8dD1zTHAPPWkBXYEHJ5qPIYnjGOxqaQ8nDdDzmoGYcjdSZSGGQZI6/U1Wky2D0xVgjp/SoGwQ2GoGRAY689ue1I5IHHIqVsKvzcCmNhVJB5PeoYXIHIyWPFNUkdaV3JAHYVENnTg1L0Fce2QOGwR09qY54wT3p5fOc/pUDNkf1PFJlDJgVUn7xzxiqzsxyC3fip2kJ4DcfzqFm5/rU3HsMwM5/nTHYYyOcetPLZ9hTJQVbH86kshJ5/Sm7iSQelOkIU+1RsCGPzDn60DByP4ePaoydvbk9qVn2jJ/Ooy2TnNLcaEMm7PWmMCc0rUjMcjsaViyJs1Ccjjv71Yfk81XkYDHNFhpO5HK2BntVKRySeaszEkentVNzljg1LsaxKV1zmq+at3EeeuaqMNn+NZnqUtUAbp70uaZninZ4pHSB5NC8Um7ApN9AXJ4mwatpLxWeGxUqTYIHancq5bnYOtZN5HnPfNX2kyDjFRPF5nNO1wuc8bIuxyKZLYfKeK3mgVetL9mDrz0ppaAnY5WbTkbIK5PWsLVNGjWNm6jHftXeXNmI8n9KqTWq+U4278jpU8pvCrKOp47qOkukjMON3TNZDr5bbWXaR2Neqalo2UJZeD0x+VchqmgOWZgvPY+tXc+pwmNjJWkYcTgjGfar9sRn9KzXgltiTJ+XpUsNxtHJxj1rWLue0ve1R1FikTuD69cVsWemW0quCoXPQmuOtdU2HAOCvr3rctNcDoOdvrXRFovkbNibQo8My7TgcCrT+FFW38wruOO/SqkN4WIOecd62YdWdkVC24H1qlqYSvHYxo/ADXj5EIwTnd6f4VP/wAK5tbNS4jAkBJOcV09rqwyqhsKOuaW9vTNja3TjinojN1Z31OXl8IJBbi5A+RTj6Gq9x4faJCxXAPIJ9K6S41FVt2h3YGBw3QVlS3ZckEmndFRm+pmw+H2uE3A9T0/Wug0zwa0wXzX2ADPJ5A/rVG2vntyCHAwegq6viSaJnYSA5XbzRdGdSc3omW5LG006Fol2y8dWrDu1jaQsRk9sU2+1USlju5PpWZJqAL/AHsD3qHI8+pFmoHTYF4qJtrknjNUDdkjj8+1aenW808mduAOTmizZ5801qQfZPtcoBJOzjH410ek6KjOof5c9/1q3pmk7uSuSOnFdJb2KwgetNI8qrWb90bBaiCLYvQVFPa7x8wFaiW5IxVh7MbMn8qdjiucVe6YkjMcHPTmq9vYiN+O3FdVdWmDnHFZzW3zdMVyy3N1LQl05dhTJx/WuptrjZEB2rnrSIIfT8a01l2LjNJMxm7lqabeah60wMWJpRxz/KquYXsG3Jp6Jil7/WpQBzn9aYrjRRu6UNhaheTAxQQ2LIaWIEHgVDv5xnrWjoMf9oapbWgBdpW6DoAOuatLoYVJcsbnqPgXTmstMEZUpJKu/PpXMePrl2u5WKlo+m5fu16HOf7EEAjcFY05x0PtXmHxS1qPwro8FxMqkXOYxxnaTk81VTRI8eDcp6nHrbreSqpPAOCpPNereALKOz06SMNtjU8EDjPpXhOk68+pSpNAdyA7Xx1B9a+gvh1btZ+G8zsJHdyQHHIHWtaWrLraKxuZ3HOc04RZJJ/+vTkQHnABz0qbywV47V0pHILFHuCsMEDuKWSMhSev86ZErKcZwuc1YfIQEHJ9RVbgZwVozk857VKj8j0p0gB6DHvTApJ9KiwxlydsZ56+lU7KX5sdPr2q9cRbQc4PFZ0MLGbhgFz360WEb8JJj4YH60px+XrTYuEwP0pSxbOe3FWZACMnPH40oYHFNDfez608KWIA4z1JoQAzZGOoppGBQVG44PbtS9Qe31osTcaX2gA//qpVJweaay49/r2oDDJPTHWlYL2Blycnj61FcW4ki+Xgg8ZqcvuA+bH0oxkYHFDjoCepjRxxzXu2bgY4YcEGneXIJniX51UcMe9XZbQSSkhRnrmrEdvlTlQPXFEU3uDdiilsyqM8inmAngAge1aAhCYHGPanPGFAC8+9aJWM7lKzeS3Vg/T+EFqSMSF2ZuOc8NxVvZkYZec9qlEYA/nmrT6CuRWr4kXuCcNWobcNHgYyw4JqkqEIf1xSpM8b/LIwX0PSi5LHLHxhuWBxmnTxvEitjcvfB6UxNzMHPHHTtTpZmljKrgNyKdu4tSNZV3HH41Ir7uOo96qopU8/e71Pg8Y/TtQBYUnoewpQDjJ49qhU7T1z65PSpUbPTofenuJgw3ADjnqKAuxMbcenNSoFfHY+pNErAbgTjk4xinYm/ciOGxzThyOetRJlST1FSfp9aQjlWYbeOfpULZHJ61K7nHy8e5qN1BI7+ntXms9IUFT6kDmmnABIbGaVSMH5ce/rTXyy/Lw1IY3zfVefXNRs2Scc0pJAxxnPeoz0I3Y7VO4A+SSO9RtLn2xT8dAx5PcVHIAMnt2xQNMjYhwfmxz1qFhtB70rHBz0A9KSRiw4b8am41chdzkY7dajbCgnp9alkPPvUbNxxRe5REXYPjr+NRSMenr6VM5zgCo3+Q8c/Wk2BCwIBzyajXjOamZwBz96ogSRnpUPcBGbaRjv6VFJu7YyT+VSuAp54qOQ5/wFJjIJSFHBz9aY/wAwJGMgdKVmCnj9aYxx1qWykMYkk549qaxwOeaGzj1+tNbgZP51JRGx6noKjPqD0qTqPWonOB6UhoY4yCP0qPnOCR9KV2yMdKhVj7+2aCrD3Iz1phfFIr7hkYpGP1BPFA9RhckEnrVaZypOTwBzVluRxVOZd2fSmO9iJ25681E7AZyfwqTpxn86ilOwEkis2aRY0oGGKo3CEY96sGQ7l2HgnFR3DArUtXOqnOzKYJ/D1o3YA9+9DsFPy80wnd/hWZ6i1V0OLYGaTeOmc9sUnI96b0HNA7ji5H0pBNg+h+tNY/KQOuKhZ+o/zinsVuXo5cgA1Pv+XjiqETkHngdqtJ/KquBMRvqWMZA/rUK881JuCjjPHWqTuAy5VX/iyR1zWbNDw38xWhIcjjr9aruMYpNlpGe9ru6LnP8AerMvtKWUkhVGfSt8jPt+lNaIuMj0qdWbRbWxwGpeHElDfKq4HauT1Dw9JC7bT74HavYprNTnI5Hr2rGvbBSwwvy55I6ihabnr4fF1IPRnjV7by2j8/Lgd+9JpuqSpLg9AT1zivVJ9GglwGjU9s8VmXPhKFwTGuM9StdCkj6ali4Na7mRZauZVwfvY7NWza34YDLVTi8PtayYXoBnPqas/Y/KKkt09Krm7FzqQezNCO77g8dfrV1LpiBls1iLujVuc+w7VLHdHABbb9KrmOdtGrKd4OAcHvmqxQt1+97d6YlxuXPIBPfinmdcf40+fuyOcqSXBjbaevt0qtNeMyMVHA4wOtWJIQ8pKkqW4IzU8WnxuQGbPqOKXOn1FKpFbnPtJPdkiNGJ9B2q3aaJcTAF+MHOC1dLaWMcDHaAATWnDAmcHrnoKLpHl18ZHaBlWOg7Svy57nFdFaWW1AB8uO4q1aWW9R2HcVs2lkqgZ54+lXGdzwquIlLqJY2wQCtSOLcRzwKIYWXp37CrlrbkE9/f3qvM85tt3Hw2+wZP6VYMW5OPyqZFVFGaFYFiegHelqFzKu7beCOprJntT82OK6S4QHJ7e1ZVzblX+XkHtWcl3LTKCALjH0qXPr196k8oKBxk+9MJwOuayJbHq+OD36etPVsZzjjsKiU8jP60quSeTx6VSRmydZPXg+hqTdheOaroQOe3qaeXAFUTqKZAQfakK7uD096TOetNL4Pt70GbIpjt57eor0b4SaKPMmv5gXxwuRzivO7WB72+igX5mkYINor3/RtLGiaXDChCtsG4E9eOa6KUbu55+KmkuTqUdbCT3UEDZWIuS2DzgdqyvHfgq28X+HjGG3urAxow79q05fMutTRUXccY69K0ExHOsYx8vUE5rZw5k0eZqjxPwl8Nryz1pQluotCeXQYA7EV7bHapZwpCgACDAxSaeFtYmiiAClyx475q0E3NyO1VTpqCCUnJ3YyNSw/rVoFQuACT6mmRxhAAMt61KwGcZ/CtSCJwSfY96aSwGc8VIUw2SMg9KaIwDkCgV2RvIDz0zQvr7dBUnlhVHG407BHJHHpS0YrsrSglMfd96gtbcqWz09KtlT0PzH2p6JhvQd6LCuPjG0ccU8HPX9aAuPrSNgn0NX5kgRjrxTt5C+o9qYvHB5+tODgn3pIQFuoGB35phlwdvSntkcfhxTGOBx2pvQBSQenIqIgjOegPekMpCnPao3kBxn8xSQrFhW3LxT0JGM8e9V4pBnHSrSsCOOR3qkyeoA8ipeAM+vTFRA/NUoYj3H61QBgqD83Xpmnbf09aA24Dv9fWnYxk/wAqZL1G7cf/AF6XMYXB5XPY0HBGOlMAKjJYbaCSRnIHoO2aZwwYHH49qZzuHze9PHyqfmzigLEiscAfw0MQfY01XJAJ4p+Bszu9qYiORWIz396lQfKAThh29KaxUDHShUO0t0PuaFYCVUA5FDDHPpTYtw4bp9ak3DHv0pgIMkEjnvimqc/N19zS9B7UscYU5HQdhSJuIQG4PXr6UuSeO4/KlJz16UpIxjqPemS3fU5DLEElcD1NRtISMHoDwKcZD0PQ96jdgpx19a8656I7IHPTNNLg5+b8KORx/OnHIOT/APrqSiKQhT6H6U373WnyKXPv7UijaMdKQyNhk8/pUUmNpIOKlmUMCOn0quSwb5ueOM0gIWQkkk8dsUzdsz29d1TPg9OlRscCkVsivJ6jr7VESRmrLAHGec1A4K9OvvQAwkZPeoZUzk/yqTOGy3H1pkr/AJ+1AyDoTz9aVmDDB4HYigjOccVGTg+lZsBXbJA6npULNkmnscsc9RzjvUbcgk/TIqSiCTC8np7dqQncMipGQEeo71HjHSobAjYHJ7H3pjPtU44+lPdh34+tQNgk4OfalcpaDWbnnnNROT26VJz2/WmEHJ96Cys2QSc5X+VIcsfT61M6A1HtJPbg0h3IzyeO1RknJHepJScnH5VEen+FMdxOveq8xx9T3qaRvUVXdiB+nNAyuxIbOeO4qGTvj8qmbOSe3qKiYcE5xWbNEyuw+fORkVG7FhxUz7c9ORUJA2njA9TSOiNinIp/h49fU1GuQDxge9W2j4OOnrVRgVIG7dzWbPQpu6F3ZxTWOfekIIJA60vHekbiFyEIPYZqux//AF1K5Cg5NRFcj1780xokhfLZ3VoIScDpWbF8grSgxnPemkMlIKGo2Yg//XqZiB7mmbQcnp7VegIj3c46EUxn6dh71IVHcfgaGTpjn1pM0RCF3Nk8+wp4iAHt7VIIyBmnsuQcilqXcqyrknAxmqNxa5VsnA9q03QoQM4OahkTPJ7dqrlZrFtGFNDg88D0qrJGQO9bs1sGY5/KqklpnduHUcUuVnZCs4nOyS/MwKEYOM1XncMOoxW9Np4JIxnHTFUJtNIBzuB9DSs0dscTYyTKqEKW5prMGwF9c1cbTGZioRlJ6MacNJkGR8zHpzTabL+stlFrkYI9PXtSLO2MjnHWtJdLbqFwPercGilOqZJ5wKLSMZYl7IyY98hAC9eea1bO3cjBHtzV6HSxv6Y9QetaUGn7SMDpVxTMKlZzWpWt7IgDqR61qw2YKipYLVl6jjA5rStbTcy9vaulRR585ha25jXAGeOlacEYZB8uAPTvT4LbHbPvV2G3IHHAqrHGyOOP5v8AGr9vFtXI4HvQlvnmpgCi8ceuaZi1qMlX07UJGAwzxQAWf29KsIuT70WYbFS6QocdVrPuEraniBUnOfrWfdIOm3n1FTJaFXMiQEj0qCRuuGx7mrk4wT/jVC4IBOOO3JrBg9BrSHgA/gKFkwMnvxg1EW2nnpSB8jg1Sfckt+b6Gm+Z78VB5hA+9ikEm3P6imS5Fp7jYOaqy3nfGeaguLgKff69KisbebVbpIYQS7sBx2q7djKcuVczPTvhDon2/UP7RnhCW8JOzPc16fqDmRWCOF7A+lUPDWkjQNEtrcgKQoJA9cd6lmlMr7eNmOCK74x5I2PAqVHUk5C6Tb/NLKVxxjOasBVeVnQADvnrRaxeXHkEAketSJGqIWyCTycVolZGJCiYY4HerUcWcE/hmoUJ3sPfqatRjOO496kQ8A+vNA5JOeKeKbkAGmAHggY600qeop3QjvSc56cUhXsIEwTzQRkcf/rprMQCSML7HrTgSBwMCq0IYmwH2NBOCAfTvTgwA/xoLEsQOnbNIBN3p196Tkdep7ilDelIxIHHzn0NWFxdvHPJFPVR36DqMdajYkDPQ+lPVwMHrmi3UW49h1xxUMoI+bt6elSFw3Tj6U0twe9NiKRPzEj5gT1FRyggHFWygBz0x3FRzRBxkcH1PQ0tBkEBIIPb3q9AeM9PaqYwgzu6dqswPv8A9nHUUdSWWCpPTp71Iq4GP51GrEjPTHanK5K5HHfmmQPZ8EgcE5xmhXJUA4B7+9N35H07ilQBkye396qJbFxjk8EnnFOGSCTz2wKarbiVxinHdkY+6O4oERn5jxxjjHrTCduT2/lUrNtOeq+1I6FufyoGEb8ctn6UpYjnPA9aaqhcgd6A4VuenrTFddRytt+nf2qRTjq2PpTVyOP0px59sfrTuxNjyuGBB7dBQnG4HknkUzcRg9/0qXcQMHkn04piuLuGMYwR3HSnbsD0zTA3HHGfWlyM8ttPagVwYkHjp2pwGeKbvx8p4+tOB25PPP6UgucbncPWlDfKfX3poz83OD70IOT82T6GvOO1Nkjrjnv7VCc7iVbB7571MSc+nrimNg+/vSZaZG7DP/1+tRl+oPNSMc59feonIB+X8T6VNhjJXI4HT09BUExBbjjHapXZifTjkjtUb9Se+OtIZGQBwOCOOabMMZC5J96duBHTioJCQPlzkHPB60h+QxnZScnimZznPNKzlqa5BGalsoay556jrk1HLnt2qRnOP8Kik4yS2frQgK5ODgDj1ppIxz075qRuPbNQ5HJ6845qG9QEYcZpjPsXA5GOaeCQpHUe9Qv1ycE+9F7DGlgqEfic1CzHnBx9akYcHPNRyDb7/SolcaIpHwKY3Xjr6GnMDnHagrgFqkrciYdc8UxlwePzp8j7SFPfrUZCoCAR68GgoaxwOPl+tRuQen6U9jznrUTkduaRRE/B4qLOQTUrDJz0FRscDgcUx3I35ycjA6VVlPJqR3IU46+lV5Hz1zSHuNPfnPaopB0PelLnH9KaVDMAT9amxRC3CkE4J9qa6bv/AKxqWcbDg8HtmoVJ27j1HNSaJirgRhTyc8Gqlwm0nA6+netHaGGMcVDPGSmVwVHGDUs6qU3FmOz7GIzk55pd3P0pLhiOcYPpUCMOtQemT7wDjPPpmmNjHHaguQDTQ3QUDTHoe/T61bgmDdOgqmOuevtVmNsE0xl4HJ57UoOOfX3piYCgdfrUmQ5xuFaJAiM4GalQgkgUmwEd/wAKeq9cckelXYpOw7y+P6U8RH8KlhUtgd6trACM+tNI0uiiYA3OPzpjW+B2rUaEAZPGTimmDmtLGqZkfZct0/KkNljk/pWs1sApbGPWhoefU1dkVdGI1iC33Sc019MUdB+db6W2R6/WpEtATntTUQ5jlm0gDtUbaOSc4wOldg1h8o6H69qatgJMgjaOnNUo3HztHKxaSNyjGOepq5HpGwndjIroGsEAwF6d/WkjiB6c+lDgg5jGGlqGyOasR6eAeRj1rVW0+YVOlkGwcfiKpRREpFC107ccbc/WrkVlsY9+avxWpUHAxUqxeop2scspMiitgPY+1W4ogB6/SkRR9anjGDnpU7mTFCKCM9M5qNwCWAqWTngd+4quYyCSfXsaCXoJ5e361OgBPp9arquHySalD7R60rhsPdyRtFULpOvzZPerDy5yOn1qlPOBknripbGULpSM8Disq4PJzx7mtO4mGw7cZ77qybmQfMTx9axG72K7nYwG4H6UedjjIz71DLJj8RUDzFRn064pohlwzZH3uajkl2px3qm9zjv+FQG8BByfoaNepk0yw5YtuPT616r8GPB2IW1i8UbQMojDFedeEdJbX9UVJVJhXkj1FfRdpC1tYQ2qKBCgACqK66Mb+8zy8VV+wiaa4+2ZCtkZwSKjMOXGOgFSW8KoTuHHt61KgzJg8L711nm3FtwVt0XPPcVMw3rtC47cU1U2n2NSJ8qkcY96dg3KpkRbgRMTvxnBq4hLLxwB3rOlR2vI9pxn5T7VoqNqgM/zc8dqS7MTJeM8HpTj06VEmSeRipckLg1RIBAw44I70jFhjjjvSc+lLnI65pppi6BwOOoPIPpSEZ/+vS4weOPalOM+lKxJH1JHQUoXceOPxp/UD+tIDt46UtguIaUgnk8fWkZdp5bHNKWJGD+lVcQxvvZPQd6OM+n1p28Y2nr7GkYcY6VKeogHBFBbPWmEbmOOPc0oQZ5qr9AFwACRUY+b2HtUwPB9fQ1GybW4+X6UXQnciki2sWPT1p6IUXA69akyDwOD708Ddn0qtgY1X2jPcelTz3C3Th0XacYNVpQQD2I6e1Nhw2M8EVN7PQnlJ1YhuePrUpyDzxUflH52DKNoyc1Ss9etr95YoZ1lkjOHRGyRTTWwnF7l92YjHcHqaNxQ469jmgZAG7mkUhs45xTIHlsnaP1pc8ep96jyUbB6d6eGGDjr70wGhj1HT1NBJIweDUiruBIbr6VGynaMc/WnfQB8bgAgdB+lTKeP8arhNp4p+7nIpoRNjkEYNKxJJzx9KjDbV7596UMMc8/WmQOAwMnn3oYgHH60K+R/jTj84H9aBXYgQEc9vWl5BPf8aaSF9qcCV68Y7mmBxW0sxYc59e1PVtmc8k+lJ2z39M0p65HbjmvMZ3iPP1Xg5pAwK46epNIwDAn07+lNOScBsAVJYO5A46e9Rhic44xx65p7sDz09KjDEE5x1/OgLiMdwO7g+gqCTdyOmDzUjggD5sYNLNhl9MevepGtStwevaoWGT14/nUz4BIzj3NV5plCkdfrSKWhWkUqeOmc80m7nnp7UrOCQP1zTW3EHH60FClznHao5CMelPc4+tRN1yTx6UAMJ5A6/wBKidsZxwe1SMeuePp2qN13jPTnPNZPcExjFTnB/OoZDtH9amdtvuB61DLzwODUjuMDnHt7VHI24n+tObgf4Ux8ZzQ2MjzxzRuLdOnvSFflYnn60ZP0+tTcZHI20E9s81EW+ZgMdBUkj84qFiT7UjRDdwyeenpUbEsDn17dqkbCqeM/SonI5x83HAHakAxyBn6dPWoJcxgA8E9KmzlgDwDUMrFxz0HrTvYTKkhVQfSoGOB0P0qWccY7HvVd255PApXGn3GOTn0py5x14prcAHgmlAyOcj61LZd7EbICeex9elIIyW46elSsM/1xSIQrgE45qS0xFQqTxxSSAkHmrErDOenYVCcY9PegtSsYt/HwcDHvWWJHDEHpXSXMAkU8DFc/eoYHJyNufyrNqx6tGpzqwofcBSMfLIIP5d6gSYHIXgjsaDIWA4z9Kk6C3G7bd3arEcnOen+f8/nWckuCAOD6VOpBOcnI9+tNCua8EhIGeD6ipVIJPX2rPimIx1q5HIc5BrUdycHpySamiOSe/wBKrhhnJq1Dg9f/ANdaIdyeLg8cfWtK1TPJ5FZ6jaPT61qWXp09zTQ76ln7NkZx0pPswHNWxx8vUd6m8kE8YNdCRaZQWz35z096BYnnPIrTWEEYqVYC3HSqUWVdmYtkGGCOB6082gX5VXg+laXkAHj9aUxYq+ULlL7MCuOnFBtAxwMcDnFXFQKOec8CnRrhiQoPqTSSsPmaM6W1CqCB+dMFpu5xitVouecH6Uv2fHAqrDuzNS0HXGCPWrcVpkY7e1WBEAR2q3GAg7elFjKTZQMGM4pvlBhgc1eaLedw/HNJ5JGc8Ci19iCl5ROOcYP+RT/JI4PT0q6YCQBt69Md6iYgZB4I9Km1hFZ1I68D1NVyxDkVNcMQeWyKru4AJI/GpIEc4Iz8v9abv25/xpjuSwzx61FLIMH0oAfcSg/xcHrjtWdcTDnGM0lzOBnsB+lZdzdHmobKQ+4uCRgHNZlxKOeeTxzTZrrAILcnmqElzkn5qxkxtk5l/wAmopZAqZPr9aqSXO0HnHHXFZ15fnGB1HTmlcjcmubg4wp4PU1BCJLu7jhjbLucBO5qgk7yMADls49q9Y+DXhK31LUk1G7UOI/4fQ5rSC52kYV6qoQb6novw38GroGnxTTKGldOc9Rmu4DDjGeOlDmMkeWu1AMBR2qMjnI6YzXqKPKrI+Ybbd2PYZBwTzTYh5eNx5PrTn4OO9Ki8nFOzQEp5GKUrwSKN3OMZGOaeFwDzz2p6iKssYZgeh9qnjGSPl3HHX0pkowR7+lSW/8AqscbvXuKm1xjwCGHOKnU5B46VE5ww5wew9aUMR2J96pIklIyMYzmk+7wPyphxwBkU8D8quxIFAwyf0o4z6H0pV+UY9KCBxnj3qWgEOc0pH4/SkPB9fpQTjPYUbAIwDZ6nB7U3ls44+tPAxye1Lt4ovcQzYCOTg9MUgAwfb1qcICccZ+tMK7ePwyadhXI2OMDPPalUADkc0MRnHf0pRnb/SmJyFO0DnjPcUmB1HGaOvB/WnBdxwPzNKxPMR9FJ6fWnKCF+VsmnMMHHrSKNnTnvzRYXMhkimQc9vWgKRyCPTFSJGZZVHQVbuLQW8W8dD19qOUOdbGLrU0jaTdrC+2TYd3qRXD+DtKg0wyXNvua4c7ydxya7y5CXMbKeQ3BzUFnpEdtLlflAHOKx9nd3uX7RWsaNvcLdwJIvQjkDtS8IDt5GeoNRrbrA5KNgMOnanNhmAHK9c+lbmA8FgTnnvmk5UEjv69qUyHbgccflQr9m5PtTAVPlGV6d8GnLtPA4x601Q2MdB6+lOQFepz71SFckP3f8aaqjHP6UE4HrS7uM9ulNgMmbaoz1HTFMS4Ow54OeAcUszjqM564qGNjyW788UhX6FxWPA659O1OBzx+Bx2qCEgtkZyODmrG/PPr1FMzbuIHU5Bzx6U7cGBB/WmscgD88Up7fpSDY45QSCS2c+tKeR6mmKxLep9uKkyeSBn0rz2egREMGBGfpSFdv9akWQBfQ5wcUmQTxz7VLLTGbBtzkEHjFQSRbWOeg5qaRwDkceuaryzA/jS1GhHfPPU+h71GZGwQOnofWlyfwFRkEZO6pYyN8Z3HgjqDVWYHOByD61bY4APBx1qGUknAGSaQ7MrICMAc/SlZcZ7YqRh5bdOR1pkjFuf1NA15kMjZB9vSm5wPl/I05mGTnpionIY4Pf0pMYPwAelQyS+WcHv1xUzNjbu59ahmPXHC44FZ3uIgMg5P5e9MZmPopzzSlT17+goGf6c0i0MJ4z3qJyS3TipnAUZLY+tRSEAHJx70MBjNg5OAKY5+akJK8Dp6mmsQOopXZSGvnGByPWopCFBzz9KmY4AFQyLkjPaoHsMLqV6EEDvUBPy4PH41MyjH6ZNRkEZz+tIojY8fT1qvKxOD/KpJG455HvVd8tle9AaFaeTB5qHII54qeVcDk4571AeD3pDGs4IPQL2prcEHsKUkn2pFJyQRUjH43gH09KYzAkDOSemKUkHODg00KTnGB70DuSHpz19qRU3YGc85OKcVLKSOtKgC7e/qaLWGmMC4+lZur2SyxngZxwa2OpIzVe4jDDnn0pPVGsJOLujiJozBwxwex6cU1Zt30rY1axBLSYO70BrAuGMPoD1ways0e5CSqRuWVl4zmp4peBgg1jvd8g9PpUkN2SR6+1C0L5ToElyQRxj9atxyZxnj8axoLjK1eilyB2+tbJoVjVjkAIq/AwPt9KyoG3Y5xV6B9r45/GqTuFjWjG8DHJ96vWqhX3ZyD0FZlvNgDPH07VoRTAewP6VSGaisfwqdHwR35qpDIDxwPxqwuD7/AI1umWi4jVZQnODwD6VQEhyMc+/pVuKTPtWqkMsEDJzTQAOD+tNaTApN2Ov51poOxJgcH0pSgC/WmoxJx096fuAHv60aBYj3YJGef5VYXkAnnPXFQPgE55z1wacsueBwKd0gJSu76D0qfyyRxVQSEnA+UetWobkR4AyRz3o0IkmWYLY7eefrxTHRUBPpThcblx2NVJ5yuQfzpNozsSNgLknH0qpcSh+nQdzUUl3jgN144qvLc4GOlZcw7CSyAdeT71Tknyev51Hc3O446iqrSfIxJx9anmuDWpNJcbSe3vVeW5G3/Gqk1wQw+bjPaopptqEn8vSk2FiG6uDtJ681l3E3J54qa7uRjI+X6GsS7u8biGzn15rFyBLuLc3Sk+h/nWdNeclc9KqXN9ljzWdLdcfe4qHqVy3Lst9swpOSR1zWe9wZJcZwucYx1rPurxi2SRwfvZqxp0Uk0gOPfnpmizG48qubuj6b510HYgKOmOcGvor4cab/AGRpAkZNqv0P15NeJeG9PNzfQRjG4tyMc49q+jLnT0s/DUVukp81UDZ6EHFdlCO7Z87jpuUlE3IpQ4yMbcZzUyhStc54fm863w7ZYckGt/dtIUDOT1FdqbPMHlcuSelSgEGm/cT5ucfrUsZDAHJqxCrgZGOvXFOU5yM/hmk4HBGRSEhcljwaQDLldyjnIB6UWrDGBg4PWpChKcc+1V0DRyMAoAPY0tUDLbHc2QAcdDRkgcetQ+YVHUGnI5Kj1I6U0rakk/Rhnn1xT+QMj8e1IpyM0Zzz07VWoh2449B70H/OaTtjsaD0JpvYTYZxzTsbuPX1po5/+vTiSvJ7dqjcQijIIHJ9qGGCcdOxFG7OCM/X0pSRtwO9HoIUv26nvikdufTFJkKNp603A5HJHvVWAAozk/rQMZJoDfMc+uKXO08c0wA5xg1FIzIM9TUhbB/pSgfKPaj0I20IYbvzl5UBsZJqUSgfxY+nekNuqEsuNxqF+So28deKab6isiysxU7hxjsasXupm6VEVcbeuPWqJ3EAnj2oIzz+gpNk2VxyKAcnip2K8A/nVckqMnmpPMGOentR5AxCQDn+dG0MDnmmMwzk9falUjKnoelADuFH17U8c5xx9e9IcZ9vSlD/AHh6ccUE3JNxUHBx9aFbBJ/hI7U1UOT83B7U9T+XvV3uIUHjjpSdGzuP0pd2Af60jNjnHTrTuxjJY/OUjdjB7VEkQxn1PPvVlSSc4pH+UgYyfWkTe2gqLgc9PTNKpO444FODADI5470yQMwBXimTdIXbxnp/WnnuDyccE0zkDaTn60oK5weT70D5jiwfmyP0qVXOSM4qNWySRxjpmnoysmTx6VwXO4JPvAntUTOVJyvHrU0hAXjv39KibKA5rMaIJHI5Xn2qBirAY5JNWXUnHb1qA8NxSLBdrk/Nx7UyT5RzzUm3HVelMm+7kc0gImP/AOuq7sVJPbFTBNpJOQMVFLIpzk8UikQklzjqaaCFUknFOBB6ce9NcgLk9fSkURMVyc9Kifnk9ucCntkE5puTt+nTFS2A1mYA9vrUTYkHXB9TxT7nMgK9scnPOaYE4wenYVm9wKzliRt4HrS9vUdeae4AJA5waY+QMdvSkroaIXccfwjNMkcEckHFOZM1FICOmAfehrqMQgkYxio2yCeOR6U7OMnOfemlyTg8fSkA0nAOeB2zTHOPYntSscZqOVjxzn1xS1ZaYjNj6elQSuNwHfrxTy2Mn+dRyEAZ/lSe5RE54PeoXG3pwalYn5j+VQzHB+tIRVlbbknk+9V2Y/eqWY845696hLenbtSBCHPQ9PWkQ556Z4oZuPf3pB1Ix+I7VJZIFxn+dIVBx2ozgY6+ppsj5GRxS3AesoX/AAppmDZGMfzqF5MkEHjFInJGT+VPYqxcVs4btjHWkcFgMnPFRMQBgZ5HX0pynA578/WrKKt1brIhAHB61yuvaWUUykFk6kdh+Ndk/Yk4/rWH4gGbGZiS2OMDoBWUzooTcJI4OScKuBwKS3uxu7+5NYX/AAktlfahc2Ucyx3EB+aI/eI9RU8dyUblW2dmHesUz6DludXbXWe/HqK1LabOOtcjbX3TJ56VsWl4GUc4Par2M+VrQ6q2m5GePetKNxtGeprm7W8JUcitOC6LYJPP86rmFZs3oH6VehmHQNgjisWG55wOO+TV+G6DZOatSRXIbMEgHJ5+lXUlOeT+dZMU4I56+9XY5duSeuOma6E9C7WLscu7kdqsxTlenY9qzI5cDtipRchc+o7VaaQ7I0zcYySeKU3A6g5rKa7Jb2pWuefr1quZjRqC6wDTxdAnlqxjcMV9KEuioHzD8eKfMOxtmYMPvZ9xQkpz1rLS6zxuyR15qVbgZ4bAzRzgrGoH9D+Bpkk5jZTuqit0Bg9PY9qa96AT82fepc0JxuaYuwM8nH86inuw7YLVlPe5Y4/nUL3mTzzU84rFyWYbid3FQS3AIOaqNchmIz/9eoJZmLHaePeo5iWrErynqfXFVpJRkjOfYmhrgMDg1UuJwAT0FPmJsNuJuuevoKoXV6QCM5xxUN1qGwnOdvr6Vi3upJkkHINZyl2Am1DUCu4ZyOxHesC61AsMMcZJ4zUF9qOCQSeaxri/yCCOc+1ZXsaKN9yxNdfMeSaqSXPmEDHX8xVKSeRmbHTtTowXZQSVcd/WjmZXLZFqOPc+W5A6Cum0m0ChS33hWTptmzONwAXP5+9dZpluE2jHFaKXU4687KyOz+H1lHJrUTOMFcEV69rF2YYgoPJ4CnvXlfhTFpMkxJGCAcDtXdf2ut6V65HA3rivQpSTWh8ziE+e7NrSzmRW3YA65FdGh3qWGRxx7VzWnWZklVzkqOcZrqI33RAKBjv6mulXOUAx+h61JC27r1pnXgnJ9amjwBjODnirETBSBg9aawK5PrzSF9vODwOlBk3AgfWgLCDc2Rkj0JNRuW+XdnIPrUgzjH86jYE/Kev8qbFqJIdw6Y9KRHY4zxipVh4684pUjKjk4pXJuTxTDGMjJ9akXkA9aiVOamHyjj9Kq1wFLDqc496OF5DZoyMf40Fj13Ypk3GF8HHQ+9O3ndg0bT1PJ96Qpgk9DSEOGFHPOKC2OD1puQD607BJOKHtoHkKV3c9M9MUjMw+tKWGeOg71G8gTg8tSQAzhevFCuWbA5z3phbJIoTg8HGPSmJk6j16+9Az3ao1YnILZweakGTwWpkBtB6559KXaCPXtwKa+GBC8EHqKcGJBPXtTsK7Q0YXOc59Kb0yOuKVnyATx6mtOW0g+wLMgUnOOOKGK5lHglT1HpQV7lh1708gjj8zUe47z3Ge9SF0Q3WVAI+X1xRbudgz29akmIfAPGDnHrTIl2nA5oAsKhwc/pTgdp+7k4zTAx4BbHPJqZSADjoKCRy5xz196CcZ9KNwAGPmJHaoyT9MjvVCHoDyeg96XaMdc+4pkTEMRup+7PQ4pidx6nA60MwAJK5x3NMZjzhv/rUuCQOeKCBwG36+1ITsHt703fyfm4p6+9MBo6/49qDkHHWhsjjoR60m/PXg1VxnHqfmwKcDnI6Y71GG9OlSpjBJ+Un1715j8zvI8nbnd+NISSp7fjT27nrULRjdu3EYNTYqzQ8gFRzjaMcdarOpyw5A6H/61Ts3c8EjAOcVXILsRuyPakNMeSABnINQMxk6dO/apXUgY6j1FRKpPVeOcgUmNDJACQBnBqGQBjg9BU7kqM4zj0qFiG3HoPU1JSKzgKT2x6U1iN2Sc+57U+UEZwegzTM7uS34CgZEY/ToT2pjEqDj9amfIXnj6VBI27OeKTGRSEHJ7j1puefm4HXNPx1pspKAe/YVHKIjfAG4YJJ61EzDOelPcksccD3qBycnPX2qRoa77QT+PFQSSH+9nNPYliarzAZyeaCkG4Z65x1FNYBgTyPrSKMZP8jSGQYODSK3G8KeWPHNNduM9PrTzIAP727jioyRn8eOadwTI5G2kjP1xUD7tw+baB1z2qeXAJPfpUBH5+9ZssbIPlyP0qCZcr1GfUHrUxOc1Gw4x0/pSJKUnDFe/celQEbRnJNTXjFct1Heq+8rg5596lvQYONopo+XccE96Vn69velABB3H5T1xU3uWuwjEqw7c9qTtz+ND4J4/wD1U1vl4zTKQwk88fSlyFBNITs6npzSKwY+nvQVYVwW43H8KdCGUYzkAd6afl5602WYL8ueD6UrsaRYCPMwRFLMxwBiuAl8SHV9X1bR7csrWqnep4B+ldi2ow2dvczzEhEiYgjOc9q+afBHj8Q/Fa9ieQm3upTFuJzt5469axqStoezgMF9YhUmldxWhwOrald+DPjjG07/AOgaj8iEjuOxr3i4tVARlwFxkY6ZNct+0H4FttTsINYii2z2somTyhzgda6Lwxdrqfh61nRt6mNeT9KzT0O+nLQhM5ibb8wB/iq/b6i0bAZJx36VBeQFVYrgn36VmTzPACwHAGcUrtanZFKeqOxs9TBxzg+lbVtfDjJzxXmVtqxjGWG0DqO5FbWn67vIJB2gZ4PNUqncbpXPRbfUB2JxWnb3hJ4PHvXBW2rK23B+Y1u2mqqzfePPGK25kc7i0dhDqAQrlhzxWjDfrtGeSf0rkYr9Bzk5/OrlvqKgckj61amKx1S3Xpx61Ok4bpzXMrqa92Ocd60LfUhtxn6H1q+ewmjZzg+tI7NtyO3r3rP/ALRQZBzntSPqquAN3zAd6fPYXKXJZwMd8dzUZudvOecd6oveK+T0GM5qJr1V5z2qedlWZspeCNlPGD1Aqb7am3H69K5t7/DZJyOwBpBqQGRuycUucOU6NtQAU46/yqvLfMwIzxmskXhIHv6UpvQvfHbmjmY7F/7UCeWxjnBpDdKRt3HPpnmsiW/wchs+tQnUcElSCaTkDWhsyXBA7Z+tNF98+GPBHasp9QDYyxH1qtNe7QTux6UuYLGo98Bkq2c9zVG91Ahf8ayLnUwiMc8e5xXM6t4kVPlLjJGRRz3BU7mzqOqbOSevHNcze6yckK2Md6wNQ8Slzt39euB0rMOrGR+eM81Llroa+zsbFzqG+b73Bzx6VVe6LMcAH3qg0xnTERIYHrViK2JU5OGI5poLWL9q24+ue3pW3Z2wdsgcjis3TrPnjgDtXT2VqEGCODySaTdjmqy5VoW7KDGPX1xW1aBiQQRmqMKheh+Wr2nW8t9dpDCwHPzEjt6VPNbU85rmep1Vk5hsDKz7UUF+eK9G8LLFruhWWoxsJVddoZTkccH9a8z8a3kWh+D7pzgbYWIPvitr9lDxdaeIvg9C67WeC6nidUPK/MME/WurBzc52OPG4SSw/wBZWydvvPW7OBFJOSGIxgdK0ojt78GqduyO+F4B6butW1VRnB+YV7R8/cf5gBwcj61IkuCM9KrHIBP6VIhGRnqORTC7LC5IzmnLvPXGKVCrJ7+lGdvbHbinoGpKrDGO/vUM4Ak4OD1pWYuoxximSNwO3qaT7BcfFIQoBbOKmjwBgn86qqxVie3arcYOOf1poTJNxAIGCRUiN8uTx9aZx19KUkEZ3YFMli+nqacucH27VHuBJB4+lLvBwBTJHA8E/wA6TPXPX3oB7dT70M+OOh9aYCH1HB96lBAHPPpmolXjHT61IG7Dn61ItEJhlGB075qGX378c1OCWI9zUN1KtuUD7gXO1eKL3C408D0pVPHH6Uwg7VB6e9PifIIHGPWgTY4jdx6+lSHAI7/SmqhGM9DzkU/dxxx70yRGUZz1xTue3pQHG3P50gOR97pQJ6jCoA9R6CkWdjkdAOgJ4FSY49R/KkK4Hr9O9AtABIHPOeeaY0WBndk9fSnnGcenfpRu454GaQiuyZJPU45oLhR/jVg1XmQBiT27igRIvzLk9PapV4BPp61DC2Tjdkehqxkg4HUU0A1gQQw4z1FKevPNLu257j09KG+YVQESqdxy3J/Cphjb+Heo2Xj73Tp7Uu/A9TQJ6DgpJG3t61JnI+bBI9KbG3Hv6Zp7YxzQZkBGCuee+B0qTIHAXOOxoZQo5p275j/M0AAPALdaawOAB+NSjnJ/nUTkcfMVqlcdzkAMA96N2CfXsKRmIA29vWkzjPGM8k15z2O+7DzCCBuwe1I5IQ5wTTdgBJ705iFOBzU6juytNhzjoab9xs9j2NSvj8PaoHUZJ7ehqWUtRWcAccn0NLHIREVZsEnjHpSNjbj9TUTPt59fWkMez5XI6981C3HXinb8q2eDUMjEgkdfepuVewybB6frUA+VvpU0hAXIqFuTnrQO4krBzmqsh3bh39OlTknp2qORMjJ4/GkxkG/njgehprHIwac69QDUTjAGefrU2ENZxk5/KoHcHPc+9PlG0E/mOlR5JH9B2pDImOGwvB9qhkHJPXmrDLt69aidOQcn6CpZVyJT8uTxn1qNmCgjHfFSnLE8YFRsDikMjLDoOo6CkJ+YdsccUm7HGe9MZxkjOT65o2KuNdsZ7YqMnjr+dOdgKhZup64qGMRgfpUUrbR709nxnPH1qKVgRwaQipcMXDKcj61ACD+Hep5wHz0471CRxgdB6VO5SEHOaaxI9x6UpO04PA/nTSTux1JqSxN27HpTS3Ucj60M2Ac9f50x8gAZyaY9xrndweeaFbDAfmKQk7ieMdqCxxjAGOlOxaQMSxIBIx696hlOOtSY4HP/ANemzISORjnANVYtOx5/8WPE7+GfB94648y5QrHntXyNZaj5N6Lvq7P5hkXkk5r239qTxMsC2+kpuk3YBCdq+dpJzGsKkBYwORnOD2FYygnoz9WyDDqlgVOS1m7/ACPsf4f6/afEfwYIWUGeNfLfPJIA61gQW8vh3XJdN8l1ttu+ObGFHqteRfCfx7N4Q1VCnlpbSYzEBx7/AEr6V1uG18Z+HReQrliBho+qn61xt8jsfN42h9VxElb3WYEjKx+YgADOfWsy6iWVcr07VDaXEtu5gmUiRR0PcVeeVTGAMsvX6VVzKN4HN31ix5DYx1I9KppcyWp+ViRwMA9q6GZAScA+lZ09koYkLhj1qHI7IyuOttUcBTuwR1APSti18UFWQE7q5qWDapIXHuKgA8vOB3pXsbWTPULHxGm0gsSze+MVoJrJZid3J968mttTeFl5IB7jpWzDrTmM5Yg+taqfcxdNHpUOpsV4bIBz9atJrTR8BsGvMbfxNIkO0kbwcfhU7+JVyMtk49avnRHsj0lteORlunvUf9t4zh8H3Nedf8JQhUDdgnoT3obxKFY/PnA/OodTsT7I9GGrtuzu3duDU/8Aa7sSZPwxXnsfiVBGN7hN3rSv4nRRjfkA/lT5/MXsz0FtWBAApg1VR827IrhR4gC5bzcH0Lcmo08TIxZSeh5I6VXOLk7Ho39rR7MhuPaov7aAUq7Yx61wj61GyjYzZ7sW4qpL4hAcjdnHFLmYvZs76TWUHLHt2Jqg+tBeN3TnFcUfEasMM4GOcnnNULrxQg+QBlYHJJ5zRdstU2egHXyucMc/nVK98UFCQXCgdeK89l8Ssm4hs/7Oe9ZNxq1xeB1eQqCeMUtTRUzt9V8YbV2g8MO55rkr7XnvcDbtPXms0sWfliSenFSeUZDz26Y61SvYrlSJFJZmJ3A+mat2qlsk8+3eq0KEvjp9a1LS2Z8bRmmQ0T20QQA52nqQK27C23bflySepo0+yAA4HXiugtLAAgkjHpTvY4qk2hLKz2kY6Vt2kW0/3j7UWtmSoyCuP1q0iAOFK7nPAUd6ht2ucMpNjxGSVjjy0rnCqB0967rwx4c/s+NZpW/eHnDd6i8IaG+nRPcXKBZm5AI6elZvxS+Idt4L0W4knmVJthCjPfFcrm6j5UVShKpJQgrtnmn7S3jqG10ltLtZMO5KEo2eO9H7A/iTZ4n1zwmrhYL6H7VDEOm9fvde/f8ACvmXxL4nm8Ua1Ld3U29C+5Of0xXV/s+/EKfwV8YfD2oKTGkVyEYr/EjcEH869vD0/YxR99ispUMoqYdK8mr/ADWqP08Rvs8mxwQRx04/Or4yWzu4HarOu2aeeZIgFDgMAD6jPSseCcxyYYE54zXsPQ/C1qjSwpODyKUfIMdh3ojUYJP+RUN07lQU4AP50BYsBycYFTh8cYz9appk4+apVbP3gaBosggE8imSLwQe9CvkEEjjtTpGBU/NjI6GgGyOPK9Ofb0qzGSo55+tV7c5z2qwXIHuaZJOHHrTTxkDp701Wzj9c09SFOOvFMVxowzE9cU9AAM8D1zSH5evFOD4YAUCvccemT+lITzkdO2acGB5P60hUg8/kO1Mm+thMkn0p4UE89B3pP4cg0ZBHOPxoDYNwVhjp6UrnzUZTyO9Rtycbc+9SIB19fwoE2RgqFCjJx601UOTj9aklPzYHU+nakQlTzTEOUMB2GKdnGB3NA2r8x5I64pADzu+770hCZ2HHUGlJwTnn2FIh4P9aUvkk/dA/Ohgx3bH86jk3McdBTw/Pt3pd3HY/ShkDQTjnkj0prseMc+tOZQTTMBWJ4x60gHhs9ePrULg5OOST+lPLc+gHrTCQDjjrmgBIjtPZfXmrCtu60yKIYY9++aeFA5HJHH0qhDQw3cdPSpN3THP1ppwvsffvSFxnPpxTAcTk88Unl9h1/KgEZz3/Wnglf8Aa+tBMhy/IMn8zRnbz94dz6U3l2/oaeE6/WggTIxz+tIcjk8AetOGCfpTCoZiQ2O2O1MYpJ/vY96aTg5ZuD608YB4P146Uu1XGT0FWmOyOMHBweDjvSAEqcE596CSGJLcH1p5YqoAwTivMbsdxEVyaZwG757k1MDgfWo3GOaVxELsA2AeMVGXO7HUe3anye31pgIGe39al3NExC3JB6epqN0+Ujdj3FOI4JPSo2fA4zUvQa2GFsDB/SogwOT+eKe3AyefrUYyB64NTuMWQluOnrUJVQOP/wBVTuwUbuuBVeRsk44PoaEBGTg89KidgA3tUjnC88+tR4IY9vrSZWxG5yOeB3qJ3A9wP0p8pwST92q7k/Ue1SMZJIpHr9KY3Pzd/biggDILdfSg8rncOPWhq4CMwY5P5VDI3/66kORnufao5TtxkYx61D0GmRfTj1zUUp9PrUm7PJ+X61HIDwenNIdys4IGR0JqI/KTnn3FWCuM59ehqu/JxnFA9AJyuTUTHaMnj6U4NtGRzjjmmSkkk8Ee9JlbjW579agfjIOD9KlkOwdj71AzZz/KpYDGKhCMYJ7mq7kLnPX2qRpM/wCNQvyT6Dpms79i00NJA57e+KjZtgzy3PanN8uO31prY2nNA0RuQfn9OMVFvJA9ae+FwD09Krs+c44xT2KTH+ZnLYP40wyYHUgk8CmlsjB5qJmIYYHHpVJXLLkYPlhjgEUtxIsKtLJ91QWI7Gq8TNNjjIHXmuc+Kevv4X8HXNwXAllUrGO/+eatW6l0oSqzjTju3Y+UvjBrR1TxleSSkyAfKoJyoOTXnzxqqFljUqOSFHU1o6rcHUbqWSRnk3E8nufWq8G0RFdpGRgc88Vzep+7UqfsKUKSWySIo77y3G0bH6jAxivc/hH8VE0e6trS9nJt5iocDsPWvCGtkCAbyST8wYVcS4kswY435zhSVyRx/Ks5JSWhz4zDQxdPka1Ps7xf4UW9CajpZOxxuBNcVBdD7Q0RykicMpql8B/ivLf2yaHqknIAUuTnFd5408IAlLy0bLIN25TjI965ObofAVKVTB1XQrfJnLuS/NVnXd67vXNSWtytxuGQHXqp7U6WMgHjA9aZqnYoSx57ZqlcQ88HB74rSkXbUEsfBPTPrRc3UjNCZQpgn60AlGGCVH8qt+Tg+pPWmGIg4IyD0FCfcq5WkXcOODjrmmx27RSGQOeR/Ec1LNA235Tt9c0itjjOQPyqrBcYYMhcN0/Onq+0E7QCPWplTeAccGmmHGSPxzQHMNa5dmYsq7MdQabGyh8KMbhnJpzRFevAPanJASeeg4oIuDTuUULu2jseKh+0s2VKsnrjjFSiNlOC3BPWomjdt2CoB6HNBaZVe9uFXAfODg81ElzPuOXPHr3q0tpnO5iDn8BTTYnzGO4kEdu1VctyRUluXyMEBv0qLzZN3zHJJ7dBV77GBIzdM/w9qeloBwR+J71WwcyKJbaSzdTxU8VuWUqeAT29KsNZ5IIHB4HHerltbcFWH40XIb6lSG38sfNyQOtWre3aYrtHfqa04LAMwBG7I59K1bXTVUDC7cd6eqOeVSxRtdOG0EqAfeta109QMhc+mKvQWJGBtz71r2lgBzjNV0OOVVlW1svLCituzt1Vgcc1Pa2AQbn4A/SnO6W4wgMkhOFRRyazs9zklJyJX2RBctjnj3rrfCPh6WWQXd5GgjByqsOQKd4U8IGcLd3gyqjIjxwD1rS8Y+NNP8HaRNPcyIiohKpjk1zSbm7IyUXJ8sdWzN+IXjqz8IabJcyShdoIjjJwCcHmviP4lfETUfG2ryNLJutiWKjPX3xVr4sfE678cao0hdjbBvlQHgDNcKG2/MAOueO1erhcN7L35bn6rkmTPBQ9vWXvP8Bi2/kpkHO4nAz0qfQhJY+I9PvA5jWOUOxB9O1VZ5Q7oWyR2APT3pyyKgUlmUls59q7rN7n0rXMmu5+wHhTxlbePPC2na3aEBLiBAfTcFww/MVYuFYHP6jtXjn7H+rQ6j8FLaOOVZp4pnD4PTuPpXtKxmQc9PSu/dJn8w42lLC4qpRktmxlteAsAxy386nclhj0rMnjFvKMqQF5BH8qvQzGRQR3qjhZMr49sd6mDgrxVViDwcH1p6vt60g2JDK6nnp7U4TgqCBweeaiaYLkn9aoSX6ozKPu45HYUCuadtKWLAcDNW0lJU/lzWHaXoAkwRjGeO1WodRGdu/OeM1QXuacTFeTySOgp4uAr88g9/SqaTnr0P8AKoVndpOThc96Yas1924H+lIGJIHb1qOJ+M7u1LnAGP0pklmJgFJZgPrQX55/M1BGxC4PH604vuPHP1ouxMlyMfT1pkkuwbhk444pUAY/3expWbYhwu4/lRdCuOyT19KOAOTTUkxwf0oDdj+tO4iQnb149xUTMRwDgn1p3mZGOppdvGc/lQvMBy7ivPbk0mScf40qt8m7tjv2pG6Ejj6VVhICxbpxx0ppfbgdSeeKVeOD0HU0uwA5HWk9AdkHJHPU+lIGVR835inbQBzTWUpktyRwBSZIB+GzyPahVCg5+vNKFyox+OaC+AfmpIVxkhwPT6VHkYB569jT3JZSMc01CPoe9O1tQdiYfL7e1O3ccc01TuBJGPrQpCnn5c073EObJG7v70zgZ9adncOO3akII68HqaAGKwzndjBxzT1YHhuv15qHfiXnGPSlaTJ45xSJZbU7Rgtn60u4Dnv6VFHhxUyEn0470yBRz/EFHvTSwwT2A6UEAtk8Zpq5cH9aexSsBOAMcZ9acCRyfToKaxG0Ht6mjdggDnjPFFyjjpD0AXA9RUqwknI9O1REHdhG+bpViMsDgtxjv61wXsdhC4x97sabgnOakZTjDdSc5qNiGHPBHcVNwIphgdKi2Htwe1WX5GevvURK9PWjVhcgZMcnGe4qGROe1WJo1Iz36A1TkkCHnn6dah6midxOOnYVFkK4z0J5FTFtwGajkUsOOMVNhiMy9BwPaoHIySOfelbIBJ5YUyQHPHHekGwzHJ7DvimNxkdfepchhx+lRORu55pDuQvwuOvPeoGypJz26CrDkbfXviqzYPTmkURFevY008ZBqTJ9vxppOD70mAwsFGT071G5B5PNLMABz37VC2FYHp9aT1ACM81BK2G9M981KzYHPApj4PXn61BSIn+4WxjBzmq8rDBxz9KmZ8IdzdDVeXJOR+WcUDG5U+/POKjk4XjkH9KeCQOeD+dK3AOe3JpDuV2QocjpjvVZyAT+VWJXKnHb1Haq8v3c8EnpUtWGQOQf/rUxmzx/OlbOBnjPHNRfxEnjsBWY0IeT/j2qB25wDTvM8tcVASclutFy0I5yD2+tVXcDndn1qSZwrZwfoDUI+VehAPYmkmytOpIvy4Y80ydT1HalBOfakkcBQfTnindjRJZxO2AOCx/KvHP2o9cEOi29srqJlbAyeByMmvX7afY4kzuAOSPQCvkL4+eJZ/FPjq8RJMWds23Zjhj3NLmufT8O4X6zj4t/DDV/oedTTuoLMVCdyv1qvPN90E7SCCMdTSpFlm3tnDE47Y9Khnl2JkqPl4HPJqd9D9ebux9uCHlcggNwFzx1p9uu1iXO4OPypY5VaIENuPAOe1RuXkmDbdseecGpszFpou2GpT6ZMlxFOYJ06SDgdu3evor4QfGVNUhj03ULkkthU83qR25NfNhjaQojKCvQe1XNJmKXIlid0cA4fdgjHauepBS16nmYzCU8XG1TddT618UeGHaGS405FMiEumTxj0Ncnp2uHUpDbTRi2ukyGQn09Kz/AIZfGzzII9NvmEvlgR7m4OK7zxh4Ls/F2nDUtMGyWIbg8Zwc1yqVtGfGVKc8NL2VX5MwvLDpkeuM+tRSQ4JB69MVl2eo3emlbO9jXzl43jo3/wBetbz1kfaOV+ua0FqivJESemPeomTI54FX3UMeOD6daYYBg9j6mmUpdzPljz6jHPNVmRc/dAJ5rTaNs8jFQtAWPA+YdxRc05kQIvy4zTgmMnGeKsLFt68H3p2wMM/nindhexXMe4ZwPcGkZNrDHA9qtqAcg/e9qUxAg96dyeYovGWxnkj0pFhO4kA+4zxWgLZfTinC2x7Gi6DmM4pzg/iTQkOBx3rQ+zdup9fSnR2jHqOM9qaYnIotbEkH+lLHaMSRtxjmtdbPJ5B9qspp4wewq15kc6XUyotPDcBfer0GnhTnbg1r21mACNvbqKtRWfzdqNtzGVbsULezGB8uDWnb2e7oOBVuO1AGdtXYYAOo59K0OOU29yK0tDngc1oxlVj5OD0pmTEhIxjuaw9X1sWiiNUJkkbaqp3NG5KTk7Gvd6wI0WGIl5XOBGvVjXZ+A/BE7SnUtR+VjwkZGMD0xVf4efDvzHh1PUlZXUbkUnoa7TxL4ot/D2nvc3DBIU4XccBvpXPKT2M3eT5IK5U8b+MLPwhpjzyyCJNvyrjr9K+I/jD8Wb7xdeyJCW8kH7p9M0/4xfFy78ZatdJFMEtEY7FP8XbgeleVQShpmkYkb8KQCccd69PDYeMEqktz9SyHI44aCxWIXvdF2C3iKMXLfOf4SOlWQob5SwJ/2qlMK8soz3OfWq80oMeEHz9jXddyPspJ1NRHjZQCRnHpTisdxbMXOVP4ECiK4a6hDd1+9irMSK75IzleMVNmc7VmfZ//AAT38Vx6zb+IPDDyAmFI7iEDg88H8sCvrhd0TkDsSCDX5ofsy+KJ/CXxz8IzWcxgS7vUtbiNRxKjZyD+IBr9PtSgxcytjapc4H411U3dH4FxbhVhsyc47TSfz2ZmXamdMP1ByKjt2C5XOCBU8owDjn1qMKqg+grY+LbsSfMcFfpTCCGPoacrYAHb2px4HPBzxSArzHCnPr0rOlQgnscdu1aUrAg5rLupPmwOTnnBoFcajMhHzY559/rVi3dg/PAz27cVTLBielSwzKhyOg9TQBsxzZAA5PrUq9Qf51nRXIbjvjvVxJueOasDQikKqAakEpHVvyqosopyuXJ7GgRdDBjgZ/GpEOG4b5TVPzCpx6nqKsowZfXFMVyyrdSOc05pQB61CsgAwOOe1BGAcc59adhDzjHHIpNvzZPUUKR0+7mnqR3p6IQh+VSB196crmNVJ5pGYFqVSQfvZHpRcAQjJB5z1zS9CVHIHcmj1z25pf4eeD2NAr3FBDDG7J9qcy8Yz09KiGBkDr6mnbv8OKLITFLYOemOKTO8+mKbkE+uOtG8KxAXjuaGA5WyPfPNNk5XA4+lKBwSOD6U0gg56evNAhFUkY6nvTtinIDc+9OBHbr7Uu7C5PFBIIoUe3tTmVSAewppOeT8p7DinZ9eKAIkZVbG7k+tO3gDng+lCxkDI59OOtJg4LH5T6HvQBEcMS3p1p6oSAfTmniNVQjdk9SDThgEDjNBLEj6emeKlwMD1FMwFPoPenRksDn8xQQOHLYOD65oYbfWowm0EluR0NOXJ5Zu3emVfqOAx05FG3cfSlACHJ6e9Jk7T2+lF7Bc5B0EbHbz64pVcZx19cmlBLMpPbtQ4WLrwCOorgO4HG/IDe1QyKI2HbPan79uD+nemTOWyd3FK6AiLbieoFRtIScDqOOKGlK5Xt7U0kKuBxxnmlcBjtwc/rVWdGYjb27VbVd2QefSonUF/eoepdyuq8ZPHrSSDapzzUrYU47Uwk7gOo71Nh3K7AgZHQ+lRSccDrU8oAJxye+ahb5Tn+dAFeSRUB+bgcZ96j8wqxHGPUmnz/vAefw4qoUdCP5GkwuiSRyRj+VRiJiTjkdeaepyOfl+tK0gAIH60iiKUADGQGqCRgDz+napWkJBHQ1ExG73pFETEc4Oeec1CzYP3hnsKlnBTdnAz7YqFwQCTx6UgGn0NRtkA56A05hz9PSmsev86hlXIpMYGeKaUGOevXilZ/8A9VMJyPakMZK4Hrx6VWaQjJPJqSb+IFqhIOQB370ARyOQDioXOafKMZz29Kh6Y/lWbZZDLu46rz1NMlywB3c5qRzjOe3YVCzZzmpYIryHqfvD0HWogQrH5hkjofWpZG2k84z0qDhRjpjmldou5BcHqO9IqhgevTpmknbp3Jz360sZKg554pDFUHGAcfWmyL8jA8Y9aWMAtuIxU0hwmRyfSg0SOY8Q6wdJ066nPDiNgPQ8V8S+Ir6S91q9v97bZZCxB6jnpX2N8Ts2nhu6mckIQcj14r401OVDJJInzRuxchep5zURetj9H4SpOKq1bb2RkrcPOJAgO3dkjvmppITIAX4GMY/nTY7eNZmYblLDcAT05x0p3neYhEYwAcZI5rV6u5+gKNxbZFHCA7cYANWHlSKNd+NuePeobfdv5Ixjg1O4BQkhWIyNo7ilYTgVhdR2zETOSXxgdvrUgnRpWMcgZV6dgazrrzBFtxls7mwM8U+BJVYqUCJjIB+lHIrGTpJmmt3LEzSROVfOdwbGK9u+FHxlk0hobDUWEkMwAHPBHrXgcQIbjgEZB9c9qtQyuY5FDMkq8Jt7fSsJ4aEtVucGKwMMVDkkfX/jDwrbeJNLe4s5jh1yrJ2PavNINQudGv8A7PehhFkKHbvT/gt8TltJotN1SUiMjapJ7+tel+NvBdp4mtZJIMOGXO5OvTqMVwO9OXLI+GxNCeBq+yqbdGcxbXiSAMDj/GrRcSrkMRXExCTw5LHZ3MjcZAZuprpbC8SePIy2DWjXU53c0xEJB12/WpXgEa5Ujmo4WIGMZ9KmVSh/2Txg80rDTKjLzub8MVGByfb0q88Yyc9fQVFLBhssMD1Pei9jRMhVcd/xFL0H+NTEBe/FIqh+Ox7+tK4XFiX5s9umalKHbkMKWKLYOeB61YEIbrxjmrWpk5MhWEbc/wA6ljh4z0zVqKAdfWrcdqrYBGQPStEjGU2QQQDb0q5FbE4JHFSpD8uAvbirMcR2j1FXbSxzOb2I4oeBxg1ZWMAZIz9KlRRnG38O9IQU4KHJ9xTJ5mOGB14NNluxDGxVgXH3cd6hmcr1O1fesjUpp1T/AEZDJPn5UB6mlfQuMeYXVtcmf91bozSsMLGG5LV3Hwt+HVyE/tPWyJbt8OqE5EfoBUPw0+G5SU3+pFjK53YcdD7V6fqOrW2l2jl5BDCi5HYVx1arvyxLab9yI7XfENr4f0ySe4KxRRDqeM+1fFfx2+NFx4vvpdOt5MWYJARO9a3xv+Mc+sXctjBL/oyErhT+Zrwe4LTyecG3EnAz3rvwmHcrTqH6HkWRqm1icRv0XYa5MkwJXBPcDqferEXC4KLt7CoohhG+Q7weMGpFJQOucnqMdjXsvXQ++fYfIcpkNtYZ4NUC+/ByDz1FWmzdHG0k4xxUKxEMQoAx1FUlbQastCZBsUmMfUetWLaQxEtjr0BpjELCNwwe9QJd+Y+wD5+g9PpWbuc0tdTsPAOq/wBh+N/D+tAhI9Pvobl8eisM/pmv1zlvrfUbC31G3lElpdgywuGGCrZYH8iK/GmAlNu7eWJwUTuDX6I/shfGv/hY3gmw8LXkoj1bSIRDGjtuMsYBAIz3rSnJwfqflfHGClVpUsVDXlun6M92aUY29/eo5uFxyCeKWWL97tKMpU4waeAcZPOa6j8eIkyp5/Wlzu57j1pXAAyagMpJI6D9DQSEsZdCV9etYl2WSVscHvureZxtALYA9KyboCWYsWz2+tNMW5WBZUx3qBrhlXcPXBzU0sZiLFefUGue1DUZI5GVG4HYetUKzOghuwG3Fvyar9velnPzcE9T0FcLZ60DIyF8up5HpXQWc5lX5MuBzxSHsdfE2/ABzVpRs4Xv2NYVlfMq7CNpHOTWtHc+YT/TtTFcnGSeOD79qnSUrxzzVYMTnvj1qRW2/MW6CmiS0suGAPU+lShg2B61QNwBMi7eTV6P5jx+lMVyWP5hz19qeWHb/Gmg4HvRuwtO4yMykSY2/Q1Y3AAd8+9V8/Ng8j+VWNvAzz9aEJsTflgOg9+aXfg88D0qNueD1NP2YA7r70AKy7iP5ihiOSF596VXXHoPU0F1bPbFAtRpkBOPXsadtxk0hURAE4yemKQ7io7/AFoAczbcY/Wk3ZOP1pQuwetDYAAHr+VMTEwCcelKOOvNGDyVbnPNJjuG6dQaRHkOd1Cj36EUowuR3HrSL90e1Dk9DjB9DQMaJByeS3p2pwZv41xnn6VGmSSA2OehqcEAZPNBLYDlRhcHofajgg+o7ikxglujH1oBKD73NBAEhic5980ofBx1HTikV8/Sjk/T3oAkL7aQyAHGfzqFpcHHc+tNCs7EnpnqO9A1bqWj83ucdRTm2kc8io0I28cYpxIYevY007bhc5IAgAHr7Ux3Iz3A6VISoznp6VE5LHjjmuA7k+41jv8AuttOeaaccjrj1px/LmmGTyic9TxzU6giNgAT7cVCziNedzdqlll34C8AetVS5UkH86BoeXGSeh7YpPMLLzjPt603bkZP5igggHHA96gojlODz+tQSMycqo59T/QVYZQDk9+5qtI20kHk9OaAIi2VI7Go3YpnnOae4BG0NjPPNMxhCCfmHekyrkeTJkdjwccVE8angcc9c81MTgjPc9qhkYAHH5mpeu49iFsL64/OoiclieT7VIc854prKxBA9OtLYaZExzkH9KiYbRkcn3qXBJ5GPrTHyDg9qRRFNlkycfjzUXzYBPT+VSPtCcdPSq8jkHOcfWlYBsh2k9veoXcinGQPk9qilGSCP0osAx2I/wDr1GTnp1pW9e/oaiZsD/Cs9SkxJHwD6+9Qs4VxlsGns5C/41E+D7UbD1I3cKOoBJqGQ4XpzT5zkY9DmoWJA569OKhlEUjF+e3tUZbPUbvTFE2e3f1pmdo56+9QUQzyEHp26VWDnawPXsannAAXLYqB8FCM457UFKzInO9sA4I64p4cAYGSfWmsdrZHPtSAknI4HvU6jvYlSLa2Tlj79qJmcg7fTpUsbfKT97jk5p2AGB7EZ5p6lpo8n/aDv5rD4eynftEm5QF6j/GvkCKaQW6ibOccjdyM8mvpz9qLV5Y9LgtYn2kHJO7gDjNfLzwL5hTHykDcx/zmphrdn7HwxRcMv5m/idx5ulLsuzcq8Bk79f60RMt24fDKFGCOnPvTGi8rO77o5G2pFkRBtJ2+vzda0atsfV200FkiBCgHOTUDkvuVmwucHHFL5jBpSH+9wB/dpqk5Gcgg4Pv70kNRJUAIOCMntSqgA6kketR8B8YwDSqBJvTPIPX0oM3BskcFwCRwT/D2pSHUk7Czr29qCQCOQ6g8Dp9aWOTcX+QBQcAjnNQzJwdiMxtHOsqySxvtGCG4z+GK+i/gf8Y4msU0vW5hsUlA7dR7/SvnhrlRKuMHByQ3X86SC4fenOGPUrwetc1en7SPmefisFSxkOSp8mfZXjrwDZ65pvnWxWaMjeHTn3GK8hglufD121ncMdq8IW5LCtL4E/GCO0xoWrzHLcI0men1r0v4heBotSslu7WMMJBneMkVwU+aC5Zn55XpSwtV0pO9tmclpV+JBk8A9AfWt2IrJjaOM9TXnmlzyaZdNa3amJlOFJ6EV19lfbWGGzg5roTMW2joE0zzNxJw2OntTZNMMY5PGe9SWt8ZFx0IHWtZEMirn5j2561pZMlSktTCbT8gg9CMVBFo7Bjktj3PWuwFghCA9SPvGnpp6hiOvPenyk+3aOZTT2YoAMYzyakispVcg7do6e9dQungNgDmpF00Iyjbn3qlFEe26GBFp0rD7gB69ODVmHTZJh8pwc846Cukh07C56Vch09E54P0FWooxlUfQ52HSpNgB+c55Iq7DpJHBPU9K3IotpPA5qbywB0z7VdjG7ZlxaWqOd6jIFRy6cixksQF96v3ExVSQozWLq2qJbxgsOB2B61DlYcUZ+omO2jBxjdwo9TW74H8ESX0/wDaF7HgL9xSOB71F4P8Lvrk4v7rcVJBSNugHY16lbBLKNYUACquPlPFcFXEcr5Op0qLsRzvHZW5VykSIOcHFfLXx/8Ai/5m+xs5SSMgbCflHqa7f4+/F6Dw5Yz6bZTbrog72TqvbFfGur6zdahPPJK7M0hPfnr3967cHh+eSkz7bIMpdWp7eqtFt5le/vZbqd5DmV26tnJzUsMIAXMnz9c9/wD61VI3baSV2+47mp7Y7A8mwhzwS3YV79j9O5eiLcQcyZ3YUclfWpZGBkb5Sp74qF5toCnqB1zURlXGS2N3v1+lCQ0nuyzBOLf5iS5P8J/+tUcD+U+44VMk4NEcEbyq5I652g4qSdBHkImF7EHNLQTtsKZS5YMMkZ5HSm2llH56hpmHJJ9qSISqHMbKBnlT/n6VLbuDndwV5yOKLWMZWWxPCxSTeH3c9/auz+GXjTUvh34js9a06bZLbyBzliu5epXjqMVxQcop9DUkMnnJtL7AOSN23j/CpTexwVqdOtF06iumfrt4B8f6R8W/B1nr2lOqMyAXELMN0bjqD+PetSSMqQqnNfDf7GXxHudI8eRaBA/m2d8AjwM3APJ3e3Svu2VwjkDAx0Jrpjex/OGc4D+zMbOgvh3XozNEoyVdcDp81IyZPoDVuVA53dD6VVdXUk5zz0qrnibkbjaMP09BVBlDhimCQeMnGK0iM4zzWfMViDEc5phcyyShYHux6Vj6jY77gSRqM8jPfPrW6wAJ9cdu1Qyw4XOCcVewcxzcHh9C+d2H5JYV0enWjW7GMHgDr60WkW5gQuPatNYSMfw+uKSTJbuR+SVcHdgDnAq/BKy5B+YeoquUVjz+tSxE556etVuJs0I2DL9etTM5RcbsiqsWSFBOMdam3HHsexxRZojmFQAvk8noa0IHwvtWaHJbcq/XPersEwfj8eaEBaaf86jeQgcccU58NwOaBtAy2Bjse9UCERuuOvvVkMdozyKp7/3gP3RnrmpxJ3PAoTsF0SNycilDleOvbimKATkfmKdkHgtigLi5LgjH60ZxgHr796YMr7Lj8qVWGB3PrQA4gk54JHSjLc9uOmaQHmjIYn+tAC7ypHzZAHSpCxJwentUTSBDyuOxxSl9oyP0oJeo7bwSOPc04EKB/SmE8DtTVkO4g8ZoESZI5659aQEMBu+UDuOlCkNnPOOxpd5kHHI6H1oATcQSfu56A0I+7b/M0/73GcYHekCbPutkE5oEx27I54+tMyV4PP1pzNkgjHuDRuz04HrQRZirICxG0nFKzAY7A8ZFNZwgxwTUUjlQQeh7+9NK4iUqpP3sn2pVXaMCmRP/ABetPLDHH5DvSAdtC5O39aPNBx+uKYW4wW59PSowzLwPm55zVWEcxuOeeBSOoHO78Kc2cZIyKgLF1Bxk+/avPPQTHM478/WoWILH5sHpz2qTkc9M96YyKh3ckdMVO2oXIiNoxUbjaRnkE1I5HXk/zprMM89aB3G7T0GT7GlJ25FG4Zx1/Go3cqM+tTfoFxHcFCDjA9arMVbkevWnu2VOe3rUew9/SjcoiZcsfb9aiYHJPQehqwVwMj6c1CxUZHQ1I0+hGw656e1MkQkcfrUjyAEfzqCSQ/w8H3qSiJjhsgY9T61G2M8H8qkdj81RblIx3z1NAhpYAHcQPeq0zen6VLKcAn+dQMSDx+tIabI3GevGf1qGRuw5x+lTuCFx0PpUDHqT1xxzSLRXcAfTrUcsmMjv1xU7LkEj86qynnAIBoAY74U9z71CST2xmpGB69ulNdjEQB0qdhEcpwCDxUBbjr9KklfILdDjNV3baAfunHekyk2Mnk2qcdfWqrsRxnJ74qSZwFOeMetQIcgsO/FQWhzsGBB571C+SPu5xT3UKPp6UeWVBb+fNZvyLIJZCVHc9sVVdwCMde4NTyHcSR8uD2qJgd2eozyKtIV7bEaKeT0qYDbgjnig8DB6Gm3E8cEOScHH50rWWpV7j0nK/L2B7mhpdzKDxya5jW/Gmk+Hbc3GpailrGBlQGXLe2DmvIPE/wC1np8cy2umW5k8x9iyr26gnPGKyc4rRHp4bLcVjHalH7zlP2j/ABMZ/EH2SHkJkNu+ZV7V4utwFjz9xuMsOhOOozWzreu3Ou39xezDa0kpK57CsOWDdMWV96sOQeoPpV017p+4Zbh1hMJTodkOcgqCz/vB69xUbuUYDPOKBE6DPYHjPU+1SsgZAwO0itLHqoRGI5cZ/pU6qoGegxUMMSoW3MTkdBUrSJFjPygjIBqSWrsWNBt3r8ydjTpItyksRk9SvrTUVmAfOEBwcdDTvNVmxuwV7UrEtX2KqZBMWCMk/U0qsSwGdnJzk+lTyRKW+Q4YnG4VGVI+TqT1J+tPQltFa+ieVVMYJGcsD0xTo7ra+wDGM5HWryxLsJYFR0wvODzVNrKNHLqX27sj5uTSumrMwdmS2szQXUV1CAsqEYAPNfX/AMBPiZZeKtNOgajIVnTCpv4PTtXyBCUKBwHRw3bscfyrd03xK2i6jbXFvK8NxEFkEnQ5H0rgxFJSV47njY/BUsRTslZ9z6i+LPw9K7pLQEsh3xnoT9a890HUrkLsnXbMpIZT+VfQXw08Y2PxS8Kpc8G8jjCyIxH3sda8h+MPglvCGpprFosvlP8ALMi/dUf3q46NS75J6M+BlFwk6ctGi/pt5u29j711On3W4KGPI9a830TVUuo4nR9wGM7a7PTLjI/CuvYHHQ7C3nAIzyCO9acH7xQcY2jPzGsCwl37Qzbee9b1q4UDB49RVp6nDP3S4kZbkLk0+O32s3elhG0jHT3q1HhW3jknselaGNxqhdnIoDEEgdhU5DdSBUDAjOO9NNCuIHJwR9KHlKg+maiafyyPSs+/vxjkngc4oJvroM1K+FuGBIU49ayPDumXPinVWaQ7raNgFwvDVSdZvEepC1tAwQkBnr2vwf4dt/DuloPLAkUZLVy1G7G8dNGXdN0yDSNPRFVdxXk46V5T8aPjFa+AtPlgt5ElumXaME8E9hWh8XvinF4atJYraRRMwPOOlfE/j/xfN4p1gzTykgEkA56eprLD4JV37+x9ZkuVyxdZTqL3EZPirxDqHiXVJb24kPzncFNZRUyvuIJIGSo6VYchxnPHcDpQXDOAvDYAOK+oioxioxVkfrajGEVCCskRrF5sTZPJOfpjtTxsjhKtuY4x16mlfI4BwfSmLCAyFn3sDkr7VSNLoTBlDKykEfxVGIW3/N91eQauyOjgY+XJIojhM33m2hc8BuTT5gcx0K9SecD9KDLtHzfKainuVT5NxViMACmvcoV8xjkJxx0FLUzuOlmZW3Dgjj6U+OQugY8Hqc9KiWUTAlOh496fEiqNp5wOc1Vrambdiz9rVkLttVUzx2p9tdRXSZV+cng9xVWSEqCDwM5wOmKlsFRJ5cNkhRtz0NJpbnHU5bNo9H+D/i0eB/HWi+IYJIg1tMrzKG4eME7l9uDmv0i8E/tC/Dr4q2SHQ9aittRiOySzu2CSZ6cZ6/Wvyg84wsAep6MP4R6f1qG21afQ757i1maI792Fbbznrx704u3U+FzfIKWbSVRvlkup+zaWzTxeZH86DqR0FQS2pwTX5+/Bz9tjxH8OY/s18q63p7gL5dzISVHqCc19SeCv2xfAnjFYI9SlOh3JOWErBoz+IHFP2sV8Wh+X4/h/H4BtuPNHutfwPVZYxHGR0I5FULjJVQOWNaVtqejeJLdZNE1O31GN1LfupAxqV9KY26yN+7POVP3h+vFbKz1PnHePxaGCIc9FxS+QdpU8ZH4itJrBEjLRyxu+cFAwz6VKNNeNDuT5gM/SnYjmVjEigEbHPT3qdmUMo3dBkc1PcpsQsOw6Dqa5mK6nk1SXzE2woAFY+tO9i1bodGGXaD1z+lODbRVWAsMDrnrntV8R/LyM9/pTuSySMjaPfvU3JHXFQ22csCoAHAq2ACvPSnzPYzaGKoB56Yx7VbjOcAVUP+c1PExxycGgC3FMDnHbsaecYJPT1qtuOeeOO9Lyqe/uaB6DiQ54455BqZB1PY1ChC4z9MVMWCgMOD6UCeo9gMfd2gevemmQqwAGfp2poclsjgD170m8kkLwfQ0ATGVmBLcUittGOvtSMw+vPahlBU4+X6UwAOSOenanbx7CmjjH86TdtJBXI9qAHu3J/kKcpC5HWo8cAhhg/rSF9q+pFIm5MzY68Z9aiJ3GmrJuyD+lOPB5/WqsIcrfL/jTlOck8E8cU0MMYNSZULx3HWlYAGRlTxx3apPu0wFySTz6E0bhjHXI70EtgxwTn608jKgA4JpqybwAOop4OcZ/SmTcbjyhim4LKAevenSEN3yRzSqo5PrRcQhyuB274pQuCAKRVKg98dx3pAfzp3voA7ODj1pQvdvl+lJyoFMfIbJ5Ht1qkn0A5MSh+R+tL7jp6mm52EqcHPBPpShto45HtXAd24YBBqOR8cYJBqRmz9TUM8hAJH5CoYXREzgsQPlPqaaR/EDmmkkkknBPr0pPM2j72SOtSF2OLgJkcmojKQDnkHoKJZDtJ64/SmB9wBHI9RQCI5GAGDk/SmbtxAHSpgMj361FcID7DrxS9S15DJZQEzuwO2KrZwD39zTpDtOD0FQhyxOfwzUsaYPn8KYV+8Tyac78e56ZpGc8genNSWQNgE/NnHrUMmM5HWpHY4IHPOeahLEdakBHBGe/tVeTIOT+RqYtUL45xyTzzSAglcnABOevSoGkDD0I9aklJUeo9qgByS3Uj1plIZI5UHkn1xUfG3jr71KR8p+tRSgr9KVg2Iy+ANzZxVeV8+31ol3DryfaonbK46gelIL3IpZcEZ6VFI+8HHINOm3I2COPWowuBgc0ikRSbFiIGWPfNRiRTuI6A9BU0qEjioGBVSO/t3rNlITcC+KcTjj1p8Vuzk/0olQRsPm7dO1KxZUnXywSrZx6VSlukjZg88dug5LSsMfzrM+Ifjiz8F6E93KVMzodkJ7nntXx945+NGv61NcyG7FtCSQI425AxUua2R7WX5TXxyc46RXU+svEPxN8NeGUE11q8RRG+cKR0HPrXhnj79qGz1OSeDQEZo1JAlfufr2/Cvl3Ubm71l/PvLqWdnz8sknA6n1xT4zuj2xRquTtA3beeKhwct2fZYXJsPhrSl7z8/6sa3iDxVqPjDULuXWbx5MNmNY/ugdePSqUU/2mX92mI1GArdjzz/8AXqoA0UjIzrgfL9Tnn6fjV6xP2dyPvOzY29gPrW8aaij7LCQjC3KjYikk2hWdd2MhT2681GZATlvlI6sG+99emKWVt0oI/dsAFO7r+dJ5gjTail/9qhpntJX1HO2UDfcx2piEycdR156H8qHZsD7vOOfT/PFSqyrgHpjt609TS1tx0aYYM3y7RwP/AK9RMkjSuybvIUfekxz9Ofr+lSzQMFVgxbsSPlFPLMuFLKyrwO2KVidSqs6xRLjJRjnI7GplWWd1MDLu7h+mKRxtAHTnGT0FMhxDdLIPnweVPGafLfYdmyyrjbJltrADHenEkqG6N0DDof1qaUQTxho12AnJqNUVBlencClykctx6YVTjj1/GomQk/KcD0HSpG+7gHnrgU+FnVsjlR1zVezZDpMpKxjUkevO35qkmRpogRlmHAHcD0/KtVLZPKYh+Gzg8fy9KiMQVD5blSx2sy9z0rPle5k6TbPQPgF8R5Ph/wCIRby3RezuHG/f8u05/livtzV/D9l460NXieOaG5iygAzjIzzmvzYktzauwj3bySct6/X9K+v/ANkH4mS3cd14a1Nmf7Ooe2llblgx6c9wePyry8VSlCSqpaHyOfZfan9apqzW55prGjXfw+8UXGm3MOyEyfuj2GfQV1mlakrjG7BI67uK9b/aW+FUniPRzrNgm26s4zJheuBj+Y4//VXzx4Z1tZ4YwOTjkdwaIScldnyFOp7SF+p6tYXo2qScH1zxXSWV0HAy2K4DSrrf8rNkAdq6ezvMDB4PGCa2Stsc81c7OFzgd/rVyNwRw3I7DrWDa3/Ay2PrVwX5Qjb948mquc/KzZMg5w2ABzmq81yoiLIQT6HiqhvyynB/Ks+61FVH3sdqLhZ3sLfagsZy2Dn0PSuC8XeKXgVba3xLcS5VFU9D/WrHiHxGttHIA+SoJJpvwe8GXHjnX01y7DrZxttRSvBOO9ZSnb0OiEFBc0j0/wCDfgSSCyju7xm8+T5zk8A9cVt/Ffx/aeBtDmQuhunBCpmuj8S+IrH4e+GHnlZYSikhTjJx1/xr4J+K3xUvfGmuTmSb9yrMQN33amlF13puenlmX1cxr+6rpbmV4+8aXfijU5bqeRwATsVxxjua4VkWcTPtZRkdfrVu8uN7kl/XHofzqnK4Zdv3TnOPSvfo0vZxSR+z4bDxw9NU4aEUDHzWKnKhulP8043NlDjOBSBXZsruQY596kMPnEE8A+nauix2WsSWrGYqfmAJzuNaHk21nakL80jHO9+MDmqEYMakDlQeDSyNkbjx6k1FrmbV2NkIZiQ3HTAp3mrGAATu6Z3dagZRgndnuAelRNlsndxnGKu1i0hWkcSAjjJ6/eB/OnGZpZC2xVRuCo7GlhiOPvbhjpmrCIQfu5A5IPalexEmth9rAqZfb83A21YYBTkc89u1VElbJIyB2B605nK53NgnphulKxzNMk5UsDyuepqNVMTbtu5fWo2lYL6n0FNS7Jl8t3UnBwDx+NPWKMZaFlrgXUhB+V/QVU1uBl8vZx2Ib5Sfap1c+WWUbip7N/KqWo3KyxqJmYEc5NZvV3RySXYjhvDAAB0A6jt61qwatEioz7skEho22kf/AF65prowDem526f3fapPJFxLl/kOMBx27/zzUuF9zFwT3PWfBnxZ1/wdci60zVJoJoz8u2Q9O2R3rrNb/ao8d66JEuPEF0pdcfIdg+vGP1rwoxNLEqK+w8biPlz2zmpLeYsSu9ldTwW+YkUtUtDgng8JKXPOmm+9kem2nxh8S290sv8AbN1K4wQHmbOc17v8M/26tZ0G5tofEMX2+yjISRJG+fb2IPGa+QxetFJ8pVyBnjtRLOrK5b5WZcfN0oUpLW55uLyrAYmLjOktfkfr74X+JnhH4oacl54d1RHmddz2cuEdD3BGealNrl3YjAU9D2r8nPCfjjVfCeq2V9ZaldWU1vIro0EhXkc4PqPav0D/AGdv2qtK+KVl/Y3iJ4bHXn4imkwn2gjqCOzenrXTGsvtH5lmvDtTAp1sO+aH4r/M9jQgkdhnt2rSj2eWOM4pU0h7hj9lDSBR82V6VU8RazpvgTTJL/XbiO1t1GTlsMfoD1rRyUdWfIwhOq1GCu2W0UqxyMZGfpU43YHoOwrw3/hszwMuqSWb206Rq+2OcOvzfn/jXtmgeIdH8XaDb6xoV4uo2kw48r7yHuGHYjpVKalsbYjBYnCpSrQaT8iZwCAcEZ9e1OQbfapOSoLZU9ealEfyZPH86v1OG5GvzN8zZx6VJIqgZDbh6HtTQAvHf+lSKd0RPc9d3aizC9iFFw24tk9MGrMROMnj61XcfMCPXt3qaBjgqeT70gJJEA5DY5xg1GBhvXntUzBm27hj370jMd3HUetFw2GMCoKg4B9aX7seDz2OKdjqS2T70mWI56U7gMXMY+ZuO2aVmIAPp3FK3ynJ6UK/JB/I0AIGO3jg55BNMb94STyPQ1JtPYUoyD6UC3IlV1A7ntipwd2GB+f3/wAKTYrkD09OtHC4AbBz0pXEKG+TLevUUpYgZ7DqTQy78fMMcnFGFkTbuzRcBFSQsWLZTsO2Km2HJIbH1ojUi33DBb0qUsMU0Ih2jBJ60+MlQO/vUUsuwEs2B70klyIkDNz7jvT1JasTSKCTngD19aarZbjgD0qJZjISTwpPFTBRnnn+dWmSOVw33emeQKkXnOOaiBOSPl+gPIpzE9ug9KdrgISV6cD9aT7owBz2pASrcnA9PSl4zkcDvTA5KVkydrcVCxO3AwvPGKc5wgI5PYU1nAPpXBY7hwIVTnn1xUMsg3EdaeT36+1Qs2Ccjn0FIZGwPJ6+w7VGzbV4/WpGYLn+tQM2WJHQVD12E2Kz46jFReaqjA/AUkw3YPQ9s1CSQTilYdiwrADAqOSVcnLe3FMDEKCemeSKjdzzt+7SegbD5MEep96hkUg88Z7D0pA5A5OaYZMk5zn37UmrlJiSEY54+tQuWQnPXHWnuxzzx6Go5SMsGX5fY1D8iyE5H+NQSNsBPWppHCr+lQy9MDg1LGR/eIwwx0PpUTkAnGBzyTUoOFxn8qibOcdMVIEcy7kOOvqO1VmAQdtuec1LMx+6M4zwagkIDE9fWnuUhxkBGV4qvNIQcH8TTyw27O3WopBuznnHQUrAQSlcjC81G/Ipdrv04HqKeYCPvfrUsCpINqtnofWmBNq88/SrjQ/3uc1HINijPLc9OhpNjTKjoXJx8uOw60zaC3pjvVpmCuQOuOgqu5JdWXhWOBngCobKuOWfy4nK8H09azDObi4ZpZlghQF2dvlCgDvUWq+LNJ8NRvLf3cZIySgYcfrXz98WP2gU1DSru00hdilWAKt1rCbtoj18Fl+IxskoR079Dy/43/Eibxb4svoorlo7WFvLTa3GAetePX1xJK+0PuRcqc9j/wDqqy8txOZJZPvFjw3rk/pVddk8cof5Tg59j9K1jGMdT9dhRhQpRo01ZJGWtssC7o3wVf7rdPqM1PJdByTv+ckZPGPQ0+VBHCoHbrt655OKhkj8uMEncScbVxg++K1Vm9TSMESyKiokgxkjBVenWnxyvFLuZsDHAbGfSq8f7sMOH3Ekeg9KVYGZi/c8t6CrTPQpvltY2ImZuvykHJK96lTOwbvmI69iarWTgMqHrjp61YlQiUSfNtUHkdKi9j1YSTJohw25uPapIwFGQu5R6U61dPKDFQHPBJbgGn+WSOPmHsau99zS/QQT7Y+W2g/wjtShsJhxxnikkjHTbg5yeac4Pl/J8xzS3AbK2VwVXjue1JHNghflVQOlQqJLgEHdGx7E0GIgKp/Ejr9KuxaRY+0eS3O0HnNOE8nzMGBHoegqrIufm6Y7mprNSz8sAnBp6LcLJK7LpgMgEi8k8EnuOtNacx5ToAMD3qzDPhCDx7jnFQSgONw4x3J6UakeRHBd+RGu9y0ZOMHqD/StBwksaiPoMHn/AAqgsIRww6jtU0MnlnJ+Qdh70ne9yHqXli84IG+R1OQexPrXR+CPFNx4J8X2d7A2RGytgdCM85/nXLRyPPiWJ8Mvr3+tahvImjPmcSMuAV6VlUvKLj3OarFVIOnJXTP078I6rZ/EjwVHcRFWFzH5cm35gGI9a+HviD4Wn+G/xEv7SaLbC7b425UEEk16z+xB48uTPc+Gbq4QhgJLZS3XH3gM/wAq9J/ao+Gyazptr4ht0czWZIcL3Hv7V5EU4twZ+QYij9RxM6L2/qx886Rfeao9wOTXWafch0GOo9fSuU0S1dkbcmS2QQOo5rq7C3WJQOmexNboybS3Ny1mOMnpWhFKF59fSqNvFwOwNTY29Qf8KpK5jdD5bwKTg1garqTRqSc47EVfvJBgk5xg5xXN3pVy+WyqAk5bkd6zldGsEtzlriwvfFfibT9Ngdgksw8xl7L3r7L8F+ELXwjoEEafu4kXc5fAwQDnNeTfs9eA5NQ1D+2p1GxiCgf+FRkjr3rtf2oviHbeAPAz28M2y9ulYKB8pxiueonK0EUlLEVY0YLXY+Yv2nvjE/ijxDLpmlyI9pa5T5W4J6Hp6fzr50f5ASz+Y7Ebs9PTvWrqN8lxO92f3jOxye2OTn61jNciRsL93Gcbuhr36NFUIJdT9pyzBRy+gqcd+oTBYiR8zM5yN3UcfpUUMILFX3M/Us3T/OKnfZMQzPuwMN83SlWDYMo+E/2q61qeyuw1mRG54PvTS5Rjjoe+7n9ajZhIQo+9/tVYhtHZT5nAHp3pvYp6LUbHdBceZtAzwA2SKGug7HbyPfrUUoV2ZV5VehPX86Z5RPI+UA5agnRFhWP446imsqsuOuexp0QGQOi+tOuIguAnCnnn1pE31sHEAyOABjHGKeHyd68kDAwe1RLndhunoOopY0CMxDfMehHYUbGchVkxk9ex/rUe0pMWLqwIzgdvzp7MIojnhj3PSiPDyI55EZII9/zqbmN7IA4wSPkPbPakKtK2WPOc7j24p0mHUqNp5xzSb2TIPbmhyZhIaXZsfMSR3PFVNRInSNTuDpn5geD9amkmRgXHAB6k9apTBULEsSCc4qeZrUx6mbhUIQbl7A+prWsC6giTkY6dgOmM1FAElG6Pk9OatbygCj5AByxbv9KHJslq5aDFfu8kjBb0/wAKiWWGEoB80p+8x70srDbxtPQen9feqrjeONox0zWdjF077kiEOznHLHgDv/k1LFMYoyr8nGQtV45G5HdfTsaleVbciSb/AFu3aCOhz2pGE6KJkussxl+Qjrtbn8ataLr02i6gk9pcvHKmHUq3KnnvWQ9wY1PdsclvXk/lVZJVup2HyoScEelNR7mbw8WrSPpDwZ+2r8TvBWmvZW2si93N/wAva+a4XnpnrXFePvjB4l+IWoNd67rt9f8AmNu8hpCsacHjbnp7V5ykgVF2ja3OD37c1L53lQkH52PQjrTb0szCll+Dw8/aU6aUu9kXbnVzcS+WUxEScbO2O+a9F+Dv7QniX4Q67Fc6ZcM9k7Dz4JGLI4HqD39/w+nloUl+fkB457U3dtlAflQckCiMuVl1qNKvB06sbp9z9hfhJ8YPD3xx8NR6lpNzDDfRqPtVo7bXQ+3TIz3rs5IWRuCCp6FW61+NPhnxHe+G7mO6064u7KYOp822kKM3PfBFe/6P+3b8TdA0VLQ3NnfbW2rLcWyyOF9zgH8a3jWdtT8rxvCVT2zeDlePZ9Pn1+4/RLxPqem+CvDz6rrVxHaW4XOWYZPsAetfNd7+3v4d0jV5LeDRZbuyVinmtIMn3r4++Kvx+8Z/F9bVtd1Bl8jGIYG2xY5BwP8AOK8/bUDtXc+7r06gVMq72PUy/hGlGF8a7vsj9XPhz8f/AAD8T44xp1+tjfSdbS5ZQc9OD9a9DlsXtWyW6/xDoa/GDTdavdK1iO6sp2slXhWibnPv+Nfbf7P/AO3ta6fpMOh/EFDLHAAkeqw85XsGUjr75qoVtPePHzbhaph/3mDfNHt1X+f9bn2RGd8ZyR26Zqs0bsxPTnrXJaL+0N8L9dCy2vi6xjSXkLJKqkHrzk8fSun0zxd4Y8TPKNJ8RadfbR/yxuEY5+ma2Uos+GnQrU/jg16osL8pwW4HGDUhjULnqe2Ktw6exICDeG/iQhh+hNWm0iRY8nsMjntVcy7mN2uhjSRBlI7exqCKIRgAsSfetU2jlyjBtwGRlePzqvLZNGAemKd2K6KyHjng+lBf/aGKtHT2kxwwz3FOGlyMrMEY9iam4XRUZiB8q9qVYyzdecYq5HpsrE4VsjtiofEGo6X4O0abU9cvUsYIhnLsMn2HIzQ5JbsEpS+FEsVhJIvoMcHtU0WjyybXAVB/tsBn9a+K/jl+3dqFxrR0TwRILC0TKPesoYk+3Axx/j6Z+f739pvx5Pfm4k125eePISRZio+oA6VDqvofWYbhvE4impzfLfvufqnLo08Un8QBJwB/9aoWUoxBHPTntXwh8Nv29vFukzRW3iAi/tEwHlZBvx3O4DrX1x4E/aA+Hnj6yjurPXI7GaTBe3vXWM7u+CcZ/T6U41U9JaHk43J8ZgfelDmj3Wp2skIbKvghuxqLykdefug4FS2ur6LqrstlrWn3BU9EnQnH51fj0xJ/lSeEydkWQHj8DWrkjyOWXYzIohGQBkDrUwGPbFXP7JnSVQysFJ5I7VBdW7wuRyMcYPehO5DVtyJeSc4Ge9BbgZ/SmMWUEkYFNaQEKG9avm6ASAhz70bACPSkizknt2qcqRnPP0qriseX6zeXVtcBrX5lQc47n+tWrC8a4t1d85OQT61auoVdCq4wex7VBDbNEm3jANecro7L9iXIZgBnnPJ7UkvGcYz04NIxIHNMZnAwRt571RQxo8k57+tR7CqnsB3JqU/IDjg+9RtKSueOOpHelewEDgEHBIz2PaoinOcgipgpY8/NmgjcvPX361LvYCsxIPHTuDTSQCcflUzYcA9COcGom4BIqRogkOMDufSmqxVjn8M1ICeckHPpTWPGAenekx3I22vJsLYYcgVDMnlghucHmpioJyRz2JprncB82SajUu5WlO4DPAFQybSpbp3wancbuG45qOSPGccnvmnewymzsoA6GmEl8gjaD3NXPKyd3X2qJl3LkZOPXtU3AgdME+3HNQSRAnA/HJqzIjlRtXI6nPaoGkUMFByDQxlWRMN7+1G3aDu6dsVKcBiAc0siMy8cg+lSFyqo5yO1I5DDJ4PtUM8rQDI4A6g8YrC1z4iaJoEe66uV3qOQsgqX5mkKVSo+WmrvyN2RvJUEc8dTVR7tIsPM6rGMncW6V4t4y/aW02yjlSwXfIR8ue3Hb8a8T8ZfHTX9b3RW84gjHDEtzjmspS6I+hw+Q4ytZtWT/rY+pvFXxY8M+E4fMu7+ITHopYDNeC+OP2nZtReS30eHyYl/5bSdMZPIxXgWoanPqDNNdTtNcKc5dtxA9s1TbUFX52KueQP4cf5FY+zlJ6s+xw3DmHoNSl7z/rodNrfjTUtfnH2q/nZM5OW4P4Z6fWuVutR+zXJXezl+pkbgDP8AhVe8vPNLfwup4YNxnA6/gc1SebK7t+CvT1P4VtGmkfVU6aguWOhalcrl2fajHp2qvMpkkLfIu3uv6cUiI4VwOHU53evsKXaRHuZ9p5wD19f8a05bbGvJbQp3MysCCeCfvHoe9VhCMnHIxjjpVkhQ2OpHcevX+dRF2XcD0/TFXZ21L5AYLHwQxbt/nt61WlkdSwV8A88dqss+x1YZZcY+n4VWmQ7W/hPpRYOVotWdwzKDv69/Q1qRSFo9rfOQOQawVmaNl/unr2rRtLna2QvJ5zQ0j0aE7+6zWdyoQD7p4IC/jVpLhUhYcZHIHP5VTiuCxAdsvjnFTPHgeazbVzjjgHNJJPc60ukhWl3neO/6UsbLG5y3yscD3P8AkUtsRLHu6qMgmmtCVP8ACFzn6Vdy1Z6E8sBmI8vgg9S2KrSsUlCScnBOS3Aq3byjb83JB+8aJ0EjE8YHepsCbRV25Yh+fXFLHmMcc0AM3VvqR1p7N5h28bh1PT9a02LJ43LHaMYPXHGKtRTRPCkE2QQdwYd/zqoIyg4qQhWIPIcc5o9DOStsTvGzybo927jge1TxQGVDuTaTUEVyFch+V/hI61al3vF+6bYSeSeSKhtmLuiARGOPyw+3BwCnrzVq1l8tG3OobBG09/8AOaFYBthbLt0PrVaa2eJmduwP/AalpPQykmzufhV4sn8GeOtM1eObm3lDFV+XK5+YfiK/TmWSy+Ifw+do/niu7bdhG6Hb0r8jllcKkq7t0PzAp0J6/j6V+hn7F/xKHijwrLp0s6yy2hC+WW5xj3rzcRBxfPE+C4lwloxxMVtozzC68Pro+oz2rfJLE21gzda0bG0y4HGe+f8AP1r0b45eG10jxU15BEyxXGXI7Vw1o2/5gPfmnB3Vz4pTc1c0IbLcFwM+uKZNbBUIHPvVuxuM5ToM5zUk6LtYDknPX1rRozTdzmL2HjFYtv4XPiHWoLJJdrTH5tvp71v3h80kK2MHkmu/+BPhA3mp3GrXKMqowSMP0PU1je5u6nJF6ntPg7w1a+DfDlpFKpSGKIbpR2wK/Pr9rX4nReN/iPPa2s3mWVjujRd24Oc9fbpX25+0N4+HgD4TapdSuyNJE0UbhuQxFflbLqrarcySna0zys5lfrgn1rfDUnOrzPpqfZ8I4H29WeLntHRepWubhwv9xQfmHcD2FRxyQ7sl8MOR6EVr/ZIIYJBK++ZgTubpn0FZe7YnzbWxnBHWvY3P1dS5thzRxyNuOVI6k9OKHczEKHyo6Y7GmhTOwJ5/4FyKnYiD+HIBHAbqKq1itizaWaMS77flGSWqW+uAU8pNu5Dgnj/JrMF7IHfK7U/hHeomO8lycHoT3IpWfUjk1uydQpG3qfQ0pjAJ9BnGe9NTaP4s4700yeb8qt+FFmVqLuEa7Rwe2OtMN0IzsG7P949vWkcmMkPuVwSMHrUsVm04Mg2yIPveopibXUIVLrlent1qykaqu5+g/wBrFOZFt1y24NnkHpVWe7ViVG4juT0qHe5g9RjsXkbBATtj0p0bjcVHXuO9NGc4HBx3qa3tdjLlsZPftRe+pLdxoQq2NuAOgpl03lAnPAz0qSfMIILZHv6VTnkDAlmXIHQtU6owkysZlVWU7gzDK+lNthJ5hYrvTqT/AJNU73UlMhCp904z3NW7f95Fg+nIFJtmN09iZHW1USLzzkYano3mIxdfmPJz0pisEwh+7jKimtIrowDYYelPoBNJMRgDk9veollLgBl2MfWoJHUsFYsG/vDoKRpCTxyAefpU+pL2NBJRFgdF7kf/AF6pS3SsXy33eVB9cVG0p2E7+PftVCaXeW5XI64p26mOiLC3MTTCPHJ6lauafGGLlc7gcb36+4+lZcNu0sqFO561u2ilQSzbsHk9KpmsVoXY9gjBfcWztyPSljCqSE5VuQT2/wAKcrBD6fTrTS5gJA4U8nPaluJxuyVCCTvZd+M01pzDl3C8gjaV6nrSJG+WJ53dPWkljywBGSDxk9KhpGTgnoTwTMm0K+W9A3TufpUk0xdssAhHVV6VBFAuQQoyO460MCGfDc4HHtUdTF00TeZtJPmqxHUelJMSVU/dHr6H8KroXjwWC4OTn0P/AOqllmxvKP8Au/u4buetNK5Dp9hp1Bt4P3YVH3j8uD7VfS6V4vm+VW6Buv8A+qsU3BUM2FUqQAeKsK7Im5m+bOTn+Gm4HPOi5dTctrkabgR/Jzn2I57Vr2Hiy902QG0uWg3DaxiYxnHPcYrkSzzuG38Lwc9v8/56VPHMUUg8spwB3x/T1q4y5dDmlhYy3V0ez+HP2hfHvhe2MGm+Kb6CH7oiaUsMYx781sWn7WvxLsrwXQ8TXbOhG2OSXep+oIxXhMd3LgFX47Bv504yvM545HBz+NUpR6IxeX4R70o39EfWth+3r8RLWSKSZtPvlC5dHgC556ZGO1dUP+CiOshYzdeGtN3OuR5Uj5/HJwK+IEleNiN3XgqfWkjvXVmjkBZQOT6f0oueXPIctlq6Sv8Ad+R90n/goxqSFETw7YNIp5AmOAPXrWF4l/4KJeMJ5FNhp9npwOcosPnZ/Ek/nXxnFdxxyBYnycc+oFSy3bouTN06ksKn3E9TFZFlkHzKlr6u35n0l4i/bw+JuqJsjvrWxVQc/ZYQhP485ryrxj+0H428fWTRa7r9xfxKPlR2/wD1frXnNxeHaTjJx1XuKw7u9LkANtxnr0I6Um09zojg8JSd4U0n5IuvrctzOw/5Z7s7l6ke9XoJD8zF+D91C3JFYETMkqogXzF+8F6nqc/lxW/aeZJN5mzkDZz2680Xvsd8U2X7e9MYIzweCCOtbOnXv2Uh4HaIkAFF/wD11guSxy33gMcetPDuinoD1OKdk2a8mh2Ft4w1C0JaDUJ43PfzCuBz6Yq9p3xS8TacUmh1yeO4UghhM6ke/B/GuFmlLcl2zkHjp+XegyMUYIOAOM1pzLqc88PTlpOKa9EfQPh/9rv4haDEsf8Awk11MeDslcyAfi2e1ev+E/2/tUsPs8ev6da6uW6yxIY5B+XHPrXw8L+Rto+VWBxn1q5JdvKsgXaqkYX1FEp9EePiMmwdZWdNL0P1C8JftcfDvxa4a+uZtAl4BW6UOgPpuUH88V6roupaJ4nw2lazZX4xlBbTqxI9x2r8bodSkjES+cyqp+ZlbnPb6V1Hhf4haroWqJcWd9NabDw8UjK5I6cg1MZSXU+cxHCkW26E7eT/AM0frtJpz25IaMgDv2qI8V8O/Dr9uLxXo0SQa3s1axicKZXwsoUkjr34719HeEf2qfAXiu3y9zLpsgHzCbB2nvzxXRTqtq8lY+SxWS43Cys4OS8tfyNgLkAHn8MUwIQxJBYe9TxPu3HGB7nJp0oGMg5FZJ2PMKbAtMSVaPHb1FEi8DuT29KkJ6jOW96jLFcc/nQUQumTtPH1qJlBJXcPy6VZY/gPUVAzBXIVee9JlEMp2HjoO4phDMx7emKsOQBzQw2n/CkK5W2bSSzZPtUTDdnsB6VZdSvIHX1qNVwPQ+p71LQio6lWPzZGOlRlSy46H2q467h6exqJ02DjlunPFJotDRHxk4/GoJo1jjG1vw9KsqTgE9cfdqJ2B3Db07mpsy1qQ7Pk5wfT1FRMp5NTsSFBPGe1NeNmjLEYUd6OXSxRUIVlyOQPTtUcatOcBiNnbdx+NUPE/jDRfCcTPfXscbgcxhhnP9K8K+IH7UVtpsU9topjabkFg4OBj/GokuU7KGDxGJf7qDf9dz2Pxr440fwTaNJe3MEUgHypI3LfrXiGuftU6fFMEtI45Yc4dUXLZ9fp7V8ueLvHmpeM9dmvNUu5Js8oobhfbB/pXOzX0oZ1Tr0GOp6n8653zPVH6DhuG8PCiniPek9+h9hQ/tV6ZagFoBI5H8S7c/XNY+vftcKy7LGIiZAQ4XIGefyr5TmvJTJsm3AleOmPx9KqSTPEpj38fxY/I5/Dimr9zuo5BgYSu438m3/meveK/wBpDX9V8xLWYwqQCyhuc+9edX3ibVNWu/MvbyWYEbtpbj1rEiRXRijqQeMdxjmmR3Ql43qhAAwW3Y6jmhxPoaVGjRjy0oJL0RZbUXE0u15WQ4IV8NjjHHSq1zdbtzb92ByB1z+dR3Vw6sm0bVA2/L/Fz/jUIUKW28euflOOv41SVlY1jBr3iKS4cxFl+b+Y+tRNPJczHb8gCgKrdakKrEjKGxJgsN31okkDXUbKF3FdvH8P1q/I2jGwIx2Fm+YoMZ7AfSm7kk3lkVQBkFep9jTbnfATt+4/95u/9OKEwoESbfdh0osaKAqsYwwb5hnI3L0psjkuD95APx/+t2okcZIO4YNRbgzgtwB/9aml2N4wImhXadvc5wWPFKVCLn7y+9XlKhc9iPzqOSE5+f7p7Ci/ctQKTLgAFORxx0FV3UsW7YPer5ALZPT1HX9cVC8RUkdRnr/ntVJg4WKRQgntjsafDKYmBbke9WFhDEe/PSmOrdvXvRdMpQa1LsEoly44wOcVcVzdQlfO8vJBI+lYayNAd3IHcCr9rdQllZeoHfsanY6oz5tGzUMxtZdj7tjdG7GrW6ERPCU3uRuB/iH41QeR7xEVDtBHU9auW0wlTYSCy8bj1qmjVkcLEOe2OoPQ1KzeZHk8GkeHEoPykYx9Kmswbi68hiFDHCk5X9TTK5ipGjpIGHCjs3U81fCRsm89SRnHSnanbxRyOqBlxwOmRUUPmxqccpxwaY73Jd4LbX4YDhRjJqndGYMroGYjtu2/pVi4wWBXh88HrUiO08WZGUMM/KOxpaoWxU82Rtm75cD5gtaEM+T646AdKrJHEX4yr55zVlY9jhe3tSutiXJFx1VirlMsMELu6U03BEuH3BecDt/+qkE57/dHfuKnMasfMV+gOQW/Gs2u5g9NySxaO6UFcsQOvbGc17D+y143l8A/E20hcMbW+/dNjoOeK8SZJra4hMSDZuzJ69M8fjW7pmo3dlqdtd2Un7yGZZPlbpjn/Irkqw500ediaar0Z0pdUz9Q/ito8Wt+GReL+8ES7fpnoa+bbe4MbFTwVYg5619E/B7xRb/E/wCF9jdngXMWyRW6hgv+Ir588W2j6X4qvYCNqlyOf5iuWnUj8KPxeEeRuEt0Wra7SI55JznBpbvUURCQ3XqD2rAmvzAW3fLx3qs+o7gRvB9c1o5M3VMvXMhvbmGG3Yq0r4IHNfTXw50k6PoNvbt8zPg4/CvnX4caXJrHieB8blikUnPQdePrX1XHc2+haPNf3XEdohcAdyB+nNRfUwr9Io+Of2+fiUXu7DwpDKZEtwZJwG+UNxgcV8e2iLHCD8px6/TrXc/F7xPL498catqNxuKm4Y+YW44JwBXCTnexWJlTngHv617OHsqVurP2vIMJ9RwEKb+J6v5j5594P58VAsYKD24+9xnpUtvbP838RGcntU8VoX/2UX726t79z6NTSRQ3vDJx8xHBJ7d6dLO88fLYGeAP5VbuZFt5Ni/vM8YXt1qmYg7kHp/n/P4U+axfN1YsEbMpZZB14Hem7SrMG4FKsawgsr5YetSsodQSd3qA2abb3Dm1IUkfDIOnv3+tSB1jjAHIzyRTGhYOD82M8e49/wBaU5XO3jPY9qVyXIsTM1wiCPlv77dqS2ja1upRFc5jKbiyLtG4Ecfzp1u6sXJ4IBG6obua3Vljg3IFUFyO5o12MubWyFluXmcgtkDB/H8elQmRon2FQNwOAKVMPwOoPX0pzyqDyu5m6n0ovpoTKXYWLap3tyff09KcmofvPnQ7fUfL/P3qKW5hWMMp2jGDntWPd6iqluy44+bmoMuZFu91XzN5PyY4APUc1kXmqSSNtR8EdT61UuLw3IKIF9S1WLDTSZEM0gQFu/U5+lK5x8zm7LYSzSSQl+5rbjUIAvQgZyaqTwx2UxVH3KncdDyeatQ3AkG9s89MU7mihZEwUGP5fpg+uKqSboiwflup9AOauxupdSfu9SD2ouIEuQDgqRxn1pJgrrQroxdBlunXFL8hzg4HX5qTYEOQuFHbP86ga4JG8bQR120vQTK9wSnTdljg+w5qqVxnLckjlhUskpkdQXb03HqatR2oV9zpzjj5s1S01I5Sa0t8Mp3bT/s8cdq1VjjAUr8wA6H1/Gq1vGNpb7pHXPariLyp6nsfrRuVewvnGIZJwCOgH9aQZPynOT09MVKoboecHGTQ5Zjg/KAP89cUX6BfURcqpI6AYxmlaTDbj93oWocMiZG1SD0NQyuPlG7dg5OeMfhUeZm9yzHcovy+hzuPelwRhkZSDzVYRnIKtg5zx71MZRnH3QOv+c1LIJNu08/MfQ1VnfYjtxuIJwW9M/5xUjXA2kDcT0GMZH5mo5RkBmbcSMYGKa0E/Mr2qjaWboORnrmrTMh27W3Ke4qE4ROF3GpI4yHwOE7Y/wA8VRm0PQhVIPQdPapDIobaeMcjNJLkRqY/mYnt/DTHSQN/eUfTNLQi1zStSrfe+Rx0w3BqdFLEszbBjGG71HalWZC3GeoH8NW5ossWHTHSmkZNdCjKy+ayn5uMjHao2csDxz0JHYVZaNZJgzcZ445p9xaxKNysVA/vd6Whg0UGbaTu+VR0A7Dufc1LHcRwqWf5hzxu6jrmiSJXz82FHpUExAePJwB61LOeSKd9dBHLL8u/k5/pVC4fdnjd/e9fw9KuXO15Svy57A9OtUXJic4+crkkHpQloc7i2y9Zqi3ClP8AWuuPMK84/wAmtxYBBKqRzNt6E7uTwaxNNm8xBvGwBd2D2HOOe/Stq1QruP8ACORjqfrWlk9zpgXPLCYG7cSM05EAQndxnn3oT5cZyT05qQxhVbHHfnvVJdTVkbq28Ec8VA8ZCMjdD6dRVsTEAfMPm7elKVBYNxx16UzN2RT27hjsPyp3lGTAboGzn1H5+lSO21TlhkdgaljUbcA/TFTclu+5CWCZA3ZPOD2qa3LbAR83P40PGWJIGV9uKnt1ZcYHHoKol6EouZI4yn3gccN0q9a6mIlc9nzkKx/xqpOpdQF5HfPU9/wqAoIUU7jknhSeafMLR7n60uAMHp7imSNvXA4HsauLb+a+08j3rN1TUrTRy6XUyw7epZhg0Jo/n6KbFKd+lRsoTORn6Vx+sfGjwhoCubnUfMKgnAx/KvKvEv7ZHhuwZjp1rJdPGcfOuAf1qnbY9Sjl+Jrv93Tb+R9BNE6EHkL+lQH5iWbcE6Fz0FfKWvftw3t2iQ2Vq8IZSWBbaF/wrz67/a28Q3UMkQkkVGJ3ETNmsHNXsevDhzHTWqS9WfdgubZNzPPGiKfvFgBWbf8AijR4XKnUIlI6kdBX5z6l8c/E+ozPjUZY0ySo3cD9OTWHdePNUvEJnv7kysckicrz1xjNPmudsOF5rWpUXy/4c/TDSvEmm6lkQXcUrDjAYf41rPblVbb82Bzg9K/MbSPiVrmizxS2WozI6jbh5DtIznn8+temaJ+1x4l0cyQvtmZRjJY4PU+nFQ5djGpw1iIv93JP8D7oa1KL93nHYiqk89tbozXMqwspPDMOP1r4b1T9rjxZePE6OI9x5G9mIH6VwmufHPxVq188z6k6A5OFY49QaqMr7nTR4VxU/jkl+J+hGpeJNI04Zmv40UDnBGR+tcbrHxy8LaVvDXqF052lgCa+A7z4ga9dM7tq8/IPBbj8zWFJc3E9yLqeZp5mGNzScZ4PT1pVGnpF6nrUeFIx1q1G/Q+2db/a+0u1SUWlkSwHEq/MDXlmv/tZatqccsduzwiToxbgD1wAOlfPc1+dhBbaCMH+XFUbu4T7MQnzSE+/T061lG/c92hkGCpbwv6nS61481bXdQM95eT3ShuFMpCkZ64rCmvl8uSRHzO+QCW6Gs2SSVGQ79h3ZJ7AentSIAJMq3XkjtSavue9ClTpq0I2C5t/nlunfBRcbOMYqNGaULv+RvVadMBcxSNIN0bAr5ft61AHZY1UvyOhbt6f/qos3sU4t6oljuH3Fi+T935u4qC4aOB1j7nOXboBxmnO6xsCXZSeB6A1Xubx49iqnmruwcsPz96OUFBbMVDgsI/vdM9sev8AWmNAUbL8sByWbpT1mh3orfKTnHt7mnyuu3hlOOGz3FLU15eyIZ7pTGqsnMY/hHUGoomDFlZ8E9M9aAVcF16dPoKeFEQDNyOtHkVypbCtyy+x7VTnZhIHb5c9Kvqod2y2MCoJgisAW+mO9NFqy2I5gzoHkbcFHHtUCsGVyGxjoFolkfJXoB3/AM/j+dRISGLL1PUCqt3NEmwafHDZGDxmlVyzjPU8ZNRrG8jZbaWPYf8A66dt8o4bgjsKo1RZjlKuuW69KlacFeF5x/nrVKImMkn7ucg+lOaTMmfw4oLTJdpxkLznvUb7g2epzjmpJJ2YY67R0qJcygFflPOQKVimrgC2Dn8cUJEoVW6Yz1p7zA4G3p61AWMkmA209wadib9EV7lQW2pUJaSJsqu4DtWgsag88k9C3alNk0oALBC3I54FBnKLepDa6oEcB/kPv/nrWrBc+cA4+Unk7enesG5t9zYPJUdjUdteNbvhidp9KAjXcHyy2O3jCyxn5sE8c0yN8Tkeb86jOe1ZVrqYWVMcq3BXtXQR2aXmGj27x1x/D+PakdqkmETiSLcvU8MD1AqPfhCRng5IFR2shjUox3ncctuqUXCwHd8uM8k9qZV7FWbcFXPGD/e60sdyGAP3SDyp61fvLbHKcowDA+lUWCySn7u8HJNO6L5k0WY5zLmTIAI7cc1aixtBx83oaqRIkWFHTOOamuo4XtipdgQc7g23FJpMydmyadVIJHJ6cVEl6ttMQUUFepPTFRW8m5VVsumOWbrTZLbfJlPlX0FLTZia7m9Zuk6Id6lW446e1PEctoDLF8pycH15/Ws2zu4YzHGm4yjHHbPPArWjvVlcLL8kqjGOMfiKxcb7nFN8rufZv7DXj2W8sLvw1dNsa1xJH/tA5ORXTftM6BDot/b6wj+WssgDkdFJP+NfL/7Oni298FfFDTb2MJHY3kwtpWZtvDdPoM/zr7f/AGmvCE3if4azSW6JMwiMqY7kYIrz5QVObPyTOKSw2Pk18Mtf8z5Nv9VjgjADZLc4LcGktr0Ohlb5UHY/nXVaj8EbvxD8KrnxfphZpdPjVrq2f5XQY5ZRnpXjPh/UZ9R1u0smdg8snl7ex6fpTkrHDTqqqny9D6+/Z70Evpj3jf6zcW8w9hz2ra/aj8VSeFPhPeJBN5M9ypQM3fjoP1rrvhLo7aP4Zii2qGwC2e3FfJf7f/joTeMdE8OrJvtraJ550VvlDnAXNQk5e6t2a5bQnjcfTpRXW/yWp8oXUjyu6Rv5akgk+vTk1DGiM+1/mUEjI6cVGjSt87/MemB2/WrCEtFgvtIO0j7vPWvoIxaSR+/eSNSLUbS0s9p+UkcZ9axX1VpGkBGA3UdsU65dRtWTHHp3qu85VsFcDPQdquxrGKXQMCQu7Nxnj2qa2+ZBnr6nvREVlKg7VUHv2FPnkz8qnHGeOuKLA9RbmQQR7lVT659KI7iMtnKqOgqnNMAnzHv1NCMBltzbOnFDTDlVi5NOskS4+7nqtRiIMvcDPapbO3jljbb8iZ+8W/xqF3dXYKxCAY64/WokmjJ9kLLKsC7QuB1YGqksu47j3HSmTTRnGXJYDgDv+VUri+jiT5m2H0NQn1Zm5W1bNC1nWNjjaMZz9anv54reJXDpyMmual1DYMq28+tVriaa/fYx49c4zVb6nLUqfy6sfcapuV/KwOc/e5NZy29zc/M7Nj37/wCea0Y9PSEA7ee5PSr7qidecjOB2oaZh9XlV1qsgsLVLeNt3LHoTjAq152ztkrwCO34dqYQGZW3ZVeeetBwx3DhRyD/AJNK/Q6klBcqFlcSpvbnAxtHc0WsqgbN2FGetMWQljt+76n+lNWcIMHoTk/WqEX2uApPy8DsKGuDIUOSV6896zZZN25V4Y81Is7LGCeSOOKVgJ5LhWcBl2hhnK9utOCCe2EabQyjDMfWqzSlh97aQc5NW7ebEf8Ac78U7JCepXeHyMk8kZIYdKkS9WUqducenei6ZGVS7kqO/r+lVzauzqFfKH5vpVK1iNDQjvPm/wB7kipU1Dc7RnjHpSW1osoJK54+93H59KqCGRLwiT5VPGR0PejR6F+6zZS5DKcMp7nJ6Cpmmchc/OD/AOO4rMiIiUoX+f0Pr61aVywBGPrQ1bVkNLcsDDg4+YY4zUU24sSMbh1pyzYXHQHs1K2xk27sHHHrWbbIbsyCG4KYRuFzwx7mrDPsRkVsyAZwetVp4FVVyzM2Mkimr5jEsh6dcYpct9iXFNXRO7A7SPlb0qNiygjqccGneYABnjjqalT94Co6Ed+P5Uvh3M27DREVVc8EjOBSwkq5B6Z7dqmMagAj5iBzToECtn5sDjmi9zNu4wHyiSWxzT0ZRj5tzdQO5pJE8wgM2McgCpIUy7Z25P8AeouQ1YvWYBHXY3YOfSrEcz87u/XFVgwRVVdoUHoKt7gUUdfQ+lF7GTdtyC4BZPMj+V1/iPQVXg87ysPucnqT0zViWQd+x5xQ9yscRO3OBjrSMmQRoFBQ8MM4I7VVupAgzv3A/p9almufOiBX5T0qhcJ8q7fvezdPc0rXMJK5FM0YCyPuLKc4HU9azopJZGuDltzt8voo9PrVuaQKcM2SOhqsZjHknlemR3qkjOxf0+BkGWO44wc963g4BCt8obH3aytODSZzyDgqD1IrX8pVVUkXKnnB7enIqr3No7FiOQq+Afx9asA4Q55NUoZEVgo4HT8fzqw1wFUru75zQNgAofPU46elTMCmM9D3FQwPhjhsEehzinSSBSBgkE7ck5ouZN3GbfmPtUik7QSwGO/rSZUfKOntSOBgk8Z6UXJZPHMrqF9eMjvViORWO3jJ6gVVQk/MOc9zUwJDHsf60rskspL1zyvTmoZnRmwe5zTDKcbQOvcU4hOA7Dd+NGjFyx3Z9TePf20dRlZYtLQQxN1VMbz9SP5V4r4o/aE8Ta5NIz3ZjVuQGY5H615S8zgrvfBP8R7Cqt3c/ZjlZfMGQCV96zvd3PPoZbg8MrU4ffqb9/4lvdTlMsty7uSSQzfzrL/tAxMxL7fQj1qtG8isrlP3btjLfSop4m3hlfGTyG9Kpzb0Z6Wi0jsXor5xvLde29vve9U2vVYlg+NvUds9evGaYJSgy/Izw3cCmXUkfkQLD0DlmHrms23cOVvcs3F8kcQl+VR0y3y8k9zzVW5muo5A0I83HGB0wOM1CjFs702xEYwy/WrDSPECI3Ux4+Uj1pq4+TyIkvZY7dlZkWVjwGbv17iplumkVHL4kJ+YL+NVmZVkBPPrnp0pt6zW1v5sce8dCozwDjmrNVTJxdeQr45B6Z7UyS43ttLdBk+hHHNMVwpETDbjr9O9OMCKfkHHYDvQdEU0tCFLlmRwX8td3X16inJM6qFd9xPUBuD1qOe9SGRUnT5TjJZeB3q1E6yfKOVByDt4x9aVna5dmRJKZQcDbg7WVuoI/lU6o0cqLIAF55XoPT681OU8tsMyjjt1xThMFQENu9DS2KSKUiCMBHXGeCR3PPrVWWZzOyhFRQOH9fwq/LK2cFc9aqzYlJHU9/Wi40uhX3mZCrvweCB/9eoZEAC7eF6c96tROQpVfunksarsoRAo5IzigpIhE3QHlvQ1UdgWJO0EcnParkgyDt6jtVSRSGBHJHq1IdktURgtI5YsQfujPT8aVwOQep4JPOae8iqGztJHWoxMoYDbk56HtxSuTqS2ys4OeSP4c4NS3EoaP6fdCNyf1qoswDttfDZP54pFJ3Y34J7s3U0lFofKyz5wAHb3NRyPIXACfL13bun59aVwqLl+TngGokm3syycL2x6U0wV1uMkGFJC7gDg4/8Ar0hYKo2cZ447H3qRizvncoBPJHFNMMgmdh8yAZOKNzRMhkIiwR1zzmog2XYno3Wp9rLGWPX1NVyS+cLzz1qjRMk+0FflbaVAzx60sal8EcAntVWUMAem0YODUiysqAhu1Gxa0ZOy7M/NyaVQFBB6kcZqFpDnB+XGKmJOzHY9DTRqn3BvvLh9oJCk+nNFwu6VtqqWBILDr9aYULMMnB6c96cWEb4HIHHvT6j5b6kiwDaXGWI/SonkbcAeo6Lu4qdbnY2AAQRgjvTI4wZS23jqd1FiuVMjmRfLGMs54xxj881TuLXa4BXB9ua0PKCEt930B4qNQC53cnrxTtYzlSRnxh43yGwB3rRsfEFxZrIinO7v/wDrpnk+buJXgD86g8gZLNzzgZpWsZJSh8Jpxamm3eu7JHKnGKstdoYhKXG1uAg6isHyCFzjGc0xbiaJW3BgCOMUuZmntuXSR1Kai4VRuzGeCPSpiI5W/cFl7/vMZH+cVgaZqcTOq3GFCnrmry6gsLbl+6ewb/OKV7mqnGSujbjMHl5bcJRwFPSmo5OEb7mck9j/AFrPhuBNudCuf4iT0q1DfRlgpfcpGRilqJ3NKRlxGkcbY5JJ7D/PaoZonijXYys55Klu1RiQhQFYFgThT3FTwXyyuyt+7BO05XPbP4VOvQwc2tSGNC2Hh/dupDBt3fnPHetS3VLqMCTzGkyDx8oJFZ7/AOiTbgN4b5c7vu59avwFoyGToBkjvUN9Uc1SfVGtbapLpzARu6OjCRd3QMDxX6gfDvX4viN8D9NvA+6WW28uUv1DgEV+W6SebEfnwByxbqDX25+wn4+/tDw1q/hq6ufNaKTMQbqBjJ/mPyNcOIdveR8TxDRVWhGqt4s818W/EzWvB3ia98MXV9JaaaUaJ1RtquhJ61yn7P2lR+J/is6mHda2EmEZfm3Eknr9PSuq/bp8CSafpl5r9vGzmzBkl2/eKDls+wHNS/8ABPTw/wDb/DcmtGNz9rcujSPlsZOOayUnON2fGpKFPnifcvh6C3sLd2uP3cEce5mHzcCvya+NHiibxn8Ttf1O5l812uXVdzcBFYgD8AOlfpn8WPFcPgT4T+JNTmbbItsyxj/a7fSvyPi2TefO026SSQyNIzfeJJJruw0ff5ux9rwZRvOtiZdLJfPVluV0VgVG0d/aqzzgEsTlB09qY8+xti9xkbelQq/97hRxg16il1P01THySnYf+Wh6CmwqZmBb5Qev/wCup41ku0Kx7Rn16GopXEHytxjjP6U+ZGntLaFhFZW4+b39KiuGaPDDarZ5I/u+lQyX4Rwg6gd6q/azK5Em1VBzy3Qf1pc/Yj2hdWFp8ktt5zhvSpSojyCMKOpFZE2sbQVUBccZz2qhPrZ+bB3s38Q7f40vbWIlW5d2dHcXyRBVZshjwBWbf6ssfyeZsJ5AJ4rKiuJrtP3ak7c+2P8APNSR6YbmRRJnB5JbsKlzctjNznJe4MuNXeRvl69zUf2Oa+uUJPfgn3q+tlDA7fxHtnGKliuArFSrIRzle9DWmovYuetRlaPTAsrIfmZeSD0arIgXbgKEPWnPLuYEsdp61GZfKBYrkN69O9NM2UVFaDJQzZB7HqOKXcMKRyD3NNeJ5CrDgEdPalhfkh2yw4waLibuMLEKOw9qZ5pGAOB6dKldS4GOoOSaYjLIGB528ZFK9ibiecIyCOB069KiaQhyfyz2pxiZlbGDj1NJtIGRw1DaZD1AncR82Mc1MgIAA5P5VVDjPrUyrvGc4I9aWoh02EGR16YNOt7g4ZeqjnJboKZKwdQD27CoYZBA2RwT6nrTILskhYFWbJ7AdMf571LbO+xWL4O7j271R88FtzcD1PanRzFS6njnK89B61SFpc6PegjPzKMjtUUkqMCfTk4rJado1BXduI4J7ip1ugoT7oBzn2p8vYqy3JluFkYsFx65qaG+QhACu89Af/11UdSzbt+Fzzn8ajkzGGI4I7jvQ02RfozajZVRV+VnA70ZGwE8NnqOQayBdFZA3Q8ZqyLhgvGSCOg6g1LTRNlctt8qOPMxnjimi4EKctz6cc0jSxz4U7RnjFIqlnCleh+b2qdhNMdGssmSNrZ6Z64/KrBJhZI+jZ+b5uBToJEs1PyMMHAK46/nSssjhiWUbjlcVDbMZMeG2lW4C9G6YH61H9oVmY/hgNxUcyGJyHf5emD6+nUVEWDIoHB9O9PdGYstyqsMkpu437ulXLe5dcIF3nHUY/qaoBC7fd46knt/n1rQgCRgk8EDtT06kuyLByT/AI9anSVthX5tvJNVwxjU56dyTUscm1hjAwM0X6EMWRxIMLxkcg9qZ9pMCYHzhievvStuMhZ921uOf51FJaBAp3dOKltdDBkDylAc/c6hD2qrKzKnH+sYYwOlSuSrEdvQ1QkkCybmfJHTDcCkncwkuxGzFUJblj1TtTUjEijsCfmwc1BPIdjFuAfTrmltoHddqPtYNkhvzq7J6sSRvaUZFkI6Iq/L7f59K2FAGSehHbr+tY9o0igZ+UKe/f3q/HJnGPw+amkbKOhJ5agnO4H0DdKmjXap+YkAdOtRfMRz19qkJwGzxxVDauiSHhsdB79qtFtqiRRkr23Cs+OfyypwCD0I5qYORkD5iO3QU73MZJolSYu7Z4wBnHapA5TBABxxzVaKUspywBB5x2p+TtAXucZFZ7GTTLBcPGWDKPX2p0bE8buc9agjk2rtPc9qFTn05oTQrdi4VycBsjrimpl2y3B9BQjPHgsvPtTwwzxwfU000K3mYsQM6ZmbIA6jvVFlEVwJE+4TgluveraRGBdxOW64DfhSyMG6ruAGV9zWSa6M2SWyG+eZE2v8kQO4k9M/0qCe4BGRtJPq1OKqzYLMnqC2R+VRzWphUyRvvj7kr+lO9i0kiEyFjlvlXoc9KJEUsP4RjhQ3AxSMQy4DZ3dA3b9KfKVWMZ5Yina5Vr7AsgZGVm3Z4warqjQMHXgYxsPQU2JFdd/CgHOARxUisxTduBz09qFZbFpWH+YWYKeCRkHbSW7uiuDyDxhuh/CnLKPlA5XBJz/So5rkxuu1vvHIx3FXuUkOuI1lkkcfeORsHShQU2gHgDmlX90N46n+93/lSqSFztyTzxUmyWgSwrINxXJ9+lEaGObfuYY/h7VKiFkLdiORTZl2/eHHQAd6q/cd+g+e8UzKF+XjknpUKo7xnLZBPBHWnXNqWjUdm6AdefWrcYjEUYAxhdp+tF0tEO9lZFTYFBH45NV53WLJDcjnI6ip5JlZnVdw5/GqEwJVyz7kBz7CoaRSQgLM3P3Sc/hSSRlCGHA9DSwvkkBvujJpJZGcHPAHIJ7+9KzLS6EAOScfQmgxmT5V4zxQUDfPu6dQe1NWQq4Y8qeMHsfqKbRfKiJrdg2B8qjuabJbMv8AF1HBParLTgMcdgSf6VFI5Y/NzkdPSlZjUSvN0wqfr1qtMQpVjzzjB6D/AAq5sGTjnvmo5cKuDuweuOwqku5XLYruI5AxkLeYcfxdKaOhHoeQW5A/Gke2UuwHyqSNrHv9RUzgp/d5447/AEqSQZdjY7HsfWmor+axP3Sem41YRxOfQrnGaj34AVdpAPX0pEq7YyWIkkFsk44H8NVnjKuQzLyeKsSSFFOGzIRxn/61VTJ83qehppvYq40xZfI78YFNlRkHDAgDpVgQebGM/LjHSmOrJnOCvp3o2GIgDDc3J9D/APXp4jLcDgelMRtvRu1S7sH2x2oTNExhK4weRnqKeFAAIZiTTWIHTawI5FLG22Mkct0qjSLsSRqp+82D696Gbecbsjr+NN+0eYADgcdT2pWy5XHY844zTNE30FjPXd8p4w386TJcsFPOOSaFYtyOBj8jTWmHmBRy3TPrSZLlYUqduMZz2odAONvT1p7yhUP8WBjHr/nFJGhMjHa33eMetLczcmQsuM/NwOee1NdASD1FSBwzkPgE8ZH/ANeo5mKggcYOME4zSZm2VfLDyliMAdKaXMLEZOOvFTqwz13ADPFK0CzIsm1QRnJzg9aLGDTT90ZbXLQMMfMep+ariayjPsyqY7nof5VCkG2Pc3zHPbj1/wA49qpXMHmKdv3g2cnvRqthe1nFaHTWOsorq0w4U43L1z6VsTahbXcBb5SwG5RuGWH/AOuvPQ0qtu34bGMCh7+eGMqpyvq3UVDXUzdZP3mjubPU1myvVRxj1PPFaFheeXI0f+sHQBu9ee22qyR4Odr57+lbEOu7gSX2MBxt7mk46aCk4zXuno6RwyQjZ8pAwV757V6H+y78RV+G/wAXtOlncfYbt/IlXd35wfpyK8T0/XswpLAGDxnD7m4Prj15rcx9rubO/tEZ7uNw6mLrkc4wPp1NcdWk5R5b2PLxNL2lKdOezR+o/wAZfDUHi/wrdhLZbyC5gYOG6EEf4V4L+xpZL4M8OtokMxR7W6mgUM3IG84H5YFS+DP2wLHT/hNcWusQ79YtYQFRf4+2Oe9eH/Dj46No3i3+17lMW09wZJY7fsMnnkjJx+dcTTvywWx8FTyzFSo1IuO34+h7x+3X44/sT4axeGY28++vZNzBW6JxXwDZRtBEVZ+MZOQOD6e9evftL/Fyw+I/jE3cDTywxJ5cRZdoxwc4PT/PrXkEl7HI6xxfLuPJfoD0r28OuWn6n6Dw7hp4TAJTVnJtsLhvITJfeAQMN0+gqHzWZiu5VA6ZbrVORp52eFtrgnqrcDr60+BArAMPmUYzW9j6VX6k892IZQ3Qj0rOuNQdtwDKRnjHatN7WN4iz8ED5stjI5/+txWb5agkIiA+gHT3ofkW7sYbs4ClSz+rZOaieOaQYAO8+vQVdjAX5vukjJFKW5yzZPb2o02HyX3ZWTThEEaVt7YPQ9KlSKGABwm49Cp7fnUjyGTO05XH0FRuCsgH8BPY9PrVJ9CowhHYcZgDt6RkcbadJcNIiBWyOQPU0wnDEbGI7YpDGqxrt5P4ZpdSxzLhAy4cZxjpzSEqEB6k8le1IxOcrwv1o3EkD7q55IPSkhXbHAlvujGeoNKFEhYHjvxQwBXcvABPIquHMbYB79qpIljzvVdu7nnr9aYMtMQv3h0z/wDrqQHcW9R+tELCCTcvzHGBntUu4r3HFHaP5/vEnPtUHCyADj0x2pXujIwzv3E8/N0puAOq84AOPWlczEXOW2tyPWmhdiFnyPQCnrIVfj1601ss25mBPof/AK9FrEkRG4jnBq0jM0Rxxg8e9V3BXk88dqIJwV2tx3JouJOzJ3yoJPuOKqSfLKP4hnBzV4SNKCeAPQ1C6YbA6jp83Sn0CSuJceWzY5H17U1XHUDBAPOaVgXUbuo65p23Lqqfe5696pC2LULfulI49i1K6q0Tjhe5I7VUgcxyEFsr796kMwDAr0YjNUJPqOcuIx8+QPzq3ayGeH5uPWqsTJJuP90frRDIUZz0QjI3Lz+FJsHK4TW5t5GkZtyk9+goS4wQBx1AIq5bSwzRPC/TpubqaozWxgkyjbVyCAKZF7O5qJNtzuXGPTrViRsptX7x5461lxTSby3m7sHktz+lXUmJG4Nke1S0S2Ptbp5y0bjeFPVuc1ahv/IlCsn7sYJxVZEUlsLyCDlcDmntI6FgF2k8ZOKzdmzKTLl1cC4TaFVQec9xVIyiIYJzx1NRbioZfN3MOxxkD8Khm3SAn5j6kcVVjJsvwTlduW2jHAHT+lWPMKuR26l6owOWZdy4wcYq1bvhwG5U9M0rEX6lo3O/CxoygDrnK5qbzAFHzc+tQvIFOBgr60kkgUHvjk59Ke5LZbSbCkllLEcZqOW+3oV3LtIIzWfLdeVJ94gkcAVE0jsobbjHPNZ2fUwk2iS7nWMcMxb+6ay7m4dVJPysBn6VNNM7twyjsc1A7s+VPKnjI7CnsZtsZFK0mN/59jWhYsd/y8HPzevFU1jVAQqkHoM1f0+NY9xPynHJ3c/SquSn3NBbY3WVLMAOc+vtWlHAsDeWvTHBNZ9lMATGcn0JrTjZVIMnyimmzZO6HLlfvde4FJkk5YZ4zS4GQeo/2qGA2j25471VxMidgWwMZ6cUsMiq2V5xx7UIodiR0z1NOeEWyrtbaGPIHOKL9jORL7rxmjzvLxncMnpTVYMPlyV5znFOYYjYh8jGcVk2zK/QlidX5P51KSMDa2B1zUEKhIhlhUwfB57+lNWZDHlyRnOBnBPrUkZ38DIGO1MbEqlW5z2FNQbMg/KMd6B3Mid3EhdtwHTAqu07McdOPzqYSIzNuzuA5BqKWJlLMVBIYY+h/wA/yqL6bG6SGJId2NudpwSelSCQzodvOTxn/PSpRFHhm6bexz/Wqzt5RJVtpPcd6LsFruMYFSV/iz34pinbktyme/anxne6BuGz1oZcF+4B49cVRqn2CWQJg7cq3Y4ORTXjRQpX7o5xnGKerGPdlfMBGAtMTfgjoxJ4btSRou4hi3JlPlHvzx6U1VRnAcMpxj6Cpd3moD0PoKjkm2DDFVIH407X0LRFcxzMjKqY6lWGOn51ZjBjiTLZJHaoVYPtbPzmrAZFI3Y+vYVVrFkpkMZ5wFOfemxsdgx8x7EdDTRmQMv8JGBUgYwQblUt2GF4zTtcfkJK7IoA7E804FnQfwgdarBvPYdsdfm6VcjxCPmbr9cGjYb0K7xkAkdB/KqMyhlYHhTxgVqTuCBtXIPpVOaIbWbrnse1QWn3M2OIRPkfMT2PFPMu2X5uEPHHb2NSlG3so6AZye1MaFjn34FO9zW5VlURsSPvHpj+VIqmTk8J79quLFhdx5A71XaUhzlflzgk0y0rrQb5aiQndkEc+1K0SPhhzjnI70540kiO7AHII3dagkjePAK7lX1oKVwZDjB2g9BimNkE5U8daIyFc7vmOOu6pFCsvLMCTlQe9OzK1KW9FOQVIPb3/pS3LkAAdjkg4yP1p8/Jx3z0Pc0xl3HjaDnqcUNCaEC7dr98H+LGTTJUZRt6DPJPbv8AjTsbDj06Y+UCrYQvFydo9+1S1YVigI/l3O2WweT1qTyogpfepGfmzTblcMEH1PpTVZfLbHHPSjluPl7itGYYxL2PKqelRPliMrkH0qzKBNEFDbmHct0qMyFcrt5HHPX61PK0TylWZcZI/hPakVg0eXOGJyc1I48zOOGHUCmtFgru647UyrdSKKQBj3HbNWMFXxtX6g0yIKrEFduehp8coZ9y8Y459PWmioruSJg5B4xz/nml5YMDwAOppkbNIzISSDzn0qxIXUFeg4w1VzdDZELMFXjkegqISDdzHlvU8U//AFhwWpVQxnPah+RLuROw78c9CcUNcBfl+8QMcU9nAZgehHBHUUxkHGOR3NTZmTT6DQDw23JPWpVKbdr8g8EelKSGXBbJHHPWmMu9SO45wamxOowwokh2nKYx15/GlkUBSVbIA4XuafHGAydBu+XINLPFLDMyvn5TjBXpQtCbMrKQvv8Apmp4/wB8Ml8YH3T1qIoVYNwfXFSK5PTj1zTJUO5DLbo0hI/LsPxqHZuY/L8vXH+fWr+whBu6Z5JqIwFWLdM8CpJdK7Kc0LNIj7CnUMF9f896dFG0k3lxDJHTbVtlNzGA25gpJ469Kq26tbzg7uQcc96CFT5ZD086MsQ7Lt5KjvWjoPibV/Dt4Lm3lYkggb/mA68/rUW47/N2LljgjbxT1USHy36Jyo9e9Vypm/sIvRlq48Q3d7K8ss5DS8sEPB/DtU1pevaQSJmUYGFPYcVQniVJF2fMwGSp/wA9KmkRkPHKMMsF6g1ppax0qMbWaLjXodYg8fIPzD1PqP8ACmfaYXZwu7cTnP3cHP8ALFV5mjkXLdjwR1AqKJ2im3fL647VV0aNovSFgmSFJPdemarpIY1Vjyd1SySqy4Y9fT/61QxnYSiv8pH+PSgq5O0nmLiRlUnr2qE4TGzpjHNK7g9fmAHfrUTSmU4X5R60FaWByUbcvPGCRUcQzIQGyF7N3pWPlkBWyD1FG8hyF4HpRdBYWSZ2G0cYOQB3pFJcEtwSelCZBzuxj1pSSuR29+9FrCQudrfewR0oMmwZ3Ak9RTMZy3YDBpOZAMdR2osJsduK5GeOwNIDtJPX6dqcjk8ltpx2p7JmMuTvPtiouFxsUhdCCuAT2pGJQr8u7jmo0k2EHqo6gc0rvufdu+U+tVd20C6sKrjjPcdaiD88c9cd6k+VQVX5h15pIdgYHcAMdDUt2IvchAwzEtipJGVlG35j6ccVLtC53dB0x1NMMwjDfu1z0Gf60a9CNiODksR07E09lVk3ZyepHpUbNhgVbOeTjoKUo4bf1B6kdRSuwuEZD/e+VfQ0s1vsc7MEdqduCqOzjsaVH3wqRwefxotYTZGrEA7WHH97riiSbcQd3Pr3pFyhIPO48g9zQ0TAk7MbeMGna5Ddh6jcoY847DHeo94GCOW7AVYUBl3npjoKgKFXG35RnPNFhky2olwZGaJO52k80j2xLsFZSijrSzszlV3HC87O1Okb7MA/lZUZziq8hOxHDuJGeQBnipo5YzMMqzkDIB6Co4jJNFJN0UEEAds5/wAKjUnHzLtIOeOpppmdyeJlkld1/wD1etTbpG+582DyvrUCkRLtHJNSfadignoOc03qTcEsy253+XdyR0pftLRFUdlRP60RXYkAD/MD0xTbm3MjEg4IOfrQkS2X7e5GPwzUguSHUjJA7t0rMhVl6fdPcN0q3524EFunTmpsluYykyxIy4JVdrHk5wTVZ51jkVVRhu4Lnp+VEZI5X8QPX8agmuPLfazKSfzxSS7GVy7bTl4m7NnGT2qeGTEjAt1xkDt61SgjcKHb7p5AHercYVenAHGTVXQ00TLJuyq8lGwAen86sxguMk/N/Eo/z7VVWXHHcc9qswzGTIPXpwalpoiQy6s18ssq4dQcAYxVMSsqhTy+MYPStKR1Bx1yMfSs66JRyu7HPGKi7ejOdt7CSW6rhh8ueSD61TaMRyN8+5uoz0/zxTpbkjKs3I6jdVeC7JmYnpgjcMN+VUokcrLFtdFnYF1G0ZUHqa0vJEq8/NzyF4qpZKjxCRolYHhT39f5VpwjA3DgdcetAKzJLNJEfKrGsZJHPBH1q/Jdx26MCfmA571Tt5EL5LKQcjaOtTq+JHG0BT908YNCNUrFiGV5Y8iVTxj6UjSG3G12yxHGajVPIX5FUZ54p5JXg888EcCtNyXoK0xeEhM7j3FMUPuBJ6Dq2eamQFAQW6YNQknJJ+U7sipb0MmrlqNlKHPPBJx/9fFOCrtz0XG4iollG8McACo5nkRXxj5s474rJt9TKzLgQ+UJDyByMUonULuPC9s96qxxsI1UyYzyzCnqu3CFvu9iaQr20LKzZYkc/j7VKrbl+7k+hpgKnHvwMHrTmkHOOD79qd0LV6mIXYPlNue5akeUqGAODz1qZylupLYK+h9PWoiu+OQDClhhPb3PWpTudas9iuZGXJPHqM9aC+8c9upNG0x4DNuYnBPao5G5GW4HXHeq2K8iRXQkEcBT37U6SUNgjgHoRUJ9fu55GaTd0zuQj5iD0H60Fqy1RLvKNnB544pZCRukHLYxtPQCo94GAOexxT9yZPzbW680h37jekgUdhnjv+tMklBQ4j3kHcD159Kr3Fy9uw7A9l7/AORT4bhkK44Gc8tWpqu4scxMxB4/2RV1Y0lHPRfXvUBZPMMncnJwwwKvW4DAt1BB5P8AOkO9hishO1VZNozz2qG6lIwr8rnOAelTNcKJViKsG6lgOtWJbOObaVbLZ2nPb/GmrrQa03MxAQDu43c4VeauW5Jyp3AjnLNVw2sUbccAcEDpUTQKjsd2QegI/SnbQd7kAXIwPmGO3rVa4j2yMo+XPOT3q/GQhPryMnHFQ3Uu9fU49aloa0ZnMoQZLZyeBUEjusgPpzxT5mO5fm6HPFQMpYsC2RUnRHfUJpDs2hsc4+lQxRqzHc3GeevPv9fenSRjYMenVup96gJeRQA209/eq3RotSy06RuSOVxg570u7zkyEyOgycGobZFY/MwAzxhuTVi8u/s0qhU3FxkFOgH40r23GnbQqyRtFIUPDDjDc/1oSPfGyt8gHcVFJK8szuHyC3O5v84pXu9siptzkde341d2WV/LZW+eUrzhc9D9abJIVXhc443Djip7ghwcNk9OPWoQh2gKMnGTnoP60aiI42Ckh/qfSrDXOYdvryfpUO3IAPTr/wDWpNxXGOmelSUgluC5AXaQOvrUZQyOSFUAdhUgfGSOCc49RTWcnaDyR6NjNAhv3nJPGOMCkZlKkBueuaVsDIHX0NN8srvYfgDxj3otYLjltsbT8pJGDnpTBu8znoOCc9KlZSu0BtzYySaI2WHcduSeMHoKVn0ERIpZ8A7j94ZHWn+URLh8JgZ44/OlhJV89V6ZbsKeg2M5l+Y+u7n+dMtajFR4pMpkjHIz0pzZI+9k9x6UqS72wCyls7aRiVJHUZ6DvRp0Nb22FiG3LfcINMkYudvTnlvWiQlg3z4JPQ1G5EY2EbT/AHhTIbfUcsZ6t8ozgGmMfLYnoDzinIfNUqxZMcEluKUoMHHzFehqSG77EZBzxx6mnSfuzjuOMijYq4ZfmPt/WkPIGeD1ND1ENY5iZTkEdMk04yMzMZG3Z4B7ninLuDcDgfwnnP5UECbcT09zjmhpiaIeFA7jtTlJHJ/KhRj3x2PFPYuTnaVAGeMUrE6jY5BnBbjPGatzIGGARnsR9Kp7m3AsoPcZ71MHZF4U46Z3cUWQ0MQSROTuU8dqZPyyqi7WxnHqKmUIGLjkk8gdPpUkiYIYr83Q/wCc1ArXIZZHKgKzAqcYAGBx/n8qmjBaPzN+Svp1FPgk5KeZ8yjHz+tQGPyxISyuxOCN3Jq03ctFjcrspZsuewpgf/azzgktimqCi+hxwf8APentjaF6Y7U0a3voIiqq/Lzzye5FJKyxlTt3eueuKchK9eg6Y7/yo8sMp+XA7kVdtB+g9ZFbcwPyjj71ME+Ryqjtk9KbApUbD8p7Z706WJOv8I6+pI9qXqPVBNG6MCfunuf6VHnbIccdicnNPa5aRFVeAp4P+TSqS2VPUEnJ96dmNXGAhc45ycgnrTQ/T5efY4pc9AevQe9KBnBZvz71Vhp9AKt17570jDlmORgdAaVmIwWxjPTpSujx8FsKD1HWk3YNxsZ2Pg9D6mnIeS20BRkEZ60hjMoDK27JwEPUmpYyCCG+UrkkdancL9BvBJx8ppyuVRUXAxk5OOP5VG2I5QG59qD+7wTyRySKLBa6FPyBge9RkqeFXbxyAacVVmzu6+vpTGwxy3J9qdiWxHQ7VIbr2PYUxkKOGHTOKmyJSSeMdqbIVUY5bHIA6CpZmyTy9y+pH5VBIuG2n73JpQxYZ+Yse6npTFZ1JHTHc96VxMfDL5SsreueOn6U4uEjKdMn+Ht+tRnKOO2e9OjTc23bknkmldk3HorRrn5Q4GCw7/nSOpzuTjpzx+NSRPGXZG3RODyrf/rqPYVZSWVE5wDRfsF9LEedh+bj3qwhWQFt24EY+lRuwOewx94UxZRGhA5PXle9V0sPYswnMDqdodSNvuKrKw3HqM9j2qSSMHBVmJxyT2oLEtgY45JHrTSsK4OgkI2MwcDOR2pYZGYlDt29OepqSFfmL9c5BA71DIPMPCt1xnpVXsR1uPjCRSNCsny5BJbof8Ke8yA5HBHQdj+dDWcaEiR9z7QQB29e9RwmKItJ/Hg4J7fnQmyLkUgCTMrdW546U5dox5jbgT901I0kbxAn5yP4j1NGwDDBct2LYqk+pLZOzI0YGzYQMgD5T/8AWpqszZPA9fm/WozMkW1Crbjyc4/xpRNsQbV46HJyTRYhssCDZFgfMSSO2KiX91wF685P6UqTYUg8qDkAdR1qSZhINp9Op6YqWu5g33I/tI2Ha+GHp61Ue4j3szlQ2doIbcSD7Glu7doVL/N7quOnXNUEjeaTeeFzkD7tNWRk5WdkdHbyquxR028Z7VJO4ZmUP8vYnjNY8rMoVlk/dqOEXv8AyqeO8KwoPvHsq44PXPNDj2AvlJFzubAA5xVmG4EITDZA65rPaSS2aTPKkZLM3GeoHsKimmdv3g4XpgUr9zOUmbcl0rbmLfIBnHr+lU2vEZFHzYP8R9aqxy3DQJEn73c2c7hkDGcj0p9whB2j5MEZZm6H+vrWbaMeZXK946Qbwec9fU/5NQrbGVo1DtGz88fwjoevQ80sm171svuXoxXrVx2YHLfeAx83UDj0qkyuYsaehtLdYovnAHG/1/D2rUSRSMP+729dzY/z1rIivkZQA6sgyPlbgn/PerUuo280jKX3Lxk9s8cf1osONtjQWNLd893JPPf8akEvlud+AnBVj1BrPt70Sl1T5h9wD0q5FPFMiovLDqecD86pqyNeVo0SwWMFOnYGk2Oqln5zzioI5htOeF9+tWPNxgnkHt60Gb0Y1QWODkYBxjvUcj7cZ24PPFPdlCvhsNUBcHJPU9ORj+dK9jOTJoWCkqVY5GQTz3qdQGIUcnOf/wBdRq/7wjheOmeakiJj5LZbr6YrGTRi5MnXA4DDd1IIp6qS5Y+vTH6VCrCcFjuGTkY4xTxOJJBGOJAMsCRkUWvuQ3qKzAEruwO3y/8A16eSCMjv696HgyAxbv0qMsSwUcEfhRoCkzOdwVbLYHp/jUESFJCc53cHPT60JtcvlVZh3Bx0qPzz/Eu0jgEHrRax13T2FuJBHwzZOCQKhTBYENjHY96kkbeAGUHBJOMcUrQOiAsoB7Y4Ip7aFpq1hGZXznjikUruJ6npjtSDcDz8x9BTLpJgh8vaPcmmlrYpPoicxmRtoyCDnjoT7mlbDs4b5dpwar2l88VqnntmQ53MD1FTSNDLADF8wY/NnvRZplrfUjldHk2jg4xz2pNmwZ27weoFRo0gvACdyZzg9uKk80g7xxntVNWK9BCArcsoDdverKoxCHfkLwRVUzx5LS9FAIJq0sMjxlmdVjxnC9Tn2NFrFbEhk80AdCOMGpYxJgktkjsDxUcdu7bWPCk8Y61ZyDuU8etWm+oXIo2dQWdt56cU1p25PUdsVJuwOePrUc3ygFck9Tmk2VcaA6YO7J64qC7famR8ueeKmLfOC7bSFzj0pkybowD8zEYJOKl6DTszLlnCElmyORwe9RiYhXJ2kdiOo+tSlFgDF2ZSM4YKOPb/AOvUSWjysANqFjkkdSO9F0jfmvuTRzRqhB4ye9RTgA4X5QB+dWLqwSFgo4VRnluSap3UiW6q24bCCMd80JouLXQIh5vXjHTPH9adc4IJPUdzUEbCGTd8xXGfp/nio7m+MJYjkN0B/rVFkZVYmI3MGP8Ae6E01kOFG9Vxk++P/wBVNSberbzlmG4k9fwpkPmqm5uBnjPeqKH+b5bqA2QCM57VMz+WkgVlUnoD2qLy0jTA6np81Jgx5K8seMP7ZpPQBm52yTwRwcdKC+FHYDvUirLMBnb05ApDFtBJbK45ApX7jWu5F5wx83PPBpdzcFug6D0qwipkFvuYySO1RgRSSMYsgdMs3Jp3S9CttAdAoG3qRimn5XHc9TRnyyPMxk9CO2PWnsS5KjkYweaCkhEUbn7DPXuc0YVeDxn16ikjBjDAsSOgBBIFOYfLx8hPWnYe2oiTGI49RkkDkUrSYTDtkdsU5QQMN0PGT2pk0RRlB4BGRuap0RQnmHnPIFIrliR0Pt2pV+UED5eefmpzSDbk8ejDpUgJHGhA3NjJxycGmEBFIO0gnqelIitJhjjbjByKHwrZblfencTB8AhV5B44700EGQAfKV6gGhlkXLKPlz1PNIu1iM7sjrmixmLKu1yF+TgewNDR8bjyR0x3pC/mYG7B7fSpEC+U6k7sjkH1FGwiM8gHcASOg70ioXPBYeue1TPJGyjPbgYbp+VNKkvuG7nqTzS1BkUm5Dzj6+tITzzzkY+tT7Q7Ljg84PaiQEx4O0EDoKnUCN4mGW3Lle/rTkGcr0I556fWnqo2gPgYHekaMchG3ZHP+f8APWlYLDRH5ZU/MY844okkLbCSyjOOabH5qsCWGAMcU5mYxgCTancHvTaFYeGUNk89+KjQ7nx3HOTQrmQtt3Z6YapVZUIXoxGG7Yp3GJEozkLwTk5qRXByTgZ6j0qPOxMo2fpScb/vY46VVyrtbEoKhSw5B7dqR23LxxSNjGPmGPQ0qgnBBUj0Pancu4sDqSAW+YdN1LOy7uflOOh7daaWBBP3j0Gewo2/wl8ZwOe1G7C9xuMAE4AHXP8ASrKx/IcfeweveoHUBhn5kA+UA80qtuLEdMYye9PyKuMuE8lCTyc9xSRsJInYKA4xkt0NLLufgZyeDupFi3pktg57jg1WiJ6iqqgtjLH1NG4lT82dvWguwAwzYJ7elNiXaWH3T1zSvcd3sSW8vkyArxjkGgzbpnkblsZ47mm7Bgg4x6CgAAH8sntSfcEJKdrbt2T0wOlNBw7Z+Yj09KkaM5JHBPrSbN/CxqrL3PcUb7CbIskY+XA6ZJ60siFRkd+57Uq5cc/me1PfaoGPmbvmh6ARbznaRgY/z3pxfqB8u4frzScPJxtA5INDqMY6MOvpU9CHYfFIBI0Ei/LncCOv/wCqmMu2Qj7uCeB3FQLD5UoY8gclhxTmLRzEjkevalcm/cJonEoAO3gHmpdzKQ+7AXr7U1ssQx++e5bpTgy7GJ52jHoaQgJUtuHMpHU+lSMpkVQPmY+vTFV49xjxuwf73tUysyqVX8S1NLsGhEzMylSuwikDuFDhcnoD6Urjcfve2aRyFBC/Lg8MKaV9xO4Ljc2ZOfTsTQd0Mpx93jkUr7Dxt5/lTJSNpYK3vmh6KwrjhMyTk/dT1HUVM8ZkbceG3Zz2pixCRFYPj05p7BfKYtLsA4wrcmhNolBxkL8y87hnPpTvl3BPlJPBG7rUasWTaGbb6lutOQQeZvfOQMZC5PtV9CWxrQ+S7A/NtOCQaVGV/lDEkcc8UhCl3IbO45OaQHGcNkKeVp2ZDGmMBmZZMsDwTzT95Y8LjknA71DIyg/ex16daeZflXHzLnnmi1jFtkiSM0jAowA6DinpcFH/AHrfKOwpMozYdGGf4g2Pz/KgKVJbGR1+XqaOhk7vYseas7/M7bG657VWexWe4Jt9mz1PQdcUqSxqcv8AdBwdv8qsC8aKQlOpyTt6CoStqYSTK9wlwuQY38qNeS3Q/Q/rTbKZI08x/wB5u6x9xXbeG9etLphYXyK9s/yueMg4657+mKy9csLPTb4rC6TxEnb7Dp+VLmlsckcRUcnCSsYzXyQTsw2yvKQwDflVeaZ7p2KoqH7o2+nJP+FUtQuohctLImDuwAOgAxipmkieArG/DDLfP8yn2/8Ar0PRFSdh6300SE71XywMru5+v5VFeakZVMayIwPzFk69jVK8REVm8t2XGSy9TyOv4VFE6qJnjfb0Vd3oMVKZzubNCC93AI/3E+9t+9+f+NS73ZHZJN2DhWbqoyOoqrZ2r3Dqr7Qic7+3U5P09q196Qq8f3iCMdMZxkfSrsdCkmtyLTreL7JuPz9yewPt7U2BY9yRr8qE5BVtpz/+qtMz/aLYrBAu1BiTZ8pX/H8aqXNwheJTt4GQWXkdsA0kmCujR+zRWVwXD8sBw/c8+lEDiSUhmwO5PcdaoLOjwlrjoDhTu4J960odsseY4lcKM5C9DWmp0KTSNOEB+rYI6qGqyJmViOCgGcGs61kW2IhZGj4zy3J+nXFP8zzWA3FXPzYHX8fyqCbF4zNcISv3x1UVCo3R5dcLng+lRRSKDuZcc9R0P4Zp4kEZAHTsD/T86hsykW4o12E/eJ9TUqEbs1TE+ZMjr3x/+ur0ZDDJ6HqBisrX3MXrsS4+Vd3LN0I/+tSm2WGZ3Cr5hUDJ9ar5k3nHyLjAUdRViOQtGrBt5+tF7bE7bkkcjBQjYBx1phZVIJ6mnbgA23bnHT3pi7ASzcnHUcUtWK/Yx4oXL732kLg53bc/rQ6KWYx/IDztbkfz/wA81XimSJtzswZ+SvXFPabzDkcJ/CD1q9ztJ1Tao/iJ6bcVDPMu05bDZwaa0oQM2cEccmkkLvBkKrMT904pl76kkYBU54wef8/1qq06QThG6OcYOKmDjlOy9T2/z/8AWqrMQzZC7hntVJN7mkVrdFloYCWDMrPjKgdfp0pEDKFH8IJOB2+nSq0Uqukjv8rrkqOwNNa/LbQUIBPOG5p2ZWpe2hX+bo3BY1HcEBmz/Cw69Md6SKTIVxyvfPb/AD6UTyl94HO7kD04ppXEm7iwWsLqEdA8ZxketacKxLs2f6tBt+bkgenFZcDCP5W7AZJbv6VqRIJAF+524p3aepV+49ZFVpN33s/KR2z9aSBSZAjN8x4+Y96dHCA4EmT6EdaBbmJmctvZsnJ7e1O3YohNwkjMrfKynnuDQZVY5DfTHamSxiAuRyWPKt04qEkx5O7AH/16bVy+QtIF5c/Nkck9qhklXey/NvHIxjpUcV1mLDtg9fSobpxICU42jg+tQ0xqL6lS7BWVmO3aBwe571CupSSooRI8hsjdnp35qO5meZ/Q9Mdv/r1Bl5AUCYQHBPpRyqxslpY0Lm7Jd3D5GON7cCqJVvLaWXhAR8w+ZTwPp+dMnmCyLvfaAMhW9KkupFa1VX4HUKe+adrFK8diPezMc4APQjnioXVVwTyAep64qQSBRuB29sD0/wAioZst8x6Jzj0qrWKTEIBk/eLtHYjpTmhwG+bAHIpBN5alimeOMc4qNpDIMbsZ5BoLTuSM4O0dccj6fnSeaQuOSMcA0quq4A4xxz6UjMFBA52jnPWjUdrDkdQY3JZMt82OmPzpXkIncr9wnAApmxiu48r2xQiqoIK/O3rU2GgkDDpwvfFIoaSPCbR/F9KeG3YBbH1okkEOR0OeTVXKEY+WgLN5h6ZXtQoEjllyD0PoajMhWUNwR6HsKduxlEbJbk49KBjxI6khtxK54AxRBtbDljkZAP8A+uoxMoIG5j/epyEL06EkgnH0oKTsOcEPy3yZzjdinPLkgtyM8emKjdkJ2sef880rbsgjhT05pWuO4s0uFOFwD1JHWkjDKQdm0GnB/LDbtwz93HJFNZ3mx5je/HFS0FxeoHZjyQOw60yRQeR82eg6GpHBUMRy3t1qMfLIV6YxgHue9NCchwwxCt/n9aBF5h3D5mJJx6UjNkDd0zziiN3Td3zngVRNxFcbczRhXBwMd6YZMjcOcnoD0p8gkmPKcHsOopzxbUBPJYcYxSs+oloNXCKwbjOScjP4ULIRgD7vr70jOMjK8988ilCBd/zYbk89vpUX6ML9hQ6gBR0Hp0H501SDkD72O3ejHPuOcdxxTmlVUDHhs87aq2gEW0/dOVA5Ge9BzGwBOM9T/n6VIPnG9m4X1pqsWOD8wOSD3FRsAipgqwbkZ602QvnPTHXJqRsRqM8DoKa0IKgluG6+1AmwR2Gwr8+ecHgU+QLMCGZVc84Xt+tCN5YcdR03d/8A61JGwiO/b94cZpq4eoiR7VKL94frTl2DLFsZPOKfIPMAI+XuR3NQsrFT0Hr60wvYlVg3O7APHNM3bTlec9/ShAVOPXmlVtqgfhx0p3KvcVYySW3YHp/9elzkcc56gnBP51E8rq+Dz247U1Rlg3lkt+VOwJqxLHlCR0APILdP1qeEhQy8e3vUFwdzZAyMdV7GhpNiBh36Cna5Sdh0x2uxj3YPGd3A/wA/402JTyN22jcXOS2SOtLDIY344TPUd6LIeg6UKrMR2OBimFc5O7A608Zbcp5Oec0Ku1MFuc9u9GxV+g1RujyVwcnk8Uo+Vcjknp9aRZCc4bcvfPanhWZXI6AdKCRkrssZYNye5aj7Q7J97AHTPUinlP3IJ4AHWotyK3OWPQENSWgm2mI28YJ3deDSMjyh0HLdsd6eEldss20H1ycUqyiNmK8svH1o1e5L1IAoAIbGO+f5U9fmGV2lc55yKQjzdx24/Gjy3VecKMfial3J2FkVtoA+6PwpqyGJMN1PQKeKcPmOR8wHJBoU7QTtzjjBpW7iYjoBg/h9ajaJ1yA3J5qYNg5PQ9qQAouTwMdT2FDXckjjLYIZcj+9T2PI28KPyP8An+lSB2ZQyMoAHIJqNJtxIk+Rc8UkuwXEYqrZCuTngDHFOGyNfmVuOSuen0piuImwvOeme9O3k5YbcjqDV6bhfsN3eWhZG4bqSOacV3KT15wcH86T7w+ZdvOBmnq4VRu+X29KaFcIQigoNwHXPpSLIZJST82M5XdxSLIsbDdwD27U5ZMHavOOMjvQTcA3mA5+VvugDpUbPsAH3jnnoM/nTvvEbtuOuacm1SX6g9jQS7AYH2rIy7UDYA9f1pm5Qxzwc9BSbzMWUM23PBLdP1qQqyEZXJ7GldmbZC2OMcE8DHP+etM8ouNpTA3YxUzHBYllIAJG3qP/AK9KpD5P8XU7+MVVzJyuNaRYlAO0juKsQhJY328AjghRj6Zzx/8AWqBI45OXP3uBt7Ht9fWls7gpdOm9SM4IHyhf8abehjJ9iKYvG0int29R+dLFHM+xg6KoG0hu9aVzZsdsu9MkdG+tZsMxmhdd/lspyB2I+vrUXRDknuTpcNBMh8zaTxv529+vpxzUwDT3Ua70cA8sr9P8iqF7MFiwz4Izw3QEY6e1LFM6je33UHVflPrQzOU0tCfVdEeJpJV+ZCMg9iMk9/8AOPesq5v4IEWOP5XIy235sHnvW6mrLPEkbuxZhwOwz3ye9Zt3okMl4rwI8KhcyI3zfNkjj2rK7W5xTbWxmW1/sndmRXOMHf8Aw/T3qMyupAHzEnAZun58frUlzpcliHlVGlVSCx9BUMN4skjI2VBOQvvVJo5k3zas2rS7ltIwsicdH3fMOCeRVt3V5GKyPKXwWG7jHU4HQfnT7QxJb/P908Dd69SfpTjAitkj5FBO5n/D8qfMvmdalG2o5mWKESKPKc/KGXHX35Oazb282TqMIFXkFe2O1X5TE8Id9mC+3Zu5HvgVj6ppzRSExbGXAJG7kZJPPpVRlqRzq+jLMLLLbLKk6uXfHlt94Dnp6Vt6feFU8hX8pZMAleo68Gues4mikUqcgH+L+FvTFbOneUsJM3ylnH3epHetHqtTsh7yuza8tvkMnM20ZcMKeWZI1kDeYwODt6+vvUSyRRFY1dpFIGC3U981egi85DInCDn5ajmDmsRoyGEkj52B49DToUUBSG6enNN8sq24ZPPOaeHyQB8jHiobM5MkcFAfmUHPOM1NDIynhsnOTk8VC8YkkVRy2cnPYVI1sY2weRnqtQ7WMG1FF0yNKPlb5SMAjtUggBXBbB6Dd6f571BFtQDHCj07VaZcuJF4XG3Jx1/OoZN+40RBFwMZHPy55pdpUZdvr6UqsrgqOvTIobadp3cjmkP3Xsc5KwwD8xI4yOw98U7aGUt8wYHac9D6URyALvPK9yT0/KhZVIMa7mI5Oe1aeh2J9iGTaHII5XkZ6kUux3wRKAT0FSfL5YL7WZemKWRkIO7jnhveqT1LTl0IjIFJ7ZHU9KiwY8gN8nIOOKldCg27uOmPX3/+vSMBsIVtrHqrc5H+c1RpFlOYbcKjMFz3pm3ZKF25OevoKfPuY/KQCT1b61NGpiCoi73C5JLcsPWq1SLuxsTMUON2wVNG2/I3Yx69KYGOzjgjqB2/zihcKQS3lg9ccnHNCYr6FqOMs+5u5Fa8QfG3aBgZJNY0NzvYlnXaPTg1r292JNxHy4HfHWndk3ZJ5mDw3Pf2pYJGlJX7wFMbLZVfvEdaYri3bC5LY+lM0J7iAPgdD2xWfewRi22BMMhzzWs8yNErfdYD8jWZdzhFYtyPTvSuNXKEUYKkyfcAzs70twrqG2/KmOSe1SiaLBQkZI5ORwKz9Q1E7jGu4oBxnuf0/Kk30NU22Up5E3gM2F65/wA/zpJ50Wy3xN82Q3tjpUMspkdT7c+o61BJ5lzlB+6UHjGMnH8qW5ZJvCsuW3H7wz0xUMkrXZZl6rwNvy5p7IqO4O4nGQKjiuPlC+5yPX8qfqUh5ZflI4zyfUYoKGX+IDjLZ6UxlByv3d3JJ70mCFKs2CODigpaDllYttG141HP+e1PBRVZmwwHY9qjikMYAG4dgD3NNkBbBHzMAdyr0H40GmxOqBwrK2QeuKUx+Wyq3zEnIA6dahj3QxnByAcEf/XqUKSwZhj33dfWhsY+V9qkrwCOo7Y/Gq+ckndkdAd3WntCFBU8jvubgVKAoH3fu/lSTsUiAuV+XowP3vrTZS3UDLeh7095ASVXp609mzGCGyQO/f8Aziq9CvQYtxHHHholMh6k84pWi8vJG0hucjim5G4seGxjmleQry/J9KLj1Q8RJNtyoV8fn9ajlTy32nnHJAo8wMxxgd+PWh2DL821SeMimMcFXGRtz1z3pRENwPQe9NUbQxH3h2pqXB5B59j2pajTRK7EEp270zcM5PB6cd6RXIKqFAzTm+VSDt3dj61PqF0NEZY7kbb6Yp67nYIz4AOAO2frTdjLnc27H3sdqeXCoCHIAI5bvRcnSwSMkch3LkY4O7rTBlTuIG7+VLu3EEdM8jvTlby8qeSTznjNUmIiaVo5cjcQO4706SQsi7eHHIB/z704y7ck4IzUauocdyDwfSjfYBwZivz7Qw6AUjFSjZ7c5Pc+9LI4kTj5SeMHsaQqI23DrjoDUbhewYMZxuxkj5v50xiWcnkJ0J605Y1ZSTwT39P88Uqwg/e+c9cikrgBZJSE3ZRT270kyiNmcthTwKfEFjJwuNozmo3f5mUrk4xk9qdn0DbQVG+UlmypzxSRyFSy7lHNIsW4AHkYySGprLiTf/ATilqIklXzCQPu9c+lJG23hvmUA9Dj6Um8qnC4GSeDwaBsZsbsMO4osLqOLsy4ORg5yO31pI245fJHUhqe1x9nVk25LDGW6j3ppYEgDjHXsP5801ruA5CrDH8QPQ96Q7fmYdB1B65oS3Eql127hnJ6Ypu9i2G7dyP/AK9VYLirgHIXqOc96f8AM0XzNs9jUa7VOS3A6Z705mBY/NvX0os0UCx4hLeZubHBHpTXDMFXpjuKTjLA/d9DxQXztUZI64XrTDbdkhDBSOp6bvakySc7eP1pWkZ4DtbH95QOlNjbIBb5R0JzTGmr3Ji2ORx6UJtbdu4x0yfX2pu3KcNwemMe9ITuGD0PcUi7js7snoV9e9OaYhiB8p29/wD9dMWQl+cgDoc/zpX+bkfL7+tGmxLY0MxXA2kjj6ims+3MZ5Oe1SFiitt/OmNlXBbkt3/rT8iU2JncBls44Oe9IVIYlflLdQac2ckfKAD09aaei9cZ79RS1BsTbt4fqe4po8yXgNgehp67wp3tlQck0BEG8mQ8etBLdxFAXcN3IHQdqTgqTu5PJFPMQCZ+6TyT3IpqIGPocdzUaoTEEcipg7fX3pwyoP3vo1KzsVYH1wT/AIU1SMElsnoS1SS27CxAxZYrkOeT6UOocNIVwRxk9xTFkAID/c7kN3p7SDI25Vcnq2QRVJE3GspPHbsT2BoRAgzuyBzk07GRtPK/qKZIqt07DHNUO6FZjGoxyOuD3ojwzFW6dST/AJ/zmhCTgMmMDbkev50bdxIDZIPagTaGMGzzyF6kYp+/aOcAHg5oaeJQAfmY8YH/AOvpSMBnazKcfdz1P+NHqK49FTlS3GMg96R0A98Dj2qPzFVs9u+P6U8MhPXH1oRLZGQSPvtz1Y0rYKlTuPGBu7VIg6/xex5xQyhsGTgDHWrVupm2RMuw4bk44I605QSPRucEUpkVG2jr0yKia56AcNk8eopb7GTHrJJIDIvJxgENzTZ1NlGsmRJLk7yO3t+VORwoyO/QDtRK65iRY/mySxVuGHX3pbGTfc0I9Yikij8reso+/wCnTqKpXLRtMQsaKRzv9T64qkWUgvv6fwr25z+X0qaWf7UyrHtVgvzyL36H3x3qJbGbaI5XdWkUR7sDI3L0PAz+tMUPErKz/KeQG64x3q9bajH9neEOu4DO4evoaoyPHDLht7A5PzfNxmknY5mraXGpcXNqfMjj3BCfm7Y9v/rVLBeSsgl+9uOSp/P/AOvVXzJvOSNZv3I+6jH7ufX1q7PBI0MZZ3VFfIC9zjr/AJ96erMndEx1J2MVtBJ95wJFf7ox16Va1DS4WwLT9w45dR90/nWNdB7Y5T5mbB3dwP5VeimhlPmM+HZdxVm4+n1pWa1Rk4dyVHkiRUPyomcse3GcVeZ4ngMqfMCvVvlAPTNVYmiEbRzyJnOVHtyenTOe9TNfyRQmGO0VoWIOX6jnOB6VDi+hzSjPcpAMmAv3sEh27D1+tMnuFZAP4SQMds/yqPU5XWX5flUgEFun0plu3loCsewZ6L2Pf6mkoyexzyjJ6Gna24hjL9ADhh36Hn2q1HCJUOdrqSCf4s96q2UsBLApnau0sfT+pzVqBzAQpGQO7V0KLSPaprliomiyrlSNxZR1bufwrQsyXDfNgEcjdjj8+tY4v2ik3MysWHRfT3z0qS0vovPjXewaU9DjHTn6dql3Kb0NFzvb5eq56t1qWAYcbl4A6n1qpHtY56beVz2/nVi5uyyqoX5Tg5PWs2ZuV9yxGpgEhkPEmRj079anUOVBbBHGD1qARl4QHZpeNxxgYz2piwOcru+THQN1qLGNk9i75eGcfMVxxhqeynuqhMZyOopsThF2bsY5Oe1SGQKWfcu1QOM4parcTXYADEDj7uOp/wA/Snp7cE9M4qI4mBJ+U9gO3509XZXGzpj+KldBy3OdKuNhHzLt5xjn9acqKnzK20+/ekZwBgdSOAKRSGB3fKcZP0q79zu5rEqKEmRxyM8qO/8AhSyRJHlUXIzkknvTI13HcFyMd+1DhozvwxJH97gdaZSlYFYtu/iI4yagfCMSeGPWpo5C6t25xj1qFiQ5Tbvf1P8AD7+9WixkkRO5x90Dn/P9aWGRon3D5sjqG6D0qU28sCg9FPJ9f51XlfzI8DK5bqKtIvoS8NIGD7FPB9DQygHaWypPU/So1kET7X3ZK9D0p0dwqvjqO+e1USt7itGqyLg4CDpWjaQBUZl3MxA+Vu1UheK8u04BPGR2rStY1kcANhscnsR9aL2G520JlBeMtsbIPKnilKg428AdqvKTHCqKqsuerckD8arztGpOcKTzkUJjUirLOFJH8WM8VRubmGNQzfMByfY9KbqeqQwgEc5ztdW756H04rGkvHmBV05GSCe/Sk9TdX3J5rzeSIysYHAqo0DPEH3KWUZOc5xRbMpbMnG48k9aSeZoWcjkMBjK8Ae9I1UuhBJdHb+6TZITg5+lPtyXJAba45Z371CJE+YycseMDpSrJvjYfdA/vU7JjHTOcHPAXuP51WjYByemOfr+dSvebjw2D37UzyJbmJnbaAO7fl+NJaAK84bBHI9R/ninKV2HO44POe5qO3jWFef9ZyMAVMYtwXHQnJz3p30sNXHLtdWz94kMBnqP8aJLcwMCqMwbP5+mf89KHQwN5ofKnhc89Mj+n60xZzMqgtxnkjgmlfuaarYRi2No+XH+1waXz13HO8EcjK0ZD7kRtgb+dJucYCnCj0qHdlpMCXWUky7lPtSknBB5/rTFk+bG7DenrTt2ME8D36GrQxv3mJVjuHan792R2Axx60KBISPmX3qPc6knduHQgtT1C9hCpLn+6eTmpWOcqTkg9R1xUQA3ErtOc8HHFIwKKQevfFA07CgBRnsKfu5QMp9R7mo2XaD6+lMebbljwcYxRew76Fnc+0kNye57GkbKhd+GY91brVZZWZiTk4/hNTo5aPO3Jz0HalcSkBX5hvwF7N6UK2MZ4wcKaVwvG/aCBwO+aRZSrEnbgfqaljTHorAABskk5zQN+3+8A3PpiiSQEbj8vrnrTFbnCN8vXB6mi/QL9BTkSF930FKWDAk/MPfvS7QdxVlx0NMViibTy4/lVJ9hXsKVAT52257UixESN/CFHJPenqwxz1YfKaRC6nb8uCMcelDY7oWLG4n7xIwCKGYJux1HGBzTAysxbbt4IJ7UM4ByjcdeO4pc3Yd+g/zGlU7eMjvSIZIlIHQnqaZna+7qB2PSplkO4j+HHWhvoFxI9yFnHCY5IpkjLv4y/wBO1SeaCmG65yPpTPM4YHjJ4xSvbcd10EyVBI4X+IA9/cGhWcADqp6AUnQ5H/6qcqgR7x2zipI21Glic44I4welEUYUjbuZi3PoB/nt7UKvXPB70vMYP8GOgFMGriSgliQytk8n+gp3mZHoen1qPO5v1z2pyttBz19TTSvsK47zpFyq7V5zz0NRjCnH3ueR1xUhYkADk9PpUQQByOmepHaqs0F+o7g5Ubs5xzTmUKq7ePr/AJ9qXbGUWSXd6jHXH+FNaUtK23lT0C9u9LVdQuPI3DDcfXtQsbKM/KwPQhulIwOB8ykg9DTGVg2Rzz3PFUm76lXJEYl9rbQOny9vrSTRLC4C/OBnJXnH+FK2cFh1PHPalVyNqlsk9fei9wuNhAj4PAJ4zT87QRt5HGRSbo8so3Zz970oRyj5bBHQEUFp2E3FnC8lTzkcU9mAyByOwJzTGk3Et/CeMen+f60vQccZzxRfqiW2gXERP8SnqD0qQOjFsLn1JpsKeZESOo4OabvEKkucsD27e1DbuTzCNteMks3v/kU1JCoCn05zTo2aPLDjPb1pssvmZIyFboT60rsLjhuR8yMFUrzubGaYy7ZSkfzKeAxPBqQEvGoZdxHBIptwViIZfu84XFK1xXsN8wNuSTr1yKSSXaT/ABZ9PWnBdyKrbSvp0IprOseUHH86TuTfQe0bTbVLbcdgw9KaYsKPm53dd386SJscF8ZGPWhpPLYjt7d6NepLY1V5Ct6559aka3MY9eRmmCUn5S23Bz9aN7SITux9eMVSuibj1cRKN3IJwKJiFfdswMZIXpmm5bKkt8nf1o3BhsVmI9M8Z96NR7Ch1fCjJHWgsQQRGeTgY4z9aRvlIKMvPGV7UnmPkEtvB9O1MV9B0hicEouxhySe1LJBwCGUEDoKjWJXBDOVHXilDMFaQ/N6k9qV31C/cZtyeOSD0qaRhGu1+oOMjsf/ANdNjY5Q7+c4AHrT9wgnKy8seRnt1oERZCglciTPQ9aWbK4LcEnPPanSAqwU85/iHY01jubHXHY9qCGKilgM8k96dNCjxMvfqpNJCQowRx147UXBBUg8Emi5iyNmimhGG2EMflHfinW8ryW2zrGCFDN26nPvUsUEU5Tc6hEIyS3XPWoWaKDVGhik82ANzI3T0/LFF+hk3YbPa7JCsmxVP/LRvlU/4GoJbhkVoo0wg4bb0x0zVi5li2/f8wHnd2x9P8KjivGwcfMy9PT0HFTzMxaurFaRfs9tsiTeAeXbv1qVZWZFGzBIBO7oe9Onmln3bZPKKpkx/Tj86T7RtZW8t2IoMZLsVpbgJjb8/Oceg61YW4lSN1mfcjLnHcDmqsxWN1kTh5HPDdh60fN5gCb2wcrt9eD+VUm3uQrosIwdMNz2x7VMUt4Y2Vv3hByB6VW2yxs5k+XPXd2p0LB4/KfPXIYenoRWiNLWNCANkFvmAAAjk65xnip1Y5YNHwpyQ3rx0rKkvnhjyuw4O1vmzgdAa0b2YmSGQB1ICt5XZu348c0rWGuVkVuguHYTx735IHsCeRSxQQSx48xo2J4RU4A9c/h7Usto0yC4YtEwJIU9MZz1+lOuS9slqIH3Nn5nXowHHP8A9enddB+zp3u1djnhbBI+UDj3YYJ9akskaVSqlpAP09vyq24aC3Mg37WAZZP4f5/pVi0mXdvWTEjLkjvg0JuxLdldGfJby3UDCTNsoP32x78VeggSyihRP3kg6u3XHP50zUYMof40QZCejdfyrNGr+XLDC25o+QSvb2o1exnzX1R0Vq+yQlfmY43A9h61bKBQg3ZIOefU9azre4i3LKdu4YXf3I61e80EbiflznjpXPLUycrlpXLRFfus3DDscetTQxnAUKrAD7wqrbyidfkbHruq7DI0LEnp329qzWpnsPkaOL5iuWXjjrUTx7j5g4J6gd6dIqy5crkjkDvUqv5hwrfJj8aLPqGxCkh3HK4HX5jTzMN3zNgYPTgUk0Z5O4Y6YqtJIygjoRxRyjuUI7YgEM2WA56U4N5jJtXGOqsew/8A1UnKqc5xnI9aFYRMrnkAEdRx/n+lM61qTLKQ5HYg4APFQs6sVXOWY8EdKHkIUOeAeDniqxPmAYbamPlPfNONzVR0JWhSNsR8uy/OwPIOaljlt5A6zIwI4Em7k1ElwszFV446nFDKvIPPGeavVF6jwqsGO5sYON7dqgnYqEdcnd3GMge/aia4WN8enb1qu07LgnjPAA49aaT3BRY2d2iPnDqOMn/PvU+Vckjc2OSwxxVcs0yFByv50+GZIgQd6RgHgY4NXsHK9kMjYRykLyo5bPWti1uTGiqTvAHDHrWRAxWVyeEBwCfpVs3kcYT5cg8YobDd2NyO5GwgMFGMlT61mX2qmBHHfJwwXgfz7VnzamxYrGcHPOGqibwXSSK25QScMWB9aRrGOt2FzdJPh22qWGMUwKW6Op7DPU0ySONSjDcGGThelPEwIMbZRtuQMDBJobNua2iIZHMI3MdpB7dv8aeJNy7G4boMGoZJg2MdzwS3FN+0RxsQPvd89qd7midxFhVUJZN77sEFuDTnQlwpRVQ8lR2FJJtYkDrj+91+lRys0j7NzKo53bvSlZrUnmIVf7SxARiq9/8AGrEdzvjWLdtXnGP88U9JUjBQcbuTjq1JLGNmV4746kUIav1HLGGAOckHgnuaDIFO0/KV7DoP8ikjhwuS2zHOfT/69JJIJGVn3eylSOfrS5n0NOYMrccqdwHJVvXv1pGDYBI5PZW44oLiTYehXsOgP9aCdr7V6nrlutXdlqWuorFU56r7dKash8s/LtQngbqgmyP3a5GT0b+dWFVigU/N/dPb+dQ7sL66CMg3Zj+VgORwBTmUBFVeR3z/ADpDFjDFunHNMaUAZLfgBmkirkxbkDuOufXH1qB8KMFsLmpQTsBGM45Hf6c0xWZ2KnvzzVXC+gRhGbBb8R2pC2Gc9QOBnpT1i8mMleMHqeppPM3cHjPUe/4UXC/cbvKqdy4PXnrSiNJuN3ljG7Jpm5t+CwxjGacY8DJ57gd6LoE7jY4MN82B9TTpGMUoA4UHovFKCrcncCOx6UMoEfPORwR0FTdMfMKrB5MDac9j1zSFSoGNpI52g9aYgMZ+bbg96lWNI1GO/JzjP8+KV0gv2I1MjyHdxk55p3lbWLPxj0/xpTcfPheme56Usj/N1bIHPpQFwSW2WMINzN/ePTNDDcD3C8Z3U2EJtLOwCgdDQrY4Xp0I9fegExSwkYdOOvzfrT2l8sgKpIYY4pFZQ3K/l0okZk+boSelF+5Q04Z8lWYDjJwKkVt5CfcU8AjHHXvTHm2xkOnUYIHalMYkO0JuQdy2Kbt0AapZGwcAAZ5/z3p0YGM9zzx/+umgjYV25wd3B6Ch22KX74+6e9Iew47iCDyw6fSgRqxz7f5703zCyAsuVPGFbkURyMOBzgnFFhXJiqqjEN8x6gtyKjCs+CG247noaRpECZ3YOecUkmWRW4CD14IoSsRfqAYhtu7BHXI6VIu6Tk8gdN3b9abIGfaYvnBHJPr+NRvIYl55J4IHaqvZWHzdxZH55wX9qchG0MeD1/z+tJ5Ykyy8rj8qUKduCuMZyD60rg2Ok+Yeg6g9qIWVXDfKc8YPSkjZ2QKeB1OfT0pVEbsUX/WZ78AU3LQV1ciZBHK2VAB7Dmk3eUwIXIPK4zgU+4O11Kt0454oy3G77uM01sO6FGxQ2eW9WNBbYDhRknt2pV8sD5upzgeuaHjZgxH3VODng0X6DuHnhFPy5x1BpApcEn5fQmohHlgG3FmOMetOMrmQqqsAvBY9aLpBexK0Z4w/HXimtHuUEc+1OVuoboBzmkDqUOflBGfahtsdxx+UAHkj3wPxpPMLOo+X5j8wFN2iVVAXjFKXHbaGAx96jXcLj1mWHcEXp1B//XQeueoJ6FqaSzZzxng02WEc7mwe+G4FF31Few4qCWXoM4HtSM2VwdvPGBTUBjJb+Drk96kdCsaueFY/3v8AOKLvoLmGBzGuN2e3NOeZVJUtl+hHr+tNYxh1ddwIB4K0FnDs7qrbv73ai5N9BqsQ4LfdHGKe2zO05IPIPfP50wBfMJG4gcg05Zgd3YA9W9f0o5k9UJyQ2NONvTkkBuaaWbBz27GppA24MrZ96jUKCQ3BJ/vc5ouS2HLYPYHO2jBbqzEZ74pTxgn8cUHMhxt2j09KOpIoj8xD2QDknFMEZbLK2Wbt2xSeYrzbBzngHng0+RU3EkN14ftRd9BXbEbMBwNoLD5hTt5jYMvAxzhulMESqDltw6jdzj61Eu5if4gen0pjJw/zknpQcFlUNgdT9KTakajHPsKRUDFsfK3YGkSOIjZDu4kU8K3Qini6XePMiyuMDDcim+WCdzcMRgk9vzokkFs+ZPmGM8f/AF6q/cAeT53f7oIz6gVD5i+WuPvdWY9xViNcsvdSpyPT88VG9sWifcyhM4BPepIctQEixKPmyD6UkoLIZPlXaSBkbsUxEWOM/wALHvQZJFyvysRwAnUU3ozNsd5iTAlv3Yzzn04pkgQndDyQCxbsfc+n1p0bpKo3/eVsMD0wM9fwp0ahd6JtYEEbT6f07VPKzLfYrh2Vt3zsWBBVen6+1Rr94t8/mMCfm6DuM1eaNnYxfxDltqcL/jVOWTbOD3P3g3QdKL30Mm2mTwxtLwX27uRt+XB9Ce/rUco2q4W4+YkhfbjsakieO33Mv7xiQQG7cVDImw/c4OSzN8vHp6ZqTNu61K8lt5kaA/dXnc3+RmmmIwZeR/mxz83Ht/L9KttIskYZZNyjj6cc8VBsW5K+V8u3IO7seBjH4Zq07uxlp0JGllaKHypCwb5WJY5x+fAqv5PlM7hvkzyBjjmpoNyJn72Wwf0BB9BT7m28m3wNoU/MAv6fjjmtIqxVraodAYpUk2/MxBG1uucdvb61cgdbiKP5PJlXCkt2AzVWxgwodvkbG4q3oKtBolb9398nON/PXPNO6RotNWSpMvmFZeR1Db9vPrxU7mNlG394cHAXp6fSqN2gLsi/vAOWx25/mKvWepBCy+X+6wMFemfQjse9S31QNq+gyOOS3YlY/MzwFkfhff6VoL5XkwyF8XBJBK9j1H4VHby/vneT5Y9pJB6ZwOPyp3lKGLD5V549D6jvU8zZi5J6F+0vYp0lhdPNDpjJ6g8/n/nNZGreHka3LwTbplBcru4xkA1YeSPcpTbuCj5mfbk46/8A6qfHKkcU6Md0rKSG3cEHn19f8ijm5SXKz0KulxieLY/ylOzflxWpLMEiAXgdlPQGo49PSABlf5jxih8QOqHr1wf19ayk7u5m3cuQ3ht9iRKrZJ8w7eB+taHmkcx/KDyQe359KyTJ5cgC7gDjIPXHNOS5MMiku5QnPOMsOmOTS0kRozWDluR8q9SD61Okm3ovAAGD9Kz47xHx8uGJ6jr/APq96sB8qC21CRkfN/jUPzE2PmuOMnp71UaRSf8AZp0zTPLnblOn4fnVZ3DEDoM8BjyKaSGn0FlZpXZ2wGPIC4xioJVGSz9PQ0yNpM7d2EXHzd6mIWSMtu4Bzj1NGqO3V7ERfsVJUcbu1RkfPtSNsDt/e9qkMhOY9zBB978Kkc52kSMCOgB61Rav1IGBLgBRkdlYcUedtVmHzdVAPTNPV1jZjtBbOMnvxUckhWEYVUUHvz/ntVG3MhN+7l1UN1AWoCftA+dcNjqevFLOpeQOPlIGOO9RvKXi2PyPerQ+bsQiQIcbs4PIHGKGmGzkY2nOTVdhHa/MiDDdSOaUOJCcP7EdP/1Cr0C99icXYVcE4U9c+tQ/ay5IVu/WmyDaMBsZGdgY0zeJGwvTHJamap2ViR5QCPLT515zVYzMXwUXB7+h96WVyQwbcvGAR1pXURop24A5LDnJpX7jTJIVLhg3BAyW9qbIwaNvnw+0kN2NQTyPG6sH2MeTjnI96XDuC0eZHY8kdF7n9KSHy21Y6MnYqnoc5J7UgEXmY272PWiQGKTaU+buT0pwAQMQ2O+B/wDXqWuw9xxUmTjAOMc9qYygu0fyk4xjPWhnRh8245HIH/1/88VIls0gBDZKfKR+FJO24/hEjUMT24xg9qVpVVzGPvD+I9AacsflpJncCo4B7/nmq5HAB5bqu7kii6bLuOmIZzksq5wMd6JSWOGZd2f4u1N8xtwBbByeBjikjHlB0Pz7uctT3KT6D0wpKbePU9PwpDJHbuEP3iM5PajzMMCWYA5CjaPlp6jfy4Xd2Ibj6UN2KG/aEhLMP3vfD80jOJCx2eWAPlA6CnyRR85KhlOfvcmk27SccCobe5SGKpbLFtw7inoqlju4xx97qPzprSAyKW3Anj0z+VIGBdv9n+VFr6BdrcDLu56Enr6Uu3CZDYJ4ppX5T83JOPp+VAUqeOO309aq3YLj5bvcERkXIJ+Y9+3NMZMFpA3zD+EdjQ0YVeOOCPzpvmIJDvyTnrRZrVhcCUYgjkE4Hy9afIvlrkdPftUtum5+E3qBwe1QyRiN5cuxbque3NRtuG4wMNxLc8dutOR/l9AB/nFDgsQR8pY9R2pomIJVmz9OnFMd0SkKh2j7pAx7UjbmHvnGF9P8imoFYc9D27U+Zwo2r0/nQLmITguVHHHGakY5UBfmY9c+1M8w7QX3HHSnltwJL8/yoC41owSS3Hr6CiFl24U5PI4xilZlZcbsr0J9arjdEc42g9e1JaMaaLRkAiT7rMRyB2/+tQrHO4thfU02NVD4VQpPr2p4Cxht33u2D0qr9x3sKyZdmz26E9KiXEZYDk9hUgwVOemeWz2oDMOq4J9WqRpjFzwDw2OfaojKYZSxY+mfWpvmfKnjB5J68VE8IJORtU/xHpTDmHR5eVt2Ap6VJjkgLhjUaxtCU7r3xU4/dp97r0wtCfQlvqGzYfU5xz3prBlY+p7HtQrbgRu5PT2oPyjHVvQ96d2JvoPWHZhg2Gx908AUzau4no45O7+VK67fkfnApRKJECt0XkEZJ/z/AI0EtNCK38WzA6fSm7g7/Ny3QA/5/wA4pSxC8y8DnhacVOGMn4dP896L92Cb6htDKc8Feh6VFuZg2MpjJwKGUMwVvunueufWp1mySB0xg44p37DZFuK9eQBgZ/8A10pba24/MOwokxvGVwWH8Pb601tuGX88Ut9ih7sGZHTaZBkYaiRirlg7ZbhhuHNMO1GDMvzH07d6cjBT+757EtjIoQ7g2XwC2ACTubtT5ZBFEpLb1bg/402TKx5ZQy579TTAy93ZVHOPQCjzC4piZVyzY44I9KCwyi9Mjt3p8cwMZVRlPVqRnO3a2Nh6bcgn3NO4XGIzBto4Rf1p3nfNiNccZyeppu0spA5C9ctyKJUClFb5RnIwaLicuiJJHAwN/wCFN8klt5+6P5Uj4Q5HI6E+lGSqh8ZXnjv70r3JvqIbgBgo+UdQDSsjlixfeBmnYXJOzKkfKx5INOUmJiexpoLshVyygdAB2qRV3kb+MnA3dKiZl35G73z2qVsMFyvI9eaLXFfuK3+tz8w2/wAA6Go/Lbdu27Y88n1zSFtoZfm3ep5pTPtXa3APpxmlZ9AF5VsKOnQ01TI787cg9TSiTaWB6HJyO3+TQkIVVJ4B5BHc96sV0xJic8t93jnuaNxOQeo44bkCnMFA4+6Rx70zoQR696PQl2HMvUj5e31pvzbgF+VBzzTnuXcKR24AHFOKhQWPX17fzoJ5n0GFj/GoxjgimH5eQuR6LUm/nHQDt/n6U7zgFIHGKGrC5mxsTFlJHUngHtSph0IbhlxyOppokeRizL8voG609pCGUBc5555otcq9yMyHdjbnB/KlZTNkN1A6H0pGJMm9ep6/h60EPK3pk5oFdA8RjUnLEAcH0pvmM7AHcAOBU8kYSJQfnPJOflqBECuM/l2oTIe90IV2sW6rnketStjYQOA3Abd+FR7gFO/5SeRu7CntGqptD/KCBgfrnmlo9zNkRlKqQqLhTjeeje9OifbKpX5gO/qc+tSMmMN1j6fN3phKxlWCeYVP3fugCk12IbSHXSbZEaOflwQc9FHcn3plxL50aqv7zA5ZOrHP8qibYhLyRsp6hd/OPTPbFWGEixbk/gGV29hxnipbtuZ6oqRfKyM/3E4O5+FPHH1qWVTDGS38bFlDdT0xipYXVAQJEj3NuZvvZ69feoZZNisq/NgEHb2HOCB6UbnPLfUj02dCn+r2jrz0znP+c0rnbcszRr85z7dTj9aLU7QN2+McDK/LxgDmn3EzIwY7DGuAd3fGe3rVoLNK/QSSPccNyhIYr3zkYzU6vuc7fmPYN2HSokgSeNd37wMd2PugDrS2qs6+bv2qp4LJwenSnfuNNLcFugYizR5ycH1B/wAalCrsjZflYnCluhOQMZpLpN0rMv35SGI/hPUZHpVm12zTxxrJtKnaR/CMHr7fhVjv1Hq5RGdf3cing9j3NE8r27+ds4YZG3pnrge9LJLJbXDqfurwG7E1PHZfalaNnKQHDEh+c9Sfb09qlyS1ZOyD7TKQgePaAdy7fxGanlmWBmX5Wd1AX5/6VXbaglVnbfCuFPGD0PPr/wDrqF2EskTSHywx2xjZ/nmjfUi2mhYhs/NRjc/MMEg/dP5dqsWimKBR5flIBtDt1Azml3rt2+Y2FGAvOc8jHWmyyubhUHyggqd3Q9O3rUt30MW31L1vJ5Zk3IsikbVCt0PTNMubRXkyzbAACQ3QHFVrdlWYqu9W64ZunHH41caNoInUb3Qn7x+Yg/j2rFtrRmTlysYzxuPLWT5yMZLc0yEbJAHfEeOp6g17T8N/2OPiN8Ufh1d+LfDFpaX8WG8uGacJLMygHaN3GcHivI9X8JeIvA+ujSvE+k3mmairYlgvUEZjIGMY7+vUg01JPqcdLG4atWeHjL30QW0iSHarqS3AZvTNWoJfnwXyQ3NZ19btERGr844PHB9M96njlLgyH5iG5CLtzxTaR3+poTSbXOPnwMH3qqzhs44I5OOlRiYKXI5DcMS3IqcSpIu2NgM8Z9amzJv0KiSMoIdgV6dqkSYiM4wfQFeh/EimeSpcgK6BDkA9jTNq/ePBUnHYe/Wludz1d0MuS5jLj5SxP3ccD86IsrAiE4kAOSe9I0zM2U5z0J6n1p8CFJTK3dejcc1afQtPqyOaNoQv3ix9OlNd1ZwHj3L13EDg1cuXHGWxwM471mTTLK4BfYh7jpVrfU3unuT3LGBN33t55z6H6VDEA5DdGPTPemtMEDor7yOR3x2z/wDXpnnhVz2z949KrbQLoWRDkkYA9DVOQsd4HAI7f5/zip57kcq3GRnJ4zUcaqwyN2AOm79Kq+hSsiDbI6KCeOhI7imFgXWJTjA+Zh3FSSCSSQCPlgOvYDPegB4mz14z68c07lXFRfLZlY5AyAW7inNIsHz/ACtg4x2FNIZkdvuAAEMfQ+1NkgLSAxJlyScHpmocrMq/cGlCSuy8ljnO4cj8cUpaSNcomwAgLt7NznjtViw06OdJZLzdC3OMMMAjv7f1qIPsk/126M5A24wetF76IfN2GbiVPy4OSGJ5JqN0WZip3A5OM1O+Gdz8w56VGqsDn7gHGeuOlK49wgJLjzF+QZyvqOaUsYVKQ7drHkntRJcFSFzlSfvDsKREii3M24gZODQ0O/cTz2YfM2Wx0DU4Hpt+Yg9f6U6TaJFCLxjH3uMUqW6qcbtvPBLYx+dTzWGpdxCC7hpIsP2pkjooXO4jGQcfnU0qIjnZ9/B43Zz7/SoZbhlB3fd6c9aOa5XNcRnwGwpOexOBUlo8aFnfcA3RT1z9TjioQCxA6gdz3pdjs2C+XX5SD2FVoyloSSOGk+8rAng+1MZgWHzcDqopflJ27WDDseooZFSZpFXBJztLDilzW0K3Gps4PzZPGGHC0OTt3P16Y3U+cvMilPlGMlfemtGrALvyQO/f86FKwcwis0bHK5OOTmmHJyGbA7EUqSlAwXP0brTovuYKscnOB2p36iGebhQu3Izgg9qXakZD7d56Y7UbQiOSfmI4z2qUogjDb8KBg5qeYNtyCO9nZViY7EBJBXg/SlWQl2DOu0+vpUbw7FM0jZUdMdj+FLGd8igbcde4/pSukJOSJ5UEYGG5PA9s0zYDjDDIH92nFhnJ4YDGCeDTEUR7VTABHfuaLoqzQ4OqYLbcH0z/AJ9aZ5ibxjnH8I7/AJ07DFgg5bPQU5FtcfvD5bkEc96Qr2IhO8s5BwAONvtTtpYlTjaRkZ7UixbAfQHHrUrAqv16YofkTdiHy0VUPzYBwP8AHpSuwbn5V45z0pknQAnBAxtPpQ7gqV6YGAD/AFo1Gn1HblGTu6+jdaGKkhWyO9COVj2lVBU8hT2oWThiPvdTnuPQUK/UvdXQ2RWZFU/IvQAdaFz0HGDzmhlx8wZhn8qNzKqs2DnoQfSnqK7HrGd6jdkngj0p0iqEI3YUdcjOf1qEsPlxuBzztpjz+WMDhj3PU0gvYsqphJz80fb1NDRAtxuwR0PT0qNZS+cpjacFfaleXcwH8PT6VSj2JuKzOmFC5x1A7f59aQttQAfNk8njC1IzlYyBzwevenNAixnC7SRk4Pai5XMRlt33256ZFIV3A7W696R8fLtXOem2nxruUD+HuB1NJSa3Fzdhi8Ng7SCe/FOO7kde4Jpyx5B+U5Xt6UjOdpJ+XJwOn+NG5LkhER5Bxgkdh2P+c06SALhmb2wG6GkaTam75h9PahnkJ56EZ57UXuF2xrEsjgeuOe1JuKqMr1x81SqyiQY4yOR3zSb9rMDhgo3D1p3Zd+4zeSU+baU7kYzTpXIBwvzeoxRmN8bGwzHkHtSMrMrFOCDgjtTvcdxi4YYO7J4J96e4RSm7hehy3rTsqg45bHO3t71DKzIRHt3ZP3j1paoLkkgJAVW29gO1KMxqvOcju1LsZMD5TkcENnFKQFXa3A6464oukHMMZu/VvbpSICcbuUwRn0NKoGNyr0Pf/wCvSN+8H38ewoSC/cXO48cDoc+lLgIdwXODjHWkwFGN2B70qzHGX+7nr6UPQVxzFhgjbtYZ+lMCB1LHdndxjA/nUkjZIZ3XBGKQZ3MBt4GBihN7k8zGq+d4PHOD6ntTcEtgNtXvn2oMbKQDtx3UVHgbyjKSSckn/wCvViTuSs2X/d89s9qZJEI0BO5nzximxqsTP94hzjmpoif+AHse1S30Hcj27WAORj071MGkaMKXLqgOFZscd6jkkOApZT6VGzfKwGFcdCO9PclpMdIRG+f4c8getJkuBhsJ94dsetEc5Y8x5z3PelaHA+Z8ZHQ9+/8AkUaxepK8hHVkIJXdH1LKwp0silQVb5fWmbuVjHQ+najcQMr0zj3FO3VC2FmbDHbu3ccngf5xTY5NspR+hHUfNS7TuZWzweMdKlWBWVQW2kjli3P+eKSkK4issSghmDDg56Y/A0iQ7d3z7Rk4G7tmnbNnLdM/eFNk3PwF+YHmndPUWocZwGzk9aTcMlQ3yk4LD1pDxHkcOD0HehpBMV7tH0A7mn6ifYka2k8133jyQAx+bkcehpht1IDK+9s/dPXH50u7Y6l33lgchexxUSBoAyFO2Oeo/wAKLdhNituZSj7Wc9SeoHtS5Rmx91R94HpSo29SuzLL0J7etQoAxx3znHcf40O3UlsspMzBiUVoweGHXGKam5mRl+VcfdZPxxn1qMCRkaaMKU74bjrj+lOSVfPI+8CMj5tw+n5VOm5LsiZAZkSPy/nXO6X+8PT2qslzJAo2ojR5xubr9Kto5cBhs39DufqMHjHf1qqDvd1b7gIIUdB9Pai6Mm2tJA2ZXXyeqAljs+U/r/nrUaeUqSOu7zwMle3B6gVKF3XAiLlRu/j9MYzj0p6LBFP5bSeYQrBZe2f6/wAqTfRmTdmVYpVeCR32xyE5C/eyOOccU1rtWgM33nUj+LggdsY6VZ5t4ZQ0HmDGPNONwPtUKWhZUK/LGF3Pt/SqViX2uKl0zRM7x+WxAIkHQjOP/r1fV1dkMg8hXGWjjXqAe/4VmlVRt/mbmLbdmzaB0/D2rVhf7WyiOPMvC5bpgdxVXtsO9tepF5zPDHIJFzLlRt/hAzg47cc/5xTbJHsZX/iLHAK9RVtIlspRHLH5kbliNvRR0P15zyPWorh44ZU8niMMSx/MfnSuguiS4jlYMJH+VRkBu3v9f6UtncpAxVXYnuzdAP8A65/SpVAe2LdyuQncDpiqnleZHuU7fLAO3tnryaV1s0HNdakz27LdPc7/ADY25Mb9z0FXllgkSNWj2KOQEXdtPPPNZ9osmfnTBU5Jb07VeidYkxFwD/D+tTqjJvTcgnlkMh8r5UPI3Lywx1zmqqxN5jK7usZAcvv3DOeh9DVq8ZnLD7oToq9hVKO5VJV8zf5fOd3r7VfQiTdjTt7hGePHyRk4G/qSB+vStgI0bxuNvmD5sHoe9ZEV3CtuI5UfYCApVOdxHXj2yasRTKFEynawOAd/H0rmnFs5HvqfX/7E3x41jwX44tNAl1F38P3xMX2GZz5KSMR84z0YHg4IyOD0q/8A8FFtYn8c+INEgOnW9tNYI6G/gfJmXKsOvQZHHXq1fJul6rPpsweJ2iKuGDK3I5z+HNeseNPiBb+LvClqL52e4t1CrKW74Ax7806EFFWl0PmMThPY5jSxdFadUeKpHD5YjZ5YplOVLdCc8g1WijkjeQM6ODnK9sdKs3co3YXaTk5YN2qNYVkAKjIHLZ6EEZz7f/rq72PrXLW6HiNCijYoAGBnvQsLDiNVVT1I7UK6OqgO3BJwORUiuWXhtqDqWFApTQ3zjIxWNMJjG5m5H5GoY4pGYqduzqD3NLcsHIIXCjqR1/OnrcDaADwQAMd+tTbqdqSaGpswAvAXg5Xvmqt2skkyKh8qONckjqxzU0qY3AsxX7wweR+tZ0148bqA3yc8nvVqN2bxj1LEt9Gisu3a/G0M3Ax1P4+lUwftMyxL8j53ZHQj09u9I0TTfOOy9PvHPekVUREJ/dq5HL/MQeP1rRtJammj3JWV0Pmr8gHy53e9Mb5oW37s5+Xd0I9ajaHbbiMcpySQ3IJ5xUe0oFZnkZemD1p2T1FyoVN+dkyYXbnc2MU+NX3bAnyDLZHt2qNtRb7IyKit3G7qvsfX1pwlLYUfJgj94rcVLY7D/Ne6lmH3IH+XaF4I4Pt9PwqBdgLxjhh0HoO2PWpxvKGHuevoMfjTY4yNszdCcBfoSD/n2qVLoUrojfzNuEbDDjJqSCTzJWMjsAuBz60s5UDzF69APxoZuuFVWYdM5A/lV3uPmXUkvrkNG21FCk42hdo/zis+ScjA+6FAAUdqvgqxBK5IqpeW/wAyknjuN3ehdkaq2yFVuSq9GGC3cVM4CLg8DHJNQIrImR82Txhqkd2bZ8uznkHuKlruFugwIpV3VflxxjGevJFLKyTKVDckYNS5XbLmXqAQFwRmq8hBCnfsPVsVNmCimPQneQdoA/ippcysVX5j0Of0/rxQrBIwsbbVHJz6fjTpJo4em4nqSO9LqNPsRLuVgG3Anr9acRvAL/MgPJ60qkyN/tHrjtT2UKAB8h6kDrTTuWmuhGpyThMY5yeM+9LOCyjAycjJPb9aR7jLnLZUcEd/apFy2MFj1IB9qb0EmyGYkbAjsGOck1IsvJHT0psqBh99kYDOTjApyRhJQjtzjIH9e1OyKuRysFTIfkfe21OjKyDHzYHLfnURbaj/AHTg/KfU+9WvOVXjwvLDLDbgEUWfQLlHaNxDMoIPOakGcsVbOB2//XTHLb2V+QOQRjnvQMGPcdy7ux/nxQNCmTYqmXdlRwQ3NPVt6FFXMeQuGxwKrTKcKDwAOoJqxDI8UTRq6lP7vGM/jSaQbiho5gVb50xwnTpTWIWMBF2E0LF5oIX92wHIGM0AqyFTxt447/nU6BcUsFPzdR0xUe8MRu6ZwDQEEYIY7h0ye1LtCKc7mz0o6ApCsqsxxyR1x2FNHysQvGegIHFNbJhwXxnuvX8f8+tAjUscsuRwADyaCbkmWEZEr8A9aib5WzHyGPPzdaeFwMnkEbsHrSsSgA6L15oIbuKWZUHzc9gO5/Ghg24HarepFNWRGGVbDDIHvS7goOXwfUdjUJgpCxq28lfl3d+QOO3/ANb2pBwWQ7QD0+tDsVXJ3bCe56cdRQql1bd8q45detO4+ZrW4vIJB+9imSKUbPXnqadhYQEG5mYYB3d6arBmYS9BxtDcii7HzksOCGYYC0eVGGV/vHqVPJx+PpSNIgXaOgGB7U1VCuhPPt0FK4uZk7IqksoZi3GTSgKp2u23PIx6f5x+tAYnkcZPPpURL78F1OOcdDiqVwv2JHiJkBHzZxn/AD+dNV/vA8nPH/16ldhJErIzMSPujGQfqaiS2aMsNueep/Wi4nK24xUZsNHwvcds058xsSHwR2FWkwhDHAJ42k1G0JhRnklxk8KFwB+NLmuyeYh5bcw2hgRkHvT/ADyBkcE/xDmpEt0aHcd25hwQ3eoEHlMEfaCe470bvQE7krN84PUgE+5/WoZJ42RizbSOAR/Wpcsx+X5mU5PuKZdRmJGYbSpGWH3qY72GIdoyF6H60BWAkIwGPAz2qe3BmhU7FA6jFLPtSMgNtyRRcpNEC2w2P5n7wnkFuOfSnYSFdke0ADJ7nNPmYJ+7PBAySPx/Ko05Ug8MPTv+dNK2pV1uPMqmF8cNg5O7/OKag/cq8nDsflBpfLBTaHUEjk+ppqpFFcbpm5xgL2p37FcyHDDMCeMeny0rM2MA5Oeh6U0skYKjkHuOtKpZSD1J7ihrTUWoibnO45ywwFHp/k/rSbAsmT94A8DpUiz7pOm3AOCf8KgZy2T0x1x3/wAKlNj1JJWTB9Rz9KR5Ip4wBxk5+tMjTzDhmxt45+lAjVARtzjqN1V5kXaFbKrwvPOM+tNWXy3UH5QD0qyqi4G0fKwBPNQsrKxztNJO+jDm1EVVcnLfNnIBbpRJucjPPPU96UbUK7+FPPUc0XHmcMFwvXK9hVApdw+Z1J6nt6VI0IaMKWwcEkH5qhdw4Ko21sYNEJ8tfnZt4Oc7uMUaoOZbkZQyS5P3lOCTwB1pwjV8qdpwOo705rksXBTGPuf/AF6azFgSzfN3x2p3E3cZCoJ+b5SvJy1Ss7vkPyATgf5/zzUXm+SCflYkcn+lWmi/0cN0kcjIYdB7c0ua+hHMluyEywqdhbYR29KFULnHzj19aYVEjFt24YwB2p+1kXJ+XNUw5mIsrLuI+UZ574qW4nZ+vy46g9Md+lQ+eI2KtycZwKkZFyPm7Z56GnoxX6kbYVCob5SD9KekhtxgfNkEEjrSfICVHHuOlPDrGDn5h0J7k0rpBzdhkkRYqR83flun5/zpyhZFUJw5yD6U9WBCv0GeAO9OiuUUEyfI2T06jr60XJcuhXBMQBPyj7u7uTz+VSLGjpzyScFC3b8aSWdZAfvA7i3zNx1PHTge9JHbpIXkldsAAKsWF3H/AD+dHMloJyI/3lvLgcRj16EelWERGV2farckKny1E8krO6uF2joF6/r1pybXf7+CGIBbH9KTv1Ym9CK2GEkVvuHkJTw5wp8tYgem3qPfFJKjNktyM87eh96bP5cnl/w7ckDf1HrRdEt6A87WsySeWxdvlBJ3cHuPelmieByFTcoY/Mvyj3H50B1mQeZ8pUY3s/5YHrU1xKqQRgSZYZLFvzz1zmlYzuQzrGkZWb+M8N7ZBwfxqPyY1UI0e/pj/Z5B9eKla4Z9jn5mHJ3KG4PB4/Xmmh0uDhpPLZuBt+X+VOztYxbJbpIVAj37pcZI7t7n3qtbXDIP7oDHcW6jtjP4VPcW8eHcfMycbm9ev0NVUgRGYNu3su5wv3QP8eKStFaEK0di6Su1Quxnzks3UDg8fjSG4JLNF8uVwAv3cAdaIXWVSYOVAyQ/ynAHPTr/AE61FBHHLIZV3rGDsG5ew4/+tVK3U0UizBKk1kqSlUlDA7w3fqf8akaRZpnX5G4529SRgD6H3pipbyq5KPGqtglW5JAxnBqNNtupPzxqxKhWfnjoSf14p9RbaF6BoogEkyzdlXoR14pVdAiqsewHnK/KPp/WoGTeA6ZyvGN/LD/GrBlL2+M42cKnfPp7VLta5mx3nPOGPzZXgg9O3/1qmtiIGd24QqBhuzZ6+9M0+8dFaOVF4AJC9cdatuiTEnf14x2FHMYsY8EcQZo3yTlm9TWdPY4cg8A8nb16f4VrCA28bhPlJPbp9etV7mH7J5Rf5dxyCOhPuO1LmtsZOTvuVraJY5CfvEqcFX4J5x9OatRoYThkwCox83SoknjSdz5iEA4xt5xyPw5q3apF5aea/DHaGHUN0xg9KmTM3du7J4vOgmDS/uiqg7ezehx9KvXOoE2iwp84UMWk3fd9Tj61FCbeKMiX/SJ2AC5bhR0wPeoTGLaORQ6o27ouMgdcHtjHrSuRZJ3KMDSCP5+AB1HWpUYFVC988mmtcCJwrPvI5Bb8aWNXJ3DrjknGBTNUyXDNGyDpjHC807ErBVLlQq4wO319KdG6svoufmI/yMVKcoOeCepFO1ybcyKcZMpZCrbh1BXj/wDVUhh2KFO0EHOB2qW3IVNozHkcAsPx/wA/Wi4csPl5GcZ71nzHq8yb0IC6OrkdDkHPY1mzoZo3KRdD/F0qe6cwxOq/Ox4IGPpkfj3qm0DWxYNuyVBweg/GtV3NYvQjjiRVKGTymcnDD1Bzgf57UqxGRhJL8+G6Fun+PSntKjRKXTCxjA9u9NExkyRyF6AcYOe9Xr0Ku+hI0gdJUjf94B941FH99wX3ttLZHQYx78c06eZwp/vfWovOPT5QSMHb1BqdxJX3FXamWdFQNyx/CmgbXEbv+5diqSHpnkBffmpIpGDEN8wZdpL9hUiXCwQpEozh9wy23B/GkPXoVyRC6gyMki8MzfLn/wCvmraKRuVtucZCnv696ppKJ5P3n3c5I7KP885qxFD9ikYQ7ZoiOd/3ug9aHJvRml7LVlOSTDEyf6sDJPp1/wD1U+SOQlMuWDj5SvQfU1O8ghCKinew4P3jmpG2xDB+TIzkdqG2VcgA2uOygY59v8/pT0QSSKS2eOopkipaOSZCyk5ye1L50SENvwTwPQe9AemhJPAkBDR/dLcjdx71UbEnzH5eMHfxVsqzJgvkZ5PrTLm1xJ83GeAOwovbdgnbQqYCRnZwv4c0iqrlVbgg8kt1pzHcoIXGTtBHp/nNNeNskBcKBwR1NO/QrRg0oMzAcA87OMj8RTt2Tj7pUcgen41JHIigfKqN/e7mmY2gnaoOTu9xU3toO9hGnVQwH3uvHGKThhxuz1xScFsjaTjHtUjI+wnox4GcUeg721Ed/JjZjtEmDhe5psZbcrFsEDBy3Shdu/eeX6HPf/ChpCuPl3KOeOtVcdwDfeY7cLkY7EUTYmk8wcnuT2p9onnMzbMAsevc1JKwJYLw69UH+e1F7OwXW1iqyvJw0vlc/nUyuY4wGfzGPRR1pswEqjd2Gee1NVRHJ8vLN3LdKOaw09RsGFXDHJHUFun5VI2M/ez7npQsO88bQCCB60gBj4O7p39Pxo5k9SmxGVl+TduLDoeKMfvPl+4OCPX/AApE3F2cctjgk9KsM2+MKWIz1b1qG9dAuQQTliT09BUixk7gVXIPGOaQnPTgDjJxyakMghiZhy3vSC5D5YULu5yecUHKYCtjIzz2oGbmX7uM8nHUf4U5wclW+VuuT609dgvYjZSCAr5HU/L0psuxosoPnHVun86cS0ZJ+8p6AZzSITLIAH2yAE7T0/nQQ5LcRGIUqeo9f50pzP1XcMdCf8ac5Dybc/MOpqMlopCQme2R3o2M7ilFizh13Y4JYEULl/l+VR1Pzf560pmkOdxUKcgY4pq4kY/dVh03UrAPMwRDvOFB6Hnnuac6q0il9wzxhOmff/PemyptZFd+vUCjcsbkD5s8k9/pR6iuOSIK5AVtw5C9fxp0kX793K7G43YxjP58U+G4KjK8Y6Zp0su8E9VGDz3FLUXMym6b5vL6HG4BqlWNS3zMwIPX0qyrowYt1yACf1qK6gSGNy37wj5sJ1FD7hzBIoWMkbgcHb7mmbFVR/C57HqKcjiZfMX7o5OOopd8QDsNznpgcHNNJjvYSBPKUEvleue3+c1Lcz4ACcsDjaehFKoMnX5QOMH1odPLfL/IScZpXFzLqV2nG0E/L/SpUkR7fezZTHRvmz2qJF3yyRHyx3G5uq/57VI0ZWORlTbHHgEt900nYlygWHiSILIH+VwCVLbc9ulV1iCjH8Y6D73H+eKm+zIyJ5/KY3FQ3TNQXlvNpuV2bNwCiRevY/1qU76XEpKWiYyCRhcyRlHyq/MVzgE//WqSTBhVpn2RZwSzbT/nmpBBO9sy/dZj9/v6g/lSXTtaoqyv5rDnJ6j1NVqxczegxmRmAtsLg9C/bntW/wCEPAmueNtUkstLsmvpYxv2xKWJABJ6DnArGXbhZYeo7N1xX0/+xb8R9J8Aab441W4e3i1dIY0gFxhn2ndu2Z46gZ+o9TXLWnKEHyux52OxVXDUXOkrvTT1PmXVLaW2uZInTypI28t1b5Tnofp+NUm2MhDjYw5C7u/sa3PHfilfEPjHU70RfJPcNIWT5RuLfy57Vj7TyxfaSck7eegrqp3cE5HrU5N04uW9iNGSJsN1HY9BTllRmbucY+bt1onkUJ8u5vXNQLtAJX5c9fatrF3XQfdp5MUeDuJPPqBSqhw27aMc49asIUjXa75HbP8A9enu5RF54ByR3qHcXMyOK2GNw+YNxuDdP880y4iVSdnBB5FTRzLhj2bpn1/pUFy37s4bndg44xSDmYjIFO0r144bp9ajcsgG7gk8f4miKIGIlW2sepLZoyVj2uvmZPAHBx+NOz7lc1wGU5DbfUihU2xkq3ue5pVCoP7vsaDloyw2k9QDRdg2O3FVw+0hfu+360sdwRE0bJ1PUcDH41Hu3IC3XrRG2d7DLMpyAeAKr1JsA8vfhOWyQQaa42sA64wOp60qxd1+XnJ+tCoqgd2HGaV2ir2BkjkUbWwM9utIACDjgehpA2MEclc5HvUjLtyx6UrE3GrtZsv1zwnrT3uuhJ6dPb/OKbGEmcDOx0GMBqG2xCUSffU8Y6D3/pQ30FZN6gcIhK8seg9KhVpGc+nQA9zUrrtkP8Y4yB0FPQGQbQ+F7FW5/wDrVd7aA0loVkcSOy7fnHDA8VIkZTiXkgZ+9u/CpTb5mYh9rbc4bpjn/ColJUKwfcD1P9aN9mIdGgGSvBPZj1psjME3BfmJ5+YY/Wjf84xx34pY9zANu5/UU9OoWsLCzud52rjGFHUe/wDOo/uO0mzzNx5BxTlyWP3VPUg0jEh9o+UnkE84ppkuw1VEhJ2shJ+61DkRRg9QOuOp9aVpTICW4brx1I6etSKTvyfvBfl+uen1xTuhPTQZEindPJ8u4cDuR7+lOtUKF2ZFjbdjDNyD17054ZVRZD9wDJMbcZ/oaY1wk0m4O0e0bNjYUDtmpcW+pLZMku6EtJ8nPyhegGMHj681FMi7VRjtYknd+B7+lIEEUjIevJBV+CccfWmSyNLD/rOxOR8uB6DtmiyWxLstSbZFaqGng3KBkFvX1qKSTduXZuiwNjpjHXJJyfSmfaJGG6X7ucAt1AxnNPQxyrlpPLUdD3Jxj6ZpO25m0lsTPO1vFHIHiSP7vuOh6H3/AMionRZXEi/MchSwfapzyKGRFQMsfmFmx83T1OfXI5qWIs8AVt0fOCvGAOOfalfqRzWIFUrI6N9xiCzM/pyev9KmaZcMh+WMjBPtnGfy9akZ1R1jPzOR0V9xJ5qBlxFK7dTwx7EcAe4ppiumQRYtXKfaN8fRD7e/8qtwNcmTyIvmydwZe/8A9eq8Vmy73k+7F/d+934HtinKiPGJop33Ken3SRjjHoKpuLFoSsktpIWkk3SnJYfeA5P9KDbi9iLq7KxOcN8p78jPaktzLcPFu67QGPcnuT2pZmWwnmj2M5Iy3zcnoeKTbGWQwsYkP/LXbgnt6j6UROiRtdAOqMQB5nuMj64qjvNywPm9iuH6nsOlXk2llRvmjjwWx0yB29MVLTRmTEvbuW6McAH7u7OT346Cr65imKunJGcp0qncwy3turRT7YyAdj9Tzn8PSp7XfawPF8sjHn/AVN76mUmtyRZJCyI/DAYzt4b6etTOz24AX5ju3FX6n256U5o1iQyyPyAPnPY+gHbj0qQWyRASB/MBUMVfqDSuYt9jEiTbNLPJ8smeY/bkYHqe+BVmzjYKpb5SvT0x6/8A66ZewtcTCSJ8kHB9f/r1J5QaNV6Fuo3c0NpoybRI9y0F20Qfc0gG3b1Bx19xUxuJ4g8TJ8uQMt1Y801TGjHf/rBgBvypzXO+VWPzAHru5J5H8s0uZdCb66ldy427k+buF65wOKsqzRPtf5UBz83r+dNkVUj3/MXTunQCqq3e62iaQZEhONzdPr796d77C5kmakbrJGJOgxksynA6jr/nrShyy7huIXsP8/pUFterJbojNtKg5G7hjyfx55zUysvncop29c9Pp+daJplKtYmt5o5Z0imfcnJDyKF2nn0qnqNzCFYCTBxlnVt2Tz+VVb7UfKk8mF9xcHDD5iPc+lIqIlnHvfzZSpzvxgnJAqOWx7Chy7DULKCsUilmIDb1DArn9KkaOG1j8tX8yTGCE7j061UnYENvTaI8q4VvTHTH9aYtvL5hYfI6n5SPmIHXH/6qdramlrbgrefE38Gecd8fjmoCu1y0eFXGNrc8/WpLlREWkjw7LgMGbaADzj049KYZCU3D5QOeO3+NaK5Wuw4Yi2g8sOoDcCoi5kkKDhTklt3OfSkMnmkMcZHc8VIsYjQngDrk980tBCRMFG2ReemGbNBuhhQiZkJx7elRTToPm+YAcswpkIVpgV4UjIPdutT5jTfcu7oljCP8qH5Rj1weKhSfd8qvu2gZC56++enpT0iziSUM4Pr820/XtQ8jJIu9MKQThf1+v1ouUn1sLG2xjvZVbqDu6nn0qByWcq/yt1+h9v8ACpJJdwYxrnBB2Ht+v+eKkDSNG2flck4x2/xqk7D5rOzK6IWhIkXdIeeW4p0RCEA7nBFO2+WQp3D6tUpjIhbHUgkA+v8AnNF7FjorkQyszfPGo38dv8KryXkkhLJ8288Dv2HHt3qJVjVWbqzHJU9M1JA20nZu2hSuBj5SO4o5FuOwr3Uk5zs8l4+Gz0/lzTVfJbHAPRqXdJLIXHzKV2n5uff8elRwiRWJkb5ew+lK10VewuQybt2OPxFNVSdp654yW6/T/Pakmk2FnH3OpC9aerDqvGetJodxdqocgqD2DU9WEnyjcD6+n51A10Y+Qu9c88ZIqTzTnH3Ae4PX9aVmybicA5X5+OopGDb9/QHhiG+6ex+lADKueu39P8+lOgLbsF42DcZ6E/n27VWqC5GHZCAJmjYHONvBp807TOGL/MW+Y9yBSBvLZpH+crkfJ2H9aSQ20YRwHjDDJErcls+np70J32K5raDyzxF5Dyg4CdPrTTN5e8MqsO26myF5Hy8fyrwo9T9fp/WnqiSPzw3t0Pb+ZoQXGY+cSDhx0+bpThcO2Wl5c5GQ3Ip2EkZhHtkdeGHTB/z3qMIIXx9/JOSOmen+fpTTRaaAOGmVVbgjkmnSSoinZ8zZzkNUbw7SHX72doG4U5FCBj6A5+Xmk0hN2Et4jMDJK2GB4y3T8KbcDGct19Km2SeXvTj13enNNYnvtIIyTupLyEpIU3Bi244bqemTTAYmUEPKD97DdKV/n4+XA45piK4jK9UB443YP6U9irgzszhX4OOo6UStHNgM+wrwCqjFTrYuqlpNzHHBXGB+vFV/LCqUKqW3ZAJGaTa3Jdug5UMigF8cYY09I2iBG7cx43elMUFWJJwMcqe1K0x2hlztAwQq4x/nFQY6DmULu3/Mq9ccH6VIzQs43dR8y7l4z079aiilWeVwyYUcZOOT+dCeY0jGLayhiSx7dOP/ANdKxOjJNwnJib7mB87dQcYzx/X0qKFHtGLNyuec9COeRVl4/wB4VbcoPKkd+Mk59Pam70nyp+dMkYbGDjjPtzRdCuuhWLFt2FzxkA1JDIGQKqMR0IOAMd6cQEQCGbeo4z2oVWjVux7n/wDX/Ki6ZW4Mgc7VKjb0A7UOkMKbz5quGBO3+L61Wnk3uq/ezwNrdP8ACrgaTaQp3kgjHY+1JXjqg1RP5yld6bVZxkn7pxyfzqhK6uoC/LIxPDdc9KmjgmtkHmom0gAeoFLEiJN5hRUY8Bn6Zxk4o5+XdEuSW5BZX4SURT/LknB7jFaDNtZS43K3I39qorFHKxdk3FG3eY3c9fwqdbws6w7N0hHyMmMEetS3cyky2zRMzEcEAZDdBS7YijBuQwB++fUEn8v88UWaiVyvzAgZ+pzSQvmR1XllOT/LB/8ArVm00c0rlnP75PJTaTgOGbhvX6GvQPEkGm654Q09tOs55LqGI/a5I/uFsAgjA4GPeuA0XTr7xFrNjpdjPBZzXVxHCbi6YRxKWYLyW6DJ6/U9q/SPVvg1bfskfsw+JZxrel+IbvUbaLdHeWQ2MxAB8lg27oc5PHAJxXFUnJTVtkfNZtjZYWdJU/jb0PzDt7+dpltdmwqDu3dMDrXpfws+DFz8W5Lq3069g/tmCJp0gl+XzVHbrz0riZJ4biZ5Io/nIJf5flyTkgHtX0B+yb8PpviL43Gl2E406+ntnXzndlG3GWGcdfYVrXr3jaO56mYY2dKg5U9Gtz541W1ls9RmtJT5Lwgo5RNo6kZqea8jtLJEs5PKZl2uyj/WDABJx712Px98D3Xwx+LOtaBezQ3cllP5LPbvvSQEA8Hrxk9emCMcGvP7q532UiW/yxphQ69PXk+tdlN88YuR7OHqKrRhV7pDBDGFUbMBRye5NSrGFGOuOuOhqC1lLwZkfe+ef1/z+FTyM0a+ZEN7dlRv8a1cmbOdyCS3QIAUx6Y//XTlQeap/g+79OaVp/tFyvl/ImMEHqDjpUq2L3ABXepyFxuGDkjPf8aTlYzdRx1uQTwuHZl4BOMt0wBnv1pkoLOs6PjOfk9e1et+KND0XT/ClhKjma6CjcoxwSPr9a8tkZQ7FE2qGwN3Qjnn2FKnU51e1jPC4l4mDk1bWxXK5VANw7EbuhqV26ldoYjG5lprptO485GAFbkf5NJK2Yw56deKq9zsASLJiMLt5/KmMixnG7BPy7i2O9ORyV3bTz1J6ih3R12v070JPYa1ISz7SD8wxgHsPr0psaDBLfKM/wAPpUjxNCCSvyehYf40h+VsngA5GB1qrIL2Hbk6dT0yG/xpQxj68nGAD2qOVghJbgtzzSpISCC24nrkdKew7sQyKzkDcPXFKS4bcuWAGeetIgGWcbcZ5xxuojkiG9ixOe2f8KL9wvoG4spZW6EgZ9RSj5GCsrFmxgHvSsNyEbuF5yOKlhcxoC/zDB596Liu2QSSOzMV+QKeXTrn+tK1y05VXy4AzlflOPrx9auIyKjN8pVjuO75cdwKgaBzIJGRVjlyNpbmp5kK93cIBs3H5PKxjYrfMAM8/Wo2aOHLRJskbkr2/HipVjWFXx8sqfwSMMDn+XNRIHZHB2o7cgL9aAu1uT2cCOVkkffI+QiBuCec1Xa3SIHd8pzyG+YA0jsmEkU4KE8Buhzknr/IUxSzMzPuCuflLd/X6U9tib66Ei7WZT17ct1/WmlnBdV2qp43Ht1oSTJ+RuR1JpxZXgMS/e6DPzc/570x6EYdpCFHAHHmD86duXlg2QO9Olj8tRjgcA7Pz+nSmOqLkKjhgCTt6j8O9F7akMUttJJ4YHuxxjiliRsFm+VeGyenOf8AD/OKc77IU3fKpzwvXHI9uah81dzLJuUcHJ+UsOmfbnmqUr7Ec1thyhxujV/k+9ntnjtUkrxvGNqJESAF2/MSw64H+cUyHypGG19q55aR+R1/P0xT4kZN8rdVOW2/NtHXj+dTzX0HZrUfFGVtwZfnYcld/IOSPwpkySO+1j+7Awdv45PpmnQapFI3kNuQ4ASUrw56nPof88UyZ1DHbJ1xkN0cHPT/AOv1qbtvUzc3fQe8zPEqeX+7wAN3Uev40nlQTSCBncKOFX7o9+frSWqtMSW+ZecIvVev4ZpkLuJD58m10Gfp7cdzTJuKn3nRuQSVAXtjPTk4P1qSW3V5QZJOcZBboB/Pp601mMs2BG8Y6F29e5pz3DNvVjuP3dzd+P50mn0M3qNt2XyJHP3RxgfK3Tpkd8UstysYUH7rcg/hxn1PFRvttJY3XqTye6nk5/8Ar026W6u4FT5cKQC/fBJPXPP/AOqjroTzW2Qtu+1sLcNI7HI/n+J+tSyrM4VpE8pEzhF9fU0trL9lmYmDzSg+4X25xjoe5A5p0yxXFyske9GUA7VfcCOuDmq0C7uPsjCsysyfKgyV759e1T3US5GD1HP8WRyCP/1VGVjt5SZN+T9Oe56ZqxO6wwsVcK23gN8vJx7+lTzWe4r9jOmjjuNjodrK2Mr8uQOPatC3WVEb95uznO327fWoGiUMTL+7BGAvr1q5btsLCP5d4yXk7dB+dNyE9CQXUu4CNwrNyQ3TtkY47D+dSQLFdRNJFwqnc57nnvVWaIxy7h8pUkbmYcn1/EU6GKZSqjYidWb7tK19W7GTV9y6XMiI2zapOM7eB3q3cPGkW6HcuFxufCk96oNO0OYg+UbnjrioYMxoqrNuIJ5bqe35UrWMmiVmW2SRw/7xyAFb7o5z0+meTUULfI0knyoOBIzcd8/Sp93zurupD8sfXrx2xzVS4Hmh4od0iAZdT8p470epk421JluTKAGLKoGFYemT6+3+NNEjxMm75jnAZu+MnH9c0y0kmjjjUdjnL/jyefTtVrzUSExs/LEKP4jnr+Hc59qltbGbdvdYskk5jZU+6er7uPbiqUUs8jmOXynAX7z+mSfwq1ua3k8pXTY2QylfvcdvSq1z812pSPdbY2s/HJ6dD0A6cnrmn6Iz5XcfGUChk2k5/wC+eCMn+VW5ZkngZAjI4YAhcL27VUe1eNhH5PlBTnnqwyMdeop9vcvEpkl3BU5A+8D/AFq/M0SRWsbE2Ya8WZZ0djvUYyMfpUskFw04kjRZLfjYX6j1GB2qrawLbQiNX6Ek7vlBHI9+aedRUBlj2xkKUIVuT6/h/wDqpu6uz3dYkTSmaKWNn3M2eG/E/TNMWeaAKB09exOMYoi8iBECvuIxk7uAe4/nUYlRYzs3JH027uh6Zoi+jNUyVpA8bIz7+MH6dc0xx57IB8qjGQP4h6U1JHgfy+kqnbn7oYYzzUsXktKg+aPBwVXCljVNtA32FRRIjA/IVGBu+XNNd1tnYyTYd3O3f364HtTmk2AqX3AHjzPmIH1zSeaszLv++DyeOOv5Vm73MvelrEYsiXFq0Txuu7llC9cHPFSrEiMY0/d4xgH0pUuCHZ/3TjAOG+bA6E9feokEjXDN/wAs9pBb09qHruWm2TyT7FIm28dt3BNQyxNPGqI7MCcbm6j8fzpI7hZ2bPyqo5X/AD0qRRtDBk2KxBJ9T70J2L1RLZQGCOQJ85K7ifvYABzzUK3BcK3zKp7Fhg0rjDb493AK4T5cDpn196j8oR8j5Tt2gN1/nVpdyuVtaj7glBleCRxjnj60gBmCyyS7UUYKnqe/+fxqOQ8hT0HzDHc0jF3lV03LtHzANwfzp2sUvdCW5dY2YQ7/AE2L0GKes4lYxsm3MYKsvU8859KI5HI+XjK8BflDH0AogTzZSqzbUQ4IbGTxkmpfcfTUlhkMKlPvgnOPSnGRQhYKxH3fl7VHaRRukxbcCxwFbqw79f8APFQ3Suv7sdB69D27Ur9Boc8e0EN8qEZ3dz61GkylnEe7yx8od+uafMrQsArbmB5JywB9qc0W2zBR18zJ4GBz16UXtuVch2Ko3NnJ4OP8Kd+7+7E3zAZyOhpFYKG8xtpIwTTA5hAw+ccD3p3EPyQx2NgdDn1pPNELAe/Q0+OFRHnd8x67u3+FMubfC7gy+mWbg9ad0F11HxNtRi22TngL2oVllTzHy7hcAD5sdaqMzL5ke/cQudo6YqaEytAsi/KoOC7dqL9h3WxKbdZcyu86Ec7nBwBx2qP7R5rLHs2gDj068nn2qe4xvItp3Z25wzHB5Hb0zUEFwsVwV6k5Lb+gzwRQmSmSrdSMGDTdeu1eD6UFNmE+aJM8Ed+9QeR5dxJLNL5EajOOW3f40rEs24pnBxkfKSvX/JpX6Gqaew7MmWBlyCOM9qniYtFub92R61DCm6KQlfLcfMBu3HA9PypxumuVPmK0bDgl2zkf0o1ZDkxXuXkbYibsnoO4/pUc6ohVFLDB+ZS1IpGSobbjp7UBgCpbPPocfQ0bBo9hjDIOVyD0FK24gqzZHUhack28EblyB3ppRQM/dx2p+o07bjm2CMwRytEuctk5x/n/AD1pIoWRfnbc49aI3QEFucdCeP61JGVTLBckHg55FRaxDdthvlqxAO7I/i5wKVWZC5A/ddwuM96cZ2ijb512v1AX2qBQighU3HuH6U2rmd+5Mo8tQqbeAG37t2PeiKHzZlj+7IWyG/hI68+lQRSoJCA+49SG6VMLhtxClcDr6knNQS2STb4pJGm4RQdpR9wPbHvUcHzKAE+UjAC9j/SkvFdVtovk68lWPXBzUixi1AI+8p37mboQRnP4cUm9BcyFklWJASvQ/wC7n/CoZ72FovuYI4x2X/69WNizkAvtzkhvQfhUTW9vNA0bnMgXkt2Pr9KV0NSTIiI0Zd5XaAMMfw71bkiIVx/CwwW7Y/xqK1QW1qzRHzYsZz/d45/xqRLq3uHji3psdPm34yDz2zTu9xXe5GzlANzqSQMt2wKct5vd0beIyOSeimo7yJEChflZGyoXtx39aI5Qs7AfeK5ZGfgjkD8cc1SdtWUvMliiVmcY8uH+43Qn/Cphe4ucui7gu0Feigd/r7UQQSPCsUWzHT5umMnIP8qYqRz3kjp8jKSNuwbRz+FQ7XMZWHTSKJm8need25vX0PtUaSw5MkMbL8wJC9D1PWrNxAxgk8hPMwPmZev0HtUFsVCKnzQl2IKyYwcZOTUmErGkLP8AtC9gj/1YaRQx7Y4znPbFfTHx1utZ0L4c6DYahbeXatYoFli+7IAAc5HXPXP09q+abEurID85U7irNwD+frXpvj34n+ItV8JaPoLaW/8AZ9vEVjubh9wBGBgfh2/CvNrR5po+fxdKNTE0n2PK3uFuYh5KeSko2bd/Ixk19S/sqeE9F1WK+n1iZobK3heVvlKmQjPH1759vavmFYpWZWk+V1fJ29CB1FfRHgr4gTaT4GvrZU8p2t2j8xOoDLjJ/Os6jSaOXOOapSUIdWeBeM8Xvi28ngd7m0ErorEfcAPTn2rEuHjit2UR87ic7uo47Vsa0lvHIWijXaD97dyT3J981z8tyzBsjag6Fuo9eM16tFcsFY+xorlpQXkhwwjBn+XaOPTOKlRy7FxxtOeapedEvO/cOQGXtxmnvGbiNtjbGY9V6H1rp5e5tZFl5YZH3hNpBCkbduTyc/596t28oy6h/mxu5654/p/Ks14irrjbtHJHr9anhE0bs6n5SPuM20D/AB4qXGNiXCD0ZavNXaWACfdtUZ2tnCmqjzMwR1/eSdlbp3NEpSWIq3GOAe+f/wBVHnqpMTcyn5sn7pPqP0ojGKNFZELFg25+GbJ+X60YMxZewIx6fSp3Q3MojlfMgw2d3GeR+FR7yspiX5FA5JwQRz0HahysFxGA2lhwAeQW61C5AfJ6EZwOuKkXy3WWRZlAXGVHzH6/SmPAy/e2lckE9zxj8O9CY1bYjuFEhwxYYGcFufTNBfaR8mSOxbt61NE5ncRb1YZxnj5abeWqpLLHv5C7vmxwPWne24X7jAZC+Dtb1pGygBK4UjGRTYZBt5+cDgMOtO8zDALwvvQm0CFXy+C53KvLKtNZQWJC7UXPyikkUAknnHQbev6U4ytKdp28DkDrmi472FKmQYH3cY+VulRzXTFgkfylQBx0NOZ5E/drwDwWPalXDe+3nHSmLmtuMuIZHVfvYX5mAbrTy8eEeb+H5gh/r+dKVzhl4KgNx05pDdg8yfMdxwu3ilZBcasQ80soZV6sz9OxFK6+c5cfK46jtml3MshlPK9QvY/ypyyYk3bMsx6L0oFcijgBY55J6juOalkxJIgj3IoHO5uKSRo/LaUpt6Zx1XPHapGLQqEUqZG5yfT86fPqLmV7FeQLE4H3Ce3rSs6ouG+Q56j8hSOkqId20gnOD8xx/Sp433AqU+RwRubtSchXI0b5Qeq8g7umOpP6UrBVy6/K/B2t6URNEQlu3Me7LK3Rewz7U4Xb7zIod1GF+bsOe3rTu+pLY67ZE24+Xccs33hnHSoZbvzZAR8pAwCvTHSlnj+1CJ4o9kRJZ2XqfY9MUXEMvl4+8D8u5vTr19DQtrCbutBGtFfa8citISCf9kZApULtI58v9zyCe598+tOghw6q/wAgPO5uhIIPWkfdOHUPsRCTjfwBnt6UXZLTb3KkIeOZwwlky2MsvAx71dXfCpljjXe3BO/jrSw3awFY4ZEjOCD7/WovOVCNwzGOjr82D0pX+4h32LNkJXvHMo2xhTtVlClR9ahufJW5kLfMSMAq/bB5IqSNGdH835hgDcjnnvUctopVZZtm1hny16r060XVzK66le1R3JMfLZztZ/vDOOPerTyRoJP3iKQfmVug7cUFwqK0W1SO69hk/iKDaeY4DfeHJLenoKV13sTKz0bE+0M4bbsYtyBu6D1NOMUePnf7wDD3I7f15qBVKeYzbEOdu309vp/hU6/Pblk2KqkDLN8zY7n04pX6IlSY7czyqDsUkYG7oB1HtUkEslxGFmRYnUZYr36CkYAlHjkyMEjcnLdeaZbNJMgK7WmAwzL0X2pNXBPzLq7QML82wkYbtjBJzUttJDcykP8AIV+UFujN1Az65FQW91IswPy/ZwMN6g46noKie8WVi7yRON5+Vl4I6Z+uOaOXowtd2LMsUT6hH5u/BBQlf4ev61UjulQTK/zP5nye4qe6nW4wrbVQrhQ3yj3ptuqRHz02SSA4KN8w6dee9UrDVorUjIluAhl+VQ/CL0B68+lacjEgK3XPzOvUDHWow7xRyOPnJG7P3eevSkb5UZnfYTjG1fu/X1HsaW5m7MkDBWznI7e3+FPSQKhcr904z2H+FIse47n3byOffHfr3qKK1nlk+TmMdvQ+/wDjRZvqQ43Lm8MMgKQwxubqOao4gtwWa5yd2DjqR34FT7jLGT0ZDhvm6fTmoZnVlbam5+g9V4659alpmE4cqckTzmKCBGO7e3p068HPrjtVNnaSV9uwqq5BboT1IqVpHXYTwrggxthucgE/X60+ZJbeN1j25OQG4zmpvbRHPdyRMscjeU5gLE4Ylug6/r7UzX4YtO8tGmyJDu2huFzzzSRySQDMvm4QcKz8FuB/nFRXVv8Abo8H5oxglW+uaXN1ZhKTJLbfPEu6d27kt1xz6/hUsiocRon75jyW7j/9VVrV8AxI+wJ1OwMCOoAp37xOI97EHOxuuPT2o5mZKckZ0sjeWyybZGPIYdc8HpVeJBbXB3puBOST15ollhWbYH85yowypt/Ok2hpwd+/PIB7dv5V22aWp9imx8ssTTsgTcDyC3c9O3Wns2ANqYX+IM27PXt2596S42KhKf6wHg+lVoZhcyKm/G3GSOvX/GpS6jTT2ZYdC43SnJHVW6Dk4A98YqJ0kVD87rs5+f5cdBntyPSmsjb1V33Q5yT29vrTpIm4Uu0hZScnofaqWhSVtGV0nYAuzttXt3PerPmfKuEzwC3zck0hh8l+X4bsrcfhTV+Vz2C+vek5KwtydFDgeSnyfedT/CMAevHNQrOqOx3gKzliPvY9BnihnSJnaN8hyAV7YqS3nSKQo+1o8cMfxqfVXFZLVixbmZ88L/EKWcbkQn5mJBKp8oA4GevNNuoyifu5MZPzM3Y845pLWVld0dySvRj1xjjilq3dA9dUTSzbmkZXQIFGQvUnnqf/AK1OuJmwN0bR4AILd++Opqs3k+bvb/WMOEXoPUU5bsIAz7ZAP4N3Xn9RTVx8vUSO8M8pULnb/F6H6Z/zzU0bmZgflA/iHGP51XW0Mm6WNPLDEnc3b6UeWRCMtg5wTu5OKrqUlcljcy3SbHXGcKnqc54NREo7zOd6liSvTg55/Wn/AGhVjCdAp3Bh2NNKMwUnaoPHzMM460uW2+hfK0OjvCCiI+/bnLHpn39KWWbzJfL34BAZjuPb/wDVVePTmeZvLfcuPvN8p9elEqGLgOskjDGfTv8A0o5Rp3RIJvMBK8gdj6UxYhKrDhMNTTOySO/BDD5v/rU1pzhPujPzFRSs0Nq2hMIc5BbBHc9D69ahLOGAHK+vY07zXm3E7nPXG71p52xE43H09qLPqRfox6SGTB6kc++aJxukUvyBzx6/nUcx+zxhm6N6UQSiQMEbnHGaLWDmsTyMnlblTL4wS7bTio28u2dAr7yR8y/dC094HgieQP8AN67ulNC78GVM7zgewHPPP+c0WtqF01dMlt7nZCxbYrO3O75sDqPpz/8AWpsk5yyl1JPOPUY7DtTGmMg+VFjAJAZm/wA9s015rZpZliDyk42MPlwO/wBeaLX2GpIY7Bywk+fJyN/Ue1OjkLDHpzy3P9KVGWdSVyXXk56D8f600xlchvlLDPPXmmtBp31Qs1w0MDFTh8/d3Uvm7gC20OeuOhqtOMxhT8xHepFfMXPyn1oZLd2SNIEG4fMMcAd6b55lDZ7ZPPam7mReOOcDNOZwfnPyhT0FK2gXXUcTvDKq4I9eM0pyp65xwwNRrLJK4A4TGaezb/4sD+VJ6Dv2FeTBUnoe/wCNJI5xhtoB64bk05GAVyrZCjvSLIirl/lUDk+tTa5D03HIyuoQqrLnnHY+/NKrGBWA6ZJyW6jFRg7APK5BGRn5SfemthnC/wAXU56D/OaGmTpYdM6OBj5RnIPGc0Qq6Mg+7EQXJ3cjtz6VJDsSLym+Ukhie+BjIzT327nVOVX+/wBv8+9SyW0kRrKWYM3LE4xu4Axyc/0qRmcB93GVxhvT2H1qthYZIgwwx5YN1HtVtWSPKttJ9O4piuiM3HlEbN7u67Qrdh6cmnzObePEke7OQSnQ80+0sJNYuVjtzucAjHHWiTTZEn+zzfusuAD97PQ0rrcfNHZaDbcOls0ix5jhUlh3weCB6/T8eagXyMeeYNrMOvoO3Hqat29rOjyhZOI2K4XpkdjSW1oixSIzusztzt+baPTPpSv1DmQ+1jgnkMjzpEVAwW+Vckd/X8aJ2CTlnk3PGuxljXr3Dfl61X+y7GYrJ5ceQCZP4h6+x9qs+UqZKOkzj72f8+lDXVCd3qgSXeiunG3jePlB5xz9KjeZkzsTdkHc3v1x9atO6Khhj+VSM7VxnPH6UipJLbzRI/yhyw3LxjFSrrcwk31ES+MESGCRGWUHJ3bSOx+lMsoWhZ5WkyA3KyY/H60tiIkkYdWHykN0BxnHp0q/FCFtjPvw27CqvTHTvWcmo6HLObXwkYkNyYY7eTZufG/byv8An3r6v+PHwe8DeB/2bvDWuaR4znv/ABRqKwXDafcN9oXcyqZVAxujVO27qf0+U7C2Zr+MB9xL8K2F/H0zX0Z8b/gr8TvD3wg0XxZqFvENACQgIJ0f5G5QkZ75znvx7V59VLnTXQ+ex0uTFUE5Wu/vPm7SdL1DWtVhsbKRJb2eRIo4WbaFJOMnHvX1X8Yv2b/FP7PPw20qbWbix1BtRLK72crv5DBA2G3Kvr2z3r5m8NWgu77LvictueaL5WAHQA/l/Ovd/jN4s1wfCbQbW6v57y2e32xfa5mlZOo6sT1rKbvPlHmMZyq0XB6J6o+dtQf7VaSGX92UbPzfeck/zrOkWW7+UIilQcbuvYfjxV+cqzKnmZ8tQWK9/wA+lVYpHO6T7oIzlewP8q9qMuVaH1qqKSVhj28dtF5ZjRip+Yr0JwM/SnJFHuI3NnH8LcA/jRMEwoR88ZHzfe9selJt3gnqVPPsatSb3NOZ9QRSz5bjPQHt7foakMihWYtsA6jtVWe8dnBXpjA3dsf5NVpbtpxg/IM4wG61XK1uHwotJJGJduxgCejdj61KsayOxl+VMZzu5H4fT3pVh2xBhyoGcjtTGi865Qb92edp7Y/nUucd0J1Lbk0E8ayCVeUXC/L/AJ5qKSITvJIiM6owJx8uff2OOKsCCGRWz+7Kk8J1PHfnr3rSudCutKtIpZ4JVinUlXb5VfHf39OKlTXMZrEQclT6s52fzY4Vjfb5cgyo7qOmOMfrUXlEsvlx/ukGcDLE+/XmrFxcbreAfdKEgSfxYzxUUEihnVfly+zd6ADjH41qm1udQkpZExHH5XOdy/SmNKHWSObksOWb7w7+1OdEiGWLNtIOB1b+lKV3OrMmGPHPQU1ruG5HFB5UYG5R2z/n/P5U9laNih+pI7+1NEh3DK5AzgHpinC5IGW+U8fSlZgmCLtJbCrngE0138s8svzcMBSIdxO7nJIGaJFMZz2x371dhkiqBkjaTjdtHaommxgtnb6jtSbyFYBWIJByW6Ux596Y3bAOgPehKwtUStI2AS2V74700Dahy3zZyAe1Qljbp3PoBTotkqYbsc4H/wCuk0LVlqJ/MLKWyQOgbt/So5UYMT3X+dQSSiJ0KfezgCrIlWIgOmP4T/P/ACalxuK9hqPLATI3R+q9lHv+dTz3C2bKXCyFxx6Y9qrXTrPMzl9pUAKq9Me9Nk2uyYPzKCBu9fSly32Fa5aniyGlEexiOP4Rj60hgdiTG6S8/MvK7R7mktpZI/ll/fnOAp+XH+fenRyq7ukPyKAcq3UgkZ59anlfVhawwEee0Mb5kIySvzAAZzzTGMtmCd+3k4G/5Qegz/8AXpUVIstH8gPylm65zn8//rVI75UBv3aDkn1wM8dKqz+Qkl0Fw25iX2hlIX0/KoJHWBkHnea5+Xy17dOnrTftEUjmMRvlTtG7qv4etTLOEG5U29gvcf48UWZOr1EXzX3I3QnKszcr14pzZi2hfmT+8e5+lI0hYhum0cZ7/wCcUnkI7hydrk5DH+E0m+gm76DJYmLBvvsTnO7kD6dqtJO0e1I49wIJ3N2wQOf/AK1RNcLA4T7wAxgdzjk0+F3lhd2jwmcY70rye5m1bRjllktGaL+JG3N6DOM9+n0FLcQLuja4k2ox4ZfUcYqG7uX3CRflcDBH+NT3V7HPp1tbSnZcI7Mzr8wI6g+3HFHK7EWdrFd5URsJHsKDCntjqcjjFPiu1kddwzn/AG+Ac5xTbZTlz8iKy483+LBqs1usWo+Ws3DLlU7/AI+9NpPQhmjI2Ad0fQco/TGeuR/SmXDeSX2x7opOWH3lHGM/rSyMuNu/yyoOT6j1z6UT3MtraNsPmuhyw+7xx+dStNGSPt7eO4hZW7rvDq33eCO/50zT7gWVzOHT91jp2B6Z9hUMMjXEVy0T/OuGIXt/kUsN2J7EY/1nTa38Q78+tGrdkgs3si5cXnmh2VFVVOMr8oI7k+/8qh4QIWgRmJyB2A6darxs0ylR83zkFP4uSTUpkleN4t+6McMq/eU8gAfjTV0rDtbYuIls7CRv3iEABGfdjOO/r9KtLEXRj5my33A4X5WPH8Jz0zWRHcrFCqy9Fbnd06dPyq5pkXmQXUjz7Y422r6gZ4Az0+tNp2uxcnVF4/NGQ/ysMNhfSmSB9od9pVRk+n0/PinW5DSmBZNy43MV6k9Oc1FJsljDL8wIaMFupOeuP89KkLdB73XnNyn2dQhXO7gmhZzbIrJDuQ8N821u3PJ6Y9aaI4ImLSvtYABVDdR7+h9qR5onf90+RyAZOh7dPwqrCcU9ESgMh++rhjlSvygdc/Xr/OmPdGQiNv3UXA3/AOetDM8gDyclTn5ug4xinIyiIlt8jkc+xwOc1EvMxnFJWKUlxC9ypL7UHy/N8oI4Ocdj/nrmh98E5KzebFj8VzwMD1xzVK52W+pQGTfHGvJd+2cce9a8ltEhRIuVckqPvAgc5P8AnrQlayirnJJa2QW83lIgbop5V/mOOeevXFTmR5FZQm0A4yW4B+v+FQY3q4+8CeB3xzzT1mdRHHF8iHBYt0PfPoTU2d7WMXF9SrA3lTkxPtnj5LN0POQe1W4NQZd0zfPISd2ehPc5/WmTrHbDceHbgBumPWobbKHY28gk8N0PfOafyJULayP/2Q=="/>
  <p:tag name="MMPROD_13343LOGO" val="/9j/4AAQSkZJRgABAQAAAQABAAD/2wBDAAMCAgMCAgMDAwMEAwMEBQgFBQQEBQoHBwYIDAoMDAsKCwsNDhIQDQ4RDgsLEBYQERMUFRUVDA8XGBYUGBIUFRT/2wBDAQMEBAUEBQkFBQkUDQsNFBQUFBQUFBQUFBQUFBQUFBQUFBQUFBQUFBQUFBQUFBQUFBQUFBQUFBQUFBQUFBQUFBT/wAARCAmdCZ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TNABijNVb7UbXTbd57q5htoU5aSaQIo+pNeaeJ/2pPhH4P3jVPiL4dikT70MN/HPKPqkZZv0q4U5z0hFv0QHquKK+UPE3/BTX4HaBvFpq2q6+y9tN02QZPsZvLFeV+JP+CvHhe33DQPh/q2o/wB06jexWv5hBLXfDLMZU2pv56fmOzP0Dor8qvEX/BW/x/dlhong7w9pinobxp7lh+IeMfpXmniH/gpN8d9b3C38S2ejI3VLDTIP0MiuR+dehDIcZLey9X/kPlZ+z+B61FNcQ2sTSSypFGoyzuwAH1Jr8Gdf/as+MXiXd9u+JXiUq33kt9Rkt0P1WMqP0rzzV/E+seIJfM1TVb3UpM533dw8p/Nia7qfDdR/HUS9FcOU/fbWvjh8OvDYYar488N6cy9Rc6tBGfyL5rg9a/bh+BmgbvtPxG0qXb1+xrLdf+ikbNfhmST1OaSu2PDdJfHUb+5f5j5T9k9Y/wCCm/wM0wN9m1fVdVx0+yaZIuf+/myuI1b/AIK2fDS3DDTvCvii9cdDPHbwqfxErH9K/KOiuyPD+Ejvd/P/ACHyo/SjVf8AgsBbJldN+GUsvo91rITH/AVhP8647Vf+CunjWbd/ZvgbQbT0+1TzTY/75KV8EUV1RyXAx+x+L/zCyPsrUP8Agqx8ZLzPk2Hhiwz08iwlOP8AvuZq5fUf+ClHx5vc+T4nsrDP/PvpVscf99o1fLtFbxy3Bx/5dL7gsj32+/b0+POo5834h3qZ/wCeFrbxf+gRisC+/a6+M+oZ834l+JFz/wA8L94v/QCK8horoWDw8dqcfuRR6DdftDfFK+z9o+JHi2bPaTXLlh+r1i3fxS8Z3+ftPi3XLjPXzdRmb+bVzFFbRo047RX3CNK48Taxd58/Vb2bP/PS4dv5ms+SV5m3O7O3qxyabRWiSWwBRRRTAKKKKACiiigAooooAlgu57Y5hmkiPqjEfyrSt/GGu2mPI1rUIcf887p1/kayKKTSe6A660+L/juwx9m8aeILfHTytUnX+TVsWn7SPxZsseT8TPFyAfwjXLkr+W/Fec0VlKhTl8UV9wHs1j+2R8bNPx5XxJ158f8APe583/0MGuhsf+CgXx80/Hl/EGeQDtPp9pLn/vqI188UVi8Hhpb04/cgsfVmnf8ABTT452WPO1nS7/H/AD8aXEM/98Ba6jTv+CsPxctCoutE8KXq9y1nOjH8Vnx+lfFdFc8sswct6S+4VkfoHpX/AAV58TQ7f7S+HulXfr9lv5IM/wDfSvXZaT/wV90aYr/aXw3vrUdza6ok3/oUaV+ZVFYSyTAy+x+L/wAwsj9atI/4Kx/Ce82re6F4p09z1Y2sEiD8RNn9K7fR/wDgpJ8BtUAE/im60xj2u9LuP5ojCvxeorklw/hJbNr5/wCaDlR+7ui/tjfBTXtv2b4laBFu6fbLoW3/AKN24rvdD+J/g7xOVGj+LNE1Ut90WWowzZ+m1jX88tKGI6Ej8a5J8N038FRr1Sf+QuU/o/DqejA/jTselfzvaD8RfFfhYr/Y3ibWNJ2/d+w30sOP++WFekeH/wBs742+Giv2T4ka5Lt6fb5hd/n5wbNcU+G6q+Con6pr/MXKfuxg0uBX44+Hv+Cn3xv0YL9svtF13HX7fpiru+vkmOvTfDn/AAV48UWxX+3vAGk6gP4jp97La/lvElcE8ixsNkn6P/OwcrP1Bor4Q8N/8Fbvh/ebBrfg/wAQaWx6mzaG6VfxLRnH4V6t4Y/4KL/AnxJtSTxZLo8zdItSsJ48fV1VkH/fVefPLsXT+Km/lr+QrM+mfwpa4Hwx8efhx4z2DQ/HXh3U5H6RW+pwtJ+Kbtw/EV3SSLIoKsCDyCDnNcMoShpJWESUUUVI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VLU9XsdEs3utQvbextIxl57mVY0X6sSAK8T8b/txfBLwF5iXvjzT9QuE48nR918SfTdEGUH6kVrTo1aztTi36ID3gcUvWvgTxv/AMFb/B+neZH4V8F6vrTjhZdRnjs4yfUBfMJH1A/CvAvGf/BVH4u+IPMj0S00PwzCfuPbWhuJh9WlZlP/AHwK9alkmNq7xt6v+mOx+vBauX8WfFDwh4DjL+I/FOj6EoGf+JjfRQE/QMwzX4ceM/2pfi14/wDMGt/EDXbiGT71vBdtbwt9Y4tq/pXl808lxI0ksjSOxyzOckn1Jr2KXDc/+XtT7l/n/kVyn7T+Mv8Agop8DPCO9E8VSa5cJ1h0izllz9HIVD/31XiHi7/grv4dtQ6+GfAOp6j2WXVbyO1x7lUEmfpkV+YlFetSyDCQ+JOXq/8AKw+VH2j4s/4KsfFjWd8ejaZ4f8PQn7rx2z3Ew+rSOVP/AHxXjfir9tX43eMN4vviNrECt1XTXWxGPT9yqV4lRXp08uwlL4aa+4qyNTXPFWteJ7j7RrGr32qz/wDPW9uXmb82JNZec0UV3qMUrIQUUUVQBRRRQAUUUUAFFFFABRRRQAUUUUAFFFFABRRRQAUUUUAFFFFFwCiiildAFFOwfSk59DRdAJRS8+hpMH0ougCiiindAFFFFFwCiiigAooooAKKKKACiiigAooooAKKKKACiiigAooooAKKKKAFBI6HFdL4Y+J3jDwWynw/4q1rQypyP7Ov5YP/AEBhXM0VMqcZK0lcD6G8K/t+/HXwnsWLxzcajAvWLVLaG53fV3Qv+TV7L4R/4K2fEDTiieIvCWha3GvVrNpbORvqSZFz9FFfClFefUy3B1fipr7rfkKyP1W8I/8ABWr4fan5aeIfCevaJI3V7UxXcS/U7kbH0U17h4O/bo+B/jXy1tfH2n2EzdYtXD2W0+haVVX8iRX4c0V5dXh/Cz+C8fn/AJi5Uf0XaH4m0fxPaC60fVbLVbU9JrK4SZD+KkitPHvX85ela3qOhXaXWm39zp90n3ZrWZo3H0KkGvZPBn7bXxt8C+Wth8QNUu4U48rVWW+Uj0zMGIH0IryKvDdRfwqifrp/mLlP3Ror8pfBn/BWj4g6V5cfiXwtoniCFer2jSWczfVsuufoor6A8D/8FW/hfrvlxeIdI1zwxO33pPKW7gX/AIEhDn/vivIq5PjaX2L+morM+2s0ZBryfwR+1V8JPiIY10Lx/ok88n3La5uRbTt9I5drH8q9UjlSVAyMHUjIKnIIryJ06lN2nFp+egiWiiip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CcUnBoZgBycV5P8AEb9qn4UfCjzE8R+ONKt7qPO6ytpftNyD6GKIMw/ECqhTnVfLCLb8gPWaM8V8C/ET/grX4T0vzYPBfhHUtdmGVW61OVbOHP8AeCrvZh7Haa+X/iJ/wUn+NPjkyxWGrWfhK0fI8nRbUB8f9dJN7g+6la9uhkmMrauPKvP/AC3HZn7F6tren6BZSXmp31tp1nGMvcXUyxRr9WYgCvBvH37fPwR+H/mRzeM4Nbu0HFtocbXm76SKPL/NxX4xeKvHXiTx1e/bPEev6nrt1knztRu5J2H0Lk4rCr3aPDcFrWm36af5lcp+lPj7/grtaRiSHwX4DnuP7l3rl0I8fWGPdn/v4K+cfHf/AAUY+OHjbzI4vEkHhu1frBolokOPpI26Qfg1fMlFe7RynB0Phgn66/mOyNvxR448R+N7w3fiHXtT126znztRu5J3/NyTWJRRXqRjGCtFDCiiiqAKKKKACiiigAooooAKKKVVZjgAk+woukAlFdr4a+CfxB8ZFP7C8EeINWRuklppk0ifUsFwB7k16x4a/wCCe/x38S7GXwU2mwt/y11G9ghx9VL7/wDx2uWpisPS+OaXq0B85UV9xeG/+CTHxL1DY+s+JvDmkRnqsLzXMi/UbFX8mr1Lw7/wSE0aHa2u/EW+vP7yafpqQY9gzu/54rz55zgae9S/omxXR+ZdFfsF4e/4Ja/BfR9pvRr+uEdRe6gEB/79Ilej6F+wt8CvDu023w706Yr3vpZrrP1812rgnxDho/CpP5L/ADFzH4bgE9BmtDSvDmra7J5em6ZeahJnG21geQ/koNfv1onwR+HnhrH9keBvDmmlejWulQRn8wldjDaxW8axxRJGijAVVAA/CuKfEi+xS+9/8AOY/A/Rf2Zvizr4VrH4b+KJUbpI2kzIh/4EygfrXcaP+wF8eta2mH4f3MCn+K7vbaDH4PID+lft9ijArjlxHiH8MUvvYuY/HjSv+CXfxt1EKbiDQdMz2utS3Y/79q1dbpn/AASR+JE2P7Q8W+GbUHr9na4mI/OJa/VrIo5Ncss+xr2aXyDmZ+aWnf8ABH6+fBv/AInW8PqtvozSfqZl/lXU6b/wSF8MxY+3/EHVbn1+z2EcWfzZq/QWiueWcY6X/Lz8F/kK7PiGx/4JL/CmAA3PiPxZcsOy3Nsin8PIJ/Wuisf+CXXwTtMebBrt7j/nvqOM/wDfCrX15RXO8xxkt6rC7PmK0/4JwfAK3A8zwdPc/wDXXVrsf+gyitq0/YH+Alljy/h7aNj/AJ63lzJ/6FKa+g6SsnjsS96kvvYXPFLf9i/4I22Nnw20Q4/56Ql/5k1pW37J/wAGrbGz4Y+GDj/nppkT/wAwa9ZwfWjB9az+tV+s397EeaR/sz/COL7vwv8AB4PqdCtSf/QKtxfs9/C6D/V/Dnwon+7otsP/AGSvQaTn1rP21R/af3sDhh8C/huvTwD4ZH00e3/+IqRfgp8PU+74F8Nj6aTB/wDEV21FHtKn8z+8DiG+CXw7f73gTw0frpFv/wDEVG3wJ+Gz/e8AeGD9dHt//iK7uij2lT+Z/eB53J+zv8K5/wDWfDXwk/8AvaHan/2Sqsn7MPwhlHzfC/wgP93Q7Zf5JXpvPrRT9tUW0n94HkU/7I/wYuh8/wAMvDa/9c9PRP5AVm3P7EvwOugQ/wAONHXP/PNXT/0FhXt+D60Yq1isQtpv72B873f/AAT6+AV7nzPh/Cv/AFy1G8j/APQZhWLe/wDBNf4DXIPl+F7y0J7w6rcnH/fTmvqOitVjsUtqkvvY7s+Or/8A4JYfBi7z5UniKyz/AM8NQQ4/77jaud1D/gkl8M5QfsXivxVbnt58ttKB+UK19zUtaxzLGR2qsLs/PDUf+CQOjS5+wfEq+tvT7RpSS/ylWuW1P/gkFrkQP9n/ABIsLo9vtOlvDn8pHr9OKSuiOc46P/Lz8F/kF2fk1qX/AASY+Kltk2XiLwrdqOz3FxGx/DySP1rj9X/4JlfHPTQfs+j6XquOgtNUiXP/AH8KV+y1ISK6I59jFu0/kPmZ+GesfsM/HTQ932n4danJj/n0khuf/RbtXDaz8A/iX4d3HU/h94nsFHV59InVfwYpg1/QLigqD1Ga6ocR118UE/vQcx/OLd6ddafMYbq2mtpR1SWMqw/A1ARiv6NNQ0ax1aAw31nb3kJ6x3ESuv5EVwuu/s5fCvxJuOpfDrwxdSN1lbSYBJ/32FB/Wu2HEkft038n/wABD5j8BKK/bfXf+CffwG17c7+BIrOQ9Hsb65hx9FWTb+lebeIf+CUnwl1Qs+nat4k0aQ/dWK6iljH4PGWP/fVdsOIMLL4k18v8mHMj8kaK/SDxF/wSCPzvoXxKz/dh1DSv5ukv/steWeJP+CVPxe0je+m3/hzXIx91YLySKQ/USRqo/wC+q74Zvgqm0187r8x3R8ZUV7v4l/YY+OfhUObv4ealcqv8WmvFeZHsInY/pXlHiP4e+KfB7lde8N6vorA4I1CxlgIP/A1FehDEUav8Oafo0M5+ilII6jFJXRcAooooAKKKKACiiigAooooAUHFdp4J+NXj74bsh8MeMda0SNTnyLS9kSI/WPO0/iK4qiolThUVpq6A+vvAf/BUL4xeFjHHrL6T4utxgMdQtBDNj2eEoM+5U19H+Av+CtfgvVvLi8XeEtW8PynAM+nypewg+pz5bAfQNX5ZUV5FbJ8FW+zZ+Wn/AABWR+8HgD9rz4P/ABK8tNE8e6V9pkwFtb+U2cxPoEmClj9M169HOkyK6MHRhkMpyCK/nCBxXb+A/jj8QPhk6Hwt4x1nRI1Ofs9teOIT9Yydh/EV4dfhtb0an3/5oXKf0FdaCK/Iz4df8FUfin4XMcPiax0nxjbL96SWH7Jcn6PF8g/79mvqH4df8FUvhZ4o8uHxLY6t4OuWxvkli+12y/R4/nP/AH7FeFXybGUfscy8tf8Ag/gTZn2lmiuL8A/GPwP8UIBL4U8V6Trvy7jFZ3aPKg/2o87l/ECu0zXjOMoO0lZiFooop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FLWXrviLSvC2nS6hrGp2mlWEQzJdXs6wxJ9WYgCvmT4o/8ABSj4PfD7zrfTNRuvGWopkCLRYswhveZ9qke6bq3o4etiHanBsD6uNUtV1ex0KykvdRvLews4hukuLmVY40HqWYgCvyh+J/8AwVU+JXinzrfwjpmm+DbNshZtv2y7A/33AT/yH+NfKfjv4q+Mfidffa/FfibVNfmByv266eRU/wBxSdqj2UAV9Hh+HsRPWq1Ffe/8vxK5T9f/AIlf8FD/AILfDnzYU8RN4ov48j7L4fi+0An/AK6krF+TmvlH4lf8FavFGqGW38D+ErHRITlVvNVla6mx/eCLtVT7HeK+A6K+hoZFhKOsvefn/kVZHqXxG/ah+KnxX81PE3jbVby1lzusoZvs9sR6GKLah/EV5cST1OaSivehSp0VywSS8hhRRRWgBRRRQAUUUUAFFFS2tpPezpDbwyTzOdqRxKWZj6ADrRdICKivZPBH7Hvxl+IPltpHw+1hYZOVn1CEWURHqGmKAj6Zr6A8Ef8ABJr4jaz5cniXxJofhyFuscG+8nX6qAqfk9efVzDC0PjqL77/AIILo+G6K/WDwX/wSd+G2jeVJ4h8Qa74jmX70cTR2kDfVQGf8nr3rwZ+xz8GPASodL+HmjSSp0m1CE3sgPqGmLkH6V41XiDDQ+BOX4fn/kTzH4e+HfBuv+Lrn7NoWiajrNxnHlafayTv+SAmvaPCH7Bnxy8ZBHt/Al5p0DdZdWljs9v1SRg/5Ka/bew0yz0q1jtrO1htIEGFigjCIv0A4FW8YryqvEdZ/wAKCXrr/kLmPym8J/8ABJX4hajsfxD4s0HRI26raCW7lX6gqi5+jGvafCf/AASS8BaeEbxD4v17WZF6rZJFZxt9QRIcfRq+8DSYxXlVc5xtT7dvRL/hxXZ87eE/+CfvwK8J7HTwTFqk69ZtVuprjd9UZtn/AI7XsHhn4WeDPBYX+wPCei6IU+6dP0+KAj8VUV1VBFeZUxNar8c2/VsQgUKOABS0tFYAFFFFABRRRQAUUUUAFFFFABRRRQAUUUUAFFFFABRRRQAUUUUAFFFFABRRRQAUUUUAFFFFABRRRQAUUUUAFFFFABRRRQAUUUUAFFFFABRRRQAUUUUAFFFFACUySJJkKuisrDBBGQRUlFAHnnij9n/4aeM1c634C8PajI/WaXTYvN/Bwu4fga8c8V/8E2fgZ4l3tb+Hr3QJX6yaXqMo59lkLqPwFfUtGK6YYrEUv4c2vmx3Pz18W/8ABIfQLgO3hn4gajYY5WLVbJLnPsWRo8fXafpXi3iz/glT8WtF3vo+o+H/ABFEPupDdPBMfqsiBR/31X655zSEV6dPO8bT+1f1SC7Pwi8Yfsd/GfwPvOqfDrW3jT70unwi9QD1LQlwB715JqGl3mk3T219aT2dwhw0NxGUdfqCMiv6OM+1Y/iDwhoPi21+za5oun6xbn/llf2qTp+TAivVpcSTX8Wmn6Ow+Y/nWor9vfGn7BHwO8biR5/BFtpNw3SbRpZLTb9EQhPzU14H40/4JG+Fr3zJPCnjnVdJbqsOq20d2ufTcnlkD3wfxr16Wf4Sfx3j6r/K5XMj8vqK+w/G/wDwS2+MPhrzJNFbRfFUI5VbK88iUj3WYIoP0Y18/wDjf9nn4l/DnzG8R+Btc0yCP71y9k7Qf9/VBQ/nXr0sbhq/8Oon8/0Hc88opxBHUY+tNruAKKKKACiiigAooooAmtLyewuI57aaS3njbcksTFWU+oI6Gvdfhx+3R8aPhl5Udn4yutXsUwPseuAXqEDoNz5dR7KwrwSisKtClWXLUimvNAfpP8NP+CuVtJ5Vv498EyQHgPf+H5t4/wC/EpBA/wC2hr6v+Gf7ZPwf+K3lRaN41sIL6TAFhqbGzn3f3QsmA5/3C1fhTSg4rwa+QYWrrTvF+W33MXKj+j5XWRQVIIPQg08V+Bnwz/aZ+J/whaJfC3jLU7G0jPy2Mkvn2v8A35k3IPqBmvrf4Xf8Fa9dsDDbePvCNrq0IwrX+iSG3mA9TE5ZWP0ZBXzmIyDFUtabUl9z/EnlP07HFKDmvAPhb+3L8G/iuYYbHxZBo2oSYH2DXB9jlBPRQzHYx9lY171FPHcRJJE6yRsAyspyCD0INfPVKNSi+WpFp+ZJNRRRW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IeaVjivGfi1+158Kfgt50PiLxXaPqcWQdL04/arrd/dKJnYf98qPerhSqVpctOLb8gPZcZqtfX1tpVpLdXlxFa20Sl5Jp3CIg7kk8AV+Znxc/4Ky63qJns/hz4Xh0eA5VdT1oiefHqsSnYh+rOPavjT4lfHPx98YLsz+MPFepa4N29beeYrbxn1SFcIv4KK+jw3D+Jq61Wor72Vyn61fFf/AIKJ/B74Yedb22tP4w1RMj7LoCiZM+8xIjx/usx9q+Nvip/wVT+Ivirzrbwbplh4MsmyFuHAvLvH+84CD/vgketfElFfT4fJMLQ1kuZ+f+WxVkdJ42+JPiv4kakb/wAUeItS1+7ySJL+5eXZnsoJwo9hgVzdFFe9CEYK0FZDCiiiqAKKKKACiilAzQAlFeh/Dr9nv4kfFdo/+EU8Gavq8DnAu0tzHbfjM+EH4tX1B8O/+CT/AMQ9e8qbxZ4g0nwtbtgtDBuvblfUELtT8nNcFfH4ah/EqJfn924XPhyp7KwudSuY7a0t5bq4kO1IoULsx9ABya/Xz4d/8EvvhB4Q8qbXE1Txjdry39oXJhgz7RxbTj2Zmr6U8E/Cvwf8ObbyPC3hjSdAjIwx0+zjiZ/95gMsfck14FbiKjDSlFy/Bf5k8x+MHgD9hz41/EURyWPge+020fB+06yVslA9dspDkf7qmvpDwD/wSN1678uXxn44sNOXgtbaNbPcsfbzJNgU/wDAWr9OR1pSa8Ktn2Lq6QtH0X+Yrs+UvAn/AATR+Cng8xyX2lah4puUwfM1i9bbn/ci2KR7MDX0H4O+F/hD4fQeV4Z8L6RoCYwf7Pso4S31KgE/jXVfhS14tXE16/8AEm38yRMUtFFc4BRRRQAUUUUAFFFFABRRRQAUUUUAFFFFABRRRQAUUUUAFFFFABRRRQAUUUUAFFFFABRRRQAUUUUAFFFFABRRRQAUUUUAFFFFABRRRQAUUUUAFFFFABRRRQAUUUUAFFFFABRRRQAUUUUAFFFFABRRRQAUUUUAFFFFABRRRQAUUUUAFNKgjkZ+tOooA828c/s6/DL4lCQ+I/A+ialPJ966azSO4P8A21QBx+dfO/jv/glb8J/EaySeH73WvCdwfuJDcC6gX6rKC5/77FfaBo5rro43E0P4c2vnoO5+UPj3/gk78RNE8yXwt4j0fxPAv3Yp99lcN9FO5PzcV83fED9l34rfC/zH8ReBNYs7eP713DB9otx9ZYtyD86/e8nFIQGHIr26PEGKhpUSl+D/AAHzH835BU4Iwfekr99/iD+zd8MPil5reJ/A+j6lcSZ33YtxDcn/ALbR7X/8er5j+In/AASd+H+vebN4S8Rat4WuGyVhuAt7br7AHa/5ua96jxDh6mlROP4r8NfwHzH5SUV9d/ET/gmF8YPB3mzaLFpnjC0XJH9nXIim2+8cu3n2Vmr5n8Y/DjxV8PL77H4n8OapoFzkgJqNo8O73XcBuHuK92jjMPiP4c0/n+hVznKKKK7ACiiigAooooAK9J+GH7RvxK+DkqHwl4w1LS7ZTn7CZPOtT9YX3J+OM15tRWc6VOquWauvMD9DPhV/wVr1Wy8m1+IfhKHUYhgNqGhP5MoHqYXJVj9HQe1fZfwo/bF+EvxkEMOheLrS31OTAGl6ofslzu/uqr4Dn/cLV+FFAJB44r5/EZFhq2sPcflt93+QrI/pAUg9DmnYAr8JfhP+2F8Wfg0YYdB8XXc+mxYA0vUz9rtto/hVXyUH+4VNfafwj/4Ky6Hqfk2fxF8Mz6NOcK2p6KTPbk+rRMd6D6FzXy+JyPFUNYe8vLf7ibM/Qcmgc1w3w1+NvgX4v2P2rwf4o07XFC7nht5gJ4x/txNh0/4EorufpXz8oyg7SVmSLRRRS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igAxRmvF/jF+198LPgcs0PiLxLBNq0YP/Eo03Fzdk/3SinCH/fKj3r4S+Mv/AAVY8ZeJfPsvh7o1v4SsTlV1C9C3V4w9QpHlp9MP9a9PC5ZisX8EbLu9EOzZ+mnjHx14d+HukSar4l1yw0KwTrcX9wsSk+g3Hk+w5NfHHxh/4Kq+CPCxmsvAek3XjC9XKi+uc2lmD6jI8x/ptUHsa/MTxn4+8SfEXWH1XxPrl/r2oP1uL+4aVgPQZPyj2GAKwK+tw3D1Kn71d8z7bL/MpRPevi9+2/8AF34yefb6l4ll0bSZcg6XoebWAqf4WIO9x7OzCvBmYsSSSSe5pKK+npUKdCPLTikvIoKKKK2AKKKKACiip7KxudTuorWzt5bq5lYLHDChd3J6AAck0N23Agor6Q+F3/BPv4z/ABO8mf8A4Rv/AIRfTpMH7X4hf7Ngf9csGX/xzHvX1/8AC/8A4JOeDdDEVz458SX/AIluRgtaaeos7b3Un5nYe4KfSvIxGbYPD6Od32Woro/LS3tpbuZIYInmlchUjjUszE9AAOpr3r4Z/sLfGf4o+TNZeELjRrCTB+266fsaAHodr/vGHuqmv2G+HHwH+HvwlhVPCXhDS9FkUbftMMAa4YejTNl2/FjXfYr5qvxHN6UIW83/AJL/ADFzH51fDX/gkfp9v5Vx498aTXbcF7DQIRGufTzpASR/wBT719WfDj9jv4P/AAs8qTRvA2myXkeCL3UkN5Pu/vBpd20/7uK9p+tAr56vmOKxH8So7dlovwJuxiRLEoVVCqBgBRgAVJRRXniCiiigAooooAKKKKACiiigAooooAKKKKACiiigAooooAKKKKACiiigAooooAKKKKACiiigAooooAKKKKACiiigAooooAKKKKACiiigAooooAKKKKACiiigAooooAKKKKACiiigAooooAKKKKACiiigAooooAKKKKACiiigAooooAKKKKACiiigAooooAKKKKACiiigAooooAKKKKACiiigAqhq2jWOu2UtlqVlb6hZyjElvdRLJG49CrAg1fooTtqgPmv4kf8ABPf4KfEUSyjwx/wjN9Jn/SvD8n2Xb9IsGL/xyvlH4l/8ElPEenebceBvF1lrEQyy2WsRG2lA/uiRdysfchBX6gnmivUoZpi8PpGd12ev5juz8DviX+zD8UfhEZX8T+C9TsbSP719DF9otQPUzR7kH0JBry8jFf0ftGGBBAIPY14x8Tv2OvhF8WfNl1vwZYQ38mSdQ0xfsdxu/vFo8bz/AL4avoqHEfSvD5r/ACf+ZXMfhNRX6QfFH/gkf/rbn4e+M/Upp3iGP/2vEP8A2n+NfIHxR/ZG+LXwf86XxD4Nv/sEeSdRsF+1223+8XjyEH+/g+1fSYfM8LidITV+z0f4jujx6iggg88UV6e4wooooAKKKKALel6tfaHfw32nXlxYXsLb4ri2laORG9VZSCD9K+p/hB/wUo+LPw28i01u6g8c6SmAYtWyLkL/ALNwvzE+7h6+TaK5a+FoYlctWKYH7J/Bz/gpF8J/ie0FnrF7L4G1d8AwayQLZm/2bgfLj3fZ9K+pLDUbXVLOG7s7mK7tZlDxzwOHR1PQhhwRX85FeifCr9oP4h/BW8E3g/xTf6TFu3PZh/MtZD/tQvlCffGfQ18tieHYy97Dyt5Pb7yeU/f4UmDX5zfBn/grJbzGCw+Jvhs278KdY0H5k+rwOcj1JVj7LX3D8M/jZ4H+MOmfbfB3iaw1yMKGeKCXE0Q/24mw6f8AAgK+TxOAxGFf72GnfdfeTax3VFFFcI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KKOtYHjDxz4f8A6JNq/iTWbLQ9Mi+9c306xJn0BJ5J7AcntRFOTslqBv96p6hqFrpdlNdXlzFZ20Kl5J53CIijqWY8Ae5r4N+OH/BVnw9oRuNO+GejP4iuxlRq+qK0Nop9Ui4kkH12fjXwN8Xv2j/AIi/HK9aXxf4mu9Qtt26PTo28q0i9NsK4XI/vEFvUmvosJkWJr2lU9xee/3FJH6dfGr/AIKX/DD4aGey8OPJ481mPKhdNcJZq3+1cEEEe8Yce9fBPxp/b5+LPxj8+0Otf8ItocmR/ZuhFoNy+jy58x8jqNwU/wB2vnCivsMLlGFwtny8z7vX/gFWQruzsWYlmPJJOSaSiivbtYYUUUUAFFFFABRXonws/Z7+InxnuVj8H+FdQ1aEtta8Efl2qH/amfCA+2c+1faXwk/4JL3U/k3nxH8VrbIcFtL8Pruf6NPIMA+oCH2NediMxw2F/iTV+27+4Ln51IjSMFVSzE4AAyTXvXwo/Yd+MHxdMU2n+FZtG0yTBGpa7m0hwejBWG9x7orV+t3wp/Za+F/wXSJ/C/hKxt7+MD/iZXSfaLsn1Er5Zc+i4HtXrOABXy2J4jk9MPD5v/Jf5k8x8CfCn/gk34W0bybrx94lvPENwMM1hpa/ZbbPdWc5dx7jYa+wPhv8D/AXwitBB4Q8KaZofy7Wnt4AZ3Ho8rZdv+BMa7sUE18ziMdicT/Fm2u3T7ib3ClooriEFFFFABRRRQAUUUUAFFFFABRRRQAUUUUAFFFFABRRRQAUUUUAFFFFABRRRQAUUUUAFFFFABRRRQAUUUUAFFFFABRRRQAUUUUAFFFFABRRRQAUUUUAFFFFABRRRQAUUUUAFFFFABRRRQAUUUUAFFFFABRRRQAUUUUAFFFFABRRRQAUUUUAFFFFABRRRQAUUUUAFFFFABRRRQAUUUUAFFFFABRRRQAUUUUAFFFFABRRRQAUUUUAFFFFABSFQeozS0UAeL/FT9kH4TfGETza/wCD7JNRkyTqWnL9kud394vHjef98MPavjj4rf8ABJO8txNdfDvxcl2gyU03X02Pj0E8YwT9UUe9fpbnNLXo4fMsVhtITduz1Q7tH4EfFL9m/wCJXwZlkHizwjqOm2qnH29Y/OtW9MTJlPwzn2rzSv6PJraK5ieKWNZI3BVkcZDA9QRXzx8W/wBgn4PfFkTXEvh1PDeqSZP9oeHyLVs+rRgGNuepK596+ow/EaemIhbzX+RXMfiVRX3B8XP+CVXj7wr5134H1ay8Y2K5ZbSXFneAegDExtj13gn0r4/8Z/D7xL8OdWfTPFGg6hoN+uf3F/btEWHquR8w9xkV9Ph8bh8Sr0pp/n925Vzn6KKK7QCiiigAq9ouu6l4b1ODUdJ1C60zUIG3xXVnM0UsZ9VZSCD9Ko0UnGMtJAfZnwW/4KffEfwD5Fj4xgg8daSmFMs5EF8i+0qjD/8AA1JP94V98fBT9t34U/G7yLXTdfXRtclwBpGtYt52Y/woSSkh9kYn2Ffh3QCQcjg18/iskw2I1guV+X+X/DCauf0gg5HBzS/hX4g/BL9uj4rfBIwWlprh8Q6FHhf7J1wtcRqvpG+d8fHQK232NfoD8D/+ClXw0+J/2ew8SO3gPW3wuzUZA9m7f7NwAAv/AG0CD3NfH4vJsVhryS5o91/kQ0z6+oqrZ3lvqFrFc2s8dzbyqHjlicMjqeQQRwQfWrVeHs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OlHNB61wfxT+N3gj4K6OdS8Y+IbTRYiCYopX3Tz47RxLl3/AHHfFOMJTkowV2wO8xXHfEf4ueD/hFop1Xxh4hstCs8HYbmT95KR1EcYyzn2UE1+eHx4/4Kra3rX2nS/hdpI0O1OU/tvVEWW6YescXKJ9W3/QGvhbxb4z13x5rU+r+I9Xvdb1OY5e6vp2lc+2WPAHYDgdq+pwnD9araVd8q7df8kUon6AfHT/gq5NJ9o0z4V6H5K8p/butIC31igBwPUFyfdBXwf8Qvil4t+K2tNq3i7xBfa9fHO17yUssYP8KJ91F9lAHtXLUV9lhcBh8Gv3cde/X7y7WCiiivRAKKKKACiivQvhV8APiB8a74W/g/wxfasgbbJeBPLtoj/tzNhFPtnPoDWc6kKUeao7LzA89q7o+iah4h1GDT9LsLnUr6dtsVraQtLLIfRVUEk/Sv0c+DP/BJq2g8i/8Aib4kNy/DHSNC+VPo87jJ9CFUezV9w/DT4KeBvg/pgsvB3hjT9CjKhXlt4szSj/blbLv/AMCJr5rFcQUKXu0Vzv7kTzH5Y/B3/gmX8U/iJ5F34kW38C6S+CW1H97dlfVYFPB9nZDX3H8IP+CdXwh+F3kXV9pT+M9XjwTda6RJEG/2YABHj/eDEetfUeaOtfJ4nN8VidHKy7LQltleysrfTrWK3tYI7a3iUJHFCgVEUdAAOAKs0UV44gooooAKKKKACiiigAooooAKKKKACiiigAooooAKKKKACiiigAooooAKKKKACiiigAooooAKKKKACiiigAooooAKKKKACiiigAooooAKKKKACiiigAooooAKKKKACiiigAooooAKKKKACiiigAooooAKKKKACiiigAooooAKKKKACiiigAooooAKKKKACiiigAooooAKKKKACiiigAooooAKKKKACiiigAooooAKKKKACiiigAooooAKKKKACiiigAooooAKKKKACiiigAooooAKwfFfgnQPHWkSaX4h0Ww1zTn+9bahbpMmfXDA4Pv1reooTcXdAfEPxf8A+CWXw98YefeeCtQu/BOoNlhbHN3ZE/7rHeufZyB2Wvh74w/sJ/F34Ome5uvDr+IdHjyf7T0HN1GFHdkAEiADqWUD3r9vs8UmM17uGzrF4fRvmXn/AJ7lXZ/N+ylGIYFSOCDSV+7Xxi/ZD+FnxwSaXxF4Yt4tVkz/AMTfTgLa7B/vF1GH/wCBhh7V8JfGb/glP4w8Nefe/D3WYPFdiMsunXpW2vVHoGJ8t/qSn0r67C55hq+k3yPz2+8q6PhKit3xj4F8RfD7WZNJ8TaJfaFqMfW2v4Gicj1GRyPQjg1hV9BGSmrxd0MKKKKoAooooA9W+DH7UPxJ+A90h8KeI7iHTw26TSbs+fZyeuYm4Unuy7W96/Qj4F/8FSvBfjT7PpvxBsH8Gaq2F+3w7p7CRvUkfPFk9iGA7tX5Q0V5WLyvDYzWcbPutH/wfmJq5/RhoPiDTPE+l2+p6PqNrqunXC74buymWWKRfVWUkH8K0vbNfz+fCX49ePPgfqwv/BviO70ncwaW1Db7af8A66RNlG44yRkdiK/Qn4D/APBVLw74j+z6X8TtLPhq/OF/tfT1aWzc+rx8vH+G8e4r4rF5FiKF5Uvej5b/AHEtH33RWN4Y8V6P4z0e31bQdVs9Y0y4GYruxnWWN/oykj8K2a+daadmSF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DxQDmiuW+IHxN8LfCvw/JrfizXLPQtNj/AOW13Jguf7qL952/2VBPtRGLk+WKuwOprifif8ZfBnwZ0JtW8ZeILPRLXB8tJnzLMR2jjGWc+yg18BfH/wD4KqXt79p0n4UaZ9hi5T/hINVjDSn3igOVX2L7uD90Gvgrxf4117x/rk+s+JNXvNb1Sc5kur6ZpHPoAT0A7AcDtX1OCyGrWtKu+Vduv/AKUT7m+Pv/AAVT1vXftOlfC3TP7BszlP7b1JFkunHrHFykf1befZTXwp4n8V6z401q41fX9VvNZ1O4O6W7vpmlkf6sxJx7dqyqK+2w2CoYSNqUbefX7y7WCiiiu4AooooAKKnsrG41K7itbSCW6uZmCRwwoXd2PQADkn2r60+B/wDwTU+JnxO+z3/iVU8B6I+G3aihe9df9m3BBX/toUPsa5cRi6OGjzVZJID5EAJOBzX0H8Ev2GPit8bvIu7TQz4e0GTB/tfWw1vGy+saY3yexVdvuK/T34JfsPfCv4Hi3urDQl1zXYsH+2NaxcTK3rGuNkfsVUH1Jr6BCgdOK+RxXET+HDR+b/yJcj49+Cv/AATL+Gfw48i+8Ueb481hMMft6+VZK3tACd3/AANmB9BX1tpmlWWi2MNjp9nBYWUChIre2jEccajoFUAAD2FXc0cGvkq+JrYmXNVk2QLRRRXOAUUUUAFFFFABRRRQAUUUUAFFFFABRRRQAUUUUAFFFFABRRRQAUUUUAFFFFABRRRQAUUUUAFFFFABRRRQAUUUUAFFFFABRSFsVla14p0fw3B52rarY6XDjPmXlwkS/mxFNJt2QGtSZ9q8b8R/tf8AwY8Lbhe/EnQHZeq2V0Lsj8IdxrzLxD/wU4+B2i7vsmq6trpHT+z9MkXP087y66oYPE1Pgpt/JjsfWINBr4D1/wD4K7+D7Yt/YvgTWtQ/u/b7qK1z9dvmYrznXv8Agrx4quN39i+ANJsP7v269lucfXaI813QybHT/wCXdvVr/MLM/ULPtRmvx71r/gqT8a9V3fZW8P6Pnp9j04tj/v671wGt/t6/HjXtwn+IV5Ap7WVtb22PxjjU12w4fxcviaXz/wCAPlZ+4Wcd6Y8yRqWZlCjqScYr8BtW/aN+Kmu7hffEbxVcI3WNtYuAn/fIfH6Vxup+I9Y1xt2oane37dc3M7yH9Sa6o8OTfxVV93/BQcp/QVqnxK8J6GD/AGj4o0aw29ftN/FHj/vphXJaj+1H8H9KyLj4meFQw6rFq8EjD8FYmvwesNF1PV32WVjd3jZxtgiZz+grqtN+BXxJ1gA2Hw/8UXoPQ2+j3D5/JK2/1foQ+Ot+SHyn7Ial+3V8CdLz5vxF058f8+8M83/oCGuZvf8AgpF8BLQHyvFtzeY/54aTdDP/AH1Gtfl7p37H/wAadUx5Pw18RJn/AJ+LNof/AEPFdNYf8E/fj5qODH8Pp4we8+oWkWP++pRT/snLYfHW/Ff5BZH33e/8FSfgraZ8o+ILz/rjpwGf++nWsO7/AOCs3wniyIfDvi+cjv8AZLZQf/JjP6V8gWP/AATR+O13jzdA0+yz/wA99UgOP++Gaty0/wCCV/xnuceZN4btc/8APXUHOP8AvmI0vqOUR3q3+f8AkFkfRd1/wV08DIT9n8FeIJR282SBP5MazLj/AIK+eHlz5Hw71OT/AK6ajGv8kNeQ23/BJf4qyAGfxJ4Sh9kublj/AOiBWnb/APBI3x82PP8AGfh2P/rmk7fzQUexyRby/Fhod1L/AMFgrNM+V8L53/39bC/+0DVOT/gsIx/1fwpA928QZ/8AbasKH/gkN4oYfvfiDpKH/YspW/8AZhV2L/gkBrJ/1nxJsk/3dKdv/aop8uRrr+YaFlv+CwV72+F0A+uuH/4xTD/wWB1Ht8MLYfXWW/8AjNOH/BH2+7/FC3H00Rv/AI/Ug/4I+XR6/FOIfTQj/wDJFP8A4Q/65g0IR/wWBv8Av8MLY/TWm/8AjFSJ/wAFgrsH5vhbER7a4R/7b0N/wR9uu3xSiP10I/8AyRUbf8EftQA+X4oWxPvorD/2vR/wh/1zBoXY/wDgsKP+WnwpI918Qf8A3NV2D/gsDp7Eed8MblB/sayrfzhFc3L/AMEgtdGfL+I+nt/vaW6/+1DVKb/gkR4tH+p8e6O/+/aSr/ImlyZG+v4sND0O3/4K9eGG/wBf8P8AVo/+ud9E381Falp/wVx+Hz4+0+DvEkXr5Rt3/nIK8WuP+CR/xETPkeMPDcn/AF0+0L/KM1lXf/BJz4tw5MOv+EZx6fbLlT+tvj9aXsMkltL8WFkfS9p/wVi+EU5Al0XxdbnuXsrcj9Lg1vWP/BUD4I3ePNvdbs8/89tNY4/74LV8ZXf/AAS2+NVtny18P3X/AFy1Ej/0JBWDff8ABNr492mfK8KWl7j/AJ4atajP/fci0fUMoltVt80FkfobYf8ABRj4A3uA3jZ7Zj/DPpV4P1ERH6102nfts/A/VMeT8R9HTP8Az8M8P/oaivyqv/2DPjzpoPm/Du9fH/PC6t5v/QJDXMal+yh8Y9Kz5/wy8Ttjr5Glyzf+gKabyjLpfDW/Ff5BZH7SaZ+0h8KtYIFn8SPCk7noi6zb7v8Avnfmuu0zxjoWtgf2drWn6hnp9mukkz/3yTX4Can8IPHeiAnUPBfiGwx1Nzpc8ePzUVzNxaXdlKY54ZoJB1SRSpH4Gl/q9Sn8Fb8v8w5T+jgOh6MD+NLgetfzuaT488T+H9v9meIdV07b0+y3skWP++WFdrpH7U/xg0Pb9k+JfijavRJtUmmUfg7EVzz4cqL4Kif9fMXKfvdupc1+Jmif8FDPj1om1R43N7EP+Wd7p9tLn6t5e79a77RP+CrHxf04qt7p3hrVU/iM1lLG5+hSUAflXLPh/Fx2afzDlZ+utLX5m6F/wV91OLaus/Da0uT/ABPY6q0OPcK0T/zr0fw//wAFbfhzeFV1jwl4j01j1a2EFwo+pLof0rinlGNhvTv6NMVmfdWT6UtfMHh7/go/8CNd2rL4quNIkbol/ptwPzZEZR+Jr0/w5+018J/FoUaX8RfDc8rfdhfUoopT/wAAchv0rhnhMRT+ODXyYWPUKKq2Oo2upW6z2tzDcwt92SGQOp+hFWa5rWELRRRQAUUUUAFFFFABRRRQAUUUUAFFFFABRRRQAUUUUAFFFFABRRRQAUUUUAFFFFABRRRQAUUUUAFFFFABRRRQAUUUUAFFFFAHMeOfhx4Z+JmitpPinQbDXrBs4hvoFkCE/wASk8q3upB96+I/jV/wSi0DWftGofDTXZNAujll0nVmae1J7KsozIg/3hJX6BdqOtdmGxtfCu9KVvLp9w72PwI+Lv7OHxE+Bt6YfGHhm70+2LbY9QjXzbSX02zLlcn+6SG9QK80r+jfUNNtdWsprS9toby1mUpLBcRh43U9Qyngj2NfI/xv/wCCZ3w2+JX2i/8ACwfwFrb5YGwTzLJ2/wBqAkbf+2ZUD0NfYYXiGEvdxMbPutvu/wCHKUj8gKK96+N/7E/xT+BZuLvU9CbWdCiyf7Z0bNxAq+rgDfH9XUD0JrwYjFfV0a9OvHnpSTXkUJRRRWwBRRRQB3Xwq+N/jj4J6yNS8HeIbvR5SQZYI23QT47SRNlX/EZHbFfoh8Af+CqHh7xL9m0r4nab/wAI1qDYT+2bBWlspD6unLxfhvHclRX5a0V5eLy3D4te/HXut/69RNXP6LvDviTSvFuk2+q6JqVrq2m3C74buymWWKQeoZSQa1Pxr8APhD8fvHnwL1b7f4N8Q3OmBmDTWZPmWtx/10ibKtxxnGR2Ir9GP2f/APgqH4S8cG20n4jWi+DtYchRqUJaTT5W9T1aH/gW5R1LCviMZkeIw95U/ej5b/d/kS0fdFFUdM1Sz1qxgvtPu4L6yuEEkNxbSCSORT0ZWBIIPqKvV85toyQ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DLOlvE8kjrHGgLMzHAAHUk0AS5rK8R+JdJ8IaRc6rrmpWuk6ZbLvmu72ZYoox6lmIAr5H/AGif+ClXgn4XC60fwSIvHHiRCVM0MmNPt2/2pR/rSPSPg/3ga/NH4yftC+Pfj1q/2/xhr09/GjFoLCM+XaW//XOIcA443HLHuTX0OCyWvirTqe7Hz3+4pK594/tDf8FUNN0c3OjfCnT11e7GUbXtSjZbdD6xRHDP7M+0ZH3WFfnh8RPih4r+LOvya14u12813UXyBJdSZWMf3UQfKi/7KgD2rlqK+6wmX4fBK1OOvfqUlYKKKK9IYUUUUAFFaPh/w5qvizV7fS9F0261bUrhtkNpZQtLLIfQKoJNfb/wG/4JY+J/FX2bU/iVqX/CLaa2H/sqyKy30g9GblIv/Hz2IFcOJxtDCRvVlb8/uC9j4d0TQtS8S6pb6bpFhc6pqNw2yG0s4Wllkb0VVBJP0r7T+Bf/AAS48aeNBb6l8Qr5fBukthvsEW2a/kX0I+5FkdyWI7rX6NfCP9n3wF8DNM+x+DfDtrpjsoWa8K+ZdT/78rZYjPOM4HYCvR+lfG4viCpO8cOuVd3uQ5HlHwZ/Zh+HPwFs1Twn4dggv9u2TVboedeS+uZW5AP91dq+1erkelFFfKVKk6suabu/MkWiiipAKKKKACiiigAooooAKKKKACiiigAooooAKKKKACiiigAooooAKKKKACiiigAooooAKKKKACiiigBMgdqM1HLNHBGzyOsaKMszHAA9TXlXjf8Aas+EXw78wa58QNEhmj+/b21yLmZfrHFuYflVQp1KjtCLb8tQPWevSjmvibxv/wAFXPhdoZli8P6RrviWZfuyCJLWBv8AgTtvH/fFeC+M/wDgrZ471PzE8MeEdF0GJuA97JJeyqPUEGNc/VTXrUsnxlX7FvXQdmfqlj3qhqut6doVo11qV/bWFsv3prqZY0H1LECvxE8Y/ty/HDxtvW78f6jYQt0i0gJZbR6BolVvzJrx3V/EGteLL77RqmpX+sXjnHm3c7zyMT7sSa9elw5U/wCXtRL01/yHyn7heLf2zvgp4K3/ANo/EXRpnTrHpsjXzZ9MQB+a8V8Wf8FW/hRoxePRtK8Q+IJR92RLeO3hP/AnfcP++K/Nvwl+zb8U/HOxtE+H/iC9if7tx9gkjhP/AG0YBf1r2nwl/wAExvjd4i2Nf6fpHhpG5zqWoqxA+kIk/Kuj+y8sw/8AGq3fql+G47I9X8Vf8FedeuN6+G/h9p9hjhZNUvnuc+5VFjx9N341494n/wCCl3x08Qlxa65p3h9G6ppmmxHA9jKJCPzzXuHhX/gkJdPsk8S/ESGH+9b6XpxfP0kd1x/3xXsXhb/glj8HdFCNqc/iDxDIPvC7vlijP0ESKQP+BGj6xk2H+CHN8m/zDQ/NHxP+0x8V/GO8at8Q/EdzE/3oF1GSOI/8AQhf0rz9nv8AWrzLNc313Ke5aR3P6k1+5fhn9jD4JeEQn2H4b6LMV6HUImvT/wCRi9eqaH4Q0PwzB5Wj6PYaVFjGyytUhXH0UCk8/wAPSVqFH8l+Vw5j8GfDf7OnxR8W7TpHw+8SXsbdJl0yZYv++yoX9a9Q8Pf8E6/jxr+1m8HppcLf8tNQ1C3jx9VDlv0r9rAoHalxXHPiLEP4IJfexcx+T3h//gkx8TL4K2reJfDWmIeqxSzzyD6jy1H/AI9Xo+g/8EgLZNraz8S5Zf70VjpITH0dpT/6DX6N0hArhnneOntO3okK7PijRP8Agk98J7Da1/rfijVJB1U3UMUZ/BYs/wDj1d9on/BOb4C6QEaTwfLqMi9HvdTuW/8AHVkCn8q+menakx7VxTzDFz3qP77fkF2eRaR+yJ8GND2/Zvhp4bfb0+1WCXH/AKMDV2uk/C3wZoGP7M8JaJp2On2XToYsf98qK6kUVySrVZ/FJv5sRFHbxQoEjjRFHAVVAAqXaB2paKi7ATFLRRSAKKKKACiiigAooooAKKKKACiiigAooooAKKKKACiiigApMUtFADSgPYVWu9NtL+Hy7i1huE/uSxhh+Rq3RTTa2A4jWPgl8PNf3f2l4E8N6hu6/atJgk/mhriNY/Ys+CGuBvtHw30WPd1+yRNbfl5ZXFe3UmD61tHEVofDNr5sD5W1n/gmj8CdV3fZvD+oaQT/AM+eqTHH/fxnrgdb/wCCSXw3ugx0rxX4l09z0Fy8Fwo/ARof1r7mxilxmuqGZYyG1R/ff8x3Z+aevf8ABIG9j3No3xKgn9I77STHj/gSytn/AL5rzfxB/wAEqPi7pe5tO1Hw3rKL91YrySKQ/UPGAP8Avqv1zz7UuT6V2wzzGx3kn6pfpYd2fh94h/YI+O3hvcZ/AN3dxjo+n3MFzu+io5b9K8u8RfB3x74P3HW/BniDRwvVr3TJol+uWUDFf0JYpCoPVQa7ocRVl/Egn6XX+Ycx/OhpPiHV/Dtx5+male6ZOP8AlpaTvE35qRXqPhj9sP40+ENn9n/EfXXVPurf3P2xR7YmDjHtX7beI/hb4N8Yhxr3hTRda3/e/tDT4Z8/99Ka8m8T/sFfAvxSXafwDaWUrdJNMnmtdv0WNwv5iur+3MLW0r0fyY7o/P7wt/wVJ+NGhFBqJ0LxEg4Y31j5bH8YWQA/h+Fex+Ff+CvinZH4k+HRH9640vUs/lG6f+z16B4p/wCCTnww1QO+ieIPEWhynokksVzEv/ASgb/x6vHPFf8AwSJ8V2m8+G/HmkamOqrqdpLaH6ZQy0/a5LiPijyv0a/LQND6I8Jf8FQfgr4hKrqNxrPhlzwTqOnmRQfrAZDj8K9r8J/tP/CfxxsXRviD4fupn+7byXyQzH/tnIVb9K/KXxd/wTo+OnhXe8fhWLXLdOs2k30UmfojMrn/AL5rxbxX8IPHXgMufEXg/XNDVOsl9p8sSfUMygEe4NH9kYCv/Aq/in/wQsj+g2K5iuYlkikSRGGVZGBBHqDU2BX88fhX4l+L/Akofw74n1jQXBz/AMS6+lg/MKwzXt/g3/gol8c/B/lo3itNdtk/5YaxZxTZ+rgLIf8AvquSpw7WX8Oafrp/mLlP2tpa/MnwX/wV41iDy4/FngGzvc8PcaPePb49xHIHz9Nwr3vwT/wU++C/iny49UudX8KzNwf7TsTJHn2aEyce5AryKuVYylvTb9NfyFZn11mjrXDeCfjj8P8A4jhB4a8Z6LrMr9ILW+jaYfWPO4fiK7gMCODmvMlCUHaSsxDqKKKkAooooAKKKKACiiigAooooAKKKKACiiigAooooAKKKKACiiigAooooAKKKKACiiigAooooAKKKKAGMoYYIBFfNnx0/YF+Fvxs+0XyaZ/wifiGTLf2poyLGHb1lh+4/PU4DH+9X0rgGjpWtGtUoS56UmmB+LHx2/4J8/FH4M/aL+0sP+Ex8OxZb+0dGRnkjX1lg++vHJI3KO7V8yspUkEEEdQa/pAH6V4B8d/2JPhh8efPu9R0caH4ikyRrWkBYZmb1kXG2XtksN2OAwr67CcQtWjiY/Nfqv8AItS7n4e0V9U/Hn/gnZ8TPg99o1HSLf8A4Tjw9HlvtmlRH7RGvrJb8sPXKFwB1Ir5YdGjcq6lWU4IIwQa+xw+JpYqPPSkmihtFFFdIBRRRQB618Dv2o/iJ+z7frJ4V1yQaaX3zaPe5mspvXMZPyk/3kKt71+lv7PP/BRz4f8Axd+zaV4nZPA/iaTCCO9mBsp2/wCmc5wFJ/uvjqAC1fjxRXj4zKsPjNWrS7rf/giauf0fpIsiBkYMpGQQcginjFfiH+z3+3F8R/2f3t7G3vz4j8LxkA6Hqjs6IvpC/wB6L2AyvOSpr9Pv2e/20fh1+0PDDaabqH9i+JmXL6DqbBJie/lN92Udfu845Kivg8blOIwd5W5o91+vYhqx7/RSUte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Sg81xfxO+LvhH4N+G5Nc8Ya5b6LYrkJ5zZkmYD7kcYyzt7KD+Vfmb+0l/wUz8V/ENrrRfh0k/g7w+2UbUSw/tG5X1DDIhHshLf7XavRweXV8a7U1p3ew0rn3R+0L+2f8O/2d4JrXUtQ/tnxMFzHoOmsHnBxx5rfdiHT73OOQrV+Xn7Q/wC218Rv2hZp7K9vv7A8LsTs0LTHKxMvbzn+9Ken3vlyMhRXgVxcS3c8k88rzTSMXeSRizMxOSST1JqOvv8ABZRh8JaTXNLu/wBF0/MtKwUUUV7owooooAKKltbSe+uYre2hkuLiVgkcUSlmdicAADkk+lfZP7Pn/BM3xz8Sjbar44kfwPoD4f7PIm7UZl9BEeIvq/I/uGuTEYujhY81aVkB8faNomoeI9Tt9N0qxudS1C5cRw2tpE0ssjHsqqCSfpX298AP+CW/ijxeLfVfiVfN4U0psONKtCsl/Kvox5SLj13N2Kiv0H+DH7N/w/8AgHpYtvCGgwWlyyBJ9TnHm3k/+/Kecd9owo7AV6geK+KxvEFSpeGGXKu73/4BDked/CT4CeBPgdpP2Dwd4dtdK3KFmutu+5n/AOukrZZuecZwOwFeh/ypaP1r5Oc5VJOU3dvuSLRRRSAKKKKACiiigAooooAKKKKACiiigAooooAKKKKACiiigAooooAKKKKACiiigAooooAQ8UA5ozXDfED41+A/hbC0nivxbpOhsBuEN1dKJmH+zGDvb8AaqMJTdoq7A7nFA4r4m+Iv/BVf4Y+GjLD4W0vVvGFyudsoQWds3/A5MuP+/dfL/wARf+CpfxZ8V+bD4dt9J8HWrZCvbQfabgD3eXK/iEFexRyXGVteXlXnp+G47M/XOe5itYnlmkWKJAWZ3YAKPUk1414//bL+DXw28xNW8eaZNdJkG10xzey7v7pEIbaf97Ffi144+Mnjr4mzM/inxbrGvAnIivLx3iX/AHY87V/ACtDwD+z58SPiiY28MeCtZ1WCTpdR2rJb/jM2EH4tXtQyClSXNiaunlp+LK5T9A/Hv/BW/wAKacJIvB/g3VNakHC3GqTpZx59Qq+YxHsdp+lfOPjr/gp38Z/FfmR6VdaV4Tt24A0yyEkmPd5i/PuAPwrd8Bf8EqPin4h8uXxJqWjeE7c/fjeY3dwv/AY/kP8A38r6O8B/8EoPhroIil8Ta7rXii4XG6ONls7dv+Arucf9/K05smwey5n9/wDwA0R+Z3jX4xeOviPIzeJvF2s66GOfKvb2SSNf91Cdo+gAp/gv4L+PfiMyf8Iz4P1vXEY486zsZHiH1cDaPqTX7ceBf2V/hL8OfLbQfAOi288f3Lm4txczr9JZdzj869TSNY1CqoVQMAAYArKfEEILlw9LTz0/Bf5hzH45eCf+CY/xr8VeW+o2GleFYG53arfKz4/3YRIc+xx+Fe++DP8AgkNpkQjk8W+P7q6z9+30ayWHH0kkL5/74FfonmjmvLq55jam0lH0X+dxXZ8yeDf+Cc/wM8IiJpPDE2v3KdJ9YvJJc/VFKxn/AL5r3Dwl8K/BvgSNV8OeFNG0LAxnT7CKAn6lVBP411dH4V5FTE1qv8SbfqyRFUDoMU6iiucAooooAKKKKACiiigAooooAKKKKACiiigAooooAKKKKACiiigAooooAKKKKACiiigAooooAKKKKACiiigAooooAKKKKACiiigAooooAKKKKACiiigAooooAKKKKACiiigApjRq4IZQwPYin0UAec+MP2ePhj4+DnXvAmg6hK/Wd7CNZv8Av4oDD868L8Z/8ExPgr4nDtptpq/haU8g6ZftImfdZhJx7Aj8K+uqTn0rqpYuvR+CbXzHc/M3xp/wSH1WHzJPCXxAtLvP3LfWLJoMexkjL5/74FeBeN/+CeXxy8E+ZIPCY161T/lvot1HcZ+keRIf++K/a7NGa9elnuMp/E1L1X+Vh8zP52vEngrxJ4HvPs2v6Fqmg3QP+q1C0kt3z9HANdr4F/af+K/w28tfD/j3W7OCP7trLcm4gH/bKTcn6V+8mo6RY6xZyWt/ZwX1tIMPDcxLIjD3BGDXifjr9h74J/EDzHvfAen6fcv/AMvGj7rFgfXbEVUn6qa9SGf0Kq5cTS0+T/MfMfCHgP8A4KufE3QDHH4l0XRvFVuv3pAjWdw3/Akyg/7919IeAv8Agqz8L/EXlxeJdJ1rwncN96QxC8t1/wCBR/Of+/dcn49/4JHeGr3zJfB3jbUdJfqttq1ul0hPpvTyyo9yGP1r5x8e/wDBM740+D/Ml03T9N8V2yc7tJvAH2+6ShCT7Luq+TJsXs+V/d/wA0Z+pfgH9oj4Z/FBYx4X8baNqdxJ920W6WO4/wC/L4cf9816MGB6HNfzx+MPhz4t+Hd59m8S+HNV8P3GcKuoWkkG7/dLAZ+orsPh/wDtTfFj4XmJfD3jvWLW3j+7aXE/2m3HsIpdyD8BWFXh5SXNh6t15/5r/IOU/e3tQM4r8rvh3/wVo8a6P5UHjLwrpfiGFcA3FhI1lOfc53oT7BVr6h+HH/BS34M+OTFDqWo33hG9fA8vWLY+UW9pYy6ge7ba8StlOMoauF15a/8ABJsz6xorD8L+NfD/AI3sBf8Ah7XNP1yybpcaddJOn5qSK3K8lpxdmIKKKKACiiigAooooAKKKKACiiigAooooAKKKKACiiigAooooAKKKKACiiigAooooAKKKKAEPIrwL47/ALFXwx+Pi3F3qmjjRvEDgka3pAEM5b1kGNsvb7wJxwCK9960h4rSnWqUJc9OTT8gPxf+P/8AwT4+JXwVFzqOnWp8Z+GY8t/aGlREzRJ6ywcsvHJK7lA6kV8vkFTgjBr+kDGRXzh+0B+wn8NPjwtzftYDwv4mky39s6TGqGRvWaLhZPc8N/tCvscHxC1aGJXzX6r/ACLUu5+JtFfQfx+/Yg+JXwBa4vrvTf8AhIPDUZJGt6SrSRovrKn3ou2SRtzwGNfPlfYUa9LER56UrooKKKK6ACpIJ5bWaOaGRopY2DJIhwykcggjoajootcD7Q/Zz/4KXeMvhobXRvHqTeNvDqYQXTuP7Rt19pDxKPZ+T/fA4r9MPhF8c/BPxz0Eat4O12DVIlA8+2zsuLYn+GSI/Mp684wccEiv5/62/BvjfX/h7r9trfhrV7vRNVtzmO6s5TG49QcdQe4PB7ivmsdklHEXnR92X4P5f5CaP6JjzS1+d/7Nf/BUWz1T7NoPxbgXT7o4jTxJZRfuXPTM8S8of9pMjn7qgZr7/wBE13TvEmlW+p6TfW+padcoJILq0lWWKVT0KspII+lfB4nBV8HLlqxt59H8yLWNKiiiu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UdxXif7Qv7WngH9nLTXbXtR+2a5Im620KxIe6l9CwziNP9psd8ZPFXTpzrSUKau2B7FdXkFhay3NzMlvbxKXkllYKiKBkkk8AAd6+HP2lf+CnHh7wOLnQvhkkHinXVzG+sS5NhbnplMYMxHqMJ0OW6V8TftHfto+Pv2jLua1v7s6H4W3Zh0DT5CIiAeDM3Blbpy3APIVa8Dr7fA5BGNqmK1fbp8y1HudR8RPid4o+LHiObXfFmt3WualL/wAtbl8hFznaij5UX/ZUAe1cvRRX2MIKmlGCsigoooqgCiivYPgP+yr8Qv2htQVfDGjtFpKvsn1u+zFZw+vz4y7D+6gY+oA5rKpWhQi51HZLuB4+Bk19O/s8/sAfEX45G21O9tz4Q8KyYP8AaepxESzJ6ww8M/sx2qezHpX37+zt/wAE+fh78EPsuq6pCvjLxXFh/t+oxDyIH9YYeQuD0ZtzZGQR0r6nxgY7V8ZjeIN4YVfN/ov8yXLseI/AT9kP4c/s9WscmgaQL7XNuJdd1ECW7Y452nGIwfRAM989a9vP4UZzRg96+Nq1alaTnN3fmQLRRRUAFFFFABRRRQAUUUUAFFFFABRRRQAUUUUAFFFFABRRRQAUUUUAFFFFABRRRQAlIeaGYKMkgD1NeH/FT9s74Q/CLzodY8X2l7qUeQdN0g/bJ9390hMqh/3ytXTpVKz5acW35Ae48+tIWCjJIA9TX5m/FH/grbqV15tt8PvB8NkhyEv9ek82THqIYyAp+rsPavkP4nftRfFP4wNKnifxnqV5ZydbCCT7Pa49PKj2qfqQT719Dh8hxVXWpaK+9/ciuVn7DfE79sT4RfCbzY9c8aWEt/HkHT9Nb7Xcbv7pWPOw/wC+Vr5N+Jf/AAVyt0Mtv4B8FPKeQl94gm2j/vxETn/v4K+EPh58EfH3xYuRF4S8J6rroLbTPb27eQh/2pThF/Eivq/4af8ABJ/x7r4huPGXiDTfCtu2C1tbA3tyPUHBWMfUO30r1Fl+W4LXETu/X9FqOyR4j8Sf24vjN8UDLFf+M7vSrF8j7FomLKMA9VJTDsPZmNeRaF4Y8R+PtXNto2lan4h1OU7jFZW8lzMxJ6kKCT9a/Xv4a/8ABNn4NeAvKn1DS7vxffpg+drVwWjB74iQKhHswavpTw74V0XwfpyWGhaRY6PZJ9220+2SCMfRVAFTLO8Lh1y4Wl+iC/Y/H34c/wDBNf4z+Olimv8AS7LwjZPg+brVyBJj2ijDuD7MFr6i+Hf/AASV8H6SYp/GfizU/EEwwWttOiWzhz/dJO9mHuCpr72J9aUe1eNXzvGVtOblXl/nuK7PJPh9+yl8JfhgI28P+BNIguY8bbu6h+1XAPqJJdzD8CK9ZVFQAKAoHYCnYo214k6lSo+acm356ki0UUVIBRRRQAUUUUAFFFFABRRRQAUUUUAFFFFABRRRQAUUUUAFFFFABRRRQAUUUUAFFFFABRRRQAUUUUAFFFFABRRRQAUUUUAFFFFABRRRQAUUUUAFFFFABRRRQAUUUUAFFFFABRRRQAUUUUAFFFFABRRRQAUUUUAFFFFABRRRQAUUUUAFFFFAFLUdMs9Ys5bW+tYby2lGHhnjDo49CDwa8J+IX7CPwU+IolkufBdro14/S60NjZMp9diYjJ+qmvoKg1rTr1aLvTk16MD84PiL/wAEikPmzeBfHJXrss9ft8/nNEP/AGnXy78Rv2EfjV8NfNluvB1xrVkmf9L0JheqR3OxP3gHuyCv3B/Cjk17lDPcXS0k1JeZV2fzraZrPiDwFrRn0+91Lw9q1u20yW0sltPGfTIIYGvor4a/8FIPjP8AD/yob3V7bxfYJgeRrkHmPjv+9Qq5Puxb6V+t3jz4Q+CvidbGDxX4W0rXl27Ve9tEeRB/svjcv1BFfLXxK/4JV/DLxR5s/hXUtU8GXbZ2xK/2y1X/AIBId/8A5Er1lnGCxa5cVTt8r/juO6e5jfDT/grF4H10w2/jTw3qXhe4bAa6smF7bD1JwFcD2CtX1j8Ofjv8Pvi3Cj+EfF+l61Iy7vs0NwFuFHq0LYdfxUV+WvxO/wCCY3xd8DiW40OLT/GlimSDps3lXAX1MUm3n2Rmr5j8Q+E/Evw71kWut6RqfhzVIjuWK9t5LaVSD1AYA/iKbyrAYxXwtSz9b/g9Qsnsf0R4460uK/D74Xft3fGX4WGKK18WTa9p0eP9A18fbEIHQB2PmKPZXAr7A+F3/BWnw5qnk2vj7wrd6JMcK1/pDi5gJ/vGNtroPYFzXjYjI8XR1iuZeX+QrM/QHOKOfpXnnw0/aA+HfxhhV/CPi7TdXlK7jaJN5dyo9WhfDj8Vr0M14M4SpvlmrPzJFooopAFFFFABRRRQAUUUUAFFFFABRRRQAUUUUAFFFFABRRRQAUUUUAFFFFABRRRQBG8ayqVZQykYIIyDXyV+0N/wTm+H3xg+06p4cjTwP4mfLedYRD7HO3/TSAYAJ/vJtPJJDV9cEZo5rejiKuHlz0pWYH4LfHH9mD4hfs+6i0PirRHGnM+yDWLPMtnP6YkA+Un+64VvavJq/oz1fRrDxBps+nanZW+o2NwhjmtrqJZIpFPVWVgQR7GvhX9ov/glzoXin7TrXwtuk8Oamcu2iXjM1lKeuI35aIn0O5egG0V9tgs/hO0MSrPv0/4BakfltRXWfEn4V+LPhF4hk0TxfoV3oeopkqlwnySrnG6NxlXX/aUkVydfXQnGolKDumUFFFFUAV678Bf2pPH37O+qibwxqrSaW77rnRr3MlnP6kpn5W/2lIPHUjivIqKyq0oV4uFRXTA/az9m39u3wB+0Cttpcs48LeLnAB0bUJRidv8AphLwJP8Ad4br8uBmvpUflX84CSNE6ujFHU5DKcEGvs/9mX/gpN4r+FxtNB8fC48YeGVwi3jPnULRfZ2P71R/dc59GwMV8Rj8gcL1MLr5P9GS49j9ceaCM1xnwy+LfhT4xeGYte8Ia3ba1YPgMYDiSFv7kiHDI3swHr0rs+9fHSjKEnGSs0Q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5rM8Q+JNL8JaNd6trWoW2l6baoZJ7u7lEcUa+rMeBXiP7Sf7ZvgX9m+zltr+5XXPFTJug0CxkHm8jhpm5ES9OTyR0U1+Tv7QH7Uvjz9o3WDceJNSMOkxOWtNEsyUtLf0O3Pztj+Nsnk4wOK9zAZRWxtpS92Hfv6FJXPrb9qD/gp/Nd/a/DnwiDQQcxy+J7qLDuOh+zxsPl/33GfRRwa/PbV9Yv9f1O51HU7yfUL+5cyT3V1IZJZXPVmYkkn3NU6K/Q8JgaODhy0l8+rLSsFFFFdwBRRT4YZLmZIokaWV2CqiDJYnoAO5ouAyuk8AfDjxP8AFLxFBoXhTRbvXNUm6QWsedo/vO3RFHdmIA7mvrb9mv8A4Jm+K/iOLXW/iJJP4O8PPiRdPCj+0blf90jEIPq4Lf7Pev0w+Fnwc8H/AAZ8Ox6L4O0O20azGDIYlzLOw/ikkOWdvck46DAr5jHZ5Sw94Ufel+C+Ymz45/Zv/wCCXejeGfsuufFW5j1/UhiRNBtHIs4j1xK/DSkegwvUHeK+8NK0uy0TT4LDTrSCwsbdBHDbW0YjjjUdFVQAAB6CroOTR2618JicZWxcuarK/wCSIvcdRRRXIIKKKKACiiigAooooAKKKKACiiigAooooAKKKKACiiigAooooAKKKKACiisPxV400HwNpUmqeIdZsdD06P711qFwkMYPpliOfahJydkBtYo/Gvif4v8A/BUz4d+DTPZ+DLC78b6iuVFwM2lkD/vuN7Y9kwezV8R/Fv8Ab8+MPxYM1u3iE+F9JkyPsGgA2wx6NLkyNx1G7B9K93DZLi8Rq1yrz/y3Ksz9Zfir+0t8NfgvE/8Awlni7T9Ou1GRp8cnnXben7lMvg+pAHvXxl8WP+CtkUXnWnw58JNM3IXU/ED7V+ogjOT7EuPcV+f/AIR8BeLPifrZsvDmi6n4k1KRtzpZwPO3J+85AOB6k8V9c/Cb/glV8QfFXk3XjXVrHwZZNgtbRkXl5j02oRGv13kj0r3FluXYFc2Knd/10WpVktz57+Kf7VnxU+MrTR+JfGF/NYSZB02zb7Na49DFHgN9WyfesH4bfAv4gfF+5WLwh4T1PW1LbTcwwlbdD6NM2EX8WFfrf8J/+CfXwc+Fghnfw/8A8JXqceD9s8QMLgZ9ocCIc9MqSPWvo6zsrfT7aK3toI7a3jUKkUShVUDoABwBWVXPaNBcmEp6fcvuX/AFzdj8v/hd/wAEmfFWrCG68d+KLLQIDhmsdLQ3Vxj+6znain3G8V9f/C79gf4MfC7yZofCyeIdQjx/pviBvtbE+vlkCIH3CA19FGgZr5/EZpisTpKdl2WhN2V7SzgsbeOC2gjt4I1CpFEoVVA6AAcAVZoory9xBRRRQAUUUUAFFFFABRRRQAUUUUAFFFFABRRRQAUUUUAFFFFABRRRQAUUUUAFFFFABRRRQAUUUUAFFFFABRRRQAUUUUAFFFFABRRRQAUUUUAFFFFABRRRQAUUUUAFFFFABRRRQAUUUUAFFFFABRRRQAUUUUAFFFFABRRRQAUUUUAFFFFABRRRQAUUUUAFFFFABRRRQAUUUUAFFFFABRRRQAVjeJfCOh+M9NfT9e0ew1uwf71tqFsk8Z/4CwIrZopptO6A+RPij/wTJ+EXjwTXGhwXvgrUXyQ+ly+Zblv9qGTIA9kKV8gfFP8A4JdfFLwWJrnwxcaf42sEyQtq/wBmusDuYpDt/BXY+1fryTR25r18PnGLw+nPzLs9f+CO7P53fEnhDxR8NdbFprmk6n4b1WFtyx3kElvKpB4ZcgH6EV7Z8KP2/fjJ8KjDAniRvE2mR4H2HxCpuhj0EuRKOOgD49q/ZzxR4N0Hxvpb6b4h0ew1vT5PvW2oWyTxn32sCM+9fKHxZ/4Je/C7xx5114XmvfA+ovkgWjG5tCfUxSHI+iuo9q96GdYTFLkxlP8AVf5oq99zA+E//BVvwL4lENp440S+8IXbYDXltm8tPcnaBIv0Ct9a+v8AwL8TPCfxO0waj4U8Radr9pgbnsbhZChPZ1Byp9mANfkh8WP+Cbnxf+GwmudL0+DxrpaZIm0Vy04X3gbDk+yb/rXzlY6j4l+G3iIy2lzqnhjXbNtpaJ5LW5hb04wyn2pyyjBYxc2EqW/Ff5oLJ7H9EoHFAGK/ID4R/wDBT34o+AzDa+J0tPHOmJgH7YPIuwvoJkGD9XVj719vfCD/AIKJ/CH4peTbXurP4N1d8A2uvARRFv8AZnBMeP8AeKk+leBicoxWF1cbrutSbM+oqKrWd5b6hbRXFrPHc28qh0licMrqehBHBFWa8cQUUUUAFFFFABRRRQAUUUUAFFFFABRRRQAUUUUAFFFFABRRRQAUUUUAFFFFAHI/Eb4WeFPi34cm0TxbodrrmmyciO5T5o26bo3GGRv9pSD71+bP7R//AATA8Q+D/tWufC+aXxNpK5kbRbggX0I64jPCzAenDdAAx5r9VKQ16GEzCvgnek9Oz2GnY/nG1DT7rSr2ezvbaWzu4HMcsE6FHjYHBVlPII9DVav3S/aE/ZF+Hn7RFk769po0/Xwm2HXtPAjukwPlDnGJFH91gcDOCvWvyz/aO/Yh+IH7PEs9/cWv/CReE1b5Nd06MlEHbz05MR6cnK84DE19/gc4oYu0Ze7Ls/0Zadz55ooor3hhRRRQB13wx+LHiz4O+Jodd8Ia1c6NqMeAzQtlJlznZIh+V19mBFfqJ+y//wAFIPCnxYFroPjo2/hDxW+I0nZ9theN/sux/dMf7rnHTDEnFfkbRXlY3LaGNj76tLut/wDgiauf0gBgwGCCD3FOPFfjV+y//wAFA/GXwKa00PXzN4u8FphBZ3En+k2adP3Eh7Af8s2+XjAK8mv1W+EHxy8GfHXw1Hrfg7WItSgAAntz8lxbOf4JYzyp6+xxkEjmvzvG5ZXwL99Xj3W3/AJasegUUUV5Z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d6O9eK/tFftWeCP2btFM2v3ovNbmQtZ6HZsGuZ/Qkf8s0z/G3HBxuPFXTpTqzUKau2B6x4g8QaZ4V0e71bV7630zTLSMyz3d3KI4olHUsx4Ar82/2qf+Cm11qxvPDXwjaSyszmKfxPKm2aUdD9nQ/cH+2w3egXAJ+Xf2jP2svHH7SWsmTXLw2GgRSFrTQbNyLaH0Zv+ej4/jb1OAoOK8Vr7zL8ihStUxPvS7dF/n+RaRYv9QutVvZ7y9uJbu7ncySzzuXeRiclmY8kk9zVeiivrkraIoKKKKACitHw/wCHdU8WazaaToun3Oq6nduI4LS0iMksjHsqjk1+if7Mf/BLxIhaeIfi7JvfiSPwzZy/KPa4lU8/7iH0yx5FcGLx1DBR5qkvl1YN2Pjv4A/sr+Pf2i9WEPhrTDDpMb7brW70GO0g9Rux87f7KgnkZwOa/VP9m/8AYe8A/s7wwagluPEni0KN+uahGCYm7+RHyIh78tyctjivftC0HTfC+lW2maTY22mabbII4LS0iWKKJR2VVAAFaIr8+x2cV8ZeEfdh2XX1ZDdwpaKK8IkKKKKACiiigAooooAKKKKACiiigAooooAKKKKACiiigAooooAKKKKAEzmjFUtT1Oz0Wxnvb66hsbSBS8s9xII441HUsx4A9zXyZ8af+CmPwx+G3n2Phky+PNZTKgae3l2at/tXBB3D3jVx7it6GGrYiXLSi2B9gZwK8X+Mf7X3ws+ByzQ+IvEsE2qxg/8AEn03Fzdk/wB0opwh/wB8qPevyx+M/wC3x8W/jGZ7V9cPhfRJMj+zdBLW4ZfR5c+Y+R1Bbaf7oryT4d/CTxp8X9X+weEfDuo+ILot+8a3iJjjz3kkOFQe7ECvqcPkChH2mLnZdl+rZXL3Pr/4xf8ABVrxf4i8+y+HuiW/hazOVXUb/F1eEdiFI8tPoQ/1r418YePfFnxT10X3iPWtS8SapK21Gu5nmbk8KgPQeiqAPavuX4Of8Em9U1DyL74l+JU0uI4ZtJ0TEs2PRpmGxT/uq496+4/hN+zJ8NfgjDH/AMIn4VsrO8VcNqU6+fdt6/vXywz6KQPaul5hl2XrlwsOZ9/+C/0HdI/Kb4Qf8E+fi/8AFfyLmXRB4T0iTB+3a+TAxX1WHBkPHTKgH1r7e+EX/BLr4Z+BxDd+Lbm88cakuCUnJtrMH2iQ7j/wJyD6V9n4oxXhYnOcXiNFLlXl/nuTdmP4Y8IaJ4K0qPTPD+kWOiadF9y10+3SGNf+AqAK2aKK8Rtt3YgooopAFFFFABRRRQAUUUUAFFFFABRRRQAUUUUAFFFFABRRRQAUUUUAFFFFABRRRQAUUUUAFFFFABRRRQAUUUUAFFFFABRRRQAUUUUAFFFFABRRRQAUUUUAFFFFABRRRQAUUUUAFFFFABRRRQAUUUUAFFFFABRRRQAUUUUAFFFFABRRRQAUUUUAFFFFABRRRQAUUUUAFFFFABRRRQAUUUUAFFFFABRRRQAUUUUAFFFFABRRRQAUUUUAJjiuH+JHwU8DfF2w+yeMPC+m64gXaktzCPOjH+xKMOn/AAEiu4PNAGKcZSg7xdmB+fPxe/4JN6FqnnXvw58SzaLcHLLpmsgz25Posqjeg+oc18RfFz9k74pfBNppfEvhW7GmRk/8TWxH2m0I9TImdn0fafav3jximPGkqlWUMpHIIyDX0GGzzE0dKnvLz3+8dz8CfhR+0V8RfgldK/hHxTfabbhtz2DP5trIe+6F8pn3xn0NfcPwd/4Ky2tx5Fj8S/DLWrnCtq2g5dPq8DnIHclWb2Wvo34w/sHfCL4w+fc3GgL4d1iTJ/tLQcWzlvVowDG/PUlcn1FfDPxl/wCCXXxG8Cie98G3dt440xMsIYgLa9Uf9c2O1v8AgLEn+7XsrE5ZmWlZcsvu/H/Mq6Z+nHwz+Nfgb4w6Z9t8HeJrDXYwoZ4oJcTRD/ppE2HT/gQFdyea/ndmg8UfC/xPtlTVfCviGxfOGElpdQN69mU19U/Bb/gp58SfABgsfF8UHjrSEwpe5IgvUX2mUYb/AIGpJ/vCuHEZBNLnw0uZduv37MXKfrwOKXrXz58F/wBuL4T/ABs8i1sNeXQ9blwP7J1vFtMW9EYkpIfQKxPsK+glIYZHNfL1aNShLkqRafmSOooorMAooooAKKKKACiiigAooooAKKKKACiiigAooooAKKKKACiiigAqC4t4ruF4Zo1likBV43UFWB4IIPUVPRQB8NftL/8ABMzw18QRd698N2g8J+IGzI+lsCNPuW/2QBmEn/ZBXp8o5NfmV8R/hf4p+EniWfQPFui3WianFz5dwvyyLnG9HHyup/vKSK/oZIrh/ip8G/CHxp8NSaH4v0W31eybJjaQYlgY/wAcUg+ZG9weehyOK+lwGeVcPaFb3o/iv8/mUmfz60V9k/tO/wDBOHxb8JPteu+CTceMfCqZkeFEzf2af7aKP3ij+8gz1JUAZr43IKkgjBHY199hsVSxUOejK6/rcvcSiiiuoArpvh78SfEvwp8S23iDwprNzouqwH5Zrd8B1zyjqeHU45VgQfSuZoqZQjNOM1dMD9b/ANlf/go34b+LK2nhzx41t4V8WtiOO7LbbG+bttYn905/uscHs2TtH2kCpGRyK/m+6V9f/sq/8FDfFHwUNn4e8Xm48V+C0xGgd915Yp0/dOx+dQP+WbHsNpXofiswyHerhf8AwH/L/IlrsfsGc0dRXIfDX4peFvi/4Xt/EHhLWLfV9Lm48yFvmRsZKSIfmRhnlWANdf3NfEyjKDcZKzRA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JioZp47aJ5ZHWONAWZmOAoHUk1yHxU+LfhX4MeFbjxF4t1eHStNh4XecyTvjIjjQcux9B9TgAmvya/at/b18V/tAS3WhaKZvDHgYkr9gjfFxer2Nw47Hr5Y+Ud9xANepgctrY6Xuq0er/rcaVz6c/ax/4KWaf4U+2eFvhRLBq+rjMVx4iYCS1tj0IgB4lb/aPyDtvzx+ZviLxJqvi/W7vWNb1C51XVLtzJPd3cpkkkY9yx5rNor9HweAo4KHLTWvV9WaJWCiiivSAKKK0/DfhnVvF+t2mj6Hp1zquqXbiOC0tIjJJI3oFHNTKSiryAzK+gv2av2LPHX7R13FeWsB0Dwmr4m169jOxsHlYU4MrdemFHdhX1t+y1/wTHsdDNp4l+LYi1LUFxJD4ahfdbxHqPtDj/WH/YX5eOS4OK+/7GwttLsobS0gitbWBBHFBCgRI1AwFVRwAB2FfH5hn0YXp4XV9+ny7kt9jyn4AfsueA/2dNH+z+GdNWXVJUC3Ws3gEl3ceoLY+Vc/wLgcDOTzXsPelor4epUnVk51HdsgKKKKgAooooAKKKKACiiigAooooAKKKKACiiigAooooAKKKKACiiigBBRmuK+Jvxj8GfBvRjqfjHxFZ6JbEExrPJmWYjqI4xl3PsoNfAfx0/4KuXt4bjTfhZoosYuVGuaygeU+8cAJVfYuWz3UV34XAYjFu1KOnfoNK5+h3jXx/4d+HWhy6t4o1ux0LTY+tzfTrGpP91c/eb0AyT6V8PfG7/gq3oejG4074Y6G2vXAyo1jVlaG1B9UhGHcf7xT6Gvzq8Z/EDxf8XPEQ1DxJrOo+JdWnbZGbmRpWGTwka9FGeiqAPavoj4H/8ABN34n/FT7Pf69AvgTQpMMZ9VjJu3X/Ytxhs/75T8a+op5Tg8DH2mNnfy2X+bKslueK/Fr9of4hfHG/M/i/xNeanCG3R2Ct5VrF6bIVwoPbOMnuTXW/Bb9i74rfHIwXOj+Hn0zRZcH+2dYzbWxX+8mRukHuitX6f/AAS/YL+FHwXFvdx6MPE2uR4b+1NcCzlW9Y48bEwehA3D+8a+jQNowBge1ZV89hSj7PBQsu70+5IObsfFXwW/4JdfD7wN5F942up/HGqrhjbsDb2KN/1zU7nx/tNg/wB2vsPw94b0nwnpcOm6JplppGnQDEVpYwLDEg9lUACtQ/WjFfLV8XXxMr1ZN/l9xAtFFFcwBRRRQAUUUUAFFFFABRRRQAUUUUAFFFFABRRRQAUUUUAFFFFABRRRQAUUUUAFFFFABRRRQAUUUUAFFFFABRRRQAUUUUAFFFFABRRRQAUUUUAFFFFABRRRQAUUUUAFFFFABRRSUALRRRQAUUUUAFFFFABRRRQAUUUUAFFFFABRRRQAUUUUAFFFFABRRRQAUUUUAFFFFABRRRQAUUUUAFFFFABRRRQAUUUUAFFFFABRRRQAUUUUAFFFFABRRRQAUUUUAFFFFABRRRQAUUUUAcZ8RvhB4N+LmknT/GHhuw163wQhuoQZIs9THIMOh91INfDnxp/4JP2V35+ofDDxCbKTlho+uEvGfZJ1G5fQBlb3YV+ivajPvXdhsdiMI/3c7Lt0+4d7H8/vxU+Avj/4J6j9l8YeGb7RwW2x3bJvtpT/ALEy5RvoDkdwK774JftwfFb4H+Ra6frja7oUWB/Y+t5uIVX0Rsh4/YKwHqDX7a6to1hr2nTafqdjb6jYTrsmtruFZYpF9GVgQR7Gvj/42f8ABMP4dfEL7Rf+DZpfAmsPlhFbr51i7e8ROU9PkYAf3TX09LOsPio+yxtP57r/ADX4lX7lv4If8FMfht8S2t9P8U7/AAFrL4X/AE9/Msnb/ZnAG3/toFA9TX1zYaha6rZQ3VncxXlrMoeOeBw6Op6FWHBHuK/Dn43fsZ/FH4ENPca3oD6jokZJ/trSM3Frt9XIAaP/AIGq+2a574O/tLfEb4EXqyeEfElzZ2e7dJpk586zl9d0TZUE/wB5cN6EUquS0MTH2uCn8t19+6C3Y/fKjPFfCXwK/wCCpnhLxb9n034jac3hHUmwp1G0DT2Dn1I5ki/HeO5YV9s+HfEuk+LtJg1TRNStNX02dd0V3ZTLLE49mUkGvlcRhK+Fly1Y2/L7ybWNWiiiuUQUUUUAFFFFABRRRQAUUUUAFFFFABRRRQAUUUUAFFFFABRRRQAmPxr5R/ac/wCCfvgv47C61vRFi8IeMny5vbaL/Rrt/wDpvEO5P8a4bnJ3dK+r6St6Ferhp89KVmB/P58ZPgV40+A/iVtF8YaPLp8pJNvdJ89tdKP4opBww6cdRnkA8VwFf0N+P/hx4a+Kfhi48P8AirRrbWdJuB80Fymdp7MjDlGGeGUgjsa/Lz9qX/gm74i+GH2vxH8PPtHirwuuZJbDbuv7Je/ygfvkHqo3DuuAWr77L87pYi1Ov7svwf8AkWmfE9FKylGIYEEcEGkr6goKKKKAO8+Dnxv8Y/AjxTHrvg/V5NPuOBPbt81vdID9yWPow6+4zkEHmv1q/ZY/bl8IftE20Gk3bR+G/G4T95pNxJ8lyQOWt3P3x32H5hz1A3V+LNS2t3PY3MVzbTSW9xE4kjliYqyMDkEEcgg968bH5XRxsbvSXf8Az7iauf0e5ozx1r8y/wBk3/gpfcaYbPwp8XJnu7PiK28UKpaWPsBcqOXH/TQfN/eDZLD9JdJ1ax17TLbUdMvIdQsLmMSwXVtIJI5UIyGVhkEH1FfnGLwVbBz5aq9H0ZDVjQooori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BcXEVnBJPPIkMUal3kkYKqqBkkk9AKAJsmvmr9qv8Abd8Jfs32MumwMniHxtImYdGgk+WDI4e4YfcXuF+83GAAdw+ff2u/+ClMente+EfhHcpPccw3fikAMiditqDwx/6anj+6Dww/NzUNQutWvri9vrmW8vLhzLNcTuXkkcnJZmPJJPOTX1uW5HKraridI9ur9exSR2fxh+Nni/46+K5df8X6tJqF0crBAPlgtUJ+5FH0Vf1PUknmuEoor72nTjSio01ZIsKKKKsAoqaysrjUryG0tIJLq6ncRxQQoXeRicBVUckk9hX6Gfspf8EzJb82fij4uxvbWxxLb+F432yOOoNy45Uf9M1OfUjBWuHFY2jg4c9V/Lq/QG7HzD+zZ+x/45/aT1RX0q2/snwzFJtutfvUPkJjqsY6yv8A7K8DjcVyDX61/s+fss+Bf2cdEFv4csBPq8qBbzW7wB7q4Pcbv4Ez/AuBwM5PNep6Lomn+HdLtdM0uyg07T7WMRQWtrGI4okHRVUcAewrQxX5zj81rY12+GHb/PuZt3FooorxhBRRRQAUUUUAFFFFABRRRQAUUUUAFFFFABRRRQAUUUUAFFFFACUhPvXE/FH4y+DPgxoTat4x1+00S2IPlpM+ZpyP4Y4xlnPsoNfnh8ff+CqOva+bnSfhdpv/AAj1gcp/bWoosl449Y4+Uj+p3n/dNehhcvxGMf7uOnd7DSufoP8AFf45+B/gjo/9o+MfENpo8bKTFA7b7ifHaOJcu/4DA7kV+fHx4/4Kqa/4h+0aX8MNLHh2xOU/tnUlWW8ceqR8pH+O8/Svia4uvFfxa8Xb5pNV8WeJdRkwMmS6up29B1Y/Svsj4C/8EtPFni8W2qfEfUB4S0tsP/ZdoVmv5F9GPKRceu49ior6mGXYHLoqeLlzS/rZdfmVZLc+N9R1XxX8WPFnn3lxqvivxFfuFBcyXVzM3ZVHLH2A/Cvrb4Ff8EvfHPjr7PqXj27XwTo7Yb7GoE1/IvpsB2x59WJI7rX6P/CD9nfwB8CdNFr4O8O22nTOu2a/kHm3c/8AvytliM87QQo7AV6ViuLFZ9NrkwseVd+v3bIXMeQ/Bf8AZV+GvwGgjPhfw5ANTVdr6xegT3r+v7wj5c9wgVfavXiPSgHNFfK1Kk6r5pu78yRaKKKkAooooAKKKKACiiigAooooAKKKKACiiigAooooAKKKKACiiigAooooAKKKKACiiigAooooAKKKKACiiigAooooAKKKKACiiigAopCQOppPMUnG4Z+tADqKKKAGnAHNNzg57fWlPevmj4lftzeG/h74r1Tw83h/Vr2+0+YwSMfLSNmHdTuJI+oFYVq9LDx5qjsj0sBluLzSo6WDpuckru3Y+mBmlIr4W1b/go/fSBl0zwVBD6Pc35fP/ARGP51xOq/8FAfiTelltbbRtPXsY7Z3Yfi0hH6V5cs4wcdpN/J/qfY0eAc9q/FTUfWS/S5+jpPFIGDdDn1xX5X6v8AtffFrWAwl8Wy26HottbwxY/EID+tfTn7BXxJ13x1Z+MYNf1i81e6tZbeWN7yZpSiurghcngZToPWjD5rRxNVUoJ69x5rwRj8nwMsdiJxajbRXe7S6pdz64ooor2z87CkNLRQBGByO/rSj8qMciuL+JvxY8NfCPQX1XxFqC2sfPlQKd007D+FE6sf0HcgVE5xhFyk7JG1GhUxFSNKlFyk9Elq2dp0rL13xRo/hi0N1q+q2emW46y3c6RJ+bECvz7+LH7d3jDxdPLaeFF/4RbSuVEgCyXUg9S5GE+ijI/vGvm/V9c1HxBeyXmp39zqF1IcvNdzNK7fVmJJr53EZ3Spu1Jc3nsj9byvw3x2JiqmOqKkn0XvS+eqS+9n6k6x+1r8J9CYifxjaTEf8+cclx+sasKwpf24fhIhG3XbmQf3l0+fH6qK/MaivKlnmIe0V+P+Z9pT8NMrivfqzb9Uv0P1G0/9tH4R3z7P+EoMLHoJrG4Ufnsx+td74Z+Mngjxk6RaN4p0rUJn+7BFdJ5h/wCAE7v0r8fKASpyDg+1aQz6qvjgn96/zOfEeGWBkv3FeUX52a/BL8z9tUcN0IJ9qOhNfk78N/2mfiD8MJohpuuzXlghGdP1EmeEj0AY5T/gBFfcXwI/a+8NfGB49KvwPD3iVhhbKZ8xzn/pk/GT/snB9M4Jr3cLmlDFPl+GXZ/oz8yzrgrM8mg61lUprdx3Xqt1+K8z6CFLSAggYOaWvZPz8KKKKACiiigBueOKQH0oJCjkgCuM8VfGXwR4IlaHXPFOmWFwnWCS5XzR/wAABLfpUSnGCvJ2RtRoVcRLlpRcn2Sbf4Ha4ox6V4Ne/ttfCO1ZlTxDNcFeP3On3H8ygos/23PhHc4D+IZrcn/nrp8/9ENcv1zD3t7Rfej2f7Aza3N9Vn/4C/8AI93zn60vavP/AA98evh74raOPTfF+kzSv92F7pI5D/wBiG/Su9SRJkBRww7FTXVGcZq8Hc8ethq2HfLWg4vs01+ZLRSUtWYBRRRQAUUUUAFFFFABRRRQAUUUUAFFFFABRRRQAUUUUAFFFFABRRRQAUUUUAFFFFABRRRQAUUUUAFFFFABRRRQAUUUUAFFFFAEciLIpVgGU8EEZBr5k+Of/BPr4W/GUXF7a6d/wh3iCTLDUdFRUjdvWSD7jc8kjax/vV9PYBo6VrRr1aEuelJpgfil8dP2Afin8FftF9Hpv/CW+Ho8t/aeio0jIvrLD99OOSQGUf3q8m+Ffxx8dfBLWP7Q8HeIrzRpCwMtujbrefHaSJso/wCIyO2K/oFIzXz18ef2Hfhf8dhc3t5pI8P+IZct/bOjhYZXb1lTGyT3LDdjowr6zDZ7GpH2eNhdd1+qK5u54L8Bv+Cqmga8bXS/ifpZ8P3pwn9s6YjS2jH1eLl4/wDgO/8AAV9y+F/F2jeNtEg1fw/qtnrOmXAzHd2Myyxt+Kk8+o6ivx7+PX/BPP4m/Bn7RqGm2v8Awmvh2PLfbtJjJniUd5bfll45JXcoHUivFfhd8afHHwT1z+0vCHiC80S43DzYY23QzY7SRNlXH1Bx2xW1XKMLjY+1wM7eXT/NDsnsf0E0dq+AvgD/AMFTtA8RNbaV8UNNHhy/bCDWdPVpLNz6vHy8f1G8f7or7o8O+JdK8XaRb6rompWmraZcLvhu7KZZYpB6hlJBr5PE4OvhJctWNvPp95NrGtRRRXIIKKKKACiiigAooooAKKKKACiiigAooooAKKKKACiiigApMZpaKAPkn9qT/gn74R+Oq3eu+HhD4T8bPlzdRR4tb1v+m8a9GJ/5aLzzkhuBX5TfFf4O+Lvgn4pm8P8Ai/R5tKvkyY3YborhM/ficcOvuOnQ4ORX9B3euJ+K3wg8J/GrwvN4f8X6PDqtg+TGzjEsD44eJxyjD1H0OQSK+jy/OauFtTq+9D8V6FJ2P586K+rf2qv2A/FfwEe613QPP8VeCFJc3ccebmyX0nQfwj/novy8chcgV8pV+g4fE0sVBVKUrosKKKK6QCvf/wBmL9snxn+zZqaW1tK2ueEZZN1zoN1IdgyeXhbnyn9wMHuDwR4BRWFahTxEHTqq6YH78fA/4/eDv2gfCya34S1IXAUAXVjNhLqzc/wypnjvgjKnBwTXpXf2r+ef4afFDxP8IfFdr4j8J6tPpGqW54kiOVkXukinh1OOVIIr9bP2S/27/DX7QkFtoOuGHw546C4Niz4gviBy1uxPXv5Z+YdiwBI/PMyyephL1KXvQ/FepDVj6tooor5w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UY5rxb9o/9qXwd+zV4cN5rtx9t1q5Qmx0S2cfaLlumT/cjz1c8dcAng6U6U601CmrtgegfEX4keHPhP4VvPEfirVodJ0i1GXmmPLN2RFHLseygEmvyS/a3/by8SftAz3Ph/QPP8N+Aw237Gr4uL8A8NcMO3fywdo7liAR5L8f/wBo7xj+0Z4qbVvE97i1iLCx0q3JW2s0PZF7seMuck464AA8tr9Cy3JYYa1WtrP8F/wfMtKwUUUV9OUFFFFABXoPwW+BHjH4++K00Lwjpb3kowbm8kyltaIf45ZMYUdcDknGACeK9q/ZO/YJ8UftATWuva95/hrwLuDfbXTFxfDutup7dvMPyjsGIIH6z/DL4W+F/g74Vt/DvhPR4NH0yDnZGMvK+OXkc8uxxyxJP4AV8zmOc08LenS96f4L1/yE3Y8c/Zd/Yh8Hfs5WsOpOieIfGbJiXWrmIYhJHK26HPljtu+8ecnB2j6Tzzilor89rVqlebqVXdszCiiisgCiiigAooooAKKKKACiiigAooooAKKKKACiiigAooooAb26Uv4Vna3ren+HdLuNS1a+t9N062QyT3V3KsUUSjqWZiAB9a+FP2h/+CpOheGvtOjfC2yTxDqIyja5fIy2cZ6ZjThpT7navQ/MK6sNg6+Lly0o3/JfMdrn2t46+I3hr4YaBNrXirW7PQtMi63F5KF3H+6o6sx7KoJPYV+fH7Qf/BVW5uvtOj/CbTTaRcofEWqxAyH3hgOQvs0mfdBXw38Q/ij4y+NPif8AtTxVrV94h1WZtkSytkJk/cijX5UGf4VAFfSn7Pv/AATT8ffFD7LqvjIv4F8Ovh9lzHuv51/2YT/q8+smCOu1hX11LK8Jl8fa42Sb7dPu3ZVktz5f1rXvFnxc8W/atRu9U8V+Ir9wimQvc3ErHoijk/RQMDsK+wP2fv8Agl14t8bG21b4j3jeD9IbD/2bBtk1CVfQ9Uhz77mHQqK/Qf4K/syfD34AackHhLQoob0psm1W6xLeT+u6UjIB/urtX2r1YiuPF59Jr2eFjyrv1+S2Qm+x5v8ACD9n3wF8CtK+x+DvD1tprsoWa9ZfMup/9+VssRnnGdo7AV6Pz+FKKP1r5Sc5VG5Td2+5ItFFFIAooooAKKKKACiiigAooooAKKKKACiiigAooooAKKKKACiiigAooooAKKKKACiiigAooooAKKKKACiikoATOaM8U0sq9SBXKeKfip4P8F5GueJNN0xx/wAs7i5RXP0XOT+AqZSjBXk7I1pUaleXLTi5PsldnWDjvSkZ96+cPFf7ePw00DcumzX/AIglHGLO2KJn3aUpx7gGvJ77/gopfXutWcWn+Fraw003CLPNeXDSyGLcNxUKFCtjOOW59a86pmOFg7OafpqfVYbhLOsVHnjh2l/e0/B2f4H3TRUUMgmhRwQwZQcjoalr0z5B6aDK8j/aD/aAtvgHpOmXtzo0+ri/leFBDKIwjKAfmJB65PbtXrZHBFfL3/BQjSDe/BvTrxBk2Wqxu3srRyKf1K1x4yc6VCc4PVI9/h/DYfGZpQw+KV4TlZq7W+2q13seZav/AMFHdYnDDTPBtnaHs1zePN+gVK4nVf2+PidqAYW50nTgeht7RmI/77dq+b6K+BlmWKnvN/l+R/UNHg7I6D93DJ+t3+bZ65q/7WPxX1oMJ/GV3Ep/htYoocfiiA1Z+C3xf8V3Pxp8Gy6t4n1fUYZNThheO6vZZExI4Q5DMRj5q8arR8NaodE8RaXqKkhrS6iuAR6q4b+lYwxdX2kZTm3Z92d+JyTALC1KdChCLcWtIpbq3RH7TKcqD7UtQ2riS2icEMCoII71NX6ej+MWrOw0c1+XP7aGknS/2iPErbdsd2ILhfxhQE/99K1fqNX52/8ABQnSTafF/Sr4LhLvSkXPq6SyA/oVrwc6hzYW/Zr/ACP0/wAOq/sc65P54yX5P9D5booor4E/qMK+sf8AgnZrP2b4leItMLYF1pgmx6mOQD/2oa+Tq98/Yd1b+zP2hNHg3YF/bXFsffEZk/nHXo5dLkxdN+f56HyPFdH6xkmKh/db/wDAdf0P08ooor9MP46E60YFA6VU1G+g0qxnu7mVYLeCNpZJHOFRVGSSfQAUDScnZHAfHT406R8EPBk2sX+Li9kzFY2Cth7iXHT2UdWbsPcgH8ufiN8R9d+Kfii513xBeNdXcxwkY4jhTtHGv8Kj/wCuckk10n7QXxivPjR8RLzV3kddLgJg063Y8Rwg8Ej+833j7nHQCvNK/Psyx8sTU5Iv3Ft5+Z/VXB/DFPJsKsRWjetNav8AlXZfr5hRRRXhn6OFFd98Hvgr4j+NfiFtM0KFVhiAa6vpsiK3U9CxHUnBwo5OD2BI+vNG/wCCdHhWGxQat4m1e6u8fNJaCKFM+ysrn9a9LD5fiMTHmhHTufIZtxXleTVPY4mpefZJtr17fM+BaK+tPjF+wVqfhPSJ9W8G6nLr0MCln064jC3G0dSjLw5/2cKfTJ4r5LZSpIIwRwQawxGGq4WXLVVj1MqznA51TdXB1Oa2/Rr1T1/zCnwzSW8ySxO0UqMGV0OCpHQg9jTKK5D2mlJWZ+hf7Hf7Tr/EW0Twf4muQ3iS1j3Wt3Ieb2JRyD6yKOT/AHhz1BNfVWASDX4ueG/EV94U16w1nTJzb39jMk8Mg7MpyM+o7EdxX67/AAs8dWvxK8A6L4ktMLHf26yMgbOx+jp/wFgy/hX3uU414iDpzfvR/FH8xcd8OwynExxeGjalUeq6Rlvp5PdL1OvopB0pa+gPysYTgV4x8cf2pPCvwVhaznc6t4hZN0elWrjcuehlbkRj65J7A1y37XX7Sh+EGjR6FoUinxXqEZKSHDCzi6eYQerE5Cg8cEnpg/nDf39zqd7Pd3lxJc3c7mSWeZyzuxOSxJ5JJ7185mOafV37KlrLq+3/AAT9a4R4K/taKx2OuqPRLRy+fRfi+h698Uv2sPiB8T5pI5NVfQ9LOQthpbNECPR3B3P7gnHsK8bd2dizEsx5JJyTSUV8ZVr1K0uapK7P6HwWXYTL6apYSmox7JW+/v8AMKKKKwPSAHFdx4H+Nvjj4cyxnQPEt9ZQxni1aXzID/2yfK/pXD0VrCpOm+aDs/I5MRhMPioOFempRfRpNfcz7p+D37f1nqM0GnePrFdOlYhRqtirNCT6vHyy/VS30Ar6+0jWLHXtNt7/AE66hvbOdBJFPA4dHU9CGHBFfixXr/7P/wC0jr/wO1hURn1Lw5M+brS3fgeskRP3H/Q9D2I+kwWcyi1DEarv1Xr3PxziLw+pVYSxGUrll/J0fpfZ/h6H6rZx/WkUZrnfA3jbSviL4Xsde0S5W6sLtN6OOqnurDswOQR2Irohxn1r7KMlJKUXoz+falOdGbp1FaSdmnumiSikFLVEBRRRQAUUUUAFFFFABRRRQAUUUUAFFFFABRRRQAUUUUAFFFFABRRRQAUUUUAFFFFABRRRQAUUUUAFFFFABRRRQAUUUUAFFFFACHpXz58ev2Ivhl8e1uLy/wBKGheI5Mka3pAEUzN6yrjbL7lhuxwGFfQfWkPFaU61ShLnpyafkB+LHx//AGAPiX8Dzc6ja2Z8YeGY8t/amkxlniT1mg5ZOOSRuUd2ryj4RfH3x58CtX+3eDvEFzpgZg01kT5lrce0kTZVuOM4yOxFfv8AYHevmn9oH9gf4a/HMXGoRWX/AAiXieTLf2tpUaqsrnvNDwsnuRtY/wB6vrMNnkakfZY2N0+tvzX9ehSfc81/Z8/4KfeEPHpttI+IkCeDdabCC/Ql9Omb1LHLQ/8AAsqO719radqFrq1jBeWNxDd2s6CSKeBw8cinkMrDgg+or8Qvj9+xZ8Sf2fZZ7vU9L/trw4hyuu6UGlgC9vNGN0R6feGM8Amsb4EftXfET9nm+Q+GdZaXSC+6bRL/ADLZy+vyZyhP95Cp9SelaV8moYqPtsDNenT/AIHzHbsfvDzS18ofs8/8FDfh78aja6VrEy+C/FMuI/sWoyj7PO//AEyn4Bz2VtrZOBu619WhgwyDkV8lWw9XDz5KsbMgdRRRWABRRRQAUUUUAFFFFABRRRQAUUUUAFFFFABRRRQAUUUUARSxLMjI6h0YYKkZBFfCH7V//BNfSvHH2zxR8LI7fQ9ebMs+hEiOzuz1PlHpC59PuHj7nJP3l6Udq6sNi62Enz0nb8n6jTsfzpeJvC+reDddvNF13TrnStVs5DHPaXcZSSNvQg/nnuOay6/dX9pH9k/wV+0roRh1q2+wa/BGVstdtEH2iD0Vv+ekeeqN6nBUnNfkH+0F+zN41/Zw8R/2d4msfM06ZiLLWLYFrW7Uf3W/hbHVGwR7jBP6Nl+bUsauWXuz7f5Fp3PJqKKK90YVJb3MtncRzwSvDPEwdJI2KsjA5BBHQg96joo3A/Rj9kH/AIKTvbfYvCHxcumki+WG08Utyy9gt16j/pqOf7wPLV+kFjeW+oWkN1azpc20yCSOaJwySKRkMpHBBHORX849fUv7I/7dXiT9ni7t9C1rz/EPgN3+awZ8zWOTy9uT0Hcxn5T22kk18bmWSKd62FVn1XR+nYlrsfs6SfSjqK5T4c/Enw58WfCtn4j8K6rDq2k3IyssJ5Vu6Op5RhnlSARXVjqa+ElFwbjJWaIF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HNGajkkSCMu7BFUZZmOAB6mvzq/bM/wCCjcdj9u8FfCa+Elx80N94nhOVTsyWp7nt5vQfw54YdeEwlXGVPZ0l6vohpXPYP2v/ANvTQvgJbXPhrww1vr/j1lKtFu3W+nZH3piOr+kYOe7EDG78k/G/jnXviP4mvvEPiXVLjV9YvX3zXVy2WPoAOiqBwFGAAAAAKxri4lu7iSeeR5ppGLvJIxZmYnJJJ6k1HX6bgctpYCFo6ye7/roWlYKKKK9UYUUV3Hwg+DHi345eLoPDvhDS5NQvHw0sx+WC2jzgySv0VR+Z6AEkConUjSi5zdkgOR0rSr3XdSttP060nv7+5kWKC2tozJJK5OAqqOSSewr9LP2Rv+Ca1tohsvFnxbt473UOJbXwxkPDCeoNyRw7f9Mx8o/iLZwPff2Vf2K/Cf7Nmmx37pHr3jSaPFzrUyf6rI5jt1P3F7E/ebucYUfR9fA5lnkqt6WGdo9+r9OxDZDb28drCkUMaxxooVEQYVQOgA7Cp6KK+T3JCiiigAooooAKKKKACiiigAooooAKKKKACiiigAooooAKQZo715D8df2oPAP7PGlG48U6sp1J13W2j2eJby49MJn5V/2mIX3zxVQpzqyUKau2B64SFGTXyd+0b/wUR8A/BY3WkaC6eNvFMeUNrYyj7LbP/wBNZhkZB/hTJ4wdvWvg/wDaN/b++IHx1+1aVp8zeD/CUmU/szT5T5twn/Tebgtnuo2r6g9a8v8Agl+zh4+/aC1n7F4R0WS4tkcLc6pcZjs7b/fkIxnHO1csewNfX4XJIUY+2x0rJdL/AJstLuT/ABx/ac+IP7QmqG48V6072Cvvt9ItMxWdv6bYweT/ALTFm967n9nj9hH4j/Hw22o/ZP8AhFvCsmG/tnVIyPNT1gi4aX2PC/7VffX7On/BOfwD8Hfs2reJlTxt4pTDiW9iH2O3b/pnCchiD/E+TwCAtfW6qqKABgDgAU8TndOjH2OBjZLrbT5L/MV+x4P+z/8AsZfDj9nuGC60nTBq3iJV+fXdUAkuM9/LGNsQ6/dAOOCTXvdJQK+RqValaXPUldki0UUVmAUUUUAFFFFABRRRQAUUUUAFFFFABRRRQAUUUUAFFFFABRRRQAUUUUAFFFFABRRRQAUUUUAMBz0pcn0/WszWvEeleG7ZrnVdStdNgXrLdTLGg/FiBXkviv8AbG+FnhXeh8RJqk69ItMia43fRwNn/j1YTrUqXxyS9Wd+Gy/F412w1KU/RN/ke29qMnHTFfFnir/go1ZoHj8OeE57j0m1K5WLH1RA2f8AvoV434q/bg+KPiPctrqNpoUR426fbLnH+9JvI+oIrzKub4Sns3L0X+dj7TB8BZ3irOVNQX95/ors/TGa6hto2eWVI1UZJZsAD3NeceKv2kfht4N3jUfF2neanDQ2sn2iQH0Kx7iD9a/LXxJ4/wDEvjBy2t69qWq85C3dy7qPoCcD8KwK8mrnz/5dQ+/+v1PucH4Yw0eMxHyirfi7/kfoL4q/4KHeD9M8xND0XUtakXo8u22ib6Ekt+a1414t/wCCgfj3WDImjafpmhQt91tjXEq/8CY7f/HK+X6K8qrmuKq/at6af8E+4wfA+R4OzdHnfeTb/Db8DvfFPx5+IXjMt/a3i7VJ424aGKcwRn6xx7V/SuDZ2dizMWJ5JJzSUV5k6tSo7zbb8z7PD4PDYSPLQpqC7JJL8AoHBoorI62rqzP1w/Z68V/8Jp8GfCWqM/mSPYxxSv6yIPLf/wAeVq9Fr5W/4J7+Kzqvwr1TRJH3SaVqDFFz92KVQw/8fElfVXvX6lhKntaEJ90fxVnuE+o5niKCVkpO3o9V+DQuK8S/bK0k6v8As8eKlVcyQLDcL7bJkJP/AHzur2zPSuH+NuknXfhD4xsVXdJNpVyqD/a8ttv64q8RHmpTj3T/ACObKq31fH0K38sov7mj8gaKDwaK/Kj+3U7q4UA4INFFC3CSumj9ivhTq/8AwkPw08LakW3G6022mJ92iUn+ddYK8f8A2StX/tn9nrwfOWyY7d7b/v3I0f8AJRXsHTNfq1GXNSjLul+R/D+ZUfq+NrUv5ZSX3NoXqK+Iv+CkGknHgjUlXhftVu5+vlsv8mr7bzgV8sf8FDNJN58JNKvUXJtNURmPorRyKf1K1xZlHnwk1/WjPoeD6/1fPMNLu7femv1Pzxooor82P7BCvR/2ctY/sP45+CbrdtDalFbk+0h8v/2evOK1fCmqnQvFGj6jnBs7yG4z6bHDf0rajLkqxl2aPPzGj9ZwdakvtRkvvTR+0SnKg+1LUVu4aCMg5BUHNSdq/Vz+HXoxK+af27viS/g74TpodtKY77xDL9nypwRAmGlP0OUQ+zmvpbNfm9+3x4vbXvjSmkJLut9Gso4dgPAlk/eMfqVaMf8AAa8jNKzo4aTW70+8+44Ky5ZlnNKM1eMLyfy2/Gx81UUUV+cn9chQBuIA6miu2+Cfh1fFfxc8JaU6eZFPqUPmp/ejVwzj/vkGtacXOagupy4uusLh515bRTb+Sufpb+zh8LIPhL8LNI0vyVj1GaNbq/kx8zzuAWye+3hB7KK9SPJpEXaij0Ap+K/VKcI0oKMdkfxDi8TUxmIniKrvKTbfzGkA9a/Mr9tX4XwfD34uy3ljAsOna5F9sRVGFWbcRKB+OG/4HX6anjOa+N/+CjelLP4c8HaiEJlhup4AQOzoCf8A0WK8nN6Sq4WT6qzPueBMbLCZ1Tgn7s04v7rr8UfCVFO8mT+435UeTJ/cb8q/PbPsf1X7Wn/MhtfoB/wTu8WPqngDxBoEshc6XeLNGD/DHKp4HtuRz/wKvgHyZP7jflX15/wTnu5YPG/iu0OVjmsYpCCOpWQgf+hmvZymUoYuPndfgfn/AB1SpYnI6rb1jytfev0bPvnvUNzcJa20szsFRFLEnoAOtSk8j61yPxXvWsPhf4ruUzvh0u6cY65ETGv0CT5YuXY/lajD2tSMO7S+8/KT4seO7n4lfETXfEdy7N9tuWaFW/5Zwj5Y0/BAo/CuSoPWivympJzm5S3Z/cmFoQw9CFGkrRikkvJaIKKK0vDdtaXniLS7e/kEVlLdRJcOTjbGXAY/gM1MY3lY1qzVODm+h7J8Hf2PvGnxb0yDV90Gg6JON0V1e5Mkq/3o4xyR7kqD2zXqepf8E4NVgsy9j41tbq5x/qprBo1z/vB2P6V9wabZ29jp1tb20aRW8UapGkYwqqBgAD0Aq5jHT86++p5PhYwSmrvvdn8uYvxAzqrXc6M1CN9I2T08203fufkj8VP2fPG3wfbfr2l5sC21dRtG823Y9gWxlSewYAmvOK/abWdHstf0y407ULWK9sblDHNBOodHU9QQetflv+058En+CfxEls7YO+g36m406V+SEz80RPcoePcFT3rwMxyz6qva0tY/kfqXCPGTzqbweMSVVK6ttJLfTo1v5nkNFFa2h+E9b8US+To+kX2qS5xts7d5f0UGvAUZTdkfqFStToxcqkrLzPaP2QvjvP8ACjx5BpOoXJHhjWJVhuEdvkglOAkw9Owb/Z5P3RX6bI/mKGXkEV+XXhX9jP4q+J9kh0BNJgfpNqNwkf5oCXH/AHzX6Q/DrS9Z0PwNouna9PDd6zaWscF1cQMzJI6rt3gsATnAJyByTX3WTuvGm6dWLSW1/wAj+afEBZZWxUMVgqkZTeklFp7bN269/kdOKWiivoT8oCiiigAooooAKKKKAEzxmmlgoyTgCkY46eleUftQfED/AIVz8F/EWoxS+Ve3EP2K1KnDebL8gI91BLf8BrKpUVKEqktkrnXhMNPGYinh6fxSaS+bseo217BeRLLBNHNGwyrRsGBHqCOtWK/HfwT8WvGHw6nEnhzxDe6YN27yY5d0LH/ajbKH8RX0h8P/APgodruneXB4u0ODVohw13YN5MuPUocqx+m0V4dHOsPUdppxf3r+vkfpWY+HeaYVOWFaqx+5/c9PxPvdX9cU4GvGvh/+1h8N/iEY4rXX4tMvX4+x6p/o8mfQFjtY+ysa9gimjmjDRurqRkEHIIr3KdWnVV6ck15H5tisFicFPkxNNxl2aa/MmooorU4wooooAKKKKACiiigAooooAKKKKACiiigAooooAKKKKACiiigAooooAKKKKACiiigAooooAhlhS4ieORFeNgVZWGQQeoIr4+/aH/4Js+A/iqbnVvCITwN4jfLkWsebCdv9uEfcJ9Y8Ackqxr7HpMV0UMRWw0uelKzA/Av41/s4ePv2f9X+x+LtDltbZ3K2+p2+ZbO4/wByUDGcc7Thh3Ar039nb9vr4h/Ak22mXdwfF/hOPC/2VqUp8yBPSCblk9lO5R2Uda/ZTxB4d0vxXpNxpWs6fa6rplymye0vIllikX0ZWBBr4G/aM/4JZ6fq/wBq1r4TXa6Xd8u3h3UJSbdz1xDKclD6K+Rk/eUV9dQzfD42HscdFLz6f5ou99z6j+Af7Wfw9/aJsE/4RzVRa62q7p9D1AiK7jx1IXOJFH95CR0zg8V7T2r+ebxP4T8XfB3xgbDWbDUvC3iKwkEiBw0MsZB+V0cdRxkMpwexr7K/Zw/4Kha94UNpofxRgk8R6UMRrrlsoF9COmZF4WYD14bqSWPFcuMyKUY+1wj5o9uvy7ia7H6nk0dRXK/D34l+GPir4dh13wnrVprmmS8Ca2fJRv7rqfmRh3VgCPSuqA5r5OUXFuMlZokWiiigAooooAKKKKACiiigAooooAKKKKACiiigAooooAK53xt4F0H4jeHLzw/4m0q21nSLxdk1rcpuU+hB6qw6hhgg8gg10PUUYI70JuLvF2YH5D/tcf8ABPLXvg0bzxR4HW48R+C1zLNBjfeacvU7wP8AWRj++BkD7wGNx+Na/pAYBgQeQa+DP2v/APgnFp/jk3vi74XW8Gk+IjmW60EYjtr09S0XaKQ+nCN/snJP2+W55e1LFP0f+f8AmWn3Pyyoq9rmhaj4Z1e70rVrG403UrSQxXFpdRmOSJx1VlPINUa+1jJSV4lBRRRTA9V/Z9/aQ8Y/s4+LF1bw1eb7OYqL7Sbgk214g7MvZhzhxyPoSD+xn7On7Tng/wDaS8LDUvD1z9m1SBR9v0a4YfaLRj6j+JCejjg+xyB+D1dF4A+IHiH4XeKrLxH4X1SfSNYs23RXEDdR3Vh0ZT0KkEEdRXg5jlNPGrmjpPv39RNXP6IaK+Vf2Qf25vD/AO0RZwaHrZg0Dx5Enz2JbEN9gcvbknr3MZ+YdtwBI+qe+a/Nq9Cph6jp1VZozFooorEAooooAKKKKACiiigAooooAKKKKACiiigAooooAKKKKACiiigAooooAKKKKACiiigAooooAKKKKACiiigAooooAKKKKACiiigAooooAKKKKACiiigAooooAKKKKACiiigAooooAKKKKACiiigAooooAKKKKACiiigAooooAKKKKACiiigAooooAKKKKACiiigAooooAKKKKACiiigAooooAKKKKACiiigAooooAKKKKACiiigAooooAKKKKACiiigAooooAKKKKACiiigAooooATv7VmeIvEWmeE9FvNX1m+g03S7OMy3F3cuEjiQdSSelYfxN+J3hv4QeD73xL4q1OLStKterucvK/wDDHGvV3OOFH8ga/Hf9rP8AbL8TftL641nGZdF8E2su6z0ZH5kI6SzkcO/oPur0GTlj62X5bVx09NIrd/5eY0rnof7Zn7f2qfGaW88I+BprjR/A4JinuhmO41QdDu7pEeydWH3uu0fGNFFfpuFwtLCU1TpKy/rc0tYKKKK6gCilAzX3L+xx/wAE7tQ+JX2Hxh8SbefSfCp2zWmjnMdzqK9Qz944j/30w6bQQx5MVi6WEp+0quy/P0Bux45+yz+xp4t/aW1ZLmJX0TwdBJtu9cnjyrY6xwLx5j/ovc9Af2B+DvwU8JfAnwhB4d8JaYljaqA007ANPdSY5klfGWY/kOgAGBXW6HoOneGNItNL0myg07TrSMRQWlrGI44kHRVUcAVo1+aZhmdXHSs9I9F/n3M27i0UUV5AgooooAKKKKACiiigAooooAKKKKACiiigAooooAKKKTOKAA/pWJ4t8XaL4G0K61nxBqlto+l2i7pru8lEcaj6nuegA5J4FfOf7TP7fngb4DLdaPpbp4u8ZJlP7Os5R5Nq/wD03lGQpH9xct2O3Oa/K/42/tEeOv2gteOo+LtYkuokYm202DMdpag9o484BxxuOWPcmvfwOTVsX78/dh+L9EUlc+xf2lv+Cot1ftdaD8I4GtLfmOTxLexfvXHrBE33R/tOM8/dUjNfCun6b4t+MPjTybWHVPFnifU5SzY33NxOx6sxOTx3J4A68V9Gfs0f8E8vG/xsNrrPiIS+DPCL4cXN1F/pd0nX9zEegI/jfA5BAbpX6j/Bj9nzwP8AAPQv7M8H6LFZO6gXF/L+8u7ojvJKeTzztGFGeAK9ypjcFlMXTw0eaf8AW7/RDukfF/7N3/BLeC1FrrvxcuBczcOnhuwl+RfaeZfvf7sZA/2z0r9BfDvhrSvCOj22laLp1rpOmWybILSziWKKNfQKoAFafal7elfIYrG18ZLmqy+XREt3FooorjEFFFFABRRRQAUUUUAFFFFABRRRQAUUUUAFFFFABRRRQAUUUUAFFFFABRRRQAUUUUAFFFFABRRRQAUUUUAfmh+3d4el0T463F4WkMOqWcNymSSqkAxMB6cx5x/te9fO1fdX/BRrwqJ9B8KeIkXm2uZLKQgdRIu9M/Qxn/vqvhWvzjNIeyxUl31+8/rrgvFLF5HQkt4rlfydvysFFFAGa8k+4bS3CirT6VeR2AvmtJ1smfyhcGJhGXwTt3YxnAPHsaq02miYyjU+FhRRRSLLFhp91qt5FaWVtNeXczbY4IELu59Ao5J+leseFP2Sfin4tCPD4Xn0+3frLqbrbhfqjHf+S1wXw48Snwd4+8Pa5uKrYX8M747orgsPxXI/Gv2NtmWS3jdcFWUEY6GvfyzAUsYpSqN6dEflnGXFGO4fnTp4anFqaesrvVb6JrufCnhP/gnRrN1sfxH4ptLEdWh0+3aYn23vsx+Rr2Twn+wl8M/DwV7+3vvEEy85vrkqM/7sYTj2Oa+jgaaQewx719XSy3C0toX9dfzPw/GcX51jdJ4hpdo+7+Vmc34Q+H3hzwFbyweHdFsdGjkx5n2OFYzJjOCxAyxGTyc9a6QdOlFLxivRilFWirI+SnUlVk51JNyfVu7FHSqmpWqXthcwSDcksbIw9QRg1b6U1yCjD2qhRbjJNH4p6nZPpupXdpLxJBK8TfVSQf5VWrt/jfpJ0T4weM7PbtVNVuWUeiGRmX9CK4ivyetHkqOPZn9yYKqsRhaVZfaSf3q4UUUVkdp+j37A2sDUvgcbVjuOn6lPAB6A7ZP/AGoa+l+2etfml+zP+1JZ/AXw3rOm3ejXGrPd3K3EQilWNQdm1skg9cL0Fd/q3/BR3VpVK6Z4Ms7U9mur1pv0CLX3WFzLDU8PCM5apbWZ/M2ecHZvjM1xFXDUbwlK6baS116u593bh1rw/wDbO0r+1f2ePE2xdz25guF9tsybv/HS1fJeq/t9fE3UNwt10fTQeht7RmI/77dv5V594v8A2mPiT460u603WfE8tzp9yhjmtkghjV1PY7EGRWeJzfDTpShFN3TWx15RwDnGGxlHFVHGKhKMrXbejT6K34nl9FFFfEn9GhQDgg0UULcUldNH7H/DLWP+Eh+HfhrU9277Xp1vPn/ejVv610yjpXkv7KOrDWv2ffBtxu3bLU2//fp2j/8AZK9cHFfq1CXPSjLul+R/D2Y0fq+MrUn9mUl9zaGscDNfkV+0DrR1/wCNfjW8Y7v+JnNCp9Vjcxr+iiv1zm/1L/7pr8Z/HFy15401+4Y5aW/ncn1JkY187n0rU4LzZ+teGFJPF4ir1UUvvd/0MSiiiviz+iQr3H9izT/tv7RfhlsZW3W5mIP/AFwkA/VhXh1fRX7Bse/49wNj7mnzt/6CP613YFXxVNea/M+Z4lm4ZNimv5Jfimj9LqKKK/Tz+Mgpjxo4+ZVYe4p9FAEX2eH/AJ5J/wB8ij7PD/zyT/vkVLRSsiuZ9yL7ND/zyT/vkU5IkT7qKv0FPoosK7GnpWN4y0X/AISHwrq+mk4F5aS2+f8AfQr/AFrZPWkJzkUNXVmOE3Tkprdan4nXVvJZ3M0EyGOWJyjowwVYHBBqOvef2yPhNN8N/i3fX8EJXRtdZr22dR8qyE5mT6hjux6OteDV+WYilKhVlTluj+3Mqx1PMsFSxdJ6SSf+a+T0YUUUVzHqbn2Z+zJ+2jDo1lY+E/HkjLbxKsFprRy2xRwqTjrgdA49t3dq+3dM1O01ixgvLG5iu7SZA8U0Dh0dT0IYcEfSvxWr0D4W/Hbxj8H7wSeH9UdLQtuk064zJby+uUJ4P+0uD719Ngs5lSSp11dd+v8AwT8b4i8P6WNnLFZbJQm9XF/C35dn969D9dRzXnnxb+Cnhr41adYWniKKdo7K48+NreTY+dpBUnB+U8ZAxyo54ryj4P8A7cvhHxyYLHxKo8Kaq2F3zNutJG9pf4Po+AP7xr6Ut7qG8gSWCVZYnUMrocgg9CCOor6yFWjjKb5WpJ/1qj8NxODzHIcSnVjKnUWz/wAmtH8meY+GP2YPhh4R2NY+ELCWVeRLeqbl8+uZC2D9MV6ZaadbWECxW1vFBEgwqRoAAPYCrHJpcYrWFKFNWjFL0R51fGYnFy5sRUlJ+bb/ADFAwKWiitjkCiiigAooooAKKKKACiiigBh496+Ev+CiHxB+2a34e8HQSfJaIdRugDxvfKRg+4UOfo4r7sx1x1r8+f2mf2Zvif4h+IfiDxdDp8Wv2d5OXjXT5cywwqAsamNsEkKqg7N3NeNm3tXh3ClFu+9ux+gcDfVIZvGtjKigoJtXdry2W/q2fKNFW9T0m90S8e01C0uLG6jOHhuYmjdT7qwBFVK/PGuXRn9YQnGouaDugruPAfxu8cfDWRP+Ef8AEl5ZwKf+PV382A/9s3yv4gZrh6KuFSVN80HZ+RhiMLQxcHTrwUovo0mvxPsz4f8A/BRK+t/Lt/GXh5LpeA15pTbHx6mJzgn6MPpX0t8P/wBpj4d/EYRx6Z4jtob18AWV6fIlz6APgMf90mvydoBxXt0M5xFLSfvLz3+8/N8y8PMqxl5Ye9KXlqvuf6NH7aLIrfdIP404561+R/gH9oX4gfDZ4xo3iO6FqnAsrpvPhx6BXyF/4Dg19KfD/wD4KJjEdv4y8OEHgNe6S+R9TG5/k5+lfQUM5w1XSXuvz2+8/K8y8Ps2wV5UEqsfLR/c/wBGz7byRSmvOfAP7QfgL4lLGuh+I7Sa7fpZzN5M+fQI+CfqMj3r0QEMMhga9qNSFRc0HdeR+dV8NXws3TrwcZLo00/xJKKSlrQ5wooooAKKKKACiiigAopKWgAopMigHPSgBaKKKACiiigAooooAKKKKACiiigAooooAKKKKAOD+LHwV8G/G3w++j+MdDttXtufKkcbZ7dj/FFIMMh+h575HFfmZ+0n/wAE0fF3w0+1a14Aefxl4dTLtZhB/aNsvug4mHugDf7GBmv1uHAor0sHmWIwT9x3XZ7f8Aadj+fL4Z/Fvxn8EPFA1fwnrN3oWpRnZNGp+SUA/cljb5XGezA49jX6Z/s0/wDBSvwp8S/smhfEEQeDvEbkIt8WI066b/eJzCT6OSv+1k4r079o39h/wB+0PBcX81qPDvi1gSmuadGA0jdvPj4Eo9zhuBhgOK/K79oD9lD4gfs56my+ItMNzorvtttcsQZLSb0BbGUb/ZYA8HGRzX1aqYDOY8s1y1Px+T6laM/deKaO4jSSN1kjYBlZTkEHoQamNfiZ+zX+3P4+/Z7lg01p28TeEFIDaNfyn9yvfyJOTEfblevy55r9V/gP+0/4D/aI0YXXhXVVGoxoGutHu8R3lt/vJn5l/wBtSV988V8zjsqr4J8zV491+vYlqx67RRRXkCCiiigAooooAKKKKACiiigAooooAKKKKACiiigAooooA+d/2pv2NvCX7S2kPcyxponjGBNtprkEYLNjpHOvHmJ+q9j1B/H/AOMfwT8XfAnxdN4d8W6Y9jdLloLhctBdR54kifoyn8x0IByK/oH5z7Vwfxh+C/hP46eELjw74u0tL+zfLQzr8s9rJjiSJ+qsPyPQggkV9Blub1MG1Cp70PxXoUnY/n5or6A/am/Y68V/s0a008yvrPhC5kK2Wtwx4UZ6RzD/AJZyfo3Y9QPn+v0ahXp4iCqU3dMsKKKK3AsWF/c6VfQXllcS2l3bussM8DlHjcHIZWHIIPIIr9Pv2Lf+Ch9v40Nj4I+KF5FZ6+dsNhr8uEivT0CTdkk9G4Vu+G+9+XNKDivOxuBpY6nyzWvR9UDVz+kANmlNfln+xZ/wUMufBDWPgb4nXkl34f8AlgsNelJeWxHRUmPV4vRuq+642/qDY31vqtlBeWk8VzazoskU8TB0kUjIZWHBBByCK/McZgauCqclRadH0Zm1YuUUUVwiCiiigAooooAKKKKACiiigAooooAKKKKACiiigAooooAKKKKACiiigAooooAKKKKACiiigAooooAKKKKACiiigAooooAKKKKACiiigAooooAKKKKACiiigAooooAKKKKACiiigAooooAKKKKACiiigAooooAKKKKACiiigAooooAKKKKACiiigAooooAKKKKACiiigAooooAKKKKACiiigAooooAKKKKACiiigAooooAKKKKACiiigAooooAKKKKACiiigAooooATtXmHx5/aA8Kfs7+DJPEHii8AdtyWWnQkG4vZQPuRr+WWPCg8nkZ5v9qL9q3wv+zN4W+0ai66j4ku0J07Q4XAkmPTe5/gjB6seuCACa/Gj4wfGTxT8c/Gl14m8Wag17fTfLFEuVhto8/LFEn8KjP1JySSSSfoMsymeNftJ6Q/P0/zKSudF+0X+0r4s/aR8YNq/iC4+z6dAWXT9Hgc/Z7OM9gP4nPG5zyfYAAeS0UV+kUqUKMFCmrJFhRRRWoBVrTNLvNa1G2sNPtZr2+uZFigtreMvJK7HAVVHJJPGBWz8P8A4e+IPil4rsfDfhjS5tW1i8bbHBCOg7sxPCqOpY4AHWv1+/ZD/Yh8Pfs5adDrOqCHXvHk0eJtSK5iswRzHbg9B2Ln5m5+6Dtrx8fmVLAw11k9l/XQTdjyv9jT/gndZ+BFsfGfxOtIdR8R8TWWhPiSCxPUPL2klHYcqvucFfvRRjtRjvR1r80xWKq4up7Sq7/p6EN3HUUUVyiCiiigAooooAKKKKACiiigAooooAKKKKACiiigBAMUdetBOK+Pv2ov+CiHhL4L/a9B8J+R4u8YpmNljfNlZP0/euv32B/gQ54ILKa3oYeriZ+zpRuw3PpD4m/Ffwr8HvDU2veL9at9G05MhWnbLytjOyNB8zt7KCa/Lz9p/wD4KQ+K/iubvQfAn2jwf4VfMb3Kvt1C8X/adT+6U/3UOeuWIOK+Z/if8WfGfxz8WNq/inVrrW9SmbZBF/yziBPEcUY4UZ7KOTycnmvrT9mH/gmZr3jr7J4h+JxuPDOhNiSPRU+W/uR1/eZ/1Kn0OX68Lwa+zo5fhMsgq2LknL+tl1LslufKvwf+Bfjb49eJBpHhDRptTmBBuLtvkt7ZT/FLIeFHXjqccAniv1K/Zl/4J4+C/gmLXW/Eoj8Y+MEw4nuI/wDQ7R+v7mI9SD/G/PAIC19KeBfh74c+GPhu30Hwvo9rouk24+S2tU2gnuzHqzHuzEk9zXSV4uOzmtirwp+7D8X6ibuAGKWiivnyQooooAKKKKACiiigAooooAKKKKACiiigAooooAKKKKACiiigAooooAKKKKAGde9AJPbA9aXjpXBfFL4yeFfg/pBv/EV+IHcHybSMb55yOyJ3+pwBkZIqJzjTi5Tdkjehh6uJqRpUYuUnskrtneCue8VfEDw34ItxPr2t2GkxkfKbu4SMt9ATk/hXwD8Wf26fGfjSSez8NAeFdJbKhoSHunHqZCMJ/wAAAI/vGvnPUtVvtavJLzUby4v7qU5ee5laR3PqWJJNfOYjO6dN2pR5vPZH67lfhtjMRFVMfUVNfyrWXz6L8T9LNf8A24vhVo7MkGsXOqupwVs7OQj82Cg/gawoP+Cgfw3mlKPaa3Cv997VMfpIT+lfnNRXkvO8S3dJL5f8E+4h4b5RGNpSm33uv8j9VfCH7WHwv8bTx29p4ngs7p+BDqKNbHPYBnAUn2BNeuxTLMgZGDoRkEHIIr8Ta94/Z1/am134P6ta6dqVxNqnhGRgktnIxd7YE/fiJ6Y6lOh56HmvQwud88lGvG3mv8j5XO/Dj2FKVfLKjlb7MrXfo1b7mvmfp8f0o4xVDR9Xtdf0y11GxnS5tLmJZoZozlXRhlWHsQRV/wDlX1ad1dH4bKLi3GSs0OooopgeS/tOfDm9+KXwd1rRNLthdasTFPaRllUmRJFOMsQBldwySOtfInhP/gn3461Z421rU9M0KI/eVWa4lX/gKgL/AOP1+iPTtSgCvNxGX0MTNVKid7WPrsq4qzHJsLLCYOSSbvdq7TaS0vpbTsfKXhT/AIJ6eC9L8uTXNY1PW5F+9GhW3hb/AICAW/8AHq9k8Kfs5/DjwWY20zwlpqyp92a4i8+UfR5NzD869Koralg6FL4II8/F5/mmPv8AWMRJp9L2X3Ky/A8H/bJ8GxeIfgBrpggTztMMV9EAuAoRgH/KMvX5g1+z/i3QYfFHhjVdIuf9RfWsltJkZ+V0Kn9DX40alYTaXqF1ZXCeXcW8rQyIf4WUkEfmK+Xz2ly1IVF1Vvu/4c/a/DPGOpha+Fk9YyUvk1b81+JXooor5Y/agHBr9b/2d/FQ8a/BbwjqjSebK1jHDK/rJH+7c/8AfSGvyQr9Cv8Agnr4r/tX4Xatokj7pNK1AsiZ+7FKoZf/AB8SV9HkdXkruH8y/L+mfkfiTg/bZZTxCWtOS+6Wj/Gx9XUUUV90fzQFFFFABSHpS0UAflp+2XpJ0r9ojxRhdsd0YLhffdCm7/x4NXiVfUH/AAUH0k2nxj029C4ju9Kj59XSWTP6Fa+X6/McfHkxU15v8dT+yuF6/wBYyXCz/upfdp+gUUUVwH1IUUUUAFFFFAm0twooooAKKKKBn6S/sD6z/aXwLS13Z+wahPBj0yVk/wDalfSXevjf/gnDqwm8L+MdMzzb3cNxj08xCv8A7Sr7Hzmv0vLpc+Fpvy/LQ/jjiuj7DO8TB/zX+9J/qRzf6mQ/7Jr8YvFcfk+KNYjPVbyZfyc1+z8ozE30r8d/i5p50r4p+MLQrt8nV7pQPYTNj9MV4+fL93Tfm/0P0HwvmlicTT7qL+5v/M5OiiivjD+hgr6O/YJbb8eEH97TZx/48h/pXzjX0F+wvdCD4/6ch6zWdxGP++d3/std+Xu2Kp+qPl+KFzZLil/cf5H6bUUUV+nH8aBRRSZA70ALRTd6/wB4fnS5B70ALRSUtABSUtFAHn/xk+Euk/GTwTd6BqylGP7y1ukGXt5QDtdfXqQR3BI96/Lj4p/CjxB8IfE82i+ILQwyAloLhQTDcR54eNu49uo6EA1+wmK5zxt8P9A+I2jPpPiHS4NTsn52TLyh/vKw5VvcEGvGx+XRxiunaS69/U+/4X4trcPydKa56Mndrqn3X6rZn420V9ffGP8AYE1XSDNqXgK8OrWgyx0u7cLOg9EfhX+h2n/eNfJ+taHqHh3UZdP1WyuNOvojte3uYjHIh91PNfD4jCVsNK1SNvyP6UyrPcBnNPnwlRPutpL1W/z28yjRRRXGfQBXpvwn/aL8bfB6aNNG1Q3GmBvn0y9zLAfXAzlD7qR75rzKitaVWdKXNTdmcWLwWGx9J0cTBTi+jVz9N/gp+2F4P+K/2fTrtx4c8RPhVsrtxsmb0ik4Df7pw3oD1r34HPTp6ivxKBKkEHBHcV9dfst/ti3nh28tPC3jq9ku9IkIitdWnYtJbHoFlY/eT/aPK9+Pu/XYHOPaNU8Ro+/+Z+C8S8APCwli8qu4rVwer+T6+m/qff1FRxSpNGHQhkYZBByCKkr6o/E9gooooAKKKKACiiigAooooAKQjIpaKAOY8W/Dzw346s/s3iDRbLVoMfKLmBWKH1UkZU+4Ir51+IH/AAT78I655k/hnU7rw5OclYZP9Jg+mGIcfXcfpX1fR2rkq4WjX/iQT/P7z2sBnWYZW74StKK7Xuvuen4H5VfF39ljxt8HtPn1TUorW+0SJlVtQs5gVUsQFBRsOCSR0BHvXj1fcH/BRP4giOz8OeDbebDSs2o3aA/wrlIgfYkuf+Aivh+vz/MKNLD13TpbL8z+qOFcwxuaZZDFY5Lmle1lbROyb83Z7aWCiiivNPsQooooAFYqQQSCO4r1TwB+078R/hyY007xHcXdkmB9j1L/AEiPHoN3zKP90ivK6K1p1p0nzU5NPyODF4HC46Hs8VTU12aT/M+6fh//AMFENOuxFbeMPD81g5+Vr3S282PPqY2IZR9GY19U+B/Hui/Ejw9b634evhf6ZOSEmCMnI4IIYAgg+1fjhBBJdTxwxI0ksjBFRRksScACv19+DfgWP4b/AA08PeHFCiSztEExXo0p+aRvxcsfxr7PKcZXxLlGrqkt+p/PfHXD+V5NClUwacZzb9291ZLV63e7XWx3FFFFfSn4+FFFFADKCwpCcDHevIvj/wCBPiH4w0PHgTxe2hTqhEtj5aqLj/dmA3xt9OD7dayqTdOHMk35I6sJRjiK0aU5qCfV3svuTO88V+PvDvgayF1r2s2OlQ9murhYy3soJyT7Cvn7x5+394H8OiSHw7Z3via4XhXVfs8BP++43fkhr4W+I3hfxZ4V8ST23jG2v7fVmJZpL9mdpR/eWQkhx7gkVy1fIYjOq6bjCPL66v8Ar5H7/lHh3lrhGviKzqp6+7pF/ddv5NH0N48/bj+I/i7zIdOubbwzZtxs0+PdKR7yPkg+67at/B79t7xh4Clis/EjyeK9GzybiT/S4x6rIfv/AEfPpkV83U5UZwSqkgDJwOleOswxSn7Tnd/66bH3s+FsleHeG+rxUX5a+vNvf5n65fC345eEPi/p/n+H9VSW4Vd01jN+7uIf95Dzj/aGV9DXoIOK/FXStWvdC1CC+068nsbyBt8VxbSGORD6hhyK+0f2Xf2x9e8S+LdJ8G+L0ivzesYoNWBEciuFJVZFAw+SAoIwcnnNfUYLOI1mqdVWk+vT/gH4vxDwBXy+E8VgJ89OKbafxJLez2dvk/I+3KKQHNLX0h+QhRRRQAUUUUAFFFFABRRRQAUUUUAFFFFABWfq+jWHiDTbjTtTsrfUbC5Qxz2t1EskUqnqrKwII9jWhRTTtqgPzr/ab/4JfWuom78QfCORbO5OZJPDN3L+6c9/s8rH5D/sOcc8MoAFfnvNB4t+DvjXbIup+E/FGlTZH37a5gcdweCMjv0IPcGv6Gx0ryf47fs0+Bf2h9CNl4s0tWvIlK2uq2uI7y1P+w+ORn+FgVPpnmvpsDnc6S9lifej36/8EpM+QP2X/wDgqBBe/ZPDnxdC20/EcXie2jxG57faI1Hyn/bQY9VHJr9CdJ1ey17TrfUdNvIL+wuUEsFzayCSOVD0ZWBIIPqK/Fv9pn9hrxz+zxNcaksTeJvBwbKa1ZRH9yueBcR8mM+/KnI+bJxXP/s5fteePP2btTRdGvP7T8OSPuudAvnJt3z1ZO8T/wC0vXjcGAxXficoo4yHt8DJa9On/AfkO19j90u9LXiH7On7WngT9o/SlOhX32DX44991oV6QtzF6svaRM/xL6jIUnFe3d6+NqUp0pOFRWaIFooorMAooooAKKKKACiiigAooooAKKKKACiiigAooooAyvEXh7TPFmi3mkaxYQanpl5GYri0uow8cqHqCp4NflR+2X/wT61L4RNe+Mfh/DPq/gzJlubAZkudLHUn1kiH97qo+9kDdX6146U1kWRSrAMCMEHoa9DA4+rgZ81PbqujGnY/m/or9MP2z/8AgnTHqwvvG/wnsVhvvmmv/DEIwk3dnth/C3cxdD/Dg4U/mnc20tncSQTxvDNExR45FKsrA4IIPQg1+nYLG0sbT5qb9V1RoncjooorvAK+tf2Nv26tX+AV5b+GfE7z614BlfAjzvn00k8vDnqmeTH9SuDkN8lUVzYnDU8VTdOqrpgf0UeFPFek+OPD1hrug6hBqmkX0Ylt7u2fckin+RHIIPIIIOCK2q/ED9k79sLxJ+zN4hEQMuseDbuUNf6M7/dPQywk8JIB+DAYPYr+yHwy+KHhz4w+DrHxP4V1KPU9Juhw6nDxOPvRyL1VxnlT/Ig1+ZZhltTAT11i9n+j8zNqx2FFFFeQIKKKKACiiigAooooAKKKKACiiigAooooAKKKKACiiigAooooAKKKKACiiigAooooAKKKKACiiigAooooAKKKKACiiigAooooAKKKKACiiigAooooAKKKKACiiigAooooAKKKKACiiigAooooAKKKKACiiigAooooAKKKKACiiigAooooAKKKKACiiigAooooAKKKKACiiigAooooAKKKKACiiigAooooAKKKKACiiigAooooAKKKKACiiigAooooAaK+a/2vP2y9A/Zp0FrCz8nWfHN3Hmz0rdlYAek0+OVT0XgtjAwMsMH9tH9t/TP2e9Mm8N+HHg1X4g3Mfywkh4tNVhxLMO7YOVj78E8Y3fkH4l8S6r4w16+1nWr+fU9VvpTNcXdy5eSRz1JJ/wAjpX1GVZPLEWrV1aHRd/8AgFJF3x74/wBf+J3ivUPEnibUptV1i+k3zXEx/JVHRVA4CjAAGAK5+iiv0OEFBKMVZIsKKKKoAr0j4E/ALxZ+0L4zi8P+F7IybcPeahMCLezjJ+/I3bvhRyccCuq/Zc/ZO8U/tM+JvKsFbTPDFpIBqOtyoTHEOvlxj+OQjoo6ZBJAxn9lfg78GvCvwN8F2vhrwnpy2NlF80szYaa5kxzLK/8AEx/IDAAAAA+czPNoYNOnS1n+Xr/kJuxyn7N37MHhL9mvwoNP0KEXmr3CD+0NanQefdMO3+wgPRAcDvk5J9mzzQc0tfnNSpOtNzqO7ZmFFFFZgFFFFABRRRQAUUUUAFFFFABRRRQAUUUUAFFFFACc59q5T4jfE3wz8JvDFz4g8Waxb6NpUHWaduXbsiKPmdjjhVBJrxD9qT9ubwd+ztbz6VauviXxsV+TSLaQbLYkcNcOPuDvsGWPHAB3V+THxj+OfjT4++KW1rxdqsmoT5K21nHlbe1Un7kUfRR055JxySea9/L8oq4u1Sp7sPxfp/mUlc+if2qP+CjHib4vG88O+BjceE/CD5jknVtt9fL33sp/dof7inJ5yxBwPn/4I/s9eN/2hPEg0rwjpT3KIw+1ajPlLW0U/wAUkmOO+FGWODgGvpb9lf8A4Js698RvsXiT4ki48M+GmxLFpQGy+vF6jcD/AKlD7jcewGQ1fqB4H8A+Hvht4btNB8MaRbaLpNqMR2tqm1c92J6sx7sSSe5Ne1iMyw2Ww9hgopy79Pm+rHe2x4R+zF+wt4J/Z5ht9UuI08TeMtuX1i7iG23buLeM5Ef+9yx55AOK+mqSgDFfF1q1SvNzqyuyBaKKKyAKKKKACiiigAooooAKKKKACiiigAooooAKKKKACiiigAooooAKKKKACiiigBu3mkBx9KXOBWN4s8SWfhDw7qOs6hL5NlYwPcyv1IVVJOB3PHA7mk3ZXZUISqSUIK7eiPM/2kP2htO+BPhpSipe+Ir1WFjYk8cdZJMchB+bHgdyPzK8ZeNda+IPiC61rX9Ql1DULg5aWQ8KOyqOiqOwHArS+KvxI1L4r+OdS8Sam5MlzIRDFnKwQj7ka+wH5nJ6k1yNfneYY+WLqcq+BbL9T+s+FOGaORYVVJpOvJavt5LyX4v5BRRX6Cfsx/sieGtM8H6Z4i8XabHrWtX8S3CW14u+G1RhlV8s8M2CCSwODwAMZPNhMHUxk+SHTdnrZ/xBhuH8Mq+Iu23ZJbt/5Lqz8+yMUV+tfjT9nn4f+NtGk0++8NWEIZCsdxaW6QzRHsUdQCMenQ9wa/L/AOKngG5+F/xA1vwzdP5r2E+xZcY3xkBo3x2yjKcds10Y7Lp4NKV7pnl8N8XYXiGc6UIOE4q9nrdbXT8uvqcpRRRXkH3Z+hf/AAT88ezeI/hxqnhy5lMsuhXCmIn+GCXcyr+DrL+GB2r6rAxivh//AIJu2kwuPHV0QRAVs4gezN+9J/IY/OvuDOK/SMtnKeEg5f1Z2P5A4xoU8NnuIhS2bT+bSb/FjqKTNLXqnxgUUUUAFFFFADcZBB78V+UH7U/hT/hD/jz4stFTZDcXP26M44IlUSHH0ZmH4V+r/fmvgX/gon4T+x+M/DHiFFwt9ZyWkhA6NE+4E+5Ev/jvtXz+c0vaYXn/AJX/AMA/T/DvGfV85VFvSpFr5rVfkz5Dooor4I/qQK+pv+CfHis6T8VNV0R32xarYb1XP3pImDL/AOOtJXyzXoX7Pvio+C/jR4Q1XdsjS/jgkOeiS/umP/fLmu3A1fY4iEvM+b4jwf17KcRQSu+V29VqvxR+u1FNRtyA+op1fqB/GAUUUUAFFFFAHw9/wUh0oiXwRqar2urd2/79Mv8A7PXxRX6Gf8FD9JN18J9GvkXLWmqpk+iNHID+u2vzzr89ziPLi2+9vyP6s4Ar+1yKnD+VyX43/UKKKK8Q/RzoPh94ag8ZeONC0K5uWsodSvYrQzogYx+YwUEAkZ5Ir7m0j/gnd4Jt9j32u61enHKI8caH8NhP618I+DtVGheLdF1LOBZ30Fxn02SBv6V+zULb4UIPUCvqcmw9GvGXtI3asfiPiDm2Y5ZWoLCVnCM072tumutr9TwrS/2JfhNpm0voE1869Gur2Y/oGA/Su00r9nv4baNt+y+CtGDDo8tokjD8WBNeiigivqo4ajD4YJfJH4hWzjMcR/FxE5esn/mflV+1v4bg8L/H3xNaWlvHa2jGCaGOFAiKGgQnAHAG7dXj1fTn/BQPSTZfGexvAuEvNKjbPqyySKf0C18x1+dY6HJiZx82f1twziHismw1Ru75UvmtH+QUUUVwn059c/8ABOjWfs/jzxTpe7/j6sI7j6+W4X/2rX39ivzL/YW1b+zvj/YQbsfbrO4tseuB5v8A7Tr9Miea/QcmlzYRLs3/AJ/qfyr4hUfZZ5OX88Yv9P0F9jX5a/tk+Gm8N/tAeIvl2w34ivYjjqHjAY/99q9fqVjmviT/AIKKeAyyeG/GEEedm7Trp1HY5eL8M+Z+YpZxSdTCtr7Lv+n6k8AY1YPOYwk9Kicfnuvyt8z4kooor8/P6sCvYf2RNWXR/wBojwfK5wkk0sB9y8MiD9WFePVteCfEb+EPGGia3Hkvp15DdYHfY4bH44xW+Hn7KrCXZp/ieVmtB4vAV8Ot5QkvvTP2c4xS4zVDR9Tt9Z0y0vrSVZ7W4iWaKVDkOrAFSPYgg1f7V+qJ3V0fxFJOL5XuIelee/H7UpdG+C/jO7t53triPS7jy5o2KsjmMhSCOQckYNehDgV8/ftveLovDfwH1az3hbnVpYbKIdzlwz8f7iMPxFYYmap0Zy7JnrZPh3isxw9FK95R+66v+B+f9l8a/iBp5Bg8a6+oHQNqUpX8i2K6Kx/aq+K+nACHxnfNj/nskcv/AKGpryiivzT6zWXwza+bP7Elk2XVPjw8H6xT/Q93sP23Pi3Z48zX7e8x/wA97GEZ/wC+VWvpP9kX9o/xh8avFGsad4hWwNtZWizI9rAyOXLheTuIxjPavz1r7h/4Jw+HnjsfGeuOv7qWS3s4291Du4/8fSvZyzFYmriYwlNta3u/I/PeMcmyrA5PWr0sPGM9Emkk7tpaW8rn2t2NJRuAHJxWVrfifSPD0BuNU1O00+AdZLqdY1/NiBX3LaSuz+aIxlN2irs1cccUZrxjxL+178KvDAZZfFMF/Mo4j06N7jd9GQFf1ryXxN/wUY8PWoddB8LahqLDgPeypbr9fl3nH5Vx1MdhqfxVF+f5H0eE4azjG29jhpW7tWX3uyPsHGc964n4i/CDwn8V9O+x+JNIhvtoIin27ZovdJB8w+mcHuDV74ceOLX4j+B9H8SWQCwahbrN5YOfLbo6E+qsCp+ldRkGupqFaGqumeKpV8BXfK3CcG1o7NNb7H57fGH9grxB4X87UPBVyfEWnrlvsU2Eu4x6A8LJ+G0+imvlrUNPutJvJrS+tprO7hYpLBcIUdGHUFTyDX7XHOcV5N8bv2dPC/xt0t11C3Wz1pExb6tboBLGewb++n+yffBB5r5vGZLCSc8Po+3T/gH67kPiHiKEo0M0XPH+ZfEvVbP8H6n5RUV1HxJ+HWsfCvxffeHtbhEd5bHKyLkxzRn7siHupH5cg4IIrl6+NlGVOTjJWaP6EoV6WJpxrUZXjJXTWzTCiiioNj9B/wBhH41y+MPC9z4L1WfztS0ZFe0kdstLbE42/wDbMkL9GUdq+rs5r8r/ANkHxDL4d/aB8LtGxWK8kks5lB++rxtgH6NtP4V+qPfNfoeU13Xwy5t46f5H8ocdZZTy3N26KtGoua3ZttP8Vf5jqKKK9o/PAooooAKKKKACiiigAooooAb60jsFVj6DNIa8y/aO8fH4bfBzxHrEUvl3htzbWpBwfOk+RCP93du+ims6k1Tg5y2SudOFw88XXhh6fxSaS9W7H5yftH+Pv+FkfGTxHqySeZZpcG1tSDlfKi+RSPZsFv8AgVeZ0E5OaK/K6tR1Zuct27n9u4LCxwWGp4antBJL0SsFFFFZHae0fsn/AAisvjB8U0sdWtmutCsrZ7m8QOybxjYi7lIIO5geD0U19B/ED/gndpl351x4Q8QTafKclbLUl82In0Ei4ZR9Qxrov+Cf3gD/AIR74ZX/AIkni23Ou3J8tj18mLKL+bGT9K+p+/Ffc4HLqM8LH20bt6+fkfzRxNxdmFDOqn1Gs4whaNt02t7p3V73V/I/KLx/+y98SPh0Xe/8Oz3lkmT9s0z/AEiPHqdvzKP94CvKWUoxDAgjgg1+2ZTIAIB+orzzx98APAXxL8x9e8O2k9y/W8hXyp8/9dEwx+hJHtXPXyJb0JfJ/wCf/APWy3xMqRtDMaN/70f8n/mj89f2RPAP/Cf/ABx0OOWPfZaYTqU+RkYiI2A/WQxj6Zr9TVwBx0ryP4Jfs3eHPgXqWt3ei3F1dHUvLVfthVmhRdx2qygZBLZ5HYV671969bLcI8JR5ZfE3qfCcX55DPswVai37OMUo3083p6v8B9FFFesfEBRRSUAN96XnpXzT+1l+1AfhDYpoHhyaJ/FtyA7OVEi2cf95lOQWbsp7ZJ7Z8++Fn/BQmKXybLx5pJgbIU6npgLIPd4icj3Kk+y15s8ww9Or7GcrP8AA+uw/CebYvBLH0aXNB7Lq13S6r01PrXxn4C0D4haRJpfiHSrfVbJ/wCCdMlT/eVuqn3BBr4++If/AATzuZNaSbwZrkEWmSv+8t9VLb4B/sOqncPQEA+5619eeDPiJ4a+IenfbvDms2uq2/G5oJAWTPZl+8p9mANdMD09KuthcPjEpTV/Nf5nPl+d5rkFSUMPNw7xa0v6PZnyj4C/4J9+END8ufxNqd34jmGC0Kf6NAfbCkufruH0r17xR8EfDMfws8SeGvD+h2OlLfWMsKm2hVWMm07GZurEHBySeleo9qYygqR61VPB0KcXGEEr/f8AeY4nP8zxlaNbEVpScWmleyunfZWR+JroY3ZGBVlOCD1BrU8J69L4V8UaRrMAJm0+8iulwcZKOGA/Suw/aH8I/wDCD/GrxdpQXZEt69xEMcBJcSoB9A4H4V51X5tOMqNVrqn+R/YOHqU8xwUKi1jUin8mv+CftVpN/Dq2m2l7buJILiJZY2H8SkAg/kauda8b/ZH8Xf8ACX/ATwxM77p7OE2EgzkgxEouf+AhT+Nexniv1CjNVacZrqkz+LMdhpYPFVcPLeEmvudh9FJS1scIUUUUAFFFFABRRRQAUUUUAFFFFABRRRQAUUUUAV7q2ivIJIJ40mhkUq8bqGVlIwQQeor4Q/ak/wCCZuj+M/tfiP4WeR4f1o5kl0KQ7LK5PU+Uf+WLH0+50+5ya+9R0o4rqw2LrYSfPSlb8n6jvY/nm1XSPF3wa8bm2vYNS8KeKNKmDLy0E8DjoysOcHqGBwQcgkGv0E/ZX/4KbwagLPwx8XXS1ueIoPE8KYjc9B9pRR8p/wBtRj1C4LV9g/Hj9m7wR+0P4fOneKtMDXcakWmq22Eu7Qnuj45HqrZU+mcGvyX/AGm/2K/G/wCzdeyXs8R1/wAIO+INds4ztTJ4WdOTE3TqSpzwxOQPsqeKwecQVKuuWfT/AID/AEZV0z9sdO1K11exgvLK5ivLSdBJFcQOHjkQjIZWHBBHcVcB4r8Qv2Y/21PG37N97FZQytr/AIPd8z6FdyHamTy0D8mJuvQFT3BOCP1t+Bn7RXgr9oXw0NW8KamJZowPtem3GEurRj2kTPT0YZU4OCcGvmsfllbBO71j3/z7EtWPUaKKK8gQUUUUAFFFFABRRRQAUUUUAFFFFABRRRQAUUUUAFfHv7ZP7BWkfHa3uvFPhJINF8eIpeQYCW+qYH3Zf7snpJ36NkYK/YOeaDW9DEVMNUVSk7MD+dLxR4W1bwV4gvtD13T59K1aykMNxaXKFXjYdiP1B6EEEcVlV+3v7V37Hnhn9pnQGmcR6R4xtIytjrSJyR1EUwH34yfxXOR3Dfjf8UvhV4m+DXjG98MeK9Nk03VLY5w3McyH7skbdHQ44I9xwQQP0zLszp46Paa3X+XkaJ3OSooor2hhXr/7Nv7TPir9mvxiuqaJKbvSbhlXUtHmciC7jH/oLjna4GR7gkHyCisqtKFeDp1FdMD9/wD4J/HHwr8e/BFt4l8LXongfCXNrJgT2kuOY5V7EevQjkEivQx61+AnwI+PXir9nrxvb+I/DF3sPCXlhKSbe9izzHIv8j1U8iv2l/Z4/aK8K/tH+CY9d8Oz+VdxBU1DSpmHn2UpH3WHdTg7XHDAdiCB+aZnlU8DLnhrB9e3kyGrHq9FFFeESFFFFABRRRQAUUUUAFFFFABRRRQAUUUUAFFFFABRRRQAUUUUAFFFFABRRRQAUUUUAFFFFABRRRQAUUUUAFFFFABRRRQAUUUUAFFFFABRRRQAUUUUAFFFFABRRRQAUUUUAFFFFABRRRQAUUUUAFFFFABRRRQAUUUUAFFFFABRRRQAUUUUAFFFFABRRRQAUUUUAFFFFABRRRQAUUUUAFFFFABRRRQAUUUUAFFFFABRRRQAUUUUAFFFJQAV8aftvft1WfwQs7jwd4MuIb/x7Om2a4GHi0pSPvMOjSkHKoeBwW4wGzf25P28IPhHb3ngbwJdR3XjWVTHeaghDx6UCOg7NN7dF6nnivyhvr651O9nu7yeW6u53aWWeZy7yOxyzMx5JJJJJr67Kcn9rbEV17vRd/N+RSRJq2rXuvandajqV3NfX91K009zcOXkldjlmZjySSc5NVKKK+/iuXRFhRRRQAV9Ofse/sU67+0fq0er6mJ9F8BWsuJ9Q24kuyDzFb56nsX6L7niuq/Yp/YR1D44XVr4v8Zwz6Z4CifdFDyk2qkH7qHqsWeC/U9F5yy/rZoeh6f4a0mz0rSrODTtNs4lht7W2QJHEijAVVHAAr5LNc4VC9DDu8ur7f8ABJbM7wR4G0P4ceGbHw74b02DStHsY/LgtoFwAO5J6sxPJY5JJJJJroaKAMV+ftuTbb1IFooooAKKKKACiiigAooooAKKKKACiiigAooooATpR1oxzXmHx1/aG8Gfs8+F21nxXqIikkyLTToMPdXjD+GNM9OmWOFGRkjIqoU5VZKEFdsDv9Z1qw8O6Xd6nqd7Bp2n2sZlnurqQRxxIOrMx4A9zX5r/tYf8FL7rWPtnhb4STS2VlzFceJ2UrNKOhFsp5jH/TQ/N6BcAn5x/ac/bG8aftK6q8N7MdF8KRSbrXQLSQ+WMdHlbjzX9yMD+EDJzu/sq/sMeLv2i7mDV70SeG/A6v8AvNWnj/eXQB5W3Q/ePbeflHPUjbX2mFyuhgYfWcc1ddOi/wA2Wlbc8a+G/wAL/GPxz8Zpo3hnTbrXtZunMk0hJKoCfmllkPCrk8sx6nuTX6sfsq/8E/fCfwKW117xGYPFXjdcOty6ZtbFv+mCN1YH/lowzxwF5z7z8IPgn4Q+BnhWLQPB+lR6dajBmmPzT3Tgfflk6s36DoABxXeivLzDOKmJvTo+7D8X6ibuFLRRXzpIUUUUAFFFFABRRRQAUUUUAFFFFABRRRQAUUUUAFFFFABRRRQAUUUlACEnFAPHSop5o4Iy8jhEXksxwBVDQvEem+JbEXulX1tqVnvZBPayrIhZWKsNwOOCCKV1ew1GTi5W0XU1qKKKYgooooAQ+lfNP7fHiibQfgothAzKdWv4rVypxhFDSn9Y1H419LE18rf8FDdJlvvhHpN9GjMtnqsZkI6KjxyLk/8AAto/GuDHtrCzt2Pp+F4wnnWFVTbnX39PxsfnjRRRX5if2YAOCDX65fAf4h6f8S/hhoerWMqM32dIbmJTzFMqgOhHbnkeoIPevyNr0H4N/G/xH8EvEH9oaJOJLWXAutPmJMVyo6ZHZhzhhyPcEg+xlmNWDqPnXuvc/PuMeHKmf4SPsHapTbavs77ry6WP1zJGM1+V/wC17rlvr37Qviya2IeGGSK13D+8kKI/5MGH4V9neGf2xvBniz4d6zrcc39n6zp1lJcS6PdOBKxVeBGejgtgZHPIyBX5r6rqNxrGp3eoXchmu7qZ55pG6u7ElifqSa9fOcVTqUoRpu6ev9fefC+HuS4rB4/EV8VBwcFy2fdtN+uy+8q0UV6p+zf8Hrj4yfEuw014mOj2ji51KXoFiU/cz/ec/KPqT2NfK0aUq01Thuz9tx2MpYDDTxVZ2jBNv+u/Y+4v2Kfh43gX4KWN1cRmO+1uQ6jIG6hGAEY+mxVb/gRr37PbvUNrbxWdtHDCgSKNQqqowABwAB2rj/iH8Y/B3wpjtz4p1uLS2uFZoYyjyO4HUhUBJ6jtX6fTjDDUVBuyitz+McVWxGc4+pWhFynOTdkm36JLsjuCKBwOa+XPEf8AwUF8AaUWj0qw1bWXH3ZEhWGM/i7bh/3zXlXiP/gox4hugy6F4V0/T+we9uHuD9cLs/rXHUzPC09539NT3sLwZnmK1jh2l/eaj+Dd/wAD7368UE4FfH37In7SHjP4w/ErV9M8SXkE1munNdQ28FukaxusiKcEDceH7k9K+wQOa7MPiIYmn7SGx4Ga5XiMnxTwmJtzJJ6arX7h9FFFdJ5I3oa+aP29/Cn9ufBP+1EXMmkX0NwSBzsbMTD6ZcH8K+ljyRXHfGDwt/wm3wy8TaEq7pL3T5o489pNhKH8GCmuXE0va0Z0+6Z7OTYv6jmNDE30jJN+l9fwufj3RSsNrEHqOKSvyzY/thO6uFOikaKRHRirKQQQcEGm0ULQJLmTR+x3w08Tp40+H/h/Xlx/xMLGG4YDszICR+ByPwrqO1fOn7Cnir/hIfgZa2Lvul0i7mszn+6T5i/hiTH/AAGvos1+qYep7WjCp3SP4kzfCfUcwr4bpGTS9L6fgOopBS10nkhRRRQB4V+2ppX9q/s8+JMLuktmt7hfwmQH/wAdLV+Xlfrv8fdJOtfBjxpaBdzvpVwUHqwjYr+oFfkRXxGextWjLuv1P6O8Mq/NgK1H+WV/vS/yCiiivmT9lBTgg1+yfw51f/hIfAPh3Uwc/bNPt58+u6NW/rX42V+r37K2r/2z8APBlwG3bLL7Pn/rkzR/+yV9TkMrVJw7r8n/AME/EvE+jzYXDV+0mvvV/wBD1mloor7Q/nk+Gv8AgpBpO298Eamq/fS5t3b0wY2X+bV8WV+g/wDwUR0r7V8LtCvlXLWuqqpPorxSZ/ULX58V+eZxDlxbfez/AAP6t4Br+2yKlH+VyX43/JhRRRXin6Men/syawND+PXgu5Lbd1+tvn/rqDF/7PX6zg/KDX4yeB9U/sLxpoGpFtos7+3n3emyRW/pX7MQndCh9VFfa5DK9KUez/P/AIY/nPxOo8uNoVv5otfc7/qPNcV8X/h3bfFT4c6z4auSEN5CRDKRnypVO6NvwYDPqMjvXak4JpB04NfSzgpxcZbM/HqFaeHqxrUnaUWmn5rVH4sa5ot54d1i90vUIXtr6zmeCeFxgo6nBH5iqNfeX7a37NkviWCXx94btml1SBANSsoVy08ajAlUDqyjgjuoH93n4N6GvzXG4WeFquEtuj7o/sXh7PKGe4KNem/fWkl2fX5dn2CiiivPPqD6/wD2T/2vLLwXpNv4P8aTPFpsJ22OqYLiFSf9VIBztBPDDOBweADX2vofjvw94mtludL1qwv7dhkSW9yjg/ka/GmlDEdCRX0OFzmpQgqc48yW3Rn5RnPh9g8yxEsTh6jpuWr0um+9rq1+up+vfjT41+CPAFk9xrXiSwtSoJECzLJK+Oyxrlj+Ar85v2l/2gbn47eLIpYIpLPw9p4ZLG2lxvO7G6R8ZG5sDjoAAPUnxwknqc0Vhjc0qYuPs0uWJ6HD3BODyKt9ac3UqbJtWSvvZa69L3CiiivFP0cFUswAGSeAK/V39mP4Zt8LPg7oel3MPlanOhvL0YwRLJztPuq7U/4DXyF+xj+zvP498S2/jHWrYr4c0yUPbJKvF5Op4wO6IeSehIA5+bH6KgYHoB2r7TJcI6adea30Xp3P538Rc+hiakMroSuoO8vXovld38z4y/b113xv4QvtAv8ARfEOpaboF7G9tNDZTNComUlgSy4PzK3TOP3Zr4fvtRu9TuGuLy6mup2+9LNIXY/Umv1p+PPwqtvjB8NdV0B9iXbp5tnOw/1U68ofoeQfZjX5NaxpF3oGq3em6hbva3trK0E0MgwyOpwQfxFednVKdOtz391/mfVeHmNwuKwDw/KlVhvZK7T1T8+3yKdFFFfOH68fY37Bnxvg0e8n8AaxciKG6kM+lyStgCQ/fh/4Fjco9d3dhX3cDxX4nwTyWs8c0MjRTRsHSRDhlI5BBHQ19gfBb9va50Sxg0jx9aTalHEoRNWtADMR28xCQCf9oEHjoTzX12WZnCEFQru1tn+jPwbjLgzEV8RLMcujzc3xR637rvfqt797n3nnikJwK8o0H9qP4WeIoFkt/GWm2+RnbfSfZmHtiQLUfif9qr4X+FrOSebxbY3pXpFpz/aXY+g8vI/EkD3r6b6xR5ebnVvVH40sozB1PZfV583bld/yPCf+CjPh6yOjeE9cCqmoLcSWhYfeeMrvGfUKVOPTefWvhqvYv2k/2grr48eJ7eaK3ex0LTwyWVtIQZCWxukfHG44HA4AGOeSfHa/Psxq062JlOnsf1bwjgcTluUUsPi/jV3btdtpfK4UUUV5h9iesfsqaTJrP7QHg6CMZ2XTTsfQRxs5/wDQa/VxBjGfSvgr/gnn8O5NQ8Ua14ynj/0Wxi+w2xYdZXwzke6qAP8AtpX3vjivv8lpOlhuZ/ad/wBD+WvEPGQxWcezg/4cUn67v80Oooor3j8xCiiigAooooAKKKKACiiigBgPWvh3/gon8QPNu/Dng23l4iDaldID3OY4/wAh5p/KvuCWQRRM5OAoySa/Ir48ePT8S/i14j14SeZbTXLRWx7eTH8kePqqg/UmvAzmv7LD8i3l+XU/T/D3LfrubfWJL3aSv83ov1fyOBooor4E/qQKu6JpFx4g1mx0yzjMl3eTpbQxj+J3YKo/MiqVfQ/7DngD/hMPjTb6nPFvsdCha8YkfKZT8kQ+uSWH+5XThqLr1Y011Z4+b46OW4Cti5fZi36vovm7I/Q/wJ4Vt/BPg3R9BtOLfT7WO3U9C21QCT7k5J9zW906UvRuaUGv1NJRSS2R/E9SpKrN1Ju7bu/VijpRilopkCUtFFABRRSUAIPevIP2j/jzp/wO8GvdAx3GvXgaLT7Jj998cuw67FyCfXgd8jrvip8S9H+E3g288Q6zNsggGI4lI8yeQ/djQd2P6AEngGvyo+KfxN1j4teMr3xDrMu6aY7YYAT5cEQPyxoPQZ/Ekk8k14eZZgsLDkj8b/DzP0bg7heeeYj29dfuYPX+8/5V+pg6/r9/4p1q81bVbmS81C7laWaeU5Lsf5ewHAHFZ9FFfANuT5mf1TCEKcFCCslsjQ0HxFqnhbUo9Q0fULnTL1PuT2srRuPbIPT2r6g+Ff7fviTw75Nn4ysF8Q2YwpvLfbDcqPUj7j/+On1NfJ9FdVDF1sM705W/L7jxczyPLs3jy4ykm++zXo1qfrd8Mv2gPBHxYhjGg63C94RltPuT5Vwvr8jctj1XI969HzkcV+JsE8ltMksMjRSoQyuhwykdCCOlfQfwh/bL+IXgu5s9NvJh4s093WJbe/Y+cMnACy/ez/vbvpX0+GzuM7Rrxt5r/I/Fc58N6tBOtltTmX8stH8ns/nY+zvjZ+zD4Q+NQa7v4H0/XQgSPVbTiTA6B1PDge/OOARXwd8Yf2WPGvwgaW6ntDrGhqcjVLFSyBf+midY/qfl9GNfqfExkRGIwSuTQ8SzKUdQ6kYww616mLy2hi1zWtLuv17nx2R8YZjklqUXz019mXT0e6/LyPjH/gnP4vDaX4r8MyPtMMsV/CpPUONj/lsT86+0RnHXNed6D8DPCfhL4gyeLtBsf7H1KeB7e5gtMJBOrFWyY8YDBlByuO+c5r0QsBXTg6M8PRVKbvb8jxs/x+HzTMJ43DxcVOzafR2s/wArj6KSlrtPngooooAKKKKACiiigAooooAKKKKACiiigAooooAKKKKACqeoada6vYz2d7bRXlpcIY5bedA8cikYKsp4II7GrlFF7AfnJ+1Z/wAEyY7r7Z4p+EUYhm5luPC8j4Ru5Ns56H/pmxx/dI4WvgLwz4q8X/BXxwuoaRd6h4W8TaZKY3G0xSxsDho5EYcjjBRhg9CK/oXr5+/aa/Y08F/tJ6bJcXkI0TxZHHtttetIx5nA4SZePNT2JBHYjnP1eAzpxXscX70e/X590Un3PMP2Tf8Agol4e+MH2Pw146MHhnxk2IobktsstQboNpJ/dyH+4xwT905O0fZ+c81+Bfx1/Z48a/s7+KDpHivTjFFISbPU7fL2t4o/ijfHXplThhkZHIr6N/ZL/wCCjOt/C02Xhb4iPc+IfCi4ig1HPmXlgvQDJ5ljH90/MB0JAC1rjcnhUh9YwLun0/y/yBrsfrTRWD4Q8ZaL4+8P2Wu+HtTttX0i8TzILu1cMjj09iDwQeQQQQDW7Xx7Ti7PckWiiigAooooAKKKKACiiigAooooAKKKKACiiigBK8i/aL/Zs8KftJ+DX0fX7f7PqMAZtO1eBB59nIe4/vIeNyHg47EAj13rS1dOpOlNTpuzQH4B/Hb4CeK/2e/Gs3h7xPZ7M5ez1CEE297Fn78bfllTyp4Irziv6AvjR8FPC3x48E3PhnxXYi5tpBuguY8Ce0lxxLE2PlYfkRkEEEivxh/aX/Zf8Vfs0eMDp2sRm+0W5ZjputQoRDdIOx/uSAfeQnjqMggn9IyvNYYxezq6T/P0/wAjRO543RRRX0Qwrt/g/wDGLxR8DfG1n4n8K37Wd7AdssTZMNzESN0Uq/xKcfUHBBBAI4iioqU41IuE1dMD92v2Zv2nvDP7S/gxNU0h1s9atVVdT0aVwZbWQ9x/ejODtcDnocEED2iv56vhb8VPEnwa8aWHinwrqD6fqlo3UcxzIfvRyL0ZGxyD7EYIBH7Rfss/tVeG/wBprwct3YlNO8SWaKNT0V2y8LdN6f3oyejduhwa/Ns1yqWDftKesH+H/A8yGrHulFFFfPEhRRRQAUUUUAFFFFABRRRQAUUUUAFFFFABRRRQAUUUUAFFFFABRRRQAUUUUAFFFFABRRRQAUUUUAFFFFABRRRQAUUUUAFFFFABRRRQAUUUUAFFFFABRRRQAUUUUAFFFFABRRRQAUUUUAFFFFABRRRQAUUUUAFFFFABRRRQAUUUUAFFFFABRRRQAUUUUAFFFFABRRRQAUUUUAFFFFABRRRQAUUUUAFFFFABRRRQAUUUUAITXwv+3X+3fD8L4b3wD8P71J/GEimK/wBUhIZdLB6oh6Gb/wBA/wB7o79u79uuP4XW974A8BXiyeMJUMeoanC2Rpakcoh/57Ef98f72MflPPPJdTyTTSNLNIxd5HOWYnkkk9TX1+UZR7S2IxC06Lv5vyKSFubma9uZbi4leeeVi8ksjFmdickknkknvUVFFffbFhRRSgZoASvuv9h39gWb4jtZePviLZSW/hUETafo8oKvqXcSSDqsPoOr/wC797d/YV/YDPiH+z/iH8TNPK6X8s+leH7lcG57rNOp/wCWfdUP3up+Xhv03jiWFAiAKijAAGABXxWbZxy3w+GevV/ov8yWyGzs4LG1htraGO3toUEccMahURQMBQBwABxgVaoor4cgKKKKACiiigAooooAKKKKACiiigAooooAKKKKAEzxRmqeo6ja6RYXF7e3MVnZ28bSyzzuEjjQDJZmPAAHJJr81P2vf+Ckk+rm88H/AAmupLWy+aG78ULlZZuxW27ov/TQ/Mf4cYDHtweCrY2fJSXq+iGlc+gf2tv2+vDnwEiufDvhvyPEvjvBVrcNm208+s7A8t/0zBz6leM/lD408b+L/jb44fVtdvb3xJ4i1GURoApd2JOFiijUcDJwEUY54FXPhP8AB/xh8evGceg+FdOm1XUZm8ye4ckRQITzLNIeFX3PJPABJAr9dP2Vv2I/CP7OFhFqUyx+IPG0keJ9Znj+WDI5S3U/cXsW+83OSAdo+xcsJkdOy96o/v8A+AitEfPX7JH/AATTjtPsXiz4uW6zTcTWvhbOUTuDdEfeP/TMcf3ieVH6IWdnb2FpDa20McFtCgjjhiUKiKBgKAOAAOMVZx2oxgcV8bi8ZWxk+eq/RdES3cWiiiuMQUUUUAFFFFABRRRQAUUUUAFFFFABRRRQAUUUUAFFFFABRRRQAz3Joznjp70uRXA/Fb40eFvg1pKX3iO98l5t32e0iG+a4K4yEX2yMkkAZGSM1E5xpxcpOyRtQoVcTUjRoxcpPZJXbO9PHXpXi/xk/as8F/CBZrSe5/tnXUGBpliwZ1b/AKaN0T8fm9FNfH/xl/bY8X/EQz6foDN4X0RsqRbSZupV/wBuUY2g+iY9CTXzm7tIxZmLMTkknJJr5fF50o3jh1fzf6I/asi8OalS1fNZWX8ievzfT5X9T174xftReNfjFLLb3V5/ZOiMfl0uxYqhH/TRush+vHoBXp37B/xm/wCEW8XT+CtSn26drLeZZlzxHcgfd/4Gox9VUd6+Uqnsr24029t7u1me3ureRZYpYzhkdTkMD2IIzXz1LHVY4hV5O7X5dj9XxvDeBxGWTy2jTUItaWWz6Pzd9+5+1/WkB4rzP9nr4tQfGP4ZadrYZBqCD7PfxL/yznUDdx2ByGHswr00j86/SKdSNWCnHZn8g4rDVcHXnh6ytKLaa80OooorQ5hh/WuJ+MvgCP4nfDPX/DTFUe9tyIXbokqkNGx9gyrn2rtzSZGT/KonFTi4S2ZtQrTw9WNam7Si016p3R+K2saRd6Dqt5puoQPa3trK0M0MgwyOpwQfxFU6/Qr9rv8AZVPxEil8XeFbdR4kij/0qzUAfbkUcEf7YAx/tDA6gZ/Pq7tJ7C6ltrmGS3uIXKSRSqVdGBwQQeQQe1fmuNwc8JUcXt0fc/sHh3iDD59hFVg7VF8Ueqf+T6Miooorzz6wKKKKBF7RNFvfEer2ml6dbvd313KsUMMfLM7HAAr9T/2dPgjZ/BDwFBp2Un1i6In1G6Uf6yUj7qn+6o4H4njJr8u/B/jDV/AXiC11vQ7xrDU7YkxTqqtjIwRhgQQQSCCO9fY/wp/4KDwy+TY+PdLNu2Qv9q6apZPq8R5HuVJ9lFfRZRWw1GTlVdpdH0PybjzAZxmNCFPBR5qS1kk/eb6adUuyu79D7VHSvhf/AIKRBf7Y8DEff8m7B+m6LH8zX2N4P8daB4/0tdR8Pava6raHHz28gbafRh1U+xANfEH/AAUU1lLr4heGtMUjfaae0zAdvMkx/wC06+gzWcXg5NO97fmflfA9CpDiClGcWnFSuno17r3Pkuiiivz0/q4+s/8AgnVpjT/EfxLfAfJBpixE+7yqR/6LNfoFXxt/wTi0HyPDvi/WWH/H1dQ2isf+maliB/39H6V9k1+i5TDkwkL9bv8AE/kjjiuq2fV3HZWX3JX/ABHClpKWvYPgwpki742X1GKfSUBsfj/8bvCp8F/FvxZo+zy0g1CUxLjpGzb4/wDxxlriK+mv2/fCp0b4x22rxx7YtXsUcvjrLGSjf+OiP86+Za/LsZS9liJx7Nn9pcPYv69lWHxF9XFX9UrP8UwooorjPoT7H/4JzeLPs3iHxX4cd+LqCK9iUnoUYo+PrvT8q+7xkGvys/ZH8Wf8Il8fPDMryeXBeyNYSDP3vMUqg/772flX6pDnpX3+TVefC8v8ra/U/ljxCwf1bOpVUtKiT+a0f5D6KKK94/MwooooAz9asF1LR760kH7ueF4mHsykH+dfi5eW72d3PBINskTsjD0IODX7Xy8xsPavx6+MGlf2J8VvF9jt2iDVrlUH+z5rbf0xXymfQ92E/VfkfuPhfXtXxNDuk/uuv1RyFFFFfGn9BBX6UfsF6wNR+A9vahsnT764t8emWEn/ALUr816+8/8AgnFqwl8I+LtM3c297HcbfTzI9v8A7Sr3slly4pLun/n+h+YeIlH2uSOf8kk/0/U+xaKKK+/P5bPBP22NI/tP9nnxBKF3SWklvcKPpMgP/jrGvzCr9dvj1oU3ib4NeMtPt4WuLmTTJzFCi7meRULKoHckgAV+Zej/ALPXxJ1wgWvgrWV3dDcWpgB/F8CvjM6w8514yhFvTp6n9CeHWZ4bDZdWpYioo2lfVpaNLv6HntFe8aR+xH8WdTI87Q7fTVP8V1ex/wAkZj+ldro//BO7xrc4Opa9o9kp7QGWZh+aKP1rxo5fi57U3+X5n6FW4ryXD/Hio/J835XPlJThgfev2X8BauNf8E6Dqe7cLywhn3f78at/WvkrSP8AgnDZxkHU/Gs84/u2tisf6szfyr628EeF4vA/hHSNAgnluYNNtY7WKWbG9kRQq5wAM4Ar6jKcHWwrm6sbJ26o/F+O8+y3Oo0Vgp8zg3fRrR27pdjoKKKK+kPyEjYBwVIyO4r5F/aQ/Ynt/FtxeeJPAyxWOrvmS40psLDcN1LRnpG59D8pP93kn67I59qO/SuavhqWJjyVVc9fK82xeT11iMJOz6ro12a6n4v+JfCmseDdVl0zXNNuNLvovvQ3MZRseoz1B7EcGsqv2S8X/D7w54+sfsXiHRbPVrYZ2i5hDFM9SrdVPuCDXzz4x/4J8eCdYkkl0DU9R8PuxysRYXEKfRWw/wCb18jXyOrB3ou6+5/5H7vlniTgq0VHHwcJd1qv816WZ+edFfXGs/8ABOjxTbE/2X4o0u99PtUUkH/oIesCX/gn58So2wt3oMg9VupsfrEK8x5bil9hn2UOMsjmtMSvndfmj5mor6n0z/gnl4+uHH23WdDtE9Y5JXb8tgH616J4X/4Jy6XbukniDxZd3y9TDYW6wfhuYvkfgK1hlWMm/ht62ObEccZFQjze35n2im/0t+J8LwQSXMyRQxtLK5CqiDLMT0AHc19T/s/fsS6v4uubbWvHMMuj6ICHTTmylzc+zDrEvrn5j2AyDX2J8O/2fvAfwr8uXQNAt4b1Rj7dODNOfXDtkrn0XA9q9HwB2r3cJksabU67v5Lb/gn5dnviJWxcHQy2Lpxf2n8XyS0Xrq/QoaNo1n4e0220/T7aO0s7eMRRQQqFSNQMAACtAdaMH8KOMV9Okloj8alJyblJ3bDFfKn7Xn7LTfEeCXxf4WtwPEkEeLq0Tj7dGo4I/wCmigYH94cdQK+qutA6dKwr4eGJpunUWh6mV5nicoxUcVhnaS+5rqn5M/E64tpbO4kgnieGaNijxyKVZWBwQQehFR1+nXx8/ZL8OfGYSapabdC8T44v4kyk5HQTJxn03DDD3AxXwP8AFD4C+NPhFePHr2kSrZhtqahbAy20nphwPlJ9GwfavgMZltbCtu1491+vY/qTIuL8vzuCjzclXrFv8n1X4nntFFFeSfc7hRRRQFluFFFFABXS/Dr4e6z8UPFtj4f0O2NxeXLfM5B2Qpn5pHPZR3P4DJIFdl8Hv2aPGfxju4XsLB9O0Zj8+rXqFIgvfZ3kPsvGepFfon8FfgP4c+CPh/7DpERnv5gDealKB5tww9f7qjnCjge5yT7mByypiZKU1aHfv6H5vxNxlhMnpyo4eSnW6JaqPm/TsbPwr+HGn/CfwJpfhvTRmK0T95NjDTSHl3b3JyfYYHQV2Xf6UHp1xTq++jFQioxVkj+Wq1aeIqSq1XeUm233b3FoooqzIKKKKACiiigAooooAKKKKAPIf2p/H4+HfwT8QXscnl3t1F9htcHB8yX5cj3Vdzf8Br8pepr7D/4KH/EA33iLQPB8EmYrKM39yoPG98rGD7hQx+j18eV8BnNf2uI5FtHT/M/qTw+y36llP1iS96q7/LZf5/MKKKK8E/Twr9HP2Cvh7/wi/wAJZNenj2XevXBmBIw3kplIwfx3sPZxX57eGNAufFfiTTNFshuur+5jtox/tOwUZ9ua/Yzwn4etfCfhvTNGsk2WlhbR20S/7KKFH48V9PkdDmqSrPp+b/4B+L+JeZeywlLAQes3d+i/zf5GzRRRX2x/OgUUUUAFFFIaAExWZr/iCw8LaNd6rqdzHZ2FpE0008hwqKBkmr0siQRs7HaqjJJ6AV+c/wC2B+0s/wATtak8LeHro/8ACLWMn72aNuL6VT97PeNT931Pzf3cefjMXDB0ueW/RH0/D2Q18+xioU9IrWUuy/zfRHBftH/Hu/8Ajn4xa5BktvD9kzR6fZsei95HH99sDPoMDtk+R0UV+cVq0603Um7tn9e4DBUMuw8MLh48sYqyX9dX1YUUV7lpvwXPg74Aaz8QvEUHl3upLFZ6JaTDGFkcb5mHqUD7Pb5u6kVSoSq35dkrv0RljcwoYBQ9q9ZyUYrq23b8N32SPDaKKK5z1Arv/gF4fPij4z+DtPC7w2pxSuvqkbeYw/75U1wFfRP7B+gjVvj1bXZXK6XYz3IJ7FgIx/6MNduDh7TEQj3aPn+IMSsJlWIrPdRdvW2n4n6WoMIo9BTqKK/UD+LBKMUtFABRRRQAUUUUAFFFFABRRRQAUUUUAFFFFABRRRQAUUUUAFFFFABRRRQAUUUUAcx4/wDh54c+KXhe68P+KdJt9Z0i5H7y3uFzg9mUjlWGeGUgjsa/KL9rb/gn14h+CDXniXwh9o8TeCFJkkwu6705f+mqgfOg/wCeijj+IDqf2D70x0WVCrAMpGCCMg16WBzGtgpXg7x6rp/w407H4Rfs6/tSeNP2bPEX2zw/d/atHncG+0O6Ym2uR64/gfHR156ZyOD+v/7PH7T3gv8AaR8Nfb/Dt39n1SBAb7RrpgLm1PqR/Emejjg98HIHzP8Atd/8E3dP8ZLeeLfhZbwaTrp3S3Ph8Yjtbs9SYe0Tn+79w/7PJP5waLrni74LeO1vLCfUPC3inSJypypimhccMjqRyD0KsMEcEEV9XUoYTOqftKL5ai/rX/MrRn9DFLXxv+yH/wAFA9D+NwsvC3jI2/h/xuQI4nzstdSb/pmT9yQ/88yef4Sc7R9j9a+Kr4erhqjp1VZkC0UUVzgFFFFABRRRQAUUUUAFFFFABRRRQAUUUUAITzXJ/Ev4aeHfi74Qv/DHijTYtT0q8XDRuMMjfwujdVcdQw5FdZ1FABojJwalF2aA/Dv9rD9kbxF+zL4ny4k1XwfeyEadrKpwe/lTY4WQD8GAyO4XwGv6IfGvgjRfiL4Yv/DviPTodV0e+jMVxazrkMOxB6hgcEMMEEAggivxx/bC/Y11r9mrxE1/YibVvAt7KRZakVy9ux5EE+OA47NwGAyMHIH6JlWbrEpUa2k/z/4JaZ82UUUV9SUFdR8NviT4h+E3jHT/ABP4Y1GTTdXsn3JInKuv8SOvRkYcFTwa5eionBVIuM1dMD9x/wBlH9q/w7+034SE0Bj03xVZxr/aejM/zIenmxZ5aInoeqk4PYn3sGv54vh18RfEHwo8Y6d4n8MahJpur2Mm+OVOjDujDoysOCp4INftJ+yl+1X4f/ab8GC5tzHpvimxRRqmkF8mNunmR55aJj0PUHg84J/OM1yp4OXtKesH+BDVj3qiiivnCQooooAKKKKACiiigAooooAKKKKACiiigAooooAKKKKACiiigAooooAKKKKACiiigAooooAKKKKACiiigAooooAKKKKACiiigAooooAKKKKACiiigAooooAKKKKACiiigAooooAKKKKACiiigAooooAKKKKACiiigAooooAKKKKACiiigAooooAKKKKACiiigAooooAKKKKACiiigAooooAKKKKACiiigBO9fEf7d/7ckXwhsrrwJ4HvEn8bXEey8v4iGXSkYdB/02IPA/hByecVp/t0/ttwfA7TJ/BvhC5jufHt5F+9mXDLpUbDh2HQykHKqenDHjaG/I2/v7nVL24vLyeS6u7iRpZp5nLvI7HLMzHkkkkkmvrsnyn21q+IXu9F3835fmUkNurqa9uZbi4leeeVi8ksjFmdickknkknvUVFFff7FhRRQBk0AKBmv0c/YS/YEEq6f8R/iZp3yHbcaR4euk691nuFPboVjP1b0qb9gv8AYK8r+zviT8StO/efLcaPoF0n3e63E6nv3VD04J7Afo+Bivh83zi98Ph36v8ARf5ktiBdowOBTqKK+KICiiigAooooAKKKKACiiigAooooAKKKKACiiigBDXH/Ez4p+Gvg94Su/EvizVIdK0u3GN7nLyv2jjUcu5xwo9+wJrhv2kv2pfCH7NPhr7brs/23W7lCdP0S2cefcnpk/3Iwernj0BPFfjp8ef2hvGP7RXi9ta8UXxaKMstlpkBK21mhP3Y1z1PGWOWOBk8AD3MuyqpjXzy0h37+hSVz0z9rT9uHxP+0bfTaRpxm8PeBI5P3Wlo+JLrB4kuGH3j3CD5V4+8RurN/ZW/Yw8W/tK6ol4FfQvBkEm261uePIkIPMcCn/WP6n7q9znAPtH7HX/BOi+8eix8ZfE63n0zw22JrTQmzHc3y9Q0veOM+nDMP7owT+oWi6LYeHNKtNM0uzg07TrSMRQWttGI44kAwFVRwAK9vF5nRwEPq2BSuuvRf5spu2iOR+DvwV8JfAnwlD4e8I6Wlharhpp2+ae6kxzJK/VmP5DoABgV32eaOaOlfEynKcnKbu2Zi0UUUgCiiigAooooAKKKKACiiigAooooAKKKKACiiigAopKWgBvGKPwo9Kztb17T/Demz3+p3sFjZwrukuLmQRog9Sx4FJtJXZUYubUYq7ZodaUH3rxz4eftReC/if8AEG88K6FczTTwwmWK7lj8uK52n51jzycDB5AyMkcDNex1FOrGquaDujpxWDxGCmqeJg4SaTs1Z2ewh5FeO/tQ/B1PjH8MLy0t4g2t2GbvTnxyZFHMefR1yvpnB7V7GSKaRkdKKtONaDhLZhg8XVwOJhiaLtKDTR+JssTwyPHIpSRCVZWGCCOoNNr6U/bf+DP/AAgPxAHiXT4Nmia8zSNsHyxXXWRfbd98e5f0r5rr8vxNCWHqypy3R/Z+UZlSzbBU8ZS+0vufVfJ6BRRRXMeye/8A7Gvxm/4Vh8TItNv5/L0LXSlrNuPyxTZ/dSe3JKk+jZPSv02U5GRyDzX4lAkEEcEV+oH7Inxn/wCFs/DGCK9n8zX9H22l7uOWkGP3ch/3lHJ/vK1fYZLi7p4eb81+q/U/APEbIuWUc2oLeyn+j/R/I94opBS19afhYUlLSGgBprwb9oH9lHw78aEk1K1K6L4nVcLfxJlJ8dFlXv6bh8w9wMV7znv6V4r+0z+0JZfA/wAJHyDHd+Jb4MljaOeF9ZXH9xf1OB6kceKVJ0ZOuvdPcySWPjjqay1tVW7K369Ld7n5tfEb4c618LPFNxoGvQxxX0IDgwyB0kQ/ddSOxx3wfUCuZrQ1/X9R8U6zearqt3Le6hdyGWe4mOWdj/np0A4FZ9fmVTlcnybdD+zcKq6oQWJac7K7Wiv1t5BRRRWZ1BRRRQBseF/F+teCdUj1HQtVutKvU6TWspQkehx1HseDVvx78QNb+JniF9b8QXn2zUXijhaTaqjaigDCqAB6nA6k1zlFae0ny8l9OxyLCUFW+sci57W5rK9u197BRRUtm8Md3A9xG0turqZI0bazLnkA4OCR3xWaOmWkW0fqL+x/4NPg/wCA3h1ZUCXOoK2oScYz5p3J/wCObK9q5718eaR/wUL8I2GmW9t/wieqWywxrGsUDRFFAGAASRwB7Vma9/wUeiETpo3gyRmI+SW9vQmD7oqHP/fQr9CpZhg6NKMOfZW2f+R/KOL4Wz/McZVrywzTnJvVqyu/Xofa/bpzRnHevk39lP8Aat1r4v8AjzV9C8TLZwSzW4uNOjtEKIuw/vE5JLEhgeT/AANX1iMEH9RXp4fEU8TDnhsfI5pleJyjEvC4pWkknpqrPs/wJKKKQ10HlHyP/wAFEfCn9oeAPD+vpHufTr4wOwH3Y5V5P/fSIPxr4Ar9Y/2nPCv/AAmHwL8XWCoXlSza6iAHO+IiUAe52Y/Gvycr4TO6XJiFP+Zflof014b4z2+VTw7etOT+56r8Wwooor50/WS7oeqzaFrVhqVudtxaXEdxF7MjBh+or9mNA1eDXtC0/UrZt1vd28c8Z9VZQw/Q1+LVfqd+x/4qHiv4BeGHZg09lG1hIM/d8piqD/vjYfxr6rIqtpzpd1f7v+HPxDxNwfPh6GMS+FuL+av+n4ntVFFFfZn89hRRSUAMPQ56V+df7Rf7OnjzxX8dvFN34d8MXd9p11NHLFcrtSN90SF8MxA4bcPwr9FgOPSk2ANnue9cGLwkMZBQm7Wd9D6TIs9xGQYiWIw8VJyXLZ3tunfS3Y/MrSf2GfitqQH2jS7LTM/8/d6hx/37312ujf8ABOnxbchf7T8TaVZZ6/Zo5J8f99BK/QHdn0oxXDHJsJHdN/P/ACsfT1vELO6vwSjD0j/nc+NNJ/4Jw6TDt/tTxleXXqLW0SH/ANCL17p8Ef2dPDvwH/tM6Hd6hdvqCxrO19KjZ2btuAqqB99q9W5z1petd1HA4ehJSpxs0fMY7iTNczpujiq7lF7rRJ632SQ6iiiu8+bExSbFHYflTqKACiiigBMUtFFABRRRQAUUUUAFFFFABRRRQAUUUUAJS0UUAFFFFABSUtFACAg1XurOG8heKeJJo3BVkkUMrA9QQeoqcjilB4oGm07o8M8dfsbfDLxw8kw0X+w7p+s+kP5H/jmCn/jteNeIf+CcMJ3PofjKSMfww39mGz9XRh/6DX2vnIpCPwrzquX4as7ygr+Wn5H1OD4pznAJRo4iVl0ev53Pzrvf+Ce3xDhc/ZtU0K4j7M00qN+Xl4/Worf/AIJ8/EeY/vdQ0GEe9zMT+kVfo1mlzXL/AGNhP5X957v/ABEHPbW51/4CfC/hz/gnHeSBZNd8YQwf3obC0L5+juwx/wB817n8Pv2N/ht4DMU7aQdcvoyCLrVn87n2jwE6/wCzn3r3M+3NLnIrqpZfhqLvGGvnr+Z4mO4rznMIuFbEPlfRWj+Vr/MZDDHBGqRoqIowAowAPSpaKK9E+TvfcKKKKACiiigAooooAKKKKACkpaKAGEnmobm4js7eWV2CpGpYsxwBjvU5rxP9r34gf8ID8D9ceKTy77UwNNt8HB3SZDEe4QSH6gVjVqKlTlOWyVztwOFnjcTTw0N5yS+9n5z/ABj8cv8AEn4neIvETszR3t2xhDdVhX5Yh+CKtcbRRX5XUk6knOW7P7dw1CGFoQoQVoxSS9ErIKKKKg6T6U/YN+H/APwlPxefXJot9noNuZgTyPOkyiD8vMb6qK/SKvnT9hn4ff8ACIfBiHVJ49l7r0zXjZHzCMfLGPphdw/36+iyOlfo+WUPYYaKe71+8/kTjPMv7SzmrJO8Ye6vlv8AjcdRRRXrHw4UUUUANxSHpR0OK+c/2tv2ko/hHoB0LRJVfxZqEZMZBB+xxngysPU8hR6gk8DBwrVoYem6lR6I9HLsvr5piYYXDxvKX3JdW/JHnP7a37TH2SO5+Hvhe7/fuPL1e9ib7inrApHc/wAfoPl7tj4cp9xcS3c8k80jTTSMXeR2JZmJySSepNMr82xeKni6rnL5Lsj+vsiyTD5Fg44ajq95Pq31f+S7BRRXpHwH+Cup/G3xvBpNqrwabFiXUL0LxBDnt6u3RR689Aa56VOVaahBXbPXxmLo4GhPE4iXLCKu2eh/si/s4v8AFjxCuv63bn/hFNNlGUccXso5EY/2RwWP0Hcket/8FFfECWXh/wAIeHIcKks8t46LxtEaBF49P3jflX1r4T8Lab4I8O2Gh6PbLZ6dZRCKKFOwHcnuSckk8kkk1+d37d/iX+2/jpNYLIWj0myhttoPAdgZSfriRR+FfXYmhHAYBxXxSsmz8FybM63FPFEMRP8Ah003GPZbJvzbab/4B860UUV8Yf0OFfav/BOLw8WufGWtunAW3tIm+u93H/ouviqv0g/YF8Pf2T8DzfsMNqeoTXAPqq7Yh+GYz+Zr3Mmhz4pPsm/0/U/NfEHE/V8knDrNxj+N/wAkfTFFFFfoJ/KwUUUUAFFJRQA0j9KDya8v/aG+Mlt8Ffh3d6wSkmqzfuNPt3/5aTEHBI/uqMsfYY6kV5J8DP25dD8ZfZ9J8aCLw9rDYVbwHFpOfcn/AFR/3jt/2u1cdTF0aVRUpytJnv4fIcxxeClj6FJypxdtN9N2lu0utj6uoqKGaOeMPG4dGGQynII9alrsPAatowooooAKKKKACiiigAooooAKKKKACiiigAooooAKKKKACiiigBK+ev2o/wBjfwh+0tpTXE6Loni+CPbaa7bxgscdI5l48xP1XsRyD9DUgrWlVqUJqpTdmgP5/fjH8EvGHwB8YyaD4r057C6Ql7a7iJaC6QHiSKT+IdPQjoQDxX2N+x5/wUfuNA+w+DvivdyXmm/LDZ+Jny81v2C3Pd0/6afeH8W4cj9A/i58HfCnxv8ACNx4c8XaVHqNjJlo5PuzW0mOJIn6ow9eh6EEEivx+/as/Yw8V/s06s16BJrvgu4k22utRR48sk8RzqPuP6H7rducgfb4fGYbN6fsMUrT6f5r/Iu9z9rtP1G11ewt7yyuYruzuI1lhnhcPHIhGQysOCCOQRVvHWvxd/ZH/bi8Sfs6X0Gi6r5+v+A5X/e6az5ls8nmS3J6epQ/K3P3Sd1frz8OfiT4c+LPhSz8SeFdVh1bSLoZWWE8q3dHU8owzypAIr5fH5bVwMve1i9n/WzJasdXRRRXliCiiigAooooAKKKKACiiigAooooAKKKKACsXxZ4W0nxt4ev9D1ywg1PSb+Iw3NpcpuSRT2Pv3BHIIBHIraopptO6A/F39sz9i3Vv2ctbfW9GWfVfAF7Li3vCN0lk56QzEf+Ov0b2PFfL1f0XeJfDWl+MNBvdF1myh1LSr2Jobm0nTckiHqCK/Hb9tL9ivVP2c9ck13Qkm1P4f3suILk5aSwcniGY+n91+/Q89f0HKc3WISoV373R9/+CWmfLVFFFfVlBXU/DT4l+IvhH4y07xP4Y1B9O1ayfcjrysi/xRuvRkYcEHrXLUVE4RqRcZq6YH7p/ss/tR+H/wBprwOuo2JSw8RWaqmq6Oz5e3c/xr3aNsHa34HkGvb81/Pd8Jvix4k+C3jjT/FXha+ay1K0blTkxzxn70Ui/wASNjkfQjBAI/a79mb9pPw5+0r4Di1vSHFpqtsFj1TSXfMtnKR/48jYJV+4B6EED82zbKng5e0p6wf4eRDVj2SiiivniQooooAKKKKACiiigAooooAKKKKACiiigAooooAKKKKACiiigAooooAKKKKACiiigAooooAKKKKACiiigAooooAKKKKACiiigAooooAKKKKACiiigAooooAKKKKACiiigAooooAKKKKACiiigAooooAKKKKACiiigAooooAKKKKACiiigAooooAKKKKACiiigAooooAKKKKACiiigAooooATFfJ/7bv7Z9j+zz4ffw74dmhvfiBqEOYY+HTToz0nkHdv7iHr1PAw3Qftk/td6X+zR4Q+z2bxah441KJv7O05jlYl5H2iYDogPQdWIwOAxH4w+KPE+q+NPEOoa5rd9NqWrX8zT3N1O2Xkcnkn+gHAGAOK+nyfKvrMlWqr3Fsu/wDwCkrkGsaxfeINVu9T1K7mvtQu5WnuLm4cvJLIxyzMx5JJOc1Soor9GjHl0RYUUUdaAFAzX6RfsF/sGeV/Z3xK+JOnfvPluNG0G6T7vdbidT36FUPsT2Ar/sB/sJ+f/Z3xN+Iun5i+W40TQ7pPvd1uZlPbuiHrwx7Z/SYDFfD5vm974bDv1f6L9SWxQMUtFFfFEBRRRQAUUUUAFFFFABRRRQAUUUUAFFFFABRRSE4FACfjXyh+1/8At1aF+z3aXPh/QDBr3j6VMC13boNPyOHnI/i7iMHJ6naCM+X/ALaP/BRC38ILe+B/hdeR3Wu/NDf+IIiHisz0KQHo8nq/Re2W+7+d/wAPvh34u+OfjyLRfD9nda9r+oSmWWR2LYycvLLIei5OSzHv6mvqsuyhSj9YxekVrb9X2RSXcg1/xB4u+Nvj177UZ77xR4p1icKoCmWaZycKiIo4A4AVRgDgACv0u/Y3/wCCd9h8NRY+MviRbwat4rG2a00lsSW2nN1DP2klH/fKnpkgMPVv2S/2LfDH7Nekx6hcCLXfHM8e261h0+WAEcxW4P3V7FvvN3wMKPpPOanMs49ovYYbSG1+/p2QN9gAxS0UV8uSFFFFABRRRQAUUUUAFFFFABRRRQAUUUUAFFFFABRRRQAUUUmaAGge/NRyzJbRs8jrGijJZjgAfWub+Ivi6bwL4I1jX4dNm1eSwt2n+xwMFeQLyeT0AGSeCcA4BPFfmb8Yf2nfGvxjklt769OmaKx+XSrJikZHbzD1kPT73GegFeZjcfDBJcyvJ7L/AIJ9lw7wviuIZv2TUYRdm3+i3f4LzPsD4z/tx+FfAgm07wwF8U6yuVMkT4tIW/2pB9/6Jx/tCvhz4nfGfxd8XNS+1eI9VkuY1YtFZx/Jbxf7kY4z2yck9ya4eiviMVmNfFaSdl2W3/BP6OyThPLckSlShzVP5pav5dF8jZ8G+K7/AMC+KdM17S5fJvrCdZom7HB5U+oIyCO4Jr9c/hr460/4l+CNJ8R6awNtfQBypOTG/RkPurAg/Svxzr60/YL+M3/CO+J7jwNqU22w1VjNYFzxHcAfMn/A1H5qB1au7JsX7Gr7KT92X5/1ofM+IGRf2hgvr9FfvKX4x6/dv95+gdLSUtfeH8ynAfGz4Y2fxe+HeqeHbnaksyb7Wdh/qZ15Rvpng+oJHevyT1rR7vw9q95pl/A1ve2cz288L9UdSQwP4iv2oJr4N/b6+DJ0vWLb4gaZARbXpW21JUHCygYjlP8AvKNpPqq92r5rOcJ7Smq8VrHf0/4B+w+Hme/U8U8trP3Kmq8pdvmvxSPjyiiivhz+kgr1T9m34vSfBv4n2GqSSMNIuiLXUYxyDExHz49UOG/AjvXldFa0akqE1Uhujhx2DpY/DTwtZXjNNP5/1oftfa3MV5bxTwuJIpFDo6nKkEZBB7iphxivlr9hX4z/APCZeCW8IalPv1XQ1AgLn5pbUnCH/gB+T6bK+pscV+n4evHEUo1I9T+L81y6rlWMqYOrvF7910fzQ6iiiuk8o5/xt4u0/wACeFtS1/VJfKsdPhaeRh1IA4UepJwAO5Ir8lPip8SNT+K/jnUvEmqOfNuX/cwBsrBEPuRr7AfmcnqTX1x/wUO+JElpYaF4KtJSn2vN/eqpxujU7YlPqCwc/VFr4ar4jOsU51PYR2W/r/wD+j/DrJIYfCPM6i9+povKKf6tfckFFFFfMn7GfYn7Jv7Lvhv4n/CzVNY8UWss0moXJisJopCjwJHkF1PQksWBBBHyDiuX+Ln7Cni3wX5194Wk/wCEp0tct5KqEu4x/udH/wCAnJ/uivrT9kN7aX9nfwh9l27FhlDBf7/nPu/8ezXsnVeg+lfe08sw1bCwUlrZarfXU/l7F8Y5rl2cYiVOd4KbXLLVWTsrdtF0sfijeWVxp11LbXcEltcxMUkhmQo6MOoIPINQ1+uHxR+Angv4t2rLr+jxPebdseoW/wC6uY/TDjqB6HI9q+A/2k/2ZH+Az2l5DrsGp6XfSmOCKYeXdKQMnKjhlAwCwI5I4Ga+dxmVVcKnNPmj3/4B+s5Bxxgs6nHDTTp1X0eqfo1+tjwuiiivEP0kKKKKACiiigDpfhr41ufhz480PxJaZMun3STMinHmJ0dP+BKWX8a/YLRdWtte0ey1KylE9pdwpPFKvR0ZQVI+oIr8WK/Rz9hD4mHxf8K5PD9zLvvvD8nkAE8m3fLRH8DvX6IK+pyPEWnKg+uq9V/wPyPxPxKyr2uHp5lBawfLL0e33P8AM+nKKKK+0P54Kt7bx3dnNBKoeOVCrKehBGCK/Gzxr4dfwn4w1zRHB36fezWuT32OVz+OM1+zeM1ySfCzwhFrtzra+HNMbV7l/MkvXtUaVm9d5BI/CvIzDAfXVFJ2sfd8K8TLhydWUoOamlonbVf8Bs/KDwv8KvGHjRo/7E8M6pqSP92aG2cxfi+No/E17H4V/YO+Jeu7H1GPT9AiPJF3ceZJj2WMMM+xIr9JY4UQYVFUf7IqTH41xUsjoR+Nt/gfQ4zxJzKtdYanGmvnJ/ovwPjrwt/wTo0O1CP4g8UXuouOTHYwpbr9MtvJH5fhX0n8MfhR4e+EWgPo/hy1ltbSSUzyCSd5S8hVVLZYnHCrwMDjpXYig89uPWvXoYShh9acbP8AE+BzHPsyzVcuMrOS3tsvuVkPooortPBCiiigAooooATFLRRQAUUUUAFFFFABRRRQAUUUUAFFFFABRRRQAUUUUAFFFFABRRRQAUUUUAFFFFABRRRQAUUUUAFFFFABRRRQAUUUUAFFFFABRRRQAUUUUAFFFFABRRRQAUUUUAFIaWigCMAfnXwB/wAFCfiAdV8caP4TglzBpcBubhVP/LWT7oPuEXI/66Gvv6T5UYjrivyP+O8Xia7+Juv6x4l0fUNJudQvJJIkvYGT93nCKpPDAKFGQT0r5/OasoYdQX2n+CP1Hw8wdKvmrr1Wv3a0XVt6aLyVzzyiiivgj+ogrb8EeF7nxt4v0bQLQHz9Ru47dTjO3cwBY+wGSfYViV9R/sA/D/8A4SH4oX3iSeLda6JbERMRx50uVX8kEn5iuzCUfrFeNPu/w6ng57mCyvLa+Le6i7euy/Fo/QLQNHtvD2jWOm2UYitbSBLeKNeioihVH5AVo9zR+NHGK/UEraI/iuUnNuUndsdRRRTEMI7/AK0A55pSOPeuU+IvxD0n4X+Er7xBrc4itLVc7R9+Vz91EHdieAPxOACamUlBOUnZI0pUp1qkaVNXlJ2SW7bOY/aB+OOmfBDwXJqU5S41e4Bi0+xLczSY6nuEXILH6DqRX5YeKvFGp+NfEN9resXb3uo3kplmmfuT0AHYAYAA4AAArovjD8WNX+MnjW71/VXKKx2W1qrZS3hB+VF/mT3JJriK/PMxx7xdTlj8C2/zP6v4R4Zp5FhfaVVevPd9v7q8l17sKKKK8c+/NvwX4N1Xx/4nsNA0W3NzqF5II40HRfVmPZQMknsAa/VX4IfBvSvgt4ItdDsAs1y+Jb29ZcPcSkcsfQDoB2A9ck+O/sN/Dfwr4e8GN4gttUsNY8TX6D7U0EodrJDyIcdVPALZAycdQAT9UZ/KvvMowUaFP2z1lL8EfzFxzxHUzLEvAUrxpU3r05pLr6Lp942RtqM3oM1+Pfxh8Tf8Jh8UvFOsb98d1qMzRHOf3YchP/HQtfqt8X/FH/CF/DLxPrKsFls9PmliJ7vsOwfi2BX48k5JPrXHn1SyhT9WfQ+GGEvPEYtra0V+b/QKKKK+PP30K/W39nHQP+Ea+B3gyxK7H/s6Od19GkHmMPzc1+UGhaXLret6fp0HM15cR26f7zMFH86/Z3S7KLT9OtbWBdkUMSxovoAMAfpX1mQwvKdTyS/r7j8L8T8TalhsMurcvuSS/Nl2iiivsT8ACkpaKAGetQ3VzFZW8k8zrFFGpdnY4AA5JJ7VOetfJH7dfx0Phfw4PAukT7dU1WPffPGeYrbps9jIQR/ug/3hXNia8cNSdWfQ9fKMsrZvjaeDo7yer7Lq/kj5h/ag+Ncvxo+I09zbSt/YGnbrbTozwGXPzSkerkZ+gUdq8eoor8xrVpVpupLdn9mYDA0cuwsMJQVoRVl/Xd7s9q+CP7Vfi74Nyw2fmnW/DoOG0y6c/ux/0xfkp9OV9s81+gXwi+P3hL4zaaJdDvwl8i5n024IS4h+q5+Yf7S5HvnivyTq7o+r3ug6nb3+nXc9jewuHiuLaQpIh9Qw5Fetg80rYdqMvej2/wAj4biHgrA5tGVekvZ1e6Wj9V+q19T9qgc0tVNOcyWNu7HLNGpJ/CrR6V+gn8rSXK7C0UUUCCiiigAooooAKKKKACiiigAooooAKKKKACiiigAooooAKztc0Kw8S6Rd6ZqtlBqOnXcZhuLW5jEkcqEYKsp4IrRopptO6A/KD9sr/gnjf/DIX3jL4cQT6r4UXdNd6QMyXOnL1LJ3kiHr95R1yAWHzn+zz+0p4w/Zu8WjVvDl151hMyi/0e4Y/Z7xB2YfwsOcOOR7gkH96CNy4IyK+Av2zf8AgnXbeLhfeNfhbZRWOufNNfeHogEhvD1LwDoknqnCt2wfvfYYDNoVo/Vcbqnpd/r/AJlJ9z6m/Z8/aR8IftH+EBq/hu78u9hCrf6TcMBc2bnsw7qedrjg+xBA9ZHNfz3eAviB4u+BvjyLWtBvLrQPEGnStFJG6lTwcPFLG3VcjBVh29RX6/8A7JX7aHhr9pXR0sLjytE8cW0ebvR2f5ZgOstuTyydyv3l75GGPBmWUywl6tHWH5f8DzBqx9J0UUV86SFFFFABRRRQAUUUUAFFFFABRRRQAUUUUAFZXiPw3pni/Q77RtZsodR0u9iaC4tbhAySoRggitWimm07oD8YP20/2LdT/Zz159b0NJ9S8AX0uLe6OWewc9IJj6f3X79Dz1+W6/os8S+G9L8Y6De6NrNlDqWlX0TQXNrcLuSRD1BH+cV+OP7aP7Gup/s3eJG1bSEm1HwDqEpFneN8z2jnn7PMfXrtb+ID1BFfoOUZssQlQrv3uj7/APBLTPmGiiivqygrvfgp8aPEvwG8eWPirwxdmG6hOye2ckw3cJI3RSL3U4+oIBGCAa4KioqU41YuE1dMD98f2ffj94b/AGifAFt4l8PTeXKMR3+nOwM1lNjlH9R3VujDnjkD1HNfgZ+z1+0B4k/Z0+IFt4l0CUywNiK/02RiIb2DPKN6HurdVPqMg/tv8GvjD4b+OXgKw8VeGbsXFlcjbJC2BLaygDdFIv8ACy5+hBBGQQT+Y5plksDPmjrB7eXkyGrHe0UUV4ZIUUUUAFFFFABRRRQAUUUUAFFFFABRRRQAUUUUAFFFFABRRRQAUUUUAFFFFABRRRQAUUUUAFFFFABRRRQAUUUUAFFFFABRRRQAUUUUAFFFFABRRRQAUUUUAFFFFABRRRQAUUUUAFFFFABRRRQAUUUUAFFFFABRRRQAUUUUAFFFFABRRRQAUUUUAFFFFABRRRQAUUUUAFFFFACd68S/ap/ac0L9mbwC+rXnl33iC8DRaTpO7DXEoH3mxyI1yCx+gHJFdH8fPjp4d/Z8+H174p8QzbhH+7s7KNgJbycg7Yk/LJPQAEnpX4hfGr4y+I/jv4/1DxX4luvOu7g7YbdCfKtYQTsijHZRn6kkk5JJr38pyx42fPU+Bfj5f5lJXMf4hfEHXvij4w1LxP4lv5NS1jUJTJNNJ0HoqjoqqMAKOAABXOUUV+mQgoJRirJFhRRRVAFfoL+wH+wsfEzaf8TPiHp//EpUifRtFuU/4+z1W4lU/wDLPuqn7/U/LjdgfsDfsPN8TLuy+IfjuxK+EYH8zTdMnXH9pup++4P/ACxBHT+MjH3Qc/qxFGkMaxxqERQAqqMAD0FfF5xm3LfDYd69X28l+pLY9VCgAcAU6iivhiAooooAKKKKACiiigAooooAKKKKACiiigAoorH8TeJtL8H6FfazrV/Bpml2MZmuLu5kCRxoO5J/yTxTSbdkBcvb2DTbOe7u547a1gRpJZpWCJGgGSzE8AADJJr8wP21/wDgoXP43+3eBvhjeyWnh75odQ16IlJb4dGjhPVYvVur9OFzu4H9tD9u3Vfj1d3PhbwnJPpHgCJ8MOUm1Qg8PL/djyMrH+Lc4C8P+yf+x74l/aZ8QCVRJo/g60lC3+tOnU9TFCD9+Qj8FByewb7TA5ZTwlP63jtLbLt6+fkWlbVnJfs9/s4+Lv2j/GC6N4btfLs4SrX+rTqfs9nGT1Y92ODtQcnHYAkfsr+z7+zh4R/Zv8Hro/hu18y8mCtf6rOoNxeSDux7KOdqDgZ7kknp/hb8KvDPwZ8H2fhnwppsenaXbDJ28yTP/FJI3V3OOSfYDAAA7E8V4uY5pUxsuWOkO3f1E2LRRRXiEhRRRQAUUUUAFFFFABRRRQAUUUUAFFFFABRRRQAUUUUAMP1oDZ9vel4rz/4rfGnwr8HNI+3eIb8RyuCYLKLDzzkdkT+pwB3NROcacXKbskb0MPVxVRUqEXKT2SV2zv8AJ9KMfnXEfCP4p6T8YfBVp4i0hikcuUmtnYF4JR95Gx3HBB7gg967f6UQnGpFSi7pk1qNTD1JUqseWUXZp9GiOWJLiNo3UMrDBBGQa/K79qP4OP8AB34oXlrbQlND1HN3p7AfKEJ+aL6o3H02nvX6rc814t+1V8Gx8YPhfdQ2sQfXdNzd6ewHzMwHzR/8DXjH97ae1eXmeE+tUHb4o6r/ACPteDs8eS5lF1HanP3ZeXZ/J/hc/LKildGjdlYFWU4II5BpK/OT+uE7q6CrOnahc6RqFtfWcr293byrNDKhwyOpyrA+oIBqtRTXu6omUY1I8stj9b/gF8V7b4xfDXTNejZVvdvkXsK/8sp1A3DHYHhh7MK9H6V+aH7F3xmPw2+JCaLfzlNC151t5Nx+WK4ziKT2BJ2n/eBP3a/StpFEe5iFHrX6Rl+K+t0FJ7rR/wBeZ/IHFeSPJMynRivcl70fR9PlsPx/+uuV+JXhzRfFXgTWtK8RSRw6TdWzrPLK4QRjqHyeAVIDAnoQK8i+M/7Zvg74Ziew0px4n15cqbezkHkxN/00l5H/AAFcnjBxXwv8V/j/AOM/jHds2vamy6eG3Raba5jt4/T5c/MR/eYk+9YY3M6FBOn8T7dPmz1uHuDczzKcMQ/3UE01J76dUt/nojhtb0+PSdZvrGG7iv4reZ4kurdt0cqqxAdT3BxkfWqVFFfn0tXof1RTi4wUZO7CiiikaHY/CL4kX3wn+IGk+JbIsTay4uIQcCWFuJEP1XOPQ4Pav1y8Oa/Y+KdCsNX06ZbixvYEnhlXoysMg/rX4uV9xfsBfGbz7a6+Hupz/vIQ11pZc9UJzLGPoTuA939K+myXF+zqOhLZ7ev/AAT8b8RMi+tYZZnRXv09Jecf+A/wbPtaikpa+3P5wPzA/bd1SXUP2h9dgkJKWMFtbx+ymJJP5yGvBq+jv28vDcuj/HOXUWQ+RqtlDOjjoSg8th9RtB/EV841+Y5gmsVUv3Z/ZfC8oTyXCuntyr70rP8AG4UUUVwH1B9M/snftU23wgil8NeJUmk8OTymaG6hXe9ozY3ZXqyHg8cg54OePtrTP2gPh1rFiLu28a6IIdu4me9jiZR/tK5BX8RX5GUV72Fzeth4KnJKSWx+Y51wHgc3xDxUJunOW9rNPzs+vz+R+j3xW/bl8F+C7aW38OP/AMJTq+CEFsdtsjerSH7w74QHPqK+DfiX8UPEHxZ8Sza34hvGuLhvljiX5YoE7JGvYfqepJPNcnRXJi8wrYvSTsuy2PcyPhTL8i9+jG9R7ylq/RdEvQKKK+gv2VP2a7n4weII9Z1iB4fCNjLmVmyPtkg58pD6f3iOg4HJ45MPRniKipwWrPdzLMsPlWFnisTKyj+PZLu2YXhf9kj4jeMvA9n4n0nTILi2vMvBaSTrFO0Y6SYfC7W5x82SOcYIrC1D9m/4m6ZKUm8FauxHeGAyj80yK/WW3s4rK1it4I1hgiUIkaKFVVAwAAOgAqcgHOcfj2r7H+w6DS1dz+f4+JWZxnJ+zg4tuy1ul0V76n5MWf7M/wAUb/HleCtUGf8AntGI/wD0Iiuu0L9iD4sawV8/R7XSVP8AFe3seAPcRlz+lfp3sHoPypOnb9aqOR4dbyb+7/IyreJWbTVqdOEfk3+p8P8Ag7/gnO7skvifxYFX+K20qDk/SSTp/wB8V9NfCf4CeD/gzDN/wjmnPDdzoI57yeZpJJQDkZycDnsoAr0Y5HQCgjvXp0MDh8NrTjr36nxeY8SZrmsXTxVZuL6LRfNK1/mPooorvPmgooooAKKKKACiiigAooooAKKKKACiiigAooooAKKKKACiiigAooooAKKKKACiiigAooooAKKKKACiiigAooooAKKKKACiiigAooooAKKKKACiiigAooooAKKKKACiiigAooooAKKKKACiiigAooooAKKKKACiiigBucdaz9Y0HT9fs5LTUrG3vrWQYeC5iWRG+qsCDWhjpR9KTSejHGUotSi7M+dfiD+w38O/GG+bTLafwvetk79PfMRPvG2Rj2XbXzT4/wD2DfHvhjzZ9BktvFFmuSFhPkT490c4/AMT7V+kGaK8qvlmGr6uNn5aH22W8Z5xltoxq88V0lr+O/4n4u+IfC2s+E75rPWdLu9Kul6xXcDRN9QGAyPev0k/Yr8ADwR8EtNupkKX2uO2oy5HIRsCIfTy1U/8CNez+IPCmkeLNPay1jTbTU7V/vQ3cKyofwYGr1laQabaw2ttEsFtCixxxIMKqgYAA7AAVhgssjhKrqXvpoenxDxpVz/Awwjp8jveVndOy0/HUt0UUV7p+ahRRTXYIpJ4AoAo6vq9noOmXN/f3EdpZ2sbSzTyttREUZLE+gFfmB+05+0JefHDxay2ryQeF7B2WxtW4LnoZXH95uw/hHHXJPoH7ZP7TH/Ce6nN4M8N3WfD9nJi8uYm4vJVP3QR1jUj6MRnoAa+Vq+JzbMPav2FJ6Lfz/4B/RvAvCn1OCzPGR/eSXup/ZT6+r/BBRRRXzB+zBRV230PUbrTJ9RgsLmbToHVJbqOJmjjY9FZwMAnHQ1Sp8rW5nGpCbcYvY0ND8Qan4Z1GO/0jULnTb2M5We1laN1/EHNfTvws/b88TeHPKs/GFkniKyXCm6hxFdKPU4+R/yU+pr5SorqoYuthnenK35fceLmWR5fm8eXGUk/PZr0a1/E+5/2mP2nfB/xH+AN5aeGtUEl9qNzBBLZSqY7iJQ3mMSp6j5ACykj5gM818MUUVWLxUsXNVJ72sZZHkeHyGhLDYZtxcnLXfWy8uwUUUVxH0Z6f+zH4e/4Sf48+DbPblUvluiO2IVMv/slfrMowAB2FfnL/wAE/wDw+dS+M13qLpuj0/TZWDekjuij/wAdL/lX6OCvvMkhy4bm7s/mHxHxKrZvGktoRX3tt/lYWiiivoT8qCiikJwCaAOP+KXxD074WeB9U8R6m37izjJSIHDTOeEjX3Y4Ht16CvyT8beMNR8feKtS1/VpfOv7+YzSHsvoq+iqAAB2AFe8/trfHI/EXxsfDOlz7tA0ORkdkOVnuejt7heVH/Aj0Ir5rr4LN8Z7er7KD92P4s/qDgPh/wDszB/XK8f3lRX9I9F8938l0Ciiivnz9TClT76/Wkpyf6wfWmt0Z1PgZ+0+hndo9mfWFD/46Ku9qz/DzbtC08+tvGf/AB0Vfr9ajsj+Fa2lSXqOHSlpKCcDNUZCGl6jpWTpPiXS9clvItO1C2vJbOYwXCW8yu0Mg6o4B+Vh6GtYmkmnqhyjKDtJWYtFFFMQUUUUAFFFFABRRRQAUUUUAFFFFABRRRQAUUUUAFFFFAHyd+2F+wvof7QtlP4h0AQaF4/iT5brbth1AAcJOB/F2Eg5HQ5AGPyY1bSPF3wS+ID2l5FfeF/Fei3AYEMYpoJByrKw6g8EMCQQcgkGv6F8Zrwj9qP9k3wt+0z4Z8q+jXTPE1pGRp2uQoDJEevlyD+OMnqp6ZJBBzn6XLM2eHtRxGsPy/zXkUmeT/sX/t86d8ao7Pwf43mg0rx0qiO3ueI4NVx/d7JL6p0bqv8AdH2d+Nfz8/Fv4QeLfgH46n8PeJ7KTTdStm8yC5iJ8q4TPyzQvxuU469QQQQCCB99fsSf8FC014WHgP4pagsWp/LBpviO4bC3HZYrhj0fsJDw38XzctvmWUrl+s4TWL1sv08vIGuqP0OopAcjNLXyZIUUUUAFFFFABRRRQAUUUUAFFFFABRRRQAVh+L/COk+PPDmoaBr9hDqej30RhubWdcq6n+RBwQRyCAQQRW5RQm4u63A/Ej9sX9kLV/2aPFgubQTal4H1GU/2dqTDJiPX7PMRwHA6Ho4GRyGC/Odf0PeP/AWh/E7wlqXhrxHp8ep6PqERimglH5Mp6qwOCGHIIBFfit+1h+yvrv7Mvjc2k3mah4Wv2Z9K1fbxIo6xSY4EijGR0I5HBwP0XKM1WJj7Gs/fX4/8EtO54VRRRX1BQV7V+yx+09r37M/j2PVLIyX3h+8ZY9W0jdhbiIH7y54Ei5JVvqDwTXitFY1qMK8HTqK6YH9Dnw+8f6F8UPB+meJ/Dd/HqOkahEJYZk6jsVYdVZTkFTyCCK6br9K/FH9i79rzUf2a/F/2LUnmvvAuqSj+0LJcsbduB9oiH94DG4fxKMdQpH7OaDr+neKdFsdX0q8h1DTb2JZ7e6gYMksbDIYH0Ir8tzHL54GrbeL2f6epm1Y06KKK8oQUUUUAFFFFABRRRQAUUUUAFFFFABRRRQAUUUUAFFFFABRRRQAUUUUAFFFFABRRRQAUUUUAFFFFABRRRQAUUUUAFFFFABRRRQAUUUUAFFFFABRRRQAUUUUAFFFFABRRRQAUUUUAFFFFABRRRQAUUUUAFFFFABRRRQAUUUUAFFFFABRRRQAUUUUAFFFFABRRRQAh4rlfiT8R9A+EngnU/FPiW+Ww0jT4zJJIeWY9FRB/E7HAA7k1s67rmn+GdHvdW1S7hsNMsoWnuLqdgqRRqMszE9AAK/F/9tL9rbUP2k/GptdOeaz8DaVIy6bZNlTO3Q3Mo/vMOgP3VOOpYn1cty+ePq22it3+nqNK5xv7Tn7SGv8A7SvxCm13VGa00m33Q6XpSvmO0hz+rtgFm7nA4AAHkFFFfqdKlChBU6askaBRRRWoBX2B+wn+xXcfHXWovF/iy2kt/ANhL8sTZVtVlU8xqevlg/fYdfujnJXlv2LP2QdR/aS8Xf2hqiTWPgTTJQL68XKtcuMH7PEf7xGNzfwg+pUH9mdA8P6d4V0Wx0jSLOHT9Msolgt7WBQqRIowFA9MV8lnGa+wTw9B+8932/4JLZYsbKDTLOC1tII7a0hRYooYlCpGgGAqgcAAAAAVboor8/ICiiigAooooAKKKKACiiigAooooAKKKKAEAxRzR3riviz8WvDXwU8F33ijxVqC2GnWwwq9ZZ5CDtiiX+J2xwPqTgAkEYynJRirtgX/AB/8QdA+F3hO/wDEvifUodK0eyTfLPMep7Ko6sxPAUZJPSvxx/a7/bJ1/wDaX19rK287R/A9nKTZaUG+aYjgTT44Zz2HIUHAycscD9qP9qrxP+0z4tN1fs+neG7Rz/ZuiRvmOBem9/78hHVu3QYFe2/sR/sD3fxZlsvHHxAtZbLwYpEtnpz5SXVMdCe6w+/Vu2B81fdYTBUcqpfWsW/e6eXku7LStqzlP2NP2GdY/aBvoPEniNJ9I8AQSczY2TakQeY4c9FyMNJ25Ayc7f138J+FNJ8DeHrDQtB0+HS9IsYhDb2lsm1I1H8yeSSeSSSck1e0zTbTRdPtrGxtorOzto1iht4ECRxoowqqo4AAGABVyvl8fmFXHTvLSK2X9dSW7i0UUV5ogooooAKKKKACiiigAooooAKKKKACiiigAooooAKKKSgBpOCOKjmmjt4zJI6oijJLHAAri/ij8YfDPwh0U6j4iv1tsg+Tap809ww/hROp7c8AZ5Ir89/jx+1n4n+Mks+nWryaF4YJwthA/wA8w9ZXH3v90YX2JGa8vGY+jhFaWsux9lkPC2Pz6adNctPrJ7fLu/6Z9EfHz9uTTPCwudE8CGLWNWGUfVGO61gP+x/z0Yev3enLcivhfxP4q1bxlrNxq2t6hNqeoXBzJPO+5j6AegHYDgdqyqK+GxeNrYuV5vTt0P6WyPhvA5DS5cPG8nvJ/E/n0Xkj3H9lD48SfBrx6kN/Mw8M6qywXyE8RNn5JgP9nPPqpPUgV+n1vPHcwJLG6vG4DKynIIPQivxQr9CP2EPjFqHjHwldeE9UhuZpdERfs1/sYxtCThY2foGXsCeV6fdNe5kuMd/q89un+R+aeIfD8XH+1qC10UvPon69H8j6wpCNwIPelor7E/Aj81P21/gw3w6+Ira/YQbNE192mGwfLFcdZU9t2d4+rAfdr5yr9dPjn8LLX4wfDjVPD0+xbp086znYf6mdclG+nUH2Y1+Suq6Xc6Jqd1p97A9veWkrwTwyDDI6khlP0INfn+bYT2Ffnivdlr8+p/U3Ame/2pl6w1V/vKVk/OPR/o/S5Vooorwj9NFVirAg4I5BFeseOf2oPiD4+8OWehXusNbabBAkEqWeY3u8LgvK+csT3GQvtXk1FbQrVKScYSsnucGIwGFxc4VMRTUpQ1i2r2b7BRRRWJ3WsFFdl8NvhD4r+LGqCy8N6TNeAECS5YbIIfd5DwPp1PYGvoLx/wDsKXPgj4PX2ux6rJqviexAuZ7aBNsHkqD5ioCNzMB8244yFI25NdtLBV60HUhHRdf63Pm8dxDluX14YavWXPNpJbtX2v2Xmz5LoooriPpArX8H+Kb/AMD+J9M17S5fJvrCdZ4m7Eg8qfUEZBHcE1kUVSk4NSW5lVpwr03SqK6ejXdM/Yv4Z+PbD4meCNI8Sac2be+hDlM5Mb9HQ+6sCD9K6rHX1r8/f2DPjN/wjfim48D6lNtsNWYzWJc8R3IHKe29R+agD71foEOlfpmBxKxVFVOvX1P454kyeWSZjUwr+HeL7p7fds/Q+d/2z/grP8Uvh1HqelQmfXdDL3EMSDLzwkDzYwO5+VWA9VwOtfmkQVJBGCOoNftr14PINfJX7RX7FEHji9u/EXgpodN1mUmS40+X5ILpupZSPuOe/wDCT/d5J8fNctlXftqSu+q7n3vBHF1LLYf2dj3ane8ZdFfdPyvqn0Z+f9FdF4y+HXib4e35svEWiXmkzZIU3ERCPjujj5WHupIrna+MlCUHyyVmf0RRr0cRBVKUlKL2ad194UUUAE9BmosatpbhRXp3w4/Zu+IHxQmiOlaDPb2UmD9vv1MEAX1DMMuP9wMa+zvgx+xF4W+HskGp+I2HijXIyHVZUxawt/sxn75Hq2egIUGvVwuW4jEu6Vl3f9anxWc8X5Xk8WpVOep/LHV/Povn9x86/s3fsgat8UZ7bXvE0c2k+FAQ6IwKTXo9EHVUP9/v/DnqP0S8PaBp/hfSLXTNLtYrKxtkEcVvCu1EUdgKvJGsS4QAKOABT+9fcYPB08HC0NW92fzXn3EWMz+tz13aK+GK2X+b8x9FFFegfLhSUtFABRRRQAUUUUAFFFFABRRRQAUUUUAFFFFABRRRQAUUUUAFFFFABRRRQAUUUUAFFFFABRRRQAUUUUAFFFFABRRRQAUUUUAFFFFABRRRQAUUUUAFFFFABRRRQAUUUUAFFFFABRRRQAUUUUAFFFFABRRRQAUUUUAFFFFABRRRQAUUUUAFFFFABRRRQAUUUUAFFFFAEY46nmvmr9tj4g+L/C3gcaV4a0i+NpfxsL/WrdCyW8XQpleVLd2OABwMk8fSxOO9MkjWQEMoYHsa58RSdalKEZct+p6WW4uGAxdPE1KaqKLvyvRM/E09eetFfqH8Uv2Pvh/8S/NuVsP+Ef1aTJ+26WBHub1ePGxvc4BPrXx98Uv2KfHvw/8AOudNt18U6WmT52nqfPA/2oT82f8AdLV8HicqxNDVLmXdf5H9O5RxxlWZ2hOXspvpLT7ns/wfkfPtdZ8MPhtq/wAWPGVl4d0aIvcXDZlmI+SCIfekc9gB+ZwByRWFp+g6jqutW+kWtlPNqc0wt47RUPmNITgLj1zX6g/sz/AGz+B3g1UmVLjxHfKsmoXS84PaND/cXJ+pyfQCcvwEsXV974Vv/kdHFXEtLI8Hem06s/hX/tz8l+LOw+Gnwr0P4Y+B7Xw1plsrWka4meRQWuHI+Z39S36DAHAFeX/FL9ijwD8QVlutMt28Lao+T52ngCJj/tRfd/752n3r6FFL0r72WGpVIKE4ppH8v4fN8fhcQ8VRrSjNu7d935rZ/M/Lj4o/sgfEH4aGa4TTz4h0lMn7ZpgLlV9Xi++vHUgED1rxFlKMVYFWHBB7V+2hG4diK8n+Kv7NPgL4pxT3Oq6QlpqTKW/tKxxDPn1YgYf/AIGDXzmJyNP3qEvk/wDM/W8n8SqkbU8zp8396O/zX+TXoflFRVvV4ba21S8ispGms45nWGR/vMgYhScdyMVUr4+Wmh+/QlzxUgooopFn3P8A8E4dA8vR/GOtEZ8+4htFJ7bFZ2H/AJEX8hX2f3r57/YY8OjRfgFptyV2Salcz3bDv9/ywfyjFfQo6V+mZfT9nhYLyv8AfqfxvxViXis6xNR9JW/8B0/QWiiivRPlBnGa+f8A9sD44j4TfD99P06fy/EmshoLXYfmgTGJJfbAOF/2iD2Ne1+J/Edj4U0K+1fU51trCyhaeaVuiqoyfqfbvX5MfGj4pX/xg+IOpeIr3ckUjeXaW5ORBApOxPr1J9SSe9eJmmM+rUuWL96X4LufovBXD/8AbOO9tWX7qnZvzfRfq/L1OGYliSTknkmiiivz0/q1KysgooooGFOX7w+tNpy/eH1prdET+Fn7P+Fm3+GdLb1toz/46K1T1rG8Gtu8JaOfW0iP/jgrZxya/WYfCj+Fq/8AFn6sPrxXjX7UHxsh+DHw6uLi3kU6/f7rfTojgkPj5pCPRAc/UqO9esatqdtommXWoXsyW9nbRNNNLKcKiKMlifQAE1+UX7QnxiuvjT8Rb3WGLppcObfTrduPLhBOCR/eY5Y/XHQCvKzPGLCUbRfvS2/zPt+Dsged49Sqr91Czl59l8+vkcv4T+I/iXwN4kOvaLrF1Zamzl5Zlfd52TkiQHIcE8kMDX3N8Df25tE8ZLBpPjRYvD+sthFvQcWk59yf9Uf94lf9rtX560V8ZhcwrYV3i9Oz2P6GzrhbL87p2qw5ZraS0a/zXkz9sYZkuI1kiYOjDKlTkEVIDkdK/Lf4F/tS+M/hLdW2mwvJr+hM4QaTcMSVyekLclD7crz0zzX6daVdyalptpdS20llLNEsj20xBeIkAlGwSMjocEjivusFjaeNg3FWa3R/M/EPDmJ4erKFaSlGV+Vrrbut1+Ro0UlLXonyYUUUUAFFFFABRRRQAUUUUAFFFFABRRRQAUUUUAFFFFAHl3x7/Z/8KftD+C5dA8T2uZEy9lqMIAuLKUj78benTKnhgOegI/GT9oj9nDxZ+zd4zfRfENuZrKYs+n6vAp+z3sYPVT/CwyNyHkE9wQT+9dcV8WPhN4a+NXgu98MeKtOS/wBNuBlW6SwSAHbLE3VXGeD9QcgkH28tzSeBlyS1g+nbzRSdj88f2Hv+CgUnhM2HgD4nX7TaH8sGm+ILhstZ9linJ6xdg55Tofl5X9PILiO6gSaGRZYpFDI6HKsDyCCOor8OP2p/2TvE/wCzL4p8m8V9T8L3kh/s3W40wko6+XIP4JAOq98ZGRnHsf7EH7el38IZ7PwR49u5b7wQ7CO0v3y8ulE9B6tD6r1XqvHyn2MwyyniofW8FrfVpfp590Nq+qP1soqlpmpWus6fbX1jcxXdlcxrLDcQOHjkRhlWVhwQQQQRV2vjNiAooooAKKKKACiiigAooooAKKKKACiiigBO9cZ8V/hT4d+NHgfUfCvieyF7pl4vUcSQSD7ssbfwup5B+oOQSD2YOaOaIylCSlF2aA/Bf9pP9nPxF+zb8QZ9A1lDc6dNul0zVUQiK8hz1Ho4yAy9j6ggnyWv35+PXwL8N/tB+ALzwt4ig4k/eWl9Go86znAO2VD7ZwR0IJB61+Ifxt+C3iT4C/EC/wDCniW28u5gO+C5QHybuEk7JYz3U4+oIIOCDX6ZlWZxxsPZz0mt/PzX6midzgqKKK+hGFfZn7A/7aMnwV1qHwR4vvGfwNqE37i5lOf7KmY/eH/TJifmHY/MP4s/GdFcuKwtPF0nSqLR/wBXA/o8guI7qGOaF1ljkUMrochgehB7iph2r80P+Cdf7aP9nS2Hwo8cX/8AorkQ6Bqlw/8AqmPAtHY/wn+Anofl6FcfpeK/Kcbg6mCqulP5PujNqwtFFFcQgooooAKKKKACiiigAooooAKKKKACiiigAooooAKKKKACiiigAooooAKKKKACiiigAooooAKKKKACiiigAooooAKKKKACiiigAooooAKKKKACiiigAooooAKKKKACiiigAooooAKKKKACiiigAooooAKKKKACiiigAooooAKKKKACiiigAooooASmvIEUsxCqBkk9qU8ivzz/AOCjH7Zn9h2178KPBV7/AMTGZDFr2o27f6hCObVCP4mH3z2B29S23rwmFqYyqqVP5+S7jSueRf8ABQT9sxvi3rc/w/8AB96f+EM0+bF7eQNxqk6nsR1iQjjsxG7kBa+J6KK/V8LhaeEpKlTWi/HzNNgooorrAK9t/ZT/AGYtb/aY8fx6ZbeZY+HLIrLq2qheIIyeEXPBkfBCj6k8A1yvwI+B/iL9oH4hWPhXw7D+8lPmXV46kxWcAI3yufQZwB1JIA5NfuB8FPg14d+A3w/0/wAKeG7byrS3G+e4cDzbqYgb5ZD3Y4+gAAGAAK+dzbM1g4eyp/G/w8/8hN2NvwB4E0T4ZeEtM8NeHbCPTdI0+IRQwRjt3Zj1ZickseSSSa6QHmjB9aAMV+aSk5Nyk7tmYtFFFABRRRQAUUUUAFFFFABRRRQAUUUUAITigUY5rzX47/Hjwx+z14GufEvia62gZjs7GIjz72bGRHGP5noo5NVCEqklCCu2BZ+Nfxt8L/AXwNdeJ/FN6Le2j+S3tY8Ge7lxlYol7sfyAySQATX4sftH/tJ+Kv2lPGr6xrspttNgLJpujwuTDZxk9B/ec4G5yMkjsAAKn7QH7Qfin9ozx1N4g8R3BWFMx2GmQsfIsoifuIO5PG5jyx9gAPs39hP9gLzRYfEX4nad8nyz6T4euk+93We4U9uhWM/VvSvusPh6GTUfrGI1m/6sv1Zexh/sNfsAP4rOn/EL4mWDJovyz6XoFwuGvO6yzqekXcIfv9T8vD/p7FDHbwpHGqpGgCqqjAAHQAVIFAGAMClxxXyONxtXG1Oeo/RdES3cWiiiuEQUUUUAFFFFABRRRQAUUUUAFFFFABRRRQAUUUlADaUEmiuK+JPxX8M/CXQ31TxHqKWkfPlQg7pZmH8KJ1J/QdyBUynGEXKTska0aNTEVFSoxcpPZJXbOylkWJC7EKg5JPavlT4+/tvaP4K+0aN4J8nXNbGUkv8AO61tz7Ef6xh6D5R6nBFfOfx5/a78TfF1rjS9OaTQfDDEr9lhf97cL/02cdQf7g49d2M14HXyONznenhvv/yP3fhzw9S5cTm/ygv/AG5/otPM2PFnjHWvHOtT6vruoz6nqE5y007ZwOyqOiqOwGAO1Y9FFfKSk5u8nqfuNKjToQVOkkktktEgpURpHVEUszHAUDJJrrfhp8KvEnxa15dL8Oae91LwZZ2+WKBT/FI/RR146nHANfoP8Bv2RPDXwhjg1PUQmveJwA32yZP3du3pEh6f7x+b0xnFelg8vrYx3Wke/wDW58fn/FeByGHJN81XpFb/AD7L1+SZ86fAL9iDV/GZt9a8bLNomjcOmn/dupx/tZ/1an3+b2HBr7v8J+DdH8DaNb6ToWnQ6bp8AwkMC4HuSepJ7k5J7mtzoOMCgcivusLgqOEjaC179T+Z874ix2e1ebEytFbRWy/zfmx9FFFd580NNfA37e/wY/sPX7bx5pkGLPUiLfUVQcJOB8kh/wB9Rg+6+rV98niua+IfgnT/AIi+DNV8Oakm+0v4WiY4yUbqrj3VgGHuBXBjcMsVRdPr09T6Xh3OJ5JmFPFL4dpLvF7/AHbrzPxuord8ceD9Q8AeLtU8PapH5d7YTtC/HDAfdYezAhh7EVhV+Zyi4Nxe6P7Io1YV6catN3i1dPunsFFFFSbGv4U8Ia1441mHStB02fVNRl5WC3TcQO7E9FUZ5JwBX2X8F/2BLe38jU/iFdC5l4YaNZuRGvtJIOW+i4Hua+Uvg38S7v4S/EPSfElpueO3k2XMKnHmwtxIn5cj0IB7V+t+ga3Z+JNFsdV0+ZbmxvYVnhlTo6MAQfyNfUZPhcPXvKesl06evmfivH+dZrlsoUMM+SlNfEt7rdX6aWemo3w/4b0zwtpkOnaTYwafZQjbHBbRiNFHsBWhJGs0bo4DKwwQehFPH1zS9q+0SSVkfzxKcpyc5O7fU/Kz9qb4Ot8Hvihd29rEU0PUs3ensB8qoT80X/AG4x/dKnvXjlfqh+1R8HF+MHwvu7e1jD65p2brT2A+ZnA+aP6OuR9dp7V+WEkbROyOpV1OCpGCDX53mmE+rV24/DLVf5H9YcF57/bGXRjUd6tP3ZefZ/NfimJRRRXjn6CWNPv7nSr62vbSZ4Lq2kWaGaM4ZHU5VgfUEA1+s37P/wAV7f4xfDXS9cQot8F8i+hX/llOoG4Y7A5DD2YV+SNfQn7GHxnPwz+JSaRfT7NC14rby7j8sU+f3T+3JKn2bJ+7XuZTi/q9bkk/dlp/kz8146yL+1cvdekr1aV2vNdV+q9D9M6WkVgwBFLX6CfysUdR0u01a1ktr22hu4HGGjmjDqw9weDXm+t/svfC3xA5e68GadGTyTaIbfP/AH7K16r0pMmsZUoVPiin6o66GMxOFd6FSUfRtfkeIw/sZfB+Jy6+Ehn0e/uWH5GSu28MfBHwH4PkWXR/CmlWc69JxbK0o/4GQW/Wu4PHtSdRUxw1GDvGCXyR01s1zDER5KuInJdnJv8ANipGqdAB9BS4paK6DyxMUtFFABRRRQAUUUUAFFFFABRRRQAUUUUAFFFFABRRRQAUUUUAFFFFABRRRQAUUUUAFFFFABRRRQAUUUUAFFFFABRRRQAUUUUAFFFFABRRRQAUUUUAFFFFABRRRQAUUUUAFFFFABRRRQAUUUUAFFFFABRRRQAUUUUAFFFFABRRRQAUUUUAFFFFABRRRQAUUUUAFFFFABRRRQAUUUUAJiloooATFBAPUZpaKAObl8BeH5/FFv4ifRrJ9bgUrHf+SvnKCMEbsZ6cfifWuhC4/CjA3dKd3pJKOyLnUnUtzybsrK/Rdl5C0UUUyBpriPjT4kPhH4UeK9WV9ktrp07RH/poUIT/AMeIrtxxXzn+3d4mGifAe6slba+q3kFoMdcBjKf/AEXj8a5sTP2dGc+yZ7GT4b65mNCh0lKKfpfX8D81Sckmiiivys/tpKysFAGTRWz4L0Q+JfGGh6QASb+9gtsD/bkVf61cU5SSRjXqRo0pVJbJX+4/WT4I+Hz4X+EnhLTGXZLb6bAJB/tlAW/8ezXcgdqito1hgjRQFVVAAHQCpun41+rQioxUV0P4axFWVetOrLeTb+93EPagmk7da8s/aI+MNt8Ffhxd6sxV9Umzb6fA3/LSZgcEj+6oyx9hjqRRUnGlBzm9EXhcNVxteGHoq8pNJL1Pmf8Abx+On9o3sfw80e4zb27LPqsiNw8nWOL6Lwx99vdTXxrVnUtRudY1C5vryZ7i7uZWmmmkOWkdjlmJ9SSTVavzPGYmWKrOpL5eSP7IyHKKWSYGnhKe/V95Pd/5eVkFFFdf8KPhtqPxY8d6Z4c04FXuXzNPtysEI5eQ/QfmcDvXLCEqklGKu2eziK9PCUZV6rtGKbb7JFCbwTqdt4Ig8VTReVplxemxt2YYMrqhZyPYcDPqSOxrn6+3v25fCWneBfg54F0PSYBb6fY3nkxJ3wImySe5JySe5JNfENdmMw/1Wr7PskeDw9mss6wf1xqylKSS8k7K/nbfzCnL94fWm0DrXCtz6Ofws/ZjwK3meC9DJ/58oT/44tbua5/4ePv8CeHz62EH/ota5v46/Fmy+Dfw81DX7ko90B5Nnbs2POnYHav04JPsDX6rzxp0ueTskj+H/q9TFYz2FJXlKVkvNs+cP28fjr9ltk+HWjXH72ULNq0kZ5VOscP48Mfbb6mvh2r+va5e+JdavdV1Kdrq/vJmnmlfq7sck/8A1qoV+b43EyxdZzfy9D+vuHsmp5HgIYWGst5PvJ7v9F5BRRXT/DT4f6j8UPG2l+G9LTNzeyhWkIysMY5eRvZVBPv06muSEXOShFXbPexFenhaUq1V2jFNt9ktz6E/YY+Bh8YeKD421a33aRpEm2yVxxNc9d3uEBB/3ivoa/QpQAMVz3gLwXpvw98JaX4e0qHybGwiESerHqzt6sxJYn1Jrof5V+l4HDLC0VTW/X1P464jzqpnmYTxMtIrSK7RW3ze78x9FFFd58wFFFFABRRRQAUUUUAFFFFABRRRQAUUUUAFFFFABRRRQAUUUUAc3488BaF8TvCuoeG/Eumw6ro99H5c1vMPyZT1VgcEMMEEAivxu/a9/Y4139mnxC15a+dq/ga8lIsdV25aEnkQz44VwOh4DgZGDlR+2hGaxfFfhXSfHHh6/wBC16wg1PSL6Iw3FpcruSRT/I9wRyCARgivWy/MamBnprF7r9V5jTsfkl+xP+3LqPwF1G38KeLJp9R8AXEmF6vLpbMeZIx1MZJyyD3Zechv130TW9P8TaRZ6ppV5DqGm3kSzW91buHjlRhkMpHBBFfjd+2Z+xXq/wCzlrb61oyz6t4BvJcW94RuksmJ4hnx+Sv0b2PFWf2Lv22NU/Z31iLw/wCIJJ9U+H93L+9twS8mnux5mhHp3ZO/Uc9focdgKWYUvrmD36rv/wAEpq+qP2ZorK8N+JdM8X6HZa1o19DqWlXsSzW93bsGjlQ9CDWrXxDTTsyAooooAKKKKACiiigAooooAKKKKACiiigBM814r+1F+zRoX7THgCXSL9VstctA0ulasFy9tKR0PcxtgBl+hHIBr2ukFaU6k6M1UpuzQH88HxD+H2u/CzxjqfhfxJYvp+safKYpon6HuGU/xKwwQw4IINc5X7U/tqfsiWH7Sfg77dpccNn470qMnT7xsKLlOSbaU/3Sc7Sfusc9C2fxk1zRL/w1rF7pWqWk1hqVlM0FxazoVeKRThlYHoQRX6jluYQx9LXSS3X9dDRO5Rooor2BiqxRgykqwOQR1FfrL/wT5/bM/wCFt6RD8PvGV6D4y0+H/Qb2dvm1OBR0JPWZAOe7KN3JDGvyZq/oOvah4X1qx1fSbyXT9TspluLa6gba8UinKsD6givNzDAwx1Jwe/R9n/W4mrn9GdLXzl+xl+1fp/7S3gQLePFaeNNKRU1WyX5RJ2FxGP7jdx/C3HTaT9GY5r8prUZ0Kjp1FZozFooorIAooooAKKKKACiiigAooooAKKKKACiiigAooooAKKKKACiiigAooooAKKKKACiiigAooooAKKKKACiiigAooooAKKKKACiiigAooooAKKKKACiiigAooooAKKKKACiiigAooooAKKKKACiiigAooooAKKKKACiiigAooooAKKKKAE6UUteQftM/tD6L+zd8NbvxHqRS51KXMGmabuw93cY4HqEXqzdh7kA3TpyqzVOCu2B5f+3Z+15B+z34POg+H7iOXx9rEJFsow32CE5BuGHr1CA9SCeQpB/HG8vJ9Qu5rq6mkuLmd2klmlYs7sTksSeSSTnNbfxA8e658T/GOqeKPEd6+oaxqUxmnmfp6BVH8KqAAAOAABXPV+qZbgIYGlbeT3f9dEaJWCiiivWGFb/gLwJrfxM8X6Z4Z8O2Mmo6xqMwhggjHU92J6BQASWPAAJPSsewsLnVb63srOCS6u7iRYoYIULPI7HCqoHJJJAAFfsj+wz+yDbfs7+DxrmuwR3Hj7VogbqThhYxHBFuh9ehcjqQAMhQT5GZY+GApX3k9l/XQTdjv/2WP2aNE/Zo+HsOj2Yjvdduws2raoFw1xNj7q55Ea5IUfUnljXteeaDmlr8tq1J1pupUd2zMKKKKzAKKKKACiiigAooooAKKKKACiiigBCcUCjHNea/Hj47+Gf2evAlz4m8S3OFGY7SxiYefeTYyI4x/M9AOTVQhKpJQgrtgN+Pvx98Mfs8eBLjxJ4kuDnmOy0+Ijz72bHEaD9S3RRyewP4p/Hn49eKf2iPHlx4j8SXBPWOy0+InyLKHPEcY/m3VjyfY+Pfx68UftE+PbjxJ4inPOY7LT4mPk2UOeI0H826seT6D7o/YL/YMGirp/xI+JGnZ1E7bjR9Cuk/49+6zzqf4+hVD93qfmwF+7w+HoZLQ9vX1qP+rL9WXsRfsH/sEDTBYfEf4lafm9O2fSNBuk/1PdZ51P8AF3VD93qecBf0UGBRjA4pcYr43F4urjKjqVH6LsS3cWiiiuQQUUUUAFFFFABRRRQAUUUUAFFFFABRRRQAUUUUAM3YwKRnVASxCj3rk/iJ8T/Dfwt0STVPEmpR2FsOI1Y5kmb+6iDlj9OnU4HNfn78e/2xfEfxWa50nRDL4e8MtlDFG+J7lf8Apo46A/3F45wS1ebi8dRwi953fY+tyLhnH59P9zHlgt5Pb5d35L8D6N+Pv7bGieAftGj+ETD4g19co9wGza2ze7D/AFjD+6px6nIxXwT4y8b678QNcn1fxBqU+p38vWSZuFHZVUcKo7AACsKivhcXj62Ll7z07dD+mMi4YwOQ0/3Mbze83u/8l5L5hRRRXnH1wUUUUAen/s8/Ga5+CvxCtdVy76RckQajbrz5kRP3gP7yH5h+I6E1+rWk6taa9ptrqFjPHdWVzEssM0ZyrowypB9CDX4rV9p/sJ/HzyZR8OtcuMoxaXSJZG6HkvDn35Zf+BD0FfT5NjfZy+rzej29f+D+Z+L+IPDn1qj/AGrho+/Fe8u67+q/L0PuWik7UtfbH86BRRRQAUhpaKAPjL9vr4LnUdLtfiBpkGbiz222pKg5eInEch/3WO0n0Ydlr4Ur9ptd0Wz8RaNe6XqEKXNjeQtBNC/R0YEEH8DX5IfGf4Y3nwi+Imq+HLoM0cEnmWszD/WwNzG/1xwfQgjtXxOc4TkmsRFaPf1/4J/Rnh1nv1jDyyus/ehrHzj2+T/B+RxFFFFfMH7OFfdX7Afxo+36ZdfD7VJ/39puudMLnloicyRj/dY7gPRm7LXwrW34K8X6h4C8V6Xr+ly+XfWE6zIezY6qfZhkEehNd+BxLwtdTW3X0Pl+JMnhneXVMM/i3i+zW3+T9T9mscHinVy3w68dWPxH8F6T4i0191rfwiQAnJRujIfdWBB9xXUA81+mRkpJSjsz+OKtKdGpKlUVpRbTXZrcbwQePzr82/22vgwfh38RD4i0+DZomvs0vyD5YrnrIvtuzvH1YDpX6TGvPfjl8LrT4v8Aw51Tw/cBUuJE820nYf6mdeUb6Z4PsSO9efj8L9boOK+Jar1Pq+Fs6eSZjCs37kvdl6Pr8tz8i6Kt6vpV1oeqXenX0L295azPBNE4wyOpIYH6EGuu+GHwT8XfF7Ufs3h3SpJ4FbbNfTfu7eH/AHnPGf8AZGT6CvzmNKpOXJFXfY/retjcPh6H1mtNRhvduy+84avYPg3+y942+MEsN1Z2Z0nRSQTql8pRCP8ApmvWQ/TjPUivr74M/sReE/h/5Go+JdvinWlw2Jkxawt/sxn72PV8+uBX0pFCkCBEQIijACjAAr6jCZK9J4h28l+rPxbPvEWKTw+VRv8A35LT5Lr6v7jL8K6Pc6H4c03Try+fUru2t44ZbyRQrTMqgFyOcE4zWxQT2pcYr69Kysj8ElJzk5S3YtJilopkhRRRQAUUUUAFFFFABRRRQAUUUUAFFFFABRRRQAUUUUAFFFFABRRRQAUUUUAFFFFABRRRQAUUUUAFFFFABRRRQAUUUUAFFFITigBaKiknjiUs8ioo5JZgAK5vU/ih4N0PI1HxbodgR1+06jDHj82FAHU0V5TqX7U/wc0nP2n4o+EgR1WPWYJGH4KxNc1fft1/AbTs+b8S9JfH/PBZZf8A0BDQOx73RXzJdf8ABSL9nq0yP+E9M7D+GLSb0/r5OP1rGuv+CoXwDtyfL17U7n3i0qYf+hAUroLM+tKK+N7j/gqz8DofuP4hn/656aB/NxVCX/grV8Fo+lh4rl/3dPh/rMKLoLM+16K+IG/4K6/Bpemh+Mm+lhbf/JFMH/BXn4OE4/4R7xoPf7Da/wDyTRdBZn3FRXxEn/BXP4NN10Xxiv1sLb/5Iq1F/wAFZ/gpJ9608Uxf72nxf0mNF0FmfadFfHdv/wAFVPgXNjfc69B/100wn+TGtWz/AOCnfwAuMeZ4mv7X/rrpNwf/AEFDRdBZn1fRXzXZf8FFv2er4qF+IccZPabS72PH4mECui0/9t34FajjyviZoaZ/57ytF/6GBRcLM9yorzXTf2lPhNrGBZ/E3wjcMeiLrdtu/wC+d+a63S/HPh3Xcf2br2mahu6fZbyOTP8A3yTTEbtFNDqejA/jTqACiiigAooooAKKKKACiiigAooooAKKKKACiiigAooooAKKKKACiiigAooooAKKKKACiiigAooooAKKKKAEpaKKACiiigBua8a/aS+ADfHvw5ZWUetPpFzYStPFmLzIpWK4w4yCPYg8ZPBr2QNn396D0FZ1aUKsHCaumdeDxlbAV4YnDy5Zx1T3/M/Jr4n/ALNvj34TtJJq+jvc6cv/ADEbDMsGPUkDKf8AAwteX1+2ckSSoVdQynggjrXhfxS/Y6+H/wASvNuYbD/hHdVfJ+2aYBGrN6vF9xvc4BPrXymJyP7WHl8n/mfuGUeJSdqeaU/+3o/qv8n8j8wK9i/ZF8Pf8JF+0F4UiZN8VtLJdufTZGzKf++go/Gtz4pfsW+Pvh7591p9qPFGlJk+fp6nzgP9qH73/fO4e9dl/wAE9/DEsvxT8QalNEyHTdP+zsrrgpJJIvX0OI3FeRhsHVhi6cKsba/lqfc5znuCxOR4nEYSqp+61o9nLRXW6evU/QcDAFLRSZr9GP5LK9zcRWdvJNM6xxRqWZ2OAAOSSewr8sf2ofjZJ8Z/iNPPbSt/YGnbrbTo84DLn5pcerkZ+gUdq+n/ANun46Hwt4cXwLpM+3VNVj33zxnmK26bPYyEEf7oP94V+f8AXxuc4zml9Xg9Fv69j+gvDvh/2cHm2IWr0h5LrL57Lyv3CiiivlD9xADNfpR+xl8Cv+FX+Bf7c1W32eJNaVZJFdfmt4OqR+xP3m9yAfu18wfsZ/Ao/FDx0Nc1O3L+HdDkWRwy/LcT9UT3A+83tgH71fpYgCDaO1fYZNgrL6xNen+Z+A+InEPM1lOHlorOf5qP6v5HyL/wUaH/ABQXhc/9RI/+imr4Er78/wCCjI/4oHwx/wBhI/8Aopq+A68zOf8Ae5ei/I+18Pv+RHT9ZfmwoHWigda8Nbn6NP4Wfsb8Op1j+HHhyRyFQabbsWPAA8pa/OL9rH44v8YviHLFYTlvDmkloLIKfllbPzy/8CIGP9kL3Jr3T9pD48f8IZ8C/C3g7SLjbrWtaRbm5eM/NBamNQfoZOVHsG9q+G6+ozbG3jHDwfa/+R+LcC8Pclapm2Ijq21D0u03+i+YUUUV8sftgV+jH7EnwM/4V/4MPirVYNmv62itGrj5re26ovsW4Y+20dQa+Xf2Rvgc3xd+Icd1qEBbw5o7LPd7h8sz5zHF75Iyf9kEcZFfp7FGsSKijAXgAV9dk2C/5iJr0/zPwbxE4gtbKMPLs5/mo/q/kSUtFFfXn4KFFFFABRRRQAUUUUAFFFFABRRRQAUUUUAFFFFABRRRQAUUUUAFFFFABRRRQBl+IvDum+LNEvNH1eyh1HS7yJobi1uEDxyoRggg1+P37a37E2pfs86xL4i8Oxzal8P7yXEcpy8mmux4hlPdeyuevQ843fsp3rO13QtP8T6PeaVqtnDqGm3kTQXFrcIHjlRhgqwPUEV6eX5hUwNTmjrF7r+uo07H44fsY/toar+znriaHrTz6n8P72XNxaA7nsXJ5mhH/oSdG+vX9ifC/iXS/GOg2OtaLfw6npd7Es9vd27bkkQ9CD/TqOhr8hf22f2J7/8AZ71mTxJ4bimv/h/eS4Rzl5NNkY8RSnupPCuevQ84LUv2K/20dT/Zz19ND1x5tR8AX0ubi2GWexc9Z4R/6En8XUc9fpcdgaWY0vrmD+Lqu/8AwSmr6o/Z+isvw54j03xbodjrOj3kOo6XexLPb3VuwZJUYZBBrUr4dpp2ZAUUUUAFFFFABRRRQAUUUUAFFFFABRRRQAmTXxH/AMFBP2MR8WtHn+IHgyyH/CZafDm+soF51SBR2A6zIBx3ZRt5IUV9uDOKQ9a6MNiamEqqrTeq/HyA/m/dGRirAqwOCD1FJX6If8FGP2MTpUt98WPBNhiykYy6/ptun+pY9bpFH8JP3wOh+boWI/O+v1fB4unjKSq0/muz7GqdwoooruA7L4R/FbxB8FfHul+LfDd19n1GxfJRs+XPGfvxSDujDgj6EYIBH7j/AAB+OWgftBfDjT/FegyYEo8q8s3YGSzuABvif6ZyD3BB71+A1e3fsnftM6v+zT8R4dVhMt34cvisGsaYrcTRZ4dQePMTJKn6jOGNfPZvlqxlP2kPjW3n5f5CaufurRWH4Q8V6V448M6Zr+h3sWo6TqMC3FtcwtlZEI4+h7EHkEEHkVuV+ZtOLszMKKKKACiiigAooooAKKKKACiiigAooooAKKKKACiiigAooooAKKKKACiiigAooooAKKKKACiiigAooooAKKKKACiiigAooooAKKKKACiiigAooooAKKKKACiiigAooooAKKKKACiiigAooooAKKKKACiiigAooooAKKKKACiiopZUgjaSRgiKCzMxwAB3NAGB8QfHWifDPwhqnifxFeJYaRpkJnnmbrgcBVHdmJCgDkkgd6/Dz9pr9ojW/wBpH4lXfiLUi9tpkWYNL0zdlLS3zwPQu3Vm7n2AA9f/AG/f2un+OvjA+E/Dd2T4F0WYhZI2+XUbkZBmPqg5CexLfxAD5Er9EybLfq0Pb1V7z/Bf5lpWCiiivqSgo60V9s/8E9P2OT8WNeh+IPi+x3eDtNmzZWk6/Lqdwp7g9YkI57Mw28gMK5MXiaeEpOrUei/HyB6HtH/BOn9jUeFbCz+KnjSy/wCJ1dR+ZomnXCf8ekTDi4cH/lowPyj+FTnq3y/oCO1IqhQABgDtRX5Pi8VUxdV1an/DLsZt3HUUUVyiCiiigAooooAKKKKACiiigAooooAQDFFHeuL+LHxW8O/BbwPqHirxPerZabaLwBgyTyH7sUa/xOx6D6k4AJBGMpyUYq7YFP41/Gjw18BfAl94p8T3YhtYRsgtkIM11MQdsUa92OPoACTgAmvxN/aG/aC8TftG+Pp/EWvzGOBcx6fpkTEw2UOeEX1J4LN1Y+gwBc/aW/aQ8R/tKePZdc1h2tdLgLRaZpCOTFZwk9P9p2wCz9zjoAAPr79gL9hQXP8AZ/xP+Imn5h+W40TQ7lPv91uZlPboUU9eGPGM/eYfD0cmofWMRrN/1Zfqy9jR/YH/AGEBpw074l/EbT83Z23Gj6Hcp/qu63Eyn+LuqHpwx5wB+i3AGKAuBSgYr47F4upjKrqVH6LsS3cWiiiuQQUUUUAFFFFABRRRQAUUUUAFFFFABRRRQAUUUUAFIaWigD87/wBvP4aa1ofjqHxa93dahoOpgRR+c5ZbKUDmIdlVgCy++705+V6/Y/4ieA9M+Jfg7UvDurxeZZ3sRQsB80bdVdfRlIBH0r8l/iT8P9T+GHjPUvDmrR7bm0k2rJjCzRnlJF9mGD7dDyDXwmcYN0anto/DL8Gf01wBn1PHYNZfV0qU1p5x7+q2fyOYoAycDrXSeAvh14h+Jmux6R4d02XUbxuW2DCRL/edjwq+5/nX398A/wBjLw/8MPs2seIfK8Q+Jlw6l0/0a1b/AKZofvMP77e2AtcGDwFbFv3VaPc+oz7inA5DD97LmqPaK3fr2Xm/kfN/wL/Yq8R/EuGPVvEbzeGtCkUtErx/6TcZHBVT91e+5uvYEHNeJfEbwDqfwx8Zal4c1ePZd2UhUOB8sqHlJF/2WGCPrjqK/ZADA4GK+bf2zPgF/wALO8Hf8JDo9sH8S6NGzqsa/NdQDl4vdhyy++R/FXv4vKIRw96Wslr6n5bknH2Ir5rbH2jRnoktovo77u+zv6n5uUUEYOD1or40/oJO6ugqxp9/caXfW97aTPb3VvIs0UsbbWR1OVYHsQQDVeimvdegpRjUjyy2P1Y/Zr+Nlt8a/h9b3rsia7ZYg1K3XjbJjhwP7rgZHocj+GvXhzX5JfAH4x3vwW+INnrUReTTZcQahaqf9dCTzgf3l+8PcY6E1+ruha1ZeJNHstU0+4S6sbuJZ4JozlXVhkEfga/RMtxqxdK0viW/+Z/JnGHD0sjxzlSX7qd3Hy7x+XTyNKiiivYPgQoopKAEHtXzF+3F8Gj488Ar4n0+DfrGgK0jBB801t1kX32/fHsG9a+nMYx7VHPBHdRNFIoeNwVZSMgg9RXPiKEa9OVOWzPUyvMKuV4ynjKO8H966r5rQ/E6ivXP2nvg7J8HPihe2NvEV0S+Ju9OfsI2PMefVGyvrjae9eR1+YVqUqM3Tnuj+0MBjaWY4WniqLvGaTX9d1swooorE7z66/YI+M39g+IrnwHqc+LLUmM+ns54ScD54x7OoyPdfVq++/w4r8VNL1O50bUrS/sp3t7y1lWeKVDhkdSCrD3BAr9aPgR8Vbb4w/DfTPEEOxbpl8m8hU/6mdQA6/Q8MPZhX2+S4v2kHQk9Vt6f8A/nDxDyL6riY5nRXu1NJeUu/wA1+K8z0akpaK+mPxs8L8Xfsj+CPHPxPl8ZaxHPcGZE83TUbZDNIvHmOR8xyoUYBAO3Jzk17Fo2i2Hh/T4bHTbOCxs4F2RwW8YREHoFHAq/yO9JuyemR61jCjTptyjFJvc78RmGKxVOFKvUcowVopvRLyRJRRRWxwBRRRQAUUUUAFFFFABRRRQAUUUUAFFFFABRRRQAUUUUAFFFFABRRRQAUUUUAFFFFABRRRQAUUVT1DU7TSbSW5vrqG0t4xl5riQIij1JPAoAuUV4f41/bX+CHgDzF1P4jaNPKnWHS5DfPn0xAHwfrivAfGn/AAV1+GOjeZH4d8OeIfEUy/dklSO0gb6MWZ/zSldDsz7twKMCvya8Zf8ABYDx/qRdPDPg3QdCibgNfSS3sq/Qgxrn6qa8P8Xf8FBvj14x3rN49utMgbpFpMEVpt+joof82NLmRXKz90pZo7dGeR1RFGSzHAArzzxT+0X8LfBW8a38QvDenyp1gk1OEy/9+wxY/lX4E+JviP4u8byF/EPifWdecnJOo38twSf+Bsak8M/C/wAZeN2UeH/Cmt66W6f2dp81xn/vhTS5h8h+ynib/gpX8AvDu5YvFlxrUqdY9N02dvyZ0VT+BryjxJ/wWB+HlmXXQ/BniPVCOjXjQWqt+TyHH4V8P+GP2Afj34qCNbfDy+s426vqU8NptHusjq36V6z4a/4JJfF/Vgr6pq3hnQ4z95JbuWaUfgkZU/8AfVF2Foo7bxF/wWN8RXBYaF8ONMsP7p1DUZLn8wiR15p4g/4Kt/G/WA32M+HdDB6fYdOLkf8Af13r2jw7/wAEbfuvr3xO/wB6HT9I/k7y/wDstel6B/wSK+Eun7X1PX/FOrSDqv2mCGM/gsW7/wAeo1C8T4I1z9v/AOP3iDcLj4jX0CntZW1vbY/GONTXAax+0f8AFbxAW/tH4k+K7tW6xyazcbP++d+B+Vfr3of/AATY/Z/0Xaz+C5dSkXo97qd035qsgU/lXoGjfshfBXQtv2X4X+GHK9DdadHcH85A1FmHMj8ENT8Qavrb79Q1G9v367rmd5D+pNGnaBq2sttsNOvL5umLeF5D+gNf0T6T8L/B2gqo0zwnomnBen2XToYsf98qK6NIY41Coiqo4AAwBRyhzn872m/Ab4l6zj7B8PfFN9np9n0a5kz+SV09h+x58bdRx5Xwv8Tpn/nvp0kX/oYFfv8AbRRgU+UXOfhFZ/sB/H6+x5fw3v1z/wA9ri3j/wDQpBW1a/8ABNn9oa5ALeBEgB/566vZfyExr9xKKOUOdn4oW/8AwTA+Pk4G/wAP6bb/APXTVYD/AOgsavRf8ErvjrJ96y0OP/e1Nf6A1+0GRRkUcqDmZ+M4/wCCUnxxP8Ph0fXUj/8AEU7/AIdR/G//AKlz/wAGTf8Axuv2Xoosg5mfjK3/AASn+OKjiPw8301I/wDxFVZf+CWXx3j+7p2iyf7uqJ/UCv2jyKMijlQczPxMuf8AgmN8f4M7PDFjcf8AXPVrYf8AoTism7/4JxftDWuSfh+ZV9YtWsm/Tzs1+5ORRkUcqDmZ+DV7+wh8erAEy/DXVWx/zxeKX/0FzXO3/wCyZ8aNNBM3wt8WMB1MOkTS/wDoCmv6CKKOUOdn85+pfBzx9opP2/wT4iscdftGlTx4/NBXMXVje6fKYrm3ntpB1SVGU/ka/pWKg9hVe7sLW+iMdzbRXCHqkqBh+Rpco+c/nF0jxz4l8PY/szX9V03HT7JeSRY/75Irt9F/ar+Mfh8r9i+J/ipVXpHLq00qD/gLsR+lfutrHwT+HviAEap4F8NakD1+2aRby5/76Q1w2tfsT/AzXwwufhloMW7r9jgNr/6KK4o5Q5kflFof/BRj9oHQ9qr48e9iX/lne6day5+rGPd+tej+H/8Agrb8YdM2rqGleF9YQfeaWzlikP0KSgD/AL5r7U13/gmF8AtX3/ZvDuo6MW72WqznH081nrzjX/8Agj98N7sMdH8YeJdOY9Bd+RcqPwEaH9aLMLxPP/Dn/BZK6TamvfDKKX+9Np+rFMfRHiOf++q9S8M/8Fc/hPqZVNX0DxNosh6uLeGeIfisgb/x2vH/ABH/AMEcNag3NoPxKsb3+6moaY9vj2LJI/8AKvLPE3/BKb44aHvNhH4f8QAdBYajsJ/7/JH/ADo1D3T9C/DP/BQr4B+KdiQePrewmbrHqdpPbbfqzoF/8er1/wALfFzwP43Cf8I94x0HXC3RdP1KGdvphWJzX4d+KP2J/jn4Q3m/+Geuyhep06EXo/OAvXlGt+Ftc8K3HkavpOoaRPnHl3ts8LZ+jAGi7DlXQ/pJBB6EH6UtfzteFPjv8SPApQaB478RaQidIrXU5kj+hTdtI9iK9r8H/wDBS/49eFNizeJ7XxBAnSHV9PifP1dAjn8Wp8wuRn7dUV+W/g3/AILGa9bmNPFnw80+/B4ebR717bHuEkEmfpuH1r3jwV/wVb+C/iQxx6wNd8Kynh3vrHzogfZoWdiP+AindC5WfaFFeXeCv2nfhR8RfLXw98QdAvp5Pu2zXqRTn/tk5V/0r05XWQAqwYHoQaZI+iiigAooooAKKKKACiiigAooooAKKKKACiiigAooooAKKKKACiiigAooooASloooAKKKKAGlc8EZFZ1potjY6hdXtvZW8N5dBFnuI4lWSULnaHYDLY3NjPTJ9a0aMYpWTGpNJpPcTcC2M1yHxQ+IenfCvwTqniTUzmCzjJWIHDTSHhEX3ZsD269BXYAYr5Z/ba+Enjv4l6Tps/hwpqOj6cGln0iLIneQ5HmL2fC8BeCMnG7dxy4mc6dKUqavLoexk2Fw+Mx9KjipqEG9W9NO1/PY+CvG3jDUfH/ivU/EGrTedf38xmkPZfRV9FUAAD0ArEqS6tZrK4lt7iJ4J4mKPFKpVkYcEEHkGo6/MJtyk3Pc/tKhCnSpxhSVopJJLa3QK2fB3hPUfHXifTdA0mAz6hfTLDEvYZ6sT2UDJJ7AE1jV9+fsKfAseGtAbx3rFsBqepps09JBzDbH+P2L8Y/2QPU124HCyxVZQW3X0PneJM7p5FgJ4h6zekV3k9vkt2fQvwo+G+n/AAl8B6Z4c01cpbIPNmxhppTy7t7k/kMDoK7VTk0dqBjiv0uMYwioxVkj+O61aeIqSrVXeUm233bPkb/goyM/D3w1/wBhT/2k9fAVff8A/wAFGP8Aknfhr/sK/wDtF6+AK+Bzn/e5ei/I/qTw+/5EcP8AFL8wooorwj9JL+t67feIr83moTtcT7EiDH+FEQIqj0AVQB9KoUUVTbbuyIQjTioxVkgrQ8P6De+J9bsdJ02Brm/vJlhhiXqzscAf/X7Vn19xfsG/Av7LbSfEXWbfEswaHSY3HKp0km/HlR7bvUV2YLDSxVZQXz9D57iHOaWR4CeKnq9orvJ7L9X5H0j8D/hTZfB34ead4ftAslwi+bd3AXBmnYDe/wBOgHoqgV6H0ozx6UgwRwa/TIQVOKjFWSP44xFepiqsq9Z3lJtt+bH0UUVZgFFFFABRRRQAUUUlAC0UUlAC0UUUAFFFFABRRRQAUUUUAFFFFABRRRQAUUUUAFFFFAGbr2g6d4o0W80nVrOHUNNvYmguLW4QPHKjDBVgeoNfjx+2x+xbqH7O2uv4g8PxzX/w/vpcQzHLvp8hPEMp7r/dc9eh55P7Md6yfEnhrS/GOg3uja1ZQ6lpV9E0FxazruSRDwQR/nFenl+YVMDU5o6xe6/rqNOx+QX7Ef7aV7+z5rkfhvxJLNf/AA/vpcyJy76bIx5miHdT/Gg69RzkN+wmjaxY+ItKtNT027hv9Pu4lnt7q3cPHKjDKsrDggg1+NP7aP7G2p/s3eJTqukrNqPgHUZSLO8b5ntHPP2eY+vXa38QHqCK6f8AYV/bbuPgZqsHg3xdcyXPgK9l/dzNlm0qVjy6jqYiTllHT7w53BvpMwwNPH0vruD1b3X9dSmr6o/X+iqlhfQarZQXdrPHc2lxGssU8Lh0kRhlWVhwQQQQRVuviCAooooAKKKKACiiigAooooAKKKKACiiigCrdWsN7bS29xEs8EqlJIpFDK6kYIIPBBHavx8/bz/Y+k+AXio+J/DVs7+A9XmPlqoJ/s2c5JgY/wBw8lCewKnkZb9jO9c/458F6N8RfCeqeG/EFimo6PqUJguLeQcFT0IPZgcEEcggEcivSy7HTwNXnWsXuv66jTsfzu0V7L+1N+zbrP7NPxIn0S98y70S63T6TqhXC3MGeh7CRcgMPXB6MM+NV+rUa0K8FUpu6ZoFFFFagfZv/BPj9sFvgz4mj8C+K70jwTq8/wC4uJm+XTLljjfk9InPDdgcNx82f1zVw6hlIYEZyO9fzf8ASv1I/wCCcH7Xv/CZ6Tb/AAs8XXude0+LGi3k7c3duo/1BJ6vGBx6oPVcn4nPMsuniqK9V+v+ZLXU++6KKK+IICiiigAooooAKKKKACiiigAooooAKKKKACiiigAooooAKKKKACiiigAooooAKKKKACiiigAooooAKKKKACiiigAooooAKKKKACiiigAooooAKKKKACiiigAooooAKKKKACiiigAooooAKKKKACiiigAooooAKKKKAENfnz/wUn/a6/4RzT7j4T+ErzGqXkYGvXkDc28LDItgR/E4OW9FIHO449//AGzv2pLT9mv4bSTWjxz+MdWV4NItGwdrY+adx/cTI47sVHQkj8T9X1e91/VbzU9Rupb2/vJnnuLmZizyyMSWZiepJJNfWZHlvtpfWKq91beb7+iKSKlFFFfoJYUUV2Hwl+FmvfGjx/pXhLw5bfaNRv5Nu9s+XBGOXlc9lUZJP4DJIFROcacXObskB6R+yD+zBqf7S3xHjsWEtp4U00rPq+ooMbI88RIenmPggegDNzjB/bXwz4b03wfoGn6Jo9nFYaVYwrBbW0K4SONRgAVx3wI+CmgfAD4dab4S0CPKQDzLq7ZQJLy4IG+V/c44HYAAcCvRvSvy3M8wljqunwLZfqZt3FooorxxBRRRQAUUUUAFFFFABRRRQAUUUUAFFFZfiPxHp3hLQ77WNXvIdP0uxhae5up22pEijJJNNJt2QGd4/wDHmh/DHwjqXiXxHfx6bo+nxGWeeU/kqjqzE4AUckkAV+Kf7V37Uuu/tM+OWvrgy2HhixZk0nSN3ESf89HxwZGwMntwBwOeg/bN/a81P9pTxabPT3msPAumSn+z7BjtNw3I+0Sju5GcD+EHHUsT6L+wT+xJJ8YNStvHnjWzZPBNpLus7KZcf2rKp7j/AJ4qRyf4iNo4DY+4wOEpZXReLxXxfl5LzZaVtWdL+wF+w0fGEth8S/iFYf8AEijIm0fR7lP+P5hyJ5VP/LIdVU/f6n5fv/qKAEAAGAOwqKCCO2hSKGNYo0UKqIMBQOgA7Cpq+UxuNqY2r7Se3RdkS3cWiiiuEQUUUUAFFFFABRRRQAUUUUAFFFFABRRRQAUUUUAFFFFABRRSGgBO+O1eMfHn9mbQvjtd6LdXt1Jpl3YSbZLm2QGSaA5JjyenPIY5xluDmvZs0nAPH41nUpQqxcJq6Z2YTGV8BWWIw03GS2a89DlfAHw28O/DDQ00nw5pkWn2y8sUGXkb+87Hlj7murDdR+tB/M0Z/P0qoxjBKMVZI56tWpXm6lWTlJ6tvVsdQQGBB6GloqjM/N79tL4Bn4ceLv8AhKNIt9vh7WZSXVBxbXJyWX2V+WH/AAIcACvmiv2S+IHgfTPiP4R1Lw7q8XnWV7EY2x95D1V19GUgEH1Ffkv8T/h1qfwr8bal4c1VP9ItJP3c2MLPEeUkX2Yc+3I6g18Jm+C9hU9rBe7L8Gf05wHxH/aeF+oYiX72mv8AwKPT5rZ/JnK0UUV86fq4V9k/sKfH3+zLwfDvW7j/AEa4YyaRNI3CSHl4c+jcsvvuHcV8bVNZ3k+n3cF1bSvBcwOskUsbbWRgcggjoQRmuzCYmWFqqpH/AIdHz+e5PRzvAzwlXfo+0ls/8+5+1/XNA56CvG/2YPjlB8avh/DPcSIviDTwsGpQjAy+PlkA/uuAT7EMO1eyZyK/TKVWNaCqQejP44xmDq4DETw1dWlF2f8AXZ9B9FFFanGFJS0UAeH/ALWHwc/4W98L7lbOESa9pW67sSo+ZyB88Y/31GMeoX0r8uGUoxVgQwOCD2r9tCByOtfml+2n8GT8OPiS+t6fAU0PXmadAo+WKfrKnsCTvH+8QPu18nnWEuliILyf6M/cfDnPvZzllVd6O7h69V+v3nzvTo42ldURS7scBVGST6V7D8HP2WPGvxgeG6gtP7H0IkE6pfKVVl/6ZJ1k+owvqwr7u+Dn7LHgr4Pxx3NrZ/2rrij5tUvlDyKf+ma9EH059Sa8bCZXXxPvNcse7/RH6BnvGmXZPenCXtKi+zHp6vZfi/I+P/gv+xJ4s+IRg1DxEH8L6I2GxMmbqVf9mM/cz6vj12mvu74W/CLw38H9A/snw3aNbxORJNNLIXknfGNzse/sAAOwFdqnCj5QPYUvf6V9nhMBRwmsFeXd7n89Z3xPmGeytiJWh0itF8+79fkPooor0j5MKSlooAKKKKACiiigAooooAKKKKACiiigAooooAKKKKACiiigAooooAKKKKACiikJxQAbaWvL/iZ+0z8Lvg+JV8WeN9J0y5j+9ZLN511/35j3P/47Xyb8S/8Agr34K0bzbfwR4T1PxJOMqt1qUi2UGf7wA3uw9iFNK47Nn6A5FZ2t+IdL8NWEl9q2pWml2Uf37i9nWGNfqzEAV+MXxI/4Kb/G7x2ZYbDV7LwfZvkeTolqFfH/AF1kLuD7qVr5r8S+M/E3xA1MXeva3qniG/c4E2oXUlzISewLEmlzFch+13xC/wCCiHwK+HplifxiniG8TP8Ao2gQtd7vpIMRf+P180fED/gsXEpkh8EfD53/ALl5r12F/OGLP/oyvjT4d/sZ/Gf4oeW+ifD/AFZbWTlbvUYxZQkf3g8xUMP93NfTXw+/4JAeM9V8qbxj4z0nQIjyYNNhe9lA9CW8tQfcFh9aV2x2ijx3x9/wUl+O3jrzI4vE0Hhq1frb6FaJDj6SNukH4PXz94p8feKPHt39p8ReIdV8QXJOfN1K8kuGz9XJr9dfAP8AwSq+C/hTypNaXWfF9wvLDULwwwk+yQhDj2LGvovwN8BPhv8ADYRnwx4H0LRp06XFtYxic/WQjefxNFmHMlsfhT4I/Zr+KnxH8tvDvgDX9Rgk+7dCxdID/wBtXAT9a9/8Ff8ABKf41+JRHJq66H4UiPLLqF950gHssCuCfqwr9lRgdOKXIp8ouZn5w+Df+COekQqknir4iXt4T9+DR7BIMewkkZ8/XaK9v8If8EyvgP4V8trnw7feI5k6SatqMp59SsRRT+IxX1duo3U7Im7PPfCn7Pfwy8DBDoXgDw5pkqdJ4dMh838ZCu4/ia9BSNYwAqhQOAAMU+imIKKKKACiiigAooooAKKKKACiiigAooooAKKKKACiiigBB0paQnFV4rmOaaaJWBeIgMvcZAI/nQFrlmikpaACiiigAooooAKKKKACiiigAooooAKqX2m2uqWz295aw3cDjDRTxh1b6g8GrdFAHkXi39kn4NeN951f4beHZJH+9NbWS20rfV4trH868R8Yf8Eqfgl4hLtpaa74Yc8qun6h5qA+4nWQkfiPrX2XRSsO7PzC8Z/8Ecr6PzJPCfxGt7jP3LbWLBosfWSNmz/3wK8G8bf8Ezfjx4PDvb+HrLxLbp1l0W/jf8kk2OfwWv21yKMilyormZ/OZ4x+E3jf4dSlPE/hLW/D5Bxu1GwlgU/RmUA/UVe8D/HT4ifDRkHhjxrruhxp0t7S+kWE/WPO0/iK/ofmgiuoniljSSNxtZHUEEehFeSeOf2RPg38RxIdc+HehyzyffuLO3+yTMfUyQ7GJ+ppco+bufmP4C/4KpfGrwp5cWsS6P4vt1wG/tKyEUuPZ4Sgz7kGvpP4ff8ABYHwbqflQ+MvBmq6FKfla40uZL2LP94hvLYD2AY/Wtjx9/wSL+Gmu+ZL4W8Ra54XnbO2OYpe26/RWCv+b181/EH/AIJMfFnw15svhrUtE8X26/cjjnNpcN9Vl+Qf9/KNUHus/RT4e/to/Bb4nCNNG+IGlRXUnAtNTkNlMW/uhZgu4/7ua9ohnjuoklikWSNwGV0IIIPQg1/PR8Qv2e/iV8KWkPivwTrWjQocG6mtGa3/AAmXKH8Gqr4A+N/xA+Fcyv4T8YazoKqc+RaXjrC3+9HnY34g0cwcvY/ooor8e/ht/wAFZPix4V8qHxRp+keNLVcb5JYvsdy30eL5B/37NfVvw0/4Kt/CTxf5UHiS31bwVdtgM9zD9qtgfQSRZb8SgFVdE8rPteiuS8DfFTwd8TbH7Z4T8T6V4hgxljp90krJ/vKDlT7EA11tMkKKKKACiiigAooooAKKKKACiiigAooooAKKKKACiiigAooooAKKKKACkIyKWigDxz41fsxeEPjTbST3lv8A2ZrwXEeq2agSewcdHX2PPoRX5+fGT9nLxf8ABa9Y6rZ/bNIZtsOrWgLQt6Bu6N7N74J61+sg5qnqOnWuq2k1peW8d1byqUeKZA6sp6gg8Eexrx8ZltHFLm+GXf8AzPvMg4xx+SNU2+el/K3t6Pp+Xkflt+y78E5fjP8AEa3guYm/4R/TitxqMmOGXPyxA+rkY+gY9q/U20tYrK3jhhQRwxqFVFGAABgADsK5rwD8M/DXwysryz8N6XHpdvdzm5mSMk5cgDuSQABwOg7V1gzgZPNa4DBLB0+XeT3Zy8UcRT4gxaqJONOKtFP8W/Nv8LD6KKK9M+NPkj/gowP+LceGz/1Ff/aT1+f1foD/AMFGP+Sb+HP+wqP/AETJX5/V+fZz/vfyR/VHh7/yI4f4pfmFFFFeGfpYUUU+GGS5mSKJGkldgqIgyWJ6AD1oWpLairs9G/Z/+EF18aPiNY6JGHj06P8Af6hcj/llCpGQD/ebhR7nPQGv1f0nSrbQtMtdPsoEtrK1iWKGKMYWNVGAoHoABXkX7K/wRj+DPw5gju4V/wCEh1Lbc6hJ1Ktj5Is+iA4/3ix717UOOlfomWYRYWjeS96W/wDkfybxnn7zrHuNJ/uqd1HzfV/Pp5D6KKK9k+ACiiigAooooAKKKSgBKQdaM+tcD8Yfi/ovwY8Iz63q8u5uUtrRWAkuZccIv8yegHP1ic404uU3ZI3w+Hq4qrGjRi5Sk7JLqzP+O3xx0b4HeE5dTvmW41KcMljp6th7iTH6KMgs3b6kA/KvwI/bi1W18XXFp8QLkXOj6jOXjvI0wbBmP3cDrH7ckdeelfN3xQ+J2t/Frxdda/rlx5k8pxFCpPlwRg/LGg7AZ+pOSeSa5Ovh8Tm9WVdSpO0Vsu/qf0nlHAeDo5bKjjo81WotX/L2Sfl+PXQ/auyv7bU7SG6tJo7m2mQSRzRsGV1IyGBHBBHerXvX5q/swftWX3wkvIdB8QSS33hGV8L1aSxJPLJ6p3KfiOchv0b0TWrLxFpdtqOm3UV5Y3KCSKeFgyOp6EEV9Vg8ZTxkOaOjW6Pw7P8Ah7FZBiPZ1leD+GXR/wCT7o0qKKK9E+WCiiigAooooAKKKKACiiigAooooAKKKKACiiigDB8Y+D9H8f8AhnUvD/iDT4tT0fUIjDcWs4yrqf1BBwQRyCARgivxe/a//ZJ1n9mbxgWhE2oeDNRkY6ZqZXJXv5EpHAkUd+jAZH8QX9vq5b4jfDnQPiv4N1Lwv4lsE1DSL+Py5Ym4ZT/C6H+FlOCCOhFevluYzwFTvB7r9V5jTsfmV+wJ+2+/wwvbT4eeO74t4QuZNmnalO2f7MkY/cYn/lixP/ACc9Ccfq1HIkqK6MGRhlSpyCPWvwq/al/Zj1/9mbx6+lX4e+0G7LSaVq4TCXMQP3W7LIuQGX6EcEV9Uf8ABPf9t46bJp/wt8faj/obFYNC1e4f/UnotrIx/hPRGPT7vTbt9vM8vhiYfXcJrfVpfn690U1fVH6ZUUnBFLXxpAUUUUAFFFFABRRRQAUUUUAFFFFABRRRQB5V+0Z8A9C/aL+Gt94Y1dRDc8zafqAXL2dwAdrj1HOGXupI4OCPw4+JXw5134TeN9V8KeJLNrLVtOmMUqHlXHVXQ/xKwIYHuCK/ob718qft2/skw/tC+CG1zQrdE8d6LCzWjAAG+hGS1sx9epQnoxI4DEj6PJsy+qz9lUfuP8H/AJdyk7H40UVLdWs1lcy29xE8E8TmOSKRSrIwOCCDyCD2qKv0pa7FhV3RNavvDmsWWq6ZdS2Oo2UyXFvcwMVeKRSCrKexBANUqKJR5lysD9v/ANjb9qKx/aV+G0VxcPFb+LtLVINXsk4y2PlnQf3HwT7EMOwJ+g+pr8AfgJ8bdd+AHxJ0zxdoUhZ4G8u7s2YiO7tyRvif2IGQexCnqK/c74W/E3Q/jB4E0fxb4duPtWmalCJFzjfE3R43HZlYFSPUdxzX5jm+XfU6vPBe5LbyfYhqx2NFFFeASFFFFABRRRQAUUUUAFFFFABRRRQAUUUUAFFFFABRRRQAUUUUAFFFFABRRRQAUUUUAFFFFABRRRQAUUUUAFFFFABRRRQAUUUUAFFFFABRRRQAUUUUAFFFFABRRRQAUUUUAFFFFABRRRQAUUUUAFFFFACelcr8TfiNofwl8D6v4s8RXItNK02EyyN/E56KiDuzMQoHckV07OI0LMQABkk9q/Hr/goJ+1gfjl45/wCEV8O3ZbwToMzKjxt8l/dDKtN7ovKp7Fm/iwPSy7Ayx1ZQ6Ld+Q0rnhXx9+NuuftAfE3VPFutuUM7eXaWYbKWlupPlxL9Ack8ZYse9edUUV+r06caUFTgrJGgUUUVoBPYWNzql7b2dnBJdXdxIsUMEKlnkdjhVUDkkkgAV+z/7D37J9v8As5eARf6tDHL451qNX1GcYY2qdVtkPovViPvN6hVr59/4Jp/sjeStt8XfFtl+8YH/AIR+ynXoOhuyD68hPxbupr9HQPevgM8zL2knhqT0W/m+3yIbHUUUV8iSFFFFABRRRQAUUUUAFFFFABRRRQAUUUhOKAK91dQ2NrLc3MqQW8KmSSWRgqooGSSTwAB3r8hv28P20Z/jrrkng/wndPD4B0+b5pUJU6pMp/1jf9MwfuKev3jzgL3/APwUN/bXPiu4vfhd4Fv/APiSwuYtb1SB+LxwebeNh/yzU/eP8RGPug7vnv8AZD/ZV1b9pnx35LiWw8I6c6yatqajovUQxk8GRsfRRlj2B+0yvA08JT+u4rS2qX6+vYtK2rOv/Ye/Y2u/2h/Ey+IPEEMtt4A0yYfaJOVbUJRz5EZ9Om9h0BwOTkfsVpWl2mh6ba6fYWsVlYWsSwwW0CBI4kUYVVUcAAAAAVR8IeEdI8B+GtO0DQLCLTNH0+EQW9rCMKij+ZJySTySSTkmtrvXz2YY+eOq8z0itl/XUlu46iiivMEFFFFABRRRQAUUUUAFFFFABRRRQAUUUUAFFFFABRRRQAUUUUAFFFFABSYpaKACiiigAooooAYVHFfO/wC2H8BB8V/BLazpVvu8T6OjSQhB81zD1eL3P8S++R/Ea+iT05pMZ4xxWFelHEU3Tnsz0Mux9bLMVDF4d2lF39e6fk1ofiUylSQRgjgg0V9Qfts/AM+AvFJ8YaPbFdB1eU/aERfltrk5J+ivyw9DuHHFfL9fmWJoTw1V05bo/srKM0oZxg4Yug91t2fVPzTCiiiuY9k9C+BXxdv/AIL/ABAsddti8lmx8i+tVPE0BI3D/eGAwPqB2zX6weHdfsfFOiWOr6ZcJd2F7Cs8MydHVhkH/wCtX4u19ffsLfH3+wdTHw+1u5xYXrltLlkbiKY8tF9H6j/ayOrV9Lk+N9lP2E37stvJ/wDBPx3j/hz67Q/tPDR/eQXvLvH/ADX5XPvqikByM0tfcH83BRRRQAzJ+orG8SeENG8XwW8Os6ZbapDbzLcRR3UQkVJFBAYA8ZGT+dbS0dRQ0paMqE5QalF2a6obHEkKBUUIoGAAMAVJRRQTe4UUUUAFFFFABRRRQAUUUUAFFFFABRRRQAUUUUAFFFFABRRRQAUUUUAFFFFACYpa81+K37RPw4+CdsZPGXi7TtHmC7lsmk8y6cf7MKZcj324r4o+Ln/BX/TrPzrP4beEJL+QZC6p4gfy48+ogjO5h9XU+1Juw0mz9HydoyTXi/xW/bF+EPwa86HxH40sG1CLIOm6c32u53f3WSPOw/7+0e9fjl8Wf2yPi/8AGczReIfGd9HpsuQdM01vslrt/ulI8bx/vlj71xnw5+Cnj34vXv2fwf4U1XxA+7a8trbsYYz/ALcpwif8CIqebsXy9z74+Kf/AAWDOZrb4deCRjkJqPiOX/2hEf8A2p+FfH3xR/bR+MnxdMseueN9QgsJMg6fpbfY7fb/AHSsW3eP98tX0X8Kf+CRnjvxD5N1478Rad4TtTgtZ2Q+23XupIKxr9QzfSvsL4W/8E3/AIJfDXyZ5/D0ni7UY8H7T4hl89Se/wC5AWIj6qfrRqwvFH42+Cfhl4w+J2o/ZPC3hvVvEd1nDLp9o823PdioIUe5wK+qPhp/wSn+L3jHyZ/EculeCrNsFlvJ/tNyB6iOLK/gzqa/YDR9F0/w9YR2Ol2FtptlEMR21pCsUaD0CqABWhT5ROTPh34bf8EmPhX4X8qbxVqmseM7pcb4mk+xWrf8Aj+cf9/K+pPAHwH+HnwphVfCfgzRtDkUY+0W1onnt/vSkF2/Emu+pMinYltsAMUtFFMQUUUUAFFFFABRRRQAUUUUAFFFFABRRRQAUUUUAFFFFABRRRQAUUUUAFFFFABRRRQAzJ3V4V8XfiYvwc+Mvg/Ur+Yx+HPENvJpd/Ix+W3kjcNDIfQZmcH/AGST/CK92wPxr5d/4KC6GdR+DljqCLk2Gpxuzeiurof/AB4p+VcWLlKnRlUhvHX7j6HIKNLFZjSw1f4al4v5ppP5OzPp+OUSoHQhlIyGHenD1xXx/wDsT/tIL4g0638AeIrn/iZ2ke3TLqVubiJR/qyT/Gg6eqj/AGefr8fWrw2IhiqSqQ/4Y583yrEZNi54TELVbPo10a9SSiiiuo8YKKKKACiiigAooooAKKKKACiiigAooooAKKKKACiiigAooooAY6LIpVlDKRggjINeO/Ef9j/4O/FUSvr/AIB0lrqTJa8sYvsdwT6mSEqWP+9mvZaKAPzy+JP/AAR/8K6kJbjwN4z1HRJjlltNXhW7hJ/uh12Mo9yHNfJ/xM/4JtfHD4dLNNB4eh8W2MeT9o8PT+exH/XFgspP0Q1+3tFTZFczP5uZ7bxF8Pte2TRan4b1q1bO11ktbiFvxwymvoP4Xf8ABRr42/DLyYZPEi+LNPjx/oniKP7SSP8ArsCsv5uR7V+znjT4beFfiPpxsPFPhzTPEFpggRalaJMFz3XcDtPuMGvlH4pf8Ep/hL408648MTal4HvnyVW1lN1agnuYpSW/BXUUrNbFcye5yfwq/wCCu3grXjDa+PfDOoeF7g4Vr3T2+2W3uzLhZFHsA9fYnw1+Ovw/+MNoJ/B3i3S9f+Xc0FtOBOg/24mw6/8AAlFflF8Vv+CWvxf8Bedc+H47DxzpyZIOmy+VchfVoZMc+yM5r5Y1rw94n+GviAW2q6dqnhjWrZt4juoZLWeMjoQCAR9aLtbhyp7H9INFfh78JP8Agox8afhWYYJfEI8X6XHgGz8RKbhse0wIlzjpliPavtf4Q/8ABWP4c+LfJtPG+lX/AIJvmwGukBvbPPruQCRfpsIHrTuiXFo+66K5rwV8Q/DHxH0ddU8La/p3iCwbH7/T7lJlUns20/KfY4NdLVEhRRRQAUUUUAFFFFABRRRQAUUUUAFFFFABRRRQAUUUUAFFFFACYpaKKACiiigD5J/4KLf8kz8Of9hYf+iZK/P2v0D/AOCiq/8AFsvDp/6i6/8AomWvz8r4DOf96+SP6m8PX/whx/xS/MKKKK8E/TQr6r/YZ+Bh8YeKT421W33aRpEm2zSQcTXPXd7iMEH/AHiPQ189/DT4f6l8T/G+l+G9LTNzeyhWcjKwxjl5G9lUE/p1Nfrb4B8Fab8O/CWmeHtJh8qysYhGnqx6szerMSWJ9Sa+iyfBe2qe2mvdj+L/AOAfkvH3EH9n4X+z6Ev3lRa+Uev37L5nRgYGKWiivuz+ZgooooAKKKKACiiigAoopDQA3Oa+dv2sv2bJfjTpMGr6NcyR+I9NiZIbaSQ+TcJnJXBOEfPRu/AbjBX6JwARjijnHOKxrUYV4OnNaM9DL8fXyzEwxWGdpx+70fkz8VNV0q80TUbiw1C2ls723kMU0E6FXjYHBBB6Gqtfpt+0x+y1pnxm06TVNLWPTfFsCfurnGEuVA4jkx+QbqPccV+bfiPw3qXhLW7vSNYspbDUbRzHNbzLhlP9QeoI4IIIr88x2BqYOfeL2f8AXU/rDhvibDcQYf3fdqR+KPX1Xdf0zNr3T9mz9p7VPglqi6ffGXUfCVxJmezBy1uT1kjz0PqvRvY814XRXFQrToTVSm7NH0GY5dhs0w8sNioc0Zf1ddmu5+znhXxVpfjTQ7TWNHvY77TrpBJFPEchh/Qg8EHkEEGtkGvyq/Z5/aN1r4F67gb9Q8N3Lg3umlvw8yPP3XA/BgMHsR+mfgTx3o3xG8OWmt6Fex32n3C5V06qe6sOqsO4NfoOBx0MbHtJbr/LyP5T4l4YxPD9bX3qUvhl+j7P8+h0tFFFeqfFhRRRQAUUUUAFFFFABRRRQAUUUUAFFFFABRRRQBwPxn+Dnhz47eAtQ8KeJrQT2VwN0U6gebbTAHZLGezLn6EEg5BIr8Rfj98B/En7O/xCu/DGvxFlU+bY6hGpEV5Bn5ZE/kV6qQR7n998ZNeS/tJfs7+Hv2kfh7ceHtZQW9/Ful03U1TMlnPjhh6qeAy9x6EAj3cqzKWCnyT1g9/LzKTsfMf/AAT5/bZ/4Ty0s/hp47vs+JLdPL0jVLh+b+NRxDIT1lUDg/xgc/MMt96+9fz4fEX4eeKPgV8Rbzw/rcM2k69pU4eOaFiucHMc0TjBKnAZWH6EED9WP2Ff2y7f4/eG4/DHia4jg8f6ZCN5bCjUoRx5yD++ON6j/eHBIXtzfLIpfWsNrB6u3TzXkDXU+uaKKK+VJCiiigAooooAKKKKACiiigAooooAKKKKAPzZ/wCCk37IOw3fxe8H2WVJ3eIbGBeh6fa1A/KT8G/vmvzir+jm+soNRtJrS6hS4tp0aKWKRQyOhGCrA8EEEjFfjB+3L+ylP+zp8QTf6RBI/gfW5Gk06XlhaydWtmPqvVSeq+pVq+8yPMudfVar1W3mu3yLTPmWiiivsSgr6w/YE/awb4CePP8AhHdfuivgfXplW4Z2+WxuDhVuB6L0V/bB/gAPyfRXNicPDFUpUqi0YH9H0UqzorowdGAKspyCPUU/3xXwR/wTW/ax/wCEy0OL4V+KbvdrmmQk6NczNzdWqjmAk9XjHT1Qf7BJ+96/JcXhp4Ss6U+n4ruZvQdRRRXKIKKKKACiiigAooooAKKKKACiiigAooooAKKKKACiiigAooooAKKKKACiiigAooooAKKKKACiiigAooooAKKKKACiiigAooooAKKKKACiiigAooooAKKKKACiiigAooooAKKKKACiiigApKMc15J+0x8f9K/Zz+Fmo+J7/ZPqBH2fTbBmwbq5YHYvrtGCzHsqnvgG6dOVWahBXbA+cP8AgpH+1gfh54af4Z+GLzZ4k1iDOqXELfNZWjD/AFeR0eQfiEyf4lNflP1rZ8ZeL9W8feKdU8Ra7ePf6tqVw1zc3EnVnY549AOgA4AAA4FY1fq+X4KOBoqC36vuzVKwUUUV6YBX05+wx+ylP+0R8QhqGsQOvgbRJFk1CU5AupOq2yn/AGurEdF9Cy1418GPhFrvxx+I2keD/D8O68vpP3k7AmO2hHLyv6Ko59zgDkiv3T+D3wl0H4JfD7SfCHh2HyrGxjw0jAeZcSHl5XPdmPJ9OAMAAV83nOY/Vafsqb9+X4Lv/kJux19naQWNpDa28KQW0KCOOKNQqIoGAoA4AA4xVqiivzYzCiiigAooooAKKKKACiiigAooooAKKKKAGivgv/god+2h/wAIFY3fwy8E33/FSXUezV9Rt35sImH+pQjpKwPJ/hU/3iCvp/7cX7Xdt+zp4ObR9Emjn8eavERZxcMLKI5BuXH1yEB6sD1CkV+SXgbwR4o+OPxFtND0iKfWvEes3JZpJXLFmYlpJZXOcAcszH3NfU5Rlqn/ALXiNILa/Xzfkikup0H7PPwC8Q/tF/Ea08M6Ghih4m1DUXQtFZQA/NI3qeyr/ESBwMkft/8ACT4T+Hvgr4E03wp4ZtBa6bZpy7YMk8h+/LI38TseSfoBgAAcr+zP+zroP7Nnw6t/D+lILnUpts2qaoUxJeT45Psi8hV7D1JJPr2a4s1zJ42pyQ+BbefmJu4tFFFeGIKKKKACiiigAooooAKKKKACiiigAooooAKKKKACiiigAooooAKKKKACiiigAooooAKKKKACiiigAooooA53xx4N034geFdR8P6tCJ7C+iMUi9x6Mp7MDgg9iBX5M/Fj4aal8JPHOpeG9TUs9u+6CcLhZ4T9yRfYj8iCO1fsKxJrwD9rr4Dp8XvAx1DTYAfE+kK0lqVHNxH1eE+ucZX/AGhjjca8PNMF9apc8F70fxXY/SOCeI/7Gxn1eu/3NR2fk+j/AEfl6H5k0Uro0bsjqVZTgqRgg0lfnx/VSaaugqS2uJbO4ingkaGaJg6SIcMrA5BBHQg1HRQKSUlyyP1G/ZX+Osfxn8BRi8kX/hI9MC29/H0LnHyygejAHPowYdMV7dnFfmN+x3ovjxvinY6t4SsWksIWEWpzzsY7Y27Eb0Z8ct0ZQATkA4wDX6cjPGeD3r9Iy3ETxGHTqLVaX7+Z/InGGVYfKc0lTw0k4S96yesb9H28vIkooor1T4kKKKKACiiigAooooAKKKKACiiigAooooAKKKKACiiigAooooAKKKKACiivPPix8e/AHwR077Z408U2GigrujtZJN9zMP8AYhXLt9QMetAHodZut65pvhvTZ9R1bULXS9PgXdLdXkyxRRj1ZmIAH1r82Pjb/wAFdriU3Gn/AAt8MiBOVGta+Nzn3SBDgeoLMfda+Efif8b/AB78adU+2+M/E+o6/LuLRwzy4hiJ/wCecS4RP+AqKnmLUWfqz8Z/+CpHwr+HXn2Xhf7T4+1ZMqBp/wC5s1b0M7Dn6orj3r4T+Mf/AAUg+MfxX8+1s9YTwXo8mQLPw+DDIV/2pyTJn12lQfSud+C/7B/xh+NnkXOn+GpNC0aXBGra9m1hKn+JVIMjj3RSPevu74Nf8Em/h74QMF5481S88baguGa0iJs7IH0IU+Y+PXeAe60tWV7qPyw8N+EvFXxR8QG00PStU8T6zcNvaO0hkuZnJPLNgE/Un8a+vfhD/wAEoPiZ4zEF34z1Cw8C6e+C0DkXl5j/AK5oQg/F8j0r9XfBngLw58O9ITSvDOhafoGnpj/R9PtkhUn1O0DJ9zya6OnykuXY+V/hL/wTe+C/wuENxd6G/jLVI8E3XiBxNHnviAAR4/3lY+9fTemaXaaNYw2djaQ2VpCuyOC3jEcaD0CjgD6VdpD0qib3FooooEFFFFABRRRQAUUUUAFFFFABRRRQAUUUUAFFFFABRRRQAUUUUAFFFFABRRRQAUUUUAFFFFABRRRQAUUUlACHmvHv2utKGr/s9eL4tu4xQJcD2Mcivn8lNew+1cL8crEan8HfGlr3k0i6A9j5TY/XFc9ePPSnHun+R6eV1fYY6hVX2ZRf3NH5F6dqF1pN/bXtnPJa3dvIssM8TFXjdTkMCOhBFfpv+y3+0RafGzwqtpfyJb+KtOQLeQDC+cvQTIPQ9wPun2Iz+YFb/gXxxq3w58VWHiDRLg29/ZvuU9Vdf4kYd1YZBHvX5/gMbLB1P7r3R/VHFHDlLiDCWWlWOsZefZ+T/Dc/ZfIBxQeledfBH4yaT8avBltrWnERXC4jvLJmy9vLjlT6g9Q3ce+QPRM8epr9FhONSKnB3TP5MxGHq4SrKhWjyyi7NPuPopBS1ZzhRRRQAUUUUAFFFFABRRRQAUUUUAFFFFABRRRQAUUUUAFFFFABRRRQAUUUUAFc74y8A+GviFpLab4n0DTtfsDn/R9RtknUH1AYHB9xzXRUUAfEPxd/4JSfC7xr5114Pvb/AMC6g2SsUTG7s8+8ch3j/gLgD0r4l+MH/BNv4zfCsTXVlo8fjTSY8n7V4fYyygdt0BAkz/uhgPWv24oqbIpSaP5wNC8S+Kfhh4iN1pGpap4X1u1Yo0lrLJazxkHlTggj3Br7A+Df/BV34k+CvIsvG1hZ+OdNTCm4bFpegf76DY2PdMnu3ev04+Kn7Pnw8+NdmYPGnhLTtafbtW6ePy7mMf7MyYdfoGxXw98Zf+CQtrMJ774Y+K2t35ZdI8QDcn0WdBkegDIfdqVmtirp7n0t8GP2/fg98ZxBa23iFfDetS4H9l+IMWzlvRJCTG+T0AbJ9BX0cjrKoZWDKRkEHINfz4fFz9mr4lfAy6ZPGPhO/wBLtg21NQRPOtHPbbMmUyfTOfUCt34L/ti/Fb4EPDD4c8UXE2kRkf8AEm1PNzZkegRjmP8A7ZlT70c3cOXsfvtSYr4H+CP/AAVm8F+K/s+n/EXSLjwfqDYU6jZhrmxY+pAHmR/TDj1avtrwh430Dx9osOr+G9Zsdd0yXhLvT7hZoyfTKk4I7g8iqTuQ00b9FFFMQUUUUAFFFFABRRRQAUUUUAFFFFABRRRQAUUUUAFFFFAGB4s8G6L450abSNf02DU9OmHzQXCbhnsQeqkdiMEdjXw78dP2EtU8N/aNX8BPJrGnDLvpUpzcxD/pmekg9uG6feNff/tigiuDE4Kjio2mte/U+kybiHH5HU5sLP3XvF6xfy7+a1PxOurWaxuJbe4heCeJikkUqlWRhwQQeQRUVfqr8av2YvB/xot5J7u3/szXQuI9VtFAk9g46SL7Hn0Ir5k+GH7DniHTfjBbxeKYoLrwrp5+0/bIWBjvMH5I9p+ZSTywIxgEAnINfIVsnrwqKMfeT6/59j+gMv4+yzFYSdWt7lSCu4vr/hfW/wAmeu/sR/Az/hX/AIN/4SvVoNmva3GrRo4+aC26ovsX4Y+20dQa+nvTimxxiNFRQAq8AU8A4r7bD0I4elGnDZH83ZpmNbNcXUxdd+9J/cuiXkkOoooroPMCiiigAooooAKKKKACiiigApKKWgCPvjP4V4t+0d+zdo3xv0Qzr5eneJLWMi01EL94dfKlxyyE/ipOR3B9qOBycCvjD9sL9qwaat34E8HXf+mEGLU9Shb/AFI6GGMj+PsxH3enXO3z8dUo06MvbK6fTv6H1HDeEzDF5jTjlzcZrVy6JdW/Ly67HxLrOlTaDq97ptyY2uLSZ4ZDE6uhZSQdrKSGGR1FU6Opor8zdr6H9kU1KMUpu7CvTPgZ8ede+B3iRbzTnN1pc7AXumSMRHMvqP7rjs34HIyK8zorSlVnSkpwdmjlxmDoZhRlh8TFShLRp/1+PQ/Yb4Z/E/Qfiz4Xttd0C7FxbyfLJE3EkEmOY5F/hYfkeCCQQa6/rnJ4r8hfg98ZfEHwX8Tpq2iz74Xwt1Yux8m5jz91h2I5ww5H0JB/Tv4P/GHQPjP4Yh1bRLgeYuFurKTHm20mPuuP5MOCOnfH6BgMxhi42ekl07+h/LHFPCdfIantad5UW9H1Xk/0ezPQaWkpa9g+ACiiigAooooAKKKKACiiigAooooAKKKKACiiigD50/bG/ZO0z9pjwQxgEVl4z0yNm0vUGGA3cwSnvGx7/wAJ5H8Qb8cba48VfBP4irLGbvw54s0C87jbLBMhwQR0I7Echge4Nf0L596+Nf2+v2NI/jZoEvjTwnZqvjvTYf3sEQwdUgUfcPrKo+6e4+U/w7fpsozNUX9Wr/A9vL/gMpM9P/ZH/al0j9pn4fpd5jsfFenKsWr6Yh+4+OJYweTG+CR6HKnOMn3zIr+fj4P/ABa8S/AT4i2Hifw/M1rqNjIUntpchLiPP7yGVe6nHPcEAjBAI/cH4E/Gzw/8f/h5p3izw9L+6mHl3Vo7Ay2c4A3xP7jPB7ggjg1hmuWvCT9pT+B/h5f5A1Y9HooorwCQooooAKKKKACiiigAooooAKKKKAE71xHxg+E+hfGz4f6t4Q8RQ+bYX8eFkUDzLeQcpKh7Mp5HryDkEiu3BzRTjKUJKUXZoD+ff41fB/XfgX8RtV8IeIIdt3ZvmK4UER3UJ+5MnqrD8jkHkGuFr9q/23/2V4P2jvh01zpcEcfjbRUebTJ+FNwvV7Zj6Nj5SejY6Atn8Wr2yn068ntLqGS2uYHaKWGVSro4OCpB5BBBGK/U8rx8cbRu/iW6/X5midyGiiivZGaXhrxHqXhDX9P1vR7ySw1TT50uba5hOGjkU5Uj8RX7i/softGab+0n8LLTXIvLttdtNtrq9gh/1E4H3lHXY4+ZT9RklTX4UV7L+yn+0TqX7N3xUsvEEBkuNEucWur2CHie3J5IHTen3lPqMZwxrwc3y9YyjzR+OO3+Qmrn7vUVk+GPEmm+MPD+na3pF3Hf6ZqECXNtcxHKyRsMqR+BrWr8waadmZhRRRQAUUUUAFFFFABRRRQAUUUUAFFFFABRRRQAUUUUAFFFFABRRRQAUUUUAFFFFABRRRQAUUUUAFFFFABRRRQAUUUUAFFFFABRRRQAUUUUAFFFFABRRRQAUUUUAFFFFABRRRQAUUUUAUdU1S00PTLvUb+4jtLG0ieee4lYKkUaglmYnoAASTX4iftj/tLXf7SXxUuNQgkki8K6YWtdGtHyMRZ+aZh2eQgE+gCr/Dmvqr/gpz+1OYY2+EPhm8xIwWXxBcQt0HDR2uffh39to7sK/Nuvvsiy/wBnH61UWr28l3+f5FpBRRRX15QU+CCS6njhhjaWWRgiRoMsxPAAHc0yvv3/AIJnfsp/8JRrKfFfxPZ7tJ0+UrodvMvFxcqcNcYPVYzwv+3k8bOeLGYqGDourLp+L7A3Y+ov2Ef2WI/2evh2NT1q2X/hNtcjWW/dhlrSLqlsD7dWx1bjkKpr6j70tIBg1+S1608RUdWo9WZC0UUViAUUUUAFFFFABRRRQAUUUUAFFFFACdK8g/ab/aJ0P9mz4bXPiHUil1qk2YNL0zdh7ufHA9Qi8Fm7D3IB7b4k/ETQ/hR4K1TxV4kvFstI06IyyueWY9FRR/EzEhQO5Ir8PP2kf2gte/aP+JN54l1Zmt7Jcw6bpqtlLO3B+VR6serN3J7AAD3Mqy542pzT+Bb+fkUlc5bxb4r8U/G74jXOr6nJca54n1y7ACRIWeSRiFSONB0A4VVHQAAV+vP7En7JFn+zd4J/tDVoo7nx1q8StqFyuGFqnBFtGfQHBYj7zDuFWvJ/+CdP7G//AAgmmW3xP8Z2WPEV9Fu0iwnXmxgYf65gekjg8D+FT6sQPvQmu7OMyU/9lw/wLe3Xy9EDfQWiiivlSQooooAKKKKACiiigAooooAKKKKACiiigAopKCwAyTigBpyBxwKDzxXh3xf/AGuPA3wmkmsWnbXddjyDp9gQ3lt6SSfdT6csP7tfJvjj9vL4ieJJ3GjfY/DNoSQq28Qnlx7vICM+4UV5eIzLDYd2lK77LU+0yrg/Ns2iqlKnywf2paJ+nV/JH6Rh19QaC4xX5Fah+0F8SdSl8ybxxritnOIb14h+SECtLQv2oPil4elV7bxnqM2DnbeMtwp9sSBq81Z7RvrF2+R9ZLwzzJRvGtBvtr+dj9ZAeKD93NfCnw0/4KGX9vNFa+N9Fju4CQGv9L+SRR6tExw34Ffoa+wvAXxK8OfEzR11Pw3qsOpWh+8Yzh0P911PzKfYgV7GHxtDFfw5a9up8Fm3DuZZK/8Aa6Vo/wAy1X3r8nZnV0UlLXcfOBRRRQAUUUUAFFFFABRRRQAUUUUAFIQCCMUtFAH54/twfAI+DfEX/Cb6Nb40bVJcXsUa8W9wed3ssnJ/3s/3gK+Va/Zrxl4V07xx4Z1HQtVgW5sL6FopYz3B7g9iDgg9iAa/NO8/ZI8dP8Vb/wAHadp73ENu4kXVZQUtvIYnY7P6kA/KMnKsADivic0y6UaqqUY3Uui7/wDBP6M4L4so1MFLC5hUUZUlu3a8f81t56HikEEt1PHDDG0s0jBUjQZZiegAHU19cfAL9hfUPEP2bW/H4l0zTjh49HU7Z5h/01P/ACzH+yPm/wB2von4E/sqeF/gxDHeyRrrXiTb82pXCfcPcRJzsHvyx55xxXuODXdgsmjC1TEavt0+fc+c4j8QKmJ5sNlXux6y6v0XT139DI8N+GNM8JaVBpmkWMFhZQKEjgt4wiqPoO/qeprXFApenWvp0klZH4vOcpyc5u7fUdRRRTEFFFFABRRRQAUUUUAFFFFABRRRQAUUUUAFFFFABRRRQAg6UtITivnD4+/t4/Cr4Bi4sbrVx4k8SRZX+xdFZZpEb0lfOyLnqCd3opoHa59H9K8L+Of7Z3wr+AKT2/iDxDHe65GDjQ9JxcXefRlB2x/9tCtfmD8ev+Cj/wAVPjKbmw0u9Hgbw7JlfsWjSETyKe0lxw544IXYpHUGvBvhv8IfG/xp146d4P8AD2oeIr5mBla3jJSPP8UkhwqD3YgVPN2LUe59TfHP/gqf8R/iEbjT/BNvF4D0Z8qJ4SJ7+RfeUjamf9hQR/eNfI9lp/iv4seKzFawat4t8R377iEWS7up27k9Wb6mv0O+BP8AwSMANvqfxX8Q56N/YWhN+klww/AhF+j199fDP4N+Cfg5o39meDPDVhoFrgBzaxfvZcdDJIcu592JNKze4cyWx+X3wQ/4JQ+PfGf2fUPH+oweCNMbDGyjxc37j0IU7I8juWJHda/QH4K/sU/CX4FCC40LwzDf6zFgjWdYxdXW4fxKWG2M/wDXNVr3XIpN1UlYlybFAxS0UUyQooooAKKKKACiiigAooooAKKKKACiiigAooooAKKKKACiiigAooooAKKKKACiiigAooooAKKKKACiiigAooooAKKKKACiiigBlc58SYPtHgDxHH/f0+4X842rpK5j4n3AtPh14mlY4WPTblyfpGxrOp8D9Dpw38eFu6/M/HA9aKD1or8ne5/c8PhR6J8DvjNqvwT8awaxYFprKTEd9YlsLcR55Hsw6qex9iQf1S8E+M9J8f8Ahmw17RbpbvT72MSRuOo9VYdmByCOxBr8aa94/ZW/aLuPgt4n+wanJJL4U1FwLqPlvs7dBMg9uAwHUepAr6HKsw+ry9lUfuP8H/kflXG3CqzWl9ewkf30Vqv5l/munfY/T/FHSqenahb6lZQXlrMlxazossUsbBkdSMhgR1BBzmrh6V92fzK04uzFooooEFFFFABRRRQAUUUUAFFFFABRRRQAUUUUAFFFFABRRRQAUUUUAFFFFABRRRQAUUUUAFFFFAFW9sbfUbWW2uoI7m3lUpJDMgdHU9QQeCPavlP41/8ABNP4RfFcXF5pFjJ4E1uTLC50RQLZm/27Y/Jj2TYfevrUdKWgd7H4kfG7/gm/8XPhD9ovbDTF8b6FHlvtuhKXmVfV7c/OD3O0MB614J4C+J3jP4O+IDqPhXXtS8NanG22T7LK0e7B+7Ih4cZ/hYEe1f0ZV4v8bf2RPhd8fYZX8UeGoF1Zxgazp2Le9U9iZFHz47Bww9qjl7FqXc+JPgV/wVx1GzNvpvxW0BdQh4U65oiiOYf7UkBIVvcoVx2U1+gnwp+OvgT42aR/aHgrxNY65GqhpYYX2zw5/wCekTYdP+BAV+ZHx1/4JSeOvBP2jUvh7qEXjfSVywsZdtvfxr6AE7JMDuCpPZa+OFfxZ8JPF2VOreEfEunSf9NLS6t3/RlNF2twsnsf0e0mK/JX4B/8FXvGHhA22l/EvTV8Y6UuEOp2gWC/jX1I4jlwOx2E9Sxr9Gfg1+0l8O/j9poufBviS21C4Vd02nSnyryD13wthsdtwyp7E1V7kNNHqVFFFMQUUUUAFFFFABRRRQAUUUUAFFFFABRRRQAUUUUAFJilooAKKKKACiiigAooooAKKKKACiiigAopKWgBgHSl7ZpCM8+lfMv7Wf7UcPwt06Xwx4bmSXxXcp88q4YWEZH3z/00I+6vb7x4wG569eGHpupUeiPTy3LcRmuJjhcNG8n9yXVvskY37Xv7VS+Cba48GeEroHxDMu29vYm/48kI+4p/56Ed/wCEe5GPz/d2kdmZizMckk5JNOurqa+uZbi4leeeVzJJLIxZnYnJJJ6knvUdfnOMxc8XU5pbdF2P644fyDD5BhVRo6yespdW/wDJdEFFFFcB9QFFFbeueCde8NaZpepanpVzY2OqRGWznmjISZAcZB/XB5wQehBNKDkm0tjGdanTlGE5JN7efXTvoYldb8Mvifr3wl8U2+uaBdmC4T5ZIXyYp488xyL3B/MHkEEZrkqKcJypyUouzRGIoU8XTlRrRUoyVmns0frP8DvjtoPxx8Ni/wBNlFrqUAC32muw8y3c/wDoSnnDDr7EED0/rX40+BPHmt/DfxJaa7oF69jfwHhl5WRe6OvRlPcH+eK/TT9nv9ovRPjlog8srp/iK2QG801m5Xt5kf8AeQnv1GcHsT97l2ZRxS5Kmk/zP5h4s4PqZLN4rCpyoP74+T8uz+TPZKKKK90/MwooooAKKKKACiiigAooooAKKKKACiiigApOtLRQB+bn/BRr9jHd9v8Aiz4JseeZvEGm26fndoo/8iAf7/8AeNfJ37J37Tmsfsz/ABEi1SEy3nhy+Kw6xpitxNFnh1B4EiZJU/UE4Y1+50sMdxE8ciq8bAqyMMgg9QRX5B/t+fsev8DfE7+MPC9oT4F1eY5hjXI0y4bkxH0jbkoe3K9gW+zyrHQxVP6jitb6L/L1XQtO+jP1l8HeLtJ8e+GNM8QaDfR6npGoQrPbXUJyrqf1BHIIPIIIPIrcPWvx/wD2Av2wn+B/idPBviq7J8C6vMNs0rZGmXDceaPSNuA47cN2bd+vkUqTxrJGwdGAZWByCD3FfO5hgZ4GtyPVPZ91/mS1YlooorzhBRRRQAUUUUAFFFFABRRRQAUUUUAIa/M//gpj+yh9guZfi74Ws/8ARp2C+ILWFfuOcBboAdmOFf32t/ExH6YetUNX0iy1/SrzTNRto72wvIXguLeZdySRsCGVgeoIJFduCxc8HWVWPzXdDTsfzmUV7x+2J+zTe/s2fFO406JJZvC2pFrrRrx+d0WfmiY/34yQD6gq3G7FeD1+tUK0MRTVSm7pmgUUUVsB+gP/AATL/ap/4RvWE+EviW8xpeoSF9CuJm4guGOWt8noshyV/wBvI5L8fqAPzr+cO1uprK5iuLeV4J4nEkcsbFWRgcggjoQe9ftT+w9+09H+0V8L4k1KdB4x0VUttVi4BmGMJcAejgHOOjBuAMZ+Bz7L/Zy+tU1o9/Xv8yGup9K0UUV8gSFFFFABRRRQAUUUUAFFFFABRRRQAUUUUAFFFFABRRRQAUUUUAFFFFABRRRQAUUUUAFFFFABRRRQAUUUUAFFFFABRRRQAUUUUAFFFFABRRRQAUUUUAFFFFABRRRQAUUUUAJ1rxL9rX9omy/Zv+E19rjNHNr13m00ezc5824I4Yj+4g+ZvoBkFhXr+r6paaHpl5qN/cR2ljaxPPPcSttSKNQWZmPYAAnNfh5+1/8AtG3f7SHxavNYR5I/DdhutNGtH42QA8yEdnkI3H0+Vedor2spwH12v73wx1f+XzGlc8b1vWr7xHrF7qup3Ul7qN7M9xcXMzbnlkYlmYn1JJNUqKK/U4rlVomgUUVc0bR73xDq1lpem20l7qF5Mlvb20K7nlkYhVVR3JJAob5VzMD1f9lb9njUv2kPitY+HoPMt9Ft8XWrX6D/AI97YEZAPTex+VR6nOMA1+5Phnw3pvhDw/p+h6Pax2OmWECW1tbRDCxxqMKB+AryD9kP9nGy/Zt+FFppDCObxJf7brWbxOfMnI4jU90jB2j1+ZuNxr3Udea/Lc2x7xta0X7kdvPzIbuLRRRXiEhRRRQAUUUUAFFFFABRRRQAUUUUAIaq3l5b2FpNdXMyW9rChkkmkYKiKBksSeAABnNWjX5s/wDBSb9r7e138I/B978o+XxDfQN1P/PopH5yfgv98V2YLCTxlZUofN9kNK54V+3X+1xP+0L42/sTQbh4/AejTMLRRlft0wyDcsPTqEB6KSeCxA7r/gnb+x5/ws7W4fiP4vsd3hPTpv8AiXWc6/LqNyp+8QesSEc9mYY5CsK8a/Y8/Zd1H9pf4jx2koltfCemFZ9Yv0GCEJ+WFD/z0fBA9AGbnGD+2fhzw/p3hPQ7DRtIs4tP0uxhW3trWBdqRRqMKoH0FfV5li4ZfRWCw2jtr5f8FlN20NMDAwKWiiviCAooooAKKKKACiiigAooooAKKKKACiiigBOtGKBVLUtSttHsbi9vJ47a1t42llmlYKiKBksSegAFGw0nJ2QzVtVstA02fUNRuo7Kzt0Mk087BURRySSegr4C/aM/bS1HxlNdeH/A80ulaCCUk1JcpPdjvtPWND/30e+MkVy/7Un7T178YdXl0bRppLbwhbP8iDKteMD/AKyQf3f7qnp1PPT59r4rMs1lNulh3ZdX3/4B/RHCPBFPDxjjszjzTeqi9l5tdX5bIGYsSSSSepNFFFfLn7SklogooooGFdL8P/iN4g+GHiGHWfDuoSWN4n3wDmOZe6OvRlPofqMHmuar2n9mz9nHUvjjr4nuFlsvC1nIPtd6BgyHr5MeerEdT0UHJ6gHpw0KtSrGNH4uh4+b4nBYTB1KmPt7NLW+qflbrfoffH7O3xrX44eBl1h9Nm028gfyLlGQ+S0gAJMbn7y89Oq9D2J9UHB6cVj+GfDeneENCs9I0q0jsdPtIxFDBCMKoH8z3JPJJJNbDHAr9PpRnGCU3d9T+MMZUoVcROeGhywbfKm72XqPopBS1qcYUUUUAFFFFABRRRQAUUUUAFFFFABSbRnOBmlooAKKKKACiiigAooooAKKKKACiiigAooooAKKKKACiiigAooooAKKK8U+Pv7W/wAN/wBnOxf/AISfWhPrJTdDoWn4mvZeOMpkBAf7zlQexPSgD2rpXzt+0J+3R8L/ANnwXFlf6r/wkHiaMEDQ9IZZZUb0lfO2LtkMd2OQpr84f2i/+CknxI+NBudL0CZvAnheTKfZdNlP2udP+mtxwef7qBRzg7q8C+FPwR8dfHTX/wCy/Bvh681y63Dzp0XEMAP8UsrYVB/vHntmpb7Gij3PZ/2gv+Ch/wAUvjkLnTrW+/4QzwzJlf7L0eRlklT0mn4d+OCBtU91rx74SfATx98dtZ+weC/Dd5rLqwWa6VdlvBnvJK2EX1wTk9ga/Rr9nv8A4JP+G/DAttX+Kepf8JPqQw/9jae7RWUZ9Hk4eX8Ng7EMK+7/AA34X0jwdo9vpOh6XaaPpduu2GzsYVhijHsqgAUWvuHMlsfBfwC/4JMeHfDwttU+KernxJfDDnRdMdobND6PLxJJ+GwfWvu3wn4K0HwJolvo/h3R7PQ9LgGI7SwgWGNffCgcnuep71u0maaViG2xaKKKYgooooAKKKKACiiigAooooAKKKKACiiigAooooAKKKKACiiigAooooAKKKKACiiigAooooAKKKKACiiigAooooAKKKKACiiigAooooAKSlooAYOea83/AGjtUXSPgb42uC23Olzwg+7oUH6tXpPtXzh+3j4pXQvgbPp27EmrXkFsoB5wreax+n7sD8a5cVP2dCcvJntZJh3i8zw9FdZx+6+v4H5sUUUV+WH9sJWVgooooGfZP7EX7Rx0y5g+HviK6H2WZsaRdSt/q3J5gJPZjyvvkdxj7sUg89a/EyKV4JUkjdo5EIZWU4II6EGv00/ZI+P6fF/wYun6nOv/AAlOkqI7sE4NxH0WYD36N6N6BhX2mUY/2i+r1Hqtv8j+duP+GVhajzXCR92T95Lo319H18/U+gqKKK+pPxUKKKKACiiigAooooAKKKKACiiigAooooAKKKKACiiigAooooAKKKKACiiigAooooAKKKKACiiigAooooAK88+LfwE8A/HLSP7P8a+GrPWVVSsVy6bLmD/rnMuHX1wDg9wa9DooA/Kv4/f8EmNd0I3OqfCrV/8AhIbIZf8AsTVHWK7UekcvCSf8C2fUmvhjVdG8XfCDxcLe/tdV8I+JNPkDqJFktbmFuzKeCPZh17Gv6O64T4p/BPwT8a9DOleNPDtnrlsARG8yYmgJ6mOVcOh91IqWi1LufmR+z3/wVV8ZeBzbaV8SbI+NNHXCf2lBti1GJfU9EmwP721j3c1+k3wa/aJ8AfH3SPt3gvxFbak6KGnsHPl3dv8A9dImwwGeN2Cp7E1+e/7Qv/BJvXNAFzrHwo1M+ILIZc6FqbrHdoPSOXhJPo2w+7GvhiaDxd8H/GW2RNW8IeJ9NkyM+ZaXVu/qOjD+opXaKspbH9HdJgV+VH7Ov/BV7XvDn2XRvivYN4i08YQa7p6Kl5GOmZI+ElHuNrf7xr9JPhj8XvB3xl8Oprfg3X7PXbBsBzbv+8hY/wAMkZw0bezAGqTuZtNHaUUUUxBRRRQAUUUUAFFFFABRRRQAUUUUAFFFFABRRRQAUUUUAFFFFABRRRQAUUlGaAG9+lHuOaOnWvE/2lP2jdP+Bvh3y4DHeeJ7xD9isichR082THRAe3ViMDuRlVqwowc5uyR2YLBV8wrxw2HjzTlsv66LqZP7Uv7TNp8GtDfSdJkjufFt6h8mLIZbVDx5sg/9BU9T7Dn81tT1O71rUbi/v7iW7vLiRpZbiVizyOTkkk9STVjxF4i1HxZrd5q+rXcl/qN3IZZ7iU5ZmP8AIdgBwAABWbX51jsbPGVNdIrZf11P614a4bocP4blXvVJfFLz7LyQUUUV5h9kFFFfR/7KH7L1x8WdUj8ReIIHg8I2knCnKtfuD9xT/cB+8w/3Rzkr0UKE8TUVOC1Z5GaZnhsowssViZWUfvb6Jd2/60Nr9kT9lc+PruDxh4stSvhuF91pZyrj7c4P3mH/ADyB/wC+jx0Bz9xePfhvoHxH8KT+H9bsEudPddqADa0TAfK6H+Fh2I+nQkV0NnZW+m2kVtawpb28KhEiiUKqKBgAAcAAdqs5r9Gw2CpYal7NK99/M/kvOeIsZnGN+tzk48r91J/D6efdn5Q/H79nrXfgZ4gMdyrXug3Ln7FqarhWHXY/91wO3fqO+PKK/Zrxf4P0jxx4evdG1yyj1DTrtdkkUo/Ig9QQeQRyD0r80P2jf2aNX+B2sG6gEuo+FriTFrf7fmjJ6RSY6N6Ho3bByB8lmWWPDt1aWsfy/wCAfufCXGdPNIrB45qNZbPZS/yfl16Hile5fsm/CbxT4/8AiNZ6pol7c6Hp2kyrLdavFwV/6ZJnhmYcEHIAJJBGAeX+BPwO1n44+Lk02xVrfTISr3+oMuUt4/QernBCr369ASP1H8A+BNH+G/hay0DQ7VbSxtk2gdWdv4nc/wATE8k08ry+VearT0ivxYca8VUctoSy/D2lVmrPqop9/N9F82dKgwgHtTqQUtfdn8yBRRRQAUUUUAFFFFABRRRQAUUUUAFFFFABRRRQAVheNPCGk+PvC+p+HtdsY9S0jUYWt7m2lHyup/kQcEEcggEcit2ihNxd1uB+E37Vv7NWr/s0fEmfR7jzLrQLwtPpGpsvE8OfusRx5iZAYfQ4wwr7I/4Jv/th/wBsW1p8JvGN9/p0CbNAv52/10YH/HqxP8Sj7nqBt7KD9f8A7Q/wG0H9of4bX/hbWV8qZv31hfqu6SzuADskX1HOGXupI44I/D7x/wCBfE3wP+I19oGsRy6V4g0a5BWWFipyCGjljbg4I2srD1HSvvMPVp5zhXQq/wARf1f/ADLWqP6EqWvmL9h79rC3/aN8Aiw1eaOLxzo0apqMIwv2lOi3KD0bowH3W9Ay19O18TWozw9R0qis0QFFFFYgFFFFABRRRQAUUUUAFFFFABRRRQB5H+0x8ANK/aM+Fmo+GL8JBfqPtGmX7Lk2tyoO1vXaclWHdSe+CPww8X+EtV8CeKNU8Pa5aPYatptw9tc28nVHU4P1HcEcEEEcGv6KuuK+B/8Agpj+yv8A8Jf4db4qeG7PdrWkwhNYgiXm5tF6TYHVox1/2P8AcFfUZJmHsKnsKj92W3k/+CUmflrRRRX6KWFem/s6fHHVv2fPinpfizTi8sETeTf2QbAu7ViPMjPvwCp7MqntXmVFZ1aUa0HTmrpgf0SeC/GGleP/AAtpfiPQ7tL7SNTt0ubadD95GGeR2I6EHkEEHpW9X5af8EyP2of+EU8RH4VeIrvbpGqymTRZpW4t7s/ehyeiydQP749Xr9S+tfkuPwksHXdN7dH3Rm1YWiiiuAQUUUUAFFFFABRRRQAUUUUAFFFFABRRRQAUUUUAFFFFABRRRQAUUUUAFFFFABRRRQAUUUUAFFFFABRRRQAUUUUAFFFFABRRRQAUUUUAFFFFABRRRQAUUUUAFJRjmvJv2m/jtpv7PHwl1XxVeGOa+C/ZtNsnP/HzdMDsT/dGCzf7Kt3xV04SqzVOCu2B8if8FPv2nzp1mvwh8OXeLm4VLjX54m5SM4aO2z6tw7e2wdGIr80a0/E3iTUvGPiHUtc1i6kvtT1G4e5ubiQ5aSRySx/M9KzK/WsBhI4Kgqcd+r7s1SsFFFFegAV+kP8AwTE/Za2j/hb/AIls+Tvh8P28y/VZLrH5on/Az/dNfJn7In7Ol3+0f8WrLRmWSLw7Y4u9Yu048uAH7ins7n5R6ctghTX7jaNpFl4f0mz0zTraOz0+zhS3t7eFdqRRqAqqo7AAAV8hnuYezh9VpvV7+S7fMlsv0UUV8CQFFFFABRRRQAUUUUAFFFFABRRRQAhOKBRjmvOvjt8adE+Anw31Txdrr5jtl2W1qrASXdwwPlwp7kjk9gGPQGqhCVSShBXbA8d/bu/axi/Z58BnR9DuEfx1rkTJZKCCbKHo1yw9uQgPVueQpFfkx8MPht4k+OvxH0/w1okb3+s6rOTJPMxIjXOZJpW5O0DLE9fqSBSfEz4jeJPjn8R9R8Sa1JJqGt6tcAJBCpYICdscMS8naowoHX6kmv1s/YW/ZRg/Z38A/wBp6zbo/jrW4le/kOCbSLqtsp9uC5HVvUKpr7393keD71Jfn/ki9keufAj4J6F8APhvpnhLQI8pAPMurtlAku5yBvlf3OMAdgFHQV6P3oOaAMV8FOcqknObu2QLRRRUgFFFFABRRRQAUUUUAFFFFABRRRQAUUUUAMB5xXwh+3N+0DJqWpSfDzQrjFlbkNq00Tf62TqsOfReC3+1gfwnP1b8efiUnwl+F2t+IflN3DF5VpG3R5nO1BjuATkj0Br8kr69n1K9uLu6lee5uJGlllkOWd2OSSfUkmvmc5xjpQVCD1lv6f8ABP2Lw9yCONryzLEK8abtFd5b3+X5vyIaKKtaXps+s6la2FpGZbq6mSCGPuzsQqj8SRXxKXN7qP6OlKNOLlLY1PBfgTXviJrkWkeHdMn1S/k58uEcIv8Aedjwq+5IFfQdp/wT4+IM+n+dLqmiQXRGRbNLI2PYsEIz9Mj3r7I+BPwW0f4K+CrbS7KFJNRlRXvr7b89xJjnnrtGSFXsPckn0sZHB4Ar7XDZLSUE613J/gfznnPiJjZ4hwy60aaejau35+S7L8T8gfiX8F/F/wAI74W/iTSJbSNziK7jIkt5f92QcZ9jg+1cTX7PeJfC+l+L9GutK1ixh1GwuU2SwTpuVh/QjqCOQeRXxX4n/wCCft7J8TrWLRdQEfgm4YyTTSODPaKDzEAfvk5wrdud3T5vOxmTTptOh7yf3r/gH1uReIWFxVOUMztTnFXutpW7dU/LW/Q8V/Z0/Z41X45+I8HzLHw3aOPt2oAfj5UeeC5H4KOT2B/Trwh4T0vwR4fs9F0azSx060jEcUMY4A7knqSTkknkkkmmeC/BekfD/wAN2WhaHaJZadaJsjjQdfVmPdieSTyTW8Bivo8BgYYOHeT3f6H5DxNxLX4gxF37tKPwx/V+b/AM84FeC/tLftPad8D7GKwsEi1XxTcgPHZOx2Qx5/1kuDkA8gDqfoKm/aX/AGlNP+CGhtZ2fl3viu8jP2Wz3ZWJennSeijsOrEY6Akfmd4h8Qaj4q1q81fVryW/1C7kMs9xMcs7H/OABwBwK4szzJYdeyov3/yPpODuD5ZtJY3HK1FbL+Z/5fmfq78EvjhoPxu8LpqelyCG9iAW8052BltnPY+qnBw3Q+xBA9JNfjh8OfiPrnws8U2uvaBdm2vITh1PMc6d45F/iU4/kRggGv08+BXx60T44+GUvdPcWuqQALe6bIcyQOe4/vKecN+eCCK2y7Mo4tck9JL8Tg4s4Rq5HN4jDpyoP74+T8uzPVaKSlr3D83CiiigAooooAKKKKACiiigAooooAKKKKACiiigAooooAKKKKACiiigAooooAKKKKACiiqGr6xY6BptxqOp3tvp1hbIZJ7q6lWOKJB1ZmYgAD1NAF7GK4X4rfGjwX8EvDj614z1+10Sz58sStmWdh/DFGMs7eyg474FfFP7Tf8AwVV0jw6bvQPhJax65qIzG/iK9Q/ZIj0JhjODKf8AabC8dHBr83PF3jXxj8avGJ1HXtS1LxV4ivnEaGQtNK5J+WONB0GTwigAdhUtlqN9z7F/aS/4KoeK/HX2rRfhjby+DtDbKHVpsNqM6+q4ysIP+zubuGHSvjnwn4L8Y/Gjxh/Z+habqXirxDfOZHEQaaVyT80kjnoMnlmIA7mvs39mz/glZ4l8a/Zdc+KV1L4T0dsSLo1uQ2oTD0cnKwg++5uoKqea/TH4XfBvwZ8F/DiaJ4M0C00KxGN/kJmWZh/FJIctI3uxNKze47pbHwh+zr/wSbtrMWutfF7UvtcvDjw3pUpEY/2Zpxy3usePZzX6EeD/AAToPgLQbfRfDmkWeh6VbjEVnYwrFGvqcAck9yeT3repMiqSsQ22LRRRTEFFFFABRRRQAUUUUAFFFFABRRRQAUUUUAFFFFABRRRQAUUUUAFFFFABRRRQAUUUUAFFFFABRRRQAUUUUAFFFFABRRRQAUUUUAFFFFABRRRQAUUUUAFIaKM0AJjNfAP/AAUP8cJqnjXQPDMEuRpdu9zOqnjfKQFB9wqZ+j1936zq1toWk3mo3kywWlrC800rn5URQWLH2ABr8gfij42n+I3xB17xHOWzf3Tyxq3VYukaf8BQKPwr53Oq6p0FSW8vyR+seHWWvE5m8ZJe7SWn+J6L8LnLUUUV8If02FFFFABXWfC34jal8KvHGm+I9Lc+bayfvYd2FniP3429iPyOD1Ark6KuE5U5KUXZo5sRh6eJoyoVVeMk013TP2W8EeMdM8f+FdM8Q6VMJ7C/hEsbdx6q3oykEEdiDXQdxX5+fsIfGtvDfiiXwLqtxjTNVYyWBkPEVyByg9A4H/fSjH3jX6B9ea/S8FiViqKmt+vqfx1xFk08jx88LLWO8X3i9vmtn5jqKKK7z5oKKKKACiiigAooooAKKKKACiiigAooooAKKKKACiiigAooooAKKKKACiiigAooooAKKKKACiiigAooooAKKKKACvN/jH+z94C+Pei/2b408P22qhVIguwPLurbPeOVcMvPOM4PcGvSKKAPyH/aM/4JZeMvh8LrWPhxcSeNtDTLnTnULqUK+gUYWb/gOGPZK+Q/Bvjvxl8FvF39o+HtU1Lwtr9m5jkMRaKRSDzHIh4YZHKsCPUV/RpXh/7QH7IHw2/aOsJG8SaOtproXbDr2nARXkeBwGbGJFH91wQOcYPNS49i1LufK37Nn/BV3TdZ+y6H8XrJdJvDiNfEenRlrdz0zNCMlD6smRk/dUV+gvh/xHpfizSLbVdF1G11XTLlBJBeWcyyxSr6qykg1+Kv7SX/AAT5+I3wB+1arZwHxh4Qjy39rabEfMgT1nh5ZPdgWUd2HSvM/gT+098Qf2ddZ+1+ENbkhs3cNc6RdZlsrn/fjzwe25SG9DRe243FPY/oJzS18kfsy/8ABRXwB8d/smja48fgrxhJhBZX0o+zXT/9MJjgZJ6I2G5wN3WvrYHIqiGrC0UUUCCiiigAooooAKKKKACiiigAooooAKKKKACiiigApKWkoASk60da84+N3xp0X4I+EpdV1JxNdyZjsrBGxJcSY6D0UcFm7D1JAOc5xpxc5uyRvh8PVxdWNChFylJ2SRn/ALQfx60n4GeEmvZ2W61q6DJYafuw0r/3m7hF4yfwHJr8u/GXjHVvH/iS913XLt7zUbt98kjdB6Ko7KBwAOgFXPiN8Q9a+KPiu88Qa7dG4vLg4VBxHCg+7Gg7KPT6k5JJrma/Pcwx8sXOy0gtl+rP6u4U4XpZDQ56lpVpfFLt5LyX4v5BRRRXkH3wUUV7F+zj+zxqfxz8Sjcsln4as3Bvr7GC3fykz1cj8FByewO1GjOvNU6au2efjsdQy3DzxWJlyxju/wCur6I1v2Xv2arz41a8uo6lHJa+ErOQfaJxlWuXHPlIf/QmHQH1Ir9L9H0e00DS7XTrC3itbK2jWKKCFQqIgGAAPSqvhjwzpvg3QbPRtJtI7HT7SMRxQxjAVR/MnqSeSSSa2M+9fouCwUMFTstZPdn8lcScRV+IMV7SelOPwx7Lu/N9R1LRRXpHyI3vWV4h8P6f4q0m50vVbSK+sLlDFNBMu5HU9iK1eCKOaTSasxxlKElKLs0cl8Ovhp4f+Fnh6PRPDtiLKzVi7c7nkY9Wdjyx6DnsAOgrrOv+NBX0pCMdOopRjGKUYqyRdWrOtN1Kkm5PVt6tskopKO1UZjT+lLntXjXx9/aV8PfA/SjHIy6j4inTda6XE/zH0dz/AAJ79T2B5xk/swftLwfHDR57PU1gsfFNnlp7WHKpNETxLGCScDIBGTg4/vCuX63S9r7Hm949tZLj3gXmXsn7JO1/1t289j32iiiuo8QKKKKACiiigAooooAKKKKACiiigAooooAK+Uv27/2Sov2hPBB1zQbZF8d6JEzWjAAG+hGS1sx9epQnoxI4DEj6sorehXnh6iq03qgP58vhd8S/EnwL+I+neJdEkex1jS5yJIJgQsi5xJDKvB2sMqR1HbBAI/cv4GfGXQvjz8N9M8X6BLmC6XbcWrMDJaTgDfC/upPXuCCOCK+Ff+Clf7Iv2Ka5+LnhGy/cSsD4hsoF+454F2AOxOA/vhu7EfOX7Fv7Ut5+zZ8SEa+kln8GauyQataLk+WM4W4Qf30ycj+JSR1wR9ri6NPOMKsTR+NdPzX+Rb1R+3VFUdL1O01vTbXULC4ju7G7iWeC4hYMksbAFWUjqCCCDV6vg9tGQFFFFABRRRQAUUUUAFFFFABRRRQAVBcW8d3A8M0ayxSKUeNxlWB4IIPUVPRQB+KH7c/7MMn7O/xRkn0u3YeDddZ7nS3Aytu2cyWxPqhI2+qlepBr5rr99/2hvghpH7Qfwt1bwjqoWOSZfNsbzblrS5UHy5R9CSCO6sw71+EnjjwXq3w68Xat4a121az1bS7h7a4hbsynqD3UjBB6EEEda/S8mx/1uj7Ob9+O/mu/+Zoncw6KKK+iGS2l1NY3UNzbSvBcQuJI5Y2KsjA5BBHIIPev20/Yl/aWi/aL+E0NxfToPFujhLTV4BgF2x8k4H92QAn2YOOgFfiNXr37LXx9v/2dPi5pfiaAyTaVIfsuq2aH/j4tWI3AD+8uA6+6gdCa8TNsCsZQ934o6r/L5iaufvLRWZ4e1+w8U6HYaxpdzHe6bfwJc21zEcrLG6hlYfUEVp1+WtNOzMwooooAKKKKACiiigAooooAKKKKACiiigAooooAKKKKACiiigAooooAKKKKACiiigAooooAKKKKACiiigAooooAKKKKACiiigAooooAKKKKACiiigAooooAjlkWJC7sFRRksTgAV+Kv7d37Sr/tA/FyeDS7kyeENBZ7PS1U/JO2cS3H/AyBj/ZVehzX23/wUn/aV/4Vb8OV8CaHdeX4n8Twss7Rth7Wx5V29jIcoPbzDwQK/I+vuMgwNl9bqLfRfq/0LiuoUUUV9qUFWtK0u71zU7TTrC3ku767lSCC3hXc8kjEKqqB1JJAxVWv0K/4Jffsyf2vqb/FvxDaZs7Nnt9BilXiSb7slxg9QnKKf7xY8FBXDjcVDB0ZVZdNvNg3Y+xP2Q/2dbT9m/4SWWjOsb+Ir7F3rF0nO+cj/Vg90jHyj1+ZuNxr3WikJxX5JVqSrVHUm7tmQtFFFZgFFFFABRRRQAUUUUAFFFFABRRRQBS1LULXR9Pub69uI7SztommmnmYKkaKCWZieAAASTX4p/trftR3X7SPxKf7BLJF4N0dng0m2OV83nDXDj+8+BgHooUdc5+lP+CmX7WO5pvhD4VveBtbxDdwN34K2gI/Bn/4Cv8AeFfNf7FP7Ltz+0j8S0W/jki8G6OyXGrXK5HmDPyW6n+8+Dk9lDHrjP22U4SGDovHYjTTTyX+b6FpW1Po3/gml+yT9rmt/i74ssv3MbEeH7OdfvMODdkHsOQnvluymv0rFUtN0610bT7awsbeO0srWJYYIIVCpGigBVUDgAAAAVdHHFfLY3FzxlZ1Z/JdkS3cWiiiuIQUUUUAFFFFABRRRQAUUUUAFFFFABRRRQAUUUUAfEP/AAUa8YsB4U8LxPhSZdQnXPUj93H/ADkr4lr6U/b9u3n+OcMbElYdKhRQegy8p/rXzXX5vmc3UxU2+jt9x/XnBeHjh8jw6j1XM/VtsK7T4K3tvpvxd8GXV3gW8er2pZm6KPMX5j9Ov4VxdKrFWDA4I5BFefTnyTUux9Zi6CxWHqUG7cya+9WP2zj/ANWuPQU7HTmvHv2X/jDD8X/hjYXckobWbBVtNQjJ+bzFAw/0cfN9SR2r2DOcd6/U6VSNaCnDZn8R4zC1cDiJ4asrSi2mOpaSitTjE5rxT9pD9o3TPgb4e8uEx3via7QiysCeF7ebJjkID+LEYHci1+0P+0LpXwM8NmRyl54gulIsdO3csem98chAevqeB3I/MPxf4w1bx54jvdc1u7e91G8ffJK5/JQOgUDgAcACvAzLMVhl7On8b/A/UeD+EZ5xUWLxatRWy/mfb07v5Ii8T+JtT8Y67eazrN3JfajdyGSaaU8sfQegAwABwAABWXRRXwbcpvmkf07TpwowVOmrJaJLoFdD4C8fa38NPE1rr2gXjWl9Aeo5SRe6Ov8AEp7j+oBrnqKIzcGpRdmhVqMMRTdGtFOL0aezR+rXwA/aC0X45+HBPbslnrlsoF9prNloz/fT+8hPQ9uh5r1sHI4r8ZfBfjTWPh94jtNc0K9ksdRtW3JInRh3Vh0ZSOCDwa/Tb9nb9o3R/jnoAHyaf4jtUH23Ti3Tt5keeWQn8VJwexP3uW5ksUvZ1NJ/mfzDxdwfUyabxeETlQf3x8n5dn8n5+z0UUV7x+YBRRRQAUUUUAFFFFABRRRQAUUUUAFFFFABRRRQAUUUUAFFFFABRRRQAmBS1zXj34ieG/hf4ZuvEHirWbXQ9Htv9ZdXb7QT2VR1Zj2VQSewNfl3+1N/wVF8QeOzd+HfhWLjwvoBzHJrcny390OmY8f6hT6jL9DleRSbsNJs+1/2mf26Ph7+zhBNp9xc/wDCR+Lwv7vQdOkBaM9jPJyIh04OW5BCkc1+Tn7RH7XXxE/aT1Nj4j1Q2mho+620GwJjtIvQlc5kYf3nJPJxgcVxPw1+FXjT46eL10fwrpF54h1i4bzJnXlYwTzJLI3CDJ5ZiOfev1G/Zh/4JieEvhf9k1/4iNb+M/EqYkWxKk6dat/usMzEergL/s8ZqdWaaRPhb9mn9g74i/tGSW2ox2p8MeEHILa7qUZAlXv5EfBlPuMLxywPFfq3+z1+x98Of2btPjfw9pQvtfKbZ9f1ECS7kz1CnGI1P91AM8Zyea9tihS3iSONFSNAFVVGAAOgAqaqSsQ5NhRRRTJCiiigAooooAKKKKACiiigAooooAKKKKACiiigAooooAKKKKACiiigAooooAKKKKACiiigAooooAKKKKACiiigAooooAKKKSgBaKKKACiiigAooooAKKKKACiiigBmKB7jFGPzFcj8TviLpfwq8F6h4i1aXZbWqZWMfflc/djX1Ynj26ngGplJQi5SdkjWjRnXqRpUleUnZJdWz53/AG9PjJH4e8JQ+BtOuP8AiZ6viS82HmK2B4B9C7DH0DV8AV0PxA8caj8SPGOqeItVk33l9MZCoPyxr0VF/wBlVAA9hXPV+aY/FPFV3PpsvQ/sLhjJY5Hl0MO/jesn3b/RbL0CiiivPPrAooooAKKKKAJ7C+uNMvbe7tZnt7q3kWWKWM4ZHU5VgfUEA1+s/wCz/wDFOL4v/DDSdeBRb0r9nvYk6Rzpwwx2B4YD0YV+SNfU37BPxUPhb4g3XhG7m22GupvgDHhLlASPpuTcPcqgr3snxPsa/I3pLT59P8j8w4+yZZjlrxVNfvKWq/w9V+vyP0RpaTNFffn8ti0UUUAFFFFABRRRQAUUUUAFFFFABRRRQAUUUUAFFFFABRRRQAUUUUAFFFFABRRRQAUUUUAFFFFABRRRQAUUUUAFFFFABRRRQA1gGBBGQexr49/aY/4Ju+AfjULvWfC6R+B/Fr5czWcX+hXT9f3sIwFJP8aYPJJDV9iUmKBp2P57Pjf+zl4+/Z517+zfGWhy2UbsRbajD+8tLoDvHKOCcc7Thh3Ar2/9mH/go547+BxtNF8StL428Hx4QW13L/plonT9zMckgD+B8jgAFetfsR4t8HaJ480C70TxDpVrrWlXa7JrO9iEkbj6HoR1BHIPIr82f2oP+CVV3pgvPEXweme+tRmSTwxey/vkHUi3lb74/wBhzu44ZiQKizWxfMnoz74+Cf7QngX9oPw6NW8Ga1HfhAPtFjL+7u7Vj/DLEeV7jIypwcE16VjNfzlaD4h8YfBXxuLzTLrU/CXijTJSjbd1vPCw+8jqcHHYqwwehFfpd+yv/wAFSNH8XGz8OfFoQaBrDYji8RQrtsrg9B5y/wDLFj/eHydc7AKaYnG2x+hFFVbO8t7+1hubWaO4tpkEkc0TBkdSMhgRwQR3q1VEBRRRQAUUUUAFFFFABRRRQAUUUUAFFFFABRRRQBw3xZ+KuifB/wAJXWu61PtRBtgtkI8y5lx8saDuT69AMk8Cvyz+LPxX1v4w+L7nXdam5b5be1UnyreLPEaD+Z6k5Jr7D/bd+AnijxuIPF+jXdxqsOnQFJtFHPkp1aSFR1J/iHLcDBIGB8EkYODwa+JzrEVnU9k1aK28/M/o/wAPMry+OF+vU5qdZ6P+75W8+rCiiivmD9kCiiu++DHwb1r41+LodG0lDHbpiS8vnXMdtFnlj6k9Avc+gBI0p05VZKEFds5MViqOCoyxFeSjCKu2+ho/AL4Eav8AHLxalhbB7TR7cq9/qJXKwp/dX1dsHA/E8A1+ovgjwPo/w78N2WhaHarZ6fapsRFHJPdie7E8knqap/DT4b6L8KPClnoGh26w2kAy8jcyTyH7zue7H/ADAAFdca/QsBgY4OHeT3f6I/lDinietn+ItG8aMfhj3835v8BaKWivXPhgooooAKKKKAEoxQOlUtR1K20mznvLyeK1tYEMks8zhERQMliTwAB3o2Gk5OyLZwAc8Cvlb9pX9sqy8AC68N+DZYtS8RrmOe8GHgsj3Ho7j06A9c4K15b+0r+2ldeJzdeGvAdxJZ6VzHcauuUkuB0Ii7ov+194+w6/IpJYkk5J718nmGbWvSw79X/l/mfuPCvAcqnLjc1jpuofrL/L7+xd1nWr7xFqlxqWp3k19f3DmSa5uHLu7HuSaveC/GOq+APE1hr2i3DWuoWcgkjcdD6qw7qRkEdwTWJRXyKnNT509T94lh6U6Tw8orkatbpba1ux+t/wN+M2lfGrwVb6zYkQ3iYjvbItlraXHI91PVT3HuCB6Nu5r8j/AIF/GfVfgl43g1myLTWMuIr+y3YW4hzyPZh1U9j7Eg/qp4L8X6X4+8NWGu6NcreadeRiSOVf1BHYg5BHYgiv0LLscsXTtL4lv/mfylxdw1UyDFc1NXoz+F9n2fp07o36KKK9g+CCiiigAooooAKKKKACiiigAooooAKKKKAKWo2Ftq9hc2V5BHdWVxG0M0EyhkkRhhlYHgggkEGvxY/bb/ZZuf2cPiO0mnRSS+C9Zd5tLuDlvJPV7Zz/AHkzwT95SDyQ2P2zNeffHH4OaF8ePhxqvhDX4ibe8XdBcqoMlrOM+XMnup/MEg8E162W4+WBrXfwvf8Az+Q07Hwj/wAE0f2tBp91B8IvFl7/AKPOxPh67nb7jk5a1JPZjkp75XuoH6XYr+fH4l/DvxH8DPiTqXhrWUksNa0i5GyeFiocA7o5o24O1htYHrz2Ir9dv2G/2poP2i/hutrqs6J420REh1KLgG5Tolyo9GxhsdGB6ArXq51gIr/bKGsZb/Pr8xtdT6aooor5QkKKKKACiiigAooooAKKKKACiiigBvavgb/gpx+zD/wlnhtfir4dtN2r6REItZiiXm4tB92bA6tH0J/uH0SvvnpxVe8s4L+1mtrmJLi3mUxvFKoZXUjBUg8EEdq6sJiZ4StGrDp+K7DWh/ONRXv/AO2n+zhN+zp8Xbqys4X/AOEU1YteaPOckCMn54Sf70ZOPUqUJ+9XgFfrlCvDEU41ab0ZoFFFFbgfpH/wS5/aYMizfCLxBd5ZQ93oMsrdRy01sP1kUf8AXT2Ffo/X86HhjxLqXg7xFpuuaPdPZapp1wl1bXEZ+aORGBU/mOlfu3+zb8ctO/aF+Euj+LLDZFdyL5Go2aHP2W6UDzE+nIZc9VZTX55nuB9jU+sQXuy39f8AgkNHqtFFFfKkhRRRQAUUUUAFFFFABRRRQAUUUUAFFFFABRRRQAUUUUAFFFFABRRRQAUUUUAFFFFABRRRQAUUUUAFFFFABRRRQAUUUUAFFFFABRRRQAUUUUAJXM/EXx7pHwv8Ea14p124FvpWl2zXEz92x0RR3ZiQoHckCumzX5a/8FQf2kT4m8Tw/CvQ7rOmaQ63GsPE3E13j5IjjqI1OSP7zYPKV34DCSxtdU1tu/QaVz4++M/xX1f42fErW/GGtOftOozlkhDZW3iHEcS+yqAPfBJ5JriKKK/W6dONOChFWSNAoopVUswAGSeAKvYD0z9nP4I6n+0F8V9I8JWG+K3mbzr+8Vci1tVI8yT64IVQerMo71+7PhHwppfgbwzpmgaNapY6Vp0CWttBH0RFGB9T3JPJOSa+dP2Af2Z/+FEfCdNT1e18rxj4jVLq+8xfntYcZit/YgHcw/vMQc7RX1Of0r8xznH/AFuvywfuR/F9WQ2LRRRXgEhRRRQAUUUUAFFFFABRRRQAUUUUAJ0PSvnb9tX9py2/Zv8AhfLLZSxyeMNXD22kWzYOxsfPcMP7sYIPuxUdCcez+PvHGj/Dbwfq3ibXrsWWkaZA1xcTN1wOigd2JwAO5IHevws/aI+OWs/tC/FHU/FeqloopT5NhY7sraWyk+XGPfkknuzMe9e9k+X/AFurzzXuR3832/zKSuYHgbwX4k+N3xHsdB0pJdV8Ra5dnMkzFizMS0ksjcnAG5mY9gTX7l/AL4I6L8APhnpfhHRkDiBfMu7wrh7u4YDzJW+pGAOcKFHavn3/AIJ2fsqf8Kc8Ejxr4jsynjHX4AY4pVw1hZnDLHjs78M3phV4IOfsvvW2c5h9YqewpP3I/i/+B0BsWiiivmyQooooAKKKKACiiigAooooAKKKKACiiigAopM0tABRRRQB+df/AAUK0aSz+L2k35H7m80pFU/7aSyA/oy18t1+gf8AwUK8DvrPw90bxJBFvk0e6MczAfdimwuT9HWMfjX5+V+dZrTdPFS89f6+Z/WfA2LjisjopPWF4v5PT8LBRRRXjn6AekfAb40aj8EvHVvrFsXm06UiLULMHiaLPOP9peqn146E1+qXg/xdpfjrw9Za5o12l7p15GJI5U7juCOxByCDyCCK/GWvb/2Z/wBpG/8Aghr5tbzzL3wreuPtdopy0J6ebGP7wHUfxAeoBH0OV5j9Wl7Kr8L/AA/4B+T8acJ/2tT+vYNfvorb+Zf5rp93Y/UbHHNZfiK41K10HUJtIto7vUkgdraCaTy0kkAO0M2DgE45pvhzxHp3i3RbTVdKu477T7uMSwzRNlWU/wCcEHkHg1r4OK+60ktHufzRZ0p2nHVPVPy6M/HX4p674o8Q+PNXu/GBnXxB5xS4huFKmEjpGq/wqB0A4x65zXJ1+nf7S/7MOmfGvSG1HT1i0/xZbJiC7xhbhR0ilx1Ho3VfcZB/N/UvBWuaT4rfw1daXcxa6k4tvsHlkymQnAAA65yMEcHIIr87x+Cq4erd6p7Pv/wT+s+F+IsFmuCUaaVOVNe9HayXVeRQ0fR73xBqltp2nW0t5fXMgihghXc8jk4AAqz4n8L6r4L1680bWbOSw1K0fy5YJOqnqCCOCCMEEcEEEV+in7LH7L1t8HtMTXNdijuvF10nzHhlskI5jQ92/vMPoOMk8b/wUB+FNvqPhKy8c2cAS+06RLW8dR/rIHOEJ/3XIA/3z6CumeUzp4V1pP3lrby/zPFocd4fE51HL6SvSl7ql3l0t5PbzvfY+CKKKK+fP1YK1vCnivVfBOv2mtaLeSWGpWr74p4jyPUEdCCOCDwQcGsmiqi3F80dzKpShXg6dRXT0aezR+pH7N/7SmlfHHRBbzmPT/FNpGDd2G7hx082PPJQnqOqk4PYn2wHjk5I71+NXgO88QWXjDSpvCz3Sa+J1Fn9kGZDITgADuD0IPBGc8V+vPgyXXJfCmlN4kit49dNuhvEtCTEJcfNtJ7f5Ga+/wArxs8XBqotV16M/ljjThyjkeJjPDTXJO9o31j/AJrszoKKKK9w/OAooooAKKKKACiiigAooooAKKKKACiiigAooooAKKKwvF/jLRPAXh+91zxHqlro2kWab5728kEaIPTJ6k9ABySQBk0AbnSvlT9qn9v/AME/s7R3Wi6c8fizxuoKjS7WX91aN2NxIM7cf3Blj32gg18iftZ/8FPNa8dm98L/AApe48PeHjmKbXmBjvrsdD5XeFD6/fPHKcivkL4SfBfxr8ffF66J4Q0i41nUJDvuLg8Q26k8yTSHhR15PJ6DJ4qW+xoo9y38bP2gPHP7Qvig6z4x1iW/kUkW1jFlLW1U/wAMUY4XtzyxwMkmvpH9lj/gmh4s+Lv2PxB4+Nx4N8JviRLZk26hep/sow/dKf7zjPTCkHNfZn7Kn/BO/wAGfARbPXvEQh8YeN0w4u5482lk/wD0wjbqwP8Ay0b5uAQE5FfXfSkl3By6I4v4XfCLwl8GPC8OgeDtDttE06PBYQLmSZsY3yOcs7e7Ent0rtaKKszCiiigAooooAKKKKACiiigAooooAKKKKACiiigAooooAKKKKACiiigAooooAKKKKACiiigAooooAKKKKACiiigAooooAKKKKACiikJxQA3d7c1DDNHcKzxSLIqsUypyAQcEfUEEV8rftWftbR+A1uvCfhC5SbxI4Md1fIQyWIPVV7GX/0HvzwPbfgDo0vh/wCDvhS1uWdro2MdxcNISWMso8yQknqdztk1x08TCrVlShryrV/oe7icnxGDwFPHV/dVR2iurVrt+S2t3vc9EpaKK7DwgooooAKKKKACiiigApKWmSSLEhdyFUDJJ7UBuVNR1C30mwmvbyZLa1gRpJZZGCoigZJJPQADOa/Mf9qj9oab42eLRa6c7x+FtNdls42yvnv0MzD1PRQeg9CTXc/tfftSnx5d3Hg3wrc48PQvtvb2NuL1wfuqf+eYI6/xEZ6AZ+VK+JzbMfav2FJ6Ld9/+Af0XwNwm8HFZljY/vGvdT+yn1fm/wAEFFFFfMH7QFFFFABRRRQAUUUUAFaPh7W7rw1r2natZP5d5Yzx3ETejowYfqKzqKqLcZXRlUhGrCUJq6Z+zXgvxJbeMfC2ka5aHNtf2sdynOcB1BwfcZrcAAr5z/YS8XnxH8DrewkbdNo93LZnJ52kiRfwxJgf7tfRnSv1PDVPbUY1O6P4lzXCPL8dWwv8kml6X0/AdRRRXQeWFFFFABRRRQAUUUUAFFFFABRRRQAUUUUAFFFFABRRRQAUUUUAFFFFABRRRQAUUUUAFFFFABRRRQAUUUUAFFFFABRRRQAUUUUAFFFFAHhv7Rn7Inw//aW0xl8Q6aLHXY022uv2ChLqL0DHpIn+y2epxtPNfkf+0x+xZ8QP2aL+S41S0/trwsz7bfxDp6EwHJ+VZV6xP7NwT91mxX7xVS1HTLPWdPuLC/tYb6yuEMU1tcRiSORCMFWU5BBHY0mrlKVj8Ov2X/25fHn7Nd1DYRTnxH4OL5m0G+kO2ME8mB+TE3XgAqcnKk8j9dv2f/2nPAn7SPh3+0PCeqA30SBrzR7rCXloT/fTPK56OpKn1zkD46/au/4JaW2oi88T/B0JZXfMs3ha4kxFIep+zSMfkP8AsOdvoygBa/OrTtS8YfBPx2J7WXU/CPivSJip4a3uIHHVWU4OD3BGCDzkGp1RdlLY/o2or4C/ZK/4KdaN4++x+F/irJbeHvELERQ68oEdldnoPN7QufX7h5+5wK++YpEmjWRGDowyrKcgj1FUnczasSUUUUxBRRRQAUUUUAFFFFABRRRQAUUUUARkArhuRXxz+1Z+x8murd+MPA1oF1PmS+0mJcC47mSMdn7lf4uo+bhvsfFLjPvXJiMPTxUOSov+AezlOb4rJcSsThZWfVdGuzR+JckTwyNHIrI6kqysMEH0IptfoT+1R+yJD4/S68VeELeO28SKDJcWS4WO+9SOyye/Ru/PNfD3gv4aeIfHfjSDwtpmnSnV3lMckUylPs+04dpMj5QvfP064Ffn+KwFXDVeS177eZ/VWS8T4HN8G8UpKLivfTe3/A7P9Sf4WfC/W/i54vtdA0ODfNJzLO4Pl28QPzSOewH5k4A5NfqX8IPhJovwa8IwaFo8eWHz3N2wHm3MmOXb+g6AYFZ/wJ+CGj/A/wAIpplionv5sSX1+y4e4k/ooyQq9h6kkn0s89K+wy7L1hI88/if4eR+A8XcVVM8rewoO1CL0/vPu/0X6j6KQUte2fnQUUUUAFJRS0AN7UgOV60teU/HH9oPw58DtGM2oSi81iZSbTS4WHmyn1P91c9WPvgE8VnUqQpRc5uyR1YXC1sbWjQw8XKUtkjrvH/xC0P4Z+Hp9a8QX8djZQj+I5aRuyovVmPoP5A1+cH7Qv7UevfGy+ksbYyaT4WjfMVgrfNPg8PMR949wvQe55PEfFn4xeJPjL4ibVNfuy6ISLeyjyIbdD/Ci/lknJOOT0rh6+GzDNJ4m9OlpD8X/XY/pXhbgmhlKjisbadb8I+nd+f3BRRRXz5+qBRRRQIK+tf2BPFvjC18XXeh2dhPf+EZgZLyVjiOylx8rqTxlsBSg5Iwf4a4b9nX9lDWvjNcw6rqXm6P4TRvmuyuJbrB5WEHt2LngdskEV+jXgvwPo3w+8PW2i6DYxadp9uuFjiXqe7MerMe5PJr6jKsBW5412+WK/H/AIB+L8c8T4BYeeV04qrN6PtHzv3XZbdToqKSlr7U/nUKKKSgBaKKKACiiigAooooAKKKKACiiigAooooA+Sf2/v2U1+PHgE+I9AtQ3jfQImeBUX5r63GWe3Pqw5ZPfI/jyPyw+CXxf174CfEvS/FmiMVurKTZcWrkqlzCTiSF/Zh+RAI5Ar+gQnjmvym/wCClH7KX/CAeJ3+Jvhmz2+HdZnxqlvCvy2d4x/1mB0SU8+z5/vKK+uyXGxkngsRqnt/l/kUn0P0s+F3xK0T4v8AgPR/Fvh+4+0aZqUIlTON8bdHjcdmVgVI9RXW96/Hv/gnn+1Wfgn48HhHxDd7fBniCZVMkrYSxuzhUm9ArcK//AW/hOf2CB3DINeHmOClga7h0ez8v+AJqw+iiivNEFFFFABRRRQAUUUUAFFFFABRRRQB4p+1h+z7ZftHfCLUfD7rHFrdvm70i7fjyrlQcKT2RxlG9jnGVFfhnrOj3vh/Vr3S9RtpLPULKZ7e4t5V2vFIrFWUjsQQRX9Gxr8yf+Cof7M/9l6jF8W/D9pi0u2S216KJeI5uFiuPo3CMf7wTqWNfW5Dj/ZT+rVHpLb17fMqL6H550UUV+gFhX1J/wAE/v2kz8Cvi3HpWr3XleEfEjJaXpkbCW02cQz+wBO1j/dYk/dFfLdHSufE4eGKpSpT2YH9IKsGXI5FLXyL/wAE6v2kT8ZvhWPDWs3Xm+KvDCJbyNI2XurTpDL6kjGxj6qpPL19dd6/IcRRnhqsqU90ZC0UUVgAUUUUAFFFFABRRRQAUUUUAFFFFABRRRQAUUUUAFFFFABRRRQAUUUUAFFFFABRRRQAUUUUAFFFFABRRRQAUUUUAFFFFABRRRQAUUUhOBmgDxv9q3492v7PHwc1bxIzRtrEo+x6TbPz5t04OzI7qoBdvZSOpFfhXquqXeuand6jf3El3fXczzzzytueSRiWZmPckkmvpL9vz9oo/HT4xz2Ol3Xm+FPDZex0/Y2Unkz++nHruZQAe6op7mvmOv03JcF9Voc8l70tX+iNErBRRRX0Awr6+/4Jyfs3f8Lg+Kf/AAlus2vm+FfDEiTlZFyl1edYovcLjew9lBGGr5Z8HeEtU8eeKtK8O6LbNearqdylrbQr/E7HAyew7k9AATX7xfAD4NaX8BfhVovg7TAHNpFvu7oLg3Ny3Msp+p6A9FCjtXzed476tQ9lB+9L8F1Ymz0gcUtFFfmxmFFFFABRRRQAUUUUAFFFFABRRRQAUlHevlb9vr9qAfAL4ZtpGjXYXxp4hjeCy8thvtIeklwfQjO1P9o552mtqFGeJqRpQ3YHyP8A8FJv2qP+FjeLT8NvDd5v8NaFOTqM8LfLeXq8Fc90i5Hu2487VNZH/BOj9lf/AIW/45/4TnxDZ+Z4R8PzgxRSrlL68GGVMd0Thm9SUHIJx85fBP4Ra38efibpHhHRVJur+XdPdMCy20I5kmf2UfmcAckV+7Pwx+HOi/CXwLo/hPQLcW2l6ZAIYwfvOerO57szEsT6k19pmNeGV4WODo/E1+HV+rLemh1gGKWiivhSAooooAKKKKACiiigAooooAKKKKACiiigCMnB6UyWZYYy8jBEUZLE4AFSHnvivj39uD9of+wNOl+H/h+5xqN4gOqTxNzDCw4iz2Zx19F/3uOXEYiGFpOpPp+LPZyfKq+c4yGEoLV7vol1b9D6z0XWrDxFp0F/pt5Bf2Uy7o7i2cOjj1DDg1f61+TXwU/aG8U/BHVRJpc/2zSJX3XOlXDExS+rL/cfH8Q9sgjiv0a+DXx58LfGzSBc6NdCK/jA+1abOQs8B9x3X0YcfQ8Vx4PMaWMVtpdv8j6HiHhHG5FL2nx0ukl08mun5M9OpD0paSvWPhTnfHfhCy8e+D9V0C/XNpqFu8D4GSuRww9wcEe4FfkJ4z8J3/gbxVqeganEYb6wnaCQdjg8MPUEYIPcEV+zeTXx7+3X8BX17TB8QNFty99YRiPUooxzJAOknuU6H/Z9lr57OMI69JVILWP5H6pwDn0csxrwdd2p1bfKXT79vuPgyiiivgz+ngooooGe2/s4/tM6v8D9XW0uDLqPhS4kzc2GctET1liz0b1HRu+Dgj9LPCPjDSfHHh+z1nQ76PUdOuk3xzRn8wR1BHQg8g9a/GavTfgd8fvEfwO137TpkputKnYfbNLlciKceo/uOB0YfjkcV9Dl2aSw9qVXWP5f8A/KOLeC6eap4zBJRrdVspf5Pz69T9Zzx+Nc9c+A/D994utfE02kW0mv2sTQQ37IPNVG6gH88HqAWAwGOee+EXxs8MfGjQlv9CvQ1xGB9psJsLPbsezL6ejDIPr1r0PGfpX28ZQrRUo2aP5vq08TgKsqNROEldNap+afkHfrXlH7U8cMvwB8aC4wIxZFhn++CCn/AI8BXq5OOe1fE/7dnx6s5tOPw70W5W4maRZNVkiYFYwh3JDn+9uAY+m0DuccmOqwo4ebl1TX3nt8NYGvj81oU6C+GSk32Sabf9dT4iooor8yP7L2R9D/ALP37Jw+O/gG/wBci19tGu7e/e0RHtvOjkCxxvk/MpHLkZ56dKn8U/sG/EvQ/MfTl07xBEPui1uPLkI91kCjP0Jr62/Y18JP4T+AegeahS41HzL98jHEjfIfxQIa9wzivuaGU4erQg5pptdGfzTmPHWa4PMq8KFRSpqTSTStZO26s/xPnT9lf9l21+D+mJreuxR3Pi26T5jwy2SEcoh/vf3mH0HHJ+je55pM4+lBOBXu0aMKEFTpqyR+aZhmGIzPESxWJleUvuS7LskPopKWtzzgooooAKKKKACiiigAooooAKKKKACiiigAopruEUsxCqBkk9q+AP2wv+CmWm+BPtvhH4Uz2+teIV3RXPiDAktLM9CIR0mcevKD/b5ATdhpXPov9pv9r3wL+zJohfW7n+0/Ec8Zay8P2bj7RN6M56RR5/jb0O0MRivx1/aK/am8dftL+I/t3ie/MWlwuTY6JaEraWo9lz8z46u2SfYYA4m0s/GHxu8fCKBNS8XeLdZnyeWnuLiQ9SSewHUngAdgK/UX9kX/AIJn6H8MxZeKvibHbeI/FK7ZYNI4ksbFuo3dppB6n5AegbAap1ZppE+U/wBkv/gnT4r+OpsvEfiz7R4S8DPiRJHTF5fp1/cow+VSP+WjDHIKhu360/C74TeE/gx4Ut/Dvg7RLfRtMi5Kwrl5nxgvI5+Z2P8AeYk/gK7JVCqAAAB0Ap1UlYhu4UUUUyQooooAKKKKACiiigAooooAKKKKACiiigAooooAKKKKACiiigAooooAKKKKACiiigAooooAKKKKACiiigAooooAKKKKACiiigAoopO1ADMnJ54r5M/a4/awTwVDc+D/AAhchvEDqUvL+I5Fkp6op/56n/x369L/AO1z+1Onw3s5vCXha4RvE9wmLi5Q5+wxkf8AowjoOw59K/PKeeS6nkmmkaWWRi7yOcsxPJJJ6mvl8zzP2d6NF69X28vU/aOC+DfrbjmOYR/d7xi/teb8uy6+m+t4V0ibxb4w0jTCzyT6lew25YnLFpJAuc+vNfstZW6WtnBEgCpGgUKOgAGAK/LH9kfQl1/9oPwjC6booZpLpj6bIndT/wB9Ba/VUDjFPIofup1O7t93/DkeJmIvjaGFjtGLf3u36DqKKK+nPxoKKKKACiiigAoopruEUknAHegBjuqqWYgKOcmvhD9rv9rI66134H8GXeNNXMWpanA3/Hx2MSEfwdmYfe6D5c7p/wBrn9rX+0zeeCPBV5izGYdS1SBv9b2aKNh/D2Zh16DjOfjSvkMzzPehQfq/0R+9cFcGfDmWYx84xf4Nr8l82FFFFfIn7xsFFFFAwooooAKKKKACiiigAooooA+1v+CcGtMJvG2lM+VItbmNff8AeK5/9A/KvuDrxX59/wDBOyVl+JXiNAPkOmAk+4lXH8zX6CHqa/RMpk3g438/zP5L46pqGfVrdeV/gh1FFFeyfABRRRQAUUUhOBmgBP5UZI69KwPDXjPSfFsmoppt2k8mnXcljdRjhopUOCpH5EHuDW+2TSTUtUVKEqbcZKzHUUUUyQooooAKKKKACiiigAooooAKKKKACiiigAooooAKKKKACiiigAooooAKKKKACiiigAooooAKKKKACiiigAooooAK8N/aT/ZF8B/tM6IY9eshYa/DGVs9fskC3MHorf8APRM/wN6nBUnNe5UUAfgV+0j+yT48/Zm1zyfENl9t0KaQrZa9ZKWtZ/RSesb4H3G54ONw5r0r9kn/AIKD+Lf2fJLTw/4h8/xX4EBCCzkfNzYr627t/CP+ebfL6Fckn9k/EvhjSfGehXeja5p1tq2k3kZiuLO7iEkcinsVP+RX5c/tef8ABMfU/BAvfFnwniuNa0Fcy3Hh4kyXdoOpMJ6zIP7v3xx9/kibW2NE09GfpT8Kvi54T+NnhK38SeDtYg1bTJuG8s4kgfHMciHlGHoR7jIINdpnNfzw/Bn45eNf2fPGKa74Q1SXTbtSEubSQFoLpAeY5o+jDr7jqCDzX7C/sn/tx+Dv2mNPi02Ro/D3jiKPNxolxJxNgcvbsf8AWL3K/eXnIIG4idxONj6aoooqiAooooAKKKKACiiigAooooAKKKKAGHtxWJYeDtE0zxBfa1aaZbW+q3yolzdxxASShfuhm74/oPQVt7c0pGBQ0nuVGcoJqLtffzFpaSloJCiiigApKWigCIHIznNO4A5qC6uYbG3kuLiRIYY1Lu8hAVQBkkk9hXxB+0t+2u98bvwz8Pbopb8xXOuxnDN2Kweg/wCmnX+7jhjx4rF08LDnqP0XVnvZNkmMzvEewwsdOreyXm/yW7PUP2kv2wNL+F0dxoPhtotW8VEFHOd0NkfV8fef0QdP4sdD+eniTxLqnjDW7rV9YvZdR1G5ffLPO2WY+nsB0AHAHArNkkeaRndi7scszHJJ9TTa+AxmPq4yXvaLoj+peH+GsHkFK1JXqP4pPd/5Ly+8KKKK80+wCiitLw94d1LxXrNtpWj2U2oajcvshghXczH+g7kngDk1Si5OyM6lSFKDqVHZLdmeiNI6qqlmY4AAySa+x/2av2J5tT+yeJviDbNDacS22hvkPJ3DT/3R/sdT/FjofUf2a/2PdN+GMdt4g8TpDq3irAeOPG6GyP8AsZ+84/v9v4fU/TQAHbmvsMvylRtVxC16L/M/n/irjyVfmwWVStHZz6vyXZee/Ygs7KGwtore3iSCCJQiRRqFVFAwAAOAAO1Wj0ozRX1Z+Ittu7E9+9HQUh9Sfxr5k/aR/bF034YCfQPC7Q6v4oGVlcndBZH/AG8fef8A2B0/i9DhWxFPDw56jsj0suyzF5rXWHwkOaT+5Lu30R9OdqOK8q/Z9+OOnfHHwXHqUOy31e3Ai1CxB5hkx1HfY2CVP1HUGvVAAAKunUjVipwd0zlxWFrYKtLD148s4uzQ+iiitDmCiiigAooooAKKKKACiiigAooooAKwfGnhDSvH3hbVPDuuWaX+k6lbtbXNtJ0ZWHY9iOoI5BAI5Fb1FCbi7rcD8EP2k/gPq37OvxV1PwrqG+azB+0abfMuBdWrE7H+owVYdmU9sGv0c/4Jy/tT/wDC2fBA8CeI7sv4t8PwKLeWRvnvbIYVWz3ePhW9QVPJLV6Z+2n+zPb/ALR/wqnt7SGNPF2kB7rR7k4G58fPAx/uyAAezBT0Bz+OPgHxv4i+CnxI07xDpTSabr+iXeTFKpUhlJWSKReDgjcjD0JFffU5QzrBOEv4kfz7+jL3R/Qoc0dRXAfBD4v6N8c/hro/jDQ3H2e+j/fW5YF7aYcSRP7qfzGCOCK7/vXwU4yhJwkrNEC0UUUgCiiigAooooAKKKKACiiigArC8Y+EtM8eeGNU8Pa1ai80rUrZ7W5gf+JGGDg9iOoPUEAit2ihNxd0B+AP7QHwZ1T4CfFXW/B2phpBaS77S6K4FzbNzFKPqOoHRgw7V51X7B/8FG/2bh8YPhW3izRrXzPFXheN5wI1y91Z9ZYvcrjev0YDlq/HzpX6tleNWMw6k/iWj9f+CaJ3CiiivXGemfs5/GvUfgB8W9E8X2O+SC3k8m/tUOPtNq5Alj9M45GejKp7V+8PhjxHp/jDw9puuaTdJe6ZqNul1bXEZ+WSN1DKfyNfzpV+lv8AwSy/aM+3WF38Jdbusz2we+0RpG5aPO6aAf7pJkA9DJ2UV8jn2C9rD6zBax39P+ATJH6LUUUV8AQFFFFABRRRQAUUUUAFFFFABRRRQAUUUUAFFFFABRRRQAUUUUAFFFFABRRRQAUUUUAFFFFABRRRQAUUUUAFFFFABRRRQAUUUUANr5S/4KG/tFf8KU+D0ui6VdeV4p8Tq9lalGw9vb4xPN7HDBFPXL5H3TX1DqepWujabdX99PHa2VrE0088rbUjRQSzE9gACa/Cn9qr463X7Qvxm1rxOzOulK32TSrd/wDllaITs47FslyPVzXu5NgvreI5pL3Y6v16IpI8gJyaKKK/UCwoor0r9nf4L6j8fPi1oXhCw3xxXMvm3t0oz9mtU5lk9MgcDPVmUd6zq1I0abqTdkgPt3/glp+zh5EFz8XNdtf3koey0FJF6Lys1wPrzGp9pPUV+jVZXhfw3p/g7w7puhaTapZaXp1ulrbQRjiONFCqPyFa1fkWNxMsZXlVl8vJGbdxaKKK4xBRRRQAUUUUAFFFFABRRRQAUUUUAcz8Q/Hej/DDwVrPirX7r7LpOl27XE79yB0VR3ZiQoHckCvwj+Onxi1r4+fFDVvF2rlhNeybLa0DbltYAcRwr7AdT3JJ6k19Tf8ABTH9p/8A4T3xiPhl4fu92g6DNu1OWJvlur0cbPdYskf75b+6DWT/AME2/wBmD/havj4+PtftN/hbw5Mpto5Vyl5fDDKvuseQ59yg5BNfc5bQhluFljK+7Wn6L1Za01PsP9gD9l4fAb4bDXdctBH408QxpNdCRfns7frHb+x/if8A2iAc7Aa+rqBS18ZXrTxNWVWpuyAooorEAooooAKKKKACiiigAooooAKKKKACiikPQ460AeS/tE/G2z+B/gOfUSY5taugYdOtGP8ArJMfeI/urnJ/AdWFflfrOsXniHV7zU9SuXur68laeeeQ5Z3Y5JP417R+2HP43vfi1eTeLrGSxtRmLSlU7oPs4PBR+jE5y3fJwQOBXhVfn2a4qdes4NWjHZfqf1XwPklDLcvjiItSqVEm5LVW6RT8uvdhWl4d8Sap4T1i21XR76bTtQtm3xTwOVZT/UHoQeCODWbRXixk4u6P0OpThWg6dRXT3TP0G/Z5/bZ03xqLbQfGzw6PrpxHFqH3La6PbP8Azzc+n3T2IyBX1cjB13KwYeor8S6+kP2ev2x9a+Fz2+i+IzNrnhhcIhLbri0X/YJ+8o/uE8diOh+swGc7U8R9/wDn/mfhfE3h/wDFi8oXm4f/ACL/AEfyP0kyR24qO4hiuYXhlQPE4KsrDIIPUYrC8GeN9D+IWhwaxoGoxalYzD5ZYW6HurDqrDuCARXRj8q+tTjJXTuj8JlCdGbhNNSW6ejTPzT/AGtP2ap/hLr8mv6JAz+Er+XKhBn7FKefLb/YPO0/geQCfnWv2g8Q+H7DxTo15pOqWsd9p91GYpYJlyrKe3/1+3WvzU/aX/Zj1T4KatJqNgkl/wCEriT9xdgbjbk9IpPQ+jdG+vFfFZplrpN16K93qu3/AAD+jOC+MI46Ecux8rVVpFv7S/z/ADPCqKKK+ZP2MKKKKANHw/4i1PwrqsOpaPf3Gm38JzHPbSFHX8R29u9fSPhH/goD450S0jt9Z07Tte28eeQbeVvqV+X8lFfLtFdVHF1sP/Dk0eHmGSZfmtvrlFSts3v961/E+jfiH+3R4+8Z6fLYaYlt4YtZV2vJZFmuCPQSMfl+qgH3r50lleeR5JHaSRyWZmOSSepJptFKtiauId6srmuXZTgcrg4YKkoJ723fq92Fdr8G/hvdfFf4jaN4ctlfy7mYNcyqP9TCvMj/APfIOM9SQO9cbDDJcTJFEjSSuwVUQZLE9AB3NfpV+x9+z23wi8JPrGsQBfFGrIrTIw5tYuqw/Xu3vgfw5PXl+DeKrJfZW/8AXmeBxZn1PJMvlJP97LSK8+/ot/wPftOsIdLsbe0t41ht4I1ijjQYCqowAPYAVcPSjIo7V+kbH8htuTuxaKKKYgooooAKKKKACiiigAooooAKKKKACiiigArnfG/jvQPhx4ZvvEPibVrbRtGsk3z3V0+1V9AO7MTwFGSTwATXDftD/tLeDf2a/CLaz4pvN93MGFhpFuQbq9cdkXso4y54GfUgH8Yf2lf2q/Gv7Tnij7d4gufsejW7k6foVq5+zWq9M/7chHVzye2BgBN2KUbntP7Yv/BRTxB8cXvfCvghrnw34FJMcsgbZd6mvQ+YR9yM/wDPMHkfeJztHif7N/7K3jj9prxL9h8OWf2bSIHAv9cu1ItbUemf43x0ReT3wMke3fsb/wDBOvXfjebLxZ44W48PeBiRLDDjZd6mvUbAfuRn/noeSPug53D9bvBfgjQvh14bsvD/AIa0q20fRrJPLgtLVNqqO5Pcknksckkkkk0rX3KbS0R5r+zf+yl4I/Zk8PCz8O2f2vWZ0C32vXag3V0epGf4Ez0ReOBnJ5PtVFFUZhRRRQAUUUUAFFFFABRRRQAUUUUAFFFFABRRRQAUUUUAFFFFABRRRQAUUUUAFFFFABRRRQAUUUUAFFFFABRRRQAUUUUAFFFFABRRRQAUUUUANr55/as/aXg+DehnR9HlSfxbfxnylOGW0jPHmuPXrtU9SMngYPXftDfHbTfgb4Me+lK3Os3StFp9iW5lkx95u4Rcgk/QdSK/LXxR4n1Lxl4gvda1i7e81G8lMs00h5JPYegAwABwAABXz2aZj9Xj7Km/ff4f8E/VOCuFHm1VY3Fx/cxei/ma/Rdfu7lO/v7jVb2e8vJpLm6nkaWWaVizyOTksSepJqvRRXwl3LVn9OxjGEeWJ9Pf8E+9FN98YtRvyuY7HS3IPo7yRqP/AB3fX6MdTXxL/wAE3tKHl+ONRYZLNawI3pgSMw/Vfyr7Zzk1+h5RHlwkX3u/xP5P47re2z2qv5VFfgn+o+iiivZPz4KKKKACiikJAGSeKAGM4jG4kAV8OfteftZtdteeB/Bl5iAExanqkJ+/2aKNh27Mw69BxnOn+2J+1V/Zou/Ang+7xecx6nqMLf6kdDDGR/F2Yjp065x8N9TXyWaZny3oUX6v9F+p+6cFcHKajmeYR03hF/hJ/ovmHU0UUV8efvyVgooooGFFFFABRRRQAUUUUAFFFFABRRRQB9j/APBOHSmm8S+MtRx8sFtbwZ93dz/7JX3f0618vf8ABP3wg2ifCO81mWPZJrN88iMRjdFGBGv/AI+JK+oetfpGWU3TwkE+uv3n8gcZYlYrPMRKOyaj9ySf43HUUUV6p8WFFFFABTJDiNvpT6jn4hk/3T/Kga3PzH8J/Hu/+EX7RfinXEaS40a/1i5XUbNT/rIjO5DKP76Zyv4joTX6U6Drlj4n0ey1TTLhLuwu4lmhnjOVdWGQRX42eJrn7Z4j1Wfr5t1K+fq5NfVP7Df7QDeHtWX4f65c/wDEtvXLaZLK3EMxOTFnsr9R/tf71fG5bmHJWdKo9JPTyf8AwT+geMeFo18BTzDCR9+EUpLvFLf1X5H37RSA5ANLX2R/PoUUUUAFFFFABRRRQAUUUUAFFFFABRRRQAUUUUAFFFFABRRRQAUUUUAFFFFABRRRQAUUUUAFFFFABRRRQAUUUUAFFFFABRRRQB8d/te/8E8/DPx9jvPEnhQQeF/HpBkeZV22mot6TqB8rn/nooz/AHg3GPyS8aeB/GPwM8dvpWu2V94Y8S6ZKsqEMY3Qg5SWKRTyMjIdTj0Nf0YZzXlP7QH7N/gv9pDwm2jeK9PzPEGNlqtuAt1ZOf4o3x0PGVOVOBkZAIlotStufHP7HH/BTa31oWPg34v3Udpf8Q2nipgFim7BboDhG/6aD5T/ABbcFj+i8M8dzEksTrJE4DK6nIYHoQa/Bf8Aad/ZF8a/sweIvJ1mA6n4cuJCthr9qh8ifuFcc+XJjqhPY4LAZr1L9jj/AIKD6/8AASW08L+LmuPEXgEsERN2660wesJP3k9Yycf3SOQyT7jcb6o/Zyiud8D+OtC+JPhix8ReGdVt9Y0a9TfBd2zZVh3BHVWB4KnBBBBANdFVmYUUUUAFFFFABRRRQAUUUUAFFFFABRRRQAUUUUAMbpWD4w8aaN4B0C61nXb+LTtOt1y8sp/JQOrMewGSe1ct8Zvjl4b+Cmgfb9auPMvJARa6dCQZrhh6Dso7seB7nAP5rfGf46eJPjbr5vtZuPJsY2P2TTYWPkW6+w/iY92PJ9hgDx8dmNPCLlWsu3+Z97w1wjis+mqkvcoreXV+S7+uyO7/AGjf2sdZ+MVxPpGkNNpHhNWx9nDYlu8HhpSO3cIOPXJAx8/0UV8FWr1MRN1Kjuz+octyzC5Th44fCQ5Uvx82+rCiiiuc9UKKKCCOtArhXr37MnxqT4KfENL69t459IvlFteuIw0kKZyJEOM8HkqPvD3AI8horajVlRmqkN0cGPwVHMcNPC11eM1Z/wBfkftTpep2mt6db31jcR3dncRrLDNEwZHRhkMCOoINXP51+f37F/7Sv/CH6hB4F8SXP/Elu5MaddSNxayMf9WxPRGJ49GPoSR+gCksMjoRxX6Tg8VDGUlUjv1XZn8f59klfIsZLDVdVvF91/n3XQcSB1qtd3sGn2stxdSpbwRKXeWRgqooGSSTwAB3rH8aeN9E+Hvh+41nX7+LTtPt1y0srdT2VR1Zj2A5NfnL+0X+1drfxmuZtK0zzdH8Jo3y2gbEtzg8NMR+YQcD3IBrPGY6lg4+9rLojr4f4axmf1bUly018UnsvJd35Hpv7Sv7a02qm78M/D+6aCz5judcTIeXsVh/ur/t9T2x1Pxw7tI5ZiWYnJJOSTSUV8BicVVxc+ao/wDJH9S5PkmDySgqGFjZ9X1k+7f9JHb/AAd+LOrfBrxtaa/pbGRE/d3VozYS4iJ+ZG/mD2IB9q/Vf4fePtI+JfhOw8QaLOLiyu03DP3o2/iRh2ZTkEV+ONe4fsuftC3PwU8WC2vpJJfC2ouFvIBlvJboJkHqO4HUe4GPUyrMPq0/ZVH7j/B/1ufF8bcLLNqH13Cx/fQX/gS7eq6fcfqPgUdqp6bqFtq1hb3lpNHc2txGssUsTBkkVhkMCOoIOauHpX3m5/MLTi7MWiiimIKKKKACiiigAooooAKKKKACiiigBOtfmD/wU5/Zb/sHVf8AhbXhu0xp99IsWuwRLxDOeEuMDoH4Vj/eweS5r9PvasXxV4X03xp4d1LQtYs0vtL1GB7a5t5OjowwR7deo5B5Fd2BxcsHXVWO3Vd0NOx+Q3/BPr9qA/Av4mL4f1y78vwX4jkSG5MjfJZ3PSOfnoOiuf7pBP3BX7IhtwyDkGvwU/aW+BGp/s7/ABY1Twte75rEH7Rpl6wwLq1YnY/+8MFWHZlPbFfpD/wTj/af/wCFt/D3/hCNeuvM8WeG4VWOSVsveWQwqP7snCN7bDySa+jzrCRrQWOoap7/AKP/ADKa6n2bRRRXxxAUUUUAFFFFABRRRQAUUUUAFFFFADHUOpUjIPBBr8Vv28/2cT8A/jFPcaXbGLwl4gL32nbB8kDZ/e2//AGIIH9117g1+1eeM14x+1h8BLX9of4N6t4bKIuswj7ZpNw/HlXSA7RnsrglD7NnqBXr5VjfqeITl8L0f+fyGnY/CSirOpaddaPqN1YXsElreWsrQzQSrteN1JDKR2IIIxVav1ZPm1NAre8CeNNV+HPjHR/E2iXBtdV0q5S6t5O25TnBHdSMgjuCR3rBoqZRU04y2YH9A/wV+K2l/G34ZaB4x0dgLbUoA8kG7LW8o+WSJvdWDD3wD0Nd3X5Rf8Ev/wBob/hCfH1z8NtYutmjeI383TzI3yw3wGNo9PNUBf8AeRAOpr9XPavyXMcI8FiJU+m69DNqw6iiivOEFFFFABRRRQAUUUUAFFFFABRRRQAUUUUAFFFFABRRRQAUUUUAFFFFABRRRQAUUUUAFFFFABRRRQAUUUUAFFFFABRRWH4x8WaZ4F8K6t4h1e5W00vTLaS7uZj/AAoiknA7njAHc4FCTk7ID4x/4KhftDf8IV4Atfhvo9zs1jxGnnagUb5obFWxtPp5jjH+6jg9a/Kau7+OHxY1P43fFPxB4y1Qssuo3BaGAtkW8A+WKIeyoFHucnvXCV+s5bhFg8PGHXd+v9aGiVgooor1BhX6+f8ABNn9nX/hVXwpHjLV7Xy/EniuNJ1Ei/Pb2XWJPYvnzD7FAeVr4C/Yn/Z9f9oH416dY3kBk8M6TjUNXcj5WiU/LDn1kbC467d5HSv2+ihS3jWONQkaAKqqMAAdABXxXEGNslhYPfV/oiZPoTUUUV8OQFFFFABRRRQAUUUUAFFFFABRRRQAmeK+cP24v2ko/wBnb4STNp06r4u1sPZ6THn5ozj95cY9IwRj/aZB0zXv2va5YeGdFv8AV9Uuo7LTrGB7m5uZThIo0UszH2ABNfhX+1L8e7/9or4v6r4nmMkWlofsulWbn/UWqk7Bj+82S7e7HsBXuZPgfrdfmmvcjq/PshpXOW+FPw11343/ABL0jwto4a41TVrna88mWES/ekmc9cKoZj3OPU1+7/wp+GWjfCD4faL4R0CLytO0yARKSPmlfq8j+rMxLH3NfLf/AATb/ZlHwt+Hp8d65a7PFHiWFWt0kXD2licMi+zSYDn2CDgg19pgd63zrH/Wa3sYP3Y/i/8AgbDbFooor5wkKKKKACiiigAooooAKKKKACiiigAooooAKKKKAOY8c/D/AEH4kaFPpHiHT4dRsZR92QfMjdmVhyrD1GDX56ftC/sha98JHn1fRfO13wsCWMyrma1HpKo6r/tjj1C8Z/TAkCopIkmVlZVZSMFSMjFebjMDSxkfe0fRn1mQ8TY3IKl6L5oPeL2fp2fmj8TqK+9v2iP2IbPxELnX/AEcWn6ocyS6PkJBOeuYz0jb2+6f9nv8Laxo194e1O507U7OaxvrdzHNbXCFHRh2INfB4rB1cJLlmtOj6M/p/I+IsFntHnw8rTW8Xuvl280UqKKK4D6g7X4WfGDxP8H9dXU/D1+YQSPPtJMtBcKP4XTv3wRgjPBFfoz8B/2n/DPxstEt45BpXiJEzNpNw43HHVom43r+o7gd/wAsansb+50u9gvLO4ltLuBxJFPC5R0YcgqRyCPWvWwWY1cI7bx7f5dj4TiLhLB57BztyVltJflJdV+KP2u449Ko6xo1l4g0240/UbWK8srhDHLbzIGR1PUEHrXxr+zx+3GJWttA+IkqxSHEcOuhcK3oJlHT/fHHqBy1fZ9new6hbRXFtMk8Eqh0kjYMrqRkEEcEEd6+7oYmli4c1N37r/M/mXNcnxuRYj2WJjZ9JLZ+af8ATR+fn7Rf7FupeC5brX/A8E2raDy8unrl7i0Hfb3kQf8AfQ75wTXysQVJBGCOxr9tSM5B6HtXgXxo/Y88H/Fh59RtF/4RzX5CWa9s4wY5m9ZYuAx9xhvUmvAxuTKbdTD6eX+R+o8OeILw8Y4bNruK2ktX8119Vr6n5j0V7N8SP2SfiN8OJZXfRn1rTVJxe6UDMNvqyAb198rj3NeOTQS20rRzRtFIhwyOpBB9CK+Tq0KlF8tSLTP3LB5lg8wp+1wtVSj5P8+3zGUUU+GCS5lWOKNpZHO1UQZJPoBWNmd/NGPxMZViwsLnVb2G0s7eW6upnEcUESF3kYnAVQOST6V7J8L/ANkL4hfEmWKZ9Lbw9pTEbr3VFMR2+qRffb24APqK+6fgn+zH4S+CluJrOD+1NdZcS6teKDJ7iMdEX2HJ7k17OEyuviGnJcse7/RH59nvGuXZTFwoyVWr2i9F6vb5bnl/7K37IUfgP7P4r8ZQJceIcB7SxOHSx/2m7NJ9OF7ZPI+sPT0o70YH4V93h8PDDQVOmtD+Zs0zXE5xiZYnFSvJ7Lol2S6IfRRRXSeSFFFFABRRRQAUUUUAFFFFABRRRQAUUUhOKAADFfLP7Yf7dPhr9mjTptH00weIPH88eYdLV8xWeR8slyQcgdwg+ZuPug7q8q/bb/4KMWnw4F/4H+GV5DqPisbob7XExJBpx6FI+0kw7nlUPqchfzL8G+C/GPx2+IEek6La3vibxPqszSOzMZJHYnLyyyMeBzlnY4Hc1LfYtR6sd468feMfjv4+k1jXry88SeJNTlWKNFUuxJOEiijUcDJwEUd+nNfo3+xh/wAE07Twuth41+LVnFf6z8s1l4Zkw8Fr3DXHZ3/2OVHfceF9o/Y7/YS8N/s2afBrWrLB4h+IE0f73UmTMVlkcx2wI49DIfmbn7oO2vqonFCXcHLohqIsahVAVQMAAYAp9FFUQFFFFABRRRQAUUUUAFFFFABRRRQAUUUUAFFFFABRRRQAUUUUAFFFFABRRRQAUUUUAFFFFABRRRQAUUUUAFFFFABRRRQAUUUUAFFFFABRRSUANGeK5r4hePdK+GnhK/8AEOsziCxs03HH3pG6KijuzHAA966CaVLaFpHYKqAsWY4AHvX5l/tbftAv8YfGR03S7hv+EV0qRktlDYW5l6NMR3HZfReeNxrzMdjI4SlzfaeyPruGMgqZ/jVSWlOOsn2XZeb6HnHxe+KmrfGLxve+INVcr5h8u3tg2Ut4QTtjX6ZyT3JJ71xVFFfnNSpKrJzk7tn9d4bD0sJRjQox5YxVkl0SCiiiszqP0F/4J12HlfDDxBdlcGbVmQe4WGI/zY19ZY4r5y/YNs1tvgJaygYNxfXDn3O4L/7LX0YDX6bgI8uFpryP404oqOrnWKk/52vu0HUUUV6B8uFFFFADOlfLP7YP7TY+HenS+EvDdyP+Emu0/wBIuIzzYxMOoPZ2HT0HPda7/wDab+Plp8EPBjPbsk/iO/DRafbNyAf4pHH91cj6kgepH5e6vq95r+qXWo6hcSXd9dStNNPM25pHY5JJr5vNcx9gvY0n7z38v+CfrnA/Cn9pVFmGMj+6i9E/tNfovxencqSSNK7O7F3Y5LMckn1pKKK+GP6WSSVkFFFFAwooooAKKKKACiiigAooooAKKKKACtLw34fvPFev6do2nxGa9vrhLaFPVmYAZ9Bzye1ZtfZ37BHwRa7vpfiJqtuRDBvt9JWQfecgrJKPYAlAfUv6Cu7B4aWKrRpr5+h85n+b08my+pip72tFd5PZf5+R9i/D/wAI2/gXwXovh+0x9n0+1jtw2MFyqgFj7k5J9zXRDignDD3oDZr9NjFRSitkfxlUqSqzlUm7tu79WPoooqiAooooAb2FRXbBLWU+iMf0qbvVLWnEWk3r/wB2Fz+Smploi6a5ppH4sTMXmkY9SxP60QTyW00c0LtFLGwZHQ4Kkcgg9jTX++31pK/JXuf3VCKdNRfY/Uv9lf43x/GX4dwvdyqfEOm7bfUE6F2x8koHo4BP+8GHavajzX5Mfs7fF6f4M/EvT9YLudKmP2bUYV53wsRlgO5U4YfTHc1+r1hew6nZ291bSrLbzIHSRDlWUjIIPcEV+iZZjPrVHX4o6P8AzP5Q4yyH+xcwbpK1Kpdx8n1Xy6eVi5RRRXsHwIUUUUAFFFFABRRRQAUUUUAFFFFABRRRQAUUUUAFFFFABRRRQAUUUUAFFFFABRRRQAUUUUAFFFFABRRRQAUUUUAFFFFABRRRQBh+LfCGjePPDt9oPiHTLbWNGvYzFcWd1GHSRfp2IPII5BAIwRX5I/tnf8E7tZ+CTXvi3wJHc694FyZZ7fBkutLHU78cvEP7/UD73Tcf2KqN41lRkdQysMEEZBFJq407H4Hfsy/tYeM/2YfFH2zQ5zf6DcyA6joNy5+z3K9Cw/55yAdHA9MhhxX7R/AP9ojwf+0d4Mi1/wAKXwkdAFvdNnIW5spCPuSJn64YZVsHB4OPjH9tb/gmvFrAv/HHwjsEt7/5pr/wtANqTd2e1HRW7+V0P8ODhT+e/wAL/ir4x+AXjyHX/DN/caLrVk5imhdSFkUH54Zoz95SRgqehGRggETsaNKWx/RRTSMV85/sk/tn+Fv2n9CSBDFonjS1iDX2hySckDgywE/fjz+K5wexb6OqzIKKKKACiiigAooooAKKKKACiiigAqOVS0bhDtYjAPpUlFAH5N/tLeGPGPhn4q6nH4zvZtUvZ28y31BxhJ4STsKDooHTYOFII9z5XX6x/tA/A/Tvjh4Kl0ycJBqsAMun3xHMEmOh77WwAw+h6gV+WPijwxqXg3xBf6Lq9q9nqNnKYpoX6gjuPUEYII4IIIr89zPByw1Vz3jLZ/oz+reDOIKOb4JYdpRq00k0tFbZNLt5dH8jKooorxD9GCgDJwOtW9J0i91/UrbT9OtZr2+uXEcNvAhd5GPQADrX33+zR+xlY+Bxa+JfGkcWoeIhiS3sDh4LI9QT2eQev3VPTJAavQwmCq4ufLFadX2Plc+4jwmQUeeu7zfwxW7/AMl3Z5d+zV+xbd+Lvs3iXx1BLY6NxJb6U2Umuh1DSd0Q+n3j7DBPrH7WH7LFn4y8KRa74R0+K113SIAgsrZAq3Vuo4jCjjeo+7jqPl/u4+qBgcCmlQwIPINfcQy2hCg6Nt931P5txHGGaYjMYZhz25HpFfCl2t1v1e5+JrKUYqwKsDgg9RSV9i/trfs0HR7m5+IHhm1/0GVt+q2kK/6pyf8AXKB/CT970PPQnHx1XwWKws8LVcJf8Oj+nckzihneDjiqD33XWL6p/wBaoAcGvtP4Iftx2nhv4Z3Nh4yFzf63pUYSxeMFnv06KrN0Vl7seq88sDn4sop4bFVcJJypvcWc5Hgs8pRo4uN0ndNaNd9ez2Z3/wAYvjb4k+NXiFtR1u52WsZItdPhJENup7Ad2PdjyfpgDgKKK551ZVZOc3ds9XC4ShgqUaGHiowjoktgooorM6wooALEADJPYV9d/s1fsWXPiU23iXx5byWel8Pb6O2UkuB1DS90X/Z+8e+B168NhquKny01/wAA8HN86weS0HXxcrdl1b7Jf0kegfsCa/41vPCt7pup2Mr+ELfLadqE7bSsm754oweXTqcjhTkc5wProDHX86qadp1tpFlBZ2dvHbWsCCOKGJQqIoGAABwAB2q4entX6RhqLoUo0272P5CzfHxzPG1MXCmoKTvZf1u+o6iiiuo8cKKKKACiiigAooooAKKKKACiiigAooooA+bP25v2aY/2hvhNOdNt1bxfoYe70qQD5puP3lvn0cAY/wBpV7Zr8hPhL8Tdc+B/xM0fxXo5aHUtKuMvbyZUSp92SFx6MpZT3Gc9QK/oNAr8nf8Agpl+zL/wrzxwvxI0C02eH/EMxXUI4l+W2viCS3ssoBb/AHg/qBX12SYyLvg62sZbfqvmUn0P01+FvxJ0b4u+AdF8XaFP52m6pbiZASN0bdHjb0ZWDKR6g11ua/Jz/gmZ+0t/wr3x23w41272aB4jmBsHlb5ba+wAF9hKAF/3gnqTX6xg4rwswwbwVd03tuvQTVhaKKK84QUUUUAFFFFABRRRQAUUUUAFFFFAH5Tf8FQf2dP+EM8b23xN0W12aP4gk8nU1jX5Yb0DIc+glUE/7yMT94V8K1/QX8Yvhbpfxn+GuveD9YUfZNTtzGsoXLQSjmOVfdXCsPpivwT8feCNV+G/jPWfC+twG21XSrl7WdOxKn7ynupGCD3BBr9GyPG/WKPsZv3o/l0+40TMCiiivpxlnTdRudI1C1vrKeS1vLaVZoZ4m2vG6kFWB7EEA1+7H7Kfx1t/2hPgxo3icPGNVVfseqwJx5V2gG/jsGBVwPRxX4PV9af8E5v2hP8AhT/xlj8O6pc+V4a8VMlnLvbCQXWcQS+2SxQ+zgn7tfPZ3gvrOH54r3o6r06oTR+x9FJS1+ZmYUUUUAFFFFABRRRQAUUUUAFFFFABRRRQAUUUUAFFFFABRRRQAUUUUAFFFFABRRRQAUUUUAFFFFABRRRQAUUUUAJ3r88P+Cqvx/OnaTpnwp0m5xPe7dR1kxt0hB/cwn/eYFyOvyJ2avur4h+OdL+GfgjW/FWtS+Tpmk2r3Ux7sFHCr6sxwoHckCvwM+KnxE1T4s/EPXvF+svv1DVrprh1zkRr0SNf9lFCqPZRX02Q4P29f20l7sfz/wCAUkcrRRRX6OWFKql2CqCWJwAO9JX1b/wTs/Z8Pxk+NMOualbeb4a8LFL643rlJrjJ8iL3+ZS5HTCYP3q5sTiI4ajKtLZAfoV+wz+z6vwD+CdhDfWwi8T62F1DVSy4dGYfu4D/ANc1OCP7xc96+i880AYoxX4/Vqyr1JVZ7syFooorMAooooAKKKKACiiigAooooAQnFAoxzXmv7QXxo0v4B/CrWvGGplZGtY/Ls7Utg3Vy3EUQ+p5JHRQx7VUISqSUIq7YHxn/wAFR/2lDY2cHwj0C6xPcKl3r0kTcrHw0Vuf97iRh6BOzGvmv9g79mtv2gPi5Dc6rbGTwf4fKXmpFx8lw2f3Vv8A8DIJP+yrdCRXh2pah4i+MXxEmupvO1nxP4h1DO1Bl555XwFUduSAB0AwOgr9vv2XvgVYfs8/CLSPCtuI5NS2/atUu0H/AB8Xbgb2z/dGAi/7KjvmvusVOOUYFUKb9+X9N/oi3oj1uNFiQKoCqowABgAU+iivgyAooooAKKKKACiiigAooooAKKKKACiiigBmM0v8qp6nqVto9hc3t7Olva28bSyyyttVFUZZiewAGa+cU/b9+Gr3EsLw6yiI5UTG0Xa4B+8MPnB68gH2rnq4ilRt7SSVz08FleNzBSeEpSmo72V7XPpvB9aQ18/2n7cvwnuAPM1q7ts/89NPmOP++VNbdn+2F8I74DZ4uiXP/PW1nj/9CQVmsXh5bVF96OqeQ5rT+LCz/wDAX/key96CP84rzO0/aV+GF4Bs8baOuf8AnrdLH/6Fitmy+MvgTUMfZvGWhXBPaPUYW/k1bKtTltJfejgngMXT0nSkvWL/AMjsgM4NeS/HH9nPwz8btMIv4RY61EhW31WBB5sforD+NM/wn3wQTmvRLTxXot8B9m1ayn/653CN/I1pC4jcAh0KnuGonGnXi4z1THh6+Ky+tGvRbhNbPY/I74vfBDxR8F9a+xa7aE2sjEW2owgtBOP9luzeqnBH0wT5/X7M+KfC+i+NtDudI1uyt9R064XbJBMMg+hHcEdiMEHpXwD+0P8AsZat8OTca74TEut+HRmR7cfNc2i98gffQf3hyB1HG6vi8flEqN6lHWP4r/M/ojhnjujmHLhcwtCrsn9mX+T/AAf4HzJRR0NFfOH62Fe2fAP9qfxL8FbqKxkd9Z8MM37zTZX5iyeWiY/cPfb9088AnI8TorelXqUJqdN2Z52Py7DZnQeHxcFKL6P812fmj9gfhl8WfDXxc0FNV8O36XMfHmwMds0DH+GROqn9D2JFdpnmvxq8DeP9e+HGvw6z4d1GXTr2LgtGcrIvdHU8Mp9DX6Ffs9ftgaF8V0t9I1vy9C8UYC+S7Yhum9YmPQn+4efQtzX2+BzWnibQqe7L8GfzZxLwTico5sRhb1KP4x9e6818z6L4YHIz9a57xD8PvDPiz/kM6Bpuq8Y/0y1jl4/4EDXQjpkHPvS17zipLVH5pCpOk7wk0/LQ80/4Zt+GG/zP+EH0bd6fZVx+XSun8O/Dvwv4SGNF8PabpZxjdaWkcZ/NQDXSE0nJrKNGnHWMUvkdVTHYqsuWpVlJdm2/zY4AKOBj6UtFFbHEFFFFABRRRQAUUUUAFFFFABRRRQAUUUUAFFFZ2t61p/hrSLzVdUvINO02ziae4urlwkcSKMlmY8AAUAWbi5is7eSeeRIYY1LvJIwVVUDJJJ6AV+Xn7cX/AAUdl8QnUfAPwnv3g0r5oNR8TW7FXuezR2x6qnYyDlv4cLy3A/tw/wDBQLUfjfcXngvwLPPpfgFGMdxdDMc+rYPVu6Q+idW6t2VfJP2T/wBkHxV+1F4p8uzV9J8J2cgGpa7LHlI+/lxD+OUjt0GQSRxmG76I0Ubas5P9n/8AZ28YftI+No9A8LWZZEIe+1OcEW1lGT9+RvU84UctjgcHH7U/s1/st+Dv2ZPCC6X4ft/tWrXCqdR1u4QfaLxx/wCgID91BwO+SST1nwg+DXhT4GeCLTwv4Q01NP06AbpJD801zJjDSyv1Zzjr24AAAAHd00rEuVwoooqiQooooAKKKKACiiigAooooAKKKKACiiigAooooAKKKKACiiigAooooAKKKKACiiigAooooAKKKKACiiigAooooAKKKKACiiigAooooAKKKKAGnvR2xQeoxXCfGT4nWPwh+H2p+I70q7wLst4CcGaZuEQfU9fQAntUTnGnFzk7JG2HoVMTVjRpK8pNJLu2fPn7dHx8PhvSf+EC0S526lqEe/UZYzzDAekfsz9/9n/er4HrU8U+JtQ8Y+IdQ1vVbhrrUL6Zp5pW7sT0HoB0A7AAVl1+aY7FSxdZze3T0P7E4bySlkWBhh46zesn3l1+S2QUUUVwH1IUUUUAfp5+xBF5f7Onh5v78103/kw4/pXvVeG/sU4P7N3hXH967/8ASqWvcj1r9Rwn+70/RfkfxVnzvm2Kf9+X5sdRRRXYeCNHNcx8RPHml/DTwhqPiLV5fKsrKMuQPvSN0VFHdicAfWulZgqk9sZr81v2yPj6/wAUvGLaBpU+7w1o0rIpRsrczjhpPdRyq+2T/FXm4/FrB0nPq9vU+s4ZyKpn2OVBaQWsn2X+b2R5J8Vvibq3xc8a3/iLVn/eTtthgU5SCEfcjX2H6kk9TXH0UV+bznKpJyk7tn9fYfD08LRjRox5YxVkl0SCiiioOkKKKKACiiigAooooAKKKKACiiigAoors/hL8LdX+MHjWz8PaQmHk/eT3DjKW8II3SN9MgAdyQO9XTpyqyUIq7ZzYjEUsLRlXrS5YxV230SOl/Z2+A2pfHHxlHaqsltoNoyyajegfcTP+rU/32wQPTknpz+pug6FZeGdHs9L063S1sbSJYYYIxhURRgAVgfC/wCGejfCjwlZeH9Eg8u2gGZJSB5k8h+87nux/QYAwABXYZr9EwGBjg6feT3/AMj+S+KuJKnEGK5lpSj8K/V+b/DYWloor1j4kKKKKACiiigBh/pWP4xuPsvhTWZv+ednK35ITWyetcf8Yb4aZ8LPF12TgQ6VdSflE5rOo/cfodOFXNXpx7tfmfj233j9abQeTRX5O9z+54aRQV+h/wCwh8X/APhL/Ac/hLUJw2paCAINx+aS1Y/L/wB8H5fYFK/PCvQvgL8S5fhN8UtF15XZbNZRb3qD+OBzh+O+B8w91Fenl2J+rYiMns9H6f8AAPjuLMnWc5XUpRXvx96PqunzV0frqOlBFQ21xHdW8csbq8cihlZTkEHoQanr9JP5Ba5dGFFFFAgooooAKKKKACiiigAooooAKKKKACiiigAooooAKKKKACiiigAooooAKKKKACiiigAooooAKKKKACiiigAooooAKKKKACiiigBD0r46/bR/YC0X9oG1uvFXhNLfQviDGhZ2xst9UwPuzY+7J2En4NkYK/Y1Jigadj+cyaHxh8DfiGUcah4T8X6Hc56mKe3kHcHuCD15DA9wa/Wn9ij9v7Svj7bWvhPxhJb6N8QY02xnhINVAH3ouyydzH36rxkL6H+1p+xx4V/ag8NlrhY9H8Y2cRXT9djTLDuIpgPvxk9uqk5XqQfxe+J3wv8AF/wC+IE+geJLOfRddsJBLDNGxCuAcpNDIMblJGQw6EY4IIEbGmkj+iilr8+v2Fv+CiEPj7+z/h/8Tr2O18S/LBpuvTELHqB6LFMeizdg3R+nDY3foJ1FUnczasLRRRTEFFFFABRRRQAUUUUAFFFFADetfNf7X37Ny/FbQW8RaFAB4q06I4RBg3sQ58s/7Q5Kn6juCPpSk7HNc9ajDEU3TmtGelluY18qxUMXh3aUfua6p+TPxMlieCR45FKSISrKwwQR1BFdP8Ofhn4h+KviSHRfDti13dPy8h4ihTPLyN0VR+Z6AE4Ffbvx5/Yoi+JPxFs9e8P3dvotvfSE6ujKTz182NRwWboQSBnB7mvfPhh8KPDnwk8Ow6P4dsltogAZp2+aa4fH33buf0HQADivkKOS1HWaqO0V17+h+95j4i4WGAhPBxvWktntF+b6+SX4HF/s/wD7NHh74H6cswVdU8SzJi41SVOR6pGP4E/U9z0A9oAz9aTuaB0PNfZUqUKMFCmrJH8/YzG4jMK0sRiZuU5bt/1ovIDwaUnFIecVieKvFmk+C9EudX1m/i06wtl3yTzNhQPT3J6ADkngVo2oq7OSEJVJKEFdvZLdl/U4LS70+4hvkiks5I2SZZsFGQjkEHjGM5zX5I/G7SPCmifErWLXwXqH9o6CsuYnUEpGx+9Gjfxqp4Ddx69T6l+0h+11qnxWln0Pw602keEwSrc7Zr0eshH3U9EH454A+cq+GzbHUsS1Tpq9uv8Al5H9LcC8NYzKIyxeKm4ua+Douzl5+m3UKKKK+cP1wKKKKACrui6Lf+ItUttN0y0mvr+4cRw28CF3dj2AFdB8M/hb4i+LPiOLRvDti1zOcNNO3EMCZ+/I3YfqegBPFfpP8BP2a/DvwQ0sSQoNS8QzoBc6pKmGPqkY/gT26nuTxj1sDl9TFyu9I9/8j4TiTizC5DT9mvfrPaK/OXZfizzn9mv9jWw+Hy2viPxlFFqfiMYkgs+Hgsj1B9HkH97oD0zgNX1OMYwKXkdaT8a++w+Hp4aHJTVkfy5meaYrN8Q8Ti580n9yXZLoh1LRSV0nlBgUtUpNQt7e4hgkuIo5piRFGzgM5AyQo74AJ47VczxQNprcWiiigQUUUUAFFFFABRRRQAUUUUAFFFFACZ5rkvil8ONH+LngDWvCWvQ+dp2p27QOQPmjbqki+jKwVh7gV1vWjn1ojJwkpRdmgP58fit8Ntc+CPxM1jwrq4a31TSLnak8eVEi/ejmQ9cMpVh359RX7C/sRftHR/tEfCC1ub+dW8V6NtsdXjz8zuB8k+PSRQT/ALwcDgV5X/wUy/Zt/wCFi/D9PiHolrv8Q+G4iL1I1+a5sMksfcxEl/8AdMntXwJ+yN+0Ddfs6/GHTtdd5G0G7IstYtk532zEZcDuyHDj1wR0Y197VUc5wCqR/iR/PqvmXuj92aKpaZqVtrGn21/ZTx3VndRLNDPEwZJEYAqykdQQQc1dr4LYgKKKKACiiigAooooAKKKKACiiigBBzX5y/8ABVL9nsXFrp/xZ0a1/eQ7NP1wRr1QnEE5+h/dk+8Y7V+jVYPjbwjpnj7wnq/hvWYBc6XqlrJa3EfqjqQSD2IzkHsQDXbgsVLB141V039Oo1ofzt0V2/xp+Fmp/BX4neIPB2rAm40y5Mcc23AnhPzRyj2ZCre2cdq4iv12nUjUgqkXdM0ClR2jdXUlWU5BHUGkoqwP3A/Yl+Pi/H34G6XqF5cCXxJpWNN1ZSfmaVFG2U/9dE2tnpu3AdK+gulfit+wD8fj8EPjlZW2oXPk+GvEmzTb/c2Ejct+5mP+65wSeiu5r9qAeBX5Vm2D+p4lqK92Wq/y+Rm1YdRRRXjiCiiigAooooAKKKKACiiigAooooAKKKKACiiigAooooAKKKKACiiigAooooAKKKKACiiigAooooATOKKCM4rl/iT480z4YeBdd8V6xJ5enaTaPdS4OC+0cIv+0xwoHckURi5NRjuwPgf/AIKr/H3bHpPwn0m45bZqeteW3b/lhCf1kIPpGa/N2ul+JPj7VPij4813xZrMvm6lq109zLzkJk/Ki/7KrhQOwUVzVfrmX4VYPDxprfr69TVKwUUUV6IEtrazX11DbW8TzTzOI44o1LM7E4AAHUk1+6X7IvwKh/Z9+CWjeHZI0GtXC/bdWlXB33UgG5c9wgCoPUJnvX54/wDBM74Af8LL+Lj+NNUtvM0HwmVmiDr8s183+qHvswZDjoQnrX68Yr4LiDG80lhoPRav17EyfQdRRRXx5AUUUUAFFFFABRRRQAUUUUAFFFFADR61+Pf/AAUe/aP/AOFu/FU+E9HuvM8LeFpHtwY2ylzedJZPcLjYv0Yjhq+8P27/ANoofAP4M3A0258rxXr++w0sKcPCMfvbgf7ikYP95k7Zr8j/AIIfCbVvjr8UtD8IaVuE+oz/AL+5I3C3hHzSyt7KoJ9zgdSK+vyPCRgpY2role36v9Ckup9of8Et/wBm4anqNz8WtctSbe0Z7PQ45V4eXGJZx7KCUU+pfuor9NR0rA8C+C9K+Hng/SfDWiWwtNK0u3S1t4h1CqMZJ7seST3JJ71v5r57H4uWMryqvbp5ITdxaKKK4RBRRRQAUUUUAFFFFABRRRQAUUUlADT0oJx/9agDH1rwr9qv4/RfBfwQ1vYTKfFGpq0VlHwTEOjTMPRc8Z6tjqAaxrVYUIOpN6I7sBga2Y4iGFw6vKTsv835I8N/bk/aG+3TyfDrQLn9zGwOsTxN95hysAPoOC3vgdmFfGNSXNzLe3MtxcSPNPK5eSSRizOxOSST1JNR1+aYvEzxdV1J/LyR/YuR5NRyPBQwlLdat/zPq/8ALyCiiiuM98KAcUUUXFyp9BdxHc/nVm11W9sTm2u57c+sUhX+RqrRVczRDpU5Kzijo7X4keLbIAW/ifWIMdPLv5V/k1a1r8dPiHaAKnjbXmA7SahI4/8AHmNcNRWirVY7Sf3nFPLsHUd50Yv1iv8AIs6jqE+rX015dSebcTOXkk2hdzHqcDjJqtRRWW+rPQSUVZbBRRRSKClR2jcMrFWByCDgg0lFAmk1Zn1r+zz+2/qHhUW+g+PHl1PSRiOHVgC89uP+mneRff7w/wBrgD7v0HX9P8TaVbalpV7Bf2FwgeKe3cOjr6givxbr7v8A2AfAPifS9E1HxJfX9za+Hb3KWelsf3c7A/NPg/dxjaCMbuc8AZ+uynH16k1QmuZd+q/4B+DcdcMZfhKDzKhJU5X1j0k32XR9ex9k0UUV9efgwUUUUAFFFFABRRRQAUUUUAFFFFABRRRQAUUVzfjzx5oXwy8K6h4l8TalDpOi2EZlnuZ2wAOwA6sxOAFGSSQACTQBZ8W+LtH8BeHdQ8QeINRg0rRrCIzXN3cttSNR/Mk4AA5JIABJr8aP21f25da/aS1iXQdCefR/h5aS5hsydst+yniafH5qnRepyeRi/tkftoa/+0/4mNnambSPAljKTp+k7sNMRkCefHDSEdByEBwMnLN2X7Dn7Bmo/H6/t/F3i+GfS/h7byZVeUl1VlPKRnqIwRhpB7qvOSsN30RolbVnPfsYfsPa7+0xrSazqwn0X4fWkuLnUduJLxgeYbfPU9i/IX3PFfsz4G8DaF8NvDFh4c8NaZBpGi2EYjt7W3XCqO5J6sxOSWOSSSSSTV/QPD+m+FtFstI0ixg03TLKJYbe0towkcSAYCqo4ArTqkrEt3CiiimSFFFFABRRRQAUUUUAFFFFABRRRQAUUUUAFFFFABRRRQAUUUUAFFFFABRRRQAUUUUAFFFFABRRRQAUUUUAFFFFABRRRQAUUUUAFFFFABRRRQAUUUlADT8or82P21/jS3xE+Ib+HtPuN+haC7Q/Kflluekj++37g+jEfer7J/ah+Lv/AAqH4VahqFtIE1i9/wBC08Z5Erg/P/wFQzfUAd6/Kl3aV2d2LOxyWJySa+UzvF8qWHi99X+iP2/w5yNVak80rLSOkfXq/ktPmxKKKK+NP6ECiiigAooooA/Tr9h65E/7O+goOsM10p/7/u3/ALNXvtfMf/BPzUhe/BS4t882mqTREfVUf/2evpsGv0/Avmw1N+SP4v4jj7POMVH+/J/e7hxijJoPWs7XNZtfD+k3mpX0ywWlpC88srnhEUEsT9ADXa3ZXZ87GLk1GKu2fP37afxyPw18DDQdKuPL8Qa2rRqyH5re36SSexP3VPuxH3a/Nvqa7X4x/Ey9+LfxD1XxHdswSeTZbQsf9TCvEafgOT6kk964qvzfMcW8VXbXwrRf15n9e8J5HHJMujCS/eS1k/Pt6Lb72FFFFeWfahRRRQAUUUUAFFFFABRRRQAUUUUAFFFFABX6X/sXfCSH4e/Cy01ieALrWvot3M7D5liOTEg9BtO4+7H0FfmgvBFfsf8ADTUrPV/h94bvbAr9im0+B4dp4ClBgfh0r6fI6cZVZTe6WnzPxrxLxdalgqNCGkZyfN8lovxv8jqKWiivtj+cQooooAKKKKACiiigBp4Ga8l/as1tNB/Z/wDGVwxx5tp9lHuZWWL/ANnr1o8/Svk3/goZ4z/sr4daN4dikAm1a886Rc/8soRk/wDj7R/ka4cbUVLDzl5P8T6Lh3CvG5thqKX2k36LV/gj8+6KKK/MD+0EFFFFAH6c/sYfEf8A4Tz4L6dbzyeZqOisdPm3dSqgGNvpsKjPcqa98Ir87P8Agn/47Ph/4qXvh2aQC21y1IRSes0WXX/xwy/pX6JkjFfpOW1/b4aMnutH8j+QOMMtWWZxVpxVoy95ej/yd0PopBS16h8YFFFFABRRRQAUUUUAFFFFABRRRQAUUUUAFFFFABRRRQAUUUUAFFFFABRRRQAUUUUAFFFFABRRRQAUUUUAFFFFABRRRQAUUUUAFFFFABXkP7SH7NHhH9pjwU+ieI7cQX8IZtO1iBR9ospCOqn+JTgbkPDAdiAR69RQB/PX8fP2f/F37OPjubw54otDGcmSy1GEE297EDxJG35ZU8qeCK+4f2Df+CiBB0/4dfFXUvl+W30nxLdP07LDcsfwCyn6N/er7t+OPwK8KftBeBbnwx4ssRc2z5e3uo8CezlxgSxN2YfkRkEEHFfiP+0x+zD4s/Zi8bvo+uxG60q4LPpmtQoRBeRj0/uuMjchOR7ggmNjVNS0Z+/gYMAQcg9CKdX5W/sE/wDBQd/CTaf8OPifqBk0M7YNJ1+5fJsuywzsesXZXP3Oh+XlP1NikSaNZEYOjAMrKcgj1FUnczasS0UUUxBRRRQAUUUUAFFFFABRRRQAUmKWigBmQOKUZANNyeTxXhP7RH7U+hfBW0k0+yMer+K5E/d2Kt8kGRw8pH3R3A6n2BzWNatChBzqOyR34DA4jMq8cPhYOUn0/V9l5nc/Fr4zeHPgx4dfVNeuwsrgi2sYiDNcuP4UX8sseBnk9K/NX43fH7xL8cNb+0apM1rpUTE2mlQsfKiHqf7746sfwwOK5Lx149134keIrjW/EF/Jf30x+85wsa9kReiqOwFc/XwePzOpinyQ0h27+v8Akf05wxwbh8kiq9e06769I+S/z3CiiivEP0gKKKKBbbhXsPwC/Zp8RfHLUxLEjaZ4bhfbc6pKnB9UiH8b/oO56A+i/s1/sa3/AI/a18R+MoptO8PHEkNgcpNeDqCe6IfXqR0wCGr9ANE0Wy8PaXbadp1pFZWNsgjit4ECoijoAB0r6bL8plVtVr6R7dX/AMA/HOKuOqeC5sHljUqmzlul6d3+COd+Gnwu8PfCfw5Dovh6zFrAvMkp5lnfHLu38TH8h0AA4rsR3zRnn3oPPvX2sYxhFRirJH861q1TETdWrJyk9W3q2IDn/GlHH1o2/Nmua8b+PtA+G+iTav4g1KHTbKP+KU8u3ZVUcsx9ACaJSUVzSdkTTpzrTVOnFuT0SWrZ0pIUZzwK+bfj7+2XoHwwFxpHh8xeIPEq5RlRv9HtW/6aOPvEf3F54OStfOfx7/bU1/4jfaNH8LGbw/4ebKvKrYurlf8AaYfcU/3VOfUkHFfNBJJyeTXymNzm16eH+/8AyP3Hhzw9lPlxObaLpBf+3P8ARff0O61X42+Mtb8f2njG91qebW7OYTW8hOI4cHOxEHAQ9Co6gnOcmv09+CfxY0/4x+AbDxBYlUlceVd2wOTBMoG9D7cgg9wQe9fkRXtX7K/x1l+C/j9BeSt/wjeqFYL+PqI+fklA9VJOfVS3fFedluPnRrWqu8Zb+vf/ADPruMOFqWYZep4KCU6K0SVrx6r9V/wT9TcZpAcVDa3Md7BHNC6yRSKHV1OQQeQQe4qc8198fy601oxaKKKACiiigAooooAKKKKACiiigAooooAr3NtHdwSQTIssUilHjcZVlIwQQeor8Rf22P2dZP2ePjJeWVlAy+FtX3X+jyfwrGT88OfWNjj12lCetfuDXg37ZX7PUP7RPwa1DSLeJP8AhJNOzfaPM2AfPUcxE/3ZFyp7ZKk/dr2cqx31PELmfuy0f+fyGnY8D/4JfftHf8Jd4PuPhfrl3u1bQ4zPpTSN801mT80Y9TGx4/2WAHCGvvXvX89nw38e678FfiVpPibS99nrOiXe8wygrnBKyROOuGXcjD0Jr95/hZ8R9J+LXw+0Lxdoknmadqtss6AnLRt0eNv9pWDKfdTXXneC9hW9vBe7L8/+DuNo62iiivmyQooooAKKKKACiiigAooooAKKKKAPgj/gqZ+z9/wlHgux+J2kW27U9CAtdTEa8yWbN8jn18t2/KRieFr8s6/ox1/Q7HxPoeoaPqdsl5p1/byW1zbyDKyRupVlPsQSK/Bb9of4O3vwH+L/AIh8HXe+SGzn32dw4/19s/zRP6ZKkA46MGHavvuH8Z7SDw03rHVen/ALizzeiiivrygBwcjrX7ZfsH/HwfHX4F6c9/cef4l0Hbpmp72y8hVf3Ux9d6Yye7K/pX4m19I/sEfHk/A7476ct9c+T4b8QbdL1EM2ETc37mY9hscjJ7Kz14WcYP63hm4r3o6r9V8xNH7ZUUgbIzS1+XmYUUUUAFFFFABRRRQAUUUUAFFFFABRRRQAUUUUAFFFFABRRRQAUUUUAFFFFABRRRQAUUUUAFFFFACdK/OL/gq18ePKt9H+FWl3HzSbdU1jYf4QT5ER/HMhB9Iz3r7/APG/jDTfAHhDWfEury+RpmlWsl3cP32IpJA9ScYA7kgV+A3xW+IupfFn4i6/4v1Zs32r3b3LJnIjUnCRg+iKFUeyivpshwnt67rSWkfz/wCAUkcpRRRX6OWFT2FhcapfW9naQvcXVxIsUUMa7md2OFUDuSSBUFfZn/BMj4Df8LG+L8vjTU7bfofhQLNFvHyy3zZ8oe+wBpOOhCetceMxEcLQlWl0B6H6M/ss/BK3+AHwV0HwqqJ/aQj+1anMnPm3cgBkOe4XhAf7qLXrpGaAe1HevyCpUdWbnPd6mQtFFFSAUUUUAFFFFABRRRQAUUUUAN6mq97eQafaz3VzKkFtCjSSyyMFVFAyWJPQADrVnHNfEX/BTj9ocfD34bxfD7R7rZrvidD9rMbfNBYA4bPp5rAp7qJPaunC0JYmtGlDqNHwR+2B8f5/2iPjPqmuxSP/AGBZk2OjwtkBbZCcOR2ZyS57jcB/CK++/wDgmZ+zn/wrn4ayeP8AWbXy/EHieNTa+YPmgsAcpj08wgOfVRH718FfsbfACX9ob41aXo1xEx8O2GL/AFeUZA+zoR+7z6yNhPXBY/w1+41taxWNvFBDGsMEShI441CqigYAAHQAV9XnWIjhqMcDR0VtfTovnuyn2LNFFFfFkBRRRQAUUUUAFFFFABRRRQAUUUUAFFFIaAGHPbrX5eftaeEvHum/E7UNY8YwNLb3chWxvIMtbeSM7IlP8JUdVODnJ5zk/qIvIBrH8T+FtL8YaPc6VrFjDqFjcLskgnQMpH9COoI5B5FebjsJ9cp8nNZr7vmfWcNZ6+H8Z9Y9mppqz7peT/q5+MVFfU/7Qn7FOqeCPtOveCkn1jQQS8lgPnubUd9veRB/30O4OCa+WCCpIIwR2r8+xGGq4afLUVj+rMqzjB5xQVfCTv37p9mun9WCiiiuU9sKKKKACivXfgl8MPBHxXuE0fU/Ftx4W8QSNthW4t0lguM9Ajblw3baevYnOB7ndf8ABN68UbrTx3DPnoJNNK/ylNejSwGIrw56Ubr1X+Z8ljuKcry6u8NjJuEvOMrPzTSs18z4vor6xvv+CdnjGLP2TxHo0/p5olj/AJI1YV3+wF8TLfPlzaJc4/55Xcgz/wB9Rim8sxcd4Mzp8YZFUdo4lfO6/NI+a6K94vP2Ivi3a58vQbe7/wCuN9CM/wDfTCsK8/ZN+LNiD5vgy7OP+eU0Mn/oLmsXgsTHem/uZ6MOIcoqfBioP/t5f5nklFd7e/AP4kafnzvBGuNjqYrF5P8A0EGsW6+G/i2wz9p8L6xb46+bYSrj81rJ0Ksd4v7juhmWCq/BWi/SSf6nOUVYutNu7FttxazQN6SxlT+taPhDwjqnjrxLp+haRbtcajfSiKKMdB6sT2UDJJ7AE1mqcpPlS1OmpiaNKDqSmlFK7fSyPRf2aPgVdfG/x5HbSpJF4esSs+o3I4+TPyxKf7z4I9gGPbB/UvStLtdE062sLKCO2s7eNYooY12qiKMBQOwAFcZ8FPhNpnwa8DWWgaeA8oHmXV1tw1xMQNzn24AA7AAV3/bng1+i5fglhKWvxPf/ACP5L4r4hnn2Ncou1KOkV+bfm/yH0UUV6p8SFFFFABRRRQAUUUUAFFFFABRRRQAUUVzXj/x7oXwy8I6n4m8S6jFpWjafEZZ7qY8AdlA6sxOAFHJJAHJoAb8Q/iFoHwr8Ial4n8T6lFpWjWEZkmuJj+SqOrMTgBRySQBX4nftgfth+IP2o/FuB5uleDLCQ/2Zo27r286bHDSkfgoOB3LN/bB/bA1/9qPxhx52l+DNPkb+y9I3fh582OGlYfgoOB3LevfsFfsEz/GO6tPH3j60ktvA8L77LT5AVfVmB6nuIQRyf4ug4yahu+iNErasg/YR/YFuvjVcWnjrx3ay2fgSF99rZNlJNWYHt3WEEct1bovcj9dtN0210bT7axsbaKzsraNYYLeBAkcSKMKqqOAAAAAKfZWcGm2kFrawR29rAixxQxKFSNAMBVA4AAAAAq1VJWIbuFFFFMQUUUUAFFFFABRRRQAUUUUAFFFFABRRRQAUUUUAFFFFABRRRQAUUUUAFFFFABRRRQAUUUUAFFFFABRRRQAUUUUAFFFFABRRRQAUUUUAFFFFABRRRQA0jmk70vQVxnxf8ew/DX4ba/4klK5srZmjVujyn5Y1/Fio/GonJQi5S2RrQozxFWNKmryk0l6vQ+Bv23/iofHnxYk0W0m36X4eVrVQDw05IMrfgQqf8APrXzrU19ezajez3dzI01xPI0skjnJZmOST7kmoa/LsTWliKsqsup/a2U5fTyvA0sJT2ikvV9X83dhRRRXMewFFFFABRRRQB92f8E4dZEvh7xlpJPNvdQ3QH/XRCp/9FCvsnPNfnb/wT58Stpfxb1PSWbEWp6cxA9XjdSP/AB0vX6Jjmv0XKZ8+Ej5XX4n8lcdYZ4fPaz6StJfck/xTEHXNfJ/7fvxRbw74HsfCNlNsu9bk8y5CnlbeMgkH03NtHuAwr6xJAFflP+1d48bx/wDHHxFco5e0sJP7Ot+cgLFlWx7F97f8Cqc1xHscM0t5af5mvAmVrMc3jOavGmub59Px1+R5DRRRX54f1gFFFFABRRRQAUUUUAFFFFABRRRQAUUUUAFFFFABX1b+yJ+1XD8PEg8GeLJinh+SQ/Y9Qc5FmzHJR/8ApmSSc/wknPB+X5Sorqw+IqYWopwZ4mb5Rhs7wssLiVddH1T6NH7WWd7BqFtHcW0yTwSqHSSNgyspGQQRwQR3q1g5r8t/gD+1R4k+Ct1DYyl9a8MFv3mnSv8ANECeWiY/dPfb9088AnNfo98PfiPoXxS8N2+t+Hr1byxl4YdHifujr1DD0+hGQQa/QMFj6WMj7ukuqP5Y4h4XxmQVP3vvU3tJbej7P+kdZRRRXpnxwUUUUAFFFFADC23J7V+W37X3xK/4WN8Z9TFvJv03SP8AiXW+D8pKE+Y34uW57gLX3h+038Vk+EXwp1TU4ZhHqtyv2SwGfm85wQGH+6Nz/wDAcd6/KR3aR2diWZjkknJJr5PPMTpGhH1f6H7l4a5Q5VKmZ1Fovdj+r/JfNiUUUV8cf0CFFFFAHUfC/wAVv4H+Ivh3XlYxrY30UshHeMMN4/Fdw/Gv2Jt5BNAjqchhkEdDX4nDg1+vPwI8RN4q+D3hHU3bfNLpsAlb1kVAr/8AjwNfXZBU/iUvR/1+B+C+J+EX+z4xLvF/mv1O/ooor68/BgooooAKKKKACiiigAooooAKKKKACiiigAooooAKKKKACiiigAooooAKKKKACiiigAooooAKKKKACiiigAooooAKKKKACiiigAooooAKKKKACuI+Lnwi8M/G/wADX/hTxXp63+mXQyrDiW3kAO2WJv4XXPB+oOQSD29FAH4IftVfspeJ/wBl3xqdP1JW1Hw7eMzaVrcaYjuUH8Lf3JFGMr+IyDmvo39gb9v+T4eyWHw4+JF+0vhZiIdL1q4bLaaegilJ6w9g38H+7939Mfin8LfDfxn8E6j4U8V6amo6RergqeHicfdkjbqrqeQR+oJFfiJ+1h+yf4k/Zc8bmwvg+o+Gr1mbStaRMJOg/gfssqjGV/EcGotY1TUtGfvNDPHcRJLG6vG4DK6nIYHoQamr8n/+Cf8A+30/w/lsPht8Rr8v4YdhDpWtXDZOnE8CGVj/AMsfRj9zp937n6uRSrLGrowdGGVZTkEetUnczasSUUUUxBRRRQAUUUUAFFFFABRRRQBh+LtO1HV/Dep2Wk6g2lalPbvHb3yIHMEhHyvtPBwa/Ib4i+Gde8I+NNV0vxKs39tQzt9okncuZSTnzAx5YNncG75r9kunH614B+1f+zpD8ZfC/wDaelQpH4t01CbZxgfaY+phY/mVJ6H0BNeHmmDliqalDePTufpPBHEFPJsY6WISVOpZOXWL6O/bv95+ZNFS3dpNYXU1tcxPBcQuY5IpFKsjA4IIPQg9qir8+2P6ojKMo80Qooro/APw9174m+I4NE8PWMl9ey8nbwkSd3duiqPU/TqQKuEXNqMVdsyrVqeHg6tWSjFatvRJGJp+n3WrXsFnZW0t3eTuI4oIELvIxOAqgckmvvD9mr9i228LNa+JPHcEd7rAxJbaUcPDbHqGk7O/t90e5xj0r9nr9lzQfgpp6Xs6Jq3imVcT6g6cRZHKRA/dXsT1bvgcD3PAGPavtMvylUrVa+su3Rf8E/nTirjqpj+bB5a3Gns5bOXp2X4sVECKABgD0p1JRX0x+PDetGcLzxWD4x8caJ8P9Dn1fX9Sh0zT4R80s7YyeyqOrMewAJNfBPx7/bZ1rx4bjRvB3n6BoTZV7vO26uB9R/q1PoDk9zyRXn4rHUcJG83r26n1GScOY7PqnLho2it5PZf5vyR9G/Hz9sPw58KBcaVo5TxB4nXKm3if9zbN/wBNXHcf3Bz67etfn58RPif4l+KuuvqviTU5L2fnyovuxQL/AHY0HCj9T1OTzXKMxYkkkk8kmivhcZmFbFvV2j2/rc/pfIOFcDkUOamuap1m9/l2Xkvm2FFFFeYfaBRRRQB95/sL/H3+3tKHw/1y5zqNjGX0ySRuZoR1j9ynUf7P+7X2EP1r8qv2dfgv46+IXi2w1bwsH0mDT7hZTrcykRQlTnC/89G/2B684Br9TrZZEt4hK6vIFAZlXaCe5AycfTJr9DymtVqULVFts+6P5R45wOCweaOWDmnz6yivsv8A4O9i1RRRXtH50FFFFABRRRQAUUUUAFFFFABRRRQAUUUUAfkr/wAFNv2dP+FefEaL4h6Pa7NB8TyEXgjX5YL8DLZ9PNAL/wC8JPat/wD4Jc/tF/8ACM+Krv4Wa1dbdM1mRrrSGkbiK7C/PEM9BIq5H+0mBy9foX8cvhNpfxw+F+u+DtVAEWoQEQ3BXJt51+aKUe6sAfcZHQmvwj1rSPEHwg+IdzYXHm6T4k8Paht3xnDQzxPlXU9+QCD3GDX3WX1I5ngZYSo/ej/Sfy2ZotVY/oaxz7UvevJ/2YvjfZftA/B3Q/FcBjS/dPs2pWyf8sLtABIuOwOQy/7LrXrBr4epTlSm4SVmtDMWiiipAKKKKACiiigAooooAKKKKAEr4Z/4Kj/AT/hNfhxZfETS7bfq3hr91fbB80ti7dT6+W53ewdz2r7mzVDW9Is/EOj32lahbpdWF7A9tcQSDKyRupVlPsQSK6sJiJYWvGrHp+XUa0P5zKK9I/aJ+D958CfjB4i8H3Qd4bS4L2U7j/X2z/NE/wBSpAOOjBh2rzev1+nUjVpqcXo9TQKAcHNFFaAftr+wj8dv+F5/AfS5r6487xHomNL1Pecu7Io8uU+u9NpJ7sH9K+jRX4u/8E8vjp/wpz492On31x5WgeJ9ul3m44RJSf8AR5T9HO3J6LIxr9oga/Ks2wn1TFNR+GWq/wAvkZtWFooorxxBRRRQAUUUUAFFFFABRRRQAUUUUAFFFFABRRRQAUUUUAFFFFABRRRQAUUUUAFFFFABRRWfrmsWfh7R77VdRuEtbCxge5uJ5DhY40UszH2ABNCV3ZAfBn/BVj45/wBieFNH+F+mXG271crqOqBG5W2Rv3UZ/wB+RS3/AGyHrX5f16D8ffixefG74u+JfGV5vVdQuibaFznybdflhj/BAucdTk968+r9ay3CrB4aMOu79X/VjRKwUUUV6YyW0tZr66htreJ5riZxHHHGMs7E4AA7kmv3c/ZQ+CUPwB+COgeGDGg1Vo/tmqSLzvu5ADJz3C4VAfRBX5s/8E1fgV/wtD43L4n1C38zQvCQW9O4ZWS7JP2df+AkNJ9Y19a/YavguIcXzTjhovbV+pMn0HUUUV8eQFFFFABRRRQAUUUUAFFFFABRRRQBjeLPE2m+DPDWp69q9ytppem20l3czt0SNFLMffgdO9fgt8efi7qXx2+LGv8AjHUSytfzkW1uTkW9uvyxRD6KBnHU5PevvX/gqj+0H/ZWiaf8KdHucXOoBb/WTG33YA2YYT/vMN5HXCJ2avm3/gnr+z5/wuv412+qalbeb4Z8LlNQvN65SabP7iE+uWUsR0KxsO4r7bKaMMFhZ42t1Wnp/wAFlrRXP0H/AGC/2ef+FDfBa0k1G28jxT4g2ahqe5cPECP3UB/3FPI7M719L96OAKWvjq1WdepKrPdkBRRRWQBRRRQAUUUUAFFFFABRRSE4BNAGH4q8V6V4L0O61fWr+LTtOtl3yzzNhQPT1JPQAck8CvlLxZ/wUY0ix1GSHw94TuNVtFbAury6Ftv9wgRzj6kH2rxf9sz41XnxE+JF54etbo/8I7oczW8cKt8ss68SSN6kHKj0AyPvGvnmvjcfm9RVHToOyXXuf0DwxwFhKuEhis0Tk5q6jdpJPa9rNv56H6S/B/8Abc8JfEvWLbR9TtJvDGq3LBIFuJRLbyOeiCQAYY9gygHoDk4r6PDbhmvxMVijBlJVgcgjtX6ffsf/ABen+Kvwsh/tGYz61pL/AGK7kc5aQAZRz7leCe5VjXdleZSxLdKr8XR9z5vjTg+jk9OOOwF1TvZxbva+zT3t016nvNFFFfSH5EMIByCMj3r5n/aF/Y30X4ni51zwyIdD8Ttl3Crtt7xv9sD7rH+8Bz3B6j6Y70v86wr0KdeHJUV0ell2ZYrKq6xGEm4yX3NdmuqPxk8Y+Ctb8Aa9caPr+nzabqEJ+aKYdR2ZT0ZT2IJBrEr9e/ir8GvDPxi0BtN8Q2AmZQfs95HhZ7Zj/Ej9u2Qcg45Br85fjv8AsyeJ/glevcTIdV8Ou+IdVgQ7VyeFlXnY36HsT0Hw2Oyuphbzp+9D8vX/ADP6X4a41wucpUMTanW7dJej/R/iePUUUV4R+lACVIIOCO4r6r/Z5/bX1LwWbXQPG7y6toYIjj1Ll7i2Hbd3kQf99DtngV8qUV1YfFVcLPmpux4ma5Ng85oOhi4X7Pqn3T/rzP2f8PeJNO8W6Rb6ppF7DqGn3C74ri3cMrD6j8iOoNa1fkr8Fvj94o+COr+fo9z9p0yVwbnSrhiYJh3I/uNj+Ic9M5HFfo38GPj/AOF/jdpIn0m48jUo1ButMnIE0B9cfxLnow49cHivvMDmNLFqz0l2/wAj+ZOI+EMZkUnUXv0ukl08munrsz1KkwPSlor1z4IbsX0H5UnlIeqL+VPooHcryWkMqkNEhB6grmqsWgabbXQuorC2juACBKkKh8HryBmtDPvRkipsmUpzSsmLilooqiAooooAKKKKACiiigAooooAKKKKACiis7XNc0/wxo97q2q3kOn6ZZQtPc3Vw4SOKNRlmYnoABQBT8YeLtH8AeGtR8Q+INQh0vRtPhM9zdzthY1H6kk4AA5JIABJr8T/ANs79sfWv2oPFxtrQzaZ4F06U/2bpZbBlPI+0TAcGQjOByEBwOSxbY/bj/bU1H9pTxQ2iaHLNYfDzTZibS2OUa+kHH2iUfntU/dB9Sa3f2C/2HLr4/axD4x8XW0tr8PbGX5Y2yj6tKp5jQ9RGDw7j/dXnJWG76I0StqzW/YH/YQm+NF9a+PPHVpJb+A7aTdaWUgKtq8inp6iEEYLfxEbR3I/Xixs4NNs4LS1gjtrWFFiihhUIkaAYCqBwAAAABTNN0210bT7WxsraKzsraNYYLeBAkcSKMKqqOAAAAAKu1SViG7hRRRTEFFFFABRRRQAUUUUAFFFFABRRRQAUUUUAFFFFABRRRQAUUUUAFFFFABRRRQAUUUUAFFFFABRRRQAUUUUAFFFFABRRRQAUUUUAFFFFABRRRQAUUUUAFFFFADccmvjv/goh47+w+FvD/hSCUiS/na7uFU8+XGMKD7Fnz/wCvsTOBX5gftreLv+Ep+PWrRI26DSoYrGM54yo3v+TyMPwrxc3reywzS3lofofAeAWNzqEpLSCcvnsvxd/keEUUUV+eH9YBRRRQAUUUUAFFFFAHof7Pni7/hBvjP4S1cvtiS9SGVicARy5icn6K5P4V+uSHein1FfiWrFWBBwRzX66fAfx4PiP8JvDeumQSTz2qpcHPPnJ8kn/jysfoRX2GRVtJ0X6/o/0PwHxOwDU6GPiu8X+a/U6zxTqy+H/DWq6k67ls7WS4I9QqFv6V+Ml5dS313PczOZJpnaR3PVmJyTX6+/GaOSf4TeMIoM+c+kXapjruML4r8fD1rPP27016/odHhfCKhiZ9bxXy1Ciiivkz92CiiigAooooAKKKKACiiigAooooAKKKKACiiigAooooAK+hf2I/iDf+E/jRp+ipK50vXA9vcwZ+XeqM0bgeoIxn0Y189V9UfsFfCi58Q+PpfGl1GV0rRVeOBz0luXXbgeoVGJPoWSvRy6M5YqHs97/h1/A+Q4rqYelk2IeK2cWl/ie1vO9j9DxS0g6Utfph/HYUUUlACEc+gqKSZIImkdwqKMsxOABT2OFye1fE/7Y/7U0JtrzwF4QuxI8mYtWv4W+VR0aBGHUnoxHQfL3OOTE4qGFpuc/l5nuZNk+IzrFxw2HXq+iXVv9DxT9rX43j4w/EV49PnMnh3SS1vZYPyytn95L/wIgAf7Kr0ya8Ooor80r1pV6jqT3Z/YuW4CjlmFp4SgrRirf8F+berCiiisD0gooooAK/Tz9iHVTqP7POgxMdzWk1zBn285mH6MK/MOv0Z/4J9zmX4K3ak5EeqzKPb5Iz/WvocjdsS13T/Q/KPEiCllEZPpNfk0fT9FFFfeH8xhRRRQAUUUUAFFFFABRRRQAUUUUAFFFFABRRRQAUUUUAFFFFABRRRQAUUUUAFFFFABRRRQAUUUUAFFFFABRRRQAUUUUAFFFFABRRRQAUUUUAFFFFABXG/FT4WeG/jR4J1Dwp4q09dR0m9XBVuHicfdkjb+F1PII/UEg9lRQB+B37Vf7K/iT9l7x4+l6iHv/D94zPpOsqmI7mMfwt/dkXIDL9CMgg19R/8ABPb9vU+GJNO+F/xG1HOjOVg0XW7p/wDjzPRbeZj/AMsjwFY/c6H5cbP0V+MHwh8NfHPwHqPhPxXYreaZdjKuMCW3lAO2WJv4XXPB+oIIJB/Db9pr9mvxN+zJ8QptB1tDc6bOWl0vV40IivYQeo/uuMgMmcg+oIJjY1T5tGf0ABgRxyKdX5pf8E7P28Dc/wBm/Cr4i6jmX5bfQdaun+92W1lY9+gRj7Kf4a/SyqTuZtWFooopiCiiigAooooAKKKKACkIyKWkoA+MP21v2aRqlvcfEDwza/6ZCu7VrSJf9agH+uUD+JR971Az1Bz8L1+2TxrIhRxuVhgg96+SPEH7BOkax8XH1aK+Fh4Mn/0iXTIARMJSfmiQ4wsZ656jO0DoR8rmOVSq1FVoLfdfqft3CPG1LA4WWDzOTtBXi93ZfZ/yPlX4G/s+eI/jjrIi0+I2ejxOBdapMh8qLuVX+++P4R6jJA5r9KfhR8HPDnwb8Ox6XoFoIicG4u5MNNcuP4nbv3wBwM8AV0nhjwxpng/RbbSdGsotP0+2TZFbwrtCj+pPUk8knJrY6mvTwOX08Ir7y7/5HxXEnFmLz+fJ8FJbR7+b7v8ABdA4Ao5o6ms7XddsfDel3Go6ldxWVlboZJZ53CoijqSTXrNpK7PiIxc2oxV2zQJwMjtXgPx7/a38M/CFJ9NsGTXfE+CPsUD/ACW7esrjp/uj5vpnNfO/7QX7b2q+LXudD8CyTaRo5zHJqf3Lm4H+x3iU/wDfR/2eRXyi7tK7O7F3Y5LMckmvlsdnChenh9X3/wAj9r4b8P51+XFZtpHdQW79X09N/Q6/4l/FnxP8W9bbU/EepPduCfJtk+WCBT/DGnQduepxyTXH0UV8fOpKpJym7tn77h8NRwlONGhFRitklZIKKKKg6Qoor0j4O/APxX8atUEOjWfk6cj7bjU7gFYIvUZ/ib/ZXJ6ZwOa1pUp1ZKEFds4sXjMPgKMq+JmowW7Z5/YWF1qt7DaWdtLd3U7iOKCBC7ux6BVHJPtX2V8Af2E3uTba58RQYo+JItDif5j6ec46f7qnPqRyK+hfgh+zT4V+CdoklnB/aOuOm2bVrlQZG9Qo6IvsOT3Jr14EZr7LBZPGnapX1fbp/wAE/nziPj+ti+bDZXeEOsvtP07L8fQo6To9loOnwWGn2sNlZwIEjggQIiKOgCjgCr46+1B/SjjFfSpJaI/HW3JuUndsdRRRTEFFFFABRRRQAUUUUAFFFFABRRRQAUUUUAJX5s/8FUf2eNklj8W9GtjtbZp+uBF79IJz+kZPtGPWv0m6Gue8e+C9L+Ivg7WfDGtQfaNL1W2e1nTvtYYyD2YHBB7EA124LFSwleNVbdfTqNaH5Nf8E3f2hD8JfjCvhXVbry/DfitktW3t8kF4OIJPbcSYz/vKT92v2G61/Pj8Xfhpq/wV+J2u+E9U3Jf6RdGNJ1BUSp96OVfQMpVh9a/ZD9ir9oBP2gPgjpmpXc4k8R6XjTtXUn5mmRRtl+ki4bPTcWA6V9DnuFjLlxlLaW/6Mcu57/RRRXyJIUUUUAFFFFABRRRQAUUUUAFFFFAHwj/wVM+A3/CW/DzTviPpdvv1Pw6RbX+z70lk7cMfXy5Dn6SOT0r8qq/ov8R+H7DxXoGpaLqlut3puo20lpcwP0kjdSrKfqCa/Az46fCm/wDgp8V/Efg2/wBzNpt0yQzMMefA3zRSf8CQqfYkjtX3/D+L9pTeHk9Y6r0/4DLizg6KKK+uKHI7ROroSrKcgg4INfuZ+xp8cF+PXwI0LW7icS63ZL/Z2qgn5vtMYALn/fUo/wDwMjtX4Y19i/8ABMv45f8ACt/jU/hK/uPL0bxaq2qhz8sd4mTAf+BZaPjqXT0r57O8J9Yw7nFe9HX/AD/ryE0fr9RRRX5mZhRRRQAUUUUAFFFFABRRRQAUUUUAFFFFABRRRQAUUUUAFFFFABRRRQAUUUUAFFFFACEcV8Uf8FQ/jefAnwhtfBGn3Hl6t4qkKzhD8yWUZBk+m9ti+43ivtR5BGjMxChRkk9hX4W/tjfGpvjt8fPEOvQTmbRrV/7O0vByv2aIkKw9nYvJ/wADr3slwv1jFKcvhjr8+n+ZSR4lRRRX6eWFKql2CqMknAApK+lf+Cf/AMEP+FzftAaXLe2/naB4cxq19uGUdkYeTGex3SYJB6qj1z4itHD0pVZ7JXA/Tb9i/wCB6/Af4DaHo9zB5WuX6/2lqpYYYXEgB2H/AHFCJ9VJ717tjNKBS1+PVakq9SVSe7dzIKKKKzAKKKKACiiigAooooAKKKKAE71zXxE8daX8MvBGt+Ktal8nTNJtXupiOrBRwq+rMcKB3JArpe9fm5/wVX+Pp/4lPwn0q5/uanrXlt/34hP6yEH/AKZmu3A4V4vERpLbr6dRrU+DviZ4+1n4y/ErWvFGp77jVdavDL5SZbbk4jiTuQqhUA9AK/aP9j34Cx/s+/BLR9DmiVddvB9v1eQdTcuBlM9wihUHb5Se9fnh/wAE1PgB/wALS+MJ8XapbeZ4f8JFLkb1+Wa9OfJX324Mh9CqZ+9X7AV9DnuKSccHT2jv+i+Q5dhaKKK+RJCiiigAooooAKKKKACiiigAqOf/AFEn+6f5VJSHBBHrQNbn4t+KDO3iXVjdf8fJu5fN/wB7ec/rWZX0x+1p+zVrnhDxxqXiXQtNuNR8OanM105tYzIbSVjl1cAcKWJIbpg46jnxrwH8HfGHxI1aCw0LQry5MjBWuHiZIIh3LyEYUD8/QE1+YVsLVhWdPld7/ef2Zl2d4DE5fDFqpFRSV7tK2mqfaxxlfXH/AATp1x7fx74n0gMfKutPS6K9t0bhQf8AyKa85/aa+Alr8CovB1rDM11c3tpKbu4OQssyMpYqOygOAB6AZ5Jrs/8AgnlZvL8X9ZuR/q4dHkQ/VpoiP/QTXbgaU8Pj4U5bp/mj57iPHYfNeGa+Ko6wktH6St+aP0Tooor9CP5TEpaTNLQAg6VT1HTrbVbOa0vLeO6tpkMckMyB0dTwQwPBB9KudqCaW403F3R8M/tEfsOSWpuvEHw6jaSLmSfQicsvqYWPX/cPPoTwtfGd1azWNzLb3MLwTxMUkilUqyMDggg8gj0r9sT7/lXhXx8/ZV8OfGi2lvoUXRvE6j93qUK8S4HCyqPvjtn7w45IGD8xj8ojUvUw+j7dPl2P2bhnj6rhOXC5q3KGylu1691+Pqfl9RXX/Ev4VeJPhLr76V4j097SXkwzj5op1H8Ub9GH6juAa5CvjZwlCTjJWaP6Ew+Io4qnGtQkpReqa1TCtHw/4i1Lwrq9tqmkXs2n6hbNvingcqyn/DsR0I4NZ1FKMnF3RpUpwqxdOorp7o/QX9nb9tfTvGX2fQPG8kOk64cRxagcLbXR7bu0bn/vk9scCvq5HDruU5FfiZX0n+zx+2TrXwwe20XxMZtc8MrhI3J3XFov+wT99B/dJ47EYwfrMBnO1PEff/n/AJn4TxNwB8WLylebh/8AI/5P5H6RHA5pM56dKwfB/jXRPH2g2+saDqEWoWEwyssLZwe6sOoYdwcEd63gMdRg19cmpK6eh+E1Kc6U3Cas1o09GiSikpaZAUUUUAFFFFABRRRQAUUUUAFFFFABRRSE4oAr3NzDZW0txcSpBBEpeSWRgqooGSSTwAB3r8e/2/8A9uCb45a1P4H8G3jxeAbCbE1xGSp1aZT98/8ATJSPlXufmP8ACF73/go1+3F/wlFzf/CrwBqH/EmhYw67q1s/F24PNtGw/wCWYP3yPvEY+6Du+b/2Pv2TNb/ah8efZ183T/COnOr6vqwX7i9RDHngytzjsoyx6AGG76I0StqzqP2HP2L9Q/aW8VjWNbjmsfh7pkw+23QyrXsgwfs8R9em5h90H1Ir9ptB0LTvC+jWWk6VZw6dpllCsFta26BI4o1GFVQOgAFUfBHgnRfh14W0zw34e0+LTNF06EQW1rCMBFHcnqSTkknkkkkkmugqkrEt3CiiimSFFFFABRRRQAUUUUAFFFFABRRRQAUUUUAFFFFABRRRQAUUUUAFFFFABRRRQAUUUUAFFFFABRRRQAUUUUAFFFFABRRRQAUUUUAFFFFABRRRQAUUUUAFFFFABSUtFAEMx2xOx6BTX42eP9e/4Sjxz4g1jduF9f3Fyp9nkZh+hr9dfiHqv9h+BPEOoA4NrYTzZ9NsbH+lfjWxySa+Rz+elOHq/wAj928L6EebFYh7+6l+Lf6BRRRXyB++hRRRQAUUUUAFFFFABX2v/wAE8viYqvrfge7k5Y/2jYhj16LKo/8AHGA/3jXxRXSfDjxxe/Dfxxo/iSwJ8+wuFlKZwJE6Oh9mUsp+td2BxH1avGfTr6HzHEmVLOMsq4X7Vrx/xLVf5P1P2IvrSPULSe2mQSQyo0bKehBGCK/HX4h+D7nwB441vw9dqRNp908G5xjeoPyOPZlKsPY1+vPhLxRYeMvDum61pkonsL6BZ4pB3VhnB9COhHYgivmL9tj9nSfxpZDxv4ctTPrFlFsvrWJcvcQr0dQOrpzx1I/3QD9hm2FeJoKpT1cdfVM/BOBc4jk+YywuKfLGpZa9JJ6X7btfcfANFBGDg8GivgT+oU76oKKKKBhRRRQAUUUUAFFFFABRRRQAUUUUAFFFFABRRXuvwI/ZM8U/GC5t768il0LwwSGa/nTDzL6RIeWz/ePyj1JGK3oUKlefLTV2eZmGZYXK6Dr4qoopd/yS3b9DiPgz8G9c+NPi2HR9JhZLZSrXl+y5itos8sfUnnC9SfbJH6n/AA+8A6T8NPCGn+HdHg8qys02jdy0jHlnY92Y5JPv2HFRfDb4ZaB8KfDUGieHrJbS0j+Z5D80kz93dv4mP6dBgACuqklSJSXYKvq1ff5fgI4KN3rN7v8ARH8t8U8UVuIayhBONKL91d33fn+Q9M0uc15f41/aT+G/gNpE1TxVZG5Q4NtaMbiUH0Kxhip+uK8H8af8FFtIthJF4X8NXV/J90XGoSrAgPrtXcSPqVrprY3D0fjmvz/I8bA8OZrmNvq9CTT6tWX3uyPsc8Vxnj74u+EfhfZG58Sa5bacCMpCW3Syf7sa5ZvwFfnX43/bI+J3jQSRLrS6HaP/AMsNJj8oj/toSZPyavGL6/utUupLq8uJbu5lO55p3Lu59STya8OvnkErUFd92fpOWeGmJqNTzCqortHV/fsvxPpv48/tu6z4+huNG8IJPoGivlJLsti6uF9Mj/VqfQEk+oBIr5dJycnk0UV8tXxFXEz5qjuz9uyvKMHk9H2GDgkuvdvu3uwooorlPZCiiigAooooAK/SH9gO1+z/AANL4x5+pTyfoq/+y1+b1fqT+xxoZ0P9nvwuGXbLdLNdP775XK/+O7a+iyON8Q32T/Q/JfEmooZTCHWU1+CbPb6KKK+7P5mCiiigAooooAKKKKACiiigAooooAKKKKACiiigAooooAKKKKACiiigAooooAKKKKACiiigAooooAKKKKACiiigAooooAKKKKACiiigAooooAKKKKACiiigArzb49fArwx+0L8Pb7wn4mt90Uo8y1vYwPOs5wDtljPYjPI6EEg8GvSaKAP55/j18CfFH7OfxFvPC3iSApNEfNs76IEQ3kGTtljPoccjqpBB5Ffo7/wTw/bnHxKsrP4aePr8f8JZbR7NK1O4fnUo1H+qcnrMoHB/jA/vAlvpb9qD9mrw7+038O5/D+roLXVbfdNpWrKmZLOfHX3RsAMvcY6EKR+HHxF+Hniv4CfEi78P65BPo3iHSLhXjmhcrnB3RzROMZU4DKw/QjAjY1+JH9FeaWvj/wDYJ/bUtv2h/DKeF/E9zFb/ABD0uH95nCjU4V489B/fHG9R/vDgkL9fjpVmbVhaKKKBBRRRQAUUUUAFFFFABRRRQAUUUUAVbu6israW4ndYoolLtIxwFAGSSewr8zv2qP2k7z4x+IpdK0ud4PCNjIRbxgkfa3HHmuPTrtB6DnqTX0z+3j8UpfBnw1tvDljKYr3xC7RuyHBW3TBkH/AiyL7gtX5018hnONkn9Xg9Ov8AkfvXh7w7TnD+1sTG+rUPK2jl630QUUUV8ifvAUUUUDCpbOzn1C6itrWGS5uJWCRwxIWd2PAAA5JPpXefCL4GeKvjPqwtdCsStmjAXGpT5WCEe7Y5b/ZGT7Y5r9D/AIG/sveFPgrapcwRDVfELLiXVrlBuGeojXkRr9OT3Jr2MFltbFvmeke/+Xc+C4h4wwORxdNPnrdIrp/ifRfj5Hzt8Av2FLrU2t9a+IivaWpw8eiRnEkg7eaw+4P9lfm9SvSvt7RNC0/w5psGnaXZQ2FjAgSK3gQKiL6ADitDHFKAeTmvt8NhKWFjy018+rP5pzjPsdnlX2mLnotorSK9F+u46kopa7j58ZQDmq19eQadaS3N1KlvbxKXklkYKqqBkkk8AD1r46+Pv7dVvpxudE+HhS8uRlJNbkXMMZ7+Sp++f9o/L6ButcmIxNLCx5qj/wA2e3lWTY3Oa3scJC/d9F6v+mfQPxj/AGgPCfwV04zaxeCfUXTdb6ZbENPN6HH8K/7TYHXGTxU/wN+NGmfG/wAFR65YR/Y7lXMV3Ys+9reQdicDIIwQccg+oIH5O61rd/4j1OfUdUvJ7++uG3y3FzIXdz6kmvTf2avjbcfBP4gwXsju+hXu2DUrdecx54kA/vITkeo3DvXzlLOnPELmVoPT/gn69jPDmFDKpSoyc8Qtb7J23il+T3v2P1dwKO1U9Nv4NVsLe8tZUuLW4jWWKWNtyujDIYHuCCDVw9K+u3PwdpxdmLRRRQIKKKKACiiigAooooAKKKKACiiigD4A/wCCp37P3/CQ+ErD4o6RbbtQ0YLZ6oI15ktWb93If9x2x9JPRa+Vf2AP2gP+FH/HGzttQufJ8NeJNmm6hubCROT+5mP+65wSeiu5r9lfEnh7T/Fvh/UtE1W3S70zUbeS1uYH6SRupVlP1BNfgn8fvhFf/Ar4t+IfB19vcWFwTa3DDH2i3b5opPTlSM46HI7V9vlFaONw08FW6LT0/wCAy1qrH7/KcjilHIr5s/YK+Pn/AAvP4GaeL+587xL4f26ZqW5svJtX91Mf99AMnuyvX0n0r42tRlQqSpT3TIFooorIAooooAKKKKACiiigAooooATrX58/8FWfgZ/a/hnRvihp1vm50tl03VCg5a3dv3Mh/wB2Qlf+2q+lfoNxXOfEDwVp3xG8F634X1aLzdN1a0ktJh3CupG4ejA4IPYgGu3BYl4SvGqum/p1GtD+eCiuk+JPgPUvhj4817wpq6bNQ0i7ktZTjAfaeHX/AGWGGHsRXN1+vQmpxU47M0CrGnahc6TqFtfWcz213bSrNDNGcNG6kFWB7EEA1XoqviA/fP8AZu+L1v8AHP4MeGfF0bJ9qu7YR30Sf8srpPkmXHYbgSP9kqe9en45r8uP+CUnxt/sLxprXw01C422esodQ01WPAuo1/eoPd4wG/7Y+9fqOK/JMywv1TEyp9N16MzasLRRRXmiCiiigAooooAKKKKACiiigAooooAKKKKACiiigAooooAKKKKACiiigAooooA+af2/vjV/wp39nnWFtLjytc8Q50iy2nDKJFPnSDuNsYfB7My1+KXWvrf/AIKV/Gn/AIWZ8epfDtlP5uj+E4209ApyrXRINw31BCxn/rlXyRX6dkuF+r4ZSe8tX+n4GiQUUUV74wr9mf8AgnT8Ev8AhUvwAsdTvbfytd8VFdUuSwwywkYt4z7BDvx2MrCvzE/ZR+DEnx3+Onhvww8TPpfnfbNTYdFtIsNICe27hAfVxX7vW0EdrDHDEixxxqFVFGAoHAAHYV8VxFirKOGj11f6EyJ6KKK+HICiiigAooooAKKKKACiiigAooooA5X4neP9L+FngDXvFmsSbNP0m0e5kAOC5A+VF/2mYqo92Ffgf468X638X/iNqviHUN97reu3zSmOMFiXdsJGg64A2qo9ABX3v/wVa+PGBo3wp0u4/u6prGw/XyIT/wCPSEH/AKZmvJf+CZvwH/4WX8ZH8YalbeZoXhILcJvX5Zb1s+Svvsw0nHQqnrX3GV044DBTxtTd7enT72WtFc/Rr9lH4HQfAD4KaD4YKJ/azJ9s1SVOfMu5AC/PcLhUB9EFexY/KjPNHeviqtSVabnJ6vUgWiiioAKKKKACiikoASkyB3o+6MjmvCv2s/jovwd+H7wWMwHiTVg1vYgHmIY+eb/gIIx/tEdgaxrVY0KbqT2R3YDBVsxxMMLQV5Sdl/n6LdnL/FH9ufw38PPF+o6BaaPc67PYv5UtxDMkcXmD7yAnJO08HjqDXnV//wAFIrpsiz8Cxx+jTakW/QRD+dfF0kjzSNJIxd2JZmY5JPqabXwdTOMVNtxlZeiP6dwnAOSUacVWp88klduT1fV2TSPq3Uf+CiPjafP2LQNFtvTzhLLj8mWuk+CP7SPxd+OvxDs9DtZNM07T0xPqFza2X+pgBG7Bdm+ZuFHuc9Aa+MrW2lvbmK3t43mnlcJHHGMs7E4AAHUk1+pn7LvwQi+C/wAPIYLhEPiDUdtxqMowSHx8sYPogJHuSx713ZfVxeMq+9N8q3/y+Z83xXgcj4dwL9jho+2npG+tu8tb7fnY9j25QAgEe4pVVFHyqAfYVFcTxWsTzyuscSAszscAAda+M/j9+3SunXFzoXw7aO4mXMcmuSLujU9/JU8N/vtx6AjBr6nEYmlhYc9R/wCbPxTKcnxudV/YYSF+72S9X/TMb/go9qkE+ueCbFHVp4Le7mkUdVV2iVT+aN+Ved/sn/HXwp8CYvEl/rlvf3mo34higisoVbbGu4tksygZLL/3zXhXiDxHqnirU5dS1jULjUr+U5ee5kMjn2ye3oOgrOr4Grjm8W8TTVn0v6WP6hwfDVOGRwybFSbS3a0vrzfdc+95v+CjfhsMBF4U1R0z1eWNT+WTWhpn/BRLwRcyql5oetWYP8axxyKPr84P5A1+fFFdCznFp7r7keVLw9yOSsoSX/bz/U/VPwr+1r8LfFhWODxVbWM5/wCWeoq1t/484Cn8DXrNlqFtqVtHcWlxFcwSDcksLhlYeoI4NfinXS+DfiT4p+H92Lnw9rt7pTA7ikExEbn/AGkPyt9CDXoUc9a0rQv6Hy2P8MqTTlga7T7SWn3q1vuZ+yPPpijNfCfwp/4KD39o0dl480tbyHhf7T01Qsg93jJ2t9VK/wC6a+xfAvxD8O/EjSE1Pw5q0GqWrYy0TfMh/uup+ZT7MAa+jw+NoYle5LXt1PyPNuHsxyWVsXTtHpJaxfz/AEdn5HU0lLSZruPnDmPHnw80H4laDNo/iHTo9QspBnbIMMjdmVhyrD1Ffnp+0H+yFr/wkkuNX0bzte8LAljOq5mtV9JVHUD++OPULxX6YkgVHJEkwZXAdSMEEcGvNxmBpYyPvaPoz63IeJsbkFW9F80HvF7P07PzR+JtFffP7Q/7EFj4kFxr3gJItN1U5eXSSQtvOevydo29vun/AGeSfhTW9D1Dw3qlxpuqWc9hf27lJbedCjofcGvg8XgquElaa06Poz+nsj4iwWe0ufDytNbxfxL/AIHmijRRXvn7JP7P0nxh8Y/2lqsDHwrpUivclhgXMnVYR7d29BxxuBrnw9GeIqKnBas9TM8xoZVhZ4rEOyir+vZLzb0PoX9g74P6r4R8NXfi/VLi6t11mNVtNNLlY/KByJXToWb+E9lyf4uPrQDFQwQpbwpHEgSJQFVVGAAOgAqfbX6bh6Kw9KNJdD+Ns2zKpm2MqYyqrOT27Lovkh1FFFdJ5IUUUUAFFFFABRRRQAUUUUAFFFFACAYr8/f+Cjf7bn/CAafefC7wLqH/ABUt3Hs1nU7d+dPiYf6lCOkrA8n+BT/eOV9W/bu/bFtf2bPBTaPoc8dx8QNYhYWUJIYWMRyDcyD2OQgP3mHcKRX4++A/A3ir47/Emz0LR4p9a8S63dFmlmcsWZiWkmlc5wB8zMx9zUt9C4rqzov2cf2evEf7SfxJtPC+hRmKDibUNSdSYrK3B+aRvU9lX+IkDgZI/dX4P/CPw78D/AGmeEfC9n9k02yT5nbBluJT9+WRv4nY8k/QDAAA5T9mD9m7QP2ZPhxbeHNIUXWpTbZtV1UriS8nxyfZF5Cr2HqSxPsdCVhSdwoooqiQooooAKKKKACiiigAooooAKKKKACiiigAooooAKKKKACiiigAooooAKKKKACiiigAooooAKKKKACiiigAooooAKKKKACiiigAooooAKKKKACiiigAooooAKKKKACiiigDgPj3IYfgp45deo0W8xj/AK4vX5DV+wXxptG1D4R+MrZBuabSLuMD1JhcV+PtfG5/8dP0Z/Qnhe17DErrdfkFFFFfKH7eFFFFABRRRQAUUUUAFFFFAH2V+wb8cxp94/w71i42QTs02lSO3Cv1kh/4Fyw993civus4Iweh9a/FGxvrjTb2C8tJnt7q3kWWKaJtrI6nIYEdCCM1+nv7L37QVt8bPCCQ3sixeJ9PRUvoBgeZ2EyD+63cdjkdMZ+1yfHKpH6vUeq29O3yP504/wCG5Yas81wsfcl8S7S7+j/P1OF/aG/Yq03x/Nc+IfB7Q6Nr8hLz2bjFtdN1J4/1bn1AwT1AJJr4V8a+APEXw71Z9N8RaTc6VdrnCzp8sg9UYfK491JFfsoKxvEvhLRvGOmvp+taZa6pZSfehuog659cEcH36iurGZRSxDc4Pll+B4uQcd43KoxoYle0prbX3kvJ9V5P7z8ZKK/Q34gf8E/fBuvvLceG9Qu/DVw2SIT/AKRbg/7rEOP++8e1fP3i39g/4l+HzI2mxWHiGEHj7JcCOTHusgUZ9gTXy9bK8VR+zdeWv/BP2jAcbZLj0v33JLtLT8dvxPnOiuq8RfCvxj4SkkXV/DOq2ATrJLaOEPuHxtI9wa5YqR1BFeZKE4O0lY+0pYmhiI89Kaku6d/yEooorOxvzLuFFFGCexp2YuaPcKKvaboGp6y+yw067vn6bbaFpD+grudB/Zz+JniTb9i8F6qqt0a6h+zKfxk2itYUatT4It+iOOvmGDwqvXrRj6tL8zziivpjwx+wH8RtYaN9Un0vQ4j94TTmWVfoEBU/99CvZvB//BO/wtprxS+INfv9ZkU5aK3RbaJvY/eYj6MK9GllWKq/Zt66f8E+SxnG+SYO/wC+U32im/x2/E+A443ldURS7scBVGST6V7L8NP2R/iL8SHSVNHbQ9OJGbzVwYAR6qmN7exC49xX6KeBvgf4G+HIR/D/AIbsrGdRtFzs8ybH/XR8t+tdycIpPAA79K9uhkUI615X8l/mfm+Z+JlaonDLqXL/AHpav7lp+LPnT4RfsTeCfh2Yb7WF/wCEr1dMMJb2MCCNv9iLkfixb2xXqvxD+LvhD4Saatx4h1e309Sv7q2X5ppP9yNcsfrjA7kV85ftI/tsJ4aubvw14DeG71GPMdzrBw8UDdCsY6Ow/vHKj0Pb4c1rXNQ8SalNqGqXtxqF9M26W4uZDI7n3J5p4jMMPgU6WFim/wAP+CZ5ZwnmnEso47OqslF7L7TXktor5fI+vviR/wAFDr25Z7bwRoS20fIF/qvzuR6rEpwPxY/Svm3xx8c/HnxGaQa94lvruB+DaxyeTD/37TCn8RXC0V83Xx2IxHxzdu2yP1/LeGcqytL2FFcy+09X97/SwE5ooorgPqEktgooooGFFFFABRRRQAUUUUAFFFFAElrbSXlzFbwoZJpXCIi9WYnAAr9j/h54ZXwb4G0DQ1IYadYw2u7+8VQKT+JGa/Mz9k/wA/xB+N/h+Bk3WenSf2lcnGQFiIKg/V9i/jX6qgYAHYV9nkVG0JVX10+4/njxNx6qYmhgov4U2/novwX4j6KKK+qPxMKKKKACiiigAooooAKKKKACiiigAooooAKKKKACiiigAooooAKKKKACiiigAooooAKKKKACiiigAooooAKKKKACiiigAooooAKKKKACiiigAooooAKKKKACiiigAr5u/bQ/ZF0v9qDwM32dYbHxtpcbNpWpMMBu5t5T1MbHv/CeR/EG+jwcU6gD+cu3n8WfA34kLJGbvw14u8PXvf5ZbeZDggjoR2xyGB7g1+2H7Hf7V2j/ALUPw9S83RWHi7TVWHWNLU/dftNGDyY3wSPQ5U5wCfL/APgoP+xUnx28Oy+NvCNkqePtLh/ewRLg6rAo/wBWfWVR9w9x8p/h2/lj8Gfi/wCJv2ffiVp/irw9M1rqVhIY57WXIjuIs/vIJV7qcYPcEAjBAIjZmvxI/oiorzb4C/HDw5+0L8ONO8XeHJv3M48u6s3YGWznAG+GT3GeD3BBHBr0mrMgooooAKKKKACiiigAooooAKKKKAPzd/b91qTUPjbBZFv3NjpsSKueNzM7E/XlR+Ar5pr6O/b10xrH48PORgXmnQTA+oBdP5qa+ca/M8xv9bnfuf2PwooLJMLybcq+/r+IUUVJa20t7cxW8EbTTyuEjjQZZmJwAB3JNedufVSkormkFvby3c8cEETzTSMESONSzMx4AAHU19c/AP8AYWvte+z638QFk06wOHj0ZG2zyjr+9Yf6sf7I+b12mvb/ANmT9lnS/hLpFrrOtW0d94vnQO8rgMtnkf6uPtkdC/U8gcdfooDGK+zwGURilUxGr7f5/wCR/PXE3H1WtKWDyp2itHPq/TsvPftYyfDvhzTfCmlW+maTZQWFjAuyOC2jCIo+g/nWt3o5o4Ar6lJJWR+KylKcnKbu2KTxQOlAHeq9zdRWUDzTyLFEilmdzgKBySSegpiSb0RMTg15x8Xvjv4V+DGlG5129Bu5FJt9OtyGuJz/ALK54HucD3zxXgfx9/bpsdD+06J8P/L1LUBlH1l/mgiP/TMf8tD/ALR+X/eFfD2v+IdS8U6tPqer30+o387bpZ7ly7sfqe3oO1fOY3N4Ubwo+9Lv0X+Z+tcOcBYjMOXE5henT6L7Uv8AJeuv5np/xx/ad8V/Gu5kt7iY6V4eDZi0m2c7W54MjcF2+uAOwFeP0UV8XVrTrSc6juz+iMDgMNltFUMLBQiui/rV+bCiiisT0D7g/YT+P3nQj4c65cZkQNJpE0jdV6vDn25ZfbcOwFfauM1+U3wA+Bnjb4oeI7O/8OJJpNrY3CytrkwKxwMpBGzu7jj5R7ZIBzX6oWEU0NjbxzyiadUCyShNgdscsFycZPbNfoGUVas6HLUW2z7o/lbjzBYHDZnz4SavPWUV9mX/AAd7b3LlFFFe6fmoUUUUAFFFFABRRRQAUUUUAFFFFACV8Jf8FSfgH/wl/wAPrD4kaVbb9U8OYt7/AGD5pLJ24Y+vlyHP0kcnpX3b3rO17RbLxLol/pGpW6Xen38Eltc28gyskbqVZT7EEiurCYiWFrxrR6fl1GtD8W/2D/j2fgX8dtNN9ceT4b17bpmp7jhIwzfupj/uPjJ7Kz+tftmORmvwE/aB+EV98C/i74i8HXm9ksLgm0ncf6+2b5opPTJQjOOhBHav1q/YK+O4+OHwG037dced4j8PhdM1Hccu+1f3Up7nemMnuyvX0+e4eNSEMbS1T3/R/oVLufSlFFFfHEBRRRQAUUUUAFFFFABRRRQAUUUUAfmL/wAFXvgj/Z3iHQvifp1viDUVGl6oyDpMikwyH3ZAyZ7eUvrX57V+/wB8ffhRafG34ReJvB12EVtRtWFtM44huF+aF/wcKTjqMjvX4G6xpN3oGrXumX8D2t9ZTvb3EEgw0ciMVZT7ggiv0fIcV7ah7KW8Py6f5FplOiiivpijf8AeNNR+HXjbQ/E+kyeVqOk3kV5Cc8FkYHafUHGCO4Jr9/8A4e+NtO+I/gfQ/FGlSeZp+r2cV5Cc5Kh1B2n/AGgcgjsQa/nhr9SP+CUfxp/t/wAEa58Nr+fdeaHIdQ05WPJtZW/eKB6JKc/9thXyfEGF9pRVeO8d/R/8EmSPvuiiivz4gKKKKACiiigAooooAKKKKACiiigAooooAKKKKACiiigAooooAKKKKAE6V5x+0H8Vbb4J/B7xR4xnKmXT7Rjaxv0luG+SFPoXZc+2T2r0bPSvzU/4KyfGXz77wz8M7Cf5IB/bGpKp/jO5IEP0HmMQf7yGu/L8N9bxMKXTd+iGtT88dR1C41bULm+vJnuLu5laaaaQ5Z3YksxPqSSar0UV+upcuhoFFFdP8MvAN/8AFD4g+H/CemLm91e9jtEbGRGGb5nPsq5Y+wNKc1CLnLZAfpd/wSs+Cv8Awivw01b4hX8G3UPEcv2eyZhytnExBI9N8m7PtGh7192jrWF4M8K6f4F8KaR4d0qEQabpdpFZ28fcIihRn1PHJ7mt0V+PYzEPFV51X1f4dDN6i0UUVyiCiiigAooooAKKKKACiiigBOK53x/40034c+C9a8UavL5OmaTaSXc7dyqqTtHqxOAB3JAroq/PP/gqz8dTpfh7RvhdptwRcakV1PVQh6QIxEMZ/wB51LkdvLX1rtwWGeLrxpLrv6dRrU/PT4i+OdX+L/xH1rxNqIe41XW71pjEmWwWOEjXuQo2qB6AV+2H7JHwQj+APwP0Hw28Srq8qfbtVkXq93IAXGe4QBYwe4QV+bH/AATd+Bf/AAtb45w+Ib+383QPCQTUJSwysl0Sfs6fgytJ/wBssd6/Y7mvoc+xKi44SntHf9F9w5dhaKKK+RJCiiigAooooAKKKKAMbxP4ksPCWgX+sanOtrYWULTTSt0VVGT9T6DueK/Jv40/FS++MXj/AFDxDeFkhc+VZ2xORBApOxfryST3JJr9HPj78H9Z+NlhZeHo/ECaD4cVxPe+VEZZrpwfkTGQFQdcknJxx8vOF4F/Yq+Gfg5VkudLfxDeLz52qyeauf8ArmAEI+qmvAzDDYjGSVKGkF1fV/8AAP0/hXN8p4epSxmIvOvLRRS+FersrvyvZH5veGvBev8AjO7+zaHo17q82eVtIGk2+5wOB7mve/A/7BnxB8SeXNrL2fhm1bkieTz5seyJkfgWBr9E9K0Ww0SzS10+ygsraMYSG3jVFUewAAFXqxo5HRhrVk5fgj0Mw8Scwr3jg6caa7v3n+i/A+dvhF+xZ4P+F2t2Ouz3V3r+sWbb4pLoKsMb44dYwOo6jJODgjkV9EZEYJPGO9KBgdOtfNn7anxyf4a+CF0DSbjytf1tGjDofmt7fpJJ7E52qfdiOVr12qOAoylFWij4Om8x4nzCnSqTc6ktLvZLd6dEtXoeHftiftRzeL9SuvBPhW7MehWzmO/vYH/4/HHWNSP+WYPB/vEegGfk6jqaK/O8TiJ4qo5zf/AP60yfKMNk2EjhcOrW3fVvq36/gFFFFch7gUUUUAFFFFABW74M8da98PNbi1bw9qdxpl6n/LSFuHH911PDL7EEVhUVUJOD5ouzMatGniIOnVinF7p6p/I/RP8AZ4/bR0n4jPBoXizydE8QvhIp92La7bsFJ+45/uk4PY5OK+ogFPIOc1+JQODkcGvs79k/9r2e3ubPwZ44vDLbuVhsNXuGyyHoscrHqD0Dnp0PHI+wy7NudqjiHr0f+f8AmfgHFnAv1aMsdla91ayj281/l93Y+6aWmqwdQQcg0vWvqz8RE464ryn42/s8+GPjdpbJqkAs9WiQrbapbqBNF6A/3lz/AAn1OMHmvVe3rSjgVnUpxqxcJq6Z1YXFV8FVjXw83Gcdmj8udX/ZB8e6P8TLDwm1kbiC/lIh1iFS1t5Q5Z2P8JVeSp57DOQT+jXw1+Hul/C3wbp/h3SIvKtbRMF2GXlc8s7HuzHJP5DgCuqAGRnGaU8jiuHC4ClhJSlDd/gux9LnnFGOz6lSpYmyUN7dX3fy/XuOFLSClr0j5AKKKKACiiigAooooAKKKKACiiigArx79p39o3Qv2Z/hnd+JdVK3OoS5g0vS9+HvLjHC+yDqzdh6kgHu/iF470P4YeDdV8U+I75NO0bS4DPcTv6DgKo7sxIUAckkAda/Cb9qP9o/XP2mvifd+JNSL2ulw5t9K0vdlbS3zwPQu3Vm7n2AATdioq5x3jTxj4q+O3xKu9a1WS41zxPrt2oEcSFmd2IWOKNB0A+VVUdAAK/Yz9hn9j6y/Zm8D/2hq8UVz4+1iJW1G5GGFpHwRbRn0BwWI+8w7hVrxr/gmv8AsXjwZpdp8V/GthjXr2LfodhcJzZwMP8Aj4YHpI4Py/3VOerfL+hBOKSXUcn0QtFFFUQFFFFABRRRQAUUUUAFFFFABRRRQAUUUUAFFFFABRRRQAUUUUAFFFFABRRRQAUUUUAFFFFABRRRQAUUUUAFFFFABRRRQAUUUUAFFFFABRRRQAUUUUAFFFFABRRRQAUUUUAFFFFAFHV7GPUdMu7WT/VzRPGfowIP86/F7VLCXStTu7Kdds9tM8Mi+jKSD+or9qz6etflB+1F4QbwX8dvFlnt2w3F0b6IkcFZh5nHsCzL+FfLZ7TvShU7Nr7/APhj9r8McUoYrEYVv4oqS+Ts/wAzyqiiiviz+iAooooAKKKKACiiigAooooAK6HwB491j4aeKrLxBodybe+tmyO6SL/EjjupHBH9QDXPUVUJODUouzRjWo08RTlSqq8WrNPZpn6zfAz466J8cvCyahp7i21GABb3TnbMkD/+zKecN39iCB6djn3r8a/A3jzW/hx4jtdc8P3sljfwH7y8rIvdHXoynuDX6IfAL9r/AMN/FeCDTNWeLw/4nIC/ZZXxFct6xOepP9w/N6butfd4DNIYhKFV2n+DP5j4p4Kr5VUlicHFzo793H18vP7z6IopAwYZBzS19AflxG0aMMMin6isTVPA/h7XA39oaHp97nr9otkfP5g1u0h49BU8qlo0aRqTp6wbXocBcfAD4b3ZJl8D6CW9Rp8QP6LUA/Zy+GWd3/CD6IT/ANeSfyxXo+KSsvY039lfcjsWYYyKsq0v/An/AJnBQ/AX4c25BTwNoAI7nTISfzK1saf8NvCekkGy8N6Takf88bKNP5LXSgegp2OKr2UF9lfcYyxmJn8VST+b/wAyvHaQwqFSFEUcAKoAFTqgHYU6kPStTmcm9xaKKSgQw89a+VP23/j3ceA/D8Pg/RLjytY1eJmup4z89vbfd49Gc5GewVu5Br6sYYBx2r8nf2oPE0vin47+L7mV9wt7xrKNR0VYvkwPxUn6k14mbYiVDD+5vLT/ADP0TgXKaWaZqnXV4U1zW7u6Sv8An8jyzqaKKK/PT+rkrbBRRRQMKKKKACiiigAooooAKKKKACiiigAoor0n4A/B+8+NHxDstGiDpp0ZE+oXCj/VQgjOD/eb7o9znoDWtKnKtNQgrtnFjMXSwOHnia8rQirt+h9ifsEfCiTwn4CuvFd9FsvdeZTAGHK2yE7T7b2LN7jYa+qD1qppunW+k2FrY2kS29rbRrFFFGMKiKMKoHoAAKt/0r9Pw1COHpRpx6H8X5tmNTNcbVxlTeb27Lovkh9FJS10nkhRRRQAUUUUAFFFFABRRRQAUUUUAFFFFABRRRQAUUUUAFFFFABRRRQAUUUUAFFFFABRRRQAUUUUAFFFFABRRRQAUUUUAFFFFABRRRQAUUUUAFFFFABRRRQAUUUUAFFFFABX5n/8FK/2KRtv/i/4GsMdZfEWmW6fneIo/wDIgH+//fNfphUFxBHdwSQzIssUilHRxlWB4II7ik1cadj8Hv2QP2pdX/Zf+JMWpR+beeF9QKwazpan/WxZ4kQHjzEySp75KkgNmv3M8I+LdJ8eeGdM8QaFfRalo+owLcW11CcrIjDj6HsQeQQQcEV+P/8AwUH/AGNn+APi8+LfC9ox8AazMdsaDI0y4OSYD/sHkofQFT90FtT/AIJ1ftmH4KeJ4/AXi69I8DaxP/o9zM3y6Xcscb8npE5wG7A4bj5synbQtq6uj9iKKarh1DKQVIyCO9OqzMKKKKACiiigAooooAKKKKAPjD/gop4Fa50bw34sgjJ+ySvY3LAZ+VxujJ9ACrj6uK+Fq/Yj4q+ALX4m+ANa8N3mFS+gKJIRny5B8yP/AMBYKfwr8hvEGhXvhfW77SNRha3vrKd4Joz1V1OD/wDrr4XO8O6dZVltL80f0t4c5rHE5e8DJ+/Tf/krd/wd19xQr1H9mCztL/49+DIr0K0H23zAG6b1Vmj/APHwteXVoeHtcuvDGu6dq9i/l3ljcR3MLejowYfqK8KjNU6kZvZNM/Tcww8sVg6tCDs5Rkk+zaaP2l6AYpCOc/rXFfCP4naX8XPA+n+INLkBEyBZ4d2WglAG+NvcH8wQehFdtX6pCcZxUou6Z/EVehUw9WVKqrSi7NPo0A+lHXJzxUU08drC8srqkagszMcAAdcmvkv4+/ty6d4Y+06L4DaLV9UGUk1Q820B/wBj/now9fu9PvcisK+JpYaPPUdj0cryjGZvWVDCQ5n1fRebfQ96+K3xt8K/BzRmvvEGoKszgm3sYcNcXB9ETPT/AGjgDua/PL46ftT+KvjRcS2m86N4b3fJplu5+cZ4Mz8bz7cKPTPNeVeJvE+reMdZuNV1u/n1LULg7pJ533MfQD0A7AcDtWXXxGNzSribxh7se3f1P6R4c4JweTpV8R+8rd3tH0X6v8Aooorwz9KCiivSfg58AvFfxq1MQ6PZ+RpyPtn1O4BWCH1Gf4m/2VyeRnA5rWlSnVkoQV2zjxeMw+Aoyr4majBbtnn1hp91qt7DZ2NtLeXc7iOKCBC7ux6BVHJNfZfwC/YSeb7NrnxFykfEkWhQvyfTznHT/cU/U9RX0L8EP2avCnwTskksoP7R1x02z6tcqDI3qEHRF9hz6k4r10EZr7LBZPGnadfV9un/AAT+fOI/ECtjObDZZeEOsvtP07L8fQo6TpFnoVhBY6faw2dpAgjjggQIiKOgCjgCr/rR+NHGK+lStoj8cbcm5Sd2x1FFFMAooooAKKKKACiiigAooooAKKKKACiiigD4L/4Kn/Aj/hKfAemfErTLfdqWgEWuo7By9m7fKx/65yN+UrE9K+Sf+Cfnx0PwY+PenW19ceT4e8S7dKvgzYRHZv3Ep7fK5AJPRXev2U8UeG9P8Y+G9U0PVbdbrTdStpLS5hbo8bqVYfkTX4FfGj4Yaj8Fvin4i8Hahu+0aVdtHHMRjzoj80Uo/wB5CrfjX2+T1Y4zCzwVXpt6P/JlrXQ/oKzR1rwP9in45f8AC+PgNomq3c/na9po/szVcnLNPGBiQ/76FHz0yzDtXvecCvjK1OVCpKnPdOxA6iiiswCiiigAooooAKKKKACiiigBp6V+Qv8AwU5+Cv8Awr344R+LbGDy9H8WxG5YqMKl4mFmH/AgUf3Lt6V+vYr56/bn+C4+NP7POv2ltB52t6Ov9r6dtGWMkSkug9d8ZdQPUr6V62U4r6rioyez0fzGnY/EKigjBor9XNAr1n9lj4vv8Dvjp4X8UNIyadHcC21FR0a1k+SXI77Qd4HqgryaisqtONaDpy2asB/R7BOlzCksTh43UMrqchgehBqWvmP/AIJ7fGQ/Fr9nbSLe7n87WfDZ/si73HLMiAeS578xlRnuUavpvOK/HcRSlh6sqUt07GQ6iiisQCiiigAooooAKKKKACiiigAooooAKKKKACiiigAooooAKKKKAKGs6taaBpF9ql/OttY2cD3M8z/djjRSzMfYAE1+Afxv+Jl38Yvix4n8Y3m4Pqt68sUbnJihHyxR/wDAY1Rfwr9Tf+CmfxgPw6+AL+HrOfytV8WT/YVCnDC2XDzsPYjZGfaWvx6r73h3C8sJYiW8tF6L/g/kXEKKKK+wKCv0A/4JQfBk6x4w8QfEq+g3W+kRnTdOZhwbiRcysD6rGQv0mr4CiieeVI41LyOQqqoyST0AFfvN+y38Ik+CPwL8LeFmiWPUIrYXGoEdWupPnlye+GO0H0UV83nuK9hhvZreeny6/wCQmz1qiiivzYzCiiigAooooAKKKKACiiigAooooAzPEGuWPhfQ9R1jUrhbTTtPt5Lq4nf7scaKWZj9ACa/Av45fFO++NnxY8SeML7cr6ndM8ELHPkwD5Yo/wDgKBR7kE96/Sn/AIKkfG7/AIQj4S2PgTT7jZqvimTNyEPzJZREFs+m99i+4DiviX9g34H/APC7f2gNHivIPO0HQsatqO4ZV1jYeXGex3yFQR3UP6V9rk1KOEw08dV+Xov82Wu5+mv7EHwQ/wCFGfALRdPu7cw6/qg/tPVNww6yyAbYz6bECKR6hj3r6BxkUoGKOlfHVqsq9SVSe7dyBaKKKzAKKKKACiiigAooooAKKKKACiiigCtd3UVlaTXEzrHDEhdnY4CgDJJPpX5IfHj4my/Fr4o614gLN9jeTybKNv4IE4QY7Ej5iPVjX6CftkePT4G+Bes+U+y71YrpkOP+mgPmf+Q1k/Svy7r4/PMQ7xoL1f6H774aZWlCrmU1rflj6aN/fogqSCCS5mjhiRpZZGCoiDLMTwAB3NR19MfsIfDK28Z/E2716/hSe08PxJMkbjI+0SEiJsf7IR29iFNfN4ag8RVjSXU/Xs3zKGU4GrjKiuoq9u72S+bsdd8Jv+Cftxrmjw6j431afSpJlDrpunhfNjB/vyMCA3+yFOPXtXeat/wTt8G3Fsw07X9asp9uFedo5kz6lQik/mK+swAB6D2o96+/p5ZhYR5eS/m9z+WsRxlndes6yxDj2StZeVuvzufmn8Sv2HfH/ghZLnSY4vFWnxjO+xG2cD3ibk/RC1fPl3ZXGnXUttdwSW1zExSSGZCjoR1BB5Br9r2GR61578TfgT4M+LNqY/EGjQz3W3al9CPLuI/TDjkgehyPavLxORwl71B2fZ7H2uUeJOIpNU8zhzr+aOj+a2fysfkZRX0/8YP2E/FPgzz9Q8JyHxRpS5b7OAFvIx/u9JP+A8n+7XzLd2k9hcy29zDJb3ETFJIpVKsjDqCDyDXytfC1cNLlqRsft2WZzgc3p+0wdVS7916rdEVFFFcp7QUdDRRQK19D9C/2JP2hJPHeht4N166aXXdMj3Ws8p+a5txgYJ7unAPcgg84Y19VZPJFfjX8PvGt98O/GmkeItOcrdWFwsoXOBIvR0PsykqfY1+v3hfX7TxZ4d03WbCQS2N9bpcQsO6soYfjzX3+UYx4ik4TfvR/I/lzjzIY5VjliaCtTq3du0uq9HuvmbFLRRXvH5gFFFFABRRRQAUUUUAFFFFABRRRQAUUUUAFRySrEjO7BEUEsxOAB61JX55/8FNv2wf+ER0q4+EfhC+261fxD+3ryBubW3YZFuCOjyA5b0Qgfx8Juw0rnzj/AMFDP2xH+PXjM+EfDF4T4C0OchZI2+XUrkZBnPqi8hPYlv4gBr/8E5f2Nv8AhcvidPiB4usd3gnR5/8ARbWdfl1O6U52kHrEhwW7McLyNwHh37Jf7NOr/tOfFO10G28210G023Osakq8W9vn7oJ48x8FVHrk4wpr92PBvhLSfAXhfTPDuhWMem6PpsC29taxDCoij9SepJ5JJJ5NSlfUtuysjaVQoAAwB0Ap1FFWZhRRRQAUUUUAFFFFABRRRQAUUUUAFFFFABRRRQAUUUUAFFFFABRRRQAUUUUAFFFFABRRRQAUUUUAFFFFABRRRQAUUUUAFFFFABRRRQAUUUUAFFFFABRRRQAUUUUAFFFFABRRRQAUUUUANPXNfDv/AAUS+H5S48O+M7ePhw2m3TAdCMyRH/0YM/SvuINnNcJ8a/h3F8VPhprvhyQKJbqAm3kb/lnMvzRt9NwGfYkd64MbQ+s0JU1v09UfScO5n/ZOaUcU37qdn6PR/wCZ+QlFWNQsLjSb+4sruJ4Lq3laGWKQYZHUkMpHqCCKr1+ZNcuh/ZsJKpFSjsFFFFIoKKKKACiiigAooooAKKKKACgEqQQcEdxRRQJpPRnvXwn/AGy/Hfw1WCyvLgeJdHjwottQY+ai+iTfeHp824DsK+svh/8AtyfDnxgscWpXM/hi9PBj1BcxE+0i5GPdttfmnRXr4fNMRh1a912f9XPgc14JyjNG6nJ7Ob6x0+9bP7rn7PaD4w0PxTai50fV7LVLc9JbS4SVfzUmtbeOuRX4o2l9c6fMs1rcS20q9JInKsPxFdhpnxs+IGjqEtPGeuRRjon2+UqPoC2K9uGfRt78PuZ+eYnwwrp3w2JTX95W/FN/kfr+GBHWgkDuK/Jhf2mfiikeweNdTx7yAn88ZrM1H48fEXVARceN9dIPVY7+SMH6hSK1ee0ekX+Bwx8Msxb96tBL5/5H68GeMdXUfU00XMR/5ap/30K/GW+8X69qZ3Xmtahdt6z3Tuf1NUo9VvYX3x3k6P8A3lkIP86xefx6U/x/4B3x8L6ttcWr/wCH/gn7UiVT/GPzp+4HoQa/GrT/AIh+KtKkD2XiXV7Nx0MF/KhH5NXd+H/2sPir4cZPI8W3NzGvWO9RJww9CXUn8jWsM9pP44tfc/8AI4q/hlj4/wACvGXqmv8AM/VrNHevgvwL/wAFEdYs2jh8V+HLa/iyA1zpshicD12OWDH8Vr6h+GP7R/gP4tCOLRtZSLUWGTp16PJuB9FJw/1QsK9ahj8PiNIS17PRnweZcMZtlScsRRfKvtLVfO23zseoso5HrX5M/tMeHJvC/wAdvGVpMhHm373aEjhll/egj/vv9K/WfIODnIr43/b5+DM+raZZ+PtMhMk9in2bUkQZJgzmOT/gLEg+zDsprjzig62GvHeOvy6n0HAOZU8vzZQqu0ai5fne6+/Y+EqKKK/Pz+qgooooAKKKKACiiigAooooAKKKKACiiruj6NfeINUt9O021lvr64cJFBChd5GPQACmouT5UZznGnFzm7JD9A0G/wDE+tWek6XbPeahdyrFDDGMs7E8D/6/QV+pX7OXwLs/gf4Hjsspca1eATajdqOHkxwi/wCyuSB65J4ziuR/Za/ZetPg7paa3rUcd34vuYwGfAZbNCOY4z6/3m79Bx1+iR6V91leXfV17Wovef4H8zca8Wf2vU+pYN/uYvV/zNfounfcfRRRX0R+UhRRRQAUUUUAFFFFABRRRQAUUUUAFFFFABRRRQAUUUUAFFFFABRRRQAUUUUAFFFFABRRRQAUUUUAFFFFABRRRQAUUUUAFFFFABRRRQAUUUUAFFFFABRRRQAUUUUAFFFFABRRRQAUUUUAc5498D6L8SvB+q+GPEVjHqOjalAYLi3k7g9CD2YEAhhyCARyK/CX9qj9m7Wv2ZPijd+HL/zLrSZ83Gk6mVwt3b54J7B1+6y9jz0IJ/f2vGf2pf2cNG/aY+F154a1AR22qw5uNJ1Nly1pcAcE9yjfdZe456gEJq5UXY+X/wDgmj+2L/wnGkWvwo8YXxOv6dDjRL2Zub23Qf6gk9ZI1HHqg9Uyf0Gr+crXNF8U/BD4kz2F2tz4f8V+Hr4fMjbZIJo2BV1YdR0YMOCCCODX7YfsYftTWH7T3wvivpmitvFulhLfWrFOMSY+WZB/zzkwSPQhl5xkpPoOS6n0LRRRVEBRRRQAUUUUAFFFFADMAkZ7dK+Jv29Pgc02z4iaPbFmjCwaska9V6RzH6cIT6bPQ19tY5qlqemWus6dc2N9ClzaXEbRTQyLuV0YYYEdwQa48Vho4qk6cvl5M93JM2q5LjYYul00a7p7r/LzPxWor2b9pr9n68+CHi9zbJJP4Yv3Z7C7Iz5fcwuf7y9j/EOfUDxmvzStRnQm6c1Zo/sXL8dQzLDQxWHlzRkrr/J+a2aO8+E3xr8UfBjWHvvD14FjlwLixnBeCcDpuXI5HZgQR64Jr6PH/BR/UvsGw+CLb7Zj/Xf2i2zPrs8vP/j1fGlFdNHH4mhHkhOy/rueRmHDOU5pV9vi6Kc++qb9bNX+Z6v8Vv2nPHfxcR7XVNSWy0puum6cpiib/f5LP9GJHoBXlFFFctStOvLmqO7PZweAwuX0lSwtNQiuiVv69QooorI7wqazs59Quora1gkubmZgkcMSFndjwAAOST6V3nwi+Bfir4z6sLbQrIrZowFxqVwCsEI927t/srk/hzX6H/A39l/wp8FrWO5giGq+IWXEurXKDcMjkRryI1+nJ7k16+Cy2ti3zPSPf/LufA8Q8YYLI4umnz1ukV0/xPp+fkfO3wD/AGFLnUjb618RA9pbHDx6HE2JHHbznH3R/srz6lcYr7d0TQtP8N6Zb6dpdnDp9jAgSK3gQKiL6ADgVoYOKUA8nNfc4bCUsLHlpr59WfzVnGfY3PKvtMVPRbRWiXov13HUlLRXafPhRRRQAUUUUAFFFFABRRRQAUUUUAFFFFABRRRQAUUUUAIK/O3/AIKufA432j6H8UdNt8y2RGl6qUXrExJgkP0cshP/AE0Qdq/RKuY+JfgPTfih4C17wpq6b9P1a0ktZCBkpuHyuv8AtKcMPcCu3BYl4TERqrZb+nUa0Pyh/wCCaXxx/wCFZfHBfC9/ceXofi1VsiGOFS7Uk27f8CJaP6yL6V+wpGa/ni8YeGNZ+FHxB1TQ70vZa3oV+8DSRkqVkjfh0PocBgfQg1+5X7M3xgg+OnwV8M+LUdPtlzbiG/jTjy7qP5ZRjsCwLAf3WWvoc/w6co4uG0tH+j+aHI9Uooor5EkKKKKACiiigAooooAKKKKACmsoZSDyDTqKAPws/bN+DR+CH7QPiTRLeDyNHvJP7T0wAYX7PMSwVfZG3x/8Arw+v1b/AOCqnwd/4Sv4VaV49soN1/4auPJu2UctaTELk+u2TZj0Dsa/KSv1fKsV9awsZPdaP1X9XNE7oKKKK9YZ9ef8EzPjH/wrr49r4bvJ/L0jxbD9hYMcKt0mWgb6kl4x7yiv2GA4r+cnRtWu9A1ey1Owna2vrKdLiCZDho5EYMrD3BANfv8AfBT4lWvxh+FHhfxjabVTVrJJpI0ORHMPllj/AOAurr+FfA8RYbkqRxEdpaP1X/AIkdzRRRXyBIUUUUAFFFFABRRRQAUUUUAFFFFABRRRQAUUUUAFFFFACd6MUHkVwHx6+J0Hwc+D3irxhOVzpli8kCP0knb5IUP+9IyD8acIOpJRju9APyh/4KNfF/8A4Wd+0VqWm2s3maT4Xj/smAKflMykm4b6+YSn0jFfLVT399capfXF5dStPdXEjSyyucs7sckk+pJqCv2PC0Y4ejGlHZI1CiiiukD6R/YA+D3/AAtz9o3QzdQebo/h/wD4nF5uGVPlEeUh7HMpTjuoav2wNfGH/BLr4Qf8IN8D7nxdeQeXqXiu581CwwwtIiyRD8WMre4Za+zzX5bnOJ+sYtpbR0/z/Eh7jqKKK8QkKKKKACiiigAooooAKKKKAEpksiwozuwVVBJYnAAp3UV80f8ABQH40/8ACn/2edXjs5/K1zxFnSLLacModT50g7/LGGAPZmWtaFKWIqxpR3bsB+Xn7X3xpb47fHnxF4hhmMukQyf2fpYzwLWIkKw9N53SfVzX6S/8E2fgl/wq34DQeIL638rW/FrLqEhYYZbUAi3T6FS0n/bX2r8w/wBmj4QzfHP42eGPCSo5s7q5Et/IvHl2sfzynPYlQVH+0y1+9NnZw6daQ2tvEkNvCixxxRjCooGAAOwAFfX55Wjh6NPBU9uvotvxLfYtUUUV8WQFFFFABRRRQAUUUUAFFFFABRRRQAUUUUAfE3/BR/XpFtvBejqf3UklxdSDPdQip/6E9fEFfYH/AAUbjkHjDwi5P7s2UwUe4cZ/mK+P6/Oc2beLnfy/JH9b8DU408hw/L15n+LCvsf/AIJ0eKrSz13xZ4fmdUvLyGC5twcAuIy6uPcjepx9a+OK2fB3i/VPAfiWw13R7g2uo2MglikHI9CpHdSCQR3BNcuDxCw1eNR9D2uIMsecZbVwUXZyWj80018ro/ZwdaB04FeM/AL9pXw78b9MjiWRdM8SRJ/pGlyuNxwOXjJ++n6juOhPswPbvX6XSqwrQU4O6Z/HeMwWIwFeWHxMHGUd0/61XmO7UtFFanENPPavK/i3+zl4L+MVu7azYCDU9u1NTtAI7hfTLYww9mBHpivVMcdKQe4rOpThVjyzV0dWFxdfB1VWw83GS6p2Z+Xfxr/ZJ8Y/CEz38MJ1/wAPJlv7QtIzuiX/AKaR8lPqMr79q8Or9s5IxLGUYBgeCCODXyR+0h+xZp/ia0uvEPgS2i03WlDSTaWg2w3Pc7B0jf6fKfbrXyWNyblTqYfbt/kfu3DniCqso4XNtG9FNaL/ALeXT1WnkfAdFSXNtLZXMtvcRPDPExSSKRSrIwOCCD0IPao6+T2P3GLUlzRCv0o/YS8XP4i+B0NjM+6XSLyWzGTyUOJF/wDRmB/u1+a9fdn/AATguHbw94zgOdiXUDj0yVYH/wBBFe7ks3HFJLqn/n+h+Z+IdCNbJJVXvCUWvvt+p9mUUUV+gH8tBRRRQAUUUUAFFFFABRRRQAUUUUAFFFc7498baP8ADfwfq/ifX7xdP0bS7drm5nfso7Ad2JwABySQByaAPIf2yv2odP8A2YvhZPqSGK48VamHttFsX53y45lcf884wQT6kqvG7I/EvQ9G8U/HD4lQWFotxr/ivxFfH5nbdJPNIxZnZuw6sWPAAJPArq/2mv2gta/aT+K2peK9TLwWZP2fTNPLZWztVJ2IP9o5LMe7Me2AP0l/4JsfsjD4SeDU+Ivimy2+MNdgBs4Jl+fT7NsEDB6SScE9wu1eDuFRuzX4UfQf7L/7Oujfs0/Cyx8MacEuNSkxcarqQXDXlyQNzeoQfdVewHqST7DRRVmQUUUUAFFFFABRRRQAUUUUAFFFFABRRRQAUUUUAFFFFABRRRQAUUUUAFFFFABRRRQAUUUUAFFFFABRRRQAUUUUAFFFFABRRRQAUUUUAFFFFABRRRQAUUUUAFFFFABRRRQAUUUUAFFFFABRRRQAUhGaWigD8+P27/go3hnxTH460yD/AIlmrOI74IOIbkDhz7OB/wB9Kc/eFfJ1fst458G6Z8QfC+peH9YgFxp99EY5F7g9QynsykAg9iBX5OfF34Xap8IfHF/4e1RC3lNvt7jbhbiEk7JF+uMEdiCO1fC5xgnSqe3gvdl+D/4J/S/APESx2FWXV5fvKa0/vR6fNbeljjKKKK+cP1wKKKKACiiigAooooAKKKKACiiigAooooAKKKKACiiigAooooAKKKKACnQzSW8qSxO0ciEMrocFSOhBptFF7EtKSsz6y/Z4/ba1PwvcWug+PZpdV0ViI49VbLXFr2/ed5E9/vDn73Ar7xjk0/xboQeN7fUtLv4OCMSRTRuv5MpB/EGvxcr7C/YT+PU+mayPh7rNw0lhd7n0p5DnyZBlmiz/AHWGSPRgf71fV5XmcnJYeu7p7P8AQ/DuM+D6MKUszy2PK46yitmurS6NdfvOH/ah/ZWv/hLqVxr2gQS3vhCZ93ygu9gSfuP32Z+6/wCB5wW+da/a27tIdQtZIJ40mglUq6SKGVlIwQQeoIr5A+Of7B1lrEtxrPw/lj027bLvo85xAx7+U/8AyzP+ycr7qKePyiV3Uw6+X+RHC/H0OSODzV2a0U+j/wAXn5/efCNFdB4y8AeIvh7qbaf4i0e70m5BOFuI8K49UYfKw91JFc/Xysoyg+WSsz9vpV6WIgqlGSlF7NO6fzCiiipNwooooAKKKKACium8EfDTxR8R78WnhzRLrVZc4ZoY8Rx/77nCqPqRX1v8If8Agn4sMkWofEDUFmAww0jT3IU+0kvB+oTH+9Xfh8DXxL9yOnfofL5txJluTxbxNVOX8q1k/l+rsj5Y+Fvwd8U/GHWhp3h3T2mVSPPvJMpBAD3d+30GSewNfov8AP2ZdA+B2nidQuqeI5023Gpypggd0jHOxP1Pc9APT/DPhPSfBulRaZoun2+mWEXCQW8YVR78dSe5PJrZxmvtMFllPCe9L3pd+3ofzvxHxnjM8vQp+5S7dX/if6beo+iiivaPzwKKKKACiiigAooooAKKKKACiiigAooooAKKKKACiiigAooooAKKKKACiiigAooooAKKKKACiiigAooooAKKKKACiiigAooooAKKKKACiiigAooooAKKKKACiiigAooooAKKKKACiiigAooooAKKKKAPiL/go7+x+PjJ4Pfx94Vst3jXQ4Cbm3gX59StFySuB1kTkr3IyvJ24/Mv9nL49a7+zj8U9M8XaMzSxxHyb+wLbUvLZiN8Te/AIPZlU84xX9CB5r8hv+Cln7Iv/CqvFjfEjwrZbPCWuTn7dbQL8mn3jZJIA6Ryckdg24cAqKhrqaRfRn6o/Db4h6H8VvBGj+LPDl2LzR9UgE8Mg4ZezIw7MrAqR2IIrqa/HD/gnB+1yfgt45HgbxNebPBXiCcCOWZsJp94cKsmT0R+Ff0+VuADn9jgcjiqTuQ1YWiiimIKKKKACiiigAooooA5nx34F0f4keGL3QdctVu7C5XaynhlPZlPZgeQa/Mz4/fs36/8DtZd5I5NR8NzSYtNUjTjnokoH3H/AEPUdwP1W6Y5/GqOr6NY+INOuLDULWG+s50KSQToHR1PYg8EV5mNwFPGx10ktmfZcOcUYrh+q+T3qcvij+q7P8+p+LFFfeHxY/4J+6dq802oeBdRGjzOS39m3pZ7fP8AsOMsg9iG/Cvm3xL+yb8VPC87LN4UuL2LPyy2DpOrD1whLD8QK+Jr5biaDtKF13Wp/R+W8XZRmUFKNZRl/LJqL/HR/Js8hor0Sw/Z4+JepSbIfBOtA5xma1aIfm4Ar1nwF+wL488QzxSeIbiz8NWR++rOLifHsqHb+b/hWFPBYio7Rg/uO/FcR5Rg4OdXEx+9N/crv8D5mtraa8uI4LeJ555GCJHGpZmY9AAOpr66+AX7C19r4t9b+IAk02wOHj0ZG2zyjr+9YfcH+yPm9dpr6c+D37Mvgv4Nos+m2RvtXxhtTvsSTe4XgBR/ugE9ya9bHTFfUYLJo07Tr6vt0+fc/FeIfEGrik8PlacI9ZP4n6dvXf0Mrw74d03wrpVvpmk2UFhZQKFit7eMIiD6D+da3ejmjgCvp0klZH43KUpycpO7Y6iiimSFFFFABRRRQAnQUlG8AcsPzrN1bxFpmiw+df39rZxDrJcTKi/mSKTaWrKjGU3aKuzQJIFfPOu/tiaJ4A+I2q+EfGuk3eiyWc2ItQt/9IhlhYBo5CAAy5UjIAbByM8V71peq2Wt2MN9p91Bf2Uw3R3FvIJEcdMqwJB/Cvjz/goT8MBdaZo/jiygJltW+w37KP8AlmxJiY+wbcv/AAMV5+Oq1KdD2tF7a+qPquGsJgsbmCwWYJpTuk07NS6fftZrqfVXg74j+GfH9n9p8Pa3Z6tD/F9nmDMn+8vVT7ECumz3zxX4q6Zq19ol7Fd6feXFjdRnKT20rRyIfUMCCK97+Hn7cPxE8GeVBqk8PiiwXgpfLtnA9pV5J92DV5NDPKc9K0bea1X+Z91mfhti6N54Coprs9H9+z/A/S8Zpe9fPHwo/bX8EfEi/s9KvFuPD2s3LrFFb3S745ZGOAqSLxyePmC19DBgemMGvoKNanXjzU3dH5TjsuxeW1fY4um4S8+vp0fyH0UUVueeFFFFABRRRQAUUUUAflx/wVb+CX9heM9F+Jen2+201pRp+pMg4F1Gv7pz7vGCv/bH3qH/AIJTfGz/AIR7x1rPw21C422Wuob7Tlc8Ldxr+8Ue7xDP/bEetfff7SXwhg+OXwW8TeEZEQ3d3bGSxkf/AJZ3SfPC2ew3AA/7JYd6/DLwh4m1j4V/EHS9bsw9nrWhX6TqkgIKyRvyjD0yCpHpkV9zgJLMsulhpfFH+l/kWtUf0P0VzPw58caf8SvAuheKdKffp+rWcd3FzkqGUEqf9pTlT7g10o618NJOLcXuiBaKKKACiiigAooooAKKKKACiiigDnfHng6w+IPgzW/DOpp5mn6tZy2cwxyFdSuR7jOQexAr+fzx54Ov/h5411zwzqieXqGk3ktnMMcFkYrkexxkHuCK/okPFfk//wAFU/hB/wAIr8WdJ8d2cGyx8S23lXTKOBdwgKSfTdGY8epRjX1XD2K9nWdB7S29V/wConw7RRRX6GWFfpv/AMEmPi//AGh4d8T/AA3vZszafINW09WPPkuQkyj2V9jfWU1+ZFeufso/Fo/BX49+EvE0kxi05LoWuoc8fZZf3chPrtDbx7oK8vM8N9Zws4Lfdeq/qwnqfvPRTI3DqGUgqRkEd6fX5MZhRRRQAUUUUAFFFFABRRRQAUUUUAFFFFABRRRQAUUUUAIORX53/wDBWj4ufYtC8K/DizmxLeudY1BFPPlJlIVPqGbzD9YxX6HFgqkntX4Qftb/ABYPxm/aC8X+IopvO037UbOwIOV+zQ/u0I9m2l/q5r6LIsN7bFc72jr8+hS3PHqKKK/Sywrpvhn4Fvvid8QfD3hTTgftmr30VmjYyEDMAXPsoyx9ga5mvun/AIJSfCT/AISP4p6348u4d1n4dtfs1ozDg3U4Kkg/7MQcH/rotcOOxCw2HnV7L8en4g9D9Q/Cvhqx8H+GdK0HTIhBp2mWsVnbxD+GONQqj8gK16KK/IW23dmQUUUUgCiiigAooooAKKKKACiiigBvSvx0/wCClXxn/wCFl/H2bw/Zz+bo3hOM6fGFOVa5JDXDfUMFjP8A1yr9R/2gvirbfBP4PeKPGM5UyadaMbWN+ktw3yQp9C7Ln2ye1fhJ4e0TWPil4+sNLti9/ruvagsKvIcmSaWTG5j9WyT9TX1vD+GXNPFT2jt+v3IqJ+j/APwSi+C39i+Dtc+Jd/Bi61hzpunMw5FtG2ZWB9GkAX/tj71+gOcVzHw08C6f8MfAOgeFNLXFjpFnHaRtjBfaoBc+7HLH3Jrp+5r57G4h4rETqvrt6dBPUWiiiuMQUUUUAFFFFABRRSUAICaXjpTelcr41+KHhT4ewpJ4j16x0reMolxMA7/7q/eb8BUylGCvJ2RpSpVK81TpRcpPold/cjqc4pQcj1rzTwr+0d8N/GuoJYaT4ssZ72Q7Y4ZWMLSH0UOF3H2Ga9LX5gCDkeoqYVITV4NNeRpXw1fCy5K8HB9pJp/iPooorQ5z45/4KL+GHvPCnhbXkjLLY3ctq7DsJUDAn2zFj8fevg2v14+Onw7j+Knwu17w9gC4uIC1sx42zId8Zz2G5QD7E1+Rt5Zzafdz2tzE8FxA7RyRSDDIwOCCOxBFfCZ3RcK6qdJL8V/SP6Y8OcxjiMtlg2/ept/dLVP77kNFFFfOn62WNO1G60i9gvbG5ls7uBxJFPA5R0YdCrDkGvr/AOB/7el1piwaT8QoWvbcYRdZtk/eKPWWMfe/3l59mNfHFFdmGxdbDSvTdvyZ89m+R4HO6fs8XTu+j2kvR/pt5H7NeFvGOjeNtJi1PQ9St9TsZPuzW0gdc+h9CO4PIrc5r8cPAXxK8S/DLVl1Hw3q1xpk/G9Y2zHKB2dDlWH1FfaHwg/b90jW/I07x1ZjRbw4X+0rVWe2c+rLy0f/AI8PcV9jhM4o17Rqe7L8PvP5+zzgHMMuvVwn72n5fEvl1+X3H1+aOMVm6Jr+n+JNOhv9MvbfULOYbo57WVZEcezA4NaXrXvppq6PzCUXBuMlZodSEZpaQnAzTJPzY/bu8C2nhX4xJqNlEsMWtWoupUQYHnBijt+ICk+5J718319Aftt/EC38cfGm4trKRZbTRYFsN6HKvKGZpPyZtn1Svn+vzLMHB4qfJtf/AIf8T+yeF4145NhliPi5Vv26fhYK/QD/AIJ2aNJb/DjxFqLptW61LykJ/iCRrz9MsR+Br8/xya/WD9mDwQ3gH4I+GdMnQpeSQfapwRgh5SZNp91DBf8AgNelklNzxDn0ivz0PkPEjFxoZVHD31nJfctX+Nj1iikpa+7P5lCiiigAooooAKKKKACiiigAooooAQDFfkX/AMFNP2tD8S/FzfDLwxebvDGgzn+0Z4W+W9vV4K5HVIuR6F9x52qa+vP+Chn7Vo/Z/wDhp/wj+g3nl+N/EcTxWrRt89lbfdkuPZuqp/tZI+4RX5N/Aj4Ma7+0F8U9I8H6Ip+0Xsm+5u2UslrADmSZ/ZR27kqOpFS30NIrqz6O/wCCb/7JX/C6fHR8ceJbLf4K8PTgxwzLlNQvBhljx3RMhm9cqvIJx+xwGBxXKfDH4b6H8I/AmjeEfDtqLTSdLgEMS/xOerO57szEsT3JNdZTSsQ3cKKKKYgooooAKKKKACiiigAooooAKKKKACiiigAooooAKKKKACiiigAooooAKKKKACiiigAooooAKKKKACiiigAooooAKKKKACiiigAooooAKKKKACiiigAooooAKKKKACiiigAooooAKKKKACiiigAoopKAGnivIv2i/gNp/wAcvBptG8u11203SWF8V+4+OUbHOxsAH0wD2wfXvSkwSOOtZ1acK0HCaumdeDxdbA14YjDy5Zxd0z8X/E/hnU/Buv3ui6xaSWWo2khimhkHII7j1BGCCOCCCKyq/UT9pT9mnS/jfof2u18rT/FVpGRa3xGFlHXypcclT2PVScjuD+aPinwrq3gnXbvR9aspdP1G2fZLDKOR6EHoQRyCOCORX53jsBPBz7xez/rqf1jwzxPh+IKCTfLVj8Uf1XdP8DJoooryj7cKKKKACiiigAooooAKKKKACiiigAooooAKKKKACiiigAooooAKKKKACr2g6zdeHdb0/VLOQxXllcR3ETj+F0YMD+YqjRVRbjK6MqsI1KcoSV0z9ovDGtQ+JPD2marbnNveW0dxGT/ddQw/Q1qdvavPP2fHkf4IeBjL9/8Ase1/Lylx+mK9Dr9Xpy54Jvqj+GsVTVHEVKa2UmvudjK17w1pXirT3sdY0621Kzk+/BdRLIh/BgRXgnjb9hH4c+J5JJ9MS98N3B5/0KXfHn3SQNx7KVr6Qo7df0rOrh6NZWqRTOvBZrjsud8JVlD0enzWzPgzXv8AgnLrsDsdG8W2V2vZby1eEj2ypfP1ri7z9gf4n2zkRjR7oDvFeMAf++kU1+k4/OivMlk+Flsmvn/nc+yo+IGeUlaVRS9Yr9LH5mR/sLfFV3KnT9PQf3mvVx+la2m/8E/viPdSAXN3otlH3L3Mjn8AIz/Ov0dwaM1CyXCrv950VPETO5qycV6R/wA2z4i8N/8ABOMl1k13xiTH/FBp9pgn6O7cf9817N4K/Yu+GHg50lk0d9duU6S6tJ5oP1jACH8Vr3ccd6TbXbSy/DUtYwXz1/M+cxnFec45ONXESt2Vo/lYqabpVpo9rHbWVrDaW8YwkUMYRVHoAOBVzjFKMYoPAr0Ntj5VycneW4tFFFMQUUUUAFFFFABRRRQAUUUUAFFFFABRRRQAUUUUAFFFFABRRRQAUUUUAFFFFABRRRQAUUUUAFFFFABRRRQAUUUUAFFFFABRRRQAUUUUAFFFFABRRRQAUUUUAFFFFABRRRQAUUUUAFFFFABRRRQAUUUUAFFFFABXPeO/BWj/ABG8Iat4Z1+zXUNG1S3a2uYH7qe4PZgcEEcggEciuhooA/n2/aa/Z/1n9m34san4T1MPPZg/aNN1Arhbu1YnY49xgqw7Mp7YJ/Sv/gmv+1p/wt7wP/wgHia83+MPD0AFtNM2Xv7IYVWz3ePIVu5BU8nca9T/AG2v2YLX9pf4Tz2lrFHH4u0gPdaNdNgZfHzwMf7kgAHswU9sH8WfAvjTxL8DviXp+vaW0uk+I9BvCTHMpUq6krJFIvBwRuRlPYkVGzNfiR/RjRXm/wAAPjVov7QHwu0fxnoZ2R3ibLq0LZe0uFwJIW9weh7qVPQivSKsyCiiigAooooAKKKKACkpaKACkIB6jNLRQA0KoHCgUfhSbwOpArL1jxRpGgxedqWpWljFjl7mdIx+bEUm0tWVGE5u0VdmsTx0pP0ryfXf2qPhZ4dVvtXjKwmI7WRa5/8ARQavNvEH/BQP4e6YWTTrLV9YP8LxwLEh/F2BH/fNcc8Zh6fxTX3nu4bh/NcV/Bw02u/K0vveh9RdaDmvhXX/APgo7fyhk0XwbBb/AN2W9vGfP1VVXH/fVeb67+3X8VNXDC2vtP0fP/PlZq2PxlL1wTzjCw2bfov87H1GG8P88rv34KH+KS/S5+mBcL3rN1bxLpWhQebqWpWlhEP+WlzOqKPxJFfkzr/x7+IniUt/aHjLV5FP3o4rpoYz9VQgfpXEXV5cXszTXE8k8rfeeVyzH6k1wTz6K+CH3s+ow3hhXlricSl6Jv8AFtfkfq1rv7Unws8OqxuvGenS7e1kxuT/AOQg1eba/wD8FAvh3phZNPtdX1gj7rw24jQ/UuwI/wC+a/OiiuCeeYiXwpI+ow3htlVLWtOc36pL8Ff8T7Q1/wD4KPXkgdNF8GxQ/wB2a+vS2fqiqMf99V5trv7d3xT1cMLW707Rgehs7MMR/wB/C9fPFFefPMsVU3m/lp+R9ThuD8jwuscMn/iu/wA2z0DXvj/8RvEpP27xlq7KeqQXLQofqqbR+lcNd31zfzNNdXEtxK3WSVyzH8TUFFcM6tSprOTfqfS0MFhcMrUKSivJJfkfdX/BPr4r/btI1PwHfTZmsib3Twx6xMf3qD/dchv+2h9K+pfiJ4Js/iH4I1nw7e48i/t3hyRnYxHyuPdWww9xX5O/Cfx/dfC/4haJ4ltNzGxuA0sSnHmxH5ZE/FSw+uDX686JrFr4h0ey1OxmW4tLuFJ4ZV6OjKGUj6givt8pxCxGHdKe8dPk/wCrH838d5XLKc1jjqGiqe8muklv+j+Z+NXiPw9feFdbvtJ1KB7e9s5nhlRwRhlJB/DjrWdX7HeMfhr4X8f2f2bxFoVlq0YGFNxCGdP91vvL9QRXzd8Q/wDgnt4a1Xzbnwpq9zoMpyRa3I+0QfQEkOPqS30ryMRklWF3Sd19zPvcq8R8BXjGnjoOnLvuvw1X3fM+B7S6msbqG5t5GhnhcSRyIcMrA5BB9Qa/XT4IfEaH4qfDHQvEKMvn3EAW5Rf4Jl+WQY7DcCR7EV+Tnizw7J4S8Tanos11b3k2n3D20k9qxaNmQkEqSASMg9q+rv8Agnx8TvsGuav4Hu5sRXym+swx/wCWigCRR7lQrf8AADUZPXdDEulLaWnzW3+Rvx9lsczyqOPo6unqvOL3/R/I+86WkFLX3Z/MwUUUUAFFFFABRRRQAmOtfjf/AMFJfgt/wrD4+3Gu2cHlaN4tRtSiKjCrcggXC/XcVkP/AF1r9kBXzD/wUN+DP/C2v2d9Vu7SDzda8NN/a9rtGWaNAROn0MZZsdyi17GUYr6riot7S0fzGtzyH/glF8Z/7d8Ea78N76fdd6JIdQ09WPJtpW/eKB6JKc/9tq+/BxX4L/sr/F9/gb8dfDHih5Wj06O4FtqKjo1rJ8kuR32g7wPVBX7xwTJcQxyRurxuoZWU5BB6EGunPML7DE+0W09fn1/zBk1FFFfPCCiiigAooooAKKKKACiiigBuMV8/ftz/AAhHxh/Zy8S2UEPm6tpKf2vYYGW8yEEso9S0ZkUD1YV9Bdaa6B1KsAVIwQe9aUakqFSNSO6dwP5vyMGivW/2rPhOfgt8e/FvhiOIxafHdG5sOODay/vIwPXaG2H3U15JX7JSqxrQjUjs1c1CgHBoorXcD9wv2Gfi3/wt/wDZv8M3883narpcf9j35Jy3mwgBWJ7lozG592NfQBr8rv8Agk/8Wf7B+Jev+Abubba69a/bLNWP/LzBksoHq0bMT/1yFfqiK/Js0w31bFTgtnqvRmb0YtFFFeWIKKKKACiiigAooooAKKKKACiiigAooooAKKKKAPDv2z/it/wp/wDZ08W6zDN5OpXVv/ZtgQcN58/yBl91Uu//AACvwtJyc1+hP/BWr4rfbvEvhP4eWk2YrCFtWvkU5BlkykIPoVQSH6Sivz2r9KyLD+xwvtHvLX5dP8/maLYKKKK+jGHWv2+/YS+E3/Co/wBm3wxazw+Tqmrp/bF9kYbfMAUB9CsQiUj1U1+SP7Mvwrb4z/HPwh4VMZks7u9WS9x2to/3k3PbKKwHuRX73QxJDGkcahEUAKqjAAHavieI8RZQw666v9CZEtFFFfEEBRRRQAUUUUAFFFFABRRRQAUUVT1LUbfSdOur68mS3tbaJpppnOFRFBLMfYAE0bgfnH/wVm+MfmT+GPhnYz8IP7Z1JVPc7kgQ/h5rEH1Q+lcJ/wAErvg4fFvxY1Tx3ewb7Dwzb+Vasw4a7mBUEeu2MSfQuhr5d+O/xPufjN8XvFPi+cvjU713t436xwL8kKf8BjVB+FfsT+xF8Hx8GP2dvDelzw+Tq+oJ/auogjDedMAQp90QRofdDX3WL/4TssjRXxS0+/V/5FvRHvlFFFfCkBRRRQAUUUUAFFFFABRRSUAeWftDfGW2+Cfw7udZZFn1Oc/Z9PtnOBJMwJBbvtUAsfpjgkV+WPinxVq3jbXbvWNbvZdQ1G5cvJPM2T9AOgA6ADgDgV9Vf8FGdXuZvGHhPTGJW2hspbhR2Lu+0/pGPzr4/r4LOMTOpXdK/ux/M/p/gDJ8Phstjjmr1Kl232SbSS+67AEqQQcEdxX3z+xJ+0bd+MY28DeJbo3OqWsPmaddyHL3ES/ejY92UYIPUrnP3cn4Grpvhl4zn+Hvj/QfEVuzK9hdJM4Xq8ecOv8AwJSw/GuDAYqWFrKSenX0Pp+Jslo5zl9SlKPvpNxfVPp8nsz9kSMikB4qC0uUu7aKaNg0cih1YdCCMg1YIzX6Yfx01Z2Y36/SvgH9uX4CS+Hddk8f6NbltL1BwuopGvEE54Ensr9z/e/3hX3904rP13RLLxHpF3pmo26XdhdRtFNBIMq6kYINcOMw0cXSdOW/R9mfRZBnVXIsbHFU9VtJd11+fbzPxaor3P8AaX/Zn1P4Ka09/YJNfeEbl/8AR7zG5rcnpFIex9G6N9civDK/N61GdCbp1FZo/rzLsxw+aYeOKwsuaMv6s+zXUKKKKwPUCiiigDq/APxT8V/DHUftnhrWrnTXJBkiRt0Mv+/Gcq34ivq74c/8FEMRR23jbQSXBAN9pBBz7tE549yG+gr4morvw+Or4b4Jaduh8vmvDWV5xriaS5v5lo/vW/zufqLZ/tn/AAkvIDJ/wlHkMBlop7KdWX2+5g/gTXjXxy/by0+40e50j4fJPLdTqUbWLhDGsSngmND8xb0LAY9DXw/RXfVzrE1IcisvNb/mfL4Pw8yjCV1Wk5TtqlJq3zslf8u4skjSuzuxd2OSzHJJpKKACxAAyT0Arwdz9O0ij1L9mv4WN8W/i1pGkyxFtMt2+2X5xx5KEEqf94lU/wCBV+sMaCONUA+6MYr5+/Y5+CR+FXw9XUdSt/L8Q62FnuVdcPBHj93F7EAliPViD90V9B9jX6JleFeGoe8velq/0R/J3GudrOMyapO9On7q831fzf4JD6KSlr2T8/CiiigAooooAKKKKACiiigBB0rk/ij8SNE+EXgHW/F/iG4+zaTpVu08pGNznosajuzMQoHcsK62vyE/4Kc/tTH4m+O/+FbeH7vf4Z8OTn7dLE3y3d+Mhh7rFkqP9ov1wppN2Gldnyz8b/i/rvx++KWseMNbZmvNRmxBaoSy20I4ihT2UYHuck8k1+uX/BP39lVf2evhcmq61a7PHHiKNLi/Lr89pD1jth6EZ3P/ALRxyFFfG3/BMT9lf/hZfjg/ErxFZ7/DXh2cCwimX5bu+GCD7rFkN/vFOuGFfrvnFJLqXJ9ELRRRVGYUUUUAFFFFABRRRQAUUUUAFFFFABRRRQAUUUUAFFFFABRRRQAUUUUAFFFFABRRRQAUUUUAFFFFABRRRQAUUUUAFFFFABRRRQAUUUUAFFFFABRRRQAUUUUAFFFFABRRRQAUUUUAFFFFABRRRQAUUUUAFFFFACUtFJQA2vKfjj+z54c+OWjGLUIxZ6xChFpqkKjzIj/db++meqn3wQea9X7UgGF6VnUpwqxcJq6Z1YXFV8FWjXw83Gcdmj8hPix8GPE/wb106dr9mViYn7PfRAtBcKO6N6+qnBHcdK4Wv2X8X+DdF8d6HcaNr2nQ6lp04w8M65APYg9VI7EYI7V8J/Hb9hvW/Bzz6v4I83XdIGXbT+t3APRQP9aPp83setfE47KKlG86HvR/Ff5n9F8Oce4bHKOHzFqFTv8AZl/k/XQ+VKKfNBJbTPFNG0UqMVZHGGUjqCOxplfObH64mpK6CiiigoKKKKACiiigAooooAKKKKACiiigAooooAKKKKACiiigAp8MTTzJGil3dgqqoyST2ple3/sg/C2X4k/GDTZpIDJpGiut/duw+UFTmJPcs4HHorelb0KUq9SNOO7Z5mZ42nl2DqYqq/dim/8AJfN6I/SbwBoH/CLeB9A0bOfsFhBbZ9dkar/Suh60gAGB6Uor9VS5Ukj+Iqk3UnKb3bv946iiimQFFFFABRRRQAUUUUAFFFFABRRRQAUUUUAFFFFABRRRQAUUUUAFFFFABRRRQAUUUUAFFFFABRRRQAUUUUAFFFFABRRRQAUUUUAFFFFABRRRQAUUUUAFFFFABRRRQAUUUUAFFFFABRRRQAUUUUAFFFFABRRRQAUUUUAFFFFABRRRQAUUUUAFFFFABRRRQAV+Xn/BUv8AZS/su9/4XD4Zs/8ARbl1h8Q28K8RynCx3WB2bhG/2tp5LMa/UOsrxJ4d03xfoGo6Jq9pHfaXqED211bTDKSxupVlP1BpNXGnY/GH/gnx+1Q37PnxTXSNbuingjxHIlvfeY3yWk3SO5HoBna/+yc87RX7Xo6yorqQysMgg5BFfgN+1d+z1qP7Nfxg1PwxcCSbSZD9q0m+cf8AHxasTtJP95cFG91J6EV+jX/BMn9qb/hangE/DzxDd+Z4p8NQL9kllbL3liMKp92iyEP+yUPJ3GpT6FyXVH3HRRRVmYUUUUAFFFFABRRRQBGPWvnf9srxv4++HHg3T/EHg7VBYWccxg1DFvHKyh8eW4LqcDIKn3Za+iMe/PrXP+PPB9l498H6t4e1Fd1rqFu8DkDlcjhh7g4I9wK5sRCVWlKMHZvZnqZViaWExtKtXgpwT1TV01s9H1tsflNr/wAd/iF4lZjqPjLWZVbrHHdvEh/4AhA/SuJuLue8maWeaSaVuWeRixP1JrS8X+GL3wX4n1TQtRj8u90+d4JR2JU4yPY9Qe4IrIr8xqzquXLUbb8z+zcHh8JGkp4WnFRauuVJK3yCiiisT0V5BRRRQMKKKKACigAnoM10+gfDDxf4q2nSPDGragj9JLezkZPxYDA/OtIwnN2irnNWxNGhHmqzUV3bt+ZzFFe6+H/2KfivroV5dDg0mJukl/dxj81Qsw/Kux1P9iBPAXh6XXPHnj7TdCsYR84tbd5i57Im4oSx7AKT7V2Ry/EyXNyNLz0/Ox87V4oyejNU/rClJ6JRvJt9rJPU+WaK1PEg0ZdWlTQvtraah2pLfFPMf/aKqMLn+7k49TWXXC1Z2Pp6c/aQU7Wv33Cv0I/YI+LH/CS+Bbvwfezb7/RG3W248vbOcj67GyPYFBX5716F8BPidL8Jfijo2vhmFmsn2e9Rf44H4fjvjhgPVRXo5fifq2IjJ7PR+h8jxZk/9sZXUpRV5x96PqunzV0froK8w/aK+JqfCj4Ta1raSBNQaP7NYqerTyZCEDvt5cj0Q16PZ3Ud7aw3ELrJFKodXU5BBGQQe4r4M/4KH+L9RuvGeg+GTHJDpVram9Vj92aV2Zc/8BCY9fmb1Ffc4/EfV8PKpHfZfM/mjhnK1mmbUsLU+G95ei1a+ex8jSyPNI8jsXdiWZmOSSe5rr/g3faxpvxU8K3GgoZNWXUIlgiBwJCWAKseykEgn0Jrjq+tf+Cf/wALf7d8Y6j40u4d1po6m2tCw4a4dfmI/wB1Dj/toPSvgcFSlXxEIx7n9R8Q42jluVVqtVJrlat3b0S+96+R+gEWfLXPXFPpKWv08/jIKKKKACiiigAooooAKguII7qCSGVFkikUoyMMhgeCCO4qeigD8Ef2n/hHJ8EPjl4q8KiNksILoz6ex/itZPni574VgpPqpr9Vf+Cfnxj/AOFtfs56JHdT+brPh3/iTXm45YiMDyXPfmIoM92Vq8M/4Ky/B0aj4b8N/EmxgzPpz/2VqLKOTC5LQsfZX3r9ZRXhv/BML4wHwD8d5PC93P5eleK7f7MAxwouo8vC34jzEHqZBX3WI/4UssVX7UfzW/3rUvdH6/UUUV8KQFFFFABRRRQAUUUUAFFFFABRRRQB+dP/AAVr+E32nSfCfxHtIcyWznRr91HOxt0kBPsGEoz6utfmlX78ftFfC6P4y/BTxd4RKK1xf2L/AGQtwFuU+eE57DzFXPtmvwLuLeS1uJIJkaOWNijo4wVIOCCPWv0bh/Ee1wzpPeL/AAe36lxI6KKK+nKOv+EXxBu/hV8TvDPi6y3GbSL+K6KKceYgb50+jIWU/Wv6BdG1W01/SLHU7GZbiyvIEuIJl6PG6hlYfUEGv5y6/Zr/AIJwfFX/AIWR+zbpen3E3mal4ZmbSJgx+bylw0Bx6eWyoP8Arma+N4iw/NCFddNH6P8Ar8SZH1TRRRXwhAUUUUAFFFFABRRRQAUUUUAFFFFABRRRQAhOKimmS3ieSRwkaKWZmOAAOpJqTORXgP7c3xQ/4VR+zT4svoZvK1HU4f7IsznB8yfKsQfVY/MYf7taUabrVI047t2A/IP9or4mv8Yfjb4w8WGRpLe/v3+y7uotk+SEf9+1T8c15xR1or9lp01SpqEdloahRRQBk4rTYD9GP+CSXwp8278YfES6h+WJV0Wxcj+I7ZZyPcAQjP8AtNX6VDmvG/2R/hYPg5+z34P8PSw+TqH2QXl8CMN9om/eOD7ru2fRBXsmK/I8yxH1nFTqLa9l6LQzYtFFFecIKKKKACiiigAooooAKKKKAEPevlL/AIKRfF//AIVn+ztfaTaT+Vq3imT+yogpwwgI3XDfTYNh/wCuor6t6ivx3/4KafF3/hYX7QMnh+1n8zS/CluLBQpypuXw87fUHYh94q9nKMN9Zxcb7R1fy/4I1ueYfsc/CA/Gv9oTwtoU0PnaVbz/ANo6kCMr9mhw7K3s7bY/+Biv3VC4UY7V8Df8EnvhENF8A+IviHeQYutan/s+xdhyLaI5kZT6NIcH3hr7761vnmJ9vinBbQ0+fX/Ib3Fooor58kKKKKACiiigAooooAKKKKAPjz/goT8N7vWfDeh+LbG3aZNKMlve7BkrFIVKOfYMCCf9sV8FV+1l/YW+pWk1pdQpcW0ymOSGRQyupGCCDwQR2rwLUf2GfhbqOstfrp9/axO25rK3uisHvgEFgPYMPavl8wyqeIq+1ota73P2fhTjihlGC+pY6MrRvyuOujd7PVddvI+HPgb8B9b+OOt3tppx+yWVnA8s99IpMaPtOyP3LNj6AMe2D5xdW0tjdTW8yGOaFzG6nqGBwRX63X9t4Y+AXww1W50rTINL0jTLWSfyIRjewXgFjyzMdoySScivySvruS/vbi6lOZZpGkc+pJyf514uOwcMFCnG95O9/wBD9H4Y4gr8RV8VW5OWjGygnvfW933206aH67fBDUJdU+D3gy8lO6WXSLVnPq3lLn9a7nOcCvhP4Fft0ab4Q8NaN4Z8T6FNFZ6dbRWkeoae3mZRFCgvG2DnAySGPstfXHgP4xeDfibb+b4c1+01FwNzQB9kyD/ajbDD8RX2GFxlCvCMYS1tt1P58zzIcwy3EVJ16LUW201qrN6aq6+87eikBB6HNLXpHyhm61olj4i02407U7WK9srhDHLbzKGR1PUEHrXwd+0H+xBqXhqa51zwDFLqmk8vJpOS1xb9/wB33kX2+8P9rrX6A0mM8Vw4nB0sXG1Ra9H1R9Hkuf43Iq3tMLLR7xez+Xfz3PxMmhe3leKVGjkQlWRxgqR1BFNr9UfjJ+yz4L+MSSXV1af2TrjD5dVsVCux/wCmi9JB9efQivib4r/sb+Pfhq01zaWv/CTaQmT9q01CZVX1eH7w/wCA7gPWvisTlVfD3cVzR7r/ACP6MyXjfLM1ShVl7Ko+ktvk9n+D8jweileNonZHUoynBVhgg0leLsfoaaaugooooGFFFT2Vjc6ndxWtpby3V1KwSOGBC7ux6AAck00ubYmUowjzSIK+t/2Mf2ZZfE+o2njzxLbeXo1q/madayr/AMfUoPEpB/gU9P7xHoOdX9nX9h+5ubi18RfESEQWq4kg0In55D1BmI+6P9gcnvjkH7itbOGxtYre3iWGCJQiRxgKqqBgADsB6V9ZlmVyUlWrq3Zf5n4XxjxrTdOWX5ZK99JSWyXVJ9b9X93lZVQoAAwBS0lLX2B+BBRRRQAUUUUAFFFFABRRRQAUUVmeI/EGn+FNB1HWtWuY7HTNPt3urm5lOFijRSzMfoAaAPnL9vn9p5f2dvhBLDpVwI/GfiEPZ6WFPz264/e3P/AAQB/tMvUA1+PfwX+E2ufHr4paL4P0YM99qlx++uXBZYIhzLM/sq5PucAckV0P7U/x+1H9pD4xav4rujJFp277LpVm5/49rRCdi4/vHJdv9pj2xX6Yf8E0f2X/APhT3wx/4TbXbTy/FvimFZEWRcPaWPDRx+zPxI3/AAAHlTUbs1+FH1P8MPhzo3wk8BaJ4R8PwfZtK0q3WCIHG5z1Z2PdmYsxPcsa6yiirMgooooAKKKKACiiigAooooAKKKKACiiigAooooAKKKKACiiigAooooAKKKKACiiigAooooAKKKKACiiigAooooAKKKKACiiigAooooAKKKKACiiigAooooAKKKKACiiigAooooAKKKKACiiigAooooAKKKKACiiigAooooAKKKKACkIBHIpaSgDxz4w/sweCvjJFJcXtiNM1oj5dVsQElJ7bx0cdPvDOOhFfDvxb/ZA8dfC5prqG0/4SLRkz/punIWdV9ZIuWX3I3KPWv1E4ApGUPwRn615WKy2hitWrS7r9e59tkvF+ZZNaEJc9NfZlr9z3X5eR+JRBUkEYI7Giv1a+J/7LvgD4qebcajpC2WpvknUdPxDMT6tgbXPuwNfKHxI/wCCf/ivw+ZbnwnqEHiS1GSLabEFwB6DJ2N9dy/SvlMRk+Io6wXMvLf7v+HP3HKuPsqx9oV37KfZ7fJ7ffY+VKK2PEvg7XfBt6bPXNIvNJuckbLuFoyfcZHI9xxWPXiOMoO0lqfo1OtTrxU6Uk0+q1QUUUVJsFFFFABRRRQAUUUUAFFFFABRRRQAUUV6F8JvgT4u+MmpCDQdPP2NGCzalcZS3i+rY5P+yuT7VpTpTqyUIK7Zx4rGYfA0nXxE1GK3bdkcp4T8J6r458QWWiaJZSX+pXb7IoYx+ZJ6AAckngAEmv1N/Z++Cen/AAR8CW+lQ7bjVJsT6heAf62XHQf7C9FH49Saq/Af9nTw78DtIxZR/bdcnQLd6pMv7x++1B/Amf4R1wMk4FetYII9K+7yzLVhFz1Pjf4H8y8YcXPPJ/VcLdUIv5yfd+XZD6WiivePzIKKKKACiiigAooooAKKKKACiiigAooooAKKKKACiiigAooooAKKKKACiiigAooooAKKKKACiiigAooooAKKKKACiiigAooooAKKKKACiiigAooooAKKKKACiiigAooooAKKKKACiiigAooooAKKKKACiiigAooooAKKKKACiiigAooooAKKKKACiiigAooooAKKKKAPnD9uT9maH9pL4P3FrYwL/wAJfowe90aY4Bd8fPbk/wB2QAD0DBCeAa/GH4X/ABG8QfAz4naT4p0cvZ61ot1uaGUFdwGVkhkHXDLuVh1wT3r+izrX5Lf8FSP2X/8AhBfGcfxS8P2m3Q/EE3l6rHEvy298RnzD6LKAT/vq2T8wFS11NIvofpp8IPilovxp+G+heMtCl3afqsAl8ssC8Mg4kif/AGkYMp+npXanpX5Cf8EwP2nj8M/iI3w41672eGvE0w+xPK3y2t/gKv0EoAQ/7Qj6c1+vlNO5DVmFFFFMQUUUUAFFFFABSUZoPSgD4L/4KC/Cn+zde03x3ZRYhvwLO/2jpMo/duf95AV/4APWvjyv2E+K/wAO7P4p+AdX8NXhEa30JSOYrnyZB80b/wDAWAPvyO9fMfh7/gnHpcWDrfi+7uj3SwtUhx7BnL5+uK+PzDLKtau50Fo9/U/fOFONcFgcrWGzGbUoaLRu8em3bbXyPhelwTX6ceHP2IfhVoYRp9IudXlXo99dyNn6qpVT+VekaV8GfA+gWskOm+FNIsw6FGMVnGGZSMEFsZPHqawhkVZ/HJL8T08T4m4CDth6MpetkvzbPx+orvPjl8NJvhN8Tta8POrC2il820kb/lpA/wA0Zz3IHyn3U1wdfO1KcqUnCW6P1nCYmnjKEMTRd4ySa9Hqe1/su/Bnwz8bvFGo6Lrur3unXMMIuLeKz2AzIDiQbmBwRlTjByCfSvs7w5+xL8K9C2NNo0+rTL0kvruRs/VVKqfxFfnf8L/Hd38NPH2i+JbPJksbhXeMHHmxniRP+BKWH41+vfh3WrTxJothqtjKs9leQJPDIvRkZQVP5GvrMnhh61NqUE5LvrofhXiDiM1y/FxqUa8o0ai0SdrNbrSz10eph+HfhR4O8JMG0fwxpWnOOjwWcav+LYyfzrqliRF+VAPoKJJEhVmdgqgZLHoK+QP2i/23rXw8brw94Aliv9TGY5tYwHhgPQiMdJG/2vuj/a7fQV61HB0+aWi7dz8ry7Lswz/EexoJzl1bbsl3bZ7F8df2lPDPwR00x3Ug1LX5UJt9Jt3HmH0aQ/wJ7nk9gecfnB8VvjF4m+MWvtqXiC9MioSLezjysFup/hRf5k5Jxya5TVdWvNd1G4v9Qupr29ncyTXE7l3kY9SSeSaqV8Njcxq4t2Wke3+Z/S/DnCOEyKCqP36z3k+nkl0X4hRRRXkH3oUUV6z8B/2dPEXxy1cC0jOn6DA4W61WZCUX1RB/G+Ow4HGSOM60aU601CmrtnBjcbh8voSxGKmowW7f9b9luz7M/Ye+Kv8AwnfwqTQ7uXfqnh4rasWOS8Bz5LfgAU/4B71U/bw+F58X/DCPxHaxbtQ8PuZW2jlrd8CQfgQjewVvWvZvhd8J/D/wg8OR6P4fsxBEcNNcPhpbh/78jdz+g6AAV0+raXba3pV5p15ELi0uonhljbo6MCpB+oJr9FWFlPCewqu7tb/L7j+SZ5vRw2evM8BFxhz8yT3s915X1+8/Fy3t5Lu4ighRpZpWCIiDJZicAAetfrb8A/hpH8KPhboegbVF3HCJbx1/jnf5nOe+CcA+gFfHn7Pv7ONzZ/tO6tp2pwtLpnhGf7TvkXiVic2x+pGJP+AEV+g44AHpXmZPhHRUqk1rt92/4n2viDn0Mc6ODw8rwspvzutPwf4j6KKK+mPxwKKKKACiiigAooooAKKKKAOI+M/w4tPi78LPE/hC92iLVrGSBJG5EUuMxSf8BcK3/Aa/BG2n1j4aeOY5k36dr+g6gGAP3oLiGT+YZf0r+iTrzX45/wDBTD4R/wDCu/2hJtetIPK0vxXANQQqMKLhfknX6k7ZD/11r63h+ulOeGntLVevX8PyKifq98KfiDZfFT4b+HPF1gQLbV7KO6CA58tivzxn3Vtyn3U113UV8D/8En/i3/bvw98QfD68n3XOh3H26yVjybaY/Oqj0WQEn/rsK++OmBXz2Nw/1bETpdnp6dBPQWiiiuMQUUUUAFFFFABRRRQAUUUUAN9a/Eb9vf4Vf8Kq/aW8SwwQ+TputMNas8DA2zEmQD0AlEoA9AK/boV8Gf8ABWH4V/278NPDvju1hzc6Fdmzu2Uc/Z58bWJ9FkVQP+upr3ckxHsMWk9paf5FLc/LCiiiv1AsK+1P+CV/xT/4RL44ah4RuZtll4osisaE4H2qAGRP/IZmHuSK+K66T4beNrv4b/EDw74psSftWkX8N6ig437HDFT7EAg+xNceNoLE4edPuvx6fiDP6H6KzPD+uWnibQtO1fT5RPY6hbR3VvKOjxuoZT+IIrTr8eaadmZBRRRQAUUUUAFFFFABRRRQAUUUUAFFFFACZxX5i/8ABW34nfbvFPhDwFbTExWFu+rXiA8GSQlIgfdVSQ/SSv04Zgqkk4AGSa/BH9p/4mn4v/Hrxp4oSXzrS6v3is2zx9mixHCfbKIp+pNfSZBQ9rinUe0V+L0KjueW0UUV+klhXsX7Ivwu/wCFv/tD+DPD8sPnWAvBe3wIyv2eH964b2YLs+rCvHa/R/8A4JH/AAwBbxp8QrmHps0WykI+ks//ALQ/WvMzLEfVsLOot7WXq9BPY/SNRgYpaKK/JTMKKKKACiiigAooooAKKKKACiiigDkPix4+tPhZ8NvEviy+x9n0ixluthOPMZVOxB7s21R7kV+BDvq/xJ8bsx36jr2vahn/AGp7iaT+bM361+m3/BV74s/8I98LtC8B2k2268QXX2q7UH/l2gIIBH+1KUI/65mvlz/gmp8J/wDhYv7RdnrNzD5mmeFoG1OQsMqZ/uQL9QxLj/rlX2+URWDwNTFz6/ktvvZa0Vz9YPhD8PLT4U/DLw14Qstph0ixjti6jHmSAfvJPqzlmPu1dkDzS0lfEyk5ycnuyBaKKKQBRRRQAUUUUAFFFFABRRRQAUlLTXbYhPpQB8hf8FCPiONK8IaR4PtZcT6rL9pukU8iGM/KD7M+CP8Arma+Bq9T/aa+I3/CzfjLr+pxyeZY28n2GzIOV8qLKgj2Ztz/APAq8sr81zHEfWMTKS2Wi9Ef2Dwjlf8AZWU0qUlaUlzS9Xr+CsvkFS2l5PYXEdxbTSW88bbkliYqyn1BHINRUV5idtj7CUYzXLI97+G/7afxG8BmK3vL5PE2nJgGDUwTKB7TD5s/7276V9TfDf8Abs8B+L/Lt9bM3hW+bAIu/wB5AT7SqOPqyqK/N6ivXw+aYmhpzXXZ6/8ABPhM04KyfM7y9n7Ob6x0/DZ/dc/abR9c0/X7KO9029t7+0lGY57aVZEceoIJBrQr8a/B3xE8TfD69+1+HNbvNJmJBIt5CEf/AHk+6w9iDX038OP+ChWuaV5Vt4y0aLWYBgNeWGIpgPUofkY+w2V9Jh86oVdKi5X96PyLNPDrMcJeeDaqx7bS+56P7/kffG7HXiggMOcH615b8Of2lfh/8T/Ji0nXoYr6TgWN7+5nz6BW4Y/7pNeohgw+Ug+9e7CpCrHmg7ryPzDEYTEYOo6eIg4S7NNP8Tz/AMf/AAG8C/Erc+veG7O7uWGDdopin/7+Jhj9CcV4N4p/4J1+Gb5nk0HxJqGkknIjuokuUHsMbDj6k19dDgdfzpa562DoV9akE3+P3nrYHiDNMuSWGryil0vdfc7o/P3Uv+CdXi2FyLHxLpV0nrOkkR/IBqr2X/BO7xxK4F1r2iQJ3aJpXP5FF/nX6FdutHbrXF/Y+Dv8L+9n0a4+z1K3tV/4Cj428K/8E5tIt3STxD4ru78A5MNhbrbj6bmLkj8BX0X8Ovgf4K+FcRHhzQbeyuGXa92+ZZ3HfMjEtj2Bx7V3p+lBXK12UcHh6DvTgk/vf4nzuP4hzTNFy4qvKS7bL7lZMdjilooruPngooooAKKKKACiiigAooooAKKKKACvzc/4KtftNHT7K2+D2gXWJ7kJea/JE3Kx8NDbn/eOJGHoI+zGvt349fGTSvgL8KNf8aasQ6WEJFvbFsG5uG4iiH+8xGT2GT0Ffgbrms+I/jP8R7nULnztY8T+I9Q3bIxl5p5XwqKOwyQoHQDAqWy4rqe+f8E+v2Zj+0D8Y4b3VrXzfB3hspe6lvXKXEmf3Nv77ipLD+6jDjIr9ugoRAqjAHAArx79lL4B2P7OPwa0fwpAscmrFfterXcY/wBfduBvOe6rgIv+yg75r2FqaVhN3Y6iiimSFFFFABRRRQAUUUUAFFFFABRRRQAUUUUAFFFFABRRRQAUUUUAFFFFABRRRQAUUUUAFFFFABRRRQAUUUUAFFFFABRRRQAUUUUAFFFFABRRRQAUUUUAFFFFABRRRQAUUUUAFFFFABRRRQAUUUUAFFFFABRRRQAUUUUAFFFFABRRRQAUUUUAFFFFABRRRQBmavoOneILN7PUrG2v7ST78FzEsiN9QQQa8O8c/sSfDTxkHls9On8OXjcmXS5SiZ/65tuQD2UCvoLBozxWFShSrK1SKZ6ODzLGZfLmwtWUPRtL5rZnwL4s/wCCdniGy3SeHPEtjqaDkRX0T27fTK7wT+VeMeK/2W/ih4PZvtfhG9uoh0l08C6BHriMkj8QK/WClIB6gH6141TJcNU+C8f68z7/AAfiJnOHsqzjUXmrP71b8j8VtU0PUdEn8nUbC5sJv+edzC0bfkQKpV+1d7pdpqUDQXVrDcRN1SVAwP4GuG1f9nr4ba4zPd+C9Gd2+88dokbH6lQDXnTyFr4Kn3o+vw/ihTf+84Zr/C0/zS/M/I2iv1D1P9ir4R6iGK+Gns5D/Hb3s6/oXI/SucuP2A/hpNny31aH/duwf5qa5XkeJWzT+f8AwD24eJWUyXvQmvVL9Gfm/RX6IS/8E8fh4xyureIYx6LcQ/1iqaD/AIJ8fDqIgtf67MB2e6j5/KMVP9i4ry+83fiNktr+/wDd/wAE/Omiv00039hn4UWZXz9Ju77H/Pa+lA/8cK12mi/s0fDHQCptPBelsy9GuYfPI/773VrHI67+KSX3/wCRw1vEzLYL91SnJ/JL83+R+U+j+HtU8RXIt9L0y81K5PSGzgaVz+CgmvZfA/7F/wATvGWySfSY/D9o3/LbVZdjY/65qC+fqo+tfpnp2jWWkQLBY2kFpCvSOCNVUfgBV4ewr0aWRUo61ZN+mh8jjvEvG1k44SjGHm22/wBF+Z8t/DH9gnwb4TkgvPEtzL4qvkw3kuPKtQf9wElv+BNg+lfS2laTaaNZQ2djaw2dpCuyOC3QIiL6ADgD6Ve20duP5V71DDUaCtTjY/L8wzbG5rP2mMqub89l6LZDqKKK6TygooooAKKKKACiiigAooooAKKKKACiiigAooooAKKKKACiiigAooooAKKKKACiiigAooooAKKKKACiiigAooooAKKKKACiiigAooooAKKKKACiiigAooooAKKKKACiiigAooooAKKKKACiiigAooooAKKKKACiiigAooooAKKKKACiiigAooooAKKKKACiiigAooooAKKKKACuT+KHw50b4t+Adb8I6/B9o0rVrZreUD7yHqrr6MrBWB7FRXWUUAfzrfF74Y658CvijrXhLV90Op6PdbUuI8qJU+9FMh64ZSrD0z6iv2Z/YW/aUT9oz4MWl1fzq3izRNthrEefmdwP3c+PSRRn/eDgcCvIv+Co37NH/CxPh5F8S9DtN/iDwzEVv1jX5rjT8ksT6mIkt/utJ6CvgP8AYx/aJn/Zv+Nema3PK/8Awjl+RYazAuSDbsR+8A7tGcOO5AI/iNRszX4kfvTRVWxvINQs7e6tZkuLadFliljYMrqRkMCOoIOc1aqzIKKKKACiiigBgweaUnt1pOc+vvWF4q8aaF4K05r/AF3VrTSbRTzLdSqgJ9BnqfYc0NqKuyoU51ZKEE23slqzd6dOlHHNfIPxO/4KDaHpBltPBWlya5OMgX16DDbg+oT77j2Oz619JfCzx5b/ABM8A6J4ltdoTULdZXRWz5cnR0/4CwZfwrkpYujWm4U5XaPaxuR5hl2HhicXScIzdlfe/mt18zrsUtJS11nhnyP+358Jz4g8HWXjSyh33mjt5V2VHLWztwT/ALjkfg7HtX5/1+0viHQ7TxNod/pN/CLiyvYHgmjboyMpVh+Rr8gvif4Eu/hp491rw1eZMtjcNGkhGPNjPMb/APAlKn8a+JzvDck1Xjs9/X/hvyP6L8N849vhp5ZVfvQ1j6Pf7n+Zy9fcv7G/7RejaD8K9V0XxZqsVhH4fPnW8s7cvbuSdijqzK+Rgc4ZQBxXw1RXiYTFTwc+eB+i57kmHz7C/Va7aV001umu3qro+i/2iP2wNb+LD3OjaB52ieFSSjIGxPdj/poR91T/AHAcepPb50oorOviKmInz1XdnbluV4TKMOsPhIKKX3t92+rCiiiuc9YKKltLSe/uora2hkuLiVgkcUSlndicAADkkntX3J+zR+xTFpYtfE/xBtknvOJLXRHwyRdw03Zm/wBnoO+TwO7C4Sri58sF6voj5rPM+weQ0PbYiXvPaK3b8v1ex5h+zZ+x3qXxMa18Q+Kkl0vwvxJFByk18O2O6Rn+91I+713D9CPDvh/TvC+k22l6TZw2NhbII4reBAqIvsP85rQRFijCoAqjgAdqf3r7/CYOlhIWhv1fc/ljPeIcZn1f2mIdoraK2X+b8x2KKWivQPmClDpltb3k93FbxxXNxtE0qqA0m3IXce+MnFXO1GRS0bDbb3CiiigQUUUUAFFFFABRRRQAUUUUAFfJX/BSz4Sf8LG/Z4utatYfM1TwtONSjKjLG3PyTr9ApEh/65V9aZ4qhrekWniHRr/Sr+FbmxvoJLaeFujxupVlP1BIrfD1nh60aq6MD8Qf2J/iyfg5+0b4U1WabydLv5v7K1Ak4XyZyF3N7K+x/wDgFfuaPmFfz1/FjwDefCn4m+JfCl5u+0aPfy2wkIwZEVvkkHsy7WHsa/bX9k/4rD4z/ADwh4lll87UGtBaX5Jy32mL93IT6biu/wCjivqs/oqap4qGz0/VfqVLuewUUUV8cSFFFFABRRRQAUUUUAFFFFACE1w3xu+HMHxZ+E/irwjOF/4munywRM/RJsZif/gLhW/Cu5xmj2qoScJKa3QH84l9ZT6be3FpcxNDcwSNFLG4wyMpwQR6gioK+jv+CgPww/4Vl+034mWCHytP10rrVtxgHzs+b/5FWX8MV841+x4eqq9KNWOzVzUKKKK6AP2X/wCCbfxO/wCFg/s1aXYTzeZqHhu4k0mXcfmMYw8Jx6BHVB/uGvqs+lfk9/wSk+J//CN/GTWvBtxLttfElh5kCE9bm3y4A+sbTE/7or9YeK/Kc3ofV8XNLZ6r5/8ABM3uLRRRXkCCiiigAooooAKKKKACiiigAooooA8X/bA+JX/CqP2c/G+upL5V61k1lZlThhPOfKRl9137v+AmvwkJya/S3/grh8S/I0jwX4Ct5fmuJZNZvEB52qDFD+BLTf8AfIr80q/SMgoezw3tHvJ3+S0NI7BRRRX0owAya/df9jf4ZH4Tfs4eC9Fli8q+msxqF6CMN50/71g3uoYJ/wAAFfjr+zT8Nj8W/jv4K8LNF51re6hG12uOtvH+8m/8ho1fvmihFCgYAGABXxHEdf4KC9X+S/UmQ+iiiviSAooooAKKKKACiiigAooooATvRig8ivOv2hPibH8Hvgv4u8XsyrNp1g7Wwbo1w3yQqfrIyCqhB1JKC3egH5Fft7/FT/hav7S3iWaCbztN0Vhotng5AWEkSEeoMplIPoRX3v8A8EwPhQPA37P58SXMOzUvFV213uIwwtoyY4VPtkSOPaQV+UPgzwxqPxJ8eaPoVmWn1TW7+K1R3yxMkrhdzfick/Wv6CPCHhmy8F+FNH0DTY/K0/S7OKyt09I40Cr+gFfaZ1NYXCU8HD+kv82W+xtUUUV8SQFFFFABRRRQAUUUUAFFFFABRRRQA33rO1vTDrGk3liLiW0+0wvD59uQJI9ykblJBAYZyMg81pcYpPbvSaurDjJxakt0fn58SP8Agn14n0ZpbrwhqkHiC2GSLS6xBcD2DE7G+pK/SvmjxX4H8QeBdQNn4g0e80i55wl1CyB/dSeGHuMiv2arM13w3pniewksdX0+21GykHzwXUSyI31DAivncRktGprSfK/vR+s5V4jZhhLU8ZFVI99pfho/uPxcor9GPiP+wX4I8VGW58OzT+Fb5sny4v31uT7xscj/AICwA9K+V/iP+x38Rvh95s8emDxBp6ZP2rSSZWA94sBx74BA9a+bxGV4nD68t13Wv/BP1/K+NMozO0Y1OSb+zLT8dn954fRT54JLaZ4po2ilQlWRxgqR1BFMrybWPuE1JXiFFFFBQAkHIODXrHw5/ai+Ivw0Mcen67Jf2EeB9h1TNxHj0BJ3KPZWFeT0VrTrTpPmpyafkefjMvwuPp+zxVNTXZpM/QP4Yft++GfEDRWfi+wl8OXTYX7XETPbMfU4G5fyYepr6j0XXNP8RadBf6beQX9lMu6O4t5A6OPUMODX4s16J8Hvjt4p+C+sLdaLeM9g7g3OmTMTBOO+R/C2OjDn6jivpMJnU4tRrq679T8jzzw5w9SLrZXLll/K3dP0e6+d/kfrifWlHOOa89+Dnxj0P41+E49Y0iQxyLhLqzkI822kx91vUdw3Qj8QPQcelfYwnGpFSg7pn8/4jD1cLVlRrRcZRdmn0H0UgpaswCiiigAooooAKKKKACiiigAooooAQClorwP9tH9oWP8AZy+B+ra3byqviPUAdP0aI4JNw4P7zHpGu5z2yFH8VAbn57/8FQf2kf8AhZvxQj+H+i3XmeHPCkjLcmNvluNQxiQ+/ljMY9CZOxFdh/wSl/Zs/wCEh8S3nxa1203afpLtZ6Kkq8SXRH7yYZ6hFO0H+857pXxJ8L/h7rnxt+J2i+FdK33Wsa3eCMzSZbbklpJXPUhVDOx9Aa/oD+F/w60j4TeAND8I6FD5Ol6RarbRZHzORyzt6szFmJ7ljULV3NHorHWUUUVZmFFFFABRRRQAUUUUAFFFFABRRRQAUUUUAFFFFABRRRQAUUUUAFFFFABRRRQAUUUUAFFFFABRRRQAUUUUAFFFFABRRRQAUUUUAFFFFABRRRQAUUUUAFFFFABRRRQAUUUUAFFFFABRRRQAUUUUAeI/te/GvWv2f/grf+MdBtbK91C3ureBYdQR2iKu+05Cspz+NfBH/D2n4qf9C14S/wDAe5/+P1+h37S/wMX9or4VXngt9ZOhLcXEM5vFtvPK+W27GzcvX618d/8ADnu2/wCipS/+CIf/ACRX0mWzy6NJrFr3r9nt8ilbqebf8Pafip/0LXhP/wAB7n/4/R/w9p+Kn/QteE//AAHuf/j9ek/8Oe7b/oqUv/giH/yRR/w57tv+ipS/+CIf/JFer7XJO34S/wAh6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zb/h7T8VP+ha8J/+A9z/APH6P+HtPxU/6Frwn/4D3P8A8fr0n/hz3bf9FSl/8EQ/+SKP+HPdt/0VKX/wRD/5Io9rknb8Jf5Boebf8Pafip/0LXhP/wAB7n/4/R/w9p+Kn/QteE//AAHuf/j9ek/8Oe7b/oqUv/giH/yRR/w57tv+ipS/+CIf/JFHtck7fhL/ACDQ81/4e0/FT/oWvCf/AID3P/x+j/h7T8VP+ha8J/8AgPc//H69K/4c923/AEVKX/wRD/5Io/4c923/AEVKX/wRD/5Io9rknb8Jf5Boea/8Pafip/0LXhP/AMB7n/4/S/8AD2n4qf8AQteE/wDwHuf/AI/XpP8Aw57tv+ipS/8AgiH/AMkUf8Oe7b/oqUv/AIIh/wDJFHtck7fhL/INDzb/AIe0/FT/AKFrwn/4D3P/AMfo/wCHtPxU/wCha8J/+A9z/wDH69J/4c923/RUpf8AwRD/AOSKP+HPdt/0VKX/AMEQ/wDkij2uSdvwl/kGh5t/w9p+Kn/QteE//Ae5/wDj9H/D2n4qf9C14T/8B7n/AOP16T/w57tv+ipS/wDgiH/yRR/w57tv+ipS/wDgiH/yRR7XJO34S/yDQ81/4e0/FT/oWvCf/gPc/wDx+j/h7T8VP+ha8J/+A9z/APH69K/4c923/RUpf/BEP/kij/hz3bf9FSl/8EQ/+SKPa5J2/CX+QaHm3/D2n4qf9C14T/8AAe5/+P0f8Pafip/0LXhP/wAB7n/4/XpP/Dnu2/6KlL/4Ih/8kUf8Oe7b/oqUv/giH/yRR7XJO34S/wAg0PNv+HtPxU/6Frwn/wCA9z/8fo/4e0/FT/oWvCf/AID3P/x+vSf+HPdt/wBFSl/8EQ/+SKP+HPdt/wBFSl/8EQ/+SKPa5J2/CX+QaHm3/D2n4qf9C14T/wDAe5/+P0n/AA9p+Kn/AELXhP8A8B7n/wCP16V/w57tv+ipS/8AgiH/AMkUf8Oe7b/oqUv/AIIh/wDJFHtck7fhL/INDzb/AIe0/FT/AKFrwn/4D3P/AMfo/wCHtPxU/wCha8J/+A9z/wDH69J/4c923/RUpf8AwRD/AOSKP+HPdt/0VKX/AMEQ/wDkij2uSdvwl/kGh5t/w9p+Kn/QteE//Ae5/wDj9H/D2n4qf9C14T/8B7n/AOP16T/w57tv+ipS/wDgiH/yRR/w57tv+ipS/wDgiH/yRR7XJO34S/yDQ82/4e0/FT/oWvCf/gPc/wDx+j/h7T8VP+ha8J/+A9z/APH69J/4c923/RUpf/BEP/kij/hz3bf9FSl/8EQ/+SKPa5J2/CX+QaHm3/D2n4qf9C14T/8AAe5/+P0f8Pafip/0LXhP/wAB7n/4/XpP/Dnu2/6KlL/4Ih/8kUf8Oe7b/oqUv/giH/yRR7XJO34S/wAg0PNv+HtPxU/6Frwn/wCA9z/8fo/4e0/FT/oWvCf/AID3P/x+vSf+HPdt/wBFSl/8EQ/+SKP+HPdt/wBFSl/8EQ/+SKPa5J2/CX+Qa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3f8AYX/ah8S/tO+H/FN/4ksNL0+XSrqGCFdLjkRWDqxJbe7c8DpivqPvXz7+yP8AspJ+ytoviDT4/EreI11a4in8xrL7N5WxSuMeY+c59q+gu4r5HGOjKvJ4f4OhLFooorkEFFFFABRRRQAUUUUAFFFFABRRRQAUUUUAFFFFABRRRQAUUUUAFFFFABRRRQAUUUUAFFFFABRRRQAUUUUAFFFFABRRRQAUUUUAFFFFABRRRQAUUUUAFFFFABRRRQAUUUUAFFFFABRRRQAUUUUAFFFFAFa7tIb61mt7iJJ7eZDHJFIoZXUjBBB6gjtX4Rftqfs7Tfs4/G7U9GtonHhrUc6ho0xyQbdicxZ/vRtlD3wFP8VfvNXzR+3t+zkP2g/gdepp9qJvFmgB9R0kquXlIH72Af8AXRRwP7yp6UmrlRdmeU/8Etf2kv8AhYfw4n+G2tXW/X/DEYaxaRstPp5OFA9fKYhP91ox2Nfdh6V/O/8AAv4uat8BvixoHjPS9xuNMuAZ7fO0XEJ+WWJv95Sw9jg9RX9AfgnxhpfxB8I6P4k0S4F1pOq2sd3bTf3kdQRkdiM4I7EEUkxyVmb1FFFUQFFFFAHm37QGp+JtE+EviDUfCFytrrdpD9oR/KWQmNTmTaGBG7ZuI4PI96/KfxL4t1rxlqT3+u6pdareN1lupmkIHoM9B7Div2YuII54XjlAdGBVlYZBB7V+Sfx/+G7fCn4ra7oKoVsll+0WZP8AFbv8yc98Z2k+qmvk89hO0aib5drdLn7l4aYrDe0rYWcF7T4k7K9tmr72WjPPK+2/+CefxODJrXgW8mOV/wCJhYhj2OFmQfjsYD3Y18SV1vwo8e3Hwy+ImheJbbcfsNyrSopwZIj8sifihYfjXz2BxH1bERn06+h+scS5Us4yurhre9a8f8S1X37ejP2Izj6CjOfoap6VqlvrWm2t/aSrPa3USzRSJ0dWAII9iCKj1vXLDw3pVxqOp3cNjZW6F5Z53CIijuSa/TLq1+h/G6pycuRLXa3W5fZgqkkgAdc1+dH7d/ibwb4m+IGnnQbtbzXbOFrbVJIADFwcou/PLqS4OM4yBnIxV79o/wDbS1Dxv9q8PeCJZdM0E5SbUVyk92OmF7xof++iOuBkV8qE5NfHZrmVOrF4emrrv/l/mf0DwTwhisDWjmeMk4OztFdmvtf5ff2CiiivlD9wCiiigArb8G+Cda+IHiC20XQNPl1DULg4WKIcKO7MeiqO5PArqfg18DfEnxs8QLY6NB5VlGw+16lKp8m3X3P8THso5PsMkfpX8GPgd4b+Ceg/2fotuJLuUA3eoTAGa4Ydyeyjso4H1yT7WAy2pi3zS0h37+h+d8T8YYbI4uhRtOs9l0XnL/LdnB/s6/soaN8G7WHVdUWPWPFjr892RmO2yOUhB6ehY8n2BIr6C7jil3Dg0NxX3lGjDDwVOmrI/l/H4/E5nXlicVNyk/w8kui8haWiitzgCiiigAooooAKKKKACiiigAooooAKKKKACiiigAooooA/Kr/gq98KR4f+J+geO7SHbbeILQ2l2yj/AJeYMAMT/tRsgH/XI11f/BJP4q+VeeL/AId3U3yyqutWKMf4htinA9yDCcf7LV9Oft9fCkfFP9mjxLHBD5upaIo1q0wMnMIJkA+sRlAHqRX5O/sv/FFvg38ePB3il5TFZW16sN6c8fZpf3cufXCOSPcCvucK/wC0MrlR+1H9NV/kWtUfvhRTI3DoGUgqRkEU+vhiAooooAKKKKACiiigAooooAKKKKAPgP8A4K0fDH+1vh/4W8c20WZ9Iu20+6ZRz5MwyjH2V0wPeWvy4r9+v2jPhuvxc+CHjPwp5YluL/T5Psqn/n4T95Cf+/iJX4DyI0TsjAqynBBGCDX6Lw/X9ph3Se8X+D/plxG0UUV9QUdp8GfiBN8LPiv4T8Wwlv8AiU6jDcyKvV4gw8xP+BIWX8a/oGsrqG/tILm3kWaCZFkjkQ5DKRkEexFfzi1+3/7B/wAS/wDhZv7MfhC5ll82+0qE6Pdc5IaD5UyfUxeU3/Aq+L4joXjCuumj/QmR9CUUUV8MQFFFFABRRRQAUUUUAFFFFACdKWkPWuR+LHjmH4afDTxP4pn2mPSdOnvAjdHZEJVPqzYH404xcpKK3YH43/t6fEj/AIWV+1B4vuIpfNstJlXR7bnIVYBtfHsZfNP41891Y1C+n1S/uby6laa5uJGllkc8uzHJJ9yTVev2XD0lQpRprokjUKKKK3A++v8Agkt8Nf7U8feLPHFxFmHSbNNPtWYcedM25yPdUjwfaWv1Ir5i/wCCdnw4Hw9/Zf8AD80sRivdfkk1mfI5IkIWI/QxJGfxNfTuOa/J81r/AFjFzktlovkZvcWiiivKEFFFFABRRRQAUUUUAFFFFACCvz9/4K0fFL+zfBXhXwFay7ZtUuW1K8VTyIYhtjU+zO5P1ir9AR0NfiD+3j8Tj8Uf2m/FdzFN5thpEg0a0wcgJBlXwfQymVh/vV7+R4f22LUntHX/ACKW56P/AMEufhd/wmXx8ufE9xDvsfC1k06sRkfaZsxxA/8AAfOYe6Cv14AFfIv/AATK+F3/AAgn7OUGuXEPl6h4ou31BiwwwgU+XCv0wrOP+ulfXPf6Vhm+I+sYydto6fd/wbie46iiivHEFFFFABRRRQAUUUUAFFFFABRRSGgBoyetLjJrkfGfxS8K/D290218R61a6PLqBcWxum2I+zG7LdFA3LyxA5ro7LUbXUrSO4tLiK4t5F3LJE4ZSPUEdRUKcW3FPVG0qFSEFUlFqL2dnZ+jLtFJS1ZiFIVBHIzS0UAcB8QPgb4J+J0TDxFoFrezkYF2q+XOvpiRcN+Gce1fLfxH/wCCeEqeZdeCdd3jkrYaqMH6CVB+QK/U19wD6UvIrgrYKhif4kde+zPpct4jzTKWvq1Z8v8AK9V9z2+R+Pnj74NeM/hlOyeI/D93YRg7VudnmQMfaVcqfpnNcZX7XXdnDewPDPCk0UgKukihlIPUEHqK8L+I/wCxb8OvHnmT22nt4c1B+ftGlERqT7xkFMfQA+9fO4jImtaEr+T/AMz9byvxMpztDMaVn/NHVfc9V8mz8xaK+k/iP+wj488I+bcaE8HiqwXJH2b9zcAe8bHB+isx9q+eNW0e+0G/lstSs7iwvIjtkguYmjkQ+hVgCK+crYWth3+8i0frOX5xl+aw5sHVUvR6r1W6+aKdFFFcx7R6d+zx8Yrv4MfEax1VJXOkXDLBqUC8iSEnlsf3l+8PpjoTX6w2l1Fe2sM8LrJDKodXU5DAjIINfihX6nfsg+Lm8X/APw1LLJ5tzZI9hLk5I8piqD/vjZX12R4h3lQe26/U/BvEvKoRjSzKmrSvyy89Lp/g19x7VRRRX15+ChRRRQAUUUUAFFFFABRRRQAUUUUAITgZNfiD/wAFCv2iv+F8/HK7tdNuvO8K+Gi+nadsbKTOD+/nH++wAB7qiGv0e/4KD/tC/wDCh/gRfQ6dceT4o8Sb9M07Y2HiUr++nH+4hwD2Z0r8if2d/g1qHx++MPh3wZY70S+nDXlyoz9ntl+aWT0yFBxnqxUd6h9jSK6n6D/8EoP2dP7A8L6h8WNZtcahq4ax0YSLzHaq372Ue7uu0H0jPZq/RCsvw14d0/wj4e03Q9JtkstL062jtba3jHyxxooVVH0AFaZ6VSViG7sWiiimIKKKKACiiigAooooAKKKKACiiigAooqOQMY3CnaxBwfQ0AO7UhOO1fkov7Sf7U3xW+J2veA9C8SxwavpctxHc2tnBaWgjEUvluQ7ru4YjgMT7cGt+T9mL9p/xrlvEHxVnt4n+9BPr924H0RF2frXPmeYZRkk/Z5pjqdOVk7N3dns7LXU6aeGq1FeCuj9RLvULaxhMtzcw28Y6vK4UD8TXK6l8Z/AGjA/2h448OWW3r9o1WBMfm9fnHB/wTP1zV5RPrvxLDzH7xSwecn/AIE8q/yro9P/AOCYfhZAPt3jTV7j18i3iiz+e6vkK3iDwXQ0+vuT/uwl+bR0rAV39k+1L39q74OWGfM+JvhZsf8APHVYZf8A0FjWPP8AtsfA+3zu+JGjnH9xnf8Akpr5jtf+CaXwwhAMuseJ7hu+66gUfpD/AFrVh/4J0fCSLG5dbmx/fvxz+SCvNl4o8Gw2qVZekF+pp/Z1byPfH/bt+BC9fiJYH6W85/8AadC/t3fAiQcfESwH+9bzj+cdeHr/AME8vg8Oun6ofrqD0rf8E8vg83TTtTX6ag9Z/wDEVeDn/wA/v/AY/wCYf2bV7o97t/22fgfdfc+JGjj/AK6M6fzUVr2X7V/wbv8AHl/E7wsuf+euqRRf+hMK+ZJ/+Cc3wjmzsTW4P9y/B/mprLuv+CZ3wunyYtX8T257BbuAj9YTXRDxO4Oqf8vKsfWK/Ql5dV8j7R0743fDzWMfYPHfhq9z0+z6vbvn8nrqLDWbDVY/Msr62u0/vQSq4/MGvzpvv+CX/hKTP2LxlrVv6efDFL/ILXOXv/BL27tZPN0r4lFXH3RNpZQj/gSzH+VepR484Or/APMc4+sJfoQ8BWXQ/Ubcp6EGl4r8tE/Yq/aA8Kc+Gfi0YlT7oi1i9tG/AKpH61Yi8PftteBudN8T3etIndtQtbvP4XPJ/KvdoZ7w9i/4GZUv+3ny/mYvC1V9ln6iUE4r8xI/2sv2vvAX/Ib8B/23Gn35J9BkkXHqWtmUCtbSf+CsviHQ51tfF/wtVJ/4za3slsy+/lyRtn/voV71HDxxSvhasKi/uyT/AFMZUpR3R+ktFfFnhf8A4Kr/AAm1gpHq+meIdAkP3nltY54h+KOWP/fNey+E/wBtL4J+Mwg0/wCImjwu3RNSkaxOfT9+E5qp4LEU/ig/uM7Ht9FZ2k67puv2q3WmX9rqFq33ZrWZZUP0KkitCuRprRiFooopAFFFFABRRRQAUUUUAFFFFABRRRQAUUUUAFFFFABRRRQAUUUUAFFFFABRRRQAUUUUAJmjOK/OD9s39uL4ofBL4+ax4U8MXmmw6Pa29tJGlxZLK+XiVmyxPqTXh3/Dzv44/wDQR0f/AMFif4171HJMVXpxqRas1ff/AIA7H7H7aNtfjh/w88+OP/QR0f8A8Fqf40f8PPPjj/0EdH/8Fqf41v8A6v4zuvv/AOAPlZ+x+2jbX44f8PPPjj/0EdH/APBan+NH/Dzz44/9BHR//Ban+NH+r+M7r7/+AHKz9j9tG2vxw/4eefHH/oI6P/4LU/xo/wCHnnxx/wCgjo//AILU/wAaP9X8Z3X3/wDADlZ+x+2jbX44f8PPPjj/ANBHR/8AwWp/jR/w88+OP/QR0f8A8Fqf40f6v4zuvv8A+AHKz9j9tG2vxw/4eefHH/oI6P8A+C1P8aP+Hnnxx/6COj/+C1P8aP8AV/Gd19//AAA5Wfsfto21+OH/AA88+OP/AEEdH/8ABan+NH/Dzz44/wDQR0f/AMFqf40f6v4zuvv/AOAHKz9j9tG2vxw/4eefHH/oI6P/AOC1P8aP+Hnnxx/6COj/APgtT/Gj/V/Gd19//ADlZ+x+2jbX44f8PPPjj/0EdH/8Fqf40f8ADzz44/8AQR0f/wAFqf40f6v4zuvv/wCAHKz9j9tG2vxw/wCHnnxx/wCgjo//AILU/wAaP+Hnnxx/6COj/wDgtT/Gj/V/Gd19/wDwA5Wfsfto21+OH/Dzz44/9BHR/wDwWp/jR/w88+OP/QR0f/wWp/jR/q/jO6+//gBys/Y/bRtr8cP+Hnnxx/6COj/+C1P8aP8Ah558cf8AoI6P/wCC1P8AGj/V/Gd19/8AwA5Wfsfto21+OH/Dzz44/wDQR0f/AMFqf40f8PPPjj/0EdH/APBan+NH+r+M7r7/APgBys/Y/bRtr8cP+Hnnxx/6COj/APgtT/Gj/h558cf+gjo//gtT/Gj/AFfxndff/wAAOVn7H7aNtfjh/wAPPPjj/wBBHR//AAWp/jR/w88+OP8A0EdH/wDBan+NH+r+M7r7/wDgBys/Y/bRtr8cP+Hnnxx/6COj/wDgtT/Gj/h558cf+gjo/wD4LU/xo/1fxndff/wA5Wfsfto21+OH/Dzz44/9BHR//Ban+NH/AA88+OP/AEEdH/8ABan+NH+r+M7r7/8AgBys/Y/bRtr8cP8Ah558cf8AoI6P/wCC1P8AGj/h558cf+gjo/8A4LU/xo/1fxndff8A8AOVn7H7aNtfjh/w88+OP/QR0f8A8Fqf40f8PPPjj/0EdH/8Fqf40f6v4zuvv/4AcrP2P20ba/HD/h558cf+gjo//gtT/Gj/AIeefHH/AKCOj/8AgtT/ABo/1fxndff/AMAOVn7H7aNtfjh/w88+OP8A0EdH/wDBan+NH/Dzz44/9BHR/wDwWp/jR/q/jO6+/wD4AcrP2P20ba/HD/h558cf+gjo/wD4LU/xo/4eefHH/oI6P/4LU/xo/wBX8Z3X3/8AADlZ+x+2jbX44f8ADzz44/8AQR0f/wAFqf40f8PPPjj/ANBHR/8AwWp/jR/q/jO6+/8A4AcrP2Ppa/Kf4Gf8FDvjB49+Mvgnw5q17pT6Zq2r2tlcrFp6oxjklVWwc8HBPNfqwORXj4vBVcDNQq217CasLRRRXEIKKKKACiiigAooooAKKKKACiiigAooooAKKKKACiiigAooooAKKKKACiiigAooooAKQ/Skzt61z/if4geGPBMPneIfEWlaHDjO/Ur2O3GPq7CmouWiVwOgBJpc188eLf2/PgX4R3rL45g1OZekWlW8t1u+jouz82rxvxR/wVq+Hun+Ymg+E/EGsyL0a68m1jb6EM7fmtdkMBiZ7Qf5fmOzPusc0mK/NC7/AOCo3xM8YSNH4H+FVszE4VZPtOokf9+hHVOT4+/tqePP+QV4bl8PLJ0C6PDbY/G6yRWNanSwn+916dP/ABTSNI0py2R+nZpCwHUgfjX5dyfCz9srxwc6r48vNE3/AHgNcFuB+FqD+lV2/YE+L3ijnxR8VY5y33s3d3ef+h7c14FfiLhrCfx8yp/9u3l+RusJWfQ/TfVPFmiaJn+0dYsLDHX7TcpH/MiuW1D9oH4X6SSL34i+FbVh/DNrVsp/IvX5/wCnf8Et4RhtQ+I00pPVbfSgn6mY/wAq6Oy/4Jh+Bo8fbfFfiC49fI8mP+aNXhVeP+DqP/MY5ekJfrY1WBrPofXt3+158F7EkSfEvw22P+eV+kn/AKCTWVP+3B8DLfh/iPpR/wBxZX/khr5xtf8Agmp8KrcfPqPiW5/66XsI/wDQYRWlF/wTq+EMQ+a31iU+r35/oorzZ+J/B0Pt1ZekV+posureR7o37eHwIQ4PxEsfwt7g/wDtOnR/t1/AmQgD4jacD/tQzj+cdeID/gnn8HQMf2bqZ+uoPUUn/BPL4PsMCx1VPcag39RWX/EVeDv+n3/gMf8AMf8AZtXuj6Etv20fgldMAnxI0ME/89Jin/oQFbVj+0/8IdRYC3+J3hMseivrECE/gzivlS4/4JyfCaYEI+vQe8d8p/nGax73/gmZ8N5QTba/4mt2/wBueBx+Xkg/rWkPFDgye9WrH1hf8hf2bW8j7r034neDtbwNO8WaJflugttRhkz+TGukjmSVQyOrqeQQcivzN1H/AIJgaK4P2Dx3qFse32ixSX+TrWH/AMO6PHPhlzJ4Y+J6QyA5VvLnsz+aO2K9Sjx9wZiNI5hyv+9CS/G1jN4Cuuh+qYpDX5ax/BT9rrwJ82jfEi61dU+7Emvyyr+C3ICiut/Yu/aZ+OPxF/aJ/wCEA8Y65Bqmn6VHdvq0b2dv5kfkgx4WWFQD+9aMZyQRnnmvsMBictzinOpleLhW5FdqL1S810OWpQqUvjVj9H6KKK0MAooooAKKKKACiiigAooooAKKKKACiiigAooooAKKKKAPxY/4KS/s5j4MfGuTxDpNr5XhfxYXvoAi4SC6z+/i9hlg4Ho+B92vf/8Agk1+0V9ps9S+EOs3X7yDfqOhGRuqE5ngH0J8wD/akPavr39rv4CW/wC0T8ENc8MCNP7ZjX7bpEz4Hl3cYJQZ7BwWQnsHJ7V+GvgPxlrvwZ+JWk+ItO32Ou6BfCURSgqQ6Nh43HXBG5WHoSKh6M1XvKx/RrRXJfCr4j6V8XPh14f8YaJJv07V7VLlFJy0bHh42/2kYMp91NdbVmQUUUUANK5r5C/4KC/DD+2PCemeNbSHNxpTi2u2UcmCQ/KT/uyED/toa+vevNVNQsLXVbOS2vLeO6tpBh4pkDIw9weDXNiaCxFJ0n1PZyfMqmUY6njaavyvVd09Gvmj8mvhr+z547+K0kbaHoc32FjzqF1+6twPUO33vouT7V9bfC//AIJ+eHtG8m78aalLr90ME2NqTBbA+hb77/XK/SvraGCK3QJGiooGAFGABT68zD5Rh6Osvefnt9x9hm3Hma5jeFF+yh/d3+ct/usUdG0my8P6Xaabp1tHZ2FpEsMEEQwqIowFA9AK+A/2+td8XxfEK30jUL1x4UlgW5063iBSNmAw5k/vOGB69Ay4Ayc/oSBjnHNeA/tm/CkfEb4R3V9aQ+Zq+hFr6DaPmaMD96g+qjdjuUWujMaMquGlGnpbX7uh5PCWYUsFnFKriUmpO13rZvZ69b7vtc/MmiiivzY/r8KKKciNI6qqlmY4AAySaAbSV2Nr3/8AZz/ZO1n4yTxavqvmaP4SVsm5ZcSXWDysIPbsXPA7ZIIHpn7M/wCxTJqTWnib4hWrQ2nEttocgw8ncNP6D/Y6n+LHQ/cNpZw2EEUFvEsEMShUjjUKqqBgAAdAB2r6rL8pc7VcQrLou/qfiPFXHccPzYLKpXls57peUe789kZHg7wVo3w+0C20bQrCOwsLdcLDEvU92Y9ST3JyTW+PrzSkZ4oCkHI6elfZJKKslofz9UqTqzdSo7yerb1bY6loopkBRRRQAUUUUAFFFFABRRRQAUUUUAFFFFABRRRQAUUUUAFFFFAFe6tor22lt50WWGVCjowyGUjBBHpX4BfHv4bS/CH4y+LvCLqyx6XqEkduX6tATvhY/WNkP41/QIOK/LT/AIKy/C8aR8QfDHju1h2waxaNYXbKOPPhOUZj6sjgD2ir6bIMR7PEulLaS/FFRPtr9i34oj4tfs3+DtXlm83UbS2GmXpJy3nQfu8t7soR/wDgde4npX5of8Ekfih5GreMvh9cTfJcIms2cZPAdSIpse5BhP0Q1+l4ry8zw/1bFTgtr3Xo9RPcWiiivNEFFFFABRRRQAUUUUAFFFFADW5r8Kv2zPhp/wAKr/aS8baPHF5VjPeHUbMAYXyZx5oC+ylmT/gFfuqetfmr/wAFc/hx5WoeCPHkEXEscmjXcgHQqTLCPqQ0/wD3zX0WQV/ZYvke0lb5lR3Pzoooor9LLCv0V/4JGfEfydT8b+A55eJ4o9ZtI88AqRFN+JDQ/wDfJr86q9u/Yu+I5+F/7S3gfVZJfKs7m9Gm3RJwvlXA8olvZS6v/wABrzMzofWMJUh1tdeq1E9j91aKSlr8lMwooooAKKKKACiiigAooooATOM18b/8FR/iJ/wif7O0egQybbrxJqMVsyA4Jgi/fOf++kiB/wB6vsg1+TP/AAVd+IR8QfHDRfCsMu628PaYGkTP3bi4O9v/ACGsFexk9H22Mgnstfu/4I0fEdFFFfqpoFb3gLwldePfG+geG7EZu9Xv4LGLjOGkcICfYZzWDX1h/wAEzvh5/wAJr+0zYanNF5ln4csptScsPl8wgRRj67pNw/3K5MXW+r4edXsmDP2B8P6Ja+GtC07SLGMQ2VhbR2sEY/hjRQqj8ABWlRRX46227syCiiigAooooAKKKKACiiigAooooA4L45/ESH4S/CHxb4ukZQ+lafLNCH6NMRtiX/gUhQfjX4LeF9A1H4ieN9L0a1LXGq61fx2sbPkl5ZZAoJ/Fsmv07/4Kw/Ev+wfhJ4e8G28m248QX5uJ0B629uAcEe8jxEf7hr5e/wCCZPwz/wCE5/aRttZni8yx8M2cuoMWGVMzDyoh9cuzj/rnX2+UpYPAVMVLd3/DRfiWtFc/XLwd4Ys/BXhTRtA09PLsNLs4bKBfRI0CL+gFbVFFfENuTuyAooooAKKKKACiiigAooooAKKKKAE70045Pt1pWGAK4X41ePo/hj8MfEHiNmUS2ls3kK3Rpm+WNfxdlz7ZqJzVOLnLZG1ChPE1oUaavKTSXq3Y/Pj9sv4j/wDCffGrUbeCbzNP0Rf7OhAPBdSTK313llz6KK838C/Fnxf8NboTeG9fvNMG7c0CPuhc/wC1G2Vb8RXLXNzLeXMs8ztLNK5d3c5LMTkkn1qOvzCpiZzrSqxdm3c/tHBZTh8Pl9PATgpRjFKzSafdtPu9T7M+HH/BQ29tjHbeNtCW8TgG/wBKOx/qYmOCfoy/SvqX4efH3wL8UVRdB8QW092wz9imbypx6/I2CceoyPevyOp0cjROroxR1OQynBBr1cPnVelpU95ee/3nw+aeHmWY288LelLy1j9z/Ro/bQMCOCD9KORX5YfDj9rn4kfDoxwx6wdb09cD7JqwM4x6B8h146ANj2r6n+HH7ffg3xJ5Vt4os7jwxdtgGfm4tif95RuX8VwPWvo8Pm2Gr6N8r8z8hzTgbN8uvKEPaQ7x1f3b/dc+qOtDZrG8OeLtH8W6el9o2p2uqWb9JrSZZV+mVJ59q2MevSvZTTV0fAThKnJxmrNdGOpaKTrTJEODxXB/E74OeFPi5pLWHiHTI7hwpWK7QBZ4Ce6P1HrjkHuDXdngdKXBqJwjUi4yV0zahXq4aoqtGTjJbNOzPyQ+O/wW1H4IeNpNHvHN1YzL51je7cCaPOOR2YHgj8ehFecV94/8FHLe0PhTwjMwH21b2VEPfyzHl/1CV8HV+b5hh44bEyhDb/M/r7hTM62bZTSxVf49U/NptX+f5hX6If8ABPK5eX4O6vG33YtZlVfoYYT/ADJr876/Sb9gnRm0z4ExXTDA1DULi4X6DbF/OM125In9a07M+a8R2o5Mk+s1b8T6RpaKK++P5gCiiigAooooAKKKKACiiigBMUjMEBJOAOSTTq+V/wDgol8fv+FJfAG/s9PufJ8SeKN+l2G1sPHGV/fzD/dQ7QR0aRDQC1PzS/bv/aCP7QHx61W8sbnzvDOi50vSQpyjxox3zD/ro+5geu3YO1fc/wDwSq/Z7HgT4ZXfxH1a22a14oHl2O9fmisEbgj08xxu91SM96/N79mb4K3f7QHxq8OeDoBItrdT+bqFwnWC1T5pXz2O0YGf4mUd6/oA0bSbPQNJstM0+3S0sLKFLe3giGFjjRQqqB6AAD8Kla6mktFYv0UUVRmFFFFABRRRQAUUUUAFFFFABRRRQAUUUUAFFFFAH5bfE62/4Ub/AMFL7a9A+z6Z4mnimAPAcXcZicn288M34V9296+RP+Cs/hCXT5/hz8QLEGK4tZ5dNluAOVYETQc+xWY19Q+BvEsPjTwZoWv2+PJ1SxhvEAPQSIGx+GcV/N/jllvO8Bm8V8UXTl6xel/VN/cfR5ZO8XE3AM0uKWgDNfyzGJ7lwpwGKAKcBiumMSWwAxS0UoGa6IxJEAzTgMUtFdEYE3CilApQMVvGAhAtLRSha3UAEHSquoaPZatbmC+s7e8gbrFcRK6n8CMVdApwWu2nOrTalCTTIdjyrxH+y58J/Fgf+0PAOi73+9JaWwtXPuWi2nPvmvJ/E/8AwTb+FOtB202TWvD8h+6treCWMfUSqxI/4EK+reaOa+wwPFuf5fb6vjJpLpzNr7m2jnlSpy3ij4D1H/gmv4s8KXbXvgP4mfZrocx/aI5bN19B5sTMT9dopsVp+2p8GiGstavfFdjF97dcw6mHHpiYed+QBr7+pdp9a/QsF4s8QUbRxahWX96Kv98bHNLB05baHwtpf/BTj4pfDy5js/iV8MIy4O0skc+mSn3xIHBP0AH0r2nwP/wVK+EPiVo4tbi1rwnMeHe8tPPhB9mhLMfxQV7ze6fbalbvb3dvFdQOMPFMgdWHuDwa8n8Z/si/CLx0HN/4I021nbnz9MU2bg+v7oqCfqDX3eC8VcqxFlmGDlTfeDv+D2OSeAf2We0eBfjx8PPiZ5Y8L+NNG1mZ+ltb3ieePrESHH4iu9DZ6HNfm/4z/wCCX3hm8LzeE/F+p6NL95YdQiS6TPoCuxgPc7q5SH4J/tafAg+Z4M8aXHiDT4eUtrbUfPRVH/TvdDbn2UGvu8FxHw3mdlhsaoyfSonH8djinhakeh+pfTFHrX5maX/wUi+MfwquY7L4o/DZLhQdvnG3m02Z/fLBkb/gKgGvefh3/wAFO/g74yMUOsT6l4Qu2wCNTtTJDu9pIt3HuwWvqPqNaUVUpWnF9YtNfgczi1ufXeTS1zHg74j+FviHZfa/DPiLS9et8ZL6deRz7f8Ae2k4Psa6euJxcXaSsyAooopAFFFFABRRRQAUUUUAFFFFABRRRQAUUUUAFFFFABRRRQB8lfH/AP4J6+Gv2gfibf8AjTUvFGqaXd3kUMTW1rFGyKI0CAgsM8gZrzr/AIdE+C/+h613/wAB4f8ACvvn60nT2r0aeZ4ujFQhOyXp/kO7Pgf/AIdFeC/+h61z/wAB4f8ACj/h0V4L/wCh61z/AMB4f8K++qK1/tbG/wDPx/gF2fAv/DorwX/0PWuf+A8P+FH/AA6K8F/9D1rn/gPD/hX31RR/a2N/5+P8Auz4F/4dFeC/+h61z/wHh/wo/wCHRXgv/oetc/8AAeH/AAr76oo/tbG/8/H+AXZ8C/8ADorwX/0PWuf+A8P+FH/DorwX/wBD1rn/AIDw/wCFffVFH9rY3/n4/wAAuz4F/wCHRXgv/oetc/8AAeH/AAo/4dFeC/8Aoetc/wDAeH/Cvvqij+1sb/z8f4BdnwL/AMOivBf/AEPWuf8AgPD/AIUf8OivBf8A0PWuf+A8P+FffVFH9rY3/n4/wC7PgX/h0V4L/wCh61z/AMB4f8KP+HRXgv8A6HrXP/AeH/Cvvqij+1sb/wA/H+AXZ8C/8OivBf8A0PWuf+A8P+FH/DorwX/0PWuf+A8P+FffVFH9rY3/AJ+P8Auz4F/4dFeC/wDoetc/8B4f8KP+HRXgv/oetc/8B4f8K++qKP7Wxv8Az8f4BdnwL/w6K8F/9D1rn/gPD/hR/wAOivBf/Q9a5/4Dw/4V99UUf2tjf+fj/ALs+Bf+HRXgv/oetc/8B4f8KP8Ah0V4L/6HrXP/AAHh/wAK++qKP7Wxv/Px/gF2fAv/AA6K8F/9D1rn/gPD/hR/w6K8F/8AQ9a5/wCA8P8AhX31RR/a2N/5+P8AALs+Bf8Ah0V4L/6HrXP/AAHh/wAKP+HRXgv/AKHrXP8AwHh/wr76oo/tbG/8/H+AXZ8C/wDDorwX/wBD1rn/AIDw/wCFH/DorwX/AND1rn/gPD/hX31RR/a2N/5+P8Auz4F/4dFeC/8Aoetc/wDAeH/Cj/h0V4L/AOh61z/wHh/wr76oo/tbG/8APx/gF2fAv/DorwX/AND1rn/gPD/hR/w6K8F/9D1rn/gPD/hX31RR/a2N/wCfj/ALs+Bf+HRXgv8A6HrXP/AeH/Cj/h0V4L/6HrXP/AeH/Cvvqij+1sb/AM/H+AXZ8C/8OivBf/Q9a5/4Dw/4Uf8ADorwX/0PWuf+A8P+FffVFH9rY3/n4/wC7PgX/h0V4L/6HrXP/AeH/Cj/AIdFeC/+h61z/wAB4f8ACvvqij+1sb/z8f4BdnwL/wAOivBf/Q9a5/4Dw/4Uf8OivBf/AEPWuf8AgPD/AIV99UUf2tjf+fj/AAC7PgX/AIdFeC/+h61z/wAB4f8ACj/h0V4L/wCh61z/AMB4f8K++qKP7Wxv/Px/gF2fAv8Aw6K8F/8AQ9a5/wCA8P8AhR/w6K8F/wDQ9a5/4Dw/4V99UUf2tjf+fj/ALs+J/hx/wTB8JfDfx/4d8V2vjDWLu50a/hv44JoYgkjRuGCkgZwcdq+1wO1GKWuGviauKalWldoQUUUVzgFFFFABRRRQAUUUUAFFFFABRRRQAUUUUAFFFFABRRRQAnP1ozmkzivPPiB+0J8N/hSkg8VeNNH0meMZa0kuVe4/CFMufwWnCEqjtFXfkB6H17UuOK+HfiF/wVe+HWgmWHwpoWr+LJ1ztmkAsrdvozbn/OMV5Hc/tn/tPfHEmP4e+ChoWny8R3llpxl4PrcXH7r8QBXbPBzoQ9riZRpx7ykl+ZahKWiR+nMsq28bPIyxooJZmOAB6k15J47/AGuPg/8ADgSLrnj/AEdJ4/vW1lN9smU+hSEMwP1Ar4Sb9jP4/wDxmcT/ABK+IzWtvIcta3d/LetH9IVIiH0Vq9L8Ff8ABM/4caH5cviHVNX8TTj70ZkFrA3/AAFPnH/fdfI43izhjLbqti/aSXSmm/x2OuGDqS6WNnxv/wAFZPh9pHmReGPDGt+I5l6SXJSyhb6Nl3/NBXltz+3x+0T8XCY/h58O49PtJPuXVrp014yemZXxF+aivrLwd+zz8NfAIjOh+CdGs5U+7cParLOP+2j7n/WvQRGFGFAA9BXwWM8WMDRusvwPM/5pv9Fp+J2RwH80j8/pfg9+2B8YOfE/ji58PW0vLwzasLdCPeK0BX8CB+FaXh7/AIJfx3U32rxb8Qbq9mc5lj0+0wxPf97IzZ/Fa+8MEd6K+ExvitxJiU40Jxox7Qil+Lu/uOuODpR6XPmfwx/wT1+Dnh7YbrSdQ1916PqV+/X3EWwH8RXq/hz4CfDnwlsOkeBtBs5U6TLYRtL/AN9kFv1r0Dn1pCCe1fnmO4mzvML/AFrFzkn05nb7r2OqNOnH4YorxQR26KkcaxoowFUAAVJUhGKaVr5WbqT1k2zdDSM00jFPpK43AobRSkUhGKwlABpGKSn0hGawlAoZj1pCMU6iueUR3IyMUlPIxTSK55RKuNIzTSMU+iueUSzn/HXiWHwX4M17X7jHk6ZYzXjAnqEQtj8cYr5g/wCCTPg+bUpfiN4/vgZbi6ni02K4Ycs3M0/PuWhNdf8At+eM/wDhEv2dtUtI5Nlxrd1Dp0ZB5wW8x/wKRsP+BV6z/wAE/PAP/CBfss+EFkj8u71dZNXn4xu85iYz/wB+hFX9neDWW/UuHcVmElaVeaivSGt/vdj5rM6l5KPY+jqWiiv2k8QKKKKACiiigAooooAKKKKACiiigAooooAKKKKACiiigBB0r8ev+Co/7Pg+Gvxeh8d6VbeXoPi0tJPsX5Yb9f8AWj28wYk928z0r9hFryT9qf4H237QnwR8Q+EZFQajJF9p0yZ/+WN5GCYjnsCcoT/ddqTVyouzPh3/AIJK/tCfZNS1f4R6vc4iut+p6L5jdJAP38I+qgSAf7Eh71+n9fzjeEPE+u/B/wCI2m63Y+Zp+v8Ah/UFlEcoIKSxP8yOPTgqw7gkV/QT8J/iRpnxd+HHh7xjo77rDWLRLlFzkxMeHjb/AGkYMp91NJMcl1OwoooqiAooooAKSlooAKjliWaNkYBlYYIPQipKKAWh+TH7Sfwtb4S/FnV9IijKaZO32ywOOPJckhR/ukMn/Aa8ur9Gf27fhUfGXw1TxJZQ79R8PsZX2j5ntmwJR/wHCv7BW9a+GPhb8JfEfxe8RR6R4esjM4w09y+Vgt0/vSN2HoOp7A1+dY/BSpYpwpq/Nqvmf1pwzxBRxuTRxWKmk6a5ZNvqur9Vb5nPeH/D2p+KtYtdK0iym1DULp9kNvCu5nP+HcnoBya/Qj9mz9j7Tfhklv4g8Uxxap4qwHjixuhsT/s/3nH9/t/D6n0D4E/s6eHPghpKrZxi+1uZALrVZkAd/VUH8CZ/hHXjJJFeudeh4r6PL8qjQtUq6y7dF/wT8j4p43rZm5YTANxo7N7OX+S8vv7DgABiiilr6I/JwooooAKSlpKAGjgetGc1T1LVrLR7OS6vruCzt4xl5Z5AqKPcngV4p45/bO+GXgoSRxaw3iC7XP7jSU84H/toSE/8eNYVa9Kkr1JJep34TL8XjpcmFpSm/JNnu4PFNeRY1JZwo9Sa+BvHX/BQ/wARaiXi8K6DaaRETgXF85nkx6hRtVT7HdXz542+Nnjn4iPJ/b/iW/vYX62yy+VD/wB+kwv6V4tbOsPT0ppyf3L+vkfouX+HWa4q0sS1SX3v7lp+J+lnjj9pj4cfD8yJqfie0kuk4a1sm+0S59Csedp/3sVznwW/au8P/GvxrfeHtK067svs9sbmKe9Kq0wDBWARScY3A9emeBivy/JzXo/7O3jg/D34y+F9XaTZbfa1trjJ4Ecv7tyfoG3f8BFebTzqrUrRi0lG+p9jifDvBYXL604TlOqotpvRXWuiXfbVs/XClpsbb0B9RTq+zP56CiiigAooooAKKKKACiiigAooooAaBXzd/wAFBfhl/wALL/Zi8S+TF5uoaFt1q2wMkeTnzf8AyC0v44r6TqnqVjb6tp9zZXUSz2tzE0UsbjKujDBB9iCa1oVHQqxqR6O4H4SfsnfE3/hUf7QngrxFJL5Nkl8tresThRbzZikJ9dquW+qiv3lXkA1/PZ8WvAlx8Lvih4o8KXG7zNI1Ga1V26uiudj/APAl2t+Nft1+yt8Sv+Fs/s++CfEry+deTaelveMTybiLMUpPplkLfQivrM/pKpGnio7PT9V+pUj1uiiivjiQooooAKKKKACiiigAooooATHSvnr9vL4cf8LJ/Zf8YW0cQkvdKhGsW3GSrQHe+PcxeaP+BV9C96qahYQatp9zZXUazW1xE0MsbdHRgQQfqDWtCq6NWNVdGmB/ORRXUfFDwVP8OPiN4m8LXO7zdI1Gey3N/GEcqrfQgA/jXL1+ywmpxUlszUKfBM9vNHLGxSRGDKynBBHQimUVbV9AP6CPgf4+T4o/CHwh4rVlZ9V02Cebb0WbaBKv4OGH4V3XQV8U/wDBKv4hHxL8BdS8MzS77jw5qbpGmfu2848xP/Inn/lX2tX47jKPsMROn2f4dDNi0UUVyCCiiigAooooAKKKKAGMdqkmvwF/aK8ff8LQ+OXjbxOsnmwX+qTG3fOcwK2yH/yGqV+1X7UHj3/hWf7P3jvxEsnk3Ftpcsdu+cbZ5R5UR/77da/A8nJJr7bhuh/ErP0/V/oXEKKKK+3KCv1Q/wCCS3w7/sf4X+KvGM0e2fWtQWzhZhyYYFzkexeVx/wCvyvAycV+9P7Kvw+/4Vd+z14E8PNF5NzDpsc9ymMETzZmlB+jyMPwr5fiCt7PDKmvtP8ABf0iZbHrVFFFfnRAUUUUAFFFFABRRRQAUUUUAFFFY/izxHaeD/C+sa7fv5djplnNezt6RxoXY/kDTSbdkB+P/wDwUo+JR8eftM6pp0MvmWPhu2i0qPafl8wDzJT9Q8hU/wC4K+uv+CU/w1/4Rn4Jav4tni2XXiTUCInI+9bW+UX/AMiGf8hX5a+Jtb1Dx/401TWLkNcanrN/LdSBMkvLLIWIH4tX74fBTwBF8LfhL4T8JxqoOladDbysvR5QoMjf8Ccsfxr7bN2sJgaeFj1t+G/4lvRHcUUUV8QQFFFFABRRRQAUUUUAFFFFABRRRQAwda+JP+Ch3xHwNB8E20pySdRvFB7cpEp/8iHHspr7bYnBx1xxX5U/tQWHi+7+LPiDW/E2h32mRXVyUtHnjPlGFPljCuMqTtUE4PUmvCzerKGG5Yrf8j9I4BwVHE5vGrWa9xNpN7vZWXW2/wAjyCiiivz8/qoKKKKBhRRRQBreGvF2t+DdQW+0PVbvSbtf+WlpM0ZI9Dg8j2PFfSXw3/b/APFvh7yrbxVp9v4lsxgG4jxb3AHqSBsb6bRn1r5XorsoYutQd6cmvy+48HMchy3NVbF0U/PZ/JrX8T9T/hx+1r8OfiR5MNvrSaRqD4H2HVcQSZ9AxOxj7KxPtXssciyKGUgg9CDX4l16L8O/2g/HvwvaNND8Q3K2Sf8ALjcnz4MegRshfquD719Fh886V4/Nf5H5JmnhotZ5bV/7dl/mv8vmfrgeRRnaDk8V8IeHv+Cjer21qket+ELW/nA+aazvGgB/4Ayv/wChVx3xY/bn8W+PtNm03RLGLwrZTKUkkgnM1yVPXEmFCg+y5969OWcYSMOZSu+1mfFUeAc8qV1SnTUY/wA101+Dv+BT/bb+LcHxH+JyaVp0yz6VoCNbLIhyHmYgysD6Daq/8AJ6GvnagnJyeTRXw1etLEVZVZbs/pjKsup5Vg6WDpbQVvXu/m7sAMkCv16+BfhA+BPhJ4W0R0Ec1tYxmZfSVxvk/wDH2avzU/Zs+HzfEn4yeHdKaPzLOKcXl3kZXyovnIPsxCp/wIV+syLtA9AMV9TkVGylWfov1/Q/FfE3MFKpQwEXteT/ACX6j6KKK+sPwwKKKKACiiigAooooAKKKKAEJwM1+Gn/AAUA+Pf/AAvT9oPVnsbnzvDnh/Ok6btbKOEY+bKOx3ybiD3UJ6V+n/7ePx3/AOFEfs+a3e2dx5PiHWB/ZOllTh1kkU75R6bIw7A/3to71+N/wA+Ed98dfjB4a8F2W9f7TugLmdRnyLdfmmk/4CisRnqcDvUS7GkV1P0r/wCCU3wD/wCEI+GF/wDEfVLbZq/ic+TY71w0djG3UenmSAn3CRnvX3lWb4e0Kw8L6Dp2jaXbpaabp9vHa21vH92OJFCqo9gABWielUlYhu7FooopiCiiigAooooAKKKKACiiigAooooAKKKKACiiigD5w/4KCeAf+E8/ZY8XLHH5l3pCx6vBxnb5LZkP/foy15P+wJ40/wCEs/Z00u0d99xolzNpzknnAbzE/AJIo/4DX2l4l0O18UeHtU0e+TzLLULWW0mT+8joVYfkTX5k/wDBOzU7nwV8SviR8ONSbbd27GXyzxtlt5WhlwPU70/75r4LxGy7+1OD8RZXlQlGovT4X+Duepl8+Wql3PvMDNPAzQBmnV/CMYn1DYYxRRTgMV0RiIAMUtFAGa6YxJuHWnAYo6UV0RiIKUDNKFpwGa6IxFcTpShaUDFLW8YEXCigDNKFrdQEIBml20tFbKABRSgZpdtbKBNxtLg04Cl21ooCuN20oHtTsClrVQFcq3thb6jbSW93bxXNvINrxTIHVh6EHg14x49/Yu+EHxA8yS68I22lXb/8vWjE2jA+u1MIT9VNe4A5pa9nA5pmGXS58HXlB+Umvv1MpRUtJI+CfFX/AATKvdFvf7S+HXxAuNPu4jugi1NTG6H/AK+IcEfglZkHjH9sn9nQj7Qt3440aHn9+g1ZHA7ll/0hR9SK/QnFG3NfqOX+KGdYdKGNUa8f7ySfya/NnLPCU5baHxr8P/8AgrLpq3C2PxC8DXuj3KHZLc6TIJQG75hk2soH+8xr6n+Gv7W/wk+K/lR6B4401r2TAFhfObS4J9BHLtLH/dyKq+N/hJ4M+JEBi8T+GdL1rjaJLq2VpUH+y+Ny/gRXzX8Q/wDgmb8PfERln8LapqXhK5bJWIt9rtl/4C5D/wDj9fomB8Qsgx9o4unKhLuvej/n9yOGeCkvhdz7/DBuQcj2ozX5aQ/Aj9qn9nL954B8XTeIdIg5Szs7wSoFHra3A259k3Guk8Lf8FPvHnw91BNI+Lfw4dbhOHntY5LC4AHVjDKCrn6FBX32F+q5lHny7EQqrsmr/NPU4p0pw3R+k44petfO3wy/b4+C/wAT/Kih8VR+Hr+TH+h6+n2RgfTzCTET7BzX0BZ3tvqNtHcWs8VzbyqGSWFwysPUEcEUVKFWi+WpFr1Mi1RRRWQBRRRQAUUUUAFFFFABRRRQAUUUUAFFFFABRRRQBy3xN1y78MfDnxTrFgypfWGl3V1AzLuAkSJmUkd+QOK/I0/8FL/juCf+Kg0//wAFUH/xNfsD4t8Ow+LfCus6HcSvDBqdnNZySx43IsiFCRnjIBr4s/4dI/D3/ob/ABF/5B/+Ir38rr4KiprFxTb20uNW6nyj/wAPL/jt/wBDBp//AIK4P/iaP+Hl/wAdv+hg0/8A8FcH/wATX1d/w6R+H3/Q3+Ivyh/+Io/4dI/D7/ob/EX5Q/8AxFe39cyf+Rf+Al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9F/slfEXWvi1+z34Q8WeI547nWtRina4liiEasVuJEGFHA+VR0r2Hua4X4LfCuw+Cfwz0XwVpl3cX9jpSyJFPdY8xw8ryHOAB1cj8K7uviqzhKrKVP4W3b06EBRRRWQBRRRQAUUUUAFFFFABRRRQAUUUUAFFFFABRRRQAmc0tYviXxjoXgrTX1DxBrNholin3rnULlIIx/wJiBXzD8Tf8Agpn8IPAvm2+jXV94zv0yAmlQbYA3vLJtBHugauilhq1d2pxbA+t+oqpqGoWmk2kt1e3UNpaxDdJNPIERB6kngCvzP1L9vT9oL473Eln8KfAv9i2bsVF3bWpvZY/96eQCFfxQfWqMH7EHxv8AjbeR3/xX+IT2sZbd9mnunv5YvULGGESf8Bb8K58ZXy7K482ZYqFN9r80vuRvCjOeyPrz4lft+fBT4bebFJ4qXxFfR5/0Tw+n2sn/ALaAiL83r5n8U/8ABUnxh42v20r4VfDZ5rp+I5b0SXs7D1EEIG0/8CYV6Z8PP+CeXwl8E+XNqNjd+LL1cHzNWnPlA+0SbVI9m3V9C+HvCei+EbBbHQ9IsdHs16W9hbpCg/4CoAr8+x3iPkuDvHA0JVpd5Plj8ktX6M7YYJv4mfBE/wAN/wBrz9okl/FHiW68KaRP1t7i7FjGU/umC3G4/SQfj3rsPAn/AAS/8LacyXHjDxVqOvT/AHmgsEW1iJ7gk72Ye4KmvtzBpM1+c5j4mZ/jE4YeUaMO0El+L1O6GFpx6XPMfAn7NPwx+GwjbQfBmlwXEf3bu4h+0Tg+okk3MPwNelhQowBge1PFGa/MMXjcXjp+0xVWU35tv8zqSUdEhmBSbalpNteY4F3I8GkqTbTSM1m4DuNoIzSlaSs3AdxCtJTqCM1i4FDaQjNOK0lYuADSMU0ipKQrWEoFJkVFPIppGK55QKuNIxSU6kIrCURjeopCMU6iueUR3GUhGacRikrllEoYRmm1IRmmkVzuF3ZFXPgn/gojqdz42+Jnw3+HGmtuu7hhL5Y53S3EqwxZHqNj/wDfVfpv4a0O18MeHtM0exTy7PT7WK0hT+6iIFUfkBX5l/Da2/4Xl/wUyubwjz9M8M3EsxA5CC0jESke32gq341+o/rX+inD2XrKOHMvwFrNQUn6z953/I+OxdTnrNjqKKK9k4wooooAKKKKACiiigAooooAKKKKACiiigAooooAKKKKACiiigD8dv8AgqT8Av8AhW/xli8b6ZbeXofi4NNLsX5Yr5MecPbeCsnPUmT0r1T/AIJIfHrZJrvwm1S54fdq2jB278C4iH4bZAB6SGvsn9sD4FxftBfAfxD4ZjiV9Yij+36S56rdxAlAD23gtGT6Oa/Dv4X+P9X+DPxO0LxVpoeHVNDvln8p8ru2nEkTdwGXchHoxqHozRe8rH9GFFc/4E8Y6b8Q/Bui+JtHl87S9WtIry3fvsdQwB9CM4I7EEV0FWZhRRRQAUUUUAFFFFAFK/srfU7Kazu4lntp0aKWJxlXVhgg+xBrnvh98N9A+F2gR6N4c09LCzU7mI5eV+7ux5Zj6n6DAAFdYTmkPJyDUuMW1JrU1VapGm6Sk+VtNq+ja2bQ4UUdqRmVBkkAe9UZBij+dcJ43+OHgb4do66/4msLKdOTbiTzJv8Av2uX/Svnvxz/AMFDvDth5kHhfw/eaxIvAubxxbQ/UAbmYexC1xVsZQofxJpfn9x7+AyDM8za+rUJNPray+92X4n18SAOtYPibx14f8F2f2rXdastJhPR7ydY8/QE8n2Ffm344/bN+J/jNZIo9Yj0G0f/AJY6TH5bAf8AXQkuD9GFeLajqt7rN3Jd6hdz311IcvNcyGR2PuScmvErZ7TjpRjf10P0nL/DPF1bSx1ZQXZK7+/RL8T9EvHX7e/gDw35kWiR3via5XgGCPyIc+7yYP4hTXz144/b2+IHiTzItFis/DNs2QDCnnzAe7uNv4hRXzRRXhVs1xNbS9l5af8ABP0vL+BslwFm6ftJd5a/hovwNvxP448QeNLr7RrutX2rS5yGu7hpAv8AugnAHsKxKKK8lzcneTuz7qlRpUIqFKKSXRaIKKKKk2CgHBBHUUUUCaurH65/APxv/wALE+EXhnW3k824ntFS4b1mT5H/ADZWNehYxmvjv/gnX42a88MeJPC8zEmwuEvIc/3JRtYD2DJn/gdfYgBr9Pwdb2+HhPrb8UfxdxDgP7NzSvhrWSk7ej1X4MfRRRXcfPBRRRQAUUUUAFFFFABRRRQAUUUUAfkj/wAFVPhr/wAIv8dNN8VwRbLTxNp6mR8feuYMRv8A+QzB+Zr2b/gkl8Sf7Q8I+MfAtxLmTT7mPVLRGPJjlGyQD2Vo0P1kr0T/AIKhfDj/AITD9nX+3oId954Zv4rssBlvIkPlSAe2XjY/7lfCX/BPb4j/APCu/wBqLwwJZfKstdD6Lcc9fNx5Q/7/ACxV9xT/ANuyhx6w/TVfgXuj9saKKK+HICiiigAooooAKKKKACiiigAooooA/Hr/AIKgfD3/AIRH9pBtbhi2WviTT4b0sBhfOQeTIPriNGP+/XyDX6s/8FY/h7/bnwg8OeLYYt9xoOpGCVgPuwXC4JP/AG0jiH/Aq/Kav1PJq3tsHF9Vp93/AALGi2CiiivaGfav/BKf4gf8I78edU8MyybbfxFpbiNM/engPmL+UfnV+tua/n//AGffHp+GPxt8E+JzJ5UGn6pA9w2cfuCwWUfjGzj8a/f5WDqCO4zX51xDR5MSqi+0vxX/AALESH0UUV8uSFFFFABRRRQAUUUUAfDf/BWHx9/YXwW8P+FopNk+vap5si5+9BbruYf9/HhP4V+UFfaH/BVTx3/wkP7QOn+HopN0Hh/Soo3TP3Z5iZWP4oYfyr4vr9Syaj7HBR7vX7/+BY0WwUUUV7Yz0P8AZ68Bf8LP+N/gnww0fmwahqsCXC4z+4Vg8v5Rq5r9/VUIAB0AxX5I/wDBKrwF/wAJF8ftR8Ryx7rfw9pcjo+PuzzERL+aGb8q/XDFfnXENbnxKpr7K/F/8CxEhaKKK+XJCiiigAooooAKKKKACiiigBOlfLP/AAUi+In/AAgf7MWs2kMpjvfEFxDpMWDztYmSX8DHG6n/AHhX1Ma/Ln/grb8Q/wC0fH3g/wAFwS5i0yyk1G4VTx5kzbVB9wsRP0kr1cqoe3xcIvZa/cNbnz1+xB8Ov+Fl/tOeCdPli82ysrr+1LnIyoS3BlAb2Lqi/wDAq/csV+an/BIv4deZqPjjxzPFxFHFo9rIR1LHzZh+G2D86/SvuK7M+r+1xfItoq36jluLRRRXzxIUUUUAFFFFABRRRQAUUUUAFFFFACY4qlqOl2mr2ktteW0N3byja8U0YdXHoQeDV3rQcYo3Gm4u8dz5z+JH7D3w+8aeZcaVby+FtQbJD6ecwk+8R4x7Jtr5Y+I/7EPxC8EGWfTIIvFOnpkiTT+JgPeFuSfZC1fpifyo7f415OIyvDV9eWz7o+4yvjTOMstFVOeC6S1/Hf8AE/FLUNNu9JvJbS+tZrO6iO2SC4jKOh9Cp5FV6/Ynxv8ACvwn8R7T7P4j0Cz1RQMLJLHiRB/suMMv4EV8wfEj/gnjp12ZrrwVrklhIcstjqYMkWfQSKNyj6hj7183iMkrQ1pPmX3M/Xsr8RsvxVoY2LpS77x+9ar7vmfCtFeifET9n3x78LnkbXPD9ytmh/4/7YefAR6l1yF+jYPtXndeBOlOk+Was/M/UMLjMPjYKph5qcX1TTX4BRRRWZ2BRRRQAUUUUAFFFek/AP4OX3xq+IFno8CvHp0RE2oXSjiKEHnB/vN91fc56A1rSpyrTVOCu2cWMxdHAYeeJrytCKu2fW37AXwobw94PvvGd9DsvNZPlWm4crboeT/wJh+SKe9fW+MdKo6PpNroWl2mnWMCW9paxLDFDGMKiKAFA9gAKvY5r9Ow1BYejGlHofxjnGZVM3x1XGVPtPRdktEvkh1FFFdR44UUUUAFFFFABRRRQAUUV5R+0/8AGSH4C/A7xT4wZ0F7a2xh0+N+fMu5PkhGO4DEMR/dVqAPy2/4Kb/HQ/FT4+zeHLC483QvCCtp8YU5V7skG5f6hgsf/bL3r6K/4JI/An+yfDGu/FTU7fFzqjNpelM45FujAzSD2aQBf+2Tetfm54K8Kaz8XPiLpOgWJe81vX9QSBZJCWLSSP8AM7n0GSxPoCa/oS+G/gTTPhh4D0Dwno6bNO0ezjs4sjBYKoBdv9pjlie5JqFq7mktFY6eiiirMwooooAKKKKACiiigAooooAKKKKAE/Gg/Wvnr9uvw5rms/s4+IdQ8N6pqGk63oBTV4Z9NuXgkKRZ84FkIOPKaRseqivgb4BXf7VvxZ8K3mu/D/x3qutW1ldG0mt7/WUeZHCqw+W4JGCGGDnsfSvVw2X/AFmi63tFFJ210/Edj9fufSjJ9K/ND/hYn7dngnjUNAudaVP4f7NsrrP42/J/Ogft9ftJ+EDjxR8IVEafeebRL61Y/wDAixX8hWv9k1n/AA5xl6SCx+l/PpQRX5waX/wV1ubSTyNd+FrRyKcO9tqxUj/gDw/+zV3Wi/8ABWn4aXW1dU8LeJtPkPUwRwToPqfNU/pWUspxkPsfc0/1CzPuTvX5dfEW2/4UX/wU0guwPI0zxNcRTAHgOLyMxMT7faAx/CvqDRP+ClPwJ1cL9o8SX2kM3a90uc4+pjVxXyT/AMFGPiv4B+KGtfD/AMbfD/xVZaxqun+ba3K2+5Zo1VllgbawBwGMvbqRWX9lVcXQr4GtTajVhKN2nbVM1pSdOal2P0JpRzWL4I8Sw+NPBuha/bY8jU7GG8QA9BIgbH4ZrcFf5r18PLDVp0Zqzi2mvNaM+zTTVw6ClopQKIxEAFLRSgZrpjEBAKeBQBTgMV0RiQ2AGKDmloAzXTGJNwpQtKBiit4wAKKUDNKBiuhQJuIBmlAxTgtKBitlEm4m2lwKWjGa1UBXCil20taqAhu3FLtpaK0UBXDAoziilwa0UAuJRTttG2r5BXG0U7ApcCq5AGVmeIfC2jeLdPew1zSbLWLJ/vW99bpNGf8AgLAitakzzW9OU6MlOnKzXVC3Pl34i/8ABO/4UeNTLPpVreeEb5uQ+lzZhLe8Um4Aey7a8Rk/Y2+P3wFuZL34U+PpNQtVbeLS1u2s3k/3oJCYW/Fj9K/RDFLmv0PLOPs+y1KDq+0h/LNcy+96/ic88PCfQ+A9I/4KGfG34LXcOn/Fr4f/ANpRg7ftUts+nTyepVwpif8A4Co+tfR/wx/4KPfBr4h+TBfavceD9QfA8jXYdkee+JkLIB7sV+lex6hptpq9nLaX1rDeWso2yQXEYdHHoQeDXgPxH/YO+EPxC82VNAbwzfPk/adCk+zgH/rkQY/yUfWv0jA+I2VYq0cxwzpy/mg7r7nsvQ4Z4P8AlZ9YaJ4h0vxLp8V/pGo2mqWMozHc2U6yxv8ARlJBrS5r8u9T/YE+K/wi1GTVvhJ8RJGcHd5C3Emn3DDspKkpJ/wIqD6VNY/tt/tH/s+ypa/FHwUdf06MhWu7y1+zu3stzCDE312sa++wWJy3NEnl2KjNv7LfLL7mcU6M4bo/T4cig18g/DL/AIKefCPxsYbfXn1DwXfPgEajCZbfd6CWPPHuyrX1B4U8c+H/AB3pq6h4d1vT9csW6XGnXKTp9CVJwfaumthq1DSpFr+u5ib9FFFYCCiiigAooooAKKKKACiiigAooooAKKKKAEzRR3r5e/4KBfG3xf8AAj4S6Rrvg3UU03UrjV47SSSS3jmDRmKRiMOpA5Uc1tRpSr1FShuwPqHAowK/Fv8A4eS/Hz/oa7T/AMFNr/8AG6P+Hkvx8/6Gu0/8FNr/APG6+h/1dxfeP3v/ACK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gUYFfi3/w8l+Pn/Q12n/gptf8A43R/w8l+Pn/Q12n/AIKbX/43R/q7i+8fvf8AkHKz9pMCjAr8W/8Ah5L8fP8Aoa7T/wAFNr/8bo/4eS/Hz/oa7T/wU2v/AMbo/wBXcX3j97/yDlZ+0mBRgV+Lf/DyX4+f9DXaf+Cm1/8AjdH/AA8l+Pn/AENdp/4KbX/43R/q7i+8fvf+QcrP2kwKMCvxb/4eS/Hz/oa7T/wU2v8A8bo/4eS/Hz/oa7T/AMFNr/8AG6P9XcX3j97/AMg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SdTX4uf8PJfj5/0Ndp/wCCm1/+N19jf8E7f2mfiB+0BqvjOHxtq8Wpx6dDbPbLFZxQbC7OGPyKM/dHWuTFZLicLSdWbVl2b/yFZn2/RRRXhiCiiigAooooAKKKKACiiigAooooAKKKKACiikoAOtArhPiH8cfAPwmt2k8XeLNK0NgNwguLgGdx/sxDLt+ANfJ/xM/4Kv8AgbQvMtvBPh7UvFl0Mhbm6P2K2PoRkNIfoVX6110cHiK+sIO3fp947H3WfWuV8b/E/wAI/DWwN74q8SaZoFvglWv7pIi/sqk5Y+wBNfnHcfGT9rz9pbKeHdMuPBegz9J7KD+z49vZhcTEyt9Yz+FavhD/AIJm3+vX/wDa3xO8fXOpXsp3Tw6YWlkc+9xNkn/vj8a8zG5jk+VX+v4uKa+zH3n6O2x0Qw9SeyPXPib/AMFUPhl4U8238KWGpeNbxchZI0+x2pP+/IN/5Rke9eI3P7U37VH7RxMXgHwy/hfRp+Fu7C0EalT63VwdufePafavqv4c/snfCr4XeVJo/hCxmvY8EX2or9rn3f3g0mdh/wB0CvXNoAwAAPQV+f47xKwWHvHK8JzP+ao//bV/mdsMH/Mz8/NB/wCCdHjn4iakusfFf4izXN0/LxwSyX1wQf4TNKQFP0DCvor4dfsSfCH4b+VLB4Yj1y+TH+l6432pifXYR5YPuEFe90Yr8zzPjfPs1TjVruMP5Y+6vTSza9WzthQpw2RXtbSCxt44LaGO3gjAVI4lCqo9AB0FS0+ivhJc05c0mbjKKdgUbRWfIMbmjrTttJg1LgO4lJtp2DSVDgFxNtJS7qWs3AY2inEUhFZOADCtIR60+is3EdyMrTalK00isXEq4ygjNKVpKxlAdxpGKKdSEVhKBQzrQRinUVhKI7kZGaaRmpCMU0jNcsolJjSM00jFOo61zyiUNpCM0pGKK5ZRHcZWH458SweDPBmu6/c48jS7Ga8cE4yI0LY/HFbxGa+b/wBvzxr/AMIj+zlq1qknl3Ot3MOmxkHnBbzH/ApGw/4FXucOZW83znC4FL45xT9Lq7+SuZ1J8kHLscR/wSa8ITapefEb4gXwMtxczR6bFcEcsxJmn59yYTX6LHk18EfsXftE/Br4A/s4aBpfiDxvYWGuXUk+oX9rDFLPIkjuQoYRoxyI1jBHqK9D1v8A4KefA/Si32XUNY1jHT7Fpjrn6eaUr/RnGYTEVcRJUqb5VotHay00PjZXbPrakP0r4L1r/grn4FgDf2P4J8QX3p9skht8/wDfLSVxl3/wVk8Ta7MYPDXwpRpf4RLfyXTH/gKRL/OojlOMl9i3q0v1Jsz9J6OfSvzR/wCGz/2sfGXGg/Cc2kLfdmg8OXrgfV5HK/pSf2p+3n444htrnSLd+q+Vptpt/F8PVrKqi/iVIx9ZBY/S8ketJx1r8YPitqf7R/hf4oaH4A8UfEPXT4k1o24isdP1yQoDNIY41cRMFBJGcc8EHvX7D+E9CXwv4W0nRlnluU0+0itRPOxaSXYgXcxOSWOMknqTXNjMD9UjCXOpc3bsDVjaooorzhBRRRQAUUUUAFFFFABRRRQAUUUUAFFFFABX4o/8FKPgT/wqH9oG71qwt/K0DxaG1S3KjCpcZxcxj33kP7CUDtX7XV8w/wDBQv4Gj41fs6avJZW/na/4czrFhtGXcIp86Mdzuj3EAdWVKT2Ki7M8U/4JKfHQ+IfBGtfDHUrjdeaGx1DTFc8m0kb96g9klOf+23tX6EHpX8+X7MvxjuPgL8b/AAv4xjZxaWlyIr+JP+Wtq/yTLjudpJH+0qntX9AljewapZwXdrKlxazxrLFLGcq6MMhge4INJMclZlqiiiqICiiigAooooAYcVh+NPF1n4F8Kalr+oJK1np8LTyiBN77R1IHetw81m+IdGt/EOiX+mXiCW0vLeS3mQ/xKylSPyJqZX5Xy7mlHkVSLqK8bq9t7dT4v8c/8FFp5Fkh8I+GFj67bvV5Mn/v1GeP++zXz344/aY+JHxA3pqXii7htG4+y2B+zxAehCYLD/eJrhvFfh+48JeJ9W0S6GLjT7uW2fjGWRipP0OKya/N8RjsVVk4zm/Tb8j+vsq4ZyXBU4VcNRi76qT95+t3e3ysKzs7FmJZjyST1pKKK8zc+wSS0QUUUUDCiitPQfDGseKLv7Lo+l3mqXH/ADys4GlP5KDVRjKTtEyqVYUYuVSVkurMyit7xf4H1jwFqEen67bLY6g6CQ2plR5I1P3dwUnaT12tg4wcYIzg0pRcXaSsxU60K8FUpyTi9mtUwooopGwVueCPBerfELxPY6Dots11qF3JsQD7qju7HsoGST6CszTNMu9Z1C2sbG3ku7y5kWKGCFSzyOxwFA7kmv02/Zd/Z0tPgp4XF1fxx3Piu/QG8uPvCFeohQ+g7kfeI9AMergMFLGVO0Vuz4nijiOlkGFutasvhj+r8l+Ox1vwK+Cuk/BDwbDpNhie9lAlvr4rhriXHX2UdFXsPckn0nr/AL1LweKQjnNfolOEacVCCskfyVicRVxdaVevLmlJ3bY+iiitDnCiiigAooooAKKKKACiiigAooooA5b4l+DLb4i/D7xH4XuwPs+r6fPZMzDO3ehUN9QSCPpX8/kUmpeB/FiSLustW0i9DDP3opon/mGX9K/orxgV+In7fHw6/wCFdftReL4Y4vLs9XlXWLfjG4TjdIf+/vmj8K+u4eq+/UoPqr/duVE/Zj4feLbXx/4E8P8AiWzwLXV7CC+jAOdokjDY+ozj8K6Svkj/AIJmfET/AITT9mey0uaXfeeHL2bTmDH5jGSJYz9MSFR/uV9bd6+axNH2FadLs2Ji0UUVzCCiiigAooooAKKKKACiiigDy39p3wEPib8APHfh0R+dPc6XLJbpjOZ4x5sX/j6LX4HEYJFf0gsAykHoeK/AH9oTwH/wrH43+N/DIj8qDT9VnS3XGP3DMWiP4oyGvtuG63x0X5P9H+hcTzyiiivtygBwQa/e/wDZd8ej4m/s++BPELSedcXOlxRXD5zuniHlSn/vtGr8EK/WL/gk947/ALc+CWv+GZZN8+g6qXRc/dgnQMo/77SY/jXy3ENHnwyqL7L/AAen+RMj7hooor87ICiiigAooooATHNITgE+lL1Fee/tBeN/+FcfBPxv4jWQRTafpNxJA2cfvihWIfi5UVUIOclFbvQD8Rv2jfHX/Cyfjv468RrJ5sF7q0/2d85zAjFIv/HFWvOKUnJJ9aSv2elBU6agtkrGoUUUAZNabAfq/wD8EnvAv9h/BTxD4mlj2T65qpjRsfehgQKp/wC+3mH4V9xivI/2UPA3/Cuf2cvh/obR+VPHpUVzOhGCs02ZpAfo0jD8K9bHNfj+Ore3xU6ndv7lsZsdRRRXEIKKKKACiiigAooooAKKKKAGtwtfhD+2B8QP+Fl/tJePNaSTzbYai9lbMD8pigAhQj2Ij3f8Cr9p/jd46X4Z/CHxh4pLhJNL0u4uId3QyhD5a/i5UfjX4JeDvDl5498b6LoVsWe+1jUIbONjyS8sgUE/i1fYcPUknUry6afq/wBC4n7Lf8E+/h9/wr/9lrwmskXl3msK+sT8Y3eccxn/AL9CKvo8daz9C0a18OaFp2k2UflWdjbx20EY/hRFCqPwAFaFfKYio61WVR9W2SLRRRWQgooooAKKKKACiiigAooooAKKKKACiiigAooooAKTFLSUARyRJKpV1DKeCCK8Z+I37JXw5+JBlmm0ZdI1B8n7bpWIHz6lQNjH3Kk+9e0mm9D/AImsalKnVVqkU15nbhMbicDP2mGqOEu6dj88viN+wB4w8PGW48K31v4ltRkiB8W9wB6YY7G+u4E+lfN3iTwlrXg7UGsdc0q70m7X/lldwtGxHqMjke44r9n+1Y/iTwjo3i/T2sdb0y11S0brDdQrIufXBHB968HEZJRnrSfK/vX+Z+o5X4j47DWhj4KrHvtL/J/cj8YqK/RTx5+wF4H8RvJPoN5d+GbhjkRoftEH/fDnd+Tge1eKa/8A8E8vHNlK39la1o+pQg8GUyQOf+A7GH/j1fP1cpxVN7X9P6ufqeC46yPFxTlV9m+0k1+Oq/E+VqK+k7X9gT4mzyhXk0a3XOC8l25H1+VCa9T8A/8ABO2yt5orjxf4je9CnLWOmxeUh9jI2SR9FB96zp5Zi6jtyW9dDqxXGmR4WDl7dS8o3b/DT72fJPww+FPiL4ueJItH8PWTXEhIM9y4Ihtkz9+Ruw9up6AE1+n3wQ+Cuj/BDwhHpGmr9oupCJLy+dQJLiXHU+ijoq9h6kknpPBfgHQPh3o8el+HtLg0yyQZEcK4LH+8zHlm92JNdGAMda+vwGWwwi5pay79vQ/BOJ+Lq+fy9jTXJRXTq33f+WyHUtFFeyfn4UUUUAFFFFABRRRQAUUUUAIOlflX/wAFcPjada8Z6B8MNPuN1po0Y1PUlU8G5kXESEeqREt/22r9OPGnizT/AAH4T1nxHq0vkabpNnLe3EncRxoWbHqcDgdzX88/xI8cap8XfiVr3ii/DTanrl/JcmJMttLt8ka+oUbVA9AKmRcVrc+2v+CSXwP/AOEg8da78TdQt91noUZ0/TWYcNdSr+8YH1SI4/7bD0r9W68h/ZT+DUfwJ+A3hXwm0apqMNsLnUWX+K7l+eXnvtJ2A+iCvXqa0RLd2FFFFMQUUUUAFFFFABRRRQAnXtR0rgPjZ8YNO+Bfw9vfGOsadqOpaVYyRrcppcaPNGruED7XdQQGZQee9eE6L/wU8+B+qbftOoazpGev2zTHbH/fovXTSwtevHmpwbXlqOx9a5pa8F0X9un4Fa9t+zfETTYs/wDP5HNbf+jUWu70f49/DTxFtGm/EHwzfMf4INXt2b8g+RUyw9aHxwa+TEdlqmm22sabd2F3EtxaXUTwTRP0dGBDKfYgkV+bH7AmpXHwG/ay+IHwg1KVlgvWmhtt/wDy1mtmZ4mA/wBuBpG/Ba/Six1O01KFZrW6guYz0eGQOp/EV+a/7f8Aptz8Cv2rPh78YNLiIiu2hludn/LSa2ZVkUn/AG4GjX8Gr1MtvU9phZfbWnqtUNdj9M6RlB6jNU9I1O21vTLPULOVbizu4UnhlTo6MoZWHsQQavV4jVtBGZqfh7Stch8vUdOtL+P+5dQLIPyYGuF1v9mf4TeIt3274ceGJnbrKulQpIf+BqoP616bRVxqTh8MmvmB85a3/wAE+fgLrm4t4Fjs5D/HZX1zDj6KJNv6V88ftSf8E5vh94E+DPirxb4MOs2+saPbfbY7Wa7WW3aNWUy7gU3cR7yMN1Ar9Ev51l+KNBtfFXhvVdFvl32eo2ktnMvqkiFWH5E13UMxxNOcW6jaT2vcq58bfsBeNf8AhLv2cdJtZJN9zolzNpshJ5wG8xPwCSKPwr6Pr4H/AOCcurXXg74i/Ej4cakdl3bt5wiPG2SCVoZse53p/wB8198gYFfxN4kZUsr4oxdOK92b516TV9PRux9XhZ89KLADFLRTgK/OYxOsAKcBmgDNOrpjEhsKKOtOAxXVGJIgFLRSgZrojEVxKcFpQKcBiuiMSbiAZpQMUtAGa3USbhQBmlApc4rZQEAFFFKBmtlAVxKKdtpa2UBDdtLgUtFaKABRS7aXArRQFcbRTsClq1AVxuDRg07BpdtVyBcZto20/bRto5BXGbaNtP20baOQLjMGjBp+2kwaOQdxlRzwR3MTxTRrLG4KsjjIYHqCKnooScHzJgeF/Eb9i74RfErzZbzwrBpF9Jk/bdFP2RwT1O1fkY+7Ka+cPEf/AATe8W+BtSOsfCr4iT2d5HzFHdySWdwo9BPD1P8AwFRX6BYFJtr7XLONM9ylKNKu5Q/ll7y9Nb2+8wlRpz3R+etv+0b+1n+zjiPxl4el8W6NBw1ze2guUCev2m3OQT6yEn2r2H4af8FW/h74jMVv4w0TU/B902A1xEPttqPUkqBIPoEP1r6n2kjnmvMPiH+zN8MPil5r+IPB2nT3cmS17bR/Zrgn1Mke1j+JIr9HwXiVhK9o5phLP+am7f8Akr0/E5J4NP4WepfD/wCNvgP4qwLJ4S8W6TrjY3GC1uVMyD/aiOHX8QK7jqM9q/Nzxz/wTA0ozm+8BeMr7RbpG3xW+poJlDdtsqbWXHrhjXOQJ+2R+zgQLO+u/HGiw8bA41aNgOwVx9oUf7oFfeYPN8jzSyweLipP7M/dfpfZs4pYapHdH6jdKQ/Svzq8Ff8ABV+60e8Gm/Er4eXNhdRkLNPpLlHU/wDXvNgj8ZK+mvh1+3N8FviSIksvGtnpV4+B9k1vNk4PpukwjH/dY17c8DiKa5uW67rVfgc7i0e+0VVsr621G1juLS4iuoJBuSWFw6sPUEcGrVcOxIUUUUAFFFFABRRRQAnevJv2i/2d9D/aT8IWfhzX76+sLO1vVvVewKB2cIygHcpGMOfyFes0c5q6dSdKanB2aA+Hv+HTHwy/6GPxL/39g/8AjdH/AA6Y+GX/AEMfiX/v7B/8br7ior0f7Uxv/Pxjuz4d/wCHTHwy/wChj8S/9/YP/jdH/Dpj4Zf9DH4l/wC/sH/xuvuKil/amM/5+MLs+Hf+HTHwy/6GPxL/AN/YP/jdH/Dpj4Zf9DH4l/7+wf8AxuvuKin/AGpjf+fjC7Ph3/h0x8Mv+hj8S/8Af2D/AON0f8OmPhl/0MfiX/v7B/8AG6+4qKP7Uxv/AD8YXZ8O/wDDpj4Zf9DH4l/7+wf/ABuj/h0x8Mv+hj8S/wDf2D/43X3FRR/amN/5+MLs+Hf+HTHwy/6GPxL/AN/YP/jdH/Dpj4Zf9DH4l/7+wf8AxuvuKij+1Mb/AM/GF2fDv/Dpj4Zf9DH4l/7+wf8Axuj/AIdMfDL/AKGPxL/39g/+N19xUUf2pjf+fjC7Ph3/AIdMfDL/AKGPxL/39g/+N0f8OmPhl/0MfiX/AL+wf/G6+4qKP7Uxv/Pxhdnw7/w6Y+GX/Qx+Jf8Av7B/8bo/4dMfDL/oY/Ev/f2D/wCN19xUUf2pjf8An4wuz4d/4dMfDL/oY/Ev/f2D/wCN0f8ADpj4Zf8AQx+Jf+/sH/xuvuKij+1Mb/z8YXZ8O/8ADpj4Zf8AQx+Jf+/sH/xuj/h0x8Mv+hj8S/8Af2D/AON19xUUf2pjf+fjC7Ph3/h0x8Mv+hj8S/8Af2D/AON0f8OmPhl/0MfiX/v7B/8AG6+4qKP7Uxv/AD8YXZ8O/wDDpj4Zf9DH4l/7+wf/ABuj/h0x8Mv+hj8S/wDf2D/43X3FRR/amN/5+MLs+Hf+HTPwy/6GPxL/AN/YP/jdez/s2fsheGP2YrzXLjw7qeqX7atHFHMuoPGwXYWIK7VH949a96oxWNXH4qtB06k20wuxaKKK4RBRRRQAUUUUAFFFFABRRWN4k8X6H4OsGvte1nT9Es163GoXSQRj/gTkCmk27IDYNJXy18Rv+CkHwW8B+bFaa3deK71MjyNDtjIme371yqEe6sa+eNc/4KY/E/4mXsmm/Cj4abZD8olkil1K4A7NtjCqn/AtwrtjgK/K5zXLFbuTsl95Si3sfpXuCjJOBXkPxJ/a0+Evwo82PxB430xLyPIaxspPtdwD6GOLcVP+9gV8KS/AL9qn9oomTx94wm8P6TPy9nd3ojRlPpa2w2Z9n2mvTPh7/wAEyvh74eMc/inVdT8W3K43RBvsds3/AAFCX/8AH6+dxnEHD+WXWJxXPJfZpq/47HTDC1J9LFX4gf8ABWOyluW0/wCHHga81i7kbZDdaw/lhm7Ygi3MwP8AvqfauAuL79sb9pbiWa68DaFP/Cp/smJVPsM3DKR67h+dfcPgb4S+DPhpbiHwv4Z0zRBja0lrbKsrj/akxub8Sa67b718HjfEyFK8cqwiX96bu/u2TO2GEiviZ8L+Av8AgmDpQnF/4/8AGF7rd27eZLbaYvlIW77pX3M+fUBTX098Ov2c/ht8KhG/hrwhp1ldR9L2WPz7nP8A11k3OPwOK9K2ilwK/Ncy4rzrN7rE4iXK/sp2X3K1/mdcaUIbIaOOlFPowa+TcW9WbXG4NG2n7TRtp8grjNtG2n7aNtPkC4zbRtp+2jbS5AuR5oqTbSYNLkHcZRT6TAqeULjaKdtpMGocB3G7aTBp1FZuAxlFPxmk21m4ANpCtLRWLgO42inYzSFaxcBjCtIRT6QjNYOI7kZGKSpCMU0jNYSiVcaRmmkYp1Fc8oljaQjNOIpK5pRAYRTCKlIzTSK5pRKTGU0jFPpK5ZRLGV8Ef8FGdVufGnxG+G/w401t13ct53ljndLcSiGHPuNj/wDfVffBGCK+CPAFt/wvT/gprLdEefpnhm4klI6hBZx+WpHt9oKn8a/cPB3LlX4glj5r3cPCUvm1ypfjdeh52Ony0rdz6I0D/gl58FNJjj+2Q67rLADcbzUdm4/9slSvQdE/YS+BOgbTbfDzT5iP+fyae5z9RI7V77mlr+r54/FT3qS+9nzNzgdG+A3w28N7W0vwB4ZsGXo1vpECN+YTJrtLSwtrGFYba3igiXokSBVH4CrNLXG5yl8TuITaBTWYIpYnAAySaXORXiH7Z/xR/wCFSfs3+MdYim8rULm1Om2RBw3nT/uwV91Vmf8A4BTpQdapGnHduwHxp+zUp/ac/wCCg/ir4hzD7ToegyTXlq7coVQC2tB7Hb+8+qGv07NfF/8AwS2+GA8H/Ai78U3MQjvvFN80ysRgm2hJjjH/AH35x+jCvrvVfE2kaFHv1LVLLT067rq4SMf+PEV6maS9piHTp7QSivl/wRvc1e1GT6V5nrP7THwm8P7hffEnwtC69Y11aB3H/AVYn9K4PWP+CgHwF0TKy+PoLlx/DZ2VzPn8VjI/WuCOFrz+GDfyYj6IzRivj7VP+CpHwaspBFZReJNZkY7UWy05RuJ6AeZIlfW2n3b31jb3EsElo8sayNBLjfGSMlWwSMjocEipq4erQt7WLjfuBcooorEAooooAKKKKACiiigAooooAKY6CRCrAFSMEHvT6KAPwP8A2zfgm3wF/aC8S+HoIDDo1xJ/aOlYGF+yyksqj2Rt8f8A2zNfpn/wTK+N3/C0/wBnq30G+uPN1vwhINMlDHLNbEE2z/TaGjH/AFyriv8AgrH8E/8AhLvhNpXxAsLffqPhifybtkHLWczBcn12SbMegdzXxv8A8E4vjV/wqP8AaP0qyu5/K0TxQo0e6DHCrI5Bgf6iQKuewkao2Zr8SP26opKWrMgooooAKKKKACkxS0UAfml+3V4IPhf41SarHFttdbtkugQMDzV/dyD6/KrH/fr50r9FP2+fh/L4o+GOna3Z27T3mj3i5EalmMUuEYADn7/lV8j+CP2Uvib478uS18NT6daP/wAvOqH7MoHrtb5yPopr8/zHB1PrUlTi3fXTz/4Nz+puE+IML/YdKeLqxi4e6+Zpbbb+VjyOivt/wR/wTohUJN4t8USSH+K00mLaP+/sgJP/AHyK+gvBP7MXw18BeW+neGLSa6TkXV8PtEufUF8hT/ugVdHJcRU1naK8/wDgGGYeImU4W8cMpVX5Ky+92/BM/NDwX8HPG3xDdB4f8NX+oRscC4EZSE/WVsIPzr6A8D/8E9PFeqmOXxNrVnokR5MNspuZfofuqPqC1foAkKRKFVFQAcADAqTGR0r26OSYeGtRuX4L+vmfm2YeI2aYq8cLGNJfe/ven4Hz54G/Yj+GnhFUlvNPn8RXa8+bqUu5M/8AXNdqkezA0/8AaC+M/h/9m/wUmnaDYWUOuXaMthp1tEqRxjoZXVQAFHYfxHjsSO5+OPxm0j4J+DZ9Z1FhNePmOysVbD3EuOAPRR1Zuw9SQD+WHjzxzq/xH8U32v65cm6v7p9zHosa/wAKIOygcAVGPxNHAQ9nQilJ9un/AAex08MZRj+KMR9czOpKVGD6t2k+yW1u9vT0y9Y1e98QapdajqNy95fXTtLNPK2Wdyckk1Toor4htyd2f0jCEacVCCskFCqWYADJPAAor7K/Yv8A2YjqU9p4/wDFNpizQiTSrKZf9Yw6TsD/AAj+Edz83QDPXhcNPF1FCP8Awx4Wd5zh8jwcsViHr0XWT6Jf1ojv/wBjr9mL/hAtOh8ZeJrT/io7tM2ltKvNjEw6kdpGB57qOOpavqvr2/Cl4xjHSjvX6Th6EMNTVOC0R/IOaZniM3xUsViXeT6dEuiXkh1LRRXQeUFFFFABRRRQAUUUUAFFFFABRRRQAUUUUAJ1FfnB/wAFd/h/mLwJ43hi6GbR7qTHr+9hH6T1+j44r54/b4+H3/Cwv2W/GUMcfmXelwrq8BxnaYG3yH/v15o/GvSy2t7DF059L2+/Qa3Pjf8A4JK/ED+yvid4s8HzSbYdY05L2FWPBlgfGB7lJWP/AACv1PNfg1+yV4+Pw0/aO8B660nlW66nHa3Dk8CGfMMhPsFkJ/Cv3kyCM16fEFH2eJVRfaX4rT/Ictx1FFFfNEhRRRQAUUUUAFFFFABRRRQAgr8i/wDgqn4F/wCEd/aDsfEEUe2DxBpUUrvj700JMTD8EWH86/XMnFfCv/BWfwN/bHwh8LeKYo982i6obaRgPuw3Ccn/AL7ijH417WS1vZY2HZ3X9fMa3Pyoooor9TNAr7X/AOCUvjr+wPjxq/hyWTbBr+lPsTP3p4WEi/khmr4or1L9l3xv/wAK6/aF8Aa80nlQwatDFO+cbYZT5Up/74dq4MfR9thqkO6f39AZ++NFNU5XNOr8hMgooooAKKKKAE6mvjv/AIKj+OP+EZ/Zs/saOTE3iDVLe0ZAeTFHmZj9N0UY/wCBV9idDX5gf8FdfGf2vxv4D8KJJxY2E+oyID1M0gRc/QQN/wB9V62U0va4yC7a/cNbn5+UUUV+rmgV13wj8Gt8Q/in4S8MqpYatqltZvjsjyKGP0Ckn8K5Gvqv/gmh4J/4S39qTSr14/Mg0GxudTcEcZ2+Sn4hplI/3a48ZV9hh51OyYM/ZOGFYIkjRQiKoCqowAB2qWiivx4yCiiigAooooAKKKKACiiigAooooA+N/8AgqX4+/4Rf9nOLQYpNtx4j1OG2ZAcEwxZmc/99JEP+BV8Rf8ABOPwF/wm/wC1L4fnkj8200KCfVphjgFF2Rn8JJIz+Fenf8FaPHf9r/Fjwp4Ujk3Q6NpbXUig/dluH5B99kMZ/wCBV6D/AMEifAoi0jx54yljyZp4NJt5MdAimWUfjvh/Kvt6P+yZPKfWV/x0/IvZH6LUUUV8QQFFFFABRRRQAUUUUAFFFFABRRRQAUUU12CqSTgetACE/wD165zxb8Q/DPgSBZ9f16w0hGHyi6nVGf8A3QTlvwBr5T/aV/bXOkXF14Y+H86yXcbGK61rAdIyOCkQPDH1Y8emeo+JtX1q/wDEGoS32p3txqF5KcyT3UrSSOfUsTk187jM4p0JOFJcz/A/WMh4AxWZUlicZP2UHsrXk1+nz+4/T2f9sv4QW05ibxcrMDglLK4ZfzEeK6bwv+0J8O/Gc0cOleL9NmuJOEgll8qRj6BXwSfwr8j6AcV5Mc+rJ+9BW+Z9tV8MsvcLUq81Lu7NfdZfmftnG6uMqwYeopwr8tvgb+1V4s+EF9bWs9zLrfhoELJplxJkovrExyUI9PunuO4/SfwF460f4jeGLHX9EuRc2F2m9W6Mp7qw7MDkEeor6XB4+ljF7ujXQ/IOIOGMbw/Ne296EtpLb0fZ+R0tJS0V6Z8gFFFFABRRRQAUUUUAFFFFABRRRQAUUUUAFFFFABRRRQAUUUhOBQB8L/8ABV/40f8ACG/BzTfAljPs1HxVcbrkKeVs4SrNn03SGMe4VxXxT/wTn+DH/C3f2k9FuLyDztF8ND+2rvcPlZ4yBAnpzKUOO4Rqx/29/jJ/wuf9pXxLeW8/naPo7/2Np+DlTHCSHYeoaUyMD6MK/Qf/AIJZ/Bv/AIV78AG8VXkHl6r4uufteWGGFpHlIFP1PmOPaQVG7Ndon2hRRRVmQUUUUAFFFFABRRRQAUUUUAc18Q/Blj8RfAuveGNSGbHV7KWylIGSodCu4e4JyPcCvyy/Yd+C/gDxd8XPHXwr+KfheHUtbst5s5GuZoHjkt5DHPGDG6k5yrD2RjX64da/MX9smym/Zk/bY8GfFrT4mj0vWJI7u6EYxvePEN3GPdoWU/WQ172V1ZuNTDQk05K6tpqv8yl2PoXWv+CYHwQ1Td9lstZ0jPT7HqTNj/v6Hrg9Z/4JHeApt39k+NfEVjnp9rSC4x/3yiV902N5Bqdlb3dtKs9tPGssUiHKurDIIPoQas1xrMsZDao/nr+Yrs/Nu8/4JKa3pMxn8PfFVVlH3fO0x4GH/Akmb+VeafHT9g742+Dvh3qmt6z42tfFvh3Qomvnsf7QupJEVR80iRSJsBC5J+bOAa/W/n0qjrWlWuv6RfaZfRLcWV5A9vPC3R43Uqyn6gkV1U85xUZJyafyQXPnD/gnb8UP+Fkfsy6FbzzebqHh530afJ52x4MPHp5Txr9VNfTvQV+Z3/BPXVrr4IftR/EL4P6rKwS6aaO338eZPauxVlHo8LO/0Va/THOa5sypKliZcu0tV6MHuLRRRXmCCiiigD8uPHlv/wAKK/4KbRXIHkaZ4muI5QOgcXkflsT/ANvG4/hX3x3r4z/4KxeE59I1T4cfEOwBjubaWTTpJwOVZSJoP1Exr608FeJIPGXg7Q9ftsfZ9TsobyMA5wsiBgP1r8J8Ysv9o8BmkV8UXCXrF6X9Uz38vn7ribYFPApAM06v5yjE9ZsKAM0AZp3SumMSQAxRRTgMV0xiS2IBmngZoAzTq6oxIuIBiloAzTgMV0RiIQLS5xRSgZraMBXEpQM0oGKWuiMBCAYpaMZpwWtlEVxtLtp1KBWqiK43ApadRWqgTcTbS4FFLg1ooCuJRS7aXbVqAhtFOwKWq5AGUU+inyAMop9FHIAyin0mBS5AG0U7bSbalwATApNtOwaSocB3G0mBT6KzcB3I9tJ1qTbSEVm4WKuc34u+H3hjx7Z/ZfEnh/TdcgxgJf2qTbf90sCQfcV87+Pf+CcPwn8VmSbSI9S8J3Tcj+z7kyQ590l3ceyla+qyKaRivbwGfZplbvg8RKHld2+a2ZnKEZ/Ej88pv2E/jV8HrmS9+FvxJaRAd3kQXUunSyexQFo2/wCBMBVm3/av/aw+BuI/G/g5vEmnw8SXV5pu4BR6XFqQmfdt1foJTWXd1r9DwnidmULRx9KFZd2rS+9f5HPLCU5baHyP4D/4K0eC9VMcPi/wjq3h6Y8NNYSJeRA+pz5bAewDV9GeB/2x/gz8QvLXSfiBpEc78C31KQ2UhPoFmCZP0zWd43+A/wAPviMJD4j8HaRqcz/euXtVWf8A7+rhx+BrwTxn/wAE0fhfr++TQ7vWPDEx+4kFwLiEfVZAWP8A32K+ywvH/D2LssTTnRl5WlH/ADOSWDktnc+7LW9gvYEntp454ZBuWSJwysPUEdasfrX5cS/8E/8A4u/DKd7n4bfFDy8HdtjubjTJW9sIXU/iQKni+JX7a3wd+W+0668WWMX3Vezg1EMPXdB+9/M5r63DZhk+P/3PHQbfST5X9zOaWHqR3R+oGaMe1fmtpP8AwVW8Y+F7hbPx78LY4rno/wBknmsXX1IjlVyfpuFeteFP+Cqvwj1oImrWHiDw9KfvNPaJNEPoY3LH/vkV7H9nYm3NCPMu6af5GDi0fZ9GTXh/hv8Aba+B3ioJ9j+I+kW7N21FnssfXzlSvUPD/wAQPDHipVbRfEelauG6fYb2ObP/AHyxrlnQq0/jg16pknQ0U0OD0INLmsQPOv2gvH2rfCz4MeLPFmh29rdappFk11DDeqzQttIzuCspxjPQivzc/wCHtHxa/wChc8Hf+Al1/wDJNfpB+0dph1n9n74kWQG5pvDuoBB/tfZ3K/rivwGPBr7DIsHh8VTn7WF2n+hSR9s/8Pafi1/0Lvg7/wABLr/5Jo/4e0/Fr/oXfB3/AICXX/yTXxLRX039k4L/AJ9orQ+2v+HtPxa/6F3wd/4CXX/yTR/w9p+LX/Qu+Dv/AAEuv/kmviWij+ycF/z7QaH21/w9p+LX/Qu+Dv8AwEuv/kmj/h7T8Wv+hd8Hf+Al1/8AJNfEtFH9k4L/AJ9oND7a/wCHtPxa/wChd8Hf+Al1/wDJNH/D2n4tf9C74O/8BLr/AOSa+JaKP7JwX/PtBofbX/D2n4tf9C74O/8AAS6/+SaP+HtPxa/6F3wd/wCAl1/8k18S0Uf2Tgv+faDQ+2v+HtPxa/6F3wd/4CXX/wAk0f8AD2n4tf8AQu+Dv/AS6/8AkmviWij+ycF/z7QaH21/w9p+LX/Qu+Dv/AS6/wDkmj/h7T8Wv+hd8Hf+Al1/8k18S0Uf2Tgv+faDQ+2v+HtPxa/6F3wd/wCAl1/8k0f8Pafi1/0Lvg7/AMBLr/5Jr4loo/snBf8APtBofbX/AA9p+LX/AELvg7/wEuv/AJJo/wCHtPxa/wChd8Hf+Al1/wDJNfEtFH9k4L/n2g0Ptr/h7T8Wv+hd8Hf+Al1/8k0f8Pafi1/0Lvg7/wABLr/5Jr4loo/snBf8+0Gh+g3wi/4KbfFL4hfFXwf4Xu/D/hSK01nV7Swnkt7W5EiRyzKjspNwRkBiRkHp0Nfp2ORX4UfsX6b/AGr+1L8N4cZ26sk//fsM/wD7LX7sCvi88w1HDVowoxsrX/Eli0Umaa0qoCWYKB1JNfOkjgaK4zxD8ZvAXhIN/bfjbw/pJXqt5qcMR/JmBryrxL+378CvC6usvjqDUJlHEWm2s1zu+jKhX82renhq9T4YN+iYH0QKQ18L+K/+CtHw700OmgeFvEGuSr0a58q0ib6Hc7fmtea3f/BSr4yfEaRofh58LYVVztDLbXOpyJ9CgRc/VcV1PL60Y81W0F3k0l+LLUW9j9MuM1ma74n0fwtZNeazq1lpNovWe+uEhQf8CYgV+aM1l+2v8Yz/AKZq154UsJehW4g0wIPTEP77881Lo/8AwTP8TeKL0ah8QPiU11dt/rBaRyXcjf8AbaZlP/jprwcTm2RYD/esdC66RvN/gbRw1SXQ+s/HX7fvwP8AAglSTxlFrl0nS30OF7vd9JFHl/m9fO/jH/grOl9cmx+H/wAPLvULiQ7YZtXnwxPb9xEGJ/CSu88F/wDBPH4PeFDHJeaZfeJbhMHzNVvG25/3ItikexBr3nwn8O/C/gS28jw74e0zQ4sYK2FokO76lQM/jXyOK8RMiw2mEoTqvvJqK/DU6o4OX2mfDVx8R/2zfj58mn2F14L0ubqbe2TS1UHoQ8xM2P8AdJqfQv8Agmv4q8Y6gNU+JnxIkvLx+ZVtDJeTP7GeYjB/4Ca/QAAilr4zGeJmcVk4YKMaEfJXfzbudUcLCO+p88+Af2Dvg74DMcreHW8RXaY/0jXJjcZ+sYAjP/fFe8aVo2n6BZR2emWNtp1pHwlvawrFGv0VQAKvhaUcV+e43NswzKXNjK8pvzb/AAWyOmMYx+FCbaXbS0u2vLUCriUu2lorRQFcTbS0UuDWigK4lFO20bRVqAhtFPxRVcgDKKfRT5AGUU+ilyAMop2BRtFLkAbRgU7bSYNQ4AN20mDTqKhwHcbSbafSbaycB3I8Yop+MUhGazcSrjaQrTiMUlYuAxlFPppWsZQGIRmmkU7FFYSgO42kIzTiKSuaURkZFJ0qQjNNIrCUS7jKQinEYpK5pRKTG0nUU4ikrllEYwimkVJ1FNIrmlEpMwfG3iWDwZ4O1zX7nH2fTLGa8cE9RGhYj9K+Tf8Agk54Sn1fUviP8Qr8GW5uZY9OjuCOWZiZp+fqYTXoH7fvjX/hEP2b9Ytkk8u51q4h02Mg84LeY/5pG4/GvSP+CengL/hBP2WfCnmR+Xd6z5urzcfe81v3Z/79LFX9Y+FGA+p5Bice171aaivSOv5ux4eYTvJR7H0nRRRX6qeMFFFFACYzX5xf8FTvGd74v8YfDv4SaJm4vrqZb6W2U/fnlfyLZfY/63/vsV+jZO1ST2r8xf2f1/4ag/4KI+JPHUn+laD4ellvLZjyhSIC3tMehPEv1U17OVRUJzxMtoJv57IaH6N/wTa+OV3pdtp2q/FKystNgjEcVnb6heTxxIOiqhVFAHoOK3tK/wCCQ5lbzta+KMsrty6Wukcn/gbTH/0Gv0ax9KXpQ84xktpJeiX+QXPhzR/+CS3wxtNran4n8T6gw6iGWCFT9R5TH9a7vRv+CafwJ0oA3Ph6/wBWI/5/NUnGf+/bJX1PXkf7VfxZ/wCFLfAXxb4njlEWoR2htrA55+0y/u4iPXaW3n2U1lHHY3ETUFUd27b2/ILs/O74R/Cbwn8Vv+CgM+leD9Gh07wH4VvWuzBCzSI6WhVQ5ZySwkuNvU/db2r9ba+Gf+CVHwnPhz4Va147vYiL7xLd+TbO45+ywErkH/alMmf9xa+5+9aZtW9pX9kndQXL8+r+8bFooorxyQooooAKKKKACiiigAooooAKKKKAOf8AG3hHT/H3hDWvDeqx+dpurWctlcIOpSRCpx6EZyD2OK/nn8f+DtV+E3xH1vw3fFoNV0LUJLZpEyp3RvhXU+hwGB9CDX9HFfkx/wAFbfg3/wAI38UdC+IdlBts/Edt9kvWUcC7gACsT/tRFAP+uTVMi4vU/RD9l74vxfHT4F+E/F/mK17dWgiv1X+C6j+SYY7AspYD0YV6vX5ff8EhfjL9k1fxX8Mr6bEd0g1nTVY8eYu1J1HuV8psekbGv1BprVEtWYUUUUxBRRRQAUUUUANZAwwRkUoUDoAPpS0UAFFJRQAh6VyvxD+IOkfC/wALX2v63ciCytkyFHLyv/CiDuzHgD+QBNa+v6/YeF9Fu9V1O4jtLC0jaWaeQ4VFAySa/L79pP8AaD1D45eKyY2ktvDVi7LYWTHBbsZZB/fb/wAdHA7k+Vj8bHBU77yey/U+z4X4cq8QYrl2pR+KX6Lzf4bnNfGj4waz8afGdxreqMY4RmOzslbKW0OeFHqT1Ldz6DAHBUUV+dzqSqyc5u7Z/WuEw1LBUI0KEeWEVZJdEFFFeu/s4/AHUPjl4vSEiS28PWbK+oXqjovaJD/fbB+gyT2BqjSnWmqcFdszx2NoZdh54nES5YRV2/66vojsv2R/2aJPi1raeIdegZfCVjJkRuMfbpB/AP8AYH8R/wCAjuR+kNvbx2sMcUSLHHGoVVUYAA6ADtWd4d8O2HhPRbLSdLtY7LT7SMQwwxjCqo/z16k8mrGqa1Y6JZSXd/ewWdrGMvNcSrGq/ViQBX6Ng8JDBUuVb9WfyNxBnuI4hxjqyT5FpGPZf5vqX8UDOea8G8b/ALaXwy8Gh44tXfX7pM/uNJj84H/toSEP4Ma+fvHH/BRDxDqBeLwt4ftdIj6C4vnM8hHqFG1VP13VNXMcNR+Kd35ammA4SzjMbOnQaj3l7q/HV/JM++HkVBkuAK828b/tGfDr4fmSLV/FFktynDWts/nzA+hRMkfjivzP8a/HTx78QjINd8T393A/DW0cnkwn/tmmF/SuEJzXiVc9W1GH3/5L/M/SMB4ZPSWPr/KK/V/5H7UaPq9tr2lWmpWMgmtLuJJ4ZF6MjAFT+IIq8OteAfsUeOf+Ex+Bum2srl7vRpG0+XP91cNH+Gx1H4Gvfjx17V9PQqKtTjUXVH4xmWDll+Mq4WX2JNfJPR/Naj6KKK3PPCiiigAooooAKKKKACiiigAqhrmk22v6Nf6ZeJ5tpewSW00Z/iR1KsPyJq/RTTs7oD+dnxn4bu/AvjbW9BuSUvdHv5rOQjgh4pChP5rX72/BDxynxN+EPg7xSHDyappdvcTY7SlB5i/g4YfhX5I/8FGvAn/CE/tT+Ipo4/Ktdchg1aEY6712SH8ZY5D+NfcX/BLjx3/wk37Nx0WSTdP4d1Oe0VCckRSYmU/TdJIP+A19tnC+s4KliV5fitfxLex9i0UUV8QQFFFFABRRRQAUUUUAFFFFACd68X/bG8Ef8LA/Zk+IWlLH5kyaY99CoHJe3InUD3Jjx+Ne01WvrOHULKe1uIxLDPG0ckbdGUjBB/A1pSm6VSNRdGmB/OLRXQ/EXwrL4E8feJPDc+fO0jUbixYt1JjkZM/jiuer9nhJTipLqahT43MUiupKspBBHUGmUVT1A/oN+DHjQfEX4S+EPEocO+q6VbXUuO0jRqXH4NuH4V21fJ3/AATO8Z/8JV+y1pdi8m+bQr+601snnG/zl/JZgB9K+sa/G8VS9jXnT7NmbCiiiuYQUUUUAJX4k/8ABQPxn/wmf7VnjJkk322mPFpkQznb5Uahx/38Mn51+11/dRafZT3U7iKGCNpHc9FUDJP5Cv54vHniaXxr448Q+IJ8+dquoXF8+7rukkZz/wChV9dw5SvWnV7K33/8MVEwqKKK+/LCv0o/4JC+Ctlj8QPFssefMkt9Lgkx02hpJR/49D+VfmvX7R/8E4PBY8I/sq+HJ2Ty7jWri51OUY67pDGh/GOKM185n1X2eEcf5ml+v6Cex9QUUUV+amYUUUUAFFFFABRRRQAUUUUAFJQeormPiZ4ui8A/DzxL4lmK+XpOm3F8Q3Q+XGzAfiRj8acYuTUVuwPxJ/bE8c/8LD/aX+IGrq/mQJqT2MDA8GO3AgUj2Ijz+Nfqh/wT98Cf8IL+yx4OSSPy7rVUk1aY4xu85yYz/wB+hF+Vfi9plje+LvE1rZxFrjUNTu1iUtyXlkcAZ+pav6GPCnh+28J+GNI0WzG2002zhs4RjGEjQIv6AV9rnslQw1LDR/qyt+pbNeiiiviSAooooAKKKKACiiigAooooAKKKKAGc18nftu/tBS+CtFXwToNz5Ws6nGWvJ0PzW9ueMA9mfkeyg+oNfTHi3xHZ+EPDep61qEnl2NhbvcSsOu1FJOPU8cD1r8g/H/jO++IXjLVvEWouXur+4aYjOQi9FQeyqAo9gK8DN8Y8PSUIP3pfkfqHAeQxzTHPE143p0rO3Rvovluzn+pooor4E/qLbRBRRRQMK+lv2HvjLN4H+IieFb2b/iSa84jVXbiG5x+7Yf7/wBw+pKelfNNWNPvp9Lv7a8tpDFcW8iyxyL1VlOQR9CK6sNXlh6sakeh4mc5dSzbA1cLUWjX3Po/k9T9rs8eoozWD4I8RReLfCGi6zENseoWcV0o9A6Bv61uZA5yAPev1JNSV0fxTOEqc3BrVOzHmmlselVrrUrSwhaa4uYoIl+88kgUD6k1wev/ALQnw58NswvvGWkK6fejiullcf8AAUJP6VnOpCGs2l6nRRwuIxD5aNNyfkm/yPRxRXzlr/7ePwu0gN9jutR1lh2s7Nlz/wB/Cleca7/wUfsoyy6P4Mnn9HvbxYsfVVVs/nXFPMMLT3qL5a/kfR4bhPO8V8GGkvW0fzsfaPGRxzTicCvzk17/AIKA/EXUSy6fZ6RpUZ6FYHkkH4s5H/jtev8A7FnxS8ffF3xR4m1LxPr0uoafp9vHElt5MccXmSMSGARRkhYyP+BVlSzShXqqlTu2/I78dwXmeW4KeNxbjGMbaXu9Wktlb8T69paQUteufBhRRRQAUUUUAFFFFABRRRQAV47+1p8XR8D/ANn3xh4ojmEOpR2htdP55+1S/u4iPXaW3n2Q17FX5gf8Fffi59o1Xwh8NrOfMdsja1qCKeN7bo4AfcKJjj0daT0Q0rs+DPhP8P774ufE/wAN+ErHcbvWr+K18wDPlqzfPIfZV3MfYGv6HfDnh+x8KeH9M0TTIVttO062jtLaFeiRxqFVfwAFfll/wSN+EA8Q/E3xF8QryHda+H7UWVkzDj7TOCGZT6rEGB/66iv1ipRKk9QoooqiAooooAKKKKACiiigAooooAaBXy5/wUZ+En/Czf2cNWvraHzNV8MyDWICo+YxoCJ1z6eWzP8AWMV9S1U1HT7fVbC5srqJbi1uYmhlicZV0YEMp9iCRW2HquhVjUj0dwPmr/gnd8Wv+Fo/s26Na3M3m6r4bc6Ncbj8xRADA2PTymRc9yjV9P8AevzG/Yrvrj9mv9s3xr8IdSlZNO1Z5La2MpxvkizNayH/AH4Wf6l1Ffpznmu3MqKpYhuHwy1XoxsWiiivMEfmV+3jYXHwB/a+8AfF3TomW2v2hnufLH+tlt2WOZP+BQNGv51+lGm39vq2n217aSrPa3MSzRSocq6MMqR7EEV8xf8ABSP4X/8ACxP2a9U1C3h8zUfDM6atEVHzeWuUmGfQRuzn/rmK0/8Agnt8Uf8AhZv7Mvh1J5vN1DQS2i3OTyBEB5X/AJCaIfUGvbr/AO0YGnV6wfK/TdFdD6XooorxCQooooA+a/8AgoV4B/4Tz9ljxT5cfmXejGLV4eM7fKb94f8Av00ted/sAeNf+Ew/Zv0e3kk8y50S4m0yQk84VvMT8kkQfhX2D4q8P2vivwzq+iXq77PUrSWzmXGcpIhRh+RNfmn/AME3NYuvB/j/AOJHw51I7Lu3b7QIjxtkglMM2PqXj/75r4/jvA/2lwrXsryoSU16PR/gejgZ8tS3c++6AM0AZp3Sv41jE+iDpRRTgMV1xiSwAxTwMUAYpa6IxIbCgDNKBS10xiIKTGaWnAYrpjEm4gGadRSgZrojEBKULSgYpwGa3USbiUoWlorZQJuFFKBmlAxW6gSJg0u2lorVQAKKKXbWigK4lFO20Y9q0UBXG0U/BpdtVyBcZg0YNP20barkFcZg0YNP20baOQLkdFSbaTBqeQdxlFPx7Um2pcAuNopdtJWbgO4m2m7Pan0Vm4DuMop/WmlaycAGlaQinUVi4FXIytJUhGKSsHEq4ykK04jFJWEojI8YpacRmk6GsGrbDuUdS0ix1i2a3v7O3vbdvvRXESyKfqCMV5l4l/ZT+EXi0udQ8AaKrP8Aeeyg+yMffMJU5969apCtdeHzHHYJ82GrSg/KTX6icIy3R8p+Iv8Agm18ItY3mx/tvQ2PKizvg6j/AL+q5x+Neba3/wAEsbFiX0X4hXdqRyqXunLL/wCPLIuPyr7z4oIzX1GG8QOJsHpDFt/4rS/NMyeHpPeJ+e6fsLfHbwgf+KU+LQt1T7oj1S9szj2CBh+tTL8M/wBtDwtxYeN7vVQvQnWknz/4EY/Wv0AIple5T8WM/p/xVTn/AIoL9LEPB0mfn5q/iP8Abgi0e+0zU4p9R0+5geCaM2+mTb42Uqw3IN3IJ718DHOTnrX79PyrDtivwb8X6b/Y3izWrDG37LezQY9Nrkf0r988MuMsTxTLE08VShBw5WuRNXve97t7WODEYeNGzj1Miiiiv3Y4QooooAKKKKACiiigAooooAKKKKACiiigAooooAKKKKACiiigD0j9n0eP7f4oabqXwzs3vfFunJJc24SKOTYpUxsxWT5TgSY59RX162sft1+I+GuriyiPcf2Xb4/IBq8//wCCYGnef8bfEN4RlbfQZEHszTw4/RTX6bjNfzD4geIeMyDOJYDC0Kc1GKd5K7u9baM9OhhY1Yc0mfATfA79sLxbxqPxJu9KDdQ3iGWEfiIAah/4d2/FDxac+LfipFcbvvkyXN7/AOjCma/QUDNOAJr8pqeK3EM/4XJD/DBfrc6lg6SPh/Qf+CWfhmEr/bXjjVr8D732G1jts/TcZMV6Z4d/4J4/BjQihudH1DXGXvqGoSDJ9xEUB/KvpbFKBmvAxPHXEuM/iYuS/wALUf8A0lItUKS2iee+GP2fPhp4PKHSPAug2sq/dnNjG8o/4GwLfrXoEUKQIqRosaqMBVGAB6CpAMUV8zWxmLxb5sRVlJ9222apJbIKUDNAGadWMYjADFFFO21uoiuIBmlAxSgZpwGK3USWxuKdiilAzWygTcSinBaWtlAQ3bilwKWitVAVwopcGjbWigFxKKdgUuPatOQVxlLg0/aaNtXyCuMwaMGn7aNtHIFxmDSYNSbaNtHIFyOipNppMe1S4DuMop2BSbahwHcSkwKdg0lZuAXG7aSn0Vm4DGUEZpxWkIxWLgAwjFIRmn0EZrFwKuRUU+kIzWDiVcYRmkIxTqKwlEojHpQRmnEYpK55RHcbSdRTyM03pXPKIxhFNIxUnUU0iuWUSkxlIRTiMUlc0olobSEZpxFJXK4X0Qz4C/4KQavdeMPiF8N/hxpp33dw3nmIc7pJ5Vhhz9Ckn/fVfpd4W8P2vhPw1pWiWS7LPTbSKzhX0SNAij8gK/NHwVb/APC9f+CnDzkefpfhi5eQjqIxZx7FI/7eNp/4FX6h5GTX91ZJgllWQYDA2s1DmfrPV/cfL4qfPVbHUUUV6RyBRRRQB4r+2H8UP+FR/s6eM9cil8nUHtDYWRBw3nz/ALtWX3XcX/4Aa8S/4JX/AAw/4RP4H6j4tuYdl74ovi0bkYJtoMxp/wCRDMfoRXnv/BVLxvd+J/EXw9+E+jkz3t5ONQmtkPLyyMYLZfrkzfmK+7/hn4JtPht8PvDnhaxA+zaRYQ2asBjeUQAsfdiCT7mvbn/s2Xxj1qO/yW34j6HVUUUV4ghMdK/OP/gqF45vfG/jf4ffBzQSbi9uriO9ngQ/fnmYw2yHHQgGQ/R1Nfopd3UVjazXE8iwwQoXkkc4VVAyST2AFfmZ+yPay/tRftyeLvipfRtNo2iSSXlr5gyFLZgs0I7ERqz/AO9HXtZZFQlPFS2gr/N6Ia7n6KfDPwNZfDTwB4f8K6eP9D0ixis0bGC+xQC592OWPuTXTjqaWivFlJybk92IKKKKACiiigAooooAKKKKACiiigAooooAK8A/bk+D/wDwun9mvxXpUMHnatp0X9racAMt58ALFV93TzEH+/Xv9NYBgQeQeKAP54v2f/ilcfBX4z+EvGUBcLpV8j3CJ1kt2+SZP+BRs4/Gv6FNPvrfVLK3vbWVLi1uI1mhljOVdGGQwPoQRX4Ifth/CH/hSX7RPjDw3DD5OmG6N7pwAwv2ab94ir7LuKfVDX6pf8E3vi7/AMLS/Zl0O0uZvN1Xwy7aLcBj82yMAwHHp5TIufVGqF2NJa6n1RRRRVmYUUUUAFFFFABRRRQBH9aimuY7SFpZnEcSAszMcAAdSTU5wPwr4S/bO/afOpzXfgDwrd4tEJi1W9hb/WsOsCEdh/Ee5+XoDnixWKhhabqT+S7s9/JMmxGeYuOFoLTdvol3/wAl1ZxH7XH7TMnxV1mTw14fuGXwnZSfPIhx9ukB++f+mYP3R3+8e2Pm2iivzivXniajqVHqz+vMqyzD5RhYYXDRsl97fVvzYUUUVzHsGx4S0GDxJr9rY3ep2uj2btme+vH2xxRj7zY6scdFHJPFfZ2lftcfC34G+ELbw14F0q+19Ldfmn2C3SeQ/ed3cbizH/YxjAGAAK+GaK78Ni54WLdNK769fkfM5vkGHzucPrkpOnHXkTsm+7tq/LVWPo7xt+3f8RvE3mRaS1n4btW4H2SLzZse7yZGfdVFeE+I/GWveMLs3Ot6xe6rPnhry4eUj6bicD2FY9FZ1cVWr/HNs68DkmXZcrYWhGPnbX79394UUUVyHtBRRRQM+sv+Cenjn+yvH+teGJpMQ6rai4iUn/lrEeg+qOT/AMAFfoIOAK/Hv4PeMn+H/wAT/DfiBGZEs7yNpSvUwsdsg/FGYfjX7AxMJI0YHgrkGvvMlrOeHcH9l/g/6Z/MPiLgFhs1jiY7VY/itH+FiWiiivoT8qCiiigAooooAKKKKACiiigAooooA/OH/grv4E3W3gLxlFHwrz6TcyY65AlhH6TVx/8AwST8c/2Z8TPGPhOSTbFq2mx30aseDJBJtwPcrOx/4D7V9a/8FE/BH/Ca/sreKHSPzLnRpINVhHp5bhZD+EbyV+Y/7Enjf/hAv2ovAN+0nlwXN+NNlycArcKYRn2DSKfwr7jBf7XlM6XWN/w1Ra1R+6NFIKWvhyAooooAKKKKACiiigAooooAKKKKAPxU/wCCi3gv/hDv2q/FEiR+XbaxHBqkQx13xhZD+MiSV8z1+iX/AAV58GCHW/h/4rjTJnt7jTJ3x02MskY/HzJfyr87a/WMqq+2wdOXlb7tDRbBRRRXqjP0c/4JD+M9tz8QfCcsn3kttTt0z0wWjlP6w/lX6TGvxl/4JqeMv+EV/ap0S0aTy4dbsrrTXJPH3PNUfi8Kj6mv2aPSvzLPaXs8Y5fzJP8AT9CHuLRRRXz5IUUUUAeP/tceMP8AhBf2a/iHqwcxSLpMtrE+eVknxChHuGkFfg51r9dv+CqXi3+wv2crTSEfEut6zBAyZ6xRq8pP4Mkf51+RNfofDtPlw0p/zP8AL+mXEKKKK+qKHRoZHVVBLMcADvX9CPwj8JDwH8LfCXhsKEOlaVa2bY7skSqx+pIJ/Gvwy/Zz8Jf8J18ePAOhMnmQ3etWomXGcxLIGk/8cVq/fteABXw3ElX3qdL1f9fiTIdRRRXxZAUUUUAFFFFABRRRQAUUUUAIOlfL3/BSDxqfB/7K3iGCOTy7jWrm30uMg8nc/mOPxjicfjX1CelfnJ/wV68abLL4feE4pM75LnVLiPPTaFjiP/j035V6eWUvbYunHzv92o1ufKf7C3gn/hOv2p/Alq6b7eyuzqkpIyF+zo0qk/8AA1QfjX7jYr8s/wDgkh4MGofEzxp4pePcml6ZHYoxHAeeTdke+2Aj/gXvX6m5xXoZ/V9pi+T+VL/MctxaKKK+cJCiiigAooooAKKKKACiiigApD0paKAPlr9v7x63hz4V2Xh+3lCXOu3QVwDyYIsO/wD48Yx9Ca/Oyvpj9vvxc2t/GWDR1k3Q6NZJGUz92WT94x/FTH+VfM9fnWa1va4qXZafd/wT+tOBsAsFktJ296peT+e34WCiivt/9kj9kvSr/wAO2njPxpYJqEl6omsdNuFzEkR+67qeHLDkA8AEHknjkwuFqYyfJD/hj3c8zzC5DhvrGJ32SW7fZfqz4gwfQ0V+yNz8OvC13YfYZ/DulzWu3b5D2cZTHptK4r45/a9/ZS0fwp4fn8beDbb7BbW7L/aGmxkmJVYhRJGOq4JGV6YORjBz6mJyaph6bnGXMlufE5P4hYTMsVHC1qTpuTsndNN9E9rXPjSiiivnj9XPdNA/bL+IfhXwfpnhzSZNNsrXT7dbaGcWxkmKqMAsXYrnHoorl9f/AGl/if4lBF74z1NVPUWbi2H5RBa8zorrljMRJKLm7ep4NPIMqpSdSOGhzN3b5U3d+b1L2p67qWtzedqOoXV/J/z0uZmkb8yTVGiiuVyk9We3ClTprlhGyCiiikaBX6O/sCeFDofwYfVXX95rF7LOCRzsTEQH5ox/GvziAyQK/YL4N+FD4J+FnhbRWQJLaWESTKP+ehUFz/30Wr6XIqV60qnZfn/TPx7xLxnssvpYZPWcvwiv82jtqKKK+4P5tCiiigAooooAKKKKACiiigCGadLaJ5ZHCRopZmY4AA6kmv58v2lvipJ8avjr4x8XmRpLa/v3Fnu/htk/dwj2/dquffNfsT+3x8Vv+FSfsw+LbyCbydS1aIaLZEHB3z5VyD2KxCVh7rX48fsyfCt/jV8ePBvhExmS1vr9GvMdraPMk3Pb92jY9yKiXY0j3P2J/YJ+EY+D/wCzH4UspofJ1TV4/wC2r7IwfMnAZAR2KxCJSPVTX0RUUUKQRJHGoSNAFVVGAAOgFS1ZmFFFFABRRRQAUUUUAFFFFABRRRQAUUUUAfm3/wAFNfB998Nfit8PvjNoC+TdJPHbTyqMAXNu3mwM3ruTev0ir9A/AHjGx+IHgnQ/EumPvsNWsor2HJyQroGwfcZwfcGvN/2wfhN/wub9nvxZoEMPnanHbG+08AZb7RD86qvuwDJ9HNeGf8EsPiy3i34M6l4MvJt9/wCF7s+SrHn7LOWdPriQSj2BUV7dT/acBGf2qbs/R7f5FdD7cooorxCTO1/RLTxJoWo6RfxCexv7eS1niPR43Uqw/EE1+cP/AATn1u7+DP7SHxF+D2rSlTM8og38B7i1dhlR/txMz57hBX6Xda/Mj9uGzm/Z5/bN8BfFuxiaOy1Jobi6MYx5jwFYrhB/vQNGPqxr2stftVVwr+2tPVaoa7H6cUVVsryHUbOC6t5Fmt541ljkQ5VlIyCD6EGrVeLsIKKKKAG9q/Lzxnb/APCiv+CnEcwHkaX4nuUkA6CQXkexif8At5yf+A1+oXQ1+c3/AAVi8Jz6LrXw3+Iengx3NvJJp8lwB910YTQfr5x/Cuijh1jqVfA1NqsJR+9aGtKXJNM+1RS1jeC/EkHjLwhomvWuPs2p2UN5Hg5wsiBh/OtocV/BtWhKhVnSmrOLs/VH1d7rQUCngYpAM06rjETYUoFAFLXTGJIUoGaAM06uuMSQAxRRTgMV0RiK4gGacBmgDNOrojElsAMUUU4DFdEYECBacBiiiuhQFcKKULTgPStlAVxu2lAxTttLWygK43BpcY70tFaqArhRRS4NWoCEop22jaKvkAbRTsCjAp8gDaKdgUYFHIA2inbRRtpcgDaKXbRjFS4ANxnvRtpaKzcB3GEZpNtSUhWsnAdyOinkU0rWTgO4hGaaVp1FYSgO4ygjNOIzSEYrCUBjCMU0ipKQiueUSkyOgjNOIzTa55RLuNIxSU+mkYrmlEY0ikpwOaQiuWUShpGaYRmpKQjNcsojTIh0r8Qf2gdO/sr46fEG1xtWPX77aP8AZM7lf0Ir9wCK/Gn9szTf7K/ab8ew4xuvVnx/10iR/wD2av6K8EavJmuJo/zQT+5pfqefjV7ifmeLUUUV/ZR4wUUUUAFFFFABRRRQAUUUUAFFFFABRRRQAUUUUAFFFFABRRRQB92/8ErtO83xF8Qb/H+ptbSHP++8p/8AadfoiBmvhb/glhpvleFfHt/j/XXlrDn/AHEc/wDtSvusCv8APvxPq+24rxT6LlX3RX6n0GFVqMRQM06igDNfmUYnQAGad0o6UV1RiJsKcBigDFLXTGIgFKBmgDNOAzXVGJLYgGKcFpQMUV0RiRcKUDNAGadW8YCEC0tFKBmt4wFcSlAzSgYpwWtlAVxu2lAp2MUVsoE3E20cUtFaKAXCilxml21agIbRTttGBV8grjaKdgUYFHIMbRTsCjAo5AG0U7bRtqeQBtGBS4NJUuACbaQinUVm4DuRlaQjFSkUhFZOA7kdFOIzTSMVi4FXEK02n0EZrCUBjKQrTiMUlc8ojuMIzTelSkZppFc8olJjKQjNOIxSVzyiUMpCM08jNN6VzSiUmN6UnUU8jNN6VzSiMYRTSMVJ1FNIrllEpMYRmsTxr4kg8G+ENb1+5x9m0yymvJMnHyxoWI/StzpXzf8At/eNv+EP/Zs1q3jk8u51qeHTIiDzhm3uPxjjcfjXrZDlrzTNcPg19ucU/S6u/kiZz5YOXY84/wCCT3hOfWdY+JHxEvwZbm5kj0+O4I+87sZp/wBfJNfo3XzV/wAE8vAX/CCfsseFzJH5d3rTS6vPx97zWxGfxiSKvpTORX9w46aliJKOy0XotD5STux1FFFcJIhOKRmAGaCcivHv2t/if/wqD9nrxl4him8m/Fk1nYsDhhcTfuoyPdS276KaulCVWcacd27AfEvwU/4yj/4KN694xf8A0rw/4amlu7duqGO3xBa49CX2y49mr9PMc18Q/wDBKr4Yf8Ix8F9W8ZXMO288S3xWFyOTbQZRcfWQzfkK+3jXp5pUjKv7OHwwSivl/wAEbFoooryRHzN/wUH+LQ+Ff7NuvR203lap4hI0W1wfmxKD5zevESyDPYstZf8AwTd+Ev8AwrX9nPT9UuofL1TxTKdWlLD5hCRtgX6bBvH/AF0NfOv7cup3P7Rf7X/gb4O6XMzWemyR290Y+fLlm2y3EnvsgVD7EMK/SnSdMttE0u006zhW3s7SFIIYUGFRFUKqj2AAFe3iP9lwUKXWfvP06f5j6F6iiivEEFFFFABRRRQAUUUUAFFFFABRRRQAUUUUAFFFFAH5v/8ABX74Ri70Twf8SLSHMtpI2i37qMkxvukgJ9AGEoz6yCvIP+CT3xZ/4Q/456l4Muptth4qsiIkY8faoA0ifnGZh7nbX6XftL/CxPjT8CvGXhDyxJdX9i5sye1zHiSE+37xFz7Zr8Fvh54y1D4XfEXQPE1kGj1DRNQiu1Rsrlo3BKN7HBBHoTUPRmi1Vj+jqisrw14gsvFnhzStc06UT6fqVrFeW8o/jjkQOp/EEVq1ZmFFFFABRRRQAUUUUAfKH7Zv7Ssnw/spPBfhydovEN5EGurtMg2kTDgKf+ejDof4Rz1II/PYksSSck8kmvsf/gon4F+y654b8WQoSt1E9hctjgMh3x59yGf/AL4r44r88zadR4lxqPRbeh/VvAmGwlLJ6dbDL3p6yfVtNp/JdF/mFFFFeKfowUUUUAFFFFAgorZ8NeC9e8ZXf2bQ9GvtWmzytnbtLt9zgcD3Ne8+CP2DPiH4l8ubWGsvDVq3JFxJ50+PZEyPwLCuujha1f4INniY7O8uy1XxVeMfK+v3b/gfNtWNP0271a7jtbG1mvLmQ4SG3jLux9gOTX6IeBv2BPAPh7y5ddnvfE1wvLLK/kQk+yId34FzXvfhX4f+HPBFr9m0HRLHSoT1Fpbqhb/eIGWPua9ujkVWetWSj+L/AMj83zDxKwNG8cFSc33fur9X+CPza8D/ALHHxO8bCOU6Kuh2jj/X6vJ5RH/AADJ+a19C+Bv+Cd2hWAin8U+IbrVZBybaxQW8WfQsdzMPcba+wgMdKMHH+Fe7QyjC0tWuZ+Z+Z5hx5nOOvGE1Tj/dWv3u7+6xwXgf4FeBPh1sbQfDNjZzp0uWj8yb/v4+W/Wu9I46Cl24o/WvWjCNNWgrLyPg62IrYmfPXm5S7ttv8RRS0UVoYBRRRQAUUUUAFFFFABRRRQAUUUUAc9498Lw+N/A/iHw7c4+z6tp9xYyZHG2SNkP/AKFX898Ul74T8Ro67rXUdNugR6xyxv8AzBFf0Xivwk/bH8F/8ID+038Q9LEflxPqj30SgYAS4AnUD2Akx+FfYcO1bzqUX1V/0/UqJ+4XgrxJB4x8H6Hr1tj7NqdjBexYOflkjVx+jVtdxXzp/wAE/wDxn/wmv7Kngt3k33Omxy6XKM52+TIyoP8Av35f519F18riKfsq06fZtEi0UUViAUUUUAFFFFABRRRQAUUUUAfIP/BULwd/wkf7Mc2pqm6TQtVtr0sByEctAR9MzKfwFfj1X76/tM+Eh45/Z/8AiBooTzJbjRrloVxnMqIXj/8AH1WvwKIwSK/QeHavNh5U+z/P+mXEKKKK+sKO1+Cni8+APi94L8R7/Lj0zV7W5kOesayqXB9iuR+Nf0FocqtfzgA4IPpX9AvwH8Wf8J38GPBHiAv5kmoaPazynOf3hiXePwbcPwr4fiSnrTq+q/y/UmR3tFFFfFEBRRRQB+ZH/BXnxYbjxR8PvDKPj7LZ3OoyID1811jQn6eS/wCZr886+qf+Cl/ir/hI/wBqvWrQPvj0axtNPU54H7vziPwaZvxzXytX6xlVP2WCpx8r/fqaLYKKKK9UZ9X/APBMnwn/AMJJ+1Ppl8U3poenXeoHI4BKCAfrOD+Ffsma/NX/AIJCeE9+ofETxLJHjy4rTT4Xx13GSSQf+ORfnX6VGvzHPKnPjHH+VJfr+pD3FooorwCQooooAKKKKACiiigAooooASvxt/4Kb+Mf+En/AGpNRsVffFoenWunrg8ZKmdvxzNj8K/ZEthSfQV/P78fvFx8e/G7x1r4fzIr/WbqSE5z+68xhGPwQKPwr6nh6lzYiVTsvzKifpf/AMEp/B39h/s+6lrckeJtb1iV0fH3oYkSNR+DiX86+1O4rxz9kHwd/wAIL+zR8O9KMflP/ZMV3IhGCrz5ncH33SGvZK8PHVPbYmpPu2JhRRRXEIKKKKACiiigAooooAKKKKAGnGMU2QhUdvQUpHauK+M3is+CfhX4p1pXEctrYSvE3/TQqQn/AI8VrOclCLk9kbUKUq9WFKG8mkvm7H5Z/GfxUfGvxW8Va1v8yO51CYxNn/lkrFY//HFWuLoJySaK/KqknObm92f3FhKEcLh6dGG0UkvRKx1nwo8Fv8Q/iP4e8PKpZL67jjl29ViB3SMPogY/hX7A2VnFY2lvbQRrDDCgjSNBhVAGAAPQCvzy/wCCf3hMax8W77WpE3RaRYko2PuyykKv/jnm1+iuc8V9tklHkoOp1k/wX9M/nHxHx7xGZwwqelOP4vV/hYCfWuR+LenRax8MPFdlMAYptMuI2z7xtXXnGPavP/j3rS+Hvgz4yvmO0rpk6Jz/ABMhVf1YV71VpU5N7WZ+ZYGMpYqnGG7kret0fkSeCaKKK/J3uf3JH4UFFXtN0DU9YbbYaddXrelvC0n8hXV6X8DfiHrBH2TwVrjg9HewlRT/AMCYAVrGlUn8MWzkq4/C4f8Ai1Yx9Wl+Zw1Fe0ab+x38W9TII8KSW6H+K5uoUx+BfP6V1mm/sA/Ey9CmebRbAdxNdOxH/fMbfzrpjgMVPam/uPFrcTZNQ+PFR+TT/K5810V9h6V/wTj1uYL/AGh4xsrQ9/s9o83/AKEyV2Gmf8E4tAiUf2j4u1G5Pf7NbpFn/vovXVHKcXL7Nvmv8zxq3HeQ0v8Al9zPyi3+lj5A+C/hU+Nviv4V0bZ5iXOoQ+apHWJWDSf+OK1fsAihEVfQYrwz4V/sg+CvhJ4otfEOmy6le6naq4ilvp1YLvUqThVUZwSPxr3TggYr6zK8HLB02p7tn4dxnxBQz/FU54a/JCNtVbVvX9B9FJS17J+ehRRRQAUUUUAFFFFABRRTHdYkLsQqqMknoBQB+WP/AAV9+Kh1Pxt4Q+H1rNmDS7VtUvFU8GaU7I1PuqIx+ktWf+CQHwq+2+JvGXxEuocxWECaPZOwyDLIRJMR6FVWMfSQ18aftMfE9vjJ8efGvi0SGW2v9RkFoxP/AC7R/u4f/IaJX7HfsG/C7/hU/wCy94NsJofK1HU4P7YvMjBMlx86gj1WPy1P+7ULVmj0jY+haKKKszCiiigAooooAKKKKACiiigAooooAKKKKAGkblr8v/BJP7I3/BRy90Ns2nhfxXMYIh0jEF2weHHsk4EeewVq/UHoK+BP+CrfwtluvCfhX4laajR32h3P2G7mi4ZYZDuicnsEkBA95q9fK5xdWVCfwzTXz6DR994yaMV5t+zt8UovjN8FvCfi5HVp7+yT7UqjhLlPkmXHYCRWx7Yr0mvJnB05uEt1oIK+Tv8AgpX8L/8AhP8A9m++1W3h8zUfDNzHqcZUfMYf9XMPoFfef+uYr6xPSsvxLoFn4r8PapouoRedYajay2lxGf4o5EKsPxBNbYes6FaNRdGB4J+wB8T/APhaH7M3hl5pfN1HQw2jXWTkgw48vP1iaI/XNfR4r80/+Cbmv3nwj+P3xH+D2sy7ZHeQwhuA1xayMjbR/txsWz6Riv0s6cV15lRVLEy5dnqvR6jYtFFFeaISvmn/AIKH+Af+E6/ZY8UNHH5l3orRavDx08psSH8Inlr6WHWsjxb4dtvF3hbWNDvRus9Ts5rKYYzlJEKN+hNbYer7GrCoujTA+Rf2AfGv/CY/s2aJBJJ5lzos82mSknnCtvQfhHIg/Cvo/GRXwH/wTW1q58J+OviR8OdSOy7tnFyISfuSQyGGb9Wj/wC+a+/6/lXj7LVlvEeKpxXuyfMvSSvp820fS4efNTiwpQKQDNOr4WMToClAzR1NOAxXXGJIdaKKcBiumMRNgBinAUAUtdMYkNhSgZoAzTq6oxJDpRRTgMV0RiK4gGaUDFOAzS10RgRcQLS0UoGa3UBCUuM0u2lrZQAbtp1FLg1qoE3EopdtLgVooANop9FXyCG4NGDTqKfIA3BowadRT5AGUU+ip5AGUU7Ao21DgMbTdtPwaSs3ALjcYpKfSbaycBjaQrTiMUlYuAxpFNIxUlIRWEoDuR0U4jNNrnlEu40jFJT6QjNc8ojGEU0jNPpCM1yyiUmRkYpOn0p5GaaRisJRLTGkYpKfTSMVySiMaRTTT6QjFckolEZHy1+SP/BQrTPsH7UHiCfGPtlrZz/XECR/+yV+uB6V+XP/AAU5077J8fNJuFHy3WgQMT/tCadT+gWv2rwfq+y4jcP5oSX4p/ocWL1p/M+Q6KKK/uE8QKKKKACiiigAooooAKKKKACiiigAooooAKKKKACiiigAooooA/T7/gmFpv2f4F67dkYa51+UA+qrBAB+pavsQDAr5l/4J16b9h/Zk0qbGPtl/dzZ9cSbP/ZK+m6/zo43qe34kxs/77X3aH0NDSlFB1p3SgDFJ1+lfHRibi04DFAGKWuqMSRAMU4DNKBilAzXXGJLYAZp3SilAzXRGJDYlOAxSgYorpjEQUUoGacBXRGJNxAMU4ClAxRXRGBNwAxRRTgtbqAhtLg07GKK2UBXE20tFLtrRQFcSinYFLWigIZS4NOoq+QBuDRg06inyANwaMGnUUuQBlFPpMCpcAG0U7bSbahwGN20hGKdRWbgFxlFPxmkK1k4DGdaQinUVhKBVxhWm1IRmkIrCUB3GUhGacRikrnlEq4ygjNOIzTa5pRGNIxTSMVJ1ppGK5pRLTGUhGacRikrnlEoZQRmnEZpmcVySiUhKQjNPIzTa5JRGMIr4B/4KTa1deLfHnw3+HOmnfeXDm4MI/jknkEMP6rJ/wB9V9/sMkV+fvhOD/he3/BTlpT/AKRpfhi5aQjqIxZx7Qf/AAJwf+BV+v8AhXgFWzx42a92hBy+bVl+Zx4ufLTt3P0t8J+HrXwl4Y0fRLJdlnplnDZwLjGEjQIv6AVr0UV/QTbbuz54KKKKAEr87P8Agqt47utc1H4f/CrSN097f3H9pT2yHl3ZjBbL+JM3HsK/RJm2rX5ifCof8NSf8FI9Y8Tv/pXh7wvPJdQN1Ty7XENuVPbdLtlx/vV7GVxUaksRLaCb+fQaP0O+FXgO1+GPw48NeFLTaYNIsIbTeox5jKoDP9WbLH3NdcDzS0leRKTlJye7EB5FYPjXxXY+BvB+teI9Tfy9P0qzlvZ2HXZGhYge/GB71vdK+LP+CpPxaPg34IWPg+0l2ah4quxHIqnBFrCVeT83MS+4LV0YWg8RWhSXV/h1Gjyv/gmr4Tvvit8aPiD8aNfj8yfzpYbd25X7VcMZJSh7bI8Lj0lr9KK8O/Yy+E3/AApr9nfwpos0Pk6pdQf2lqAIw32ibDlW90Uon/AK9wzW+YVlXxEnH4VovRAxaKKK88QUUUUAFFFFABRRRQAUUUUAFFFFABRRRQAUUUUANxzX4Q/t3/Cn/hUn7T3jDT4YfJ03Up/7YsgBhfKny7BR6LJ5iD/cr94K/OP/AILA/C37b4b8F/EK2hzJZTvo966jJMcgMkJPoFZJR9ZBUvYuL1PYf+CYnxVPxD/ZlsNIuZvM1HwtdSaXIGPzGH/WQt9Ar7B/1zr67r8g/wDgkx8Uv+EU+Omq+DribZZ+J9PPlITwbm3zIn/kMz/pX6+U1sKSswooopkhRRRQAUUUUAeKfteeBR43+BfiBI4xJd6eg1GDjJBi5bHuU3j8a/LKv2uvbSO9tJreZFkilQoyMMggjBBr8efiN4MuPBPxC13w4Y3Z7G9kgjGMs6bvkb/gSlT+NfHZ7R96FVddP8j9+8NMxXsq+Bm9mpL0ej+6y+85eivV/A/7LfxK8flHsfDNzZWrcm51P/RkA9QHwzD/AHQa+hPA3/BOpMRzeLvE7Fv4rTSIsD/v64/9kFeJRy7E1vhg7d3p+Z+j5hxXk+W3VaunJdI+8/wvb52PiSu18E/Bfxv8RHT/AIR/wzf38T9LjyvLh/7+vhP1r9LPA/7MPw3+H/lyad4ZtJ7pORdX4+0SZ9QXyFP+6BXqKQrGoVVCqOAAOle7RyLrWn8l/m/8j80zDxNWscBQ+cn+i/zPgTwN/wAE8fEuplJvFOvWeixHk29mhuJT7Enaqn3BavoXwP8AsWfDPwcEkm0l9fu0587VpPNXP/XMAIR9VNe84xSn9K9ujl2Goaxhd+ep+a5hxdnGY3VWu1HtH3V+Gr+bM/StFsdFtEtbCygs7aMYSG3iWNV+igACtD6UGl7V6aVtEfIOTk7yd2FLRRTEFFFFABRRRQAUUUUAFFFFABRRRQAUUUUAFFFFABRRRQAhr8m/+CsXg3+x/jn4f8QRx7YdZ0dUdsfemhkZWP8A3w0Qr9Y85r4N/wCCt3g/+0vhR4O8SpHuk0rVntGYDlUniJJ+m6BB+Ir2cmq+zxsPO6/r5jW5Q/4JFeMftngLx14Xd+dP1GHUEUntPGUOPYG3H5+9foCRX5G/8EqvGP8AYX7Q+oaLI+Idb0eaJUz1liZJVP4Isv51+ulVnVL2eMl52YMKKKK8QQUUUUAFFFFABRRRQAUUUUAQXEKXEEkcih0dSrKwyCCORX88vxH8Lv4I+IPibw9ICH0nU7mxIPX93Kyf+y1/RDX4ift/+E/+ES/av8cRomyC+lh1CM4+95sKM5/77L/lX13DlS1adPur/c/+CVE+d6KKK+/LCv2c/wCCa/iw+Jv2U9AtmfzJdHu7rTnOeeJDKoP0WVR9AK/GOv05/wCCQ3ir7R4O+IPhtnx9jvrbUEQ9/OjZGI/78L+Yr5zPqfPg3L+Vp/p+opbH6FUUUV+amYUjHAJpawvG/iBPCXg3XtclwI9NsJ7xs9MRxs5/lTScnZAfhF+0l4o/4TP4/fELWA/mRXGuXflN6xLKyx/+OqtebVLdTvdXMs0rl5JHLsx6kk5JqKv2ijBU6aguisahRRRWmwH6+f8ABLTwp/YP7NMmqMmH1rWLm6VyOSiBIQPoGif8zX2N3FeM/sd+GP8AhEv2YvhxYFPLZ9IivGX0afM5z75kNezdxX49jantcTUn5szYtFFFcYgooooAKKKKACiiigAooooA4v4yeK/+EE+FHjDxEH8t9L0i6u0Of40iZlA9yQB+NfgR4S0Gbxb4u0bRbfJuNTvobSPHJ3SSBR+pr9j/APgoz4sPhf8AZR8UxpJ5c+qy22nRnPXdMrOPxRHFfmj+wx4S/wCEy/ar+H9oyborW+OouccL9njaZT/30ij6kV9vkn7jB1sQ/P8ABf8ABLWx+3+m2MWmafa2dugjgt4lijUdFVQAB+Qq3RRXxD1ICiiigAooooAKKKKACiiigAooooAaT09a+Zf2/PFf9ifBhNKRsSaxfRQsoPOxMyk/99Ig/GvpkmvgL/gol4r+3+OvDXh9G+TT7J7p8H+OV8YPuBED/wACry8zq+yws330+8+04Nwf13O6EGtIvmfyV1+Nj5Hooor82P6/Oy+HHxf8W/Ca5uZvC+rNprXOzz18pHWTbnbuDqRxub8zXvnhP/god4x03amu6Hpusxj+KBntpD9T8y/kor5Rorto4zEUFanNpfh9x85j+HcrzOTniqEZSfW1n96s/wAT9E/Cf/BQPwDq5RNZs9T0GQ/ekkhE0Q/4EhLH/vmuf/a6/aE8I+MPgdNp3hbxBaapPqd5BDLDC+2WOJSZSzI2GAzGo5H8VfBlFehLOK86UqUrO6tfqfLUeAMsw2MpYuhKUXCSly3utNVur7+YVY0+ym1K/trS3QyTzyLFGg/iZjgD8zVetjwf4hPhLxVpOtrbJePp11FdLBKSFkZGDAHHbIFeJCzkr7H6JXc/ZTdJXlZ2Xn0P2B8G+Grbwr4W0nSLdF8mxtYrZOMcIgUfyrbVFHQD8K+PvCv/AAUX0G62J4h8L32mnoZLCVLhfrhthA/OvZPC37WPwt8WlFtvFlpZyt/yz1HdbEH0zIAD+BNfpdHG4aokoTX5fmfx7j+Hs5ws5TxGHl3bSuvvV0ewDFHWqWn6tZ6rbJcWd3DdQOPlkhkDq30I4q6CMcV6G58u4uLtLcWiikoELRRRQAUUUUAFFFFABRRRQAUUUUAIteHftqfE7/hUv7M/jnW45fKvp7I6dZkHDedOfKUr7qHL/wDADXuVfm1/wWG+JXkaT4G8AQS/NPLLrV3GDyFUGKH8CWn/AO+RSew1qz4D+AXw4k+L3xo8HeEEVnj1XUoorjb1WANumb8I1c/hX9DUFvHaQRwxKscUahERRgKAMAAV+S//AASM+Gf/AAkPxl8ReM7iHfb+HtOEEDkfduLglQQf+uaTD/gQr9bj0pRKluLRRRVEBRRRQAUUUUAFFFFABRRRQAUUUUAFFFFACZrifjR8OLX4t/CvxP4Qu9oTVrGS3R3GRHLjMT/8BcK34V21FOEnCSkt0B+eX/BKz4jXWlSeOPhPrO63v9MuG1G2tpT8yEMIblPbawiOPVmNfobivzA+PiH9k7/goNoPj2EG28N+I5UvborwmybMN4D6kEmXHqy1+niOsqB1YFWGQR0Ir18zipTjiYbTV/n1RTJKKKK8ck/Mb9tC2l/Zy/bd8DfFezjaLTtVaG6ujGMb2ixBdIP96Bk/FzX6YWtzFeW8VxBIssMqB0dDkMpGQQfSvk//AIKZ/C7/AITv9nO41u3h8zUfC90moKVGWMDfu5l+mGVz/wBc67D9gv4of8LS/Zm8LXE03m6jo6HRrvJyQ0GAmfcxGJj7k17WI/2jBU63WPuv80V0PomiiivFJCiiigD8u/FMP/Civ+CnYlH+j6X4nulkHYSC9j2k/wDgTk/8Br9BBzXxF/wVg8K3GheIPhr8RdPBjurd5NPknA+68bCeD9TMfwr7G8G+I7fxf4R0XXrQg22p2UN5Fg5+WRA4/Q1+Q+KmC9p9SzKK+KLg/WL0v6pntYKV4uJsgYopM5p4GK/B4xPSYAYpaKcBiuuMSWAGKcBQBS11RiQ2FOAxQBilrqjEkKKAM08CuqMSbiAYp2MUoGKCcAmuqMSbidVowcYr5z8XftseGPCHifVNEn0TVZptPuJLaSSMRbGZGKkjLg44rL/4b88Ij/mX9Z/75i/+Lr1I4Ks1flPoqfDmbVYqcKDaeq2/zPqML60tfLn/AA354R/6F/Wf++Yv/i6Vf2/PCBPzeH9aA9QkJ/8AalbLB1uxb4Yzj/oHl+B9RCl21856V+3V8PL51W5t9Y0/JwWmtVYD/vh2Nej+F/2hfh34xdI9M8U2TTtwsNwxgkY+gWQKSfpVvDVI7xPPr5LmWGXNWoTS72dvvPRgMUYzRGwkUFWVge4p22koHjX7iUYp1LjNWoiuN20bafto21pyCuMI9KMV5D8af2lvD/wR1ix0zUbG9v7q7hM4WzCHy03bQW3MOpDY+hrzr/hv/wAI/wDQvaz/AN8xf/F1sqE2rpHvYbIc0xdKNehRcoS2emp9R7R6UbR6V8uf8PAPCH/Qva1/3zF/8XR/w8A8If8AQva1+UX/AMXT+rVOx1f6r5z/ANA8vw/zPqLYMe1BXJBzXkvwU/aR0D426lqNjptle2FzZxrKyXgQb1JwSu1j0OM/UV66ExmsZU3F2Z4GKwtfA1XRxEXGa6PzGYxRTsZNZviHVX0TRL6+S0mvntoHmFtBjzJdoJ2rnAyccVnyNnPFOTUVuy/ijFfLp/b98IA4/wCEe1oH/di/+Lpv/Df3hD/oX9a/75h/+LrR4WfY+oXDGcPVYeX4f5n1DtDNn0pcYNfLp/b98InpoGsj/gEP/wAXX0Z4T8TWfjLw1p2t2DF7S+gSeInqFYZwfcdCPUVz1MPOGskedjcpx2XKMsVScE9Fc1qQinFaSuOUDyhjAjpQc44ryf40ftHeH/gle6fZala3V/eXkbSiGz2Fo0BwGbcw4JyB/umvNB+334S7+H9Z/wC+Yv8A4urWDq1FzRjoe9hchzPF0o1qFFyg9n3PqLhhmmkZr5gP7fXhErgeH9ZH/AYf/i6+g/BHiceMvCmna0thcadHfRCZLa6wJVQ/dLYJAyMHr0IrkrYWpSV5xsY4zKcdl0VPF03BN2V7f5m0RiinkU0jFebKJ5iY0jNNp9IRmuaUShhGaaRmn0hFckolJkdBGacRmm1zSiWhvQ0lOIzTDxXJKI0IRivzj/4Koab5XjPwJqGP9fYXEGfXZIp/9qV+jpHFfBf/AAVW00y6J8O9QxxDcXsBP++sJH/os1+meGVT2PFOG7S5l/5K/wBbHPiVemz876KKK/vY8EKKKKACiiigAooooAKKKKACiiigAooooAKKKKACiiigAooopN2TYz9kP2IdO/sv9lzwJFjBe3mm/wC+7iV//Zq9zA5rzX9mfTf7L/Z9+HUGMZ0KzlI9C8Suf1avS/4q/wA1s/n7fN8XV71Jv72fRU1aCXkLTgMUgGadXlRiWAFKBmgDNOAzXXGJLYAZp1HSlAzXTGJDYAZp1FFdcYiClAzSgYpwFdMYktjQPm6/hTiADnNZHjDxJB4O8L6prlzFJNBp9tJdSJFjeyopYgZ4zxXzr/w314R/6F/Wf++Yf/i69KjhqlVXhG56WCyrHZinLC03NLR2sfUXBor5eX9vrwgo/wCRf1n/AL5i/wDi6u6J+3T4T1nV7Owj0HV0lu50gVmWLALMFBPz9Oa61gqq3iehLhrN4pyeHlZen+Z9L4xRQp3gEd+acBis4wPmBu0heKULxXinxf8A2p9B+DnipNC1HStQvLlrdLkSWoj2bWLAD5mBz8prhv8Ahv7wln/kAa1/3zF/8XXdDC1JK6R79Dh/NMVSjWo0G4y1T01/E+pCMjilOcivlxf2/fCC/wDMv61/3zF/8XXr/wAFvjXpnxs0a91LS7G6so7Wf7O6XYUMW2hsjaTxzVvDzgryRji8kzHAUnWxNFxiurt1+Z6LS4p2KNtQoHh3GbT60bc+1JKyW0TSO4SNRlmY4AHqa8P+IH7Yfw+8DzPa297L4hvUJVotMUOin3kJC/8AfJP0rWNGUtEjtwmBxWPnyYWm5vyW3r0XzPc8CjAr4o1n/goNfyOw0rwhbQqD8r3d4zkj3CquPzNYq/t+eMN+ToOj7PQeYD+e6uhYWZ9ZDgrO5q7pJesl/mfeBApCmehxXxt4f/4KDESImteEf3f8U1ld5I+iMvP/AH1Xuvw2/aZ8BfE2SK2sNU+w6nJwthqC+VIx9F5KsfZWJrOWGnHoeTjuHM1y+LlXoPlXVWa+dr2+Z6rto2n0pwwwyDkUbawcD5y4yin0lZuI7jOtIfm6HFO246VzXjT4h+G/h3p/23xDq1vpkJyFErfO59EUZZj7AGpVNydkXTpzrSUKUXKT2SV39x0WCOtIABXyx4r/AG+vDunyvFoGg3msFTgTXEgt429xwzEfUCuAv/2/PE8rsbTw5pkC9hLK8hH4grWiwVWR9hQ4PzqvHnVGy82l+F7n3MVBppBHSvhux/b88TRODd+HdNuE7iKR4z+ZLV3/AIU/b48OahKkWvaFe6MWwDLBItxGvueFbH0BrKeBqrWw6/CGdUI87o3Xk0/wvc+pcgUjEAZrn/Bvj7w78QtNW/8AD+qW+pQdG8l/mQ+jKfmU+xANdBnnBrzJ0nB2aPkalOdKTpzi1Jbp6MQimkYqSkIrklEVyOgjNKRikrmlEtMb0NJ1p5Gab0NckojGEYppGKkIzTSK5pRLTGU0jFPIxSVyyiUMpCKcRimg1yyiUjF8ZeJLfwd4R1vXrogW2mWU15Jk4+WNC5/QV8d/8En/AApca7r3xJ+ImoAyXVxJHp8c5H3ndjPP+ohP416h+3/42/4Q39mvXIEk8u51qeHS4jnkhm3yD8Y43H412n/BO/wH/wAIL+yz4ZeSPy7vW3m1eYYxnzGxGfxiSKv6U8NcF9UyPE41rWrJRXpHV/joeRjpe8on0zRRRX6GeUFFFFAHkf7VXxQHwf8AgB4z8Sxy+Tew2LW9kwOD9plxFER64Zw30U186/8ABKT4YHw78Itc8a3UW278R33lQOw621vlQQfeRpQf9wVy3/BVvx/c6kfAfwv0rdPe6jc/2nPbRn5nOTDbr77mabj1UV9ufB/4f23ws+F/hfwnbBSmkWENqzoMCSQKPMf/AIE+5vxr25f7Pl6j1qO/yX/BK6HZ0UUV4hI3FfmB8TT/AMNcf8FF9N8MJ/pfhfwtMtrOMZjMVqTJc7v9+YmLPoVr7++P3xOh+Dfwb8WeMJWUSaZYu9uH6PcN8kKn6yMg/GvkD/glL8MZk0Dxd8T9UVpb/Wbk6fazy8u0aHzJ3z3DyFR9YjXt4BfV6FXFvdLlj6v/ACQ13P0BVcDFLRRXiCCiiigAooooAKKKKACiiigAooooAKKKKACiiigAooooAK8f/a0+GH/C3v2dvHPhqOLzrybT3ubNQMk3EOJYgPTLIF+jGvYKQjII9aAP50fg74/uPhT8VfCvi23Lb9G1KG7dF6vGrjen/Al3L+Nf0SaffQatY297ayrPa3MSzRSocq6MMgj2IIr8BP2sfhp/wqP9orx34Zjh8i0g1J57RAMAW82JYgPojqPqDX68f8E/fiZ/ws39lfwdcSy+bfaRE2jXPOSrQHbHn3MXlH8aiJpLufR1FFFWZhRRRQAUUUlADSKw4PBmhW+v3OtRaTZJq9xjzr0W6edJhQoy+NxwAB17VuY5oA/OhpPccZzhfldr7+aHBQOgA+lFLRQIKKKKACiiigAooooAKKKKACiiigAooooAKKKKACiiigAooooAKKKKACiiigAooooAQCvnv9vfwl/wl/7KXjqBU3z2NvHqMZxnb5MqSOf++A4/GvoQ9awPH3huLxn4H8Q6BNjytV0+4sXz0xJGyH/0KtsPU9lWhPs0/wAQPw+/Y+8Xf8IR+018OdUL+Wh1aKzd84ASfMDE+2JDX7vnoK/nNs7m68O67DcR7oL2xuVdc9UkRsj8iK/of8M63D4k8NaVq1v/AMe9/aRXUf8AuugYfoa+q4jp3nTqrqrfcVI1aKKK+PJCiiigAooooAKKKKACiiigBK/Kn/grb4U/s/4v+EfEKptj1PSDasQPvPBKxJ+u2ZB+Ar9Vj0r4J/4K4+GPtnws8E+IAm5tP1eSzLD+FZ4S35ZgH6V7WTVPZ46HndfgNbn5Z0UUV+pmgV9sf8EoPFP9lfHzW9Gd9sWq6JJtX+9LFLGy/wDjpkr4nr3v9hLxP/win7V3w+uWfbHc3j2DDPDefE8Sj/vp1P4CvOzGn7XCVI+T/DUb2P3IopBS1+RmI0da8N/bc8SHwp+yt8RbwNsabTTZA56+e6wY/KSvc+5r44/4Km+JP7H/AGaIrFWw2ra1bWxX1VVklJ+mY1/MV24GHtMTTj5oaPyEooor9gNAqzpljLqmo2tnbrvnuJVijX1ZiAB+ZqtXqH7L/hv/AIS39on4c6YU3xya7aSSr6xpIHcf98qaxqz9nTlN9FcD93/DejQ+HfDul6Xb8QWNrFbR/wC6iBR+grUpF4Wlr8Zbu7syCiiikAUUUUAFFFFABRRRQAUUUUAfAH/BXXxT9k+HngXw4Hwb/U5r8qD1EEWz/wBuK8Y/4JO+FDqvx21/XHTdFpWiuitj7sssqKv/AI6slTf8FZ/FH9o/G7wzoaPuj03RBMwz92SWaTI/75jQ/jXrn/BIfwx9l8B+PvERTm91G3sFcj/njEXIH/gQP0r7f/d8l85fq/8AIvofoJRRRXxBAUUUUAFFFFABRRRQAUUUUAFFFFAEZcL14PWvye/ah8VDxh8dvF16rFoYbs2UfPAWICPj2JQn8a/VTV5ri30y8ktYDdXSxO0UIIBkYAkLk8DJ45r8jvG/wu8deG7+8u/EXhrVbN5JGkmuZLZjEzEkk+YAVP518znnM6UYRWl7s/Y/DWNCGMrV6s0pcqik2ru7u7fcjiaKCCOoxRXxGx/RyaewUUUUFBRRRQAUUUUAFFFFArXNPRfE2seGrjz9I1W80uc/8tLO4eFvzUivWfCn7ZHxT8KbE/4SAatAv/LHUoVlz9XwH/8AHq8Torpp4itR+CTXozysXlOAxytiaMZeqT/E+0fCf/BRq6QJF4k8JJL/AHrjTbgr+Ubg/wDode3/AA+/bJ+HPxB1Gx0y3u7zTtVvJVggs721YNJIxwFDJuUcnuRX5f17t+xT4VHiX4+6PK67oNLilv5AR12rsQ/g8iH8K9zB5piqlWNJtO7S1X+Vj824g4LyTD4KtjKcXTcIt6PRtLRWd93ppY/UEcgUtIOlLX3B/NYUUUUAFFFFABRRRQAUUUUAJ0r8Lv8AgoP8SP8AhZP7VfjGWKXzbLR5F0W35ztEA2yD/v6ZT+Nftb8SPGNt8Pfh/wCI/FF3g22j6dcX7hjjcI42fH44x+NfztoupeOfFoUbr3V9Yvcc/elmlf8AmWb9amRpDufsT/wS6+G48Efsw2esTRbL3xNfTaizMPm8pT5MQ+mIyw/66V9gVzfw78H2vw88BeHfDFnj7Lo+nwWEZAxuEcapn6nGfxro2poh6sWiiimIKKKKACiiigAooooAKKKKACiiigAooooAKKKKAPjv/gp38Jf+E9+AK+JLWHzNT8KXQvAVGWNtJhJgPp+7c+0Zr0P9hj4tf8Lf/Zv8MX083nappcf9kXxJy3mQgKrE9y0ZjY+7Gva/E/h2y8W+HdU0TUohPp+pWstpcRH+OORSrD8ia/Ob/gnd4hvfgl+0d8QPgxrcpU3Ekotg3Ae5tmblR6SQlnz6RrXt0bYnATpfapvmXo9/8x9D9L6KKK8QRkeLPDdn4x8L6voOoR+bYanaS2dwn96ORCjD8ia/O3/gmj4kvfhb8bPiR8Hdak2TiSSWFW4H2i2kMcgUf7aMG+kVfpRmvzG/a+hf9mv9urwX8UrZGg0vWHhu7pkGA2zFvdoPcwlW+sle1l376FXCv7SuvVaoa7H6dUVBbzpcwRyxOrxuoZXU5DA9CDU9eKIKKKKAPmb/AIKI+Av+E6/ZY8TvHH5l1ojw6vCMdPLbbIfwieWuM/YA8b/8Jl+zVoUEknmXOizTaXKc8gK2+MfhHIg/CvrLxf4ctfGHhTWdBvRus9TsprKYYzlJEKN+jGvzd/4Joa7c+FvGvxI+HWonZd2zi6WE/wAEkMhhn/Vovyr5rjDB/wBocM1rK8qMlNej0Z34OfLO3c+/wM06gDFHWv5WjE9wUDNOAzQBTuldcYkNhSgZoAzTq7IxICgDNFOAxXVGJLFApwGKAMUV1RiQ2FKRhT9KUDFD/dP0rrhHUD8qvjd/yWDxl/2Fbj/0Nq4iu3+N3/JYPGX/AGFbj/0Nq4ivuIfDH0P6/wAr/wBxof4Y/kgoor65+EP7HHhv4k/DPRPEN1rOq2l7fRM7pEYzGpDMowCmew70pzjBXkYZrnGFyanGrim1Fu2ivrZv9D5Go6GvpH4q/sTeJfBNhPqXh+7HiaxhUvJAsRjuUUdSEyQ+PY59BXzcQVJBGCO1VCUZq6Zrl+aYPNaftMJUUl17r1T1R6X8Mf2hvGvwrnjXTNVe601SN2m3pMsJHooJyn1Uj8a+8Pgd+0R4f+NVgUtv+JdrcK7p9MmcF1H99DxvT3wCO4GRn8xK0/DfiTUfCOuWmr6TdSWWoWkgkhmjPIPofUEcEHggkGsalGNTXZnzOfcJ4PNqcp0oqFXo11fn39dz9ghSdBXnXwI+LVt8ZPAdtrEQWG+jPkXtspz5UwAzj/ZOQw9j6g16OFwvNef7Kzsz+Z8RQq4WtOhWVpRdmhhG4A0E9+wqQDArA8eeJ4vBvgzWtbmwY7G0lnx/eKqSF/EgD8a0jDUypwlUmoRV23ZfM/OL9qjxj/wmfxv8QzI++2spBp8POcCIbX/8f3n8a8kqa9vJdQvJ7qdzLPPI0kjt1Zick/mahr04qySP7Iy/CxwWEpYeO0IpfcgoqW5tZrN1SeJonZFkUOMZVlDKfoQQfxqKmegmpK6Paf2QPFY8LfHPRlkfZb6mslhJz13jKD/vtUr9K/4q/Hvw/rE/h7XtO1S3OLixuY7mM5x8yMGH6iv150PVINc0ay1G3bfb3cCTRsO6soYH8jXFXhezPwDxFwfs8ZSxSWk4tP1i/wDJlykdQ6kHvT8Ck21xuB+SH5oftW/Co/DH4pXb20OzSNWze2u0YVST+8Qf7rHp2DLXjFfpd+1Z8KD8TvhdeG1h8zWNLze2YUZZ9o+eMf7y5wP7wWvzR6GvTpS5o69D+oODs3/tTLoqbvUp+7L9H81+KYV91fsI/ET+2fBuo+FLmXdcaTL51srHkwyEkgf7r7s/7wr4Vr0v9nX4hH4a/FnRdTkk8uxnf7HeEnA8qQgEn2Vtr/8AAaVan7SDR3cU5b/aeV1KcVeS96Pqv81dH6iYyKraheQadZz3VzIsNvCjPJI5wEUDJJPoAKsqQ6hh6Zr5v/bZ+KJ8I/D9fDVnLs1DXSY32nlLdceYf+BEhfcFvSvBhS9pJRR/M+WYGpmOMp4WnvJ/cur+SPjb4y/EOb4o/ETV9fkLeRLL5dqjf8s4F4QY7HHJ9ya4milVS7BVBLE4AHevo4xUUl2P66w9Cng6EaFNWjFJL0R6p+zZ8J3+LPxItLWeIvo1ji6v2I4KA/LH9XOB9Nx7V+mUUawxIiqFCjAUDAAryT9mD4Rj4U/De2juoQmtali6viR8ysR8sf8AwAcY9S3rXr56ZNfLY6r7apZbLY/mnivOf7Wx75HenD3Y+fd/N/gJ1FNIp1HWvFlE+NIyMUlPIphGK5JRLTGkYpKfTSMVyyiUNIxTCKkppGK45RKTGU0jFPIxSVyyiWMPSvjT/gqHpwm+Cfhy9Ay0GvRx/QPbzE/qor7MIxXy7/wUb0wX/wCzPfzkZ+xajaTg+mXMf/tSvruCansOI8FP++l9+hjW1pyR+TdFFFf6GHgBRRRQAUUUUAFFFFABRRRQAUUUUAFFFFABRRRQAUUUUAFOAyw+tNq1pVm2o6naWqffnmSJfqSB/Wsq0lCnOT7DW5+7Hw207+x/h34Xscbfs2l2sOPTbEo/pXR1HbRLBbxRoNqIoVR6ACpcYr/M3ETdXETm+rb+9n0i2sOAxQBminAYojEGKBTgMUgFLXXGJmxeppwGKQDFLXVGIgpwGKQDNPArrjElsAKWilAzXXGJBwvx1/5I340/7BF1/wCimr8rq/VL47n/AIs340/7BN1/6Kavytr6nLFam/U/dPDr/d6/qvyCt3wF/wAjx4e/7CFv/wCjFrCrd8Bf8jx4e/7CFv8A+jFr15bM/VcV/An6P8j9cIh+7X6Cn4zTYR+6T6CpAMV8zy6n8ZyZ+e37dIx8aYP+wXD/AOjJa+dq+iv26hj40Qf9gqH/ANGS18619FS0gj+reGP+RNhvQK+6v+Cfn/IheIv+wl/7SSvhWvuv/gn3z4C8Rf8AYS/9pJSrK8DxuO/+RNP1j+Z9U+9ZniTxFp/hHQ7zWNUuUs9PtIzLLM54VR/M9gBySQBWrjv2r4R/bg+McuveJU8D6dORp2mlZb4oeJZyMhT6hFI/4Exz90VxU6XMz8FyLKKmdY2OGi7LeT7Jb/5LzOE+Pv7Tuu/F6+uLCykm0vwsrYjskbDzgdGlI6567eg46kZrxKiivTjFRVkf1XgMvw+W0I0MLBRS/q77vzCivoH9m79lqf4xQPresXM2m+HY3MaeQB5ty4+9tJBCqOhbBycgdCR9K3v7EHwzuLAwRWl/bTkY+0peOXB9cNlf0qXJJ2Plcw4yyvLcQ8NUblJb8qul+K/A/OmhWKkEEgjoRXqXx++BWofA/wATQ2ks/wBu0m9VpLK8xtLBSNyOOzLkdOCCD6geW1a11R9bg8ZQzDDxxGHlzQlsz6p/Zq/a3vfDt7aeGfGl493o8hWO31OdsyWp6ASMfvR+55X6dPuiKVJkV0IZGGQQcgivxur75/Yj+ML+L/Ck3hLVJzJqeioptnc/NJbHhR77DhfoUrkrUk/eR+M8b8M0qEHmWDjb+dLbXqvnv959Oe1J0GBTsZyK5j4j+N7T4ceCNW8RX3MNlCX2ZwXfoiD3Zio/GuBU76H43SpzrVI0qavKTSS7t7Hl/wC0l+0da/BjTV07T1jvfFF3GWggflLdOnmSfrhe+D0Ar8+PFfi7WPG+szarrl/NqN9MctLM2cD0UdFA7AYAo8X+KtQ8b+JdR1zVZzcX19KZZG7DPRR6KBgAdgBWPXqUqUYLzP6n4d4dw+S4dXSdVr3pfouyX4hRSojSuqIpZ2OAoGSTX2r8IP2HdKfRLbUfHEtxPfToJDp1vJ5ccAPO1mHzMw74IAORz1qpzjTV2ejnGe4PJKanipb7Jat+h8U0V9xfFL9hnQJ9FuLvwbPcafqcSFktLiXzIZsfw5PzKT2OSPUd6+Iry0m0+7mtbmJ4LiF2jkikGGRgcEEdiCKUKkai90nJ89wWdwlLCyd47p6Nf15Gt4P8aa14D1uDVtCv5tPvYj9+M8OO6svRlPoeK/RT9nr49WPxq8Ns0ipZ+ILIBb2zB456SJnkofzB4PYn80K7f4M/Ea5+F3xE0nXYHYW6SiK7jX/lpAxAkXHfjke6iubFYeNaGm6PJ4n4eo5vhZVIRtWirp9/J+v4M/VTGKSmwTJcwRyowZHUMGU5BB6EU8jFfHzifzJ5DSKYRipKQiuSUSkyOkIzTiMUlc0olIZQRmnEZptccojGEZphGalIppGa5JRNExhGabT6awrllG5R+f8A/wAFLdcufFXjf4b/AA600+Zd3Lm6MIP35JpBDB+qyfnX6SeEfDlt4P8ACmjaDZDbZ6XZQ2UIxjCRoEX9FFfmp4ch/wCF7/8ABTwOf3+l+GLoue/liyjwP/JnH/fVfqFX9iZXhP7NyTBYK1mo8z9ZanzuInzzbHUUUV2HMJQTgZpM5ryv9p74nD4PfAfxj4pWXyry1sXis2zz9pkxHDj1w7qfoDVU4OrNQju3YD4Y8Af8ZS/8FKtS14/6T4e8K3D3ER6p5dniKAqf9qcrJj3Nfp4K+E/+CUfwxOhfCzxD45u4iLrxDe/Z7d2HJt4MgsD7yPID/wBcxX3YK9XNZp1/Yw+GCUV8t/xGxaKKazBVJJwBzXkCPz5/4KsfEu4u7PwX8K9ILT3+rXA1K6t4vvuoYxW6Y77nMhx6xrX2Z8Dfhrb/AAf+EnhXwfbhf+JXYxxSunSSY/NK/wDwKRnb8a/Pr4MKf2tf+CiGs+M5P9K8M+GZmvLZjyhjtyIrTHoWfE2PZq/T+vbx/wDs9GlhFulzS9X/AJIb7DqKKK8QQUUUUAFFFFABRRRQAUUUUAFFFFABRRRQAUUUUAFFFFABRRRQB+U//BYD4bjTPiF4M8cW8WItWsZNOuWUcebA25Cfdklx9I63f+CO/wASPL1Dx54Cnl4lji1q0jJ6FT5Ux/HdB+VfRf8AwUz+HP8Awnv7LGtXkURkvfDlzBq8WBztUmOXn0Ecrsf90V+Z/wCwZ8RT8Nf2qfAt7JL5dnqF3/ZNwCcBluAYlz7B2jb/AIDUbM0WsT94KKKKszCiiigAooooAKKKKACiiigAooooAKKKKACiiigAooooAKKKKACiiigAooooAKKKKACiiigAooooAKKKKACiiigApCMilooA/An9prwr/wAIV+0H8Q9HCeXFBrd08K+kTyF4/wDx1lr9h/2LPFf/AAmP7Lnw5vi+9otMWwY55zbs0HP/AH6r82f+Cm3hf/hH/wBqjVLwJsXWdOtL8YHBwnkE/nAa+xv+CVXij+2f2dL7THfMmka1PCqZ6RukcgP4s7/lX2+af7RllKt1VvxWv4lvY+z6KKK+IICiiigAooooAKKKKACiiigBD1FfMn/BRrwx/wAJJ+yf4rkVN82mS2t/GPTbOisfwR3r6crzr9oXw3/wl/wK8f6OF3y3eh3iRD/pp5LFP/HgK6cLU9liIT7NfmNH4A0UEYJFFfsiNArovhz4jPg/4heGNeVijaXqdtehh28uVXz/AOO1ztKDgg+lRNKUWn1A/o/jYSRqwOQRkEU+uH+CfiT/AIS/4PeCNaJ3tqGi2dyx/wBpoULD65Jrt84Nfi848snF9DICOK/Oj/gr94h8vSvhtoav/rZr28kX02LEiH/x9/yr9GK/Jr/grL4g+3/Hfw5pKNuj0/QUdh/dkkmlJH/fKpXtZJDnx0H2u/wGtz4hooor9RNAr6l/4JqeG/7f/av8P3JXcmlWd3fMO3+paIH/AL6lFfLVfev/AASL8O/a/il431wrkWWjx2e70M0wb/2ga8vNJ+zwdWXlb79BPY/U6iiivyYzCiiigAooooAKKKKACiiigAooprHCk+lAH4jf8FAPE/8AwlP7WPjiRX3Q2UsNhGP7vlQIrD/vsOfxr9Ev+Canhj/hHv2UtBuSmyTV7y7v2Hc/vTED+KxL+lfkv8ZPEf8AwmPxe8a64H3rqOtXl0p/2Xmdhj2wRX7g/sxeG/8AhEv2efh1pZXZJFoVo8q+kjxK7/8AjzGvt84/c4GjR9PwRb2PUKKKK+IICiiigAooooAKKKKACiiigAooooAKY8SOPmQN9RT6KA2OD8V/A/wH41LtrPhTTLuV/vT/AGdUlP8AwNcN+teM+K/+Cf8A8PtZLvpF1qWgP/CkUwmj/ESAsf8AvqvqD8cUHIrkqYWhW/iQT+R7eEzvMsDb6vXlFdrtr7np+B+fXir/AIJ4eK7De3h/xDp2sRjnZdRvav8AQY3rn6kV474q/Zm+Jvg7c1/4Qv5YxyZbFBcrj1zEWwPriv1m6UFc9QD9a8mrkuGn8Dcf68z7fB+IucYeyrctReas/vVvyPxPurSeyneG4hkgmQ4aOVSrKfQg1FX7M+I/A3h7xfb+RreiWGqxYwFvLZJcfTcDivHvFn7Enwu8Tb2t9Jn0Odusum3LJj6I25B+C15dXIakf4c0/XT/ADPuMH4m4Odli6Eovyaa/R/mfmPRX2r4t/4JyTKHl8N+Llk/u2+p25X85EJ/9ArxrxV+xn8VPC25xoKaxCnWbTJ1lz9EO1z/AN815NXLsVS+KD+Wv5H3GD4uyXG2VPEJPtL3X+NvwPD6K1Nc8K614ZuPI1fSb3S5s42Xls8LfkwFZdee4yg7SPq6danWipU5XT7BRRRUmwV9t/8ABOTwn8ni7xJInVobCF8emZJB+sdfElfqB+xZ4UHhj4BaG7psn1J5L+TjrvbCH/vhUr3smpe0xKl/Km/0/U/MPEPGfVsmdJPWpJL5bv8AKx7xRRRX35/LYUUUUAFFFFABRRRQAUUUUAfIv/BT74hf8IR+yzqenQy+XdeI7630tNp+bZkzSH6FYip/3/evzl/4J9fDv/hY37VvguGWLzLPSZm1mc4ztEC74z/398ofjX0F/wAFhPiB9u8eeBvBcUn7vTrCXU51U8F5n2ID7gQsfo/vWz/wR1+H+/UPiB43mj/1ccGj20mOu4+bMPw2wfnUbs0WkT9OaKKKszCiiigAooooAKKKKACiiigAooooAKKKKACiiigAooooASvzO/4KC6HefAn9pvwF8Z9GhKpdyRPc7OA9xbFQysewkhKp7hWr9MQa+eP28PhL/wALc/Zu8S20EPm6ro6jWbHAy2+EEuo9S0RkUD1Ir0surKjiI83wy0foxo918O67Z+KNB03WNOmFxYahbR3VvKvR43UMrfiCK0h0r5C/4Jl/Fr/hYH7PkegXU3map4UuTYMGOWNu+XgY+wBdB7RV9fVy4mg8PWlSfRiE618f/wDBTv4X/wDCcfs8t4gtod9/4XvEvQyjLfZ3Plyge3zI59o6+wM1ieMvC1l438Ja14e1FPMsNVs5rKdfVJEKN+ODRha7w9eFRdH/AMOB41+wv8T/APha37NHhK9ml8zUdLhOkXmTk+ZBhVJPq0flsf8Aer6AFfm1/wAEx/E978OPi18R/g/rT+XcxyPPFGxwBcW0hhmC+pZSp+kdfpL04rpzGiqOJko7PVej1GxaKKK84Q3vX5feIIf+FEf8FPWb/UaX4nug47CQXseD/wCTOf8Avmv1B61+cf8AwVd8LXHh/wATfDX4jacPLurd3sJJwPuPG4ng/UzH8K6sPQWMp1sFLarCUfvWhrTlyyTPuPFOAxWP4O8RW/jDwpo2u2hza6nZQ3kXOflkQOP0NbOM1/GlSjKjVlSkrNOz9UfR3uKBilopwGK2jEgUDFFFKBmuuERMUDFPAxSYxzS12xiQwpQKAM06umMRBQRlT9KUDND/AHG+ldkI6kn5UfHH/ksPjL/sK3H/AKMauIrt/jj/AMlh8Zf9hW4/9GNXEV9dD4Uf2Dlf+4UP8MfyQV+nn7Ko/wCLCeEv+vd//RjV+Ydfp5+yr/yQTwl/17v/AOjGrnxCvFH534i/8i+l/jX5M9YIBBB71+eX7afwrg8CfEKDWtOhEOna8jzNGgwqTqR5mB2Dblb6lq/Q4da+Z/29NFW8+E+n34A8yz1KM7u4R0dSPxO38qwoXTPzDg7HTweb0kn7s/da732+52PgKiiivSP6nPoj9iL4gyeFviwNDll22GuwmFlJ4EyAvG35b1/4GK/Q8dBX5EfD3WX8PeOvDupq2w2l/BNn2WRSf0FfrxF80aHvgVhON9T+dvEPBxoZhTxEVb2kdfVaX+5oMc186ftyeMP+Ee+D40mN9s+s3UcG0HkRJ+8c/mqg/wC9X0dtORX5/ft5+MDrHxP0/QkcNDpFoGZc9JZSGP8A44I/zojDU+b4QwX17OKMXtH3n8tvxsfMtWdM0+bVtStLG2TzLi5lSGNB/EzEAD8zVavXv2T/AAh/wmHxz8PROge3sXa/l4zjyxlD/wB/Nn51uf03mWKjgsHVxD2jFv7kdH+2P8Oo/APinwuLVNtnJo0NqrYxl4fkJ/75MdfP1feP/BQHw19t8AaDrKR7n0++MLNj7sciHJ/76RB+NfB1D7nzfB2NeOyinKTvJXT+T/ysFfpj+yJ4rHir4GaEHffcaeHsJRnp5Zwg/wC/ZSvzOr7K/wCCe3i3Enijw1I4+by7+BM/8AkP/ouokrqx5nHuD+sZS6qWtOSfy2f53+R9nUU8jFN21yuB/NdyNhuUjrX5m/tVfCk/C/4p3gtodmj6rm9syo+Vdx/eRj/dbOB/dK1+mp4rxL9rP4Un4mfC66e1h8zWNIze2m0ZZwB+8jH+8vbuQtXD3ZWPteEs4/srMYubtCfuy/R/J/hc/NSgcGjoaK6j+p9JI/Tf9mr4kx/ED4N6XqFzOrXthGbS+d26PEANzH/aXax/3jXwZ8fviXJ8Vfidq2sq5bT0b7NYqf4YUJCnHbccsfdjVfwN8XdW8B+DPFnh2yJEGvQpEXDYMRBw5H+8hZT+HpXB1zwpKE3I/P8AI+GY5ZmWJxclo3aHknq/x0XkvMK99/Y9+ER+IPxBTWr2Dfo2iMs7bh8sk/WNPfGNx/3QD1rwrTtPudW1C2srSFp7q5lWGGJBlndjhVHuSRX6lfBD4YW3wm+HmmaJEFa6C+dezL/y1nYAsfoOFHsorPE1OSGm7I40zn+zMC8PSf7yrdLyXV/ovXyO72bQAKKfTSMV81KJ/No0jNNp9IRXJKJY0jNMIzT6QjdXLKI0R0EZpxGabXHKJaGUEZpxGabXHOIxhGabUhGKYwrkkjRDCPmrwf8Abl046n+yx46iVdzJDbzD22XMTn9FNe8/xV5l+0zpw1P9nz4jQEZxoN5KB7pEzj9Vr1chn7DN8JV7Ti/uaIqK8GvI/EWiiiv9HU7pM+eCiiimAUUUUAFFFFABRRRQAUUUUAFFFFABRRRQAUUUUAFdf8HtO/tf4teCrHG77VrVlDj13ToP61yFerfsp6d/an7R3w7hxnbrEE+P+ubb/wD2WvJzip7HLsRU7Qk/uTLgrySP2vUcAU+kA4pa/wA3d5Nn0QoGacBmgCnAYroiiWwpwGKQDNOrrhEgKUDNIBmngV2xiSxQKWil6muqMSAAzTqKAM11xiS2cJ8df+SOeNP+wPdf+iWr8ra/VT47cfBrxp/2B7r/ANFNX5V19LgFamz908Ov93r+q/IK3vAX/I8+Hv8AsI2//oxawav+HtUGia7puotGZVtLmOcxg4LbWDYz26V6j2P1nERc6Mordpn7AwjMScdhUgAFfHyf8FCbFEA/4Q2fjj/j9X/4inf8PDLH/oTLj/wOX/4ivJ+ry7H8vS4Qzu/+7v74/wCZ5p+3ZkfGuDP/AECof/RktfOtek/Hz4txfGjxvHr8WnvpiraR23kSSBySrOc5AH979K82r04Llikz+iMgw1XB5ZRoV1acYpNdn8gr7r/4J9f8iF4j/wCwn/7SWvhSvuz/AIJ9DPgLxH/2E/8A2ktE1eJ85x3/AMiWfrH8z6V8WeIIPCvhnVNYuf8Aj3sLaW5kGcZVELEfpX5Ga5rFx4g1m+1O8cyXd5O88rH+J3YsT+Zr9Kf2uNYbRvgF4oaM4kmWK3HPUPKit/46Wr8yKmnGyPn/AA4wqjhq+La1lJR+SV/1/AKAMminJ/rB9a1P2GbtFs/WH4K+HI/Cvwp8K6YiBDDp8JcAYy7IGc/ixY/jXaheTUOkwiDTbWIDASJRj6AVb6Vi43P4qxNV1a86kt22/vZ86/tx+HIdX+Ck+osg83SruCdGxyNzeURn0PmD8hX52V+n37WkQm/Z/wDFq4z+6ib8pkP9K/MGtIqyP6F8O6rnldSD+zN2+5MK9M/Zv8aP4G+M3hu+3lbee4FlcDOAUl+Qk+wJVv8AgNeZ0+3me3njljYpIjBlYdQQeDVNXVj9Fx2Hji8LVw89ppr71Y/ZLOVU+tfIv/BQHxq9ponh3wtBIR9qle9uQD1VBtQH2JZj9UFfVnhzU11nQNNvwABc28cwA/2lB/rX59/tyaudQ+OMttuythYww49M7n/9qVzwh7x/N3BmCVfO4Rmv4d5fNaL7mz58oooroP6fPXP2VfCEfjH436BDcRiW2s2e+kVhkHy1yn/j+yv02C4wB2r4N/YD04T/ABM1y9K5MGmFAfQtIp/9kr70I4rzsSuZn818e4iVXN/ZX0hFL79f1GsuRg1+an7XvhuHw38dNc+zoI4r5Y7wKPV1Ac/i6sfxr9LeuK5bxF8MvCXizUftus+G9L1W92CPz7yzjlk2joNzAnHJ4965qU/ZSueFw5niyLFvESi5Jpppeqf6H5KUV+rB+BPw8/6ErQf/AAXRf/E0n/Ci/h5/0JWg/wDgui/+JrpeMh2P0/8A4iNh2rfV396K/wABtWfW/g74Ru5mLyHToUZj1YooUn8Std6OW+lVtK0iy0LT4NP061hsbKBdsUFvGI44x6Ko4AqyK+fqq8m0fiWIqRrVp1IKyk20uybEIxSU8jNMrilEzGkYppGKk600iuOURoZTGHFPorjnEtDKaRin9DSEVyTiUiJlrH8Y+I7fwf4S1rXbs4tdMspryXnHyxoXP6CtrGRXzh+3943/AOEM/Zp16GOTy7rWpodLiOeu9t8g/GOOQfjXfk2AeZZlh8IvtzivlfV/JBKXLFvseU/8EofC1x4g8SfEn4jagDJdXDpYRzkffeRzPP8AqIT+Nfo6BXzL/wAE6/AX/CC/steGpJI/Lu9bkm1eYY6+Y22M/jEkRr6ZJr+vswmpYmSjstF6LQ+blqx1FFFcBIlfnt/wVe+Ic9xp3gf4Z6YWmvdUujqVxbx/fYAmKBcdwztJx6oK/QjOBX5h+Fj/AMNS/wDBS681M/6V4f8ACdw00Z6oIrLCRkezXBV/oxr18rilVlXltBN/PoNH6DfBX4eQfCj4UeFfCUAXbpOnxW8jJ0eXbmV/+BOWb8a7cHJoBoxivJlJzk5PdiACvBv22fi1/wAKd/Zx8U6pBN5OqahF/ZNgQcN504Kll91TzHH+5XvPSvzT/wCCjnia++MXx8+H/wAF9Ck3yRSxPcKvIW5uWCpvH+xEN+fSU16GXUVWxEVL4Vq/RDR7D/wS++E3/CD/AAJm8VXcPl6l4rujcBmGG+yxEpED9W81h6hxX2WKx/CXhqx8GeFtI0DTI/J07S7SKzt4/wC7HGgVR+QFbArnxVd4ivKq+r/4YGLRRRXMIKKKKACiiigAooooAKKKKACiiigAooooAKKKKACiiigAooooAwfHHhW18ceC9e8O3wzZ6tYT2E3GfkkjZD+jV/Orf2eo+BfF1xayFrTVtHvmjYr1imifBx7hl/Sv6Rz0r8L/APgoV8P/APhX37V/jSOOPy7TV5U1iA4xu89Q0h/7++aPwqZGkD9qPhf40g+I3w48L+Kbfb5Wsabb3wVeimSNWK/gSR+FdQ1fIv8AwS++IH/Ca/ss6bpssnmXXhy/uNMbcfm2EiaM/QLMFH+57V9d00Q9GFFFFMQUUUUAFFFFABRRRQAUUUUAFFFFABRRRQAUUUUAFFFFABRRRQAUUUUAFFFFABRRRQAUUUUAFFFFABRRRQAUUUUAfmN/wV58MeR4p+HviFUz9qsrqwdwOnlOjqD/AN/m/I1e/wCCQfify9Q+I3h6R8+ZFZ38SZ6bTIkh/wDHo/yr0r/grJ4c/tH4E+HdXRN0um66iMf7scsMgP8A48sdfL3/AASz8Sf2L+041gWwur6NdWoU92UpMPxxE3619vS/f5LKP8t/wd/yL6H7BUUUV8QQFFFFABRRRQAUUUUAFFFFABUFzAlzbyxSKHjkUqynoQRgip6Q9KAP51fGegv4W8X65o0mfM06+ntGz1zHIyn+VY9ey/tj+Hv+EY/ag+JNlt2CTWJbwD2nxMP/AEZXjVfstCftKMZ90mahRRRXQB+3f7APiH/hI/2TPAUrNultoZ7Nx/d8q4kRR/3yF/OvoYjFfFv/AASj8QHVP2d9V052y+m69PGq+kbxROP/AB4v+VfafWvyDHw9niqkfN/jqZvcDX4pf8FFdf8A7d/a28ZKrborFbSzT2220ZYf99M1ftaelfgX+05r3/CSftEfEfUA29JNfvEjb1RJmRP/AB1RXucOQviZT7L82hxPMaKKK/Qywr9Q/wDgkR4e+zfDzx9rm3BvNUgs93r5MRfH/kf9a/Lyv2J/4JfaD/ZH7LVrd7dv9qatd3efXBWHP/kH9K+cz6fLg2u7S/X9BS2PrqiiivzUzCiiigAooooAKKKKACiiigBCOa5n4l+If+ER+HPinXN2z+zdLur3d6eXEz5/Sumrw39tzxD/AMIz+yr8RrvdtMum/Y8/9d5Ehx/5ErahD2laEe7S/ED8QNB0qXxB4h0/TYOZ726jt07/ADO4Ufqa/on06yi0zTrWzgXZBbxLFGvoqgAD8hX4O/speHv+Eo/aR+G9gV3oddtZ3X1SKQSMPyQ1+9fYV9TxHP36dPsm/v8A+GKkOooor5AkKKKKACiiigAooooAKKKKACiikPSgCvLdw28iJLMiNJnYrsAWx1wO9PWVD/GD+NfCn/BRrXRL4j8G6UjlWt7W4uGAP/PR0UH/AMhmvl3R/iZ4u8P7f7N8UaxYhei299Ko/INivnsTm8cNXdFwvbrc/Vcp4CrZvl1PHU66i5391rs2lrfr6H7Hgg9wWozjjt61+Vmiftc/FjQtoi8WT3EY6peQRTZ/FlLfrX6Dfs5eNtc+I3wg0LxF4hMLalfCZmMMexdqyuinHuFB/GuzCZjSxknCCaaV9TwM94SxuQUo18RKLi3ZWbve19ml2PUKWiivVPiQooooAKQjNLRQBSvtLtNTt3gu7WK5hcYaOVAyn6g8V5d4p/ZU+F3i3c114Ts7SVufN07NswPriMgE/UGvXDzScjtxWM6UKqtOKfqjsw+OxODlzYerKD8m1+R8geKf+CdHh683v4f8T3+mOTkR3sSXCfQFdhA+ua8Z8V/sFfEnQjI+mDTtfiB+VbW48uQj3WQKB+DGv0kBP+TTvevNqZThan2beh9ng+Os8wdk6vOu0kn+Oj/E/H/Wvgr468N6hHaap4V1SzeSRYld7ZjEzE4AEgBU8n1r9Z/B2gQeFvC2kaPbDEFhaRWyf7qIFH8q1mRc5IH5U79TV4LAQwbk4u9zl4i4pr8RQpRrQUeS+zdne3R7WsPooor1T4oKKKKACiiigAooooAKKKwvG/ia38FeDNe8Q3eBa6TYT30uTj5Io2c/otAH4cft2+Pv+FiftWeP75JPMtrK9/suHByAtuohbHsXR2/4FX6ff8E1vAX/AAg/7J/huaSPyrrXZ59XmGOu99kZ/GKOM/jX4sTS33i/xM8jbrrU9Tuyxx1klkf+ZZq/or+H3hODwJ4D8OeG7bH2fSNOt7BCo4IijVAf/HahbmktFY6KiiirMwooooAKKKKACiiigAooooAKKKKACiiigAooooAKKKKACopolmjeORQ6MCGVhkEHtUtFGwH5gfs5Sn9lL9v3xH8Orljb+HvEMr2VqGPybZP31k3ucHyvq7V+nuMivzu/4KofD270DU/Anxc0Xdb3+n3C6fcXMY+ZHVjNbP8AgwlGT6qK+4PhD8QrT4sfDLwz4ustoh1exiuGRTkRyEYkj+quGU/7te1mH7+lSxa3as/Vf5jfc7OiiivFEfmH+1ZG37M37fHg/wCJcCmDRtaeG8umUYXH/HveKPU+WQ/1kr9N4pFmRXRgyMAQwOQRXx7/AMFQ/hd/wmn7P0fiS2i33/ha9S6LAZb7PKRFKB/wIxMfZDXp37EPxQ/4Wv8As2eENSmm83UbG3/sq9yct5sHyAt7sgR/+B17eJ/2jBUq/WPuv81+A+h7zRRRXiCEr5l/4KK+Af8AhOv2WfEskcfmXeiSQ6vCMdPLbbIfwiklNfTQ61jeMvDdt4y8Ja1oF6M2eqWU1lMMZ+SRCjfoxrfDVfY1YVF0aYHyn+wD44/4TP8AZo0CKSTzLrRZZtLlOemxt0Y/COSMfhX0gBgV+fv/AATJ1658M+MPiR8OtSPl3ls63awE/ceJzDP+rRD8K/QLtX858a5esvz/ABNOK92T5l6S1/Nn0FGXNTQoGadSAYpa+QgjUAM08CkAxTwMV2QiQwpQM0lPAxXZCJIUoGaSndBXXGJAtIw+U/SlHNKw+RvpXZCOoup+U3xx/wCSxeMv+wrcf+htXD13Hxw/5LD4z/7Ctx/6G1cPX0sdkf2Hlf8AuFD/AAx/JBX6ffsqD/iwnhE/9O7/APoxq/MGv0//AGVf+SB+Ev8Ar3f/ANGNWdVXR+d+I3/Ivpf41/6Sz1jHOa8A/bd2/wDCir3PX7Zb4+u+vf6+b/28tQWz+DltBkBrrU4YwPXCu3/stRTjqfjfDqc82wyX86/M/Piiiiuo/rwfCSJk2/e3DH1r9lbc5t4s9dor8gfBWlnXPGOhaeo3G7v4INvqXkVf61+wEKFYox7U+W5+EeJU06mFh1Sk/vt/kJNKsMLyMQqquST0Ar8j/ip4sbxz8RvEOuli8d5eSPET/wA8gcRj8ECj8K/Sf9pPxgfA/wAFvE2oRyFLl7Y2sJB58yQ+WCPcbi3/AAGvyvptWRv4b4HStjpLqor83+gV9l/8E9fB+9/FHieRB8vl2ED4/wCByj/0XXxpX6IfsqeIfB3gL4L6JaXviTR7XULnfeXUcl9Gjq8jZUMC2QQgQEH0qoK7PquO8RUpZS6NJNuo0tFfTd/lb5neftOeGP8AhKfgb4ttQm+SK0N2vHOYSJePchCPxr8s6/WbU/if4C1LTbq0l8V6I8U8bRup1CLkMMEfe9DX5S61ZDTNXvrNZkuFt53hEsbBlfaxG4EcEHGciiaseB4c1asKOIw1SLVmpK6a3Vn+SKdexfsleLf+ES+OmgO77Le/L2EvPXzBhB/38CV47VzRtTn0TVrHUbdtlzaTpcRN6MrBgfzFZn6lmeFWOwVXDv7UWvvR+yIOQDSEZrN8M61B4j8P6bqlq263vLaO4iOf4XUMP0NaW3mhwsfxnKLhJxejQhGKY6B1I9alpCM1k4gmfmH+1L8Kj8Lfinex20OzR9Tze2e0YVQx+eMf7rZwPQr614/X6S/th/DOHx18Jb6/VVXUdCR7+GQ8fu1XMqZ9CgJ+qrX5tVotj+puD83/ALVy2PO7zh7svO2z+a/G4UUVa0qwfVdTtLJGCPczJCrN0BYgAn86Z9tKShFyZ9P/ALDfwf8A7f8AENz431GDNjpjGGxDjh5yPmf/AIAp/Nh3WvukjH1rnfh54Jsfh74M0rw/py7bayhCBiMGRurOfdmJJ+tdIRmvHxD55H8lZ/m084x88Q/h2iuyW3+b82MIpKfTDxXnSieAhpGKSn0wjFc0ojGkYpKeRmmVxyiWIRimEYqQ80wjNcc4lIbTSMU6kIyK45osaeabTqRhXFNFIiIrm/iXpX9ufDnxTp2M/a9LurfH+9Ey/wBa6ZhUU8aywyIw3KykEHuMUYebpYiE1umn9zG9VY/n8YYYj3pKtapZtp+pXdq4w8ErxsD6gkf0qrX+lFGSnTjJdj50KKKK1EFFFFABRRRQAUUUUAFFFFABRRRQAUUUUAFFFFABXv8A+wbp39pftU+CgRlITdTN7bbWUj9cV4BX1R/wTa077d+0nFNjP2PSbqf6Z2J/7PXyXFtX2OQ4yf8A07kvvVjakr1I+p+sFKopKfX+e8Ue8xVFLQOKUDNdcEQxQMUtFKBmu2ESWKBingYpFpa7IRIYU4DFItOrrhElhTgMUAYpa7IxJOE+O3/JG/Gv/YIuv/RTV+VVfqt8dhj4M+NR/wBQi6/9FNX5U19BglaDP3Xw5/3fEeq/IKKKuaNpj61q9jp8TrHJdzpArv0UswUE+3Negfr0pqCc5bIp0V9Sp+wB4tdQR4g0rnn7sn+FH/Dv7xd/0MGlf98yf4VPMn1PkP8AW7Jf+ghfj/kfLVFdz8YfhPqHwa8VpoGpXdve3DW6XIktg23azMAPmAOflNcNVH1OGxNLF0o16Mrxkrp90Ffd3/BPcZ8BeI/+wn/7SSvhGvu//gnx/wAiB4j/AOwl/wC0kotc+E48/wCRLP1j+Z1P7cjlPgbcgdGvbcH/AL6J/pX5z1+lH7aWnm9+AOtSKCxt5reXA9POVT/6FX5r02rHD4dyTyqaXSb/ACQVLaIJLqFWOAzgH86ip0ZKyKR1BBpH6dV/hs/Ze2H+jxf7oqSo7Jw9pA3ZkU/pU9buB/EcviZ5R+1Cgf4D+MQ3T7Jn8mBr8tq/UX9q2XyfgD4vb1t0X85FH9a/Lqs5qzP6E8OP+RfWf9/9EFFFA5IqD9Zl8LP1r+DrmX4UeDnb7x0m1Jz6+Ulfnz+1/IX/AGifFmextgB7fZoq/Rb4e6a2j+A/D1iylWt7CCIg9iqKP6V+e/7aOnNZftAa1MQQLuC3mBPcCJU/9kpuNj+e+BJr+3a3nGVv/AkeGUUUUj+hz60/4J8KD4p8WN3FrAP/AB9v8K+4zg18Lf8ABPmcDxn4ohz8z2UbgfSTH/s1fdOK5Ksbs/l3jbTO6t+0fyQhGKSn1G7rH95gPqa45RPhgIphFOEqH+MfnSEj1FcsoFK42kIzTiO9JXJKJYymsKeRikrknEaGUEZpSMUlck4lDCM02pCKYRiuOcS0NIzTafTSMVxzRQwivz+/4KZ67c+J/GXw3+HWmnzLy5drtoAfvySyCGD9VlH41+gTV+eeiw/8L3/4KfKcefpfhi6LHv5f2KPj/wAmcf8AfVfp/htg1Vzl4uS92jFy+drI5sTK0Ldz9KfBvhu28HeE9G0GyG2z0uyhsoRjHyRoEX9FFbVJS1+0NuTuzwwooooA8w/aT+Jq/B74HeMfFgkEd1Y2DraE/wDPzJ+7h/8AIjr+Ga+W/wDgk/8ADNtJ+HPibx5eRk3WvXotLaR+SYIc7mB/2pHYH3jFZ/8AwVg+I0w0DwV8ONOZpLzVrs6jcwxcsyJ+7hXHcM7ufrGK+xvgZ8OYfhF8IPCXhGJVVtK0+KGYp0ecjdKw/wB6RnP417b/ANny9LrUf4L/AIJXQ72iiivEJM7XNYtPDui3+q38y21jY28lzcTN0SNFLMx+gBNfm5+wPo13+0D+1b47+MusQs0FhJLLaiTny57gskSA9xHArr7ZSvfv+Clnxa/4V1+ztdaJazeXqniqcabGFOGFuPnnb6FQEP8A11rpv2BfhL/wqb9mzw6lxD5Wq66DrV5kYbMwHlKe4xEIwR2Oa9uh/suBnV+1N8q9Ov8AkV0PpCiiivEJCiiigAooooAKKKKACiiigAooooAKKKKACiiigAooooAKKKKACiiigAr8wv8AgsX4D8rWfh940ijyJ4J9IuJMdNjCWIfj5k35V+ntfJv/AAU48C/8Jj+yjrl4kfmXGg3ltqkYA5wH8p/ySZz+FJ7FR3PmT/gjz4++yeMfHvgyWT5b6yh1SBCejQuY5Me5Eyf98V+ph6V+FH/BP3x1/wAIH+1l4EneTZbalcPpMwzjd56NGg/7+GM/hX7rnpSjsOW4tFFFUQFFFFABRRRQAUUUUAFFFFABRRRQAUUUUAFFFFABRRRQAUUmaWgAooooAKKKKACiiigAooooAKKKKACiiigAooooA+c/+Cgnhz/hJf2TPHKKu6a0jt72M+nlzxsx/wC+N/51+W37FHiM+Fv2qPhxeBtnm6otln/rujQY/wDIlfst8e9A/wCEq+CXj3Rwu573Qr2FP98wPtP4HBr8Hfh3r/8AwiXxB8Na1u2HTdTtrzd6eXKr5/Svtsk/e4OtR9fxX/ALWx/RAKWmRtuRT6jNPr4kgKKKKACiiigAooooAKKKKACiiigD8b/+Cnfh4aN+1TqN3t2/2tplneZ9cIYc/wDkGvkyvvn/AIK7aF9n+JvgXWduPteky2m718qYtj/yP+tfA1frGVT58FTflb7tDRbBRRRXqjP0m/4JAa/utviXozt917G7jX6iZXP6JX6OCvyb/wCCTWvfYfj14i0tm2x3+gyOo9XjniI/8dZ6/WWvy7O6fLjp+dn+Bm9yvdTpa2000jBY40Lsx7ADJNfzp6/qb63ruo6hJnzLu5knbPqzFj/Ov3++NmtHw78HPHOq7tpstDvrgH3SB2H8q/nzJySa9vhuGlWfovzKiJRRRX2xQV+5v7Duh/8ACPfsp/Dq127fM083eP8ArtK8uf8Ax+vwzAyQK/oL+Cei/wDCNfBzwLpO3abHQ7G3I90gRT/KvkOJJ2pU4d3+S/4JMjt6KKK+BICiiigAooooAKKKKACiiigBK+Qv+Co+v/2P+y9Jabtv9qaxaWmPXG+b/wBo19emvz7/AOCvGvfZ/Avw+0Xdj7XqNzd7fXyo1XP/AJH/AFr08rhz4ymvO/3ajW58x/8ABNjQP7Z/ay8Nzldyaba3l4R/2weMH85BX7QY4r8pf+CSmg/a/jT4s1cruWy0IwA+jSzxkH8om/Wv1brvz+fNjLdkv8xy3CiiivnSQooooAKKKKACiiigAooooAKKKRjhT9KAPzR/bw1kan8fLm2DZ/s+wgtiPTIaT/2pXztXpn7S2tf8JB8ePGt2DkLqDW+f+uQEX/sleZ1+XY2ftMRUl5s/tHh6gsPlGGp9oR++yb/EK/Xf4CaMdC+DPgyyZdskWl25cejNGGb9Sa/JLSbCTVdUs7KEZluZkhQe7MAP51+0OmWsdhp1taxDbHFEqKPQAYH8q+gyGGtSfoj8s8T69qeGod3J/ckv1Zdooor7E/AQopKWgAooooAKKKKAExS0UUAFFFFABRRRQAUUUUAFFFFABRRRQAV80/8ABRPxv/whP7JfjNkk8u51VYdKh5xu82RRIP8Av2JK+lq/Ov8A4LE+NPsngfwB4TST/j+v59SlQHoIYxGmfr57fkaT2Gtz4i/Ym8D/APCwf2p/h1pbR+ZDFqa6hKpHGy3UzkH2Pl4/Gv3wPSvyP/4JD+CRrHxw8TeJJI98Wi6MYUbH3Zp5FCn/AL4jlH41+uB6UolS3FoooqiAooooAKKKKACiiigAooooAKKKKACiiigAooooAKKKKACiiigDzD9pL4Vp8afgl4t8JlFe6vbJmsy38NzH+8hOe3zqoPsTXyx/wSk+KcmpeBfE3w41F2S90C6+22kUnDCCUkSIB22SqSfeWvvWvy/8Rf8AGIv/AAUgt9SH+ieFvFkwlkP3U8i8bbJnsFjuFL47BBXt4G2Iw9XCve3NH1W/3oa7H6g0UinIzS14gjn/AB34Ss/HvgzXfDeoLmx1aylspsDJCyIVJHuM5HuK/P3/AIJe+LbzwF8SPiN8IdabybuCZ7uKFjgLcQP5NwB6kgxn6Rmv0h7V+Yf7TCn9mL/goJ4W+IcI+zaHr0kN5dOvCBWH2e8Hudv7z6uK9rL/AN9Tq4V/aV16r/Ma7H6e0UxHEiBlOVIyCKfXiiCiiigD8vdXh/4UP/wU+k/5YaX4outw7CT7bH/8k5/75r9DFHNfCv8AwVc8MXHhzxZ8M/iPpw8u6gZ7F5wPuPE4ng/Vpj+FfavhHxDb+LvCuja7aHNrqdnDeRHOfkkQOv6EV+beJGE9p9TzBL4ouL9YvT70ethZXi4mxSgZpKcBxX41BHcxwFLQBiiu2CMxyjJpaKUDNdkESxQMUtIOlOUV2RRLFAxSkYU/SgDNK33D9K7IR1JPyj+OH/JYvGf/AGFrn/0Nq4eu4+OH/JYvGf8A2Frn/wBDauHr347I/sXK/wDcKH+GP5IK/T/9lQE/APwl6fZ3/wDRjV+YFfpb+zF4o0jS/gN4US81Oztmjt33iadEK/vG65PFKSufnniJGU8vpKKv76/JntoXJPNfEv8AwUE8aw3WqeG/C8EmZLZJL25UHO0thIwffAc/iK9m+Kv7XXgj4fadOmmahD4j1naRFaWEgkjDeryDKqB3AJPtX55+MvF2peO/E1/r2rz/AGjUb6UySP0A7BVHZQAAB2AFNKx8pwPw/injFmOIg4wgny3Vm21bbsk9/QxaKKOppn9A7K7PbP2PfBbeMPjhpMrx77TSle/mOOAVGI/x8xkP4Gv0yA2gAdK+fP2Nfg3L8OPh8+q6nB5Wta5tnkRxhoYQP3cZ9DyWI/2gD92voToTk12Qhpqfypxjmsc0zWTpO8ILlXnbd/ff5WPj3/goT4x8nR/DPhiJ/muJnv51B5CoNiZ9iXb/AL5r4ir2j9r3xj/wmHxz1zZJvt9M2afFg9PLGXH/AH8aSvF65qnxM/fOEsD9RyejBrVrmfrLX8FZfIKMmun+HXw41v4peI10PQIEnvjE8xEsgRVRepJPTqB+Ner/APDD/wAUc4/s+x/8DFoUJS1SPWxeb5dgqnssVWjGW9m0nY8ByaK9+/4Yf+KOf+QfY/8AgYtcL8UvgL4u+D1nZXXiO1hhgvJGijeCYSDcACQcdOD+hpunJK7Rnh87yvE1VRoV4OT2SabZ53RRRWZ7p+l37G3i4eKfgbo8TvvuNLeSwl56bDlB/wB+2Svcepr4l/4J6eLvK1TxR4Zlk/1scd/Amem0+XIf1j/Kvto4yfautLmjc/kbinCfUc4r00tG7r56/rYQrSU+kIzWUoHy9zhPjn/yRvxv/wBgW8/9EPX5N1+snxz4+DXjf/sDXn/oh6/Jus2rI/e/Db+BiPVfkFbHg3/kbtE/6/oP/RgrHrY8G/8AI3aJ/wBf0H/owVB+vYn+DP0f5H6+RDMKfQUtEX+qT6CnEZry5x1P4ue4wjNNIzT6RhXHKIIj6UhGacRTT0rlki0NpGGDTiMUlcc4lIZSMKcRikrjmiiMjFJTiM02uKaLQ0jFIeacRxTa4pooYRmmkcYp5GKaetc20kzQ/Cn406cNH+MXjmwA2i21y+hAHYLO4/pXGV61+1npR0b9pH4hwEY36vNcf9/T5n/s9eS1/ozk9T22XYep/NCL+9I+emrSaCiiivXICiiigAooooAKKKKACiiigAooooAKKKKACiiigAr7R/4Ja6d5vxi8U32MiDQ2hz6b54j/AOyV8XV98/8ABKXTvM1X4jX5H+qhsYQf95pif/QBX534hVfY8NYqXdJfe0jow6vUifogop6imCpAMCv4Sgj22FOAwKQDNOrtgiApwGKQdaeortgiWLSgZpKcBXbBEC0oGaSnAYrshEgWlApKfXXFCZwfx3H/ABZrxr/2B7r/ANFNX5UV+rHx44+DPjX/ALA91/6Kavynr3MKrQP3Xw4/3bEeq/IK3vAP/I9eHf8AsI2//oxawa3vAP8AyPXh3/sI2/8A6MWuxn6xiv4E/R/kfrvDzEn0FSgU2DmJPoKlAxWCjqfxZJ6n53/t4DHxrg/7BUP/AKMlr5yr6N/bx/5LZB/2Cof/AEZLXzlXQf1nwt/yJsN/hCvvD/gnqP8AigfEf/YS/wDaSV8H194f8E9f+RA8R/8AYT/9pJWlNXZ4nHv/ACJZ+sfzPfvjB4Vbxt8MfEuiRoHmu7GVIVP/AD02kp/48Fr8kmUoxVgQQcEGv2eZNykGvzE/at+Fknwy+LWo+VDs0nVma+s2A+UBj+8T/gLk8ehX1rSpC0bnw/hxmMadargJvWXvR9Vo/wALfceN0KcMD70UVzn73JXTR+wvgfU01zwfomoIwZLqyhmVh0IaNW/rW3618ufsb/tAaVrvgzT/AAXq15Faa5pq/Z7UTOFF1CPuBCerKPl29cAEZ5x9PvcQxIzvIiooySWwAK9NJSV0fxtm2X18vx1TD1o2s3bzV9GvJnif7Z2pR2H7PviGMsA9y9tCme589GP6Bq/M+vqz9tr46ab41ubDwhoF4l9ZWExuL24hYNG8oBVEVhwdoLZI4yw7g18p1xVmubQ/obgXAVcDlN60bSnJys97NJL70rhXTfDLww/jT4geHtDRDIL29iikA7RlhvP4LuP4VzNfWX7BXwsk1bxTfeNruI/Y9OVrWzZh96Zx87D/AHUOP+2ntUQXM7H0fEGYxyzLq2Ik7Ozt/iei/E+64k2RIvYKBXwt/wAFB/CjWfjDw34hRSYry0ezdh0DRsWGfciQ/wDfPtX3aV7V43+1T8MH+Jvwi1G2tYvN1XTyL+yUD5mdAdyD1LIWAHriuiUND+aOF8xjl2bUa9R2i3Z+j0v8tz8wqKCCCQeCKK5D+uE77H0Z+wlrA0/40TWjMF+36bLEinu6sj/yVq/Q085r8ifh141u/h1430fxHZDdPYTiUoTgOnR0z23KWH41+pHw4+Kfh34o6DBqmh6hFOjKPMhLASwt3R06qR+R6gkc1MlzI/nrxBy2tTx0cdGN4Sik32a7+qtY6zOMV8ef8FA9dlsY/BdtbXMkEzNdSkxOVIAEYHT6n8q+s9b8Q6b4d0+e/wBTvrexsoVLSTXEgVVHuTX5p/tN/F2H4v8AxJmv9PLf2PZRi0s2YYLqCS0mO25icd8Bc4NZRp63PM4Hy6ris0jXcfcgm2+l2mkvXW5w1p8SPFmngC28T6xbAdBFfSp/Jq3LH4/fEXT8eT4y1dsf89rlpf8A0LNcDWn4a0C68VeINO0exjMl3fTpBGo/vMQMn2GcmtGl1R/QeIwOB5JVa1KLS1d0v8j9Q/gbqupa/wDCbwxqOsTvd6jc2STSzyABn3cgnAA6EV3RHNUfDmi2/hzw9pulWq7beyto7eMdPlRQo/QVfB5IrwaqvJtH8iYmpGrXnOCsm20uybEppGKd0pCM1wziZDTzTKfTWFcc0UhCM0wjNPpCK45opEdIRmnEYNJXFNFoxfFviK38IeFdZ127OLXTLOa8l5x8kaFz+gr4t/4JSeF7jxF4r+JXxH1EeZdXDJYpOR995XM8/wCqwn8a9d/b+8b/APCF/sz+IIo5PLutZlh0qE56723SD8Y0kH410v8AwTo8A/8ACDfss+HJZI/Lutclm1aYY6722Rn8Yo4z+NfvvAOE+q5NiMY1rUkor0Wr/wAjzcXLVRPp2iiivtDzRMc0YxR1rzn9of4mJ8H/AIK+L/FpcJPp1hIbbd0Nw/yQj8ZGQU4QdSajHd6AfBOmf8ZS/wDBTGW5/wCPrw/4SuC6/wASrFZHapHYq1yQfo9fp4eK+Bv+CT3w0ew8DeK/iBfIWu9bvBY20snLGGL5nYH0aR8H3ir74+9XrZrNe2VGG0El/mNjqKQiuS+K3j6z+Fvw38R+LL8j7NpFjLdlCceYyqdiD3Ztqj3IryYxc5KK3Yj87/2oZ5P2qv28vC3w0tHafQdBlSyuth+UAfv71wex2qI/96MV+m9vBHawxxRIqRRqFVFGAoHAAFfnd/wS08AXnirxH4++L+uZuL69uHsLe4kHLyyMJ7l/rkxDI9WFfovmvYzOShKGGjtBW+b1Y32FooorxhBRRRQAUUUUAFFFFABRRRQAUUUUAFFFFABRRRQAUUUUAFFFFABRRRQAVyPxb8HJ8RPhd4s8MOoYavpVzZLu7NJEyqfwJB/CuupCMigD+bbw9rF34O8V6bqluDFfaXex3MYbgrJG4YZ9OVr+jjw9rNv4j0LTtWtG32l9bR3MLeqOoZT+RFfgT+1f4K/4V7+0h8RdDWPyoYdZnmgTGNsUrebGP++HWv2L/YU8af8ACdfsofDu+Z981rYf2bID1U27tCM/8BjU/iKiJpLa577RRRVmYUUUUAFFFFABRSZpjTRr1dQfrQO19hScUormNc+JvhPw0G/tXxJpOnFeouryOM/kWFHg74j+G/iCl2/h3WLbWI7VxHM9q+9UYjIGeh/Cs+eF+W6ubvDV4wdVwfKutnb7zqaKKK0OcKKKKACiikoAacCvCPi5+154T+D3ii58P6rp+r3epQorkWsC7GDKGBDM65HOOAeQa94xXxP/AMFEvh4GtvD3jS3i+dGOm3bAfwnLxE/Q+YM/7QrzsdVqUKDqUt0fU8MYLBZjmdPC46/LO6VnbXdfft8xdb/4KPQLuXSPBcsg/wCel3fBP/HVQ/zqT4Pftya54++K2iaDrOmaXpmjajIYBJCJDKsrKfLG5mxgttX7v8VfDlTWV5Np95BdW0jQ3EDrJHIhwVYHII9wRXxkc2xXOpSlontof0LV4FyVYedOjRtJppSbbabWj1fQ/a/72DQOOK8/+BXxNg+LXwy0fxBGVFzLEIruJf8AllOvEi47DPI9iK9B4NfoNOaqRU47M/ljE4eeFrToVVaUW015rQdRRRVmAUUUUAFFFFABRRRQAUUUUAFFFFAEFxClxbyxyKHR1Ksp6EEciv52fFWjt4b8V6vpT532F7NbNnrlHK/0r+isdDX4LftX6D/wjf7SnxKstuxf7dup1X0WWQyKPycV9fw5P95Up90n93/DlRP28+Eevf8ACVfCrwbrO7f/AGho9nd7vXfCjf1rrgMV4b+xDr3/AAkf7Knw5u927y9O+yZ/64yPDj/yHXuVfLYiHs6049m1+JItFFFYgFFFFABRRRQAUUUUAFFFFAH58/8ABXrQ/tHgr4e6xt/49dQurTd/11jRsf8AkGvzCr9ff+Cp+h/2n+zNFdhcnTtctbkn0BSWL/2oK/IKv0vIZ82DS7Nr9f1NFsFFFFfRDPpr/gnDrX9kftbeEoi21L6G8tWP1tpHA/76Ra/agjNfg3+yLrX9gftN/DS63bQ+uW1sT7SuIj/6HX7yDpX55xFC2JjLvH9WRI8R/bW1f+xP2VviRcbtu/S2ts/9dXWL/wBnr8K6/Z3/AIKVav8A2b+yX4kt92Df3dlbfXFwkn/tOvxir2eHY2w0pd5fohxCiiivqii/4f0xta13TtPTO+7uY4Fx6swX+tf0WW0CW1tFFGoSONAqqOwAwBX4D/s7aT/bvx8+HWnldyT+IbBXH+z9oTd+ma/f5eMCvg+JJXqU4+T/AE/yIkOooor44kKKKKACiiigAooooAKKKKAGjrX5d/8ABXfXPP8AiL4C0jdn7Lpk91t9PNlC5/8AIP6V+ooPFfj5/wAFS9a/tT9p77Luz/Z2i2trj0y0kv8A7Vr6DIo82NT7J/5fqVHc9s/4JAaL5Wl/EvV2XPmzWNqjem0TMw/8fX8q/ReviX/gk7ov2H9nzXdQZcPfeIJsH1RIIVH/AI9vr7azxXJm0+fG1H52+5WE9xaKKK8oQUUUUAFFFFABRRRQAUUUUAITiobqRYraR2IUKhOT0AqUnkVx3xh1s+HPhX4s1NW2va6XcyIf9oRtj9cVE5KMXJ9DehTdarCmt20vvZ+RvijVjrviXVtSJJN5dy3Jz6u5b+tZlBOSTRX5RJ80rs/uajBU6cacdkd98AtG/t/40+C7PG5TqkErj1VHDsPyU1+uq4wMHoK/FjRta1Dw9qdvqOl3s+n38BLRXNtIY5EJBBww5HBI/GvVNF/a3+LGhbRD4uuJ0HVbuCKbP4upP6172WZjSwcJRqJu76H5ZxjwpjeIMRCvhpxSjG1pXWt79E/I/VZRSHI//XX5zaN/wUC+Idiyi+sdG1FB1LQSRufxV8fpXf6N/wAFHx8qat4KZR/FLaX+4/gjIP8A0Kvo4ZvhJbyt6pn5PX4Dz2jtSUvSS/Vpn22RQea+YdE/4KB/DvUiqX1nrOlN/E0tssij8Ucn9K73Rv2tPhRrgUQeL7WFvS8jkt/1kUD9a7YYzD1PhmvvPnK/D+bYb+Jhp/8AgLa+9aHsAP4U4HNczonxH8K+JQp0rxFpeo7un2W8jlz/AN8sa6JZo2HDqfoa6lJNXTueJOlUpu04tPzRLRSBge4paozCiiigAooooAKKKKACiiigAooooAKKKKAEHSvxz/4KxeMf+Eg/aVtdGR8xaFo1vbsmeksjPMx/FXj/ACFfsYOlfgF+2H4v/wCE5/af+JOqh/Mj/tma0jfOd0cB8hCPbbGKmRcdz9Bv+CQXgz+yvgx4u8SumyXV9YFspx96OCIEH6bppB+Br74r54/YE8H/APCF/slfD62ZNk17aPqUhxy3nyvKp/74ZB+Ar6HprYl7hRRRTEFFFFABRRRQAUUUUAFFFFABRRRQAUUUUAFFFFABRRRQAUUUUAJXw7/wVR+Ep8T/AAi0nxxZwlr3wxd7Lh1HP2WcqpJ9dsgix6Bmr7i6VzfxF8F2PxF8C694X1IZstXspbOU4yVDqV3D3BII9wK6sHXeGrwq9n+HUaOA/ZK+LA+NH7P/AIR8Ryy+dqX2UWeoEnLfaYv3chPpu2h/o4r2MV+b/wDwTE8aX/w/+I/xB+DOvN5F5BPJdwQseFuYG8m4UepZRGfpGTX6QdOK2zCgsPiJRWz1Xo9QYda+MP8AgqR8L/8AhMfgNaeKbaHffeF75ZmYDJFtMRHIB/wPyW+imvs/pXOfEPwdZ/EPwLr/AIYvx/oer2M1lKQMlRIhXcPcZyPcCsMJWeHrwqdn+AI8x/Yt+KH/AAtv9m/wdq8svm6ha2o029JOW86D92S3uyhX/wCB17iOpr84v+CW3jG98G+N/iL8I9ZJgvLWdr6K3Y42Twv5Fyo9Sf3X4Ia/R3pW+Y0VQxMorZ6r0eoPcWiiivPEfMX/AAUY8Af8Jz+y14jmjj8y70OWHVoRjpsbZIfwikkP4Vzn7APjj/hNP2ZvD0cknmXWjSTaVMc9Njbox+EbxivqPxn4atfGng/XPD94M2mq2M9jMMZ+SSMof0avzn/4JieILnw34p+I/wAO9R/dXdtIt4sBP3Hicwz/AKmIfhXi8UYX69w7Vt8VGSkvR6M7cLK0rH6BDmpFHNMWpB0r+cII9VhTlFNp44rugiQpwGBSAZp1dsEQA5p1Iop6jNdcUSxaGGUb6UUpHyEe1dsIkH5Q/HP/AJLF4z/7C1z/AOhtXD19HfFb9lv4neJPiX4m1PT/AAybmxvNQmngmF9bjejOSpw0gIyD0IzXLf8ADH3xc/6FNv8AwPtf/jtewj+q8uzzK6eCowniYJqMftLsvM8aoyfU17J/wx/8XP8AoUW/8D7X/wCO0o/Y/wDi4f8AmUm/8D7X/wCO1Vmeg8+yh74qH/gS/wAzxqivc7H9iz4q3cgWXRbeyB/invYiB/3wzGvQfCn/AAT41+8kjfxD4jsrCLq0VjG8zkemW2AH35/GqUJPY48RxTkuGjeWJi/R835XPkyONpXVEUu7HAVRkk19h/sufsiXUt9Z+LvG9oYLeIrNY6RMMO7DlZJV7AdQh5J64HB+gvhZ+zB4G+FJiurHTzqGrpyNSvyJJVPqvAVPqoB9zXrQUKuMYrqp0UtWfkvEXHc8dTlhcuTjF6OT3a8l09d/QEG0ABcCsjxh4it/CnhbVtZuT+4sLWW4kOccKpYj9K2QpPevKP2nfD/ijxd8I9S0HwlpzajqOoSRwSIs0cWyHdudsuyjnbtxnPzV2KNk2j8twNOFfFU6VWSjFySbbskr6tv0Py+1XUZ9Z1W8v7l/MuLqZ55X/vOzFifzNVa9n/4Y5+L/AP0KDf8Agfa//HaP+GOvi/8A9Ci3/gfa/wDx2vL9jU/lf3H9awz7J6cVBYqFl/eX+Z7J/wAE8fB6vdeKPE8qcosenwPj1/eSj9Iq+2RzmvJv2X/hjd/Cr4R6ZpWq2otNZkklubyMOr7XZsAblJBwioOCeletn617NKlywSZ/MHE2YLMs2r14O8b2T6WWl162v8xpOCK+f/23vCv/AAkPwNvrxU3TaTcxXigDnG7Y3/jshP4V9B45rn/iD4ZTxp4I13QWxjULKW2BPYuhAP4Eg/hVSp80Wjzcqxf1LHUcT/JJN+l9fwPx4or2c/sc/F7J/wCKRb/wYWv/AMdo/wCGOvi//wBCi3/gfa//AB2vE9jU/lf3H9aLiHKGv96h/wCBL/MqfsqeLh4P+OvhqeR9lveSmwlGcZEg2r/4+UP4V+oi4bnHNfmdp37JPxk0vUbW9t/Cjx3FtKs0bi/tflZSCD/rfUV+lGmvPNp1rLcwG2uGiUywlgxjYjlcjIODxkV2UYySakj8N4+q4LF4ulisJVjNuLT5Wnazur273f3Foikp1BGaJRPy44L46DHwa8b8f8wa8/8ARD1+TVfrp8V9FvPEXwz8V6Vp8H2m/vdLube3i3Bd8jxMqrkkAZJAySBX54/8MffFwjP/AAiTY/6/7X/47XLOLP2rw+zHB4KhXjiqsYNtW5mlfTzPGa2PBv8AyN+if9f0H/owV6Z/wx/8XP8AoUW/8D7X/wCO1p+GP2SvitYeJNKubjwq0cEF1FJI/wButjtUOCTgS+grJpn6liM+yqVGUViYbP7S/wAz9H4xiJPoKdQikRqp6gUVwzjqfyS9xpGKSnEZptcU0UNPFMPFSEcU0jNcckWhhGabT6awrjmihrCm0+mVxTRYjCmHrUh6UxulcU0UhtNIxTqRq4posaelMPSn02uKaKR+PP7fVj9i/ar8ZELtSYWcq++bSIH9Qa+eq+sP+Cl2ljT/ANoyGcLg3ui21wT6kPLH/wC06+T6/wBAeEavtsiwc/8Ap3Ffckjw6qtOXqFFFFfXGIUUUUAFFFFABRRRQAUUUUAFFFFABRRRQAUUUUAFfpF/wSr03y/A3jm/x/rtRghz/uRk/wDtSvzdr9TP+CYWm/ZP2f8AVrkj5rrX53B9VEMC/wAwa/I/FGr7PhypH+aUV+N/0OvDL94fX45p1ItLX8XwR67HKKWigda7YIhjgOKeOKRetLXdBEMUc06kWlrtgiWKop1IBilAya7IIkcBinAYpBzTq7IIzZwfx3A/4Uz41OP+YPdf+iWr8pq/Wf4s6HfeJfhl4p0rTYftN/eabcQW8O4LvkaNgoyxAGSRySBX59j9kH4tkZHhNsf9f9r/APHa9jD6R1P2bgHMcHgqFeOJqxg21bmaXTzPHK3/AAB/yPXh3/sI2/8A6MWvRf8AhkD4t/8AQpt/4H2v/wAdrX8Ifsm/FXTPFui3lx4WMdvb3sMsrm+tjtVXBJwJcngdq6tz9MxOfZVKhOKxMNn9pdvU/R+EYhT6U+kjGI1B6gU4DNNRP5HZ+dv7eH/Ja4P+wVD/AOjJa+c6+0P2tvgB48+JfxRh1bw1oR1LT10+KEzC6hiw4eQkYd1PRhzjHNeKf8MefF3OP+ESb/wPtf8A45VyjK+iP6c4cznLcPlOHpVcRCMktU5JNeqbPGq+8v8Agnnn/hAPEnp/af8A7SSvnMfsefF4/wDMpN/4H2v/AMdr62/Y0+Fvif4W+D9bsvE+mHTLq4vvNijM0cm5PLUZzGzAcg9a2pU5c2qPI41zbL8XlE6WHrxnK8dFJN79kz6FbgcV5p8evgtY/GvwTLpUxW21GHM1jeEZMUmO/fa3Rh+PUCvTgMcUu09q9FU01Zn8+4bE1cHWhiKMuWUXdM/HXxj4N1fwD4hu9F1yzksdQtmw8bjgjsynoynqCODWJX6z/Fb4J+F/jFpP2PX7HfOgPkX0OEngP+y+Dx/snIPpXxp8Qv2DvGfh+eWXwzcW3iSyySkbMILgD3DHYfqG59BXBUws46x1R/R2Scd4DHU1TxslTq9b/C/NPp6P8T5jBKnIOD6itKfxNrF1afZJtVvZrXGPIkuHZMf7pOK6HWfgv480CZo77wfrMO04LrZSPH+DqCp/A1jr4H8Ru+xdA1Mv/dFnJn+Vc3LNdD7yOKwNdKcZxku90zEorv8Aw/8AAP4ieJ5ljsPB+rnd0e4t2t0P/A5Nq/rXvXwz/YB1rUZ4rrxrqcWmWv3msbAiWZvYyEbV/DdVxoTnsjy8fxJlWXQcq1aLfZO7+5XPAfg78Hdc+MviuHSdJiZLZCrXl8y5jto88sfVjzhepPsCR+o3gLwPpvw58Kaf4f0mLyrKzjEa55Zz1Z2PdmJJJ9TS+B/h9oXw30KLSfD+nxafZRjO1B8zt3ZmPLMfUmuiI/KvSp0PZrXc/nbibiern9VKK5aUdl1b7vz/ACG0jKHUgjINPIzSdDSlA+LufAP7Xf7NVz4S1e88aeG7R5NCu3Mt7bxLn7HKTkuAP+WbE5/2TkcAivlqv2dnto7qF4pUWSNwVZXGQwPUEV8ufF/9hnQ/Fk8+p+EblPDl/ISzWTputHPsBzH+GR6KK4p0tbo/buGOOadGlHB5m7cuinvp0T6/P7z4FqW1vJ7KUS280kEg6PExUj8RXq/iz9lH4neEZH83w3NqUCnCz6YwnD+4Vfn/ADUVwd38PfFNixW58N6vbsvVZbGVSPzWuflaP2CjmWX4yP7utGSfmmZeoa1qGrFTfX1zeFehuJmfH5mqddDafDzxVfsFtvDWr3DHosVjK5P5LXoXhD9kn4meLpExoLaRbMcGfU5BEF+qcv8AktSRVzLLsDC9StGCXml+B451Nfbv7G37O9x4fKeOvElqYb6RCNNs5Vw0SMOZWHZmBwB2BJ7jHYfBn9jTw58Ori31bXZP+Ej1uIh4zIm23gYd1Q53Ef3m+oANfRCgKuAMY7Vz1Z6WR+NcU8Zwx1OWCy5vkekpbXXZdbPrfcKawwaeRzTQcivKnE/IxhFJT6ZXHJFoaRzSU4jim1xzRQygjIpW60lcU0UMbpTaeRzTK45q5aPz9/4Kc+ILnxJ4r+HHw70795d3LteNAD995XEMH6iUfjX6M+C/DNt4L8I6J4fsxi00qyhsYRjHyRoEX9FFfm1p0X/C+P8Agp/Cv+v0vwxdbj3EYso8/wDpT/6FX6f1/UuBwv8AZ+T4PB7Pl5n6y1PEry5psdRRRWxzida+Av8AgrB8SZLXwj4P+Hlg7PeazeHULmKLljFF8kSkdwzuSPeKvv32r8w2/wCMpv8AgpkF/wCPvw94RuP95VisT+RVro/k/evXyqC9s609oJv/ACGj77/Z/wDhrH8Ifgz4R8JIirLpunxpcbejXDDfM34yM5/GvQRyKM0d68qc3Uk5vd6iEr4R/wCCrPxWfRfhz4f+H1hITfeIrv7VdRx8k28JG1SP9qUoR/1yNfdxIxX5gWf/ABl1/wAFI3m/4+/C/hKbcP4k+z2TYHsVkuWz/uyV6mVU4+1dafwwTf8Al+I0fdf7MXwpX4L/AAL8JeFWjEd7bWay32OpuZP3kvPfDsVHsor1QCl46UdBXl1Jyqzc5bt3ELRRRUgFFFFABRRRQAUUUUAFFFFABRRRQAUUUUAFFFFABRRRQAUUUUAFFFFABRRRQB+N/wDwVf8ABn/CPftMw6yiYi17R7e5ZwOskZaEj6hY4/zFfTf/AASF8Zf2r8FPFXhuR98uj6z56DP3Yp4lwP8AvqKQ/ia5b/gsZ4Q+0eGvh14pRMfZru602VwOvmIkiA/TypPzNeb/APBH7xh/Zvxg8ZeG3fZHqujLdqCeGkglUAfXbO5/A1HU03ifrNRRRVmYUUUUAFFFFAEMn+rbHpxX5FfFzX/EKePvE2k6jrmpXsdnqVzbhLu7kkGElZR94njAr9d+ufSvyq/a10X+wv2g/F0AXCSzx3Kn13xIx/VjXzeeX9jGS7/mv+Afr3hrKm8wq0ppNuN18mv8zyAknqc19mf8E4daEWseM9JZs+dDbXKL6bWdWP8A4+v5V8Z19HfsE6x/Z3x2S1ZsC/06eAD1IKP/ACQ181ltTkxUG+9vv0P2DjHDKtkeJilsr/c0/wBD9KqKQnFNMqL1cD8a/ST+QRQaDWTq3izRtAi36lqtlYJjO65uEjH/AI8RXCaz+058LtDDfafG2lyFeotZftB/8h7qxnVp0/ikl6s7KOCxOIdqNOUvRN/kj1EUEe1fOOt/t6/DDTFP2SbU9XI6C0siuf8Av6UrgdZ/4KPaVFuGleDLu69DeXaw/oof+dcc8xwtPeovlr+R9BQ4UzvE/BhpL10/Ox9lk/nXn/x28BD4mfCjxHoIUPcXFsz2+e0yfPH9PmUA+xNfG2t/8FEPG14WGmaDo2noennCWZh+O5R+lcFrX7Z3xY1guF8RLYRP/BaWkSj/AL6Klv1rgrZvhJRcNWnpt/mfV5fwDntOtCv7sHFpq8r6p36JniMiNE7I6lWU4IIwQaSpr28m1C8nu7iQy3E8jSyOerMxyT+ZqGvg3uf01Hm5Vzbn1J+wj8YE8HeOZ/COoz7NM10g25c/LHdAYUe29fl9yEFfokhyK/E60uprG6hubeV4biFxJHIhwyMDkEHsQa/Uv9mL4623xq8Bwy3EiL4i09Vg1G3HB344kA/uvjPscjtX2eS4xSh9Xm9Vt/kfz14iZBKlWWa0I+7LSXk+j+ez8/U9oopB0pa+qPxMKKKKACiiigAooooAKKKKACiiigBD0r8V/wDgo7on9j/tbeLpAu2O+is7pR9baNSf++kav2nPevyW/wCCseifYf2g9B1BVwl94fh3H1dJ5lP/AI7sr6Lh+fLjLd0/8yo7n1r/AMEwtb/tX9liwtd27+zdUvLXHplhLj/yLX1qK+Df+CRms+f8JfGmk7s/ZdaW5x6ebAi/+0a+8h0rz8zjyYyovP8APUT3FooorzRBRRRQAUUUUAFFFFABRRRQB87f8FANH/tr9knx9GFy8ENvcqfTy7mJifyB/OvxFr98/wBp/SP7c/Z1+Jdnt3M/h6+ZB6ssLMv6qK/Ayv0DhyV6E49n+aX+RcQooor60o6T4aav/YHxG8Lanu2/YtVtbnd6bJVb+lf0Op8yKfav5wI2KSIwOCCCCK/oq8JasNd8LaRqQOVvLOG4B/30Df1r4biWOtOXr+hMj49/4Kx6p9k/Z70K0U4e78RQAj1VYJyf121+Stfpx/wV91byfCXw403P/HxfXlxj18uONf8A2rX5j17GRR5cEn3b/Ma2CiiivoRnvP7CmlDWP2svh1AV3bL2S4x/1zgkk/8AZK/cmvxk/wCCaOl/b/2s/D0+M/YrK9nz6ZgaP/2pX7N9zX51xFK+Kiu0V+bIluLRRRXy5IUUUUAFFFFABRRRQAUUUUAIelfiJ/wUB1f+2f2uPH0obKQzW1so9PLtYkP6g1+3Z71+B37UeqnWv2jviXdbtynxDfRqfVUmZF/RRX1XDsb4icuy/VFRP1R/4Ju6P/Zn7JPhWYrta+uL25P/AIEyID+SCvqA14t+xlpI0X9lr4bW4G3fpEdxj/rqTJ/7PXtVfP42XPiKkv7z/MTCiiiuUQUUUUAFFFFABRRRQAUUUUAN7CvE/wBsrW/7F/Z68UFW2y3Cw2y+++ZAw/753V7Y3Ar5T/4KHa0bP4VaPYK2GvNUQkeqJHIT+pWuDGy5MNUl5P8AHQ+j4bofWM4w1P8Avxf3O/6H560UUV+Yn9nhRRRQMKKKKACiiigQAkdCRW7o/j3xL4fCjS/EOqacF6C0vJIsf98sKwqKtTlF3TsYVKFKsuWpBNeauesaL+1X8VtBCi28Y3sqjtdJHcZ/F1Y132j/ALfvxK07at3Bo+pr3M1syMfxV1H6V800V1wx2Jp/DUf3nhV+G8nxP8TDRfySf3qzPtTRf+CkFwu1dW8Fow7y2l8R/wCOsh/9CrvNF/4KFeAr4ql9pms6ax6s0KSoPxV8/wDjtfnfRXbTzjFx3d/VI+cxHAOR1dY03D0k/wBW0fsr4I8aaX8RPC1j4h0eV5tMvFZopJI2jYgMVOVYAjkGugAwPrXn/wAAdG/sH4LeDbIrtdNLgeRfR2QM36sa9AFfe0nKVOMpbtI/l7GU6dLE1IUvhUmlfeyel/kPooorU5QooooAKKKKACiiigDK8Ua5D4Z8N6rq9ycW+n2st1Ic4+VELH9BX84d3c3XiPXpp3zPe31yXbHV5HbJ/Mmv3i/bX8U/8Id+yp8TNQD7Gk0iSxDZ6G4IgH/o2vxc/Zh8Lf8ACaftEfDnR2TzIrjXbQzLjrEsqvJ/46rVEjSOx++fgPw1H4N8D+HtAix5Wladb2KbemI41Qf+g1v0gGBilqzMKKKKACiiigAooooAKKKKACiiigAooooAKKKKACiiigAooooAKKKKACiiigD8xP2xrKb9mP8Aba8GfFmwiePStYkju7oRDAdkxDdxj3aFlP1kNfphYXkGpWUF3bSrPbzxrLHIhyrqwyCD6EGvmT/go38JP+Fmfs46rqFtD5mq+GZBq8BUfMYlBWdc+nlsz/WMVP8A8E7vi3/wtH9m7Rba5m83VPDbHRrncfmKRgGFvp5TIue5Rq9vEf7Rg4VusPdfp0K6H0/RRRXiEn5hftCA/swf8FEPDfjyP/RdB8QSw3dyw4QJKDb3efUjmX6sK/TtGDKCOhr4r/4Kn/DAeLPgbp3iy2i33vhe+DyOBki2nxG//j4hP0Br2r9jr4o/8Lc/Zz8Ga5LN51/FaCwvSTlvPg/dsze7BQ//AAMV7eL/ANowlLEdY+6/lt+BT2PbKKKK8QkbjnFfmBfQ/wDCh/8Agp/Mn+o0vxRdbh28wXsef/Sn/wBBr9P85r84P+CrHhm58M+M/hl8SdOXZdQM1k84H3JIZBPB+rS/lXbhqUcVCtg5bVYSj87aGlOXLJM+8AMU+sjwn4gtvFvhjR9cszm01KzhvITnOUkQOv6EVr1/Kk6UqVSVOSs1oe6KOadSLS1vBEscvSlopVrugiRafTR1p1dkEZsUDmnUg6UtdsEIVRT1FNA7U+uyKM2FKBmgDNOrrhEkKUCgClrsjEkAMU4CgDFOAzXXGJLYgGacBilorpjEi4UUoWlrdQAj284r4r/aO/as8dfDL4u6z4d0WSxXT7VYTGJrfe+XiRzk59WNfa/bmvzF/bQwP2iPEmP7lt/6ISubFuVOmnF21P0LgXB4bH5pKlioKcVBuzV1e61/E1/+G6/ieP8Altpf/gIf/iq+p/2RvjD4g+MfhHWdQ8RNbvc2t6IIzbxeWNvlq3Iye5NfmlX3t/wTuGfh94k44/tTr/2ySuHCVJ1KqjJ3P0LjTJstwWUyrYWjGMk46pJPc+sqKdSFa9hwP57G4zSEYp1FYSiFyMjNNIzUhGKaRmuWUS0xpGabTqRhXNKJQ0jNNp9NIxXFOJQ0jNMYVJTSMVySRSGU1hTqQjNcU0aDab0NOprVxTQ0MPWkPSnNSVxzRaGU09aceKQ9K4potDaaRTqRq4popEdIelOPWkrhmi0Mpp606kauKaKR+Zf/AAVP0tofix4S1HHy3GimAH3jnkY/+jBXxPX6Cf8ABV6yGfhrdheSNQiZv/Acj/2avz7r+5fDyr7bhrCy7Jr7pNHjYhWqMKKKK/RjnCiiigAooooAKKKKACiiigAooooAKKKKACiiigAr9df+Cd+nfYf2XNAmxj7Zd3k+fXE7J/7JX5FV+z37Fem/2X+zB4AhxjdZvP8A9/JpH/8AZq/DPF2ry5LSp/zVF+CZ24Re+/Q9vHSlHWkpy1/JUEemLSrSU4dK7oITHL0paKUda7YIzHDpSjrSU5eld0ESLSr0pKdXZFEscopaD0pVrtgjMUDFKBmilUV2wQmOAzTqQDilrrijNigZp1IBilHNdkIksAM06ilrsjEQAU4D0oApwGK6oxIbADFLRQBmumMCQopwGKK2UAPj/wDas/aV8Y/CL4lW+iaA1iLKTT47lhc2/mNvaSRTznphBXjP/DcnxLH8ek/+Af8A9etH9v0Y+Ntn/wBgiD/0bLXzVXhYirUjVlFSP6a4ayPK8TlOHq16EZSau27XZ+iP7Hnx18UfGmXxUviJrRl04Wph+yweX/rPN3Z5OfuLX0qTgj1NfFP/AAThOLnx8P8AZsf/AGvX2y3TpXrYa86KlLf/AIJ+JcW4ejhM5r0cPFRgrWS21in+YlFOIzTSMVo4HyQhGaaRmn0hGa55RGmRkYpKeRTSMVyyiWmMZR3GaYYkP8C/lUpGabXLKJauRCGNf4B+VOAA6CnEZptcc0O4wjtTakYUxhXHNFJjSMim0+mnrXFNFjWFMapDzTDzXFNFIbTD1p9NauOaLGnpTafTK4posQ9qxvFmv2/hLwvrGuXhxaabZzXkxzj5I0Lt+gNbR6V84/t++OP+EK/Zl8RJHJ5d1rMkWlQnPXzG3SD8YkkrryrBPMMwoYVfblFfK+v4CcuWLZ41/wAEpvDNz4l8Y/Ev4kaiu+6nZLFJyPvvNIZ5/wBViP41+kHWvmH/AIJy+Ah4H/ZZ8PTSR+Xd67NPq0wx13tsjP4xRxn8a+nc5Ff0/mE1LEyUdlovRaHhSd2OooorzyTz74+/EmP4RfBvxd4udlWTTNPkktw/Rp2GyFT9ZGQfjXyB/wAEnvhvJB4V8YfETUEaS81i7Gn200vLGOP55WB7hncA+8VWP+CsPxLfTvAfhTwBZSFrvXL03tzHHyxhh4RSPRpHBHvFX1f+zr8M0+EHwT8H+EhGI7jT7BPtIXobh/3kx/GRnr2/93y/zqP8F/wSuh6TRRRXiEnkf7VPxYX4L/AXxb4nSXydQitDbWBzz9ql/dxEeu1m3H2U185f8EqPhMfDvws1vx5exEX3iS78i2dxz9lgJGQf9qUyA/8AXNa4v/gqH46vfG3jT4f/AAc0Im4vbq4S9nt0P355WMNshx0IzKcejqa+9Phn4Gs/hl8P/D3hTTgPsekWMVmjYwXKKAXPuxyx9ya9uf8As2AjH7VR3/7dW34j6HU0UUV4ggooooAKKKKACiiigAooooAKKKKACiiigAooooAKKKKACiiigAooooAKKKKACiiigD5M/wCCnfhL/hJv2TNeu1TzJNFvrTUUAHI/eCFj+CzMfpmvzh/4J4eLf+ER/a68CyO+yC/ln06QZ+95sLqg/wC+9n5V+wv7S3hb/hNP2fPiLowTfLdaFeCFcf8ALVYmaP8A8eVa/Bf4S+Jz4H+Kng/xBv2DStYtL0t6COZWP6Coe5pHVWP6NKKarZUH1FOqzMKKKKACiiigBuK/OT/goDo5sPjTZ3oXCXumRtu9XV5FP6ba/RvPSviL/go/ouD4K1VV4zc20je/7tkH6PXi5vDmwkn2s/xP0LgOv7DPaUf5k1+F/wBD4mrofh9471T4Z+LrDxJozRLqVkX8ozJvT5kZDkZGeGNc9RX5/GTg1KLs0f1ZVpQr05UqqvGSaaezT3R7TrX7Y3xa1rcreKHtIj/Ba2sMeP8AgQTd+tcFrHxa8a6+XOoeLdZuw/VJL6XZ+C7sD8q5Oitp4mtU+KbfzZ5dDJsuw38HDwj6RS/QdJNJM7PI7OzHJZjkmm0UVz3Z6yjGOyCiiikWFFFFABRRRQAV3/wI8Y3/AII+LPhi/sruSzje/ggugjYEkDyKJEYdwRnr3APUVwFSWs72tzFNGxSSNw6sOxByDWtGbp1FNdDhx2Hji8NUoTV1JNfej9sYzuRT6inHBFZfhzVE1nQdPv48GO5t45lx6MoYfzrTr9XTuro/hycXCbi90OooopkhRRRQAUUUUAFFFFABRRRQAV+Z3/BX/R/K1z4Z6oF/19vfWzN/uNCw/wDRhr9Ma+BP+Cu2kib4Z+BNTxzb6vLb59PMhLf+0q9nJ5cuOp/P8mNbnHf8EgNW2al8TNMZs+bFYXKL6bTOrf8Aoa/lX6VnqK/J7/gkrqxt/jv4m08thLrw/JKB6slxBj9Hav1gbtWmdx5cdJ90vyHLcdRRRXhEhRRRQAUUUUAFFFFABRRRQBh+NtLGueDdd04jcLuwnt9vrujZf61/O04w7D3r+j6UZjb6V/Ot4x0z+xfFut6fjb9kvZoMem1yv9K+24alrVj6fqXEyKKKK+3KCv37/Zs1T+2v2ffhveltzS+HbAuf9oW6Bv1Br8BK/cj9hbVf7Z/ZP+HU+7dssXt8/wDXOaSP/wBkr5DiON6MJef6f8AmR8h/8FftQ83xN8NrDP8AqLS9nx/vvEP/AGnX5519yf8ABWzUfN+OfhWxzkQeHklx6F7icf8Asgr4br1snVsDT9P1Y1sFFFFeyM+0v+CUGnfa/wBozWbkj5bbw5cOD6MZ7dR+hav1wr8uf+CROm+b8R/Hl/j/AFGlQwZ9N8uf/adfqNX5jnsr42Xkl+REtxaKKK8AkKKKKACiiigAooooAKKKKAGucIT7V/PB8RNU/t34g+JdRzu+2ancz59d0rN/Wv6D/EWoDSdA1K9JwLa3kmz/ALqk/wBK/nTAaa6AGWd3/Ekmvs+HI61Zen6lxP6A/gTpf9ifBTwDp5G02ug2EBHutug/pXd1n6HYLpWiWFmuAtvbxwjHoqgf0q8a+Om7zb7sgdRRRUgFFFFABRRRQAUUUUAFFFFADVHNfC//AAUe1rzdV8F6Sr/6qK5uXX13GNVP/jrfnX3TnmvzY/b31j+0vjobUNkWGmwwFfQsXf8Ak4rxM4ny4Vru0v1/Q/ReAKHts8py/kUn+Fv1Pm+iiivz0/q3bUKK+1PCH7A+j+Lvh/oGsf8ACSahpmo39jDdTRvEk0aO8YYgD5TgZxyfxrH1z/gnN4ktQf7J8V6bf56fareS3/8AQfMr13lWLSTULr1R8JHjfI3OVOVblabWsX087WPkOivf9a/Yb+K2lBjb6VZ6qB3s71Bn8JNhrgta/Z9+JHh4sLzwVrGF6tb2rTqPxTcK454PEQ3ptfJnu0M/yrE/wsTB/wDbyv8Ade557RVzUdF1DR5vKv7G5spf7lxE0Z/IiqfQ1zOMlue1CrCavCV0FFFFSahRRRQAVZ0yxk1PUrSzhGZbiVIkHuxAH86rV3nwH0U6/wDGbwZZBdytqkEjr6ojh2/RTWtGPPUjDuzhx1ZYbC1az+ym/uVz9btJsY7DTbS2iGIoYljUegUAD+VXTxSLwi/Sl61+r7I/huTcpNsWiiimIKKKKACiiigAooooA+Mf+Crnib+w/wBlxbBXw2sa3a2hUd1VZJj+GYl/Svhr/gmN4Y/4SH9rjw7csm+PSLO8v2GOB+5aJT+DSqfrivo7/gsj4kMekfDPQEbImnvb6RfTYsSIf/Ij/lXF/wDBHbw0Lv4n+PvEG3P2DSIbLd6efNv/APbeoe5ovhP1ZoooqzMKKKKACiiigAooooAKKKKACiiigAooooAKKKKACiiigAooooAKKKKACiiigCnqWn2+rafdWN3Etxa3MTQzQuMq6MCGU+xBIr80f2KNQuf2bP2y/G3wg1OVk0/VZJLa1MpxvkizNayH/fhZ/qXUV+nPFfm3/wAFMvB998Mvix8PfjPoKeTcpPHb3EqjCi5t282At67k3r9Iq9nLJKo6mFltNaeq1Q0fpLSda5/wF4wsfiB4J0PxLpjb7DVrOK9hJOSFdAwB9xnB9wa6AdTXjNOLae6Ecv8AEvwTafEn4f8AiPwtfAfZdXsJrJ2Izs3oQGHupII9xXwd/wAEr/G134X8SfEP4T6zmC9s5zqENsx+5LGwguV+uRDx/smv0ZHNfmF8bv8AjF3/AIKNaB4yT/RdA8STRXdww4QRz5t7rPqQ26XHqVr2sB++pVcK+quvVf5lLsfp9RTVO4A06vFJCvl//go54C/4Tj9lnxBPHH5t1oc8GrQjHQI2yQ/hHJIfwr6fHWsPxv4ZtvG3g3XfD14M2mqWM9jLxn5JIyh/Rq3w1X2NaFTs0wPmL9gHxx/wmv7MvhxJJPMutGeXSpjnp5bbox+ETx19GV+fn/BL/wAR3Ph7xH8R/h3qOYru1kS9SAn7jxuYZ/1MI/Cv0Dr8M4uwKwGd4inFaSfMvR6/qe3SlzQTHjpSjrSUq18xBFsdTh0ptOrtiiWOWlHNB6Uq12wRmOpV60lKvSu6CEx60tA6UV2QRmOA4paKVRXbBEsWlAzSU4DArsgiWKOafSAYpa7YRIYU4DFAGKK64xEFKBmlAxTgtdMYkNjOMc1y2tfCzwf4kv5L/VfC+kajeyYD3N1YxySNgYGWZSTgAD8K60Cj8K1VNPdFQqzpPmpyafk7HCf8KP8Ah83TwToH/gsh/wDiK3/DvhHRPCNvLb6JpFlpMEjb3jsbdIVZsYyQoAJwOtbfOOKMH1zS9nFapGk8TWqK05trs22MK0lSFaaRms3ExTGkZpvSnUEZrmlEsbTSMU6kIzXJKIIjIxSU8imVxzRohpGKQjIpzCkrjmikMpG6U49aSuKaKI2pKcelNrimi0NPWkPSlakrimihh6U2nU2uKSNENbrSU5ulNrimihlB6Up60h6VwzRRG1JTm6U2uKaNENPWkPSlbrSVwzRSPiH/AIKoaQJvhf4O1THNtrDW2f8ArpCzf+0q/NCv1U/4Kaac17+zpaTAZFprttM3sDHMn/s4r8q6/srwtq+04ejH+WUl+N/1PJxS/eBRRRX68cgUUUUAFFFFABRRRQAUUUUAFFFFABRRRQAUUUUAFfuN+znpv9lfAT4dW2NrLoFizD0YwIx/Umvw7Ayw+tfvb4C07+x/BPh+wxt+y6fbwY9Nsaj+lfzt4xVbYbCUu8m/uSX6noYTeTN6nDpTaeOlfzHBHoBTx1pg61IvWu6CJYtOWm05eld0EQLTh0po60+u2CIAdaeOtNWnrXbBEsWnDpTafXbBEBTwM0wdakWu6CIYtKBzSU4dK7IIkWlApBzTq7YIgKeBimqKeBmuyESWKBilopQM12RiQAFLRSgZrrjEVwAzS7aUDNOAxXQok3OX8Q/Dfwt4svVvNZ8OaVqt2qCMT3tnHK4QEkKGZScZJ49zWYfgf8Pu/grQP/BZD/8AEV3Y4FISD71fs09WjaOKrwSjGbSXZs5/w34F8O+D2nOh6Jp+jmfb5v2G1SHzNudu7YBnGTjPTJrdZfQ4p54oxmjkVrIxlUlUlzTbb7vUZjFJTyPWmkYrCUR3GkYpKdTSMVyyiUIRmmMKkppGK5JxGiOkYU7FJXFNGg2mEYNPpG6VxTRSG0win01utcckUhlI3SlPWkPSuKaLQ2mnrTqRq4popEZ60h6U5qSuKaLQymnrTqRq4potDa/Pv/gp94hufEXiX4cfDvTsy3d1I140AP33kcQwfqJR+NfoH3r87raL/hfH/BUG3j/1+l+F7oE9xGLKPd/6U8f8Cr9D4AwiqZs8VJaUYuXztZfmc9eXLC3c/SPwT4YtvBXg7QvD1mMWmlWMFjFxj5I4wg/Ra3aKK/U23J3Z5AmcUe9BFcJ8cfiPB8JfhH4r8XylQdK0+WaFX6PNjbEn/ApCi/jTjFzkoLdgfn9rX/GU3/BTG3sx/pfh3wlcBG/iURWR3OD2Ktckr9HFfp56V+fX/BKD4czNofjb4lakGlvdWuhpttPL99lT95M2e4Z3QZ9YzX6CZr180mlVjQjtBJfPqNi1Bd3UVlbS3E0ixQxIXeRzhVUDJJPYYqbPFfNP/BQX4tD4Vfs2a8ltN5WqeISNFtcH5gJQfOb14iWQZ7ErXmUKUsRVjTju3YR8tfsl20v7UX7c3i34qXkbTaLokkl3a+YMhSQYLNCOxEas/wDvR1+nh9K+Uv8Agm58JP8AhW37Odhqt1D5eqeKJTqspYfMISNsC/TYN4/66mvq33rvzOqp4hwj8MPdXy/4I2LRRRXliCiiigAooooAKKKKACiiigAooooAKKKKACiiigAooooAKKKKACiiigAooooAKKKKAILq3ju7aWCVA8UiFGU9CCMEV/OD400B/CXjTXdFkyJNMv57Ns9cxyMp/lX9Ih6V+B37bXhoeE/2rviZYhdgk1eS9x/18AT/APtWpkaQP26+Cfib/hM/g94H10vvbUtEsrpm/wBp4EZs++Sa7ivnH/gnt4j/AOEl/ZD+H8zPultYJ7Fx/d8q4kRR/wB8hT+NfR1UQwooooEFFFFADDyOK+X/APgoLoZ1H4OWN+i5aw1SJ2b0VldD+rLX1D0FeO/tcaMNb/Z68XQquXigS5B9PLkVyfyU1x4yPPhpx8mfQcPV/q+bYar/AH4r73Z/mflXRRRX5cf2mFFFFAm0twoqa1sbm+mEVtby3ErdEiQsx/AV2OjfBD4geICv2HwbrUqt0drKREP/AAJgB+taRpVJ/CmzjrY3DYdXrVFFebS/M4iivdNG/Yq+LOrkGTw/FpqHo93eRj9FZmH5V3uif8E7fGV0VOq+IdJ09T1FuJJ2H5qg/WuyGXYqe1N/l+Z4FfivJMN8eJj8nzflc+TqK+79G/4Jw6LCB/avjG+uz3+yWyQf+hF673Q/2D/hdpar9rtNQ1Yjvd3rLn/v3sruhkuKlukvV/5XPnK/iJklH4HKfov87H5p1JDby3MixxRPLI3AVFJJ/Cv1k0b9mn4YaGF+y+CtJYr0NzAJyPxfdXd6Z4b0rQ4fK0/TbSyj/u28CoPyAFdsMhm/jml6K/8AkfO1/E+gv4GGb9ZJfkmfkZo/wd8da+V+weEdauFbo62Muz/vorj9a77RP2M/izrBVj4aFjEf47u7hXH/AAEMW/Sv1GESDoo/KlPHbiu2GRUF8cm/uR87X8S8yqfwaMI+t3+qOS+FOgaj4X+G3hvSNVMZ1GwsIbacxNuQsiBcg4GeldfjimjBpc19HGKilFdD8jq1HWqSqS3bb+8dRRRVGYUUUUAFFFFABRRRQAUUUUAFfGn/AAVV0r7f+zTZ3GM/Ytetp8+gMU0f/s9fZdfMX/BSDThf/si+LpMZa0mspx/4FRIf0c135fLlxdJ+aGtz4K/4Ji6r/Z/7VWlwbsfbtNvLfHriPzP/AGnX7JV+H/7Aepf2X+1z8PZc4Dz3EB999rMn/s1fuBXscRRtiovvFfmxy3CiiivmCQooooAKKKKACiiigAooooAawyK/AH9ojT/7J+PvxIswNqw+I9QRR/s/aHx+mK/f81+FH7aenf2X+1N8SIcY3aq8+P8Aroqv/wCzV9Zw5L9/OPl+pUTxSiiiv0EsK/Z3/gmrqIvf2SvDUOc/Y7u9g+mbh3/9nr8Yq/XX/glPqP239mzUIc/8eniC5hA9MwwP/wCz18zxBG+FT7NfqD2Pkz/gqdffav2nI4s5+zaHaxfTLyv/AOz18e19Q/8ABSi++1/tbeKIs5+zWtlF9M20b/8As9fL1erlytg6X+FCWwUUUV6Iz9Iv+CPtl8nxSvCOp02JT/4Ek/8AstfpDX5//wDBIex8v4eePrzH+t1SCLP+5ET/AOz1+gFflWcPmxtT5fkjN7hRRRXjiCiiigAooooAKKKKACiiigDhvjjqP9j/AAX8fX2dv2bQb+bPptt3P9K/BX4f6f8A2x498OWON32rUreHHrulUf1r9yP2tb3+z/2Z/ibLnG7QLuL/AL7jKf8As1fi1+zrY/2j8fvhrakZEviTTkb6faY8/pX22Q+7hq0/60RaP39jGEX6U+kHQUtfEkBRRRQAUUUUAFFFFABRRRQAUh6UtFADDwCfavye/aj1oeIPj940ug24Je/Zvp5SLFj/AMcr9X5m2wyHphSf0r8ZPGer/wDCQeL9c1Tdu+23s9xn13yM39a+Xz2dqUId3f7v+HP2fwyoc2Nr1/5Ypfe7/oY9T2FpJf31vbRDdLNIsaD1JOBUFdx8D9GOv/GDwbY7dyvqtuzD1RZAzfoDXx9GPPUUe7P3/G1lh8NVrP7Kb+5XP1v0TTk0rR7KyiGIoIUiQeyqAP5VfzzmkT7qj2pegr9XStofw3NuUnJ7sXFIUU9h+VOopklS5061vIWjnt4po26q6Ag/ga4zWvgV8PvELM194O0aeRusn2KNW/76AB/Wu9pCPWs5QhP4lc6KWJr0HelNxfk2vyPB9b/Ym+E+sB2j0CXTpG6vaXky/wDjpYqPyrgdY/4J1eEbjcdN8R6xZMegn8uZR+AVT+tfW+BRiuOeAw096a/L8j3qHE2c4b+Hip/N3/O58F65/wAE49btwx0nxhZXh7Ld2jw/qrPXBax+wn8VNLDG3s9N1XHQWl4q5/7+BK/TAUh+tcc8mwktk16P/O59FQ8Qc8o/HNT9Yr9LH5J65+zd8TvD277Z4K1VgvU2sP2gfnHur0H9jnwFqtv+0Nor6npV5YGxhuLkpdW7R/8ALNkH3gO8gr9KsAjkD8qQxorZCgH1rGnk1OlUjUjJ6O+p34vxDxmOwdXCVqMffi43TatdW2dySlpKWvoj8oCiiigAooooAKKKKACiiigD8if+CvHiL+0Pj74b0hG3R6doEbsPSSSeUn/x1Ur2/wD4I7+HPsvwt8e67tx9t1iKy3evkwh8f+TH618if8FJ/EH9u/tgeM0Vt8VhHZ2aH/dto2Yf99M1foP/AMEttA/sf9kzSbvbt/tXU7y8z/exJ5Of/IP6VC3NH8J9d0UUVZmFFFFABRRRQAUUUUAFFFFABRRRQAUUUUAFFFFABRRRQAUUUUAFFFFABRRRQA0jArxb9sL4Tf8AC5v2evFmgQw+dqcVub/TwBlvtEPzqq+7AMn0c17VSFcjFXSqSo1I1I7p3A+Jv+CWPxZ/4S74Mal4Mu5t9/4Wuz5Ksefss5Z0+uJBKPYbRX20Oa/L/wADH/hkb/go5faE2bTwx4rnNvCOkYguyHgx7JOBHnsFav1AHQ16maU0q/tYfDNKS+e/4jYda+Iv+Cqnwv8A+Ep+C2leMbaLdd+GL4CZwORbT4RvykEP5mvt3oK5L4qeBLX4mfDjxL4UvMCDV7Ca03kZ8tmQhXHurYYe4riwlb6vXhU7P8OoI4n9kj4of8Le/Z58GeIZJvOvjZLZ3pJy32iH905PuxXf9GFex9q/Oz/glR47utC1P4gfCnV90F7Y3B1KG2c8o6sILlfwIh4+tfon0rXMKHsMTOK2vdej1B7i0UUVwCPy/mi/4UN/wVAuYv8AUaX4ouiR2EgvY93/AKU8f8Br9El+9XwX/wAFVvDdz4W8cfDL4lacuy6gLWTzAfckhkE8H6vL/wB819weFNftvFfhnSNbszutNStIryE5zlJEDL+hFfC+IGG9p9UzBfai4v1i/wBUenhpXi0a9OXpTacOlflMDqFHWnjrTB1p4612wJY6nL0ptOHSu2BAtOA6U2njrXdBEsdSr1pKcvSuyCIFpw6U2nV3QRAo608daYtPWu6CJY6lA5pKcOldsEQFOAxSDk08DNdsESxQMUtFAGa64xMxAuadtpaK3UBXE20hFOopuAXG0hGacRikrnlEZGRmm1IwphGDXJNFpjWFJTj0ptcc0WNPWmHrUjdKY3SuKaKQ2m06mnrXDNFjWpKcelNrhmixp60ypGqM9a45lIQ9KbTj0ptcM0WNPWmHrUjUxvvGuGZaGnpTacelNrjmUNbrSU5qbXDMsYelNp570yuGZaEam05ulNrimUfO37f1it5+yr4xYrue3ezlT2P2uIH9GNfj3X7V/teaOdc/Zr+IlsBnZpclz/36Il/9kr8VK/q/whqqWUVqXVVG/vS/yPNxS99PyCiiiv3Y4QooooAKKKKACiiigAooooAKKKKACiiigAooooAv+H9POra9ptiBk3NzHCAP9pgP61+/UKhUUAYAAAAr8Lfgdp39r/GjwFYkbhca9YxEexuEBr91FGK/l/xiq3r4Sl2Un97S/Q9HCbNjqfTR1p1fz5A7xR1p60xetPXpXdAhi08dKZT67oEMUdadTVp1d0CRw6U4dKaOlPrtgiGKOtOpq9adXbAkVaeOlNHSn13QRmwp9NHWnV2wRLFWlpF6UtdsESPHSnDpTRT67oIzYU4cUi9aWu2CEKBmngZpoHFPAxXZFGbFoopwGK6oxJEwaNtLRW6gK43bRTqQjNRKAxKYRT6QjIrmlEaIyMUhGRTmFNrkmi0NpD0pT1orimiiM9KbT6ZXDNGiGnrSHpTmpK4popDKRulLQelcM0URt1pKVqSuOaNEMPWkbpTj1pD0rimMjbpSU49KbXDM0Qw9aQ9KcetIelcMykY/irxBbeE/DOr63eHFpptpLeTHOMJGhdv0Br4f/wCCVXhu58UeOPiZ8SdRG+6nK2STEffkmkM8/wCqRf8AfVe1/t9+Of8AhCf2ZPEixyeXdaw8WlQnPXzGzIPxiSStb/gnF4B/4Qf9lrQLiSPy7rXbifVpgRzh22Rn8Y44z+NftnBOG+r5RXxb3qSUV6LVnBiZapH1FRRRX1BwCV8Hf8FX/ia2j/DXw14Es5D9r1+9N3cxockwQY2qR/tSOhH/AFzNfePUV+Yfi/8A4yl/4KXWOkj/AErw94TuFhkHVBFZ5klDD0a4LJ9GFevlcE6zrS+GCcn8tvxGj7t/Zp+GC/B74GeDvCpjEV1ZWCPdgD/l5kzJN/4+7D6AV6djigDAxS9BXlVJOpNzlu3cQYr8yf26NUuv2iv2vPA3wd0mZmtNNkjgujHz5cs+2Sd/fZAqH2IYV+jPjXxVY+BvCGs+IdTfytP0qzlvZ2HXZGhY49+OK/PX/gmt4Uvvix8aviF8aNej8ycTSxW7tyourli8pQ9tkeFx6SivZy1exjUxb+yrL1eiGu5+jWk6ZbaHpVnp1lCtvZ2kKW8EKD5URVCqo9gABV6iivEbvqxBRRRQAUUUUAFFFFABRRRQAUUUUAFFFFABRRRQAUUUUAFFFFABRRRQAUUUUAFFFFABRRRQAV+MH/BVPw5/Yn7Vt1e7dv8Aa+kWd7n12hoM/wDkGv2fr8rf+CxugfZviD8PNb24+2aZcWe718mVXx/5H/WplsVHc9z/AOCSXiL+1P2cNW012zJpmvzoq+kbxQuP/Hi/5V9v1+an/BG3xBusvifojt9ySwvI19dwmRz/AOOp+dfpXTWwS3CiiimSFFFFADMc/SuY+Jeif8JL8PPEmlY3G8064gA92jZR/OupIqOZQ8Lj1UipklKLi+ppSm6dSM1umn9x+JhGCRRW5450ceH/ABtr+lhdosr+4twvpskZf6Vh1+TzTjJpn90UKirUoVI7NX+8+wP2MfgP4B+LHgvVdS8TaS+pajZ6g0Cj7VLGvl7EZflRhzkt+VfV2jfs7fDXQlQ2ngvRw69HmtVlYf8AAnBNfMv/AATg1oLd+NdJdvvJa3Ma/QyKx/VK+4SMj2r7/LKVGWGhPkV/Rdz+WeMsbjqGcYjD+2lyXTS5nazSe17FDT9B0/SYvLs7K3tYh/BDEqD8gKv7FA4UflS4pcDFe0klsfncpym7yd2LRRRTJCiiigApKWigAooooAKKKKACiiigAooooAKKKKACiiigAooooAQ9RXhf7cOm/wBqfsp/EaHGdunef/37kR//AGWvda8v/afsf7R/Zy+J0OMn/hHNQcD1K27sP1Fb4Z8teEuzX5gfjN+yVqP9l/tMfDObON2vWkGf+ukgT/2av3oHSv59fgZff2Z8a/AF5nH2fX7CXPptuEP9K/oJHKivp+I1+9py8n+ZUh1FFFfIkhRRRQAUUUUAFFFFABRRRQAV+J3/AAUTsfsP7X3jrAwkwspV/Gzhz+oNftgeor8cP+Cntj9k/ap1CXGPtWl2cv1whT/2SvpuHnbFtd4v80VHc+TKKKK/Rywr9Tv+CSl/v+D3jKz3Y8rXRL/33BGP/ZK/LGv0s/4JF32/w38S7POPKu7GXH++kw/9krws7V8HJ9rfmB8s/wDBQG7+2ftd/EGTOds1rH/3zaQr/Svnmvbf21Lv7b+1N8R5M5xqjR/98qq/0rxKvRwS5cNTX91fkCCiiiuwD9Yv+CSlp5fwD8T3OOZfEkqfgttbn/2avuGvjf8A4JWWn2b9me5kxj7Rrt1J9f3cK/8AstfZFfkmZO+Mqepm9wooorzRBRRRQAUUUUAFFFFABRRRQB4H+3de/wBn/smfEWUHG6yji/77njT/ANmr8nP2OrH+0P2oPhpFjO3WYZf++Dv/APZa/Uj/AIKM3X2b9kHxuM4Mr2MY/wDAyE/yBr80/wBgm0+2/tb/AA9jxnbdTyf9820rf0r7fKfdy6tL1/JFrY/cIdKWiiviCAooooAKKKKACiiigAooooAKKKKAOd8dyXsPgzXW063kur1bGcwQxDLu+xtqqPUnAFfkjrXwu8ZaAXOpeFdZslHV57GVV/Mrg1+xoPpTTEjDlQfwrycdgI43lblax9vw3xTV4c51TpKana9209L+vfsfia0bIxDKVI4II6V7p+xRon9sftC6DIV3R2UU9yw+kbKD/wB9OtfpPrHgvQfEKldU0Ww1FT1F1bJJ/MGsXw38IPBng7XTrGg+HNO0fUWiaFprKARZQkEjC4HVR27V5VHJXRrRqc6aTT2PuMw8RaePwFbCvDuMpxcU7ppXVuyZ2opaSlr6s/EAooooAKKKKACiiigAooooAKKKKACiiigAooooAKKKKACiiigAooprnCN9KAP5+v2s9c/4SL9pr4n3obev/CQXkKN6rHK0an8kFfsl+w7of/CPfsnfDO127fM0pbvH/XZ2mz/5Er8OPG8134j8ba9qv2eZvt2oT3O7yzzvkZs/rX9A/wAFNF/4Rv4O+BtJ27PsOhWNttxjGyBF/pURNJbHa0UUVZmFFFFABRRRQAUUUUAFFFFABRRRQAUUUUAFFFFABRRRQAUUUUAFFFFABRRRQAUUUUAfAf8AwVb+Fstz4V8KfErTEaO+0O5+wXc0XDLDId0Tk9gkgIHvLX1n+zv8UYvjN8F/Cfi5GVp9QskN0qdEuU+SZfoJFbHtitL41fDi2+Lnwq8UeELraE1axkgjdxkRy4zE/wDwFwrfhXxT/wAEq/iPc6YfG/wn1gtBf6ZctqNtbSn5kwwhuU9triI49WavbX+04C32qb/8lf8AwSuh+htFFFeISfmF8WB/wy3/AMFItG8Ur/ovh/xPPHdTt0Ty7nMNyWPfbLulx/u1+nYO5c18Of8ABVn4Yf8ACRfCDQ/GltFuu/Dl95U7gdLa4wpJPtIsQH+8a+iP2U/if/wt/wDZ/wDBniWSXz76WxW2vWJyTcxfupSfTLIW+jCvbxn7/C0sR1Xuv5bfgN7HrtFFFeII+Xf+Cj/gL/hN/wBlvX7iOPzLrQbiDVogBzhW8uQ/hHLIfwrK/YD8c/8ACbfsy+Glkk8y60dpdKmOc48tsxj8Injr6Y8deFrfxv4K1/w7d4+y6rYT2MuRn5ZI2Q/o1fnf/wAEu/ElxoOvfEb4e6jmK7tZUvktyfuOjGGf9fJH4V5nEWH+ucP1bb0pKXyejOvDytKx+glOHSm04dK/A4HpDl+8KcvWmr94U9a7YEsWnDpTacOld0CBR1p69aYOtSLXbAhi04dKbTh0rvgQxR1p1NHWnV2QJHL0p46UwdKeOld0CGLTqaOtOrugSOWnr0pi08dK7oGbAdKeBimr1p1dsESxQM07pSLS12RjckKaRinUh6VUogNph6U+mt1rhmikIelMannpTG6VxyRSG009adTT1rhmaCHpTD0p56U09K4ZjQykbrS0jda4Zmg09KbTj0ptcUykI1RnrUjdKY3WuGZaEplPplcMyxGpjU9ulMauOZaEplPplcMyhGptOam1wzLGnrTKeetMrhmWhD0ptOPSm1wzKOF+Odk2pfBXx/aIMtPoF/EAO5a3cf1r8LTwa/f7WbCPVdLvbKYZiuYXhcezKQf51+AUqlJXUjBDEGv6X8HK16OMpdnF/emv0PPxa1ixtFFFf0ceeFFFFABRRRQAUUUUAFFFFABRRRQAUUUUAFFFFAHr/wCyJpv9q/tLfD2HGduqRz/9+wX/APZa/a4dK/Hr9gHTv7Q/ap8IMRuS2S7mYfS1lA/VhX7CKciv5H8XKvNnFGl2pp/e3/kerhV7jfmOXrTqaOtOr8VgdYq1IOlRrUg6V3QIYU+mU+u+BDFWnU1adXbAkdT6ZT67YGbFWnU1adXdAQ4dKfTB2p9dsDNir1p1NXrTq7oEMcOlKOtIOlKvWu6BLHr1p1NXrTq74GbFWloHSlHWu2AmPHWnU1etOrtgjNiqKWgdKUda7YIligYpaKK61HQQhGabT6aetYzQDWFJStSVxTRQwjrTKkPWo645loRqSlbpSVwzLGnrTD1p560w9a4ploQ9KbTj0ptcEyxp60lKetJXDMojbpSU49KbXFMtDW60h6UrdaSuGZQw9KbTj0ptcUzRDW60h6UrdaQ9K4plI/Pr/gqF4juNf1/4c/DzTsy3d1K968AP33kYQwfr5w/Gv0R8C+F7fwR4M0Hw7aY+y6TYQWMWBj5Y41Qfotfm8Iv+F8f8FQLSD/X6X4YulJPURiyj3nP/AG88f8Cr9Ph1r+kcJh/qOU4TCdeXmfrLX8DyK0uaTHUUUUzA4r4zfEK3+FPwr8VeLbgrt0nT5biNH6SShcRp/wACcqv418U/8Eofh9Pd2fjn4m6oGmvdTuf7Mt7iT7zAES3DZ7hmaLn1Q10H/BV34nHQfhV4f8EWsuLvxDfefcIp5NvBg4I95GjI/wBw19KfsvfDAfB74DeDfC7xeVeW1is16uOftMv7yUH1w7sPoBXtr/Z8vb61H+C/4I+h6vRRSV4gj4t/4Kk/Fr/hDfgjZeEbSXZqPim7EcgU4ItYSryH8XMS+4LV7B+xh8Jf+FN/s7eFNGnh8nVLqD+09QBGG8+bDlW90XYn/AK+MPigf+Gt/wDgotpnhZD9r8L+F5ltpx1jMVqTJc7v9+XMWf8Adr9QEXCgDpXt4v8A2fC0sN1fvP57fgN7DqKKK8QQUUUUAFFFFABRRRQAUUUUAFFFFABRRRQAUUUUAFFFFABRRRQAUUUUAFFFFABRRRQAUUUUAFfnl/wWK0L7R8Ofh9rG3P2TVLi03enmxBsf+Qf0r9Da+Nf+CrOgPrX7LqzxxNK+na5aXI2rkjKyxf8AtWk9io7nyz/wSB1z7J8dfFulM2FvPD7TAerR3EIA/KRvyr9bz0r8WP8AgmHd3Ojftb6DC8MsSahYXtsSyEA4haXH/kKv2nPSlHYctxaKKKogKKKKACkIyCKWigD8nv2qdEGgftAeMrZVwsl0Lke/mRrIT+bmvNNP0e/1ebyrGyuLyX+5bxM7fkBX7A6h8NPCuq65Jq994c0u81SQKGvbi0jeUgDAG8gngAVvWmnWtjEI7e2ihQfwRoAB+Ar5WeSe0qym52Tbe3/BP2zC+JH1PB0sPHD80oxSbcrJtJK+zPhH9hbwN4v8KfFS7vNT8OarpulXWmyQm4u7R4U3743XlgM/dYfjX3yOvtSBAvQAfhSivewmGWFpezTufmWeZvPPMY8ZUgotpKy8h1FFFdh4AUUUUAFFFFABRRRQAUUUUAFFFFABRRRQAUUUUAFFFFABRRRQAUUUUAFcf8X7L+0/hP4ztMZ+0aLeRY/3oHH9a6+szxPafb/Deq22M+dayx4+qEVUNJID+enwfe/2Z4w0W7Bx9nvoZc/7sgP9K/onj/1a/Sv5xEYx3KspwVfIP41/Rpp04vLC2nXpJErj8QDX2PEa/hP1/QuRaooor4wgKKKKACiiigAooooAKKKKACvyN/4Kv2vkftIaPJj/AF/hu2fPuLi4X/2Wv1yr8pv+Ct9ps+NHhG5x/rNBEef924lP/s1fQZE7Y2Poyo7nwrRRRX6aWFfeX/BLvxOPDyfEsFtvnHTT+X2r/Gvg2vpH9j3xOfDq+LQGx532T9PO/wAa4MfD2lCUfT80I4b9rC4+0/tLfE185xr94n/fMrL/AEryevRv2j5/tH7QvxNl7P4m1Ij6fapMV5zW2FVqEF5L8igooorpEfsl/wAExrfyf2VNKf8A566leP8A+RNv/stfWNfMH/BNy28r9kXwk+P9bPfP/wCTUq/0r6fr8gzDXFVP8T/Mze4UUUVwiCiiigAooooAKKKKACiiigD5P/4Kb3P2f9lLV0zjztRs0/8AIu7/ANlr4D/4Jx2wuP2vvBb4z5Md9J/5JzL/AOzV90f8FTLjyf2YlT/nrrdqn/jsjf0r4s/4Jm2/nftX6I+M+VYXj/8AkIr/AOzV9vl+mU1n6/kWtj9l6KKK+IICiiigAooooAKKKKACiiigAooooAKKKKACiiigAooooAKKKKACiiigAooooAKKKKACiiigAooooAKKKKACiiigAooooAKKKKAGeWv90flT6KKACiiigAooooAKKKKACiiigAooooAKKKKACiiigAooooAKKKKACiiigAooooAKKKKACiiigBOpr8wPjyp/ZM/4KD6D48hBtfDfiSZLy6I4TZNmG8B9SGJmx6stfp/ivjv/AIKefCX/AITz4Br4mtIfM1PwpdC7yoyxtpMJMB9D5bn2jNerllVQr+zn8M1yv5/8EaPsJHDqGUgqRkEd6d1r5/8A2Gviz/wt79m/wxfzzedqmmR/2RfknLebCAqsT6tGY3Puxr3/AKV51anKhUlTlunYRx/xe8A23xT+GHijwldbRHq2nzWquwyI5GU7H+qttb8K+If+CUvj650xvHnwt1XdBe6dcf2nBbyH5kORDcL7bWWHj1Y1+h5NfmH8Q/8AjFv/AIKU6Zry/wCi+HvFVwlxMeieXd5inLH/AGZw0mPZfx9fAfvqNXCvdrmXqv8AMpH6e0UgORmlrxCRDzxX5gLF/wAKG/4Kg3cH+o0vxPdNg9BIL2PeAP8At5wP+A1+nx9K/N3/AIKpeHLnwn8QPhj8S9NXZdwlrNpgMbZIJBPBn675P++a7sLSWKjVwktqkZR+dtDSm+WSZ9804dKyvDGvW3irw3pWtWbbrTUbSK7hb1SRAy/oRWqOlfzM4OnOUJKzR7I5fvCnL1pg609etdMCWOpw6U2nDpXbAgUdakWox1p69a7oEMdTh0ptOXpXbAkUdadTR1p1d0CBw6U8dKYtPXpXdAhi06m04dK7oMkctPHSox1p6mu2DM2Op1NpQa7IMkcDinUylBxXZGRI6kY0mTSUSkAU1+9KTUckixIWdwqgZJJwAK5JspDj0pjdKqtrNkP+XyD/AL+L/jTDrFkf+XuD/v4P8a4pNGypT/lLdNPWlVg67lbcPUU08VxzYEF5dxWFtLcTyJDDEpd5HYKqqBkkk9ABXzdqP7e/w7s7+4gjtNZu1ikZFnht02SAHG5cuDg9RkA+1eeftq/tGmdrj4e+HLr5Adur3MTdT/zwBH/j/wCC/wB4V8Z14tfEOMuWB+z8McD0sdhPreZXSl8KTtp3fr0P0GH/AAUA8AY/5Bmu/wDgPF/8cr0X4RftBaX8abm4GhaHrMNlb8S6heQRxwK39wMJCS3sAcd8V8efs5/sm6n8U5rfXPECTaX4VBDLxtlvR6Jn7qer9+2eo/QPw54a0zwjo9rpOkWUNhYWqbI4IF2qo/qe5J5J5NYqU5K8j57iTB5HlknhsBedXq73iv8AN/kah6U2nHpTa5pnwCEamN1p7VGetcMy0FMp9MrhmWI1RnrUjVGetcMy0FMp9MrimUI1NpzU2uKZY09aZTz1plcEy0IelNpzdKbXFMoY43Kw9q/BPx9pLaB468RaY67WstRuLcr6FJGX+lfvaetfh5+0naGy/aD+JEZGM+Ib5wPZp3Yfoa/fvB2q1i8VS7pP7nb9Tixa0TPN6KKK/qc8wKKKKACiiigAooooAKKKKACiiigAooooAKKKKAPrH/gmfp3279o2WbGfsei3M2fTLxJ/7PX6uDpX5l/8EsNN834q+L7/AB/qNGEGf9+ZD/7Tr9Mkr+L/ABRq+04ilH+WMV+F/wBT18Mv3Y8dadTR1p1flsDpFWpB0qNakHSu6BDCn0yn13wIYq06mrTq7YEjqfTKfXbAzYq06mrTq7oCHDtT6YOlPrtiZsVetOpo606u2BLHDpSr1pB0pR1rugQx69adTB1p9d0GQxV6U4daaOM1BNqFtbvtlnijbGcO4BxXdBiUXLSJcXrS1QGtWP8Az+Qf9/B/jVi3vre6JEM8cpHXYwOPyrsgyZU5rVxJlBI6de9PFNziuP8Air8TdJ+Evgq98Q6vJiKAYihU4e4lP3Y19yfyAJPANdinGC5pPRBRo1MRUjSpRvKTskurZh/GX9ofwp8D47I661xPdXhPlWdkivLtHVyGZQFzxnPJ6ZwceWH/AIKF/D3tpev/APgNF/8AHa+FviT8Q9W+KPjC+8RazN5t3dN8sYJ2Qxj7saDsoH58k8kmqngzwTrXxB8Q22i6BYS6hqFwcLHGOFHdmPRVHcngV85UzivKo40Vp001P6Bwnh9luHwcauZTamleTvaK/wCG7n31Y/t+eBdTvYbW00TxHdXM7iOKGG0jZ3YnAUASZJJ7V9GaPqEuq6VbXctlPp8kyBza3W3zIs9m2swz9Ca8U/Z1/ZY0X4MWkeo6gsereK5ExJelcpb5HKQg9B2LHk+wOK95wQfavew7ruHNXau+i6H41nf9lxr+zypPkW8pO9/RdEKe1JQeaKU2fPjT1qOnE8U2uObNEI1JSt1pK4ZsoYetNPWnUyuGZaA9KbStSVxTLGnrSUHrQelcMyhh6U2lbpSVxTLQ1utJSt1pD0rhmUMPSm049KbXFI0Q01leJ9etvCvhrVtavG22mnWkt3M2cYSNCzfoDWoa+d/2+vHP/CEfsx+JhHJ5d1rBi0mHnr5jZkH/AH6WSt8twjx2Oo4aP2pRX46/cJvlTZ4f/wAEq/Dlz4s8ffE34laku+6mK2azEffknkM8+PoUi/76r9IgK+XP+Cb3gL/hCP2W9CuZI/LuteuZ9WlBHOGby4z+McSH8a+oia/o7MJqWJko7LRei0PFerHUUhrj/i54+tvhb8MvE/i262mLSNPmugjHAkdVOxPqzbV/GuCKc5KK3Yj88/iOf+GpP+ClGl+H1/0rw94WuEt5h1Ty7TMs4Yf7UxaPPutfp2owAK/PH/glN4CudUk8e/FHVd097qFx/ZsFzIPmckia4b33M0PPqpr9D69fNJKNSOHjtBJfPqNi1578e/idB8HPg74r8YTMofTLF3t1fo9w3yQofrIyD8a9ABr8+f8Agqv8S7i4sPBnws0gtNf6tcjUbq3i++6gmK3THfc5kOPWNa5MDQ+s4iFN7X19FuCJf+CUvwxmGieMPifqqtLf6zcnT7WeXl2jU+ZO+e4eQqPrEa/QEDiuE+Bvw1t/g98I/Cvg+3C/8SqxjimdOkk5+aZ/+BSM7fjXeUY6v9ZxE6nRvT0WwMWiiiuIQUUUUAFFFFABRRRQAUUUUAFFFFABRRRQAUUUUAFFFFABRRRQAUUUUAFFFFABRRRQAUUUUAFNIBHIz9adRQAwIoOQoB+lPoooAKKKKACiiigAooooATFLRRQAUUUUAFFFFABRRRQAUUUUAFFFFABRRRQAUUUUAFFFFABRRRQAUUUUAFFFFABRRRQAVHKMxODyCDUlMk+430prcD+crUbf7Hqt1B08qZk/JiK/oY8AXH23wL4duCcmXTrd8/WNTX8/PjiD7J431+Hp5eoTp+UjCv3z+DM/2r4ReCJs58zRLJ8/WBDX2vEOtOjL1/QuR2dFFFfEkBRRRQAUUUUAFFFFABRRRQAg6V+Xv/BXi32+Pfh9P/f024T8pVP/ALNX6hDpX5of8FgLfbrXwxnA+/b6gmfo0B/9mr3MkdsdD5/kVHc/Oyiiiv1EsK9B+FGv/wBh/wBqc483yv03/wCNefVLDcPBu2HG7k1Mo80bMDtPjvL53xu+IMnXf4g1BvzuJK4auv8AjBJ53xa8ayf39avW/Od65CopaU4+iAKKKK1A/bH/AIJ2x+X+x74B/wBoXzfnfXFfSI6V88/sAReV+yL8PV9YLlvzu5j/AFr6GHSvx3G64mp/if5mbFooorkEFFFFABRRRQAUUUUAFFFFAHxZ/wAFYZfL/Zw0Zf7/AIktl/8AJe5P9K+S/wDglzF5n7UUTf3NHu2/9AH9a+qv+CtMmP2evDUf97xPA35Wt1/jXzB/wSri8z9pm6b+5oF03/kSEf1r7bB6ZPU+Za2P18ooor4kgKKKKACiiigAooooAKKKKACiiigAooooAKKKKACiiigAooooAKKKKACiiigAooooAKKKKACiiigAooooAKKKKACiiigAooooAKKKKACiiigAooooAKKKKACiiigAooooAKKKKACiiigAooooAKKKKACiiigAooooAKKKKACiiigArJ8UeHrLxd4c1XQ9SiE+n6lay2dxEf4o5EKsPyJrWopptO6A/NH/AIJ2eIr34J/tF+P/AIL65KVNxJL9mDcB7m2ZslR6SQkvn0jWv0tIzX5nf8FBNDvPgN+0/wCAfjPosJCXkkT3ITgSXFsVV1Y9hJAVX32tX6P+Htcs/E2g6dq+nzC4sL+2jureZejxuoZWH1BBr2cySq+zxUftrX1WjKfc0ulfCn/BV34YnXvhX4e8cWsRN14evvs87qORbz4GSfaRIwP+uhr7r61xPxn+HsHxW+FXinwjcBcatp8tvGz9I5SuY3/4C4VvwrhwVb6viIVOz19Ookc/+zD8T1+MPwG8HeKnl828ubFYrxieftMWY5ifTLox+hFerYr89v8AglD8Q57ax8dfDLUy0N7plyNSt7eT7ygkRXC47BXWLj1c1+hANVj6Kw+JnBbX09HqgYtfLf8AwUh8A/8ACbfsta5cxx+ZdaDcwatEAOcK3lyflHK5/CvqTua5/wAfeFbfx14I1/w5d4Ntq1hPYyZGcLJGyE/rWGGq+xrQqdmmI+bf2B/HP/Cb/sx+GBJJ5l1o5l0mbnp5TZjH/fpo6+ih0r8+/wDgl14muNE1j4i/D3UMxXVrMl8luTyroxhn/XyRX6CL0r8Y4rwf1HOa9NbN8y9Hr+tj2KbvBMUdaeOtMp1fNwZox9OHSm0q12wZmOp460ynDpXdBksfSrSUDrXZBkD6cOabSrXdBkDh1p461HT+tdsGSx9KppoOaWu2DIHU8GmdaUHFdsJEskBzS0wGnA5rpjIhocGpcim0VupiHZFIWpKRm2gmhzAjmlSGJnkcIiglmY4AHqa/Pv8Aa2/anfx9d3PhDwrclfDkL7Lu8ibH25wfuqf+eYP/AH0eemM637Xf7VD+I3uvA/g+6b+yVJi1HUYT/wAfJ7xIR/yz9SPvdB8v3vkaOCSWRUSNndiAqqMkk9hXzePxrlelTenVn7zwXwpTpKOZ5ilfeMX0/vPz7L5i28FxeTxwQRyTzysESKMFmdjwAAOST6Uwsykgkgjsa/QH9kr9luPwFZQ+LfFNqG8SXCZtrSQZ+woR1I/56EHn+6OOua5T9rv9lTzRd+OPB1p+95m1LTIV+/3aaMDv3ZR16jnOfOeDqKl7S/yPq6XGmV1M0eAsuTZT6OXb07PuZ37Iv7VR0/7J4G8X3ebZsRaZqMzf6vssLk/w9lY9Oh4xj6o+LreL5PBN1B4Gggl125HlRzzyhEt1IO6QZ6sOw9SCemD+SW1gehr7c/ZF/anbUVtPA/i+6P2vAi03Up2/1w6CKQn+LsrHr0POM7UMQ5L2c36M+T4s4Yhh6n9r5fFSSfNKG69bLp3R5LP+xH8VbmaSWa2sZZZGLO73oLMTyST3NesfAf8AYebR9UXWPiCLe7ML5t9JgffGxH8crfxD/YHB75HFfY/QU3np+tJ0YRdz43F8b5vi6Dw94wT/AJU07eTu7fIZFCkEaxxKqRqAFVRgADsBTqcelNrGbPhd9RG6U2lPWkrhmyhp60ynE9abXHNloQ9KbTm6U2uGbKGt1ph6089aYetcUy0IelNpx6U2uKbKGt1pKU9aSuGZY096ZTj0ptcMy0I1NpzU2uGZQ01+NH7cGlJo37U3jyCP7r3EFx+MlvFIf1c1+yx6V+Rv/BRPS2sP2oNbnIwL2ztJwfUCFY//AGma/Z/COryZ5Ug38VN/enH/AIJyYte4vU+Z6KKK/sA8oKKKKACiiigAooooAKKKKACiiigAooooAKKKKAP0C/4JQ6dmb4k37D7q2ECH6+eW/ktfoUvSvh7/AIJXad5Pw28aX+P9fqscGf8AciB/9qV9wrX8L+IVX23E2KfZpfdFI9qgrUkLT6ZT6+EgbCr1p60wdaetd0CGLTx0plOHSu2DJHL1p1NHWnV3QZA4dKeOlRr0p69K7YMhjh1p1MHWn13QZIq1IOlRr1p612wZDFp9Mpw6V2wZA5aWmjrTq7YMkcPeng5qIZK471wHxq+MukfBXwlJquot513JlLOxRsPcSY6D0UcFm7D1JAPbFqKuyqFCpiasaNJXlJ2SRT+PXx10j4IeFGvbpludXuAyWOnhsNM/qfRBkZP4DkivzG8aeN9Y+IPiW913W7x7u/uX3OxOFUdlUdlA4Aqz8RPiBrfxQ8VXeva5cNPeTnCoMiOKMfdjQdlH+JOSSa6j4C/AvVvjd4sSxtw9rpFuVa/1ArxEn91fV25wPqTwK86rVqYiSjHY/pbI8lwPC2BlisZJe0teT7L+Vf1ds82aC4S3S4aOVYJGZElKnazAAkA9CRuGR7j1rqPhh8UNc+E3iy117RLgxyx8SwMT5U8ZPzI47g/mDgjkV+lniL9njwdrvwvj8DjTUttMgjxayxAebBL/AM9A3dySSSfvZIPWvza+LPwn1v4P+LbjQ9YhJAy9vdIp8q4izw6n+Y6g8VdWhVw1pxfz7M0ybiPLeJlVwlWmovX3X9qPf/NdD9Pvg/8AF3RPjL4Rg1vR5cSDCXVo7DzLaXHKN/Q9COa+cP2lvgl8Xvjf4zaSCzsoPDliWjsLV70Akd5XH95sfgMD1J+Vfg/8W9c+Dfi2HWdIcyRNhbqyYkR3MWeVb0PcN1B/EH9Rfhf8TdF+LPhO117RJjJbyjbJE4xJBIPvRuOzD9RgjIINe1RrQx1P2dR2a3t1Py3NMuxHBeP+u4KKnCV+VtX5b9N1r2fY+DtL/YO+Jd3qMEN2mm2Vq7gS3BuRJsXudoGT9P5V9u/Br4H+G/gr4fWw0eDfeSAG6v5gDNcMO5PZR2UcD6kk+hjgelKK7sPhaOGfNBa+Z8xnHFOZZ3BUsTJKK6RVk/XXUdupCc0UV1uZ8iFNJzQTmmk4rnlIpIQnNJRSE1yzkWhKQ9KWmsa4psaEPSmU5jTa4ps0QjUlB5pD0rimykNpD0paa1cM2UhrUlB60VxzZohp6008ClpGrhmykNPSm0rUlcU2Whjda/Pz/gqL4luNc1r4c/D3T8y3V1K988AP3ndhDB+vnCv0Dr86p4v+F8/8FQLG2/1+l+GLpMk8iMWUZkIP/bxkf8Cr77gTDKrmrxMl7tKLl87WX5mNeVoH6QeAvCtv4G8E6B4dtcC20mwgsY8DGVjjVAf0roKSjua/SW3Jts8kK+HP+CrHxQPhz4P6L4LtZdt34lvvMnQHrbW+HIP1kaEj/dNfcZr8w/i2f+Go/wDgpDovhVP9K8P+GJ47WdeqeXbZnuQw7bpC0Wf92vXyunGVf2k/hgnJ/Lb8Ro+3/wBlL4YH4P8A7P8A4M8NyQ+TfR2S3N4pGGFxN+9kB9drOV+iivXOooCgDFKBivKqTdWcpy3buIa7BQSeAK/MH4Ng/ta/8FENY8ZSf6V4Y8MzNeWzHlDFbkRWmPQtJibHs1fZH7bPxb/4U7+zl4q1WCbydUv4f7K08g4bzpwV3L7qnmOP9yvK/wDgl78JP+EJ+BFx4ru4tmpeK7o3CswwwtYiUiB+rea3uHFezhL4bCVMQ95e6vnv+BS2Ps2iiivEJCiiigAooooAKKKKACiiigAooooAKKKKACiiigAooooAKKKKACiiigAooooAKKKKACiiigAooooAKKKKACiiigAooooAKKKKACiiigAooooAKKKKACiiigAooooAKKKKACiiigAooooAKKKKACiiigAooooAKKKKACiiigAooooAKa/3G+lOpG+6aAP56fi1F5HxV8ZR9Nms3i/lM9fup+zxN5/wC+G8nXf4b01vzto6/Db44xeT8avH0f8Ac1+/X8rh6/b79mOTzf2c/he3/Us6aPytox/Svts+1w9F/wBbFvY9Oooor4kgKKKKACiiigAooooAKKKKACvzd/4LCx/8kpk/7Cin/wAlP/r1+kVfnR/wWCjzpXwvk/uz6iv5rb/4V7WTf79T+f5Ma3PzTooor9TNAooooA6n4qtu+J/i4+ur3Z/8jNXLV03xOOfiR4rPrqt1/wCjmrmain8C9ACiiirA/cP9gtdv7JPw8H/TrMf/ACZlr3+vA/2EBj9kz4ef9ecv/o+SvfK/HMZ/vFT/ABP8zIWiiiuUAooooAKKKKACiiigAooooA+G/wDgracfAnwsPXxHH/6TXFfN3/BKMZ/aT1Q+nhy5/wDR9vX0b/wVuP8AxY7wmP8AqYU/9Jpq+dv+CT/P7SGs+3hq5/8ASi2r7bDf8iafz/MtbH640UUV8SQFFFFABRRRQAUUUUAFFFFABRRRQAUUUUAFFFFABRRRQAUUUUAFFFFABRRRQAUUUUAFFFFABRRRQAUUUUAFFFFABRRRQAUUUUAFFFFABRRRQAUUUUAFFFFABRRRQAUUUUAFFFFABRRRQAUUUUAFFFFABRRRQAUUUUAFFFFABRRRQAUUUUAfO37efwk/4W3+zb4ltoIfN1XRlGs2WBlt8IJdR6lojIoHqRXF/wDBM34s/wDCwf2fItBupvM1TwpcGwYMcsbdsvAx9gC6D/rlX1vNCk8TxyKHRwVKsMgg9jX5jfs3SP8Asp/t+eJPhzcsbfw94hleytQ5+Ta/7+yb3OD5X1dq9vDf7RhKlDrH3l+pXQ/T+kpaK8Qk/MLxaP8Ahlr/AIKXWWqD/RfD3iy4WaQ9EMV7mOUt7LcBn+iiv074xXwd/wAFYPhk2r/Djwz48s4z9r0C9NpcyJwRBPjaxP8AsyIoH/XQ19R/s1/ExfjD8DfB/isyCW6vrBFuyD/y8x/u5v8AyIjfhivaxv8AtGGpYnqlyv1W34Dex6hSUtFeKI/L62j/AOFD/wDBUC/tf+PfS/E90+D0EgvYxIAP+3jA/wCA1+iy9TXwL/wVQ8PXPg/4i/DD4maauy6hzatKONslvKJ4c+53yf8AfNfdHhrXbbxN4d0rWbNt9pqFrFdwt6o6BlP5EV8Vx5h+f6rj19qLi/WL/VHpYaV4tGrTh0ptKtflsWdTHjkU4daatLXbBkMfSrTQc0o4rtgyWSL0paaDinV2RZmxwORSg4NNBxTq7YMljJ547eIyzSLHGvVnOAPxqsNf07eP9Ot8f9dV/wAa8n/a95/Z48V/7tv/AOlEdfmJuf8Avn862dbkdrH6Hw3wiuIMLPEe25OWXLa1+id913P2W/t/Tf8An/t/+/q/40v/AAkGm/8AP/bf9/V/xr8aNz/3z+dG5/75/OrWMt9k+t/4hlH/AKCv/Jf+CfswPEGnDpfW/wD39X/Gnf2/pv8Az/23/f1f8a/GXc/98/nRuf8Avn861WYNfZ/EX/EMo/8AQV/5L/wT9mh4g00f8v8Abf8Af1f8acPEOmH/AJfrb/v6v+NfjHuf++fzo3P/AHz+darM2vsfj/wBf8Qxj/0FP/wH/gn7Of8ACQaeR/x/W2f+uq/41btryG6j8yGRJl6bo2DD8xX4sbn/AL5/Ov0h/YSY/wDCirfnP+nXH/oQrsw2OdefLy2PlOJOC1kGDWKVbn1Sta29+t32Povf82MU1yGyCAc8EGk3cZFcx4/+IOifDPw5c63r96lnZQjr1aRuyIvVmPYD+QJr0ZVEldn5rSpTrTVOlFuT0SW7ZsnQtMHWwtsevlL/AIVz/iHxJ4K8FKs2s32jaRjlWupIoue2N2CT9K+D/jF+2r4u8eXE9l4clk8L6JkhPIbF1Kvq8g+79Exjpk1883d5cahcyXF1PJczyHc8srlmY+pJ5NeNVx8Iu0Fc/ZMs8PsdiKaqY6t7O/2Vq/nrZfifqVeftWfCuxco/jCyYj/nijyD81U06y/ak+Fmpt5cfjHT1J7T7oh+bqBX5W0VxvH1H0R9L/xDXL7aVp3+X+R+wGg3nhDxTb/adGl0nU4O0to0cq/mua1/7C01CCtjbKRzkRL/AIV+Omk6zf6Dex3mm3tzYXcZyk9rK0br9GUgivp/4K/tya34eubfTPHO7WdLOEGoIgFzD7sBxIPybvk9KqOKjPSSsfLZrwFmGEpurg6vtUuj0l8tWn+B98MSKTrWb4f8Qaf4o0m21PTLqK9sblBJFPC25XU+h/p2rRzjNOUj8klGUG4yVmitdaja2jKs9zFCSMgSOFz+dVxrmnd723P/AG2X/Gvh7/goQzDx34ZwSP8AQH/9Dr5R3P8A3z+dcE562P1rJuBFmuBp4x4jl5le1r21tvdH7G/25p//AD+2/wD39X/Gg69p2P8Aj+t/+/q/41+OW5/75/OjcfU/nXO9T2/+Iax/6Cv/ACX/AIJ+xTa7p/8Az/W//f1f8ab/AG5p/wDz/W//AH9X/Gvx33n1NG8+prF079S/+Iar/oK/8l/4J+wza3Yf8/1v/wB/F/xpP7b0/wD5/rf/AL+r/jX49bz6mjefU1i8NfqP/iGy/wCgr/yX/gn7B/25YN0vbcn/AK6L/jVvrX4+6Qx/tWz5P+uT/wBCFfr7bf8AHvF67RXm4mj7G2t7nw3EnDn+r8qUfac/Pfpa1reb7kjdqSlPWmnpXjzZ8chtJ/DS0jVwzZaGNSUp60lcU2Whp60h6Up601ulcM2Uhp6V+Xf/AAVEtfL+O3h+cKAJfD0IJA6kXFx/Qiv1EbpX5yf8FV9GEHij4f6rxm5s7u29/wB28bf+1q/TvC+sqfElKL+0pL8L/oYYlXps+EKKKK/ts8UKKKKACiiigAooooAKKKKACiiigAooooAKKKKAP1T/AOCZGnfYv2eb2fGDd67cTZ9QIoU/9kr64H3q+bv+CfWnfYP2WvC8pGDdT3k5/wDAmRP5IK+kR96v8/eLa3tuIMZL++19zt+h7tJWhH0HU4dKbTlr5uDLFp460ynDpXdBksfTlptKOtd0GQOp9Mpw6V3QZBWl1Szt5THNcwRSDqrSAEfhSLr2n/8AP7b/APfxf8a/OD9sBtv7QPiXBONtt/6Tx141vPqa96nhbxUubc/W8BwCsdhKWK+sW54qVrbXV7bn7Df23p//AD/W/wD39X/GnjXNPH/L9b/9/V/xr8dt59TRvPqa6Vh7dTv/AOIbL/oJ/wDJf+CfsSNd0/8A5/rf/v6v+NO/t3T8/wDH9b/9/V/xr8dN59TRvPqa3ULdSf8AiG0f+gr/AMl/4J+xv9uaf/z/AFv/AN/V/wAaUa7p/wDz/wBv/wB/V/xr8cdz/wB8/nRuf++fzrZOwf8AENF/0Ff+S/8ABP2Si1ixnmWOO6hkduAqyKSfwzV4HNflZ+zUxPx18G8n/j+9f9k1+qKn5RiuqnK5+bcSZCsgxMaHtOfmV72t1a7vsPBGc1DdWFrelTPbxTlehkQNj86lyAME9K+bP2hP2w9M+GU1xoHhqOLWfEcfyyyMc29o3o+DlnH90EY7kEYrs9ooq7PEy7LsXmVdUMHByl+S7t9EfQdxpej2sbSzWtnFEoyzPGgAHqSRXF6j8ePhh4TZ4pPFei27qfnitpkcg+6pk5r80fHnxa8XfEu7efxFrl3fIW3LbF9sCf7sYwo+uM1yFZPGW+FH7FhPDmc4J47Eu/aK0+97/cfqUv7W3woMmweLrfPqYJQPz24rc0r4xfDbxtLFFb+I9D1CZv8AVwyzxiTn0RsH9K/JmgHFUswkt0juqeGuDS/cV5p93Z/kl+Z+zEWh6RKoK2NowPQiJf8ACrlrZ29iri3higB5IjQLn8q/J74bfH3xx8KrmJtE1qdrJDzp10xmt2HpsJ+X6rg+9fe/7Pv7UWhfGq3FjMo0jxLEm6SwkfKygdXib+Ieo6j3HNeph8ZTqvl2Z+b5/wAI5nk8HVcvaUlu1fT1XT11R7pmmPKIkLsQqgZJJ4FG7jNc18SXI+HviT/sHXH/AKLavQc7K58DSp+0qRh3aRsf8JDp3/P9bf8Af1f8aD4g07/n/tv+/q/41+MZdsn5j+dJuf8Avn868T+1H/J+P/AP3KPhlFpP61/5L/wT9mz4h03/AJ/7b/v6v+NJ/b+mf8/9t/39X/Gvxl3P/fP50bn/AL5/OoeZN/Z/H/gFf8Qxj/0FP/wH/gn7MnxBpv8Az/23/f1f8ab/AG9pn/P/AG//AH9X/Gvxo3P/AHz+dG5/75/Osnj2/s/iP/iGUf8AoKf/AID/AME/Zc+INN/5/wC2/wC/q/403+39M/5/rf8A7+r/AI1+NW5/75/Ojc/98/nWLxd+g/8AiGcf+gp/+A/8E/Zq3voLwsYJo5wvXy3DY/KpzwOK+N/+CdeW07xrk5/e2v8A6DJX2LySc9KfPzK5+T5zlyynH1MEpc3JbW1r3Se3zFppPNKTim1yTZ5CCmk5pScCmMa4pMpCUh6UtNauObNBKaetOplcM2NDT1pD0paRulcc2aGX4l1228L+HNU1m8bZaafay3czeiIhZj+QNfC//BK/w7c+L/iJ8TfiXqS77qbFosx53STymebHuNkf/fVe6ft7+Of+EH/Zj8UeXJ5d1q/l6TDz97zW/eD/AL9LJVr/AIJueAP+EJ/Zb0S6kj8u61+5n1WUEc4ZvLj/AAMcSH/gVfs3BmH+r5TXxb3qSUV6LV/5HBiJbI+p6KKK+kOE5P4p+OrX4ZfDnxL4qvcG30iwmvChOPMZUJVB7s2FHua+Ff8AglT4Gutf1b4gfFbV8z3t9cHTYblxy7swnuW/EmHn613P/BVX4of8Iv8ABXSvB9tNsvPE18DKgPJtoMO3/kQw/ka94/ZF+F//AAqH9nnwb4fki8m/+xi9vVIw32ib966t7qW2fRRXtw/2bL5S61Hb5L/gj6HstFFZ+uavaeH9Hv8AVL+ZbaxsoHuZ5n6RxopZmPsACa8RK7shH5yf8FH/ABPffGD49fD74LaFJvkjlie4VeVFzcsFTeP9iIb8+kpr9EvCHhmx8F+FdI8P6ZF5OnaXaRWdvH/djjQKv6AV+cn7BWj3f7QX7V/jz4y6xCzW9hJLNaiTny57gskSA9xHArr7fJX6Z5r28yl7KNPCL7C19XqxvsLRRRXiCCiiigAooooAKKKKACiiigAooooAKKKKACiiigAooooAKKKKACiiigAooooAKKKKACiiigAooooAKKKKACiiigAooooAKKKKACiiigAooooAKKKKACiiigAooooAKKKKACiiigAooooAKKKKACiiigAooooAKKKKACiiigAooooAKRvumlpG+6aAP5+/2gF2/Hf4jD08R6j/AOlMlftj+yu279m34Yn/AKlyw/8ARCV+KX7Q42/H34lD08S6l/6VSV+1P7KJz+zX8Mf+xesv/RK19tnn+6Uf66FvY9Yooor4kgKKKKACiiigAooooAKKKKACvzv/AOCv658O/DQ+l1fD/wAchr9EK/PL/gr8P+KX+Gx/6fL0f+ORV7GT/wC/U/n+TGtz8yaKKK/VTQKKKKAOn+KK7fiX4sHpq12P/IzVzFdZ8WV2fFPxivTGsXg/8jPXJ1FP4I+gBRRRVgfuL+wa279kv4eH/p0mH/kxLXvo6V8/fsDPv/ZH+Hp/6dpx/wCTMtfQI6V+OYz/AHmp/if5mQtFFFcoBRRRQAUUUUAFFFFABRRRQB8M/wDBW5f+LGeFD6eIkH/ktPXzj/wSibH7SOrD18N3I/8AJi3r6S/4K2Jn4CeGH7DxJEPztrj/AAr5p/4JTuE/aV1Ef3vD1yP/ACNAf6V9vhf+RLP5lrY/XiiiiviCAooooAKKKKACiiigAooooAKKKKACiiigAooooAKKKKACiiigAooooAKKKKACiiigAooooAKKKKACiiigAooooAKKKKACiiigAooooAKKKKACiiigAooooAKKKKACiiigAooooAKKKKACiiigAooooAKKKKACiiigAooooAKKKKACiiigBO9fnb/wVP8Ah7d+H9V8CfFzRd1vqGn3C6fcXMY5R1YzWz/gwlGT/siv0S715h+0n8K0+NPwQ8W+E9itdXlkz2Zb+G5j/eQnPb51UH2JrvwFf6viIze2z9Hoxo3vhF8QbP4rfDPwz4us9oh1exjuSinPlyEfvI/qrhlPutdjjivgr/glN8VJNT8CeJPh1qLst7oF19stIpOGEEpIkQD/AGZQSfeUV96jtUYyh9WxE6fRPT06A9Dg/jn8Oofi38IfFnhCVVJ1XT5YYS/RJgN0T/8AAZFRvwr43/4JP/EWb+wfGnw31FmivNJuxqVtBL99Uf8AdzLjsFdEP1kNfoJ1r8w9WP8Awy1/wUxguh/ovh7xbcB2/hUxXp2sT2Crcgt9EFd+B/f0KuGe9uZeq3+9Aj9PaKSlrxBHyx/wUk8Bf8Jr+y3rd1HGZLrQLqDVYgBzgN5cn4COVz/wGqv7BHjn/hOP2Y/C/mSeZdaR5mkzc/d8pv3Y/wC/TR19H/EDwpb+PPAviHw3d4+zatp89jISM4EkbIT+Gc1+ev8AwS38T3Gjal8RPh/qGYbq0mS/S3Y8q6kwz/kRCK83iHD/AFzIKlt6UlL5PRnXh5WlY/QMdKXoaatOr8Ggz0h/Q06mA5FOB4rsgzNjlNOplPrtgxCg08HIqMHFPBxXZFkMdTgc02gHFdcJEHkf7WNncaj8AfFNvawSXM7rBiKFCzN+/jPAHJ4r82P+EJ8Rf9AHU/8AwDk/wr9g2AYYYAg0ghjBHyKPwrdxU+p97w9xbUyDDSw8aSnzS5r3t0Sts+x+Pv8AwhPiL/oA6n/4Byf4VS1LQtS0cRm/0+6shJkIbiFo92OuMjmv2QMSZGI1P4V8c/8ABRRAlj4JwAMy3XT6R0SoqMea5+jZHx1VzbMKWClQUVO+vNe1k3tbyPiiiiiuY/Xi3p2kX2sStHYWdxeyKNzJbxNIQPUgCr//AAhPiL/oA6n/AOAcn+FfR3/BPhVf4la+GGR/Zn/tVa+/PKQY/drj6V30cKqseZs/JeION6uSY+WCjQUkknfmtur9mfjt/wAIP4j/AOgBqf8A4Byf4V+hv7EWm3mlfBG3gvbWazmF7OfLnjKNgsMHBr33yk/55qfwpQAgwoAFd9CgqMuZM/NeIOMqmfYRYWVFQ1Tve+1/JdyDUtRttI0+5vruZLe1t42mlkc4VEUZZifQAE1+W37RXxxv/jZ42muw7xaDZs0WnWp4Cpn/AFjD++2AT6DA7V9b/t3fEebwp8M7bw/aSmO61+UxuVOCII8NJ+ZKL7gtX55Vz42u2/ZrY+28PMjgqTzWsryd1DyS0b9W9PRMKKK9j/ZO+Hdt8RvjNplrfxC40+wjfUJ4mGVcJgIp9RvZMjuMjvXmQg5yUUfr2YYynl+EqYqptBNv5dPmL4D/AGTPiN4/0uLUrXSotOsZlDwzalMIjIp6EJgtg9QSAD2zWZ8S/wBmvx58K9PbUNY0pZtMUgPe2TiWKMn+9j5lHTkgDnrX6pqojjCqAABjFVNS0611bT7izu4UubaeNopIpF3KysMFSO4INek8NTS0ep+Aw8Rcx+sc84R9nf4Ve9vW+/yPxmorrvi34L/4V58SvEPh5Sxisbpkh3dTEfmjJ99rLXI15bVnY/oXD1oYmjGvB3jJJr0auj6K/ZA+Ps/w38Ww+G9VuCfDeqzBF8w8Ws7cKw9FY4Dfgexz+iqncAw71+MAODkda/Uf9mP4iP8AEv4PaLqFxL5uo2qGyu2JyTJHgbj7su1j/vV0Qm2rM/C/EHJIUJQzKircztL16P59fkfOv7fGgapq/jjw49lp13eoli4ZreBpADv6HAr5c/4QnxD/ANAHU/8AwEk/wr9gSgfG4An6U3y4/wDnmv5VjJ63PLyjjqrlWChg40FJRVr3tfW/Y/ID/hCfEP8A0AdT/wDAST/Csm5tZrK4eC4ieCZDh45FKsp9CD0r9k5IY9pyi/lX5Y/tIDHxy8YgdPtx/kKyTu7H6TwzxZUz/EToSoqHLG9736pdl3PNqKKKo/SDTs/C+s6jbJcWmk31zA+dssNu7q2Dg4IGOtTf8IV4g/6AWpf+Akn+Ffoj+x7Gh/Z48MEoCc3fUf8ATzLXshijA/1a/lXn1MTyNqx+L47j+thMVVw6oJ8knG/NvZtX2PyU0rwZ4gXVLMnQ9RAEyEk2kn94e1frRB8tunrtFL5MWfuLn6U415mJr+2tpax+f8Q8RS4glTlKnycl+t73t5LsJSNS008mvImz5NCU09adTD0rhmykNoPSikauKbLQ2kalpp5NcU2WhrcV8Ff8FWdOaXQPh3fAfLDc3sJPu6xEf+izX3o3NfHX/BUOySb4EaBc7MyQ+IYVDeitb3Gf1C/lX23ANb2HEuEl3k196a/Uyrq9Nn5eUUUV/ex4QUUUUAFFFFABRRRQAUUUUAFFFFABRRRQAUUUo5NKTsmxn7Rfsdad/Zf7Mvw/hxjdp/nY/wCujs//ALNXs46V5/8AAPTv7J+B3w+syMNDoFirD/a8hM/rmvQF6V/nJnFX22Z4ip3nJ/e2z6CKtFD6VetNXpS1xQYMfSrSUo612wZLH/w0tItLXdBkMfSr3pq0td0GQz86/wBrTwvrGofHrxHcWmlXtzAy2+2WG3d1OIIwcEDFeP8A/CFeIP8AoBal/wCAkn+FfrmY1flkBP0pRBGP+Wa/lXu08ZaKjbY/U8Dx7VwWFpYaNBPkio35t7K19j8i/wDhCvEH/QC1L/wEk/wrGIKkgjBHBBr9jJ4ozBL8i/dPavx91b/kJ3f/AF2f+Zr0KNb2t9D9F4Y4lnn8qsZU+Tk5et73v5LsVaKKB1rpPu27K5rxeDtfnjSSPRNRkjcBldbWQgg9CDin/wDCE+If+gDqf/gJJ/hX6qfDCJG+HPholF/5Btt2/wCma11YhjIHyL+VTdH4bW8R61KpKCw60bXxP/I/Mf8AZz8J63Z/G7whPcaPfwQJe5eSW2dVUbTySRxX6ep9wVEIY85CKCO4FOllWKJ3YhVVcknoBXTB2PzriDPJ8QYiFeVPksrWvfrfsu589/tffHyT4V+GE0TRp9niTVkYJIp+a1h6NIPRiflX3yf4a/OmSRpXZ3Yu7HJZjkk+td18b/iFN8T/AIn65rryF7aScxWqk8LAnyxgemQMn3Y1wlRUnzM/obhXJaeTYCCa/eSScn59vRbBXQ+B/h/4h+I+srpfh3TJtTvCNzLHgLGv952OFUe5Irnq/TP9kL4dWfgf4OaRdrAv9paxEt/czEfMwcZRfoEK8epY96qjD2krMfFGf/2Bg/a04805O0U9r73fkj5OuP2GfihDYG4S102eQDP2eO8AkPtkgL/49XiHiPw1qnhDWLnStZsZ9O1C3bbLb3CbWX0PuD1BHBHSv2QOenevlL9vv4dW+qeCLDxdDEq32mTLBNIF5eCQ4AJ/2X24/wB5vWuurh4qPNHofnvDvHeLxmOhhMfGPLN2TSaafTq7p7HwTV3RtZvfD2q2up6bcyWd9ayrLDNGcMjg5BFUqK8/4T9xnCNWLhNXTP1U/Zz+M9v8aPh9b6m+yLVrY/Z9Qt04CSgfeA/usMEfiOcV2fxDjafwF4iijUvI+nzqqqMkkxtgAV+e37FfxHk8E/GG102WUrpuur9ilUn5RLyYWx67vl/7aGv0oGGzkV9HQrOrT13P5P4oylZFmrjTXuO0o+l9vk1b0Px0PgfxHk/8SDU//AOT/Cj/AIQfxH/0ANT/APAOT/Cv2J8iP+4v5UeRH/cX8q4fqUf5j7ReJlZJL6sv/An/AJH423/hnV9KtzPe6Ve2kAIHmT27oufTJFZtfo5+3Uka/AyYqoB+3QdB/tGvzjrgr01Slyp3P1PhrO5Z9g3ipU+T3mrXvtbyXcKmsrG51K5S3tLeW6uHztihQuzYGTgDk8A1DXs37Hqq37RPhIMMjN1wf+vWWsoK7SPazHFvA4Otikr8kXK3eybseZ/8IT4i/wCgDqf/AIByf4Uf8IT4i/6AOp/+Acn+FfsL5Kf3F/KgxJ/cX8q6XRS6n4t/xEut/wBAy/8AAn/kfIv/AAT+0bUNH07xkt/Y3NkZJbYoLiJo92FfOMjmvrrpk01UWL7q4z6UvSk3yqx+XZtmDzbG1MbKPLz20vfZJb/ICc0lFITiuSUjyxCc0wnNKTSVyTZaCmUrGkrjmyhD0pjU4nJphOTXFNloKaetKTim1yTZR+f3/BUfxPcazqnw6+H2n5murqZ797cHlnZhDB+ZMwr9Cvh/4Vt/Angfw/4btMfZtI0+CxjI4yscaoD+OK/OG+T/AIX1/wAFP9OtOZ9L8MXUYJPIQWcZlIPt9oyv/Aq/T4V/RmEw/wBRynCYXry8z9Zank1pc0mL0paQ9RXMfEzxtafDn4f+IfFF8R9l0iwmvXUnG/YhYKPckAD3IqoxcmordmB+dXxxP/DUX/BRjw/4Mj/0rQPDc0VpcKOUKQZuLrPoS26LPqq1+nQGAAO1fnT/AMEr/BN34p8T/ET4tawDPe3k50+G4YfflkYT3LfXJh/76NfowDmvXzSSjOGHjtBJfPdjYV8mf8FKfi1/wrr9nW70W1m8vVPFU402MKcMIB887fQqAh/6619ZivzC/aknk/ao/bx8K/DK0dp9C0GRLK62H5QB+/vXB7EIoj/3oxUZZSjPEKc/hh7z+X/BBH1b+wF8Jf8AhU/7Nvh5LiDytV10HWbzIwcygeUp7jEQj47HdX0fjNRW1vHaQRwxIsccahURRgKAMAAdhU1efXqOvUlUlu3cQtFFFZAFFFFABRRRQAUUUUAFFFFABRRRQAUUUUAFFFFABRRRQAUUUUAFFFFABRRRQAUUUUAFFFFABRRRQAUUUUAFFFFABRRRQAUUUUAFFFFABRRRQAUUUUAFFFFABRRRQAUUUUAFFFFABRRRQAUUUUAFFFFABRRRQAUUUUAFFFFABRRRQAUjfdNLSN900Afz+/tBtv8Aj38SG9fEmon/AMmZK/a39lRcfs2fDEf9S7Y/+iVr8Tfj2/mfHL4huOjeItQP/kzJX7bfsuJ5f7OHwwH/AFLWnn87dDX2+ef7rR/roW9j1KiiiviCAooooAKKKKACiiigAooooAK/PH/gr83/ABTPw2Hrd3p/8chr9Dq/Oz/gsA2NB+GS9zc35/8AHYP8a9nJ/wDfqfz/ACY1ufmfRRRX6oaBRRRQB2nxri8j4yeO4+mzXb5fyuHri67/APaCi8n48/EiPGNniTUVx9LmSuArGjrTj6IAooorYD9t/wDgnpL537IHw/b0jvF/K9nH9K+i6+af+Cckwk/Y/wDBC5/1b36/+Ts5/rX0tX49jf8Aean+J/mZvcWiiiuMQUUUUAFFFFABRRRQAUUUUAfE/wDwVmj3/s6aA39zxNbt/wCSt0P618rf8EspfL/addf7+h3S/wDj0R/pX1t/wVXg879mqxf/AJ5eILV//IU4/rXx3/wTCn8j9qewTP8ArdLvE/8AHQf6V9tgtcnqfMtbH7H0UUV8SQFFFFABRRRQAUUUUAFFFFABRRRQAUUUUAFFFFABRRRQAUUUUAFFFFABRRRQAUUUUAFFFFABRRRQAUUUUAFFFFABRRRQAUUUUAFFFFABRRRQAUUUUAFFFFABRRRQAUUUUAFFFFABRRRQAUUUUAFFFFABRRRQAUUUUAFFFFABRRRQAUUUUAFJS0UAfl9r/wDxiN/wUht9QH+ieFvFkwkc/dTyLxtsmewWO4Utj0QV+n45FfD3/BVP4THxP8JNI8cWcJa+8M3fl3DqOfss5VST67ZBFj03NX0D+yb8Wf8AhdHwB8JeJZZvO1I2otNQJOW+0xfu5CfTcV3/AEcV7eMX1nDUsSt17svVbfgN7XPYO1fBP/BWH4ZvqHgTwp8QLFCt3ol4bG5lj4YQzfMjE+iyIAPeWvvevPfj58N4/i78G/F/hF0VpNT0+SO33dFnUb4WP0kVD+FcOCrfV8RCp0vr6PRgiH9nf4lx/GD4KeD/ABaHWSfULBDdbeguE+SYfhIr16RivgH/AIJPfEiS48J+Mfh3fs0d5o14L+2hl4YRyfJKoHYK6An3lr79B6UY6j9XxE6a2vp6PVA9A71+YNhH/wAKG/4KfajZ8waX4mupAD0Di8jEqge32jC/8Br9P+lfm1/wVN8P3Pg34l/DD4macm26izatKOAslvKs0Ofc+Y//AHxTwtJYqFbBy2qQkvnbRl05cskz77p9ZfhzW7bxN4e0zV7Nt9pf2sV1C3qjqGU/kRWkpr+ZXF06jhLRo9kcOKdTacDmt4sTH0qmmg5pa7ISMx9KDTQc0tdkZCZIDmlqMGng5rqjIhocDinUylBxXVGRI4HBr44/4KKc2Hgn/rpdfyjr7Gr44/4KKf8AHj4J/wCut1/KOtnK8WfZ8G/8j3D/AD/9JZ8T0UUVyn9XH1T/AME9/wDkpev/APYN/wDaq19996+A/wDgnz/yUrX/APsG/wDtVa++s816tCVoH8tcdr/hcq+kfyJN1G6mZNBY4ro5z8/sfnd+3n4jbVfjLDpofMOmWEcez0dyzk/iGT8q+ba9d/azumvf2g/F8jHOJoUH0WCNf6V5FXj1nzTbP7B4corD5Rhqcf5U/m1d/iwr60/4J52SSeNfFF2R88NlHGD7M5J/9AFfJdfYv/BOqPdq3jeTH3YrQfmZf8KdHSaPN4zdsixDXZfi0j7eLUh6UUhau9zP5SPzR/bSs1tvj/rcijBuILeRvr5Sr/7KK8Mr6D/bmi2fHWdv7+nwN+rD+lfPlebU+Jn9f8Nyvk+Gf9yP5BX2h/wTy8RMY/F2hu/yK0F3EnuQyOf/AB1K+L6+mv2Arto/i5qtvn5JdIkYj3WWLH6E1KdjzeMqKrZJXv0s/uaP0DpCcUE4ppOKxlI/lZDXPBr8sP2kP+S5+Mf+v5v5Cv1OPQ1+WP7SH/Jc/GP/AF/N/IVNN3bP1rw6/wCRjV/wfqjzaiiitz+hT9K/2PP+TePC/wBbv/0plr2VjxXjP7Hpx+zv4X+t1/6Uy17Ka+dxD99+rP5Azn/kZ4n/ABy/9KYtMPNOJxTa86bPIEJ4ptKetJXHNliNTGpxNMrimykFNPWnHgUyuKbLA9KY1OamNXDNlob3r5h/4KM6MdU/Zl1O5AyNO1C0uT7Zk8r/ANq19Pd68G/bksm1D9lnx5GoyVht5fwS6ic/+g19BwtWdDPsHNf8/I/c2k/wIqq8Jeh+ONFFFf6Inz4UUUUAFFFFABRRRQAUUUUAFFFFABRRRQAU5Bl1HvTa1vCOnf2x4q0awxu+1XkMOPXc4H9awxE1Toym9kmxrc/d3wnp39keFtHscbfstnDDj02oB/StYdajThAPanCv81as3UrTm922z6NLQlHWlptOrSDJY4dKWmrzTq7YMhjwadUamng8V2wZDHDg06mU8HIrtgyRy9KWmA4p9dsGSNuP+PeT/dNfj3q3/ITu/wDrs/8AM1+wUx/cS/7pr8fdW/5Cd3/12f8Ama9zBO6fyP2bw3+PFf8Abv6lWgdaKB1r0z9tl8LP1w+F5x8OvDH/AGDbb/0WtdUDgmuV+F3/ACTrwz/2Dbb/ANFrXUA4JrlUveP4txS/fz9X+ZJ0Jrz74/8AiE+Ffg54t1KN/LlWwkijf+68g2KfzYV35OAa8N/bUuzB+z9rkYOBNNaofp56H/2WuiEjqymisRmOHpS2lOKfpdXPzX6miiiqP7KSsrAv3hX7C+BbJdO8F6FaIMJBZQxKPYRqP6V+Pif6wfWv2T0ePydJtI/7sSDH0Arpou1z8R8S5WhhY+cv0/zLoOGryL9rS1W+/Z98WowyFhikH1WVGH8q9dHNeYftMRed8CfGa+lg7flg/wBK7Oa8Wj8fyh8uY4d9px/9KR+VlFFFeUf2cti9oeqz6HrVhqVvxcWlxHcRH0ZGDD9RX7G6Tfx6npdrdwndFPEsin1DAEfzr8ZK/W74LXjX3wi8G3D8vLpFq7H3MKZr0MLK10fh/iXRTjhqvX3l+TO43UZNMyaMmu1zPwux87/t1/8AJDJv+v6D+Zr85K/Rr9ur/khs/wD1/QfzNfnLXmYh3mf0p4d/8imX+N/kgr2b9jz/AJOK8Jf711/6Sy14zXsv7Hv/ACcV4R/3rr/0llrGHxI+y4g/5FOK/wAEvyZ+nhNJRSE4reUj+PLATim0UVzSkUFMJpSc0wnNcspFJBSE4paaTmuWUixKQnFLTa4pyGhCcU2gnNJ0FckmWhD2rM8Sa5beGvD2p6xeNstNPtZbqZvREQsx/IGtKvnv9vPxz/wg/wCzH4pMcnl3WrCPSoefvea37wf9+hJXTluFljsbRwy+1JL8RN8qbPB/+CWPh+58Y/Er4nfEvUlLXUuLVZeoaS4laebHuPLj/wC+q/Savlf/AIJs+Av+EK/Zd0a8kj8u51+7n1WQEc4LeVH+BSJGH+9X1ODmv6OzCaliZRjtHRei0PGk7sWviv8A4KnfE8eEvgbp/hO2l2Xvie+VJEBwTbQYkf8A8fMI+hNfamea/MP9oYn9p/8A4KHeGfAcX+laD4flhs7pByhSIG4uyfQnmL6oK2yumpYj2kvhgnJ/L/giR9ofscfC/wD4VH+zn4M0SWHydQmtBqF6CMN58/7xlb3UME/4AK9rxmhVCKAOAOKUDFeZVm6tSU5bt3Ecn8VfHln8Lvhz4j8W35H2bSLGW7KE48xlU7UHuzbVHuRXwp/wS18BXnizxP4++MGug3F/e3D2FvcSDl5ZGE9y/wBcmIZ/2mFdV/wVZ+KzaJ8NvD/w+sJSb7xFd/abqNDk/ZoSCqkf7UpQj/rka+l/2X/hSvwW+BfhLwq0QjvrazWa+wOTdSfvJcnvhmKj2UV7Ef8AZsA5faqO3/bq/wCCPoer0UUV4ggooooAKKKKACiiigAooooAKKKKACiiigAooooAKKKKACiiigAooooAKKKKACiiigAooooAKKKKACiiigAooooAKKKKACiiigAooooAKKKKACiiigAooooAKKKKACiiigAooooAKKKKACiiigAooooAKKKKACiiigAooooAKKKKACiiigApG+6aWmv9xvpQB/Pf8ZpfO+L/AI4k679cvW/Od6/cn9m2Pyf2evhgn93wxpo/8lY6/Cv4lz/aviR4pmBz5mq3T5+srGv3g+BEH2T4I/D6H/nn4fsE/K3jFfa5/pQor+ti2d7RRRXxRAUUUUAFFFFABRRRQAUUUUAFfnF/wWElxafCyP8AvPqbfkLX/Gv0dr81/wDgsJKDdfCuPPKpqbY+ptf8K9rJf9+p/P8AJjW5+clFFFfqZoFFFFAHp37T9v8AZv2j/ienTPiTUH/76uHP9a8xr2D9sC3+y/tO/EpMYzrVw/8A3027+teP1y4R3oQfkvyGFFFFdQj9m/8Agmjced+yb4eTP+qvb1P/ACOzf+zV9UV8h/8ABLu5E/7LcCA58nWLtD/443/s1fXYr8hzBWxdX1Zm9xaKKK4BBRRRQAUUUUAFFFFABRRRQB8i/wDBUG3879lq6fGfK1a0f9WX+tfC/wDwTXuPJ/a28MJnHm2t6n/ktI39K+/v+ClVp9p/ZJ8TyYz5F1ZSf+TMa/8As1fnb/wT0u/sf7X/AIBYnCu15GffdZTgfqRX22Xe9lVZev5FrY/baiiiviSAooooAKKKKACiiigAooooAKKKKACiiigAooooAKKKKACiiigAooooAKKKKACiiigAooooAKKKKACiiigAooooAKKKKACiiigAooooAKKKKACiiigAooooAKKKKACiiigAooooAKKKKACiiigAooooAKKKKACiiigAooooAKKKKACiiigAooooA5n4jeCrH4j+A9f8L6kubLV7KWzkOMlQ6kBh7gkEe4FfAv8AwTD8a33gD4ifEH4Na83kXkE8l3BAx4W4hbybhR6kgRn6Rk1+j+eK/MT9sSzm/Zi/bc8HfFjT4mi0rWJI7u6EYwHZMQ3cY92iZW+shr2sv/fQqYR/aV16r/Ma7H6eUlV7K7h1GzguraVZreaNZI5EOVdSMgg+hBqzXi7CPzC/5NZ/4KZ/8+nh7xdcf7qmK+P5BVuh+SV+nnWvgH/grD8N5Ljwp4P+IlgrR3mjXhsLmaLhhHJ88TE9groQPeWvr34A/EiP4u/Brwh4uRlaXU9Pje429FuFGyZR9JFcfhXt479/h6WJW9uV+q2/Ab7noPevlf8A4KUeAf8AhNP2XdZvI4/MutAu4NVjAHOA3lSfgElZj/u19U1zfxC8J2/jzwH4i8N3WPs+r6fPYuzDOBJGyZ/DOa8zDVfY1oVOzQj50/YM8c/8Jx+zH4VMknmXWkiTSpuc7fKbEY/79GOvoSvz+/4JceKZ9IvPiH4Av8w3NpPHfpbseVcEwz/kVhFfoCK/EeLMJ9QzqvSWzfMvR6/qezTfNBMcDmlBxTQcU6vmoyNBwNPBzUYNOBxXVGRDQ4HFO6im0oOK64yJHU4GmUtdcZCaJAc0tRg08HNdEZEWFzg18c/8FEzmw8Ef9dbr+UdfY3evjj/gol/x4eCP+ut1/KOuhSuj7Lg7/keYf5/+ks+KaKKKk/q0+p/+CfJ/4uT4g/7Bn/tRa++sjNfAn/BPr/kpPiD/ALBn/tRa++a6qcrI/lvjr/keVfSP5D6DyKbRWvOfAH5dftYWzWn7QfjBCMHz4m/BoI2H868kr6J/bo0A6X8bDf7MR6nYxTb+xZcxkfUBF/MV87Vxz3Z/YPDtdV8pw01/Kl80kn+KCvsb/gnVLt1Pxwn96O0P5Gb/ABr45r64/wCCed0sfirxbbk/NJaQyAeyuwP/AKEKKbtK55XGkebIsQvKP5o+6KKTIpCa1cz+VLH5y/tzy+Z8dJl/uafAv6sf618917p+2pcrP8fdXQHJht7eNvY+Wrf+zCvC6xlqz+veG48uT4Zf3I/kFfS/7Atuz/GDU5sfJHpEoz7mWLH8jXzRX2L/AME9dAY3ni7WnjwipBaRv6klncfh8n51DdkcPGFRUskxF+qS+9pH2qTTaKK4pSP5VSEbpX5Y/tIc/HLxh/1/H+Qr9THORX5Z/tIf8lw8Y/8AX8f5CqoO7Z+s+HX/ACMav+D9UebUUUV2H9CH6Ufsff8AJu/hf/euv/SmWvZz0rxj9j3/AJN68L/711/6Uy17MTmvl8Q/3kvU/kHOf+Rnif8AHL82IeaQnFLTSc1505HkoSjoKKaTXHNlIRjTaDzR0rimy0IxptFITXFNjEph5pxPFNrjkzRCfw15p+0npyap+z78RoJBuA0C9lA/2khZ1/VRXpWa5r4l6S2v/DjxVpirua90q6twPUvEy/1rpy2r7HH0Kl7WnF/c0KSumj8HqKVhhiPekr/SmDvFM+dCiiirEFFFFABRRRQAUUUUAFFFFABRRRQAV3vwB07+1vjl8PrTGVl1+xVh/s+emf0zXBV7L+xzp39qftNfD+HG7bqHn4/65xs//steJnlT2GV4mr2hJ/cmy4K8kj9oV4p1Mp4ORX+byldtn0Qq09TUYODTwcV1QZLHU8c0ynKa7YMgUcU8GmUqmuyDJZJSg4poNLXbBkD6VTTQc0tdkJEsbP8A6iX/AHTX4/at/wAhO7/67P8AzNfsDOf9Hl/3TX4/at/yE7v/AK7P/M19BgHdP5H7N4cfHiv+3f1KtA60UDrXqn7ZL4Wfrf8AC8/8W68Nf9g22/8ARa11Hc1yvww/5J14Z/7Btt/6LWupByTXm83vH8X4n/eJ+r/Mcpwc14X+2rbmb4BazIBkRTW7H2HnKv8A7NXufTivOf2jNAPiX4J+LrFU8yQWTzoo6lo8SAD8UFdNOR2ZPVVDMcPVlspx+66PyuooorqP7GW1xU++v1r9lNJk87S7V+u6JT+Yr8bF+8PrX7B+ELtb3wrpFwhystpFID6goDWkXZH4h4lxvHCy85fobVeZ/tKy+R8CvGbeunuv5jH9a9K3fNXk/wC1ddLafADxc7NgG3SP8WkVR/OtufQ/IspjzZhh13nH80fl1RRRXKf2Ytgr9bPghbPafB/wVCww6aPaKw9/JTNfk3ptjNqmo2tnbp5lxcSrFGo7sxAA/M1+xOh6dHo+i2FjF/qraBIV+iqAP5V0Una5+JeJdRcmGpdW5P7rI0aMim0Vvzn4UfPP7dJz8Dp/+v6D+Zr85a/Rn9uj/kh0/wD1/Qf+hGvzmrlqu8j+k/Dz/kUS/wAb/JBXs37Hv/JxfhL/AHrr/wBJZq8Zr2b9j7/k4vwn/vXX/pLNWcdz7HP/APkU4r/BL8j9OCc0lFITilKR/HwtNJzSE00nNc8pFJATmiikJxXNKRSEJzSUUhOK5JSGBOKYTSk4ptcspFpBTSc0pOKbXJKRQGvz+/4KkeKJ9Yv/AId+ALDM11dzvfvbr1ZyRDB+ZaYV9/k1+depxf8AC+f+Cn2mWP8Ax8aX4ZuYwSeQi2cZmYH2+0ZX/gVfoHAWGVbNniJL3aUXL52sv8zGu+WFj9Hvh74Sg8B+BPDvhu1x9n0nT4LFCBjIjjVM/jjNdFjmjOKWv0+Tcm5PqeQc38QvGFn8PfAuv+J9QIFnpFjNeyjONwjQttHucYHua+Bf+CW/g+88aeOfiL8XNaBnvLmdrKKdhkPPM/n3LD0I/dfg5r1D/gqT8UP+EO+Atr4Ytptl94pvlgZQcE20JEkhH/A/JU+zmvW/2LPhePhN+zf4O0mWHytQu7YanegjDedP+8w3uqlE/wCAV7MP9nwEp9ajsvRb/wCRXQ9y6UZpCcivJv2p/iwvwW+A3i3xOkoiv4bQ29gc8m6l/dxEeu1mDH2U149OEqs4wju3Yk+Gbf8A4y6/4KSNJ/x9eFvCU2R/En2eybj2KyXLZ/3ZK/UAdK+Fv+CVPwoPh/4Xa549vYj9u8SXfkW0jjJ+zQEgsD/tSmQH/rmtfdIr1c0qRdZUYfDBKK+W/wCI2LRRRXkCCiiigAooooAKKKKACiiigAooooAKKKKACiiigAooooAKKKKACiiigAooooAKKKKACiiigAooooAKKKKACiiigAooooAKKKKACiiigAooooAKKKKACiiigAooooAKKKKACiiigAooooAKKKKACiiigAooooAKKKKACiiigAooooAKKKKACmS/cb6U+q2oXItLG5nb7sUbOfoBmmtwP52fEs/2vxNqk3XzLuV/zcmv6BPhXb/Zvhn4Sh6eXpNon5QqK/nsdjJdMzHLM+Sfxr+inwvafYfDWlW2MeTaxR4+iAV9pxFpClH1/QuRq0UUV8UQFFFFABRRRQAUUUUAFFFFADR0NfmR/wAFfJ8+K/hxBn7llePj6vEP/Za/TcdDX5af8FdLkP8AFHwPb55j0iR8f70xH/ste7kivjofP8io7nwTRRRX6gWFbnhrQTrf2nAz5W39c/4Vh17H+z14ebXl17C7vKMH6+Z/hWdSfIrga37ddp9i/ax+IkeMZvY5P++oI2/rXg1fSf8AwUWs/sn7X/jk4wswsZB+NlAD+oNfNlc2Bd8LSf8AdX5AtgooortA/W3/AIJPXZuP2ctaiJ5g8SXCY9jb2zf1Nfa1fB//AASOvfM+DvjK0zzFrolx/vQRj/2Svu+vyXM1bGVF5mb3FooorzBBRRRQAUUUUAFFFFABRRRQB86f8FB7T7b+yH8QExkrHaSf983kDf0r8uv2ILz7D+1Z8OZM43aiY/8AvqN1/rX6x/to2P8AaP7LPxJixnbpLy/98FX/APZa/H39le+/s79pP4Yy5xnxFYxZ/wB+ZU/9mr7bJ9cvrR9fyLWx+9w6UtIOlLXxJAUUUUAFFFFABRRRQAUUUUAFFFFABRRRQAUUUUAFFFFABRRRQAUUUUAFFFFABRRRQAUUUUAFFFFABRRRQAUUUUAFFFFABRRRQAUUUUAFFFFABRRRQAUUUUAFFFFABRRRQAUUUUAFFFFABRRRQAUUUUAFFFFABRRRQAUUUUAFFFFABRRRQAUUUUANAr5a/wCCjnwk/wCFmfs46pqFtD5mq+GZBq8BUfMYlBWdc+nlsz/WMV9T1T1PTrfV9PurG7hW4tbqJoZonGVdGBDKfYgkVth6roVY1I9HcD5t/wCCeXxa/wCFpfs26Jb3M3m6r4cY6NcAn5tkYBhb6eUyLnuUavp3vX5j/sS6hc/s3ftleNvhBqczJYao8lva+acb5Isy20ntvgZ/qWUV+nGea7cyoqliG4fDLVejGzzf9oj4ap8YPgp4v8JFFkn1CwcWu7oLhPnhP4SKlfJ//BJ74lvqHgXxX4AvnK3eiXgvraKThhDN8rqB6LIhJ95a++CM1+Yek/8AGLX/AAUxntT/AKL4e8W3BRf4VMV6dygdgq3IC/RDXRgv3+Gq4Z725l6rf8AR+ntJRS14gj8vdJi/4UP/AMFPdUsf+PfS/E1zKARwHW8jEyge32jC/wDAa/RRTgmvgb/gqXoFz4K+KPww+JunJtuYv9HaQcBZbaVZocn1PmP/AN8V91eHtatvEmg6bq1m/mWl/bR3ULeqOoZT+RFfB+IFDmeFxy+1FxfrF/qj1MNK8WjSpQcU0HNLX5RGR1MfSg00HNLXVGQh4OKdUYNOBxXVGRDQ8HFL1FNorpjIkfSg4poOaWuiMxWHA18d/wDBRA5sPBX/AF0uv5R19hV8d/8ABQ45sfBX/XW6/lHXVCV2fY8HL/hcw/z/APSWfFdFFFbn9Vn1L/wT7/5KVr//AGDf/ai1985Oa+Bv+Cfn/JSfEH/YM/8Aai19796fNY/l3jr/AJHdX0j+Q7dRupKKOc+BPlz9vT4fSeIPAWneJ7WLfPosxWfaOfJlwpPvhwn4EmvgWv2N13RbTxHo97peoQrcWV3C8M0TdHRgQR+Rr8s/jd8ItS+Dnje60i7V3sXJksbsjieLPB/3h0Ydj7EEjd2fvfh9nUKlB5ZVfvRu4+aerXyevozz6vdf2NPHFt4M+NFpHeyiG21aB9P3ucKJGKtHn6sgUf71eFU5HaN1ZWKspyCDgg0j9SzLAwzLB1cJN2U016efy3P2aB3LkVHcTJbwtJIQqqpZiTgADua/PHwJ+3B458J6XDp+owWniCKFQqT3e5J8DoGdThvqRk9yax/il+1942+JekTaQPs2iaZOpSaKxDeZKp6qzsSdp7gYz0ORQz+e4cAZs8R7OaShf4r9PTc4T43eMoviB8V/EuuwHfbXV0Vhf+9GgEaH8VQGuIoooP6OwuHjhaEKEPhikl6JWQV+mH7JPgF/AfwZ0pbiPyr7UydQuFIwQZANgP0jCZHY5r44/Ze+Btx8W/G0N1eW7f8ACNaZIst3Iw+WVhysI9d3f0XPQkZ/SuNVijVFAAUYAFc9adlY/FfEHOIT5MspO9nzS8uy/G7+RJTSc0hOaK86Uj8XEJ4r8tP2kP8AkuPjH/r+P8hX6kscg1+Wv7R3/JcfGP8A1/H+QrfCu8mfrHh0v+FGr/g/VHm9FFFekf0GfpR+x8cfs8+F/rdf+lMtey14z+x//wAm9eF/rdf+lMteyE8V8hiZfvZep/IWcr/hTxP+OX5sUmm0UE4rzZSPJEJpjGlJxTa45yKQUjGlJxTK45yLCmk5pSaaTxXHNlIQnNITiimk5rkmzQQ9KjmAaJwRkEEYNSU1uciueM7Ti/ND6H4CajbNZahdW7jDRStGR7gkVXrsvjPpa6J8YPHGnIMJaa5ewKPZZ3A/lXG1/prgaqr4WlVXVJ/ej5pqzsFFFFdpIUUUUAFFFFABRRRQAUUUUAFFFFABX0d/wT5077d+1L4YlxkWkF5Mf/AeRP8A2evnGvrX/gmZp3239oS+nIyLTQriXPoTLCn/ALOa+L4zrew4exs/+ncl96sb0VepH1P1QPNKDikByKK/zvgz6Bj6cOlNBzSg4NdsWSx4NLTRxTq64Mhj+tFNU8U6uyEiGPBp1Rg4p4NdkJEMcDinUylBxXZGQhJziCX/AHTX4/6t/wAhO7/67P8AzNfr/cf8e8v+6a/IDVv+Qnd/9dn/AJmvo8td1L5H7J4cfHiv+3f1KtA60UDrXtH7bL4Wfrb8Lzn4c+Gf+wbbf+i1rpx1Nct8Lz/xbvw1/wBg22/9FrXUKck14nN7zP4vxS/fz9X+ZIDmormBLq3likQOkilSrDIIPBBp9KDW0ZHMnbVH5L/FnwNN8N/iHrnh+VWVbW5byC38ULfNG34qV/HNcjX3z+2d8C5fHOgw+LNFtzNrmlxlbiGMZa4txknA7shJIHcFu+BXwN0NenGXMrn9XcNZxDOMvhO/vx0kvNdfR7hX6h/sv+N7bxz8F/D0sMwkurC3WwukJ+ZZIwF5+qhW/wCBV+Xldr8LvjD4n+EGrSX3h69EaygCe0mXfDMB03LxyOcEEEZPPJq2cvFeQSz7BqnRaVSDur7Po18/0P1m/mK+Zf28PHVvo3wwt/DauGvNYuUJjB58qIh2Y/8AAvLH4n0ryW4/4KB+LnsDHD4f0qK7Ix5zNIyA+u3I/nXzz468e658SPEE2s6/fPfXsgCgkBURB0RFHCqMngepPUk01c/OuHeCsdh8fTxOOSjGDukndtrbbZJnPUUVLa2017cxW1vE89xM4jjijUszsTgAAdST2pH71KUYx5pHsn7I/wAP38d/GfSXeLfYaQf7RuGI4BQjyx9TIU49AfSv00BxxXiv7LPwU/4U94DX7ci/2/qhWe+IwfL4+SIHuFBOf9pm7Yr2nHOavm5dD+VeLs3jm+ZynSd4QXLHztu/m/wsO3UbqSip5z4o+ef25z/xY6f/AK/oP5mvzor9Fv26P+SHzf8AX9B/M1+dNDdz+kvDz/kUy/xv8kFey/sfcftFeE/966/9JZq8ar2T9j/j9onwl9br/wBJpaXQ+xz/AP5FOK/wS/Jn6blqaTikJzSE4rkcz+QEhaKKaTmsJSKFJxTaKQnFcspABOKaTignFNrmlItICc0nQUtNJzXNKRQhOaCcUU0nNckpDRneINatvDeg6lq14+y0sLaS6mb0RFLMfyBr4W/4JaaBc+Nfif8AE/4m6ipNzL/oyyHndLcytNNg+o8tP++694/bv8c/8IP+zJ4raOTZdaqselQjON3nNiQf9+hJUn/BNbwF/wAIX+y7pF7JH5d14gu7jVJARztLeVH+BSJWH+9X7bwTh/q+U4jFvepJRXotX95w4mWqR9Vd6D0oxWD468XWXgLwbrniPUTtsdKspr2bBwSsaFiB7nGBX1Ki5NJbnnn5xftMuf2nP+CgXhT4dQn7TomhSQ2d0i8oVUfaLw+x2jy/qgr9OY0EaBVACgYAFfnB/wAEvvCd54++JfxH+L+tL513NK9rFMwyGuJ3864YehAEY+khr9IBXtZpJU5ww0doJL5vVjYuK/OX/gqL45vPGfjLwB8HdBJuL27uEvp7dD9+eVjDbIfQ8ynH+2pr9E7u6is7aW4mkWKGJC7yOcKqgZJJ7DFfmV+ybbS/tSft0eLvilextNouhySXdr5gyFJBgs0I7ERqz/70dGWRUJTxUtoK/wA3ogXc/RP4Y+BLL4ZfD3w94U09R9k0ixis1YDBcqoDOfdjlj7k11I60tFeNKTk3J7sQUUUUgCiiigAooooAKKKKACiiigAooooAKKKKACiiigAooooAKKKKACiiigAooooAKKKKACiiigAooooAKKKKACiiigAooooAKKKKACiiigAooooAKKKKACiiigAooooAKKKKACiiigAooooAKKKKACiiigAooooAKKKKACiiigAooooAKKKKACud+IV3/Z/gLxJdZx5Om3EmfTETH+ldFXn/wC0Bff2Z8CfiJd5x5Hh7UJM/S2kNXSV5xXmgPwI0y1N9q1rbjkzTrGPxYCv6M4RiJB0wBX89Pwusv7U+JvhO0xn7Rq9pFj13TKP61/QwnCD6V9fxI/epL1/QqQ6iiivjSQooooAKKKKACiiigAooooAK/Jn/grTd+Z+0B4atwciLw3C/wCLXNx/8SK/Wavx/wD+Cp979q/adiizn7NoVrF9MvK//s1fQ5Cr41ejKjufHlFFFfphYV9g/wDBPvwt/wAJKnjw7d3kmxHTpn7R/hXx9X6Mf8Ej9IjvLP4pTTLlPM0xF+oF0T/MV5eZ1VSw0pen5oR4x/wU6sfsv7VWpS4x9p0yzl+uEKf+yV8nV9pf8FX7H7N+0bo84HFz4ct3z7i4uF/kBXxbRlj5sHSfkgWwUUUV6gz9Mv8AgkBfeZ4c+Jdnn/VXVjLj/fSYf+yV+iNfmb/wR/1HyvEHxMsc8zW1jNj/AHGmH/tSv0yr8rzlWx1T5fkjN7hRRRXjCCiiigAooooAKKKKACiiigDzP9pew/tP9nj4l2wG5n8OahtHqwt3I/UCvw6+C9//AGV8YfA16Tj7NrtjNn02zof6V+9nxJ07+1/h54oscbvtOl3UOPXdEw/rX89+j3x0vW7K8X71vcJKMeqsD/SvtuH/AHqNaP8AWqZcT+jReVFLUUDiSFGU5UqCCO9S18UyAooopAFFFFABRRRQAUUUUAFFFFABRRRQAUUUUAFFFFABRRRQAUUUUAFFFFABRRRQAUUUUAFFFFABRRRQAUUUUAFFFFABRRRQAUUUUAFFFFABRRRQAUUUUAFFFFABRRRQAUUUUAFFFFABRRRQAUUUUAFFFFABRRRQAUUUUAFFFFABRRRQAUUUUAFFFFAH5tf8FMfCF98Mfi58PfjPoCeTcrNHb3EqjCi5t282Et6703L9Iq/QTwF4vsfH/gvQ/EmmNusNWs4r2E5yQsiBgD7jOD7g15p+2J8Jf+Fzfs9eLNChh87U4bc6hp4Ay32iH51VfdwGT/gZrxL/AIJZfFo+L/gvqHg27m33/ha7IhVjybWYs6fXDiUew217dT/acBGf2qbs/R7f5FdD7XxxX5+/8FYPhzN/YPgr4k6crRXek3Z025ni++qP+8hbPYK6OPrIK/QPvXmH7SnwzX4w/A3xj4TEYlur2wdrQEf8vMf7yH/yIi/hmuLAVvq+JhN7X19HoxI1PgZ8RYfi38IvCfi+JlLarp8U0wTokwG2VP8AgMiuv4V3eK+Df+CT/wATm1b4b+JvAd5IftegXou7eN+CIJ87lA/2ZEYn/roK+8u9TjaH1fETp9E9PToD0PlT/gpX4C/4TT9l7V72NPMuvD95b6pHgc7Q3lSfgElZj/u0z9hHxz/wnP7MnhRpJPMutKV9KmGc7fJbEY/79GOvor4i+EoPH3gDxH4aucCDV9PuLFiw+6JI2TP4Zz+Ffnz/AMEt/FM+lz/ELwFf5hubS4jv47duqsCYZ8j2KwivnOJsP9c4eqNb0ZKXyejOvDStKx9+04HNNpelfzzGR6g6nA5poOaK64yIH0oNNBzS10xkA8HFOBzUQOKdXRGRLQ+lBxTAxFLit4zJHDLEe1fHn/BQ45sfBY9JLr+UdfYPOaxfEvgnw/4zEC67olhrAgJMX261SYRk4zt3g4zgZx6CuunUs7s9jJcwjlWPp42UeZQvp6pr9T8haK/V7/hRvw8/6Ejw/wD+CyD/AOJp3/CjPh5/0JHh/wD8FkH/AMRXZ7aJ+u/8RHof9A7+9HyH/wAE/wA4+JGv/wDYM/8Aai1965GRXNeG/h34X8IXMlzofh/TNIuJU2PLY2kcLMuc4JVQSMgcV0dRKpd3PyjPs0jnOOljIxcU0lZ+SsPz70uTTKKnnPnrDic81xXxU+FGgfF3w3JpGtwbhy0F1HgS28mPvoe3uOh712WeaQ4Jx3pqZpQrVMNUjWoycZR1TW6PzK+Lv7L3jH4U3M032N9a0NSSmpWUZYKv/TRBkofc5X0Jrx4jFfsqyZGOv1rgfFXwE8AeNZpJtX8L2E9xKcvPFH5MrH1LptY/iatVV1P2LLfEOpTgoZhS5mvtR3fqnp9zR+VFFfo3efsSfDG4dmj0+8tgegivXIH/AH1mnWX7FPwvtXDS6Xd3YHaa9lAP/fJWj2sT6f8A4iHlVr8k/uX+Z+caI0rhUUuxOAqjJJr3z4M/sg+KviLc297rcE3hvw+cFpbhNs8q+kcZ5Gf7zADuN3SvuXwj8HfBfgRkfRPDdhYzoMLcCENKP+Btlv1rsQuPpWM8QvsnyeaeIVavB08BT5L/AGnq/ktk/mzC8FeCtI+Hvh+10XQ7RLOxt1wqr1Y92Y9WY9ya3xSYAPvTcnd7VxTnzH5FUnOrN1Kju3q292x5OKaTmkpCa5ZSBIR2wK/Lf9o7/kuHi/8A6/m/kK/UbOM5rkdV+EngnW9QmvtQ8KaNeXk7b5Z59Pid5D6sxUkn61pQxCoybaufYcNZ5DIcTKvKDkpRtp6pn5P0V+q3/Ckfh9/0JOgf+CyH/wCIo/4Ul8Ph/wAyVoH/AILIf/iK6nmMF0P0j/iItH/oHf3o4/8AY/P/ABj14XB9br/0plr2TviqGjaHp/h3TYdP0uyt9OsIc+XbWsSxxpkknCqABkkn6k1eJ5Ar5uvUU5ykurPxnG4hYvF1cQlZTk3btdti00mlJphOa4JSORCE5oopCcVxykWhCc0lFNJ5rknIpBTKVjSVySZaAnFMpSc0lcc5FATgU2gnNFckpWdyj8Uv2q9LbSP2jfiHAw2l9Ynnx7SN5g/9CrymvoH9vSz+yftU+NMLtWX7JKPxtIc/rmvn6v8ASjhmq6+S4Sq+tOD++KPnKitOS8wooor6QyCiiigAooooAKKKKACiiigAooooAK+3f+CWWneb8RfGl/j/AFGlxwZ/35Qf/adfEVfoL/wSo07bbfEe+I+81hCp+gnLfzWvzDxKrew4WxUu6S++SR1YZXqRPv8AB5pSM02nA5r+BIM94UHFOplOBzXZBkjlp61HTwa64shjqcDmmg5pQcV2QkQOpwOabRXXGQmSdRS0wHNPBzXZGRDI5mH2eXP901+QWqf8hO7/AOur/wAzX7AdcgjiuLb4K+AJWZm8F6CWJySdNhJJ/wC+K9vBYuOH5rq9z7XhniKGQSqynTcue2z2tf8AzPyqoHWv1W/4Uj8Pv+hK0D/wWQ//ABFKPgl8Pv8AoSdA/wDBZD/8RXqrMKb6H3T8RaLVvq7+80vhj8vw68Nf9g22/wDRa11A5FVrS0hsbSK2t4kggiQJHFGoVUUDAAA4AA7VPnBFefz3lc/DqsvaVJTXVtkoNLTAc0oOK0jIxsDAFSG5FfJv7Qn7GsfiS5ufEXgcRWuoykyXGksQkUzd2RuiMfQ/KfUd/rMHPTpRnmuuFZxd0erlma4rKK/t8LKz6ro12a/ryPyB8R+FdY8IalJYa1ptzpl2hwY7mIoT7jPUe44rJr9gNe8LaP4oszaavplpqdseTFdQrImfXDA15frX7IXws1qRpP8AhHBZysclrS6liH4KG2j8q7Y4hPdH7Dg/EbDyiljKLT/u2a/GzX4n5n0V+io/Ye+GYfd9m1Aj+6bw4/lmuk0L9k34XaDIssfheG6kX+K9mknB+quxX9K09rE9Gp4iZZGN4Qm36JfqfnR4L+HniP4haktl4e0i51KcnDNEmI4/d3PyqPckV91fs6fsl6f8L3i17xC8Wq+JduY1UZgs89dmfvP/ALRxjsO59+0vRrHQ7OOz06zt7G1jGEht4ljVfooAAq4cNwal1T85z3jTGZtTeHox9nTe9ndteb008l+JKvyjHajJplFRzn53Ydn3oz702ijnCx89/tyt/wAWPlH/AE/QfzNfnXX7Ca94b0rxVp7WOsaba6rZlg5t7yFZoyw6HawIyK5r/hRvw8K/8iR4f/8ABZB/8RVqrFLU/TeG+L6WR4N4aVJyd27p97f5H5QV7H+yBgftEeE89M3X/pNNX33/AMKO+HhA/wCKI8P/APgsg/8AiKu6N8LfBvh3UodQ0rwro2nX8OfLubSwijkTIKnDKoIyCR9CaUq8bWPazDj6jjsHVwyoNOcXG91pdWOtpC1NJzRXA5n40BOaKTgUhOaxlMdhScU0nFBOKbXPKRSQE5ooppOa55SKAnNJRSE1yykNIQnNJRQTiuaUij4C/wCCpHimfVLn4e+AbDM1zdzyX8lup5ZiRDBx7lphX6DfDnwnB4C8BeHfDVtjyNI0+3sUKjGRHGqZ/HGfxr84tZi/4Xx/wU70nT/+PjTPDVzECTyFWzjMzA+3n7l/4FX6gYr+mcDh/qGT4PC9XHmfrJ3/AAR49eXNNi18c/8ABUH4of8ACFfs+x+G7ebZf+Kb1LXaDhvs8REkpH4iJT7Oa+xu9fmL+1dI37TH7e3g/wCGVuxn0fRXhtLpUOVx/wAfF2w9CIwE+sde1ldJTxCnL4YJyfy/4Jgj7B/Yg+F//CqP2a/CGnTQ+VqN/b/2re5GG82f5wGHqqGNP+AV7xjIpkUSwxrGgCooAVVGAAO1SAYrzq1R1qkqkt27iPmn/goH8Wf+FUfs2a+tvN5Wq+ICNFtMH5gJQfNb14iWTnsStY//AATa+Eh+G/7Olhq11D5eqeKZTqspYfMICNsC/TYN4/66mvnf9urVLr9oj9rvwN8HNJmZrTTpIoLox8+XNPtknf32QKh9sMK/SjR9KtdC0qz02yhW3srSFLeCFPupGqhVUewAAr16/wDs2BhR+1N8z9On+Y+hfooorxBBRRRQAUUUUAFFFFABRRRQAUUUUAFFFFABRRRQAUUUUAFFFFABRRRQAUUUUAFFFFABRRRQAUUUUAFFFFABRRRQAUUUUAFFFFABRRRQAUUUUAFFFFABRRRQAUUUUAFFFFABRRRQAUUUUAFFFFABRRRQAUUUUAFFFFABRRRQAUUUUAFFFFABRRRQAgrx/wDa91D+zP2YfiXMTjdodzDn/fXZ/wCzV7B0xXzx/wAFA9R/sz9kXx/IDhpIrWAe++7hU/oTXThI82Ipx7yX5gfkZ+zZYHUv2hfhpbY3B/Emn7h/si4Qn9Aa/fodK/Cz9ifTv7U/ao+HEOM7dTE2P+uaM/8A7LX7p19FxG/38I+X6lSFooor5QkKKKKACiiigAooooAKKKKAE7ivxf8A+ClN/wDa/wBrfxPFnP2W1sofpm2jf/2ev2g7V+Hv7e2o/wBqftb/ABDmznbdQQ/9+7aJP/Za+o4djfFSfaL/ADRUdz5/ooor9FLCv0+/4JG2Oz4eePrzbnzdTt4s/wC5ET/7PX5g1+sX/BJjT/K+APiS6YY8/wARyqPcLbW/9WNfP55LlwTXdr8wex4r/wAFddO8r4meBb/H+v0iWHP+5MT/AO1K+B6/SH/gsDppx8L9QVeAdRgc/wDgOV/9mr83q1yaV8DT+f5sS2CiiivbGfc//BJHUfK+N3iywzjz9AabHrsuIR/7Ur9W6/Hv/gltqn2D9qBYM4+26LdwY9cGOT/2nX7C1+Z59G2Nb7pES3CiiivniQooooAKKKKACiiigAooooAhuYlnt5Y3G5HUqR6giv5z9XsW0rWr2zf79tcPE31ViP6V/Ro3KkV/Pv8AHTTP7E+Nnj6wxtFpr9/AB7LcOP6V9jw5L3qsfT9Son7zfDrVP7b+HvhrUc7vtemW0+fXdErf1rpK8s/Zd1T+2P2cvhpck7mPh2xjY+rJAin9VNep18lVjy1JLs2SFFFFZgFFFFABRRRQAUUUUAFFFFABRRRQAUUUUAFFFFABRRRQAUUUUAFFFFABRRRQAUUUUAFFFFABRRRQAUUUUAFFFFABRRRQAUUUUAFFFFABRRRQAUUUUAFFFFABRRRQAUUUUAFFFFABRRRQAUUUUAFFFFABRRRQAUUUUAFFFFABRRRQAUUUUAFFFFADSNy1+X/gI/8ADI3/AAUbv9BYG08L+KpzbwjpGIbsh4MeyTgR57BWr9Qegr4C/wCCrXwvluPC/hT4maYrR32h3IsLqeLh1ikO+F89gkgIHvLXr5XOLqyoT+Gaa+fQpH37ikxmvOf2ePihF8Zfgx4T8XoytNqNkhuVTolwnyTL9BIr49sV6P0FeVODpycXutCT8wvCX/GLf/BS290s/wCi+HvFlw0MY6IYr3EkQUei3AVPopr9PB61+e//AAVd+Hs1tY+BviZpgaG90y5OmXFxH95QSZYGz2CusvPq4r7U+DHxDg+K/wAKfCvi6327dW0+K4kVOiSlcSJ/wFwy/hXsY/8AfUKWJW7XK/Vf5jZ2vWvy+0SL/hQ3/BTvV9PP7jTPEtzKAegZbyMTqB7eftX8K/UE8V+a/wDwVI0K58EfFf4YfE3Tk23MY+ztIOAsttMs0WT6nzG/74rhw9FYunWwUtqsGvnbRl05cskz76BxS1m6BrNt4h0PTtUtH8y0vreO5hf+8jqGU/kRWiDiv5SknTnKEt0e4O6UoOabRWkZAPpQcU0GlrqjImw+jpTQcUoOa6IyEODUtNozitlIViQNS1GGpa1UybD6Kbk0u6tVMVh26jdSZFFWpiHbqN1NoqucB24UZFNoo5wF3UbqSipcwCik3UmTUOY7DqQtTScUhNZOYWFoJxTc5orJyLsBOaKQnFITmsZSGKTim0UhOK55SHYUnFNJzSUVzykUFITQTTScVySkNIQnNJRQTiuaUi0hCcU2ignFckpDEJxTScUpNMrklItIKQnFLTeprllIsb1pScUU0nNcc5FBTWNKTimE4rkkxo/Kn/gpLpI079o43AGDf6RbXB98GSP/ANp18rV9m/8ABUTT2i+L/ha+x8s2hiEH3SeUn/0YK+Mq/wBFOAa3t+GsFO/2Uvu0/Q+exCtVkFFFFffnOFFFFABRRRQAUUUUAFFFFABRRRQAV+ln/BLfTvK+FXi2/wAf67WRDn/chQ/+1K/NOv1T/wCCbGn/AGH9nV5sY+2azczZ9cLGn/slfini7W9lw1KP80or8b/od2EV6h9Xg5pQcU0HFOr+GYs9oceaUHFNBpa7ISEx9KDimg5pa64yEPBxTqjBp4NdcZGbQ4HFOplKDiuuMiR1PBplAOK6oyJaJQc0U0GnA5rqjIhoUGnUylBxXTGQDwcUoOabRXTGRA+gHFIDmlroUgHA0u6mUoatlImxJnNFMpcmtVMmw6lyabuo4rRTCw7d7UuRTaKvnEO3UbqbRT5wHbqTdSUUucBd1GTTcCjIqXMBaKTdSZNQ5jsKTik3UlIWrJzHYUnFITSUVi5FWCkJxSFqSsJSGBOaKKaTmueUh2AnNJRQTiuaUihM4FZ2v61beHdC1HVbx/LtLG3kuZn/ALqIpZj+QNXycV8//t1eOP8AhB/2ZvFjpJ5d1qiJpUIzjd5zBZB/36En5V15Zhnj8dRwsd5yivxFJ8sWzwf/AIJb6Dc+N/it8TviZqKbrmT/AEdZDyGluZmmlwfUeWn/AH3X6UYr5T/4Jp+Af+EM/Ze0q+kj8u68QXlxqkmRzt3CKP8AApErD/er6sPev6kzCUXiJRjtH3V6LQ8Fu7MXxl4nsvBPhPWvEGoPssNKs5r2dvRI0Lt+gr88/wDgmR4YvfiR8XfiP8YNaTzLmSV4IpG5BuLmQyzFfdVCj6SV7R/wU6+KH/CDfs7voNtLs1DxTeJYhVOGECfvJWHt8qIfaSu8/YV+F3/Cqv2aPCVnNF5WoapEdYvMjBLz4ZQR2Ij8pT/u110v9mwE6nWo+Vei3/yDofQR5FYfjPxTYeB/COs+IdTfytP0qzlvZ2HUJGhY498DitzpXxd/wVH+LX/CF/A608I2kuzUPFd2InVThhawlXkP4uYl9wzV5uEoPEVoUl1f4dQR5T/wTY8K33xa+NvxB+NGvR+ZOJpYrd25UXVyxeTYe2yPC49JRX6UV4Z+xf8ACUfBr9nbwpo08Pk6pdwf2nqAIw3nzYcq3ui7E/4BXuWa6MxrKviJOPwrReiB7i0UUV5wgooooAKKKKACiiigAooooAKKKKACiiigAooooAKKKKACiiigAooooAKKKKACiiigAooooAKKKKACiiigAooooAKKKKACiiigAooooAKKKKACiiigAooooAKKKKACiiigAooooAKKKKACiiigAooooAKKKKACiiigAooooAKKKKACiiigAooooASvk3/gp1qn9n/sranBnH23UrO3x64fzP8A2nX1iTxXw/8A8FatT+z/AAH8M2IOGufEMchHqqW8+f1Za9DLY82Lppd/yGtz42/4JxaWdR/a68HSY+W0ivZ2H/brKo/VhX7VV+Q3/BKrSvt/7S17cEZ+xaBcz59CZYY//ZzX689xXqcQSvi0uyQ5bi0UUV82SFFFFABRRRQAUUUUAFFFFACHpX4KftXal/av7SvxNnzu2+ILyHP+5Kyf+y1+9LHCE+1fz2/F/U/7a+LHjTUM7vtetXk+fXdO7f1r67hyN61SXkvzKicjRRRX35YV+xP/AAS9077F+y3azbcfa9Wu5s+uCqf+yV+O1ftl/wAE8NNbTf2Q/AoK7XnF5O3vuu5sf+O4r5fiGVsKl3kvyYnseP8A/BXLSvO+EXgvUsf8e+uG3z6eZA7f+0q/K2v2D/4KlaT/AGj+zAbjbn7BrVpcZ9MiSP8A9qV+Pla5BLmwaXZv/MI7BRRRX0Yz6Q/4J36n/Zn7XfgbLYjuPtkDe+60mx/48Fr9sjX4Ofshax/Yf7Tnw0uc7d+uW1tn/rq/lf8As9fvH1FfnnEUbYmEu8f1ZEhaKKK+VJCiiigAooooAKKKKACiiigBB0r8KP20tH/sP9qb4k2+3bv1V7nH/XVVl/8AZ6/dYda/GD/gpRo/9mfta+Jp9u0X9rZXI98W6R/zjNfUcOytiZR7r9UVE/Rz9gPV/wC2v2Sfh/MWy0VvcWx9vLuZUH6KK+hK+RP+CXes/wBp/suw227d/Z+sXdtj0zslx/5F/WvryvEx0eTFVF/ef5ie4UUUVxCCiiigAooooAKKKKACiiigAooooAKKKKACiiigAooooAKKKKACiiigAooooAKKKKACiiigAooooAKKKKACiiigAooooAKKKKACiiigAooooAKKKKACiiigAooooAKKKKACiiigAooooAKKKKACiiigAooooAKKKKACiiigAooooAKKKKACiiigBCa4f41/De2+L3wp8UeD7rYE1WxkgjdxkRy43RP/AMBcI34V3GM0e1OMnCSmt0B+ef8AwSq+JFzpw8bfCfWC0F/pdw2o21vKfmT5hFcp7bXEZx6u1foZ3r8wPjqh/ZM/4KE6F46hBtfDXiSZLy6YcJsmzDeA+pDZmx6stfp6jh0DKQVIyCK9fM4qU44iO01f59Rs8s/af+GA+MPwG8Y+Fki828ubFpbNQOftMWJIQPTLoo+hNfNP/BKL4nHXvhX4h8EXUpN34evvtFujHkW8+TgD2kSQn/roK+6mGQa/MT4ef8Yt/wDBSnU9Ab/RfD3iq4e3hHRPLu8SwBR/szhY8+zVWD/f4Wrh+q95fLf8AWx+nnevlL/gpb4D/wCEy/Zf1W+ji8y58P3lvqaYHO3cYpPwCylj/u19W1zPxJ8JQePvh74k8M3OBDq+nXFixb+HzI2XP4Zz+Febhqvsa0KnZoR87fsL+OP+E5/Zm8JPJJ5l1pcb6VMM52+SxWMf9+vL/OvfgcV8C/8ABLnxVPpzfEHwHfZhubO4j1CO3bqrcwz8exSIV98iv574vwf9nZ5iKKWjfMvR6r7r2PdpPmgmPBxTutRg4pwNfKRkatDqUHFIDmiuiMiR9FMpwat4zFYcGpQc02it1MkfRTcml3VqpgO3UbqbkUZxWimKw/IoptFXzBYfk0ZNMop84WH5NGTTKKOcLDqMim0UucLC7qN1JRUOYWCik3UhOazcxik4pC1JRWTmAUUham5zWMplWFJzSUUE4rnlMYU0nNBNNJzXPKQ7ATmkopCcVzykXYUnFN6mjqaTpXJKQw6U0nNBOaaTmuaUi0gJzSUU0nNcspFATmkAxRSE1yykUgJpKKaTmuOUhgTmmE5pScU2uWUi0fn3/wAFVbELd/De8A+Z0v4mP+6bcj/0I18DV+j/APwVK0oTfD/wVqWObfUpbfP/AF0i3f8AtKvzgr+/fCqsq3CmHX8rkv8AyZv8jwMUrVWFFFFfrpxhRRRQAUUUUAFFFFABRRRQAUUUUAFfr1+wRp32D9lrwgxGHuGu5m/G6lA/QCvyFr9of2S9O/sv9m/4ew4xu0uOb/v4S/8A7NX87eNtfkyShS/mqJ/dFnpYJXqN+R68DTwc1FTwa/jCLPZY+nA5pnUUoOK7IyIFHBp4OabRXVGRLH04HNNBzRXVGQmSA0tMBzTga6oyIaHg5paZSg4rqjIkdnFOBzTaK6YyJsSg5opgOacGrpjImw4HFKDmm0V0RmIfQDimg4pwOa6IzJsOyKWmUVspiH0ZNN3UuRWqmA7dS5FNoq1MVh1FNoqucLD8mjJplFPnCw/JpKbRRzhYdRkU2ipcgsLupKKTIqHMLC0U3dSVm5jHFqaTmignFYuY7BSE4pCc0lYymUFFFITmueUgAmmk4oJxTa5pSKsFfA3/AAVG8Uz6i/w+8B2OZrm8uJNQkt16s3EMGB7l5hX3weor88Nei/4Xx/wU50fTR/pGmeGrmFSTyqraRmdwfYz7l/Gv0nw8wqr5z9Zkvdoxcvnay/E58RLlh6n6O/DbwhB4A8AeHPDVsQYdI063sVKj73lxqufxxn8a6Xn8KKyfFfiOz8H+GdX13UZPKsNMtJby4f8AuxxoXY/kDX7G26kr7tnin5uftg3En7Sf7dHgr4W2rtNpWkPDaXSochS+Li7ce4hVR9Y6/TO3hjtYI4okWOKNQqoowFA4AAr83P8Agml4cvPin8b/AIkfGLWo98/mSRws3IFxdSGSTaf9hFC/SSv0pBzXsZnJU5U8MtoK3zerGxMV+YHxUP8Aw1v/AMFFdL8Kp/pfhfwvMtrcL1jMVsTJc7v9+XMWf92v0A+PfxNg+Dnwd8V+L5iofTLF3t1fo87fJCn4yMg/Gvj3/glL8Mpzo3jD4oaqGmv9YuTp1rPLy7RqRJO+e4eQoPrEarAL6vQq4t7pcsfV/wCSBdz9AQu0ADpTqKK8MQUUUUAFFFFABRRRQAUUUUAFFFFABRRRQAUUUUAFFFFABRRRQAUUUUAFFFFABRRRQAUUUUAFFFFABRRRQAUUUUAFFFFABRRRQAUUUUAFFFFABRRRQAUUUUAFFFFABRRRQAUUUUAFFFFABRRRQAUUUUAFFFFABRRRQAUUUUAFFFFABRRRQAUUUUAFFFFACYr86v8AgsBrHl6P8NNLDf66e+uWX/cWFR/6MNfoqOlfln/wV01nz/ij4G0rdk22kSXO308yYrn/AMhfpXt5LHmx0PK/5DW5L/wSJ0jzviP481Tb/wAe2lw22708yXdj/wAhfpX6j1+d/wDwSB0fyfDnxK1Qr/x8XVlbBv8ArmkzH/0aK/RClnUubHT8rfkge4tFFFeKIKKKKACiiigAooooAKKKKAKuo3KWFhc3MhxHFE0jH2AJNfzm39y97fXFxIcySyM7H3Jya/oH+NWr/wBgfB7xxqedv2LQ764z6bIHb+lfz5E5JNfccNR0qy9P1LiJRRRX2pQV+8P7IOlf2N+zD8M7fGN+h29xj/rqvmf+z1+D6jLAV/Ql8HtK/sD4TeC9NI2fY9Fsrfb6bIEX+lfHcSStTpx83/X4kyPJP+Cgekf2z+yR49jAy8EdtcqfTZdRMT/3yGr8R6/e/wDak0b+3f2cfiXZhdznw/eyIvqyQs6j81FfghWnDkr0Jx7P80v8giFFFFfWlHUfCzV/+Ef+JvhHVN237Fq9pc7vTZMrf0r+hlTuQH2r+cCJzHKjKSCpBBHav6KPB+sDxF4U0bVVIK31lDcgjp86Bv618PxLHWnP1/QmRs0UUV8UQFFFFABRRRQAUUUUAFFFFACDqa/Jr/grPon2P49+HdSVcJe+H40J9XSeYH9GSv1kWvzb/wCCv+h4n+GmrqvDLfWkjfQwsg/V693JJ8mNiu6a/ApbnW/8Ei9b+0fC/wAc6Ru/49dXjutvp5sIXP8A5B/SvvivzH/4JB68LfxX8RdGLc3VnaXYX/rk8in/ANHCv04rLOIcmOqedn+CE9xaKKK8cQUUUUAFFFFABRRRQAUUUUAFFFFABRRRQAUUUUAFFFFABRRRQAUUUUAFFFFABRRRQAUUUUAFFFFABRRRQAUUUUAFFFFABRRRQAUUUUAFFFFABRRRQAUUUUAFFFFABRRRQAUUUUAFFFFABRRRQAUUUUAFFFFABRRRQAUUUUAFFFFABRRRQAUUUUAFFFFAHx1/wU++Ev8AwnfwDTxNaQ+ZqXhO6F3lRljbSYSYD6Hy3PtGa9G/Yc+LX/C4P2cPC+oTzedqmmR/2TfknLebCAqsfdozG592r2nxT4dsvF/hvVdC1KITafqVrLZ3ER/ijkQqw/Imvzn/AOCdXiO9+Cv7RHxA+C+uSlWnll+zBuA1zbMwJQekkJL59I1r3KX+04CdP7VN8y9Hv/mPofpdX54f8FWvANzpjeA/ilpW6C9064/sye4jHzIcma3b22ss3Pqwr9Dgc15H+1X8L/8Ahb/7P/jPw1HD597LZNc2S4yTcxfvYgPTLIF+jGuLAVvq+JhN7Xs/R6MEdX8IvH1t8Uvhj4Y8XWu0R6vYQ3TIpyI5GUb0+qtuX8K7HoK+Gv8AglP8T/8AhI/hBrfgu5l33fhu+82BCeltcZYAD2kWUn/eFfctZ4yj9Xrzp9n+HQGfl54fi/4UR/wU31nTP+PfTPElzMoI4Vlu4xOgHsJ9q/hX6Hqea+Cv+CouhXHgX4vfDH4nacm24QCBnXgCW1mWaLJ9T5jfgntX3Poer2+v6NYanZv5lpe28dzC/wDeR1DKfyIr8n8ScNeeEzBfbi4v1i/1R62EleLRoUU0NTs4r8ZjI7bDgc04Go6UHFdEZisSZzRTAc04NW6mTYWnbqbRWymIfRTKXNaqYrDqKbupcitFMVh240bqSir5wHbqN1NoqucB26jdTaKOcBd1G6koqecBcmkpMik3VDmOw6im5NJWbmFh26kzmkorJzGFFJuppOKxcx2HbqaTikJzSVjKZVgJzRRmmk5rnlIdhScU2ignFc0pDAnFNJzQTTSc1zykWkBOaSikJxXPKRQE4pvWikJxXJKRSQpOKbR1pCcVySkMCcUwnFKTTetc0pFpCUE4oppOa5JSLPkn/gpnYm6/Z/02YDP2bXreQn0BhnX+bCvy6r9b/wDgoBp4vf2XfE0pGTaT2cw9s3Eaf+z1+SFf3P4L1/bcNyh/JUkvwT/U8HGq1X5BRRRX72eeFFFFABRRRQAUUUUAFFFFABRRRQAAZNfuP8FNP/sj4O+BbHG37PodjER7iBBX4dRqXkRQMkkAAV+9ehWA0rRdPsh0t7eOEY/2VA/pX8reOtfloYGl3c39yS/U9bALWTNClBxTQaWv5IjI9dkgOKdUYOacDiuyMiGPBxS02lBrpjIkcDinUylBxXXGRI6nA5pvSiumMhNEgNLTAc04GumMiGhwOKdTKUHFdUZEjqUHFNBzS1vGYrDwacDmoqcGreMybD6KaDThzW6mKwoOKXdTaK2UxD6KZS5NaKYrDqXJpu6lyK0UxWF3Uu6m0VXOA7dRuptFVzgO3UbqbRRzgLuoyaSjIqHMLBRSbqTJqHMdh1ITim0Vm5jFJzSUUE1k5gFITSE00tWDmOw4mmk5pKKwlMqwUE4pCcU2ueUiijrmr2+gaNqGqXj+XaWVvJczP/dRFLMfyBr4Z/4Jc6FceOvi58T/AInagm64ceQrtyDLczNNKQfUeWv4P717z+3L44/4Qb9mfxdIkmy61ONNKhGcbvOYLIP+/fmH8KP+CaPgL/hDP2YdL1CSPZc+Ib241N9w+bbuEKfgViDD/e96/fvD/DfV8pxONe9SSivRav7zzMXLVRPrCvkj/gpj8Uf+EC/ZxudFt5vL1HxRdJpyBThhAv7yZvphVQ/9dK+t+tfmP+2ldS/tHftteBvhRZSNLp2lNDa3QjOdjS4nunH+7Aqfihr9Lyymp4lSl8Mfefy/4J5yPrD9gn4X/wDCrP2ZfC0E0XlajrCHWbvjBLT4MefcRCIH3Br6HxmobS1is7WK3hjWKGJAiRoMKqgYAA9MVMxCqSeg5rgr1HXqyqS3buI/Pr/gqz8TLifTvBvwt0gtNf6vcjULq3i++6gmO3THcM5c49YxX2V8C/hpb/B74Q+FPB9uFzpdjHFM6dJJz80z/wDApGdvxr8+/g8D+1t/wUS1fxhJ/pXhjwxM13bMeUMVuRFa49C0mJcezV+n+a9bHv6vRpYVbpc0vV/5Ib7DqKKK8QQUUUUAFFFFABRRRQAUUUUAFFFFABRRRQAUUUUAFFFFABRRRQAUUUUAFFFFABRRRQAUUUUAFFFFABRRRQAUUUUAFFFFABRRRQAUUUUAFFFFABRRRQAUUUUAFFFFABRRRQAUUUUAFFFFABRRRQAUUUUAFFFFABRRRQAUUUUAFFFFABRRRQAUUUUAFFFFACV+O3/BUPW/7V/ajuLXdu/s3SLS1x6Z3y4/8i/rX7EnpX4b/t167/wkP7WPxEuQ24RXsdoPbyYY4iPzQ19Pw9DmxUpdov8ANFR3PvT/AIJQ6L/Z/wCzvq96y4e/1+eQH1RYYUH6h6+1OmK+av8AgnXoZ0T9knwYWXbLeNd3bj/euZAp/wC+VWvpQdRXj5hPnxdR+b/DQT3HUUUVwCCiiigAooooAKKKKACiiigDxT9tDWP7D/ZZ+JFzu279Jkts/wDXUiL/ANnr8J6/Zz/gpXrf9k/sneIrfdtOo3lnaj3xOspH5RGvxjr9D4djbDSl3l+iLiFFFFfVFF3RNOfV9ZsLGP8A1lzPHCuPVmAH86/ovtIUtbaKGNdscaBVX0AGBX4B/s+6QfEHx2+Hun7dy3PiCwjcf7JuE3H8s1/QB0Ar4PiSd6lOPk/0IkZPjDRx4g8J6zpZAIvrKa2IPfehX+tfzryqUkdSMEEgg1/R+4yhHtX89Pxa0Q+GPin4x0crtOn6xeWu302TOv8ASr4an71SHo/zHE5SiiivuSgr97f2V9bHiD9m/wCGl7u3sdAs4nb1aOJY2P5qa/BKv2s/4J0a7/bf7JXg5WbdLZPd2j+225kKj/vllr5PiOF6EJdn+aJkfS9FFFfnxAUUUUAFFFFABRRRQAUUUUAJ1zXw9/wVn0L7d8CfDeqKu57HX442PokkEuf/AB5Ur7gPBNfM/wDwUY8P/wBu/smeL3Vd0thJaXiD/duI1Y/98s1ehl0+TF035r8dBrc+G/8Aglfrv9lftMXFmWwNT0O5tgvqVeKX+UZr9fRzX4c/sIeIf+Ea/ax+H1wW2pPdyWTDsfOhkiA/NxX7jCvV4ghy4tPukOW4tFFFfNEhRRRQAUUUUAFFFFABRRRQAUUUUAFFFFABRRRQAUUUUAFFFFABRRRQAUUUUAFFFFABRRRQAUUUUAFFFFABRRRQB86/ti/tMax+zRoPhzU9L0O01qPU7mW3lF1KyeWVUMuNvr835Vxv7If7bmqftIfEPU/DOqeHbLRhbaa9/FLazu5crLGhUhvaTP4VF/wU/wBDGpfs82F8q5fTtcglLeitHLGR+bL+VfJf/BNrUksf2n9Ogaby2vNNu4FXH+sIQSbfyjJ/4DU31KtofrrRRRVEhRRRQAUUUUAFFFFABRRRQAUUUUAFFFFABRRRQAUUUUAFFFFABRRRQAUUUUAFFFFABRRRQAUUUUAFFFFABRRRQAUUUUAJX5m/8FAdEvPgL+1D4C+M2jQkR3kkUlyE4ElxbFVdWPYSQFF99rV+mQNfOv7enwl/4W3+zb4kggh87VdFUazZADLboQTIo9S0RkAHqRXpZdWVHER5vhlo/RjR7z4f1qz8S6Fp2r6fMLiwv7eO6t5l6PG6hlYfUEGtAjK4r5G/4JnfFn/hYX7PkWgXU3map4UuDp7hjljbtl4GPsAWQf8AXKvruuTEUXh606T6MR+YXwmP/DLn/BSLWPC7f6L4f8TzyWsC9E8u5xNbBR32y7Ys/wC9X6eYr86/+Cq/gS60LU/h/wDFbSN0F7Y3A02a5Qco6sZ7ZvwIm5+lfdHwr8d2vxN+HHhnxVZ4EGr2EN3sU58tmQFkPurZU+4r08w/fUqWKXVcr9V/mN9z56/4KYeAv+Ey/Zg1K/jj8y68PXtvqabR82zcYX/ALKWP+7S/sOeOf+E4/Zo8IySSb7nTIn0qYZzt8lisY/79+Wfxr6I+Jng6H4hfDzxN4Ynx5Wr6bcWJLfw+ZGyhvwJB/Cvz7/4Jd+K5rCPx/wCBb7dDcWdzHqEcD9QxzFNx7FIh+NfBcYYX67w3UkvioyUvk9H/AJnbhJWnbufe9FNBpwOa/mSMz2LDgc0tMpQcVupiHUu6mg5pa2UxWHA5p26o6M4rZTFYk3UtR7qXIrVTJsPoptLurVN9gFopN1LkVd32ELk0ZNJkUU+ZgLk0ZNJRU84BRRkUm6lzgLRSbqSocx2HUUzIpN1Q5hYfuppOKaTmisnMqwu6kopCcVk5jsLSE4pCc0lYSmMUnNJQTimk5rCUh2FJppOKCcU2sJSKSFJzSUU0nNc8pFCk4ptIOaUnFc0pFWAnFN60daK5pSGJ0FNJoJppOa5ZSKSAnNJRSE1yykWkBOaSikJxXJKQzxj9sbTDq/7NPj6ADOyxFx/37kST/wBkr8bK/bn4/WX9o/A74g223c0mgXwUf7XkPj9cV+I1f2h4FV+fKsVS/lmn96S/Q8XHr34vyCiiiv6bPLCiiigAooooAKKKKACiiigAooooA3fAmn/2v438P2ON32nULeHHrukUf1r920PT6V+JX7O+n/2p8efh7bkblbXrJmHqqzKx/QGv21Bwa/jXx2r3xuCo9oyf3tL9D2sAvdkx9OBzTaOlfzDGR6g6nA5poOaK6oyJaJQc0tRg5p4Oa6oyIaHA0tNpQa6YyEOBxTgc0yiuuMiR9OBzTAc0tdEZCsPBxTgc1GDinA10RkS0OpQ1NBpa3jMgfRTKcGrdTAUHFODU2itlMVh4NLuqOl3Vqpk2JKKZupQfetVMVh1FJuozntVqYWFooyKMiq5xC5NGTSUVXOAuTRk0lGRT5n2AKKMik3Ury7ALRSbjSE+9ZtvsMdSbqbupN1ZOYWHE+tNLUlFZOZVgzmijpSFqxcx2FJxTSc0lFYSmMKCaQtTScVjKQ7HwX/wVE8VzX6eAPAtlumuLy5kv5IE6luIoePcvKPwr9Bfhp4Ph+H3w98NeGLfaYtI063sQV/i8uNVLfiRn8a/OPxHF/wAL4/4KbaFpQ/0jTPDdzCrE8qq2kZuHB9jMWX8a/UKv60yrC/2fkeCwr0bjzv1lqr+i0PCxEuaozM8Sa/Z+FvD2p61qEohsNOtZbu4kP8McalmP4AGvzo/4Ju6DefF39oD4jfGHWIt0iPKIS3IW4upGZtp/2I1K49JBXvf/AAUq+KH/AAr79m2/0q3m8vUfE1zHpcYU/MIv9ZMfoVTYf+ugroP+Cf3wvHww/Zk8NLNF5Wo64G1q6yMEmbHlf+Qli/HNfTUf9nwE6nWb5V6LV/5HP0PpAV4R+2v8Wv8AhTv7OfirVoZvJ1S+h/srTyDhvOnBXcvuqb3/AOAV7xX5qf8ABSDxNffF/wCO/wAP/gvoUm+VJYnuFXlRc3LBU3j/AGIvnz6SmuXLqKr4iKl8K1fogR65/wAEvPhL/wAIR8CrjxZdwlNR8V3RnVmGGFrEWSIfi3mt7h1r7O6Vi+EPDFl4K8K6R4f02PydP0u0isrdPSONAq/jgVtDkVz4qu8RWnVfV/h0/AGLRRRXMIKKKKACiiigAooooAKKKKACiiigAooooAKKKKACiiigAooooAKKKKACiiigAooooAKKKKACiiigAooooAKKKKACiimscKT7UAfn78V/+CmGu+AfiX4o8NWHhDTL600fUp7BLmW5kDSeU5QsQBjqpr7G+BfxBvfit8JfDXi3UrGLTbvVrY3DWsDFkQFmC4J5OVAP41+IfxD1NNc+IHiXUY5fPS81O5nWXGN4aVmDfjnNft/8C9DPhr4LeBNLK7XtNDsonH+0IU3H881KZTR3dFFFUSFFFFABRRRQAUUUUAFFFFABRRRQAUUUUAFFFFABRRRQAUUUUAFFFFABRRRQAUUUUAFFFFABRRRQAUUUUAFFFFADW4Umv59Pjbrn/CT/ABm8dasG3C+129uFPs07kfoRX75+MtcTwz4S1rV5MBLCymuWz0wiFv6V/PFbQT6xq8UKZlubqcIuerOzY/UmvsuHIa1aj8l+ZcT95v2YNB/4Rr9nX4b2BXY6aDZvIvo7xK7f+PMa9QrP0HS4tE0PT9Oh/wBTaW8dun+6qhR/KtCvkKsuecp922QLRRRUAFFFFABRRRQAUUUUAFFFFAHwx/wVq1v7J8D/AAtpith7zX1mI9VjglBH5yL+VflHX6N/8Fftd3Xfw00dW+6l9dyL65MKof8Ax16/OSv07I4cuCi+93+Jotgooor3xnvn7B+i/wBvftZ/Dy3K7hHdy3R9vKgkkz+aCv3Gr8ef+CXWhnVv2oobvbkaZo93d59M7If/AGrX7DV+ccQz5sWo9or9SJbhX4XftuaB/wAI5+1X8R7Tbs8zUvteP+u0aTZ/8iV+6Pc1+O3/AAVD0D+x/wBqO4vNu0arpFpeZ9cBof8A2jT4eny4qUe6/VBHc+RqKKK/Riwr9Z/+CTuu/b/gDr2ms2ZLHX5So9EeGEj/AMeD1+TFfo7/AMEgvEGJ/iToTt95bK9iX0wZkc/rHXgZ7DnwTfaz/ET2P0mooor8xMwooooAKKKKACiiigAooooAQ9K8y/aY8P8A/CUfs+fEXTAu+SbQbwxr6yLCzJ/48or06qmp2MWqabdWc674LiJopF9VYEEfkaqnLknGXZ3A/n3+DniD/hEvi54K1ovsGna1Z3TN6BJkY/oK/oRQ5UH1r+c/XdLm8PeINQ06fieyupLd+2GRyp/UV/QX8MvEf/CYfDnwvr27f/aml2t7n18yJXz/AOPV9hxFG/sqi81+Rcjp6KKK+NICiiigAooooAKKKKACiiigAooooAKKKKACiiigAooooAKKKKACiiigAooooAKKKKACiiigAooooAKKKKACiiigDwP9ujQP+Eh/ZY8dQhd0lvBDeKfTyp43Y/8AfKt+dfmb+xV4gi8NftR/D67mYIkl81mCf708TwqPxMgr9ffjD4f/AOEt+E/jLRQu9r/R7u2Uf7TQsB+pFfhz8OPEa+DPiL4Y15wSulapbXpA64jlV/8A2Woe5a2P33opqtuUH1GadVkBRRRQAUUUUAFFFFABRRRQAUUUUAFFFFABRRRQAUUUUAFFFFABRRRQAUUUUAFFFFABRRRQAUUUUAFFFFABRRRQAUUUUAFQywpcRPG6h43BVlYZBB6gipqKNgPzA/Zrlf8AZT/b68SfDm5Y2/h/xBK9lahz8u1/39k2e5wfK+shr9Pq/Oz/AIKnfD678O6x4D+Luibre/0+4WwuLiMcpIjGa2f8CJRk/wCyK+4vhH8QrT4q/DTw14uscCDV7GK62Kc+W5X54/qrBlPute1j/wB/Sp4tfaVn6r/Mb7nG/tcfC/8A4W9+z14z8PRw+dfGya8sgBlvtEP71APdiuz6Ma8F/wCCVXxQ/wCEo+C2reDrmXdeeGb4mFCeRbT5dfykE35ivttvmGK/MX4If8Yu/wDBRrX/AAY/+i6B4kmltLdTwgjnxcWuPUhtsWfUtTwn7/CVcP1XvL5b/gNbH6dnrX5eeG4f+FD/APBTXXdJ/wBRpniS5nVSOFK3aC4QD2EwVPwr9Q6/O/8A4KOfCLxnc/Gj4c+PvAPh7U9b1mKHy2/suykuDDLbTCWJ3CA4B80jJ7J7V5tKhHG0a+Bm7KrBx12Tto/kXTlySTPtcNil3AdSB9a/PuLQP24Pif8AeW68O2T92ezsNn5fvf51ai/4Jx/HXx4d/jj4rQbJPvJJf3d+4HoQ4VfwBxX5BQ8MKsX/ALXjYR/w3k/0PUli4LZH2p4g+Kngzwnu/tvxZomkleovdQiiI/BmFeca7+218E/D+4XHjyyuGH8NlDNc5/GNGH615F4d/wCCRHhm32nX/iDq2o/3hp1lHa/kXaSvT/D/APwTF+B2jbftmm6xruOv2/U3Xd9fJEf6V9BR8Psjo/x8TOp/hSX53MHjG9kcVrn/AAUy+EellhZweINYPY2tiiKf+/kin9K4bV/+CrGhw7v7K+H+o3np9rv0gz/3yj19caB+xl8EvDYX7J8N9Dl29Pt8Bu/z84tmvQtF+F/g3w2F/snwpommben2PToYsf8AfKivZpcK8NUP+XEp/wCKVvyMnips/OYf8FJfiR4k58NfCqKZW+7/AMfF3/6Aq5p4/am/ay8T/wDIL+E01pG33ZIfDV5t/wC+pHK1+ngiVRgAD6CncV6sMsyOj/CwMfm2/wAzN4io+p+Yq+K/25NeP+ieHrnT93TOnWMWP+/tSDwB+3ZrXzXF5NZZ9b3TI/0jNfpttpa7YxwEPgwVJf8AbiIdab6n5lf8M8/tqal/r/Gctrn/AKjipj/vgU4fsk/tg3H3/ifJF/3M10P/AEFa/TLmkz71usRSj8OHpr/t1E+0l3PzP/4Yx/a5f5j8XHU+n/CVX/8ARKP+GOf2vYvu/Fh3/wC5pvT/ADSv0x59aPxqvrUP+fMP/AUHtJdz8yz+y5+2Rp/+p+Iktzj/AKmKVv8A0NaQ/Bf9t7Svmt/EM14V6Aavavn/AL+Yr9NB1pah16Eviw1N+sEP2k+5+Y7R/t4+H/8AW2dxdoOwj0qfP4rk1Gfj5+2P4UP/ABMPhvdaqF6k+HZZh+cBFfp5+FGK5p0stq/HgqXyjb8hqtNdT8v2/wCCh3xi8K/N4q+E0UCL9/Npd2X6yb8VuaL/AMFW9Hl2jWPh7f2fq1nqCT/oyJ/Ov0i2DuoP4VzmvfDXwl4o3f2z4X0fVt33vt1hFNn67lNcFTJeH6/x4PlfeMmvw2NFiJrqfI3h3/gpX8HtZ2i9k1vQiepvrDeB/wB+Wc/pXqXhn9rL4P8Ai4qNP+IOiq7fdS+n+yMfbEwU59q2PEn7EXwO8Vbvtnw50mAt307zLLH08llFeS+Kv+CVfwi1re+k3niDw9J/CtvdpNEPqJEZj/30K8etwZw/X/hzqU38mv8AM0WLl1R9IabrFhrNstxp97b31u3SW2lWRT+IJFWzXwZq/wDwSk8VeGrhrzwL8UkjuhzGt3bS2bL6AyxO5/HaPpWRL8NP21/g5zp+qXPi2xi6mO9h1EMPQLP+9/IZr57EeHPPrgcbGXlJOP8AmbxxUeqP0Lpu6vzxh/4KDfFz4YXKWnxN+F/lkHbue3n0yVvf94HVvwABr1vwT/wUr+FPiRo4tZTVvC054Zry286EH2aIs34lRXx+N4Fz7Bpz9g6ke8Wn+C1/A6Y14S6n1nnNJXJeCvi34L+I0Ik8M+KNK1skZMdndI8i/wC8mdy/iBXV7s9K+BxFGthpOFaDi10aaf4my11Q7OKQtTScUhauBzNLCk4pCc0lFYuRVgoJxSFqbWEpjFJzSUAYpCawlIdhScU2ikJxXLKQw6Cmk0E00nNc8pFJATmkopCa5pSLsBNJRSE4rklIYE4ppNBNMJrllItIyvFmnf2x4V1mwI3C6s5oceu5CP61+ED8M31r98n+630r8H/E2mnR/Emq2BGDa3csBH+65H9K/rfwDr3+v0W/5H/6UmePmC+F+pmUUUV/Xp4wUUUUAFFFFABRRRQAUUUUAFFFFAHtX7GWnf2p+034DhxnbdyTf9+4ZH/9lr9jAa/Jn/gnzp3239pvQpsZ+yWl3N9Mwsn/ALPX6yL0r+FPHLEc/ENGkvs0197lL9D38Av3T9SUHFOqMGnA4r+eYyPRaHA4p3Wm0A4rqjIkdTgc03rRXXGRNiUHNLUYOacDXRGRFh4OKWm0A4rojIQ6nA5poOaQ8dK6YyFYkozimg4pQa6IyEPBzS9KZQDit1ImxKDRTAc0oOK2UybDqC9IXA6nH1rzTx5+0t8L/hr5i6/410q2uI/vWsE32icfWKPcw/EV6WFwmKxsuTD05TfZJv8AIhtR3PTgc0tfFXjX/gqJ4E0kyReGfDeseIpl6SXBSzhb6H52/NBXBRfte/tK/GPj4e/DlrGxk/1d5a6XLc7c9MzS/uv/AB0V+g4LgHPsSlOdJU495NL8NzCWIpx6n6IgkVjeIPGvh7wlF5uua7pujRYzvv7uOAY+rEV8Ixfsv/tf/F/DeKvGjeG7WXmSC51jylIP/TK0DKfocfhXSeG/+CR0U8oufFfxKubuVzmSLTrAKSe/72R2z/3xX1uH8O6NPXG45J9opv8AE5pYqPRHuniP9tj4K+Fy63PjyxupF6Lp0ct3n6GJWX9a8w8Q/wDBT74W6WWTTdM8Q6zIPuvHbRxRn8XkDf8Ajtd34X/4JhfBHQFT7dYax4iZep1HUmTP4QCOvV/Dn7I3wa8J7PsHw28Pll6Pd2a3TD33S7jmvoKPB/DuH+P2lR+bSX4amLxUuh8W6t/wVY86TydD+Gss7scI91qeCT/uLEc/99VRX9un9oXxR/yLfwhWVH+6Y9Gvro49irAH8q/SnR/Cei+Ho9mlaRYaYmMbbO2SIf8AjoFaoUDooFetTyjIKH8PBJ/4pNmTxE31PzFX4sftq+KObDwTdaUG6A6IkOP+/wCTUg8Pft4+IB84ntI27+bpMGPyIav03xRmu+EMvpfw8FSXrG/5kOtN9T8yh8Bv22dR/wBd4smtc+utRLj/AL4pw/ZO/bDveZfiXJbk9j4luF/9BWv0yB96Xr3roVeivhw9NekUT7SXc/M7/hjX9ruX73xadP8Auab4fySj/hjX9ruDlfi08n/c03x/mlfpjg+tH41X1qH/AD5h/wCAoPaS7n5mH9lH9sW15j+JUk2O3/CSTnP/AH0tIfgT+2zpv+o8VS3WP+ozC/8A6HX6a008VDrUZfFhqb9YoPaS7n5knwx+3joHMbT3iDuJtKnz+DEn9Kib4j/ttaBzd+ELrUAvUDSIJc/9+f6V+nf4UuK55Qy6r/EwVJ/9uWKVaa6n5gH9sf8Aae8Nca58IWMa9Xn8O38JP/At+39KIv8Agp/4q0GVY/EfwtSN+hC3ktqfyeJq/T4qG6iobizguominhjmRuCkihgfwNcNTKcgrfxcDH/t1tFrETXU/PHSP+CqfhCbb/avgrW7L+99kminx/30UrvdC/4KQfBnV9v2q+1fRc9ft2nM2Pr5RevqHWfgf8PPEmf7V8CeG9RLdTc6TBIT+JSvO/EH7CfwK8SFjc/DzT7dj3sJprXH0ETqK8upwlw1X/5dTh/hlf8AM0WKmjE0L9rz4N+IyotPiFo0Rbp9ulNp+fmhcV6PonjLQfE6b9H1vTtVTGd1ldJMMf8AASa8H8Q/8EsPg3rAY2M3iLQ3P3fsl+sij6iWNiR+NeY6/wD8EiYI3M3h34l3Nq6nKR3+mhz/AN/EkXH/AHzXiV/DzJ638DFyh/iin+VjZYx9Ufbm4Hoc1R1rVrfQtIvtTu38u1s4HuJX/uoilmP5A18IS/sN/tP/AA7+fwl8TUv7dPuW9vrVzCT9Y5F8v9a5vx1b/toaX4R1jw54h0PU9d0nULWSznNnZ2t5IYnUq21rfL5IJHOTzXi/8QwrOtGVHF05Rur3unbrZdzZYuHY6/8A4JeaHcePPjF8T/ibqMeZ2BhV25BlupmmkwfUCMD6P71+lZNfLH/BOX4V33wu/Zytjq+nXGl6zrOoXF/c2t5C0U8QDCFFZWAI+WIMAf7/AL19La9rNp4b0PUNWv5RBY2FvJdTyt0SNFLMfwANfsmPaliHCntG0V6LQ8iTuz82f25Lyb9oX9svwF8JLCRnstNaG3uvLOfLknKy3D/8BgWM/wDATX6XWNnDptlBa28Sw28EaxRxoMKiqMAAegAr82v+CdWi3fxo/aS+Inxh1aInyHlaDfyEuLp2OFP+xErJjsHFfpdXVmb9l7PCr7C19XqxPsUNa1e00DR77VL+ZbexsoHuZ5n6JGilmY+wAJr82v2C9Iu/2g/2sfHXxk1eFmt9PklmtRJz5c1wWSFB6+XArr7fJX0F/wAFKfi1/wAK5/Z2vNGtZvL1PxTMNMjCnDCD787fQqAh/wCuorof2AfhL/wqj9m3w+txD5Wqa9nWbvIw370DylPcYiEfHY7qdD/ZcDOt1m+VenX/ACDofSVFFFeIIKKKKACiiigAooooAKKKKACiiigAooooAKKKKACiiigAooooAKKKKACiiigAooooAKKKKACiiigAooooAKKKKACiiigArA8e+IY/CPgbxFrkp2xaZp1xeOfQRxs5/lW/Xiv7Znib/hEv2YviFe4JM2nGwAH/AE8OsH/tXP4UAfjD4d0l/EPiTTNMiz5l9dxW6465dwo/nX9AFrbR2lrDBEoSKJAiqOwAwBX4ifsoeHf+Ep/aQ+Hdjt3qNYguWX1WE+af0jNfuHUxKkFFFFUSFFFFABRRRQAUUUUAFFFFABRRRQAUUUUAFFFFABRRRQAUUUUAFFFFABRRRQAUUUUAFFFFABRRRQAUUUUAFFFFAHjf7YXiEeGP2Y/iTe79hfRp7QN6GYeSP1kr8Z/2cPD/APwlPx++Hmlld8dxr1kJR/0zEys//joNfqL/AMFPfEf9h/ss39nv2/2xqlpZY9cMZ8f+QK+Cv+CdHhv/AISL9rPwi7Jvh06O6vpB6bYHVT/326V9tlP7rL61X1/BFrY/atRgCloor4kgKKKKACiiigAooooAKKKKACiiigD8kv8AgrBrv9oftB6JpyNlNP0CEMvo7zTMf/HdlfFNfRn/AAUH8Rf8JF+1p44ZW3Q2bW9kg9PLt4ww/wC+99fOdfreWw9nhKUfJfjqarYKKKK9ID9Af+CQ2gef48+IGtbc/ZNOt7Pd6ebKz4/8gfpX6gEZNfBH/BIrQPs3ww8c63tx9s1eKz3evkwhv/a9ffAr8rzifPjaj7WX4Ize4Yr8wf8Agrz4f8jxt8PdcC/8fdhc2Zb/AK5SI4H/AJHNfp9Xwf8A8Fb/AA4Lz4Q+D9bC7msNaa1JHZZoXYn84V/MUsnnyY2n53X4Atz8raKKK/VjQK+zv+CU/iEaX+0ZqOnO+E1TQp4lX1dJIpB/46r/AJ18Y173+wp4l/4Rb9q/4fXJbalxePYsOx8+J4gPzcflXm5jD2mEqx8mN7H7kUUg6UtfkZiFFFFABRRRQAUUUUAFFFFABSHpS0UAfgv+1r4aPhP9pb4k6fs8tf7buLlF9EmbzVH0xIK/Wv8AYW8S/wDCVfsp/D66L7nt7JrFhnlfIleID8kH4EV+d3/BT7wv/YH7Ut7fBNo1rS7S+z6lVMH/ALQr64/4JSeJv7W/Z71bSnbMula5Mir6RyRxuP8Ax4yV9vmf7/LKVXtb8rfmW9j7Wooor4ggKKKKACiiigAooooAKKKKACiiigAooooAKKKKACiiigAooooAKKKKACiiigAooooAKKKKACiiigAooooAKKKKAGsNykHuMV+BnxM8OHwb8SfFGhbdn9l6rc2YHtHKyj+VfvrX4xft3eF/+EW/ak8aRqm2G9liv4z/AHvNiRmP/fZcfhUyKifrb8IfEj+MfhX4P12QfvdS0e0u3GejPCrEfmTXYV89fsGeK4/Fn7Lvg8/aEuLnTlm06dVbJiMcrBFb0PlGM49GFfQtUSwooooAKKKKACiiigAooooAKKKKACiiigAooooAKKKKACiiigAooooAKKKKACiiigAooooAKKKKACiiigAooooAKKKKACiiigDy/wDaW+FSfGn4H+LfCflq93eWbPZFv4bmP95Cc9vnVQfYmvlr/glJ8VZNV8A+JPh3qEjC+8P3X2u0ik4YW8pO9QP9mUMT7yivvMCvzA1vP7I3/BSKC+H+h+FvFswkc/dTyLxsPnsFjuFLY9EFe5gX9Yw9XCvf4o+q3+9DXY/UDvmvzn/4Ko+CLvwv4k+HnxZ0YGC9s5xp81yo+5LGxntm+uRNz/siv0XDZGa8V/bE+F3/AAt39nTxnocUPnahFaG/sgBlvPg/eKq+7BSn/AzXHl9b2GJhJ7bP0egI9D+Gvja0+JHw/wDDniqxI+zavYQ3qKDnZvQEqfdSSD7iuo6V8Vf8Esfif/wlnwN1Hwncy7r3wvfMkaE5Itp8yJ/4+Jh9AK+1etY4ug8PXnT7P8On4AxaKKaWA6nFcohR9aDWHr3jfw74VjL61r2m6QgGd19eRwjH/AiK8x8R/tnfBLwtu+2/EjQ5SvUafMbz/wBEh60hQqz+CLfogPa6TNfJWv8A/BT74H6Nu+yX+s65jp9g01lz9POMdeb65/wV18IwFv7F8Ba1fj+H7bcxW2frt8zFd0ctxk9qb+en5jsz79yKODX5qS/8FVfHXiWRo/C3wogdycKrXE96R+EcaUwftgfteeLOdI+E72Mbfdlh8M3m3/vqVytb/wBkYlfHaPq0Fj9LqOK/NH/hJ/29PFnFrp1zpkbfw/ZNNtsfjL8w/Ol/4U/+3J4h/wCPzxZcabu6/wDE5t4sf9+c/pR/ZiXx1oL5jsfpbwKaWHqK/NQfsYftba38198YTAD1SXxRqBx9AsZFO/4dyfHTU/8AkK/GGF89f+Jjezf+hAUfUcOvixEfubCx+lO9P74/Ok81f76/nX5pz/8ABLjxuYjJqPxeto4x953imYD8TIK5PWP+CeXhjRtx1z9ozwxp7Dr9rWNcf99XIrRYDCvbEX9IthY/VczIOrqPxpRMhGQ6n8a/HLU/2TPhDo5YXH7Tvhx9vX7LpjXH/ouc5rktT+D3wZ0cn7N+0VHdSD+G38KXw/Xdj9a6Y5PTn8NR/wDgDCx+3e9P7y/nS7h6j86/B6+0nwRpOW074x6rdMOnk6JcRZ/OYVh3HxD1PR2I0n4jeKJMdCjSw/8Atet1kDl8NX700HKfv8DRX4C2X7SHxW0psWXxK8WxoDwv9s3G3/vneRXU6X+218ctIKmD4jau5HT7T5c//oxWzUy4dr9Jr8Q5T90Rilr8YdH/AOClnx30zH2jxFYarj/n70qAZ/79qld/oH/BWj4lWe1dW8L+GtSQdWgSe3c/U+Yw/SuWWQ4uO1n8/wDOwcrP1fpMV+dXh3/gr5p0pRdd+HFzbD+KXT9UWbP0R41x/wB9V6r4a/4Kj/BbW9gv217QGPU32nh1H/fl3OPwrinleMhvTfy1/IVmfW17YW2pW0lvd20V1BINrxTIGVh6EHg14v4+/Yn+C3xFWRtR8B6bZXL8/adJU2Mgb+9+6Khj/vA1oeFP2vfg1402DS/iLoYZ/ux31z9jdvYLNsOfbFeq6fq1lrFqlzYXlve27/dlt5VkQ/Qg4rlTxGGd1eL+aEfAvjr/AIJK6O0rXfgTx3qGkTod8Vvq8KzgN2xLHsK/Xaxrgpvh1+2P+zkSdNu7rxvosHG22mGqIyjoojkAnUf7gFfqH9KUZq6uJWKj7PGU41V2lFM0jUlHVM/M/wAI/wDBTS/0HUP7K+JvgG50y8iIWabTN0ciH3t5sEf99/hX018N/wBq34V/FTyo9F8XWUd9JgCw1Bvss+7+6FkxvP8Au5r2zxx8MfCPxL0/7F4q8N6Zr9vghVv7VJSnurEZU+4INfKPxQ/4JX/DXxWJrnwhqOo+Cr1slYQxvLQH/cc7/wApMe1fF47gzh3M7unGVCf913j809fuOuGLnHfU+nN2enNBOa/PK5+Bf7WH7LWZfCeqTeMvDsHS20+T7bGEH8P2WUb1P/XIH610XgD/AIKYLY3/APZHxQ8HXWh38TeXNdaajYRv9u3kIdMezMfavzLNPDTNsNF1cBKNeC/ldpfNP8kd8MVCe+h91E4pCeK4n4d/GvwP8WrQT+E/Ethq527mt45Ns8Y/2omw6/iBXa1+R4vD4jBzdLEQcJLdSTTX3nammroCc0UU0nNeZKRQpOKaTSE4ptc8pF2FJzSUUhNc8pFWAmkopCcVyykMOgppNBNMJrmlIpIXrSUU0nNckpFgea/Eb472A0z42+PrQDCw69fIv+7574/TFftwa/G39r3TRpX7Sfj6EDbu1Az4/wCuiK//ALNX9O+AmItm2LofzQT+5pfqeVmC9yL8zx+iiiv7hPBCiiigAooooAKKKKACiiigAooooA+t/wDgmdp32r48atckfLbaDMwP+0ZoVH6Fq/T3PFfnT/wS507zfGvji+x/qdPghz/vyE/+06/RWv8AO/xlxHtOLasP5IwX4X/U+kwStRQ6nA0wHNLX4pGR3koNLUYNOBxXXGRDQ4HFO602jpXTGRI6nA5poOaK6YyJsSA4p1RA4pwNdEZE2H0oNNBzS1vGRI7NHWmE/lXkHxT/AGtPhf8ACFZodZ8SwXWpx5B0zS/9JuN391gpwh/3yte1gMBi8yqKlg6UpyfRJv8AIzk1FXbsexhqgvtQttMtJbq8uYrS2iXdJNO4REHqSeAK+ANe/wCCgHxI+LGrSaJ8HfAFw0zcLcPbtfXQHZ9iDZH/AMC3j3qbR/2Evj7+0DeRal8W/GzaHZMwf7Jcz/a5kz/ct4yIU/BgR6V+w5b4ZY+aVTNKsaEe3xS+5P8AU4p4qEfh1PffiR+3f8Ifh35sKa+fE1+mR9l0FPtAJ/665Ef5MT7V8+aj/wAFAPip8WNQl0v4T/DiQuTtEwt5dRnUdmwgVE/4EGA9a+mPhf8A8E3vg38PRFPqGlXHjHUUwTPrku+LPfEKBUI9mDfWvpjRPD+meGtPisNI0600uxiGI7azgWKNB7KoAFfpGC4U4dyyzjSdea6zenyS6epwzxU5baH5pW/7Iv7Uv7QLCb4heLz4c0ybl7S9vsgqfS1t/wB3n2Yqa9c+H3/BKD4d6CY5vFev6v4ruFxuii22Vu3rlV3P+TivuLrWVrvinRvCtmbvWdWsdItR1nvrlIUH/AmIFfXQxtSnH2WFiqce0Ul+RyOcpbs4fwJ+zN8K/hqI28O+BNFsZ48bLp7UT3A/7aybn/WvTAoUYAAHtXgfjD9u74HeDGdLrx7Y38y9I9ISS93H2aJWT82FeLeLP+CtHw50zemgeGPEGtyr0e4EVrE30O52/NatYPG4l8zhJ+b/AOCTZn3RSV+XXiX/AIK7eLbrf/YHgPR9Nz93+0bqW7x9dnlV5Z4h/wCCmPx11tmNrrmm6Grfw6fpkTAfQyhz+td8Mhxk90l6v/K4+Vn7Ljiguo6kD8a/B/Xv2v8A40eJC32v4leIY93UWV41qPyi21yc/wAQtZ8SH/iofGviW63fe8yR7r/0OYZrsjw7U+3US9E3/kHKfvxqXirRtHB+3atY2RHX7RcpHj8zXMah8e/hppBIvviF4XtCO0+s26fzevw102y+HGQ2peIfFUhPVbfRrdf1a7P8q7LR4f2dFx/at78TpfX7Ha6en/oUhq5ZFTjvNv0X/BCx+vd3+1n8GrLPmfE7ww2P+eWpxSf+gk1kzfts/A+EkN8R9HJH9xnb+S1+Zekw/sgEr9pn+K49ftAsMf8AjgJrttK0/wDYjmCi41LxpB6m6Vz/AOi0NY/2Zh1uqj9EgsfeUn7dfwIi6/EXTz/uwTn+UdA/bu+BB/5qLYfjBP8A/G6+P9J8FfsJajgL4r1JHPVbt76LH4mID9a7DSv2fP2J9aIFt43sIyegn8SeR/6MIrGWCwkfijUXyX+QWR9Kw/ty/Auc4X4jaYP99JV/mlXrf9sr4J3AAT4laCP9+42fzArwzTP2Cv2Y/Eqj+ydcN7u6Gx8RRy5/ImtKf/glh8F7gfurrxJDnvHqMZ/nEa55UsuW7mvVIeh7zaftQ/CG+A8r4neEsnoJNZt0P5M4resfjL4B1YgWXjbw7dk9BBqsD5/J6+Ubz/gkt8K5cm28S+LYCez3Ns4H/kAfzrCv/wDgkT4SkB+w+P8AWrc9vPtYpf5Fan2OXvarJf8AbotD7ws9XsdSTfaXtvdL/ehlVx+hq2GU9CDX5v3v/BIa6gfzNN+KmHHKibRipH/AlnP8qqN/wTi+Ovhv/kWfi/DFt+7/AMTC9tP/AEANij6ng5fBiF800Kx+lv40tfmgf2c/20/CHOm/EK41nZ90DxC8wP4XAH60g8W/t4eCeLzS7nWIk6L9j0+7yPrD8x/Oj+zYy+CtB/OwWP0voNfmh/w3V+054K/5Gn4SCSBPvSz6Fe2zH/gYbb+QrV0f/gro9tL5HiD4YSwSKcO9pqnI/wC2bxDH/fVS8oxW8EpejQWZ+jXXoaTJFfF/hz/gq18JNV2JqemeJNEkP3mltI5Yx9CkhY/9816j4a/by+BXifYtv8QLK0lbqmoQTWu0+7SIq/rXLPAYqG9N/df8gsz6AyfSiuX8M/FHwd4zCnQPFWja2G6f2fqEU+f++WNdOCGHBzXE4uOjVhDq+Vf+CkPxP/4V3+zTqthbzeXqPiWZNIiAPzeW2XmOPQxoyH/fFfVOecV+Zf7ed/cfHz9rvwB8IdOlZrawaGC58v8A5ZS3LLJM5/3YFjb/AL6r08spKriYuXwx95+iGj6d/wCCenwv/wCFafsyeHnni8rUdfLa1c5HJEuBF/5CWM/Umvpeqmm6fb6TYW1jaRLBa20SwxRIMKiKAFUewAFc/wDFPx5ZfC/4c+I/Fd+R9m0iyluyhOPMZVJVB7s2FHuRXHVnLE15S6yf5iPzu/annk/ao/bv8KfDG0dp9C0KRLO62H5R/wAt71wexCKI/wDejFfptb28dpBHDCixxRqERFGAoAwAB6V+dv8AwS28B3vi7xT4++MOu5uL68uHsLe4cffmkYTXL/XmIZ/2mFfoxmvRzOShKGGjtBW+b1Y32FooorxhBRRRQAUUUUAFFFFABRRRQAUUUUAFFFFABRRRQAUUUUAFFFFABRRRQAUUUUAFFFFABRRRQAUUUUAFFFFABRRRQAUUUUAFfH//AAU98TSaN+z1ZabE4B1bWoIJU7mNEklP/j6R/nX2BX5x/wDBWDxOk2tfD/w/HMfMt7e6v5ogeCJGjSNiP+2cg/Ok9hrc8r/4JqeGv7c/aZtb4rkaPpd1e59CwWD/ANrV+uFfnT/wSe8L79Q+IHiJ0x5cVrYRP67i7yD/AMcj/Ov0WpR2HLcKKKKokKKKKACiiigAooooAKKKKACiiigAooooAKKKKACiiigAooooAKKKKACiiigAooooAKKKKACiiigAooooAKKKKAPzz/4K9eJfI8J/Dzw+Hz9qvbq+ZB28pERSf+/zfka8z/4JJeGmvvjF4v1xk3Jp+jC2BxwrzTIQfriFv1qj/wAFYvE/9p/Hfw/oyPui0vQ0Zl/uySyyE/8Ajqx17T/wSJ8L/ZPhx468QlMG/wBUhsQ3qIIt/wD7cV9u/wDZ8l85fq/8i+h9+0UUV8QQFFFFABRRRQAUUUUAFFFFACUjHCk06sPxtr6eFPB2va1JgJpthPeNnpiONnP8qEm2kgPwW+P3iH/hK/jj4+1cNvjvNdvZYzn+AzPsH/fOK4GpLiZ7ieSWRi7uxZmPUknk1HX7RSgoQUV0NQooorUD9lf+CZnh/wDsX9lPRbvbtOq395eH3xKYc/lCK+rR1NeP/si+HP8AhFf2ZvhtYbdjHRbe6ZfRpl84j85DXsNfjuMn7TE1J92zNiHqK+Yv+Cjvhv8A4SD9k7xVKqb5dNmtL5B9J0Rj+COxr6erzj9ovwx/wmXwH+IGjBN8t1ol2sQ/6aCJmT/x4LU4WfssRCfZr8xH4B0UEYJFFfsiNQrpvhh4k/4Q74keFNe3bP7L1W1vd3p5cqv/AErmaUHBB9KmcVKLi+oH9H6NvRWHIIzT64X4H+Jv+Ey+D3gjXC299Q0WzuHP+20KlgfcHIrue9fi048knF9DIWiiipAKKKKACiiigAooooAKKKKAPzP/AOCvfhby9a+HfiREz51vd6fK+OmxkdB+PmSflUf/AASG8ViHxD8Q/DTvn7Ra2uoRIT08t3RyPr5sf5CvZv8Agqn4V/tv9nKy1VEzJo+tQTs+OkbpJER+LPH+VfGv/BM3xX/wjn7VWkWZfYutWF3p7Eng4j84D84R+Nfb0P8AaMmlD+W/4O5fQ/ZiiiiviCAooooAKKKKACiiigAooooAKKKKACiiigAooooAKKKKACiiigAooooAKKKKACiiigAooooAKKKKACiiigAooooAK/MP/gqr4U/s/wCKvhPxCqbY9T0lrViB954JSSfrtmQfgK/Tyvin/gqb4R/tX4OeHNejTdLpOreUxx92KaNgT/31HGPxpPYa3OX/AOCUHivz/Dvj3wy74+z3VvqMSE9fMRo3I+nlR/mK+/T1Ffk1/wAEzPF3/CP/ALRZ0p3xHrml3FqqE8GRNswP1Cxv+Zr9ZT1FJbDe4tFFFUSFFFFABRRRQAUUUUAFFFFABRRRQAUUUUAFFFFABRRRQAUUUUAFFFFABRRRQAUUUUAFFFFABRRRQAUUUUAFFFFABRRRQAlfDn/BVP4TnxN8JdH8dWcOb3wzd+XcOo5+yzkKSf8AdkEWPTe1fcfSuZ+I3gmx+I/gLX/C2pLmy1eyls5DjJTepAYe6kgj3Arqwdd4avCr2f4dRo4X9k74sD40fAHwj4llm87UWtRaagSct9pi/dyE+m4rv+jivXiAwIPQ8V+cf/BMHxre+AviD8Qfg3rx+z3lvPJeQQMcBbiFvJuVHqSBGfpGTX6PdOK2zCgsPiZRjs9V6PUGfkZo3xLf/gn/APtf/EO1bR5tU8P3Kyxw6dBIIt0MrLPbMGII+QHYTju1ej3P/BT74n+Opng+H/wnjllJ2qrrc6k35RLHzX6Aaz8KvBviHxANf1Xwpoup62I1hXULywilnVFJKqHZSQBk9K6S2s4LKFIbeGOCJBhY41Cqo9gK7qmY4eryynR5p2Sbb008h3PzXHjj9uf4ocafot14atpeqGxtbDaPrcfvB+BzS/8ADFH7U/xH+bxd8UvsVs/37afXbqbH0ijXy/1FfpJf6lZ6VayXN5dQ2lugy8s8gRFHuTwK8j8YftifBjwIHGq/ETRWkThotPmN64PoVhDkH604Y+vJ2w9GK9I3YXPlDQP+CRUEribxH8S7m5djl47HTQpz3/ePI2f++a9P8O/8EsPg3o2xtQm8Q664+8Lu+WND+ESIQPxrN8Y/8FXPhboxeLQdG1/xHMPuyCFLaFv+BO28f98V5Xcf8FMvi18Q53g+HPwojkYnaoEVzqkg/wC/QjGfqDXZbN6qvJuK+S/4Ian1loH7CnwK8ObTbfDvT5yve/lmus/USuwr0PRvg58PPCSbtL8F+HNJVBnfbaZBFjHckKPzr4FE37dHxd+6t34VsJO2LXTfLz9f3386fF/wTa+NHxGZZPiF8WY5A5ywe6utTdfqJCgz9DXNPDu/+0YpfJuQ7eZ9y+Jf2hPhV4DUxat468Oaa0Yx9m+3xGUfSNSW/SvI/FH/AAUo+Bfhzett4gvtekXrHpumy/o0oRT+Brzjwr/wSU+H+n7H8QeLdf1qReq2gitI2+oKyNj6NXsPhb/gn38CfC2xk8Ex6lOvWXU7ua43fVC+z/x2sOXLafxTlP0SS/HUWh4X4l/4K7eFoN48P/D/AFjUv7p1C8itfzCCWuQP/BRX48ePsL4G+Ekckb/daPTrzUGA9QyFR+JFff3hr4P+BvBuz+wfB2haOU6NY6bDC31yqg5967BVUdFApfWsFD4KF/VsV0fml/wmP7dvxE4sdIudAgfqv2OxssD6z/OPwOaP+GT/ANsLxz82t/E+TSY3+/DN4iuFX/viBSpr9LsUY96X9qSj/DpRj8h3PzXg/wCCU/jTxLKsviv4sRPL1LJaTXh/OSRK6zR/+CRPhCHb/avjzW7z1+yWsUGf++t9ffgoziplm+Meinb0S/yFdnxxpf8AwSt+DOnhftFx4l1Ijr9p1CNc/wDfuJa63Tv+CcfwD08Av4OmvnH8Vzqt3/JZAP0r6apa55Y/Fy3qP7wuzwmx/Yc+Bmn48r4c6W2P+ezSy/8Aobmt22/ZP+DdqAI/hl4XbH/PTS4n/wDQlNesYowfWsHisQ95v72I84h/Zv8AhPbDEXwy8IR/7uhWo/8AZKsD9n74YL0+HPhQfTRbb/4ivQKKz9tU/mf3sDz+T9n34Xzff+HPhR/97RbY/wDslU5f2ZvhFcg7/hf4POe40K1B/MJXpfPrS0e2qL7T+9geO3n7H/wVvs+Z8NPDq5/55WSx/wDoOK5fUf8Agn58A9UZ3k8AQxO3e21C7iA9wFlA/SvonNFaxxeIj8NSS+bA+KfE/wDwSj+E+reZJpGr+I9DmP3ES5iniX/gLx7j/wB9V5dqX/BLTx54Lunvfh38VUhuuqmdJ9Pceg8yFnz9cCv0m5pRXXDNcXDTnuvOzHdn5mHR/wBuT4LjMF5eeL9Pi6nzrfVPMA9pP3/5Yqzpf/BTz4kfD28jsPib8LFiuB8rGNZ9Nl46nZKr5PsMD6V+lWKo6po1jrlm9pqNlb31rJ9+C6iWRG+qsCDW39oUqmlehF+a0f4Bc+VPAP8AwU7+DXi8xxarc6p4RuW4I1SzLxbvZ4S/HuwWvo7wV8U/B/xFtRN4X8T6T4gjxk/2feRzMv8AvKpyp9iBXlfj79hL4J/EISPdeCbTSbpulzojNZFT67IyEJ+qmvnDxp/wSZgsrj7f8PPiDe6ZdRNvgg1eLcQe37+LaV/74NNU8ur/AAzlB+auvw1DQ/Q2uF+JfwO8CfGGx+y+MfC2na4Nu1J54ts8Y/2JVw6f8BYV8Bf2d+2t+zd/qZrzx3osHZGGsI4HYBv9JA+gFdT4E/4Kutpl7/ZfxO8AXelXkTbJ7jSCQUb3t5iGX/vsn2oWW14e/hpqVusXqFuxY+KP/BKq1t7k6x8KvGF1oWoRN5kNhqrsyK3bZcRgOmO2VY+9eZt8c/2lv2TbhLP4keHbjxP4ejYIL2+Hmqy9tl7Hkbj6Sbm9hX3b8Mf2uvhJ8W/Ji0HxpYC/kIA0+/Y2lwW/uhJNu8/7uRXrtzawX1vJBPFHcQyKUeORQysp6gg9RXnY6lRxsPq+b4eNWP8AeVpL0e5rCpOm7xZ8d/CL9u74Y/FMw2l1qLeEtZfA+x6yRHGzeiTfcPtuKk+lfQ0cyTRq8bK6MMqynII9a8b+NX/BOb4U/Ffz7zSbJ/A+uSZYXWjIBbs3+3bn5Mf7mwn1r5Z1H4L/ALTn7GrPd+Fb6Xxn4OgO4wWatdwBOvz2rfvIvUmPgd2r8jzfwwwONvUySvyS/kqbeikvwuelSxvSaP0MzSYFfIHwf/4KPeDvFrQ6d44spfB2qk7Dc8zWbN05IG6PnswIHdq+sNH1rT/EOnQahpd9balYzruiubSVZY3HqrKSDX4DnfDua5BU9nmFGUF0e8X6NXR6tOpCorxZeJzRSDrQTivkZSNrATimk0E4phNc0pFpC0lFNJzXLKRQE5oopCcVzSkNIQnAr8lP2+dPNl+1B4olIwt1DaTD/wABo0/mhr9aT0r8vv8AgpPp/wBj/aBs5sf8fWh28ufpLMn/ALJX9A+BeI9nxTKH89OS/GL/AEPOx6vS+Z8o0UUV/oMfOBRRRQAUUUUAFFFFABRRRQAUUUUAfoJ/wS10/wAvSfiFfY/1s1lCD/urMT/6GK+7h0r43/4Ji6f5Xwe8TXuMGfXGiz6hIIj/AOz19jg4r/MjxSxPt+MMdLs0vuikfU4RWoxQ6lBzSUV+ZRkdQ6nA0wHNLXTGQEgOKdUQOKeDiumMiGh1KDTeopa6oyJHUZrlfHvxO8K/C7SDqXirXbPRbTnabmTDyEdQiDLOfZQTXx78Rv8AgorqXijVR4c+DvhO71fUrhjFDfXdu0skh/6ZWyZJ9QWP1WvvMh4SzniGX+xUXydZPSK+b7eRzVK1On8TPt3XfEemeF9Mm1HWdRtdKsIRmS6vJlijQe7MQBXyj8Wv+Ckvgnwm81h4LsLjxlqS5UXPNvZq3T7xG98H0UA9mrhfCv7B3xq/aJ1ODX/jL4un0SyY71spnFxdKp5wkKkRQA/XI7rX2d8GP2OvhZ8C4oZtB8ORXesR4P8AbOq4ubvd/eViMRn/AK5ha/e8p8N8oy21TNKrr1P5Y6RXq938jyquNb0grHw7aeFP2rP2wyGufO8EeELjtNv021ZD6JzNMCOmdy+4r3r4Rf8ABLb4deDfIvPGV9e+ONRXDNAxNrZg/wC4h3tj3fB/u19S+Pvi34M+Fdh9r8WeJtM8Pw7dyreXKo8n+4mdzn2UGvkv4n/8FW/APh5prXwVoepeMLpchbmb/QrU+hBYGQ/Qov1r9ZwdGrCn7DLaKpQ7RSX3s8+U5Td2z7K8LeDNB8D6RHpnh7RrHRNOj+7a6fbpDGD64UAZ96d4l8Y6D4M09r/xBrWn6HZL1uNRukgjH/AnIFfm4fjX+2B+0ydnhHw/ceD9Cn6XNpaiyjKf3hc3B3Nj1jI+lbfhn/glv4v8b6iurfFb4ly3V2/Msdk0l7Ow9DPMRg/8BYVu8BTpu+KrJPstWRY95+IX/BSX4K+B2lhs9YvPFd2mQYtEtSyZ/wCukhRCPdSa8A1v/gp/8QPH9++m/C34X/aLk8I1ws2ozkHuIoQu0/iwr6W+Hn/BPj4JfD5Yn/4RUeI7xP8Al61+Y3W76x8Rf+OV7/onh3S/DVillpGm2mlWafdt7KBYY1+iqABS9tl9H+HTc33k7fghaH5uf8Iz+298dOb3UbzwbpsvTdcRaUEB7FYv3+PqDV/SP+CUHifxLJ9u8cfFJH1BzmQWtpJelv8AtrLIh/8AHa/SbGOgo59KTzatHSjGMF5JfrcLnxHof/BJz4VWSxtqOv8AijU5gPnAuIIY2/4CIiw/76ruNN/4JrfAawx5/hm91HH/AD86rcDP/fDrX1J0pCCe1cksxxct6j++35Bdng2nfsKfAnTABF8O9OfH/PxLNN/6G5roLP8AZK+DNjjy/hn4ZbH/AD102OT/ANCBr1rFGD61g8ViHvN/exHnEf7N3wlh+58MPB6+40G1/wDjdWV+AHwxRcL8O/CoHoNFtv8A4iu/pKz9rU/mf3sDgG/Z7+Fzdfhz4UP10W2/+IqnP+zR8JLkkyfDHwgxPcaHbA/mEr0vB9aKftqi+0/vYHkN1+yL8F70ESfDTw2oP/PKwSP/ANBArAvv2DvgPqAPm/DyxXP/ADxubiL/ANBkFe/Uma0WLxC2qS+9gfLepf8ABNX4D3+fI8NX2nZ/59tVuDj/AL7dq5DVv+CUPwjvQTaav4o05+wjvIXUfg0JP619pd+lLW0cxxcdqj+8d2fnrrH/AASE0OXd/ZPxI1Gz9PtempP/AOgyJXOn/gmR8WvCH/InfFuGHb9zMt1Yf+iy+K/SwYFBroWb4xaOV15pf5Bdn5on4B/ts+AOdI8dXHiDZ91V10XAP4XYA/Ok/wCF2ftvfD3jV/B1z4hWPrnRYrrP42hGa/S7HFKOar+1ObSpRi/lYLn5q2//AAVF+JPgyVYvHXwlhikBwyobjTjn2EqyV33hv/grV8Pb8xprnhPxDpDt1a18m6RfqSyHH0Ffcs9vDcxNFNEksbDDI6ggj3Brz/xJ+zr8L/GIc6x8P/Dl67dZm02JZf8AvsKGH50/rOAqfHQt6N/qF0eceFv+ChHwJ8UbFXxommTt/wAstTs54MfVymz/AMer1/wr8W/BHjgJ/wAI94u0PW2b+Cw1GKZvphWJB9q8K8U/8E2PgX4j3tb+HrzQZW6yaZqMo59lkLqPwFeP+Kf+CRXhyfe3hr4garppHKJqdnHdfgWQxfnij2WXVPhqSj6q/wCQ9D9Asqw4wazNY8LaN4ii8vVdJsdTjxjZeWySj8mBr85G/Yc/ab+F/wA/gb4o/bLaP7lrb6zc2xb6xOPL/NqZ/wALX/be+EZxrXhi58U20XZ9Lhv12juXtCGI9yc0LL1LWhWi/nZhY+0/Ef7InwZ8Vb/t3w38Phm+89nZrasffMW05ryzxL/wTF+B+uh/sem6voBbvp2pu2Pp5wkrxHRP+CrniTw3eCx8efC77Pcj/WGyuJLV1/7ZSoxP/fQr2Twd/wAFQvgv4k2Jqk+s+F5Dwx1GwMiA+xhMhx7kCtnh80w+sea3k7/kw1PMvEv/AASI0SQs3h34i6jYY5VNRsEuPwLI8ePriuaP7CP7Svw1+fwT8Vlnt4/u29vrF3aM3oPLIMZHsWr7l8HftH/C3x95Y0Lx9oF9M/3bf7dHHMf+2bkP+lejo6SKCrBgeQQc1k8zxsPdq6+Uor/IV2fmgfGX7dHwp4v9Iu/E9pH0X7Fa6huH1g/eH8Tmrn7BHw78YePv2n/G/wAU/iDol5pWrWsbuIr2zkttt1ckriNZOdqRLImOcBlyfX9Jjz70nA6VM8zcqc4Rpxi5KzaVtAuFfCf/AAVZ+K7aH8NdA+H1jKTfeIrv7RdRocn7NCQVUj/alKEf9czX3ZxX5gRf8Zd/8FIy/wDx+eF/CU2f7yfZ7JuPYrJct+KyVGVU4+1dafwwTf8Al+II+6f2XfhQvwW+BXhLwq0QjvbezWa+45N1J+8lye+GYqPZRXq3al4pa8upOVWbnLdu4goooqQCiiigAooooAKKKKACiiigAooooAKKKKACiiigAooooAKKKKACiiigAooooAKKKKACiiigAooooAKKKKACiiigAooooAK/IL/goz4yTxX+05qtrH80eiWVvpgYdyFMrfk0zD8K/XtmCqSegGa/BX4weLD48+K3i7xCH3pqeq3NzGfRGkYoPoFwPwqZFRP01/4Jm+FDoP7OLamyYfWtWuLpXI5KJthA+gaJ/wAzX1vXl37MvhL/AIQb9n7wDo7J5c0WkwSypj7ssq+bIP8Avp2r1GmhMKKKKYgooooAKKKKACiiigAooooAKKKKACiiigAooooAKKKKACiiigAooooAKKKKACiiigAooooAKKKKACiiigAooqG4nS2gklkYJHGpZmJwAAMk0bgfiD+3l4q/4S79q7x9cK+6K0uo9PQZ4XyIkiYf99qx/Gv0l/4JweFv+Ea/ZQ8MzMmybVZ7rUJBj1mZFP4pGh/Gvx68f+JH8aePfEWvSEmTVdSuL1i3XMkrOf8A0Kv3m+Avhb/hCfgr4G0Ip5clho1pBKMY/eCJd5/Fsn8a+3zr9zgqND0/BFvY76iiiviCAooooAKKKKACiiigAooooAK8P/bU8S/8Ip+y18Rr3fsMultYg/8AXwywY/8AIle318bf8FTvE/8AYv7NcGmq2H1jWra2ZB3RFklJ+gaNPzFduBp+1xNOHmho/Iaiiiv2A0Cp7Czl1C+t7WBd808ixoo7sTgD8zUFem/syeGP+Ew/aE+HmklN8c2uWjyr6xpIHf8A8dVqyrTVOnKb6K4H7xeGtHi8PeHdL0uD/U2NrFbJj+6iBR+grUpF4Wlr8Ybu7syCobiFLi3kikUOjqVZT0II5FTUUgP52fHnh1/CHjjxDoUgIk0zULiyYHrmORkP/oNYVe8ftz+Ff+EQ/ar+IVqE2x3N8uoKccN58aTMf++nb8Qa8Hr9lw9T2tGE+6T/AANQoooroA/a7/gnf4qHij9lDweGffPpxuLCX22TOUH/AHwyV9KV8D/8EjvFf274Y+N/DjPubTtWjvQp6hZ4tv5Ztz+Zr74r8izGn7LF1I+d/v1M3uLRRRXniCiiigAooooAKKKKACiiigDxj9sbwl/wmv7MXxF00J5jppUl6igZJa3InUD3zEK/Gf8AZ38W/wDCDfHbwDrjP5cVnrVq0zZx+6MqrJ/44Wr98dZ0uDWtIvdPuV3213A8Eq+qspUj8jX873iLRrjwp4o1PSrjKXenXkttJjgh43Kn9RX2uQSVSjVoP+rq36FxP6LV+ZQadXJfCjxYvjz4Z+FPEakMNW0q1vSR6yRKxH4EkV1nevi5RcZOL6EC0UUUgCiiigAooooAKKKKACiiigAooooAKKKKACiiigAooooAKKKKACiiigAooooAKKKKACiiigAooooAKKKKACvF/wBsTwb/AMJz+zT4+09U3yw6eb+MAc7rdhNx7kRkfjXtFVNS0+DVtOurG5QS29zE0MiHoysCCPyNAH4afs6eMf8AhAfjp4G11n8qG11aATtnGIXcJJ/44zV+6o5ANfgB4y8O3HgrxnrehXGRc6VfzWchPB3RyFD+q1+5fwW8ZD4hfCXwh4kL+ZLqWl288x9JSg8wfg+4fhURLkdrRRRVkBRRRQAUUUUAFFFFABRRRQAUUUUAFFFFABRRRQAUUUUAFFFFABRRRQAUUUUAFFFFABRRRQAUUUUAFFFFABRRRQAUUUUAFFFFAH5h/tgWk37MH7bvg74sWEbRaRrLx3d0IxgMyAQ3kYHq0TK31kNe6eMv+CpXwe8O700ePW/FM38DWdn5ERPu0xRgP+Amvdfjv+zt4P8A2jND0zSvF0N09vp139rhazmEUmdpUoWwflIIJAwcqvPFYPgz9iz4KeBNjab8PtJuZk5E2qI182fX98WAP0xXvfWsHVpU/rEZOcVbTRNdLsq6PkfUv+CofxF8d3b2Xw3+FSzXH3V87z9SkPofLhVMH2yfxqrn9uP41f8AP54P06X/AK99L8vP/kf+dfpLp2k2Oj2iWtjZ29jbpwsVvEsaL9ABgVdxWf8AaFGn/AoRXrr+Yrn5rWP/AAS/+I/ju6jvPiN8VkmnzuYxm41KT6b5mjwffn8a9a8G/wDBKz4SaEEk1u917xLMPvpPdLbwn6LEoYf99mvs/wDCisZ5pi5q3NZeVl+QXZ5F4O/ZN+D/AIE2HSPh5oSSp92e7tRdSr9Hm3MPzr1W1s4LGBIbeCOCFBhY4kCqo9AB0qxRz6V506tSo7zk36sQtFFFQAUUUUAFFFFABRRRQAUUUUAFFFFABRRRQAUUUUAFFFFABRRRQAUUUUAFFFFABRRRQAVx/jv4TeDfidafZfFfhnS9fixtU31qkjp/uORuU+6kV19AFOMpRd4uzA+JPif/AMErfht4o8648IanqXgu9bJSLd9stR/wByH/APIn4V46fgn+13+yyfM8Ga9P4x8PW/3bSyn+2xhB/D9lmG5Sf+mQP1r9PqTFerTzSvFclW049pK/47jufnf8PP8AgqlcaNqH9i/FrwLd6Pfwt5c91pSMjI3+3bTEMvvhyfQV9hfCz9pD4b/GmFP+ER8W2GpXTLuNg8nk3S+uYXw+B6gY962/iH8HfBfxY0/7H4v8M6br0W3aj3cAMsY/2JB8yH3Uivjv4q/8Ep/Dd/K+pfDXxNeeF9QRvMistQY3FuGHQLIMSR49TvNa3wGJ3Tpy++P+YaM+hPjd+xt8L/jxHPca5oK2GtyAka1pOLe63erkArJ/wNW9sV8V+J/2QPj3+ydqVxrvwn1648U6AG8yW0sl/fMo/wCetm2VkOOMpubqcLUn/CxP2tv2PSE8SWE/jfwpb9bm7DajbhB3+0JiWPjp5mAP7te+fBv/AIKcfDL4heRZeKluPAmrPhSb0+dZs3tMo+X6uqgetbVMJXdF0pxjXovdNKSa9GaRcou8WeV/CL/go7o+pXS6L8TdHk8K6tG3lSX9tG7W28HB8yM5kiOeMfN7kV9f6D4i0zxTpUGp6NqFtqmnzruiurSVZY3Hsykis34rfs3/AAm/ai0NNQ1KwsdRmnj/ANG8R6LMguMdAVmTIkA7B9y+1fEvi79jr46/snarceIfhJr114o0IN5ktpZp+/KjtLaHKy8cbky3U4WvxHPfDDKc25quUz+r1v5JXcG/J7o9OjjpR0mrn33mkOK+OPgv/wAFE9C1+4TRPiRp58Ja0jeU19GjG0ZwcEOpy8RzxzuA5ywr670zVLLW7CC+0+7gv7KdQ8VzbSCSORT0KsCQR7iv5lz/AIazbhut7LMaLiuj3i/RrT9T2qdWFVXiy2Tmiimk5r4uUjdIUnFNopCcVyykUBOK/OP/AIKf6d5XxF8H3+OZ9Lkgz/uSk/8AtSv0ZzXwX/wVIsMxfDu9A6NfQs318gr/ACav2fwcxHsuMsLH+ZTX/krf5o4cav3Evl+Z8D0UUV/pWfLhRRRQAUUUUAFFFFABRRRQAUUUUAfqh/wTp0/7D+znBNjH2vVLmb642p/7JX1BXgf7Dlh/Z37MPgxSMNKtzM3vuuZSP0xXvQOK/wAouOMR9Y4nzCp/09mvudv0PrsPG1GPohwOKd1FNoBxXxsZG4+lBpoOaWumMiR1KDiuY8d/Efwz8MdEfVvFGtWujWC5Ae4fDSH+6ij5nb2UE18Y/ED9vPxf8UNd/wCES+CPhe8uLyclE1CS28+6cdC0cIyqKOu588HkLX6Jw3wbnPE0/wDYqVqa3lLSK9X1+RzVa8KS95n2P8R/i34R+EujnUvFmu2ukQEHy45WzLMR2jjGWc/QGvjfxx+3t41+K2tnwt8EvCV7JdzZVL6S2+03bDpuWIZSMD+85YY6ha6H4Uf8E1PFPxD1dfFfxz8U3ct1MRI+lWtz590/fbLcHKoB02pu4PDLX09rHxG+A37GPh06RHcaP4XKqG/srTU8+/uDjguq5kYns8hx71/TnD/hxkuTOMsQni6/a1oJ+S3fz0PErY2U9IaI+Xfhl/wTW8YfE3Vl8UfHHxbdiebDvplrc/aLth/dedspGB/dQMMdCtfavgr4ZfDD9mvwtM+jabpHhDTIkAudSupFR3HrLcSHc3/Amx6V8VeNv+ClHj74r6w/hz4I+BLr7RL8qXtzbG8vMf3xCmY48erFx64ql4f/AGAfjT8ftTh1341eOp9NjY7xZyz/AG26QHqqopEMIP8Ask47rX6/PDVFTUcVNUoLaK7eSR5zu9We2fFz/gp98L/ATTWfhiO88dammQDZDyLQN6GZxk/VEYe9eDH45/tZftYMYvA2hT+D/Dc5wLyxj+yRlPX7ZKdzEf8ATIg+1fX/AMIv2HPhF8HBDcWHhmLWtWjAP9p65i7myP4lUjYh90UGvflQIAAAAOgrj+tYTD6YenzPvLX8NhXSPzw+H/8AwSpm1m+/tf4q+PbrVr6Y757bSSWZ2/2rmYFm9D8gPvX1v8L/ANlf4V/B9Yn8M+DdOt72PBGoXUf2m6z6iWTcy/RSB7V61QTiuSvj8TiNJzduy0X3IVwCgdBiloorgEFFFFABRRRQAUUUUAFFFFABRRRQAUUUUAFFFFABRRRQAUUUUAFFFFABRRRQAUUUUAFJilooAy9b8N6T4ltDaavpdnqlqesN7bpMh/BgRXjPjH9hv4H+Ng7XngDTrKZuRLpJexKn1CxMq/mDXvVJyfatYV6tLWnJr0dgPhXxh/wSW+H+pl5PDfizXdAlbol0sd5Ev0GEbH1Y15y//BPv9oD4UFpfhz8UllgjOVt7fULnT3f28v5oz9C2K/TAUHivRjmuKirSlzLs0mO7PzN/4W7+2z8FuNe8MXHiyzh7y6ZHfrt9TJaENj3Y5ra8Nf8ABWa60q6+w+OvhnPZ3MZxNJp10UdT/wBcZVyPxev0Y+tYXiXwR4d8ZWn2fX9B03W7fGPK1G0jnXH0cEVp9ew1X+NQXqm0O58geMP+CnPwy1X4WeJp/Dl3quneLDYSJptjqFiysbhhtQ70LoNpO45YZCnvVH/glP8AChtA+GOu+P76I/bvEl35FrI4yfs0JILA/wC1KZAf+ua16540/wCCffwN8aeY7eDU0W5f/lvo1zJbbfogPl/+O17V8PvA2l/DPwVo3hXRI2j0vSbZLSASEF2VRjcxAALE5JOBkk0VcThoYaVHCppyave2y6aeZJ0tFFFeKAUUUUAFFFFABRRRQAUUUUAFFFFABRRRQAUUUUAFFFFABRRRQAUUUUAFFFFABRRRQAUUUUAFFFFABRRRQAUUUUAFFFFABRRRQB53+0L4x/4QH4H+ONeWTy5rTSbjyGzjEzIUj/8AH2WvxN+GvhR/HnxF8M+HUBLarqVvZ8dhJIqk/gCTX6d/8FNfGv8Awjv7PcWixyYm1/U4bdkB5MUeZmP4MkY/Gvjb/gnh4M/4S39pzQ7h4/Mt9FtrjU5Rjj5U8tD+DyofwqHuWtj9foIUtoY4o1CRooVVUYAAGABU1FFWQFFFFABRRRQAUUUUAFFFFABRRRQAUUUUAFFFFABRRRQAUUUUAFFFFABRRRQAUUUUAFFFFABRRRQAUUUUAFFFFABXl/7Tni0eB/2fPiDrIfy5YNFuUhbOMSuhjj/8fda9Qr5D/wCCoHi7/hHf2YbnTVfbJruqWtjtB5KqTOfw/cj866sHT9tiIU+7Q0flN8JPCh8d/FXwh4d2b11XV7Wzcf7LyqrE+wBJr+hGNAiKoGABjAr8WP8AgnR4Q/4Sz9q7wrI6eZb6VHc6lKMdNkTKh/CR46/aoV9DxFU5q8KfZX+//hhyFooor5QkKKKKACiiigAooooAKKKKAE71+bf/AAV88VAyfDrw3G/IF3fzJn18tIz+ktfpItfjv/wVD8Vf2/8AtQT6cH3Lomk2tltB4DMGnP44mH5CvfyOnz42L/lTf6fqVHc+RaKKK/Tiwr6q/wCCZ/hf/hIf2rNFuym9NHsbu/YY4H7vyQfzmH6V8q1+hP8AwSG8K/aPFvxC8SMmPsllbaejkdfNdnYD/vwv5ivKzSp7PBVJeVvv0E9j9OqKKK/JzMKKKKAPyV/4Kv8AhX+yfj3oetIm2LVtEjDNj70sUsit/wCOmOviav1A/wCCuvhH7X4D8B+JlTmw1GfT3Yek8YcZ/wDAc/n71+X9fqeTVPaYKD7afczRbBRRRXtDPuT/AIJMeLf7L+NfibQHfbFqujGZRn70sMqYH/fMkh/Cv1e71+G/7Cniz/hD/wBqvwBdM+2K7vG05xnhvPjaJR/306n6gV+456CvzbiCnyYvm/mS/wAiJbjqKKK+bJCiiigAooooAKKKKACiiigBO1fhp+3J4O/4Qn9qjx/aKmyK7vhqSHHDfaEWZiP+BOw/A1+5dflR/wAFavBo0r4veE/EqR7ItX0lrZiB96WCQkn67Zox+Ar6TIKvJi+T+ZP8NSo7n15/wTn8Y/8ACXfsp+F43k33Gky3GmynPTZKWQfhG8Yr6br88P8AgkP4z+0eGvH3hSSTH2a7t9ThQnr5iGOQj6eVH+Yr9D687M6XssXUj53+/UT3FooorzBBRRRQAUUUUAFFFFABRRRQAUUUUAFFFFABRRRQAUUUUAFFFFABRRRQAUUUUAFFFFABRRRQAUUUUAFFFFABRRRQB+OP/BQHwSfBf7TviR0j8u21hIdVh46+Yu2Q/wDfxJK+2/8Agmn43/4Sf9nVNHkk3T+H9RnswpPPlORMp+mZHA/3a8o/4Ku+BN1v4H8ZRR8K02k3MmPUebCP0mrkP+CV3jr+zPiT4q8JzSbYtW09LyJWPWWB8YHuVlY/8A9qjZl7o/TmiiirICiiigAooooAKKKKACiiigAooooAKKKKACiiigAooooAKKKKAGUdOtYfivxGnhLR5dSntLq7toOZfsiB2jTu5BIyB3xk98YzXM6N8evA2tECPXYrdz/Ddq0OPxYAfrWcqsIvlk7HVSwmIrQdSlByS6pXt62PQqd2rP07XNP1ePzLK9t7uM/xwSq4/MGr456VaaexzSi4u0lZjqKTNLTEFFFFABRRRQAUUUUAFFFFABRRRQAUUUUAFFFFABRRRQAUUUUAFFFFABRRRQAUUUUAFFFFABRRRQAUUUUAFFFFABRRRQAUUUUAFFFFABRRRQAUUUUAFFFFABRRRQAUUUUAFFFFABRRRQA1lDDBGRXz98ZP2G/hJ8aPPub7w8mhazLk/wBq6Fi2mLerqAUc+7KT7ivoLr1pDxWlOtUoS5qcmn5AfmRrX7E/x8/Zh1KfXfg34wuNd05W8x7K0cQTuB/z0tpCYpsDjqSeyium+GX/AAVD1Pwxqn/COfGjwXd6TqMDCOe+sLdopYz6y2smCPUlW+i1+iVcN8Tfgp4H+Mml/YPGPhqw1yIKVjlnjxNFn/nnKuHT/gJFeusxhXXLjKal/eWkv+CO/c8V8W/CX4A/ty6DLq+mXljf6qUH/E50WQQahbnsJkIyf92VenTHWvk3xN+zz8f/ANiW/uNa8CanL4v8Fo5lmjtYmlTZ3M9oSSvA5eMnAHLDpXffE3/gmNr3grVj4m+CPjK707ULcmSHT725aCdD6RXKY+gDge7GsTwn+3r8Yf2eNag8MfHLwbdalAvyC+eEW94VHBZHH7m4A9RjPdzXRUwlLG0HQXLXpPeE0v1/NGkZSg7xZ3vwM/b68FfEv7Ppnifb4N8QNhMXUmbOZv8AYlONpPo+PQFq+oIpFlRXRg6MMhlOQRXzN4g+Ef7Of7d9lPqvgzWbfw345kQyyG0jEF0W6k3FoxAlA7unJ/vnpXhV3/w0B+wNfLBqlufFnw9VwqShnnstueAsmN9s3+yQFJzw3Wv514o8IMNjXLEcPy9nU60Z7P8Awyf4Jns0Mf8AZqfefogWppOK8V+B37WPgT45QxW2n339k+ICvz6NqDBJie/lnpIOv3ecckCvZ6/lDNcqx+S4iWFzCjKnOO6at813Xoe3CUZrmi7oK+NP+Cnen+b8L/Cd9j/U6uYc/wC/C5/9p19l18s/8FHNP+3fs9xTYz9j1i2n+mUkT/2evr/DTE/V+LsBPvNL71YxxSvRl6H5d0UUV/qofIhRRRQAUUUUAFFFFABRRRQAUUUoGSKibtBsaP2Z/Zd0/wDsz9nr4fw4xu0eCb/vtd//ALNXqIODXJfCWw/sn4W+DbHG37No9nDj02woP6V1nev8f89xH1jNsVW7zk/vbPtIRtBLyHhsdaf1qB5UhjZ5GCIoyzMcAD1r5Z+O37fnhL4dNPpPg9I/GPiEZTfC/wDoUDf7Ug/1h9k47bga9DIeHc04jxCw2W0XN9bbJd23oiKtSFJXm7H034g8RaX4V0m41TWtRttL063XdLdXcojjQe5PFfG3xb/4KEPqepjwv8HdEn8QavcP5EWpy2zuHc/88LcDc59CwHT7pFcx4W/Ze+NP7XF5H4u+LevS+DfB0YNxGl8vlFYsZJhtiQIxt/5aSYOMH569Al/aS/Z2/Yx0ybRvhToq+N/FYQxT6pDIHEjf9NLsg5HQ7YVKfQ1/XPCvhJl+WSjVzT/aay+ytKcX5vr/AFoeDXx8p6U9EYPw1/4J7fEP42awnjD47eJ7ywilw/8AZqzLLesnXaTzHbr/ALKgkcjapr2XXP2mf2dv2MdDm8OeCbS01TVYxtksPD2JpJHHe4umJBOeDlmYf3a8CTRP2pP26mEt/M/gvwFc8hH32Nk8Z9IxmW4yOhbcue619K/BD/gm98MPhZ9nv9fgbx3riYYz6pGBao3+xbglSP8AroX/AAr9znGhh4KlXklGO1OCsl5aaHlN31kz5yufj3+1B+2TPJZ/D7RJ/BvhSVijXliTbxhe++9fBYjuIsH/AGTXp3wg/wCCV/h7S5l1b4n6/ceLtUdvMlsLJ3htSx5O+U/vZOe42fQ192WttDY28VvbxJBBEoRI41CqqjgAAdAKsY4rhqZnNR5MNFQj5b/N7kXOb8FfD3wz8N9GTTPC+g2GhWC4/cWFusQY+rYGWPucmulpMH1pa8dycneTuxBRRRQAUUUUAFFFFABRRRQAUUUUAFFFFABRRRQAUUUUAFFFFABRRRQAUUUUAFFFFABRRRQAUUUUAFFFFABRRRQAUUUUAFFFFABRRRQAUUUUAFFFFABRRRQAUUUUAFFFFABRRSZoAT60fjVa7v7ewhMtzcRQRjq8jhQPxNcXrXxv8F6HuEutxXEg/gtAZv1UEfmaiVSEPidjoo4avXdqUHL0TZ3mM0AcHNeB6z+1ppNsWXTdFu7wjoZ5FhB/Lca5vT/2hPHfj/XodI8O6ZYWk07cEo0hjXuzMTgAf7tcksZRT5U7vyPbhw9mDg6k4KEVq3JpW/X8D6hFA64rM0OyvbHS7aK+vn1G8Vf3ty8ax+Y3chVAAHoPTqSea1McV2rVHzslytpO4tFFFMQUUUUAFFFFABRRRQAUUUUAFFFFABRRRQAUUUUAFFFFABRRRQAUUUh4FAH5jf8ABVLxx/anxM8KeFopN0Wk6c93IoPAlnfGD7hYUP8AwKuz/wCCUPggrZeOvF8sfDyQaVbvjptBklH/AI9D+VfI/wC1l47/AOFjftE+OdYWTzbcag9nbsDwYoAIUI9iI9341+nf7B/gY+Bf2ZPCiyR+Xdasr6tNxjd5zZjP/foR1C1Zb0R9CUUUVZAUUUUAFFFFABRRRQAUUUUAFFFFABRRRQAUUUUAFFFFABRRRQAUUUUAFFFFABRRRQAUUUUAFFFFABRRRQAUUUUAIvSvzU/4K9eMd+o/D3wrHJ/qornUp0z13FI4z/45L+dfpWvSvxg/4KTeM/8AhLf2qdetkk8yDRLS20yMg8cJ5rj8HlcfhX0ORUvaYxS/lTf6fqVHc9k/4JE+DvtPi/x94pdP+POyt9Nicjr5rmRwPp5CfmK/Tvua+OP+CWfgw+Hv2bZdYkjxLrurXFyrkcmKMLCo+gaOT8zX2P3rkzar7XGVH20+4T3FoooryRBRRRQAUUUUAFFFFABRRRQA1uAa/BL9qfxb/wAJt+0X8Q9XD+ZFJrNxDE/96OJzEh/75Ra/dHx34ji8H+Cdf16bHk6Xp9xevnptjjZz/wCg1/PBeXMl7dz3EzmSaV2kd26sxOSa+x4bp3nUqeiLiQ0UUV94UFfrV/wSi8Lf2R8AdY1iRMS6trcpVvWKOONF/wDHvMr8la/dH9ibwj/whX7LPw8sCm2SfTV1B+OSbhmn5/CQD8K+X4hqcmFUP5mvw1FLY9yooor86MwooooA+aP+CiXhH/hLP2UfFhRPMuNLa31GLjpslUOf+/bSV+Kdf0M/FDwmvjz4ceKPDjgY1bTLmx57GSJlB/Amv56Z4mt5pInUo6MVZWGCCOoNffcOVeajOn2d/v8A+GLiMooor7Ao1/B/iGbwj4t0XXLbP2jTL2G8jwcfNG4cfqK/og0zUIdV020vrZxJb3MSTRuP4lYAg/ka/nIr93P2OvGH/Cc/sy/DvUy/mSLpUdlIxPJe3JgYn3JjJr4riSleNOr2bX3/APDEyPZ6KKK+GICiiigAooooAKKKKACiiigBDXxD/wAFYPBn9tfAzQfEEce6bRdYVXbH3YZkZW/8fWKvt0ivHf2vfBH/AAsH9mr4haOsfmzf2XJeQoByZIMToB7lowPxrtwFX2OJhPzX46DW5+bP/BMDxp/wjP7TdvpbybYtf0y5sdpPBdQJ1P1/csB/ve9fsR71/P18CPGx+HPxn8F+JS/lxabq1vNOc4/c+YBIPxQsPxr+gRfmUH1Fe5xDS5cRGp/MvyHIfRRRXyxIUUUUAFFFFABRRRQAUUUUAFFFFABRRRQAUUUUAFFFFABRRRQAUUUUAFFFFABRRRQAUUUUAFFFFABRRRQAUUUUAeAft0eAf+E//Zn8WxRx+Zd6XGurQHGdvkndIf8Av15g/Gvy5/ZY8e/8K0/aB8Ea68nlWyagltcsTwIZsxSE/RXJ/Cv241bTLfWtLvNPu4xNa3cLwSxnoyMpVh+IJr8EvH/hO5+H3j3X/Dl1kXOkX81mzHjcY3Khh7HGR9aiRcT9+Qcilrz39n/x8Pih8FvB/icyebPf6dEbhs5/fqNk3/kRXr0KrICiiigAooooAKKKKACiiigAooooAKKKKACiiigAooooAKKKSgBkiLIpUjIbgg96+Tfj38Fv+ESun17RoD/Y87/voUHFs5Pb/ZJ6eh47ivrPriq1/YQanZTWl1Ek1tKpSSNxkMpGCCK5cRQjXhyvfoexleZ1csrqrDWL3Xdf59j897Oaa0lWWGV4ZV6PGxUj8RXb6F8YPGOhbRb67dSJ/cuSJhj0+cHH4Va+Lfwvn+HfiAiJWk0i5Je2lPO31jY+o/UYPrji446+ZaqUJON7NH7TF4TM6Ma3KpRfdJntmhftQazbkLqemWt6g4LQs0LH353D9BXomh/tE+F9W2rdNcaXIeD9oi3Ln6rn9QK+V0jqwkdddPG1o7u/qeDieHcvraxjyvyf6O59waP4m0vX036fqFveKBkmCUMR9QOn41qbiR618L2ry20qyQyPFIpyroxBB9iK7rw/8YPFWghUGotewj/lleDzc/8AAvvfrXfDHp/HE+VxPC1SOtCon5PT8V/wD6vDe9HH0rxnw/8AtFW0+2PWNOktm6Ga2O9fqVOCPzNek6F4z0XxIinT9SgnYjPl7tr/APfJwf0rvhWp1PhZ8tiMvxOF/iwaXfdfejfopAfelrc88KKKKACiiigAooooAKKKKACiiigAooooAKKKKACiiigAooooAKKKKACiiigAooooAKKKKACiiigAooooAKKKKACiiigAooooAKKKKACiiigAooooAKKKKACiiigAooooAKKKKACsDxf4J0Hx5ok2keI9Hstc0yb79rfQLKhPqARwR2I5Hat+ihNxd1uB8CfGb/glvpU942vfCTxBP4U1aJvOi029mdrcOOR5U4zJFj33/UV5vpX7WXxz/ZavV8J/G/wpN4t8Nyg24n1BQ0kseMHy7oBo5xjJKvluxK1+oPFZniLw1pPi7SZ9L1vTbTV9NuF2zWl7CssUg9CrAg17NPMpSSp4qPPHz3Xox37n5oax+z38EP2sUfXvgX4og8EeOMee3hXUcwIzjn5EBJjI/vRF0HHA61leFP2pvir+y74hi8G/Gnw/f6jYJ8sV9Lg3QjBxvjmzsuV+pz6txivaPjh/wS80DWriTXfhVq8ng/Wkbzo9OuZHe0LjkeXIMyQnPOfnHTAFeGa58cvil8GLRfh9+0d4C/4WB4Pkby4p9UXNwAON9verkOwBzyd46blqM0yXKuJ8L9VxkFWj0UtJx84yOmlWnSd4M+3Phz8VvCvxb0JdW8Laxb6pa8CREOJYWP8ADIh+ZD9Rz2yK8t/busPt37MHixgMtbvaTL/4ExA/oxr5QsPg7aahft45/Ze8dXV5f26mafwjeyCDWrVOrKqH5bqMdwM9h85rZ8UftrH4hfBbxl4B+IejS6L4tazaCO5ihZY5pkYEJJGfmifK47jOfu9K/mup4SY7h7iDB5nk0nWoQqwcovScUpJu60urdV9x7McbCtTlGejs/Q+LKKKK/upbHghRRRTAKKKKACiiigAooooAKktomnuIokGXdgoHqSajrW8Iz2lr4r0aa/k8mxjvYXnkKltsYcFjgcnAz0rlxcpRw83BXdnp3KjrI/cjTrRdP061to/uwxLGv0AAryv43/tR+BvgVaPHrN/9v1wrui0axIe4bPQv2jX3bHHQHpXzH8Qf2y/Hnxz12TwZ8E9EvbdJFIfUwg+1NGODJknZbxju7HI4OVryaCx+FHwOupNS8ZXy/Gf4gljI2kafck6PaynnNxddblgeSqZQ8gk9a/hnhPwVxGMq/XuI5OKbbVJW53/ie0U/6se9XzCMVy0tX3PQX1P45/t1TXAsUTwX8NImY3N1NK1vp8ca/e82Y4a4YDqo+UHBIXrV/TviL+z7+x3hPBlh/wALj+JEPB165AWxtZfWE8gYPIKBieR5gq1oXwf/AGiv22ks28QTL4A+HKbfstj9nNnYpEPuiC0XDS4H3Wc4x0ftX2X8BP2Hvhl8Blt7200seIPEkeGOtawqyyI3rEmNsXsQN3Ysa/qPD4XLMiw6weFpxhBfYhp/4FLdvueDUqSqPmm7s+P7T4T/ALTH7c11HfeMtQl8F+B5WEkdvcxtbW2zqDFaA75SOoaQ4OeHr64+Bn7B3wt+CIt71NKHifxDHhv7V1pVlKN6xRY2R89CAWH9419IYC9OKMVxV8xrVY+zp+5HtHT7+5jcAMDiloorzBBRRRQAUUUUAFFFFABRRRQAUUUUAFFFFABRRRQAUUUUAFFFFABRRRQAUUUUAFFFFABRRRQAUUUUAFFFFABRRRQAUUUUAFFFFABRRRQAUUUUAFFFFABRRRQAUUUUAFFFISB1NACfrQTXNeIPiHoPhlWW7vozOv8Ay7w/PJn0wOn44rzHxD+0Jcybo9I09YR2lujub/vkcD8zXPUxFOn8TPTw2WYrF604ad3oj3EuoGScD3rldf8Aij4a8O7hd6rC0q/8soD5r59CFzj8cV81+IfGuveJC39oalPKh/5Yq2yP/vkYFc28ea8+pj39iP3n1eG4YW+IqfJf5v8AyPcNe/aahi3JpGkPL6TXcgQf98rnP5ivOde+OnjDWQyrqCafEf4LOMJ/48ct+tcc8dVpI68+pia0vtH1eGybAYe1qab7vX8yDUtRvNUlMt5dT3ch6vNIXb8yazZI60njqtJHXE7y1Po6fLBWjoVrLS7nVr6Czs4XuLmdxHHEgyWY9BX2P8HvhXbfDTQx5ipNq9wA1zcAZx6Ip/uj9Tz6Ac1+z/8ACgeHbJfEOqQ41S5T9xG45gjPf2Zv0HHc17Ua97A4X2a9pPd7eR+W8R528XJ4Sg/cW77v/JDqWiivXPhQooooAKKKKACiiigAooooAKKKKACiiigAooooAKKKKACiiigAooooAK4j40eOU+Gnwm8W+J2YI+mabNPDu6NLtIjX8XKj8a7evjf/AIKe/EL/AIRv4Had4Zhl23PiLUFV0z96CDEj/wDj/k/nSY0fmP4T8P3njnxlpGiWxaS+1e+itIyeSXlkCgn8Wr98NB0e28O6Hp+lWaeXaWNvHbQp/dRFCqPyAr8kf+Cdnw+PjX9pLSr6WPzLPw/bS6pJkcbgPLj/ABDyKw/3TX6/UojkFFFFUSFFFFABRRRQAUUUUAFFFFABRRRQAUUUmaAFooooAKKKKACiiigAooooAKKKKACiiigAooooAKKKKACiiigAooooAhnmWCJ5HYIiqSzMcAAd6/nu+LHi9viD8UPFniVmLf2tqtzeLnsrysyj8AQPwr9vv2rPGw+Hn7OvxA1wSeVNFpM0ED5xtmmHkxn/AL7kWvxI+DXgxviL8WvB/hnYXTVdVtrWXHaNpFDn8F3H8K+04fgoU6uIltt92r/QuJ+4P7Mvgz/hX/7P/gHQjH5U1to9u06YxiZ0Ekv/AI+7V6bjNNiRY41RQAoGAB0FPr42pL2k3N9XcgWiiipAKKKKACiiigAooooAKKKKAPnr9vfxf/whv7KnjmZH2z31ummxjP3vOkVHH/fBc/hX4g1+pf8AwVv8Yf2f8LvBnhlH2vqeqyXjKDyUgi24PtmdT+Ar8tK/R+H6XJhOf+Zt/p+hpHYKKKK+mGXdE0qfXdasNNtV33N5cR28S+ruwUD8zX9EXh7RoPDnh/TNKtRi2sbaK1iGMYVFCj9BX4ffsVeDv+E5/aj+HunlN8cOpLqEgI4226tPz7ZjA/Gv3TPavguJKt6lOl2V/v8A+GIkOooor48kKKKKAGnkGvwP/ag8H/8ACBftC/EDRRH5UUGsXEkKYxtikYyRj/vh1r98a/IT/gqZ4M/4R79o+HWUjxFr2kwXLPjrLGWhYfgscf5ivp+HqvLiZU39pfl/TKifHFFFFfoxYV+sv/BKHxp/bfwK1vw/JJum0TV3KLn7sMyK6/8Aj6y1+TVfdX/BJbxr/ZPxf8VeGZJNkWsaStyik/elgkGB9ds0h/A14Wd0va4OXlZ/18hPY/Vmiiivy8zCiiigAooooAKKKKACiiigAqvdW0d5bTW8yLJFKhR0YZDAjBBqxRRsB/PH8TvCEvw++JHifw1KCH0jU7iyy3cRyMoP4gA/jX7pfs3+OB8SPgR4F8QmTzZ7zSYPPfOczIoSX/x9Wr8rv+ClXgX/AIQ79qLV72OPy7fX7O31SMAcZK+U/wCJeJif96vsn/glX46/4SL9ny+8Pyybp/D+qyxImfuwzASqfxdpvyr7fNv9qwFLELpb8Vr+Jb2PtKiiiviCAooooAKKKKACiiigAooooAKKKKACiiigAooooAKKKKACiiigAooooAKKKKACiiigAooooAKKKKACiiigAooooAK/JT/gpR8PP+EQ/aEfW4Y9ln4ksorwMBhfOQeVIPr8iMf9+v1rr42/4KefDg+Jvgppvim3i33Xhu/BkYDpbz4jf/yIIf1pPYa3Mv8A4JafEX+2/hd4i8ITy7p9DvhcwKT0gnBOAPaRJCf98V9uHqK/ID/gnj8SP+ED/aO0qyml8ux8RQSaVLk8b2w8Rx6l0VR/vmv1/PUUlsN7i0UUVRIUUUUAFFFFABRRRQAUUUUAFFFFABRRRQAUUUUAFFFFABSUtFAHO+MvCNl420C40u+TMcgykgHzRuPuuPcf4jvXxt4h8NXfhXW7rTL1Nk9u+0kdGHZh7EYNfdOK8q+Ovw8XxRop1WzizqdihOFHMsfVl9yOo/Ed687GYf2seaO6PreH81eCq+wqP3Jfg+/+Z8wRx1ZjjojjqwiV88kfqspCJHVhI6WOOrCR1okc0pDUiqxErRsGUlWByCDginJHUyR1okc0nfc67w78VPEWglFN39ugH/LO6+fj2b73616h4e+NelamVj1CN9NlPG5vnjP4jkfiPxrwhIqmSKuynXqQ66Hz+KyrCYjXls+60/4B9YWl7b30Ky280c8Tcq8bBlP4irBr5c0bW9Q0KbzbC6ltm7hG+VvqOh/GvTvDnxk3bYdZt9nb7RAOPxX/AA/KvSp4mMtJaHyGKyWvR96n7y/H7j1X60vas/TNZs9XgE1ncJcRnvG2cexHY/WtD6V1p31R8/KLi7SVmLRRSUxC0UUUAFFFFABRRRQAUUUUAFFFFABRRRQAUUUUAFFFFABRRRQAUUUUAFFFFABRRRQAUUUUAFFFFABRRRQAUUUUAFFFFABRRRQAUUUUAFFFFABRRRQAUUUUAFFFFABRRRQAVkeJfC2keMdHuNK13TLTV9MuF2y2l7CssTj3VgRWvRTTad0B8C/HD/gmDYTX7eJPg7rUvhXWIX8+PTLqd/IDjkGGcZkiPpncM91FfG37RGvfEawsx4Y+MPg5D4ttiosfFN1B5d7JEvBRp0+S7jxwGO5lP8XUV+4OPSue8beAvDvxI0G40XxNo1prelzDLW17EJFB7MM8qw7MMEdjXv4XOKlKUfbrmS69V8+vzKTP536K6b4n+HYfCPxJ8V6FboY4NM1W6so0JJKrHMyAZPJ4WuZr9LhNSipLqWFFFFVdAFFFGD6UroAop2w+ho2t6H8qLruA2il2t/dP5U7y2/un8qOZdwGUVLFaTzHEcMjn/ZUmrkXhzVp/9Xpl5J/uwMf6VPPFdQPdv2YP2Zfir8fNL1W08J3kmg+CrydINW1Ge4aK2meMFlQxr80xUSEhcbQWGSODX6R/s/8A7A/w1+Bf2bUZbL/hLPE8eG/tXVowyxP6ww8rH7E7mH96sn/gmh4fudA/ZfsRd20trPdandzlJkKN94IDg/7lfVo9q/Ns0zKtOtOlF2inbTr6shsUDFLRRXzxIUUUUAFFFFABRRRQAUUUUAFFFFABRRRQAUUUUAFFFFABRRRQAUUUUAFFFFABRRRQAUUlLQAUUUUAFFFFABRRRQAUUUUAFFFFABRRRQAUUUUAFFFFABRRRQAUUUUAJ1owKB0qvdXkNlC0s8qRRoMs7sAB+NAJNuyJz+npVe5u4bKFpbiZIYlGWeRgqj6k1594k+L0FqWh0mL7TIOPPkyEH0HU/pXmGua9qPiCbzL66knwcqmcIv0UcCuSpiYx0jqz3sLk9avaU/dX4/cepeIvjNpmmBo9OjfUZhxuHyRj8TyfwH415d4i+I2v+IC4lvGtoD/yxt/kXHoT1P4msZosVE0deZOvUn1Pr8LlmFw2qjd93qZzxkk+tQvHWi8VQPHXK0e/GRnPHVd460XjqCSOs2jojIznjqvJHWjJHVZ0rNo6YyM6SOvTfgZ8Mv8AhK9Z/ta/izpdk4KhhxLKOQvuBwT+A7muN8PeHLrxRrdrplmuZrh9uT0VepY+wGT+FfYfhnQLXwvolrplmmyC3QKPVj3Y+5OT+Nd+Dw/PPnlsj5jP80eEofV6T9+f4Lv8+hrAAAAUtFFfQn5SFFFFABRRRQAUUUUAFFFFABRRRQAUUUUAFFFFABRRRQAUUUUAFFFFABRRRQAV+Tn/AAUu+Iv/AAlvx9j0CCXfaeG7GO2Kg5HnyfvZD/3y0an3Sv1T1vWLXw/ot/ql9KIbKyt5LmeQ9ERFLMfwANfgt4/8W3fxF8fa94jugTd6xfzXbJ12mRyQo9hkAfSpkVE/RX/glj8O/wCyPhx4n8Yzx7ZtYvVs7dmHPkwDJI9i8jD/ALZ19yV51+z58PB8Kvgp4Q8LmMRXFjYR/aVH/Pw/7yb/AMiO9ei00JhRRRTEFFFFABRRRQAUUUUAITigE0HrXNfEHx/ofww8I6l4n8SahHpukafH5s08n5BVHVmJIAUckkCiMXJqMVdsDZ1HUbXSLGe9vriKztIEMktxO4SONRyWZjwAPU18YfG//gqL4G8BXNzpfgiwk8calFlTerJ5Fgrez4LSY/2VCns1fE/7WH7aXin9pDWbjT7aWfQ/A0Mn+jaRG+DPg8SXBH327hfur2ycsfnCvuMDkCsp4rft/mWo9z6r8X/8FMfjh4mmY2Gsab4ZhJ/1Wl6dG3Hpum8xvyIrjF/bp+Oy3HnD4i6jvznBihK/987MfpXg9FfTxwGFgrKlH7kVZH114K/4KgfGjw5NGNWuNI8Uw5wy39gsTkezQbAD7kGv1l+H2uaj4n8C6BrGraeuk6lqFjDdXFikhcW7ugYx7iBnGcdO1fhr+y38MT8X/j54M8MPF51lcXyz3q44+zRZllB9MohX6kV+9aAKgHQDivic+pYehUhClBJ7u34EMdiioLm5js7eSaV1jijUu7scBQBkkmvzW0X/AIK1anp3jHVodZ8IWuq+GjezCxnsJmt7qO23ny94bcrttxnGyvDw2Dr4tSdFXsK1z9LxxS9a+b/hf+3/APBj4neVCviYeGtQk4+x+IU+ykH/AK65MR/77zX0PZX1tqVrFcWtxFdW8qho5YXDo49QRwRXPUoVaD5akWn5iLVFFFZAFFFFABRRRQAUUUUAFFFFABRRRQAUUUUAfEn/AAVb8cDQfgPo/h2OTbPr2rJvTP3oIVLt+TmGvkn/AIJkeCP+Es/afsNSePfB4f0+51FiR8u4qIU/HM2R/u+1df8A8FYfHX9ufGzw/wCGYpN8Gh6UJHXP3Z53LMP++EhP416x/wAEivAv2Twj468YSx83t5DpkDkcgRIZJMexMyf9819xD/ZMmb6yX5u35F7I/QqiiivhyAooooAKKKKACiiigAooooAKKKQ8CgD8kv8Agqz40/tz4+aToEcm6DQ9IjDpn7s0ztI3/jnlV8VV63+1l41/4WB+0h8QdaWTzYX1aW2hkzkNFD+5jI9isa15JX67gKXscLTh2S/4Jstgooor0BH3B/wSb8G/2v8AG/xF4hkj3w6Po5jRsfdmmkUKf++ElFfrFXwp/wAElvBn9l/B7xT4lkj2S6xqwt0JH3ooIxg/99SyD8DX3VnFflmc1fa42flZGb3HUUUV4ogooooAK/Pv/grp4LN74G8DeKo050/UJtOlcDnE0Ydc+wMB/wC+vev0DFfPv7efgf8A4Tr9lfxvAke+50+3XVYjjJXyHEjn/v2JB+Nehl1X2OLpz87ffoNbn4f0UUV+umgV7Z+xd42/4QH9p/4fak0myGbUV0+Uk/LsuFMBJ9h5gP4V4nVjTr+bS9Qtb22kMVxbyrNHIvVWUgg/mKxr01VpSpvqmvvA/o6HQUdzXP8AgDxVB458D+H/ABFbY+z6rp8F9GAeiyRq4H610NfjDTi2mZBRRRQAUUUUAFFFFABRRRQAUUUUAfnd/wAFdfAX2jw54F8ZRR82tzNpVw4HUSKJIs/QxS/99V5n/wAEm/Hv9ifGPxJ4Vlk2Qa7pYnjUn709u+VH/fEkp/Cvt39u3wD/AMLB/Zc8bWscfmXenWw1aA4yVNuwkfHuY1kH41+Sf7Kvjz/hWn7RHgPX2k8m3h1SKC4fOAsE37mU/gkjGvt8B/tWV1KHVX/zX4lrVH72UUinIzS18QQFFFFABRRRQAUUUUAFFFFABRRRQAUUUUAFFFFABRRRQAUUUUAFFFFABRRRQAUUUUAFFFFABRRRQAUUUUAFFFFABXKfFHwRb/En4c+JPC11tEWrWM1oHYZ2MykK/wBVbDfhXV0UAfz+2txqfgHxhDOm6y1nRr4OM/einikz+YZf0r93/h54wtPiD4G0DxNYkfZdWsYbxADnbvQMVPuCSD7ivya/4KBfDM/Dv9o7WrmGLy9P8QourwEDje+RMM+vmq7fRhX2B/wTJ+J58WfBW+8KXE2698M3hWNScn7NMTIn/j4mHsAKhaOxb1Vz7IoooqyAooooAKKKKACiiigAooooAKKKKACiiigAooooAKKKKACiiigApGG4EUtFAHyv8X/A/wDwifieSW3j26ffZkhAHCt/Ev4E5HsRXFRx19X/ABN8JL4u8K3Nsig3UY82A99w7fiMj8a+WliKMVYEEcEHtXz2Ko+yqXWzP1bJMe8XhlGb96Oj/RiRx1YRKWNKsRx1ypHsykIkdWEjp0cdTpHmtUjnlIakdTJF61IkeKmSKqSOdzI1jqRYqmWKpliq7GLmP0y/utJuVntLh7eUfxIcZ9j6ivSvDfxXDFINXj2Hp9ojHH/Al7fh+VebLFUgix2reFSVP4TzMThaOKVprXv1Pom1vIb6FJYJVliYZVkOQalPTpXgui65f6DL5lpMUBPzRNyjfUV6j4a8d2ethIZv9FvDxsY/K5/2T/T+dejTrxno9GfH4rLqmH96PvR/rc6yikBzS10nkhRRRQAUUUUAFFFFABRRRQAUUUUAFFFFABRRRQAUUUUAJgYrF8U+KNM8G6Hc6vq9z9j0+2Aaafy2fYCQMkKCcZIycYHU8VtZGKoaxpFprmmXWn3sKXFpdRtDLC4yrqwIIPsQTUyvZ8u5dPl517S/LfW29vIwvDfxS8I+Mcf2L4k03UXI+5b3SM/4rnI/EV1COrj5SCK/J34z/C+6+EXxG1PQJC5t0fzrOY9ZbdslG+o5U+6ml8KfGbx34MKDSPFOpW8afdhecyxD/tm+V/SvnP7Y9nJ068LNdmfsEvD5YqhHE5fiVKMkmuZdH5r/ACP1jwR0oBJFfA3hD9uzxtpBRNb0/T9ehH3mCm3lb/gS5X/xyvcPCH7cHgbXtserRXvh+Y8Fp4/Niz7MmT+aivSpZlhqv2rPz0PjsbwhnGBu5UeZd46/hv8AgfRJ+lArC8N+NtC8X2v2jRdXs9Tixy1tOr4+oByD7Gt3GeOor0k1JXTPj5050pOM0010eg+iiimSFFFFABRRRQAUUUUAFFFFABRRRQAUUUUAFFFFABRRRQAUUUUAFFFFABRRRQAUUUUAeLa1+x18GvEevahrWp+AdNvNS1C4kurq4lMhMsrsWdiN2MliTx60kP7GHwShHHw20M/70Jb+Zr2nHvRiuhYmulbnf3sDyGH9kb4MQ9Phl4aP+9p6N/MVdh/Zb+D8PT4X+Ej/AL2jW7fzSvUqKTxNZ7zf3sDziL9m/wCE0H+r+GXg9P8Ad0G1H/tOrcPwH+GsH+r+H/hdP93R7cf+yV3dLUe1qPeT+8Dj4vhB4Fg/1fgzw+n+7pcA/wDZauxfDfwnB/q/DOjx/wC7YRD/ANlroqMip9pN9WBkQ+ENCg/1ej2Ef+7aoP6Vcj0ixg/1dnbx/wC7Eo/pVyijnl1YEfkp/cX8qXy0/uj8qfRSuwECgdOKWiikAUUUUAFFFFABRRRQAUUUUAFFFFABRRRQAUUUUAFFFFABRRRQAUUUUAFFFISB1OKAEz70Hiua8VfEbwz4HhMmua5ZaaCMhJ5lDsP9lerfgDXh3jD9ujwbpBePRNPvvEEo+64X7NCf+BP83/jtc1TEUaP8SSR6+DyfH4//AHajKS720+96H0qGz3pGkVPvOF+tfn34u/bk8fayXTR4bDQYT90xxefMPqz5U/8AfIrxbxX8VfGfjNpP7a8S6lfRv1ha4YRfhGMKPyryKuc0I/Am/wAD73BeHmZV7PETjTX3v8NPxP088S/GHwT4OZl1jxRpdjIvWKS6Qyf98Alj+VdFoutWniHSrTUrGRpbO7iWaF2RkLIwyp2sARkc8ivzK/Zo+DzfF74m2drcwmTRtPxd37HoyA/LH/wNsD6bj2r9QYY1gjWNFCoowABgAV24HFVMVF1JRtHofO8SZNhcirRwtKq6lS15bJJdFbXXrvtYnooor0z40KKKKACiiigAooooAKKKKACiiigAooooAKKKKACiiigBDTXZVGScVm61r1noUHmXMmCfuoOWb6CvL/EvjK+18tEh+zWh48tDyw/2j3+nSsZ1Y0/U78LgqmJemke513iT4k2elh4bEC8uhxkH92p9z3/D868v1vXb/X5vMvLhpADlYxwi/QVGYfamGKvOqVJVNz7DC4OjhVdK77soNF7VE0VaDR+1RtFXPY9VTM5o6heKtF4qgeKpsbKRnvHUDx1ovHVd48Vm0dEZGdJHVd460ZI6rSR1DR0RkZ8kdVZI60XStDwt4dk8TeIrLTlyFlkHmEfwoOWP5A1Ki27I1lWjSpupJ6LU9a+AfggabpcmvXK/6RdjZDkcrEDyf+BEfkB616+Kr2lpFY28VvAojhiUIiL0AAwBU4HvX01KmqUFFH45jMTLF15VpdfwXRD6KKK0OMKKKKACiiigAooooAKKKKACiiigAooooAKKKKACiiigAooooAKKKKACiiigD5k/4KFfEr/hX/7OWr2cEvl3/iKVNJiwedjZaY49DGjKf98V+c/7HXw1PxS/aJ8IaXJF5tja3I1K8yMr5UH7zDezMFT/AIHXs3/BT/4n/wDCS/GDS/CFtLutPDlmGmUHj7TPh2z9IxF+Zr0v/glV8MTb6Z4t8fXMWGuHXSLJyOdi4kmI9iTEPqhqN2Xsj9ARwKWiirICiiigAooooAKKKKACiiigCKWZII2kkYJGgLMxOAAOpNfjV+3l+1jP8f8Ax9JoehXjjwHokpS0RDhb2YZDXLDuOoTPReeCxFfZ3/BSz9oeX4V/CqPwbo9z5XiHxWrwyOjYeCxHErexfIjHqC+ORX5EV9vkGATX1qov8P6suK6hRRRX2xQUUUdaAP0P/wCCSPww+1a54x+IFzDlLSJNHsnIyC7kSTEehCrEPo5r9MxzivB/2IvhgPhT+zV4P02WLytQvrf+1bzIw3mz/OA3uqFE/wCAV7x0FfkmZ4j6xipzW17L0Whm9z58/bu+J/8Awqz9mfxbdxTeXqGqRDR7TnBLz5V8HsRF5rD/AHa/ECv0F/4K2fFD+0PF3hLwDbTZi063bVbxFPBllJSIH3VUc/SWvz6r7nIcP7HC873lr/l/XmWtgrtfh58avHfwnuhP4R8V6pofzbmhtbhhC5/24jlG/wCBA1xVFe/OnCouWauhn3V8MP8AgrB468P+TbeNtA0/xVbLgNd2h+xXR9ScBoz9Aq/Wvrr4Yf8ABRT4M/EgRQT67J4T1B8D7N4gi8hc/wDXYFo8fVgfavxborwsRkmEraxXK/L/AC2FZH9GmlavY65ZRXunXlvf2co3R3FrKskbj1DKSDV4dK/no8B/Ffxl8L777X4T8TapoE2dzCxuWjST/fQHaw9mBFfWHww/4Kr/ABG8MeTb+MNJ03xlaLgNOo+xXR/4EgMZ/wC/Y+tfN4jh/EU9aUlJfc/8vxJ5T9ZzmgHNea/AH416f+0H8NbDxnpmlX+kWd1JJEkGoBNzFG2sylSQy7gQDwcqeBXpWOa+XnGUJOElZokWiiikAUUUUAFFFFACd6Q/KM0p5FcD8evHg+GXwa8ZeKPM8qbTdLnmgJOMzbCIh+LlR+NVCDqSUVu9APxR/aq8ef8ACy/2iPHuvLJ5sE2qSwW7g53Qw/uYj+KRqa/W39hPwGfh/wDsueB7WSPy7nULU6rMcYLG4YyJn3EbRj8K/FvwJ4WufH3jvQPD1tk3WsahBZIepDSyBM/+PZr+hbSNMt9F0qzsLSMQ2tpCkEUY6KiqFUfgAK+zz6ao0KWGj/VlZFyL1FFFfFEBRRRQAUUUUAFFFFABRRRQAVyfxT8YJ8P/AIaeKfE0hUDSNMub0bu7RxswH4kAfjXV96+Vv+ClHjgeD/2W9as0k8u5167t9LjIPOC/mv8AmkTD8a6MLS9tWhT7tDR+NVxO91PJNK5kkkYuzMckknJJqOiiv2VaI0CiitrwR4ZuPGnjPQfD9rn7Tqt/BYxYGfmkkVB+rVMmoR5mB+237E/gs+BP2W/h/p7x+XPcaeNRlyMEtcM0/PuBIB+Fe5d6p6TpsGjaVZ2FqgitrWFIIkHRUVQAPyFXa/Ga03VqyqPq2zIKKKKyAKKKKACszxHolt4l8P6npN4u+0v7aW1mX1R1KsPyJrTopptO6A/nP8UaDc+FfEuraLertvNOu5bSZfR43KsPzBrMr6M/4KA+BP8AhBP2qPF6xx+Xa6s8erQnGN3nIDIf+/ol/KvnOv2TDVVWowqLqkzUKKKK6AP2k/4Jx+Ov+E1/ZX8OwSSeZdaHPPpMpz02PvjH4RyRj8K+nq/Nf/gkT49C3nj3wXLL9+ODV7aPPTaTFMf/AB6D8q/SivyXNKPscZUj3d/v1M3uLRRRXmCCiiigAooooAKKKKACiiigCjq2mW+s6Veafdxia1uoXgmjbo6MpVgfqCa/ns+IHhS5+H3j7xD4cuNwudH1GeydjwSY5Cufxxn8a/ofB4xX42f8FL/h9/whX7Tmo6lFF5dp4isoNSQqPl348qQfXdFuP+/719Xw9W5a06T+0vyKifqh+z54/HxQ+CfgvxUZPNn1HTIXuGBz+/Vdsw/CRXH4V6IOBXxH/wAEpfiH/wAJF8DdY8LTS7rnw7qbGNM/dt5xvX/yIs9fbleBjaP1fEzp9n+HT8BMWiiiuMQUUUUAFFFFABRRRQAUUUUAFFFFABRRRQAUUUUAFFFFABRRRQAUUUUAFFFFABRRRQAUUUUAFFFFABRRRQAUUUUAfFv/AAU9+F58UfCHSvGNtFuu/Dd3snYDn7NPhGJ+kgi+m5q+UP8Agnr8Uf8AhXX7ROl2FxLs03xHG2kzAngSMQ0Jx6+Yqr/wM1+rvxE8G2XxD8Da94Z1Af6Jq1lLZu2MlN6kBh7g4I9wK/CTVNP1X4deNbqylL2OtaJftExU4aKeGTGR9GWoejuWtVY/f+iuK+DfxDtvix8LfDPi222hdUso5pETpHLjbKn/AAFwy/hXa1ZAUUUUAFFFFABRRRQAUUUUAFFFFABRRRQAUUUUAFFFFABRRRQAUUUUANxXzT8WPDP9g+Lp3jTFvef6QmOgJPzD88n6EV9LHt615x8btCGo+Go75VzLZSBif9huCPz2n8K5MTDnpvyPcybEvD4uKe0tP8vxPBY46sxx0kaVZjTNeIkfpUpBHHmrKR0IlWY4/arSOaUhqR1YSOnRx1OkdWkc0pDFjqZY6kSKp1ix2q0jCUiFYqkEVTrFUix+1VYxcyuIvanCM/SrIiNOENVYjnOl8M+Op9N2wX264t+gk6un+Ir0e0vYb6BZreRZI26MteKeTWlomtXWg3G+B8xsfnib7rf/AF/eumnWcdJbHh4vARq3nS0l+DPYKPesvRdettbt/MhO1x9+Nuqn/D3rVxzXemmro+YlGUG4yVmLRRRTEFFFFABRRRQAUUUUAFFFFABRRRQAUUUUAFFFFAHzJ+278K/+Er8DQ+KLOHdf6ISZdo5e3Yjd9dpw3sN9fBiRV+v+r6XbazpV5YXcQltbqJ4ZY26MjAhgfqCa/K74geCrjwF421nQLjJaxuWiVyPvp1RvxUqfxr4/OMNaarLrv6n714f5s6uHnl9R6w1j6Pf7n+Zy6RVMkPtVhIfaplir59I/WZVB2mXd3pV1HdWN1NZ3KHKzW8hR1PsRyK9p8Cfta+PfCPlw3l3H4hs1wPK1AZkA9pRhifdt1eNLDU6we1dVKtUou9OTR4mNwGDzCPLiaSkvNa/J7o+5/AP7YnhDxSY4NYWXw5dtx/pH7yEn2kUcfVgor3LTtUs9Ys47qxuobu3kGUmgkDow9QRwa/KpYa6fwb498ReArsXGharcWBJy8aNmJ/8AeQ5VvxFe7QzaUdKyv5o/Msy4EoTvPAVOV9nqvv3X4n6c/d4NGetfL3w3/bJgujFaeMbH7K5wP7QslLR/V05I+q5+gr6N0DxLpniiwS+0q+hv7V/uywSBl+nHQ+x5r6CjiaddXgz8qx+U4zLJcuJptLvun6M16KSlrpPJCiikoAWiiigAooooAKKKKACiiigAooooAKKKKACiiigAooooAKKKKACiiigAooooAKKKKACiiigAooooAKKKKACiiigAooooAKKKKACiiigAooooAKKKKACiiigAooooAKKKKAG549KAc00gr/8AXrF8U+MtF8Gae19rWpQafbjoZWwWPoq9WPsATSbUVdlQhOrJQgrt9FqzcPSs7WfEGneHLJ7vVL630+1TlprmVUUfiTXy78R/2zJ5DJZ+DrARLyv9o3y5Y+6R9B9WJ/3a+bvFXi3W/Gl8b3XNTudSuOcGd8qnsq9FHsABXjV80pU9ILmf4H6FlnBeMxdp4p+zj23l92y+b+R9c+Pf20PC3h4yW/h+0n8RXK5HmjMEAP8AvMNx/BcH1r508dftR+P/ABr5kSamNEs248jTAYzj3kyX/Ige1eZtDULw+1fP1sfXrac1l2Wh+q5dwvlWX2kqfPLvLV/dsvuKN5JPezvPcTSTzOcvJKxZmPqSetVHhx2rUaGoWirzHqfawlGKtFGW8VQPDmtR4a7f4G/Ds/Ej4oaLozx77PzftF36eSnzMD9cBfqwop03UkoR3YsTjIYTDzxFR2jFNv5an2h+yN8LB8OPhdbXVzFs1bWtt7cZHzKhH7tD9FOcdizV7mKZHGsMaooAVRgAU7GTxX6PRpRpU4047I/kDH4ypmGKqYqr8U23/kvktB9FFFbHCFFFFABRRRQAUUUUAFFFFABRRRQAUUUUAFFFMd1jUsxCqBkknAAoAXkVynifxtFpe62tCs130J6qn19T7VmeJ/GL3LNa6e5SIcNMOrew9B71x/l57VyVK3SJ7mEwF7Tq/d/mRXtzNfzma4kaWQ9STVcxVe8oelNMWe1cbVz6OLUVaJRMVMaL2q+YajaLFTY0Uyg0VQvFWi0dQvHUWNVIznjqF460Xiqu8dS0bxkZzx1XdK0pI6rSR1DR0RkZ0kdVpI60ZEqrImKho6oyM6RK9f8AgJ4c2JfazIvLH7PET6DBY/8AoI/A15RJHX094L0YaB4Z06y27ZI4gZB/tnlv1JrqwlPmnzdjws9xLpYb2a3m/wAFv+hu0UUV7R+dhRRRQAUUUUAFFFFABRRRQAUUUUAFFFFABRRRQAUUUUAFFFFABRRRQAUUUUAFZviDXbPwxoGo6zqEogsNPtpLq4lP8EaKWY/gAa0q+TP+CkXxV/4QT4DHQLWby9S8UXAswAcMLdMPMw9j8iH2kpMaPy8+IfjG++JnxB13xJeBmvdYvpbooOdu9yVQewBCj2Ar9qf2cPhmvwg+CfhPwu0Yju7WzWS8wOtxJmSX64dmA9gK/Kn9iT4Vn4rftD+G7SaHzdM0p/7XvcjI8uEgqD6hpDGp9mNftHUxHIKKKKskKKKKACiiigAooooAKillWGN5HYIigszMcAAd6f1r58/bu+Kx+E37NXii7gl8rU9XQaNZEHB3zghyD2KxCVgfVRWlGnKvVjTju3YD8ov2s/jLJ8dfjv4l8SpM0ulLN9i0xSeFtIiVjIHbd80hHq5rx6jrRX7JRpxoQjThslY1CnRxPKwVEZ2PQKMmvZP2U/2cNS/aW+J9voEEklnotqv2nVtRRc/Z4AcYXPG9z8qj6nBCmv2b+FXwL8EfBfRYNN8I+HrLTFRNr3KxBrmc92klPzMT7nHpgcV4uYZvTwMvZpc0u3b1E3Y/AKW3lgcrLE8bDqHUg16J+zn8NG+L/wAb/B/hLyzJb3+oJ9qA7W6fvJj/AN+0ev3l1vwvo3ia0a11fSbLVbZhgw3tukyEfRgRXAeDv2ZPhh8PvHf/AAmPhrwhY6Hr3kSW4msg0cYR8bsRA7FPGMhQcEjvXjy4iU6cl7NqVtNb6/gLmPUIolgiREUIigKqqMAAdqWR1iRnYhVUZJPQCnE5rw39tX4n/wDCp/2bvGOqxTeVqF5bf2ZZEHDebP8Au8r7qpd/+AV8bSg61SMFu3Yg/Hz9pT4mN8X/AI5+MvFQkMtre37raHP/AC7R4jh/8hov45rzOgnJor9lpQVKmoR2SsahRRRWgBRRRQAVPY2U+pXtvaW0TTXE8ixRxoMs7McAD3JNFlY3OpXUVtaW8t1cSsFSGFC7ufQAck19k/sV/sW/EHUvjH4U8V+K/Cl5ofhTSrkX7yamohklkjBaFVhYhyDIEJJXGAea48ViqeFpucmlZfeB+nXwU+HcHwo+E/hXwlAFxpOnxW8rJ0kl25lf/gTlm/Gu4ByaBRjFfj8pOcnJ7syFooopAFFFFABRRRQA3v8ASvi7/gqp8Qf+EZ+AWn+G4Zdtx4j1OON0zjdBD+9c/g4h/OvtLivyS/4KrfEP/hJPjvpfhiGXdb+HNMQSJn7txOfMf/yGIK9nJqPtsZDtHX7v+CNbnI/8E2Ph/wD8Jt+1BpF7LF5lp4etZ9VkDDjcAIo/xDyqw/3a/ZrpX5+f8EkPh79h8E+M/Gc8WH1G9j023dhzshXe5HsWlUfVPav0DPJxWueVvbYxpbRSX6jluOooorwSQooooAKKKKACiiigAooooAQV+aH/AAV38debrPgHwdFJjyIJ9VuI89d7CKI/h5c351+l1fiR+3/48/4Tz9qfxi8cnmWukyJpEIznb5KhZB/398386+hyKj7TGKX8qb/T9So7nzrRRRX6YWFfSn/BPDwOfG37VPhVnj8y10dZtWm46eWhEZ/7+vFXzXX6Of8ABIfwJuuPHvjOWP7qwaTbSY65JlmH6Q15Wa1vY4OpLyt9+gnsfpPRRRX5OZhRRRQAUUUUAFFFFAH5p/8ABXbwF5epeAvGkUeRLFNpFzJjptPmwj8d835V+dFftR/wUW8Bf8J1+yz4kljj8y70OWHV4Rjp5bbZD+EUkp/CvxXr9LyGt7TBqPWLa/X9TRbBRRRX0Qz6L/4J/wDj7/hAf2p/B7ySeXaau8mkTDON3nKVjH/f0RflX7b54zX85vh7W7rw1r+m6vZP5V5YXMd1A/8AddGDKfzAr+hfwV4ltfGvhDRPEFkc2eq2UN9Cc5+SRA6/o1fA8R0bVYVV1VvuIkblFFFfIEhRRRQAUUUUAFFFFABRRRQA0818Ff8ABWn4df2t8NPCfjKCLdNo1+9lOyjnyZ1yCfYPEo+slfe3TFeV/tRfDr/ha3wA8b+GkiM11c6dJLaoBkm4ixLEB9XRR+Nd2Ar/AFfFQqdn+D0Y1ufmx/wS3+In/CKftDzeHppdtr4l06W2VCcAzxfvkP8A3yso/wCBV+vea/np+FHjmf4Y/E3wx4qt93maPqMF2VXq6o4Lp9GXI/Gv6DLC9g1Wwtry1lWa2uI1likQ5DowyCPYg17nENDkrxqr7S/Ff8Cw5FuiiivlSQooooAKKKKACiiigAooooAKKKKACiiigAooooAKKKKACiiigAooooAKKKKACiiigAooooAKKKKACiiigAooooAK/J3/AIKU/Cg+CPjfF4ntYdmm+Kbf7QSowouY8JKPxHlv9XNfrFXzZ+318Jf+Fo/s+atcW0Pm6t4db+17baPmKICJl+hjLHHcotJ7DW543/wSx+LP9o+G/Enw8vJszafJ/algrHnyXIWVR7K+w/WU197DpX4cfsx/Fd/gx8b/AAx4meUx6fHcC3vwOhtpPkkyO+0HcB6qK/cKGVJ41kjYOjAMrKcgg9xQgZNRRRTEFFFFABRRRQAUUUUAFFFFABRRRQAUUUUAFFFFABRRRQAUUUUAN96oa5pq6tpF3ZvjbNEyfmMA1ocEUnUYpNXVhxk4tSW6Pk/yGikZGBDKSCD2NWI0rZ8Z6f8A2f4t1SEDA89nA9A3zD+dZsSV8+48smj9YhVVSnGa6q46NKtRx02NKsxpTSMZSFSOrEcVLHHVhI60SOaUhEjqZI6ekeanSOrSOaUiNYqlWP2qVYqmWKrsYuZXEVOENWhFThFVWM3MqeTSGGr3lUhiosLnILO4m064SaBykq9x39jXo3h3xJHrMW1sR3Kj5o/X3HtXnpiohaS2mWWJzHIhyGXqK1hNwfkceIw8MRHz7nrwGKTNYfhvxEmrxeXIQlyg+ZfX3FbvFdyakro+YnCVOTjLcWiiimQFFFFABRRRQAUUUUAFFFFABRRRQAUUUUAMx+VfE/7cHgn+z/GGkeI4kxHqMBgmIH/LSPGCfqrAf8Ar7ZPUZrxH9rzwwNf+EF3dgbptMuIrpcDnGdjfo5P4V5+Ppe1w8l21+4+q4XxrwWa0Z30k+V/PT87HwCkOasJDUyRe1TJDmvhUj+mpTIUi9qlWKrCQ1MsNWonPKZWWGplg9qsrF7VIsNXYxcyssNdD4P8AGuueBNRF5oeoTWUvG9VOY5B6Op4YfWsxYfanrBVwbg7xepy1o068HTqJOL3T1R9d/Cv9qjS/E/laf4mVNF1E4VbkH/RpT9Tyh+vHv2r3qKZJow6MGQjIYHIIr8zlg9q9T+FPx31z4btFZzM2qaIDg2krfNEPWNu3+70+mc17+GzJr3a/3/5n5XnHCMXetl+j/le3yf6M+4v1pvUcflXO+C/HWkePNJTUNKuhPEeHQnDxt/dZex/n2yK6POD7V9BGSkrp6H5VUpzpTcKis1umPoooqiAooooAKKKKACiiigAooooAKKKKACiiigAooooAKKKKACiiigAooooAKKKKACiiigAooooAKKKKACiiigAooooAKKKKACiiigAooooAKKKKACiiigAooooAbjvVe7vYbGCSe4mSCGNSzyysFVQOpJPQVzHxC+Jei/DjSzd6nP8AvXB8i1j5klPoo9PUngV8d/FD4x698TbpkuZfsWlK2YtPgY7PYuf429zx6AVwYnGQoK28ux9NlGQYnNZcy92H8z/RdT2H4p/tY2ultNp3g+JL64GVbUZgfJQ/7C9XPucD/eFfL3ibxHq3i/Unv9Zv57+7f/lpM2do9FHRR7DAphg68VG0NfL18TVxD956duh+15ZlGDyuNqEPe6yerfz/AERnNDUTQe1aTQ+1RtFXFY+jUzMaH2qJoq02h9qieGpaNlMy3hqF4a03hqF4qho3jMy3ixX1v+wv4KEdtr/iiZPmkdbC3Y9Qow8n4ElP++TXyq8XtX6Kfs5+Gh4X+Dvhy3xiWeD7XIe5MpLjP0DAfhXr5VS56/M/so+C44xzoZYqMXrUaXyWr/Jfeem0tFFfZH89hRRRQAUUUUAFFFFABRRRQAUUUUAFFFFABRRUckixIzuwVFGST0AoASWVII2kkYIijJZjgCvPfEniWTVnMEBKWgPPYv7n29qf4j8QPq0phhJW1U8ern1NYyxe1cdSpzaLY9/CYVQ/eVN/y/4JWEVO8n2q0Iqd5ftWFj1ecqeTTTFV7yh6U0xUWDnKJiqNoq0GiqJoqVi1Mz2iz2qB48VovFUDx4qGjaMjOeOoJI81oyR1WkSoaN4yM6RKrSJWlJHVWRKzaOqMjOkSqsiVoyJVSVKho64yJ/Cul/2p4m021IyrTKWH+yDk/oDX00BgCvDPhFYrceMFkI/1ELyA+5wv/sxr3XNenhI2hc+Kz2rz4hQ7L8xaKKK7j5sKKKKACiiigAooooAKKKKACiiigAooooAKKKKACiiigAooooAKKKKACiiigAr8gv8AgoZ8WP8AhY/7QV/plrN5mleGY/7LhCn5TMDunb67zsP/AFzFfp58ePibb/B74SeJvFsxUyafaMbZH6SXDfJEv4uyg+2a/EPw/ourfEnxxYaXbF73Wdbv0hVnOTJNK+NzH6tkn61Mion6Rf8ABL34UHw58MtY8cXcO278QXH2e1ZhyLWEkEj/AHpC4P8A1zWvtuuc+Hvgyw+HngfQvDOmriy0mzitIzjBbYoBY+5OSfcmuizTSsJ6i0UUUxBRRRQAUUUUAFFFFABX5j/8FcfiI1z4k8E+B4ZCI7S2k1e5QHhmkYxxZ9wI5f8Avuv04r8Rf+CgHi1/F37VvjZy+6DT5ItOhXOdoiiVWH/fe8/jX0eQ0vaYzmf2U3+hUdz52ooor9KLP2L/AOCaHwqh8A/s6WeuyRbdU8UzvqEzsMMIVYxwp9Nqlx/11NfW/evGv2PNVtdY/Zh+Gs9mUMSaLBbtsORvjHlv+O5Gz717L3r8dxk5VMTUlLe7M2LRRRXIIQGvzQ/4K3fFDz9V8G/D63myluj6zeoDxubMUOfcATH6OK/S4ttUmvwY/as+J/8Awt/9oDxp4ljl86xlvmtrJgcg28X7qIj0yqBvqxr6PIcP7XFc72ivxeiKieS1Y07T7jVdQtrK0iae6uZVhiiQZZ3Y4AHuSRVevpL/AIJ8fDD/AIWX+034caaLzdP0ANrVzkcDyseV/wCRWi/AGv0LEVVh6MqsuiuWeofHT/gl94p8B+Ek8QeCtUbxYbe2WS/0logl0rBQZGhI4lGd2FwGxgDca+HmUoxVgVYHBB6iv6QAO3avyk/4Kd/s32nw+8X2PxG0C1FtpPiKdodRgjGEivsFt4HbzVDEj+8jH+KvlMozedep7DEO7ez/AEZKZ8M0o60lFfZlH7q/speFfAKfBzwl4m8H+FNJ0JtX0yGeaSzt1EvmFQJFaU5dsOGHJPSvbenavk7/AIJkeIX1v9lbS7V3L/2VqN3ZDPYF/Ox/5Gr6x7ivx3GRcMROMnezZmxaKKK5BBRRRQAUUUUAFFFFAEM0yW8TySMEjRSzMxwAB1Jr+fz45+P3+KXxi8YeKixePVNTmng3dVh3ERL+CBR+Ffsz+2h8Rv8AhV37NfjfVo5fKvbiyOnWpBw3mzkRAr7qHZ/+A1+NvwA+HjfFj40+DfCmwyQ6lqUSXAHUQKd8x/CNXP4V9pkFNU6dXEz22+7V/oXHufs3+x/8O/8AhWH7N3gXRHi8q7bT1vbpSMMJpyZnB91L7f8AgNey96bFGsUaooCqoAAAwAKkr46rN1akqkt22/vICiiioAKKKKACiiigAooooAKKKKAMbxf4jtvB/hTWNevTts9Lspr2Y5xhI0Lt+imv55fEOt3PiXX9S1e9fzLy/uZLqZ/7zuxZj+ZNfst/wUV+IX/CB/st+Io45PLvNdli0eHnqJG3SD8Yo5B+NfizX3vDlHlpzrPq7fd/w5cQooor7AoK/aj/AIJ0+Av+EG/ZY8NySR+Xda5LNq8wx18xtsZ/GKOM/jX4zeH9FufEmvadpNknmXl/cx2sKf3ndgqj8yK/oa8G+G7bwb4T0bQLIYs9LsobKEYx8kaBF/RRXx3Eda1KFJdXf7v+HJkbVFFFfBkBRRRQAUUUUAFFFFAGL4x8OWvjLwnrOg3o3WeqWU1lMMZ+SRCjfoxr+efxHod14Y8Q6no98nl3un3UtpOn910Yqw/MGv6MfavxN/4KEfD/AP4QD9qbxX5cXl2mteXrEHGN3nL+8P8A39WWvruHK3LWnSfVX+4qJ830UUV9+WFfs7/wTd+IX/Cdfsv6JaSy+ZeeH7mbSZSTztUiSPj0EciL/wABr8Yq/QD/AIJI/ET+z/HHjPwXPLiPUrKPUrdWPAkhbY4HuVlB+kdfP57R9rg3Jbxaf6P8xPY/UOiiivzIzCiiigAooooAKKKKACiiigApGG4EUtFAH4JftT/Dj/hVH7QXjjw2kXk2kGovPaIBgC3lxLEB9EdR+Br9Zf2CviQPiX+zB4Rnkl82+0mJtGueclWg+WPPuYvKP418i/8ABWz4af2b418I+OreLEWp2j6ZdMo4EsJ3xk+7LIw+kdXf+CR/xLNrr/jPwFPL8l3BHq9ohOAHQiObHqSHiP0Q19xjP9uyqFbrG34aP/Mt6o/TWiiivhyAooooAKKKKACiiigAooooAKKKKACiiigAooooAKKKKACiiigAooooATtXmvx0+PPhT9nvwXN4h8U3ojBJS0sYyDcXkuOI417+5PAHJIrmv2nf2rPC37M/hU3OqOuoeIbpD/Z2hwuBLOem9jzsjB6sR7AE8V+M/wAZfjX4p+O/jW58S+LNQa7u5Plht0ysFrFnIiiTPyqPzJySSSTXv5ZlM8a/aT0h+foUlc/VP9iL9si6/ab1Lxlp2uWttpmq2NwL3T7O3PAsWwm3J5ZkcDc3GfNGABwPrQda/BP9l/4xzfAn43eGvFYd10+GcW+oxrz5lpJ8sox3IB3Af3lWv3ktLuG+tYbi3kSaCZA8ciHKupGQQe4IpZxgo4OunBWjJafLf/MGrFmiiivBJCiiigAooooAKKKKACoLi3ju4JIZkWSKRSjowyGBGCCO4qeigD8Mf2kfhRL8FfjR4m8LbGWzt7kzWLN/HbSfPEc9yFIUn1U1+oP7B/xe/wCFr/s/aNHdT+brGgf8Sm73HLERgeU578xlRnuVavGv+Co/wd/tbwtoXxGsYN1xpbjTdRZRybeRsxMfZZCV/wC2orwH/gnR8Yv+Fc/HGPw/eT+Xo/ipBYuGOFW5BJgb6klox/11qNmXuj9cKKKKsgKKKKACiiigAooooAKKKKACiiigAooooAKKKKACiiigAooooAKKKKAPC/ixaiHxg7Y/1sKP/Nf/AGWuWiSu7+MUWPENo/rbj9Gb/GuKiWvFqq1SR+i4CfNhKfoSxpVqJKiiTNXI0qEjeUh8aVZjjzTI0zVqNK0SOSUhUjzVhI6WOOrEcdaJHLKQ1IqmWOpEjqdIqtI53MgEVPENWVip4hq7GTmVPKpDDV7yqQxUWFzlAxVG0dX2iqJ4qLFqZTjeS2lSSNikiHIYdRXoOga5HrFvzhJ1Hzp/Ue1cI8dLZ3UunXKTwna6np2I9DThJwZhiKKxEfNbHqOMCjjFUtL1KPVLZJoz14K91PpV04xXanfVHzbTi7PcWiiimIKKKKACiiigAooooAKKKKACiiigBmK5f4maQNe+HniHTzybixmRfZthwfwOK6ojoKguo1ltpUYZVkII9jUyXNFrua0ZulUjNbpp/cflmkHOMVYSGrU9r5F1NF/ccr+RpyQ1+fNan9WqpeCZCkVTJDVhIamSGmkZSmV0g9qmWGrCw1MsPtVpGLmVVi9qkEJq0sNSLDV2MnMqCDmnLB7VdENOEPtRYz9oX/B3i3VfA2sR6jpFybeZeHQ8pKvdXXuP8jBr7H+F3xc034laaPLxaarEo+0Wbtkr/tKf4l9+3ftn4rEPPSr+i6pfeHdTt9Q0+d7a7gbckqHke3uD3B616GFxUqDtvHsfK5zktHNIc692otn+j7r8j9BaM5rzr4SfFe2+I2mbJQlvrFuo+0Wwbg9t6eqn9DwexPotfUwnGcVKL0PxLEUKmFqypVVaSHUUUVZgFFFFABRRRQAUUUUAFFFFABRRRQAUUUUAFFFFABRRSUAJ6VWur23tBGbieODzGCJ5jhdzHooz1J9K5z4g/EXRPhp4fl1bWbkRovyxRJzJM/ZEXuf0HU4FfAnxb+MevfFrXheXkjWlhbuTaWETnZAP7xP8T+rflgcV52LxsMMrby7H1uRcOYnOpOUXy01vJrr2Xf8AQ/SYcD6UZxXx/wDAb9rCbTzb6D42naa34jh1d+WT0E3qP9vr656j64s7uG/to7i3lSeGQB0kRgysDyCCOorfD4iniI80H8jy80yjFZRW9liI6dGtn6FqlpKWuo8YKKKKACiiigAooooAKKKKACiiigAooooAKKKKACiiigAooooAaBXlvxf+Ndj8Obc2drsvdckXMdvn5YgejPjt6DqfYc1F8afjHF4Dsm07TWSbXZ1+UdVgU/xsPX0H4njr8lXs9zqV5Nd3cz3FxMxeSWRtzMx6kmvJxeL9l7kN/wAj7nIcgeMaxOKX7vov5v8AgfmQ+Idb1DxVqs2o6pcvd3cpy0jnoOwA6ADsBwKzDBz0rQMPPSkMPPSvm5Xk7s/YafJSgoU1ZLoZphpjQ+1aRhpjQ+1TY2UzMaH2qNoa0mhqJoalo1UzMeGoXhrUaL2qF4aho2UzLeKoHh9q1Hhqu8WKlo3jMo21g95eQW8Yy8sixr9ScCv1C0qxj07S7O1iGIoIkjQeygAfyr85fh9Zrd+P/DUDDKyalbKR7GVRX6SJ91fpX0WUxspS9D8i48rOVShS7Jv77f5ElFFFfQn5UFFFFABRRRQAUUUUAFFFFABRRRQAUUUhoAT+VcP4o1838jWkDf6Op+dh/Gf8K0fFeuGBTY27fvGH7xh/CPT6muTRK56k/so9jB4f/l5P5f5jEjqZYqkSOp0irnSPUciBYqcIqtCKnCL2p2MnMqeTTTFV7ysdqaYqdg5zPaKo2jrQaKoXiqWi1MznjqB460HjqvJHUNHRGRnSJiq0iVoyJVaRKho6YyM6RKqypWhImKqyLWTR1xkZ0iVVlStCVaqSrWbOyDO9+Ctvm/1ObH3Y0XP1JP8A7LXrQrzH4LLtXVm9TEP/AEL/ABr049DXr4dWpo+DzWXNi5/L8kLRRRXQeSFFFFABRRRQAUUUUAFFFFABRRRQAUUUUAFFFFABRRRQAUUUUAFFFFABRRWdrutWfhvRNQ1bUZ1trCwt5Lm4mfokaKWZj9ACaAPz9/4Km/F7dN4c+G9jPwn/ABNtSVT3OUgQ/h5jEH1Q1w3/AATI+EP/AAlnxU1DxvewbtP8NwbLcsOGu5QVGPXam8+xZDXzJ8Y/iRe/F/4oeIvFt7uEuqXbSxxscmKIfLFH/wABQKv4V+vf7H3we/4Ut8BvD+jXEPk6veJ/aWpAjDC4lAO0+6KET/gFQtWW9Ee2UUUVZAUUUUAFFFFABRRRQAUUUUANJwp+lfz9fHzUn1j44/EK+kbc1x4gv5M/W4fFf0CN9xvpX89vxftnsvix40t5ARJFrV5GwPXIncGvsOG0va1H5IuJyNFFFfelH3//AME1P2stP8FSP8LPFt6tpp97cedol7KcRxTufngY9g5wVP8AeLD+IV+oQO6v5vgcHI619k/sy/8ABSDxX8IbW18PeNIZvGPheLCRTNL/AKfaJ6I7cSKOyuQegDADFfGZrk0qs3iMPu91+qJaP15FBzXl/wAIP2kvh58c7KOXwj4ktL26Kb5NOlbyryL13QthsD+8Mr6E16geelfD1Kc6T5Zqz8yBkkayoUdQykYIIyCPSvmP4of8E6vgz8SBNPb6HL4T1GTJ+0+H5fITPb9yQ0YH+6oPvX0/SHirpYirh3zUpNPyA/Kf4of8EoPHfh8zXPgnX9P8V2wyVtLsfYro+gGSYz9S6/SvoP8A4Jr/ALOHiD4L+HfGGr+MNHm0bxDqF4llHbXIBZbeJd25SCQVd5DyDz5Yr7V60uK9Ktm2JxFB0KrTT69R3DNfLv8AwUm061vP2R/FM04BltLmymt89nNzGhx/wF3r6h6V8H/8FYvifBovwu8O+BoJv9P1u++2zxqeRbQg/eH+1I6Ef9c29KxyyEqmMpqPdP7tQW5+V1FFFfrhofrd/wAEnhIP2cdaL/dPiW5KfT7Pbf1zX2oeor5S/wCCZnh9tF/ZU0a5ZCh1S/vLsZ7gSGIH/wAhV9W9xX5DmElLF1Gu7M3uLRRRXAIKKKKACiiigAoopDQB+dH/AAVy+JAh0vwR4Dgl+aaWTWbuMHkKoMUP4EtN/wB8ivOf+CUHw4/t74weIfGE8W638P6f5ELkfduLglQQf+uaSj/gQrxf9un4lf8ACz/2nPF95FL5thpk40i1wcgJB8jYPoZPMb/gVfop/wAE0vhp/wAIJ+zVYanPD5d94lu5dTcsPmEWfLiH02x7x/10r7jEf7FlEafWX66v8NC9kfWVFFFfDkBRRRQAUUUUAFFFFABRRRQAUUUhoA/Mn/grl8QvtPiPwR4Ihl+W0tpdWuUByC0jeXFn3Ajl/wC+6/POvcP21PiJ/wALL/aZ8c6nHL5lnbXp022wcr5duBFlfZmRm/4FXh9frWWUfq+Epx62v9+potgooor0xn0X/wAE/wD4f/8ACwP2pvCCSR+ZaaQ76xOcZ2+SuYz/AN/TEPxr9tulfm//AMEifh/x478bzRf88dHtZMf9tZh/6Ir9IGr8zz2t7XGOK2ikv1Ie46iiivniQooooAKKKKACiiigBOor86P+Cuvw783TfA3jmCL5oZZdHunA6hh5sI/ArN/31X6L9BXg/wC2/wDDwfEr9mPxtp6ReZeWVp/altgZYPbnzSF9yiuv/Aq9HLa31fFU59L2+/Qa3Pw1ooor9cNAr2H9kT4if8Kv/aO8C67JL5Np/aC2d0xOFEM4MLk+wD7v+A149SoxRgynBByCKyrU1Vpypy2at94H9IA+bmlxXm/7OXxFHxY+B3gzxUZfOuL/AE2I3LZ/5eEHlzf+REevSK/GZwdObjLdaGQtFFFSAUUUUAFFFFABRRRQAUUUUAfNv/BQX4ZH4k/sw+JhDF5t/oWzWrbjJHk583/yC0tflX+yb8Tf+FR/tDeCvEUkvk2SXy2t4xOFFvMDFIT67Q5b6qK/drUdPt9W0+6sbuJZ7W5iaGWJxkOjAhgfYgmv5+Pi94BuPhZ8UfFHhS43GTSNRmtUduskasdj/wDAl2t+NfaZFUVehVwktv0ej/rzLXY/oRDAjNKDmvIf2UPib/wt39n3wX4jkl868ksVtbxicsbiH91IT6ZZC30YV670FfG1IOlOUJbp2IHUUUVIBRRRQAUUUUAFFFFABRRRQAUUUUAFFFFABRRRQAUUUlAAK+Yf2vf22dA/Zv0mTSdNMGtePLiPNtpu/MdoCOJbgjkDuE4ZvYfNXEftp/t82Hwbiu/BvgWeDU/HBBjubwYkg0r1z2eb0Tov8X90/k/ret6h4k1a71TVbyfUNRu5WmuLq5kLySuTkszHkk19VlWTOvatXVo9F3/4BSRp+PPH2v8AxN8VX/iPxLqc2raxevvmuZzz7Ko6KoHAUYAHAFc/RRX6DCKglGKskWFfsf8A8E3fjb/wtT4C22h31x5ut+E2XTZgxyzW2Cbd/ptBj/7ZGvxwr6P/AGBvjb/wpf8AaD0j7ZP5OheIMaRf7jhV8xh5Uh7DbJtyeyl/WvGzjC/WsLKy96Oq/r0E1dH7aUUnUUtflpmFFFFABRRRQAUUUUAFFFFAHNfEbwRp/wASfAuu+F9TXdY6raSWshxkpuHDj3U4Ye4FfhV4o8Pav8L/AB5qOj3Zey1rQ75oWeMkFJY34dT6ZAIPpg1+/Vfmd/wVC+C/9h+MdI+I+nwbbPWVFjqJUcLcxr+7Y/78Yx/2y96loqLPub9nf4sW/wAbPg/4d8WRsn2q7txHexp/yzuU+WVcdhuBI9iD3r0uvzH/AOCYXxqHh3xtqvw61G422OuKbzTw54W7jX51H+/GM/8AbIDvX6cU07iasFFFFMQUUUUAFFFFABRRRQAUUUUAFFFFABRRRQAUUUUAFFFFABRRRQB5N8YU/wCJpp7f9MmH61w0a9K7n4unOr2K+kRP/jxriohXkVv4jPvcvf8AskP66k8S1bjWoYl6VbiXJrNI6ZsmiTAq1ElRRrVuJK2SOOTJY0qxGlNjSrUaVokccpCxx1YSOljSrCR1aRyykMWOpBFU6RVKIquxg5lXyT/dpphxV7yqaYqqxPOZ7R1E8daLxVXkjqLGsZGdJHVeSOtGRKqyJUNHRGRJoeqtpF4GOTC/Dr7ev4V6HHIs0aupBVhkEd68ukSum8Haxz9glbkcxk/qK1pSs+VnFjKHPH2sd1udfRRRXUeIFFFFABRRRQAUUUUAFFFFABRRRQA3HQU2fmKT/dNO/iqpql0tjp11cN92OJnP0AJpbIcU3JJH5uamgk1W8ZRw0zkfTcaakVTFC8jMepJJqaOKvg2veP6ijK0IoiSKp0h9qmSGp0i9BTSM5TIEhqVYqsJDUyQ1djBzKyw1IsPtVtYakWH2qrGLmVFh6U8Q+1WxCfSniGnykOZTWD2pfI+lXRBzS+R9afKTzj/D2s3vhjV7bUtPmMN1A25WHQjuCO4I4Ir7I+Hfjqz8feH4b+D5LhfkuIM5MT9x9D1B9Pxr408j611nw28a3HgDxHFeJue0kxHdQD+NPX6jqPy7mvQwld0ZWfws+Vz3K45hR9pBfvI7efl/kfZeBR2qrp2oQ6nZwXdvIs0E6CSORejKRkGrR6V9LufjrTi7MWiiigQUUUUAFFFFABRRRQAUUUUAFFFFABRRRQAzHNcN8V/ivpHwo0Br3UH827lBW1skbEkze3oo4y3b3JANf4ufF7TfhTovn3GLnU5gRa2St80h/vN6KO5/AV8J+MvFurePteuNY1i5a5upTgDoka9kQdlHp+PUk15OMxqw65Yay/I+44e4cnmklXr6Ul98vJeXdkfxA8e618S9el1XWZzIxysNunEUKdlQdh79T3rmfJ+taAt/rS+R7V8lKUptyk7tn71QjSwtNUqStFaJIzvJ+tev/BH9oDVvhXdR2N4ZdS8Ou3z2xOXgyeWjJ6epXofY815j5HtSG3471dOc6MlODsznxuFw+Y0XQxMeZP8Aq67M/S/wz4p03xho1vqmk3SXllOMpIh/MEdQR3B5FbOTn2r87fhd8VNa+FWsi60+QzWUhH2mwkP7uYev+y3ow/UcV9zfDz4jaP8AEnQ49S0qcEcLLbvxJC/91h/I9D2r7DC4yOIVnpLt/kfgOecP1sonzL3qb2fbyfn+DOuopKWvQPkwooooAKKKKACiiigAooooAKKKKACiiigAooooAb0NcH8WPiTB8PdDMke2XVLgFLaFvXu7f7I/U4H06nxBrlr4b0e51K8k2W9uhZj3PoB7k4A+tfHHjTxPeeNvEFzqt4SDIcRxZyIox91R9P1JJ71w4uv7GNluz6bI8r/tCtz1F+7jv5vt/mc9qN1cavfT3l5M09zO5eSVzksTVbyPpV7yPrR5H1r5pq+p+yRcYJRjsZ5g9qaYetaHk0hhqeU05zNMPtTGhrSaH2qNoanlLUzMaE1E0NabQ1E8PtU2NFMzHhqB4a1HhqB4qlo3jMy3iqB4a1HhqvJDUtHRGZo/DNRH8SPCzEcDU7b/ANGrX6Jp90fQV+dXhOcWHizRbpuFhvoZT/wGQH+lfoqhzGp9q+hyr4JrzPyTjdP6xRn5P8/+CSUUUV7h+bBRRRQAUUUUAFFFFABRRRQAUUUUAJjPNZev6suk2bPwZW4RT3P/ANatF5FijLsQAoySewrznWNTbVb95cnyl+WNfQf/AF6yqS5UdmFoe2nrsiqWaaRpHYs7HJY9SanjjpkSVbjSuRI9+TsLHHU6R5pY0zVmOOtEjllIjWKpBDU6x1IIvarsYOZU8mmtDV4xY7Uxo6LCUzOeKoXjrReOq0kdQ0bRkZ8kdVZErRkSqsqVDR1RkZ8qVUlStCRetVJVrNnXFmfKvFVJFrQlWqcq9ayaOyDKEy1UkWr8q8VTlFZs7IM9H+DXFvqY770/ka9IPQ15p8Gj/wAhZfTyj/6HXpZ6GvVofw0fDZn/AL3P5fkhaKKK3PMCiiigAooooAKKKKACiiigAooooAKKKKACiiigAooooAKKKKACiiigAr41/wCCl3xm/wCEK+E9t4LsJ9mqeJ5MThD8yWcZBf6b22L7jeK+xJpkt4nkkdUjRSzMxwAB1JNfiV+1d8ZH+OXxt17xBDK0mkxP9h0xT0FrGSFIHbeSzkermpb0KS1N/wDYf+DR+Mfx70aG6g83RNFP9q6huGVZY2Hlxnsd0hQEf3d3pX7NgYr5T/4J2/Bf/hWXwSh16+g8vW/FTLfPuGGS2AIt0/EFpP8Atp7V9W00hNhRRRTEFFFFABRRRQAUUUUAFFFFACZzX4VftqeEX8F/tR/EWyeMotxqb6gnoVuAJ8j/AL+EfhX7qd6/Mf8A4K0fCWSy8S+FviLaQf6LewnSL51HCzJueEn3ZC4+kQr6LIK6pYvlf2lb5lR3Pz2ooor9LLCiiigCexvrnTLuK6s7iW1uYWDxzQuUdGHQgjkGvpv4Uf8ABRn4w/DTyba+1aLxjpaYBt9eQySgd8TqRJn3YsPavl2iuathqOIXLVin6gfrH8NP+CrPw48SiGDxdpGqeD7psB50X7bar77kAk/8hmvqTwL8cvh/8To0PhXxjo+tSuMi3trtDOPrESHX8QK/n4p0cjxOGRijA5DKcEGvnq/D2HnrSk4/iv8AMnlP6PlIPQ06vwH8KftK/FTwSqpo3xB8Q2kKjCwHUJJIh/2zclf0rspv28PjvPZm1b4h34jIxuS3t1f/AL7Ee79a8eXDldP3Zq3zFyn7E/F/40eE/gZ4SufEPizVYrC1jU+TBkGe6kA4jiTqzH8h1JAya/ET9ob44av+0J8UtU8X6qPJWYiGysg25bW2Uny4ge+Mkk92ZjgZxXH+LPGviDx5qr6n4k1q/wBd1Bhg3Oo3LzyY9MsTge3SsWvo8tymGAvOT5pvr29CkrBTkQyOqKCzMcADqTTa98/Yc+Ep+L37SHhawmg87S9Ml/te/wAjK+VCQyq3s0nlof8Aer2K9WNClKrLZK4z9hvgF4CPww+DHgzwxIoS403S4IrgD/ntsBlP4uWNegDkUg44pe9fjc5upJze71MhaKKKkAooooAKKKKAE6Vwnxx+IkXwm+EXivxfKyhtK0+WaEP0ebG2Jf8AgUhQfjXd18Jf8FYfid/YHwq8PeCbebbc6/fG5uFB628ABwR7yPGR/wBczXZgaH1jEQpd3r6dRo/MfwxoOo/ELxtpej2pa41XWr+O1jLkkvLLIFBP4tzX9Bvg/wANWfgvwro2gaenl2Ol2cNlAvpHGgRf0Ar8jP8AgmV8Mv8AhOP2jrfWriLzLDwxZyagxYZUzN+6iX65dnH/AFzr9iyK+g4hrc1aFCO0Vf5v/gDkLRRRXyZIUUUUAFFFFABRRRQAUUUUAJ1riPjT49i+F/wm8WeK3ZVbStNnuYg3RpQh8tf+BOVH4129fE//AAVV+I//AAi/wK0zwrBLsuvEuoqJEz963gxI/wD5EMFdeDofWMRCl3f4dRo/Jm4uJLu4lnldpJZGLu7HJYk5JJqOiiv2JK2hoFFFdL8NPBk/xE+IXhrwxa58/V9RgslZR93zHClvoAST9Kmc1CLk9kB+y37BHw7/AOFc/su+EIJIvLvNWibWLg4wWM53Rk/9svKH4V9D4qnpem2+j6ZaWFpEsNraxJBFEvREUAKB9ABVzvX4zXqOtVlUfVtmQtFFFZAFFFFABRRRQAUUUUAFV7u2ivbaW3mRZYZUKPG4yGUjBBHpViijYD+fD40eAJfhb8WPFvhORWA0nUpraIt1eIMfLb/gSFT+NcXX2v8A8FVvht/wjPxz0vxXBFstfEunL5j4+9cQYjf/AMhmCviiv2DA1/rGHhU7r8ev4mqCiiiu0D9Uf+CTfxJ/tv4W+JvBlxLuudDvxdwKx6QTjoB6CSNyf98V941+MH/BN/4lf8K+/ab0eyml8ux8RwSaRNk8b2w8XHqZI0Uf75r9n6/L86oexxkmtpa/5/iZvcWiiivCEFFFFABRRRQAUUUUAFFFFACV+Tv/AAVZ+F3/AAjXxj0bxnbQ7bTxJY+XO4HW5t8ISfrG0OP901+sWK+XP+CjPwt/4WP+zRrN5bw+bqPhuVNYh2jny0yswz6CN3b/AIAK9bKcR9XxcG9no/n/AMEa3PCf+CSPxS83T/GXw9uZstC6a1ZITztbEU+PYEQn/gRr9GDX4Ufsb/FP/hUP7Rng7W5pvJ06a6Gn3xJwvkT/ALtmb2Usr/8AAK/dYHPNdme4f2OL51tJX+fUb3H0UUV86SFFFFABRRRQAUUUUAFFFFABRRRQAUUUUAFFFVL6+t9Ksp7y7uIrW0gRpZZ5nCJGgGSzMeAAASSaALLMFBJ4A71+dv7bP/BQ1NJ+3eBPhXqCy3/zQaj4lt2ysPZo7Zh1bsZBwP4efmXgP21/+Cg1z8QPt/gX4a3ktn4Z+aG/1uMlJdQHQpF3SI9z1fpwuQ3wf1r7bKsl2r4lei/z/wAi0h800lxK8srtJI5LM7nJYnqSaZRRX2+xQUUUUAFKrFGDA4IOQRSV79+y/wDsceMP2ldVSe1jbRfCMMm27125jJTjqkK8eY/sDgdyOAeevWp0IOpVdkgP1P8A2MfjX/wvX4B+H9auJ/O1qyT+zdUJOWNxEAC593Uo/wDwP2r3XkivO/gn8DfCfwA8GxeHPCVgba3yJLi6lbfPdy4wZJG7n2GAOgAFeiZr8hxEqcqspUl7rehkLRRRWABRRRQAUUUUAFFFFABXnXx8+FFp8a/hN4h8I3IRZb23JtJnH+puF+aJ/oGAzjqCR3r0WigD8BNL1HWvhd47t7yESabr+g34cK4w0M8UnKsPZlwR9a/cr4SfEfT/AIufDfQPF2mEfZtUtVmMYOTFJ0kjPurhlP0r84f+ClvwQ/4Qn4mWvjrTbfZpPiYEXWwfLHeoPmz6b1w3uVc11v8AwS/+OP8AZ+s6r8MNTuMQX27UdJ3npMq/voh/vIA4HT5H7moWjsW9Vc/SKiiirICiiigAooooAKKKKACiiigAooooAKKKKACiiigAooooAKKKKAPI/iy27xDar6W4P5s3+FchCOldP8UJN/ikj+5Cq/zP9a5qEV5FX+Iz7/BK2FpryLUQq5CKqxCrkQ4FSi5lmIVciWq0Qq5EK1RxTZYiWrcS1BEKuRCtUcU2TRpVqNKihWrca1okccmOSOp1ipYkzVpI/StUjklIr+Sf7tMaLFX/ACuKY8dVYhTM146ryJWjLHiqsi1m0bxkZ0qVVlWtCZapyjrWbOyDM+VagWR7eVJY2KuhDAjsatyiqco61kzsjroekaRqS6rYRzrgMeGX0PcVfzXn/hDVfsOo/Z3b9zPxz2bt/hXfjpmu2EuZHzmJo+xqNLboOooorQ5QooooAKKKKACiiigApDS0UAM71yPxa1QaR8NvEV1u2sLOSNT6M42L+rCuv4rxv9qLWv7P+HiWCn5tQuUjK/7K/OT+ar+dY1pclOUvI9LLKP1jG0qXeS+6+v4HyHHFVhIqfHF6VZjir4tI/ohzsRpDVhIqljhqwkVWkc0pkKQ1MsXtU6Q+1TpDVpHPKZWWH2zUqw1ZWKpVhq7GLmVVg9qeIeatrDUgg6cU+UycykIuaXyqvCDnpTvIo5SfaGf5VBirQ8ikMFPlD2h7H+z542Zd/hu8fIAMloSfxdP/AGYf8Cr3Wvi7TLufR9Rtr22OyeCQSIw9Qf5V9e+Gdbh8RaHZ6jB/q7iMNj+6e6/gcj8K97BVeePI91+R+YcQ4JUKyxFNaT39f+D/AJmtRRRXonyQUUUUAFFFFABRRRQAUUUUAFFJS0AN9q8/+Lnxa074XaGZ5mFxqcwItbJT8zn+8fRR3P4DmrPxQ+J2n/DLQHvboia8kytpZhsNK/8ARR3Pb6kCvh7xV4k1Hxrrlzquqzm4u5zn/ZReyqOyjsK8vGYtUVyw+L8j7Th7IHmU/b19KS/8mfZeXdlLxT4k1Pxnrdxq2rXDXF3Mckn7qDsqjso7CssQVeWD2pwgr5Vtyd2fuFNQowVOCslskURB7Uvke1XxBS+R9aXKX7Qz/I9qQwe1aPkfWgwUcoe0MwwcVv8Agfxrq/w81yLVNIuPKlXiSM8xyp3Rx3H6jqMGqJg4phg9qqF4Pmi9TKrGniKbpVVeL0aZ94/C74p6V8UdEF3ZP5N9EAtzYu2Xib+qns38jkV3NfnT4W8San4L1u31bSrhra7hPUfdde6sO6nuK+2fhV8VtO+J+jCaArb6lEALqzLZaM/3h6qex/A19Tg8Yq65ZfF+Z+JZ/wAPyy2TrUNaT++Pk/Lsz0CiiivUPigooooAKKKKACiiigAooooAKKKSgBO1GaTOTXOePPEyeE/DN5qBx5oXZCp/ikPC/wCP0BqZNRTky6dOVaapwWrdjxj4++NzrGrLoFpJ/olo26cqeHk9Poo/Un0ryPyq0ZhJczPNKxeSRizMxyST1Jpogr5irN1ZuTP2rA0IYKhGjHp+L6soeVR5VaHkUeRWPKd/tDO8qmGHjpWl5HtTDB7UuUamZrQ1G0HtWk0NRtF7UrGimZjQ1C8XqK1GiqF4amxqpmW8NQPFWo8P4VA8XqKho6IzMp4sVXkirVkiqtJFUNHRGZmFCrBhwQcg+lfod4b1Rdb8P6bfp926to5hj/aUH+tfn3JFX2b+z5rX9tfDDSgzbpLTfav7bG+X/wAdK17GWStOUe6/I+C4ype0oUq38ra+9f8AAPTKKKK+hPyYKKKKACiiigAooooAKKKKAGk8UoGKAMVDc3CWsEksh2ogLE+1AJX0RznjTVvJiWyjbDyDL47L6fj/AErk4l6UXl4+o3s1xJ96Rsgeg7CnRCuCUueVz6ijS9jTUevUsxLVuNelV4hVyIc00RNk8SVajSool6VbjWtUjimx6R5qZYqdGlWVjrRI5ZSsVTDUTxYrQMXtUMiYoaJUrmbIlVpE4rQlXFVJRUNHVBmfKtVJVq/MMZqpKKzZ2wZQlWqcoq/MKpyismdkGUJRVSYVelFU5hWLO6DKMozmqcoq9KKpSjrWTO2B3fwecLeamn95I2/It/jXp/UV5N8JJMa5eJ/egz+TD/GvWV6V6uH/AIaPi80VsVL5fkOooorc8kKKKKACiiigAooooAKKKKACiiigAooooAKKKKACiiigAooooAKKKazhFLMQFAySe1AHy9/wUF+Ng+FPwSudHsbjy9e8T7tPgCnDJb4/0iT/AL5IT6yA9q/Nz9mH4OTfHT4z6B4ZKOdNMn2rUpF/gtYyDJz2LcID6uK3/wBsz44H45fG7VtRtJzLoGmH+ztLAPytEhOZB/vuWbPXBUdq+3v+Ca/wQ/4QT4Wz+N9Rt9mseJyDb7x80dkhOz6b2y/uNlRuy9kfYNraQ2FrDb28aQwQoEjjQYVFAwAB2AFWKKKsgKKKKACiiigAooooAKKKKAG/1rD1/wAaaB4WvNNtNY1mx0u51OUwWUV5cLE1zIBkogYjccdhW4TgHPavxW/b9+Pp+Nvx0vbfTrnzfDXhvdpun7Gykjhv30w/3nGAR1VEr08uwDx9VwTsktX+Q0rn7U5z0rz349fCDTfjn8Ktf8G6kREt/B/o9yVybedTuikH0YDIHUZHevyY+Af7f/xN+CP2bT7i9/4TDw1Hhf7M1eRmeNPSKblk44AO5R/dr9JPgJ+3D8Mvj0Leys9UHh/xJJgHRdXZYpXb0ifO2X2CndjkqK6MTleLwElUSulrdfr2HZo/GDxz4K1f4deLtV8Na9aPY6vpk7W9xA/Zh3B7qRggjgggjrWFX7Aft5/sZp8edDPi7wrAiePNMg2mFcKNTgXnyie0i87GPX7p4wV/IfUNPutJvriyvbeW0vLeRopredCkkbqcMrKeQQQQQa+8y7HQxtJS+0t1/XQpO5Xooor1hhRRRQAUUUUAFFFFABRRRQAV+t3/AATA+Bb/AA/+El1411O18nWPFTq9vvXDJYpny/pvYs/uvlmvgP8AZA/Zyvf2jvizZ6U8ckXhvTyt3rN2uQEgB4jB/vyEbR6Dc3O01+42n2Nvpljb2dpClva28axRQxLtWNFGFUAdAAAMV8ZxBjUorCwer1fp0RMn0LdFFFfCkBRRRQAUUUUAFFFFADetfiv/AMFEPil/wsr9prXoIJvN07w6i6Lb4PG6PJm/HzWkGfRRX67fGH4hW3wp+F3ijxbdbTHpFhLcojHAkkC/u0/4E5Vfxr8C9OstV+IfjS2tIt99rWt36xKW+9NPNJgZ9yzfrX1vD1BOc8RLZK3+ZUT9Vv8Agln8Lv8AhD/gTe+KriHZe+KL5pkYjB+zQ5jjH/ffnH6MK+0elc38OvBtp8PPAegeF7Af6HpFjDZRnGCwRAu4+5xk+5NdJ1r5zF13iK86nd/h0/ATFooorlEFFFFABRRRQAUUUUAFFFFACda/H/8A4KhfEgeMP2iF8PwS77PwzYR2hUHK+fJ+9kI98NGp90r9b9d1i18OaJqGrX0ogsrC3kuZ5T0SNFLMfwANfz4fEXxldfETx74h8T3pP2rV7+e9cE52mRy20ewzgewr6vh2hz15VX9lfiyonO0UUV+hFhX2B/wS9+HH/CY/tF/2/PFvs/DNhLebiMr58g8qMfXDyMP9yvj+v1q/4JUfDf8A4Rj4G6r4qni2XXiXUWMb4+9bQZjT/wAiGevDziv7DBytvLT7/wDgXE9j7Zooor8uMwooooAKKKKACiiigAooooAKKKKAPkH/AIKd/DT/AITT9nKTXYIt994YvYr4FRlvIc+VKo9vnRz/ANc6/Hqv6IvHvhK08feCdd8NX/Nnq9jNZS8ZwsiFSR7jOR9K/nv8TeH7zwn4j1XRNQj8m/026ls7iM/wyRuUYfmDX3/DtfnpSov7Lv8AJ/8ABLiZtFFFfXFGj4b1678K+IdL1rT5PJv9Ouoru3k/uyRsGU/gQK/oQ+H3i+z+IHgbQPE1gc2er2MN7EM52iRA2D7jOD7iv53q/Xz/AIJd/E//AITP9nyTw5cS773wvfPahSct9nlJliJ/4EZVHsgr5HiKhz0Y1l9l/g/+CTI+x6KKK+AICiiigAooooAKKKKACiiigAqjrGl2uuaXe6dewrcWd5C9vPC/R0ZSrKfYgkVeopp21QH89nxc8AXXwp+KHibwld7vO0e/ltldhgyIG/dv9GXa341+2X7JvxTHxj/Z+8HeJJJvO1BrMWl8Sct9ph/dyE+m4rv+jCvgn/gq98KP+Ef+KOgePLWHba+ILT7Lduo/5eYMAEn/AGomQD/rma63/gkn8WPLvfFvw5u5sLKq61YIx43DbHOB7keScf7LGvuMwX1/LoYmO8d/yf4lvVH6VUUUV8MQFFFFABRRRQAUUUUAFFFFABRRRQAgGKKO9cd8UPil4a+Dng+98T+K9Sj07S7Yfebl5XP3Y416u5xwB7ngAmiMZSkoxV2wNfxV4q0jwP4fvtd17UIdK0myjMtxd3D7UjUf1PAAHJJAGSa/Iv8AbL/bq1j4/Xtz4Z8MPPo3gCF8eXnZNqRB4ebHRM8rH9C2TgLxv7V/7YPiX9pjxCYmMmj+DrSQtYaMj8E9BLMRw8hH4KDgdy3z7X6FleTxw9q1dXn0Xb/glpBRRRX1ZQUUUUAFKiNIwVQWYnAAHJre8DeA/EHxK8TWXh7wzpVxrGsXbbYrW2XJPqxPRVHUsSABySK/V79kb/gn1oPwRSz8T+MVt/EfjgASRqV32mnN28sEfPIP+ehHH8IGMnysdmNHAxvJ3l0XX/hhN2Pnn9kX/gm7f+MfsXi34qW8+laGcS23h4kx3N2OoMx6xIf7vDn/AGeM/p3oeh6f4Z0m00vSbKDTtOtIxFBa2sYjjiQdFVRwBWhjFBr81xmOrY2fNUenRdEQ3cWiiiuEQUUUUAFFFFABRRRQAUUUUAFFFFAHmP7Rvwetfjn8Ite8KTKi3c8XnWE7/wDLG6TmNs9gT8p/2WavxV0DWtb+FPj6z1K2Emna/oN+HCSDDRzRPyjD6ggjvyK/fivy1/4KWfAn/hC/iJbfEDS7fZpHiJvLvNi/LFeqOSfTzFG73Kue9S11Ki+h+jHwl+JGm/F34daD4u0ph9l1O2WUx5yYZOkkZ91cMp+ldlX5n/8ABMj48/2D4nv/AIZatcbbHVy15pZkbhLlV/eRj/fRcj3T1av0wpp3E1YKKKKYgooooAKKKKACiiigAooooAKKKKACiiigAooooAKKKKAPE/iNJv8AF94P7ioP/HAf61hw9K0/HMnmeLtRP+2B+Sgf0rMh6V409Zv1P0LDq2HpryX5FyLpVyPoKpxdKuR9BTiKZdiq3H0FVIqtx9BWqOKZdhq5EM4qnEatxHpWqOGZdhHFXIhnFU4TVuI9K1RxTLsI4q3EtU4TVuNuK1RwzLIiG2oJFxmphLxUMj5pmKuVJRwapyjrVyU8VTlPWoZ2QKco4qnKOtXJTxVOU9axZ3QKcvQ1Tk71clNU5O9QztgVHJQhgcEcgivTPD2pjVNMimz+8xtcejDr/j+NeZTdTW/4D1P7PqMto7fJMMqD/eH/ANb+VOlLllbuYY2jz0nJbo9DoooruPmgooooAKKKKACiiigAooooAb1r5X/aj8Qf2l4wstJjbMenwbmHo8nJ/wDHQn519STSLDG8jkKFBJJ7V8K+MNabxT4t1XVGJP2m4d0z2TOFH4KAK8rMJ8tNQ7n23CmG9ri3Xe0F+L0/K5iRxVZjip0cdWY4q+fSP1eUxscVWY4afHFVhIs1aRyymRpF7VOkNTRw+1TpEB0FWkc0pkCQe1TLCPrU6xZqZYatIwcyssXtTxEatrB7VIIKuxk5lHyPaneRV4QjPSneT7UWJ9oZ/kUNB7VoeT7UhhHpRYPaGcYcV7R8AfEJaK90SVvu/wCkQA+h4cfng/ia8mMIra8FaofD3inT73dtRZQkn+43yt+hz+Fb0JclRSPMzKisXhZw67r1R9S0UinKg0tfRH5MFFFFABRRRQAUUUUAFFFFAEfX3rmfiD470/4e+HZ9UvnyR8sMKn55X7KP6nsMmtPxF4isvCmj3Gp6jOILWBSzMep9AB3JPAFfFHxK+IN/8SfET31yTFaR5S0ts5ESZ/Vj1J/oBXBi8SqEbL4mfTZHk8s0rXnpTju+/kjF8Z+LtS8ea9Pqupy75X+WOP8AgiTsijsB+vJPJrGWGraW9TLBjtXy0m5vmluft9KNOhTVKkrJbIorB04qRbf2q8IfaniHnpSsU6hQFuc0v2etAQc9KXyPaqsT7Qzvs9I1ua0vI9qRoPaiwe0Mw25pjQe1ahh9qY0PXipsUqhlNDWj4a8Qaj4P1qDVNLna3uojwR0Yd1Ydwe4oaDPaont6FeDugnyVYOFRXT3R9tfCr4oaf8S9BW5hIg1CLC3VoTyjeo9VPY/h1Fdz0r4A8JeKNS8Da9b6rpkvlzxHDKfuSp3Rh3B/+v1Ffafw88f6d8RNAj1CyOyUYWe3Y5aF+4PqPQ9x+IH0+ExSrrll8S/E/F8+yR5bP2tLWm/wfZ/ozrqKSlr0j5AKKKKACiiigAooooAKKKKAG8CvBvj1r5vtZttIib91ar5sgHd26Z+i/wDoRr3O5nS1t5ZpDtSNS7E9gBk18qa3fSa3rN5fy533ErSYPYE8D8BgVwYudocq6n0+QUFUxDqy2ivxf9MxBDxThBxV0QiniEY6V4tj9F9oZ/kUGCtDyfagwj0qrB7QzTD7U3yjWkYRimGCpsNVDNMXtUTQjtWm0HtULw1NjRTM14faoHh/GtRosVC8INQ0bxmZTxVXkhrVkh9qrSRVDR0RmZckWKrSRVqyRVVkiqGjpjMypIq9+/ZR8ReXPrWhSNw4W7hX8kf/ANkrwySKuo+Emv8A/CMfETR7otthkm+zy+m1/lyfoSD+Fb4afs60WednGH+uYCpT62uvVan23RSA5UGlr60/BwooooAKKKKACiiigAooooAQGuQ8ean5UEdkh+aT53/3R0/M/wAq612CKSegrybWdSOqatcT5yhban+6OBWFWVo27no4Cl7SrzPZDY+1W4qpxGrcRrlR9BMvR9qtxVTiNW4jWqOKZej7VbiqnEelWomrVHDMvx9qtxAVRjerKSVaOKaLMgGKqS1I0uR1qCR802TFFabrVOWrUzZzVSU1mztgVJutU5atzHOapymsmdsCpN1qnLVuY1TlNZM7oFSbrVKbpVyY1Tm6VkztgVJutUp+pq5JVOU9axZ2wOp+Fb7fFLD+9A4/VT/SvYOxrxb4Zvt8X2w/vRuP/HSa9p7V6WG+A+QzhWxPyQ6iiiuo8UKKKKACiiigAooooAKKKKACiiigAooooAKKKKACiiigAooooAK+YP2/fjqPhD8GLnS7C4MXiLxMHsLXBw0UGP38v4KQoPUGQHtX0xc3MdnBJPM6xQxqXeRjhVUDJJPYV+Kf7W/xyk+PXxn1XWoJWbQrM/YdKjPAFuhOHx6uxZz3+YDtUtlJGL+zd8HLr46/GDQvCsSuLKWXz9QnT/ljapzI2exI+Uf7TLX7g6bp1to+n2thZQJbWdrEsEMMYwsaKAFUDsAABXyP/wAE3/gT/wAK8+F0njPU7fy9c8UBZId4+aKyX/Vj23nL+48v0r7EoSBsKKKKokKKKKACiiigAooooAKKKQtgZoA+b/28fj5/wor4Gag9hc+T4l17dpmmbWw8ZZf3sw/3EJwezMnrX4mk5OT1r6O/bw+Ph+Ovx01FrC587w1oO7TNM2tlJArfvZh/vuDg91VPSvnGv1DJ8H9Vwy5l70tX+i+RolYKVWKkEEgjoRSUV7oz6j+Af/BQv4l/BkW2nandf8Jr4ajwv2DVZSZ4k9Irjll44AbcoHQCvfvHujfA7/goNb/2p4S1iHwL8XDGB9i1QCE3zAcJIBlZemBJGS4GNykAAfm9To5GidXRijqchlOCDXkVctpOftqD5J9119VsxWO0+K/wZ8YfBLxI+ieMdEuNJu+TFIw3Q3Cj+OKQfK6/Q8dDg8VxNfR3w7/bY8TaVoKeE/iLpdn8VfBJwrad4g+e5hHQGG4ILKwHQtux229a7C3/AGZPhR+0Yj3fwT8cLoHiGQFz4J8XNslB6lYJhneB2++f7zLVrFToK2Kjb+8tV8+q+enmF+58g0V6b8Uv2a/iV8GZZP8AhK/COoafaqcfb44/OtT6YmTKfgTn2rzMjFehTq06seaDTXkMSiiitACiigDPTmgArs/hJ8I/E3xt8a2XhbwrYNfajcnLueIreMEbpZW/hQZ5P0AySAfXP2eP2E/iN8eri3vXsX8LeFmIL6xqkTJ5if8ATCI4aU46Hhf9oV+sHwF/Z18Hfs7+Fv7H8K2GyaUKb3U7jDXV446M7Y6DJwowoycDkk/O5hnFLCpwpvmn+C9f8hNkf7OP7Pugfs4/Dm08N6Ognu2xNqOosmJLy4xy59FHRV7D1JJPq/ej8aWvzac5VZuc3dszCiiipAKKKKACiiigAooooA+Dv+Cr/wAVf7A+F/h/wNazbbrX7s3d0in/AJdoMEAj/akZCP8Arma+Yf8Agmf8Kv8AhYH7RdtrVzD5mm+F7Z9RcsMqZz+7hX65ZnH/AFyrk/29fix/wtj9pXxLNBN5ul6Iw0WzwcjbCSJCPUGUykH0Ir71/wCCYPwnPgb4AP4luofL1HxXdtd5Iwwto8xwg/j5rj2kFfcz/wCE7KVHaU/1/wAkXsj7Gooor4YgKKKKACiiigAooooAKKKKACiiigD5d/4KL/E3/hXP7MuuWsMvl3/iKVNHhx12PlpuPTykdf8AgQr8Xq+6/wDgrD8Tv7e+K3h7wTbS7rbQLE3VwoPS4uCDgj2jSMj/AK6GvhSv0zI8P7HCKT3lr/l+Botgooor6EZPY2U2o3tvaW0bTXE8ixRxoMlmY4AHuSa/oI+DfgGH4XfCzwr4UgCkaRp0Nq7L0eQKPMf/AIE+5vxr8dv2CPhkfid+074Uhli82x0eQ61dZGQFgw0efYymIfjX7divguI696kKK6av57ESHUUUV8eSFFFFABRRRQAUUUUAFFFFABRRRQAlfjR/wUo+GP8Awr/9pXUdTgh8vT/EttHqsZUfKJTmOYfUuhc/9dBX7L18Q/8ABVb4X/8ACU/BbSfGNtDvu/DN8FmYDpbXGEb8pBD+Zr3MmxHsMZG+0tP8vxGtz8m6KKK/UTQK+wP+CYPxR/4Qj9oU+Hbiby9P8U2b2m0nC/aI8yRMffAkQe8lfH9bPgvxVe+BvF+ieItOfZf6Vew3sBz/ABxuGGfbIrkxdBYihOk+q/4b8QZ/RVRWH4M8U2Xjfwno3iDTX8yw1SzhvYGPdJEDLn3wa3K/HWnF2ZkFFFFABRRRQAUUUUAFFFFABRRRQB87/t4/Cj/hbP7Nfia3gh87VNGQazZYGTvhBLgepMRlUD1Ir8kP2bfim/wY+OHhHxbvZLWyvVS8C97aT93MMdzsZiPcCv3xmhS4ieN1DxuCrKwyCD1BFfgn+038KH+Cvx08W+FFjaOytbxpbEnvbSfvIee+EYA+4NfZ5DVjVp1MJPZ6/J6MuPY/eu3njuoY5onV4pFDK6nIYHkEGpq+b/2BPi3/AMLZ/Zs8PNcTebquhA6NeZOWzEB5THucxGPJ7ndX0f0r5GvTlQqypy3TsQOooorIAooooAKKKKACiiigBOlAzRjmvB/2pP2svC/7M3hjzb111PxNdxk6docT4klPTzJD/BGD1Y9cEAE5xpSpTrTUKau2B1Px7/aB8J/s7+C5tf8AFF2FkfKWWmwkG4vZQPuRr6dMseFB56gH8Zf2iv2k/Fv7SXjFtY8Q3HkafAWXT9IgY/Z7OM9gP4mPG5zycdgABznxf+Mfin44+NLvxN4s1Fr6/m+WOJcrDbR5+WKJP4VGenU8kkkknia/ScsyqGCjz1NZvr29P8zRKwUUUV9AMKKKUDNACV7N+zh+yr40/aU8Q/ZtCtvsWhwOFvtdukP2e3HUgf33x0ReeRkqOa9v/ZE/4J3az8WWsvFXxBjufD/g9sSwWODHeaivUEZ5jjP94/MR90AEMP1R8JeENG8BeHrLQ/D+mW2kaRZoI4LS1QIiD+pJ5JPJJJOSa+UzLOoUL0sPrLv0X+bJbPP/ANnv9mjwZ+zj4ZGm+GrIS6hMo+3axcgNdXbD+838Kg9EHA9zkn1zvQc0tfATqTqyc6ju2QFFFFQAUUUUAFFFFABRRRQAUUUUAFFFFABRRRQAV5/8c/hPp/xs+F2u+EtQ2p9uhJtrhlz9nuF+aKQfRgM46jI716BRQB+A08OvfCjx80bebpPiPQL/AKjh4LiJ+o+jL9DX7Y/s/wDxgsPjp8KdE8WWexJbmLyr22Q5+z3K8Sp9M8jPVWU96+KP+CnH7P8A9g1Ky+Kej22Le7KWWsrGv3ZQMQzH/eA2E+qp3avO/wDgnb+0D/wrD4nnwhq1z5fh7xO6woXb5YL3pE/sH+4fcoTwtQtHYt6q5+sdFFFWQFFFFABRRRQAUUUUAFFFFABRRRQAUUUUAFFFFABSHpS0h6UAeC+Lm3eKdTP/AE2YVRhNWfFB/wCKm1TP/Pw/86qQnpXiS+Jn6PSVqMfRfkXojVyI8CqMRq5CapGUy9EauRGqER6VciatUcU0XojVyI1QiarcTVqjimjQharcbVnRtVuN+K0TOOSNCN8VZSSs5HqZZK1TOWUS95n1pjyVX8z3prSVVzNQHSSZqrI1Od6ryPWbZ0RiRTNVOU8VPK1VZWrNnXBFeU1TlPWrErVUlasmdsEVpTUMNy9pdRzqfmjcOPwNPlNVJTxWbZ1qPNGzParO5S9topozlHUOD7EVYrk/h7qH2rRTCxy8DFP+Ankf1/KuqHU16cXzRTPi60PZVJQ7DqKKKoyCiiigAooooAKKKTrQB578cPEg8NfD3UHR9txdj7JF65fO78lDGvkKOOvaP2mPEv27xFY6LG+Y7KPzZAP+ej9AfooB/wCBV5BFHXzeNn7Sq10Wh+wcOYb6tgVUe89fl0/z+YsUVW446I46tRRVxJH0M5CRxVajix1p0cWPrVmOLNaJHJKYxIs9qsRw1JHDVlIvQVokcspkKQ+tTJF6Cp0hqdIfarSOeUyssOakWD2q2sOKkWL2qrGTmUxDTvI+tXBEad5FXYhzKPkfWkMFX/IpDCaLC5zOMNMaHHbFaTRe1RtEPpSsWp3Porwfqf8Aa/hjTronc7wqHP8AtDhv1BraIya4H4N3Rk8NzW7HJgnYAeikA/zzXf171OXNFM/LMXT9jXnBdGxaKKK0OQKKKKACiikoATtUM9xHawvLM6xxIpZnY4AA6kmpugwa+c/2hfio1zLL4W0qbEanF9Kh+8f+eQPoP4vy7GsK1WNCDmz0suwNTMK6oU/m+y7nDfGr4oS/EPWvsto7Lolo5ES9PNboZCP5eg+przlIfarCQ+1TpD7V8pOUqsnOW7P3LC4elgaMaFJWS/r7yukHtUqwfjVpIfbNTLBUKJs6hTEHtUgh5q4sHtUgh6VpYydQoiDnpS+R7VfWD2p3kH0NHKT7QzvI9qRoPatLyD6GkMB9KOUPaGYYKY0HtWmYeaY0HtRYpVDLaD8KhaCtVoKieH2qHE1VQyXh9q6H4feOL/4eeIotRsyXibCXFuThZo+4+o6g9j+IrNeH2qu8HtRFyg1KO6CrCGIpulVV4vRo+7PDfiOx8WaLbanp0wltp1yPVT3Vh2IPBFa/Wvjr4O/E2b4e64Ibh2fRbtgLiPrsPQSKPUd/UfQV9fWtzFeW8c0LiSKRQ6upyGB5BB9K+pw2IVeF+q3PxHOMrnllfl3g/hf6PzRZooorrPDCiiigAooooAKQ0tFAHJfE7Uf7N8GX5zh51EC++44P6Zr55WD2r2P413R+y6ZaA8O7yMPoAB/6Ea8qWL2zXkYp807dj77JYeyw3N/M2/0Kggpwg4q6IT6YpwhNctj3nMo+R9aDBxV7yKDCcUWFzmcYeKY0HtWkYj6UxovbFTYpTMxoaieL1FajQ596geGlY1UzMeH8arvDWo8NQPFms2jeMzKeOq8kP5VqSQ1Wkjx2rNo6YzMqSLFVZIq1ZYqqSx4rNo64zMuWKqrqVIYcEc5FaksdU5Y6ho64yvofaPw28Sf8JZ4J0rUi26WWILL/ANdF+V/1BrpyK8B/Zf8AEmU1XQZX5Ui7hB9DhX/9k/M1790NfV4eftKcZH4ZmmG+p4ypS6XuvR6oWlooroPKCiiigAooooAKKKKAMHxjqQ03Q5yDh5P3afU//WzXmEZ5rqPiTqG+8trNTwimRvqeB/I/nXKRN0rz60rzt2PqsvpclFS6vUvRGrkRqhE1XImqEdM0Xomq5G3Ss+JqtxvWiOOaNCJqtRvWfG+KsxyVqmccomhHJipllFUFkqUS1aZzOJbMw9ajeWoTLUbSe9O4lEWR6rSPTnkqvJJWbZ0RiRStVSVqmkeqsr1mzsgivK1VJTViRqqStUM7IIrSmqcxqzKapytkmsWdsEV5TzVKU1alPBqnKayZ2QRvfDlseM7EeokH/jjV7eK8N+HXzeNdP/7aH/yG1e5CvQw3wP1PlM5/3iP+FfqOooorsPACiiigAooooAKKKKACiiigAooooAKKKKACiiigAooooAKKKy/EviGw8I6BqOt6rcpaabp9u9zczv0SNFLMfyFAHyn/AMFGfj5/wrb4YL4N0q52a/4oRopSjfNBZDiRvbef3Y9QX9K+Bf2U/gfP8e/jJpGgPG/9jW7fbdVmXjZbIRuXPYuSqD3bPY1hfH74wah8dPirrfi2+3pHdS+XZ2zHP2e2XiKP0yBycdWLHvX6e/sGfAH/AIUt8H4L/UrbyvE/iMJfXm9cPDFj9zCfTCksR2Z2HYVG7L2R9I2tpDp9pDbW8SQW8KCOOONdqooGAAB0AFWaKKsgKKKKACiiigAooooAKKKKAE71wnxu8O+J/Fnwp8T6L4Nv7bTPEmoWT21rd3bMscW/hjlQSp2lgGA4JB7V3lJ1pxlyyUl0A/n6+LPwM8c/BHWjpvjLw9daTIzEQ3LLvt7jHeOVcq30ByO4FcFX9FXijwro/jPRbjSNe0u01fTLhdstpewrLG491YEfj2r4R+P/APwSt0fWTcat8K9SGiXbZc6FqTtJbOfSOXl0+jbhk9VFffYPP6dS0cQuV9+n/ALUj8w6K6/4l/CPxh8H9dbR/GGgXmiXozs+0J+7mA/ijkGVdfdSRXIV9XCcaiUoO6ZQUUUVYBT4Z5LaZJYpGilRgyuhwVI6EHsaZRRuB9cfAb/gpB8RPhakGl+KsePfDigIYtRkxeRJ0+SfBLfSQN6Aivr/AMFQfsqftlRbrfw9o9v4jlXdNprp/Zmog4yT+6ZfNx/eUuPX0r8iKltbqayuI7i3leCeJg6SxsVZGHIII6EV4eIyqnVbnRbhPutPvQrH6zeI/wDglD8KNUd5NK1nxJort92NbmKaJfwaPd/49XHyf8EhPDpkBj+ImprH3VtOjJ/PeP5V4T8Av+Cl3xB+GP2fTPGAPjvQFwu+7k2X8K/7M2Dv9cSAk9Nwr9Hvgh+1V8OP2gLJD4W16Iaps3SaNfYhvYvX92T84HdkLL718xipZrgfim3Hvv8A8FEu6Pnbw/8A8ElfhzZSB9X8VeItUA58uBobdT9fkY/kRXvnwz/Y4+EPwmmgudC8F2L6jDgrqGo7rucN/eVpCwQ/7oFe2cCivDq4/FVlac3b7vyFcAoHQYpaKK4RBRRRQAUUUUAFFFFABRRRQAmea8w/aS+KcfwY+CPi3xaXVLqysmWzDfxXMn7uEY7/ADspPsDXpwPFfnB/wVp+Lm2Lwn8NrOblida1BFPb5o4FP/kYkH0U135fh/rWJhT6X19FuNHwD4D8I6j8TviBonh2yLS6lrV/Faq7Zb5pHALt7DJJPoDX9A/hPw3ZeDfC+kaBpsfk6fpdpFZW8f8AdjjQKo/ICvyz/wCCVnwk/wCEq+L+q+N7uHfY+GbXy7dmHBupwygj12xiX6FlNfrGMV7XEGI568aEdor8X/wByFooor5YkKKKKACiiigAooooAKKKKAE6VWv7yDTLKe7uJVht4I2lkkc4VFUZJJ9ABVjOa+bv+CgXxR/4Vf8AszeJPJm8rUdd26La4OCfOB83/wAhLLz64rWhTderGnHduwH5DfGz4iT/ABZ+LXivxfOW/wCJtqEs8Sv1SHOIk/4CgRfwriKKK/ZacFTgqcdkahRRTo0aV1RQWZjgADJJq72A/Tn/AIJKfDH+zvCHi7x7cw4l1G5TS7N2HIiiG+Qj2ZnQfWOv0GxXmH7NXwxHwf8AgZ4O8KNGI7qysEe7AH/LzJmSb/x92H0Ar1DvX5BmFf6ziZ1Ol9PRaIzYtFFFcIgooooAKKKKACiiigAooooAKKKKAENcn8U/Alr8Tfhx4l8K3m3yNXsJrMuwz5bMhCuPdWww9xXWUtOLcZKS3QH85OtaRdeH9ZvtLvomt72yne2nibqkiMVZT9CCKpV9Tf8ABR74V/8ACuf2k9V1C3h8vTfEsK6tCVHy+a2VnGfXzFZz/wBdBXyzX7FhayxFCNVdVc1CiiiuoD9fP+CX/wAVB44/Z+fw1czCTUPCt21rtJy32aXMkRP4mVB7RivsbvX44/8ABND4rj4e/tFW2iXU3l6b4ptm05wxwonHzwN9SVZB/wBda/Y7rmvyzOcP9XxcrbPX79/xM3uLRRRXiiCiiigAooooAKKKKACiiigBO9fnH/wVp+EfnWvhT4k2UGTETo2oso/hO6SBj9D5qkn+8or9Gwea87/aD+FsHxm+DnirwfMqGXUbNhbO/SO4X54W+gkVSfbNd+X4n6riYVenX0Y1ofm3/wAEsfi//wAId8Y9R8E3k+zT/FFtmBWPAu4Qzp9N0ZlHuQgr9aR1r+d7wxr+rfDHx5pusWoez1nQtQS4RJAQUlikB2sPquCPqK/f/wCHvjWw+IngfQvE+mPvsNXs4ryHnJUOoO0+4zg+4Ne3xBhuWtHER2lv6/8ADDkdHRRRXypIUUUUAFFFFABRRRQBz3jmTXIfBmuS+Gkt38QpYzNpyXYJia4CExhwCOC2Aea/n98feMPEPjzxfqet+Kr+51HXrqZjdTXZ+fcONuP4QuMBQAABgAAV/RF0zX4zf8FGvgl/wqj4/Xmr2Vv5WheK1bVLcqMKs+cXCfXeQ/sJQK+t4drU41pU5LVrR+nQqJ8rUUUV+gFhRRRQBp+GvDOreMdds9G0PT7jVdVvJBFb2lrGXkkY9gB/kDmv1J/ZE/4Jy6X8NxZeLPiTDb654pXEtvpPElpYN1BftLIP++VPTcQGr4m+An7Xdx+zfpMq+EvAvh6fXrhdtzruriae4kGc7F2ugROnyr1wMkkCu61T/gqR8atRz5DeH9Mz/wA+unFsf9/Havncwp4/Et0qCUY976v7tkJ3P2EC4GKXivxJ1X/goT8fNW3BvHT20Z/gtdOtY8fiIs/rXHar+1r8ZtZz9o+JniVM9RbajJB/6LK18/Hh3Ev4pxX3/wCRPKfvMXUdSBVK+1vT9Kj8y9vra0T+9PKqD8ya/n11T4seNtc3f2j4w16/3dftOpTSZ/NjXMzXM1xIXlleR26s7Ek10x4al9qr+H/BHyn9AeqfHn4baHn+0fiB4YsSOouNYt0I/AvXHar+2l8EdGz5/wASdEkx/wA+srXH/osNX4Ukk9TRXTHhukviqP8AD/ghyn7S6r/wUh+AumgiLxbcaiw/htdKuv5vGo/WuN1X/gq38H7DcLbTfFGonsYbGFVP/fcyn9K/IyiumPD+Eju2/n/wB8qP1L/4e3eC5NUtYIvBWspZyTIktzcXESmJCwDPsXduwMnGecda+7rK7h1K0guraVZredFkjljOVdSMgg9wQa/nGr9i/wDgm18bf+Fo/AaDQL6483W/CTLp8gY5ZrUgm3f6BQ0f/bL3rx84yqnhaSrUFZJ69d9v68yWrH1xRRWXrviTSvDFkbvWNUs9KtR1nvbhIU/76YgV8ik27Ik06WvPrX9oD4Y31ybe3+IvhSeccGKLW7Zm/IPmu5tLyC+t457eaOeGQbkkiYMrD1BHWqcJR3VgLFFFFSAUUUUAFFFFAHO+PfBWmfEbwdrPhnWoPtOmapbNbTJ3AI4ZT2YHBB7EA1+HPxa+Gur/AAW+JWs+FdU3JfaXcFY51BUTR/ejlX2ZSrD0zjqK/eivi/8A4KQfs8H4geBI/H+i22/XfDsRF6ka/NcWOSWPuYyS3+6z+gqWikz0/wDYs/aBT49/CC1mvpw/ijRttjqqk/NIwH7uf6SKMn/aDjtX0DX4lfsn/Hm4/Z++Lmna07yNoV2RZ6tbrzvt2Iy4HdkOGH0I/iNftTp9/b6pYW17Zzpc2lzGs0M0TbkkRhlWBHUEEHNNO4mrFyiiimIKKKKACiiigAooooAKKKKACiiigAooooAKQ9KWigD5/wDF/wAvirUx0/fMaoxGtXx+nk+MtRX1ZW/NAaxo26V4ktJtH6RQ96hB+S/I0Im6VbibBrPiarcbUJkzRoRtVuJ6z4nyKtRPWyZxyRoxvVqN6z43qxG9aJnHKJpRvVhJKzo5KsJJVpnLKJopLUolrPWSpBLV3MHAvebTTLVXzj/eppmzVXJ5Cw8tV5JKjaSonkqLmsYiyPVWR6WSSq8klQ2dEYjJHqrK1SSPVWV6zbOuMSGVqqStzU0j1Ukas2dkUdR8OtR+za49ux+S5QgD/aXkfpmvUfWvCdKv/wCztWtLjOBHKrN9M8/pmvdA2QD7V24eV427Hzea0uSqprqvyJKKKK6jxAooooAKKKKAG1BdXMdnayzysEjiUszHoABkmp+nSvOPjz4iOheALmKNts1+wtUwecHJf/x0EfjWdSahByfQ6cLQeJrwpR+00j5j8S6xJ4l8R6jqkud1zMzhT/CuflH4DA/Cq8UeKjhjq5ElfJtuTuz92UY0oKnHZaD4o6uRR4+tNijxzVuKPNWkc05CxR1biioiiq1HHmtUjjlISOLNWY4afFFVmOP0rRI5JTGJFipkizU0cNWEhrRI5pTK6Q+1SrB+NWVh9qmWGqsYOZUEHHSneRVwQU/yPaq5TPnKH2ekMHNaHke1NMHNHKHtDOaD2qJoa0zDUTQ+opcpamdn8HJvKvNRt+zosgH0JH9a9VA615J8LT5PiV17PAy/qp/pXrlepQ/h2PiM1VsU33SFooorpPICiiigBvAFHNHesrxHr1r4Z0e71G9fy4IELsfX0A9ycAe5pNpK7HGMpyUYq7Zxnxo+Ja+BNCa3tHB1m8UrAOvlr0MhHt29T9DXyXteaRpJGMkjkszMckk9ya3PFvia78aeIbvVbw4eZvkjzkRoPuqPoPz5Pes6OGvmMTWdefktj9qyfLo5bh0n8b1k/wBPREccPtVhIamji9qsRwZrmSPXlMgSH2qZIKtJBU6w1aRzSqFRbf2qRYKuLDUghqkjF1CkIOelO8j2q8IOelO8j2p8pHtDP8j2ppg56VpeR7U0wc9KrlD2hmtBUbW/tWm0HWo2hqLFqoZT29QvD7VrvDUDwVLRtGoZDw1Xkh9q15IKrSRe1Q0dEZmRJD7V7n+z58Ujayx+FtVl/dOf9Blc/dP/ADzP17e/HcV41JDVcb4JVkjZkdCGVlOCpHQitKVSVGakjlx+DpZjh3Rn8n2fc+9+1HrXnnwe+Iq+PPD6rcuP7UtAI7hMY3f3XHscfmD7V6HX1UJqcVJbM/D8RQqYarKjUVmh1FFFWYBRRRQAUUUUAeN/FmUz+JIY/wCGKBR+JJJ/pXGLDXW/EFvO8W3ncLsUf98j+tYKw+1ePUV5tn6Fg3yYaC8kVVg9qcIKuLDTxB7VnynU5lH7PSGHitDyPakMHtRyi9oZzQe1RtDWk0FRtD7UuUpTMx4faoXi/GtRoagkhqWjaMzLeL8arSQ1qSRVXeP86ho6IzMqSP1qrLFWrLF7VVkj/Ks2jrjIyZI8VVlj71qyxVTkTFZNHXCRlSx4qpLHWpNHVOVOtZNHbCRrfDTxF/wiXjnS78vtg83ypj28t/lYn6Zz+FfZ6YYZHQ18HSpX2H8KPER8T+A9LvHbdOsfkSk9d6fKSfrgH8a9fL6nxU/mfCcV4a/s8Uv8L/NfqdjRRRXsn54FFFFABRRRQAlJjANHTFUNcvjpuk3dznBjjZh9ccfrSbsrjjFykorqeSeIb43+vXk2cgyFQf8AZHA/QVWiaqEb55PWrUbV5F7u5+gKChBRXQ0Imq3E9Z8b9KtRv0q0znkjQjerUb1nRvVmOStEzklE0UkqdJMVnpJU6S1aZzSiaCy1IJfes9ZPeniWquYuBd8z3prS1V82mmX3p3FyEzy5qB5KY0lQvLUtmsYiySVVkelkkqu71DZ0xiMkeqkr1JI9VZHrNs64ojlbg1TkappXzVWRqybOuKIJmqpK3WppWzmqsrVkzsgjpfhknm+MrU/3EkP/AI6R/WvbwK8Y+EcfmeKZW7JbMfx3KP617OK9TDfAfG5w74m3ZIdRRRXUeGFFFFABRRRQAUUUUAFFFFABRRRQAUUUUAFFFFABRRRQAV+fX/BTT9oY2trbfCnRbrEswS81t426J96GA/XiQj0Efqa+wvjt8XdN+Bnwx1nxbqRV/ssey1ti2Dc3DcRxj6nrjooY9q/EvVNR8QfFzx/Ndz+bq/iTX77O1Bl5p5XwFUduSAB0AwKlspI91/YN/Z9Pxp+LcOp6nbeb4W8OMl5eb1yk82cww++SCxH91CO4r9gQMCvKP2aPglZ/AL4T6T4YhCPqJH2nUrpB/wAfF04G859BgKv+yo75r1imlYTdwooopiCiiigAooooAKKKKACiiigAooooAKKKKAOc8aeAvD3xF0OfRvE+jWeuaXN962vYhImezDP3WHZhgjsa+BPj/wD8EqYZzc6v8J9T8h+X/wCEf1aQlT/swznkewkz7uK/R3n60V24XHV8I70padun3DvY/nh8ffDfxP8AC7X5dF8V6He6FqUfWC8iK7h/eVujr6MpIPrXN1/Qv8Qvhf4U+K3h99G8W6DZ67p79IruPLRn+8jD5kb/AGlIPvX58fH7/glVe2X2nVvhRqn2+IZf/hH9VkCyj2in4VvYPt6csTX22Dz6jXtGv7svw/4H9alJn530VteL/BeveAdcn0bxJpF5omqQHElrfQtE49CAeoPYjg9qxa+oi1NXjsUFFFFUAVPY31zpl3Dd2dxLa3ULB45oXKOjDkEEcgj1qCijcD7Q+AX/AAU38efDr7NpfjiI+OdDTCfaJX2ahEvqJekv0cZP98V+jfwV/ac+Hfx9sVl8Ja/DNfBN0uk3REN7D67oickD+8u5fevwUqzpmqXmi38F9p93PY3sDiSK4tpDHJGw6FWBBB9xXzuMyTD4m8qfuS8tvu/yE0f0cZ5606vhv/gm38dvip8ZtP1+DxhdRaz4b0aOOCDV7mPF49w3IiLjAkAQEsWG7LJknNfceeK/PcTh5YWs6M2m12MxaKKK5gCiiigAooooAKKKKAK9xcx2dvLPM6xRRqWd3OFVQMkk9hX4I/tJ/FeT41/G/wAWeLS7NaXl40dkrfw20fyQjHY7FUn3Jr9XP+ChHxf/AOFT/s4a3DbT+Vq3iM/2NaBT8wWQHzm9eIg4z2LLX5Xfss/CVvjb8d/Cnhd4jJp810LjUD2FrF88oJ7blXaD6sK+0yKlGhSqYyptt8lqy13P1e/YK+EX/Cov2bfD0NzB5Ora2DrN7kYYNMAY1PcbYhGCOx3V9F4zTIYlgjWNAFRQAqgYAA7VJXyFeo69SVSW7dyBaKKKyAKKKKACiiigAooooAKKKKAEzX5U/wDBV74qHxB8UtB8C2s2618P2f2q6RT/AMvM+CAR7RrGR/10NfqRrGq2ug6Te6nfTLb2dnA9xPM/RI0UszH2ABNfz9/F/wCIV18Vvih4n8XXe4S6vfy3KoxyY4y37tPoqBV/CvqOHsP7TEOq9or8X/wLlROPooor9FLCvdf2Jfhb/wALZ/aT8H6ZLD5unWNx/at6CMr5UHz4b2Zwif8AA68Kr9Nv+CSnwq+w+G/FvxCuocS38y6RYuwwfKjw8xHszGMfWM15OaYj6thJyW9rL1YnsfoYPlFLRRX5QZhRRRQAUUUUAFFFFABRRRQAUUUUAFFFFABRRRQB8Uf8FTvhT/wl/wAD7DxdbQ7r7wtehpGAyfss5WN/ycQn2AavyTr+iH4geD7L4heCNd8M6ipNjq9lLZTYGSFdCu4e4zke4Ffz6+MPDF94K8V6x4f1KPytQ0u8lsrhPSSNyrfqK/QOHsRz0ZUHvF/g/wDglxMiiiivrii/4f1y88Ma9p2sadMbe/0+5jureVeqSIwZW/AgGv6B/hX48s/ij8OPDniuwI+zavYxXYQHPlsygsh91bKn3Br+emv1U/4JR/Fz/hIvhfrngK7m3Xfh66+1WiseTazkkgD/AGZQ5P8A10FfJ8Q4b2lFVlvF/g/+CTI+76KKK/PSAooooAKKKKACiiigAooooAKKKKAPxj/4KOfB3/hV37Q+oapaQeVo/ilP7WgKj5RMTi4X67/n+kor6v8A+CU/xi/4Sb4Y6z4AvZ9174dn+02aseTaTEkgf7su8n/rqtdz/wAFJvg1/wALN/Z8utbs4PN1fwnIdTjKjLG3xtuF+m3Eh/65Cvzd/Y3+Mh+B/wC0D4a12efydIuZf7N1Mk4X7NMQrM3sjbJP+AV91T/4U8rcN5w/NbfetC90futRTVIZQQcg85p1fCkBRRRQAUUUUAFFFFADcYFfM/8AwUC+CX/C4/2fdVmsoPN13w5nV7LaMs6op86Md/mj3EAdWRK+mqjeNZEZWAZWGCD0IrWhVlh6sasN07gfzgdKK9s/bE+CrfAr49eIdBggMOjXL/2jpeBhfs0pJVR/uMHj/wCAV4nX7FRqRr041IbNXNQooorYAooooAKKKKACiiigAooooAKKKKACvov9gz42/wDClv2g9Gku5/J0LXcaRqG44VRIw8uQ9htkCEnspf1r50pQSpBBwRWGIoxxFKVKezVgP6QFOR7V4H+2j+z+n7QXwU1LTLSEN4k0zOoaQ/8AEZlB3RZ9JFyvpnaT92pP2K/jb/wvL4A6Dq9zP52t6ev9mapk5YzxADefd0KP9WI7V7ya/I/3mCr9pRf5Gex/OBNDJbTPFKjRyoxVkYYKkdQR613Xwu+O3jz4Maol94Q8TX2kEHL2ySb7eX2eJso34j6V9x/tZ/8ABOHxX45+Kmt+L/hz/ZX9m6ov2y40y5uDBKLs583y/l24YgPksPmdh0Ar4B8ffDvxJ8L/ABJc6B4q0e60TVrf79tdJgkdmUjhlPZlJB7Gv07DYrC4+nbRtrVf8Au9z9aP2O/28dI/aEaDwx4jhh0Hx2kRZY0bFtqAUZZocnKuBkmM54BIJAO3639q/nJ0nVrzQtTtNR066lsr+0lWeC5gcpJE6nKspHIIIBzX7g/sd/tDR/tHfByy1y4KR+IbFvsGrQJgD7Qqg+Yo7K6kMPQlhztr47Ocrjhf31Fe4912f+RLVj3eiiivmCQooooAKguLaO7gkhmRZYZFKPG4yrKRggg9RU9FAH4vftk/s9y/AD4tXVrZwsPDGrFrzSZecKhPzw59Yyceu0oT1r60/wCCa/7Ro8SeHpfhfrt0TqelIZ9Hklbma26vDk9TGTkD+6fRK+iP2qfgJaftB/Ci/wBC2JHrdtm70m5fjy7hQcKT2VxlT9Qeqivxv8Pa74g+EHxBtdSszLpPiPQb3OyRSGiljYhkdfTgqy9wSKjZl7o/fWivPfgV8YNK+Ofw00nxbpRCC5TZdWu7LW1wuBJE30PQ91KnvXoVWQFFFFABRRRQAUUUUAFFFFABRRRQAUUUUAFFFFAHiPxXg+z+LWk/56wo/wCWV/8AZa5aJq9A+NVpsudMugPvK8bH0wQR/M15zE9eNWVqjR+iZfL2mFg/K33aGhE+KuRvWdG9WonrNM6JRNCN8Vajes+N6sxyYrRM5JRNGOSrEclZySYqwklaJnLKJopJU6S1nJLUyyVaZzuBoLLTxNVAS08TVdzJwL3m0hlqn5tIZqLi5Cy0tRPLUJlqNpKLlqBI8lV3kpry1A8lZtm0YiySVVkeleTNV5JKhs6YxGyPmqsj0+R6qyvWTZ1RiRyvXunha9/tHQLCcnLNEu4+44P6ivBZHr1z4VXn2rw0Yj1hmZMexw3/ALNXVhpWk0eVnFO9FT7P8ztaKKK9E+PCiiigAooooAbXzd+0lrv27xLYaShzHZQmRwP779j/AMBUfnX0g7bVZvbNfFvjDWT4k8WarqJO5bi4Yof9gHCj/vkCvMx0+Wmo9z6/hnD+0xbqvaC/F6flcyokq7DH0qGFKvRJgCvDSP0yciWJKuQx1FCnSrsSdBWyRwzkSRx5q5FFTIY6uRx9q1SOGchY48/SrUUVEUdXI461SOOUhscVWUizT44qsxxVokckpkSQ+1SrDVhIfapkhq0jnlMqiGniHiriw08Q8U7GTqFDyfammHrWj5NNMPWnYPaGa0NRPDWm0NQvDUtGimaXw+TZ4og91Yf+OmvW/wCKvKvBEe3xPan2f/0E16r3r0MP8B8vmrvXT8v8x1FFFdB5AUUUUANbivmb4/8Aj5te1s6FZy5sbJ8TFTxJL3H0Xp9c+gr2H4t+Oh4H8LTTRN/xMLnMNsvcMRy/0Uc/XA718lKGlcu5LOxySxySa8nG1rL2cfmfd8NZfzyeMqLRaR9er+QkUXtVqOLNLFFmrsUPSvFSP0KcxkUFWkip8cVWo4a1SOSUyFIasJBU8cNTpD7VoonLKZWWD2qUQVbSDPaplt6uxi6hREFO8j2q+sAp3kD+7TsZ+0M7yPakMHPStLyB/dpPIFFg9oZbQ1E0HtWq1vUTwY7UrFqoZLwVA8Nazw+1QSQ1DibxmZMkXtVaWCtaSGq0kVZtHTGZjyQ4qpLF7Vsyw5qlLFis2jshMteCfFl14G8S2up22SinZNEDxJGfvL/Ue4FfZelanb6xp1tfWsglt7iMSI47gjNfD0sVe1/s6+PfInfwxeyfI+6WzLHoerp+PLD/AIF616GBrcr9nLZ/mfI8SZd9YpfW6a96O/mv+AfQlFJS175+YBRRRQAUh6UtIelAHjHi1N/iW/b/AKaY/QVmLDW14kjJ8QXx/wCmpqmkNeTJXkz7qjK1KK8kVhDTxDVtYakENKxTqFHyfakMNaHk0hhp8ovaGa0NRtDWm0NRPDSsWpmW8PtUDxYrUeL2qvJFUNG8ZmVJFVWWKtWSKqssdZtHVGZlSR9j1qpLH1rUljqpKmazaOuEjKkj7VTmjrVmjqlKmRWTR2wkZcidqpTJWpMlUpk71i0d0JGXMle4/sya9gavortjlbqJfyV//ZK8VlTrXS/CbXD4e+IOkzFtsU0n2eQdiH+UZ+hIP4Vrh58lWLOPNsP9ZwNSHW116rX/AIB9g0UgOQKWvqD8WCiiigApD0paKAGgVyPxOvRbeF3jzgzypH/7N/7LXXHgGvNPjHebTptsD13yMPyA/rWNZ8sGz0Mvp+0xMI+d/u1OBiercb1nRvVqKSvITPu5RNCN8Vajes6N6sxyYrVM5JRNGOSrCSVnJJU6SVaZzSiaKSVMstZ6S1KstaXMHAviWnCWqIl96d5tVcz5C75tNMtVfMpplouHIWGlqJ5KhaWo2lqblqBI8lV5JKa8lQPJUNm8YhI9VpHpZJMVWkes2zpjEbI9VpXp0kmKqyPWbZ1RiMkeqkr1LI9VJXrNs64I9K+C1vuudTuCPuqkYP1yT/IV6uRyK4L4O2H2bww1wRzcTswPsML/ADBrve9ezQVqaPz3Mp8+Km100+7QWiiitzzQooooAKKKKACiiigAooooAKKKKACiiigAooooASgnApa+Uv2+/wBpEfBv4bt4a0W68vxb4jjaKIxth7S1+7JN6gnlFPruI+5QG58c/t+/tG/8Lj+Jp8O6Ndeb4V8OSPBE0bZS6ueks3HBAxsU+gJH3q9U/wCCaH7On9o6hN8Vtctc29sXtdEjkXh5eVlnHsoyin1L91FfJPwB+DOqfHn4oaV4U07dHFM/m3t2FyLa2UjzJD74IAB6syjvX7deEvCum+BvDWmaBo9utppenQJbW8KfwoowM+pPUnqSSala6lvRWNuiiiqICiiigAooooAKKKKACiiigBKDUU86W0TyyuqRoCzMxwFA6kmvEPFv7bnwP8G7xe/EPSrqRf4NLL3xJ9AYVYfrWkKNSs7U4t+iuB7pj3or4k8Wf8FX/hdpG+PRND8Q6/MPuuYY7aFv+BM5b/xyvF/Fn/BXbxXd718NeBNI0sdFfU7qW7P1wgir06eUYyptTt66Dsz9Q6RnC9WAr8VfFn/BRb46+Kt6J4ri0S3frDpVjDFj6Oys4/76rxjxX8YfHXjnePEPjLXdaR+sd9qMsqfQKWwB7AV6lPh2vL+JNL01/wAh8p+63iz47fDnwNvGv+OPD+lSp1hudRiWX8E3bj+Arxjxb/wUk+Bnhnetv4ivNfmTrHpWnyt+TSBFP4NX4wkk9Tmkr1afDlCP8Sbf3L/MfKfpx4s/4K86Db718M/D/UL/ADwsuq3yW2PcoiyZ+m4fWvFvFn/BVX4ta1vTR9O8P+Hoj914bV55h9Wkcqf++a+MKK9Onk+CpbQv63Y7I9H+K/7Q3xB+OHkDxr4hk1pLdy8Mb28MSxE9dojRQK84oor14QhSjywVl5DCiiirAKKKKACrek6Vd67qtnpthbvdX15MlvBBGMtJIzBVUD1JIFVK+3/+CXvwCPjn4k3fxD1S236P4ZPl2W9crLfOvBHr5aHd7M8Z7Vx4zERwtGVaXT8+gPQ/Q/8AZp+C1p8BPg5oHhGEI15BF52oToP9fdvzK2e4z8o/2VUdq9UpM8+1KDX5BUqSqzc5u7epkLRRRUgFFFFABRRRQAlFGOa4j4zfEqy+EHwu8S+Mb/aYdJsnnSNjjzZfuxR/VnKr/wACpxi5yUVuwPy5/wCCnnxj/wCFgfHWPwtZz+ZpXhOD7KQpyrXcmHmP4ARp7FGr3P8A4JN/Bz+zvDniX4lX0OJ9Qf8AsnTmYc+ShDTMPZn2L9YjX5zKutfFDx4APM1LxD4g1H/gU9zPJ/Ms361++Hwe+HNl8JPhj4a8H2GPI0myjtzIox5smMySY9Wcsx92r7fNZLA4GGDhu/03+9lvRWO0ooor4cgKKKKACiiigAooooAKKKKACiiigD5R/wCCkvxY/wCFb/s46hpltN5ep+KJl0qIKfmEJG6dvpsXYf8AroK/GqvsT/gp98W/+E7+Pcfhi1m8zTPClqLXCnKm6kw8xH0HlofeM18d1+n5Lh/q+EjJ7y1+/b8DRbBRRRXvDHwQSXM8cMSNJLIwRUUZLEnAAFfvt+zt8MI/g78FPCXhJUVJ9PsU+1FejXL/ADzH8ZGf8MV+R/7BHwo/4Wv+0p4cini83TNEY61eZGRthIMYPqDKYgR6E1+3I4FfB8RYjmnDDrpq/wBCJC0UUV8cSFFFFABRRRQAUUUUAFFFFABRRRQAUUUUAFFFFACAV+Qv/BUL4THwR8eYfFNrD5eneK7UXBYDCi6iAjlA+q+Ux9S5r9egMV8t/wDBRn4Rj4nfs46rf20Xmar4ZcavAVHzGJQROv08ss/1jFexlGJ+rYqLez0fzGtz8YaKKK/VTQK9/wD2GPi1/wAKh/aQ8M3s83k6Vqsn9j35JwvlzEBWJ7BZBGx9lNeAUqOUcMpIYHII7VhXpRr05UpbNWA/pAGCKUHNePfsm/F1fjZ8A/CniSSYS6mbYWmo88i6i+SQn03YDj2cV7ADgV+OVYSpTlTlunYyHUUUVABRRRQAUUUUAFFFFABRRRQBT1HT4NV0+5sbuFLi1uI2hmikGVdGGGUj0IJFfgd+0L8Kbj4JfGXxR4PmD+Tp9232SR+sls/zwvn1KMuffI7V+/ma/Oz/AIKw/Bf7ZpPh74nafb5ls2Gk6myD/lkxLQOfYMXUn/pog7V9HkWK9jifZy2n+fQpM+jP2FfjOPjN+zvoF1cz+drOjj+yNQ3HLF4gAjn13RlGJ9S3pX0PnFfkH/wTF+NP/CvfjfJ4Svp/L0jxZELZQxwqXiZaE/8AAgXT3Lr6V+vefWuLNcL9VxMorZ6r5iasOoooryRBRRRQAUUUUAFFFFAHxN/wVE+CX/Cc/CG18b6fb79W8KyEzlB8z2UhAf67H2N7Dea/JWv6Mde0Oy8TaJqGkalbrdadf28lrcwP92SN1Ksp+oJFfNVl/wAE0/gPaY83w7f3n/XbVZxn/vllr6zK84hhKHsq6bs9Ldik7H4x0V+3Vn/wT6+AVhgx+AIXI7zajdyf+hSmt6y/Yv8AgjYY8r4baG2P+e0Jl/8AQia9V8R4fpCX4f5j5j8J6XaT2NfvrZ/sy/CPTwPI+GPhJWHRm0W3ZvzKE1u2Pwg8C6dj7L4M0C2x08nTIEx+S1g+JIdKb+8OY/nu8tj/AAn8q0LLw1q+o4+yaXe3Oenk27v/ACFf0P2fh3S9NA+yabaW2OnkwKn8hV/ykH8I/Ks3xK+lL8f+AHMfz3WXwd8e6jj7J4J8Q3Oenk6VO+fyWt6y/Zk+Lt/jyfhl4tIPRn0W4QH8SgFfvngD+EUv4Vg+JK3SCFzH4U2X7Fvxwv8AHlfDbWlz/wA9oli/9CIrfs/+CfPx+vcFPAEsYPebUrOPH4NMDX7ccUVk+IsT0jH8f8w5j8ZLL/gmh8drvHm6Bp1nn/ntqkBx/wB8s1dBZf8ABKz4z3WPNufDNnn/AJ7ahIcf98xNX69f56UZHpWD4gxj2svl/wAELs/KKy/4JJfE58fa/FXhSD18mW5k/nCtb1l/wSG8TSY+1/EHS4PXybGST+bLX6f968r+N37S/gD4AaV9p8Wa3HDeOm6DSrbEt5P/ALsYPA/2mwvvUxzjMK0lCDu32SC7PMv2P/2PdW/ZX1DX2fx0viLS9Xhj8zThphtxHMhO2UOZW/hZ1I2jORz8tfRek+J9H1zUNRsdO1Wzv73TZFivLe2nWR7ZyMhZADlSRzg1+SP7RH/BSHx78W/tOk+FC/gbwy+UK2cub64X/bmGNgP91MdSCWFcb+w5+0TJ8BvjdZ3GpXTL4Z14rYavvb5UDN+7nPvGxyT/AHWf1rsrZPi68J4mu/ftsrdO9uth2Z+25OK+b/26/gHZ/G34GazNFZpJ4l0CB9S0u4Vf3mUG6SEHqRIgIx03BD2r6NRxIgZSGUjII70rKHQqRkEYIr5ejWlQqRqR3TIP5vyMGvsH/gmJ8WpfAvx/XwxPcbNJ8VW7Wrox+UXMatJC314kQf8AXSvCP2kfh0fhP8dPGvhYReTb2OoyG1XGMW7/ALyH/wAhulch4H8VXfgbxnoXiKxYreaTfQ3sJBx80bhx/Kv1evTjjcI0tpLT9DXdH9FFFZvh7W7XxLoOnatZSebZX9tHdQSf3kdQyn8iK0q/I2mnZmQUUUUAFFFFABX5yf8ABSr9mv7Hdr8VvD9riGdkg12GJeEfhY7jHo3CN77D1Ymv0brM8ReH9P8AFWhaho2rWsd7pl/A9vc28oyskbAhgfwNJq407H5JfsKftKn4F/EoaVrFyU8Ha+6QXhc/LazdI7j2Aztb/ZOedor9fUkWRAykMpGQR0Ir8QP2mfgPqH7PfxT1Dw7cCSbS5CbnS71h/r7ZiduT/eXlWHqM9CK+8P8Agnd+03/wsbwiPh74gu93iTQ4B9hmlb5ruzGAB7vHwPddp5wxqU+hTXU+0qKKKsgKKKKACiiigAooooAKKKKACiiigAooooA4b4u2P2rwm0wGTbSpJ+B+U/8AoVeKxPX0h4h04arot7aHrLEyDPY44P54r5pUlGKkEMDgg9q8rFxtJSPtcjqc9GVPs/zNCN6sxvWdG9Wo5K5Ez3pRNGOSrCSVnJJViOWtEzmlE0UkxU6SVnpJUySVaZzSiaCy1MstZ6y1KsnvV3MXAviWnCWqIlpwmqrmbgXvNpDLVPzqQzUXFyFoy0xparGWmNJRcpQJnlqF5KiaWonkzUNmqiPeTNV3kpHkqvJJUNnRGIskmKqyPSvJVeSSs2zpjEbI9ejfBi8y2qWxPHySKPzB/pXmMj12XwfvPK8UyRE8TQMAPcEH+QNa0ZWqI5Mxp8+EmvK/3Ht1FFFeyfngUUUUAFFFFAHM/EbVzoXgrWLxW2uluyof9tvlX9SK+O4lr6U/aJ1I2fgiO2X/AJe7lI2HsMt/NRXzfEvIrwcfK9RR7I/TuGaXJhZVP5n+C/plmBOlXYlyaghXjNXYVrhSPppsswpVyFKgiToKvQpWyRwTkTxJirkMdQxLk1ehStkjgnIlijq3FHTIkq5ElapHDOQ6OOrUcVEUdW4460SOOchqRVOkVSxxVZSGtEjllMrrD7U8Q8VbWGpBDWljFzKPkUww1o+TTWh9qLCVQzGhqB4q1HhqvJFUNGsZlvwZD/xUMLf3UY/pXpJ61wngqH/icO3ZYj/MV3Y7V2UVaJ4GYS5q3yHUUUlbHnBjimswUEnijtXnfxv8YN4X8IPDbvtvdQJgjweVXHzt+A4+rCs5zVOLk+h0YbDzxNaNGG8nY8M+LXjA+NPGE8kT7rC1zBb4PBAPzP8A8CPP0xXJxR5pkUdXoIq+XlJzk5S3Z+3UaMMLRjRp7RVh8MXtVyKKmxR1diippGM5hFFVqOKnRRVbihrZI4pzGRw57VZSCpY4farUcNaJHJKoV0hz2qZYKspBU6w+1XynO6hSEHHSpPI9quiDin+R7VXKZ+0M/wAj2phg68Vp+R7Uww0coe0MtoKieDHatZoPaoHgqXE0VQyXg9qrSQ4rYkh9qrSQ4qGjojUMeSGqksVbEsPtVOWKs2jrjMyJYqqTRVrTRdapyx1k0dkJGPNFiorS7m0u/gvLZjHPBIsqOOzA5FaE8Wc1Qmj61m/d2O1WnHlkfZHgrxND4v8ADdlqcGAJk+dAfuOOGX8Dn9K3gO54r5w/Z28XnTNen0Kd8W98DJACeBIo5H4qP/HRX0eMV9Lh6vtqal1PxjNMG8DipUvs7r0f+Q6iiiuk8oKKKKAPLPEkG3X733fP6VSSKtvxVDt164PZgp/8dFUY4favPlH3mfWUp/uo+iIFh9qkENWkiqVYadgcyl5FIYKv+TSGGiwvaGa0PtULxVqNDUDw1LRpGZlSRVWkirVkiqrLHWbR0xmZUkdVJY8VqSx1TlSs2jshIy5o6pSpitWVOoqlMnWsmjthIy5kqjKmDWpKnUVRmSsWjugzMmTrVGVetaky5GaoTLisWjvgzMmSqoke3mSWNisiMGVh2IrQnXmqMq1k9zuj70eU+19A1JdZ0WwvkxtuYElAH+0oP9a0F61wXwQ1M6j8ONL3HLwb4G/4Cxx/47iu9HU19XTlzwUu5+GYql7CvOn/ACtr8R1FFFaHMFFFFADRwa8W+LV35vipYgeIoFUj3JJ/qK9pPevnrx9efavGWpvnO2Xy/wDvkBf6VyYl2hY9/JYc2Jb7L/Izo3qzG9ZsclWo5K8pM+0lE0Y5KsJJWaklWElrRM5pRNFJMVOklZ6SVKslWmc7iaCy1KstUFlqRZR61VzFwLwlp3m1SEvvS+Z9au5HIXfNpplqr5lNMtFw5C00tRNLUDS+9RtLU3KUCZpKheWomk96iaSobNlEe8lV5JKa8mKrvJUNm8YiySVWkelkkqtJJUNnTGIkj1VkbJp0j1b8Naf/AGz4j06zxuWWZd4/2Ry36A0lq7I3k1Tg5vZan0B4P07+yvDWnWxG1lhUsPRjyf1Jra6img7Rj0pQf1r30rKx+Uzm6k3J7vUdRRRTJCiiigAooooAKKKKACiiigAooooAKKKKACiiigDmPiN4/wBH+FvgnV/FOvXAt9M02AzSH+Jz0VFHdmYhQO5Ir8Q/jJ8VdZ+OHxK1bxXq5Jur+XENspLLbxDiOJPZRge5yepNfRn/AAUK/aaHxQ8af8IL4fu9/hfQJyLmWJsreXgyrHPdY+VHqSx5G2rX/BOv9mf/AIWH4w/4WF4gtN/hzQph9hilX5bu8GCD7rHw3+8VHOGFQ9XYtaK59b/sOfs3L8CPhil/q1ts8Ya8qXF+XHz20eMx2/ttBy3+0SOQor6WooqyAooooAKKKKACiiigAooooAKKKrXV3FY2stxPIkMESF5JJGCqigZJJPQAUbgfJf8AwUj+Pv8Awqf4LP4Z0y48rxD4r32abWw0NoAPPf2yCIx/vsR92vx5r2b9rj45S/tA/G7XPEUcjtosDfYdJjbI2WsZIU47FyWcjsXI7V4zX6plWD+qYZJ/E9X/AF5GiVgooor2RhRRRQAUUUUAFFFFABRRShSegJ+lF0gEors/CvwY8e+ONh8P+C9e1lH6SWWnSyJ9SwXAHuTXsnhT/gnV8dfFGx38Jx6LA/8Ay21S+hix9UDM4/75rlqYvD0vjml6tBc+aKK++/Cn/BIvxfebD4k8c6NpQPJXTbaW8I9vn8qvY/Cv/BJr4a6XsfXPEfiHXJV6pC8VrE31ARm/Jq8ypneCp/av6Jiuj8r9C0S98S61YaTptu93qN9OltbW8Yy0kjsFVR7kkCv3p/Z2+Dtl8B/hD4e8H2gR5rSAPe3CD/X3T/NK/rgsSBnooUdq5v4bfsZfB74S6vZax4e8HwR6xZtvhv7u4luJUfGNw8xyFPPYCvbuK+QzbNY47lhSTUV36slu46iiivniQooooAKKKKACiiigBO9fnR/wVk+M/wBn0/w58MrCf95cn+19SVD0RSUgQ/VvMYj/AGENfoTq+qWuh6VealfTrbWVnC9xPPIcLHGqlmY+wAJr8DPj58VLv42fF/xN4xuS4XUrtjbROeYrdfkhT8EVQfU5PevpMiwvtsR7WW0Pz6FJH0Z/wS++DJ8efGu58Y3sHmaV4Tg82MsMq15KCsQ99qiR/YqnrX66Y9a+ff2Gvgv/AMKU/Z70CxuoPJ1vVh/a2ohhhhLKAVQ+hSMIpHqG9a+gzXDmuJ+tYmUlstF8hN3FoooryRBRRRQAUUUUAFFFFABRRRQAnQVy/wATfHVl8Mvh/wCIfFeon/Q9IsZbx1zgvsUkIPdjhR7kV1HWvg//AIKt/F//AIRz4aaJ4Asp9t54guPtd6qnkWsJBUEf7Uu0j/rk1deDw7xOIhSXV6+nUa1PzA8UeIr3xf4l1XXdSlM+oaldS3lxKf4pJHLMfzJrMoor9gjFRjyo0CiitTwt4cvvGHiXStC0yIz6jqd1FZ28Q/ikkcKo/MiiUlFczA/UT/glL8Jj4Z+FWteOruHbd+I7r7Pasw5+ywErkf70pkB/65rX3V0rlvhn4Gsfhp8PvD/hTTh/oekWUVmjYwX2qAXPuxyx9ya6nrX4/jcQ8TiJ1e7/AA6GbFooorkEFFFFABRRRQAUUUUAFFFFABRRRQAUUUUAFFFFABVTULC31SxubK6iWe1uI2hlicZV0YYKkehBNW6KAP5+/j18MLj4NfGDxV4PnD7dMvXS3d+slu3zwv8A8CjZD+NcBX6Kf8FZvhB5Go+F/iVZQ/JcKdH1FlHG9d0kDH3K+apP+wor866/XMvxP1rDQqdba+q3NVqFFFFeiB+gf/BJz4wf2V4s8R/De9n22+qR/wBqaejHjz4wFlUD1aPa30hNfp+a/ns+EPxFvfhL8TfDXi+w3G40i9juSinHmxg4kjJ9GQsp9mr+gHw9rll4o0HTdY06YXOn6hbR3VvMvR43UMrD6gg1+c8QYX2WIVVbS/NESNOiiivmCQooooAKKKKACiiigAooooAQ1x/xb+HVh8WPht4i8I6kB9l1aze23kZ8pyMpIB6q4Vh7qK7Clpxk4SUlugP53dSsNb+Fnj24tJfM03xD4f1EoSpw0NxDJ1B9mXINfu98BfitZ/Gv4ReGvGNoUU6jaq1xEhyIbhflmj/BwwHqMHvX5y/8FUPgj/wiPxP0z4g6fblNN8Sx+ReFB8qXkSgZPpvj2n3Mbmuo/wCCUHxt/s/XNe+F+oXGIb8HVdKVz0mUATxj3ZAr47eW5719xmUVmOAhi4bx3/X7mW9Vc/TaiiivhiAooooAKKKKACiiigAooooAKKKKACiiigAooooAKKKKACiisvxB4k0vwnpNzqmtaja6Vplsu+a7vJliijX1ZmIAoSbdkBp1yHxH+KvhT4R+HpNa8X67aaHp6Zw9w/zykfwxoMs7f7Kgmvib9oj/AIKm6Xo/2rRfhRYrrF4Mo2v6hGVtkPrFEcM59GbaMjowr86/iD8SvFHxV8Qza34s1y813U5P+W13JkIM52ov3UX/AGVAA9K+mwWRVq9p1vdj+P8AwCkj7V/aI/4Kk634j+06L8LLJ9A045Rtdv1VryQdMxx8rEPc7m6H5TXwlreu6j4l1W51PVr+51PUblzJPd3crSyyse7MxJJ+tUaK+5w2CoYSNqUbfm/mXawUdKKK7gP2I/4Jy/tD/wDC3/g+nhrVbnzfE/hZUtJC7Ze4tMYgl9yACh/3QT96vro9K/BT9mH44Xn7Pvxj0TxXAZH09X+zanbIf9faOQJFx3IwHX/aRa/dzRdYs/EOk2WqadcJdWF5Clxb3ERyskbqGVgfQgg1+Y51gvquI5or3Za/PqiGj8v/APgrN8Nf7G+JfhfxrbxbbfWrFrK4ZRx58ByCfcpIoH/XM18GV+0n/BRT4YN8Sf2ZddntoDNqPh6RNZgCjnbHlZvwETyN/wABFfi3X1uR1/bYRRe8dP8AL8Clsfth/wAE9/iH/wALB/Zb8LeZL5t5ovmaNPznb5J/dD/v00VfSXevys/4JYfHWw8G+Nda+H2s3QtoPEbR3GmPI2E+1oCGjz2aRCuPUxgdSK/VMYr4fNMO8Pi5q2j1XzIe4tFFFeWIKKKKACiiigDw39rf9ne0/aI+GE+nRLHF4l07ddaRdPgbZccxMeySAAH0IVv4a/H7wz4i8RfBz4hWuqWLTaR4j0K8PySKQ0ciEq8br6H5lZT1BIr986/Pb/gpB+y6bmOT4r+GbT50Cpr1tCvVRgJdAD04V/ba3ZjUtdSk+h9g/AL406R8e/hrpnivSisUko8q9s92WtblQN8Z/MEHurKe9ekV+MH7Hf7Sl1+zv8SY5ruSSXwlqpW31a2XJ2rn5Z1H95Mk+6lh1II/ZLTdQttY0+2vrK4jurO5iWaGeFgySIwyrKRwQQQQaadxNWLtFFFMQUUUUAFFFFABRRRQAUUUUAFFFFADGINfOPjzTf7G8XalABtjeTzU9NrfNx9MkfhX0ccc15B8c9JKXGn6mq8MDA59x8y/zb8q5MVG9O/Y9/JK3s8VyPaSt89zzhHqzHJ71mxyYqykleOmffSiaMclTpJWcklWEkq0zmlE0ElqdZc96zlkqZZKtMwlE0FlqRZPeqCy1IJaq5i4F4SmnCaqQl96cJfequRyFzzqQzVU800eZ70XFyFoymo2l96rmX3phlouUoFhpaiaSoGmqJpai5ooEry1A8lMaSoXkqWzeMRzyVXkkpryVA8lQ2dEYg71u/Dm9+y+NtMbOAzlD77lI/rXNSSZqfQbz7Hr+nT5wI7mNz9AwpwlaSYV6XtKM4d0/wAj6popF+6PpS19Afk4UUUUAFFFFAHg/wC01e5bQbQHj97Kw/75A/rXisIr1L9o+43+L7CDP3LQP+bsP/Za8wgXpXzWKd60j9gySPs8vpryb+9suRDpV6BelVIhzV6Ae1Zo76jLcK1fhXFU4F6VfiHArVHnzZahXpV6FeKrQrV6FeRWyOCbLMKdKuxJ0qvCtXoVrVI4JsniSrkUdRQpV2FK2SOCch8UVWo4qSKOrkUVapHFKVhiQ1KsHtVhIsVMsJNa2OZzKRg46VG0GK0jCcdKjeOiwlUMqSLFVpIq1ZYuPaqksdZtHRGZpeDYf9IuXx0VR+ef8K66uf8ACcOy1lf1fH5D/wCvXQV0wVoo8XEy5qrYUUUVocwxjtr5S+Mviv8A4SnxtcJG+60sf9Hix0yD87fi2Rn0Ar6I+I/iT/hFvB2o6grbZVjKRf77fKv5E5/CvkCMFmyeSe9eTjqmipr1Pu+F8JzTnipdNF+pNBHmtCJKggSr0KV5KR91ORNDHV2KOo4Y6vQx5xWyR585D4YquxRZpsMfSrsMVapHBOYRQ1bjhp0UVWo4s1skccpkaQ+1TpBmrEcHtVhIfarSOWVQqLbU8W3FXlgz2p4g4qrGLqGf9nphtuOlaf2emNBjtRYSqGS8FQvD7VrvD7VXkg9qTRtGoZEkNVZYcVrSxYqrLFWbR1RmY8sWPpVOaLrWxNF+VUpY6yaOyEzHljqlNHWvNHVGaOsWjvhIyJUqjPHWtMlUZ0rFo74SKNnez6TqFte27eXPbyLLGw7EHIr7M8La/D4m0Cx1OD7lzGHxn7p/iX8DkfhXxjMmCa93/Zt8SfaNPv8AQ5ZMvbP58IJ/gbhgPYNg/wDAq7sDU5Z8j2Z81xLhFVwyxEVrH8n/AMGx7fRSUte8fmIUUUUAcX4th/4mkb+sQ/may44q6PxZDue2kx/eU/p/9eseKOuSS95nu0J3pRGpDUywZ7VPHFip1izQkEplTyPamtB7VoeR7U1osVViPaGW8NV5Iq1ZIs/WqksdQ0bxmZUsdVJY61JUqnMlZNHZCRlypVKVK05kqjMvWsmjuhIzJkqlMlacy1RmXg1izvgzLmXFUp161pTr1qjMKyZ3wZmyr1qhMtaUwqhOvXisWehBmdMOKoTDk1pSjg1QmFYM9Cmz6A/ZqvPN8L6lbE5MV3vA9AyL/VTXsGK8J/ZkuCJPEMJPaFx/4+D/AEr3cHmvo8I70Yn5DncPZ5hUS8n96THUUUV1niBRRSUAI3AJr5c1e8+16zfT5z5k8j/mxNfS2s3QsdIvLjOPKhd8/RSa+VUkya8zGP4UfYcPU7upP0X5mgj1YjkrOSTFWEkrz0z62UTRSSp0krOSSp0lq0zmlE0UlxUyy1nLLUqyVSZg4GislPEtUFlp4mqrmTgXhL707zfc1SE1KJRTuTyFzzPekMvvVXzR60nnUXDkLJlpjS1XM1RtL70rlKBYaX3qF5ahaWomkouaKBK8lQPJTHlqB5ahs3jEdJJVd5KR5KrySVDZ0RiLJJXffBTSvtniC5vmGUtI8KfR34/kG/OvOHeve/g9pH9meEop2XEl4xmOeu3ov6DP410YaPPUXkeXnFX2OEa6y0/z/A7yiiivaPzgKKKKACiiigAooooAKKKKACiiigAooooAKKKKACvk39vj9p8fBjwKfC2g3QTxjr0LKrxt89lanKvN7M3Kp77j/Dz7n8bfi9ovwO+Hmp+LNbf91bLtt7YMA91OQdkSe5PfsAT0Br8UPiD468Q/Gj4h6h4g1Z5NQ1vV7kbYolLYyQscUa8nAG1VHsOpqWykjV+BPwa1j48/EvTPCukhlNw3m3d2VytrbqR5krfQHAHdio71+23gHwPpHw28H6R4Y0G2+yaVpsCwQxjqQOrMe7MSWJ7kk14z+xh+zTD+z38OI21GFG8X6yqXGpzDBMIxlLdT6Jk5x1YseRjH0TQlYG7hRRRVEhRRRQAUUUUAFFFFABRRRQAh4r44/wCClvx9/wCFYfB3/hD9MufL17xaHtm2N80NkMec3tvyIxnqGfH3a+xulfh7+3H4r8W+M/2h/EWoeKtG1DQVif7JpdlqELRlLOMkRsueCG+ZyVJGXODXt5NhlicUufaOvr2GtzwCiiiv1I0CiiigAooooAv6FoOp+KNUg0zRtOu9W1GckRWdjA00shxnCooJPHoK9s8KfsJ/HPxeEa28AX1jE3WTVJIrPaPdZWVvyFeE2t3PY3MVxbTSW9xEweOWJirIwOQQRyCPWvsT4Af8FMPHvwz+zaX40RvHOgIQvnXEmzUIV9pf+WnriQEn+8K83GyxcIXwqTfZ/oDubHhX/gk18TNU2PrviPw9ocTdUieW5lX6gIq/k1ex+Ff+CRXhKz2HxH461jVSOWXTbaKzB9vn82vqb4KftPfDz4/6es3hPXYpb8Jvm0i7xDew+u6MnkD+8pZfevV6+CxGa5hzOE3yvtaxF2fM/hT/AIJ0fArwvsd/CkutTr0l1S+mkz9UVlQ/9817H4W+C3gHwNs/sDwXoOjsvSSz06KN/qWC5J9ya7alryZ4mvV/iTb+bJGqir0UD6U6iiucAooooAKKKKACiiigAooooAKKKKACiikJ2jJoA+Of+Cm3xsHw5+CK+E7Cfy9Z8WyG1IU/MlmmDO3/AALKR+4dvSvz7/Yn+Cx+OH7QXh/TLmHz9E01/wC1dT3DKmCIghD7O5RD7MfSpP23fjZ/wvH9oDXdRtJ/O0LS2/srTCpyrQxEhpB7O5dwfRlHavvr/gmJ8Ev+Fe/Bebxff2+zV/FkgnjLj5ks48iEe24l39wyelfd/wDIqyztOX5v/JF7I+zANowKWiivhCAooooAKKKKACiiigAooooAKKKKAGscLmvwy/bU+MH/AAuj9ojxPq8E/naTYy/2XpxByvkQkruX2d97/wDA6/Vr9tP4xf8AClP2efE+sQT+Tq97F/ZemkHDfaJgV3L7om+T/gFfhiTk5r7Xh3DazxMvRfqXEKKKK+4KCvsf/gl/8If+E7+O03iq7g8zTPCdsbgFhlTdSgpCPwHmv7FBXxxX7S/8E8fhF/wqr9nHRri6g8rV/EjHWLrcPmCOAIF+nlBGx2LtXgZ1ifq+FcVvLT/P8BPY+nqKKK/MTMKKKKACiiigAooooAKKKKACiiigAooooAKKKKACiiigAooooA8u/aV+EsXxu+CfinwkyK13d2hksnbjZdR/PCc9hvUA+xNfgldWstlcy288bQzxOY5I3GGVgcEEdiDX9HpFfi7/AMFE/g5/wqr9ojVL60g8rRvE6/2vbFR8olYkTp9fMBbHYSLX2PDuK5aksPLrqv1Kiz5fooor7wsK/Xf/AIJg/GX/AIT/AOCEvhO8n36t4Tn+zqGOWa0kJaE/gRInsEX1r8iK+h/2DvjN/wAKa/aJ0Ge6n8nRdbP9j3+44ULKw8tz2G2QISey7vWvFzfC/WcLJLdar5f8ATV0ft5RSA5FLX5YZhRRRQAUUUUAFFFFABRRRQAUUUUAeP8A7VfwXi+PHwO8R+FljVtTMX2vTHb+C7jy0fPbdyhPo5r8Rfh9401f4R/EbRvEmnhrfVtEvknEUmVJKN88bDrhhuUj0Jr+hnmvxu/4KQ/A7/hVXx3uNesLfytC8WhtRhKjCpc5AuE+u4iT/trjtX12QYhNywlTaWq/VfcVHsfrf4B8Z6b8RvBmieJ9Ik83TdWtI7uBu4V1B2n0YdCOxBFdFX58/wDBKb46HWPDOsfC/UrjddaUW1LSg55a3dv30Y/3ZGDf9tW9K/QavnsbhnhMRKk+m3p0E9BaKKK4hBRRRQAUUUUAFFFFABRRRQAUUUUAFFFJQAGoZriO2ieWV1ijQFmdzgKB1JPYV88ftC/tz/Df4ALcafLef8JL4pjyBomlyBmjb0mk5WL3By3+ya/MX9oL9tP4kftCTTWmpal/Yvhpj8mhaWxjgI7ea2d0p6feOM8hRXtYLKMRjLSa5Y93+i6jSuffv7RH/BSrwL8LjdaR4LEfjjxGmUMsEmNPgb/alH+sx6R5B5G4GvzS+NH7RXj34+ax9t8Ya7NeQIxa306H91aW3+5EOAccbjlj3JrzSivvcHleHwavFXl3e/8AwC0rBRRRXrDCiiigAooooAK/Ur/glv8AtEf8JR4Qu/hfrNzu1TQ1NzpTSNzLZlvnjHqY3bj/AGXAHC1+XdpZz6hdRW1rDJc3ErBI4YlLO7E4AAHJJPavvz9ib9hL4maH498O/EXxBeN4Ft9OmFxFYyJvvrtCMNG8ecRI6llO75sE/KODXgZz7CeGlGtJJ7r1E9j9NtQsINVsbizuokuLW4jaKWJxlXRhhlI9CCa/CD9qD4GX/wCz78Yda8L3EUn9mmQ3Ol3L8ie0dj5bZ7kYKt/tK1fvQa8J/ay/Zb0b9p3wJ9gmdLDxLp++TSdUIyInIGY5McmN8DPcYBHTB+MynHrBVvf+CW/l2ZCdj8OIJ5LWeOaGRopo2DpIhIZSOQQR0NfWHg7/AIKb/Gfwn4ei0qefRtfaJAiahq1m73IA6ZZJEDHHdgSe5JrwD4r/AAc8XfBTxRNoPi/Rp9KvUJMbsN0Nwn9+KQcOvuOnQ4ORXFV+i1KOGxsVKcVJdOppufv78A/jFpvx2+FOg+MtN2ob2EC5tlOTbXC8SxHvwwOM9QVPevRQMV+SH/BMv9oY/Dn4nyeAtXuSmgeKHVbYuflgvwMIfbzB8h9WEfpX631+Y5jhPqeIdNbPVehm1YWiiivNEFFFFABVS/sbfVbG4s7uBLi0uI2imhlUMkiMMMrA8EEEgirdFAH4zftlfsz3P7PPxFc2EUkvg/V2afS7g5Plc5a3Y/3kyME9VIPXOPoH/gnL+1SLSaD4UeKbzEMrE6BdzN91jybUk9iclPfK91FfbHxt+EGifHL4eal4T1xD5Nyu63ulUF7WcA7JU9wT07gkdCa/FT4kfD3xD8FfiHqHh3WEex1jS5wUmiJUOAcxzRtwdpGGB6/QioejLWqP3ror5m/Yl/alh+P3gcaZrE6J420aJUvUOAbuLotyo9+AwHRvQMor6ZqyAooooAKKKKACiiigAooooAKSlooAYeOa5b4laP8A234Pvo1XdLEnnR465Xnj6jI/GurPNMdQ6FSMg9RUySlFxZrRqOjUjUjunc+SUkqdJMVZ8XaQfDvia/scYjSUmP8A3Dyv6EVmpJXzrvF2Z+uwkq1NTjs9TRSTNTJLWeklTJL60JkOBoLLUyy1nrJUiy1dzFwNBZakEue9UFlp4lqrmTgXhLThLiqQlpfN9zRcjkLvnUhlzVTzqTzqLi5C0ZaaZcd6rGWmGWi5XIWTLUbS1XaWo2louaKBM8tQvLUTSVE8tQ2aqBI8lV3kzTHkqF5Khs3jEc8lV2lKsCDgg5z6U15Kru9Tc3ULqx9faXdDUNMtLkciWJXH4gGrYHJrl/hte/bvAmjSg5xAI8/7uV/9lrqa+lg+aKZ+OV4ezqyh2bX3MWiiiqMQooooA+Zf2hju8fxj+7Zxj/x5zXnkA6V33x/fd8Q3H923jH8z/WuDg6ivma/8aXqfs2Vq2ApeiLkI5rQhHFUYOoq/D92oRvULsAq/CORVK3q/B1rZHnzLsA6cVehFU4KvwVvE86bLkIq9COlU4etX4R0rVHnzLkK9KvQrVOBelX4R0roR582W4Uq9EnAqrAOlXohk1sjz6jJ4ounFWVhpIVq5FHmrSOGcrFUwjHSoZYq1HhwKqSr1ptExncy5ExVKZOtac61RnFZs7YM6HQY/K06LjBbLH8TWlUFrH5VtEn91QP0qYck10LRHkTfNJsWikoJwCaZJ4J+0n4hLTaXokZ+VQbqUA9Tyqf8As/5ivGYE5rovidrn/CQ+PdWug26JJfIj9NqfLkfXBP41h269K+Zrz9pVkz9myzD/AFXBU4dbXfq9S3CtX4EqrCtX4F6VEUb1GWYU6VoQJxVaBM4rQhTpWyPOqSLEMdXoY6ggSr8KdK3ijz5yJIo81ehhx2pkEfSr0Uea1SOCcwjizVmOGnxRflVuOGtUjilMgWCniDjpVxIakWD2q7HO6hQMHHSo2g9q1Db57VG8NFgVQyZIarSQ4rXkhqpLF14qGjeMzIlizVKWLFbEseKpTx5rNo7YTMeaPrVGaPrWvMlUJ0rFo74SMmZM5rPmTrWvOlZ86dayZ6FORkzpVGZetak69aoTLXPJHo02ZNwmK6D4W6+3hrx5pdyWxFLILebJ42P8vP0OD+FYtwuaz5MowYHBByCO1RGThJSXQ6qlOOIoypS2kmvvPujOcGjtWD4J1weI/CmmajkFp4FZ/wDexhh+YNboNfVq0kmj8MqRlTm4S3TsPopKWmQZHiOLzLEN/ccH+lYUKV0+qx+bYzD/AGc/lzXOwjgVhNano4eXuWJoo81bji4qOBelXokzTSCcrEXkj0qN4eK0hB8tV5UxVNGCnqZcseKpzJxmtOdetUZR1qGdsGZkydaozLWlMKozCsGehBmbMKozitGYVQn6GsWd9NmdMOtUZhya0Zu9UJutZM9CBnTj2qjN0rQnqhN0NYs9CmZ0461RnHJrQn71RnrnkejAzpR1qhOK0JaoT1kz0KZ63+zS2Nb1pfWGM/8Ajx/xr6Davnb9mx8eJ9UX1tQfycf419EnrXvYP+Ej8r4gX/ChP0X5DqKKK7j5wKKKKAOU+J16LHwPq0mcbovL/wC+iF/rXzPHJXvHx3v/ALJ4LEJ63FwiY9hlv/ZRXz8kleNjJfvEvI/ROHqVsLKfdv8AQ0UkqdJKzkkqwknvXCmfRyiaKSZqZZazlkqZZcVdzBxNBZalWWs9Zc1KstXcxcDQWWniWqAl96eJaq5k4F4S+9L5h9apCWl833ouTyFzzPekMvvVTzfek86i4chaMtNMtVjLTDLRcpQLDS1E0tQNLUbSe9Tc0UCZ5aheT3qJpaheSoubKJI8mageSmPJUDyVLZvGJd06zk1bUrWziH7y4kWNfqTjNfVVhZR6fZW9tENscMaxqPQAYFeE/A/QzqfieS/dcw2UeQT/AM9GyB+m79K9/Fetg4Wi59z4PiCvzVo0V9la+r/4A6iiivQPlQooooAKKKKACiiigAooooAKKKKACiiigAqnqF/baTY3F7eTx21pbxtNNPKwVI0UZZmJ4AABJNXK/OT/AIKK/tXC+nufhT4UvM28TAa9eQt99wci1BHYHBf3wvZgU3YaVzwP9sv9pu4/aG+IjLp8skXg7SGaHTLc5HnHo1ww/vPjgHooA67s++/8E5P2WDeXEPxX8UWn+jwsRoNrMv33HDXRB7DkJ75bspPz9+x1+zLdftEfENBexyQ+ENKZZtUulyPMGcrAh/vPg5PZQT1wD+x+mabbaNp9tYWNvHaWVrGsMEEKhUjRRhVUDoAABipSvqU3bQuUUUVZAUUUUAFFFFABRRRQAUUUUAFFFFABXJfEP4XeFPiroL6N4t0Gy13T2ziK7jy0ZP8AEjj5kb/aUg+9dZQBTUpRfNF2YH5o/H3/AIJUXVr9p1b4Uar9qj5f/hH9XkCyD2in4B9g+PdzXwR408CeIfh1rs+jeJ9GvdD1SH71tewmNsdmGfvKexGQexr+iWuO+JPwk8H/ABf0I6R4w8P2WuWRzsFxH88RPVo5Bhkb3Ug19Pg8+rUbRrrmXfr/AMEpSP57qK/Qn4+/8EqtT0s3Oq/CrVP7Uthl/wCwdVkVLhfaKbhX9g+3AH3ia+D/ABb4N13wHrdxo/iLSLzRdUgOJLW+haKQehwRyD2I4Pavt8NjqGMjelK/l1+4u9zGoooruAKKKKALWmapeaJfwX2n3c9jewOJIbm2kMckbDoysCCD7ivtT4Af8FQfGPgX7NpfxDtT4y0dcJ/aEZEeoRL6k8LNj/awx7vXxDRXHiMHRxUeWtG/5/eFrn78fB39oTwF8d9JF54P8Q22oyIoaewc+XdW/wDvxN8wGeN3KnsTXpXWv5zdB8Qap4X1a21TRtRutK1K2bfDd2czRSxt6qykEV9x/AD/AIKmeIvC5ttK+J2nnxNpq4QaxYqsd7GPV04SX/xw9yWNfFYzIKlO88O+Zduv/BIcT9T+aOtcH8K/jd4K+NWijVPB2v2usQgAyxRttngJ7SRNhkP1HPbNd53r5SUJQk4zVmiRaKKKQBRRRQAUUUUAFFFFABRRRQA09a+c/wBvH44/8KS+AGsTWdx5Ov65nSdOKth0aRT5ko7jZHuIPZinrX0b71+NP/BRn45/8Lb+O1zotjP5ug+FA+m2+DlZLjI+0SD/AIEAnuIge9exlOE+t4qKa91asaVzxf8AZ++Et58cfi/4a8HWodY9QugbuZB/qbZfmmf6hA2M9Tgd6/fDRtJtNB0my0ywgS1sbOFLe3gj4WONFCqo9gABXwZ/wSm+Bv8AYnhLWfidqVvtu9YJ07Sy45FsjfvXHs8ihf8AtifWv0BFdeeYv2+I9lF6Q0+fUbYtFFFfOEhRRRQAUUUUAFFFFABRRRQAmcUUEZxXM/EnxzYfDPwFr3inVG22OkWct3IM4L7VJCD3Y4Ue5FEYuTUY7sD8yf8Agqr8Zf8AhKfijpXgCxn3WHhyDz7wKeGu5gDg+uyPZj0MjCvhmtvxt4u1Dx94w1rxJqsvnajqt3LeTv23uxYgegGcAdgBWJX7BgsOsLQhSXRfj1/E1WgUUUV2gem/s2fCaX43fGzwr4RVGNpeXYkvXXjZax/PMc9jsUge5HrX722lrFY20VvBGsUESCNEQYVVAwAB2AFfnt/wSb+Dn2LRfEvxLvoMS3rf2RprMOfKUh53HszeWufWNq/REdK/Nc9xPtsT7NbQ0+fUzYtFFFfOCCiiigAooooAKKKKACiiigAooooAKKKKACiiigAooooAKKKKAEHSvkr/AIKUfBj/AIWb8ALjXbODzdX8KSHUoyoyzWxAW4X6BQsh/wCuVfWvQVU1HT7fVtPubK7hS4tLmJoZopBlXRhhlI9CCRW+Hryw9aNWPRgfzkUV6L+0L8KLn4JfGPxR4QnV/JsLtvskj9ZbZ/nhfPqUZc++R2rzqv2KnUjVgpx2epqFKrFGDA4IOQRSUVpuB+6X7G3xoHxz+AHhzXJ5/O1m1j/s7VMnLfaYgAWPu6lJP+B17hX5Lf8ABLf41jwV8W73wLf3GzTPFEWbYOflS8iBZcem9N6+5CCv1pHSvybNML9UxUoLZ6r0f+Rm1YWiiivLEFFFFABRRRQAUUUUAFFFFADcYFfPn7cfwMHx0+Aus2Vnb+d4g0kHVNL2jLtLGp3RD13oWUD+8VPavoTrQRmtKNWVCpGrDdO4H8/PwN+Kl/8ABL4r+HPGFhuZ9MulaeFTjzoD8ssf/AkLD2JB7V++fhzxBY+LNA03WtLuFu9N1G2juradOkkbqGVh9QRX4yft9fAg/BL486k9jb+T4c8Q7tU0/auEQs376IdhscnA7KyV9ff8Es/jz/wlnw+1H4b6ncb9T8Ok3On7z80lk7fMo9fLkP5SIB0r7LOKUcZhoY2l039H/ky3qrn3jRRRXxJAUUUUAFFFFABRRRQAUUUUAJmg1yHxL+KXhf4P+GJvEHi7WbfRNJjbyxLOSWkcgkIijLOxAJ2qCcAnsa/OD9oj/gqP4g8UfatG+F1m/hrTGyja1eKrXso6ZjTlYgfX5m6EFTXoYTAV8a7Uo6d3sNK596/G/wDae+Hv7PummfxZrcaX7Jvg0izxLeT+m2MHgH+8xVfevzN/aI/4KNeP/i/9p0nw07+B/DL5QxWMpN5cL/00nGCoI/hTHUglq+VNY1m/8Q6ncajql7cajqFy5kmurqVpJZWPUszEkn3NU6+7wWSUMNaVT3pee3yRaVhXdpGLMSzE5JJyTSUUV9FsMKKKKACiiigAoor2P4D/ALJvxE/aGvUPhvR2t9GD7Ztc1DMVnHzzhsZcj+6gY+uOtZVa1OhFzqOy8wPHQM19Nfs8/sB/EX45m11O7tj4Q8KyYb+1NTiIkmT1hh4Z/ZjtU9mPSvv/APZ5/wCCe3w7+CQttT1OBfGfimPD/b9SiHkQP6wwcquOzNuYEZBHSvqcLgY7V8ZjeIN4YVfN/ov8yXLseIfAP9kL4c/s9WscugaQL/Xdu2XXdRxLdMSOdpxiNT6IBnvnrXsOr6xY6BplzqGpXcFhY20ZlmurmQJHEg5LMx4AHqa8z+P/AO014H/Zy8Pm+8TaiH1CVCbPR7Uh7u6P+yuflXPV2wo9c4B/JH9pb9sTxv8AtJ6m8Wo3B0bwtHJuttAs5D5K46NK3Blf3PA/hC5NeRhMvxWZz9pNvl7v9P6sJK5+q3wb/bC+Hfx0+IOveEvC9/NPe6ZGJYp54/Ljv0Bw7QZOSEO3OQCd2QCATXufev53vh9471n4ZeM9I8U+H7trLV9MnWeCUdMjqrDurAlSO4JHev3W/Z6+OGjftBfC/S/F2kMsbzL5V7ZbstaXKgeZE30yCD3VlPeqzXK/qLU6esHp6P8A4INWOw8U+DNB8caW2neItFsNc09zk2uoWyTx59drAjPvXkcn7DfwLnuzct8OtMEhOdqvKqf98B9v6V7vg+tFeJCvVpK1OTXo2iThfBPwN+H3w4ZZPDXgzRNGnXpcWtjGs34yY3H867qjGaOlZynKbvJ3YC0UUUgCiiigAooooAK+Zv22f2WYfj/4I/tPR4ETxto0TNZScA3cXVrZj78lSejegZjX0zRQB+Cfw68f+Ivgn8QbHxDo8kmn61pU5DwzKQGwdskMi8HBGVI6/Qiv2m+BHxq0P49fDuw8U6I+3zB5V5ZswMlpcADfE30zkHuCD3r4/wD+Ch37JJvI7v4q+EbL/SEG/XrGBfvqP+XpQO4/j9vm7MT8p/ssftJar+zj8QYtSj8y78O3xWHVtOU/62LPDqDx5iZJU98kcBjUbF7n7ZUVi+E/FGl+NvDmna7ot7FqGlX8Kz291Ccq6n+R7EHkEEHkVtVZAUUUUAFFFFABRRRQAUUUUAFFFFAHivx90DZJY6zEvX/R5iPxKH/0IflXkSSV9UeNNAXxR4bv9PON8kZKE9nHKn8wK+UHDQSvHIpR0JVlPUEdjXiYyHJPm7n6RkGI9vhvZPeH5PYvJLUyS1nrJUqy1xJn0bgaCyVKstZ6y1KstVcxcC+so9aeJaoiWnCXHequZuBeEtO82qKyn1pwlNO5HIXPO96DLmqfnUGai4chbMtNMtVTKfWmGXPelcfIWmlHrUbS1XMtRtLRctQJ2k9TUTS1C0tRNLUNmqgSvLUDyVG0lRPJUtmygPeSq7yU15arvJWbZ0RifR/wB1P7Z4Nktycm1uHQD2IDfzJr07pivA/2btVA1LV9PLcvEkyj/dJU/wDoS1731NfSYWXNSiz8jzml7HHVF31+/UdRRRXSeMFFFFAHy78exj4jXPvBH/KuGg6iu8/aATZ8QT/tWsbf+hD+lcFA3SvmK/8AFl6n7PljvgKX+FF+DqKvw/drPhODV+E8VKNqhoW9X4OtZ8Bq9CeRWyPPmaMFX4KzoO1X4T71vE86ZoQ9BV+HqKzoTV+E9K1R59Q0YO1XoT0rOhbGKvQt0roR58zSgPSr8R5rMher0T8CtkefNGnC1XYZMVlxSYxVpJa0TOCcbl6SUEVTlbrSGbjrUEsuabZMYWIZzVZE824iT+8wH61JK+c07Sx5mpRDsMn9Kz3Z1fDFs6cdKKB0pa6DyiPHI+lZnifUxonh3Ur8kD7PbySc9yFJArV61518eNSOn/Du9RTte5kjhB+rbj+ims6kuSDl2R14Sl7fEQp92l+J8vRkuxY8knJJrQgWqEA5FaUA4FfKo/bp6KxdhFaEIqlAOlaEAreJ59Rl63WtCBapQDitCADitkeZUZdhXpV+BMmqkArQtlroSPOqMtwp0q/DHVaBckVoQLWyR5tRk8MdXIos1HClX4I62SPPnII4OKnWH2qaKLNWUg4rRI4pVCgYeOlRSQVqtBxVeWLFDQRqXMeWHFUpo62Jo6oTJis2jshK5kzR1QmStWdMZqhOvNYyPQpsyZ0waoTLWpcrWfOOtYs9KmzLnXrWfcLWpOBk1nTjg1iz0abMucVnzjrWnP3rPnHJrnkenTZmTrweKzpl61qTjg1mzjk1gz0abPoz9nLVftngmazY/NZ3LIF9FYBh+pavViea+ef2aNRMWu6vYE8TQJMB/uNj/wBnr6Hxzmvo8JLmoxPyLO6PscfUS66/eOooorrPDI5V3RlT0IIrlY/lOD1BxXWnpXKXX7u9mXplzisp9Drw/VFuA4xV2JsVlxSYq5HLxSTNZxuaQmG2q8r5qLzveo3l4qmzFQsyOdutUZTnNTyyZqnM+BUM7IIqTGqM1W5m61RmasGehBFObpVCfoauTGqM5rFnoQKc3eqE3Wrsx681QmPJrJnoQKU9UJuhq9OaoTHisWehTKM/eqM9XZ261QnPJrnkejAoy1Qnq9KetUJzWTPQpnqf7N4z4u1E/wDTn/7OtfRnevnf9mtN3iTVX/u2yr+bj/Cvoivewf8ABXzPyziB/wC3y9F+Q6iiiu4+bCiiigDwz9ozVP8AStHsFP3VkmcfUgL/ACavHUkrr/jhq41L4hXiK2VtESAH6Dcf1YiuGSSvm8RPmrSZ+wZRQ9jgacX2v9+v6miklTJLWeklTJLXOmek4mgktTLLWeslSrLVpmLgaCy1IsvvVBZakWWruYuBfE1PEoqgJfeniWquQ4F4S+9L5h9aoiWl8z3ouTyF3zD60hl96qeb70nm0XDkLbSj1phmqsZaYZaLjUCyZajaT3quZajaWpuWoE7S1E0tQtLUTSVLZqoEry1A8lRtJWz4H0FvFXimxsMExM++YjtGvLfpx9SKFeTUUOpONCm6k9krnvnwi8P/ANh+DbZnXZcXf+kPnrg/dH/fIH5mu4xk02ONYo1VQAqjAA6AU8cHFfSwioRUV0PxvEVZYirKrLdu4tLRRVmAUUUUAFFFFABRRRQAUUUUAFFFFABRRXlH7R3x/wBF/Z4+Hd14g1IrcajJmHTdN3Ye7nxwPZB1Zuw9yAQDzD9uH9qyH4DeEG0HQbhW8c6xERb7SCbGE5BuGH97qEB7gnouD+Xvwt+GniH43/EPT/DWixvd6pqMxaW4lJKxJnMk0jf3QMknqegySBVbxX4o8S/Gj4g3Orai8+teJNbugAkSlmd2IVI41HQDhVUdAAK/Wj9jf9l20/Z38CCXUI4p/GerKsmp3Qw3kjqtuh/ur3I+83PQLiNy9j0z4LfCDQ/gf8PdN8K6DFi3thunuWUCS6mIG+V/ckfgAAOAK72iirICiiigAooooAKKKKACiiigAooooATOaOntXmPjf9pH4afDbxlb+FfFHjDT9D1yeFblILxmRBGxIBaTGxMkHhmBxz0ru9D8RaV4nsEvtI1Oz1Wxk+5c2U6zRt9GUkGqdOaipOLswNSiiipAKKKKAE71xHxQ+DPgz4zaGdK8Y+H7PW7YA+W8yYmhJ7xyLhkPupFdv1o5pxnKElKDs0B+Xnx9/wCCVmt6D9p1b4Xan/b1kMv/AGJqTrHdoPSOXhJPo2w+7GvhXxN4V1nwZrFxpOu6Xd6RqdudstpfQtFIh91YA1/Rb1rgPix8DPA/xt0b+zfGPh+01eNQRFcOuy4gz3jlXDJ+Bwe4NfU4PP6tK0a65l36/wDBKUj+fyivvP4/f8EsvEfhg3OqfDLUT4m01cv/AGPfMsV7GPRH4SX/AMcPYBjXw74g8Oar4U1e50rWtNutJ1K2bZNaXsLRSxn0ZWAIr7XDY2hi43pSv+f3F3uZ1FFFdwBRRRQBr+FPF+t+B9bt9Y8PateaLqlucxXdlM0Ui+2Qeh7joe9foT+yj/wUn8T+JvFGheB/HWhv4ivdSuI7K11fSUWO4LsQoMsXCMOcll24AJwa/N+v0L/4JU/AP+0ta1T4q6tbbrex3ado/mL96Zl/fSj/AHVIQHod791rws3p4b6tKpWjdrbvfpqJn6cUUUV+XmYUUUUAFFFFABRRRQAUUUUAeJ/tffG9PgH8Dde8QxTLHrM6fYNKU9TdSAhWA77AGkPsmO9fit8L/AGq/GL4l6F4V04tLqWtXqw+a2W2AnMkrdyFUM59lNfSv/BS/wCPP/CzfjMPCWm3HmaF4TDWrbD8st62PPb/AIDhY+ehR/WvYP8AglJ8CNketfFXVLfl92l6PvXtwZ5R+OIwR6SCvu8IlleXSry+OX9JfqXsj9APA3g/Tfh/4P0bw3o8Qg0zSrSO0t077EUAEnuTjJPckmt+lpBXwjbk23uQLRRRQAUUUUAFFFFABRRRQAUUUUAJX5//APBV341/2J4N0P4a6fPtutZcajqSqeRbRtiJD7PIC3/bH3r73vbyHTbOe6uJVgtoUaSWSQ4VFAyST2AAr8Fv2l/i9N8cvjZ4n8XM7mzubkxWEbceXax/JEMdiVAY/wC0zV9FkeF9vifaS2hr8+n+ZSR5fRRRX6WWFaHh7Qb3xTr2m6NpsDXOo6hcx2ltCvWSR2Cqo+pIFZ9fZv8AwS++DB8efGu48YX0HmaT4Uh82MsMq15KCsQ99qiR/YqnrXJi66wtCVWXRf8ADAz9QPg38NrL4RfC/wAN+D7DaYNJskgaRRjzZMZkk+rOWb/gVdrRRX49KTnJyluzIWiiikAUUUUAFFFFABRRRQAUUUUAFFFFABRRRQAUUUUAFFFFABRRRQAUUUUAfnb/AMFYfgt9u0Xw98TbCDM1iw0rU2Qc+UxLQOfZXLrn/poo7V+Z1f0KfFf4e6f8WPhx4i8I6mo+x6vZyWxfGTGxGUkA9VYKw91FfgF4v8Lah4I8Vav4e1aE2+paXdSWdxGf4ZEYq2PUZHB7iv0Ph/Fe1ouhLeP5MuJkUUUV9UUaPhzX77wp4g03WtMna11LTrmO7tp06xyIwZWH0IFfvx8E/ifY/GT4WeG/GNhtWHVLRZZIlOfJmHyyx/8AAXDL+Ffz7V+jP/BJ/wCN/k3Wv/C7Urj5Zs6tpIc/xABZ4x9QEcAf3ZD3r5fP8L7ah7aK1h+XX/MmSP0qooor86ICiiigAooooAKKKKACiiigAooooA+af2+fgP8A8Lv+A+ovYW3neI/D27VNP2rl5Aq/voR3O9AcDuyJX5M/s9/F+9+BPxe8O+MbTe8djcBby3Q/6+2f5ZY/TJUnGejBT2r9+TyDX4m/t4/AT/hRfx11FbC28nw1r27U9N2rhIwzfvYR/uPnA7KyetfY5FiY1YTwVXZ3t+q/X7y49j9o9C1qx8S6JYavptwl3p1/BHc21xGcrJG6hlYexBBrR718I/8ABLf4+f8ACXfD+/8Ahtqtzv1Tw7m4sN7fNJZO3Kj18t2x9JEA6V93V8xi8PLC15UZdPy6EvQWiiiuUQUUUUAFFFFABRRRQB5r+0J8G9P+PXwn13wdqGyN7uHfZ3LDP2a5XmKQd+G4OOqlh3r8GfE/hzUfB3iLU9C1e2ez1PTriS1uYH6pIjFWH5iv6L6/Mn/gqd+zv/Zmr2PxY0W2xbXxSx1sRrwkwGIZz/vKNhPTKp3avqsgxvsqrw83pLb1/wCCVFn550UUV+hlhRRRQAUUVteEfBmvePtdt9F8OaRea1qtwcR2llCZHPqcDoB3J4HeplKMFeWwGLXc/Cj4J+Nfjbry6T4N0C61icEebMi7YLcH+KSQ4VB9Tz2ya+5f2d/+CVzN9l1r4uX+0cOPDemS8/Secfqsf/ffav0E8I+B9A+H2g2+jeGtIs9F0q3GI7SyiEaA9ycdSe5PJ7mvlcbn1OleGH959+n/AASXI+OP2eP+CYPhXwKLXWPiNcR+MNbXDjTIgV06FvRgcNN/wLavYqetfbmnafa6TZQ2llbRWdrAgjiggQIkajgKqjgAegq307Vwvxb+M3hD4I+Fpde8YavFpdmuRFGTumuXx9yKMcu306dSQOa+Kq4jEY6ouduTey/yRO520kqQRl3YIijLMxwAPU18KftV/wDBSrR/An2zw18L5LfxB4gXMU2tnD2Voeh8vtM49fuDj73Ir5U/ao/b58X/AB+kutD0QzeFfBDEr9ghk/0i9X1uHHUH/nmvy+u7ANfK9fWZfkKjaritX/L/AJ/5FJdzY8XeMNb8eeILzXPEOqXOsatdvvmu7uQu7n6noB0AHAHA4rHoor7OKUFaOxQV9FfsS/tPXH7OHxPjOoTSP4O1lkttWgGSIhn5LhR/eQk5x1UsOuMfOtFZV6MMRTlSqK6YH9HFhfQanZwXlpMlxazossU0TBkkRhlWUjgggg5q1X52/wDBMz9qz+1LOP4ReJ7zN3bIz+H7mVuZIxkvaknuoyyf7O4cbVFfokOlfkmMws8HWdKfy813M2rC0UUVyCCiiigAooooAKKKKACiiigCGaFLiJ4pEWSNwVZGGQwPUEV+Tf7dP7JUnwT8Tt4r8NWrHwRqsxxFGMjTpzyYj6IeSh7cqegLfrVWJ4v8KaV458NaloOuWUeo6TqELQXFvKMhlP8AIg4II5BAI5FJq407H5afsLftcv8ABXxEvhLxRdMfA+qTfLLIcjTZ248wf9M243jt94dCG/WCGeO4iSWJ1kjdQyuhyGB6EHuK/FP9qb9mrV/2cfHrWEvmXfhy+LS6TqbLxLGDzG5HAkTIBHfgjg19Nf8ABP79sX7GbH4W+Nb79wxEOhalcN9w9rV2PY/wE9Pu9NoEp20ZTV9UfoxRRRVkBRRRQAUUUUAFFFFABRRRQA3H5V80fGvw1/wj3i57qNNtrqAMykDgP/GPz5/4FX0v3NcN8XPCZ8UeDrhYk3Xlr+/gwOSQOV/EZ/HFcmJp+0pu26PayfF/VMVFyfuy0fz6/I+ZUlqZZKzlkxUqy186mfrjjc0FkqRZaoLLUiy1VzJwL4lpwlqiJaeJfequQ4F0S07zaoiWl82quTyF3zqPNqn5tHm0XFyFsy00y+9VfNppl96m4+QsmWo2lquZaY0tFy1AsNJUTSVC0tRNLUXNFAmaWoXlqJpaiaSpubKJI8lQPJTHlqB5Khs2jE7n4O68NE+Ielu7bYrhjbP77xhf/HttfWq4NfB0N5JaXMU8TFJYnDqw7EHINfbnhfWo/EWgWGpRY2XMCSYH8JI5H4HI/Cvay+pdOHzPzzirDctWnXXVWfy1X5/gbFFFFeufBhRRRQB81ftFw+X43tJccSWS/mHf/wCtXmsDdK9e/aZtdmqaFcf89IpU/wC+Sp/9mrx6E181iVavI/YcmfPl9N+X5No0ojzV+A1mxHpV6BulZo7qiNKBunNX4jwKzIWq/C1ao8+aNKA1fhbmsyFulXoW4rZHnzRpwtV6FqzIX6VdhfGK2TOCaNOFqvQv0rLierkUlbJnBOJqRSVdilxWVFJVmOWtEzjlE1kk9KlWbHesxJse1TLPWtzlcC8Z+KjeXNVjPUbz570XEoEskvYVc8OjzL+Ruyof5isaSXNbnhIbvtL/AO6P50o6yRNZctJs6Siiiuo8caRk14t+0zeeXoejWuf9bctLj/dXH/s1e0k14B+09Nuv/D8X91J2/MoP6VyYt2oyPdyKHPmFJPpd/gzxuDqK0oOgrNg6itKDoK+cifrlU0IOorQg7VnwdRWhB2roiebUNGD7q1owdRWdB91a0YOoreJ5tQ0IOgrRtxxWdB0FaVv0reJ5lQ0IBzWhABxWfb1owHkVvE82oX4ByK0oV6VnQHkVownpWyPMqF+BKuxRZqnA1XopNtbo82pcJIttUp0q9LLuqlO1DFC5nzL1rOuBzWjMetZ1weawZ6dMzpxWfOK0ZzWdPWMj0qZn3A4rNm71pXHSs2bvWEj0qZn3FZ0/etG4rOn71hI9KmZ09Z89aE9Z89YSPTpmfN0NZtx1NaU3Q1m3HU1zs9Kmdx8Bbv7N8SrSPOPPhkiPv8u7/wBlr6pPWvkD4ST/AGf4l6G2cZmKfmjD+tfX3avbwDvTa8z834ohbGRl3ivzY+ikFLXpnx4h6Vyutfu9Sk7bgG/SuqHSuX8UjZeRN/eXH5H/AOvWc9jqwv8AEsV45c/Wp1lxWYk1TLP71imelKBo+f8ASmNNmqnn01p/encjkJ5JcVUlkprzVWklqGzeMBsr1SmepZZKpyyVm2dkIkMzVRmbrViV6oyvWLZ3wRXmaqMzcGrMz1Smasmd8EVJ261RmPFWpmqlO3WsWd8EU5jVGdutW5W5NUJmrCR6EEVZT1rPmNXJjxVGZuTWLPQpo9n/AGZYd17r8v8AdSFfzLn+le+GvFf2ZrbbpGtXP9+dI8/7q5/9mr2oHk19FhFahE/JM9lzZhV8rfkh1FFFdh4I0dar3t1FYWc9xK2yOJGdmPYAZJqx0rzb49eI/wCwPh/cxo+24v2FqmDzg8t+G0EfiKzqTUIOT6HThaDxNeFGP2mkfM2raq+sateX0n37mZ5WHoWJP9aiSWs5JKnSWvkm76n7yqShFQWyNBJKmSWs9JamWSmmZOJoLLUqy1nrJUqy1SZi4GgslPEtUFlqRZaq5m4F4S08S1REtOEtXchwLolpfNNU/No82i5PIXfNPvSGaqfm0ebRcOQtGWmmX3qsZaaZaLj5CwZaY0vvVcy0xpam5agTtLUTS1C0tRNLSuaKBM8te8fs++FTa6Xc65OmJLo+VBkdI1PJ/Fh/47Xh/hzRbjxNrtnpluP3tzIEzjO0dWY+wGT+FfYuladDpGnW1lbrsgt41jRfYDFejgafNJzeyPkOJMX7KksNF6y39F/m/wAi7RRRXtn5wFFFFABRRRQAUUUUAFFFFABRRRQAUUVn61rNj4c0m81TU7uKx06ziae4uZ2CpEijLMSegAFAGN8RviHoXwq8Gal4n8R3i2WlWMZd3PLOeiog/iZjgAdya/F79oj49a5+0N8RLrxDqrNBZJmHTtOVspaQZ4UerHqzdz6AADuf2xv2q779orxh9k055bTwTpcjDT7RsqZ26G4kH94joD91TjqWz6f+wL+yAfiDqVt8RfGNlnwzZy7tMsZ141CZT/rGB6xIR06Mwx0BBl66FrQ9b/4J9/sif8IXp9t8TPGFljXryLdpFjOvNnCw/wBcwPSRweB/Cp9Wwv3PSAYpaaViW7hRRRTEFFFFABRRRQAUUUUAFFFFACYzXD/GX4r6R8FfhvrXjDW5Ntnp0JdYQcPcSniOJf8AaZiB7ZyeAa7fPFfkP/wUh/aZPxZ+Iw8D6HdeZ4W8NTMkrxtlLu+GVd/dU5RffeeQRXpZbg3ja6h9lav0Glc+XfiX8Q9Y+K/jvWvFmuz/AGjU9TuGnlI+6g6KijsqqAoHYKKpeGPGviDwTfi+8Pa5qOh3g6XGnXTwP+aEGsWiv1ZUoKHIlp2ND6m+Hn/BSX41eBzFHe6xZ+LLNMDydbtQz4/66R7HJ92Jr6e+Hn/BW7wvqXlQeNPB2o6JKcK11pcy3cWf7xVtjKPYbjX5d0V5lbKMHW1cLPy0/LQVkfvB8Pf2u/hD8T/LTQ/HWl/apMBbO/kNnOT6BJQpY/7ua9fSRZFDIwZSMgg5Br+cEHFd98P/AI//ABG+FjR/8Ir4z1jR4UORaxXTNb/jE2UP4rXg1+G+tGf3/wCaFyn9AeeKB9a/Jj4ef8FW/iX4d8qHxVo2keLbdcbpVU2Vy3/Akyn/AJDr6c+Hn/BUv4TeKvKh8Qwat4Oum4Z7q3+024Ps8WW/EoK8Gtk+No7wuvLX/gk2PssmiuN8C/GHwR8TIBJ4W8V6RruRuMdleI8iD/aTO5fxArss147jKLtJWYgPWvOfi78AvAnx00n7B4x8PWuqFVKw3YXy7q3/AOucq4ZeecZwe4NejdaOaITlCSlB2aA/Kb4+/wDBLXxX4P8AtOq/De+Pi7Sly/8AZd0Viv4l9FPCS8em09gpr4j1rQ9R8N6pcabq1hc6ZqFu5Sa0u4miljb0ZWAIP1r+jUYNeZ/GP9nXwB8eNLNp4w8PW99Oq7YdRiHlXcH+5KvzAZ52nKnuDX1mD4gqU7RxC5l3W/8AwSlI/Amivt34+/8ABL7xn4F+06p8Pbo+M9GXL/YJAseoRL6AcLLj1XDHslfFmqaTe6HqE9hqNnPYX1u5jmtrmNo5I2HUMrAEH2NfaYfGUcVG9GV/z+4u9zV8A+CdU+I/jTRfC+jQ+fqeq3UdpAnYMxxuY9lAySewBNfvp8Jvhxpnwh+HOgeENHXFjpVqsAfGDK/V5G/2ncsx92NfAX/BKj4A/aLzVvivq1t8kG/TdF8xerkfv5h9ARGD/tSDtX6WGvhs+xntqyoRekd/X/gf5kyYtFFFfLkBRRRQAUUUUAFFFFACYzXj/wC1d8b4PgB8E9e8Ub0GqlPselxPz5l3ICI+O4XDOR6Ia9f9q/IP/gpf8fP+Fm/GJfB+mXPmaB4S3W7bG+WW9bHnN77MCMZ6FXx96vVyvB/XMTGD+Fav0Glc+Y/Avg/Wvi78RdJ8PafvvNa12+WESSEsS7tlpHPXAG5mPoCa/fH4aeAdM+F3gLQfCmjx+Xp2lWiWsZxgvgfM7f7TNlj7sa+Av+CU/wAA9z6v8V9Vtvu79M0XzF7/APLeYfpGCPWQV+kvX6V6Oe4tVaqoQ+GH5/8AAHJi0UUV8ySFFFFABRRRQAUUUUAFFFFABRRSE4GaAPkf/gpR8bf+FXfAebw9Y3Hla14tdtPjCnDJagA3DfQqVj/7a+1fjrX0T+3d8b/+F2/tA6zPZ3HnaBomdJ07acqyxsfMkHY75C5B7rt9K+dq/U8owv1TDRuvelq/n/wDRKyCiiivaGAGTiv3C/Ye+C//AApP9nzw/p91B5Otaov9rakGGGEsoBVD6FIwiEeqn1r8uf2Ifgp/wu79oHQdPuoPO0PS2/tXU9wyphiIIjPs7lEI9GY9q/cVRgYr4fiLFaxw0fV/oTIdRRRXxRAUUUUAFFFFABRRRQAUUUUAFFFFABRRRQAUUUUAFFFFABRRRQAUUUUAFFFFACGvym/4KpfBI+FviTpfxEsLfbp/iJPs18UHCXkSgAn03xgfUxue9fqz3ryX9qP4Mw/Hn4JeI/ChRDqMkP2nTZH48u7j+aI57AnKE/3XavTy3FfVMTGo9no/R/5bjWjPwXoqa8tJrC7mtbmJ4LiF2jkikGGRgcEEdiDUNfrSNArq/hV8RNR+E/xG8PeL9KYi90i8S5VM4Eig4eMn0ZSyn2Y1ylFROKqQcJbMD+iXwV4t07x74T0jxHpM3n6ZqlrHeW8nco6hhn0IzgjsQRW7XwD/AMEqvjr/AG/4P1b4Y6ncbr3RSb/TA7ctau37xB/uSNn/ALa+1ff3WvyHGYZ4WvKk+m3p0M3oLRRRXGIKKKKACiiigAooooAKKKKAE7183ft4fAH/AIXt8D9QWwt/O8S6EG1LTNoy8hVf3sI/30BwO7KnpX0jigjIxWtGrKhUjUhugP5/fgN8W9R+BfxX8P8AjHT9zNp9wPtNupx9ot2+WWM/7yk4z0OD2r97fC/iTT/GPhzTNd0q4W60zUraO7tp06PG6hlP5Gvxw/4KC/s/n4J/HC7vtOtvJ8M+Ji+o2OxcJFIT+/hH+6x3ADosijtX0/8A8Er/ANoP+3PDmofCvWLnN5pQa+0gyNy9szfvYh/uO24D0duy19lm9GONw0MbR6LX0/4DLequfoNRRRXxBAUUUUAFFFFABRRRQAhOMVzPxH8B6T8TvA+t+FdbhE+marbPbTL3XI4dfRlOGB7EA102M0URk4tSjugP57Pi18NNW+D/AMRdd8Ia0m2+0u5aEuBhZk6pIv8AsupVh7GuQr9Sv+CpH7O//CUeELT4oaNbbtU0NRbaqsa8y2Zb5JD6mN25/wBlyTwtflqBk4FfrOXYxYzDxqPfZ+poncKsWNjc6neQ2lnby3V1M4jighQu7sTgBVHJJ9BX0z+zx/wT9+Inxv8As2qajAfBvhaTDf2hqUR86dPWGDhmyOjNtU9ielfpt8Bf2Sfh1+z1Zo3h3SFutbK7Ztc1DEt2+eu1sYjU/wB1AAe+etcmNzrD4W8Ye9Lsv1YN2Pgf9nj/AIJieLPHn2bV/iNPL4O0RsONOQBtRmX0IOVh/wCBZYd0HWv0k+E3wP8ABPwP0IaV4O0C20mEgedOo33FwR/FJKcsx+pwOwArv8eooyBXweLzGvjHeo9Oy2IbuHbrRkVz3jTxxoPw58O3eveJNUttG0i1XdLdXUm1R6Ad2Y9AoySeADX5fftWf8FJNe+JH2zw18N2ufDfhlsxTaqTsvr1eh2kf6lD6D5iOpGStTgsvrY2Vqa06vogSufVf7VP/BQPwp8Clu9A8NeR4q8bJlGt45M2ti3/AE3derA/8s1OeCCV4z+UnxS+Lniz4zeKJ/EHi/WJ9W1GThfMOI4UzkJGg+VFHoB7nJJNcgzF2LMSzHkk96Sv0fA5ZQwUfdV5dX1/4BaVgooor1hhRRRQAUUUUAfQ/wCwN8OJfiR+1B4RjAf7Jo0p1q5dCRtWDDJ+BlMSn/er9uiK/Pn/AIJKfDH+z/CXi7x9cw4l1G5TS7N2HIiiG+Uj2ZnQfWKv0HNfmOeV1WxbS2irf5kPcWiiivAJCiiigAooooAKKKKACiiigAooooA4P4zfCHw/8cPAV/4W8RW5ltrgbobhAPNtZgDsljPZhn6EEg8E1+L/AMa/g14i+AnxAvPDOvRFJ4T5lreRgiO6hJOyWM+hx06ggg8iv3crx79pf9nPQ/2jPAMuj36ra6xbBpdL1QLl7aXHQ9yjYAZe/B6gES1cpOx4X+wj+2SvxM0+2+H/AIzvQPFtpHtsL+ZudSiUfdYnrMoH/AgM9Qc/atfgh4x8H+J/gr4/udH1WK40XxFpFwGV42KsrKQySxuOoPDKw9jX6kfsWftfWvx68Pp4f8QTxW3jzT4v3qcKuoRj/ltGP7w/jUdOo4OFE+gNdT6noooqiQooooAKKKKACiiigApCMgj1paKAPk/4v+ET4Q8XzeUm2xvMzwEDhcn5l/A/oRXErJX1V8X/AAT/AMJp4TlSBd2o2uZ7bHUkDlP+BDj64r5L8wqSDwRwQa+bxdL2VS62Z+vZFjVjcKlJ+/HR/o/mXllqQS+9UFlqQS1yXPoHAvCWniX3qiJacJfei5m4F0S07zaoiWl82ncXIXfNo82qfm0nm0XFyFwy00y+9VfNppl96Lj5C0ZajMvvVcy0wy0rlqBYMtRtJ71A0tRtLU3NFAmaWonlqFpaiaSi5qoEry1C8lRtJULy+9ZtmygPeSvpb9mXxX/anhq70aV8zadJvjBP/LNyT+jbvzFfL7y12Hwe8af8IZ48sLqR9lnOfstxk8BWI5P0IU/hXVha3s6qvseNneBeMwM4xXvLVeq/zR9uUU1SHUH1p1fVn4aFFFFAHi/7TFkX0DSbsD/VXJjJ9NyE/wDsteBQtyK+o/jrpp1D4cagyjL27RzAfRgD+hNfK8TV8/jlatfuj9U4bqe0wPL/ACtr9f1NOFsirsLVmwP0q7E2DXGj6CaNSJ+hq9C9ZcL9quwvWyZ580akTc1ehesuJ81chkrZM4ZxNWF8VciesuKSrkUlapnDOJqRSVbjkrLjkq1HL71omcU4mrHLirCS1lpLU6S1qmcsoGos1PE1ZyzU8T8VdzFwL/nUxpqqef8AWmGai4uQsvLXU+Djmynb1k/oK4h5veu08DNv02U/9NT/AOgrWlN+8cmNjakdNRRRXWeAIeor53/aaJGuaJ6eQ/8A6EK+h818/ftPptv9AfH3kmH5FP8AGuHGfwX8vzPouH3/AMKNP5/keOQHkVowHgVlwmtKBq+fR+sVEaUB6VowN0rLgb3rRhat4nm1EakB4rQgPTmsu3atCBq6EebURqQmtG2PSsuBulXoHwa2R5tRGtA2CK0IG6VlQv0q/DJ0rZHnVEa0L1oQScVjwyVdhlxWyZ5843NiKXFWUn4rJjmqdZvetUzhlC5oNPxVaWXNQGb3qKSahsIwCaSs6Z85qWabNU5pKybO2ESvO3Ws+duatTPVCZ6xkehTRUuTWdMetXLh8mqEzViz0aaKU55PNZ854NXJ261nztWEj0qaKU7dazpzyauzGs+duvNYSPSpopTHg1nTnk1fnbg81mzHk1gz0qaNz4aMf+FiaBgf8vSfzr7JX7or46+FCeb8SdBH/TfP5KTX2MOlezl/8N+p+d8Vf71Bf3f1YtFFFeqfFDa5jxodpsz67h/Kun/irlPHr7Y7P/eb+lZz+FnVhNa0UYSS1IJqzVmx3qQTVyXPoXA0PO96QzVS8/600z0XFyFp5qgklqBpveoXlqWzRQJJJaqyyUkktVZZazbOmMBJZKpyvT5ZKqSyVm2dkIkcr9aozP1qaaSqUz5rJs7YRIZX6mqMz1YmeqMrZNYtnfBEEzYFUJmzVmd+tUZW61kzvgivO1UJWqzM+apTN1rGR3wR9Ofs8WJtfh+sxH/H1cyy59cYT/2SvTx2rlPhZp39lfD/AEOAjaxtlkI9C/zH9WrqzX1NGPLTivI/EcfU9riqs11k/wAx1JR2ozWxwCZ4z3r5U/aR8XDWPGcelQybrfTE2tg8eY+C35DaPqDX0f408TQeD/DGo6vcEbLaIsFJxvboq/ixA/GvhG/1OfVdQuby4kMk9xI0sjn+JmOSfzNePmFbliqa6n3vCeBdavLFSWkdF6v/ACX5lhJKnSSs5JamSWvBTP1OUDQSWpllrPWWpVk96q5g4GgstSrLWestSLLV3MnA0Fl96eJaoLL71IJaLmTgXhLThLVES04S1VyeQuiWl801S8yl82i5PIXfNPvSGaqfm0ebRcOQtGWmmX3qsZaaZaLj5CyZaY0vvVcy1GZaLlqBYaWo2lqBpa2PBfhu48Z+JLPSrfIEr5lkA/1cY5Zvy/XAoinJ2RNSUaNN1JuyWrPav2dfBphtJ/EVymJJ8wW2R0QH5m/EjH/AT617b0yMVV0zT4NIsLeytkEdvbosaKOygYFW6+po01Sgoo/EcfipY3ESrS67eS6DqKKK2OAKKKKACiiigAooooAKKKKACiikJxQBFNMltE8srqkSAszscBQOpJr8rv26f2xn+L+qzeCPCF2y+C7GXFzdRHH9pzKeuf8AnkpHyj+Ijd/dx2f7ev7Z41yS++GngS+B01CYda1a2f8A4+COGt42H8A6Mw+990fLnd84/su/s0a1+0f44WxtxJZeHbJlk1XVQvEKE8ImeDI2CAO3JPAqG+iLS6s6z9jL9ky8/aD8VDVdYiltvAulyj7ZOMqbyQYIt4z78FmH3QexIr9edK0y10XTbXT7C2is7G1iWGC3hQKkaKMKqgcAAADFZfgfwVo3w78Lad4d8P2KadpGnxCKC3jHAHck9SxOSSeSSSetdDVJWJbuFFFFMQUUUUAFFFFABRRRQAUUUUAFFFYnizxTpvgnw1qevaxdJY6Xptu91czyHhEUEk+544HUnimk27ID53/b4/aWHwC+E8lhpN0I/GPiJXtdP2N89tHjEtx7bQQF/wBpgedpr8YGYuxZiSxOST3r0/8AaP8Ajjqf7QfxY1fxZfb4raRvI0+zY5FraqT5cf15LNjqzMe9eX1+p5VgVg6CT+J6v/L5GiVgooor2RhRRRQAUUUUAFFFFAEttdTWU6TW8zwTRnckkbFWU+oI6V7d8Pf22fjP8NfKj03xxf31omB9k1gi9jK/3QZQzKP90ivDKKwqUKVZWqRTXmrgfof8PP8Agrlqlt5UHjfwPa3q8B7zQ7hoWHv5Um4E/wDAxX078PP+ChvwS+IHlRN4nbw1eyY/0bX4DbY+so3RD/vuvxTorxK2Q4OrrFOL8n/ncVkf0YaH4i0rxNp8d9pGpWmqWMn3LmynWaNvoykg1pY9K/nX8L+NfEHgm/F94e1zUdDvBjE+nXTwP+aEGvoz4ef8FJfjV4H8qK91ez8WWaYHk63ahnx/10jKOT7sTXgVuHa0daUk/XQnlP2b615Z8aP2Z/h58fLBofFvh+G4vVXbDqtt+5vIfTbKOSB/dbK+1fKnw7/4K2+F9S8qDxn4O1HRJThWudKmW7iz6lW2Mo9huNfc/hXxHaeMfDema5ppm+wajbpdQG4haKQxuoZSUYAqcEcEV4VXDYnASTmnF9H/AMMLYz/ht8PtJ+FngbRfCehxtDpWlWy20IfBdscl2IABZmJYnHJY11AOTRRjFcDbk3KW7ELRRRQAUUUUAFFFFABRRSHigDxP9rz47Q/s+/BLWfEKSqut3K/YdJibBLXUgO1sdwgDOfUJjvX4q/DrwNrXxk+JOj+GtN33Wsa3eiLzZCWILHLyuepCjc7H0Br6B/4KKftBf8Lj+NEuh6bc+b4Z8Kl7G3KNlJrnI8+X3+ZQgPpHkfer6B/4JV/s/mx03U/ivq9sRNdh9O0USL0iB/fzD6sPLB/2ZB0Nfd4WKynL3Xl8cv6S/Vl7I+7Phr4B0v4XeBtD8J6NF5Wm6VapbRZHL4HzO3+0zZYnuWNdQDk0UYxXwkpOTcpbsgWiiigAooooAKKKKACiiigAooooAb618/ftxfHAfA74Ba1f2lx5OvaqP7L0wqcMssgO6QemxA7A/wB4KO9fQRr8cf8AgpH8df8Ahavxyl8PafceboPhIPYRhWysl0SPtD/gwWP/ALZ5716+U4T63iYp/CtWNK58lk5JJ60UUV+rbGgUUV6T+zr8Ibr45/GPw14Ptw6wXlwHvZk/5Y2yfNM+ex2ggZ6sVHes6s40qbqS2WoH6Y/8EyPgl/wrr4Jv4tv7fy9Z8WyC5UsPmSzTIhH/AALLye4dfSvsjAqlpWmWuh6XaadZQpa2VpCkEEEYwscagKqgegAAq7mvx7FV5YmtKrLqzIWiiiucAooooAKKKKACiiigAooooAKKKKACiiigAooooAKKKKACiiigAooooAKKKKACkpaKAPx1/wCClPwN/wCFX/HKTxLYW/l6F4tVr5Sq4VLsEC4T8SVk/wC2h9K+Rq/cb9tb4GD47/AbW9LtYPO17TR/aelYGWM8YOYx/voXTHTLKe1fh0ylWKkYI4INfpuSYv6zhlCT96Oj/Q0TEooor6AZ6D8A/i3e/A/4t+HPGVlvcafcg3MCHHn27fLLH6coWxnocHtX74aDrdj4m0TT9Y0y4S706/t47q2njPyyRuoZWHsQQa/nOr9Wf+CW3x3HjL4c33w61S436p4bPn2O9vmksnboPXy5CR7CRAOlfIcQYT2kFiYrWOj9P+A/zJkj7qooor4EgKKKKACiiigAooooAKKKKACiiigDwf8AbK+Akf7QnwT1bRbeJW8Q2AOoaQ/f7QgP7vPpIpZPTJB/hr8ZPhh8QdZ+C/xM0XxVpe6DVdGuxIYXyu8A7ZIn7gMpZD7E1/QlivyF/wCCln7PH/Cr/iuvjXSbby/Dvip3mkCr8sF8OZV9t+fMHqS+OFr63IsWnzYOrtLb9V8yk+h+qnw68eaT8TvBGieKtElE+marbJcwt3XI5RvRlOVI7EEV03evzL/4JY/tD/2dql/8J9ZucW94Xv8ARGkb7soGZoB/vKN4HTKv3av00HSvAx2EeDxEqT26egmrC0UUVwiCiiigAooooAKKKKAM/WdHsvEOkXul6jbpd2F5C9vcW8oyskbqVZSPQgkV87/A79gP4YfBTVH1hbB/E+tiZpLe81lVlW1XcSojjxtDAY+cgtkZBGcV9L9aCQa2p16lOEoQk0nuABdowKWiqGravZaDptzqOpXkGn2NtGZZ7q5kEccSAZLMxwAB6msUr6IC7mvnr9pv9tDwR+zfYSWtxONe8Wum6DQbOQbxkcNM3IiX6gseynkj5d/as/4KbPP9s8MfCGQxx8xXHiiVMMexFsjDj/rowz/dA4avzu1HUrvWL+4vb65mvby4cyzXFxIXkkcnJZmPJJPc19bl+RSqWqYnRdur9exSXc9G+O37Rvjb9ofxGdT8VakXto2JtNKtspaWinsiZ6+rHLHueleYUUV95SpQoxUKaskWFFFFaAFFFbWq+C9c0Pw9pOuahps9lperNILC4nXYLkR7d7IDyygso3YxnIByDhNpWTAxaKKKYBSohkdVUEsTgAUle3fsY/DD/hbH7SPg3R5YvN0+2uxqV6CMr5MH7whvZiqp/wADrGtUVGlKpLZK4H7Cfsz/AAxX4QfArwb4WaIRXVnYI92uP+XmTMk3/j7sPoBXp+OKF4GKdX41Uk6k3OW7dzIKKKKkAooooAKKKKACiiigAooooAKKKKACiiigD58/a4/ZV0z9o3wh5tusVh4z06MnTtQYYEg6+RKR1Qnoeqk5HVgfyOdfFPwa8fkH7X4c8VaHdf7ksEqn8iD+IYHuDX76V8wftlfsgWP7QWgNrmhxw2XjuwixBMcKl9GOfIlPr/dY9DweDxLRSZrfsiftY6X+0b4WFtevDp/jXT4h9v04HAmXp58QPVCcZHVScHgqT9E1+B2h654p+DHj+K+sZLrw94n0W5KkMpSSGRSQyOp6g8gqeCCQeDX68fsqftT6L+0j4TB/dad4ssYwNS0rd+HnRZ5MZP4qTg9iwmDR7zRRRVEhRRRQAUUUUAFFFFADD196+Wfj14Fbwv4jOqW0eNP1Fi/yjhJurL+P3h+PpX1P0Fc9428J2vjPw7d6XcgYlXMcmMmNxyrD6H9MjvXLiKXtqbXXoezlOPeX4lVPsvR+n/APikS1IJabrOmXXh/VrnTr2MxXNvIY3U+o7j1B6g+hqqJa+W1i7M/b48tSCnDVMviWnCX3qiJacJfei4chdEtO82qPm0vmUXJ5C75tHm1T82k8yquHIXDLTTL71V82mmX3qbhyFoy0wy1WMvvTTLSuWoFhpajaT3qAy+9RtLRctQJ2lqJpahaWomlqLmqgTPLULy1E0nvULS1NzZQJXkxUDy1G8lQvJUtmyjc+2fgJ47HjfwLbiaTfqFhi2uMnlsD5X/Fe/qDXpfGTXw38C/iOfAHjiB7iXZpd9i3usnhQT8r/APAT+havuNGEihhyCK+rwdf21JX3WjPwriLLXl2MfKvcnqv1Xyf4WJKKKK9A+XMnxNpY1zw/qWnnH+k28kQz2JUgGvidAY3ZGBVlOCD1FfdcnSvjj4n6KfDvj/WLXbhGmM8fptf5hj6Zx+FeRj4aRmfe8KVvfqUH1s18tH+ZjwvV6J8gGsqJ6uwyV46Z97OJqQv0q7E/Q1lRPirsMlbJnDOJqwydKuRyd6yopMVcilrZM4pxNWKSrcclZMcmPpVuKX3rRM4pxNWOWrMctZccuasJNWiZySgaiTVOk1ZaTVMs1Wmc8oGms1OE3FZwm96eJuOtVcydMv8Ane9NM1UvP96aZuvNFw9mW2m967r4eSb9NuR6S/8Asorzdpq7n4YXG8X8RPQow/XP9K1ov3kcOPp/7PJ9rfmd5RRRXonyYnevEP2oLPdpOiXWP9VO8ef95Qf/AGSvbq8x/aF0v+0Ph1cTgZazninAH12H9HrlxMealJHsZPU9lj6UvO336fqfMcB4FaNu3SsmBq0Ld+a+aR+zVEasLVoQN0rLher0D1tFnnVEa0D4IrQgfFZEL9K0IH4FbJnnVImtA9X4X6VkwydKvQyVumedOJrwScCr0MmKxopcVeilzWyZwTia8UvTmrcc1ZEcuKtRzVomcUoGsk2KlFxWUk+O9SCfitLnO6Zom44qJ5s96qGfio2n96LgqZYkmqpLLTHmqrJNn6VDZvGATSZ+lUp5OKfLLiqM0uc1k2dsIEUz1RnfrU80lUJpOtYtnfCJBO9Z9w/WrM0mM1nzP1rFs9GnErTt1rPmarU71QmbrWEmejTRVuGrOmPWrdw+az52rFno00dx8CrU3XxQ0tsZWFZJT/37YD9SK+th0r5n/Zm083PjDUb3GUtrXZ9Gdhj9FavpcdK93Aq1K/dn5dxPU58dy/ypL9f1HUUUV6R8mIelcV8RpdjWC56+Yf8A0Gu1bpXnPxLucapbRZ+7Du/Mn/CsartBnoYCPNiI/P8AIwFmqQTVmrNTxN7159z6t0zQ873pDNVHz/ekM3vRcXsy401QvNVZpqjealctQJnmqvJLUbze9V3lzUNm8YD5ZaqSyUSS1Ull96hs6owElkqpK/506STuaqSyVk2dkIjJpKpSvgVJJJ3qnNJ1rJs7YRIZnqnM+OKmkeqU0lYtndCJBK/Wm6bYvq2rWdjHw9xMkK/VmA/rUcr12/wK0U618RrJyMxWSPcv+A2r/wCPMD+FFKPtKij3Hiqqw2GnVf2U2fVtpClvbxRIu1EUKo9ABgVPSYAFKOlfWn4U3d3GkZowM0uccVzHxB8ZW3gLwlfa1c4IgT93GTgySHhVH1OPoMntUuXKnJ7IulTlWnGnBXbdl6s8H/ao+IH2nUbbwtay5jt8XF3tP8ZHyIfoDu/EeleApJUOq61c65ql1qF5IZbq5laWRj3YnJqNJa+Mr1nWqObP6IyvL45dhIUFut/N9TRSWplkrOWSpllxWKZ3uJoLLUqy1nrLUqyVSZi4GgstSLLWestSLLVXMnA0BL704S1REtPEtXczcC8JacJaoiWnCWi5PIXfNpfOql5lL5tFyeQueaaPOzVPzaPNp3DkLRlpDLVUy00y0rj5CyZaaZarGX3phlouWoFkyV9R/APwB/wjHh7+1ryPbqOoqGAYcxQ9VX2J+8fw9K8b+Bvw7bxz4kW6uo86RYMHmyOJH6rH/U+31FfXaptHt0r2cBQv+9l8j854nzJL/YqT85fov1Y+iiivbPzkKKKKACiiigAooooAKKKKACiiigAr4C/bw/bVGixX/wANfAN/nUGDQazq9u//AB7jo1vEw/j7Mw+790fNnbsftzfttL4FhvPh94DvQ3iORTFqerQNn7Ap4MUZH/LY9z/B/vfd+B/gz8G/Evx58d2vhzw9AZrmY+Zc3kufKtYs/NLI3YDP1JIA5NQ30RaXVl79n/4CeIv2hfHkHh/RIzFbJiW/1KRSYrOHPLt6seir1Y+gBI/Zn4S/Cjw/8F/A9h4W8N2gt7C2GXkbBluJT96WRv4mbH4cAYAAGZ8C/gb4d+AXgW28OeH4MniS8v5FAmvZscyOf0C9AOPc+k00rCbuFFFFUSFFFFABRRRQAUUUUAFFFFABRRRQAmMCvzO/4Kh/tNfbr2L4R+H7v/R4Cl1r0sTcPJw0Vv8AReHYepTupFfox4wbWB4V1j/hHhbHXvskv9ni8JEP2jYfL34527sZ9q/n2+IFp4hsfHGuw+LI7mPxMt7KdRW8/wBb9oLEuW9SSSc9DnIr6bIMLTrV3Um/h2Xn3+RUUc/RRRX6OWFeiXX7PvxAh8HWXiy18NXmr+GbyLzYtV0lftcKjowkMeTEVIIIcKQRXndfS/7FP7XN9+zf4z/s/VZJbvwJq0qjULQZY2z8AXMY/vAYDAfeUeoXHJipVoU3Ogk2unf08wZ80spUkEEEdjSV+8HjX9nf4QftAaTBq2q+FtH1qO/hWeHWLFfJmlRhlXE8RVmGDkZJHtXyp8UP+CSWkXpmufAHjC406Q5K2GuRCaMn0E0YDKPqjH3rxKGf4efu1U4vz1X9fIVz8yqK98+J37DPxl+Fnmy33hC41jT48n7foR+2RkDqxVPnUe7KK8GngktpXimjaKRCVZHGCpHUEV79KvSrLmpyTXkMZRRRW4BRRRQAUUUUAFFFanhbwzqXjTxHpug6NavfapqNwlrbW8Y5eRyAB7cnr2qZSUVzMD6I/YK/ZoPx++LMV7q1qZPB3h5ku9R3j5LmTOYrf33EEt/sqw4JFftHGixqFUBVAwAOgry79m34Gab+zz8JtH8J2GyW7RfP1G8RcfarpgPMf6cBVz0VVFeqA1+VZpjnja7kvhWi/wA/mZt3FoooryRBRRRQAUUUUAFFFFACZ4r50/bm/aCX4BfBG/nsbnyvFGt7tO0oKcOjMP3kw/65qcg/3ig719DTSpDG0kjBEQFmZjgADua/EL9tr9oN/wBoH42ahe2U5k8M6RnT9IQH5WiU/NN9ZGy2eu3YD0r2sowX1zELmXux1f6L5jSuedfBT4Vap8cfiloPg/TN32jU7kLNcY3CCEfNLKfZVDH3IA71+9XgzwlpngTwnpHh3R4BbaXpdslrbRD+FEUAZPcnGSe5JNfGP/BL/wDZ3/4QrwFdfEnWLXZrHiJPJ08SD5obENncPTzHAP8AuohHWvuvPNdGd436xW9lB+7D8+v+Q2xaKKK+dJCiiigAooooAKKKKACiiigAooooA8Z/a0+N0XwD+B2veJUlVdWkj+xaWjdXu5AQhx32gM5Hohr8Jri4lu7iWeaRpZpWLvI5yzMTkkk9TX2L/wAFNfjx/wALI+MSeDNNuPM0PwkGgk2N8st62POPvswsfPQq/rXxtX6ZkmE+rYdTkvenr8uhokFFFFfQjCv1J/4JVfAw+HfBOrfEzUrfbfa6xsdNLrytpG37xx/vyLj/ALZA96/Ob4Q/DbUfi/8AEvw74O0sH7Xq12kHmbciKPrJIR6IgZj7LX77+DfC2neB/CukeHtIgFtpml20dnbRD+FEUKM+p45Pc5NfJcQYv2dNYeL1lv6f8FkyZuUUUV+fkBRRRQAUUUUAFFFFABRRRQAUUUUAFFFFABRRRQAUUUUAFFFFABRRRQAUUUUAFFFFABRRRQA3qK/Ff/goF8CT8F/j1qF1Y2/leHfEu7VLEquER2b9/EO3yucgDorpX7UY/Ovm/wDby+A//C8fgNqa2Nv53iPQN2qabtXLuUU+bCO53pnA7sqelezlGL+qYlcz92Wj/RlJ2PxOooIwcUV+qFhXpf7OfxivPgP8YfDvi+2Lvb2k4jvYEP8Ar7V/llT67SSM9GCntXmlFZ1YRrU3CaunoB/Rnomr2fiHR7HVdOuEurC9gS4t7iM5WSN1DKw9iCDV/AzXwx/wS6+Pf/Ca/Di9+HeqXO/V/DX72x3t80ti7dB6+W52+weMdq+56/IMVh5YWtKjLp+XQzegtFFFcogooooAKKKKACiiigAooooASvMP2jPgvYfH74R674PvNkc9zF5tjcuM/Z7pOYpPXGeDjqrMO9en55pM8+1VCbpzU4uzWoH88cMviH4Q/EFZF87RvE/h3UOh4eC4hfofXDL9DX7qfs9/GXTvj38J9D8Y6fsje7i2Xlqpz9muV4ljPfhuRnqpU96+EP8AgqZ+zp/Zer2fxZ0S1xa3xSy1tI14SYDEU59mUbCemVTu1ed/8E2P2jT8Kvik3gvWLry/DfimRIkaRsJbX3SJ/YP/AKs+5Qnha+5xsI5pgY4qmvej/TX6ot6q5+vtFIOaWvhCAooooAKKKKACiiigAooooA8l/aA/aU8F/s5eGxqXii+JvZ1b7FpNvhrq7Yf3V7KO7tgD1zgH8j/2lv2xfHH7SepPDqNwdG8LRybrbQLOQ+SMdGlbgyv7ngfwhcmv1N/bG/ZqtP2k/hbcadEscXinTA11o12+BiXHzQseySAAH0IVuduK/ETVtJvNB1S803UbaSzv7OZ4Li3mUq8UikqysD0IIIr7jIKOFnFzavUXfp2sXEqUUUV9qUFFFFABWp4Y8Lav401200bQdNudW1W7fy4LS0iMkkh9gPzJ7Dk17F+zZ+x745/aS1NJNLtjpHhiOTbc6/eofIXHVYxwZX/2V4HG4rkV+tf7Pv7Lvgb9nHQxa+G9PEuqzIFvNauwHurk9wWx8qZ6IuBwM5PJ8DMM4o4O8Ie9Pt29RN2PmH9lf/gmdpnhX7H4m+K6w6xq4xLD4dRg9pbnqPPYcSsP7o+TrneDx8vf8FGPiPF43/aO1HSLAoukeFraPRraKIARq6jdLhRwCHcp9IxX68/EzxrZ/Dj4feIfFF+R9l0iwmvXXON+xCwUe5IAHuRX8+ev63d+Jdd1HV7+Uz31/cSXVxKeryOxZj+JJry8mqVsdiJYqu720XZX7f11Ba6lCiiivsxhX6Tf8Ej/AIYbLbxp8QbmHmRk0WykI7DEs/5kwfka/NkDJxX7u/sh/DD/AIVJ+zv4L0CSPyb42a3t6CMN58x81w3uu/Z9FFfNZ/iPZYb2a3k7fLdilsezUUUV+bmY36UvWkLBVJPAHevij9qn/go94c+Ff2zw58PzbeKvFa5jlvQ26xsW75YH964/uqdoPVsgrXRh8LVxU+SlG7/rcNz7XGKUfSvyb/Yz/bq8RaH8Y7uy+JPiGfVNC8V3Cia9vZPlsLo/LHIo+6kR4RlAAA2ngKc/rErblyOQa2xuBqYGooVOuzKasPooorhJCiiigAooooAKKKKACiiigAooooA+T/20v2NbT466VL4n8MwRWfjyzi6cImpxqOI3PQOBwrn/AHTxgr+X/hTxX4p+C3j2HVNLmutB8SaRcFWV1KPG6nDxyIeoPKspHPINfvhXyT+2h+xfafHHT5/FXhSCGy8d20fzqMJHqaKOEc9BIAMK5/3W4wVlopM9B/ZZ/am0H9pHwoJIzHp3iuyQf2lpG7lT082LPLRk/ipOD2J91r8DvC/ijxT8FvHsOp6ZNdeH/EukXBRldSjxupw8ciHqDyGUjB5Br9df2Vv2rtB/aQ8NBSYtL8XWUYOoaSW69vOhzy0ZP4qTg9iwmDR75RRRVEhRRRQAUUUUAFJS0UAeHftFfDU61pn/AAkenxZvrNcXKIOZIh3+q/yz6CvmMS1+hDoJEKOAVYYI9a+QPjv8MT4E1039jERot85KBRxBJ1Mf06ke2R2rw8fh/wDl9H5/5n6Zwvmqf+w1nr9l/p/keciWnCWqIlHrThL714lz9J5C6JaXzapebS+ZRcnkLvm0ebVLzKPMouHIXDLTTLVXzaaZfei4+QtGWmmWqplHrTTLU3KUCyZajMtVzNTGl96LlqBO0o9ajaWoGlqNpai5ooEzSVE0tQtLUTS1LZsoEry1C8tRNJULy1LZsoEjyY5zX2b+zN8UB408JjSb2Xdqulqsbbj80sXRH9yPun6A96+KHkroPh34+vPh34vstbtMsIW2zRA4E0R+8h/Dp6EA9q7MJifq9VN7Pc8HPsoWaYOUI/GtY+vb57H6Qc+lHBFZPhzxBZ+KdFtNV0+YTWl1GJY2XuD2PoR0I7EGtbvX2aaauj+dZRlCTjJWaBjjNfPn7Tnh4xXmla5GvySKbWZh6jLJ+YL/AJV9B1yXxR8Lnxd4I1OxRd1x5fmQevmLyAPrjH41hiKftKbierlOK+qYynVe17P0eh8fQvVyJ6y42KnB4Iq5FJmvlU7H7bJX1NWKTNW4pKyopKuRyZ+tapnDOJqxSVajlxWVFLVuKXNapnHOJqxS1Zjkx9Ky45cVZjmrVM5JQNSOarKTVlJL+BqdJsVaZzSgaiS+hqVZqzEmqVZ/er5jBwNIT+9OE3vWcJ+Kf51PmM3Aved70hn561S86kM1O4chbaaur+GN/wCXr8kJPEsRwPcEH+Wa4Zp/etPwlqYsPEunzZwPNCMfQN8p/nVwnaaZz4qj7ShOK7Hv1FIOlLXsH56N6Vi+NNHOveFdV09V3PcW0kaD/aKnH64raJxSZzx7UmuZNMqE3CanHdanwbGSjYOQQcEGr0L9K2vipoP/AAjXxB1e1VdsLzG4ix02v82B9MkfhXPQvXyLi4ScX0P3qjUjiKMasdpJP7zXger0L1kwSVfik6VaZz1ImtDJV6GTFZEMlXoZK2TOCcTYhkxV2GXFY8MvSrkUuPpWyZwTgbEUtW4pcVkRTY+lWo5vetUzinA2I581YSashJqnSfFaJnJKmayz08T8Vlrc1ILgYq7mTpmgZ6Y09UvtAphueKLiVMtvNVeSfFV3uM1XeaobNo0yWWbPeqsstNkmqpLNWbZ1RgE0tUppM06WWqc0vWsmzthAjnkqjM9STSVSmkrJs74RIZn61RmfippZKozyVg2d8IleZ8k1QnfrViZ+KoTPWLZ6MFY+j/2YdJa38OapqDLg3NyI1PqqL1/Nj+Ve1dK5H4V6J/wj3gHRbMrtk8gSyA9Q7/OQfoWx+FddX1WHhyUoxPw3M6/1nGVKq2b/AAWi/BDqKKK6DzRDyK8d8f3/ANo8UXCg5WELGPwGT+pNevswRSxOABya+edU1L7fql1c5OJZWcZ9CeK48TK0Uj38mpc9WU+y/MsLPThN71nrPThNXn3PrHAv+d70Gb3qj51IZuKfMLkLjT1G01VTPUbT+9TzFKBYeX3qGSaq7zVC8uals2jAlkmqtJJ60x5aryTe9Q2dMYDpZfeqkkmfpSSS5+lVZZazbOqMQll/Kqcr5NLLJmqssmOKybOyERs0lUpXp8smaqSyVk2dsIkc0lfQv7Mvh42uiajrMi4a7lEURP8AcTqR9WJH/Aa+d4IJb+7htoEMk0ziNEXqzE4A/OvtrwfoEfhjwxpulxkEW0KqzD+JurN+JJP416GAp803PsfKcUYn2OFWHW83+C/4Njcooor6A/LBp45NfF37T3xT/wCEt8VjQ7CbdpelOVYg/LLP0Y/Rfuj33ete4/tG/Fpfhv4Qe1spguuamGitgD80S/xyfhnA9yPQ18LiYsxZiSxOSTXz+ZYq37mPz/yP1Pg7JnUk8xrLRaR/V/ovmaCS1MstZ6yVMkuK+eufrTiaCS1MstZ6y571KstNMxcDQWWpVl96z1lqRZaq5k4GgstSLKPWqCy08S1VzJwL4kp4lqgJfeniU1dzNwLwl96cJaoianedRcnkLvm0vnVS80etL5w9aLi5C553vR5uap+cPWk80etFw5C2ZaQy1UM1IZqLj5C0Zav+HdCvfFWt2ml2EXm3Ny+xR2Ud2PoAMkn2rFEhdgqjJJwAOtfXfwB+FX/CFaKNU1KL/idXqjcGHMEfUJ7E8E/gO1deFoPETt06ng5zmMMrwznvJ6RXn/kju/AnhC18DeG7bSrUZEYzJJjBkc/eY/U/kMDtXQ54o6YPajIzivrIxUUktj8JqVJVZuc3dvVj6KKKogKKKKACiiigAooooAKKKKACviL9t/8Abej+HcN74C8BXiyeKXBi1HVIGyNOB6xof+e3qf4P977tf9tr9uaPwNFe+Avh9eLL4jYGHUtYhbK6f2McR7zep/g/3vu/AHwo+E/ij46eOrbw94dtXvtRuWMk9xKT5cCZ+aWV+cKM9epJAGSQDLfRFJdWHwn+FHif46+PLXw74etnvdRumMk9zKT5cEefnmlbnCjPXqSQBkkA/sf+z3+z94c/Z58DxaHokYnvZdsmoapIgEt5LjqfRRkhV6AepJJi/Z2/Z38Ofs6+Co9F0eP7VqU4VtR1Z0Alu5QP/HUGTtToB6kkn1qhKwN3CiiiqJCiiigAooooAKKKKACiiigAooooAKKKKAE718W/8FA/2N1+Mugy+OvCNkP+E30yH/SbaFfm1S3Ufdx3lQfd7sPl5+XH2l3oxXRhsTUwtVVab1QH83zo0bsjqVZTggjBBpK/Q7/go1+xp/ZM978WfBNjmylYya/p1un+pcnm6QD+En747H5uhYj88a/V8Fi6eMpKrD5+T7GqdwoooruA+3P+CfX7aDfCjV7f4e+NL4/8Idfy4sL2duNMnY9CT0hcnnsrHdwCxr9ZFcSIGQhgRkEdDX839fpX/wAE7P20zfx2Hwo8cX/+lIBDoGqXD/6wdrR2P8Q6IT1Hy9QoPxWdZXe+JoLX7S/UlrqfouK88+JH7P3w6+L0Tr4u8H6Xq8rLt+1SQBLkD0EyYcfg1ehDP0oPyjNfEwnKm7wdn5EH5l/td/8ABPz4a/B/4c6x450bxXqPh+K0AEWlXqrdpczMcJDE2VdST3JfABJ4Br88q+tf+Ch/7TP/AAuv4oHwzot35vhHwzI8ETRtlLu66SzccEDGxT6BiPv18lV+q5XHELDJ4iV5PXXojRBRRX6Afs+/8Ey7P4ofBOx8SeKtc1Pw54j1f/SrGKCNHihtSB5ZljYAszff4ZcKy98104rGUcHFTrOyeg72Pz/or7K+JP8AwS1+K3hLzZ/DVxpnjOzXJVLeb7LckepjlIX8A5NfLvjf4XeL/hre/ZPFXhrVNAmzhRqFo8Sv/usRhh7gkU6GNw+I/hzT/P7twucvX6Vf8Eu/2Z/sdrL8Xdftf304e10CKVeVTlZbkf73Man03+oNfG37KvwAvv2i/i7pnhqISRaREfterXiD/UWqkbsH+8xIRfds9Aa/dHQ9FsfDejWOkaZbR2Wn2MCW1tbRDCRRooVVA9AABXzmfY/2cfq1N6vf0/4JMn0NGiiivgSAooooAKKKKACiiigAoorH8VeJdN8HeHtT1zV7pLPS9Ot5Lq5uJDwkaKWY/kOnemk27ID5Q/4KTftF/wDCqPhSfB+kXXl+JPFUbwMY2+e3sukr+xfPlj2LkcrX5x/sq/Am7/aF+MujeGlSRdJRvtmq3CceVaIRv57FiQg93B6A1k/tEfGfUfj78W9c8YX2+OK6l8qxtWOfs1qnEUfpkDk46szHvX6of8E+P2dP+FIfB2HVNVtfK8VeJVS9vA64eCHGYYPbCsWYddzkH7or7yVsny+y/iS/P/gF7I+ndM0210bTrWwsYEtbO1iWCCCJdqRooAVQOwAAFXKKK+C3ICiiigAooooAKKKKACiiigAooooATGa8j/am+Nlv8APgrr3ipnT+0hH9l0yF+fNu5ARGMdwvLkf3UavW81+RX/BTX49/8LI+LsfgrTLnzNC8J7oZdjfLLfNjzT77ABHz0Ik9a9TLMJ9cxMYP4Vq/T/gjSufHV/fXGp31xeXcz3F1cSNLLNI25ndjksT3JJJqCiiv1laGgUUV03w18A6n8UfH2heE9Hj8zUdWu0tYzjITJ+Z2/wBlVyx9lNTOahFzlsgP0D/4JSfAk21jrXxV1S3w9xu0vSN6/wAAIM8o+rBUBH92Qd6/Rkj865n4deBdM+GPgfRPCmjxeVpuk2kdrCO7bRyzerMcsT3JNdNX5FjsU8XiJVXs9vToZvUWiiiuEQUUUUAFFFFABRRRQAUUUUAFFFFABRRRQAUUUUAFFFFABRRRQAUUUUAFFFFABRRRQAUUUUAFIVyMUtFAH4mft6fAP/hRnx11A2Nv5PhrxBu1PTdowke5v3sI/wBxycDsrJXzfX7Z/t3fAP8A4Xr8C9RjsLfz/EmhbtT0zauXkKr+8hHrvTIA7sE9K/EwggkHqK/Ucnxn1rDJSfvR0f6P5midwooor3Bnov7Pvxhv/gT8XPD/AIxsd7pZThbu3U4+0WzfLLH6cqTjPRgp7V+9fhzxBYeK9A07WtLuUvNN1C3jura4jPyyRuoZWH1BFfzn1+ov/BLL9oI+I/CV/wDC7VrnfqGjBrzSjI3MlozfvIx67HbI9pPRa+Rz/B+0gsTBarf0/wCATJH39RRRXwBAUUUUAFFFFABRRRQAUUUUAFFFFAHNfELwNpPxM8Fa14W12AXOl6pbNbTp3AI4ZT2ZThgexANfgz8Y/hbrHwP+J+t+EdW3Le6XcFYrhQVE0Z+aKVfZlKt7Zx1Ff0E4r4j/AOCmn7Nx+Ivw+i+IeiWvmeIPDMRF6ka/NcWGSWPuYiS/+6ZPavoskx31at7Gb92f4Pp/kUmen/sNftGr+0F8G7STULgP4r0TZYaqpPzSED93P/20UEn/AGlfsK+jc1+FH7I37QVz+zr8YdN113kbQbsiy1i2TnfbMRlwO7IcOPXBHRjX7maZqNtq+n219ZTpdWdzGs0M8TBkkRgCrKR1BBBzWGb4H6nXvFe7LVfqhNWLtFFFeIIKKKKACiiigAooooAaeK/OL/gpr+yn50cnxe8MWeXQLH4gtYV6jhUugB6cK/ttbsxr9Hqp6nptrrOnXNhe28d1ZXUTQzQTKGSRGBDKwPUEEgiuzBYueDrKrD5+aGnY/nJor6A/bQ/Zkuv2bvilNa2kcknhLVi9zo902ThM/NAx/vRkge6lT3IHL/AH9mXxx+0Xr/2LwxpxTTonC3ms3QKWlqP9psfM2OiLlj6YyR+qxxdGVFYhy93e5pc8x0vS7zW9Rt7DT7Se+vrlxFDbW0ZkklcnAVVHJJ9BX6Jfsq/8Ex3k+x+Jvi8hUcSweF4ZOT3H2l1PH/XNT9W6rX1R+zV+xt4H/ZtsEnsLYaz4pkTbca/eRjzTkcrEvIiT2HJ/iZsCvfelfF5jns6t6eG0Xfq/TsQ2UdI0ex0DTbbTtMs4NPsbZBFBa2sYjjiQdFVRgAD0FaFFFfJN31ZJ8Vf8FT/ih/wiPwLsPClvNsvfFF8qSKDgm2gxJIf++/JH0Jr8ka+sf+Cl3xQ/4T39pC80i3m8zT/DFrHpqBT8pmP7yZvrucIf+udfJ1fqeT4f6vhIJ7y1fz/4FjRbBRRRXtDPWP2Vvhifi/8AtAeC/DTxedZTXy3F6pHBt4syyg+mVQr9WFfvSo2gAdK/M3/gkj8MftWt+MfiBcxfJaxJo9k5GQXciSbHoQqxD6Oa/TM9RX5tn1f2uK9mtor8XqyJbh3ri/ih8W/Cnwb8MT+IPF2sQaRp0XC+YcyTP1CRoPmdj6AH16AmvAv2pv2/vCHwHW70LQDD4r8bJlDZxSf6NZN/03cdx/zzX5uOSvBr8o/iz8ZfF/xu8Uy6/wCMNYm1W9bIijY7YbdM/ciQcIvsOvU5OTU5fk1XF2nU92H4v0BK59B/tT/8FCfFfxua70Dwr5/hPwW+Y2jjfF5fJ0/fOp+VSP8AlmpxyQS3b5Hoor9Cw2GpYSHJSjZF7B0r9aP+CcX7Vn/C0vBq/D7xLeF/FehQD7HNK3zX1muAOe7x8Ke5XaeTuNfkvXQeAPHes/DPxnpHijw/dtZavpk63EEo6ZHVWHdWGVI7gkd65MxwUcdRcOvR+Ymrn9ERzR1rzL9nr446P+0J8MNL8WaQyxSSr5V7ZbstaXKgeZEfzBB7qynvXpvSvyicJU5OE1ZozFoooqQCiiigAooooAKKKKACiiigAooooA+Uv2yP2LrD48adN4k8NRw6d48to+vCR6kijiOQ9A4HCv8AQNxgr+XOk6v4q+DHj1LuzkvPDfijRrkqQymOWGRThlZT1B5BU8EEg5Br986+Zv2vP2N9I/aF0iTWNIEOk+O7WLEF4RtjvFA4imx+Sv1X3HFS0UmWv2Sv2wNF/aJ0NdOvjDpPji0jzd6cGwlwo6zQZ6r6r1X3GCfo+vwLu7PxV8GvHhimW98NeKdFuQeCY5oJF6EEdQRyCMgg9wa/UX9j39tnTPjrZ2/hvxPJBpXjyFMBeEh1IAcvF6PgZaP8V4yFEwaPq+iiiqJCiiigAooooAYKx/FXhiy8X6JdaVqEYkt51KsO4PYg9iDyK2jTcUmlJWZUJypyU4OzWx8DfEHwRffDzxJPpd6C6D54JwMLNGTww/kR2INc2Jfevub4rfDOy+JnhySzlKw3sWXtLrHMb+h/2T0I/HqBXw94g0S/8LaxdaXqUDW15bPsdG/Qg9wRyD3Br5PGYZ0J3Xwvb/I/dMgziGaUOSbtVjuu/mv1IxL70vme9UvOpfO964Ln1fIXPM96PM96p+d70ed70XDkLZl96Qy+9VPOpDL70XDkLRlpplqqZaaZfepuUoFky0xparGWmGWlctQLDS1G0tQNKPWo2lqbmigTtJ71E0tQNJ71G0tJs1UCV5aieWomlqF5Md6m5soEryVA8uKjeXNQvJUNmyifSX7JnxkGgav/AMIhqs+2wvpM2UjniKY9U+j9v9r/AHq+yB+VflALlopFdGKOpBVlOCD6ivvb9mz41p8UfDC2GoTAeItOQJcgnmdOiyj69G9D6ZFfTZZi+Zexm9en+R+N8Z5C6Uv7Rw60fxLs+j+fXzPa6CMqRS0lfQn5QfH/AMavCB8I+Obkom2zvibmAgcDJ+ZfwbPHoRXFxSV9W/HDwQfGfg+R7aPfqNhme3AHLjHzp+I/UCvkiOTmvmcXS9lVfZ6n7NkWNWOwkVJ+9HR/o/mvxNWOSrUUtZcUtWo5K5Ez2pRNWOTNWY5ay45atRy5+taJnJKBqRzflVhJfxrKSXFWI5q0TOWUDVSap0m96y0mBqZZfxq0znlA01l/CpVlPrWYs3vUgnq7mTgaImp3n/Ws8T07z/equR7Mvef9aQzVS8/3pGn96Lh7MueaaZ5+1gQTkHPFUzNUbT+9K5Sp30Pp7w7qI1bRLK9zkzRKzY/vY5H55rT6V5v8Fdb+3aDcWDNl7OTKj/YbkfqG/OvSOCfSvepy54pn5bjKLw9edPs/w6C0UtFaHIeB/tN+FvMttP1+FPmhP2a4IH8JyUP4HcP+BCvBYZOlfbXjDw5D4r8N3+kzEBLqIoGxna3VW/AgH8K+Jr2zuNI1C4srlDFcW0jRSIezA4NfP4+nyT51sz9V4YxarYV4eT96H5P/AINy7FJ0q/BLWPDJV2GTFeemfUzibEUlXIpayYZatxS1smcE4mvFLVyKb3rHim96txy1qmcc4GxHLVmOb3rIjmqyk2e9aJnHKBrJPU6zVkpPUyz+9WpHO6ZqCf3p3ne9Zon46077RVcxn7M0PO96aZveqP2immfrzRzB7MutNUDz+9VWn96ieep5jRUyeSb3qtJNmopJsd6rST1DZ0RgSSze9U5ZabJLVWWWs2zrhAJZapSydaWWXrzVSWWsmzshEbNJ1rPmkzmpJpc1SmkrFs74RI5pOta/w88OnxZ420rTSu+KSYPN/wBc1+Zv0BH41z80le8/sweEiF1HxHOn3/8ARbfPpwXP57Rn2Na0KftasUcma4pYLBVKt9bWXq9F/mfQSKFUAcAUtLRX1Z+GhRRRQBznjzUxpXhTUJt2HaPyk9ct8vH55/Cvn9ZfevSPjhrfliw0tG5YmeQD0+6v/s35V5Ss/vXkYqd527H32S4fkw3O/tO/y2NETGnCas8T04T8da5bnu8hf8/60GfiqPn+9Bn460XD2ZcM1MaX3qmZ+KY09TcagWmmxULze9V2mz71E0vqaTZqoEzzVBJL6moXm9KrvNWbZvGBLJNVWSXNNeTNVpJfSobOmMB0kmKqSyZpJJc1WkkrJs64wElkqnLJTpZarqslxMkUSmSWRgqooyWJ4AFS2dSXKuZnqn7PHhA6/wCMDqkyZs9NG8EjhpTkIPw5b6getfVIAGa434WeDE8DeDLOwYD7W3765Yd5G6j8OB+Fdif519PhqXsqaT3e5+KZzjvr2LlNP3VovRf57i4BrG8V+JrDwdoF7rOpzCGys4zI7dz6AepJwAO5IrYdtqk+lfCP7UnxzPj/AMQHw9pNxu0DTpCGeM/LczDgtnuq8gevJ7jEYrExw1Pme/Q3yLJ6mc4tUY6RWsn2X+b6Hn3xI+Id98S/F97rd8SnmnZBDnKwxD7qD6d/UknvXOJLWcklTpLXxEpucnKT1Z/S9LDQw1KNKkrRirJeRoJJUyS1npJ71MstJMHE0FkqVZcVnrJUqy1VzFwNBZakWWs9ZakWX3q7mTgaCy09ZaoLNUglz3ouZuBeEtPEtURL704S1VzNwLwl96cJaoiWnedRcnkLvm0vm1S873o8+ncXIXfNpPNqn59Hmii4chbMtIZaqef716/8A/gxL8QdTXVtUjZPD9s/IPH2lx/AP9kdz+A742pU5VpqEVqcGOxVHAUJV6zsl+PkvNnYfs4fB5tQlh8V6zDi3Q7rCCQffYf8tSPQfw+/PYZ+nug6VFbW0dpCkUKLHEihVRBgKB0AHap6+xoUY0IKET+f8yzCrmWIdapt0XZdgFLRRW55YUUUUAFFFFABRRRQAUUVDLMlvE8kjqkaAszMcAAdSTQBKTivgT9tX9vBdFF/4C+G9+H1L5oNT1+3bIt+zRQMOr9i4+70HzcrzP7aH7eja0t94D+Gd+yadzDqXiC3bBuOzRW7DonYuPvdF+XlvlL4C/ADxR+0L4zj0Tw/b7LeMh77U5lPkWcZP3mPcnB2qOWI9ASIb6ItLqyh8G/g14o+PXji38PeG7Vri5lPmXN3LnybWPPzSyt2H6k8AEmv2J/Z9/Z88Mfs7+C49F0KLz72YK+oarIoE15KB1PooydqDgA9ySTd+BvwL8M/AHwbB4f8OW2CcPeX0oHn3kuOXc/nhRwB0759IppWE3cKKKKokKKKKACiiigAooooAKKKKACiiigBtKTQa/P/AP4KKftmXHghG+GfgXU5LXxA+19X1SzlKyWacMsCMORI3BYjouB1Y7enCYWpi6qpU/8Ahl3Glc+/6K/Pj9kD/gpFa+IfsPhD4r3UVjqhxDaeJGwkNwegW47I3+3wp77cZP6CxSrMgdGDowyGU5BFVisJWwlTkqr/ACfoDViSiiiuQRVvbO3vrSa1uIUnt5kMckUihkdSMFSDwQRxivx3/bv/AGP5/gB4sPiTw5bPJ4C1eY+TjLf2dOck27H+6eShPYEHlcn9kea57x34J0X4j+E9U8N+IbGPUdH1KEwXFvIOoPQg9mBAII5BAI5Fenl2OngavOtYvdf11GnY/neor2X9qb9mzWf2afiNPot4JLvQ7stPpOqFcLcw56HHAkXIDD6Howrxqv1WjWhXgqlN3TNAp8E8ltNHNE7RSxsGR0OCpHQg9jTKK1A/Xf8AYG/bMj+NuhReC/Ft4q+O9Ni/dXEpx/akCj749ZVH3h3HzD+Lbq/8FDf2mP8AhSfwvbw5ol35fi/xLG8ELRt89pa9JZvUE52KfUkj7lfkL4b8R6n4R16w1rRr2bTtVsJluLa6gba8bqcgg10nxg+L/iT44+ObvxZ4puUuNTuESILCu2KJEXCoi5O0dTj1JPU18q8jh9cVZfBvbz/yJtqcSTk5NFFaXhvw5qPi7xDp2iaTayX2p6hcJbW1vEMtJI7BVA/E19S3GMbso+hf2EP2aW/aB+LUVxqtuZPB+gsl3qZYfJO2f3Vv/wADIJP+yrdCRX7URRrEgRFCoowFAwAK8q/Zl+BWnfs8/CXSvCloElvQv2nUbxB/x83TAb2+gwFX/ZVe+a9YBr8pzTHPG1218K0X+fzM27i1R1PSbPWrKS01CzgvrSUbZILmNZEcehUgg1eoryU7aoRxngX4R+DPhnd6pP4U8M6b4dk1Jke7/s63WFZSudvyrwANzcAAcmuzpCKKHKUneTuwFooooAKKKKACiiigAooooAQGvzj/AOCpn7SHkwW3wj0K6/eSBL3XnjbovDQ25+vEhHtH6mvtP9oL40aZ8A/hVrXjDUyshto/Ls7Utg3Vy3EUQ+p5JHRQx7V+Fmpah4i+MXxDmupvO1nxP4h1DO1Bl555XwFUduSAB0AwOgr6fI8EqtR4ip8MdvX/AIBSR9Af8E+v2cf+F4/F+LVtWtfM8J+GmS8vBIuUuJs5hg9wSpZh/dQg/eFfs2owMCvJf2X/AIF2P7PXwg0jwrbiN9RC/atTukH/AB8XbgeY2e4GAi/7KL3zXrfWvOzTG/XMQ5L4Vov8/mJu4tFFFeSIKKKKACiiigAooooAKKKKACiikoA8Z/a0+OkH7P3wU1rxKrp/bEq/YtJhfnzLuQEIcdwoDOR3CEd6/Cm9vJ9RvJ7q6le4uZ3aWWWRizOxOSxJ6kk19X/8FHf2gf8Ahbvxmfw3plz5vhzwqXso9jZSa6JHnye+CoQf7hI+9XyVX6ZkuD+rUFOS96Wr9OiNEgooor6EYV+kP/BKf4BkLq3xY1W2679M0XzF/wC/8w/SMEf9NBXwN8MPh7qnxX+IGg+EdGj36jq10ltGSMiME5aRv9lVDMfZTX76fDnwLpfww8DaJ4V0aLydN0q1S1hGOW2jl29WY5YnuSa+Uz/GexpLDxest/T/AIJMmdPRRRX56QFFFFABRRRQAUUUUAFFFFABRRRQAUUUUAFFFFABRRRQAUUUUAFFFFABRRRQAUUUUAFFFFABRRRQAUUUUANI4Nfi3/wUD+AP/Ckvjld3unW3k+GvE2/UrHYuEikJ/fwj/dc7gB0WRB2r9peleBftp/AJf2gfgfqml2kAk8R6ZnUdJbHzNMgOYs+ki7l9MlSelexlOM+p4lNv3ZaP/P5DTsfh1RTpYngleORSkiEqysMEEdQRTa/VVqaBXZfB/wCJ2qfBz4k6B4w0diLzS7lZTHuwJozxJE3s6FlP1rjaKicI1IOEldMD+iHwF400v4jeDdG8T6LOLjTNVtkuoH77WGcMOzA5BHYgiuh6GvzY/wCCV/7Q5jlv/hJrFz8r79Q0MyN0PWeAfrIB7Seor9JxX5FjcLLCV5Unt09Ohm1YWiiiuIQUUUUAFFFFABRRRQAUUUUAFQXFtFdwPDNGJYpFKPG4yrKRggg9RU9FAH4fftsfs5y/s7/GK8tLK3ZPCusbr7R5Odqxk/PBn1jY49dpQnrX2N/wTA/aWHinwvL8Kteus6ro8Zn0eSVuZrTPzQ89TGTkD+42BwlfRf7XX7PVr+0Z8H9R0JEjTX7TN5o9y+BsuFBwhPZXGUPpkHqor8VvCPinxD8GPiPY61p5l0rxHoF9u8uVSrJIjFXjdfQ/MrKeoJFfe4ecc4wLozfvx/Po/nsy90f0MHNHUVwHwP8Ai7pHx0+GeieMNHcCC/hHnW+7LW044kib3Vsj3GD0Irv+9fBzhKEnCSs0QLRRRSAKKKKACiiigAooooA8/wDjF8FPCXx48MJ4e8X6f9v0+O5juk2OY3R0P8LjkZBZTjsx6HBHSeEvCOi+CNAs9F0DS7bSNKtE2Q2lpGI0QfQdz1JPJPJ5rbA46UYquebgoX0XToAtFFFSAnUVzvj7xfZ/D/wRr3ibUDiy0ixmvZsHBKxoWwPc4wPc10XSvjX/AIKi/FH/AIQz4AxeGbebZfeKb1bcqDhvs0WJJSP+BCJT7Oa6cJQeIrwpLq/w6jR+TXijxDeeLvEuq65qMnnX+pXct5cSf3pJHLsfzJrMoor9ijFRXKjQKOtFWdMuYLPUrSe5txeW8UqPJbl9nmqCCV3dsjjPvVMD9n/2VtM8P/syfsi+Gr7xXqNroEEtt/a+o3V22z97P86rjqXCeWgUAklcAE18bftU/wDBSXXviObzw38Njc+GfDTZjl1UnZfXi9DtI/1KH0B3HuRkrXzT8bP2g/Gnx911dR8U6kZLaDK2el2w8uzs0/uxR5wOMDccscDJOK82r5vC5PCNR4jE+9Nu9ui/zFYV3Z2LMSzE5JPU0lFFfSDCiiigAoAJOAMmur+Gvwu8U/F7xRb+H/CWj3GsapNzshGFjXOC8jn5UUZ5ZiBX6n/sxfsAeD/gBZReLPHM1n4i8U2qfaGuLnAsNO2jJZA+AxXGfMfGMZAXGT5WNzKjgo2k7y6Jb/8AAE3Y85/4Jn/An4ofDe61Dxfrr/8ACN+C9VtPm0jUFInu2HMc4TI8oLlvmblgx+XBDD758P8AiLTPFekwaro2oWuq6bcAmG8s5VlikAJB2spIOCCPqDX5b/twft9XHxNkvvAfw7u5LTwgpMN/qseUk1PsUTusP6v3wvB89/Yn/bJ1D9nPxMui65LNfeAdSmBurcZdrGQ8faIh+W5R94DjkDPy2JyzFY2EsZNJSe0fL/Mmzep+0FFZ2h65YeJdIs9V0u7h1DTbyJZ7e6t3DxyxsMqykdQQa0a+QaadmSFFFFABRRRQAUUUUAFFFFABRRRQAUUUUAeB/tTfsm+H/wBpDw/5h8vSfF1pGRYawqdR1EUwHLRk/ipOR3Dfkd478B+Kvgn46m0bXLW50PXtOlWSORGKng5SWJx1BxkMD29RX7215P8AtBfs5+Ff2ivCbaVr0H2fUYAxsNXgUefaOfT+8h43IeD7EAiWrlJ2Pnf9jf8Ab1tvHq2Pgv4iXcdn4m4hstZkwkV+egSTskp7Ho/s2A33BX4VfG/4EeK/gB4xk0PxLaFFYl7PUIQTb3kYP342/LKnkZ5HSvq/9jv/AIKAS6B9i8FfE+9ebTOIbHxFMSz2/YJcHqyej9V/iyOVSfcGux+k1FVrW6hvbaK4t5Unt5UEkcsbBldSMggjggjvVmrJCiiigAooooAbmvKfjj8GofiZpP2q0CQa7bKfImPAkXr5bn09D2PsTXq3SjpWdSnGrFwmtGdWFxVXB1Y1qLtJH5qajZXOj389leQSW11A5jlhkGGRh1Bqt5nvX2f8efgVD8RrBtT0pEt/EVuvyk/Ktyo/gY+vofwPHT4s1CzudJvZrO8hktbqBzHLDKpVkYdQRXx+Kw08NPXboz9/yTOKOb0eaOk18Uf66Enme9Hme9UvM96PM964rn0vIXDL70hl96qebSGWi4+QtGUU0zVVMtNMtTcfIWjKajMvvVcy0wy0rlqBYMtRtLUDS+9RtLRctQJ2kqNpcVA0vvUTSVFzVQJ2lqFpKiaWoWlqWzZQJmlqB5ajeWoXkqWzZQJHkra8DeOtS+Hniiy13SpdlzbPko33ZUP3kb1BHH6jkVzby1C8lEZuDUovVDqYeFeDpVFeLVmu6Z+p3w1+ImmfFDwpZ63pcm6GUbZISfngkH3kb3H6gg9DXXZr8zvgF8c734NeKxM2+40G7KpfWinnHaRB/fXJ+oyPQj9INC12y8S6Ra6nptwl3Y3UYkimjOVdT0NfcYLGRxVP+8t/8z+ZuJcgq5JirJXpy+F/o/NfjuaGP1r5J+O3w+fwb4nN/axkaVqLF0wOI5OrJ7eo9jjtX1v0rnfHPhG08ceG7rSbwYEgzHJjJicfdcfQ/mMjvXRiKHtoW6rY8zJ8xeXYlVH8L0l6f8A+JI5atRS03xBod54U1u70u/j8u5t32n0YdmHqCMEfWq0ctfL6xfKz9ti4VYKpB3T2NWOWrEcuKyo5qspNTTMJQNWOap0k9DWUktTpNWiZzSgaizYqZZqzEn/GpVlHrVXMHA01n/GniYVmrKaeJveruZOBpCbnrTvO96zhPzS+fVXJ9maHne9IZveqHn0hnouHsy8ZhnrTDPVIz+9NMxNTcpUzu/hX4l/sPxfbB32wXX+jvnpz90/99Y/M19I5Br4wE5jYMrFWByCOor6r+H3iVfFnhayvtwaYp5cwHaReG/Pr9CK9XBVLpwZ8LxFhOSUcTFaPR/odPRRSZr1D4wQ9u9fNP7SngltO1mDxJbR/6Pd4iudo+7IB8rH/AHlGPqvvX0tkZ96yPFHh618VaFeaXeJuguYypPdT2I9wcEfSuavS9tTcevQ9XK8c8vxUay22foz4dikq5FL0qPxDod14U1280q8XbPbyFCezDsw9iMEfWoIpfevltYuzP3FONWCqQd09Ua8UuKuxTZrGilq3FNirTOWcDYjlq1HNWRFPnvVlJa0TOSUDXjmqdJveslJvwqdJ60UjllA1kn9/zqZbislZ/epRPVpmLpmoJx607z/eszz/AHp3n/SnczdM0fP96Qzj1rP8/wClIZ+etFw9mXWnqJ7j3qmZqjaf3pNlqmWXm96geaq7z1A83vmobN4wJpJqqyS+9RyS1Xkm96zbOmMB0suKpSy5pJZs5qrJLis2zshAJZMVSlk680ssvXmqcstZNnbCBYsrO41fULaxtIzJc3EixRoO7E4FfcHg3w5D4T8M6dpMOCltEFLD+JurN+LEn8a8C/Zm8EHUNWuPEt1HmG0zDbbhwzkfMw+gOP8AgXtX0vXvYCjyxc3u/wAj8v4px/t66wsHpDV+r/yQ+ikoPSvWPhhOn0pGYKpJ6DmjPauI+LvigeGvCM/lvturv9xFjryPmP4Ln8SKiclCLk+htQoyxFWNKG7djxTxx4k/4SLxVfXitug8zy4f9xeB+eM/jWIs1Zqy++aeJiK+bc3Jts/Y6VCNGCpx2SsaQmHrTxNx1rNE/HWnCfipuU6Zoed70Gb3rP8APoM9VcXsy8ZhjrTDMKpGemmYmpuV7MttP71C81VzLjvUTTD61NzRQJ3lzULy471A8/vioXmqWzeMCWSb3qvJLUby1XkmrNs6IwHyS1VklpsktVpJcVDdjpjAdJJivYP2dPh42uawfEd5H/oVk223VhxJL/e+i9fqR6GvNPBPhG88d+I7bSrQFd53TS4yIox95j/T1JAr7W8OaDaeGNGtNLsYxHbWyBFHc+pPqSckn1NelgaHtJe0lsvzPkOJMzWFo/VaT9+W/kv+CaZ7DFGc/jS14l+0n8fbX4PeHWtLJ0m8TXyEWkJwRCvQyuPQdgepHoDj3atWFGDnN2SPzLBYKtmGIhhqEbyl/V35LqcV+1t8f18N2MvgzQbj/ibXSYvriJubeJh9wHs7D8lPuCPi1Jc1WvdUutVvri8vJpLm6uJGllmlbczsTkknuSaaktfA4rFSxVRze3Rdj+pMkyOlkuEVCGst5Pu/8uyNFZKmSWs9JamWSua57koGgstTLLWcstSrLTuYuBorL6GpVlrPWWpFlrS5g4GgsvvUglqgstSLKfWi5m4F8S08S1QWaniUetXczcC+JfenCU+tURL704S0XIcC8JqcJqoiWnedTuTyF3zaPPFUvM96XzR7UXFyFzzqPPFU/NHtXqXwU+CWofFTURcTq9noEL4musYMpHWOPPU+p6D8gdqUJVZKEFdnDjMTRwFGVfEStFf195Z+CXwbvfijq3n3Ae20C3cfaLgcGU9fLT39T2H4A/buj6RaaDptvp9jCltaW6BIooxgKoqv4f0Gx8MaVbabp1sltZ26bEjQcAf1J6knkmtQcH619fhsLHDRstW92fz9nWc1c2rcz0gvhX6vzY+iiiu4+dCiiigAooooAKKKKACiiuZ8f/EPw/8AC7wte+IfE+pw6XpVquXmlPLHsir1Zj2UZJoA19Y1iy8P6Xdalqd3DYafaxtNPc3DhI4kAyWZjwAK/Ln9sf8Abqvfi0954P8AA082neDATHc3oyk2p+o9Ui/2erfxY+6OG/au/bJ8QftEanJplj52ieCLeTNvpgbD3JB4lnI4Zu4X7q+5+Yz/ALJn7Geu/tC6nHq+qCbRfA1vJibUNuJLsg8xwZHJ7F+i+54qG76ItK2rOT/Zq/Ze8T/tHeJ/s+no2neHrVx/aGtSoTHCOuxB/HIR0UeuSQK/Xz4TfCTwz8FfBtn4b8MWC2djDzJKcGW4kx80krfxMcfQcAAAADW8E+BtC+HPhqx8P+HdNh0vSLNNkNvAOB6knqzE8ljkk8k10NUlYlu4UUUUxBRRRQAUUUUAFFFFABRRRQAUUUUAITigUY5rz/43/GTQfgP8OtT8XeIZ9ttarthtlYCS6nOdkKerMR+ABJ4BpwhKclCCu2B5b+2t+1Xafs2/D4x6dLFP421dGi0u0bDeSOjXLj+6ueAfvNgdA2PxZ1XVLzXNTu9R1C5lvL67laee4ncs8sjElmYnkkkkk11nxj+Lmv8Axv8AiFqvi3xHcebfXr/JCpPl20Q+5FGOyqOPfknJJNcTX6pleAjgaWvxPd/p6I0SsFfX/wCyJ+3/AK98Dns/DPi83HiLwMCI4+d11po9YifvRj/nmTx/CRyD8gUV3YnC0sXTdOqroe5/RD4H8d6D8R/DNlr/AIZ1S31nSLxd8N1bNlSO4I6qw6FSAQeCBXQnpX4M/s7ftO+Mv2bvEo1Dw9d/aNLncG/0W5Ym2u1HqP4XA6OOR7jIP7D/ALO37Tng39pHwyNQ8OXf2fVIEBv9GuGAubRj6j+JCejjg+xyB+b5jlVXAvmWsO/b1IasewUUUV4hJ5h+0H8CNA/aG+HV74W1yPYzfvLK/VQZLO4AO2RfXrgjuCRx1H4d/Fj4V+IPgx481Twl4ltDbalYyY3Lkxzxn7ksZ/iRhyD+BwQQP6EutfOH7aH7J1h+0p4DaSxSK18baVGz6XethRKOpt5D/cbsf4W56FgfosozN4Ofs6j9x/g+5Sdj8TKKva5ot/4a1i90nVLSWw1Kyma3uLWdSrxSKcMrA9CCKo1+lRkpK6LCiiimAV+kn/BLv9mfyYpfi94gtPncPa6BFKvQcrLcj68xqf8Arp6g1+b0TKkqMyCRQwJQnG4elfu1+yr8ZPCHxk+D+i3vhCCLS7bToI7C40VT82nOiACL3XAyrfxD0OQPms+r1aWH5aa0lo32Xb5iZ7NRRRX5uZhRRRQAUUUUAFFFFABRRRQAUUUUAFJwB9KK+UP+Cg37S/8Awo34Vvoej3fleL/EiPbWpjb57W3xiWf2ODtU/wB5sj7hrehRniasaUN2B8Sf8FFP2lf+Fz/FI+GNGuvN8J+GJHgjaNspdXfSWbjggY2KfQMRw9erf8EuP2bP7R1K4+Leu2uba1Z7TQo5V4eXG2W4HsoJRT6l+6ivjj9n74Lar8fvivo3g/TNyLdSeZeXYXItbZcGWU/QcAHqxUd6/d7wZ4R0rwD4W0vw5otqtnpOmW6WttCv8KKMDJ7k9SepJJPWvsM0rwy/CxwNHdrX0/4Jb00N6iiiviCAooooAKKKKACiiigAooooAKKKKAEzxXz7+218f0+AHwR1O/s7gR+JdVzp2kqD8yysDumH/XNctnpu2A9a+gHYIpZjgDkmvxL/AG6v2hT8ffjXevp9x5vhbQt2n6UFOUkAP72cf9dGHB/uqnpXs5TgvrmIXMvdjq/0XzGlc+dpJGldndizsclickmmUUV+qLQ0Ciiu0+DXwu1T4z/EzQPB2kKftWqXIjaXbkQRD5pJW9lQM34YqKk404OcnZID74/4JVfAH7Hp+p/FfVrbEt1v07RhIvSMH9/MPqwEYP8AsyDvX6LVgeB/B+mfD/wjo/hrRoPs+l6Vax2lvH3CIoAJPcnqT3JJrfr8ixuKeLryqvrt6dDN6i0UUVxCCiiigAooooAKKKKACiiigAooooAKKKKACiiigAooooAKKKKACiiigAooooAKKKKACiiigAooooAKKKKACiiigD8ef+Ckf7PZ+E/xgPivS7by/DnixnuhsX5ILwczp7biRIP95gPu18hV+9P7T3wQs/2gvg3rnhOcRpfsn2nTbl/+WF2gJjbPYHJRv9l2r8ItZ0i88P6ve6XqNvJaX9lM9vcW8ow8UiMVZSPUEEV+l5JjfrOH9nJ+9HT5dGaJlOiiivohmz4M8Xan4B8WaT4j0W4Npqul3KXVvKOzqQRkdwehHcEiv3q+B3xa0v44fC7QfGOlFVi1CEGa3DZNvOvyyxH3VgR7jB6Gv5/K+2f+CZP7RR+HvxFl+HmsXWzQPE8gNmZG+WC/AwuPTzQAn+8I/evms8wX1ij7WC96H5df8xNH61UUUV+bmYUUUUAFFFFABRRRQAUUUUAFFFFACEcV+Xv/AAU//ZkPh7XI/iz4ftMadqTrBrcUS8Q3PRJ8DoJANrH+8AeS9fqD6c1heNvB2lfEDwtqvhzW7Vb3SdTt3triFu6sMZB7EdQeoIBHSu7AYuWDrqqtuvmhp2PyX/4J1ftN/wDCmfiZ/wAInrl35fhHxNKkTNI2EtLz7scvoFbhGPptJOEr9hQc1+A/7QfwV1b9n/4qax4R1QNItu/m2V4VwLq2Yny5R9QMEDoysO1fqF/wT1/aeHxw+Gg8N67d+b4x8NxJFM0jfPeWv3Y5/UsOEc+u0n79fRZ1hI1IrHUNU9/0f6Da6n1xRRRXx5IUUUUAFFFFABRRRQAUUUUAFFFFACA1+PP/AAU6+KH/AAnH7RL6BbzeZp/hezSxABypuH/eSsPf5kQ+8dfrX4y8U2XgjwlrXiHUX8ux0qzmvZ2z0SNC7fjgV/Ph4y8UXvjfxbrXiHUX8y/1W8mvZ29Xkcu34ZNfWcO4fnrSrP7Kt83/AMAqJj0UUV+glhRRRQAUUUUAFFFavhjwrrHjXXbPRdB0251bVbt/LgtLSMySSN7AfmT2HJqZSUVzSAyq+nv2Wf2EPGP7Qk1trOpLL4Y8E7gzancR/vbte4t0P3vTeflHP3iNtfVP7Kf/AATR0zwgbPxN8VY4Na1oYlh8PoQ9pbHqPOPSZh/dHyDn7/b7b8UeKND+Hfhe81nWb220XQ9Nh3zXEp2RxIOAAB+ACjkkgAZIr47H547+xwmr7/5dyW+xyXw6+Fnw/wD2Zfh9cW2iWtp4e0W0iNxfalcuBJKVHMs8p6nr14GcAAcV+Zv7a/7deofHO7ufCPg+afTvAUL7ZZeUl1VgeGcdViyMqh68FucBef8A2yf22NZ/aL1iXQ9FafR/AFrLmCzJ2yXzA8Sz4/NU6L15PI+XK6csypwl9Zxes3rr09fP8gSCiiivqij7D/YU/bXuPgZq8Pg7xdcyXHgG+l+SZss2lSseZFHXyiTllHT7w53Bv11sb231Szgu7SdLm0njWSKaJwySIwyrKRwQQQQRX849fcn7A37cD/DG9tPh547vi3hG4fZp2pTtn+zJGP3HJ/5Yknr/AAE5+6Tj4/OMp9oniaC16rv5+v5ktH6v0VHFKk8YdGDowyrKcgj1FSV8EQFFFFABRRRQAUUUUAFFFFABRRRQAUUUUAcV8U/hL4Z+M/g+58OeKtNS+sZfmRxxLbyY4kifqrDPXvyCCCQfyO/ac/ZL8Ufs466XnV9W8KXMhWy1qJMKfSOUfwSY7dDjIJwQP2mrH8R+GtN8X6He6PrNhBqel3kZiuLW5QOkinsQfzz2IBFJq407H5R/slftv618Cri38O+IzPrngZ3wIc7p9PyeWhz1XuYycdxg5z+qvg7xponxA8OWWveHtSg1XSbxN8FzbtuU+oI6gg8FTgg8EA1+YX7XP7B2q/CB7vxV4JjuNa8GZMk1ty9zpo77u7xD+/1A+903Hx79nj9pvxd+zn4i+16LP9s0a4cG+0W4c+Rcjpkf3Hx0cc+oI4qU7blNX2P29orzD4E/tBeEf2gfCy6t4avR9oiwLzTJyFubRz2de4POGGQfXIIHp9WQFFFFABRRRQA01498cvgLZfE6xe/sAln4ihXEc+MLMB0R/wCjdR7ivYCDxg0vWsqtKFaLhNXR14TF1sDWjXoStJf1Z+R+YWt6Pf8AhvVLjTtStZbO9t22SQyjBU/1HcEcEVQ8w+tfoF8X/glo/wAWNLKzAWerwqfs2oRrlh/suP4lz27dsd/hLxz4H1n4d67LpWtWrW86/dccxyp2dG7g/p0ODxXx+Lwc8M7rWPc/oHIuIMPnFPkfu1VvH9V3X4oyTL70hlz3qp5tIZa8259hyFrzR600zVVMtNMtFyuQtGWmGX3qsZaYZam5SgWTLTGlqsZaY0vvRc0UCw0tRNLUDS1G0lRc0UCZpaiaSomlqJpam5soErS1E8tQtLUTSVLZsoEry1A8lRtJULy1LZtGBI8lfQX7Kv7R7/DLWY/Duv3BPhe9k+SRzn7FIT9//cJ+8O33vXPzm8tQPJWtGvPD1FOD1Rw5jlWHzXCywuIV1L70+jXmj9mYZkuYxJEwdGAKspyCPapK+Ev2Sv2qP+EeltPBPi67/wCJW5EWnajK3/HsegikJ/gP8J/h6H5fu/dgcMoYHgjrX6DhcVDFU+eHzXY/lLO8lxOR4p4bELTeL6Nd/wDNdDy/42/ChfHukfbbFFGuWinyz085OpjJ/kfX618lOJLaZ4pUaOWNiro4wykcEEV+gx9a8N+O/wAFxr0c3iHQof8AiaKN1zaxj/j4UfxKP74/X69eTGYXn/eU1r1Pe4dztYZrCYl+49n2fZ+R84JLVhJazFkKsVYFWHBBqdJvevATP1NxvsaiTfjU6Te9ZSTVOs1Umc8oGmstSrNWYk/vUqzVdzFwNJZ/epBP05rNE3vTxLzT5jJwNET80vnCs8S89aXzvenzE+zL/nCgz1Q873pDN70cwezLxnqNp+vNVDLTDNS5ilTLTTV6h8BfGg0jxA+j3D4tr8/u8nhZR0/76HH1C15E09JDfSWs8c0TmOWNg6OpwVIOQRWtOq6c1JdDkxmCjjKEqL6/n0Z929qXA55rkvhp41i8deFra/BAuVHl3EY/hkHX8DwR7Gus6/jX1MZKaUlsz8SrUp0KkqU1Zp2Y6lpBS1RkeOfH/wCGX/CU6QdZ0+LdqtihLKo5niHJX3I5I/EdxXy5HLiv0EIyuDyK+Vfj38KT4V1F9e0yH/iVXMmZo0HFvIf5Kx6eh49K8THYf/l7D5/5n6LwzmyX+w13/hf6f5HmEcvvVqOasiOXFWo5vevFTP0aUDWjm96tRz1kRzVYSatEzllA10nqdZveshJsd6mS4xVpnNKmayzVIJ/estbjNSLP05qrmLpmmJznrTvPrNE/PWned71fMR7M0PPppn561R873ppm560cwezLrT9eajaaqjT9eaja4qblqmWnm96heaqr3GaheYnvUNm0aZYknqrJNnvUTzVXkm96ls6IwJJJqqyS9eaZJNVWSbNZtnVGA6WWrfhrw/deLdfs9JsV3XFzIEBI4RerMfYDJ/CsiWWvqj9nj4Y/8Itow13UYcarfoDGjdYITyB7FuCfwHrW+HouvUS6dTzM3zCOWYV1H8T0iu7/AMluen+FvDlr4U0Kz0uzTZBbIEHqx7k+5OSfrWxjGe9IRjntS55xX1iSSsj8KnOU5OcndvVjqKKKZI3p1r5b+M3jQeJ/F0kMEm+ysMwx4PDNn52/Pj6KK9j+M/jxfBXhaRYX26jeZht8HlePmf8AAH8yK+UBPk8nNeNjq21NfM++4ay5ybxc15R/V/oaKzVIs/vWcs3vTxNXkcx+gOBoifineeKzvNp3ne9PmI9mX/OFHnCqHne9Hne9HMHsy959Maf3ql5tNM3FLmGoFtp6jaaqrTe9RtNSuaKBZaWoXmqu83vmoXl96m5qoE7ze9V3l96ieaoHm96ls6IwJJJqWxs7jV7+Cys4XnuZnEccSDJZj0qtEkt5cRwQRvNNIwRI0GWYngAAdTX1d8EPg3F4ItF1bVEWTXJ14B5Fsp/hX3Pc/gOM56MPQliJ2W3Vnk5rmdLKqPPLWT2Xd/5dzf8AhJ8M7f4c6F5LBZtUuQHupx3PZV/2Rk/Xk+w70YQDt9KcelcJ8Xfi5onwc8Jz63rEpJA2W9qhHmXEmOEUfzPQDmvp/cw9PtFH4t/tGZ4myTlUm9l1ZS+N/wAadH+C/hOXUr5hNfygpZWKth55P6KMgs3Ye5AP5meMPG2qePvEt9rus3Bub+7fe7fwqOyqOygYAHoKX4mfFLWvix4sudd1qffLIcRQIT5cEYPyxoOwH5k5J5NcyklfC4/HvFT5VpFbf5n9NcLcLwyPD+1q61pbvt5Ly792aKSVMklZyS1OkteXc+3lE0ElqZJaz0lqVZKu5g4GistSrJWcstTLLVXMXAvrJUqy1nrLUqy1dzFwL6y1IstUFk96eJaLmbgaAlpwlqgJc96kEtXczcC8JfenCU+tURL704S0XIcC951OE1URLTvOqrk8hdE1HnVTRy7BVG5icAAcmvp/4EfssT6k1tr/AIztzBacSQaS/wB+X0aX+6v+z1PfHQ9NCjUxEuWCPFzTMsLlNF1cRK3ZdW+yX9I5b4E/s933xJuIdV1dZLHw4jZDY2yXWP4U9F9W/Ac5x9saRo9noOnW9hp9vHa2lugSOGNcKqjsKnt7WKzhSKCJYo0UKqIMKoHAAA7VOK+xw+Ghho2jv1Z/PWcZ1iM4rc9TSK2j0X+b8x1FLRXafPhRRRQAUUUUAFFFFABRRXzJ+1V+2v4d+AFpPouktD4g8cOmEsFfMNnkcPcEdPUIPmP+yCDQB6T8ef2hvCf7PfhVtW8SXW+7lDCx0uAg3F247KOyjjLngfUgH8i/2gf2jvFn7RXio6nr9x5GnQsRYaRbsfs9oh9B/E57ueT7AADlvGfjbxX8aPG8mq63d3fiDxBqMojRVUuxJOFiiRegycBVHfpX6Afsif8ABPq28Kiy8Y/E21jvNZGJrPw++HhtT1DT9nf/AGPur3yfuxuXseUfsffsD33xHay8YfEO2m03wrxNaaU2Y59RHUM3dIj6/eYdMAhj+nGlaXZaHptrp+nWkNjY20axQW1ugSONAMBVUcAAdhVwKAMAYFOqkrEt3CiiimIKKKKACiiigAooooAKKKKACiiigAooooAztb1ux8O6RearqV1HY6dZQvcXFzOwVIo1BLMxPQAAmvxR/bM/amvv2lPiK8lo8tt4O0pmh0iybjcM4adx/ffA4/hXA65J/Yv4t/CvRvjP8PtW8H6810ul6kgWRrOYxSKQwZWBHBwwBwwIOOQa/Gv9qD9j3xh+zRrTSXsbax4Tnk22evW0ZEbeiSrz5cmOxODztJwcfV5AsMqrdR+/0/4HmVE8Eooor9CLCiiigAre8D+O9f8Ahv4msvEPhnVbjR9Ys33w3Vs2CPUEdGU9CpBBHBBrBoqZRU01JXQH7Afsif8ABQDQfjlHZ+GPFzW/h3xyQI4wW22upH1iJ+65/wCeZPP8JPIH2CMV/OBHI0Tq6MUdTkMpwQfWv0D/AGQP+Ckdz4fFj4P+LF1LfaZxDaeJmy81uOgW47uv/TT7w77s5HwuZZG43rYVadY/5f5ENdj9PqKo6XqlnrenW1/p93De2VzGssNzbyCSOVCMhlYcEEdxV6vjttGSfDX/AAUM/Y1HxQ0i4+I3g6x3eLtPhzqNlAvzalbqPvADrKgHHdlGOSFB/KEggkHgiv6QeoxX5df8FFv2NP8AhEL+7+Kfgqxxod1Jv1vT4E4s5WP/AB8IB0jcn5h/Cxz0b5fs8kzO1sNWfo/0/wAi0+h8B0UUV90UFer/ALNv7Q2v/s3/ABFtvEWkM1zYS4h1PTGfEd5BnlT6MOqt2PqCQfKKKyq0oVoOnNXTA/oU+GPxM0D4v+CNL8VeG71b3Sr+PejdHjbo0bj+F1OQR6iutPH1r8X/ANgv9pDxH8HPivp3hu1t7rWvDviS7itLjSIPmdZXIVJ4geA44z0DKMHopH7QqcivyvMcC8DW5L3T1RDVhaKKK8skKKKKACiiigAooooAKKKKAOf8beMtK+HvhTVvEmt3S2elaZbvc3EzdlUZwB3J4AHUkgDrX4R/tA/GjVvj/wDFTWPF2qFkF0/l2doWyLW2UkRxD6DkkdWLHvX1p/wU6/ae/wCEn8QD4UeHbvdpWlyiXW5Ym4nuhysGR1WPqR/fOOClcF/wTq/ZjPxk+JQ8Xa5aeZ4Q8MyrKVkXKXl4Pmji54Krw7D/AHQRhq+4yuhDLsLLG192tPTp82WtNT7S/wCCe37Mx+B3wwGva1a+V4v8SxpcXKyLh7S36xQc8g87mHqQD9wV9ZUcAUtfHV608TVlVnuyAooorAAooooAKKKKACiiigAooooAKKKz9b1my8O6PfarqVzHZ6fZQPc3FxKcLFGilmYn0ABNCV9EB8s/8FF/2iR8Hfg7J4d0q68rxP4pV7OEo2Ht7XGJ5fYkEIp9XJH3a/HLrXq/7Tvxyvf2g/jFrXiucyJp7P8AZtMtnP8AqLRCRGuOxOS7f7TtXlFfquVYP6nh0n8T1fr2+RolYKKKK9gYV+pv/BLb9nv/AIRTwZefE7WLbbqmvKbXSxIvzRWat8zj08x1/wC+Y1I4avgb9mb4I3v7QPxh0Pwlbh0spH+0ajcoP+Pe0QgyN7E8Kv8AtOtfu/omj2Xh3RrHStNt0tNPsoEtre3iGFjjRQqqB6AACvj+IMbyQWGg9Zav0/4JMmaFFFFfBEBRRRQAUUUUAFFFFABRRRQAUUUUAFFFFABRRRQAUUUUAFFFFABRRRQAUUUUAFFFFABRRRQAUUUUAFFFFABRRRQAUUUUAJivyw/4Kjfs7nwt4ws/ijo9rt0vXGFtqqxrxFeBflkPoJEX/vpCTy1fqeelcf8AFn4aaT8YPh3rvhDW499hqls0JcDLRP1SRf8AaRgrD3UV6GX4t4LERqrbZ+g07H89tFdN8Svh/q3wr8d634U1yHydT0q5a3lA+64HKuvqrKQwPcMK5mv1uElOKlF6M0CpbS7msbqG5t5XguIXEkcsbFWRgcggjoQe9RUVW4H7lfscftCw/tEfBnTtXnlX/hJNPxY6xCMA+eoGJQOyyLhh2BLD+GveM8V+IH7Ev7RUn7PPxlsry9nZfC2sbbDV48/KsZPyT49Y2OfXaXA61+3FvPHcxRzROskUihldTkMDyCD3FflebYL6niHyr3Zar/L5GbVixRRRXjCCiiigAooooAKKKKACiiigAooooA+W/wBvb9mJfj98LX1HR7UP4z8PI9zYbF+e6ixmS299wGV/2gBwGNfk78E/i3rfwH+J+j+LdHLC60+bE9qxKrcQniSF/ZhkexweoFf0CV+TP/BSf9l3/hWvjT/hY3h202eGvEE5+3RRr8tnenJJ9ll5YejBhxlRX12SY2Mk8FW1T2/VFJ9D9P8A4a/EPRvit4G0fxZ4fuBdaVqkAmib+JD0ZGHZlYFSOxBrqOor8k/+Cbv7Uf8Awq/xv/wr7xFd7PC/iGcfZJZW+WzvThVOeyycKfRgh4G41+tec14WYYOWCrum9t0/ITVh1FFFecIKKKKACiiigAooooAKKKKAPj//AIKdfFAeBf2dn0C3m8vUPFF4lkApwwt0/eSsPb5UQ+0lfj5X6Sf8Fafhx4o1AeEvGcDG78J6dC9hPCikm0uJH3ea3+zIAi57GMD+IV+bdfpmQwhDBpxd222/X/hjRbBRRRX0IwooooAKKmsrK41K8htLSCS6up3EcUMKF3kYnAVVHJJPYV+hH7Kf/BMu51P7H4n+Lsb2lnxLB4XjcrLIOo+0uOUH/TNTu9SuCp4cXjaODhz1X8ur9AbsfMH7N/7Ivjn9pLVV/se1/svw5FJtu9fvUIt4/VUHWV8fwr043FQc1+uH7Pf7Lfgf9nDQRbeHbDz9XmQLea1dgNdXJ7jd/AmeiLgcDOTzXqWh6Fp3hnSbTS9KsoNO061jEUFraxiOKJB0VVHAFcx8XPi/4Z+CPgq88UeKtQWx063G1EGDLcSEHbFEv8TnHTtySQASPzzG5niMxn7OCtF7JdfXuQ3c0PiJ8RvD/wAKvCN/4m8T6lFpekWSbpJpTyx7Io6sxPAUck1+Nf7W/wC2F4g/aY8SGBPN0jwXZSk2GkB+XPQTT44aQjt0UHA7s2L+1B+1R4n/AGmfFpvNSdtP8PWjsNM0WJyY7dem9v78hHVj9BgcV4nX1WVZRHCpVa2s/wAv+CUlYKKKK+nGFFFFABRRX1V+xl+xFq/7Q2pw+IfECT6R4AtpP3lyBtl1BlPMUOf4ezSdB0GTnHNiMTTw1N1arskB9W/8Evfip8QfGPgnUPD2v6fcX/hDRlEel6/O2CjZH+iDPMiqDkEfcA2ngqB91j1rF8KeF9J8E+H7DRNDsINL0qyiENvaWybUiUdh/Mk8kkk8mtuvyXF1o4ivKrCPKn0M2FFFFcogooooAKKKKACiiigAooooAKKKKACiiigCORFkUqwDKRggjIIr4M/a2/4J6QeIDe+L/hdax2monMt34cTCRTnqWt+yN/sfdPbB4P3vRSauNOx+B/g/xp4s+DHjZNU0W7vPD3iHTpTG6lSjqQcNHIjDkZGCrDHqK/Uz9lb9uLw58d7e20LXDD4e8cBQv2RmxBfHu0DHv38s8jsWAJGv+1D+xl4X/aHspdTthHoHjSNMQ6tEnyXGBwlwo+8Owb7y8dQNp/Kb4nfCrxb8D/GEmi+JtPn0nU4G8yCZSfLmUH5ZYpBwy8dRyDwcEEVOqK0Z+8tLX5vfsq/8FFp9K+x+FfitPJdWfEVt4lwWliHQC4A5cf8ATQfN6hskj9E9K1Wz1zTrbUNOu4b6yuUEsNzbSB45EIyGVhwQfUVSdyWrF6iiimIKKKKAGcZ561yvj74d6J8SdGfTdatBPFz5ci8SxN/eRux/Q9CCK6vFNPXtUyippxkro0pVZ0JqpTk1JbNbo/O34zfAbXPhJevMytqOgO2IdQjXhc9FkH8Lfoex6geWGWv1d1DT7bVbKa0u4I7m1lUpJFKoZXU9QQeCK+SPjh+yA9t9o1nwKhkj5eTR2PzD18pj1/3Tz6E8Cvl8Zlko3nR1Xbr/AME/bOH+M6dflw2ZO0ukuj9ez/A+WDLTTLUV3FNY3MtvPE9vcRMUkilUqyMOCCDyDUJlr53VH61FKS5olky00y1WMtMMtTc0UCyZaY0tVjLTDL70rlqBYaWo2l96rtLUbS+9Tc0UCdpaiaSoWlqNpaLmqgTNJULS1E0tQtLUXNlAmeWoXlqJ5PeoXlqLmygSPJioXkzUbSVC8mals2jEkaXFfaH7If7WSotp4H8Z3mBxDpmpztxjosMjH8lY/Q9q+Jyc0dDXThcXUwtTnp/PzPEzrI8NnmFeGxC16PrF91+q6n7aBww45pxGa+Hf2TP2u/I+yeC/HN5mM4h07WJ26dljlY9uyufofWvuCM7hn19K/RMLiqeKp89P5rsfyXnGTYrJMU8NiV6Po13X9aHhvxs+BC+IFm13w9Eqapy9xarwtx6svo/8/r1+Y5FltZnhmRopY2KvG4IZSOoIPQ1+h/415R8XfgbYeP43v9P2WGuqOJQMJNjoHx39G6/XjHHisFz3qU9+x9FkXETwyWFxjvDo+3k/L8j5KSapkm96TxBoOpeFNUl07VbWS0uozyrjgjsQehB9RVJZfQ14DvB2Z+qRcKsVOm7p9UaazVKs3vWYs1SLN70KRLgaQmNPE3NZyzdKes/vVcxDgaAn560vn+9Z4n5p3n0cxHsy95/vQZ/eqPn0hn4o5g9mXTPxTDNVMz8U0ze9HMUoFsze9RtNVVpveo2mqXItQPR/g/8AEhvAfidGnc/2XdkRXK/3f7sn/Ac/kTX2HDKs8SyKwZWAKkHII9RX54NMa+lP2cPiwupWsfhTUpsXcKn7FI5/1kY6x/Ve3t9OfYwGJs/ZS67HwHE+UOcfr1Far4vTv8up9A0UlLXvn5cN4xVTVNLttYsJ7O7hWe2nQxyRuMhlPUVcB4o4xS30Y03F3W58UfFf4YXnw11sja02kXDE2txjt/cb0YfqOfUDi0lr7y8T+GLDxfolxpeowie1nXBHdT2ZT2I7Gvi74kfDvUvhprrWd0Gms3Ja2uwuFlX+jDuP6EGvm8ZhXSfPD4fyP2HIM6jj4ewru1Rf+TLv6918zGSarCTVkxz571Ok1eamfXSgayT+9TLPWUk/41Ks/vVqRg6ZqLN71Is3vWWJ6kE/PWruZOmaQnPrTvP96zRPz1p3n+9FyfZmh5/vSGc+tUPP96a0/vRcPZl4ze9MM3vVJp/emNNRcpUy209RPP71Vaf3qFp6hyNVTLLzVXeaoHm96gknxUNm8YE0kvvVaWeoZJ8966n4Y/Du++JfiSOxtw0VlGQ91dY4iT2/2jyAP6A04Jzkox3YVqlPC0pVqztGOrZ2nwA+FL+NdZXWtRiP9i2UgKqw4uJRyF91HBPrwPXH10oxjj6VnaFodn4c0m202xhWC0t0EcaL2A/mT1J7k1pCvrMPRVCHKt+p+E5tmc8zxDqvSK0iuy/zfUdRRRXUeKNI5ziquo6hBpNjPeXUqw20CGSSRjwqgZJq0RgV8y/tHfFlL+d/CmlzZhhYG+lQ8M46RfQHk++B2Nc9esqEHNnqZZgKmZYmNCG3V9keffEbx9P488UXGoOWS2X93bRE/cjB4/E9T7mubWb3rMWapVmr5KVRzk5Pdn7vRwsMPTjSpq0UrI0lmPrTxNWcs3vTxNx1pcxbgaHn/WnCf3rP8/6U7z6fMTyF7z/ejz/eqPn0efRzC9mXPP8ArTTNVMz800z9eaOYpQLhmNRtN71UM3vUbTe9LmLUC001RPNVZpqiaX3qLmigTvNTrG0utWvYbS0gkurqZgkcMS7mY+gFXvCXhDV/HWrJYaRbNcSnl5DxHEv9527D+fbNfXXwq+DumfDayEuBe6xKuJrx16f7KD+Ff1PfsB24fCzrvsu54GbZ1h8rhb4qj2X6vsvzMT4MfBCDwNDHqurIlxrsi8L95LYH+FfVvVvwHGSfXwR17UZI5rgfi/8AGHQPgx4Zl1jW5xvcEWtnGR51zJj7qD8st0A69q+lSp4an2SPx2c8XnGKWjnObskvyS7E/wAWPizoXwe8Kz65rtzsRcrBbJgy3EmOEQdz79AOTX5e/GH4x678Z/Fsus6xJsiXK2lijHyraPP3V9Se7dSfYACL4ufF3XvjJ4qm1nW58KMrbWaE+XbJnhEH8z1J/DHEV8LmOZSxUuSGkF+Pmz+l+EuEqWR01iMQlKvJavpFdl+rJUkqdJKp05XIrxUz9GcbmgktTLJWektSpL71aZi4miktTLLWcstTLJVXMXA0FlqVZPes9ZakWWquYuJoLLUiy1QWWpFlq7mTgXxLUiy1QWX3p4louZuBfEtPEtUBL708S1VzNwLwl96cJaoiX3p4lp3J5C6Ja2PC/hrVvGesQaXotlNf3sx+WKIZwO7MeigdyeBXc/Bv9nHxN8V5obpo20jQCctqE6cyD0iXq/14X3zxX3T8N/hV4e+Fujiw0OzETMB511J800zDu7d/oMAdgK9nB5fUr2lPSP5+h+eZ9xZhcrvRw9qlXt0Xq/0X4HmvwL/Zg074eLDq+viPVPEIwyd4bU/7AP3m/wBo/gB1PvYHHpS444o6V9fRowox5aasj8Cx2PxGY1nXxMuaT+5eSXRDqKKK2OAKKKKACiiigAooooAKr3N1FZ28s08qQwxKXeSRgqooGSST0AHeuX+JvxT8M/B/wxPr/irVYtL0+Lhd5zJM+OEjQcux9B9TgAmvyt/ak/be8T/Hya40bSjN4c8EhsLp8b4mvADw1ww6+uwfKO+4gGk3YaVz3r9rH/gomluLvwn8KboSTcxXXideVXsVtvU/9NDx/dzw1fDXgL4e+LPjX40j0fw/Y3Wu63euZJXJLbcn5pZZDwq5OSzHv6mvQv2bf2TPF/7RmrK9jEdJ8MQybbvXLmMmNfVIxx5j47DgcZIyM/rL8FvgR4S+A3hdNE8LaeINwBur6bDXN24/ikfHPfAGAMnAFTuVseY/srfsXeG/2e7GHVr8Ra943lTEupMn7u1yOUtweg7Fz8zc9AdtfSlFFWQFFFFABRRRQAUUUUAFFFFABRRRQAUUUUAFFFFACYoNUdW1mw8P2Et9qd9b6fZRDMlzdSrHGg9SzEAV4H4z/b/+BnguV4JfGsOrXKHHlaPBJdA/SRV8s/8AfVa06FWs7U4t+iA+iulZniDw7pvivRbzSdZsLfU9Mu4zFcWl1GJI5UPUMp4NfJkv/BVL4Mxz+WLfxLKn/PVdPj2/rKD+ld34I/4KAfA7xvPHbxeMYtIunxiLWYJLVR9ZGHlj/vquqWBxdP3nTkvkOzPjD9sD/gnNqXw6N74u+GcFxrPhgZludGGZLqwXqSneWMf99KOu4ZYfC5GDg8Gv6NdO1Oz1mxivLC7gvrSZd0c9vIJI3X1DDII+lfF/7X//AATu0n4q/bfFnw8it9C8XtmW407iO01FupPpFKf733WP3sElq+my3O3G1HFP5/5lJ9z8mqK1PFHhbV/BWvXuia7p1xpWrWchiuLS6jKSRsPUH8wehBBFZdfbRkpLmiUFFFFUAUUUUAfSH7KX7bPiv9m7UItNnMniDwRLJm40eWT5oMnmS3Y/cbuV+63OcE7h+vfwl+MXhP42+EoPEXhLVI9SsJMLIg+Wa3kxkxyp1Rh6Hr1GQQT/AD6V33wZ+OHi74DeLofEPhLU3srgYW4tny1vdx5/1cqZwy/qOoIPNfN5lk9PF3qUvdn+D9f8xNXP6Bapalp9trGn3Nle28d3ZXEbQzW8yB0kRhhlYHgggkEGvBf2W/2yfCP7S2lJbwuuieMII913oU8gLNjrJC3HmJ+q9wOCfoYda/PKlKph5uFRWaMz8Xf24f2Rbr9nPxn/AGtosMs/gLWJWNlNy32OU5JtnPsMlCfvKO5Vq+X6/oa+I/w80L4reC9T8LeI7Nb/AEjUYjHLGeGU9VdT/CynBB7ECvw//aX/AGd9d/Zu+I914d1UNc6dLmfS9TCYS8t88H2cdGXsfUEE/oGT5n9ah7Gq/fX4r/PuaJ3PJaKK9f8A2VvgDfftF/F3TPDUQki0mI/a9WvEH+otVI3YP95iQi+7A9Aa+irVY0KbqTdkhn2V/wAEu/2ZvslvL8Xdftf38we10CKVeVTlZbkfXmNT6b/UGv0YHNUNC0Sx8NaLY6TpdrHZafZQJbW1tEMJFGihVUD0AAFaGQK/I8bipYyvKrL5eSM27i0UUVxiCiiigAooooAKKKKAEz+VfPf7av7Sdv8As5fCe4urOVG8W6uHtNHtzglXx885H92MEH3YoO9e1+KvE+meC/Duo69rF5HYaXp9u9zcXEv3Y41GST69Og5PQV+GH7Tvx91P9oz4r6l4mu/Mg05T9m0uxY5FtaqTsX/eOSzH+8x7AV7mUYD65W5pr3I7+fkNK5ynw98C+IfjZ8SNM8O6Wsmoa7rd3gyysW5YlpJZG5OFG5mPoDX7s/Bj4S6N8E/htovg/Q48WmnxBZJyoD3Ep5klf/aZsn24A4Ar5i/4Ju/su/8ACrfBH/Cf+ILTZ4p8QwA2sUq/PZ2RwyjHZpOGPoAg4O4V9rjvW+dY/wCsVfY037sfxf8AwBti0UUV84SFFFFABRRRQAUUUUAFFFFABRRRQAnfFfn5/wAFRv2jxoHh22+FOh3WNQ1RVutZeNuYrYHMcJx0LsNxH91R2evsv4y/FTSfgr8N9b8Yay2LPTYC6xA4aeU8RxL7sxC+2c9Aa/Bj4i+PdX+KHjjWvFWuzm41XVblrmZuy56Ko7KowoHYACvpsiwP1it7aa92O3m/+BuUkc5RRRX6OWFHWivor9hj9ndv2gPjRZx6hbmbwtoe2/1VmHySAH93Af8ArowwR/dV/SsMRXhhqUqs9kB98/8ABN/9nc/CP4RjxTqtr5XibxUqXLCRfnt7Mcwx+xYEyH/eUHla+wKjjRYkVFAVVGAAMACpK/IMRXniasqs92ZBRRRWABRRRQAUUUUAFFFFABRRRQAUUUUAFFFFABRRRQAUUUUAFFFFABRRRQAUUUUAFFFFABRRRQAUUUUAFFFFABRRRQAUUUUAFFFFAH5+f8FR/wBnH/hIvDlr8VdEtt2oaUi2msJGvMtqT+7mOOpRjtJ/usOyV+X9f0Z61o9l4i0i90rUbaO8sLyF7e4t5RlJY3UqykehBIr8KP2o/gTe/s8/GHWPC8wkk0wt9q0u6cf6+0cnYc9yuCjf7SHtivvcgx3PB4ab1jt6f8AuLPI6KKK+wKCv1p/4Jn/tJf8ACyfh4/w/1u63+IvDMS/ZGdvmubDIVPqYiQh/2TH71+S1dr8Gfitq/wAFfiVofjDRn/0vTZw7QlsLPEeJIm/2WUke2cjkCvLzLBrG4dw+0tV6/wDBE1c/oNJNHUVy3w1+IWj/ABV8DaL4s0Kf7RpeqW6zxE/eQnhkYdmVgVI7FTXUgc1+TSi4txkrNGYtFFFABRRRQAUUUUAFFFFABRRRQAh61zHxI+H+jfFLwRrHhXX7UXWk6nbtBMndc8q6nsysAwPYgGunIzQKItxalF6oD+f/AOOvwb1v4BfE7VvCWsqTNZyb7W7C7UuoGOY5l9iOo7EMOoNfqZ/wT9/alHx3+HQ8O69d+Z428PxLHcNI3z3tt92O492HCv74J++BWp+3f+y6n7Qnwza/0i2U+NtBR59OZRhrqPrJbE992Mr6MB0DNX5K/CL4pa/8CviVpXivRmaDUtMn/e20mVWaPpJDIPRhkHuOo5Ar75cmd4Kz0qR/P/Jl7o/oKoIzXE/CP4qaJ8afh9o/i7w/cebp+oRByjY3wSDh4nHZlbIP0yOCDXbd6+BlGUJOMlZogWiiigAooooAKKKKACiiigDC8ZeEtK8eeF9U8Pa3ZpqGk6lbvbXNvIMhkYYP0I6gjkEAjkV+GP7TXwC1b9nT4p6j4Yv98+nsftGmX7LgXVsxO1vTcMFWHZlPbBP71EflXgn7Yv7NVn+0n8LbjToVjh8UacGutGvHwMS4+aJj/ckAAPoQrc7cV7mUZh9Srcsn7kt/LzGnY/Diirer6TeaBqt5puo20tnf2czwXFvMpV4pFJDKwPQggiqgBJwOTX6ipJrmRoFek/A/9nvxr+0H4mXSPCOltcIhH2rUZ8pa2in+KSTHHfCjLHBwDX0Z+yn/AME4vEXxVNn4j+IAufC/hRsSxWO3ZfXy9RgEfukP95huI6DBDV+pPgT4e+Hfhh4ZtdA8L6RbaNpFsMR21smBnuzHqzHuzEk9zXy2YZ3Tw96dD3pfgv8AMls8U/Zh/Yl8Ffs42cOoCMeIvGTJibWrqMfuiRysCc+WvUZ5Y5OTjgfR/Sj6V5B+0d+0t4W/Zs8GSavrswutSuAy6bo8LgT3kg9P7qDI3ORge5IB+ElKvja2t5SZO5q/HX48+Fv2e/A8/iLxRd7F5S0sYiDcXkuOI417+5PCjkmvxd/aJ/aN8VftIeNpNc8Qz+TZQlk0/SYWPkWURP3VHdjgbnPLEdgABlfG745eKvj943ufEvim9M0zZS2tIyRBZxZyI4l7AevUnkkmvPq/Q8syqGCjz1NZv8PJf5lpWCiiivoRhRRRQAUUV93fsO/sBzfENrDx98RrJ4PCwIm07RpgVfUe4kkHVYfQdX9l+9x4vF0sHTdSo/8Ag+gN2Oc/Yl/YQvvjXdWnjHxrbzaf4EicPBbHKS6qQeinqsXq/U9F7sv60aPo9j4f0u003TbSGxsLSNYYLW3QJHEijAVVHAAHaprK0gsrSG2t4Ugt4UEccUShURQMBQBwABxirPOfavy/HY+pjp809Etl2M27i0UUV5whuMUvaj3rzHS/2i/AGt/F29+Gtn4ht5vFlpD5slqp+QsM74lfo0igZZByB9Gw405zvyq9tWM9PooopCCiiigAooooAKKKKACiiigAooooAKKKKACuG+LPwc8KfGvwrLoPizTE1C1bLQzD5Z7Z8ffifqrfoehBHFdzRQB+Nv7Tn7F/iz9nu6m1KBZPEHg13/davBH80AJ4S4UfcPbd908cgnaM39m39r7xj+ztqKW1tKda8KSSbrnQ7qQhBk8vC3Plv9AQe4PBH7NXtlb6jazWt1BHc20yGOSGZA6OpGCrA8EEdjXwJ+1H/wAE4Y7z7Z4n+E8Swzcy3Hhl2wjdybZj90/9M24/ukcLUNW2LTvufXXwT+P3g74+eHBq3hbUhLLGB9q06fCXVox7SJnp6MMqccE4Nel1+Bnh3xL4s+DfjQX2l3V/4Y8SabKY3GDFLGwPzI6MORxgqwwe4r9Jv2Y/+Ch2gfElbTw94/a38M+JmxHFf52WV43bkn9059GO0noRkLTTE0fZtFNVgwBBBB5BFOqiQpMUtFABSEcUtFAHlHxe/Z28L/Fq3ea6h/s7WwuI9TtVAk9g46OPY8+hFfC3xZ+B/in4Q3zLqtoZ9NZtsOpWwLQyegJ/gb/ZbHfGRzX6fEVT1HTrTV7Ka0vraK7tpVKSQzIGVlPUEHgivKxWX0sT720u/wDmfbZHxXjcnapv36f8r6ej6fkfkOZaaZa+1fjF+xFp+r/aNT8DTrpl2cs2l3BJt5D/ALDclD7HI/3RXxz4u8I634E1eTS9e0240y8T/lnMuAw/vKejD3BIr5DE4OthX76079D9/wAnz/AZzD/Z5+91i9Gvl19UZpl96YZarmWo2lrz7n1KgWWlqNpartLUbSUXNFAsNLUTS1A0tRtLUXNFAnaT3qFpahaSomlqbmygTNJULy1GXJpKls0URSxNJRRUlhRRRQAdDX17+yx+2LL4ZNp4S8c3TTaScRWerSnLW3YJKe6ejdV78fd+QqK68NiqmFqc8H/wTwc4yXCZ3hnh8TG/Z9U+6f8AV+p+1trcxXsKSwussTqGV0OQwPIIPerPevzd/Zj/AGuL74VTW/h7xLJNqHhRmCxyHLy2Ge692j9U7dV9D+iOg69p/ifSbbU9Ku4b6wuUEkVxA4ZHU9wRX6Fg8bTxkOaGj6rsfyln/D2LyCv7OurwfwyWz/yfdGP45+HujfEDS2s9Wtg7DJinj+WSI+qt/Toe4r5P+JvwQ1z4dPJchDqWjZ+W8hXmMeki/wAP16e/avtj3pksKTIUdVdSMEMMgitMRhKdda6PuYZVnmJyx2j70OsX+nY/OVZqkE1fVHxM/Zl0rxCJb7w6yaPqByxgx/o8h+g+5+HHtXzN4r8Ga54IvTba1p8to5PySEZjk91ccH8K+br4arReq07n6/luc4PM4/u5Wl/K9/8Ag/Ipib3p4m96zvPpwm9647nvOmaImPrS+dWeJqXzvencnkL/AJ1IZjiqPne9Bm4ouHIXTMfWmGb3qn53vTTPx1ouP2ZbM1MaeqjTUxpjSuWqZZaanWmpz6ddwXVrM8FxA4kjlQ4KMDkEVntN71E01LmtsW6UZR5ZI+6/gt8WrX4meH1ErJFrVsAt3AOMns6j+6f0PHpn0knNfm94T8Z6j4I1+11fS5vKuoG6H7si90Ydwf8APNfd3ww+JmmfE7w9HqNg4SZcLc2pbLwP6H1B7HuPfIH1GCxirrkl8S/E/EuI8hlllT29Ffupfg+3p2O1oopK9U+JExWF4t8Jab400WbTdTgE1vIODj5kPZlPYj1/pW50A5pT1pNKSsyoTlTkpwdmtmfCvxO+GWpfDLWTBcgz6fKSba9VcK49D6MO4/LiuQSf3r9A/EfhvT/FWlTadqlsl1aSjDI46HsQeoI7Ec18efF34K6j8Nbt7u38y+0KRv3d0B80OeiyY6H0bofY8V81i8HKl78NY/kfsWRcQU8clh8S7VPwl/wfL7uxwyXFTLPnvWSs3vUiz+9eZc+2dM1RN71IJ+etZaznjmnrcUXM3TNMT80vn1mi45pftFVcn2Zo+fSGes/7RSG4ouHsy+0/vTGm681RNxTGnPrU3KVMutPjvUT3FU2n96iaf3ouaKmWnnzUDzVXaatTwn4X1LxxrsGk6VAZ7mU8k8JGvd2PYD/PNKKc3ZblTdOjB1Kjslq2W/BnhLUfHviG30nS4/MmkOXkP3IkHV2PYD9eAOTX3B4A8D6b8PfDsOl6emSvzTTsPnlfuzf4dhgVQ+F3wv074Z6EtnaATXcoDXN4y4eVv6KOw7fUk12w/WvqMJhFQXNL4n+B+I5/nkszqeypaUo7eb7v9EOHSilor0j5EaPu0UmcEDqa84+MfxfsPhXoRkLJcatcKRaWhblj/eb0Ufr0HtnOcacXOTskdGHw9TFVY0aMbyeyMb4+/GCLwBo7aZp0wbXrxcJtOTboeDIff+6PXntz8em6aV2d2LOxyWY5JNV9Z8Q33iPVbrUtQuXuby5cvJK55J/oB0AHQVAs1fIYnFOvO726H79k2S08qw/JvN6yfd/5LoaSzVKJqzFm9DUgmNc1z3HA0hMKeJunNZwnpwm96Lmbpmj5x9ad51Z3nU7zvencnkL/AJ1HnVQ873o873ouHIXTMfWkM3PWqJm5pDNz1ouP2ZbMw9aY01VDPXS+C/h14h+IN2IdH095Yw2JLmT5YY/95z/IZPtVRi5vlirszrTp4eDqVZKMV1ZgtMTXq3wv/Z/1nx15V9qIfSdGbDCR1/eyj/YU9Af7x49Aa9n+Gv7OGh+DfKvdUC61qi4YPMv7mI/7KHqfds+wFewhQF4Fe5h8v+1V+7/M/NM14sunRwC/7ef6L9X9xh+EvBmleCdLSw0m2W3gXk45Z2/vM3Umt3tSGvn39o/9q/SPg3bTaVpRi1bxZInyW27MdrkcPKR+YQcnvgEE+rVq08NT5puyR8Jg8Hi84xKo0Iuc5f1dvojrPjz+0F4f+B3h83F64vdZnUiy0uN8SSn+8391AerH6DJ4r8yviT8S9e+K3ie41zxBeG5upPljjHEUMeeI41/hUfmepJJJrM8WeLtX8c69d6zrl9LqGo3LbpJpT+QA6BR0AHAHSsivgsfmE8XK0dIrZf5n9Q8McJ4fIaSqT9+s95dvJdl+f4BRRRXjn34UUUUAAOKesmKZRQBYWWpVlxVIHFPWTFUmQ4l9ZalWT3rPWWpVl960uZOBfWWpFlqgstSLKPWi5k4F9ZakEtUBLjvTxLV3M3AviWnCWmaTp19rt/FZadZz315K22OC3jMkjn0Cjk19S/CD9h3WNaaDUPHFwdIsjhhp1s4a4f2duVQfTJ/3TXXQw1XEytCN/wAj5/NM4wOUU+fFVEn0W7fot/0Pn7wd4L13x/qyab4f02fUrtuqwr8qD+87HhR7kgV9l/Bj9jPTPC4g1Xxi0WtaoMOtiozawn3z/rD9fl9j1r33wb4G0LwDpMemaBpkOnWSfwRLyx/vMx5Y+5JNdDjtX1uEyunQtKp70vwPwXPONcVmV6OFXs6f/kz9X09F94yGFII1SNQiqMAKMACpaKK9w/OL31YUUUUCCiiigAooooAKKKy/EXiPS/CWjXWrazqFvpemWqGSe7upBHHGvqSeKANSvm/9pr9tbwn+z9bz6VatH4i8Zlfk0qCT5LckcNcOPuDvtHzHjgA7q+Zf2nv+Cj97r/2vw38K3l0zTjmObxFIpS4mHQ+Qp5jX/bPzegXGT8ffDz4aeLvjX4vXSPDenXWuavcsZJpMkqgJ+aSWQ8KMnlmPU9yalvsUl3LPxY+Mfi/45+K31rxTqUuo3jkpb2yAiG3UniOKMcKOnuepJPNfVv7Kv/BO3UPFn2PxR8UIZtL0U4lt9AyY7m6HUGY9Yk/2fvn/AGeCfo79l79hLwz8DVtte1/yfEvjVQHF06ZtrJvSBD1Yf89G59AvOfqehLuDfYztD0HT/DOkWul6TYwabp1rGIoLW1jEccajoFUcCtGiiqJCiiigAooooAKKKKACiiigAooooAKKKKAEJxQCaCOa5f4i/Ebw/wDCnwjfeJfFGpxaXpNmm6SaU8seyIvVmPQKOTRGLk1GKu2BvXt7b6baTXV1NHbW0KF5JpXCoigZLMTwAB3NfB/7SX/BUHRvCU15oHwutofEWppmN9eus/Yom6HylGDKR/e4XoRvFfKP7Wf7cPij9o3UJ9I08zeHvAsUn7nS0fEl1g8SXDD7x7hB8q8feI3V8y19zl2QpJVMXq+3+ZaXc7X4mfGjxt8Y9WOoeMPEt9rk4JMcc8mIYs9o4lwiD/dAriqKK+xhThTXLBWRQUUUVYHpXwb/AGifH/wH1dL3wj4guLKAuHm06VjJZ3HtJEeDxxuGGHYiv1X/AGUP26PC37RsMWi6gkfhvxwiZfTJJMxXeBy1u5+96lD8wGfvAFq/F6vv7/gnr+xTc+JNS0v4qeNbeW00e0kW50TTnyj3kinK3D9xGpAKj+MjP3R83zWc4bCOi6tXSXRrdvt5idj7R/aY/ZJ8G/tL6Fs1WEaX4kt4yljrttGPOi7hHHHmR5/hJ4ydpUnNfj38dv2e/GX7PPix9E8V6eY43LGz1KDLWt4g/ijfH0ypwwyMjkV++9cl8Sfhh4Z+LvhW78N+LNJg1fSrgcxyj5o27OjDlHGeGBBr5TLs2qYJ8kveh27ehCdj+eqivqX9rX9hPxN+zzdXGu6L5/iLwIz5W+VMz2QJ4S4UDgdhIPlPfaSBXy1X6Rh8RTxUFUpO6NAoooroAKKKKAL2ia5qHhrVrTVNKvZ9O1G0kEsF3ayGOSJx0ZWHINfp/wDsf/8ABR3T/HJsvCPxRuINK8QnEVrrxxHbXp6BZe0Uh9eEb/ZOAfyyorzsbgKOOhyzWvR9UDVz+kBWDLkHI9a8p/aR/Z80H9pD4cXXhvVlW3vUzNpupKmZLO4xww9VPRl7j0IBH5y/sg/8FC9Z+D5svCvjuS417wYMRQXeS93pq9BtzzJEP7h5A+6eNp/Vbwl4v0fx54estc8P6lb6vpF5GJYLu2cOjj+hB4IPIIIOCK/OMVg8RldVSfTZoztY/AT4h/DHxF8L/Hmo+ENf0+S21yyn8gwqCwlz9xoz/ErAgqR1BFfsX+xB+zbH+zv8IoItQgA8Xa0EvdWkx80Zx+7t8+kYJB/2mc9CK9E8c/APwX8RPH/hTxprWkJc+IPDUpks7gYG/glVkGPnCOd6/wB1hkdSD6R24rszDN5Y2jCklb+bzf8Al1G3cWiiivniQooooAKKKKACiiigBCcUtJXzV+3D+1FD+zp8Mnh0ydG8Z62r2+lxcEwDGHuWHomeM9WI4IDY1o0Z16kaUFqwPlL/AIKa/tUf8JLrLfCbwzebtM06USa7PC3E9ypytvkdVjPLf7eBwU58t/4J/fstt8d/iQPEGuWhk8E+HpVluRIvyXlx96O39x0Z/wDZwD98GvA/hl8O/EPxw+JGmeGdHV73WdYucPPKSwQE7pJpG64UbmJ68dzX7q/Bf4SaJ8EPhvo/hDQottnYR4knZQHuZjzJK/8AtM2T7cAcAV9tja0MpwiwtF+++v5v/It6Kx3SqEUKBgDgAU6iivhCAooooAKKKKACiiigAooooAKKKKAEJxRmjPNfO/7bX7R8X7PHwgurmxmUeLNZD2WkR5+ZHI+efHpGCD/vFAeta0aU69SNOC1YHw7/AMFMf2kv+Fj/ABCT4e6LdbvD3hqU/bGjb5bm/wAEN9RECUH+0ZPavienzzyXU8k00jSyyMXd3OWYnkknuaZX65hMNDC0Y0o7L+rmuwUUUV2AS2lpNf3UNtbRPPcTOI44o1LM7E4AAHUk9q/cb9jn9nyH9nf4Mado08S/8JFf4vtYmGCTcMB+7B7rGuEHYkMf4q+FP+CY37OX/CffECb4j61a79B8NyhbBZF+We/xkEeoiBDf7zR+hr9YhXwOfY72klhoPRav17fImT6C0UUV8gQFFFFABRRRQAUUUUAFFFFABRRRQAUUUUAFFFFABRRRQAUUUUAFFFFABRRRQAUUUUAFFFFABRRRQAUUUUAFFFFABRRRQAUUUUAFFFFACd6+X/29v2bR8e/hFNe6VamTxd4eD3mnbV+e4jxmW399wAKj+8qjjJr6hpK2oVp4erGrDdAfzfMpRipGCDgg0lfYX/BR79mv/hUXxO/4THRrXy/CviiV5Ssa4S1vfvSx+wfl1/4GAMLXx7X67hcTDF0o1obM13CiiiuoD7r/AOCZH7TH/CD+MJPhhr11t0TXpvM0uSRvlt70jHl+wlAA/wB8Lj7xr9VxX84VrdTWVzFcW8rwTxOJI5Y2KsjA5BBHQg96/bb9if8AaRh/aK+ElvdXsyf8JZpASz1iEYBd8fJOB/dkAJ9AwcDgV8Fn+A9nP6zTWj39e/zJkup9EUUUV8eQFFFFABRRRQAUUUUAFFFFABRRRQAhr8s/+Cl37KX/AAh+uv8AFXwxZ7dF1OYLrVvCvFtdMeJ8Dosh6+j/AO+MfqYeeKxvFPhfTfGnh3UtC1mzj1DStRge3ubab7siMMEe31HIPIrvwGMngqyqx26ruhp2PyG/YA/aqPwG+IP/AAj2v3ZTwPr0qpcNI3yWNxwqXA9F6K/tg/wAV+xyOsqB0YMhGQQcgivwl/ao/Z21T9m34pXnh+58y40a4zc6RqDDi4tyeAT03r91h6jPRhX3b/wTX/axPjrw9H8LvE93u8QaTDnSLmZvmu7RR/qsnq8Y6eqf7hJ+jzjBxxFNY/D6prX/AD/zKa6n3lRRRXxpAUUUUAFFFFABRRRQAUUUUAfn9+37+w/q/wATvFGneOfh1pa3euX8yWer6fGyxiQnhLrLEAYACuc9NrdmNd7+yr/wT08L/BRbPxF4uEHirxohEiF03Wdg3/TJGHzuD/y0YdhtCnk/YdHSvTeZYl0Fh+a0V99u1+w7hwooo75r5s/a8/bJ0H9mnw+1lbeTq/je8iJsdK3ZWIHgTT45VAeg4LEYGBlhxUaNTEVFTpq7Yjc/an/aw8Nfsy+FWnvGTUvE94h/s3RY3w8p6eZIf4Iwerd8YGTnH4x/Fb4seJvjP40vfFHivUX1DU7k4A6RwRgnbHGvRUXPAHuTkkk0fH3j/X/id4s1DxJ4m1KbVdYvpPMmuJj+SqOiqBwFGAAMCuer9My7LKeBhd6ze7/RGiVgooor2xhRRRQAUUUUwPof9hfTPhlq/wAdtLtviWS1u+P7KhuMfYpbzcNi3Gex/hB+UtgNwcH9t0RY41VAAoGAB0xX84IJByODX6gf8E/v25B4tisfhn8QdQ/4nkYEOjaxcv8A8fqjhYJWP/LUdFY/f6H5sbvjM+wFWqvrNNtpbrt5r9SZI/QOikpa+EIEzxSbsU13WNCzkKoGST0Ffmp+3J/wUD+3i/8Ah98LtRK2vzQap4jtX5l7NDbMP4exkHXovHJ7MHg6uNqezpr1fRDSudP+3H/wUCTwyL/4f/DLUFk1n5oNT1+3bK2nZooGHWTsXH3eg+blfzT0rXtS0PW7bWLC+uLTVbaZbiG8hkKypIDkOG65zzmqBOTk8miv1DB4Glg6Xs4L1fc0Ssfsx+xJ+2XYftE+HF0LXpYbLx/p0INzCMIt/GOPPiHr/eUdCcjg8fVJx+dfzqeE/Fer+BfEmn6/oN/Npmr6fMJ7a6gbDRsP5jsQeCCQcg1+z37HX7XWk/tL+EPJuDDp/jbTowNS01TgSDgefCDyYyeo6qTg9VLfFZvlTwzdakvce67f8Aho+j6KKK+YJCiiigAooooAKKKKACiiigAooooAKKKKACiiigDwz9ov9kfwZ+0Tp7SahbjSPE0abbfXbRB5ox0WVeBKnseR2Iya/Kv47/s2eNv2e9c+yeJNPL6dK5W01i1Be1uR7Nj5Wx1RsH6jBP7j1jeJvC+keMtFutH1vT7bVdMul8ua1u4xJG49we/cHqDyKlq5Sdj8ov2Z/wBvPxb8Eja6Jr/m+KvByYQWsz/6TZr/ANMZD1AH/LNuOMArya/T34V/GTwj8afDaa14S1eLU7bgTQg7Zrdj/BLGeVP14PUEjmvg39pf/gm5qGg/avEPwrEuqacMyS+Hpn3XMI6nyGP+sH+yfm9C5NfHXgvx34t+Dfi4anoGo3vh3XLNzHIFyjZB+aORGGGGRyrAjjkUrtbjsmfvhSGvjD9m7/gov4c+IYtdC+IIg8K+IWxGmo7tthdN7kn9yx9GJX/aGQK+y4pUnQSRsHRhlWU5BHqKpO5NrEtFFFMQUUUUAM/i71zvjHwLoHj/AEt9N1/S7fVLVs/LMmSp9Vbqp9wQa6MCk/GplFSVpK6Lp1J0pqdOTUls1o0fEPxc/YPvbMTaj4DvftkYy39k3rBZB7Ry8Bvo2P8AeNfJ3iPw9qvhLUpdP1nTrrTL2P70FzEY2+uD1HuODX7H8NXN+Nfh54d+IWltYeItHtdUtudonTLIT3Rh8yn3Ug14GKyenV96k+V9un/AP1TJuP8AGYK1LHL2se+0l+j+evmfj6ZaY0vvX2h8Vv8Agn6w86+8B6p6sNK1Jv0SUD8gw+rV8leN/hv4p+HF99k8SaJd6TKThWmj/dyf7jjKt+BNfK4jBV8M/fjp36H7jlPEOWZxFfVqq5v5Xo/uf5q5gNLUbS1HRXnXPqbIUsTSUUUigooooAKKKKACiiigAooooAK9f/Z//aS1/wCBuriNC+peHJnzdaXI/A9ZIj/A/wCh6HsR5BRW1KtOjNTpuzR5+OwOHzKhLDYqClGW6f8AWj7NH7D/AA4+J3h74q+HodZ8PXy3ls4w6dJIXxyjr1Vh+vUZGDXXfxV+PHwz+KfiL4TeI49Y8O3zW0wwJoW+aGdP7ki9x+o6gg81+kXwE/aZ8OfG/TlhjcaZ4kiTM+lzONx9XjP8afqO46E/d4DM4YpKMtJ/n6H8xcTcG4rJJOvQvOj36r1/z29D2Y9az9Y0Sx1+yks9QtIby2kGGinQOp/A1ocYoxivbaT0Z+dRlKLUouzR85+P/wBku2umku/Cl59jkOT9huiWiPsr8sv45+or558V+Cde8D3f2fWtMnsmJwkjLmN/91xkH8DX6Ig844zVXUtMtNXtJLa9toru3kGHinQMjD3B4NeVWy+nU1ho/wAD7fLuLMZhLQr/ALyPno/v6/M/NoTCl84etfX3jb9lLwz4gMk+jSyaBdtztj/eQk+6E5H4ED2rwDxl+z1428HF3OnHVbQc+fp2ZOPdPvD8se9eJWwdejurryP0rAcRZdjrJT5Zdpaf8B/ecB5w9aDMPWqUrPDI0citG6nDKwwQfQimmf3rzz6hRT1Rd86mmbiqXne9NMtFy/Zl1p/eozNVQy+9Mab3qblqBaaaomlqs01RNN70rmigWWm963/AXxG1X4ceIodW0qba6/LLCx/dzp3Rh6fqDyK5JpqhaWhTdNqUXqgq4WniaTpVY3i9GmfpN8Mviho/xT0BNQ0yULMoC3No5xJA/wDdYenXB6H8wO0Pc1+YHgn4gav8PNfg1jRbo29zHw6HmORO6OO6n/64wQDX3j8HPjtoXxb0tTBItnrMSA3OnyN86erL/eXPft3xX12Cx0cQuWekvzPwbiHhirlM3XoJypP74+T/AEZ6h1paSlr1j4QQdKq31jBqNtLbXMKXEEqlHilUMrKeoIPUVa4FGQaBptO6Pk/4xfs13WiGbWPCkb3ViMvLpwy0sI9Y+7L7dR79vAhMVJByCOCDX6WYzx2NeJ/GL9nLTvHPm6novl6ZrZyzcYhuD/tgdG/2h+IPUeFisvv79L7v8j9MyTip07YfHu66S/z/AMz5CWenCen+JPDmq+D9Wk07WLOWyuo/4JBww/vKejD3HFZgn96+fd4OzP1enyVYKpTd0+qNJZ/el8/3rOWf3pfP96nmK9maHn+9Bn96z/P96Qz8daOYPZl8z0wz1RM/HWmmelzFezLjT+9RtPVNp/eux+GXwt1v4pav9m06LyrOJh9ovpAfLiH9W9FH6DmripVJKMVdsxr1aWEputWkoxW7ZV8E+C9W+IOuxaXpEBllbl5DxHEnd3PYfqegya+3Phb8K9L+F+jC1s08+9kAa5vXXDzN/QDsP5nJq78PPhxpPw10JNO0uHDHDTXDAeZM/wDeY/yHQV1nOfWvqcHg1h1zS1l+R+HZ9xBUzSbpUvdpL735v9EPpKKOor1D44QfSikIwp71458cv2iNK+FNnJZWjR6h4kdf3doGysWejSEdB3A6n2HNZVakKMXObsjsweDr46sqGHjzSf8AV32Ru/GL4y6T8KNEaWd1uNWmB+y2Kt8zn+83og7n8BzXwl4p8Y6l411y51bVrlrm7nbJJ4VR2VR2UdhWR4i8V6l4v1q51XVruS8vrhtzyyH8gB0AHQAcCqKy18disbLEy7RWyP6CyHhyllFLml71V7v9F5fmaiy+9SLLWYs1TLP71w3PqHA0lmqRZ/es1ZqkWb3p3MnA0Vn96eJuazhLThNzVXIcDR86l84etZwm5607z/ei5Psy/wCcPWjzh61VtY576dILeKSeZzhY4lLMx9AB1r1bwb+zT418VmOW5tF0Szbky352vj2jHzZ+uPrW1OnUqu0Fc8/FYvC4KPNiKiivN/kt38jzIzDNdP4N+HHiTx9cBNG0yWeLOGuXGyFPq54/AZPtX1J4I/Zd8J+F9k2oo/iC8XnfdjEQPtGOMezFq9dtLSGzgSG3iSGFBtVI1ChR6ACvZo5Y3rVdvJH59mHGdKN4YKF33ei+7d/Ox4P8P/2UtL0dku/Etx/a1yORaRZSBT7n7z/oPUGvdrDT7XSrSO1tLeK1t4xtSKFAqqPQAcCrW3ikIBr3KVCnSVoKx+aYzMcVmE+fETcvLovRbAOB0pskixKWdgqgZJPasXxb4x0bwLodzrGu6hDpunQDLzzNgewA6sT2AyT2Ffnz+0b+2Jq3xTNxoXhrz9G8LnKSODtnvB/tkfdQ/wBwHnuT0HJi8bSwkbzd30R7ORcOY3PqvLQVoL4pPZf5vyR61+0n+2zBo4uvDXw/uI7q+5iudaXDRQ9isXZ2/wBr7o7Z6j4YvLy41G7murqeS5uZnMkk0rFndickknkknvUNFfA4rF1cXPmm/RdEf1LkeQYPIaHssPH3nvJ7t/1stgooorhPpQooooAKKKKACiiigAooooAKcHIptFAEqy08S10Hgf4X+KfiTffZfDeh3mqvnBkhTESf78hwq/iRX1V8Mf8AgnncTeVeeOdaEC8MdO0vlvo0rDA9wqn2avRw+CxGJ+COnfofL5rxFleUJ/Waq5v5Vq/uX5uyPkbRtJv/ABDqEVjplncaheynbHBaxNJI59lAya+nfhT+wn4l8SmG98X3a+HrA4Y2kJEt049D/Cn47j6rX2j4B+FHhT4Y2H2Tw3o1tpsZADyIu6ST/ec5ZvxNdePSvqMNk1On71Z8z7dD8SzjxDxWKvTy+Ps493rL/Jfj6nDfDn4OeE/hXYi28PaXDayMu2W6Yb55v95zyfp0HYCu56UlGOCK+hhCMFyxVkfk9evVxNR1a0nKT3bd2PoooqzEKKKKACiiigAooooAKKxfFXivR/BWh3Wsa7qVvpGmWi75rq7lCIo+p7noAOSeBX55/tJ/8FKb3WhdeH/hUkmm2RzHJ4iuExcSjofIQ/6sf7TfNzwFIzSbsNK59Y/tD/tdeB/2ebGSHULn+1/EzJug0GycGY5HDStyIl9zyewavyz+Pf7Tfjf9oXWfP8Q3/kaVE5a00azJS1g9Dtz874/jbJ5OMDiuO8J+DvFnxi8Xrp2iWN94k1++cyPtJkkYk/NJI7HgZOSzED1Nfo/+zP8A8E7PD/w6Nn4g+If2fxN4iGJI9NA3WNo3XkH/AFzD1I2j0OA1TqytEfKv7Mv7Cni345va61rIl8L+DGIf7bNH/pF2vpAh7H/no3y+m7BFfqN8KvhB4T+DHhiHQ/CWkx6ZaDBllA3TXD4+/K55Zvr06AAcV2aIsaBVUKoGAAMACpKpKxLdwooopiCiiigAooooAKKKKACiiigAooooAKKKKACiiqOqana6Jp13qF/cx2djaxNPPcTMFSKNQSzMTwAACSaN9EBhfEj4keH/AISeDNS8U+Jr5bDSLCPfJIeWc9FRF/iZjgADqTX4rftT/tT+Iv2mfGbXt60mn+G7N2XS9GV8pAn99+zSMOrfgOBXRftqftZah+0h46e106aW28DaTKyaZZ8r57dDcyD+8wzgH7qnHUsT83V+i5RlSw0VWqr33+H/AAe5aVgoorofA/w+8SfErXI9H8L6Le67qbjcLexhMjKvdmxwqjIyxwB619NOcYLmm7Io56ivqUf8E1PjsdKa8Ph6wWYLuFkdUg84+2d2zP8AwKvn/wAffDXxT8LtcfR/FmhXug6ivPk3kRTeP7yN0df9pSR71z0sXQrvlpzTfkwuc1RRX1n+w5+xdd/tAa7H4m8SwS2ngDT5vnPKNqcqnmGM9Qg/jcf7o5yVeJxFPC03UquyQHQ/sG/sRS/GLUbbx141s3i8EWku60spQQdUlU9P+uKkcn+IjaP4sfrPb20VnBHBAiwwxqESONQqqoGAAB0AqHStMtND061sLC2is7G2iWGC3gQJHEijCqqjgAAAACr1fleOxtTHVeee3RdjNu4ma4Lw98b/AAR4q+IOt+CNL8RWl34o0dVa809G+ZM9Qp6OV4DBSdpIBwa+YP29v23o/hFYXPgPwReLJ41uo9t5fQtkaVGw7H/nswPA/hB3dStflj4d8Y634S8T2niLR9TudP1y1n+0Q30MhEqyZ5Oe+cnOeuSDnNergckqYqk6s3y3+H/N+Q0rn9EN3ZwX9pNbXMMdxbzIY5IpVDI6kYIIPBBHavzk/a//AOCbRH27xj8I7TI5mvPCydR3LWv8/KP/AAHste7fsY/tvaT+0NpcPh/xBJBpPj+2i/eWwO2LUFUcyw5/i7tH1HUZGcfV2K86nVxWVV2tn1XRi2P5wrq1msrmW3uIngniYpJFIpVkYHBBB5BB7VFX7Lftb/sI+G/2hLe417RBD4c8dquRfKmIL4gcLcKO/YSD5h3DAAD8kfiR8NPEvwl8V3fhzxVpM+katbH5ophw69nRhw6nHDKSDX6FgMyo46Omkuq/rdFp3OXooor1xhRRUkMMlzMkUSNJK7BVRBksT0AHc0bAb3w88Aa38UfGeleFvDtm19q+pTCGGJeg7lmPZVALE9gCa/cv9m74DaT+zr8LtO8J6bIbm5U/aNQvX4N1csAHfHZeAqjsFHU5J8d/YH/ZGj+Ang0eJfEdqp8ea1CDMrjJ0+3OCIB6MeC59QF/hyfrfFfm2c5l9an7Km/cj+L/AMiG7i0UUV82SFFFFABRRRQAUUUUAFFFNZgoJJwBQBzHxJ+IeifCjwRq/ivxDdC00nTITNK/8THoqKO7MxCgdyRX4VfHr4063+0B8TtV8W6wxV7l/LtLMNuS0t1J8uJfoDknuxY9699/4KF/tXn41eNj4O8N3m/wXoM5BlibKahdjKtL6FF5VPXLNzuGN3/gm/8Asnt8SvFSfEjxNZbvC+iz/wDEvt5l+W+vF5DYPVIzgnsWwOcMK+6y/DwyvDPGYj4mtvyXqy1pqfU3/BPj9lUfA/wGPFPiG02eNfEEKs6SL89janDJD7M3DP77V/h5+vepIopCcV8ZXrzxNWVWpuyNx1FFFYAFFFFABRRRQAUUUUAFFFFABRRRQBQ1nVrLw/pV5qeoXMdnYWcL3FxcSttSKNQWZmPYAAmvww/ay/aCvP2i/i/qXiAtJHoluTZ6RaPx5VspOGI7M5y7e7Y6AV9l/wDBUH9pr+zLCP4ReHrvF1dKlzr0sTcpFw0Vvn1bh2H93YOjEV+Z9fe5DgPZx+tVFq9vTv8AMuK6hRRRX2BQV0/wy+HmsfFfx7onhPQoPP1PVbhYIwc7UHVnb0VVDMT2CmuYr9Uf+CYn7NX/AAhng+X4n69abdZ12LytKjlX5oLLOTIPQykAj/YVSDhzXmZjjI4Kg59dl6ibsfXfwh+FukfBn4daH4Q0SPbY6bAIzIRhp5DzJK3+0zFmP1x0Fdt3o5oJxX5NKUpycpO7ZmLRRRSAKKKKACiiigAooooAKKKKACiiigAooooAKKKKACiiigAooooAKKKKACiiigAooooAKKKKACiiigAooooAKKKKACiiigAooooAKKKKACiiigDz346fCDSfjp8Mda8HawuyG+i/cXO3LW068xyr7q2OO4yOhNfg7498Eat8N/GOseGNdtjaatpdy9tcRnpuU/eU91IwQe4IPev6I+tfAf8AwU7/AGZP+Er8OR/FXw9ZltU0mIQ6zFEvM9oPuzYHUxk4J/uHPRK+nyPHfV6vsJv3ZbeT/wCCUmflzRRRX6MWFew/sq/tA3/7OXxc03xHEZJtGmP2TVrND/r7ZiNxA/vKQHX3XHQmvHqKyrUo16bpzV0wP6MdB1yw8T6LYavpd1He6dfQJc21zEcpLG6hlYH0IINaNfm5/wAEv/2nz8/wh8RXX9+48PzSt9Wlts/m6/8AAx/dFfpEOK/I8bhZYOu6Uvl5ozasOooorjEFFFFABRRRQAUUUUAFFFFABRRRQB4p+1T+znpv7Snwtu9BuPLttcts3OkX7jm3uAOhPXY/3WHpg4yor8UB/wAJP8F/iL/y86B4q8PX30kgnjb8iMj3BB7g1/QwT6V8Jf8ABSL9kv8A4T/w/L8TfCtlu8SaTD/xNbaFfmvbVR/rAB1kjA+pTj+FQfp8mzBUZfVq3wS28n/kykz6D/ZS/aO0z9pT4X2uuQGO21y0222r6eh5gnx94DrsfBZT9RnKmva8c1+DH7Mn7Qusfs3/ABPsvEdhvudMkxb6ppwbC3VuT8w9A6/eU9iPQkH9yPA3jLSPiH4T0vxJoN6mo6RqUK3FvcRn7ynsR2IOQQeQQQeRXHmuXvBVeaHwS28vITVjoKKKK8QQUUUUAFFFFABRRRQAUUUUAfMv7bn7WE37M3gu0j0rTJb3xPrQkjsJpoW+yW23G6R26Mw3DEYPPU4HX8avFHinVvGniC/1zXdQn1TVr6UzXF3cvueRj3J/QAcAAAcCv32+L3wk8OfG3wLqHhTxTZC70+6GUlXiW3lAO2WNv4XXPB78gggkH8S/2jf2d/En7N/j+fw9rkZuLKXMunapGhEV7Dnhh6MOAy5yp9QQT9zw/Vw6i4WtU/NeXp2LieU0UUV9oUFFFFABU9hYXOq31vZ2VvLd3dxIsUMECF3kdjhVVRySSQABVjQdB1HxPrNnpOkWU+o6neSrDb2tsheSVycBVA6mv1z/AGKf2FtO+A1lb+K/F0UGp+Pp48ovDw6UpHKRno0mDhpPqF4yW8rH5hSwFO8tW9l3/wCAJux+fPxj/Yr+I3wR+G+i+MtdskksbxR9ugtSXk0t2PyLPjj5gR8wyA3yk5xnwOv6Mtb0Ww8SaRd6VqlpDf6deRNBcWtwgeOWNhhlYHqCDX45fts/sbX37OviRtc0GKa9+H+pTEW05yzWMh5+zyn89rHqBg8g58rK84+tS9lX0l07Py9RJ3PlqnwzSW8ySxO0cqMGV0OCpHQg9jTKK+q9Sj9ZP2CP23ovizYW3gHxxeqnjS2j22V/K2P7UjUdCf8AnsoHP94DPUGvtW8u4LG1lubiZILeFTJJLIwVUUDJYk8AAc5r+c7TtRutIv7a+sbiW0vLaRZobiByjxupyrKw5BBAIIr6I+M/7d/xF+NPwz0jwZqM8WnWkMIj1W6siVk1ZwflMmMBVxjKLwWyemFX4rG5D7SupYd2i9/L0/yJcT1/9uL9v2b4hNf+Afhzevb+GAWh1HWYSVfUexjjPVYfU9X9l+98IUUV9ThMJSwdNU6a0/P1KSsFFFFdgBXR/D34g698LfF+m+J/Dd/JpusafIJIZo+h9VYdGVhkFTwQSK5yipnBTTjNXTA/c/8AZU/aj0H9prwKmoWrR6f4kslVNV0jdloXP8aZ5MbYOD25B5Fe54FfiJ+w34L+JviT43aXf/DeZtOl091bUtTuFJs4rYn5kmAxvDgECMHJIyCu3cv7cjO0Z696/LM1wdPB1+WlK6etuqM2rD6KKK8cQUUUUAFFFFABRRRQAUUUUAFFFFABRRRQAUUUUAFeDftD/sfeB/2hLaS5vrb+xfEwTEWuWKASHA4Eq8CVenXBAGAwr3migD8Q/j1+y146/Z71Nl1/TzdaM77bbW7IF7WX0BOMo3+y2DwcZHNdT+zr+2346+Aj2+nPMfEvhNSA2j30hzCv/TCTkx/Tlevy55r9hNX0my1/TbjTtSs4NQsLlDHNbXUYkjkU9QykEEexr4Q/aL/4JoWmqG61z4VTLY3RzJJ4dvJP3Ln0glP3D/svxz95RxUNW2Lvfc+o/gf+0z4G/aB0oTeGtUEepqm640e8xHdwep2Z+Zf9pSRz1B4r1uvwJ1LSvFXwj8YeReQal4W8SadIGGd9vPCw6MpGD9GHBHQ19p/s7/8ABTG+0v7NonxTt21G0GETxBZRjz0HrNEOHH+0uDx91iaafcTXY/SOiuf8G+OPD/xD0O31rw1q9rrWlzfcubSQOue6nurDupwR3FdBVEhSUtFABRRRQA09aztZ0Ow8Q2Utlqdlb31pKMSQXMSyI49CrAg1o8Yox70mk9GOMnFqUXZo+X/id+wZ4K8W+bd+G5pfCt82T5cQ862Y+8bHK/8AAWAHpXyr8RP2PviR8PvMmGk/29YLk/adJJlOPePAce/ykD1r9SqCoPWvHxGVYavqlyvy/wAtj7/K+OM3y20JT9pBdJa/jv8AmfiZPBJazPFNG0UqEqyOCGUjqCDTK/Xzx/8ABTwV8TYSviLw7aX0xGBchfLnX6SLhh9M4r5q8ef8E7dPuPMn8IeIprJ+q2epoJIyfQOoBUfVWNfO18krw1ptSX3P+vmfrOW+I2W4q0cXF0pf+BR+9a/ej4Yor1rx5+yt8S/h/ve88OTahZr/AMveln7QhHqQvzqPdlFeTyRPC7JIjI6nBVhgg+leJUo1KT5akWn5n6ThMxwmPhz4WpGa7pp/kNooorA9EKKKKACiiigAooooAKs6bqV3o9/Be2N1NZ3kDiSKeFyjxsOhDDkGq1FNNx96JEoxnFxkro+6v2d/244NT+y+H/iHIlrdnCQa2AFilPQCUDhD/tj5fXbjJ+xoLiO6hSWFxJE43KynIIPQg1+J9e9fs+/tZ+Ifg7PBpmotLrfhXOGs3fMlsO5iY9B/sH5T22kk19VgM3cbU8Rt3/zPw/ibgCNTmxeUqz3cOj/w9n5bdrH6dn260H9a5P4e/Evw78UNCi1bw5qMd/bPwwU4khb+46nlW9j9Rkc11gXqa+wjKM0pRd0z8Dq0qlCbp1YuMlo09Gh9IQD1GaOlLVGZyXi34X+F/HKEazo1tdyEY8/bslH0dcN+teK+Lf2MtPuQ8vh3WZrF+ogvFEqZ9AwwQPqGr6V70fWuWphaVb44nsYPOMdgLewqtLtuvueh8AeKv2c/H3hXe76O2pW6/wDLfTm84H/gA+f/AMdrzS8guNPuHguoJbadDho5kKsv1Br9SCOMYzWRrnhHRfE1v5GraVaajEBgLcwq+PpkcfhXl1cqg9acrep9zg+Oq8LLFUlLzTt+Dv8AofmKZuKY03vX3R4l/ZF8Ba6He0trrRZWOd1ncErn/dfcMewxXlHib9iHWLcu2heILW9HUR3sTRMPbcu4H8hXl1MtxENlf0PtcJxhlOI0nJwf95fqro+amlqNpfevR/EX7N3xH8O+Y8vh2a8iHSSxdZt30VSW/SvONW0nUtDmMOoWF1YS/wBy5haNvyYCvNnSqU/ji0fXYbGYTFK9CrGXo0yNpqheb3qu0vvUTTVz3PWjBMneX3qxpHiC+8Oapb6lpl1JZXsD74pom2sp/wA8Y71lPPUDzZpczTui3QhUi4TV0z7x+A/7Wem+OTb6H4oeLStebCR3GcQXR7YP8Dn+6eCenXFfSIIPINfju0uD1r6C+B/7Yes/D5rfSfE3na7oC4VZS265tl/2SfvqP7rHPoRjFfSYPNk7U6/3/wCZ+OcQcCtc2KytesP/AJF/p93Y/QX8KVj+Fc74O8caF8QNGh1bQtQi1Gzk5DxHlT3VlPKkehANdCDzX1Cakrp3R+MVKc6U3TqJqS3T0aH0UUUyDlvG/wAPND+IOlNY61aLOnJjlHEkR/vI3UH9D3Br49+LH7O+v/Dppr6yV9Y0Jct9oiTMkI/6aKOn+8OPXHSvugnp3NIyhxhhla4cTg6eIWuj7n0eU59i8pl+7fNDrF7fLsz8uxcY70v2geor7N+LH7K+i+M1mv8AQCmhawcsVRf9HmP+0o+6fdfxBr5C8aeB9e+HuqNY67YS2UuTskIzHKPVHHDD6fjivlsRhauHeq07n7hlOeYLN42pytPrF7/LuvQz/tA9RSG4z3rP8/3pDPx1rgufTezNA3HHWmG4qtaxT39zFbW0MlxcSsEjiiUszsegAHJNfVXwQ/ZSEQt9b8bRB5OHh0gnKr6GY9z/ALA49c8iuqhQqYmVoo8TNc0wuUUvaYiWvRLd+i/XY88+C/7PurfEyaHUdQEmmeHQcm4IxJcDuIwe3+0eB2z0r7V8N+GNM8I6Rb6ZpNollZQLhY4x+ZJ6knuTya0YYI7aNI4lWONQAqKMAAdABUw4B719fhsJDDx93V9z8DzjPMTm9S9TSC2itl6935i0tJRmu0+dEI4xUbyrChZyEUDJJOAK5T4h/FDw78LtDk1PxDqCWcfIiizukmb+6i9WP6DuQOa+EfjZ+1Z4h+Ksk+nac0mh+HCSv2WN/wB7OPWVh1H+wOPXdjNedisdSwqtJ3l2Pq8k4ax2dzvSXLBbye3y7v0+Z7l8d/2wbXRhcaD4ImS8vuY5tW4aKI9CI+zt/tfdHbPb4+u9TuNSvJru7nkubqZzJJNKxZ3Y8kknkmsRZfep0mx3r43EYupipXk/l2P6IyjIMLktL2dCPvPeT3f9dtjUWbFSpN71mJPUyzVzXPZcDTWapFl96zVlPY1raNoOr6/L5emaXeag+cbbW3eU/koNWlJuyOSrKnTXNUlZAJqkWf3r0bw9+zF8R/EGxl0I6fC3/LS/lSPH1XO79K9T8NfsPX0gSTXvEcMH96HT4jJn/gbbcf8AfJrup4PEVNoP8vzPmsVxDlWE+OvFvstX+Fz5pE1XdNsb3V7lbawtLi9uG+7FbxNIx+gAzX2/4Z/ZP8AeH9j3FjNrE69Hvpiwz/urtU/iDXqWj+G9M8P2wt9LsLbT7cf8s7aFUX8gBXp08pqP+JJL8T4vF8dYaN1haTk+70X6v8j4e8K/sy+PvExR5NNXSLZv+WuoSeWf++Bl/wAwK9p8J/scaJYBJdf1S51SQdYIB5MX0J5Y/UEV9GY4o+lepSy6hT1au/M+JxvFmZYu6jJQX91fq7v7jm/Cnw/8O+C4RFouk2tiMYLxp87D/ac5Y/ia6MkqOlGMUrDNelGKjpFWR8hUqTqycqkm2+r1YE0vQetHAqC5uYrOF5ppFijRSzO5wFA5JJPQVRCTeiJcnFeRfHT9pHwz8EtPK3ko1HXJE3W2lW7jzH9Gc/wL7nrzgHFeJ/tA/tzW2ki50L4ePHfXnKS60w3RRHofKU/fP+0fl9A2ePh7VtWvte1G4v8AUbua9vbhzJNcTuXeRj1JJ5NfNY7N40r06Gsu/Rf5n7BwzwHWx3LicyThT3UdpS9ey/H0Ox+Lfxq8T/GfXDqGvXhMCE/Z7CElYLdT2VfX1Y5J9egrg6KK+LqVJVZOc3ds/ojDYWjg6UaGHgowjslogooorM6wooooAKKKKACiiigAorW8PeEdc8W3QttE0i91af8AuWdu8pH12g4r3HwV+wx8SvFBjl1G2tfDdq2CWvpg0uPZI9xz7MVrqpYWtX/hwbPFxuc5flqviq0Y+V1f7t39x88Va0zSr3WruO00+znvrqQ4SC2jaR2PsoBJr9BvAX/BP/wT4fMc3iO9vPE1wuN0Zb7NAT/uod3/AI/+FfQfhX4f+G/A9mbbQNEsdKi7i0gWMt7sQMsfc5r3KGR1Z61ZKP4v/I/Nsx8SsDQvHBU3Ufd6L/P8Efnd8O/2I/iJ418qfUraLwvYNgmTUP8AWke0S5YH2bbX1F8Ov2FfAHhAx3GsLP4qvV53Xh2Qg+0Snp7MWr6SA44o/GvoKGV4ahry8z8/8tj8qzPjXOMyvH2nJF9I6fjv+JQ0nRbDQbKOz06zgsrSIbY4LeJY0QegUAAVfooxxXrJW0R8JKTk3KTux1JS0UwCiiigAooooAKKKKACiivNfjH+0H4H+BGkfbfFmsx207qWt9OgIku7j/cjBzjPG44UdyKAPSTwK+YP2iv28vBHwTF1pGkyJ4u8WJlDZWco+z2z/wDTaUZAIP8AAuW4wdvWviz9oj9v/wAbfGA3OkeHWk8HeFnyhgtZP9LuV6fvZRggEfwJgckEtXjHwg+BHjX4667/AGb4S0eW+2sBcXsnyW1sD3kkPA9ccsccA1DfYtLuTfGb9oHxv8etcN/4r1aS4hRibbToMx2tsD2jjzjOONxyx7k17F+zf+wJ4w+MrWus+IxL4R8JvhxPPH/pd0vX91GegI/jbjkEBq+x/wBnP9gPwZ8G/s2s+IVj8X+LEw6z3Mf+iWrdf3UR6kH+NsngEBa+qgKEu4N9jg/hN8FPCHwR8PLo3hHSItPhIBnuD89xcsP4pJDyx68dBngAcV3tFFWQFFFFABRRRQAUUUUAFFFFABRRRQAUUUUAFFFFABRRRQAg6V+cP/BUH9p9ognwh8O3RRmCXGvzRNjg4aK2z78O3/AB/eFfc/xn+Jdl8Hvhd4k8ZX4V4dJs3nSJmx5sv3Yo89tzlV/4FX4F+LvFWpeOPFGq+INYuGu9U1O5ku7mZv4pHYsfoOeB2HFfUZDglXquvNaR29f+AUkZFFFFfopZ6R+z/wDAzXf2hfiTp/hPQx5Xmfvr2+dd0dnbqRvlYd8ZAA7sQOM5r9svgj8B/CXwB8GweH/CunpbqFBur6RQbi8kHWSV8cnrgdAOAAK+ZP8AglJ8O7TQ/gvrHi5oVOpa5qTw+dt5FvCAqqD/AL7SE+vHpX3HivzbOsdOtXdGL92P4shsO9cT8VPhD4U+NXhefw/4u0iDVdPkyULjEsD44eJxyjD1H0OQSK7YHNFfORlKElKLs0SfmJpf/BKjV7f45pZX2rLc/C+P/Sv7QVwt3Km7i1KDpJ6yAbdvIwflH6S+GvDemeDtBsdF0ayh07S7GFYLa1gXakaKMAAf5zWtijArsxWNr4vlVV3t/V/UbdwAr5F/bm/bRtfgBocvhfwvPFdeP7+HgjDrpkTDiVx0LkfcQ/7x4wG3/wBtH9sLTf2bfCx07S3hv/HmpRH7DZN8y2qHI+0TD+6Dnav8RHoCR+NPiLxFqfi3XL7WdZvZtR1S+mae5urhtzyuxySTXuZPlX1iSr1l7i2Xf/gDSK+pald6zqFzf39zLeXtzI009xO5eSR2OWZmPJJJJJNVqKK/RF7pZc0fWL7w/qlpqWmXc1hqFpKs0F1buUkidTkMrDkEHvX60/sS/t32PxstbTwb41nh07x5EmyC4OEi1UAdVHRZfVOh6r3VfyKqW0u5rC6hubaZ7e4hcSRyxMVdGByGBHIIPOa8vHZfSx1Pllo1s+3/AABNXP6PRnNeXfHj9nfwb+0P4VfRfFVgGljDGz1OABbqzc/xRvjp0ypypwMjgY+YP2Hf2/IfiGtj4C+I17HbeKQFh07WJiFTUewjkPRZvQ9H9m+994HpX5nWo18vrcstJLZr80RsfhV+0v8Asm+Mv2afEBi1aA6n4cuJCtjr1qh8ibuFcc+XJjqh9DgsBmvEq/oo8V+FNI8b6BeaHrunQatpN7H5U9pdRh45F9we46g9QQCORX5Xftf/APBPDV/hMb3xZ8PorjXfBwzLcWHMl3pq9SfWSIf3vvKPvZALV9rludQr2pYjSXfo/wDJlJnxRX6I/wDBNr9j/wDtO4tPi34wsv8ARYW3eH7Gdf8AWOD/AMfbA9lPCepy3ZSfCP2Hv2Tbn9ozx79v1iCSLwLosqvqM3K/apOq2yH1PBYj7q+hZa/Z3T7G20qwt7SzgS1s7eNYoYIVCpGijCqoHAAAAAFY53mfs4vDUnq932Xb5g2XKKKK+DICiiigAooooAKKKKACiiigBuK+Gv8AgpB+1r/wrjw5L8NfCt5t8T6tB/xM7mFvmsbRh9wEdJJB+ITJ43Ka97/ar/aO0v8AZq+GNzrlwY7rXLvdb6RpzHm4nx94jr5aZDMfoM5YV+KE8/if4z/ERpHNz4g8VeIL7oPmkuJ5G4A7AZOMcAAdgK+nybL1Wl9ZrfBHbzf+SKSOx/Zl/Z+1f9o/4oWPhmw32+nIRcapqAXK2tsCNzehY/dUdyR2BI/cvwV4P0n4f+FdL8OaFZJp+kabAtvbW8fRVA6k9yTkknkkknk15d+yZ+zdpv7NXwvttGjEVz4hvdtzrGoIP9dPj7inr5aZKqPqcAsa9v71yZtmDxtXlj8EdvPzE3cWiiivDEFFFFABRRRQAUUUUAFFFFABRRRQAmOMV5T+0p8dtN/Z5+FGreLL/ZLdoPs+nWTHBurpgfLT6cFmPZVbvXqE88dtC8sjiOJFLMzHAAHUk1+Kv7dH7TMn7QvxXli0ydm8H6Ez2mloD8s5z+8uCPVyBj/ZVehzXrZXgXja6T+Fav8Ay+Y0rngXivxRqfjbxLqev6zdvfarqNw9zc3EnV3Y5J9hzwBwBxWVRRX6rGKiuVGgUUVZ03TbrWNRtbCxt5Lq9upVhggiUs8jsQFVQOpJIAFU3yge3fsa/s6z/tGfGGx0y4iceGdN23uszrkDyQeIgezSH5R3A3N/DX7hWNnBp9nBaWsKW9rAixxQxKFVFAwFAHAAAxivE/2Qf2drX9nD4P2OjSxxv4jv8Xms3K4O6cj/AFYPdIx8o7H5m43GvdOtflebY765X91+7HRf5/MzbuOooorxhBRRRQAUUUUAFFFFABRRRQAUUUUAFFFFABRRRQAUUUUAFFFFABRRRQAUUUUAFFFFABRRRQAUUUUAFFFFABRRRQAUUUUAFFFFABRRRQAUUUUAFFFFABVS/sbfU7G4s7qFLm1uI2ilhlUMkiMMMpB4IIJGKt0UbAfhv+2Z+zhc/s4/Fy70+2ikbwtqha80a4bJHlE/NCT3aMnae5BVv4q8Er92/wBq39nyx/aO+EmoeHpRHBrdvm70i9cf6m5UHAJ/uOMq3sc4yor8Mte0O/8ADGtX+kapayWOpWM721zbTDDxSIxVlI9QQRX6fk+P+uUeWb9+O/n5midyjRRRXvDL2h63feGtZsdW0u6kstRsZkuLa5hba8UiEMrA+oIBr9xv2Sv2irD9pD4U2Wuq0cOvWeLTWLJDjyrgD7wH9xx8y/UjJKmvwrr239kf9oy+/Zu+LFnre6Sbw9e4tNYsk582An76j++h+ZfxXIDGvBzfALGUeaK9+O3+Qmrn7rUVnaHrdj4k0ex1XTbqO90+9hS4t7mFtySxsAysD6EEGtGvzBpp2ZmFFFFABRRRQAUUUUAFFFFABRRRQAU11DqQQCDwQadRQB+QX/BQn9kg/Bfxe3jXwxZ7fBOtznzIYl+XTrpskx47RvyU7DleMLmb/gnn+11/wpvxWvgbxRe7PBetTjyLiZvl066bAD5PSN+A3YHDcfNn9VfHfgjRviR4R1Twz4gskv8ASNTgaC4gfuD0IPZgcEEcggEdK/Dr9pv9nnWv2bviZeeHNQD3OmS5uNL1Lbhbu3J4PoHXoy9iPQgn7nLsTTzPDvB4j4kvv8/VFrXQ/eRWDgEHIPORTgcdq+Cf+CcX7X3/AAnGj2/wu8XX27xDp8WNHvJ25vbdR/qST1kjA49UHqpJ+9frXyGLwtTCVXSqdPxXclqw6iiiuUQUUUUAFFFFABRRRQAmea81+PXwK8N/tC+Abvwv4ig4bMlpfRqPOs5wPlkQ/oR0YZBr0ojNAqoTlTkpwdmgP5/vjj8EfEvwB8fXvhXxLbbJ4jvtruMHybyEk7ZYz3Bx06ggg8ivPq/eL9pb9nDw5+0p4Bm0LWIxa6nAGl0zVUTMtnNjr/tI2AGTuPQgEfiZ8VvhX4j+DHjnUfCniiyay1OzbqOY54z92WNv4kYcg/gcEED9NyrMo42HLPSa3X6o0TuchWz4O8G618QPE2n+H/D2nT6rrF/IIre1t1yzt/IADJJOAACSQBV74b/DbxF8WvGFh4Y8LabLqmr3jbUijGAi93duioByWPAr9lv2S/2QfD37MvhsSYi1bxlexgahrBToOvkw55WMH8WIyewXXMczp4CHeb2X6sG7GF+xx+xVo37OGjJrOriDV/H13Fi4vwN0dmpHMMGeg7M/VvYcV9RUGlr8xr16mIqOpVd2zMKw/F3hLSfHfhvUdA16wh1PR9QhaC4tJ1yrqf5EcEEcggEYIrcorFNxd0B+If7Yf7I+sfsz+L/NtxNqHgrUZGOmakwyUPXyJiOBIo6HowGR0YL88V+/X7QMXgKb4SeIk+JTWyeEDbn7W1ycEH+Ex458zdjbt+bdjFfgpry6amuagujSXMukC4kFm94qrM0O47C4UkBtuM4OM5r9NyfHzxlFxqLWPXo/+CaJ3KFFFFfQDCiiigAooooAK9s/Zf8A2WPE/wC0z4uFlpqNp/h60dTqWtSoTHbr12L/AH5COij6nA5ra/ZJ/Y98Q/tM+JBO4l0jwVZSgahrBTlz1MMGeGkI6nooOT1Ct+ynw7+HPh/4U+EbDwz4Y02LS9Isk2xwxDlj3dm6sxPJY8k18xmubxwqdKjrP8v+CS3YzvhH8H/DPwR8FWfhjwrp62OnwDc7nmW4kIG6WVv4nOOvbgAAAAdz3NFLX51KcpycpO7ZAUUUUgCiiigAooooAKKKKACiiigAooooAKKKKACiiigAooooAKKKKAPPfi98C/BXxx0M6b4u0WHUNqkQXiDZc2xPeOQcj1xyDjkGvzb/AGhf+CePjT4V/atX8Jeb4z8NJlyII/8ATrdf9uIffA/vJ7kqor9ZqKTVxp2PwZ+GPxg8ZfBXxB/anhPWrnR7oECaFTmKYD+GSM/Kw+o47YNfon+z/wD8FJfC3joW2kfECKPwjrbYQagpJ0+dvUk5MP8AwLK/7Q6V6f8AH79ij4ffHdLi/ks/+Ec8TvlhrOmoFMjes0fCy/U4b/aFfmx8d/2PviH8BJprnVNNOreHlb5Nb00GSADt5gxuiPT7wxngE1OqK0Z+0Nle2+pWkN1aTx3VtMoeOaFw6Op5BBHBB9atV+IfwP8A2qfiF8A7pE8P6u1xo+/dLouoZltH9cLnKE+qEE981+jPwH/b++HvxfW307WZx4L8RyYX7LqMo+zyt/0zn4HPo2084GaadxNWPqOimqwdQVOQeQRTqokKKKKACiiigAooooAYRnjANcd4z+EXgzx+rf8ACQeHLDUnIx50kIEo+jjDD8DXZ9qTAqZRjNWkro1o16uHkp0ZOLXVNp/ej5U8a/8ABPfwXrPmS+HtVv8Aw7MfuxMRcwL/AMBbD/8Aj9eC+Mf2DPiP4faRtJFh4itwcqLaYQyke6ybRn2DGv0kHPtS/wAq8qtlWFq68tn5H3GA44zvA2XteddpK/46P8T8cPFPwy8W+Cnca74d1LTFXrLcWziM/R8bT+BrmCMV+2MtvHKpV0V1IwQwzmvOvF37OXw48a+Y+qeEtOaZ+Wnto/s8pPqXjKk/ia8erkXWlP7/APNf5H32C8T1osbh/nF/o/8AM/JOiv0L8T/8E9PBGpl30fVtV0aQ9ELrPEv4MA3/AI9Xknif/gnh4w04s2h69pmrxjtcK9u5+gw6/mwryqmU4qn0v6f1c+2wnHeSYqylV5H2kmvx1X4nyfRXrHiP9lX4p+Gd5ufCF5cxr0exKXO4eoEZJ/SvOdX8Nat4fl8vVNLvdOkzjbdW7xN+TAV5k6FWl8cWvVH2GGzPA4tXw9aMvSSf5MzaKKKxPRTT2CiiigZ03w/+JHiL4X6/Hq/h3UZbC6XAdVOY5l/uSIeGX2P1GDzX6D/s/ftgeHviwkGkawY9B8UMAot5HxDdN/0yY9z/AHDz6buTX5pUqsyMGUlWByCDyK9PB5hWwj01j2/rY+Lz/hXBZ9C9RctRbTW/z7ryfyP20HP40oGK/Pj9nv8Abc1Pwe1voXjmSbVtG4jj1QZe5tx/t95FH/fQ/wBrgV95eHfEOm+KtJt9T0i9h1CwuEDxXEDhkYfUV93hcbSxcb03r1XVH8yZ1w/jcirezxUfde0ls/8AJ+T1Neiiiu8+bCiiigAooooATGRzzVS90y11GBobm2huIm+8kqBlP1Bq32oyKNxpuLujzrW/2ffh34hDC78J6erN1a2j8hj+Me0151r/AOxB4E1QlrCfU9JbssU4kUfUOpP619E5NIea5Z4WjU+KC+49jD51mOF0o15Jdru33PQ+N9Z/YAuFDPpfi9JP7sd1ZEY/4Ern/wBBrgNa/Yg+IthuNo+lamvYQXLIx/77VR+tfoTimkc9a4Z5VhpbJr0Z9JQ44zqjvUUvVL9LH5e6x+zP8UNH3GfwheSAd7Zo5s/98Ma4jVfh94s0bcb/AMM6xZgdTcWMqj9Vr9esDvTWgjbqin8K45ZJSfwya/H/ACPoaHiRjY/xaMX6XX+Z+RXgH4oeJvhRro1Lw/fzWE4IE0DDMUwH8MiHhh+o7EGvvb9n39rTQvjDJDo2oRrovicrxas2YrnAyTEx78E7DyB0LYJr22/8PaXqwIvdOtbrH/PaFW/mKzLD4Z+E9M1GPUbTw1pNtfocpcxWUayKfUMFyK6cLga+Fl7tW8ezX/BPHzviTLs9p81XCOFW2klJfjorr+lY6miiivbPzkKKKKAGE9O9ZHiTwtpnizTZLDVrGG+tJPvRToGGfUeh9CORWzg/jSHik0mrMqE5U5KUHZrqfIPxW/Y3ubUS6j4JnNxHyx0q6fDj2jkPB+jY/wB414n4M+CvjDxt4jl0a20mezmt3C3Ut7G0cdv/ALxI6+gGSewxX6U9aQRhScAD8K8ipllGc1JaLqj77Cca5jhsO6E7TfST3X+Z5d8If2f/AA98KLZJ4k/tHW2XEuozqNw9Qg/gX6cnuTXqROD1oHFL2r1KdOFKPLBWR8TisVXxlV1q8nKT6sdSdqWitDlGDH4V8yftBftlaV8OLq60DwzGms+IoiY5pWP+j2jjghiOXcf3RgDucjFfTZHvXKt8LPB730t6/hnSHvJWLyTGyjLuxOSS23JNc1eNWpDlpS5X3PWyuvgsNXVXG03Uitop2Tfn5eR+VPinxr4h+I+uvqet31zquoTHAL87R/dRRwq+wAFXdK+GvjDWNv2HwvrN0D0aGwlK/mFxX6yWOhadpaFbOxtrZfSKJVH6CrqxIOgUfhXg/wBi8z5qlS79P+CfqEvEZ0oKlhMIoxW2ui+SSPzF0b9l74pawVMPhK6hU/xXMsUOPwdga7zR/wBhr4g321ry50nTU7iSd3cfgqEfrX6AngcUhyBmuqGT0I/E2zxcR4gZtV/hqMPRNv8AFv8AI+PNF/YB2lW1Txfkd4rSyx+TM/8A7LXoWg/sTfD/AErab3+0dWI6i5udin8Iwp/WvoIc0hPtXbDAYaG0F89fzPnMRxTnGK+Ou16WX5JHA6H8B/APh0IbLwppodPuyTQiVx/wJ8n9a7i3s4LSJY4YY4Y1GFVFAA+gFThcUfrXYoQhpFJHz1XE18Q+arNyfm2/zFAxS0UVoc4UUUUAFJS0UANBGKQA+tBNfOn7R37XGk/CFJ9E0Xy9X8VleYc5itMjgyEdT3CDn1I4zhWrww8HOo7I9HL8uxOaV1h8LDmk/wAF3b6I9V+KPxe8M/CLQW1PxFfpbAg+TbL801ww/hROpPTnoM8kV+d/x7/ar8TfGe5msYWfRfDIb5NOhf5pR2MzD7x77fujjgkZry3xp451z4ha9NrHiHUZtSv5jzJKeEHZVUcKo7AACsKvh8dmtTE3hT92P4v1/wAj+lOHOCMLk6jiMTapW/CPov1fysFFFFeCfpuiCilVGcgKpYnoAK6fSPhd4x8Q7TpvhbWb5W6PBYysv5hcCtIwnJ2irnPVxNCguarNRXm7HL0V7boH7G3xX14qT4c/s2Fv+Wl/cxpj6ruLfpXpnh3/AIJ0+KLsA614o03Tc9RaQyXBH/fXliu2nl2KqfDTfz0/M+bxPFeSYTSpiY/J835XPkaiv0H8Of8ABPHwZp7o+r61q2rMv3kjZII2+oClvyavWfDf7Lvwu8KBDaeD9PldeRJfKbps+uZC2D9K9GnkeIl8bS/ryPksX4kZVR0oRlN+ll+Lv+B+WOjeGtW8Rz+TpWlXupzdPLtLd5W/JQa9Z8JfsdfFPxaEkHh46Rbt/wAttUlWHH1Tl/8Ax2v1AsNLs9Lt0gtLWG2hX7scSBVH0Aq3jHsK9SlkVJfxJN+mn+Z8ZjPE3G1LrC0Iw8223+i/M+H/AAj/AME5ZHVJfE/izb/ettLt+fwlf/4ivbvBv7Gnwu8IFJG0I61cp/y21WUzZ+qcIf8AvmvcvakH+ea9all+Go/DBfPX8z4TG8VZzj7qriJJPovdX4WKGl6Jp+iWqW1hZQWdtGMJDbxKir9AAAK0fpSfWl7V6CSWiPlZScneTuxaKKKYgooooAKKKKACiiigAooooAKKKztb1/TfDOmXGpavf22mafbrvmuruVYoo19WZiAKANGud8aePPD/AMOdDn1rxNrNroumQ/enu5AgJ/uqOrMeyjJPYV8cfHr/AIKa6F4c+06T8M7FfEOoDKHWb1WSzjPqicNJ9TtHf5hX5+/ET4p+MPjL4i/tPxTrN5ruoOdsSSH5I8n7kUa/Kgz2UCpbKSPs39oL/gpvdX/2nRvhZZmxhOUbxBqEYMrD1hhPC+zPk8/dU18SAeKfiz4v4/tPxV4k1KX/AG7m5nf9Sf6AV9K/AH/gnZ43+JxttV8XeZ4L8PPh9lxHm+nX/ZiP3M+r4I4IVhX6OfB/9n/wP8CdJ+xeEtFitJnULPqE37y7uP8AfkPJGedowo7AUrN7julsfF/7PP8AwTLnuWtta+K1ybeLh18O2Evzt7TzL0/3UOf9odK+/fCnhDRfBGhW+j6BpVro+l242xWlpGI0X1OB1J7k8nvW3RVJWJbuFFFFMQUUUUAFFFFABRRRQAUUUUAFFFFABRRRQAUUUUAFFFFABRRRQB+fn/BWr4mPpngjwh4Gtpyr6rdPqN2inBMUICxq3szyE/WOvy/r7A/4KleIpNY/aaFgx/d6To1rbKvbLF5Sf/Io/IV8f1+p5PSVLBQXfX7zRbBRRRXtDP1k/wCCUfju21v4Ha14Z8z/AE7Q9VaRo89IZ1DI34uko/Cvt7tX4X/sdftCS/s6fGTT9buJJD4cvh9h1iBATmBiP3gHdkbDDuQGH8VfuFpeqWmuabaahYXMd5Y3cSzwXELBkljYAqykdQQQQa/Mc6wsqGKdT7Mtfn1IaL9FFFeASJXgH7XH7V+ifsyeCzNmLUfF+oIy6XpJbqennS45Ean8WPyjuV3/ANpz9orSP2a/htceI9Rga9vp3NtpunrkfabgqSAzfwqACWPoOMkgH8R/id8TvEPxf8a6l4q8T3zX+rXz7mY8JGv8MaL/AAoo4A/rk19FlOVvGT9pU+Bfj5f5lJXKPjfxtrfxG8Val4j8RahLqesahKZri5mPLE9AB0CgYAUcAAAcCsOirmjaNfeItWs9M0y0mv8AULyVYLe2t0LySuxwqqBySSa/R0o042WiRZTorrfih8K/E/wb8WT+G/FulyaXqsKLL5bEMrowyrowyGU8jIPUEdQRXJVUJxqJSi7pgFFFFUAqO0bBlJVgcgjqDX6V/sOf8FBBqY0/4e/FHUQLv5YNL8R3L8S9lhuGP8XYSHr0bnk/mnSg4rgxuCpY2n7OovR9UDVz+kAHIyKCoYYIyK/ND9gP9ujUU1TRvhb46a51WK5dLTRdWVWlmhY8JBKBksnZX6r0Py8r+mAr8txeEqYKr7Op8n3Rm1YyPDvhfR/CFi9noumWekWbzSXDQWUKxIZHYs74UAZJJJNbFFFcbbbuxBRRRQAUUUUAFFFFABRRRQA3vXPePfHGjfDbwjqfibxDepYaRpsJnuJ37AdAB3YnAAHJJAHWt6WVYY2d2CooyWJwAK/ID/goB+123xx8Xnwh4ZvCfA2izH97E3y6jcjIMx9UXkJ68t3AHo5fgp42soL4Vu/L/MpK541+0z+0HrP7R/xOvfEmo77fTkzb6XpxbK2luD8q+hY/eY9yfQAD76/4Jw/sjf8ACv8AQofib4ssiPEuqw/8Sq1nX5rG1Yf6wg9JJAfqEOP4mA+ef+Cef7IR+MPihPHfiqy3eC9HnH2e3mX5dSul5C4PWNDgt2JwvPzY/XIAKoA4Ar6DN8dCjBYHDaJb/wCX+Y2+g+iiivjiAooooAKKKKACiiigAooooAKKKKACkoxzXl/7Rfx00j9nr4W6p4s1MrLPGvk2NkWw13dMD5cY9uCWPZVY9qqnCVSahBXbA+X/APgpd+1J/wAIN4XPwv8ADd5s17Wod2rTQt81rZt/yy46NL39Ez/fBr8ra3PHHjTV/iJ4u1bxLr1217q+p3DXNxM3diegHZQMAAcAAAdKw6/WMvwccDQUFv1fdmqVgooor0wCv0E/4Jg/sxHXNYf4teIbTOn2DtBoUUq8TXA4kuMHqE5VT/eLHgpXyZ+zd8C9U/aF+Kul+FNP3xWjt5+o3qrkWtqpHmP9eQqjuzKK/dbwh4U0zwL4Z0zw/otoljpOnW6W1tbx9ERRgfU9yTySSTXyee4/2MPq9N+9LfyX/BJbNyiiivz4gKKKKACiiigAooooAKKKKACiiigAooooAKKKKACiiigAooooAKKKKACiiigAooooAKKKKACiiigAooooAKKKKACiiigAooooAKKKKACiiigAooooAKKKKACiiigBp6V+cP8AwU9/Zd81B8XvDlp+8UJB4gghXqOFjuse3CN/wA9mNfo/3qhrWj2XiHSb3S9Rto73T72F7e4t5l3JLGwKsrDuCCRXZgsVPB1lVj8/NDTsfzmUV7b+1x+zpffs3/Fi90bZJL4dvS13o94/PmQE/cJ/voflb8GwAwrxKv1ujWhXpqpB3TNAooorYD9F/wDgmL+1N9nmHwh8TXmI5C03h+4mb7rctJa5Pry6e+4d1FfpUDz0r+cjTNSutG1G1v7G4ktL21lWaC4hYq8bqQVZSOQQQCDX7afsYftM2v7SPwtgubqSOLxbpIS21i1XAy+PlnUf3ZACfZgw7An8/wA9y/2cvrNNaPfyff5kNH0LRRRXyRIUUUUAFFFFABRRRQAUUUUAFFFFABXjf7UH7Omj/tJfDK68PX2y11aDM+laiVy1rcY4z3KN91h3HPUAj2SkGe9XTqTpTVSDs0B/PPr2h+KPgr8RZ9PvUudA8U6BeA7kbbJDKhDK6MOo6MrDgggjg1+x/wCxl+1TY/tKfD1Wu3jt/GWlosWrWS/KHPRbiMf3Hx0/hbI6YJ4n9vv9kFPjr4SbxZ4ZtF/4TvR4TtSNedStxkmE+rryUPuV7gj8t/g98WvEfwF+I2n+KdAla21GxkKT20uQlxFnEkMi91OMeoIBGCAa+7lGlnmF5o6VI/n/AJMvdH9A5zQDmvPPgb8Z9A+Pnw80/wAWeHps29wNlxbOwMtpOAN8Lj1GevcEEcEV6HjmvgpwlTk4TVmiBaKKKQBRRRQAUUUUAFFFFACZ5rwj9q79lfQf2m/Bf2O48vTvE1irNpesbMmJj1jkxy0bdx2OCORg+79aBmtKdWdGaqU3ZoDxL9mL9lrwx+zN4SFhpaDUNfukX+0tblQCW5Yfwr/cjB6ID7nJ5r23PNBzS0VKk6s3Oo7tgFFFFZgITxXGfFb4r+Gvgv4MvfFHirUE0/TLYYA6yTyEHbFGvVnbHAHuTgAkZvxu+OPhX4A+CLnxN4pvRDCuUtrSPBnvJccRxL3J7noBySBX4vftH/tK+Kv2lPGb6xrsxttMgLJp2jwuTBZxn0/vOcDc5GT7AAD2ssyueOlzS0gt338kUlc1/wBqb9q/xN+0z4rM94z6b4Xs5D/ZuiRvlIh08yQ/xyEdW7ZwMDOfDKKK/TaNGGHgqdNWSLCiiitgCiiigAr6j/Y2/Yn1n9ozV49c1pZ9H8A2suJ70DbJfMDzFBn8mfovTk8DoP2KP2FNQ+Ol5beLvGEM+m+AoX3RxcpNqrA/dQ9ViyMM468heclf1v0PQ9P8NaRZ6XpVnBp2m2cSw29rbIEjiRRgKqjgAV8lm2cKhehh373V9v8Ag/kS2VPCHhDR/AXh2w0Hw/p0Gl6PYxCG3tLddqRqP5knJJPJJJJJNblFFfn7bk7vcgKKKKACiiigAooooAKKKKACiiigAooooAKKKKACiiigAooooAKKKKACiiigAooooAKhnt47qF4pkWSN1KsjjKsD1BHcVNRQB8ifHr/gnT4G+Jf2nVPCJXwV4gcl9lvHusZm/wBqIf6vPqmAOu01+dnxk/Zx8ffAjUTD4q0OWCzZ9sOqW3720m9Nsg4BP91sN7V+51UdU0mz1zT57DUbSC/sZ1KTW11GskcinqGVgQR7GpaKTsfjb8C/20/iR8DDBZWuo/2/4djwDo2qsZI0X0if70fsAdueqmv0R+Bv7dnw2+M4t7Ga+HhPxFJhf7N1aQKsjekU3Cv7A7WP92vOfjp/wTQ8JeM/tGp/D+7HhLVmy39nzbpLCRvQdWi/DcB2UV+fvxb/AGf/AB58ENS+zeLdAubCFm2w38Y8y1m/3JV+UnHO04YdwKWqHoz91QQy5HIp1fjF8EP22/iZ8Evs9lb6n/wkPh+PC/2Tq5MqIvpG+d8fsAdv+ya/QH4Jft+fDT4siCy1G8/4QzXpML9j1aQCF29I5+FPoA20nsKadxNWPpyio45FmRXRgyMMhlOQRUlUSFFFFABRRRQAmKWiigBKWiigAooooAQgHqM1VubC3vImjngimjYYZZEDA/UGrR4ozmgak1qjznX/ANnr4c+Jg7X/AIN0mSRvvSxWyxOf+BJg/rXnOvfsIfC7VARaWeoaRnvaXrtj/v5vr6LApf1rknhaFT44J/I9jD51mWFVqOInFduZ2+69j421r/gnFo0+f7J8YX1oewvLVJ/1UpXA63/wTt8Z2rMdL8QaPqCDp9oEsDH8Arj9a/QUDFGN1cc8pwk/sW9Gz6OhxzntDT2/MvNJ/ja5+Yuq/sQfFrTtxh0W11ED/n1vYxn/AL7Za43V/wBm74naJu+0+CtWbb1+zQGf/wBF7q/WwYI6UED0Fccsjw7+GTX3f5Hv0fEvNYK1SnCXya/U/GbUvA3iPRmIv9A1SyI6i5s5I/5gV6L+z18c/E/wa8VQwWUN1qWj3coW60dQzeZnjfGP4ZAO464we2P1Q8mNmz5an3IpBBF18pM+u0VFLJXRmqlOpZry/wCCdGL8Q45hhpYbF4NSUl/N/wDa/qSxtvRW9Rmn0lLX0x+OBRRRQAUUUUAFFFFACUYpaKACiiigAooooATFLRRQAUUUUAFFFFABRRRQAUUUUAJS0UUAFFFFABSYpaKACiiigAooooAKTFLRQAUUUUAFFFFABRRRQAUUUUAY3imwvtV8O6pZ6ZfDTdRntpIre7Kb/IkZSFfHfBIOPavgy7/4J+fEK+1G4nuPEOi3Blcu9xLLM0jsTks2U6nr1r9CccZ60DoeMVw4jB0cVZ1b6eZ9HlHEGOyTnWCaXNa90nsfB+l/8E4damx/aHjGytfX7PZtN/NkrsdM/wCCcnh2FR/aPizU7o9/s0SQ5/76319fgYFLjj2rnjlWEj9i/wA3/merW42z6to8RZeSS/S5836R+wV8MNO2/aoNT1PHX7Tesuf+/YWu30f9lb4VaEF+zeDLCQr/AM/Ya5/9GFq9YH5UvauuGEw8Phpr7keHXz3NK+lXEza/xO33XMPRvBHh/wAOKF0vRbDTgOALW2jjx/3yBW0saAfKij8KUUuM11cqjokeNKpOo7zbb8xcUtFFMgKSlooAKKKKACiiigAooooAKKKKACiiigAooooAKKKzNe8RaX4V0ubU9Z1G10rToF3S3V5MsUSD1LMQBQBp1R1TVrLQ9Pmv9SvLewsYFLzXN1Kscca+rMxAA9zXxj8bv+CmvhTwmLjTvh9p58WakuV/tC5DQ2KH1A4eT8No7hjXwP8AFv8AaF8ffHDUPP8AFmv3F7bq26LT4j5VrD6bYl+XPbccse5NS2UkfoB8dP8Agpb4R8FfaNM8A2o8YauuV+3y7o7CJvUHhpf+A7QezV+ffxb+Pvjr44ap9r8W69cX8asWhsYz5drB/uRL8oOONxyx7k13HwO/Yq+JPxva3vLbSzoHh6TDf2xqymKN19Ykxuk9iBt9WFfod8Cv2Evhv8GPIv57P/hLfEceG/tLVYwyRt6xQ8qnqCdzDs1LVj0R8AfAb9hn4jfGw21/JZnwt4akw39q6pGVMi+sUXDSex4U/wB6v0b+BP7Hfw7+AsUN1pmm/wBseIVHza3qaiSYHv5YxtiHX7ozjgk17qBgcUtUlYlu4UUUUxBRRRQAUUUUAFFFFABRRRQAUUUUAFFFFABRRRQAUUUUAFFFFABRRRQAUUUUAfi3/wAFJYZIv2ufFbPnbJb2LJn+79ljHH4g18wV9wf8FY/B7aT8b/DviFEK2+saOsRbHDTQyMG/8ceKvh+v1rLJqeDpNdkvu0NFsFFFFemMK+9v+Cef7aieBriz+GPjm9CeHriTZo+qTtxZSMf9TIT0iYng/wAJPPynK/BNKDiuPGYSnjKTpT2/J9wauf0gBgcEcilzkV+Zn7CX7fY0ZbD4d/EzUv8AQBtg0nxBdP8A6jssE7H+Dsrn7vQ/Lgr+mCOsiBlIZSMgjoRX5XjMHVwVT2dRej6Mzasc58QPh74f+KfhO/8ADfifTYdU0e+TZLBKOh7Mp6qwPIYYINfjZ+11+x3r/wCzR4ja5h83WPBN7KRYauF5jJ5EM+OFkA6HowGRjlV/bnGaxfFnhLSPHXh3UNB1/T4dU0i+iMNxaXC7kkU/yI4II5BAIwRXVl2ZVMBPTWL3X6rzBOx/O5aWk+oXUNrbQyXFzM4jihiUs7sTgKAOSSTjFfrl+wh+xND8EdKg8aeMLWOfx5exZhgcBl0qJhyg7eaQcMw6D5R/EW3f2fv+Cffgz4GfE/VvF/2mTXnWXOh297GD/ZyEcsT/AByAkqGwMAZxk5H1dmvUzTOPrEfZUH7r3ffy/wAxtnxX/wAFRfg9a+L/AIIxeNoYEGr+F7iMvMB8z2kriN098O0bD0Ab1NfkjX7tftmPbR/sufEo3QBj/seUDP8AfOAn/j22vwlr2eHqkp4Zwf2Xp+Y4hRRX1J/wTw+C/h/42fGrUtO8VaQms6FY6NNdSwSsyr5hkjROVIIPzsRz2NfQ4mvHDUpVZ7Io+W6sadp11q9/bWNjby3d5cyLDDbwIXeR2OFVVHJJJAAFfshr3/BM/wCBeshvsuhajorN3sdTmOPp5petP4EfsEfDb4BeNZPFGkvqet6oI9lm2tSRSizJzuaPZGo3EHG45IGcdTXzsuIsNyNwTv0TRPMc1+wx+xVa/APRYvFXim3iuvH9/D904ddLiYcxIehkI++4/wB0cZLfXnfFH0pa+DxFepiajq1HdsgKKKKwAKKKKACiiigAooooAKT60Y5r5c/bh/a3tf2c/BX9l6LNHN471iJlsYThvscZyDcuPY5Cg/eYdwrVtQoTxFRUqau2B4r/AMFIP2wRodrd/Cjwbff8TG4TZr1/A3+ojYf8eqkfxMD8/op29WbHxj+yt+zbrH7SvxKt9FtRJa6FaFZ9X1NV4t4M/dB6eY+CFH1PRTXD+BPBHif44fEWz0HSIptX8RazcktLKxYlmJaSWVzkgD5mZj6Gv2//AGdPgJoX7Ovw1sfDGjqs1xgTahqJTbJeXBA3OfQdlXsoA5OSftsTVp5LhVQo61H/AFf/ACL2R3HgzwjpPgLwvpnh7QrKPTdI06Bbe2tohgIo/mTySTySSTya3aQdKWvg23J3e5AUUUUAFFFFABRRRQAUUUUAFFFFABRRRQBUvLuCwtZrm5lSC3hQySTSMFVFAyWJPAAHevxT/be/acm/aL+KUv8AZ0zjwdorPa6VFyBLz89wR6uQMeihR1zn6r/4KZ/tW/2Jpsnwk8L3mL+8jV9euYW5hhIyttkd3GGb/ZwOd5x+ZFfd5Fl/IvrVRavb07/MtLqFFFFfZFBUlvby3dxHBBG000jBEjRSWZicAADqTUdfeX/BMz9lw+M/E3/C0vEdnu0TR5tmjwyrxc3Y6y4PVYux/v45+QiuPGYmGEoyqy6fi+wN2Pr39hz9mWL9nf4VRNqUC/8ACYa2qXWqydWh4/d24PogJz6sW6jFfSdLSAYr8jrVp16kqs3qzIWiiisgCiiigAooooAKKKKACiiigAooooAKKKKACiiigAooooAKKKKACiiigAooooAKKKKACiiigAooooAKKKKACiiigAooooAKKKKACiiigAooooAKKKKACiiigAooooAKKKKAPFP2rf2dtP8A2kvhTe6DKI4Nctc3WkXrj/U3AHCk9djj5W9iDjKivw38Q+H9R8Ka7qGjataSWGp2E721zbTDDxSKSGU/Qiv6Mjz0r89P+Cmf7Kf9uadJ8W/DFmTf2capr1tEvM0IGFucDugwrf7ODxsOfqsjzD2E/q9R+7Lbyf8AwSkz8yKKKK/Qywr0/wDZz+O2r/s8fFHTfFemFprZT5GoWIbC3dsxG+M+/AZT2ZVPPSvMKKzq0o1oOnNXTA/og8B+N9H+JHhHSvE+gXa32kanAtxbzL3B6gjswOQR1BBB6V0Qr8kv+Ccv7WH/AAqjxcvw/wDE15s8J65OPsk8zfJYXjYAOT0jk4U9g208Dca/WxTmvyfMMFLBVnTe3R90ZtWHUUUV5wgooooAKKKKACiiigAooooAKKKKAEPNfmt/wUd/Y38h774t+CrH90xMviHTrdfunvdoo7H/AJaY/wB/+8R+lPrVe5tYr23lgniWaGVSjxyKGVlIwQR3BHauzBYupg6yqw+a7oadj8Pf2RP2odV/Zm+IaXx8288K6iVh1fTUP30zxKgPHmJkkeoJU4zkfth4S8U6V428Oabr2iXsWo6VqEK3FvdQnKyIw4PsexB5BBB5Ffkf+3p+x3L8BfFLeKvDNq7+A9WmOxEBP9mznnyW/wBg8lD9VPIBa5+wL+2Q/wAD/EaeDfFd4zeBNTm+SaQ5Glzsf9YPSNj98dvvD+Ld9ZmGEp5jQWNw2suq7/8ABRTV9T9f6KhguI7mGOaJ1kidQyuhyGB6EHuKmr4cgKKKKACiiigAooooAKKKKACiiigBteUftFftG+Ff2bvBb654hn8+9mDJp+lQsPPvZQOijsoyNznhQe5IB7b4ga1q/hvwTrWp6Box8Qa1aWrzWmmLKIjcyAZCbj0zX4MfGf4q+LfjB4/1LxB4zu5Z9YZzEbd1KJaKpOIUjP3FU5GOuck5JJPuZTlqx025P3Y792Ulcu/HX48+Kv2hPG8/iLxReb25S0sYiRb2cWeI417e5PJPJNec0UV+m06caUFCmrJFhRRRWgBRRSgZoASvuX9h/wDYFufidJY+O/iHZyWnhBSJrDSpAUk1PuHfusP6v2wvJ6X9hv8A4J/HXf7P+IXxQ08ppfyz6X4duVwbnus1wp6R9xGfvdW+Xhv01jiSBAiKERRgKowAPQV8Xm2c2vh8M9er7eS/zJbILGyg0uzgtLWCO2tYEWKKCFAiRoBgKqjgAAAACrdFFfDEBRRRQAUUUUAFFFFADevNIzBASSABySaU18L/APBSL9rL/hXfhuT4Z+F7zb4k1iD/AImdzC3zWVow+5kdHkH4hMn+JTXThcNPF1VRp7v8ENIz/Fv/AAVJ0Xwx8er3Q4dIXVvh3akWcmrWjZuWnVjvnjGdrxfwheCQu4Nztr7V8CfEDw98TfDVr4h8L6vbazpN0uYri2bIz3Vh1Vh3UgEdxX88PWvT/gR+0X41/Z48TDVvCupFIJGH2zS7jL2t4o7SJnr6MMMM8Hk19ri+H6cqS+ru0kvv/wAmU4n75/jS18//ALMn7ZHgv9pTTEgsphoviuKPddaDdyDzRgcvE3Hmp7gZH8QGRn3/AL5r4WrSqUJunUVmiBaKKKzAKKKKACiiigAooooAKKKKACiiigAooooAKKKKACiiigAqhq+j2GvafPp+p2VvqNhOuya2uolljkX0ZWBBH1q/RQB8WfG//gmh4O8ZG41LwHdnwfqrZb7DJmWxkb0A+9Fn/ZJA7LXwN8X/ANmv4h/A26ZfFPh+eCx3bY9Uth51pJ6YkXgE/wB1sN7V+5lVb2yt9StJba7gjubaVSkkMyh0dT1BB4IqWikz8VPg1+1z8S/ge0MGh6697o0Z50fVMz2uPRQTuj/4AVr7y+DH/BSjwB488ix8YQyeCdWbCmaYmaydvaQDKf8AA1AH941f+NH/AATm+HXxH8++8Nh/A2svlgbBN9m7f7UBIC/8AKgehr4P+Mv7FvxR+DBnur7RG1vRI8n+1tGzPEq+rrjfH7llA9CaWqHoz9ldI1iw1zT4b/Tb231CxnXfFc2sqyxyL6qykgj6Vfr8H/hj8cfHXwa1D7V4R8R3ukZbdJbK++3lP+3E2Ub6kZ9K+3Pg9/wVLtbkQWPxJ8PtaycKdX0QbkPu8DHI9SVY+yimmJo/QSiuN+Hfxc8G/FnTBfeEvEdjrcIAZ0t5f3sWf78Zw6H2YCuyqiQooooAKKKKACiiigAooooAKKKKACiiigAooooAKTFLRQAUUUUAFFFFABRRRQAUUUUAFFFFABRRRQAUUUUAFFFFABRRRQAUUUUAFFFFABRRRQAUUUUAFFFFABRRRQAUUUUAFFFFABRRRQAUUUUAFFFFABRRRQAUUUUAFFFFABRRRQAUUUUAJiloooAKKKKACiiigAooooAKKKKACiiigAooooAKKK8i+Lv7VPw0+CscsfiLxJA2poONJsD9ouyfQov3Pq5Ue9AHrtcv46+JXhf4ZaQ2qeKtesdCshnEl3MFLkdkX7zn2UE1+dPxi/4KfeK/EfnWPw/0mLwtYnKjULwLcXjD1Cn92n0w/sa+Qtb8Q+J/id4jF1ql9qXiXW7pgitPI9xNIeyqOT9APwqWylE++/jR/wAFRrGzE+n/AA00VtQl5UazrClIh7xwghm9ixX3U18NfEz4z+NvjHqv27xd4hvNZlDExQyNthhz/wA84lwi/gBXvvwY/wCCcXxG+InkX3iYR+B9HfDH7cu+8df9mAEbf+BlSPQ195fBj9jP4ZfBIQXWnaKNY1yPB/tfV8TzK3qgxsj+qqD6k0tWPRH5x/BP9hX4nfGQ2942m/8ACLaBJhv7S1hTGXX1ji++/HQ4Cn+9X6A/BH9hD4afBz7PfT2H/CW+II8N/aOrorojesUP3E55BO5h/er6QAxS00rEtiABRgDApaKKoQUUUUAFFFFABRRRQAUUUUAFFFFABRRRQAUUUUAFFFFABRRRQAUUUUAFFFFABRRRQAUUUUAfH/8AwU4+EsnxB/Z//wCEgsofN1DwpdC/IAyxtnGycD6fI59ozX4+V/RprGk2evaVe6ZqFul3YXkL29xBIMrJG6lWUj0IJH41+EX7TnwNv/2fPi/rXhW5SRtPDm50y6cf8fFo5PltnuRgq3+0rV93w9i04Sw0t1qvTr/XmXFnlFFFFfZFBRRRQAV9v/sW/wDBQW7+FK2fgr4hzz6l4QGIrPUyDJPpg6BWHV4R6feUdMjCj4gorkxWEpYum6dRXX5egWuf0ZaHrun+J9ItNU0m9g1HTruMS293ayCSOVD0ZWHBFaHGa/Db9mn9sfxx+zZfrb6dP/bPhWSTfc6BdufKJPVom5MT+4yD/ErYFfqV8FP23fhV8bLWFbLxBDoWssBv0jW3W2mDeiMTsk/4ASfUCvzfHZTXwbbS5o91+pm1Y9+pTWff65p2mWTXl5f2tpaKNxnnmVEA9dxOK+PP2nf+CkPg/wCG+mXej/D67tvF3ip0KJeW7eZYWZ6bmccSsOoVMj1YdD51DC1sTPkpxuLc5X/gqb+0BZaN4KtfhZpdys2ratJHeaqkbZNvbIweNG9GdwrAeicj5ga/LqtXxV4q1bxv4i1DXddv5tT1e/lM9zd3DZeRz39vQAcAAAcCsqv1PL8HHBUFS3e79TVKwV+pn/BJn4YyaJ8OPE/je6iKSa5eLZWhYdYIAdzL7NJIyn3ir80/h/4H1T4leNNF8L6LD5+qardJawL2BY4LMeygZJPYAmv33+Fvw+074VfDzw/4S0oYstIs47VHxgyED5pCPVm3MfdjXicQYlQoqgt5fkv+CTI6yiiivz4gKKKKACiiigAooooAKKKKAE6CgE0Ec1ynxL+JGg/CPwTqninxJerZaTYRGSRzyznoqIP4nY4AHcmiMXNqMVdsDkv2kf2g9B/Zw+HF14k1dluL18w6bpqviS8uMcKPRR1Zuw9SQD+Ivjrxv4n+OHxGvNd1eSbWPEetXQVYoULEsxCxxRIMnA+VVUegrqP2k/2hte/aQ+I9z4i1Ytb2EeYdM0xWzHZwZ4UerHqzdz6AAD7s/wCCdX7Gf/CIWNn8UvGtjjXbqPfounXCc2cTD/j4cHpIwPyj+FTnq3y/e0KVLJcK61XWpL+rL9WXseu/sP8A7JFt+zn4K/tPWYYpvHWsRK19OMN9jjOCLZG9jgsR95h3CrX1D3xRS18RWrzxFR1aju2QFFFFYgFFFFABRRRQAUUUUAFFFFABRRRQAhrw39rb9pGw/Zs+FlzrJMVx4hvt1ro9i5/1s+OXYddiAhm/BcgsK9W8Y+LdK8C+F9T8Q65eJp2kabA1xc3Mp4RFGfxJ6ADkkgDk1+Gn7T/7Qeq/tH/FK/8AEt75lvpkebfStPZsi1tgTtB7b2+8x7k+gAHt5Tl7xtbmkvcjv5+Q0rnmev69qHijW7/WNVu5b7U76d7m5uZmy8sjElmJ9SSaoUUV+pRSiuWJoFFFWdN0261jUbWwsbeS7vbqVYYIIVLPI7EBVUDkkkgAUX5dWB6V+zZ8BtW/aJ+KumeFtODw2ZP2jUr5VyLS1Uje/wBTkKo7sw7ZNful4M8IaT4B8K6X4d0OzSw0jTbdba2gQcKijue5PUk8kkk8mvGP2L/2Z7X9m34WQ2t1HHJ4t1YJdaxcrg4fHywKf7sYJHuxY9wB9CAYPtX5fm+YfXK3LB+5Hbz8yG7i0UUV4RIUUUUAFFFFABRRRQAUUUUAFFFFABRRRQAUUUUAFFFFABRRRQAUUUUAFFFFABRRRQAUUUUAFFFFABRRRQAUUUUAFFFFABRRRQAUUUUAFFFFABRRRQAUUUUAFFFFABRRRQAUUUUAFVryzgvrWa2uIUnt5kMckUihldSMFSDwQRxirNFAH4m/twfsvT/s6fEySXTIHbwXrbvcaXNyRAc5e2Y+qZ4z1Ur1IbHzdX7+/Hf4L6J8e/hrqvhDXExHdLvtboLl7S4UHy5k9wTyO4LDoTX4WfE/4a658IvHer+EvEVsbXVNNmMTgZ2yL1WRD3VlIYH0Ir9KyfMPrdL2dR+/H8V3/wAzRO5ytFFFfRjAHByK/Wz/AIJ2/ta/8Lb8Kp4B8UXu7xho0A+y3EzfNqFovAOT1kTgN3Iw3J3EfknW34J8Z6v8PPFml+JNBvHsNX02dbi3uI+qsOxHcEZBB4IJB4NeZmOChjqLg91s+zE1c/ono614/wDsw/tDaR+0h8MbPxHYeXb6pFi31TTg2WtbgDkepRvvKe4PqCB7DX5RUpypTdOas0ZhRRRUAFFFFABRRRQAUUUUAFFFFABRRRQBg+NPB+j/ABA8Lan4e16wj1PSNRhaC4tpRw6n9QQcEEcggEcivxL/AGsP2YNZ/Zo+ID6fMJb3wzfM0ukaoy8Sxg8xuRwJEyAw78EcGv3R6/WuA+Nvwa8O/Hj4e6h4U8SW/m2twN0FzGB5tpMAdk0Z7MM/QgkHgmvYyzMZYGprrB7r9Rp2PhP/AIJ1fto/Y3sPhR44v/3DEQ6Bqdw/3D2tHY9j/wAsyen3Om0D9Kq/AH44/BTxJ+z78RL3wt4hhKXEB8y1vYwRFdwknZNGfQ46dQQQeRX6Pf8ABP8A/bUHxW0y2+HvjW+H/CY2UW2wv5251OFR91iesygc92Az1DGvWzbLoyj9cw2sXq7fn/mNrqfcVFFFfIkhRRRQAUUUUAFFFFABRRRQAnTNfBv7fv7Do+INte/EfwFYgeKIUMuq6Vbp/wAhFAOZYwP+WwHUfxj/AGh833kaQ4JNdOFxVTB1VVpvX8/Iadj+b9lKMVYFWBwQeopK/Sr/AIKCfsN/bl1H4ofD7T8XI3XGuaNbJ/rB1a5iUfxd3UdeWHO7P5rEYr9VwWNp42kp0/muzNE7iUUVNZ2c+oXcNrawyXNzM4jihiUs7sTgKoHJJPGBXfsBGiNK6oilnY4CgZJNfpd+w7/wT9XRv7P+IPxP08Nf/LPpfh25TIg7rNcKer9CIz93q3PC9N+w9+wJB8N0sfHnxEs47rxWQJtP0eQBo9N7h5B0ab0HRPduV+7AMV8Hm2c896GGenV/ov8AMlsAMUtFFfHEBRRRQAUUUUAFFFFABRRRQBz/AI3u9csfB+s3Phqwg1PX4rWRrCzuZfKjmnCnYrN2BOPT6jrX4E/FceLj8Rdfl8dw3sHiya6eXUEv0KS+Yxz09MYxjjGMcYr+hX+deNftEfsteCf2ktBNr4gsfs2rwoVstctVC3NseoGf40z1RuOTjB5Hu5TmMMDN88dJdeqKTsfhFRXs/wC0Z+yp42/Zs13yNdtPtuhzuVstdtFJtrgdlP8AzzfHVG54OCw5rxiv0ujWp14KdN3TLLmj6xf+H9UtdS0y8n0/ULWQSwXVtIY5InByGVhyCPUV+k/7Jv8AwUwttW+xeFPi5NHZ3nEVv4oVQsMp6AXKjhD/ANNB8v8AeC4LH8zKK5MZgaONhy1F6Pqgauf0dWt3DfW0U9vKk8Eqh0ljYMrqRkEEcEEd6sZr8V/2Vv25/F/7O1zb6RfGTxJ4ILYk0meT95agnlrdz9099h+U89Cd1frX8IPjX4Q+OXhSLX/CGqx6janCzQ/dntXI/wBXLH1Rv0PUEjmvzfHZbWwMve1j3/z7ENWO+oooryiQooooAKKKKACiiigAooooAKKKKACiiigAooooAKKKKACiiigApMZ680tFAHg3xj/Yt+F3xmE9zfaEui6zJk/2ro2LeUt6uoBRz7spPuK+G/jB/wAE1PiH4H8+98JTweNdLTLCKACC8Ue8THDf8BYk/wB0V+rmaWk0mO7R+AH/ABUnw28Sf8xPwxr1k/8A00tbmBv0ZTX078JP+ClHxJ8CiGz8TxW3jfTEwC11+4vFX2mUYP1dWJ9a/TH4hfCTwd8VtN+w+LfDthrkIBVGuYh5sef7kgw6H3Uivjb4tf8ABLLSr8zXnw78SSaXMcsul61mWHPosyjco+qufeps1sVdPc9s+E37enwm+KSw20usnwrqr4H2LXcQKW/2ZsmM89MsCfSvoeC4iuokmhkWWJ1DK6MCrA9CCOor8Pfip+zL8SvgzJK/ibwteQWKH/kJWq+fakdj5qZC59Gwfaqfww/aH+InwcmQ+FfFN9p1srZNi7+bat65hfKZPqBn3o5u4cvY/dWivzu+Fn/BVJ1ENp8QvCu/oG1LQWwfqYJD+ZD/AEFfX/wx/aY+GvxfWJfDPiuxub2Tpp9w/wBnus+nlPhm+qgj3qrpk2Z6lRSdRS0xBRRRQAUUUUAFFFFABRRRQAUUUUAFFFFABRRRQAUUUUAFFFFABRRRQAUUUUAFFFFABRRRQAUUUUAFFFFABRRRQAUUUUAFFFFABRRRQAUUUUAFFFFABRRRQAUUUUAFFFFABRRRQAUUUUAFFFFABRRRQAUUUUAFFFFABRRRQAUUUUAFFFFABRRRQAUUVDNPHbRPLK6xxoCzOxwFA6kmgCaivn74oftx/CL4WiWGfxGviDUo8j7DoIF02fQuCI1PsWB9q+Pfip/wVD8a+I/OtPBOjWnhS0OQt5c4u7sj1GQI1+hVvrSuh2Z+lviHxPo/hDTJdS1zVLPR9Pi+/dX06wxr9WYgV8pfFv8A4KW/DrwV5tp4TtrrxrqS5Akhzb2an3kYbm/4CpB9a/Mzxh8QPFfxO1gXviPXNR8Q37najXczSlcn7qL0UeygCvX/AIT/ALCvxa+KxhuF0I+GtJkwft+uk24I9VjwZG46Hbg+tTd9CrLqJ8XP25/it8WfOtn1s+G9IkyP7P0PNuCvo0mTI2R1BbB9K8n8CfDDxf8AFbV/sPhbQNQ1+8J+c20RZUz3dz8qD3YgV+lfwl/4JofDzwWILzxZdXXjXUUwxilzbWYP/XNTub/gTEH+7X1j4f8ADWk+E9Mi03RNMtNJ0+EYjtbKBYY1+iqAKLdxX7H54fB//gltqmoGG++I+vJpcBwzaTo5Es5Ho8zDYp/3Q/1Ffbvwr/Z/8A/BezEPhLw1aabNt2velfNupPXdK2WI9s49AK9GoqkrCbuFFFFMQUUUUAFFFFABRRRQAUUUUAFFFFABRRRQAUUUUAFFFFABRRRQAUUUUAJnijoTXO+N/Hfh/wCHHh2517xNq9rouk2wzJdXcm1c9lHdmPZRknsDX5oftP8A/BTXW/GZu/D3wtE/h3RTmOTXZRtvrgdD5Q/5YqfX7/Q5TkV34PAV8bK1JadX0Q0rn6Nj4xeDJfiOngGPxHYy+Lmt3uf7KSTdKqLjIbHCtg7thO4qCcYBNdsOlfzueE/Het+CfGmneK9Kv5YddsLpbyK7ZizGQHJLZ+8DyCD1BIPWv3W/Z4+N2k/tBfCvSfF2mFYpJ18q+sw2Ta3SgeZEfoSCD3VlPeu7MsqlgFGad4vd+Y2rHp1FFFeESFFFFABRRRQAmea+cv21/wBl23/aT+GpGnpHD4w0YPcaTcPgCXI+e3c/3XwMHswU9M5+jqT61rRrToVFUg7NAfzj6ppd3ompXWn39tLZ31rK0M9vOhR43U4ZWB5BBBBFVa/WH9vb9h7/AIW3bXHj/wAC2aL4xt483+nxjH9pxqOGX/psoGB/fGB1Az+UVxby2lxJBPG8M0bFHjkUqysDggg9CK/VcBj6eOpc0d+q7GidyOiiivTGFFFFABSg4pKKAHmaRlCl2KjoCeBTKKKSSWwBRRX2x+wb+w9cfFnU7Lx742smh8E2snmWdjOuDqsinjj/AJ4gjk/xEbRxkjlxWKp4Ok6tV6L8fJBse2/8EzP2WZfCGjH4q+JbPy9V1SDy9Et5V+aC1b705B6NIOF/2Mno9fflRxQJbxJHGixxoAqoowAB0AFSfjX5Pi8TPF1nWn1/BdjN6jqKKK5RBRRRQAUUUUAFFFFABRRUUsyQRvJIwSNQWZmOAAOpJoAp63rVh4b0i91XVLuKw06ziae4uZ3CpFGoyzMT0AAr8YP21P2uL/8AaT8a/ZNNkmtPAulSsunWbZU3DdDcyj+8wztB+6px1LE+g/t+ftqP8YdXn8BeDbxl8EWEuLu8hbA1WZT1z3hUj5R0YjdzhccX+xF+x/e/tG+Lhq+tQy2vgLSph9tnGVN7IMEW0Z9+CzD7qnsWFfb5bgqeApPG4vR9F2/4LLStqz0j/gnr+xefiPqlr8SfGtjnwtZS7tL0+dONRmU/6xgesSEdOjMMdAQf1ZUbVxjAqlpWlWmhaZa6dYW0VlY2kSwQW8CBI4kUYVVUcAAAACr3tXy+OxtTG1XUnt0XZEt3FooorgEFFFFABRRRQAUUUUAFFFFABRRRQA0cGgnAFL1FfFP/AAUR/a4/4VH4WfwD4XvceMNZgP2m4hb5tOtW4JyOkjjIXuBluDtJ6MNhp4qqqVPd/wBXDc+cP+CjX7W3/Cz/ABNJ8OfCt7u8KaNP/p9zC3y392pxgEdY4zwOxbJ5AU18RUE5OT1or9ZwmFhhKSpQ2X4+ZrsFFFFdgBX6O/8ABMn9lLe8fxe8U2fC7o/D1rOvU8h7og/iqf8AAm/umvmT9jD9mG7/AGkvidFb3cckXhDSSlxrF0uRuXPywKf78mCPZQx6gA/tnpmmWmiaba6fYW8dpY2sSwQW8KhUijUAKqgdAAAAK+Qz3MfZx+q0nq9/JdvmS30L1FFFfAkBRRRQAUUUUAFFFFABRRRQAUUUUAFFFFABRRRQAUUUUAFFFFABRRRQAUUUUAFFFFABRRRQAUUUUAFFFFABRRRQAUUUUAFFFFABRRRQAUUUUAFFFFABRRRQAUUUUAFFFFABRRRQAUUUUAFFFFABXyJ/wUC/ZPHx28D/APCT+HrQP430GFmiSNfmv7YZZoPdhyye5Zf4sj66Apa3w9eeGqKrTeqA/m9dGjdlYFWU4II5BpK+8f8AgpL+yWfBGvTfFHwrZbdA1Sb/AInFtCvy2d0x/wBcAOiSE8+jn/bAHwdX61g8VDGUVUh1/B9jVahRRRXYB7J+yx+0bq37NfxOtdftfMudFudtvq+nKeLm3z1A6b0+8p9cjoxr9w/B3i3SfHfhjTPEOh30eo6RqMC3FtcxHh0I/QjoQeQQQeRX87FfaH/BPT9r0/B7xMngPxVe7fBmsT/6NcTN8um3THAbJ6RucBuwOG4+bPyudZb9Yh9YpL31v5r/ADRLR+udFNVgwBByD3p1fnhAUUUUAFFFFABRRRQAUUUUAFFFFABRRRQB4p+1H+zRof7THw+m0fUFSz1y0DS6Tq23LW0xHQ9zG2AGX6EcgGvxV8W+E/FXwQ+IlxpOpxXOg+J9EugyvGxV43UhkljcdQeGVh1BBFf0K18z/tn/ALImm/tK+D/tenLFZeOdMiY6dfN8onXk/Z5T/dJzg/wsc9CwP0eU5n9Vl7Gt8D/D/gdykzM/Yh/bHs/2ifDA0PXpY7Xx9pkI+1QjCrfxDA+0Rj16b1HQnI4IA+qugr+efTdR8V/BT4hx3Nu134b8WaDdkYYbJYJUOGVgeo6gg5BBIOQa/Zj9kT9q/Rv2m/BIlJi07xdpyKuq6UrdD0E0WeTGx/FT8p7Fnm2WfV39YoL3H+H/AAAaPoGiiivmyQooooAKKKKACiiigAooooAawyK/MH/goB+w2fDEl/8AE34f2A/sdyZta0e2T/j0Y8tcRKP+WZ6so+51Hy52/p+fSoZYY7iJ45EV43BVlYZBB6giu3BYypgqqqU/mu6GnY/nQ0bRb/xFq1ppel2c2oajdyrDb2tuheSV2OAqqOSSa/Wv9if9hGw+B1pa+L/GcEGpePZk3QwcPDpQI+6h6NLjguOB0XjLN638J/2Qfht8GviBrvjHw7o/latqUhaETENHp6MPnjt1x8gY5J6kA7QQvFe39BXtZlnUsVH2VHSL37vy9Bt3Fooor5gkKKKKACiiigAooooAKKKKACiiigAooooAxfFHhfSfGehXmi65p9tqmlXieXPa3cQkjkX0IP5g9iM1+Y37WP8AwTY1TwN9t8UfC6K41vQBmWfQSTJeWg6kxHrMg9Pvjj73JH6pY4oIFd+Dx9bBT5qb06roxp2P5v3Ro3ZHUqynBUjBBptfY/8AwUz1b4c3Hxlj0/wlpUEPii1Vj4g1GzbbFLM2CsbIODIoyWcc5YA5IOPjiv1TC1/rFGNVxtfozQK7H4WfFzxX8F/FcHiHwhq82lahHw4Q5jnTPMciHh1PofqMEA1x1FbzhGpFxmrpgfst+yn+3r4U/aAitdC1vyfDHjkgL9glfFvet3Nu57nr5bfMO27BNfVnUV/ODDM9vKksTtHIhDK6nBUjoQa++P2T/wDgpXqHhUWfhX4rzTaro4xFb+IwDJdWw6ATgcyqP7w+cd9/b4bMcicL1cLqu3+X+RDXY/Ueisvw94j0zxXo1pq2jX9vqmm3cYlgu7SQSRyqe6sODWpXx7TTsyQooopAFFFFABRRRQAUUUUAFFFFABRRRQAUUUUAFFFFABRRRQAUUUUAFFFFAEckazIyOoZGGCrDIIrwP4p/sQfCT4r+dPc+HU0DVZMn+0NCItXz6lADGx9SVJ96+gKKAPy8+KX/AAS88beHfOuvBOs2Xiu0GStpc4tLr6DcTG31LL9K+TvGvw28W/DLUvsfibw/qWgXQPy/bLdow+O6NjDD3UkV++lZ+s6Hp3iLT5bDVdPtdTsZRiS2vIVljcehVgQanlK5j8Yvhh+2b8W/hT5UOm+KrjUtOjwBp+s/6XDgfwjd8yD2Rlr60+Gn/BVPR77yrbx54UuNMlOA1/oriaIn1MTkMo+jMa9V+J3/AATr+Evj4y3GmWFz4P1B8kS6RJ+5Le8L5UD2TbXyZ8S/+CYvxI8KmW48K3+n+MbNclYkb7JdEf7jnZ+Tk+1LVD0Z+hfw3/aN+G/xZVB4Y8Yabf3UnSykk8i5/wC/Um1z9QMV6WDmvwJ8Y/DrxX8ONQ+yeJfD+p6BdA/KL62eLdjupIww9wSK774cftd/Fr4W+VHo/jG+nso+BY6m32uDb/dCyZKD/dIo5g5T9uaK/Or4df8ABVm4TyoPHPgxJBwHvdBm2n/vzITn/v4K+nvh9+238HfiN5cdr4vttJvH4+ya2DZsD6bn+Qn/AHWNVdE2Z7vRVe0vLe/t47i1njuYJBuSWJwysPUEcGrFMQUUUUAFFFFABRRRQAUUUUAFFFFABRRRQAUUUUAFFFFABRRRQAUUUUAFFFFABRRRQAUUUUAFFFFABRRRQAUUUUAFFFFABRRRQAUUUUAFFFFABRRRQAUUUUAFFFFABRRRQAUUUUAFFFFABRRRQAUUUUAFFFZPiHxVonhDT2vtd1ex0ayXrcX9ykEY/wCBMQKANaivmH4h/wDBRL4PeBxLFY6tdeK71MjydGtyyZ7fvX2oR7qWr5f+Iv8AwVM8aa15sHg7w5p3huA5C3N4xvLge44VAfYq1K6HZn6cTTx20TSSOscaAszscAAdSTXh/wASf21vhD8MfNivfFdvq9/HkfYdFH2uQkdQWX5FPszCvyV+IXx1+IHxWlY+KvFuqaxGxz9mknK24PtCuEH4LVn4cfs9fEb4tPH/AMIt4R1LUrdzgXhi8q2/GZ8J+tTzdiuXufWXxM/4Kp6zfebbeA/ClvpkRyFv9Zfz5SPURIQqn6s4r5L+JX7QPxE+L0rnxV4s1HVIGOfsfmeVbA+0KYQfXGa+r/hp/wAErde1Dyrnx14qtdIhOC1jpCG4mI9DI2FU/QOK+tPhl+xT8I/hYYprHwtDq+oR4Iv9bP2uXI6EKw2KfdVFFmwukflH8Mv2cfiR8YJIz4X8J399aucfb5U8m1Hr+9fCnHoCT7V9f/Cz/glbKxhu/iF4qCLwW03QVyfoZ5Bx6EBD7Gv0PjjSJAiKERRgKBgAVJT5Rcx5h8Lv2bfhx8G44z4X8K2VneKMf2hMnn3R9f3r5YZ9AQPavT6KKokKKKKACiiigAooooAKKKKACiiigAooooAKKKKACiiigAooooAKKKKACiiigAooooAQ18r/ALTv7fPgr4BC60bS2TxZ40QFP7PtpP3Fq/8A08SDOCP7i5b125zX1Pivyn/4Kafsx/8ACC+MF+J2gWm3Q9em2apFEvy216efM9llwT/vhv7wFerldGhiMSqeIenTzfYaPlv40/H/AMbfH3xGdX8X6vJebCfs1jFlLW1U/wAMUecDtycscDJNedUUV+qU6caUVCmrJGgV9OfsG/tNt+z/APFRLHV7kp4N8QMltqAc/JbSZxHc+20nDf7LE8lRXzHRWeIw8MTSlSqLRgf0fRSpKiujBkIyGByCPWpMe1fEP/BNX9p//hZPgj/hXXiC73+JPD0A+wyyt813YjAUe7RZCn/ZKdcMa+3QPevyPFYaeErSpT3X9XM3oOooormEFFFFABRRRQAlfGP7Zv7AenfGtbrxd4Jjt9I8dAF7i3OI7fVP97skvo/Q9G/vD7NyTS810YfE1cLUVSk7P+tw2P50/FXhTWPA+v3uia/ptzpOrWbmOe0uoyjofoex6gjgggjismv3j+Pn7L3gP9ovR/s3ijTAmpRxlLXWrPEd3b+gDY+Zck/IwK8ngHmvzH+O/wDwTo+J3wjmnvNDtG8deHlJK3WkxE3Ma/8ATS35YfVN49SK/Q8DnNDEpRqPll2e3yZonc+VKKkuLaaznkhnieGaNirxyKVZSOoIPQ1HX0V7jCiilAzQAlKqliAASTwAK9g+C/7JnxN+O9xE3hrw7PHpbHDaxqINvZoPUOR8+PRAx9q/TD9mf/gnv4J+BktprmtlfF/jGIB0u7mPFraP/wBMYjnkHo7ZPGQF6V42MzXD4NNXvLsv17CbsfMv7Gf/AATtvvGE1n4y+KVhNp2gKVlstAmBjnvO4aYdY4/9nhm9h979QLGxt9KsoLS1gjtrWBFiihiUKkaKMKqqOAAAAAKt4x0oNfnONxtXG1Oeo9Oi6Ihu4tFFFcIgooooAKKKKACiiigAooooAbjAr80f+Chf7bn9otqPws8BX/8Aoikwa9q9s/8ArT0a1jYfw9nI6/d6bs9x/wAFAf2318C2t98NvAV8D4kmQxatqtu//HghHMMbD/lqR1P8APHzH5fz9+AfwJ8SftD/ABCs/DHh+IjefNvb+RSYrOAH5pXP6AdWJAr6/KstjTj9cxWiWqv+b/QtLqzpP2Vf2Ytc/aZ+IEel2vmWXh2yKy6tqwXKwRE8IueDI+CFH1J4Br9svAfgXRPhr4S0zwz4dsI9N0jTohDBBGOg7sT1ZiSSWPJJJPWsX4L/AAb8O/AjwDp/hPwza+TZ243TXDgebdTEDfLIe7Nj6AAAYAArvfp1ryMzzGWOqWWkFsv1JbuLRRRXjiCiiigAooooAKKKKACiiigAooooASlpMcgVz3jzxvo/w48I6n4m8QXq6fpGmwGe4nk7AdAB3YnAAHJJAHWiKcmordgee/tQftE6P+zd8MbvxDelLjV582+k6azYa6uCOM99i/eY9hx1IB/Drxp4y1f4g+KtU8R69eyahq+pTtcXNxIeWY+g7ADAAHAAAHAr0P8Aad/aH1n9pH4mXfiPUC9tpcOYNK00tlbS3B4HoXb7zN3PsAB5FX6flOXLBUuaXxy38vI0SsFFFFe8MK6T4cfD3W/ir420jwr4dtDeavqc4hhQfdXuzseyqAWJ7AE1ziqXYKoJYnAA71+v/wDwT3/ZMHwR8Ff8Jf4lswnjbXYQfKlX59PtThli9nbhn9MKv8Jz5WY46OCouT+J7Lz/AMkJux7t+z38DdE/Z8+GWm+E9GUSPEPNvb0rh7u5YDfK31wAB2UKO1emdaDmjpX5TOcqknObu2Zi0UUVIBRRRQAUUUUAFFFFABRRRQAUUUUAFFFFABRRRQAUUUUAFFFFABRRRQAUUUUAFFFFABRRRQAUUUUAFFFFABRRRQAUUUUAFFFFABRRRQAUUUUAFFFFABRRRQAUUUUAFFFFABRRRQAUUUUAFFFFABRRRQBleJPD2neLtB1DRNXtIr/TL+B7e5tphlJI2GGU/ga/EP8Aa5/Zn1H9mr4mTabiW58M6gWuNH1BxnzIs8xsenmJkA+uVbADAV+6FeXftE/AjQ/2h/hrf+FdZUQzP+9sL8LuezuQDskX1HJDDupI46j2MrzB4Grr8D3/AMxp2PwOorp/iV8Otd+E/jfVvCniO0az1bTZjFKn8Ljqroe6sCGB7giuYr9ThNVEpQd0zQKOlFFUB+pf/BOP9sIeN9Ktvhd4wvc+ILCLbo17O3N7bqP9SxPWRAOP7yj1Uk/e9fzk6NrN94e1az1TTbqWx1CzmWe3uYGKvFIpyrKR0IIBr9qf2L/2rLH9pTwAq30kVt410pFj1WyXC+b2W4jH9xu4H3WyOm0n89zvLPYy+sUV7r3XZ/5Mho+jqKKK+UJCiiigAooooAKKKKACiiigAooooAKKKKAPj39ur9iu3+PGiS+LvCltHb+P7CLmNcKuqRKOI2P/AD0A+4x/3Txgr+WHw9+IHin4GfEO01/Q55tH1/Sp2SSKZCucHEkMqHGVOCrKf0IzX9CGcV8Mft8fsPL8ULS7+IXgSyC+L7dN+o6ZAuP7TjUffQD/AJbADp/GBj7wGfq8qzRRX1TE6weib6eT8ik+h9B/sy/tKeHf2lfAMWtaUy2msW4WPVNJd8yWkpH/AI8jYJVu4BHBBA9kzX8/fwa+MXij4A/EG08TeHLhrW+tm8u4tZc+VcxZ+eGVe6nH1BAIwQDX7Zfs+ftA+G/2ivANt4j8PTCOdcRX+myMDNZTY5R/Ud1bow9DkDjzXLHg5e0p6wf4eX+QNWPU6KKK8AkKKKKACiiigAooooAKKKKACiiigAooooAKKKKACiiigAooooAKKKKACiiigAooooATvXzZ+25+1Hb/ALOPw2kTTpo5PGmso8GlQHDGEYw9yw/upngHqxA5G7HsvxS+Jeh/CDwJq/i3xDcC20zTYTI+Mb5G6JGg7szEKB6mvwr+Ovxn1z49/ErVfF+uyES3TbLa1ViUtLdSfLhT2APJ7ksTyTX0GT5d9cq+0mvcj+L7FJXOGvr641O9uLy7nkubu4kaWaaVizyOxyzMTySSSSagoor9NWhYUUUUAFFFFAHt/wCzZ+1x43/Zq1kHR7n+0/Dk0m680C8c+RL6sh/5ZyY/iX0G4MBiv12/Z+/aa8E/tG+HRf8Ahq+CalCoN7o90Qt1an/aX+Jc9HXIPscgfg1W14N8aa78PvEVnr3hzVLnR9XtH3w3dq5V1Pce4PQg5BHBBFeBmGUUsYnOHuz79/X/ADE1c/oozScda+If2Tf+Cjmh/E4Wfhf4ivbeHPFTYih1PISyvm6DJPEUh9D8pPQgkLX26GBGc5r86xOGq4Sfs6qs/wA/QztYfRRRXMAUUUUAFFFFABRRRQAUUUUAFFFFABRRRQAUUUUAFFFFABRRRQAUUUUAFFFFABRRRQBQ1bRrDX7GSy1OxttRspRiS3uolljcehVgQa+e/iP/AME//g78QDJNDoUvha+fJ+0aFL5K5/65ENGB9FH1r6TooA/Mr4if8ErvFelmWfwZ4o0/XYRytrqUbWk2P7oYblY+5K18yfEH9mv4nfC4yN4j8F6pZW0ed15FD59uP+2se5B+dfuhSEA9Rmp5SuY/A7wX8UvGPw4uRN4Z8TaroT53MtldPGj/AO8oOG+hBr6N8Bf8FMPix4X8uLXF0vxbbLgM15beRPj2eLaM+5U1+i3j79mn4YfE4SN4i8FaVd3Emd13DD9nuD9ZY9rn86+b/Hv/AASy8E6v5k3hXxNqnh2ZskQ3iLeQD2H3HA9yxpWaHdMn8Cf8FTPAWtCOLxR4d1bw3O33pbcreQL9SNr/AJIa+hvA/wC098K/iKIxoXjrR7ieT7ttcT/Zpz9I5drH8q/Obx1/wTU+LfhfzJdHTS/FduvI+wXQilx7pLtGfYMa+fPGXwk8bfDuRl8S+FdX0QA48y8s5I42/wB1yNrfgTRdoLJn71o6yKGVgynkEHOafX4MeC/jR48+HRQeG/F2s6NGnSC2vHWE/WPO0/iK988F/wDBSz4v+GvLj1WTSfFEI4J1CzEUmPZoSgz7kGnzC5T9a6K+C/B3/BVrw7dCNPFXgjUdObo02lXKXIPvtfyyB7ZNe5eEP28Pgp4x2onjCPSLhusOrW8ltt+rkbP/AB6ndCsz6CorD8O+N/Dvi+Dz9B17TdbhxnzNPu451x9UJrbpiFooooAKKKKACiiigAooooAKKKKACiiigAooooAKKKKACiiigAooooAKKKKACiiigAooooAKKKKACiiigAooooAKKKKACiiigAooooAKKKKACikJA6nFcd4s+MPgbwJvHiHxdomjunWK7v40kPsEJ3E+wFAHZUV8weMP+Ci3wW8Lb1tNYv8AxHMnBTSbFyM+zS7FP1BNeG+Mv+Cr8h3xeE/Aar/cudYvM/nFGB/6HSuh2Z+iNU9Q1Oz0i1kur67gsraMZeW4kCIo9yTgV+QPjX/goN8afGAkSLxDB4etn6waNaJFj6O26Qfg1eF+JfG/iTxxd/aNf13U9duc5EmoXck7A+xYmlzD5T9i/HH7a3wa8BCRLzxrZalcrwLfRw14xPpujBQH6sK+ePHn/BVvR7YSReDvBV3fN0W61m4WBR7+XHvJH/AhXxV4H/Zp+KPxGMZ0DwPrF3BJ926ltzbwH/trJtT9a+iPAv8AwS1+IGteXL4n1/SPDUDfeih3Xk6/VRtT8nNK7Y7JHnvj3/goN8ZvHAlih16DwzaP/wAsNDtxER9JG3SD8GFeCarrmveN9WE+pX+o69qcx2iS6me4mcntliSa/UjwF/wTN+FXhjy5dem1Xxbcryy3Vx9ngJ9kiw34FzX0d4J+E/gz4cQCLwx4X0rQwBtL2doiSN/vPjc34k0Wb3C6Wx+Qnw+/Yp+MXxG8qSy8HXemWb4P2vWSLNAPXa+HYf7qmvp34df8EpUHlT+OvGZbpvsdBhx+U0o/9p1+heT6UZPpTshXZ4v8Of2PPhH8LxFJpfg6yvL2PB+3aqPtk27+8PMyFP8AugV7KkaxIFRQqgYAUYAFSUVRIUUUUAFFFFABRRRQAUUUUAFFFFABRRRQAUUUUAFFFFABRRRQAUUUUAFFFFABRRRQAUUUUAFFFFABRRRQAh61zPxF8BaP8UfBOs+FdethdaVqlu1vMncZ6Mp7MrAMD2IBrpiM0CiLcWpReqA/n5+OPwf1j4F/E3WvB2tKTPYy/uLgLhLmBuY5V9mXHHY5B5Brg6/Yj/god+zH/wALr+GTeJ9EtPM8YeGo3miWNcveWn3pIfUsOXUeoYD79fjuRg4Nfq2WY1Y2gpP4lo/X/gmidwooor1xnT/DP4i6z8J/HejeLdAuDb6ppdwJ4ifuuOjIw7qykqR3BNfu/wDBT4t6N8b/AIa6N4w0OTNtqEQMsBbL20w4kif3Vsj3GCOCK/n5r64/4J4/tPH4K/En/hFtcu/L8H+JZVikeRsJZ3f3Y5ueArcI59NpP3K+azrAfWaPtYL34/iu3+Qmj9i6KQHcMilr83MwooooAKKKKACiiigApKWigDz74g/Ab4efFZG/4SvwdpGszMMfaZ7ZRcAe0q4cfg1eGa9/wTG+B+rztJa6bq+iqf8AlnY6m7KP+/u8/rX1nRk100sXXoq1ObS9R3PjzTv+CWfwXsn3TP4jvxnO241FQP8AxyNa9b8B/sd/Bv4bSxT6N4C0s3cXKXN+rXkqt/eDTFtp9xivaOfrQKupjcTVVp1G16hcaiLGoVFCqBgADAFPoorjEFFFFABRRRQAUUUUAFFFFABRRRQAg6V8Zft4ftswfBTSrjwV4Ou0m8eXkWJ7iMhhpUTD7x/6akH5V7A7j/CG2/23f20bL9nnQJPDnhyaG9+IGoRfuo+HTTY2HE0g7sf4EPXqeBhvyc8LeF/Ffxv+IcGl6ZFdeIPFGt3JYs7F3lkYlnkkc9AOWZjwACTX1OU5Wqi+s4nSC1V+vm/IpIsfDD4Y+Kfjv8Q7Pw7oFvLqetajKZJZ5mJWNc5eaV+cKM5JPJzgZJAP7Y/s2/s6eG/2b/h/B4f0VBc3822XUtVdAJb2bH3j6IMkKvQD1JJOJ+yh+yxof7MvghbKAJqHie+VX1XV9vMrjpHHnkRrk4Hfknk4Hu/sK581zN4yXsqWkF+Pn6dgbuLRRRXzxIUUUUAFFFFABRRRQAUUUUAFFFFABRRRQBDLMlvE0kjBI0BZmY4AA6kmvx//AG/v2vn+Oni1vCPhm7P/AAgujTHEsbcalcDIMx9UXkIO/LdwB7p/wUf/AGxBpVtefCbwbff6dMuzxBfwN/qkI/49VI/iYff9B8vdgPzOr7rI8s5UsVWWv2V+paXUKKKK+zKCiivef2Pv2YNR/aW+JMVlIstr4U00rPrF+gxtjz8sKH/no+CB6AM3OMHGvWhh6bqVHZID3n/gm9+yN/wm+tQfFHxZZbtA02b/AIk9pMvy3lyp/wBcQeqRkcerj/YIP6oDiszw9oGn+FdEsNH0q0isNNsYUt7a2hXakUajCqB7AVpj0r8nx2MnjazqS26LsjNu4tFFFcAgooooAKKKKACiiigAooooAKKKKACiiigAooooAKKKKACiiigAooooAKKKKACiiigAooooAKKKKACiiigAooooAKKKKACiiigAooooAKKKKACiiigAooooAKKKKACiiigAooooAKKKKACiiigAooooAKKKKACiiigD5P8A28v2SYv2gPBP9v6BbKPHeiwsbbaADfwDJa3Y/wB7qUJ6EkcBiR+OFxby2lxLBPG8M0TFHjkUqysDggg9CDX9H2Pyr83P+Ckf7Hmftfxb8G2OP4/ENhAv/k2oH/kTH+//AHzX1+R5l7NrDVno9n28ikz84KKKK++LCuz+EPxY1/4J+PtL8W+G7nyNQsn+aNifLuIj9+KQd0YcH8CMEAjjKKicI1IuE1dMD9+vgL8btA/aA+HGneK9Akwko8u7s3YGSzuABvif3Gcg9wQe9ekfhX4U/so/tN6z+zR8RItVt/Mu/Dt6Vh1fSw3E8WeHUHgSJklT9QeGNftv4I8ZaP8AEHwtpniLQL+PUtI1GET29zEeGU9iOoIOQQeQQQeRX5dmmXSwNXT4Hs/0M2rHQUUUV4wgooooAKKKKACiiigAooooAKKKKACiiigD8+f2/P2Fv+EqXUPiX8PNP/4nSgz6zotsn/H4By08Sj/lp3ZR9/qPmzu+C/gL8ePE37O/j628S+HZzwRHe6fKxEN5Dn5o3H6huqnkV+/HWvzn/b7/AGEjff2j8TPhzp3+k/Nca1odqn+s7tcQqP4u7oOv3hznP1+V5nGcfqeL1i9E3+T/AEZSfRn2l8C/jl4Z/aA8BWnijwzc7o3wl1ZSEedZzY+aKQdiOx6EYI4NejdvSvwP/Z6/aG8T/s4+PIfEPh+Yy274j1DS5WIhvYc8ow7MOSrdVPqCQf2u+CXxt8M/H7wLaeKPDF2JbeQbLi2kwJrSbHzRSL2YZ69CMEZBrzM0yyWCnzw1g9n28mDVj0SiiivDJCiiigAooooAKKKKACiiigAooooAKKKKACiiigAooooAKKKKACiiigBufamySLEpZiFVRkknAAp3avg7/gpN+1l/wg2gS/C7wvebfEGqw51e5hb5rO1Yf6rI6PIOvoh/2wR04TDTxdZUodfwXca1PmT9v/8Aavb47eO/+EZ8P3ZbwRoMzLC8bfLf3IyrTn1Ucqntlv4sD5Koor9bw2GhhaUaVNaI0CiiiukAoorrvhR8MNc+Mnj/AEjwj4dt/P1LUZhGGOdkKDl5HPZVUEk+3GTgVE5xpxc5OyQHpv7KH7JOu/tRa5qsVtef2HoWmwMbjVZITIgnZT5USrkbiTyeeFB7lQeL+N37P/jT9n7xS2i+LtLa23km1v4cva3aD+KKTHPbIOGGRkCv27+B/wAHdD+BHw30rwfoMZFvaJunuWUCS6nOPMmf3Y/kAAOAK1/iH8NvDXxX8L3Ph7xXpNvrWk3A+aGdeVbs6MOUYZ4ZSCPWvhf9YJrEt2vT7dfX/gEcx/PNRX19+1h/wT48S/BM3niPwgLjxR4KXMj7V3Xmnr1/eqB86Af8tFHHO4L1PyDX2eGxVLFw56Tui9w6V9jfsnf8FDvEfwZNn4a8atceJ/Ba4jikLbrzT16Dy2J/eIP7jHgY2kAYPxzX0h+xL+zC37QPxCa/1tDb+BNBK3Oq3DnYk2OVtw3+1jLH+FQeQSuefMIYeVCTxC0X9aeYM/Zjwj4r0zx14Z0zxBolz9r0nUoEubW42MnmRsMg7WAI+hFbXavx2+JP7f3jnTfjzqmu/D7V/sHg6y2abpuhyR7rGW0hyFZoeApflsrtYBgucCvsD9n3/gpZ4C+KH2bSvGIXwN4hfCeZcybrCdv9mY/6vPXEmAOm4mvz7EZRiaNNVVG6evmvUzsz7KoqvbXEV5BHNBIk0Uih0kjYMrKeQQR1BqxXiiCiiigAooooAKKKKACiiigAooooAKKKKACiiigAooooAKKKKACiiigAooooAKKKKACiiigAooooAKilhjuI2jkRZEYYZWGQR6EVLRQB5L40/ZU+EvxA8xtY8B6Q00n3rizh+ySsfUvEVYn6mvBfGn/BLX4eayZJPDuv614dmbpHKUu4V+ikK/5vX2pRSsh3Z+WvjL/glr8RNI3yeHtf0TxDCvRJWe0mb6KQy/8Aj9eH+L/2QvjF4ILnUfAGryxp1l06IXqY9cwlsD61+3VFLlHzM/n0lh1Tw1qO2RLvS76E5wwaGVD+hFeieFP2p/i34K2DSviBrixp92G6uTdRr7BJdyj8q/bHXfCui+Kbb7PrWj2Gr2//ADyvrZJl/JgRXkXiz9in4K+Lt7XXgKws5W6SaW0lntPssTKv5jFLlHzHwb4Y/wCCmvxd0XYupJofiFBwzXlkYnP0MTIAfwr1zwx/wVihbYniH4fSJ/en03UQ2fpG6D/0Ku18U/8ABLP4c6n5j6J4g17RZW6LK8VzEv0BVW/Nq8k8Tf8ABKLxXa7z4f8AHGkakB90ajbS2hP/AHx5tGoaHv3hr/gpd8HNb2C/l1vQGP3jfWG9R/35Zzj8K9S8O/tb/B3xQF+xfEXQ4y3Rb64+yE/hMFNfmx4j/wCCeHxu0De0Phy11qJesmnahCfyV2Vj+AryzxD+zz8TvCpc6p4B8RWsa9Zv7NlaP/vtVK/rRdhZH7iaP4o0bxHD5uk6tY6nHjO+zuUlH5qTWoCD0Oa/nwZL7SLvDLcWVzGehDI6n+Yrr9B+O/xI8MbRpXjvxHYovSKLVJgn4ruwfyo5g5T94aK/GLQ/27/jjoO0R+OJruMdUvbS3nz/AMCaMt+td9ov/BT/AOLmm7ReWfhzVl7m4spEY/jHIo/SnzIXKz9X6K/NrSP+CsWuw7f7U+H2n3fr9k1F4M/99I9dppX/AAVf8Mzbf7S8B6ra+v2W8jmx/wB9BKd0KzPvGivj7TP+CofwlvQBc6b4m09u5lsoWA/75mJ/Sur07/gol8Db4DzvE13YE9rjS7g4/wC+Eai6CzPpaivD9P8A22PgjqWPJ+IOnJn/AJ7xzQ/+hoK6Gx/ad+Eeo48r4k+F1z2m1WGI/wDjzCmI9PorjLb4zfD+/wAfZvHHhy4z08rVoG/k9a9t448O3ePI1/TJ89PLvI2/kaANyiqkOp2lzjyruCXP9yQH+tWPMX+8PzoAfRTd6/3h+dG9f7w/OgB1FN3r/eH50b1/vD86AHUVGZUAyWUD3NVJ9a061BM1/bRAf35lH8zQBfornbn4heFrME3HiXSIMdfMvol/m1ZF38c/hvYZ+0+P/DFvjr5usW6/zegDuaK8ovv2q/g/p+fN+JHhx8f88L9Jf/QCa5zUf26PgbpufN8fWr4/597S5m/9AjNAHvVFfL+pf8FH/glY58jWdS1DH/Ptpkoz/wB9ha5LU/8AgqZ8L7QFbLQvE9846E28EaH8TMT+lK6HZn2bRXwDq3/BWTSYg39mfDu8uT2N1qiw/wDoMb1xWr/8FXPF027+y/BGi2fp9ruJZ8fXaUzRdBZn6Z0V+SOtf8FLvjLqm77NPomkZ6fY9P3Y/wC/rPXn+uftq/GzxBu+0/EHUoQ3/PksVrj6eUi0uYfKftaWA6kCub8QfEnwl4TDf234o0bR9v3vt9/FDj/vphX4Za78VPGvird/bPi3XNW3dRe6jNNn/vpjWNpeg6rr9x5OnafeajMf+WdtC0rfkAaXMPlP2Y8RfttfBPwwGFz4+sLlx0XT45bvP0MSsP1ryvxL/wAFQ/hbpW9NK0vxBrco+6yW8cMR/F33D/vmvgHw5+yn8XvFRX7B8O9eCt917uza2Q++6XaMfjXqnhr/AIJqfGfXNn2200fw+D1/tDUFcj/vyJKLsLI9R8Tf8FYNXm3r4d8AWVrj7sup37z59yiKmPpuryLxT/wUb+NXiLetrq+neH426ppmnpwPYy+YR+deyeGP+CTt9IUfxD8QLeED70Om6e0mfo7uuP8Avk1674X/AOCY3wl0TY+p3Gu+IJB95bm8WKM/QRKrD/vo0ahofm34r+O/xF8cFxrvjbXdSifrBLfyeV+EYO0fgK5zQPCOv+L7nyNF0bUdauM48qwtZJ3z9FBNftR4V/ZR+EXgwJ/Zfw+0TfH92W9t/tcg9w02459816jY6fbaZbJb2ltFawIMLFCgRV+gHAo5Q5j8a/B/7Cnxr8ZbHi8GT6Vbt1m1eaO12/VGO/8AJa9x8G/8EpfEl5sfxT410zS16tFpdu902PTc/lgH8D+NfpbRT5ULmZ8leC/+CaHwj8NmOTV/7X8UTDllvbvyYifZYQhA9ixr3rwX8D/h98O/LPhvwdo2kyp0uILNPO/GQgsfxNd3RTsK4gAHQYpaKKYgooooAKKKKACiiigAooooAKKKKACiiigAooooAKKKKACiiigAooooAKKKKACiiigAooooAKKKKACkFFeX/HD9orwP+z54fOo+LNWSCaRSbXTbfEl3dEdo489O244UdyKqEJ1JKEFdsD0ySVII2kkZY0UEszHAA9Sa+If2nv8AgpX4c+HRu/D/AMOBb+K/Ea5jk1Mndp9o3+yQf3zD/ZO3/aOCtfHH7Tf7d/jj9oOS50m0kfwt4NYlRpNnKd9yvrcSDBf/AHRhenBIzXzNX22AyFK1TFav+X/MtR7n398KP+CsviXSmhtfiD4ZttdtxgNqGkN9muAP7xjOUc+wKCvs34UftsfCH4weTDpXiu303U5MAaZrP+iT7j/CNx2ufZGavw0pQcV6WIyLC1tYe6/Lb7h2R/R+pDgEEEHuKUivwb+FH7WHxU+DJhi8NeLr5NPjwBpl632m1x6COTIX6rg+9fZvwn/4K12lx5Np8RfCT2znAbU9Afen1MEhyB6kO30r5fEZFiqOsPfXlv8AcTZn6MCg15l8Lv2kfhv8ZYkPhLxbp2p3LDJsTJ5N0vrmF8P+OMe9emnnpXz86c6b5Zqz8yRMZFfjx/wUS/Zj/wCFLfEv/hKtDtPK8IeJZWlRY1wlnd/ekh44Cty6j03AcJX7EdK4L43/AAi0j45fDPWfB+tJ/o9/FiG4C5e2mHMcq+6tg+4yDwTXo5bjXga6n9l6P0GnY/n6orpPiP8AD/WPhb431nwrr9ubbVdLuGgmX+Fscq6nurKQwPcEGubr9YhJTipRejNAoBwaKKoD9gf+Cdn7T/8Awub4cf8ACI65deZ4v8NwrEXdsveWYwscvqWXhGP+6SctX2D3r+fP4NfFnWfgj8SNF8Y6FJi80+YM8JYhLiI8SRP/ALLKSPbgjkCv3g+F3xI0b4t+AtG8W6DN5+mapAJkz96NujxsOzKwKkeoNfmmc4D6rW9pBe5L8H2IaOtooor50kKKKKACiiigAooooAKKKKACiiigAooooAKKKKACiiigAooooAKKKKAE7V8v/to/tk6Z+zh4cbStIaHUfH2oRE2dmTuS0Q8efMPT+6v8RHoDU/7Y/wC2RpH7Nnho2GmmLVPHeoRH7Dp5OVtlPHnzAdFB6L1YjHABI/ICabxZ8bPiGXc3vifxZr13/vzXErHoOwAH0CgdgK+lyrKvrH+0YjSC/H/gFJBZ2fiz42fENYYVvPE3izXbsnk75Z5WOSST0A5JJwFA7AV+xX7Hf7Iekfsz+EfOufJ1HxvqMY/tLU1GRGOvkQk8iMHqerEZPRQuf+xj+xxpn7Nvhoanqiw6l481CIC9vQMraoefs8J/ug43N1Yj0AFfT3HWjNc1+sf7PQ0gvx/4ANi0UUV80SFFFFABRRRQAUUUUAFFFFABRRRQAUUUUAIOtfKn7dX7XcH7PPgxtE0G4jl8e6xCRaIMN9hhOQblx69QgPVgTyFIPo/7T37R+h/s1fDi417UCl1q9xuh0rS92Hu58d+4Rcgs3YYHUgH8Q/iD4/1z4o+MdU8UeI759Q1jUZjNNM/Qdgqj+FVAAAHAAAr6TJ8s+tT9rVXuL8X/AJdykrmJe3txqN5Pd3U0lzdTu0ss0rFnkcnJZieSSSSSagoor9JWhYUUVZ03TrrWNQtrCxt5bu9uZVhgt4ULPI7HCqoHJJJAAFF+UDpPhT8Lte+MnjzSvCXhu1N1qeoS7ATkJCg5eRz2RRkk+3GSQK/c34BfBDQv2f8A4bab4S0NAywjzLu7YASXdwQN8rfXAAHZQo7V5X+xB+yba/s4eAxfatDHN451mNX1GcYb7KnVbZD6LwWI+83qFXH04OvtX5pnGZfW5+ypv3I/i+5DdxaKKK+dJCiiigAooooAKKKKACiiigAooooAKKKKACiiigAooooAKKKKACiiigAooooAKKKKACiiigAooooAKKKKACiiigAooooAKKKKACiiigAooooAKKKKACiiigAooooAKKKKACiiigAooooAKKKKACiiigAooooAKKKKACiiigAqvdWsV5bywTxJNDKpSSN1DK6kYIIPUEdqsUUAfjf+3j+yBL8A/Fh8TeG7Z38A6xMfKCgn+zpzkmBj/dPJQnsCp5XJ+TK/oh8eeCdF+I/hLVPDXiCxj1HR9ShMFxBIOoPQg9mBAII5BAI5FfiH+1L+zZrX7NPxGn0S9El3ol0Wn0nVCuFuYM9D2Ei5AZfXB6MM/omTZn9Zh7Cq/fX4r/MtO541RRRX1JQV9Z/sI/tiT/ADxQvhnxJcSS+AtWmHmk5Y6bMePPUf3DwHUdgGHIw3yZRXNicNTxVN0qiumB/RxZXlvqFpDdWs0dxbTIskc0TBkdSMhlI4IIOcirXpX5ff8E7/ANtL/hFrmy+Fvji/xo87iPRNSuH4tZCeLd2P/LNiflP8JOOhG39QFOa/KMbg6mCqunP5PujNqw6iiiuIQUUUUAFFFFABRRRQAUUUUAFFFFABSEZpaKAPzb/b3/YMx/aPxL+G2ncfNcazoNqn4tcQKPzZB7sO4r4z/Z4/aH8T/s4+Oote0CUy2shWPUNLlYiC9iB+6w7MOSrjlT6gkH97sZr84P28f2CN39ofEj4Z6d83zXGseH7VOvdp7dR+JZB9V7ivsMszOFWH1PGap6Jv8n+jLT6M+3Pgj8cfC/x+8C2nibwvdiWBwEubWQgT2c2MtFIvYj16EYIyDXog9a/Az9n79oPxT+zn46h8Q+HZ98L4jv8ATJmPkXsWeUcdiOdrDlT7Eg/tR8Bvj14X/aF8DQeI/DN1kcJeWEpAnspscxyL/JujDkV5eZ5XPBS54awfXt5MTVj0yiiivDJCiiigAooooAKKKKACiiigAooooAKKKKACiiigAooooAKKKxPF3irS/BPhrU9e1q8j0/SdOge5ubmU4VEUZJ9z6Ack4A5oScnZAeYftVftG6Z+zX8LrvXbgx3OuXO620jT2PNxcEdSOuxPvMfTAzlhX4deKfE+p+NPEepa7rV5Jf6rqE73NzcynLSOxyT/APWHA6CvTf2pv2iNV/aR+KV74guvMttGt822k6ex4trcHjI6b2+8x9TjoBXj1fp+U5esFR5pfHLf/I0SsFFFFe8MKKKKAHRxtNIqIpd2IVVUZJPoK/Y79gT9lBPgJ4CHiDX7QL4416JXuRIvzWNucMluPRujP/tYH8AJ+Zf+Ca/7Jn/CZa3F8VfFVnu0PTJiNFtpl4urlTzOQeqRnp6uP9gg/qX618HnuY87+q0not/8v8yW+g6iiivjiBhAYYxkHqDXw1+1j/wTd0f4jfbfE/w0jt9A8TNmWfSOI7K+bqdnaGQ/98E9QuS1fc3SlxgV04bFVcJP2lJ2f5+oz8AvCnwB8beKPi9afDYaJc6f4plufImtryMp9nUctK/+wq5bcMgjpnIz98fteeIND/Y4/Zb0j4PeDZPL1jX4miurlcLNJBx9puHx/FKcRgH+EsB9wV9z6xbaBoc914t1G2sbW5sLKRZtXliUSxWq/vHUyYyEG3cRnHGa/C79pn42Xnx/+Meu+LZy6WUsn2fTrd/+WFohIjXHYkZY/wC07V9jhcRUzmvFzjaENWu76FbnllFFFfZlHuPwE/bG+JH7Pk8UGiaudR0BWy+hamTNakd9nO6M+6Ec9Qa/Sz9n3/goP8N/jaLfTdRuR4M8TyYX+z9UkAhmf0hn4VvQBtrE9Aa/GKlBxXiYzKcPi9bWl3X69xNXP6QFIYZByKD1r8bv2Pv2u/i94S8beHPA2iznxlpeo3UdnBourSMwiBOCY5uWiVRkn7yAAnbX7IKflGetfnuPwNTAVFCbTvsS1YfRRRXnkhRRRQAUUUUAFFFFABRRRQAUUUUAFFFFABRRRQAUUUUAFFFFABRRRQAUUUUAFFFFABRRRQAUUUUAFFFFABRRRQAUUUUAFIRmlooAzdW8O6Vr0PlanplnqUXTZdwLKPyYGvPNe/Za+EfiQMb34deHtzdXtrFLdj9WjCmvVaKAPmjXP+Cd3wQ1jcYPDl3pLt1ay1Kf+TswH5VwGtf8ErfhzdbjpnibxJYMe08kE6j6Dy1P619rUUrId2fnjq//AASZ+82l/Ej6R3ekf+zLN/SuL1X/AIJVfEKDJ07xX4buwOn2hp4Sfyjav1ByfSjJ9KVkO7PyO1P/AIJrfGiwz5Fno+o4/wCfbUVGf++wtcrqP7Bnx00wnf4FlmUfxW9/ay5/BZSf0r9nKKOVBzM/D2//AGTfjFpufN+HPiB8f88LNpv/AEDNc/e/Ar4k6bn7X8P/ABRbY6mbR7hf5pX7xUhGaOUOY/AO68BeJ7DP2nw9q1vjr5tlIv8ANayp7G8tTia3nhPo6Ff51/QhtHoPypDEhGCqkfSlyj5j+er94P7/AOtTR315AMR3E0Y/2XIr+gKfQtNuQfO0+1lz13wqf6VSl8C+HJzmTw/pbn/as4z/AEo5Q5j8E08Q6vEMJqV6g/2Z3H9akHinWx/zFr8f9vD/AONfvA/w18Iyfe8LaK310+I/+y1G3wr8Fv8Ae8I6EfrpsP8A8TRyhzH4RnxRrZ/5i1+f+3h/8ahk13VJfv6hdv8A70zH+tfvGvwt8GJ93wloY+mnQ/8AxNSJ8OPCcf3PDGjr/u2EQ/8AZaOUOY/A+S5uZuZJZX/3mJqP94f7/wCtfv8AReC9At/9Voemx/7lpGP6Vfg0qzteYbSCH/cjVf5CjlDmP5/bbR9SvceRZXU+enlxM38hWta/DXxff4+zeF9auM9PKsJWz+S1++uxf7o/Kl2gdhRyhzH4S2X7PXxR1HH2b4c+Kpgf4l0a42/nsxXRaf8Ase/GfU8eT8O9aTP/AD3iEP8A6GRX7c0U+UXMfjbpv/BP3463+CfBi2iH+K41K1X9BIT+ldZpf/BMj4xagR58nh7Tc9Tc37Nj/v3G1frNRRyoOZn5laT/AMEpPGc23+0vGuh2nr9lhmnx/wB9BK7XSP8Agk1p0W06p8Rrm49VtNKWL9Wlb+VfoBRTshXZ8caL/wAEufhVYbWvtW8S6m46q91DGh/BYgf1r0DQv2BvgfoW1h4NF/KP+Wl9fXEufqu/b+lfQ9FFkF2eeaD+z38MfDAU6Z4A8OWrr0lGmQtJ/wB9lS3613VnY22n26w2tvFbQr92OJAqj6AVZopiCiiigAooooAKKKKACiiigAooooAKKKKACiiigAooooAKKKKACiiigAooooAKKKKACiiigAooooAKTmjIA9K+Yv2jP29/h78BvtWmW048W+LIsr/ZWmyjZC/pPNyqf7o3N6qOta0qNTET5KUbsD6VvLy3062kubqeO2gjG55ZnCIo9STwKdFPHcRrJFIsiMMqyEEEeoNfhR8e/wBrL4iftEX7f8JHqzW2jK+6DQ9PJitIvQlc5dh/eck9cYHFcF4R+KXjHwBIH8NeKtZ0Eg5xp19LAD9QrAH8a+phw5VdO8ppS7W0+8rlP6GsZoxX4t+DP+Cj3xy8I+Wk3iO28RW6dIdYso5M/V0COfxavefBf/BXm8QRx+Lfh/DNn79zo98Y8fSKRWz/AN91xVcixlP4Upej/wA7Bys/SsGg18neCv8Agpp8E/FZjjvtR1TwxO+Bs1SwZhn/AHoTIMe5xX1FpGrWuuaZa6hZSma0uoxLDIUK7lIyDggHkeorxKuHq4d2qxa9STQoopMisQFooooA+TP29P2qfFn7N/hzSoPDGgrLc6yJI08QXQD29o6/wCP+KTB3Dd8vB4bBA/Ijxf4z1zx/4gu9c8R6rdazq1026a7u5C7t6DnoB0AHAHAr95fjt8HdI+PHwx1jwfrKhY7yPdbXIXLWtwvMcq+6nqO4LDoTX4R/ELwJrHww8a6x4W1+2Npq2l3DW88fYkdGU91YEMD3BB7195w9UoSpuCjaa37tFxOdooor7EoKKKKACiiigB8E8ltKksMjRSoQyuhwVI6EGvoX4T/t7fGP4TmGCHxK3iTS48D7B4gBulwOwkJEijHQB8e1fO9FYVcPSrx5asU15gfqx8J/+CrngfxIIbTx1ol74Ru2wGvbXN5ae5O0CRfoFb619f8AgP4peEvihpn2/wAJ+I9N1+2wCzWNwsjR57OoO5D7MAa/norQ0LxDqnhfUodR0fUrvSr+E5jurKdoZUPsykEV83iOHqM9aLcX96/zJ5T9SP8Agpl+zD/wnvg1fiZ4ftN2v6BDt1KKJfmubIZO/jq0WSf9wt/dAr8p6+svhf8A8FKfit4JgWw8RPZePNIK+XJDq0e2cp0IEyYJz6uHr5u8f6noOteMdU1Dwzps+jaJdzGe3024kEhtQ3JiDjG5VJIUkAkAZGa78ro4nCxeHr6pbNfl3GtDnqKKK9wYV9rf8E2f2n/+FYeOj8PfEF3s8M+Ipx9kklb5bS+OFX6LJgKf9oIeBuNfFNKjtG6upKspyCDgg1yYvDQxdGVGez/q4PU/pBpa+Wf2B/2nR8ffhcmm6xdCTxn4fRLa/wB7fPdRYxHce5IGG/2gTwGFfUtfkdejPDVZUqm6MhaKKKxAKKKKACiiigAooooAKKKKACiiigAooooAKKKKACiiigBOK+Zv2x/2ydG/Zs8OHT9PMOq+PL+Imy08nK2yngTz46KOy9WI7AEir+2X+2no/wCzhob6NpDQar4/vYs21kTujs1I4mnx2/up1b2HNfkU8ni342fEEsxvfFHi3Xbr/rpNcSt+gAH0CgdgK+lyrKvrH+0YjSC/H/gFJBd3fiz42fEJppmvfE/izXboDgGSa4lY4AAHQDoAMBQOwFfrl+xb+xfpv7OXh9da1pINR8f30WLm6ADJYoesEJ/9Cf8AiPsOV/Yw/Yu0n9nLQ01rWkg1Px9exYub0DclkhHMMJ/9Cfq3sOK+pen1p5pmnt/9nw+kF+P/AAAbFooor5kkKKKKACiiigAooooAKKKKACiiigAooooATNcZ8Wvit4f+C/gTUvFfia7FrptkmQq4Mk8h+5FGv8TseAPxOACRt+KPEumeDtAv9a1m/i03S7CFp7m6nOEjRRkk/wCHU9BX4sfti/tW6n+0x47LQGaz8G6Y7JpWnscFh0M8o7yN6fwjgdyfXyzL5Y+rbaK3f6eo0rnFftDfHvxB+0T8Rb3xPrjmKI5isNPRiY7K3BO2NfU92buSTxwB5jRRX6lSpRoxVOCskaBRRRWgB1r9P/8AgnL+xx/wi1lafFXxnY41m6j36Hp8682sTD/j5YH+NwflH8KnPVht8Y/4J7fsbN8Wddg+IPjCxz4N02bNlaTr8up3CnuD1iQjnszDbyAwr9aAoVcAAAdhXxOd5nvhaL/xP9P8yW+g+iiiviCAooooAKKKKACiiigAooooAKKKKACiiigAooooAKKKKACiiigAooooAKKKKACiiigAooooAKKKKACiiigAooooAKKKKACiiigAooooAKKKKACiiigAooooAKKKKACiiigAooooAKKKKACiiigAooooAKKKKACiiigAooooAKKKKACiiigBM815h+0H8B/D/wC0N8Or3wvrkex2HmWV+igyWVwAdsi+vXBXuCRx1Hp5GaBmqpzlTkpwdmgP57fiz8K/EHwX8d6p4T8S2httSsXxuXJjnjP3JYz/ABIw5B/A4IIHH1+3P7Y/7KGm/tMeBm+zLDZ+M9LRn0rUGGA3c28p7xse/wDCeR/EG/FjxJ4c1Pwjr1/ous2U2narYTNb3NrOu143U4IIr9RyzMI4+l2mt1+voaJ3M2iiivaGAJByODX6l/8ABPX9tb/hO7Oz+Gfjm+z4kto/L0jU7h+b+NR/qXJ6yqBwf4wOfmGW/LSp7G+uNMvYLyznktbu3kWWKeFyjxupyrKRyCCAQRXnY7BU8dScJb9H2YNXP6O/pS18hfsKftn2/wAe9Bj8KeKLiO38fadDyzYVdUhUf61B/wA9APvqP94cZC/XnfNflWIw9TDVHSqKzRkLRRRWABRRRQAUUUUAFFFFABRRRQAUUUUAFIRmlooA/Ov9uz9gMax/aHxG+GWnYv8A5p9W8P2ycT92nt1H8fdkH3uq85DfC3wN+Onir9nrx1b+I/DN0YpVIju7GYnyLyLPMci9x6HqDyK/fzPFfAf7cn7Acfjhb/4g/DayWLxEN02p6HCuFv8Au0sI7S9yvR+o+b7/ANdlmaxlH6pjNYvRN/k/8yk+jPqT9nb9ovwt+0h4KTXfD0/k3kIVNQ0qZh59lKR91h3U4O1xwwHYggesCv59/hN8WvFnwE8e23iLw1eSadqloxjnt5QfLnTPzwzJxuU45HUEAjBAI/Zv9mL9qjwv+0x4PF7pbjT9ftEUalokrgy27dNy/wB+MnowHsQDxXDmeVSwb9rS1g/w9Qase3UUUV8+SFFFFABRRRQAUUUUAFFFFABRRRQAUUUUAFFFFADeMV+U/wDwUj/ay/4T/wARyfDHwte7vDekzf8AE1uYW+W9u1P+ryOqRn8C+T/Cpr6c/wCCgv7V/wDwo3wN/wAIp4duwnjfXoWVJI2+awtTlWm9nblU9wzfw4P49sxdizElicknvX2WRZdzP61VX+H/AD/yLS6iUUUV92UFFFFABXtX7J37OGpftKfFG10WIS2/h+z23Osagg/1MGfuqem98FVH1OCFNeW+D/COrePfFGmeHtCs5NQ1fUp1tra3jHLuxx+AHUk8AAk8Cv3J/Ze/Z70n9m/4W2PhyyVJ9VlAuNV1ALzdXJHzEd9i/dUegz1JJ8DN8wWDpcsPjlt5eYm7Hpvhnw5pvhDQNP0TSLSOw0ywgS3traEYWONRhQPwFatFFfmTbbuzMKKKKQBRRWH4y8Vab4H8Lat4g1i4FppemW0l3czN/CiKWOPU8cDucChJydkB8Wf8FRf2g/8AhDvAdp8NdIuiureIl8/UCjfNFZK3Cn08x1x/uo4P3q/Kuu7+OPxZ1L43fFPxB4y1Qssuo3BaGAtkW8A+WKIf7qBR7nJ71wlfrOW4RYPDxh13fr/WholYKKKK9QYUUV2fwd+GGp/GT4laD4P0lT9q1S5WIy7ciGMfNJK3siBmP0qJzjTg5ydkgPvD/glX+z6Ui1H4s6vbfM+/T9FEi9uk84/9Fg+0gr9HzXP+BPBumfDvwfo3hnRoBbaXpdslrbx99qjGSe7HqT3JJroM5NfkWNxUsXXlVe3T06Gb1FoooriEJwKDXzl+1J+2d4d/Ze1vwzpuo6bPrl3qrNNc29pMqy2tqPl80BuGLPwqkqDtfkY59F+D37QXgT476R9u8H+ILfUWRQ09i58u6t/+ukTfMBnjd909ia6Hhq0aaquL5X1A9JooornAKKKKACiiigAooooAKKKKACiiigAooooAKKKKACiiigAooooAKKKKACiiigAooooAKKKKACiiigAooooAKKKKACiiigAooooAKKKKACiiigAooooAKKKKACiiigAooooAKKKKACiiigAooooAKKKKACiiigAooooAKKKKACiiigAooooAKKKKACiiigAooooAKKKKACiiigAooooAKKKKACiiigAooooAKKKKACiiigAooooATArhPjL8YvDvwK8B3vi3xRcSxabbsqBLePzJZpGOFjReMsfcgDBJIAruxX5qf8FbviiZb3wb8Pbeb5YlfWr1AeNx3RQZ9wBMf+BCu/AYX65iI0ns9/Qa1PHP2jv+Cinjz4ym60nw28ngnws+UMFnKftlyvT97MMEAj+BMDkglq+TSSxySSTTa99/YX+GP/C0/wBpnwhZTRebp+mTHV7sEZASD51BHcGTy1P+9X6cqVDL6EpU42UVf7jTY8DII6jFJX7+eM/2dvhl8QfMOv8AgXQdRmf71y9jGs//AH9UBx+deD+NP+CXfwZ8S730qLWPC8p5UaffGWMH3WYOcewIrw6XEWHl/Ei4/j/X3E8x+PdexfAT9lH4h/tEagq+GtJMGjq+2fW7/MVnF6jdjLsP7qAnpnA5r9BfhV/wSx+H/gjxM+q+JtXu/G1vGwa1024gFtAv/XXaxMvPbKr6g19m6ZpdloenwWGn2kFhY26COG2toxHHGo6KqgAAD0FY4ziCKXLhVd93t9wOXY+b/wBnL9gf4ffAUW+qXcA8XeLYsN/amoRDy4H9YIeQn+8dzehHSvpee4is4JJppEhhjUu8jsFVVAySSegFfMX7QX/BQb4b/BIXOm6dcjxl4njyv9naXIDDC/pNPyq+hC7mB6gV+aXx7/bG+JH7Qc8sGt6udN8PlspoWmExWoHbfzukPu5PPQCvHo5djMzn7Ws7J9X+iFZs/Qj9oL/gpZ4C+F/2nSvBwXx14hTKeZbSbbCBv9qYf6zHXEeQem4Gvgq+/bm+Kuu/FrQfG+ra/LMukXguIdFtSYLER8h4/LB53IWUs25sN1r57or7DDZRhcPDl5bt7t/1oVZH9EHgLxrpfxG8G6N4n0Wf7Rpeq2qXUD99rDO1h2YHII7EEV0Xevzd/wCCVf7QZP8AaXwm1e5/v6johkb8Z4B/6MA/66Gv0i71+c47CvB4iVJ7dPToQ9BDXwr/AMFMf2YP+E88ID4m+HrTdr+hQ7dUiiX5rqyGT5nHVosk/wC4W/ugV91VFcW8d1DJDMiyROpVkcZBB6gjuKzwmInha0a0On4rsB/OHRX0j+3N+zNJ+zx8V5ZNNt2XwfrrPd6W4HywnP7y3J9UJGPVWXqc183V+uYevDE041ab0ZoFFFFdABRRXS+E/hv4o8d2Wp3XhzQ7zXI9NVZLtLCPzpYkbOHMa5bbwcsBgcZIyKUpKKvJ2A5qinywvBK0cqNHIhKsjjBBHUEUynuAUUUUAFFFFABRRRQAUUUUAej/ALPvxr1f4AfFLSPF+klpFt38q8tA2FurZiPMiP1AyD2YKe1fu34F8aaT8RfCGk+JtCulvNJ1S3W5t5h3Vh0I7MDkEdiCO1fzu196f8EyP2nv+ER8Sn4V+Ibvbo+sSmTR5ZW4t7s9YcnosvYf3x0y5r5TPMB7an9Ypr3o7+a/4BLR+p9FFFfnpAUUUUAFFFFABRRRQAUUUUAFFFFABRRRQAUUUUAJxXyV+2n+3Bpf7PmmzeG/DUsOqfEC5j+WM4eLTVYcSSju+DlY+/BbjAbC/ba/bzsfgxa3ngzwPcQ6h45kUx3F2uHh0oEd+zTeidF6t2U/l54T8JeLfjh8QIdL0m3u/EXifWLhnZnYvJI7HLySO3QDkszHA5JNfU5XlSqL6zidILWz6+b8ikhlhYeLfjZ8Qlt7dL3xP4s1y6J5JkmnlbksxPQDkknAAGTgCv19/Y5/Yx0b9m3QF1PURDq3jy9ixeajjKWqnrBBnovq3ViOwwBf/ZF/Y+8P/sz+HPPk8rV/Gt7EBqGrleEHUwwZ5WMHqerEZOOFX6M7VnmmavE/uKGkF+P/AAAbFooor5okKKKKACiiigAooooAKKKKACiiigAooooAQ1WuruGxtZbi4lSCCJS8ksjBVRQMkkngADvVhjgZr8uv+Cgv7bf/AAmE998MvAd//wASKJjFrOrW78Xrg8wRsP8AlkD95h98jA+UfN3YLBVMbVVOG3V9kNK5wf7ef7Zs3x11+Twh4Vuni8BadN80qEqdTmU/61v+mYP3F7/ePOAvx/RRX6rhcNTwlJUqa0RpsFFFFdQBX0L+xt+ylqP7S3j0C6WWz8G6W6yarfqMF+4gjP8Afb1/hGSewPEfs9fAPxD+0T8RbPwxoUZii4lv9RdSYrK3B+aRvU9lX+IkDjkj9wfhL8KPD3wW8B6Z4T8M2n2XTbJOXbBknkP35ZG/idjyT9AMAAD5rN8zWEh7Kk/ff4Lv/kJux0Hhzw9p3hTQ7HR9Js4rDS7GFbe2tYF2pFGowqgfStSiivzdtt3ZmFFFFABRRRQAUUUUAFFFFABRRRQAUUUUAFFFFABRRRQAUUUUAFFFFABRRRQAUUUUAFFFFABRRRQAUUUUAFFFFABRRRQAUUUUAFFFFABRRRQAUUUUAFFFFABRRRQAUUUUAFFFFABRRRQAUUUUAFFFFABRRRQAUUUUAFFFFABRRRQAUUUUAFFFFABRRRQAmOa+NP2+P2MY/jdoc3jXwlaKnjvTof3tvGMf2pAo+4f+mqj7p7j5T/Dt+y+9FdGGxFTC1FVpvVf1YD+cGeCS1nkhmjaKaNijxuMMpHBBB6Go6/TT/gof+xR/bkV/8VfAlhnUY1M2u6Vbp/x8KOt1Go/jHVwPvD5uobd+ZfSv1bA42njaSqQ+a7M1TuFFFFd4Gn4a8S6p4P1+w1vRb6bTdVsJlntrqBtrxupyCD/TvX7O/sa/td6X+0t4Q+zXzw6f450yIf2jp6nAmXgfaIh3QnGR/CTg8FSfxProvh94/wBd+F/i/TfE/hu/k03WNPlEsM0Z6+qsOjKwyCp4IJFeNmOXQx1PtJbP9PQTVz+iClrwv9lT9qPQf2mfAyX9qY7DxJZKqarpG7LQuf40zyY2wSD25B5Fe51+X1aU6M3TqKzRmLRRRWYBRRRQAUUUUAFFFFABRRRQAUUUUAFFFFAHxH+25+wTafF6K98beA4IrHxsFMl3YLhItVx1Pos3+10b+Ln5q/Mbwd4x8W/A/wAfw6to9zd+HfEukztG6upR0YHDxSI3UHBDKw56EV/Qpnmvk79s39h3SP2hLCfxH4dWDR/iBbx/LORth1FQOI5sdGwMLJ1HQ5GNv1WWZtGmvq2K1g9L9vJ+RSZ0f7I/7Y/h39pfQEtZjFo/jezjBvtIZ+JAODNATyyHuOqk4ORhm+ju1fzzyw+Lfgn8QSji/wDC/i3RLn3imt5F7j1BH1DA9wa/V39jP9uvSPj3ZW3hjxTJBpHxAiTaE4SHUwBy8Xo/GWj/ABXIyFzzPKXR/f4bWH5f8AGj68ooor5kkKKKKACiiigAooooAKKKKACiiigBBgV578d/jDpXwJ+GGteMdWR5obGMCG2j+9cTscRxg9ssRk9hk9q9CxzVDWNGsPEOl3Wm6nZwahYXUZintbmMSRyoeCrKeCD6Gqg0ppyV11A/n0+J3xG1z4teOdX8WeIro3Wq6lMZZG52oOixoOyqoCgdgBXL1+hn7WX/AATQudJ+2eKvhHDJe2QzLceGGYtNEOpNsx5cf9Mz83oWyAPz4urWayuZbe4ieCeJikkUilWRgcEEHkEHtX63gsVQxNJewei6dvkaoiooor0ACjrRX1//AME9/wBk4/G3xsPF/iO0LeCtCnBEUi/JqF0MMsXui8M/rlV/iOOXFYmGEpOrU2QbH07/AME3/wBk7/hW/hmP4leKLPZ4n1mD/iW20y/NY2jD7+D0kkHPqEwONzCvuYH2poUKBjgDsKcPrX5LisTPF1XVnu/w8jN6i0UUVzCCiiigBK/O7/gqn+0GdP0vTvhRpFzie8CahrRjb7sQOYYT/vMN5HX5E7NX3P8AE/4h6V8Kfh/rvi3WpPL07SbV7iQA4MhHCxr/ALTMVUe7CvwN+JfxB1X4q+Pdd8W61L5upatdPcyYPCA/dRf9lVCqB6KK+myHB+3re2mvdj+f/AKSOZooor9HLCiiigAr9R/+CWX7Pp8NeEb74oatbbdR1sNZ6UJF5jtFb55B6eY64+kYI4avgL9nX4NX3x6+LugeD7PfHBdTeZe3KDP2e1T5pZPTO3gZ6sVHev3n8PaFYeF9C0/R9Ltks9OsLeO1treMYWONFCqo+gAFfIZ/jPZwWGg9Xv6f8EmTNKiiivgSBKy/EviDT/CWgalrmq3KWmmadbyXVzPIfljjRSzMfoAa1K/P3/gqd+0F/YPhjT/hZpFzi+1YLe6sY25S2Vv3UR/33XcR6Rjs1deEw0sXWjSj139Oo1qfAn7QPxh1D47/ABa8QeMb/eiXs5W0tmOfs9svyxR+nCgZx1Yse9cZ4e8Sar4T1i21XRNSutJ1O2bfDd2UzRSxn1DKQRWbRX67GlCFNUorRKxoff37Pv8AwVP1vQPs2kfFPTzr1kMINc05FS7QeskfCSfVdp9mNfon8NPi54P+MOgLrHg/X7PXLI43+Q/7yEn+GSM4ZG9mANfz3V0Hgjx/4j+GuvQ614X1q80PVIfu3NlKUYj+62OGU91OQe4r5zGZFRr3lR9yX4fd0JaP6IfSlPFfm/8As+/8FVFc22j/ABZ03YeEHiLSouPrNAP1aP8ABK/Qbwn4r0nxx4dsdd0HUINV0m9j823vLZtySLnHB9iCCOoIIPIr4fFYKvg5ctaPz6P5ktWNuiiiuIQUUUUAFFFFABRRRQAUUUUAFFFFABRRRQAUUUUAFFFFABRRRQAUUUUAFFFFABRRRQAUUUUAFFFFABRRRQAUUUUAFFFFABRRRQAUUUUAFFFFABRRRQAUUUUAFFFFABRRRQAUUUUAFFFFABRRRQAUUUUAFFFFABRRRQAUUUUAFFFFABRRRQAUUUUAFFFFABRRRQAUUUUAFFFFABRRRQAUUUUAFFFFABRRRQAUUUUANY4Uk9q/Bv8Aax+J/wDwt/8AaD8aeI45fOsXvWtbJgcqbeH91GR6bgm76sa/YH9rr4of8Ki/Z58Z+II5fJv/ALE1lZEHDfaJv3SEe6lt/wBFNfhHyx9Sa+14cw/x4h+i/N/oXEbX6Zf8Ekfhj9k8P+MfH1zFiS8mTSbNyMEIgEkxHqCzRD6xmvmj9nL9gX4hfHg22qXkB8IeE5MN/amoxHzJ09YIeC/sx2r6MelfrZ8FvhJovwN+G2keDNAaaTT9OV8TXJBlmd3Lu7kADJZj24GB2rfPMwpOi8NTleT3t0QNnd0Zrx345/tWfDn9n2yc+J9bR9WKbotGsMTXkvp8gPyA/wB5yo96/NX9oL/go78Q/i79p0vw27eBvDT5TyrCUm8nX/ppPwRn+6gXrglq+YweV4nGaxVo93+nclK5+hfx/wD22fhr+z+lxZ6hqf8AbniVAQuh6UwkmVvSVs7Yu2dx3Y5CmvzP/aB/bz+Jfx2Nzp63v/CKeF5cr/ZGkyFTKnpNLw0nuPlU/wB2vnCSRpXZ3Yu7HJZjkk02vusHk+HwtpSXNLu/0RaVhSc0lFFe9sMKK9X+CP7MPxE/aA1BYfCehSSaer7JtXu8w2UPrukI5I/uqGb2r9Jv2fP+CbHgD4WfZtV8WhfHPiJMPi7jxYQN/sQnO/HrJkHqFWvHxma4fB6Sd5dlv/wBN2PhT9kf9mr4u+OvHGgeMPBlgdCstMu47qLX9UDRWp2tyFGN0wIypCgjkgkZr9rYwwjXdjfjnHTNMt7aO1hSKGNYokUKqIMKoHQAdhUp6V+e5hj5Y+opyiklt/wWS3cdRRRXmEnlH7SnwK0z9ob4U6r4Tv8AZDduv2jTr1lybW6UHy3+nJVh3Vmr8KfFvhXVPA/ibU/D+tWj2Oq6bcPbXNvJ1R1OD9R6EcEYIr+iw5r89/8Agp5+zB/bmjr8WvD1pnULBFg12GJeZYBwlxgdSnCsf7u08BDX1OR4/wBhU9hUfuy28n/wSkz8xaKKK/RCwr0b9n/406t8Avilo/i/Sy0i2z+XeWm7C3VsxAkiP1HIPZgp7V5zRWdSnGrFwmrpgfuprvwb+Dv7Vfg3TfEt94b07W7TVrZbi21aBPIuwrDgGWMh8qcgqSQCCCOtfJnxa/4JKAma8+HHi3HUrpniBf0E8a/gAU+rVy//AATE/ad/4RbxC/wp8Q3e3StVlMuiyytxBdH70OT0WTGQP74x1ev1Ir82r1cXlNd0oTdul9U0Rqj8D/it+zJ8TfgvJIfFfhG/srJDj+0YU8+0Pp++TKjPoSD7V5dX9HssKTxtHIiyIwIZWGQR6EV8+fFn9g74O/FszT3PhpPD+qSZP9o6ARavn1KAGNj6lkJ969jDcRrbEQt5r/IfMfiLRX3R8Wv+CUnjjw15134E1uy8XWi5K2V1izu8eg3Ext9Sy/Svj7x38MPFvwx1M6f4r8O6loF3k7Uvrdow+O6MRhh7qSK+nw+Ow+JX7qaf5/duVe5zFFFFdwBRRRQAVLa3U1jcxXFvK8FxC4kjljYqyMDkEEdCD3qIDJwK+vf2Yf8AgnZ4v+MxtNd8Xef4P8IPiRTLHi9vE6/uo2+4pH8bjuCFYVyYnE0cNDmrSsg2Pvz9iT9pWL9ov4TQz306/wDCW6OEs9XhGAXbHyTgekgBPswcdAK+iegrhvhR8GfCHwT8MR6H4O0aDSbMYMroN01w4H35ZD8zt9Tx0GBxXcA4r8kxEqc6spUlaLeiMh1FFFYAFFFFABRRRQAUUUUAFFFFABRRUM88dtC8srrHGilmdzgKB1JPYUASZ218B/tvf8FBIfBi3/gH4ZXyXGvndBqWvwMGSx7NHCejS9i3ROgy33eG/bb/AOChba2L/wABfCzUGj0/5oNS8SW7Yafs0Vsw6J2Mg5b+HjlvkD4Cfs++Lf2ivGsWg+GbQmNCHvtSmBFvZRE/fkb164UcsRx0JH1+XZVGnH61jNEtbP8AN/5FJdWZPws+FXiz48ePbfw94bs5dV1e8cyTTysdkK5+eaZznaozyTySQBkkA/sv+y3+yl4Y/Zl8J/ZrBV1LxLeIP7S1uRMSTHrsQfwRg9F79Tk1ufs8fs5+Ff2b/Bi6H4dg868mCvqGqzKPtF7IB95j2UZO1BwoPckk+sCuDM81ljH7KlpBfj6/5A3cWiiivnyQooooAKKKKACiiigAooooAKKKKACiiigBPXikJpecV8N/t8/tvJ8LLG6+H3ga+DeMrmPZqGowNn+y42H3VP8Az2YHj+4DnqRjpw2GqYuoqVNav8PMa1OT/wCCg/7bw0VNQ+F3gG//AOJi4aDXNXtn/wCPcdGtomH8Z6Ow+793rnb+ZxOaWWR5pGkkYu7EszMckn1NNr9VwOCp4KkqcPm+7NErBRRRXeAV1Hw0+G2v/FvxrpnhXwzZNfatfybI0HCovVnc/wAKKMknsBWR4c8O6n4u12x0bRrKbUdUvplgtrW3Xc8rscAAV+0X7Gn7JWmfs0+CfOvFivfG+qRq2p36jIiHUW8R7Ip6n+Jhk8BQPGzPMIYGlprJ7L9fQTdjsP2Zv2c9B/Zr+HlvoGlIt1qU+2bVNUZMSXk+Ovsi5IVew9SST7BSUdK/LqlSVWbqTd2zMWiiioAKKKKACiiigAooooAKKKKACiiigAooooAKKKKACiiigAooooAKKKKACiiigAooooAKKKKACiiigAooooAKKKKACiiigAooooAKKKKACiiigAooooAKKKKACiiigAooooAKKKKACiiigAooooAKKKKACiiigAooooAKKKKACiiigAooooAKKKKACiiigAooooAaw3Ag8ivyz/4KDfsS/wDCC3d78S/Alh/xTtw5k1fS7dOLCQnmaNR0iYnkfwE8fKcL+puaq3tnBqNpPa3UMdzbTI0csMihldSMFWB4IIOCDXdgsbUwVVVIbdV3Q07H849FfYX7dn7FVx8C9Ym8YeEraS48BX8vzwrlm0qVjxG3/TIk/Kx6fdPO0t8e1+q4XE08XTVWk7pmm4UUUV1Adl8Jfix4j+CnjnT/ABV4YvTZ6laN8ynJjnjP3opF/iRh1H0IwQCP2y/Zt/aO8N/tJeAYde0dxbalAFj1PSXYGWzmx0P95DglX6EehBA/Buu/+CPxt8TfAPx5Z+KfDN15VxEdlxayEmG7hJG6KRe6nH1BAIwQK8HNMsjjYc0dJrZ9/Jiauf0BnNAOa8t/Z9/aA8NftE+AbbxH4en2SriK/wBOlYGazmxyj+o7q3Rh75A9S71+ZThKnJwmrNGYtFFFSAUUUUAFFFFABRRRQAUUUUAFFFFABRRRQB88/tYfsfeG/wBpnw8ZWEej+MbOMiw1lE6jqIpgOXjJ/FScjuG/HX4ifDfxd8CvHk2h+IbO50PXtPkEsUsbFdwByk0Mg6qSMhh3HYggf0H15N+0L+zh4S/aR8HNo3iK28q9hDNp+rQKPtFlIe6nupwNyHg47EAj6HLc2lhH7KrrD8v+B5FJ2Plz9iv/AIKG2/jRbLwP8T72O08QfLDYa/KQkV6egjmPRZfRujd8N9777B3V+CH7QH7Ovi/9nLxg+i+JbTdbSlmsNVgBNveRg/eRuzDIyh5GfQgn6l/Yt/4KH3Pgr7D4I+J93Le6ANsNjr8mXmsR0CTd3iHZuWX3XG3vzDKYVY/WsFqnrZfp/kNrsfqZRVPT9QttWsbe9s7iK6s7iNZYZ4HDxyIRkMrDggg5BFXK+PICiiigAooooAKKKKACiiigAooooASvmH9qj9hfwj+0Tb3Gr2CxeGvG4XKarBH+7uiBwtwg+96bx8w4+8Btr6eNFa0a9TDzVSnKzA/n2+L/AMFfF/wM8Vy+H/GGky6bdjLQzfeguUz/AKyKTo6/qOhAPFcNX9BvxV+EfhT40eFp/D3i/SIdV0+XlC4xLA+OJI3HKMPUfQ5BIr8ov2mv+CfPjb4L6v8AbfC9vdeMfCdzMsUFxaxb7q2Z2wkc0ajuSAHUbScZCkgV+hZfnVLE2p1vdl+D9P8AI0TPF/2f/ghrf7QXxO0zwjoqmMTN5t5eldyWlspG+VvpkADuxUd6/dL4b/D3RfhV4I0jwp4etRaaVpkIhiT+Jj1Z2PdmYlie5Jrx/wDYt/ZftP2bfhlHDeRxy+MNWVLjV7pcHa2PlgU/3EyR7sWPQgD6I6Gvls3zF4yryQfuR2833JbuLRRRXgkhRRRQAnQUDNHevP8A45/FnTvgd8Ldf8Y6mVaPTrcmCAtgzzt8sUQ/3nKj2GT2pwjKclCKu2B8Ef8ABVL9oP8AtLWNN+FGj3ObexKahrJjb70xGYYT/uqd5HTLp3Wvz0rW8W+KdS8ceKNV8QaxcNd6pqdzJd3MzfxSOxY/QZPA7Dismv17A4WODoRpLpv69TVaBRRRXcAUUUUAfbn/AATb+Onwr+Deqa7B4wuZdG8S6w6QW+sXMYNnHbjB8ouOYyz8kkbcKuSMc/q1pupWmsWEF7Y3UN7aToJIri3kDxyKejKw4IPqK/nJr1z4G/tT/EX9n6+VvC2uOdLL7ptGvszWUvr+7J+Un+8hVvevlMyyR4qbr0pe8+j2/wCAS1c/ebNLXyB+z7/wUh+HvxZNtpfidl8DeI3wmy+lBspm/wBifgLn0cL1ABavrmKZJ41kjdXRgCGU5BHqDXwtbD1cPLkqxsyDB+IXjfS/hr4K1rxTrU3kaXpVq91Ow6kKOFX1ZjhQO5IFfgf8WviVqvxg+I2v+L9ZfdfarctMUzlYk6Rxr/sogVR7KK+7P+Cqn7QfmS6b8JdHuflXZqOtmNu/WCA/h+8I94zX5yV91kOD9lSeImtZben/AAS0gooor6soKKKKAO/+A3wi1H45/Ffw/wCDdNDI1/OPtFwoyLe3X5pZT/uqDjPU4Hev3r8KeGdO8G+GtM0HSLZbTS9Nto7S2gTokaKFUe/A696+Mf8Agl9+z7/wg/w8uviNq1sU1nxKvlWIkX5obFW6j08xxu91SMjrX3N3r80zvGfWK/s4v3Y/n1/yIbOc+IHjSw+HPgnXPFGqP5en6RZy3k3OCwRSdo9zjAHckV8A/Cb/AIK0iS4W0+I/hURxM2BqegHO0Z43QSNz7kP9Frsv+CrPxj/4Rr4baL8PrGfbe+IZ/tV6qnkWkJBUH/el2kf9cmr8rK9HKcqpYnDOpWV+Z6eSQ0j9/fhZ+0B8PvjTZC48H+KbHV5Au57RJPLuYx/twvh1HuRj0Neiiv5xdP1G60m8hu7G5ms7uFg8c8EhR0YdCGHINfU/wc/4KS/Fj4Z+Raa1dxeOdHTCmHWCftIX/ZuF+Yn3cP8ASs8Tw9OPvYeV/J7/AH7CcT9k+lHBr5V+Dn/BR34S/FHyLTVb+TwRrD4Bt9bIW3Lf7NwPkx7vsPtX1BY39vqVpFc2s8d1bSqHjlhcOjqehBHBFfLVsPVoPlqxaZJbooorEAooooAKKKKACiiigAooooAKKKKACiiigAooooAKKKKACiiigAooooAKKKKACiiigAooooAKKKKACiiigAooooAKKKKACiiigAooooAKKKKACiiigAooooAKKKKACiiigAooooAKKKKACiiigAooooAKKKKACiiigAooooAKKKKACiiigAooooAKKKKACiiigAooooAKKKKACiiigAopKWgD4v8A2/vhz4+/aB1Lwb8M/BOmPNaLI2r6rqVwTFZ23WKDfJjk8zHYMtwCAa2v2c/+CdngL4MC11fxAieNvFUeHFxexD7JbP8A9MoTkEg/xvk8AgL0r6E+JXxa8H/B/QX1nxhr9noliM7DcP8AvJSP4Y4xlnb2UE1+dn7QX/BU7Wte+06P8LLA6FZHKHXNQRXu3HrHHykf1bcfZTX0OEWOxVFYfDrlgt3tf1f6IpXZ99/F79oHwH8BtG+2+MNfttNdlLQWKHzLq49o4l+YjPG7AUdyK/OD9oH/AIKeeMvH32nSfh7bv4L0Rsp9uLB9RmX13D5YfomWHZ6+N/EPiTVfFmsXOq63qV1q2p3Lb5ru9maWWQ+pZiSaza+oweR0MPaVX35ee33f5lJFi/1C61W9mvL25lu7uZzJLPO5d5GPJLMeST6mq9FFfSJW2GFFdT8O/hf4r+LGvx6L4R0K813UXwTHax5WMf3nc/Ki/wC0xA96/Qz9n3/glbpulm21j4rakNVuRhxoGmSMkC+0swwz+4TaMj7zCvNxeYYfBq9SWvbqJux8EfCT4E+OfjhrQ03wb4futWdWAmuQuy3twe8krYVfoTk9ga/Rr9nz/gl54U8GG21b4kXS+L9YUhxpkO5NPib0bo02PfavYqa+0PC3hLR/BWi22kaDpVpo+mW67YrSyhWKNB7Koxn1Peto/lXw2MzuviLxp+7H8fv/AMiWyjpWkWeh6fBY6dZwWFjboI4be1jWOONR0CqoAA9hV+iivnW76skKKKKACiiigAqnqOn2+r2FzY3kEdzZ3MbQzQSqGSRGGGVgeoIJBFXKKNgPw0/bI/Zwuf2cfi3d6ZBHI/hjU913o1y2TmEn5oie7Rk7T3I2t/FXg9fux+1j+zzZftH/AAl1HQJFjh122zd6Rdvx5NyoOFJ/uOPlb2IOMqK/DTW9FvvDes32lanayWWo2Uz29xbTLh4pEYqykeoIIr9PyfH/AFyhyyfvx3/zNE7lKiiiveGTWV7Ppt5Bd2s0lvcwSLLFNExV0dTkMCOQQQDmv27/AGMf2kYP2jPhFa391Kg8U6Vts9ZgXAJlA+WYDssgBb0BDgfdr8Pq9n/ZO/aEvf2cvi5p3iFWkl0O5xaavZpz51sxGWA/vocMvuMZwxrw82wP12h7vxx1X+XzE1c/dyis/RNZsvEej2Wq6bcx3un3sKXFvcQtlJY3UMrA+hBBrQr8uatozMKyvEHhvSfFmmS6brWmWer6fMMSWl9As0T/AFVgQa1aKabTugPj74s/8Ex/hT4/8668PC88Dak+SDp7edalvUwueB7IyCvi34t/8E1/i58OPOutHsrfxvpaZYS6O3+kBf8AagbDE+yb6/ZLFHAr2cNnGLw+nNzLs9fx3Hdn85Or6NqHh/UJrDVLG506+hO2W2u4mikQ+jKwBB+tdb8JPgr4y+OHiZND8H6LPql1wZpgNsFsh/jlkPyoPryegBPFfut8Qvg/4L+K+n/Y/F3hnTdfi27Ua7gBkjH+xIPmQ+6kVa+Hvwz8MfCnw5BoPhLRbbQ9Ki5EFsnLt3Z2OWdj3ZiSfWvclxJel7tP3/XT/MrmPmz9mD/gnj4P+Cn2TXPFAg8YeMY8Oss0ebOzfr+5jb7zA/xvzwCAtfXgGKKBXyFfEVcTPnqyuyBaKKKwAKKKKACiiigAooooAKKKKAE6CgZo7iuP+J/xT8NfBzwjeeJvFepxaXpluPvSHLyvjiONeruccKPc9ATRGMptRirtgb2v+IdN8LaNd6vrF9BpumWcZmuLu5cJHEg6lielfk3+2j+3zqXxqmu/CHgiafSfAysY57kZjn1XHdu6ReidT1b+6PP/ANrP9s3xN+0trT2URl0TwRbSbrPRkfmUjpLORw7+g+6vQZOWO5+x7+w3rv7Q+oQa/rqz6H4Bhk+e827Zr8g8xwAjp2Mh4HIGSCB9xgsuo5fT+tY16rZdv82WlbVnE/svfsneKv2mfExisEbTPDNrIBqOuTRkxxDrsjH8chHRR0yCSBjP7LfCD4OeFvgb4Ls/DPhTThY2MPzSythpriTHzSyv/Exx9BwAAAANvwX4I0X4deGrHw74c0yDSdGsoxHb2tuuFUdyT1LE8ljkkkkkk1v/AM6+fzHM6mOlbaC2X+ZLdxaKKK8cQUUUUAFFFFABRRRQAUUUUAFFFFABRRRQAUUlfKH7bX7aNh+zzoT+HvD0sN/8QL6LMMRw6adGw4mlHdv7qHr1PHDb0KFTEVFSpq7YGX+3T+2zbfArSZvCPhO5jufH97F88i4ddKiYcSOOhkIOVQ9PvHjAb8iL+/udVvri8vLiW6u7iRpZp5nLvI7HLMzHkkkkkmpdb1u/8Savearql5NqGo3krT3F1cOXkldjlmYnqSapV+pZfgKeAp8q1b3ff/gGiVgooor1BhUtpaT391DbW0L3FxM4jjiiUs7sTgKAOSSeMVGqlmAAJJ4AFfqX/wAE/wD9h/8A4QGCy+JPj6wH/CSzIJdJ0q4X/kHoRxNIp/5bEdB/ADz8x+XzsdjaeBpOct+i7sG7HZ/sH/sXwfAnQ4fF/iu1Sbx9qMXyxOAw0uFh/q1/6aEffYdPujjcW+w8c0dutHevyrEYipiqjq1HqzIWiiisACiiigAooooAKKKKACiiigAooooAKKKKACiiigAooooAKKKKACiiigAooooAKKKKACiiigAooooAKKKKACiiigAooooAKKKKACiiigAooooAKKKKACiiigAooooAKKKKACiiigAooooAKKKKACiiigAooooAKKKKACiiigAooooAKKKKACiiigAooooAKKKKACiiigAooooAzde0LT/E+jXuk6rZw6hpt7E0Fxa3CBo5UYYKsD1BFfjb+2r+xxqP7OHidtX0eOa+8A6lMRZ3RyzWbnJ+zyn167WP3gPUGv2j71h+MPCGkePvDWo6B4gsIdU0fUITDcWk4yrqf1BBwQRyCARgivUy7MKmBqcy1i91/XUadj+dmivof9sH9kfWP2Z/F5kgWbUfBeoyE6bqZXJQ9fImI4EijoejAZHRgvzxX6lQrwxFNVKbumaBRRRW4HpPwE+PXif9nrx5beJvDdxkcR3mnysfIvYc8xuP1DdVPI9/2u+A/wAePDH7Q3gS28S+GrnIOI7ywlYefZzY5jkH8j0YcivwIr0z4A/H7xP+zt47t/Enh243IcR32nSsfIvYc8o49e4bqp5HcH57NcqjjY+0p6TX4+TE1c/fY5oBzXm3wI+O/hj9oPwLbeJfDN1uU4ju7GVh59nNjmOQevoehHIr0nvX5rOEqcnCas0Zi0UUVIBRRRQAUUUUAFFFFABRRRQAUUUUAFFFFAHG/FH4V+GfjJ4QvfDPi3TItS0y4GQG4khf+GSNuqOM8Ee45BIr8d/2sP2M/FH7NOtPeKJdb8FXMm2z1qNP9WT0inA+4/ofut1HOVH7c4/Ks3xBoGm+KdGvNJ1ixg1LTLuMw3FpdIHjlQ9QyngivWy/MquAlprF7r/LzGnY/HT9kL9ubxB+ztewaFrZn17wDK/z2JbM1iSeZLck9O5jPynttJJP68eAviB4f+J/hay8R+F9Ug1fSLxd0VxA2RnurDqrDoVIBB6ivy8/bJ/4J76l8J3vvGPw9gn1fwcC01zpwzJc6YOpPrJEP733lH3sgFq8C/Z0/ab8Yfs2eKBqPh+5+06XOw/tDRbhj9nu1HqP4XA6OOR7jIP0mKwOHzSn9YwbtLr5+vZlNX1R+8ppa8m/Z9/aR8H/ALR3hRdW8N3nl3sIAvtJnIFzZuezL3U84ccH2IIHrA6mvh5050pOE1ZogWiiipAKKKKACiiigAooooAKKKKACk4IpaKACiiigAooooAKKKKAExivyk/4KiftBf8ACZ/ECz+G+kXO/R/DredqBjb5Zb5l+6fXy0OP953B6V+gf7T3xutPgB8G9d8WTFHv0j+zabbv/wAt7twRGuO4HLn/AGUavwg1bVbvXdUvNSv7h7u+vJnuJ55TlpJGYszE9ySSa+t4fwXtKjxM1pHRev8AwCooqUUUV+gFhRRRQAUV9B/sQ/s+/wDDQHxssLO/tzN4Y0cDUdWJHyvGp+SE/wDXRsAjrtDkdK+wv2gv+CWeg+JPtOr/AAtvh4e1A5c6Lfuz2ch9I5OXi+h3Dt8oryK+aYbDV1QqOz79F6iufl1RXZfE74PeMfg1rraP4w0G70W858szpmKYD+KOQZVx7qTXG16kJxqJSg7pjCvefgJ+2n8SvgA0Nnpmq/2z4dQ4bQ9VLSwKP+mZzuiPX7pAzyQa8GoqKtCnXjyVY3XmBueOfGWqfEPxfrHiXWpzc6rqt093cSdtzHOAOyjoB2AArDoorRRUEox2AKKKKoAr1n9l34H3X7QPxm0PwrGsi6aX+1anOn/LG0QgyHPYnIQH+8615NX7Af8ABNr9n0fCr4PDxVqlt5fiPxYqXXzr80FmOYE9t2TIfXcoPK15Ga4z6nhnJfE9F6/8ATdj620vTLXRNNtNPsoEtbK1iSCCCIYWONQFVQOwAAFWyQgJPAFKeRXz9+3L8Yv+FM/s7eI7+2n8nWNVT+yNPIOGEswIZh6FYxIwPqor8uo05V6sacd5OxmflV+2N8Yj8bv2gfE+vQT+dpNvL/Z2mkHK/ZoSVVl9nbfJ/wADrxOgnJor9io0o0KcacdkrGoUUUVsAV9X/wDBOzV/iDq3x+0Lw74c8TanpvhyMvqGr2ccu+2a2j5YNE2VBdike4DcN+QRXyhX6s/8Eqvg7/wivwt1bx9ewbb7xJP5FozDlbSEkZHpuk359RGprxc4qwo4Sbkr30Xq/wDLcT2PuqiiivywzCiio5JFhQu7BEUZZmOAB6mgCSioLa6iu4EmglSaKRQySRsGVgehBHUVPQAUUUUAFFFFACdaK4n4pfF/wj8GfDcmueL9ct9GsVyIxK2ZZ2A+5HGPmdvZQfU8V+Yn7S//AAUo8W/E/wC16F4BWfwd4ZfMbXYfGoXS+7qcQg+iHP8AtEHFelgsur42XuKy7vYpK59sftKft2+A/wBnxbnS4J18VeL0BA0exlG2Bv8Ap4l5Ef8AujLdPlAOa+bfCv8AwV8vEKp4k+HcEwP3p9L1Ex4+kbo2f++hX51SSNK7O7F3Y5LMckmm19xRyLCU6fLUXM++q/IqyP178Kf8FTfg5rpRNTj13w5IfvteWQljH0MTOxH/AAEV7L4U/a++DXjPYNM+I2hB3+7HfXIs3PsFm2HPtivwforCpw9hpfw5NfiLlP6NNN1ax1m1Fxp97b3tu33ZbaVZEP0IJFXu1fz8fBf4y+IvgZ8QNM8V+Hbpo7m0kHm2zMfKuoj9+KQd1YZHqDgjBANfuV8FfjDoPx1+Hel+LvDs++0u12zW7EeZazDG+GQdmUn8QQRwQa+WzHK54C0r80X18+xLVjvqKKK8UQUUUUAFFFFABRRRQAUUUUAFFFFABRRRQAUUUUAFFFFABRRRQAUUUUAFFFFABRRRQAUUUUAFFFFABRRRQAUUUUAFFFFABRRRQAUUUUAFFFFABRRRQAUUUUAFFFFABRRRQAUUUUAFFFFABRRRQAUUUUAJigmvCvjF+2j8J/gl59vrHiWLUdXiyDpGj4urkMP4WwdsZ9nZa+F/jH/wVU8c+KfPsvAOk23g+wbKi+uMXV6w9RuHlpn02sR2avUw2WYnFawjZd3oh2bP068ZfELw18OdIfVPFGu2Gg2C5/f386xKx9FyfmPsMmvjT4yf8FWfB3hoz2Pw+0a48WXq5VdQvc2tmD6hSPMf6EJ9a/Mfxf448Q+P9Yk1XxLrd/ruoyfeub+4aZ8egLE4HsOBWHX1mG4fo0/ervmfbZf5lcp9C+Lf28PjF408Y6Xrl74ols7fT7yK8h0jTAbazJRwwR1U5kXI6SFq/Zv4feNLD4jeCtD8UaW+/T9Xs4ryHnJUOobafcZwR2INfzv1+qn/AASn+Mf/AAkvw01n4f30+698Oz/arJWPJtJiSQP92XcT/wBdVrLPMDThQjUoxS5e3Z/8EGjgP+CrfwOuo9R0X4pWHnTWcqLpepxliywOMmGQD+EMNynoMqvdq/Oqv6GPif8AD3Sfir4A13wnrUXmadq1q9tJgZKE8q6/7SsFYe6ivwO+Jnw+1X4U+Ptd8Ja1F5WpaTdPbSYGA4HKuv8AsspVgfRhXRkGM9tR9hLeP5f8AEzmKKKK+qKCiiigD9WP+CV3xc0jxF8MdS8Cm0s7HxBocpuS8ESxve20jcSOQMuyMdhJ7GOvurpX4Dfs7/GS/wDgL8XtA8Y2W+SG0m8u9tkP/Hxav8ssfpkryM9GCntX7z+HtesfFOhafrOl3KXmm6hbx3VtcRnKyRuoZWH1BFfmmeYN4fEe1Xwz1+fX/Mho0jQKMgCvm79oH9u74bfAcXGntfDxR4njyv8AY2lSKxjb0ml5WP3HLf7NeFSo1K8uSnG7JPo53WJCzMFUDJJOABXyZ+0D/wAFGfh38H/tOl+HpB448SplPs+nygWkLf8ATSfkHH91Ax4wdtfnr8f/ANt/4l/H5riyvdS/4R/wzISBomks0cTr6Sv96XtkMdueQor59r7LB8PpWnin8l+rLUe5+3P7Fv7Uf/DTvw6vL/UobWx8UaXdNDqFnaAiMI5LQyIGJIUrleSfmjb2r6IzxX4Z/sZ/H2T9nz43aTrFzMyeHtQI0/V07fZ3I/eY9Y2Cv64DDvX7j288dzDHLE6yRyKGV1OQwPIIPcV4Wb4JYOv7i92Wq/yJasT0UUV4ogooooAaeK/Nn/gp/wDsweU6/F7w7afK2y38QQxL0PCxXOPfhG/4Ae7Gv0n9qzfEGg6f4p0O/wBH1S2jvdOv4Htrm2lGUljdSrKfYgmu3BYqWDrqrH5+aGnY/nPor2H9qn9n3UP2c/i1qPh2YSTaPMTdaTeuP9fbMTtyf76nKt7rnGCK8er9bo1Y16aqQd0zQKKKK1A/Sn/gl7+079qt5PhF4iu8yxB7nQJpW5ZOWltvw5dfbeOwFfoyM1/Of4c8Raj4Q1/Ttb0i7ksdU0+4S5trmI4aORGDKR+Ir90/2YPjzp37RPwm0vxTalIdRA+zapZIf+Pa6UDev+6chl/2WHfNfnme4D2NT6xTXuy38n/wSGj16iiivlSQooooAKKKKACiiigAooooAKKKKACiiigAooooAKKTvmvlL9rv9uzw/wDs92k+g6EYPEHj10wLMNmCwyOHuCD17iMHJ7lQQTvQoVMRNU6Su2B6d+0Z+014Q/Zt8KHU/EFyLnU51P8AZ+i27D7RduPQfwoD1c8D3OAfxs+Pv7RPi/8AaL8XtrPiW8xbRFlsdKtyRbWcZ/hRe5OBljycegAHOeKvFni/43+PH1LV7m+8TeJ9VmWNAFMkkjE4WONFHA5wEUYHQCv0j/Y0/wCCdtn4AFj40+JtrDqPiUYms9EfEkFgeoeXtJKOw5Vf9o4K/b0qGFySl7Ss+ao/6svLuy9EeRfsYf8ABPC68ctY+NfidaS2Hh35ZbLQZMpNfDqHl7pEew4ZvYYLfqHpunWujWFtZWVtFaWdvGsUNvAgSONFGFVVHAAAwAKthcUpr4/G46rjanPUenRdES3cWiiiuEQUUUUAFFFFABRRRQAUUUUAFFFFABRRRQAUlHevl39s39s7Sf2cNAfR9IeLU/H19ETa2RO5LRDwJ5h6f3V6sR6ZNbUKFTEVFTpK7YDf20P2z9L/AGcPD76NozQ6j4/v4s2toTuSyQ8CeYf+gp/ER6A1+OfiTxJqnjDXr7WtZvptS1W+lae5u7htzyOTkkmneJvE+q+NPEF/rmuX82p6tfStPc3dw255HPUk/wAh0AwBxWXX6hl2XU8BT7ye7/roaJWCiiivXGFHWivv79gL9hk+LZbD4l/EHT/+JGhE2j6Ncp/x+MOVnlU/8sh1VT9/qflxv4sZi6eCpOpN/wDB8gbsdH/wT7/YbKHT/ij8QdPwfluNC0a5T8VupVP4FFP+8f4a/SEU1VCABRgDtTh6V+V4vF1MZVdWp8l2Rm3cWiiiuMQUUUUAFFFFABRRRQAUUUUAFFFFABRRRQAUUUUAFFFFABRRRQAUUUUAFFFFABRRRQAUUUUAFFFFABRRRQAUUUUAFFFFABRRRQAUUUUAFFFFABRRRQAUUUUAFFFFABRRRQAUUUUAFFFFABRRRQAUUUUAFFFFABRRRQAUUUUAFFFFABRRRQAUUUUAFFFFABRRRQAUUUUAFFFFABRRRQAUUUUAcz8Qfh/oXxQ8I6j4Z8SafHqekX8ZimgkHT0ZT1VgcEMOQQDX4s/tY/sp69+zL4zNvKJdQ8KXzs2lavt4devlSY4WVR1HQjkdwP3Lrkvid8MvD/xe8G6h4X8T2CahpN6m10bh42/hkRv4XU8givYy3Mp4Cp3g91+q8xp2P56qK9t/an/Zb8Rfsy+NWsL0PqHhy8Zm0vWVTCToP4H7LIvGV/EcGvEq/T6NaGIgqlN3TNAooorYD0v4BfH3xR+zv47t/Enhu4yhxHe6dKx8i9hzzG4/k3VTyO4P7V/AX49eF/2hvAtt4k8NXOekd5YSkefZTY5jkH8m6MORX4E16L8C/jt4p/Z98c23iTwzd7HGEu7GUkwXkOeY5F7j0PUHkV8/mmVRxsfaU9Jr8fJiaufv7zS15T+zz+0R4X/aO8ERa/4en8q6jCpf6ZKw8+zlI+6w7qcHa44YDsQQPVe9fmk6cqcnCas0Zi0UUVIBRRRQAUUUUAFFFFABRRRQAUUUUAFFFFADWQMCCMg9Qa/P39sf/gnNb+K/tvjP4V2kVjrJ3TXvh2PCQ3R6l7fsj/7HCt22nhv0C7UuOOldWFxdXCVPaUn/AJP1GnY/nr8G+NfF/wAEPHUeq6JeXvhvxJpkrRupUo6kHDxSxsORkYKMMeor9Z/2Rv27fDf7Qdvb6DrjQ+HfHqpg2LNiC+wOWtyT17mM/MOxYAkan7WP7EXhf9pDT5tVsxFoHjmKPEGrRp8lzgcR3Cj7w7Bx8y8dQNp/Ir4k/DDxf8C/G8mieJdPudE1m0cSwyqSFkAPyywyDhlyOGB6jsQQPtE8JnlKz92ovv8A+CitGf0HZozxX5tfsg/8FJiv2Lwf8XLssvENp4pbqOwW6/l5o/4F3av0bsr2C/tIbm1mjuLaZBJHNGwZHUjIYEcEEc5FfG4vB1sHPkqr0fRktWLdFFFcYgooooAKKKKACiiigAooooAKKKKACiiigBD1o6c0V4T+2R8eo/2ffgjq2s20yp4gvQdP0mPv9ocH95j0jUM/plQO9XSpSrVIwhu9APz1/wCClH7QP/C0vi8PB+lXPmeHvCjPbtsb5Z708TP77MCMehV8cNXx7T555LqeSaZ2llkYu7ucsxPJJPc0yv2DC4eOFoxow2RrsFFFFdQBSqpZgAMk8AUlfVH/AATy/Z9Pxo+NcGr6lbeb4Z8LlL+63rlJp8/uIT65ZS5HQrGQeormxOIjhaMqs9kB+hf7Cn7Pw+A3wRsIr+28rxPrm3UtU3Lh4yw/dwn/AK5ocEf3mf1r6P70DgUYr8grVZV6kqs92ZHPeM/Afh74iaHPo3ibRrTXNLmHz2t7EJFz2YZ+6w7MMEdjXwB+0F/wSrVvtOsfCbUdp5c+HtVl4+kM5/RZPxev0g5HvRiujC42vhJXpS07dPuGnY/nd8b+APEfw11+bRfFGi3mh6pD962vYijEdmXPDKezDIPY1z9fZ3/BTf48w/Ef4t2/gzSpEl0jwnvinlTB829fHmjPogCpj+8H9q+Ma/VMHWqV6EatSNm1saIKKKK7ACiigDJwKAPd/wBjD4BP+0F8b9K0i6hZ/DunEahq74+UwIRiPPrI21PXBY/w1+4sECW0SRRIEjRQqoowAB0AFfNH7AH7P3/Cj/gja3Oo23k+KPEYTUdQ3rh4kI/cwn/dU5I7M7jtX07jivy3OMZ9bxDUX7sdF/mQ3cK/Jb/gqZ8Y/wDhM/jDp/giyn36b4Wt8zhTw13MFZ/rtQRj2JcetfqB8TfHdh8L/h94g8V6k2LLSLKW7dc4LlVJVB7scKPciv5/fF3ii/8AG3inV/EGqSmfUdUu5by4k/vSSMWb8MnpXo8PYbnrSry2jovV/wDA/MImRRRRX6CWFFFFAG/4A8Gah8RPG2heGNLTfqGrXkVnCMZAZ2C7j7DOSewBr+gPwH4O0/4f+DNF8M6Wnl6dpNnFZwDuVRQoJ9ScZJ7kmvzI/wCCU/wc/wCEm+Jms/EC+g3WPh6D7NZMw4N3MCCR/uxbs/8AXVa/VcV+d8QYn2ldUY7R39X/AMAiQtFFFfLEiD0r5o/4KBfGT/hUf7OetJbT+VrPiH/iT2e04YCQHznHcYiDjPZmWvpcV+QP/BTr4x/8LA+OyeFrOfzNJ8JQfZSFOVa7kw0x/ACNPYxmvXynDfWsVFPZav5DW54X8Jf2mfiT8EZ0PhLxVe2VmG3NpszefaP65hfKgn1AB96+5Pg5/wAFZNKvxBY/Evw1JpkxwratoeZYSfVoWO9R/us59q/Muiv0LE5bhsVrOGvdaP8Ar1Ltc/oN+HHxi8FfF3TPt/g/xNp+vQABnS1mHmxZ/wCekZw6H2YCu1PNfzmaHr+p+GdTg1HSNRutL1CBt0V1ZTNDLGfVWUgj8K+zv2bP+Cifxct/FWheEdWtrb4gpqN3DYwLd/uLwM7BVxMgIPJyS6sfevksXkFSknOjK67PR/5EuJ+steDftQfF/wCJXw30Mw/Dj4bah4u1WeMn+0UVZba1/wC2SN5sje2FHTk9K94H3c9KUfSvlqco05qUoppdGSfgJ8atT+J/inxTPrPxMg1/+1pDtzrNrJAIxn7iIygIo/uqAPavOMYr+ju4tYbuJopokmjcYZJFDAj0INeb+Kv2Y/hR42DnWPh54euJX+9OlhHFMf8AtogDfrX2VDiGEEoypWS7P9NC+Y/AzrX1b+zH/wAE+fG3xzNprWurL4Q8HSYcXlzH/pN2n/TCI9iP42wvORu6V+iXhD9hH4KeCPGMPiLTPBsTXcB3QwXlxLdW8T5yHEcrMNw7ZzjqMHFfQKgKMDgVOM4hc48uGVvN/ogcux893/7DXwsf4Laj8OtP0KKwt7pA41baJL0XKg7J2kPLEEn5eFwzKAATX46/F34Ua/8ABT4gar4R8R23kahYyYEig+XPGfuSxnurDkfkcEED+hAcV80ftt/soW37SHgE3WmQxQeONHRpNMuThftC9WtnP91v4SfutzwC2eDKs1nQquNaV4y6vo+/+Ykz8VK+hv2Mf2p779mv4iK148tz4N1Zlh1ayXLbB0W4jH99Mnj+JcjrgjwbV9Fv9A1G4sNSsp7C9t3MctvcRlHRgcEEHkHNUq+/rUqWKpunLWLLP6MtG1mx8RaTZ6ppl1FfadeQpcW9zAwZJY2AKspHUEEGtDFfln/wTi/bAPgvVbb4W+L77GgX8uNGvZ24s7hj/qGJ6RuTx6OfRiR+pg5FflWOwc8FWdOW3R90ZtWFooorhEFFFFABRRRQAUUUUAFFFFABRRRQAUUUUAFFFFABRRRQAUUUUAFFFFABRRRQAUUUUAFFFFABRRRQAUUUUAFFFFABRRRQAUUUUAFFFFABRRRQAUUUUAFFFFABRRRQAUUUx3ESMzEKqjJJ7CgBcZoJ4r82PjD/AMFYdRs9a1TS/h/4WsGt7aeSCHV9VnaZZ1ViBIsSbdoIGRlj1GRXyd8Rf2yfjF8UPNj1jxxqMFnJkGy0xxZw7f7pWILuH+8TX0WHyLFVrOdorz3+4qzP2Y+IXx++HXwpjc+K/GWk6PMgybWW5Vrg/SFcufwWvl34j/8ABV74eeHvNh8JaFqviy4XIWebFlbN6EMwZ/zQV+UUkrzOzu7O7HJZjkk02voaHD2Hp61W5fgv8x8p99eCP22/jj+1P8WdD8EeFprDwXZajPi5n0u1Es0FqvzSyNJLu5Cg4KhcnaO9fp/aWotLSKBWd/LQJvkcs7YGMljyT7mviH/gl5+z+fBHw6u/iNqtrs1jxKPKsd64aKxVuo9PMcbvdUQjrX3PmvlM0nRVf2WHilGOmnV9SWfhd+2f8Hj8E/2hPE2iwQeTpN5L/aemgDC/Z5iWCr7I2+P/AIBXh1fqv/wVU+Dn/CUfC7SPH9jBuvvDk/2e8ZRybSYgAn12ybMf9dGNflRX32VYn6zhYye60fqv6uWtgooor1xhXtn7G/xiPwR/aB8Ma7PP5Ok3Mv8AZ2pEnC/ZpiFZm9kbZJ/wCvE6AcGsa1KNenKnLZqwH9IIYMoI5Ffnf/wVS/Z8/tHStO+LGkW2biyCafrQjX70ROIZj/usdhPXDp2WvpD9hz4xf8Lm/Z28OX9zP52saUn9kaiScsZYQArn1LRmNyfVjXs3jHwtpvjjwtqvh/WLcXemanbSWlzCf4kdSpx6Hng9jg1+VUKtTLcXd7xdn5ojZn87FFd38cfhPqXwR+KXiDwbqgZpdOuCsM5XAuIG+aKUf7yFT7HI7VwlfrFOcasFOLumWFFFFWAV9+fsZft+6B8GfgrqXhjxy99eT6NLu0SG0i8yS4ikJLQ7iQqhHycsRw+BnbivgOiuLF4Oljafs6q03Bq59SftA/8ABQr4kfGj7TpulXB8F+GZMr9h0yU+fMvpLPwzccELtUjqDXy4SWOScn1NJRWmHw1HDR5KUbIAoor0n4N/s7+Pfjzq32LwfoM9/CjBZ9QkHl2lv/vyn5Qcc7Rlj2BrWdSnSi5zdku4Hm1fsl/wTg+LOs/Ej9n+207W7O9W48PSDT7fUZ4WEV3bAfutjkYZkAKEDOAqE/erlv2ff+CY/gr4eC21Xx7MnjbXlw4s2Urp0Lemw8y/V/lP9yvs+xsbfTbOG1tYY7W2hQJHDCgVEUDAAA4AHpXwOcZnQxcfZUlez3/yIbuW6KKK+UJCiiigAooooA+fP2z/ANm23/aO+ElzY2sSDxVpQa80e4bAJkx80JPZZAAPQMEP8NfiNfWVxpl7PaXcMltdQSNFLDKpV0dThlIPIIIIxX9HfWvy8/4Kd/swf8I1rq/Fnw9abNL1ORYdchiXiG5PCT4HQSdGP98A8l6+uyHH+yl9WqPR7evb5lxfQ+AKKKuaPo1/4g1O207S7K41HULlxFBa2sZkllc9FVQCSfYV9+5curKKdfbf/BL0/EfTPivcz6Do9zeeA76P7PrlxKfLtoioJjdWPDSqTjauTtds46ju/wBmD/gmBLci08R/F1jBDxJF4YtZfnYdR9olU/L/ALiHPqw5Ffoz4e8OaX4T0a00nRtPttL021QRwWlpEI4o19FUcCvi81zihOnLD0lzX0b6L07sls1KKKK+GICiiigAooooAKKKKACiiigAooooAKKKKAG4qK4uI7SB5ppFijRSzu5wqgdST2Fc78Q/iP4c+FXha68ReKtWg0fSLUZeeduWPZEUcux7KoJPpX5K/tb/ALeviT4+zXXh7w55/hzwJuKm2DbbnUB2adgeF7+WDj1LYGPTwOXVcdK0NI9X/XUaVz3j9sT/AIKQpafbvB3wkvFkm+aG88UR8qnYra+p7eb0/u54YfBXw6+Gvi/46eOItE8OWFzrut3rmWWRmJCAn5pZZDwq5OSzHqe5IFd9+zN+yT4x/aW14JpkJ0vw1byBb7XrmMmGLuUjHHmSY/hB4yNxUHNfsL8Df2f/AAf+z34Tj0PwnYCEsA13fzYa5vHA+/I+Oe+FGFGTgCvqauJwuTU/Y4dXn/W/+RV0jzT9kz9ifwx+zfpsWp3Yi17xxNHi41d0+S3yOY7cH7q9i33m5zgHaPpfPOKWiviK1apiJupVd2yAooorIAooooAKKKKACiiigAooooAKKKKACiiigAopK+Tv20/23dN/Z60mXw54dkg1L4gXcXyQnDx6ajDiWYd2xyqd+p4xu3oUKmIqKnSV2wLn7aH7aOlfs46E+jaK8Gp+Pr6LNtZk7kskPSeYf+gp1b6V+O3ifxPqvjPX7/W9cv59T1a+lM1zd3Dbnkc9ST/ToBgDimeI/Eep+LtcvtZ1m+n1LVL2Vpri7uXLySuepJNZ1fp+XZdTwFPvJ7v+uholYKKKK9cYUUV9s/sJ/sMTfFy7tPHfjm0eDwVA++zsJAVbVXU9T6Qgjk/xHgcZNceKxVPB03UqPT8/JBsX/wBgv9hh/iXc2XxC8f2LJ4ThYSabpc64OpsDxI4P/LEHt/Gf9nO79VIYY7eJI40VI0AVVUYAA6ACmWtpDY20VvbxJBBEoRIo1CqigYAAHAAHarJOK/LcbjamNq889ui7GbdxaKKK4BBRRRQAUUUUAFFFFABRRRQAUUUUAFFFFABRRRQAUUUUAFFFFABRRRQAUUUUAFFFFABRRRQAUUUUAFFFFABRRRQAUUUUAFFFFABRRRQAUUUUAFFFFABRRRQAUUUUAFFFFABRRRQAUUUUAFFFFABRRRQAUUUUAFFFFABRRRQAUUUUAFFFFABRRRQAUUUUAFFFFABRRRQAUUUUAFFFFABRRRQAUUUUAFFFFAHH/FP4WeHfjJ4J1Dwr4osV1DS7xcY6SROPuyRt/C6nkH8DkEg/iv8AtRfsueJf2ZvGjafqKtf+H7tmbS9ZjTEdwg/hb+7IoxuX8RkEGv3W/nXI/FD4YeHfjF4M1Dwt4p09NQ0m8XBB4eJx92SNuquvUEfqCRXs5bmU8DOz1g91+qGnY/nsor3D9qb9lbxJ+zN4xNneq+o+Grx2OmayiYSZeux/7sgHVe/UZFeH1+nUa0MRBVKbumaBRRRWwHd/Bn40eKfgR42tPE/hW+NreRfJNA+TDdRZBaKVc/Mpx9QcEEEA1+0P7NP7Tnhf9pfwcuq6NKLPWLZVXU9GmcGa0kPf/ajPO1wOehwQQPwjrrPhd8UfEnwd8Z2PijwrqMmnaraNwy8pKh+9HIvRkbHIP6EA14WZZXDGx5o6TWz/AEf9aCauf0LUteAfso/tb+Gv2mvDH7gppfiyzjB1HRXfLL282Inl4ye/VScHsT79X5pVpTozcKis0Zi0UUVkAUUUUAFFFFABRRRQAUUUUAFFFFABRRRQAmea84+NfwI8I/H/AMJyaD4u0xbmMZa2vI8Lc2khH34nxweBkcg4wQRXo5GaBVQnKnJTg7NAfh3+1D+xz4x/Zp1hprqNta8IzybbTXraMhOeiTLz5b+xOD/CTg43/wBlD9ujxX+zrdQaPqJl8SeBmf8AeaXK/wC9tATy9ux+767D8p5+6Tur9lNc0LT/ABNpN3perWNvqWm3cZintLqMSRyoeqsp4Ir8yf2uf+CbV/4SN74s+FFvPquijMtz4dBMlzajqTAesqf7PLjtu7faYTM6GPh9WxqV316P/Jlp30Z+iXwp+LvhX40+FbfxF4R1aLVNOl4cKcSwPjmOVDyjD0P1GQQa7XP5V/P18IfjT4y+Ani9Nd8J6nLpt6hCXFs4JguUB5jmjPDDr7jqCDzX63/sr/tu+EP2jrKLTJ3j8PeNkT99o9xJ8twQOXt3P3x32/eXnggbj5OY5RUwl6lP3ofivX/MTVj6Xooor58kKKKKACiiigAooooAKKKKACiiigArmvHHw+8OfErQp9E8U6Laa5pc33re8iDgH+8p6qw7MMEdjXS0mCKFJxd4uzA/Nj9oL/glXJH9p1j4Tal5i8ufD2qy4b/dhnPX2WT8Xr4B8ZeBfEPw716fRfE2jXmh6pAfntb2Extjswz1U9iMg9jX9Eua4r4n/Bzwb8ZdBbSPGGg2mt2mD5bTJiWEn+KOQYZD7qRX1GCz+tRtCuuZd+v/AASkz+fKivvb9oP/AIJa6/4ZFzrHwvv28R6aMudFvmVL2MeiPwkv0O1ugAY18Ma7oGp+GNVudM1jT7nS9Stn2TWl5C0UsbejKwBB+tfb4bG0MXG9KV/z+4u9yra2s19cw29vE808ziOOONSzOxOAAB1JNfud+yF8B4f2e/gpo+gSxKNduh9v1eVeS1y4GVz3CAKg9due5r8+P+CZ37Pv/Cyviu3jjVbbzPD/AIVZZYd6/LNfHmIe/lj94fQiP1r9dcc18hxBjeeaw0HotX69iZPoOooor48gSvF/2tvjvB+z58FNZ8RrIn9tTD7FpMLYO+6cHacdwgDOR3CEd69nNfjZ/wAFFf2gv+FxfGibQtNufN8NeFS9jb7Gyk1zn9/L7/MoQH0TI+9XrZVg/rmJUX8K1f8Al8xpXPle9vJ9RvJ7q6le4uZ3aWWWRizOxOSxJ6kk9ahoor9XWhoFFFFABX0x+wJ+z7/wvP422lxqNt53hjw5s1HUd65SVwf3MB/32GSO6o4r5piieeVI40Z5HIVVUZJJ6ACv3F/Yu+ASfs/fBDStKuoFj8R6kBqOrvj5hO6jEWfSNdqemQxHWvAznGfVcO4xfvS0X6sTZ72BtGBS0VHI6xIzsQqqMknoBX5iZnwP/wAFXvjH/YPgPQPhzY3GLvW5f7Qv0U8i2ib92pHo0vI/641+XFew/ta/GBvjh8e/FHiSKYy6WJ/sem88C1i+SMj03YLkermvHq/WMrw31XCwg9936v8AqxotEFFFFeqMKUAsQByTSV77+w98Hf8Ahc/7RPhzT7mDztH0t/7X1EEZUxQkFUPs8hjQ+zGsK9WNCnKrLZK4H6rfsbfB0fBH9n3wxoc8Hk6vdRf2lqQIw32mYBire6Lsj/4BXt2M0qjAFFfjlWpKtUlUlu3cyFoooqAOI+M/xIs/hD8LvE3jC+2mHSrJ50jY482XpFH/AMCcqv8AwKvwB17W7zxLrmoavqM7XOoX9xJdXEz9ZJHYszH6kk1+kn/BWX4x/YdE8NfDWxnxLev/AGtqSqefKUlIEPsz+Y2PWNa/M2v0PIMN7Kg6z3n+SLiFFFFfVFBX23/wSy+Dh8YfF/UfHF5Bv07wvb7bdmHDXcwKrj12xiQ+xKGviQDJr9w/2HPg9/wpn9njw7p9xB5Or6mn9raiCMMJZgCqH3SMRofdTXz+eYn6vhnFby0+XX+vMT2PoCiiivzIzEr5J/bl/bQuP2a4ND0fwvFY6j4uv2+0ywXytJFb2gJGXVWU5dhheeiufSvoz4nfEXR/hP4D1vxZr0/k6bpVu08mD8znosa+rMxVQPVhX4M/GD4pax8Z/iPrnjDXJN19qc5kEQOVgjHEcS/7KqAo+mTya+hyXL1i6rnVV4R/F9ikrn3j4G/4K8qfLi8Y+AGX+/d6JeZ/KGQf+1K+hPA3/BRb4H+NfLjk8TTeHbp+kGt2jw4+si7ox+L1+LFFfU1chwdT4U4+j/zuVZH9Efhfx54a8b2n2rw94g0vXbfGfN028juF/NCa38elfzjafqd5pN1HdWN1NZ3MZyk1vIUdT6gjkV7R4H/bY+NfgDy1sPH+p3kCceRqxW+Uj0/fBiB9CK8arw3Na0qifqrf5k8p+3eveFNF8U232fWdHsNWg/55X1sky/kwIryHxV+xH8D/ABjua9+HelW7t/FpgexwfXELIP0r4n8Df8FbvGemmOPxZ4N0jXIxwZdOmks5CPU7vMUn6AV9CeBv+Cpfwh8S+XHrkWteFZ+jvd2nnwg+zQlmI+qCvLll+Y4TWKfyf+WorMoeKf8AglL8KtVZpdF1jxD4fm6qqXEc8S/g6bv/AB+vqb4W+E9c8E+CNN0LX/EZ8V3tinkLqslt5Es0Q4TzBvbc4HBbPzYyRkmpPh38UvCnxa0NtZ8Ia7aa9pySeS81q+dkmAdrA4KnDA4IB5FdZ6152IxOIq/u68m7d91+oXHUUUVxiCiiigAooooAKKKKACiiigAooooAKKKKACiiigAooooAKKKKACiiigAooooAKKKKACiiigAooooAKKKKACiiigAooooAKKKKACiiigAooqlqWq2ejWct5qF3BY2kQ3STXMgjRB6licCha7AXOlGa+dPiN+378FPhyJIpPFkfiC9TP+iaBGbst9JBiL83FfLPxH/4K46jP5sHgXwTBaLyEvddnMrEevkx7QD/AMDNenQyzF4j4YNLu9PzHZn6YZxSKwcZUhh6g1+FnxF/bP8AjH8T/Nj1bxvqFrZycGy0phZRbf7pEW0sP94mvu//AIJSfEt/E3wk8SeFbu4aa80LUvtEe9snyLgFh16/vElJP+0K68XktXCYd1pyTtbRf5jasfc9FFFeCSIDmvm39vr4z/8ACnf2eNaa0n8nW9f/AOJPY7Thl8xT5rjuNsYfB7MV9a+kc8cV+PP/AAUw+M//AAsj47t4asp/M0fwjGbEBTlWu2w1w31BCRn3iPrXr5ThfrWJinstX8v+CNK58idaKKK/VjQK9U/Zk+Cl38fvjLoPhKFXWxlk+0ajcJ/yxtEIMjZ7EjCj/ada8rr9df8Agmd+z/8A8K0+EreNNVttmv8AisLNGHX5obEf6pfbfkyH1Bj9K8nNMZ9Twzkviei9f+AJux9gaRpVpoWl2em2NulrY2kKW8EEYwscaqFVQOwAAFXqKK/KG76szOd8eeDrD4g+DNb8M6nH5mn6tZy2cwxyFdSuR7jOQexAr+fzx74M1D4eeNtc8Maqnl6hpN5LZzDHBZGK7h7HGQe4Ir+iQ8V+U3/BVb4Of8Iz8TtH+IFjBtsfEUH2a8ZRwLuEAAn/AHotmP8Armxr6rh7E+zrOhLaW3qv+AVE+FqKKK/QywooooA+2v8Agll8Y/8AhDvjDqHgi9n2ad4ot824Y8Ldwgsv03IZB7kIPSv1or+dTwh4ov8AwR4q0jxBpcpg1HS7uK8t5PSSNgy59sjpX9Afwy8d2HxP8AeH/FemNmy1eyiu0XOShZQWQ+6nKn3Br8+4hw3JWjXjtLR+q/4BEj46/wCCov7Pf/CZeArT4laRbF9X8Or5GohF+aWxZuGPr5bnP+67k9K/Kqv6NNY0mz1/Sr3S9Qt0u7G8he3uIJRlZI3UqykehBIr8H/2mvglefAD4x674SnDtYxyfaNNuH/5b2jkmNs9yOVP+0jV6HD+M9pB4ab1jqvT/gDi+h5XRRRX2JQUUUUAFdl8Mfg/4y+MmvLo/g/QLvW7zjzDAmIoQf4pJDhUHuxFcnZTR215BNLAl1FHIrPBISFkAOSpKkEA9OCD71+9n7N9/wCCtc+DXhrVvAGk2Wi+Hb61WZLKzjVRFJ92RHI+86urKzHJJXOTXh5rmEsBBOMbt/chN2PlL9n7/glnoPhs22rfFG+XxFqAw40Wwdks4z6SScPJ9BtHb5hX3XoXh7TPC2lW+maNp9rpWm267IbSzhWKKNfRVUACtLtR2r85xOMr4uXNVlf8vuIvcWiik4ArkEIaa7rEhZ2CKBkknAAr5w/aB/bx+GvwHFzp5vv+Eo8TR5X+x9KkDeW/pNLysfuOWH92vzQ+P/7b3xK+P73Fle6l/YHhqQkDQ9JZo4nX0lf70vbIY7c8hRXtYPJ8Ti7Styx7v9ENK5+hX7QP/BRn4d/CAXOl+HpB438Splfs+nygWkLf9NJ+Qcf3UDHjB211H7FX7U5/ac8AX93qcVrY+KtKumivrO0BWPynJaGRAxJClQV5J5jY9xX4mV7f+x78epf2fPjbpGuzSuug3h+wavGOQbZyMvjuUYK47/KR3NfSYjIqVPCyVPWa1v38irH7qUVXtrmK9t4p4JFmhkUOkiNlWUjIII6g1Yr4EgKwvGfhHSvHvhbVPDut2i32k6nbvbXNu44ZGGDg9iOoI5BAI6Vu0UJuLutwPx3g/wCCa/xK1P40az4TtYRZ+FrG4BXxReriCW3b5kKKOZJNvBReAwIJAwT+jP7O/wCyR4C/Zx0xP7DsPt2vyJtutdvQGuZPUL2jT/ZX2yWIzXtppcV6uKzTE4qKhN2Xl19Rt3FoooryhBRRRQAUUUUAFFFFABRRRQAUUUUAFFFRySLCjO7BUUZLMcACgB5NeEftMftdeDP2atFP9pzDVfE08Zaz0G1kHnSejyHny48/xHk87Q2DXz7+1r/wUn0/wb9s8K/CuaDV9cGY7jxBgSWtqehEI6SuP733B/t84/N+xsPF3xo8diG3j1HxX4q1eck8tPPO56sxPYDkk8ADnAFfUZfk0qq9vivdh26v/JFJHTfHj9onxn+0T4qbV/FWoF4YyRZ6Xb5W1s1P8MaZ69MscscDJ4GPpD9kL/gnTq3xPNl4s+I0NxoXhM4lt9LOY7vUF6gnvFEfX7zDpgENX0P+yL/wTs0X4VCx8VfEKODxB4vGJYNP4ks9ObqD6SyD+8flB+6CQGr7bxgdK6MdnEKUfq+BVktL/wCX+YN9jI8MeF9K8F6FZaNolhb6XpVnGIre0tYwkcajsAPzJ7kkmtmiivkG23dkhRRRSAKKKKACiiigAooooAKKKKACiiigAooooAb1petGa+Fv23v2/Lf4YpfeBfh5dx3fi4gw32qxkPFpnYonZpv0TvluB04XDVcXUVOktfy9R2Oh/bZ/bqsPgZaXXhHwdPDqPj6ZNssvDxaUpHDOOjS4OVQ9OC3GA35JazrV/wCItWu9T1S8m1DUbuVpri6uHLySuxyzMx5JJqC9vbjUrye7u55Lq6ndpZZ5nLvI5OSzE8kkkkk1DX6jgMBSwFO0dW933/4BaVgooor0xhRRX21+wx+wlcfFu5s/HXjy0ktvBcTCSy0+QFH1Vgep7iH1PVug4ya48ViqeDpurUen5+SDYh/YY/YXufjFe2njfxvaSWvgeB99rZyAq+rOD+YhBHLfxdB3I/WSxsoNMs4LS1gjtrWFFiihiUIkaAYCqBwAAAABRY2cGm2kFrawR29rCixxQxIFSNAMBVA4AAAAAq3X5djcdUx1Tnnolsuxm3cKKKK88QUUUUAFFFFABRRRQAUUUUAFFFFABRRRQAUUUUAFFFFABRRRQAUUUUAFFFFABRRRQAUUUUAFFFFABRRRQAUUUUAFFFFABRRRQAUUUUAFFFFABRRRQAUUUUAFFFFABRRRQAUUUUAFFFFABRRRQAUUUUAFFFFABRRRQAUUUUAFFFFABRRRQAUUUUAFFFFABRRRQAUUUUAFFFFABRRRQAUUUUAFFFFABRRRQAUUUUAFFFFAHKfEn4b+H/ix4O1Dwx4n06PU9JvU2vE4+ZG/hdG6qynkMORX4x/tZfskeIP2ZfFWHEuqeEL2Q/2brITg9/KlxwsgH4MBkdwv7jGud8d+BdC+JfhbUPDniTTYtV0a9Ty5raYcN6EHqrA4IYYIIBBr2MuzKpgZ94PdfqvMadj+d+ivo/8Aa+/Y3139mnxCb2087V/A17KRY6rty0JPIgnxwHA6NwHAyMHKj5wr9OoV6eJpqpSd0zQKKKK3A3PBXjbXPh14o0/xF4c1KfSdYsZBLBdQNhlPcEdCpGQVOQQSCCDX7Dfsd/tsaF+0do8ej6qYdF8e2sWbjT92I7wAcy2+eo7lOq+45r8XavaJreoeGtXtNU0q8n07UrSVZre6tpCkkTqchlYcgivIzDLaWOhrpJbP+ugmrn9Ggo5r4v8A2K/29rD4029n4P8AG88Gl+O0URwXJxHBquB1XssvqnQ9V/uj7Q/lX5jicNUwtR0qqszMWiiiucAooooAKKKKACiiigAooooAKKKKACiiigApOtLRQB8kftY/sA+GfjxHdeIPDXkeGfHJBdrhUxa37ek6qOGP/PRRn1DcY/KPx78O/GHwQ8avpHiLT7zw7r1jIJYnyVJwfllikU4YZHDKe3XIr+hGvPPjP8CfB3x78LyaF4v0pL2Hk293HhLm0cj78UmMqenHIOOQRxX0WXZxUw1qVb3ofiv67FJ2Phb9k7/gplLZ/Y/C3xdmaeDiK38UIuXTsBcqPvD/AKaKM/3geWr9H9K1ay13TbbUNNu4b+xuYxLDc20gkjlQjIZWHBB9RX4uftRfsP8AjP8AZzu59ThSTxH4LZ/3WsW0ZzACeFuEGfLPQbvunjkE7Rk/s0ftkeOP2bNSSCwnOs+FZJN1zoF5IfKOTy0TcmJ/ccH+INgV6mKyqhjYfWMC1r06P/J+Q2r7H7j80teSfAL9pfwP+0XoH2/wvqKi/iUNeaRdEJd2p/2kzyuejrlT65yB613r4ydOdKThUVmiBaKKKgAooooAKKKKACiiigAooooAKKKKAGj9K8y+M37OfgH496V9j8YaBBezopWDUYh5V3b/AO5KOcZ52nKnuDXpwz9KKqE505KUHZrsB538DPgpoPwB+Hdl4P8ADvmyWdu8kslxcBfOuJHbJdyAATjC9Oigdq9EzzQc0AYpSlKcnKTu2AtFFNZggJJwByaQHzx+3D+0B/woL4IajdWVx5XibWd2naSFPzo7L88w/wCua5IP94oD1r8RmYuxZiSxOST3r6J/bq/aBPx6+N9/LYXPneGND3abpYVspIqt+8mH/XRxkH+6qelfOtfqGT4P6phk5L3pav8ARfI0SCiiivdGFFFWdM0261nUbWwsoHury6lWCCCJctI7EBVA7kkgUfDqB9Z/8E2/2fT8V/jEPFWp23meHfCbJdHePlmvCcwJ77SDIf8AcUH71fsN05ryL9lr4IWv7PvwY0PwqiodT2fatTnT/ltduAZDnuFwEB/uoteu1+T5pjPrmIc18K0XoZt3CvnL9vX4x/8ACnv2dNeltpvJ1nXB/Y9iVOGDSqfMcdxtjEhB7Nt9a+jRX5G/8FR/i83jX43Wvg+0m36b4VthG6qchruYK8h/BfKX2IanlWG+tYqMXstX8gW58X9aKKK/VzQKKKKACv1l/wCCWPwc/wCEN+EGo+N72DZqPii4225YcrZwkquPTdIZD7gIa/L/AOGngS/+J3j/AMP+FNMXN7q97FaI2MhNzAFz7KMsfYGv6AvB/haw8DeFtI8PaXF5Gm6XaRWdvH/djjUKufU4HJr5HiHE8lKNCO8tX6L/AIJMjcooor4AgSoLq6is7aW4mkWKGJC7yOcKqgZJJ7DFTZzXy/8A8FEfjH/wqn9nXVbK0n8rWPEzf2RbBT8yxuCZ3+nlhlz2Mi1th6UsRVjSju3YD8rf2lfi1L8bfjb4q8WF2azu7ox2KtxstY/khGOx2KCfcmvMKKK/Y6VONGmqcdloahRRRWgHt37GvwcPxt/aD8M6HPB52kWsv9pakCMr9mhIYq3s7bI/+B1+6agBQPSvhP8A4JU/BweGfhjrHxAvoNt94in+zWbMORaQkgkf70u/P/XJTX3aORX5lneJ9vinBbR0+fX/ACM2BOKKK8B/bO/aKi/Z0+D97qVtKn/CTapustHhOCfOI+aYj+7GDu9M7QfvV4dKlOtUjTgtWI+Jf+CnX7S3/Cb+M4vhjoN1u0TQJfM1R4m+W4vcY8s+oiBI/wB9mz90V8K1Ld3c1/dzXNzK89xM5kklkYszsTkkk9ST3qKv13B4aGEoxox6fi+5qtAooorsAKKKKACiiigD9SP+CROoeb8NPHVjn/U6tFNj/fhA/wDadffdfm9/wR91D5PijZMeh06ZR/4Ehv8A2Wv0gr8pziPLjqny/JGb3FoooryBDa848Y/tGfDX4e+Jn8PeJfGelaHrCRrK1rfTeUQrfdOTxz9a9Hr8U/8Agovq39p/tc+MkB3JaJZ26n6WsRP/AI8xr1crwUcfWdOTskr6fIaVz9b9K+Pnwz13H9n/ABC8MXpPRYNYt2P5B811+n67purR77K/tbtP71vMrj8wa/nMBIqSK5mgkV4pXjdeQyMQRX0cuG4/ZqP7v+CVyn9HgYHoQad1HrX88+lfFjxvoW3+zfGGvaft6fZdSmjx/wB8sK9n+An7cPxH+GnxH0TUvEfi7XPE/hlZRFqGnaleyXO+BuGZd5JDrncvIyVweCa4qvDtanFyhNO3TYXKftlRWdoWt2PiTRrHVtMuY73T76BLm2uYjlJY3UMrA+hBBrRr5Rpp2ZIUUUUAITigUY5rz/4y/HDwn8BPDNrr/jK9lsNMuLxLFJYYGmPmsjuBtUE4xG3PtTjGU5KMVdsD0DJ9KWvnjSf2/vgLrG0ReP7eFj/DdWV1Dj8XiA/Wuy0n9qb4Pazj7L8TPC+49Fm1WGJj+DsDW8sLXh8UGvkwPVaT8K53SfiL4W10L/ZviTSNQ3dPst9FJn/vljXQLKj/AHWBz6GsHFx3QD6KKKQBRRRQAUUUUAFFFFABRRRQAUUUUAFFFFABRRRQAUUUUAFFFFABRRRQB+c37ff7Xnxd+DHxXm8IeHL6y0HRLixhu7O+gs1kupUcFX3PJuUESJIBtUEDHfmvz78a/E3xb8R7z7V4p8S6pr8+cq2oXbzBP90MSFHsMV+i/wDwVu+HP2/wZ4O8cQR5k067k0y5ZRyY5V3xk+ytGw+slfmFX6Zk0KM8JCpGKUtm7a3Rotgooor6EYV9a/8ABMr4jf8ACF/tK2ukTS7LLxJZTaewY/KJVHmxn65jKj/fr5Kre8BeLbrwD440DxLZEi70i/gvogDjLRuGAPscY/GuPF0frGHnT7pgz+iWis7QdatfEeiafqtjIJrK+t47qCQfxRuoZT+IIrRr8eaadmZHnX7QHxVtfgp8H/E/jG52mTTrRjbROeJbhvkhT6F2XPoMntX4Gapqd1rWp3eoXsz3N5dyvPPNIctI7EszE+pJJr9CP+Csfxo+1an4d+GOnz5jtR/a2qKh/wCWjArAh+i72I/20Pavzsr9HyHC+xw/tZbz/Lp/mWkFFFFfTFHtH7IvwJm/aC+Nui+HZI3OiW7fbtWlXICWsZG5c9i5KoPQvntX7o2lpDYW0VtbxJDBCojjijUKqKBgAAdABXyp/wAE5v2f/wDhUHwVi17Urby/EfioJfTb1w8Ntg+RF7fKxc+8mD92vrPoK/L85xn1rENRfux0X6shsdRRRXhEjccV4f8AtmfB0fG39nzxNokEHn6taRf2lpoAy32iEFgq+7rvj/4HXuVNK5zV0qkqNSNSO6dwP5viCCQeoor3z9uD4O/8KW/aJ8R6dbweTo+pv/a2nADCiGYklB7JIJEHsorwOv2ShVjXpxqx2auahRRRWwBX6kf8EofjH/b3gPXvhzfT7rvQ5f7QsFY8m1lb94oHosvJ/wCuwr8t69h/ZJ+MDfA/49+FvEksxi0sz/YtS54NrL8jk+u3IcD1QV5WaYb61hZwW+69V/VhPVH7w96+N/8AgpZ+z7/wtD4SDxjpVt5viDwmr3DBF+aeyPMy++zAkHoFfHLV9io6yorKQysMgjoRTLm2ju4JIZkWWKRSjxuMqwIwQQeor8vw9eWFrRqw3Rmfzh0V7h+2N8BZf2ffjbq+iQQsvh++P9oaRIeQbdyf3efVGDJ6/KD3rw+v1+jWjXpRqQ2epqFFFFbAFff3/BLH9oL/AIR/xTqHws1i522Grlr3STI3Ed0q/vIh/vou4e8Z7tXwDWj4c8Q6h4S8QabrelXL2ep6dcR3VtcRn5o5EYMrD6ECuHG4aOLoSpS67evQHqf0Y80mK+ZtH/b0+F9t8EtA8deIddgs7/ULXMmh2v768+0L8ssaxA5C7wcM21SCpyM18P8A7QP/AAUv8efE77TpXgtW8C+Hnynm28m7UJl/2pR/q/pHgjpuNfm+GynE4ibio2S0be3/AATOx+hPx5/bB+G/7PcEsOu6uL/XguY9D0zE10T23jOIx7uRx0zX5pftA/8ABQn4j/Gn7Tpul3B8F+GZMr9h0uU+fMvpLPwzccELtUjqDXy/c3Mt5PJPPK800jF3kkYszMTkkk9Sajr7fB5LQwtpTXNLu/0RaVhSSxyTk0lFFe+MKK3PBvgbxB8Q9eg0Xw1o95rmqTn5LWyhMj47k46KO5OAO5r7+/Z8/wCCVcsxttY+LOpeUvDjw9pUuWP+zNOOB7rHn2cV5+Kx9DBxvUl8uv3A3Y9g/wCCaHx7k+J/wek8JapK0ut+Etlskj5Jmsmz5Jz6ptaPHYKnrX2QTiub8DfD3w38NdAh0Twtolpoelw/dt7OIICf7zHqzHuxJJ7muk6fSvyrFVYVq0qlONk3sZC0UUVzgFFFFABRRRQAUUUUAFFFFABRRRQAUUUUAIc0tIa+V/2pv29fCHwAiutE0lovFHjYAr/Z0En7izb1uHHQj/nmPmPfaCDW1GhUxE1TpRuwPdfid8WfC3wb8LT+IfF2rwaTpsXCmQ5kmfHCRoOXY+gHv0BNfk/+1Z+354q+PbXegeHvP8L+BmJQ2kb4ub5fWd16Kf8Anmvy88lsAjwv4sfGXxn8ePFra34s1WfVr5yUt7dRiG3UniOGMcKOnTk9SSea+uP2UP8AgmrqvjM2fij4qRXGiaEcSwaACY7y7HUeaesKH+7988/c4J+1oYHDZVBVsW7y6f8AAXV+Zdrbnzl+zn+yn43/AGk9dEGg2hstDhkC3uu3akW1uO4H/PR8dEXnkZ2jmv15/Z4/Zd8Ffs3eH/sfh6y+06tMgW+1u6UNdXJ64z/AmeiLx0zk5J9L8MeF9J8GaFZ6NoenW2l6VZp5cFpaRiOONfQAfmT3JzWx16V89mGa1sa+Ve7Dt/mS3cWiiivFEFFFFABRRRQAUUUUAFFFFABRRRQAUUUUAFFFFACZ4pGYAEk4FVr68t9PtJrq6mjtraFDJJNIwVEUDJZieAABnJr8vP23P+Cgs3jn7f4D+Gd7JbeHfmh1HXYSVkvx0aOE9Vi7Fur9OFzu7sFgquNqclNadX0Q0rnb/tu/8FCRpw1DwD8LdRD3fzQan4jtnyIuzRWzDq3UGQdP4efmH5qu7SuzuxZ2OSzHJJpvWiv1DBYKlgqfs6a9X1ZolYKKKK7wCilAzX6BfsM/sAv4nOn/ABC+JmntHo3yz6XoFwuDd91mnU9I+4Q/f6n5eH4sZjKWCpudR/8AB9AbsY/7DH7BU3xGey8f/ESyeDwqpE2naRMCr6keokkHUQ+g6v8A7v3v1OtLWGyt4re3iSGGJQkccahVRQMAADoAO1SRQJBGkcaKkagKFUYAA6ACpq/LsbjauNqc9Tbouxm3cKKKK4BBRRRQAUUUUAFFFFABRRRQAUUUUAFFFFABRRRQAUUUUAFFFFABRRRQAUUUUAFFFFABRRRQAUUUUAFFFFABRRRQAUUUUAFFFFABRRRQAUUUUAFFFFABRRRQAUUUUAFFFFABRRRQAUUUUAFFFFABRRRQAUUUUAFFFFABRRRQAUUUUAFFFFABRRRQAUUUUAFFFFABRRRQAUUUUAFFFFABRRRQAUUUUAFFFFABRRRQAUUUUAFFFFABRRRQBi+LPC2k+NvDt/oWuWEGp6TfRGG4tLhNySKex9+4I5BAI5FfkD+2Z+xBrH7POpzeIfD6T6v4AuZPkuSN0unsx4imx/D2WToehwcZ/ZbmqWraTZa7pl3p+o2sN9Y3UbQz21wgeOVGGGVlPBBBxg16eAzCrgal46xe6/rqNOx/OXRX2n+2x+wRffB2a98aeBLebUPA7sZLmyXMk2lZ657tD6N1Xo394/Flfp+FxVLF01Upu6/L1NNwooorrAfBPJbTJNDI0UsbBkdDhlI6EHsa/S79ij/goemrmw8C/FXUFhv/AJYNP8TTthZuyx3LHo3YSHg/xYPzN+Z1FcGNwNLG0+SovR9UDVz+kFXDAEHIPcUueOK/J/8AYw/4KEX3wxax8F/Ea5m1LwkMQ2erNmSfTR0Ct3khHp95R0yAFH6o6Rq9jr+mWupabeQX9hdRrNBdW8gkjlQjIZWHBBHcV+YY3A1cFPlqLTo+jM2rGhRRRXAIKKKKACiiigAooooAKKKKACiiigAooooAKKKKAKl3ZwahaTW1zDHcW8ymN4ZFDI6kYIIPBBHavz+/as/4JmWmt/bPFHwkji0+/OZZ/DMjhIJT1Jt2PEZ/2G+X0K4wf0L680mB0rrwuLrYOfPSdvLo/Ud7H881lf8Ai74NeOBLbyal4T8U6TNg/et7iBx1VgcHBHUHgg85Br9Iv2WP+CmOk+MPsfhv4qNBoWtHEcXiCMbLO5PQecP+WLH+99zr9zpX0d+0R+yh4G/aQ0Yxa/ZfYtciQraa7ZqFuYPQE9JEz/A3HJxtJzX5LftGfsh+PP2btTdtZs/7T8OySbbbX7FC1vJnor94n/2W687SwGa+yhXwecwVOsuWp+PyfX0K0Z+5ltdRXkEc0EizRSKHSRGDKykZBBHUVNX4n/syfty+OP2eJoNMlkbxL4N3YfR7yU5gGeTbycmM/wCzyp54yc1+sHwO/aM8DftC+HxqXhPVVnuI1ButMuCI7u1J7SR56Z43DKnsTXzGOyutgnd6x7r9exLVj1KiiivJEFFFFABRRRQAUUUUAFFFFABRRRQAUUUUAIetcx8R/Cc/jvwJr3h221W40ObVLSS0Go2qhpIA6lSyg98E+h54IODXUUURbi1JboD8R/2gf2FfiX8BWub+Ww/4SXwxHlv7a0lC6xr6zR/ei9ycr/tGvnSv6QWQMCDgg9jXyp+0F/wTw+HHxn+06lpEA8E+JpMt9t0yIfZ5m9ZYOFPuV2kk5JNfbYLiDaGJXzX6r/ItS7n400V7V8eP2Q/iR+z5cPLr+jte6GGxHrmm5mtG543NjMZPo4Ge2a8Vr7GjWp1489OV15FBX3B/wS//AGff+E5+It18RtXtd+i+Gm8uxEi/LNfsMgj18tTu9meM9q+M/C3hrUfGXiTTNC0i2a71PUrmO1toE6vI7BVH5nrX71fAT4Rad8DPhToHg7TtriwgH2m4VcfaLhvmlkPflicZ6DA7V4OeYz6vQ9lF+9LT5df8hNnotFFFfmxmVr27isbSa4mcRxRI0jueiqBkmv55fiD4tufHnjvxF4kuyftOr6hPfSAnODJIzY/DOK/fn4piVvhn4sEH+uOk3YT/AHvJbFfz0H75+tfbcNwX7yfXRfmXEbRRRX25QUUU4DJAHU0Afev/AASi+Dh13x9rvxGvYN1pocP2CwdhwbqVf3jA+qxcH/rsK/Uv6V4z+yH8Ik+CnwB8K+Hni8rU5LcX+okjDG5m+dwf93IT6IK9m6GvyTM8T9axUprZaL0Rm9RaKKK80QnUV+Ov/BS/4x/8LH+P0vh6zn8zSPCUR09Qpypumw1w31B2xn3ir9Tfjp8TrX4NfCPxP4xuihGl2byQxueJZz8sKf8AApGQfjX4C6tql1rmqXmo30z3N7dzPcTzOctJIzFmY+5JJr67h3Dc1SVeXTRer3/AqJUooor78sK3fAng7UPiF400TwzpUfmahq15FZwDHAZ2C5PoBnJPYA1hV9zf8Eqvg5/wlHxR1fx/ewbrHw5B9ntGYcNdzAjI9dse/PoZFNcWNxCwtCdV9F+PQHofp14A8G6f8PPBeieGNLTy9P0mzis4RjBKooXcfc4yT3JNdEOppaTpX4+25Nye7MipqF/b6XY3F5eTJbWlvG0s00rBUjRRlmJPQAAnNfh1+2J+0RcftGfGG/1iGSRfDdhmy0e3bI2wKf8AWEdmkPzHuAVH8Ir7a/4Ke/tK/wDCIeFIvhZoN3t1fWoxNq8kTcwWefliOOhkI5H9xSCMOK/LOvu8gwPJH61Navb07/MuK6hRRRX2RQV9Rfsafs2f8LS0vxz451q18zw54b0m7+zLIvy3F+bdig9xGCHPuY+xNfPXgXwVqvxG8Y6P4Z0O3N1quqXKWtvEOm5jjJPZQMknsAT2r9wvDfwg0r4Lfs13vgnSFDQ2OiXKTT7cNcTtExklb3ZiTjsMDoBXz+b476rCNKD96X4Lr/kJs/CFuppKcfvn602vfWwwooopgffn/BIjUPJ+I3jyxz/rtLhmx/uS4/8AalfqN3r8k/8Agk5qH2b9ojXbYn5bnw3OAPVluLcj9N1frbX5jnitjZPul+REtwooorwCRCK/CH9sXVv7a/ag+JVxu3bNZmt8/wDXI+X/AOyV+7rHAzX8+Hxn1X+3fjB451LO77Zrl9cZ9d87t/WvruG43rTl5L8/+AVE42iiivvywooooA/Sn/gl5+039qgl+EXiG7/exB7rQJZW5ZOWltvw5kX23jsBX6MjNfzoeGfEmpeDvEOm65o909jqmnXCXNtcRnDRyIQVP5jpX7rfsyfHXTv2hvhLpPiqzMcN8V+z6lZoc/ZrpQN6f7pyGX/ZZe+a/PM9wHsan1imvdlv5P8A4JDR61RRRXypIV8Df8FddY8j4YeB9L3f8fOryXO318uEr/7V/WvvmvzP/wCCv+sebrXw00sN/qbe+uWX/faFQf8AyGa9nJ482Op/P8hrc/Oyiiiv1SxoKHYdCR+NfS3/AAT1l1HUP2rvA1il7crZK91NLCsrBCEtZWGVzg/MFr5or68/4JcaT/aP7UMdxtz9g0a7uM+mdkf/ALUrzcw5Y4So/wC6/wAgex+w9FFFfkhkFFFFABRRRQAUUUUAFFFFABRRRQAUUUUAFFFFABRRRQAUUUUAFFFFAHj37Wvw5/4Wp+zr450BIvNu2097q1QDJM8OJowPcsgX/gRr8HSMHFf0gMoZCDyCMV+BH7SHw6Pwo+OnjbwsIvJt7HUpTapjGLdz5kP/AJDdK+34cr/HQfqvyf6FxPNqKKK+2KCiiigD9q/+CeHxH/4WH+y74aSWXzb3QWk0afnoIiDEPwieIfhX0H4l8Q2PhLw9qet6nMLbTtOtpLu5mbokaKWY/gAa/Nf/AIJH/Ef7D4u8Z+B55cR39rHqlqjHgPE2yQD3KyIfpHXsf/BUj40/8IT8HrPwTYz7NT8VTYnCH5ks4iGf6bn8tfcbxX5jisC5Zk6EdpO/yer+7Ui2p+Y/xf8AiPffF34m+JPF+olhc6vePcCNjnyo84jjB9EQKo9lrjqKK/S4QVOChHZFhRRRVgfqR/wTu/bOHjWxs/hf41vwPEFrH5ej6jO3N7Eo/wBQ5PWVQOD/ABKP7wy3313xX84un6hc6Tf297ZXElpeW0izQzwuVeN1OVZSOQQQCCK/Y79hr9sG2/aH8IjQtenit/H+kxD7Ugwov4hgC4QevQOo6EgjAYAfn+dZX7JvE0V7r3Xbz9CGj6tooor5IkKKKKAPiD/gqf8ABv8A4TD4Q6d44soN+o+F7jbcFRy1nMQrZ9dsgjPsGc1+Tdf0T+MfCth458K6v4e1SLztO1S0ls7hO5SRSrY9Dg8Gv5/fiV4Fv/hl4/8AEHhTU1232kXstpIcYD7WIDj2YYYexFfoHD2J9pSlh5bx1Xo/+D+ZcTmqKKK+tKCjpRRQB+237BfxjHxh/Z00Ca5n87WdDH9j3+45YtEB5bnud0RjJPc7vSvow1+Rf/BLv4x/8IN8bbnwfez7NL8V2/lRhjhVu4gXiPtuUyL7llr9dDX5RmuG+q4qUVs9V8zN6M+W/wDgoN+z7/wuz4JXOoabbeb4n8MB9Qsgi5eaLH7+Eeu5VDAdS0ajvX4wkYNf0gkA8HpX4o/t6/s+/wDCifjfetp9t5PhfxBu1HTdowkRJ/ewD/cY8DsrpX0HD+N1eGm/NfqiovofNlFFFfblBRRRQAUUUUAFFTWdnPqF1FbWsElzcSsEjhiQs7sTgAAckn0r7L/Z9/4JleN/iP8AZtW8dSv4I0F8P9lkQNqMy+gjPEX1fkf3DXHiMXQwseatKwXsfHuh6DqXifVbbTNI0+51TUbl9kNpZwtLLI3oqqCSfpX3P+z5/wAEtNf8T/ZtY+KF+3hzTWw40WxZXvZB6SPykX0G5uoIU19//Br9nPwD8A9L+yeD9Bgsp3QLPqMw827uP9+U84zztGFHYCvTelfFYzP6lW8MOuVd+v8AwCHI4j4XfBvwb8GdBXSPB2gWmi2uB5jQrmWYj+KSQ5Zz7sTXbjrRS18pKcpycpO7ZIUUUUgCiiigAooooAKKKKACiiigAooooAKKKKAE5Fc9418c6D8OvDt1r3ibVrXRdItl3S3V3IFUegHdmPZRkk8AGvBv2m/27fA/7PkFxpdtKnifxmAQukWcg2W7djcSDIT/AHRljxwAc1+UXxu/aG8b/tBeIzqni3VnuI0Y/ZdNgylpaA9o488e7HLHHJNe9gMnrYu05+7Dv1foUlc+nv2pv+CleuePftnhv4Ym48OeHmzFLrLfJfXa9D5eP9Sh9vnPHK8rXyj8J/g14z+PHixdF8JaTPq185D3Fw3ENupPMksh4UdevJ6AE8V9E/st/wDBOrxX8YmtPEHjQXHhHwe+JER02316nX92jD92pH8bj0wrA5H6n/DP4V+Fvg94Yt/D/hHRrfRtMi5KQrl5W7vI5+Z2P95iTXuV8wwuVw9jg0nL+t31fkO6Wx4L+yx+wT4R/Z/S11vWBD4p8bqA39oTR/uLNvS3Q9CP+ejfMe20EivqnHFLSDNfF1q9XETdSrK7IFooorEAooooAKKKKACiiigAooooAKKKKACiiigAooooASsXxZ4q0jwT4evtc13UYNK0myjMtxeXL7UjUep9ewA5JIA5NYPxb+MXhb4I+DLrxJ4t1JLGwh+WOMfNNcSY4jiTqzn07ckkAEj8cf2qP2vvFX7TPiApcM+keEbWQtYaJFJlR2Ekp/jkx36LkgAZJPsZfllXHyvtFbv/AC8xpXO8/bL/AG7dW+PV3c+GPCrz6P4BifDLnZPqZB4eXHRO4j/FsnAX5Hoor9Mw2Gp4WmqdJWSNAooorpAKVVLsFUFmJwAOpqWysrjUryC0tIJLq6ndYooIULvI5OAqqOSSTgAV+pv7EH7AEHw6Fl47+I9nHdeKQBNp+jSgPHp3cSSdmm9B0Try2CvnY7H0sDT5p79F1YN2OR/Ye/4J9fZf7P8AiD8UtPzMNs+l+HLlPud1luVPfuIz06tz8o/RtVCjA4p2OKMV+XYvF1cbU9pVfouiM27i0UUVyCCiiigAooooAKKKKACiiigAooooAKKKKACiiigAooooAKKKKACiiigAooooAKKKKACiiigAooooAKKKKACiiigAooooAKKKKACiiigAooooAKKKKACiiigAooooAKKKKACiiigAooooAKKKKACiiigAooooAKKKKACiiigAooooAKKKKACiiigAooooAKKKKACiiigAooooAKKKKACiiigAooooAKKKKACiiigAooooAKKKKACiiigAooooAKKKKAIJoI7mF4pUWSN1KsrjIYHqCO4r8zv22/8AgnpJohv/AB58LdPaXT/mn1Lw3brlrfu0tso6p3MY5X+HI4X9N8cUm3NduDxtXBVOem/VdGNOx/N8QQcHg0V+p37a3/BPe38ffb/HPw0s4rPxL801/ocYCRagepeLskp7jo/Xhs7vy4v7C50u9ns7y3ltLuB2ilgmQo8bg4Ksp5BBGCDX6fgsdSx1Pmg9eq6o0TuQUUUV6IBX0v8Askfts+JP2b9Ti0q/87XvAs8mbjSmfMlqSeZLcnhT3KH5W9idw+aKK58Rh6eJg6dVXTA/oX+G/wATPDfxb8J2XiTwrqkOq6TdDKyxH5kbujqeUcZ5U4Irq6/BT9nr9pPxf+zj4rGreG7vzbGcqL/SLhiba8QdmHZhzhxyPcEg/sb+zt+014P/AGkfCw1Pw7dfZ9SgVft+j3DD7TaMfUfxIT0ccH2OQPzXMsqqYF80dYd+3qQ1Y9fooorxCQooooAKKKKACiiigAooooAKKKKACiiigAooooAKz9X0ex8Qabc6dqVnBqNhcoYp7W6jEkUqHqrKQQR7GtCihO2qA/OD9qL/AIJgrMbvxH8ISI35lm8L3Mvyn1+zSMeP9xzjrhhwtfAWn6l4u+DfjYT2sup+FPFGlTFT9+3uIHHVWBwee4PBB5yDX9DdeNftBfsqeA/2jdJMXiPThbazEhW11yyAS7g9AWx86Z/gbI5OMHmvqcDncqa9lilzR79fn3KT7nzB+zF/wU80zxALTw98WFj0bUjiOPxFbpi1mPQeeg/1R/2l+TnkIBX3xp2o2urWMF7ZXMN5aToJIriBw8cikZDKw4II7ivxL/aR/Yp8f/s6XM15d2p1/wAKbsRa9p8ZMajPAmTkxN065Uk4DGqP7On7Yvj/APZyvY4dJvf7V8NM+6fQL9y1u2TyYz1ib3Xgn7wbFdmJyiji4e3wMlr06f8AA9B2vsfudj1oBrwb9nf9sT4f/tG2kUOk339k+JVTdNoN+wW4GOpjPSVevK8gdQua95zXx1SlUozcKkbMgWiiiswCiiigAooooAKKKKACiiigAooooAKKKKAK11ZwX1tLb3MKXEEqlJIpFDK6kYIIPBBHavjb9oL/AIJm+BviUbnVvA7p4H158v8AZ4U3afM3vEOYvqnA/uGvtHrRXTQxNbDS56UrMNj8+P2Ef2HPEnwi+K+teK/iDp0ENxo6/ZdGMUyzRzySAh7hSOQAh2jcAcu2QCtfoP2oxS08ViqmLqe1q7jbuFFFFcoiteWkd7azW8yCSGVCjo3RlIwQa/nt+KXgi6+GvxH8S+Fr1GS40nUJrQ7v4grkKw9mGCPYiv6GjX5mf8FTf2dJrXWLX4t6JaF7O5WOy10Rj/VyjCwzn2ZcRk9AVTu1fTZDilQxDpz2l+a2KifnhRRRX6OWFdj8GtOttX+L3gexvdv2O61yyhm3jK7GnQNn2wTXHVNZ3c1hdw3NvI0M8LrJHIhwVYHII9waionKDSA/o7UEKBTq8F/ZH/ae0X9pD4dWd2tzFD4rsIUi1jTSQrpKAAZUXvG55BHTO08iveq/GatKdGbp1FZoyCiisPxd4q0zwP4a1PX9Zu0sNK063e5ubiQ8IijJ+p7ADknAFZpOTsgPz/8A+Cs/xj8q08M/DOxn+aU/2xqSqf4RuSBD9T5jEH+6hr82K7/48fFe9+N3xb8SeM70On9pXRa3gc5MNuvyxR+nyoqg46nJ71wFfrWXYb6phoU+vX1ZqtAooor0wADJwOtfuh+xf8Hf+FJfs9+GdFuIPI1e8i/tPUgRhvtEwDFW90XZH/wCvyn/AGI/g7/wun9ojw3plxB52j6a/wDa2pAjKmGEghW9ncxofZzX7kqMLivhuIsTrDDx9X+hMhcVw3xp+K+k/BP4aa34x1mTFrp0JZIQcNcSniOJfdmIHtyTwDXcV+Rn/BSb9pX/AIWn8Rx4F0S68zwz4YmZZ2jbKXV9yrt7iMZQe+88givnctwbxtdQ+ytX6EpXPlX4i+PtX+KPjfWvFWvXBudV1W4a4mbsufuoo7KqgKB2AArm6KK/WYQUEox2RoFFFep/s0fA6/8A2g/i9o3hK0Ekdk7/AGjUrpB/x7WiEeY/1OQq/wC0y1FWpGjB1JuyWoH2/wD8Etf2cP7M0u5+LWuWuLq8V7PQ0kXlIc4mnHuxBQH0V+zCvvbxpF53g/XIuu+xnX842qx4e0Gw8K6FYaNpdtHZ6bYQJbW1vEMLHGihVUfQAU/XIhPouoR9d9vIv5qa/JcVipYvEurL5eSM3qfznP8Afb602nSf6xvqabX69HZGgUUUUwPrH/gmLqH2L9qrTIc4+16ZeQ/XCb//AGSv2Rr8Sf8AgnrqH9nfteeAmJwsr3cJ991pMB+pFftseBX5zxDG2LT7xX5siW4tFFFfMElTU7xLDT7q5lOI4ImkY+wBJ/lX851/dPfX1xcSnMk0jSMfUk5Nf0C/G3Vv7D+DXjvUs7fsehX1xn0227t/Sv59Cckmvt+G46VZen6lxEooor7YoKKKKACvpT9hP9pZ/wBnz4sxQ6pclPB+vMlpqSsflgbP7u4/4ASc/wCyzdSBXzXRXPiKEMTTlSmtGB/R9FMk8ayRsHRgGVlOQQehFPPNfEn/AATT/aZ/4WX4Db4e69d7/EnhyEfY5JW+a6sRhV+rREhD/slOvNfbma/I8Vh54WtKlPdGWwhHWvya/wCCsur/AGr4/eHbBWylp4eiYj0d7icn9AtfrNnOa/GP/gpZq/8Aaf7WfiK33Z+wWdlbfTMCSf8AtSvZyCPNjL9k/wDIqO58s0UUV+llhX3d/wAEjtJ874weM9T25+z6GLfPp5k8bf8AtKvhGv0h/wCCP2k/8lO1Nl/6B9ujf+BDN/7LXi5zK2BqfL80J7H6RUUUV+WGYUUUUAFFFFABRRRQAUUUUAFFFFABRRRQAUUUUAFFFFABRRRQAUUUUAJ3r8qv+Csvw5/sT4q+GPGUEW231zT2tJ2A6z27Dkn1KSRgf7hr9Vcc18n/APBS74c/8Jz+zPqOpQxeZe+HLuHU02j5jHkxSj6BZCx/3K9bKa/sMZCT2en3/wDBGtz8baKKK/VzQKKKKAPYf2RfiP8A8Kr/AGjPA2vSS+TZ/b1s7ticKIJwYXJ9lD7v+AitT9tT4z/8Lv8A2gvEWr20/n6LYP8A2XphBypgiJG9fZ3Lv9HFeFUVyPCwdf6x9q1vxuMKKKK6xBRRRQAVveBfHOt/DXxZpniXw7fSadrGnTCa3uIz0I6gjoVIyCp4IJB4NYNFTKKmnGS0YH7rfsq/tM6L+0v8PItXtPLs9fswsOraWGybeXH3lzyY3wSp+oPKmvbO9fgB8CPjf4i/Z/8AiHYeK/Ds37yI+XdWbsRFeQEjfE49Djg9iARyK/cP4L/GLw/8dPAGm+LfDVz51ldLtlgYjzbWYAb4ZB2ZSfxBBGQQa/Ms2y14KfND4H+Hl/kQ1Y72iiivBJENfll/wVd+Dn9g+P8AQ/iLZQbbTXYfsN+yjgXUS/IxPq0WAP8Aria/UzqfpXjX7XXwf/4Xf8A/FHhyKETaqkH27TeMsLqL50A/3sNH9HNellmJ+q4qE3s9H6Ma0Z+EdFK6lGKsCGBwQe1JX62aBRRRQBpeGvEN94S8RaXremTG31HTbmO7tpl6pJGwZT+BAr+gH4TfEOx+K/w28OeLtOI+zavZR3IQHPluR88ZPqrBlPupr+eyv08/4JN/GP8AtXwr4j+G99PuuNLk/tTTlY8m3kIWVR7LJtb6zGvlOIMN7Sgqy3j+TJkfoNXz9+2z+z+vx/8Aglqen2cAk8S6VnUdJYD5mlRTuhHtIuVx03bCelfQPWg818DRqSo1I1Ibog/m/kjaKRkdSrqcFSMEGm19bf8ABRz9n7/hUfxlfxJpdt5XhzxUXvI9i4SG7BHnx+2SQ4/3yB92vkmv1/C144mjGtDZmoUUV9E/s/fsL/Er49tbX8On/wDCNeGJMMda1ZGRZE9YY/vS+xGF/wBoVVfEUsNHnqysgPndVLsFUFmPAA719Wfs+/8ABOv4j/GP7NqeuQnwR4Zkw/2rUYj9qmX/AKZQcHn+85UYORur9C/2f/2G/hr8Axb31tp//CReJo8E63qyK7o3rDH92L2Iy3Ysa+isV8bjOIG7wwy+b/Rf5kuXY8V+BH7JHw4/Z8to38OaMtzrW3bJreoYmvH45w2MRg+iBQe+a9qNAo5r4+pVnWk5Td35kC0UUVABRRRQAUUUUAFFFFABRRRQAUUUUAFFFFADfpSk01mEaliQAOSTXxx+0t/wUg8HfCQ3eh+CzB4z8UplGeJ82Fo3+3Iv+sI/uofUFlIxXRh8NVxM+SlG7Dc+n/iH8S/DPwp8NT6/4s1m20TS4es1y+C7dlRR8zseyqCT6V+ZP7Tv/BS/xF8Q1u/D/wANluPC3h9sxyaqx26hdL/skH9yp/2SW/2hyK+Vvir8ZPGnx08UHWPF2s3Os3rErBB0igUn7kUY4UdOgyepyea+nv2Zf+Cavij4lm0174hG48I+GmxIlhtxqF2v+6R+5U+rAt/s4Oa+xo5bhctgq2MknL8PkupdrbnzB8LfhB4z+OnisaN4T0i51rUJDvnm6RwqTzJLIeFHXknnoMniv1L/AGXf+CeHhH4K/ZNe8V+R4v8AGCYdXljzZWT/APTKNvvMD/y0cZ4BAU19I/Db4WeFvhF4ag0HwlottoumRc+XAvzSNjBeRz8zsf7zEmuu/lXkY/OauKvTpe7D8X6ibuAGKWiivnSQooooAKKKKACiiigAooooAKKKKACiiigAooooAKKKKAE7V4r+0r+1T4R/Zp8MfbNamF9rtyhOn6HbuBPcnpuPXZGD1cj1ABPFeZftf/t46D8A7a48OeGmg8QePWXBt926307I4acg8t3EYOe5KjGfyS8c+O9e+JPii+8ReJdUn1fWL19811cNkn0AHRVA4CjAA4AAr6XLMmnirVa2kPxf/AKSudT8dPj74u/aD8YS694pvjLtytpYQ5W2s4yfuRpnjtknJOOSa84oor9Ep040oqnTVkiwooorQArT8M+GNV8Z69Y6Joenz6pq17KIbe0tkLySMewA/PPQAEmtn4Y/C7xL8YfGNl4Z8KaZLqeq3R+6nCRJ/FJI3REGeSf5kCv2N/ZP/Y68N/s0aCtwRFrPjO6jAvtZdPuA8mKAHlIwe/VsZPZV8XMMzpYGFt5PZf5+Qm7HGfsYfsJ6V8BLS38UeKo4NX8fzJlTw8OmAjlIvWTBw0n4Lxkt9ed8UfSlr8zr4ipiajqVXdszCiiisACiiigAooooAKKKKACiiigAooooAKKKKACiiigAooooAKKKKACiiigAooooAKKKKACiiigAooooAKKKKACiiigAooooAKKKKACiiigAooooAKKKKACiiigAooooAKKKKACiiigAooooAKKKKACiiigAooooAKKKKACiiigAooooAKKKKACiiigAooooAKKKKACiiigAooooAKKKKACiiigAooooAKKKKACiiigAooooAKKKKACiiigAooooAKKKKACiiigAooooASvk39sT9hbQ/wBoOzuPEXh5YND8fRJkXONsGogDhJ8dG7CQcjocjGPrOit6Feph6iqUnZoD+dfxp4K1z4eeJb7w/wCI9MuNI1iyk8ue1uVwynsR2II5DDIIIIJBrEr9z/2nf2T/AAn+0x4b8jU4xpviO1jI0/XIEBlhPUI448yMnqpPGSQQTmvxx+NnwL8W/AHxjN4e8V6ebablra8jy1veR54kifHI9RwR0IBr9Ky7NaeNjyvSa3X+Ronc8+ooor3BhXReAPiF4h+F3iqy8R+F9Vn0jWLRt0dxA3Ud1YHhlPQqQQR1Fc7RUygppxkrpgfsh+yN+3j4e+P9vb+H/EDQeHfHirj7KW229+QOWgJP3u5jJyOxYA4+sh+lfzg21zLZ3EU8ErwzxMHjkjYqyMDkEEdCD3r9Gv2P/wDgpLt+w+Dvi5dkjiGz8Uv+QW6/l5v/AH13avg8yyOVO9bDK66rt6f5ENH6S0VVtLuC/tIbm2mjuLeZBJHLEwZHUjIII4II71ar5AkKKKKACiiigAooooAKKKKACiiigAooooAKKKKACiiigCtdWkN9bS29zClxbyqUkikUMrqRggg8EEdq+Fv2l/8AgmNoHjY3Wv8Awwkg8Ma22ZH0WbIsLg9cRkZMJPoMp0GFHNfeA4ox6V1YbF1sJPnpSt+T9R7H89XjPwJ4w+C3jA6Z4g02/wDDOv2TiSPfmNwQflkjdThhkcOpI44NfY37Nn/BT7XfCItNB+KMEviPSFxGmuW4H26EdAZF4EwHrw/UkueK/Rf4qfBnwd8avDj6J4w0S31i0OTE8g2zWzH+OKQfMje4PPQ5HFfmX+0n/wAE0vFvwzN1rXw/efxn4cTLtZBB/aNsvug4mHugDf7GBmvsKWYYPM4Kli48sv62fQq6e5+onw9+Jfhj4q+HIdd8J61aa5pkvSa2kyUb+66n5kYd1YAj0rqc9a/nx+GvxZ8Z/BLxP/a3hPWrzQdSjbZMiH5JQD9yWNvlcZ7MDj61+lP7OH/BTrwv49NrovxIhh8Ia62EXVEJ/s6dvVicmE/7xK/7Q6V4+OySth7zo+9H8V/n8hNH3NRVW0vINQtYrm1mjubeZA8csTBkdSMggjggjvVqvndiQooooAKKKKACiiigAooooAKKKKACiiigAooooAKKKKACsrxJ4c07xdod/o2sWcWoaXfQtb3NtOu5JUYYIIrVopptO6A/FX9sb9jLW/2cfEM2q6ZHNqngK9mP2PUACzWhJ4gn9GHQN0YehyB8zV/RlreiWHiTSrrTNUs4NR067jMU9rcxiSOVDwVZTwRX5uftQf8ABMK8sJbvxF8Iiby1JMkvhm5l/exdz9nkY/OP9hzu44Zs4r7zLc7hNKliXZ9+j9ezLTPzwoq9reh6j4b1W50zVrC50zUbZzHPaXcTRSxMOoZWAIP1qjX2EZKXvRKNvwb42174feIrTXfDeq3Wjavatuiu7SQo6+oPqD0IOQRwQa+6PhF/wVk13R7aCx+IfhiPXgmFbVdIcW85Hq0JGxm/3Sg9q/PyiuHE4HD4tfvo38+v3ha5+tlx/wAFX/hHHp/nQ6N4rluT0tjZwKc+7efgD6Z+lfFP7Vf7cfir9pVE0aK1HhrwdFIJBpUM3mPcOD8rzSYG7HUKAADzyQDXzTRXHhsowmFn7SMbvz1sKyCiiivaGFFFejfs/wDwY1b4+fFTRfCGlK6LdSeZeXSrlbW2UgySntwOBnqxUd6zqVI0ouc3ZID9HP8Aglj8Gz4Q+EupeOb632aj4nn2WxdeVs4SVUj03SGQ+4VDX3Bisrwt4b0/wd4a0vQ9LgW103TbaO0toV6JGihVH5AVLrmt2PhvRb7V9TuY7LT7GB7m5uZThIo0UszE+gAJr8gxVaWLryqPq/8AhjN6nzx+3d+0kv7P3wini0u58vxfrwey0tVPzwDH724/4ACMf7TJ2zX4rO7SuzuxZ2OSxOSTXrf7Unx6vv2iPi9qviecyRaWh+y6VaOf9RaoTsGP7zZLt/tMewFeRV+k5TgVg6C5vier/wAvkWlYKKKK9oYAZNfsj/wTy/ZxPwU+Eceuata+T4r8Tol3c+YPntrfGYYfY4O9h6tg/dFfkd8PvEtl4O8baJrmo6PF4gs9OukuX0y4kKR3Gw5CMQD8uQMjByOO9fpt4H/4KzeANXWOLxR4X1rw5K2AZLRo72FfqfkbH0Q18znkMVWpqnRheL3t+CsJn3YKjuAGgkU8gqQfyrxzwP8AtifBr4hCNdI+IGkJPJwtvqEpspSfQLMFJP0zXr0N5BfWomt5o5oXXcskTBlYeoI61+eypVKTtUi16qxmfzkzqUnkU9QxB/OmVd1yLyNav4+my4kX8mNUq/Z4fAjUKKKKYHs37G2of2Z+1F8Nps43axDD/wB95T/2av3cHSv5/f2e9Q/sv48/Di8zgQeI9PkP0FzHn9K/oBB4Ffn/ABIv38JeX6kSHUUUV8kSeL/tk6t/Yv7LfxJuN23fo8tvn/rriP8A9nr8JK/aj/go5q39mfsj+MIw217uWyt1P/b1Ex/RTX4r1+hcOxthpy7y/RFxCiiivqygoq5o+lza5q1lp1tj7Rdzpbx7um5mCj9TVvxf4T1TwL4n1Tw/rdq9lq2m3D21zA/VXU4OPUdwRwQQR1pcyvy31AyKKKKYHW/Cr4l6z8H/AIg6J4v0GbytR0ycSqpJ2yp0eNsdVZSVPsa/eL4SfE7RvjJ8O9E8YaFL5ljqcIk8vcC0Mg4eJv8AaVgVP09K/nwr7R/4JsftNf8ACrfiCfAWvXezwz4lmUWzythLS+OFQ+yyABD7hDwAa+YzvAfWKXt4L3o/iv61JaP1xPevws/bZ1j+3P2qfiRcbt2zUzbZ/wCuSLF/7JX7pk/LX8+vx01f+3vjX4/1LO4Xev384Ps1w5H868bhuF685dl+bFE4eiiiv0AsK/VP/gkdpPk/B7xlqW3/AI+NdFvn18uCNv8A2rX5WV+wv/BLnSf7O/ZdiuNuPt2sXdxn1xsj/wDadfOZ/Llwdu7X+YpbH19RRRX5qZhRRRQAUUUUAFFFFABRRRQAUUUUAFFFFABRRRQAUUUUAFFFFABRRRQAVheNvCtp438Ha54evl3WWrWU1jMMZ+SRCh/Q1u0U03F3QH853iXQbvwr4i1TRb+Pyr7TrqW0nT+7JG5Vh+YNZtfTv/BRn4cf8K//AGoNeuIovKsvEEUWsQ4HBZwVl/EyxyH/AIEK+Yq/YsNWVehCouqTNQooorqAKKKKACvpn9mD9ifWv2kPh54y8SWt02mtpyC30YSKBHe3gw7oxPRQmFyOjSKeQpB8A8FeENT8f+LdI8N6Nbm61TVLqO0t4h0LuwAJPYDOSewBNfvf8F/hZpnwY+GOgeDdKANtpduI3m24M0p+aSU+7OWb2zjtXzmcZhLBQjGk/ff5L+rCbsfgLr2hah4Y1q+0jVrObT9Sspmt7m1nUq8UinDKR6giqFfrP/wUF/YzHxb0af4g+DbIHxnp8Ob2zgX5tTgUdgOsyAcd2UbeSFFfkyylGKsCrA4IPavQy/HQx1Lnjv1XZ/1sCdxKKKK9MYV7v+yN+1Hq/wCzP8QUvAZb3wrqDLFq+mKfvpniVAeBImSR6jKnGcjwiisa9GGIg6dRXTA/on8I+LdJ8d+GtN1/Qb6LUtI1CFZ7e6hbKuh/kR0IPIIIOCK2+n0r8d/2Df2yJvgN4lTwp4nunk8BarMNzuS39mTtx5y/7B43qP8AeHIIb9gLW7hvbWK4t5UnglUPHKjBldSMggjggjvX5VmGBngKvI9YvZ9zNqxZpD0paK80R+IX7eHwd/4U7+0X4gt7aDydG1o/2xYYGFCSkmRB2G2QSAD02+tfPNfrf/wVF+Dn/CcfBW18ZWUG/U/Ctx5kpUfM1pKVSQe+1hG3sA9fkhX6plGK+s4SLe60fy/4Botgooor2RhXq/7Lfxdf4IfHTwt4paRo9PiuRb6gB0a1k+SXI74B3AeqivKK6/4dfCLxp8WdTGn+D/Deoa9cAgObSEmOLPQvIcKg92IFc+IVOVKUar91rUD+g2GZLiJJY3V43UMrKcgg9CDUua8w/Zs0Dxh4U+CPhLRPHSQL4k06zW0n+zz+cNiErFuYDBbywgbBIyCcnNeoV+N1IqM3FO9nv3Mjx39q34GW/wC0H8F9b8M7EGrIv2zSp348q7QEpz2DAshPo5r8j/gt+xr8UPjfq8lvpegS6Xp1vM0F1q2rK0FtC6ttdQSMuwIIKoCQeuK/dLgU1UVei4+levgs1rYGlKnTV77X6FJ2PlP9n7/gnh8OfgyLbU9ZgHjXxNHhvtmpxD7NC/rFByox2Z9xBGQRX1aqBAAAAB0ApaWvOrV6uIlz1ZXZIUUUVgAUUUUAFFFFABRRRQAUUUUAFFFFABRRRQAnQUA5pa5zxv4+8O/DfQLnXPFGs2miaVAPnubyQIueygdWY9lGSewoScnaKuwOiryL46/tQeAf2eNKa48Vasp1F0LW2j2eJby49MJn5V/2mIX3zxXxF+0h/wAFSL/VjdaH8JrVtMszmN/EV/GDcSDpmGI5CD0Z8tz91SK+HdP03xb8YfGfk2sOp+LPE+pyljjfc3E7nqzE5Jx3J4A68V9Vg8jnNe1xT5Y9uvz7FJdz3b9pP9vjx98fPtOk2UreE/CMmV/sywlPmXC/9N5eC/8AujC+oOM1558B/wBmDx9+0TrAtvC2ksNOjcLc6zeZjs7f13Pj5m/2VBb2xzX2l+zZ/wAEtre0+y678XLgXU3EieG7CX92vtPMv3v92M4/2iOK/QXQPD2meFNIttK0bT7bS9MtkEcFpZxLFFGvoqqABXZXzbD4KHsMDFPz6f8ABHe2x88fs1/sI+A/2fFttVnhHirxegDHWL6IbYG/6d4uRH/vEluvzAHFfTPb0ooFfHVq1SvPnqyuyBaKKKyAKKKKACiiigAooooAKKKKACiiigAooooAKKKKAEJxQCaCOa5j4g/EXw78LPC934i8UatBpGkWi5knnbqeyqo5Zj2UAk9hRGLk1GKu2B0FzcRWcEk88iQxRqXeSRgqqoGSST0Ar85/2w/+CkSxi+8G/CS73P8ANDeeKI+g7FbX+Xm/989mrwz9rr9vTxF8f57nw74c+0eHfAYYqbcNtuNQAPDTkHhe4jBx6liBj5Pr7rLMjUbVsUrvou3qWkSXNzLeXEs88rzTysXkkkYszsTkkk9ST3qOiivs9igooooAK9T/AGff2cvF/wC0d4wTRfDVpstIirX+qzqRb2cZ7se7HB2oOTj0BI7v9kz9i3xN+0pqyahcCXQvA9vJtutYdPmmIPMVuD99+xb7q98nCn9hPhf8LPDPwd8H2fhnwnpkWl6Xbc7U5eV/4pJG6u5xyT7DoAK+ZzPN4YVOlS1n+C9fPyE3Y5X9nr9m7wl+zf4QXR/Dtr5t9OFa/wBWnUfaLyQd2P8ACo52oOB7kkn1rPNHelr86nUnVm5zd2zMK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NcH8YPgx4V+Ong+58N+LNMS9s5PmimHyzW0mMCSJ+qsPyPQggkV3nWjmnCcoSUoOzQH4d/tS/seeK/2aNbaW4R9Z8IXMhWy1yGMhfaOYf8ALOTHbo3UE4IHgNf0XeJPDemeL9EvNH1qwt9T0u8jMVxaXSB45UPUEGvyp/bE/wCCemq/Cdr3xd8PYbjWvBozNc6eMyXWmL1J9ZIh/e+8o+9kAtX6BlmdRrWo4jSXfo/8mWmfE9FFFfWFBRRRQB9S/sl/t2eJ/wBnm5t9D1nz/EfgRnw2ns+ZrIE8vbsTwO5jPynttJJr9bfhl8UfC/xh8KWviPwnq8Gr6ZOMb4zh4nxykiHlHGeVIB/Aiv57a9E+Cfx58Y/ADxYmu+EdTa1diBc2UuXtrtAfuSpnkdcEYYZ4INfM5lk1PFXqUfdn+D9f8xNXP3+NLXzx+y/+2b4O/aU0tLWGVdD8XRR7rrQ7iQbzgcvA3HmJ9PmHcDgn6Gr88q0alCbhUVmjMWiiiswCiiigAooooAKKKKACiiigAooooAKKKKACiiigApKWigD53/aJ/Yi+Hf7QkU97dWX/AAj/AIpYHZrumxhZGbt5ycLKOnXDYGAwr8uv2hP2NviJ+zvdS3Gr6cdW8N7sRa9pqmS3IzwJB1ibpw3Gehav3MOKrXVpDe20sFxEk8EqlHikUMrqRggg8EEdq9rBZvXwdot80ez/AE7DTPw1/Z//AGwfiL+zxdRw6JqZ1Hw/v3S6DqRMls3PJTnMTe6EZPUHpX6ffs8ft4fDr49ra6c92PC3iqTCnR9UkAEr+kEvCyew4b/Z715z+0Z/wTK8IfEX7VrPw+li8GeIHy5sdpOnTt6bBzD9UBX/AGO9fmt8W/gZ45+Bevf2Z4x0G50mUsfIusb7e4A7xyr8rfQHI7gV9G6eX5wrwfLU/H7upWjP6BM56UE1+Nf7PH/BRL4hfBn7NpWuyt428Lx4QWuoSn7VAn/TKfk4H919wwMDb1r9L/gX+1f8Of2g7NP+EZ1pY9X2bpdFv8Q3kfHOEzhwP7yFgO5FfMYzKsRg9ZK8e6/XsS1Y9moooryRBRRRQAUUUUAFFFFABRRRQAUUUUAFFFFABRRRQAUUUUAeXfGP9nD4ffHnTjb+L/D1ve3Spsh1KEeVeQem2Vecd9pyvqDXwB8aP+CU/izw8Z774c6xD4oshll03UGW2vFHoH4jk+pKfSv1PFGK9LC5licJpTlp2eqGnY/nj8c/DLxZ8MtTOn+K/DupaBd5O1L+2aMPjujEYYe6kiuZr+i7xB4a0nxZpcuna3pdpq+nyjElrfQLNE/1VgQa+bviN/wTe+CvjsSzWmiXXhS9fJ8/Q7koue37pw6AeyqK+pocRU5aV4NPy1X9feVzH4xUV+i/iz/gkLeR75PDPxEhm/u2+qacY8fWRHbP/fFea6h/wSk+MNnnyNT8LXg7eVfTKT/31CK9qGb4Ka0mvndfmO6PjKivs7S/+CU3xfvZlF1qXhiwiP3mkvJXI+gWI5/OvaPht/wSQ0WxnhufHPjO51VVOWsNHgFuh9jK5YkH2VT71NTOMFTV3O/pqF0fnp8NPhd4n+L/AIrtPDnhTSZ9V1O4P3IhhI17vIx4RB3YkCv2Y/ZG/ZT0f9mLwS1uGj1LxVqKq+q6oBwxHSKLPIjXJx3Y5JxwB6X8Mfg/4O+DegjR/B2gWuh2RwZPIUmSVh/FJI2Wc+7E12n8q+MzLN541ezguWH4v1JbuH0r86/+Co37S39n2EHwj0C6xc3IS712SJuUj+9Fbn3bh2HoE7Ma+yP2hfjVpfwB+FWteL9S2yPbR+VZWjNg3V02RFEPqeSR0VWPavwh8YeLNU8d+KdV8Q61dNe6rqdw91czv1Z2OTj0HYDoAABXTkWB9vV9vNe7Hbzf/ABIx6KKK/RCwoors/BvwZ8dfETQ7/WPC/hPVvEGnWMgiuJtNtWn2ORnGFBJOOTgcZGeoqJVI01ebsgOMoq5qui6hoV49pqVjc6fdJ9+C6iaN1+qsARVOqjJS1QBXTeEfib4v8ATeb4b8T6voL5yf7OvZIA31CkA/jXM0UpQjNWkroB888l1PJNKxeWRi7sepJOSaZRRVAFFFFAG34G1D+yfGugXudv2bUIJs+m2RT/Sv6JYzlF+lfzgxMVlRgcEEEEV/RjoN8NT0PT7wdLi3jlGP9pQf618PxLH3qUvX9CZGhRRRXxRB8Zf8FWNV+wfs26fbBsG91+2hI9QIpn/AJoK/Imv1E/4K8at5Pw88AaZn/j41Se4x6+XEF/9q1+XdfpeQR5cGn3b/wAjSOwUUUV9EM9E/Z10n+3fj58OrAruSfxDYK4/2ftCbv0zX3f/AMFQf2Zv7V0qP4teH7XN5YqltrsUS8yQ8LFcYHUpwjH+6V6BDXyN+wnpH9t/tZfDu327tl7Jc/8AfqCST/2Sv251fSbPX9JvNM1G3jvLC8he3uLeVdySRsCrKw7ggkV8Xm+MnhMbTnHotV3TZLdmfzmUV7N+1l+z7efs6fF7UvD5WR9Duc3mkXb8+bbMThSe7Ico3uM9GFeM19fRrRr01Ug7plBTkdo3V0YqynIIOCDTaK13A/Zz9h39qSL44fBiRNbug/i3wzAIdU3t89xEFPl3PvuCkN/tKx4BFfjZqd5JqOo3V1KcyzytKx9yST/Ouu+Efxc1z4NeJ59Z0Kba9zZT6fdQMSEnglQqyt9DtYejKp7VxBOSTXkYPARwdarOHwytby3uhJWCiiivXGFftx/wT50r+yP2RvAKEYeaO6uG9991Mw/QivxHr96v2UdJ/sb9mv4ZW+3BPh+zmI9DJEsh/Vq+S4jlahCPd/oTI9Zooor8/ICiiigAooooAKKKKAEGfpR0718o/tlftp6j+yzregaZaeEodfGrW0lwtzPemERlGCldoQ56g5yOtfKeq/8ABW74jz5GneEvDFoD0+0LcTEflKleth8pxWJgqlOKs/NDsz9WqMV+Oerf8FQPjfqG77Pe6Lpmen2XTVbH/fwtXGat+378e9YyJviDcwqe1rZ20GPxSIGvRjw9i3u4r5v/ACHys/b6ml1XqR+dfgjqv7Ufxe1nd9q+Jfigq3VItWmiU/gjAVxuq/EHxRru7+0vEmrahu6/ar6WTP8A30xrojw3VfxVF93/AAw+U/oL1XxfoehZ/tLWdP0/HX7VdJHj/voil8P+J9H8WWb3eiarZavaJIYmnsLhJ0VwASpZSRkAjj3FfzrGRj1Yn6mv1b/4JKar9o+BvijTy2WtvEDygege3hH80NcuPyX6lQ9tz3tbpYTVj7mooor5okKKKKACiiigAooooA/P7/grZ8OP7R8CeD/G8EWZdLvX025ZRyYpl3IT7K0RH1kr8va/ef8Aau+HX/C1P2efHPh5IjNdy6c9zaqBkmeHEsYH1ZAPxNfgwRg4r9G4fr+0wzpveL/B6lxCiiivpygooooA/RT/AIJU/s/fa9Q1L4savbfurbfp2iiReshGJ5h9FPlg/wC1IO1fpcOa+XP+CcHji18YfstaBaxrHHc6FcXGl3CRqFG4P5qnA7lJUJPc5NfUdfk2aVqlXGVHU6Oy9EZvcDX5lf8ABRb9jH+yJ774r+CbL/QZWMuv6bbp/qXJ5ukA/hJ++Ox+boW2/pqe9Vrq0hvrWW3uIknglUo8UihldSMEEHggjtWGCxlTBVVVh813QJ2P5xqK+t/28v2OpvgJ4obxT4YtXk8BarMdiKC39mznnyWP9w8lCfdTyAW+SK/VsNiaeLpKrTejNAooorqAK/Qv/gnX+2h/Yk9h8KvHF/8A8S6VhFoOp3D/AOocni1dj/AT9w9j8vQrt/PSlVirAgkEcgiuLGYSnjKTpT+Xk+4NXP6QAaX8K+HP+CfH7Z//AAtLSrf4d+M77PjCwixp99O3OpwKPusT1mQDnuyjPJDGvuPBx1r8oxOGqYSq6VRar8fMzehleKPDlj4v8OapoWpxC407UrWW0uIj/HHIpVh+RNfz+/Ff4fX3wq+JHiPwjqIP2rSL2S1LkY8xQfkkA9GXaw9mFf0L+9fJP7Rv/BP7Q/2iPjJaeMrrX5tBs2s0t9StrK3Vprt0JCuHY4Q7MLkq33F4r18mx8MFUkqr91r8UNOx+OscbSuqIpd2OAqjJJr6L+Df7A3xd+MHkXK6EfC+jyYP9o6/m3BX1SLBkbI6HbtPqK/VT4Pfsn/C/wCB6RSeGfC1qNTQf8ha+H2i8J9RI2dmfRNo9q9hxgV6WJ4ik/dw8Leb/wAhuR8ZfBz/AIJg/DXwF5F74tmufHOqphilzmCyVvaJTlv+BsQfSvrnQPDmleFNMh03RdNtNK0+EbYrWyhWGJB6BVAArU7UGvla+KrYh3qyb/rsTcWiiiucQUUUUAFFFFABRRRQAUUUUAFFFFABRRRQAUUUUAFFFNLBRknAHc0ABxVW/v7bS7Oa6vLiK0tYUMks87hEjUclmY8AD1NfL/7Qf/BQ34c/Bf7Tpmkzjxr4njyv2LTJR9nhf0ln5UY7qu5gRggV+Z3x5/a0+I37Q146+I9Ya20UPuh0PT8xWcfPGVzmQj+85YjtjpXu4LJsRirSkuWPd/oikrn3t+0V/wAFPPCvgQXWjfDiGLxhri5Q6nISNOgb1BGGmP8Au4XuGPSvzb+KPxk8bfHDxH/avi/XLvW7wkiGFjiKAE/diiX5UHTgDnvk16B+z9+xf8R/2hJoLrS9NOjeG2b59d1RTHAR38oY3Snr90YzwSK/T/8AZ3/Yc+HX7PqW99BZ/wDCR+KkAzrmpxhnRvWGPlYvqMtzgsa+gdXL8nVqa5qn4/N9P60Hoj4M/Zw/4JueOPix9l1jxl5vgnwy+HCTx/6fcr/sRH/Vg/3n9iFYV+m/wb+AHgb4CaGNN8H6JDYb1AuL1x5l1ckd5JTyeeccKOwFejClr5bGZniMa/fdo9lt/wAElu4tFFFeWIKKKKACiiigAooooAKKKKACiiigAooooAKKKKACiiigBuBS5pCcDJOBXwz+1v8A8FHNJ+G32zwt8NZbfXfFAzFcavkSWlg3QhO0sg/75B67iCtdOGwtXFz5KSu/y9R2Pev2kv2sPBf7NWgmbWbn+0PEE8Zax0K1cfaJz0DN/wA8489Xb0OAxGK/H34/ftH+M/2jPFTat4oviLSIkWWk25K2tmh7Ivdjxlzkn1wABwPijxTq/jXXrzW9e1G41bVryQyT3d1IXkkb3J/IDoAABWVX6Pl+U0sEuaWs+/8AkWlYKKKK90YUUVb0jR77X9TtdN0yznv9QupFigtbaMySSuTgKqjkknsKG+XVgVQM19x/sbf8E8NQ+JhsfGPxIt59J8KHbNaaQ2Y7nUV6hm7xxH1+8w6YBDH2j9jj/gnRZ+BWsvGXxQtoNS8RDE1poLYkt7E9Q0vaSQenKr/tHBX71HAwK+IzPO96OFfrL/L/ADJb7FDQ9DsPDWk2mmaXZQadp1pGsNva2sYSOJAMBVUcACtGiiviW23d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1lDAgjIPanUUAfA37Yf/AATlsvG323xh8LbaDS/EB3S3egLiO3vT1LQ9o5D/AHeFb/ZOSfzB1nRr/wAPapdabqlnPp+oWshintbmMxyRODgqynkEehr+jbFfO/7U37GfhH9pXS3u5ETQvGUSbbXXLeMEvgcRzrx5if8Ajy9jjIP1eW53KhaliNY9+q/zRSZ+ItFd78Zfgh4v+A3i2Xw/4v0t7K4GWguUy1vdxg/6yJ8YZf1HQgHiuCr76nUjVip03dMsKKKK1At6Rq99oGp22o6beT2F/ayCWC6tpDHJE4OQysOQR6iv0r/ZI/4KV2utCy8KfFu4isb/AIitvE+AkM3YC5A4Rv8ApoPlPcLjJ/MmivOxmBo42HLUXo+qBq5/R3bXUN7BHPBKk0Eih0kjYMrKRkEEdQRU+a/Fn9lj9uvxh+zzPb6PfmTxL4JLYfS55P3lqCeWt3P3fXYflPP3Sd1frR8IPjb4P+OfhWLXvB+rRajbHAmhPyz2rkfclj6q36HqCRzX5vjstrYGXvax7/59iGrHf0UUV5RIUUUUAFFFFABRRRQAUUUUAFFFFABRRRQAUUUUAFFFFABWF4t8HaJ450O40fxBpNprWl3A2y2l7Essbe+D0I7EcjtW7RQm4u6A/Ob9oX/glXBdfatZ+E2oi1lOXPh3VJSYz7QznkeyyZ/3xX5/eK/Bfi74P+K/7P17TNR8L69ZuJEEytDIpB4eNx1GRwykj0Nf0M1x/wASfhN4Q+L2gvo3jDQLPXLBs7VuU+eIn+KNxhkb3Ug19Pg89q0fcxC54/j/AMH5lJn5i/s/f8FO/Gvw+FtpPj63bxroaYT7buCajCvrvPyy49Hwx7vX6PfBv9orwB8edL+1+D/EEF9cIoafTpT5V3b/AO/E3zAZ43DKnsTXwd8f/wDgldquj/adX+FWpnWbQZf+wdTkVLlR6RTcK/sG2nA6sa+Hryw8WfCTxd5VxFqvhPxJp8m4bhJa3MDdiDww9iOtenLA4DM4ueFlyy/rdf5Dsnsf0PCivyo+Af8AwVL8V+Efs2lfEiw/4S3Slwn9qWoWK/jX1YcJLx67T3LGv0Q+EX7QHgP45aUL3wd4itdTZVDTWZby7qD/AK6RNhhzxnGD2Jr5bFZbiMG/3kdO62JasekUUUV5wgooooAKKKKACiiigAooooAKKKKACiiigAooooAKKKKACiiigAooooAQ5pGOBR261xnxe8K6944+G2vaD4b1xPDesajbNbRao0Bl8gNw5ADKQxXcAwPykg84oilKSTdl3A/KH/goZ+0r/wALt+KreHtGuvN8JeGpHtrcxtlLq56SzehGRsU88KSPvmvk+vrzxz/wS/8AjN4YMkmkxaR4sgGSv9n3oilI91mCDPsCa+e/G/wN+IPw4aT/AISbwZrejRJ1nurKQQn6SY2n8DX6vgKuEhSjSoTTS89fuNFY4eilII6jFJXrDNbwn4W1Pxv4m0vQNGtXvNV1K4S1toE6u7sAB7Dnk9hzX7w/s9/BfTfgH8KdE8H6cEke1j8y8ulXBubluZZD35PAz0UKO1fFP/BLP9m/H2n4ua7a/wDPSy0JJV+qzXA/WNT/ANdPav0hr87z3He2q/V4P3Y7+v8AwCJMxfEngzQPGNl9k1/Q9P1u1/54ahaxzp+TgivBvHH/AATz+B3jcySDwodAun/5eNEuXt9v0jyYx/3xX0nk0V85SxFajrSm16Mk/Ofxz/wSItJPMl8H+Pp4P7lrrVmJM/WWMrj/AL4NfPXjj/gmx8b/AAcJHtdEsvE9snJl0a9Rjj2STY5+gU1+zu6kzXtUs8xlP4mpeq/ysVdn85WsaPe+HtWvdL1K1lsdRspnt7m1nUrJFIhKsjA9CCCCPaqdes/tZ2v2L9pj4mR4xnX7uT/vqUt/WvJq/SKNT2tKM31SZYUUUVqAo4Ir+g34L6j/AGt8HvA17nd9p0Symz67oEP9a/nxr96v2T7/APtL9mn4YzZzt8P2cP8A3xEqf+y18bxJH93Tl5smR6zRRRXwhB+Zv/BX/VfN174a6YD/AKi2vrgj/faFR/6LNfndX29/wVn1b7T8fPDdgpytr4eicj0Z7ifP6KtfENfquTx5cDBeX5tmi2CiiivYGfWP/BMbR/7S/aq0u425/s/Tby5z6Zj8r/2pX7IkZr8pP+CSWkfaPjb4r1IrkWugtAD6GS4iP8ozX6t1+Z5/LmxrXZL/ADIlufPP7a/7N8X7RPwhurWyhQ+KtIDXujynALOB88BPpIBj03BCelfiPc20tncy288TwzxMUkjkUqyMDggg9CDX9Hxr8pf+Cm37M3/CC+Mk+JugWmzQtfm2anHGvy298QTv9hKAT/vhs/eArvyDH+zn9WqPR7evb5ji+h8L0UUV96UFFFFABRRRQAqjLAe9f0N/DHSv7C+HPhbTdu37Hpdrb7fTZEq/0r+fTw3ph1rxFpenrktd3UUAx6s4X+tf0W26COFFUAKFAAHavieJZfwo+v6EyJaKKK+IICiiigAooooAKKKKAPzg/wCCwOl5g+GOpKv3W1C3dvqLdl/k1fm3X6r/APBW/ShP8GPCOpYybbXhBn0ElvKf/adflRX6dkcubBRXa/5mi2CiilCk9ATXvXQxKKuWGi6hqsnl2Vjc3j/3YImc/oK6/SvgN8S9bx/Z3w+8UXwPRrfR7hx+YSs5VqcPiaQHCV+lX/BIDVvM0v4m6aW/1U1hcKvruWdT/wCgLXyFpP7FXxv1nb9n+HGsx56fakW3/wDRjLivuT/gnJ+zb8TPgP4o8XXPjbw+NFsNUsoUhP22CdmkRyQCI3bHDN1r57OMTQq4OUFNN6aXXdCex95UUUV+cGYUUUUAFFFFABRRRQA0jeCDX4F/tMfDn/hU/wAefG/hhYvJtrPUpHtUxjFvJ+8h/wDIbpX76gYr8r/+Cs/w5/sf4neFfGcEW2DWrBrKdlHBmgbIJ9ykqAf9c6+m4fr+zxTpvaS/FalRPg2iiiv0csKKKKAP0B/4JI/Eb+z/ABt4x8ETyYj1Kzj1O2VjwJIW2OB7ssin6R1+oOa/Br9kv4jf8Ks/aJ8Da+8vk2i6glrdMTwIJswyE/RXLf8AARX7yAggGvzbP6Hs8UpraS/FaES3HUUUV82SYXjLwhpHj/wvqfh/X7GLUtH1GFoLm1mGVdT+oIOCCOQQCMEV+JX7Wf7MOsfsz/EKTTpRLe+Gb8tNpGqMvEsYPMbkcCRMgMO+QRwcV+6J6V598cPgv4d+Pfw91Dwn4ig329wN9vcoB5tpOAdk0Z7MM/iCQeCa9jLMxlgKuusHuv1GnY/n+or9DfA//BIvVpr538X+O7O2s0kIWHRrZppJUzwS8m0ISOcbWx719P8Aw4/4J5fBP4eeVK/hpvE17Hj/AEnxBMbkH6xALEf++K+zrZ9hKfwtyfkv87F3R+OXhH4f+JvH9+LLw14f1PXrvIzFp1o87D3O0HA9zX0v8Of+CZHxi8aeVNrFtp3g+ybBLanch5tvtHFu59mK1+vmjaFpvh2wjstK0+102yjGEt7OFYo1+iqABWgDXz9fiKtPSjFR9dWTzHxJ8IP+CXPgz4fatp2ta54q1vXNYsZUuIWsWGnxJIpBBG0tJkEDBDivtsLgYopa+cr4mriZc1aV2SFFFFc4BRRRQAUUUUAFFFFABRRRQAUUUUAFFFFABRRRQAUUUUAFFFJQADmgkYr5/wDjz+2z8MfgIlxaajq41zxFHkDRdIKzTK3pK2dsXbIY7schTX5v/Hv/AIKE/Ez4zfadO067/wCEL8OSZX7DpMpE0qeks/DNxwQu1SOoNexg8qxOLtJLlj3f6dxpXP0W+P37c/w0+AouLG41D/hI/E0eVGi6QyyPG3pNJ92L3BJb0U1+af7QH7dnxK+PP2jT3v8A/hGPDMmV/sbSXZBIvpNJ96X3HC/7Iry/4U/A/wAc/G/W/wCzvB+gXesShgJrhV2wQZ7ySthV/E5PYGv0U/Z+/wCCWvhnwp9m1X4mX48U6ouHGk2haOxjPozcPL/46OxBr6VUcuylc1R80/vfyWy+ZWiPz/8Agt+zb8QPj9qgtvCOgzXVqrhZ9UuP3VnB/vynjPfauW9Aa/Sj9nr/AIJpeBfhcbbVvGhTxz4hTDiK4jxYQN/sxH/WY9ZMg9doNfXWiaHp3hzTLfTdJsbbTNPt0EcNraRLFFGvoqqAAPpWh+FeFjc6r4m8afux8t/v/wAhN3Ibe3jtYUihjWONFCoiDCqB0AHYVPRRXz5IUUUUAFFFFABRRRQAUUUUAFFFFABRRRQAUUUUAFFFFABRRRQAhOPpXOeOfHvh/wCG3hq78QeJ9WttF0m1G6W6un2j2UDqzHsoBJPQGvIf2mv2y/BX7NunSW15MNb8WSJm20G0kHmcjhpm5ESe5BJ7A84/I747/tGeNf2iPEp1XxVqRe3jY/Y9Lt8paWinsiZ6+rHLHueBXu5flFXGWnP3Yd+/oUlc97/a1/4KHa/8YzeeGPAz3Hhvwa2YprgNsvNRXod5H+rjP9wHJH3jg7R8adaKK/RsNhaWFhyUlZf1uXsFFFFdQBRRX0L+yz+xj4u/aU1RLtEfQvBsMm261y4jJD4PMcCnHmP/AOOr3OcA4V69PDwdSq7JAeX/AAl+Dviz43eLrfw54R0qTUr+TDSOPlht484Mkr9EUep69BkkCv19/ZS/Ys8Kfs2aXHfyCPXvGs0eLnWZY+IcjmO3U/cXsT95u+BhR6h8G/gh4Q+BHhGHw94R0xbG2GGnuGw1xdSAf6yV8ZZv0HQADivQK/OsyzipjL06fuw/F+pDdxaKKK+e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iPit8IfCvxq8KXHh3xdpMWqafLyjN8ssD44kiccow9R9DkEivyN/av/Ya8V/s6XU+r2Al8ReBnf8Ad6rFH+8tQTwlwo+6ewcfKePuk7a/ajNVb6yt9RtJrW6gjubaZCkkMqBkdSMFWB4II4wa9XAZlWwMvd1j1X+XYpOx/OPRX6U/taf8Ez47v7Z4r+EUCwzcy3PhdmwjdybVj90/9Mzx/dI4Wvzf1PTLzRdQuLDULWaxvbaQxTW1xGY5I3BwVZTyCD2NfpODx1HGw5qb9V1RadytRRRXeAV1vwy+Kvin4PeKLfxB4S1i40fUouC0RykqZyUkQ/K6n+6wI/EVyVFTOEaicZq6YH7C/sq/8FCPCvxvS08PeKmg8KeNmxGsbvts75un7l2PysT/AMs2OeRtLdvr3jrX83wJUgg4I7ivtL9lj/go94l+FX2Pw54/Nz4r8KLiOO8Lbr+yXthif3qD+6xyOzYAWviMwyFq9TC/+A/5f5Etdj9byTQDmuW+HvxI8NfFbwzba/4U1e21rSpx8s9u+Srd0dTyjDPKsAR6V1I6mvi5RcW4yVmiBaKKKACiiigAooooAKKKKACiiigAooooAKKKKACiiigAooooAQ9a4H4q/BDwR8bdGOm+MfD9prMQBEU8i7Z4M945VwyfgcHvmu+60c04zlCSlB2aA/LT4+/8ErvEPhs3OqfDDUv+EksBl/7G1BlivEHoknCSfjsPoGNfFVxa+KvhR4t2TR6r4T8SafJkbhJaXUDeo6MPrX9EGfxrgvil8D/BHxp0c6d4y8P2etRBSIppE2zwZ7xyrh0/A89819ThM+qQXJiVzLv1/wAmUpH5wfAj/gqT4w8Gi30z4iWA8YaUuF/tG32w38a+p6JLgeu0nqWNfoT8Hf2lfh38d7NZfCPiK2vLvbul02c+TeQ+u6JuSB/eGV9Ca+Evjp/wSo1vR/tGp/C/WBrloMsNF1V1iulHpHNwj/8AAtn1NfEXiDw14r+E/in7Jq9hqfhbX7Nw6rMj280ZB4dDwcejDg9jXoSwOX5knLDS5Zf1uv8AIdkz+hzOaXvX5DfA3/gpx8RPh19n0/xhFH470VML5ty/lX8a+0wBD+vzgk/3hX6DfBP9sv4XfHZIbfQ9fSw1uQAf2Lq2Le63eiAnbJ/wBm98V81i8rxOE1lG8e61X/AJase6UUmc0teUIKKKKACiiigAooooAKKKKACiiigAooooAKKKKACiiigAooooAKY0auCGAYHsRT6KAPLfHH7Mfwp+IwkPiDwFod5NJ9+5jtVgnP8A21j2v+tfPvjL/glT8KNemM2h6hrvhp92fJiuFuIQPTEil/8Ax+vtPpQOa66WNxFH+HNr5juYvhHwvpvgnwzpeg6PapZ6XptulrbQIOEjRQAPc8cnuea2qK5Tx/8AE/wr8LtPs7/xZr1n4fsru4FrDcX0mxGlKswXPQcKxyeOK5kpTl3bEdWPpS1zfhj4j+FPGqB9A8S6RrakZB06+in4/wCAMa6IEMODmk4uOjVgHUh6UtFID8Lf23LX7H+1X8R48YzqXmf99Ro39a8Or6Q/4KFaJdaZ+1n45lktZore5ktZYZWjISQG0hJKnocHI47g1831+wYGSlhqb/ur8jVBRRRXaAV+4v7B2of2n+yX8O5s522k0P8A3xcSp/7LX4dV+z//AATW1D7Z+yT4Yhzn7JdXsP53Lv8A+z18rxFG+Gi+0l+TJkfUlFFIa/PCD8af+Cmmr/2j+1drVvnP2DT7O3x6ZiEn/tSvlOvev269W/tn9rL4iXGc7L2O3z/1ygjj/wDZK8Fr9fwEeTC0o/3V+RqgoooruA/R7/gj9pGZvidqjL91dPtkb6+ezfySv0lr4Q/4JHaT5Hwd8Y6ntx9p1z7Pn18uCNv/AGrX3fX5Tm8ufG1H6fkjN7iE4Ncr8TPh7pHxX8C6z4T12D7RpeqW7QSgfeQ9VdfRlYBgexUV1XUUAGvIjJxalF2aEfz5fGT4Uax8FPiTrfg7XExeadOUSYLhLiI8xyr/ALLKQfbODyDXFV+uf/BSP9mf/havw4/4TjRLXzPFPhmJnmRFy93YjLOnuY+XHtvHJIr8jOlfrGWY1Y6gp/aWj9f+CaJ3CiiivVGFFFFAHoP7POlf238evhzY43LceIbBGH+z9oTd+ma/oAAxivwy/Ye0n+2f2rfhzb7d2zUDcY/65RPJ/wCyV+5w6V+fcRyvXhHsv1/4BEhaKKK+TJCiiigAooooAKKKKAPPvjR8EfC/x88KQ+HPF1vPdaXFdJeKlvMYm8xVZR8w5xh2ry7Sf+CeHwD0oKf+EGF1IP47rUrt8/h5u39K+kQPeit6eJr0o8lObS8nYDyHSv2RPgxou37P8M/DcmOn2qwS4/8ARgaux0v4SeCNCx/Zvg7QdPx0+y6ZDHj/AL5UV1uD60tTKvVn8Um/mwIIbWG3jEcUSRovRUUAD8KlCgdBTqKzuAmKWiikAUUUUAFFFFABRRRQAUUUUAJXyn/wUo+HP/CdfsyapfwxeZe+HbqHVY8DnYCY5R9AkhY/7gr6sHWsbxl4ZtPGnhLWvD9+u6y1SymspxjOUkQo36E1vhqzoVoVV0aYH861Faninw9d+E/E2raHfp5d9pt3LZzp/dkjcow/MGs1VLnCgknsK/ZIyTjzI1G0V698Of2SPi78VDE+geBtUa0kwVvb6P7JbkeoklKhh/u5r6l+HP8AwSS8RX/lz+OPGVjpEfDNZ6PC1zIR6GR9iqfoGFcFfMcLh/jqK/bd/chXR+fqsVYEcEc1++v7NnxD/wCFr/ArwV4oeTzbm+02MXT5zm4QeXN/5ER68x+HP/BO34KfD4RyyeHZPFF6mP8ASdfnM4P1iAWI/ihr6K0bQ9O8O6bDp2k2FtpmnwDEVrZwrFFGPRVUAD8K+HzfMqGOUY04u6e7JbuaNFFFfNkhRRRQAUUUUAFFFFABRRRQAUUUUAFFFFABRRRQAUUUUAFFFFABRRRQAUUUUAFFFV7q5hsreSeeVIIY1LvJIwVVUckknoKAJzSE4HJr5M+OH/BSH4X/AAqNxYaFcN4612PKiDSpALVG/wBu4OVx/uB/wr89/jl+3V8U/jj9osrnWP8AhHNAlyv9kaKWhjdfSR875OOoJ2/7Ir28Jk+KxVpNcse7/wAikrn6XfHT9vH4W/BAXFlJqq+JvEMWV/snRWWVkb0lkzsj56gksP7pr86vjx/wUJ+J/wAZjcWNhe/8IZ4dkyv9n6PIyyyL6Sz8O3HBC7VPda8k+EnwA8ffHLU/sng7w3eaqisFlvSvl2sP+/M2FBxzjOT2Br9BPgR/wSr8O+HTb6p8TdVPiW+XDf2PpzNFZofR5OJJPw2D1Br6BUMtyrWq+af3v7tkPRH53/C/4MeOPjVrf9m+D/D17rlxuHmzRriGHPeSVsIg/wB4jNfoR8Av+CVmh6H9m1X4o6p/b96MP/YmnO0doh9JJeHk+i7B7sK+6PC/hPRfBej2+laDpVno2mQDEVpYwrFGv0VQBn371tfpXkYzPK9e8KXuR/H7/wDITZjeF/Cmj+C9Gt9J0HSrPRtMtxtitLGBYo0+iqAPx71tUUV84227skKKKKQBRRRQAUUUUAFFFFABRRRQAUUUUAFFFFABRRRQAUUUUAJ0oorx74//ALUHgb9nHQjd+JdQEmqSoWs9GtCHu7k9iFz8q56u2B9TxV06c6slCmrtgeqanqlnomnXN/f3UNlZWyGWa5uJBHHGgGSzMeAAO5r87P2rf+CmwX7Z4X+EMmTzFceKJU/Ai2Rh/wCRGH+6OjV8r/tKftkeOv2kdQeDUbk6L4WR91voFlIfJGDw0rcGV/c8D+FVya8Fr7rL8ijTtUxWr7dF69/yLS7lrVNVvdb1G5v9Ru576+uZDLNc3MhkklcnJZmPJJPc1Voor7D4dIlBRRRQAU6KJ5pFjjVndiFVVGSSegArqvhl8K/FPxh8VW3h3wlpE+ranNyViGEiTPLyOeEUZ5YkD8SK/WT9lD9gbwv8A4rbX/EHk+KPHQAcXbpm2sW9IFI+8P8Anow3egXJB8jHZnRwUfed5dF/WyE3Y+cf2Rf+CbN54jFn4u+LFvLp+l8S2vhokpcXA6g3BHMa/wCwPmPfbjB/THR9HsvD+l2um6ZaQafYWsYigtbaMRxxIBgKqjgAegq/0NH0r83xmOrYyfNVenRdEQ3cWiiiuE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fO37T/7F/gz9pHT5LuaNdB8Xxx7bfXLWIbnwOEnXjzV+pDDsQMg/RVJWtKtUoTU6Ts0B+A3xw/Z98afs+eJ20bxbpjW6uSbXUIcva3aj+KOTHPbKnDDIyBXm1f0N+P8A4deG/ip4XufD3irSLfWdIuR89vcrnaezKw5RhnhlII7Gvyv/AGq/+CdXiT4Q/bPEngUXPinwguZJbcLuvrBep3qB+8Qf31GQM5UAbj+gZdndPEWp1/dn+D/yLTPjSigjBor6goKKKKAO/wDg58dfGfwG8TJrfg/WJdPmJAuLVvnt7pR/BLGeGHXnqM5BB5r9W/2Xv2+fBnx8jttG1Z4/CnjVgE/s65k/cXbetvIepP8Acb5vTdgmvxlpUdo2DKSrA5BBwRXj47K6GNV2rS7r9e4mrn9IIozX5Ifsxf8ABSXxR8MPsmgfEAXHi7wwuI0vS27ULRfZmP75R/dc59GwMV+oHw1+K3hT4v8AhqHXvCOt22s6bJwXhb54m/uSIfmRv9lgDX53jcvr4GVqiuu62IasdhRRRXnCCiiigAooooAKKKKACiiigAooooAKKKKACiiigAooooAKKKKACuQ+Ifwq8JfFfRG0nxd4fsdesTnal3EC0ZPVkcYZG91IPvXXUAU1KUXeLswPzi+OP/BKGKT7RqXwt13yW5YaHrTZX6RzgZHoA4Pu9fBvxI+EHjX4N61/Z3i7w7f6Bdhj5bzx/u5cd45Fyjj3Umv6DxWT4k8LaN4w0qfS9d0qz1nTZxiW0voFmif6qwIr6TCZ7Xo+7WXOvx+8pM/Gf4I/8FAPiv8ABv7PZyat/wAJdoMeF/s7XGaVkX0jmzvXjgAkqP7tff3wU/4KP/Cv4pi3stZu38C63JhTb6w4+zM3+xcDC4/3wn0rifjd/wAEsfBPi/7RqHw+1KXwbqbZYWE+64sXPoMnfHk9wWA7LXwN8Zf2R/ih8C3ml8R+G55dJjPGsabm4syPUuoyn0cKfavW9nlmafC+Wb+T+7Zj0Z+61nd29/bRXFtNHcwSqHSWJgyup6EEcEVYxivwP+EP7TPxJ+Blyh8JeJ7uzsg259MnPnWj+uYnyoJ/vLhvevu34M/8FYNB1cQWHxK8Py6FcnCtq2jhp7YnuzRH94g/3TIa8bFZHiaGtP315b/d/kKzP0EJxQOa5TwB8UfCXxS0hdS8J+IdP16zIG57KcO0ZPZ1+8h9mANdXXz0ouLtJWZItFFFIAooooAKKKKACiiigAooooAKKKKACiiigAooooAKKKKAG/xV+cH/AAV88WYj+HXhqN+pu9QmTP8A1zjjP6y1+kAr8ef+Coviv+3/ANp2XTVfKaJpNrZlQeAz7pz+OJl/IV72R0vaY2L7Jv8AT9SlufI8U0kDq8cjRupyGU4IPtXonhT9pD4p+CNg0b4geIbKJPuwf2hI8P8A37Ylf0rzeiv0udGnUVppP1LPqzwp/wAFM/jh4c2C81bS/EaL/DqmnIMj3MPlk/nX6sfArxrq3xJ+EHhLxTrdpb2Op6xp8d9Lb2gYRKJBuXbuJOCpU8k9a/AKxtJb+9t7WBDJNNIsaIOrMTgD8zX9EHgzw9F4T8H6HocAHk6bYwWaY6bY41QfoK+Fz+hQoKHsopNt7eX/AA5Ei5q2h6fr9m9nqdhbahaP96C7hWVG+qsCDXiPjn9hb4IePPMe78C2OmXD9J9GLWRU+oWMhD+KmvfqSvladerRd6cmvRkn5++OP+CR3hi+EknhLxvqekt1WDVrZLtM+m5PLIHvg/jXz144/wCCX/xl8L+ZJpMOkeLIFyV/s69EUmPdZggz7Amv2GzRnAr2KWeYylvLm9V/TKuz+fbxt8EPiD8OC/8AwkvgzW9FiTrPdWMiwn6SY2n8DX6g/wDBKu/N5+zReQk/8eniC6hx6Zihf/2evsZo1cEMoIPXIrP0nQNM0FJ003TrXTluJTPMtpAsQkkIALttAy2ABk84A9KvG5vLHYf2M4Wd07p/oDdzUpDwKWkIyMV8+SfgJ+0jqn9tftBfEi9Dbkl8RX5Q/wCyLhwv6AV5xX6w+Mf+CVHgXxPreo6rb+MPEVpdX1xJcyeeIJlDuxY4wi8ZPrXAar/wR+XLNpvxOI9I7rRf/Zln/pX6TQznBRpxg5Wsuz/yNLo/N2ivu/Vv+CR3j+Hd/ZvjLw7d+n2pZ4M/98o9cbq3/BLb416dn7Onh/U8f8+uolc/9/ESu+Oa4KW1Rfl+YXR9m/8ABMDSf7M/Zasrjbj+0NVu7nPrhli/9p19cCvGv2RPhjq/we/Z58I+E9dt1tNZsI5zdQpIsgV5LiST7ykg8OOhr2avzLGVFVxM5xd02/zIYUUUVyCI5EEilGG5SMEHvX4uft7fs0n4BfFmW90m2Mfg/wAQs93p2xfktpM5lt/baSCv+yyjkg1+0xNeVftKfAzTf2g/hJq/hO/2RXjr9o068dc/ZbpQfLf6clW9VZq9bK8c8FXUn8L0f+fyGnY/BKitTxR4b1Lwd4h1LQ9XtXsdU064e1ubeQfNHIhIYfmOvesuv1WMlJc0TQKKKKoD6m/4Jp6T/aP7Wfh2425+w2d7cZ9MwNH/AO1K/ZzqK/JX/gk5pX2r9oPXb1lylp4emwfRmngA/TdX61DtX5pxBLmxluyX+ZEtxaKKK+dJCiiigAooooAKKKKACiiigAooooAKKKKACiiigAooooAKKKKACiiigAooooAKKKKAPkzxl/wTk+HHxE+LviDxx4gvdWmXVrgXR0i0kWCBXKqHLMAXbcwZuCuN1ez/AA7/AGb/AIZfCjym8LeCtJ0y4j+7dmATXI/7bSbn/wDHq9Kpe1dM8ZXqRUJTdlpa+g7gFA6UtFFcwgooooAKKKKACiiigAooooAKKKKACiiigAooooAKKKKACiiigAooooAKKKKAEGaCM0A15T8Xf2nfht8DoH/4SzxTZ2l8q5XTYG8+8f0xEmWAPq2B71VOnOq+WCu/ID1YdKwfFvjTQfAmjzar4j1mx0PTYvv3V/OsKA+mWIyfQDk1+bnxm/4Kwa7q4nsPhroEeh25yq6trAWe5I9ViB8tD/vFx7V8UeN/iP4w+LevC/8AE+uaj4k1ORtsZupWk25P3Y06KM/wqAPavpcLkFep71Z8q+9/5Fcp+lPxr/4KqeEPC6z6f8O9Kl8W6gMqNSvA1vZKfUKcSSfTCD0Y18C/GT9qX4lfHe4kHirxLcy6czbk0mzPkWaen7peGI7F9ze9ej/Bb/gnh8WPi0YLu+01fBmiSYY3mtqY5WX1SD75PcbgoPrX358Ev+Cdvwq+Ef2e91CwbxrrsZDfbNaQNCjeqW/3B6jdvI7GvU9rlmV/w1zT+9/fsvkPRH5jfBX9kr4m/HqaKTw14dli0lzhtZ1HNvZqO5DkZfHcIGPtX6C/A3/gl54D8DfZ9R8dXcnjfV1w32TBgsI29NgO6TH+0QD3WvtSCCO2iSONFjjQBVVRgADoAKm614eLzrE4i8YPlj5b/f8A5CbZQ0bQ9O8PabBp2lWNtpun267IbW0iWKKNfRVUAAfStCiivAbb1ZIUUUUAFFFFABRRRQAUUUUAFFFFABRRRQAUUUUAFFFFABRRRQAUUUUAN61Vvr+30yzmurueK1toUMks8zhEjUDJZmPAAHc15H+0F+1b4B/Zx0p5PEOorda1Km610KxIe7m9CVz+7T/abA4OMnivyh/aQ/bO8e/tHXktrf3R0PwqHzDoFhIRFgHgzNwZW6cngHoq17OByqvjXzfDHu/07jSufXv7Uv8AwU4sNB+2eGvhKYtU1EZjl8STJutoT0PkIf8AWH/bb5OOA4Oa/NnxN4o1fxnrl3rOu6lc6tqt2/mT3d3KZJJG9yfy9hWXRX6Hg8BQwUeWmter6s0SsFFFFeiAUUVe0TQ9R8S6ta6XpNjcalqN1IIoLS1jMksrnoqqOSfpQ5KPvSAo19Jfss/sP+Mf2jLuDVJ0k8OeCVf97rFxH81wAeVt0ON57bvujnkkbT9P/spf8Ey7fSjZ+J/i7Gl5djEsHheNw0UZ6g3Ljhz/ANM1O31LZKj9B7Gyt9OtIbW1gjtraFQkUMSBUjUDAVQOAAOMCvjcxz1QvSwur79Pl3Jb7HDfBr4F+DvgN4Wj0HwhpSWMBwbi6f57i7cD78snVj144AzgADivQ880HNAGK+FnOU5OU3dsgWiiik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jP9qr/AIJ1+GfjF9r8R+Cvs/hTxjJmSSJV22N8/fzFA/duf76jnnKknI/LH4kfDHxR8I/E9x4e8W6PcaNqkHJinX5ZFzgOjD5XU44ZSRX9DJzXn/xg+B/g747eGJNC8YaRFqNvyYLgfLcWrkffikHKnp7HGCCOK+ky/OquFtTq+9D8UUmfz+0V9V/tQfsAeMvgQbvXNDEvizwYmXN7bx/6TZr/ANN4x2H/AD0X5eMnbkCvlSv0DD4mlioe0pSui9wooorpAK7H4XfF3xb8GfEsWueENbudHv1wH8psxzrnOyRD8rr7MD69a46ionCNSLhNXTA/XD9mT/gpJ4T+KgtdD8d/Z/B3ilsRrcO+NPu2/wBl2P7pj/dc49GJOK+z0dZUDKQykcEHINfzgV9Nfs1ft6ePfgA1tpN3K3irwehC/wBlX0p326/9MJeSn+6cr7AnNfGY/IE71MLp5f5Mlx7H7UHNLXkvwM/aZ8BftDaOLrwprCNfoge50i7xHeW3+9Hnkf7Skr75r1nvXxU6c6UnCorNEC0UUVIBRRRQAUUUUAFFFFABRRRQAUUUUAFFFFABRRRQAUUUUAFFFFABUckazIyOodGGCrDIIqSigD5n+M//AAT++EvxgM92mjnwlrcmW/tDQdsIZvV4ceW3PJIAY/3q+EPjL/wTO+KPw48+98NrD470hMsG00eXeKv+1bsck+0bOfav2G47UE8V6+FzbFYXSMrrs9Sk2j+d3T9U8UfDDxKZrK61Xwtr1m20tC8lrcwt3Bxhh9DX1p8HP+CpPxF8E+RZeM7K18caauFM74tb1R/10UbGx/tJk/3q/TH4nfAvwH8ZLD7L4x8L6frQC7UuJY9txEP9iZcOv4EV8R/GH/gkxbTme9+Gvig2rHLLpOvAsn0WdBkDsAyH3avoI5ngMcuTFws/66rVFXT3Po34Qft7fCD4u+RbxeIF8N6vJgf2drwFsxb0WTJjbJ6ANk+lfRMcqTIrowdGGQynIIr8Dviv+zX8SvgnO48W+FL7T7RW2jUYk860b0xMmVyfQkH2qz8Jv2pfif8ABRoo/C/i29trBD/yDLpvtFoR3AifKrn1XB96itkNOrHnwdS689V96Fy9j96hwadX50fCT/grTZXPkWfxH8KvZucK2qaA2+P6mBzkD1IdvYV9m/C/9of4c/GSBW8I+LdO1adl3GyEnlXSj3hfDge+MV81Xy/E4X+JB277r7ybHpVFJS1wCCiiigAooooAKKKKACiiigAooooAKKKKAE618e/Hj/gm94S+NvjnWfGH/CWa3pOt6rIJJ9yRXFupChAFTarAAKBgselfYRGaMVvQxFXDS56MrMD8sfFf/BI7xtY728O+NtD1hR0XUIZbNm/BRKM/jXjXiv8A4J6/Hbwrvc+DTq8C/wDLbS7yGfP0TcH/APHa/bSivcp59jIfFaXqv8iuZn4c/AP4AeNIP2i/h9pfiTwhrWiwtrdtLN/aOnywq0cbiRxllAwVQ81+4q8LTdoz05pw9K87H4+WPnGU1ayBu4tFFFeaSFFFFABRRRQAUUUUAFFFFABRRRQAUUUUAFFFFABRRRQB4B8YP2I/hT8bfFdx4k8RaNcprlzGkc13Y3bwmXaNqllHylgABnGcAeleS6t/wSc+E15uay13xVYOeii7gkQfgYc/rX2xR1FdtPH4qkkoVGkh3Z+eurf8EgtBm3f2Z8RtQtPT7VpiT4/75kSuM1b/AIJC+I4d39mfETTLv0+1afJBn/vl3r9PcH1pa7Y5zjo/8vL/ACQXZ8b/ALDX7GXin9mPxX4q1TxJqekalHqVpFb2raZJKzLhyz7w8a4/hxgnvX2ORmjp1oPSvMr4ipiajq1d2LcWiiisACiiigAooooAKKKKACiiigAooooAKKKKACiiigAooooAKKKKACiiigAooooAKKKKACiiigAooooAKKKKACiiigAooooAKKKKACiiigAooooAKKKKACiiigAooprOEBLEADuaAF6UZrwj4sfttfCD4PCaHVPFdvqepxZB0zRCLufcP4TtOxD7Oy18VfFz/grF4r1zzrP4f+HbXw1bHKrqOpkXV0R2ZU4jQ+x316eGyzFYrWELLu9EOzP0613xDpfhbTJtR1jUrXStPgG6W6vZ1hiQerMxAFfJvxg/4KdfC7wB51p4ZW68daqmQPsI8m0Dehncc/VFYe9flh4/+K/jT4taoL3xZ4j1LxBdZygu5mZI89kT7qD2UAV6n8If2Ffi98YfJuLPw2+gaRJg/wBpa8TaxFT3VCDI491Uj3r6OnkuGwsefGVP0X+b/Aq3c2PjF/wUM+LvxXE1rbawvg/R5Mj7FoOYXK/7U5JkPHXBUH0rwzwd4A8W/FbXjY+HNE1LxJqkrbnW0haZhk/eduij1ZiB71+nfwd/4JX+AfCHkXvjnUrrxpqC4Y2iZtLJT6bVO98epYA91r7E8K+DdB8C6PHpfh7RrHQ9Oj+7a6fbrDGD64UDJ9+poqZxhMJHkwdO/wCC/wA2F0tj80fgz/wSi8T675F98R9dh8NWhwzaXphW4uyO6tJ/q0PuPMr7t+Dv7K3wy+BUUbeF/DFtFqSjDateD7ReN6nzGyVz3CbR7V67ig183isyxWL0qS07LREt3CloorzRBRRRQAUUUUAFFFFABRRRQAUUUUAFFFFABRRRQAUUUUAFFFFABRRRQAUnNBr5e/aT/b58B/ARbrSrCdPFvi9Mp/ZdjKPKt3/6byjITH90Zb1AzmtqNCriJ8lKN2B9FeJfE+keDtDudY13UrXSdMtk3z3d5KsccY92PH+NfnV+05/wVDmu/tfh74RRtDDzHJ4nu4vnb/r3iYfL/vuM+ijg18efHT9pXx7+0Nrf23xZq7SWcblrXSbXMdnbf7keeTjjcxLH1ryyvu8BkVOlapifel26L/P8i0i7rWt6h4j1W61PVb641LUbpzJPd3crSSyserMzEkn61Soor6yMVHRFBRRRQAUVY0/T7rVr6CysbaW8vJ3EcVvAheSRicBVUckk9hX6Bfsu/wDBMO91n7H4k+LZk06yOJYvDMD4nlHUfaHH+rH+wvzc8lSMVw4rG0cHHmqyt5dX6A3Y+WP2ef2VvHX7SGtiDw7YfZdGhcLea5eAra2/qAf43x/AuTyM4HNfrZ+zd+yJ4H/Zs0sHR7X+0/Ecse261+9QG4k9VQdIk/2V68bixGa9e8N+GNK8IaJa6Romn22laXaoI4LS0jEcca+gUcVq4r87zDNq2Nbivdh27+pm3cWiiivE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MdQ64YAg9Qa+K/2oP8Agm74Y+Kf2rX/AAF9n8I+KXzJJaBdtheN7qo/dMf7yjHquTmvtWlPSujD4qrhZ89KVn/W4bH89HxJ+Fvir4ReJp9A8W6Lc6LqcXPlzr8si5xvjcZV1P8AeUkVylf0E/Fb4M+DvjX4Zk0Pxjo0OrWbZMTuNs1u5H34pB8yN7g89DkcV+XP7TX/AATl8YfCD7Xrvgzz/GXhNMyMsUeb+0T/AKaRr/rFA/jQepKqOa+/wGdUcTaFb3Zfg/T/ACNE7nx5RSkFSQRgjtSV9MMKKKKANDQPEOp+FdXtdV0bULnStStXEkF3ZytFLG3qrKQRX6A/s3f8FSLqx+y6F8W7Zry3GI08S2EX71R6zwrw3+8gB4+6x5r87qK4MVgaGMjy1Y38+qBq5/RJ4O8baD4+8P2+t+HdXtNa0qcZju7OUSIfUEjoR3B5Het761/P78H/AI7+OPgRr41Xwdrk+muxHn2hO+2uQO0kR+Vu/PUZ4Ir9NP2dP+Clfgr4oi10fxuI/BPiRyEE8r/8S+4b/ZkP+qJ9JOB/fJr4LHZLXwt50/ej+K+X+RDVj7PoqGGeO5iSWJ1kjcBldTkMD0INTV88SFFFFABRRRQAUUUUAFFFFABRRRQAUUUUAFFFFABRRRQAUUUUAFFFFABRRRQBXubaK8geGeJJopFKvHIoZWB6gg9RXzh8XP8Agn38HviuZ7lNBPhTVZMn7d4fItwT/tQ4MZ56/KCfWvpakPFa0q9XDy5qcmn5Afkn8W/+CWXxI8Hma78G39l42sFyVgUi0vAP9xzsP4Pk+lfJnifwZ4p+Getiz17R9T8N6rC25Y7yB7eQEHhlyBkehFf0QY4rE8UeDdC8b6W+m+IdHsNc0+T71tqFsk8Z99rAjPvX0uH4grQ92vFSX3MrmPxm+E/7f3xk+FXk26+Ij4n0uPA+w+IVN0MeglyJBx0G/A9K+yPhX/wVe8DeIvJtfHGg3/hO7bAa8tP9MtfcnAEi/QK31ro/ir/wS8+FvjczXXhma+8D6g+SFtG+02mT3MUh3fgrqPavjf4q/wDBNP4vfD3zrnR7O18a6amSJdIkxOF/2oXwxPsm+u/nynMPi9yT+T/yY9Gfq94A+MHgr4p2QuvCfifTNfj27mSzuVaSMf7cedyH2YCuy6V/OzeWHiL4e6/5V1b6n4b1q1bOyVJLW4hb1wcMpr374X/8FEPjN8NfJgn19PFmnJgfZvEEfntj/rsCsufqxHtXHX4emlzYeaa8/wDMXKftTR1r4P8Ahj/wVh8E675Vt428O6j4XuDgNd2TC9tvckAK6j2Ct9a+svh18dvh/wDFiFH8JeLtK1uRhu+zQXAFwo/2oWw6/ior56vgcRh/4sGvPp94rHf0UmaWuMQUUUUAFFFFABRRRQAUUUUAFFFFABRRRQAUUUUAFFFFABRRRQAUUUUAFFFFABRRRQAUUUUAFFFFABRRRQAUUUUAFFFFABRRRQAUUUUAFFFFABRRRQAUUUUAFFFFABRRRQAUUUUAFFFFABRRRQAUUUUAFFFFABRRRQAUUUUAFFFFABRRRQAUUUUAFFFFABRRRQAUUUUAFFFFABRRTWcICWIAHc0ALiivF/iZ+2B8IvhMkya3410+S+TINhpr/bLjd/dKR7th/wB7Ar5J+Jv/AAVxiQS2/wAP/BbSHkJqHiGXA/78RHn/AL+D6V6FDLcViNacHbu9F+I7M/R4nFeTfFH9qj4WfBxZU8TeMtOt76POdOtX+03WfQxR7mX6sAPevyA+KH7ZPxf+Lvmxa14yvbbT5Mg6dpR+x2+3+6VjwXH++WrgfAnwq8ZfFLUPsnhXw1qmvz5w5srZ5Fjz3d8bVHuxAr6Gjw+oLnxVSy8v83/kPlPvj4rf8FbYl861+Hfg8yHkJqXiB8D6iCM8+xMg+lfG/wAVv2rfin8ZzLH4k8XX0unyZB0yzb7Na49DHHgN9Wyfevof4Vf8EpfH/ibybrxtrVh4PtGwWtYP9Nu/oQpEa/Xe30r7I+FP/BPf4N/C3ybh9APivU48H7Z4gYXAz7Q4EXXplSR610fWcqy/+FHml9/4v9B3SPyT+GnwD+IfxiuVi8IeE9S1pC203UcWy2Q+jTPhF/Fq+zPhH/wSY1a/8m8+I3iqLTIThm0zQ182bHo0zjap+iuPev0utLODT7aK3tbeO2t41CJFEoVVA6AAcAVYz6V5eJz/ABFXSklBfexcx4/8Jf2TPhZ8FRDL4a8KWa6lHj/iaXw+03efUSPkp9E2j2r2FRgUg5pelfOTqzqy5qkm35ki0UUVIBRRRQAUUUUAFFFFABRRRQAUUUUAFFFFABRRRQAUUUUAFFFFABRRRQAUUVh+LPGGi+CNEudY8Qara6NpdsN0t3eyrHGvtk9z2HU9qEnJ2QG3ivNvjP8AtB+BvgJoh1LxhrcNizqTb2Ef7y6uSO0cY5PPG44UdyK+J/2jv+CpqgXWh/CO1y3KN4k1GHge8ELf+hSD/gHevz18VeLta8ca5daz4g1S71nVblt013eytJI5+p7DsOgHSvqcDkNWvaeI91duv/AKSPqX9pL/AIKM+N/jD9q0bwoZfBPhZ8oVtpf9Ouk6fvJR90EfwJjqQWYV8iMxYkkkk9zSUV91h8LSwsOWjGyL2CiiiuoAooq/oPh/U/FOr2ulaPp9zqmpXTiOC0tImlllY9lVQSTQ5KK5pAUK9i/Z8/ZU8e/tG6uIvDmnG20aJ9t1rl6ClrB6gNjLvj+BcnkZwOa+vP2Y/wDgl6T9k8Q/F5/SSPwxaS/pcSqf/HEPpluor9EtC0DTfC2k22l6RYW2mabaoI4LS0iWOKJR2VQAAK+Rx+ewp3p4bWXfov8AP8iWzxL9m39jXwJ+zhaR3Gn2v9teKGTbPr98gMvI5WJeREvsOSDyzV7+Big0AYr4SrWqV5udWV2yBaKKKz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OCKWigD5S/aX/AOCfngb47C71nR1Twf4xky5vrSIfZ7p/+m8QwCT/AH1w3OTu6V+Wvxt/Z18d/s/a6dO8X6NJbQuxW21KDMlpdAd45MYJxztOGHcCv32P6Vi+KvCOjeONDutG1/TLbV9Lul2TWl5EJI3H0PcdQeoPIr38DnNfCWhP3ofivRlJ2P516K/Rb9pT/glvNam7174RXBuIuZH8M30vzr7QTMfm/wB2Q5/2jwK/PnxB4d1TwprF1pWs6fc6Vqdq5jntLyJopY29GVgCK+/wuOoYyPNSl8uqLTuZ9FFFd4BRRRQB9Afs9ftsfEf9nuWCzsL/APt3wwp+fQtUcvEq9/Kb70R6/d+XJyVNfp3+z3+2/wDDj9oGO3sLW/8A+Ee8TuAG0TVXVJGb0hf7svsB82BkqK/ESnJI0Tq6MUdTkMpwQa8PG5Rh8XeSXLLuv1XX8xNXP6P/AGpelfjv+z1/wUg+IHwjFtpPigt458Nx4QJeykXsC/8ATOc5LAf3XB6AAqK/Sz4HftTfDv8AaCsVfwrrkf8AaYTfNo17iG9h9cxk/MB/eQsvvXweMyvEYJ3krx7rb/gENWPXaKKK8oQUUUUAFFFFABRRRQAUUUUAFFFFABRRRQAUUUUAFFFFABRRRQAUUUUAFFFFABRRRQBzPjP4d+GPiLpxsPFHh/TtesznEWo2qTBc913A7T7jBr5U+KH/AASz+F/jAy3Hha81LwTetkrHC/2u1B9THId/4CQD2r7Q6Uda6aOLr4d/u5tfl92w7n47fE//AIJj/F7wN5txocVh40sEyQ2mzCK4C+pikxz7IWr5k8ReEfEvw91cWuuaRqfh3Uom3CK+t5LeVSD1AYA/iK/okJrJ8Q+FtG8X6c9hrmk2Ws2L/etr+3SeNvqrAivoqPENaOlaCl6aP/IfMfiV8Nf24PjN8L/Ki0/xnd6pYR4H2LW8XsZA6KC+XUeysK+rPhv/AMFc0PlQePPA5XpvvvD8+fyglP8A7Ur3P4k/8E2fgz4+82fT9LvPCF8+T5ui3BWMn3ikDIB7KFr5X+JH/BJvxvonmz+DfE+meJYFyVtr1Gsrg+gH30J9yy12/WMpx38SPK/u/FafePRn238Of24Pgv8AEwRR2Hjay0y9fA+x61mykB/u5kwjH/dY17la3cF7Ak9vNHPDINySRsGVh6gjrX4G/EL9m/4nfCppT4o8E6vptvF968FuZbYf9to9yf8Aj1Y3gX4weOPhhcCXwr4r1fQSG3GOyu3SNz/tJna30INZzyClVXPhaunnr+KDlP6EulGa/IX4ff8ABUv4teFvKh8QwaR4wtlwGe6t/s1wR7PFhfzQ19M/D3/gq98Odf8ALh8VaFrHhS4b70sQW9t1+rLtf8o68WtkuNo68vMvLX/gk2PuAU6vMPAX7TPws+Jvlr4c8daLfTyfctXuRBcH/tlJtf8ASvTdwI4IP0rx5U503aaafmIdRRRUgFFFFABRRRQAUUUUAFFFFABRRRQAUUUUAFFFFABRRRQAUUUUAFFFFABRRRQAUUUUAFFFFABRRRQAUUUUAFFFFABRRRQAUUUUAFFFFABRRRQAUUUUAFFFFABRRRQAUUUUAFFFFABRRRQAUUUUAFFFFABRRRQAUUUUAFFFFACUVWvb63062kuLqeK2hjG55ZnCKo9STwK8V8fftr/Bb4eCRNS8d6be3KcfZtJJvnLf3f3QYKf94itYUalV2pxb9EB7lig8V+fHxB/4K4aBYiSHwV4KvtTfkLd6zcLbID6+Wm8sPqymvmf4hf8ABR/41+OhLFba5a+FbN8gwaHaiNsf9dHLyA+4YV7NHJMZV1klFeb/AMiuVn7FeIfFOjeEdPe/1zVrHR7JPvXN/cpBGPqzECvnL4kf8FHPgt4A82K11248V3yZH2fQrcyrnt+9crGR7qxr8etc8TeIvHmrC51jVNS8QalKdolvbiS5lYk9MsSTXrHw6/Yo+MvxNMT6Z4Jv7CzfB+2awBZRbf7w83DMP90GvYjkeGoLmxVX8kvxHbufQvxG/wCCtPi3VfNt/BXhPTtBhOVW71OVrubH94KNiKfY7hXyr8SP2lvif8W2lXxT411XUbaT71kk3kWx/wC2Me1P0r7L+G//AASMupPKn8eeOI4RwXsdAgLn8JpQMf8Afs19VfDX9hX4MfDARS2fg+31m/jx/puun7a5I6Ha/wC7U+6qKr69leB/gQ5n6fq/0C6R+Ovw9+CPj74r3Cx+EvCWra6C20z21s3kIf8AalOEX8SK+sPhj/wSh8e6/wCVceNdf07wpbHBa2tR9tuh6g4Kxj6h2+lfqlbWsNlAkFvCkEMahUjjUKqgdAAOgqwOfevOr8QYippSSivvf+X4C5j5d+F3/BOf4NfDgxT3WizeL9QTB+0a/L50ee+IVCxkezK31r6U0nRrDQLGKy02yt7CziG2O3tYljjQegVQAKug06vnquIq4h3qSb9SQooorEAooooAKKKKACiiigAooooAKKKKACiiigAooooAKKKKACiiigAooooAKKKKACiikJwOaAEOKr3V3DZW8txcSpBBEpeSWRgqooGSSTwAB3r5m/aC/wCCgfw2+CIudNsroeMvE8eV/s3SpQYon9Jp+VX0IXcw7qK/M74+/tifEf8AaFuJYNc1U6d4fLZj0PTCYrUDPG8ZzIfdycHoB0r3MFk+IxdpNcse7/RFJXPv79oj/gpp4K+G32rSPAUcfjbX0yhu1cjToG9TIOZfonB/vivzT+MPx78cfHbXDqfjLXrjUirEwWanZbWwPaOIfKvHGepxyTXn1Ffd4PLMPgleCvLu9/8AgFJWCiiivWGFFFFABRXbfCj4M+MvjZ4iTRfB2h3Or3fBlkQbYbdT/FLIflQfU89Bk8V+m/7NX/BNXwj8MfsmuePWg8Z+JUw62jJnTrVvZGGZiPVxj/ZBGa8rGZlh8Evfd5dlv/wBN2PiH9m39hbx/wDtCPb6kYD4Z8IOQW1nUIj++X/phHwZfrwvX5s8V+qXwC/Zb8Bfs66OIPDOliXVZI9t1rN6BJd3HqC2PlX/AGVAHAyCea9djhSBFSNVRFGFVRgAegFSGvz/AB2a18Zo3aPZfr3IbuLRRRXj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715P8AHP8AZk8A/tCaP9l8V6Oj30aFbfVrXEV5b/7smOR/ssCvtXrNIM1UKk6UlKm7NAfjP+0b/wAE9PiB8EvtWraLG/jPwnHlze2ER+026f8ATaEZIAHVl3Lxk7elfKpGDg1/SDtr5b/aK/4J+/D345i61XToV8G+LJMudR06IeTO/rNDwGz3ZdrHOST0r7PBZ/a0MUvmv1X+Ral3Pxior2H48fsqfEL9njUGXxNo7S6Qz7YNbsMy2cvp8+Mox/uuFPoCOa8er7OnWhXip03dPsUFFFFagFWdN1O80a/gvrC6msr2BxJFcW8hjkjYdGVhyCPUVWopNKW4H2/+z/8A8FQPGHgT7NpPxEtW8ZaKmE/tCMhNRiX1J4Wb/gWGPdzX6N/B79oHwH8dtI+3eD/EFtqTqoaeyY+XdW//AF0ibDDnjONp7E1+AtaPh/xFqvhTVrfVNF1G60nUrdt8N3ZTNFLGfVWUgivnMZkdDEXlS92Xlt93+Qmj+jD60or8r/gJ/wAFTfE3hY22l/EvTv8AhKdNXCf2tYqsV9GPVl4SX/xw9yTX6G/CX49eBfjfpIv/AAb4itNWCqGmtQ2y5g/66RNhl54yRg9ia+HxWXYjBv8AeR07rYhqx6JRRRXnCCiiigAooooAKKKKACiiigAooooAKKKKACiiigAooooAKKKKACiiigAooooAKKKKACiiigBjKGGCAR6GvJviH+yl8Jfil5r+IfAukz3Umd15axfZbgn1MsRVj+JNetYzS4qqdWdJ81OTT8tAPgn4g/8ABJbwXqwlm8H+LNV8PzHJW31CJL2EH0BGxgPclq+afH//AATG+MvhAyS6TaaZ4utVyQ2l3YSXb7pNs59lLV+xnagZr2qOdY2jpzcy8/6uO5/PP4z+FfjP4cXBi8T+F9X0B87Qb+zkhVv91iMN9Qa2vAv7Q/xM+Gflp4a8ca3pcEf3bVLtntx/2ybKH8q/fa6s4L2B4LiGOeGQbXjlUMrD0IPWvGvHX7GPwX+IfmPqvgDSoLh8k3GmIbKTP94mErk/XNexDP6VVcuJpaeWv4MrmPz38C/8FUfiz4d8uLX7PRfFcA+/JPbG2nb6NEQg/wC+DX0N4J/4K1+BNV8uPxR4S1nw/K2AZLKSO9iX3JPltj6Kai8c/wDBJLwTqnmS+FPGGr6DK2SItQijvYh7DHlsB9Sa+evHH/BLH4u+HPMk0O40TxVCPuJbXRt5j9VlCqP++zWn/CNi+0X81/wA0Z+hXgj9tT4K+PvLXTviDpVrM/8Ayx1R2sXz6fvgoJ+hNex6fqtnq9pHdWN5Be28gyk1vIJEb6EHBr8EvGv7N/xS+HjSHxB4D12whj+9ciyeSAf9tUBT9a5Dw94x8ReC7z7ToWt6lod0D/rdPupLd8j3Ug1Esgo1VzYerp8n+KsHKf0UZzS1+Ing79v/AOOfgwRxx+NptXtl6w6xbx3W76uy+Z/49XuXg7/grl4usdieKPA+kauo4aTTLmSzY++H80Z/L8K82rkOMh8Npej/AM7C5WfqQKCcV8TeEv8Agq58LNZ2R61o3iDw/MfvOYI7iFf+BI+4/wDfFe1eE/21Pgl4z2Cw+ImkW7t0TU3axOfT9+EryamBxNL44P7v8hWPcKKy9F8S6R4ktftOk6pZanbn/lrZ3CSp+akitPNcbTTsxC0UUUgCiiigAooooAKKKKACiiigAooooAKKKKACiiigAooooAKKKKACiiigAooooAKKKKACiiigAooooAKKKKACiiigAooooAKKKKACiiigAooooAKKKKACkyfSkJCjk4rnPE/xJ8J+CkLeIPE2j6IoGSdRv4oP/Q2FNRctErgdLSV87+Lv+CgHwL8IeYknjaHVJ16Q6Vby3O76Oq7P/Hq8S8Xf8FbvA+n7x4c8G65rTrwGvpYrNGPsVMhx9RXfTy7F1fhpv56fmOzPvU0Zr8m/GP8AwVi+Jusb49A8P6B4ehb7ryJJdTL/AMCZlX/xyvC/Gf7Z3xq8eb11L4havBE/Bi0yRbFMehEITI+ua9Wlw/ip/G1H8fyHys/bzxL418PeDrT7Tr+u6doltj/XajdxwJ+bkCvDPG//AAUG+B3gnzUbxguuXSf8sNFt3ud30kAEf/j9fi88mr+KtTyzXur6jOepLzSyH9Sa9W8Efsa/Gfx+Y20v4e6vDC/In1KMWMePUGYpkfTNeisiwtBXxNX8l/mOyPsrxz/wV20iASReD/AV5eE8Jc61drAB7mOMPn/vsV87+O/+Clvxs8YeYljqun+FbZ8jy9Hsl3Y/35d7A+4Ir0DwP/wSY8f6vsk8T+KdF8PQt1js1kvZl+o+RfyY19C+BP8AglV8KfDvlS+IdQ1vxVMPvxzTi1t2/wCAxgOP++6ftMmwvwrmf3/noGiPy38Y/E3xh8Q7jz/E3ibV/EEucj+0LyScL/uhiQPoK6LwF+zf8T/iaY28N+Bta1GCTG26Nq0Vuf8Atq+1P1r9sPAf7OHwx+Ghjbw34H0XTp4/u3X2VZZx/wBtXy/616QFAHAxWVTiFQXLh6Vl5/5IOY/Jn4ff8EoviZ4h8qbxRrWj+E7dvvRKxvblf+AphD/38r6Y+H//AASv+FPhgxTeIrzV/F9wv3455/stu30SLDj/AL7NfZ+OKB9K8WtnGNrfbsvLT/gk3OJ8BfBbwJ8MIVTwr4S0jQ2A2maztEWZh/tSY3N+JNdtigjNA4ryJSlN3k7sQtFFFIAooooAKKKKACiiigAooooAKKKKACiiigAooooAKKKKACiiigAooooAKKKKACiiigAoopKAAc0E8V4J8d/20vhl8A0ntdV1gax4gjzjRNJKzXAb0kOdsX/AyDjoDX5w/Hv/AIKJfEv4xfaNP0e5/wCEI8OyZX7JpUp+0Sr6SXHDH3CBAR1Br18HlWJxlmlyx7v9O40rn6LfH39tz4afAIXFnfaoNe8SxggaJpLCWVG9JWzti7ZDHdjkKa/NT9oD9vf4lfHX7Tp0d7/wifhiXK/2TpMhUyp6TTcNJ7j5VP8Adr5sd2kYszFmJySTkmkr7nB5Ph8LaUlzS7v9EWlYUnNJRRXujCiiigAooAycDk19U/s6f8E9fiD8bfsuq6zE3gzwrJhxe6hEftFwn/TGE4JBHRm2rg5G7pXNXxNLDQ5qsrID5i0fRr/xBqdtp2l2VxqOoXLiOG1tYmkllY9FVVBJPsK+8f2cv+CXOseIfsuufFW5fQ9OOJF0CycG7lHXEsnKxD/ZGW68oa+5vgT+y58Pv2edOEXhbR1OpOmy41m9xLeT+uXx8oP91Aq8dM16/wBK+Hx2fTq3hhlyrv1/4BDkcx4C+HPhr4XeHINC8K6La6LpUP3be1TbuPdmbq7HuzEk9zXT55owcUAYr5OUnJuUndki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dT0uz1qwnsdQtIL6yuEMc1vcxiSORT1VlIIIPoa+Hf2h/+CXvhnxj9p1n4aXSeFNXbLnSbks1hM3op5aEn23L0AVa+7wKDXVhsXWwkualK35fcO9j+fL4pfBrxn8F9fbR/GWgXWjXWT5TyrmGcD+KOQZVx7qTjviuKr+iHxn4E8P8AxF0K40bxNo1nrmlTj57W9iEi57MM9GHZhgjsa/P/APaE/wCCVYP2nWPhLqODy58ParL/AOOwzn9Fk/F6+4wWfUqtoYhcr79P+AUpH5vUVveNfAfiL4c69PovifRrzRNUh+9bXsJjbHZhnhlPZhkHsawa+pjKM1zQd0UFFFFUAVoaB4i1Xwrq1vqmi6jdaTqVu2+G7spmiljPqrKQRWfRQ4qStID7s+A//BUzxX4S+z6X8SNOHizS1wv9qWgWG/jHqw4SXj12HuWNfoT8H/2i/h98ddOFz4P8R2uoTqu6XT5D5V3D674mwwGeNwBU9ia/AqrelavfaFqEF/pt5caffW7B4bm1laOSNh0KspBB9xXzeLyPD4i8qXuy8tvu/wAhNH9G9JivyR+Bf/BUDx94B+z6d44tk8c6OmF+0uwhv419fMA2yY/2xk/3hX6D/BT9rv4YfHmOKLw54hih1dxk6NqeLe8B9AhOHx6oWHvXxWLyvE4TWcbx7rVEWaPaaKTNLXliCiiigAooooAKKKKACiiigAooooAKKKKACiiigAooooAKKKKACiiigAooooAKKKKACiiigAooooAKKKKAGsoPUZrifGfwV8BfEPf/AMJJ4O0TWpH6zXlhG8o9w5G4H3Brt6KcZyi7xdmB8p+Mf+CaPwP8U72s9H1Hw1K/JfSdQfGfZZvMUfQAV4d4w/4JCQtvk8K/EJ0/uW2r2Ab85Y2H/oFfo7mg16dLNMZS+Go/nr+Y7s/HPxd/wTC+Nfhze2nWmjeJkXkf2bqARiPpOI+fbmvFfFn7M/xW8ElzrPw+8Q2sSfenSwklhH/bRAV/Wv33phAPbNepT4hxMfjSf4D5j+c61vdT8PX3mW093pt5Ecb4naKRD9RgivTfC/7W3xj8HBF034jeIPLT7sd3dtdIvsFl3DHtiv3I8R+BPDfi+Hyte0DS9ajIxs1CzjnGPTDg15D4o/YX+Bni0u118PNPtJG6Ppjy2e0+yxMq/piu5Z9hq2lej+T/ADsO5+ePhj/gqF8bdB2C/utE8Qgdf7R04IT/AN+Wjr1jw3/wV71SHYuv/Dq1us/el07Umhx7hXjfP/fVeteKP+CUXwp1be+kaz4i0KU/dRbiOeIf8BdNx/76rynxH/wSC1GIO2gfEe2uM/di1HTGix9XSRs/980/bZLX+KPL8mvyDQ9R8Of8FY/hdqW1NX0DxJo8h6ssMM8Q/ESBv/Ha9Q8Pf8FCfgP4h2qvjhNPmP8Ayz1CxuIcfVjHt/WvgnxF/wAEt/jRopY2P9ga6B0FlqBQn/v8iDP415j4h/Yi+OPhjd9r+HGrTBev9n+XeZ+nks2aP7Oyqt/Dq2+a/ULI/Y/QP2hPhl4oC/2V8QPDV87dI4tVgL/iu7I/Ku5tb+2v4Vmt7iKeJvuvE4ZT9CK/nt134YeMvChb+2fCmt6QU+99u0+aHH13KKx9N1vVNDm87T7+7sJf+eltM0bfmCKh8PU5K9Or+F/1DlP6M8gigmvwI0T9pf4seHto0/4j+KIUXpE2qzPGP+AsxH6V32if8FBPj3oe0J48lu4x1S9sbabP/Amj3frXNPh3EfYmn96Fyn7cgCkwa/ILSf8Agqh8aNO2i5h8Oarjr9q091z/AN+5FrttI/4K7eMYcf2n4E0S79fslzNBn/vrfXJLIsbHZJ/P/OwcrP1Jor85tL/4LA2UmBqPwynh9WttZEn6NCv866/Tf+Ct/wAOJQPt/hHxPbHv9nW3mx+cq1zSynGx3p/iv8xWZ91UV8fad/wVL+C18B53/CQ6fn/n405Tj/viRq6ax/4KP/AK6x5njKa0J7T6Td/+yxGuZ5fi470pfcwsz6azRk+leC2P7dnwJ1DHlfETTkz/AM9oZ4v/AEKMVu2n7XPwYvceX8TPDa5/566gkf8A6ERWP1XELeD+5iPXqK85tv2jPhTe48j4leEpSeya5bE/+h1qQfGLwDd48jxt4dmz/wA89Vgb+T1m6VRbxf3AdlRXOw/EPwvcDMXiPSZB/sX0R/8AZquReK9FmH7vVrF/925Q/wBankl2A1qKojW9Pbpf2x+ky/408araN0uoD9JBRyy7AW6KpnVLNet5APrIP8aY2u6agy2oWqj3mX/Gjll2Av0VjzeMNCg/1ms6en+9dIP61Rn+JPhO1H77xPo8X+/fxD+bU1CXYDpqSuJuPjb8O7T/AF/jvw1D/wBdNXt1/m9ZN1+0v8JLIHzfid4RQ/3RrdsT+QfNNUqj2i/uA9Morxu6/bE+CllnzPiV4fbH/PK7En/oOawb79vn4CadnzfiFaNj/nhZ3Uv/AKBEa1WExD2py+5gfQXPrRz618t3/wDwUp+A1mCYvE97fEdoNKuRn/vtFrmdS/4Kr/Byyz5Fj4nv8dPs9hEM/wDfcy1tHL8XLam/uHZn2XRXwTqf/BXTwNED/Z3grxBdHt9plghz+TPXI6p/wWCY5XTvhgB6SXOtZ/8AHVg/rXTHKMdL/l3+K/zCzP0jwaCBX5U6x/wVw+Ic+7+y/B/hyzz0+1efPj/vmRK4jV/+Cn/xv1MN9nvdF0rPT7Jpqtj6eYXrpjkONlukvn/lcfKz9jQaQsB3r8N9a/br+O+vbvtPxE1CIHtZww22P+/aLXA638efiV4kDDVfH/ibUEbqlxq07r/3yXxXXDhyv9uaX3sOU/fbVPEOl6FB5upalaafF/fup1jH5sRXnfiD9qf4Q+GA39ofEjw2jr96KHUY55B9VjLH9K/Bx5L3VLrLNPd3Eh6ks7sf5muv0H4GfEbxSV/sjwH4k1JW6PbaVO6/iwXArpXD9GGtWt+S/Nj5T9aPEP8AwUk+BOh7hD4mu9YkXqmn6bOfyLqqn868u8Sf8FcPAdpvGh+DNf1Rx0N9JDaqfxVpDj8K+NPD37AXx38RbWi8BXFnGer6hd29vt+qvIG/IV6f4b/4JSfFjVdj6pq/hvRoz95HuZZpR+CR7T/31T+o5TR+Opf5/wCQWR0/iX/grr4vuw40DwHo2mZ+6dQupbvH/fHlV5L4m/4KS/HXxDvW38R2ehRN1TTNOhHHs0iuw/A19D+G/wDgkDarsfXviRNL/eh07SwmPo7yH/0GvWvC/wDwS4+C+hbDqK674iYfeF/qHlqfwhVCB+NP6zk1D4Ic3yb/ADDQ/MHxR+0V8UPG29da8f8AiK/ifrA+oyrF/wB+1YL+lcZp2kar4jvfJsLK81O7c58u3iaV2P0AJNfub4X/AGPvgx4P2HTvhxoTMn3Xvrf7Yw990xc5969V0vRdO0O0Ftp1hbWFuvSG2hWNB+AAFS8/o01ahR/JflcOY/DHwl+xv8afGxT+zfh1rUSP0k1GEWSkeuZygxXtnhL/AIJT/FjW9kmtanoHh2E/eSS5e4mH/AY0Kn/vuv1wNL9K4KnEGLn8CUfxFzH5++D/APgkV4XstjeKPHWq6q3Vo9LtY7QfTLmUkfgPwr3Twb/wT5+Bng0RuPBqaxdJ/wAttXuZbjd9ULeX/wCO19H0ma8qrmWLq/FUfy0/IV2YPhjwJ4b8F232fw/oGl6HBjHladZx264+iAVvYpaSvObcndsQtFFFABRRRQAUUUUAFFFFABRRRQAUUUUAFFFFABRRRQAUUUUAFFFFABRRRQAUUUUAFFFFABRRRQAUUUUAFFFQyzpbxPJI6pGgLMzHAAHUk0ASmgnFfK/xv/4KKfCz4R+fZaZenxtr0eV+x6O4MCN6SXHKD0+TeR3Ffnr8df29vil8bftFkdU/4RXw9Jlf7K0Vmi3r6Sy53vx1GQp/u17WEyjE4qztyx7v/LcdmfpX8df25fhd8CxcWV3qw8Q+IYsr/Y2jMs0it6SvnZH7hju9FNfnT8eP+Ch/xO+MX2jT9Lu/+EI8PSZX7DpEhE8i+klxwx44IXYpHUGvlokk5JyaK+0wmS4bDWk1zS7v9EWlYV3aRyzsWYnJJOSaSiivfGFFFFABRRXpXwa/Z28f/HrVhZ+ENAnvoVYLPqMo8q0t/wDflPAOOdoyx7A1nOrToxc5uyXcDzWvbfgH+yB8Rv2hrqOXQdJNhoO7bLrupAxWq4POw4zIw9EBx3x1r9Af2fP+CZXgj4b/AGbVvHcqeONeTDi1kQrp0LegjPMv1fg/3BX2XaWcFhbRW1tClvbxKEjiiUKqKBgAAcAAdq+QxvEEVeGFV33e3yRLl2Pmj9nj9gL4dfAw22pXdsPF/imPDf2pqcQMcL+sMPKp7MdzDsw6V9QAYFFLXxdWvUrz56srsgKKKKx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N+Jfwj8H/GDQW0fxjoFnrlkc7BcJ88RP8AFHIMMje6kGvzy+P/APwSs1bR/tGrfCvUzrFqMv8A2Fqbqlyo9IpuEf6NtOB1Y1+n2KDXfhcfiMG70padnsNOx/Op4p8I634H1m40jxBpV5ouqW5xLaX0LRSL74YDg9j0NZFf0D/FP4JeCfjTov8AZfjHw/aa1AoIillXbPAT3jlXDofoRnvmvzz+PX/BK3X9ANxqnwv1P/hIbEZf+xtSdYrxB6JJwkn47D9TX3GDz2hXtGt7kvw+/wDzLTPgSitbxR4T1rwTrM+ka/pV5o2pwHElpfQNFIv/AAFgDj371k19JGSkrxGFFFFUAU6KV4JFkjdo5FIZWU4II6EGm0UWuB9RfBH/AIKI/FX4R/Z7HUL9fGugx4X7FrTlpkX0juPvj0G7eB2FfoB8Ef8AgoX8Kvi+beyvNTPg3XZML9h1tljjdvSOf7jc8DcVY/3a/F2ivCxWTYXE6qPLLuv8thNH9HsUqTRrJG6yIwBVlOQR6ipRX4P/AAZ/a2+KHwKkij8NeJZ30pDzo+o/6RZkegRj8mfVCp96+9fgt/wVU8GeKhBYfEHSp/CGoNhTqFqGubJz6kAeZH9MMB3avkMVkmKw+sFzLy3+7/Ilpn3ZRWB4R8a6D480eLVfDms2OuadJ925sLhZkz6EqTg+oPIrfr55pxdmSFFFFABRRRQAUUUUAFFFFABRRRQAUUUUAFFFFABRRRQAUUUUAFFFFABRRRQAUUUUAFFFFABRRRQAUUUUAFFFFABRRRQAUUUUAFJilooAbtDdVH5VzmvfDfwn4p3f2z4Z0fVt33vt1hFNn67lNdLSEe9NScdU7AeM63+xz8FPEAb7V8NdAj3dfsdqLX/0VtxXA61/wTY+BGrA+R4avdJY97PVLg/pI7ivqTNFdUMbiIfDUkvmx3PiLVv+CTXwqvNzWHiHxTYOeitcQSoPwMIP61xWrf8ABIHS5cnTPiZd2w7Ld6Qs36rKn8q/RICjFdUc2x0Nqj/B/mF2fl3qv/BIfxZDu/s3x/o916farOWHP/fJeuR1L/glH8X7ME22reFL5ewjvZ1b/wAehA/Wv1yz7UhPtXVHPcat5J/JD5mfjNqX/BND472OfJ8P6fqGP+ffVIBn/vtlrmr79gP4+afnzfh7dPj/AJ4XtrL/AOgymv2//GiumPEWKW8Yv5P/ADDmZ+EF9+x78atPz5vw119sf88bQy/+g5rDuv2bvixZZ874Z+L0A/iOh3OPz2Yr9+/woxWi4jrdaa/EOY/nrufg/wCPLIkXHgvxDAR18zS51/mtZs/gfxJaZ87QdUhx/wA9LORf5iv6Jto9BTNif3V/KtVxHPrSX3/8AOY/nMl0u/gOJLS5j/3o2H9KrlZQcEOPzr+jzyl/uj8qY9rDKMPEjj0ZQav/AFjX/Pn8f+APmP5xf3v/AE0/WnZl/wBv9a/oxbRdPPWxtj9Yl/wqNvD2lv8Ae020b6wL/hVf6xx/58/j/wAAOY/nSzL/ALf60397/wBNP1r+jBdA0xemnWg+kC/4VIukWKcrZ26n2iUf0pf6xx/58/j/AMAOY/nNWOeQ4VZGPoATVuDRNUuiBDYXcpPZIWP8hX9F6wRqMKigegFL5S/3R+VL/WNf8+fx/wCAHMfzwQfD7xVd/wCp8N6vNn+5Yyt/Ja07X4J/EO/I+zeBPEtwT/zy0i4b+SV/QZtX0X8qXaB2qHxHPpSX3/8AAFzH4F2n7MPxevceV8MfF2D0L6LcIPzKCt6x/Yv+N2oY8r4b62uf+e8Sxf8AoZFfuvijFYviOv0gvxDmPxIsP+Ce3x+1DBXwDJEp/in1Kzjx+Blz+ldPp3/BMT45X2PO03R7DP8Az8amhx/3xur9kM0VnLiHFPaMV8n/AJhzM/JjTP8Agkz8Vrkg3viLwrZoeoS5uJHH4eSB+tdfpX/BIPXJQP7S+JGn2vr9l0t5sf8AfUiV+nGfajJ9K5pZ5jZbSS+SC7Pz60f/AIJC+G4tv9qfELVLv1+yafHBn/vpnrttI/4JSfB/T8G71LxRqbdxNewop/BIQf1r7PxRzXLLNcbPeo/y/IV2fNmi/wDBOz4C6MFJ8Ftfyj/lpealdPn/AICJAv6V3uifsq/B/wAPbDZ/DbwyHX7rzabFMw+jOCa9W59aWuSeLxE/im382IydH8LaN4ei8vStIsdNjxjbaWyRD8lArUCgdBinUVztt6sBKWiikAUUUUAFFFFABRRRQAUUUUAFFFFABRRRQAUUUUAFFFFABRRRQAUUUUAFFFFABRRRQAUUUUAFFFFABRRRQAUUUUAFFFFABRRRQAgzQcUA+tef/FH48+AvgvYm68Y+KLDR8rujtpJN9xKP9iFcu31AxThCVR8sFd+QHoArL8Q+JNJ8J6XPqet6naaRp0A3S3d9OsMSD3ZiAK/Or41f8FY5pfP0/wCGHhzyVOVGsa6Mt9UgU4HqCzH3Wvhn4k/GPxr8X9VOo+MfEl/rtwCSiXMv7qLPURxjCIPZQK+lwmQYit71V8i+9lJH6X/G3/gqT4F8F/aNP8BWEvjXVFyovXzb2KH13Eb5MHsFAPZq+AfjT+1x8TvjxJLF4k8RSxaQ5yNG03NvZqOwKA5fHYuWPvXjdFfY4XKsLhNYxu+71f8AwPkUlYKKKK9YYUUUUAFFFd18K/gf45+NerjTvBvh281mRWAlnjXbBBnvJK2ET8Tk9s1E6kKUXKo7IDha7z4UfAzxz8btZGneDvD13q7qwEtwq7LeDPeSVsKv0JyewNfoP8Av+CV2g6A0GqfFDUh4hvhh/wCxdOdo7RD6SScPJ9BsH+8K+6fDXhXR/Buj2+laDpdppGm267YrSyhWKJB7KoAr5TGcQU6d44ZXffp/wSXI+IfgB/wS18NeFTbar8TL4eKNTXDDSbMtHYxn0duHl/8AHR2INfceh6DpvhrSrfTNIsLbS9Ot12Q2lnCsUUa+iqoAA+laPUUY4r4vE4yvi5c1WV/y+4m9xaKKK5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N8UPgv4K+M2inTPGXh2z1uAAiOSZMTQk945Vw6H/dIr8/vjp/wSl1XTjcal8Lda/taAZYaHq7rHOPaObhG9g4TA/iNfpzQa78LmGIwb/dy07PYadj+d3xt8P/ABJ8N9cl0fxRol9oWpR9be+haNiP7y54ZT2YZB7Gufr+hnx78MvCvxR0N9I8V6DY67p7ZxDeQhyhP8SN1Rv9pSD718JfHH/glFaXX2jUvhbrhsZOWGia0xeM+0c4BYewcN7sK+zwmf0ato11yv8AD/gf1qUpH5p0V2vxO+C/jb4N6sdO8Y+HL3RJySI5J48wzY7xyrlHH+6TXFV9RCpColKm7ooKKKKsAooooA6TwL8SPFPwy1ddU8K6/qGgX4xmWxnaPeB/CwBww9mBFfafwd/4KveKdB8ix+IugQeJbUYVtT0zFtdgd2aP/VufYeXXwRRXBiMDh8UrVYJ+fX7wtc/dv4Qfte/Cv43CGHw74oto9VkwP7J1E/ZrsN/dCNw5/wBwsPevZwc1/N8rFGBUkEdCK9/+EH7dHxd+Dvk29j4kfXdIjwBpmu5uogo7KxIkQeysB7V8pieHZfFh5/J/5kuJ+4XWjpXw38IP+CqfgLxWILPx1pV34NvmwrXcIN3Zk+pKjzFz6bWA7tX2B4N+IPhn4jaUNS8L69p+vWLcedp9wsoU+jbT8p9jg18viMHiMM7VYNfl95NjpaKKK5BBRRRQAUUUUAFFFFABRRRQAUUUUAFFFFABRRRQAUUUUAFFFFABRRRQAUUUUAFFFFABRRRQAUUUUAFFFFABRRRQAUUUUAFFFFABRRRQAUUUUAFFFFABRRRQAUUUUAFFFFABRRRQAUUUUAFFFFABRRRQAUUUUAFFFFABRRRQAUUUUAFFFFABRRRQAUUUUAFFFFABRRRQAUUUUAFFFFABRRRQAUUUUAFFFFABRRRQAUUUUAFFFFABRRRQAUUUUAFFFFABRRRQAUUUUAFFFJQAtNOK84+KP7Qvw7+DVuZPF/ivTtJmC7hZmTzLpx/swplyPfGK+K/i/wD8FZ4IvPsvhp4WM7cqura+dq/VYEOT6gs491rvw+X4nFfwoO3fZfeOx+itzdw2cEk9xKkMMalnkkYKqgdSSegr5m+MP/BQ/wCEXwp8+1tNWbxlq8eR9j0HEsYb/anJEYHrtLEelflT8WP2kviT8a53bxd4rvtRtS25dPjfybRPTEKYTI9SCfevM6+qw3DsY+9iZX8l/mVyn158ZP8Agpl8UfiMs9l4baDwJpL5G3Tz5l4y+jXDDIPuiofevk7VdWvtc1Ce+1K8uNQvZ23y3N1K0kkjerMxJJ+tVKK+poYShhly0YpFBRRRXWAUUUUAFFFez/BP9kL4nfHmSGXw9oEltoznB1rU829mB6qxGZPogY1jUrU6MeepJJeYHjFek/CD9nX4hfHTUBb+D/Dd1qMAbbLqDjyrSH13ythQe+0EsewNfpP8Dv8AgmD4A+H/ANn1HxrO/jrWEw3kTAw2Ebe0QOZMf7Zwf7or7E0rSLHQtOhsNOs4NPsbdQkNtaxLHHGo6BVUAAewr5XF8QwheOGjd93t/n+RLkfDPwK/4JW+GPC7W+p/EnUz4q1BcN/ZViWhsUPoz8SS/wDjg9Qa+3vDnhfSPB+kW+l6Fplpo+m267YrSyhWKJB7KoArW/GjHFfGYjGV8VK9WV/y+4m9xaKKK5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V4i8NaR4u0qfTNc0y01fTZxtltL6BZonHurAg18Z/G3/AIJa+BfGn2jUPAd/N4K1RssLKTNxYufTaTvjye4Ygdlr7f7UtdOHxdfDO9KTX5fcO9j8I/jP+yH8UfgY803iHw5NcaRGT/xOdMzc2hHqXUZj/wC2gU+1eM1/R+8ayKVdQykYIIyCK+bfjR+wB8JvjEZ7tdG/4RTW5Mt/aOhBYQzerw48tuepwGP96vrsLxF9nEx+a/yK5j8UqK+u/jL/AMEz/il8OPPvPDiQ+O9ITLBtNHl3ir/tW7HJPtGzmvk7VNKvdEv5rHUbOewvYG2S29zGY5I29GUgEH619ZQxdDEx5qMkyirRRRXUAUUUUAFa/hfxhrvgrVY9T8P6xfaJqMf3LrT7h4ZB7blIOPasiiplGMlaQH2X8Jv+CovxO8ECG18VW1l4405MAvcD7NeY9BKg2n6shJ9a+0PhR/wUc+D/AMSxDbX+qzeDNUfANvrqiOIn2nUlMe7FT7V+MlFeFiMkwuI1S5X5f5bCsj+jXTdTs9Zs4rzT7yC+s5l3Rz20gkjceoYEgj6VdHSv57/h58ZPG/wnvhdeEfFGp6DJu3NHaXDCKQ/7cZ+R/owNfXnwr/4KweM9C8m18d+HrHxRbDAa9sT9juvdiADGx9gqfWvmcRw/iKetJqS+5/5fiTyn6pjil6182/C//goJ8GPid5MH/CR/8IxqMmB9j8Qp9lwf+uuTF/4/n2r6Jsr+21O0iubS4iuraVQ0c0Lh0cHoQRwRXztShVoPlqRafmSWqKKKxAKKKKACiiigAooooAKKKKACiiigAooooAKKKKACiiigAooooAKKKKACiiigAooooAKKKKACiiigAooooAKKKKACiiigAooooAKKKKACiiigAooooAKKKKACiiigAooooAKKKKACiiigAooooAKKKKACiiigAooooAKKKKACiiigAooooAKKKKACiiigAooooAKKKKACiiigAooooAKKKKACiiigAooooAKKKKACiiigAooooAQUHisPxR4z0DwPpjaj4h1qw0SwTg3OoXKQR/TLEDPtXyz8Uf8Agp78JvA/nW/h43/jbUEyALCIwW24djLIAce6KwrooYWviHalBv8AruB9gge1c94y8f8Ahr4e6U2peJte07QbIZxPqFykKsfRdxGT7Dmvyc+K3/BTn4sePPOtvD7WXgfTnyANOj865K+hmkBwfdFQ18r+JPFeteMtUk1LXtXvta1CT791qFw88jfVmJNfS4fh2rPWtJR8lq/8iuU/VL4sf8FUPh14R8608G6bfeNb9chbjBs7PP8AvuC5/BMH1r4u+LX/AAUJ+MXxT862i11fCWlSZH2Pw+pgYj/amJMh464YA+lfNNFfT4fKMJhtVC77vX/gFWRLdXc99cSXFzNJcTyMXeWVizMT1JJ6moqKK9labDCiiigAooooAKK6PwN8OfFHxM1hdL8K6Df6/ftjMNjA0mwerEDCj3OBX2r8Gf8AglF4n14wX3xH1yHw3ZnDNpemFbi7I7q0n+rQ+48z6Vw4jHYfCK9WaXl1+4L2PguC3lupkhhjeaWRgqRopZmJ6AAdTX1B8FP+CdfxW+LJgvNS09fBOhyYJvNaUrOy/wCxb/fJ/wB7YD61+onwd/Za+GnwMijPhXwxaw6gq4bVbsefeP6/vWyVz3C7R7V6yK+RxXEU5e7ho283/kRzHy/8Ev8Agnn8KfhELe9vNNPjPXY8N9t1tVkiRvWOD7i+o3bmH96vpyGFII1jjRY0UAKqjAA9AKl60cCvlK1erXlzVZNskWiiis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APWvPvij8BfAXxosTbeMPC9hrBC7UuZI9lxEP8AYmXDr9AcV6CM0dKcJypvmg7PyA/N/wCMf/BJnPn33wz8TY6suk69+eEnQfgAyfVu9fD3xS+AXxB+C96bfxh4Wv8AR03bUu2j8y2kP+xMuUb6A5r+gHFVdQ0611WzltLy2iu7WZSkkE6B0dT1BU8EV9Hhs+xNHSr7y+5/eVzH849Ffsx8Xv8AgnD8Ivif591pumyeCdWfJFxoZCQFv9q3OUx7JsPvXxJ8Xf8AgmR8Vfh/5914cW18daWmSG08+VdhfVoHPJ9kZzX1mGzrC4jRy5X2en47FXR8hUVoa74e1Twvqc2naxpt3pWoQnbLa3sDQyofQqwBFZ9e4pRkrxGFFFFMAooooAK7b4efGvx38J7kTeEvFmqaH825oba4byXP+3Eco34g1xNFROnCouWaugPuj4Zf8FXvHvh/yrfxpoGneK7YYDXVqfsV0fUnAaM/QIv1r60+Gf8AwUf+DPxBEMN7rU/hC/fA8jXYPLTPf98haMD3Yr9K/GOivCr5HhK2qXK/L/LYVkf0X6F4j0rxTp0d/o+p2erWMn3LmxnWaNvoykg1pY/Cv53PCPj7xL4A1EX/AIa1/UtBvBj99p108DH2JUjI9jX058N/+Cnfxg8F+VBrc2neMbJcAjUrcRT7faSLbz7sGr52vw7XhrRkpeujJ5T9iMZo6V8P/Dj/AIKt/DnxJ5UHi3RdV8IXLY3TRgXtsv8AwJAJPyjNfUHw/wDj38O/inGn/CKeMtH1mVxkW0N0ouB9Ymw4/Fa8CvgsRh/4kGvy+8Vj0GikBzS1xiCiiigAooooAKKKKACiiigAooooAKKKKACiiigAooooAKKKKACiiigAooooAKKKKACiiigAooooAKKKKACiiigAooooAKKKKACiiigAooooAKKKKACiiigAooooAKKKKACiiigAooooAKKKKACiiigAooooAKKKKACiiigAooooAKKKKACiiigAooooAKKKKACiiigAooooAKKKjklSJC7sEVRkknAAoAeaOvSvGPiJ+2D8H/hgJU1rx1pjXceQbPTpDeThv7pSINtP+9ivlv4j/wDBW/Q7PzbfwN4MvNTfkLe63MtvGD6+Um4sPqymu+hl2KxH8Om7d3ovxHZn6FE4rlPHPxT8IfDWy+1eKvE2l6BDjcpvrpImf/dUnLH2ANfjz8Sf+Cgvxr+I/mwnxP8A8I1YyZ/0Xw/F9lx9JcmX/wAfr551PVb3Wr2W81C8nvruU7pJ7mQyO59SxJJr6Chw5VetedvJaj5T9Zvib/wVP+GHhISweFrHUvGt4uQskKfZLUn3kkG/8oyPevkn4nf8FOfi7458630Oaw8F2D5AXTYfMuCvoZZN3PugWvkWivo6GT4Shry8z89f+B+BVkbPinxlr/jjU31HxDrWoa5fv1udRuXnk+m5iTj2rGoor2YxjBWiMKKKKoAooopgFFFdX4A+FPjH4p6n9g8JeG9R1+5BAYWVuzpHnu7/AHUHuxArOU401zTdkBylABJ45r70+EP/AASg8W68Ybz4ha/beGbU4ZrDTsXV2R3Vn/1aH3Bf6V9ufCH9jH4TfBcQT6L4XgvtViwRqur4urncP4lLDah/3FWvAxOeYahpB878tvv/AMhXR+UXwd/Ys+LPxrME+j+GZtM0iXB/tXWc2tttP8S7hukHuitX3V8G/wDglZ4G8KeRfePNUufGN+uGNlBm1slPodp8x8eu5Qe619yBQOgxS4r5PE53isRpF8q8t/v/AMiWzB8IeCtA8A6PHpXhzRbHQ9Pj+7bWFusKZ9SFAyfc8mt+iivAbcnd7k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Hj/AOFPg/4qab9g8W+G9O1+2AIX7bbq7x57o/3kPupBr48+LH/BKHwX4g8668B6/e+Fbo5K2V8DeWvsoYkSL9Sz/SvvHqKBxXXh8biMN/Cm15dPuHex+IHxX/YQ+MfwmMs914Zk8QaZHk/2hoBN3HgdygAkUe7IB718/wA0MlvK0cqNHIpKsjjBBHUEV/R/ivNPid+zl8NvjHG//CW+D9N1S5YY+3CLybofSZNr/hnFfT4biKa0xEb+a/y/4JXMfgRRX6afFP8A4JJ6Vema6+H3i+fTZDkrp2ux+dFn0EyAMo+qMfevj/4pfsTfGH4S+dNqng+61LTo8n+0NF/0yHaP4jsyyD3dVr6bD5phMTpGav2ejHdHhdFOdGjYq6lWBwQRgim16q12GFFFFABRRRQAU6OR4nV0YoynIZTgg02ihq4Hsnw9/bA+MHwx8pNE8d6o1rHwLPUZBeQgf3QkoYKP93FfTfw+/wCCt/ifT/Kh8aeDdP1iMYVrrSZ3tJAP7xR96sfYFRXwBRXnVstwuI+Omr/c/wAAsj9l/h//AMFKfgp40Ecd9q994Vu3wPK1m0YLn/rpFvQD3Yivonwl8RPC/j6zN14b8RaXr9vjJk028jnA+u0nH41/O/VnT9TvNIu47qxu57O5jOUmt5CjqfUEcivCrcOUpa0pteuv+RPKf0c59qCRX4aeBv24vjZ4A8tLHx3qGoWyYH2fWNt8pHpulDMB9CK+h/Av/BXDxRYeXF4v8E6bq6Dhp9KuHtHx67X8wE+wKj6V4dbIMXT+C0vR/wCYuVn6iHkUdK+QPBP/AAVD+DXicxx6vJrHhSY8MdQsjLED7NCXOPcqK9/8E/Hv4cfEUIPDfjfQ9Wmfpbw30fn/AIxkhx+IrxquDxFD+JBr5Cseg0U1WB6HNOrlEFFFFABRRRQAUUUUAFFFFABRRRQAUUUUAFFFFABRRRQAUUUUAFFFFABRRRQAUUUUAFFFFABRRRQAUUUUAFFFFABRRRQAUUUUAFFFFABRRRQAUUUUAFFFFABRRRQAUUUUAFFFFABRRRQAUUUUAFFFFABRRRQAUUUUAFFFQXN1DaQvLPKkMSDczyMFVR6kmgCY0dK8f8b/ALW/we+HwkXWPiFoyzR8Nb2c/wBslU+hSEOwP1FfP/jf/gq/8NdEEkfhzQNc8Szr92SREs4G/wCBMWcf98V20sBiq38Om38rfmOx9wEUhIA5r8m/Hf8AwVf+JmveZF4a0PRfC8DfdkdGvLhf+BMQh/74r528dftTfFr4k+YviDx9rVzBJ9+1guDbQN9YotqH8q9mjw9ip61Go/i/wHys/bDx38evh38MRIPFHjTRdHmTrbT3iGf8IgS5/AV82/EH/gqj8KfDIli8OWer+L7lc7Hhg+y27fV5cOP+/Zr8jmdnJLEsTySTSV7lHh7Dw1qycvwX+Y+U+2PiF/wVZ+JviPzYfC+kaP4St2+5KUN5cr/wJ8If+/dfMvxB+PfxF+Kbv/wlXjHWNZhc5NtNdMLcH2iXCD8FrgaK92jgcNQ/hwS/P79yrCk5pKKK7gCiiigAooooAKKKu6Pomo+IdQisdLsLnUr2Y4jtrSFpZHPoFUEmk5RjrIClRX1L8Lf+CcPxk+I3k3F9pEHg7TnwfP12Xy5cd8QqGkB9mC/Wvr/4V/8ABKz4deFRDc+MdU1DxneLgtbgmytM/wC6hLn/AL7wfSvHxGcYOh9u77LX/gfiK6Pys0Hw5q3irUotO0XTLzVr+U4jtbGBppXPsqgk19TfCj/gmb8WviD5NzrsFp4H0x8Evqj77kr/ALMCZIPs5Sv1k8FfDXwr8NdMFh4V8O6boFrgbo7C2SLfjuxAyx9zk105xXzGI4iqy0oR5fN6v/InmPkP4Tf8EyvhP4A8m71+O78cammCW1JvLtQ3qIEOCPZ2cV9VaF4e0vwtpsOnaPptppVhCMR2tnAsMSD0CqABWnSYFfNV8TWxDvVm2SLRRRXO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L/iV+zZ8Mvi+kh8WeDNM1K6kGDfJF5N1/wB/o9r/AK4r5K+J3/BJTw7qRlufAfi280aY5ZbHWIxcwk+gkXayj6hzX6CZpOK7qGPxOG/hTaXbdfcx3PxI+Jn7AXxq+GnmyyeFn8R2Eef9L8Pv9rBHr5YAl/NK+fb/AE660q7ltb22ms7mI7ZIZ4yjofQg8g1/RzjiuR8d/CXwZ8T7P7N4r8L6Vr8e3arX1qkjoP8AYcjcv1BFfRUOI6i0rQv5rT8B8x/PZRX64fEb/glf8LfFfmzeGb3VfBt02dscUv2u2U+6SHefwkFfLHxH/wCCWvxX8J+bN4cuNL8Z2i5KrbTfZbkj1McuF/AOa+hoZzhK+nNyvz0/HYq6Pjaiut8c/CXxr8NLkweKvC2raC2dqtfWjxo/+65G1vqCa5KvZhOFRc0XdDCiiirAKKKKACiiigApQxXoSPpSUUWuB6D4L/aC+JXw98seHfHOu6ZCn3beO+kMH4xsSh/EV714L/4Kg/GfwyETVJtG8URDgnUbERSEezQlBn3INfIlFcVXBYav/Epp/ILH6X+Dv+CvWmS+XH4q+Ht3a4+/caRfLNn6RyKmP++zXuHg/wD4KSfA3xSEW48Q3nh6d+kWrWEi/m8YdB+LV+MFFeTVyHB1PhTj6P8AzuLlR/QT4U+OHw+8dmMeH/Gug6vI/SG01GJ5PoUDbgfYiu3DhujA/Sv5wAxHQkfSuz8KfGnx/wCBtg8PeNNf0aNOkVnqMscf0KhsEexFeVU4bf8Ay7qfev6/IXKf0H0V+KvhP/gox8dvDGxJPFUOtwJ0i1Swhkz9XVVc/wDfVew+GP8Agrr4ws9g8Q+BdF1QD7x065ltCf8Avrza8ypkOMh8Npej/wA7C5WfqRg+tLXwh4Z/4K2/D+/2LrvhHxBpDt1a0aG6RfqSyHH0Fes+G/8Agol8CPEexW8YNpczf8stRsZ48fVghQf99V5tTLsXT+Km/kr/AJCsz6Vpa8+8N/tAfDTxdsGjePfDmoSN0ih1SEyfim7cPxFd1FcRXEayRSo6MMhkYEEexrhcJR0krCJ6KTNLUgFFFFABRRRQAUUUUAFFFFABRRRQAUUUUAFFFFABRRRQAUUUUAFFFFABRRRQAUUUUAFFFFABRRRQAUUUUAFFFFABRRRQAUUUUAFFFIWAoAPxoqjqOs2GkW7T395b2cI6y3EqxqPxJrzjxJ+1P8IfCYcaj8RvDiOn3ooNQjnkH1SMs36VcKVSfwRb9EB6rQa+VPEv/BS/4GaCHFrreo68y/w6dpsoyfYyiMfrXkvib/grv4Ztt48PeANV1H+62pXsdr+JCCX8s1308sxlT4ab+en5jsz9BaTA9a/KDxT/AMFZ/iVqQdND8NeH9Fjbo8yS3Mq/Ql1X81rxzxX+3l8c/F29bjx7eWELdI9KhitNo9mjUN+Zr0qfD+LqfFaPz/yHys/by5u4bOJpZpkhiQZZ5GChR6kmvNPFn7UXwl8EbxrHxC8P28qfeghvknmH1jjLN+lfhb4l8feJvGcvm6/4i1XXJc536jeyTnPrl2NYOc16dPhtf8vKn3IfKfsH4w/4KifBjw7vXTJdb8TyDhTp9gYkJ9zMYyB+Brw/xh/wV51GTfH4W+H1tb4+5cavftLn6xxquP8Avs1+dlFetSyLB094uXq/8h2R9O+NP+Cjnxx8YeYkPiO28O279YdHso48fR3DuPwavCPFnxN8X+PpjL4l8Uaxrzk5/wCJjfSTgfQMxx+FczRXq0sLh6PwQS9EOwZzRRRXWAUUUUAFFFFABRRRQAUUoBPQZr0/4efsx/FP4qeU/hnwRq99bSY23ksH2e2P0mk2p+tZzq06S5ptJeYHl9Ffefw3/wCCS/jPWPKn8aeKtN8OwHDNa6fG15P/ALpJ2Ip9wWr6n+HH/BNz4MeAfKmvdIu/F18mD52uXBdM9/3SBUI9mDV4dfPMJR0T5n5f57Cuj8gPCvgjxD461FbDw5oeo67enGLfTrV53+uFBwPevpz4Z/8ABMj4weODFPrVvYeDLB8Evqk4knK+0Ue459nK1+u3h/wto3hLTksND0my0exj+5bWFukEa/RVAFaufxr56vxFWnpRgo+urJ5j4p+GX/BK/wCGXhTyrjxXqGp+NLxcFonf7Hak/wC5Gd/5yEe1fVfgf4X+EfhpYfY/CnhrTNAgIAYWFqkTP7uwGWPuSTXV9KOtfO18ZiMR/Em3+X3CuFLRRXK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q3tlb6hbSW91BFcwSDa8UyBlYehB4NeG/EP9hv4K/EjzZb7wTZ6ZePk/atFJsnB9dsZCMf8AeU173+FFaU61Wk705NejA/Ozx/8A8EitNnEs3gnx1c2h5KWet2yzA+xlj24/74NfNXj7/gnR8b/AvmyReHIfEtpH/wAvGhXSzZ+kbbZD+CV+1GaODXt0c8xlLRtSXmv8iuZn86viTwfr3g2+Nlr+i6hol4OtvqNq8En/AHy4BrHr+jHWvD+l+JLJ7LVtOtNTs3+9b3kCyxt9VYEGvB/HX7AfwP8AHnmSS+DYdFun6XGiSvabfpGp8v8A8cr3KPEdN6VoNemv+Q+Y/Eaiv0v8d/8ABInS5fMl8HePLq06lLXWrRZgfYyxlMf98Gvnnxv/AME0vjd4R8x7LSNP8UW6c+ZpF8pOP9yXYxPsAa9ulm2CrfDNL10/Md0fK1FdX4x+FPjP4eylPE3hTWdBION2oWMkKn6MwAP1BrlMYr1IThUV4u6GFFFFWAUUUUAFFFFABRRRQAUUUUAKCR0OK1tD8Ya94Yk8zR9a1HSnzndZXTwnP1UisiipcYtWaA9h8Pftg/Gnwzj7F8SfEEgXoL27N2B+Eu6vR9C/4KX/AB10jb9p17TtZA7X2lwrn6+UEr5XorkngcNP4qcX8kFj7s0P/grf8QbYqNX8H+HL8DqbQz25P5u/8q9B0T/gr9p8m1dX+Glzb+r2WrLLn/gLRL/OvzSorink2BlvT+5v/MVkfrXo3/BV/wCE2oBVv9F8UaZJ3LWsMiD8Vmz+ldzpH/BSH4C6ptEviu5012/hu9Luf5ojD9a/FuiuOXD+Els2vn/mg5Ufu3pP7ZXwT1kKbf4laDHn/n6uPs//AKMC11um/Hf4ba1j+z/H/hm9J6C31e3c/o9fz70Akd65ZcN0vs1H+AuU/ozsde03VU3WWoWt0vXMMyuP0NXfMU/xD86/nCSaSNgyuysOQQcYrc074g+KNHx9g8R6tZY6fZ76WPH5NXPLhqX2av4f8EOU/ojzRmvwCsv2jvitpuBa/ErxbCo/hXW7nb+W/FdFY/tl/GzTseV8SddfH/Pe483/ANDBrmfDlfpNfiLlP3bzS1+IVp/wUC+P1kB5fxBnbH/PXT7ST/0KI1tWn/BSb4922PM8VWl1j/nrpNsM/wDfMYrN8O4pbSj97/yDlZ+0OBRgV+Otv/wVB+N8ON93ok//AF000D+TCtO2/wCCq/xlg+/Y+Frj/rpYSj/0GYVk8gxi7ff/AMAOVn68baNtfkrF/wAFZ/i4uN/h/wAHuP8Arzugf/SmrcX/AAVs+J4/1nhbwq/+7Dcr/wC1jWf9hY3+VfeHKfq/j3ox71+U4/4K4fEbv4Q8Mn6C4/8AjlSL/wAFcfiCOvg7w4fo0/8A8XS/sPG/yr70HKz9VMH1owfWvyqb/grj8Qu3g/w2Pr9o/wDjlRt/wVv+I/8AD4R8Mj6rcH/2rR/YeN/lX3oOVn6s7aNtfk7L/wAFa/il/wAs/DHhNf8Aet7k/wDtcVUk/wCCsnxecfLoXg9PpZXP9bin/YWN/lX3hyn62YFHHrX5B3H/AAVR+M85+SDw1b/9c9PkP/oUprMuf+CnfxynBCalo9vnvHpiHH/fWa0WQYx9vvDlZ+yNJur8V7v/AIKPfH65z5fjKG1/65aTZn/0KI1iXv7e/wAer8ES/EO8XP8AzxtLaL/0GMVquHcU95R+9/5Bys/cPPvSFgK/B2//AGu/jRqOfN+JfiJM/wDPC+eL/wBAxXOX/wAfPibqgIvfiJ4quweom1q5cfq9arhuv1mvxDlP6BDIg/iH51kap4x0LRVJ1DWdPsQOv2m6SPH5mv57NR8Wa3q+ft+sX97nr9ouXkz+ZrLLsf4j+ddMeGn9qr+H/BHyn796n+0Z8K9GyL34j+FLdx/A+s2+7/vnfmuQ1f8Abi+BmiAm4+I+lyY6/ZFluP8A0WjV+GOc0VvHhyiviqP8P+CHKfstrH/BTL4F6Zu+z65qWq4/59NLmXP/AH8CVwut/wDBWv4a2wYaX4W8TX7DoZo4IFP4iVj+lflHRXXHh/CR3u/n/kPlR+jut/8ABYCQ710j4ZKv92W91jd+aLCP/Qq8913/AIKyfFS+3Lpnh/wxpkZ6M0E80g/Eygf+O18SUV2QyfBQ2gvnd/mwsj6Y13/goz8eda3KnjCLTIm6pY6bbL+TMhYfnXm3iD9p74teKNw1L4jeJZo2+9FHqUsUZ/4AjBf0rzCiu2GDw1P4KaXyQ7FvUNXvtXuDPfXtxeTHrJcSs7H8SaqUUV1qKWwBRRRTAKKKKACiiigAooooAKKKKACilCljgAk+1ej+CP2b/ij8RfLbw94E1zUIJPu3P2N44D/21cBP1rKdWnTV5tJeYHm9FfZXgf8A4JX/ABc8RmOTXbrRPCsB++lxdG5nH0WIMp/77FfRHgT/AIJK+BdI8uXxV4r1jxDMvJiso0soWPoQfMYj6MK8mtnOCo/bu/LX/gCuj8rcZrsPA/wd8c/EqVU8LeEtY10E4MllZySRr/vOBtX8SK/azwH+x98HPhzsfRvAGlNcJgrc6hGb2UH1DTFip+mK9ghtorWJIoo0ijQbVVQAAPQCvFrcSJaUaf3/AOSFzH5BeAP+CX3xg8VmOXW10rwjbnBYX90JpseyQ7hn2Zlr6V+H/wDwSY8B6L5c3i3xPq/iSdcFobNEsoD7EfO5H0YV93HpR2rwq2dY2tpzcq8v6uTc8q+Hf7L3wq+Fflv4b8D6TZ3MeNt5ND9ouR9JZdzj8DXqiqAOABQBmlAxXjSqTqvmnJt+Yha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gntormJo5Y0lRxtZHUEEehFeV+Mv2UvhD4+8w618PtCllk+/PbWotZm+skW1j+det0lXGrOm7wk16OwHxf40/4JU/CbXvMk0O/13wzMfuJDcrcQr9VkUuf++68J8Yf8EjPFtlvbwv450jVlHKx6pbSWbfTKeaCfy/Cv1GzijmvUpZvjKW1S/rqO7PxH8Y/8E/vjn4O3u/gqXV7dek2kXMVzu+iK2/8A8drxXxP8PfFPgmYxeIfDeraFIDjZqNlLbnP/AANRX9EXWoLi1hu4nimhSaJxhkkUMGHoQa9elxHWX8SCfpp/mPmP5xMYor98fFn7L/wm8cbzrPw88P3Er/enisUhmP1kjCt+teN+Kv8AgmH8EfEG82Nhq/h1m6HTdRZwD9JhJXp0+IsPL44tfcx8x+OVFfpZ4p/4JCWEm9/DnxEuLfH3YNT05Zc/V0dcf9815D4n/wCCVPxc0je+laj4e12MfdSG7eGU/USIFH/fVenTzfBVNppet1+Y7o+MaK9z8TfsP/HHwoX+1/DvVblV/i03y73P0ELMa8t8Q/DzxV4RZhrvhrV9GKnBGoWMsGP++lFehDEUavwTT9GhnPUU4gjqCKbXTdAFFFFABRRRQAUUUUAFFFFABRRRQAUUUUAFFFFABRRRQAUUUUAFFFFABRRRQAUUUUAFFFFABRRRQAUUUUAFFFFABRRRQAUUUUAFFFFABRRRQAUUU5Y2cgKpYnsBRdANortPDvwV+IHi7b/YngfxDqqt0e00uaRfruC4A969W8Mf8E/fjt4oKsngiXTYT1l1K7gt9v1Vn3/+O1yzxWHpfHNL1aA+daK+5vDH/BJb4j3+x9d8U+HtHjbqtuZrqRfqNiL+TV694V/4JE+ErTYfEfjvWNUI5ZdNtYrQH2+fza86pnWCp/bv6JsV0fl3ShSegJ+lftJ4V/4Jx/ArwyUeXwtca3OnSXU7+Z8/VEZUP4rXs3hP4JfD/wABlD4f8F6Do8idJrTTokk+pcLuJ9ya82pxHRj/AA4N/cv8xcx+FnhP4H/ELx2UPh/wTr+rRv0mtdOleIe5fbtA+pr27wd/wTV+OPivy2utEsPDcL9JNXv0HHqVi8xh9CM1+zaqB0AH0pcV5NXiLES/hxS/H/IXMfmt4O/4JCXL+XJ4q+IUUX9+20iwL5+ksjDH/fFe7eDf+CZHwT8LeW+oafqviiZed2q37Kuf92ERjHsc/jX1nS15NXNcZV3qNemn5Cuzg/BnwL+Hvw82Hw34L0PR5U6T2thGs34yY3H8TXdBQBwMUuKOlebKcpu8ndiFoooq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MU1o0cEMoYHggjNPooA4fxD8Evh94tLHWvA3h7VGbq93pcEjfXJXOa808QfsE/AnxHuM/w/tLWQ9HsLme22/QRuB+Yr6BHWnVvDE1qfwza9GwPjHX/wDglT8H9VLNYX/iTRnP3Vt72ORB9RJGxP515xr3/BILTZdzaL8Sbq29I77Slmz9WWVcflX6Kc+tITz0rtp5tjYbVH89fzHdn5Ua3/wSS+IttuOleLvDl+B0F0Z7cn8o3H61wWtf8EyvjppW77No2l6vj/nz1SJc/wDf0pX7KA0pOK7Y5/jIfE0/l/lYd2fhfq/7EHxy0Td9o+HOqybev2Qx3H/otmzXE6t8A/iXoW7+0fh94oslHVp9HuFX8ymK/oFGDSlQe1dcOJKy+KCf3ofMfzk3+jahpUnl3tjc2j/3Z4mQ/kRVQqR1BFf0eTWcNxEY5YkkQ9VdQQfwrl9U+EngjWw39peD9B1Dd1+1aZDJn/vpTXXHiX+al+P/AAA5j+eqiv3q1D9k34NamD53wy8Lrn/nhpkUP/oAFcvqf7BfwG1PPnfDyzTP/Pvd3MP/AKBIK6IcR0H8UJfh/mHMfh7RX7QX3/BNX4DXefK8M3tln/nhqtwcf99u1c5f/wDBK/4MXWfKm8R2ef8AnhqCHH/fcbV0LiHBvo18v+CPmR+QVFfq/ef8El/hYwP2fxP4ti/37i2f+UArFvf+CR3gsqTb+Otcix/z0t4X/litlnmCfV/cwPy6or9Lrv8A4JE6KM+T8Sb5P9/SUb+UorF1P/gkhDZozp8U3Kj+E+Hxn8/tNbRzjBydlP8AB/5DPzror7l1D/gmYtgSP+Fjl/8AuB4/9uK5XUP2BFsf+Z6L4/6hGP8A2vXXHH4eW0vwYrnyJRX1DL+xMsf/ADORP/cL/wDt1UX/AGOVj/5m0n/uG/8A22rWMovr+A7nzZRX0tH+xssmP+KuI/7hv/22r8X7EKyY/wCKzIz/ANQv/wC3UvrlFdfwC58tUV9jad/wT1W/2j/hPSmf+oPn/wBr11Omf8Ev11Dbn4lGPPpoQP8A7cVm8ww0d5fgxaHwhRX6P2n/AASGtjgzfFOVwR0TQAv87k1pWv8AwSM0Djz/AIjajJ/uaYi/zkNcjzrBL7X4P/IZ+Z1FfqXZf8EkPAYANz418Qy5/wCeccCfzU1tWX/BJv4TIA03iHxfMe6/a7ZVP/kvn9ayee4RdX9wj8mqK/YWx/4JdfBO1x5sOvXmP+e+o4z/AN8ItdHY/wDBN/4BWYHmeDp7wjvPq13/AOyyisXxDhFspP5L/MOZH4r0V+5mnfsN/AvSyPJ+HWmPj/n4eWb/ANDc11GnfswfCLSSrW/wz8KKy9GfSIHYfiyk1zy4jo/Zg/wFzH4GBGPQE/hWtpXhLXNdIGm6NqGoE9Ba2ryZ/wC+Qa/oK0j4feGNDC/2b4d0nT9vT7LYxR4/75UVviJVHCgfQVzS4lf2aX4/8AOY/AnSP2afixrm02Xw38VTI3SQ6ROqf99FQP1rttH/AGCPjxrZXyPh/dwqe93dW9vj8HkBr9wQaXArklxHXl8MUvvDmPx60X/glx8bNU2/aY9A0fPX7ZqJbH/fpHrvdD/4JE+Mbgr/AGx470WxH8X2K2mucfTd5ea/UgUm6uWWfYyXwtL5f53FzM/P7Qf+CQ/he32/218QNWv/AO99hsorbP8A300lekeHv+CXfwT0Yr9rt9d1zHUX+pFc/XyVjr66FBOK4p5pjJ/FVfy0/IV2eIeHv2KPgf4Z2/Y/hxo023p9vR7z8/OZ816Z4e+HPhTwkF/sPwzpGjbeB/Z9jFBj/vlRXR9RSGuGVerU+Kbfq2IAoUcAClpaKy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/2Q=="/>
  <p:tag name="MMPROD_13460PHOTO" val=""/>
  <p:tag name="MMPROD_13460LOGO" val=""/>
  <p:tag name="MMPROD_13491PHOTO" val="/9j/4AAQSkZJRgABAQAAAQABAAD/2wBDAAMCAgMCAgMDAwMEAwMEBQgFBQQEBQoHBwYIDAoMDAsKCwsNDhIQDQ4RDgsLEBYQERMUFRUVDA8XGBYUGBIUFRT/2wBDAQMEBAUEBQkFBQkUDQsNFBQUFBQUFBQUFBQUFBQUFBQUFBQUFBQUFBQUFBQUFBQUFBQUFBQUFBQUFBQUFBQUFBT/wAARCAUA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RDKp5XkenakKBWLrySakKqTn24pAxjONykHjmsWzguIM4+bv2pN2CB1HqDT3jD8Hk46dKYoOMFduOMUhokHzYJ+YdeaRkD46jBzgd6dyV+Tn1owCDnkgZx3oGmRqpx6+uaeuP73HbFOZV3HDckcg03IVRjqO7YoATy/MbPXA/KkYEkZbOO3rS/NuyeB7d6cFHIHGPWgVyMjPvRsB6Lk9akAKnGM/59qQgEH5tvOCfSgQwqMk/wA6RQVzgfrTiC+QOx6+1OCbQP1AoGmKxx04J9KTD8sWIB4wKaUzjHPfk09WBJDdhxzRqPYbkKmO1R7FLHPXvUxGcjoaY8fOG6e3FLUdyM8gg9M4pSgRgR3HapACGAPK96aygZ7dqYrkbNwGPbsKMHByuc+lOGQQB0PWnI2Dzx+NBNxmPlG3j60gfaCCM5PUVIwBbnoOeaaeWz6DgGgOYa3zcjp6+lLtGOeRT+F+b144pHHpx9TQVcQ4bjrjt60MFXkcY9aNhxx1ppTc3LNj0PagE+guBjd1HtQADz2PrTlHJAbIppTPXIH1p3HcbuUAHqPXrQykDg4IPQU4xcfLxik5Ug53AZpXFd9RmevADe1IIwqkd85yam2luR0oeMoef04oFcZgg57U3AY/ewBzxTjnON2DTM5yQw49aB3FJVsjdknilQjBHT1zQhJ5BFGTk/Lg+1PcLjgvI7ds96acls7sj2NOJIHPIpQRgY4PvSKuMwucAe30pcgdWz7GlJK//WoOAM4496ZN7lYEl23KwJOPap0PPPUdjT2wy8ce57fnQoxwOKVwuN3A4HrxQM7jnoOmD1pVU7jleM04LsJ7Cndiu+gxgvynbgmkCgdP0qTAKktz7ClJBz2OOnpSHcibKjHQ0g2kZ+9jsKkwCB82498UAc5NArjeAPX6UBcZxxn0p33c7unalAz04A7igm7EwPrnrQRk89u9KwJ6ceuaCN3XHuKB3E3EDA4JzSq/K7uTkkYNO2ge56nBpAPvH09O5oGMJVgflOR60rLzjoPUUv3hzwBzn/JpC2/px60r9BiKMcUkiGTGW4FOHK9CB6ihJSVIbB9hTC43yxtGaQrngAU7GBhTz6ntTQwY49D1FA7iYKjBbnH8NJyeewPepHHAI7etMZAx/oKGxjR82dvJ/lScjIzge9OAYt6KP1pW2sD2HoaES+5E/OQelN2ZwPT04qQxqpLHp+lB2kE8D6UtWxWuMJHTngck0biKcM4Pr7Uu0DnoaN9SbiAA5NO2buTzjuaRflIY89sUm75icnnqKYC7fQ5pM568ijaA3HGacfkx83GOfrRcdhAcj0+tIyk8nn2FAOBydx65HakMYILK355oCwxowc98+lNZSOB3H5VKrY49OcUrDcT835CgLkKx54PHGMinYEbEEc9venEkg45x6UrfNgnjnHNLYLDW3PgFvlHTFABByecd6coDAkduTimmQY54Haoe4Cnjjpmmknt+lOPPXj60bSc45ovfVE3YwNu4puSScnHbjrmpGjK8/oKD047+tD1KT7jS2FLdabwRg/hmlb5vcd8UKcqCOM/pQO40qR900wkkc8DFTYyV780NHwc4o0JIlUryTj2NDkbcr074p7KMfeH40ADp1p3QXI0JUFTwcZoK99v0qQxlm9KXlDg8jtTuJkYDA/0FKVYDAGT1yakOACew7CkZgB7jnFS2FxDjoeff1pGjA4GfpxS5POPzNDEkEqPxppXENb5uAOCO9AVhyDyB0NSA7RxwaYVxzwadxXGHdkA4HvR5eeBySKe2VJz+lIWKgkYBpjv3DAHG7rzgU0xrjcVOR0pzDJz1OOgpodVHPQ880E3GZUNyvtShMj6U4/xAcAetHODnjPQilYLkYaMk8EsOKV0zznvgYpyg5zwB6Ch/m/D0NAX7kWMMQeaV2XC7l6Gj5g39aa4OSf5UagMkUMpB5560JEm0MOAOcZ70oDHI6+vNKF3naQNo7knNA7iNwAAuRTDgqeSB7U4EEjHGOxp2wgb+Djr6UWBMFyxyTjA71G5wxIyfc07y1UBmzz70uAQcN3ycUApMjXJHJwPejknHUe9KDk5HUelGRn0pWQ7sMsWPalzgHnJ9aaRufP5+lOLHJA+7780WBS7nTAZz90H0PejBH3sHuPah1DZAbafagAt8u73yT0qyriNiT5txVhRsVl3eYWxxj1p21jk9um04oG5FXgBTx70DEAKN8vGeuKeMKfrxzQNrE46nrTydqHHamMbtBHbnv601kBOecU9mCqP500AAk559+1INRpAOPm9gB3pxcdz+dIdoJA+uPWhUw2C3HUUBYMkHAHPTFDg557dKUMQCRk5HftSBS3P86A0Q+KUKG3cAelMZf7q7RTuXIBbB6cUrLu69u/pQFxgwvJ4HtSSMqhe7Ec+1OMROV/U0mwAgL83GBQUKo+YZ5I7+lNnIUcfrUoXsep7GoJcLz0z6mkK5EJSuSPzJpFOR8zZHqaeq5XjlfelVcD0o3DYaSSDjjFLjp0x35pdpQZPJ7470hOOPU8/jTFoJnA/HuetL1wTSFSnTn6UoAAyeM9AKBbi4BBzyPrUa9cnk9KeFJHzdeuKXaGkBx0pD9AUAcnn0xSABzkYNPeMlQA3XqR2powT8v05pj3GPgEjp+NKHwOvFOEZ5yN3rQRtyB1oJG7ivA5HfNCMBkAdKTk0AAjJIAHNA7scNyyenfANCgsg/vepNIC20Fj+Ip2OD/FnnmgERlCQc/e74pgiKjI571J8qk54J/WhXHOOmMZoAYE5zx+NIOOTx65olYrntTBJjBPQ+tJtD2JeGXnJX2oJIAB4NNPycnIHepFXPC9OtO49Rigkcr9M0MQxAOce1StH2P5U0ptAC4470EjcqD3PvnpTuOR0zTyMDB4pjcgg/SgL9BGJH3ePXNBAA5PX9KaVwpA9etSBcEevvQDGsADkHOKF3HAb5vc1IAe/NKc8knj3oC6GM+GCheTxgUY2kZ4PSl2ZAbrnoRQCMc0EidwTScHkMD7A0uQFwMknrjrTmIANA9BhyPvcj2oACe+fWpCRtyeB70uQpPp70DI89x8oxyRQQTjsB0HrTjnOep9DQODg8ZpDGMC54+XHcGl3Erg9+pqRgFH4c5ppQohzknrx6UwG+Xt53YGOx4puwEj1z2pSp7dPU0uSCfp3ouK6GFQCSM0cseTt/KnAZ43c9cGmsMfdwexx2p7jHdBjr9aNgx7UqZ6H070PwCaQETKCcD5SO4pCDzg8VNtZVGfTqaYyEe/Ocil5CI8biR0xTcEEggBe3vUwKhjhs/SmyMd3HPr60xXGMNpGF9qByoJ+nNODDGO/ek2gr6E+tAXRBIShB5btxzT0UAZDbR6GnMAG54I55oyOmOnrzQDYgyCMc0p6ZPOaUDg4+nNNZu27BoFsKFCjOKCoBBGefSlOR+Hr1oJAUEnGO1Ac1wcEg9j600KSox+OKkIBJPXFNAC5C0DuMAyf8KcF2k45+lO2k9Tj396Tse3uaBCM5VMDgjrSA5BJ7dhTieOeQfSk3AHpj3pWYrjTwMnp6jmhdoHPyk9jTicU05Y7evHQ1N7MYrkn3xUZOR6GnqeMZ3c547U8qMbj970pq4XsRYC96ULj73B9KUjCnvRjPA496XmFxCcZ5oHzDPp3FIQNuDx71JGyqp53H0NFrk3In2oOuPekxk8YBPTmpwuDnr65qNlVzkrjHPFFir6DCM5BOB7UZwQSBx3pzIGBB59jQVPfjHpVWJQ1iQ+Bz9KVQHz0IoLcc9PelUdun1qfINBCPp6cU3pzTz1xjPbik4Jx0/pS1AZsyR2x2FKAcc8j1FKqlQcnvSuM/dPtxVXSWobDPLJB/rSFcjjv2qbBKDtj1qNsf7v0p3FoMkxjnp3xTRhBkdu1SMu7Oen8qZ5e35v50CsKQXBIA9cH1o2ED0PvRjkEHAHNOEmercHvQNER453dO/anSldwxz6kUoTqC2R1GaVgRj3oegEDD5QR+OKQg4JPAHNSMcEfNgZpGySQOT70hDFjySfUdRTjtwdvUdsZpSPLB9cdKOWHPp0HanYWrI8jIzlT68cUbhuC9QeTzTtoyT1NI2DnHbrQMbsD8AbV9KTyljJbv35pwZlY0MvPXrQFribck/wBKa8YTJZhx1xS/LHhj0HpzQzLJwGH496A23IkODjPGOppcjof/AB2lkxJlcAEim/6sY6c0AdZGqMWI+Y+rGmNGBJwvI5yOKl3g5J5+tMYkjjr7+lM0v1EVyoPr6CkMxGCeR60pyOf0phPGenqO9PcrcmMm4dOgzxTQQQSeKRVAA64HOD3qRgCcBugz9KQtUR7tgIHJHrSnJ5PWmbGdi24Mp9qlCAc5wD64p3sG4w/LyOvvTmYKcFTn1pSOefuihuep/E0h3BjhRjp3pu8AEdvelBAGOv1pAQB82OnSgVxGJAH5jHangAggNkd80mwBAfXsaVD3DcGgocMDk/hSbsOBnnrTHG7pgc+tMZsgjdyO4NMCVjhDnp7VXweNvOOuakLFsj+dC/KTg4pAIfkAxwR3ppAGGH1qV+Qcdhn603GODx9aA3I9xdTzn05pglcjCZAU4PHWpGAU5Dcj9aex+UE8HGTQQREkY7euKFQMxJOT2zTlXJB6ccc0rEKR3+lBXkxFwjZwSvQjNL14HGPSgcj+uacAem4Y70g2IyuG39x2B60AAdOFHrUgXJPzbcUjJuAIbC9OMUxjWYKQo785o3Lhu4pFV2Ug8MKXBU/e/A0ACoH4HHsaa8QQ5GG/pUijZy3NOyAT69sdDQBFH+8IzwBzmlOc8dB2FOYrz831ping/Nn3oAawLyY7e3GKHi8okR/MvOcnvQVK/wAWVH50owvIGD7UkBGFLEhunpSiD5gTzin7h3705XA4656Z60wGGMY+fr6GhflbbSlWP3jg+lKwHAbn69aBtsGc8DhcelAJ+n0odccjnn8qQ4U+3tQL1Fyep6UhAdfvflS8kHt9aGYAE9Mdc0CuIOVz07UgyACc/hSxqCS27BNSAbhw2R7UCuMxjrzTTIMfSpdnr8vvTdnz88/WgoagJzngZ4JpQuGI3fiaViAfY04HAPXmgTI+Qw2Nlc8mlV2JJIwfQDrT1wP4sfSmyANz0xQFhpO4n685pfmyCDx70u0/h6UrJuBA4+lADRgDluaUjHvx0pyhR16jsaVjk+pHpQAwMCBjn6Urk4x6/pS4I6UhUjPr70DI9oBOO/rSFfX1qYrgDH60xgDk4oAaEVlDD73fNG8BiCNox1FOKZ/xFNYjHcY5oFcBmMDDbh79aQkE8rx7UucAA/rQFOSMnn2pDEDYDZ5PWgsVXAXPNOOEYAr07iggnnr9KAGHGcDaPpSfc56nrk1IeATQDk4P3fei9hWIMHfnGRjoKcybBz1qQYJ9fp2pjHIJPQc80kKxGMZLd/7poRR0K5+tPKAgHoD3pjAEkfdPfNWFgeIE45UeoNIdoJUfe+tKzbV+97Uu0Eeh70guIVxjqD3GaNgAOeR15pwfHTj60DJGT0oBjC5XJ6Ljgd6RSc56k8nNSgCXOcAA9u1I3y5747igQMc8enakK7epH40u45oB3ZBHI70ANZMn72M8nNI0e3H9DSsrHp+Qo2kDB5+lA9NhMADI/wAmmFAxz09akzvBI4NKQeQePSlYQxU25HSl3c4PQc57UBimVPUdc0MNwwGwPamx2sID26EetBBbquMVIw3e9NwcEnn61NriGAArtC4PvT4Y/M3Z6jjim7fXigHaCQ2D2osTfoDZViTyo9aRlztPQA9PalLEk55+tJnt0A9KEO4mMNkcHuTSkDk+tI5HRTkdOeDQDgeuO4p3ZN9LCsignu3XmggHr09qCc/MT+ZFNLbjgfnStcrQUHDfLweuRxTNny5X86kwR/Fn6Um7IBPAz3qkwaGMCq4Xlyc0BsE5496ecsMDKn1NUoYrj7Q7SOrw9iM5yOtKw7XLL/MuDyfypNuzjqPUmpWh2j39KZxjJ4oZNgjKt06HinSIFyeo/lTSwA4bPvS7sn1x60CGbSVwME+ppCnGMcdKe5bBPFIgP8XOeODQAgAxnrSN82D0HfNP3K3Q0fdye3oe1AiA4DHA9qAhx6jqKkYbvf6U4ASDjjH8/wAKBkbAdPWmSLvXHQd6laMnGeDSE/NtHXHegm4x0CDHGR60xv3ag9u2TzUrSBzjr9KYF3MSW/OgOYY5Axj+KmttHTn3FWAgxz61G0QDE7qB8xWYYUEtx7cUpY7do6D1qQgK2ODUZXr796A3DGEycAnvTD+9yDxjuTUjAOAScY6U1sHA68849KBXOoZNmedxPamo5dcnhh2FSPIC2erUnlgdOM8n/Gn6mw1gOfXHNRB9zDHKnuKnGSwzgk8UixBXPOMdhimNIUoDgo2M9zSMvXPU9xxTzKDgevXNKxRSPM6e9IW4kbAJzwPekZRgEdOnFKyxR/KvOe+etB+Uc5x6d6TQr30Gc5455pQhbPc+9OcqVGOMU3d1BporRC7AnHQ/WmMwHXt3FP3BuB9SaYflyeOTijYoUN+A96Occ8Z96cV/vcf0NIeAPmyPfnNAkM27mBPPPK+g9aUICTj9aN7MPT60vO7h8AelAkJnBweo60uPSkZiOO/fFKMLkdT19adxiAnJz0HTFNk4B/XNSRja2BxSuQTkcD35oAjDEKSf07Uw7tuw5P1qXbxhulN2lSc4wOhqdthNCbQMEdKaxKgkcY9afgY9BmkKn6+9MBCDxkfjTHQxnceAf1qUjk9/aonVxn07YoGKsmOnNKHBy3cdhSiIKPm/WnBc5PG7OPSi9hWe4YyATxnjBpT8wwKQ9cdD0pAQi43bSaBi4GeexzSuwxx0/lSY3Z5yTSgFFOfm5yMUAM25B7H2peM/TrTlOOuQfakb16/SgBrAAc9/WmOuOF4H86kB3DBAyPem/dUbqQ7oakJRcnkE8U4fMOnHqaeq+Y2QfpzSn5T649aEGi2FVMrxx9e1McbWIBBNKuVUgtx2Jpm3mmIXoPf3oHHb6mhm/Sm7uM9F9qQAWwSM9egNOKDBBGDjmmsobk9uwpwGOv60wIlYq+3079KmVwDSSLnOep9e9NVOOeMd6AJCxYY/PNNJOcFSfcUrrhQc4x1pVZhmgBT3zz35puCc545pz55x/wDrpFkLfKTgjse1ACLjp0+tKvAO7pnvS4AYndx3oKnBxz6ZoAGKgYHUj8qQ5AwW59qApYfNwfejaxJw3PTigL9wdgOduTntTsAKe1MOMc9qAQwBHFAXFwWAx8tNZwjZ3Z+lPLEkg8Z7jtTSmc55BoACSRmmEZznge1SYKJjv7dKaFHGaAAAnoeKaF28CngggdvrSMPlOG5B7UAMbK5J9M0inH4+tSsAgyf1poBbOcfhS21Ehrk4OFzSiQxrgjj25pfmUtu6djTM5JxwB2FA7WAksThuKN2OOnvSlBgYbFGQMDoaLgNY+nB6c0Lk8kgjsBSsueSfz6UgUED8+OKBCvP8oUNjHJFQP82D0zwae6BjuHLepp5Taoz+lF2KxEykE54HtSj5uDwPU05SIwQOR6GmFQ2TuwcYFMbI3Iz/AHT6U+PAUEnBIqtch4pVwCFHUnpirC4HI+YfoKCbjyPLyPu56UNg8nkd6XBZju6D0NJtCseM0BewBAOeh60bujM20jp2zTudpJ5z1zSZVwP84pALt3EkH8qYxxk9BT0Ixxxx09KOCfvZ/pTGhCmAML+VAPGB0p+7bkdcnuetRhd3PQ+gpaiv0Dg4J4+tDEc4/HFBdXGD260whR04x6GmA7cCMHAzRuDHI6U3GDjgE9KdyrBd2PYilqAhK598U0KW4HA65alLZ6HkGl3rkdQRzTTCwhB3f7PvQF655z61IrF/4evTFRA5wp/I0hbAUAyT6dqFjOPYetLkg9R7YpoLD73A7imFwKg/40igj73A9qeVAX5ePrRwfvdB696AtcCRkkcYpjE/ie1PZTkHoM80mBz6+1KwrMAA5OScik4TOO1SLjpwB05prqFPHP0p7D20G85PzZB9aRkIAx680oBJyG475p5bcDuyAO3HFArMiBAB6KD60EDGTzg55oPPHb2o3Hp+lAnYeORk/rxTcEt8p6etBYAY7/zpG44+6PWgQ1iSxUfjjjFI2RwG/Kph0P61G3IGOPcUWuNdgXGTnGfWmq37za3ymmkBQcc+2cUMWIx3HSkBIRjJPUGq8uVI9SccVOnPfP0pH6gKwA9RTJK4Zl67RjrUgYcAdfQUx0zzuz9KaCVG37x96QbE3AFRSMpOelLvwPvA4PTpTcliewPSjyAa3zKd2OD1phySQO3rTwhPQ/gaQYYe3vQTdjDkMR/PikAPPv2qUncSMYJ43CkX5CSefagV13OiKMDx82TUrMq5zxSgkDjn6Uh/2up4pnQtdhDIcY54pjtgZLbfrUmAvVunWgqueelBWxCqt827BB6U5VH3T3PfoalSPfkjjjpTZRtwP4h0JpaibsEZVh64PUUOoyDu5A5PrSIrFucLninu3OB8xH4UxEeSTjoMdu9Kqg9efrSsMcnt6UZC57D1oKQhyMgdPUUo4oPJ44H86Tax52n8Kd7DEZi2c9B6GkGVJI/KnAgKQO1IxI5GBRe4CY5JPUc5PFJuVui7h+VP4fLH5QPWmhtuSeFPGKBgTkEBvrStlOnORjj0poBGctxjvS5ODnmkK4pJwCOKa6jGDnHtTuQM9PrShefvc45oKI/N3txxj60Fj35HtSsoIIXII5zSqCThuff1oENx+lKrEZJ4pWXHsKQITz+hpi2BvlOegHf1ozgc8D2pVG5sjoOCKRyuCByPSkPcN4PHUnt7UcAkj2pFVQDjjHrQeQcc9qBByfanEkjpn1pFOOOg70o3PkBvm96BeYoCgDHHYg0wnaxA+XnGBUgOG+9g4zim7Qo9Sec0yrX2BRyc8Y/WhyH424I9aFOAQeeO9Icscnr7UbCGgFQw3U8qAuOM54z60m7gsenvRvwSRznoDUj3AHYcFfypvJ+/+fanAMRksBQSTkdQOSTTuxaiEj7vT600nnnkHnmnkDqOM+tNJBGBwD3FIewwgDk8n2p5Kj5TScnOeB70B93TnNMQqsFzjkAUrZxz+nNMbKnceCDS7iSQenr6UAOEgY9CfrSOGII28d6VYwD+GOaGBwQO/egABKMBnIx+VKRnkcUnQDHOKUkr14oATAPO7npTwcDnlulMG3cT1GelBYfeHHamAoDKTzuHYYoySRhsYpQSrevHOKR+mRx7mkAbxkk9u5p3y43FsH0FN6fSgHJ9D70ABHPoPekZQ/49/SnAk5zx9aQH5CD+lAx27aCP5UoGTycU0Jn39hT0crnK/jTAa6EHPUDmoySM5xipXYgAt8yn0NRngE7sCkIXPA7UBuBnv6UADIY9Md6TKkEBh60ABYHk/TBprYByvFDEL1U/QUpPQg5BHT0oAj3M4x/D70uDyB19acrK2SMfhRwUO1RRcdmNA6+p9KQkjg5HoTTmG3kfpSbQ5zyM8daBWE5yF60m0g85Bz2xTjHlcBufWmsCvRs4/WkFmtwaPaTluvY0oIx6D1NIxDDcKRuMZ6Ecc0XCwPGfT5RzkEU3ORx06c04kkr3xTSckE8AdaYhJIg4Gef608KpwBwenNLgZO3pTJZNnA64oEDd+4prHI449zShiSc8Y/KhyEHt7UX6AhRhBg5P17UpUDGMH6VGT69PQ05W4OeB70DtcUZBz60pGOnX3pFJzg8+9KwDdG6e9A9hNm4Ht680AFD6nuTQxC+4HpSnBA7Z9aL2FcQp6Lj34pCOoP0xQFOccDHvS9Pw9aAuG3rn8M0hA5PUkd6Vjgio3k2lc/pQKwo9ORjkn1o4JLBuPenMdyYHyr14pXTYNxPy/WgQiHbxkn60xx5nTgjuOKeeOv6U0LsB9BSHYQdMd/1pQpx296Qvj7o596csmP4cE+vemSncbubdjOF9aUkFeOf60u4cZXH17UhyQeg+tIYEE/xUDAyRwf50FgvHUilGSM4zjuKYDGVc+/Xr3pcevNKQ2c7celJkMPQ570E7bgBhsn9aaTuBxx24p+ccdqChK8dO1A7pkWCBj8sUgBHB6Gnn5+n5Gm5Gdp+96UBohpQKM5zx3NAymSfmB4ANPAwPQY70u9SBjHHrQTca2GzngfWgZOR1x1xSA88Yz6H1p2dvTrQIbwG4HPTtSMpxg9fyp7HjJxn1NNDFOevuaAGmMKxA3fL+tDdOmCfWlkcg5NIz7VBJyKQEOCADuxn1pGXJJ7/yqclWTPcdjSdBxwR60xK5X8ssQfSnlevb/Gntx0/OkyoB3dD6UgIuecZHbJ7UjrnHGfY//Wp5OM9h70rEjI6A0AQEkAEYGe2akjA24/nRjg9yOtIUdCMrx7U73IsdFgqR82fUUpweDnrxT1AY+gpxCjgn86Z07ke4qOeQOw607IcYxmhjgZHQdh1pu0hhjjPWgYKuGznHbrS8p05HvTmUAfSmhdx9KAsGMgjj8aTeGznJI7Clf5RjoaCWUAr096BhgHnp6Uwnkkrx708gk46CmqTnBPPrQAb+cilJ2j1ye5pC+wnHFKoyQe+KTdg3Btq7iO/c1GCSQR90HnNSnkcdvemhcf7vv1oTuA5iVTj86a2GA7Y7GhuBgcD0oDHGGxn2NDdtGFhFO44PA9DSsu1uT070qlQCSfqBUZUu3HA9M0x3HsAQRnI96YE2DhvlpeCMdfrSsMn/AGRzSGN3E8Dr70i5X+LB9qUYGR1Pq1AA+n1peggyR15HvSYDEEYGKccn7ufejGBkcfWi7WgCsu5euMnkUB1Q4C5HrTCcNjnJPOaCc5B5Hbmm2MJJQo+bC9uKPNjLbUxkdhUUnC4PH07UyG3AkLHnPUjigVi0wAyenqRQQOCe34UbiRjqKQBv4ug6Ci49BWIKlevfIoRS+Ce3TNCkmlVyrAdSevPSgBsoManb75pq8qCDUzEgYPGT2poG3rwB60rvqBHuCqQTz3NLn/gPvSja6MTx9KM4wD/+umxhsPZeOuaQOV+Vlx3yKcX5wOaa3T5uvpQIaEG8ttxnvQCMcfrTjnqOg7U1m25OOB6UCsJuIOOx/ShjtwBzmnbQo5447U1kAXJz74oFYaSQPmOcd6crBPlP1pNwU/0FG0tn9KB2HAgnjjNBfFNRig/SnM2Onf0oEBJHTk05cZweRikRcc9DTjwvHGaQ7ACVY9Cvoe1BYP04HpQvPuvfNIYwuCMDA4xTAUtjp+tAB28cn0NCjB9qdvBORx2prQBM4GT+lGN3PSkxtBJx9RRksw7/AF9KQ7ACGGenfAo2gdenfNP6kE9qD1NArDdoU+3t3o2jBC9D3NKVycnqO4oPOO5pp9A2E25BB7etIcLyeR6CnEt06fWlxk4/nSAjbkc8D3pPvAevvTmbA+90pMkZXg/Wgdw2q/RuOhpjYAz1A4xT9qoOVGfSjYOCGyT2oFYaASTnGaQ5jBB556ipF3IMbqjcfNuDY7UDvYWQKyqO/qaYTgYHP0pcck9T70Z+bHf2pCuyMfLgndx2FSD1+79aRlxxu5oAIzjj0zTDUVsbccYPeoWOTgrxUmNo6/nQR/tZ+tAhjAZ44GMcU0ADk5Psakye3H1pCxB4557UANTBH9B2pdwVth5PXj0p6gKPlb3NHVCo6j+I9cUCGhCM569DilVQBg59M0EsD04zyxNKoGcjr7UAMdCreo9TSY3AgnAqTIZ2J4pDjtQBGz7SB/WlU7SO31o2AHcOvpTgoz6k+tAxQ52Y6d6bgHGf1PFPAyST+tIG25y3FKwNDW+XAI6ntRtIz6EdaVhtYksStAIU9yD+VMSVhrqBkdfrTdmWBPGOgpxz35HvQwIHy0ABGFyGwB1pMjG7rmlPBz+lKVBx60CEVhg44PvTcknB5705mxweDQoGBjnuc4oE7iN8pLFuD2FIck+tN2bclm3DOfpT8jPHU0Be4gQHPvSOh5x2PanjtjmgHj0+tAxgTK5P604Mo68Ubj37UhHIyMUCuhCWz6rQG49KUcjAb60rHccjj6UANVlJJHJpwIYgMCGznmmHOMjqe4pQd3XjHQk0E6dRZMJx078GmMB09e9K2SPvYxTFUk+2OhoGNcHAK9B70hB3ccEelSA56cDOMYprbUI9ulGwNCct1yvbOaTGBz+ZpRIWXHA9qUKE3DduB9e1Il6DRz16UoOeD0HOM0pDkdiOnHFNK89c+5qndhYVgWOOoHPNJkIc847YpynAGefU0jMWyOi+h4pANMgJ45Hv60jZ59fekAIz+mKRxhD1b3qrtaMBpfc2ByO9MdvLUscn0x2p23nd6jpQ44x0pXQehFasZYw8o8s5ICg9u1SA7hgYJHrSgEDB5I6YoIHU8EepqSdWIQAc+1LvUAEnGaUMWY9h6etIVIGWb3wKdw1Ojc4Az37GmFwGJ5HYk9Kcp6U9XGCT0I7UzdWIi+G2nByfWlZQVPzEHtSgDIAXAxSgtuOeBjvQO4KSNo745z2pSxzxxx+NO8sY4phUgHHJ7ZpgriMwJ544oOeSOO3NIQSMjjBprPhgDxmkMcST/FzntQVB68fSgYPAX8aUgsTnt0/xpCuAIONv60H5BnH4UmSBz0Hc0m7OcfrQ2NMb5gbIHyjPengE5O4BfelKYHPPuKafkHJyO5FO4xjFwM5yfQUv3W+7kn3pfLwQRxgdD2pWXJ+XKt6+tF7CAkKcLw3U4NCMFGT3HIoK7d2fSkQ4HzcfWkCsKpD9PlPvSKQQT/Ol2qclaXIAx1HtTuU2NIIOOme9Ifm69Kd6YbA64NBIBwelJ7E3YnmlRgd6QqU9MinFOcHpSBjjI5/rSvoNNiFSRkYxQRkY6expAdoJHA9KcATjHy0XsFxjRg8/e9qdj5d3QDsDTiMde1DdvQUxXI938Q6+9HmA9ePrSyKS3oPal2hRg/pRsAgUEbQdq0rDB46fzpDlTk9umKUdcD60XsMRtz5Hb609UAHJzj1puzaAMYp/GDnhuxFAEci5b/CkOM4A9s+1K77HIPPuKQHdyW/CgAJ4+TkUhJB+nTJ60rZUnH60pHOB0pANCnJI/WkVic9sevenknPoB+tIxBGR27UwGHLE9qUhgRjke9OGQeeBQqM3Jxg9jT2ENBDHPXsaVSBy3HtSHqfXNGCOevrRfuMYwBI6/ShVIbP6UMoyR09OaDlenJouIkyOn8qb95+OCOxpRu+YseO3tQvC8cj370hjFkEfXnnoKlU7z6A+vaghSOaZk45/Sna4rDJmIHDc+oqSIsEHc+9Mbtu49+lP6EAduSBRdjHkbl9PUGnD1LBajxvyRwMdacDtX7oJ/KkFxzbiePxzSZyT3pxbcPpxTNob7304oAdvK4/uj86H5JKjn0pCM4B+Ue1IAUPLZx601oO7Akj29jTgeaQjJ4575oIOcjk47UhAxwM9aVwABnhqT0z19qRixHPBPegBMgNlufp2obtnn0xS7duT/Kg/KKL3AUjjr+VRll259PWnMfw/xpoXknqeg9qNQGlW+9+dAOSG7+1PBYZ7g9zTGBJI6UAIHO7HT0yadsOeaUcde3rTWPX5vbI7UhAV49c96aR37dKPmVMHcAPehyT7n2phsNyAMdqG5HHH1pWU/QDqKdnFAhoweBwcUBSCT1z1oZGb7nBz2p245P8AP1pAGMDjp3IpAcAenbFHJAobrz+dMBCC4wGwKQ4U4/CnIuBzz7UFR3x60BuNwCeenpShtvXn6UpwORSI+/GOD70gGnJOT06809ioHqKCAvXg+ppGwMHdgD1oAZuIPGRgdfWnMxYAdTS4yOoI9qQrzkdcdqAGkEcFqUntux9eKdyBjqevNNLkjI5I/SmAvIHr7CkPADDqp6UoBbOGyfem7ecnp/KkA5zvbnHNMK4zlsHrxTuG9/cUhTGfT3qtRMiLb8gdh2pUbaTu4x39aeVz049xSMM9PTrRexOwrY69x+dLjPJ4J7GlUkZxj/Gl4Q5PB9/Wi9x2EK8fN29MUhXnd60uSCSBg9+abIQ64zjHpTuhiM+Rgfr2pfMbjavt6UoAJ98dTSqSMfzqRDSuBg8fWhgAMj059qWXDnnkg9qbxg55HpQK40ZAIPIpMqD3x7051G3j86aGOcA5BoAQ4A5bilYgrgdTxmgqAMnPHHFBy2QOPc0CfkRbWz978PSgE9CMc4w1SABDx600AsaNRLuAzg5prMMYHAoYgH5sj2pwGORzn9KthcQIT0OcfpTXG7gcA044xntTdoXIHA61Go1qNOFH9KQ+361IuMZ7+9BjJGR2qr9AsQICwILAjPansMZHX04ozkH696XBYg0WT2EIOcYPTrj1pjHu3y49TxTiODtpSfXn3NCVhEXJ5TJHfFKCF5XnvyalJMZz1X2prDccDj3p6MdjoWB6d6YGI57d6kDbsluPSl449frSsy00mMYEDPbpQuPvFufekYqG29++KbyEc/ewMinysdx8twsQbLYz096jSYhc+3aqQmJOXXy2zjJq9aQtMCR92qUHJ2RDnYRpwg5yPU0xbhXjyegOAT0rSg08Nkvz7Hpiq+qw5kQps2KOFJxj35odKVNXY41OZ2Io9xGT8o9ac6+nJ96gJaEj+76Ui3JlfHb+f0rK5pZE3+r+81A5br17Gm+aMAn5fY03zAMNnP0pcyHYnVCcZbgdaYeGIH4YoWUNjHA9TinDaOTxjnJp+ghBg9elOzwfQetJjj175FITgY6DFMNRuWQcH8G9aGXeACOfalBYMM8/U4xU0e3AJ+Ug9O1T1HYhztPPbihs/h1+tLIwXOeKRHPXocdTRcBMnOTxTt/6UoQLGc8k96jBI46c460wuOYHt1xSBTj0Pel4Xq3WggEf4VN3YBDkk5XJprOyfKvB7DtTkYljnke3WnMOSen0pXGNDZGDx7nFKenPApEXcOOfc05uB6VV+4hhwAx6n3pxOBSEEn2P5CjduyPTvUt6h6i7cLx29aAQQTtAPfNIMqTlgw96FAbknHsKoQm7PPp60pAYZ3dR370OAvTjB703ZnG5sHPQU0MDGy4zz6Ck45J61MOhJ/WolGCA2fUkUDuCgyAhRkj1pDkfUdhSg9xx+lOLgEHqfegREvIHr6etOUgHafxzSlMkk/pSdcgcY9KAFzt+gpquc53dPTFOJ+XAH0zRnbjP6U7sBGJ3HP50mMe/vTmUjqoP1pDnHy9fehvQBGG0Htil246fmabkhif4e5FLnNSAFNwGe3WlwB0/WlLYPApgYA43Ej1HamA7IzliMevSggKc9qJFB45wfpzTiCOP0pgNK7vc9KaEPfj1zUgyv07etIzE8rjpQA4KVOd2RTeV9/rSIzEbWz15NAz/AA8n3pXAd29/ekDNnB5HqaGJ6ilA3cq2PrQARn5uePbNDMCSBx6560uQuPm/KlCgDmmnYLvoNwOSaC2WyKGPNIi8nJ/ACkNC4zz1oPHHr6Ugbb8vboDShgOvPbmgAIAAxycUAZU47UzJD4KkAdDnipFfaPm4B9TQIjdW/HrxTSoXHYdTT2ZVyQ3FJwQS2D6ZoHuM+8OeKVQTyeM+lOHJ/wAaTJ3Y29fegQ18AAFsd8nvTgAo5xyaFOBzHz2P/wCukZMZJbI6/SkAMuRTCMZA6n0p3zdSMemKftwOOe9AEfIHOCf50hGDk1IF6Z7nqO1RsOT2+tMVg6DPSlClhk0u4Yx1b0FIxwR2xSAXj6fWkxgnJ60oA7tnPXFIzAHnmmLQGUKGx1PrUe4oe49KlyxAIxnvntQCMH5ckHtRcbGjJJyM0nzAep96eEJJLKR9KXA3YFAhgwxx09xTXXn6VMOpG38TSMuD6/SkBDnJwOlPU7Tjp9KUqD93t1IxSZpgKynr2ppUAE7vfmkL9d/T2pzAqMhcnpxQAnQ5HBFMyGODyKepx1//AF01uRxx9aAGkg5xwR0oCtkE9OhFOJK8Hn1oBJwDx9aYAvXgDApvGSO/X8KePl47ikKhmz3NFibXEX5do9eBT2G7t0qNWIHzc/SpVIJPce3agoZjHI6+ppQCw4/SntHgk9R3ApsagDJ4OelPzYrAo3Ng8Hk4phIB4HHfNWVZTnK4PqKhkAxtGBkc0ARk888D1o2fkfWlEe5QTx7GnZC9+fWlcXqRjGcNznsKPLVenbtQ5IwfmGeoGKfneDjg+9IVyMHYMHncc89qXaMHPH1oGf4v50MQq5PH1pARkjP3sDpmkDMDkfkDSsARzx9KRgN/y1VybiswPB4HvR09u/NCgE479cGlyGY/1p3uP0GEHGe9Iylhxz7U9l2nPX6mlBwP8KQmxvlBSCeMCg8dOPpUwAfio5I2U88elO4yuytnjH400gD371O0fHIzj061HgMMjPPPNJMBp59vcUmO1OZfmB/l0pXc+nPtVXJuN2k9TtpuDj157cVJwAM03G3aB645pN2KudCu0HAYg91xTWbPTg+9PMhVQGfIzx70xowDkNjvkVauFxGIxxwfakLB8KWwSfzpdpBx1B9aa7rACwwTjrWkdyWxXjQqVHysO7VdsRHFujGGLHqvaobd0vAdxwCOven+WtnHI0eWZwOC3TFejotjB36l8KYWCv8AePQCs2/LNIyOuAPTpVu1uVndVkbEo6c1JeNGIz3JHPqaxqQ5la5cJWdznrmcquPpjP1qTTbdZ7Z5dvCkDNZ+orN5u3rEvpnJ/WtHS9XWytGt2+ZHH3GXpXn3Seux2vVXQ8wK8uwbiSejHimaravpahj8yuMrjqOtEFwInZgc4O4AdqvXLpf2wJZSVBx696l8rWhPqc6l+zSKrcH1rVS43Rg9D3FYoiRrkuFBbGD7VPLOVU/ToO9ZRk1oVsaJlZjlGWlEwJ+9z71mNKVtyseQxPapLdgibS25h1LGmpMRpbh0z+BqZXDD71UEl4OT9cU4Oc8nGf0oux7lpjz+PelCxkZ6moBOMc9BUqTD+9g9qNg9R3A/ix9aRlByT1oMmSMUhfb94j8Kd7BYGXnv7Z7UqgDIHWkZwRx1p27K9s+lS23uIaevHApRggAcHocnpSlVIHYCkBIyepp3AXdk4HNNx+GKc2MHHB9TQF29OaLABX0wCe9NIUZzyal5IphBTOcNk9DRsGo0qG+vvTgT2oxvx/SlZdgzk0IBn3T6n3pC2T6mlOMdevrQSWPPTFUmO9tw5Jx0+tOb7mOOnWowo6lsn3pWbHT8qY7gBnvjvSbc8dvfvRlsZHXHenHGRngjpikSGcggNmmlduCWwRzxT8Acfzpp+VgT0HpQMOc53ZHtSAjOfWl4OcCkYkk+3PNVcQ49CT0IqN2JBxxSsx5J59hSLhRzwaV11GKF28Hn3NGe5OAKazlznr6ZppPboP0pCHoCDxyM9+1KOH+XByOtMGM5HGO1ITwRu5oAe2dmDx/SkLEOR144phbIPc9s09OY+MA+o6VWjAdkscHkehpcoeNuG680xevJ4FK2c+x9KdrIBS24euTSfdz3z1xSHIwDyKbuKnk/n0qAH5AP170ZyMcZ60mAxwex7dqViR0oAepUKc8HpQXGeTVdpfnCnj171KvzKSOf60APZgD6n2pOB0603GDkd++acuC47ZoDUDxwevXNJn/JpWfJyTnPpTCCOflOPzoCw7qMigD/AD6UbyoJPFIJio+9u+nagAEh6FcnpimspXr0x0PanhiQCeoFM3iRSx4+tO4w29zgLTjlRlTnJpqr8wIUY9u1PLEE4/WkIZvJOWbHNKuOP5ml3AHFBIRcdD70AIf8g0qk4Oaazc56n3NGdxIPH9KAHNIScHtzzTG5+gpNpYYFATHA6Dr70CswweO3uKftVsdsdjSFhuA6YHNIzDrtwenNABypwvagYJI7j1pckrx1/lSEc/TrSGIy8/ex9KGbaeOvr6U7hOnQ0EYHy8nvTFsIWI4PJ75oyTxt5pcEYxwR1pQODngUXEM+bJJHHrQCQuDzjue9LnP/ANakAGSC3A9aB7gMsuDyaYV4yO3pT87RxhT/AEpM55PGO9Agx8uOg9qfHHuyQ2eMY60mM9KVSUAPTHcUXYDG+XPrTcFwc9fyp7ODn5vl9zR1GQcj1NAEa8DA+nNBAB59aVmGCDwfQUqgMT2ouwE5Yc/rSEKpwePpUuMHHc9M0x89O/tTuwKU90sb7c4NPtbkFuDkY71Ddwszbv4R1pLUFWG3kA00wNLcWwzcH3o+6ef1pNxbg4JpW5x3/GjcALY4HHfJoDqG54FK3AwOvcGoiRk55z60wJAcNz09qYWDKT0x16ZFV7i98heOx6VYjPmr5hABI6ClZk2dw7Dv9aTJzz0pWwRn09KacZ9R6GmA4AAZ6e1Mc7mxRvJbH6inKd3J7etSIifKjlfqRSjapJYZHTinkg8/rUbKCcD05o2FcRyCMjjv/wDrpCDjFPPA459RTcYPTH1qhMDnkDn+lKgwPSjJAB/Q0jPwAcj1OelKwXJM49hUZJfo2RxUkjlfl2k+5FM+XPy/KRxzTsMRuen3veo2wflzUzZ9jnrg1G0YbmlZAyJnEZA7n1pXTHXp161IAAD0Jz3PSmldrNke1FxpWIiAeASCfWnFdgJHOe1KQVyBwPehuV54PtRoI3hEdozyPShCNuNuD71IcLwM596aeO+P5U+ZlqKQ1nB9m9c0zy+Djp71KBnkUhA6HJ78UczCyZDFG0Q+XIwc4H/16fLO7nb0x6VNt4460jKBgH86fM+4cq2KURdblH3fMOmV6VekuzK5zzgdR600xIQR1K/nTHgAVguSfWm5ysChG9yrPiViD+GKgFsd2euPWtCO3Ctg5HHenvERkVi7vU0bRnEsMjGCOpoN1KqEKrJnuaukb+Bj3zSMmWAP60NWC+hhSApOfmUsT0ApZGG8DbkjuK2ZbJJFP3QemRUCWKEMvp+lRYL3KCqMZPyn0FWVUbSTgetW1tViP3c9utNaNRmmK7Ke8q+O/enpmRThskHBqvL8rnPQn8qnto2SMs3Qn8qbQ7XHtI0SAnAx2prykMMMv07n9akaIMCA2AO9Ry2DSyAq2DjtUodu5L5xYehHXFLvLHBbn2p8dt5aDtzzTigHPQ9qYN9iPa74K+vfim+Y6cNxzUqueQV/DNMaMtkjkH1oJ1JUl3k459qeJMH5ug9KiRAoOeo64pxfGcCgbTJVJJ56+1BIXOWqBJSwz+HFJ5gDHufeqv2FZotpIoHDZNNd+cDkVEsucZ49KGfg46+1K479iQDA54xzRuJBz1z1FVhOScDj60eftJBJ59OlNNvQNWT7ghIPIPc9qRnBwemO9R78ty2fQCgvyfl+maB+oPKFwW4pRNHt3Fs49KrTgyOB8p9qfFFtQAdAe3emnbQcbNFgsobC96eTtz61A2/Iwvy98UsRIXJ5PrQFkSMN6+9HUZ68UbuOe/pQScHnHpigSFxj6470AjB9vWlLYKt3HP0pHfPIOB6UCYzA7889TxTWGPfHc05sFd345pJOT9PWmIbu3Dn8j3pQ/GPfjFGcZPb3prKOo7etIB3yjBPX2pxAJPT61EoCn5eSfWrIGRz+tMCBlz05HqaWM4TAOe5xT2jXJwGGakjG0BeABxQBEwCn0+vekVflzuyetT+UDjsB1xTUTYSDyM9u1ADTFg89AOxp3lZ5A5HriniPdnPFTLEcbhyR3o9RmfISh56+/enR4dc4w3oatzxhk5xzVdEx15P8qAIDbsdxZtx9BUqRlVwOexxUx2jOeAPWnDDH0HvRYCHB6dBT9mMk8/Sp9gJ+tKFQsQOSPSgaKpXagx+lN2ng9vWrIVZGIOeOOaNgQEdveixRVY4GS3T0qNhycCrjL+IqIggkNxQSyPrg9AKR8k5RfqPWpfLx7+vqajZcFf4SaBDVbBJ/h/lScKOvHXJpWQsu12/Lik4HB4PakAqkED1PTFLyq88Dpg0wA5GGwPWlCZYsWxn+9QIY4Unng+1KAVHGeKUYZsDkj9KUsOQePequOwqgYBHT3pxkGPw7U1Djqd3t60CPYxbp7GpELtPBH40M2TxxjrmjJ4+bvQT8xH8qAFZVZTlunUU0cAAsT9acDn/69Ctu3Dpjjiq0AYFIHoPWnZLkbfl9c96ceD93r2oBIAK/lTvcBNpPNDfdweD60FsHAam7yc/LmpWugaDc4/wNLtAOT3pXOWz3759KMY69+OaGITaQeef607OWIGSPUUjZye4BxxTlOw4HBFIVhD8oFMzn/a+tOJIGD+lABbo3509EAwgZ+ZeMdTTxGccdO2KjL8/7R7U8OcYPy/SkAjDcSobmgk+YAOUHXPFOQLzjqeaXG5cHt6UbAKX2jngevpUEp3DJP5d6mcbkP9aryEqdp/Sm+4DWBYccAelMiAGBtwc09WO/H8OKdjnI7mjcB+DuAH5GnA4PP61HwBk84qTeB1/I07j0FIOOeR60wr17e5p/mblALcUx1ypz09KV2GhmXboJcHjjqfWnx3TxKCPmPoOlRXjAE54I9aSIlpMBsHvRdgaUTmSNWbCsfWlwBkmnhFC/LzgYNIWJ56fWne5mM2jbheBQeDz0HrSsePQ+ppoYOSByehzTsIXcOo5zSAcDPU9acUwcDj6U0Z78n3oC4jfKCQ3T0oGQMccelKOTx1HY0FSBjqPagV+w3cAMHrQhUjB4+tKCM56/Wg/MRt4x1zRsK/cVmIwP5U2SX5vWkfrz0FKvyk564oKvfQQIAS2evYUK2QSOMdjSsdzYPyn2ppIxgfpSuDGMinOOOe1IzBWwTTgSRuHT+VOeNCo78dPSi4rNDB2PXHY0cbs8D60pCqmS35mmgAdTgdaVx3OgbcTnOSetBjxgt0p5I5Ixx3pZCCnPX3pmhDyCRyRT1UA4/lS443frQTwD39+1GwBncOGz9aUYU89e1OOVIOQMdM0mSfvcGgCMjB9MUeYQT69eelOIwOeQO5oVD35+tA7h5hOGHGfXtSPg55+XHOKXA3GiMBgc/L9aBlK4laBV2rz0O6kWRyFZvlzwRVyWMS8Nzik8tQSTyPegCPZgZHP86ft2jP6UBCWBzxTl4ABOTU2AjfGSR0PFRPDnBP61Oy569jnpS459fpRYCsbYfMQPmx3oWIgkHjtVvbx/hTTyfUjuaTVikyu0WOP4R61Iqcbhx9anONuCNzfXFMJJyOhPFIdyIt83NCoGGaeyFTkAMTwc0gDDg/hSC40xA9fl+tN2HbjOfyqRpGXHfmk3BuvGe1AkxgQE5PpSSJlhnhalVCDknj3pXBwAOPegdysQFHt7Um3duPQE1OwCnB4HvQBnGapILoibJ68d6rvIwDHbkZ6HrVwxhs849qa0S5BbOR0pNWGUypkbI7jpjrT2iDLg9T6GrHl4PpRjnG735pq4m2R42jHSkaTgj9DUmOMhsj3pm3ax/n0oQ2ysyhGz3A6etWI5AVA+764oZA5O786XyT24x+tMVr6jw4HtSk7ev6VEfk+Uj9akXc3J4z1xQMAR17+1NIJbjgg96Y+c7eR+PNMfcQAW/KhMGibccZ75pSSF55NRryuS2cUNMGOP607sLdxwYAc5wetPyMA9cdTVJ5nD4DcU+KYNje2BnJINFxWZcKEAHdgdRTTHxnsTSrcRscBs+54qQSqevOTjPpQKxGItrZC8e9OJCD7xNMvtXstJR5Li4VUUf3gDXn+t/HLwhokzJe6orf3UDBQD71LaWpcY3djvZJwv3ehGM+9SebJwD8pxXzzqP7ZvhGz1OSxjMTFULK5nDA84PAAIrC/4b08MrdeW8bS2qHAdF+7+dHN3E1yn1GzNgknb7mmNcFOCM/QV4XYftu/DW83g3yJIoH+s+XP5itXUf2w/hpaaabiPUYpXBAKROGbP04o5ylHuey286zsQG+ZewqQ3O0lB948Yr5b1v/goH4J0l5Db29zO8fZFVSw/OuR1T/gpj4csLYzW/hrU7iZ8gI0kajPP1NLmb0G4I+0WdvLyNxxSCeBI2d5FRhwAcV+aviv/AIKN+Ptd81dD0200yFgfLaVS0ijJ6knB/KvL/E37WPxZ1j5n8TLbnOQtqm0A/UiqtIXs3Y/XhLiCVsvOikc4Zh0pkeo2MkpjW5jYg4HzcZr8V9U+NvxQ1Xb9p8d3oGMHZI2QM+2Kr2Px9+JWi5+zeMtUZ+o/fMo7/XFOzHyH7YOzrOI1O8HgFWyPzqcRz5XAyemA3Svxp0H9s34x6J5xh8WT8HDfawJgR143A4/Cuj8Of8FBviz4au3ub6/ttcWX+CWLy9n/AHzj+Zq1FhyI/XZ4JoicjaTyMd6geeVFUMpx05r89PDn/BUNLNoIPEGgzxMwBeS3uAyj6Kwzj2zXvfg39uT4feNjGkGsCKXGTFdL5W38Tx196l3jqRyvofSP2jnB4xzinh1eMnv6GvL9H/aJ8D316IpdesYZMAktMuB9ea9Bsdd0nWI1mstQtp4TjDRzKwP5UtdyNty+0IlQHhcUghHzDknpRPK1oSWZWiY8MtPiuUY4Xngc07jvfQhMJOexHQ0x4uST69qtS5T+LHY+tRkLtGOSfWkIqNJzjkD1NNl+cDnHNWfLGDn05wBUbw/KcdPequG5HGfk9G9PSkbc/tTgpxjofU08Jt9vrUAM3Ywo6jvTgxxx09TSLFjOT19Kb86HjkfrTEPwCxJ4I70uD1LYPYUHcR7jqTSCYkFR06cYoAOSM/qaMnqeCPSjpkdhS4BHPNFmgDBY88DP50E9PQc0AB+Dx65pXO3I4p3uADBzTSuSPm2kelDODkDj6dqM8jHA96kQquME9cUj8fh1zQRt6duSRSYBIYcHuD3przAN43H364o3A0nc9s0Eg8d6L3EJkk8//rpTlR1waQgL15/Ghs49xT6AQiXDEDlgelTkhgT0amiMswbGG7mnlSq8r+dSAm7GOakRwRgcYqEnaMmnKcHn8qd2A7fsLH0qOVNwz3qVUPIK4FNZgAF6+uO1CHuVmBXkcjHQUK+T0HHPPapXYA46+lVpG+cg8L14603oL1LQJCgHjPpSKWzn5R61DHceczCpUc4OeOe9OwyQJsHDZFMY44GCppdx6r2oLBz6YznPek7jM2+iOxvU+vaoLZdrEHn6VflxtOeQfWqsAw+QuPrU9RdC5FuAyTnGakGSM0R7SuS3HfFOABBA+6PU1ZmMwSSBx61GuckE47CpCm45PP1pMgEEfMfQ0AJsYYDNn6UHIxjnHqac7Bv/AK1IcKvTIHrRewhAuc4bDdeKHbC4PHcgUbieExu78UZAPPX3oFfsNfplW/A05cngnLdaTBY7eg9aASejYI7/AP6qYWuSqQQPX3pjDFBbaeeee1IVyd3JHvSHsIcKoPRu+abt4yvGf5UrDsWx9aOGFACKTgA8H2pgIT2qRmJYYwAaYVGCT0/2u1SwtYZuJHXcCeaXgE44z3pwiDLkMDnjjNMZSvPQD1p2uFmdIAI1GPlz0BoyScng+1OYFiRu5NJsPX9RQa2EYkkY4HtQFPJ79s0McZHUj0p3UAng+9AW6Dcnk9PrRkjG7H1zTwmME/kaTjJBPQc0BZjQwc7Tj2PrT2O35B0Hcd6RcbRjj6UEZ9yfWga0GZ3Zx0zSMCP/AK1PI5x+lLkD39zQA1QRndgUEhR1wKVy3Xr7UxXGT7elAABnnOB700gI+D27mpV9T+tDDdk0ARAgZBYZ680pbH075p2wHOf1pMkgA849KAFU7gMEUq8HI4oUdSO9Kfm6UAI7ALnrj0pgAJDCn8g8018kfL1HIqbJDuKcN15IHemklqN2f/r0pIzjv60vUfoRsnOen0pNpB+7x71PjA9cUm3knP4U7Be5GxCL6D3pVZj14oYZAJ6j8aUcjnilvsGw1o1dCWzz1xTWCqwA/OpgwC5/UVE6hiT1I7mqHuJt6H8eaHOOT+dOUbQMd/SgleR0NLYEug1UEn+J4pPKIJzz6YqQIF+bOKXIHrzTQyEqA3oDUbRb8En8qnZNgyW6c80Lk80wIhGcc9KUpins20HPJFCuDU2QDGXJycMRTACD7j0qZuQccCoHJB57d6AQEEtUZUDmpCM4J4xUcxOCf09aC0N4wewHYd6qzYVucKewqzJII0LvyccD0qCCB7wl5G2AnOB2qGNMiyzcBSfU+lKsDO/t9avzWihdyyBQOCD3riviR8SNF+Gujy3V9eItxsJWEsM9M0WGuxL4n8WWXhTT5b2+dVMbEIjNt3e9eJfEX9rj+y9DnmsbOKURfKDDIMseRj618+/Ff4yXXxVvbqcXkum6ZGCsQLbd2O5r548QeJLx7dLWO5/0dWy+xuHPPJ/DNSrt6F8q3PXviR+1D4k8QeYsV8I43XIQN9w+/qe1eG6r4w1fVJfMuNTnkkxkgt265rLmmVH/ALyD5iT2781Czjfj1OQe3b/9daxjYCG6e4JMm5lmLZ8zdzjnj6VA95cQQNF53cFv9o+lSXRbzCA+45ySvb/OajYNIpX7wT5m29fX8a0uBLHdyKh37mJ496kikSWWPe0qkddzHBGD/wDrqJrBijOjs3ORubvxUUgYkEbmK993BNGjAtIfmPG5STtDNz602S+MjiMOu0N27D/PeqvmOm1fl25yfXPapVKbufkJHXHIoAtNciIHa6ttP97jP9Kje6AYKB8390elQpG8u5U+by+Spbk8nP14pyTs0jbo+Oikdz1ov3GTw3EgiIUcnkBqY2fNy3XGfl6f/Wp0UKq53O3yn+L0pFYqG3R4JYkY9P6cUCIL1fLiRnG0N029/wCdE9hBPFGhbYTxz8uT657elWkZZY8P8u0ZAPRRz+tQLI0YjTqo6sehOelO/cCvc6RAGaNtsxx1Pb8Kgl03KJsT5VIIKZUgVrq2eWj2u2dxP8I7UTxfITjKgY465701cVjOa6uRbmNbmWNAcYZixPb61t+H/iH4o8Lu02n+ILy0dfmQLMxUgdARk/yrHeBvMwBweD7UCAxp/tDqF6iqcmFr7n0V4C/b8+I3hxok1j/iexoAfKXCkr09u3vX0Z4J/wCCiXgy98mLWEvNLlkbDFlzEnTqeo5r86/mXHHlPn+HqBVaaxS7wJeQTllbuMdKzcE9WTy6aH7heEPiBo3xA0eLUNA1e0v4WGcRTDJ69s5zW7ZawjkpMGGw/e4IHXj2r8NfDPi3xH8PrlL3w7qt1pl2AQHhk28ZyOOQfoa+qvhV/wAFAtf0TUU0rxvAt1AqorXsCbXbgAkjp75rOSlF6ByKx+lUuoxOxCkFexBpkdzv4YY9s15r8M/HHh34maUNS0PVFmjdQTGsgZgcHgjPFdvm7sGRZUUqTjIbdkfhSUkZ8vY187gRux7k9BTvOUABm59CapR3KqDjgdMdqe8gl5OB6ZqrkepZ3K3Tj6U1mxwOoqJZPLYg4IIpHlPXrRdkk4BfBPy+wpGXZ9fQVVF00ZyenrUyyeaCS2DTutgJVG760EFcE4GeopFfnO7inZDgHd+NO4DWUjJ6nrQCSOeKM7WxxikZsnFDY7NbgDhfX6U5XwQPzqIPvJB5+lJJIFyTwB1JqBXLJYZ+Vsg+tR7sZz16HFVGvVBBHzZ9KmXDjJ4z6U7k31JD1J9PSmtlui59T0pWGOR1NIMknPB780XADhfXp2pQcrSFBwd3P9KM8c9+Oad0gGFzzjnPTFOQb85ZvxoYopwflxzzUZmJ3Y+UjvUgSkbePxp0LKOT+BpiuGHqcdaepJ68UXQyfd1PX61BLkZKtyfypJLjYMHgg54qncakiHB6Hj6U72CxckGwc8EiqU2Qp7H3pUvPOTJ6A4GaguJy4bZ19D3ouMktVbeQWXANXWKcAt+FZMczRgMeee1X0uC8WTyMdRQpPYB6NmTjpT24yRVaOYsOWwR2pXmIyvpzRdg2xlxIFB7KKZbMGPJGO2Ko3FyA20nr+tSWUoTA6g1KkrisasSgcg574qRn/wBr3wKiWZQfl4I4JFSeZkE/yrXchsaxw3+FNwWOe3pTmCsG9c5IpBIFBA5xQIXGAc/r2poUtzu49DTic+/Y0qtkZPH9KVgI+Rkjr2xTdmRgtz/OpGGPYd80DJ684pk2EOFIB/Wmbh90N+IqSTcEOBk9hUOccFcHrg0tB3JQpbAHr3pVULlR6801SdvHH0pryBWADc+9MWo5lB6fh7UgGDtHGKduO09s015Djls/WluO3URunWoZXKKcfM3ep8b+OtMkTK4HIPc0DZm217JNezwhCqKqke55zV5WH8VUzbompcTbZCBjHTHrV6SMqzLjLdeKm7JsdNwRxxikLhVKn5iaH2rlc5PfBoJBPBx260zfUYVwR+Zp4GOnQUAluv60Yx7CkIR26fN17mmgkE+nfpTlI+v1p4wCQVGD3PNMeomNy/e5+lLG4xtPJ67u1IW54HX0pQ4jAB+bNADW4bB5PvSbc9cY9BS45JPHpikLADnigLirx/8AXpu3n29qVcE55AHY08nb1bPpQFyNgRnP6Um4KOf1pW46nH0oHHJGaAEyf/rGmlSF9PpTyTj29qAwx83T25oC4gJUDpS7i4y3X35o46n9KQ4P060AACli3Sl25HHOKapOOF560rqNnDYA9KQDWXByOaQZBIHFTKueT29Ka7YB7n1NKxV+40gtx1PpSKCDxgZ96eOVB6E0DCgcd+9DRQjL1HSmOMfjT2xnP6mkbpnr9aa01AaCAcDn1NKQFH49KeR0HX1qORSDn+dMQrNnp6UwfNg9KblgST0x27VICxHPX1oAAD2oOAPenMcA/wBaYckY/UUADMHGDyKQ5BwcE9sdKQOMEHJx607GMtnt0NAMjfI6Yx6im5wOO3PFPfp61GJdu7+lINhzPkbWxUZKM2DwfeopJA3RssaZHcuzhXTOP4h0oHfqWhFx6gUSqxjZjwPQ9KPNKZIUkAfnVO91VIB5bcemetDfcFe9iIOt1O8XVY269qt3V7b6bbF34YdQW6VhPrsVjBJMd3oW6YryHxN4v17x94hn0TQo5IbaIYnvXXgeuPoO/wD9bMN2NEmzT+Lv7QK+CNNmmto3uZyCI0RtuTzXwf4o8daj8RvEN7rXiK4ka2UEJC0n3Dntn8q7X9orx5caTrqaQjrMkEW2SUfMSc4JNfON5rtxcrJGr+WrncQGppXV2aKKjqi14r8RwyTyW9v+7tTwAeo4FcrcXh2ttGcj5Svb3Pr/APrqO+czySJv3OTjf6DrzVeVDDbI+/a4OMd+3SqSW5SvsEbBm/efd9G6H61Ya4RQSW4B+UdqoKWljB+f2UNyex/HvTUt2chZJNqEjBb5iOnrV3DVFsTxS72bqwx8rbQKI4vJbcPmU8F93JP9Kg2x27GNn3PjIDfKFHI9eaniuHZ3XpHkYY+oPOKCbjnjXyYirs20lSWz/nGKhllfavP7vn7verKrG7EyHg84boKEYpOzfIwHQDoB1oAi3LFgLvxjBPdevP8AntUMkUnlqIvmYHG5ehPX8/rUykqWA2qzHILd/wDI9aU3JVxGvzcfgCf6UwsJ9ui3o8v7toxhg3TJxTITA6lkfflwfMLfdGecen/66jkslvJG3vsHJ2K3480+306OxjVFwqMM5b7ueap2SsBbeMyICruFH3guKaIC4LRvt2HGX6470G5VTlJNoKjj8Kn853KxNyoPzMvT9T0FRqF9bEUMaurs3OABhuuen5YqF3IYovDEn5u2O+KnZm6H5VU4z2br+tPQmVyjbIwOh39v8ataDIriCQR7vvAkAAdc/X0qvHcLcRTxRPt2ZVmVuhxkfXk1Osps5DcS/OAThexHHUf40s7W0sgNtBt8z5mK++OT7U0BE8LKse359ow+G57Cn3cW6NmiGxt2SO5quTLHM7fcXoVb8TSyXUc4VmdVlJwdvQEfzp2Yr2Ghi7ttPGelJDMsTsrcYHX7wHIP86tRxu7M6DCqcbpMLngc0y4j2hnV9spPzfJuyPw6f/WpWQaockiM4LfizdM57025iS8csdzZ6lu1VkkdyQo2qOfn+XHoPrUsUrLuifjbwC3fvxT5WFy94X8f+JPhrqaXeh6reaawIx5MhCvz/EBX2V8C/wBva52jTPHF4IQ+FW7bsT6t+tfFqQeYCfvHGAG/z61SuYJLiJhKN0KsMhm6H/GpcLsTuz9nPDnxCsPFFjHd2F9FdwPyJIZA3HbNdjbXO+JW3ckZ55/nX44fCb42+IvhRrouLB2l037ssDsduPUV9/8AwI/a88K/FJYtPubr+z9SZQI1nyqv68nvntWbhJMwnF7n0wl4jMB1wc54pzTjr/D0yKw0utxUx7ZIevmK3Bq3GJjbiQNujJ4YdKTi90Fi+xDAfNj2FSQMqjnoD3rPjucjO7t1qVbnC89e1RsTYuSZ3A7gBnOKGu13kDdgdRVUXRIz1x3FQPOQxI5PTAouPqaZcBAwaoxcYyOpqksxAPzfXJqQEdT37DvRzXG79C5FMWORwMVX1V5o7RpYdrMOMGnRXCnB+Zu3FTblbK9RjPPQUXJasZ+nlmjRpFwSMnnpWosoA4wD6VVdhwV/IU0sDnH41VxFlZgGI6nr1qZpV4xjPcmqIfdnnHpTjKccnBouIuN8xyWyKaWwfSq0dxtPJz7VMXV+nB96LhYkLBhnA9RzTHjHXgUiqUb1B71KzYXnkHtSArqSrH5s+3SphnZ17ZpXVRnC5J9DQmduduPp2osNWKdy+F5/Ws6T5vvdOmBWxcxhgwGM4zisqTIJwMnrWfU0SWxCFeEADhR61IjHIy27HYUxm9eR7VGXZcYbGB+f60uawuVCy3CRAEsygc8VPDdb41YHrXNazeeYXh+eJwMgipNFvty+UNxI7tgDjioUhOJ06SBzndj1przZ3MO/61QkeRWDbmwP4R3qfzzJCAq7COue9VvqTaxBeKGbcM59u1NDFVAPyY7+tWGXr0pgUFvm5+lAty5bM5jBGfxqUytEgOTg/pTEu1jXZ8ucdOlTLKjAKfmyeCe1b3ZOpKkxIGeO5pWkwR/Soyytg9D1yKN4/KndisiYSgD0z604ygHJx+lVd5c/e9utKG24B69c0risTPKGB+bJ9qTzMjPSotu4KC2B1waC2OByRTuxWJzJ5cRxyfemtcqQqr8h4Iz39aiL9Qe/aozJtwDyB3NFwsXAVK46MepBxTJGCnjn3qp5pDEhvwNIbgnILYxyc073GTb2Zxt+Uj16Ghvuk7uRzzUKyNyScjtTJrsxf40m7IRdjfGct0qVSJu4GcDIrPjuGBzwSeOKEunO4P8AKeoxSKPI/jTP8R9P8e+GH8H/AGd9F84JqcUy5d055UkHnP8AnnI9h0+5le0jknGJig3D3xUTahG4AdVZlP3j1FKk3zA9VPPNJIJSckkjrs84P500glgRyPanqq9PTvSgbBxyfUVRoRq3rwPenPIdpHX6UHD8njb6UpjU4I7+lAhicLkc+1SB968cGmmMKP8ACjAU/eyRQA15QGK7gD0FOB2Kc9u9SdyT1Y/hSbR+HtQA04PsKUrkldw+tN3E9OAfSlOR70CQpXGMNu7UjDJyegHOaC/PHIPanKDnn8zQMiK9SOe/PFHJ68Y96kYFB6/Wm8jg8/SmgGEYb0p2CpBHT2pSOOKUENkHt1pARdWIPA9RS7DnrjHrSuVQbgM/TmhiR979aBiBigz0APWnKPl9VPpS5zj5vl64NLyf/rd6BDDhDxz9DS7en8qU5HAwKRl5BLHA9KNSrEf3Fz1oyRzxg/pUoXjB6noTTGCk8sB/Oi4WDtn9KaC24dAD2PWn89/0pCqnn+VAxynAG78qGYb8DvTCwVsfiTUq7VUg8n3oAi8wA7W689KY2F5/nT9uc9iaQICT696AGFsjApuTnA6elSMqj2PSo2BAPABNAxrEjIPQ9B3pVcEZHB680eapAGPzpGGDwcZpCHEeZnBx71XlVgp29Twc1IxMZPOc9RUYuNzbeMe9Aw8lUUkEZ7mo40Yrndkj0pZLkYx+dRQXS7yCwH1oYrhLeGKN4w2xmHBPSqmpRRTvAkX70qo3yHqfpS6yrX9t5FtzIMkleDxXj/xV+Lcfg3w/5jTfZps7Ngb5icfrWTZcXd6Gh8ZvFqeEvDpieZYmnkMaM/bjNeQeL/2o9E+H3gWbT9HZbvVJoMTMijOT3OOT+NfNXxb+L2v/ABHvVNxNL9iiOUjMhzj169cV5T4kuZrm5V4WWKORcMG6gD196STk9Te19CXxd44ufFerzX10y7nJz9M5rl7e+glkL/cLA5BxUE9uQGC7Xw21mZuoqs06rIYwifJzt9Otb2urDd+haM8V1fEKnloMp83Qjnn61DLF5r5Z1+U8DvwM1Wmud9tIv3ecewNR28IUbfukqAW+6TTSsPUtiNmB/hBOQw/OlX7xV/4Tt/xNOEREat3PLFvYc/8A66ieTklfmweT7YzV3YrW0ROtqGQbfvkbBv6AZz09Mdqk+wyW7jdIg4OFX8etV/tEcqs3n+XIRjh+o47djTw9x9nV2+aIHGe6/wD1qW+whHidYzIE81WOdvcdqj88AMkb425zu6jkfyNWVlRiX8vaM5HznA74IzRNPG8Y+TaxYY2/dGexH60h6ldVa4l2SBFGMAt36f0qyY2YBPlXHVl/nT2tlbDM/wC7H93oOKj+yq7b0k2uo6dsdPpTvcH5Ef8AZwaVmUu3HLL0+maSXTmlRFmO4Icjc/U9atec0UYVfnGcnc3zAdaet39mYhk85vvAtjilckpN5FvHIy/eBC47noc/Slnt3dkET7TjPytwcjg/WrcVr9uikZfkI4PuPxqIQyxB1WTGeM8KcfWtBkNq5VfJZ90inOWbkVJvRdw+8xOSfT1qtbwSwSZZ9xZiTJ3zxx9Kfdq0SvM37sElQW/DrjvTAmJ84eXndj+91xzxTfshQYX92F52t1xzmiFk2u7Rurc7SzcZyDn1qVLjbiQbEYDkNhtx5H8qNQIZxBMwjk/dgnGG65x1qK6077Nb+ake7jAC+g9uxq5FMlwAdi5Ulizdc0oK7jj5CcgjdxjHX0o1E2UYLyWbHmDKYwV7jv0qx94lVfaGOEC9VI55/KpltNjrtfcjggvxnoP/ANVU5Y2iDFPnYc4VvwpqwyaZd6qjndwMK3Unp1qrd20jXWV3LxyF+bBzUtu87gNONgYnlfmI9AR06VakZgGKvhcj8sHpVbCKiSNE5VpPujJ9f/11Na3KSs0bffxn2qOONoZJAzoucHPc85I/lQxWUHf+7I+ZSGPWnsMhnjZGby3WRWycr6/1qDT9RudMvbe4tH8ia2Y7XGV2/SrsSpEBHsypGDIzfgPpxTZ9PkWPKpk5yfXH+FNSUQPrb4B/tl3dsbTQ/FtwzWmdiSI3H4nHBxX3loPie31HTYjaOsljKgdMNyOM81+KQZ4V2RDDHnf6e/sa+gfgh+1Bqvw1azstYvGvNPjcIA7HIHpz/L+VYzbb0M5K+x+ncEZuEzAMlamhJkQ5GOxU/wAq5j4V/Ffw78Q9FgvNOvImdgHARhx14NdpdCNcTD5WY5dOPzrmcuhlr1KrR7Tg/jUEhG7B4Oa02hEqZVse9QSWuRw3QdqT1H0Ki9COvsafI48o7m/OmqSXwy4J4xUjRFk5XB9qVwSsc9quuDRQGIYhmJz29al8PeMU11p1iRljjHDHvVq40NNQaUSdNuAxbkVX8PeG00ON8fNK7fePTGaq6sU7W1NpZWLKW+76ntT1OSfm69OacsAj+ZiCfUUpQA56/WpRnoIXwMnANQCU8+1SSLjPfPrUTKEBx2qhNdhrlgM559KswOYyMsc9eaj8okBg2AOeKsxW48vcBkk55p69BEjXG0ZPA7ZbrUQuHIIxj0JpTkOqsu4D17U94AMN6jmlzWAI5g3J71OkowQOfY1T/wBUdqtgj1qczAbQevqaOa5VkR3MwAOWwByc1nmRS2QevuKsXfJY+x5FZzAFivUdazbKtYlkJXjGKhlXd71OQCozUYG4nPFS0BlXNgJ33HO7oM0tlYtbSc8npzWr5e4f4UmwBj6VNkgepFKzgZxn6VPEheIHPH1qGU7QWYZQDNTWcoMS5YNnnA7U0TIkZSF4G6ol/cs2WwG5INWQCrZ/l1qK8DmUbehGKu5BVeVi0jqvYYJNWEZ0ZeMcUkajO08+uKtNLmM+3rTuw3I1lY4YcZqUP5qkVXADON3WpwwQA9Mcc1abDYGuNnJ/IdaU3YPTJ9c1HIQQSeMDtTQMZI5z60XZJbimWQH17D1pzOGwOh9qogFGJ6gdzU7MXHH507gOMw3YPT2pjyHB2rkVASQcnp6GgTAD2FFxis5TocYPNSogkHYjHFQMRnPTHapEAU5Pb3qkwJAemePrUEiEvnP51L5qn5Txnv6U5guOOQe4qiLkQO04pXwMMOlNPyksMnFOEilAemeSDiofcCNl3gg96G+QADmoy535G4Y7g8VIsmRn7retZ3HqduhNSLwfUfU0bO/b0pSpA9B61qWK0aNhgrBRn5aOgGFwO2e1JubIwwGPWldDkNuzzzQAKQTjt71G+VkBxlT3OOKl4yMck+namjBYgrxjPNAD1BKcfKB6mkYgk9/pSpiLk9OmKQ/M3PIpgMHy8k8egoyvOM475pzYZSBxntTQADx970ouAjEAc8D3pS+5SN30z2obO0j+dBXYg7+tFwGq3HLcijAJ4bGD0o6cDr3B7U4tjPb60gFXGOeTjrTCoDc/Tmn7to7ZI7U374x3HNAxryOoJVd2Ox71DNuJ3DlfT0qZw2cdvaonJTgdBRew7MkXlc/yp24ZI6EdapvqscERDNsYngmpY7lZRksfUk0k7hZon3AE8dO5pdw6j8jQrqffPcUEA4xyO9MV+wqnHJ5+lNkYKB2ye9KHAHtS7RJweT70FEfcA8j1NIOcg8Z/WnyLt4HIxSKu8jt9aBXG467lwBSsSpHYdKmMXr09TSdEA6+5oHYjyQ3tTSBjeetLhgxbqKa2eAf59KB2YpYdTUbKHGO/vTyqoeTjPqaGAU+p96BXI1hBPOcHrQ8YAxyKkPBprOF68Z9aAv2K0sQOT0+tUJWeFidu7PYdq05Dk5P6VmXsu0/LwfWkUrlS5kmjlGz5s9j0FV3l8mQGXnLAYHatO2ugQVHODyalt2hklAl24Jxkr0pWYrXOS8XeJB4a0m4nj+WSVQsanqecV8b/ABuvhrl2n26RVEEw2ru3AHvxX1n+0C0Fp4f03DKha7XkNycKeP8APpXwr8Y9Yt7e4lJm3TSNu/X/ADzWcr9TWC5de55pqF1aW3iOaKVPPtxnIX5QfbviuN1K4T98g25aQlTu+6vPFO1fXldpWHEpbLFux9M1ztzqu4Fg4UdD71UV1NPMguv3cpIm3buu3+Ejv061SWEzwM8fRicyK3OemKR7yIwec7uiLkkfpSIiI+6J9wYAll+U49MVoitxkanaYtmVGCCepPJ/OpkSVnV2+Xng+g71JGu5zt+6OWHqOOaRITlwsnmsT8vpmq5tAbbIniXzDGsjepZm6djTtrLEsfmIpUk7vUZ69anELW4Ad9xYD+Dbjt/nNSPtuCYfkUjOGX+IfWjYWi0My4Z2wv3AvOVbkn6d/X/9dWoJZWDCOTcpHPpT44owroflYn5ZF6jgDBqOGDytyN93B5XofQZphfqJu2qDv3BhgKvc4yfwq3ZXMdxbt5n+jwjcCWTnPPX0A6+9VIoDJICvyMg4B+Ufj/Klls702coY7kxuYr3POBRow1exajukuyAvX+6O+OM/lT4t8Ks2dzYxhenpn+tVYIZIwJG4Ujkt17ce9Sm5fypREnmDOcfdx+NPlE9CTzCWBj+YH7w9OhNSANJG8mMRg8buuf8APr0quswbtsYDnd2+tPWdc5+8M8/zI60WsFx6XEgRT91fVf8ACpIpFlH7z5lb5QWbgHpxVa4m3yEt2H8PTNSrBBcRuWfjGQd/Q/SmkBJcBogY0y0ikEhm4J/Gqj3+/EU0KyKDufd0HX071Ikyoyhn80g/KT+P61Nb+U0zn7pYfw9j6/Wrt3GkyvP+8jIV9sYGctjKnuP880QWBlcOsm5QMhWfaOnpVm4s7e6AEeV3qQU9f/r1VFvPaLhvl8rgFvTB4pB1B7eTIH3ZB1VelWIpY4iofo3B3fLj6VSfUVjYMsm4yAg7evvirexJVCt8y9SG6/8A1qYiwkSiNQj5HJ+bqw7EVH9klusNEnKZJZn24x29/pRDcxW8nlQxpL8v8Prx+VOuF+TzEkeIAAH2ORk0WaASaeOaFw0bqVTnb8wz1qDy926KR/u8j0PbBPrVmWCSMlT8x2/wvw3tTJ7GeAhJCig9NzDrjp9aoBkcKvMA/wAo+7hu5+tSzWKwBni5VVyQ3zZNOtxI53N+7OMHd6dqhV2j3FnbbnG1vlIPTIoFsNt5FVmby9yEYbc3I+oqdUeJ/vr5e3AHfHWnQfv12H5TggqO3ue+MVC6lZvs5+YkHbufuMd/TFAXRQuLZtxZWZuTxu24FK1mk0bRyfvdx3EP2PTpV/ywkalyuW/i9P8A61MjiaN/lf52JHPQHt/kUPsFzqPhd8SdT+Feo293pt3OIEf54dx249D+FfpV8Gv2l9E+I/h+3t5Zlj1cAIyswwOOv9K/LLEU0bbQqnIDBvXHXHarvhbxLqfhXUUlsLlodjbyVbacc8GspQT1E7WP2stJxEqAusiuMhkbgVcChgCOB7V8Y/sy/tY23iye10LWg0Uy4CSOw+Y9K+zbWRL22WeN98RHGDXPJOOjOeMuYjktlc7hj8ahaI4A7+1WZJPLGeq5xVd5Nuc80k11KSGbFUnPH1pWQr15qvPd+XgDnPT60ouGK/McHrii6E1csKcj2/I0r5U91B54qtFOWLY7elTCcNyeo9afMKw9oxtyTUDxkjg7cVL5wyN3XtmnFufancVrDbeH93jd83rVtFCED0OevWoYmAI7H2q0jDYcnHoTQNqyIyoLux4z2oPzKBt5/lUrEDHc96MAJ6nFFriT1K7xAn/GoJn2vjqR61cZCy4/nVeaPauTzSa7FMo3LZbB5z0xVYxjcT/Or4iJ6YPtQttiQluM+nao9RlBlYj05pPKYtjt7Vom3H5elM8jqT+ApWE3YrKvljI6n1qJupq6YRkZ5zxzTZLdUB+YAn+EHmhoVyg251xjv37irVgkaLGvTBycih4CMhunakjlCEk8Be9CtcTbZpiFJG42g+oqKG3ja5PmcAAjHWmwkk43cdeasxEbcnv3rWxF2Vni8jgKCGP3uelMS1WRiegPf3rQIDjA69wf6UzyRGu7HU8YosLmKUlmQuUXPPeq7WcpG7d19O1byxDgEYIHQnrVZhnIPWnyj5kZKxO3BXA9aVYiGz2z0Fafl8HPUUnknb1APbNKztYOZGcVyrHoc4xTWk2ocnIHard8nkoH6KPve1VDFICSdpHXik7juQZZjuJI/wBmlVeSTx60FGfpwB0JpxXB+nX/ACaBE8aApng59arytjPOPyqzGhEYwc1HLHu57e1O7FfUqmQEccsOaUSkbhnt0FLINvsR61FuHzD0pXAtwOrI27K+hPNU7ucwpgnqTyf/AK1SxN0YnB+tSywmf5uPpUSlca03KcMwl5Bz2574qbB7UpQRIQF24qIu+0sF+oJrG7Ho9z0dXB56AetKrhiF7ZNIF2/73XmndRzx9K72AgQEfdzinqwxt7e9MDfNt70FllIxweuDUAKWAPHfuaXAOD6Uu35fU+1HQE9+4NACIwbk8epNIRlwB164pSODj8KUNtGRwTTvYCPBXkdO9DfKM9x605WAfB5B5NKzICflyPfpRuA3zDj0P8qQkkZPan+UNxP6HtSdcA9O5HrSARRkHPAx+VMMeG4596kBwCf4R69KaxBOen0oKuRsjZ3buB1xSqcnjqRx7U8kKoA5BNOAwcjg9sYpjEChhzz9Kp3gwh7Zq7uwcfxelUrsEozenYVMncpMwNSOWwOCfTqavaYxjt0DtuPU7qikhQrvYYx2qxbqAigdffvUR3KlsacMgKEdMVKDjB6E+tQWuEJHUe9WSBjI+UA960M3YayYBA/WmKATzwR3FSFsc9BTS27px9aAHZ3imN8rU/ouAoz6imSRnIJbGOaAHK+V54A70KrHI6qO5qIhicDnPrTlcqpy3FADn+UckjNMwrH/AGh1BoRjJ159MU8HGT39KClqRFio+8Bz1PNLv3HnjPpTG3bjTipUjvTQxkgIHpj1qNplGSedvWpXOUZWbrUIUKnzHI96dhEUpY8qu4e1Z9wu59nzBupx0rTLEjI3CoGgkY5HC85J7UuUGyokRydvXFUNYluIrYiNPMcHt60ahqMkDt5f38YAHU1i3+vXlraBo9vnOOjdqzlK2glvY8y+NGrSN4dmN2oM1swkQN0GM/ka/P74jeJb6/8AFcV0USS2hcmaNm2gr6e9foJ8Q/AOo+JtC1AyXG15YSyZ+UBvzr4B8d6eula/d2N/+4Ycf3snpn86xvrqdUbbHB+MNSt31N3solihuFBcd+BXMSNbRW537jI54x0A7depq/qNwZZklP73Zwu3ptrLleKLd5m7EgBDf3cc++K6EVqh7Om4MvzkKR8vQev6cUM7BMFPmzyvfH+NRGILhYfmU4Zm5zn1H86RnldwjfNIWwNvTt/nNO/YLMsLLCnyN8p4OfUYNTI9vbx+bsZicAFux61RClGZW2bh1/X8jTziWQqSynqdvQDnJ/KnuLlBZpJpZTLwCMBWbn609bnZGu75R+uaQQGUH5MJ0zu5I555x2qSW1ldlCxOydflXgc0cyvqPlaGyXDSrsJ+XGSp6qOtKt5GML5m09CV/kasHRZ9yDY7bhn73Q8inxeFHgTKI6ljk9en9aOaI+SXYpJKEcGR1c9Qu7jsAT71d2efJGqnarNyu/g9j+tOfwnPHI7r87HoH9u1JLo19bPGdioxONrfNjpRzRDkkitLKbeeTcfNwTkdwfT3FCyKYS43hycspbge/wBKfPYyW8jn5t/6A8ZJqE2980x8xHUBcEjo3bPt9Ku6J1uPRl2bjJwR8wXvRbhNhIKKG5I757UjafPbf607mOeH/n1pdhidnPyE9uMDtmmmS0DP5MJeV2VCcEL6dKcp2ll+6DzlumOf1pyI8qKfM2DvluSaiaMmUxsW44Oex60xoeYdkQCDdGDkn/CnII4l2tJye3ofp6UrfKyIqMTk5DdM8HP0xT5FWMkt8wPTb1Bx060x2sKZ5A4ZeGXp/nrml+2Ne/JL8vAB3d6hiKyrubr0G3+lKwlVt38K8H3OOuM8UCd92Wnt7e42MH2NGDtB7jpj60jSbSEPyjo27r64+lU4gBsdeHDZwvY96fLcujkN9cM3H4fhQIUN5RZopEXB6t3HHWphPsXd5m5mHJ9RVUyRynA/dg8Zf5SferTnKrtkSRScZb06fnVX7iLkExbAO0A9/ShjvDF5FaIHj1HGOv4VVGbdju+53X/GmTDei/J9w7wd3DDuPzpjJ3glkQxxfxYYiTuMnI46HvUSGWUB5tgKjJHcde57VPbSs0KFnw3TaeverDGJjsGwyE5y3yjHf6+tO/cHoVre4SZAzfIRwd3Rsd/pUkkkVx5Q/hUnIXp0zVeN3WEltuVJHzflj606JBcSMW/dFcnK+vYir5kthN2HbERVjXaozkluuOeKYzrA4X5dkmcHuD0qw7lYgNmSQcM3boc1CAsrlX+dfXf8x9OP8KVx3IzbN56qR8qdSvynPX8alws8jKPmwP4vSp2eN0VW3MRxndzn0J/+vUc0q7Sqhfl/U8fnU3JCxv7vSbmG506b7PcRHekiNt5GK/Q79lj9qq08W2VvomsTJDqiL5bRu3DkfxLn27V+eiRLJKoV8cfgOlS2Wo3vh/VoNQsLloLm3YMsqNzkGs5rn0Jk9LH7Wx3CX4DQOrDP96kuY9igkbmJxxXy9+y5+0pD4902OyvgsWrwqBLCWH7wc/OP8P8AI+oo5RdwKy7cPzw3SuN6OzM02tGU5IzkEVHKSwwOSfWrQiZCw3b+fypskflgn+VSyrFMSFSMYz3qwvKgnjFIFwx9/WnAnvz70xWBchiRw3vU4DBMsPxNRoAzg9T/ACqxIcoc9PTpQGhSuLmSNSFbkd6oy+KRaS+S7qoYdXq1ccREjsO9c5daS89+sv3lAIwe1ZybWhaSOxtNTE0Sk/XIqZ5xv3HgdhWNZhkTG3gcc1dAAH3s49a1TdiLW2L8V4C3XGO471Y+V0x8pPfms2J/LOMcVMJMg/lT0YiUxM3zjjBxgGpC42FehB5IpImwgKthe9MdSpyPXv6UydbgIwWCjv3p/lL0HJB61EsgUcNx05p4YjOOMdc00G4rpuPYDr0qJoQGBPOKsrIA2OgI796JH+bBbiiwmkZ8sZ2sRkH0qntxx1J4Na1yoVflOSR2qlHH85zgcZzQ1di21RKgJAycgDFSQI5cqG3KByDU0duC4x3OamEZjGOh96dmS3cZs+Zt3BIxj2pGQsSDnaOnoakYcEng+opGO0DJznpmq1JsDGVYiFYAk9+1MY7gCTk45NNachj6Ace9IrGXJXoBnPrTQaEmB15H1oYrjjhvepvsxjj3ncD71VmcZHft9aluwXQkr7Rg8Z6g1UwJAPc9BVhgQSTkk9KRTg88kdM8VIyFrZQMHqf1oW2DNtPGPWrbHPp680pUZJHJ9TTQaFZIAMg9PrTGRQ3t7Vcwdueh9R2poIGd3SmG2xmy2hPNVHs5HyNuAB1Nbe1ZF+h4ApjKE2+vtRygZS2ZG0sMEDvUiwPjnjHerwjJ6885p/lAk9qnl1Ay5oXYHdwB3NVfLO8nJ2+9bkib0weMccVU+yqpOeO+aXswO4JJxnn2FIVIHHpQrFhx09c0ucjHQ1oUIeVHQH370vGSe4obrk9aF3MOf1pt2BISRzEuQufrQrkj37gUk6mUAHqOcUqgrgHr/Kne4x4XgY/WmsBzjr6Gnbse1CrghhyRwaT90STE4C/d5pnJJJ4H0p7nrnp65p+Q2Mc8d6tlW7jM88nrx1604KI1JOAfagA7gegoOUOT+AqGAxsHg8/ypoUPk/dUDv3pxc5yPwoVPM5LAH1FLXqMYTjHepAAy7j/APqpuwbRu60RqAM0ALsGMj73vUM8ZZSNoAq0eOf5VHJLuTj1pNDuzGntzuIVcqeualhgO4Z6AdT2rQ2B1JPLZ7VWJG/b3XnBpWC7EWNkdSvAzznvVlct34PUVBnaw75qa3YKCA3Q85piHMN3A4oUBFLNyPenM+OvBpp6AHpQIi3NuI6DtSsS4xnB9RU3lKAQrflUMgKdOaBiqwK7RwR3pRGdpP6VFuOcjt1Bp6vkEdRTAFw+PansD1JzimcIQB+OKXfjn+dK1irEZIUn8qepHP65prtknufajOOD+lAETR/Oc8g0TqQmD36ZPWpcD1ziop5PL2segP4U7ladQBVnVAu1jgkHvVbVboWm6PzFUNzl6kk1GO3U3Ev7sjIUHviuE17XjqcckyMvkqSA3bIzUuVtyrX1ReutShsJGuJf3jL90Bq4TxP4wj09jc3C4TbuU9h/hVpWS8hkvJ7lLaxhUu88rbQepwK+Vvjz+0NpVtNcWNq/mKhMaENuDc1nKVyFCTd0dj8Rf2gbezjaGO5YoASVRuor5E+IniuDxfqN1fw7RKSQA/XA57Vja54km1hXnV8FyR97pXKXEkrrnH7oj5i3X60krnWvdK9x+5MP2d1RUJJC+5J9arTRNcys/n4RhyvbH+OK0SqowiCeau3I3/LtNRwQxmTyZPlJHAHqP5VoxN32KMYEKE+nygN3GagMUizl0h3KT8ztXUWPh83Cnaux8Yw69K6XQfBTXqhJYdzHnBqPaJGsYSZxFvpLMS/+sIGdjfKMVd03w3PqU58qHYh4AXLCvbPDvwfaZgXT5ccZ6/SvWfCnwbgiVGaFUJAJPHWq5ubY6YwSsmfOOjfC+e6jRXibPU8dPau90j4LSJEGaHcWGSren9K+l9I+HVvZlW8pSQMYZeK6e08IwIBsiwemOwqHE6ly2Pl+H4OBYyVi+btu6d+9TD4OOMiRFUqNwJ7n0r6pHhS3iYDZkEdulS/8IxDISuxcLz93io9mu5L5UfJsvwgkkT5YTux121WuPgzI6KHibK+i8mvsCPw5AqqPJU57+hp7eEoJyWaJVccYHSl7PUanHqj4ou/glJJIXNuCcdR0qpc/BqbYdiFcfzr7h/4Qe2wC0a4Pp2pf+Ff2MylTDyTw3pVKEl1BuDWx+ft38I71Zmk8nd2IasS7+GV8w2tBjk4JXoORX6IXnwrtZsrCqkH1WsOf4NrNIw8pQRk445+tX7xhJU2fnzdeALu1Z9iOrYyAfX8OlY934buIAgdNshHzfxAfU1+id58C43CH7OCp5yF5rBu/2cLa5V9lqcdWwtUpSQclN7nwM2jTRocnzHA67eMYNZMmnzMiZ+bJ+Zj0A6196Xv7LceA4gPzgqF9j2rkvEP7Jz2pd44ZMcrtVfxpxqNbilQpvZnxy1s6qQI8SMOcf56VHDcyLIWZMqpIw/cYxmvpDVP2c7yzUlYJBgcDaa4fWPg9qFpM3mWcjRAH69u1aqpcylhn0Z5SFRrkKeVA+XZ0B9T6VIYuvmnIHAb9fxro7z4fXlkS0UEsTK+73J57elY17p11FkSQsj56NVqSuc8qU4boz7yAmB2b7nAJPTGMfhUVpcvFb+X8qkcAt83HqD6YqaPzZ5DCC6oo6N24HNNurYGFkHDYwdvUfjWiaMb9CeC7V5z5nBPG5emDUiQ/bTKT+6wPlVu4/wAazwrQQoF/gPJXqR71Ml9LGuV7gZDevtQMnhZ7aNYRt8yMAhu+OSB7Z6U9b8u7F/l7EN1/Kmw30TFt332GMe+eg9KrzpPLK8ao+UwXZfmGPX2FPRhd9DR+TcRv3IeSW+YZ9qZcbt6uv7sY4+buOB/jUStLGNvpz83fr+tWIbjzYstHtdQVz+XNCdkK/creY7xszb2bIXb39z9KnLeRN5Y4Vl5RvvdMn61JdoklqyrJ5bowDBuo9xRHOu5Vkd1Izg+v4+lPR6jJJLeSOAxt8oOCp+6SMD+VRqwUEfIMYBC/MR9e9SLMywtv529C3pz+VVGnR5WVgnI+/wCnUcfrU77E76onjYpK7HaFI43dv8avALLEUZMoB8oXuP6VmpNmZ0Z9yqRt3dhU4d9jZf5c5UN0A9KlqzGb3hjxJqHg/X7HV9J3pJbsAw3cMMjjiv00/Zn+Oul/GTwtJJbOsWpWZ8q8tnYbkb1xnkd8/wD16/LVL0qxjR/lY/w9zzXSfCr4i6r8GfHtn4m0qby43byrq3LfLIucnI71lKndXQNXVj9imXDFjwPamyoCCd2MVyHwt+KGk/EvRbW9tLlcSoHKf3T6V3MlkyE7uh5GK5zFSuZbqWfPB9KiBLMQTgds1qGzbOe3p71BLanJbbyPWmkUQwk78Hk+3rUszExkdD6GnxwhgCeT2NQzoVYndnPakBVK7sg00wiMZH8X41LIhQemO9NJBUe3aouHkOR1QhcYJ9acgYx5HUHGarOwQFznp0FR29yXchlI+vFO6E0aXDEfzoUEMQe9LAgYkjsOlOQlwf4SPXrVozZNbEqCnJPUntVh8MeV6fpTYR5YHb61KBnpyetUK7EEBdSQuR7VGI+Tz+A7Va3iND35wRUJkDuSFwO+e1Ar9xioG+o4yaHXg/zFDPtDHnA5571MzgqmO4zxVaCuUZUYrzz7A1HbRNvO/nPQf41bZlIOP1qJSoYEt09KasgLyqoBPRjQ5ZskZ6d6SE5Gf4T60rOQcdPSmSQsSq564/WmBw4Cuu0jkYNTlCxBLc9adHAFIB+XPrTswKLh33FV3emK1tI0ozKxkRoQeoPXirFtpeGUhcLu5NbqxAIe2RjmvQw1F35pHPOd9EUZLO2aMRSsyKeNw71zeraTLYXZQbjGeVY9Mc1009u8g5bCY6DjBpzWQk0/yT87E8M3Va1r4eNRXjo0EJcu5xMisRkcY96WOQhctncOeaszDZdSQtw6cEnvTFjKse47GvHt3Ogj3iQ53Y4ySKeXBPCnHXk1L5Q6rxx2oWEKcnr04poV+xEpwx/PA7U4sACOD+OafIhRc9c8VD5XJ/hwMcUncY7cpH49aQcdeck0LFvAz09akCdPmx9e1NXAYdqjrz2FMYEMMcDPenyRAZ5+XtTFUZI3Z9hS1AMEAnPPtVeaRYzlu3pVjLKMHP41Xcb2I6rT1A7AkcgYB9utJkcE9acFUZzyfQ0oUsOevpV6FCBgevP1pm7JIbhR0xS8rnjP0p20YPqeealXBJ9Bc5HoeuT3pC35ilyWOO/vRwy5bv2BxVK9tCthAOOec+tOVcL/ALIppbk01nYEZ49cUmK5IQHAzz7mlcEcdj26U0PzzyeoxUiDfknj0zQh6iHDJg/pSbi2COccU/y9vXn6U1o2PzDp6VVgG+UAcng+poCAj0z6U9mIPPH1oB2k96XmNDCuDxyMU0ZAOO1PlZW4Xg565oUDAzwBU9RiY3A5ycetROuTgcc4qztIHDdfWq8g8wFhkYzwKAEUFAR1BqCVNrkrxn9KtIMJ6nHU01139ePpS2HYrBSpJ/nTo3+Yg8+lPlXAwPxIqNDsHPc8Zov0EycKuSTwfahs5OOPY0mMrxz7CnKHdCu7HQ80g9RsUpiYg8e9DOJDk9e2eKb3PqODz0pCMEkHBPrVIW4rL5YJ7HrmmAhVwOpp5Ytnt7GmbSD64pDsNKDr0PtRkhTn8MUoYBsdfr2qQYx68d6L3GRkgKD3xz7VEWwCVqaRCAGHA7iomXaPl+U1QBG3zE+g6Vm6xqBgt2QdM8j3q1dXaxqexHJrltfukgs5Z3b584VfU1MpJIaTZh+KvE8apteXaDwAOprzHxT8UIfDFg+fLaJASI3YYJxWf4x8bw2k0nmuqbQSWf5QvXnnpXyJ8YvifLrd+8un3GbSPhtvVzyOOmK5ne5vGPRm38a/2kNQ8T2hsopHtbdMjZGxUL69MZr5wuzc6rILmabcW5Af0qzqNy91OJH3YJy3tVaadPIE8Eu+PfswOo9apHQlZWRatUMS7X56nA9euane0kv1CNzk4IX5eKLSAzkS/Nnpg+vY1v2Gjy3KrGkTHcedvXP9KTlYqMbmLH4bukyD98n7y/yrd0XwnvuR5iMw24LLj+tdxo/hOWdI1cZI498f59a9G8PeBlXy2MHPTkcetR7RvQ6lQRwXh7wG1w6sIcDoAfrXq/hL4drAUYIvHeu28O+EYiEcopAP8OM13+m6RDaJhF4FZuLbNrqKtExtC8GwRYLxYHUAqOnpXW2mkxwqu1duKntoyDk9uOa0bdPMB5wRxW0VbQyUFe423skKhiygqOm2rFvAQdx4J96kWMJnPI9qeAFHHStC7WHeSOn5UfZ1wD0PcU5OMDn8anRcjn9aaJtYr+WF4HH1qSFS2MrjHapRFnr27U9YcNzVisKFGORn2FAIBHA/DtUhTanAzmpFgLAHp6igGhiIWPX8+1TLEeRwwPWnxQFAecY9alWHbj+Rp2JaZGo2qwGenWm7HdNjNt47VbWHf16j1qQWh5Zj+tFmDRmLYE4G5j7nqKl+ylTjO71z3rSWEgZ9alEI69e/FOwcpz95okN0rLJbwkE5+6Mk1zWo/DnTryTcbdRH3AUZr0o26hM9+44qtLAOccc96nltoFmtjwbxD8C9PeSRooVwwyVKjmvNvFP7NUN+7NFGFIHDL1/Gvr2W1WRBuX7vQiqUmkgtleF7g9KOW5bm+p+dPjT9n+70SSR4omx3AryDXvhzqGmyh1hbcBgqOh96/WDVPCVnqNsUlijOR94qM15b4n+CdjdwyP5O/B4AXtQ+aJEuWas1Y/Mi9sJIZGXZ5bqNrB+h/wAKo3Fo0HzDhFXAHp9R3r7V8Zfs4wzxStHZ7ZGyeOteCeLvg/f6NMSYW2q2MHOQOv8AnNaxqdzklRtrFnkMiK9v8knlP1O35uuM/wBf51bt9TSzkURyOysNrbujCrd9pEmnvIkqFFVsfN8oxkjrWFqVubWYnZhR/D2ra9zn1NxnLPu+8Dyp7CnSzy2nlsrpIN3O3p61lwXe2AbOFPZuoqZLtZJGK8hlxhf4T7ntxRcVzUe4a5Rnb5t452+vv7U1l8p0dvmBJAG7kew/+vVVLjyggH3RkH5+AOn54q4qReWgHzITgbmGQT3qnZalEHnMzybZMqOAPbjjNIkKuvmfcQZyy+mOR+eKc9qYrg7tu3HzFW69j7UwXKW8Qt1j+QklX79sAn9am9yW30La20VxZidX2SBs4XvimQXn2wskmxWzjB9KoqVlcGN8RgEnd0J9PSpmkj8yKZU3vj5kVt3vzRbuLcubG3/I20gYDL1I6/l0qdnZrJ4l2tIy/eb5trdarRzbf3jb1VgMDb07Y5704zsiqUDYJJ3N1PWi4Xse4fstfHS4+G2uQaVqD4tJnCb93Cn8a/UTwX4ltfFGiQ3cMyzgrkFGGBxmvxLa3eVkdOJF+Yevr+FfdH7C3x0a4ceFr+5UTpGPK81vmkHPHPfA6VjUjHdbmc4yvdH3PIm0ZPAPc1X8jB+ZvlPTFXfK89A+7CsMg7qikAAGO3pWJHMym8GBw3I9ai8nzCSetXHUsPf3poQgY6fWk0HNYpSWhbrwPaqtzYSKh7fStnAGB/kUjorL83J/SpcbhzM5nyy67WJBHYHpTWt+pJJ960762/ut35K+lVthiBB6io5TTcIHdOBxz29KuRxkj8T0qpGSOeh61oW2CgPOfWqjqZNtEwI49BxxTwSDn04p2ABgLkgdKTlj/jVk3GtlwvoDng9ajYEDaO/FTcc4ajaAeOB70wvcjRMjHfHU0XMjRIFHTB5HapSfl54A7jnFRTrlCB25zQC3MdpGjYktk4xwaSK6MhwMnnFOuohI4G7b6GorciIEBsr3NLXoWzdgxJAo6N2zUgQqap2Mu8KAynjmtAkdB19K08zFke7kgrx6ntUNxvIJVtvuP8/pVzbx6UNECD71dxFrSdVEaiOflh09K1P7TjZ1VOp9W6VzTWv7wsvB7gdc0recuMNnn+LtXZTxfs1yyVzJ0rvc7AR+YuN2fX2ouJI4CFbr6jtXNWWtXFjGVPzE9+oFYmpahdvI0wlcEnBHYj+lKeOjb3UwVO25qeKIliv1eN1LMPmIqgGdVX354qtb3bzPvlfccYINXkO7g429a4G+Z3NVpoNdgq5bge1J5xZv8KkaJWwOCCclT3oEKkEBeO+KYDGYnPzfnTeSSD0H61Js+bA4Ge9KY+SFySaAuRFwOnb0pBOr57Y9OKVo8kHoRUf2YrIxU5JHQ0wuXLa0kuiNvzA+nUVWubUwT/Ouxxng96v6fqdxY42nkd+mKr6hdyXs5ll+dsdR1p6CuQSuuzHf9KqkDfy2B6VMqErnpz0PemG3dwccf1pXsVdI61skhTgY9KTf0+Zj6kUjEkMzfeJ7U9SCuOn6Ur3Ls1qNJAcUrFs8/Kp9aU/Kcr39aYu7OTyPQ9qNSlrqI2EIO6lWQN+PrS7VK/eyx9aFjWPlu/8AOndg9RrAnkcfXim7Si/M1StzjHUetNbLk9vY0NtjSGxv5bHt9af56xBvU+tQTA4yfXjHWqBnkLseozjB7VLK5Wan2lVPLZJ9al3HaCOh65NZkcgL54PPGKtwzEgDoBVJiaJzxz0+vanbuSfT1ozuIHX3NBj6gcY7VTYhu8ZPy08LnIPYZwaRVKKMfrSsCTzgg+lQAxlJbj6HmkKknJ6elTlMjjj1qMpjP8zQMYkhQZH5HvSMeMn6804nehx19PSmhR1/nTQyJ8knb+tN2iTg8d6mcDOPT0qJl5JPH40BqKg2KB+dPP3hjj2FRrkcDnHrTtxye9Ji1Y5hgZHQ96jx82OlSKBt4HfpSFCRmqVgtpoR7cggcg+tIuV68k8cGngBHAPTsRT2UElh29aGri1IDH83OM49aTJUY61LIBjJpuOgPb0qCthud3B446Cq9wwTgcccZqyxMSnPK9TWJJdG/vDbxy7WONx/uin0KSuE20RyTTNshjUkk143438Wpc3EkVq7SBOBsbqfWu6+LHiQaDpH2GB91zcL5Y29TnjivnX4teLtN+Gvw3a+a6U+IL0tDBbu3MXQZx369axk7Oxojy/4y3A1S1uLCKZklYZnmVuVXpgenSvl/wARX1vCRaQP+6iO0bupPrXX+MfGLTWghWZjdXHzTSHqxzz9a85ny8jqfmYkg5/xpvVWNYp7lN5ZAcffPAz+f51e07SJLhmYL8pbecfL6dvWprCxWVoolAXJ5Kr364ru/DXh0S/3mGe/X06msnJLQ1SbdiPw94aZ3iOxiAd3z9/rXoPh3ww3mZ2YJ9uAa3/DPhZWt440j2MOvzbuK73RvD4jYKVHPOa53K7OyEbalHQ/Cy7B8gDZ49K7/R/DXkqoZQOeQO1XtF0lYscDpkZrp7aKOFMdW64NaRXUu7bKtpYLb7dvGOwrRiCopHYdjTVJySfx9KsRtlicZz69KvVjVy3EgCg9fcVdiXptO0VVjII+8BjrVuF8nrkUyyyFKrjj6mlK5I7CjJYAjnFTIuKu/RiQ9YsAE5/GpkT5sU5UwozwKmRVIz+tWNixxn/61Pa3HBHrUiJipQPlzxxVEkaQAYyOBU0duMdOtSKoCjPPtTk4OOlMTEVATjsaf5AIGRyPSpFHOelSMwyAvBq7IghWIAjPFTKgwB2pu4AnP6VLg4Hb0NULUTbjAA4p23b06U8fd6c9aCM/WqsBGOnP6UuwMcHp704AAU5EIJP6inawrkf2ckc4x3pssSgFT6dTV2NADzzn1pkseSf60WSEZ32QtxjI9TTJ9MDJleR6etaezavYMO5pu4vgBhx1IHFFkTY43UvCkVyS7ooDDkHtXH+IfhBYapA7BFZyOQcf1r1y4i3qcjPvVBrbccdahxTE7nxp8Sv2cYpYXeO2RxgkLt6H1r5q8afBy/0rePJwFOBnp/8AWr9WLzQre8Ta6Kc+lec+O/g9Y6lbyZiX5hj5cZxWU7x1QXi9JI/JDWfDd5YPLvT7pxkdBg1nxzuWZJdqOOhDcHgf4V9gfFz4FTaO1y1oiSx7iwZV4x718weJ/CFxotxLIU6klj+X/wCqqpVlLR7nPUp8vvLYzxeLDES38PJJxjoRj8qntZXuo1aDbuAyD78kVjb3kLb0YKR8u/qD0q1YTNZuxi7rna1dLOY3ob2C4VIZ8RTY+ZfvZOev5VDdWjRuVaddijA9xwcVDaLGSGl4uCTgt82OM9ewp8+q/ZisU0Hmn+96f4VPoFiJPLikQl9qjgqvTPvUwH2WXevVTklupBpRNGigL1bt6VUeQl933Vzhmbp3PSi4jUN6t0qBpPKOSF9W68Gni53yCOSPy1UYU7uTWTHcKzur9YzuDL1zwBz2qU3yGUufnYcDPQfSkG2ht290qpt6Bvlqx4b8XXvgvxNa65pkzW8lnKsgflQ3OSPyrJiaT7MGEmwqQSF78Z/CpLmOOe1lVxujZMNub9PbnnihNXuUmfsZ+zt8W7D4x/D6x1WKVVn27JY2bcVYDmvSnVFJ7AdBX5Z/sH/F6P4efEFdC1C/2aZqK+Wolb5UfnH5nFfqNa3P2oBzyhAwycg1hJcpzy0dkKSc9qTaD1xxzmp2BBOePeojIIyc81JJG2zcR3xQBwRSEmR/QU8Y2gE596AIJY1fJP4e1ZV7kE7sA9sVtzKCpP5VQvdOaYBl+XHpWcikzHimy2WyMcVp2WSoI+ZSecHpVV4Nx2jIUDnb61s2UaxQKOq49qcfMUmIELdP0pOM5LYb0qYYc5HSmeXlsg9exqjMb8vPeo2dh0646VOEUqc880oTPBbnsaNR3sQo2SSeAPSiVQykgYPualEe3o3HfNOMZf7vBFFmwuZEkSxud+MEdzWfexiEkJ36gHtXQXUQIz1wOayLu0llRxD8px/d6iqv3K5kSaPIOFHXOc9xW2UXnHBz1rL0y2aHGV+Y8HNa20eWc/jVIhy10AMSRjntTmJ5PQDrimAAHkn15pT83JOD65pkgOQMcY9O1Ly68sD70gJOMYNPOFz2peYiJxz7VVvFxGwHII/I1cbGTnp71DLEXXuaiz6DMYokalgcd+Kdb3RYEjIH+1Utxb4JxuH0NV0UBs9x2ovqVY1oQWUYwMdqX7p4/EmoLOfeSD6cVYdx1569RVGQ07SMn5ff1pd+G+XsOopx6c9B1BobHZQppgRk7iccn1pdxwQOPepFAU5HOfWkbAHPH0o23Ag7nrkUjE7chfwqYpjkHFIFPQ+vWqJZEoDYJ+tSIqkZ+7j170pTBz1x2FIFVjg847GkI39zcY/XqKQsMkFfmFPXBJ7GmOhDbt31xRax1XYrEsp7nPftTljwyk8+uaRBkcdT3p8rDAIbFK7sNtdSOVgM7efWmq+eCw9s02SQ4IHAPpUe7ccAcgdTRuO5aRwCf7p9etIwwCetMRwq/NwPenPz0bIFA0VJ+AQPrzVCcggnvnkHpWjcMD0brWfKMsfX2pWKTsNhlKknbj6mtCJd3Xj+tZatj3GccVo25JO0fmaErMJGgrkAY/XtSq4DD5uMd6FUbcnoe1BUKDj8zVWJTuODKDjp3pduMfypDgKT147U5CQg7+4pjELlB6elR/eHLZ78VI3AIPGfeoydnB4NLQBGHXB7U0L8pP8AOnvlCMdPamFh0Y4HvRa+wDWU59BTCODnkelSctjHQe1Eg2+w6fSiwEYYbSP60u/Ptmo5Dzx09aQEjkdPWgCzHhhnpTjhTycfWqwlKMpHY9DTxMSOeOOaXqImI3D0FMLLjPX6UrSjBx82KhkfJIHHtTYxWIYkdKYwLHjmk5Kjuc9amgAZgrcc9TSDcz9RuDDGQWUEjHXpWXFeQeH7KbUrptgCkgt0J5qbVIxJq7Rl92Dht3Qf4Vx/jGH/AIS7VotDiZl0u1UGd0bgt3Woci0mtDyf4neMYF06TxBqf7qKVyLdC+04GeRmvjb4n+I7zXnk1O/m+0Su5W2hb5vKT8e9erftfeNYdW8T2nh3S5t2maKmJtvyru7/AFr5e8R61LdMhZ8sq4A7AVkrt3N4mRqepG4fadpkHBz1H+f8aNPt2LB35B7H8vXio4bVJjvcrvznc3brzW9pVujqqp0IO4r3NaP3UaJN7GtoWii7dNvyjOSo9a9Z8OeGfLCD+Edfl6DvWB4K0hXePfwQP0r2bw5orSINvIHcda45avQ64prcsaDpKL5fp6iu40/To1UbV+fj6GodJ0VYznqydcV0ltb7E9B2pKBpqS21sI1Hy4P8qn2gNg8H2/z7VICqh6jcNu+9nPatkWhyE8gcnrxU0bfNg+nWoF4zipt2xfT3o2NEi8jBtvQjvirUTZOKowvkYOAfQ1difGAP1ouBbV/TnHap43CgluTVUc+/0qWPA607hY1IHZkBdcAdhU6tkHA4qotyJCAo2heD6GpkfC8n8u9bIGXI2zz1H1qYHAAwB71Vjl3KB27ZNWFcHNUmSSbto2tilikUt6fU0w4Yc/zpy4ViR+tAi0GGMH8KRyM5HT3pmePWlJC4J/WruibMeh+b1qZZDwTgj2qsOMHsKsRkEcdapMESg5zzj8acrYU5GD6k0xSMYPXvmlyfqKtCsOBB7c9KcrnJB4H1pmAc8/lTs9xz9KYrFqMhx68c0rqQegzUETjr0+pqxJcLs+blsdqCbELnPy8H1pEjwvOAPX0ppbJJ/P6UrSFQO4pbhYikJwc9R1xVY8HPU9asyuBGw6nOaqSHacGgLDmxIPlbkHmqN3JvR1f5mPTPpVglguQ2DnNV5CJWJHBA5zUtXE4nnfjLwamr2sibFfcCdvpXyR8WfhOyCdzDkDOV46V92XscTMAWz9K8x8d+GIdTt5WVcvkk59OtcVWk0+aJXwqz2PzE8T+EHsrpmG5VQnKlf88VyIFwZGaVNkCnhh1bmvrz4meAW3NLEioAxH3fwr588W+F3sgxjTftc4QdBWtKpdWkctSmt4nDyXccilotytgg725qS31FZ5FVvkIXHPXPYn2qubd4pCHTqeQv8P8AhRDGYnJbcEbknvjkYFdenQ5bdjSTf5uPnwoJLdqsRMsqlGj+XJzu6/z9KoCd0AG/IPZcZIwO2elXIEX7N/rPvtgjuBSb0JYDTPNLt5m1QM4X5SB29j/+v1qGeTIO35SBw39atSlmzGu+bYP4OwxmozaBV+X94U+Y7u3Hr60vUHqU7bUZbbIb52PUN90j0rWWdZLTMXzSHgj1/wA+9ZUkYlfd8656lumf8M1LZXLWZ+d8KTn5e2eOKq/cEXLO8a0uY7q1k8i8iYuhbqpHH86/VH9ib45t8SvAkFlq9wrapaAQyHd17BufavyzMv2lNx+U4wD6/X0rtP2efipd/Cz4lW8f2loIrtlQDd8pOeP1pSaaE1zKzP2ymgKnA6L3Peq8sQY4PWsjwd4tHirwzYXZaN52hUuU6ZrYOXII/Sue6Zg7rQhKZ4/LFKgITB6j1p7DaTTNrdOpHrTRNxxBbg9BTWPXGPTilYjp3+tQ5BBAyKLJjIZYuuGH19KfDhAqjk9804RszHP/AOulRCFDevFJqwPYcSOi8H3pUXHfJ9aMgY7jnmgAHLDj60kQQ3KM5BVtoU5IHelhJYEnjmp1UlecU4LtABqwI+TntxSj5VAI6dTTwo+hp44Ht70ILaEUg3Djmoo4wBk8Hrip2yc44+lRkEgMeAOuKL9BDVUK3ycHNSrKDwe1QAn5pPuoPXvWdJrTyaisSJiMDbn3+tFwsbJPtnPpR95jxj09qhW5LAevSpkGMkd+1AhwQR9OB2pWHGQeevNITn1/GjIZfb3piIz09c+tPC/KSfrTcY/D0qVgGTIbJ6cUIDPuox36Y71myLgkH65rakTfkcZFULiFhnPFQ73KuV7dtr+mO5rQiO9PU5PQ1n7DuIp9mPIbf1OSMbuBTE9DUA445puwck9PegNvwV5Bp7Ht+lMgYQM//XpFkGCT29aeTuX0/SgDn3qgGNgqSWqPk89h6d6lZSDxxTCqggHg0EtiZLHjkDqKMg8g57c0hjHAHA9RSCLGMfrQJanQKmFwvy49aQvhSDwemTT8OTngDocU0qeQWyPelvozrTG/fPDYA60r4PB644zTlULHx1680kjgYzk89fSizHciZcrjrj1pmzGf1xU2QGx3o4APckZOKm/YVyE4HHU05guAOfTjvQykEY4HqaUZxlu/pTLKczAHBz+NUJWZZSBzkjr6Vo3K4CjoSecVTlUhx3YngGnsA6CPe5OMDr9avwKQRjgVTtHKk55HYA1oQ8/N29fSkt9QZYXdgg9vSlUHGWHXr7U5n4FIOnOBVO5OiFG1BnbnPfOKNygHDYNIdqnI+lJjLZ3YJGMUXsUOPTHUnsaY3cnnb6VIfkHXJA5NNBB/i475osBCzYJ+bGemaUjcPSpWTv3x0qJcoPT60JAKsZ4I/Gkkjz1OQO1PVtvqaOSw/maVgIHhIBxx6e1RMxXIPQelXSmQQOKrtCFJ7e5oAiYbRkdDRjoD6Ypz/K20c96TYQRhsn3pgPZduT6+tRM2Ov6U7ccHORj0qMsAc8j2NK4D1Py+vuKbNIsCmUdQOSe1IrADj9Kz9SvdxwOOORSaAzb+byLCaWV/LnnbjHXpXB+OPFNn8N/AmrazdOitHbOyngFnxx+tdJqE8mqasWR8ICAg7Z7mvkf9sX4ky61dS+HI9p07Swr3Ei/8tnPbjoB6f/Wrlk9TXc+S9d8VT69qOoanOxZ7yZpW39xngVzVz+9RpN+9N38X4mpNSug6DYmxAPwA9Kgty7ByU+QnBZe34V0LRGvqSwQ7mAPCnnHqBn867Hw7aI4VtmFPOO+K5iJw5Cs/zdivygDkY6c16H4Ut5JzErupXjHy1LaZ0Uldno/hDTgY1J46Yx1Fey+HbRVgVh8rADJHfvXD+DNIJSNvlAJwSfxr1XSrMLGjfw4HSudWTO/RI1dOiXb3JPUnrWiI1U7d3BqtAAnHbpmrSspGCfbFNsLAUy208E9x6U8xnb7+9LGnPJqZFJA+vQ0XtuWkiuI+fUVIBn6A96nMPvimiLB479xRdlIaDtq1G/TPB96rGMqCep681LCuOT1zVDL6Hj196lVu+ahj/T3qxGvNMm5PEcd//rVbjfafT/GoYk49KuJEMjPWqTESR5Ucd6sIvbmmRrgc1OmCOBWgC7Pfp605Qc048Jn0pwAweeccZoIY5WBHXnpSE9aFQA+/Xk0uw9c85zxTVwFHr0qaEgg9qhIwD/WpImJxVoGWQe9OHJGf0qNW/GpVzitELYcCB7j2pRkLz+VIxI9vrSgYPHPFMAwEH+NNJx1p7KVOTx3INMLYOeaWwrDSWAPf0pS+/p0/SnD5upwB2NBACkDH4dqCbWK0nJ68eoqCTOSTVwpngc+9QzRYXIpXZSsVGLYIGAarthSxHBPJqZ+M59M1BJu+Y9am5exVnwc55PrWHqcWNzDbz/OtedsfxdazL0F+PY1L1EonmHjfwrBq9s7Oi4XPC96+YviV4AKPJIiYUc4r7OuFWMPuQSAqQQa808W+FRqqyZTdnJwPSsJQe6HaMUfmz4x0Kexv5mCNsB6D5R1z+dZCXCtBHFL97H3mbr1FfTHxd+HIt3lZIeMfMPevnS90iWzWZSnlBDgL3I/OuiErrU8ypHld0UYbxoQIV6Rnqvp04qWO+2lPMk2jOT6kVSmUwsY23NxkszcD2qMvsdFZ8vjovYcgDB7f0rbcxae51Ru02nyvlDDkH1x69xxUEo+UjzPLXqW/rVC1nVMAfMV+8G6k9MZ7Vpwot1ArTfLsJ478A1m9CGU1ZIomMknfGW6eh+lV57ny5NvUHpt7+31rRjHnMxCcDuvzDGM1BdxoyZPzEYwy4UAf5/rVeoFixu0DeTL8rcHaev0o1HeGVl2iRHDo7dQRzms82LvIo3+U5O4heoHTn0rRWRrgIGfc4HJ71D3uM/Tr9hH422fj7wN/Z9xmO+s2+zyozc/Kow34nP5e9fWiT7k4GB0BHevxk/Zn+JI+D/xasLy4ufI0zUStvLGG25ck4Yj9M/4V+xfgeaPV9BhvIrj7TBModG68daxUUnZGU1rcvvjbjrVdwQfvYPbNXZE2t9fWoZY9xwevoKvoZWsVZZPJUM3JHYVIkokUdj6VHcRhwR2PfNEYIXHQjuaGrjJ+O3XpmkaMEDJ6dqFbI+lDSgH+8T6dal6kPVi4BXHv0NAjyTj8qASOe/rmg7lGeTQtBDgAB6UMMdKiLEY/malwE6c5HT0qwGc5BqQPwP1Jpo+YHsBTxHtHt70BqNcYzVeWXaygHg9asOTyB+tVLiMSfKflJ9KAFO54AO+OhqhHZgMC3BBJxWmsixoN3b1pI4DK/wAnOTwDRYT0GrEU5HTvUisIyNvHqatW+mTszApmPGMhuP1qtNBJZuI512t74wRQ1Jbom62HckDH60PGWPJwvTiiMfN/d9M1OzKwCnkUhXKrIVP9DUhBB9/ekdCBy2T256UIzd+fegbYyWMNnP6VG9urJgjd9asHJI7AdDUZ4Dc9eaBmdJG0J+QZI61FKDsIQ85HFabxqVO47frWdODuIAA569jUbB5j7GdolXPKg8itBgHAxkH2rKgYqwHQZ6CtGBweC1UmSyQx/KQOSaUr5ePy5pwIY8NjvxSOvmdTz2qxDfvHJ4pSTj0pyoFGD1ppJzQIaSQMUBRJ1496FG5iR+tGAwyeD7UCubSAjOeV+9xSs20f4UOFRSwo2B13beehzTOm99g5HPX6Uh+Zf55pwUABRTWU544FLzKQhAYYHJ9R2ppXZkDqPQ1MNyccAU2ViW+XGeufalaw7EZXeeeB0prkggf5NO2nGT9cUyQnPqvamO5DKxQ7RyAM7jWZdzp5oxwSfXoa0ZTgFjyPese7cRMSAoyc/jRa4r2Llu2ARu59K0rWQlBuXaMng9awIJzkAcEnPNa8EnmIG98HNK1h30NVDjnp9aeuOp5qGLKj2xUmQR6j2pgIy5BFNWPaeO3c1JtJAHvRjAPODQBGWBBAbk0qjCjHP1pWUZBPHvRgLgD8zQAx5MMe/HApmCxA6D2PSnMu5iCMgelCgKmD255oHcCAOnb9KVRjILYJprnbg/mKACWz68c9qA3F2gMc8H360xhgHP51Lkcj+dMZBjjrQIgdtoyOTjqe1MViBy2SPSiVtrEdD70qNg8/TikAuCV/DmqzDecHtVo+h4o8nccDj6UwKjsVUkcH0Nc7rMxLOFdWZzjjtmulugYYXPQ9OTXJ3DF7hiPuDkt6HmoeqsVEwviH4os/h58PNa8QyuqQWcDJGhO1mkIPf61+XPjLxzLremS3U9wlzNqcpumy3zKOwP8Ah7V9Y/t4+NP7L8M6P4Ujmy0srz3UaNztPCg18I3TRysEHGwfKR8vHpSUFHU2S6kcd0kse4/MWOWX0I4z7etWyQlooX5WdsHHQ96yraXDSIN2UPX1HPFXFAkXYF2qRyyt0P8ATimx3NPQ1e7upIxDlFOwP2PrXtHgbQy0kYf5cc/N+FeW+GbdbeQJ5xbdgEd/evoX4c6MRFEDufIzl+oFYydnc6qJ6T4U0wxxAhOU79q7azgKRhTx7elZmjWixRqPmAA/ireiB2jPNY3udyZIg59cVbjHGT+VVkB3Y7Vbh6c81S8hrclVTjPep4069vrTF6DvU8Q/WncsUR560jKFU45NTqOMHvUc6gDI5I60X7AiDqO1SxKM8dRUYGTVqJRimtxsfEMVaiXbjtnvUMWM4x0q1FHuOapagWoVGM9Perar+XvUEMe0c/rVtBjHerSEKqnt29asICDTFFWUjz61qlcBUXzF9M+lPEW70/GnxxnODwKm24bjgU7djJkPknGfT1pwj+XBGKtrHvHPWkMYGfbtQgKzxDH+FR7CrcLkVaKkVGY+aqxWwkY/vdfapg2c4qFkK9OaRdwJ5xTTDctls9eDjtzQrHcO1RqfWngetUKxKXLIcYB96ruefWnngVFIw+v0oCwgk209TuGagZhSh+OtIRKZhEw9+uKZcy79uDx1ORUcrY6HP1quXxxS3CwyZsDPHPpVaRuMDkVJK/GAKquTtx1qGWiCYDPsKzrlT0/nV55CVPAyKqTNljntUs1RlXVoGQ7uPWqH2BFLkfMzDaQeg/wrcnbcGHY8cVTYYOOxPOah3MZK54z8WvBkVzb+cqZY8MOx618beOfAktjrzKsOYZucen+RX6J+KLRLizMbqrKRzn86+Y/ixoMcVxHcBfLMbcOO1Llb2MJQ0Pj3VfD+64lCpsCkqRJ2HrWBdWqW0i52gqAPMLdT6fXqOa971rwe0v2mRn80SKcgfLnNeXeJtFa0uJJfJ8odHL9Bjvz7VUKj2ZwS8jk4JfKYxP8ALIc8r0x1z9atwXvlPtaTgjOD/jVS8BmIaP5EAxuP3mPrSW7sq7fmly2c7uldJiaF6JTCZof3RI+ZfujPAp/3lVH5G0cN1zyKi+1ukhjb5Rjo3Qe1Sbl4J+Z1HVvxoAW6LQiTZ/rSBhm6AelM0+7Z0JeNlkGSW9R/OpUCygBvmJ6fTmkmAs5c/eXPCt19Km6sAX9ssl3azsGlO4H5W24xyO/FfrV+wT8V7f4g/DifS2uSNQ0hVUxyty6nIz+GOtfk+10zwldnGOGHzbe9e8fsFfFG68CfHW3tbibbY36GF9z8c8cjt1zWUr2v2Bq5+vsq7unOeeagfnrTRM/mmMrx1Ug9VPcVLKny5GSTzxQndHPaxUZSxyW4PamM2089PY1Z2mQcfXmqVwhbIDZIPQUrgTJLGxxu+YdjTyC3I+U56VlXULqQyHbJnjFalvcmWIBu4/XvQpdydFsM3Hf6U9m4OeKaRtznn60S4CnPSncOpAlxmXH8Pqat7wy56eoqpHGI5BhcgdSTzVwncB+gFNaiYDDEA9KmCBIz827FR4weeaeh2ggevNMLsNu3B25BqrKw57VdEjBto4XHX+lV5+hYfp6UdQuQhBIhyvHrUtoGSTduxzjj0qASFlOeB7dqniX5898daadndCZt2uoBX8vqe2WrQ1jTIriAS78YHOelc2oKEktkir8Guv5XkzJ8nt1rq9upq0jn5GnoZPlGIkHk7uOR0oEgjPqe3H86J5BLOzL8i9Oe9BUbchjuHpXEaW7CjLNu2gCnsqkcY461CrnAVuuOtSIeoPNMCJmVflJpuOdp78026XIwWwD0JqeGIBefvY5pDIsEDDNnPtVe5iG3jtVsIyM2eeaJlJGP4aTVwMdl2Pnrz2qVbkRdeP8Ae6UMh8xs9eoqvNHuA3Y2ZycUkxmgl2JFVuh9BVhPnUH8eaxRcmNl2rgHgCti0ZnQErgfrVp3JsPJKDjt+NBPGTUm38aTaOp4J9O9MnqIF2ge3rUF1IEGcj2yasNxknp71RlLTMflO0dx0qld6IXqdKpJOMD6dKfjaOGpmcEY5HvTl5BHQmpTZ1icDJOKTAbIxT2BCjuelNzg88CmAmV3A9cjrmgOCDhfxp7MNgU/QYqIoVBI5+tA0IdoBPJz1z/9emScDhsk9M0/gcjkk1FK2zLBfmHUUBcrybfmHQ+tZl+ixncfpWqVDBm3f/WrP1FFWBgzYB700JlOzxdOpHC57+ldAnlBVRFyQeeelYdmgjVCsm0DnB//AFVrWc6sxK9T6d6TTHfoaSg05UxweaSMll5+VutO3ZGT06cUhgNu31xS5G3J7mmMN2R1HqKTPGO49aYDtuD1yBSBsinIMqct+VNxkYGQB60gG5POecdM0/qOePYdDUbZB4bvzmpNwC80AMbP49z2pq5ZcHg092Cj1qAna3Dd6AJJcBQB2pu4cZ4OO1H3zz1BpzAAEdT60AVZ2Reex6Ank1AWAAB69s1LcQdXPO3kY4qmGGQW78fNSEXo2J5Lce+KsqRkndtx2qpCcj39qnM+CSMYHb1pjMzxHexQxR7fn3HBHtWS1ls0xrkuyRkM2Wb0HvUmro15eH59q/dAPY1gfHHX38L+CkjR9sgh2nHy4GMmsn1Hc/Oj9p7UX1XxJrPii8uWaS+ujFawP91I1wBjn2z+NfPIkOQXZTxklemev416D8cdbl1rxtBb/MyWwLOi/MueT07V57f/ALlfkG/IP3e3Q0Qu1qzpVktRjzRTMQvQnG1fXnj3rQglk8vy34yM49DiqFkEQgMnlHHO/wBq1I0a4lJ35IHUdhWiVwTOx8AW8ct2Im+d1OAD0H/1q+oPBNiESElFKAYIXj9a+efhxaBrqJP4ycnOMge9fVHhG0MdsoP3yBgevFclZdT0KKXIdXYoNg2jA92zWlH1qtChT5T1q0orNaGxZjXIqZBio4RxU2KtFImjB71YjAHeq6A1LGCRTsWWQQaa4yDTUU8VZSIkdaEBW8vParMUfPSnCHFTJFgUwHxRcirkSYqGIAn1q5EMiriNEsXzAdqspFk5pkKY+lXo1GOnNbJAyNIsVahHbrTSMVftoNy1qkTsMSPin+VkVZ+z4+tOEJ5qrENkMceB6UOnBqdlK9qb07UWGVtlIVqxtA9qTZzSsBWMdNC5OMVb201kwadh3IimBmmbsGpmHHem7R2o2AjkPHFVnfOfarpiJqtLHgnjFAEDHFM3nFOkQgfSoyQKgYpcmonNIzgcCmNICKCdRjNx1/OoJOlPdxUTuMHJqfMqxUkfBIqpM9WJyCaqTdc1L1NOhXdu1RkZPXFKzHd04p3DGoM5FDVYFmt3H3jjFeH/ABM0cSxlWXbk5+n+Fe83CYjOOteb+OtMMtnMG2+ZyOewrSLtuYNHzwmkuGlUo2F7dyK4z4j/AA9FxpUk0a7dy87Op6V7IlmW1IQBl3SLgEex/nWhdaAbzSmimhUwoG+fvnvUST3MHFHwHqVk2mTTBuCjbSr9cc1kTTGRzEuGQ4J9Tz09q9d+LfhmPQ7lmKYaWQgOq8fzryee0WK5yZNrNnjtnrit4vTU5Jx5XqSpA0Tt91oxjlm5z+Jq3A++Nh1x82d3b/Gs43Rc7G/h4+b5R3qaK4CnnoQBn7tU1cz0LxKlgV+THp8ueae5WUhmf5+m5eo7c1WM0jbPn3IcjHenb2UhfvAdcMOvpzik0IuGFljwj7lOSR3z/wDqrMXVr3wxq9vqNjctBPE6kEfKcDtV6K6D7T0I/hPUnPp9eKh1m1W+tmkX+EcAdScH8qS03GftZ+zZ8SV+LnwU0DWVGNRsUFvdMzbiRt4J9a9MjnKuVLbvevzy/wCCXvxduYZtS8HXk37u5iKiN2+6RkAmv0HtLaSeEyjbtGVPt/jWW2xlJalrzdi4HOfWoXIQhuhNO5UAdD3xVeWItJvLZx27Clcz2GyR+fcKS3AHSrMcXl8dKjRF6nrjkip13YweeeppWENaMfWmOmCB296dcMwQ7SAfeqNtdGRiGU7geeeKV7Ba5Iz7W569hVuFwy8VVlQE7ujDpio0uhGcF8mq5rBY2FK7cr9KYCE4PJz19qrRXGRuRsgdiaa12xDAED/aHrT5h76FlnBJx/Oq1w4ZOGAPTgVQvL64WMfZ1Rpc8784qBJbiOVBI2d3X2+lDYJWNGJSg+Y59+1WonO9R374qlGxK/N1zwBVu2Adsr9OTTuQ2WWBZiW+6D1Heq8g3E9qsSY4DNgdsc1GQoGPvc4yKdiCAxAr7g54p4OCM9D608rhef07UwsVPzc+9SIPLGQfvY9aVABz6epoGVH6UZyxIXaM96oVwZc5OfqKF+UnHGaeucfzGaQkAnpmkUIx7nt60oGfm64pGUg5z+VSRKrL97k+tMRSnQZyO/WqUo+8o+X3xWpNEDjPGD2qhMgwSOcVI+Yz2XaVPUKMVpWkpOFIxjv61VVQU3D5wT1FPWURMSe3H3sDNUroltM1FILAbsU8c8Ng1UhuA6Ajqexq0rDPp9K6FrsY3ewjRiXIHUgitW3tV8gIV2juBWZGxQ7h8xzgA1ubhJHuI29Mg16GHSTb6nPOT2IFG7IP50+Q7VBHXpxTTheR9KaWDNg8DFeTc9awDIBB5x+tIy+Z9acVC4A4HvSA49qQepGyupAX7opyr+AHXNSh8sOhpHIXPbPTPagEREKF2njPpUbsFT17HNTMwC46/Wqk+due57U72CweYEPPIrN1GUZyeg/CrO8gn5uaztRQyLgnjPOaa1EyFLggDFaGkqTI7HoTkD3rMjjDLkcD2rW0JxGzxjtjk9qqQlubeCv3jjPpSbjk9uKTYu/J69M0oYkEg4A9RWZYA9e2KcW28j9aZk9eDTlBByOg7GgAAwPpSpJvGTx2pxGDzxmkUjseR60MYjoWxj9KYxw2D+tTnOMnio3Y8ZbH1oAiJDL6euaZIVXOeo9KlKblz6cjFQTLuGT+ZpD1GrNv69qezFgcNjHY1Bjb+VOVyqgntSG2SqnmhsHj3rIvpvs0yqOd3p0rSMpUn5sH+dVryMSL7+tG5I21uV243YI7Gi4nwyKN28nk9hWPKZIjsXuc59KmUuyb3+8eT70rlKwlnL9s1ny2beVYEAV4J+2P43XS7eaEPgRpkBm+8QM175p6iK6E4XGz5ifQda+EP21PGAv9SuLVn8sAljMG5TJx+HFRqtQvqfH93rs2pavqN9O7vLdyFwG+XA7AfUVmTYm4b5S3zY7D2q5qcCW900W5XRFGJQ33j6e1UpDv2tJ8z4wyr16/yxVqyN/UlgXeoH3QCQD2J/wrR0uOX7QiqiPh8Of7vWqcCNu+TqeuelXrWKYXccQby8H76sOafQZ7L8ONMSO5Vn4OQdw7CvpjwpHEltg7SwGR6ivnT4XxthCfukg/N37fhX0Z4dg2QAjvXFUudtFWR0yHdg96tJVNPlA7VPHJzUnRc0YiB9asAZPt7VnrdKhB4wPfFNuvENpaxgu+FzySegrWKFzGwg3AVKg5xXJS+PNKt2O25SX/AGQ/I/OoZfiTZwt8uNx65bkVryMfOd2ijGfTtUqyhOvHevNpPiraoSrK0RPQ5GKz5fivapNt81RkABd3NPkZSlc9b85S3WrUeCnFePp8T7aE8Srx1Ibp+tXrT4tQSjYswf1+bijkuO7PSTqUdrerE5VlPUhulbVvLHKuVIP0rxq88WJcxPIsmMDOQ3Iq74X+JdvLDsMgjePIKu3JPSi1tilI9jjIzwc1bjYAVw2i+NbW6mZBKoZcFlLciupg1CK4UFGzkZGa0iXe5qo4Jq/aP5Y4IwawlugO9W4bndxk4+tap2Jep1EIUrk4qQbRisq3vvlAJyMVaW5G3k1rdGWpJOoPSqzgKKe0w61A8gI61LKQpOD1/WkDYPNQNIc+1AlqR2J2fmjcGqDfmlDjNAiVhmkjXmmGT36Ugl5pjLDYxxVOYZNStNioiwY0NDSIJFzVSVSK03UKKpypuPWosyrmZK55qs8pHer9zCAMg1QaPuMVmxjPMx3zUEz7u9SP8uf6VC67s4xmpuyrFdjzmmOQRT2TJNMYbRzSEVfLLSY9KjdXg5PrUrEK2eRTWbccNz9akydx6DzErn/EWlfaonUcF0Iz6Vvq+wGqt+/mRNyOB3pNtGbvseBajBBperQSzhtiShQU9TxzXYWelRCa5tV+UABlA5yD/wDWrB8YQYe4/iPOMfpXQ+ErqDVtJsb62bJEexnbqTgcVpe+5zzulc8E+OngVbqB98e54m8wBetfKXirTWtWkYQ7Vxgbe1foh8R9IfUYGmkRWIXqOpGK+O/HWipGNSkZMMgYKjd6ako7mE3dangouFUqPusox8vXHv70seJYRKr4kIy38XNSTR5uH3Q+Uc/fb2z+dM85YkcnkY2/L65OOfp/Oui7ZzFqE4jVX7jdnsO351Ykkjd0/d7V7/xHNZsvz26vv28YP14P8qekx+YrvwD1PRfela47mhHEokYp8hAG4t2HJxk1og4iA/hXI3eo+lZEBuJ45Ylj3nk7l798Zq3Z3SqwD8MAAVdvwqWiTt/2afFsvgD4z2V59paCGSRSxVvvANz+lfth4R1iLXNJguYZd8MkYZCO+Rmvwa0y9OleIra78vakMoJPbb1NfsZ+yj4xXX/hxar8rlQCuW5xik11ZlN31Pb5EDPk81BOFjOTwD6Vb8xdu7pkVSuLkk7RtKDrntWZNhFKqfl6YqUSgD0NZ1xd4dVHpyT2p8E+85P0pbBbQszsCv3c1RtkClnbgsc89qszSAjltvGOTUakEYHTsRUtAO+vehIt7EDjFEgYMu38TU0PzKCOabd9xDobVY14AH41HcQ7VIQAE988VcU/KMcnFRzLsXPTjtSeo1oZoQEZLc578Vlax4vttOvLWxXaZZTjkdBWxKQxwOCPWs1tJgmuhPIMsrZ6dKfM9jS6NONjNDlflGMjPWpbXcMEcn3qOOPKhBxjpitex0qNIQ5nw3pWiVznbIwOMnqPTtTCocgL9wdz3pzEE7VbcQSCRTlQcdvpT1RNxm1dpO7J+vFRuO3erCYBK0x4+Cen0pXFchVsdeT705UyrE9PalK88dutORgSMcDHfrRcRCQen86f0x6D0pzRk8noOQKMZ/8ArU02HmNDZ6ZNSrEUGfTk4NIq9exHpStyDnn0x2p69RjGUDIP61TkhDAgVakbPXnFQupJwOnvUskovBsAA4X2phQMwLDG01dkUmq0pCL97BzSuxkAnMRYq27nOD/nir8cmcep544rMZgrksAyj19KdFckkANgf0pxm4icUzVtZc3KDbkg/eHQVrSaii4Xn5qyrGVZGX5uhxx61du1WDa/mLj03DmvWw84xTcjmlTbZfYjGOvahSVx2WjvxwDzUjDC4U59cV5R6GrI2GwZPP1NRq2erVI6lifT0qNkIU7uKLjsxyuAfb2pXJx701Mg474p7cjG7HGaaCzI3bEfr71XZQxy3WrW1V/DvTHjGDhck+lFwKjRDnHI9Kz72IbWy2FJ7Vqsoj4z1rI1lC0LIrY3dCOOaalYGmZyOwYKenoK29LLgtt6Hv3qqlgvkRMvJHXHOK0rK3EIIHBzkk0Od9AWheRvz96cYgVPbPYmkKGPGcYJpTn2waVxt2COMqT6e9P7EdPpQH45bketG45/xo3GLhtjHgAd6jCgEHjnr71ISQmD8w/nTWJ3D5ePUUmA8YKHHHbrUDtuOAvA9ak+4p7fWomOSMfjQO4GQDJ6fSoS5bI7HkA092Kj3oCBhg9R69aNx+oxYgSM8H3puzaxXr9asKuCPQUjRgggdj0pBYr4zkdie9MdTzn5uMcdqUSYZl/iB60bWdGOeD3FAkZk1qJJRu3bR1PY0ahiC2JXnnHvWmIMKMc/WsjW5JI7fChWORkHjjNIpGPqGrvpVhcE/caJvm9Dg1+WP7SviybXvHFxaLNtjPyOA27kE/rX6i/EBPL8K3d0X2QxQMWx0+6a/Hn4kamNV8c6pcJuCGdwPfB9aRrHUwopFiLId3P93pgcY68fhSuzXNyxKKssQAGz7pHb9KrNcbSyN8rAfKU6nv8AnU8Fw0i/P94DA9cdKdi9SYvsG4fuhkfMf8+lXrIxy6jEd+5V5x71nAjB3vwTuJXpwMgfnWtomJr3ds43ZHoM0ugt2fQXwus97RZdSvGD6V9D6aiwwIA2eB06V4b8LYQIYB97cP4fzr2qCUQw88ADvXA3qd8LpWNR7oIOTz6VS1DWxYrvRt23t71lX+qgNwSTXJ6z4hSFzEz7ZT91S3J96uKuWrs39U8YzRAMfkDAnaOuO3NedeJfFF7fO8cUsipnna3IrSMM+pbHbc+e9WoPBhnYNt2hvvHsTXRFxiX7NtaHnU8l/bIdkxdmPyqW5AqB49bkiLmZ2Y4+U9u1evQeAUPzBcMOme1XU8GLESSmAfXp61o6gey7s8LvNT1y3jUTKXjXptY/1qxb6ubiEtPE2duAR2PvXsN/4IhmBBTg/pXM6j8NZGVmi3KBnhWpe0TK9m+jPNpZbqVXEV2cbsEbjxVizur+Jx/pJBAAAauxHgWS1+XYSW43Bfzqvc+HZbKSNDG0i5PKqeDyR9KfNdD5JD9L8U3VpIsE029WHO70q9HOTcLd20/lLkkgt19/yqivhmRm/wBX8p659MVp2OjeUqKI/X8aEy0ma+n67LHqlle+dIs6AxuqfdcHpn6V7V4W8SPNGkzPtJG0gt0rxjTtMCjITLqcCu48PSTQKqDkjjn0pN9g5dT2GLUmlhDE7s9MGtqwvYobM72/edefxrg7K9IVVORx61rwXpcDLZGOBQpPcux2VlqIfJB49600uww69K5Cxuug6VswXORVc4uU1zc9s1G05HP8qpiTNP8AM45q+YVifzs9TSGbFVjLzihpcU+YLFtZh604y1Q838qcJ+OtLmFYueYaY0+O9Uzd7Tz0qGe/RQTkA0ucVrF9rkDAJxmozrFvBFuZ8P6EiuQ1fxCFRgG6ZyQ3SuF8VeP4tNhbfNg5wB61oqisJt9D1S78XRQkuzLj03Vg6x8TrTTNqOyln6Ybmvn/AFD4m308zCFQIlONzseDjniuD1nxNd3M7vJcuwOQMt0NNVEyZJrqfTEvxchlkEMcgznBZT0of42+HtPjkW8uT5kYy208DvXydHqN1LcgfaWjJIydxUVHqWsW0jvGp86RPlc7twJpXi9DH31q/wAz64j+LGhalCtxbXiGJv49+4DgmmJ8UtL8wRG5SNjyr5Bz+FfHFzdrHGSitHCV52NtokjniCXKXEqPsx945xTUIvQtVGj7NfxtaPJ5i3amJuAu3p+NSnxValjmUYHUqwI/nXx1Za5qNhbsrXkrgjH3uh6mrtr46urWUedckxsCTvbbj/JrN00aKq9j7YgsxewrJCyyq65GP/11TnHlSlG4YcEelfJulfG3XNCnjGnXrPE55VmLLge1em+HP2hrbUoidXtZred8DzOqk/0qXTaFzNnshYYqpcDcDnGM1maf4mstThSW3uFlQjOQ3b61oeespwvJIyKzt3Dc818fWGyVmXaucH73tWT4NmOn+Zb52Rk7lXdwOTXfeMdK+12XmRrl48kAdzXlemXjC5dG+Rlb5lPb/Cri9LENJqx6HrFqup6bIoXBK8se1fKnxh0X+yr9QPmilzkHv0719WaXeJPZOnXIH8XtXivx30FJokm35RQSoXtxU8nMzmlFOLPjTxvoqeYNvy7Oy9x1ripgIxsJ3Lt/ya9O8SbJg6P8ygkfK3IIJ/pzXA3lqsUzqOUQgkHqR161tFtaM4inIgZQnRSvC9+g65qexkSGILK+SxI3t2HNMkmjJUqd244O7t1GfrTWVCQBxj16CrZN2Wba7uoL4qEUxA4DI3yke44q6Au92+XzHB+h5rPJWNYfJ4x8zNu6nnirsMoCszYLMcjb+BNJrqBNKsclu0fyyM3VT3PX2r9A/wDgnX49kmt49Cu5cvDH5YRse35//Wr89kjbl/73GfpX0L+yT4gvNK8dWv2abyZl+ZVPVx6VDWlibXP1/aEhuMbe30qpeWSPFwud3BxWZ4E8UR6npKRX3FyigkHqK3iVf/dHpWaWhGzOY/suS1lcNuEa8AMxJNWkO0rjlfbpirepI7FgjcMec9qpoflCDgrx+FAi+hWRCMbj3PpVYHyiY/uqO9T2oZGHzcdeaW8QmUsBjI6dhSsK4wuFwOv0qeNAoyOO/BqJVBFTQjao7Z7U7BoTRMU6gY9DUV0C0YVW2knmp+QOcGoLlicBcUuoykEyTg7iODnrTxH1JH4f5NOUcYHGPWlDev0z60JWJb6DFUq2en1NXY5GK49aqg4Jzx9asxHIwG961WpLJbK3Z2YFtpNSyRGMheRt6+9S2z7G56D17VoX0JlgSVNpPQn2rXkSjcxu0ZQTbye/pSSJu53YPrUqqUBz0z+VKWwpxjp3rLcq5WC/L1z7ioSCDgHHPeppF2jI3DnoKQIHwS3GOpqRCr8pIHJPr0NNZMuDuwO9G/YdvcDk0McLwx9ead7bAPZOQByB3FIuGBx2piktnHU96kD4BHcGnuGxGyk5J+uKR0Cdf0qZsgZ/Cm8Njvz3pNWAqyxgDr9Aao3SAIR1PtWjdEMw6g9qyrl33Nn9KiTGU2cFxn5T15pIVDctj69MVHdADazN05IFSwxhog3RByMmpT7gTRyOkZQfe9elHmsFKv8AM5PGe360i5Uk7hz0pxy+M8/TvT17hc7PilJwuev0pB8vB5OO1ICQD2xWhvrcUKWII4Hemg7c55x0oGcc8eoFSYz14z3oC7Is55HGe9OYnBxzxilOB06e1LswMdPc0CuNz1z2pHORzwPSlLK+4cnHXNRykgg8+mBSKI5mCr6elUri387JHOB0q04K8nkVJDCGHPGetO6Aq20WyMAtjIq3AxifAb8qc6LETjkD0p8SrtI6d+adhdB5z3/WjHOOfrQw3D0PrTQefb3p2Adt28jke9OLg/w4UetAbAJPSkJwKe2wwZcilxx7/WgP8uevsKULu5/nUgNIVl56nsaaqjvxT8AkkUZAIz1pD2GlACTTRgrxxilyDjB4HGBT0AO7PT2oC5G2VB74NMZtzFT09RUkjAcD8zUL55x+tIpFfagZ+5yeakVRt9aWP5SxHPP5UO+No6mqswYLtVj2HvWJ4htzNPGE3ZDAnHQjNbOAoJP3vftVG9kZJFI6k9eMVNxnnP7TF9/ZfwN8SSwbrZktwC27nkqOv41+MK6hLe6hdTO7u7uzAt0GD79a/V//AIKDeJpPDP7PV3BG/lpqMqwu/cAKWGPfcq/5NflT4aaG3tnTknZgF8Zyf5UmzSN0iO5AWLO/B3YJbuas2iKqF8ZI4Pz9Pb61CFWW4a26qo3A1ZkQMNyIqY42+tK/mVzX3JDKjna/y5zyMZrovDkCT6gvl/6vjKt1NcukDsCW2cHgH5eO/rzXaeA7RZb44RiARkjp+FTJ2RpFps+kfhqFFmibNrAcMe1dxf6qQpQNkr6N1riPDW+2hSNVxJgA/Supg05p3LMGPfNcV0dqGrK1yhIznpz171JB4eF1dpLLHll4DtzitzS9GGRngk4ro7fTREwJUEDijmb2N4xvqzG07QEiGNnHY9iK6Gz0VGQKPSrlvbbVHpWlbKEIx1rVGyIodGjAxj25AqWbSodm0j860Y5OKJPmOcVpYVjnrjQ0YYXr1zUDaCGIB27e4710oUClZVNPYZyj+F4HYEqrLnPzdqr3fg6B1J2K2e3pXZCEH/61MlhI6dKBaHnv/CHrbzAMiyITnPYUSeF4SyuibAOWHvXbzxgjBFU5I8jrU3HbW5zUehRsQwTB6fWr1tpojGMYFaioF/8ArVMqA0XKSIbeNlxjiriTNGwA6UscYNSmHI460+YVjS06c5HNbtpcbwMVzFr8vGTW5YSZPv0pos243OKmD5qvH90VIh4rQkVm5zTd9ObrTCvXFMAZsU0y8U1jVaabaDk0rjsLcXWxWOcY71z+oauFQluvQEVZv7w7CqnBPrXG6reSebJH0z0IqWxWTdjJ8S+JlhIjV8OwPzbuleV6nLc61q0oV1eFFyCfUV1+qaPNqlydzscE4JXb+tMTQvsoMSqN7DLHbRzJFcltWcFewsZVixsLD7w6E1ktoLLcPJ80jkZAboK9aTwpEAD1J709fDcUThlTLE45pc7QOKe541d+G7ufBYY3HGFzxWQ3heeGR1EJIySSf5mvomHwqkhAMe5vbtU8fw9S4my6qA3X2FNSZn7OJ84roErgoeQOirWpZ+F7+9YQ+Wz5X5SG4X8a+iV+G9vDuzGMdiuKv6f4PitcpGignr6mq5psh0o20PBrX4QX1xa5l/cmQ/Ns6k45+lWk+CC2seJ2luFPLB+or6PtfDSoQ2zB9u1aVtp/k7mYK2eFVlzgVXNIXIlsfMS/DSK2idIFwnbK9KbF4Xmsd0ZTKEYIK8EV9N3ug2txFhbeOMn+Je9cxqXhlTlCq5HSqU3swcWjwy2a68OXsD2XmRxL96MMdrD6eteg+HvHgmkCzN5bjoHq9qHhkE8ptPqK4vxF4durGRLq0dhIhO9NvDDsKJSjIyba3PVf7Uh1K1YB9zH+EV5n4ms007Vw4l2o524PHPWq3hfxlPDKsd/C8BU9T0I71teLrRdV0tL6DbKgYvtXqp/CoXuvUzctdSXQbgCXY3IbuO1U/iNowv8ASpfk3naQAe3+RVPR75Ps9vO0iiUfK0Y6r9a7PU4V1XSFc8M68sOhH+FPmsyb6nwZ438PGx1GeEJsDZJLdARnj615dr2mTxx724lXIO3vX1L8WvDosr26k2eYpJZP51886rA088jtvVJBlQzcr1qru92efJWdjz8uUZVU+WR/PimvKFbPUE5zVq/hNrdlG+YYzv8Au889u1RmOKXO3oRk7cZH1/Ct0yGxoKqGV0z79vWrMBRJQex7elUwsq5/jYZALenWp42YoR90r3b14702It2xAOVxsGQQK9R+DniF9G8UWtwv7tYsMHHUnJ4PtivK4WYxsW+WPHXdyfXtXafCvUvN8VWunvtCSsEDPwASfUnpis5W3Gj9fvh7ey61pNhqsfz/AGmBCxXoMDBP6Zr0rTdQMxUH5kxzIvSvD/2bPFzWFgmh3ixyLCNqP3HqOv8An8TX0HujwUHyp02DtWMbsmRFPH5i/wAsVTWwWNiR65zV9CFxgdOgFDHJ5wQapozKQURt/hUpCykDoM06RcnKrg0IQBz19KkRG9sUJI+70zSR5HXgelTODJ16jmkHIx/Oiz6BYVXBPqO5pJYvk46HrThGQeOKeV3RkdCT2pW7j1M9gQ2On1qFiVYD5j65q1ImScioXh3HB4z3prUljGOME8VagUmoCu4cHI659qsqBGnLfN2zVbENstRy7VyGzirkeofZYXXqP7h6VSixjB5pWRpQfYfnV3fcgRrxZZDs4zzilXnLHp19qg0+yAvY8ttdjjnOAK2bzT5UIESq6A8n/CnGLkrolyS0M4gsvzdP5U5l+XccDtml2nzXRvlZeopztgYHIqRlQqQ3POOajYjqPpxU5T5jlvfmmsoGMdOtSwEU5X6dqBjIz9aNxBGPzqTdxx+OaYwJLnAXFQyEQ5zx9anLYz6d8VSuJQDjr7UriGTzqy4IwP5VSeLcG7j3qwFDtu7U6dIwnoBz1rNjMiSJSS23PbNQo37053AAfWrVwxkBCHB9D3piRMrbh8474pWANhfGevv2pCBFuOefQVPsz14GOT6VKtsWOV5x69f1quVvYg60H0xj1oBGfamYOR2x1Ap2BnPTvWljq1Hnp6+1NViQc8e1Lg4Pf6UhBwR0xSAXIHBoDZGD196bznnrT/vYzx7etACZwD/OosAtx19Klbjr90cZppAB4zg+tDGRiLrn9acB5WMUCTaDnk54xTdxZSen9KaQDZBuIfcMCkXcreoPeori5S3wG4FSRzLJyrblPTFMCyDuH+NAOemCfahQMDtS7sEDvTAT7gGW570pI7c/SmmQBgOhFOGcZ6UX6ALgMc9MetOycCgD5vUe9OYY4HP0pDXcjzyQPxpMblOfWnFOf60ISc5pajuMY7T6A+lOU5ztoZQD70fwnmlYCCT5jxzz0PelIJPzfpSkEjPT6UrCgCuzbSQKZK23gHJH61L90NnjJz9KiCk4J7evegaGxuXTI6+jVk61dsl7axngM+Mdse9baKOg/MVl6zCjXNqSesigk9BzSY1oz5e/4KfJCfgtbxttQx3MciKG4YnAA/X9DX5n6JbNNbTSuqovlgqU6EYyTX6Qf8FSpoX+FqQI/wAySxZLN0OCV/RWr86fDDiPwwu/5kdAm4dQaG9DSO2hVtI1MzHpydufl4/wqWbemA20eiyd6rBfs829vmZlB/U9KnaWNkaTf5mOMenX/wDVUmiQyW4OQu/knn25r1r4R6VNdXAbZn+IegryCMm6dfJ3KAcnHUdK+jfgppRvUE4fywFUFR0xxWNV2job0YpyPbtP0xLe2hPy+cwBJ4rqNO05JME+nUd6z9JsWmdVbhQcjHWutS0WBRtUD8a4leTPRjHW4+2tERAMcjv61ZA21GjhRjNDycHmt0jaxMj88VYjlwazHm29DTlusjj860BI3Ypw3erAPFY1tPnvya1I5ARVoTJM5NOUHiml8HNPRxVCJoxmnyRZFLAQetXNqlaCGzAuoypPH41nSg5PrXSXUAYk1lXFuM+9Zyiy0zMBxUiGnSxbajGQelSi0y9DiraqGFZ0cmD1q/A4Iplbk0UJ34zwa1rRduOaoQ/ezWjCwDDnFUh2NSEnFThhioISSBUyjNaIgd0pjd6kIzTGGKoaK8oxVC6PBrQm6Vn3IyDUsNzDvWwc85rnLi3Mk7E9OtdNdqNxzWZNGAScVk2Mxmshj7oz61H9jw+T6YrTcgcDioT1pIorpbj0qQWgzzUyELUqsM4qhEljCEPtWxFtwDWZAwBFaEbfKMVpcixcTBGMVcsoRuB4NZ8TZNaNu+MVaZDNSNVAA7Uk9qkp3Y596iSTA61PDLnrTvYhleS32j096pz2quGPVsegrSvLgKOKzpLgAHBqW7om7Ma7sIySCNxrAv8ARxLnCjHvXWSMsjf1qM24ZT3B9ajYN9zxzxJ4ZUlhs556VzlhcvpM8drI/wAj8IXbg9+le33miwyA7lyT0rhfGXgwTKHj+VlO4FeMVSlbRmUonA6w4stURk+WG4AUMF43jn+Vd/4BuJNQ0OWK4RldHZRnqRziuGupIrmBrO7Ri8PzK3v0rpfAuqRJqmYywhmVQF3cbl6/nTfYzscF8XdEaeGYOmQucMv+elfI3iKzNrPMsu9X3H5V7AGvvz4kaE09s7qmFfJG7uK+Jvi3oUlpdTOsfKk/MO1aw11ZhVhpdHk+v2qiFZxwO5PbkcVjKqr5qL94HOPunH44rp5LWL7Cu47lI5U/wnjv9aw5UxOAPk29l6n2q72ehxtFR5QXz9AR6mnRRHYx2bZDwgX5g3WlvEVtyR8Be46j/wCvUcNs0cR2vyvJL9elXuFmS2kbudknTGCW6DmrkLy2d3DdQ7ovKOThu3Ws+3ZokBd9wbnLNwK01RrjKnt2XqRUN9BH6IfsvfEKDU7jw8HfddTlIpGfoewz6cV96SKygZ4KjGT396/J79kq6e6jk3XCW17Y3MRiiVuXj67q/WDT9Qt9U0OyuIuZPJUSH3xWS0ujOTuPAxjHHFJIvG70pVII44BobAHPX+dMi5EzcHsaiXI685NSFRkH1pQpPTkelGgNiMQF469qiVgpGOCT3qw8QwP5DtUJjJGDx71L3AsxkNQRySG/E0xTt4ApxBNAk2ytMuGHzcetREEcnnnvVmVgq428+vrVR5Qx2gY5wQTSBip1yPyqaRNyqTwveoonOee/rVrkLtboPWtErkMWIY5HA6Z9aVpAhx0P86fESiEDJ+tVp28tucn6U7MzZehLF0Y8kcgehrZhndRluM+tZejguGkzvjBwAex5rYVN2e/1r0KKtHVHLU3KeoWizqZY/lkxgse9ZADggDkeproZISMjOM8daqmziAYnhj37VNWlzK8dy6cujMdlAORx7UDAO49fT1p7yIZCEbcAcZ9aQMFf0OOa4DoKjKyO+fu9cGnbiB7e9WpF3IR1B7mqbfKccAjvSCw8SgA4X8artDuJJXn2p6IwB+brzz0q1FEVXHV/epAzivljceaqyymViB8wB78Zq3eFWcqG6dRVURDcuPlIqJX6DsivIpRt3/1qfAS2V29R1FS3NuzsSJCGHSrdha5RCeX75FEU5MAsLHz2CHdknGDWtaWy2VwyybTGBwT2/WoLU/ZbtXOcE914rSmlVwWXkenrXtYamuW8lqcNWbTshgQKe/PrTuAPSm7umOfrTgBjH615Z6lxq889umB0p+0jHf6U15ApH9aepKYNTsAgGPm6dsntSHGM093D4I49j2pgG5jyFUetNDGbsKcd+1BB25J/+tQwP8LH2xSo2Q2T0J60XAb5eSSG49BTciIHHJ9z1p5fAz1I61TvJGWNivB9qa1Aiv7KO9Kh/lxyMHqals4vKUKq8DjBrKW7eV2UH5sgnJ6VsW7ZRc8UWsMtL0qNgSRnI+lSL0/wp3p6UxEJU8luRT1ckew4xSsmAcdT605FwSR070BqOGQOeKkBPY9ulMDDGT09qUMTjPHrSLGsSPu89jmkBBBA4pS2V9KazcH8xilqLQUklef17U0AqQCMjuRT9wPTn6UvRcn9aBkXODn8hQRgc0rEZx0FMYluOtAEcuWx37H3qMKcccgVNt2DB5J4pMZwB+VOwyMMVweh9KralI00KBPvI4Zc/WrpjDk+3rUUq42/w49aTA+E/wDgp3cteeFgrcRLNCxXsdqsvT/gVfF3h7Q2i+G82qS7o0jKx428biP04719v/8ABSCzUeBp3nTcxmVozn1zj/8AVXyBZ6haXHwGhtrbdKPtP7xn6s20/LWX2bm0dDzV8SYx9wc+/wD+qo7tkKsg/dvkFgvTHWoLd5WkJKMiJ8vzLtB/Oq17Kbq4YPubHBC+men5UrNGvmWtGeZrkJNtWLfgg9WHTHHevsv4IaN5OlRzOuxcY2rXyD4Vsxealb22zfukBDH+EDnpX3n8K9Pa30uBD8vyjhemfWueq3sddGHU9A02zSIBlXB6nNW5TjocGpVhKjOar3GcHHWsk7HamRNcbe9QPedfSoLiTbxVGSfGeatO5aNBrgnoakhn9TWQbn3p6XioQWbA9a0RR0tpJlh3zxW1EwWLcW6Vw0WspF0bJpX8US48tSVJPU9Ca0JO3MuehzUZvlV9oNcHLrd8HyHwCeRzUUGs3iksX3HP8OaqzDQ9Lt77B5OPrV5L9Qg+bivLm17UFAZI2mIOSFbFW4fGRRVimUxSE4Iyefx7UMOW+x6NJdqRjdmqckocn0rm7XXfMyCxwBnk9KlGtArk8HPes3LUVmasoyODVR+PwqsdUV8EHtnrUUl6G71LZaTLiy81etpc96w1uPerUF0VI5/WlcZ09s2R1rTtl561z9jcZHFbdpJk5zVJj6GxAeBVtVzzVa15xWnHECK2Rk3YrBc0jKauGHFMaP5aqwcxnyrlazrkEZrXlXrWZdj5TUtWGmYdyQQ2ay7jqa0r4nJ96ypzj3rF6FopSnmod+Qf6064baTzVR7pVzk4+tTcZOX5zmlFwAOtZst8ADzgVVk1DaeTge9NNjOhivRnrV2G9B43Yrhzq+JAN3y57GrcniKCIbBIGbGSy84P0q1dgzuIr0E1pWtxv4rzq18SqzEBsjr7iti18YRQJuOSc4IJq1cykjvllJX0/GpVnwDz0rkE8Z2yoGb5e2Mip4/FllL/AMtNuTjaSMincnlN66uuvzdKzJrr3x75rNn1mO5clGwPTjmoDqCsxG786T1DlNT7T1x19anS5OOvFZEM2SOc1bEnT+lIhou+YHPXFJd2iXVuykK2e3rVdZQOc1ain3DHWi5DR5n4k8KCOR2RdhzuGPWuN0+1n0C7JUbYkk3r689RXumpWa3SHdyPevP/ABFomVdWXaecbqV+5mtHqa1zBHq+kBpX8zK8Y+ma+WPjZ4TBiuAOOCPk+X9e9fUfhO5Lac1rIvzR8buMmvO/iv4YN/DMdmNwOPlqoysyXC+h+fVx5tneSW0nyO2cBujDpWdqIRpvO+4yYDeg6/pXU/EmwOk+IcSoyAMVDr1z/QVjSQpfRMy4YheR+ua6HI8+ceV8pjAsyyOP4WGc4xio8PFFv+/k5I7/AM6arxQPJbf8tFxk+vtUpYRJsb5i3dug9vaqV+hKZXilVZssm9cYC9vetGKRs5jbauzJHpz0qu8KsF28Y5yvfv8AlVtP3TkbP3Skc+p9KlkPQ9W+EcslvrFvc2c0lvKhUB4W2k88g461+svwP8Vyar4StTO8ZmKhWB6nAr8pPgnZ3F7rFnIExbrMAQv1r9PPg9pbxWqTJ+5iIxgfLSvfQzex7YPmUE8Z7DoKYQSCGwcHj6Uy0kVolU8Ecc1IxyMH9aCNyPG3ouc09RuAA4pCpPt9e9KTwcUrAPdsrleg9Kic469T0xS5IGN350pUscHHA7UWD1EUqPqetP5OQOOOoqMxhfcj1p8W3eS3Yd6kCCdSiH1PrWdKAWUnnmtW5QNz0HpWfOBGDj64osK5TlvhaXCqFZlcdV/hNaMd0s0AIOWx1rOeMsxfblscA9antY3C4bt0xVRdiHsasUjbCp4x3onLZyOmKZBvCDPTFWduRzWl0SWtMk2WCFvlkLEso6/54q9FdEkgcVisDE+5fxqGa5eNsruGa6o14RVmjOVNSfMzo5JAoyalht1lUMeQOcdK5dNUkUbWbJ7Z7Vaj1KWNdy7iR6Him8RTasjP2dnoNvrWKC6ZE3cEv/8AWqNl3Ic96bJfNNIGk4c8D0FKuGyDwMda4m03oajdxC43dKrSMMgDmrFwCIyF4x3Peoo0AjLbefU9allWGpx823mknlwvXBPvStIiHIb8KpzFnX+6c/pQxXEIyM5ye596YzFaWLJUBunf2/WrCxF3x0HXJpKJDYQRkqpPHcir6RCQj5cgdgef0qONVReeDV3TQwJc8q3Ax2rupQTdiJTa1NKzjjWE+YoIP8JFMlt1Y5X5B6CpthUcdDzzT9m0ZPP0rvTs7o4ZO7uZpGOT2pWGBkc5owSeO3rRknH5V4rPcBHAB3dB3Paq0N01xdyJwEUfePrU+GU5+8O4oVYoF2hcZNIB0gIGaRsEYPNSklxjr65qFyQ/3Rj1Hah6bAJ0zz16e1AQ7snqaXO3jmkDZck/mTS1Ac6ggZqhqChUyWwB6mr5f04IqjqIVogw+bJxxTV7gc+jvHcSSfwe9b9hL5qAng1gyExPJ5mdo7DrWzpbgR7t2QOgPXpVMdrGpH78D+lPXDDnp796YjGQcdDyc09cq2TwfakGw4gAZPH0qN14x29qfuLMR+tAOOvPbige43gAA/gBS7jkZHPtT2BK5oCgDnikMaSKRQcew60EZODx9KBkDB5AoACMZz070jEAY6/Snv8ANz0qB+SCOMUaANLbRzxQpBHHegcDn9aXaDnvnmkA4osgB/GjO3n07UYyMdPpQXA+X7pz+dAEmPk44PPNUrlmycrnjp6VbZ9nA5/pVWSNpZOPmLcYHb3ofcaPjv8A4KP2rXHwqt1VNzJiRi3U9Qa/Pw6mbTwBY6fHKsS+YZWj9yOtfpJ+3dpXmeCxbTP8q2zybD3PP9K/L2KZzbqW2mNRjB6DHFS11No6mfdy8M7Tcg7Rt6Ac1Rkuy5Gw5VTgt3J5qxer877fmZjkgdMevPequDhlU4HJ5/KpubLc9T+C1gdW8TQmSHzYkZTx1xX3x4YsILaziaOExhlBIP0r5H/ZY0Ga9hlugkSIroMr83HTrX2fYWvk26KRjaAMVx1Gm7HfDSKJnbA46VmXMwGavXT4B/rWJeS9eaxZvHUp3U+M1k3F4FJ5qa+uMA81zV/f7M8/jSTaNkjQl1Jd2A3NMk1Q7eW6e9cxPf8AluBu5bOMc1nX3iqLT03l1HOMsa3jO4N6HbQajG0gDybA3GT0FTza9p8LKvnZkXhgcAZz1FeB+IfioBEFhfYQxwx6GuUu/im0khzJjP8AFu5FdC1MPax6n1Mviq0aQI75z/Ep4FX7PV9OLFhMJD6KP0r5Gg+KflxHzJ1VM5+9yaddfGZLVf3c7vu6FG5q7saqwe7PsT+3LWNW2lW/LpVG8vra53snTGcD1r5E/wCF+zwXiwMxGOCxbnJ5FdTpfxmimnjjkuPnfgITmp1LjOD0R7/c37wlGWT5e43dqu2XiJJ41G7accg15La/EKJmXeSpI43dDWzaeKFu2GGVMnqPSs2zsTXU9Rj1Tjrz6Zq5FfFh1rzuz1kSyYL8g4rqdPuWYAHFS9dUaOCsdRDPnvVqKXDZzWVauSOeKvRE/wD66zOdo6Kwnzium0/5lBzkVx2nMQOorr9KlG3G7H1q4szZ0lmucVrRDis2xIIrViWuyBkyZYg/HXFNltuCaliBqaTJjPFbW0M7mDeLszWJeOADz+tb+ogAE1zV+SCfSueRtExL6XBOeee1Yt1c7cnNaGouRnnk+tc7fT7AeawkaJXIbu+255/OsW91TAJLcVFf3vlknOB9a5nUtSGxxnp196m3U0tY0bzxAsQLJzjBJLcVlXPixRKYFO92GfYfjXLaldNNG4ckIeoDc1lpqkdqgDHnpuPfFWl1Ickjt1v5JS2+XCk8Yq9ZRqzlu/cntXB/8JNFCmXIweee1WIPH8KzssUmARjhuT71Sb2M3NdGepW1rgnaC/071vaZpElyfnIVe2P614xD8TxC+wXG0Afwt0FbNl8WTaIJRMsi55BbkVstdGK9+p7QdEidXHysVPtzWbe6BFEHaP5S3ORXmEf7RkEE+yWJEA4Dlhz+FdFY/GfTdUdcsqORyQ1DS6C1RfuJJ9OjZA28jj5jRpusuZgrt14GTxVK912C8ZTG6tu53L3qt5qbsZGD36GsrM01tqd/Z3odfQjqK0I7nfjmvO9Pu5bViBIZAT0J5ArqrC+8xBk8+9IxcWjolYsBg1btDtA7Vl28/A71oQyDNFyNjRLjbzWHrdt9oyfvE1sIQw5qC6ty6kdaL6E+RyGjWvk3jjftJJwBTfGWkm7s3c/NgZPqO4rQayFvdrIN2c924NXr8LLEqv8AOMZKnv7Vnd7mbPzz/aJ0Ce1uxIvyxbyzfLyPxrxe1vlGB5nA/u+tfa37RHhSDULSZFhUKdxP5cfQ18Q6jax6dqUsCIwyxHHsSK6oyTVjkrqzUmOvVQyNN/A4IDL0DelVjuwqS4VvVenQ8VZMf+ilSm4YOAzc56VTSZZVeMpsfIPzdM9/wxWiehzaEpkVyE37eOPp0q3Yq6x7W/hyR6+uf/11nW+JZSrP86E4Dema1BwSWfbn+JehHHFDZD0eh7T+zlrKWuu6hbHb5dxGgQnqjgnJAr9ZfhK9nP4M0hIF/fGLbIz/AMTetfjP8H7+ax8c2CrGs2+QZB6kZAP04r9kfhzp/wBn8OWU9tuiJVXAPQDHNJESO4WAxyMDwcmpCoUcNnPrSysxiErcnHzH2pFkWUBg2VIzmggbvOFI/WngZUk9PWjYFAxzSggqf84oC4wqSVIXAqVeWOePYUqrnBLYP6Uwkq5BbjtTuTcdKhLZ/hqFV2k+vepnYkYqIKc5C/XNIYvYDsP0qrOmWOfyNW+ox/KmTRhskdcc5o3FdGYluC/t6VdjhCnHP1NMQAZzVjcSgHakkSSwjGO59ulTKABgdRUUOVBzyOozUyncMn61VhXGhOOeuKr3MW849quMM+1QyKCOeB70WBmSymNmHT2PYVPEz7Rht2amngUk8flVXLxSYVsD0pWsQ2WDGp9mHU+lOBK5HfpzUiEOCQ2PUetNKZGR196B7kbMzE7uSD3pZHCqTwOO3FDNyQeKguJSFUdA360gIGwWI/l2pHBZOOSO9NySeaGkYrx1xUibCBgzFRng4yKvKrL14PeqkRJUE9TVuMnJB5+tbRMpDmY8Y4HcmtLSpTGHiK5Vuee1UCowM81p6Xb7mbsAB1rrp7mUr2sjRSEBss2Ae56Uy4Uwr5hbEfTmnTyBQVPGDwWrM1S4lmdYkYbByfrW0p8urMFC4rYVef0pOnP6Cnnjnt3pGPPNeaewJvzk9fcUnYkc0KA5yORnvShuT7cYNFgBSe/HrSFQMgfWjBBJNP8AvY7igCEjPFCr3PBPrUzKRyDx70hHGev0paAIoyc9az75S3T17cYrRJ6471Xmh8z2pFX6FD7IlyCCqknuatwxiIjC4A44pVXy1A3YqZOODzigB6fL/jTwCxOTQqgjH50p4H+FMVu4jAA56ZGMUKPXjPXFOTIBB5zSnC9e/SkNiA4BUNgZ4FBYAfTr7Uq8k46j1pCvJ9fWgBoIYkg/jQqFQT2z1PSkweCGwo7GnNLheOg9KBiF97dhjtUWwqDzk045DZoDjJOenrSARQyEZwR70MQvFK/TAPWo5ARj0HXFMA3jp3pCMNzyfWmhuOeuOlNiYsxzwAOhoAlL5Hv70luQtxvZshu570FcA5x9TTgnU9eaQzxT9sfRjqvw3v7nyRNMllIAF6nAJGPwr8e1IWNgrlSrsrKy8jBxX7p+JvDf/CZxy6VM8Yilt5Cvm57DnFfh54u0690bxt4o06f9ylvfTJEi9VG48VF9WjWLOTu5pJrjCPtXHB7ZoniKLsPzO3GPQnp6UrNsUl+BI2EY9c10HhPw++teILSNu7gMWqHKyuaq7dj7G/ZX8HyaZ4VSeRAIyoYD35Oa+g9wSPNcp4A0pdD8I6fbQbdojG7NdDJPlMdK89O+rPUSsire3GQeawL64wDWleSYzg1zmo3GM5NM2hqZep3gUMd2Mdq4rVtRkiyY5FTrw9a3iPUPs8BIk5BycV4l468YSec6xv8AOBwB2pKPMzab5I6mjrnjcwbsyKNueVO2uJuvFtzrMzpDG8iE43f1rlLq7u7qZnkYuGPIWvWfg74Kj1lYY5ODLyc/WutWieZOTe55nrum6j/Z32iVwqoxTAbv+PNc5Jp11Jpouo8Oc7du7Jz09a+k/jn8Po7PwvcwWaYliP3lOOnY186aFdvbWafaAXkZiWiUYJ/wraMrowlzSOevLWadOJiGLbWBToCPwruf+FE65bfD+28Xlt/h95/s3nYORJjOPSrOlWdpLZzi4O47w6u3Xb6e9bF98U9abwc/gqK6KeGTci6e1bqzgYyD1FNyfR2ElN2aPLL+1a41FYGgDEJtDN8pwAP1qTwtpstrr8BDuPnA2Sdz0x14rf1TT7HUCsivsLH5drcg9ab4M0t7/wAU2tnBcPIHkCsWX5hznr6VXN2OlRu9D6Bl8FvfaVEyARSCP8fzri9QN1pOEMrSBOPmbaRX1rZeFI7Lw/bgw5kWEAn8K8U8d+GIknmlTCnJ4C8msqlOyujqpVbvlZwXhrx7NpWoI9zIZUGDtPT+lfRng6+HiizW7tsPnqi4+WvmOfT4LcuWVXAGSGrsPgl4+Gg+KxbyzMLOYbSjHHPH61zKVj0E3sfTFtAyDB61bTI55Ga3l0VbvT1u4SCjLu654rLmhC8DAxVW0MbliybBGcV1Oly4K98VydqdoHrW9p8xDLjtRElneWDEAZ4rYhYECua064+TB6nvW9bSjaMV1wZgzUi61Yl2qn9RVKCTmpLmb5MZrfmsjMytQkBJwc1z19GCDW3ePnPesS8k696wkbROX1WIhW71yOpt1FdtqLB1YHt+lcbrqeRGT0B6GueSZ0QOH1iXa4IYZPrXD+IdbTTIGlmKgc8HvXVeJL+KwtZLm4+SJBnB45+tfK/xH+Id1rWpvbRzbIUYgD29qx5nexrVtGGh3V/8QbeUu3mkLjGF65rmH8Xz6pJstxuGePU+1cjomlvqDxiSVmUHgf417v8AD/4e2r2ElyUQSqhIz6muhWPGm5dzxLx14j1jR7aC4LCNSdqxluWPauLm8V6+0y5uYYgWH+sz075x2r1D496W+j28cssOYEYMp7D/AOtXl4FtqcLQTgYkXiRX6ZGM+orVM55OSe5K2vaxPqWLOUOztsjVSW3nvgfyqa58UeKNInP260lVDnfGylGT6g1u+Dm0v4b+I9D1u8vI7tdOlSeMSJuDgEHBHQ5xjmtb4s+Nbf4wfELUvEdjcix+0ys5t9m1VJ56CpUneyWhMKknKz2PPU8aX10wkLmIqc7X5yPWtGz+I97aGPZK+52+ZEyx/TpXO6jpkdpNBbQyeY+7Bkbo2fetnw5o8f8AbaRBRJLIcbV7nHatLm7lJdT1DRPjPqlg0KuJPJbj5/vAfQ1654X+Len6nHskfEo+9nv9K8wuvAsg0398m2RBkL/SuFuLWSyJuLUsskZ+YDuPzqJO2htCq31PsbTdfiulDBhnGQQw5rqNNvx8pBxXxZ4W+Kt5ozbpnd03YOT7+9e++CviXaazDB++2se7NxUt9zsg1I98sb3djLc1sQz4GQa4fR9TjuCojcOMZ4rqLKfevvWbZMonQW9wGIHNaCrvXI6+1YtsTnINbVp8y89apM5mUb6zD8D7+eCV6VCAqxskiDeBjI61tzxYGfX0rLuoljkJUH5uvtTJvY8a+L2gefpk7MjbSpIZeucfzr86vG1i2meKrxHO3a/C98da/VfxXp8eraZLAeSOQa/N34++HjoXjOa5f7kxZSG7DOciqhozKr79O/Y86EyA/Km3d90fX+QqC5CrMXZNhH3emT71LFJtlAAxhfvN05pbl1YAH7w5JC+gzgVsecn2KrQBrgSdu6L1NXrW0AjLB2JPQN82D/n1qnE6yuwfrjAU/KQP881fsH3rGPvAjOG9KG3ewN3Oo+EQeD4k6ZIj75VIJXtjOMfXvX7W/CySeTwNp7XDKzPEu3b6Yr8Yvg8jXXxM0uOzDHzHAB7jsf8ACv238E2UEPgnQfIUZFuEcjuw60JmUjZPEZAQHjHzdqzrbzI3kRxgBsLjuMVqPggAnnoTWbevLbTRlIxJGxwT3HvTILRDbRjr705QOT2qJZQQPm/KnxnHXj60CJG+UVBIxJH58VKx3MccYNRSnr7elACrIVXJznPQGnKQ/sD2NQRkls9utT43ZJXHpigRKiAL/jTXj6/1qQdMnGPeh3GQBxQSVHg2gn9BTljIAHUj1qQsqt7HvmjcAcdqd7hqPSMoox0znk08fL/9aiN8LkH25pQ64GeeeCKoVhArKOfrxQVLEZbp2qQEHpyPalkVQPShi8mVthORwB61WniABzwc4q4WG0/TkVDJyPX61Iior4yBwfWpVOQB3phTLFhSDKsSf1pANlHldG3Z9aqyZLhm5A6dKnkcsSOn5VWkOM+nWpEwzyCDnHalRDjrn3NNUnGRzmrEMD8g/matRuyRI4yMjrUzROGUDnPcVMlvjCng98VbtbJySW+VuCPwrqhRuZyeg2Gxk8xU+bBHXsK2NPsDaqzM+8k/lVtJvMVQFUEDH3eTVe+ufs8ed2M9PSt0lHYx57szdWvN83lp8uwct1quo+UE8+9NYB5C46nk05TjHb61zN3ZrzFkHd04780mPxp2DnAoZgmQe9YncIxCjjv6UgYgZZuaGIJx36cU2SIOpXd2pAKGEgyOR2xS98j171DDbmGPmQ59D2qUZIweT7Uhjg42heh96aNy8twemKkBIOCv0pzLkkHjPpQMZx1Pf9aiALD0NPKbiPb8KQ/Lx/kUBYiYAYxx7mnRpls8YprvjjvTh8xyOgpAShtppxIzjvTcAMTt6+9NljZhlW2sD1p7AiXO4Y79KVm4HY+9NIIHPOetO9PSkMYWP1pS4I9aGHB+namNxxjtTAUuNv64po+7lePrSjGMjnPpSn26+9IBOp57etMf7uV5I9Ke52jjnFKqjBO7NAESLtOd27Pc044bo2celOII46fSg46nr04oAhK5z60iId3PfsalAwOuaYHPOeR2IoAcY84zSqxKjHYd6eW4GOtNOMFunvQBmSN/xVGjoPmkctENvowxz/ntX5A/tMeHYvDH7SnjOzuOFkkfa/Cgnce39a/XC83r4p0u5hfBglAcluoPFfnJ/wAFE/CMeh/GOS+2bXuvnDt/Fms72ubR3Pj+S3/fvHH8qKx+ma9T+Avhs6945tLVA2UwzMtefvYso2kYkJy+F6fyr6u/ZK8DMkdzrhj2MQYkZ17DmuSrLQ66aXNZH0hHaiwsILduPKUKreoqmx3Zx2q5ezGU4JzjjANVCwVev51zo9GxmXqHB71yWrymNXb0rsrw5BHJrmNRtg24Y/KqRtB2Z5R4vumkjddxBxwO5rxPxJZTvcOpG4lcgD1zX0N4g0YyTbiuB3H/AOuuEv8Awwbi4aQL7c9RVrR3RdSPMeS2/huVmznIfB57etdz4K1HUPC93C0I3qjbuTgrXR2/hgB0wmSPTpW1B4eVRwm5j1NaXbOd0k1Zo1L7WoPFekyLcs/70EMG6nP1r5m8daJe+Cdal2L5ltOSQR0A9K+mINABXd9xgcjFZuveBI9YspIpgsznONw6Zqk3exHsex8tR6ubuxl+zy4LnbtzwM9aZaXypAqSSBiq4G48+mfevStd/Zv1H7bHNplwYIBksiZOTWTa/s767NMZEnkkAOAHGBW2i1uL2UjgGlXzUaNmeXdg+Xzt7YPtj+tfQf7Ovw383WzrN6ipFjEe7k9ueehpfAf7PE2jyiW8k82RsbgBlSOa9+8OeGk0iyjt0AVF/urSja5qqaSszp9V8Qy+X9lhYrGoC8dDXmXiq1luiSQwLdc9/SvUrOzQjDLu9KivPDq3Z3FN2Om3gZ96qcnJWKpwhCV2fMup+C9QubqTyosBuMn0rNtvhPrhvLO5hXd5Th3b7p4r6yt/C9vHGu6IFjyelXItIhgjCiNc1glY7lUXQ1/Cd1MPC2no7bXEIDAt0xVa6++2c8mrdq4t7Xytox64qtKNxzSZi2RQqM1r2R2sKzolwa0bQcg0LzJZ02nvyOa6C0l+X1rmbE4A5rct3O0V0QIsbSXOwdajnvsqR1qoHJU5qCZiAea1exPKht1c5rJupeDzzUtxIeeeKzpZSSc1luUkU7kgk1zniGA+QcqT1rpmUNzVTUbUXVsy9CBx70NXWhonY+Vfj/d3lj4ZMVtGZpJn2kJ8xRRzXzBc2cv2hWaBzIRuYOuMfWv0H8Y+DrfW4PKaNRJjGSOoryHVPhBHCZCUzjpla5l10KnLmseC+EYWhaNZlwOBX0T4FvbWOCMO29cYZPXFcs/wujtnIDEZUZFaeleHX0tPLV9qYzg9fwp3scsqaktWHxl8IQeK/C920aKXVflGBkfSvi3ThPb3d5pzo9vNbuyOW+Ud8fUYr7iitp7aBkd3ukY8qx7V4b8UPhEfEF5cT6aPs88hLE+h7Z9acZtOxjKm1seOfZpTcRm4xLHGCVC9OvT2NSvdlHlmiPkSnO9ezA8/nU3/AAi3ifR1aO5sjIwB2yQsRvI4B9qpvYeJPs/lRaM8jvyxdhhOw+tbp9zPlfYU30KnzYo/JkB3EB9xPpXsH7P/AIGfX9TbV7lCI0bcC3Xj6+tcz4D+DV1quoRT30bsTgFRwo796+pND0dNB0uO0t0CBFy2zjPtVXS2H7KT0I9dt7S3s5ldeWGARjivnvxfYvJqdwLSNog3TC9frX0HqGk3GpKxYmFc8byGrJk8M2Vrp9yq2nn3UmAJjjC/hWfNqdEKLWp8yz6BOke0qzBjuJboK0PDE91puoBYpWwCSVz24r3R/hn9qkXOCGGcDtVq1+D9vDNvaLIJ5xgE/jT5tDX2bRq/Djxk8sK+a5yFwDu5r2nRtS+0IjBsbh26V5vY/CuK2sIrmzuUQk48luGBH55rtfDmkyQCPex3KO3Q1zu9zSfLyrud/Yyh8YOa6Gyfgd65bT/lxnr7VtwXXld6pM4ZG1IRsI9O9Z0+1s8jPpSpdCQHDfnUmwyDPFPmMmzI3RZcMnmZBBHpmviH9szw82l6kl08H7qUhc/3c+lfc11C0EinsTjcO1eDftgeDzq3gOO4MXnCIkkqeRjvVcyWpMp6OLPzxUSW8jLJJuVj8o4+XpxmmyRqIdwGGX5hlufpmpriPymdZDvcH64/yKkiiRoUY/PI2cY7ev8AX8q2v1PN1uUUkGBKm1mwSS9WrSdXIOxdgOFf7vHp+dMQq8pDLsJGCp7GnBGUDuQce2PWmS2zsvhzqr6H8SPD9zHyPtCKUVuTlsfjX7UfCzVpbzwjbF/ljVwuP7vHf8a/E/4fajCPGOiSKubyO7j2AdG+cEiv2h+GeoedoMk7IsCTqr+V2UgAGhXbsRLU9DchW9eck1VuTvRl3fL2qbzRJDGydCOtQSYGQe/pVEEcBZV2nAx26Cp+Vz8vIqmCElUnjHGT3q8mSKBBGwJPYdeabMeT/nNSbeBzyOwqOVMk89KAIlOTk5x71NGduegqDHz5HPOKkYjPoB39aCW2SuGbkNgUcYPfnvQh2Djmk3Bskcd+aBDZG3dVxTgQSR1I9aFIUgfzpxHXPNO4CqpJ56e1OUjkdR/KoonIJAJ44INTRqSMng+1NMFqSIowueo9KWUhgfcd6QnaP8ajduPf3p30AQ59hj1qGVt3PQd6N2f4gKV034/zmoJ9CNU3K2fyqnM4Q9zn1q8XIUgdveqLDJOegPekG5GM4z61G3JOf1qU/Kp/rVZSzMf60bikTR/O2emPWtODESc9KpQRdzx9atFmwQflHqK3hG25nJljzgxBT5s8cdq1IYSyruXB9u1UtLtGZMnbwcVqlUgQkyKpAzzXZBcqu2YTbeiJYwBn24rL1ecSSeUdu1T1rRF9EYS8bhh3x2PesCdS0zSdc88VjOd9hRj1YoVWPynAz2pwxgn06UxZBx2p5B7VmXZE8cgbdjjBxk04cL7+pqO3hWEEDnBqXIHTvWVtDvGEEkE/Q4pQQwHbFJgk88D0pwwAegpABJY/4U0j5uOPX3pWwpwOtNOVY9264NMBSTjH6ikMvzYP6085ckj9KYy8kHgUvIEP3KRj+VRsM8D+dMjRkL9wx7dqcpdWA4Ye9SVcjCruIHQVJGQXwvT1NMdSRkArzzUoBY56jp0ouDHt370A9qAcjng+lDYOKaGJLIEXnJ9h1qK2u5JQ+75QCcL6CpvfqaCAOeme9OwWHeYnOeGPTAqN2zxSsNqkjGaYpJHP6UWAZuWM46+3pUiHjA/M03btwR+Zp6vng8H2pWsMc+SM9/emjIU47ntT+mKY7hiwPGO9FrCDByD0pN2BzzTVYquOpz1akdyq56+1PUY4uM46D1qNpAXwM0wBiMHn6+lKAQc5x9aF5gOL4Un09KGkBXjge9NdQEwevqKgkYqpz09KTQGVr8TiWzuo+sc6uwH8QFfLn/BRPwqvjnQLLV9OVEubNN8xC/N+HvX0f4nvJhFhNxVfmGzrXivxc8M6t448KXUQh+zxqrDzT6kY5rJ2ZotD82Z421O5gRDvLFUGz+I5A/nX338NPD0nhD4e6ZYTp5c5Te4HXnJ618ffBz4bXt98Y7Hw/fRb4bKcvOxX7205zX3PqsqrL5cQ2Rx/Io+ledLselh43fMygzE5J4zUR5qRstkZ5pCuaZ6KiitJHuFZl1aBieK2mXioWhEhIxzTsUlY5W90oXG7IrDPhmPzSzLuyeQK9FFhnqBSf2WOvrWqsPna0PP4/Dq5O1M4/hFWI9BBJG3867iHTUkm2AYPXmrDaKGYkcfTtWsWhuZ58fDc8bEqhKe3/wCuoX0mRAQUOT0NeoW+lqgG9dxHenzaVEUAVVyT2FaEqbPKrWxvIHJHy56AZ5NWbfw7OCSUK55HbNelx6RGQMpyO1WzpCSfdUDHrTUSlNnDaf4ceEchvm55rdttLWMBSME8D611FvpCqFHP+FX49IiUAgZPvWnKkRJ33OZg08g4Aq6liFXvW9JbrGoA6VTlQDIqHZEoy5EEfAH5UxY884xV5rcueOM96Gg8oGsHqaoouMcCmFc+9WGUEn2pvl85rMojjXbV2369KhWLnNWbdeaZL2NzT1+7W9GgCg1g2DgAVtRy5Uc10R0FYnzUcxAUmkaXioHl3d6q4yndDOeazGPJFak+WJrPeI78/wBai4is2e1RFmORg/jViRDg01IzVJjsYd7akknv6iuev7ISfeXketehG1WRDnHFZV5o5ZSVXPuKLJ7kPc8yvNIwTxWPcaWGbOzA6ZavSrvSuMEfWqU2jKwBCj3ocUy0+55vLozSAY+Uf0qm+jSrdBhEJAcDoPxzXpo0LewxxRL4Zli52dehHalyCueZnw1AMm5s0lUjoyjg1XudH0vTIDL/AGSJSeRsUcd/xr1qLQFKfvEV89Qe9JdeGoJhsEIGT97PTinyIm55LpuoWskfmRWQRV5A245rfAnvEV0Vcc/Kq4xXd2vguEFS0bAj09K0h4WiXDCMKR0qrJaDPOYtBluFUSLnvxV2HwxH5g3qx+n+Fegpom1fXHPHaj+yAxAVf/rVDsUpvY4ldFWAnCY+lSrpZJNdfJo5Tgct3zUD2G09PyqGyk2YkFkYlVew6VoWsezGOKsG3IIwKekPPTpWVxNXLFu+3Gau+bxwcYqpGMdqmFK5i4FqKZlPB49avW90TjsKyVbB5/EVagYowzkZ7mrRzSjY1pyJY/UDmuE+M2htrnw21GBfmIVue6jHWu9gKshJ9MDNZHiOBrjRNSgwWV7d+B64ptXOdo/J7U9MaG8mhkPkMkrIS/QgE4/SqMdwqiRIo9zrkF+2P8a6TxxHJp/iPVLa7XEnns+W574/lWBcFIowQNnGcL/Wtdkkcc9JWMUCRLpmHzDOD7e1W1hO3G/AOThf5VlTSv8AbJCOVIwqn5fr+Nati/mRrzuI9e1UZG98Oke08d6MbZGa6+2RbWboPmGRX7W+BbeQaLEJ0wcA5+o5r8VfA97JY/ELQJlfa0V3ExA/i+cZFfuboKwzaVYzxxeWjwKxQ9Rkd6abbM5Oxq2TZtkTcGUDjFNuAACfSpIdsceB8o9BUdy+1CB1qiCsH4G75QvrVuJwyhh0I4JqnHmRyX5AqeFXGQegPGKaEWY+OehPND8jJ4pEZsAHikcknngetICKVdo64/pUa5YH27HrUrYxnrUXJOehzQDZOF+Udu5pqgrIc9OuT2pyEovPQd6XcGH86CBHbAyOe1RtKQcbs+3rUpkAb7uOOTTGGTyy89cUwG28m3JPJPPFXkbgD9DVBBggrlSOuatxksAe/vTVkBK5Cj39qryPwexqRiQMenrVeRiwwOoND1GIrjJ9ajaTGQeV6806QcYPeq8r5PP41JLGvcE+3NRFy5yefUCh8A8cU3dtOe1MgmIw2Dx9aVIAG44XHUU+2UyKAR2796uOmxBjn1zVqNxXK6YUYPX3qdCGAzxUf2RpiCGwcdD2ot9ySFG4Par1JsTLdvCcR/IT1PpSS3EtyhBbB6e2KcV3Yzz9KRYzGx28DPUUb7iI4k8vIDMF69OlSEkD72c1IihRk80P0OQePWjYCEsM4HUevenxuR05pu3uPrzTSxGTn64pks0DwPrSDAPHHsKmVeOMEH0pssZU8c9qy1O25GQT04PvQ3yjjrSjLEjpimlwGx/L1pvQBSwBBNJnOT+tLyvJ+nNIxPHp7UrgKSeO3tTpJN5z0+lMZcc9/ehQTg9RTGlcPvcDv60088D8xUhHX+lRnrnoPSkx2sNMgTk8GpEbIzyDUBJzt7d6lB4Hb60k76BsPK88t1oyAOf17Up9RzSFPXn60Wa2GIDnrxzinlR9cdDTSAM/Ng+tI8pVQPXuKYxTz7GoySCAOacSxzjp7Um3jjgH0qWIDk/SlRcjn6c01sqcDqR+FL5hRR8uSeuKpeYx0ig++OmO9B5GCeabuzzS9MHrSbuAxgFH8qaTjOf0pzEge9N8wbsBsY/WjzAY2QOOc/yoI4HcH1oLgdfpTCwBH6U79xiBhghRgA8Z7VHKxwRx704MSTjpUMpJXI6ehpNsCnd25S3eT7207gPbvXnnxE8Z2eh6HMiqpklQtt3cdP513+q3psNKuZ1kC7Yzwe9fMHxB1u22Ob2VnGc/L6+1ctSfIjopU3UZy/wgsI9S8S+JfETW0aSOQiSgdPUD0rupTvkJ659aqeFLO3sfDNobWMxRTgyMX4JyetXWHJOP1rz766nuU4KMbIj20wqc1LuA60qgNzTOlJDBDnrUkdvg9KnjjzVny8CrTKt3IY7bNW1sdycU+BAavxLgCt4slxM6LTvLfdnJq3HacEHr61dVRjpUiR81qmQ0VW08SghRgnuKdFopWT5unvWtbIEHXn3q07hgAMenStLkXsYw0sRHJ4XvnrVn7HHGo6nPvV7ywRySagdOf8au7C9yuLcDpTtoUVJt2jrTWpOQWuVLg9az3Usx/pWo8LOelNW2weRjPrWMpMpIqQwKgz1qpeEbjjoa1JlCKcVlXPfIrMNSqVBBqWO3pETknrmrSrigpkBTbRH1xUzimxx5bPaqQmaNiOBWvE2BWXZqABzitaIYWtEUhJGNMxxUzrzUbLgVViWQSDNQtF7VO3WpETJ5pWJM9oOuRmmeVitVoN1QtBg8daZRVRc8461OLQSD/OKuWtkZTVk2DRHBz9RVWA5S+03ZkYz7is17ArnIxXb3FruXB96zptP68ZqkxnNQ2oRs960YlBj2lQfcippLIo57U9Y9oxQLTqVxZxFsYxxyRTl0sM2F/MVYQYbpV23wG9KBbFQaf5AHO72pr2uWPy9a6JLVZI8g5x61Vmt1QnPX0qGJMxDZADkVE0HlNkDmteRVUGqEvJ61DKtcozIG5PJ9apTQDH+NabjiqzgZwal3LRltb4J4NNEHU49601gDZqT7IMdOKyBmQI8dqXG0EgVoS2uM4qrJFjikZsi4z161PGFCbmOCOmajMWQOtSRkgKrfWqRyzuX7aR9uTwT1x3p94guoZEdmUMhB29TweKLV92QTVtFAYMedvQU23Y45Nn5mfHTSBbeN79JlVNspEbDqRnufrXD2to11vjfjKbdqkZbP1r3D9rbQhp/xMnMPHmoH2Hsc5Nea+HNFm1G7hjiK7nYDa1aq7VzGSTZxGr/D27nh3QQtJt5G3t+VYlvNJptxLb3ibJlIGxf/AK9fZ3hnwKIIwJYsuPlOOhrnPi78CrW68PXeoW0JF3EC7LGu1uPSsY11tI2nhJqPNE+efBUqp470KeUGW3iukeVF+8MMDiv3ms/smo6fp1zZjyrW4s4ZFB6gFR196/DD4GWj698T7PT0g2mNh5iSZyTnHpX7WfDSeRtEtreQ5EUCpGB0wB3ruUbM8uTOjjAGVPUcU+RVc7dvbOagmia2u2Zi2H7elWFJwT1+vamkZkQtViX5emaBkNgLgHuamLDaRvwfT1qJjtADdzjihgOLAj6HtRj5eOfTNKUKk98HBNNBI68DvUoBjADquQOaj8sHH58VM53NjqO9MxknDZHqO1IljlG0Y/yaHUoPT2NCtlTnt3obGQfQfxU2CQ3aMj+lKyjAJGfQU0yESZ28dsdKlLZRj0ANIWpF5RDknj6GrEa4z29RTGbYRnn69qk3jZk8U0AM23AP8Xf0qPYMcnpTJE8x8joPWkaTCnc2T6GkF+wkzKoPf61RY7iR+dTu/mtgfSopCUPHzZ9KBNkTDOSOMetNTl+eop5G8YOD+NWLe3DMM9qpJkdSe2Uqu08+xqw5DAj9KVYguCGyPbvQzBVI/nWq2EM3GBl28j69KDOjq+Vy2fvZxUcjBj/hUKDbKQOlFxFxckE9QaUBeO4HH0phdhkDj2oEpyB1z60EslH3sDimkgA5/Wnu2V9/Wjjb069/WgZC0RIBLDg9BxTB8p/TmpZMkEDioTkHB5P6UCcTS3nIxwKcT1piqPp7GlwD14/GpudYHngcCmEKCcdR1zUj5BBBx25phzk/5zSvbYBCR35pSOCP0prYGc8AUvQHJ/PimUKeuDSqcDnpSFufrSj34AoFYaxwcDnv9KRvl5PQ04kHjpSE8kmlsOxC/B9KeoJ9x70jJnnPHvT+OvQik/IocuMjHAx0p23LAkbfTNMDhSf60M+D6fSi76gKzbuOM00kAYHIppkJ5HGKN3APfFMBwwCSNuKUv60BsZzz7Co2c55+bPSlcBrMGJHoe9KOnP6U8ICck4OO9G0LgBs0rgRng0ocjj+dI3BPr70nqT+dK4hJX2jNRFi6k+npTpSWJA601Rxy2Mf3aBoawPHoec+tJghueaJJfLbb7ZGKj3jt37mkFx+4ZyOlNbk+1NBweOvtSM/fvTuUjnfiHI9n4aldOQ54BNfEnxXvbnU9cs7WBdwacDYP4ua+z/iVb+Z4Zd95JLEFSeK+SP7MOo/EXT2T5khuBI2enHYV5mJb50j2MA7Rlc9WFqbLSbCBmBaKEAqo6cdKpSHB9RWlqTs9yWLl+PXj6Vmy9DzWB6ENUQ7h2Oamiqs7bamt2LHtQbmhF0GO9XUj34PNVbdc1pW4GOa0QyW3t+KteRtWnWwG4VoCJQnP5V0xsSzNUMGAK9asRxt6Vdjt1ParUVqueOlapGbuyggJGcYPenh2HGPzrTa2UDjFQta4J9arYixWDkimseasrbN/+qnfZ8npRcdjPbJJ4zSxxMxOelaC2mDzUi2+3pSaYrFLygozioym4kkbcVpPDuFV5oNint9aGgMe6Ukms2eHdWtdrjNUMZOTWPUq5VSHaaeRgVK+MVA5yDzSGRSyheKfbDfzVWc8/wCFWbHt1xVIDXtEPFakKHGKp2aggGtSMfjWqGkAhz1oa3qwlSADHNWmDVzNkgxnimhcVcl596rkZPNNkjkUbc1DJgHIqdc9Ka8eT60AS2j7egxV8P53cmqMS4q/be/NWth2GTW+RgVUe1yuOla0y8VUYY61L0HHUyp7IYNZ8tsU+lb7jmqs0AcmpuOxiLHg5qQS+UMk4q49tgHiqN3ZPMhUMV9xxUtthYtR6qyjG7C0j3u8ZJ59qzrexmj3CVzJk8HpxWlBZg9RQLlRWeQsaRbZjWi1oC3SrEVsCKfK2F7GKbVmwB+tD6QXBPQ+h710iWysAMd+c1fgslcYJzn1q/ZMjnOSj0sLF975h69qJLHauK7N9PRE6DPvWVeWyqTispU7BzHJzQ7c8VnyQ5bqK6G7gGaz2g+bpmsbEyTM825x059Kb5JHX863bSyD43DIPapLvRTsLoMKOuKrle5zSTMSFdrdiPUVdjOBnsKgEDRuAeuO9WF6Ecig5n3Pjr9sbSDL4ttrxUXDwgBx3Oeee1eb/C7RjJq8cmxSFAYn0+tfQv7UOlpe/Y9r+Y3Cnd268f1rx/QNGk0uKQR/u2lTYffvUyqWjZGkIKTTPTNc8b6V4eaMwZmaIAEow5x1P1rp/Cmt2/jGEQzReXDOuPm+YnPY189z2k1r5jXL+Y6nGPUf416j8J9ReRoGL5XIBx/DzXmbOzPelTj7LmW5xfw0+Go8HftdTaXEm9JrZ7sfL93DAD+f6V+mvhO2a3t7dx8gKBSF7Yr5V+H3hm21z9pSfUYMyG30ZEkmI5DGQcD8M19j6FZrbWTRdBGflb1HvXtUPhR8ZW1mxb2F5UJHJHcU23fzIgf4u4ParTsQrB2/GqVuEjZwv3u4rpOcmYAimsQQCeMd6lPbt7GoJ3MWeMjsBTEO3YJPUUgcnrwD60E7x6DFBjCkZ5P1qNQFUYz6U2Vgp/wp4GTzwajdCfagTGK6jvjPrUoAZQetNXrk81Kp4PYD1osJakEhB9/anbtowfrzSP8ALnPIzSocpk8/WgLMR22rgc/WnBiBg/nTdocBgdvuaVl2tz0PrSYhUYB8Hj096ZOu4HpmlwMfNz6ZqGe52MwHfgn0pAVlOMkc884oZxtPy5PvQwA5PGeTTGG5jn6UCZEs4Lj5QSODt7VsQRqEJHUDsaz0txkkKBWhBkKR0HvWi3IYqylsMORnmiRxtOe/FPZDGNq8D0HamKpbg859avbQki2EEbOV7ipUhDHhuR1qQR7P8akAI5HT3phZELKQvrUZUK2Q2CR1qw2QBn8aZImW55GeKABJhnB4PvUm/wCXA4qqy/MSeCP4qVbg5IH05oFqTS/JgBs57ioGIPJyT2qVWAIz1x1NG0gYPyqPSjbUVy2Onoacrc4/nSbSei5FKpX+LjPrUXR1jWbIP9aTdn2PvSsu0nBz6YpACcdM1Or2HcTGWye/rSSEjheD1OaeVIJB6+hpN3HoPemg2EwAMk44zxUmMJnoPemrIuB6e/enPycjpTFuMPGfQ+tI3zY74647UpTIIbv6UihkU/MOPSgoYzHb7juaFcnjI68U53w2DxmhVyRn07VOxV0KDxzwajctk9vp2p+0bsde9DD86VwuRE8EUuQFye3pQQARjr0yKMhRjdk+9FgBnOf/AK/WjdtHtSMS3PSml8EZ6etK99AHh8g57UF8rxxTNxB9fpSGQZA6j19KBCFyQ2f04NIx2DPUDihnG4+ooMikN2PekMjMozz19qVXHA7d6YV3HJ6+lN560DsOYhn3Hke9QiQEfL0BxzxT2bIx+YNRluB35p3Haw4nuKjc8gd/U0pfBzTJMMxOOvFSBleLIzfeGb2HbnaA2e55r5X0OxW38azMXw+9gEbrjNfXF1dwwWF2JxlWiOB6mvmKy0lo/F947xEF3Pllh0zXFiY3sz0sHO3NE3LnDg7eBnr3qhKvNaVyu35O4yOKoOMGuU9ensUnXnHBqxbgD2FMkXJ61JH8oyeKR0IvxPir8LHjFZUDEtx071oxkgVpEZrWj9O/0rQ8zGOayYHwa0I5M10ImxowHgc1bjODWfDJ71aWTkVsmZlsSU7O7rxUEZBOamJ9KtASKoAFS7RUSc96fmmSBAU8CjaOtKQT7ULG3Izmi5LFCrVO9X5f8KsupjPt1OarXTfLSkIwrsgMc8/SqErBc1o3eASfSsW8cgHFc3U0SuJJKPWqk1zjOPzqGW4x1NQl9/0oLsWEbeM4rRs4zkVn2wDMK3LCIkjj6U0wsatlEcD0xWpHHxSabal0Hb3NbVtphbgjg1tFXQuhlCPFO2EL061utoxVPud+tV7iwKISBxWtmhGG4IPNQPwfWtC6tmQHjGPWqBXjmkyRqsM+tPDCq7Eof60iy5pDReUhh0q3bkKwqnbuH71cXGM1aYy47BxnpVWUdaUsQB3/ABqNmzSY0iJuuKCmRTzz3FKelIZWaMZqtMvXjmrxXP8AhUEkWaGBR4Jx+lWYR7U1rcg5A4qaKM7R6+1CJH7M1NCAKjUEdKcpIrRMhljdirEE+3qRxVJmOKasxBqucixsSXS7Dk1j3UwYkZpJrkgHms24uNzHk1zzn2BKzIrmUMxGarAAPmmTS5bioml4znH1Nc9y2zWtTzgEelbG7ZYsi/MMZNczb3OM88itNtSH2baOeOa25tDkloZN1FtmJ9OvvUafOSBzjrTrm48wkk5OMc1FHIApO3BPesbs52zyL4x2sdxeJDIm50cPg9+K5DTfA736wuEyNw2gL0+tejeN4U1HxCRMOTtyPTitrwnpUEc6FlJXkKF9cVlOOlzeFnGx8n+NrRtL1m4s5U2qWO3b6V2/wr01hAMHY5PINRfHXS1svFjQyAxSFQVULzzXW/CrR5Baxk/f4ABrg+1Y9tu+Hv5H0R8BdLx4hun8nJ8sAzf7IB45r28SLCrhOFLZArifg7osOlW19cSvteQ4GOi8AYNduyZYnPP6V9DTjyxR8PP4mgBLjLcH3phUFuFXPvS7iOD27CkTOWyc8/lVk3HL8v3qbMpcAD1656U/bwc/pSDj2pmdxhBA96egBXNLg5/x70qtzQAwAgfX1NNIOOM8djU/l5Gf51ExA6cZ7UmSxBjGR+RoJyv+FN3YHHGemaQNxz+lIWqEbAYA9+gFSbMdOfrUYcE8t+AqaMj8vWmFytPwAV45xgU/zAqfMcH2ouBgE9x0xVeU7Tz07VDDXcWebaOOT15qsW3vnoevNS43Z7n+VRHIPqKQCSqGBGc9qrsQzKhbHOef61KzDkYz7ikig8yfc3K+hprRktovxw7ACeSRnirKYUZHJFMt0O5SfpipTxkjgE1shBIw28NubvmmR7s7T9737Uhfc27oDxipVGCCOtMkmj24Abj60mwY59O1NDZ4akYhmO7jsDTAQJnpwfftSsmU54PrUgI7dvWlZlAx1FIkpyICPX29ahILHJ/TtV1/mOOhqF0bAI4xQGoisFAzzn9KlJDLlWyR2PSqzArgDnPr1FTQSKqkhsHuDSvYWpoLg5+brUJ/1pbqnancsuCooJCsFHFQ0daI8bTxx7mjJJGeTnt2p2dw5/SmkY5Ax75pO6GPZ939fWowRyDyPU00AqfXPpSq23rz7mlcB5TjcKRpQh55+lNVs9PypkjAcdcUxXJlYNntjmng8Ed+oqtHIEORyByc05mbJKfL7GqvYaYkjEOSeR1GKkVyM9qZuP1P86az447+gqblkgkPPrTXOQe/0qIbSxOeevB6U/fwfX2pXtsIaW2jFNHzZ5zz37UMwYE+/JHemsSc4/SpuMe0hVf8aXaH61A33gG454zSeYVIA4HXNArCtIVLrtxjgE05X9eD3xTSwcDP/wCums+PYe9BQ9//ANeaaQGbPoe9RtMC3p9KQSjp3oC48kHK9B3pJsAcdBQGUkjqfekcgcfzoHciLHbkj64oYgDFNdiAD157VG0mSRjn3pDHE4yOuO9NLfLkGoXZsDB3+tMEpQcjPrSuIo67dqLYRY3MzZIHXFeaeONGZtetr23DCIxhX7DI713UoGoao7K27jAHoareOdJVdHiEWGIOPcH61jNc0Tem+SSZ5jdcqW6+9Zkpw2cn0rbvoQPl7j3rFuRjt+dee9D6Ck7oh35PrShs5AqFz6ZNSwKWPNSdBdtl2/jzWlAhkFUoEwBWlBwBW0Sr2LMQq7EuRVSNsn2q/DzW6GyxEMCrSVCi5qeMYNaoyZMpwKnjG/rUG30qxEcVohFlY8d6cE5pEenqRVkkcgxwKmjU8E0mzFPVxtoIYydRisy6HFX5GLE1RulyOvHWpkMw707Qa529uQrEHjFburSCKJ2LAVyEge5cnnGfzrlukzaAxpfNbirMMe4AU6CwKckVdjh2HpihyNB1pCARniui02FdwzWNAu05rasWxjkUo6sTR1NkoixnjH61r2l4I3zwc/kK5eK6Kry2frVuK5b1yOtdkHYho7qzvIG27l+Xv7e9SmGxkDl8HHIz6Vw0eoyRKVVtueee1Pk1uTafU+h61t7VdieVmxrVrbyIzpxjsK5e4g5OOlLcaoZQQ0mzHo1OS4WTrzUSkpMRmzrtJB4qlKzI2QeK27uEH7vPFZ09t7VDGRWl3hwp/StuIEgHtXNurQOGAJwa2tNu98fPH1oTKRfP3etQu1TMcioiASaoaIs8kCpO1AQA5qZVBFAMiC4UntRgHtVoAbcVFt544pE3GiIFemKa8fy8Y/Gr0MYPXpUTxgMe496qxNyCOHK8UPb7Tk1ciTHGMVM8YNOxm5amRLGVTjp71Q+0EE54FbF9N5KGPGQfQVkS2xB3EHPvWU9C7EM9xgGs6abfzmrFydpNZk8meh6Vz3BiSTYz/Sq5uOcUMxOagk4PHWlcxkXI7nByP1qf7dtRgOSfXvWYjY9vrS789+lF2YNXLJkLNnkDvmlQsynBxzzmolkA9z6UNc+RFJKTgICSaV7IxcbnEeIP3uvvOS7ZwrEdCK6nw4UZR823b0OcEn0rznVtb36ocPuUNggHpXV+GrwyNG2N6kjj24qJvmidUKbR5f8AHmxmufF9tPI2Xk2KD2OK9F+G+kpHYwPg84IrC+LCRXfivRYTEZHdtxx/CBXo/hXTJNtvEg+UKAMDtXLSi3UOqvV5MMoo90+G0Bg0KXPL7stnvXSv856/WuV8AzOulSpOCG3kKB6etdIZCuSWxjuK9/Wx8l1FkZU+82KZ5sbH5Rz3ArLur8mYDJ54x3NTQoPMVizBv0NJPsJ2NMAHp+tBXYSB170RnjipB+tMkiYEewpo5wanIz0pqgL14+nrQIUOWJyMdsmoJsLke3epCx3cZx6mo5wcUAUmlO/A5I9ambKryuCeuKp3CkycdueKthiIwRyT1yelSTe4bec96kU0mR9frSphuRyaNRDWOetVpFx07etWj1Hb29aWWDevBI96VgM4yYJO7J9qCSPoRjmq11MIL1Yehc8E96nkJUEHp0qAGMCPcH0qW3Acghs/TtUaHYOec1JG5DAdAeuKuO4maCEbSwbIHHBpwbdgLznjioDtVM9DjqOlRwTkNg4x3xWxDfcu7fn9COx7U/GCefypF5XJ69qViOy81ViRrdfelLbQN1IT3/nSx/MTnn0pXGO6jjrntSk4yOxpq4HTt71ISP4eM8UlcVxqxjBxz9Kay5U+h7VInCjt2IoLZ4DY9c07XJuVJ7cnAbgDpUO0rIFH3e9Wpm3jBPBqIxAH3Hc0rCuXcHkjt603cXNSEdc8DHGO1IBxkfmaxv3OwaxAXPQ03cG69PenE5GDikdSoyePrQ29ikMYeX1557dqaxxwTmn78c96aGBU+3WhNCuNDlTx17gUABs55Pahjt9/pUfm4wDx70XAlA28H9ae5AGSenrUKvgkmpMgj070X0GgJDLxzj0qJm5JB6cc1IHDH9Oaa6A5+brUjIt25iO386VflQAcGjAT2HfPemmXB/rQAgfAOOAKCwY8VG7bScdc9qash57UFWItV1KHTYPOlfaoPWsXT/ER1Ug2wMkWTh9xxWtd2kd8nlyKGX3plnYQabA0UCLGj/ewo5qdRpWLMchPLcfSn7iT1qKNwAQ3IA6GlDDFFwGysQDjj3FMWQqv0PellfPHT6VEzbMANRcGStcbQM8Hpx3pDNkZLZ96gLgEk8n1NN38ZqbjJ/Mzkc59DUZbk54PrTVORn0oZ8DnvQ20A1sH/Zyaz9evWs7JlQhpGXAXvntVqaXam4Viyr9tvYy7ErGd1LmexaWtybRdOezSIs371vmYmpvETi5tpFI5I6H2qwrbB1/Gob5BcW8ikZbacH0qXoi1o7nkeoMQzZ78f/XrGuRitzU0K3EhA/iIrGuMtj+defLc96g/dTKajnmrEQw1MEfXNSqMGszqLsJyKtxvzVOA4Aq1CMmt4lIuRNg1fgY4qjEAKtxNitEI0o34FTpJzVFHz3qzG3Pet0JlwNU8dV42BqxGcYrRCsWVOKduxzUW/ik8zNVcViwZOOKFfINQB80vmY+lO5DiPlbC+tZl5cbFPvVqacdziue1fUjFGyrz7is5ySRSizJ1aYzShN2V5zg1FbWo4wKqwZdyzdScmta25PHNc3ma2sSJbADpTJ4Qp/pVt5BGuemKy9R1BY1OWX/vqlLuUhrTrG4H9av2l+oPJwK4671lVk2l1Vj2JqzZX5JyT+NZqpqXynfQXSluufrVxb5VAHU1zNjdFkXntV+Nzgg/rXQmyJJI2XugF3FqqPebge1U5JW5GeKrT3O0EjnHaq5mToWZrkdSfpT11TZj0rk9S14QHluO+OgqC08QpK4LNwD09an2iW5ryXVz0y0k89B69Tmp5YMrkCue0nVoZcMreWh6bmro7S9jlbG7it1JSV0c7TTKE9mSxyMVWTdayccg85J4FdL5STjAPB9eKydVgA3diB0FVcSepOJgyA5AyOKaZM9/yrKtr8kEHjHGD1q2k4b6U7mli6hzVhe3NUo5KsJLimSyYmhRTQwPepFApoixJnikzuNMNODAU7ktMsLhRQZRg5qu8uB1xVd5iAeaTnYmw+5kG4kdaoXEpbOeakmuFAPOTVKSUEZrGbuaLYo3lZMwwfatW4Oc1myxknmsiGypjrzTCOtTFOelIVIHWkzNsrOuOnU9KADkdCfapXcHimKuBz1pGTFD4GB16VQ1m4Meny4BJI5Aq7LwDt4JrL1QGe3MR+8wx8tP4SVueDSaoU1l1KliWznPavTvBV9m4iAIQZ7815F4uC6b4hKhTHuzyT716D8NZpJpEIOTnoecVzXbbR7VSC9mpI634h2MtxrmnXcSAiFtjDbncD3Fen+CbB5pYXEZDKm44PtXL38SXcseGOWZVwR6V6n4B0tXhkzw2zBI7VrQjaVzw8VVXsrM7vRrGM6dDOnymQcqatSRcHgDPvVXTy0NjFGrEIuQB2FStK3I79jXq7nglU2YnY5IODkE9auRQoi1AswdsAgE1dQAKAwznpQiWxRgYx+tLjB54PvTM7eB1p2Cc56CmSCkqMnk+1MYkN9fWpcg8/qKYzHdj17mgBydCB+lRyocc8H0FNL7D7mmu27G5jx70iWRCIN9aQrt684qU4/HHWm57daWoEMj7AGPQnGB1qVeoHQ4zShgcjqPepBhjgdf50XYhBGSfu571IX2Jjv/ACpS2OnA9qRvmJ/pQBm3kSM4kK5cdCe1VkBZeepHGfWr8yEs27kdhVOT5eBwfbioAg3EcHgfWkWdUIA9cc1Iyh0bPB7YNVoI13Hd82CaaZF9S9JMzxhV4HtT7aEghi2fXNMQBRxx9O1XoVUjO7Bx3rURJGCBz2qXbxx+lJtaMc/pTQwBJ61dyRWXBwaBjGM+/FKxIOT6dDS5BznjHNFxNiIwyMdfenlsjPQAZ5phU5J6cdqRskAhuD1BoumwGtICeGwT68U4sCSD096CNpJPzD2ppG7g0PXYQA5OT0oADClYhSFHIpuQxweOKpaiLWeCeg96aXJUArj60hwe/wCdGM9W/Kua522D7xweDnrTHPbqPen/AOPbmonJB+vekAgjHJHHtSZCnHH4dqC2GIHGaC3PH60guMkKsPmOB6iqqblGHTG0kDB7VbOAdx6Y6UwYckUkIVF7nj608rtJyc/XtTQdg/xpWk3Edu1D0LQ1X6Z4PtTvMAyPbvUeWGWOMegqCW6SN8twCOvGBU3GSyycZ798VGH3Y3dPftUUs+6PevzA1D55FFyrIsk56D8u1Kcdar/aQOp2+1AnLA4/WhsGSlwqnsKjk2/Wqz3oX5cjNI1zuJJ4ouMkMgUkdB05p2Sen41WM3X+lILrysZb2z60ri1LLjHzDnHvUDSA89aje8V2JHC9xULzY5HTPGaV7jJy3c0wtUPmhv4sfSh5djDnNICYzkKAMH2NNeXLJjjPGTUTy7RyuCeRUbSgDd/nNKyKSH3UnykEg5HUVRtztbkZPqKbc3HmbU3cseQPSnRPtcY6dAKCloXG5yR1PamCXHuRwR603zMke3aob64ENs0g4Ydqllo8y8Rzo2pzhG4UkYHesYkY9ajvJ2bWZ9xGWORg8n61LnIrgerPepLlikQyDgmmp1Of1qZhmo2Q54FSdCLUBB/+vV6H7tZ8XymtCBsgYq07FotR1ZTrVdeKmVsVpcosx/LVuJs1SQ5qzDWyZLRejbFWEeqsfNTKcCtUwLHmcdaPMxVZnpPMyarmCxdV8015Bg+1RiQDnNV7i6CqcnHv6Ur2Qitf3RRT2rl9RvPMJB5/StDVLssrZbHrXL3Vxmb71c05FrU04MO3B61pRfuh1/CsS1uMYPNXZLvbCSWxxUczHZtjdW1hYIyodeRyK8O+KX7QekfD6CdbiZZ7kcrEWC81q/F7xhJ4c8N3N3A+CqnBPbivzg8d+JL7xh4iubu8macu2QGbhR/Soi3Ulbogqy9jFN9T3rV/20Ll7wy2tn+7II2rjI9Oea7D4X/tkW2s65bWepAQo5CYk+Ujn9a+PbeJI3DHa/G0qG4Nbuh+EJNX1G0ntVYOjZ3e3pmrlGKRwxrzkz9aNA8TWer263No/mxMNwKsMAVtx6ruT0Oe9fNnwFv7m00uK0uGkVUTGG/OvbVvlwCG4+tZKbPVdPQ6ibUQQCWPI6elc74s8WW3hrTZLu4fywuTlmCjpVOfVjFzuOBzxXgXx21rUPFMgtIS8UC8ZXox/Ck6jJjSueXfE39tjULHUrmzsLJEjDlVmVcnAPWsLw5+13rEkqtd27vG/wAu7dwf8K85+IXw/kikeYjLgchl/WuEs5mgh8tvkMZI2hq2jyyRw1J1qc7X0Pvr4W/tTaP4juUsrqZra5GMiRu/TFfTXhjxbBdwxtG+9W6Nur8dra9urO++1W8zI/3s/dwevrX3b+zD8RX8R+GLf7VMzToAMD15FF3Tej0O6k3XT5tz7TttSEyKQePWi5nW4Bz19TXIabrh8lFCqBjqetaqalvHODXZGV1c53CzGyKFl9h05qzFJjvVAy7nJz9BTxIR0ouUvM1o5sjrVlJM1mW+TjJq9Ee9CYNFxH/CrKSVRBOPwqZHIA55rRGbLR5pjHGeaZvLA1OoXbk96ZJVmc1UmlIB5NXLgDtWfOACazkPoQmU81C8hOac3pULnbWLJI5GqAgHNOkkyaj3YpEkTpgnFV5PTtVqR6qStxQYyK8nBOOcU0NjPcUjtluv1xTM43eo9aV7GbFeTcazb45UHP3fSr7oGHUg+tU7i2M2EHG7ihvQE1c8I+J1ksniJCDsLDjHNdR8MYCZ8K7Z4/AVzPxYuPs2u5iZQpwvSul+FEkk8wOwkqQcY6iudO7PZl/AR7cbUM1tkbdpGT717H4a0gafZwSEkPImceoNeXWGmyXnijSbMnAZ1kZc9h2r2XdNJdYGAi8bR0AHYV6FKNtT47EVOZpFmGJgmB0HX0qOY8deBVlzsGcHB96pPIGOe3vXUcw1fvBuOD2rSibKjA7dzVGNOQeSOtXVJx7VUSJDsAHJ9aXOAR696Y0mwZ65pVb1P4Ch6Ej+mAOlIxAPFK3XHXuKaAeT1570gGEHnd26ZqJjhiP51Me/zZ5xUG7J7dfyovZEsFBUc9PQUSBgudvXoBUiYIIH5mllkIGA3tz0ptsRXiKoT6nk+1PbBAGeT05pF5H+IpUfLn5eR6UNqwXFXggBue4NSBsfQ0qqOGGA3vTjxg4Ipc1xXuVro5z2+lZ5PmNn3xxWhdg7Tjj6VnBsBuOT2PWs3uMFlABGM49ah8rMu4YDGpAQUOPyojDeZ601qZvUs28ZBJZcH61aDbXyeB1JNMRSE4wKdt5DfoK2urElkvuHPpTM4OG5FIuD9aQMRnPPvSuGw7J/wxT8EDnkULgDJpC47fr3qrhccxwD06cE1GJAevJAob5gQeD7UnlkA56ZppIm7ZIzAg54+lMC7e+B6mlC4Az2705WGMen6U7gN+4OPzNJs4J7f7Jp7MCoDZYHtxzSN8rY6D0PSmIN3PqcdKeGyozjHTJqEuBjtk9aQSKB978q5Hudyb6Ezt1HX3qMk5PemNKB9KY1wi8k4B9anmQyRsDkckdqjDkZA6+9NZ0zt+8DzwaCPLIx2pXuBJkE+1RvIEDeo9Kb5m3pUUsgK5Dc+hoegCSTjgluO2aiW4KnG7rVeWY7iG6VH5mDk8CobK0Ls1wUT361SvU+0QOjY2sMU55N6jHakZsgZ4I9aCkReYVhSJV+VAFwKaZNoz1xT3bA6/lUEhBAI/XtSAnEhINNklYAAc5pqnI54PSnMVQ569+aYGT9pMk7qc71PPrVtJSeeg96R1DMWGMk0qpxyce4qRkiscA+vrUTkscbgPWn7toqNz+P1p3uGxWmj+ZcNkA5570hlBXhuBzgU+XJIxgYPU1DvUEkDk9QO9TsUPLlf4vyrL1O+lCMqZJHBx1q7K2fUZqk8QZyWGD61LkAmmXl3KMzgqB0zV57g4JzVVX+7jt+VRTynrnA9qLhclSQ72kBOG45qSOYliTj8DUakFeeaazYbIHHXFK7LsnqXDNkfhxVS6kDqyvkjBoMmGGScHgCopsyoTk7uxpXuNHk+pxNHrpIGA2aspkDk1peJLXNzv756r3rPXjA/WuNqzPcpS5ooULmjZSg8049B1pHSthF5q1b5XNVV4qxHwKpFpl5GzUy9+aqRtjrVhDVllqM4q1GapRtVhGrRMReRu1PMg7mqySUpYNV3sBY38Um8L71CHwKa8nHFO4mTvccHms+6nzmhpMA81TnkJFIgzb9i2T6dq5rUnKsWBwB1roro5B5rm9VUtuH8qwkbQFtNSAUc9qmm1MuhUN+Rrm9zQsQG4Hapo7rJIY1idFjjPi1ok+v6NLbqSYWU5UrkZr4k8TfA/xB/aciwIpjZzztPA461+jtrHFO2HXcuclR3qynhfR3kZzaRiRueQDVwTg7jny1FaZ+e/hn9nnWJJI/PjXaer7eK958CfBO30G2B27yOSW/wr6RbwrZgfuoQnsMYp66AltGRsxxUz5nqyIU6cPgRw3hvSF0qQsq7cjbt7V0omKjmr8ulBScDBqCWwYn7tQat31KLMZTyePSs3UPDcWov5hhGM/dx3robfT2B+6TXTaT4fa4VQwOc962guZ7GUp8r0PGfEfwStfE9nIWh2OVIyqcjivj74t/s5674c1rOmw+dCxz8vXqetfqrpuhJC6kjO0Yx2xWd4h+H+l6uSzwqh9fWtlQlF3iyHJTdp6n4/t4E8RRssclg/P3gvUV9S/su+ELzR8O6SwR5G9WXjHPNfWMvwR8PPL5rxKARkrtHXvTW8MaZoCGO0ULx1IwaicZbM6afLTvykthcbVGcDHateG7DVysk5hYY7nvV6xuJJZRGFYk9x2reGisZzXU6i3csRk/lWhHHWfYQFMZOfrWxEny1o0c9yWJcVZRqr52inI9JMGy9G44qY/N0qnG9TiTHvWvMQydODT5HwvBqATYNLJMGXPejmJBpMjniqs7DNJJPiqss249ahu4CSuAapzS1JK3Ge1U5X96xZLB2qJnxTTJk1DJIKRm2OeTNQSNx14pJJSOlRbyTzVGTYMMk00AClIIyR+tKAcUzNsYxwDgZPtVUzJCd7nYqnczMe1XGXAye/Fc34jvYI1FsXPmSZyB3qJ2tqOC5nY8M+KGoLf+KJDACsMZwoHRq9O+Celu8dvcSgsSenrUcHw3i1B1lmTcuQwBHavUvCuiw6ZAoWMYVcKAKzhG7ud9auvZ8kTtvCsMd94lRmJLRLwR1Ga9TSMxyEA5OK80+HkBOryXBGATgAntXp6hFBIJPHftXoxVonyda3O7Fa4c9DnPrUKHJqScb8nd+HrUL74+QBn2NVcyLMKeUOpZjVoN0BNU4ZORu71aXLkFSvoa1i7Gb3JNpOaMEc9/507PYfrSEZyQ201T2EHD8/ypen49abkKxz+Zo388tj61NgvYcQdnPB9aqyxnOQ2D796uoMpk84qCQ4G0fKKLMm4QLtxlsk+lKy5fmljYL904OOtIz+rZ+tO7uIZKAGIFRZAOB1xT2lHJIz9KcFHU4Oecip0AN5VeOtSRuduG6+9QSNggrxzTlkJB6U2AlzJuQjt6Vnv8hP8ASrFwCVIPTqaqzSgA/LgCsnuBEzDp/OlVvm46+1V2Z2kG7p7VPHGQcjn1z3polmpbIXUE8VKUwOOlMtmZUwOBjpUu/J9FrYmwzGRj+VMbIIA6d8d6kxgnH5+tMYc896QmiUMcAfzpGUtnHFJGu3JHP1qQjKhfujrxTXcmzI1yCR3HepQMDjmmM2Fz74JpUlwcihu47DytNL7uOjU5TnJbjHpSDnqME0bCsCklc9D6mmkFiO496kXlefyprR88flT1J23MoXpdgmevbvSLcK2795t29vX9agsovMmUHhz0Kmpr3Sms5jKfun7yH+dehCELalc7JDIqRE7Tu9zVWW+jtYzJLuY/whf/ANdWrKW1ntpkYsbrdlR2A9KjMUcykMvIPA9aUow35TWM2+pMssbQiRf9awyR6cVVe6JJwQaYqC3jwvAJPFR7shj1B9K8ao1zuxuttSw0+Bk8VWeYH7vbvTWYgcfrULuQ7fnWdyirdXjhyp5x0PrUcF+ZMFvl9j1qSe3eUZ6N3zVdrKQtvH3umTUaj0ZpwThud2fp/wDXps0+G+9nHvVaElEAPXHY0TE7OfxNUNEwlDf7XGee9NeTqTx7ZqCNtucN279qHyTgdR39aBkizflTjKT1qozBc56io5pwBw3txSvYCwzYI7D07U9ZMZzVFJiDh2x35qXzN/B7etTfuMnaTGAeQfemmTAJ68VWaTAbDYPvSLceWn97vzSbGPkkBHPy/Wq7tlj2A/WkecynPX0xULPken1pXGPZtpOenpUTyYYgN+ApjuTnnJqIydM96V7BqSl/Q/nUJUtJn+fSmmTuOPWk81h8ynk9+1TzDSZYJ2yKM4I7Zoblg3Ge9VXnZmJ4AphuyOMnnpmlfsOxdPKg4HB7UyVhjA+aoluDsAPWo5JgpPX2ouxpM5rxJGQGYjO3k4rn45AUBBzmuxv4lfdk5yOh71ys1t9nbBwTntWElrc9fDyVuUYoozRnmg9DUHchQcGpo5MnFVi3HpUkJ5zTTsWmXEOeasJ0qkr7SBmrMctUmWW1PNTI2KqK+O9TxvmtYgWVYmnh8DNRBuKC1aE3JDN71G0uT/8AXqJnwaRW3H2pAObkVWlXIIq0eRxTGQGiwjIuY8g/rWPdWpbPFdFcKADVFowzGpcbmq0OVudKMm7C8+9QJozg8Zz65rsfsYYHinCzXbjvS5DRTOZt9PkiJxnHatmytWY89quraDOcfjVu2gAI9KtRQm2Pt7PcMYzU76eCACuR3q5BGBz0q2sRfAxWqimgMP8AssMSGGFHTFVm0NQ5OMqa6c2wA6CmvAGXFP2SEmzAt9MSNh/Oul0+FUXhfzqoYQrA1dtW2jrx6U4RS2IbvuacY2rVe7yQcdaekvFQzMc9a2EjntTaUnC7sn071gXGnT3D7fmBPOa7Zog5yetOWBAwYAAispQ5i+do4aLwrLODglT/AHq2LXRBaqOhbGDiuqSJMcAAkc4pjW4qeRIlzbMq3hKnp0rQjj4qQW+OaegxQK9ys6kZ/lTQeKtsm7moJExUXAQS7e9PSXNU3fDUJNg0cwFxrkKOtNF0ScDBqqX3Gnq4UUrha5NJJnvVd5PemyS4qtJNkmldkskd8g81Vm6Gl8zjrmo5GzSJZCW5qvI2M1Izc1Xc5NMyY1mpA3Pp9aaW5NL05pmTRKDmpuGAx1qKI7hzx9asoBxjAIouzJ6EEsbHICls9q4PSPCuoa74uuLqZGWBTsRSSe5r0VQC4Uk5Pauk0ie007MiRAPjHSpa5twU+XYqw+FVtbBZJAEyOmOaiXbbqQewxx6VoXmsyXzlSenAAGKxJ5/Mm2DO7PTFWmjNyS3O98FxgyxuEeNN3BB6mu3nkKnHGa4fwi7xyRq+UycAGuxuVKLyccdTXYmrHiyd5NgGGMgZ70ySTaRlgO2MUkJLYHOfWpXibZ0APqaokgEgC5BLepq5BKW71W8snrj8utWERVHH41UTNstIxJ55PtTycZ/xqAPjjOPrTmJxx/8Arq7kiu3HP6U1SxyD09fSlxkc9D60qDDZ6UXAljUADDHjqDTZPmYDj3z1/SkaXaOD+NNWQE5HH1pX10E2OPyD2HpUEp6469OasbwR+PeoZF2qT0AolqIh2nr39qkDdSeMUzIYZDAn2p444rOwXK1xMU43Yz69qdazqykNyR0HSnzQmRDt+Y+lRRW7KwY8DHPzUai1JbjIKk5waz7qQYOWwPStOQgoSvT3rLuUDkFW5BzUttMojiAPzZyM96sK6r/9ekMJZQTgewpk0Y3E9celPzINK3uVYBTyepqckA46A+9Zto5Kjt6Z6irili3OCPWtU7iJSc5A7e45pOT61GzO2e3saRJgS3U57UySxED34Oc0kr+Wdx5PT3odii/J970qOS7AQKVGSPrQBKZFlAx+Oabyc9qiibaTjg85Jp5cE5PTpz60riJA5xgc/WlYggDoe9QNOEIABPrjtQ0wJOODTTsMuKcD5ulBmVfl7nuO1Zs1yUDZbHp7U+KcyKCetPm1Fa5QXdazI4+8DV+8uPPiO3ljz9aVogQSeKrmMAkj8AelNYhpaGvs0PsAtuBOVVWUdBjmqnmsXZ+mSTxViSM7QBwM5OOKiyCPT61hUqymaxgo6ld9xJz90elKFDc7Tj3qZl6KWxnpSbcAgtn61giyvKBnA6VE6nHzfKasGMNIM8e/rSSsoH94DjLdaARCF3jB64qKUFgMdu1Sbsnj/wDXTGJ+tSMjVOeePeo7hSVOOmOalLY/i78UkimRSA3OKCkVYXUlu31ofIBx39KULzt6MKMHAI6g+tAyJlG35uMmqF/dC1jZ2UsB6VoSc5Bqnc2yXEbRuMo3XFJuwhlrcpcxiReQe9WeNu7tVHS9OXTIvJTPlr90MelXmbHVs46VF7jGSYHXqPSq7IA2amc9+tVJJSrknn0BqSh5wBxwKY+MnpyO1IJCw64+tRlz1/OgAcZIOcAZ5qCQEY/r2qViSCRzUcr8k8AdOKhtl3uViWaQAH5fSpFb5fbPWkYkHilR16elSBFMT1qszNySMY6VckHJqvJwfWgtIYs5xk5/AU8SZzxx61EFXI7H0FIz5HFBaBpNysD/ACrndSVRITkkHpmt4/N8ufwrD1VUD/KT9KiR1UdJGYSO1IHpC1MJ5rFs9VDzzUiNtNQ54oLUyy0GFTRvmqSPng9anjfb3pplovK3H+NSrJjFVBMMU9ZPfFapgX1mwKQy+9UzLt70omya1QrFnduqaJc8dap7yOB19aswyFR1p7CZY2YFMfGDSvIAOTVV5wc8073BIhnOKrAgGppXDdeRUDMM0i7DwfypwamDrUigAU+pexJGM1ZjUA1VRu9WYnzVBqaNvxjNattDvGccVkW3zEcn862bbIUYNWriCWIVAwAqxIfxqu5qmxIgkFPhO2mSMBUazgHkgVKvcGkaSkGmyAEGmQvleuaWRxitLkkJODSiUA+tMkGRUQG0ilewi+ktTqwNZwYrUgn2jk1PMSaLbdvWqrcGo1uc96Vpge9JtAtB26opmzTWkqGSX3qC0V7jg5qq85DVPM+eKqSjjrUMCZLjPenNce9ZxlKnA4pTc5GM1KYF1p93eq8kuO9Q+dx1zUUsuRVCJhcAE80klwPXFUJHOeuKjaQnqaRDZbebrzUJbPWod5NG/wB6ZmyQmgNioi+acjce1K5my1EC2P6Vcjzj2qpCNvuPeraDcKLnPLUkKkEFSBjtiplkYnaTx3xTI1AJBOR71MoCnjqfSnchol+7EyrkHtT9CsftV/hlIxz65qEMCEU8ljius8O2SWsbblUseh6E+1XBXZy1Z2jYtNG1o0ci8FW6V1y3/wBsto+OR368Vz0YUyMpjUqeSKtWt99m3KQCRxgV0xdjzWbqDHY4qTGOcHn1qjb3RkUEcir4fIBzya0TuS79AWPjDcipAgPHXHNIo3Hrn2NSr37VSIGgYPPHbmnBCGzuytOIGQDxRkitBCliaawyNu7DGnc4/wAaVWCknv7UnuLYh8hyCpk/E9qURmNcFs+tTgbvf3NDLuJx9eKLIVyMZwO2KZK2FPpjgVKRz3BpVAyAecc0bAVvJLDnkelO2Yx6VOy5+tOwAKLdQGLET7fSmyJjPce1ShuB83HvTjh1z1pNsm5nupZSzDAqokRMmFwoB596v3OUGBwTxg02OIjB7n1qeW+472I/IGMCo2tz1C9avevb3pjncMHj1qrIm5VjgVOB64qcJsTjn606NSGx296kPX0HXimkBXc/KSeetNjf5sfjk1NKSRwvHrRBDjOOB3pAOGWUZ/Oo/JAfI6+g6Vd2bRgjrTJQFDN0GKogqhQhIHJ70rc9frTioAXa2/PORQynPHH41I07FckcgNj61HLJtxz1OM+lTMmOeh9qU2vmL83I60BcpCPc53c89u1WEUqmOg9KkiQFcBcjpUpTYo9femlcOZIjaQbcimA7v9n60uzzD7DnJqNlzx0x1xXMdWwpwcksQwqBgckHlfenNkEsP1qN3Pp27UmNO4jYPOenFR+YScd8/nUnLpgYz3pioqSMzcnHbtUsYj988H1FRMASCeV7VLIwzkcjpkVA8m/IHbvQA1iMk8geh6imnAUmnDIz6D1qJ3GOeB71I7jHA69qaGwevPtQ0n4/So2kBORx9aQ0OkOQcdP5VDJICaV3LDntUZILc96L9xjZG4zuqMsQpz/9enNxx0+tIwB5NQwE3Acn/wDVUTN6c5oLgZHb0qIkgegpFJCCQlPvVA5A+Y9vWpHbYD2FQydTjqR0Pei4x3Tnp9abwoJzg+9IrbV561ExyR2+tRcY5pARnd+VV5HPU9/SpGbC46Y9aif7pxyaTZSA88+lNOQP6UoYZPOSKazD096kYEjHfJ96hfk5zzQWGfT60xm5OaClqNwc9s9qaCM98U2Uk8cjntSRo6LkkewoLuNn6dvf2rB1R8AADJ55relO5eB9awNVjJx82R6CokdNF2kZJfH1oLZBNI/XmmZ4xWR6yHh8UpbA61Bup4ORSNLEqvjvUqyYP+NQcYoD4popFpZvXNTeb6GqO4fjUiNwOa0Gi2ZN3WpUbFVVfipFY5qlIdi2sgB96f8AaNneqLy7RkmqN1q3lAYI470+cVjWlvT65/GoDebs84NYFvqf2yVmBIAPfvWgkmRVqVylEvibfTh71WjarAYYq0NQbJkxipR+FVlfA61JEwHBNM1VNkucN1qRGwetRNInsSO1QSX0cZzkH6Uy/YyZvWsmAMkVqxThR14rjRrITG05z6dqmj8RAuUPC4wMt0qlKw/YT6I6V9SDSFRhgO4o8zIz0rEt9Zg3Eb1OO64rQgv4Z3HzYX1q9LESoTj0JXkzTVh8w1bRYWIIYFT61dimsoozk5bsMYqdjNwZBb2zKADT5Isdqr3WvQw5AKj0PpVVNd353DntT5kLkl2LhTOaYY8dqWLUY3TlxmnmRWbAOaV7kuNtyBzio3bGeeattDkcVBLHtB9fekZlYTEU7zxjrULAg1FI2O9Qw3LD3OBzUMlwMZqnNPtH+NU3vhuxnHtUXLsaRnqKSXIqoJ896Uy8UrhawrsDULNzSM5xxULyHPpRdCLCt8tMlbK1CrnP/wBeiSTii5LGFsf/AF6aW/GmO/PWmGT0/WlcgkLgGkMnHWoS/vSB807k2LAapFPPH5VBGelWYxk5p3M5FuE5OOn41fjGB1qlCm0Z/lVnkLxwfz4qXIwaLMSCQ9T9c4qfS4/7R17TtLWREkvZhAjs2FDEHGfyqtBIc4J59BXMapPdaZ4x0fUbRjm1nWUAN0I5z9aylNqxSpuaaR6rdeD7rQLhmu0JZLgxYAJVsH7w46HqK3I4EYs8QyvrTr3xpceJXWSRMI/RQOmBToXPl4PT0rvirang1HK9pdCJy0ckZUZGeRTrrER3fe+lJcxMYwQep49RUm0NF33Y6GtEZC2F2gYpvXcOdueRW7by78HvXMRQos+77smM9OtathMWYjJ3elNe6JnQRt8vXOfTvTmkWMckACs1bjy1+cNkdAKT7UWx+matVLGdmaqSB8Y6Uu8D/wCvWfDOVH3sZ9aa10QSenP96q9ohWsaP2hT259KPNBfjp3FZrT/ACli3Hep7ecsuB+tHOKxoeYFxk4zQZiDxx681TllOeowPSmJPuJHQiq5xW7Gh5gYZDZNPU7hxzWd5+wbW+76k1LDdkvtpqSejFYuNzkA4+lNZgOOh9aN4xnP5UFeB61VrAH3gQfzNKuAu3d04oBK57UvGMnigzuVnTzJPm6D17084Az2/OnlfXv600nBx0HqKBiMN/J44qNQeCal3nHp7mkOBz096BCKck57U5hx+lIOKemCQGP4CgZCRkbRyfTpViJdqgdCB2pFP7zHvUrkcdqdupLGnEnTse/rQArYJ6+9KxKAgU0vknFO9iRnkpESA3BJxjtSMnPr9am3Bhjv70zdj2Oe/elYLkMkXGR3piARqQOg65qxI6hcf1qu84HA6+9KwuYWMM5JHGOmae3Aw33u+adCp2+5HNOYenB6mnZ2FcyxKxyexFPBBUZ6+tZljczSIBKhRjwfSr4Yxpxg+xrlO1Ia5GeOlQueueR3pWlJyOmOtBYH2x61JYwHEYAJFNMvmE9/xpztluMY7VEygcjjPpSYA2OG6n3qMhck9MnoKduOTzmmPnqMfQmpATopYDPGMVC+cHt9amJ67mx6ZqOZgFyPpSGV2+Zf503Z6cfWlPUE8kelJuLA9vTNHQZHIQvPSoS2PfmpJGz/AC4qs7kH0+lS9hkgkB4PBNRu2AfSkEhGCeM+lNd+eeQfSswIuTz1HvQMBef1pxbsePrTSwGe9MqxG+fx96jdzxnaO3SnyOPf8KryOFx2B4pAKxOBnioTIAck8/XpTi3POenQUwg4OeR2rNlDJGzgjtTC+BgU6Q4xjgVEz8+hpGiCQnPsKY8hNDPg8/lURbOTSHYGfg4HFMZufQ0H1zzTS+1WZzhRTGDNkdc0wE7fQDgUjr5bA5+THXNMMnykY+YVNyloPk3EcdD1NYt8N2c84NaruTWZe/dY55pN6HRS0kYkyhTUJPNSztuz6+lQAmsWewhTimq/zcUrAgE1DyDxwaVzRFoHIppfbQtNYd6YIlDZ71JuqqpyfSpVqk7l3LidKkBBHUfjVUNgH0FRyXOwHtU3C46+ufKQ5PHc1xHiPXki3QI+XY4Cr1JrW13VfIt3JfGBnnoa8v0y6fV/E800vEUBwpPc5/Wi92bwhzanpulSFII93XHNb1oxlIAwfxrj7a8EK7SQTnOB6VaOvi0ZWRsgdcVfNbY1VLojtJF8kEtwfeqzanHFnc2B61x83is7GUv15BLcisS98SgDd5uAa1jM9CjhJS3PRJtbRM7mwOnB6VSn8UrAmS+4ZxgdTXm8viCWfaC+GBzhe9K2qNP7ewrVWPXjgoRO/m8R75Ml+MZ4NQN4gVnI3ZPY56Vxcd0ecN+VTR3BX+I+tWmbqhBHXrqrYwe4/KmtqxU5zj05rmlv8d8e9RyamCSM5p8yGqMTpv7dkQHEmec81rad4hYqcuykcjFebyantAOcDPIq9Z61twN/PoGqudPQVShGStY9ObxBKcAOQccGpDr7BQC7NjplulcDHriMxBfGBVhdW3D7x/Gl6nnywqOwbWCzZ3ZoGqHqDg+1cmuphQSzYFL/AGqo/jwPU0cupk8OdjFrJTkNgjqD3rSs/EQQjc2SOK84l1YEcPz7Uja0w25bHPaotbUwnhbnslr4oTbj5cepq6lxHOA+5SW9K8ag147CS+fZetbFl4na3KgOcdRmq5u5588I47HpE8YycVTmjIye1Ylp4uEgAkbOTya2bfUYbyL5XUMei0jz5RlF2ZnXakZ+lc9e3otrnaSF47966PUZ1iBB6jtXAeL7wWcazl9uDkkN0FYTbWo4O7sdNHd5UHNTLcg964fTfEUU8a7HyT3Lda6CzvQ4BJpXNnFrc3PNBFMYgkkdaqiXdx2qUMfWgxY8txUTv15pS3NQsx5pkiFqaWxS4zTZBgZpCZG8mQcU1XOevFRSud2Bz7VJEjcHpSRL0LsRq5DgDNVYlwKtxDAFaHPKRciXip5MKoJ796rxOV6c1Fe3BQEk4Pb0pW0ITu7F5Jc45xj0riPFN68vinTbWNlL79+AfQVe1XX10y0knkzsUZya4j4b6q3izxlLf3MYEQO2JumBXI7yfKjuUo0Yucj6U8Pafc20cDSsHilXeMD7tdApAOAM9ziqfhuCSLTASS8T8IfarCRslwey4wPevWWx8hN3k2WWBZOOfQUsK5jG4cmlUhcc/SlSQOSMdO4NVqZsg2ZmHYAk1ehyhDL16ZFQyqchucDtUsZIYdlPegC4XDAbufrUJK7yPTjml5XG0FqCpzkcetAFTULNrsLsnki284VsA/Wm3t5NbRqUTzD0PzdKv4JB/nQ0asASoyKLCKi3klxGzFTGw4OO9XbWVvLOWxn07VA0Wc4IBJ5xipoiI2A9e9NCZYaTcSc47HNSRAMgHTHeprbTnulZsMuBuIPSqZkZXIH8OePWtNVuSPldUIB5J7mpIjt57nqfSoGbzBkttJHIokbCAAUBa5pxSgg9/pU0bhhyvJ71l6fOM7W64x9KvPLgfe5961UtLshroTuMfgeSKQkr83b3qITbm55pwIIz/KqI23Hbi4+bj1xTW4+lO3lT944xTC+AMd+xoAYzHgdD2zSl2eJhuUMO/rSqDuokB+g9u1IW+gkbErgsuev4VMTgY6gd6hVsHHWnB8nI6Z5zVLzESRbpGJ6+h9qk3evGeOaWMqq4Hyj2700KM98eposxXBtx6c+57VGCR3z9RUxyCcdKXIxzxT1EQL8oGeO/pSSZC+9PEYBz6ccnrS7Mk5/M1QrjVAZcNyfeoDbBX3NyT1I6VaMe0fKPrTtoYDsaAII/lwffoak657H3pAMNxx65qRRxz196NiHY59QFHr9KcpwvLcnkZpVG7jp/So2J3g9SOprhPQu0MfKg88n0qQqUUFuM0xnzyefpSvJuxmkVciO7d0GOetNbHJ7+gp3rnjnHNMZxznFSBC7hcsc5HagnIGeM85NNdgWINNLEjtn3NK4xXkGeetQ5yTls4PT0pZJFHDDA68USLmPj04zSCzInG4nnHsaiYlQSW+madIxXg/jmoTIRyOPrSuUhHyc45qBiASD0HrU5POB61CwOSBUtoZECGUHPvxQzYwD3o4A5GT7dqaF+bB4PapYCTNlSDwPUVB0Ix+tWGKquP19arOQpOeOKTGhrttUhmye2ajfhcnknniiT1PAHpTS+R6ip1GRltvTmjcBnNNPTJ71GWBU+9QykPJDYycc8YqFyCTninM2Bu9PWo3fOaRQh9P51EzZyO/tTnbg1EW3c0tWUmIWPamZJJ53A9sUrDOaaW2rilZlISUAd8/Wo1bn696VyfamK3OenNFykPdCRxzgdazrvkGrsjkDAJwfeqU4zzQ2bQ3MW5jPrUG0VeuBzVN6yZ60NUROcioD94j1qY96Md6lG4ZozmjGaeq7RTBDduDT1FKi5NWFgzVJIohJ2gmqF5JtHXrWrLAQpOKxNSYqDltox3qWPXocZ4xvxFaSDPOPwrzHw/wCJF0e9uWmXejk4JbkGuw8fXIa2kQnAAyT3PtXzv4p1K8spJJIZ2Bzx9P61CO+nNQj7yPd08a2zy534YDj5ulMuPF0Rj+WQEjqFr5C1Xxz4h0ecyRbnQHJUnmui8N/F+W9RFvYWjdiM7emfpWvK0juo16TdmrH0iniRpxyeozg9hUZ1Rn4JGOteb6T4+t59iybQccfN2xitmLxPbufmfB9A3amm0fQU3BI6xL5g/wB/ir9tfA8lq4l9djSPeegI60weKY+MOmf96q5+50KUbbnpSX8e3ltv1qT7cgU/OMivOI9fmk3bdwA/2qlTXpiH3PuwOctzR7Qfu9zurjUSOQ20e9VpdSKrkN0PWuRXW2kyBzzjntUE2o3QOFhZwT/B2pc4c0F8UkvmdHcawWyC3T07U2DWpYjw+c/mK59Le9uziKPce5bNI1pqFsSJFG3k5U4xU+0aHz0duZHVLroB3HgDkAdzVqDxSN2OmOoNcQJLgwtKqM5UZKL6Uxb64fBWCRSfUdKpVZI0tTfVfeekReJjKQN3X/Oae3iEKMBuD/tdOa8xbVZ45HVQy4/ibpTxqc7hSN2fbpn0p+0kZunDe6PRv+Eg8pHdpVKgZAHUUlv4lSfDL90DGTXnFxrMxZgwyegCr1+tW7LXI7YeXI+wsegp+0aMJ04pXR6OmupEQSx+gq8niIKM7xhRyO9eeyatCkuY33KF4JqvP4hEWSnGeoFL2uh5E430PU4dfKjO4kdcbuladl4vaJw28o3u1ePQeJckjf8A99U298ZR2lvJLLMqqP4d3PWl7VnDUpr7R7vN43EgLyvl+mG71zfijxHHeabOkhWNdmcd6+bfEH7QNlZXwtY33yKuSUbd7VT0/wCK0viO6ltRHPEpxhy23n0qXKTWpxWpJntXgrxf50YRl+RTtDD0HFepaPqS3CAqcnuPSvmzw9dNBMEQspDZPoK9q8IX5dFG7cSOtVB9DWcE43PT7V94FXR0rJ0yQFeea11TcK0R5ktGNYU0pnkVZ8r5aTy9pqrGTZXC5FRyJwRVtlqMoWNFiOYopbZfPX6VdjhCirEVr7Y+lWBDimRKRVVPwqVUqXy+acFp2ZzSYqDFYfi3U4tH0xriUkKpO7jPauhiQ5A4yeBmui1TwBZXvglGuYWnNzIdy54AxihxZzuvGm7s+GPF3xmPi7xK3h6xnePksTg/NjsK+zf2bfhp9v8AhDZ3N5ZxpJPcO5lYYfaD0FeKeCfgGngT4t2K3tlBLpt1eNJbyuwZwMZwc+9fb63Jh0+G2gVEjjXC+WMKPoBV0oq70OfE4qVb3VojPIjsY0hhjxGg2iqlwXeQHaNp7mrMrKQec/41VkmXdgkYx1NdDPPIH8wygABj2q7aWsgXJA561BHGS2VOc9jWxbW/kRgEZBGetCVxFZod4IYHGOoqHGcrkgDoK1GhLL06VWmi24IquUViGGUlcg8dMGpx2J4qHytuAOM9dvNSpgtjmmMnRS3Apkq7AT270+PKMB1HvVlogy8gfjVKNyb9zNt4jcBQpyQepXrV6x024e9SMRN5eeSV46U+BBBOJFXlTnB6YrsNO1iKVVWQLGQOMVolyq9jOQ/NvptkUIG4rjnvxXF3sQaQMuCO5Famsav9p1BlRmCKMY9az2JZfQVL19QSsjOkby2AK5J6etK0iswB4OOlWnhLnAb6VALJInLNyx9aizQxFkEK8cfWh7ktg9Pf0pk3Tb0A9KhWUZOeaYXsXEkZcbe/r0FXYbg9Dx9azkYMoyMgdjUsV0UlAKhgWAHtVxRnJmpu3ggc4qI8kAev41NLbtEfkXYvuKiFv82ehPpit3Tna5mpJjxgjA4PrRgAe/SnMrQgMeU7n0pDIHHrSsK5Hg9eh96dHnOO3pSud4wee1LGCM9vpRsBMFG3n9KXGRg9aYrdjwfWnl9vX8hTexOwDKjB6YpNjE5/Snkq/Tg+9N80bwOn0p+oajguc54IppBXOOtPLAnI696byR6fWmA1MjPzc+/an9Opxn1pCpVu34UFdwyePcUCew11IBK/rSIuMZ596kUBQAT+dOXjr+tBmcrHdg9GzipTIrqG3EAnnFVVtViYkd+wqYsF9j/KvPPSWg52XIx/hUcjEDn8xTlbJCnqaGUg4PFA/Qhc/KAOPXNIwwMjoac5Ckls/jTGbd/galjI2TJP5ZNN2nv8pqTPOelRmQg4PWpBXGuAevJ9TUUjke/0pzP19vWoXkAHrQO42YhjkVXfg57/AMqmLZ5PSq8rfMcdKlblIQsSTjr6mmMccjj1JpgbJPb60jMGx3+lSxgx5JH61H5hyAeTQ7EE9iPSmtjj+lSG4jHdkHpULEhef/11IRg89+mKbIecdvQjrQ2OxXZizEHnI4pu4jP9KkyAxPtULtjPykVFxjZH/wBrpULtk8fnTmJJqIt0z1qSwZx+XrTC2M4pGOOtNPp0I60hiO3B7ex60wjcadjeMjrn8KaOuM898UvQZHIcZz+AqLcSee/pU5IJ71A5w2BzS1KQ1jxTGOPelfBXrUbMS3Xj3obNEJu3kgrj0qrPJyR3qw3cg8VVlKik30NI3KFySDVJsmrN2/JqpkmoZ6tLYQDBpzHOaKDzUnQMXg81IOlRsT6/SnK1A0TRDmr0Q4qnCauwtxVJFDLknafpXN6qN+4dOtdJdNhTXPamo2E46etJ6FRZ5X41tWuQyr9MP3rzK48FS3k538p/eavcdR0tZ5ix5HoO9UTo0anIjx9WqbHUpq2p8/eIPhtBKpCpliDjOPz/AM+9cFP4RXTbgbk2lTxu6V9X32jxMRhMEcVwniPwd5krunBJznbxnNXGVtGd+Hak7N2PC59EuJEkaPdGydMfKT/9asKf/hJLaRvKw6r0LdMfl/Kvcx4bSFyrpxnkCpToUTRFEGMcYxxWl2eqqDa3PKo9bvrewjSfc8uwFinTOD2rIttS1G01eN7hG+znBHzHB/wr2uHwhbKzZhHz8nPSn/8ACEW5G7yUdscfKKocsNNrRmDpvieymtslXWVT97sBj0xz+FW4dbsJ3GTyDk5+UEenSrsnw7WV32ptOPmCUifD4ohC9iRlevb8qjkZySwNV6qX5kdtrljFrEcSToIyclBhiB19q7bTEtZigG1VJzjg1xo+HKLJ5p3JJj5mPUjritvT9Bu9PZXQsYuchv5VPs5HNPA1j0/T7LTI4kZ2jOF+YBev4Viamls7KIwFAbgnDfzrir6+vbFiwMkn+zWfDq2pX+4NHsHYhjuHU9KORrcxhgK3Y9Z8O6Xpwt5EnVRznJxkVcuNI0lbV08tUnVuCcYIrh9NurhAkUj/ADY5K55FaVxqUspKtu56Zp+ykH1Ksn7ysVdU06zWRsfd9dorn5NMt2mIz34BrVvLe6lXCjaynIJqpFol00mcNuHJHOKtRkjqjhau1inLpkQLFeMDkHFYt7pMIIaTlxk8DpxXbf2FPIqlonXOQxHaobrwgbksckIy7R6inKEuw/ZVKb1f4nl7ayGvWRHYJjG0t0NWrgXcqKYkwuOfXFdyPhpGj7liQ7urBeat2HgmW03AnI5GD1xU+zfUq7WrkeE6/wCJ72zu4YIN0p3FW9v0pl3pGq+ILeUPuQyjAVM4x/SvcLv4c2c0okNth+uT3rW0zwXHG8captx1HatFTOacY2u2fN/hj4DNNK7eTJuznczcnv3616dafCeLQ7eNlVs9fn6n+WK+kdA8GWMdl5mzLZB2r0IpNf0CKVcqnH909BWc4u9keeqsFKyR87Q6e9jdFT8g9X6mvVPBIA8snlRxzxUOs+EWLEhPmHIPp3rb8L6a9ui55x/OojFo6nUTid/pwPHH5V0FvFuA459DWRpKA7SePYV1dnaAoGPXFbJ2PJqPUq+SQORULrg9OlalwgQVRdMmrvc57lcrSqmaVhipY1xincB6LgU48cU4DigqAKRnIhc4FKnzUrp3pYxk4B68VSZjIuaTD9pvIotud7AEe1em+Ik+x+HbS3Q7MFSQeeK5j4f6OLu/NwQGWLuR0ra+IM5kjjVTtIGDnoMVb+E8ir787HmPjOT7Vrwu04+w/vfMGOCPSvaPCusReIPDNlexyiTeg5AwK8T1JWidpgBIFyzRg/f9R+Vei/Bt4U8MmKFNsO8sgP8ADnPFaU1qRU2OzePGSF/KqMtuN4BxgnkGtRxzjnNV5Yg8oO3LA+tbWMbkFtbKsvRvx6VqAEDrmmxR4wamKDHvVpWQholxwc49aGjBXkkH6UwsQ+f0qRfm5z+VSBUumELA8Bcdcc0kThuQcqehJp1/B5sYw2CPWmWj7lX06jNC8xFyKMqyluuOuatLjgjmolTIyTyakXCcE/TNamQ4gs3tSDMQ4Y9c807hfb60EDPf8aAuI5DlnP3s96YXwPrT+nv600kN05qG0gGBuPT60j4yPXrg1Jsyf8aNvr0PrRawGdcxuTkdD1qoV5wGy3oK07mMsGQNtfGRms9YngOZOSenPaoBq5MgOMZ5oeMH73IHp1oSULKQ2F9MnFOkl2Yz82f7tVzNaE+prQ3zbAH+baP0qQTb13BQuRjIrHS+KPjuT071YgvSQS3HYit+aXcz5UtjWacPEUK7sjGDVLmMjse9KkhzkjPv2p7Sgk8YHp6U9WT6CcZJ3HPoT0oV2Uj+IZ5oX5tp6k07YCclefejYY7zRIgK+vOalVwW47dTVddqnbjpzipFVvw7E0yScnjA596QRnBzyaZGeeG5B6VKGz15qhXBV2gDpSnkgDPOefSlGME8de9JkIcCmA1o26j+dKuVU9z6mnnHB7+1N3Kx6gfQ0thN2FAx16j0oPy9efpSkjoevvTQvqcc5pkXRzRkCbiW+maYzZ69DSvkhjx071FvzwP0rzmeluBPPoBTmfI+nemluP8AGkIyMdc0gI3YfQdsd6j3YJ757054yGJHSmrgdam9yg6rUUme3HvUjEA8dD1zTHAPPWkBXYEHJ5qPIYnjGOxqaQ8nDdDzmoGYcjdSZSGGQZI6/U1Wky2D0xVgjp/SoGwQ2GoGRAY689ue1I5IHHIqVsKvzcCmNhVJB5PeoYXIHIyWPFNUkdaV3JAHYVENnTg1L0Fce2QOGwR09qY54wT3p5fOc/pUDNkf1PFJlDJgVUn7xzxiqzsxyC3fip2kJ4DcfzqFm5/rU3HsMwM5/nTHYYyOcetPLZ9hTJQVbH86kshJ5/Sm7iSQelOkIU+1RsCGPzDn60DByP4ePaoydvbk9qVn2jJ/Ooy2TnNLcaEMm7PWmMCc0rUjMcjsaViyJs1Ccjjv71Yfk81XkYDHNFhpO5HK2BntVKRySeaszEkentVNzljg1LsaxKV1zmq+at3EeeuaqMNn+NZnqUtUAbp70uaZninZ4pHSB5NC8Um7ApN9AXJ4mwatpLxWeGxUqTYIHancq5bnYOtZN5HnPfNX2kyDjFRPF5nNO1wuc8bIuxyKZLYfKeK3mgVetL9mDrz0ppaAnY5WbTkbIK5PWsLVNGjWNm6jHftXeXNmI8n9KqTWq+U4278jpU8pvCrKOp47qOkukjMON3TNZDr5bbWXaR2Neqalo2UJZeD0x+VchqmgOWZgvPY+tXc+pwmNjJWkYcTgjGfar9sRn9KzXgltiTJ+XpUsNxtHJxj1rWLue0ve1R1FikTuD69cVsWemW0quCoXPQmuOtdU2HAOCvr3rctNcDoOdvrXRFovkbNibQo8My7TgcCrT+FFW38wruOO/SqkN4WIOecd62YdWdkVC24H1qlqYSvHYxo/ADXj5EIwTnd6f4VP/wAK5tbNS4jAkBJOcV09rqwyqhsKOuaW9vTNja3TjinojN1Z31OXl8IJBbi5A+RTj6Gq9x4faJCxXAPIJ9K6S41FVt2h3YGBw3QVlS3ZckEmndFRm+pmw+H2uE3A9T0/Wug0zwa0wXzX2ADPJ5A/rVG2vntyCHAwegq6viSaJnYSA5XbzRdGdSc3omW5LG006Fol2y8dWrDu1jaQsRk9sU2+1USlju5PpWZJqAL/AHsD3qHI8+pFmoHTYF4qJtrknjNUDdkjj8+1aenW808mduAOTmizZ5801qQfZPtcoBJOzjH410ek6KjOof5c9/1q3pmk7uSuSOnFdJb2KwgetNI8qrWb90bBaiCLYvQVFPa7x8wFaiW5IxVh7MbMn8qdjiucVe6YkjMcHPTmq9vYiN+O3FdVdWmDnHFZzW3zdMVyy3N1LQl05dhTJx/WuptrjZEB2rnrSIIfT8a01l2LjNJMxm7lqabeah60wMWJpRxz/KquYXsG3Jp6Jil7/WpQBzn9aYrjRRu6UNhaheTAxQQ2LIaWIEHgVDv5xnrWjoMf9oapbWgBdpW6DoAOuatLoYVJcsbnqPgXTmstMEZUpJKu/PpXMePrl2u5WKlo+m5fu16HOf7EEAjcFY05x0PtXmHxS1qPwro8FxMqkXOYxxnaTk81VTRI8eDcp6nHrbreSqpPAOCpPNereALKOz06SMNtjU8EDjPpXhOk68+pSpNAdyA7Xx1B9a+gvh1btZ+G8zsJHdyQHHIHWtaWrLraKxuZ3HOc04RZJJ/+vTkQHnABz0qbywV47V0pHILFHuCsMEDuKWSMhSev86ZErKcZwuc1YfIQEHJ9RVbgZwVozk857VKj8j0p0gB6DHvTApJ9KiwxlydsZ56+lU7KX5sdPr2q9cRbQc4PFZ0MLGbhgFz360WEb8JJj4YH60px+XrTYuEwP0pSxbOe3FWZACMnPH40oYHFNDfez608KWIA4z1JoQAzZGOoppGBQVG44PbtS9Qe31osTcaX2gA//qpVJweaay49/r2oDDJPTHWlYL2Blycnj61FcW4ki+Xgg8ZqcvuA+bH0oxkYHFDjoCepjRxxzXu2bgY4YcEGneXIJniX51UcMe9XZbQSSkhRnrmrEdvlTlQPXFEU3uDdiilsyqM8inmAngAge1aAhCYHGPanPGFAC8+9aJWM7lKzeS3Vg/T+EFqSMSF2ZuOc8NxVvZkYZec9qlEYA/nmrT6CuRWr4kXuCcNWobcNHgYyw4JqkqEIf1xSpM8b/LIwX0PSi5LHLHxhuWBxmnTxvEitjcvfB6UxNzMHPHHTtTpZmljKrgNyKdu4tSNZV3HH41Ir7uOo96qopU8/e71Pg8Y/TtQBYUnoewpQDjJ49qhU7T1z65PSpUbPTofenuJgw3ADjnqKAuxMbcenNSoFfHY+pNErAbgTjk4xinYm/ciOGxzThyOetRJlST1FSfp9aQjlWYbeOfpULZHJ61K7nHy8e5qN1BI7+ntXms9IUFT6kDmmnABIbGaVSMH5ce/rTXyy/Lw1IY3zfVefXNRs2Scc0pJAxxnPeoz0I3Y7VO4A+SSO9RtLn2xT8dAx5PcVHIAMnt2xQNMjYhwfmxz1qFhtB70rHBz0A9KSRiw4b8am41chdzkY7dajbCgnp9alkPPvUbNxxRe5REXYPjr+NRSMenr6VM5zgCo3+Q8c/Wk2BCwIBzyajXjOamZwBz96ogSRnpUPcBGbaRjv6VFJu7YyT+VSuAp54qOQ5/wFJjIJSFHBz9aY/wAwJGMgdKVmCnj9aYxx1qWykMYkk549qaxwOeaGzj1+tNbgZP51JRGx6noKjPqD0qTqPWonOB6UhoY4yCP0qPnOCR9KV2yMdKhVj7+2aCrD3Iz1phfFIr7hkYpGP1BPFA9RhckEnrVaZypOTwBzVluRxVOZd2fSmO9iJ25681E7AZyfwqTpxn86ilOwEkis2aRY0oGGKo3CEY96sGQ7l2HgnFR3DArUtXOqnOzKYJ/D1o3YA9+9DsFPy80wnd/hWZ6i1V0OLYGaTeOmc9sUnI96b0HNA7ji5H0pBNg+h+tNY/KQOuKhZ+o/zinsVuXo5cgA1Pv+XjiqETkHngdqtJ/KquBMRvqWMZA/rUK881JuCjjPHWqTuAy5VX/iyR1zWbNDw38xWhIcjjr9aruMYpNlpGe9ru6LnP8AerMvtKWUkhVGfSt8jPt+lNaIuMj0qdWbRbWxwGpeHElDfKq4HauT1Dw9JC7bT74HavYprNTnI5Hr2rGvbBSwwvy55I6ihabnr4fF1IPRnjV7by2j8/Lgd+9JpuqSpLg9AT1zivVJ9GglwGjU9s8VmXPhKFwTGuM9StdCkj6ali4Na7mRZauZVwfvY7NWza34YDLVTi8PtayYXoBnPqas/Y/KKkt09Krm7FzqQezNCO77g8dfrV1LpiBls1iLujVuc+w7VLHdHABbb9KrmOdtGrKd4OAcHvmqxQt1+97d6YlxuXPIBPfinmdcf40+fuyOcqSXBjbaevt0qtNeMyMVHA4wOtWJIQ8pKkqW4IzU8WnxuQGbPqOKXOn1FKpFbnPtJPdkiNGJ9B2q3aaJcTAF+MHOC1dLaWMcDHaAATWnDAmcHrnoKLpHl18ZHaBlWOg7Svy57nFdFaWW1AB8uO4q1aWW9R2HcVs2lkqgZ54+lXGdzwquIlLqJY2wQCtSOLcRzwKIYWXp37CrlrbkE9/f3qvM85tt3Hw2+wZP6VYMW5OPyqZFVFGaFYFiegHelqFzKu7beCOprJntT82OK6S4QHJ7e1ZVzblX+XkHtWcl3LTKCALjH0qXPr196k8oKBxk+9MJwOuayJbHq+OD36etPVsZzjjsKiU8jP60quSeTx6VSRmydZPXg+hqTdheOaroQOe3qaeXAFUTqKZAQfakK7uD096TOetNL4Pt70GbIpjt57eor0b4SaKPMmv5gXxwuRzivO7WB72+igX5mkYINor3/RtLGiaXDChCtsG4E9eOa6KUbu55+KmkuTqUdbCT3UEDZWIuS2DzgdqyvHfgq28X+HjGG3urAxow79q05fMutTRUXccY69K0ExHOsYx8vUE5rZw5k0eZqjxPwl8Nryz1pQluotCeXQYA7EV7bHapZwpCgACDAxSaeFtYmiiAClyx475q0E3NyO1VTpqCCUnJ3YyNSw/rVoFQuACT6mmRxhAAMt61KwGcZ/CtSCJwSfY96aSwGc8VIUw2SMg9KaIwDkCgV2RvIDz0zQvr7dBUnlhVHG407BHJHHpS0YrsrSglMfd96gtbcqWz09KtlT0PzH2p6JhvQd6LCuPjG0ccU8HPX9aAuPrSNgn0NX5kgRjrxTt5C+o9qYvHB5+tODgn3pIQFuoGB35phlwdvSntkcfhxTGOBx2pvQBSQenIqIgjOegPekMpCnPao3kBxn8xSQrFhW3LxT0JGM8e9V4pBnHSrSsCOOR3qkyeoA8ipeAM+vTFRA/NUoYj3H61QBgqD83Xpmnbf09aA24Dv9fWnYxk/wAqZL1G7cf/AF6XMYXB5XPY0HBGOlMAKjJYbaCSRnIHoO2aZwwYHH49qZzuHze9PHyqfmzigLEiscAfw0MQfY01XJAJ4p+Bszu9qYiORWIz396lQfKAThh29KaxUDHShUO0t0PuaFYCVUA5FDDHPpTYtw4bp9ak3DHv0pgIMkEjnvimqc/N19zS9B7UscYU5HQdhSJuIQG4PXr6UuSeO4/KlJz16UpIxjqPemS3fU5DLEElcD1NRtISMHoDwKcZD0PQ96jdgpx19a8656I7IHPTNNLg5+b8KORx/OnHIOT/APrqSiKQhT6H6U373WnyKXPv7UijaMdKQyNhk8/pUUmNpIOKlmUMCOn0quSwb5ueOM0gIWQkkk8dsUzdsz29d1TPg9OlRscCkVsivJ6jr7VESRmrLAHGec1A4K9OvvQAwkZPeoZUzk/yqTOGy3H1pkr/AJ+1AyDoTz9aVmDDB4HYigjOccVGTg+lZsBXbJA6npULNkmnscsc9RzjvUbcgk/TIqSiCTC8np7dqQncMipGQEeo71HjHSobAjYHJ7H3pjPtU44+lPdh34+tQNgk4OfalcpaDWbnnnNROT26VJz2/WmEHJ96Cys2QSc5X+VIcsfT61M6A1HtJPbg0h3IzyeO1RknJHepJScnH5VEen+FMdxOveq8xx9T3qaRvUVXdiB+nNAyuxIbOeO4qGTvj8qmbOSe3qKiYcE5xWbNEyuw+fORkVG7FhxUz7c9ORUJA2njA9TSOiNinIp/h49fU1GuQDxge9W2j4OOnrVRgVIG7dzWbPQpu6F3ZxTWOfekIIJA60vHekbiFyEIPYZqux//AF1K5Cg5NRFcj1780xokhfLZ3VoIScDpWbF8grSgxnPemkMlIKGo2Yg//XqZiB7mmbQcnp7VegIj3c46EUxn6dh71IVHcfgaGTpjn1pM0RCF3Nk8+wp4iAHt7VIIyBmnsuQcilqXcqyrknAxmqNxa5VsnA9q03QoQM4OahkTPJ7dqrlZrFtGFNDg88D0qrJGQO9bs1sGY5/KqklpnduHUcUuVnZCs4nOyS/MwKEYOM1XncMOoxW9Np4JIxnHTFUJtNIBzuB9DSs0dscTYyTKqEKW5prMGwF9c1cbTGZioRlJ6MacNJkGR8zHpzTabL+stlFrkYI9PXtSLO2MjnHWtJdLbqFwPercGilOqZJ5wKLSMZYl7IyY98hAC9eea1bO3cjBHtzV6HSxv6Y9QetaUGn7SMDpVxTMKlZzWpWt7IgDqR61qw2YKipYLVl6jjA5rStbTcy9vaulRR585ha25jXAGeOlacEYZB8uAPTvT4LbHbPvV2G3IHHAqrHGyOOP5v8AGr9vFtXI4HvQlvnmpgCi8ceuaZi1qMlX07UJGAwzxQAWf29KsIuT70WYbFS6QocdVrPuEraniBUnOfrWfdIOm3n1FTJaFXMiQEj0qCRuuGx7mrk4wT/jVC4IBOOO3JrBg9BrSHgA/gKFkwMnvxg1EW2nnpSB8jg1Sfckt+b6Gm+Z78VB5hA+9ikEm3P6imS5Fp7jYOaqy3nfGeaguLgKff69KisbebVbpIYQS7sBx2q7djKcuVczPTvhDon2/UP7RnhCW8JOzPc16fqDmRWCOF7A+lUPDWkjQNEtrcgKQoJA9cd6lmlMr7eNmOCK74x5I2PAqVHUk5C6Tb/NLKVxxjOasBVeVnQADvnrRaxeXHkEAketSJGqIWyCTycVolZGJCiYY4HerUcWcE/hmoUJ3sPfqatRjOO496kQ8A+vNA5JOeKeKbkAGmAHggY600qeop3QjvSc56cUhXsIEwTzQRkcf/rprMQCSML7HrTgSBwMCq0IYmwH2NBOCAfTvTgwA/xoLEsQOnbNIBN3p196Tkdep7ilDelIxIHHzn0NWFxdvHPJFPVR36DqMdajYkDPQ+lPVwMHrmi3UW49h1xxUMoI+bt6elSFw3Tj6U0twe9NiKRPzEj5gT1FRyggHFWygBz0x3FRzRBxkcH1PQ0tBkEBIIPb3q9AeM9PaqYwgzu6dqswPv8A9nHUUdSWWCpPTp71Iq4GP51GrEjPTHanK5K5HHfmmQPZ8EgcE5xmhXJUA4B7+9N35H07ilQBkye396qJbFxjk8EnnFOGSCTz2wKarbiVxinHdkY+6O4oERn5jxxjjHrTCduT2/lUrNtOeq+1I6FufyoGEb8ctn6UpYjnPA9aaqhcgd6A4VuenrTFddRytt+nf2qRTjq2PpTVyOP0px59sfrTuxNjyuGBB7dBQnG4HknkUzcRg9/0qXcQMHkn04piuLuGMYwR3HSnbsD0zTA3HHGfWlyM8ttPagVwYkHjp2pwGeKbvx8p4+tOB25PPP6UgucbncPWlDfKfX3poz83OD70IOT82T6GvOO1Nkjrjnv7VCc7iVbB7571MSc+nrimNg+/vSZaZG7DP/1+tRl+oPNSMc59feonIB+X8T6VNhjJXI4HT09BUExBbjjHapXZifTjkjtUb9Se+OtIZGQBwOCOOabMMZC5J96duBHTioJCQPlzkHPB60h+QxnZScnimZznPNKzlqa5BGalsoay556jrk1HLnt2qRnOP8Kik4yS2frQgK5ODgDj1ppIxz075qRuPbNQ5HJ6845qG9QEYcZpjPsXA5GOaeCQpHUe9Qv1ycE+9F7DGlgqEfic1CzHnBx9akYcHPNRyDb7/SolcaIpHwKY3Xjr6GnMDnHagrgFqkrciYdc8UxlwePzp8j7SFPfrUZCoCAR68GgoaxwOPl+tRuQen6U9jznrUTkduaRRE/B4qLOQTUrDJz0FRscDgcUx3I35ycjA6VVlPJqR3IU46+lV5Hz1zSHuNPfnPaopB0PelLnH9KaVDMAT9amxRC3CkE4J9qa6bv/AKxqWcbDg8HtmoVJ27j1HNSaJirgRhTyc8Gqlwm0nA6+netHaGGMcVDPGSmVwVHGDUs6qU3FmOz7GIzk55pd3P0pLhiOcYPpUCMOtQemT7wDjPPpmmNjHHaguQDTQ3QUDTHoe/T61bgmDdOgqmOuevtVmNsE0xl4HJ57UoOOfX3piYCgdfrUmQ5xuFaJAiM4GalQgkgUmwEd/wAKeq9cckelXYpOw7y+P6U8RH8KlhUtgd6trACM+tNI0uiiYA3OPzpjW+B2rUaEAZPGTimmDmtLGqZkfZct0/KkNljk/pWs1sApbGPWhoefU1dkVdGI1iC33Sc019MUdB+db6W2R6/WpEtATntTUQ5jlm0gDtUbaOSc4wOldg1h8o6H69qatgJMgjaOnNUo3HztHKxaSNyjGOepq5HpGwndjIroGsEAwF6d/WkjiB6c+lDgg5jGGlqGyOasR6eAeRj1rVW0+YVOlkGwcfiKpRREpFC107ccbc/WrkVlsY9+avxWpUHAxUqxeop2scspMiitgPY+1W4ogB6/SkRR9anjGDnpU7mTFCKCM9M5qNwCWAqWTngd+4quYyCSfXsaCXoJ5e361OgBPp9arquHySalD7R60rhsPdyRtFULpOvzZPerDy5yOn1qlPOBknripbGULpSM8Disq4PJzx7mtO4mGw7cZ77qybmQfMTx9axG72K7nYwG4H6UedjjIz71DLJj8RUDzFRn064pohlwzZH3uajkl2px3qm9zjv+FQG8BByfoaNepk0yw5YtuPT616r8GPB2IW1i8UbQMojDFedeEdJbX9UVJVJhXkj1FfRdpC1tYQ2qKBCgACqK66Mb+8zy8VV+wiaa4+2ZCtkZwSKjMOXGOgFSW8KoTuHHt61KgzJg8L711nm3FtwVt0XPPcVMw3rtC47cU1U2n2NSJ8qkcY96dg3KpkRbgRMTvxnBq4hLLxwB3rOlR2vI9pxn5T7VoqNqgM/zc8dqS7MTJeM8HpTj06VEmSeRipckLg1RIBAw44I70jFhjjjvSc+lLnI65pppi6BwOOoPIPpSEZ/+vS4weOPalOM+lKxJH1JHQUoXceOPxp/UD+tIDt46UtguIaUgnk8fWkZdp5bHNKWJGD+lVcQxvvZPQd6OM+n1p28Y2nr7GkYcY6VKeogHBFBbPWmEbmOOPc0oQZ5qr9AFwACRUY+b2HtUwPB9fQ1GybW4+X6UXQnciki2sWPT1p6IUXA69akyDwOD708Ddn0qtgY1X2jPcelTz3C3Th0XacYNVpQQD2I6e1Nhw2M8EVN7PQnlJ1YhuePrUpyDzxUflH52DKNoyc1Ss9etr95YoZ1lkjOHRGyRTTWwnF7l92YjHcHqaNxQ469jmgZAG7mkUhs45xTIHlsnaP1pc8ep96jyUbB6d6eGGDjr70wGhj1HT1NBJIweDUiruBIbr6VGynaMc/WnfQB8bgAgdB+lTKeP8arhNp4p+7nIpoRNjkEYNKxJJzx9KjDbV7596UMMc8/WmQOAwMnn3oYgHH60K+R/jTj84H9aBXYgQEc9vWl5BPf8aaSF9qcCV68Y7mmBxW0sxYc59e1PVtmc8k+lJ2z39M0p65HbjmvMZ3iPP1Xg5pAwK46epNIwDAn07+lNOScBsAVJYO5A46e9Rhic44xx65p7sDz09KjDEE5x1/OgLiMdwO7g+gqCTdyOmDzUjggD5sYNLNhl9MevepGtStwevaoWGT14/nUz4BIzj3NV5plCkdfrSKWhWkUqeOmc80m7nnp7UrOCQP1zTW3EHH60FClznHao5CMelPc4+tRN1yTx6UAMJ5A6/wBKidsZxwe1SMeuePp2qN13jPTnPNZPcExjFTnB/OoZDtH9amdtvuB61DLzwODUjuMDnHt7VHI24n+tObgf4Ux8ZzQ2MjzxzRuLdOnvSFflYnn60ZP0+tTcZHI20E9s81EW+ZgMdBUkj84qFiT7UjRDdwyeenpUbEsDn17dqkbCqeM/SonI5x83HAHakAxyBn6dPWoJcxgA8E9KmzlgDwDUMrFxz0HrTvYTKkhVQfSoGOB0P0qWccY7HvVd255PApXGn3GOTn0py5x14prcAHgmlAyOcj61LZd7EbICeex9elIIyW46elSsM/1xSIQrgE45qS0xFQqTxxSSAkHmrErDOenYVCcY9PegtSsYt/HwcDHvWWJHDEHpXSXMAkU8DFc/eoYHJyNufyrNqx6tGpzqwofcBSMfLIIP5d6gSYHIXgjsaDIWA4z9Kk6C3G7bd3arEcnOen+f8/nWckuCAOD6VOpBOcnI9+tNCua8EhIGeD6ipVIJPX2rPimIx1q5HIc5BrUdycHpySamiOSe/wBKrhhnJq1Dg9f/ANdaIdyeLg8cfWtK1TPJ5FZ6jaPT61qWXp09zTQ76ln7NkZx0pPswHNWxx8vUd6m8kE8YNdCRaZQWz35z096BYnnPIrTWEEYqVYC3HSqUWVdmYtkGGCOB6082gX5VXg+laXkAHj9aUxYq+ULlL7MCuOnFBtAxwMcDnFXFQKOec8CnRrhiQoPqTSSsPmaM6W1CqCB+dMFpu5xitVouecH6Uv2fHAqrDuzNS0HXGCPWrcVpkY7e1WBEAR2q3GAg7elFjKTZQMGM4pvlBhgc1eaLedw/HNJ5JGc8Ci19iCl5ROOcYP+RT/JI4PT0q6YCQBt69Md6iYgZB4I9Km1hFZ1I68D1NVyxDkVNcMQeWyKru4AJI/GpIEc4Iz8v9abv25/xpjuSwzx61FLIMH0oAfcSg/xcHrjtWdcTDnGM0lzOBnsB+lZdzdHmobKQ+4uCRgHNZlxKOeeTxzTZrrAILcnmqElzkn5qxkxtk5l/wAmopZAqZPr9aqSXO0HnHHXFZ15fnGB1HTmlcjcmubg4wp4PU1BCJLu7jhjbLucBO5qgk7yMADls49q9Y+DXhK31LUk1G7UOI/4fQ5rSC52kYV6qoQb6novw38GroGnxTTKGldOc9Rmu4DDjGeOlDmMkeWu1AMBR2qMjnI6YzXqKPKrI+Ybbd2PYZBwTzTYh5eNx5PrTn4OO9Ki8nFOzQEp5GKUrwSKN3OMZGOaeFwDzz2p6iKssYZgeh9qnjGSPl3HHX0pkowR7+lSW/8AqscbvXuKm1xjwCGHOKnU5B46VE5ww5wew9aUMR2J96pIklIyMYzmk+7wPyphxwBkU8D8quxIFAwyf0o4z6H0pV+UY9KCBxnj3qWgEOc0pH4/SkPB9fpQTjPYUbAIwDZ6nB7U3ls44+tPAxye1Lt4ovcQzYCOTg9MUgAwfb1qcICccZ+tMK7ePwyadhXI2OMDPPalUADkc0MRnHf0pRnb/SmJyFO0DnjPcUmB1HGaOvB/WnBdxwPzNKxPMR9FJ6fWnKCF+VsmnMMHHrSKNnTnvzRYXMhkimQc9vWgKRyCPTFSJGZZVHQVbuLQW8W8dD19qOUOdbGLrU0jaTdrC+2TYd3qRXD+DtKg0wyXNvua4c7ydxya7y5CXMbKeQ3BzUFnpEdtLlflAHOKx9nd3uX7RWsaNvcLdwJIvQjkDtS8IDt5GeoNRrbrA5KNgMOnanNhmAHK9c+lbmA8FgTnnvmk5UEjv69qUyHbgccflQr9m5PtTAVPlGV6d8GnLtPA4x601Q2MdB6+lOQFepz71SFckP3f8aaqjHP6UE4HrS7uM9ulNgMmbaoz1HTFMS4Ow54OeAcUszjqM564qGNjyW788UhX6FxWPA659O1OBzx+Bx2qCEgtkZyODmrG/PPr1FMzbuIHU5Bzx6U7cGBB/WmscgD88Up7fpSDY45QSCS2c+tKeR6mmKxLep9uKkyeSBn0rz2egREMGBGfpSFdv9akWQBfQ5wcUmQTxz7VLLTGbBtzkEHjFQSRbWOeg5qaRwDkceuaryzA/jS1GhHfPPU+h71GZGwQOnofWlyfwFRkEZO6pYyN8Z3HgjqDVWYHOByD61bY4APBx1qGUknAGSaQ7MrICMAc/SlZcZ7YqRh5bdOR1pkjFuf1NA15kMjZB9vSm5wPl/I05mGTnpionIY4Pf0pMYPwAelQyS+WcHv1xUzNjbu59ahmPXHC44FZ3uIgMg5P5e9MZmPopzzSlT17+goGf6c0i0MJ4z3qJyS3TipnAUZLY+tRSEAHJx70MBjNg5OAKY5+akJK8Dp6mmsQOopXZSGvnGByPWopCFBzz9KmY4AFQyLkjPaoHsMLqV6EEDvUBPy4PH41MyjH6ZNRkEZz+tIojY8fT1qvKxOD/KpJG455HvVd8tle9AaFaeTB5qHII54qeVcDk4571AeD3pDGs4IPQL2prcEHsKUkn2pFJyQRUjH43gH09KYzAkDOSemKUkHODg00KTnGB70DuSHpz19qRU3YGc85OKcVLKSOtKgC7e/qaLWGmMC4+lZur2SyxngZxwa2OpIzVe4jDDnn0pPVGsJOLujiJozBwxwex6cU1Zt30rY1axBLSYO70BrAuGMPoD1ways0e5CSqRuWVl4zmp4peBgg1jvd8g9PpUkN2SR6+1C0L5ToElyQRxj9atxyZxnj8axoLjK1eilyB2+tbJoVjVjkAIq/AwPt9KyoG3Y5xV6B9r45/GqTuFjWjG8DHJ96vWqhX3ZyD0FZlvNgDPH07VoRTAewP6VSGaisfwqdHwR35qpDIDxwPxqwuD7/AI1umWi4jVZQnODwD6VQEhyMc+/pVuKTPtWqkMsEDJzTQAOD+tNaTApN2Ov51poOxJgcH0pSgC/WmoxJx096fuAHv60aBYj3YJGef5VYXkAnnPXFQPgE55z1wacsueBwKd0gJSu76D0qfyyRxVQSEnA+UetWobkR4AyRz3o0IkmWYLY7eefrxTHRUBPpThcblx2NVJ5yuQfzpNozsSNgLknH0qpcSh+nQdzUUl3jgN144qvLc4GOlZcw7CSyAdeT71Tknyev51Hc3O446iqrSfIxJx9anmuDWpNJcbSe3vVeW5G3/Gqk1wQw+bjPaopptqEn8vSk2FiG6uDtJ681l3E3J54qa7uRjI+X6GsS7u8biGzn15rFyBLuLc3Sk+h/nWdNeclc9KqXN9ljzWdLdcfe4qHqVy3Lst9swpOSR1zWe9wZJcZwucYx1rPurxi2SRwfvZqxp0Uk0gOPfnpmizG48qubuj6b510HYgKOmOcGvor4cab/AGRpAkZNqv0P15NeJeG9PNzfQRjG4tyMc49q+jLnT0s/DUVukp81UDZ6EHFdlCO7Z87jpuUlE3IpQ4yMbcZzUyhStc54fm863w7ZYckGt/dtIUDOT1FdqbPMHlcuSelSgEGm/cT5ucfrUsZDAHJqxCrgZGOvXFOU5yM/hmk4HBGRSEhcljwaQDLldyjnIB6UWrDGBg4PWpChKcc+1V0DRyMAoAPY0tUDLbHc2QAcdDRkgcetQ+YVHUGnI5Kj1I6U0rakk/Rhnn1xT+QMj8e1IpyM0Zzz07VWoh2449B70H/OaTtjsaD0JpvYTYZxzTsbuPX1po5/+vTiSvJ7dqjcQijIIHJ9qGGCcdOxFG7OCM/X0pSRtwO9HoIUv26nvikdufTFJkKNp603A5HJHvVWAAozk/rQMZJoDfMc+uKXO08c0wA5xg1FIzIM9TUhbB/pSgfKPaj0I20IYbvzl5UBsZJqUSgfxY+nekNuqEsuNxqF+So28deKab6isiysxU7hxjsasXupm6VEVcbeuPWqJ3EAnj2oIzz+gpNk2VxyKAcnip2K8A/nVckqMnmpPMGOentR5AxCQDn+dG0MDnmmMwzk9falUjKnoelADuFH17U8c5xx9e9IcZ9vSlD/AHh6ccUE3JNxUHBx9aFbBJ/hI7U1UOT83B7U9T+XvV3uIUHjjpSdGzuP0pd2Af60jNjnHTrTuxjJY/OUjdjB7VEkQxn1PPvVlSSc4pH+UgYyfWkTe2gqLgc9PTNKpO444FODADI5470yQMwBXimTdIXbxnp/WnnuDyccE0zkDaTn60oK5weT70D5jiwfmyP0qVXOSM4qNWySRxjpmnoysmTx6VwXO4JPvAntUTOVJyvHrU0hAXjv39KibKA5rMaIJHI5Xn2qBirAY5JNWXUnHb1qA8NxSLBdrk/Nx7UyT5RzzUm3HVelMm+7kc0gImP/AOuq7sVJPbFTBNpJOQMVFLIpzk8UikQklzjqaaCFUknFOBB6ce9NcgLk9fSkURMVyc9Kifnk9ucCntkE5puTt+nTFS2A1mYA9vrUTYkHXB9TxT7nMgK9scnPOaYE4wenYVm9wKzliRt4HrS9vUdeae4AJA5waY+QMdvSkroaIXccfwjNMkcEckHFOZM1FICOmAfehrqMQgkYxio2yCeOR6U7OMnOfemlyTg8fSkA0nAOeB2zTHOPYntSscZqOVjxzn1xS1ZaYjNj6elQSuNwHfrxTy2Mn+dRyEAZ/lSe5RE54PeoXG3pwalYn5j+VQzHB+tIRVlbbknk+9V2Y/eqWY845696hLenbtSBCHPQ9PWkQ556Z4oZuPf3pB1Ix+I7VJZIFxn+dIVBx2ozgY6+ppsj5GRxS3AesoX/AAppmDZGMfzqF5MkEHjFInJGT+VPYqxcVs4btjHWkcFgMnPFRMQBgZ5HX0pynA578/WrKKt1brIhAHB61yuvaWUUykFk6kdh+Ndk/Yk4/rWH4gGbGZiS2OMDoBWUzooTcJI4OScKuBwKS3uxu7+5NYX/AAktlfahc2Ucyx3EB+aI/eI9RU8dyUblW2dmHesUz6DludXbXWe/HqK1LabOOtcjbX3TJ56VsWl4GUc4Par2M+VrQ6q2m5GePetKNxtGeprm7W8JUcitOC6LYJPP86rmFZs3oH6VehmHQNgjisWG55wOO+TV+G6DZOatSRXIbMEgHJ5+lXUlOeT+dZMU4I56+9XY5duSeuOma6E9C7WLscu7kdqsxTlenY9qzI5cDtipRchc+o7VaaQ7I0zcYySeKU3A6g5rKa7Jb2pWuefr1quZjRqC6wDTxdAnlqxjcMV9KEuioHzD8eKfMOxtmYMPvZ9xQkpz1rLS6zxuyR15qVbgZ4bAzRzgrGoH9D+Bpkk5jZTuqit0Bg9PY9qa96AT82fepc0JxuaYuwM8nH86inuw7YLVlPe5Y4/nUL3mTzzU84rFyWYbid3FQS3AIOaqNchmIz/9eoJZmLHaePeo5iWrErynqfXFVpJRkjOfYmhrgMDg1UuJwAT0FPmJsNuJuuevoKoXV6QCM5xxUN1qGwnOdvr6Vi3upJkkHINZyl2Am1DUCu4ZyOxHesC61AsMMcZJ4zUF9qOCQSeaxri/yCCOc+1ZXsaKN9yxNdfMeSaqSXPmEDHX8xVKSeRmbHTtTowXZQSVcd/WjmZXLZFqOPc+W5A6Cum0m0ChS33hWTptmzONwAXP5+9dZpluE2jHFaKXU4687KyOz+H1lHJrUTOMFcEV69rF2YYgoPJ4CnvXlfhTFpMkxJGCAcDtXdf2ut6V65HA3rivQpSTWh8ziE+e7NrSzmRW3YA65FdGh3qWGRxx7VzWnWZklVzkqOcZrqI33RAKBjv6mulXOUAx+h61JC27r1pnXgnJ9amjwBjODnirETBSBg9aawK5PrzSF9vODwOlBk3AgfWgLCDc2Rkj0JNRuW+XdnIPrUgzjH86jYE/Kev8qbFqJIdw6Y9KRHY4zxipVh4684pUjKjk4pXJuTxTDGMjJ9akXkA9aiVOamHyjj9Kq1wFLDqc496OF5DZoyMf40Fj13Ypk3GF8HHQ+9O3ndg0bT1PJ96Qpgk9DSEOGFHPOKC2OD1puQD607BJOKHtoHkKV3c9M9MUjMw+tKWGeOg71G8gTg8tSQAzhevFCuWbA5z3phbJIoTg8HGPSmJk6j16+9Az3ao1YnILZweakGTwWpkBtB6559KXaCPXtwKa+GBC8EHqKcGJBPXtTsK7Q0YXOc59Kb0yOuKVnyATx6mtOW0g+wLMgUnOOOKGK5lHglT1HpQV7lh1708gjj8zUe47z3Ge9SF0Q3WVAI+X1xRbudgz29akmIfAPGDnHrTIl2nA5oAsKhwc/pTgdp+7k4zTAx4BbHPJqZSADjoKCRy5xz196CcZ9KNwAGPmJHaoyT9MjvVCHoDyeg96XaMdc+4pkTEMRup+7PQ4pidx6nA60MwAJK5x3NMZjzhv/rUuCQOeKCBwG36+1ITsHt703fyfm4p6+9MBo6/49qDkHHWhsjjoR60m/PXg1VxnHqfmwKcDnI6Y71GG9OlSpjBJ+Un1715j8zvI8nbnd+NISSp7fjT27nrULRjdu3EYNTYqzQ8gFRzjaMcdarOpyw5A6H/61Ts3c8EjAOcVXILsRuyPakNMeSABnINQMxk6dO/apXUgY6j1FRKpPVeOcgUmNDJACQBnBqGQBjg9BU7kqM4zj0qFiG3HoPU1JSKzgKT2x6U1iN2Sc+57U+UEZwegzTM7uS34CgZEY/ToT2pjEqDj9amfIXnj6VBI27OeKTGRSEHJ7j1puefm4HXNPx1pspKAe/YVHKIjfAG4YJJ61EzDOelPcksccD3qBycnPX2qRoa77QT+PFQSSH+9nNPYliarzAZyeaCkG4Z65x1FNYBgTyPrSKMZP8jSGQYODSK3G8KeWPHNNduM9PrTzIAP727jioyRn8eOadwTI5G2kjP1xUD7tw+baB1z2qeXAJPfpUBH5+9ZssbIPlyP0qCZcr1GfUHrUxOc1Gw4x0/pSJKUnDFe/celQEbRnJNTXjFct1Heq+8rg5596lvQYONopo+XccE96Vn69velABB3H5T1xU3uWuwjEqw7c9qTtz+ND4J4/wD1U1vl4zTKQwk88fSlyFBNITs6npzSKwY+nvQVYVwW43H8KdCGUYzkAd6afl5602WYL8ueD6UrsaRYCPMwRFLMxwBiuAl8SHV9X1bR7csrWqnep4B+ldi2ow2dvczzEhEiYgjOc9q+afBHj8Q/Fa9ieQm3upTFuJzt5469axqStoezgMF9YhUmldxWhwOrald+DPjjG07/AOgaj8iEjuOxr3i4tVARlwFxkY6ZNct+0H4FttTsINYii2z2somTyhzgda6Lwxdrqfh61nRt6mNeT9KzT0O+nLQhM5ibb8wB/iq/b6i0bAZJx36VBeQFVYrgn36VmTzPACwHAGcUrtanZFKeqOxs9TBxzg+lbVtfDjJzxXmVtqxjGWG0DqO5FbWn67vIJB2gZ4PNUqncbpXPRbfUB2JxWnb3hJ4PHvXBW2rK23B+Y1u2mqqzfePPGK25kc7i0dhDqAQrlhzxWjDfrtGeSf0rkYr9Bzk5/OrlvqKgckj61amKx1S3Xpx61Ok4bpzXMrqa92Ocd60LfUhtxn6H1q+ewmjZzg+tI7NtyO3r3rP/ALRQZBzntSPqquAN3zAd6fPYXKXJZwMd8dzUZudvOecd6oveK+T0GM5qJr1V5z2qedlWZspeCNlPGD1Aqb7am3H69K5t7/DZJyOwBpBqQGRuycUucOU6NtQAU46/yqvLfMwIzxmskXhIHv6UpvQvfHbmjmY7F/7UCeWxjnBpDdKRt3HPpnmsiW/wchs+tQnUcElSCaTkDWhsyXBA7Z+tNF98+GPBHasp9QDYyxH1qtNe7QTux6UuYLGo98Bkq2c9zVG91Ahf8ayLnUwiMc8e5xXM6t4kVPlLjJGRRz3BU7mzqOqbOSevHNcze6yckK2Md6wNQ8Slzt39euB0rMOrGR+eM81Llroa+zsbFzqG+b73Bzx6VVe6LMcAH3qg0xnTERIYHrViK2JU5OGI5poLWL9q24+ue3pW3Z2wdsgcjis3TrPnjgDtXT2VqEGCODySaTdjmqy5VoW7KDGPX1xW1aBiQQRmqMKheh+Wr2nW8t9dpDCwHPzEjt6VPNbU85rmep1Vk5hsDKz7UUF+eK9G8LLFruhWWoxsJVddoZTkccH9a8z8a3kWh+D7pzgbYWIPvitr9lDxdaeIvg9C67WeC6nidUPK/MME/WurBzc52OPG4SSw/wBZWydvvPW7OBFJOSGIxgdK0ojt78GqduyO+F4B6butW1VRnB+YV7R8/cf5gBwcj61IkuCM9KrHIBP6VIhGRnqORTC7LC5IzmnLvPXGKVCrJ7+lGdvbHbinoGpKrDGO/vUM4Ak4OD1pWYuoxximSNwO3qaT7BcfFIQoBbOKmjwBgn86qqxVie3arcYOOf1poTJNxAIGCRUiN8uTx9aZx19KUkEZ3YFMli+nqacucH27VHuBJB4+lLvBwBTJHA8E/wA6TPXPX3oB7dT70M+OOh9aYCH1HB96lBAHPPpmolXjHT61IG7Dn61ItEJhlGB075qGX378c1OCWI9zUN1KtuUD7gXO1eKL3C408D0pVPHH6Uwg7VB6e9PifIIHGPWgTY4jdx6+lSHAI7/SmqhGM9DzkU/dxxx70yRGUZz1xTue3pQHG3P50gOR97pQJ6jCoA9R6CkWdjkdAOgJ4FSY49R/KkK4Hr9O9AtABIHPOeeaY0WBndk9fSnnGcenfpRu454GaQiuyZJPU45oLhR/jVg1XmQBiT27igRIvzLk9PapV4BPp61DC2Tjdkehqxkg4HUU0A1gQQw4z1FKevPNLu257j09KG+YVQESqdxy3J/Cphjb+Heo2Xj73Tp7Uu/A9TQJ6DgpJG3t61JnI+bBI9KbG3Hv6Zp7YxzQZkBGCuee+B0qTIHAXOOxoZQo5p275j/M0AAPALdaawOAB+NSjnJ/nUTkcfMVqlcdzkAMA96N2CfXsKRmIA29vWkzjPGM8k15z2O+7DzCCBuwe1I5IQ5wTTdgBJ705iFOBzU6juytNhzjoab9xs9j2NSvj8PaoHUZJ7ehqWUtRWcAccn0NLHIREVZsEnjHpSNjbj9TUTPt59fWkMez5XI6981C3HXinb8q2eDUMjEgkdfepuVewybB6frUA+VvpU0hAXIqFuTnrQO4krBzmqsh3bh39OlTknp2qORMjJ4/GkxkG/njgehprHIwac69QDUTjAGefrU2ENZxk5/KoHcHPc+9PlG0E/mOlR5JH9B2pDImOGwvB9qhkHJPXmrDLt69aidOQcn6CpZVyJT8uTxn1qNmCgjHfFSnLE8YFRsDikMjLDoOo6CkJ+YdsccUm7HGe9MZxkjOT65o2KuNdsZ7YqMnjr+dOdgKhZup64qGMRgfpUUrbR709nxnPH1qKVgRwaQipcMXDKcj61ACD+Hep5wHz0471CRxgdB6VO5SEHOaaxI9x6UpO04PA/nTSTux1JqSxN27HpTS3Ucj60M2Ac9f50x8gAZyaY9xrndweeaFbDAfmKQk7ieMdqCxxjAGOlOxaQMSxIBIx696hlOOtSY4HP/ANemzISORjnANVYtOx5/8WPE7+GfB94648y5QrHntXyNZaj5N6Lvq7P5hkXkk5r239qTxMsC2+kpuk3YBCdq+dpJzGsKkBYwORnOD2FYygnoz9WyDDqlgVOS1m7/ACPsf4f6/afEfwYIWUGeNfLfPJIA61gQW8vh3XJdN8l1ttu+ObGFHqteRfCfx7N4Q1VCnlpbSYzEBx7/AEr6V1uG18Z+HReQrliBho+qn61xt8jsfN42h9VxElb3WYEjKx+YgADOfWsy6iWVcr07VDaXEtu5gmUiRR0PcVeeVTGAMsvX6VVzKN4HN31ix5DYx1I9KppcyWp+ViRwMA9q6GZAScA+lZ09koYkLhj1qHI7IyuOttUcBTuwR1APSti18UFWQE7q5qWDapIXHuKgA8vOB3pXsbWTPULHxGm0gsSze+MVoJrJZid3J968mttTeFl5IB7jpWzDrTmM5Yg+taqfcxdNHpUOpsV4bIBz9atJrTR8BsGvMbfxNIkO0kbwcfhU7+JVyMtk49avnRHsj0lteORlunvUf9t4zh8H3Nedf8JQhUDdgnoT3obxKFY/PnA/OodTsT7I9GGrtuzu3duDU/8Aa7sSZPwxXnsfiVBGN7hN3rSv4nRRjfkA/lT5/MXsz0FtWBAApg1VR827IrhR4gC5bzcH0Lcmo08TIxZSeh5I6VXOLk7Ho39rR7MhuPaov7aAUq7Yx61wj61GyjYzZ7sW4qpL4hAcjdnHFLmYvZs76TWUHLHt2Jqg+tBeN3TnFcUfEasMM4GOcnnNULrxQg+QBlYHJJ5zRdstU2egHXyucMc/nVK98UFCQXCgdeK89l8Ssm4hs/7Oe9ZNxq1xeB1eQqCeMUtTRUzt9V8YbV2g8MO55rkr7XnvcDbtPXms0sWfliSenFSeUZDz26Y61SvYrlSJFJZmJ3A+mat2qlsk8+3eq0KEvjp9a1LS2Z8bRmmQ0T20QQA52nqQK27C23bflySepo0+yAA4HXiugtLAAgkjHpTvY4qk2hLKz2kY6Vt2kW0/3j7UWtmSoyCuP1q0iAOFK7nPAUd6ht2ucMpNjxGSVjjy0rnCqB0967rwx4c/s+NZpW/eHnDd6i8IaG+nRPcXKBZm5AI6elZvxS+Idt4L0W4knmVJthCjPfFcrm6j5UVShKpJQgrtnmn7S3jqG10ltLtZMO5KEo2eO9H7A/iTZ4n1zwmrhYL6H7VDEOm9fvde/f8ACvmXxL4nm8Ua1Ld3U29C+5Of0xXV/s+/EKfwV8YfD2oKTGkVyEYr/EjcEH869vD0/YxR99ispUMoqYdK8mr/ADWqP08Rvs8mxwQRx04/Or4yWzu4HarOu2aeeZIgFDgMAD6jPSseCcxyYYE54zXsPQ/C1qjSwpODyKUfIMdh3ojUYJP+RUN07lQU4AP50BYsBycYFTh8cYz9appk4+apVbP3gaBosggE8imSLwQe9CvkEEjjtTpGBU/NjI6GgGyOPK9Ofb0qzGSo55+tV7c5z2qwXIHuaZJOHHrTTxkDp701Wzj9c09SFOOvFMVxowzE9cU9AAM8D1zSH5evFOD4YAUCvccemT+lITzkdO2acGB5P60hUg8/kO1Mm+thMkn0p4UE89B3pP4cg0ZBHOPxoDYNwVhjp6UrnzUZTyO9Rtycbc+9SIB19fwoE2RgqFCjJx601UOTj9aklPzYHU+nakQlTzTEOUMB2GKdnGB3NA2r8x5I64pADzu+770hCZ2HHUGlJwTnn2FIh4P9aUvkk/dA/Ohgx3bH86jk3McdBTw/Pt3pd3HY/ShkDQTjnkj0prseMc+tOZQTTMBWJ4x60gHhs9ePrULg5OOST+lPLc+gHrTCQDjjrmgBIjtPZfXmrCtu60yKIYY9++aeFA5HJHH0qhDQw3cdPSpN3THP1ppwvsffvSFxnPpxTAcTk88Unl9h1/KgEZz3/Wnglf8Aa+tBMhy/IMn8zRnbz94dz6U3l2/oaeE6/WggTIxz+tIcjk8AetOGCfpTCoZiQ2O2O1MYpJ/vY96aTg5ZuD608YB4P146Uu1XGT0FWmOyOMHBweDjvSAEqcE596CSGJLcH1p5YqoAwTivMbsdxEVyaZwG757k1MDgfWo3GOaVxELsA2AeMVGXO7HUe3anye31pgIGe39al3NExC3JB6epqN0+Ujdj3FOI4JPSo2fA4zUvQa2GFsDB/SogwOT+eKe3AyefrUYyB64NTuMWQluOnrUJVQOP/wBVTuwUbuuBVeRsk44PoaEBGTg89KidgA3tUjnC88+tR4IY9vrSZWxG5yOeB3qJ3A9wP0p8pwST92q7k/Ue1SMZJIpHr9KY3Pzd/biggDILdfSg8rncOPWhq4CMwY5P5VDI3/66kORnufao5TtxkYx61D0GmRfTj1zUUp9PrUm7PJ+X61HIDwenNIdys4IGR0JqI/KTnn3FWCuM59ehqu/JxnFA9AJyuTUTHaMnj6U4NtGRzjjmmSkkk8Ee9JlbjW579agfjIOD9KlkOwdj71AzZz/KpYDGKhCMYJ7mq7kLnPX2qRpM/wCNQvyT6Dpms79i00NJA57e+KjZtgzy3PanN8uO31prY2nNA0RuQfn9OMVFvJA9ae+FwD09Krs+c44xT2KTH+ZnLYP40wyYHUgk8CmlsjB5qJmIYYHHpVJXLLkYPlhjgEUtxIsKtLJ91QWI7Gq8TNNjjIHXmuc+Kevv4X8HXNwXAllUrGO/+eatW6l0oSqzjTju3Y+UvjBrR1TxleSSkyAfKoJyoOTXnzxqqFljUqOSFHU1o6rcHUbqWSRnk3E8nufWq8G0RFdpGRgc88Vzep+7UqfsKUKSWySIo77y3G0bH6jAxivc/hH8VE0e6trS9nJt5iocDsPWvCGtkCAbyST8wYVcS4kswY435zhSVyRx/Ks5JSWhz4zDQxdPka1Ps7xf4UW9CajpZOxxuBNcVBdD7Q0RykicMpql8B/ivLf2yaHqknIAUuTnFd5408IAlLy0bLIN25TjI965ObofAVKVTB1XQrfJnLuS/NVnXd67vXNSWtytxuGQHXqp7U6WMgHjA9aZqnYoSx57ZqlcQ88HB74rSkXbUEsfBPTPrRc3UjNCZQpgn60AlGGCVH8qt+Tg+pPWmGIg4IyD0FCfcq5WkXcOODjrmmx27RSGQOeR/Ec1LNA235Tt9c0itjjOQPyqrBcYYMhcN0/Onq+0E7QCPWplTeAccGmmHGSPxzQHMNa5dmYsq7MdQabGyh8KMbhnJpzRFevAPanJASeeg4oIuDTuUULu2jseKh+0s2VKsnrjjFSiNlOC3BPWomjdt2CoB6HNBaZVe9uFXAfODg81ElzPuOXPHr3q0tpnO5iDn8BTTYnzGO4kEdu1VctyRUluXyMEBv0qLzZN3zHJJ7dBV77GBIzdM/w9qeloBwR+J71WwcyKJbaSzdTxU8VuWUqeAT29KsNZ5IIHB4HHerltbcFWH40XIb6lSG38sfNyQOtWre3aYrtHfqa04LAMwBG7I59K1bXTVUDC7cd6eqOeVSxRtdOG0EqAfeta109QMhc+mKvQWJGBtz71r2lgBzjNV0OOVVlW1svLCituzt1Vgcc1Pa2AQbn4A/SnO6W4wgMkhOFRRyazs9zklJyJX2RBctjnj3rrfCPh6WWQXd5GgjByqsOQKd4U8IGcLd3gyqjIjxwD1rS8Y+NNP8HaRNPcyIiohKpjk1zSbm7IyUXJ8sdWzN+IXjqz8IabJcyShdoIjjJwCcHmviP4lfETUfG2ryNLJutiWKjPX3xVr4sfE678cao0hdjbBvlQHgDNcKG2/MAOueO1erhcN7L35bn6rkmTPBQ9vWXvP8Bi2/kpkHO4nAz0qfQhJY+I9PvA5jWOUOxB9O1VZ5Q7oWyR2APT3pyyKgUlmUls59q7rN7n0rXMmu5+wHhTxlbePPC2na3aEBLiBAfTcFww/MVYuFYHP6jtXjn7H+rQ6j8FLaOOVZp4pnD4PTuPpXtKxmQc9PSu/dJn8w42lLC4qpRktmxlteAsAxy386nclhj0rMnjFvKMqQF5BH8qvQzGRQR3qjhZMr49sd6mDgrxVViDwcH1p6vt60g2JDK6nnp7U4TgqCBweeaiaYLkn9aoSX6ozKPu45HYUCuadtKWLAcDNW0lJU/lzWHaXoAkwRjGeO1WodRGdu/OeM1QXuacTFeTySOgp4uAr88g9/SqaTnr0P8AKoVndpOThc96Yas1924H+lIGJIHb1qOJ+M7u1LnAGP0pklmJgFJZgPrQX55/M1BGxC4PH604vuPHP1ouxMlyMfT1pkkuwbhk444pUAY/3expWbYhwu4/lRdCuOyT19KOAOTTUkxwf0oDdj+tO4iQnb149xUTMRwDgn1p3mZGOppdvGc/lQvMBy7ivPbk0mScf40qt8m7tjv2pG6Ejj6VVhICxbpxx0ppfbgdSeeKVeOD0HU0uwA5HWk9AdkHJHPU+lIGVR835inbQBzTWUpktyRwBSZIB+GzyPahVCg5+vNKFyox+OaC+AfmpIVxkhwPT6VHkYB569jT3JZSMc01CPoe9O1tQdiYfL7e1O3ccc01TuBJGPrQpCnn5c073EObJG7v70zgZ9adncOO3akII68HqaAGKwzndjBxzT1YHhuv15qHfiXnGPSlaTJ45xSJZbU7Rgtn60u4Dnv6VFHhxUyEn0470yBRz/EFHvTSwwT2A6UEAtk8Zpq5cH9aexSsBOAMcZ9acCRyfToKaxG0Ht6mjdggDnjPFFyjjpD0AXA9RUqwknI9O1REHdhG+bpViMsDgtxjv61wXsdhC4x97sabgnOakZTjDdSc5qNiGHPBHcVNwIphgdKi2Htwe1WX5GevvURK9PWjVhcgZMcnGe4qGROe1WJo1Iz36A1TkkCHnn6dah6midxOOnYVFkK4z0J5FTFtwGajkUsOOMVNhiMy9BwPaoHIySOfelbIBJ5YUyQHPHHekGwzHJ7DvimNxkdfepchhx+lRORu55pDuQvwuOvPeoGypJz26CrDkbfXviqzYPTmkURFevY008ZBqTJ9vxppOD70mAwsFGT071G5B5PNLMABz37VC2FYHp9aT1ACM81BK2G9M981KzYHPApj4PXn61BSIn+4WxjBzmq8rDBxz9KmZ8IdzdDVeXJOR+WcUDG5U+/POKjk4XjkH9KeCQOeD+dK3AOe3JpDuV2QocjpjvVZyAT+VWJXKnHb1Haq8v3c8EnpUtWGQOQf/rUxmzx/OlbOBnjPHNRfxEnjsBWY0IeT/j2qB25wDTvM8tcVASclutFy0I5yD2+tVXcDndn1qSZwrZwfoDUI+VehAPYmkmytOpIvy4Y80ydT1HalBOfakkcBQfTnindjRJZxO2AOCx/KvHP2o9cEOi29srqJlbAyeByMmvX7afY4kzuAOSPQCvkL4+eJZ/FPjq8RJMWds23Zjhj3NLmufT8O4X6zj4t/DDV/oedTTuoLMVCdyv1qvPN90E7SCCMdTSpFlm3tnDE47Y9Khnl2JkqPl4HPJqd9D9ebux9uCHlcggNwFzx1p9uu1iXO4OPypY5VaIENuPAOe1RuXkmDbdseecGpszFpou2GpT6ZMlxFOYJ06SDgdu3evor4QfGVNUhj03ULkkthU83qR25NfNhjaQojKCvQe1XNJmKXIlid0cA4fdgjHauepBS16nmYzCU8XG1TddT618UeGHaGS405FMiEumTxj0Ncnp2uHUpDbTRi2ukyGQn09Kz/AIZfGzzII9NvmEvlgR7m4OK7zxh4Ls/F2nDUtMGyWIbg8Zwc1yqVtGfGVKc8NL2VX5MwvLDpkeuM+tRSQ4JB69MVl2eo3emlbO9jXzl43jo3/wBetbz1kfaOV+ua0FqivJESemPeomTI54FX3UMeOD6daYYBg9j6mmUpdzPljz6jHPNVmRc/dAJ5rTaNs8jFQtAWPA+YdxRc05kQIvy4zTgmMnGeKsLFt68H3p2wMM/nindhexXMe4ZwPcGkZNrDHA9qtqAcg/e9qUxAg96dyeYovGWxnkj0pFhO4kA+4zxWgLZfTinC2x7Gi6DmM4pzg/iTQkOBx3rQ+zdup9fSnR2jHqOM9qaYnIotbEkH+lLHaMSRtxjmtdbPJ5B9qspp4wewq15kc6XUyotPDcBfer0GnhTnbg1r21mACNvbqKtRWfzdqNtzGVbsULezGB8uDWnb2e7oOBVuO1AGdtXYYAOo59K0OOU29yK0tDngc1oxlVj5OD0pmTEhIxjuaw9X1sWiiNUJkkbaqp3NG5KTk7Gvd6wI0WGIl5XOBGvVjXZ+A/BE7SnUtR+VjwkZGMD0xVf4efDvzHh1PUlZXUbkUnoa7TxL4ot/D2nvc3DBIU4XccBvpXPKT2M3eT5IK5U8b+MLPwhpjzyyCJNvyrjr9K+I/jD8Wb7xdeyJCW8kH7p9M0/4xfFy78ZatdJFMEtEY7FP8XbgeleVQShpmkYkb8KQCccd69PDYeMEqktz9SyHI44aCxWIXvdF2C3iKMXLfOf4SOlWQob5SwJ/2qlMK8soz3OfWq80oMeEHz9jXddyPspJ1NRHjZQCRnHpTisdxbMXOVP4ECiK4a6hDd1+9irMSK75IzleMVNmc7VmfZ//AAT38Vx6zb+IPDDyAmFI7iEDg88H8sCvrhd0TkDsSCDX5ofsy+KJ/CXxz8IzWcxgS7vUtbiNRxKjZyD+IBr9PtSgxcytjapc4H411U3dH4FxbhVhsyc47TSfz2ZmXamdMP1ByKjt2C5XOCBU8owDjn1qMKqg+grY+LbsSfMcFfpTCCGPoacrYAHb2px4HPBzxSArzHCnPr0rOlQgnscdu1aUrAg5rLupPmwOTnnBoFcajMhHzY559/rVi3dg/PAz27cVTLBielSwzKhyOg9TQBsxzZAA5PrUq9Qf51nRXIbjvjvVxJueOasDQikKqAakEpHVvyqosopyuXJ7GgRdDBjgZ/GpEOG4b5TVPzCpx6nqKsowZfXFMVyyrdSOc05pQB61CsgAwOOe1BGAcc59adhDzjHHIpNvzZPUUKR0+7mnqR3p6IQh+VSB196crmNVJ5pGYFqVSQfvZHpRcAQjJB5z1zS9CVHIHcmj1z25pf4eeD2NAr3FBDDG7J9qcy8Yz09KiGBkDr6mnbv8OKLITFLYOemOKTO8+mKbkE+uOtG8KxAXjuaGA5WyPfPNNk5XA4+lKBwSOD6U0gg56evNAhFUkY6nvTtinIDc+9OBHbr7Uu7C5PFBIIoUe3tTmVSAewppOeT8p7DinZ9eKAIkZVbG7k+tO3gDng+lCxkDI59OOtJg4LH5T6HvQBEcMS3p1p6oSAfTmniNVQjdk9SDThgEDjNBLEj6emeKlwMD1FMwFPoPenRksDn8xQQOHLYOD65oYbfWowm0EluR0NOXJ5Zu3emVfqOAx05FG3cfSlACHJ6e9Jk7T2+lF7Bc5B0EbHbz64pVcZx19cmlBLMpPbtQ4WLrwCOorgO4HG/IDe1QyKI2HbPan79uD+nemTOWyd3FK6AiLbieoFRtIScDqOOKGlK5Xt7U0kKuBxxnmlcBjtwc/rVWdGYjb27VbVd2QefSonUF/eoepdyuq8ZPHrSSDapzzUrYU47Uwk7gOo71Nh3K7AgZHQ+lRSccDrU8oAJxye+ahb5Tn+dAFeSRUB+bgcZ96j8wqxHGPUmnz/vAefw4qoUdCP5GkwuiSRyRj+VRiJiTjkdeaepyOfl+tK0gAIH60iiKUADGQGqCRgDz+napWkJBHQ1ExG73pFETEc4Oeec1CzYP3hnsKlnBTdnAz7YqFwQCTx6UgGn0NRtkA56A05hz9PSmsev86hlXIpMYGeKaUGOevXilZ/8A9VMJyPakMZK4Hrx6VWaQjJPJqSb+IFqhIOQB370ARyOQDioXOafKMZz29Kh6Y/lWbZZDLu46rz1NMlywB3c5qRzjOe3YVCzZzmpYIryHqfvD0HWogQrH5hkjofWpZG2k84z0qDhRjpjmldou5BcHqO9IqhgevTpmknbp3Jz360sZKg554pDFUHGAcfWmyL8jA8Y9aWMAtuIxU0hwmRyfSg0SOY8Q6wdJ066nPDiNgPQ8V8S+Ir6S91q9v97bZZCxB6jnpX2N8Ts2nhu6mckIQcj14r401OVDJJInzRuxchep5zURetj9H4SpOKq1bb2RkrcPOJAgO3dkjvmppITIAX4GMY/nTY7eNZmYblLDcAT05x0p3neYhEYwAcZI5rV6u5+gKNxbZFHCA7cYANWHlSKNd+NuePeobfdv5Ixjg1O4BQkhWIyNo7ilYTgVhdR2zETOSXxgdvrUgnRpWMcgZV6dgazrrzBFtxls7mwM8U+BJVYqUCJjIB+lHIrGTpJmmt3LEzSROVfOdwbGK9u+FHxlk0hobDUWEkMwAHPBHrXgcQIbjgEZB9c9qtQyuY5FDMkq8Jt7fSsJ4aEtVucGKwMMVDkkfX/jDwrbeJNLe4s5jh1yrJ2PavNINQudGv8A7PehhFkKHbvT/gt8TltJotN1SUiMjapJ7+tel+NvBdp4mtZJIMOGXO5OvTqMVwO9OXLI+GxNCeBq+yqbdGcxbXiSAMDj/GrRcSrkMRXExCTw5LHZ3MjcZAZuprpbC8SePIy2DWjXU53c0xEJB12/WpXgEa5Ujmo4WIGMZ9KmVSh/2Txg80rDTKjLzub8MVGByfb0q88Yyc9fQVFLBhssMD1Pei9jRMhVcd/xFL0H+NTEBe/FIqh+Ox7+tK4XFiX5s9umalKHbkMKWKLYOeB61YEIbrxjmrWpk5MhWEbc/wA6ljh4z0zVqKAdfWrcdqrYBGQPStEjGU2QQQDb0q5FbE4JHFSpD8uAvbirMcR2j1FXbSxzOb2I4oeBxg1ZWMAZIz9KlRRnG38O9IQU4KHJ9xTJ5mOGB14NNluxDGxVgXH3cd6hmcr1O1fesjUpp1T/AEZDJPn5UB6mlfQuMeYXVtcmf91bozSsMLGG5LV3Hwt+HVyE/tPWyJbt8OqE5EfoBUPw0+G5SU3+pFjK53YcdD7V6fqOrW2l2jl5BDCi5HYVx1arvyxLab9yI7XfENr4f0ySe4KxRRDqeM+1fFfx2+NFx4vvpdOt5MWYJARO9a3xv+Mc+sXctjBL/oyErhT+Zrwe4LTyecG3EnAz3rvwmHcrTqH6HkWRqm1icRv0XYa5MkwJXBPcDqferEXC4KLt7CoohhG+Q7weMGpFJQOucnqMdjXsvXQ++fYfIcpkNtYZ4NUC+/ByDz1FWmzdHG0k4xxUKxEMQoAx1FUlbQastCZBsUmMfUetWLaQxEtjr0BpjELCNwwe9QJd+Y+wD5+g9PpWbuc0tdTsPAOq/wBh+N/D+tAhI9Pvobl8eisM/pmv1zlvrfUbC31G3lElpdgywuGGCrZYH8iK/GmAlNu7eWJwUTuDX6I/shfGv/hY3gmw8LXkoj1bSIRDGjtuMsYBAIz3rSnJwfqflfHGClVpUsVDXlun6M92aUY29/eo5uFxyCeKWWL97tKMpU4waeAcZPOa6j8eIkyp5/Wlzu57j1pXAAyagMpJI6D9DQSEsZdCV9etYl2WSVscHvureZxtALYA9KyboCWYsWz2+tNMW5WBZUx3qBrhlXcPXBzU0sZiLFefUGue1DUZI5GVG4HYetUKzOghuwG3Fvyar9velnPzcE9T0FcLZ60DIyF8up5HpXQWc5lX5MuBzxSHsdfE2/ABzVpRs4Xv2NYVlfMq7CNpHOTWtHc+YT/TtTFcnGSeOD79qnSUrxzzVYMTnvj1qRW2/MW6CmiS0suGAPU+lShg2B61QNwBMi7eTV6P5jx+lMVyWP5hz19qeWHb/Gmg4HvRuwtO4yMykSY2/Q1Y3AAd8+9V8/Ng8j+VWNvAzz9aEJsTflgOg9+aXfg88D0qNueD1NP2YA7r70AKy7iP5ihiOSF596VXXHoPU0F1bPbFAtRpkBOPXsadtxk0hURAE4yemKQ7io7/AFoAczbcY/Wk3ZOP1pQuwetDYAAHr+VMTEwCcelKOOvNGDyVbnPNJjuG6dQaRHkOd1Cj36EUowuR3HrSL90e1Dk9DjB9DQMaJByeS3p2pwZv41xnn6VGmSSA2OehqcEAZPNBLYDlRhcHofajgg+o7ikxglujH1oBKD73NBAEhic5980ofBx1HTikV8/Sjk/T3oAkL7aQyAHGfzqFpcHHc+tNCs7EnpnqO9A1bqWj83ucdRTm2kc8io0I28cYpxIYevY007bhc5IAgAHr7Ux3Iz3A6VISoznp6VE5LHjjmuA7k+41jv8AuttOeaaccjrj1px/LmmGTyic9TxzU6giNgAT7cVCziNedzdqlll34C8AetVS5UkH86BoeXGSeh7YpPMLLzjPt603bkZP5igggHHA96gojlODz+tQSMycqo59T/QVYZQDk9+5qtI20kHk9OaAIi2VI7Go3YpnnOae4BG0NjPPNMxhCCfmHekyrkeTJkdjwccVE8angcc9c81MTgjPc9qhkYAHH5mpeu49iFsL64/OoiclieT7VIc854prKxBA9OtLYaZExzkH9KiYbRkcn3qXBJ5GPrTHyDg9qRRFNlkycfjzUXzYBPT+VSPtCcdPSq8jkHOcfWlYBsh2k9veoXcinGQPk9qilGSCP0osAx2I/wDr1GTnp1pW9e/oaiZsD/Cs9SkxJHwD6+9Qs4VxlsGns5C/41E+D7UbD1I3cKOoBJqGQ4XpzT5zkY9DmoWJA569OKhlEUjF+e3tUZbPUbvTFE2e3f1pmdo56+9QUQzyEHp26VWDnawPXsannAAXLYqB8FCM457UFKzInO9sA4I64p4cAYGSfWmsdrZHPtSAknI4HvU6jvYlSLa2Tlj79qJmcg7fTpUsbfKT97jk5p2AGB7EZ5p6lpo8n/aDv5rD4eynftEm5QF6j/GvkCKaQW6ibOccjdyM8mvpz9qLV5Y9LgtYn2kHJO7gDjNfLzwL5hTHykDcx/zmphrdn7HwxRcMv5m/idx5ulLsuzcq8Bk79f60RMt24fDKFGCOnPvTGi8rO77o5G2pFkRBtJ2+vzda0atsfV200FkiBCgHOTUDkvuVmwucHHFL5jBpSH+9wB/dpqk5Gcgg4Pv70kNRJUAIOCMntSqgA6kketR8B8YwDSqBJvTPIPX0oM3BskcFwCRwT/D2pSHUk7Czr29qCQCOQ6g8Dp9aWOTcX+QBQcAjnNQzJwdiMxtHOsqySxvtGCG4z+GK+i/gf8Y4msU0vW5hsUlA7dR7/SvnhrlRKuMHByQ3X86SC4fenOGPUrwetc1en7SPmefisFSxkOSp8mfZXjrwDZ65pvnWxWaMjeHTn3GK8hglufD121ncMdq8IW5LCtL4E/GCO0xoWrzHLcI0men1r0v4heBotSslu7WMMJBneMkVwU+aC5Zn55XpSwtV0pO9tmclpV+JBk8A9AfWt2IrJjaOM9TXnmlzyaZdNa3amJlOFJ6EV19lfbWGGzg5roTMW2joE0zzNxJw2OntTZNMMY5PGe9SWt8ZFx0IHWtZEMirn5j2561pZMlSktTCbT8gg9CMVBFo7Bjktj3PWuwFghCA9SPvGnpp6hiOvPenyk+3aOZTT2YoAMYzyakispVcg7do6e9dQungNgDmpF00Iyjbn3qlFEe26GBFp0rD7gB69ODVmHTZJh8pwc846Cukh07C56Vch09E54P0FWooxlUfQ52HSpNgB+c55Iq7DpJHBPU9K3IotpPA5qbywB0z7VdjG7ZlxaWqOd6jIFRy6cixksQF96v3ExVSQozWLq2qJbxgsOB2B61DlYcUZ+omO2jBxjdwo9TW74H8ESX0/wDaF7HgL9xSOB71F4P8Lvrk4v7rcVJBSNugHY16lbBLKNYUACquPlPFcFXEcr5Op0qLsRzvHZW5VykSIOcHFfLXx/8Ai/5m+xs5SSMgbCflHqa7f4+/F6Dw5Yz6bZTbrog72TqvbFfGur6zdahPPJK7M0hPfnr3967cHh+eSkz7bIMpdWp7eqtFt5le/vZbqd5DmV26tnJzUsMIAXMnz9c9/wD61VI3baSV2+47mp7Y7A8mwhzwS3YV79j9O5eiLcQcyZ3YUclfWpZGBkb5Sp74qF5toCnqB1zURlXGS2N3v1+lCQ0nuyzBOLf5iS5P8J/+tUcD+U+44VMk4NEcEbyq5I652g4qSdBHkImF7EHNLQTtsKZS5YMMkZ5HSm2llH56hpmHJJ9qSISqHMbKBnlT/n6VLbuDndwV5yOKLWMZWWxPCxSTeH3c9/auz+GXjTUvh34js9a06bZLbyBzliu5epXjqMVxQcop9DUkMnnJtL7AOSN23j/CpTexwVqdOtF06iumfrt4B8f6R8W/B1nr2lOqMyAXELMN0bjqD+PetSSMqQqnNfDf7GXxHudI8eRaBA/m2d8AjwM3APJ3e3Svu2VwjkDAx0Jrpjex/OGc4D+zMbOgvh3XozNEoyVdcDp81IyZPoDVuVA53dD6VVdXUk5zz0qrnibkbjaMP09BVBlDhimCQeMnGK0iM4zzWfMViDEc5phcyyShYHux6Vj6jY77gSRqM8jPfPrW6wAJ9cdu1Qyw4XOCcVewcxzcHh9C+d2H5JYV0enWjW7GMHgDr60WkW5gQuPatNYSMfw+uKSTJbuR+SVcHdgDnAq/BKy5B+YeoquUVjz+tSxE556etVuJs0I2DL9etTM5RcbsiqsWSFBOMdam3HHsexxRZojmFQAvk8noa0IHwvtWaHJbcq/XPersEwfj8eaEBaaf86jeQgcccU58NwOaBtAy2Bjse9UCERuuOvvVkMdozyKp7/3gP3RnrmpxJ3PAoTsF0SNycilDleOvbimKATkfmKdkHgtigLi5LgjH60ZxgHr796YMr7Lj8qVWGB3PrQA4gk54JHSjLc9uOmaQHmjIYn+tAC7ypHzZAHSpCxJwentUTSBDyuOxxSl9oyP0oJeo7bwSOPc04EKB/SmE8DtTVkO4g8ZoESZI5659aQEMBu+UDuOlCkNnPOOxpd5kHHI6H1oATcQSfu56A0I+7b/M0/73GcYHekCbPutkE5oEx27I54+tMyV4PP1pzNkgjHuDRuz04HrQRZirICxG0nFKzAY7A8ZFNZwgxwTUUjlQQeh7+9NK4iUqpP3sn2pVXaMCmRP/ABetPLDHH5DvSAdtC5O39aPNBx+uKYW4wW59PSowzLwPm55zVWEcxuOeeBSOoHO78Kc2cZIyKgLF1Bxk+/avPPQTHM478/WoWILH5sHpz2qTkc9M96YyKh3ckdMVO2oXIiNoxUbjaRnkE1I5HXk/zprMM89aB3G7T0GT7GlJ25FG4Zx1/Go3cqM+tTfoFxHcFCDjA9arMVbkevWnu2VOe3rUew9/SjcoiZcsfb9aiYHJPQehqwVwMj6c1CxUZHQ1I0+hGw656e1MkQkcfrUjyAEfzqCSQ/w8H3qSiJjhsgY9T61G2M8H8qkdj81RblIx3z1NAhpYAHcQPeq0zen6VLKcAn+dQMSDx+tIabI3GevGf1qGRuw5x+lTuCFx0PpUDHqT1xxzSLRXcAfTrUcsmMjv1xU7LkEj86qynnAIBoAY74U9z71CST2xmpGB69ulNdjEQB0qdhEcpwCDxUBbjr9KklfILdDjNV3baAfunHekyk2Mnk2qcdfWqrsRxnJ74qSZwFOeMetQIcgsO/FQWhzsGBB571C+SPu5xT3UKPp6UeWVBb+fNZvyLIJZCVHc9sVVdwCMde4NTyHcSR8uD2qJgd2eozyKtIV7bEaKeT0qYDbgjnig8DB6Gm3E8cEOScHH50rWWpV7j0nK/L2B7mhpdzKDxya5jW/Gmk+Hbc3GpailrGBlQGXLe2DmvIPE/wC1np8cy2umW5k8x9iyr26gnPGKyc4rRHp4bLcVjHalH7zlP2j/ABMZ/EH2SHkJkNu+ZV7V4utwFjz9xuMsOhOOozWzreu3Ou39xezDa0kpK57CsOWDdMWV96sOQeoPpV017p+4Zbh1hMJTodkOcgqCz/vB69xUbuUYDPOKBE6DPYHjPU+1SsgZAwO0itLHqoRGI5cZ/pU6qoGegxUMMSoW3MTkdBUrSJFjPygjIBqSWrsWNBt3r8ydjTpItyksRk9SvrTUVmAfOEBwcdDTvNVmxuwV7UrEtX2KqZBMWCMk/U0qsSwGdnJzk+lTyRKW+Q4YnG4VGVI+TqT1J+tPQltFa+ieVVMYJGcsD0xTo7ra+wDGM5HWryxLsJYFR0wvODzVNrKNHLqX27sj5uTSumrMwdmS2szQXUV1CAsqEYAPNfX/AMBPiZZeKtNOgajIVnTCpv4PTtXyBCUKBwHRw3bscfyrd03xK2i6jbXFvK8NxEFkEnQ5H0rgxFJSV47njY/BUsRTslZ9z6i+LPw9K7pLQEsh3xnoT9a890HUrkLsnXbMpIZT+VfQXw08Y2PxS8Kpc8G8jjCyIxH3sda8h+MPglvCGpprFosvlP8ALMi/dUf3q46NS75J6M+BlFwk6ctGi/pt5u29j711On3W4KGPI9a830TVUuo4nR9wGM7a7PTLjI/CuvYHHQ7C3nAIzyCO9acH7xQcY2jPzGsCwl37Qzbee9b1q4UDB49RVp6nDP3S4kZbkLk0+O32s3elhG0jHT3q1HhW3jknselaGNxqhdnIoDEEgdhU5DdSBUDAjOO9NNCuIHJwR9KHlKg+maiafyyPSs+/vxjkngc4oJvroM1K+FuGBIU49ayPDumXPinVWaQ7raNgFwvDVSdZvEepC1tAwQkBnr2vwf4dt/DuloPLAkUZLVy1G7G8dNGXdN0yDSNPRFVdxXk46V5T8aPjFa+AtPlgt5ElumXaME8E9hWh8XvinF4atJYraRRMwPOOlfE/j/xfN4p1gzTykgEkA56eprLD4JV37+x9ZkuVyxdZTqL3EZPirxDqHiXVJb24kPzncFNZRUyvuIJIGSo6VYchxnPHcDpQXDOAvDYAOK+oioxioxVkfrajGEVCCskRrF5sTZPJOfpjtTxsjhKtuY4x16mlfI4BwfSmLCAyFn3sDkr7VSNLoTBlDKykEfxVGIW3/N91eQauyOjgY+XJIojhM33m2hc8BuTT5gcx0K9SecD9KDLtHzfKainuVT5NxViMACmvcoV8xjkJxx0FLUzuOlmZW3Dgjj6U+OQugY8Hqc9KiWUTAlOh496fEiqNp5wOc1Vrambdiz9rVkLttVUzx2p9tdRXSZV+cng9xVWSEqCDwM5wOmKlsFRJ5cNkhRtz0NJpbnHU5bNo9H+D/i0eB/HWi+IYJIg1tMrzKG4eME7l9uDmv0i8E/tC/Dr4q2SHQ9aittRiOySzu2CSZ6cZ6/Wvyg84wsAep6MP4R6f1qG21afQ757i1maI792Fbbznrx704u3U+FzfIKWbSVRvlkup+zaWzTxeZH86DqR0FQS2pwTX5+/Bz9tjxH8OY/s18q63p7gL5dzISVHqCc19SeCv2xfAnjFYI9SlOh3JOWErBoz+IHFP2sV8Wh+X4/h/H4BtuPNHutfwPVZYxHGR0I5FULjJVQOWNaVtqejeJLdZNE1O31GN1LfupAxqV9KY26yN+7POVP3h+vFbKz1PnHePxaGCIc9FxS+QdpU8ZH4itJrBEjLRyxu+cFAwz6VKNNeNDuT5gM/SnYjmVjEigEbHPT3qdmUMo3dBkc1PcpsQsOw6Dqa5mK6nk1SXzE2woAFY+tO9i1bodGGXaD1z+lODbRVWAsMDrnrntV8R/LyM9/pTuSySMjaPfvU3JHXFQ22csCoAHAq2ACvPSnzPYzaGKoB56Yx7VbjOcAVUP+c1PExxycGgC3FMDnHbsaecYJPT1qtuOeeOO9Lyqe/uaB6DiQ54455BqZB1PY1ChC4z9MVMWCgMOD6UCeo9gMfd2gevemmQqwAGfp2poclsjgD170m8kkLwfQ0ATGVmBLcUittGOvtSMw+vPahlBU4+X6UwAOSOenanbx7CmjjH86TdtJBXI9qAHu3J/kKcpC5HWo8cAhhg/rSF9q+pFIm5MzY68Z9aiJ3GmrJuyD+lOPB5/WqsIcrfL/jTlOck8E8cU0MMYNSZULx3HWlYAGRlTxx3apPu0wFySTz6E0bhjHXI70EtgxwTn608jKgA4JpqybwAOop4OcZ/SmTcbjyhim4LKAevenSEN3yRzSqo5PrRcQhyuB274pQuCAKRVKg98dx3pAfzp3voA7ODj1pQvdvl+lJyoFMfIbJ5Ht1qkn0A5MSh+R+tL7jp6mm52EqcHPBPpShto45HtXAd24YBBqOR8cYJBqRmz9TUM8hAJH5CoYXREzgsQPlPqaaR/EDmmkkkknBPr0pPM2j72SOtSF2OLgJkcmojKQDnkHoKJZDtJ64/SmB9wBHI9RQCI5GAGDk/SmbtxAHSpgMj361FcID7DrxS9S15DJZQEzuwO2KrZwD39zTpDtOD0FQhyxOfwzUsaYPn8KYV+8Tyac78e56ZpGc8genNSWQNgE/NnHrUMmM5HWpHY4IHPOeahLEdakBHBGe/tVeTIOT+RqYtUL45xyTzzSAglcnABOevSoGkDD0I9aklJUeo9qgByS3Uj1plIZI5UHkn1xUfG3jr71KR8p+tRSgr9KVg2Iy+ANzZxVeV8+31ol3DryfaonbK46gelIL3IpZcEZ6VFI+8HHINOm3I2COPWowuBgc0ikRSbFiIGWPfNRiRTuI6A9BU0qEjioGBVSO/t3rNlITcC+KcTjj1p8Vuzk/0olQRsPm7dO1KxZUnXywSrZx6VSlukjZg88dug5LSsMfzrM+Ifjiz8F6E93KVMzodkJ7nntXx945+NGv61NcyG7FtCSQI425AxUua2R7WX5TXxyc46RXU+svEPxN8NeGUE11q8RRG+cKR0HPrXhnj79qGz1OSeDQEZo1JAlfufr2/Cvl3Ubm71l/PvLqWdnz8sknA6n1xT4zuj2xRquTtA3beeKhwct2fZYXJsPhrSl7z8/6sa3iDxVqPjDULuXWbx5MNmNY/ugdePSqUU/2mX92mI1GArdjzz/8AXqoA0UjIzrgfL9Tnn6fjV6xP2dyPvOzY29gPrW8aaij7LCQjC3KjYikk2hWdd2MhT2681GZATlvlI6sG+99emKWVt0oI/dsAFO7r+dJ5gjTail/9qhpntJX1HO2UDfcx2piEycdR156H8qHZsD7vOOfT/PFSqyrgHpjt609TS1tx0aYYM3y7RwP/AK9RMkjSuybvIUfekxz9Ofr+lSzQMFVgxbsSPlFPLMuFLKyrwO2KVidSqs6xRLjJRjnI7GplWWd1MDLu7h+mKRxtAHTnGT0FMhxDdLIPnweVPGafLfYdmyyrjbJltrADHenEkqG6N0DDof1qaUQTxho12AnJqNUVBlencClykctx6YVTjj1/GomQk/KcD0HSpG+7gHnrgU+FnVsjlR1zVezZDpMpKxjUkevO35qkmRpogRlmHAHcD0/KtVLZPKYh+Gzg8fy9KiMQVD5blSx2sy9z0rPle5k6TbPQPgF8R5Ph/wCIRby3RezuHG/f8u05/livtzV/D9l460NXieOaG5iygAzjIzzmvzYktzauwj3bySct6/X9K+v/ANkH4mS3cd14a1Nmf7Ooe2llblgx6c9wePyry8VSlCSqpaHyOfZfan9apqzW55prGjXfw+8UXGm3MOyEyfuj2GfQV1mlakrjG7BI67uK9b/aW+FUniPRzrNgm26s4zJheuBj+Y4//VXzx4Z1tZ4YwOTjkdwaIScldnyFOp7SF+p6tYXo2qScH1zxXSWV0HAy2K4DSrrf8rNkAdq6ezvMDB4PGCa2Stsc81c7OFzgd/rVyNwRw3I7DrWDa3/Ay2PrVwX5Qjb948mquc/KzZMg5w2ABzmq81yoiLIQT6HiqhvyynB/Ks+61FVH3sdqLhZ3sLfagsZy2Dn0PSuC8XeKXgVba3xLcS5VFU9D/WrHiHxGttHIA+SoJJpvwe8GXHjnX01y7DrZxttRSvBOO9ZSnb0OiEFBc0j0/wCDfgSSCyju7xm8+T5zk8A9cVt/Ffx/aeBtDmQuhunBCpmuj8S+IrH4e+GHnlZYSikhTjJx1/xr4J+K3xUvfGmuTmSb9yrMQN33amlF13puenlmX1cxr+6rpbmV4+8aXfijU5bqeRwATsVxxjua4VkWcTPtZRkdfrVu8uN7kl/XHofzqnK4Zdv3TnOPSvfo0vZxSR+z4bDxw9NU4aEUDHzWKnKhulP8043NlDjOBSBXZsruQY596kMPnEE8A+nauix2WsSWrGYqfmAJzuNaHk21nakL80jHO9+MDmqEYMakDlQeDSyNkbjx6k1FrmbV2NkIZiQ3HTAp3mrGAATu6Z3dagZRgndnuAelRNlsndxnGKu1i0hWkcSAjjJ6/eB/OnGZpZC2xVRuCo7GlhiOPvbhjpmrCIQfu5A5IPalexEmth9rAqZfb83A21YYBTkc89u1VElbJIyB2B605nK53NgnphulKxzNMk5UsDyuepqNVMTbtu5fWo2lYL6n0FNS7Jl8t3UnBwDx+NPWKMZaFlrgXUhB+V/QVU1uBl8vZx2Ib5Sfap1c+WWUbip7N/KqWo3KyxqJmYEc5NZvV3RySXYjhvDAAB0A6jt61qwatEioz7skEho22kf/AF65prowDem526f3fapPJFxLl/kOMBx27/zzUuF9zFwT3PWfBnxZ1/wdci60zVJoJoz8u2Q9O2R3rrNb/ao8d66JEuPEF0pdcfIdg+vGP1rwoxNLEqK+w8biPlz2zmpLeYsSu9ldTwW+YkUtUtDgng8JKXPOmm+9kem2nxh8S290sv8AbN1K4wQHmbOc17v8M/26tZ0G5tofEMX2+yjISRJG+fb2IPGa+QxetFJ8pVyBnjtRLOrK5b5WZcfN0oUpLW55uLyrAYmLjOktfkfr74X+JnhH4oacl54d1RHmddz2cuEdD3BGealNrl3YjAU9D2r8nPCfjjVfCeq2V9ZaldWU1vIro0EhXkc4PqPav0D/AGdv2qtK+KVl/Y3iJ4bHXn4imkwn2gjqCOzenrXTGsvtH5lmvDtTAp1sO+aH4r/M9jQgkdhnt2rSj2eWOM4pU0h7hj9lDSBR82V6VU8RazpvgTTJL/XbiO1t1GTlsMfoD1rRyUdWfIwhOq1GCu2W0UqxyMZGfpU43YHoOwrw3/hszwMuqSWb206Rq+2OcOvzfn/jXtmgeIdH8XaDb6xoV4uo2kw48r7yHuGHYjpVKalsbYjBYnCpSrQaT8iZwCAcEZ9e1OQbfapOSoLZU9ealEfyZPH86v1OG5GvzN8zZx6VJIqgZDbh6HtTQAvHf+lSKd0RPc9d3aizC9iFFw24tk9MGrMROMnj61XcfMCPXt3qaBjgqeT70gJJEA5DY5xg1GBhvXntUzBm27hj370jMd3HUetFw2GMCoKg4B9aX7seDz2OKdjqS2T70mWI56U7gMXMY+ZuO2aVmIAPp3FK3ynJ6UK/JB/I0AIGO3jg55BNMb94STyPQ1JtPYUoyD6UC3IlV1A7ntipwd2GB+f3/wAKTYrkD09OtHC4AbBz0pXEKG+TLevUUpYgZ7DqTQy78fMMcnFGFkTbuzRcBFSQsWLZTsO2Km2HJIbH1ojUi33DBb0qUsMU0Ih2jBJ60+MlQO/vUUsuwEs2B70klyIkDNz7jvT1JasTSKCTngD19aarZbjgD0qJZjISTwpPFTBRnnn+dWmSOVw33emeQKkXnOOaiBOSPl+gPIpzE9ug9KdrgISV6cD9aT7owBz2pASrcnA9PSl4zkcDvTA5KVkydrcVCxO3AwvPGKc5wgI5PYU1nAPpXBY7hwIVTnn1xUMsg3EdaeT36+1Qs2Ccjn0FIZGwPJ6+w7VGzbV4/WpGYLn+tQM2WJHQVD12E2Kz46jFReaqjA/AUkw3YPQ9s1CSQTilYdiwrADAqOSVcnLe3FMDEKCemeSKjdzzt+7SegbD5MEep96hkUg88Z7D0pA5A5OaYZMk5zn37UmrlJiSEY54+tQuWQnPXHWnuxzzx6Go5SMsGX5fY1D8iyE5H+NQSNsBPWppHCr+lQy9MDg1LGR/eIwwx0PpUTkAnGBzyTUoOFxn8qibOcdMVIEcy7kOOvqO1VmAQdtuec1LMx+6M4zwagkIDE9fWnuUhxkBGV4qvNIQcH8TTyw27O3WopBuznnHQUrAQSlcjC81G/Ipdrv04HqKeYCPvfrUsCpINqtnofWmBNq88/SrjQ/3uc1HINijPLc9OhpNjTKjoXJx8uOw60zaC3pjvVpmCuQOuOgqu5JdWXhWOBngCobKuOWfy4nK8H09azDObi4ZpZlghQF2dvlCgDvUWq+LNJ8NRvLf3cZIySgYcfrXz98WP2gU1DSru00hdilWAKt1rCbtoj18Fl+IxskoR079Dy/43/Eibxb4svoorlo7WFvLTa3GAetePX1xJK+0PuRcqc9j/wDqqy8txOZJZPvFjw3rk/pVddk8cof5Tg59j9K1jGMdT9dhRhQpRo01ZJGWtssC7o3wVf7rdPqM1PJdByTv+ckZPGPQ0+VBHCoHbrt655OKhkj8uMEncScbVxg++K1Vm9TSMESyKiokgxkjBVenWnxyvFLuZsDHAbGfSq8f7sMOH3Ekeg9KVYGZi/c8t6CrTPQpvltY2ImZuvykHJK96lTOwbvmI69iarWTgMqHrjp61YlQiUSfNtUHkdKi9j1YSTJohw25uPapIwFGQu5R6U61dPKDFQHPBJbgGn+WSOPmHsau99zS/QQT7Y+W2g/wjtShsJhxxnikkjHTbg5yeac4Pl/J8xzS3AbK2VwVXjue1JHNghflVQOlQqJLgEHdGx7E0GIgKp/Ejr9KuxaRY+0eS3O0HnNOE8nzMGBHoegqrIufm6Y7mprNSz8sAnBp6LcLJK7LpgMgEi8k8EnuOtNacx5ToAMD3qzDPhCDx7jnFQSgONw4x3J6UakeRHBd+RGu9y0ZOMHqD/StBwksaiPoMHn/AAqgsIRww6jtU0MnlnJ+Qdh70ne9yHqXli84IG+R1OQexPrXR+CPFNx4J8X2d7A2RGytgdCM85/nXLRyPPiWJ8Mvr3+tahvImjPmcSMuAV6VlUvKLj3OarFVIOnJXTP078I6rZ/EjwVHcRFWFzH5cm35gGI9a+HviD4Wn+G/xEv7SaLbC7b425UEEk16z+xB48uTPc+Gbq4QhgJLZS3XH3gM/wAq9J/ao+Gyazptr4ht0czWZIcL3Hv7V5EU4twZ+QYij9RxM6L2/qx886Rfeao9wOTXWafch0GOo9fSuU0S1dkbcmS2QQOo5rq7C3WJQOmexNboybS3Ny1mOMnpWhFKF59fSqNvFwOwNTY29Qf8KpK5jdD5bwKTg1garqTRqSc47EVfvJBgk5xg5xXN3pVy+WyqAk5bkd6zldGsEtzlriwvfFfibT9Ngdgksw8xl7L3r7L8F+ELXwjoEEafu4kXc5fAwQDnNeTfs9eA5NQ1D+2p1GxiCgf+FRkjr3rtf2oviHbeAPAz28M2y9ulYKB8pxiueonK0EUlLEVY0YLXY+Yv2nvjE/ijxDLpmlyI9pa5T5W4J6Hp6fzr50f5ASz+Y7Ebs9PTvWrqN8lxO92f3jOxye2OTn61jNciRsL93Gcbuhr36NFUIJdT9pyzBRy+gqcd+oTBYiR8zM5yN3UcfpUUMILFX3M/Us3T/OKnfZMQzPuwMN83SlWDYMo+E/2q61qeyuw1mRG54PvTS5Rjjoe+7n9ajZhIQo+9/tVYhtHZT5nAHp3pvYp6LUbHdBceZtAzwA2SKGug7HbyPfrUUoV2ZV5VehPX86Z5RPI+UA5agnRFhWP446imsqsuOuexp0QGQOi+tOuIguAnCnnn1pE31sHEAyOABjHGKeHyd68kDAwe1RLndhunoOopY0CMxDfMehHYUbGchVkxk9ex/rUe0pMWLqwIzgdvzp7MIojnhj3PSiPDyI55EZII9/zqbmN7IA4wSPkPbPakKtK2WPOc7j24p0mHUqNp5xzSb2TIPbmhyZhIaXZsfMSR3PFVNRInSNTuDpn5geD9amkmRgXHAB6k9apTBULEsSCc4qeZrUx6mbhUIQbl7A+prWsC6giTkY6dgOmM1FAElG6Pk9OatbygCj5AByxbv9KHJslq5aDFfu8kjBb0/wAKiWWGEoB80p+8x70srDbxtPQen9feqrjeONox0zWdjF077kiEOznHLHgDv/k1LFMYoyr8nGQtV45G5HdfTsaleVbciSb/AFu3aCOhz2pGE6KJkussxl+Qjrtbn8ataLr02i6gk9pcvHKmHUq3KnnvWQ9wY1PdsclvXk/lVZJVup2HyoScEelNR7mbw8WrSPpDwZ+2r8TvBWmvZW2si93N/wAva+a4XnpnrXFePvjB4l+IWoNd67rt9f8AmNu8hpCsacHjbnp7V5ykgVF2ja3OD37c1L53lQkH52PQjrTb0szCll+Dw8/aU6aUu9kXbnVzcS+WUxEScbO2O+a9F+Dv7QniX4Q67Fc6ZcM9k7Dz4JGLI4HqD39/w+nloUl+fkB457U3dtlAflQckCiMuVl1qNKvB06sbp9z9hfhJ8YPD3xx8NR6lpNzDDfRqPtVo7bXQ+3TIz3rs5IWRuCCp6FW61+NPhnxHe+G7mO6064u7KYOp822kKM3PfBFe/6P+3b8TdA0VLQ3NnfbW2rLcWyyOF9zgH8a3jWdtT8rxvCVT2zeDlePZ9Pn1+4/RLxPqem+CvDz6rrVxHaW4XOWYZPsAetfNd7+3v4d0jV5LeDRZbuyVinmtIMn3r4++Kvx+8Z/F9bVtd1Bl8jGIYG2xY5BwP8AOK8/bUDtXc+7r06gVMq72PUy/hGlGF8a7vsj9XPhz8f/AAD8T44xp1+tjfSdbS5ZQc9OD9a9DlsXtWyW6/xDoa/GDTdavdK1iO6sp2slXhWibnPv+Nfbf7P/AO3ta6fpMOh/EFDLHAAkeqw85XsGUjr75qoVtPePHzbhaph/3mDfNHt1X+f9bn2RGd8ZyR26Zqs0bsxPTnrXJaL+0N8L9dCy2vi6xjSXkLJKqkHrzk8fSun0zxd4Y8TPKNJ8RadfbR/yxuEY5+ma2Uos+GnQrU/jg16osL8pwW4HGDUhjULnqe2Ktw6exICDeG/iQhh+hNWm0iRY8nsMjntVcy7mN2uhjSRBlI7exqCKIRgAsSfetU2jlyjBtwGRlePzqvLZNGAemKd2K6KyHjng+lBf/aGKtHT2kxwwz3FOGlyMrMEY9iam4XRUZiB8q9qVYyzdecYq5HpsrE4VsjtiofEGo6X4O0abU9cvUsYIhnLsMn2HIzQ5JbsEpS+FEsVhJIvoMcHtU0WjyybXAVB/tsBn9a+K/jl+3dqFxrR0TwRILC0TKPesoYk+3Axx/j6Z+f739pvx5Pfm4k125eePISRZio+oA6VDqvofWYbhvE4impzfLfvufqnLo08Un8QBJwB/9aoWUoxBHPTntXwh8Nv29vFukzRW3iAi/tEwHlZBvx3O4DrX1x4E/aA+Hnj6yjurPXI7GaTBe3vXWM7u+CcZ/T6U41U9JaHk43J8ZgfelDmj3Wp2skIbKvghuxqLykdefug4FS2ur6LqrstlrWn3BU9EnQnH51fj0xJ/lSeEydkWQHj8DWrkjyOWXYzIohGQBkDrUwGPbFXP7JnSVQysFJ5I7VBdW7wuRyMcYPehO5DVtyJeSc4Ge9BbgZ/SmMWUEkYFNaQEKG9avm6ASAhz70bACPSkizknt2qcqRnPP0qriseX6zeXVtcBrX5lQc47n+tWrC8a4t1d85OQT61auoVdCq4wex7VBDbNEm3jANecro7L9iXIZgBnnPJ7UkvGcYz04NIxIHNMZnAwRt571RQxo8k57+tR7CqnsB3JqU/IDjg+9RtKSueOOpHelewEDgEHBIz2PaoinOcgipgpY8/NmgjcvPX361LvYCsxIPHTuDTSQCcflUzYcA9COcGom4BIqRogkOMDufSmqxVjn8M1ICeckHPpTWPGAenekx3I22vJsLYYcgVDMnlghucHmpioJyRz2JprncB82SajUu5WlO4DPAFQybSpbp3wancbuG45qOSPGccnvmnewymzsoA6GmEl8gjaD3NXPKyd3X2qJl3LkZOPXtU3AgdME+3HNQSRAnA/HJqzIjlRtXI6nPaoGkUMFByDQxlWRMN7+1G3aDu6dsVKcBiAc0siMy8cg+lSFyqo5yO1I5DDJ4PtUM8rQDI4A6g8YrC1z4iaJoEe66uV3qOQsgqX5mkKVSo+WmrvyN2RvJUEc8dTVR7tIsPM6rGMncW6V4t4y/aW02yjlSwXfIR8ue3Hb8a8T8ZfHTX9b3RW84gjHDEtzjmspS6I+hw+Q4ytZtWT/rY+pvFXxY8M+E4fMu7+ITHopYDNeC+OP2nZtReS30eHyYl/5bSdMZPIxXgWoanPqDNNdTtNcKc5dtxA9s1TbUFX52KueQP4cf5FY+zlJ6s+xw3DmHoNSl7z/rodNrfjTUtfnH2q/nZM5OW4P4Z6fWuVutR+zXJXezl+pkbgDP8AhVe8vPNLfwup4YNxnA6/gc1SebK7t+CvT1P4VtGmkfVU6aguWOhalcrl2fajHp2qvMpkkLfIu3uv6cUiI4VwOHU53evsKXaRHuZ9p5wD19f8a05bbGvJbQp3MysCCeCfvHoe9VhCMnHIxjjpVkhQ2OpHcevX+dRF2XcD0/TFXZ21L5AYLHwQxbt/nt61WlkdSwV8A88dqss+x1YZZcY+n4VWmQ7W/hPpRYOVotWdwzKDv69/Q1qRSFo9rfOQOQawVmaNl/unr2rRtLna2QvJ5zQ0j0aE7+6zWdyoQD7p4IC/jVpLhUhYcZHIHP5VTiuCxAdsvjnFTPHgeazbVzjjgHNJJPc60ukhWl3neO/6UsbLG5y3yscD3P8AkUtsRLHu6qMgmmtCVP8ACFzn6Vdy1Z6E8sBmI8vgg9S2KrSsUlCScnBOS3Aq3byjb83JB+8aJ0EjE8YHepsCbRV25Yh+fXFLHmMcc0AM3VvqR1p7N5h28bh1PT9a02LJ43LHaMYPXHGKtRTRPCkE2QQdwYd/zqoIyg4qQhWIPIcc5o9DOStsTvGzybo927jge1TxQGVDuTaTUEVyFch+V/hI61al3vF+6bYSeSeSKhtmLuiARGOPyw+3BwCnrzVq1l8tG3OobBG09/8AOaFYBthbLt0PrVaa2eJmduwP/AalpPQykmzufhV4sn8GeOtM1eObm3lDFV+XK5+YfiK/TmWSy+Ifw+do/niu7bdhG6Hb0r8jllcKkq7t0PzAp0J6/j6V+hn7F/xKHijwrLp0s6yy2hC+WW5xj3rzcRBxfPE+C4lwloxxMVtozzC68Pro+oz2rfJLE21gzda0bG0y4HGe+f8AP1r0b45eG10jxU15BEyxXGXI7Vw1o2/5gPfmnB3Vz4pTc1c0IbLcFwM+uKZNbBUIHPvVuxuM5ToM5zUk6LtYDknPX1rRozTdzmL2HjFYtv4XPiHWoLJJdrTH5tvp71v3h80kK2MHkmu/+BPhA3mp3GrXKMqowSMP0PU1je5u6nJF6ntPg7w1a+DfDlpFKpSGKIbpR2wK/Pr9rX4nReN/iPPa2s3mWVjujRd24Oc9fbpX25+0N4+HgD4TapdSuyNJE0UbhuQxFflbLqrarcySna0zys5lfrgn1rfDUnOrzPpqfZ8I4H29WeLntHRepWubhwv9xQfmHcD2FRxyQ7sl8MOR6EVr/ZIIYJBK++ZgTubpn0FZe7YnzbWxnBHWvY3P1dS5thzRxyNuOVI6k9OKHczEKHyo6Y7GmhTOwJ5/4FyKnYiD+HIBHAbqKq1itizaWaMS77flGSWqW+uAU8pNu5Dgnj/JrMF7IHfK7U/hHeomO8lycHoT3IpWfUjk1uydQpG3qfQ0pjAJ9BnGe9NTaP4s4700yeb8qt+FFmVqLuEa7Rwe2OtMN0IzsG7P949vWkcmMkPuVwSMHrUsVm04Mg2yIPveopibXUIVLrlent1qykaqu5+g/wBrFOZFt1y24NnkHpVWe7ViVG4juT0qHe5g9RjsXkbBATtj0p0bjcVHXuO9NGc4HBx3qa3tdjLlsZPftRe+pLdxoQq2NuAOgpl03lAnPAz0qSfMIILZHv6VTnkDAlmXIHQtU6owkysZlVWU7gzDK+lNthJ5hYrvTqT/AJNU73UlMhCp904z3NW7f95Fg+nIFJtmN09iZHW1USLzzkYano3mIxdfmPJz0pisEwh+7jKimtIrowDYYelPoBNJMRgDk9veollLgBl2MfWoJHUsFYsG/vDoKRpCTxyAefpU+pL2NBJRFgdF7kf/AF6pS3SsXy33eVB9cVG0p2E7+PftVCaXeW5XI64p26mOiLC3MTTCPHJ6lauafGGLlc7gcb36+4+lZcNu0sqFO561u2ilQSzbsHk9KpmsVoXY9gjBfcWztyPSljCqSE5VuQT2/wAKcrBD6fTrTS5gJA4U8nPaluJxuyVCCTvZd+M01pzDl3C8gjaV6nrSJG+WJ53dPWkljywBGSDxk9KhpGTgnoTwTMm0K+W9A3TufpUk0xdssAhHVV6VBFAuQQoyO460MCGfDc4HHtUdTF00TeZtJPmqxHUelJMSVU/dHr6H8KroXjwWC4OTn0P/AOqllmxvKP8Au/u4buetNK5Dp9hp1Bt4P3YVH3j8uD7VfS6V4vm+VW6Buv8A+qsU3BUM2FUqQAeKsK7Im5m+bOTn+Gm4HPOi5dTctrkabgR/Jzn2I57Vr2Hiy902QG0uWg3DaxiYxnHPcYrkSzzuG38Lwc9v8/56VPHMUUg8spwB3x/T1q4y5dDmlhYy3V0ez+HP2hfHvhe2MGm+Kb6CH7oiaUsMYx781sWn7WvxLsrwXQ8TXbOhG2OSXep+oIxXhMd3LgFX47Bv504yvM545HBz+NUpR6IxeX4R70o39EfWth+3r8RLWSKSZtPvlC5dHgC556ZGO1dUP+CiOshYzdeGtN3OuR5Uj5/HJwK+IEleNiN3XgqfWkjvXVmjkBZQOT6f0oueXPIctlq6Sv8Ad+R90n/goxqSFETw7YNIp5AmOAPXrWF4l/4KJeMJ5FNhp9npwOcosPnZ/Ek/nXxnFdxxyBYnycc+oFSy3bouTN06ksKn3E9TFZFlkHzKlr6u35n0l4i/bw+JuqJsjvrWxVQc/ZYQhP485ryrxj+0H428fWTRa7r9xfxKPlR2/wD1frXnNxeHaTjJx1XuKw7u9LkANtxnr0I6Um09zojg8JSd4U0n5IuvrctzOw/5Z7s7l6ke9XoJD8zF+D91C3JFYETMkqogXzF+8F6nqc/lxW/aeZJN5mzkDZz2680Xvsd8U2X7e9MYIzweCCOtbOnXv2Uh4HaIkAFF/wD11guSxy33gMcetPDuinoD1OKdk2a8mh2Ft4w1C0JaDUJ43PfzCuBz6Yq9p3xS8TacUmh1yeO4UghhM6ke/B/GuFmlLcl2zkHjp+XegyMUYIOAOM1pzLqc88PTlpOKa9EfQPh/9rv4haDEsf8Awk11MeDslcyAfi2e1ev+E/2/tUsPs8ev6da6uW6yxIY5B+XHPrXw8L+Rto+VWBxn1q5JdvKsgXaqkYX1FEp9EePiMmwdZWdNL0P1C8JftcfDvxa4a+uZtAl4BW6UOgPpuUH88V6roupaJ4nw2lazZX4xlBbTqxI9x2r8bodSkjES+cyqp+ZlbnPb6V1Hhf4haroWqJcWd9NabDw8UjK5I6cg1MZSXU+cxHCkW26E7eT/AM0frtJpz25IaMgDv2qI8V8O/Dr9uLxXo0SQa3s1axicKZXwsoUkjr34719HeEf2qfAXiu3y9zLpsgHzCbB2nvzxXRTqtq8lY+SxWS43Cys4OS8tfyNgLkAHn8MUwIQxJBYe9TxPu3HGB7nJp0oGMg5FZJ2PMKbAtMSVaPHb1FEi8DuT29KkJ6jOW96jLFcc/nQUQumTtPH1qJlBJXcPy6VZY/gPUVAzBXIVee9JlEMp2HjoO4phDMx7emKsOQBzQw2n/CkK5W2bSSzZPtUTDdnsB6VZdSvIHX1qNVwPQ+p71LQio6lWPzZGOlRlSy46H2q467h6exqJ02DjlunPFJotDRHxk4/GoJo1jjG1vw9KsqTgE9cfdqJ2B3Db07mpsy1qQ7Pk5wfT1FRMp5NTsSFBPGe1NeNmjLEYUd6OXSxRUIVlyOQPTtUcatOcBiNnbdx+NUPE/jDRfCcTPfXscbgcxhhnP9K8K+IH7UVtpsU9topjabkFg4OBj/GokuU7KGDxGJf7qDf9dz2Pxr440fwTaNJe3MEUgHypI3LfrXiGuftU6fFMEtI45Yc4dUXLZ9fp7V8ueLvHmpeM9dmvNUu5Js8oobhfbB/pXOzX0oZ1Tr0GOp6n8653zPVH6DhuG8PCiniPek9+h9hQ/tV6ZagFoBI5H8S7c/XNY+vftcKy7LGIiZAQ4XIGefyr5TmvJTJsm3AleOmPx9KqSTPEpj38fxY/I5/Dimr9zuo5BgYSu438m3/meveK/wBpDX9V8xLWYwqQCyhuc+9edX3ibVNWu/MvbyWYEbtpbj1rEiRXRijqQeMdxjmmR3Ql43qhAAwW3Y6jmhxPoaVGjRjy0oJL0RZbUXE0u15WQ4IV8NjjHHSq1zdbtzb92ByB1z+dR3Vw6sm0bVA2/L/Fz/jUIUKW28euflOOv41SVlY1jBr3iKS4cxFl+b+Y+tRNPJczHb8gCgKrdakKrEjKGxJgsN31okkDXUbKF3FdvH8P1q/I2jGwIx2Fm+YoMZ7AfSm7kk3lkVQBkFep9jTbnfATt+4/95u/9OKEwoESbfdh0osaKAqsYwwb5hnI3L0psjkuD95APx/+t2okcZIO4YNRbgzgtwB/9aml2N4wImhXadvc5wWPFKVCLn7y+9XlKhc9iPzqOSE5+f7p7Ci/ctQKTLgAFORxx0FV3UsW7YPer5ALZPT1HX9cVC8RUkdRnr/ntVJg4WKRQgntjsafDKYmBbke9WFhDEe/PSmOrdvXvRdMpQa1LsEoly44wOcVcVzdQlfO8vJBI+lYayNAd3IHcCr9rdQllZeoHfsanY6oz5tGzUMxtZdj7tjdG7GrW6ERPCU3uRuB/iH41QeR7xEVDtBHU9auW0wlTYSCy8bj1qmjVkcLEOe2OoPQ1KzeZHk8GkeHEoPykYx9Kmswbi68hiFDHCk5X9TTK5ipGjpIGHCjs3U81fCRsm89SRnHSnanbxRyOqBlxwOmRUUPmxqccpxwaY73Jd4LbX4YDhRjJqndGYMroGYjtu2/pVi4wWBXh88HrUiO08WZGUMM/KOxpaoWxU82Rtm75cD5gtaEM+T646AdKrJHEX4yr55zVlY9jhe3tSutiXJFx1VirlMsMELu6U03BEuH3BecDt/+qkE57/dHfuKnMasfMV+gOQW/Gs2u5g9NySxaO6UFcsQOvbGc17D+y143l8A/E20hcMbW+/dNjoOeK8SZJra4hMSDZuzJ69M8fjW7pmo3dlqdtd2Un7yGZZPlbpjn/Irkqw500ediaar0Z0pdUz9Q/ito8Wt+GReL+8ES7fpnoa+bbe4MbFTwVYg5619E/B7xRb/E/wCF9jdngXMWyRW6hgv+Ir588W2j6X4qvYCNqlyOf5iuWnUj8KPxeEeRuEt0Wra7SI55JznBpbvUURCQ3XqD2rAmvzAW3fLx3qs+o7gRvB9c1o5M3VMvXMhvbmGG3Yq0r4IHNfTXw50k6PoNvbt8zPg4/CvnX4caXJrHieB8blikUnPQdePrX1XHc2+haPNf3XEdohcAdyB+nNRfUwr9Io+Of2+fiUXu7DwpDKZEtwZJwG+UNxgcV8e2iLHCD8px6/TrXc/F7xPL498catqNxuKm4Y+YW44JwBXCTnexWJlTngHv617OHsqVurP2vIMJ9RwEKb+J6v5j5594P58VAsYKD24+9xnpUtvbP838RGcntU8VoX/2UX726t79z6NTSRQ3vDJx8xHBJ7d6dLO88fLYGeAP5VbuZFt5Ni/vM8YXt1qmYg7kHp/n/P4U+axfN1YsEbMpZZB14Hem7SrMG4FKsawgsr5YetSsodQSd3qA2abb3Dm1IUkfDIOnv3+tSB1jjAHIzyRTGhYOD82M8e49/wBaU5XO3jPY9qVyXIsTM1wiCPlv77dqS2ja1upRFc5jKbiyLtG4Ecfzp1u6sXJ4IBG6obua3Vljg3IFUFyO5o12MubWyFluXmcgtkDB/H8elQmRon2FQNwOAKVMPwOoPX0pzyqDyu5m6n0ovpoTKXYWLap3tyff09KcmofvPnQ7fUfL/P3qKW5hWMMp2jGDntWPd6iqluy44+bmoMuZFu91XzN5PyY4APUc1kXmqSSNtR8EdT61UuLw3IKIF9S1WLDTSZEM0gQFu/U5+lK5x8zm7LYSzSSQl+5rbjUIAvQgZyaqTwx2UxVH3KncdDyeatQ3AkG9s89MU7mihZEwUGP5fpg+uKqSboiwflup9AOauxupdSfu9SD2ouIEuQDgqRxn1pJgrrQroxdBlunXFL8hzg4HX5qTYEOQuFHbP86ga4JG8bQR120vQTK9wSnTdljg+w5qqVxnLckjlhUskpkdQXb03HqatR2oV9zpzjj5s1S01I5Sa0t8Mp3bT/s8cdq1VjjAUr8wA6H1/Gq1vGNpb7pHXPariLyp6nsfrRuVewvnGIZJwCOgH9aQZPynOT09MVKoboecHGTQ5Zjg/KAP89cUX6BfURcqpI6AYxmlaTDbj93oWocMiZG1SD0NQyuPlG7dg5OeMfhUeZm9yzHcovy+hzuPelwRhkZSDzVYRnIKtg5zx71MZRnH3QOv+c1LIJNu08/MfQ1VnfYjtxuIJwW9M/5xUjXA2kDcT0GMZH5mo5RkBmbcSMYGKa0E/Mr2qjaWboORnrmrTMh27W3Ke4qE4ROF3GpI4yHwOE7Y/wA8VRm0PQhVIPQdPapDIobaeMcjNJLkRqY/mYnt/DTHSQN/eUfTNLQi1zStSrfe+Rx0w3BqdFLEszbBjGG71HalWZC3GeoH8NW5ossWHTHSmkZNdCjKy+ayn5uMjHao2csDxz0JHYVZaNZJgzcZ445p9xaxKNysVA/vd6Whg0UGbaTu+VR0A7Dufc1LHcRwqWf5hzxu6jrmiSJXz82FHpUExAePJwB61LOeSKd9dBHLL8u/k5/pVC4fdnjd/e9fw9KuXO15Svy57A9OtUXJic4+crkkHpQloc7i2y9Zqi3ClP8AWuuPMK84/wAmtxYBBKqRzNt6E7uTwaxNNm8xBvGwBd2D2HOOe/Stq1QruP8ACORjqfrWlk9zpgXPLCYG7cSM05EAQndxnn3oT5cZyT05qQxhVbHHfnvVJdTVkbq28Ec8VA8ZCMjdD6dRVsTEAfMPm7elKVBYNxx16UzN2RT27hjsPyp3lGTAboGzn1H5+lSO21TlhkdgaljUbcA/TFTclu+5CWCZA3ZPOD2qa3LbAR83P40PGWJIGV9uKnt1ZcYHHoKol6EouZI4yn3gccN0q9a6mIlc9nzkKx/xqpOpdQF5HfPU9/wqAoIUU7jknhSeafMLR7n60uAMHp7imSNvXA4HsauLb+a+08j3rN1TUrTRy6XUyw7epZhg0Jo/n6KbFKd+lRsoTORn6Vx+sfGjwhoCubnUfMKgnAx/KvKvEv7ZHhuwZjp1rJdPGcfOuAf1qnbY9Sjl+Jrv93Tb+R9BNE6EHkL+lQH5iWbcE6Fz0FfKWvftw3t2iQ2Vq8IZSWBbaF/wrz67/a28Q3UMkQkkVGJ3ETNmsHNXsevDhzHTWqS9WfdgubZNzPPGiKfvFgBWbf8AijR4XKnUIlI6kdBX5z6l8c/E+ozPjUZY0ySo3cD9OTWHdePNUvEJnv7kysckicrz1xjNPmudsOF5rWpUXy/4c/TDSvEmm6lkQXcUrDjAYf41rPblVbb82Bzg9K/MbSPiVrmizxS2WozI6jbh5DtIznn8+temaJ+1x4l0cyQvtmZRjJY4PU+nFQ5djGpw1iIv93JP8D7oa1KL93nHYiqk89tbozXMqwspPDMOP1r4b1T9rjxZePE6OI9x5G9mIH6VwmufHPxVq188z6k6A5OFY49QaqMr7nTR4VxU/jkl+J+hGpeJNI04Zmv40UDnBGR+tcbrHxy8LaVvDXqF052lgCa+A7z4ga9dM7tq8/IPBbj8zWFJc3E9yLqeZp5mGNzScZ4PT1pVGnpF6nrUeFIx1q1G/Q+2db/a+0u1SUWlkSwHEq/MDXlmv/tZatqccsduzwiToxbgD1wAOlfPc1+dhBbaCMH+XFUbu4T7MQnzSE+/T061lG/c92hkGCpbwv6nS61481bXdQM95eT3ShuFMpCkZ64rCmvl8uSRHzO+QCW6Gs2SSVGQ79h3ZJ7AentSIAJMq3XkjtSavue9ClTpq0I2C5t/nlunfBRcbOMYqNGaULv+RvVadMBcxSNIN0bAr5ft61AHZY1UvyOhbt6f/qos3sU4t6oljuH3Fi+T935u4qC4aOB1j7nOXboBxmnO6xsCXZSeB6A1Xubx49iqnmruwcsPz96OUFBbMVDgsI/vdM9sev8AWmNAUbL8sByWbpT1mh3orfKTnHt7mnyuu3hlOOGz3FLU15eyIZ7pTGqsnMY/hHUGoomDFlZ8E9M9aAVcF16dPoKeFEQDNyOtHkVypbCtyy+x7VTnZhIHb5c9Kvqod2y2MCoJgisAW+mO9NFqy2I5gzoHkbcFHHtUCsGVyGxjoFolkfJXoB3/AM/j+dRISGLL1PUCqt3NEmwafHDZGDxmlVyzjPU8ZNRrG8jZbaWPYf8A66dt8o4bgjsKo1RZjlKuuW69KlacFeF5x/nrVKImMkn7ucg+lOaTMmfw4oLTJdpxkLznvUb7g2epzjmpJJ2YY67R0qJcygFflPOQKVimrgC2Dn8cUJEoVW6Yz1p7zA4G3p61AWMkmA209wadib9EV7lQW2pUJaSJsqu4DtWgsag88k9C3alNk0oALBC3I54FBnKLepDa6oEcB/kPv/nrWrBc+cA4+Unk7enesG5t9zYPJUdjUdteNbvhidp9KAjXcHyy2O3jCyxn5sE8c0yN8Tkeb86jOe1ZVrqYWVMcq3BXtXQR2aXmGj27x1x/D+PakdqkmETiSLcvU8MD1AqPfhCRng5IFR2shjUox3ncctuqUXCwHd8uM8k9qZV7FWbcFXPGD/e60sdyGAP3SDyp61fvLbHKcowDA+lUWCySn7u8HJNO6L5k0WY5zLmTIAI7cc1aixtBx83oaqRIkWFHTOOamuo4XtipdgQc7g23FJpMydmyadVIJHJ6cVEl6ttMQUUFepPTFRW8m5VVsumOWbrTZLbfJlPlX0FLTZia7m9Zuk6Id6lW446e1PEctoDLF8pycH15/Ws2zu4YzHGm4yjHHbPPArWjvVlcLL8kqjGOMfiKxcb7nFN8rufZv7DXj2W8sLvw1dNsa1xJH/tA5ORXTftM6BDot/b6wj+WssgDkdFJP+NfL/7Oni298FfFDTb2MJHY3kwtpWZtvDdPoM/zr7f/AGmvCE3if4azSW6JMwiMqY7kYIrz5QVObPyTOKSw2Pk18Mtf8z5Nv9VjgjADZLc4LcGktr0Ohlb5UHY/nXVaj8EbvxD8KrnxfphZpdPjVrq2f5XQY5ZRnpXjPh/UZ9R1u0smdg8snl7ex6fpTkrHDTqqqny9D6+/Z70Evpj3jf6zcW8w9hz2ra/aj8VSeFPhPeJBN5M9ypQM3fjoP1rrvhLo7aP4Zii2qGwC2e3FfJf7f/joTeMdE8OrJvtraJ550VvlDnAXNQk5e6t2a5bQnjcfTpRXW/yWp8oXUjyu6Rv5akgk+vTk1DGiM+1/mUEjI6cVGjSt87/MemB2/WrCEtFgvtIO0j7vPWvoIxaSR+/eSNSLUbS0s9p+UkcZ9axX1VpGkBGA3UdsU65dRtWTHHp3qu85VsFcDPQdquxrGKXQMCQu7Nxnj2qa2+ZBnr6nvREVlKg7VUHv2FPnkz8qnHGeOuKLA9RbmQQR7lVT659KI7iMtnKqOgqnNMAnzHv1NCMBltzbOnFDTDlVi5NOskS4+7nqtRiIMvcDPapbO3jljbb8iZ+8W/xqF3dXYKxCAY64/WokmjJ9kLLKsC7QuB1YGqksu47j3HSmTTRnGXJYDgDv+VUri+jiT5m2H0NQn1Zm5W1bNC1nWNjjaMZz9anv54reJXDpyMmual1DYMq28+tVriaa/fYx49c4zVb6nLUqfy6sfcapuV/KwOc/e5NZy29zc/M7Nj37/wCea0Y9PSEA7ee5PSr7qidecjOB2oaZh9XlV1qsgsLVLeNt3LHoTjAq152ztkrwCO34dqYQGZW3ZVeeetBwx3DhRyD/AJNK/Q6klBcqFlcSpvbnAxtHc0WsqgbN2FGetMWQljt+76n+lNWcIMHoTk/WqEX2uApPy8DsKGuDIUOSV6896zZZN25V4Y81Is7LGCeSOOKVgJ5LhWcBl2hhnK9utOCCe2EabQyjDMfWqzSlh97aQc5NW7ebEf8Ac78U7JCepXeHyMk8kZIYdKkS9WUqducenei6ZGVS7kqO/r+lVzauzqFfKH5vpVK1iNDQjvPm/wB7kipU1Dc7RnjHpSW1osoJK54+93H59KqCGRLwiT5VPGR0PejR6F+6zZS5DKcMp7nJ6Cpmmchc/OD/AOO4rMiIiUoX+f0Pr61aVywBGPrQ1bVkNLcsDDg4+YY4zUU24sSMbh1pyzYXHQHs1K2xk27sHHHrWbbIbsyCG4KYRuFzwx7mrDPsRkVsyAZwetVp4FVVyzM2Mkimr5jEsh6dcYpct9iXFNXRO7A7SPlb0qNiygjqccGneYABnjjqalT94Co6Ed+P5Uvh3M27DREVVc8EjOBSwkq5B6Z7dqmMagAj5iBzToECtn5sDjmi9zNu4wHyiSWxzT0ZRj5tzdQO5pJE8wgM2McgCpIUy7Z25P8AeouQ1YvWYBHXY3YOfSrEcz87u/XFVgwRVVdoUHoKt7gUUdfQ+lF7GTdtyC4BZPMj+V1/iPQVXg87ysPucnqT0zViWQd+x5xQ9yscRO3OBjrSMmQRoFBQ8MM4I7VVupAgzv3A/p9almufOiBX5T0qhcJ8q7fvezdPc0rXMJK5FM0YCyPuLKc4HU9azopJZGuDltzt8voo9PrVuaQKcM2SOhqsZjHknlemR3qkjOxf0+BkGWO44wc963g4BCt8obH3aytODSZzyDgqD1IrX8pVVUkXKnnB7enIqr3No7FiOQq+Afx9asA4Q55NUoZEVgo4HT8fzqw1wFUru75zQNgAofPU46elTMCmM9D3FQwPhjhsEehzinSSBSBgkE7ck5ouZN3GbfmPtUik7QSwGO/rSZUfKOntSOBgk8Z6UXJZPHMrqF9eMjvViORWO3jJ6gVVQk/MOc9zUwJDHsf60rskspL1zyvTmoZnRmwe5zTDKcbQOvcU4hOA7Dd+NGjFyx3Z9TePf20dRlZYtLQQxN1VMbz9SP5V4r4o/aE8Ta5NIz3ZjVuQGY5H615S8zgrvfBP8R7Cqt3c/ZjlZfMGQCV96zvd3PPoZbg8MrU4ffqb9/4lvdTlMsty7uSSQzfzrL/tAxMxL7fQj1qtG8isrlP3btjLfSop4m3hlfGTyG9Kpzb0Z6Wi0jsXor5xvLde29vve9U2vVYlg+NvUds9evGaYJSgy/Izw3cCmXUkfkQLD0DlmHrms23cOVvcs3F8kcQl+VR0y3y8k9zzVW5muo5A0I83HGB0wOM1CjFs702xEYwy/WrDSPECI3Ux4+Uj1pq4+TyIkvZY7dlZkWVjwGbv17iplumkVHL4kJ+YL+NVmZVkBPPrnp0pt6zW1v5sce8dCozwDjmrNVTJxdeQr45B6Z7UyS43ttLdBk+hHHNMVwpETDbjr9O9OMCKfkHHYDvQdEU0tCFLlmRwX8td3X16inJM6qFd9xPUBuD1qOe9SGRUnT5TjJZeB3q1E6yfKOVByDt4x9aVna5dmRJKZQcDbg7WVuoI/lU6o0cqLIAF55XoPT681OU8tsMyjjt1xThMFQENu9DS2KSKUiCMBHXGeCR3PPrVWWZzOyhFRQOH9fwq/LK2cFc9aqzYlJHU9/Wi40uhX3mZCrvweCB/9eoZEAC7eF6c96tROQpVfunksarsoRAo5IzigpIhE3QHlvQ1UdgWJO0EcnParkgyDt6jtVSRSGBHJHq1IdktURgtI5YsQfujPT8aVwOQep4JPOae8iqGztJHWoxMoYDbk56HtxSuTqS2ys4OeSP4c4NS3EoaP6fdCNyf1qoswDttfDZP54pFJ3Y34J7s3U0lFofKyz5wAHb3NRyPIXACfL13bun59aVwqLl+TngGokm3syycL2x6U0wV1uMkGFJC7gDg4/8Ar0hYKo2cZ447H3qRizvncoBPJHFNMMgmdh8yAZOKNzRMhkIiwR1zzmog2XYno3Wp9rLGWPX1NVyS+cLzz1qjRMk+0FflbaVAzx60sal8EcAntVWUMAem0YODUiysqAhu1Gxa0ZOy7M/NyaVQFBB6kcZqFpDnB+XGKmJOzHY9DTRqn3BvvLh9oJCk+nNFwu6VtqqWBILDr9aYULMMnB6c96cWEb4HIHHvT6j5b6kiwDaXGWI/SonkbcAeo6Lu4qdbnY2AAQRgjvTI4wZS23jqd1FiuVMjmRfLGMs54xxj881TuLXa4BXB9ua0PKCEt930B4qNQC53cnrxTtYzlSRnxh43yGwB3rRsfEFxZrIinO7v/wDrpnk+buJXgD86g8gZLNzzgZpWsZJSh8Jpxamm3eu7JHKnGKstdoYhKXG1uAg6isHyCFzjGc0xbiaJW3BgCOMUuZmntuXSR1Kai4VRuzGeCPSpiI5W/cFl7/vMZH+cVgaZqcTOq3GFCnrmry6gsLbl+6ewb/OKV7mqnGSujbjMHl5bcJRwFPSmo5OEb7mck9j/AFrPhuBNudCuf4iT0q1DfRlgpfcpGRilqJ3NKRlxGkcbY5JJ7D/PaoZonijXYys55Klu1RiQhQFYFgThT3FTwXyyuyt+7BO05XPbP4VOvQwc2tSGNC2Hh/dupDBt3fnPHetS3VLqMCTzGkyDx8oJFZ7/AOiTbgN4b5c7vu59avwFoyGToBkjvUN9Uc1SfVGtbapLpzARu6OjCRd3QMDxX6gfDvX4viN8D9NvA+6WW28uUv1DgEV+W6SebEfnwByxbqDX25+wn4+/tDw1q/hq6ufNaKTMQbqBjJ/mPyNcOIdveR8TxDRVWhGqt4s818W/EzWvB3ia98MXV9JaaaUaJ1RtquhJ61yn7P2lR+J/is6mHda2EmEZfm3Eknr9PSuq/bp8CSafpl5r9vGzmzBkl2/eKDls+wHNS/8ABPTw/wDb/DcmtGNz9rcujSPlsZOOayUnON2fGpKFPnifcvh6C3sLd2uP3cEce5mHzcCvya+NHiibxn8Ttf1O5l812uXVdzcBFYgD8AOlfpn8WPFcPgT4T+JNTmbbItsyxj/a7fSvyPi2TefO026SSQyNIzfeJJJruw0ff5ux9rwZRvOtiZdLJfPVluV0VgVG0d/aqzzgEsTlB09qY8+xti9xkbelQq/97hRxg16il1P01THySnYf+Wh6CmwqZmBb5Qev/wCup41ku0Kx7Rn16GopXEHytxjjP6U+ZGntLaFhFZW4+b39KiuGaPDDarZ5I/u+lQyX4Rwg6gd6q/azK5Em1VBzy3Qf1pc/Yj2hdWFp8ktt5zhvSpSojyCMKOpFZE2sbQVUBccZz2qhPrZ+bB3s38Q7f40vbWIlW5d2dHcXyRBVZshjwBWbf6ssfyeZsJ5AJ4rKiuJrtP3ak7c+2P8APNSR6YbmRRJnB5JbsKlzctjNznJe4MuNXeRvl69zUf2Oa+uUJPfgn3q+tlDA7fxHtnGKliuArFSrIRzle9DWmovYuetRlaPTAsrIfmZeSD0arIgXbgKEPWnPLuYEsdp61GZfKBYrkN69O9NM2UVFaDJQzZB7HqOKXcMKRyD3NNeJ5CrDgEdPalhfkh2yw4waLibuMLEKOw9qZ5pGAOB6dKldS4GOoOSaYjLIGB528ZFK9ibiecIyCOB069KiaQhyfyz2pxiZlbGDj1NJtIGRw1DaZD1AncR82Mc1MgIAA5P5VVDjPrUyrvGc4I9aWoh02EGR16YNOt7g4ZeqjnJboKZKwdQD27CoYZBA2RwT6nrTILskhYFWbJ7AdMf571LbO+xWL4O7j271R88FtzcD1PanRzFS6njnK89B61SFpc6PegjPzKMjtUUkqMCfTk4rJado1BXduI4J7ip1ugoT7oBzn2p8vYqy3JluFkYsFx65qaG+QhACu89Af/11UdSzbt+Fzzn8ajkzGGI4I7jvQ02RfozajZVRV+VnA70ZGwE8NnqOQayBdFZA3Q8ZqyLhgvGSCOg6g1LTRNlctt8qOPMxnjimi4EKctz6cc0jSxz4U7RnjFIqlnCleh+b2qdhNMdGssmSNrZ6Z64/KrBJhZI+jZ+b5uBToJEs1PyMMHAK46/nSssjhiWUbjlcVDbMZMeG2lW4C9G6YH61H9oVmY/hgNxUcyGJyHf5emD6+nUVEWDIoHB9O9PdGYstyqsMkpu437ulXLe5dcIF3nHUY/qaoBC7fd46knt/n1rQgCRgk8EDtT06kuyLByT/AI9anSVthX5tvJNVwxjU56dyTUscm1hjAwM0X6EMWRxIMLxkcg9qZ9pMCYHzhievvStuMhZ921uOf51FJaBAp3dOKltdDBkDylAc/c6hD2qrKzKnH+sYYwOlSuSrEdvQ1QkkCybmfJHTDcCkncwkuxGzFUJblj1TtTUjEijsCfmwc1BPIdjFuAfTrmltoHddqPtYNkhvzq7J6sSRvaUZFkI6Iq/L7f59K2FAGSehHbr+tY9o0igZ+UKe/f3q/HJnGPw+amkbKOhJ5agnO4H0DdKmjXap+YkAdOtRfMRz19qkJwGzxxVDauiSHhsdB79qtFtqiRRkr23Cs+OfyypwCD0I5qYORkD5iO3QU73MZJolSYu7Z4wBnHapA5TBABxxzVaKUspywBB5x2p+TtAXucZFZ7GTTLBcPGWDKPX2p0bE8buc9agjk2rtPc9qFTn05oTQrdi4VycBsjrimpl2y3B9BQjPHgsvPtTwwzxwfU000K3mYsQM6ZmbIA6jvVFlEVwJE+4TgluveraRGBdxOW64DfhSyMG6ruAGV9zWSa6M2SWyG+eZE2v8kQO4k9M/0qCe4BGRtJPq1OKqzYLMnqC2R+VRzWphUyRvvj7kr+lO9i0kiEyFjlvlXoc9KJEUsP4RjhQ3AxSMQy4DZ3dA3b9KfKVWMZ5Yina5Vr7AsgZGVm3Z4warqjQMHXgYxsPQU2JFdd/CgHOARxUisxTduBz09qFZbFpWH+YWYKeCRkHbSW7uiuDyDxhuh/CnLKPlA5XBJz/So5rkxuu1vvHIx3FXuUkOuI1lkkcfeORsHShQU2gHgDmlX90N46n+93/lSqSFztyTzxUmyWgSwrINxXJ9+lEaGObfuYY/h7VKiFkLdiORTZl2/eHHQAd6q/cd+g+e8UzKF+XjknpUKo7xnLZBPBHWnXNqWjUdm6AdefWrcYjEUYAxhdp+tF0tEO9lZFTYFBH45NV53WLJDcjnI6ip5JlZnVdw5/GqEwJVyz7kBz7CoaRSQgLM3P3Sc/hSSRlCGHA9DSwvkkBvujJpJZGcHPAHIJ7+9KzLS6EAOScfQmgxmT5V4zxQUDfPu6dQe1NWQq4Y8qeMHsfqKbRfKiJrdg2B8qjuabJbMv8AF1HBParLTgMcdgSf6VFI5Y/NzkdPSlZjUSvN0wqfr1qtMQpVjzzjB6D/AAq5sGTjnvmo5cKuDuweuOwqku5XLYruI5AxkLeYcfxdKaOhHoeQW5A/Gke2UuwHyqSNrHv9RUzgp/d5447/AEqSQZdjY7HsfWmor+axP3Sem41YRxOfQrnGaj34AVdpAPX0pEq7YyWIkkFsk44H8NVnjKuQzLyeKsSSFFOGzIRxn/61VTJ83qehppvYq40xZfI78YFNlRkHDAgDpVgQebGM/LjHSmOrJnOCvp3o2GIgDDc3J9D/APXp4jLcDgelMRtvRu1S7sH2x2oTNExhK4weRnqKeFAAIZiTTWIHTawI5FLG22Mkct0qjSLsSRqp+82D696Gbecbsjr+NN+0eYADgcdT2pWy5XHY844zTNE30FjPXd8p4w386TJcsFPOOSaFYtyOBj8jTWmHmBRy3TPrSZLlYUqduMZz2odAONvT1p7yhUP8WBjHr/nFJGhMjHa33eMetLczcmQsuM/NwOee1NdASD1FSBwzkPgE8ZH/ANeo5mKggcYOME4zSZm2VfLDyliMAdKaXMLEZOOvFTqwz13ADPFK0CzIsm1QRnJzg9aLGDTT90ZbXLQMMfMep+ariayjPsyqY7nof5VCkG2Pc3zHPbj1/wA49qpXMHmKdv3g2cnvRqthe1nFaHTWOsorq0w4U43L1z6VsTahbXcBb5SwG5RuGWH/AOuvPQ0qtu34bGMCh7+eGMqpyvq3UVDXUzdZP3mjubPU1myvVRxj1PPFaFheeXI0f+sHQBu9ee22qyR4Odr57+lbEOu7gSX2MBxt7mk46aCk4zXuno6RwyQjZ8pAwV757V6H+y78RV+G/wAXtOlncfYbt/IlXd35wfpyK8T0/XswpLAGDxnD7m4Prj15rcx9rubO/tEZ7uNw6mLrkc4wPp1NcdWk5R5b2PLxNL2lKdOezR+o/wAZfDUHi/wrdhLZbyC5gYOG6EEf4V4L+xpZL4M8OtokMxR7W6mgUM3IG84H5YFS+DP2wLHT/hNcWusQ79YtYQFRf4+2Oe9eH/Dj46No3i3+17lMW09wZJY7fsMnnkjJx+dcTTvywWx8FTyzFSo1IuO34+h7x+3X44/sT4axeGY28++vZNzBW6JxXwDZRtBEVZ+MZOQOD6e9evftL/Fyw+I/jE3cDTywxJ5cRZdoxwc4PT/PrXkEl7HI6xxfLuPJfoD0r28OuWn6n6Dw7hp4TAJTVnJtsLhvITJfeAQMN0+gqHzWZiu5VA6ZbrVORp52eFtrgnqrcDr60+BArAMPmUYzW9j6VX6k892IZQ3Qj0rOuNQdtwDKRnjHatN7WN4iz8ED5stjI5/+txWb5agkIiA+gHT3ofkW7sYbs4ClSz+rZOaieOaQYAO8+vQVdjAX5vukjJFKW5yzZPb2o02HyX3ZWTThEEaVt7YPQ9KlSKGABwm49Cp7fnUjyGTO05XH0FRuCsgH8BPY9PrVJ9CowhHYcZgDt6RkcbadJcNIiBWyOQPU0wnDEbGI7YpDGqxrt5P4ZpdSxzLhAy4cZxjpzSEqEB6k8le1IxOcrwv1o3EkD7q55IPSkhXbHAlvujGeoNKFEhYHjvxQwBXcvABPIquHMbYB79qpIljzvVdu7nnr9aYMtMQv3h0z/wDrqQHcW9R+tELCCTcvzHGBntUu4r3HFHaP5/vEnPtUHCyADj0x2pXujIwzv3E8/N0puAOq84AOPWlczEXOW2tyPWmhdiFnyPQCnrIVfj1601ss25mBPof/AK9FrEkRG4jnBq0jM0Rxxg8e9V3BXk88dqIJwV2tx3JouJOzJ3yoJPuOKqSfLKP4hnBzV4SNKCeAPQ1C6YbA6jp83Sn0CSuJceWzY5H17U1XHUDBAPOaVgXUbuo65p23Lqqfe5696pC2LULfulI49i1K6q0Tjhe5I7VUgcxyEFsr796kMwDAr0YjNUJPqOcuIx8+QPzq3ayGeH5uPWqsTJJuP90frRDIUZz0QjI3Lz+FJsHK4TW5t5GkZtyk9+goS4wQBx1AIq5bSwzRPC/TpubqaozWxgkyjbVyCAKZF7O5qJNtzuXGPTrViRsptX7x5461lxTSby3m7sHktz+lXUmJG4Nke1S0S2Ptbp5y0bjeFPVuc1ahv/IlCsn7sYJxVZEUlsLyCDlcDmntI6FgF2k8ZOKzdmzKTLl1cC4TaFVQec9xVIyiIYJzx1NRbioZfN3MOxxkD8Khm3SAn5j6kcVVjJsvwTlduW2jHAHT+lWPMKuR26l6owOWZdy4wcYq1bvhwG5U9M0rEX6lo3O/CxoygDrnK5qbzAFHzc+tQvIFOBgr60kkgUHvjk59Ke5LZbSbCkllLEcZqOW+3oV3LtIIzWfLdeVJ94gkcAVE0jsobbjHPNZ2fUwk2iS7nWMcMxb+6ay7m4dVJPysBn6VNNM7twyjsc1A7s+VPKnjI7CnsZtsZFK0mN/59jWhYsd/y8HPzevFU1jVAQqkHoM1f0+NY9xPynHJ3c/SquSn3NBbY3WVLMAOc+vtWlHAsDeWvTHBNZ9lMATGcn0JrTjZVIMnyimmzZO6HLlfvde4FJkk5YZ4zS4GQeo/2qGA2j25471VxMidgWwMZ6cUsMiq2V5xx7UIodiR0z1NOeEWyrtbaGPIHOKL9jORL7rxmjzvLxncMnpTVYMPlyV5znFOYYjYh8jGcVk2zK/QlidX5P51KSMDa2B1zUEKhIhlhUwfB57+lNWZDHlyRnOBnBPrUkZ38DIGO1MbEqlW5z2FNQbMg/KMd6B3Mid3EhdtwHTAqu07McdOPzqYSIzNuzuA5BqKWJlLMVBIYY+h/wA/yqL6bG6SGJId2NudpwSelSCQzodvOTxn/PSpRFHhm6bexz/Wqzt5RJVtpPcd6LsFruMYFSV/iz34pinbktyme/anxne6BuGz1oZcF+4B49cVRqn2CWQJg7cq3Y4ORTXjRQpX7o5xnGKerGPdlfMBGAtMTfgjoxJ4btSRou4hi3JlPlHvzx6U1VRnAcMpxj6Cpd3moD0PoKjkm2DDFVIH407X0LRFcxzMjKqY6lWGOn51ZjBjiTLZJHaoVYPtbPzmrAZFI3Y+vYVVrFkpkMZ5wFOfemxsdgx8x7EdDTRmQMv8JGBUgYwQblUt2GF4zTtcfkJK7IoA7E804FnQfwgdarBvPYdsdfm6VcjxCPmbr9cGjYb0K7xkAkdB/KqMyhlYHhTxgVqTuCBtXIPpVOaIbWbrnse1QWn3M2OIRPkfMT2PFPMu2X5uEPHHb2NSlG3so6AZye1MaFjn34FO9zW5VlURsSPvHpj+VIqmTk8J79quLFhdx5A71XaUhzlflzgk0y0rrQb5aiQndkEc+1K0SPhhzjnI70540kiO7AHII3dagkjePAK7lX1oKVwZDjB2g9BimNkE5U8daIyFc7vmOOu6pFCsvLMCTlQe9OzK1KW9FOQVIPb3/pS3LkAAdjkg4yP1p8/Jx3z0Pc0xl3HjaDnqcUNCaEC7dr98H+LGTTJUZRt6DPJPbv8AjTsbDj06Y+UCrYQvFydo9+1S1YVigI/l3O2WweT1qTyogpfepGfmzTblcMEH1PpTVZfLbHHPSjluPl7itGYYxL2PKqelRPliMrkH0qzKBNEFDbmHct0qMyFcrt5HHPX61PK0TylWZcZI/hPakVg0eXOGJyc1I48zOOGHUCmtFgru647UyrdSKKQBj3HbNWMFXxtX6g0yIKrEFduehp8coZ9y8Y459PWmioruSJg5B4xz/nml5YMDwAOppkbNIzISSDzn0qxIXUFeg4w1VzdDZELMFXjkegqISDdzHlvU8U//AFhwWpVQxnPah+RLuROw78c9CcUNcBfl+8QMcU9nAZgehHBHUUxkHGOR3NTZmTT6DQDw23JPWpVKbdr8g8EelKSGXBbJHHPWmMu9SO45wamxOowwokh2nKYx15/GlkUBSVbIA4XuafHGAydBu+XINLPFLDMyvn5TjBXpQtCbMrKQvv8Apmp4/wB8Ml8YH3T1qIoVYNwfXFSK5PTj1zTJUO5DLbo0hI/LsPxqHZuY/L8vXH+fWr+whBu6Z5JqIwFWLdM8CpJdK7Kc0LNIj7CnUMF9f896dFG0k3lxDJHTbVtlNzGA25gpJ469Kq26tbzg7uQcc96CFT5ZD086MsQ7Lt5KjvWjoPibV/Dt4Lm3lYkggb/mA68/rUW47/N2LljgjbxT1USHy36Jyo9e9Vypm/sIvRlq48Q3d7K8ss5DS8sEPB/DtU1pevaQSJmUYGFPYcVQniVJF2fMwGSp/wA9KmkRkPHKMMsF6g1ppax0qMbWaLjXodYg8fIPzD1PqP8ACmfaYXZwu7cTnP3cHP8ALFV5mjkXLdjwR1AqKJ2im3fL647VV0aNovSFgmSFJPdemarpIY1Vjyd1SySqy4Y9fT/61QxnYSiv8pH+PSgq5O0nmLiRlUnr2qE4TGzpjHNK7g9fmAHfrUTSmU4X5R60FaWByUbcvPGCRUcQzIQGyF7N3pWPlkBWyD1FG8hyF4HpRdBYWSZ2G0cYOQB3pFJcEtwSelCZBzuxj1pSSuR29+9FrCQudrfewR0oMmwZ3Ak9RTMZy3YDBpOZAMdR2osJsduK5GeOwNIDtJPX6dqcjk8ltpx2p7JmMuTvPtiouFxsUhdCCuAT2pGJQr8u7jmo0k2EHqo6gc0rvufdu+U+tVd20C6sKrjjPcdaiD88c9cd6k+VQVX5h15pIdgYHcAMdDUt2IvchAwzEtipJGVlG35j6ccVLtC53dB0x1NMMwjDfu1z0Gf60a9CNiODksR07E09lVk3ZyepHpUbNhgVbOeTjoKUo4bf1B6kdRSuwuEZD/e+VfQ0s1vsc7MEdqduCqOzjsaVH3wqRwefxotYTZGrEA7WHH97riiSbcQd3Pr3pFyhIPO48g9zQ0TAk7MbeMGna5Ddh6jcoY847DHeo94GCOW7AVYUBl3npjoKgKFXG35RnPNFhky2olwZGaJO52k80j2xLsFZSijrSzszlV3HC87O1Okb7MA/lZUZziq8hOxHDuJGeQBnipo5YzMMqzkDIB6Co4jJNFJN0UEEAds5/wAKjUnHzLtIOeOpppmdyeJlkld1/wD1etTbpG+582DyvrUCkRLtHJNSfadignoOc03qTcEsy253+XdyR0pftLRFUdlRP60RXYkAD/MD0xTbm3MjEg4IOfrQkS2X7e5GPwzUguSHUjJA7t0rMhVl6fdPcN0q3524EFunTmpsluYykyxIy4JVdrHk5wTVZ51jkVVRhu4Lnp+VEZI5X8QPX8agmuPLfazKSfzxSS7GVy7bTl4m7NnGT2qeGTEjAt1xkDt61SgjcKHb7p5AHercYVenAHGTVXQ00TLJuyq8lGwAen86sxguMk/N/Eo/z7VVWXHHcc9qswzGTIPXpwalpoiQy6s18ssq4dQcAYxVMSsqhTy+MYPStKR1Bx1yMfSs66JRyu7HPGKi7ejOdt7CSW6rhh8ueSD61TaMRyN8+5uoz0/zxTpbkjKs3I6jdVeC7JmYnpgjcMN+VUokcrLFtdFnYF1G0ZUHqa0vJEq8/NzyF4qpZKjxCRolYHhT39f5VpwjA3DgdcetAKzJLNJEfKrGsZJHPBH1q/Jdx26MCfmA571Tt5EL5LKQcjaOtTq+JHG0BT908YNCNUrFiGV5Y8iVTxj6UjSG3G12yxHGajVPIX5FUZ54p5JXg888EcCtNyXoK0xeEhM7j3FMUPuBJ6Dq2eamQFAQW6YNQknJJ+U7sipb0MmrlqNlKHPPBJx/9fFOCrtz0XG4iollG8McACo5nkRXxj5s474rJt9TKzLgQ+UJDyByMUonULuPC9s96qxxsI1UyYzyzCnqu3CFvu9iaQr20LKzZYkc/j7VKrbl+7k+hpgKnHvwMHrTmkHOOD79qd0LV6mIXYPlNue5akeUqGAODz1qZylupLYK+h9PWoiu+OQDClhhPb3PWpTudas9iuZGXJPHqM9aC+8c9upNG0x4DNuYnBPao5G5GW4HXHeq2K8iRXQkEcBT37U6SUNgjgHoRUJ9fu55GaTd0zuQj5iD0H60Fqy1RLvKNnB544pZCRukHLYxtPQCo94GAOexxT9yZPzbW680h37jekgUdhnjv+tMklBQ4j3kHcD159Kr3Fy9uw7A9l7/AORT4bhkK44Gc8tWpqu4scxMxB4/2RV1Y0lHPRfXvUBZPMMncnJwwwKvW4DAt1BB5P8AOkO9hishO1VZNozz2qG6lIwr8rnOAelTNcKJViKsG6lgOtWJbOObaVbLZ2nPb/GmrrQa03MxAQDu43c4VeauW5Jyp3AjnLNVw2sUbccAcEDpUTQKjsd2QegI/SnbQd7kAXIwPmGO3rVa4j2yMo+XPOT3q/GQhPryMnHFQ3Uu9fU49aloa0ZnMoQZLZyeBUEjusgPpzxT5mO5fm6HPFQMpYsC2RUnRHfUJpDs2hsc4+lQxRqzHc3GeevPv9fenSRjYMenVup96gJeRQA209/eq3RotSy06RuSOVxg570u7zkyEyOgycGobZFY/MwAzxhuTVi8u/s0qhU3FxkFOgH40r23GnbQqyRtFIUPDDjDc/1oSPfGyt8gHcVFJK8szuHyC3O5v84pXu9siptzkde341d2WV/LZW+eUrzhc9D9abJIVXhc443Djip7ghwcNk9OPWoQh2gKMnGTnoP60aiI42Ckh/qfSrDXOYdvryfpUO3IAPTr/wDWpNxXGOmelSUgluC5AXaQOvrUZQyOSFUAdhUgfGSOCc49RTWcnaDyR6NjNAhv3nJPGOMCkZlKkBueuaVsDIHX0NN8srvYfgDxj3otYLjltsbT8pJGDnpTBu8znoOCc9KlZSu0BtzYySaI2WHcduSeMHoKVn0ERIpZ8A7j94ZHWn+URLh8JgZ44/OlhJV89V6ZbsKeg2M5l+Y+u7n+dMtajFR4pMpkjHIz0pzZI+9k9x6UqS72wCyls7aRiVJHUZ6DvRp0Nb22FiG3LfcINMkYudvTnlvWiQlg3z4JPQ1G5EY2EbT/AHhTIbfUcsZ6t8ozgGmMfLYnoDzinIfNUqxZMcEluKUoMHHzFehqSG77EZBzxx6mnSfuzjuOMijYq4ZfmPt/WkPIGeD1ND1ENY5iZTkEdMk04yMzMZG3Z4B7ninLuDcDgfwnnP5UECbcT09zjmhpiaIeFA7jtTlJHJ/KhRj3x2PFPYuTnaVAGeMUrE6jY5BnBbjPGatzIGGARnsR9Kp7m3AsoPcZ71MHZF4U46Z3cUWQ0MQSROTuU8dqZPyyqi7WxnHqKmUIGLjkk8gdPpUkiYIYr83Q/wCc1ArXIZZHKgKzAqcYAGBx/n8qmjBaPzN+Svp1FPgk5KeZ8yjHz+tQGPyxISyuxOCN3Jq03ctFjcrspZsuewpgf/azzgktimqCi+hxwf8APentjaF6Y7U0a3voIiqq/Lzzye5FJKyxlTt3eueuKchK9eg6Y7/yo8sMp+XA7kVdtB+g9ZFbcwPyjj71ME+Ryqjtk9KbApUbD8p7Z706WJOv8I6+pI9qXqPVBNG6MCfunuf6VHnbIccdicnNPa5aRFVeAp4P+TSqS2VPUEnJ96dmNXGAhc45ycgnrTQ/T5efY4pc9AevQe9KBnBZvz71Vhp9AKt17570jDlmORgdAaVmIwWxjPTpSujx8FsKD1HWk3YNxsZ2Pg9D6mnIeS20BRkEZ60hjMoDK27JwEPUmpYyCCG+UrkkdancL9BvBJx8ppyuVRUXAxk5OOP5VG2I5QG59qD+7wTyRySKLBa6FPyBge9RkqeFXbxyAacVVmzu6+vpTGwxy3J9qdiWxHQ7VIbr2PYUxkKOGHTOKmyJSSeMdqbIVUY5bHIA6CpZmyTy9y+pH5VBIuG2n73JpQxYZ+Yse6npTFZ1JHTHc96VxMfDL5SsreueOn6U4uEjKdMn+Ht+tRnKOO2e9OjTc23bknkmldk3HorRrn5Q4GCw7/nSOpzuTjpzx+NSRPGXZG3RODyrf/rqPYVZSWVE5wDRfsF9LEedh+bj3qwhWQFt24EY+lRuwOewx94UxZRGhA5PXle9V0sPYswnMDqdodSNvuKrKw3HqM9j2qSSMHBVmJxyT2oLEtgY45JHrTSsK4OgkI2MwcDOR2pYZGYlDt29OepqSFfmL9c5BA71DIPMPCt1xnpVXsR1uPjCRSNCsny5BJbof8Ke8yA5HBHQdj+dDWcaEiR9z7QQB29e9RwmKItJ/Hg4J7fnQmyLkUgCTMrdW546U5dox5jbgT901I0kbxAn5yP4j1NGwDDBct2LYqk+pLZOzI0YGzYQMgD5T/8AWpqszZPA9fm/WozMkW1Crbjyc4/xpRNsQbV46HJyTRYhssCDZFgfMSSO2KiX91wF685P6UqTYUg8qDkAdR1qSZhINp9Op6YqWu5g33I/tI2Ha+GHp61Ue4j3szlQ2doIbcSD7Glu7doVL/N7quOnXNUEjeaTeeFzkD7tNWRk5WdkdHbyquxR028Z7VJO4ZmUP8vYnjNY8rMoVlk/dqOEXv8AyqeO8KwoPvHsq44PXPNDj2AvlJFzubAA5xVmG4EITDZA65rPaSS2aTPKkZLM3GeoHsKimmdv3g4XpgUr9zOUmbcl0rbmLfIBnHr+lU2vEZFHzYP8R9aqxy3DQJEn73c2c7hkDGcj0p9whB2j5MEZZm6H+vrWbaMeZXK946Qbwec9fU/5NQrbGVo1DtGz88fwjoevQ80sm171svuXoxXrVx2YHLfeAx83UDj0qkyuYsaehtLdYovnAHG/1/D2rUSRSMP+729dzY/z1rIivkZQA6sgyPlbgn/PerUuo280jKX3Lxk9s8cf1osONtjQWNLd893JPPf8akEvlud+AnBVj1BrPt70Sl1T5h9wD0q5FPFMiovLDqecD86pqyNeVo0SwWMFOnYGk2Oqln5zzioI5htOeF9+tWPNxgnkHt60Gb0Y1QWODkYBxjvUcj7cZ24PPFPdlCvhsNUBcHJPU9ORj+dK9jOTJoWCkqVY5GQTz3qdQGIUcnOf/wBdRq/7wjheOmeakiJj5LZbr6YrGTRi5MnXA4DDd1IIp6qS5Y+vTH6VCrCcFjuGTkY4xTxOJJBGOJAMsCRkUWvuQ3qKzAEruwO3y/8A16eSCMjv696HgyAxbv0qMsSwUcEfhRoCkzOdwVbLYHp/jUESFJCc53cHPT60JtcvlVZh3Bx0qPzz/Eu0jgEHrRax13T2FuJBHwzZOCQKhTBYENjHY96kkbeAGUHBJOMcUrQOiAsoB7Y4Ip7aFpq1hGZXznjikUruJ6npjtSDcDz8x9BTLpJgh8vaPcmmlrYpPoicxmRtoyCDnjoT7mlbDs4b5dpwar2l88VqnntmQ53MD1FTSNDLADF8wY/NnvRZplrfUjldHk2jg4xz2pNmwZ27weoFRo0gvACdyZzg9uKk80g7xxntVNWK9BCArcsoDdverKoxCHfkLwRVUzx5LS9FAIJq0sMjxlmdVjxnC9Tn2NFrFbEhk80AdCOMGpYxJgktkjsDxUcdu7bWPCk8Y61ZyDuU8etWm+oXIo2dQWdt56cU1p25PUdsVJuwOePrUc3ygFck9Tmk2VcaA6YO7J64qC7famR8ueeKmLfOC7bSFzj0pkybowD8zEYJOKl6DTszLlnCElmyORwe9RiYhXJ2kdiOo+tSlFgDF2ZSM4YKOPb/AOvUSWjysANqFjkkdSO9F0jfmvuTRzRqhB4ye9RTgA4X5QB+dWLqwSFgo4VRnluSap3UiW6q24bCCMd80JouLXQIh5vXjHTPH9adc4IJPUdzUEbCGTd8xXGfp/nio7m+MJYjkN0B/rVFkZVYmI3MGP8Ae6E01kOFG9Vxk++P/wBVNSberbzlmG4k9fwpkPmqm5uBnjPeqKH+b5bqA2QCM57VMz+WkgVlUnoD2qLy0jTA6np81Jgx5K8seMP7ZpPQBm52yTwRwcdKC+FHYDvUirLMBnb05ApDFtBJbK45ApX7jWu5F5wx83PPBpdzcFug6D0qwipkFvuYySO1RgRSSMYsgdMs3Jp3S9CttAdAoG3qRimn5XHc9TRnyyPMxk9CO2PWnsS5KjkYweaCkhEUbn7DPXuc0YVeDxn16ikjBjDAsSOgBBIFOYfLx8hPWnYe2oiTGI49RkkDkUrSYTDtkdsU5QQMN0PGT2pk0RRlB4BGRuap0RQnmHnPIFIrliR0Pt2pV+UED5eefmpzSDbk8ejDpUgJHGhA3NjJxycGmEBFIO0gnqelIitJhjjbjByKHwrZblfencTB8AhV5B44700EGQAfKV6gGhlkXLKPlz1PNIu1iM7sjrmixmLKu1yF+TgewNDR8bjyR0x3pC/mYG7B7fSpEC+U6k7sjkH1FGwiM8gHcASOg70ioXPBYeue1TPJGyjPbgYbp+VNKkvuG7nqTzS1BkUm5Dzj6+tITzzzkY+tT7Q7Ljg84PaiQEx4O0EDoKnUCN4mGW3Lle/rTkGcr0I556fWnqo2gPgYHekaMchG3ZHP+f8APWlYLDRH5ZU/MY844okkLbCSyjOOabH5qsCWGAMcU5mYxgCTancHvTaFYeGUNk89+KjQ7nx3HOTQrmQtt3Z6YapVZUIXoxGG7Yp3GJEozkLwTk5qRXByTgZ6j0qPOxMo2fpScb/vY46VVyrtbEoKhSw5B7dqR23LxxSNjGPmGPQ0qgnBBUj0Pancu4sDqSAW+YdN1LOy7uflOOh7daaWBBP3j0Gewo2/wl8ZwOe1G7C9xuMAE4AHXP8ASrKx/IcfeweveoHUBhn5kA+UA80qtuLEdMYye9PyKuMuE8lCTyc9xSRsJInYKA4xkt0NLLufgZyeDupFi3pktg57jg1WiJ6iqqgtjLH1NG4lT82dvWguwAwzYJ7elNiXaWH3T1zSvcd3sSW8vkyArxjkGgzbpnkblsZ47mm7Bgg4x6CgAAH8sntSfcEJKdrbt2T0wOlNBw7Z+Yj09KkaM5JHBPrSbN/CxqrL3PcUb7CbIskY+XA6ZJ60siFRkd+57Uq5cc/me1PfaoGPmbvmh6ARbznaRgY/z3pxfqB8u4frzScPJxtA5INDqMY6MOvpU9CHYfFIBI0Ei/LncCOv/wCqmMu2Qj7uCeB3FQLD5UoY8gclhxTmLRzEjkevalcm/cJonEoAO3gHmpdzKQ+7AXr7U1ssQx++e5bpTgy7GJ52jHoaQgJUtuHMpHU+lSMpkVQPmY+vTFV49xjxuwf73tUysyqVX8S1NLsGhEzMylSuwikDuFDhcnoD6Urjcfve2aRyFBC/Lg8MKaV9xO4Ljc2ZOfTsTQd0Mpx93jkUr7Dxt5/lTJSNpYK3vmh6KwrjhMyTk/dT1HUVM8ZkbceG3Zz2pixCRFYPj05p7BfKYtLsA4wrcmhNolBxkL8y87hnPpTvl3BPlJPBG7rUasWTaGbb6lutOQQeZvfOQMZC5PtV9CWxrQ+S7A/NtOCQaVGV/lDEkcc8UhCl3IbO45OaQHGcNkKeVp2ZDGmMBmZZMsDwTzT95Y8LjknA71DIyg/ex16daeZflXHzLnnmi1jFtkiSM0jAowA6DinpcFH/AHrfKOwpMozYdGGf4g2Pz/KgKVJbGR1+XqaOhk7vYseas7/M7bG657VWexWe4Jt9mz1PQdcUqSxqcv8AdBwdv8qsC8aKQlOpyTt6CoStqYSTK9wlwuQY38qNeS3Q/Q/rTbKZI08x/wB5u6x9xXbeG9etLphYXyK9s/yueMg4657+mKy9csLPTb4rC6TxEnb7Dp+VLmlsckcRUcnCSsYzXyQTsw2yvKQwDflVeaZ7p2KoqH7o2+nJP+FUtQuohctLImDuwAOgAxipmkieArG/DDLfP8yn2/8Ar0PRFSdh6300SE71XywMru5+v5VFeakZVMayIwPzFk69jVK8REVm8t2XGSy9TyOv4VFE6qJnjfb0Vd3oMVKZzubNCC93AI/3E+9t+9+f+NS73ZHZJN2DhWbqoyOoqrZ2r3Dqr7Qic7+3U5P09q196Qq8f3iCMdMZxkfSrsdCkmtyLTreL7JuPz9yewPt7U2BY9yRr8qE5BVtpz/+qtMz/aLYrBAu1BiTZ8pX/H8aqXNwheJTt4GQWXkdsA0kmCujR+zRWVwXD8sBw/c8+lEDiSUhmwO5PcdaoLOjwlrjoDhTu4J960odsseY4lcKM5C9DWmp0KTSNOEB+rYI6qGqyJmViOCgGcGs61kW2IhZGj4zy3J+nXFP8zzWA3FXPzYHX8fyqCbF4zNcISv3x1UVCo3R5dcLng+lRRSKDuZcc9R0P4Zp4kEZAHTsD/T86hsykW4o12E/eJ9TUqEbs1TE+ZMjr3x/+ur0ZDDJ6HqBisrX3MXrsS4+Vd3LN0I/+tSm2WGZ3Cr5hUDJ9ar5k3nHyLjAUdRViOQtGrBt5+tF7bE7bkkcjBQjYBx1phZVIJ6mnbgA23bnHT3pi7ASzcnHUcUtWK/Yx4oXL732kLg53bc/rQ6KWYx/IDztbkfz/wA81XimSJtzswZ+SvXFPabzDkcJ/CD1q9ztJ1Tao/iJ6bcVDPMu05bDZwaa0oQM2cEccmkkLvBkKrMT904pl76kkYBU54wef8/1qq06QThG6OcYOKmDjlOy9T2/z/8AWqrMQzZC7hntVJN7mkVrdFloYCWDMrPjKgdfp0pEDKFH8IJOB2+nSq0Uqukjv8rrkqOwNNa/LbQUIBPOG5p2ZWpe2hX+bo3BY1HcEBmz/Cw69Md6SKTIVxyvfPb/AD6UTyl94HO7kD04ppXEm7iwWsLqEdA8ZxketacKxLs2f6tBt+bkgenFZcDCP5W7AZJbv6VqRIJAF+524p3aepV+49ZFVpN33s/KR2z9aSBSZAjN8x4+Y96dHCA4EmT6EdaBbmJmctvZsnJ7e1O3YohNwkjMrfKynnuDQZVY5DfTHamSxiAuRyWPKt04qEkx5O7AH/16bVy+QtIF5c/Nkck9qhklXey/NvHIxjpUcV1mLDtg9fSobpxICU42jg+tQ0xqL6lS7BWVmO3aBwe571CupSSooRI8hsjdnp35qO5meZ/Q9Mdv/r1Bl5AUCYQHBPpRyqxslpY0Lm7Jd3D5GON7cCqJVvLaWXhAR8w+ZTwPp+dMnmCyLvfaAMhW9KkupFa1VX4HUKe+adrFK8diPezMc4APQjnioXVVwTyAep64qQSBRuB29sD0/wAioZst8x6Jzj0qrWKTEIBk/eLtHYjpTmhwG+bAHIpBN5alimeOMc4qNpDIMbsZ5BoLTuSM4O0dccj6fnSeaQuOSMcA0quq4A4xxz6UjMFBA52jnPWjUdrDkdQY3JZMt82OmPzpXkIncr9wnAApmxiu48r2xQiqoIK/O3rU2GgkDDpwvfFIoaSPCbR/F9KeG3YBbH1okkEOR0OeTVXKEY+WgLN5h6ZXtQoEjllyD0PoajMhWUNwR6HsKduxlEbJbk49KBjxI6khtxK54AxRBtbDljkZAP8A+uoxMoIG5j/epyEL06EkgnH0oKTsOcEPy3yZzjdinPLkgtyM8emKjdkJ2sef880rbsgjhT05pWuO4s0uFOFwD1JHWkjDKQdm0GnB/LDbtwz93HJFNZ3mx5je/HFS0FxeoHZjyQOw60yRQeR82eg6GpHBUMRy3t1qMfLIV6YxgHue9NCchwwxCt/n9aBF5h3D5mJJx6UjNkDd0zziiN3Td3zngVRNxFcbczRhXBwMd6YZMjcOcnoD0p8gkmPKcHsOopzxbUBPJYcYxSs+oloNXCKwbjOScjP4ULIRgD7vr70jOMjK8988ilCBd/zYbk89vpUX6ML9hQ6gBR0Hp0H501SDkD72O3ejHPuOcdxxTmlVUDHhs87aq2gEW0/dOVA5Ge9BzGwBOM9T/n6VIPnG9m4X1pqsWOD8wOSD3FRsAipgqwbkZ602QvnPTHXJqRsRqM8DoKa0IKgluG6+1AmwR2Gwr8+ecHgU+QLMCGZVc84Xt+tCN5YcdR03d/8A61JGwiO/b94cZpq4eoiR7VKL94frTl2DLFsZPOKfIPMAI+XuR3NQsrFT0Hr60wvYlVg3O7APHNM3bTlec9/ShAVOPXmlVtqgfhx0p3KvcVYySW3YHp/9elzkcc56gnBP51E8rq+Dz247U1Rlg3lkt+VOwJqxLHlCR0APILdP1qeEhQy8e3vUFwdzZAyMdV7GhpNiBh36Cna5Sdh0x2uxj3YPGd3A/wA/402JTyN22jcXOS2SOtLDIY344TPUd6LIeg6UKrMR2OBimFc5O7A608Zbcp5Oec0Ku1MFuc9u9GxV+g1RujyVwcnk8Uo+Vcjknp9aRZCc4bcvfPanhWZXI6AdKCRkrssZYNye5aj7Q7J97AHTPUinlP3IJ4AHWotyK3OWPQENSWgm2mI28YJ3deDSMjyh0HLdsd6eEldss20H1ycUqyiNmK8svH1o1e5L1IAoAIbGO+f5U9fmGV2lc55yKQjzdx24/Gjy3VecKMfial3J2FkVtoA+6PwpqyGJMN1PQKeKcPmOR8wHJBoU7QTtzjjBpW7iYjoBg/h9ajaJ1yA3J5qYNg5PQ9qQAouTwMdT2FDXckjjLYIZcj+9T2PI28KPyP8An+lSB2ZQyMoAHIJqNJtxIk+Rc8UkuwXEYqrZCuTngDHFOGyNfmVuOSuen0piuImwvOeme9O3k5YbcjqDV6bhfsN3eWhZG4bqSOacV3KT15wcH86T7w+ZdvOBmnq4VRu+X29KaFcIQigoNwHXPpSLIZJST82M5XdxSLIsbDdwD27U5ZMHavOOMjvQTcA3mA5+VvugDpUbPsAH3jnnoM/nTvvEbtuOuacm1SX6g9jQS7AYH2rIy7UDYA9f1pm5Qxzwc9BSbzMWUM23PBLdP1qQqyEZXJ7GldmbZC2OMcE8DHP+etM8ouNpTA3YxUzHBYllIAJG3qP/AK9KpD5P8XU7+MVVzJyuNaRYlAO0juKsQhJY328AjghRj6Zzx/8AWqBI45OXP3uBt7Ht9fWls7gpdOm9SM4IHyhf8abehjJ9iKYvG0int29R+dLFHM+xg6KoG0hu9aVzZsdsu9MkdG+tZsMxmhdd/lspyB2I+vrUXRDknuTpcNBMh8zaTxv529+vpxzUwDT3Ua70cA8sr9P8iqF7MFiwz4Izw3QEY6e1LFM6je33UHVflPrQzOU0tCfVdEeJpJV+ZCMg9iMk9/8AOPesq5v4IEWOP5XIy235sHnvW6mrLPEkbuxZhwOwz3ye9Zt3okMl4rwI8KhcyI3zfNkjj2rK7W5xTbWxmW1/sndmRXOMHf8Aw/T3qMyupAHzEnAZun58frUlzpcliHlVGlVSCx9BUMN4skjI2VBOQvvVJo5k3zas2rS7ltIwsicdH3fMOCeRVt3V5GKyPKXwWG7jHU4HQfnT7QxJb/P908Dd69SfpTjAitkj5FBO5n/D8qfMvmdalG2o5mWKESKPKc/KGXHX35Oazb282TqMIFXkFe2O1X5TE8Id9mC+3Zu5HvgVj6ppzRSExbGXAJG7kZJPPpVRlqRzq+jLMLLLbLKk6uXfHlt94Dnp6Vt6feFU8hX8pZMAleo68Gues4mikUqcgH+L+FvTFbOneUsJM3ylnH3epHetHqtTsh7yuza8tvkMnM20ZcMKeWZI1kDeYwODt6+vvUSyRRFY1dpFIGC3U981egi85DInCDn5ajmDmsRoyGEkj52B49DToUUBSG6enNN8sq24ZPPOaeHyQB8jHiobM5MkcFAfmUHPOM1NDIynhsnOTk8VC8YkkVRy2cnPYVI1sY2weRnqtQ7WMG1FF0yNKPlb5SMAjtUggBXBbB6Dd6f571BFtQDHCj07VaZcuJF4XG3Jx1/OoZN+40RBFwMZHPy55pdpUZdvr6UqsrgqOvTIobadp3cjmkP3Xsc5KwwD8xI4yOw98U7aGUt8wYHac9D6URyALvPK9yT0/KhZVIMa7mI5Oe1aeh2J9iGTaHII5XkZ6kUux3wRKAT0FSfL5YL7WZemKWRkIO7jnhveqT1LTl0IjIFJ7ZHU9KiwY8gN8nIOOKldCg27uOmPX3/+vSMBsIVtrHqrc5H+c1RpFlOYbcKjMFz3pm3ZKF25OevoKfPuY/KQCT1b61NGpiCoi73C5JLcsPWq1SLuxsTMUON2wVNG2/I3Yx69KYGOzjgjqB2/zihcKQS3lg9ccnHNCYr6FqOMs+5u5Fa8QfG3aBgZJNY0NzvYlnXaPTg1r292JNxHy4HfHWndk3ZJ5mDw3Pf2pYJGlJX7wFMbLZVfvEdaYri3bC5LY+lM0J7iAPgdD2xWfewRi22BMMhzzWs8yNErfdYD8jWZdzhFYtyPTvSuNXKEUYKkyfcAzs70twrqG2/KmOSe1SiaLBQkZI5ORwKz9Q1E7jGu4oBxnuf0/Kk30NU22Up5E3gM2F65/wA/zpJ50Wy3xN82Q3tjpUMspkdT7c+o61BJ5lzlB+6UHjGMnH8qW5ZJvCsuW3H7wz0xUMkrXZZl6rwNvy5p7IqO4O4nGQKjiuPlC+5yPX8qfqUh5ZflI4zyfUYoKGX+IDjLZ6UxlByv3d3JJ70mCFKs2CODigpaDllYttG141HP+e1PBRVZmwwHY9qjikMYAG4dgD3NNkBbBHzMAdyr0H40GmxOqBwrK2QeuKUx+Wyq3zEnIA6dahj3QxnByAcEf/XqUKSwZhj33dfWhsY+V9qkrwCOo7Y/Gq+ckndkdAd3WntCFBU8jvubgVKAoH3fu/lSTsUiAuV+XowP3vrTZS3UDLeh7095ASVXp609mzGCGyQO/f8Aziq9CvQYtxHHHholMh6k84pWi8vJG0hucjim5G4seGxjmleQry/J9KLj1Q8RJNtyoV8fn9ajlTy32nnHJAo8wMxxgd+PWh2DL821SeMimMcFXGRtz1z3pRENwPQe9NUbQxH3h2pqXB5B59j2pajTRK7EEp270zcM5PB6cd6RXIKqFAzTm+VSDt3dj61PqF0NEZY7kbb6Yp67nYIz4AOAO2frTdjLnc27H3sdqeXCoCHIAI5bvRcnSwSMkch3LkY4O7rTBlTuIG7+VLu3EEdM8jvTlby8qeSTznjNUmIiaVo5cjcQO4706SQsi7eHHIB/z704y7ck4IzUauocdyDwfSjfYBwZivz7Qw6AUjFSjZ7c5Pc+9LI4kTj5SeMHsaQqI23DrjoDUbhewYMZxuxkj5v50xiWcnkJ0J605Y1ZSTwT39P88Uqwg/e+c9cikrgBZJSE3ZRT270kyiNmcthTwKfEFjJwuNozmo3f5mUrk4xk9qdn0DbQVG+UlmypzxSRyFSy7lHNIsW4AHkYySGprLiTf/ATilqIklXzCQPu9c+lJG23hvmUA9Dj6Um8qnC4GSeDwaBsZsbsMO4osLqOLsy4ORg5yO31pI245fJHUhqe1x9nVk25LDGW6j3ppYEgDjHXsP5801ruA5CrDH8QPQ96Q7fmYdB1B65oS3Eql127hnJ6Ypu9i2G7dyP/AK9VYLirgHIXqOc96f8AM0XzNs9jUa7VOS3A6Z705mBY/NvX0os0UCx4hLeZubHBHpTXDMFXpjuKTjLA/d9DxQXztUZI64XrTDbdkhDBSOp6bvakySc7eP1pWkZ4DtbH95QOlNjbIBb5R0JzTGmr3Ji2ORx6UJtbdu4x0yfX2pu3KcNwemMe9ITuGD0PcUi7js7snoV9e9OaYhiB8p29/wD9dMWQl+cgDoc/zpX+bkfL7+tGmxLY0MxXA2kjj6ims+3MZ5Oe1SFiitt/OmNlXBbkt3/rT8iU2JncBls44Oe9IVIYlflLdQac2ckfKAD09aaei9cZ79RS1BsTbt4fqe4po8yXgNgehp67wp3tlQck0BEG8mQ8etBLdxFAXcN3IHQdqTgqTu5PJFPMQCZ+6TyT3IpqIGPocdzUaoTEEcipg7fX3pwyoP3vo1KzsVYH1wT/AIU1SMElsnoS1SS27CxAxZYrkOeT6UOocNIVwRxk9xTFkAID/c7kN3p7SDI25Vcnq2QRVJE3GspPHbsT2BoRAgzuyBzk07GRtPK/qKZIqt07DHNUO6FZjGoxyOuD3ojwzFW6dST/AJ/zmhCTgMmMDbkev50bdxIDZIPagTaGMGzzyF6kYp+/aOcAHg5oaeJQAfmY8YH/AOvpSMBnazKcfdz1P+NHqK49FTlS3GMg96R0A98Dj2qPzFVs9u+P6U8MhPXH1oRLZGQSPvtz1Y0rYKlTuPGBu7VIg6/xex5xQyhsGTgDHWrVupm2RMuw4bk44I605QSPRucEUpkVG2jr0yKia56AcNk8eopb7GTHrJJIDIvJxgENzTZ1NlGsmRJLk7yO3t+VORwoyO/QDtRK65iRY/mySxVuGHX3pbGTfc0I9Yikij8reso+/wCnTqKpXLRtMQsaKRzv9T64qkWUgvv6fwr25z+X0qaWf7UyrHtVgvzyL36H3x3qJbGbaI5XdWkUR7sDI3L0PAz+tMUPErKz/KeQG64x3q9bajH9neEOu4DO4evoaoyPHDLht7A5PzfNxmknY5mraXGpcXNqfMjj3BCfm7Y9v/rVLBeSsgl+9uOSp/P/AOvVXzJvOSNZv3I+6jH7ufX1q7PBI0MZZ3VFfIC9zjr/AJ96erMndEx1J2MVtBJ95wJFf7ox16Va1DS4WwLT9w45dR90/nWNdB7Y5T5mbB3dwP5VeimhlPmM+HZdxVm4+n1pWa1Rk4dyVHkiRUPyomcse3GcVeZ4ngMqfMCvVvlAPTNVYmiEbRzyJnOVHtyenTOe9TNfyRQmGO0VoWIOX6jnOB6VDi+hzSjPcpAMmAv3sEh27D1+tMnuFZAP4SQMds/yqPU5XWX5flUgEFun0plu3loCsewZ6L2Pf6mkoyexzyjJ6Gna24hjL9ADhh36Hn2q1HCJUOdrqSCf4s96q2UsBLApnau0sfT+pzVqBzAQpGQO7V0KLSPaprliomiyrlSNxZR1bufwrQsyXDfNgEcjdjj8+tY4v2ik3MysWHRfT3z0qS0vovPjXewaU9DjHTn6dql3Kb0NFzvb5eq56t1qWAYcbl4A6n1qpHtY56beVz2/nVi5uyyqoX5Tg5PWs2ZuV9yxGpgEhkPEmRj079anUOVBbBHGD1qARl4QHZpeNxxgYz2piwOcru+THQN1qLGNk9i75eGcfMVxxhqeynuqhMZyOopsThF2bsY5Oe1SGQKWfcu1QOM4parcTXYADEDj7uOp/wA/Snp7cE9M4qI4mBJ+U9gO3509XZXGzpj+KldBy3OdKuNhHzLt5xjn9acqKnzK20+/ekZwBgdSOAKRSGB3fKcZP0q79zu5rEqKEmRxyM8qO/8AhSyRJHlUXIzkknvTI13HcFyMd+1DhozvwxJH97gdaZSlYFYtu/iI4yagfCMSeGPWpo5C6t25xj1qFiQ5Tbvf1P8AD7+9WixkkRO5x90Dn/P9aWGRon3D5sjqG6D0qU28sCg9FPJ9f51XlfzI8DK5bqKtIvoS8NIGD7FPB9DQygHaWypPU/So1kET7X3ZK9D0p0dwqvjqO+e1USt7itGqyLg4CDpWjaQBUZl3MxA+Vu1UheK8u04BPGR2rStY1kcANhscnsR9aL2G520JlBeMtsbIPKnilKg428AdqvKTHCqKqsuerckD8arztGpOcKTzkUJjUirLOFJH8WM8VRubmGNQzfMByfY9KbqeqQwgEc5ztdW756H04rGkvHmBV05GSCe/Sk9TdX3J5rzeSIysYHAqo0DPEH3KWUZOc5xRbMpbMnG48k9aSeZoWcjkMBjK8Ae9I1UuhBJdHb+6TZITg5+lPtyXJAba45Z371CJE+YycseMDpSrJvjYfdA/vU7JjHTOcHPAXuP51WjYByemOfr+dSvebjw2D37UzyJbmJnbaAO7fl+NJaAK84bBHI9R/ninKV2HO44POe5qO3jWFef9ZyMAVMYtwXHQnJz3p30sNXHLtdWz94kMBnqP8aJLcwMCqMwbP5+mf89KHQwN5ofKnhc89Mj+n60xZzMqgtxnkjgmlfuaarYRi2No+XH+1waXz13HO8EcjK0ZD7kRtgb+dJucYCnCj0qHdlpMCXWUky7lPtSknBB5/rTFk+bG7DenrTt2ME8D36GrQxv3mJVjuHan792R2Axx60KBISPmX3qPc6knduHQgtT1C9hCpLn+6eTmpWOcqTkg9R1xUQA3ErtOc8HHFIwKKQevfFA07CgBRnsKfu5QMp9R7mo2XaD6+lMebbljwcYxRew76Fnc+0kNye57GkbKhd+GY91brVZZWZiTk4/hNTo5aPO3Jz0HalcSkBX5hvwF7N6UK2MZ4wcKaVwvG/aCBwO+aRZSrEnbgfqaljTHorAABskk5zQN+3+8A3PpiiSQEbj8vrnrTFbnCN8vXB6mi/QL9BTkSF930FKWDAk/MPfvS7QdxVlx0NMViibTy4/lVJ9hXsKVAT52257UixESN/CFHJPenqwxz1YfKaRC6nb8uCMcelDY7oWLG4n7xIwCKGYJux1HGBzTAysxbbt4IJ7UM4ByjcdeO4pc3Yd+g/zGlU7eMjvSIZIlIHQnqaZna+7qB2PSplkO4j+HHWhvoFxI9yFnHCY5IpkjLv4y/wBO1SeaCmG65yPpTPM4YHjJ4xSvbcd10EyVBI4X+IA9/cGhWcADqp6AUnQ5H/6qcqgR7x2zipI21Glic44I4welEUYUjbuZi3PoB/nt7UKvXPB70vMYP8GOgFMGriSgliQytk8n+gp3mZHoen1qPO5v1z2pyttBz19TTSvsK47zpFyq7V5zz0NRjCnH3ueR1xUhYkADk9PpUQQByOmepHaqs0F+o7g5Ubs5xzTmUKq7ePr/AJ9qXbGUWSXd6jHXH+FNaUtK23lT0C9u9LVdQuPI3DDcfXtQsbKM/KwPQhulIwOB8ykg9DTGVg2Rzz3PFUm76lXJEYl9rbQOny9vrSTRLC4C/OBnJXnH+FK2cFh1PHPalVyNqlsk9fei9wuNhAj4PAJ4zT87QRt5HGRSbo8so3Zz970oRyj5bBHQEUFp2E3FnC8lTzkcU9mAyByOwJzTGk3Et/CeMen+f60vQccZzxRfqiW2gXERP8SnqD0qQOjFsLn1JpsKeZESOo4OabvEKkucsD27e1DbuTzCNteMks3v/kU1JCoCn05zTo2aPLDjPb1pssvmZIyFboT60rsLjhuR8yMFUrzubGaYy7ZSkfzKeAxPBqQEvGoZdxHBIptwViIZfu84XFK1xXsN8wNuSTr1yKSSXaT/ABZ9PWnBdyKrbSvp0IprOseUHH86TuTfQe0bTbVLbcdgw9KaYsKPm53dd386SJscF8ZGPWhpPLYjt7d6NepLY1V5Ct6559aka3MY9eRmmCUn5S23Bz9aN7SITux9eMVSuibj1cRKN3IJwKJiFfdswMZIXpmm5bKkt8nf1o3BhsVmI9M8Z96NR7Ch1fCjJHWgsQQRGeTgY4z9aRvlIKMvPGV7UnmPkEtvB9O1MV9B0hicEouxhySe1LJBwCGUEDoKjWJXBDOVHXilDMFaQ/N6k9qV31C/cZtyeOSD0qaRhGu1+oOMjsf/ANdNjY5Q7+c4AHrT9wgnKy8seRnt1oERZCglciTPQ9aWbK4LcEnPPanSAqwU85/iHY01jubHXHY9qCGKilgM8k96dNCjxMvfqpNJCQowRx147UXBBUg8Emi5iyNmimhGG2EMflHfinW8ryW2zrGCFDN26nPvUsUEU5Tc6hEIyS3XPWoWaKDVGhik82ANzI3T0/LFF+hk3YbPa7JCsmxVP/LRvlU/4GoJbhkVoo0wg4bb0x0zVi5li2/f8wHnd2x9P8KjivGwcfMy9PT0HFTzMxaurFaRfs9tsiTeAeXbv1qVZWZFGzBIBO7oe9Onmln3bZPKKpkx/Tj86T7RtZW8t2IoMZLsVpbgJjb8/Oceg61YW4lSN1mfcjLnHcDmqsxWN1kTh5HPDdh60fN5gCb2wcrt9eD+VUm3uQrosIwdMNz2x7VMUt4Y2Vv3hByB6VW2yxs5k+XPXd2p0LB4/KfPXIYenoRWiNLWNCANkFvmAAAjk65xnip1Y5YNHwpyQ3rx0rKkvnhjyuw4O1vmzgdAa0b2YmSGQB1ICt5XZu348c0rWGuVkVuguHYTx735IHsCeRSxQQSx48xo2J4RU4A9c/h7Usto0yC4YtEwJIU9MZz1+lOuS9slqIH3Nn5nXowHHP8A9enddB+zp3u1djnhbBI+UDj3YYJ9akskaVSqlpAP09vyq24aC3Mg37WAZZP4f5/pVi0mXdvWTEjLkjvg0JuxLdldGfJby3UDCTNsoP32x78VeggSyihRP3kg6u3XHP50zUYMof40QZCejdfyrNGr+XLDC25o+QSvb2o1exnzX1R0Vq+yQlfmY43A9h61bKBQg3ZIOefU9azre4i3LKdu4YXf3I61e80EbiflznjpXPLUycrlpXLRFfus3DDscetTQxnAUKrAD7wqrbyidfkbHruq7DI0LEnp329qzWpnsPkaOL5iuWXjjrUTx7j5g4J6gd6dIqy5crkjkDvUqv5hwrfJj8aLPqGxCkh3HK4HX5jTzMN3zNgYPTgUk0Z5O4Y6YqtJIygjoRxRyjuUI7YgEM2WA56U4N5jJtXGOqsew/8A1UnKqc5xnI9aFYRMrnkAEdRx/n+lM61qTLKQ5HYg4APFQs6sVXOWY8EdKHkIUOeAeDniqxPmAYbamPlPfNONzVR0JWhSNsR8uy/OwPIOaljlt5A6zIwI4Em7k1ElwszFV446nFDKvIPPGeavVF6jwqsGO5sYON7dqgnYqEdcnd3GMge/aia4WN8enb1qu07LgnjPAA49aaT3BRY2d2iPnDqOMn/PvU+Vckjc2OSwxxVcs0yFByv50+GZIgQd6RgHgY4NXsHK9kMjYRykLyo5bPWti1uTGiqTvAHDHrWRAxWVyeEBwCfpVs3kcYT5cg8YobDd2NyO5GwgMFGMlT61mX2qmBHHfJwwXgfz7VnzamxYrGcHPOGqibwXSSK25QScMWB9aRrGOt2FzdJPh22qWGMUwKW6Op7DPU0ySONSjDcGGThelPEwIMbZRtuQMDBJobNua2iIZHMI3MdpB7dv8aeJNy7G4boMGoZJg2MdzwS3FN+0RxsQPvd89qd7midxFhVUJZN77sEFuDTnQlwpRVQ8lR2FJJtYkDrj+91+lRys0j7NzKo53bvSlZrUnmIVf7SxARiq9/8AGrEdzvjWLdtXnGP88U9JUjBQcbuTjq1JLGNmV4746kUIav1HLGGAOckHgnuaDIFO0/KV7DoP8ikjhwuS2zHOfT/69JJIJGVn3eylSOfrS5n0NOYMrccqdwHJVvXv1pGDYBI5PZW44oLiTYehXsOgP9aCdr7V6nrlutXdlqWuorFU56r7dKash8s/LtQngbqgmyP3a5GT0b+dWFVigU/N/dPb+dQ7sL66CMg3Zj+VgORwBTmUBFVeR3z/ADpDFjDFunHNMaUAZLfgBmkirkxbkDuOufXH1qB8KMFsLmpQTsBGM45Hf6c0xWZ2KnvzzVXC+gRhGbBb8R2pC2Gc9QOBnpT1i8mMleMHqeppPM3cHjPUe/4UXC/cbvKqdy4PXnrSiNJuN3ljG7Jpm5t+CwxjGacY8DJ57gd6LoE7jY4MN82B9TTpGMUoA4UHovFKCrcncCOx6UMoEfPORwR0FTdMfMKrB5MDac9j1zSFSoGNpI52g9aYgMZ+bbg96lWNI1GO/JzjP8+KV0gv2I1MjyHdxk55p3lbWLPxj0/xpTcfPheme56Usj/N1bIHPpQFwSW2WMINzN/ePTNDDcD3C8Z3U2EJtLOwCgdDQrY4Xp0I9fegExSwkYdOOvzfrT2l8sgKpIYY4pFZQ3K/l0okZk+boSelF+5Q04Z8lWYDjJwKkVt5CfcU8AjHHXvTHm2xkOnUYIHalMYkO0JuQdy2Kbt0AapZGwcAAZ5/z3p0YGM9zzx/+umgjYV25wd3B6Ch22KX74+6e9Iew47iCDyw6fSgRqxz7f5703zCyAsuVPGFbkURyMOBzgnFFhXJiqqjEN8x6gtyKjCs+CG247noaRpECZ3YOecUkmWRW4CD14IoSsRfqAYhtu7BHXI6VIu6Tk8gdN3b9abIGfaYvnBHJPr+NRvIYl55J4IHaqvZWHzdxZH55wX9qchG0MeD1/z+tJ5Ykyy8rj8qUKduCuMZyD60rg2Ok+Yeg6g9qIWVXDfKc8YPSkjZ2QKeB1OfT0pVEbsUX/WZ78AU3LQV1ciZBHK2VAB7Dmk3eUwIXIPK4zgU+4O11Kt0454oy3G77uM01sO6FGxQ2eW9WNBbYDhRknt2pV8sD5upzgeuaHjZgxH3VODng0X6DuHnhFPy5x1BpApcEn5fQmohHlgG3FmOMetOMrmQqqsAvBY9aLpBexK0Z4w/HXimtHuUEc+1OVuoboBzmkDqUOflBGfahtsdxx+UAHkj3wPxpPMLOo+X5j8wFN2iVVAXjFKXHbaGAx96jXcLj1mWHcEXp1B//XQeueoJ6FqaSzZzxng02WEc7mwe+G4FF31Few4qCWXoM4HtSM2VwdvPGBTUBjJb+Drk96kdCsaueFY/3v8AOKLvoLmGBzGuN2e3NOeZVJUtl+hHr+tNYxh1ddwIB4K0FnDs7qrbv73ai5N9BqsQ4LfdHGKe2zO05IPIPfP50wBfMJG4gcg05Zgd3YA9W9f0o5k9UJyQ2NONvTkkBuaaWbBz27GppA24MrZ96jUKCQ3BJ/vc5ouS2HLYPYHO2jBbqzEZ74pTxgn8cUHMhxt2j09KOpIoj8xD2QDknFMEZbLK2Wbt2xSeYrzbBzngHng0+RU3EkN14ftRd9BXbEbMBwNoLD5hTt5jYMvAxzhulMESqDltw6jdzj61Eu5if4gen0pjJw/zknpQcFlUNgdT9KTakajHPsKRUDFsfK3YGkSOIjZDu4kU8K3Qini6XePMiyuMDDcim+WCdzcMRgk9vzokkFs+ZPmGM8f/AF6q/cAeT53f7oIz6gVD5i+WuPvdWY9xViNcsvdSpyPT88VG9sWifcyhM4BPepIctQEixKPmyD6UkoLIZPlXaSBkbsUxEWOM/wALHvQZJFyvysRwAnUU3ozNsd5iTAlv3Yzzn04pkgQndDyQCxbsfc+n1p0bpKo3/eVsMD0wM9fwp0ahd6JtYEEbT6f07VPKzLfYrh2Vt3zsWBBVen6+1Rr94t8/mMCfm6DuM1eaNnYxfxDltqcL/jVOWTbOD3P3g3QdKL30Mm2mTwxtLwX27uRt+XB9Ce/rUco2q4W4+YkhfbjsakieO33Mv7xiQQG7cVDImw/c4OSzN8vHp6ZqTNu61K8lt5kaA/dXnc3+RmmmIwZeR/mxz83Ht/L9KttIskYZZNyjj6cc8VBsW5K+V8u3IO7seBjH4Zq07uxlp0JGllaKHypCwb5WJY5x+fAqv5PlM7hvkzyBjjmpoNyJn72Wwf0BB9BT7m28m3wNoU/MAv6fjjmtIqxVraodAYpUk2/MxBG1uucdvb61cgdbiKP5PJlXCkt2AzVWxgwodvkbG4q3oKtBolb9398nON/PXPNO6RotNWSpMvmFZeR1Db9vPrxU7mNlG394cHAXp6fSqN2gLsi/vAOWx25/mKvWepBCy+X+6wMFemfQjse9S31QNq+gyOOS3YlY/MzwFkfhff6VoL5XkwyF8XBJBK9j1H4VHby/vneT5Y9pJB6ZwOPyp3lKGLD5V549D6jvU8zZi5J6F+0vYp0lhdPNDpjJ6g8/n/nNZGreHka3LwTbplBcru4xkA1YeSPcpTbuCj5mfbk46/8A6qfHKkcU6Md0rKSG3cEHn19f8ijm5SXKz0KulxieLY/ylOzflxWpLMEiAXgdlPQGo49PSABlf5jxih8QOqHr1wf19ayk7u5m3cuQ3ht9iRKrZJ8w7eB+taHmkcx/KDyQe359KyTJ5cgC7gDjIPXHNOS5MMiku5QnPOMsOmOTS0kRozWDluR8q9SD61Okm3ovAAGD9Kz47xHx8uGJ6jr/APq96sB8qC21CRkfN/jUPzE2PmuOMnp71UaRSf8AZp0zTPLnblOn4fnVZ3DEDoM8BjyKaSGn0FlZpXZ2wGPIC4xioJVGSz9PQ0yNpM7d2EXHzd6mIWSMtu4Bzj1NGqO3V7ERfsVJUcbu1RkfPtSNsDt/e9qkMhOY9zBB978Kkc52kSMCOgB61Rav1IGBLgBRkdlYcUedtVmHzdVAPTNPV1jZjtBbOMnvxUckhWEYVUUHvz/ntVG3MhN+7l1UN1AWoCftA+dcNjqevFLOpeQOPlIGOO9RvKXi2PyPerQ+bsQiQIcbs4PIHGKGmGzkY2nOTVdhHa/MiDDdSOaUOJCcP7EdP/1Cr0C99icXYVcE4U9c+tQ/ay5IVu/WmyDaMBsZGdgY0zeJGwvTHJamap2ViR5QCPLT515zVYzMXwUXB7+h96WVyQwbcvGAR1pXURop24A5LDnJpX7jTJIVLhg3BAyW9qbIwaNvnw+0kN2NQTyPG6sH2MeTjnI96XDuC0eZHY8kdF7n9KSHy21Y6MnYqnoc5J7UgEXmY272PWiQGKTaU+buT0pwAQMQ2O+B/wDXqWuw9xxUmTjAOMc9qYygu0fyk4xjPWhnRh8245HIH/1/88VIls0gBDZKfKR+FJO24/hEjUMT24xg9qVpVVzGPvD+I9AacsflpJncCo4B7/nmq5HAB5bqu7kii6bLuOmIZzksq5wMd6JSWOGZd2f4u1N8xtwBbByeBjikjHlB0Pz7uctT3KT6D0wpKbePU9PwpDJHbuEP3iM5PajzMMCWYA5CjaPlp6jfy4Xd2Ibj6UN2KG/aEhLMP3vfD80jOJCx2eWAPlA6CnyRR85KhlOfvcmk27SccCobe5SGKpbLFtw7inoqlju4xx97qPzprSAyKW3Anj0z+VIGBdv9n+VFr6BdrcDLu56Enr6Uu3CZDYJ4ppX5T83JOPp+VAUqeOO309aq3YLj5bvcERkXIJ+Y9+3NMZMFpA3zD+EdjQ0YVeOOCPzpvmIJDvyTnrRZrVhcCUYgjkE4Hy9afIvlrkdPftUtum5+E3qBwe1QyRiN5cuxbque3NRtuG4wMNxLc8dutOR/l9AB/nFDgsQR8pY9R2pomIJVmz9OnFMd0SkKh2j7pAx7UjbmHvnGF9P8imoFYc9D27U+Zwo2r0/nQLmITguVHHHGakY5UBfmY9c+1M8w7QX3HHSnltwJL8/yoC41owSS3Hr6CiFl24U5PI4xilZlZcbsr0J9arjdEc42g9e1JaMaaLRkAiT7rMRyB2/+tQrHO4thfU02NVD4VQpPr2p4Cxht33u2D0qr9x3sKyZdmz26E9KiXEZYDk9hUgwVOemeWz2oDMOq4J9WqRpjFzwDw2OfaojKYZSxY+mfWpvmfKnjB5J68VE8IJORtU/xHpTDmHR5eVt2Ap6VJjkgLhjUaxtCU7r3xU4/dp97r0wtCfQlvqGzYfU5xz3prBlY+p7HtQrbgRu5PT2oPyjHVvQ96d2JvoPWHZhg2Gx908AUzau4no45O7+VK67fkfnApRKJECt0XkEZJ/z/AI0EtNCK38WzA6fSm7g7/Ny3QA/5/wA4pSxC8y8DnhacVOGMn4dP896L92Cb6htDKc8Feh6VFuZg2MpjJwKGUMwVvunueufWp1mySB0xg44p37DZFuK9eQBgZ/8A10pba24/MOwokxvGVwWH8Pb601tuGX88Ut9ih7sGZHTaZBkYaiRirlg7ZbhhuHNMO1GDMvzH07d6cjBT+757EtjIoQ7g2XwC2ACTubtT5ZBFEpLb1bg/402TKx5ZQy579TTAy93ZVHOPQCjzC4piZVyzY44I9KCwyi9Mjt3p8cwMZVRlPVqRnO3a2Nh6bcgn3NO4XGIzBto4Rf1p3nfNiNccZyeppu0spA5C9ctyKJUClFb5RnIwaLicuiJJHAwN/wCFN8klt5+6P5Uj4Q5HI6E+lGSqh8ZXnjv70r3JvqIbgBgo+UdQDSsjlixfeBmnYXJOzKkfKx5INOUmJiexpoLshVyygdAB2qRV3kb+MnA3dKiZl35G73z2qVsMFyvI9eaLXFfuK3+tz8w2/wAA6Go/Lbdu27Y88n1zSFtoZfm3ep5pTPtXa3APpxmlZ9AF5VsKOnQ01TI787cg9TSiTaWB6HJyO3+TQkIVVJ4B5BHc96sV0xJic8t93jnuaNxOQeo44bkCnMFA4+6Rx70zoQR696PQl2HMvUj5e31pvzbgF+VBzzTnuXcKR24AHFOKhQWPX17fzoJ5n0GFj/GoxjgimH5eQuR6LUm/nHQDt/n6U7zgFIHGKGrC5mxsTFlJHUngHtSph0IbhlxyOppokeRizL8voG609pCGUBc5555otcq9yMyHdjbnB/KlZTNkN1A6H0pGJMm9ep6/h60EPK3pk5oFdA8RjUnLEAcH0pvmM7AHcAOBU8kYSJQfnPJOflqBECuM/l2oTIe90IV2sW6rnketStjYQOA3Abd+FR7gFO/5SeRu7CntGqptD/KCBgfrnmlo9zNkRlKqQqLhTjeeje9OifbKpX5gO/qc+tSMmMN1j6fN3phKxlWCeYVP3fugCk12IbSHXSbZEaOflwQc9FHcn3plxL50aqv7zA5ZOrHP8qibYhLyRsp6hd/OPTPbFWGEixbk/gGV29hxnipbtuZ6oqRfKyM/3E4O5+FPHH1qWVTDGS38bFlDdT0xipYXVAQJEj3NuZvvZ69feoZZNisq/NgEHb2HOCB6UbnPLfUj02dCn+r2jrz0znP+c0rnbcszRr85z7dTj9aLU7QN2+McDK/LxgDmn3EzIwY7DGuAd3fGe3rVoLNK/QSSPccNyhIYr3zkYzU6vuc7fmPYN2HSokgSeNd37wMd2PugDrS2qs6+bv2qp4LJwenSnfuNNLcFugYizR5ycH1B/wAalCrsjZflYnCluhOQMZpLpN0rMv35SGI/hPUZHpVm12zTxxrJtKnaR/CMHr7fhVjv1Hq5RGdf3cing9j3NE8r27+ds4YZG3pnrge9LJLJbXDqfurwG7E1PHZfalaNnKQHDEh+c9Sfb09qlyS1ZOyD7TKQgePaAdy7fxGanlmWBmX5Wd1AX5/6VXbaglVnbfCuFPGD0PPr/wDrqF2EskTSHywx2xjZ/nmjfUi2mhYhs/NRjc/MMEg/dP5dqsWimKBR5flIBtDt1Azml3rt2+Y2FGAvOc8jHWmyyubhUHyggqd3Q9O3rUt30MW31L1vJ5Zk3IsikbVCt0PTNMubRXkyzbAACQ3QHFVrdlWYqu9W64ZunHH41caNoInUb3Qn7x+Yg/j2rFtrRmTlysYzxuPLWT5yMZLc0yEbJAHfEeOp6g17T8N/2OPiN8Ufh1d+LfDFpaX8WG8uGacJLMygHaN3GcHivI9X8JeIvA+ujSvE+k3mmairYlgvUEZjIGMY7+vUg01JPqcdLG4atWeHjL30QW0iSHarqS3AZvTNWoJfnwXyQ3NZ19btERGr844PHB9M96njlLgyH5iG5CLtzxTaR3+poTSbXOPnwMH3qqzhs44I5OOlRiYKXI5DcMS3IqcSpIu2NgM8Z9amzJv0KiSMoIdgV6dqkSYiM4wfQFeh/EimeSpcgK6BDkA9jTNq/ePBUnHYe/Wludz1d0MuS5jLj5SxP3ccD86IsrAiE4kAOSe9I0zM2U5z0J6n1p8CFJTK3dejcc1afQtPqyOaNoQv3ix9OlNd1ZwHj3L13EDg1cuXHGWxwM471mTTLK4BfYh7jpVrfU3unuT3LGBN33t55z6H6VDEA5DdGPTPemtMEDor7yOR3x2z/wDXpnnhVz2z949KrbQLoWRDkkYA9DVOQsd4HAI7f5/zip57kcq3GRnJ4zUcaqwyN2AOm79Kq+hSsiDbI6KCeOhI7imFgXWJTjA+Zh3FSSCSSQCPlgOvYDPegB4mz14z68c07lXFRfLZlY5AyAW7inNIsHz/ACtg4x2FNIZkdvuAAEMfQ+1NkgLSAxJlyScHpmocrMq/cGlCSuy8ljnO4cj8cUpaSNcomwAgLt7NznjtViw06OdJZLzdC3OMMMAjv7f1qIPsk/126M5A24wetF76IfN2GbiVPy4OSGJ5JqN0WZip3A5OM1O+Gdz8w56VGqsDn7gHGeuOlK49wgJLjzF+QZyvqOaUsYVKQ7drHkntRJcFSFzlSfvDsKREii3M24gZODQ0O/cTz2YfM2Wx0DU4Hpt+Yg9f6U6TaJFCLxjH3uMUqW6qcbtvPBLYx+dTzWGpdxCC7hpIsP2pkjooXO4jGQcfnU0qIjnZ9/B43Zz7/SoZbhlB3fd6c9aOa5XNcRnwGwpOexOBUlo8aFnfcA3RT1z9TjioQCxA6gdz3pdjs2C+XX5SD2FVoyloSSOGk+8rAng+1MZgWHzcDqopflJ27WDDseooZFSZpFXBJztLDilzW0K3Gps4PzZPGGHC0OTt3P16Y3U+cvMilPlGMlfemtGrALvyQO/f86FKwcwis0bHK5OOTmmHJyGbA7EUqSlAwXP0brTovuYKscnOB2p36iGebhQu3Izgg9qXakZD7d56Y7UbQiOSfmI4z2qUogjDb8KBg5qeYNtyCO9nZViY7EBJBXg/SlWQl2DOu0+vpUbw7FM0jZUdMdj+FLGd8igbcde4/pSukJOSJ5UEYGG5PA9s0zYDjDDIH92nFhnJ4YDGCeDTEUR7VTABHfuaLoqzQ4OqYLbcH0z/AJ9aZ5ibxjnH8I7/AJ07DFgg5bPQU5FtcfvD5bkEc96Qr2IhO8s5BwAONvtTtpYlTjaRkZ7UixbAfQHHrUrAqv16YofkTdiHy0VUPzYBwP8AHpSuwbn5V45z0pknQAnBAxtPpQ7gqV6YGAD/AFo1Gn1HblGTu6+jdaGKkhWyO9COVj2lVBU8hT2oWThiPvdTnuPQUK/UvdXQ2RWZFU/IvQAdaFz0HGDzmhlx8wZhn8qNzKqs2DnoQfSnqK7HrGd6jdkngj0p0iqEI3YUdcjOf1qEsPlxuBzztpjz+WMDhj3PU0gvYsqphJz80fb1NDRAtxuwR0PT0qNZS+cpjacFfaleXcwH8PT6VSj2JuKzOmFC5x1A7f59aQttQAfNk8njC1IzlYyBzwevenNAixnC7SRk4Pai5XMRlt33256ZFIV3A7W696R8fLtXOem2nxruUD+HuB1NJSa3Fzdhi8Ng7SCe/FOO7kde4Jpyx5B+U5Xt6UjOdpJ+XJwOn+NG5LkhER5Bxgkdh2P+c06SALhmb2wG6GkaTam75h9PahnkJ56EZ57UXuF2xrEsjgeuOe1JuKqMr1x81SqyiQY4yOR3zSb9rMDhgo3D1p3Zd+4zeSU+baU7kYzTpXIBwvzeoxRmN8bGwzHkHtSMrMrFOCDgjtTvcdxi4YYO7J4J96e4RSm7hehy3rTsqg45bHO3t71DKzIRHt3ZP3j1paoLkkgJAVW29gO1KMxqvOcju1LsZMD5TkcENnFKQFXa3A6464oukHMMZu/VvbpSICcbuUwRn0NKoGNyr0Pf/wCvSN+8H38ewoSC/cXO48cDoc+lLgIdwXODjHWkwFGN2B70qzHGX+7nr6UPQVxzFhgjbtYZ+lMCB1LHdndxjA/nUkjZIZ3XBGKQZ3MBt4GBihN7k8zGq+d4PHOD6ntTcEtgNtXvn2oMbKQDtx3UVHgbyjKSSckn/wCvViTuSs2X/d89s9qZJEI0BO5nzximxqsTP94hzjmpoif+AHse1S30Hcj27WAORj071MGkaMKXLqgOFZscd6jkkOApZT6VGzfKwGFcdCO9PclpMdIRG+f4c8getJkuBhsJ94dsetEc5Y8x5z3PelaHA+Z8ZHQ9+/8AkUaxepK8hHVkIJXdH1LKwp0silQVb5fWmbuVjHQ+najcQMr0zj3FO3VC2FmbDHbu3ccngf5xTY5NspR+hHUfNS7TuZWzweMdKlWBWVQW2kjli3P+eKSkK4issSghmDDg56Y/A0iQ7d3z7Rk4G7tmnbNnLdM/eFNk3PwF+YHmndPUWocZwGzk9aTcMlQ3yk4LD1pDxHkcOD0HehpBMV7tH0A7mn6ifYka2k8133jyQAx+bkcehpht1IDK+9s/dPXH50u7Y6l33lgchexxUSBoAyFO2Oeo/wAKLdhNituZSj7Wc9SeoHtS5Rmx91R94HpSo29SuzLL0J7etQoAxx3znHcf40O3UlsspMzBiUVoweGHXGKam5mRl+VcfdZPxxn1qMCRkaaMKU74bjrj+lOSVfPI+8CMj5tw+n5VOm5LsiZAZkSPy/nXO6X+8PT2qslzJAo2ojR5xubr9Kto5cBhs39DufqMHjHf1qqDvd1b7gIIUdB9Pai6Mm2tJA2ZXXyeqAljs+U/r/nrUaeUqSOu7zwMle3B6gVKF3XAiLlRu/j9MYzj0p6LBFP5bSeYQrBZe2f6/wAqTfRmTdmVYpVeCR32xyE5C/eyOOccU1rtWgM33nUj+LggdsY6VZ5t4ZQ0HmDGPNONwPtUKWhZUK/LGF3Pt/SqViX2uKl0zRM7x+WxAIkHQjOP/r1fV1dkMg8hXGWjjXqAe/4VmlVRt/mbmLbdmzaB0/D2rVhf7WyiOPMvC5bpgdxVXtsO9tepF5zPDHIJFzLlRt/hAzg47cc/5xTbJHsZX/iLHAK9RVtIlspRHLH5kbliNvRR0P15zyPWorh44ZU8niMMSx/MfnSuguiS4jlYMJH+VRkBu3v9f6UtncpAxVXYnuzdAP8A65/SpVAe2LdyuQncDpiqnleZHuU7fLAO3tnryaV1s0HNdakz27LdPc7/ADY25Mb9z0FXllgkSNWj2KOQEXdtPPPNZ9osmfnTBU5Jb07VeidYkxFwD/D+tTqjJvTcgnlkMh8r5UPI3Lywx1zmqqxN5jK7usZAcvv3DOeh9DVq8ZnLD7oToq9hVKO5VJV8zf5fOd3r7VfQiTdjTt7hGePHyRk4G/qSB+vStgI0bxuNvmD5sHoe9ZEV3CtuI5UfYCApVOdxHXj2yasRTKFEynawOAd/H0rmnFs5HvqfX/7E3x41jwX44tNAl1F38P3xMX2GZz5KSMR84z0YHg4IyOD0q/8A8FFtYn8c+INEgOnW9tNYI6G/gfJmXKsOvQZHHXq1fJul6rPpsweJ2iKuGDK3I5z+HNeseNPiBb+LvClqL52e4t1CrKW74Ax7806EFFWl0PmMThPY5jSxdFadUeKpHD5YjZ5YplOVLdCc8g1WijkjeQM6ODnK9sdKs3co3YXaTk5YN2qNYVkAKjIHLZ6EEZz7f/rq72PrXLW6HiNCijYoAGBnvQsLDiNVVT1I7UK6OqgO3BJwORUiuWXhtqDqWFApTQ3zjIxWNMJjG5m5H5GoY4pGYqduzqD3NLcsHIIXCjqR1/OnrcDaADwQAMd+tTbqdqSaGpswAvAXg5Xvmqt2skkyKh8qONckjqxzU0qY3AsxX7wweR+tZ0148bqA3yc8nvVqN2bxj1LEt9Gisu3a/G0M3Ax1P4+lUwftMyxL8j53ZHQj09u9I0TTfOOy9PvHPekVUREJ/dq5HL/MQeP1rRtJammj3JWV0Pmr8gHy53e9Mb5oW37s5+Xd0I9ajaHbbiMcpySQ3IJ5xUe0oFZnkZemD1p2T1FyoVN+dkyYXbnc2MU+NX3bAnyDLZHt2qNtRb7IyKit3G7qvsfX1pwlLYUfJgj94rcVLY7D/Ne6lmH3IH+XaF4I4Pt9PwqBdgLxjhh0HoO2PWpxvKGHuevoMfjTY4yNszdCcBfoSD/n2qVLoUrojfzNuEbDDjJqSCTzJWMjsAuBz60s5UDzF69APxoZuuFVWYdM5A/lV3uPmXUkvrkNG21FCk42hdo/zis+ScjA+6FAAUdqvgqxBK5IqpeW/wAyknjuN3ehdkaq2yFVuSq9GGC3cVM4CLg8DHJNQIrImR82Txhqkd2bZ8uznkHuKlruFugwIpV3VflxxjGevJFLKyTKVDckYNS5XbLmXqAQFwRmq8hBCnfsPVsVNmCimPQneQdoA/ippcysVX5j0Of0/rxQrBIwsbbVHJz6fjTpJo4em4nqSO9LqNPsRLuVgG3Anr9acRvAL/MgPJ60qkyN/tHrjtT2UKAB8h6kDrTTuWmuhGpyThMY5yeM+9LOCyjAycjJPb9aR7jLnLZUcEd/apFy2MFj1IB9qb0EmyGYkbAjsGOck1IsvJHT0psqBh99kYDOTjApyRhJQjtzjIH9e1OyKuRysFTIfkfe21OjKyDHzYHLfnURbaj/AHTg/KfU+9WvOVXjwvLDLDbgEUWfQLlHaNxDMoIPOakGcsVbOB2//XTHLb2V+QOQRjnvQMGPcdy7ux/nxQNCmTYqmXdlRwQ3NPVt6FFXMeQuGxwKrTKcKDwAOoJqxDI8UTRq6lP7vGM/jSaQbiho5gVb50xwnTpTWIWMBF2E0LF5oIX92wHIGM0AqyFTxt447/nU6BcUsFPzdR0xUe8MRu6ZwDQEEYIY7h0ye1LtCKc7mz0o6ApCsqsxxyR1x2FNHysQvGegIHFNbJhwXxnuvX8f8+tAjUscsuRwADyaCbkmWEZEr8A9aib5WzHyGPPzdaeFwMnkEbsHrSsSgA6L15oIbuKWZUHzc9gO5/Ghg24HarepFNWRGGVbDDIHvS7goOXwfUdjUJgpCxq28lfl3d+QOO3/ANb2pBwWQ7QD0+tDsVXJ3bCe56cdRQql1bd8q45detO4+ZrW4vIJB+9imSKUbPXnqadhYQEG5mYYB3d6arBmYS9BxtDcii7HzksOCGYYC0eVGGV/vHqVPJx+PpSNIgXaOgGB7U1VCuhPPt0FK4uZk7IqksoZi3GTSgKp2u23PIx6f5x+tAYnkcZPPpURL78F1OOcdDiqVwv2JHiJkBHzZxn/AD+dNV/vA8nPH/16ldhJErIzMSPujGQfqaiS2aMsNueep/Wi4nK24xUZsNHwvcds058xsSHwR2FWkwhDHAJ42k1G0JhRnklxk8KFwB+NLmuyeYh5bcw2hgRkHvT/ADyBkcE/xDmpEt0aHcd25hwQ3eoEHlMEfaCe470bvQE7krN84PUgE+5/WoZJ42RizbSOAR/Wpcsx+X5mU5PuKZdRmJGYbSpGWH3qY72GIdoyF6H60BWAkIwGPAz2qe3BmhU7FA6jFLPtSMgNtyRRcpNEC2w2P5n7wnkFuOfSnYSFdke0ADJ7nNPmYJ+7PBAySPx/Ko05Ug8MPTv+dNK2pV1uPMqmF8cNg5O7/OKag/cq8nDsflBpfLBTaHUEjk+ppqpFFcbpm5xgL2p37FcyHDDMCeMeny0rM2MA5Oeh6U0skYKjkHuOtKpZSD1J7ihrTUWoibnO45ywwFHp/k/rSbAsmT94A8DpUiz7pOm3AOCf8KgZy2T0x1x3/wAKlNj1JJWTB9Rz9KR5Ip4wBxk5+tMjTzDhmxt45+lAjVARtzjqN1V5kXaFbKrwvPOM+tNWXy3UH5QD0qyqi4G0fKwBPNQsrKxztNJO+jDm1EVVcnLfNnIBbpRJucjPPPU96UbUK7+FPPUc0XHmcMFwvXK9hVApdw+Z1J6nt6VI0IaMKWwcEkH5qhdw4Ko21sYNEJ8tfnZt4Oc7uMUaoOZbkZQyS5P3lOCTwB1pwjV8qdpwOo705rksXBTGPuf/AF6azFgSzfN3x2p3E3cZCoJ+b5SvJy1Ss7vkPyATgf5/zzUXm+SCflYkcn+lWmi/0cN0kcjIYdB7c0ua+hHMluyEywqdhbYR29KFULnHzj19aYVEjFt24YwB2p+1kXJ+XNUw5mIsrLuI+UZ574qW4nZ+vy46g9Md+lQ+eI2KtycZwKkZFyPm7Z56GnoxX6kbYVCob5SD9KekhtxgfNkEEjrSfICVHHuOlPDrGDn5h0J7k0rpBzdhkkRYqR83flun5/zpyhZFUJw5yD6U9WBCv0GeAO9OiuUUEyfI2T06jr60XJcuhXBMQBPyj7u7uTz+VSLGjpzyScFC3b8aSWdZAfvA7i3zNx1PHTge9JHbpIXkldsAAKsWF3H/AD+dHMloJyI/3lvLgcRj16EelWERGV2farckKny1E8krO6uF2joF6/r1pybXf7+CGIBbH9KTv1Ym9CK2GEkVvuHkJTw5wp8tYgem3qPfFJKjNktyM87eh96bP5cnl/w7ckDf1HrRdEt6A87WsySeWxdvlBJ3cHuPelmieByFTcoY/Mvyj3H50B1mQeZ8pUY3s/5YHrU1xKqQRgSZYZLFvzz1zmlYzuQzrGkZWb+M8N7ZBwfxqPyY1UI0e/pj/Z5B9eKla4Z9jn5mHJ3KG4PB4/Xmmh0uDhpPLZuBt+X+VOztYxbJbpIVAj37pcZI7t7n3qtbXDIP7oDHcW6jtjP4VPcW8eHcfMycbm9ev0NVUgRGYNu3su5wv3QP8eKStFaEK0di6Su1Quxnzks3UDg8fjSG4JLNF8uVwAv3cAdaIXWVSYOVAyQ/ynAHPTr/AE61FBHHLIZV3rGDsG5ew4/+tVK3U0UizBKk1kqSlUlDA7w3fqf8akaRZpnX5G4529SRgD6H3pipbyq5KPGqtglW5JAxnBqNNtupPzxqxKhWfnjoSf14p9RbaF6BoogEkyzdlXoR14pVdAiqsewHnK/KPp/WoGTeA6ZyvGN/LD/GrBlL2+M42cKnfPp7VLta5mx3nPOGPzZXgg9O3/1qmtiIGd24QqBhuzZ6+9M0+8dFaOVF4AJC9cdatuiTEnf14x2FHMYsY8EcQZo3yTlm9TWdPY4cg8A8nb16f4VrCA28bhPlJPbp9etV7mH7J5Rf5dxyCOhPuO1LmtsZOTvuVraJY5CfvEqcFX4J5x9OatRoYThkwCox83SoknjSdz5iEA4xt5xyPw5q3apF5aea/DHaGHUN0xg9KmTM3du7J4vOgmDS/uiqg7ezehx9KvXOoE2iwp84UMWk3fd9Tj61FCbeKMiX/SJ2AC5bhR0wPeoTGLaORQ6o27ouMgdcHtjHrSuRZJ3KMDSCP5+AB1HWpUYFVC988mmtcCJwrPvI5Bb8aWNXJ3DrjknGBTNUyXDNGyDpjHC807ErBVLlQq4wO319KdG6svoufmI/yMVKcoOeCepFO1ybcyKcZMpZCrbh1BXj/wDVUhh2KFO0EHOB2qW3IVNozHkcAsPx/wA/Wi4csPl5GcZ71nzHq8yb0IC6OrkdDkHPY1mzoZo3KRdD/F0qe6cwxOq/Ox4IGPpkfj3qm0DWxYNuyVBweg/GtV3NYvQjjiRVKGTymcnDD1Bzgf57UqxGRhJL8+G6Fun+PSntKjRKXTCxjA9u9NExkyRyF6AcYOe9Xr0Ku+hI0gdJUjf94B941FH99wX3ttLZHQYx78c06eZwp/vfWovOPT5QSMHb1BqdxJX3FXamWdFQNyx/CmgbXEbv+5diqSHpnkBffmpIpGDEN8wZdpL9hUiXCwQpEozh9wy23B/GkPXoVyRC6gyMki8MzfLn/wCvmraKRuVtucZCnv696ppKJ5P3n3c5I7KP885qxFD9ikYQ7ZoiOd/3ug9aHJvRml7LVlOSTDEyf6sDJPp1/wD1U+SOQlMuWDj5SvQfU1O8ghCKinew4P3jmpG2xDB+TIzkdqG2VcgA2uOygY59v8/pT0QSSKS2eOopkipaOSZCyk5ye1L50SENvwTwPQe9AemhJPAkBDR/dLcjdx71UbEnzH5eMHfxVsqzJgvkZ5PrTLm1xJ83GeAOwovbdgnbQqYCRnZwv4c0iqrlVbgg8kt1pzHcoIXGTtBHp/nNNeNskBcKBwR1NO/QrRg0oMzAcA87OMj8RTt2Tj7pUcgen41JHIigfKqN/e7mmY2gnaoOTu9xU3toO9hGnVQwH3uvHGKThhxuz1xScFsjaTjHtUjI+wnox4GcUeg721Ed/JjZjtEmDhe5psZbcrFsEDBy3Shdu/eeX6HPf/ChpCuPl3KOeOtVcdwDfeY7cLkY7EUTYmk8wcnuT2p9onnMzbMAsevc1JKwJYLw69UH+e1F7OwXW1iqyvJw0vlc/nUyuY4wGfzGPRR1pswEqjd2Gee1NVRHJ8vLN3LdKOaw09RsGFXDHJHUFun5VI2M/ez7npQsO88bQCCB60gBj4O7p39Pxo5k9SmxGVl+TduLDoeKMfvPl+4OCPX/AApE3F2cctjgk9KsM2+MKWIz1b1qG9dAuQQTliT09BUixk7gVXIPGOaQnPTgDjJxyakMghiZhy3vSC5D5YULu5yecUHKYCtjIzz2oGbmX7uM8nHUf4U5wclW+VuuT609dgvYjZSCAr5HU/L0psuxosoPnHVun86cS0ZJ+8p6AZzSITLIAH2yAE7T0/nQQ5LcRGIUqeo9f50pzP1XcMdCf8ac5Dybc/MOpqMlopCQme2R3o2M7ilFizh13Y4JYEULl/l+VR1Pzf560pmkOdxUKcgY4pq4kY/dVh03UrAPMwRDvOFB6Hnnuac6q0il9wzxhOmff/PemyptZFd+vUCjcsbkD5s8k9/pR6iuOSIK5AVtw5C9fxp0kX793K7G43YxjP58U+G4KjK8Y6Zp0su8E9VGDz3FLUXMym6b5vL6HG4BqlWNS3zMwIPX0qyrowYt1yACf1qK6gSGNy37wj5sJ1FD7hzBIoWMkbgcHb7mmbFVR/C57HqKcjiZfMX7o5OOopd8QDsNznpgcHNNJjvYSBPKUEvleue3+c1Lcz4ACcsDjaehFKoMnX5QOMH1odPLfL/IScZpXFzLqV2nG0E/L/SpUkR7fezZTHRvmz2qJF3yyRHyx3G5uq/57VI0ZWORlTbHHgEt900nYlygWHiSILIH+VwCVLbc9ulV1iCjH8Y6D73H+eKm+zIyJ5/KY3FQ3TNQXlvNpuV2bNwCiRevY/1qU76XEpKWiYyCRhcyRlHyq/MVzgE//WqSTBhVpn2RZwSzbT/nmpBBO9sy/dZj9/v6g/lSXTtaoqyv5rDnJ6j1NVqxczegxmRmAtsLg9C/bntW/wCEPAmueNtUkstLsmvpYxv2xKWJABJ6DnArGXbhZYeo7N1xX0/+xb8R9J8Aab441W4e3i1dIY0gFxhn2ndu2Z46gZ+o9TXLWnKEHyux52OxVXDUXOkrvTT1PmXVLaW2uZInTypI28t1b5Tnofp+NUm2MhDjYw5C7u/sa3PHfilfEPjHU70RfJPcNIWT5RuLfy57Vj7TyxfaSck7eegrqp3cE5HrU5N04uW9iNGSJsN1HY9BTllRmbucY+bt1onkUJ8u5vXNQLtAJX5c9fatrF3XQfdp5MUeDuJPPqBSqhw27aMc49asIUjXa75HbP8A9enu5RF54ByR3qHcXMyOK2GNw+YNxuDdP880y4iVSdnBB5FTRzLhj2bpn1/pUFy37s4bndg44xSDmYjIFO0r144bp9ajcsgG7gk8f4miKIGIlW2sepLZoyVj2uvmZPAHBx+NOz7lc1wGU5DbfUihU2xkq3ue5pVCoP7vsaDloyw2k9QDRdg2O3FVw+0hfu+360sdwRE0bJ1PUcDH41Hu3IC3XrRG2d7DLMpyAeAKr1JsA8vfhOWyQQaa42sA64wOp60qxd1+XnJ+tCoqgd2HGaV2ir2BkjkUbWwM9utIACDjgehpA2MEclc5HvUjLtyx6UrE3GrtZsv1zwnrT3uuhJ6dPb/OKbGEmcDOx0GMBqG2xCUSffU8Y6D3/pQ30FZN6gcIhK8seg9KhVpGc+nQA9zUrrtkP8Y4yB0FPQGQbQ+F7FW5/wDrVd7aA0loVkcSOy7fnHDA8VIkZTiXkgZ+9u/CpTb5mYh9rbc4bpjn/ColJUKwfcD1P9aN9mIdGgGSvBPZj1psjME3BfmJ5+YY/Wjf84xx34pY9zANu5/UU9OoWsLCzud52rjGFHUe/wDOo/uO0mzzNx5BxTlyWP3VPUg0jEh9o+UnkE84ppkuw1VEhJ2shJ+61DkRRg9QOuOp9aVpTICW4brx1I6etSKTvyfvBfl+uen1xTuhPTQZEindPJ8u4cDuR7+lOtUKF2ZFjbdjDNyD17054ZVRZD9wDJMbcZ/oaY1wk0m4O0e0bNjYUDtmpcW+pLZMku6EtJ8nPyhegGMHj681FMi7VRjtYknd+B7+lIEEUjIevJBV+CccfWmSyNLD/rOxOR8uB6DtmiyWxLstSbZFaqGng3KBkFvX1qKSTduXZuiwNjpjHXJJyfSmfaJGG6X7ucAt1AxnNPQxyrlpPLUdD3Jxj6ZpO25m0lsTPO1vFHIHiSP7vuOh6H3/AMionRZXEi/MchSwfapzyKGRFQMsfmFmx83T1OfXI5qWIs8AVt0fOCvGAOOfalfqRzWIFUrI6N9xiCzM/pyev9KmaZcMh+WMjBPtnGfy9akZ1R1jPzOR0V9xJ5qBlxFK7dTwx7EcAe4ppiumQRYtXKfaN8fRD7e/8qtwNcmTyIvmydwZe/8A9eq8Vmy73k+7F/d+934HtinKiPGJop33Ken3SRjjHoKpuLFoSsktpIWkk3SnJYfeA5P9KDbi9iLq7KxOcN8p78jPaktzLcPFu67QGPcnuT2pZmWwnmj2M5Iy3zcnoeKTbGWQwsYkP/LXbgnt6j6UROiRtdAOqMQB5nuMj64qjvNywPm9iuH6nsOlXk2llRvmjjwWx0yB29MVLTRmTEvbuW6McAH7u7OT346Cr65imKunJGcp0qncwy3turRT7YyAdj9Tzn8PSp7XfawPF8sjHn/AVN76mUmtyRZJCyI/DAYzt4b6etTOz24AX5ju3FX6n256U5o1iQyyPyAPnPY+gHbj0qQWyRASB/MBUMVfqDSuYt9jEiTbNLPJ8smeY/bkYHqe+BVmzjYKpb5SvT0x6/8A66ZewtcTCSJ8kHB9f/r1J5QaNV6Fuo3c0NpoybRI9y0F20Qfc0gG3b1Bx19xUxuJ4g8TJ8uQMt1Y801TGjHf/rBgBvypzXO+VWPzAHru5J5H8s0uZdCb66ldy427k+buF65wOKsqzRPtf5UBz83r+dNkVUj3/MXTunQCqq3e62iaQZEhONzdPr796d77C5kmakbrJGJOgxksynA6jr/nrShyy7huIXsP8/pUFterJbojNtKg5G7hjyfx55zUysvncop29c9Pp+daJplKtYmt5o5Z0imfcnJDyKF2nn0qnqNzCFYCTBxlnVt2Tz+VVb7UfKk8mF9xcHDD5iPc+lIqIlnHvfzZSpzvxgnJAqOWx7Chy7DULKCsUilmIDb1DArn9KkaOG1j8tX8yTGCE7j061UnYENvTaI8q4VvTHTH9aYtvL5hYfI6n5SPmIHXH/6qdramlrbgrefE38Gecd8fjmoCu1y0eFXGNrc8/WpLlREWkjw7LgMGbaADzj049KYZCU3D5QOeO3+NaK5Wuw4Yi2g8sOoDcCoi5kkKDhTklt3OfSkMnmkMcZHc8VIsYjQngDrk980tBCRMFG2ReemGbNBuhhQiZkJx7elRTToPm+YAcswpkIVpgV4UjIPdutT5jTfcu7oljCP8qH5Rj1weKhSfd8qvu2gZC56++enpT0iziSUM4Pr820/XtQ8jJIu9MKQThf1+v1ouUn1sLG2xjvZVbqDu6nn0qByWcq/yt1+h9v8ACpJJdwYxrnBB2Ht+v+eKkDSNG2flck4x2/xqk7D5rOzK6IWhIkXdIeeW4p0RCEA7nBFO2+WQp3D6tUpjIhbHUgkA+v8AnNF7FjorkQyszfPGo38dv8KryXkkhLJ8288Dv2HHt3qJVjVWbqzHJU9M1JA20nZu2hSuBj5SO4o5FuOwr3Uk5zs8l4+Gz0/lzTVfJbHAPRqXdJLIXHzKV2n5uff8elRwiRWJkb5ew+lK10VewuQybt2OPxFNVSdp654yW6/T/Pakmk2FnH3OpC9aerDqvGetJodxdqocgqD2DU9WEnyjcD6+n51A10Y+Qu9c88ZIqTzTnH3Ae4PX9aVmybicA5X5+OopGDb9/QHhiG+6ex+lADKueu39P8+lOgLbsF42DcZ6E/n27VWqC5GHZCAJmjYHONvBp807TOGL/MW+Y9yBSBvLZpH+crkfJ2H9aSQ20YRwHjDDJErcls+np70J32K5raDyzxF5Dyg4CdPrTTN5e8MqsO26myF5Hy8fyrwo9T9fp/WnqiSPzw3t0Pb+ZoQXGY+cSDhx0+bpThcO2Wl5c5GQ3Ip2EkZhHtkdeGHTB/z3qMIIXx9/JOSOmen+fpTTRaaAOGmVVbgjkmnSSoinZ8zZzkNUbw7SHX72doG4U5FCBj6A5+Xmk0hN2Et4jMDJK2GB4y3T8KbcDGct19Km2SeXvTj13enNNYnvtIIyTupLyEpIU3Bi244bqemTTAYmUEPKD97DdKV/n4+XA45piK4jK9UB443YP6U9irgzszhX4OOo6UStHNgM+wrwCqjFTrYuqlpNzHHBXGB+vFV/LCqUKqW3ZAJGaTa3Jdug5UMigF8cYY09I2iBG7cx43elMUFWJJwMcqe1K0x2hlztAwQq4x/nFQY6DmULu3/Mq9ccH6VIzQs43dR8y7l4z079aiilWeVwyYUcZOOT+dCeY0jGLayhiSx7dOP/ANdKxOjJNwnJib7mB87dQcYzx/X0qKFHtGLNyuec9COeRVl4/wB4VbcoPKkd+Mk59Pam70nyp+dMkYbGDjjPtzRdCuuhWLFt2FzxkA1JDIGQKqMR0IOAMd6cQEQCGbeo4z2oVWjVux7n/wDX/Ki6ZW4Mgc7VKjb0A7UOkMKbz5quGBO3+L61Wnk3uq/ezwNrdP8ACrgaTaQp3kgjHY+1JXjqg1RP5yld6bVZxkn7pxyfzqhK6uoC/LIxPDdc9KmjgmtkHmom0gAeoFLEiJN5hRUY8Bn6Zxk4o5+XdEuSW5BZX4SURT/LknB7jFaDNtZS43K3I39qorFHKxdk3FG3eY3c9fwqdbws6w7N0hHyMmMEetS3cyky2zRMzEcEAZDdBS7YijBuQwB++fUEn8v88UWaiVyvzAgZ+pzSQvmR1XllOT/LB/8ArVm00c0rlnP75PJTaTgOGbhvX6GvQPEkGm654Q09tOs55LqGI/a5I/uFsAgjA4GPeuA0XTr7xFrNjpdjPBZzXVxHCbi6YRxKWYLyW6DJ6/U9q/SPVvg1bfskfsw+JZxrel+IbvUbaLdHeWQ2MxAB8lg27oc5PHAJxXFUnJTVtkfNZtjZYWdJU/jb0PzDt7+dpltdmwqDu3dMDrXpfws+DFz8W5Lq3069g/tmCJp0gl+XzVHbrz0riZJ4biZ5Io/nIJf5flyTkgHtX0B+yb8PpviL43Gl2E406+ntnXzndlG3GWGcdfYVrXr3jaO56mYY2dKg5U9Gtz541W1ls9RmtJT5Lwgo5RNo6kZqea8jtLJEs5PKZl2uyj/WDABJx712Px98D3Xwx+LOtaBezQ3cllP5LPbvvSQEA8Hrxk9emCMcGvP7q532UiW/yxphQ69PXk+tdlN88YuR7OHqKrRhV7pDBDGFUbMBRye5NSrGFGOuOuOhqC1lLwZkfe+ef1/z+FTyM0a+ZEN7dlRv8a1cmbOdyCS3QIAUx6Y//XTlQeap/g+79OaVp/tFyvl/ImMEHqDjpUq2L3ABXepyFxuGDkjPf8aTlYzdRx1uQTwuHZl4BOMt0wBnv1pkoLOs6PjOfk9e1et+KND0XT/ClhKjma6CjcoxwSPr9a8tkZQ7FE2qGwN3Qjnn2FKnU51e1jPC4l4mDk1bWxXK5VANw7EbuhqV26ldoYjG5lprptO485GAFbkf5NJK2Yw56deKq9zsASLJiMLt5/KmMixnG7BPy7i2O9ORyV3bTz1J6ih3R12v070JPYa1ISz7SD8wxgHsPr0psaDBLfKM/wAPpUjxNCCSvyehYf40h+VsngA5GB1qrIL2Hbk6dT0yG/xpQxj68nGAD2qOVghJbgtzzSpISCC24nrkdKew7sQyKzkDcPXFKS4bcuWAGeetIgGWcbcZ5xxuojkiG9ixOe2f8KL9wvoG4spZW6EgZ9RSj5GCsrFmxgHvSsNyEbuF5yOKlhcxoC/zDB596Liu2QSSOzMV+QKeXTrn+tK1y05VXy4AzlflOPrx9auIyKjN8pVjuO75cdwKgaBzIJGRVjlyNpbmp5kK93cIBs3H5PKxjYrfMAM8/Wo2aOHLRJskbkr2/HipVjWFXx8sqfwSMMDn+XNRIHZHB2o7cgL9aAu1uT2cCOVkkffI+QiBuCec1Xa3SIHd8pzyG+YA0jsmEkU4KE8Buhzknr/IUxSzMzPuCuflLd/X6U9tib66Ei7WZT17ct1/WmlnBdV2qp43Ht1oSTJ+RuR1JpxZXgMS/e6DPzc/570x6EYdpCFHAHHmD86duXlg2QO9Olj8tRjgcA7Pz+nSmOqLkKjhgCTt6j8O9F7akMUttJJ4YHuxxjiliRsFm+VeGyenOf8AD/OKc77IU3fKpzwvXHI9uah81dzLJuUcHJ+UsOmfbnmqUr7Ec1thyhxujV/k+9ntnjtUkrxvGNqJESAF2/MSw64H+cUyHypGG19q55aR+R1/P0xT4kZN8rdVOW2/NtHXj+dTzX0HZrUfFGVtwZfnYcld/IOSPwpkySO+1j+7Awdv45PpmnQapFI3kNuQ4ASUrw56nPof88UyZ1DHbJ1xkN0cHPT/AOv1qbtvUzc3fQe8zPEqeX+7wAN3Uev40nlQTSCBncKOFX7o9+frSWqtMSW+ZecIvVev4ZpkLuJD58m10Gfp7cdzTJuKn3nRuQSVAXtjPTk4P1qSW3V5QZJOcZBboB/Pp601mMs2BG8Y6F29e5pz3DNvVjuP3dzd+P50mn0M3qNt2XyJHP3RxgfK3Tpkd8UstysYUH7rcg/hxn1PFRvttJY3XqTye6nk5/8Ar026W6u4FT5cKQC/fBJPXPP/AOqjroTzW2Qtu+1sLcNI7HI/n+J+tSyrM4VpE8pEzhF9fU0trL9lmYmDzSg+4X25xjoe5A5p0yxXFyske9GUA7VfcCOuDmq0C7uPsjCsysyfKgyV759e1T3US5GD1HP8WRyCP/1VGVjt5SZN+T9Oe56ZqxO6wwsVcK23gN8vJx7+lTzWe4r9jOmjjuNjodrK2Mr8uQOPatC3WVEb95uznO327fWoGiUMTL+7BGAvr1q5btsLCP5d4yXk7dB+dNyE9CQXUu4CNwrNyQ3TtkY47D+dSQLFdRNJFwqnc57nnvVWaIxy7h8pUkbmYcn1/EU6GKZSqjYidWb7tK19W7GTV9y6XMiI2zapOM7eB3q3cPGkW6HcuFxufCk96oNO0OYg+UbnjrioYMxoqrNuIJ5bqe35UrWMmiVmW2SRw/7xyAFb7o5z0+meTUULfI0knyoOBIzcd8/Sp93zurupD8sfXrx2xzVS4Hmh4od0iAZdT8p470epk421JluTKAGLKoGFYemT6+3+NNEjxMm75jnAZu+MnH9c0y0kmjjjUdjnL/jyefTtVrzUSExs/LEKP4jnr+Hc59qltbGbdvdYskk5jZU+6er7uPbiqUUs8jmOXynAX7z+mSfwq1ua3k8pXTY2QylfvcdvSq1z812pSPdbY2s/HJ6dD0A6cnrmn6Iz5XcfGUChk2k5/wC+eCMn+VW5ZkngZAjI4YAhcL27VUe1eNhH5PlBTnnqwyMdeop9vcvEpkl3BU5A+8D/AFq/M0SRWsbE2Ya8WZZ0djvUYyMfpUskFw04kjRZLfjYX6j1GB2qrawLbQiNX6Ek7vlBHI9+aedRUBlj2xkKUIVuT6/h/wDqpu6uz3dYkTSmaKWNn3M2eG/E/TNMWeaAKB09exOMYoi8iBECvuIxk7uAe4/nUYlRYzs3JH027uh6Zoi+jNUyVpA8bIz7+MH6dc0xx57IB8qjGQP4h6U1JHgfy+kqnbn7oYYzzUsXktKg+aPBwVXCljVNtA32FRRIjA/IVGBu+XNNd1tnYyTYd3O3f364HtTmk2AqX3AHjzPmIH1zSeaszLv++DyeOOv5Vm73MvelrEYsiXFq0Txuu7llC9cHPFSrEiMY0/d4xgH0pUuCHZ/3TjAOG+bA6E9feokEjXDN/wAs9pBb09qHruWm2TyT7FIm28dt3BNQyxNPGqI7MCcbm6j8fzpI7hZ2bPyqo5X/AD0qRRtDBk2KxBJ9T70J2L1RLZQGCOQJ85K7ifvYABzzUK3BcK3zKp7Fhg0rjDb493AK4T5cDpn196j8oR8j5Tt2gN1/nVpdyuVtaj7glBleCRxjnj60gBmCyyS7UUYKnqe/+fxqOQ8hT0HzDHc0jF3lV03LtHzANwfzp2sUvdCW5dY2YQ7/AE2L0GKes4lYxsm3MYKsvU8859KI5HI+XjK8BflDH0AogTzZSqzbUQ4IbGTxkmpfcfTUlhkMKlPvgnOPSnGRQhYKxH3fl7VHaRRukxbcCxwFbqw79f8APFQ3Suv7sdB69D27Ur9Boc8e0EN8qEZ3dz61GkylnEe7yx8od+uafMrQsArbmB5JywB9qc0W2zBR18zJ4GBz16UXtuVch2Ko3NnJ4OP8Kd+7+7E3zAZyOhpFYKG8xtpIwTTA5hAw+ccD3p3EPyQx2NgdDn1pPNELAe/Q0+OFRHnd8x67u3+FMubfC7gy+mWbg9ad0F11HxNtRi22TngL2oVllTzHy7hcAD5sdaqMzL5ke/cQudo6YqaEytAsi/KoOC7dqL9h3WxKbdZcyu86Ec7nBwBx2qP7R5rLHs2gDj068nn2qe4xvItp3Z25wzHB5Hb0zUEFwsVwV6k5Lb+gzwRQmSmSrdSMGDTdeu1eD6UFNmE+aJM8Ed+9QeR5dxJLNL5EajOOW3f40rEs24pnBxkfKSvX/JpX6Gqaew7MmWBlyCOM9qniYtFub92R61DCm6KQlfLcfMBu3HA9PypxumuVPmK0bDgl2zkf0o1ZDkxXuXkbYibsnoO4/pUc6ohVFLDB+ZS1IpGSobbjp7UBgCpbPPocfQ0bBo9hjDIOVyD0FK24gqzZHUhack28EblyB3ppRQM/dx2p+o07bjm2CMwRytEuctk5x/n/AD1pIoWRfnbc49aI3QEFucdCeP61JGVTLBckHg55FRaxDdthvlqxAO7I/i5wKVWZC5A/ddwuM96cZ2ijb512v1AX2qBQighU3HuH6U2rmd+5Mo8tQqbeAG37t2PeiKHzZlj+7IWyG/hI68+lQRSoJCA+49SG6VMLhtxClcDr6knNQS2STb4pJGm4RQdpR9wPbHvUcHzKAE+UjAC9j/SkvFdVtovk68lWPXBzUixi1AI+8p37mboQRnP4cUm9BcyFklWJASvQ/wC7n/CoZ72FovuYI4x2X/69WNizkAvtzkhvQfhUTW9vNA0bnMgXkt2Pr9KV0NSTIiI0Zd5XaAMMfw71bkiIVx/CwwW7Y/xqK1QW1qzRHzYsZz/d45/xqRLq3uHji3psdPm34yDz2zTu9xXe5GzlANzqSQMt2wKct5vd0beIyOSeimo7yJEChflZGyoXtx39aI5Qs7AfeK5ZGfgjkD8cc1SdtWUvMliiVmcY8uH+43Qn/Cphe4ucui7gu0Feigd/r7UQQSPCsUWzHT5umMnIP8qYqRz3kjp8jKSNuwbRz+FQ7XMZWHTSKJm8need25vX0PtUaSw5MkMbL8wJC9D1PWrNxAxgk8hPMwPmZev0HtUFsVCKnzQl2IKyYwcZOTUmErGkLP8AtC9gj/1YaRQx7Y4znPbFfTHx1utZ0L4c6DYahbeXatYoFli+7IAAc5HXPXP09q+abEurID85U7irNwD+frXpvj34n+ItV8JaPoLaW/8AZ9vEVjubh9wBGBgfh2/CvNrR5po+fxdKNTE0n2PK3uFuYh5KeSko2bd/Ixk19S/sqeE9F1WK+n1iZobK3heVvlKmQjPH1759vavmFYpWZWk+V1fJ29CB1FfRHgr4gTaT4GvrZU8p2t2j8xOoDLjJ/Os6jSaOXOOapSUIdWeBeM8Xvi28ngd7m0ErorEfcAPTn2rEuHjit2UR87ic7uo47Vsa0lvHIWijXaD97dyT3J981z8tyzBsjag6Fuo9eM16tFcsFY+xorlpQXkhwwjBn+XaOPTOKlRy7FxxtOeapedEvO/cOQGXtxmnvGbiNtjbGY9V6H1rp5e5tZFl5YZH3hNpBCkbduTyc/596t28oy6h/mxu5654/p/Ks14irrjbtHJHr9anhE0bs6n5SPuM20D/AB4qXGNiXCD0ZavNXaWACfdtUZ2tnCmqjzMwR1/eSdlbp3NEpSWIq3GOAe+f/wBVHnqpMTcyn5sn7pPqP0ojGKNFZELFg25+GbJ+X60YMxZewIx6fSp3Q3MojlfMgw2d3GeR+FR7yspiX5FA5JwQRz0HahysFxGA2lhwAeQW61C5AfJ6EZwOuKkXy3WWRZlAXGVHzH6/SmPAy/e2lckE9zxj8O9CY1bYjuFEhwxYYGcFufTNBfaR8mSOxbt61NE5ncRb1YZxnj5abeWqpLLHv5C7vmxwPWne24X7jAZC+Dtb1pGygBK4UjGRTYZBt5+cDgMOtO8zDALwvvQm0CFXy+C53KvLKtNZQWJC7UXPyikkUAknnHQbev6U4ytKdp28DkDrmi472FKmQYH3cY+VulRzXTFgkfylQBx0NOZ5E/drwDwWPalXDe+3nHSmLmtuMuIZHVfvYX5mAbrTy8eEeb+H5gh/r+dKVzhl4KgNx05pDdg8yfMdxwu3ilZBcasQ80soZV6sz9OxFK6+c5cfK46jtml3MshlPK9QvY/ypyyYk3bMsx6L0oFcijgBY55J6juOalkxJIgj3IoHO5uKSRo/LaUpt6Zx1XPHapGLQqEUqZG5yfT86fPqLmV7FeQLE4H3Ce3rSs6ouG+Q56j8hSOkqId20gnOD8xx/Sp433AqU+RwRubtSchXI0b5Qeq8g7umOpP6UrBVy6/K/B2t6URNEQlu3Me7LK3Rewz7U4Xb7zIod1GF+bsOe3rTu+pLY67ZE24+Xccs33hnHSoZbvzZAR8pAwCvTHSlnj+1CJ4o9kRJZ2XqfY9MUXEMvl4+8D8u5vTr19DQtrCbutBGtFfa8citISCf9kZApULtI58v9zyCe598+tOghw6q/wAgPO5uhIIPWkfdOHUPsRCTjfwBnt6UXZLTb3KkIeOZwwlky2MsvAx71dXfCpljjXe3BO/jrSw3awFY4ZEjOCD7/WovOVCNwzGOjr82D0pX+4h32LNkJXvHMo2xhTtVlClR9ahufJW5kLfMSMAq/bB5IqSNGdH835hgDcjnnvUctopVZZtm1hny16r060XVzK66le1R3JMfLZztZ/vDOOPerTyRoJP3iKQfmVug7cUFwqK0W1SO69hk/iKDaeY4DfeHJLenoKV13sTKz0bE+0M4bbsYtyBu6D1NOMUePnf7wDD3I7f15qBVKeYzbEOdu309vp/hU6/Pblk2KqkDLN8zY7n04pX6IlSY7czyqDsUkYG7oB1HtUkEslxGFmRYnUZYr36CkYAlHjkyMEjcnLdeaZbNJMgK7WmAwzL0X2pNXBPzLq7QML82wkYbtjBJzUttJDcykP8AIV+UFujN1Az65FQW91IswPy/ZwMN6g46noKie8WVi7yRON5+Vl4I6Z+uOaOXowtd2LMsUT6hH5u/BBQlf4ev61UjulQTK/zP5nye4qe6nW4wrbVQrhQ3yj3ptuqRHz02SSA4KN8w6dee9UrDVorUjIluAhl+VQ/CL0B68+lacjEgK3XPzOvUDHWow7xRyOPnJG7P3eevSkb5UZnfYTjG1fu/X1HsaW5m7MkDBWznI7e3+FPSQKhcr904z2H+FIse47n3byOffHfr3qKK1nlk+TmMdvQ+/wDjRZvqQ43Lm8MMgKQwxubqOao4gtwWa5yd2DjqR34FT7jLGT0ZDhvm6fTmoZnVlbam5+g9V4659alpmE4cqckTzmKCBGO7e3p068HPrjtVNnaSV9uwqq5BboT1IqVpHXYTwrggxthucgE/X60+ZJbeN1j25OQG4zmpvbRHPdyRMscjeU5gLE4Ylug6/r7UzX4YtO8tGmyJDu2huFzzzSRySQDMvm4QcKz8FuB/nFRXVv8Abo8H5oxglW+uaXN1ZhKTJLbfPEu6d27kt1xz6/hUsiocRon75jyW7j/9VVrV8AxI+wJ1OwMCOoAp37xOI97EHOxuuPT2o5mZKckZ0sjeWyybZGPIYdc8HpVeJBbXB3puBOST15ollhWbYH85yowypt/Ok2hpwd+/PIB7dv5V22aWp9imx8ssTTsgTcDyC3c9O3Wns2ANqYX+IM27PXt2596S42KhKf6wHg+lVoZhcyKm/G3GSOvX/GpS6jTT2ZYdC43SnJHVW6Dk4A98YqJ0kVD87rs5+f5cdBntyPSmsjb1V33Q5yT29vrTpIm4Uu0hZScnofaqWhSVtGV0nYAuzttXt3PerPmfKuEzwC3zck0hh8l+X4bsrcfhTV+Vz2C+vek5KwtydFDgeSnyfedT/CMAevHNQrOqOx3gKzliPvY9BnihnSJnaN8hyAV7YqS3nSKQo+1o8cMfxqfVXFZLVixbmZ88L/EKWcbkQn5mJBKp8oA4GevNNuoyifu5MZPzM3Y845pLWVld0dySvRj1xjjilq3dA9dUTSzbmkZXQIFGQvUnnqf/AK1OuJmwN0bR4AILd++Opqs3k+bvb/WMOEXoPUU5bsIAz7ZAP4N3Xn9RTVx8vUSO8M8pULnb/F6H6Z/zzU0bmZgflA/iHGP51XW0Mm6WNPLDEnc3b6UeWRCMtg5wTu5OKrqUlcljcy3SbHXGcKnqc54NREo7zOd6liSvTg55/Wn/AGhVjCdAp3Bh2NNKMwUnaoPHzMM460uW2+hfK0OjvCCiI+/bnLHpn39KWWbzJfL34BAZjuPb/wDVVePTmeZvLfcuPvN8p9elEqGLgOskjDGfTv8A0o5Rp3RIJvMBK8gdj6UxYhKrDhMNTTOySO/BDD5v/rU1pzhPujPzFRSs0Nq2hMIc5BbBHc9D69ahLOGAHK+vY07zXm3E7nPXG71p52xE43H09qLPqRfox6SGTB6kc++aJxukUvyBzx6/nUcx+zxhm6N6UQSiQMEbnHGaLWDmsTyMnlblTL4wS7bTio28u2dAr7yR8y/dC094HgieQP8AN67ulNC78GVM7zgewHPPP+c0WtqF01dMlt7nZCxbYrO3O75sDqPpz/8AWpsk5yyl1JPOPUY7DtTGmMg+VFjAJAZm/wA9s015rZpZliDyk42MPlwO/wBeaLX2GpIY7Bywk+fJyN/Ue1OjkLDHpzy3P9KVGWdSVyXXk56D8f600xlchvlLDPPXmmtBp31Qs1w0MDFTh8/d3Uvm7gC20OeuOhqtOMxhT8xHepFfMXPyn1oZLd2SNIEG4fMMcAd6b55lDZ7ZPPam7mReOOcDNOZwfnPyhT0FK2gXXUcTvDKq4I9eM0pyp65xwwNRrLJK4A4TGaezb/4sD+VJ6Dv2FeTBUnoe/wCNJI5xhtoB64bk05GAVyrZCjvSLIirl/lUDk+tTa5D03HIyuoQqrLnnHY+/NKrGBWA6ZJyW6jFRg7APK5BGRn5SfemthnC/wAXU56D/OaGmTpYdM6OBj5RnIPGc0Qq6Mg+7EQXJ3cjtz6VJDsSLym+Ukhie+BjIzT327nVOVX+/wBv8+9SyW0kRrKWYM3LE4xu4Axyc/0qRmcB93GVxhvT2H1qthYZIgwwx5YN1HtVtWSPKttJ9O4piuiM3HlEbN7u67Qrdh6cmnzObePEke7OQSnQ80+0sJNYuVjtzucAjHHWiTTZEn+zzfusuAD97PQ0rrcfNHZaDbcOls0ix5jhUlh3weCB6/T8eagXyMeeYNrMOvoO3Hqat29rOjyhZOI2K4XpkdjSW1oixSIzusztzt+baPTPpSv1DmQ+1jgnkMjzpEVAwW+Vckd/X8aJ2CTlnk3PGuxljXr3Dfl61X+y7GYrJ5ceQCZP4h6+x9qs+UqZKOkzj72f8+lDXVCd3qgSXeiunG3jePlB5xz9KjeZkzsTdkHc3v1x9atO6Khhj+VSM7VxnPH6UipJLbzRI/yhyw3LxjFSrrcwk31ES+MESGCRGWUHJ3bSOx+lMsoWhZ5WkyA3KyY/H60tiIkkYdWHykN0BxnHp0q/FCFtjPvw27CqvTHTvWcmo6HLObXwkYkNyYY7eTZufG/byv8An3r6v+PHwe8DeB/2bvDWuaR4znv/ABRqKwXDafcN9oXcyqZVAxujVO27qf0+U7C2Zr+MB9xL8K2F/H0zX0Z8b/gr8TvD3wg0XxZqFvENACQgIJ0f5G5QkZ75znvx7V59VLnTXQ+ex0uTFUE5Wu/vPm7SdL1DWtVhsbKRJb2eRIo4WbaFJOMnHvX1X8Yv2b/FP7PPw20qbWbix1BtRLK72crv5DBA2G3Kvr2z3r5m8NWgu77LvictueaL5WAHQA/l/Ovd/jN4s1wfCbQbW6v57y2e32xfa5mlZOo6sT1rKbvPlHmMZyq0XB6J6o+dtQf7VaSGX92UbPzfeck/zrOkWW7+UIilQcbuvYfjxV+cqzKnmZ8tQWK9/wA+lVYpHO6T7oIzlewP8q9qMuVaH1qqKSVhj28dtF5ZjRip+Yr0JwM/SnJFHuI3NnH8LcA/jRMEwoR88ZHzfe9selJt3gnqVPPsatSb3NOZ9QRSz5bjPQHt7foakMihWYtsA6jtVWe8dnBXpjA3dsf5NVpbtpxg/IM4wG61XK1uHwotJJGJduxgCejdj61KsayOxl+VMZzu5H4fT3pVh2xBhyoGcjtTGi865Qb92edp7Y/nUucd0J1Lbk0E8ayCVeUXC/L/AJ5qKSITvJIiM6owJx8uff2OOKsCCGRWz+7Kk8J1PHfnr3rSudCutKtIpZ4JVinUlXb5VfHf39OKlTXMZrEQclT6s52fzY4Vjfb5cgyo7qOmOMfrUXlEsvlx/ukGcDLE+/XmrFxcbreAfdKEgSfxYzxUUEihnVfly+zd6ADjH41qm1udQkpZExHH5XOdy/SmNKHWSObksOWb7w7+1OdEiGWLNtIOB1b+lKV3OrMmGPHPQU1ruG5HFB5UYG5R2z/n/P5U9laNih+pI7+1NEh3DK5AzgHpinC5IGW+U8fSlZgmCLtJbCrngE0138s8svzcMBSIdxO7nJIGaJFMZz2x371dhkiqBkjaTjdtHaommxgtnb6jtSbyFYBWIJByW6Ux596Y3bAOgPehKwtUStI2AS2V74700Dahy3zZyAe1Qljbp3PoBTotkqYbsc4H/wCuk0LVlqJ/MLKWyQOgbt/So5UYMT3X+dQSSiJ0KfezgCrIlWIgOmP4T/P/ACalxuK9hqPLATI3R+q9lHv+dTz3C2bKXCyFxx6Y9qrXTrPMzl9pUAKq9Me9Nk2uyYPzKCBu9fSly32Fa5aniyGlEexiOP4Rj60hgdiTG6S8/MvK7R7mktpZI/ll/fnOAp+XH+fenRyq7ukPyKAcq3UgkZ59anlfVhawwEee0Mb5kIySvzAAZzzTGMtmCd+3k4G/5Qegz/8AXpUVIstH8gPylm65zn8//rVI75UBv3aDkn1wM8dKqz+Qkl0Fw25iX2hlIX0/KoJHWBkHnea5+Xy17dOnrTftEUjmMRvlTtG7qv4etTLOEG5U29gvcf48UWZOr1EXzX3I3QnKszcr14pzZi2hfmT+8e5+lI0hYhum0cZ7/wCcUnkI7hydrk5DH+E0m+gm76DJYmLBvvsTnO7kD6dqtJO0e1I49wIJ3N2wQOf/AK1RNcLA4T7wAxgdzjk0+F3lhd2jwmcY70rye5m1bRjllktGaL+JG3N6DOM9+n0FLcQLuja4k2ox4ZfUcYqG7uX3CRflcDBH+NT3V7HPp1tbSnZcI7Mzr8wI6g+3HFHK7EWdrFd5URsJHsKDCntjqcjjFPiu1kddwzn/AG+Ac5xTbZTlz8iKy483+LBqs1usWo+Ws3DLlU7/AI+9NpPQhmjI2Ad0fQco/TGeuR/SmXDeSX2x7opOWH3lHGM/rSyMuNu/yyoOT6j1z6UT3MtraNsPmuhyw+7xx+dStNGSPt7eO4hZW7rvDq33eCO/50zT7gWVzOHT91jp2B6Z9hUMMjXEVy0T/OuGIXt/kUsN2J7EY/1nTa38Q78+tGrdkgs3si5cXnmh2VFVVOMr8oI7k+/8qh4QIWgRmJyB2A6darxs0ylR83zkFP4uSTUpkleN4t+6McMq/eU8gAfjTV0rDtbYuIls7CRv3iEABGfdjOO/r9KtLEXRj5my33A4X5WPH8Jz0zWRHcrFCqy9Fbnd06dPyq5pkXmQXUjz7Y422r6gZ4Az0+tNp2uxcnVF4/NGQ/ysMNhfSmSB9od9pVRk+n0/PinW5DSmBZNy43MV6k9Oc1FJsljDL8wIaMFupOeuP89KkLdB73XnNyn2dQhXO7gmhZzbIrJDuQ8N821u3PJ6Y9aaI4ImLSvtYABVDdR7+h9qR5onf90+RyAZOh7dPwqrCcU9ESgMh++rhjlSvygdc/Xr/OmPdGQiNv3UXA3/AOetDM8gDyclTn5ug4xinIyiIlt8jkc+xwOc1EvMxnFJWKUlxC9ypL7UHy/N8oI4Ocdj/nrmh98E5KzebFj8VzwMD1xzVK52W+pQGTfHGvJd+2cce9a8ltEhRIuVckqPvAgc5P8AnrQlayirnJJa2QW83lIgbop5V/mOOeevXFTmR5FZQm0A4yW4B+v+FQY3q4+8CeB3xzzT1mdRHHF8iHBYt0PfPoTU2d7WMXF9SrA3lTkxPtnj5LN0POQe1W4NQZd0zfPISd2ehPc5/WmTrHbDceHbgBumPWobbKHY28gk8N0PfOafyJULayP/2Q=="/>
  <p:tag name="MMPROD_13491LOGO" val="/9j/4AAQSkZJRgABAQAAAQABAAD/2wBDAAMCAgMCAgMDAwMEAwMEBQgFBQQEBQoHBwYIDAoMDAsKCwsNDhIQDQ4RDgsLEBYQERMUFRUVDA8XGBYUGBIUFRT/2wBDAQMEBAUEBQkFBQkUDQsNFBQUFBQUFBQUFBQUFBQUFBQUFBQUFBQUFBQUFBQUFBQUFBQUFBQUFBQUFBQUFBQUFBT/wAARCAmdCZ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TNABijNVb7UbXTbd57q5htoU5aSaQIo+pNeaeJ/2pPhH4P3jVPiL4dikT70MN/HPKPqkZZv0q4U5z0hFv0QHquKK+UPE3/BTX4HaBvFpq2q6+y9tN02QZPsZvLFeV+JP+CvHhe33DQPh/q2o/wB06jexWv5hBLXfDLMZU2pv56fmOzP0Dor8qvEX/BW/x/dlhong7w9pinobxp7lh+IeMfpXmniH/gpN8d9b3C38S2ejI3VLDTIP0MiuR+dehDIcZLey9X/kPlZ+z+B61FNcQ2sTSSypFGoyzuwAH1Jr8Gdf/as+MXiXd9u+JXiUq33kt9Rkt0P1WMqP0rzzV/E+seIJfM1TVb3UpM533dw8p/Nia7qfDdR/HUS9FcOU/fbWvjh8OvDYYar488N6cy9Rc6tBGfyL5rg9a/bh+BmgbvtPxG0qXb1+xrLdf+ikbNfhmST1OaSu2PDdJfHUb+5f5j5T9k9Y/wCCm/wM0wN9m1fVdVx0+yaZIuf+/myuI1b/AIK2fDS3DDTvCvii9cdDPHbwqfxErH9K/KOiuyPD+Ejvd/P/ACHyo/SjVf8AgsBbJldN+GUsvo91rITH/AVhP8647Vf+CunjWbd/ZvgbQbT0+1TzTY/75KV8EUV1RyXAx+x+L/zCyPsrUP8Agqx8ZLzPk2Hhiwz08iwlOP8AvuZq5fUf+ClHx5vc+T4nsrDP/PvpVscf99o1fLtFbxy3Bx/5dL7gsj32+/b0+POo5834h3qZ/wCeFrbxf+gRisC+/a6+M+oZ834l+JFz/wA8L94v/QCK8horoWDw8dqcfuRR6DdftDfFK+z9o+JHi2bPaTXLlh+r1i3fxS8Z3+ftPi3XLjPXzdRmb+bVzFFbRo047RX3CNK48Taxd58/Vb2bP/PS4dv5ms+SV5m3O7O3qxyabRWiSWwBRRRTAKKKKACiiigAooooAlgu57Y5hmkiPqjEfyrSt/GGu2mPI1rUIcf887p1/kayKKTSe6A660+L/juwx9m8aeILfHTytUnX+TVsWn7SPxZsseT8TPFyAfwjXLkr+W/Fec0VlKhTl8UV9wHs1j+2R8bNPx5XxJ158f8APe583/0MGuhsf+CgXx80/Hl/EGeQDtPp9pLn/vqI188UVi8Hhpb04/cgsfVmnf8ABTT452WPO1nS7/H/AD8aXEM/98Ba6jTv+CsPxctCoutE8KXq9y1nOjH8Vnx+lfFdFc8sswct6S+4VkfoHpX/AAV58TQ7f7S+HulXfr9lv5IM/wDfSvXZaT/wV90aYr/aXw3vrUdza6ok3/oUaV+ZVFYSyTAy+x+L/wAwsj9atI/4Kx/Ce82re6F4p09z1Y2sEiD8RNn9K7fR/wDgpJ8BtUAE/im60xj2u9LuP5ojCvxeorklw/hJbNr5/wCaDlR+7ui/tjfBTXtv2b4laBFu6fbLoW3/AKN24rvdD+J/g7xOVGj+LNE1Ut90WWowzZ+m1jX88tKGI6Ej8a5J8N038FRr1Sf+QuU/o/DqejA/jTselfzvaD8RfFfhYr/Y3ibWNJ2/d+w30sOP++WFekeH/wBs742+Giv2T4ka5Lt6fb5hd/n5wbNcU+G6q+Con6pr/MXKfuxg0uBX44+Hv+Cn3xv0YL9svtF13HX7fpiru+vkmOvTfDn/AAV48UWxX+3vAGk6gP4jp97La/lvElcE8ixsNkn6P/OwcrP1Bor4Q8N/8Fbvh/ebBrfg/wAQaWx6mzaG6VfxLRnH4V6t4Y/4KL/AnxJtSTxZLo8zdItSsJ48fV1VkH/fVefPLsXT+Km/lr+QrM+mfwpa4Hwx8efhx4z2DQ/HXh3U5H6RW+pwtJ+Kbtw/EV3SSLIoKsCDyCDnNcMoShpJWESUUUVI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VLU9XsdEs3utQvbextIxl57mVY0X6sSAK8T8b/txfBLwF5iXvjzT9QuE48nR918SfTdEGUH6kVrTo1aztTi36ID3gcUvWvgTxv/AMFb/B+neZH4V8F6vrTjhZdRnjs4yfUBfMJH1A/CvAvGf/BVH4u+IPMj0S00PwzCfuPbWhuJh9WlZlP/AHwK9alkmNq7xt6v+mOx+vBauX8WfFDwh4DjL+I/FOj6EoGf+JjfRQE/QMwzX4ceM/2pfi14/wDMGt/EDXbiGT71vBdtbwt9Y4tq/pXl808lxI0ksjSOxyzOckn1Jr2KXDc/+XtT7l/n/kVyn7T+Mv8Agop8DPCO9E8VSa5cJ1h0izllz9HIVD/31XiHi7/grv4dtQ6+GfAOp6j2WXVbyO1x7lUEmfpkV+YlFetSyDCQ+JOXq/8AKw+VH2j4s/4KsfFjWd8ejaZ4f8PQn7rx2z3Ew+rSOVP/AHxXjfir9tX43eMN4vviNrECt1XTXWxGPT9yqV4lRXp08uwlL4aa+4qyNTXPFWteJ7j7RrGr32qz/wDPW9uXmb82JNZec0UV3qMUrIQUUUVQBRRRQAUUUUAFFFFABRRRQAUUUUAFFFFABRRRQAUUUUAFFFFFwCiiildAFFOwfSk59DRdAJRS8+hpMH0ougCiiindAFFFFFwCiiigAooooAKKKKACiiigAooooAKKKKACiiigAooooAKKKKAFBI6HFdL4Y+J3jDwWynw/4q1rQypyP7Ov5YP/AEBhXM0VMqcZK0lcD6G8K/t+/HXwnsWLxzcajAvWLVLaG53fV3Qv+TV7L4R/4K2fEDTiieIvCWha3GvVrNpbORvqSZFz9FFfClFefUy3B1fipr7rfkKyP1W8I/8ABWr4fan5aeIfCevaJI3V7UxXcS/U7kbH0U17h4O/bo+B/jXy1tfH2n2EzdYtXD2W0+haVVX8iRX4c0V5dXh/Cz+C8fn/AJi5Uf0XaH4m0fxPaC60fVbLVbU9JrK4SZD+KkitPHvX85ela3qOhXaXWm39zp90n3ZrWZo3H0KkGvZPBn7bXxt8C+Wth8QNUu4U48rVWW+Uj0zMGIH0IryKvDdRfwqifrp/mLlP3Ror8pfBn/BWj4g6V5cfiXwtoniCFer2jSWczfVsuufoor6A8D/8FW/hfrvlxeIdI1zwxO33pPKW7gX/AIEhDn/vivIq5PjaX2L+morM+2s0ZBryfwR+1V8JPiIY10Lx/ok88n3La5uRbTt9I5drH8q9UjlSVAyMHUjIKnIIryJ06lN2nFp+egiWiiip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CcUnBoZgBycV5P8AEb9qn4UfCjzE8R+ONKt7qPO6ytpftNyD6GKIMw/ECqhTnVfLCLb8gPWaM8V8C/ET/grX4T0vzYPBfhHUtdmGVW61OVbOHP8AeCrvZh7Haa+X/iJ/wUn+NPjkyxWGrWfhK0fI8nRbUB8f9dJN7g+6la9uhkmMrauPKvP/AC3HZn7F6tren6BZSXmp31tp1nGMvcXUyxRr9WYgCvBvH37fPwR+H/mRzeM4Nbu0HFtocbXm76SKPL/NxX4xeKvHXiTx1e/bPEev6nrt1knztRu5J2H0Lk4rCr3aPDcFrWm36af5lcp+lPj7/grtaRiSHwX4DnuP7l3rl0I8fWGPdn/v4K+cfHf/AAUY+OHjbzI4vEkHhu1frBolokOPpI26Qfg1fMlFe7RynB0Phgn66/mOyNvxR448R+N7w3fiHXtT126znztRu5J3/NyTWJRRXqRjGCtFDCiiiqAKKKKACiiigAooooAKKKVVZjgAk+woukAlFdr4a+CfxB8ZFP7C8EeINWRuklppk0ifUsFwB7k16x4a/wCCe/x38S7GXwU2mwt/y11G9ghx9VL7/wDx2uWpisPS+OaXq0B85UV9xeG/+CTHxL1DY+s+JvDmkRnqsLzXMi/UbFX8mr1Lw7/wSE0aHa2u/EW+vP7yafpqQY9gzu/54rz55zgae9S/omxXR+ZdFfsF4e/4Ja/BfR9pvRr+uEdRe6gEB/79Ilej6F+wt8CvDu023w706Yr3vpZrrP1812rgnxDho/CpP5L/ADFzH4bgE9BmtDSvDmra7J5em6ZeahJnG21geQ/koNfv1onwR+HnhrH9keBvDmmlejWulQRn8wldjDaxW8axxRJGijAVVAA/CuKfEi+xS+9/8AOY/A/Rf2Zvizr4VrH4b+KJUbpI2kzIh/4EygfrXcaP+wF8eta2mH4f3MCn+K7vbaDH4PID+lft9ijArjlxHiH8MUvvYuY/HjSv+CXfxt1EKbiDQdMz2utS3Y/79q1dbpn/AASR+JE2P7Q8W+GbUHr9na4mI/OJa/VrIo5Ncss+xr2aXyDmZ+aWnf8ABH6+fBv/AInW8PqtvozSfqZl/lXU6b/wSF8MxY+3/EHVbn1+z2EcWfzZq/QWiueWcY6X/Lz8F/kK7PiGx/4JL/CmAA3PiPxZcsOy3Nsin8PIJ/Wuisf+CXXwTtMebBrt7j/nvqOM/wDfCrX15RXO8xxkt6rC7PmK0/4JwfAK3A8zwdPc/wDXXVrsf+gyitq0/YH+Alljy/h7aNj/AJ63lzJ/6FKa+g6SsnjsS96kvvYXPFLf9i/4I22Nnw20Q4/56Ql/5k1pW37J/wAGrbGz4Y+GDj/nppkT/wAwa9ZwfWjB9az+tV+s397EeaR/sz/COL7vwv8AB4PqdCtSf/QKtxfs9/C6D/V/Dnwon+7otsP/AGSvQaTn1rP21R/af3sDhh8C/huvTwD4ZH00e3/+IqRfgp8PU+74F8Nj6aTB/wDEV21FHtKn8z+8DiG+CXw7f73gTw0frpFv/wDEVG3wJ+Gz/e8AeGD9dHt//iK7uij2lT+Z/eB53J+zv8K5/wDWfDXwk/8AvaHan/2Sqsn7MPwhlHzfC/wgP93Q7Zf5JXpvPrRT9tUW0n94HkU/7I/wYuh8/wAMvDa/9c9PRP5AVm3P7EvwOugQ/wAONHXP/PNXT/0FhXt+D60Yq1isQtpv72B873f/AAT6+AV7nzPh/Cv/AFy1G8j/APQZhWLe/wDBNf4DXIPl+F7y0J7w6rcnH/fTmvqOitVjsUtqkvvY7s+Or/8A4JYfBi7z5UniKyz/AM8NQQ4/77jaud1D/gkl8M5QfsXivxVbnt58ttKB+UK19zUtaxzLGR2qsLs/PDUf+CQOjS5+wfEq+tvT7RpSS/ylWuW1P/gkFrkQP9n/ABIsLo9vtOlvDn8pHr9OKSuiOc46P/Lz8F/kF2fk1qX/AASY+Kltk2XiLwrdqOz3FxGx/DySP1rj9X/4JlfHPTQfs+j6XquOgtNUiXP/AH8KV+y1ISK6I59jFu0/kPmZ+GesfsM/HTQ932n4danJj/n0khuf/RbtXDaz8A/iX4d3HU/h94nsFHV59InVfwYpg1/QLigqD1Ga6ocR118UE/vQcx/OLd6ddafMYbq2mtpR1SWMqw/A1ARiv6NNQ0ax1aAw31nb3kJ6x3ESuv5EVwuu/s5fCvxJuOpfDrwxdSN1lbSYBJ/32FB/Wu2HEkft038n/wABD5j8BKK/bfXf+CffwG17c7+BIrOQ9Hsb65hx9FWTb+lebeIf+CUnwl1Qs+nat4k0aQ/dWK6iljH4PGWP/fVdsOIMLL4k18v8mHMj8kaK/SDxF/wSCPzvoXxKz/dh1DSv5ukv/steWeJP+CVPxe0je+m3/hzXIx91YLySKQ/USRqo/wC+q74Zvgqm0187r8x3R8ZUV7v4l/YY+OfhUObv4ealcqv8WmvFeZHsInY/pXlHiP4e+KfB7lde8N6vorA4I1CxlgIP/A1FehDEUav8Oafo0M5+ilII6jFJXRcAooooAKKKKACiiigAooooAUHFdp4J+NXj74bsh8MeMda0SNTnyLS9kSI/WPO0/iK4qiolThUVpq6A+vvAf/BUL4xeFjHHrL6T4utxgMdQtBDNj2eEoM+5U19H+Av+CtfgvVvLi8XeEtW8PynAM+nypewg+pz5bAfQNX5ZUV5FbJ8FW+zZ+Wn/AABWR+8HgD9rz4P/ABK8tNE8e6V9pkwFtb+U2cxPoEmClj9M169HOkyK6MHRhkMpyCK/nCBxXb+A/jj8QPhk6Hwt4x1nRI1Ofs9teOIT9Yydh/EV4dfhtb0an3/5oXKf0FdaCK/Iz4df8FUfin4XMcPiax0nxjbL96SWH7Jcn6PF8g/79mvqH4df8FUvhZ4o8uHxLY6t4OuWxvkli+12y/R4/nP/AH7FeFXybGUfscy8tf8Ag/gTZn2lmiuL8A/GPwP8UIBL4U8V6Trvy7jFZ3aPKg/2o87l/ECu0zXjOMoO0lZiFooop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FLWXrviLSvC2nS6hrGp2mlWEQzJdXs6wxJ9WYgCvmT4o/8ABSj4PfD7zrfTNRuvGWopkCLRYswhveZ9qke6bq3o4etiHanBsD6uNUtV1ex0KykvdRvLews4hukuLmVY40HqWYgCvyh+J/8AwVU+JXinzrfwjpmm+DbNshZtv2y7A/33AT/yH+NfKfjv4q+Mfidffa/FfibVNfmByv266eRU/wBxSdqj2UAV9Hh+HsRPWq1Ffe/8vxK5T9f/AIlf8FD/AILfDnzYU8RN4ov48j7L4fi+0An/AK6krF+TmvlH4lf8FavFGqGW38D+ErHRITlVvNVla6mx/eCLtVT7HeK+A6K+hoZFhKOsvefn/kVZHqXxG/ah+KnxX81PE3jbVby1lzusoZvs9sR6GKLah/EV5cST1OaSivehSp0VywSS8hhRRRWgBRRRQAUUUUAFFFS2tpPezpDbwyTzOdqRxKWZj6ADrRdICKivZPBH7Hvxl+IPltpHw+1hYZOVn1CEWURHqGmKAj6Zr6A8Ef8ABJr4jaz5cniXxJofhyFuscG+8nX6qAqfk9efVzDC0PjqL77/AIILo+G6K/WDwX/wSd+G2jeVJ4h8Qa74jmX70cTR2kDfVQGf8nr3rwZ+xz8GPASodL+HmjSSp0m1CE3sgPqGmLkH6V41XiDDQ+BOX4fn/kTzH4e+HfBuv+Lrn7NoWiajrNxnHlafayTv+SAmvaPCH7Bnxy8ZBHt/Al5p0DdZdWljs9v1SRg/5Ka/bew0yz0q1jtrO1htIEGFigjCIv0A4FW8YryqvEdZ/wAKCXrr/kLmPym8J/8ABJX4hajsfxD4s0HRI26raCW7lX6gqi5+jGvafCf/AASS8BaeEbxD4v17WZF6rZJFZxt9QRIcfRq+8DSYxXlVc5xtT7dvRL/hxXZ87eE/+CfvwK8J7HTwTFqk69ZtVuprjd9UZtn/AI7XsHhn4WeDPBYX+wPCei6IU+6dP0+KAj8VUV1VBFeZUxNar8c2/VsQgUKOABS0tFYAFFFFABRRRQAUUUUAFFFFABRRRQAUUUUAFFFFABRRRQAUUUUAFFFFABRRRQAUUUUAFFFFABRRRQAUUUUAFFFFABRRRQAUUUUAFFFFABRRRQAUUUUAFFFFACUySJJkKuisrDBBGQRUlFAHnnij9n/4aeM1c634C8PajI/WaXTYvN/Bwu4fga8c8V/8E2fgZ4l3tb+Hr3QJX6yaXqMo59lkLqPwFfUtGK6YYrEUv4c2vmx3Pz18W/8ABIfQLgO3hn4gajYY5WLVbJLnPsWRo8fXafpXi3iz/glT8WtF3vo+o+H/ABFEPupDdPBMfqsiBR/31X655zSEV6dPO8bT+1f1SC7Pwi8Yfsd/GfwPvOqfDrW3jT70unwi9QD1LQlwB715JqGl3mk3T219aT2dwhw0NxGUdfqCMiv6OM+1Y/iDwhoPi21+za5oun6xbn/llf2qTp+TAivVpcSTX8Wmn6Ow+Y/nWor9vfGn7BHwO8biR5/BFtpNw3SbRpZLTb9EQhPzU14H40/4JG+Fr3zJPCnjnVdJbqsOq20d2ufTcnlkD3wfxr16Wf4Sfx3j6r/K5XMj8vqK+w/G/wDwS2+MPhrzJNFbRfFUI5VbK88iUj3WYIoP0Y18/wDjf9nn4l/DnzG8R+Btc0yCP71y9k7Qf9/VBQ/nXr0sbhq/8Oon8/0Hc88opxBHUY+tNruAKKKKACiiigAooooAmtLyewuI57aaS3njbcksTFWU+oI6Gvdfhx+3R8aPhl5Udn4yutXsUwPseuAXqEDoNz5dR7KwrwSisKtClWXLUimvNAfpP8NP+CuVtJ5Vv498EyQHgPf+H5t4/wC/EpBA/wC2hr6v+Gf7ZPwf+K3lRaN41sIL6TAFhqbGzn3f3QsmA5/3C1fhTSg4rwa+QYWrrTvF+W33MXKj+j5XWRQVIIPQg08V+Bnwz/aZ+J/whaJfC3jLU7G0jPy2Mkvn2v8A35k3IPqBmvrf4Xf8Fa9dsDDbePvCNrq0IwrX+iSG3mA9TE5ZWP0ZBXzmIyDFUtabUl9z/EnlP07HFKDmvAPhb+3L8G/iuYYbHxZBo2oSYH2DXB9jlBPRQzHYx9lY171FPHcRJJE6yRsAyspyCD0INfPVKNSi+WpFp+ZJNRRRW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IeaVjivGfi1+158Kfgt50PiLxXaPqcWQdL04/arrd/dKJnYf98qPerhSqVpctOLb8gPZcZqtfX1tpVpLdXlxFa20Sl5Jp3CIg7kk8AV+Znxc/4Ky63qJns/hz4Xh0eA5VdT1oiefHqsSnYh+rOPavjT4lfHPx98YLsz+MPFepa4N29beeYrbxn1SFcIv4KK+jw3D+Jq61Wor72Vyn61fFf/AIKJ/B74Yedb22tP4w1RMj7LoCiZM+8xIjx/usx9q+Nvip/wVT+Ivirzrbwbplh4MsmyFuHAvLvH+84CD/vgketfElFfT4fJMLQ1kuZ+f+WxVkdJ42+JPiv4kakb/wAUeItS1+7ySJL+5eXZnsoJwo9hgVzdFFe9CEYK0FZDCiiiqAKKKKACiilAzQAlFeh/Dr9nv4kfFdo/+EU8Gavq8DnAu0tzHbfjM+EH4tX1B8O/+CT/AMQ9e8qbxZ4g0nwtbtgtDBuvblfUELtT8nNcFfH4ah/EqJfn924XPhyp7KwudSuY7a0t5bq4kO1IoULsx9ABya/Xz4d/8EvvhB4Q8qbXE1Txjdry39oXJhgz7RxbTj2Zmr6U8E/Cvwf8ObbyPC3hjSdAjIwx0+zjiZ/95gMsfck14FbiKjDSlFy/Bf5k8x+MHgD9hz41/EURyWPge+020fB+06yVslA9dspDkf7qmvpDwD/wSN1678uXxn44sNOXgtbaNbPcsfbzJNgU/wDAWr9OR1pSa8Ktn2Lq6QtH0X+Yrs+UvAn/AATR+Cng8xyX2lah4puUwfM1i9bbn/ci2KR7MDX0H4O+F/hD4fQeV4Z8L6RoCYwf7Pso4S31KgE/jXVfhS14tXE16/8AEm38yRMUtFFc4BRRRQAUUUUAFFFFABRRRQAUUUUAFFFFABRRRQAUUUUAFFFFABRRRQAUUUUAFFFFABRRRQAUUUUAFFFFABRRRQAUUUUAFFFFABRRRQAUUUUAFFFFABRRRQAUUUUAFFFFABRRRQAUUUUAFFFFABRRRQAUUUUAFFFFABRRRQAUUUUAFNKgjkZ+tOooA828c/s6/DL4lCQ+I/A+ialPJ966azSO4P8A21QBx+dfO/jv/glb8J/EaySeH73WvCdwfuJDcC6gX6rKC5/77FfaBo5rro43E0P4c2vnoO5+UPj3/gk78RNE8yXwt4j0fxPAv3Yp99lcN9FO5PzcV83fED9l34rfC/zH8ReBNYs7eP713DB9otx9ZYtyD86/e8nFIQGHIr26PEGKhpUSl+D/AAHzH835BU4Iwfekr99/iD+zd8MPil5reJ/A+j6lcSZ33YtxDcn/ALbR7X/8er5j+In/AASd+H+vebN4S8Rat4WuGyVhuAt7br7AHa/5ua96jxDh6mlROP4r8NfwHzH5SUV9d/ET/gmF8YPB3mzaLFpnjC0XJH9nXIim2+8cu3n2Vmr5n8Y/DjxV8PL77H4n8OapoFzkgJqNo8O73XcBuHuK92jjMPiP4c0/n+hVznKKKK7ACiiigAooooAK9J+GH7RvxK+DkqHwl4w1LS7ZTn7CZPOtT9YX3J+OM15tRWc6VOquWauvMD9DPhV/wVr1Wy8m1+IfhKHUYhgNqGhP5MoHqYXJVj9HQe1fZfwo/bF+EvxkEMOheLrS31OTAGl6ofslzu/uqr4Dn/cLV+FFAJB44r5/EZFhq2sPcflt93+QrI/pAUg9DmnYAr8JfhP+2F8Wfg0YYdB8XXc+mxYA0vUz9rtto/hVXyUH+4VNfafwj/4Ky6Hqfk2fxF8Mz6NOcK2p6KTPbk+rRMd6D6FzXy+JyPFUNYe8vLf7ibM/Qcmgc1w3w1+NvgX4v2P2rwf4o07XFC7nht5gJ4x/txNh0/4EorufpXz8oyg7SVmSLRRRS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igAxRmvF/jF+198LPgcs0PiLxLBNq0YP/Eo03Fzdk/3SinCH/fKj3r4S+Mv/AAVY8ZeJfPsvh7o1v4SsTlV1C9C3V4w9QpHlp9MP9a9PC5ZisX8EbLu9EOzZ+mnjHx14d+HukSar4l1yw0KwTrcX9wsSk+g3Hk+w5NfHHxh/4Kq+CPCxmsvAek3XjC9XKi+uc2lmD6jI8x/ptUHsa/MTxn4+8SfEXWH1XxPrl/r2oP1uL+4aVgPQZPyj2GAKwK+tw3D1Kn71d8z7bL/MpRPevi9+2/8AF34yefb6l4ll0bSZcg6XoebWAqf4WIO9x7OzCvBmYsSSSSe5pKK+npUKdCPLTikvIoKKKK2AKKKKACiip7KxudTuorWzt5bq5lYLHDChd3J6AAck0N23Agor6Q+F3/BPv4z/ABO8mf8A4Rv/AIRfTpMH7X4hf7Ngf9csGX/xzHvX1/8AC/8A4JOeDdDEVz458SX/AIluRgtaaeos7b3Un5nYe4KfSvIxGbYPD6Od32Woro/LS3tpbuZIYInmlchUjjUszE9AAOpr3r4Z/sLfGf4o+TNZeELjRrCTB+266fsaAHodr/vGHuqmv2G+HHwH+HvwlhVPCXhDS9FkUbftMMAa4YejTNl2/FjXfYr5qvxHN6UIW83/AJL/ADFzH51fDX/gkfp9v5Vx498aTXbcF7DQIRGufTzpASR/wBT719WfDj9jv4P/AAs8qTRvA2myXkeCL3UkN5Pu/vBpd20/7uK9p+tAr56vmOKxH8So7dlovwJuxiRLEoVVCqBgBRgAVJRRXniCiiigAooooAKKKKACiiigAooooAKKKKACiiigAooooAKKKKACiiigAooooAKKKKACiiigAooooAKKKKACiiigAooooAKKKKACiiigAooooAKKKKACiiigAooooAKKKKACiiigAooooAKKKKACiiigAooooAKKKKACiiigAooooAKKKKACiiigAooooAKKKKACiiigAooooAKKKKACiiigAqhq2jWOu2UtlqVlb6hZyjElvdRLJG49CrAg1fooTtqgPmv4kf8ABPf4KfEUSyjwx/wjN9Jn/SvD8n2Xb9IsGL/xyvlH4l/8ElPEenebceBvF1lrEQyy2WsRG2lA/uiRdysfchBX6gnmivUoZpi8PpGd12ev5juz8DviX+zD8UfhEZX8T+C9TsbSP719DF9otQPUzR7kH0JBry8jFf0ftGGBBAIPY14x8Tv2OvhF8WfNl1vwZYQ38mSdQ0xfsdxu/vFo8bz/AL4avoqHEfSvD5r/ACf+ZXMfhNRX6QfFH/gkf/rbn4e+M/Upp3iGP/2vEP8A2n+NfIHxR/ZG+LXwf86XxD4Nv/sEeSdRsF+1223+8XjyEH+/g+1fSYfM8LidITV+z0f4jujx6iggg88UV6e4wooooAKKKKALel6tfaHfw32nXlxYXsLb4ri2laORG9VZSCD9K+p/hB/wUo+LPw28i01u6g8c6SmAYtWyLkL/ALNwvzE+7h6+TaK5a+FoYlctWKYH7J/Bz/gpF8J/ie0FnrF7L4G1d8AwayQLZm/2bgfLj3fZ9K+pLDUbXVLOG7s7mK7tZlDxzwOHR1PQhhwRX85FeifCr9oP4h/BW8E3g/xTf6TFu3PZh/MtZD/tQvlCffGfQ18tieHYy97Dyt5Pb7yeU/f4UmDX5zfBn/grJbzGCw+Jvhs278KdY0H5k+rwOcj1JVj7LX3D8M/jZ4H+MOmfbfB3iaw1yMKGeKCXE0Q/24mw6f8AAgK+TxOAxGFf72GnfdfeTax3VFFFcI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KKOtYHjDxz4f8A6JNq/iTWbLQ9Mi+9c306xJn0BJ5J7AcntRFOTslqBv96p6hqFrpdlNdXlzFZ20Kl5J53CIijqWY8Ae5r4N+OH/BVnw9oRuNO+GejP4iuxlRq+qK0Nop9Ui4kkH12fjXwN8Xv2j/AIi/HK9aXxf4mu9Qtt26PTo28q0i9NsK4XI/vEFvUmvosJkWJr2lU9xee/3FJH6dfGr/AIKX/DD4aGey8OPJ481mPKhdNcJZq3+1cEEEe8Yce9fBPxp/b5+LPxj8+0Otf8ItocmR/ZuhFoNy+jy58x8jqNwU/wB2vnCivsMLlGFwtny8z7vX/gFWQruzsWYlmPJJOSaSiivbtYYUUUUAFFFFABRXonws/Z7+InxnuVj8H+FdQ1aEtta8Efl2qH/amfCA+2c+1faXwk/4JL3U/k3nxH8VrbIcFtL8Pruf6NPIMA+oCH2NediMxw2F/iTV+27+4Ln51IjSMFVSzE4AAyTXvXwo/Yd+MHxdMU2n+FZtG0yTBGpa7m0hwejBWG9x7orV+t3wp/Za+F/wXSJ/C/hKxt7+MD/iZXSfaLsn1Er5Zc+i4HtXrOABXy2J4jk9MPD5v/Jf5k8x8CfCn/gk34W0bybrx94lvPENwMM1hpa/ZbbPdWc5dx7jYa+wPhv8D/AXwitBB4Q8KaZofy7Wnt4AZ3Ho8rZdv+BMa7sUE18ziMdicT/Fm2u3T7ib3ClooriEFFFFABRRRQAUUUUAFFFFABRRRQAUUUUAFFFFABRRRQAUUUUAFFFFABRRRQAUUUUAFFFFABRRRQAUUUUAFFFFABRRRQAUUUUAFFFFABRRRQAUUUUAFFFFABRRRQAUUUUAFFFFABRRRQAUUUUAFFFFABRRRQAUUUUAFFFFABRRRQAUUUUAFFFFABRRRQAUUUUAFFFFABRRRQAUUUUAFFFFABRRRQAUUUUAFFFFABRRRQAUUUUAFFFFABSFQeozS0UAeL/FT9kH4TfGETza/wCD7JNRkyTqWnL9kud394vHjef98MPavjj4rf8ABJO8txNdfDvxcl2gyU03X02Pj0E8YwT9UUe9fpbnNLXo4fMsVhtITduz1Q7tH4EfFL9m/wCJXwZlkHizwjqOm2qnH29Y/OtW9MTJlPwzn2rzSv6PJraK5ieKWNZI3BVkcZDA9QRXzx8W/wBgn4PfFkTXEvh1PDeqSZP9oeHyLVs+rRgGNuepK596+ow/EaemIhbzX+RXMfiVRX3B8XP+CVXj7wr5134H1ay8Y2K5ZbSXFneAegDExtj13gn0r4/8Z/D7xL8OdWfTPFGg6hoN+uf3F/btEWHquR8w9xkV9Ph8bh8Sr0pp/n925Vzn6KKK7QCiiigAq9ouu6l4b1ODUdJ1C60zUIG3xXVnM0UsZ9VZSCD9Ko0UnGMtJAfZnwW/4KffEfwD5Fj4xgg8daSmFMs5EF8i+0qjD/8AA1JP94V98fBT9t34U/G7yLXTdfXRtclwBpGtYt52Y/woSSkh9kYn2Ffh3QCQcjg18/iskw2I1guV+X+X/DCauf0gg5HBzS/hX4g/BL9uj4rfBIwWlprh8Q6FHhf7J1wtcRqvpG+d8fHQK232NfoD8D/+ClXw0+J/2ew8SO3gPW3wuzUZA9m7f7NwAAv/AG0CD3NfH4vJsVhryS5o91/kQ0z6+oqrZ3lvqFrFc2s8dzbyqHjlicMjqeQQRwQfWrVeHs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OlHNB61wfxT+N3gj4K6OdS8Y+IbTRYiCYopX3Tz47RxLl3/AHHfFOMJTkowV2wO8xXHfEf4ueD/hFop1Xxh4hstCs8HYbmT95KR1EcYyzn2UE1+eHx4/4Kra3rX2nS/hdpI0O1OU/tvVEWW6YescXKJ9W3/QGvhbxb4z13x5rU+r+I9Xvdb1OY5e6vp2lc+2WPAHYDgdq+pwnD9araVd8q7df8kUon6AfHT/gq5NJ9o0z4V6H5K8p/butIC31igBwPUFyfdBXwf8Qvil4t+K2tNq3i7xBfa9fHO17yUssYP8KJ91F9lAHtXLUV9lhcBh8Gv3cde/X7y7WCiiivRAKKKKACiivQvhV8APiB8a74W/g/wxfasgbbJeBPLtoj/tzNhFPtnPoDWc6kKUeao7LzA89q7o+iah4h1GDT9LsLnUr6dtsVraQtLLIfRVUEk/Sv0c+DP/BJq2g8i/8Aib4kNy/DHSNC+VPo87jJ9CFUezV9w/DT4KeBvg/pgsvB3hjT9CjKhXlt4szSj/blbLv/AMCJr5rFcQUKXu0Vzv7kTzH5Y/B3/gmX8U/iJ5F34kW38C6S+CW1H97dlfVYFPB9nZDX3H8IP+CdXwh+F3kXV9pT+M9XjwTda6RJEG/2YABHj/eDEetfUeaOtfJ4nN8VidHKy7LQltleysrfTrWK3tYI7a3iUJHFCgVEUdAAOAKs0UV44gooooAKKKKACiiigAooooAKKKKACiiigAooooAKKKKACiiigAooooAKKKKACiiigAooooAKKKKACiiigAooooAKKKKACiiigAooooAKKKKACiiigAooooAKKKKACiiigAooooAKKKKACiiigAooooAKKKKACiiigAooooAKKKKACiiigAooooAKKKKACiiigAooooAKKKKACiiigAooooAKKKKACiiigAooooAKKKKACiiigAooooAKKKKACiiigAooooAKKKKACiiigAooooAKwfFfgnQPHWkSaX4h0Ww1zTn+9bahbpMmfXDA4Pv1reooTcXdAfEPxf8A+CWXw98YefeeCtQu/BOoNlhbHN3ZE/7rHeufZyB2Wvh74w/sJ/F34Ome5uvDr+IdHjyf7T0HN1GFHdkAEiADqWUD3r9vs8UmM17uGzrF4fRvmXn/AJ7lXZ/N+ylGIYFSOCDSV+7Xxi/ZD+FnxwSaXxF4Yt4tVkz/AMTfTgLa7B/vF1GH/wCBhh7V8JfGb/glP4w8Nefe/D3WYPFdiMsunXpW2vVHoGJ8t/qSn0r67C55hq+k3yPz2+8q6PhKit3xj4F8RfD7WZNJ8TaJfaFqMfW2v4Gicj1GRyPQjg1hV9BGSmrxd0MKKKKoAooooA9W+DH7UPxJ+A90h8KeI7iHTw26TSbs+fZyeuYm4Unuy7W96/Qj4F/8FSvBfjT7PpvxBsH8Gaq2F+3w7p7CRvUkfPFk9iGA7tX5Q0V5WLyvDYzWcbPutH/wfmJq5/RhoPiDTPE+l2+p6PqNrqunXC74buymWWKRfVWUkH8K0vbNfz+fCX49ePPgfqwv/BviO70ncwaW1Db7af8A66RNlG44yRkdiK/Qn4D/APBVLw74j+z6X8TtLPhq/OF/tfT1aWzc+rx8vH+G8e4r4rF5FiKF5Uvej5b/AHEtH33RWN4Y8V6P4z0e31bQdVs9Y0y4GYruxnWWN/oykj8K2a+daadmSF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DxQDmiuW+IHxN8LfCvw/JrfizXLPQtNj/AOW13Jguf7qL952/2VBPtRGLk+WKuwOprifif8ZfBnwZ0JtW8ZeILPRLXB8tJnzLMR2jjGWc+yg18BfH/wD4KqXt79p0n4UaZ9hi5T/hINVjDSn3igOVX2L7uD90Gvgrxf4117x/rk+s+JNXvNb1Sc5kur6ZpHPoAT0A7AcDtX1OCyGrWtKu+Vduv/AKUT7m+Pv/AAVT1vXftOlfC3TP7BszlP7b1JFkunHrHFykf1befZTXwp4n8V6z401q41fX9VvNZ1O4O6W7vpmlkf6sxJx7dqyqK+2w2CoYSNqUbefX7y7WCiiiu4AooooAKKnsrG41K7itbSCW6uZmCRwwoXd2PQADkn2r60+B/wDwTU+JnxO+z3/iVU8B6I+G3aihe9df9m3BBX/toUPsa5cRi6OGjzVZJID5EAJOBzX0H8Ev2GPit8bvIu7TQz4e0GTB/tfWw1vGy+saY3yexVdvuK/T34JfsPfCv4Hi3urDQl1zXYsH+2NaxcTK3rGuNkfsVUH1Jr6BCgdOK+RxXET+HDR+b/yJcj49+Cv/AATL+Gfw48i+8Ueb481hMMft6+VZK3tACd3/AANmB9BX1tpmlWWi2MNjp9nBYWUChIre2jEccajoFUAAD2FXc0cGvkq+JrYmXNVk2QLRRRXOAUUUUAFFFFABRRRQAUUUUAFFFFABRRRQAUUUUAFFFFABRRRQAUUUUAFFFFABRRRQAUUUUAFFFFABRRRQAUUUUAFFFFABRSFsVla14p0fw3B52rarY6XDjPmXlwkS/mxFNJt2QGtSZ9q8b8R/tf8AwY8Lbhe/EnQHZeq2V0Lsj8IdxrzLxD/wU4+B2i7vsmq6trpHT+z9MkXP087y66oYPE1Pgpt/JjsfWINBr4D1/wD4K7+D7Yt/YvgTWtQ/u/b7qK1z9dvmYrznXv8Agrx4quN39i+ANJsP7v269lucfXaI813QybHT/wCXdvVr/MLM/ULPtRmvx71r/gqT8a9V3fZW8P6Pnp9j04tj/v671wGt/t6/HjXtwn+IV5Ap7WVtb22PxjjU12w4fxcviaXz/wCAPlZ+4Wcd6Y8yRqWZlCjqScYr8BtW/aN+Kmu7hffEbxVcI3WNtYuAn/fIfH6Vxup+I9Y1xt2oane37dc3M7yH9Sa6o8OTfxVV93/BQcp/QVqnxK8J6GD/AGj4o0aw29ftN/FHj/vphXJaj+1H8H9KyLj4meFQw6rFq8EjD8FYmvwesNF1PV32WVjd3jZxtgiZz+grqtN+BXxJ1gA2Hw/8UXoPQ2+j3D5/JK2/1foQ+Ot+SHyn7Ial+3V8CdLz5vxF058f8+8M83/oCGuZvf8AgpF8BLQHyvFtzeY/54aTdDP/AH1Gtfl7p37H/wAadUx5Pw18RJn/AJ+LNof/AEPFdNYf8E/fj5qODH8Pp4we8+oWkWP++pRT/snLYfHW/Ff5BZH33e/8FSfgraZ8o+ILz/rjpwGf++nWsO7/AOCs3wniyIfDvi+cjv8AZLZQf/JjP6V8gWP/AATR+O13jzdA0+yz/wA99UgOP++Gaty0/wCCV/xnuceZN4btc/8APXUHOP8AvmI0vqOUR3q3+f8AkFkfRd1/wV08DIT9n8FeIJR282SBP5MazLj/AIK+eHlz5Hw71OT/AK6ajGv8kNeQ23/BJf4qyAGfxJ4Sh9kublj/AOiBWnb/APBI3x82PP8AGfh2P/rmk7fzQUexyRby/Fhod1L/AMFgrNM+V8L53/39bC/+0DVOT/gsIx/1fwpA928QZ/8AbasKH/gkN4oYfvfiDpKH/YspW/8AZhV2L/gkBrJ/1nxJsk/3dKdv/aop8uRrr+YaFlv+CwV72+F0A+uuH/4xTD/wWB1Ht8MLYfXWW/8AjNOH/BH2+7/FC3H00Rv/AI/Ug/4I+XR6/FOIfTQj/wDJFP8A4Q/65g0IR/wWBv8Av8MLY/TWm/8AjFSJ/wAFgrsH5vhbER7a4R/7b0N/wR9uu3xSiP10I/8AyRUbf8EftQA+X4oWxPvorD/2vR/wh/1zBoXY/wDgsKP+WnwpI918Qf8A3NV2D/gsDp7Eed8MblB/sayrfzhFc3L/AMEgtdGfL+I+nt/vaW6/+1DVKb/gkR4tH+p8e6O/+/aSr/ImlyZG+v4sND0O3/4K9eGG/wBf8P8AVo/+ud9E381Falp/wVx+Hz4+0+DvEkXr5Rt3/nIK8WuP+CR/xETPkeMPDcn/AF0+0L/KM1lXf/BJz4tw5MOv+EZx6fbLlT+tvj9aXsMkltL8WFkfS9p/wVi+EU5Al0XxdbnuXsrcj9Lg1vWP/BUD4I3ePNvdbs8/89tNY4/74LV8ZXf/AAS2+NVtny18P3X/AFy1Ej/0JBWDff8ABNr492mfK8KWl7j/AJ4atajP/fci0fUMoltVt80FkfobYf8ABRj4A3uA3jZ7Zj/DPpV4P1ERH6102nfts/A/VMeT8R9HTP8Az8M8P/oaivyqv/2DPjzpoPm/Du9fH/PC6t5v/QJDXMal+yh8Y9Kz5/wy8Ttjr5Glyzf+gKabyjLpfDW/Ff5BZH7SaZ+0h8KtYIFn8SPCk7noi6zb7v8Avnfmuu0zxjoWtgf2drWn6hnp9mukkz/3yTX4Can8IPHeiAnUPBfiGwx1Nzpc8ePzUVzNxaXdlKY54ZoJB1SRSpH4Gl/q9Sn8Fb8v8w5T+jgOh6MD+NLgetfzuaT488T+H9v9meIdV07b0+y3skWP++WFdrpH7U/xg0Pb9k+JfijavRJtUmmUfg7EVzz4cqL4Kif9fMXKfvdupc1+Jmif8FDPj1om1R43N7EP+Wd7p9tLn6t5e79a77RP+CrHxf04qt7p3hrVU/iM1lLG5+hSUAflXLPh/Fx2afzDlZ+utLX5m6F/wV91OLaus/Da0uT/ABPY6q0OPcK0T/zr0fw//wAFbfhzeFV1jwl4j01j1a2EFwo+pLof0rinlGNhvTv6NMVmfdWT6UtfMHh7/go/8CNd2rL4quNIkbol/ptwPzZEZR+Jr0/w5+018J/FoUaX8RfDc8rfdhfUoopT/wAAchv0rhnhMRT+ODXyYWPUKKq2Oo2upW6z2tzDcwt92SGQOp+hFWa5rWELRRRQAUUUUAFFFFABRRRQAUUUUAFFFFABRRRQAUUUUAFFFFABRRRQAUUUUAFFFFABRRRQAUUUUAFFFFABRRRQAUUUUAFFFFAHMeOfhx4Z+JmitpPinQbDXrBs4hvoFkCE/wASk8q3upB96+I/jV/wSi0DWftGofDTXZNAujll0nVmae1J7KsozIg/3hJX6BdqOtdmGxtfCu9KVvLp9w72PwI+Lv7OHxE+Bt6YfGHhm70+2LbY9QjXzbSX02zLlcn+6SG9QK80r+jfUNNtdWsprS9toby1mUpLBcRh43U9Qyngj2NfI/xv/wCCZ3w2+JX2i/8ACwfwFrb5YGwTzLJ2/wBqAkbf+2ZUD0NfYYXiGEvdxMbPutvu/wCHKUj8gKK96+N/7E/xT+BZuLvU9CbWdCiyf7Z0bNxAq+rgDfH9XUD0JrwYjFfV0a9OvHnpSTXkUJRRRWwBRRRQB3Xwq+N/jj4J6yNS8HeIbvR5SQZYI23QT47SRNlX/EZHbFfoh8Af+CqHh7xL9m0r4nab/wAI1qDYT+2bBWlspD6unLxfhvHclRX5a0V5eLy3D4te/HXut/69RNXP6LvDviTSvFuk2+q6JqVrq2m3C74buymWWKQeoZSQa1Pxr8APhD8fvHnwL1b7f4N8Q3OmBmDTWZPmWtx/10ibKtxxnGR2Ir9GP2f/APgqH4S8cG20n4jWi+DtYchRqUJaTT5W9T1aH/gW5R1LCviMZkeIw95U/ej5b/d/kS0fdFFUdM1Sz1qxgvtPu4L6yuEEkNxbSCSORT0ZWBIIPqKvV85toyQ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DLOlvE8kjrHGgLMzHAAHUk0AS5rK8R+JdJ8IaRc6rrmpWuk6ZbLvmu72ZYoox6lmIAr5H/AGif+ClXgn4XC60fwSIvHHiRCVM0MmNPt2/2pR/rSPSPg/3ga/NH4yftC+Pfj1q/2/xhr09/GjFoLCM+XaW//XOIcA443HLHuTX0OCyWvirTqe7Hz3+4pK594/tDf8FUNN0c3OjfCnT11e7GUbXtSjZbdD6xRHDP7M+0ZH3WFfnh8RPih4r+LOvya14u12813UXyBJdSZWMf3UQfKi/7KgD2rlqK+6wmX4fBK1OOvfqUlYKKKK9IYUUUUAFFaPh/w5qvizV7fS9F0261bUrhtkNpZQtLLIfQKoJNfb/wG/4JY+J/FX2bU/iVqX/CLaa2H/sqyKy30g9GblIv/Hz2IFcOJxtDCRvVlb8/uC9j4d0TQtS8S6pb6bpFhc6pqNw2yG0s4Wllkb0VVBJP0r7T+Bf/AAS48aeNBb6l8Qr5fBukthvsEW2a/kX0I+5FkdyWI7rX6NfCP9n3wF8DNM+x+DfDtrpjsoWa8K+ZdT/78rZYjPOM4HYCvR+lfG4viCpO8cOuVd3uQ5HlHwZ/Zh+HPwFs1Twn4dggv9u2TVboedeS+uZW5AP91dq+1erkelFFfKVKk6suabu/MkWiiipAKKKKACiiigAooooAKKKKACiiigAooooAKKKKACiiigAooooAKKKKACiiigAooooAKKKKACiiigBMgdqM1HLNHBGzyOsaKMszHAA9TXlXjf8Aas+EXw78wa58QNEhmj+/b21yLmZfrHFuYflVQp1KjtCLb8tQPWevSjmvibxv/wAFXPhdoZli8P6RrviWZfuyCJLWBv8AgTtvH/fFeC+M/wDgrZ471PzE8MeEdF0GJuA97JJeyqPUEGNc/VTXrUsnxlX7FvXQdmfqlj3qhqut6doVo11qV/bWFsv3prqZY0H1LECvxE8Y/ty/HDxtvW78f6jYQt0i0gJZbR6BolVvzJrx3V/EGteLL77RqmpX+sXjnHm3c7zyMT7sSa9elw5U/wCXtRL01/yHyn7heLf2zvgp4K3/ANo/EXRpnTrHpsjXzZ9MQB+a8V8Wf8FW/hRoxePRtK8Q+IJR92RLeO3hP/AnfcP++K/Nvwl+zb8U/HOxtE+H/iC9if7tx9gkjhP/AG0YBf1r2nwl/wAExvjd4i2Nf6fpHhpG5zqWoqxA+kIk/Kuj+y8sw/8AGq3fql+G47I9X8Vf8FedeuN6+G/h9p9hjhZNUvnuc+5VFjx9N341494n/wCCl3x08Qlxa65p3h9G6ppmmxHA9jKJCPzzXuHhX/gkJdPsk8S/ESGH+9b6XpxfP0kd1x/3xXsXhb/glj8HdFCNqc/iDxDIPvC7vlijP0ESKQP+BGj6xk2H+CHN8m/zDQ/NHxP+0x8V/GO8at8Q/EdzE/3oF1GSOI/8AQhf0rz9nv8AWrzLNc313Ke5aR3P6k1+5fhn9jD4JeEQn2H4b6LMV6HUImvT/wCRi9eqaH4Q0PwzB5Wj6PYaVFjGyytUhXH0UCk8/wAPSVqFH8l+Vw5j8GfDf7OnxR8W7TpHw+8SXsbdJl0yZYv++yoX9a9Q8Pf8E6/jxr+1m8HppcLf8tNQ1C3jx9VDlv0r9rAoHalxXHPiLEP4IJfexcx+T3h//gkx8TL4K2reJfDWmIeqxSzzyD6jy1H/AI9Xo+g/8EgLZNraz8S5Zf70VjpITH0dpT/6DX6N0hArhnneOntO3okK7PijRP8Agk98J7Da1/rfijVJB1U3UMUZ/BYs/wDj1d9on/BOb4C6QEaTwfLqMi9HvdTuW/8AHVkCn8q+menakx7VxTzDFz3qP77fkF2eRaR+yJ8GND2/Zvhp4bfb0+1WCXH/AKMDV2uk/C3wZoGP7M8JaJp2On2XToYsf98qK6kUVySrVZ/FJv5sRFHbxQoEjjRFHAVVAAqXaB2paKi7ATFLRRSAKKKKACiiigAooooAKKKKACiiigAooooAKKKKACiiigApMUtFADSgPYVWu9NtL+Hy7i1huE/uSxhh+Rq3RTTa2A4jWPgl8PNf3f2l4E8N6hu6/atJgk/mhriNY/Ys+CGuBvtHw30WPd1+yRNbfl5ZXFe3UmD61tHEVofDNr5sD5W1n/gmj8CdV3fZvD+oaQT/AM+eqTHH/fxnrgdb/wCCSXw3ugx0rxX4l09z0Fy8Fwo/ARof1r7mxilxmuqGZYyG1R/ff8x3Z+aevf8ABIG9j3No3xKgn9I77STHj/gSytn/AL5rzfxB/wAEqPi7pe5tO1Hw3rKL91YrySKQ/UPGAP8Avqv1zz7UuT6V2wzzGx3kn6pfpYd2fh94h/YI+O3hvcZ/AN3dxjo+n3MFzu+io5b9K8u8RfB3x74P3HW/BniDRwvVr3TJol+uWUDFf0JYpCoPVQa7ocRVl/Egn6XX+Ycx/OhpPiHV/Dtx5+male6ZOP8AlpaTvE35qRXqPhj9sP40+ENn9n/EfXXVPurf3P2xR7YmDjHtX7beI/hb4N8Yhxr3hTRda3/e/tDT4Z8/99Ka8m8T/sFfAvxSXafwDaWUrdJNMnmtdv0WNwv5iur+3MLW0r0fyY7o/P7wt/wVJ+NGhFBqJ0LxEg4Y31j5bH8YWQA/h+Fex+Ff+CvinZH4k+HRH9640vUs/lG6f+z16B4p/wCCTnww1QO+ieIPEWhynokksVzEv/ASgb/x6vHPFf8AwSJ8V2m8+G/HmkamOqrqdpLaH6ZQy0/a5LiPijyv0a/LQND6I8Jf8FQfgr4hKrqNxrPhlzwTqOnmRQfrAZDj8K9r8J/tP/CfxxsXRviD4fupn+7byXyQzH/tnIVb9K/KXxd/wTo+OnhXe8fhWLXLdOs2k30UmfojMrn/AL5rxbxX8IPHXgMufEXg/XNDVOsl9p8sSfUMygEe4NH9kYCv/Aq/in/wQsj+g2K5iuYlkikSRGGVZGBBHqDU2BX88fhX4l+L/Akofw74n1jQXBz/AMS6+lg/MKwzXt/g3/gol8c/B/lo3itNdtk/5YaxZxTZ+rgLIf8AvquSpw7WX8Oafrp/mLlP2tpa/MnwX/wV41iDy4/FngGzvc8PcaPePb49xHIHz9Nwr3vwT/wU++C/iny49UudX8KzNwf7TsTJHn2aEyce5AryKuVYylvTb9NfyFZn11mjrXDeCfjj8P8A4jhB4a8Z6LrMr9ILW+jaYfWPO4fiK7gMCODmvMlCUHaSsxDqKKKkAooooAKKKKACiiigAooooAKKKKACiiigAooooAKKKKACiiigAooooAKKKKACiiigAooooAKKKKAGMoYYIBFfNnx0/YF+Fvxs+0XyaZ/wifiGTLf2poyLGHb1lh+4/PU4DH+9X0rgGjpWtGtUoS56UmmB+LHx2/4J8/FH4M/aL+0sP+Ex8OxZb+0dGRnkjX1lg++vHJI3KO7V8yspUkEEEdQa/pAH6V4B8d/2JPhh8efPu9R0caH4ikyRrWkBYZmb1kXG2XtksN2OAwr67CcQtWjiY/Nfqv8AItS7n4e0V9U/Hn/gnZ8TPg99o1HSLf8A4Tjw9HlvtmlRH7RGvrJb8sPXKFwB1Ir5YdGjcq6lWU4IIwQa+xw+JpYqPPSkmihtFFFdIBRRRQB618Dv2o/iJ+z7frJ4V1yQaaX3zaPe5mspvXMZPyk/3kKt71+lv7PP/BRz4f8Axd+zaV4nZPA/iaTCCO9mBsp2/wCmc5wFJ/uvjqAC1fjxRXj4zKsPjNWrS7rf/giauf0fpIsiBkYMpGQQcginjFfiH+z3+3F8R/2f3t7G3vz4j8LxkA6Hqjs6IvpC/wB6L2AyvOSpr9Pv2e/20fh1+0PDDaabqH9i+JmXL6DqbBJie/lN92Udfu845Kivg8blOIwd5W5o91+vYhqx7/RSUte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Sg81xfxO+LvhH4N+G5Nc8Ya5b6LYrkJ5zZkmYD7kcYyzt7KD+Vfmb+0l/wUz8V/ENrrRfh0k/g7w+2UbUSw/tG5X1DDIhHshLf7XavRweXV8a7U1p3ew0rn3R+0L+2f8O/2d4JrXUtQ/tnxMFzHoOmsHnBxx5rfdiHT73OOQrV+Xn7Q/wC218Rv2hZp7K9vv7A8LsTs0LTHKxMvbzn+9Ken3vlyMhRXgVxcS3c8k88rzTSMXeSRizMxOSST1JqOvv8ABZRh8JaTXNLu/wBF0/MtKwUUUV7owooooAKKltbSe+uYre2hkuLiVgkcUSlmdicAADkk+lfZP7Pn/BM3xz8Sjbar44kfwPoD4f7PIm7UZl9BEeIvq/I/uGuTEYujhY81aVkB8faNomoeI9Tt9N0qxudS1C5cRw2tpE0ssjHsqqCSfpX298AP+CW/ijxeLfVfiVfN4U0psONKtCsl/Kvox5SLj13N2Kiv0H+DH7N/w/8AgHpYtvCGgwWlyyBJ9TnHm3k/+/Kecd9owo7AV6geK+KxvEFSpeGGXKu73/4BDked/CT4CeBPgdpP2Dwd4dtdK3KFmutu+5n/AOukrZZuecZwOwFeh/ypaP1r5Oc5VJOU3dvuSLRRRSAKKKKACiiigAooooAKKKKACiiigAooooAKKKKACiiigAooooAKKKKACiiigAooooAQ8UA5ozXDfED41+A/hbC0nivxbpOhsBuEN1dKJmH+zGDvb8AaqMJTdoq7A7nFA4r4m+Iv/BVf4Y+GjLD4W0vVvGFyudsoQWds3/A5MuP+/dfL/wARf+CpfxZ8V+bD4dt9J8HWrZCvbQfabgD3eXK/iEFexRyXGVteXlXnp+G47M/XOe5itYnlmkWKJAWZ3YAKPUk1414//bL+DXw28xNW8eaZNdJkG10xzey7v7pEIbaf97Ffi144+Mnjr4mzM/inxbrGvAnIivLx3iX/AHY87V/ACtDwD+z58SPiiY28MeCtZ1WCTpdR2rJb/jM2EH4tXtQyClSXNiaunlp+LK5T9A/Hv/BW/wAKacJIvB/g3VNakHC3GqTpZx59Qq+YxHsdp+lfOPjr/gp38Z/FfmR6VdaV4Tt24A0yyEkmPd5i/PuAPwrd8Bf8EqPin4h8uXxJqWjeE7c/fjeY3dwv/AY/kP8A38r6O8B/8EoPhroIil8Ta7rXii4XG6ONls7dv+Arucf9/K05smwey5n9/wDwA0R+Z3jX4xeOviPIzeJvF2s66GOfKvb2SSNf91Cdo+gAp/gv4L+PfiMyf8Iz4P1vXEY486zsZHiH1cDaPqTX7ceBf2V/hL8OfLbQfAOi288f3Lm4txczr9JZdzj869TSNY1CqoVQMAAYArKfEEILlw9LTz0/Bf5hzH45eCf+CY/xr8VeW+o2GleFYG53arfKz4/3YRIc+xx+Fe++DP8AgkNpkQjk8W+P7q6z9+30ayWHH0kkL5/74FfonmjmvLq55jam0lH0X+dxXZ8yeDf+Cc/wM8IiJpPDE2v3KdJ9YvJJc/VFKxn/AL5r3Dwl8K/BvgSNV8OeFNG0LAxnT7CKAn6lVBP411dH4V5FTE1qv8SbfqyRFUDoMU6iiucAooooAKKKKACiiigAooooAKKKKACiiigAooooAKKKKACiiigAooooAKKKKACiiigAooooAKKKKACiiigAooooAKKKKACiiigAooooAKKKKACiiigAooooAKKKKACiiigApjRq4IZQwPYin0UAec+MP2ePhj4+DnXvAmg6hK/Wd7CNZv8Av4oDD868L8Z/8ExPgr4nDtptpq/haU8g6ZftImfdZhJx7Aj8K+uqTn0rqpYuvR+CbXzHc/M3xp/wSH1WHzJPCXxAtLvP3LfWLJoMexkjL5/74FeBeN/+CeXxy8E+ZIPCY161T/lvot1HcZ+keRIf++K/a7NGa9elnuMp/E1L1X+Vh8zP52vEngrxJ4HvPs2v6Fqmg3QP+q1C0kt3z9HANdr4F/af+K/w28tfD/j3W7OCP7trLcm4gH/bKTcn6V+8mo6RY6xZyWt/ZwX1tIMPDcxLIjD3BGDXifjr9h74J/EDzHvfAen6fcv/AMvGj7rFgfXbEVUn6qa9SGf0Kq5cTS0+T/MfMfCHgP8A4KufE3QDHH4l0XRvFVuv3pAjWdw3/Akyg/7919IeAv8Agqz8L/EXlxeJdJ1rwncN96QxC8t1/wCBR/Of+/dcn49/4JHeGr3zJfB3jbUdJfqttq1ul0hPpvTyyo9yGP1r5x8e/wDBM740+D/Ml03T9N8V2yc7tJvAH2+6ShCT7Luq+TJsXs+V/d/wA0Z+pfgH9oj4Z/FBYx4X8baNqdxJ920W6WO4/wC/L4cf9816MGB6HNfzx+MPhz4t+Hd59m8S+HNV8P3GcKuoWkkG7/dLAZ+orsPh/wDtTfFj4XmJfD3jvWLW3j+7aXE/2m3HsIpdyD8BWFXh5SXNh6t15/5r/IOU/e3tQM4r8rvh3/wVo8a6P5UHjLwrpfiGFcA3FhI1lOfc53oT7BVr6h+HH/BS34M+OTFDqWo33hG9fA8vWLY+UW9pYy6ge7ba8StlOMoauF15a/8ABJsz6xorD8L+NfD/AI3sBf8Ah7XNP1yybpcaddJOn5qSK3K8lpxdmIKKKKACiiigAooooAKKKKACiiigAooooAKKKKACiiigAooooAKKKKACiiigAooooAKKKKAEPIrwL47/ALFXwx+Pi3F3qmjjRvEDgka3pAEM5b1kGNsvb7wJxwCK9960h4rSnWqUJc9OTT8gPxf+P/8AwT4+JXwVFzqOnWp8Z+GY8t/aGlREzRJ6ywcsvHJK7lA6kV8vkFTgjBr+kDGRXzh+0B+wn8NPjwtzftYDwv4mky39s6TGqGRvWaLhZPc8N/tCvscHxC1aGJXzX6r/ACLUu5+JtFfQfx+/Yg+JXwBa4vrvTf8AhIPDUZJGt6SrSRovrKn3ou2SRtzwGNfPlfYUa9LER56UrooKKKK6ACpIJ5bWaOaGRopY2DJIhwykcggjoajootcD7Q/Zz/4KXeMvhobXRvHqTeNvDqYQXTuP7Rt19pDxKPZ+T/fA4r9MPhF8c/BPxz0Eat4O12DVIlA8+2zsuLYn+GSI/Mp684wccEiv5/62/BvjfX/h7r9trfhrV7vRNVtzmO6s5TG49QcdQe4PB7ivmsdklHEXnR92X4P5f5CaP6JjzS1+d/7Nf/BUWz1T7NoPxbgXT7o4jTxJZRfuXPTM8S8of9pMjn7qgZr7/wBE13TvEmlW+p6TfW+padcoJILq0lWWKVT0KspII+lfB4nBV8HLlqxt59H8yLWNKiiiu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UdxXif7Qv7WngH9nLTXbXtR+2a5Im620KxIe6l9CwziNP9psd8ZPFXTpzrSUKau2B7FdXkFhay3NzMlvbxKXkllYKiKBkkk8AAd6+HP2lf+CnHh7wOLnQvhkkHinXVzG+sS5NhbnplMYMxHqMJ0OW6V8TftHfto+Pv2jLua1v7s6H4W3Zh0DT5CIiAeDM3Blbpy3APIVa8Dr7fA5BGNqmK1fbp8y1HudR8RPid4o+LHiObXfFmt3WualL/wAtbl8hFznaij5UX/ZUAe1cvRRX2MIKmlGCsigoooqgCiivYPgP+yr8Qv2htQVfDGjtFpKvsn1u+zFZw+vz4y7D+6gY+oA5rKpWhQi51HZLuB4+Bk19O/s8/sAfEX45G21O9tz4Q8KyYP8AaepxESzJ6ww8M/sx2qezHpX37+zt/wAE+fh78EPsuq6pCvjLxXFh/t+oxDyIH9YYeQuD0ZtzZGQR0r6nxgY7V8ZjeIN4YVfN/ov8yXLseI/AT9kP4c/s9WscmgaQL7XNuJdd1ECW7Y452nGIwfRAM989a9vP4UZzRg96+Nq1alaTnN3fmQLRRRUAFFFFABRRRQAUUUUAFFFFABRRRQAUUUUAFFFFABRRRQAUUUUAFFFFABRRRQAlIeaGYKMkgD1NeH/FT9s74Q/CLzodY8X2l7qUeQdN0g/bJ9390hMqh/3ytXTpVKz5acW35Ae48+tIWCjJIA9TX5m/FH/grbqV15tt8PvB8NkhyEv9ek82THqIYyAp+rsPavkP4nftRfFP4wNKnifxnqV5ZydbCCT7Pa49PKj2qfqQT719Dh8hxVXWpaK+9/ciuVn7DfE79sT4RfCbzY9c8aWEt/HkHT9Nb7Xcbv7pWPOw/wC+Vr5N+Jf/AAVyt0Mtv4B8FPKeQl94gm2j/vxETn/v4K+EPh58EfH3xYuRF4S8J6rroLbTPb27eQh/2pThF/Eivq/4af8ABJ/x7r4huPGXiDTfCtu2C1tbA3tyPUHBWMfUO30r1Fl+W4LXETu/X9FqOyR4j8Sf24vjN8UDLFf+M7vSrF8j7FomLKMA9VJTDsPZmNeRaF4Y8R+PtXNto2lan4h1OU7jFZW8lzMxJ6kKCT9a/Xv4a/8ABNn4NeAvKn1DS7vxffpg+drVwWjB74iQKhHswavpTw74V0XwfpyWGhaRY6PZJ9220+2SCMfRVAFTLO8Lh1y4Wl+iC/Y/H34c/wDBNf4z+Olimv8AS7LwjZPg+brVyBJj2ijDuD7MFr6i+Hf/AASV8H6SYp/GfizU/EEwwWttOiWzhz/dJO9mHuCpr72J9aUe1eNXzvGVtOblXl/nuK7PJPh9+yl8JfhgI28P+BNIguY8bbu6h+1XAPqJJdzD8CK9ZVFQAKAoHYCnYo214k6lSo+acm356ki0UUVIBRRRQAUUUUAFFFFABRRRQAUUUUAFFFFABRRRQAUUUUAFFFFABRRRQAUUUUAFFFFABRRRQAUUUUAFFFFABRRRQAUUUUAFFFFABRRRQAUUUUAFFFFABRRRQAUUUUAFFFFABRRRQAUUUUAFFFFABRRRQAUUUUAFFFFABRRRQAUUUUAFFFFAFLUdMs9Ys5bW+tYby2lGHhnjDo49CDwa8J+IX7CPwU+IolkufBdro14/S60NjZMp9diYjJ+qmvoKg1rTr1aLvTk16MD84PiL/wAEikPmzeBfHJXrss9ft8/nNEP/AGnXy78Rv2EfjV8NfNluvB1xrVkmf9L0JheqR3OxP3gHuyCv3B/Cjk17lDPcXS0k1JeZV2fzraZrPiDwFrRn0+91Lw9q1u20yW0sltPGfTIIYGvor4a/8FIPjP8AD/yob3V7bxfYJgeRrkHmPjv+9Qq5Puxb6V+t3jz4Q+CvidbGDxX4W0rXl27Ve9tEeRB/svjcv1BFfLXxK/4JV/DLxR5s/hXUtU8GXbZ2xK/2y1X/AIBId/8A5Er1lnGCxa5cVTt8r/juO6e5jfDT/grF4H10w2/jTw3qXhe4bAa6smF7bD1JwFcD2CtX1j8Ofjv8Pvi3Cj+EfF+l61Iy7vs0NwFuFHq0LYdfxUV+WvxO/wCCY3xd8DiW40OLT/GlimSDps3lXAX1MUm3n2Rmr5j8Q+E/Evw71kWut6RqfhzVIjuWK9t5LaVSD1AYA/iKbyrAYxXwtSz9b/g9Qsnsf0R4460uK/D74Xft3fGX4WGKK18WTa9p0eP9A18fbEIHQB2PmKPZXAr7A+F3/BWnw5qnk2vj7wrd6JMcK1/pDi5gJ/vGNtroPYFzXjYjI8XR1iuZeX+QrM/QHOKOfpXnnw0/aA+HfxhhV/CPi7TdXlK7jaJN5dyo9WhfDj8Vr0M14M4SpvlmrPzJFooopAFFFFABRRRQAUUUUAFFFFABRRRQAUUUUAFFFFABRRRQAUUUUAFFFFABRRRQBG8ayqVZQykYIIyDXyV+0N/wTm+H3xg+06p4cjTwP4mfLedYRD7HO3/TSAYAJ/vJtPJJDV9cEZo5rejiKuHlz0pWYH4LfHH9mD4hfs+6i0PirRHGnM+yDWLPMtnP6YkA+Un+64VvavJq/oz1fRrDxBps+nanZW+o2NwhjmtrqJZIpFPVWVgQR7GvhX9ov/glzoXin7TrXwtuk8Oamcu2iXjM1lKeuI35aIn0O5egG0V9tgs/hO0MSrPv0/4BakfltRXWfEn4V+LPhF4hk0TxfoV3oeopkqlwnySrnG6NxlXX/aUkVydfXQnGolKDumUFFFFUAV678Bf2pPH37O+qibwxqrSaW77rnRr3MlnP6kpn5W/2lIPHUjivIqKyq0oV4uFRXTA/az9m39u3wB+0Cttpcs48LeLnAB0bUJRidv8AphLwJP8Ad4br8uBmvpUflX84CSNE6ujFHU5DKcEGvs/9mX/gpN4r+FxtNB8fC48YeGVwi3jPnULRfZ2P71R/dc59GwMV8Rj8gcL1MLr5P9GS49j9ceaCM1xnwy+LfhT4xeGYte8Ia3ba1YPgMYDiSFv7kiHDI3swHr0rs+9fHSjKEnGSs0Q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5rM8Q+JNL8JaNd6trWoW2l6baoZJ7u7lEcUa+rMeBXiP7Sf7ZvgX9m+zltr+5XXPFTJug0CxkHm8jhpm5ES9OTyR0U1+Tv7QH7Uvjz9o3WDceJNSMOkxOWtNEsyUtLf0O3Pztj+Nsnk4wOK9zAZRWxtpS92Hfv6FJXPrb9qD/gp/Nd/a/DnwiDQQcxy+J7qLDuOh+zxsPl/33GfRRwa/PbV9Yv9f1O51HU7yfUL+5cyT3V1IZJZXPVmYkkn3NU6K/Q8JgaODhy0l8+rLSsFFFFdwBRRT4YZLmZIokaWV2CqiDJYnoAO5ouAyuk8AfDjxP8AFLxFBoXhTRbvXNUm6QWsedo/vO3RFHdmIA7mvrb9mv8A4Jm+K/iOLXW/iJJP4O8PPiRdPCj+0blf90jEIPq4Lf7Pev0w+Fnwc8H/AAZ8Ox6L4O0O20azGDIYlzLOw/ikkOWdvck46DAr5jHZ5Sw94Ufel+C+Ymz45/Zv/wCCXejeGfsuufFW5j1/UhiRNBtHIs4j1xK/DSkegwvUHeK+8NK0uy0TT4LDTrSCwsbdBHDbW0YjjjUdFVQAAB6CroOTR2618JicZWxcuarK/wCSIvcdRRRXIIKKKKACiiigAooooAKKKKACiiigAooooAKKKKACiiigAooooAKKKKACiisPxV400HwNpUmqeIdZsdD06P711qFwkMYPpliOfahJydkBtYo/Gvif4v8A/BUz4d+DTPZ+DLC78b6iuVFwM2lkD/vuN7Y9kwezV8R/Fv8Ab8+MPxYM1u3iE+F9JkyPsGgA2wx6NLkyNx1G7B9K93DZLi8Rq1yrz/y3Ksz9Zfir+0t8NfgvE/8Awlni7T9Ou1GRp8cnnXben7lMvg+pAHvXxl8WP+CtkUXnWnw58JNM3IXU/ED7V+ogjOT7EuPcV+f/AIR8BeLPifrZsvDmi6n4k1KRtzpZwPO3J+85AOB6k8V9c/Cb/glV8QfFXk3XjXVrHwZZNgtbRkXl5j02oRGv13kj0r3FluXYFc2Knd/10WpVktz57+Kf7VnxU+MrTR+JfGF/NYSZB02zb7Na49DFHgN9WyfesH4bfAv4gfF+5WLwh4T1PW1LbTcwwlbdD6NM2EX8WFfrf8J/+CfXwc+Fghnfw/8A8JXqceD9s8QMLgZ9ocCIc9MqSPWvo6zsrfT7aK3toI7a3jUKkUShVUDoABwBWVXPaNBcmEp6fcvuX/AFzdj8v/hd/wAEmfFWrCG68d+KLLQIDhmsdLQ3Vxj+6znain3G8V9f/C79gf4MfC7yZofCyeIdQjx/pviBvtbE+vlkCIH3CA19FGgZr5/EZpisTpKdl2WhN2V7SzgsbeOC2gjt4I1CpFEoVVA6AAcAVZoory9xBRRRQAUUUUAFFFFABRRRQAUUUUAFFFFABRRRQAUUUUAFFFFABRRRQAUUUUAFFFFABRRRQAUUUUAFFFFABRRRQAUUUUAFFFFABRRRQAUUUUAFFFFABRRRQAUUUUAFFFFABRRRQAUUUUAFFFFABRRRQAUUUUAFFFFABRRRQAUUUUAFFFFABRRRQAUUUUAFFFFABRRRQAUUUUAFFFFABRRRQAVjeJfCOh+M9NfT9e0ew1uwf71tqFsk8Z/4CwIrZopptO6A+RPij/wTJ+EXjwTXGhwXvgrUXyQ+ly+Zblv9qGTIA9kKV8gfFP8A4JdfFLwWJrnwxcaf42sEyQtq/wBmusDuYpDt/BXY+1fryTR25r18PnGLw+nPzLs9f+CO7P53fEnhDxR8NdbFprmk6n4b1WFtyx3kElvKpB4ZcgH6EV7Z8KP2/fjJ8KjDAniRvE2mR4H2HxCpuhj0EuRKOOgD49q/ZzxR4N0Hxvpb6b4h0ew1vT5PvW2oWyTxn32sCM+9fKHxZ/4Je/C7xx5114XmvfA+ovkgWjG5tCfUxSHI+iuo9q96GdYTFLkxlP8AVf5oq99zA+E//BVvwL4lENp440S+8IXbYDXltm8tPcnaBIv0Ct9a+v8AwL8TPCfxO0waj4U8Radr9pgbnsbhZChPZ1Byp9mANfkh8WP+Cbnxf+GwmudL0+DxrpaZIm0Vy04X3gbDk+yb/rXzlY6j4l+G3iIy2lzqnhjXbNtpaJ5LW5hb04wyn2pyyjBYxc2EqW/Ff5oLJ7H9EoHFAGK/ID4R/wDBT34o+AzDa+J0tPHOmJgH7YPIuwvoJkGD9XVj719vfCD/AIKJ/CH4peTbXurP4N1d8A2uvARRFv8AZnBMeP8AeKk+leBicoxWF1cbrutSbM+oqKrWd5b6hbRXFrPHc28qh0licMrqehBHBFWa8cQUUUUAFFFFABRRRQAUUUUAFFFFABRRRQAUUUUAFFFFABRRRQAUUUUAFFFFAHI/Eb4WeFPi34cm0TxbodrrmmyciO5T5o26bo3GGRv9pSD71+bP7R//AATA8Q+D/tWufC+aXxNpK5kbRbggX0I64jPCzAenDdAAx5r9VKQ16GEzCvgnek9Oz2GnY/nG1DT7rSr2ezvbaWzu4HMcsE6FHjYHBVlPII9DVav3S/aE/ZF+Hn7RFk769po0/Xwm2HXtPAjukwPlDnGJFH91gcDOCvWvyz/aO/Yh+IH7PEs9/cWv/CReE1b5Nd06MlEHbz05MR6cnK84DE19/gc4oYu0Ze7Ls/0Zadz55ooor3hhRRRQB13wx+LHiz4O+Jodd8Ia1c6NqMeAzQtlJlznZIh+V19mBFfqJ+y//wAFIPCnxYFroPjo2/hDxW+I0nZ9theN/sux/dMf7rnHTDEnFfkbRXlY3LaGNj76tLut/wDgiauf0gBgwGCCD3FOPFfjV+y//wAFA/GXwKa00PXzN4u8FphBZ3En+k2adP3Eh7Af8s2+XjAK8mv1W+EHxy8GfHXw1Hrfg7WItSgAAntz8lxbOf4JYzyp6+xxkEjmvzvG5ZXwL99Xj3W3/AJasegUUUV5Z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d6O9eK/tFftWeCP2btFM2v3ovNbmQtZ6HZsGuZ/Qkf8s0z/G3HBxuPFXTpTqzUKau2B6x4g8QaZ4V0e71bV7630zTLSMyz3d3KI4olHUsx4Ar82/2qf+Cm11qxvPDXwjaSyszmKfxPKm2aUdD9nQ/cH+2w3egXAJ+Xf2jP2svHH7SWsmTXLw2GgRSFrTQbNyLaH0Zv+ej4/jb1OAoOK8Vr7zL8ihStUxPvS7dF/n+RaRYv9QutVvZ7y9uJbu7ncySzzuXeRiclmY8kk9zVeiivrkraIoKKKKACitHw/wCHdU8WazaaToun3Oq6nduI4LS0iMksjHsqjk1+if7Mf/BLxIhaeIfi7JvfiSPwzZy/KPa4lU8/7iH0yx5FcGLx1DBR5qkvl1YN2Pjv4A/sr+Pf2i9WEPhrTDDpMb7brW70GO0g9Rux87f7KgnkZwOa/VP9m/8AYe8A/s7wwagluPEni0KN+uahGCYm7+RHyIh78tyctjivftC0HTfC+lW2maTY22mabbII4LS0iWKKJR2VVAAFaIr8+x2cV8ZeEfdh2XX1ZDdwpaKK8IkKKKKACiiigAooooAKKKKACiiigAooooAKKKKACiiigAooooAKKKKAEzmjFUtT1Oz0Wxnvb66hsbSBS8s9xII441HUsx4A9zXyZ8af+CmPwx+G3n2Phky+PNZTKgae3l2at/tXBB3D3jVx7it6GGrYiXLSi2B9gZwK8X+Mf7X3ws+ByzQ+IvEsE2qxg/8AEn03Fzdk/wB0opwh/wB8qPevyx+M/wC3x8W/jGZ7V9cPhfRJMj+zdBLW4ZfR5c+Y+R1Bbaf7oryT4d/CTxp8X9X+weEfDuo+ILot+8a3iJjjz3kkOFQe7ECvqcPkChH2mLnZdl+rZXL3Pr/4xf8ABVrxf4i8+y+HuiW/hazOVXUb/F1eEdiFI8tPoQ/1r418YePfFnxT10X3iPWtS8SapK21Gu5nmbk8KgPQeiqAPavuX4Of8Em9U1DyL74l+JU0uI4ZtJ0TEs2PRpmGxT/uq496+4/hN+zJ8NfgjDH/AMIn4VsrO8VcNqU6+fdt6/vXywz6KQPaul5hl2XrlwsOZ9/+C/0HdI/Kb4Qf8E+fi/8AFfyLmXRB4T0iTB+3a+TAxX1WHBkPHTKgH1r7e+EX/BLr4Z+BxDd+Lbm88cakuCUnJtrMH2iQ7j/wJyD6V9n4oxXhYnOcXiNFLlXl/nuTdmP4Y8IaJ4K0qPTPD+kWOiadF9y10+3SGNf+AqAK2aKK8Rtt3YgooopAFFFFABRRRQAUUUUAFFFFABRRRQAUUUUAFFFFABRRRQAUUUUAFFFFABRRRQAUUUUAFFFFABRRRQAUUUUAFFFFABRRRQAUUUUAFFFFABRRRQAUUUUAFFFFABRRRQAUUUUAFFFFABRRRQAUUUUAFFFFABRRRQAUUUUAFFFFABRRRQAUUUUAFFFFABRRRQAUUUUAFFFFABRRRQAUUUUAFFFFABRRRQAUUUUAFFFFABRRRQAUUUUAJjiuH+JHwU8DfF2w+yeMPC+m64gXaktzCPOjH+xKMOn/AAEiu4PNAGKcZSg7xdmB+fPxe/4JN6FqnnXvw58SzaLcHLLpmsgz25Posqjeg+oc18RfFz9k74pfBNppfEvhW7GmRk/8TWxH2m0I9TImdn0fafav3jximPGkqlWUMpHIIyDX0GGzzE0dKnvLz3+8dz8CfhR+0V8RfgldK/hHxTfabbhtz2DP5trIe+6F8pn3xn0NfcPwd/4Ky2tx5Fj8S/DLWrnCtq2g5dPq8DnIHclWb2Wvo34w/sHfCL4w+fc3GgL4d1iTJ/tLQcWzlvVowDG/PUlcn1FfDPxl/wCCXXxG8Cie98G3dt440xMsIYgLa9Uf9c2O1v8AgLEn+7XsrE5ZmWlZcsvu/H/Mq6Z+nHwz+Nfgb4w6Z9t8HeJrDXYwoZ4oJcTRD/ppE2HT/gQFdyea/ndmg8UfC/xPtlTVfCviGxfOGElpdQN69mU19U/Bb/gp58SfABgsfF8UHjrSEwpe5IgvUX2mUYb/AIGpJ/vCuHEZBNLnw0uZduv37MXKfrwOKXrXz58F/wBuL4T/ABs8i1sNeXQ9blwP7J1vFtMW9EYkpIfQKxPsK+glIYZHNfL1aNShLkqRafmSOooorMAooooAKKKKACiiigAooooAKKKKACiiigAooooAKKKKACiiigAqC4t4ruF4Zo1likBV43UFWB4IIPUVPRQB8NftL/8ABMzw18QRd698N2g8J+IGzI+lsCNPuW/2QBmEn/ZBXp8o5NfmV8R/hf4p+EniWfQPFui3WianFz5dwvyyLnG9HHyup/vKSK/oZIrh/ip8G/CHxp8NSaH4v0W31eybJjaQYlgY/wAcUg+ZG9weehyOK+lwGeVcPaFb3o/iv8/mUmfz60V9k/tO/wDBOHxb8JPteu+CTceMfCqZkeFEzf2af7aKP3ij+8gz1JUAZr43IKkgjBHY199hsVSxUOejK6/rcvcSiiiuoArpvh78SfEvwp8S23iDwprNzouqwH5Zrd8B1zyjqeHU45VgQfSuZoqZQjNOM1dMD9b/ANlf/go34b+LK2nhzx41t4V8WtiOO7LbbG+bttYn905/uscHs2TtH2kCpGRyK/m+6V9f/sq/8FDfFHwUNn4e8Xm48V+C0xGgd915Yp0/dOx+dQP+WbHsNpXofiswyHerhf8AwH/L/IlrsfsGc0dRXIfDX4peFvi/4Xt/EHhLWLfV9Lm48yFvmRsZKSIfmRhnlWANdf3NfEyjKDcZKzRA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JioZp47aJ5ZHWONAWZmOAoHUk1yHxU+LfhX4MeFbjxF4t1eHStNh4XecyTvjIjjQcux9B9TgAmvya/at/b18V/tAS3WhaKZvDHgYkr9gjfFxer2Nw47Hr5Y+Ud9xANepgctrY6Xuq0er/rcaVz6c/ax/4KWaf4U+2eFvhRLBq+rjMVx4iYCS1tj0IgB4lb/aPyDtvzx+ZviLxJqvi/W7vWNb1C51XVLtzJPd3cpkkkY9yx5rNor9HweAo4KHLTWvV9WaJWCiiivSAKKK0/DfhnVvF+t2mj6Hp1zquqXbiOC0tIjJJI3oFHNTKSiryAzK+gv2av2LPHX7R13FeWsB0Dwmr4m169jOxsHlYU4MrdemFHdhX1t+y1/wTHsdDNp4l+LYi1LUFxJD4ahfdbxHqPtDj/WH/YX5eOS4OK+/7GwttLsobS0gitbWBBHFBCgRI1AwFVRwAB2FfH5hn0YXp4XV9+ny7kt9jyn4AfsueA/2dNH+z+GdNWXVJUC3Ws3gEl3ceoLY+Vc/wLgcDOTzXsPelor4epUnVk51HdsgKKKKgAooooAKKKKACiiigAooooAKKKKACiiigAooooAKKKKACiiigBBRmuK+Jvxj8GfBvRjqfjHxFZ6JbEExrPJmWYjqI4xl3PsoNfAfx0/4KuXt4bjTfhZoosYuVGuaygeU+8cAJVfYuWz3UV34XAYjFu1KOnfoNK5+h3jXx/4d+HWhy6t4o1ux0LTY+tzfTrGpP91c/eb0AyT6V8PfG7/gq3oejG4074Y6G2vXAyo1jVlaG1B9UhGHcf7xT6Gvzq8Z/EDxf8XPEQ1DxJrOo+JdWnbZGbmRpWGTwka9FGeiqAPavoj4H/8ABN34n/FT7Pf69AvgTQpMMZ9VjJu3X/Ytxhs/75T8a+op5Tg8DH2mNnfy2X+bKslueK/Fr9of4hfHG/M/i/xNeanCG3R2Ct5VrF6bIVwoPbOMnuTXW/Bb9i74rfHIwXOj+Hn0zRZcH+2dYzbWxX+8mRukHuitX6f/AAS/YL+FHwXFvdx6MPE2uR4b+1NcCzlW9Y48bEwehA3D+8a+jQNowBge1ZV89hSj7PBQsu70+5IObsfFXwW/4JdfD7wN5F942up/HGqrhjbsDb2KN/1zU7nx/tNg/wB2vsPw94b0nwnpcOm6JplppGnQDEVpYwLDEg9lUACtQ/WjFfLV8XXxMr1ZN/l9xAtFFFcwBRRRQAUUUUAFFFFABRRRQAUUUUAFFFFABRRRQAUUUUAFFFFABRRRQAUUUUAFFFFABRRRQAUUUUAFFFFABRRRQAUUUUAFFFFABRRRQAUUUUAFFFFABRRRQAUUUUAFFFFABRRSUALRRRQAUUUUAFFFFABRRRQAUUUUAFFFFABRRRQAUUUUAFFFFABRRRQAUUUUAFFFFABRRRQAUUUUAFFFFABRRRQAUUUUAFFFFABRRRQAUUUUAFFFFABRRRQAUUUUAFFFFABRRRQAUUUUAcZ8RvhB4N+LmknT/GHhuw163wQhuoQZIs9THIMOh91INfDnxp/4JP2V35+ofDDxCbKTlho+uEvGfZJ1G5fQBlb3YV+ivajPvXdhsdiMI/3c7Lt0+4d7H8/vxU+Avj/4J6j9l8YeGb7RwW2x3bJvtpT/ALEy5RvoDkdwK774JftwfFb4H+Ra6frja7oUWB/Y+t5uIVX0Rsh4/YKwHqDX7a6to1hr2nTafqdjb6jYTrsmtruFZYpF9GVgQR7Gvj/42f8ABMP4dfEL7Rf+DZpfAmsPlhFbr51i7e8ROU9PkYAf3TX09LOsPio+yxtP57r/ADX4lX7lv4If8FMfht8S2t9P8U7/AAFrL4X/AE9/Msnb/ZnAG3/toFA9TX1zYaha6rZQ3VncxXlrMoeOeBw6Op6FWHBHuK/Dn43fsZ/FH4ENPca3oD6jokZJ/trSM3Frt9XIAaP/AIGq+2a574O/tLfEb4EXqyeEfElzZ2e7dJpk586zl9d0TZUE/wB5cN6EUquS0MTH2uCn8t19+6C3Y/fKjPFfCXwK/wCCpnhLxb9n034jac3hHUmwp1G0DT2Dn1I5ki/HeO5YV9s+HfEuk+LtJg1TRNStNX02dd0V3ZTLLE49mUkGvlcRhK+Fly1Y2/L7ybWNWiiiuUQUUUUAFFFFABRRRQAUUUUAFFFFABRRRQAUUUUAFFFFABRRRQAmPxr5R/ac/wCCfvgv47C61vRFi8IeMny5vbaL/Rrt/wDpvEO5P8a4bnJ3dK+r6St6Ferhp89KVmB/P58ZPgV40+A/iVtF8YaPLp8pJNvdJ89tdKP4opBww6cdRnkA8VwFf0N+P/hx4a+Kfhi48P8AirRrbWdJuB80Fymdp7MjDlGGeGUgjsa/Lz9qX/gm74i+GH2vxH8PPtHirwuuZJbDbuv7Je/ygfvkHqo3DuuAWr77L87pYi1Ov7svwf8AkWmfE9FKylGIYEEcEGkr6goKKKKAO8+Dnxv8Y/AjxTHrvg/V5NPuOBPbt81vdID9yWPow6+4zkEHmv1q/ZY/bl8IftE20Gk3bR+G/G4T95pNxJ8lyQOWt3P3x32H5hz1A3V+LNS2t3PY3MVzbTSW9xE4kjliYqyMDkEEcgg968bH5XRxsbvSXf8Az7iauf0e5ozx1r8y/wBk3/gpfcaYbPwp8XJnu7PiK28UKpaWPsBcqOXH/TQfN/eDZLD9JdJ1ax17TLbUdMvIdQsLmMSwXVtIJI5UIyGVhkEH1FfnGLwVbBz5aq9H0ZDVjQooori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BcXEVnBJPPIkMUal3kkYKqqBkkk9AKAJsmvmr9qv8Abd8Jfs32MumwMniHxtImYdGgk+WDI4e4YfcXuF+83GAAdw+ff2u/+ClMente+EfhHcpPccw3fikAMiditqDwx/6anj+6Dww/NzUNQutWvri9vrmW8vLhzLNcTuXkkcnJZmPJJPOTX1uW5HKraridI9ur9exSR2fxh+Nni/46+K5df8X6tJqF0crBAPlgtUJ+5FH0Vf1PUknmuEoor72nTjSio01ZIsKKKKsAoqaysrjUryG0tIJLq6ncRxQQoXeRicBVUckk9hX6Gfspf8EzJb82fij4uxvbWxxLb+F432yOOoNy45Uf9M1OfUjBWuHFY2jg4c9V/Lq/QG7HzD+zZ+x/45/aT1RX0q2/snwzFJtutfvUPkJjqsY6yv8A7K8DjcVyDX61/s+fss+Bf2cdEFv4csBPq8qBbzW7wB7q4Pcbv4Ez/AuBwM5PNep6Lomn+HdLtdM0uyg07T7WMRQWtrGI4okHRVUcAewrQxX5zj81rY12+GHb/PuZt3FooorxhBRRRQAUUUUAFFFFABRRRQAUUUUAFFFFABRRRQAUUUUAFFFFACUhPvXE/FH4y+DPgxoTat4x1+00S2IPlpM+ZpyP4Y4xlnPsoNfnh8ff+CqOva+bnSfhdpv/AAj1gcp/bWoosl449Y4+Uj+p3n/dNehhcvxGMf7uOnd7DSufoP8AFf45+B/gjo/9o+MfENpo8bKTFA7b7ifHaOJcu/4DA7kV+fHx4/4Kqa/4h+0aX8MNLHh2xOU/tnUlWW8ceqR8pH+O8/Svia4uvFfxa8Xb5pNV8WeJdRkwMmS6up29B1Y/Svsj4C/8EtPFni8W2qfEfUB4S0tsP/ZdoVmv5F9GPKRceu49ior6mGXYHLoqeLlzS/rZdfmVZLc+N9R1XxX8WPFnn3lxqvivxFfuFBcyXVzM3ZVHLH2A/Cvrb4Ff8EvfHPjr7PqXj27XwTo7Yb7GoE1/IvpsB2x59WJI7rX6P/CD9nfwB8CdNFr4O8O22nTOu2a/kHm3c/8AvytliM87QQo7AV6ViuLFZ9NrkwseVd+v3bIXMeQ/Bf8AZV+GvwGgjPhfw5ANTVdr6xegT3r+v7wj5c9wgVfavXiPSgHNFfK1Kk6r5pu78yRaKKKkAooooAKKKKACiiigAooooAKKKKACiiigAooooAKKKKACiiigAooooAKKKKACiiigAooooAKKKKACiiigAooooAKKKKACiiigAopCQOppPMUnG4Z+tADqKKKAGnAHNNzg57fWlPevmj4lftzeG/h74r1Tw83h/Vr2+0+YwSMfLSNmHdTuJI+oFYVq9LDx5qjsj0sBluLzSo6WDpuckru3Y+mBmlIr4W1b/go/fSBl0zwVBD6Pc35fP/ARGP51xOq/8FAfiTelltbbRtPXsY7Z3Yfi0hH6V5cs4wcdpN/J/qfY0eAc9q/FTUfWS/S5+jpPFIGDdDn1xX5X6v8AtffFrWAwl8Wy26HottbwxY/EID+tfTn7BXxJ13x1Z+MYNf1i81e6tZbeWN7yZpSiurghcngZToPWjD5rRxNVUoJ69x5rwRj8nwMsdiJxajbRXe7S6pdz64ooor2z87CkNLRQBGByO/rSj8qMciuL+JvxY8NfCPQX1XxFqC2sfPlQKd007D+FE6sf0HcgVE5xhFyk7JG1GhUxFSNKlFyk9Elq2dp0rL13xRo/hi0N1q+q2emW46y3c6RJ+bECvz7+LH7d3jDxdPLaeFF/4RbSuVEgCyXUg9S5GE+ijI/vGvm/V9c1HxBeyXmp39zqF1IcvNdzNK7fVmJJr53EZ3Spu1Jc3nsj9byvw3x2JiqmOqKkn0XvS+eqS+9n6k6x+1r8J9CYifxjaTEf8+cclx+sasKwpf24fhIhG3XbmQf3l0+fH6qK/MaivKlnmIe0V+P+Z9pT8NMrivfqzb9Uv0P1G0/9tH4R3z7P+EoMLHoJrG4Ufnsx+td74Z+Mngjxk6RaN4p0rUJn+7BFdJ5h/wCAE7v0r8fKASpyDg+1aQz6qvjgn96/zOfEeGWBkv3FeUX52a/BL8z9tUcN0IJ9qOhNfk78N/2mfiD8MJohpuuzXlghGdP1EmeEj0AY5T/gBFfcXwI/a+8NfGB49KvwPD3iVhhbKZ8xzn/pk/GT/snB9M4Jr3cLmlDFPl+GXZ/oz8yzrgrM8mg61lUprdx3Xqt1+K8z6CFLSAggYOaWvZPz8KKKKACiiigBueOKQH0oJCjkgCuM8VfGXwR4IlaHXPFOmWFwnWCS5XzR/wAABLfpUSnGCvJ2RtRoVcRLlpRcn2Sbf4Ha4ox6V4Ne/ttfCO1ZlTxDNcFeP3On3H8ygos/23PhHc4D+IZrcn/nrp8/9ENcv1zD3t7Rfej2f7Aza3N9Vn/4C/8AI93zn60vavP/AA98evh74raOPTfF+kzSv92F7pI5D/wBiG/Su9SRJkBRww7FTXVGcZq8Hc8ethq2HfLWg4vs01+ZLRSUtWYBRRRQAUUUUAFFFFABRRRQAUUUUAFFFFABRRRQAUUUUAFFFFABRRRQAUUUUAFFFFABRRRQAUUUUAFFFFABRRRQAUUUUAFFFFAEciLIpVgGU8EEZBr5k+Of/BPr4W/GUXF7a6d/wh3iCTLDUdFRUjdvWSD7jc8kjax/vV9PYBo6VrRr1aEuelJpgfil8dP2Afin8FftF9Hpv/CW+Ho8t/aeio0jIvrLD99OOSQGUf3q8m+Ffxx8dfBLWP7Q8HeIrzRpCwMtujbrefHaSJso/wCIyO2K/oFIzXz18ef2Hfhf8dhc3t5pI8P+IZct/bOjhYZXb1lTGyT3LDdjowr6zDZ7GpH2eNhdd1+qK5u54L8Bv+Cqmga8bXS/ifpZ8P3pwn9s6YjS2jH1eLl4/wDgO/8AAV9y+F/F2jeNtEg1fw/qtnrOmXAzHd2Myyxt+Kk8+o6ivx7+PX/BPP4m/Bn7RqGm2v8Awmvh2PLfbtJjJniUd5bfll45JXcoHUivFfhd8afHHwT1z+0vCHiC80S43DzYY23QzY7SRNlXH1Bx2xW1XKMLjY+1wM7eXT/NDsnsf0E0dq+AvgD/AMFTtA8RNbaV8UNNHhy/bCDWdPVpLNz6vHy8f1G8f7or7o8O+JdK8XaRb6rompWmraZcLvhu7KZZYpB6hlJBr5PE4OvhJctWNvPp95NrGtRRRXIIKKKKACiiigAooooAKKKKACiiigAooooAKKKKACiiigApMZpaKAPkn9qT/gn74R+Oq3eu+HhD4T8bPlzdRR4tb1v+m8a9GJ/5aLzzkhuBX5TfFf4O+Lvgn4pm8P8Ai/R5tKvkyY3YborhM/ficcOvuOnQ4ORX9B3euJ+K3wg8J/GrwvN4f8X6PDqtg+TGzjEsD44eJxyjD1H0OQSK+jy/OauFtTq+9D8V6FJ2P586K+rf2qv2A/FfwEe613QPP8VeCFJc3ccebmyX0nQfwj/novy8chcgV8pV+g4fE0sVBVKUrosKKKK6QCvf/wBmL9snxn+zZqaW1tK2ueEZZN1zoN1IdgyeXhbnyn9wMHuDwR4BRWFahTxEHTqq6YH78fA/4/eDv2gfCya34S1IXAUAXVjNhLqzc/wypnjvgjKnBwTXpXf2r+ef4afFDxP8IfFdr4j8J6tPpGqW54kiOVkXukinh1OOVIIr9bP2S/27/DX7QkFtoOuGHw546C4Niz4gviBy1uxPXv5Z+YdiwBI/PMyyephL1KXvQ/FepDVj6tooor5w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UY5rxb9o/9qXwd+zV4cN5rtx9t1q5Qmx0S2cfaLlumT/cjz1c8dcAng6U6U601CmrtgegfEX4keHPhP4VvPEfirVodJ0i1GXmmPLN2RFHLseygEmvyS/a3/by8SftAz3Ph/QPP8N+Aw237Gr4uL8A8NcMO3fywdo7liAR5L8f/wBo7xj+0Z4qbVvE97i1iLCx0q3JW2s0PZF7seMuck464AA8tr9Cy3JYYa1WtrP8F/wfMtKwUUUV9OUFFFFABXoPwW+BHjH4++K00Lwjpb3kowbm8kyltaIf45ZMYUdcDknGACeK9q/ZO/YJ8UftATWuva95/hrwLuDfbXTFxfDutup7dvMPyjsGIIH6z/DL4W+F/g74Vt/DvhPR4NH0yDnZGMvK+OXkc8uxxyxJP4AV8zmOc08LenS96f4L1/yE3Y8c/Zd/Yh8Hfs5WsOpOieIfGbJiXWrmIYhJHK26HPljtu+8ecnB2j6Tzzilor89rVqlebqVXdszCiiisgCiiigAooooAKKKKACiiigAooooAKKKKACiiigAooooAb26Uv4Vna3ren+HdLuNS1a+t9N062QyT3V3KsUUSjqWZiAB9a+FP2h/+CpOheGvtOjfC2yTxDqIyja5fIy2cZ6ZjThpT7navQ/MK6sNg6+Lly0o3/JfMdrn2t46+I3hr4YaBNrXirW7PQtMi63F5KF3H+6o6sx7KoJPYV+fH7Qf/BVW5uvtOj/CbTTaRcofEWqxAyH3hgOQvs0mfdBXw38Q/ij4y+NPif8AtTxVrV94h1WZtkSytkJk/cijX5UGf4VAFfSn7Pv/AATT8ffFD7LqvjIv4F8Ovh9lzHuv51/2YT/q8+smCOu1hX11LK8Jl8fa42Sb7dPu3ZVktz5f1rXvFnxc8W/atRu9U8V+Ir9wimQvc3ErHoijk/RQMDsK+wP2fv8Agl14t8bG21b4j3jeD9IbD/2bBtk1CVfQ9Uhz77mHQqK/Qf4K/syfD34AackHhLQoob0psm1W6xLeT+u6UjIB/urtX2r1YiuPF59Jr2eFjyrv1+S2Qm+x5v8ACD9n3wF8CtK+x+DvD1tprsoWa9ZfMup/9+VssRnnGdo7AV6Pz+FKKP1r5Sc5VG5Td2+5ItFFFIAooooAKKKKACiiigAooooAKKKKACiiigAooooAKKKKACiiigAooooAKKKKACiiigAooooAKKKKACiikoATOaM8U0sq9SBXKeKfip4P8F5GueJNN0xx/wAs7i5RXP0XOT+AqZSjBXk7I1pUaleXLTi5PsldnWDjvSkZ96+cPFf7ePw00DcumzX/AIglHGLO2KJn3aUpx7gGvJ77/gopfXutWcWn+Fraw003CLPNeXDSyGLcNxUKFCtjOOW59a86pmOFg7OafpqfVYbhLOsVHnjh2l/e0/B2f4H3TRUUMgmhRwQwZQcjoalr0z5B6aDK8j/aD/aAtvgHpOmXtzo0+ri/leFBDKIwjKAfmJB65PbtXrZHBFfL3/BQjSDe/BvTrxBk2Wqxu3srRyKf1K1x4yc6VCc4PVI9/h/DYfGZpQw+KV4TlZq7W+2q13seZav/AMFHdYnDDTPBtnaHs1zePN+gVK4nVf2+PidqAYW50nTgeht7RmI/77dq+b6K+BlmWKnvN/l+R/UNHg7I6D93DJ+t3+bZ65q/7WPxX1oMJ/GV3Ep/htYoocfiiA1Z+C3xf8V3Pxp8Gy6t4n1fUYZNThheO6vZZExI4Q5DMRj5q8arR8NaodE8RaXqKkhrS6iuAR6q4b+lYwxdX2kZTm3Z92d+JyTALC1KdChCLcWtIpbq3RH7TKcqD7UtQ2riS2icEMCoII71NX6ej+MWrOw0c1+XP7aGknS/2iPErbdsd2ILhfxhQE/99K1fqNX52/8ABQnSTafF/Sr4LhLvSkXPq6SyA/oVrwc6hzYW/Zr/ACP0/wAOq/sc65P54yX5P9D5booor4E/qMK+sf8AgnZrP2b4leItMLYF1pgmx6mOQD/2oa+Tq98/Yd1b+zP2hNHg3YF/bXFsffEZk/nHXo5dLkxdN+f56HyPFdH6xkmKh/db/wDAdf0P08ooor9MP46E60YFA6VU1G+g0qxnu7mVYLeCNpZJHOFRVGSSfQAUDScnZHAfHT406R8EPBk2sX+Li9kzFY2Cth7iXHT2UdWbsPcgH8ufiN8R9d+Kfii513xBeNdXcxwkY4jhTtHGv8Kj/wCuckk10n7QXxivPjR8RLzV3kddLgJg063Y8Rwg8Ej+833j7nHQCvNK/Psyx8sTU5Iv3Ft5+Z/VXB/DFPJsKsRWjetNav8AlXZfr5hRRRXhn6OFFd98Hvgr4j+NfiFtM0KFVhiAa6vpsiK3U9CxHUnBwo5OD2BI+vNG/wCCdHhWGxQat4m1e6u8fNJaCKFM+ysrn9a9LD5fiMTHmhHTufIZtxXleTVPY4mpefZJtr17fM+BaK+tPjF+wVqfhPSJ9W8G6nLr0MCln064jC3G0dSjLw5/2cKfTJ4r5LZSpIIwRwQawxGGq4WXLVVj1MqznA51TdXB1Oa2/Rr1T1/zCnwzSW8ySxO0UqMGV0OCpHQg9jTKK5D2mlJWZ+hf7Hf7Tr/EW0Twf4muQ3iS1j3Wt3Ieb2JRyD6yKOT/AHhz1BNfVWASDX4ueG/EV94U16w1nTJzb39jMk8Mg7MpyM+o7EdxX67/AAs8dWvxK8A6L4ktMLHf26yMgbOx+jp/wFgy/hX3uU414iDpzfvR/FH8xcd8OwynExxeGjalUeq6Rlvp5PdL1OvopB0pa+gPysYTgV4x8cf2pPCvwVhaznc6t4hZN0elWrjcuehlbkRj65J7A1y37XX7Sh+EGjR6FoUinxXqEZKSHDCzi6eYQerE5Cg8cEnpg/nDf39zqd7Pd3lxJc3c7mSWeZyzuxOSxJ5JJ7185mOafV37KlrLq+3/AAT9a4R4K/taKx2OuqPRLRy+fRfi+h698Uv2sPiB8T5pI5NVfQ9LOQthpbNECPR3B3P7gnHsK8bd2dizEsx5JJyTSUV8ZVr1K0uapK7P6HwWXYTL6apYSmox7JW+/v8AMKKKKwPSAHFdx4H+Nvjj4cyxnQPEt9ZQxni1aXzID/2yfK/pXD0VrCpOm+aDs/I5MRhMPioOFempRfRpNfcz7p+D37f1nqM0GnePrFdOlYhRqtirNCT6vHyy/VS30Ar6+0jWLHXtNt7/AE66hvbOdBJFPA4dHU9CGHBFfixXr/7P/wC0jr/wO1hURn1Lw5M+brS3fgeskRP3H/Q9D2I+kwWcyi1DEarv1Xr3PxziLw+pVYSxGUrll/J0fpfZ/h6H6rZx/WkUZrnfA3jbSviL4Xsde0S5W6sLtN6OOqnurDswOQR2Irohxn1r7KMlJKUXoz+falOdGbp1FaSdmnumiSikFLVEBRRRQAUUUUAFFFFABRRRQAUUUUAFFFFABRRRQAUUUUAFFFFABRRRQAUUUUAFFFFABRRRQAUUUUAFFFFABRRRQAUUUUAFFFFACHpXz58ev2Ivhl8e1uLy/wBKGheI5Mka3pAEUzN6yrjbL7lhuxwGFfQfWkPFaU61ShLnpyafkB+LHx//AGAPiX8Dzc6ja2Z8YeGY8t/amkxlniT1mg5ZOOSRuUd2ryj4RfH3x58CtX+3eDvEFzpgZg01kT5lrce0kTZVuOM4yOxFfv8AYHevmn9oH9gf4a/HMXGoRWX/AAiXieTLf2tpUaqsrnvNDwsnuRtY/wB6vrMNnkakfZY2N0+tvzX9ehSfc81/Z8/4KfeEPHpttI+IkCeDdabCC/Ql9Omb1LHLQ/8AAsqO719radqFrq1jBeWNxDd2s6CSKeBw8cinkMrDgg+or8Qvj9+xZ8Sf2fZZ7vU9L/trw4hyuu6UGlgC9vNGN0R6feGM8Amsb4EftXfET9nm+Q+GdZaXSC+6bRL/ADLZy+vyZyhP95Cp9SelaV8moYqPtsDNenT/AIHzHbsfvDzS18ofs8/8FDfh78aja6VrEy+C/FMuI/sWoyj7PO//AEyn4Bz2VtrZOBu619WhgwyDkV8lWw9XDz5KsbMgdRRRWABRRRQAUUUUAFFFFABRRRQAUUUUAFFFFABRRRQAUUUUARSxLMjI6h0YYKkZBFfCH7V//BNfSvHH2zxR8LI7fQ9ebMs+hEiOzuz1PlHpC59PuHj7nJP3l6Udq6sNi62Enz0nb8n6jTsfzpeJvC+reDddvNF13TrnStVs5DHPaXcZSSNvQg/nnuOay6/dX9pH9k/wV+0roRh1q2+wa/BGVstdtEH2iD0Vv+ekeeqN6nBUnNfkH+0F+zN41/Zw8R/2d4msfM06ZiLLWLYFrW7Uf3W/hbHVGwR7jBP6Nl+bUsauWXuz7f5Fp3PJqKKK90YVJb3MtncRzwSvDPEwdJI2KsjA5BBHQg96joo3A/Rj9kH/AIKTvbfYvCHxcumki+WG08Utyy9gt16j/pqOf7wPLV+kFjeW+oWkN1azpc20yCSOaJwySKRkMpHBBHORX849fUv7I/7dXiT9ni7t9C1rz/EPgN3+awZ8zWOTy9uT0Hcxn5T22kk18bmWSKd62FVn1XR+nYlrsfs6SfSjqK5T4c/Enw58WfCtn4j8K6rDq2k3IyssJ5Vu6Op5RhnlSARXVjqa+ElFwbjJWaIF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HNGajkkSCMu7BFUZZmOAB6mvzq/bM/wCCjcdj9u8FfCa+Elx80N94nhOVTsyWp7nt5vQfw54YdeEwlXGVPZ0l6vohpXPYP2v/ANvTQvgJbXPhrww1vr/j1lKtFu3W+nZH3piOr+kYOe7EDG78k/G/jnXviP4mvvEPiXVLjV9YvX3zXVy2WPoAOiqBwFGAAAAAKxri4lu7iSeeR5ppGLvJIxZmYnJJJ6k1HX6bgctpYCFo6ye7/roWlYKKKK9UYUUV3Hwg+DHi345eLoPDvhDS5NQvHw0sx+WC2jzgySv0VR+Z6AEkConUjSi5zdkgOR0rSr3XdSttP060nv7+5kWKC2tozJJK5OAqqOSSewr9LP2Rv+Ca1tohsvFnxbt473UOJbXwxkPDCeoNyRw7f9Mx8o/iLZwPff2Vf2K/Cf7Nmmx37pHr3jSaPFzrUyf6rI5jt1P3F7E/ebucYUfR9fA5lnkqt6WGdo9+r9OxDZDb28drCkUMaxxooVEQYVQOgA7Cp6KK+T3JCiiigAooooAKKKKACiiigAooooAKKKKACiiigAooooAKQZo715D8df2oPAP7PGlG48U6sp1J13W2j2eJby49MJn5V/2mIX3zxVQpzqyUKau2B64SFGTXyd+0b/wUR8A/BY3WkaC6eNvFMeUNrYyj7LbP/wBNZhkZB/hTJ4wdvWvg/wDaN/b++IHx1+1aVp8zeD/CUmU/szT5T5twn/Tebgtnuo2r6g9a8v8Agl+zh4+/aC1n7F4R0WS4tkcLc6pcZjs7b/fkIxnHO1csewNfX4XJIUY+2x0rJdL/AJstLuT/ABx/ac+IP7QmqG48V6072Cvvt9ItMxWdv6bYweT/ALTFm967n9nj9hH4j/Hw22o/ZP8AhFvCsmG/tnVIyPNT1gi4aX2PC/7VffX7On/BOfwD8Hfs2reJlTxt4pTDiW9iH2O3b/pnCchiD/E+TwCAtfW6qqKABgDgAU8TndOjH2OBjZLrbT5L/MV+x4P+z/8AsZfDj9nuGC60nTBq3iJV+fXdUAkuM9/LGNsQ6/dAOOCTXvdJQK+RqValaXPUldki0UUVmAUUUUAFFFFABRRRQAUUUUAFFFFABRRRQAUUUUAFFFFABRRRQAUUUUAFFFFABRRRQAUUUUAMBz0pcn0/WszWvEeleG7ZrnVdStdNgXrLdTLGg/FiBXkviv8AbG+FnhXeh8RJqk69ItMia43fRwNn/j1YTrUqXxyS9Wd+Gy/F412w1KU/RN/ke29qMnHTFfFnir/go1ZoHj8OeE57j0m1K5WLH1RA2f8AvoV434q/bg+KPiPctrqNpoUR426fbLnH+9JvI+oIrzKub4Sns3L0X+dj7TB8BZ3irOVNQX95/ors/TGa6hto2eWVI1UZJZsAD3NeceKv2kfht4N3jUfF2neanDQ2sn2iQH0Kx7iD9a/LXxJ4/wDEvjBy2t69qWq85C3dy7qPoCcD8KwK8mrnz/5dQ+/+v1PucH4Yw0eMxHyirfi7/kfoL4q/4KHeD9M8xND0XUtakXo8u22ib6Ekt+a1414t/wCCgfj3WDImjafpmhQt91tjXEq/8CY7f/HK+X6K8qrmuKq/at6af8E+4wfA+R4OzdHnfeTb/Db8DvfFPx5+IXjMt/a3i7VJ424aGKcwRn6xx7V/SuDZ2dizMWJ5JJzSUV5k6tSo7zbb8z7PD4PDYSPLQpqC7JJL8AoHBoorI62rqzP1w/Z68V/8Jp8GfCWqM/mSPYxxSv6yIPLf/wAeVq9Fr5W/4J7+Kzqvwr1TRJH3SaVqDFFz92KVQw/8fElfVXvX6lhKntaEJ90fxVnuE+o5niKCVkpO3o9V+DQuK8S/bK0k6v8As8eKlVcyQLDcL7bJkJP/AHzur2zPSuH+NuknXfhD4xsVXdJNpVyqD/a8ttv64q8RHmpTj3T/ACObKq31fH0K38sov7mj8gaKDwaK/Kj+3U7q4UA4INFFC3CSumj9ivhTq/8AwkPw08LakW3G6022mJ92iUn+ddYK8f8A2StX/tn9nrwfOWyY7d7b/v3I0f8AJRXsHTNfq1GXNSjLul+R/D+ZUfq+NrUv5ZSX3NoXqK+Iv+CkGknHgjUlXhftVu5+vlsv8mr7bzgV8sf8FDNJN58JNKvUXJtNURmPorRyKf1K1xZlHnwk1/WjPoeD6/1fPMNLu7femv1Pzxooor82P7BCvR/2ctY/sP45+CbrdtDalFbk+0h8v/2evOK1fCmqnQvFGj6jnBs7yG4z6bHDf0rajLkqxl2aPPzGj9ZwdakvtRkvvTR+0SnKg+1LUVu4aCMg5BUHNSdq/Vz+HXoxK+af27viS/g74TpodtKY77xDL9nypwRAmGlP0OUQ+zmvpbNfm9+3x4vbXvjSmkJLut9Gso4dgPAlk/eMfqVaMf8AAa8jNKzo4aTW70+8+44Ky5ZlnNKM1eMLyfy2/Gx81UUUV+cn9chQBuIA6miu2+Cfh1fFfxc8JaU6eZFPqUPmp/ejVwzj/vkGtacXOagupy4uusLh515bRTb+Sufpb+zh8LIPhL8LNI0vyVj1GaNbq/kx8zzuAWye+3hB7KK9SPJpEXaij0Ap+K/VKcI0oKMdkfxDi8TUxmIniKrvKTbfzGkA9a/Mr9tX4XwfD34uy3ljAsOna5F9sRVGFWbcRKB+OG/4HX6anjOa+N/+CjelLP4c8HaiEJlhup4AQOzoCf8A0WK8nN6Sq4WT6qzPueBMbLCZ1Tgn7s04v7rr8UfCVFO8mT+435UeTJ/cb8q/PbPsf1X7Wn/MhtfoB/wTu8WPqngDxBoEshc6XeLNGD/DHKp4HtuRz/wKvgHyZP7jflX15/wTnu5YPG/iu0OVjmsYpCCOpWQgf+hmvZymUoYuPndfgfn/AB1SpYnI6rb1jytfev0bPvnvUNzcJa20szsFRFLEnoAOtSk8j61yPxXvWsPhf4ruUzvh0u6cY65ETGv0CT5YuXY/lajD2tSMO7S+8/KT4seO7n4lfETXfEdy7N9tuWaFW/5Zwj5Y0/BAo/CuSoPWivympJzm5S3Z/cmFoQw9CFGkrRikkvJaIKKK0vDdtaXniLS7e/kEVlLdRJcOTjbGXAY/gM1MY3lY1qzVODm+h7J8Hf2PvGnxb0yDV90Gg6JON0V1e5Mkq/3o4xyR7kqD2zXqepf8E4NVgsy9j41tbq5x/qprBo1z/vB2P6V9wabZ29jp1tb20aRW8UapGkYwqqBgAD0Aq5jHT86++p5PhYwSmrvvdn8uYvxAzqrXc6M1CN9I2T08203fufkj8VP2fPG3wfbfr2l5sC21dRtG823Y9gWxlSewYAmvOK/abWdHstf0y407ULWK9sblDHNBOodHU9QQetflv+058En+CfxEls7YO+g36m406V+SEz80RPcoePcFT3rwMxyz6qva0tY/kfqXCPGTzqbweMSVVK6ttJLfTo1v5nkNFFa2h+E9b8US+To+kX2qS5xts7d5f0UGvAUZTdkfqFStToxcqkrLzPaP2QvjvP8ACjx5BpOoXJHhjWJVhuEdvkglOAkw9Owb/Z5P3RX6bI/mKGXkEV+XXhX9jP4q+J9kh0BNJgfpNqNwkf5oCXH/AHzX6Q/DrS9Z0PwNouna9PDd6zaWscF1cQMzJI6rt3gsATnAJyByTX3WTuvGm6dWLSW1/wAj+afEBZZWxUMVgqkZTeklFp7bN269/kdOKWiivoT8oCiiigAooooAKKKKAEzxmmlgoyTgCkY46eleUftQfED/AIVz8F/EWoxS+Ve3EP2K1KnDebL8gI91BLf8BrKpUVKEqktkrnXhMNPGYinh6fxSaS+bseo217BeRLLBNHNGwyrRsGBHqCOtWK/HfwT8WvGHw6nEnhzxDe6YN27yY5d0LH/ajbKH8RX0h8P/APgodruneXB4u0ODVohw13YN5MuPUocqx+m0V4dHOsPUdppxf3r+vkfpWY+HeaYVOWFaqx+5/c9PxPvdX9cU4GvGvh/+1h8N/iEY4rXX4tMvX4+x6p/o8mfQFjtY+ysa9gimjmjDRurqRkEHIIr3KdWnVV6ck15H5tisFicFPkxNNxl2aa/MmooorU4wooooAKKKKACiiigAooooAKKKKACiiigAooooAKKKKACiiigAooooAKKKKACiiigAooooAhlhS4ieORFeNgVZWGQQeoIr4+/aH/4Js+A/iqbnVvCITwN4jfLkWsebCdv9uEfcJ9Y8Ackqxr7HpMV0UMRWw0uelKzA/Av41/s4ePv2f9X+x+LtDltbZ3K2+p2+ZbO4/wByUDGcc7Thh3Ar039nb9vr4h/Ak22mXdwfF/hOPC/2VqUp8yBPSCblk9lO5R2Uda/ZTxB4d0vxXpNxpWs6fa6rplymye0vIllikX0ZWBBr4G/aM/4JZ6fq/wBq1r4TXa6Xd8u3h3UJSbdz1xDKclD6K+Rk/eUV9dQzfD42HscdFLz6f5ou99z6j+Af7Wfw9/aJsE/4RzVRa62q7p9D1AiK7jx1IXOJFH95CR0zg8V7T2r+ebxP4T8XfB3xgbDWbDUvC3iKwkEiBw0MsZB+V0cdRxkMpwexr7K/Zw/4Kha94UNpofxRgk8R6UMRrrlsoF9COmZF4WYD14bqSWPFcuMyKUY+1wj5o9uvy7ia7H6nk0dRXK/D34l+GPir4dh13wnrVprmmS8Ca2fJRv7rqfmRh3VgCPSuqA5r5OUXFuMlZokWiiigAooooAKKKKACiiigAooooAKKKKACiiigAooooAK53xt4F0H4jeHLzw/4m0q21nSLxdk1rcpuU+hB6qw6hhgg8gg10PUUYI70JuLvF2YH5D/tcf8ABPLXvg0bzxR4HW48R+C1zLNBjfeacvU7wP8AWRj++BkD7wGNx+Na/pAYBgQeQa+DP2v/APgnFp/jk3vi74XW8Gk+IjmW60EYjtr09S0XaKQ+nCN/snJP2+W55e1LFP0f+f8AmWn3Pyyoq9rmhaj4Z1e70rVrG403UrSQxXFpdRmOSJx1VlPINUa+1jJSV4lBRRRTA9V/Z9/aQ8Y/s4+LF1bw1eb7OYqL7Sbgk214g7MvZhzhxyPoSD+xn7On7Tng/wDaS8LDUvD1z9m1SBR9v0a4YfaLRj6j+JCejjg+xyB+D1dF4A+IHiH4XeKrLxH4X1SfSNYs23RXEDdR3Vh0ZT0KkEEdRXg5jlNPGrmjpPv39RNXP6IaK+Vf2Qf25vD/AO0RZwaHrZg0Dx5Enz2JbEN9gcvbknr3MZ+YdtwBI+qe+a/Nq9Cph6jp1VZozFooorEAooooAKKKKACiiigAooooAKKKKACiiigAooooAKKKKACiiigAooooAKKKKACiiigAooooAKKKKACiiigAooooAKKKKACiiigAooooAKKKKACiiigAooooAKKKKACiiigAooooAKKKKACiiigAooooAKKKKACiiigAooooAKKKKACiiigAooooAKKKKACiiigAooooAKKKKACiiigAooooAKKKKACiiigAooooAKKKKACiiigAooooAKKKKACiiigAooooAKKKKACiiigAooooATv7VmeIvEWmeE9FvNX1m+g03S7OMy3F3cuEjiQdSSelYfxN+J3hv4QeD73xL4q1OLStKterucvK/wDDHGvV3OOFH8ga/Hf9rP8AbL8TftL641nGZdF8E2su6z0ZH5kI6SzkcO/oPur0GTlj62X5bVx09NIrd/5eY0rnof7Zn7f2qfGaW88I+BprjR/A4JinuhmO41QdDu7pEeydWH3uu0fGNFFfpuFwtLCU1TpKy/rc0tYKKKK6gCilAzX3L+xx/wAE7tQ+JX2Hxh8SbefSfCp2zWmjnMdzqK9Qz944j/30w6bQQx5MVi6WEp+0quy/P0Bux45+yz+xp4t/aW1ZLmJX0TwdBJtu9cnjyrY6xwLx5j/ovc9Af2B+DvwU8JfAnwhB4d8JaYljaqA007ANPdSY5klfGWY/kOgAGBXW6HoOneGNItNL0myg07TrSMRQWlrGI44kHRVUcAVo1+aZhmdXHSs9I9F/n3M27i0UUV5AgooooAKKKKACiiigAooooAKKKKACiiigAooooAKKKTOKAA/pWJ4t8XaL4G0K61nxBqlto+l2i7pru8lEcaj6nuegA5J4FfOf7TP7fngb4DLdaPpbp4u8ZJlP7Os5R5Nq/wD03lGQpH9xct2O3Oa/K/42/tEeOv2gteOo+LtYkuokYm202DMdpag9o484BxxuOWPcmvfwOTVsX78/dh+L9EUlc+xf2lv+Cot1ftdaD8I4GtLfmOTxLexfvXHrBE33R/tOM8/dUjNfCun6b4t+MPjTybWHVPFnifU5SzY33NxOx6sxOTx3J4A68V9Gfs0f8E8vG/xsNrrPiIS+DPCL4cXN1F/pd0nX9zEegI/jfA5BAbpX6j/Bj9nzwP8AAPQv7M8H6LFZO6gXF/L+8u7ojvJKeTzztGFGeAK9ypjcFlMXTw0eaf8AW7/RDukfF/7N3/BLeC1FrrvxcuBczcOnhuwl+RfaeZfvf7sZA/2z0r9BfDvhrSvCOj22laLp1rpOmWybILSziWKKNfQKoAFafal7elfIYrG18ZLmqy+XREt3FooorjEFFFFABRRRQAUUUUAFFFFABRRRQAUUUUAFFFFABRRRQAUUUUAFFFFABRRRQAUUUUAFFFFABRRRQAUUUUAfmh+3d4el0T463F4WkMOqWcNymSSqkAxMB6cx5x/te9fO1fdX/BRrwqJ9B8KeIkXm2uZLKQgdRIu9M/Qxn/vqvhWvzjNIeyxUl31+8/rrgvFLF5HQkt4rlfydvysFFFAGa8k+4bS3CirT6VeR2AvmtJ1smfyhcGJhGXwTt3YxnAPHsaq02miYyjU+FhRRRSLLFhp91qt5FaWVtNeXczbY4IELu59Ao5J+leseFP2Sfin4tCPD4Xn0+3frLqbrbhfqjHf+S1wXw48Snwd4+8Pa5uKrYX8M747orgsPxXI/Gv2NtmWS3jdcFWUEY6GvfyzAUsYpSqN6dEflnGXFGO4fnTp4anFqaesrvVb6JrufCnhP/gnRrN1sfxH4ptLEdWh0+3aYn23vsx+Rr2Twn+wl8M/DwV7+3vvEEy85vrkqM/7sYTj2Oa+jgaaQewx719XSy3C0toX9dfzPw/GcX51jdJ4hpdo+7+Vmc34Q+H3hzwFbyweHdFsdGjkx5n2OFYzJjOCxAyxGTyc9a6QdOlFLxivRilFWirI+SnUlVk51JNyfVu7FHSqmpWqXthcwSDcksbIw9QRg1b6U1yCjD2qhRbjJNH4p6nZPpupXdpLxJBK8TfVSQf5VWrt/jfpJ0T4weM7PbtVNVuWUeiGRmX9CK4ivyetHkqOPZn9yYKqsRhaVZfaSf3q4UUUVkdp+j37A2sDUvgcbVjuOn6lPAB6A7ZP/AGoa+l+2etfml+zP+1JZ/AXw3rOm3ejXGrPd3K3EQilWNQdm1skg9cL0Fd/q3/BR3VpVK6Z4Ms7U9mur1pv0CLX3WFzLDU8PCM5apbWZ/M2ecHZvjM1xFXDUbwlK6baS116u593bh1rw/wDbO0r+1f2ePE2xdz25guF9tsybv/HS1fJeq/t9fE3UNwt10fTQeht7RmI/77dv5V594v8A2mPiT460u603WfE8tzp9yhjmtkghjV1PY7EGRWeJzfDTpShFN3TWx15RwDnGGxlHFVHGKhKMrXbejT6K34nl9FFFfEn9GhQDgg0UULcUldNH7H/DLWP+Eh+HfhrU9277Xp1vPn/ejVv610yjpXkv7KOrDWv2ffBtxu3bLU2//fp2j/8AZK9cHFfq1CXPSjLul+R/D2Y0fq+MrUn9mUl9zaGscDNfkV+0DrR1/wCNfjW8Y7v+JnNCp9Vjcxr+iiv1zm/1L/7pr8Z/HFy15401+4Y5aW/ncn1JkY187n0rU4LzZ+teGFJPF4ir1UUvvd/0MSiiiviz+iQr3H9izT/tv7RfhlsZW3W5mIP/AFwkA/VhXh1fRX7Bse/49wNj7mnzt/6CP613YFXxVNea/M+Z4lm4ZNimv5Jfimj9LqKKK/Tz+Mgpjxo4+ZVYe4p9FAEX2eH/AJ5J/wB8ij7PD/zyT/vkVLRSsiuZ9yL7ND/zyT/vkU5IkT7qKv0FPoosK7GnpWN4y0X/AISHwrq+mk4F5aS2+f8AfQr/AFrZPWkJzkUNXVmOE3Tkprdan4nXVvJZ3M0EyGOWJyjowwVYHBBqOvef2yPhNN8N/i3fX8EJXRtdZr22dR8qyE5mT6hjux6OteDV+WYilKhVlTluj+3Mqx1PMsFSxdJ6SSf+a+T0YUUUVzHqbn2Z+zJ+2jDo1lY+E/HkjLbxKsFprRy2xRwqTjrgdA49t3dq+3dM1O01ixgvLG5iu7SZA8U0Dh0dT0IYcEfSvxWr0D4W/Hbxj8H7wSeH9UdLQtuk064zJby+uUJ4P+0uD719Ngs5lSSp11dd+v8AwT8b4i8P6WNnLFZbJQm9XF/C35dn969D9dRzXnnxb+Cnhr41adYWniKKdo7K48+NreTY+dpBUnB+U8ZAxyo54ryj4P8A7cvhHxyYLHxKo8Kaq2F3zNutJG9pf4Po+AP7xr6Ut7qG8gSWCVZYnUMrocgg9CCOor6yFWjjKb5WpJ/1qj8NxODzHIcSnVjKnUWz/wAmtH8meY+GP2YPhh4R2NY+ELCWVeRLeqbl8+uZC2D9MV6ZaadbWECxW1vFBEgwqRoAAPYCrHJpcYrWFKFNWjFL0R51fGYnFy5sRUlJ+bb/ADFAwKWiitjkCiiigAooooAKKKKACiiigBh496+Ev+CiHxB+2a34e8HQSfJaIdRugDxvfKRg+4UOfo4r7sx1x1r8+f2mf2Zvif4h+IfiDxdDp8Wv2d5OXjXT5cywwqAsamNsEkKqg7N3NeNm3tXh3ClFu+9ux+gcDfVIZvGtjKigoJtXdry2W/q2fKNFW9T0m90S8e01C0uLG6jOHhuYmjdT7qwBFVK/PGuXRn9YQnGouaDugruPAfxu8cfDWRP+Ef8AEl5ZwKf+PV382A/9s3yv4gZrh6KuFSVN80HZ+RhiMLQxcHTrwUovo0mvxPsz4f8A/BRK+t/Lt/GXh5LpeA15pTbHx6mJzgn6MPpX0t8P/wBpj4d/EYRx6Z4jtob18AWV6fIlz6APgMf90mvydoBxXt0M5xFLSfvLz3+8/N8y8PMqxl5Ye9KXlqvuf6NH7aLIrfdIP404561+R/gH9oX4gfDZ4xo3iO6FqnAsrpvPhx6BXyF/4Dg19KfD/wD4KJjEdv4y8OEHgNe6S+R9TG5/k5+lfQUM5w1XSXuvz2+8/K8y8Ps2wV5UEqsfLR/c/wBGz7byRSmvOfAP7QfgL4lLGuh+I7Sa7fpZzN5M+fQI+CfqMj3r0QEMMhga9qNSFRc0HdeR+dV8NXws3TrwcZLo00/xJKKSlrQ5wooooAKKKKACiiigAopKWgAopMigHPSgBaKKKACiiigAooooAKKKKACiiigAooooAKKKKAOD+LHwV8G/G3w++j+MdDttXtufKkcbZ7dj/FFIMMh+h575HFfmZ+0n/wAE0fF3w0+1a14Aefxl4dTLtZhB/aNsvug4mHugDf7GBmv1uHAor0sHmWIwT9x3XZ7f8Aadj+fL4Z/Fvxn8EPFA1fwnrN3oWpRnZNGp+SUA/cljb5XGezA49jX6Z/s0/wDBSvwp8S/smhfEEQeDvEbkIt8WI066b/eJzCT6OSv+1k4r079o39h/wB+0PBcX81qPDvi1gSmuadGA0jdvPj4Eo9zhuBhgOK/K79oD9lD4gfs56my+ItMNzorvtttcsQZLSb0BbGUb/ZYA8HGRzX1aqYDOY8s1y1Px+T6laM/deKaO4jSSN1kjYBlZTkEHoQamNfiZ+zX+3P4+/Z7lg01p28TeEFIDaNfyn9yvfyJOTEfblevy55r9V/gP+0/4D/aI0YXXhXVVGoxoGutHu8R3lt/vJn5l/wBtSV988V8zjsqr4J8zV491+vYlqx67RRRXkCCiiigAooooAKKKKACiiigAooooAKKKKACiiigAooooA+d/2pv2NvCX7S2kPcyxponjGBNtprkEYLNjpHOvHmJ+q9j1B/H/AOMfwT8XfAnxdN4d8W6Y9jdLloLhctBdR54kifoyn8x0IByK/oH5z7Vwfxh+C/hP46eELjw74u0tL+zfLQzr8s9rJjiSJ+qsPyPQggkV9Blub1MG1Cp70PxXoUnY/n5or6A/am/Y68V/s0a008yvrPhC5kK2Wtwx4UZ6RzD/AJZyfo3Y9QPn+v0ahXp4iCqU3dMsKKKK3AsWF/c6VfQXllcS2l3bussM8DlHjcHIZWHIIPIIr9Pv2Lf+Ch9v40Nj4I+KF5FZ6+dsNhr8uEivT0CTdkk9G4Vu+G+9+XNKDivOxuBpY6nyzWvR9UDVz+kANmlNfln+xZ/wUMufBDWPgb4nXkl34f8AlgsNelJeWxHRUmPV4vRuq+642/qDY31vqtlBeWk8VzazoskU8TB0kUjIZWHBBByCK/McZgauCqclRadH0Zm1YuUUUVwiCiiigAooooAKKKKACiiigAooooAKKKKACiiigAooooAKKKKACiiigAooooAKKKKACiiigAooooAKKKKACiiigAooooAKKKKACiiigAooooAKKKKACiiigAooooAKKKKACiiigAooooAKKKKACiiigAooooAKKKKACiiigAooooAKKKKACiiigAooooAKKKKACiiigAooooAKKKKACiiigAooooAKKKKACiiigAooooAKKKKACiiigAooooAKKKKACiiigAooooATtXmHx5/aA8Kfs7+DJPEHii8AdtyWWnQkG4vZQPuRr+WWPCg8nkZ5v9qL9q3wv+zN4W+0ai66j4ku0J07Q4XAkmPTe5/gjB6seuCACa/Gj4wfGTxT8c/Gl14m8Wag17fTfLFEuVhto8/LFEn8KjP1JySSSSfoMsymeNftJ6Q/P0/zKSudF+0X+0r4s/aR8YNq/iC4+z6dAWXT9Hgc/Z7OM9gP4nPG5zyfYAAeS0UV+kUqUKMFCmrJFhRRRWoBVrTNLvNa1G2sNPtZr2+uZFigtreMvJK7HAVVHJJPGBWz8P8A4e+IPil4rsfDfhjS5tW1i8bbHBCOg7sxPCqOpY4AHWv1+/ZD/Yh8Pfs5adDrOqCHXvHk0eJtSK5iswRzHbg9B2Ln5m5+6Dtrx8fmVLAw11k9l/XQTdjyv9jT/gndZ+BFsfGfxOtIdR8R8TWWhPiSCxPUPL2klHYcqvucFfvRRjtRjvR1r80xWKq4up7Sq7/p6EN3HUUUVyiCiiigAooooAKKKKACiiigAooooAKKKKACiiigBAMUdetBOK+Pv2ov+CiHhL4L/a9B8J+R4u8YpmNljfNlZP0/euv32B/gQ54ILKa3oYeriZ+zpRuw3PpD4m/Ffwr8HvDU2veL9at9G05MhWnbLytjOyNB8zt7KCa/Lz9p/wD4KQ+K/iubvQfAn2jwf4VfMb3Kvt1C8X/adT+6U/3UOeuWIOK+Z/if8WfGfxz8WNq/inVrrW9SmbZBF/yziBPEcUY4UZ7KOTycnmvrT9mH/gmZr3jr7J4h+JxuPDOhNiSPRU+W/uR1/eZ/1Kn0OX68Lwa+zo5fhMsgq2LknL+tl1LslufKvwf+Bfjb49eJBpHhDRptTmBBuLtvkt7ZT/FLIeFHXjqccAniv1K/Zl/4J4+C/gmLXW/Eoj8Y+MEw4nuI/wDQ7R+v7mI9SD/G/PAIC19KeBfh74c+GPhu30Hwvo9rouk24+S2tU2gnuzHqzHuzEk9zXSV4uOzmtirwp+7D8X6ibuAGKWiivnyQooooAKKKKACiiigAooooAKKKKACiiigAooooAKKKKACiiigAooooAKKKKAGde9AJPbA9aXjpXBfFL4yeFfg/pBv/EV+IHcHybSMb55yOyJ3+pwBkZIqJzjTi5Tdkjehh6uJqRpUYuUnskrtneCue8VfEDw34ItxPr2t2GkxkfKbu4SMt9ATk/hXwD8Wf26fGfjSSez8NAeFdJbKhoSHunHqZCMJ/wAAAI/vGvnPUtVvtavJLzUby4v7qU5ee5laR3PqWJJNfOYjO6dN2pR5vPZH67lfhtjMRFVMfUVNfyrWXz6L8T9LNf8A24vhVo7MkGsXOqupwVs7OQj82Cg/gawoP+Cgfw3mlKPaa3Cv997VMfpIT+lfnNRXkvO8S3dJL5f8E+4h4b5RGNpSm33uv8j9VfCH7WHwv8bTx29p4ngs7p+BDqKNbHPYBnAUn2BNeuxTLMgZGDoRkEHIIr8Ta94/Z1/am134P6ta6dqVxNqnhGRgktnIxd7YE/fiJ6Y6lOh56HmvQwud88lGvG3mv8j5XO/Dj2FKVfLKjlb7MrXfo1b7mvmfp8f0o4xVDR9Xtdf0y11GxnS5tLmJZoZozlXRhlWHsQRV/wDlX1ad1dH4bKLi3GSs0OooopgeS/tOfDm9+KXwd1rRNLthdasTFPaRllUmRJFOMsQBldwySOtfInhP/gn3461Z421rU9M0KI/eVWa4lX/gKgL/AOP1+iPTtSgCvNxGX0MTNVKid7WPrsq4qzHJsLLCYOSSbvdq7TaS0vpbTsfKXhT/AIJ6eC9L8uTXNY1PW5F+9GhW3hb/AICAW/8AHq9k8Kfs5/DjwWY20zwlpqyp92a4i8+UfR5NzD869Koralg6FL4II8/F5/mmPv8AWMRJp9L2X3Ky/A8H/bJ8GxeIfgBrpggTztMMV9EAuAoRgH/KMvX5g1+z/i3QYfFHhjVdIuf9RfWsltJkZ+V0Kn9DX40alYTaXqF1ZXCeXcW8rQyIf4WUkEfmK+Xz2ly1IVF1Vvu/4c/a/DPGOpha+Fk9YyUvk1b81+JXooor5Y/agHBr9b/2d/FQ8a/BbwjqjSebK1jHDK/rJH+7c/8AfSGvyQr9Cv8Agnr4r/tX4Xatokj7pNK1AsiZ+7FKoZf/AB8SV9HkdXkruH8y/L+mfkfiTg/bZZTxCWtOS+6Wj/Gx9XUUUV90fzQFFFFABSHpS0UAflp+2XpJ0r9ojxRhdsd0YLhffdCm7/x4NXiVfUH/AAUH0k2nxj029C4ju9Kj59XSWTP6Fa+X6/McfHkxU15v8dT+yuF6/wBYyXCz/upfdp+gUUUVwH1IUUUUAFFFFAm0twooooAKKKKBn6S/sD6z/aXwLS13Z+wahPBj0yVk/wDalfSXevjf/gnDqwm8L+MdMzzb3cNxj08xCv8A7Sr7Hzmv0vLpc+Fpvy/LQ/jjiuj7DO8TB/zX+9J/qRzf6mQ/7Jr8YvFcfk+KNYjPVbyZfyc1+z8ozE30r8d/i5p50r4p+MLQrt8nV7pQPYTNj9MV4+fL93Tfm/0P0HwvmlicTT7qL+5v/M5OiiivjD+hgr6O/YJbb8eEH97TZx/48h/pXzjX0F+wvdCD4/6ch6zWdxGP++d3/std+Xu2Kp+qPl+KFzZLil/cf5H6bUUUV+nH8aBRRSZA70ALRTd6/wB4fnS5B70ALRSUtABSUtFAHn/xk+Euk/GTwTd6BqylGP7y1ukGXt5QDtdfXqQR3BI96/Lj4p/CjxB8IfE82i+ILQwyAloLhQTDcR54eNu49uo6EA1+wmK5zxt8P9A+I2jPpPiHS4NTsn52TLyh/vKw5VvcEGvGx+XRxiunaS69/U+/4X4trcPydKa56Mndrqn3X6rZn420V9ffGP8AYE1XSDNqXgK8OrWgyx0u7cLOg9EfhX+h2n/eNfJ+taHqHh3UZdP1WyuNOvojte3uYjHIh91PNfD4jCVsNK1SNvyP6UyrPcBnNPnwlRPutpL1W/z28yjRRRXGfQBXpvwn/aL8bfB6aNNG1Q3GmBvn0y9zLAfXAzlD7qR75rzKitaVWdKXNTdmcWLwWGx9J0cTBTi+jVz9N/gp+2F4P+K/2fTrtx4c8RPhVsrtxsmb0ik4Df7pw3oD1r34HPTp6ivxKBKkEHBHcV9dfst/ti3nh28tPC3jq9ku9IkIitdWnYtJbHoFlY/eT/aPK9+Pu/XYHOPaNU8Ro+/+Z+C8S8APCwli8qu4rVwer+T6+m/qff1FRxSpNGHQhkYZBByCKkr6o/E9gooooAKKKKACiiigAooooAKQjIpaKAOY8W/Dzw346s/s3iDRbLVoMfKLmBWKH1UkZU+4Ir51+IH/AAT78I655k/hnU7rw5OclYZP9Jg+mGIcfXcfpX1fR2rkq4WjX/iQT/P7z2sBnWYZW74StKK7Xuvuen4H5VfF39ljxt8HtPn1TUorW+0SJlVtQs5gVUsQFBRsOCSR0BHvXj1fcH/BRP4giOz8OeDbebDSs2o3aA/wrlIgfYkuf+Aivh+vz/MKNLD13TpbL8z+qOFcwxuaZZDFY5Lmle1lbROyb83Z7aWCiiivNPsQooooAFYqQQSCO4r1TwB+078R/hyY007xHcXdkmB9j1L/AEiPHoN3zKP90ivK6K1p1p0nzU5NPyODF4HC46Hs8VTU12aT/M+6fh//AMFENOuxFbeMPD81g5+Vr3S282PPqY2IZR9GY19U+B/Hui/Ejw9b634evhf6ZOSEmCMnI4IIYAgg+1fjhBBJdTxwxI0ksjBFRRksScACv19+DfgWP4b/AA08PeHFCiSztEExXo0p+aRvxcsfxr7PKcZXxLlGrqkt+p/PfHXD+V5NClUwacZzb9291ZLV63e7XWx3FFFFfSn4+FFFFADKCwpCcDHevIvj/wCBPiH4w0PHgTxe2hTqhEtj5aqLj/dmA3xt9OD7dayqTdOHMk35I6sJRjiK0aU5qCfV3svuTO88V+PvDvgayF1r2s2OlQ9murhYy3soJyT7Cvn7x5+394H8OiSHw7Z3via4XhXVfs8BP++43fkhr4W+I3hfxZ4V8ST23jG2v7fVmJZpL9mdpR/eWQkhx7gkVy1fIYjOq6bjCPL66v8Ar5H7/lHh3lrhGviKzqp6+7pF/ddv5NH0N48/bj+I/i7zIdOubbwzZtxs0+PdKR7yPkg+67at/B79t7xh4Clis/EjyeK9GzybiT/S4x6rIfv/AEfPpkV83U5UZwSqkgDJwOleOswxSn7Tnd/66bH3s+FsleHeG+rxUX5a+vNvf5n65fC345eEPi/p/n+H9VSW4Vd01jN+7uIf95Dzj/aGV9DXoIOK/FXStWvdC1CC+068nsbyBt8VxbSGORD6hhyK+0f2Xf2x9e8S+LdJ8G+L0ivzesYoNWBEciuFJVZFAw+SAoIwcnnNfUYLOI1mqdVWk+vT/gH4vxDwBXy+E8VgJ89OKbafxJLez2dvk/I+3KKQHNLX0h+QhRRRQAUUUUAFFFFABRRRQAUUUUAFFFFABWfq+jWHiDTbjTtTsrfUbC5Qxz2t1EskUqnqrKwII9jWhRTTtqgPzr/ab/4JfWuom78QfCORbO5OZJPDN3L+6c9/s8rH5D/sOcc8MoAFfnvNB4t+DvjXbIup+E/FGlTZH37a5gcdweCMjv0IPcGv6Gx0ryf47fs0+Bf2h9CNl4s0tWvIlK2uq2uI7y1P+w+ORn+FgVPpnmvpsDnc6S9lifej36/8EpM+QP2X/wDgqBBe/ZPDnxdC20/EcXie2jxG57faI1Hyn/bQY9VHJr9CdJ1ey17TrfUdNvIL+wuUEsFzayCSOVD0ZWBIIPqK/Fv9pn9hrxz+zxNcaksTeJvBwbKa1ZRH9yueBcR8mM+/KnI+bJxXP/s5fteePP2btTRdGvP7T8OSPuudAvnJt3z1ZO8T/wC0vXjcGAxXficoo4yHt8DJa9On/AfkO19j90u9LXiH7On7WngT9o/SlOhX32DX44991oV6QtzF6svaRM/xL6jIUnFe3d6+NqUp0pOFRWaIFooorMAooooAKKKKACiiigAooooAKKKKACiiigAooooAyvEXh7TPFmi3mkaxYQanpl5GYri0uow8cqHqCp4NflR+2X/wT61L4RNe+Mfh/DPq/gzJlubAZkudLHUn1kiH97qo+9kDdX6146U1kWRSrAMCMEHoa9DA4+rgZ81PbqujGnY/m/or9MP2z/8AgnTHqwvvG/wnsVhvvmmv/DEIwk3dnth/C3cxdD/Dg4U/mnc20tncSQTxvDNExR45FKsrA4IIPQg1+nYLG0sbT5qb9V1RoncjooorvAK+tf2Nv26tX+AV5b+GfE7z614BlfAjzvn00k8vDnqmeTH9SuDkN8lUVzYnDU8VTdOqrpgf0UeFPFek+OPD1hrug6hBqmkX0Ylt7u2fckin+RHIIPIIIOCK2q/ED9k79sLxJ+zN4hEQMuseDbuUNf6M7/dPQywk8JIB+DAYPYr+yHwy+KHhz4w+DrHxP4V1KPU9Juhw6nDxOPvRyL1VxnlT/Ig1+ZZhltTAT11i9n+j8zNqx2FFFFeQIKKKKACiiigAooooAKKKKACiiigAooooAKKKKACiiigAooooAKKKKACiiigAooooAKKKKACiiigAooooAKKKKACiiigAooooAKKKKACiiigAooooAKKKKACiiigAooooAKKKKACiiigAooooAKKKKACiiigAooooAKKKKACiiigAooooAKKKKACiiigAooooAKKKKACiiigAooooAKKKKACiiigAooooAKKKKACiiigAooooAKKKKACiiigAooooAaK+a/2vP2y9A/Zp0FrCz8nWfHN3Hmz0rdlYAek0+OVT0XgtjAwMsMH9tH9t/TP2e9Mm8N+HHg1X4g3Mfywkh4tNVhxLMO7YOVj78E8Y3fkH4l8S6r4w16+1nWr+fU9VvpTNcXdy5eSRz1JJ/wAjpX1GVZPLEWrV1aHRd/8AgFJF3x74/wBf+J3ivUPEnibUptV1i+k3zXEx/JVHRVA4CjAAGAK5+iiv0OEFBKMVZIsKKKKoAr0j4E/ALxZ+0L4zi8P+F7IybcPeahMCLezjJ+/I3bvhRyccCuq/Zc/ZO8U/tM+JvKsFbTPDFpIBqOtyoTHEOvlxj+OQjoo6ZBJAxn9lfg78GvCvwN8F2vhrwnpy2NlF80szYaa5kxzLK/8AEx/IDAAAAA+czPNoYNOnS1n+Xr/kJuxyn7N37MHhL9mvwoNP0KEXmr3CD+0NanQefdMO3+wgPRAcDvk5J9mzzQc0tfnNSpOtNzqO7ZmFFFFZgFFFFABRRRQAUUUUAFFFFABRRRQAUUUUAFFFFACc59q5T4jfE3wz8JvDFz4g8Waxb6NpUHWaduXbsiKPmdjjhVBJrxD9qT9ubwd+ztbz6VauviXxsV+TSLaQbLYkcNcOPuDvsGWPHAB3V+THxj+OfjT4++KW1rxdqsmoT5K21nHlbe1Un7kUfRR055JxySea9/L8oq4u1Sp7sPxfp/mUlc+if2qP+CjHib4vG88O+BjceE/CD5jknVtt9fL33sp/dof7inJ5yxBwPn/4I/s9eN/2hPEg0rwjpT3KIw+1ajPlLW0U/wAUkmOO+FGWODgGvpb9lf8A4Js698RvsXiT4ki48M+GmxLFpQGy+vF6jcD/AKlD7jcewGQ1fqB4H8A+Hvht4btNB8MaRbaLpNqMR2tqm1c92J6sx7sSSe5Ne1iMyw2Ww9hgopy79Pm+rHe2x4R+zF+wt4J/Z5ht9UuI08TeMtuX1i7iG23buLeM5Ef+9yx55AOK+mqSgDFfF1q1SvNzqyuyBaKKKyAKKKKACiiigAooooAKKKKACiiigAooooAKKKKACiiigAooooAKKKKACiiigBu3mkBx9KXOBWN4s8SWfhDw7qOs6hL5NlYwPcyv1IVVJOB3PHA7mk3ZXZUISqSUIK7eiPM/2kP2htO+BPhpSipe+Ir1WFjYk8cdZJMchB+bHgdyPzK8ZeNda+IPiC61rX9Ql1DULg5aWQ8KOyqOiqOwHArS+KvxI1L4r+OdS8Sam5MlzIRDFnKwQj7ka+wH5nJ6k1yNfneYY+WLqcq+BbL9T+s+FOGaORYVVJpOvJavt5LyX4v5BRRX6Cfsx/sieGtM8H6Z4i8XabHrWtX8S3CW14u+G1RhlV8s8M2CCSwODwAMZPNhMHUxk+SHTdnrZ/xBhuH8Mq+Iu23ZJbt/5Lqz8+yMUV+tfjT9nn4f+NtGk0++8NWEIZCsdxaW6QzRHsUdQCMenQ9wa/L/AOKngG5+F/xA1vwzdP5r2E+xZcY3xkBo3x2yjKcds10Y7Lp4NKV7pnl8N8XYXiGc6UIOE4q9nrdbXT8uvqcpRRRXkH3Z+hf/AAT88ezeI/hxqnhy5lMsuhXCmIn+GCXcyr+DrL+GB2r6rAxivh//AIJu2kwuPHV0QRAVs4gezN+9J/IY/OvuDOK/SMtnKeEg5f1Z2P5A4xoU8NnuIhS2bT+bSb/FjqKTNLXqnxgUUUUAFFFFADcZBB78V+UH7U/hT/hD/jz4stFTZDcXP26M44IlUSHH0ZmH4V+r/fmvgX/gon4T+x+M/DHiFFwt9ZyWkhA6NE+4E+5Ev/jvtXz+c0vaYXn/AJX/AMA/T/DvGfV85VFvSpFr5rVfkz5Dooor4I/qQK+pv+CfHis6T8VNV0R32xarYb1XP3pImDL/AOOtJXyzXoX7Pvio+C/jR4Q1XdsjS/jgkOeiS/umP/fLmu3A1fY4iEvM+b4jwf17KcRQSu+V29VqvxR+u1FNRtyA+op1fqB/GAUUUUAFFFFAHw9/wUh0oiXwRqar2urd2/79Mv8A7PXxRX6Gf8FD9JN18J9GvkXLWmqpk+iNHID+u2vzzr89ziPLi2+9vyP6s4Ar+1yKnD+VyX43/UKKKK8Q/RzoPh94ag8ZeONC0K5uWsodSvYrQzogYx+YwUEAkZ5Ir7m0j/gnd4Jt9j32u61enHKI8caH8NhP618I+DtVGheLdF1LOBZ30Fxn02SBv6V+zULb4UIPUCvqcmw9GvGXtI3asfiPiDm2Y5ZWoLCVnCM072tumutr9TwrS/2JfhNpm0voE1869Gur2Y/oGA/Su00r9nv4baNt+y+CtGDDo8tokjD8WBNeiigivqo4ajD4YJfJH4hWzjMcR/FxE5esn/mflV+1v4bg8L/H3xNaWlvHa2jGCaGOFAiKGgQnAHAG7dXj1fTn/BQPSTZfGexvAuEvNKjbPqyySKf0C18x1+dY6HJiZx82f1twziHismw1Ru75UvmtH+QUUUVwn059c/8ABOjWfs/jzxTpe7/j6sI7j6+W4X/2rX39ivzL/YW1b+zvj/YQbsfbrO4tseuB5v8A7Tr9Miea/QcmlzYRLs3/AJ/qfyr4hUfZZ5OX88Yv9P0F9jX5a/tk+Gm8N/tAeIvl2w34ivYjjqHjAY/99q9fqVjmviT/AIKKeAyyeG/GEEedm7Trp1HY5eL8M+Z+YpZxSdTCtr7Lv+n6k8AY1YPOYwk9Kicfnuvyt8z4kooor8/P6sCvYf2RNWXR/wBojwfK5wkk0sB9y8MiD9WFePVteCfEb+EPGGia3Hkvp15DdYHfY4bH44xW+Hn7KrCXZp/ieVmtB4vAV8Ot5QkvvTP2c4xS4zVDR9Tt9Z0y0vrSVZ7W4iWaKVDkOrAFSPYgg1f7V+qJ3V0fxFJOL5XuIelee/H7UpdG+C/jO7t53triPS7jy5o2KsjmMhSCOQckYNehDgV8/ftveLovDfwH1az3hbnVpYbKIdzlwz8f7iMPxFYYmap0Zy7JnrZPh3isxw9FK95R+66v+B+f9l8a/iBp5Bg8a6+oHQNqUpX8i2K6Kx/aq+K+nACHxnfNj/nskcv/AKGpryiivzT6zWXwza+bP7Elk2XVPjw8H6xT/Q93sP23Pi3Z48zX7e8x/wA97GEZ/wC+VWvpP9kX9o/xh8avFGsad4hWwNtZWizI9rAyOXLheTuIxjPavz1r7h/4Jw+HnjsfGeuOv7qWS3s4291Du4/8fSvZyzFYmriYwlNta3u/I/PeMcmyrA5PWr0sPGM9Emkk7tpaW8rn2t2NJRuAHJxWVrfifSPD0BuNU1O00+AdZLqdY1/NiBX3LaSuz+aIxlN2irs1cccUZrxjxL+178KvDAZZfFMF/Mo4j06N7jd9GQFf1ryXxN/wUY8PWoddB8LahqLDgPeypbr9fl3nH5Vx1MdhqfxVF+f5H0eE4azjG29jhpW7tWX3uyPsHGc964n4i/CDwn8V9O+x+JNIhvtoIin27ZovdJB8w+mcHuDV74ceOLX4j+B9H8SWQCwahbrN5YOfLbo6E+qsCp+ldRkGupqFaGqumeKpV8BXfK3CcG1o7NNb7H57fGH9grxB4X87UPBVyfEWnrlvsU2Eu4x6A8LJ+G0+imvlrUNPutJvJrS+tprO7hYpLBcIUdGHUFTyDX7XHOcV5N8bv2dPC/xt0t11C3Wz1pExb6tboBLGewb++n+yffBB5r5vGZLCSc8Po+3T/gH67kPiHiKEo0M0XPH+ZfEvVbP8H6n5RUV1HxJ+HWsfCvxffeHtbhEd5bHKyLkxzRn7siHupH5cg4IIrl6+NlGVOTjJWaP6EoV6WJpxrUZXjJXTWzTCiiioNj9B/wBhH41y+MPC9z4L1WfztS0ZFe0kdstLbE42/wDbMkL9GUdq+rs5r8r/ANkHxDL4d/aB8LtGxWK8kks5lB++rxtgH6NtP4V+qPfNfoeU13Xwy5t46f5H8ocdZZTy3N26KtGoua3ZttP8Vf5jqKKK9o/PAooooAKKKKACiiigAooooAb60jsFVj6DNIa8y/aO8fH4bfBzxHrEUvl3htzbWpBwfOk+RCP93du+ims6k1Tg5y2SudOFw88XXhh6fxSaS9W7H5yftH+Pv+FkfGTxHqySeZZpcG1tSDlfKi+RSPZsFv8AgVeZ0E5OaK/K6tR1Zuct27n9u4LCxwWGp4antBJL0SsFFFFZHae0fsn/AAisvjB8U0sdWtmutCsrZ7m8QOybxjYi7lIIO5geD0U19B/ED/gndpl351x4Q8QTafKclbLUl82In0Ei4ZR9Qxrov+Cf3gD/AIR74ZX/AIkni23Ou3J8tj18mLKL+bGT9K+p+/Ffc4HLqM8LH20bt6+fkfzRxNxdmFDOqn1Gs4whaNt02t7p3V73V/I/KLx/+y98SPh0Xe/8Oz3lkmT9s0z/AEiPHqdvzKP94CvKWUoxDAgjgg1+2ZTIAIB+orzzx98APAXxL8x9e8O2k9y/W8hXyp8/9dEwx+hJHtXPXyJb0JfJ/wCf/APWy3xMqRtDMaN/70f8n/mj89f2RPAP/Cf/ABx0OOWPfZaYTqU+RkYiI2A/WQxj6Zr9TVwBx0ryP4Jfs3eHPgXqWt3ei3F1dHUvLVfthVmhRdx2qygZBLZ5HYV671969bLcI8JR5ZfE3qfCcX55DPswVai37OMUo3083p6v8B9FFFesfEBRRSUAN96XnpXzT+1l+1AfhDYpoHhyaJ/FtyA7OVEi2cf95lOQWbsp7ZJ7Z8++Fn/BQmKXybLx5pJgbIU6npgLIPd4icj3Kk+y15s8ww9Or7GcrP8AA+uw/CebYvBLH0aXNB7Lq13S6r01PrXxn4C0D4haRJpfiHSrfVbJ/wCCdMlT/eVuqn3BBr4++If/AATzuZNaSbwZrkEWmSv+8t9VLb4B/sOqncPQEA+5619eeDPiJ4a+IenfbvDms2uq2/G5oJAWTPZl+8p9mANdMD09KuthcPjEpTV/Nf5nPl+d5rkFSUMPNw7xa0v6PZnyj4C/4J9+END8ufxNqd34jmGC0Kf6NAfbCkufruH0r17xR8EfDMfws8SeGvD+h2OlLfWMsKm2hVWMm07GZurEHBySeleo9qYygqR61VPB0KcXGEEr/f8AeY4nP8zxlaNbEVpScWmleyunfZWR+JroY3ZGBVlOCD1BrU8J69L4V8UaRrMAJm0+8iulwcZKOGA/Suw/aH8I/wDCD/GrxdpQXZEt69xEMcBJcSoB9A4H4V51X5tOMqNVrqn+R/YOHqU8xwUKi1jUin8mv+CftVpN/Dq2m2l7buJILiJZY2H8SkAg/kauda8b/ZH8Xf8ACX/ATwxM77p7OE2EgzkgxEouf+AhT+Nexniv1CjNVacZrqkz+LMdhpYPFVcPLeEmvudh9FJS1scIUUUUAFFFFABRRRQAUUUUAFFFFABRRRQAUUUUAV7q2ivIJIJ40mhkUq8bqGVlIwQQeor4Q/ak/wCCZuj+M/tfiP4WeR4f1o5kl0KQ7LK5PU+Uf+WLH0+50+5ya+9R0o4rqw2LrYSfPSlb8n6jvY/nm1XSPF3wa8bm2vYNS8KeKNKmDLy0E8DjoysOcHqGBwQcgkGv0E/ZX/4KbwagLPwx8XXS1ueIoPE8KYjc9B9pRR8p/wBtRj1C4LV9g/Hj9m7wR+0P4fOneKtMDXcakWmq22Eu7Qnuj45HqrZU+mcGvyX/AGm/2K/G/wCzdeyXs8R1/wAIO+INds4ztTJ4WdOTE3TqSpzwxOQPsqeKwecQVKuuWfT/AID/AEZV0z9sdO1K11exgvLK5ivLSdBJFcQOHjkQjIZWHBBHcVcB4r8Qv2Y/21PG37N97FZQytr/AIPd8z6FdyHamTy0D8mJuvQFT3BOCP1t+Bn7RXgr9oXw0NW8KamJZowPtem3GEurRj2kTPT0YZU4OCcGvmsfllbBO71j3/z7EtWPUaKKK8gQUUUUAFFFFABRRRQAUUUUAFFFFABRRRQAUUUUAFfHv7ZP7BWkfHa3uvFPhJINF8eIpeQYCW+qYH3Zf7snpJ36NkYK/YOeaDW9DEVMNUVSk7MD+dLxR4W1bwV4gvtD13T59K1aykMNxaXKFXjYdiP1B6EEEcVlV+3v7V37Hnhn9pnQGmcR6R4xtIytjrSJyR1EUwH34yfxXOR3Dfjf8UvhV4m+DXjG98MeK9Nk03VLY5w3McyH7skbdHQ44I9xwQQP0zLszp46Paa3X+XkaJ3OSooor2hhXr/7Nv7TPir9mvxiuqaJKbvSbhlXUtHmciC7jH/oLjna4GR7gkHyCisqtKFeDp1FdMD9/wD4J/HHwr8e/BFt4l8LXongfCXNrJgT2kuOY5V7EevQjkEivQx61+AnwI+PXir9nrxvb+I/DF3sPCXlhKSbe9izzHIv8j1U8iv2l/Z4/aK8K/tH+CY9d8Oz+VdxBU1DSpmHn2UpH3WHdTg7XHDAdiCB+aZnlU8DLnhrB9e3kyGrHq9FFFeESFFFFABRRRQAUUUUAFFFFABRRRQAUUUUAFFFFABRRRQAUUUUAFFFFABRRRQAUUUUAFFFFABRRRQAUUUUAFFFFABRRRQAUUUUAFFFFABRRRQAUUUUAFFFFABRRRQAUUUUAFFFFABRRRQAUUUUAFFFFABRRRQAUUUUAFFFFABRRRQAUUUUAFFFFABRRRQAUUUUAFFFFABRRRQAUUUUAFFFFABRRRQAUUUUAFFFFABRRRQAUUUUAFFFJQAV8aftvft1WfwQs7jwd4MuIb/x7Om2a4GHi0pSPvMOjSkHKoeBwW4wGzf25P28IPhHb3ngbwJdR3XjWVTHeaghDx6UCOg7NN7dF6nnivyhvr651O9nu7yeW6u53aWWeZy7yOxyzMx5JJJJJr67Kcn9rbEV17vRd/N+RSRJq2rXuvandajqV3NfX91K009zcOXkldjlmZjySSc5NVKKK+/iuXRFhRRRQAV9Ofse/sU67+0fq0er6mJ9F8BWsuJ9Q24kuyDzFb56nsX6L7niuq/Yp/YR1D44XVr4v8Zwz6Z4CifdFDyk2qkH7qHqsWeC/U9F5yy/rZoeh6f4a0mz0rSrODTtNs4lht7W2QJHEijAVVHAAr5LNc4VC9DDu8ur7f8ABJbM7wR4G0P4ceGbHw74b02DStHsY/LgtoFwAO5J6sxPJY5JJJJJroaKAMV+ftuTbb1IFooooAKKKKACiiigAooooAKKKKACiiigAooooATpR1oxzXmHx1/aG8Gfs8+F21nxXqIikkyLTToMPdXjD+GNM9OmWOFGRkjIqoU5VZKEFdsDv9Z1qw8O6Xd6nqd7Bp2n2sZlnurqQRxxIOrMx4A9zX5r/tYf8FL7rWPtnhb4STS2VlzFceJ2UrNKOhFsp5jH/TQ/N6BcAn5x/ac/bG8aftK6q8N7MdF8KRSbrXQLSQ+WMdHlbjzX9yMD+EDJzu/sq/sMeLv2i7mDV70SeG/A6v8AvNWnj/eXQB5W3Q/ePbeflHPUjbX2mFyuhgYfWcc1ddOi/wA2Wlbc8a+G/wAL/GPxz8Zpo3hnTbrXtZunMk0hJKoCfmllkPCrk8sx6nuTX6sfsq/8E/fCfwKW117xGYPFXjdcOty6ZtbFv+mCN1YH/lowzxwF5z7z8IPgn4Q+BnhWLQPB+lR6dajBmmPzT3Tgfflk6s36DoABxXeivLzDOKmJvTo+7D8X6ibuFLRRXzpIUUUUAFFFFABRRRQAUUUUAFFFFABRRRQAUUUUAFFFFABRRRQAUUUlACEnFAPHSop5o4Iy8jhEXksxwBVDQvEem+JbEXulX1tqVnvZBPayrIhZWKsNwOOCCKV1ew1GTi5W0XU1qKKKYgooooAQ+lfNP7fHiibQfgothAzKdWv4rVypxhFDSn9Y1H419LE18rf8FDdJlvvhHpN9GjMtnqsZkI6KjxyLk/8AAto/GuDHtrCzt2Pp+F4wnnWFVTbnX39PxsfnjRRRX5if2YAOCDX65fAf4h6f8S/hhoerWMqM32dIbmJTzFMqgOhHbnkeoIPevyNr0H4N/G/xH8EvEH9oaJOJLWXAutPmJMVyo6ZHZhzhhyPcEg+xlmNWDqPnXuvc/PuMeHKmf4SPsHapTbavs77ry6WP1zJGM1+V/wC17rlvr37Qviya2IeGGSK13D+8kKI/5MGH4V9neGf2xvBniz4d6zrcc39n6zp1lJcS6PdOBKxVeBGejgtgZHPIyBX5r6rqNxrGp3eoXchmu7qZ55pG6u7ElifqSa9fOcVTqUoRpu6ev9fefC+HuS4rB4/EV8VBwcFy2fdtN+uy+8q0UV6p+zf8Hrj4yfEuw014mOj2ji51KXoFiU/cz/ec/KPqT2NfK0aUq01Thuz9tx2MpYDDTxVZ2jBNv+u/Y+4v2Kfh43gX4KWN1cRmO+1uQ6jIG6hGAEY+mxVb/gRr37PbvUNrbxWdtHDCgSKNQqqowABwAB2rj/iH8Y/B3wpjtz4p1uLS2uFZoYyjyO4HUhUBJ6jtX6fTjDDUVBuyitz+McVWxGc4+pWhFynOTdkm36JLsjuCKBwOa+XPEf8AwUF8AaUWj0qw1bWXH3ZEhWGM/i7bh/3zXlXiP/gox4hugy6F4V0/T+we9uHuD9cLs/rXHUzPC09539NT3sLwZnmK1jh2l/eaj+Dd/wAD7368UE4FfH37In7SHjP4w/ErV9M8SXkE1munNdQ28FukaxusiKcEDceH7k9K+wQOa7MPiIYmn7SGx4Ga5XiMnxTwmJtzJJ6arX7h9FFFdJ5I3oa+aP29/Cn9ufBP+1EXMmkX0NwSBzsbMTD6ZcH8K+ljyRXHfGDwt/wm3wy8TaEq7pL3T5o489pNhKH8GCmuXE0va0Z0+6Z7OTYv6jmNDE30jJN+l9fwufj3RSsNrEHqOKSvyzY/thO6uFOikaKRHRirKQQQcEGm0ULQJLmTR+x3w08Tp40+H/h/Xlx/xMLGG4YDszICR+ByPwrqO1fOn7Cnir/hIfgZa2Lvul0i7mszn+6T5i/hiTH/AAGvos1+qYep7WjCp3SP4kzfCfUcwr4bpGTS9L6fgOopBS10nkhRRRQB4V+2ppX9q/s8+JMLuktmt7hfwmQH/wAdLV+Xlfrv8fdJOtfBjxpaBdzvpVwUHqwjYr+oFfkRXxGextWjLuv1P6O8Mq/NgK1H+WV/vS/yCiiivmT9lBTgg1+yfw51f/hIfAPh3Uwc/bNPt58+u6NW/rX42V+r37K2r/2z8APBlwG3bLL7Pn/rkzR/+yV9TkMrVJw7r8n/AME/EvE+jzYXDV+0mvvV/wBD1mloor7Q/nk+Gv8AgpBpO298Eamq/fS5t3b0wY2X+bV8WV+g/wDwUR0r7V8LtCvlXLWuqqpPorxSZ/ULX58V+eZxDlxbfez/AAP6t4Br+2yKlH+VyX43/JhRRRXin6Men/syawND+PXgu5Lbd1+tvn/rqDF/7PX6zg/KDX4yeB9U/sLxpoGpFtos7+3n3emyRW/pX7MQndCh9VFfa5DK9KUez/P/AIY/nPxOo8uNoVv5otfc7/qPNcV8X/h3bfFT4c6z4auSEN5CRDKRnypVO6NvwYDPqMjvXak4JpB04NfSzgpxcZbM/HqFaeHqxrUnaUWmn5rVH4sa5ot54d1i90vUIXtr6zmeCeFxgo6nBH5iqNfeX7a37NkviWCXx94btml1SBANSsoVy08ajAlUDqyjgjuoH93n4N6GvzXG4WeFquEtuj7o/sXh7PKGe4KNem/fWkl2fX5dn2CiiivPPqD6/wD2T/2vLLwXpNv4P8aTPFpsJ22OqYLiFSf9VIBztBPDDOBweADX2vofjvw94mtludL1qwv7dhkSW9yjg/ka/GmlDEdCRX0OFzmpQgqc48yW3Rn5RnPh9g8yxEsTh6jpuWr0um+9rq1+up+vfjT41+CPAFk9xrXiSwtSoJECzLJK+Oyxrlj+Ar85v2l/2gbn47eLIpYIpLPw9p4ZLG2lxvO7G6R8ZG5sDjoAAPUnxwknqc0Vhjc0qYuPs0uWJ6HD3BODyKt9ac3UqbJtWSvvZa69L3CiiivFP0cFUswAGSeAK/V39mP4Zt8LPg7oel3MPlanOhvL0YwRLJztPuq7U/4DXyF+xj+zvP498S2/jHWrYr4c0yUPbJKvF5Op4wO6IeSehIA5+bH6KgYHoB2r7TJcI6adea30Xp3P538Rc+hiakMroSuoO8vXovld38z4y/b113xv4QvtAv8ARfEOpaboF7G9tNDZTNComUlgSy4PzK3TOP3Zr4fvtRu9TuGuLy6mup2+9LNIXY/Umv1p+PPwqtvjB8NdV0B9iXbp5tnOw/1U68ofoeQfZjX5NaxpF3oGq3em6hbva3trK0E0MgwyOpwQfxFednVKdOtz391/mfVeHmNwuKwDw/KlVhvZK7T1T8+3yKdFFFfOH68fY37Bnxvg0e8n8AaxciKG6kM+lyStgCQ/fh/4Fjco9d3dhX3cDxX4nwTyWs8c0MjRTRsHSRDhlI5BBHQ19gfBb9va50Sxg0jx9aTalHEoRNWtADMR28xCQCf9oEHjoTzX12WZnCEFQru1tn+jPwbjLgzEV8RLMcujzc3xR637rvfqt797n3nnikJwK8o0H9qP4WeIoFkt/GWm2+RnbfSfZmHtiQLUfif9qr4X+FrOSebxbY3pXpFpz/aXY+g8vI/EkD3r6b6xR5ebnVvVH40sozB1PZfV583bld/yPCf+CjPh6yOjeE9cCqmoLcSWhYfeeMrvGfUKVOPTefWvhqvYv2k/2grr48eJ7eaK3ex0LTwyWVtIQZCWxukfHG44HA4AGOeSfHa/Psxq062JlOnsf1bwjgcTluUUsPi/jV3btdtpfK4UUUV5h9iesfsqaTJrP7QHg6CMZ2XTTsfQRxs5/wDQa/VxBjGfSvgr/gnn8O5NQ8Ua14ynj/0Wxi+w2xYdZXwzke6qAP8AtpX3vjivv8lpOlhuZ/ad/wBD+WvEPGQxWcezg/4cUn67v80Oooor3j8xCiiigAooooAKKKKACiiigBgPWvh3/gon8QPNu/Dng23l4iDaldID3OY4/wAh5p/KvuCWQRRM5OAoySa/Ir48ePT8S/i14j14SeZbTXLRWx7eTH8kePqqg/UmvAzmv7LD8i3l+XU/T/D3LfrubfWJL3aSv83ov1fyOBooor4E/qQKu6JpFx4g1mx0yzjMl3eTpbQxj+J3YKo/MiqVfQ/7DngD/hMPjTb6nPFvsdCha8YkfKZT8kQ+uSWH+5XThqLr1Y011Z4+b46OW4Cti5fZi36vovm7I/Q/wJ4Vt/BPg3R9BtOLfT7WO3U9C21QCT7k5J9zW906UvRuaUGv1NJRSS2R/E9SpKrN1Ju7bu/VijpRilopkCUtFFABRRSUAIPevIP2j/jzp/wO8GvdAx3GvXgaLT7Jj998cuw67FyCfXgd8jrvip8S9H+E3g288Q6zNsggGI4lI8yeQ/djQd2P6AEngGvyo+KfxN1j4teMr3xDrMu6aY7YYAT5cEQPyxoPQZ/Ekk8k14eZZgsLDkj8b/DzP0bg7heeeYj29dfuYPX+8/5V+pg6/r9/4p1q81bVbmS81C7laWaeU5Lsf5ewHAHFZ9FFfANuT5mf1TCEKcFCCslsjQ0HxFqnhbUo9Q0fULnTL1PuT2srRuPbIPT2r6g+Ff7fviTw75Nn4ysF8Q2YwpvLfbDcqPUj7j/+On1NfJ9FdVDF1sM705W/L7jxczyPLs3jy4ykm++zXo1qfrd8Mv2gPBHxYhjGg63C94RltPuT5Vwvr8jctj1XI969HzkcV+JsE8ltMksMjRSoQyuhwykdCCOlfQfwh/bL+IXgu5s9NvJh4s093WJbe/Y+cMnACy/ez/vbvpX0+GzuM7Rrxt5r/I/Fc58N6tBOtltTmX8stH8ns/nY+zvjZ+zD4Q+NQa7v4H0/XQgSPVbTiTA6B1PDge/OOARXwd8Yf2WPGvwgaW6ntDrGhqcjVLFSyBf+midY/qfl9GNfqfExkRGIwSuTQ8SzKUdQ6kYww616mLy2hi1zWtLuv17nx2R8YZjklqUXz019mXT0e6/LyPjH/gnP4vDaX4r8MyPtMMsV/CpPUONj/lsT86+0RnHXNed6D8DPCfhL4gyeLtBsf7H1KeB7e5gtMJBOrFWyY8YDBlByuO+c5r0QsBXTg6M8PRVKbvb8jxs/x+HzTMJ43DxcVOzafR2s/wArj6KSlrtPngooooAKKKKACiiigAooooAKKKKACiiigAooooAKKKKACqeoada6vYz2d7bRXlpcIY5bedA8cikYKsp4II7GrlFF7AfnJ+1Z/wAEyY7r7Z4p+EUYhm5luPC8j4Ru5Ns56H/pmxx/dI4WvgLwz4q8X/BXxwuoaRd6h4W8TaZKY3G0xSxsDho5EYcjjBRhg9CK/oXr5+/aa/Y08F/tJ6bJcXkI0TxZHHtttetIx5nA4SZePNT2JBHYjnP1eAzpxXscX70e/X590Un3PMP2Tf8Agol4e+MH2Pw146MHhnxk2IobktsstQboNpJ/dyH+4xwT905O0fZ+c81+Bfx1/Z48a/s7+KDpHivTjFFISbPU7fL2t4o/ijfHXplThhkZHIr6N/ZL/wCCjOt/C02Xhb4iPc+IfCi4ig1HPmXlgvQDJ5ljH90/MB0JAC1rjcnhUh9YwLun0/y/yBrsfrTRWD4Q8ZaL4+8P2Wu+HtTttX0i8TzILu1cMjj09iDwQeQQQQDW7Xx7Ti7PckWiiigAooooAKKKKACiiigAooooAKKKKACiiigBK8i/aL/Zs8KftJ+DX0fX7f7PqMAZtO1eBB59nIe4/vIeNyHg47EAj13rS1dOpOlNTpuzQH4B/Hb4CeK/2e/Gs3h7xPZ7M5ez1CEE297Fn78bfllTyp4Irziv6AvjR8FPC3x48E3PhnxXYi5tpBuguY8Ce0lxxLE2PlYfkRkEEEivxh/aX/Zf8Vfs0eMDp2sRm+0W5ZjputQoRDdIOx/uSAfeQnjqMggn9IyvNYYxezq6T/P0/wAjRO543RRRX0Qwrt/g/wDGLxR8DfG1n4n8K37Wd7AdssTZMNzESN0Uq/xKcfUHBBBAI4iioqU41IuE1dMD92v2Zv2nvDP7S/gxNU0h1s9atVVdT0aVwZbWQ9x/ejODtcDnocEED2iv56vhb8VPEnwa8aWHinwrqD6fqlo3UcxzIfvRyL0ZGxyD7EYIBH7Rfss/tVeG/wBprwct3YlNO8SWaKNT0V2y8LdN6f3oyejduhwa/Ns1yqWDftKesH+H/A8yGrHulFFFfPEhRRRQAUUUUAFFFFABRRRQAUUUUAFFFFABRRRQAUUUUAFFFFABRRRQAUUUUAFFFFABRRRQAUUUUAFFFFABRRRQAUUUUAFFFFABRRRQAUUUUAFFFFABRRRQAUUUUAFFFFABRRRQAUUUUAFFFFABRRRQAUUUUAFFFFABRRRQAUUUUAFFFFABRRRQAUUUUAFFFFABRRRQAUUUUAFFFFABRRRQAUUUUAFFFFABRRRQAUUUUAITXwv+3X+3fD8L4b3wD8P71J/GEimK/wBUhIZdLB6oh6Gb/wBA/wB7o79u79uuP4XW974A8BXiyeMJUMeoanC2Rpakcoh/57Ef98f72MflPPPJdTyTTSNLNIxd5HOWYnkkk9TX1+UZR7S2IxC06Lv5vyKSFubma9uZbi4leeeVi8ksjFmdickknkknvUVFFffbFhRRSgZoASvuv9h39gWb4jtZePviLZSW/hUETafo8oKvqXcSSDqsPoOr/wC797d/YV/YDPiH+z/iH8TNPK6X8s+leH7lcG57rNOp/wCWfdUP3up+Xhv03jiWFAiAKijAAGABXxWbZxy3w+GevV/ov8yWyGzs4LG1htraGO3toUEccMahURQMBQBwABxgVaoor4cgKKKKACiiigAooooAKKKKACiiigAooooAKKKKAEzxRmqeo6ja6RYXF7e3MVnZ28bSyzzuEjjQDJZmPAAHJJr81P2vf+Ckk+rm88H/AAmupLWy+aG78ULlZZuxW27ov/TQ/Mf4cYDHtweCrY2fJSXq+iGlc+gf2tv2+vDnwEiufDvhvyPEvjvBVrcNm208+s7A8t/0zBz6leM/lD408b+L/jb44fVtdvb3xJ4i1GURoApd2JOFiijUcDJwEUY54FXPhP8AB/xh8evGceg+FdOm1XUZm8ye4ckRQITzLNIeFX3PJPABJAr9dP2Vv2I/CP7OFhFqUyx+IPG0keJ9Znj+WDI5S3U/cXsW+83OSAdo+xcsJkdOy96o/v8A+AitEfPX7JH/AATTjtPsXiz4uW6zTcTWvhbOUTuDdEfeP/TMcf3ieVH6IWdnb2FpDa20McFtCgjjhiUKiKBgKAOAAOMVZx2oxgcV8bi8ZWxk+eq/RdES3cWiiiuMQUUUUAFFFFABRRRQAUUUUAFFFFABRRRQAUUUUAFFFFABRRRQAz3Joznjp70uRXA/Fb40eFvg1pKX3iO98l5t32e0iG+a4K4yEX2yMkkAZGSM1E5xpxcpOyRtQoVcTUjRoxcpPZJXbO9PHXpXi/xk/as8F/CBZrSe5/tnXUGBpliwZ1b/AKaN0T8fm9FNfH/xl/bY8X/EQz6foDN4X0RsqRbSZupV/wBuUY2g+iY9CTXzm7tIxZmLMTkknJJr5fF50o3jh1fzf6I/asi8OalS1fNZWX8ievzfT5X9T174xftReNfjFLLb3V5/ZOiMfl0uxYqhH/TRush+vHoBXp37B/xm/wCEW8XT+CtSn26drLeZZlzxHcgfd/4Gox9VUd6+Uqnsr24029t7u1me3ureRZYpYzhkdTkMD2IIzXz1LHVY4hV5O7X5dj9XxvDeBxGWTy2jTUItaWWz6Pzd9+5+1/WkB4rzP9nr4tQfGP4ZadrYZBqCD7PfxL/yznUDdx2ByGHswr00j86/SKdSNWCnHZn8g4rDVcHXnh6ytKLaa80OooorQ5hh/WuJ+MvgCP4nfDPX/DTFUe9tyIXbokqkNGx9gyrn2rtzSZGT/KonFTi4S2ZtQrTw9WNam7Si016p3R+K2saRd6Dqt5puoQPa3trK0M0MgwyOpwQfxFU6/Qr9rv8AZVPxEil8XeFbdR4kij/0qzUAfbkUcEf7YAx/tDA6gZ/Pq7tJ7C6ltrmGS3uIXKSRSqVdGBwQQeQQe1fmuNwc8JUcXt0fc/sHh3iDD59hFVg7VF8Ueqf+T6Miooorzz6wKKKKBF7RNFvfEer2ml6dbvd313KsUMMfLM7HAAr9T/2dPgjZ/BDwFBp2Un1i6In1G6Uf6yUj7qn+6o4H4njJr8u/B/jDV/AXiC11vQ7xrDU7YkxTqqtjIwRhgQQQSCCO9fY/wp/4KDwy+TY+PdLNu2Qv9q6apZPq8R5HuVJ9lFfRZRWw1GTlVdpdH0PybjzAZxmNCFPBR5qS1kk/eb6adUuyu79D7VHSvhf/AIKRBf7Y8DEff8m7B+m6LH8zX2N4P8daB4/0tdR8Pava6raHHz28gbafRh1U+xANfEH/AAUU1lLr4heGtMUjfaae0zAdvMkx/wC06+gzWcXg5NO97fmflfA9CpDiClGcWnFSuno17r3Pkuiiivz0/q4+s/8AgnVpjT/EfxLfAfJBpixE+7yqR/6LNfoFXxt/wTi0HyPDvi/WWH/H1dQ2isf+maliB/39H6V9k1+i5TDkwkL9bv8AE/kjjiuq2fV3HZWX3JX/ABHClpKWvYPgwpki742X1GKfSUBsfj/8bvCp8F/FvxZo+zy0g1CUxLjpGzb4/wDxxlriK+mv2/fCp0b4x22rxx7YtXsUcvjrLGSjf+OiP86+Za/LsZS9liJx7Nn9pcPYv69lWHxF9XFX9UrP8UwooorjPoT7H/4JzeLPs3iHxX4cd+LqCK9iUnoUYo+PrvT8q+7xkGvys/ZH8Wf8Il8fPDMryeXBeyNYSDP3vMUqg/772flX6pDnpX3+TVefC8v8ra/U/ljxCwf1bOpVUtKiT+a0f5D6KKK94/MwooooAz9asF1LR760kH7ueF4mHsykH+dfi5eW72d3PBINskTsjD0IODX7Xy8xsPavx6+MGlf2J8VvF9jt2iDVrlUH+z5rbf0xXymfQ92E/VfkfuPhfXtXxNDuk/uuv1RyFFFFfGn9BBX6UfsF6wNR+A9vahsnT764t8emWEn/ALUr816+8/8AgnFqwl8I+LtM3c297HcbfTzI9v8A7Sr3slly4pLun/n+h+YeIlH2uSOf8kk/0/U+xaKKK+/P5bPBP22NI/tP9nnxBKF3SWklvcKPpMgP/jrGvzCr9dvj1oU3ib4NeMtPt4WuLmTTJzFCi7meRULKoHckgAV+Zej/ALPXxJ1wgWvgrWV3dDcWpgB/F8CvjM6w8514yhFvTp6n9CeHWZ4bDZdWpYioo2lfVpaNLv6HntFe8aR+xH8WdTI87Q7fTVP8V1ex/wAkZj+ldro//BO7xrc4Opa9o9kp7QGWZh+aKP1rxo5fi57U3+X5n6FW4ryXD/Hio/J835XPlJThgfev2X8BauNf8E6Dqe7cLywhn3f78at/WvkrSP8AgnDZxkHU/Gs84/u2tisf6szfyr628EeF4vA/hHSNAgnluYNNtY7WKWbG9kRQq5wAM4Ar6jKcHWwrm6sbJ26o/F+O8+y3Oo0Vgp8zg3fRrR27pdjoKKKK+kPyEjYBwVIyO4r5F/aQ/Ynt/FtxeeJPAyxWOrvmS40psLDcN1LRnpG59D8pP93kn67I59qO/SuavhqWJjyVVc9fK82xeT11iMJOz6ro12a6n4v+JfCmseDdVl0zXNNuNLvovvQ3MZRseoz1B7EcGsqv2S8X/D7w54+sfsXiHRbPVrYZ2i5hDFM9SrdVPuCDXzz4x/4J8eCdYkkl0DU9R8PuxysRYXEKfRWw/wCb18jXyOrB3ou6+5/5H7vlniTgq0VHHwcJd1qv816WZ+edFfXGs/8ABOjxTbE/2X4o0u99PtUUkH/oIesCX/gn58So2wt3oMg9VupsfrEK8x5bil9hn2UOMsjmtMSvndfmj5mor6n0z/gnl4+uHH23WdDtE9Y5JXb8tgH616J4X/4Jy6XbukniDxZd3y9TDYW6wfhuYvkfgK1hlWMm/ht62ObEccZFQjze35n2im/0t+J8LwQSXMyRQxtLK5CqiDLMT0AHc19T/s/fsS6v4uubbWvHMMuj6ICHTTmylzc+zDrEvrn5j2AyDX2J8O/2fvAfwr8uXQNAt4b1Rj7dODNOfXDtkrn0XA9q9HwB2r3cJksabU67v5Lb/gn5dnviJWxcHQy2Lpxf2n8XyS0Xrq/QoaNo1n4e0220/T7aO0s7eMRRQQqFSNQMAACtAdaMH8KOMV9Okloj8alJyblJ3bDFfKn7Xn7LTfEeCXxf4WtwPEkEeLq0Tj7dGo4I/wCmigYH94cdQK+qutA6dKwr4eGJpunUWh6mV5nicoxUcVhnaS+5rqn5M/E64tpbO4kgnieGaNijxyKVZWBwQQehFR1+nXx8/ZL8OfGYSapabdC8T44v4kyk5HQTJxn03DDD3AxXwP8AFD4C+NPhFePHr2kSrZhtqahbAy20nphwPlJ9GwfavgMZltbCtu1491+vY/qTIuL8vzuCjzclXrFv8n1X4nntFFFeSfc7hRRRQFluFFFFABXS/Dr4e6z8UPFtj4f0O2NxeXLfM5B2Qpn5pHPZR3P4DJIFdl8Hv2aPGfxju4XsLB9O0Zj8+rXqFIgvfZ3kPsvGepFfon8FfgP4c+CPh/7DpERnv5gDealKB5tww9f7qjnCjge5yT7mByypiZKU1aHfv6H5vxNxlhMnpyo4eSnW6JaqPm/TsbPwr+HGn/CfwJpfhvTRmK0T95NjDTSHl3b3JyfYYHQV2Xf6UHp1xTq++jFQioxVkj+Wq1aeIqSq1XeUm233b3FoooqzIKKKKACiiigAooooAKKKKAPIf2p/H4+HfwT8QXscnl3t1F9htcHB8yX5cj3Vdzf8Br8pepr7D/4KH/EA33iLQPB8EmYrKM39yoPG98rGD7hQx+j18eV8BnNf2uI5FtHT/M/qTw+y36llP1iS96q7/LZf5/MKKKK8E/Twr9HP2Cvh7/wi/wAJZNenj2XevXBmBIw3kplIwfx3sPZxX57eGNAufFfiTTNFshuur+5jtox/tOwUZ9ua/Yzwn4etfCfhvTNGsk2WlhbR20S/7KKFH48V9PkdDmqSrPp+b/4B+L+JeZeywlLAQes3d+i/zf5GzRRRX2x/OgUUUUAFFFIaAExWZr/iCw8LaNd6rqdzHZ2FpE0008hwqKBkmr0siQRs7HaqjJJ6AV+c/wC2B+0s/wATtak8LeHro/8ACLWMn72aNuL6VT97PeNT931Pzf3cefjMXDB0ueW/RH0/D2Q18+xioU9IrWUuy/zfRHBftH/Hu/8Ajn4xa5BktvD9kzR6fZsei95HH99sDPoMDtk+R0UV+cVq0603Um7tn9e4DBUMuw8MLh48sYqyX9dX1YUUV7lpvwXPg74Aaz8QvEUHl3upLFZ6JaTDGFkcb5mHqUD7Pb5u6kVSoSq35dkrv0RljcwoYBQ9q9ZyUYrq23b8N32SPDaKKK5z1Arv/gF4fPij4z+DtPC7w2pxSuvqkbeYw/75U1wFfRP7B+gjVvj1bXZXK6XYz3IJ7FgIx/6MNduDh7TEQj3aPn+IMSsJlWIrPdRdvW2n4n6WoMIo9BTqKK/UD+LBKMUtFABRRRQAUUUUAFFFFABRRRQAUUUUAFFFFABRRRQAUUUUAFFFFABRRRQAUUUUAcx4/wDh54c+KXhe68P+KdJt9Z0i5H7y3uFzg9mUjlWGeGUgjsa/KL9rb/gn14h+CDXniXwh9o8TeCFJkkwu6705f+mqgfOg/wCeijj+IDqf2D70x0WVCrAMpGCCMg16WBzGtgpXg7x6rp/w407H4Rfs6/tSeNP2bPEX2zw/d/atHncG+0O6Ym2uR64/gfHR156ZyOD+v/7PH7T3gv8AaR8Nfb/Dt39n1SBAb7RrpgLm1PqR/Emejjg98HIHzP8Atd/8E3dP8ZLeeLfhZbwaTrp3S3Ph8Yjtbs9SYe0Tn+79w/7PJP5waLrni74LeO1vLCfUPC3inSJypypimhccMjqRyD0KsMEcEEV9XUoYTOqftKL5ai/rX/MrRn9DFLXxv+yH/wAFA9D+NwsvC3jI2/h/xuQI4nzstdSb/pmT9yQ/88yef4Sc7R9j9a+Kr4erhqjp1VZkC0UUVzgFFFFABRRRQAUUUUAFFFFABRRRQAUUUUAITzXJ/Ev4aeHfi74Qv/DHijTYtT0q8XDRuMMjfwujdVcdQw5FdZ1FABojJwalF2aA/Dv9rD9kbxF+zL4ny4k1XwfeyEadrKpwe/lTY4WQD8GAyO4XwGv6IfGvgjRfiL4Yv/DviPTodV0e+jMVxazrkMOxB6hgcEMMEEAggivxx/bC/Y11r9mrxE1/YibVvAt7KRZakVy9ux5EE+OA47NwGAyMHIH6JlWbrEpUa2k/z/4JaZ82UUUV9SUFdR8NviT4h+E3jHT/ABP4Y1GTTdXsn3JInKuv8SOvRkYcFTwa5eionBVIuM1dMD9x/wBlH9q/w7+034SE0Bj03xVZxr/aejM/zIenmxZ5aInoeqk4PYn3sGv54vh18RfEHwo8Y6d4n8MahJpur2Mm+OVOjDujDoysOCp4INftJ+yl+1X4f/ab8GC5tzHpvimxRRqmkF8mNunmR55aJj0PUHg84J/OM1yp4OXtKesH+BDVj3qiiivnCQooooAKKKKACiiigAooooAKKKKACiiigAooooAKKKKACiiigAooooAKKKKACiiigAooooAKKKKACiiigAooooAKKKKACiiigAooooAKKKKACiiigAooooAKKKKACiiigAooooAKKKKACiiigAooooAKKKKACiiigAooooAKKKKACiiigAooooAKKKKACiiigAooooAKKKKACiiigAooooAKKKKACiiigBO9fEf7d/7ckXwhsrrwJ4HvEn8bXEey8v4iGXSkYdB/02IPA/hByecVp/t0/ttwfA7TJ/BvhC5jufHt5F+9mXDLpUbDh2HQykHKqenDHjaG/I2/v7nVL24vLyeS6u7iRpZp5nLvI7HLMzHkkkkkmvrsnyn21q+IXu9F3835fmUkNurqa9uZbi4leeeVi8ksjFmdickknkknvUVFFff7FhRRQBk0AKBmv0c/YS/YEEq6f8R/iZp3yHbcaR4euk691nuFPboVjP1b0qb9gv8AYK8r+zviT8StO/efLcaPoF0n3e63E6nv3VD04J7Afo+Bivh83zi98Ph36v8ARf5ktiBdowOBTqKK+KICiiigAooooAKKKKACiiigAooooAKKKKACiiigBDXH/Ez4p+Gvg94Su/EvizVIdK0u3GN7nLyv2jjUcu5xwo9+wJrhv2kv2pfCH7NPhr7brs/23W7lCdP0S2cefcnpk/3Iwernj0BPFfjp8ef2hvGP7RXi9ta8UXxaKMstlpkBK21mhP3Y1z1PGWOWOBk8AD3MuyqpjXzy0h37+hSVz0z9rT9uHxP+0bfTaRpxm8PeBI5P3Wlo+JLrB4kuGH3j3CD5V4+8RurN/ZW/Yw8W/tK6ol4FfQvBkEm261uePIkIPMcCn/WP6n7q9znAPtH7HX/BOi+8eix8ZfE63n0zw22JrTQmzHc3y9Q0veOM+nDMP7owT+oWi6LYeHNKtNM0uzg07TrSMRQWttGI44kAwFVRwAK9vF5nRwEPq2BSuuvRf5spu2iOR+DvwV8JfAnwlD4e8I6Wlharhpp2+ae6kxzJK/VmP5DoABgV32eaOaOlfEynKcnKbu2Zi0UUUgCiiigAooooAKKKKACiiigAooooAKKKKACiiigAopKWgBvGKPwo9Kztb17T/Demz3+p3sFjZwrukuLmQRog9Sx4FJtJXZUYubUYq7ZodaUH3rxz4eftReC/if8AEG88K6FczTTwwmWK7lj8uK52n51jzycDB5AyMkcDNex1FOrGquaDujpxWDxGCmqeJg4SaTs1Z2ewh5FeO/tQ/B1PjH8MLy0t4g2t2GbvTnxyZFHMefR1yvpnB7V7GSKaRkdKKtONaDhLZhg8XVwOJhiaLtKDTR+JssTwyPHIpSRCVZWGCCOoNNr6U/bf+DP/AAgPxAHiXT4Nmia8zSNsHyxXXWRfbd98e5f0r5rr8vxNCWHqypy3R/Z+UZlSzbBU8ZS+0vufVfJ6BRRRXMeye/8A7Gvxm/4Vh8TItNv5/L0LXSlrNuPyxTZ/dSe3JKk+jZPSv02U5GRyDzX4lAkEEcEV+oH7Inxn/wCFs/DGCK9n8zX9H22l7uOWkGP3ch/3lHJ/vK1fYZLi7p4eb81+q/U/APEbIuWUc2oLeyn+j/R/I94opBS19afhYUlLSGgBprwb9oH9lHw78aEk1K1K6L4nVcLfxJlJ8dFlXv6bh8w9wMV7znv6V4r+0z+0JZfA/wAJHyDHd+Jb4MljaOeF9ZXH9xf1OB6kceKVJ0ZOuvdPcySWPjjqay1tVW7K369Ld7n5tfEb4c618LPFNxoGvQxxX0IDgwyB0kQ/ddSOxx3wfUCuZrQ1/X9R8U6zearqt3Le6hdyGWe4mOWdj/np0A4FZ9fmVTlcnybdD+zcKq6oQWJac7K7Wiv1t5BRRRWZ1BRRRQBseF/F+teCdUj1HQtVutKvU6TWspQkehx1HseDVvx78QNb+JniF9b8QXn2zUXijhaTaqjaigDCqAB6nA6k1zlFae0ny8l9OxyLCUFW+sci57W5rK9u197BRRUtm8Md3A9xG0turqZI0bazLnkA4OCR3xWaOmWkW0fqL+x/4NPg/wCA3h1ZUCXOoK2oScYz5p3J/wCObK9q5718eaR/wUL8I2GmW9t/wieqWywxrGsUDRFFAGAASRwB7Vma9/wUeiETpo3gyRmI+SW9vQmD7oqHP/fQr9CpZhg6NKMOfZW2f+R/KOL4Wz/McZVrywzTnJvVqyu/Xofa/bpzRnHevk39lP8Aat1r4v8AjzV9C8TLZwSzW4uNOjtEKIuw/vE5JLEhgeT/AANX1iMEH9RXp4fEU8TDnhsfI5pleJyjEvC4pWkknpqrPs/wJKKKQ10HlHyP/wAFEfCn9oeAPD+vpHufTr4wOwH3Y5V5P/fSIPxr4Ar9Y/2nPCv/AAmHwL8XWCoXlSza6iAHO+IiUAe52Y/Gvycr4TO6XJiFP+Zflof014b4z2+VTw7etOT+56r8Wwooor50/WS7oeqzaFrVhqVudtxaXEdxF7MjBh+or9mNA1eDXtC0/UrZt1vd28c8Z9VZQw/Q1+LVfqd+x/4qHiv4BeGHZg09lG1hIM/d8piqD/vjYfxr6rIqtpzpd1f7v+HPxDxNwfPh6GMS+FuL+av+n4ntVFFFfZn89hRRSUAMPQ56V+df7Rf7OnjzxX8dvFN34d8MXd9p11NHLFcrtSN90SF8MxA4bcPwr9FgOPSk2ANnue9cGLwkMZBQm7Wd9D6TIs9xGQYiWIw8VJyXLZ3tunfS3Y/MrSf2GfitqQH2jS7LTM/8/d6hx/37312ujf8ABOnxbchf7T8TaVZZ6/Zo5J8f99BK/QHdn0oxXDHJsJHdN/P/ACsfT1vELO6vwSjD0j/nc+NNJ/4Jw6TDt/tTxleXXqLW0SH/ANCL17p8Ef2dPDvwH/tM6Hd6hdvqCxrO19KjZ2btuAqqB99q9W5z1petd1HA4ehJSpxs0fMY7iTNczpujiq7lF7rRJ632SQ6iiiu8+bExSbFHYflTqKACiiigBMUtFFABRRRQAUUUUAFFFFABRRRQAUUUUAJS0UUAFFFFABSUtFACAg1XurOG8heKeJJo3BVkkUMrA9QQeoqcjilB4oGm07o8M8dfsbfDLxw8kw0X+w7p+s+kP5H/jmCn/jteNeIf+CcMJ3PofjKSMfww39mGz9XRh/6DX2vnIpCPwrzquX4as7ygr+Wn5H1OD4pznAJRo4iVl0ev53Pzrvf+Ce3xDhc/ZtU0K4j7M00qN+Xl4/Worf/AIJ8/EeY/vdQ0GEe9zMT+kVfo1mlzXL/AGNhP5X957v/ABEHPbW51/4CfC/hz/gnHeSBZNd8YQwf3obC0L5+juwx/wB817n8Pv2N/ht4DMU7aQdcvoyCLrVn87n2jwE6/wCzn3r3M+3NLnIrqpZfhqLvGGvnr+Z4mO4rznMIuFbEPlfRWj+Vr/MZDDHBGqRoqIowAowAPSpaKK9E+TvfcKKKKACiiigAooooAKKKKACkpaKAGEnmobm4js7eWV2CpGpYsxwBjvU5rxP9r34gf8ID8D9ceKTy77UwNNt8HB3SZDEe4QSH6gVjVqKlTlOWyVztwOFnjcTTw0N5yS+9n5z/ABj8cv8AEn4neIvETszR3t2xhDdVhX5Yh+CKtcbRRX5XUk6knOW7P7dw1CGFoQoQVoxSS9ErIKKKKg6T6U/YN+H/APwlPxefXJot9noNuZgTyPOkyiD8vMb6qK/SKvnT9hn4ff8ACIfBiHVJ49l7r0zXjZHzCMfLGPphdw/36+iyOlfo+WUPYYaKe71+8/kTjPMv7SzmrJO8Ye6vlv8AjcdRRRXrHw4UUUUANxSHpR0OK+c/2tv2ko/hHoB0LRJVfxZqEZMZBB+xxngysPU8hR6gk8DBwrVoYem6lR6I9HLsvr5piYYXDxvKX3JdW/JHnP7a37TH2SO5+Hvhe7/fuPL1e9ib7inrApHc/wAfoPl7tj4cp9xcS3c8k80jTTSMXeR2JZmJySSepNMr82xeKni6rnL5Lsj+vsiyTD5Fg44ajq95Pq31f+S7BRRXpHwH+Cup/G3xvBpNqrwabFiXUL0LxBDnt6u3RR689Aa56VOVaahBXbPXxmLo4GhPE4iXLCKu2eh/si/s4v8AFjxCuv63bn/hFNNlGUccXso5EY/2RwWP0Hcket/8FFfECWXh/wAIeHIcKks8t46LxtEaBF49P3jflX1r4T8Lab4I8O2Gh6PbLZ6dZRCKKFOwHcnuSckk8kkk1+d37d/iX+2/jpNYLIWj0myhttoPAdgZSfriRR+FfXYmhHAYBxXxSsmz8FybM63FPFEMRP8Ah003GPZbJvzbab/4B860UUV8Yf0OFfav/BOLw8WufGWtunAW3tIm+u93H/ouviqv0g/YF8Pf2T8DzfsMNqeoTXAPqq7Yh+GYz+Zr3Mmhz4pPsm/0/U/NfEHE/V8knDrNxj+N/wAkfTFFFFfoJ/KwUUUUAFFJRQA0j9KDya8v/aG+Mlt8Ffh3d6wSkmqzfuNPt3/5aTEHBI/uqMsfYY6kV5J8DP25dD8ZfZ9J8aCLw9rDYVbwHFpOfcn/AFR/3jt/2u1cdTF0aVRUpytJnv4fIcxxeClj6FJypxdtN9N2lu0utj6uoqKGaOeMPG4dGGQynII9alrsPAatowooooAKKKKACiiigAooooAKKKKACiiigAooooAKKKKACiiigBK+ev2o/wBjfwh+0tpTXE6Loni+CPbaa7bxgscdI5l48xP1XsRyD9DUgrWlVqUJqpTdmgP5/fjH8EvGHwB8YyaD4r057C6Ql7a7iJaC6QHiSKT+IdPQjoQDxX2N+x5/wUfuNA+w+DvivdyXmm/LDZ+Jny81v2C3Pd0/6afeH8W4cj9A/i58HfCnxv8ACNx4c8XaVHqNjJlo5PuzW0mOJIn6ow9eh6EEEivx+/as/Yw8V/s06s16BJrvgu4k22utRR48sk8RzqPuP6H7rducgfb4fGYbN6fsMUrT6f5r/Iu9z9rtP1G11ewt7yyuYruzuI1lhnhcPHIhGQysOCCOQRVvHWvxd/ZH/bi8Sfs6X0Gi6r5+v+A5X/e6az5ls8nmS3J6epQ/K3P3Sd1frz8OfiT4c+LPhSz8SeFdVh1bSLoZWWE8q3dHU8owzypAIr5fH5bVwMve1i9n/WzJasdXRRRXliCiiigAooooAKKKKACiiigAooooAKKKKACsXxZ4W0nxt4ev9D1ywg1PSb+Iw3NpcpuSRT2Pv3BHIIBHIraopptO6A/F39sz9i3Vv2ctbfW9GWfVfAF7Li3vCN0lk56QzEf+Ov0b2PFfL1f0XeJfDWl+MNBvdF1myh1LSr2Jobm0nTckiHqCK/Hb9tL9ivVP2c9ck13Qkm1P4f3suILk5aSwcniGY+n91+/Q89f0HKc3WISoV373R9/+CWmfLVFFFfVlBXU/DT4l+IvhH4y07xP4Y1B9O1ayfcjrysi/xRuvRkYcEHrXLUVE4RqRcZq6YH7p/ss/tR+H/wBprwOuo2JSw8RWaqmq6Oz5e3c/xr3aNsHa34HkGvb81/Pd8Jvix4k+C3jjT/FXha+ay1K0blTkxzxn70Ui/wASNjkfQjBAI/a79mb9pPw5+0r4Di1vSHFpqtsFj1TSXfMtnKR/48jYJV+4B6EED82zbKng5e0p6wf4eRDVj2SiiivniQooooAKKKKACiiigAooooAKKKKACiiigAooooAKKKKACiiigAooooAKKKKACiiigAooooAKKKKACiiigAooooAKKKKACiiigAooooAKKKKACiiigAooooAKKKKACiiigAooooAKKKKACiiigAooooAKKKKACiiigAooooAKKKKACiiigAooooAKKKKACiiigAooooAKKKKACiiigAooooATFfJ/7bv7Z9j+zz4ffw74dmhvfiBqEOYY+HTToz0nkHdv7iHr1PAw3Qftk/td6X+zR4Q+z2bxah441KJv7O05jlYl5H2iYDogPQdWIwOAxH4w+KPE+q+NPEOoa5rd9NqWrX8zT3N1O2Xkcnkn+gHAGAOK+nyfKvrMlWqr3Fsu/wDwCkrkGsaxfeINVu9T1K7mvtQu5WnuLm4cvJLIxyzMx5JJOc1Soor9GjHl0RYUUUdaAFAzX6RfsF/sGeV/Z3xK+JOnfvPluNG0G6T7vdbidT36FUPsT2Ar/sB/sJ+f/Z3xN+Iun5i+W40TQ7pPvd1uZlPbuiHrwx7Z/SYDFfD5vm974bDv1f6L9SWxQMUtFFfFEBRRRQAUUUUAFFFFABRRRQAUUUUAFFFFABRRSE4FACfjXyh+1/8At1aF+z3aXPh/QDBr3j6VMC13boNPyOHnI/i7iMHJ6naCM+X/ALaP/BRC38ILe+B/hdeR3Wu/NDf+IIiHisz0KQHo8nq/Re2W+7+d/wAPvh34u+OfjyLRfD9nda9r+oSmWWR2LYycvLLIei5OSzHv6mvqsuyhSj9YxekVrb9X2RSXcg1/xB4u+Nvj177UZ77xR4p1icKoCmWaZycKiIo4A4AVRgDgACv0u/Y3/wCCd9h8NRY+MviRbwat4rG2a00lsSW2nN1DP2klH/fKnpkgMPVv2S/2LfDH7Nekx6hcCLXfHM8e261h0+WAEcxW4P3V7FvvN3wMKPpPOanMs49ovYYbSG1+/p2QN9gAxS0UV8uSFFFFABRRRQAUUUUAFFFFABRRRQAUUUUAFFFFABRRRQAUUUmaAGge/NRyzJbRs8jrGijJZjgAfWub+Ivi6bwL4I1jX4dNm1eSwt2n+xwMFeQLyeT0AGSeCcA4BPFfmb8Yf2nfGvxjklt769OmaKx+XSrJikZHbzD1kPT73GegFeZjcfDBJcyvJ7L/AIJ9lw7wviuIZv2TUYRdm3+i3f4LzPsD4z/tx+FfAgm07wwF8U6yuVMkT4tIW/2pB9/6Jx/tCvhz4nfGfxd8XNS+1eI9VkuY1YtFZx/Jbxf7kY4z2yck9ya4eiviMVmNfFaSdl2W3/BP6OyThPLckSlShzVP5pav5dF8jZ8G+K7/AMC+KdM17S5fJvrCdZom7HB5U+oIyCO4Jr9c/hr460/4l+CNJ8R6awNtfQBypOTG/RkPurAg/Svxzr60/YL+M3/CO+J7jwNqU22w1VjNYFzxHcAfMn/A1H5qB1au7JsX7Gr7KT92X5/1ofM+IGRf2hgvr9FfvKX4x6/dv95+gdLSUtfeH8ynAfGz4Y2fxe+HeqeHbnaksyb7Wdh/qZ15Rvpng+oJHevyT1rR7vw9q95pl/A1ve2cz288L9UdSQwP4iv2oJr4N/b6+DJ0vWLb4gaZARbXpW21JUHCygYjlP8AvKNpPqq92r5rOcJ7Smq8VrHf0/4B+w+Hme/U8U8trP3Kmq8pdvmvxSPjyiiivhz+kgr1T9m34vSfBv4n2GqSSMNIuiLXUYxyDExHz49UOG/AjvXldFa0akqE1Uhujhx2DpY/DTwtZXjNNP5/1oftfa3MV5bxTwuJIpFDo6nKkEZBB7iphxivlr9hX4z/APCZeCW8IalPv1XQ1AgLn5pbUnCH/gB+T6bK+pscV+n4evHEUo1I9T+L81y6rlWMqYOrvF7910fzQ6iiiuk8o5/xt4u0/wACeFtS1/VJfKsdPhaeRh1IA4UepJwAO5Ir8lPip8SNT+K/jnUvEmqOfNuX/cwBsrBEPuRr7AfmcnqTX1x/wUO+JElpYaF4KtJSn2vN/eqpxujU7YlPqCwc/VFr4ar4jOsU51PYR2W/r/wD+j/DrJIYfCPM6i9+povKKf6tfckFFFFfMn7GfYn7Jv7Lvhv4n/CzVNY8UWss0moXJisJopCjwJHkF1PQksWBBBHyDiuX+Ln7Cni3wX5194Wk/wCEp0tct5KqEu4x/udH/wCAnJ/uivrT9kN7aX9nfwh9l27FhlDBf7/nPu/8ezXsnVeg+lfe08sw1bCwUlrZarfXU/l7F8Y5rl2cYiVOd4KbXLLVWTsrdtF0sfijeWVxp11LbXcEltcxMUkhmQo6MOoIPINQ1+uHxR+Angv4t2rLr+jxPebdseoW/wC6uY/TDjqB6HI9q+A/2k/2ZH+Az2l5DrsGp6XfSmOCKYeXdKQMnKjhlAwCwI5I4Ga+dxmVVcKnNPmj3/4B+s5Bxxgs6nHDTTp1X0eqfo1+tjwuiiivEP0kKKKKACiiigDpfhr41ufhz480PxJaZMun3STMinHmJ0dP+BKWX8a/YLRdWtte0ey1KylE9pdwpPFKvR0ZQVI+oIr8WK/Rz9hD4mHxf8K5PD9zLvvvD8nkAE8m3fLRH8DvX6IK+pyPEWnKg+uq9V/wPyPxPxKyr2uHp5lBawfLL0e33P8AM+nKKKK+0P54Kt7bx3dnNBKoeOVCrKehBGCK/Gzxr4dfwn4w1zRHB36fezWuT32OVz+OM1+zeM1ySfCzwhFrtzra+HNMbV7l/MkvXtUaVm9d5BI/CvIzDAfXVFJ2sfd8K8TLhydWUoOamlonbVf8Bs/KDwv8KvGHjRo/7E8M6pqSP92aG2cxfi+No/E17H4V/YO+Jeu7H1GPT9AiPJF3ceZJj2WMMM+xIr9JY4UQYVFUf7IqTH41xUsjoR+Nt/gfQ4zxJzKtdYanGmvnJ/ovwPjrwt/wTo0O1CP4g8UXuouOTHYwpbr9MtvJH5fhX0n8MfhR4e+EWgPo/hy1ltbSSUzyCSd5S8hVVLZYnHCrwMDjpXYig89uPWvXoYShh9acbP8AE+BzHPsyzVcuMrOS3tsvuVkPooortPBCiiigAooooATFLRRQAUUUUAFFFFABRRRQAUUUUAFFFFABRRRQAUUUUAFFFFABRRRQAUUUUAFFFFABRRRQAUUUUAFFFFABRRRQAUUUUAFFFFABRRRQAUUUUAFFFFABRRRQAUUUUAFIaWigCMAfnXwB/wAFCfiAdV8caP4TglzBpcBubhVP/LWT7oPuEXI/66Gvv6T5UYjrivyP+O8Xia7+Juv6x4l0fUNJudQvJJIkvYGT93nCKpPDAKFGQT0r5/OasoYdQX2n+CP1Hw8wdKvmrr1Wv3a0XVt6aLyVzzyiiivgj+ogrb8EeF7nxt4v0bQLQHz9Ru47dTjO3cwBY+wGSfYViV9R/sA/D/8A4SH4oX3iSeLda6JbERMRx50uVX8kEn5iuzCUfrFeNPu/w6ng57mCyvLa+Le6i7euy/Fo/QLQNHtvD2jWOm2UYitbSBLeKNeioihVH5AVo9zR+NHGK/UEraI/iuUnNuUndsdRRRTEMI7/AK0A55pSOPeuU+IvxD0n4X+Er7xBrc4itLVc7R9+Vz91EHdieAPxOACamUlBOUnZI0pUp1qkaVNXlJ2SW7bOY/aB+OOmfBDwXJqU5S41e4Bi0+xLczSY6nuEXILH6DqRX5YeKvFGp+NfEN9resXb3uo3kplmmfuT0AHYAYAA4AAArovjD8WNX+MnjW71/VXKKx2W1qrZS3hB+VF/mT3JJriK/PMxx7xdTlj8C2/zP6v4R4Zp5FhfaVVevPd9v7q8l17sKKKK8c+/NvwX4N1Xx/4nsNA0W3NzqF5II40HRfVmPZQMknsAa/VX4IfBvSvgt4ItdDsAs1y+Jb29ZcPcSkcsfQDoB2A9ck+O/sN/Dfwr4e8GN4gttUsNY8TX6D7U0EodrJDyIcdVPALZAycdQAT9UZ/KvvMowUaFP2z1lL8EfzFxzxHUzLEvAUrxpU3r05pLr6Lp942RtqM3oM1+Pfxh8Tf8Jh8UvFOsb98d1qMzRHOf3YchP/HQtfqt8X/FH/CF/DLxPrKsFls9PmliJ7vsOwfi2BX48k5JPrXHn1SyhT9WfQ+GGEvPEYtra0V+b/QKKKK+PP30K/W39nHQP+Ea+B3gyxK7H/s6Od19GkHmMPzc1+UGhaXLret6fp0HM15cR26f7zMFH86/Z3S7KLT9OtbWBdkUMSxovoAMAfpX1mQwvKdTyS/r7j8L8T8TalhsMurcvuSS/Nl2iiivsT8ACkpaKAGetQ3VzFZW8k8zrFFGpdnY4AA5JJ7VOetfJH7dfx0Phfw4PAukT7dU1WPffPGeYrbps9jIQR/ug/3hXNia8cNSdWfQ9fKMsrZvjaeDo7yer7Lq/kj5h/ag+Ncvxo+I09zbSt/YGnbrbTozwGXPzSkerkZ+gUdq8eoor8xrVpVpupLdn9mYDA0cuwsMJQVoRVl/Xd7s9q+CP7Vfi74Nyw2fmnW/DoOG0y6c/ux/0xfkp9OV9s81+gXwi+P3hL4zaaJdDvwl8i5n024IS4h+q5+Yf7S5HvnivyTq7o+r3ug6nb3+nXc9jewuHiuLaQpIh9Qw5Fetg80rYdqMvej2/wAj4biHgrA5tGVekvZ1e6Wj9V+q19T9qgc0tVNOcyWNu7HLNGpJ/CrR6V+gn8rSXK7C0UUUCCiiigAooooAKKKKACiiigAooooAKKKKACiiigAooooAKztc0Kw8S6Rd6ZqtlBqOnXcZhuLW5jEkcqEYKsp4IrRopptO6A/KD9sr/gnjf/DIX3jL4cQT6r4UXdNd6QMyXOnL1LJ3kiHr95R1yAWHzn+zz+0p4w/Zu8WjVvDl151hMyi/0e4Y/Z7xB2YfwsOcOOR7gkH96CNy4IyK+Av2zf8AgnXbeLhfeNfhbZRWOufNNfeHogEhvD1LwDoknqnCt2wfvfYYDNoVo/Vcbqnpd/r/AJlJ9z6m/Z8/aR8IftH+EBq/hu78u9hCrf6TcMBc2bnsw7qedrjg+xBA9ZHNfz3eAviB4u+BvjyLWtBvLrQPEGnStFJG6lTwcPFLG3VcjBVh29RX6/8A7JX7aHhr9pXR0sLjytE8cW0ebvR2f5ZgOstuTyydyv3l75GGPBmWUywl6tHWH5f8DzBqx9J0UUV86SFFFFABRRRQAUUUUAFFFFABRRRQAUUUUAFZXiPw3pni/Q77RtZsodR0u9iaC4tbhAySoRggitWimm07oD8YP20/2LdT/Zz159b0NJ9S8AX0uLe6OWewc9IJj6f3X79Dz1+W6/os8S+G9L8Y6De6NrNlDqWlX0TQXNrcLuSRD1BH+cV+OP7aP7Gup/s3eJG1bSEm1HwDqEpFneN8z2jnn7PMfXrtb+ID1BFfoOUZssQlQrv3uj7/APBLTPmGiiivqygrvfgp8aPEvwG8eWPirwxdmG6hOye2ckw3cJI3RSL3U4+oIBGCAa4KioqU41YuE1dMD98f2ffj94b/AGifAFt4l8PTeXKMR3+nOwM1lNjlH9R3VujDnjkD1HNfgZ+z1+0B4k/Z0+IFt4l0CUywNiK/02RiIb2DPKN6HurdVPqMg/tv8GvjD4b+OXgKw8VeGbsXFlcjbJC2BLaygDdFIv8ACy5+hBBGQQT+Y5plksDPmjrB7eXkyGrHe0UUV4ZIUUUUAFFFFABRRRQAUUUUAFFFFABRRRQAUUUUAFFFFABRRRQAUUUUAFFFFABRRRQAUUUUAFFFFABRRRQAUUUUAFFFFABRRRQAUUUUAFFFFABRRRQAUUUUAFFFFABRRRQAUUUUAFFFFABRRRQAUUUUAFFFFABRRRQAUUUUAFFFFABRRRQAUUUUAFFFFABRRRQAUUUUAFFFFACd68S/ap/ac0L9mbwC+rXnl33iC8DRaTpO7DXEoH3mxyI1yCx+gHJFdH8fPjp4d/Z8+H174p8QzbhH+7s7KNgJbycg7Yk/LJPQAEnpX4hfGr4y+I/jv4/1DxX4luvOu7g7YbdCfKtYQTsijHZRn6kkk5JJr38pyx42fPU+Bfj5f5lJXMf4hfEHXvij4w1LxP4lv5NS1jUJTJNNJ0HoqjoqqMAKOAABXOUUV+mQgoJRirJFhRRRVAFfoL+wH+wsfEzaf8TPiHp//EpUifRtFuU/4+z1W4lU/wDLPuqn7/U/LjdgfsDfsPN8TLuy+IfjuxK+EYH8zTdMnXH9pup++4P/ACxBHT+MjH3Qc/qxFGkMaxxqERQAqqMAD0FfF5xm3LfDYd69X28l+pLY9VCgAcAU6iivhiAooooAKKKKACiiigAooooAKKKKACiiigAoorH8TeJtL8H6FfazrV/Bpml2MZmuLu5kCRxoO5J/yTxTSbdkBcvb2DTbOe7u547a1gRpJZpWCJGgGSzE8AADJJr8wP21/wDgoXP43+3eBvhjeyWnh75odQ16IlJb4dGjhPVYvVur9OFzu4H9tD9u3Vfj1d3PhbwnJPpHgCJ8MOUm1Qg8PL/djyMrH+Lc4C8P+yf+x74l/aZ8QCVRJo/g60lC3+tOnU9TFCD9+Qj8FByewb7TA5ZTwlP63jtLbLt6+fkWlbVnJfs9/s4+Lv2j/GC6N4btfLs4SrX+rTqfs9nGT1Y92ODtQcnHYAkfsr+z7+zh4R/Zv8Hro/hu18y8mCtf6rOoNxeSDux7KOdqDgZ7kknp/hb8KvDPwZ8H2fhnwppsenaXbDJ28yTP/FJI3V3OOSfYDAAA7E8V4uY5pUxsuWOkO3f1E2LRRRXiEhRRRQAUUUUAFFFFABRRRQAUUUUAFFFFABRRRQAUUUUAMP1oDZ9vel4rz/4rfGnwr8HNI+3eIb8RyuCYLKLDzzkdkT+pwB3NROcacXKbskb0MPVxVRUqEXKT2SV2zv8AJ9KMfnXEfCP4p6T8YfBVp4i0hikcuUmtnYF4JR95Gx3HBB7gg967f6UQnGpFSi7pk1qNTD1JUqseWUXZp9GiOWJLiNo3UMrDBBGQa/K79qP4OP8AB34oXlrbQlND1HN3p7AfKEJ+aL6o3H02nvX6rc814t+1V8Gx8YPhfdQ2sQfXdNzd6ewHzMwHzR/8DXjH97ae1eXmeE+tUHb4o6r/ACPteDs8eS5lF1HanP3ZeXZ/J/hc/LKildGjdlYFWU4II5BpK/OT+uE7q6CrOnahc6RqFtfWcr293byrNDKhwyOpyrA+oIBqtRTXu6omUY1I8stj9b/gF8V7b4xfDXTNejZVvdvkXsK/8sp1A3DHYHhh7MK9H6V+aH7F3xmPw2+JCaLfzlNC151t5Nx+WK4ziKT2BJ2n/eBP3a/StpFEe5iFHrX6Rl+K+t0FJ7rR/wBeZ/IHFeSPJMynRivcl70fR9PlsPx/+uuV+JXhzRfFXgTWtK8RSRw6TdWzrPLK4QRjqHyeAVIDAnoQK8i+M/7Zvg74Ziew0px4n15cqbezkHkxN/00l5H/AAFcnjBxXwv8V/j/AOM/jHds2vamy6eG3Raba5jt4/T5c/MR/eYk+9YY3M6FBOn8T7dPmz1uHuDczzKcMQ/3UE01J76dUt/nojhtb0+PSdZvrGG7iv4reZ4kurdt0cqqxAdT3BxkfWqVFFfn0tXof1RTi4wUZO7CiiikaHY/CL4kX3wn+IGk+JbIsTay4uIQcCWFuJEP1XOPQ4Pav1y8Oa/Y+KdCsNX06ZbixvYEnhlXoysMg/rX4uV9xfsBfGbz7a6+Hupz/vIQ11pZc9UJzLGPoTuA939K+myXF+zqOhLZ7ev/AAT8b8RMi+tYZZnRXv09Jecf+A/wbPtaikpa+3P5wPzA/bd1SXUP2h9dgkJKWMFtbx+ymJJP5yGvBq+jv28vDcuj/HOXUWQ+RqtlDOjjoSg8th9RtB/EV841+Y5gmsVUv3Z/ZfC8oTyXCuntyr70rP8AG4UUUVwH1B9M/snftU23wgil8NeJUmk8OTymaG6hXe9ozY3ZXqyHg8cg54OePtrTP2gPh1rFiLu28a6IIdu4me9jiZR/tK5BX8RX5GUV72Fzeth4KnJKSWx+Y51wHgc3xDxUJunOW9rNPzs+vz+R+j3xW/bl8F+C7aW38OP/AMJTq+CEFsdtsjerSH7w74QHPqK+DfiX8UPEHxZ8Sza34hvGuLhvljiX5YoE7JGvYfqepJPNcnRXJi8wrYvSTsuy2PcyPhTL8i9+jG9R7ylq/RdEvQKKK+gv2VP2a7n4weII9Z1iB4fCNjLmVmyPtkg58pD6f3iOg4HJ45MPRniKipwWrPdzLMsPlWFnisTKyj+PZLu2YXhf9kj4jeMvA9n4n0nTILi2vMvBaSTrFO0Y6SYfC7W5x82SOcYIrC1D9m/4m6ZKUm8FauxHeGAyj80yK/WW3s4rK1it4I1hgiUIkaKFVVAwAAOgAqcgHOcfj2r7H+w6DS1dz+f4+JWZxnJ+zg4tuy1ul0V76n5MWf7M/wAUb/HleCtUGf8AntGI/wD0Iiuu0L9iD4sawV8/R7XSVP8AFe3seAPcRlz+lfp3sHoPypOnb9aqOR4dbyb+7/IyreJWbTVqdOEfk3+p8P8Ag7/gnO7skvifxYFX+K20qDk/SSTp/wB8V9NfCf4CeD/gzDN/wjmnPDdzoI57yeZpJJQDkZycDnsoAr0Y5HQCgjvXp0MDh8NrTjr36nxeY8SZrmsXTxVZuL6LRfNK1/mPooorvPmgooooAKKKKACiiigAooooAKKKKACiiigAooooAKKKKACiiigAooooAKKKKACiiigAooooAKKKKACiiigAooooAKKKKACiiigAooooAKKKKACiiigAooooAKKKKACiiigAooooAKKKKACiiigAooooAKKKKACiiigBucdaz9Y0HT9fs5LTUrG3vrWQYeC5iWRG+qsCDWhjpR9KTSejHGUotSi7M+dfiD+w38O/GG+bTLafwvetk79PfMRPvG2Rj2XbXzT4/wD2DfHvhjzZ9BktvFFmuSFhPkT490c4/AMT7V+kGaK8qvlmGr6uNn5aH22W8Z5xltoxq88V0lr+O/4n4u+IfC2s+E75rPWdLu9Kul6xXcDRN9QGAyPev0k/Yr8ADwR8EtNupkKX2uO2oy5HIRsCIfTy1U/8CNez+IPCmkeLNPay1jTbTU7V/vQ3cKyofwYGr1laQabaw2ttEsFtCixxxIMKqgYAA7AAVhgssjhKrqXvpoenxDxpVz/Awwjp8jveVndOy0/HUt0UUV7p+ahRRTXYIpJ4AoAo6vq9noOmXN/f3EdpZ2sbSzTyttREUZLE+gFfmB+05+0JefHDxay2ryQeF7B2WxtW4LnoZXH95uw/hHHXJPoH7ZP7TH/Ce6nN4M8N3WfD9nJi8uYm4vJVP3QR1jUj6MRnoAa+Vq+JzbMPav2FJ6Lfz/4B/RvAvCn1OCzPGR/eSXup/ZT6+r/BBRRRXzB+zBRV230PUbrTJ9RgsLmbToHVJbqOJmjjY9FZwMAnHQ1Sp8rW5nGpCbcYvY0ND8Qan4Z1GO/0jULnTb2M5We1laN1/EHNfTvws/b88TeHPKs/GFkniKyXCm6hxFdKPU4+R/yU+pr5SorqoYuthnenK35fceLmWR5fm8eXGUk/PZr0a1/E+5/2mP2nfB/xH+AN5aeGtUEl9qNzBBLZSqY7iJQ3mMSp6j5ACykj5gM818MUUVWLxUsXNVJ72sZZHkeHyGhLDYZtxcnLXfWy8uwUUUVxH0Z6f+zH4e/4Sf48+DbPblUvluiO2IVMv/slfrMowAB2FfnL/wAE/wDw+dS+M13qLpuj0/TZWDekjuij/wAdL/lX6OCvvMkhy4bm7s/mHxHxKrZvGktoRX3tt/lYWiiivoT8qCiikJwCaAOP+KXxD074WeB9U8R6m37izjJSIHDTOeEjX3Y4Ht16CvyT8beMNR8feKtS1/VpfOv7+YzSHsvoq+iqAAB2AFe8/trfHI/EXxsfDOlz7tA0ORkdkOVnuejt7heVH/Aj0Ir5rr4LN8Z7er7KD92P4s/qDgPh/wDszB/XK8f3lRX9I9F8938l0Ciiivnz9TClT76/Wkpyf6wfWmt0Z1PgZ+0+hndo9mfWFD/46Ku9qz/DzbtC08+tvGf/AB0Vfr9ajsj+Fa2lSXqOHSlpKCcDNUZCGl6jpWTpPiXS9clvItO1C2vJbOYwXCW8yu0Mg6o4B+Vh6GtYmkmnqhyjKDtJWYtFFFMQUUUUAFFFFABRRRQAUUUUAFFFFABRRRQAUUUUAFFFFAHyd+2F+wvof7QtlP4h0AQaF4/iT5brbth1AAcJOB/F2Eg5HQ5AGPyY1bSPF3wS+ID2l5FfeF/Fei3AYEMYpoJByrKw6g8EMCQQcgkGv6F8Zrwj9qP9k3wt+0z4Z8q+jXTPE1pGRp2uQoDJEevlyD+OMnqp6ZJBBzn6XLM2eHtRxGsPy/zXkUmeT/sX/t86d8ao7Pwf43mg0rx0qiO3ueI4NVx/d7JL6p0bqv8AdH2d+Nfz8/Fv4QeLfgH46n8PeJ7KTTdStm8yC5iJ8q4TPyzQvxuU469QQQQCCB99fsSf8FC014WHgP4pagsWp/LBpviO4bC3HZYrhj0fsJDw38XzctvmWUrl+s4TWL1sv08vIGuqP0OopAcjNLXyZIUUUUAFFFFABRRRQAUUUUAFFFFABRRRQAVh+L/COk+PPDmoaBr9hDqej30RhubWdcq6n+RBwQRyCAQQRW5RQm4u63A/Ej9sX9kLV/2aPFgubQTal4H1GU/2dqTDJiPX7PMRwHA6Ho4GRyGC/Odf0PeP/AWh/E7wlqXhrxHp8ep6PqERimglH5Mp6qwOCGHIIBFfit+1h+yvrv7Mvjc2k3mah4Wv2Z9K1fbxIo6xSY4EijGR0I5HBwP0XKM1WJj7Gs/fX4/8EtO54VRRRX1BQV7V+yx+09r37M/j2PVLIyX3h+8ZY9W0jdhbiIH7y54Ei5JVvqDwTXitFY1qMK8HTqK6YH9Dnw+8f6F8UPB+meJ/Dd/HqOkahEJYZk6jsVYdVZTkFTyCCK6br9K/FH9i79rzUf2a/F/2LUnmvvAuqSj+0LJcsbduB9oiH94DG4fxKMdQpH7OaDr+neKdFsdX0q8h1DTb2JZ7e6gYMksbDIYH0Ir8tzHL54GrbeL2f6epm1Y06KKK8oQUUUUAFFFFABRRRQAUUUUAFFFFABRRRQAUUUUAFFFFABRRRQAUUUUAFFFFABRRRQAUUUUAFFFFABRRRQAUUUUAFFFFABRRRQAUUUUAFFFFABRRRQAUUUUAFFFFABRRRQAUUUUAFFFFABRRRQAUUUUAFFFFABRRRQAUUUUAFFFFABRRRQAUUUUAFFFFABRRRQAh4rlfiT8R9A+EngnU/FPiW+Ww0jT4zJJIeWY9FRB/E7HAA7k1s67rmn+GdHvdW1S7hsNMsoWnuLqdgqRRqMszE9AAK/F/9tL9rbUP2k/GptdOeaz8DaVIy6bZNlTO3Q3Mo/vMOgP3VOOpYn1cty+ePq22it3+nqNK5xv7Tn7SGv8A7SvxCm13VGa00m33Q6XpSvmO0hz+rtgFm7nA4AAHkFFFfqdKlChBU6askaBRRRWoBX2B+wn+xXcfHXWovF/iy2kt/ANhL8sTZVtVlU8xqevlg/fYdfujnJXlv2LP2QdR/aS8Xf2hqiTWPgTTJQL68XKtcuMH7PEf7xGNzfwg+pUH9mdA8P6d4V0Wx0jSLOHT9Msolgt7WBQqRIowFA9MV8lnGa+wTw9B+8932/4JLZYsbKDTLOC1tII7a0hRYooYlCpGgGAqgcAAAAAVboor8/ICiiigAooooAKKKKACiiigAooooAKKKKAEAxRzR3riviz8WvDXwU8F33ijxVqC2GnWwwq9ZZ5CDtiiX+J2xwPqTgAkEYynJRirtgX/AB/8QdA+F3hO/wDEvifUodK0eyTfLPMep7Ko6sxPAUZJPSvxx/a7/bJ1/wDaX19rK287R/A9nKTZaUG+aYjgTT44Zz2HIUHAycscD9qP9qrxP+0z4tN1fs+neG7Rz/ZuiRvmOBem9/78hHVu3QYFe2/sR/sD3fxZlsvHHxAtZbLwYpEtnpz5SXVMdCe6w+/Vu2B81fdYTBUcqpfWsW/e6eXku7LStqzlP2NP2GdY/aBvoPEniNJ9I8AQSczY2TakQeY4c9FyMNJ25Ayc7f138J+FNJ8DeHrDQtB0+HS9IsYhDb2lsm1I1H8yeSSeSSSck1e0zTbTRdPtrGxtorOzto1iht4ECRxoowqqo4AAGABVyvl8fmFXHTvLSK2X9dSW7i0UUV5ogooooAKKKKACiiigAooooAKKKKACiiigAooooAKKKSgBpOCOKjmmjt4zJI6oijJLHAAri/ij8YfDPwh0U6j4iv1tsg+Tap809ww/hROp7c8AZ5Ir89/jx+1n4n+Mks+nWryaF4YJwthA/wA8w9ZXH3v90YX2JGa8vGY+jhFaWsux9lkPC2Pz6adNctPrJ7fLu/6Z9EfHz9uTTPCwudE8CGLWNWGUfVGO61gP+x/z0Yev3enLcivhfxP4q1bxlrNxq2t6hNqeoXBzJPO+5j6AegHYDgdqyqK+GxeNrYuV5vTt0P6WyPhvA5DS5cPG8nvJ/E/n0Xkj3H9lD48SfBrx6kN/Mw8M6qywXyE8RNn5JgP9nPPqpPUgV+n1vPHcwJLG6vG4DKynIIPQivxQr9CP2EPjFqHjHwldeE9UhuZpdERfs1/sYxtCThY2foGXsCeV6fdNe5kuMd/q89un+R+aeIfD8XH+1qC10UvPon69H8j6wpCNwIPelor7E/Aj81P21/gw3w6+Ira/YQbNE192mGwfLFcdZU9t2d4+rAfdr5yr9dPjn8LLX4wfDjVPD0+xbp086znYf6mdclG+nUH2Y1+Suq6Xc6Jqd1p97A9veWkrwTwyDDI6khlP0INfn+bYT2Ffnivdlr8+p/U3Ame/2pl6w1V/vKVk/OPR/o/S5Vooorwj9NFVirAg4I5BFeseOf2oPiD4+8OWehXusNbabBAkEqWeY3u8LgvK+csT3GQvtXk1FbQrVKScYSsnucGIwGFxc4VMRTUpQ1i2r2b7BRRRWJ3WsFFdl8NvhD4r+LGqCy8N6TNeAECS5YbIIfd5DwPp1PYGvoLx/wDsKXPgj4PX2ux6rJqviexAuZ7aBNsHkqD5ioCNzMB8244yFI25NdtLBV60HUhHRdf63Pm8dxDluX14YavWXPNpJbtX2v2Xmz5LoooriPpArX8H+Kb/AMD+J9M17S5fJvrCdZ4m7Eg8qfUEZBHcE1kUVSk4NSW5lVpwr03SqK6ejXdM/Yv4Z+PbD4meCNI8Sac2be+hDlM5Mb9HQ+6sCD9K6rHX1r8/f2DPjN/wjfim48D6lNtsNWYzWJc8R3IHKe29R+agD71foEOlfpmBxKxVFVOvX1P454kyeWSZjUwr+HeL7p7fds/Q+d/2z/grP8Uvh1HqelQmfXdDL3EMSDLzwkDzYwO5+VWA9VwOtfmkQVJBGCOoNftr14PINfJX7RX7FEHji9u/EXgpodN1mUmS40+X5ILpupZSPuOe/wDCT/d5J8fNctlXftqSu+q7n3vBHF1LLYf2dj3ane8ZdFfdPyvqn0Z+f9FdF4y+HXib4e35svEWiXmkzZIU3ERCPjujj5WHupIrna+MlCUHyyVmf0RRr0cRBVKUlKL2ad194UUUAE9BmosatpbhRXp3w4/Zu+IHxQmiOlaDPb2UmD9vv1MEAX1DMMuP9wMa+zvgx+xF4W+HskGp+I2HijXIyHVZUxawt/sxn75Hq2egIUGvVwuW4jEu6Vl3f9anxWc8X5Xk8WpVOep/LHV/Povn9x86/s3fsgat8UZ7bXvE0c2k+FAQ6IwKTXo9EHVUP9/v/DnqP0S8PaBp/hfSLXTNLtYrKxtkEcVvCu1EUdgKvJGsS4QAKOABT+9fcYPB08HC0NW92fzXn3EWMz+tz13aK+GK2X+b8x9FFFegfLhSUtFABRRRQAUUUUAFFFFABRRRQAUUUUAFFFFABRRRQAUUUUAFFFFABRRRQAUUUUAFFFFABRRRQAUUUUAFFFFABRRRQAUUUUAFFFFABRRRQAUUUUAFFFFABRRRQAUUUUAFFFFABRRRQAUUUUAFFFFABRRRQAUUUUAFFFFABRRRQAUUUUAFFFFABRRRQAUUUUAFFFFAEY46nmvmr9tj4g+L/C3gcaV4a0i+NpfxsL/WrdCyW8XQpleVLd2OABwMk8fSxOO9MkjWQEMoYHsa58RSdalKEZct+p6WW4uGAxdPE1KaqKLvyvRM/E09eetFfqH8Uv2Pvh/8S/NuVsP+Ef1aTJ+26WBHub1ePGxvc4BPrXx98Uv2KfHvw/8AOudNt18U6WmT52nqfPA/2oT82f8AdLV8HicqxNDVLmXdf5H9O5RxxlWZ2hOXspvpLT7ns/wfkfPtdZ8MPhtq/wAWPGVl4d0aIvcXDZlmI+SCIfekc9gB+ZwByRWFp+g6jqutW+kWtlPNqc0wt47RUPmNITgLj1zX6g/sz/AGz+B3g1UmVLjxHfKsmoXS84PaND/cXJ+pyfQCcvwEsXV974Vv/kdHFXEtLI8Hem06s/hX/tz8l+LOw+Gnwr0P4Y+B7Xw1plsrWka4meRQWuHI+Z39S36DAHAFeX/FL9ijwD8QVlutMt28Lao+T52ngCJj/tRfd/752n3r6FFL0r72WGpVIKE4ppH8v4fN8fhcQ8VRrSjNu7d935rZ/M/Lj4o/sgfEH4aGa4TTz4h0lMn7ZpgLlV9Xi++vHUgED1rxFlKMVYFWHBB7V+2hG4diK8n+Kv7NPgL4pxT3Oq6QlpqTKW/tKxxDPn1YgYf/AIGDXzmJyNP3qEvk/wDM/W8n8SqkbU8zp8396O/zX+TXoflFRVvV4ba21S8ispGms45nWGR/vMgYhScdyMVUr4+Wmh+/QlzxUgooopFn3P8A8E4dA8vR/GOtEZ8+4htFJ7bFZ2H/AJEX8hX2f3r57/YY8OjRfgFptyV2Salcz3bDv9/ywfyjFfQo6V+mZfT9nhYLyv8AfqfxvxViXis6xNR9JW/8B0/QWiiivRPlBnGa+f8A9sD44j4TfD99P06fy/EmshoLXYfmgTGJJfbAOF/2iD2Ne1+J/Edj4U0K+1fU51trCyhaeaVuiqoyfqfbvX5MfGj4pX/xg+IOpeIr3ckUjeXaW5ORBApOxPr1J9SSe9eJmmM+rUuWL96X4LufovBXD/8AbOO9tWX7qnZvzfRfq/L1OGYliSTknkmiiivz0/q1KysgooooGFOX7w+tNpy/eH1prdET+Fn7P+Fm3+GdLb1toz/46K1T1rG8Gtu8JaOfW0iP/jgrZxya/WYfCj+Fq/8AFn6sPrxXjX7UHxsh+DHw6uLi3kU6/f7rfTojgkPj5pCPRAc/UqO9esatqdtommXWoXsyW9nbRNNNLKcKiKMlifQAE1+UX7QnxiuvjT8Rb3WGLppcObfTrduPLhBOCR/eY5Y/XHQCvKzPGLCUbRfvS2/zPt+Dsged49Sqr91Czl59l8+vkcv4T+I/iXwN4kOvaLrF1Zamzl5Zlfd52TkiQHIcE8kMDX3N8Df25tE8ZLBpPjRYvD+sthFvQcWk59yf9Uf94lf9rtX560V8ZhcwrYV3i9Oz2P6GzrhbL87p2qw5ZraS0a/zXkz9sYZkuI1kiYOjDKlTkEVIDkdK/Lf4F/tS+M/hLdW2mwvJr+hM4QaTcMSVyekLclD7crz0zzX6daVdyalptpdS20llLNEsj20xBeIkAlGwSMjocEjivusFjaeNg3FWa3R/M/EPDmJ4erKFaSlGV+Vrrbut1+Ro0UlLXonyYUUUUAFFFFABRRRQAUUUUAFFFFABRRRQAUUUUAFFFFAHl3x7/Z/8KftD+C5dA8T2uZEy9lqMIAuLKUj78benTKnhgOegI/GT9oj9nDxZ+zd4zfRfENuZrKYs+n6vAp+z3sYPVT/CwyNyHkE9wQT+9dcV8WPhN4a+NXgu98MeKtOS/wBNuBlW6SwSAHbLE3VXGeD9QcgkH28tzSeBlyS1g+nbzRSdj88f2Hv+CgUnhM2HgD4nX7TaH8sGm+ILhstZ9linJ6xdg55Tofl5X9PILiO6gSaGRZYpFDI6HKsDyCCOor8OP2p/2TvE/wCzL4p8m8V9T8L3kh/s3W40wko6+XIP4JAOq98ZGRnHsf7EH7el38IZ7PwR49u5b7wQ7CO0v3y8ulE9B6tD6r1XqvHyn2MwyyniofW8FrfVpfp590Nq+qP1soqlpmpWus6fbX1jcxXdlcxrLDcQOHjkRhlWVhwQQQQRV2vjNiAooooAKKKKACiiigAooooAKKKKACiiigBO9cZ8V/hT4d+NHgfUfCvieyF7pl4vUcSQSD7ssbfwup5B+oOQSD2YOaOaIylCSlF2aA/Bf9pP9nPxF+zb8QZ9A1lDc6dNul0zVUQiK8hz1Ho4yAy9j6ggnyWv35+PXwL8N/tB+ALzwt4ig4k/eWl9Go86znAO2VD7ZwR0IJB61+Ifxt+C3iT4C/EC/wDCniW28u5gO+C5QHybuEk7JYz3U4+oIIOCDX6ZlWZxxsPZz0mt/PzX6midzgqKKK+hGFfZn7A/7aMnwV1qHwR4vvGfwNqE37i5lOf7KmY/eH/TJifmHY/MP4s/GdFcuKwtPF0nSqLR/wBXA/o8guI7qGOaF1ljkUMrochgehB7iph2r80P+Cdf7aP9nS2Hwo8cX/8AorkQ6Bqlw/8AqmPAtHY/wn+Anofl6FcfpeK/Kcbg6mCqulP5PujNqwtFFFcQgooooAKKKKACiiigAooooAKKKKACiiigAooooAKKKKACiiigAooooAKKKKACiiigAooooAKKKKACiiigAooooAKKKKACiiigAooooAKKKKACiiigAooooAKKKKACiiigAooooAKKKKACiiigAooooAKKKKACiiigAooooAKKKKACiiigAooooASmvIEUsxCqBkk9qU8ivzz/AOCjH7Zn9h2178KPBV7/AMTGZDFr2o27f6hCObVCP4mH3z2B29S23rwmFqYyqqVP5+S7jSueRf8ABQT9sxvi3rc/w/8AB96f+EM0+bF7eQNxqk6nsR1iQjjsxG7kBa+J6KK/V8LhaeEpKlTWi/HzNNgooorrAK9t/ZT/AGYtb/aY8fx6ZbeZY+HLIrLq2qheIIyeEXPBkfBCj6k8A1yvwI+B/iL9oH4hWPhXw7D+8lPmXV46kxWcAI3yufQZwB1JIA5NfuB8FPg14d+A3w/0/wAKeG7byrS3G+e4cDzbqYgb5ZD3Y4+gAAGAAK+dzbM1g4eyp/G/w8/8hN2NvwB4E0T4ZeEtM8NeHbCPTdI0+IRQwRjt3Zj1ZickseSSSa6QHmjB9aAMV+aSk5Nyk7tmYtFFFABRRRQAUUUUAFFFFABRRRQAUUUUAITigUY5rzX47/Hjwx+z14GufEvia62gZjs7GIjz72bGRHGP5noo5NVCEqklCCu2BZ+Nfxt8L/AXwNdeJ/FN6Le2j+S3tY8Ge7lxlYol7sfyAySQATX4sftH/tJ+Kv2lPGr6xrspttNgLJpujwuTDZxk9B/ec4G5yMkjsAAKn7QH7Qfin9ozx1N4g8R3BWFMx2GmQsfIsoifuIO5PG5jyx9gAPs39hP9gLzRYfEX4nad8nyz6T4euk+93We4U9uhWM/VvSvusPh6GTUfrGI1m/6sv1Zexh/sNfsAP4rOn/EL4mWDJovyz6XoFwuGvO6yzqekXcIfv9T8vD/p7FDHbwpHGqpGgCqqjAAHQAVIFAGAMClxxXyONxtXG1Oeo/RdES3cWiiiuEQUUUUAFFFFABRRRQAUUUUAFFFFABRRRQAUUUlADaUEmiuK+JPxX8M/CXQ31TxHqKWkfPlQg7pZmH8KJ1J/QdyBUynGEXKTska0aNTEVFSoxcpPZJXbOylkWJC7EKg5JPavlT4+/tvaP4K+0aN4J8nXNbGUkv8AO61tz7Ef6xh6D5R6nBFfOfx5/a78TfF1rjS9OaTQfDDEr9lhf97cL/02cdQf7g49d2M14HXyONznenhvv/yP3fhzw9S5cTm/ygv/AG5/otPM2PFnjHWvHOtT6vruoz6nqE5y007ZwOyqOiqOwGAO1Y9FFfKSk5u8nqfuNKjToQVOkkktktEgpURpHVEUszHAUDJJrrfhp8KvEnxa15dL8Oae91LwZZ2+WKBT/FI/RR146nHANfoP8Bv2RPDXwhjg1PUQmveJwA32yZP3du3pEh6f7x+b0xnFelg8vrYx3Wke/wDW58fn/FeByGHJN81XpFb/AD7L1+SZ86fAL9iDV/GZt9a8bLNomjcOmn/dupx/tZ/1an3+b2HBr7v8J+DdH8DaNb6ToWnQ6bp8AwkMC4HuSepJ7k5J7mtzoOMCgcivusLgqOEjaC179T+Z874ix2e1ebEytFbRWy/zfmx9FFFd580NNfA37e/wY/sPX7bx5pkGLPUiLfUVQcJOB8kh/wB9Rg+6+rV98niua+IfgnT/AIi+DNV8Oakm+0v4WiY4yUbqrj3VgGHuBXBjcMsVRdPr09T6Xh3OJ5JmFPFL4dpLvF7/AHbrzPxuord8ceD9Q8AeLtU8PapH5d7YTtC/HDAfdYezAhh7EVhV+Zyi4Nxe6P7Io1YV6catN3i1dPunsFFFFSbGv4U8Ia1441mHStB02fVNRl5WC3TcQO7E9FUZ5JwBX2X8F/2BLe38jU/iFdC5l4YaNZuRGvtJIOW+i4Hua+Uvg38S7v4S/EPSfElpueO3k2XMKnHmwtxIn5cj0IB7V+t+ga3Z+JNFsdV0+ZbmxvYVnhlTo6MAQfyNfUZPhcPXvKesl06evmfivH+dZrlsoUMM+SlNfEt7rdX6aWemo3w/4b0zwtpkOnaTYwafZQjbHBbRiNFHsBWhJGs0bo4DKwwQehFPH1zS9q+0SSVkfzxKcpyc5O7fU/Kz9qb4Ot8Hvihd29rEU0PUs3ensB8qoT80X/AG4x/dKnvXjlfqh+1R8HF+MHwvu7e1jD65p2brT2A+ZnA+aP6OuR9dp7V+WEkbROyOpV1OCpGCDX53mmE+rV24/DLVf5H9YcF57/bGXRjUd6tP3ZefZ/NfimJRRRXjn6CWNPv7nSr62vbSZ4Lq2kWaGaM4ZHU5VgfUEA1+s37P/wAV7f4xfDXS9cQot8F8i+hX/llOoG4Y7A5DD2YV+SNfQn7GHxnPwz+JSaRfT7NC14rby7j8sU+f3T+3JKn2bJ+7XuZTi/q9bkk/dlp/kz8146yL+1cvdekr1aV2vNdV+q9D9M6WkVgwBFLX6CfysUdR0u01a1ktr22hu4HGGjmjDqw9weDXm+t/svfC3xA5e68GadGTyTaIbfP/AH7K16r0pMmsZUoVPiin6o66GMxOFd6FSUfRtfkeIw/sZfB+Jy6+Ehn0e/uWH5GSu28MfBHwH4PkWXR/CmlWc69JxbK0o/4GQW/Wu4PHtSdRUxw1GDvGCXyR01s1zDER5KuInJdnJv8ANipGqdAB9BS4paK6DyxMUtFFABRRRQAUUUUAFFFFABRRRQAUUUUAFFFFABRRRQAUUUUAFFFFABRRRQAUUUUAFFFFABRRRQAUUUUAFFFFABRRRQAUUUUAFFFFABRRRQAUUUUAFFFFABRRRQAUUUUAFFFFABRRRQAUUUUAFFFFABRRRQAUUUUAFFFFABRRRQAUUUUAFFFFABRRRQAUUUUAFFFFABRRRQAUUUUAJiloooATFBAPUZpaKAObl8BeH5/FFv4ifRrJ9bgUrHf+SvnKCMEbsZ6cfifWuhC4/CjA3dKd3pJKOyLnUnUtzybsrK/Rdl5C0UUUyBpriPjT4kPhH4UeK9WV9ktrp07RH/poUIT/AMeIrtxxXzn+3d4mGifAe6slba+q3kFoMdcBjKf/AEXj8a5sTP2dGc+yZ7GT4b65mNCh0lKKfpfX8D81Sckmiiivys/tpKysFAGTRWz4L0Q+JfGGh6QASb+9gtsD/bkVf61cU5SSRjXqRo0pVJbJX+4/WT4I+Hz4X+EnhLTGXZLb6bAJB/tlAW/8ezXcgdqito1hgjRQFVVAAHQCpun41+rQioxUV0P4axFWVetOrLeTb+93EPagmk7da8s/aI+MNt8Ffhxd6sxV9Umzb6fA3/LSZgcEj+6oyx9hjqRRUnGlBzm9EXhcNVxteGHoq8pNJL1Pmf8Abx+On9o3sfw80e4zb27LPqsiNw8nWOL6Lwx99vdTXxrVnUtRudY1C5vryZ7i7uZWmmmkOWkdjlmJ9SSTVavzPGYmWKrOpL5eSP7IyHKKWSYGnhKe/V95Pd/5eVkFFFdf8KPhtqPxY8d6Z4c04FXuXzNPtysEI5eQ/QfmcDvXLCEqklGKu2eziK9PCUZV6rtGKbb7JFCbwTqdt4Ig8VTReVplxemxt2YYMrqhZyPYcDPqSOxrn6+3v25fCWneBfg54F0PSYBb6fY3nkxJ3wImySe5JySe5JNfENdmMw/1Wr7PskeDw9mss6wf1xqylKSS8k7K/nbfzCnL94fWm0DrXCtz6Ofws/ZjwK3meC9DJ/58oT/44tbua5/4ePv8CeHz62EH/ota5v46/Fmy+Dfw81DX7ko90B5Nnbs2POnYHav04JPsDX6rzxp0ueTskj+H/q9TFYz2FJXlKVkvNs+cP28fjr9ltk+HWjXH72ULNq0kZ5VOscP48Mfbb6mvh2r+va5e+JdavdV1Kdrq/vJmnmlfq7sck/8A1qoV+b43EyxdZzfy9D+vuHsmp5HgIYWGst5PvJ7v9F5BRRXT/DT4f6j8UPG2l+G9LTNzeyhWkIysMY5eRvZVBPv06muSEXOShFXbPexFenhaUq1V2jFNt9ktz6E/YY+Bh8YeKD421a33aRpEm2yVxxNc9d3uEBB/3ivoa/QpQAMVz3gLwXpvw98JaX4e0qHybGwiESerHqzt6sxJYn1Jrof5V+l4HDLC0VTW/X1P464jzqpnmYTxMtIrSK7RW3ze78x9FFFd58wFFFFABRRRQAUUUUAFFFFABRRRQAUUUUAFFFFABRRRQAUUUUAc3488BaF8TvCuoeG/Eumw6ro99H5c1vMPyZT1VgcEMMEEAivxu/a9/Y4139mnxC15a+dq/ga8lIsdV25aEnkQz44VwOh4DgZGDlR+2hGaxfFfhXSfHHh6/wBC16wg1PSL6Iw3FpcruSRT/I9wRyCARgivWy/MamBnprF7r9V5jTsfkl+xP+3LqPwF1G38KeLJp9R8AXEmF6vLpbMeZIx1MZJyyD3Zechv130TW9P8TaRZ6ppV5DqGm3kSzW91buHjlRhkMpHBBFfjd+2Z+xXq/wCzlrb61oyz6t4BvJcW94RuksmJ4hnx+Sv0b2PFWf2Lv22NU/Z31iLw/wCIJJ9U+H93L+9twS8mnux5mhHp3ZO/Uc9focdgKWYUvrmD36rv/wAEpq+qP2ZorK8N+JdM8X6HZa1o19DqWlXsSzW93bsGjlQ9CDWrXxDTTsyAooooAKKKKACiiigAooooAKKKKACiiigBM814r+1F+zRoX7THgCXSL9VstctA0ulasFy9tKR0PcxtgBl+hHIBr2ukFaU6k6M1UpuzQH88HxD+H2u/CzxjqfhfxJYvp+safKYpon6HuGU/xKwwQw4IINc5X7U/tqfsiWH7Sfg77dpccNn470qMnT7xsKLlOSbaU/3Sc7Sfusc9C2fxk1zRL/w1rF7pWqWk1hqVlM0FxazoVeKRThlYHoQRX6jluYQx9LXSS3X9dDRO5Rooor2BiqxRgykqwOQR1FfrL/wT5/bM/wCFt6RD8PvGV6D4y0+H/Qb2dvm1OBR0JPWZAOe7KN3JDGvyZq/oOvah4X1qx1fSbyXT9TspluLa6gba8UinKsD6givNzDAwx1Jwe/R9n/W4mrn9GdLXzl+xl+1fp/7S3gQLePFaeNNKRU1WyX5RJ2FxGP7jdx/C3HTaT9GY5r8prUZ0Kjp1FZozFooorIAooooAKKKKACiiigAooooAKKKKACiiigAooooAKKKKACiiigAooooAKKKKACiiigAooooAKKKKACiiigAooooAKKKKACiiigAooooAKKKKACiiigAooooAKKKKACiiigAooooAKKKKACiiigAooooAKKKKACiiigAooooAKKKKAE6UUteQftM/tD6L+zd8NbvxHqRS51KXMGmabuw93cY4HqEXqzdh7kA3TpyqzVOCu2B5f+3Z+15B+z34POg+H7iOXx9rEJFsow32CE5BuGHr1CA9SCeQpB/HG8vJ9Qu5rq6mkuLmd2klmlYs7sTksSeSSTnNbfxA8e658T/GOqeKPEd6+oaxqUxmnmfp6BVH8KqAAAOAABXPV+qZbgIYGlbeT3f9dEaJWCiiivWGFb/gLwJrfxM8X6Z4Z8O2Mmo6xqMwhggjHU92J6BQASWPAAJPSsewsLnVb63srOCS6u7iRYoYIULPI7HCqoHJJJAAFfsj+wz+yDbfs7+DxrmuwR3Hj7VogbqThhYxHBFuh9ehcjqQAMhQT5GZY+GApX3k9l/XQTdjv/2WP2aNE/Zo+HsOj2Yjvdduws2raoFw1xNj7q55Ea5IUfUnljXteeaDmlr8tq1J1pupUd2zMKKKKzAKKKKACiiigAooooAKKKKACiiigBCcUCjHNea/Hj47+Gf2evAlz4m8S3OFGY7SxiYefeTYyI4x/M9AOTVQhKpJQgrtgN+Pvx98Mfs8eBLjxJ4kuDnmOy0+Ijz72bHEaD9S3RRyewP4p/Hn49eKf2iPHlx4j8SXBPWOy0+InyLKHPEcY/m3VjyfY+Pfx68UftE+PbjxJ4inPOY7LT4mPk2UOeI0H826seT6D7o/YL/YMGirp/xI+JGnZ1E7bjR9Cuk/49+6zzqf4+hVD93qfmwF+7w+HoZLQ9vX1qP+rL9WXsRfsH/sEDTBYfEf4lafm9O2fSNBuk/1PdZ51P8AF3VD93qecBf0UGBRjA4pcYr43F4urjKjqVH6LsS3cWiiiuQQUUUUAFFFFABRRRQAUUUUAFFFFABRRRQAUUUUAM3YwKRnVASxCj3rk/iJ8T/Dfwt0STVPEmpR2FsOI1Y5kmb+6iDlj9OnU4HNfn78e/2xfEfxWa50nRDL4e8MtlDFG+J7lf8Apo46A/3F45wS1ebi8dRwi953fY+tyLhnH59P9zHlgt5Pb5d35L8D6N+Pv7bGieAftGj+ETD4g19co9wGza2ze7D/AFjD+6px6nIxXwT4y8b678QNcn1fxBqU+p38vWSZuFHZVUcKo7AACsKivhcXj62Ll7z07dD+mMi4YwOQ0/3Mbze83u/8l5L5hRRRXnH1wUUUUAen/s8/Ga5+CvxCtdVy76RckQajbrz5kRP3gP7yH5h+I6E1+rWk6taa9ptrqFjPHdWVzEssM0ZyrowypB9CDX4rV9p/sJ/HzyZR8OtcuMoxaXSJZG6HkvDn35Zf+BD0FfT5NjfZy+rzej29f+D+Z+L+IPDn1qj/AGrho+/Fe8u67+q/L0PuWik7UtfbH86BRRRQAUhpaKAPjL9vr4LnUdLtfiBpkGbiz222pKg5eInEch/3WO0n0Ydlr4Ur9ptd0Wz8RaNe6XqEKXNjeQtBNC/R0YEEH8DX5IfGf4Y3nwi+Imq+HLoM0cEnmWszD/WwNzG/1xwfQgjtXxOc4TkmsRFaPf1/4J/Rnh1nv1jDyyus/ehrHzj2+T/B+RxFFFFfMH7OFfdX7Afxo+36ZdfD7VJ/39puudMLnloicyRj/dY7gPRm7LXwrW34K8X6h4C8V6Xr+ly+XfWE6zIezY6qfZhkEehNd+BxLwtdTW3X0Pl+JMnhneXVMM/i3i+zW3+T9T9mscHinVy3w68dWPxH8F6T4i0191rfwiQAnJRujIfdWBB9xXUA81+mRkpJSjsz+OKtKdGpKlUVpRbTXZrcbwQePzr82/22vgwfh38RD4i0+DZomvs0vyD5YrnrIvtuzvH1YDpX6TGvPfjl8LrT4v8Aw51Tw/cBUuJE820nYf6mdeUb6Z4PsSO9efj8L9boOK+Jar1Pq+Fs6eSZjCs37kvdl6Pr8tz8i6Kt6vpV1oeqXenX0L295azPBNE4wyOpIYH6EGuu+GHwT8XfF7Ufs3h3SpJ4FbbNfTfu7eH/AHnPGf8AZGT6CvzmNKpOXJFXfY/retjcPh6H1mtNRhvduy+84avYPg3+y942+MEsN1Z2Z0nRSQTql8pRCP8ApmvWQ/TjPUivr74M/sReE/h/5Go+JdvinWlw2Jkxawt/sxn72PV8+uBX0pFCkCBEQIijACjAAr6jCZK9J4h28l+rPxbPvEWKTw+VRv8A35LT5Lr6v7jL8K6Pc6H4c03Try+fUru2t44ZbyRQrTMqgFyOcE4zWxQT2pcYr69Kysj8ElJzk5S3YtJilopkhRRRQAUUUUAFFFFABRRRQAUUUUAFFFFABRRRQAUUUUAFFFFABRRRQAUUUUAFFFFABRRRQAUUUUAFFFFABRRRQAUUUUAFFFITigBaKiknjiUs8ioo5JZgAK5vU/ih4N0PI1HxbodgR1+06jDHj82FAHU0V5TqX7U/wc0nP2n4o+EgR1WPWYJGH4KxNc1fft1/AbTs+b8S9JfH/PBZZf8A0BDQOx73RXzJdf8ABSL9nq0yP+E9M7D+GLSb0/r5OP1rGuv+CoXwDtyfL17U7n3i0qYf+hAUroLM+tKK+N7j/gqz8DofuP4hn/656aB/NxVCX/grV8Fo+lh4rl/3dPh/rMKLoLM+16K+IG/4K6/Bpemh+Mm+lhbf/JFMH/BXn4OE4/4R7xoPf7Da/wDyTRdBZn3FRXxEn/BXP4NN10Xxiv1sLb/5Iq1F/wAFZ/gpJ9608Uxf72nxf0mNF0FmfadFfHdv/wAFVPgXNjfc69B/100wn+TGtWz/AOCnfwAuMeZ4mv7X/rrpNwf/AEFDRdBZn1fRXzXZf8FFv2er4qF+IccZPabS72PH4mECui0/9t34FajjyviZoaZ/57ytF/6GBRcLM9yorzXTf2lPhNrGBZ/E3wjcMeiLrdtu/wC+d+a63S/HPh3Xcf2br2mahu6fZbyOTP8A3yTTEbtFNDqejA/jTqACiiigAooooAKKKKACiiigAooooAKKKKACiiigAooooAKKKKACiiigAooooAKKKKACiiigAooooAKKKKAEpaKKACiiigBua8a/aS+ADfHvw5ZWUetPpFzYStPFmLzIpWK4w4yCPYg8ZPBr2QNn396D0FZ1aUKsHCaumdeDxlbAV4YnDy5Zx1T3/M/Jr4n/ALNvj34TtJJq+jvc6cv/ADEbDMsGPUkDKf8AAwteX1+2ckSSoVdQynggjrXhfxS/Y6+H/wASvNuYbD/hHdVfJ+2aYBGrN6vF9xvc4BPrXymJyP7WHl8n/mfuGUeJSdqeaU/+3o/qv8n8j8wK9i/ZF8Pf8JF+0F4UiZN8VtLJdufTZGzKf++go/Gtz4pfsW+Pvh7591p9qPFGlJk+fp6nzgP9qH73/fO4e9dl/wAE9/DEsvxT8QalNEyHTdP+zsrrgpJJIvX0OI3FeRhsHVhi6cKsba/lqfc5znuCxOR4nEYSqp+61o9nLRXW6evU/QcDAFLRSZr9GP5LK9zcRWdvJNM6xxRqWZ2OAAOSSewr8sf2ofjZJ8Z/iNPPbSt/YGnbrbTo84DLn5pcerkZ+gUdq+n/ANun46Hwt4cXwLpM+3VNVj33zxnmK26bPYyEEf7oP94V+f8AXxuc4zml9Xg9Fv69j+gvDvh/2cHm2IWr0h5LrL57Lyv3CiiivlD9xADNfpR+xl8Cv+FX+Bf7c1W32eJNaVZJFdfmt4OqR+xP3m9yAfu18wfsZ/Ao/FDx0Nc1O3L+HdDkWRwy/LcT9UT3A+83tgH71fpYgCDaO1fYZNgrL6xNen+Z+A+InEPM1lOHlorOf5qP6v5HyL/wUaH/ABQXhc/9RI/+imr4Er78/wCCjI/4oHwx/wBhI/8Aopq+A68zOf8Ae5ei/I+18Pv+RHT9ZfmwoHWigda8Nbn6NP4Wfsb8Op1j+HHhyRyFQabbsWPAA8pa/OL9rH44v8YviHLFYTlvDmkloLIKfllbPzy/8CIGP9kL3Jr3T9pD48f8IZ8C/C3g7SLjbrWtaRbm5eM/NBamNQfoZOVHsG9q+G6+ozbG3jHDwfa/+R+LcC8Pclapm2Ijq21D0u03+i+YUUUV8sftgV+jH7EnwM/4V/4MPirVYNmv62itGrj5re26ovsW4Y+20dQa+Xf2Rvgc3xd+Icd1qEBbw5o7LPd7h8sz5zHF75Iyf9kEcZFfp7FGsSKijAXgAV9dk2C/5iJr0/zPwbxE4gtbKMPLs5/mo/q/kSUtFFfXn4KFFFFABRRRQAUUUUAFFFFABRRRQAUUUUAFFFFABRRRQAUUUUAFFFFABRRRQBl+IvDum+LNEvNH1eyh1HS7yJobi1uEDxyoRggg1+P37a37E2pfs86xL4i8Oxzal8P7yXEcpy8mmux4hlPdeyuevQ843fsp3rO13QtP8T6PeaVqtnDqGm3kTQXFrcIHjlRhgqwPUEV6eX5hUwNTmjrF7r+uo07H44fsY/toar+znriaHrTz6n8P72XNxaA7nsXJ5mhH/oSdG+vX9ifC/iXS/GOg2OtaLfw6npd7Es9vd27bkkQ9CD/TqOhr8hf22f2J7/8AZ71mTxJ4bimv/h/eS4Rzl5NNkY8RSnupPCuevQ84LUv2K/20dT/Zz19ND1x5tR8AX0ubi2GWexc9Z4R/6En8XUc9fpcdgaWY0vrmD+Lqu/8AwSmr6o/Z+isvw54j03xbodjrOj3kOo6XexLPb3VuwZJUYZBBrUr4dpp2ZAUUUUAFFFFABRRRQAUUUUAFFFFABRRRQAmTXxH/AMFBP2MR8WtHn+IHgyyH/CZafDm+soF51SBR2A6zIBx3ZRt5IUV9uDOKQ9a6MNiamEqqrTeq/HyA/m/dGRirAqwOCD1FJX6If8FGP2MTpUt98WPBNhiykYy6/ptun+pY9bpFH8JP3wOh+boWI/O+v1fB4unjKSq0/muz7GqdwoooruA7L4R/FbxB8FfHul+LfDd19n1GxfJRs+XPGfvxSDujDgj6EYIBH7j/AAB+OWgftBfDjT/FegyYEo8q8s3YGSzuABvif6ZyD3BB71+A1e3fsnftM6v+zT8R4dVhMt34cvisGsaYrcTRZ4dQePMTJKn6jOGNfPZvlqxlP2kPjW3n5f5CaufurRWH4Q8V6V448M6Zr+h3sWo6TqMC3FtcwtlZEI4+h7EHkEEHkVuV+ZtOLszMKKKKACiiigAooooAKKKKACiiigAooooAKKKKACiiigAooooAKKKKACiiigAooooAKKKKACiiigAooooAKKKKACiiigAooooAKKKKACiiigAooooAKKKKACiiigAooooAKKKKACiiigAooooAKKKKACiiigAooooAKKKKACiiopZUgjaSRgiKCzMxwAB3NAGB8QfHWifDPwhqnifxFeJYaRpkJnnmbrgcBVHdmJCgDkkgd6/Dz9pr9ojW/wBpH4lXfiLUi9tpkWYNL0zdlLS3zwPQu3Vm7n2AA9f/AG/f2un+OvjA+E/Dd2T4F0WYhZI2+XUbkZBmPqg5CexLfxAD5Er9EybLfq0Pb1V7z/Bf5lpWCiiivqSgo60V9s/8E9P2OT8WNeh+IPi+x3eDtNmzZWk6/Lqdwp7g9YkI57Mw28gMK5MXiaeEpOrUei/HyB6HtH/BOn9jUeFbCz+KnjSy/wCJ1dR+ZomnXCf8ekTDi4cH/lowPyj+FTnq3y/oCO1IqhQABgDtRX5Pi8VUxdV1an/DLsZt3HUUUVyiCiiigAooooAKKKKACiiigAooooAQDFFHeuL+LHxW8O/BbwPqHirxPerZabaLwBgyTyH7sUa/xOx6D6k4AJBGMpyUYq7YFP41/Gjw18BfAl94p8T3YhtYRsgtkIM11MQdsUa92OPoACTgAmvxN/aG/aC8TftG+Pp/EWvzGOBcx6fpkTEw2UOeEX1J4LN1Y+gwBc/aW/aQ8R/tKePZdc1h2tdLgLRaZpCOTFZwk9P9p2wCz9zjoAAPr79gL9hQXP8AZ/xP+Imn5h+W40TQ7lPv91uZlPboUU9eGPGM/eYfD0cmofWMRrN/1Zfqy9jR/YH/AGEBpw074l/EbT83Z23Gj6Hcp/qu63Eyn+LuqHpwx5wB+i3AGKAuBSgYr47F4upjKrqVH6LsS3cWiiiuQQUUUUAFFFFABRRRQAUUUUAFFFFABRRRQAUUUUAFIaWigD87/wBvP4aa1ofjqHxa93dahoOpgRR+c5ZbKUDmIdlVgCy++705+V6/Y/4ieA9M+Jfg7UvDurxeZZ3sRQsB80bdVdfRlIBH0r8l/iT8P9T+GHjPUvDmrR7bm0k2rJjCzRnlJF9mGD7dDyDXwmcYN0anto/DL8Gf01wBn1PHYNZfV0qU1p5x7+q2fyOYoAycDrXSeAvh14h+Jmux6R4d02XUbxuW2DCRL/edjwq+5/nX398A/wBjLw/8MPs2seIfK8Q+Jlw6l0/0a1b/AKZofvMP77e2AtcGDwFbFv3VaPc+oz7inA5DD97LmqPaK3fr2Xm/kfN/wL/Yq8R/EuGPVvEbzeGtCkUtErx/6TcZHBVT91e+5uvYEHNeJfEbwDqfwx8Zal4c1ePZd2UhUOB8sqHlJF/2WGCPrjqK/ZADA4GK+bf2zPgF/wALO8Hf8JDo9sH8S6NGzqsa/NdQDl4vdhyy++R/FXv4vKIRw96Wslr6n5bknH2Ir5rbH2jRnoktovo77u+zv6n5uUUEYOD1or40/oJO6ugqxp9/caXfW97aTPb3VvIs0UsbbWR1OVYHsQQDVeimvdegpRjUjyy2P1Y/Zr+Nlt8a/h9b3rsia7ZYg1K3XjbJjhwP7rgZHocj+GvXhzX5JfAH4x3vwW+INnrUReTTZcQahaqf9dCTzgf3l+8PcY6E1+ruha1ZeJNHstU0+4S6sbuJZ4JozlXVhkEfga/RMtxqxdK0viW/+Z/JnGHD0sjxzlSX7qd3Hy7x+XTyNKiiivYPgQoopKAEHtXzF+3F8Gj488Ar4n0+DfrGgK0jBB801t1kX32/fHsG9a+nMYx7VHPBHdRNFIoeNwVZSMgg9RXPiKEa9OVOWzPUyvMKuV4ynjKO8H966r5rQ/E6ivXP2nvg7J8HPihe2NvEV0S+Ju9OfsI2PMefVGyvrjae9eR1+YVqUqM3Tnuj+0MBjaWY4WniqLvGaTX9d1swooorE7z66/YI+M39g+IrnwHqc+LLUmM+ns54ScD54x7OoyPdfVq++/w4r8VNL1O50bUrS/sp3t7y1lWeKVDhkdSCrD3BAr9aPgR8Vbb4w/DfTPEEOxbpl8m8hU/6mdQA6/Q8MPZhX2+S4v2kHQk9Vt6f8A/nDxDyL6riY5nRXu1NJeUu/wA1+K8z0akpaK+mPxs8L8Xfsj+CPHPxPl8ZaxHPcGZE83TUbZDNIvHmOR8xyoUYBAO3Jzk17Fo2i2Hh/T4bHTbOCxs4F2RwW8YREHoFHAq/yO9JuyemR61jCjTptyjFJvc78RmGKxVOFKvUcowVopvRLyRJRRRWxwBRRRQAUUUUAFFFFABRRRQAUUUUAFFFFABRRRQAUUUUAFFFFABRRRQAUUUUAFFFFABRRRQAUUVT1DU7TSbSW5vrqG0t4xl5riQIij1JPAoAuUV4f41/bX+CHgDzF1P4jaNPKnWHS5DfPn0xAHwfrivAfGn/AAV1+GOjeZH4d8OeIfEUy/dklSO0gb6MWZ/zSldDsz7twKMCvya8Zf8ABYDx/qRdPDPg3QdCibgNfSS3sq/Qgxrn6qa8P8Xf8FBvj14x3rN49utMgbpFpMEVpt+joof82NLmRXKz90pZo7dGeR1RFGSzHAArzzxT+0X8LfBW8a38QvDenyp1gk1OEy/9+wxY/lX4E+JviP4u8byF/EPifWdecnJOo38twSf+Bsak8M/C/wAZeN2UeH/Cmt66W6f2dp81xn/vhTS5h8h+ynib/gpX8AvDu5YvFlxrUqdY9N02dvyZ0VT+BryjxJ/wWB+HlmXXQ/BniPVCOjXjQWqt+TyHH4V8P+GP2Afj34qCNbfDy+s426vqU8NptHusjq36V6z4a/4JJfF/Vgr6pq3hnQ4z95JbuWaUfgkZU/8AfVF2Foo7bxF/wWN8RXBYaF8ONMsP7p1DUZLn8wiR15p4g/4Kt/G/WA32M+HdDB6fYdOLkf8Af13r2jw7/wAEbfuvr3xO/wB6HT9I/k7y/wDstel6B/wSK+Eun7X1PX/FOrSDqv2mCGM/gsW7/wAeo1C8T4I1z9v/AOP3iDcLj4jX0CntZW1vbY/GONTXAax+0f8AFbxAW/tH4k+K7tW6xyazcbP++d+B+Vfr3of/AATY/Z/0Xaz+C5dSkXo97qd035qsgU/lXoGjfshfBXQtv2X4X+GHK9DdadHcH85A1FmHMj8ENT8Qavrb79Q1G9v367rmd5D+pNGnaBq2sttsNOvL5umLeF5D+gNf0T6T8L/B2gqo0zwnomnBen2XToYsf98qK6NIY41Coiqo4AAwBRyhzn872m/Ab4l6zj7B8PfFN9np9n0a5kz+SV09h+x58bdRx5Xwv8Tpn/nvp0kX/oYFfv8AbRRgU+UXOfhFZ/sB/H6+x5fw3v1z/wA9ri3j/wDQpBW1a/8ABNn9oa5ALeBEgB/566vZfyExr9xKKOUOdn4oW/8AwTA+Pk4G/wAP6bb/APXTVYD/AOgsavRf8ErvjrJ96y0OP/e1Nf6A1+0GRRkUcqDmZ+M4/wCCUnxxP8Ph0fXUj/8AEU7/AIdR/G//AKlz/wAGTf8Axuv2Xoosg5mfjK3/AASn+OKjiPw8301I/wDxFVZf+CWXx3j+7p2iyf7uqJ/UCv2jyKMijlQczPxMuf8AgmN8f4M7PDFjcf8AXPVrYf8AoTism7/4JxftDWuSfh+ZV9YtWsm/Tzs1+5ORRkUcqDmZ+DV7+wh8erAEy/DXVWx/zxeKX/0FzXO3/wCyZ8aNNBM3wt8WMB1MOkTS/wDoCmv6CKKOUOdn85+pfBzx9opP2/wT4iscdftGlTx4/NBXMXVje6fKYrm3ntpB1SVGU/ka/pWKg9hVe7sLW+iMdzbRXCHqkqBh+Rpco+c/nF0jxz4l8PY/szX9V03HT7JeSRY/75Irt9F/ar+Mfh8r9i+J/ipVXpHLq00qD/gLsR+lfutrHwT+HviAEap4F8NakD1+2aRby5/76Q1w2tfsT/AzXwwufhloMW7r9jgNr/6KK4o5Q5kflFof/BRj9oHQ9qr48e9iX/lne6day5+rGPd+tej+H/8Agrb8YdM2rqGleF9YQfeaWzlikP0KSgD/AL5r7U13/gmF8AtX3/ZvDuo6MW72WqznH081nrzjX/8Agj98N7sMdH8YeJdOY9Bd+RcqPwEaH9aLMLxPP/Dn/BZK6TamvfDKKX+9Np+rFMfRHiOf++q9S8M/8Fc/hPqZVNX0DxNosh6uLeGeIfisgb/x2vH/ABH/AMEcNag3NoPxKsb3+6moaY9vj2LJI/8AKvLPE3/BKb44aHvNhH4f8QAdBYajsJ/7/JH/ADo1D3T9C/DP/BQr4B+KdiQePrewmbrHqdpPbbfqzoF/8er1/wALfFzwP43Cf8I94x0HXC3RdP1KGdvphWJzX4d+KP2J/jn4Q3m/+Geuyhep06EXo/OAvXlGt+Ftc8K3HkavpOoaRPnHl3ts8LZ+jAGi7DlXQ/pJBB6EH6UtfzteFPjv8SPApQaB478RaQidIrXU5kj+hTdtI9iK9r8H/wDBS/49eFNizeJ7XxBAnSHV9PifP1dAjn8Wp8wuRn7dUV+W/g3/AILGa9bmNPFnw80+/B4ebR717bHuEkEmfpuH1r3jwV/wVb+C/iQxx6wNd8Kynh3vrHzogfZoWdiP+AindC5WfaFFeXeCv2nfhR8RfLXw98QdAvp5Pu2zXqRTn/tk5V/0r05XWQAqwYHoQaZI+iiigAooooAKKKKACiiigAooooAKKKKACiiigAooooAKKKKACiiigAooooASloooAKKKKAGlc8EZFZ1potjY6hdXtvZW8N5dBFnuI4lWSULnaHYDLY3NjPTJ9a0aMYpWTGpNJpPcTcC2M1yHxQ+IenfCvwTqniTUzmCzjJWIHDTSHhEX3ZsD269BXYAYr5Z/ba+Enjv4l6Tps/hwpqOj6cGln0iLIneQ5HmL2fC8BeCMnG7dxy4mc6dKUqavLoexk2Fw+Mx9KjipqEG9W9NO1/PY+CvG3jDUfH/ivU/EGrTedf38xmkPZfRV9FUAAD0ArEqS6tZrK4lt7iJ4J4mKPFKpVkYcEEHkGo6/MJtyk3Pc/tKhCnSpxhSVopJJLa3QK2fB3hPUfHXifTdA0mAz6hfTLDEvYZ6sT2UDJJ7AE1jV9+fsKfAseGtAbx3rFsBqepps09JBzDbH+P2L8Y/2QPU124HCyxVZQW3X0PneJM7p5FgJ4h6zekV3k9vkt2fQvwo+G+n/AAl8B6Z4c01cpbIPNmxhppTy7t7k/kMDoK7VTk0dqBjiv0uMYwioxVkj+O61aeIqSrVXeUm233bPkb/goyM/D3w1/wBhT/2k9fAVff8A/wAFGP8Aknfhr/sK/wDtF6+AK+Bzn/e5ei/I/qTw+/5EcP8AFL8wooorwj9JL+t67feIr83moTtcT7EiDH+FEQIqj0AVQB9KoUUVTbbuyIQjTioxVkgrQ8P6De+J9bsdJ02Brm/vJlhhiXqzscAf/X7Vn19xfsG/Av7LbSfEXWbfEswaHSY3HKp0km/HlR7bvUV2YLDSxVZQXz9D57iHOaWR4CeKnq9orvJ7L9X5H0j8D/hTZfB34ead4ftAslwi+bd3AXBmnYDe/wBOgHoqgV6H0ozx6UgwRwa/TIQVOKjFWSP44xFepiqsq9Z3lJtt+bH0UUVZgFFFFABRRRQAUUUlAC0UUlAC0UUUAFFFFABRRRQAUUUUAFFFFABRRRQAUUUUAFFFFAGbr2g6d4o0W80nVrOHUNNvYmguLW4QPHKjDBVgeoNfjx+2x+xbqH7O2uv4g8PxzX/w/vpcQzHLvp8hPEMp7r/dc9eh55P7Md6yfEnhrS/GOg3uja1ZQ6lpV9E0FxazruSRDwQR/nFenl+YVMDU5o6xe6/rqNOx+QX7Ef7aV7+z5rkfhvxJLNf/AA/vpcyJy76bIx5miHdT/Gg69RzkN+wmjaxY+ItKtNT027hv9Pu4lnt7q3cPHKjDKsrDggg1+NP7aP7G2p/s3eJTqukrNqPgHUZSLO8b5ntHPP2eY+vXa38QHqCK6f8AYV/bbuPgZqsHg3xdcyXPgK9l/dzNlm0qVjy6jqYiTllHT7w53BvpMwwNPH0vruD1b3X9dSmr6o/X+iqlhfQarZQXdrPHc2lxGssU8Lh0kRhlWVhwQQQQRVuviCAooooAKKKKACiiigAooooAKKKKACiiigCrdWsN7bS29xEs8EqlJIpFDK6kYIIPBBHavx8/bz/Y+k+AXio+J/DVs7+A9XmPlqoJ/s2c5JgY/wBw8lCewKnkZb9jO9c/458F6N8RfCeqeG/EFimo6PqUJguLeQcFT0IPZgcEEcggEcivSy7HTwNXnWsXuv66jTsfzu0V7L+1N+zbrP7NPxIn0S98y70S63T6TqhXC3MGeh7CRcgMPXB6MM+NV+rUa0K8FUpu6ZoFFFFagfZv/BPj9sFvgz4mj8C+K70jwTq8/wC4uJm+XTLljjfk9InPDdgcNx82f1zVw6hlIYEZyO9fzf8ASv1I/wCCcH7Xv/CZ6Tb/AAs8XXude0+LGi3k7c3duo/1BJ6vGBx6oPVcn4nPMsuniqK9V+v+ZLXU++6KKK+IICiiigAooooAKKKKACiiigAooooAKKKKACiiigAooooAKKKKACiiigAooooAKKKKACiiigAooooAKKKKACiiigAooooAKKKKACiiigAooooAKKKKACiiigAooooAKKKKACiiigAooooAKKKKACiiigAooooAKKKKAENfnz/wUn/a6/4RzT7j4T+ErzGqXkYGvXkDc28LDItgR/E4OW9FIHO449//AGzv2pLT9mv4bSTWjxz+MdWV4NItGwdrY+adx/cTI47sVHQkj8T9X1e91/VbzU9Rupb2/vJnnuLmZizyyMSWZiepJJNfWZHlvtpfWKq91beb7+iKSKlFFFfoJYUUV2Hwl+FmvfGjx/pXhLw5bfaNRv5Nu9s+XBGOXlc9lUZJP4DJIFROcacXObskB6R+yD+zBqf7S3xHjsWEtp4U00rPq+ooMbI88RIenmPggegDNzjB/bXwz4b03wfoGn6Jo9nFYaVYwrBbW0K4SONRgAVx3wI+CmgfAD4dab4S0CPKQDzLq7ZQJLy4IG+V/c44HYAAcCvRvSvy3M8wljqunwLZfqZt3FooorxxBRRRQAUUUUAFFFFABRRRQAUUUUAFFFZfiPxHp3hLQ77WNXvIdP0uxhae5up22pEijJJNNJt2QGd4/wDHmh/DHwjqXiXxHfx6bo+nxGWeeU/kqjqzE4AUckkAV+Kf7V37Uuu/tM+OWvrgy2HhixZk0nSN3ESf89HxwZGwMntwBwOeg/bN/a81P9pTxabPT3msPAumSn+z7BjtNw3I+0Sju5GcD+EHHUsT6L+wT+xJJ8YNStvHnjWzZPBNpLus7KZcf2rKp7j/AJ4qRyf4iNo4DY+4wOEpZXReLxXxfl5LzZaVtWdL+wF+w0fGEth8S/iFYf8AEijIm0fR7lP+P5hyJ5VP/LIdVU/f6n5fv/qKAEAAGAOwqKCCO2hSKGNYo0UKqIMBQOgA7Cpq+UxuNqY2r7Se3RdkS3cWiiiuEQUUUUAFFFFABRRRQAUUUUAFFFFABRRRQAUUUUAFFFFABRRSGgBO+O1eMfHn9mbQvjtd6LdXt1Jpl3YSbZLm2QGSaA5JjyenPIY5xluDmvZs0nAPH41nUpQqxcJq6Z2YTGV8BWWIw03GS2a89DlfAHw28O/DDQ00nw5pkWn2y8sUGXkb+87Hlj7murDdR+tB/M0Z/P0qoxjBKMVZI56tWpXm6lWTlJ6tvVsdQQGBB6GloqjM/N79tL4Bn4ceLv8AhKNIt9vh7WZSXVBxbXJyWX2V+WH/AAIcACvmiv2S+IHgfTPiP4R1Lw7q8XnWV7EY2x95D1V19GUgEH1Ffkv8T/h1qfwr8bal4c1VP9ItJP3c2MLPEeUkX2Yc+3I6g18Jm+C9hU9rBe7L8Gf05wHxH/aeF+oYiX72mv8AwKPT5rZ/JnK0UUV86fq4V9k/sKfH3+zLwfDvW7j/AEa4YyaRNI3CSHl4c+jcsvvuHcV8bVNZ3k+n3cF1bSvBcwOskUsbbWRgcggjoQRmuzCYmWFqqpH/AIdHz+e5PRzvAzwlXfo+0ls/8+5+1/XNA56CvG/2YPjlB8avh/DPcSIviDTwsGpQjAy+PlkA/uuAT7EMO1eyZyK/TKVWNaCqQejP44xmDq4DETw1dWlF2f8AXZ9B9FFFanGFJS0UAeH/ALWHwc/4W98L7lbOESa9pW67sSo+ZyB88Y/31GMeoX0r8uGUoxVgQwOCD2r9tCByOtfml+2n8GT8OPiS+t6fAU0PXmadAo+WKfrKnsCTvH+8QPu18nnWEuliILyf6M/cfDnPvZzllVd6O7h69V+v3nzvTo42ldURS7scBVGST6V7D8HP2WPGvxgeG6gtP7H0IkE6pfKVVl/6ZJ1k+owvqwr7u+Dn7LHgr4Pxx3NrZ/2rrij5tUvlDyKf+ma9EH059Sa8bCZXXxPvNcse7/RH6BnvGmXZPenCXtKi+zHp6vZfi/I+P/gv+xJ4s+IRg1DxEH8L6I2GxMmbqVf9mM/cz6vj12mvu74W/CLw38H9A/snw3aNbxORJNNLIXknfGNzse/sAAOwFdqnCj5QPYUvf6V9nhMBRwmsFeXd7n89Z3xPmGeytiJWh0itF8+79fkPooor0j5MKSlooAKKKKACiiigAooooAKKKKACiiigAooooAKKKKACiiigAooooAKKKKACiikJxQAbaWvL/iZ+0z8Lvg+JV8WeN9J0y5j+9ZLN511/35j3P/47Xyb8S/8Agr34K0bzbfwR4T1PxJOMqt1qUi2UGf7wA3uw9iFNK47Nn6A5FZ2t+IdL8NWEl9q2pWml2Uf37i9nWGNfqzEAV+MXxI/4Kb/G7x2ZYbDV7LwfZvkeTolqFfH/AF1kLuD7qVr5r8S+M/E3xA1MXeva3qniG/c4E2oXUlzISewLEmlzFch+13xC/wCCiHwK+HplifxiniG8TP8Ao2gQtd7vpIMRf+P180fED/gsXEpkh8EfD53/ALl5r12F/OGLP/oyvjT4d/sZ/Gf4oeW+ifD/AFZbWTlbvUYxZQkf3g8xUMP93NfTXw+/4JAeM9V8qbxj4z0nQIjyYNNhe9lA9CW8tQfcFh9aV2x2ijx3x9/wUl+O3jrzI4vE0Hhq1frb6FaJDj6SNukH4PXz94p8feKPHt39p8ReIdV8QXJOfN1K8kuGz9XJr9dfAP8AwSq+C/hTypNaXWfF9wvLDULwwwk+yQhDj2LGvovwN8BPhv8ADYRnwx4H0LRp06XFtYxic/WQjefxNFmHMlsfhT4I/Zr+KnxH8tvDvgDX9Rgk+7dCxdID/wBtXAT9a9/8Ff8ABKf41+JRHJq66H4UiPLLqF950gHssCuCfqwr9lRgdOKXIp8ouZn5w+Df+COekQqknir4iXt4T9+DR7BIMewkkZ8/XaK9v8If8EyvgP4V8trnw7feI5k6SatqMp59SsRRT+IxX1duo3U7Im7PPfCn7Pfwy8DBDoXgDw5pkqdJ4dMh838ZCu4/ia9BSNYwAqhQOAAMU+imIKKKKACiiigAooooAKKKKACiiigAooooAKKKKACiiigBB0paQnFV4rmOaaaJWBeIgMvcZAI/nQFrlmikpaACiiigAooooAKKKKACiiigAooooAKqX2m2uqWz295aw3cDjDRTxh1b6g8GrdFAHkXi39kn4NeN951f4beHZJH+9NbWS20rfV4trH868R8Yf8Eqfgl4hLtpaa74Yc8qun6h5qA+4nWQkfiPrX2XRSsO7PzC8Z/8Ecr6PzJPCfxGt7jP3LbWLBosfWSNmz/3wK8G8bf8Ezfjx4PDvb+HrLxLbp1l0W/jf8kk2OfwWv21yKMilyormZ/OZ4x+E3jf4dSlPE/hLW/D5Bxu1GwlgU/RmUA/UVe8D/HT4ifDRkHhjxrruhxp0t7S+kWE/WPO0/iK/ofmgiuoniljSSNxtZHUEEehFeSeOf2RPg38RxIdc+HehyzyffuLO3+yTMfUyQ7GJ+ppco+bufmP4C/4KpfGrwp5cWsS6P4vt1wG/tKyEUuPZ4Sgz7kGvpP4ff8ABYHwbqflQ+MvBmq6FKfla40uZL2LP94hvLYD2AY/Wtjx9/wSL+Gmu+ZL4W8Ra54XnbO2OYpe26/RWCv+b181/EH/AIJMfFnw15svhrUtE8X26/cjjnNpcN9Vl+Qf9/KNUHus/RT4e/to/Bb4nCNNG+IGlRXUnAtNTkNlMW/uhZgu4/7ua9ohnjuoklikWSNwGV0IIIPQg1/PR8Qv2e/iV8KWkPivwTrWjQocG6mtGa3/AAmXKH8Gqr4A+N/xA+Fcyv4T8YazoKqc+RaXjrC3+9HnY34g0cwcvY/ooor8e/ht/wAFZPix4V8qHxRp+keNLVcb5JYvsdy30eL5B/37NfVvw0/4Kt/CTxf5UHiS31bwVdtgM9zD9qtgfQSRZb8SgFVdE8rPteiuS8DfFTwd8TbH7Z4T8T6V4hgxljp90krJ/vKDlT7EA11tMkKKKKACiiigAooooAKKKKACiiigAooooAKKKKACiiigAooooAKKKKACkIyKWigDxz41fsxeEPjTbST3lv8A2ZrwXEeq2agSewcdHX2PPoRX5+fGT9nLxf8ABa9Y6rZ/bNIZtsOrWgLQt6Bu6N7N74J61+sg5qnqOnWuq2k1peW8d1byqUeKZA6sp6gg8Eexrx8ZltHFLm+GXf8AzPvMg4xx+SNU2+el/K3t6Pp+Xkflt+y78E5fjP8AEa3guYm/4R/TitxqMmOGXPyxA+rkY+gY9q/U20tYrK3jhhQRwxqFVFGAABgADsK5rwD8M/DXwysryz8N6XHpdvdzm5mSMk5cgDuSQABwOg7V1gzgZPNa4DBLB0+XeT3Zy8UcRT4gxaqJONOKtFP8W/Nv8LD6KKK9M+NPkj/gowP+LceGz/1Ff/aT1+f1foD/AMFGP+Sb+HP+wqP/AETJX5/V+fZz/vfyR/VHh7/yI4f4pfmFFFFeGfpYUUU+GGS5mSKJGkldgqIgyWJ6AD1oWpLairs9G/Z/+EF18aPiNY6JGHj06P8Af6hcj/llCpGQD/ebhR7nPQGv1f0nSrbQtMtdPsoEtrK1iWKGKMYWNVGAoHoABXkX7K/wRj+DPw5gju4V/wCEh1Lbc6hJ1Ktj5Is+iA4/3ix717UOOlfomWYRYWjeS96W/wDkfybxnn7zrHuNJ/uqd1HzfV/Pp5D6KKK9k+ACiiigAooooAKKKSgBKQdaM+tcD8Yfi/ovwY8Iz63q8u5uUtrRWAkuZccIv8yegHP1ic404uU3ZI3w+Hq4qrGjRi5Sk7JLqzP+O3xx0b4HeE5dTvmW41KcMljp6th7iTH6KMgs3b6kA/KvwI/bi1W18XXFp8QLkXOj6jOXjvI0wbBmP3cDrH7ckdeelfN3xQ+J2t/Frxdda/rlx5k8pxFCpPlwRg/LGg7AZ+pOSeSa5Ovh8Tm9WVdSpO0Vsu/qf0nlHAeDo5bKjjo81WotX/L2Sfl+PXQ/auyv7bU7SG6tJo7m2mQSRzRsGV1IyGBHBBHerXvX5q/swftWX3wkvIdB8QSS33hGV8L1aSxJPLJ6p3KfiOchv0b0TWrLxFpdtqOm3UV5Y3KCSKeFgyOp6EEV9Vg8ZTxkOaOjW6Pw7P8Ah7FZBiPZ1leD+GXR/wCT7o0qKKK9E+WCiiigAooooAKKKKACiiigAooooAKKKKACiiigDB8Y+D9H8f8AhnUvD/iDT4tT0fUIjDcWs4yrqf1BBwQRyCARgivxe/a//ZJ1n9mbxgWhE2oeDNRkY6ZqZXJXv5EpHAkUd+jAZH8QX9vq5b4jfDnQPiv4N1Lwv4lsE1DSL+Py5Ym4ZT/C6H+FlOCCOhFevluYzwFTvB7r9V5jTsfmV+wJ+2+/wwvbT4eeO74t4QuZNmnalO2f7MkY/cYn/lixP/ACc9Ccfq1HIkqK6MGRhlSpyCPWvwq/al/Zj1/9mbx6+lX4e+0G7LSaVq4TCXMQP3W7LIuQGX6EcEV9Uf8ABPf9t46bJp/wt8faj/obFYNC1e4f/UnotrIx/hPRGPT7vTbt9vM8vhiYfXcJrfVpfn690U1fVH6ZUUnBFLXxpAUUUUAFFFFABRRRQAUUUUAFFFFABRRRQB5V+0Z8A9C/aL+Gt94Y1dRDc8zafqAXL2dwAdrj1HOGXupI4OCPw4+JXw5134TeN9V8KeJLNrLVtOmMUqHlXHVXQ/xKwIYHuCK/ob718qft2/skw/tC+CG1zQrdE8d6LCzWjAAG+hGS1sx9epQnoxI4DEj6PJsy+qz9lUfuP8H/AJdyk7H40UVLdWs1lcy29xE8E8TmOSKRSrIwOCCDyCD2qKv0pa7FhV3RNavvDmsWWq6ZdS2Oo2UyXFvcwMVeKRSCrKexBANUqKJR5lysD9v/ANjb9qKx/aV+G0VxcPFb+LtLVINXsk4y2PlnQf3HwT7EMOwJ+g+pr8AfgJ8bdd+AHxJ0zxdoUhZ4G8u7s2YiO7tyRvif2IGQexCnqK/c74W/E3Q/jB4E0fxb4duPtWmalCJFzjfE3R43HZlYFSPUdxzX5jm+XfU6vPBe5LbyfYhqx2NFFFeASFFFFABRRRQAUUUUAFFFFABRRRQAUUUUAFFFFABRRRQAUUUUAFFFFABRRRQAUUUUAFFFFABRRRQAUUUUAFFFFABRRRQAUUUUAFFFFABRRRQAUUUUAFFFFABRRRQAUUUUAFFFFABRRRQAUUUUAFFFFACelcr8TfiNofwl8D6v4s8RXItNK02EyyN/E56KiDuzMQoHckV07OI0LMQABkk9q/Hr/goJ+1gfjl45/wCEV8O3ZbwToMzKjxt8l/dDKtN7ovKp7Fm/iwPSy7Ayx1ZQ6Ld+Q0rnhXx9+NuuftAfE3VPFutuUM7eXaWYbKWlupPlxL9Ack8ZYse9edUUV+r06caUFTgrJGgUUUVoBPYWNzql7b2dnBJdXdxIsUMEKlnkdjhVUDkkkgAV+z/7D37J9v8As5eARf6tDHL451qNX1GcYY2qdVtkPovViPvN6hVr59/4Jp/sjeStt8XfFtl+8YH/AIR+ynXoOhuyD68hPxbupr9HQPevgM8zL2knhqT0W/m+3yIbHUUUV8iSFFFFABRRRQAUUUUAFFFFABRRRQAUUUhOKAK91dQ2NrLc3MqQW8KmSSWRgqooGSSTwAB3r8hv28P20Z/jrrkng/wndPD4B0+b5pUJU6pMp/1jf9MwfuKev3jzgL3/APwUN/bXPiu4vfhd4Fv/APiSwuYtb1SB+LxwebeNh/yzU/eP8RGPug7vnv8AZD/ZV1b9pnx35LiWw8I6c6yatqajovUQxk8GRsfRRlj2B+0yvA08JT+u4rS2qX6+vYtK2rOv/Ye/Y2u/2h/Ey+IPEEMtt4A0yYfaJOVbUJRz5EZ9Om9h0BwOTkfsVpWl2mh6ba6fYWsVlYWsSwwW0CBI4kUYVVUcAAAAAVR8IeEdI8B+GtO0DQLCLTNH0+EQW9rCMKij+ZJySTySSTkmtrvXz2YY+eOq8z0itl/XUlu46iiivMEFFFFABRRRQAUUUUAFFFFABRRRQAUUUUAFFFFABRRRQAUUUUAFFFFABSYpaKACiiigAooooAYVHFfO/wC2H8BB8V/BLazpVvu8T6OjSQhB81zD1eL3P8S++R/Ea+iT05pMZ4xxWFelHEU3Tnsz0Mux9bLMVDF4d2lF39e6fk1ofiUylSQRgjgg0V9Qfts/AM+AvFJ8YaPbFdB1eU/aERfltrk5J+ivyw9DuHHFfL9fmWJoTw1V05bo/srKM0oZxg4Yug91t2fVPzTCiiiuY9k9C+BXxdv/AIL/ABAsddti8lmx8i+tVPE0BI3D/eGAwPqB2zX6weHdfsfFOiWOr6ZcJd2F7Cs8MydHVhkH/wCtX4u19ffsLfH3+wdTHw+1u5xYXrltLlkbiKY8tF9H6j/ayOrV9Lk+N9lP2E37stvJ/wDBPx3j/hz67Q/tPDR/eQXvLvH/ADX5XPvqikByM0tfcH83BRRRQAzJ+orG8SeENG8XwW8Os6ZbapDbzLcRR3UQkVJFBAYA8ZGT+dbS0dRQ0paMqE5QalF2a6obHEkKBUUIoGAAMAVJRRQTe4UUUUAFFFFABRRRQAUUUUAFFFFABRRRQAUUUUAFFFFABRRRQAUUUUAFFFFACYpa81+K37RPw4+CdsZPGXi7TtHmC7lsmk8y6cf7MKZcj324r4o+Ln/BX/TrPzrP4beEJL+QZC6p4gfy48+ogjO5h9XU+1Juw0mz9HydoyTXi/xW/bF+EPwa86HxH40sG1CLIOm6c32u53f3WSPOw/7+0e9fjl8Wf2yPi/8AGczReIfGd9HpsuQdM01vslrt/ulI8bx/vlj71xnw5+Cnj34vXv2fwf4U1XxA+7a8trbsYYz/ALcpwif8CIqebsXy9z74+Kf/AAWDOZrb4deCRjkJqPiOX/2hEf8A2p+FfH3xR/bR+MnxdMseueN9QgsJMg6fpbfY7fb/AHSsW3eP98tX0X8Kf+CRnjvxD5N1478Rad4TtTgtZ2Q+23XupIKxr9QzfSvsL4W/8E3/AIJfDXyZ5/D0ni7UY8H7T4hl89Se/wC5AWIj6qfrRqwvFH42+Cfhl4w+J2o/ZPC3hvVvEd1nDLp9o823PdioIUe5wK+qPhp/wSn+L3jHyZ/EculeCrNsFlvJ/tNyB6iOLK/gzqa/YDR9F0/w9YR2Ol2FtptlEMR21pCsUaD0CqABWhT5ROTPh34bf8EmPhX4X8qbxVqmseM7pcb4mk+xWrf8Aj+cf9/K+pPAHwH+HnwphVfCfgzRtDkUY+0W1onnt/vSkF2/Emu+pMinYltsAMUtFFMQUUUUAFFFFABRRRQAUUUUAFFFFABRRRQAUUUUAFFFFABRRRQAUUUUAFFFFABRRRQAzJ3V4V8XfiYvwc+Mvg/Ur+Yx+HPENvJpd/Ix+W3kjcNDIfQZmcH/AGST/CK92wPxr5d/4KC6GdR+DljqCLk2Gpxuzeiurof/AB4p+VcWLlKnRlUhvHX7j6HIKNLFZjSw1f4al4v5ppP5OzPp+OUSoHQhlIyGHenD1xXx/wDsT/tIL4g0638AeIrn/iZ2ke3TLqVubiJR/qyT/Gg6eqj/AGefr8fWrw2IhiqSqQ/4Y583yrEZNi54TELVbPo10a9SSiiiuo8YKKKKACiiigAooooAKKKKACiiigAooooAKKKKACiiigAooooAY6LIpVlDKRggjINeO/Ef9j/4O/FUSvr/AIB0lrqTJa8sYvsdwT6mSEqWP+9mvZaKAPzy+JP/AAR/8K6kJbjwN4z1HRJjlltNXhW7hJ/uh12Mo9yHNfJ/xM/4JtfHD4dLNNB4eh8W2MeT9o8PT+exH/XFgspP0Q1+3tFTZFczP5uZ7bxF8Pte2TRan4b1q1bO11ktbiFvxwymvoP4Xf8ABRr42/DLyYZPEi+LNPjx/oniKP7SSP8ArsCsv5uR7V+znjT4beFfiPpxsPFPhzTPEFpggRalaJMFz3XcDtPuMGvlH4pf8Ep/hL408648MTal4HvnyVW1lN1agnuYpSW/BXUUrNbFcye5yfwq/wCCu3grXjDa+PfDOoeF7g4Vr3T2+2W3uzLhZFHsA9fYnw1+Ovw/+MNoJ/B3i3S9f+Xc0FtOBOg/24mw6/8AAlFflF8Vv+CWvxf8Bedc+H47DxzpyZIOmy+VchfVoZMc+yM5r5Y1rw94n+GviAW2q6dqnhjWrZt4juoZLWeMjoQCAR9aLtbhyp7H9INFfh78JP8Agox8afhWYYJfEI8X6XHgGz8RKbhse0wIlzjpliPavtf4Q/8ABWP4c+LfJtPG+lX/AIJvmwGukBvbPPruQCRfpsIHrTuiXFo+66K5rwV8Q/DHxH0ddU8La/p3iCwbH7/T7lJlUns20/KfY4NdLVEhRRRQAUUUUAFFFFABRRRQAUUUUAFFFFABRRRQAUUUUAFFFFACYpaKKACiiigD5J/4KLf8kz8Of9hYf+iZK/P2v0D/AOCiq/8AFsvDp/6i6/8AomWvz8r4DOf96+SP6m8PX/whx/xS/MKKKK8E/TQr6r/YZ+Bh8YeKT421W33aRpEm2zSQcTXPXd7iMEH/AHiPQ189/DT4f6l8T/G+l+G9LTNzeyhWcjKwxjl5G9lUE/p1Nfrb4B8Fab8O/CWmeHtJh8qysYhGnqx6szerMSWJ9Sa+iyfBe2qe2mvdj+L/AOAfkvH3EH9n4X+z6Ev3lRa+Uev37L5nRgYGKWiivuz+ZgooooAKKKKACiiigAoopDQA3Oa+dv2sv2bJfjTpMGr6NcyR+I9NiZIbaSQ+TcJnJXBOEfPRu/AbjBX6JwARjijnHOKxrUYV4OnNaM9DL8fXyzEwxWGdpx+70fkz8VNV0q80TUbiw1C2ls723kMU0E6FXjYHBBB6Gqtfpt+0x+y1pnxm06TVNLWPTfFsCfurnGEuVA4jkx+QbqPccV+bfiPw3qXhLW7vSNYspbDUbRzHNbzLhlP9QeoI4IIIr88x2BqYOfeL2f8AXU/rDhvibDcQYf3fdqR+KPX1Xdf0zNr3T9mz9p7VPglqi6ffGXUfCVxJmezBy1uT1kjz0PqvRvY814XRXFQrToTVSm7NH0GY5dhs0w8sNioc0Zf1ddmu5+znhXxVpfjTQ7TWNHvY77TrpBJFPEchh/Qg8EHkEEGtkGvyq/Z5/aN1r4F67gb9Q8N3Lg3umlvw8yPP3XA/BgMHsR+mfgTx3o3xG8OWmt6Fex32n3C5V06qe6sOqsO4NfoOBx0MbHtJbr/LyP5T4l4YxPD9bX3qUvhl+j7P8+h0tFFFeqfFhRRRQAUUUUAFFFFABRRRQAUUUUAFFFFABRRRQBwPxn+Dnhz47eAtQ8KeJrQT2VwN0U6gebbTAHZLGezLn6EEg5BIr8Rfj98B/En7O/xCu/DGvxFlU+bY6hGpEV5Bn5ZE/kV6qQR7n998ZNeS/tJfs7+Hv2kfh7ceHtZQW9/Ful03U1TMlnPjhh6qeAy9x6EAj3cqzKWCnyT1g9/LzKTsfMf/AAT5/bZ/4Ty0s/hp47vs+JLdPL0jVLh+b+NRxDIT1lUDg/xgc/MMt96+9fz4fEX4eeKPgV8Rbzw/rcM2k69pU4eOaFiucHMc0TjBKnAZWH6EED9WP2Ff2y7f4/eG4/DHia4jg8f6ZCN5bCjUoRx5yD++ON6j/eHBIXtzfLIpfWsNrB6u3TzXkDXU+uaKKK+VJCiiigAooooAKKKKACiiigAooooAKKKKAPzZ/wCCk37IOw3fxe8H2WVJ3eIbGBeh6fa1A/KT8G/vmvzir+jm+soNRtJrS6hS4tp0aKWKRQyOhGCrA8EEEjFfjB+3L+ylP+zp8QTf6RBI/gfW5Gk06XlhaydWtmPqvVSeq+pVq+8yPMudfVar1W3mu3yLTPmWiiivsSgr6w/YE/awb4CePP8AhHdfuivgfXplW4Z2+WxuDhVuB6L0V/bB/gAPyfRXNicPDFUpUqi0YH9H0UqzorowdGAKspyCPUU/3xXwR/wTW/ax/wCEy0OL4V+KbvdrmmQk6NczNzdWqjmAk9XjHT1Qf7BJ+96/JcXhp4Ss6U+n4ruZvQdRRRXKIKKKKACiiigAooooAKKKKACiiigAooooAKKKKACiiigAooooAKKKKACiiigAooooAKKKKACiiigAooooAKKKKACiiigAooooAKKKKACiiigAooooAKKKKACiiigAooooAKKKKACiiigApKMc15J+0x8f9K/Zz+Fmo+J7/ZPqBH2fTbBmwbq5YHYvrtGCzHsqnvgG6dOVWahBXbA+cP8AgpH+1gfh54af4Z+GLzZ4k1iDOqXELfNZWjD/AFeR0eQfiEyf4lNflP1rZ8ZeL9W8feKdU8Ra7ePf6tqVw1zc3EnVnY549AOgA4AAA4FY1fq+X4KOBoqC36vuzVKwUUUV6YBX05+wx+ylP+0R8QhqGsQOvgbRJFk1CU5AupOq2yn/AGurEdF9Cy1418GPhFrvxx+I2keD/D8O68vpP3k7AmO2hHLyv6Ko59zgDkiv3T+D3wl0H4JfD7SfCHh2HyrGxjw0jAeZcSHl5XPdmPJ9OAMAAV83nOY/Vafsqb9+X4Lv/kJux19naQWNpDa28KQW0KCOOKNQqIoGAoA4AA4xVqiivzYzCiiigAooooAKKKKACiiigAooooAKKKKAGivgv/god+2h/wAIFY3fwy8E33/FSXUezV9Rt35sImH+pQjpKwPJ/hU/3iCvp/7cX7Xdt+zp4ObR9Emjn8eavERZxcMLKI5BuXH1yEB6sD1CkV+SXgbwR4o+OPxFtND0iKfWvEes3JZpJXLFmYlpJZXOcAcszH3NfU5Rlqn/ALXiNILa/Xzfkikup0H7PPwC8Q/tF/Ea08M6Ghih4m1DUXQtFZQA/NI3qeyr/ESBwMkft/8ACT4T+Hvgr4E03wp4ZtBa6bZpy7YMk8h+/LI38TseSfoBgAAcr+zP+zroP7Nnw6t/D+lILnUpts2qaoUxJeT45Psi8hV7D1JJPr2a4s1zJ42pyQ+BbefmJu4tFFFeGIKKKKACiiigAooooAKKKKACiiigAooooAKKKKACiiigAooooAKKKKACiiigAooooAKKKKACiiigAooooA53xx4N034geFdR8P6tCJ7C+iMUi9x6Mp7MDgg9iBX5M/Fj4aal8JPHOpeG9TUs9u+6CcLhZ4T9yRfYj8iCO1fsKxJrwD9rr4Dp8XvAx1DTYAfE+kK0lqVHNxH1eE+ucZX/AGhjjca8PNMF9apc8F70fxXY/SOCeI/7Gxn1eu/3NR2fk+j/AEfl6H5k0Uro0bsjqVZTgqRgg0lfnx/VSaaugqS2uJbO4ingkaGaJg6SIcMrA5BBHQg1HRQKSUlyyP1G/ZX+Osfxn8BRi8kX/hI9MC29/H0LnHyygejAHPowYdMV7dnFfmN+x3ovjxvinY6t4SsWksIWEWpzzsY7Y27Eb0Z8ct0ZQATkA4wDX6cjPGeD3r9Iy3ETxGHTqLVaX7+Z/InGGVYfKc0lTw0k4S96yesb9H28vIkooor1T4kKKKKACiiigAooooAKKKKACiiigAooooAKKKKACiiigAooooAKKKKACiivPPix8e/AHwR077Z408U2GigrujtZJN9zMP8AYhXLt9QMetAHodZut65pvhvTZ9R1bULXS9PgXdLdXkyxRRj1ZmIAH1r82Pjb/wAFdriU3Gn/AAt8MiBOVGta+Nzn3SBDgeoLMfda+Efif8b/AB78adU+2+M/E+o6/LuLRwzy4hiJ/wCecS4RP+AqKnmLUWfqz8Z/+CpHwr+HXn2Xhf7T4+1ZMqBp/wC5s1b0M7Dn6orj3r4T+Mf/AAUg+MfxX8+1s9YTwXo8mQLPw+DDIV/2pyTJn12lQfSud+C/7B/xh+NnkXOn+GpNC0aXBGra9m1hKn+JVIMjj3RSPevu74Nf8Em/h74QMF5481S88baguGa0iJs7IH0IU+Y+PXeAe60tWV7qPyw8N+EvFXxR8QG00PStU8T6zcNvaO0hkuZnJPLNgE/Un8a+vfhD/wAEoPiZ4zEF34z1Cw8C6e+C0DkXl5j/AK5oQg/F8j0r9XfBngLw58O9ITSvDOhafoGnpj/R9PtkhUn1O0DJ9zya6OnykuXY+V/hL/wTe+C/wuENxd6G/jLVI8E3XiBxNHnviAAR4/3lY+9fTemaXaaNYw2djaQ2VpCuyOC3jEcaD0CjgD6VdpD0qib3FooooEFFFFABRRRQAUUUUAFFFFABRRRQAUUUUAFFFFABRRRQAUUUUAFFFFABRRRQAUUUUAFFFFABRRRQAUUUlACHmvHv2utKGr/s9eL4tu4xQJcD2Mcivn8lNew+1cL8crEan8HfGlr3k0i6A9j5TY/XFc9ePPSnHun+R6eV1fYY6hVX2ZRf3NH5F6dqF1pN/bXtnPJa3dvIssM8TFXjdTkMCOhBFfpv+y3+0RafGzwqtpfyJb+KtOQLeQDC+cvQTIPQ9wPun2Iz+YFb/gXxxq3w58VWHiDRLg29/ZvuU9Vdf4kYd1YZBHvX5/gMbLB1P7r3R/VHFHDlLiDCWWlWOsZefZ+T/Dc/ZfIBxQeledfBH4yaT8avBltrWnERXC4jvLJmy9vLjlT6g9Q3ce+QPRM8epr9FhONSKnB3TP5MxGHq4SrKhWjyyi7NPuPopBS1ZzhRRRQAUUUUAFFFFABRRRQAUUUUAFFFFABRRRQAUUUUAFFFFABRRRQAUUUUAFc74y8A+GviFpLab4n0DTtfsDn/R9RtknUH1AYHB9xzXRUUAfEPxd/4JSfC7xr5114Pvb/AMC6g2SsUTG7s8+8ch3j/gLgD0r4l+MH/BNv4zfCsTXVlo8fjTSY8n7V4fYyygdt0BAkz/uhgPWv24oqbIpSaP5wNC8S+Kfhh4iN1pGpap4X1u1Yo0lrLJazxkHlTggj3Br7A+Df/BV34k+CvIsvG1hZ+OdNTCm4bFpegf76DY2PdMnu3ev04+Kn7Pnw8+NdmYPGnhLTtafbtW6ePy7mMf7MyYdfoGxXw98Zf+CQtrMJ774Y+K2t35ZdI8QDcn0WdBkegDIfdqVmtirp7n0t8GP2/fg98ZxBa23iFfDetS4H9l+IMWzlvRJCTG+T0AbJ9BX0cjrKoZWDKRkEHINfz4fFz9mr4lfAy6ZPGPhO/wBLtg21NQRPOtHPbbMmUyfTOfUCt34L/ti/Fb4EPDD4c8UXE2kRkf8AEm1PNzZkegRjmP8A7ZlT70c3cOXsfvtSYr4H+CP/AAVm8F+K/s+n/EXSLjwfqDYU6jZhrmxY+pAHmR/TDj1avtrwh430Dx9osOr+G9Zsdd0yXhLvT7hZoyfTKk4I7g8iqTuQ00b9FFFMQUUUUAFFFFABRRRQAUUUUAFFFFABRRRQAUUUUAFFFFAGB4s8G6L450abSNf02DU9OmHzQXCbhnsQeqkdiMEdjXw78dP2EtU8N/aNX8BPJrGnDLvpUpzcxD/pmekg9uG6feNff/tigiuDE4Kjio2mte/U+kybiHH5HU5sLP3XvF6xfy7+a1PxOurWaxuJbe4heCeJikkUqlWRhwQQeQRUVfqr8av2YvB/xot5J7u3/szXQuI9VtFAk9g46SL7Hn0Ir5k+GH7DniHTfjBbxeKYoLrwrp5+0/bIWBjvMH5I9p+ZSTywIxgEAnINfIVsnrwqKMfeT6/59j+gMv4+yzFYSdWt7lSCu4vr/hfW/wAmeu/sR/Az/hX/AIN/4SvVoNmva3GrRo4+aC26ovsX4Y+20dQa+nvTimxxiNFRQAq8AU8A4r7bD0I4elGnDZH83ZpmNbNcXUxdd+9J/cuiXkkOoooroPMCiiigAooooAKKKKACiiigApKKWgCPvjP4V4t+0d+zdo3xv0Qzr5eneJLWMi01EL94dfKlxyyE/ipOR3B9qOBycCvjD9sL9qwaat34E8HXf+mEGLU9Shb/AFI6GGMj+PsxH3enXO3z8dUo06MvbK6fTv6H1HDeEzDF5jTjlzcZrVy6JdW/Ly67HxLrOlTaDq97ptyY2uLSZ4ZDE6uhZSQdrKSGGR1FU6Opor8zdr6H9kU1KMUpu7CvTPgZ8ede+B3iRbzTnN1pc7AXumSMRHMvqP7rjs34HIyK8zorSlVnSkpwdmjlxmDoZhRlh8TFShLRp/1+PQ/Yb4Z/E/Qfiz4Xttd0C7FxbyfLJE3EkEmOY5F/hYfkeCCQQa6/rnJ4r8hfg98ZfEHwX8Tpq2iz74Xwt1Yux8m5jz91h2I5ww5H0JB/Tv4P/GHQPjP4Yh1bRLgeYuFurKTHm20mPuuP5MOCOnfH6BgMxhi42ekl07+h/LHFPCdfIantad5UW9H1Xk/0ezPQaWkpa9g+ACiiigAooooAKKKKACiiigAooooAKKKKACiiigD50/bG/ZO0z9pjwQxgEVl4z0yNm0vUGGA3cwSnvGx7/wAJ5H8Qb8cba48VfBP4irLGbvw54s0C87jbLBMhwQR0I7Echge4Nf0L596+Nf2+v2NI/jZoEvjTwnZqvjvTYf3sEQwdUgUfcPrKo+6e4+U/w7fpsozNUX9Wr/A9vL/gMpM9P/ZH/al0j9pn4fpd5jsfFenKsWr6Yh+4+OJYweTG+CR6HKnOMn3zIr+fj4P/ABa8S/AT4i2Hifw/M1rqNjIUntpchLiPP7yGVe6nHPcEAjBAI/cH4E/Gzw/8f/h5p3izw9L+6mHl3Vo7Ay2c4A3xP7jPB7ggjg1hmuWvCT9pT+B/h5f5A1Y9HooorwCQooooAKKKKACiiigAooooAKKKKAE71xHxg+E+hfGz4f6t4Q8RQ+bYX8eFkUDzLeQcpKh7Mp5HryDkEiu3BzRTjKUJKUXZoD+ff41fB/XfgX8RtV8IeIIdt3ZvmK4UER3UJ+5MnqrD8jkHkGuFr9q/23/2V4P2jvh01zpcEcfjbRUebTJ+FNwvV7Zj6Nj5SejY6Atn8Wr2yn068ntLqGS2uYHaKWGVSro4OCpB5BBBGK/U8rx8cbRu/iW6/X5midyGiiivZGaXhrxHqXhDX9P1vR7ySw1TT50uba5hOGjkU5Uj8RX7i/softGab+0n8LLTXIvLttdtNtrq9gh/1E4H3lHXY4+ZT9RklTX4UV7L+yn+0TqX7N3xUsvEEBkuNEucWur2CHie3J5IHTen3lPqMZwxrwc3y9YyjzR+OO3+Qmrn7vUVk+GPEmm+MPD+na3pF3Hf6ZqECXNtcxHKyRsMqR+BrWr8waadmZhRRRQAUUUUAFFFFABRRRQAUUUUAFFFFABRRRQAUUUUAFFFFABRRRQAUUUUAFFFFABRRRQAUUUUAFFFFABRRRQAUUUUAFFFFABRRRQAUUUUAFFFFABRRRQAUUUUAFFFFABRRRQAUUUUAUdU1S00PTLvUb+4jtLG0ieee4lYKkUaglmYnoAASTX4iftj/tLXf7SXxUuNQgkki8K6YWtdGtHyMRZ+aZh2eQgE+gCr/Dmvqr/gpz+1OYY2+EPhm8xIwWXxBcQt0HDR2uffh39to7sK/Nuvvsiy/wBnH61UWr28l3+f5FpBRRRX15QU+CCS6njhhjaWWRgiRoMsxPAAHc0yvv3/AIJnfsp/8JRrKfFfxPZ7tJ0+UrodvMvFxcqcNcYPVYzwv+3k8bOeLGYqGDourLp+L7A3Y+ov2Ef2WI/2evh2NT1q2X/hNtcjWW/dhlrSLqlsD7dWx1bjkKpr6j70tIBg1+S1608RUdWo9WZC0UUViAUUUUAFFFFABRRRQAUUUUAFFFFACdK8g/ab/aJ0P9mz4bXPiHUil1qk2YNL0zdh7ufHA9Qi8Fm7D3IB7b4k/ETQ/hR4K1TxV4kvFstI06IyyueWY9FRR/EzEhQO5Ir8PP2kf2gte/aP+JN54l1Zmt7Jcw6bpqtlLO3B+VR6serN3J7AAD3Mqy542pzT+Bb+fkUlc5bxb4r8U/G74jXOr6nJca54n1y7ACRIWeSRiFSONB0A4VVHQAAV+vP7En7JFn+zd4J/tDVoo7nx1q8StqFyuGFqnBFtGfQHBYj7zDuFWvJ/+CdP7G//AAgmmW3xP8Z2WPEV9Fu0iwnXmxgYf65gekjg8D+FT6sQPvQmu7OMyU/9lw/wLe3Xy9EDfQWiiivlSQooooAKKKKACiiigAooooAKKKKACiiigAopKCwAyTigBpyBxwKDzxXh3xf/AGuPA3wmkmsWnbXddjyDp9gQ3lt6SSfdT6csP7tfJvjj9vL4ieJJ3GjfY/DNoSQq28Qnlx7vICM+4UV5eIzLDYd2lK77LU+0yrg/Ns2iqlKnywf2paJ+nV/JH6Rh19QaC4xX5Fah+0F8SdSl8ybxxritnOIb14h+SECtLQv2oPil4elV7bxnqM2DnbeMtwp9sSBq81Z7RvrF2+R9ZLwzzJRvGtBvtr+dj9ZAeKD93NfCnw0/4KGX9vNFa+N9Fju4CQGv9L+SRR6tExw34Ffoa+wvAXxK8OfEzR11Pw3qsOpWh+8Yzh0P911PzKfYgV7GHxtDFfw5a9up8Fm3DuZZK/8Aa6Vo/wAy1X3r8nZnV0UlLXcfOBRRRQAUUUUAFFFFABRRRQAUUUUAFIQCCMUtFAH54/twfAI+DfEX/Cb6Nb40bVJcXsUa8W9wed3ssnJ/3s/3gK+Va/Zrxl4V07xx4Z1HQtVgW5sL6FopYz3B7g9iDgg9iAa/NO8/ZI8dP8Vb/wAHadp73ENu4kXVZQUtvIYnY7P6kA/KMnKsADivic0y6UaqqUY3Uui7/wDBP6M4L4so1MFLC5hUUZUlu3a8f81t56HikEEt1PHDDG0s0jBUjQZZiegAHU19cfAL9hfUPEP2bW/H4l0zTjh49HU7Z5h/01P/ACzH+yPm/wB2von4E/sqeF/gxDHeyRrrXiTb82pXCfcPcRJzsHvyx55xxXuODXdgsmjC1TEavt0+fc+c4j8QKmJ5sNlXux6y6v0XT139DI8N+GNM8JaVBpmkWMFhZQKEjgt4wiqPoO/qeprXFApenWvp0klZH4vOcpyc5u7fUdRRRTEFFFFABRRRQAUUUUAFFFFABRRRQAUUUUAFFFFABRRRQAg6UtITivnD4+/t4/Cr4Bi4sbrVx4k8SRZX+xdFZZpEb0lfOyLnqCd3opoHa59H9K8L+Of7Z3wr+AKT2/iDxDHe65GDjQ9JxcXefRlB2x/9tCtfmD8ev+Cj/wAVPjKbmw0u9Hgbw7JlfsWjSETyKe0lxw544IXYpHUGvBvhv8IfG/xp146d4P8AD2oeIr5mBla3jJSPP8UkhwqD3YgVPN2LUe59TfHP/gqf8R/iEbjT/BNvF4D0Z8qJ4SJ7+RfeUjamf9hQR/eNfI9lp/iv4seKzFawat4t8R377iEWS7up27k9Wb6mv0O+BP8AwSMANvqfxX8Q56N/YWhN+klww/AhF+j199fDP4N+Cfg5o39meDPDVhoFrgBzaxfvZcdDJIcu592JNKze4cyWx+X3wQ/4JQ+PfGf2fUPH+oweCNMbDGyjxc37j0IU7I8juWJHda/QH4K/sU/CX4FCC40LwzDf6zFgjWdYxdXW4fxKWG2M/wDXNVr3XIpN1UlYlybFAxS0UUyQooooAKKKKACiiigAooooAKKKKACiiigAooooAKKKKACiiigAooooAKKKKACiiigAooooAKKKKACiiigAooooAKKKKACiiigBlc58SYPtHgDxHH/f0+4X842rpK5j4n3AtPh14mlY4WPTblyfpGxrOp8D9Dpw38eFu6/M/HA9aKD1or8ne5/c8PhR6J8DvjNqvwT8awaxYFprKTEd9YlsLcR55Hsw6qex9iQf1S8E+M9J8f8Ahmw17RbpbvT72MSRuOo9VYdmByCOxBr8aa94/ZW/aLuPgt4n+wanJJL4U1FwLqPlvs7dBMg9uAwHUepAr6HKsw+ry9lUfuP8H/kflXG3CqzWl9ewkf30Vqv5l/munfY/T/FHSqenahb6lZQXlrMlxazossUsbBkdSMhgR1BBzmrh6V92fzK04uzFooooEFFFFABRRRQAUUUUAFFFFABRRRQAUUUUAFFFFABRRRQAUUUUAFFFFABRRRQAUUUUAFFFFAFW9sbfUbWW2uoI7m3lUpJDMgdHU9QQeCPavlP41/8ABNP4RfFcXF5pFjJ4E1uTLC50RQLZm/27Y/Jj2TYfevrUdKWgd7H4kfG7/gm/8XPhD9ovbDTF8b6FHlvtuhKXmVfV7c/OD3O0MB614J4C+J3jP4O+IDqPhXXtS8NanG22T7LK0e7B+7Ih4cZ/hYEe1f0ZV4v8bf2RPhd8fYZX8UeGoF1Zxgazp2Le9U9iZFHz47Bww9qjl7FqXc+JPgV/wVx1GzNvpvxW0BdQh4U65oiiOYf7UkBIVvcoVx2U1+gnwp+OvgT42aR/aHgrxNY65GqhpYYX2zw5/wCekTYdP+BAV+ZHx1/4JSeOvBP2jUvh7qEXjfSVywsZdtvfxr6AE7JMDuCpPZa+OFfxZ8JPF2VOreEfEunSf9NLS6t3/RlNF2twsnsf0e0mK/JX4B/8FXvGHhA22l/EvTV8Y6UuEOp2gWC/jX1I4jlwOx2E9Sxr9Gfg1+0l8O/j9poufBviS21C4Vd02nSnyryD13wthsdtwyp7E1V7kNNHqVFFFMQUUUUAFFFFABRRRQAUUUUAFFFFABRRRQAUUUUAFJilooAKKKKACiiigAooooAKKKKACiiigAopKWgBgHSl7ZpCM8+lfMv7Wf7UcPwt06Xwx4bmSXxXcp88q4YWEZH3z/00I+6vb7x4wG569eGHpupUeiPTy3LcRmuJjhcNG8n9yXVvskY37Xv7VS+Cba48GeEroHxDMu29vYm/48kI+4p/56Ed/wCEe5GPz/d2kdmZizMckk5JNOurqa+uZbi4leeeVzJJLIxZnYnJJJ6knvUdfnOMxc8XU5pbdF2P644fyDD5BhVRo6yespdW/wDJdEFFFFcB9QFFFbeueCde8NaZpepanpVzY2OqRGWznmjISZAcZB/XB5wQehBNKDkm0tjGdanTlGE5JN7efXTvoYldb8Mvifr3wl8U2+uaBdmC4T5ZIXyYp488xyL3B/MHkEEZrkqKcJypyUouzRGIoU8XTlRrRUoyVmns0frP8DvjtoPxx8Ni/wBNlFrqUAC32muw8y3c/wDoSnnDDr7EED0/rX40+BPHmt/DfxJaa7oF69jfwHhl5WRe6OvRlPcH+eK/TT9nv9ovRPjlog8srp/iK2QG801m5Xt5kf8AeQnv1GcHsT97l2ZRxS5Kmk/zP5h4s4PqZLN4rCpyoP74+T8uz+TPZKKKK90/MwooooAKKKKACiiigAooooAKKKKACiiigApOtLRQB+bn/BRr9jHd9v8Aiz4JseeZvEGm26fndoo/8iAf7/8AeNfJ37J37Tmsfsz/ABEi1SEy3nhy+Kw6xpitxNFnh1B4EiZJU/UE4Y1+50sMdxE8ciq8bAqyMMgg9QRX5B/t+fsev8DfE7+MPC9oT4F1eY5hjXI0y4bkxH0jbkoe3K9gW+zyrHQxVP6jitb6L/L1XQtO+jP1l8HeLtJ8e+GNM8QaDfR6npGoQrPbXUJyrqf1BHIIPIIIPIrcPWvx/wD2Av2wn+B/idPBviq7J8C6vMNs0rZGmXDceaPSNuA47cN2bd+vkUqTxrJGwdGAZWByCD3FfO5hgZ4GtyPVPZ91/mS1YlooorzhBRRRQAUUUUAFFFFABRRRQAUUUUAIa/M//gpj+yh9guZfi74Ws/8ARp2C+ILWFfuOcBboAdmOFf32t/ExH6YetUNX0iy1/SrzTNRto72wvIXguLeZdySRsCGVgeoIJFduCxc8HWVWPzXdDTsfzmUV7x+2J+zTe/s2fFO406JJZvC2pFrrRrx+d0WfmiY/34yQD6gq3G7FeD1+tUK0MRTVSm7pmgUUUVsB+gP/AATL/ap/4RvWE+EviW8xpeoSF9CuJm4guGOWt8noshyV/wBvI5L8fqAPzr+cO1uprK5iuLeV4J4nEkcsbFWRgcggjoQe9ftT+w9+09H+0V8L4k1KdB4x0VUttVi4BmGMJcAejgHOOjBuAMZ+Bz7L/Zy+tU1o9/Xv8yGup9K0UUV8gSFFFFABRRRQAUUUUAFFFFABRRRQAUUUUAFFFFABRRRQAUUUUAFFFFABRRRQAUUUUAFFFFABRRRQAUUUUAFFFFABRRRQAUUUUAFFFFABRRRQAUUUUAFFFFABRRRQAUUUUAJ1rxL9rX9omy/Zv+E19rjNHNr13m00ezc5824I4Yj+4g+ZvoBkFhXr+r6paaHpl5qN/cR2ljaxPPPcSttSKNQWZmPYAAnNfh5+1/8AtG3f7SHxavNYR5I/DdhutNGtH42QA8yEdnkI3H0+Vedor2spwH12v73wx1f+XzGlc8b1vWr7xHrF7qup3Ul7qN7M9xcXMzbnlkYlmYn1JJNUqKK/U4rlVomgUUVc0bR73xDq1lpem20l7qF5Mlvb20K7nlkYhVVR3JJAob5VzMD1f9lb9njUv2kPitY+HoPMt9Ft8XWrX6D/AI97YEZAPTex+VR6nOMA1+5Phnw3pvhDw/p+h6Pax2OmWECW1tbRDCxxqMKB+AryD9kP9nGy/Zt+FFppDCObxJf7brWbxOfMnI4jU90jB2j1+ZuNxr3Udea/Lc2x7xta0X7kdvPzIbuLRRRXiEhRRRQAUUUUAFFFFABRRRQAUUUUAIaq3l5b2FpNdXMyW9rChkkmkYKiKBksSeAABnNWjX5s/wDBSb9r7e138I/B978o+XxDfQN1P/PopH5yfgv98V2YLCTxlZUofN9kNK54V+3X+1xP+0L42/sTQbh4/AejTMLRRlft0wyDcsPTqEB6KSeCxA7r/gnb+x5/ws7W4fiP4vsd3hPTpv8AiXWc6/LqNyp+8QesSEc9mYY5CsK8a/Y8/Zd1H9pf4jx2koltfCemFZ9Yv0GCEJ+WFD/z0fBA9AGbnGD+2fhzw/p3hPQ7DRtIs4tP0uxhW3trWBdqRRqMKoH0FfV5li4ZfRWCw2jtr5f8FlN20NMDAwKWiiviCAooooAKKKKACiiigAooooAKKKKACiiigBOtGKBVLUtSttHsbi9vJ47a1t42llmlYKiKBksSegAFGw0nJ2QzVtVstA02fUNRuo7Kzt0Mk087BURRySSegr4C/aM/bS1HxlNdeH/A80ulaCCUk1JcpPdjvtPWND/30e+MkVy/7Un7T178YdXl0bRppLbwhbP8iDKteMD/AKyQf3f7qnp1PPT59r4rMs1lNulh3ZdX3/4B/RHCPBFPDxjjszjzTeqi9l5tdX5bIGYsSSSSepNFFFfLn7SklogooooGFdL8P/iN4g+GHiGHWfDuoSWN4n3wDmOZe6OvRlPofqMHmuar2n9mz9nHUvjjr4nuFlsvC1nIPtd6BgyHr5MeerEdT0UHJ6gHpw0KtSrGNH4uh4+b4nBYTB1KmPt7NLW+qflbrfoffH7O3xrX44eBl1h9Nm028gfyLlGQ+S0gAJMbn7y89Oq9D2J9UHB6cVj+GfDeneENCs9I0q0jsdPtIxFDBCMKoH8z3JPJJJNbDHAr9PpRnGCU3d9T+MMZUoVcROeGhywbfKm72XqPopBS1qcYUUUUAFFFFABRRRQAUUUUAFFFFABSbRnOBmlooAKKKKACiiigAooooAKKKKACiiigAooooAKKKKACiiigAooooAKKK8U+Pv7W/wAN/wBnOxf/AISfWhPrJTdDoWn4mvZeOMpkBAf7zlQexPSgD2rpXzt+0J+3R8L/ANnwXFlf6r/wkHiaMEDQ9IZZZUb0lfO2LtkMd2OQpr84f2i/+CknxI+NBudL0CZvAnheTKfZdNlP2udP+mtxwef7qBRzg7q8C+FPwR8dfHTX/wCy/Bvh681y63Dzp0XEMAP8UsrYVB/vHntmpb7Gij3PZ/2gv+Ch/wAUvjkLnTrW+/4QzwzJlf7L0eRlklT0mn4d+OCBtU91rx74SfATx98dtZ+weC/Dd5rLqwWa6VdlvBnvJK2EX1wTk9ga/Rr9nv8A4JP+G/DAttX+Kepf8JPqQw/9jae7RWUZ9Hk4eX8Ng7EMK+7/AA34X0jwdo9vpOh6XaaPpduu2GzsYVhijHsqgAUWvuHMlsfBfwC/4JMeHfDwttU+KernxJfDDnRdMdobND6PLxJJ+GwfWvu3wn4K0HwJolvo/h3R7PQ9LgGI7SwgWGNffCgcnuep71u0maaViG2xaKKKYgooooAKKKKACiiigAooooAKKKKACiiigAooooAKKKKACiiigAooooAKKKKACiiigAooooAKKKKACiiigAooooAKKKKACiiigAooooAKSlooAYOea83/AGjtUXSPgb42uC23Olzwg+7oUH6tXpPtXzh+3j4pXQvgbPp27EmrXkFsoB5wreax+n7sD8a5cVP2dCcvJntZJh3i8zw9FdZx+6+v4H5sUUUV+WH9sJWVgooooGfZP7EX7Rx0y5g+HviK6H2WZsaRdSt/q3J5gJPZjyvvkdxj7sUg89a/EyKV4JUkjdo5EIZWU4II6EGv00/ZI+P6fF/wYun6nOv/AAlOkqI7sE4NxH0WYD36N6N6BhX2mUY/2i+r1Hqtv8j+duP+GVhajzXCR92T95Lo319H18/U+gqKKK+pPxUKKKKACiiigAooooAKKKKACiiigAooooAKKKKACiiigAooooAKKKKACiiigAooooAKKKKACiiigAooooAK88+LfwE8A/HLSP7P8a+GrPWVVSsVy6bLmD/rnMuHX1wDg9wa9DooA/Kv4/f8EmNd0I3OqfCrV/8AhIbIZf8AsTVHWK7UekcvCSf8C2fUmvhjVdG8XfCDxcLe/tdV8I+JNPkDqJFktbmFuzKeCPZh17Gv6O64T4p/BPwT8a9DOleNPDtnrlsARG8yYmgJ6mOVcOh91IqWi1LufmR+z3/wVV8ZeBzbaV8SbI+NNHXCf2lBti1GJfU9EmwP721j3c1+k3wa/aJ8AfH3SPt3gvxFbak6KGnsHPl3dv8A9dImwwGeN2Cp7E1+e/7Qv/BJvXNAFzrHwo1M+ILIZc6FqbrHdoPSOXhJPo2w+7GvhiaDxd8H/GW2RNW8IeJ9NkyM+ZaXVu/qOjD+opXaKspbH9HdJgV+VH7Ov/BV7XvDn2XRvivYN4i08YQa7p6Kl5GOmZI+ElHuNrf7xr9JPhj8XvB3xl8Oprfg3X7PXbBsBzbv+8hY/wAMkZw0bezAGqTuZtNHaUUUUxBRRRQAUUUUAFFFFABRRRQAUUUUAFFFFABRRRQAUUUUAFFFFABRRRQAUUlGaAG9+lHuOaOnWvE/2lP2jdP+Bvh3y4DHeeJ7xD9isichR082THRAe3ViMDuRlVqwowc5uyR2YLBV8wrxw2HjzTlsv66LqZP7Uv7TNp8GtDfSdJkjufFt6h8mLIZbVDx5sg/9BU9T7Dn81tT1O71rUbi/v7iW7vLiRpZbiVizyOTkkk9STVjxF4i1HxZrd5q+rXcl/qN3IZZ7iU5ZmP8AIdgBwAABWbX51jsbPGVNdIrZf11P614a4bocP4blXvVJfFLz7LyQUUUV5h9kFFFfR/7KH7L1x8WdUj8ReIIHg8I2knCnKtfuD9xT/cB+8w/3Rzkr0UKE8TUVOC1Z5GaZnhsowssViZWUfvb6Jd2/60Nr9kT9lc+PruDxh4stSvhuF91pZyrj7c4P3mH/ADyB/wC+jx0Bz9xePfhvoHxH8KT+H9bsEudPddqADa0TAfK6H+Fh2I+nQkV0NnZW+m2kVtawpb28KhEiiUKqKBgAAcAAdqs5r9Gw2CpYal7NK99/M/kvOeIsZnGN+tzk48r91J/D6efdn5Q/H79nrXfgZ4gMdyrXug3Ln7FqarhWHXY/91wO3fqO+PKK/Zrxf4P0jxx4evdG1yyj1DTrtdkkUo/Ig9QQeQRyD0r80P2jf2aNX+B2sG6gEuo+FriTFrf7fmjJ6RSY6N6Ho3bByB8lmWWPDt1aWsfy/wCAfufCXGdPNIrB45qNZbPZS/yfl16Hile5fsm/CbxT4/8AiNZ6pol7c6Hp2kyrLdavFwV/6ZJnhmYcEHIAJJBGAeX+BPwO1n44+Lk02xVrfTISr3+oMuUt4/QernBCr369ASP1H8A+BNH+G/hay0DQ7VbSxtk2gdWdv4nc/wATE8k08ry+VearT0ivxYca8VUctoSy/D2lVmrPqop9/N9F82dKgwgHtTqQUtfdn8yBRRRQAUUUUAFFFFABRRRQAUUUUAFFFFABRRRQAVheNPCGk+PvC+p+HtdsY9S0jUYWt7m2lHyup/kQcEEcggEcit2ihNxd1uB+E37Vv7NWr/s0fEmfR7jzLrQLwtPpGpsvE8OfusRx5iZAYfQ4wwr7I/4Jv/th/wBsW1p8JvGN9/p0CbNAv52/10YH/HqxP8Sj7nqBt7KD9f8A7Q/wG0H9of4bX/hbWV8qZv31hfqu6SzuADskX1HOGXupI44I/D7x/wCBfE3wP+I19oGsRy6V4g0a5BWWFipyCGjljbg4I2srD1HSvvMPVp5zhXQq/wARf1f/ADLWqP6EqWvmL9h79rC3/aN8Aiw1eaOLxzo0apqMIwv2lOi3KD0bowH3W9Ay19O18TWozw9R0qis0QFFFFYgFFFFABRRRQAUUUUAFFFFABRRRQB5H+0x8ANK/aM+Fmo+GL8JBfqPtGmX7Lk2tyoO1vXaclWHdSe+CPww8X+EtV8CeKNU8Pa5aPYatptw9tc28nVHU4P1HcEcEEEcGv6KuuK+B/8Agpj+yv8A8Jf4db4qeG7PdrWkwhNYgiXm5tF6TYHVox1/2P8AcFfUZJmHsKnsKj92W3k/+CUmflrRRRX6KWFem/s6fHHVv2fPinpfizTi8sETeTf2QbAu7ViPMjPvwCp7MqntXmVFZ1aUa0HTmrpgf0SeC/GGleP/AAtpfiPQ7tL7SNTt0ubadD95GGeR2I6EHkEEHpW9X5af8EyP2of+EU8RH4VeIrvbpGqymTRZpW4t7s/ehyeiydQP749Xr9S+tfkuPwksHXdN7dH3Rm1YWiiiuAQUUUUAFFFFABRRRQAUUUUAFFFFABRRRQAUUUUAFFFFABRRRQAUUUUAFFFFABRRRQAUUUUAFFFFABRRRQAUUUUAFFFFABRRRQAUUUUAFFFFABRRRQAUUUUAFJRjmvJv2m/jtpv7PHwl1XxVeGOa+C/ZtNsnP/HzdMDsT/dGCzf7Kt3xV04SqzVOCu2B8if8FPv2nzp1mvwh8OXeLm4VLjX54m5SM4aO2z6tw7e2wdGIr80a0/E3iTUvGPiHUtc1i6kvtT1G4e5ubiQ5aSRySx/M9KzK/WsBhI4Kgqcd+r7s1SsFFFFegAV+kP8AwTE/Za2j/hb/AIls+Tvh8P28y/VZLrH5on/Az/dNfJn7In7Ol3+0f8WrLRmWSLw7Y4u9Yu048uAH7ins7n5R6ctghTX7jaNpFl4f0mz0zTraOz0+zhS3t7eFdqRRqAqqo7AAAV8hnuYezh9VpvV7+S7fMlsv0UUV8CQFFFFABRRRQAUUUUAFFFFABRRRQAhOKBRjmvOvjt8adE+Anw31Txdrr5jtl2W1qrASXdwwPlwp7kjk9gGPQGqhCVSShBXbA8d/bu/axi/Z58BnR9DuEfx1rkTJZKCCbKHo1yw9uQgPVueQpFfkx8MPht4k+OvxH0/w1okb3+s6rOTJPMxIjXOZJpW5O0DLE9fqSBSfEz4jeJPjn8R9R8Sa1JJqGt6tcAJBCpYICdscMS8naowoHX6kmv1s/YW/ZRg/Z38A/wBp6zbo/jrW4le/kOCbSLqtsp9uC5HVvUKpr7393keD71Jfn/ki9keufAj4J6F8APhvpnhLQI8pAPMurtlAku5yBvlf3OMAdgFHQV6P3oOaAMV8FOcqknObu2QLRRRUgFFFFABRRRQAUUUUAFFFFABRRRQAUUUUAMB5xXwh+3N+0DJqWpSfDzQrjFlbkNq00Tf62TqsOfReC3+1gfwnP1b8efiUnwl+F2t+IflN3DF5VpG3R5nO1BjuATkj0Br8kr69n1K9uLu6lee5uJGlllkOWd2OSSfUkmvmc5xjpQVCD1lv6f8ABP2Lw9yCONryzLEK8abtFd5b3+X5vyIaKKtaXps+s6la2FpGZbq6mSCGPuzsQqj8SRXxKXN7qP6OlKNOLlLY1PBfgTXviJrkWkeHdMn1S/k58uEcIv8Aedjwq+5IFfQdp/wT4+IM+n+dLqmiQXRGRbNLI2PYsEIz9Mj3r7I+BPwW0f4K+CrbS7KFJNRlRXvr7b89xJjnnrtGSFXsPckn0sZHB4Ar7XDZLSUE613J/gfznnPiJjZ4hwy60aaejau35+S7L8T8gfiX8F/F/wAI74W/iTSJbSNziK7jIkt5f92QcZ9jg+1cTX7PeJfC+l+L9GutK1ixh1GwuU2SwTpuVh/QjqCOQeRXxX4n/wCCft7J8TrWLRdQEfgm4YyTTSODPaKDzEAfvk5wrdud3T5vOxmTTptOh7yf3r/gH1uReIWFxVOUMztTnFXutpW7dU/LW/Q8V/Z0/Z41X45+I8HzLHw3aOPt2oAfj5UeeC5H4KOT2B/Trwh4T0vwR4fs9F0azSx060jEcUMY4A7knqSTkknkkkmmeC/BekfD/wAN2WhaHaJZadaJsjjQdfVmPdieSTyTW8Bivo8BgYYOHeT3f6H5DxNxLX4gxF37tKPwx/V+b/AM84FeC/tLftPad8D7GKwsEi1XxTcgPHZOx2Qx5/1kuDkA8gDqfoKm/aX/AGlNP+CGhtZ2fl3viu8jP2Wz3ZWJennSeijsOrEY6Akfmd4h8Qaj4q1q81fVryW/1C7kMs9xMcs7H/OABwBwK4szzJYdeyov3/yPpODuD5ZtJY3HK1FbL+Z/5fmfq78EvjhoPxu8LpqelyCG9iAW8052BltnPY+qnBw3Q+xBA9JNfjh8OfiPrnws8U2uvaBdm2vITh1PMc6d45F/iU4/kRggGv08+BXx60T44+GUvdPcWuqQALe6bIcyQOe4/vKecN+eCCK2y7Mo4tck9JL8Tg4s4Rq5HN4jDpyoP74+T8uzPVaKSlr3D83CiiigAooooAKKKKACiiigAooooAKKKKACiiigAooooAKKKKACiiigAooooAKKKKACiiqGr6xY6BptxqOp3tvp1hbIZJ7q6lWOKJB1ZmYgAD1NAF7GK4X4rfGjwX8EvDj614z1+10Sz58sStmWdh/DFGMs7eyg474FfFP7Tf8AwVV0jw6bvQPhJax65qIzG/iK9Q/ZIj0JhjODKf8AabC8dHBr83PF3jXxj8avGJ1HXtS1LxV4ivnEaGQtNK5J+WONB0GTwigAdhUtlqN9z7F/aS/4KoeK/HX2rRfhjby+DtDbKHVpsNqM6+q4ysIP+zubuGHSvjnwn4L8Y/Gjxh/Z+habqXirxDfOZHEQaaVyT80kjnoMnlmIA7mvs39mz/glZ4l8a/Zdc+KV1L4T0dsSLo1uQ2oTD0cnKwg++5uoKqea/TH4XfBvwZ8F/DiaJ4M0C00KxGN/kJmWZh/FJIctI3uxNKze47pbHwh+zr/wSbtrMWutfF7UvtcvDjw3pUpEY/2Zpxy3usePZzX6EeD/AAToPgLQbfRfDmkWeh6VbjEVnYwrFGvqcAck9yeT3repMiqSsQ22LRRRTEFFFFABRRRQAUUUUAFFFFABRRRQAUUUUAFFFFABRRRQAUUUUAFFFFABRRRQAUUUUAFFFFABRRRQAUUUUAFFFFABRRRQAUUUUAFFFFABRRRQAUUUUAFIaKM0AJjNfAP/AAUP8cJqnjXQPDMEuRpdu9zOqnjfKQFB9wqZ+j1936zq1toWk3mo3kywWlrC800rn5URQWLH2ABr8gfij42n+I3xB17xHOWzf3Tyxq3VYukaf8BQKPwr53Oq6p0FSW8vyR+seHWWvE5m8ZJe7SWn+J6L8LnLUUUV8If02FFFFABXWfC34jal8KvHGm+I9Lc+bayfvYd2FniP3429iPyOD1Ark6KuE5U5KUXZo5sRh6eJoyoVVeMk013TP2W8EeMdM8f+FdM8Q6VMJ7C/hEsbdx6q3oykEEdiDXQdxX5+fsIfGtvDfiiXwLqtxjTNVYyWBkPEVyByg9A4H/fSjH3jX6B9ea/S8FiViqKmt+vqfx1xFk08jx88LLWO8X3i9vmtn5jqKKK7z5oKKKKACiiigAooooAKKKKACiiigAooooAKKKKACiiigAooooAKKKKACiiigAooooAKKKKACiiigAooooAKKKKACvN/jH+z94C+Pei/2b408P22qhVIguwPLurbPeOVcMvPOM4PcGvSKKAPyH/aM/4JZeMvh8LrWPhxcSeNtDTLnTnULqUK+gUYWb/gOGPZK+Q/Bvjvxl8FvF39o+HtU1Lwtr9m5jkMRaKRSDzHIh4YZHKsCPUV/RpXh/7QH7IHw2/aOsJG8SaOtproXbDr2nARXkeBwGbGJFH91wQOcYPNS49i1LufK37Nn/BV3TdZ+y6H8XrJdJvDiNfEenRlrdz0zNCMlD6smRk/dUV+gvh/xHpfizSLbVdF1G11XTLlBJBeWcyyxSr6qykg1+Kv7SX/AAT5+I3wB+1arZwHxh4Qjy39rabEfMgT1nh5ZPdgWUd2HSvM/gT+098Qf2ddZ+1+ENbkhs3cNc6RdZlsrn/fjzwe25SG9DRe243FPY/oJzS18kfsy/8ABRXwB8d/smja48fgrxhJhBZX0o+zXT/9MJjgZJ6I2G5wN3WvrYHIqiGrC0UUUCCiiigAooooAKKKKACiiigAooooAKKKKACiiigApKWkoASk60da84+N3xp0X4I+EpdV1JxNdyZjsrBGxJcSY6D0UcFm7D1JAOc5xpxc5uyRvh8PVxdWNChFylJ2SRn/ALQfx60n4GeEmvZ2W61q6DJYafuw0r/3m7hF4yfwHJr8u/GXjHVvH/iS913XLt7zUbt98kjdB6Ko7KBwAOgFXPiN8Q9a+KPiu88Qa7dG4vLg4VBxHCg+7Gg7KPT6k5JJrma/Pcwx8sXOy0gtl+rP6u4U4XpZDQ56lpVpfFLt5LyX4v5BRRRXkH3wUUV7F+zj+zxqfxz8Sjcsln4as3Bvr7GC3fykz1cj8FByewO1GjOvNU6au2efjsdQy3DzxWJlyxju/wCur6I1v2Xv2arz41a8uo6lHJa+ErOQfaJxlWuXHPlIf/QmHQH1Ir9L9H0e00DS7XTrC3itbK2jWKKCFQqIgGAAPSqvhjwzpvg3QbPRtJtI7HT7SMRxQxjAVR/MnqSeSSSa2M+9fouCwUMFTstZPdn8lcScRV+IMV7SelOPwx7Lu/N9R1LRRXpHyI3vWV4h8P6f4q0m50vVbSK+sLlDFNBMu5HU9iK1eCKOaTSasxxlKElKLs0cl8Ovhp4f+Fnh6PRPDtiLKzVi7c7nkY9Wdjyx6DnsAOgrrOv+NBX0pCMdOopRjGKUYqyRdWrOtN1Kkm5PVt6tskopKO1UZjT+lLntXjXx9/aV8PfA/SjHIy6j4inTda6XE/zH0dz/AAJ79T2B5xk/swftLwfHDR57PU1gsfFNnlp7WHKpNETxLGCScDIBGTg4/vCuX63S9r7Hm949tZLj3gXmXsn7JO1/1t289j32iiiuo8QKKKKACiiigAooooAKKKKACiiigAooooAK+Uv27/2Sov2hPBB1zQbZF8d6JEzWjAAG+hGS1sx9epQnoxI4DEj6sorehXnh6iq03qgP58vhd8S/EnwL+I+neJdEkex1jS5yJIJgQsi5xJDKvB2sMqR1HbBAI/cv4GfGXQvjz8N9M8X6BLmC6XbcWrMDJaTgDfC/upPXuCCOCK+Ff+Clf7Iv2Ka5+LnhGy/cSsD4hsoF+454F2AOxOA/vhu7EfOX7Fv7Ut5+zZ8SEa+kln8GauyQataLk+WM4W4Qf30ycj+JSR1wR9ri6NPOMKsTR+NdPzX+Rb1R+3VFUdL1O01vTbXULC4ju7G7iWeC4hYMksbAFWUjqCCCDV6vg9tGQFFFFABRRRQAUUUUAFFFFABRRRQAVBcW8d3A8M0ayxSKUeNxlWB4IIPUVPRQB+KH7c/7MMn7O/xRkn0u3YeDddZ7nS3Aytu2cyWxPqhI2+qlepBr5rr99/2hvghpH7Qfwt1bwjqoWOSZfNsbzblrS5UHy5R9CSCO6sw71+EnjjwXq3w68Xat4a121az1bS7h7a4hbsynqD3UjBB6EEEda/S8mx/1uj7Ob9+O/mu/+Zoncw6KKK+iGS2l1NY3UNzbSvBcQuJI5Y2KsjA5BBHIIPev20/Yl/aWi/aL+E0NxfToPFujhLTV4BgF2x8k4H92QAn2YOOgFfiNXr37LXx9v/2dPi5pfiaAyTaVIfsuq2aH/j4tWI3AD+8uA6+6gdCa8TNsCsZQ934o6r/L5iaufvLRWZ4e1+w8U6HYaxpdzHe6bfwJc21zEcrLG6hlYfUEVp1+WtNOzMwooooAKKKKACiiigAooooAKKKKACiiigAooooAKKKKACiiigAooooAKKKKACiiigAooooAKKKKACiiigAooooAKKKKACiiigAooooAKKKKACiiigAooooAjlkWJC7sFRRksTgAV+Kv7d37Sr/tA/FyeDS7kyeENBZ7PS1U/JO2cS3H/AyBj/ZVehzX23/wUn/aV/4Vb8OV8CaHdeX4n8Twss7Rth7Wx5V29jIcoPbzDwQK/I+vuMgwNl9bqLfRfq/0LiuoUUUV9qUFWtK0u71zU7TTrC3ku767lSCC3hXc8kjEKqqB1JJAxVWv0K/4Jffsyf2vqb/FvxDaZs7Nnt9BilXiSb7slxg9QnKKf7xY8FBXDjcVDB0ZVZdNvNg3Y+xP2Q/2dbT9m/4SWWjOsb+Ir7F3rF0nO+cj/Vg90jHyj1+ZuNxr3WikJxX5JVqSrVHUm7tmQtFFFZgFFFFABRRRQAUUUUAFFFFABRRRQBS1LULXR9Pub69uI7SztommmnmYKkaKCWZieAAASTX4p/trftR3X7SPxKf7BLJF4N0dng0m2OV83nDXDj+8+BgHooUdc5+lP+CmX7WO5pvhD4VveBtbxDdwN34K2gI/Bn/4Cv8AeFfNf7FP7Ltz+0j8S0W/jki8G6OyXGrXK5HmDPyW6n+8+Dk9lDHrjP22U4SGDovHYjTTTyX+b6FpW1Po3/gml+yT9rmt/i74ssv3MbEeH7OdfvMODdkHsOQnvluymv0rFUtN0610bT7awsbeO0srWJYYIIVCpGigBVUDgAAAAVdHHFfLY3FzxlZ1Z/JdkS3cWiiiuIQUUUUAFFFFABRRRQAUUUUAFFFFABRRRQAUUUUAfEP/AAUa8YsB4U8LxPhSZdQnXPUj93H/ADkr4lr6U/b9u3n+OcMbElYdKhRQegy8p/rXzXX5vmc3UxU2+jt9x/XnBeHjh8jw6j1XM/VtsK7T4K3tvpvxd8GXV3gW8er2pZm6KPMX5j9Ov4VxdKrFWDA4I5BFefTnyTUux9Zi6CxWHqUG7cya+9WP2zj/ANWuPQU7HTmvHv2X/jDD8X/hjYXckobWbBVtNQjJ+bzFAw/0cfN9SR2r2DOcd6/U6VSNaCnDZn8R4zC1cDiJ4asrSi2mOpaSitTjE5rxT9pD9o3TPgb4e8uEx3via7QiysCeF7ebJjkID+LEYHci1+0P+0LpXwM8NmRyl54gulIsdO3csem98chAevqeB3I/MPxf4w1bx54jvdc1u7e91G8ffJK5/JQOgUDgAcACvAzLMVhl7On8b/A/UeD+EZ5xUWLxatRWy/mfb07v5Ii8T+JtT8Y67eazrN3JfajdyGSaaU8sfQegAwABwAABWXRRXwbcpvmkf07TpwowVOmrJaJLoFdD4C8fa38NPE1rr2gXjWl9Aeo5SRe6Ov8AEp7j+oBrnqKIzcGpRdmhVqMMRTdGtFOL0aezR+rXwA/aC0X45+HBPbslnrlsoF9prNloz/fT+8hPQ9uh5r1sHI4r8ZfBfjTWPh94jtNc0K9ksdRtW3JInRh3Vh0ZSOCDwa/Tb9nb9o3R/jnoAHyaf4jtUH23Ti3Tt5keeWQn8VJwexP3uW5ksUvZ1NJ/mfzDxdwfUyabxeETlQf3x8n5dn8n5+z0UUV7x+YBRRRQAUUUUAFFFFABRRRQAUUUUAFFFFABRRRQAUUUUAFFFFABRRRQAmBS1zXj34ieG/hf4ZuvEHirWbXQ9Htv9ZdXb7QT2VR1Zj2VQSewNfl3+1N/wVF8QeOzd+HfhWLjwvoBzHJrcny390OmY8f6hT6jL9DleRSbsNJs+1/2mf26Ph7+zhBNp9xc/wDCR+Lwv7vQdOkBaM9jPJyIh04OW5BCkc1+Tn7RH7XXxE/aT1Nj4j1Q2mho+620GwJjtIvQlc5kYf3nJPJxgcVxPw1+FXjT46eL10fwrpF54h1i4bzJnXlYwTzJLI3CDJ5ZiOfev1G/Zh/4JieEvhf9k1/4iNb+M/EqYkWxKk6dat/usMzEergL/s8ZqdWaaRPhb9mn9g74i/tGSW2ox2p8MeEHILa7qUZAlXv5EfBlPuMLxywPFfq3+z1+x98Of2btPjfw9pQvtfKbZ9f1ECS7kz1CnGI1P91AM8Zyea9tihS3iSONFSNAFVVGAAOgAqaqSsQ5NhRRRTJCiiigAooooAKKKKACiiigAooooAKKKKACiiigAooooAKKKKACiiigAooooAKKKKACiiigAooooAKKKKACiiigAooooAKKKSgBaKKKACiiigAooooAKKKKACiiigBmKB7jFGPzFcj8TviLpfwq8F6h4i1aXZbWqZWMfflc/djX1Ynj26ngGplJQi5SdkjWjRnXqRpUleUnZJdWz53/AG9PjJH4e8JQ+BtOuP8AiZ6viS82HmK2B4B9C7DH0DV8AV0PxA8caj8SPGOqeItVk33l9MZCoPyxr0VF/wBlVAA9hXPV+aY/FPFV3PpsvQ/sLhjJY5Hl0MO/jesn3b/RbL0CiiivPPrAooooAKKKKAJ7C+uNMvbe7tZnt7q3kWWKWM4ZHU5VgfUEA1+s/wCz/wDFOL4v/DDSdeBRb0r9nvYk6Rzpwwx2B4YD0YV+SNfU37BPxUPhb4g3XhG7m22GupvgDHhLlASPpuTcPcqgr3snxPsa/I3pLT59P8j8w4+yZZjlrxVNfvKWq/w9V+vyP0RpaTNFffn8ti0UUUAFFFFABRRRQAUUUUAFFFFABRRRQAUUUUAFFFFABRRRQAUUUUAFFFFABRRRQAUUUUAFFFFABRRRQAUUUUAFFFFABRRRQA1gGBBGQexr49/aY/4Ju+AfjULvWfC6R+B/Fr5czWcX+hXT9f3sIwFJP8aYPJJDV9iUmKBp2P57Pjf+zl4+/Z517+zfGWhy2UbsRbajD+8tLoDvHKOCcc7Thh3Ar2/9mH/go547+BxtNF8StL428Hx4QW13L/plonT9zMckgD+B8jgAFetfsR4t8HaJ480C70TxDpVrrWlXa7JrO9iEkbj6HoR1BHIPIr82f2oP+CVV3pgvPEXweme+tRmSTwxey/vkHUi3lb74/wBhzu44ZiQKizWxfMnoz74+Cf7QngX9oPw6NW8Ga1HfhAPtFjL+7u7Vj/DLEeV7jIypwcE16VjNfzlaD4h8YfBXxuLzTLrU/CXijTJSjbd1vPCw+8jqcHHYqwwehFfpd+yv/wAFSNH8XGz8OfFoQaBrDYji8RQrtsrg9B5y/wDLFj/eHydc7AKaYnG2x+hFFVbO8t7+1hubWaO4tpkEkc0TBkdSMhgRwQR3q1VEBRRRQAUUUUAFFFFABRRRQAUUUUAFFFFABRRRQBw3xZ+KuifB/wAJXWu61PtRBtgtkI8y5lx8saDuT69AMk8Cvyz+LPxX1v4w+L7nXdam5b5be1UnyreLPEaD+Z6k5Jr7D/bd+AnijxuIPF+jXdxqsOnQFJtFHPkp1aSFR1J/iHLcDBIGB8EkYODwa+JzrEVnU9k1aK28/M/o/wAPMry+OF+vU5qdZ6P+75W8+rCiiivmD9kCiiu++DHwb1r41+LodG0lDHbpiS8vnXMdtFnlj6k9Avc+gBI0p05VZKEFds5MViqOCoyxFeSjCKu2+ho/AL4Eav8AHLxalhbB7TR7cq9/qJXKwp/dX1dsHA/E8A1+ovgjwPo/w78N2WhaHarZ6fapsRFHJPdie7E8knqap/DT4b6L8KPClnoGh26w2kAy8jcyTyH7zue7H/ADAAFdca/QsBgY4OHeT3f6I/lDinietn+ItG8aMfhj3835v8BaKWivXPhgooooAKKKKAEoxQOlUtR1K20mznvLyeK1tYEMks8zhERQMliTwAB3o2Gk5OyLZwAc8Cvlb9pX9sqy8AC68N+DZYtS8RrmOe8GHgsj3Ho7j06A9c4K15b+0r+2ldeJzdeGvAdxJZ6VzHcauuUkuB0Ii7ov+194+w6/IpJYkk5J718nmGbWvSw79X/l/mfuPCvAcqnLjc1jpuofrL/L7+xd1nWr7xFqlxqWp3k19f3DmSa5uHLu7HuSaveC/GOq+APE1hr2i3DWuoWcgkjcdD6qw7qRkEdwTWJRXyKnNT509T94lh6U6Tw8orkatbpba1ux+t/wN+M2lfGrwVb6zYkQ3iYjvbItlraXHI91PVT3HuCB6Nu5r8j/AIF/GfVfgl43g1myLTWMuIr+y3YW4hzyPZh1U9j7Eg/qp4L8X6X4+8NWGu6NcreadeRiSOVf1BHYg5BHYgiv0LLscsXTtL4lv/mfylxdw1UyDFc1NXoz+F9n2fp07o36KKK9g+CCiiigAooooAKKKKACiiigAooooAKKKKAKWo2Ftq9hc2V5BHdWVxG0M0EyhkkRhhlYHgggkEGvxY/bb/ZZuf2cPiO0mnRSS+C9Zd5tLuDlvJPV7Zz/AHkzwT95SDyQ2P2zNeffHH4OaF8ePhxqvhDX4ibe8XdBcqoMlrOM+XMnup/MEg8E162W4+WBrXfwvf8Az+Q07Hwj/wAE0f2tBp91B8IvFl7/AKPOxPh67nb7jk5a1JPZjkp75XuoH6XYr+fH4l/DvxH8DPiTqXhrWUksNa0i5GyeFiocA7o5o24O1htYHrz2Ir9dv2G/2poP2i/hutrqs6J420REh1KLgG5Tolyo9GxhsdGB6ArXq51gIr/bKGsZb/Pr8xtdT6aooor5QkKKKKACiiigAooooAKKKKACiiigBvavgb/gpx+zD/wlnhtfir4dtN2r6REItZiiXm4tB92bA6tH0J/uH0SvvnpxVe8s4L+1mtrmJLi3mUxvFKoZXUjBUg8EEdq6sJiZ4StGrDp+K7DWh/ONRXv/AO2n+zhN+zp8Xbqys4X/AOEU1YteaPOckCMn54Sf70ZOPUqUJ+9XgFfrlCvDEU41ab0ZoFFFFbgfpH/wS5/aYMizfCLxBd5ZQ93oMsrdRy01sP1kUf8AXT2Ffo/X86HhjxLqXg7xFpuuaPdPZapp1wl1bXEZ+aORGBU/mOlfu3+zb8ctO/aF+Euj+LLDZFdyL5Go2aHP2W6UDzE+nIZc9VZTX55nuB9jU+sQXuy39f8AgkNHqtFFFfKkhRRRQAUUUUAFFFFABRRRQAUUUUAFFFFABRRRQAUUUUAFFFFABRRRQAUUUUAFFFFABRRRQAUUUUAFFFFABRRRQAUUUUAFFFFABRRRQAUUUUAJXM/EXx7pHwv8Ea14p124FvpWl2zXEz92x0RR3ZiQoHckCumzX5a/8FQf2kT4m8Tw/CvQ7rOmaQ63GsPE3E13j5IjjqI1OSP7zYPKV34DCSxtdU1tu/QaVz4++M/xX1f42fErW/GGtOftOozlkhDZW3iHEcS+yqAPfBJ5JriKKK/W6dONOChFWSNAoopVUswAGSeAKvYD0z9nP4I6n+0F8V9I8JWG+K3mbzr+8Vci1tVI8yT64IVQerMo71+7PhHwppfgbwzpmgaNapY6Vp0CWttBH0RFGB9T3JPJOSa+dP2Af2Z/+FEfCdNT1e18rxj4jVLq+8xfntYcZit/YgHcw/vMQc7RX1Of0r8xznH/AFuvywfuR/F9WQ2LRRRXgEhRRRQAUUUUAFFFFABRRRQAUUUUAJ0PSvnb9tX9py2/Zv8AhfLLZSxyeMNXD22kWzYOxsfPcMP7sYIPuxUdCcez+PvHGj/Dbwfq3ibXrsWWkaZA1xcTN1wOigd2JwAO5IHevws/aI+OWs/tC/FHU/FeqloopT5NhY7sraWyk+XGPfkknuzMe9e9k+X/AFurzzXuR3832/zKSuYHgbwX4k+N3xHsdB0pJdV8Ra5dnMkzFizMS0ksjcnAG5mY9gTX7l/AL4I6L8APhnpfhHRkDiBfMu7wrh7u4YDzJW+pGAOcKFHavn3/AIJ2fsqf8Kc8Ejxr4jsynjHX4AY4pVw1hZnDLHjs78M3phV4IOfsvvW2c5h9YqewpP3I/i/+B0BsWiiivmyQooooAKKKKACiiigAooooAKKKKACiiigAopM0tABRRRQB+df/AAUK0aSz+L2k35H7m80pFU/7aSyA/oy18t1+gf8AwUK8DvrPw90bxJBFvk0e6MczAfdimwuT9HWMfjX5+V+dZrTdPFS89f6+Z/WfA2LjisjopPWF4v5PT8LBRRRXjn6AekfAb40aj8EvHVvrFsXm06UiLULMHiaLPOP9peqn146E1+qXg/xdpfjrw9Za5o12l7p15GJI5U7juCOxByCDyCCK/GWvb/2Z/wBpG/8Aghr5tbzzL3wreuPtdopy0J6ebGP7wHUfxAeoBH0OV5j9Wl7Kr8L/AA/4B+T8acJ/2tT+vYNfvorb+Zf5rp93Y/UbHHNZfiK41K10HUJtIto7vUkgdraCaTy0kkAO0M2DgE45pvhzxHp3i3RbTVdKu477T7uMSwzRNlWU/wCcEHkHg1r4OK+60ktHufzRZ0p2nHVPVPy6M/HX4p674o8Q+PNXu/GBnXxB5xS4huFKmEjpGq/wqB0A4x65zXJ1+nf7S/7MOmfGvSG1HT1i0/xZbJiC7xhbhR0ilx1Ho3VfcZB/N/UvBWuaT4rfw1daXcxa6k4tvsHlkymQnAAA65yMEcHIIr87x+Cq4erd6p7Pv/wT+s+F+IsFmuCUaaVOVNe9HayXVeRQ0fR73xBqltp2nW0t5fXMgihghXc8jk4AAqz4n8L6r4L1680bWbOSw1K0fy5YJOqnqCCOCCMEEcEEEV+in7LH7L1t8HtMTXNdijuvF10nzHhlskI5jQ92/vMPoOMk8b/wUB+FNvqPhKy8c2cAS+06RLW8dR/rIHOEJ/3XIA/3z6CumeUzp4V1pP3lrby/zPFocd4fE51HL6SvSl7ql3l0t5PbzvfY+CKKKK+fP1YK1vCnivVfBOv2mtaLeSWGpWr74p4jyPUEdCCOCDwQcGsmiqi3F80dzKpShXg6dRXT0aezR+pH7N/7SmlfHHRBbzmPT/FNpGDd2G7hx082PPJQnqOqk4PYn2wHjk5I71+NXgO88QWXjDSpvCz3Sa+J1Fn9kGZDITgADuD0IPBGc8V+vPgyXXJfCmlN4kit49dNuhvEtCTEJcfNtJ7f5Ga+/wArxs8XBqotV16M/ljjThyjkeJjPDTXJO9o31j/AJrszoKKKK9w/OAooooAKKKKACiiigAooooAKKKKACiiigAooooAKKKwvF/jLRPAXh+91zxHqlro2kWab5728kEaIPTJ6k9ABySQBk0AbnSvlT9qn9v/AME/s7R3Wi6c8fizxuoKjS7WX91aN2NxIM7cf3Blj32gg18iftZ/8FPNa8dm98L/AApe48PeHjmKbXmBjvrsdD5XeFD6/fPHKcivkL4SfBfxr8ffF66J4Q0i41nUJDvuLg8Q26k8yTSHhR15PJ6DJ4qW+xoo9y38bP2gPHP7Qvig6z4x1iW/kUkW1jFlLW1U/wAMUY4XtzyxwMkmvpH9lj/gmh4s+Lv2PxB4+Nx4N8JviRLZk26hep/sow/dKf7zjPTCkHNfZn7Kn/BO/wAGfARbPXvEQh8YeN0w4u5482lk/wD0wjbqwP8Ay0b5uAQE5FfXfSkl3By6I4v4XfCLwl8GPC8OgeDtDttE06PBYQLmSZsY3yOcs7e7Ent0rtaKKszCiiigAooooAKKKKACiiigAooooAKKKKACiiigAooooAKKKKACiiigAooooAKKKKACiiigAooooAKKKKACiiigAooooAKKKKACiikJxQA3d7c1DDNHcKzxSLIqsUypyAQcEfUEEV8rftWftbR+A1uvCfhC5SbxI4Md1fIQyWIPVV7GX/0HvzwPbfgDo0vh/wCDvhS1uWdro2MdxcNISWMso8yQknqdztk1x08TCrVlShryrV/oe7icnxGDwFPHV/dVR2iurVrt+S2t3vc9EpaKK7DwgooooAKKKKACiiigApKWmSSLEhdyFUDJJ7UBuVNR1C30mwmvbyZLa1gRpJZZGCoigZJJPQADOa/Mf9qj9oab42eLRa6c7x+FtNdls42yvnv0MzD1PRQeg9CTXc/tfftSnx5d3Hg3wrc48PQvtvb2NuL1wfuqf+eYI6/xEZ6AZ+VK+JzbMfav2FJ6Ld9/+Af0XwNwm8HFZljY/vGvdT+yn1fm/wAEFFFFfMH7QFFFFABRRRQAUUUUAFaPh7W7rw1r2natZP5d5Yzx3ETejowYfqKzqKqLcZXRlUhGrCUJq6Z+zXgvxJbeMfC2ka5aHNtf2sdynOcB1BwfcZrcAAr5z/YS8XnxH8DrewkbdNo93LZnJ52kiRfwxJgf7tfRnSv1PDVPbUY1O6P4lzXCPL8dWwv8kml6X0/AdRRRXQeWFFFFABRRRQAUUUUAFFFFABRRRQAUUUUAFFFFABRRRQAUUUUAFFFFABRRRQAUUUUAFFFFABRRRQAUUUUAFFFFABRRRQAUUUUAFFFFAHhv7Rn7Inw//aW0xl8Q6aLHXY022uv2ChLqL0DHpIn+y2epxtPNfkf+0x+xZ8QP2aL+S41S0/trwsz7bfxDp6EwHJ+VZV6xP7NwT91mxX7xVS1HTLPWdPuLC/tYb6yuEMU1tcRiSORCMFWU5BBHY0mrlKVj8Ov2X/25fHn7Nd1DYRTnxH4OL5m0G+kO2ME8mB+TE3XgAqcnKk8j9dv2f/2nPAn7SPh3+0PCeqA30SBrzR7rCXloT/fTPK56OpKn1zkD46/au/4JaW2oi88T/B0JZXfMs3ha4kxFIep+zSMfkP8AsOdvoygBa/OrTtS8YfBPx2J7WXU/CPivSJip4a3uIHHVWU4OD3BGCDzkGp1RdlLY/o2or4C/ZK/4KdaN4++x+F/irJbeHvELERQ68oEdldnoPN7QufX7h5+5wK++YpEmjWRGDowyrKcgj1FUnczasSUUUUxBRRRQAUUUUAFFFFABRRRQAUUUUARkArhuRXxz+1Z+x8murd+MPA1oF1PmS+0mJcC47mSMdn7lf4uo+bhvsfFLjPvXJiMPTxUOSov+AezlOb4rJcSsThZWfVdGuzR+JckTwyNHIrI6kqysMEH0IptfoT+1R+yJD4/S68VeELeO28SKDJcWS4WO+9SOyye/Ru/PNfD3gv4aeIfHfjSDwtpmnSnV3lMckUylPs+04dpMj5QvfP064Ffn+KwFXDVeS177eZ/VWS8T4HN8G8UpKLivfTe3/A7P9Sf4WfC/W/i54vtdA0ODfNJzLO4Pl28QPzSOewH5k4A5NfqX8IPhJovwa8IwaFo8eWHz3N2wHm3MmOXb+g6AYFZ/wJ+CGj/A/wAIpplionv5sSX1+y4e4k/ooyQq9h6kkn0s89K+wy7L1hI88/if4eR+A8XcVVM8rewoO1CL0/vPu/0X6j6KQUte2fnQUUUUAFJRS0AN7UgOV60teU/HH9oPw58DtGM2oSi81iZSbTS4WHmyn1P91c9WPvgE8VnUqQpRc5uyR1YXC1sbWjQw8XKUtkjrvH/xC0P4Z+Hp9a8QX8djZQj+I5aRuyovVmPoP5A1+cH7Qv7UevfGy+ksbYyaT4WjfMVgrfNPg8PMR949wvQe55PEfFn4xeJPjL4ibVNfuy6ISLeyjyIbdD/Ci/lknJOOT0rh6+GzDNJ4m9OlpD8X/XY/pXhbgmhlKjisbadb8I+nd+f3BRRRXz5+qBRRRQIK+tf2BPFvjC18XXeh2dhPf+EZgZLyVjiOylx8rqTxlsBSg5Iwf4a4b9nX9lDWvjNcw6rqXm6P4TRvmuyuJbrB5WEHt2LngdskEV+jXgvwPo3w+8PW2i6DYxadp9uuFjiXqe7MerMe5PJr6jKsBW5412+WK/H/AIB+L8c8T4BYeeV04qrN6PtHzv3XZbdToqKSlr7U/nUKKKSgBaKKKACiiigAooooAKKKKACiiigAooooA+Sf2/v2U1+PHgE+I9AtQ3jfQImeBUX5r63GWe3Pqw5ZPfI/jyPyw+CXxf174CfEvS/FmiMVurKTZcWrkqlzCTiSF/Zh+RAI5Ar+gQnjmvym/wCClH7KX/CAeJ3+Jvhmz2+HdZnxqlvCvy2d4x/1mB0SU8+z5/vKK+uyXGxkngsRqnt/l/kUn0P0s+F3xK0T4v8AgPR/Fvh+4+0aZqUIlTON8bdHjcdmVgVI9RXW96/Hv/gnn+1Wfgn48HhHxDd7fBniCZVMkrYSxuzhUm9ArcK//AW/hOf2CB3DINeHmOClga7h0ez8v+AJqw+iiivNEFFFFABRRRQAUUUUAFFFFABRRRQB4p+1h+z7ZftHfCLUfD7rHFrdvm70i7fjyrlQcKT2RxlG9jnGVFfhnrOj3vh/Vr3S9RtpLPULKZ7e4t5V2vFIrFWUjsQQRX9Gxr8yf+Cof7M/9l6jF8W/D9pi0u2S216KJeI5uFiuPo3CMf7wTqWNfW5Dj/ZT+rVHpLb17fMqL6H550UUV+gFhX1J/wAE/v2kz8Cvi3HpWr3XleEfEjJaXpkbCW02cQz+wBO1j/dYk/dFfLdHSufE4eGKpSpT2YH9IKsGXI5FLXyL/wAE6v2kT8ZvhWPDWs3Xm+KvDCJbyNI2XurTpDL6kjGxj6qpPL19dd6/IcRRnhqsqU90ZC0UUVgAUUUUAFFFFABRRRQAUUUUAFFFFABRRRQAUUUUAFFFFABRRRQAUUUUAFFFFABRRRQAUUUUAFFFFABRRRQAUUUUAFFFFABRRRQAUUUhOBmgDxv9q3492v7PHwc1bxIzRtrEo+x6TbPz5t04OzI7qoBdvZSOpFfhXquqXeuand6jf3El3fXczzzzytueSRiWZmPckkmvpL9vz9oo/HT4xz2Ol3Xm+FPDZex0/Y2Unkz++nHruZQAe6op7mvmOv03JcF9Voc8l70tX+iNErBRRRX0Awr6+/4Jyfs3f8Lg+Kf/AAlus2vm+FfDEiTlZFyl1edYovcLjew9lBGGr5Z8HeEtU8eeKtK8O6LbNearqdylrbQr/E7HAyew7k9AATX7xfAD4NaX8BfhVovg7TAHNpFvu7oLg3Ny3Msp+p6A9FCjtXzed476tQ9lB+9L8F1Ymz0gcUtFFfmxmFFFFABRRRQAUUUUAFFFFABRRRQAUlHevlb9vr9qAfAL4ZtpGjXYXxp4hjeCy8thvtIeklwfQjO1P9o552mtqFGeJqRpQ3YHyP8A8FJv2qP+FjeLT8NvDd5v8NaFOTqM8LfLeXq8Fc90i5Hu2487VNZH/BOj9lf/AIW/45/4TnxDZ+Z4R8PzgxRSrlL68GGVMd0Thm9SUHIJx85fBP4Ra38efibpHhHRVJur+XdPdMCy20I5kmf2UfmcAckV+7Pwx+HOi/CXwLo/hPQLcW2l6ZAIYwfvOerO57szEsT6k19pmNeGV4WODo/E1+HV+rLemh1gGKWiivhSAooooAKKKKACiiigAooooAKKKKACiiigCMnB6UyWZYYy8jBEUZLE4AFSHnvivj39uD9of+wNOl+H/h+5xqN4gOqTxNzDCw4iz2Zx19F/3uOXEYiGFpOpPp+LPZyfKq+c4yGEoLV7vol1b9D6z0XWrDxFp0F/pt5Bf2Uy7o7i2cOjj1DDg1f61+TXwU/aG8U/BHVRJpc/2zSJX3XOlXDExS+rL/cfH8Q9sgjiv0a+DXx58LfGzSBc6NdCK/jA+1abOQs8B9x3X0YcfQ8Vx4PMaWMVtpdv8j6HiHhHG5FL2nx0ukl08mun5M9OpD0paSvWPhTnfHfhCy8e+D9V0C/XNpqFu8D4GSuRww9wcEe4FfkJ4z8J3/gbxVqeganEYb6wnaCQdjg8MPUEYIPcEV+zeTXx7+3X8BX17TB8QNFty99YRiPUooxzJAOknuU6H/Z9lr57OMI69JVILWP5H6pwDn0csxrwdd2p1bfKXT79vuPgyiiivgz+ngooooGe2/s4/tM6v8D9XW0uDLqPhS4kzc2GctET1liz0b1HRu+Dgj9LPCPjDSfHHh+z1nQ76PUdOuk3xzRn8wR1BHQg8g9a/GavTfgd8fvEfwO137TpkputKnYfbNLlciKceo/uOB0YfjkcV9Dl2aSw9qVXWP5f8A/KOLeC6eap4zBJRrdVspf5Pz69T9Zzx+Nc9c+A/D994utfE02kW0mv2sTQQ37IPNVG6gH88HqAWAwGOee+EXxs8MfGjQlv9CvQ1xGB9psJsLPbsezL6ejDIPr1r0PGfpX28ZQrRUo2aP5vq08TgKsqNROEldNap+afkHfrXlH7U8cMvwB8aC4wIxZFhn++CCn/AI8BXq5OOe1fE/7dnx6s5tOPw70W5W4maRZNVkiYFYwh3JDn+9uAY+m0DuccmOqwo4ebl1TX3nt8NYGvj81oU6C+GSk32Sabf9dT4iooor8yP7L2R9D/ALP37Jw+O/gG/wBci19tGu7e/e0RHtvOjkCxxvk/MpHLkZ56dKn8U/sG/EvQ/MfTl07xBEPui1uPLkI91kCjP0Jr62/Y18JP4T+AegeahS41HzL98jHEjfIfxQIa9wzivuaGU4erQg5pptdGfzTmPHWa4PMq8KFRSpqTSTStZO26s/xPnT9lf9l21+D+mJreuxR3Pi26T5jwy2SEcoh/vf3mH0HHJ+je55pM4+lBOBXu0aMKEFTpqyR+aZhmGIzPESxWJleUvuS7LskPopKWtzzgooooAKKKKACiiigAooooAKKKKACiiigAopruEUsxCqBkk9q+AP2wv+CmWm+BPtvhH4Uz2+teIV3RXPiDAktLM9CIR0mcevKD/b5ATdhpXPov9pv9r3wL+zJohfW7n+0/Ec8Zay8P2bj7RN6M56RR5/jb0O0MRivx1/aK/am8dftL+I/t3ie/MWlwuTY6JaEraWo9lz8z46u2SfYYA4m0s/GHxu8fCKBNS8XeLdZnyeWnuLiQ9SSewHUngAdgK/UX9kX/AIJn6H8MxZeKvibHbeI/FK7ZYNI4ksbFuo3dppB6n5AegbAap1ZppE+U/wBkv/gnT4r+OpsvEfiz7R4S8DPiRJHTF5fp1/cow+VSP+WjDHIKhu360/C74TeE/gx4Ut/Dvg7RLfRtMi5Kwrl5nxgvI5+Z2P8AeYk/gK7JVCqAAAB0Ap1UlYhu4UUUUyQooooAKKKKACiiigAooooAKKKKACiiigAooooAKKKKACiiigAooooAKKKKACiiigAooooAKKKKACiiigAooooAKKKKACiiigAoopO1ADMnJ54r5M/a4/awTwVDc+D/AAhchvEDqUvL+I5Fkp6op/56n/x369L/AO1z+1Onw3s5vCXha4RvE9wmLi5Q5+wxkf8AowjoOw59K/PKeeS6nkmmkaWWRi7yOcsxPJJJ6mvl8zzP2d6NF69X28vU/aOC+DfrbjmOYR/d7xi/teb8uy6+m+t4V0ibxb4w0jTCzyT6lew25YnLFpJAuc+vNfstZW6WtnBEgCpGgUKOgAGAK/LH9kfQl1/9oPwjC6booZpLpj6bIndT/wB9Ba/VUDjFPIofup1O7t93/DkeJmIvjaGFjtGLf3u36DqKKK+nPxoKKKKACiiigAoopruEUknAHegBjuqqWYgKOcmvhD9rv9rI66134H8GXeNNXMWpanA3/Hx2MSEfwdmYfe6D5c7p/wBrn9rX+0zeeCPBV5izGYdS1SBv9b2aKNh/D2Zh16DjOfjSvkMzzPehQfq/0R+9cFcGfDmWYx84xf4Nr8l82FFFFfIn7xsFFFFAwooooAKKKKACiiigAooooA+1v+CcGtMJvG2lM+VItbmNff8AeK5/9A/KvuDrxX59/wDBOyVl+JXiNAPkOmAk+4lXH8zX6CHqa/RMpk3g438/zP5L46pqGfVrdeV/gh1FFFeyfABRRRQAUUUhOBmgBP5UZI69KwPDXjPSfFsmoppt2k8mnXcljdRjhopUOCpH5EHuDW+2TSTUtUVKEqbcZKzHUUUUyQooooAKKKKACiiigAooooAKKKKACiiigAooooAKKKKACiiigAooooAKKKKACiiigAooooAKKKKACiiigAooooAK8N/aT/ZF8B/tM6IY9eshYa/DGVs9fskC3MHorf8APRM/wN6nBUnNe5UUAfgV+0j+yT48/Zm1zyfENl9t0KaQrZa9ZKWtZ/RSesb4H3G54ONw5r0r9kn/AIKD+Lf2fJLTw/4h8/xX4EBCCzkfNzYr627t/CP+ebfL6Fckn9k/EvhjSfGehXeja5p1tq2k3kZiuLO7iEkcinsVP+RX5c/tef8ABMfU/BAvfFnwniuNa0Fcy3Hh4kyXdoOpMJ6zIP7v3xx9/kibW2NE09GfpT8Kvi54T+NnhK38SeDtYg1bTJuG8s4kgfHMciHlGHoR7jIINdpnNfzw/Bn45eNf2fPGKa74Q1SXTbtSEubSQFoLpAeY5o+jDr7jqCDzX7C/sn/tx+Dv2mNPi02Ro/D3jiKPNxolxJxNgcvbsf8AWL3K/eXnIIG4idxONj6aoooqiAooooAKKKKACiiigAooooAKKKKAGHtxWJYeDtE0zxBfa1aaZbW+q3yolzdxxASShfuhm74/oPQVt7c0pGBQ0nuVGcoJqLtffzFpaSloJCiiigApKWigCIHIznNO4A5qC6uYbG3kuLiRIYY1Lu8hAVQBkkk9hXxB+0t+2u98bvwz8Pbopb8xXOuxnDN2Kweg/wCmnX+7jhjx4rF08LDnqP0XVnvZNkmMzvEewwsdOreyXm/yW7PUP2kv2wNL+F0dxoPhtotW8VEFHOd0NkfV8fef0QdP4sdD+eniTxLqnjDW7rV9YvZdR1G5ffLPO2WY+nsB0AHAHArNkkeaRndi7scszHJJ9TTa+AxmPq4yXvaLoj+peH+GsHkFK1JXqP4pPd/5Ly+8KKKK80+wCiitLw94d1LxXrNtpWj2U2oajcvshghXczH+g7kngDk1Si5OyM6lSFKDqVHZLdmeiNI6qqlmY4AAySa+x/2av2J5tT+yeJviDbNDacS22hvkPJ3DT/3R/sdT/FjofUf2a/2PdN+GMdt4g8TpDq3irAeOPG6GyP8AsZ+84/v9v4fU/TQAHbmvsMvylRtVxC16L/M/n/irjyVfmwWVStHZz6vyXZee/Ygs7KGwtore3iSCCJQiRRqFVFAwAAOAAO1Wj0ozRX1Z+Ittu7E9+9HQUh9Sfxr5k/aR/bF034YCfQPC7Q6v4oGVlcndBZH/AG8fef8A2B0/i9DhWxFPDw56jsj0suyzF5rXWHwkOaT+5Lu30R9OdqOK8q/Z9+OOnfHHwXHqUOy31e3Ai1CxB5hkx1HfY2CVP1HUGvVAAAKunUjVipwd0zlxWFrYKtLD148s4uzQ+iiitDmCiiigAooooAKKKKACiiigAooooAKwfGnhDSvH3hbVPDuuWaX+k6lbtbXNtJ0ZWHY9iOoI5BAI5Fb1FCbi7rcD8EP2k/gPq37OvxV1PwrqG+azB+0abfMuBdWrE7H+owVYdmU9sGv0c/4Jy/tT/wDC2fBA8CeI7sv4t8PwKLeWRvnvbIYVWz3ePhW9QVPJLV6Z+2n+zPb/ALR/wqnt7SGNPF2kB7rR7k4G58fPAx/uyAAezBT0Bz+OPgHxv4i+CnxI07xDpTSabr+iXeTFKpUhlJWSKReDgjcjD0JFffU5QzrBOEv4kfz7+jL3R/Qoc0dRXAfBD4v6N8c/hro/jDQ3H2e+j/fW5YF7aYcSRP7qfzGCOCK7/vXwU4yhJwkrNEC0UUUgCiiigAooooAKKKKACiiigArC8Y+EtM8eeGNU8Pa1ai80rUrZ7W5gf+JGGDg9iOoPUEAit2ihNxd0B+AP7QHwZ1T4CfFXW/B2phpBaS77S6K4FzbNzFKPqOoHRgw7V51X7B/8FG/2bh8YPhW3izRrXzPFXheN5wI1y91Z9ZYvcrjev0YDlq/HzpX6tleNWMw6k/iWj9f+CaJ3CiiivXGemfs5/GvUfgB8W9E8X2O+SC3k8m/tUOPtNq5Alj9M45GejKp7V+8PhjxHp/jDw9puuaTdJe6ZqNul1bXEZ+WSN1DKfyNfzpV+lv8AwSy/aM+3WF38Jdbusz2we+0RpG5aPO6aAf7pJkA9DJ2UV8jn2C9rD6zBax39P+ATJH6LUUUV8AQFFFFABRRRQAUUUUAFFFFABRRRQAUUUUAFFFFABRRRQAUUUUAFFFFABRRRQAUUUUAFFFFABRRRQAUUUUAFFFFABRRRQAUUUUANr5S/4KG/tFf8KU+D0ui6VdeV4p8Tq9lalGw9vb4xPN7HDBFPXL5H3TX1DqepWujabdX99PHa2VrE0088rbUjRQSzE9gACa/Cn9qr463X7Qvxm1rxOzOulK32TSrd/wDllaITs47FslyPVzXu5NgvreI5pL3Y6v16IpI8gJyaKKK/UCwoor0r9nf4L6j8fPi1oXhCw3xxXMvm3t0oz9mtU5lk9MgcDPVmUd6zq1I0abqTdkgPt3/glp+zh5EFz8XNdtf3koey0FJF6Lys1wPrzGp9pPUV+jVZXhfw3p/g7w7puhaTapZaXp1ulrbQRjiONFCqPyFa1fkWNxMsZXlVl8vJGbdxaKKK4xBRRRQAUUUUAFFFFABRRRQAUUUUAcz8Q/Hej/DDwVrPirX7r7LpOl27XE79yB0VR3ZiQoHckCvwj+Onxi1r4+fFDVvF2rlhNeybLa0DbltYAcRwr7AdT3JJ6k19Tf8ABTH9p/8A4T3xiPhl4fu92g6DNu1OWJvlur0cbPdYskf75b+6DWT/AME2/wBmD/havj4+PtftN/hbw5Mpto5Vyl5fDDKvuseQ59yg5BNfc5bQhluFljK+7Wn6L1Za01PsP9gD9l4fAb4bDXdctBH408QxpNdCRfns7frHb+x/if8A2iAc7Aa+rqBS18ZXrTxNWVWpuyAooorEAooooAKKKKACiiigAooooAKKKKACiikPQ460AeS/tE/G2z+B/gOfUSY5taugYdOtGP8ArJMfeI/urnJ/AdWFflfrOsXniHV7zU9SuXur68laeeeQ5Z3Y5JP417R+2HP43vfi1eTeLrGSxtRmLSlU7oPs4PBR+jE5y3fJwQOBXhVfn2a4qdes4NWjHZfqf1XwPklDLcvjiItSqVEm5LVW6RT8uvdhWl4d8Sap4T1i21XR76bTtQtm3xTwOVZT/UHoQeCODWbRXixk4u6P0OpThWg6dRXT3TP0G/Z5/bZ03xqLbQfGzw6PrpxHFqH3La6PbP8Azzc+n3T2IyBX1cjB13KwYeor8S6+kP2ev2x9a+Fz2+i+IzNrnhhcIhLbri0X/YJ+8o/uE8diOh+swGc7U8R9/wDn/mfhfE3h/wDFi8oXm4f/ACL/AEfyP0kyR24qO4hiuYXhlQPE4KsrDIIPUYrC8GeN9D+IWhwaxoGoxalYzD5ZYW6HurDqrDuCARXRj8q+tTjJXTuj8JlCdGbhNNSW6ejTPzT/AGtP2ap/hLr8mv6JAz+Er+XKhBn7FKefLb/YPO0/geQCfnWv2g8Q+H7DxTo15pOqWsd9p91GYpYJlyrKe3/1+3WvzU/aX/Zj1T4KatJqNgkl/wCEriT9xdgbjbk9IpPQ+jdG+vFfFZplrpN16K93qu3/AAD+jOC+MI46Ecux8rVVpFv7S/z/ADPCqKKK+ZP2MKKKKANHw/4i1PwrqsOpaPf3Gm38JzHPbSFHX8R29u9fSPhH/goD450S0jt9Z07Tte28eeQbeVvqV+X8lFfLtFdVHF1sP/Dk0eHmGSZfmtvrlFSts3v961/E+jfiH+3R4+8Z6fLYaYlt4YtZV2vJZFmuCPQSMfl+qgH3r50lleeR5JHaSRyWZmOSSepJptFKtiauId6srmuXZTgcrg4YKkoJ723fq92Fdr8G/hvdfFf4jaN4ctlfy7mYNcyqP9TCvMj/APfIOM9SQO9cbDDJcTJFEjSSuwVUQZLE9AB3NfpV+x9+z23wi8JPrGsQBfFGrIrTIw5tYuqw/Xu3vgfw5PXl+DeKrJfZW/8AXmeBxZn1PJMvlJP97LSK8+/ot/wPftOsIdLsbe0t41ht4I1ijjQYCqowAPYAVcPSjIo7V+kbH8htuTuxaKKKYgooooAKKKKACiiigAooooAKKKKACiiigArnfG/jvQPhx4ZvvEPibVrbRtGsk3z3V0+1V9AO7MTwFGSTwATXDftD/tLeDf2a/CLaz4pvN93MGFhpFuQbq9cdkXso4y54GfUgH8Yf2lf2q/Gv7Tnij7d4gufsejW7k6foVq5+zWq9M/7chHVzye2BgBN2KUbntP7Yv/BRTxB8cXvfCvghrnw34FJMcsgbZd6mvQ+YR9yM/wDPMHkfeJztHif7N/7K3jj9prxL9h8OWf2bSIHAv9cu1ItbUemf43x0ReT3wMke3fsb/wDBOvXfjebLxZ44W48PeBiRLDDjZd6mvUbAfuRn/noeSPug53D9bvBfgjQvh14bsvD/AIa0q20fRrJPLgtLVNqqO5Pcknksckkkkk0rX3KbS0R5r+zf+yl4I/Zk8PCz8O2f2vWZ0C32vXag3V0epGf4Ez0ReOBnJ5PtVFFUZhRRRQAUUUUAFFFFABRRRQAUUUUAFFFFABRRRQAUUUUAFFFFABRRRQAUUUUAFFFFABRRRQAUUUUAFFFFABRRRQAUUUUAFFFFABRRRQAUUUUANr55/as/aXg+DehnR9HlSfxbfxnylOGW0jPHmuPXrtU9SMngYPXftDfHbTfgb4Me+lK3Os3StFp9iW5lkx95u4Rcgk/QdSK/LXxR4n1Lxl4gvda1i7e81G8lMs00h5JPYegAwABwAABXz2aZj9Xj7Km/ff4f8E/VOCuFHm1VY3Fx/cxei/ma/Rdfu7lO/v7jVb2e8vJpLm6nkaWWaVizyOTksSepJqvRRXwl3LVn9OxjGEeWJ9Pf8E+9FN98YtRvyuY7HS3IPo7yRqP/AB3fX6MdTXxL/wAE3tKHl+ONRYZLNawI3pgSMw/Vfyr7Zzk1+h5RHlwkX3u/xP5P47re2z2qv5VFfgn+o+iiivZPz4KKKKACiikJAGSeKAGM4jG4kAV8OfteftZtdteeB/Bl5iAExanqkJ+/2aKNh27Mw69BxnOn+2J+1V/Zou/Ang+7xecx6nqMLf6kdDDGR/F2Yjp065x8N9TXyWaZny3oUX6v9F+p+6cFcHKajmeYR03hF/hJ/ovmHU0UUV8efvyVgooooGFFFFABRRRQAUUUUAFFFFABRRRQB9j/APBOHSmm8S+MtRx8sFtbwZ93dz/7JX3f0618vf8ABP3wg2ifCO81mWPZJrN88iMRjdFGBGv/AI+JK+oetfpGWU3TwkE+uv3n8gcZYlYrPMRKOyaj9ySf43HUUUV6p8WFFFFABTJDiNvpT6jn4hk/3T/Kga3PzH8J/Hu/+EX7RfinXEaS40a/1i5XUbNT/rIjO5DKP76Zyv4joTX6U6Drlj4n0ey1TTLhLuwu4lmhnjOVdWGQRX42eJrn7Z4j1Wfr5t1K+fq5NfVP7Df7QDeHtWX4f65c/wDEtvXLaZLK3EMxOTFnsr9R/tf71fG5bmHJWdKo9JPTyf8AwT+geMeFo18BTzDCR9+EUpLvFLf1X5H37RSA5ANLX2R/PoUUUUAFFFFABRRRQAUUUUAFFFFABRRRQAUUUUAFFFFABRRRQAUUUUAFFFFABRRRQAUUUUAFFFFABRRRQAUUUUAFFFFABRRRQB8d/te/8E8/DPx9jvPEnhQQeF/HpBkeZV22mot6TqB8rn/nooz/AHg3GPyS8aeB/GPwM8dvpWu2V94Y8S6ZKsqEMY3Qg5SWKRTyMjIdTj0Nf0YZzXlP7QH7N/gv9pDwm2jeK9PzPEGNlqtuAt1ZOf4o3x0PGVOVOBkZAIlotStufHP7HH/BTa31oWPg34v3Udpf8Q2nipgFim7BboDhG/6aD5T/ABbcFj+i8M8dzEksTrJE4DK6nIYHoQa/Bf8Aad/ZF8a/sweIvJ1mA6n4cuJCthr9qh8ifuFcc+XJjqhPY4LAZr1L9jj/AIKD6/8AASW08L+LmuPEXgEsERN2660wesJP3k9Yycf3SOQyT7jcb6o/Zyiud8D+OtC+JPhix8ReGdVt9Y0a9TfBd2zZVh3BHVWB4KnBBBBANdFVmYUUUUAFFFFABRRRQAUUUUAFFFFABRRRQAUUUUAMbpWD4w8aaN4B0C61nXb+LTtOt1y8sp/JQOrMewGSe1ct8Zvjl4b+Cmgfb9auPMvJARa6dCQZrhh6Dso7seB7nAP5rfGf46eJPjbr5vtZuPJsY2P2TTYWPkW6+w/iY92PJ9hgDx8dmNPCLlWsu3+Z97w1wjis+mqkvcoreXV+S7+uyO7/AGjf2sdZ+MVxPpGkNNpHhNWx9nDYlu8HhpSO3cIOPXJAx8/0UV8FWr1MRN1Kjuz+octyzC5Th44fCQ5Uvx82+rCiiiuc9UKKKCCOtArhXr37MnxqT4KfENL69t459IvlFteuIw0kKZyJEOM8HkqPvD3AI8horajVlRmqkN0cGPwVHMcNPC11eM1Z/wBfkftTpep2mt6db31jcR3dncRrLDNEwZHRhkMCOoINXP51+f37F/7Sv/CH6hB4F8SXP/Elu5MaddSNxayMf9WxPRGJ49GPoSR+gCksMjoRxX6Tg8VDGUlUjv1XZn8f59klfIsZLDVdVvF91/n3XQcSB1qtd3sGn2stxdSpbwRKXeWRgqooGSSTwAB3rH8aeN9E+Hvh+41nX7+LTtPt1y0srdT2VR1Zj2A5NfnL+0X+1drfxmuZtK0zzdH8Jo3y2gbEtzg8NMR+YQcD3IBrPGY6lg4+9rLojr4f4axmf1bUly018UnsvJd35Hpv7Sv7a02qm78M/D+6aCz5judcTIeXsVh/ur/t9T2x1Pxw7tI5ZiWYnJJOSTSUV8BicVVxc+ao/wDJH9S5PkmDySgqGFjZ9X1k+7f9JHb/AAd+LOrfBrxtaa/pbGRE/d3VozYS4iJ+ZG/mD2IB9q/Vf4fePtI+JfhOw8QaLOLiyu03DP3o2/iRh2ZTkEV+ONe4fsuftC3PwU8WC2vpJJfC2ouFvIBlvJboJkHqO4HUe4GPUyrMPq0/ZVH7j/B/1ufF8bcLLNqH13Cx/fQX/gS7eq6fcfqPgUdqp6bqFtq1hb3lpNHc2txGssUsTBkkVhkMCOoIOauHpX3m5/MLTi7MWiiimIKKKKACiiigAooooAKKKKACiiigBOtfmD/wU5/Zb/sHVf8AhbXhu0xp99IsWuwRLxDOeEuMDoH4Vj/eweS5r9PvasXxV4X03xp4d1LQtYs0vtL1GB7a5t5OjowwR7deo5B5Fd2BxcsHXVWO3Vd0NOx+Q3/BPr9qA/Av4mL4f1y78vwX4jkSG5MjfJZ3PSOfnoOiuf7pBP3BX7IhtwyDkGvwU/aW+BGp/s7/ABY1Twte75rEH7Rpl6wwLq1YnY/+8MFWHZlPbFfpD/wTj/af/wCFt/D3/hCNeuvM8WeG4VWOSVsveWQwqP7snCN7bDySa+jzrCRrQWOoap7/AKP/ADKa6n2bRRRXxxAUUUUAFFFFABRRRQAUUUUAFFFFADHUOpUjIPBBr8Vv28/2cT8A/jFPcaXbGLwl4gL32nbB8kDZ/e2//AGIIH9117g1+1eeM14x+1h8BLX9of4N6t4bKIuswj7ZpNw/HlXSA7RnsrglD7NnqBXr5VjfqeITl8L0f+fyGnY/CSirOpaddaPqN1YXsElreWsrQzQSrteN1JDKR2IIIxVav1ZPm1NAre8CeNNV+HPjHR/E2iXBtdV0q5S6t5O25TnBHdSMgjuCR3rBoqZRU04y2YH9A/wV+K2l/G34ZaB4x0dgLbUoA8kG7LW8o+WSJvdWDD3wD0Nd3X5Rf8Ev/wBob/hCfH1z8NtYutmjeI383TzI3yw3wGNo9PNUBf8AeRAOpr9XPavyXMcI8FiJU+m69DNqw6iiivOEFFFFABRRRQAUUUUAFFFFABRRRQAUUUUAFFFFABRRRQAUUUUAFFFFABRRRQAUUUUAFFFFABRRRQAUUUUAFFFFABRRWH4x8WaZ4F8K6t4h1e5W00vTLaS7uZj/AAoiknA7njAHc4FCTk7ID4x/4KhftDf8IV4Atfhvo9zs1jxGnnagUb5obFWxtPp5jjH+6jg9a/Kau7+OHxY1P43fFPxB4y1Qssuo3BaGAtkW8A+WKIeyoFHucnvXCV+s5bhFg8PGHXd+v9aGiVgooor1BhX6+f8ABNn9nX/hVXwpHjLV7Xy/EniuNJ1Ei/Pb2XWJPYvnzD7FAeVr4C/Yn/Z9f9oH416dY3kBk8M6TjUNXcj5WiU/LDn1kbC467d5HSv2+ihS3jWONQkaAKqqMAAdABXxXEGNslhYPfV/oiZPoTUUUV8OQFFFFABRRRQAUUUUAFFFFABRRRQAmeK+cP24v2ko/wBnb4STNp06r4u1sPZ6THn5ozj95cY9IwRj/aZB0zXv2va5YeGdFv8AV9Uuo7LTrGB7m5uZThIo0UszH2ABNfhX+1L8e7/9or4v6r4nmMkWlofsulWbn/UWqk7Bj+82S7e7HsBXuZPgfrdfmmvcjq/PshpXOW+FPw11343/ABL0jwto4a41TVrna88mWES/ekmc9cKoZj3OPU1+7/wp+GWjfCD4faL4R0CLytO0yARKSPmlfq8j+rMxLH3NfLf/AATb/ZlHwt+Hp8d65a7PFHiWFWt0kXD2licMi+zSYDn2CDgg19pgd63zrH/Wa3sYP3Y/i/8AgbDbFooor5wkKKKKACiiigAooooAKKKKACiiigAooooAKKKKAOY8c/D/AEH4kaFPpHiHT4dRsZR92QfMjdmVhyrD1GDX56ftC/sha98JHn1fRfO13wsCWMyrma1HpKo6r/tjj1C8Z/TAkCopIkmVlZVZSMFSMjFebjMDSxkfe0fRn1mQ8TY3IKl6L5oPeL2fp2fmj8TqK+9v2iP2IbPxELnX/AEcWn6ocyS6PkJBOeuYz0jb2+6f9nv8Laxo194e1O507U7OaxvrdzHNbXCFHRh2INfB4rB1cJLlmtOj6M/p/I+IsFntHnw8rTW8Xuvl280UqKKK4D6g7X4WfGDxP8H9dXU/D1+YQSPPtJMtBcKP4XTv3wRgjPBFfoz8B/2n/DPxstEt45BpXiJEzNpNw43HHVom43r+o7gd/wAsansb+50u9gvLO4ltLuBxJFPC5R0YcgqRyCPWvWwWY1cI7bx7f5dj4TiLhLB57BztyVltJflJdV+KP2u449Ko6xo1l4g0240/UbWK8srhDHLbzIGR1PUEHrXxr+zx+3GJWttA+IkqxSHEcOuhcK3oJlHT/fHHqBy1fZ9new6hbRXFtMk8Eqh0kjYMrqRkEEcEEd6+7oYmli4c1N37r/M/mXNcnxuRYj2WJjZ9JLZ+af8ATR+fn7Rf7FupeC5brX/A8E2raDy8unrl7i0Hfb3kQf8AfQ75wTXysQVJBGCOxr9tSM5B6HtXgXxo/Y88H/Fh59RtF/4RzX5CWa9s4wY5m9ZYuAx9xhvUmvAxuTKbdTD6eX+R+o8OeILw8Y4bNruK2ktX8119Vr6n5j0V7N8SP2SfiN8OJZXfRn1rTVJxe6UDMNvqyAb198rj3NeOTQS20rRzRtFIhwyOpBB9CK+Tq0KlF8tSLTP3LB5lg8wp+1wtVSj5P8+3zGUUU+GCS5lWOKNpZHO1UQZJPoBWNmd/NGPxMZViwsLnVb2G0s7eW6upnEcUESF3kYnAVQOST6V7J8L/ANkL4hfEmWKZ9Lbw9pTEbr3VFMR2+qRffb24APqK+6fgn+zH4S+CluJrOD+1NdZcS6teKDJ7iMdEX2HJ7k17OEyuviGnJcse7/RH59nvGuXZTFwoyVWr2i9F6vb5bnl/7K37IUfgP7P4r8ZQJceIcB7SxOHSx/2m7NJ9OF7ZPI+sPT0o70YH4V93h8PDDQVOmtD+Zs0zXE5xiZYnFSvJ7Lol2S6IfRRRXSeSFFFFABRRRQAUUUUAFFFFABRRRQAUUUhOKAADFfLP7Yf7dPhr9mjTptH00weIPH88eYdLV8xWeR8slyQcgdwg+ZuPug7q8q/bb/4KMWnw4F/4H+GV5DqPisbob7XExJBpx6FI+0kw7nlUPqchfzL8G+C/GPx2+IEek6La3vibxPqszSOzMZJHYnLyyyMeBzlnY4Hc1LfYtR6sd468feMfjv4+k1jXry88SeJNTlWKNFUuxJOEiijUcDJwEUd+nNfo3+xh/wAE07Twuth41+LVnFf6z8s1l4Zkw8Fr3DXHZ3/2OVHfceF9o/Y7/YS8N/s2afBrWrLB4h+IE0f73UmTMVlkcx2wI49DIfmbn7oO2vqonFCXcHLohqIsahVAVQMAAYAp9FFUQFFFFABRRRQAUUUUAFFFFABRRRQAUUUUAFFFFABRRRQAUUUUAFFFFABRRRQAUUUUAFFFFABRRRQAUUUUAFFFFABRRRQAUUUUAFFFFABRRSUANGeK5r4hePdK+GnhK/8AEOsziCxs03HH3pG6KijuzHAA966CaVLaFpHYKqAsWY4AHvX5l/tbftAv8YfGR03S7hv+EV0qRktlDYW5l6NMR3HZfReeNxrzMdjI4SlzfaeyPruGMgqZ/jVSWlOOsn2XZeb6HnHxe+KmrfGLxve+INVcr5h8u3tg2Ut4QTtjX6ZyT3JJ71xVFFfnNSpKrJzk7tn9d4bD0sJRjQox5YxVkl0SCiiiszqP0F/4J12HlfDDxBdlcGbVmQe4WGI/zY19ZY4r5y/YNs1tvgJaygYNxfXDn3O4L/7LX0YDX6bgI8uFpryP404oqOrnWKk/52vu0HUUUV6B8uFFFFADOlfLP7YP7TY+HenS+EvDdyP+Emu0/wBIuIzzYxMOoPZ2HT0HPda7/wDab+Plp8EPBjPbsk/iO/DRafbNyAf4pHH91cj6kgepH5e6vq95r+qXWo6hcSXd9dStNNPM25pHY5JJr5vNcx9gvY0n7z38v+CfrnA/Cn9pVFmGMj+6i9E/tNfovxencqSSNK7O7F3Y5LMckn1pKKK+GP6WSSVkFFFFAwooooAKKKKACiiigAooooAKKKKACtLw34fvPFev6do2nxGa9vrhLaFPVmYAZ9Bzye1ZtfZ37BHwRa7vpfiJqtuRDBvt9JWQfecgrJKPYAlAfUv6Cu7B4aWKrRpr5+h85n+b08my+pip72tFd5PZf5+R9i/D/wAI2/gXwXovh+0x9n0+1jtw2MFyqgFj7k5J9zXRDignDD3oDZr9NjFRSitkfxlUqSqzlUm7tu79WPoooqiAooooAb2FRXbBLWU+iMf0qbvVLWnEWk3r/wB2Fz+Smploi6a5ppH4sTMXmkY9SxP60QTyW00c0LtFLGwZHQ4Kkcgg9jTX++31pK/JXuf3VCKdNRfY/Uv9lf43x/GX4dwvdyqfEOm7bfUE6F2x8koHo4BP+8GHavajzX5Mfs7fF6f4M/EvT9YLudKmP2bUYV53wsRlgO5U4YfTHc1+r1hew6nZ291bSrLbzIHSRDlWUjIIPcEV+iZZjPrVHX4o6P8AzP5Q4yyH+xcwbpK1Kpdx8n1Xy6eVi5RRRXsHwIUUUUAFFFFABRRRQAUUUUAFFFFABRRRQAUUUUAFFFFABRRRQAUUUUAFFFFABRRRQAUUUUAFFFFABRRRQAUUUUAFFFFABRRRQBh+LfCGjePPDt9oPiHTLbWNGvYzFcWd1GHSRfp2IPII5BAIwRX5I/tnf8E7tZ+CTXvi3wJHc694FyZZ7fBkutLHU78cvEP7/UD73Tcf2KqN41lRkdQysMEEZBFJq407H4Hfsy/tYeM/2YfFH2zQ5zf6DcyA6joNy5+z3K9Cw/55yAdHA9MhhxX7R/AP9ojwf+0d4Mi1/wAKXwkdAFvdNnIW5spCPuSJn64YZVsHB4OPjH9tb/gmvFrAv/HHwjsEt7/5pr/wtANqTd2e1HRW7+V0P8ODhT+e/wAL/ir4x+AXjyHX/DN/caLrVk5imhdSFkUH54Zoz95SRgqehGRggETsaNKWx/RRTSMV85/sk/tn+Fv2n9CSBDFonjS1iDX2hySckDgywE/fjz+K5wexb6OqzIKKKKACiiigAooooAKKKKACiiigAqOVS0bhDtYjAPpUlFAH5N/tLeGPGPhn4q6nH4zvZtUvZ28y31BxhJ4STsKDooHTYOFII9z5XX6x/tA/A/Tvjh4Kl0ycJBqsAMun3xHMEmOh77WwAw+h6gV+WPijwxqXg3xBf6Lq9q9nqNnKYpoX6gjuPUEYII4IIIr89zPByw1Vz3jLZ/oz+reDOIKOb4JYdpRq00k0tFbZNLt5dH8jKooorxD9GCgDJwOtW9J0i91/UrbT9OtZr2+uXEcNvAhd5GPQADrX33+zR+xlY+Bxa+JfGkcWoeIhiS3sDh4LI9QT2eQev3VPTJAavQwmCq4ufLFadX2Plc+4jwmQUeeu7zfwxW7/AMl3Z5d+zV+xbd+Lvs3iXx1BLY6NxJb6U2Umuh1DSd0Q+n3j7DBPrH7WH7LFn4y8KRa74R0+K113SIAgsrZAq3Vuo4jCjjeo+7jqPl/u4+qBgcCmlQwIPINfcQy2hCg6Nt931P5txHGGaYjMYZhz25HpFfCl2t1v1e5+JrKUYqwKsDgg9RSV9i/trfs0HR7m5+IHhm1/0GVt+q2kK/6pyf8AXKB/CT970PPQnHx1XwWKws8LVcJf8Oj+nckzihneDjiqD33XWL6p/wBaoAcGvtP4Iftx2nhv4Z3Nh4yFzf63pUYSxeMFnv06KrN0Vl7seq88sDn4sop4bFVcJJypvcWc5Hgs8pRo4uN0ndNaNd9ez2Z3/wAYvjb4k+NXiFtR1u52WsZItdPhJENup7Ad2PdjyfpgDgKKK551ZVZOc3ds9XC4ShgqUaGHiowjoktgooorM6wooALEADJPYV9d/s1fsWXPiU23iXx5byWel8Pb6O2UkuB1DS90X/Z+8e+B168NhquKny01/wAA8HN86weS0HXxcrdl1b7Jf0kegfsCa/41vPCt7pup2Mr+ELfLadqE7bSsm754oweXTqcjhTkc5wProDHX86qadp1tpFlBZ2dvHbWsCCOKGJQqIoGAABwAB2q4entX6RhqLoUo0272P5CzfHxzPG1MXCmoKTvZf1u+o6iiiuo8cKKKKACiiigAooooAKKKKACiiigAooooA+bP25v2aY/2hvhNOdNt1bxfoYe70qQD5puP3lvn0cAY/wBpV7Zr8hPhL8Tdc+B/xM0fxXo5aHUtKuMvbyZUSp92SFx6MpZT3Gc9QK/oNAr8nf8Agpl+zL/wrzxwvxI0C02eH/EMxXUI4l+W2viCS3ssoBb/AHg/qBX12SYyLvg62sZbfqvmUn0P01+FvxJ0b4u+AdF8XaFP52m6pbiZASN0bdHjb0ZWDKR6g11ua/Jz/gmZ+0t/wr3x23w41272aB4jmBsHlb5ba+wAF9hKAF/3gnqTX6xg4rwswwbwVd03tuvQTVhaKKK84QUUUUAFFFFABRRRQAUUUUAFFFFAH5Tf8FQf2dP+EM8b23xN0W12aP4gk8nU1jX5Yb0DIc+glUE/7yMT94V8K1/QX8Yvhbpfxn+GuveD9YUfZNTtzGsoXLQSjmOVfdXCsPpivwT8feCNV+G/jPWfC+twG21XSrl7WdOxKn7ynupGCD3BBr9GyPG/WKPsZv3o/l0+40TMCiiivpxlnTdRudI1C1vrKeS1vLaVZoZ4m2vG6kFWB7EEA1+7H7Kfx1t/2hPgxo3icPGNVVfseqwJx5V2gG/jsGBVwPRxX4PV9af8E5v2hP8AhT/xlj8O6pc+V4a8VMlnLvbCQXWcQS+2SxQ+zgn7tfPZ3gvrOH54r3o6r06oTR+x9FJS1+ZmYUUUUAFFFFABRRRQAUUUUAFFFFABRRRQAUUUUAFFFFABRRRQAUUUUAFFFFABRRRQAUUUUAFFFFABRRRQAUUUUAJ3r88P+Cqvx/OnaTpnwp0m5xPe7dR1kxt0hB/cwn/eYFyOvyJ2avur4h+OdL+GfgjW/FWtS+Tpmk2r3Ux7sFHCr6sxwoHckCvwM+KnxE1T4s/EPXvF+svv1DVrprh1zkRr0SNf9lFCqPZRX02Q4P29f20l7sfz/wCAUkcrRRRX6OWFKql2CqCWJwAO9JX1b/wTs/Z8Pxk+NMOualbeb4a8LFL643rlJrjJ8iL3+ZS5HTCYP3q5sTiI4ajKtLZAfoV+wz+z6vwD+CdhDfWwi8T62F1DVSy4dGYfu4D/ANc1OCP7xc96+i880AYoxX4/Vqyr1JVZ7syFooorMAooooAKKKKACiiigAooooAQnFAoxzXmv7QXxo0v4B/CrWvGGplZGtY/Ls7Utg3Vy3EUQ+p5JHRQx7VUISqSUIq7YHxn/wAFR/2lDY2cHwj0C6xPcKl3r0kTcrHw0Vuf97iRh6BOzGvmv9g79mtv2gPi5Dc6rbGTwf4fKXmpFx8lw2f3Vv8A8DIJP+yrdCRXh2pah4i+MXxEmupvO1nxP4h1DO1Bl555XwFUduSAB0AwOgr9vv2XvgVYfs8/CLSPCtuI5NS2/atUu0H/AB8Xbgb2z/dGAi/7KjvmvusVOOUYFUKb9+X9N/oi3oj1uNFiQKoCqowABgAU+iivgyAooooAKKKKACiiigAooooAKKKKACiiigBmM0v8qp6nqVto9hc3t7Olva28bSyyyttVFUZZiewAGa+cU/b9+Gr3EsLw6yiI5UTG0Xa4B+8MPnB68gH2rnq4ilRt7SSVz08FleNzBSeEpSmo72V7XPpvB9aQ18/2n7cvwnuAPM1q7ts/89NPmOP++VNbdn+2F8I74DZ4uiXP/PW1nj/9CQVmsXh5bVF96OqeQ5rT+LCz/wDAX/key96CP84rzO0/aV+GF4Bs8baOuf8AnrdLH/6Fitmy+MvgTUMfZvGWhXBPaPUYW/k1bKtTltJfejgngMXT0nSkvWL/AMjsgM4NeS/HH9nPwz8btMIv4RY61EhW31WBB5sforD+NM/wn3wQTmvRLTxXot8B9m1ayn/653CN/I1pC4jcAh0KnuGonGnXi4z1THh6+Ky+tGvRbhNbPY/I74vfBDxR8F9a+xa7aE2sjEW2owgtBOP9luzeqnBH0wT5/X7M+KfC+i+NtDudI1uyt9R064XbJBMMg+hHcEdiMEHpXwD+0P8AsZat8OTca74TEut+HRmR7cfNc2i98gffQf3hyB1HG6vi8flEqN6lHWP4r/M/ojhnjujmHLhcwtCrsn9mX+T/AAf4HzJRR0NFfOH62Fe2fAP9qfxL8FbqKxkd9Z8MM37zTZX5iyeWiY/cPfb9088AnI8TorelXqUJqdN2Z52Py7DZnQeHxcFKL6P812fmj9gfhl8WfDXxc0FNV8O36XMfHmwMds0DH+GROqn9D2JFdpnmvxq8DeP9e+HGvw6z4d1GXTr2LgtGcrIvdHU8Mp9DX6Ffs9ftgaF8V0t9I1vy9C8UYC+S7Yhum9YmPQn+4efQtzX2+BzWnibQqe7L8GfzZxLwTico5sRhb1KP4x9e6818z6L4YHIz9a57xD8PvDPiz/kM6Bpuq8Y/0y1jl4/4EDXQjpkHPvS17zipLVH5pCpOk7wk0/LQ80/4Zt+GG/zP+EH0bd6fZVx+XSun8O/Dvwv4SGNF8PabpZxjdaWkcZ/NQDXSE0nJrKNGnHWMUvkdVTHYqsuWpVlJdm2/zY4AKOBj6UtFFbHEFFFFABRRRQAUUUUAFFFFABRRRQAUUUUAFFFZ2t61p/hrSLzVdUvINO02ziae4urlwkcSKMlmY8AAUAWbi5is7eSeeRIYY1LvJIwVVUDJJJ6AV+Xn7cX/AAUdl8QnUfAPwnv3g0r5oNR8TW7FXuezR2x6qnYyDlv4cLy3A/tw/wDBQLUfjfcXngvwLPPpfgFGMdxdDMc+rYPVu6Q+idW6t2VfJP2T/wBkHxV+1F4p8uzV9J8J2cgGpa7LHlI+/lxD+OUjt0GQSRxmG76I0Ubas5P9n/8AZ28YftI+No9A8LWZZEIe+1OcEW1lGT9+RvU84UctjgcHH7U/s1/st+Dv2ZPCC6X4ft/tWrXCqdR1u4QfaLxx/wCgID91BwO+SST1nwg+DXhT4GeCLTwv4Q01NP06AbpJD801zJjDSyv1Zzjr24AAAAHd00rEuVwoooqiQooooAKKKKACiiigAooooAKKKKACiiigAooooAKKKKACiiigAooooAKKKKACiiigAooooAKKKKACiiigAooooAKKKKACiiigAooooAKKKKAGnvR2xQeoxXCfGT4nWPwh+H2p+I70q7wLst4CcGaZuEQfU9fQAntUTnGnFzk7JG2HoVMTVjRpK8pNJLu2fPn7dHx8PhvSf+EC0S526lqEe/UZYzzDAekfsz9/9n/er4HrU8U+JtQ8Y+IdQ1vVbhrrUL6Zp5pW7sT0HoB0A7AAVl1+aY7FSxdZze3T0P7E4bySlkWBhh46zesn3l1+S2QUUUVwH1IUUUUAfp5+xBF5f7Onh5v78103/kw4/pXvVeG/sU4P7N3hXH967/8ASqWvcj1r9Rwn+70/RfkfxVnzvm2Kf9+X5sdRRRXYeCNHNcx8RPHml/DTwhqPiLV5fKsrKMuQPvSN0VFHdicAfWulZgqk9sZr81v2yPj6/wAUvGLaBpU+7w1o0rIpRsrczjhpPdRyq+2T/FXm4/FrB0nPq9vU+s4ZyKpn2OVBaQWsn2X+b2R5J8Vvibq3xc8a3/iLVn/eTtthgU5SCEfcjX2H6kk9TXH0UV+bznKpJyk7tn9fYfD08LRjRox5YxVkl0SCiiioOkKKKKACiiigAooooAKKKKACiiigAoors/hL8LdX+MHjWz8PaQmHk/eT3DjKW8II3SN9MgAdyQO9XTpyqyUIq7ZzYjEUsLRlXrS5YxV230SOl/Z2+A2pfHHxlHaqsltoNoyyajegfcTP+rU/32wQPTknpz+pug6FZeGdHs9L063S1sbSJYYYIxhURRgAVgfC/wCGejfCjwlZeH9Eg8u2gGZJSB5k8h+87nux/QYAwABXYZr9EwGBjg6feT3/AMj+S+KuJKnEGK5lpSj8K/V+b/DYWloor1j4kKKKKACiiigBh/pWP4xuPsvhTWZv+ednK35ITWyetcf8Yb4aZ8LPF12TgQ6VdSflE5rOo/cfodOFXNXpx7tfmfj233j9abQeTRX5O9z+54aRQV+h/wCwh8X/APhL/Ac/hLUJw2paCAINx+aS1Y/L/wB8H5fYFK/PCvQvgL8S5fhN8UtF15XZbNZRb3qD+OBzh+O+B8w91Fenl2J+rYiMns9H6f8AAPjuLMnWc5XUpRXvx96PqunzV0frqOlBFQ21xHdW8csbq8cihlZTkEHoQanr9JP5Ba5dGFFFFAgooooAKKKKACiiigAooooAKKKKACiiigAooooAKKKKACiiigAooooAKKKKACiiigAooooAKKKKACiiigAooooAKKKKACiiigBD0r46/bR/YC0X9oG1uvFXhNLfQviDGhZ2xst9UwPuzY+7J2En4NkYK/Y1Jigadj+cyaHxh8DfiGUcah4T8X6Hc56mKe3kHcHuCD15DA9wa/Wn9ij9v7Svj7bWvhPxhJb6N8QY02xnhINVAH3ouyydzH36rxkL6H+1p+xx4V/ag8NlrhY9H8Y2cRXT9djTLDuIpgPvxk9uqk5XqQfxe+J3wv8AF/wC+IE+geJLOfRddsJBLDNGxCuAcpNDIMblJGQw6EY4IIEbGmkj+iilr8+v2Fv+CiEPj7+z/h/8Tr2O18S/LBpuvTELHqB6LFMeizdg3R+nDY3foJ1FUnczasLRRRTEFFFFABRRRQAUUUUAFFFFADetfNf7X37Ny/FbQW8RaFAB4q06I4RBg3sQ58s/7Q5Kn6juCPpSk7HNc9ajDEU3TmtGelluY18qxUMXh3aUfua6p+TPxMlieCR45FKSISrKwwQR1BFdP8Ofhn4h+KviSHRfDti13dPy8h4ihTPLyN0VR+Z6AE4Ffbvx5/Yoi+JPxFs9e8P3dvotvfSE6ujKTz182NRwWboQSBnB7mvfPhh8KPDnwk8Ow6P4dsltogAZp2+aa4fH33buf0HQADivkKOS1HWaqO0V17+h+95j4i4WGAhPBxvWktntF+b6+SX4HF/s/wD7NHh74H6cswVdU8SzJi41SVOR6pGP4E/U9z0A9oAz9aTuaB0PNfZUqUKMFCmrJH8/YzG4jMK0sRiZuU5bt/1ovIDwaUnFIecVieKvFmk+C9EudX1m/i06wtl3yTzNhQPT3J6ADkngVo2oq7OSEJVJKEFdvZLdl/U4LS70+4hvkiks5I2SZZsFGQjkEHjGM5zX5I/G7SPCmifErWLXwXqH9o6CsuYnUEpGx+9Gjfxqp4Ddx69T6l+0h+11qnxWln0Pw602keEwSrc7Zr0eshH3U9EH454A+cq+GzbHUsS1Tpq9uv8Al5H9LcC8NYzKIyxeKm4ua+Douzl5+m3UKKKK+cP1wKKKKACrui6Lf+ItUttN0y0mvr+4cRw28CF3dj2AFdB8M/hb4i+LPiOLRvDti1zOcNNO3EMCZ+/I3YfqegBPFfpP8BP2a/DvwQ0sSQoNS8QzoBc6pKmGPqkY/gT26nuTxj1sDl9TFyu9I9/8j4TiTizC5DT9mvfrPaK/OXZfizzn9mv9jWw+Hy2viPxlFFqfiMYkgs+Hgsj1B9HkH97oD0zgNX1OMYwKXkdaT8a++w+Hp4aHJTVkfy5meaYrN8Q8Ti580n9yXZLoh1LRSV0nlBgUtUpNQt7e4hgkuIo5piRFGzgM5AyQo74AJ47VczxQNprcWiiigQUUUUAFFFFABRRRQAUUUUAFFFFACZ5rkvil8ONH+LngDWvCWvQ+dp2p27QOQPmjbqki+jKwVh7gV1vWjn1ojJwkpRdmgP58fit8Ntc+CPxM1jwrq4a31TSLnak8eVEi/ejmQ9cMpVh359RX7C/sRftHR/tEfCC1ub+dW8V6NtsdXjz8zuB8k+PSRQT/ALwcDgV5X/wUy/Zt/wCFi/D9PiHolrv8Q+G4iL1I1+a5sMksfcxEl/8AdMntXwJ+yN+0Ddfs6/GHTtdd5G0G7IstYtk532zEZcDuyHDj1wR0Y197VUc5wCqR/iR/PqvmXuj92aKpaZqVtrGn21/ZTx3VndRLNDPEwZJEYAqykdQQQc1dr4LYgKKKKACiiigAooooAKKKKACiiigBBzX5y/8ABVL9nsXFrp/xZ0a1/eQ7NP1wRr1QnEE5+h/dk+8Y7V+jVYPjbwjpnj7wnq/hvWYBc6XqlrJa3EfqjqQSD2IzkHsQDXbgsVLB141V039Oo1ofzt0V2/xp+Fmp/BX4neIPB2rAm40y5Mcc23AnhPzRyj2ZCre2cdq4iv12nUjUgqkXdM0ClR2jdXUlWU5BHUGkoqwP3A/Yl+Pi/H34G6XqF5cCXxJpWNN1ZSfmaVFG2U/9dE2tnpu3AdK+gulfit+wD8fj8EPjlZW2oXPk+GvEmzTb/c2Ejct+5mP+65wSeiu5r9qAeBX5Vm2D+p4lqK92Wq/y+Rm1YdRRRXjiCiiigAooooAKKKKACiiigAooooAKKKKACiiigAooooAKKKKACiiigAooooAKKKKACiiigAooooATOKKCM4rl/iT480z4YeBdd8V6xJ5enaTaPdS4OC+0cIv+0xwoHckURi5NRjuwPgf/AIKr/H3bHpPwn0m45bZqeteW3b/lhCf1kIPpGa/N2ul+JPj7VPij4813xZrMvm6lq109zLzkJk/Ki/7KrhQOwUVzVfrmX4VYPDxprfr69TVKwUUUV6IEtrazX11DbW8TzTzOI44o1LM7E4AAHUk1+6X7IvwKh/Z9+CWjeHZI0GtXC/bdWlXB33UgG5c9wgCoPUJnvX54/wDBM74Af8LL+Lj+NNUtvM0HwmVmiDr8s183+qHvswZDjoQnrX68Yr4LiDG80lhoPRav17EyfQdRRRXx5AUUUUAFFFFABRRRQAUUUUAFFFFADR61+Pf/AAUe/aP/AOFu/FU+E9HuvM8LeFpHtwY2ylzedJZPcLjYv0Yjhq+8P27/ANoofAP4M3A0258rxXr++w0sKcPCMfvbgf7ikYP95k7Zr8j/AIIfCbVvjr8UtD8IaVuE+oz/AL+5I3C3hHzSyt7KoJ9zgdSK+vyPCRgpY2role36v9Ckup9of8Et/wBm4anqNz8WtctSbe0Z7PQ45V4eXGJZx7KCUU+pfuor9NR0rA8C+C9K+Hng/SfDWiWwtNK0u3S1t4h1CqMZJ7seST3JJ71v5r57H4uWMryqvbp5ITdxaKKK4RBRRRQAUUUUAFFFFABRRRQAUUUlADT0oJx/9agDH1rwr9qv4/RfBfwQ1vYTKfFGpq0VlHwTEOjTMPRc8Z6tjqAaxrVYUIOpN6I7sBga2Y4iGFw6vKTsv835I8N/bk/aG+3TyfDrQLn9zGwOsTxN95hysAPoOC3vgdmFfGNSXNzLe3MtxcSPNPK5eSSRizOxOSST1JNR1+aYvEzxdV1J/LyR/YuR5NRyPBQwlLdat/zPq/8ALyCiiiuM98KAcUUUXFyp9BdxHc/nVm11W9sTm2u57c+sUhX+RqrRVczRDpU5Kzijo7X4keLbIAW/ifWIMdPLv5V/k1a1r8dPiHaAKnjbXmA7SahI4/8AHmNcNRWirVY7Sf3nFPLsHUd50Yv1iv8AIs6jqE+rX015dSebcTOXkk2hdzHqcDjJqtRRWW+rPQSUVZbBRRRSKClR2jcMrFWByCDgg0lFAmk1Zn1r+zz+2/qHhUW+g+PHl1PSRiOHVgC89uP+mneRff7w/wBrgD7v0HX9P8TaVbalpV7Bf2FwgeKe3cOjr6givxbr7v8A2AfAPifS9E1HxJfX9za+Hb3KWelsf3c7A/NPg/dxjaCMbuc8AZ+uynH16k1QmuZd+q/4B+DcdcMZfhKDzKhJU5X1j0k32XR9ex9k0UUV9efgwUUUUAFFFFABRRRQAUUUUAFFFFABRRRQAUUVzfjzx5oXwy8K6h4l8TalDpOi2EZlnuZ2wAOwA6sxOAFGSSQACTQBZ8W+LtH8BeHdQ8QeINRg0rRrCIzXN3cttSNR/Mk4AA5JIABJr8aP21f25da/aS1iXQdCefR/h5aS5hsydst+yniafH5qnRepyeRi/tkftoa/+0/4mNnambSPAljKTp+k7sNMRkCefHDSEdByEBwMnLN2X7Dn7Bmo/H6/t/F3i+GfS/h7byZVeUl1VlPKRnqIwRhpB7qvOSsN30RolbVnPfsYfsPa7+0xrSazqwn0X4fWkuLnUduJLxgeYbfPU9i/IX3PFfsz4G8DaF8NvDFh4c8NaZBpGi2EYjt7W3XCqO5J6sxOSWOSSSSSTV/QPD+m+FtFstI0ixg03TLKJYbe0towkcSAYCqo4ArTqkrEt3CiiimSFFFFABRRRQAUUUUAFFFFABRRRQAUUUUAFFFFABRRRQAUUUUAFFFFABRRRQAUUUUAFFFFABRRRQAUUUUAFFFFABRRRQAUUUUAFFFFABRRRQAUUUlADT8or82P21/jS3xE+Ib+HtPuN+haC7Q/Kflluekj++37g+jEfer7J/ah+Lv/AAqH4VahqFtIE1i9/wBC08Z5Erg/P/wFQzfUAd6/Kl3aV2d2LOxyWJySa+UzvF8qWHi99X+iP2/w5yNVak80rLSOkfXq/ktPmxKKKK+NP6ECiiigAooooA/Tr9h65E/7O+goOsM10p/7/u3/ALNXvtfMf/BPzUhe/BS4t882mqTREfVUf/2evpsGv0/Avmw1N+SP4v4jj7POMVH+/J/e7hxijJoPWs7XNZtfD+k3mpX0ywWlpC88srnhEUEsT9ADXa3ZXZ87GLk1GKu2fP37afxyPw18DDQdKuPL8Qa2rRqyH5re36SSexP3VPuxH3a/Nvqa7X4x/Ey9+LfxD1XxHdswSeTZbQsf9TCvEafgOT6kk964qvzfMcW8VXbXwrRf15n9e8J5HHJMujCS/eS1k/Pt6Lb72FFFFeWfahRRRQAUUUUAFFFFABRRRQAUUUUAFFFFABX6X/sXfCSH4e/Cy01ieALrWvot3M7D5liOTEg9BtO4+7H0FfmgvBFfsf8ADTUrPV/h94bvbAr9im0+B4dp4ClBgfh0r6fI6cZVZTe6WnzPxrxLxdalgqNCGkZyfN8lovxv8jqKWiivtj+cQooooAKKKKACiiigBp4Ga8l/as1tNB/Z/wDGVwxx5tp9lHuZWWL/ANnr1o8/Svk3/goZ4z/sr4daN4dikAm1a886Rc/8soRk/wDj7R/ka4cbUVLDzl5P8T6Lh3CvG5thqKX2k36LV/gj8+6KKK/MD+0EFFFFAH6c/sYfEf8A4Tz4L6dbzyeZqOisdPm3dSqgGNvpsKjPcqa98Ir87P8Agn/47Ph/4qXvh2aQC21y1IRSes0WXX/xwy/pX6JkjFfpOW1/b4aMnutH8j+QOMMtWWZxVpxVoy95ej/yd0PopBS16h8YFFFFABRRRQAUUUUAFFFFABRRRQAUUUUAFFFFABRRRQAUUUUAFFFFABRRRQAUUUUAFFFFABRRRQAUUUUAFFFFABRRRQAUUUUAFFFFABXkP7SH7NHhH9pjwU+ieI7cQX8IZtO1iBR9ospCOqn+JTgbkPDAdiAR69RQB/PX8fP2f/F37OPjubw54otDGcmSy1GEE297EDxJG35ZU8qeCK+4f2Df+CiBB0/4dfFXUvl+W30nxLdP07LDcsfwCyn6N/er7t+OPwK8KftBeBbnwx4ssRc2z5e3uo8CezlxgSxN2YfkRkEEHFfiP+0x+zD4s/Zi8bvo+uxG60q4LPpmtQoRBeRj0/uuMjchOR7ggmNjVNS0Z+/gYMAQcg9CKdX5W/sE/wDBQd/CTaf8OPifqBk0M7YNJ1+5fJsuywzsesXZXP3Oh+XlP1NikSaNZEYOjAMrKcgj1FUnczasS0UUUxBRRRQAUUUUAFFFFABRRRQAUmKWigBmQOKUZANNyeTxXhP7RH7U+hfBW0k0+yMer+K5E/d2Kt8kGRw8pH3R3A6n2BzWNatChBzqOyR34DA4jMq8cPhYOUn0/V9l5nc/Fr4zeHPgx4dfVNeuwsrgi2sYiDNcuP4UX8sseBnk9K/NX43fH7xL8cNb+0apM1rpUTE2mlQsfKiHqf7746sfwwOK5Lx149134keIrjW/EF/Jf30x+85wsa9kReiqOwFc/XwePzOpinyQ0h27+v8Akf05wxwbh8kiq9e06769I+S/z3CiiivEP0gKKKKBbbhXsPwC/Zp8RfHLUxLEjaZ4bhfbc6pKnB9UiH8b/oO56A+i/s1/sa3/AI/a18R+MoptO8PHEkNgcpNeDqCe6IfXqR0wCGr9ANE0Wy8PaXbadp1pFZWNsgjit4ECoijoAB0r6bL8plVtVr6R7dX/AMA/HOKuOqeC5sHljUqmzlul6d3+COd+Gnwu8PfCfw5Dovh6zFrAvMkp5lnfHLu38TH8h0AA4rsR3zRnn3oPPvX2sYxhFRirJH861q1TETdWrJyk9W3q2IDn/GlHH1o2/Nmua8b+PtA+G+iTav4g1KHTbKP+KU8u3ZVUcsx9ACaJSUVzSdkTTpzrTVOnFuT0SWrZ0pIUZzwK+bfj7+2XoHwwFxpHh8xeIPEq5RlRv9HtW/6aOPvEf3F54OStfOfx7/bU1/4jfaNH8LGbw/4ebKvKrYurlf8AaYfcU/3VOfUkHFfNBJJyeTXymNzm16eH+/8AyP3Hhzw9lPlxObaLpBf+3P8ARff0O61X42+Mtb8f2njG91qebW7OYTW8hOI4cHOxEHAQ9Co6gnOcmv09+CfxY0/4x+AbDxBYlUlceVd2wOTBMoG9D7cgg9wQe9fkRXtX7K/x1l+C/j9BeSt/wjeqFYL+PqI+fklA9VJOfVS3fFedluPnRrWqu8Zb+vf/ADPruMOFqWYZep4KCU6K0SVrx6r9V/wT9TcZpAcVDa3Md7BHNC6yRSKHV1OQQeQQe4qc8198fy601oxaKKKACiiigAooooAKKKKACiiigAooooAr3NtHdwSQTIssUilHjcZVlIwQQeor8Rf22P2dZP2ePjJeWVlAy+FtX3X+jyfwrGT88OfWNjj12lCetfuDXg37ZX7PUP7RPwa1DSLeJP8AhJNOzfaPM2AfPUcxE/3ZFyp7ZKk/dr2cqx31PELmfuy0f+fyGnY8D/4JfftHf8Jd4PuPhfrl3u1bQ4zPpTSN801mT80Y9TGx4/2WAHCGvvXvX89nw38e678FfiVpPibS99nrOiXe8wygrnBKyROOuGXcjD0Jr95/hZ8R9J+LXw+0Lxdoknmadqtss6AnLRt0eNv9pWDKfdTXXneC9hW9vBe7L8/+DuNo62iiivmyQooooAKKKKACiiigAooooAKKKKAPgj/gqZ+z9/wlHgux+J2kW27U9CAtdTEa8yWbN8jn18t2/KRieFr8s6/ox1/Q7HxPoeoaPqdsl5p1/byW1zbyDKyRupVlPsQSK/Bb9of4O3vwH+L/AIh8HXe+SGzn32dw4/19s/zRP6ZKkA46MGHavvuH8Z7SDw03rHVen/ALizzeiiivrygBwcjrX7ZfsH/HwfHX4F6c9/cef4l0Hbpmp72y8hVf3Ux9d6Yye7K/pX4m19I/sEfHk/A7476ct9c+T4b8QbdL1EM2ETc37mY9hscjJ7Kz14WcYP63hm4r3o6r9V8xNH7ZUUgbIzS1+XmYUUUUAFFFFABRRRQAUUUUAFFFFABRRRQAUUUUAFFFFABRRRQAUUUUAFFFFABRRRQAUUUUAFFFFACdK/OL/gq18ePKt9H+FWl3HzSbdU1jYf4QT5ER/HMhB9Iz3r7/APG/jDTfAHhDWfEury+RpmlWsl3cP32IpJA9ScYA7kgV+A3xW+IupfFn4i6/4v1Zs32r3b3LJnIjUnCRg+iKFUeyivpshwnt67rSWkfz/wCAUkcpRRRX6OWFT2FhcapfW9naQvcXVxIsUUMa7md2OFUDuSSBUFfZn/BMj4Df8LG+L8vjTU7bfofhQLNFvHyy3zZ8oe+wBpOOhCetceMxEcLQlWl0B6H6M/ss/BK3+AHwV0HwqqJ/aQj+1anMnPm3cgBkOe4XhAf7qLXrpGaAe1HevyCpUdWbnPd6mQtFFFSAUUUUAFFFFABRRRQAUUUUAN6mq97eQafaz3VzKkFtCjSSyyMFVFAyWJPQADrVnHNfEX/BTj9ocfD34bxfD7R7rZrvidD9rMbfNBYA4bPp5rAp7qJPaunC0JYmtGlDqNHwR+2B8f5/2iPjPqmuxSP/AGBZk2OjwtkBbZCcOR2ZyS57jcB/CK++/wDgmZ+zn/wrn4ayeP8AWbXy/EHieNTa+YPmgsAcpj08wgOfVRH718FfsbfACX9ob41aXo1xEx8O2GL/AFeUZA+zoR+7z6yNhPXBY/w1+41taxWNvFBDGsMEShI441CqigYAAHQAV9XnWIjhqMcDR0VtfTovnuyn2LNFFFfFkBRRRQAUUUUAFFFFABRRRQAUUUUAFFFIaAGHPbrX5eftaeEvHum/E7UNY8YwNLb3chWxvIMtbeSM7IlP8JUdVODnJ5zk/qIvIBrH8T+FtL8YaPc6VrFjDqFjcLskgnQMpH9COoI5B5FebjsJ9cp8nNZr7vmfWcNZ6+H8Z9Y9mppqz7peT/q5+MVFfU/7Qn7FOqeCPtOveCkn1jQQS8lgPnubUd9veRB/30O4OCa+WCCpIIwR2r8+xGGq4afLUVj+rMqzjB5xQVfCTv37p9mun9WCiiiuU9sKKKKACivXfgl8MPBHxXuE0fU/Ftx4W8QSNthW4t0lguM9Ajblw3baevYnOB7ndf8ABN68UbrTx3DPnoJNNK/ylNejSwGIrw56Ubr1X+Z8ljuKcry6u8NjJuEvOMrPzTSs18z4vor6xvv+CdnjGLP2TxHo0/p5olj/AJI1YV3+wF8TLfPlzaJc4/55Xcgz/wB9Rim8sxcd4Mzp8YZFUdo4lfO6/NI+a6K94vP2Ivi3a58vQbe7/wCuN9CM/wDfTCsK8/ZN+LNiD5vgy7OP+eU0Mn/oLmsXgsTHem/uZ6MOIcoqfBioP/t5f5nklFd7e/AP4kafnzvBGuNjqYrF5P8A0EGsW6+G/i2wz9p8L6xb46+bYSrj81rJ0Ksd4v7juhmWCq/BWi/SSf6nOUVYutNu7FttxazQN6SxlT+taPhDwjqnjrxLp+haRbtcajfSiKKMdB6sT2UDJJ7AE1mqcpPlS1OmpiaNKDqSmlFK7fSyPRf2aPgVdfG/x5HbSpJF4esSs+o3I4+TPyxKf7z4I9gGPbB/UvStLtdE062sLKCO2s7eNYooY12qiKMBQOwAFcZ8FPhNpnwa8DWWgaeA8oHmXV1tw1xMQNzn24AA7AAV3/bng1+i5fglhKWvxPf/ACP5L4r4hnn2Ncou1KOkV+bfm/yH0UUV6p8SFFFFABRRRQAUUUUAFFFFABRRRQAUUVzXj/x7oXwy8I6n4m8S6jFpWjafEZZ7qY8AdlA6sxOAFHJJAHJoAb8Q/iFoHwr8Ial4n8T6lFpWjWEZkmuJj+SqOrMTgBRySQBX4nftgfth+IP2o/FuB5uleDLCQ/2Zo27r286bHDSkfgoOB3LN/bB/bA1/9qPxhx52l+DNPkb+y9I3fh582OGlYfgoOB3LevfsFfsEz/GO6tPH3j60ktvA8L77LT5AVfVmB6nuIQRyf4ug4yahu+iNErasg/YR/YFuvjVcWnjrx3ay2fgSF99rZNlJNWYHt3WEEct1bovcj9dtN0210bT7axsbaKzsraNYYLeBAkcSKMKqqOAAAAAKfZWcGm2kFrawR29rAixxQxKFSNAMBVA4AAAAAq1VJWIbuFFFFMQUUUUAFFFFABRRRQAUUUUAFFFFABRRRQAUUUUAFFFFABRRRQAUUUUAFFFFABRRRQAUUUUAFFFFABRRRQAUUUUAFFFFABRRRQAUUUUAFFFFABRRRQA0jmk70vQVxnxf8ew/DX4ba/4klK5srZmjVujyn5Y1/Fio/GonJQi5S2RrQozxFWNKmryk0l6vQ+Bv23/iofHnxYk0W0m36X4eVrVQDw05IMrfgQqf8APrXzrU19ezajez3dzI01xPI0skjnJZmOST7kmoa/LsTWliKsqsup/a2U5fTyvA0sJT2ikvV9X83dhRRRXMewFFFFABRRRQB92f8E4dZEvh7xlpJPNvdQ3QH/XRCp/9FCvsnPNfnb/wT58Stpfxb1PSWbEWp6cxA9XjdSP/AB0vX6Jjmv0XKZ8+Ej5XX4n8lcdYZ4fPaz6StJfck/xTEHXNfJ/7fvxRbw74HsfCNlNsu9bk8y5CnlbeMgkH03NtHuAwr6xJAFflP+1d48bx/wDHHxFco5e0sJP7Ot+cgLFlWx7F97f8Cqc1xHscM0t5af5mvAmVrMc3jOavGmub59Px1+R5DRRRX54f1gFFFFABRRRQAUUUUAFFFFABRRRQAUUUUAFFFFABX1b+yJ+1XD8PEg8GeLJinh+SQ/Y9Qc5FmzHJR/8ApmSSc/wknPB+X5Sorqw+IqYWopwZ4mb5Rhs7wssLiVddH1T6NH7WWd7BqFtHcW0yTwSqHSSNgyspGQQRwQR3q1g5r8t/gD+1R4k+Ct1DYyl9a8MFv3mnSv8ANECeWiY/dPfb9088AnNfo98PfiPoXxS8N2+t+Hr1byxl4YdHifujr1DD0+hGQQa/QMFj6WMj7ukuqP5Y4h4XxmQVP3vvU3tJbej7P+kdZRRRXpnxwUUUUAFFFFADC23J7V+W37X3xK/4WN8Z9TFvJv03SP8AiXW+D8pKE+Y34uW57gLX3h+038Vk+EXwp1TU4ZhHqtyv2SwGfm85wQGH+6Nz/wDAcd6/KR3aR2diWZjkknJJr5PPMTpGhH1f6H7l4a5Q5VKmZ1Fovdj+r/JfNiUUUV8cf0CFFFFAHUfC/wAVv4H+Ivh3XlYxrY30UshHeMMN4/Fdw/Gv2Jt5BNAjqchhkEdDX4nDg1+vPwI8RN4q+D3hHU3bfNLpsAlb1kVAr/8AjwNfXZBU/iUvR/1+B+C+J+EX+z4xLvF/mv1O/ooor68/BgooooAKKKKACiiigAooooAKKKKACiiigAooooAKKKKACiiigAooooAKKKKACiiigAooooAKKKKACiiigAooooAKKKKACiiigAooooAKKKKACuI+Lnwi8M/G/wADX/hTxXp63+mXQyrDiW3kAO2WJv4XXPB+oOQSD29FAH4IftVfspeJ/wBl3xqdP1JW1Hw7eMzaVrcaYjuUH8Lf3JFGMr+IyDmvo39gb9v+T4eyWHw4+JF+0vhZiIdL1q4bLaaegilJ6w9g38H+7939Mfin8LfDfxn8E6j4U8V6amo6RergqeHicfdkjbqrqeQR+oJFfiJ+1h+yf4k/Zc8bmwvg+o+Gr1mbStaRMJOg/gfssqjGV/EcGotY1TUtGfvNDPHcRJLG6vG4DK6nIYHoQamr8n/+Cf8A+30/w/lsPht8Rr8v4YdhDpWtXDZOnE8CGVj/AMsfRj9zp937n6uRSrLGrowdGGVZTkEetUnczasSUUUUxBRRRQAUUUUAFFFFABRRRQBh+LtO1HV/Dep2Wk6g2lalPbvHb3yIHMEhHyvtPBwa/Ib4i+Gde8I+NNV0vxKs39tQzt9okncuZSTnzAx5YNncG75r9kunH614B+1f+zpD8ZfC/wDaelQpH4t01CbZxgfaY+phY/mVJ6H0BNeHmmDliqalDePTufpPBHEFPJsY6WISVOpZOXWL6O/bv95+ZNFS3dpNYXU1tcxPBcQuY5IpFKsjA4IIPQg9qir8+2P6ojKMo80Qooro/APw9174m+I4NE8PWMl9ey8nbwkSd3duiqPU/TqQKuEXNqMVdsyrVqeHg6tWSjFatvRJGJp+n3WrXsFnZW0t3eTuI4oIELvIxOAqgckmvvD9mr9i228LNa+JPHcEd7rAxJbaUcPDbHqGk7O/t90e5xj0r9nr9lzQfgpp6Xs6Jq3imVcT6g6cRZHKRA/dXsT1bvgcD3PAGPavtMvylUrVa+su3Rf8E/nTirjqpj+bB5a3Gns5bOXp2X4sVECKABgD0p1JRX0x+PDetGcLzxWD4x8caJ8P9Dn1fX9Sh0zT4R80s7YyeyqOrMewAJNfBPx7/bZ1rx4bjRvB3n6BoTZV7vO26uB9R/q1PoDk9zyRXn4rHUcJG83r26n1GScOY7PqnLho2it5PZf5vyR9G/Hz9sPw58KBcaVo5TxB4nXKm3if9zbN/wBNXHcf3Bz67etfn58RPif4l+KuuvqviTU5L2fnyovuxQL/AHY0HCj9T1OTzXKMxYkkkk8kmivhcZmFbFvV2j2/rc/pfIOFcDkUOamuap1m9/l2Xkvm2FFFFeYfaBRRRQB95/sL/H3+3tKHw/1y5zqNjGX0ySRuZoR1j9ynUf7P+7X2EP1r8qv2dfgv46+IXi2w1bwsH0mDT7hZTrcykRQlTnC/89G/2B684Br9TrZZEt4hK6vIFAZlXaCe5AycfTJr9DymtVqULVFts+6P5R45wOCweaOWDmnz6yivsv8A4O9i1RRRXtH50FFFFABRRRQAUUUUAFFFFABRRRQAUUUUAfkr/wAFNv2dP+FefEaL4h6Pa7NB8TyEXgjX5YL8DLZ9PNAL/wC8JPat/wD4Jc/tF/8ACM+Krv4Wa1dbdM1mRrrSGkbiK7C/PEM9BIq5H+0mBy9foX8cvhNpfxw+F+u+DtVAEWoQEQ3BXJt51+aKUe6sAfcZHQmvwj1rSPEHwg+IdzYXHm6T4k8Paht3xnDQzxPlXU9+QCD3GDX3WX1I5ngZYSo/ej/Sfy2ZotVY/oaxz7UvevJ/2YvjfZftA/B3Q/FcBjS/dPs2pWyf8sLtABIuOwOQy/7LrXrBr4epTlSm4SVmtDMWiiipAKKKKACiiigAooooAKKKKAEr4Z/4Kj/AT/hNfhxZfETS7bfq3hr91fbB80ti7dT6+W53ewdz2r7mzVDW9Is/EOj32lahbpdWF7A9tcQSDKyRupVlPsQSK6sJiJYWvGrHp+XUa0P5zKK9I/aJ+D958CfjB4i8H3Qd4bS4L2U7j/X2z/NE/wBSpAOOjBh2rzev1+nUjVpqcXo9TQKAcHNFFaAftr+wj8dv+F5/AfS5r6487xHomNL1Pecu7Io8uU+u9NpJ7sH9K+jRX4u/8E8vjp/wpz492On31x5WgeJ9ul3m44RJSf8AR5T9HO3J6LIxr9oga/Ks2wn1TFNR+GWq/wAvkZtWFooorxxBRRRQAUUUUAFFFFABRRRQAUUUUAFFFFABRRRQAUUUUAFFFFABRRRQAUUUUAFFFFABRRWfrmsWfh7R77VdRuEtbCxge5uJ5DhY40UszH2ABNCV3ZAfBn/BVj45/wBieFNH+F+mXG271crqOqBG5W2Rv3UZ/wB+RS3/AGyHrX5f16D8ffixefG74u+JfGV5vVdQuibaFznybdflhj/BAucdTk968+r9ay3CrB4aMOu79X/VjRKwUUUV6YyW0tZr66htreJ5riZxHHHGMs7E4AA7kmv3c/ZQ+CUPwB+COgeGDGg1Vo/tmqSLzvu5ADJz3C4VAfRBX5s/8E1fgV/wtD43L4n1C38zQvCQW9O4ZWS7JP2df+AkNJ9Y19a/YavguIcXzTjhovbV+pMn0HUUUV8eQFFFFABRRRQAUUUUAFFFFABRRRQBjeLPE2m+DPDWp69q9ytppem20l3czt0SNFLMffgdO9fgt8efi7qXx2+LGv8AjHUSytfzkW1uTkW9uvyxRD6KBnHU5PevvX/gqj+0H/ZWiaf8KdHucXOoBb/WTG33YA2YYT/vMN5HXCJ2avm3/gnr+z5/wuv412+qalbeb4Z8LlNQvN65SabP7iE+uWUsR0KxsO4r7bKaMMFhZ42t1Wnp/wAFlrRXP0H/AGC/2ef+FDfBa0k1G28jxT4g2ahqe5cPECP3UB/3FPI7M719L96OAKWvjq1WdepKrPdkBRRRWQBRRRQAUUUUAFFFFABRRSE4BNAGH4q8V6V4L0O61fWr+LTtOtl3yzzNhQPT1JPQAck8CvlLxZ/wUY0ix1GSHw94TuNVtFbAury6Ftv9wgRzj6kH2rxf9sz41XnxE+JF54etbo/8I7oczW8cKt8ss68SSN6kHKj0AyPvGvnmvjcfm9RVHToOyXXuf0DwxwFhKuEhis0Tk5q6jdpJPa9rNv56H6S/B/8Abc8JfEvWLbR9TtJvDGq3LBIFuJRLbyOeiCQAYY9gygHoDk4r6PDbhmvxMVijBlJVgcgjtX6ffsf/ABen+Kvwsh/tGYz61pL/AGK7kc5aQAZRz7leCe5VjXdleZSxLdKr8XR9z5vjTg+jk9OOOwF1TvZxbva+zT3t016nvNFFFfSH5EMIByCMj3r5n/aF/Y30X4ni51zwyIdD8Ttl3Crtt7xv9sD7rH+8Bz3B6j6Y70v86wr0KdeHJUV0ell2ZYrKq6xGEm4yX3NdmuqPxk8Y+Ctb8Aa9caPr+nzabqEJ+aKYdR2ZT0ZT2IJBrEr9e/ir8GvDPxi0BtN8Q2AmZQfs95HhZ7Zj/Ej9u2Qcg45Br85fjv8AsyeJ/glevcTIdV8Ou+IdVgQ7VyeFlXnY36HsT0Hw2Oyuphbzp+9D8vX/ADP6X4a41wucpUMTanW7dJej/R/iePUUUV4R+lACVIIOCO4r6r/Z5/bX1LwWbXQPG7y6toYIjj1Ll7i2Hbd3kQf99DtngV8qUV1YfFVcLPmpux4ma5Ng85oOhi4X7Pqn3T/rzP2f8PeJNO8W6Rb6ppF7DqGn3C74ri3cMrD6j8iOoNa1fkr8Fvj94o+COr+fo9z9p0yVwbnSrhiYJh3I/uNj+Ic9M5HFfo38GPj/AOF/jdpIn0m48jUo1ButMnIE0B9cfxLnow49cHivvMDmNLFqz0l2/wAj+ZOI+EMZkUnUXv0ukl08munrsz1KkwPSlor1z4IbsX0H5UnlIeqL+VPooHcryWkMqkNEhB6grmqsWgabbXQuorC2juACBKkKh8HryBmtDPvRkipsmUpzSsmLilooqiAooooAKKKKACiiigAooooAKKKKACiis7XNc0/wxo97q2q3kOn6ZZQtPc3Vw4SOKNRlmYnoABQBT8YeLtH8AeGtR8Q+INQh0vRtPhM9zdzthY1H6kk4AA5JIABJr8T/ANs79sfWv2oPFxtrQzaZ4F06U/2bpZbBlPI+0TAcGQjOByEBwOSxbY/bj/bU1H9pTxQ2iaHLNYfDzTZibS2OUa+kHH2iUfntU/dB9Sa3f2C/2HLr4/axD4x8XW0tr8PbGX5Y2yj6tKp5jQ9RGDw7j/dXnJWG76I0StqzW/YH/YQm+NF9a+PPHVpJb+A7aTdaWUgKtq8inp6iEEYLfxEbR3I/Xixs4NNs4LS1gjtrWFFiihhUIkaAYCqBwAAAABTNN0210bT7WxsraKzsraNYYLeBAkcSKMKqqOAAAAAKu1SViG7hRRRTEFFFFABRRRQAUUUUAFFFFABRRRQAUUUUAFFFFABRRRQAUUUUAFFFFABRRRQAUUUUAFFFFABRRRQAUUUUAFFFFABRRRQAUUUUAFFFFABRRRQAUUUUAFFFFADccmvjv/goh47+w+FvD/hSCUiS/na7uFU8+XGMKD7Fnz/wCvsTOBX5gftreLv+Ep+PWrRI26DSoYrGM54yo3v+TyMPwrxc3reywzS3lofofAeAWNzqEpLSCcvnsvxd/keEUUUV+eH9YBRRRQAUUUUAFFFFAHof7Pni7/hBvjP4S1cvtiS9SGVicARy5icn6K5P4V+uSHein1FfiWrFWBBwRzX66fAfx4PiP8JvDeumQSTz2qpcHPPnJ8kn/jysfoRX2GRVtJ0X6/o/0PwHxOwDU6GPiu8X+a/U6zxTqy+H/DWq6k67ls7WS4I9QqFv6V+Ml5dS313PczOZJpnaR3PVmJyTX6+/GaOSf4TeMIoM+c+kXapjruML4r8fD1rPP27016/odHhfCKhiZ9bxXy1Ciiivkz92CiiigAooooAKKKKACiiigAooooAKKKKACiiigAooooAK+hf2I/iDf+E/jRp+ipK50vXA9vcwZ+XeqM0bgeoIxn0Y189V9UfsFfCi58Q+PpfGl1GV0rRVeOBz0luXXbgeoVGJPoWSvRy6M5YqHs97/h1/A+Q4rqYelk2IeK2cWl/ie1vO9j9DxS0g6Utfph/HYUUUlACEc+gqKSZIImkdwqKMsxOABT2OFye1fE/7Y/7U0JtrzwF4QuxI8mYtWv4W+VR0aBGHUnoxHQfL3OOTE4qGFpuc/l5nuZNk+IzrFxw2HXq+iXVv9DxT9rX43j4w/EV49PnMnh3SS1vZYPyytn95L/wIgAf7Kr0ya8Ooor80r1pV6jqT3Z/YuW4CjlmFp4SgrRirf8F+berCiiisD0gooooAK/Tz9iHVTqP7POgxMdzWk1zBn285mH6MK/MOv0Z/4J9zmX4K3ak5EeqzKPb5Iz/WvocjdsS13T/Q/KPEiCllEZPpNfk0fT9FFFfeH8xhRRRQAUUUUAFFFFABRRRQAUUUUAFFFFABRRRQAUUUUAFFFFABRRRQAUUUUAFFFFABRRRQAUUUUAFFFFABRRRQAUUUUAFFFFABRRRQAUUUUAFFFFABXG/FT4WeG/jR4J1Dwp4q09dR0m9XBVuHicfdkjb+F1PII/UEg9lRQB+B37Vf7K/iT9l7x4+l6iHv/D94zPpOsqmI7mMfwt/dkXIDL9CMgg19R/8ABPb9vU+GJNO+F/xG1HOjOVg0XW7p/wDjzPRbeZj/AMsjwFY/c6H5cbP0V+MHwh8NfHPwHqPhPxXYreaZdjKuMCW3lAO2WJv4XXPB+oIIJB/Db9pr9mvxN+zJ8QptB1tDc6bOWl0vV40IivYQeo/uuMgMmcg+oIJjY1T5tGf0ABgRxyKdX5pf8E7P28Dc/wBm/Cr4i6jmX5bfQdaun+92W1lY9+gRj7Kf4a/SyqTuZtWFooopiCiiigAooooAKKKKACkIyKWkoA+MP21v2aRqlvcfEDwza/6ZCu7VrSJf9agH+uUD+JR971Az1Bz8L1+2TxrIhRxuVhgg96+SPEH7BOkax8XH1aK+Fh4Mn/0iXTIARMJSfmiQ4wsZ656jO0DoR8rmOVSq1FVoLfdfqft3CPG1LA4WWDzOTtBXi93ZfZ/yPlX4G/s+eI/jjrIi0+I2ejxOBdapMh8qLuVX+++P4R6jJA5r9KfhR8HPDnwb8Ox6XoFoIicG4u5MNNcuP4nbv3wBwM8AV0nhjwxpng/RbbSdGsotP0+2TZFbwrtCj+pPUk8knJrY6mvTwOX08Ir7y7/5HxXEnFmLz+fJ8FJbR7+b7v8ABdA4Ao5o6ms7XddsfDel3Go6ldxWVlboZJZ53CoijqSTXrNpK7PiIxc2oxV2zQJwMjtXgPx7/a38M/CFJ9NsGTXfE+CPsUD/ACW7esrjp/uj5vpnNfO/7QX7b2q+LXudD8CyTaRo5zHJqf3Lm4H+x3iU/wDfR/2eRXyi7tK7O7F3Y5LMckmvlsdnChenh9X3/wAj9r4b8P51+XFZtpHdQW79X09N/Q6/4l/FnxP8W9bbU/EepPduCfJtk+WCBT/DGnQduepxyTXH0UV8fOpKpJym7tn77h8NRwlONGhFRitklZIKKKKg6Qoor0j4O/APxX8atUEOjWfk6cj7bjU7gFYIvUZ/ib/ZXJ6ZwOa1pUp1ZKEFds4sXjMPgKMq+JmowW7Z5/YWF1qt7DaWdtLd3U7iOKCBC7ux6BVHJPtX2V8Af2E3uTba58RQYo+JItDif5j6ec46f7qnPqRyK+hfgh+zT4V+CdoklnB/aOuOm2bVrlQZG9Qo6IvsOT3Jr14EZr7LBZPGnapX1fbp/wAE/nziPj+ti+bDZXeEOsvtP07L8fQo6To9loOnwWGn2sNlZwIEjggQIiKOgCjgCr46+1B/SjjFfSpJaI/HW3JuUndsdRRRTEFFFFABRRRQAUUUUAFFFFABRRRQAUUUUAJX5s/8FUf2eNklj8W9GtjtbZp+uBF79IJz+kZPtGPWv0m6Gue8e+C9L+Ivg7WfDGtQfaNL1W2e1nTvtYYyD2YHBB7EA124LFSwleNVbdfTqNaH5Nf8E3f2hD8JfjCvhXVbry/DfitktW3t8kF4OIJPbcSYz/vKT92v2G61/Pj8Xfhpq/wV+J2u+E9U3Jf6RdGNJ1BUSp96OVfQMpVh9a/ZD9ir9oBP2gPgjpmpXc4k8R6XjTtXUn5mmRRtl+ki4bPTcWA6V9DnuFjLlxlLaW/6Mcu57/RRRXyJIUUUUAFFFFABRRRQAUUUUAFFFFAHwj/wVM+A3/CW/DzTviPpdvv1Pw6RbX+z70lk7cMfXy5Dn6SOT0r8qq/ov8R+H7DxXoGpaLqlut3puo20lpcwP0kjdSrKfqCa/Az46fCm/wDgp8V/Efg2/wBzNpt0yQzMMefA3zRSf8CQqfYkjtX3/D+L9pTeHk9Y6r0/4DLizg6KKK+uKHI7ROroSrKcgg4INfuZ+xp8cF+PXwI0LW7icS63ZL/Z2qgn5vtMYALn/fUo/wDwMjtX4Y19i/8ABMv45f8ACt/jU/hK/uPL0bxaq2qhz8sd4mTAf+BZaPjqXT0r57O8J9Yw7nFe9HX/AD/ryE0fr9RRRX5mZhRRRQAUUUUAFFFFABRRRQAUUUUAFFFFABRRRQAUUUUAFFFFABRRRQAUUUUAFFFFACEcV8Uf8FQ/jefAnwhtfBGn3Hl6t4qkKzhD8yWUZBk+m9ti+43ivtR5BGjMxChRkk9hX4W/tjfGpvjt8fPEOvQTmbRrV/7O0vByv2aIkKw9nYvJ/wADr3slwv1jFKcvhjr8+n+ZSR4lRRRX6eWFKql2CqMknAApK+lf+Cf/AMEP+FzftAaXLe2/naB4cxq19uGUdkYeTGex3SYJB6qj1z4itHD0pVZ7JXA/Tb9i/wCB6/Af4DaHo9zB5WuX6/2lqpYYYXEgB2H/AHFCJ9VJ717tjNKBS1+PVakq9SVSe7dzIKKKKzAKKKKACiiigAooooAKKKKAE71zXxE8daX8MvBGt+Ktal8nTNJtXupiOrBRwq+rMcKB3JArpe9fm5/wVX+Pp/4lPwn0q5/uanrXlt/34hP6yEH/AKZmu3A4V4vERpLbr6dRrU+DviZ4+1n4y/ErWvFGp77jVdavDL5SZbbk4jiTuQqhUA9AK/aP9j34Cx/s+/BLR9DmiVddvB9v1eQdTcuBlM9wihUHb5Se9fnh/wAE1PgB/wALS+MJ8XapbeZ4f8JFLkb1+Wa9OfJX324Mh9CqZ+9X7AV9DnuKSccHT2jv+i+Q5dhaKKK+RJCiiigAooooAKKKKACiiigAqOf/AFEn+6f5VJSHBBHrQNbn4t+KDO3iXVjdf8fJu5fN/wB7ec/rWZX0x+1p+zVrnhDxxqXiXQtNuNR8OanM105tYzIbSVjl1cAcKWJIbpg46jnxrwH8HfGHxI1aCw0LQry5MjBWuHiZIIh3LyEYUD8/QE1+YVsLVhWdPld7/ef2Zl2d4DE5fDFqpFRSV7tK2mqfaxxlfXH/AATp1x7fx74n0gMfKutPS6K9t0bhQf8AyKa85/aa+Alr8CovB1rDM11c3tpKbu4OQssyMpYqOygOAB6AZ5Jrs/8AgnlZvL8X9ZuR/q4dHkQ/VpoiP/QTXbgaU8Pj4U5bp/mj57iPHYfNeGa+Ko6wktH6St+aP0Tooor9CP5TEpaTNLQAg6VT1HTrbVbOa0vLeO6tpkMckMyB0dTwQwPBB9KudqCaW403F3R8M/tEfsOSWpuvEHw6jaSLmSfQicsvqYWPX/cPPoTwtfGd1azWNzLb3MLwTxMUkilUqyMDggg8gj0r9sT7/lXhXx8/ZV8OfGi2lvoUXRvE6j93qUK8S4HCyqPvjtn7w45IGD8xj8ojUvUw+j7dPl2P2bhnj6rhOXC5q3KGylu1691+Pqfl9RXX/Ev4VeJPhLr76V4j097SXkwzj5op1H8Ub9GH6juAa5CvjZwlCTjJWaP6Ew+Io4qnGtQkpReqa1TCtHw/4i1Lwrq9tqmkXs2n6hbNvingcqyn/DsR0I4NZ1FKMnF3RpUpwqxdOorp7o/QX9nb9tfTvGX2fQPG8kOk64cRxagcLbXR7bu0bn/vk9scCvq5HDruU5FfiZX0n+zx+2TrXwwe20XxMZtc8MrhI3J3XFov+wT99B/dJ47EYwfrMBnO1PEff/n/AJn4TxNwB8WLylebh/8AI/5P5H6RHA5pM56dKwfB/jXRPH2g2+saDqEWoWEwyssLZwe6sOoYdwcEd63gMdRg19cmpK6eh+E1Kc6U3Cas1o09GiSikpaZAUUUUAFFFFABRRRQAUUUUAFFFFABRRSE4oAr3NzDZW0txcSpBBEpeSWRgqooGSSTwAB3r8e/2/8A9uCb45a1P4H8G3jxeAbCbE1xGSp1aZT98/8ATJSPlXufmP8ACF73/go1+3F/wlFzf/CrwBqH/EmhYw67q1s/F24PNtGw/wCWYP3yPvEY+6Du+b/2Pv2TNb/ah8efZ183T/COnOr6vqwX7i9RDHngytzjsoyx6AGG76I0StqzqP2HP2L9Q/aW8VjWNbjmsfh7pkw+23QyrXsgwfs8R9em5h90H1Ir9ptB0LTvC+jWWk6VZw6dpllCsFta26BI4o1GFVQOgAFUfBHgnRfh14W0zw34e0+LTNF06EQW1rCMBFHcnqSTkknkkkkkmugqkrEt3CiiimSFFFFABRRRQAUUUUAFFFFABRRRQAUUUUAFFFFABRRRQAUUUUAFFFFABRRRQAUUUUAFFFFABRRRQAUUUUAFFFFABRRRQAUUUUAFFFFABRRRQAUUUUAFFFFABSUtFAEMx2xOx6BTX42eP9e/4Sjxz4g1jduF9f3Fyp9nkZh+hr9dfiHqv9h+BPEOoA4NrYTzZ9NsbH+lfjWxySa+Rz+elOHq/wAj928L6EebFYh7+6l+Lf6BRRRXyB++hRRRQAUUUUAFFFFABX2v/wAE8viYqvrfge7k5Y/2jYhj16LKo/8AHGA/3jXxRXSfDjxxe/Dfxxo/iSwJ8+wuFlKZwJE6Oh9mUsp+td2BxH1avGfTr6HzHEmVLOMsq4X7Vrx/xLVf5P1P2IvrSPULSe2mQSQyo0bKehBGCK/HX4h+D7nwB441vw9dqRNp908G5xjeoPyOPZlKsPY1+vPhLxRYeMvDum61pkonsL6BZ4pB3VhnB9COhHYgivmL9tj9nSfxpZDxv4ctTPrFlFsvrWJcvcQr0dQOrpzx1I/3QD9hm2FeJoKpT1cdfVM/BOBc4jk+YywuKfLGpZa9JJ6X7btfcfANFBGDg8GivgT+oU76oKKKKBhRRRQAUUUUAFFFFABRRRQAUUUUAFFFFABRRXuvwI/ZM8U/GC5t768il0LwwSGa/nTDzL6RIeWz/ePyj1JGK3oUKlefLTV2eZmGZYXK6Dr4qoopd/yS3b9DiPgz8G9c+NPi2HR9JhZLZSrXl+y5itos8sfUnnC9SfbJH6n/AA+8A6T8NPCGn+HdHg8qys02jdy0jHlnY92Y5JPv2HFRfDb4ZaB8KfDUGieHrJbS0j+Z5D80kz93dv4mP6dBgACuqklSJSXYKvq1ff5fgI4KN3rN7v8ARH8t8U8UVuIayhBONKL91d33fn+Q9M0uc15f41/aT+G/gNpE1TxVZG5Q4NtaMbiUH0Kxhip+uK8H8af8FFtIthJF4X8NXV/J90XGoSrAgPrtXcSPqVrprY3D0fjmvz/I8bA8OZrmNvq9CTT6tWX3uyPsc8Vxnj74u+EfhfZG58Sa5bacCMpCW3Syf7sa5ZvwFfnX43/bI+J3jQSRLrS6HaP/AMsNJj8oj/toSZPyavGL6/utUupLq8uJbu5lO55p3Lu59STya8OvnkErUFd92fpOWeGmJqNTzCqortHV/fsvxPpv48/tu6z4+huNG8IJPoGivlJLsti6uF9Mj/VqfQEk+oBIr5dJycnk0UV8tXxFXEz5qjuz9uyvKMHk9H2GDgkuvdvu3uwooorlPZCiiigAooooAK/SH9gO1+z/AANL4x5+pTyfoq/+y1+b1fqT+xxoZ0P9nvwuGXbLdLNdP775XK/+O7a+iyON8Q32T/Q/JfEmooZTCHWU1+CbPb6KKK+7P5mCiiigAooooAKKKKACiiigAooooAKKKKACiiigAooooAKKKKACiiigAooooAKKKKACiiigAooooAKKKKACiiigAooooAKKKKACiiigAooooAKKKKACiiigArzb49fArwx+0L8Pb7wn4mt90Uo8y1vYwPOs5wDtljPYjPI6EEg8GvSaKAP55/j18CfFH7OfxFvPC3iSApNEfNs76IEQ3kGTtljPoccjqpBB5Ffo7/wTw/bnHxKsrP4aePr8f8JZbR7NK1O4fnUo1H+qcnrMoHB/jA/vAlvpb9qD9mrw7+038O5/D+roLXVbfdNpWrKmZLOfHX3RsAMvcY6EKR+HHxF+Hniv4CfEi78P65BPo3iHSLhXjmhcrnB3RzROMZU4DKw/QjAjY1+JH9FeaWvj/wDYJ/bUtv2h/DKeF/E9zFb/ABD0uH95nCjU4V489B/fHG9R/vDgkL9fjpVmbVhaKKKBBRRRQAUUUUAFFFFABRRRQAUUUUAVbu6israW4ndYoolLtIxwFAGSSewr8zv2qP2k7z4x+IpdK0ud4PCNjIRbxgkfa3HHmuPTrtB6DnqTX0z+3j8UpfBnw1tvDljKYr3xC7RuyHBW3TBkH/AiyL7gtX5018hnONkn9Xg9Ov8AkfvXh7w7TnD+1sTG+rUPK2jl630QUUUV8ifvAUUUUDCpbOzn1C6itrWGS5uJWCRwxIWd2PAAA5JPpXefCL4GeKvjPqwtdCsStmjAXGpT5WCEe7Y5b/ZGT7Y5r9D/AIG/sveFPgrapcwRDVfELLiXVrlBuGeojXkRr9OT3Jr2MFltbFvmeke/+Xc+C4h4wwORxdNPnrdIrp/ifRfj5Hzt8Av2FLrU2t9a+IivaWpw8eiRnEkg7eaw+4P9lfm9SvSvt7RNC0/w5psGnaXZQ2FjAgSK3gQKiL6ADitDHFKAeTmvt8NhKWFjy018+rP5pzjPsdnlX2mLnotorSK9F+u46kopa7j58ZQDmq19eQadaS3N1KlvbxKXklkYKqqBkkk8AD1r46+Pv7dVvpxudE+HhS8uRlJNbkXMMZ7+Sp++f9o/L6ButcmIxNLCx5qj/wA2e3lWTY3Oa3scJC/d9F6v+mfQPxj/AGgPCfwV04zaxeCfUXTdb6ZbENPN6HH8K/7TYHXGTxU/wN+NGmfG/wAFR65YR/Y7lXMV3Ys+9reQdicDIIwQccg+oIH5O61rd/4j1OfUdUvJ7++uG3y3FzIXdz6kmvTf2avjbcfBP4gwXsju+hXu2DUrdecx54kA/vITkeo3DvXzlLOnPELmVoPT/gn69jPDmFDKpSoyc8Qtb7J23il+T3v2P1dwKO1U9Nv4NVsLe8tZUuLW4jWWKWNtyujDIYHuCCDVw9K+u3PwdpxdmLRRRQIKKKKACiiigAooooAKKKKACiiigD4A/wCCp37P3/CQ+ErD4o6RbbtQ0YLZ6oI15ktWb93If9x2x9JPRa+Vf2AP2gP+FH/HGzttQufJ8NeJNmm6hubCROT+5mP+65wSeiu5r9lfEnh7T/Fvh/UtE1W3S70zUbeS1uYH6SRupVlP1BNfgn8fvhFf/Ar4t+IfB19vcWFwTa3DDH2i3b5opPTlSM46HI7V9vlFaONw08FW6LT0/wCAy1qrH7/KcjilHIr5s/YK+Pn/AAvP4GaeL+587xL4f26ZqW5svJtX91Mf99AMnuyvX0n0r42tRlQqSpT3TIFooorIAooooAKKKKACiiigAooooATrX58/8FWfgZ/a/hnRvihp1vm50tl03VCg5a3dv3Mh/wB2Qlf+2q+lfoNxXOfEDwVp3xG8F634X1aLzdN1a0ktJh3CupG4ejA4IPYgGu3BYl4SvGqum/p1GtD+eCiuk+JPgPUvhj4817wpq6bNQ0i7ktZTjAfaeHX/AGWGGHsRXN1+vQmpxU47M0CrGnahc6TqFtfWcz213bSrNDNGcNG6kFWB7EEA1XoqviA/fP8AZu+L1v8AHP4MeGfF0bJ9qu7YR30Sf8srpPkmXHYbgSP9kqe9en45r8uP+CUnxt/sLxprXw01C422esodQ01WPAuo1/eoPd4wG/7Y+9fqOK/JMywv1TEyp9N16MzasLRRRXmiCiiigAooooAKKKKACiiigAooooAKKKKACiiigAooooAKKKKACiiigAooooA+af2/vjV/wp39nnWFtLjytc8Q50iy2nDKJFPnSDuNsYfB7My1+KXWvrf/AIKV/Gn/AIWZ8epfDtlP5uj+E4209ApyrXRINw31BCxn/rlXyRX6dkuF+r4ZSe8tX+n4GiQUUUV74wr9mf8AgnT8Ev8AhUvwAsdTvbfytd8VFdUuSwwywkYt4z7BDvx2MrCvzE/ZR+DEnx3+Onhvww8TPpfnfbNTYdFtIsNICe27hAfVxX7vW0EdrDHDEixxxqFVFGAoHAAHYV8VxFirKOGj11f6EyJ6KKK+HICiiigAooooAKKKKACiiigAooooA5X4neP9L+FngDXvFmsSbNP0m0e5kAOC5A+VF/2mYqo92Ffgf468X638X/iNqviHUN97reu3zSmOMFiXdsJGg64A2qo9ABX3v/wVa+PGBo3wp0u4/u6prGw/XyIT/wCPSEH/AKZmvJf+CZvwH/4WX8ZH8YalbeZoXhILcJvX5Zb1s+Svvsw0nHQqnrX3GV044DBTxtTd7enT72WtFc/Rr9lH4HQfAD4KaD4YKJ/azJ9s1SVOfMu5AC/PcLhUB9EFexY/KjPNHeviqtSVabnJ6vUgWiiioAKKKKACiikoASkyB3o+6MjmvCv2s/jovwd+H7wWMwHiTVg1vYgHmIY+eb/gIIx/tEdgaxrVY0KbqT2R3YDBVsxxMMLQV5Sdl/n6LdnL/FH9ufw38PPF+o6BaaPc67PYv5UtxDMkcXmD7yAnJO08HjqDXnV//wAFIrpsiz8Cxx+jTakW/QRD+dfF0kjzSNJIxd2JZmY5JPqabXwdTOMVNtxlZeiP6dwnAOSUacVWp88klduT1fV2TSPq3Uf+CiPjafP2LQNFtvTzhLLj8mWuk+CP7SPxd+OvxDs9DtZNM07T0xPqFza2X+pgBG7Bdm+ZuFHuc9Aa+MrW2lvbmK3t43mnlcJHHGMs7E4AAHUk1+pn7LvwQi+C/wAPIYLhEPiDUdtxqMowSHx8sYPogJHuSx713ZfVxeMq+9N8q3/y+Z83xXgcj4dwL9jho+2npG+tu8tb7fnY9j25QAgEe4pVVFHyqAfYVFcTxWsTzyuscSAszscAAda+M/j9+3SunXFzoXw7aO4mXMcmuSLujU9/JU8N/vtx6AjBr6nEYmlhYc9R/wCbPxTKcnxudV/YYSF+72S9X/TMb/go9qkE+ueCbFHVp4Le7mkUdVV2iVT+aN+Ved/sn/HXwp8CYvEl/rlvf3mo34higisoVbbGu4tksygZLL/3zXhXiDxHqnirU5dS1jULjUr+U5ee5kMjn2ye3oOgrOr4Grjm8W8TTVn0v6WP6hwfDVOGRwybFSbS3a0vrzfdc+95v+CjfhsMBF4U1R0z1eWNT+WTWhpn/BRLwRcyql5oetWYP8axxyKPr84P5A1+fFFdCznFp7r7keVLw9yOSsoSX/bz/U/VPwr+1r8LfFhWODxVbWM5/wCWeoq1t/484Cn8DXrNlqFtqVtHcWlxFcwSDcksLhlYeoI4NfinXS+DfiT4p+H92Lnw9rt7pTA7ikExEbn/AGkPyt9CDXoUc9a0rQv6Hy2P8MqTTlga7T7SWn3q1vuZ+yPPpijNfCfwp/4KD39o0dl480tbyHhf7T01Qsg93jJ2t9VK/wC6a+xfAvxD8O/EjSE1Pw5q0GqWrYy0TfMh/uup+ZT7MAa+jw+NoYle5LXt1PyPNuHsxyWVsXTtHpJaxfz/AEdn5HU0lLSZruPnDmPHnw80H4laDNo/iHTo9QspBnbIMMjdmVhyrD1Ffnp+0H+yFr/wkkuNX0bzte8LAljOq5mtV9JVHUD++OPULxX6YkgVHJEkwZXAdSMEEcGvNxmBpYyPvaPoz63IeJsbkFW9F80HvF7P07PzR+JtFffP7Q/7EFj4kFxr3gJItN1U5eXSSQtvOevydo29vun/AGeSfhTW9D1Dw3qlxpuqWc9hf27lJbedCjofcGvg8XgquElaa06Poz+nsj4iwWe0ufDytNbxfxL/AIHmijRRXvn7JP7P0nxh8Y/2lqsDHwrpUivclhgXMnVYR7d29BxxuBrnw9GeIqKnBas9TM8xoZVhZ4rEOyir+vZLzb0PoX9g74P6r4R8NXfi/VLi6t11mNVtNNLlY/KByJXToWb+E9lyf4uPrQDFQwQpbwpHEgSJQFVVGAAOgAqfbX6bh6Kw9KNJdD+Ns2zKpm2MqYyqrOT27Lovkh1FFFdJ5IUUUUAFFFFABRRRQAUUUUAFFFFACAYr8/f+Cjf7bn/CAafefC7wLqH/ABUt3Hs1nU7d+dPiYf6lCOkrA8n+BT/eOV9W/bu/bFtf2bPBTaPoc8dx8QNYhYWUJIYWMRyDcyD2OQgP3mHcKRX4++A/A3ir47/Emz0LR4p9a8S63dFmlmcsWZiWkmlc5wB8zMx9zUt9C4rqzov2cf2evEf7SfxJtPC+hRmKDibUNSdSYrK3B+aRvU9lX+IkDgZI/dX4P/CPw78D/AGmeEfC9n9k02yT5nbBluJT9+WRv4nY8k/QDAAA5T9mD9m7QP2ZPhxbeHNIUXWpTbZtV1UriS8nxyfZF5Cr2HqSxPsdCVhSdwoooqiQooooAKKKKACiiigAooooAKKKKACiiigAooooAKKKKACiiigAooooAKKKKACiiigAooooAKKKKACiiigAooooAKKKKACiiigAooooAKKKKACiiigAooooAKKKKACiiigDgPj3IYfgp45deo0W8xj/AK4vX5DV+wXxptG1D4R+MrZBuabSLuMD1JhcV+PtfG5/8dP0Z/Qnhe17DErrdfkFFFFfKH7eFFFFABRRRQAUUUUAFFFFAH2V+wb8cxp94/w71i42QTs02lSO3Cv1kh/4Fyw993civus4Iweh9a/FGxvrjTb2C8tJnt7q3kWWKaJtrI6nIYEdCCM1+nv7L37QVt8bPCCQ3sixeJ9PRUvoBgeZ2EyD+63cdjkdMZ+1yfHKpH6vUeq29O3yP504/wCG5Yas81wsfcl8S7S7+j/P1OF/aG/Yq03x/Nc+IfB7Q6Nr8hLz2bjFtdN1J4/1bn1AwT1AJJr4V8a+APEXw71Z9N8RaTc6VdrnCzp8sg9UYfK491JFfsoKxvEvhLRvGOmvp+taZa6pZSfehuog659cEcH36iurGZRSxDc4Pll+B4uQcd43KoxoYle0prbX3kvJ9V5P7z8ZKK/Q34gf8E/fBuvvLceG9Qu/DVw2SIT/AKRbg/7rEOP++8e1fP3i39g/4l+HzI2mxWHiGEHj7JcCOTHusgUZ9gTXy9bK8VR+zdeWv/BP2jAcbZLj0v33JLtLT8dvxPnOiuq8RfCvxj4SkkXV/DOq2ATrJLaOEPuHxtI9wa5YqR1BFeZKE4O0lY+0pYmhiI89Kaku6d/yEooorOxvzLuFFFGCexp2YuaPcKKvaboGp6y+yw067vn6bbaFpD+grudB/Zz+JniTb9i8F6qqt0a6h+zKfxk2itYUatT4It+iOOvmGDwqvXrRj6tL8zziivpjwx+wH8RtYaN9Un0vQ4j94TTmWVfoEBU/99CvZvB//BO/wtprxS+INfv9ZkU5aK3RbaJvY/eYj6MK9GllWKq/Zt66f8E+SxnG+SYO/wC+U32im/x2/E+A443ldURS7scBVGST6V7L8NP2R/iL8SHSVNHbQ9OJGbzVwYAR6qmN7exC49xX6KeBvgf4G+HIR/D/AIbsrGdRtFzs8ybH/XR8t+tdycIpPAA79K9uhkUI615X8l/mfm+Z+JlaonDLqXL/AHpav7lp+LPnT4RfsTeCfh2Yb7WF/wCEr1dMMJb2MCCNv9iLkfixb2xXqvxD+LvhD4Saatx4h1e309Sv7q2X5ppP9yNcsfrjA7kV85ftI/tsJ4aubvw14DeG71GPMdzrBw8UDdCsY6Ow/vHKj0Pb4c1rXNQ8SalNqGqXtxqF9M26W4uZDI7n3J5p4jMMPgU6WFim/wAP+CZ5ZwnmnEso47OqslF7L7TXktor5fI+vviR/wAFDr25Z7bwRoS20fIF/qvzuR6rEpwPxY/Svm3xx8c/HnxGaQa94lvruB+DaxyeTD/37TCn8RXC0V83Xx2IxHxzdu2yP1/LeGcqytL2FFcy+09X97/SwE5ooorgPqEktgooooGFFFFABRRRQAUUUUAFFFFAElrbSXlzFbwoZJpXCIi9WYnAAr9j/h54ZXwb4G0DQ1IYadYw2u7+8VQKT+JGa/Mz9k/wA/xB+N/h+Bk3WenSf2lcnGQFiIKg/V9i/jX6qgYAHYV9nkVG0JVX10+4/njxNx6qYmhgov4U2/novwX4j6KKK+qPxMKKKKACiiigAooooAKKKKACiiigAooooAKKKKACiiigAooooAKKKKACiiigAooooAKKKKACiiigAooooAKKKKACiiigAooooAKKKKACiiigAooooAKKKKACiiigAr5u/bQ/ZF0v9qDwM32dYbHxtpcbNpWpMMBu5t5T1MbHv/CeR/EG+jwcU6gD+cu3n8WfA34kLJGbvw14u8PXvf5ZbeZDggjoR2xyGB7g1+2H7Hf7V2j/ALUPw9S83RWHi7TVWHWNLU/dftNGDyY3wSPQ5U5wCfL/APgoP+xUnx28Oy+NvCNkqePtLh/ewRLg6rAo/wBWfWVR9w9x8p/h2/lj8Gfi/wCJv2ffiVp/irw9M1rqVhIY57WXIjuIs/vIJV7qcYPcEAjBAIjZmvxI/oiorzb4C/HDw5+0L8ONO8XeHJv3M48u6s3YGWznAG+GT3GeD3BBHBr0mrMgooooAKKKKACiiigAooooAKKKKAPzd/b91qTUPjbBZFv3NjpsSKueNzM7E/XlR+Ar5pr6O/b10xrH48PORgXmnQTA+oBdP5qa+ca/M8xv9bnfuf2PwooLJMLybcq+/r+IUUVJa20t7cxW8EbTTyuEjjQZZmJwAB3JNedufVSkormkFvby3c8cEETzTSMESONSzMx4AAHU19c/AP8AYWvte+z638QFk06wOHj0ZG2zyjr+9Yf6sf7I+b12mvb/ANmT9lnS/hLpFrrOtW0d94vnQO8rgMtnkf6uPtkdC/U8gcdfooDGK+zwGURilUxGr7f5/wCR/PXE3H1WtKWDyp2itHPq/TsvPftYyfDvhzTfCmlW+maTZQWFjAuyOC2jCIo+g/nWt3o5o4Ar6lJJWR+KylKcnKbu2KTxQOlAHeq9zdRWUDzTyLFEilmdzgKBySSegpiSb0RMTg15x8Xvjv4V+DGlG5129Bu5FJt9OtyGuJz/ALK54HucD3zxXgfx9/bpsdD+06J8P/L1LUBlH1l/mgiP/TMf8tD/ALR+X/eFfD2v+IdS8U6tPqer30+o387bpZ7ly7sfqe3oO1fOY3N4Ubwo+9Lv0X+Z+tcOcBYjMOXE5henT6L7Uv8AJeuv5np/xx/ad8V/Gu5kt7iY6V4eDZi0m2c7W54MjcF2+uAOwFeP0UV8XVrTrSc6juz+iMDgMNltFUMLBQiui/rV+bCiiisT0D7g/YT+P3nQj4c65cZkQNJpE0jdV6vDn25ZfbcOwFfauM1+U3wA+Bnjb4oeI7O/8OJJpNrY3CytrkwKxwMpBGzu7jj5R7ZIBzX6oWEU0NjbxzyiadUCyShNgdscsFycZPbNfoGUVas6HLUW2z7o/lbjzBYHDZnz4SavPWUV9mX/AAd7b3LlFFFe6fmoUUUUAFFFFABRRRQAUUUUAFFFFACV8Jf8FSfgH/wl/wAPrD4kaVbb9U8OYt7/AGD5pLJ24Y+vlyHP0kcnpX3b3rO17RbLxLol/pGpW6Xen38Eltc28gyskbqVZT7EEiurCYiWFrxrR6fl1GtD8W/2D/j2fgX8dtNN9ceT4b17bpmp7jhIwzfupj/uPjJ7Kz+tftmORmvwE/aB+EV98C/i74i8HXm9ksLgm0ncf6+2b5opPTJQjOOhBHav1q/YK+O4+OHwG037dced4j8PhdM1Hccu+1f3Up7nemMnuyvX0+e4eNSEMbS1T3/R/oVLufSlFFFfHEBRRRQAUUUUAFFFFABRRRQAUUUUAfmL/wAFXvgj/Z3iHQvifp1viDUVGl6oyDpMikwyH3ZAyZ7eUvrX57V+/wB8ffhRafG34ReJvB12EVtRtWFtM44huF+aF/wcKTjqMjvX4G6xpN3oGrXumX8D2t9ZTvb3EEgw0ciMVZT7ggiv0fIcV7ah7KW8Py6f5FplOiiivpijf8AeNNR+HXjbQ/E+kyeVqOk3kV5Cc8FkYHafUHGCO4Jr9/8A4e+NtO+I/gfQ/FGlSeZp+r2cV5Cc5Kh1B2n/AGgcgjsQa/nhr9SP+CUfxp/t/wAEa58Nr+fdeaHIdQ05WPJtZW/eKB6JKc/9thXyfEGF9pRVeO8d/R/8EmSPvuiiivz4gKKKKACiiigAooooAKKKKACiiigAooooAKKKKACiiigAooooAKKKKAE6V5x+0H8Vbb4J/B7xR4xnKmXT7Rjaxv0luG+SFPoXZc+2T2r0bPSvzU/4KyfGXz77wz8M7Cf5IB/bGpKp/jO5IEP0HmMQf7yGu/L8N9bxMKXTd+iGtT88dR1C41bULm+vJnuLu5laaaaQ5Z3YksxPqSSar0UV+upcuhoFFFdP8MvAN/8AFD4g+H/CemLm91e9jtEbGRGGb5nPsq5Y+wNKc1CLnLZAfpd/wSs+Cv8Awivw01b4hX8G3UPEcv2eyZhytnExBI9N8m7PtGh7192jrWF4M8K6f4F8KaR4d0qEQabpdpFZ28fcIihRn1PHJ7mt0V+PYzEPFV51X1f4dDN6i0UUVyiCiiigAooooAKKKKACiiigBOK53x/40034c+C9a8UavL5OmaTaSXc7dyqqTtHqxOAB3JAroq/PP/gqz8dTpfh7RvhdptwRcakV1PVQh6QIxEMZ/wB51LkdvLX1rtwWGeLrxpLrv6dRrU/PT4i+OdX+L/xH1rxNqIe41XW71pjEmWwWOEjXuQo2qB6AV+2H7JHwQj+APwP0Hw28Srq8qfbtVkXq93IAXGe4QBYwe4QV+bH/AATd+Bf/AAtb45w+Ib+383QPCQTUJSwysl0Sfs6fgytJ/wBssd6/Y7mvoc+xKi44SntHf9F9w5dhaKKK+RJCiiigAooooAKKKKAMbxP4ksPCWgX+sanOtrYWULTTSt0VVGT9T6DueK/Jv40/FS++MXj/AFDxDeFkhc+VZ2xORBApOxfryST3JJr9HPj78H9Z+NlhZeHo/ECaD4cVxPe+VEZZrpwfkTGQFQdcknJxx8vOF4F/Yq+Gfg5VkudLfxDeLz52qyeauf8ArmAEI+qmvAzDDYjGSVKGkF1fV/8AAP0/hXN8p4epSxmIvOvLRRS+FersrvyvZH5veGvBev8AjO7+zaHo17q82eVtIGk2+5wOB7mve/A/7BnxB8SeXNrL2fhm1bkieTz5seyJkfgWBr9E9K0Ww0SzS10+ygsraMYSG3jVFUewAAFXqxo5HRhrVk5fgj0Mw8Scwr3jg6caa7v3n+i/A+dvhF+xZ4P+F2t2Ouz3V3r+sWbb4pLoKsMb44dYwOo6jJODgjkV9EZEYJPGO9KBgdOtfNn7anxyf4a+CF0DSbjytf1tGjDofmt7fpJJ7E52qfdiOVr12qOAoylFWij4Om8x4nzCnSqTc6ktLvZLd6dEtXoeHftiftRzeL9SuvBPhW7MehWzmO/vYH/4/HHWNSP+WYPB/vEegGfk6jqaK/O8TiJ4qo5zf/AP60yfKMNk2EjhcOrW3fVvq36/gFFFFch7gUUUUAFFFFABW74M8da98PNbi1bw9qdxpl6n/LSFuHH911PDL7EEVhUVUJOD5ouzMatGniIOnVinF7p6p/I/RP8AZ4/bR0n4jPBoXizydE8QvhIp92La7bsFJ+45/uk4PY5OK+ogFPIOc1+JQODkcGvs79k/9r2e3ubPwZ44vDLbuVhsNXuGyyHoscrHqD0Dnp0PHI+wy7NudqjiHr0f+f8AmfgHFnAv1aMsdla91ayj281/l93Y+6aWmqwdQQcg0vWvqz8RE464ryn42/s8+GPjdpbJqkAs9WiQrbapbqBNF6A/3lz/AAn1OMHmvVe3rSjgVnUpxqxcJq6Z1YXFV8FVjXw83Gcdmj8udX/ZB8e6P8TLDwm1kbiC/lIh1iFS1t5Q5Z2P8JVeSp57DOQT+jXw1+Hul/C3wbp/h3SIvKtbRMF2GXlc8s7HuzHJP5DgCuqAGRnGaU8jiuHC4ClhJSlDd/gux9LnnFGOz6lSpYmyUN7dX3fy/XuOFLSClr0j5AKKKKACiiigAooooAKKKKACiiigArx79p39o3Qv2Z/hnd+JdVK3OoS5g0vS9+HvLjHC+yDqzdh6kgHu/iF470P4YeDdV8U+I75NO0bS4DPcTv6DgKo7sxIUAckkAda/Cb9qP9o/XP2mvifd+JNSL2ulw5t9K0vdlbS3zwPQu3Vm7n2AATdioq5x3jTxj4q+O3xKu9a1WS41zxPrt2oEcSFmd2IWOKNB0A+VVUdAAK/Yz9hn9j6y/Zm8D/2hq8UVz4+1iJW1G5GGFpHwRbRn0BwWI+8w7hVrxr/gmv8AsXjwZpdp8V/GthjXr2LfodhcJzZwMP8Aj4YHpI4Py/3VOerfL+hBOKSXUcn0QtFFFUQFFFFABRRRQAUUUUAFFFFABRRRQAUUUUAFFFFABRRRQAUUUUAFFFFABRRRQAUUUUAFFFFABRRRQAUUUUAFFFFABRRRQAUUUUAFFFFABRRRQAUUUUAFFFFABRRRQAUUUUAFFFFAFHV7GPUdMu7WT/VzRPGfowIP86/F7VLCXStTu7Kdds9tM8Mi+jKSD+or9qz6etflB+1F4QbwX8dvFlnt2w3F0b6IkcFZh5nHsCzL+FfLZ7TvShU7Nr7/APhj9r8McUoYrEYVv4oqS+Ts/wAzyqiiiviz+iAooooAKKKKACiiigAooooAK6HwB491j4aeKrLxBodybe+tmyO6SL/EjjupHBH9QDXPUVUJODUouzRjWo08RTlSqq8WrNPZpn6zfAz466J8cvCyahp7i21GABb3TnbMkD/+zKecN39iCB6djn3r8a/A3jzW/hx4jtdc8P3sljfwH7y8rIvdHXoynuDX6IfAL9r/AMN/FeCDTNWeLw/4nIC/ZZXxFct6xOepP9w/N6butfd4DNIYhKFV2n+DP5j4p4Kr5VUlicHFzo793H18vP7z6IopAwYZBzS19AflxG0aMMMin6isTVPA/h7XA39oaHp97nr9otkfP5g1u0h49BU8qlo0aRqTp6wbXocBcfAD4b3ZJl8D6CW9Rp8QP6LUA/Zy+GWd3/CD6IT/ANeSfyxXo+KSsvY039lfcjsWYYyKsq0v/An/AJnBQ/AX4c25BTwNoAI7nTISfzK1saf8NvCekkGy8N6Takf88bKNP5LXSgegp2OKr2UF9lfcYyxmJn8VST+b/wAyvHaQwqFSFEUcAKoAFTqgHYU6kPStTmcm9xaKKSgQw89a+VP23/j3ceA/D8Pg/RLjytY1eJmup4z89vbfd49Gc5GewVu5Br6sYYBx2r8nf2oPE0vin47+L7mV9wt7xrKNR0VYvkwPxUn6k14mbYiVDD+5vLT/ADP0TgXKaWaZqnXV4U1zW7u6Sv8An8jyzqaKKK/PT+rkrbBRRRQMKKKKACiiigAooooAKKKKACiiigAoor0n4A/B+8+NHxDstGiDpp0ZE+oXCj/VQgjOD/eb7o9znoDWtKnKtNQgrtnFjMXSwOHnia8rQirt+h9ifsEfCiTwn4CuvFd9FsvdeZTAGHK2yE7T7b2LN7jYa+qD1qppunW+k2FrY2kS29rbRrFFFGMKiKMKoHoAAKt/0r9Pw1COHpRpx6H8X5tmNTNcbVxlTeb27Lovkh9FJS10nkhRRRQAUUUUAFFFFABRRRQAUUUUAFFFFABRRRQAUUUUAFFFFABRRRQAUUUUAFFFFABRRRQAUUUUAFFFFABRRRQAUUUUAFFFFABRRRQAUUUUAFFFFABRRRQAUUUUAFFFFABX5n/8FK/2KRtv/i/4GsMdZfEWmW6fneIo/wDIgH+//fNfphUFxBHdwSQzIssUilHRxlWB4II7ik1cadj8Hv2QP2pdX/Zf+JMWpR+beeF9QKwazpan/WxZ4kQHjzEySp75KkgNmv3M8I+LdJ8eeGdM8QaFfRalo+owLcW11CcrIjDj6HsQeQQQcEV+P/8AwUH/AGNn+APi8+LfC9ox8AazMdsaDI0y4OSYD/sHkofQFT90FtT/AIJ1ftmH4KeJ4/AXi69I8DaxP/o9zM3y6Xcscb8npE5wG7A4bj5synbQtq6uj9iKKarh1DKQVIyCO9OqzMKKKKACiiigAooooAKKKKAPjD/gop4Fa50bw34sgjJ+ySvY3LAZ+VxujJ9ACrj6uK+Fq/Yj4q+ALX4m+ANa8N3mFS+gKJIRny5B8yP/AMBYKfwr8hvEGhXvhfW77SNRha3vrKd4Joz1V1OD/wDrr4XO8O6dZVltL80f0t4c5rHE5e8DJ+/Tf/krd/wd19xQr1H9mCztL/49+DIr0K0H23zAG6b1Vmj/APHwteXVoeHtcuvDGu6dq9i/l3ljcR3MLejowYfqK8KjNU6kZvZNM/Tcww8sVg6tCDs5Rkk+zaaP2l6AYpCOc/rXFfCP4naX8XPA+n+INLkBEyBZ4d2WglAG+NvcH8wQehFdtX6pCcZxUou6Z/EVehUw9WVKqrSi7NPo0A+lHXJzxUU08drC8srqkagszMcAAdcmvkv4+/ty6d4Y+06L4DaLV9UGUk1Q820B/wBj/now9fu9PvcisK+JpYaPPUdj0cryjGZvWVDCQ5n1fRebfQ96+K3xt8K/BzRmvvEGoKszgm3sYcNcXB9ETPT/AGjgDua/PL46ftT+KvjRcS2m86N4b3fJplu5+cZ4Mz8bz7cKPTPNeVeJvE+reMdZuNV1u/n1LULg7pJ533MfQD0A7AcDtWXXxGNzSribxh7se3f1P6R4c4JweTpV8R+8rd3tH0X6v8Aooorwz9KCiivSfg58AvFfxq1MQ6PZ+RpyPtn1O4BWCH1Gf4m/2VyeRnA5rWlSnVkoQV2zjxeMw+Aoyr4majBbtnn1hp91qt7DZ2NtLeXc7iOKCBC7ux6BVHJNfZfwC/YSeb7NrnxFykfEkWhQvyfTznHT/cU/U9RX0L8EP2avCnwTskksoP7R1x02z6tcqDI3qEHRF9hz6k4r10EZr7LBZPGnadfV9un/AAT+fOI/ECtjObDZZeEOsvtP07L8fQo6TpFnoVhBY6faw2dpAgjjggQIiKOgCjgCr/rR+NHGK+lStoj8cbcm5Sd2x1FFFMAooooAKKKKACiiigAooooAKKKKACiiigD4L/4Kn/Aj/hKfAemfErTLfdqWgEWuo7By9m7fKx/65yN+UrE9K+Sf+Cfnx0PwY+PenW19ceT4e8S7dKvgzYRHZv3Ep7fK5AJPRXev2U8UeG9P8Y+G9U0PVbdbrTdStpLS5hbo8bqVYfkTX4FfGj4Yaj8Fvin4i8Hahu+0aVdtHHMRjzoj80Uo/wB5CrfjX2+T1Y4zCzwVXpt6P/JlrXQ/oKzR1rwP9in45f8AC+PgNomq3c/na9po/szVcnLNPGBiQ/76FHz0yzDtXvecCvjK1OVCpKnPdOxA6iiiswCiiigAooooAKKKKACiiigBp6V+Qv8AwU5+Cv8Awr344R+LbGDy9H8WxG5YqMKl4mFmH/AgUf3Lt6V+vYr56/bn+C4+NP7POv2ltB52t6Ov9r6dtGWMkSkug9d8ZdQPUr6V62U4r6rioyez0fzGnY/EKigjBor9XNAr1n9lj4vv8Dvjp4X8UNIyadHcC21FR0a1k+SXI77Qd4HqgryaisqtONaDpy2asB/R7BOlzCksTh43UMrqchgehBqWvmP/AIJ7fGQ/Fr9nbSLe7n87WfDZ/si73HLMiAeS578xlRnuUavpvOK/HcRSlh6sqUt07GQ6iiisQCiiigAooooAKKKKACiiigAooooAKKKKACiiigAooooAKKKKAKGs6taaBpF9ql/OttY2cD3M8z/djjRSzMfYAE1+Afxv+Jl38Yvix4n8Y3m4Pqt68sUbnJihHyxR/wDAY1Rfwr9Tf+CmfxgPw6+AL+HrOfytV8WT/YVCnDC2XDzsPYjZGfaWvx6r73h3C8sJYiW8tF6L/g/kXEKKKK+wKCv0A/4JQfBk6x4w8QfEq+g3W+kRnTdOZhwbiRcysD6rGQv0mr4CiieeVI41LyOQqqoyST0AFfvN+y38Ik+CPwL8LeFmiWPUIrYXGoEdWupPnlye+GO0H0UV83nuK9hhvZreeny6/wCQmz1qiiivzYzCiiigAooooAKKKKACiiigAooooAzPEGuWPhfQ9R1jUrhbTTtPt5Lq4nf7scaKWZj9ACa/Av45fFO++NnxY8SeML7cr6ndM8ELHPkwD5Yo/wDgKBR7kE96/Sn/AIKkfG7/AIQj4S2PgTT7jZqvimTNyEPzJZREFs+m99i+4DiviX9g34H/APC7f2gNHivIPO0HQsatqO4ZV1jYeXGex3yFQR3UP6V9rk1KOEw08dV+Xov82Wu5+mv7EHwQ/wCFGfALRdPu7cw6/qg/tPVNww6yyAbYz6bECKR6hj3r6BxkUoGKOlfHVqsq9SVSe7dyBaKKKzAKKKKACiiigAooooAKKKKACiiigCtd3UVlaTXEzrHDEhdnY4CgDJJPpX5IfHj4my/Fr4o614gLN9jeTybKNv4IE4QY7Ej5iPVjX6CftkePT4G+Bes+U+y71YrpkOP+mgPmf+Q1k/Svy7r4/PMQ7xoL1f6H774aZWlCrmU1rflj6aN/fogqSCCS5mjhiRpZZGCoiDLMTwAB3NR19MfsIfDK28Z/E2716/hSe08PxJMkbjI+0SEiJsf7IR29iFNfN4ag8RVjSXU/Xs3zKGU4GrjKiuoq9u72S+bsdd8Jv+Cftxrmjw6j431afSpJlDrpunhfNjB/vyMCA3+yFOPXtXeat/wTt8G3Fsw07X9asp9uFedo5kz6lQik/mK+swAB6D2o96+/p5ZhYR5eS/m9z+WsRxlndes6yxDj2StZeVuvzufmn8Sv2HfH/ghZLnSY4vFWnxjO+xG2cD3ibk/RC1fPl3ZXGnXUttdwSW1zExSSGZCjoR1BB5Br9r2GR61578TfgT4M+LNqY/EGjQz3W3al9CPLuI/TDjkgehyPavLxORwl71B2fZ7H2uUeJOIpNU8zhzr+aOj+a2fysfkZRX0/8YP2E/FPgzz9Q8JyHxRpS5b7OAFvIx/u9JP+A8n+7XzLd2k9hcy29zDJb3ETFJIpVKsjDqCDyDXytfC1cNLlqRsft2WZzgc3p+0wdVS7916rdEVFFFcp7QUdDRRQK19D9C/2JP2hJPHeht4N166aXXdMj3Ws8p+a5txgYJ7unAPcgg84Y19VZPJFfjX8PvGt98O/GmkeItOcrdWFwsoXOBIvR0PsykqfY1+v3hfX7TxZ4d03WbCQS2N9bpcQsO6soYfjzX3+UYx4ik4TfvR/I/lzjzIY5VjliaCtTq3du0uq9HuvmbFLRRXvH5gFFFFABRRRQAUUUUAFFFFABRRRQAUUUUAFRySrEjO7BEUEsxOAB61JX55/8FNv2wf+ER0q4+EfhC+261fxD+3ryBubW3YZFuCOjyA5b0Qgfx8Juw0rnzj/AMFDP2xH+PXjM+EfDF4T4C0OchZI2+XUrkZBnPqi8hPYlv4gBr/8E5f2Nv8AhcvidPiB4usd3gnR5/8ARbWdfl1O6U52kHrEhwW7McLyNwHh37Jf7NOr/tOfFO10G28210G023Osakq8W9vn7oJ48x8FVHrk4wpr92PBvhLSfAXhfTPDuhWMem6PpsC29taxDCoij9SepJ5JJJ5NSlfUtuysjaVQoAAwB0Ap1FFWZhRRRQAUUUUAFFFFABRRRQAUUUUAFFFFABRRRQAUUUUAFFFFABRRRQAUUUUAFFFFABRRRQAUUUUAFFFFABRRRQAUUUUAFFFFABRRRQAUUUUAFFFFABRRRQAUUUUAFFFFABRRRQAUUUUANPXNfDv/AAUS+H5S48O+M7ePhw2m3TAdCMyRH/0YM/SvuINnNcJ8a/h3F8VPhprvhyQKJbqAm3kb/lnMvzRt9NwGfYkd64MbQ+s0JU1v09UfScO5n/ZOaUcU37qdn6PR/wCZ+QlFWNQsLjSb+4sruJ4Lq3laGWKQYZHUkMpHqCCKr1+ZNcuh/ZsJKpFSjsFFFFIoKKKKACiiigAooooAKKKKACgEqQQcEdxRRQJpPRnvXwn/AGy/Hfw1WCyvLgeJdHjwottQY+ai+iTfeHp824DsK+svh/8AtyfDnxgscWpXM/hi9PBj1BcxE+0i5GPdttfmnRXr4fNMRh1a912f9XPgc14JyjNG6nJ7Ob6x0+9bP7rn7PaD4w0PxTai50fV7LVLc9JbS4SVfzUmtbeOuRX4o2l9c6fMs1rcS20q9JInKsPxFdhpnxs+IGjqEtPGeuRRjon2+UqPoC2K9uGfRt78PuZ+eYnwwrp3w2JTX95W/FN/kfr+GBHWgkDuK/Jhf2mfiikeweNdTx7yAn88ZrM1H48fEXVARceN9dIPVY7+SMH6hSK1ee0ekX+Bwx8Msxb96tBL5/5H68GeMdXUfU00XMR/5ap/30K/GW+8X69qZ3Xmtahdt6z3Tuf1NUo9VvYX3x3k6P8A3lkIP86xefx6U/x/4B3x8L6ttcWr/wCH/gn7UiVT/GPzp+4HoQa/GrT/AIh+KtKkD2XiXV7Nx0MF/KhH5NXd+H/2sPir4cZPI8W3NzGvWO9RJww9CXUn8jWsM9pP44tfc/8AI4q/hlj4/wACvGXqmv8AM/VrNHevgvwL/wAFEdYs2jh8V+HLa/iyA1zpshicD12OWDH8Vr6h+GP7R/gP4tCOLRtZSLUWGTp16PJuB9FJw/1QsK9ahj8PiNIS17PRnweZcMZtlScsRRfKvtLVfO23zseoso5HrX5M/tMeHJvC/wAdvGVpMhHm373aEjhll/egj/vv9K/WfIODnIr43/b5+DM+raZZ+PtMhMk9in2bUkQZJgzmOT/gLEg+zDsprjzig62GvHeOvy6n0HAOZU8vzZQqu0ai5fne6+/Y+EqKKK/Pz+qgooooAKKKKACiiigAooooAKKKKACiiruj6NfeINUt9O021lvr64cJFBChd5GPQACmouT5UZznGnFzm7JD9A0G/wDE+tWek6XbPeahdyrFDDGMs7E8D/6/QV+pX7OXwLs/gf4Hjsspca1eATajdqOHkxwi/wCyuSB65J4ziuR/Za/ZetPg7paa3rUcd34vuYwGfAZbNCOY4z6/3m79Bx1+iR6V91leXfV17Wovef4H8zca8Wf2vU+pYN/uYvV/zNfounfcfRRRX0R+UhRRRQAUUUUAFFFFABRRRQAUUUUAFFFFABRRRQAUUUUAFFFFABRRRQAUUUUAFFFFABRRRQAUUUUAFFFFABRRRQAUUUUAFFFFABRRRQAUUUUAFFFFABRRRQAUUUUAFFFFABRRRQAUUUUAc5498D6L8SvB+q+GPEVjHqOjalAYLi3k7g9CD2YEAhhyCARyK/CX9qj9m7Wv2ZPijd+HL/zLrSZ83Gk6mVwt3b54J7B1+6y9jz0IJ/f2vGf2pf2cNG/aY+F154a1AR22qw5uNJ1Nly1pcAcE9yjfdZe456gEJq5UXY+X/wDgmj+2L/wnGkWvwo8YXxOv6dDjRL2Zub23Qf6gk9ZI1HHqg9Uyf0Gr+crXNF8U/BD4kz2F2tz4f8V+Hr4fMjbZIJo2BV1YdR0YMOCCCODX7YfsYftTWH7T3wvivpmitvFulhLfWrFOMSY+WZB/zzkwSPQhl5xkpPoOS6n0LRRRVEBRRRQAUUUUAFFFFADMAkZ7dK+Jv29Pgc02z4iaPbFmjCwaska9V6RzH6cIT6bPQ19tY5qlqemWus6dc2N9ClzaXEbRTQyLuV0YYYEdwQa48Vho4qk6cvl5M93JM2q5LjYYul00a7p7r/LzPxWor2b9pr9n68+CHi9zbJJP4Yv3Z7C7Iz5fcwuf7y9j/EOfUDxmvzStRnQm6c1Zo/sXL8dQzLDQxWHlzRkrr/J+a2aO8+E3xr8UfBjWHvvD14FjlwLixnBeCcDpuXI5HZgQR64Jr6PH/BR/UvsGw+CLb7Zj/Xf2i2zPrs8vP/j1fGlFdNHH4mhHkhOy/rueRmHDOU5pV9vi6Kc++qb9bNX+Z6v8Vv2nPHfxcR7XVNSWy0puum6cpiib/f5LP9GJHoBXlFFFctStOvLmqO7PZweAwuX0lSwtNQiuiVv69QooorI7wqazs59Quora1gkubmZgkcMSFndjwAAOST6V3nwi+Bfir4z6sLbQrIrZowFxqVwCsEI927t/srk/hzX6H/A39l/wp8FrWO5giGq+IWXEurXKDcMjkRryI1+nJ7k16+Cy2ti3zPSPf/LufA8Q8YYLI4umnz1ukV0/xPp+fkfO3wD/AGFLnUjb618RA9pbHDx6HE2JHHbznH3R/srz6lcYr7d0TQtP8N6Zb6dpdnDp9jAgSK3gQKiL6ADgVoYOKUA8nNfc4bCUsLHlpr59WfzVnGfY3PKvtMVPRbRWiXov13HUlLRXafPhRRRQAUUUUAFFFFABRRRQAUUUUAFFFFABRRRQAUUUUAIK/O3/AIKufA432j6H8UdNt8y2RGl6qUXrExJgkP0cshP/AE0Qdq/RKuY+JfgPTfih4C17wpq6b9P1a0ktZCBkpuHyuv8AtKcMPcCu3BYl4TERqrZb+nUa0Pyh/wCCaXxx/wCFZfHBfC9/ceXofi1VsiGOFS7Uk27f8CJaP6yL6V+wpGa/ni8YeGNZ+FHxB1TQ70vZa3oV+8DSRkqVkjfh0PocBgfQg1+5X7M3xgg+OnwV8M+LUdPtlzbiG/jTjy7qP5ZRjsCwLAf3WWvoc/w6co4uG0tH+j+aHI9Uooor5EkKKKKACiiigAooooAKKKKACmsoZSDyDTqKAPws/bN+DR+CH7QPiTRLeDyNHvJP7T0wAYX7PMSwVfZG3x/8Arw+v1b/AOCqnwd/4Sv4VaV49soN1/4auPJu2UctaTELk+u2TZj0Dsa/KSv1fKsV9awsZPdaP1X9XNE7oKKKK9YZ9ef8EzPjH/wrr49r4bvJ/L0jxbD9hYMcKt0mWgb6kl4x7yiv2GA4r+cnRtWu9A1ey1Owna2vrKdLiCZDho5EYMrD3BANfv8AfBT4lWvxh+FHhfxjabVTVrJJpI0ORHMPllj/AOAurr+FfA8RYbkqRxEdpaP1X/AIkdzRRRXyBIUUUUAFFFFABRRRQAUUUUAFFFFABRRRQAUUUUAFFFFACd6MUHkVwHx6+J0Hwc+D3irxhOVzpli8kCP0knb5IUP+9IyD8acIOpJRju9APyh/4KNfF/8A4Wd+0VqWm2s3maT4Xj/smAKflMykm4b6+YSn0jFfLVT399capfXF5dStPdXEjSyyucs7sckk+pJqCv2PC0Y4ejGlHZI1CiiiukD6R/YA+D3/AAtz9o3QzdQebo/h/wD4nF5uGVPlEeUh7HMpTjuoav2wNfGH/BLr4Qf8IN8D7nxdeQeXqXiu581CwwwtIiyRD8WMre4Za+zzX5bnOJ+sYtpbR0/z/Eh7jqKKK8QkKKKKACiiigAooooAKKKKAEpksiwozuwVVBJYnAAp3UV80f8ABQH40/8ACn/2edXjs5/K1zxFnSLLacModT50g7/LGGAPZmWtaFKWIqxpR3bsB+Xn7X3xpb47fHnxF4hhmMukQyf2fpYzwLWIkKw9N53SfVzX6S/8E2fgl/wq34DQeIL638rW/FrLqEhYYZbUAi3T6FS0n/bX2r8w/wBmj4QzfHP42eGPCSo5s7q5Et/IvHl2sfzynPYlQVH+0y1+9NnZw6daQ2tvEkNvCixxxRjCooGAAOwAFfX55Wjh6NPBU9uvotvxLfYtUUUV8WQFFFFABRRRQAUUUUAFFFFABRRRQAUUUUAfE3/BR/XpFtvBejqf3UklxdSDPdQip/6E9fEFfYH/AAUbjkHjDwi5P7s2UwUe4cZ/mK+P6/Oc2beLnfy/JH9b8DU408hw/L15n+LCvsf/AIJ0eKrSz13xZ4fmdUvLyGC5twcAuIy6uPcjepx9a+OK2fB3i/VPAfiWw13R7g2uo2MglikHI9CpHdSCQR3BNcuDxCw1eNR9D2uIMsecZbVwUXZyWj80018ro/ZwdaB04FeM/AL9pXw78b9MjiWRdM8SRJ/pGlyuNxwOXjJ++n6juOhPswPbvX6XSqwrQU4O6Z/HeMwWIwFeWHxMHGUd0/61XmO7UtFFanENPPavK/i3+zl4L+MVu7azYCDU9u1NTtAI7hfTLYww9mBHpivVMcdKQe4rOpThVjyzV0dWFxdfB1VWw83GS6p2Z+Xfxr/ZJ8Y/CEz38MJ1/wAPJlv7QtIzuiX/AKaR8lPqMr79q8Or9s5IxLGUYBgeCCODXyR+0h+xZp/ia0uvEPgS2i03WlDSTaWg2w3Pc7B0jf6fKfbrXyWNyblTqYfbt/kfu3DniCqso4XNtG9FNaL/ALeXT1WnkfAdFSXNtLZXMtvcRPDPExSSKRSrIwOCCD0IPao6+T2P3GLUlzRCv0o/YS8XP4i+B0NjM+6XSLyWzGTyUOJF/wDRmB/u1+a9fdn/AATguHbw94zgOdiXUDj0yVYH/wBBFe7ks3HFJLqn/n+h+Z+IdCNbJJVXvCUWvvt+p9mUUUV+gH8tBRRRQAUUUUAFFFFABRRRQAUUUUAFFFc7498baP8ADfwfq/ifX7xdP0bS7drm5nfso7Ad2JwABySQByaAPIf2yv2odP8A2YvhZPqSGK48VamHttFsX53y45lcf884wQT6kqvG7I/EvQ9G8U/HD4lQWFotxr/ivxFfH5nbdJPNIxZnZuw6sWPAAJPArq/2mv2gta/aT+K2peK9TLwWZP2fTNPLZWztVJ2IP9o5LMe7Me2AP0l/4JsfsjD4SeDU+Ivimy2+MNdgBs4Jl+fT7NsEDB6SScE9wu1eDuFRuzX4UfQf7L/7Oujfs0/Cyx8MacEuNSkxcarqQXDXlyQNzeoQfdVewHqST7DRRVmQUUUUAFFFFABRRRQAUUUUAFFFFABRRRQAUUUUAFFFFABRRRQAUUUUAFFFFABRRRQAUUUUAFFFFABRRRQAUUUUAFFFFABRRRQAUUUUAFFFFABRRRQAUUUUAFFFFABRRRQAUUUUAFFFFABRRRQAUhGaWigD8+P27/go3hnxTH460yD/AIlmrOI74IOIbkDhz7OB/wB9Kc/eFfJ1fst458G6Z8QfC+peH9YgFxp99EY5F7g9QynsykAg9iBX5OfF34Xap8IfHF/4e1RC3lNvt7jbhbiEk7JF+uMEdiCO1fC5xgnSqe3gvdl+D/4J/S/APESx2FWXV5fvKa0/vR6fNbeljjKKKK+cP1wKKKKACiiigAooooAKKKKACiiigAooooAKKKKACiiigAooooAKKKKACnQzSW8qSxO0ciEMrocFSOhBptFF7EtKSsz6y/Z4/ba1PwvcWug+PZpdV0ViI49VbLXFr2/ed5E9/vDn73Ar7xjk0/xboQeN7fUtLv4OCMSRTRuv5MpB/EGvxcr7C/YT+PU+mayPh7rNw0lhd7n0p5DnyZBlmiz/AHWGSPRgf71fV5XmcnJYeu7p7P8AQ/DuM+D6MKUszy2PK46yitmurS6NdfvOH/ah/ZWv/hLqVxr2gQS3vhCZ93ygu9gSfuP32Z+6/wCB5wW+da/a27tIdQtZIJ40mglUq6SKGVlIwQQeoIr5A+Of7B1lrEtxrPw/lj027bLvo85xAx7+U/8AyzP+ycr7qKePyiV3Uw6+X+RHC/H0OSODzV2a0U+j/wAXn5/efCNFdB4y8AeIvh7qbaf4i0e70m5BOFuI8K49UYfKw91JFc/Xysoyg+WSsz9vpV6WIgqlGSlF7NO6fzCiiipNwooooAKKKKACium8EfDTxR8R78WnhzRLrVZc4ZoY8Rx/77nCqPqRX1v8If8Agn4sMkWofEDUFmAww0jT3IU+0kvB+oTH+9Xfh8DXxL9yOnfofL5txJluTxbxNVOX8q1k/l+rsj5Y+Fvwd8U/GHWhp3h3T2mVSPPvJMpBAD3d+30GSewNfov8AP2ZdA+B2nidQuqeI5023Gpypggd0jHOxP1Pc9APT/DPhPSfBulRaZoun2+mWEXCQW8YVR78dSe5PJrZxmvtMFllPCe9L3pd+3ofzvxHxnjM8vQp+5S7dX/if6beo+iiivaPzwKKKKACiiigAooooAKKKKACiiigAooooAKKKKACiiigAooooAKKKKACiiigAooooAKKKKACiiigAooooAKKKKACiiigAooooAKKKKACiiigAooooAKKKKACiiigAooooAKKKKACiiigAooooAKKKKAPiL/go7+x+PjJ4Pfx94Vst3jXQ4Cbm3gX59StFySuB1kTkr3IyvJ24/Mv9nL49a7+zj8U9M8XaMzSxxHyb+wLbUvLZiN8Te/AIPZlU84xX9CB5r8hv+Cln7Iv/CqvFjfEjwrZbPCWuTn7dbQL8mn3jZJIA6Ryckdg24cAqKhrqaRfRn6o/Db4h6H8VvBGj+LPDl2LzR9UgE8Mg4ZezIw7MrAqR2IIrqa/HD/gnB+1yfgt45HgbxNebPBXiCcCOWZsJp94cKsmT0R+Ff0+VuADn9jgcjiqTuQ1YWiiimIKKKKACiiigAooooA5nx34F0f4keGL3QdctVu7C5XaynhlPZlPZgeQa/Mz4/fs36/8DtZd5I5NR8NzSYtNUjTjnokoH3H/AEPUdwP1W6Y5/GqOr6NY+INOuLDULWG+s50KSQToHR1PYg8EV5mNwFPGx10ktmfZcOcUYrh+q+T3qcvij+q7P8+p+LFFfeHxY/4J+6dq802oeBdRGjzOS39m3pZ7fP8AsOMsg9iG/Cvm3xL+yb8VPC87LN4UuL2LPyy2DpOrD1whLD8QK+Jr5biaDtKF13Wp/R+W8XZRmUFKNZRl/LJqL/HR/Js8hor0Sw/Z4+JepSbIfBOtA5xma1aIfm4Ar1nwF+wL488QzxSeIbiz8NWR++rOLifHsqHb+b/hWFPBYio7Rg/uO/FcR5Rg4OdXEx+9N/crv8D5mtraa8uI4LeJ555GCJHGpZmY9AAOpr66+AX7C19r4t9b+IAk02wOHj0ZG2zyjr+9YfcH+yPm9dpr6c+D37Mvgv4Nos+m2RvtXxhtTvsSTe4XgBR/ugE9ya9bHTFfUYLJo07Tr6vt0+fc/FeIfEGrik8PlacI9ZP4n6dvXf0Mrw74d03wrpVvpmk2UFhZQKFit7eMIiD6D+da3ejmjgCvp0klZH43KUpycpO7Y6iiimSFFFFABRRRQAnQUlG8AcsPzrN1bxFpmiw+df39rZxDrJcTKi/mSKTaWrKjGU3aKuzQJIFfPOu/tiaJ4A+I2q+EfGuk3eiyWc2ItQt/9IhlhYBo5CAAy5UjIAbByM8V71peq2Wt2MN9p91Bf2Uw3R3FvIJEcdMqwJB/Cvjz/goT8MBdaZo/jiygJltW+w37KP8AlmxJiY+wbcv/AAMV5+Oq1KdD2tF7a+qPquGsJgsbmCwWYJpTuk07NS6fftZrqfVXg74j+GfH9n9p8Pa3Z6tD/F9nmDMn+8vVT7ECumz3zxX4q6Zq19ol7Fd6feXFjdRnKT20rRyIfUMCCK97+Hn7cPxE8GeVBqk8PiiwXgpfLtnA9pV5J92DV5NDPKc9K0bea1X+Z91mfhti6N54Coprs9H9+z/A/S8Zpe9fPHwo/bX8EfEi/s9KvFuPD2s3LrFFb3S745ZGOAqSLxyePmC19DBgemMGvoKNanXjzU3dH5TjsuxeW1fY4um4S8+vp0fyH0UUVueeFFFFABRRRQAUUUUAflx/wVb+CX9heM9F+Jen2+201pRp+pMg4F1Gv7pz7vGCv/bH3qH/AIJTfGz/AIR7x1rPw21C422Wuob7Tlc8Ldxr+8Ue7xDP/bEetfff7SXwhg+OXwW8TeEZEQ3d3bGSxkf/AJZ3SfPC2ew3AA/7JYd6/DLwh4m1j4V/EHS9bsw9nrWhX6TqkgIKyRvyjD0yCpHpkV9zgJLMsulhpfFH+l/kWtUf0P0VzPw58caf8SvAuheKdKffp+rWcd3FzkqGUEqf9pTlT7g10o618NJOLcXuiBaKKKACiiigAooooAKKKKACiiigDnfHng6w+IPgzW/DOpp5mn6tZy2cwxyFdSuR7jOQexAr+fzx54Ov/h5411zwzqieXqGk3ktnMMcFkYrkexxkHuCK/okPFfk//wAFU/hB/wAIr8WdJ8d2cGyx8S23lXTKOBdwgKSfTdGY8epRjX1XD2K9nWdB7S29V/wConw7RRRX6GWFfpv/AMEmPi//AGh4d8T/AA3vZszafINW09WPPkuQkyj2V9jfWU1+ZFeufso/Fo/BX49+EvE0kxi05LoWuoc8fZZf3chPrtDbx7oK8vM8N9Zws4Lfdeq/qwnqfvPRTI3DqGUgqRkEd6fX5MZhRRRQAUUUUAFFFFABRRRQAUUUUAFFFFABRRRQAUUUUAIORX53/wDBWj4ufYtC8K/DizmxLeudY1BFPPlJlIVPqGbzD9YxX6HFgqkntX4Qftb/ABYPxm/aC8X+IopvO037UbOwIOV+zQ/u0I9m2l/q5r6LIsN7bFc72jr8+hS3PHqKKK/Sywrpvhn4Fvvid8QfD3hTTgftmr30VmjYyEDMAXPsoyx9ga5mvun/AIJSfCT/AISP4p6348u4d1n4dtfs1ozDg3U4Kkg/7MQcH/rotcOOxCw2HnV7L8en4g9D9Q/Cvhqx8H+GdK0HTIhBp2mWsVnbxD+GONQqj8gK16KK/IW23dmQUUUUgCiiigAooooAKKKKACiiigBvSvx0/wCClXxn/wCFl/H2bw/Zz+bo3hOM6fGFOVa5JDXDfUMFjP8A1yr9R/2gvirbfBP4PeKPGM5UyadaMbWN+ktw3yQp9C7Ln2ye1fhJ4e0TWPil4+sNLti9/ruvagsKvIcmSaWTG5j9WyT9TX1vD+GXNPFT2jt+v3IqJ+j/APwSi+C39i+Dtc+Jd/Bi61hzpunMw5FtG2ZWB9GkAX/tj71+gOcVzHw08C6f8MfAOgeFNLXFjpFnHaRtjBfaoBc+7HLH3Jrp+5r57G4h4rETqvrt6dBPUWiiiuMQUUUUAFFFFABRRSUAICaXjpTelcr41+KHhT4ewpJ4j16x0reMolxMA7/7q/eb8BUylGCvJ2RpSpVK81TpRcpPold/cjqc4pQcj1rzTwr+0d8N/GuoJYaT4ssZ72Q7Y4ZWMLSH0UOF3H2Ga9LX5gCDkeoqYVITV4NNeRpXw1fCy5K8HB9pJp/iPooorQ5z45/4KL+GHvPCnhbXkjLLY3ctq7DsJUDAn2zFj8fevg2v14+Onw7j+Knwu17w9gC4uIC1sx42zId8Zz2G5QD7E1+Rt5Zzafdz2tzE8FxA7RyRSDDIwOCCOxBFfCZ3RcK6qdJL8V/SP6Y8OcxjiMtlg2/ept/dLVP77kNFFFfOn62WNO1G60i9gvbG5ls7uBxJFPA5R0YdCrDkGvr/AOB/7el1piwaT8QoWvbcYRdZtk/eKPWWMfe/3l59mNfHFFdmGxdbDSvTdvyZ89m+R4HO6fs8XTu+j2kvR/pt5H7NeFvGOjeNtJi1PQ9St9TsZPuzW0gdc+h9CO4PIrc5r8cPAXxK8S/DLVl1Hw3q1xpk/G9Y2zHKB2dDlWH1FfaHwg/b90jW/I07x1ZjRbw4X+0rVWe2c+rLy0f/AI8PcV9jhM4o17Rqe7L8PvP5+zzgHMMuvVwn72n5fEvl1+X3H1+aOMVm6Jr+n+JNOhv9MvbfULOYbo57WVZEcezA4NaXrXvppq6PzCUXBuMlZodSEZpaQnAzTJPzY/bu8C2nhX4xJqNlEsMWtWoupUQYHnBijt+ICk+5J718319Aftt/EC38cfGm4trKRZbTRYFsN6HKvKGZpPyZtn1Svn+vzLMHB4qfJtf/AIf8T+yeF4145NhliPi5Vv26fhYK/QD/AIJ2aNJb/DjxFqLptW61LykJ/iCRrz9MsR+Br8/xya/WD9mDwQ3gH4I+GdMnQpeSQfapwRgh5SZNp91DBf8AgNelklNzxDn0ivz0PkPEjFxoZVHD31nJfctX+Nj1iikpa+7P5lCiiigAooooAKKKKACiiigAooooAQDFfkX/AMFNP2tD8S/FzfDLwxebvDGgzn+0Z4W+W9vV4K5HVIuR6F9x52qa+vP+Chn7Vo/Z/wDhp/wj+g3nl+N/EcTxWrRt89lbfdkuPZuqp/tZI+4RX5N/Aj4Ma7+0F8U9I8H6Ip+0Xsm+5u2UslrADmSZ/ZR27kqOpFS30NIrqz6O/wCCb/7JX/C6fHR8ceJbLf4K8PTgxwzLlNQvBhljx3RMhm9cqvIJx+xwGBxXKfDH4b6H8I/AmjeEfDtqLTSdLgEMS/xOerO57szEsT3JNdZTSsQ3cKKKKYgooooAKKKKACiiigAooooAKKKKACiiigAooooAKKKKACiiigAooooAKKKKACiiigAooooAKKKKACiiigAooooAKKKKACiiigAooooAKKKKACiiigAooooAKKKKACiiigAooooAKKKKACiiigAoopKAGnivIv2i/gNp/wAcvBptG8u11203SWF8V+4+OUbHOxsAH0wD2wfXvSkwSOOtZ1acK0HCaumdeDxdbA14YjDy5Zxd0z8X/E/hnU/Buv3ui6xaSWWo2khimhkHII7j1BGCCOCCCKyq/UT9pT9mnS/jfof2u18rT/FVpGRa3xGFlHXypcclT2PVScjuD+aPinwrq3gnXbvR9aspdP1G2fZLDKOR6EHoQRyCOCORX53jsBPBz7xez/rqf1jwzxPh+IKCTfLVj8Uf1XdP8DJoooryj7cKKKKACiiigAooooAKKKKACiiigAooooAKKKKACiiigAooooAKKKKACr2g6zdeHdb0/VLOQxXllcR3ETj+F0YMD+YqjRVRbjK6MqsI1KcoSV0z9ovDGtQ+JPD2marbnNveW0dxGT/ddQw/Q1qdvavPP2fHkf4IeBjL9/8Ase1/Lylx+mK9Dr9Xpy54Jvqj+GsVTVHEVKa2UmvudjK17w1pXirT3sdY0621Kzk+/BdRLIh/BgRXgnjb9hH4c+J5JJ9MS98N3B5/0KXfHn3SQNx7KVr6Qo7df0rOrh6NZWqRTOvBZrjsud8JVlD0enzWzPgzXv8AgnLrsDsdG8W2V2vZby1eEj2ypfP1ri7z9gf4n2zkRjR7oDvFeMAf++kU1+k4/OivMlk+Flsmvn/nc+yo+IGeUlaVRS9Yr9LH5mR/sLfFV3KnT9PQf3mvVx+la2m/8E/viPdSAXN3otlH3L3Mjn8AIz/Ov0dwaM1CyXCrv950VPETO5qycV6R/wA2z4i8N/8ABOMl1k13xiTH/FBp9pgn6O7cf9817N4K/Yu+GHg50lk0d9duU6S6tJ5oP1jACH8Vr3ccd6TbXbSy/DUtYwXz1/M+cxnFec45ONXESt2Vo/lYqabpVpo9rHbWVrDaW8YwkUMYRVHoAOBVzjFKMYoPAr0Ntj5VycneW4tFFFMQUUUUAFFFFABRRRQAUUUUAFFFFABRRRQAUUUUAFFFFABRRRQAUUUUAFFFFABRRRQAUUUUAFFFFABRRRQAUUUUAFFFFABRRRQAUUUUAFFFFABRRRQAUUUUAFFFFABRRRQAUUUUAFFFFABRRRQAUUUUAFFFFABXPeO/BWj/ABG8Iat4Z1+zXUNG1S3a2uYH7qe4PZgcEEcggEciuhooA/n2/aa/Z/1n9m34san4T1MPPZg/aNN1Arhbu1YnY49xgqw7Mp7YJ/Sv/gmv+1p/wt7wP/wgHia83+MPD0AFtNM2Xv7IYVWz3ePIVu5BU8nca9T/AG2v2YLX9pf4Tz2lrFHH4u0gPdaNdNgZfHzwMf7kgAHswU9sH8WfAvjTxL8DviXp+vaW0uk+I9BvCTHMpUq6krJFIvBwRuRlPYkVGzNfiR/RjRXm/wAAPjVov7QHwu0fxnoZ2R3ibLq0LZe0uFwJIW9weh7qVPQivSKsyCiiigAooooAKKKKACkpaKACkIB6jNLRQA0KoHCgUfhSbwOpArL1jxRpGgxedqWpWljFjl7mdIx+bEUm0tWVGE5u0VdmsTx0pP0ryfXf2qPhZ4dVvtXjKwmI7WRa5/8ARQavNvEH/BQP4e6YWTTrLV9YP8LxwLEh/F2BH/fNcc8Zh6fxTX3nu4bh/NcV/Bw02u/K0vveh9RdaDmvhXX/APgo7fyhk0XwbBb/AN2W9vGfP1VVXH/fVeb67+3X8VNXDC2vtP0fP/PlZq2PxlL1wTzjCw2bfov87H1GG8P88rv34KH+KS/S5+mBcL3rN1bxLpWhQebqWpWlhEP+WlzOqKPxJFfkzr/x7+IniUt/aHjLV5FP3o4rpoYz9VQgfpXEXV5cXszTXE8k8rfeeVyzH6k1wTz6K+CH3s+ow3hhXlricSl6Jv8AFtfkfq1rv7Unws8OqxuvGenS7e1kxuT/AOQg1eba/wD8FAvh3phZNPtdX1gj7rw24jQ/UuwI/wC+a/OiiuCeeYiXwpI+ow3htlVLWtOc36pL8Ff8T7Q1/wD4KPXkgdNF8GxQ/wB2a+vS2fqiqMf99V5trv7d3xT1cMLW707Rgehs7MMR/wB/C9fPFFefPMsVU3m/lp+R9ThuD8jwuscMn/iu/wA2z0DXvj/8RvEpP27xlq7KeqQXLQofqqbR+lcNd31zfzNNdXEtxK3WSVyzH8TUFFcM6tSprOTfqfS0MFhcMrUKSivJJfkfdX/BPr4r/btI1PwHfTZmsib3Twx6xMf3qD/dchv+2h9K+pfiJ4Js/iH4I1nw7e48i/t3hyRnYxHyuPdWww9xX5O/Cfx/dfC/4haJ4ltNzGxuA0sSnHmxH5ZE/FSw+uDX686JrFr4h0ey1OxmW4tLuFJ4ZV6OjKGUj6givt8pxCxGHdKe8dPk/wCrH838d5XLKc1jjqGiqe8muklv+j+Z+NXiPw9feFdbvtJ1KB7e9s5nhlRwRhlJB/DjrWdX7HeMfhr4X8f2f2bxFoVlq0YGFNxCGdP91vvL9QRXzd8Q/wDgnt4a1Xzbnwpq9zoMpyRa3I+0QfQEkOPqS30ryMRklWF3Sd19zPvcq8R8BXjGnjoOnLvuvw1X3fM+B7S6msbqG5t5GhnhcSRyIcMrA5BB9Qa/XT4IfEaH4qfDHQvEKMvn3EAW5Rf4Jl+WQY7DcCR7EV+Tnizw7J4S8Tanos11b3k2n3D20k9qxaNmQkEqSASMg9q+rv8Agnx8TvsGuav4Hu5sRXym+swx/wCWigCRR7lQrf8AADUZPXdDEulLaWnzW3+Rvx9lsczyqOPo6unqvOL3/R/I+86WkFLX3Z/MwUUUUAFFFFABRRRQAmOtfjf/AMFJfgt/wrD4+3Gu2cHlaN4tRtSiKjCrcggXC/XcVkP/AF1r9kBXzD/wUN+DP/C2v2d9Vu7SDzda8NN/a9rtGWaNAROn0MZZsdyi17GUYr6riot7S0fzGtzyH/glF8Z/7d8Ea78N76fdd6JIdQ09WPJtpW/eKB6JKc/9tq+/BxX4L/sr/F9/gb8dfDHih5Wj06O4FtqKjo1rJ8kuR32g7wPVBX7xwTJcQxyRurxuoZWU5BB6EGunPML7DE+0W09fn1/zBk1FFFfPCCiiigAooooAKKKKACiiigBuMV8/ftz/AAhHxh/Zy8S2UEPm6tpKf2vYYGW8yEEso9S0ZkUD1YV9Bdaa6B1KsAVIwQe9aUakqFSNSO6dwP5vyMGivW/2rPhOfgt8e/FvhiOIxafHdG5sOODay/vIwPXaG2H3U15JX7JSqxrQjUjs1c1CgHBoorXcD9wv2Gfi3/wt/wDZv8M3883narpcf9j35Jy3mwgBWJ7lozG592NfQBr8rv8Agk/8Wf7B+Jev+Abubba69a/bLNWP/LzBksoHq0bMT/1yFfqiK/Js0w31bFTgtnqvRmb0YtFFFeWIKKKKACiiigAooooAKKKKACiiigAooooAKKKKAPDv2z/it/wp/wDZ08W6zDN5OpXVv/ZtgQcN58/yBl91Uu//AACvwtJyc1+hP/BWr4rfbvEvhP4eWk2YrCFtWvkU5BlkykIPoVQSH6Sivz2r9KyLD+xwvtHvLX5dP8/maLYKKKK+jGHWv2+/YS+E3/Co/wBm3wxazw+Tqmrp/bF9kYbfMAUB9CsQiUj1U1+SP7Mvwrb4z/HPwh4VMZks7u9WS9x2to/3k3PbKKwHuRX73QxJDGkcahEUAKqjAAHavieI8RZQw666v9CZEtFFFfEEBRRRQAUUUUAFFFFABRRRQAUUVT1LUbfSdOur68mS3tbaJpppnOFRFBLMfYAE0bgfnH/wVm+MfmT+GPhnYz8IP7Z1JVPc7kgQ/h5rEH1Q+lcJ/wAErvg4fFvxY1Tx3ewb7Dwzb+Vasw4a7mBUEeu2MSfQuhr5d+O/xPufjN8XvFPi+cvjU713t436xwL8kKf8BjVB+FfsT+xF8Hx8GP2dvDelzw+Tq+oJ/auogjDedMAQp90QRofdDX3WL/4TssjRXxS0+/V/5FvRHvlFFFfCkBRRRQAUUUUAFFFFABRRSUAeWftDfGW2+Cfw7udZZFn1Oc/Z9PtnOBJMwJBbvtUAsfpjgkV+WPinxVq3jbXbvWNbvZdQ1G5cvJPM2T9AOgA6ADgDgV9Vf8FGdXuZvGHhPTGJW2hspbhR2Lu+0/pGPzr4/r4LOMTOpXdK/ux/M/p/gDJ8Phstjjmr1Kl232SbSS+67AEqQQcEdxX3z+xJ+0bd+MY28DeJbo3OqWsPmaddyHL3ES/ejY92UYIPUrnP3cn4Grpvhl4zn+Hvj/QfEVuzK9hdJM4Xq8ecOv8AwJSw/GuDAYqWFrKSenX0Pp+Jslo5zl9SlKPvpNxfVPp8nsz9kSMikB4qC0uUu7aKaNg0cih1YdCCMg1YIzX6Yfx01Z2Y36/SvgH9uX4CS+Hddk8f6NbltL1BwuopGvEE54Ensr9z/e/3hX3904rP13RLLxHpF3pmo26XdhdRtFNBIMq6kYINcOMw0cXSdOW/R9mfRZBnVXIsbHFU9VtJd11+fbzPxaor3P8AaX/Zn1P4Ka09/YJNfeEbl/8AR7zG5rcnpFIex9G6N9civDK/N61GdCbp1FZo/rzLsxw+aYeOKwsuaMv6s+zXUKKKKwPUCiiigDq/APxT8V/DHUftnhrWrnTXJBkiRt0Mv+/Gcq34ivq74c/8FEMRR23jbQSXBAN9pBBz7tE549yG+gr4morvw+Or4b4Jaduh8vmvDWV5xriaS5v5lo/vW/zufqLZ/tn/AAkvIDJ/wlHkMBlop7KdWX2+5g/gTXjXxy/by0+40e50j4fJPLdTqUbWLhDGsSngmND8xb0LAY9DXw/RXfVzrE1IcisvNb/mfL4Pw8yjCV1Wk5TtqlJq3zslf8u4skjSuzuxd2OSzHJJpKKACxAAyT0Arwdz9O0ij1L9mv4WN8W/i1pGkyxFtMt2+2X5xx5KEEqf94lU/wCBV+sMaCONUA+6MYr5+/Y5+CR+FXw9XUdSt/L8Q62FnuVdcPBHj93F7EAliPViD90V9B9jX6JleFeGoe8velq/0R/J3GudrOMyapO9On7q831fzf4JD6KSlr2T8/CiiigAooooAKKKKACiiigBB0rk/ij8SNE+EXgHW/F/iG4+zaTpVu08pGNznosajuzMQoHcsK62vyE/4Kc/tTH4m+O/+FbeH7vf4Z8OTn7dLE3y3d+Mhh7rFkqP9ov1wppN2Gldnyz8b/i/rvx++KWseMNbZmvNRmxBaoSy20I4ihT2UYHuck8k1+uX/BP39lVf2evhcmq61a7PHHiKNLi/Lr89pD1jth6EZ3P/ALRxyFFfG3/BMT9lf/hZfjg/ErxFZ7/DXh2cCwimX5bu+GCD7rFkN/vFOuGFfrvnFJLqXJ9ELRRRVGYUUUUAFFFFABRRRQAUUUUAFFFFABRRRQAUUUUAFFFFABRRRQAUUUUAFFFFABRRRQAUUUUAFFFFABRRRQAUUUUAFFFFABRRRQAUUUUAFFFFABRRRQAUUUUAFFFFABRRRQAUUUUAFFFFABRRRQAUUUUAFFFFACUtFJQA2vKfjj+z54c+OWjGLUIxZ6xChFpqkKjzIj/db++meqn3wQea9X7UgGF6VnUpwqxcJq6Z1YXFV8FWjXw83Gcdmj8hPix8GPE/wb106dr9mViYn7PfRAtBcKO6N6+qnBHcdK4Wv2X8X+DdF8d6HcaNr2nQ6lp04w8M65APYg9VI7EYI7V8J/Hb9hvW/Bzz6v4I83XdIGXbT+t3APRQP9aPp83setfE47KKlG86HvR/Ff5n9F8Oce4bHKOHzFqFTv8AZl/k/XQ+VKKfNBJbTPFNG0UqMVZHGGUjqCOxplfObH64mpK6CiiigoKKKKACiiigAooooAKKKKACiiigAooooAKKKKACiiigAp8MTTzJGil3dgqqoyST2ple3/sg/C2X4k/GDTZpIDJpGiut/duw+UFTmJPcs4HHorelb0KUq9SNOO7Z5mZ42nl2DqYqq/dim/8AJfN6I/SbwBoH/CLeB9A0bOfsFhBbZ9dkar/Suh60gAGB6Uor9VS5Ukj+Iqk3UnKb3bv946iiimQFFFFABRRRQAUUUUAFFFFABRRRQAUUUUAFFFFABRRRQAUUUUAFFFFABRRRQAUUUUAFFFFABRRRQAUUUUAFFFFABRRRQAUUUUAFFFFABRRRQAUUUUAFFFFABRRRQAUUUUAFFFFABRRRQAUUUUAFFFFABRRRQAUUUUAFFFFABRRRQAUUUUAFFFFABRRRQAV+Xn/BUv8AZS/su9/4XD4Zs/8ARbl1h8Q28K8RynCx3WB2bhG/2tp5LMa/UOsrxJ4d03xfoGo6Jq9pHfaXqED211bTDKSxupVlP1BpNXGnY/GH/gnx+1Q37PnxTXSNbuingjxHIlvfeY3yWk3SO5HoBna/+yc87RX7Xo6yorqQysMgg5BFfgN+1d+z1qP7Nfxg1PwxcCSbSZD9q0m+cf8AHxasTtJP95cFG91J6EV+jX/BMn9qb/hangE/DzxDd+Z4p8NQL9kllbL3liMKp92iyEP+yUPJ3GpT6FyXVH3HRRRVmYUUUUAFFFFABRRRQBGPWvnf9srxv4++HHg3T/EHg7VBYWccxg1DFvHKyh8eW4LqcDIKn3Za+iMe/PrXP+PPB9l498H6t4e1Fd1rqFu8DkDlcjhh7g4I9wK5sRCVWlKMHZvZnqZViaWExtKtXgpwT1TV01s9H1tsflNr/wAd/iF4lZjqPjLWZVbrHHdvEh/4AhA/SuJuLue8maWeaSaVuWeRixP1JrS8X+GL3wX4n1TQtRj8u90+d4JR2JU4yPY9Qe4IrIr8xqzquXLUbb8z+zcHh8JGkp4WnFRauuVJK3yCiiisT0V5BRRRQMKKKKACigAnoM10+gfDDxf4q2nSPDGragj9JLezkZPxYDA/OtIwnN2irnNWxNGhHmqzUV3bt+ZzFFe6+H/2KfivroV5dDg0mJukl/dxj81Qsw/Kux1P9iBPAXh6XXPHnj7TdCsYR84tbd5i57Im4oSx7AKT7V2Ry/EyXNyNLz0/Ox87V4oyejNU/rClJ6JRvJt9rJPU+WaK1PEg0ZdWlTQvtraah2pLfFPMf/aKqMLn+7k49TWXXC1Z2Pp6c/aQU7Wv33Cv0I/YI+LH/CS+Bbvwfezb7/RG3W248vbOcj67GyPYFBX5716F8BPidL8Jfijo2vhmFmsn2e9Rf44H4fjvjhgPVRXo5fifq2IjJ7PR+h8jxZk/9sZXUpRV5x96PqunzV0froK8w/aK+JqfCj4Ta1raSBNQaP7NYqerTyZCEDvt5cj0Q16PZ3Ud7aw3ELrJFKodXU5BBGQQe4r4M/4KH+L9RuvGeg+GTHJDpVram9Vj92aV2Zc/8BCY9fmb1Ffc4/EfV8PKpHfZfM/mjhnK1mmbUsLU+G95ei1a+ex8jSyPNI8jsXdiWZmOSSe5rr/g3faxpvxU8K3GgoZNWXUIlgiBwJCWAKseykEgn0Jrjq+tf+Cf/wALf7d8Y6j40u4d1po6m2tCw4a4dfmI/wB1Dj/toPSvgcFSlXxEIx7n9R8Q42jluVVqtVJrlat3b0S+96+R+gEWfLXPXFPpKWv08/jIKKKKACiiigAooooAKguII7qCSGVFkikUoyMMhgeCCO4qeigD8Ef2n/hHJ8EPjl4q8KiNksILoz6ex/itZPni574VgpPqpr9Vf+Cfnxj/AOFtfs56JHdT+brPh3/iTXm45YiMDyXPfmIoM92Vq8M/4Ky/B0aj4b8N/EmxgzPpz/2VqLKOTC5LQsfZX3r9ZRXhv/BML4wHwD8d5PC93P5eleK7f7MAxwouo8vC34jzEHqZBX3WI/4UssVX7UfzW/3rUvdH6/UUUV8KQFFFFABRRRQAUUUUAFFFFABRRRQB+dP/AAVr+E32nSfCfxHtIcyWznRr91HOxt0kBPsGEoz6utfmlX78ftFfC6P4y/BTxd4RKK1xf2L/AGQtwFuU+eE57DzFXPtmvwLuLeS1uJIJkaOWNijo4wVIOCCPWv0bh/Ee1wzpPeL/AAe36lxI6KKK+nKOv+EXxBu/hV8TvDPi6y3GbSL+K6KKceYgb50+jIWU/Wv6BdG1W01/SLHU7GZbiyvIEuIJl6PG6hlYfUEGv5y6/Zr/AIJwfFX/AIWR+zbpen3E3mal4ZmbSJgx+bylw0Bx6eWyoP8Arma+N4iw/NCFddNH6P8Ar8SZH1TRRRXwhAUUUUAFFFFABRRRQAUUUUAFFFFABRRRQAhOKimmS3ieSRwkaKWZmOAAOpJqTORXgP7c3xQ/4VR+zT4svoZvK1HU4f7IsznB8yfKsQfVY/MYf7taUabrVI047t2A/IP9or4mv8Yfjb4w8WGRpLe/v3+y7uotk+SEf9+1T8c15xR1or9lp01SpqEdloahRRQBk4rTYD9GP+CSXwp8278YfES6h+WJV0Wxcj+I7ZZyPcAQjP8AtNX6VDmvG/2R/hYPg5+z34P8PSw+TqH2QXl8CMN9om/eOD7ru2fRBXsmK/I8yxH1nFTqLa9l6LQzYtFFFecIKKKKACiiigAooooAKKKKAEPevlL/AIKRfF//AIVn+ztfaTaT+Vq3imT+yogpwwgI3XDfTYNh/wCuor6t6ivx3/4KafF3/hYX7QMnh+1n8zS/CluLBQpypuXw87fUHYh94q9nKMN9Zxcb7R1fy/4I1ueYfsc/CA/Gv9oTwtoU0PnaVbz/ANo6kCMr9mhw7K3s7bY/+Biv3VC4UY7V8Df8EnvhENF8A+IviHeQYutan/s+xdhyLaI5kZT6NIcH3hr7761vnmJ9vinBbQ0+fX/Ib3Fooor58kKKKKACiiigAooooAKKKKAPjz/goT8N7vWfDeh+LbG3aZNKMlve7BkrFIVKOfYMCCf9sV8FV+1l/YW+pWk1pdQpcW0ymOSGRQyupGCCDwQR2rwLUf2GfhbqOstfrp9/axO25rK3uisHvgEFgPYMPavl8wyqeIq+1ota73P2fhTjihlGC+pY6MrRvyuOujd7PVddvI+HPgb8B9b+OOt3tppx+yWVnA8s99IpMaPtOyP3LNj6AMe2D5xdW0tjdTW8yGOaFzG6nqGBwRX63X9t4Y+AXww1W50rTINL0jTLWSfyIRjewXgFjyzMdoySScivySvruS/vbi6lOZZpGkc+pJyf514uOwcMFCnG95O9/wBD9H4Y4gr8RV8VW5OWjGygnvfW933206aH67fBDUJdU+D3gy8lO6WXSLVnPq3lLn9a7nOcCvhP4Fft0ab4Q8NaN4Z8T6FNFZ6dbRWkeoae3mZRFCgvG2DnAySGPstfXHgP4xeDfibb+b4c1+01FwNzQB9kyD/ajbDD8RX2GFxlCvCMYS1tt1P58zzIcwy3EVJ16LUW201qrN6aq6+87eikBB6HNLXpHyhm61olj4i02407U7WK9srhDHLbzKGR1PUEHrXwd+0H+xBqXhqa51zwDFLqmk8vJpOS1xb9/wB33kX2+8P9rrX6A0mM8Vw4nB0sXG1Ra9H1R9Hkuf43Iq3tMLLR7xez+Xfz3PxMmhe3leKVGjkQlWRxgqR1BFNr9UfjJ+yz4L+MSSXV1af2TrjD5dVsVCux/wCmi9JB9efQivib4r/sb+Pfhq01zaWv/CTaQmT9q01CZVX1eH7w/wCA7gPWvisTlVfD3cVzR7r/ACP6MyXjfLM1ShVl7Ko+ktvk9n+D8jweileNonZHUoynBVhgg0leLsfoaaaugooooGFFFT2Vjc6ndxWtpby3V1KwSOGBC7ux6AAck00ubYmUowjzSIK+t/2Mf2ZZfE+o2njzxLbeXo1q/madayr/AMfUoPEpB/gU9P7xHoOdX9nX9h+5ubi18RfESEQWq4kg0In55D1BmI+6P9gcnvjkH7itbOGxtYre3iWGCJQiRxgKqqBgADsB6V9ZlmVyUlWrq3Zf5n4XxjxrTdOWX5ZK99JSWyXVJ9b9X93lZVQoAAwBS0lLX2B+BBRRRQAUUUUAFFFFABRRRQAUUVmeI/EGn+FNB1HWtWuY7HTNPt3urm5lOFijRSzMfoAaAPnL9vn9p5f2dvhBLDpVwI/GfiEPZ6WFPz264/e3P/AAQB/tMvUA1+PfwX+E2ufHr4paL4P0YM99qlx++uXBZYIhzLM/sq5PucAckV0P7U/x+1H9pD4xav4rujJFp277LpVm5/49rRCdi4/vHJdv9pj2xX6Yf8E0f2X/APhT3wx/4TbXbTy/FvimFZEWRcPaWPDRx+zPxI3/AAAHlTUbs1+FH1P8MPhzo3wk8BaJ4R8PwfZtK0q3WCIHG5z1Z2PdmYsxPcsa6yiirMgooooAKKKKACiiigAooooAKKKKACiiigAooooAKKKKACiiigAooooAKKKKACiiigAooooAKKKKACiiigAooooAKKKKACiiigAooooAKKKKACiiigAooooAKKKKACiiigAooooAKKKKACiiigAooooAKKKKACiiigAooooAKKKKACkIBHIpaSgDxz4w/sweCvjJFJcXtiNM1oj5dVsQElJ7bx0cdPvDOOhFfDvxb/ZA8dfC5prqG0/4SLRkz/punIWdV9ZIuWX3I3KPWv1E4ApGUPwRn615WKy2hitWrS7r9e59tkvF+ZZNaEJc9NfZlr9z3X5eR+JRBUkEYI7Giv1a+J/7LvgD4qebcajpC2WpvknUdPxDMT6tgbXPuwNfKHxI/wCCf/ivw+ZbnwnqEHiS1GSLabEFwB6DJ2N9dy/SvlMRk+Io6wXMvLf7v+HP3HKuPsqx9oV37KfZ7fJ7ffY+VKK2PEvg7XfBt6bPXNIvNJuckbLuFoyfcZHI9xxWPXiOMoO0lqfo1OtTrxU6Uk0+q1QUUUVJsFFFFABRRRQAUUUUAFFFFABRRRQAUUV6F8JvgT4u+MmpCDQdPP2NGCzalcZS3i+rY5P+yuT7VpTpTqyUIK7Zx4rGYfA0nXxE1GK3bdkcp4T8J6r458QWWiaJZSX+pXb7IoYx+ZJ6AAckngAEmv1N/Z++Cen/AAR8CW+lQ7bjVJsT6heAf62XHQf7C9FH49Saq/Af9nTw78DtIxZR/bdcnQLd6pMv7x++1B/Amf4R1wMk4FetYII9K+7yzLVhFz1Pjf4H8y8YcXPPJ/VcLdUIv5yfd+XZD6WiivePzIKKKKACiiigAooooAKKKKACiiigAooooAKKKKACiiigAooooAKKKKACiiigAooooAKKKKACiiigAooooAKKKKACiiigAooooAKKKKACiiigAooooAKKKKACiiigAooooAKKKKACiiigAooooAKKKKACiiigAooooAKKKKACiiigAooooAKKKKACiiigAooooAKKKKAPnD9uT9maH9pL4P3FrYwL/wAJfowe90aY4Bd8fPbk/wB2QAD0DBCeAa/GH4X/ABG8QfAz4naT4p0cvZ61ot1uaGUFdwGVkhkHXDLuVh1wT3r+izrX5Lf8FSP2X/8AhBfGcfxS8P2m3Q/EE3l6rHEvy298RnzD6LKAT/vq2T8wFS11NIvofpp8IPilovxp+G+heMtCl3afqsAl8ssC8Mg4kif/AGkYMp+npXanpX5Cf8EwP2nj8M/iI3w41672eGvE0w+xPK3y2t/gKv0EoAQ/7Qj6c1+vlNO5DVmFFFFMQUUUUAFFFFABSUZoPSgD4L/4KC/Cn+zde03x3ZRYhvwLO/2jpMo/duf95AV/4APWvjyv2E+K/wAO7P4p+AdX8NXhEa30JSOYrnyZB80b/wDAWAPvyO9fMfh7/gnHpcWDrfi+7uj3SwtUhx7BnL5+uK+PzDLKtau50Fo9/U/fOFONcFgcrWGzGbUoaLRu8em3bbXyPhelwTX6ceHP2IfhVoYRp9IudXlXo99dyNn6qpVT+VekaV8GfA+gWskOm+FNIsw6FGMVnGGZSMEFsZPHqawhkVZ/HJL8T08T4m4CDth6MpetkvzbPx+orvPjl8NJvhN8Tta8POrC2il820kb/lpA/wA0Zz3IHyn3U1wdfO1KcqUnCW6P1nCYmnjKEMTRd4ySa9Hqe1/su/Bnwz8bvFGo6Lrur3unXMMIuLeKz2AzIDiQbmBwRlTjByCfSvs7w5+xL8K9C2NNo0+rTL0kvruRs/VVKqfxFfnf8L/Hd38NPH2i+JbPJksbhXeMHHmxniRP+BKWH41+vfh3WrTxJothqtjKs9leQJPDIvRkZQVP5GvrMnhh61NqUE5LvrofhXiDiM1y/FxqUa8o0ai0SdrNbrSz10eph+HfhR4O8JMG0fwxpWnOOjwWcav+LYyfzrqliRF+VAPoKJJEhVmdgqgZLHoK+QP2i/23rXw8brw94Aliv9TGY5tYwHhgPQiMdJG/2vuj/a7fQV61HB0+aWi7dz8ry7Lswz/EexoJzl1bbsl3bZ7F8df2lPDPwR00x3Ug1LX5UJt9Jt3HmH0aQ/wJ7nk9gecfnB8VvjF4m+MWvtqXiC9MioSLezjysFup/hRf5k5Jxya5TVdWvNd1G4v9Qupr29ncyTXE7l3kY9SSeSaqV8Njcxq4t2Wke3+Z/S/DnCOEyKCqP36z3k+nkl0X4hRRRXkH3oUUV6z8B/2dPEXxy1cC0jOn6DA4W61WZCUX1RB/G+Ow4HGSOM60aU601CmrtnBjcbh8voSxGKmowW7f9b9luz7M/Ye+Kv8AwnfwqTQ7uXfqnh4rasWOS8Bz5LfgAU/4B71U/bw+F58X/DCPxHaxbtQ8PuZW2jlrd8CQfgQjewVvWvZvhd8J/D/wg8OR6P4fsxBEcNNcPhpbh/78jdz+g6AAV0+raXba3pV5p15ELi0uonhljbo6MCpB+oJr9FWFlPCewqu7tb/L7j+SZ5vRw2evM8BFxhz8yT3s915X1+8/Fy3t5Lu4ighRpZpWCIiDJZicAAetfrb8A/hpH8KPhboegbVF3HCJbx1/jnf5nOe+CcA+gFfHn7Pv7ONzZ/tO6tp2pwtLpnhGf7TvkXiVic2x+pGJP+AEV+g44AHpXmZPhHRUqk1rt92/4n2viDn0Mc6ODw8rwspvzutPwf4j6KKK+mPxwKKKKACiiigAooooAKKKKAOI+M/w4tPi78LPE/hC92iLVrGSBJG5EUuMxSf8BcK3/Aa/BG2n1j4aeOY5k36dr+g6gGAP3oLiGT+YZf0r+iTrzX45/wDBTD4R/wDCu/2hJtetIPK0vxXANQQqMKLhfknX6k7ZD/11r63h+ulOeGntLVevX8PyKifq98KfiDZfFT4b+HPF1gQLbV7KO6CA58tivzxn3Vtyn3U113UV8D/8En/i3/bvw98QfD68n3XOh3H26yVjybaY/Oqj0WQEn/rsK++OmBXz2Nw/1bETpdnp6dBPQWiiiuMQUUUUAFFFFABRRRQAUUUUAN9a/Eb9vf4Vf8Kq/aW8SwwQ+TputMNas8DA2zEmQD0AlEoA9AK/boV8Gf8ABWH4V/278NPDvju1hzc6Fdmzu2Uc/Z58bWJ9FkVQP+upr3ckxHsMWk9paf5FLc/LCiiiv1AsK+1P+CV/xT/4RL44ah4RuZtll4osisaE4H2qAGRP/IZmHuSK+K66T4beNrv4b/EDw74psSftWkX8N6ig437HDFT7EAg+xNceNoLE4edPuvx6fiDP6H6KzPD+uWnibQtO1fT5RPY6hbR3VvKOjxuoZT+IIrTr8eaadmZBRRRQAUUUUAFFFFABRRRQAUUUUAFFFFACZxX5i/8ABW34nfbvFPhDwFbTExWFu+rXiA8GSQlIgfdVSQ/SSv04Zgqkk4AGSa/BH9p/4mn4v/Hrxp4oSXzrS6v3is2zx9mixHCfbKIp+pNfSZBQ9rinUe0V+L0KjueW0UUV+klhXsX7Ivwu/wCFv/tD+DPD8sPnWAvBe3wIyv2eH964b2YLs+rCvHa/R/8A4JH/AAwBbxp8QrmHps0WykI+ks//ALQ/WvMzLEfVsLOot7WXq9BPY/SNRgYpaKK/JTMKKKKACiiigAooooAKKKKACiiigDkPix4+tPhZ8NvEviy+x9n0ixluthOPMZVOxB7s21R7kV+BDvq/xJ8bsx36jr2vahn/AGp7iaT+bM361+m3/BV74s/8I98LtC8B2k2268QXX2q7UH/l2gIIBH+1KUI/65mvlz/gmp8J/wDhYv7RdnrNzD5mmeFoG1OQsMqZ/uQL9QxLj/rlX2+URWDwNTFz6/ktvvZa0Vz9YPhD8PLT4U/DLw14Qstph0ixjti6jHmSAfvJPqzlmPu1dkDzS0lfEyk5ycnuyBaKKKQBRRRQAUUUUAFFFFABRRRQAUlLTXbYhPpQB8hf8FCPiONK8IaR4PtZcT6rL9pukU8iGM/KD7M+CP8Arma+Bq9T/aa+I3/CzfjLr+pxyeZY28n2GzIOV8qLKgj2Ztz/APAq8sr81zHEfWMTKS2Wi9Ef2Dwjlf8AZWU0qUlaUlzS9Xr+CsvkFS2l5PYXEdxbTSW88bbkliYqyn1BHINRUV5idtj7CUYzXLI97+G/7afxG8BmK3vL5PE2nJgGDUwTKB7TD5s/7276V9TfDf8Abs8B+L/Lt9bM3hW+bAIu/wB5AT7SqOPqyqK/N6ivXw+aYmhpzXXZ6/8ABPhM04KyfM7y9n7Ob6x0/DZ/dc/abR9c0/X7KO9029t7+0lGY57aVZEceoIJBrQr8a/B3xE8TfD69+1+HNbvNJmJBIt5CEf/AHk+6w9iDX038OP+ChWuaV5Vt4y0aLWYBgNeWGIpgPUofkY+w2V9Jh86oVdKi5X96PyLNPDrMcJeeDaqx7bS+56P7/kffG7HXiggMOcH615b8Of2lfh/8T/Ji0nXoYr6TgWN7+5nz6BW4Y/7pNeohgw+Ug+9e7CpCrHmg7ryPzDEYTEYOo6eIg4S7NNP8Tz/AMf/AAG8C/Erc+veG7O7uWGDdopin/7+Jhj9CcV4N4p/4J1+Gb5nk0HxJqGkknIjuokuUHsMbDj6k19dDgdfzpa562DoV9akE3+P3nrYHiDNMuSWGryil0vdfc7o/P3Uv+CdXi2FyLHxLpV0nrOkkR/IBqr2X/BO7xxK4F1r2iQJ3aJpXP5FF/nX6FdutHbrXF/Y+Dv8L+9n0a4+z1K3tV/4Cj428K/8E5tIt3STxD4ru78A5MNhbrbj6bmLkj8BX0X8Ovgf4K+FcRHhzQbeyuGXa92+ZZ3HfMjEtj2Bx7V3p+lBXK12UcHh6DvTgk/vf4nzuP4hzTNFy4qvKS7bL7lZMdjilooruPngooooAKKKKACiiigAooooAKKKKACvzc/4KtftNHT7K2+D2gXWJ7kJea/JE3Kx8NDbn/eOJGHoI+zGvt349fGTSvgL8KNf8aasQ6WEJFvbFsG5uG4iiH+8xGT2GT0Ffgbrms+I/jP8R7nULnztY8T+I9Q3bIxl5p5XwqKOwyQoHQDAqWy4rqe+f8E+v2Zj+0D8Y4b3VrXzfB3hspe6lvXKXEmf3Nv77ipLD+6jDjIr9ugoRAqjAHAArx79lL4B2P7OPwa0fwpAscmrFfterXcY/wBfduBvOe6rgIv+yg75r2FqaVhN3Y6iiimSFFFFABRRRQAUUUUAFFFFABRRRQAUUUUAFFFFABRRRQAUUUUAFFFFABRRRQAUUUUAFFFFABRRRQAUUUUAFFFFABRRRQAUUUUAFFFFABRRRQAUUUUAFFFFABRRRQAUUUUAFFFFABRRRQAUUUUAFFFFABRRRQAUUUUAFFFFABRRRQAUUUUAFFFFABRRRQBmavoOneILN7PUrG2v7ST78FzEsiN9QQQa8O8c/sSfDTxkHls9On8OXjcmXS5SiZ/65tuQD2UCvoLBozxWFShSrK1SKZ6ODzLGZfLmwtWUPRtL5rZnwL4s/wCCdniGy3SeHPEtjqaDkRX0T27fTK7wT+VeMeK/2W/ih4PZvtfhG9uoh0l08C6BHriMkj8QK/WClIB6gH6141TJcNU+C8f68z7/AAfiJnOHsqzjUXmrP71b8j8VtU0PUdEn8nUbC5sJv+edzC0bfkQKpV+1d7pdpqUDQXVrDcRN1SVAwP4GuG1f9nr4ba4zPd+C9Gd2+88dokbH6lQDXnTyFr4Kn3o+vw/ihTf+84Zr/C0/zS/M/I2iv1D1P9ir4R6iGK+Gns5D/Hb3s6/oXI/SucuP2A/hpNny31aH/duwf5qa5XkeJWzT+f8AwD24eJWUyXvQmvVL9Gfm/RX6IS/8E8fh4xyureIYx6LcQ/1iqaD/AIJ8fDqIgtf67MB2e6j5/KMVP9i4ry+83fiNktr+/wDd/wAE/Omiv00039hn4UWZXz9Ju77H/Pa+lA/8cK12mi/s0fDHQCptPBelsy9GuYfPI/773VrHI67+KSX3/wCRw1vEzLYL91SnJ/JL83+R+U+j+HtU8RXIt9L0y81K5PSGzgaVz+CgmvZfA/7F/wATvGWySfSY/D9o3/LbVZdjY/65qC+fqo+tfpnp2jWWkQLBY2kFpCvSOCNVUfgBV4ewr0aWRUo61ZN+mh8jjvEvG1k44SjGHm22/wBF+Z8t/DH9gnwb4TkgvPEtzL4qvkw3kuPKtQf9wElv+BNg+lfS2laTaaNZQ2djaw2dpCuyOC3QIiL6ADgD6Ve20duP5V71DDUaCtTjY/L8wzbG5rP2mMqub89l6LZDqKKK6TygooooAKKKKACiiigAooooAKKKKACiiigAooooAKKKKACiiigAooooAKKKKACiiigAooooAKKKKACiiigAooooAKKKKACiiigAooooAKKKKACiiigAooooAKKKKACiiigAooooAKKKKACiiigAooooAKKKKACiiigAooooAKKKKACiiigAooooAKKKKACiiigAooooAKKKKACuT+KHw50b4t+Adb8I6/B9o0rVrZreUD7yHqrr6MrBWB7FRXWUUAfzrfF74Y658CvijrXhLV90Op6PdbUuI8qJU+9FMh64ZSrD0z6iv2Z/YW/aUT9oz4MWl1fzq3izRNthrEefmdwP3c+PSRRn/eDgcCvIv+Co37NH/CxPh5F8S9DtN/iDwzEVv1jX5rjT8ksT6mIkt/utJ6CvgP8AYx/aJn/Zv+Nema3PK/8Awjl+RYazAuSDbsR+8A7tGcOO5AI/iNRszX4kfvTRVWxvINQs7e6tZkuLadFliljYMrqRkMCOoIOc1aqzIKKKKACiiigBgweaUnt1pOc+vvWF4q8aaF4K05r/AF3VrTSbRTzLdSqgJ9BnqfYc0NqKuyoU51ZKEE23slqzd6dOlHHNfIPxO/4KDaHpBltPBWlya5OMgX16DDbg+oT77j2Oz619JfCzx5b/ABM8A6J4ltdoTULdZXRWz5cnR0/4CwZfwrkpYujWm4U5XaPaxuR5hl2HhicXScIzdlfe/mt18zrsUtJS11nhnyP+358Jz4g8HWXjSyh33mjt5V2VHLWztwT/ALjkfg7HtX5/1+0viHQ7TxNod/pN/CLiyvYHgmjboyMpVh+Rr8gvif4Eu/hp491rw1eZMtjcNGkhGPNjPMb/APAlKn8a+JzvDck1Xjs9/X/hvyP6L8N849vhp5ZVfvQ1j6Pf7n+Zy9fcv7G/7RejaD8K9V0XxZqsVhH4fPnW8s7cvbuSdijqzK+Rgc4ZQBxXw1RXiYTFTwc+eB+i57kmHz7C/Va7aV001umu3qro+i/2iP2wNb+LD3OjaB52ieFSSjIGxPdj/poR91T/AHAcepPb50oorOviKmInz1XdnbluV4TKMOsPhIKKX3t92+rCiiiuc9YKKltLSe/uora2hkuLiVgkcUSlndicAADkkntX3J+zR+xTFpYtfE/xBtknvOJLXRHwyRdw03Zm/wBnoO+TwO7C4Sri58sF6voj5rPM+weQ0PbYiXvPaK3b8v1ex5h+zZ+x3qXxMa18Q+Kkl0vwvxJFByk18O2O6Rn+91I+713D9CPDvh/TvC+k22l6TZw2NhbII4reBAqIvsP85rQRFijCoAqjgAdqf3r7/CYOlhIWhv1fc/ljPeIcZn1f2mIdoraK2X+b8x2KKWivQPmClDpltb3k93FbxxXNxtE0qqA0m3IXce+MnFXO1GRS0bDbb3CiiigQUUUUAFFFFABRRRQAUUUUAFfJX/BSz4Sf8LG/Z4utatYfM1TwtONSjKjLG3PyTr9ApEh/65V9aZ4qhrekWniHRr/Sr+FbmxvoJLaeFujxupVlP1BIrfD1nh60aq6MD8Qf2J/iyfg5+0b4U1WabydLv5v7K1Ak4XyZyF3N7K+x/wDgFfuaPmFfz1/FjwDefCn4m+JfCl5u+0aPfy2wkIwZEVvkkHsy7WHsa/bX9k/4rD4z/ADwh4lll87UGtBaX5Jy32mL93IT6biu/wCjivqs/oqap4qGz0/VfqVLuewUUUV8cSFFFFABRRRQAUUUUAFFFFACE1w3xu+HMHxZ+E/irwjOF/4munywRM/RJsZif/gLhW/Cu5xmj2qoScJKa3QH84l9ZT6be3FpcxNDcwSNFLG4wyMpwQR6gioK+jv+CgPww/4Vl+034mWCHytP10rrVtxgHzs+b/5FWX8MV841+x4eqq9KNWOzVzUKKKK6AP2X/wCCbfxO/wCFg/s1aXYTzeZqHhu4k0mXcfmMYw8Jx6BHVB/uGvqs+lfk9/wSk+J//CN/GTWvBtxLttfElh5kCE9bm3y4A+sbTE/7or9YeK/Kc3ofV8XNLZ6r5/8ABM3uLRRRXkCCiiigAooooAKKKKACiiigAooooA8X/bA+JX/CqP2c/G+upL5V61k1lZlThhPOfKRl9137v+AmvwkJya/S3/grh8S/I0jwX4Ct5fmuJZNZvEB52qDFD+BLTf8AfIr80q/SMgoezw3tHvJ3+S0NI7BRRRX0owAya/df9jf4ZH4Tfs4eC9Fli8q+msxqF6CMN50/71g3uoYJ/wAAFfjr+zT8Nj8W/jv4K8LNF51re6hG12uOtvH+8m/8ho1fvmihFCgYAGABXxHEdf4KC9X+S/UmQ+iiiviSAooooAKKKKACiiigAooooATvRig8ivOv2hPibH8Hvgv4u8XsyrNp1g7Wwbo1w3yQqfrIyCqhB1JKC3egH5Fft7/FT/hav7S3iWaCbztN0Vhotng5AWEkSEeoMplIPoRX3v8A8EwPhQPA37P58SXMOzUvFV213uIwwtoyY4VPtkSOPaQV+UPgzwxqPxJ8eaPoVmWn1TW7+K1R3yxMkrhdzfick/Wv6CPCHhmy8F+FNH0DTY/K0/S7OKyt09I40Cr+gFfaZ1NYXCU8HD+kv82W+xtUUUV8SQFFFFABRRRQAUUUUAFFFFABRRRQA33rO1vTDrGk3liLiW0+0wvD59uQJI9ykblJBAYZyMg81pcYpPbvSaurDjJxakt0fn58SP8Agn14n0ZpbrwhqkHiC2GSLS6xBcD2DE7G+pK/SvmjxX4H8QeBdQNn4g0e80i55wl1CyB/dSeGHuMiv2arM13w3pniewksdX0+21GykHzwXUSyI31DAivncRktGprSfK/vR+s5V4jZhhLU8ZFVI99pfho/uPxcor9GPiP+wX4I8VGW58OzT+Fb5sny4v31uT7xscj/AICwA9K+V/iP+x38Rvh95s8emDxBp6ZP2rSSZWA94sBx74BA9a+bxGV4nD68t13Wv/BP1/K+NMozO0Y1OSb+zLT8dn954fRT54JLaZ4po2ilQlWRxgqR1BFMrybWPuE1JXiFFFFBQAkHIODXrHw5/ai+Ivw0Mcen67Jf2EeB9h1TNxHj0BJ3KPZWFeT0VrTrTpPmpyafkefjMvwuPp+zxVNTXZpM/QP4Yft++GfEDRWfi+wl8OXTYX7XETPbMfU4G5fyYepr6j0XXNP8RadBf6beQX9lMu6O4t5A6OPUMODX4s16J8Hvjt4p+C+sLdaLeM9g7g3OmTMTBOO+R/C2OjDn6jivpMJnU4tRrq679T8jzzw5w9SLrZXLll/K3dP0e6+d/kfrifWlHOOa89+Dnxj0P41+E49Y0iQxyLhLqzkI822kx91vUdw3Qj8QPQcelfYwnGpFSg7pn8/4jD1cLVlRrRcZRdmn0H0UgpaswCiiigAooooAKKKKACiiigAooooAQClorwP9tH9oWP8AZy+B+ra3byqviPUAdP0aI4JNw4P7zHpGu5z2yFH8VAbn57/8FQf2kf8AhZvxQj+H+i3XmeHPCkjLcmNvluNQxiQ+/ljMY9CZOxFdh/wSl/Zs/wCEh8S3nxa1203afpLtZ6Kkq8SXRH7yYZ6hFO0H+857pXxJ8L/h7rnxt+J2i+FdK33Wsa3eCMzSZbbklpJXPUhVDOx9Aa/oD+F/w60j4TeAND8I6FD5Ol6RarbRZHzORyzt6szFmJ7ljULV3NHorHWUUUVZmFFFFABRRRQAUUUUAFFFFABRRRQAUUUUAFFFFABRRRQAUUUUAFFFFABRRRQAUUUUAFFFFABRRRQAUUUUAFFFFABRRRQAUUUUAFFFFABRRRQAUUUUAFFFFABRRRQAUUUUAFFFFABRRRQAUUUUAeI/te/GvWv2f/grf+MdBtbK91C3ureBYdQR2iKu+05Cspz+NfBH/D2n4qf9C14S/wDAe5/+P1+h37S/wMX9or4VXngt9ZOhLcXEM5vFtvPK+W27GzcvX618d/8ADnu2/wCipS/+CIf/ACRX0mWzy6NJrFr3r9nt8ilbqebf8Pafip/0LXhP/wAB7n/4/R/w9p+Kn/QteE//AAHuf/j9ek/8Oe7b/oqUv/giH/yRR/w57tv+ipS/+CIf/JFer7XJO34S/wAh6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zb/h7T8VP+ha8J/+A9z/APH6P+HtPxU/6Frwn/4D3P8A8fr0n/hz3bf9FSl/8EQ/+SKP+HPdt/0VKX/wRD/5Io9rknb8Jf5Boebf8Pafip/0LXhP/wAB7n/4/R/w9p+Kn/QteE//AAHuf/j9ek/8Oe7b/oqUv/giH/yRR/w57tv+ipS/+CIf/JFHtck7fhL/ACDQ81/4e0/FT/oWvCf/AID3P/x+j/h7T8VP+ha8J/8AgPc//H69K/4c923/AEVKX/wRD/5Io/4c923/AEVKX/wRD/5Io9rknb8Jf5Boea/8Pafip/0LXhP/AMB7n/4/S/8AD2n4qf8AQteE/wDwHuf/AI/XpP8Aw57tv+ipS/8AgiH/AMkUf8Oe7b/oqUv/AIIh/wDJFHtck7fhL/INDzb/AIe0/FT/AKFrwn/4D3P/AMfo/wCHtPxU/wCha8J/+A9z/wDH69J/4c923/RUpf8AwRD/AOSKP+HPdt/0VKX/AMEQ/wDkij2uSdvwl/kGh5t/w9p+Kn/QteE//Ae5/wDj9H/D2n4qf9C14T/8B7n/AOP16T/w57tv+ipS/wDgiH/yRR/w57tv+ipS/wDgiH/yRR7XJO34S/yDQ81/4e0/FT/oWvCf/gPc/wDx+j/h7T8VP+ha8J/+A9z/APH69K/4c923/RUpf/BEP/kij/hz3bf9FSl/8EQ/+SKPa5J2/CX+QaHm3/D2n4qf9C14T/8AAe5/+P0f8Pafip/0LXhP/wAB7n/4/XpP/Dnu2/6KlL/4Ih/8kUf8Oe7b/oqUv/giH/yRR7XJO34S/wAg0PNv+HtPxU/6Frwn/wCA9z/8fo/4e0/FT/oWvCf/AID3P/x+vSf+HPdt/wBFSl/8EQ/+SKP+HPdt/wBFSl/8EQ/+SKPa5J2/CX+QaHm3/D2n4qf9C14T/wDAe5/+P0n/AA9p+Kn/AELXhP8A8B7n/wCP16V/w57tv+ipS/8AgiH/AMkUf8Oe7b/oqUv/AIIh/wDJFHtck7fhL/INDzb/AIe0/FT/AKFrwn/4D3P/AMfo/wCHtPxU/wCha8J/+A9z/wDH69J/4c923/RUpf8AwRD/AOSKP+HPdt/0VKX/AMEQ/wDkij2uSdvwl/kGh5t/w9p+Kn/QteE//Ae5/wDj9H/D2n4qf9C14T/8B7n/AOP16T/w57tv+ipS/wDgiH/yRR/w57tv+ipS/wDgiH/yRR7XJO34S/yDQ82/4e0/FT/oWvCf/gPc/wDx+j/h7T8VP+ha8J/+A9z/APH69J/4c923/RUpf/BEP/kij/hz3bf9FSl/8EQ/+SKPa5J2/CX+QaHm3/D2n4qf9C14T/8AAe5/+P0f8Pafip/0LXhP/wAB7n/4/XpP/Dnu2/6KlL/4Ih/8kUf8Oe7b/oqUv/giH/yRR7XJO34S/wAg0PNv+HtPxU/6Frwn/wCA9z/8fo/4e0/FT/oWvCf/AID3P/x+vSf+HPdt/wBFSl/8EQ/+SKP+HPdt/wBFSl/8EQ/+SKPa5J2/CX+Qa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3f8AYX/ah8S/tO+H/FN/4ksNL0+XSrqGCFdLjkRWDqxJbe7c8DpivqPvXz7+yP8AspJ+ytoviDT4/EreI11a4in8xrL7N5WxSuMeY+c59q+gu4r5HGOjKvJ4f4OhLFooorkEFFFFABRRRQAUUUUAFFFFABRRRQAUUUUAFFFFABRRRQAUUUUAFFFFABRRRQAUUUUAFFFFABRRRQAUUUUAFFFFABRRRQAUUUUAFFFFABRRRQAUUUUAFFFFABRRRQAUUUUAFFFFABRRRQAUUUUAFFFFAFa7tIb61mt7iJJ7eZDHJFIoZXUjBBB6gjtX4Rftqfs7Tfs4/G7U9GtonHhrUc6ho0xyQbdicxZ/vRtlD3wFP8VfvNXzR+3t+zkP2g/gdepp9qJvFmgB9R0kquXlIH72Af8AXRRwP7yp6UmrlRdmeU/8Etf2kv8AhYfw4n+G2tXW/X/DEYaxaRstPp5OFA9fKYhP91ox2Nfdh6V/O/8AAv4uat8BvixoHjPS9xuNMuAZ7fO0XEJ+WWJv95Sw9jg9RX9AfgnxhpfxB8I6P4k0S4F1pOq2sd3bTf3kdQRkdiM4I7EEUkxyVmb1FFFUQFFFFAHm37QGp+JtE+EviDUfCFytrrdpD9oR/KWQmNTmTaGBG7ZuI4PI96/KfxL4t1rxlqT3+u6pdareN1lupmkIHoM9B7Div2YuII54XjlAdGBVlYZBB7V+Sfx/+G7fCn4ra7oKoVsll+0WZP8AFbv8yc98Z2k+qmvk89hO0aib5drdLn7l4aYrDe0rYWcF7T4k7K9tmr72WjPPK+2/+CefxODJrXgW8mOV/wCJhYhj2OFmQfjsYD3Y18SV1vwo8e3Hwy+ImheJbbcfsNyrSopwZIj8sifihYfjXz2BxH1bERn06+h+scS5Us4yurhre9a8f8S1X37ejP2Izj6CjOfoap6VqlvrWm2t/aSrPa3USzRSJ0dWAII9iCKj1vXLDw3pVxqOp3cNjZW6F5Z53CIijuSa/TLq1+h/G6pycuRLXa3W5fZgqkkgAdc1+dH7d/ibwb4m+IGnnQbtbzXbOFrbVJIADFwcou/PLqS4OM4yBnIxV79o/wDbS1Dxv9q8PeCJZdM0E5SbUVyk92OmF7xof++iOuBkV8qE5NfHZrmVOrF4emrrv/l/mf0DwTwhisDWjmeMk4OztFdmvtf5ff2CiiivlD9wCiiigArb8G+Cda+IHiC20XQNPl1DULg4WKIcKO7MeiqO5PArqfg18DfEnxs8QLY6NB5VlGw+16lKp8m3X3P8THso5PsMkfpX8GPgd4b+Ceg/2fotuJLuUA3eoTAGa4Ydyeyjso4H1yT7WAy2pi3zS0h37+h+d8T8YYbI4uhRtOs9l0XnL/LdnB/s6/soaN8G7WHVdUWPWPFjr892RmO2yOUhB6ehY8n2BIr6C7jil3Dg0NxX3lGjDDwVOmrI/l/H4/E5nXlicVNyk/w8kui8haWiitzgCiiigAooooAKKKKACiiigAooooAKKKKACiiigAooooA/Kr/gq98KR4f+J+geO7SHbbeILQ2l2yj/AJeYMAMT/tRsgH/XI11f/BJP4q+VeeL/AId3U3yyqutWKMf4htinA9yDCcf7LV9Oft9fCkfFP9mjxLHBD5upaIo1q0wMnMIJkA+sRlAHqRX5O/sv/FFvg38ePB3il5TFZW16sN6c8fZpf3cufXCOSPcCvucK/wC0MrlR+1H9NV/kWtUfvhRTI3DoGUgqRkEU+vhiAooooAKKKKACiiigAooooAKKKKAPgP8A4K0fDH+1vh/4W8c20WZ9Iu20+6ZRz5MwyjH2V0wPeWvy4r9+v2jPhuvxc+CHjPwp5YluL/T5Psqn/n4T95Cf+/iJX4DyI0TsjAqynBBGCDX6Lw/X9ph3Se8X+D/plxG0UUV9QUdp8GfiBN8LPiv4T8Wwlv8AiU6jDcyKvV4gw8xP+BIWX8a/oGsrqG/tILm3kWaCZFkjkQ5DKRkEexFfzi1+3/7B/wAS/wDhZv7MfhC5ll82+0qE6Pdc5IaD5UyfUxeU3/Aq+L4joXjCuumj/QmR9CUUUV8MQFFFFABRRRQAUUUUAFFFFACdKWkPWuR+LHjmH4afDTxP4pn2mPSdOnvAjdHZEJVPqzYH404xcpKK3YH43/t6fEj/AIWV+1B4vuIpfNstJlXR7bnIVYBtfHsZfNP41891Y1C+n1S/uby6laa5uJGllkc8uzHJJ9yTVev2XD0lQpRprokjUKKKK3A++v8Agkt8Nf7U8feLPHFxFmHSbNNPtWYcedM25yPdUjwfaWv1Ir5i/wCCdnw4Hw9/Zf8AD80sRivdfkk1mfI5IkIWI/QxJGfxNfTuOa/J81r/AFjFzktlovkZvcWiiivKEFFFFABRRRQAUUUUAFFFFACCvz9/4K0fFL+zfBXhXwFay7ZtUuW1K8VTyIYhtjU+zO5P1ir9AR0NfiD+3j8Tj8Uf2m/FdzFN5thpEg0a0wcgJBlXwfQymVh/vV7+R4f22LUntHX/ACKW56P/AMEufhd/wmXx8ufE9xDvsfC1k06sRkfaZsxxA/8AAfOYe6Cv14AFfIv/AATK+F3/AAgn7OUGuXEPl6h4ou31BiwwwgU+XCv0wrOP+ulfXPf6Vhm+I+sYydto6fd/wbie46iiivHEFFFFABRRRQAUUUUAFFFFABRRSGgBoyetLjJrkfGfxS8K/D290218R61a6PLqBcWxum2I+zG7LdFA3LyxA5ro7LUbXUrSO4tLiK4t5F3LJE4ZSPUEdRUKcW3FPVG0qFSEFUlFqL2dnZ+jLtFJS1ZiFIVBHIzS0UAcB8QPgb4J+J0TDxFoFrezkYF2q+XOvpiRcN+Gce1fLfxH/wCCeEqeZdeCdd3jkrYaqMH6CVB+QK/U19wD6UvIrgrYKhif4kde+zPpct4jzTKWvq1Z8v8AK9V9z2+R+Pnj74NeM/hlOyeI/D93YRg7VudnmQMfaVcqfpnNcZX7XXdnDewPDPCk0UgKukihlIPUEHqK8L+I/wCxb8OvHnmT22nt4c1B+ftGlERqT7xkFMfQA+9fO4jImtaEr+T/AMz9byvxMpztDMaVn/NHVfc9V8mz8xaK+k/iP+wj488I+bcaE8HiqwXJH2b9zcAe8bHB+isx9q+eNW0e+0G/lstSs7iwvIjtkguYmjkQ+hVgCK+crYWth3+8i0frOX5xl+aw5sHVUvR6r1W6+aKdFFFcx7R6d+zx8Yrv4MfEax1VJXOkXDLBqUC8iSEnlsf3l+8PpjoTX6w2l1Fe2sM8LrJDKodXU5DAjIINfihX6nfsg+Lm8X/APw1LLJ5tzZI9hLk5I8piqD/vjZX12R4h3lQe26/U/BvEvKoRjSzKmrSvyy89Lp/g19x7VRRRX15+ChRRRQAUUUUAFFFFABRRRQAUUUUAITgZNfiD/wAFCv2iv+F8/HK7tdNuvO8K+Gi+nadsbKTOD+/nH++wAB7qiGv0e/4KD/tC/wDCh/gRfQ6dceT4o8Sb9M07Y2HiUr++nH+4hwD2Z0r8if2d/g1qHx++MPh3wZY70S+nDXlyoz9ntl+aWT0yFBxnqxUd6h9jSK6n6D/8EoP2dP7A8L6h8WNZtcahq4ax0YSLzHaq372Ue7uu0H0jPZq/RCsvw14d0/wj4e03Q9JtkstL062jtba3jHyxxooVVH0AFaZ6VSViG7sWiiimIKKKKACiiigAooooAKKKKACiiigAooqOQMY3CnaxBwfQ0AO7UhOO1fkov7Sf7U3xW+J2veA9C8SxwavpctxHc2tnBaWgjEUvluQ7ru4YjgMT7cGt+T9mL9p/xrlvEHxVnt4n+9BPr924H0RF2frXPmeYZRkk/Z5pjqdOVk7N3dns7LXU6aeGq1FeCuj9RLvULaxhMtzcw28Y6vK4UD8TXK6l8Z/AGjA/2h448OWW3r9o1WBMfm9fnHB/wTP1zV5RPrvxLDzH7xSwecn/AIE8q/yro9P/AOCYfhZAPt3jTV7j18i3iiz+e6vkK3iDwXQ0+vuT/uwl+bR0rAV39k+1L39q74OWGfM+JvhZsf8APHVYZf8A0FjWPP8AtsfA+3zu+JGjnH9xnf8Akpr5jtf+CaXwwhAMuseJ7hu+66gUfpD/AFrVh/4J0fCSLG5dbmx/fvxz+SCvNl4o8Gw2qVZekF+pp/Z1byPfH/bt+BC9fiJYH6W85/8AadC/t3fAiQcfESwH+9bzj+cdeHr/AME8vg8Oun6ofrqD0rf8E8vg83TTtTX6ag9Z/wDEVeDn/wA/v/AY/wCYf2bV7o97t/22fgfdfc+JGjj/AK6M6fzUVr2X7V/wbv8AHl/E7wsuf+euqRRf+hMK+ZJ/+Cc3wjmzsTW4P9y/B/mprLuv+CZ3wunyYtX8T257BbuAj9YTXRDxO4Oqf8vKsfWK/Ql5dV8j7R0743fDzWMfYPHfhq9z0+z6vbvn8nrqLDWbDVY/Msr62u0/vQSq4/MGvzpvv+CX/hKTP2LxlrVv6efDFL/ILXOXv/BL27tZPN0r4lFXH3RNpZQj/gSzH+VepR484Or/APMc4+sJfoQ8BWXQ/Ubcp6EGl4r8tE/Yq/aA8Kc+Gfi0YlT7oi1i9tG/AKpH61Yi8PftteBudN8T3etIndtQtbvP4XPJ/KvdoZ7w9i/4GZUv+3ny/mYvC1V9ln6iUE4r8xI/2sv2vvAX/Ib8B/23Gn35J9BkkXHqWtmUCtbSf+CsviHQ51tfF/wtVJ/4za3slsy+/lyRtn/voV71HDxxSvhasKi/uyT/AFMZUpR3R+ktFfFnhf8A4Kr/AAm1gpHq+meIdAkP3nltY54h+KOWP/fNey+E/wBtL4J+Mwg0/wCImjwu3RNSkaxOfT9+E5qp4LEU/ig/uM7Ht9FZ2k67puv2q3WmX9rqFq33ZrWZZUP0KkitCuRprRiFooopAFFFFABRRRQAUUUUAFFFFABRRRQAUUUUAFFFFABRRRQAUUUUAFFFFABRRRQAUUUUAJmjOK/OD9s39uL4ofBL4+ax4U8MXmmw6Pa29tJGlxZLK+XiVmyxPqTXh3/Dzv44/wDQR0f/AMFif4171HJMVXpxqRas1ff/AIA7H7H7aNtfjh/w88+OP/QR0f8A8Fqf40f8PPPjj/0EdH/8Fqf41v8A6v4zuvv/AOAPlZ+x+2jbX44f8PPPjj/0EdH/APBan+NH/Dzz44/9BHR//Ban+NH+r+M7r7/+AHKz9j9tG2vxw/4eefHH/oI6P/4LU/xo/wCHnnxx/wCgjo//AILU/wAaP9X8Z3X3/wDADlZ+x+2jbX44f8PPPjj/ANBHR/8AwWp/jR/w88+OP/QR0f8A8Fqf40f6v4zuvv8A+AHKz9j9tG2vxw/4eefHH/oI6P8A+C1P8aP+Hnnxx/6COj/+C1P8aP8AV/Gd19//AAA5Wfsfto21+OH/AA88+OP/AEEdH/8ABan+NH/Dzz44/wDQR0f/AMFqf40f6v4zuvv/AOAHKz9j9tG2vxw/4eefHH/oI6P/AOC1P8aP+Hnnxx/6COj/APgtT/Gj/V/Gd19//ADlZ+x+2jbX44f8PPPjj/0EdH/8Fqf40f8ADzz44/8AQR0f/wAFqf40f6v4zuvv/wCAHKz9j9tG2vxw/wCHnnxx/wCgjo//AILU/wAaP+Hnnxx/6COj/wDgtT/Gj/V/Gd19/wDwA5Wfsfto21+OH/Dzz44/9BHR/wDwWp/jR/w88+OP/QR0f/wWp/jR/q/jO6+//gBys/Y/bRtr8cP+Hnnxx/6COj/+C1P8aP8Ah558cf8AoI6P/wCC1P8AGj/V/Gd19/8AwA5Wfsfto21+OH/Dzz44/wDQR0f/AMFqf40f8PPPjj/0EdH/APBan+NH+r+M7r7/APgBys/Y/bRtr8cP+Hnnxx/6COj/APgtT/Gj/h558cf+gjo//gtT/Gj/AFfxndff/wAAOVn7H7aNtfjh/wAPPPjj/wBBHR//AAWp/jR/w88+OP8A0EdH/wDBan+NH+r+M7r7/wDgBys/Y/bRtr8cP+Hnnxx/6COj/wDgtT/Gj/h558cf+gjo/wD4LU/xo/1fxndff/wA5Wfsfto21+OH/Dzz44/9BHR//Ban+NH/AA88+OP/AEEdH/8ABan+NH+r+M7r7/8AgBys/Y/bRtr8cP8Ah558cf8AoI6P/wCC1P8AGj/h558cf+gjo/8A4LU/xo/1fxndff8A8AOVn7H7aNtfjh/w88+OP/QR0f8A8Fqf40f8PPPjj/0EdH/8Fqf40f6v4zuvv/4AcrP2P20ba/HD/h558cf+gjo//gtT/Gj/AIeefHH/AKCOj/8AgtT/ABo/1fxndff/AMAOVn7H7aNtfjh/w88+OP8A0EdH/wDBan+NH/Dzz44/9BHR/wDwWp/jR/q/jO6+/wD4AcrP2P20ba/HD/h558cf+gjo/wD4LU/xo/4eefHH/oI6P/4LU/xo/wBX8Z3X3/8AADlZ+x+2jbX44f8ADzz44/8AQR0f/wAFqf40f8PPPjj/ANBHR/8AwWp/jR/q/jO6+/8A4AcrP2Ppa/Kf4Gf8FDvjB49+Mvgnw5q17pT6Zq2r2tlcrFp6oxjklVWwc8HBPNfqwORXj4vBVcDNQq217CasLRRRXEIKKKKACiiigAooooAKKKKACiiigAooooAKKKKACiiigAooooAKKKKACiiigAooooAKQ/Skzt61z/if4geGPBMPneIfEWlaHDjO/Ur2O3GPq7CmouWiVwOgBJpc188eLf2/PgX4R3rL45g1OZekWlW8t1u+jouz82rxvxR/wVq+Hun+Ymg+E/EGsyL0a68m1jb6EM7fmtdkMBiZ7Qf5fmOzPusc0mK/NC7/AOCo3xM8YSNH4H+FVszE4VZPtOokf9+hHVOT4+/tqePP+QV4bl8PLJ0C6PDbY/G6yRWNanSwn+916dP/ABTSNI0py2R+nZpCwHUgfjX5dyfCz9srxwc6r48vNE3/AHgNcFuB+FqD+lV2/YE+L3ijnxR8VY5y33s3d3ef+h7c14FfiLhrCfx8yp/9u3l+RusJWfQ/TfVPFmiaJn+0dYsLDHX7TcpH/MiuW1D9oH4X6SSL34i+FbVh/DNrVsp/IvX5/wCnf8Et4RhtQ+I00pPVbfSgn6mY/wAq6Oy/4Jh+Bo8fbfFfiC49fI8mP+aNXhVeP+DqP/MY5ekJfrY1WBrPofXt3+158F7EkSfEvw22P+eV+kn/AKCTWVP+3B8DLfh/iPpR/wBxZX/khr5xtf8Agmp8KrcfPqPiW5/66XsI/wDQYRWlF/wTq+EMQ+a31iU+r35/oorzZ+J/B0Pt1ZekV+posureR7o37eHwIQ4PxEsfwt7g/wDtOnR/t1/AmQgD4jacD/tQzj+cdeID/gnn8HQMf2bqZ+uoPUUn/BPL4PsMCx1VPcag39RWX/EVeDv+n3/gMf8AMf8AZtXuj6Etv20fgldMAnxI0ME/89Jin/oQFbVj+0/8IdRYC3+J3hMseivrECE/gzivlS4/4JyfCaYEI+vQe8d8p/nGax73/gmZ8N5QTba/4mt2/wBueBx+Xkg/rWkPFDgye9WrH1hf8hf2bW8j7r034neDtbwNO8WaJflugttRhkz+TGukjmSVQyOrqeQQcivzN1H/AIJgaK4P2Dx3qFse32ixSX+TrWH/AMO6PHPhlzJ4Y+J6QyA5VvLnsz+aO2K9Sjx9wZiNI5hyv+9CS/G1jN4Cuuh+qYpDX5ax/BT9rrwJ82jfEi61dU+7Emvyyr+C3ICiut/Yu/aZ+OPxF/aJ/wCEA8Y65Bqmn6VHdvq0b2dv5kfkgx4WWFQD+9aMZyQRnnmvsMBictzinOpleLhW5FdqL1S810OWpQqUvjVj9H6KKK0MAooooAKKKKACiiigAooooAKKKKACiiigAooooAKKKKAPxY/4KS/s5j4MfGuTxDpNr5XhfxYXvoAi4SC6z+/i9hlg4Ho+B92vf/8Agk1+0V9ps9S+EOs3X7yDfqOhGRuqE5ngH0J8wD/akPavr39rv4CW/wC0T8ENc8MCNP7ZjX7bpEz4Hl3cYJQZ7BwWQnsHJ7V+GvgPxlrvwZ+JWk+ItO32Ou6BfCURSgqQ6Nh43HXBG5WHoSKh6M1XvKx/RrRXJfCr4j6V8XPh14f8YaJJv07V7VLlFJy0bHh42/2kYMp91NdbVmQUUUUANK5r5C/4KC/DD+2PCemeNbSHNxpTi2u2UcmCQ/KT/uyED/toa+vevNVNQsLXVbOS2vLeO6tpBh4pkDIw9weDXNiaCxFJ0n1PZyfMqmUY6njaavyvVd09Gvmj8mvhr+z547+K0kbaHoc32FjzqF1+6twPUO33vouT7V9bfC//AIJ+eHtG8m78aalLr90ME2NqTBbA+hb77/XK/SvraGCK3QJGiooGAFGABT68zD5Rh6Osvefnt9x9hm3Hma5jeFF+yh/d3+ct/usUdG0my8P6Xaabp1tHZ2FpEsMEEQwqIowFA9AK+A/2+td8XxfEK30jUL1x4UlgW5063iBSNmAw5k/vOGB69Ay4Ayc/oSBjnHNeA/tm/CkfEb4R3V9aQ+Zq+hFr6DaPmaMD96g+qjdjuUWujMaMquGlGnpbX7uh5PCWYUsFnFKriUmpO13rZvZ69b7vtc/MmiiivzY/r8KKKciNI6qqlmY4AAySaAbSV2Nr3/8AZz/ZO1n4yTxavqvmaP4SVsm5ZcSXWDysIPbsXPA7ZIIHpn7M/wCxTJqTWnib4hWrQ2nEttocgw8ncNP6D/Y6n+LHQ/cNpZw2EEUFvEsEMShUjjUKqqBgAAdAB2r6rL8pc7VcQrLou/qfiPFXHccPzYLKpXls57peUe789kZHg7wVo3w+0C20bQrCOwsLdcLDEvU92Y9ST3JyTW+PrzSkZ4oCkHI6elfZJKKslofz9UqTqzdSo7yerb1bY6loopkBRRRQAUUUUAFFFFABRRRQAUUUUAFFFFABRRRQAUUUUAFFFFAFe6tor22lt50WWGVCjowyGUjBBHpX4BfHv4bS/CH4y+LvCLqyx6XqEkduX6tATvhY/WNkP41/QIOK/LT/AIKy/C8aR8QfDHju1h2waxaNYXbKOPPhOUZj6sjgD2ir6bIMR7PEulLaS/FFRPtr9i34oj4tfs3+DtXlm83UbS2GmXpJy3nQfu8t7soR/wDgde4npX5of8Ekfih5GreMvh9cTfJcIms2cZPAdSIpse5BhP0Q1+l4ry8zw/1bFTgtr3Xo9RPcWiiivNEFFFFABRRRQAUUUUAFFFFADW5r8Kv2zPhp/wAKr/aS8baPHF5VjPeHUbMAYXyZx5oC+ylmT/gFfuqetfmr/wAFc/hx5WoeCPHkEXEscmjXcgHQqTLCPqQ0/wD3zX0WQV/ZYvke0lb5lR3Pzoooor9LLCv0V/4JGfEfydT8b+A55eJ4o9ZtI88AqRFN+JDQ/wDfJr86q9u/Yu+I5+F/7S3gfVZJfKs7m9Gm3RJwvlXA8olvZS6v/wABrzMzofWMJUh1tdeq1E9j91aKSlr8lMwooooAKKKKACiiigAooooATOM18b/8FR/iJ/wif7O0egQybbrxJqMVsyA4Jgi/fOf++kiB/wB6vsg1+TP/AAVd+IR8QfHDRfCsMu628PaYGkTP3bi4O9v/ACGsFexk9H22Mgnstfu/4I0fEdFFFfqpoFb3gLwldePfG+geG7EZu9Xv4LGLjOGkcICfYZzWDX1h/wAEzvh5/wAJr+0zYanNF5ln4csptScsPl8wgRRj67pNw/3K5MXW+r4edXsmDP2B8P6Ja+GtC07SLGMQ2VhbR2sEY/hjRQqj8ABWlRRX46227syCiiigAooooAKKKKACiiigAooooA4L45/ESH4S/CHxb4ukZQ+lafLNCH6NMRtiX/gUhQfjX4LeF9A1H4ieN9L0a1LXGq61fx2sbPkl5ZZAoJ/Fsmv07/4Kw/Ev+wfhJ4e8G28m248QX5uJ0B629uAcEe8jxEf7hr5e/wCCZPwz/wCE5/aRttZni8yx8M2cuoMWGVMzDyoh9cuzj/rnX2+UpYPAVMVLd3/DRfiWtFc/XLwd4Ys/BXhTRtA09PLsNLs4bKBfRI0CL+gFbVFFfENuTuyAooooAKKKKACiiigAooooAKKKKAE70045Pt1pWGAK4X41ePo/hj8MfEHiNmUS2ls3kK3Rpm+WNfxdlz7ZqJzVOLnLZG1ChPE1oUaavKTSXq3Y/Pj9sv4j/wDCffGrUbeCbzNP0Rf7OhAPBdSTK313llz6KK838C/Fnxf8NboTeG9fvNMG7c0CPuhc/wC1G2Vb8RXLXNzLeXMs8ztLNK5d3c5LMTkkn1qOvzCpiZzrSqxdm3c/tHBZTh8Pl9PATgpRjFKzSafdtPu9T7M+HH/BQ29tjHbeNtCW8TgG/wBKOx/qYmOCfoy/SvqX4efH3wL8UVRdB8QW092wz9imbypx6/I2CceoyPevyOp0cjROroxR1OQynBBr1cPnVelpU95ee/3nw+aeHmWY288LelLy1j9z/Ro/bQMCOCD9KORX5YfDj9rn4kfDoxwx6wdb09cD7JqwM4x6B8h146ANj2r6n+HH7ffg3xJ5Vt4os7jwxdtgGfm4tif95RuX8VwPWvo8Pm2Gr6N8r8z8hzTgbN8uvKEPaQ7x1f3b/dc+qOtDZrG8OeLtH8W6el9o2p2uqWb9JrSZZV+mVJ59q2MevSvZTTV0fAThKnJxmrNdGOpaKTrTJEODxXB/E74OeFPi5pLWHiHTI7hwpWK7QBZ4Ce6P1HrjkHuDXdngdKXBqJwjUi4yV0zahXq4aoqtGTjJbNOzPyQ+O/wW1H4IeNpNHvHN1YzL51je7cCaPOOR2YHgj8ehFecV94/8FHLe0PhTwjMwH21b2VEPfyzHl/1CV8HV+b5hh44bEyhDb/M/r7hTM62bZTSxVf49U/NptX+f5hX6If8ABPK5eX4O6vG33YtZlVfoYYT/ADJr876/Sb9gnRm0z4ExXTDA1DULi4X6DbF/OM125In9a07M+a8R2o5Mk+s1b8T6RpaKK++P5gCiiigAooooAKKKKACiiigBMUjMEBJOAOSTTq+V/wDgol8fv+FJfAG/s9PufJ8SeKN+l2G1sPHGV/fzD/dQ7QR0aRDQC1PzS/bv/aCP7QHx61W8sbnzvDOi50vSQpyjxox3zD/ro+5geu3YO1fc/wDwSq/Z7HgT4ZXfxH1a22a14oHl2O9fmisEbgj08xxu91SM96/N79mb4K3f7QHxq8OeDoBItrdT+bqFwnWC1T5pXz2O0YGf4mUd6/oA0bSbPQNJstM0+3S0sLKFLe3giGFjjRQqqB6AAD8Kla6mktFYv0UUVRmFFFFABRRRQAUUUUAFFFFABRRRQAUUUUAFFFFAH5bfE62/4Ub/AMFL7a9A+z6Z4mnimAPAcXcZicn288M34V9296+RP+Cs/hCXT5/hz8QLEGK4tZ5dNluAOVYETQc+xWY19Q+BvEsPjTwZoWv2+PJ1SxhvEAPQSIGx+GcV/N/jllvO8Bm8V8UXTl6xel/VN/cfR5ZO8XE3AM0uKWgDNfyzGJ7lwpwGKAKcBiumMSWwAxS0UoGa6IxJEAzTgMUtFdEYE3CilApQMVvGAhAtLRSha3UAEHSquoaPZatbmC+s7e8gbrFcRK6n8CMVdApwWu2nOrTalCTTIdjyrxH+y58J/Fgf+0PAOi73+9JaWwtXPuWi2nPvmvJ/E/8AwTb+FOtB202TWvD8h+6treCWMfUSqxI/4EK+reaOa+wwPFuf5fb6vjJpLpzNr7m2jnlSpy3ij4D1H/gmv4s8KXbXvgP4mfZrocx/aI5bN19B5sTMT9dopsVp+2p8GiGstavfFdjF97dcw6mHHpiYed+QBr7+pdp9a/QsF4s8QUbRxahWX96Kv98bHNLB05baHwtpf/BTj4pfDy5js/iV8MIy4O0skc+mSn3xIHBP0AH0r2nwP/wVK+EPiVo4tbi1rwnMeHe8tPPhB9mhLMfxQV7ze6fbalbvb3dvFdQOMPFMgdWHuDwa8n8Z/si/CLx0HN/4I021nbnz9MU2bg+v7oqCfqDX3eC8VcqxFlmGDlTfeDv+D2OSeAf2We0eBfjx8PPiZ5Y8L+NNG1mZ+ltb3ieePrESHH4iu9DZ6HNfm/4z/wCCX3hm8LzeE/F+p6NL95YdQiS6TPoCuxgPc7q5SH4J/tafAg+Z4M8aXHiDT4eUtrbUfPRVH/TvdDbn2UGvu8FxHw3mdlhsaoyfSonH8djinhakeh+pfTFHrX5maX/wUi+MfwquY7L4o/DZLhQdvnG3m02Z/fLBkb/gKgGvefh3/wAFO/g74yMUOsT6l4Qu2wCNTtTJDu9pIt3HuwWvqPqNaUVUpWnF9YtNfgczi1ufXeTS1zHg74j+FviHZfa/DPiLS9et8ZL6deRz7f8Ae2k4Psa6euJxcXaSsyAooopAFFFFABRRRQAUUUUAFFFFABRRRQAUUUUAFFFFABRRRQB8lfH/AP4J6+Gv2gfibf8AjTUvFGqaXd3kUMTW1rFGyKI0CAgsM8gZrzr/AIdE+C/+h613/wAB4f8ACvvn60nT2r0aeZ4ujFQhOyXp/kO7Pgf/AIdFeC/+h61z/wAB4f8ACj/h0V4L/wCh61z/AMB4f8K++qK1/tbG/wDPx/gF2fAv/DorwX/0PWuf+A8P+FH/AA6K8F/9D1rn/gPD/hX31RR/a2N/5+P8Auz4F/4dFeC/+h61z/wHh/wo/wCHRXgv/oetc/8AAeH/AAr76oo/tbG/8/H+AXZ8C/8ADorwX/0PWuf+A8P+FH/DorwX/wBD1rn/AIDw/wCFffVFH9rY3/n4/wAAuz4F/wCHRXgv/oetc/8AAeH/AAo/4dFeC/8Aoetc/wDAeH/Cvvqij+1sb/z8f4BdnwL/AMOivBf/AEPWuf8AgPD/AIUf8OivBf8A0PWuf+A8P+FffVFH9rY3/n4/wC7PgX/h0V4L/wCh61z/AMB4f8KP+HRXgv8A6HrXP/AeH/Cvvqij+1sb/wA/H+AXZ8C/8OivBf8A0PWuf+A8P+FH/DorwX/0PWuf+A8P+FffVFH9rY3/AJ+P8Auz4F/4dFeC/wDoetc/8B4f8KP+HRXgv/oetc/8B4f8K++qKP7Wxv8Az8f4BdnwL/w6K8F/9D1rn/gPD/hR/wAOivBf/Q9a5/4Dw/4V99UUf2tjf+fj/ALs+Bf+HRXgv/oetc/8B4f8KP8Ah0V4L/6HrXP/AAHh/wAK++qKP7Wxv/Px/gF2fAv/AA6K8F/9D1rn/gPD/hR/w6K8F/8AQ9a5/wCA8P8AhX31RR/a2N/5+P8AALs+Bf8Ah0V4L/6HrXP/AAHh/wAKP+HRXgv/AKHrXP8AwHh/wr76oo/tbG/8/H+AXZ8C/wDDorwX/wBD1rn/AIDw/wCFH/DorwX/AND1rn/gPD/hX31RR/a2N/5+P8Auz4F/4dFeC/8Aoetc/wDAeH/Cj/h0V4L/AOh61z/wHh/wr76oo/tbG/8APx/gF2fAv/DorwX/AND1rn/gPD/hR/w6K8F/9D1rn/gPD/hX31RR/a2N/wCfj/ALs+Bf+HRXgv8A6HrXP/AeH/Cj/h0V4L/6HrXP/AeH/Cvvqij+1sb/AM/H+AXZ8C/8OivBf/Q9a5/4Dw/4Uf8ADorwX/0PWuf+A8P+FffVFH9rY3/n4/wC7PgX/h0V4L/6HrXP/AeH/Cj/AIdFeC/+h61z/wAB4f8ACvvqij+1sb/z8f4BdnwL/wAOivBf/Q9a5/4Dw/4Uf8OivBf/AEPWuf8AgPD/AIV99UUf2tjf+fj/AAC7PgX/AIdFeC/+h61z/wAB4f8ACj/h0V4L/wCh61z/AMB4f8K++qKP7Wxv/Px/gF2fAv8Aw6K8F/8AQ9a5/wCA8P8AhR/w6K8F/wDQ9a5/4Dw/4V99UUf2tjf+fj/ALs+J/hx/wTB8JfDfx/4d8V2vjDWLu50a/hv44JoYgkjRuGCkgZwcdq+1wO1GKWuGviauKalWldoQUUUVzgFFFFABRRRQAUUUUAFFFFABRRRQAUUUUAFFFFABRRRQAnP1ozmkzivPPiB+0J8N/hSkg8VeNNH0meMZa0kuVe4/CFMufwWnCEqjtFXfkB6H17UuOK+HfiF/wVe+HWgmWHwpoWr+LJ1ztmkAsrdvozbn/OMV5Hc/tn/tPfHEmP4e+ChoWny8R3llpxl4PrcXH7r8QBXbPBzoQ9riZRpx7ykl+ZahKWiR+nMsq28bPIyxooJZmOAB6k15J47/AGuPg/8ADgSLrnj/AEdJ4/vW1lN9smU+hSEMwP1Ar4Sb9jP4/wDxmcT/ABK+IzWtvIcta3d/LetH9IVIiH0Vq9L8Ff8ABM/4caH5cviHVNX8TTj70ZkFrA3/AAFPnH/fdfI43izhjLbqti/aSXSmm/x2OuGDqS6WNnxv/wAFZPh9pHmReGPDGt+I5l6SXJSyhb6Nl3/NBXltz+3x+0T8XCY/h58O49PtJPuXVrp014yemZXxF+aivrLwd+zz8NfAIjOh+CdGs5U+7cParLOP+2j7n/WvQRGFGFAA9BXwWM8WMDRusvwPM/5pv9Fp+J2RwH80j8/pfg9+2B8YOfE/ji58PW0vLwzasLdCPeK0BX8CB+FaXh7/AIJfx3U32rxb8Qbq9mc5lj0+0wxPf97IzZ/Fa+8MEd6K+ExvitxJiU40Jxox7Qil+Lu/uOuODpR6XPmfwx/wT1+Dnh7YbrSdQ1916PqV+/X3EWwH8RXq/hz4CfDnwlsOkeBtBs5U6TLYRtL/AN9kFv1r0Dn1pCCe1fnmO4mzvML/AFrFzkn05nb7r2OqNOnH4YorxQR26KkcaxoowFUAAVJUhGKaVr5WbqT1k2zdDSM00jFPpK43AobRSkUhGKwlABpGKSn0hGawlAoZj1pCMU6iueUR3IyMUlPIxTSK55RKuNIzTSMU+iueUSzn/HXiWHwX4M17X7jHk6ZYzXjAnqEQtj8cYr5g/wCCTPg+bUpfiN4/vgZbi6ni02K4Ycs3M0/PuWhNdf8At+eM/wDhEv2dtUtI5Nlxrd1Dp0ZB5wW8x/wKRsP+BV6z/wAE/PAP/CBfss+EFkj8u71dZNXn4xu85iYz/wB+hFX9neDWW/UuHcVmElaVeaivSGt/vdj5rM6l5KPY+jqWiiv2k8QKKKKACiiigAooooAKKKKACiiigAooooAKKKKACiiigBB0r8ev+Co/7Pg+Gvxeh8d6VbeXoPi0tJPsX5Yb9f8AWj28wYk928z0r9hFryT9qf4H237QnwR8Q+EZFQajJF9p0yZ/+WN5GCYjnsCcoT/ddqTVyouzPh3/AIJK/tCfZNS1f4R6vc4iut+p6L5jdJAP38I+qgSAf7Eh71+n9fzjeEPE+u/B/wCI2m63Y+Zp+v8Ah/UFlEcoIKSxP8yOPTgqw7gkV/QT8J/iRpnxd+HHh7xjo77rDWLRLlFzkxMeHjb/AGkYMp91NJMcl1OwoooqiAooooAKSlooAKjliWaNkYBlYYIPQipKKAWh+TH7Sfwtb4S/FnV9IijKaZO32ywOOPJckhR/ukMn/Aa8ur9Gf27fhUfGXw1TxJZQ79R8PsZX2j5ntmwJR/wHCv7BW9a+GPhb8JfEfxe8RR6R4esjM4w09y+Vgt0/vSN2HoOp7A1+dY/BSpYpwpq/Nqvmf1pwzxBRxuTRxWKmk6a5ZNvqur9Vb5nPeH/D2p+KtYtdK0iym1DULp9kNvCu5nP+HcnoBya/Qj9mz9j7Tfhklv4g8Uxxap4qwHjixuhsT/s/3nH9/t/D6n0D4E/s6eHPghpKrZxi+1uZALrVZkAd/VUH8CZ/hHXjJJFeudeh4r6PL8qjQtUq6y7dF/wT8j4p43rZm5YTANxo7N7OX+S8vv7DgABiiilr6I/JwooooAKSlpKAGjgetGc1T1LVrLR7OS6vruCzt4xl5Z5AqKPcngV4p45/bO+GXgoSRxaw3iC7XP7jSU84H/toSE/8eNYVa9Kkr1JJep34TL8XjpcmFpSm/JNnu4PFNeRY1JZwo9Sa+BvHX/BQ/wARaiXi8K6DaaRETgXF85nkx6hRtVT7HdXz542+Nnjn4iPJ/b/iW/vYX62yy+VD/wB+kwv6V4tbOsPT0ppyf3L+vkfouX+HWa4q0sS1SX3v7lp+J+lnjj9pj4cfD8yJqfie0kuk4a1sm+0S59Csedp/3sVznwW/au8P/GvxrfeHtK067svs9sbmKe9Kq0wDBWARScY3A9emeBivy/JzXo/7O3jg/D34y+F9XaTZbfa1trjJ4Ecv7tyfoG3f8BFebTzqrUrRi0lG+p9jifDvBYXL604TlOqotpvRXWuiXfbVs/XClpsbb0B9RTq+zP56CiiigAooooAKKKKACiiigAooooAaBXzd/wAFBfhl/wALL/Zi8S+TF5uoaFt1q2wMkeTnzf8AyC0v44r6TqnqVjb6tp9zZXUSz2tzE0UsbjKujDBB9iCa1oVHQqxqR6O4H4SfsnfE3/hUf7QngrxFJL5Nkl8tresThRbzZikJ9dquW+qiv3lXkA1/PZ8WvAlx8Lvih4o8KXG7zNI1Ga1V26uiudj/APAl2t+Nft1+yt8Sv+Fs/s++CfEry+deTaelveMTybiLMUpPplkLfQivrM/pKpGnio7PT9V+pUj1uiiivjiQooooAKKKKACiiigAooooATHSvnr9vL4cf8LJ/Zf8YW0cQkvdKhGsW3GSrQHe+PcxeaP+BV9C96qahYQatp9zZXUazW1xE0MsbdHRgQQfqDWtCq6NWNVdGmB/ORRXUfFDwVP8OPiN4m8LXO7zdI1Gey3N/GEcqrfQgA/jXL1+ywmpxUlszUKfBM9vNHLGxSRGDKynBBHQimUVbV9AP6CPgf4+T4o/CHwh4rVlZ9V02Cebb0WbaBKv4OGH4V3XQV8U/wDBKv4hHxL8BdS8MzS77jw5qbpGmfu2848xP/Inn/lX2tX47jKPsMROn2f4dDNi0UUVyCCiiigAooooAKKKKAGMdqkmvwF/aK8ff8LQ+OXjbxOsnmwX+qTG3fOcwK2yH/yGqV+1X7UHj3/hWf7P3jvxEsnk3Ftpcsdu+cbZ5R5UR/77da/A8nJJr7bhuh/ErP0/V/oXEKKKK+3KCv1Q/wCCS3w7/sf4X+KvGM0e2fWtQWzhZhyYYFzkexeVx/wCvyvAycV+9P7Kvw+/4Vd+z14E8PNF5NzDpsc9ymMETzZmlB+jyMPwr5fiCt7PDKmvtP8ABf0iZbHrVFFFfnRAUUUUAFFFFABRRRQAUUUUAFFFY/izxHaeD/C+sa7fv5djplnNezt6RxoXY/kDTSbdkB+P/wDwUo+JR8eftM6pp0MvmWPhu2i0qPafl8wDzJT9Q8hU/wC4K+uv+CU/w1/4Rn4Jav4tni2XXiTUCInI+9bW+UX/AMiGf8hX5a+Jtb1Dx/401TWLkNcanrN/LdSBMkvLLIWIH4tX74fBTwBF8LfhL4T8JxqoOladDbysvR5QoMjf8Ccsfxr7bN2sJgaeFj1t+G/4lvRHcUUUV8QQFFFFABRRRQAUUUUAFFFFABRRRQAwda+JP+Ch3xHwNB8E20pySdRvFB7cpEp/8iHHspr7bYnBx1xxX5U/tQWHi+7+LPiDW/E2h32mRXVyUtHnjPlGFPljCuMqTtUE4PUmvCzerKGG5Yrf8j9I4BwVHE5vGrWa9xNpN7vZWXW2/wAjyCiiivz8/qoKKKKBhRRRQBreGvF2t+DdQW+0PVbvSbtf+WlpM0ZI9Dg8j2PFfSXw3/b/APFvh7yrbxVp9v4lsxgG4jxb3AHqSBsb6bRn1r5XorsoYutQd6cmvy+48HMchy3NVbF0U/PZ/JrX8T9T/hx+1r8OfiR5MNvrSaRqD4H2HVcQSZ9AxOxj7KxPtXssciyKGUgg9CDX4l16L8O/2g/HvwvaNND8Q3K2Sf8ALjcnz4MegRshfquD719Fh886V4/Nf5H5JmnhotZ5bV/7dl/mv8vmfrgeRRnaDk8V8IeHv+Cjer21qket+ELW/nA+aazvGgB/4Ayv/wChVx3xY/bn8W+PtNm03RLGLwrZTKUkkgnM1yVPXEmFCg+y5969OWcYSMOZSu+1mfFUeAc8qV1SnTUY/wA101+Dv+BT/bb+LcHxH+JyaVp0yz6VoCNbLIhyHmYgysD6Daq/8AJ6GvnagnJyeTRXw1etLEVZVZbs/pjKsup5Vg6WDpbQVvXu/m7sAMkCv16+BfhA+BPhJ4W0R0Ec1tYxmZfSVxvk/wDH2avzU/Zs+HzfEn4yeHdKaPzLOKcXl3kZXyovnIPsxCp/wIV+syLtA9AMV9TkVGylWfov1/Q/FfE3MFKpQwEXteT/ACX6j6KKK+sPwwKKKKACiiigAooooAKKKKAEJwM1+Gn/AAUA+Pf/AAvT9oPVnsbnzvDnh/Ok6btbKOEY+bKOx3ybiD3UJ6V+n/7ePx3/AOFEfs+a3e2dx5PiHWB/ZOllTh1kkU75R6bIw7A/3to71+N/wA+Ed98dfjB4a8F2W9f7TugLmdRnyLdfmmk/4CisRnqcDvUS7GkV1P0r/wCCU3wD/wCEI+GF/wDEfVLbZq/ic+TY71w0djG3UenmSAn3CRnvX3lWb4e0Kw8L6Dp2jaXbpaabp9vHa21vH92OJFCqo9gABWielUlYhu7FooopiCiiigAooooAKKKKACiiigAooooAKKKKACiiigD5w/4KCeAf+E8/ZY8XLHH5l3pCx6vBxnb5LZkP/foy15P+wJ40/wCEs/Z00u0d99xolzNpzknnAbzE/AJIo/4DX2l4l0O18UeHtU0e+TzLLULWW0mT+8joVYfkTX5k/wDBOzU7nwV8SviR8ONSbbd27GXyzxtlt5WhlwPU70/75r4LxGy7+1OD8RZXlQlGovT4X+Duepl8+Wql3PvMDNPAzQBmnV/CMYn1DYYxRRTgMV0RiIAMUtFAGa6YxJuHWnAYo6UV0RiIKUDNKFpwGa6IxFcTpShaUDFLW8YEXCigDNKFrdQEIBml20tFbKABRSgZpdtbKBNxtLg04Cl21ooCuN20oHtTsClrVQFcq3thb6jbSW93bxXNvINrxTIHVh6EHg14x49/Yu+EHxA8yS68I22lXb/8vWjE2jA+u1MIT9VNe4A5pa9nA5pmGXS58HXlB+Umvv1MpRUtJI+CfFX/AATKvdFvf7S+HXxAuNPu4jugi1NTG6H/AK+IcEfglZkHjH9sn9nQj7Qt3440aHn9+g1ZHA7ll/0hR9SK/QnFG3NfqOX+KGdYdKGNUa8f7ySfya/NnLPCU5baHxr8P/8AgrLpq3C2PxC8DXuj3KHZLc6TIJQG75hk2soH+8xr6n+Gv7W/wk+K/lR6B4401r2TAFhfObS4J9BHLtLH/dyKq+N/hJ4M+JEBi8T+GdL1rjaJLq2VpUH+y+Ny/gRXzX8Q/wDgmb8PfERln8LapqXhK5bJWIt9rtl/4C5D/wDj9fomB8Qsgx9o4unKhLuvej/n9yOGeCkvhdz7/DBuQcj2ozX5aQ/Aj9qn9nL954B8XTeIdIg5Szs7wSoFHra3A259k3Guk8Lf8FPvHnw91BNI+Lfw4dbhOHntY5LC4AHVjDKCrn6FBX32F+q5lHny7EQqrsmr/NPU4p0pw3R+k44petfO3wy/b4+C/wAT/Kih8VR+Hr+TH+h6+n2RgfTzCTET7BzX0BZ3tvqNtHcWs8VzbyqGSWFwysPUEcEUVKFWi+WpFr1Mi1RRRWQBRRRQAUUUUAFFFFABRRRQAUUUUAFFFFABRRRQBy3xN1y78MfDnxTrFgypfWGl3V1AzLuAkSJmUkd+QOK/I0/8FL/juCf+Kg0//wAFUH/xNfsD4t8Ow+LfCus6HcSvDBqdnNZySx43IsiFCRnjIBr4s/4dI/D3/ob/ABF/5B/+Ir38rr4KiprFxTb20uNW6nyj/wAPL/jt/wBDBp//AIK4P/iaP+Hl/wAdv+hg0/8A8FcH/wATX1d/w6R+H3/Q3+Ivyh/+Io/4dI/D7/ob/EX5Q/8AxFe39cyf+Rf+Al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9F/slfEXWvi1+z34Q8WeI547nWtRina4liiEasVuJEGFHA+VR0r2Hua4X4LfCuw+Cfwz0XwVpl3cX9jpSyJFPdY8xw8ryHOAB1cj8K7uviqzhKrKVP4W3b06EBRRRWQBRRRQAUUUUAFFFFABRRRQAUUUUAFFFFABRRRQAmc0tYviXxjoXgrTX1DxBrNholin3rnULlIIx/wJiBXzD8Tf8Agpn8IPAvm2+jXV94zv0yAmlQbYA3vLJtBHugauilhq1d2pxbA+t+oqpqGoWmk2kt1e3UNpaxDdJNPIERB6kngCvzP1L9vT9oL473Eln8KfAv9i2bsVF3bWpvZY/96eQCFfxQfWqMH7EHxv8AjbeR3/xX+IT2sZbd9mnunv5YvULGGESf8Bb8K58ZXy7K482ZYqFN9r80vuRvCjOeyPrz4lft+fBT4bebFJ4qXxFfR5/0Tw+n2sn/ALaAiL83r5n8U/8ABUnxh42v20r4VfDZ5rp+I5b0SXs7D1EEIG0/8CYV6Z8PP+CeXwl8E+XNqNjd+LL1cHzNWnPlA+0SbVI9m3V9C+HvCei+EbBbHQ9IsdHs16W9hbpCg/4CoAr8+x3iPkuDvHA0JVpd5Plj8ktX6M7YYJv4mfBE/wAN/wBrz9okl/FHiW68KaRP1t7i7FjGU/umC3G4/SQfj3rsPAn/AAS/8LacyXHjDxVqOvT/AHmgsEW1iJ7gk72Ye4KmvtzBpM1+c5j4mZ/jE4YeUaMO0El+L1O6GFpx6XPMfAn7NPwx+GwjbQfBmlwXEf3bu4h+0Tg+okk3MPwNelhQowBge1PFGa/MMXjcXjp+0xVWU35tv8zqSUdEhmBSbalpNteY4F3I8GkqTbTSM1m4DuNoIzSlaSs3AdxCtJTqCM1i4FDaQjNOK0lYuADSMU0ipKQrWEoFJkVFPIppGK55QKuNIxSU6kIrCURjeopCMU6iueUR3GUhGacRikrllEoYRmm1IRmmkVzuF3ZFXPgn/gojqdz42+Jnw3+HGmtuu7hhL5Y53S3EqwxZHqNj/wDfVfpv4a0O18MeHtM0exTy7PT7WK0hT+6iIFUfkBX5l/Da2/4Xl/wUyubwjz9M8M3EsxA5CC0jESke32gq341+o/rX+inD2XrKOHMvwFrNQUn6z953/I+OxdTnrNjqKKK9k4wooooAKKKKACiiigAooooAKKKKACiiigAooooAKKKKACiiigD8dv8AgqT8Av8AhW/xli8b6ZbeXofi4NNLsX5Yr5MecPbeCsnPUmT0r1T/AIJIfHrZJrvwm1S54fdq2jB278C4iH4bZAB6SGvsn9sD4FxftBfAfxD4ZjiV9Yij+36S56rdxAlAD23gtGT6Oa/Dv4X+P9X+DPxO0LxVpoeHVNDvln8p8ru2nEkTdwGXchHoxqHozRe8rH9GFFc/4E8Y6b8Q/Bui+JtHl87S9WtIry3fvsdQwB9CM4I7EEV0FWZhRRRQAUUUUAFFFFAFK/srfU7Kazu4lntp0aKWJxlXVhgg+xBrnvh98N9A+F2gR6N4c09LCzU7mI5eV+7ux5Zj6n6DAAFdYTmkPJyDUuMW1JrU1VapGm6Sk+VtNq+ja2bQ4UUdqRmVBkkAe9UZBij+dcJ43+OHgb4do66/4msLKdOTbiTzJv8Av2uX/Svnvxz/AMFDvDth5kHhfw/eaxIvAubxxbQ/UAbmYexC1xVsZQofxJpfn9x7+AyDM8za+rUJNPray+92X4n18SAOtYPibx14f8F2f2rXdastJhPR7ydY8/QE8n2Ffm344/bN+J/jNZIo9Yj0G0f/AJY6TH5bAf8AXQkuD9GFeLajqt7rN3Jd6hdz311IcvNcyGR2PuScmvErZ7TjpRjf10P0nL/DPF1bSx1ZQXZK7+/RL8T9EvHX7e/gDw35kWiR3via5XgGCPyIc+7yYP4hTXz144/b2+IHiTzItFis/DNs2QDCnnzAe7uNv4hRXzRRXhVs1xNbS9l5af8ABP0vL+BslwFm6ftJd5a/hovwNvxP448QeNLr7RrutX2rS5yGu7hpAv8AugnAHsKxKKK8lzcneTuz7qlRpUIqFKKSXRaIKKKKk2CgHBBHUUUUCaurH65/APxv/wALE+EXhnW3k824ntFS4b1mT5H/ADZWNehYxmvjv/gnX42a88MeJPC8zEmwuEvIc/3JRtYD2DJn/gdfYgBr9Pwdb2+HhPrb8UfxdxDgP7NzSvhrWSk7ej1X4MfRRRXcfPBRRRQAUUUUAFFFFABRRRQAUUUUAfkj/wAFVPhr/wAIv8dNN8VwRbLTxNp6mR8feuYMRv8A+QzB+Zr2b/gkl8Sf7Q8I+MfAtxLmTT7mPVLRGPJjlGyQD2Vo0P1kr0T/AIKhfDj/AITD9nX+3oId954Zv4rssBlvIkPlSAe2XjY/7lfCX/BPb4j/APCu/wBqLwwJZfKstdD6Lcc9fNx5Q/7/ACxV9xT/ANuyhx6w/TVfgXuj9saKKK+HICiiigAooooAKKKKACiiigAooooA/Hr/AIKgfD3/AIRH9pBtbhi2WviTT4b0sBhfOQeTIPriNGP+/XyDX6s/8FY/h7/bnwg8OeLYYt9xoOpGCVgPuwXC4JP/AG0jiH/Aq/Kav1PJq3tsHF9Vp93/AALGi2CiiivaGfav/BKf4gf8I78edU8MyybbfxFpbiNM/engPmL+UfnV+tua/n//AGffHp+GPxt8E+JzJ5UGn6pA9w2cfuCwWUfjGzj8a/f5WDqCO4zX51xDR5MSqi+0vxX/AALESH0UUV8uSFFFFABRRRQAUUUUAfDf/BWHx9/YXwW8P+FopNk+vap5si5+9BbruYf9/HhP4V+UFfaH/BVTx3/wkP7QOn+HopN0Hh/Soo3TP3Z5iZWP4oYfyr4vr9Syaj7HBR7vX7/+BY0WwUUUV7Yz0P8AZ68Bf8LP+N/gnww0fmwahqsCXC4z+4Vg8v5Rq5r9/VUIAB0AxX5I/wDBKrwF/wAJF8ftR8Ryx7rfw9pcjo+PuzzERL+aGb8q/XDFfnXENbnxKpr7K/F/8CxEhaKKK+XJCiiigAooooAKKKKACiiigBOlfLP/AAUi+In/AAgf7MWs2kMpjvfEFxDpMWDztYmSX8DHG6n/AHhX1Ma/Ln/grb8Q/wC0fH3g/wAFwS5i0yyk1G4VTx5kzbVB9wsRP0kr1cqoe3xcIvZa/cNbnz1+xB8Ov+Fl/tOeCdPli82ysrr+1LnIyoS3BlAb2Lqi/wDAq/csV+an/BIv4deZqPjjxzPFxFHFo9rIR1LHzZh+G2D86/SvuK7M+r+1xfItoq36jluLRRRXzxIUUUUAFFFFABRRRQAUUUUAFFFFACY4qlqOl2mr2ktteW0N3byja8U0YdXHoQeDV3rQcYo3Gm4u8dz5z+JH7D3w+8aeZcaVby+FtQbJD6ecwk+8R4x7Jtr5Y+I/7EPxC8EGWfTIIvFOnpkiTT+JgPeFuSfZC1fpifyo7f415OIyvDV9eWz7o+4yvjTOMstFVOeC6S1/Hf8AE/FLUNNu9JvJbS+tZrO6iO2SC4jKOh9Cp5FV6/Ynxv8ACvwn8R7T7P4j0Cz1RQMLJLHiRB/suMMv4EV8wfEj/gnjp12ZrrwVrklhIcstjqYMkWfQSKNyj6hj7183iMkrQ1pPmX3M/Xsr8RsvxVoY2LpS77x+9ar7vmfCtFeifET9n3x78LnkbXPD9ytmh/4/7YefAR6l1yF+jYPtXndeBOlOk+Was/M/UMLjMPjYKph5qcX1TTX4BRRRWZ2BRRRQAUUUUAFFFek/AP4OX3xq+IFno8CvHp0RE2oXSjiKEHnB/vN91fc56A1rSpyrTVOCu2cWMxdHAYeeJrytCKu2fW37AXwobw94PvvGd9DsvNZPlWm4crboeT/wJh+SKe9fW+MdKo6PpNroWl2mnWMCW9paxLDFDGMKiKAFA9gAKvY5r9Ow1BYejGlHofxjnGZVM3x1XGVPtPRdktEvkh1FFFdR44UUUUAFFFFABRRRQAUUV5R+0/8AGSH4C/A7xT4wZ0F7a2xh0+N+fMu5PkhGO4DEMR/dVqAPy2/4Kb/HQ/FT4+zeHLC483QvCCtp8YU5V7skG5f6hgsf/bL3r6K/4JI/An+yfDGu/FTU7fFzqjNpelM45FujAzSD2aQBf+2Tetfm54K8Kaz8XPiLpOgWJe81vX9QSBZJCWLSSP8AM7n0GSxPoCa/oS+G/gTTPhh4D0Dwno6bNO0ezjs4sjBYKoBdv9pjlie5JqFq7mktFY6eiiirMwooooAKKKKACiiigAooooAKKKKAE/Gg/Wvnr9uvw5rms/s4+IdQ8N6pqGk63oBTV4Z9NuXgkKRZ84FkIOPKaRseqivgb4BXf7VvxZ8K3mu/D/x3qutW1ldG0mt7/WUeZHCqw+W4JGCGGDnsfSvVw2X/AFmi63tFFJ210/Edj9fufSjJ9K/ND/hYn7dngnjUNAudaVP4f7NsrrP42/J/Ogft9ftJ+EDjxR8IVEafeebRL61Y/wDAixX8hWv9k1n/AA5xl6SCx+l/PpQRX5waX/wV1ubSTyNd+FrRyKcO9tqxUj/gDw/+zV3Wi/8ABWn4aXW1dU8LeJtPkPUwRwToPqfNU/pWUspxkPsfc0/1CzPuTvX5dfEW2/4UX/wU0guwPI0zxNcRTAHgOLyMxMT7faAx/CvqDRP+ClPwJ1cL9o8SX2kM3a90uc4+pjVxXyT/AMFGPiv4B+KGtfD/AMbfD/xVZaxqun+ba3K2+5Zo1VllgbawBwGMvbqRWX9lVcXQr4GtTajVhKN2nbVM1pSdOal2P0JpRzWL4I8Sw+NPBuha/bY8jU7GG8QA9BIgbH4ZrcFf5r18PLDVp0Zqzi2mvNaM+zTTVw6ClopQKIxEAFLRSgZrpjEBAKeBQBTgMV0RiQ2AGKDmloAzXTGJNwpQtKBiit4wAKKUDNKBiuhQJuIBmlAxTgtKBitlEm4m2lwKWjGa1UBXCil20taqAhu3FLtpaK0UBXDAoziilwa0UAuJRTttG2r5BXG0U7ApcCq5AGVmeIfC2jeLdPew1zSbLWLJ/vW99bpNGf8AgLAitakzzW9OU6MlOnKzXVC3Pl34i/8ABO/4UeNTLPpVreeEb5uQ+lzZhLe8Um4Aey7a8Rk/Y2+P3wFuZL34U+PpNQtVbeLS1u2s3k/3oJCYW/Fj9K/RDFLmv0PLOPs+y1KDq+0h/LNcy+96/ic88PCfQ+A9I/4KGfG34LXcOn/Fr4f/ANpRg7ftUts+nTyepVwpif8A4Co+tfR/wx/4KPfBr4h+TBfavceD9QfA8jXYdkee+JkLIB7sV+lex6hptpq9nLaX1rDeWso2yQXEYdHHoQeDXgPxH/YO+EPxC82VNAbwzfPk/adCk+zgH/rkQY/yUfWv0jA+I2VYq0cxwzpy/mg7r7nsvQ4Z4P8AlZ9YaJ4h0vxLp8V/pGo2mqWMozHc2U6yxv8ARlJBrS5r8u9T/YE+K/wi1GTVvhJ8RJGcHd5C3Emn3DDspKkpJ/wIqD6VNY/tt/tH/s+ypa/FHwUdf06MhWu7y1+zu3stzCDE312sa++wWJy3NEnl2KjNv7LfLL7mcU6M4bo/T4cig18g/DL/AIKefCPxsYbfXn1DwXfPgEajCZbfd6CWPPHuyrX1B4U8c+H/AB3pq6h4d1vT9csW6XGnXKTp9CVJwfaumthq1DSpFr+u5ib9FFFYCCiiigAooooAKKKKACiiigAooooAKKKKAEzRR3r5e/4KBfG3xf8AAj4S6Rrvg3UU03UrjV47SSSS3jmDRmKRiMOpA5Uc1tRpSr1FShuwPqHAowK/Fv8A4eS/Hz/oa7T/AMFNr/8AG6P+Hkvx8/6Gu0/8FNr/APG6+h/1dxfeP3v/ACK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gUYFfi3/w8l+Pn/Q12n/gptf8A43R/w8l+Pn/Q12n/AIKbX/43R/q7i+8fvf8AkHKz9pMCjAr8W/8Ah5L8fP8Aoa7T/wAFNr/8bo/4eS/Hz/oa7T/wU2v/AMbo/wBXcX3j97/yDlZ+0mBRgV+Lf/DyX4+f9DXaf+Cm1/8AjdH/AA8l+Pn/AENdp/4KbX/43R/q7i+8fvf+QcrP2kwKMCvxb/4eS/Hz/oa7T/wU2v8A8bo/4eS/Hz/oa7T/AMFNr/8AG6P9XcX3j97/AMg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SdTX4uf8PJfj5/0Ndp/wCCm1/+N19jf8E7f2mfiB+0BqvjOHxtq8Wpx6dDbPbLFZxQbC7OGPyKM/dHWuTFZLicLSdWbVl2b/yFZn2/RRRXhiCiiigAooooAKKKKACiiigAooooAKKKKACiikoAOtArhPiH8cfAPwmt2k8XeLNK0NgNwguLgGdx/sxDLt+ANfJ/xM/4Kv8AgbQvMtvBPh7UvFl0Mhbm6P2K2PoRkNIfoVX6110cHiK+sIO3fp947H3WfWuV8b/E/wAI/DWwN74q8SaZoFvglWv7pIi/sqk5Y+wBNfnHcfGT9rz9pbKeHdMuPBegz9J7KD+z49vZhcTEyt9Yz+FavhD/AIJm3+vX/wDa3xO8fXOpXsp3Tw6YWlkc+9xNkn/vj8a8zG5jk+VX+v4uKa+zH3n6O2x0Qw9SeyPXPib/AMFUPhl4U8238KWGpeNbxchZI0+x2pP+/IN/5Rke9eI3P7U37VH7RxMXgHwy/hfRp+Fu7C0EalT63VwdufePafavqv4c/snfCr4XeVJo/hCxmvY8EX2or9rn3f3g0mdh/wB0CvXNoAwAAPQV+f47xKwWHvHK8JzP+ao//bV/mdsMH/Mz8/NB/wCCdHjn4iakusfFf4izXN0/LxwSyX1wQf4TNKQFP0DCvor4dfsSfCH4b+VLB4Yj1y+TH+l6432pifXYR5YPuEFe90Yr8zzPjfPs1TjVruMP5Y+6vTSza9WzthQpw2RXtbSCxt44LaGO3gjAVI4lCqo9AB0FS0+ivhJc05c0mbjKKdgUbRWfIMbmjrTttJg1LgO4lJtp2DSVDgFxNtJS7qWs3AY2inEUhFZOADCtIR60+is3EdyMrTalK00isXEq4ygjNKVpKxlAdxpGKKdSEVhKBQzrQRinUVhKI7kZGaaRmpCMU0jNcsolJjSM00jFOo61zyiUNpCM0pGKK5ZRHcZWH458SweDPBmu6/c48jS7Ga8cE4yI0LY/HFbxGa+b/wBvzxr/AMIj+zlq1qknl3Ot3MOmxkHnBbzH/ApGw/4FXucOZW83znC4FL45xT9Lq7+SuZ1J8kHLscR/wSa8ITapefEb4gXwMtxczR6bFcEcsxJmn59yYTX6LHk18EfsXftE/Br4A/s4aBpfiDxvYWGuXUk+oX9rDFLPIkjuQoYRoxyI1jBHqK9D1v8A4KefA/Si32XUNY1jHT7Fpjrn6eaUr/RnGYTEVcRJUqb5VotHay00PjZXbPrakP0r4L1r/grn4FgDf2P4J8QX3p9skht8/wDfLSVxl3/wVk8Ta7MYPDXwpRpf4RLfyXTH/gKRL/OojlOMl9i3q0v1Jsz9J6OfSvzR/wCGz/2sfGXGg/Cc2kLfdmg8OXrgfV5HK/pSf2p+3n444htrnSLd+q+Vptpt/F8PVrKqi/iVIx9ZBY/S8ketJx1r8YPitqf7R/hf4oaH4A8UfEPXT4k1o24isdP1yQoDNIY41cRMFBJGcc8EHvX7D+E9CXwv4W0nRlnluU0+0itRPOxaSXYgXcxOSWOMknqTXNjMD9UjCXOpc3bsDVjaooorzhBRRRQAUUUUAFFFFABRRRQAUUUUAFFFFABX4o/8FKPgT/wqH9oG71qwt/K0DxaG1S3KjCpcZxcxj33kP7CUDtX7XV8w/wDBQv4Gj41fs6avJZW/na/4czrFhtGXcIp86Mdzuj3EAdWVKT2Ki7M8U/4JKfHQ+IfBGtfDHUrjdeaGx1DTFc8m0kb96g9klOf+23tX6EHpX8+X7MvxjuPgL8b/AAv4xjZxaWlyIr+JP+Wtq/yTLjudpJH+0qntX9AljewapZwXdrKlxazxrLFLGcq6MMhge4INJMclZlqiiiqICiiigAooooAYcVh+NPF1n4F8Kalr+oJK1np8LTyiBN77R1IHetw81m+IdGt/EOiX+mXiCW0vLeS3mQ/xKylSPyJqZX5Xy7mlHkVSLqK8bq9t7dT4v8c/8FFp5Fkh8I+GFj67bvV5Mn/v1GeP++zXz344/aY+JHxA3pqXii7htG4+y2B+zxAehCYLD/eJrhvFfh+48JeJ9W0S6GLjT7uW2fjGWRipP0OKya/N8RjsVVk4zm/Tb8j+vsq4ZyXBU4VcNRi76qT95+t3e3ysKzs7FmJZjyST1pKKK8zc+wSS0QUUUUDCiitPQfDGseKLv7Lo+l3mqXH/ADys4GlP5KDVRjKTtEyqVYUYuVSVkurMyit7xf4H1jwFqEen67bLY6g6CQ2plR5I1P3dwUnaT12tg4wcYIzg0pRcXaSsxU60K8FUpyTi9mtUwooopGwVueCPBerfELxPY6Dots11qF3JsQD7qju7HsoGST6CszTNMu9Z1C2sbG3ku7y5kWKGCFSzyOxwFA7kmv02/Zd/Z0tPgp4XF1fxx3Piu/QG8uPvCFeohQ+g7kfeI9AMergMFLGVO0Vuz4nijiOlkGFutasvhj+r8l+Ox1vwK+Cuk/BDwbDpNhie9lAlvr4rhriXHX2UdFXsPckn0nr/AL1LweKQjnNfolOEacVCCskfyVicRVxdaVevLmlJ3bY+iiitDnCiiigAooooAKKKKACiiigAooooA5b4l+DLb4i/D7xH4XuwPs+r6fPZMzDO3ehUN9QSCPpX8/kUmpeB/FiSLustW0i9DDP3opon/mGX9K/orxgV+In7fHw6/wCFdftReL4Y4vLs9XlXWLfjG4TjdIf+/vmj8K+u4eq+/UoPqr/duVE/Zj4feLbXx/4E8P8AiWzwLXV7CC+jAOdokjDY+ozj8K6Svkj/AIJmfET/AITT9mey0uaXfeeHL2bTmDH5jGSJYz9MSFR/uV9bd6+axNH2FadLs2Ji0UUVzCCiiigAooooAKKKKACiiigDy39p3wEPib8APHfh0R+dPc6XLJbpjOZ4x5sX/j6LX4HEYJFf0gsAykHoeK/AH9oTwH/wrH43+N/DIj8qDT9VnS3XGP3DMWiP4oyGvtuG63x0X5P9H+hcTzyiiivtygBwQa/e/wDZd8ej4m/s++BPELSedcXOlxRXD5zuniHlSn/vtGr8EK/WL/gk947/ALc+CWv+GZZN8+g6qXRc/dgnQMo/77SY/jXy3ENHnwyqL7L/AAen+RMj7hooor87ICiiigAooooATHNITgE+lL1Fee/tBeN/+FcfBPxv4jWQRTafpNxJA2cfvihWIfi5UVUIOclFbvQD8Rv2jfHX/Cyfjv468RrJ5sF7q0/2d85zAjFIv/HFWvOKUnJJ9aSv2elBU6agtkrGoUUUAZNabAfq/wD8EnvAv9h/BTxD4mlj2T65qpjRsfehgQKp/wC+3mH4V9xivI/2UPA3/Cuf2cvh/obR+VPHpUVzOhGCs02ZpAfo0jD8K9bHNfj+Ore3xU6ndv7lsZsdRRRXEIKKKKACiiigAooooAKKKKAGtwtfhD+2B8QP+Fl/tJePNaSTzbYai9lbMD8pigAhQj2Ij3f8Cr9p/jd46X4Z/CHxh4pLhJNL0u4uId3QyhD5a/i5UfjX4JeDvDl5498b6LoVsWe+1jUIbONjyS8sgUE/i1fYcPUknUry6afq/wBC4n7Lf8E+/h9/wr/9lrwmskXl3msK+sT8Y3eccxn/AL9CKvo8daz9C0a18OaFp2k2UflWdjbx20EY/hRFCqPwAFaFfKYio61WVR9W2SLRRRWQgooooAKKKKACiiigAooooAKKKKACiiigAooooAKTFLSUARyRJKpV1DKeCCK8Z+I37JXw5+JBlmm0ZdI1B8n7bpWIHz6lQNjH3Kk+9e0mm9D/AImsalKnVVqkU15nbhMbicDP2mGqOEu6dj88viN+wB4w8PGW48K31v4ltRkiB8W9wB6YY7G+u4E+lfN3iTwlrXg7UGsdc0q70m7X/lldwtGxHqMjke44r9n+1Y/iTwjo3i/T2sdb0y11S0brDdQrIufXBHB968HEZJRnrSfK/vX+Z+o5X4j47DWhj4KrHvtL/J/cj8YqK/RTx5+wF4H8RvJPoN5d+GbhjkRoftEH/fDnd+Tge1eKa/8A8E8vHNlK39la1o+pQg8GUyQOf+A7GH/j1fP1cpxVN7X9P6ufqeC46yPFxTlV9m+0k1+Oq/E+VqK+k7X9gT4mzyhXk0a3XOC8l25H1+VCa9T8A/8ABO2yt5orjxf4je9CnLWOmxeUh9jI2SR9FB96zp5Zi6jtyW9dDqxXGmR4WDl7dS8o3b/DT72fJPww+FPiL4ueJItH8PWTXEhIM9y4Ihtkz9+Ruw9up6AE1+n3wQ+Cuj/BDwhHpGmr9oupCJLy+dQJLiXHU+ijoq9h6kknpPBfgHQPh3o8el+HtLg0yyQZEcK4LH+8zHlm92JNdGAMda+vwGWwwi5pay79vQ/BOJ+Lq+fy9jTXJRXTq33f+WyHUtFFeyfn4UUUUAFFFFABRRRQAUUUUAIOlflX/wAFcPjada8Z6B8MNPuN1po0Y1PUlU8G5kXESEeqREt/22r9OPGnizT/AAH4T1nxHq0vkabpNnLe3EncRxoWbHqcDgdzX88/xI8cap8XfiVr3ii/DTanrl/JcmJMttLt8ka+oUbVA9AKmRcVrc+2v+CSXwP/AOEg8da78TdQt91noUZ0/TWYcNdSr+8YH1SI4/7bD0r9W68h/ZT+DUfwJ+A3hXwm0apqMNsLnUWX+K7l+eXnvtJ2A+iCvXqa0RLd2FFFFMQUUUUAFFFFABRRRQAnXtR0rgPjZ8YNO+Bfw9vfGOsadqOpaVYyRrcppcaPNGruED7XdQQGZQee9eE6L/wU8+B+qbftOoazpGev2zTHbH/fovXTSwtevHmpwbXlqOx9a5pa8F0X9un4Fa9t+zfETTYs/wDP5HNbf+jUWu70f49/DTxFtGm/EHwzfMf4INXt2b8g+RUyw9aHxwa+TEdlqmm22sabd2F3EtxaXUTwTRP0dGBDKfYgkV+bH7AmpXHwG/ay+IHwg1KVlgvWmhtt/wDy1mtmZ4mA/wBuBpG/Ba/Six1O01KFZrW6guYz0eGQOp/EV+a/7f8Aptz8Cv2rPh78YNLiIiu2hludn/LSa2ZVkUn/AG4GjX8Gr1MtvU9phZfbWnqtUNdj9M6RlB6jNU9I1O21vTLPULOVbizu4UnhlTo6MoZWHsQQavV4jVtBGZqfh7Stch8vUdOtL+P+5dQLIPyYGuF1v9mf4TeIt3274ceGJnbrKulQpIf+BqoP616bRVxqTh8MmvmB85a3/wAE+fgLrm4t4Fjs5D/HZX1zDj6KJNv6V88ftSf8E5vh94E+DPirxb4MOs2+saPbfbY7Wa7WW3aNWUy7gU3cR7yMN1Ar9Ev51l+KNBtfFXhvVdFvl32eo2ktnMvqkiFWH5E13UMxxNOcW6jaT2vcq58bfsBeNf8AhLv2cdJtZJN9zolzNpshJ5wG8xPwCSKPwr6Pr4H/AOCcurXXg74i/Ej4cakdl3bt5wiPG2SCVoZse53p/wB8198gYFfxN4kZUsr4oxdOK92b516TV9PRux9XhZ89KLADFLRTgK/OYxOsAKcBmgDNOrpjEhsKKOtOAxXVGJIgFLRSgZrojEVxKcFpQKcBiuiMSbiAZpQMUtAGa3USbhQBmlApc4rZQEAFFFKBmtlAVxKKdtpa2UBDdtLgUtFaKABRS7aXArRQFcbRTsClq1AVxuDRg07BpdtVyBcZto20/bRto5BXGbaNtP20baOQLjMGjBp+2kwaOQdxlRzwR3MTxTRrLG4KsjjIYHqCKnooScHzJgeF/Eb9i74RfErzZbzwrBpF9Jk/bdFP2RwT1O1fkY+7Ka+cPEf/AATe8W+BtSOsfCr4iT2d5HzFHdySWdwo9BPD1P8AwFRX6BYFJtr7XLONM9ylKNKu5Q/ll7y9Nb2+8wlRpz3R+etv+0b+1n+zjiPxl4el8W6NBw1ze2guUCev2m3OQT6yEn2r2H4af8FW/h74jMVv4w0TU/B902A1xEPttqPUkqBIPoEP1r6n2kjnmvMPiH+zN8MPil5r+IPB2nT3cmS17bR/Zrgn1Mke1j+JIr9HwXiVhK9o5phLP+am7f8Akr0/E5J4NP4WepfD/wCNvgP4qwLJ4S8W6TrjY3GC1uVMyD/aiOHX8QK7jqM9q/Nzxz/wTA0ozm+8BeMr7RbpG3xW+poJlDdtsqbWXHrhjXOQJ+2R+zgQLO+u/HGiw8bA41aNgOwVx9oUf7oFfeYPN8jzSyweLipP7M/dfpfZs4pYapHdH6jdKQ/Svzq8Ff8ABV+60e8Gm/Er4eXNhdRkLNPpLlHU/wDXvNgj8ZK+mvh1+3N8FviSIksvGtnpV4+B9k1vNk4PpukwjH/dY17c8DiKa5uW67rVfgc7i0e+0VVsr621G1juLS4iuoJBuSWFw6sPUEcGrVcOxIUUUUAFFFFABRRRQAnevJv2i/2d9D/aT8IWfhzX76+sLO1vVvVewKB2cIygHcpGMOfyFes0c5q6dSdKanB2aA+Hv+HTHwy/6GPxL/39g/8AjdH/AA6Y+GX/AEMfiX/v7B/8br7ior0f7Uxv/Pxjuz4d/wCHTHwy/wChj8S/9/YP/jdH/Dpj4Zf9DH4l/wC/sH/xuvuKil/amM/5+MLs+Hf+HTHwy/6GPxL/AN/YP/jdH/Dpj4Zf9DH4l/7+wf8AxuvuKin/AGpjf+fjC7Ph3/h0x8Mv+hj8S/8Af2D/AON0f8OmPhl/0MfiX/v7B/8AG6+4qKP7Uxv/AD8YXZ8O/wDDpj4Zf9DH4l/7+wf/ABuj/h0x8Mv+hj8S/wDf2D/43X3FRR/amN/5+MLs+Hf+HTHwy/6GPxL/AN/YP/jdH/Dpj4Zf9DH4l/7+wf8AxuvuKij+1Mb/AM/GF2fDv/Dpj4Zf9DH4l/7+wf8Axuj/AIdMfDL/AKGPxL/39g/+N19xUUf2pjf+fjC7Ph3/AIdMfDL/AKGPxL/39g/+N0f8OmPhl/0MfiX/AL+wf/G6+4qKP7Uxv/Pxhdnw7/w6Y+GX/Qx+Jf8Av7B/8bo/4dMfDL/oY/Ev/f2D/wCN19xUUf2pjf8An4wuz4d/4dMfDL/oY/Ev/f2D/wCN0f8ADpj4Zf8AQx+Jf+/sH/xuvuKij+1Mb/z8YXZ8O/8ADpj4Zf8AQx+Jf+/sH/xuj/h0x8Mv+hj8S/8Af2D/AON19xUUf2pjf+fjC7Ph3/h0x8Mv+hj8S/8Af2D/AON0f8OmPhl/0MfiX/v7B/8AG6+4qKP7Uxv/AD8YXZ8O/wDDpj4Zf9DH4l/7+wf/ABuj/h0x8Mv+hj8S/wDf2D/43X3FRR/amN/5+MLs+Hf+HTPwy/6GPxL/AN/YP/jdez/s2fsheGP2YrzXLjw7qeqX7atHFHMuoPGwXYWIK7VH949a96oxWNXH4qtB06k20wuxaKKK4RBRRRQAUUUUAFFFFABRRWN4k8X6H4OsGvte1nT9Es163GoXSQRj/gTkCmk27IDYNJXy18Rv+CkHwW8B+bFaa3deK71MjyNDtjIme371yqEe6sa+eNc/4KY/E/4mXsmm/Cj4abZD8olkil1K4A7NtjCqn/AtwrtjgK/K5zXLFbuTsl95Si3sfpXuCjJOBXkPxJ/a0+Evwo82PxB430xLyPIaxspPtdwD6GOLcVP+9gV8KS/AL9qn9oomTx94wm8P6TPy9nd3ojRlPpa2w2Z9n2mvTPh7/wAEyvh74eMc/inVdT8W3K43RBvsds3/AAFCX/8AH6+dxnEHD+WXWJxXPJfZpq/47HTDC1J9LFX4gf8ABWOyluW0/wCHHga81i7kbZDdaw/lhm7Ygi3MwP8AvqfauAuL79sb9pbiWa68DaFP/Cp/smJVPsM3DKR67h+dfcPgb4S+DPhpbiHwv4Z0zRBja0lrbKsrj/akxub8Sa67b718HjfEyFK8cqwiX96bu/u2TO2GEiviZ8L+Av8AgmDpQnF/4/8AGF7rd27eZLbaYvlIW77pX3M+fUBTX098Ov2c/ht8KhG/hrwhp1ldR9L2WPz7nP8A11k3OPwOK9K2ilwK/Ncy4rzrN7rE4iXK/sp2X3K1/mdcaUIbIaOOlFPowa+TcW9WbXG4NG2n7TRtp8grjNtG2n7aNtPkC4zbRtp+2jbS5AuR5oqTbSYNLkHcZRT6TAqeULjaKdtpMGocB3G7aTBp1FZuAxlFPxmk21m4ANpCtLRWLgO42inYzSFaxcBjCtIRT6QjNYOI7kZGKSpCMU0jNYSiVcaRmmkYp1Fc8oljaQjNOIpK5pRAYRTCKlIzTSK5pRKTGU0jFPpK5ZRLGV8Ef8FGdVufGnxG+G/w401t13ct53ljndLcSiGHPuNj/wDfVffBGCK+CPAFt/wvT/gprLdEefpnhm4klI6hBZx+WpHt9oKn8a/cPB3LlX4glj5r3cPCUvm1ypfjdeh52Ony0rdz6I0D/gl58FNJjj+2Q67rLADcbzUdm4/9slSvQdE/YS+BOgbTbfDzT5iP+fyae5z9RI7V77mlr+r54/FT3qS+9nzNzgdG+A3w28N7W0vwB4ZsGXo1vpECN+YTJrtLSwtrGFYba3igiXokSBVH4CrNLXG5yl8TuITaBTWYIpYnAAySaXORXiH7Z/xR/wCFSfs3+MdYim8rULm1Om2RBw3nT/uwV91Vmf8A4BTpQdapGnHduwHxp+zUp/ac/wCCg/ir4hzD7ToegyTXlq7coVQC2tB7Hb+8+qGv07NfF/8AwS2+GA8H/Ai78U3MQjvvFN80ysRgm2hJjjH/AH35x+jCvrvVfE2kaFHv1LVLLT067rq4SMf+PEV6maS9piHTp7QSivl/wRvc1e1GT6V5nrP7THwm8P7hffEnwtC69Y11aB3H/AVYn9K4PWP+CgHwF0TKy+PoLlx/DZ2VzPn8VjI/WuCOFrz+GDfyYj6IzRivj7VP+CpHwaspBFZReJNZkY7UWy05RuJ6AeZIlfW2n3b31jb3EsElo8sayNBLjfGSMlWwSMjocEipq4erQt7WLjfuBcooorEAooooAKKKKACiiigAooooAKY6CRCrAFSMEHvT6KAPwP8A2zfgm3wF/aC8S+HoIDDo1xJ/aOlYGF+yyksqj2Rt8f8A2zNfpn/wTK+N3/C0/wBnq30G+uPN1vwhINMlDHLNbEE2z/TaGjH/AFyriv8AgrH8E/8AhLvhNpXxAsLffqPhifybtkHLWczBcn12SbMegdzXxv8A8E4vjV/wqP8AaP0qyu5/K0TxQo0e6DHCrI5Bgf6iQKuewkao2Zr8SP26opKWrMgooooAKKKKACkxS0UAfml+3V4IPhf41SarHFttdbtkugQMDzV/dyD6/KrH/fr50r9FP2+fh/L4o+GOna3Z27T3mj3i5EalmMUuEYADn7/lV8j+CP2Uvib478uS18NT6daP/wAvOqH7MoHrtb5yPopr8/zHB1PrUlTi3fXTz/4Nz+puE+IML/YdKeLqxi4e6+Zpbbb+VjyOivt/wR/wTohUJN4t8USSH+K00mLaP+/sgJP/AHyK+gvBP7MXw18BeW+neGLSa6TkXV8PtEufUF8hT/ugVdHJcRU1naK8/wDgGGYeImU4W8cMpVX5Ky+92/BM/NDwX8HPG3xDdB4f8NX+oRscC4EZSE/WVsIPzr6A8D/8E9PFeqmOXxNrVnokR5MNspuZfofuqPqC1foAkKRKFVFQAcADAqTGR0r26OSYeGtRuX4L+vmfm2YeI2aYq8cLGNJfe/ven4Hz54G/Yj+GnhFUlvNPn8RXa8+bqUu5M/8AXNdqkezA0/8AaC+M/h/9m/wUmnaDYWUOuXaMthp1tEqRxjoZXVQAFHYfxHjsSO5+OPxm0j4J+DZ9Z1FhNePmOysVbD3EuOAPRR1Zuw9SQD+WHjzxzq/xH8U32v65cm6v7p9zHosa/wAKIOygcAVGPxNHAQ9nQilJ9un/AAex08MZRj+KMR9czOpKVGD6t2k+yW1u9vT0y9Y1e98QapdajqNy95fXTtLNPK2Wdyckk1Toor4htyd2f0jCEacVCCskFCqWYADJPAAor7K/Yv8A2YjqU9p4/wDFNpizQiTSrKZf9Yw6TsD/AAj+Edz83QDPXhcNPF1FCP8Awx4Wd5zh8jwcsViHr0XWT6Jf1ojv/wBjr9mL/hAtOh8ZeJrT/io7tM2ltKvNjEw6kdpGB57qOOpavqvr2/Cl4xjHSjvX6Th6EMNTVOC0R/IOaZniM3xUsViXeT6dEuiXkh1LRRXQeUFFFFABRRRQAUUUUAFFFFABRRRQAUUUUAJ1FfnB/wAFd/h/mLwJ43hi6GbR7qTHr+9hH6T1+j44r54/b4+H3/Cwv2W/GUMcfmXelwrq8BxnaYG3yH/v15o/GvSy2t7DF059L2+/Qa3Pjf8A4JK/ED+yvid4s8HzSbYdY05L2FWPBlgfGB7lJWP/AACv1PNfg1+yV4+Pw0/aO8B660nlW66nHa3Dk8CGfMMhPsFkJ/Cv3kyCM16fEFH2eJVRfaX4rT/Ictx1FFFfNEhRRRQAUUUUAFFFFABRRRQAgr8i/wDgqn4F/wCEd/aDsfEEUe2DxBpUUrvj700JMTD8EWH86/XMnFfCv/BWfwN/bHwh8LeKYo982i6obaRgPuw3Ccn/AL7ijH417WS1vZY2HZ3X9fMa3Pyoooor9TNAr7X/AOCUvjr+wPjxq/hyWTbBr+lPsTP3p4WEi/khmr4or1L9l3xv/wAK6/aF8Aa80nlQwatDFO+cbYZT5Up/74dq4MfR9thqkO6f39AZ++NFNU5XNOr8hMgooooAKKKKAE6mvjv/AIKj+OP+EZ/Zs/saOTE3iDVLe0ZAeTFHmZj9N0UY/wCBV9idDX5gf8FdfGf2vxv4D8KJJxY2E+oyID1M0gRc/QQN/wB9V62U0va4yC7a/cNbn5+UUUV+rmgV13wj8Gt8Q/in4S8MqpYatqltZvjsjyKGP0Ckn8K5Gvqv/gmh4J/4S39qTSr14/Mg0GxudTcEcZ2+Sn4hplI/3a48ZV9hh51OyYM/ZOGFYIkjRQiKoCqowAB2qWiivx4yCiiigAooooAKKKKACiiigAooooA+N/8AgqX4+/4Rf9nOLQYpNtx4j1OG2ZAcEwxZmc/99JEP+BV8Rf8ABOPwF/wm/wC1L4fnkj8200KCfVphjgFF2Rn8JJIz+Fenf8FaPHf9r/Fjwp4Ujk3Q6NpbXUig/dluH5B99kMZ/wCBV6D/AMEifAoi0jx54yljyZp4NJt5MdAimWUfjvh/Kvt6P+yZPKfWV/x0/IvZH6LUUUV8QQFFFFABRRRQAUUUUAFFFFABRRRQAUUU12CqSTgetACE/wD165zxb8Q/DPgSBZ9f16w0hGHyi6nVGf8A3QTlvwBr5T/aV/bXOkXF14Y+H86yXcbGK61rAdIyOCkQPDH1Y8emeo+JtX1q/wDEGoS32p3txqF5KcyT3UrSSOfUsTk187jM4p0JOFJcz/A/WMh4AxWZUlicZP2UHsrXk1+nz+4/T2f9sv4QW05ibxcrMDglLK4ZfzEeK6bwv+0J8O/Gc0cOleL9NmuJOEgll8qRj6BXwSfwr8j6AcV5Mc+rJ+9BW+Z9tV8MsvcLUq81Lu7NfdZfmftnG6uMqwYeopwr8tvgb+1V4s+EF9bWs9zLrfhoELJplxJkovrExyUI9PunuO4/SfwF460f4jeGLHX9EuRc2F2m9W6Mp7qw7MDkEeor6XB4+ljF7ujXQ/IOIOGMbw/Ne296EtpLb0fZ+R0tJS0V6Z8gFFFFABRRRQAUUUUAFFFFABRRRQAUUUUAFFFFABRRRQAUUUhOBQB8L/8ABV/40f8ACG/BzTfAljPs1HxVcbrkKeVs4SrNn03SGMe4VxXxT/wTn+DH/C3f2k9FuLyDztF8ND+2rvcPlZ4yBAnpzKUOO4Rqx/29/jJ/wuf9pXxLeW8/naPo7/2Np+DlTHCSHYeoaUyMD6MK/Qf/AIJZ/Bv/AIV78AG8VXkHl6r4uufteWGGFpHlIFP1PmOPaQVG7Ndon2hRRRVmQUUUUAFFFFABRRRQAUUUUAc18Q/Blj8RfAuveGNSGbHV7KWylIGSodCu4e4JyPcCvyy/Yd+C/gDxd8XPHXwr+KfheHUtbst5s5GuZoHjkt5DHPGDG6k5yrD2RjX64da/MX9smym/Zk/bY8GfFrT4mj0vWJI7u6EYxvePEN3GPdoWU/WQ172V1ZuNTDQk05K6tpqv8yl2PoXWv+CYHwQ1Td9lstZ0jPT7HqTNj/v6Hrg9Z/4JHeApt39k+NfEVjnp9rSC4x/3yiV902N5Bqdlb3dtKs9tPGssUiHKurDIIPoQas1xrMsZDao/nr+Yrs/Nu8/4JKa3pMxn8PfFVVlH3fO0x4GH/Akmb+VeafHT9g742+Dvh3qmt6z42tfFvh3Qomvnsf7QupJEVR80iRSJsBC5J+bOAa/W/n0qjrWlWuv6RfaZfRLcWV5A9vPC3R43Uqyn6gkV1U85xUZJyafyQXPnD/gnb8UP+Fkfsy6FbzzebqHh530afJ52x4MPHp5Txr9VNfTvQV+Z3/BPXVrr4IftR/EL4P6rKwS6aaO338eZPauxVlHo8LO/0Va/THOa5sypKliZcu0tV6MHuLRRRXmCCiiigD8uPHlv/wAKK/4KbRXIHkaZ4muI5QOgcXkflsT/ANvG4/hX3x3r4z/4KxeE59I1T4cfEOwBjubaWTTpJwOVZSJoP1Exr608FeJIPGXg7Q9ftsfZ9TsobyMA5wsiBgP1r8J8Ysv9o8BmkV8UXCXrF6X9Uz38vn7ribYFPApAM06v5yjE9ZsKAM0AZp3SumMSQAxRRTgMV0xiS2IBmngZoAzTq6oxIuIBiloAzTgMV0RiIQLS5xRSgZraMBXEpQM0oGKWuiMBCAYpaMZpwWtlEVxtLtp1KBWqiK43ApadRWqgTcTbS4FFLg1ooCuJRS7aXbVqAhtFOwKWq5AGUU+inyAMop9FHIAyin0mBS5AG0U7bSbalwATApNtOwaSocB3G0mBT6KzcB3I9tJ1qTbSEVm4WKuc34u+H3hjx7Z/ZfEnh/TdcgxgJf2qTbf90sCQfcV87+Pf+CcPwn8VmSbSI9S8J3Tcj+z7kyQ590l3ceyla+qyKaRivbwGfZplbvg8RKHld2+a2ZnKEZ/Ej88pv2E/jV8HrmS9+FvxJaRAd3kQXUunSyexQFo2/wCBMBVm3/av/aw+BuI/G/g5vEmnw8SXV5pu4BR6XFqQmfdt1foJTWXd1r9DwnidmULRx9KFZd2rS+9f5HPLCU5baHyP4D/4K0eC9VMcPi/wjq3h6Y8NNYSJeRA+pz5bAewDV9GeB/2x/gz8QvLXSfiBpEc78C31KQ2UhPoFmCZP0zWd43+A/wAPviMJD4j8HaRqcz/euXtVWf8A7+rhx+BrwTxn/wAE0fhfr++TQ7vWPDEx+4kFwLiEfVZAWP8A32K+ywvH/D2LssTTnRl5WlH/ADOSWDktnc+7LW9gvYEntp454ZBuWSJwysPUEdasfrX5cS/8E/8A4u/DKd7n4bfFDy8HdtjubjTJW9sIXU/iQKni+JX7a3wd+W+0668WWMX3Vezg1EMPXdB+9/M5r63DZhk+P/3PHQbfST5X9zOaWHqR3R+oGaMe1fmtpP8AwVW8Y+F7hbPx78LY4rno/wBknmsXX1IjlVyfpuFeteFP+Cqvwj1oImrWHiDw9KfvNPaJNEPoY3LH/vkV7H9nYm3NCPMu6af5GDi0fZ9GTXh/hv8Aba+B3ioJ9j+I+kW7N21FnssfXzlSvUPD/wAQPDHipVbRfEelauG6fYb2ObP/AHyxrlnQq0/jg16pknQ0U0OD0INLmsQPOv2gvH2rfCz4MeLPFmh29rdappFk11DDeqzQttIzuCspxjPQivzc/wCHtHxa/wChc8Hf+Al1/wDJNfpB+0dph1n9n74kWQG5pvDuoBB/tfZ3K/rivwGPBr7DIsHh8VTn7WF2n+hSR9s/8Pafi1/0Lvg7/wABLr/5Jo/4e0/Fr/oXfB3/AICXX/yTXxLRX039k4L/AJ9orQ+2v+HtPxa/6F3wd/4CXX/yTR/w9p+LX/Qu+Dv/AAEuv/kmviWij+ycF/z7QaH21/w9p+LX/Qu+Dv8AwEuv/kmj/h7T8Wv+hd8Hf+Al1/8AJNfEtFH9k4L/AJ9oND7a/wCHtPxa/wChd8Hf+Al1/wDJNH/D2n4tf9C74O/8BLr/AOSa+JaKP7JwX/PtBofbX/D2n4tf9C74O/8AAS6/+SaP+HtPxa/6F3wd/wCAl1/8k18S0Uf2Tgv+faDQ+2v+HtPxa/6F3wd/4CXX/wAk0f8AD2n4tf8AQu+Dv/AS6/8AkmviWij+ycF/z7QaH21/w9p+LX/Qu+Dv/AS6/wDkmj/h7T8Wv+hd8Hf+Al1/8k18S0Uf2Tgv+faDQ+2v+HtPxa/6F3wd/wCAl1/8k0f8Pafi1/0Lvg7/AMBLr/5Jr4loo/snBf8APtBofbX/AA9p+LX/AELvg7/wEuv/AJJo/wCHtPxa/wChd8Hf+Al1/wDJNfEtFH9k4L/n2g0Ptr/h7T8Wv+hd8Hf+Al1/8k0f8Pafi1/0Lvg7/wABLr/5Jr4loo/snBf8+0Gh+g3wi/4KbfFL4hfFXwf4Xu/D/hSK01nV7Swnkt7W5EiRyzKjspNwRkBiRkHp0Nfp2ORX4UfsX6b/AGr+1L8N4cZ26sk//fsM/wD7LX7sCvi88w1HDVowoxsrX/Eli0Umaa0qoCWYKB1JNfOkjgaK4zxD8ZvAXhIN/bfjbw/pJXqt5qcMR/JmBryrxL+378CvC6usvjqDUJlHEWm2s1zu+jKhX82renhq9T4YN+iYH0QKQ18L+K/+CtHw700OmgeFvEGuSr0a58q0ib6Hc7fmtea3f/BSr4yfEaRofh58LYVVztDLbXOpyJ9CgRc/VcV1PL60Y81W0F3k0l+LLUW9j9MuM1ma74n0fwtZNeazq1lpNovWe+uEhQf8CYgV+aM1l+2v8Yz/AKZq154UsJehW4g0wIPTEP77881Lo/8AwTP8TeKL0ah8QPiU11dt/rBaRyXcjf8AbaZlP/jprwcTm2RYD/esdC66RvN/gbRw1SXQ+s/HX7fvwP8AAglSTxlFrl0nS30OF7vd9JFHl/m9fO/jH/grOl9cmx+H/wAPLvULiQ7YZtXnwxPb9xEGJ/CSu88F/wDBPH4PeFDHJeaZfeJbhMHzNVvG25/3ItikexBr3nwn8O/C/gS28jw74e0zQ4sYK2FokO76lQM/jXyOK8RMiw2mEoTqvvJqK/DU6o4OX2mfDVx8R/2zfj58mn2F14L0ubqbe2TS1UHoQ8xM2P8AdJqfQv8Agmv4q8Y6gNU+JnxIkvLx+ZVtDJeTP7GeYjB/4Ca/QAAilr4zGeJmcVk4YKMaEfJXfzbudUcLCO+p88+Af2Dvg74DMcreHW8RXaY/0jXJjcZ+sYAjP/fFe8aVo2n6BZR2emWNtp1pHwlvawrFGv0VQAKvhaUcV+e43NswzKXNjK8pvzb/AAWyOmMYx+FCbaXbS0u2vLUCriUu2lorRQFcTbS0UuDWigK4lFO20bRVqAhtFPxRVcgDKKfRT5AGUU+ilyAMop2BRtFLkAbRgU7bSYNQ4AN20mDTqKhwHcbSbafSbaycB3I8Yop+MUhGazcSrjaQrTiMUlYuAxlFPppWsZQGIRmmkU7FFYSgO42kIzTiKSuaURkZFJ0qQjNNIrCUS7jKQinEYpK5pRKTG0nUU4ikrllEYwimkVJ1FNIrmlEpMwfG3iWDwZ4O1zX7nH2fTLGa8cE9RGhYj9K+Tf8Agk54Sn1fUviP8Qr8GW5uZY9OjuCOWZiZp+fqYTXoH7fvjX/hEP2b9Ytkk8u51q4h02Mg84LeY/5pG4/GvSP+CengL/hBP2WfCnmR+Xd6z5urzcfe81v3Z/79LFX9Y+FGA+p5Bice171aaivSOv5ux4eYTvJR7H0nRRRX6qeMFFFFACYzX5xf8FTvGd74v8YfDv4SaJm4vrqZb6W2U/fnlfyLZfY/63/vsV+jZO1ST2r8xf2f1/4ag/4KI+JPHUn+laD4ellvLZjyhSIC3tMehPEv1U17OVRUJzxMtoJv57IaH6N/wTa+OV3pdtp2q/FKystNgjEcVnb6heTxxIOiqhVFAHoOK3tK/wCCQ5lbzta+KMsrty6Wukcn/gbTH/0Gv0ax9KXpQ84xktpJeiX+QXPhzR/+CS3wxtNran4n8T6gw6iGWCFT9R5TH9a7vRv+CafwJ0oA3Ph6/wBWI/5/NUnGf+/bJX1PXkf7VfxZ/wCFLfAXxb4njlEWoR2htrA55+0y/u4iPXaW3n2U1lHHY3ETUFUd27b2/ILs/O74R/Cbwn8Vv+CgM+leD9Gh07wH4VvWuzBCzSI6WhVQ5ZySwkuNvU/db2r9ba+Gf+CVHwnPhz4Va147vYiL7xLd+TbO45+ywErkH/alMmf9xa+5+9aZtW9pX9kndQXL8+r+8bFooorxyQooooAKKKKACiiigAooooAKKKKAOf8AG3hHT/H3hDWvDeqx+dpurWctlcIOpSRCpx6EZyD2OK/nn8f+DtV+E3xH1vw3fFoNV0LUJLZpEyp3RvhXU+hwGB9CDX9HFfkx/wAFbfg3/wAI38UdC+IdlBts/Edt9kvWUcC7gACsT/tRFAP+uTVMi4vU/RD9l74vxfHT4F+E/F/mK17dWgiv1X+C6j+SYY7AspYD0YV6vX5ff8EhfjL9k1fxX8Mr6bEd0g1nTVY8eYu1J1HuV8psekbGv1BprVEtWYUUUUxBRRRQAUUUUANZAwwRkUoUDoAPpS0UAFFJRQAh6VyvxD+IOkfC/wALX2v63ciCytkyFHLyv/CiDuzHgD+QBNa+v6/YeF9Fu9V1O4jtLC0jaWaeQ4VFAySa/L79pP8AaD1D45eKyY2ktvDVi7LYWTHBbsZZB/fb/wAdHA7k+Vj8bHBU77yey/U+z4X4cq8QYrl2pR+KX6Lzf4bnNfGj4waz8afGdxreqMY4RmOzslbKW0OeFHqT1Ldz6DAHBUUV+dzqSqyc5u7Z/WuEw1LBUI0KEeWEVZJdEFFFeu/s4/AHUPjl4vSEiS28PWbK+oXqjovaJD/fbB+gyT2BqjSnWmqcFdszx2NoZdh54nES5YRV2/66vojsv2R/2aJPi1raeIdegZfCVjJkRuMfbpB/AP8AYH8R/wCAjuR+kNvbx2sMcUSLHHGoVVUYAA6ADtWd4d8O2HhPRbLSdLtY7LT7SMQwwxjCqo/z16k8mrGqa1Y6JZSXd/ewWdrGMvNcSrGq/ViQBX6Ng8JDBUuVb9WfyNxBnuI4hxjqyT5FpGPZf5vqX8UDOea8G8b/ALaXwy8Gh44tXfX7pM/uNJj84H/toSEP4Ma+fvHH/BRDxDqBeLwt4ftdIj6C4vnM8hHqFG1VP13VNXMcNR+Kd35ammA4SzjMbOnQaj3l7q/HV/JM++HkVBkuAK828b/tGfDr4fmSLV/FFktynDWts/nzA+hRMkfjivzP8a/HTx78QjINd8T393A/DW0cnkwn/tmmF/SuEJzXiVc9W1GH3/5L/M/SMB4ZPSWPr/KK/V/5H7UaPq9tr2lWmpWMgmtLuJJ4ZF6MjAFT+IIq8OteAfsUeOf+Ex+Bum2srl7vRpG0+XP91cNH+Gx1H4Gvfjx17V9PQqKtTjUXVH4xmWDll+Mq4WX2JNfJPR/Naj6KKK3PPCiiigAooooAKKKKACiiigAqhrmk22v6Nf6ZeJ5tpewSW00Z/iR1KsPyJq/RTTs7oD+dnxn4bu/AvjbW9BuSUvdHv5rOQjgh4pChP5rX72/BDxynxN+EPg7xSHDyappdvcTY7SlB5i/g4YfhX5I/8FGvAn/CE/tT+Ipo4/Ktdchg1aEY6712SH8ZY5D+NfcX/BLjx3/wk37Nx0WSTdP4d1Oe0VCckRSYmU/TdJIP+A19tnC+s4KliV5fitfxLex9i0UUV8QQFFFFABRRRQAUUUUAFFFFACd68X/bG8Ef8LA/Zk+IWlLH5kyaY99CoHJe3InUD3Jjx+Ne01WvrOHULKe1uIxLDPG0ckbdGUjBB/A1pSm6VSNRdGmB/OLRXQ/EXwrL4E8feJPDc+fO0jUbixYt1JjkZM/jiuer9nhJTipLqahT43MUiupKspBBHUGmUVT1A/oN+DHjQfEX4S+EPEocO+q6VbXUuO0jRqXH4NuH4V21fJ3/AATO8Z/8JV+y1pdi8m+bQr+601snnG/zl/JZgB9K+sa/G8VS9jXnT7NmbCiiiuYQUUUUAJX4k/8ABQPxn/wmf7VnjJkk322mPFpkQznb5Uahx/38Mn51+11/dRafZT3U7iKGCNpHc9FUDJP5Cv54vHniaXxr448Q+IJ8+dquoXF8+7rukkZz/wChV9dw5SvWnV7K33/8MVEwqKKK+/LCv0o/4JC+Ctlj8QPFssefMkt9Lgkx02hpJR/49D+VfmvX7R/8E4PBY8I/sq+HJ2Ty7jWri51OUY67pDGh/GOKM185n1X2eEcf5ml+v6Cex9QUUUV+amYUUUUAFFFFABRRRQAUUUUAFJQeormPiZ4ui8A/DzxL4lmK+XpOm3F8Q3Q+XGzAfiRj8acYuTUVuwPxJ/bE8c/8LD/aX+IGrq/mQJqT2MDA8GO3AgUj2Ijz+Nfqh/wT98Cf8IL+yx4OSSPy7rVUk1aY4xu85yYz/wB+hF+Vfi9plje+LvE1rZxFrjUNTu1iUtyXlkcAZ+pav6GPCnh+28J+GNI0WzG2002zhs4RjGEjQIv6AV9rnslQw1LDR/qyt+pbNeiiiviSAooooAKKKKACiiigAooooAKKKKAGc18nftu/tBS+CtFXwToNz5Ws6nGWvJ0PzW9ueMA9mfkeyg+oNfTHi3xHZ+EPDep61qEnl2NhbvcSsOu1FJOPU8cD1r8g/H/jO++IXjLVvEWouXur+4aYjOQi9FQeyqAo9gK8DN8Y8PSUIP3pfkfqHAeQxzTHPE143p0rO3Rvovluzn+pooor4E/qLbRBRRRQMK+lv2HvjLN4H+IieFb2b/iSa84jVXbiG5x+7Yf7/wBw+pKelfNNWNPvp9Lv7a8tpDFcW8iyxyL1VlOQR9CK6sNXlh6sakeh4mc5dSzbA1cLUWjX3Po/k9T9rs8eoozWD4I8RReLfCGi6zENseoWcV0o9A6Bv61uZA5yAPev1JNSV0fxTOEqc3BrVOzHmmlselVrrUrSwhaa4uYoIl+88kgUD6k1wev/ALQnw58NswvvGWkK6fejiullcf8AAUJP6VnOpCGs2l6nRRwuIxD5aNNyfkm/yPRxRXzlr/7ePwu0gN9jutR1lh2s7Nlz/wB/Cleca7/wUfsoyy6P4Mnn9HvbxYsfVVVs/nXFPMMLT3qL5a/kfR4bhPO8V8GGkvW0fzsfaPGRxzTicCvzk17/AIKA/EXUSy6fZ6RpUZ6FYHkkH4s5H/jtev8A7FnxS8ffF3xR4m1LxPr0uoafp9vHElt5MccXmSMSGARRkhYyP+BVlSzShXqqlTu2/I78dwXmeW4KeNxbjGMbaXu9Wktlb8T69paQUteufBhRRRQAUUUUAFFFFABRRRQAV47+1p8XR8D/ANn3xh4ojmEOpR2htdP55+1S/u4iPXaW3n2Q17FX5gf8Fffi59o1Xwh8NrOfMdsja1qCKeN7bo4AfcKJjj0daT0Q0rs+DPhP8P774ufE/wAN+ErHcbvWr+K18wDPlqzfPIfZV3MfYGv6HfDnh+x8KeH9M0TTIVttO062jtLaFeiRxqFVfwAFfll/wSN+EA8Q/E3xF8QryHda+H7UWVkzDj7TOCGZT6rEGB/66iv1ipRKk9QoooqiAooooAKKKKACiiigAooooAaBXy5/wUZ+En/Czf2cNWvraHzNV8MyDWICo+YxoCJ1z6eWzP8AWMV9S1U1HT7fVbC5srqJbi1uYmhlicZV0YEMp9iCRW2HquhVjUj0dwPmr/gnd8Wv+Fo/s26Na3M3m6r4bc6Ncbj8xRADA2PTymRc9yjV9P8AevzG/Yrvrj9mv9s3xr8IdSlZNO1Z5La2MpxvkizNayH/AH4Wf6l1Ffpznmu3MqKpYhuHwy1XoxsWiiivMEfmV+3jYXHwB/a+8AfF3TomW2v2hnufLH+tlt2WOZP+BQNGv51+lGm39vq2n217aSrPa3MSzRSocq6MMqR7EEV8xf8ABSP4X/8ACxP2a9U1C3h8zUfDM6atEVHzeWuUmGfQRuzn/rmK0/8Agnt8Uf8AhZv7Mvh1J5vN1DQS2i3OTyBEB5X/AJCaIfUGvbr/AO0YGnV6wfK/TdFdD6XooorxCQooooA+a/8AgoV4B/4Tz9ljxT5cfmXejGLV4eM7fKb94f8Av00ted/sAeNf+Ew/Zv0e3kk8y50S4m0yQk84VvMT8kkQfhX2D4q8P2vivwzq+iXq77PUrSWzmXGcpIhRh+RNfmn/AME3NYuvB/j/AOJHw51I7Lu3b7QIjxtkglMM2PqXj/75r4/jvA/2lwrXsryoSU16PR/gejgZ8tS3c++6AM0AZp3Sv41jE+iDpRRTgMV1xiSwAxTwMUAYpa6IxIbCgDNKBS10xiIKTGaWnAYrpjEm4gGadRSgZrojEBKULSgYpwGa3USbiUoWlorZQJuFFKBmlAxW6gSJg0u2lorVQAKKKXbWigK4lFO20Y9q0UBXG0U/BpdtVyBcZg0YNP20barkFcZg0YNP20baOQLkdFSbaTBqeQdxlFPx7Um2pcAuNopdtJWbgO4m2m7Pan0Vm4DuMop/WmlaycAGlaQinUVi4FXIytJUhGKSsHEq4ykK04jFJWEojI8YpacRmk6GsGrbDuUdS0ix1i2a3v7O3vbdvvRXESyKfqCMV5l4l/ZT+EXi0udQ8AaKrP8Aeeyg+yMffMJU5969apCtdeHzHHYJ82GrSg/KTX6icIy3R8p+Iv8Agm18ItY3mx/tvQ2PKizvg6j/AL+q5x+Neba3/wAEsbFiX0X4hXdqRyqXunLL/wCPLIuPyr7z4oIzX1GG8QOJsHpDFt/4rS/NMyeHpPeJ+e6fsLfHbwgf+KU+LQt1T7oj1S9szj2CBh+tTL8M/wBtDwtxYeN7vVQvQnWknz/4EY/Wv0AIple5T8WM/p/xVTn/AIoL9LEPB0mfn5q/iP8Abgi0e+0zU4p9R0+5geCaM2+mTb42Uqw3IN3IJ718DHOTnrX79PyrDtivwb8X6b/Y3izWrDG37LezQY9Nrkf0r988MuMsTxTLE08VShBw5WuRNXve97t7WODEYeNGzj1Miiiiv3Y4QooooAKKKKACiiigAooooAKKKKACiiigAooooAKKKKACiiigD0j9n0eP7f4oabqXwzs3vfFunJJc24SKOTYpUxsxWT5TgSY59RX162sft1+I+GuriyiPcf2Xb4/IBq8//wCCYGnef8bfEN4RlbfQZEHszTw4/RTX6bjNfzD4geIeMyDOJYDC0Kc1GKd5K7u9baM9OhhY1Yc0mfATfA79sLxbxqPxJu9KDdQ3iGWEfiIAah/4d2/FDxac+LfipFcbvvkyXN7/AOjCma/QUDNOAJr8pqeK3EM/4XJD/DBfrc6lg6SPh/Qf+CWfhmEr/bXjjVr8D732G1jts/TcZMV6Z4d/4J4/BjQihudH1DXGXvqGoSDJ9xEUB/KvpbFKBmvAxPHXEuM/iYuS/wALUf8A0lItUKS2iee+GP2fPhp4PKHSPAug2sq/dnNjG8o/4GwLfrXoEUKQIqRosaqMBVGAB6CpAMUV8zWxmLxb5sRVlJ9222apJbIKUDNAGadWMYjADFFFO21uoiuIBmlAxSgZpwGK3USWxuKdiilAzWygTcSinBaWtlAQ3bilwKWitVAVwopcGjbWigFxKKdgUuPatOQVxlLg0/aaNtXyCuMwaMGn7aNtHIFxmDSYNSbaNtHIFyOipNppMe1S4DuMop2BSbahwHcSkwKdg0lZuAXG7aSn0Vm4DGUEZpxWkIxWLgAwjFIRmn0EZrFwKuRUU+kIzWDiVcYRmkIxTqKwlEojHpQRmnEYpK55RHcbSdRTyM03pXPKIxhFNIxUnUU0iuWUSkxlIRTiMUlc0olobSEZpxFJXK4X0Qz4C/4KQavdeMPiF8N/hxpp33dw3nmIc7pJ5Vhhz9Ckn/fVfpd4W8P2vhPw1pWiWS7LPTbSKzhX0SNAij8gK/NHwVb/APC9f+CnDzkefpfhi5eQjqIxZx7FI/7eNp/4FX6h5GTX91ZJgllWQYDA2s1DmfrPV/cfL4qfPVbHUUUV6RyBRRRQB4r+2H8UP+FR/s6eM9cil8nUHtDYWRBw3nz/ALtWX3XcX/4Aa8S/4JX/AAw/4RP4H6j4tuYdl74ovi0bkYJtoMxp/wCRDMfoRXnv/BVLxvd+J/EXw9+E+jkz3t5ONQmtkPLyyMYLZfrkzfmK+7/hn4JtPht8PvDnhaxA+zaRYQ2asBjeUQAsfdiCT7mvbn/s2Xxj1qO/yW34j6HVUUUV4ghMdK/OP/gqF45vfG/jf4ffBzQSbi9uriO9ngQ/fnmYw2yHHQgGQ/R1Nfopd3UVjazXE8iwwQoXkkc4VVAyST2AFfmZ+yPay/tRftyeLvipfRtNo2iSSXlr5gyFLZgs0I7ERqz/AO9HXtZZFQlPFS2gr/N6Ia7n6KfDPwNZfDTwB4f8K6eP9D0ixis0bGC+xQC592OWPuTXTjqaWivFlJybk92IKKKKACiiigAooooAKKKKACiiigAooooAK8A/bk+D/wDwun9mvxXpUMHnatp0X9racAMt58ALFV93TzEH+/Xv9NYBgQeQeKAP54v2f/ilcfBX4z+EvGUBcLpV8j3CJ1kt2+SZP+BRs4/Gv6FNPvrfVLK3vbWVLi1uI1mhljOVdGGQwPoQRX4Ifth/CH/hSX7RPjDw3DD5OmG6N7pwAwv2ab94ir7LuKfVDX6pf8E3vi7/AMLS/Zl0O0uZvN1Xwy7aLcBj82yMAwHHp5TIufVGqF2NJa6n1RRRRVmYUUUUAFFFFABRRRQBH9aimuY7SFpZnEcSAszMcAAdSTU5wPwr4S/bO/afOpzXfgDwrd4tEJi1W9hb/WsOsCEdh/Ee5+XoDnixWKhhabqT+S7s9/JMmxGeYuOFoLTdvol3/wAl1ZxH7XH7TMnxV1mTw14fuGXwnZSfPIhx9ukB++f+mYP3R3+8e2Pm2iivzivXniajqVHqz+vMqyzD5RhYYXDRsl97fVvzYUUUVzHsGx4S0GDxJr9rY3ep2uj2btme+vH2xxRj7zY6scdFHJPFfZ2lftcfC34G+ELbw14F0q+19Ldfmn2C3SeQ/ed3cbizH/YxjAGAAK+GaK78Ni54WLdNK769fkfM5vkGHzucPrkpOnHXkTsm+7tq/LVWPo7xt+3f8RvE3mRaS1n4btW4H2SLzZse7yZGfdVFeE+I/GWveMLs3Ot6xe6rPnhry4eUj6bicD2FY9FZ1cVWr/HNs68DkmXZcrYWhGPnbX79394UUUVyHtBRRRQM+sv+Cenjn+yvH+teGJpMQ6rai4iUn/lrEeg+qOT/AMAFfoIOAK/Hv4PeMn+H/wAT/DfiBGZEs7yNpSvUwsdsg/FGYfjX7AxMJI0YHgrkGvvMlrOeHcH9l/g/6Z/MPiLgFhs1jiY7VY/itH+FiWiiivoT8qCiiigAooooAKKKKACiiigAooooA/OH/grv4E3W3gLxlFHwrz6TcyY65AlhH6TVx/8AwST8c/2Z8TPGPhOSTbFq2mx30aseDJBJtwPcrOx/4D7V9a/8FE/BH/Ca/sreKHSPzLnRpINVhHp5bhZD+EbyV+Y/7Enjf/hAv2ovAN+0nlwXN+NNlycArcKYRn2DSKfwr7jBf7XlM6XWN/w1Ra1R+6NFIKWvhyAooooAKKKKACiiigAooooAKKKKAPxU/wCCi3gv/hDv2q/FEiR+XbaxHBqkQx13xhZD+MiSV8z1+iX/AAV58GCHW/h/4rjTJnt7jTJ3x02MskY/HzJfyr87a/WMqq+2wdOXlb7tDRbBRRRXqjP0c/4JD+M9tz8QfCcsn3kttTt0z0wWjlP6w/lX6TGvxl/4JqeMv+EV/ap0S0aTy4dbsrrTXJPH3PNUfi8Kj6mv2aPSvzLPaXs8Y5fzJP8AT9CHuLRRRXz5IUUUUAeP/tceMP8AhBf2a/iHqwcxSLpMtrE+eVknxChHuGkFfg51r9dv+CqXi3+wv2crTSEfEut6zBAyZ6xRq8pP4Mkf51+RNfofDtPlw0p/zP8AL+mXEKKKK+qKHRoZHVVBLMcADvX9CPwj8JDwH8LfCXhsKEOlaVa2bY7skSqx+pIJ/Gvwy/Zz8Jf8J18ePAOhMnmQ3etWomXGcxLIGk/8cVq/fteABXw3ElX3qdL1f9fiTIdRRRXxZAUUUUAFFFFABRRRQAUUUUAIOlfL3/BSDxqfB/7K3iGCOTy7jWrm30uMg8nc/mOPxjicfjX1CelfnJ/wV68abLL4feE4pM75LnVLiPPTaFjiP/j035V6eWUvbYunHzv92o1ufKf7C3gn/hOv2p/Alq6b7eyuzqkpIyF+zo0qk/8AA1QfjX7jYr8s/wDgkh4MGofEzxp4pePcml6ZHYoxHAeeTdke+2Aj/gXvX6m5xXoZ/V9pi+T+VL/MctxaKKK+cJCiiigAooooAKKKKACiiigApD0paKAPlr9v7x63hz4V2Xh+3lCXOu3QVwDyYIsO/wD48Yx9Ca/Oyvpj9vvxc2t/GWDR1k3Q6NZJGUz92WT94x/FTH+VfM9fnWa1va4qXZafd/wT+tOBsAsFktJ296peT+e34WCiivt/9kj9kvSr/wAO2njPxpYJqEl6omsdNuFzEkR+67qeHLDkA8AEHknjkwuFqYyfJD/hj3c8zzC5DhvrGJ32SW7fZfqz4gwfQ0V+yNz8OvC13YfYZ/DulzWu3b5D2cZTHptK4r45/a9/ZS0fwp4fn8beDbb7BbW7L/aGmxkmJVYhRJGOq4JGV6YORjBz6mJyaph6bnGXMlufE5P4hYTMsVHC1qTpuTsndNN9E9rXPjSiiivnj9XPdNA/bL+IfhXwfpnhzSZNNsrXT7dbaGcWxkmKqMAsXYrnHoorl9f/AGl/if4lBF74z1NVPUWbi2H5RBa8zorrljMRJKLm7ep4NPIMqpSdSOGhzN3b5U3d+b1L2p67qWtzedqOoXV/J/z0uZmkb8yTVGiiuVyk9We3ClTprlhGyCiiikaBX6O/sCeFDofwYfVXX95rF7LOCRzsTEQH5ox/GvziAyQK/YL4N+FD4J+FnhbRWQJLaWESTKP+ehUFz/30Wr6XIqV60qnZfn/TPx7xLxnssvpYZPWcvwiv82jtqKKK+4P5tCiiigAooooAKKKKACiiigCGadLaJ5ZHCRopZmY4AA6kmv58v2lvipJ8avjr4x8XmRpLa/v3Fnu/htk/dwj2/dquffNfsT+3x8Vv+FSfsw+LbyCbydS1aIaLZEHB3z5VyD2KxCVh7rX48fsyfCt/jV8ePBvhExmS1vr9GvMdraPMk3Pb92jY9yKiXY0j3P2J/YJ+EY+D/wCzH4UspofJ1TV4/wC2r7IwfMnAZAR2KxCJSPVTX0RUUUKQRJHGoSNAFVVGAAOgFS1ZmFFFFABRRRQAUUUUAFFFFABRRRQAUUUUAfm3/wAFNfB998Nfit8PvjNoC+TdJPHbTyqMAXNu3mwM3ruTev0ir9A/AHjGx+IHgnQ/EumPvsNWsor2HJyQroGwfcZwfcGvN/2wfhN/wub9nvxZoEMPnanHbG+08AZb7RD86qvuwDJ9HNeGf8EsPiy3i34M6l4MvJt9/wCF7s+SrHn7LOWdPriQSj2BUV7dT/acBGf2qbs/R7f5FdD7cooorxCTO1/RLTxJoWo6RfxCexv7eS1niPR43Uqw/EE1+cP/AATn1u7+DP7SHxF+D2rSlTM8og38B7i1dhlR/txMz57hBX6Xda/Mj9uGzm/Z5/bN8BfFuxiaOy1Jobi6MYx5jwFYrhB/vQNGPqxr2stftVVwr+2tPVaoa7H6cUVVsryHUbOC6t5Fmt541ljkQ5VlIyCD6EGrVeLsIKKKKAG9q/Lzxnb/APCiv+CnEcwHkaX4nuUkA6CQXkexif8At5yf+A1+oXQ1+c3/AAVi8Jz6LrXw3+Iengx3NvJJp8lwB910YTQfr5x/Cuijh1jqVfA1NqsJR+9aGtKXJNM+1RS1jeC/EkHjLwhomvWuPs2p2UN5Hg5wsiBh/OtocV/BtWhKhVnSmrOLs/VH1d7rQUCngYpAM06rjETYUoFAFLXTGJIUoGaAM06uuMSQAxRRTgMV0RiK4gGacBmgDNOrojElsAMUUU4DFdEYECBacBiiiuhQFcKKULTgPStlAVxu2lAxTttLWygK43BpcY70tFaqArhRRS4NWoCEop22jaKvkAbRTsCjAp8gDaKdgUYFHIA2inbRRtpcgDaKXbRjFS4ANxnvRtpaKzcB3GEZpNtSUhWsnAdyOinkU0rWTgO4hGaaVp1FYSgO4ygjNOIzSEYrCUBjCMU0ipKQiueUSkyOgjNOIzTa55RLuNIxSU+mkYrmlEY0ikpwOaQiuWUShpGaYRmpKQjNcsojTIh0r8Qf2gdO/sr46fEG1xtWPX77aP8AZM7lf0Ir9wCK/Gn9szTf7K/ab8ew4xuvVnx/10iR/wD2av6K8EavJmuJo/zQT+5pfqefjV7ifmeLUUUV/ZR4wUUUUAFFFFABRRRQAUUUUAFFFFABRRRQAUUUUAFFFFABRRRQB92/8ErtO83xF8Qb/H+ptbSHP++8p/8AadfoiBmvhb/glhpvleFfHt/j/XXlrDn/AHEc/wDtSvusCv8APvxPq+24rxT6LlX3RX6n0GFVqMRQM06igDNfmUYnQAGad0o6UV1RiJsKcBigDFLXTGIgFKBmgDNOAzXVGJLYgGKcFpQMUV0RiRcKUDNAGadW8YCEC0tFKBmt4wFcSlAzSgYpwWtlAVxu2lAp2MUVsoE3E20cUtFaKAXCilxml21agIbRTttGBV8grjaKdgUYFHIMbRTsCjAo5AG0U7bRtqeQBtGBS4NJUuACbaQinUVm4DuRlaQjFSkUhFZOA7kdFOIzTSMVi4FXEK02n0EZrCUBjKQrTiMUlc8ojuMIzTelSkZppFc8olJjKQjNOIxSVzyiUMpCM08jNN6VzSiUmN6UnUU8jNN6VzSiMYRTSMVJ1FNIrllEpMYRmsTxr4kg8G+ENb1+5x9m0yymvJMnHyxoWI/StzpXzf8At/eNv+EP/Zs1q3jk8u51qeHTIiDzhm3uPxjjcfjXrZDlrzTNcPg19ucU/S6u/kiZz5YOXY84/wCCT3hOfWdY+JHxEvwZbm5kj0+O4I+87sZp/wBfJNfo3XzV/wAE8vAX/CCfsseFzJH5d3rTS6vPx97zWxGfxiSKvpTORX9w46aliJKOy0XotD5STux1FFFcJIhOKRmAGaCcivHv2t/if/wqD9nrxl4him8m/Fk1nYsDhhcTfuoyPdS276KaulCVWcacd27AfEvwU/4yj/4KN694xf8A0rw/4amlu7duqGO3xBa49CX2y49mr9PMc18Q/wDBKr4Yf8Ix8F9W8ZXMO288S3xWFyOTbQZRcfWQzfkK+3jXp5pUjKv7OHwwSivl/wAEbFoooryRHzN/wUH+LQ+Ff7NuvR203lap4hI0W1wfmxKD5zevESyDPYstZf8AwTd+Ev8AwrX9nPT9UuofL1TxTKdWlLD5hCRtgX6bBvH/AF0NfOv7cup3P7Rf7X/gb4O6XMzWemyR290Y+fLlm2y3EnvsgVD7EMK/SnSdMttE0u006zhW3s7SFIIYUGFRFUKqj2AAFe3iP9lwUKXWfvP06f5j6F6iiivEEFFFFABRRRQAUUUUAFFFFABRRRQAUUUUAFFFFAH5v/8ABX74Ri70Twf8SLSHMtpI2i37qMkxvukgJ9AGEoz6yCvIP+CT3xZ/4Q/456l4Muptth4qsiIkY8faoA0ifnGZh7nbX6XftL/CxPjT8CvGXhDyxJdX9i5sye1zHiSE+37xFz7Zr8Fvh54y1D4XfEXQPE1kGj1DRNQiu1Rsrlo3BKN7HBBHoTUPRmi1Vj+jqisrw14gsvFnhzStc06UT6fqVrFeW8o/jjkQOp/EEVq1ZmFFFFABRRRQAUUUUAfKH7Zv7Ssnw/spPBfhydovEN5EGurtMg2kTDgKf+ejDof4Rz1II/PYksSSck8kmvsf/gon4F+y654b8WQoSt1E9hctjgMh3x59yGf/AL4r44r88zadR4lxqPRbeh/VvAmGwlLJ6dbDL3p6yfVtNp/JdF/mFFFFeKfowUUUUAFFFFAgorZ8NeC9e8ZXf2bQ9GvtWmzytnbtLt9zgcD3Ne8+CP2DPiH4l8ubWGsvDVq3JFxJ50+PZEyPwLCuujha1f4INniY7O8uy1XxVeMfK+v3b/gfNtWNP0271a7jtbG1mvLmQ4SG3jLux9gOTX6IeBv2BPAPh7y5ddnvfE1wvLLK/kQk+yId34FzXvfhX4f+HPBFr9m0HRLHSoT1Fpbqhb/eIGWPua9ujkVWetWSj+L/AMj83zDxKwNG8cFSc33fur9X+CPza8D/ALHHxO8bCOU6Kuh2jj/X6vJ5RH/AADJ+a19C+Bv+Cd2hWAin8U+IbrVZBybaxQW8WfQsdzMPcba+wgMdKMHH+Fe7QyjC0tWuZ+Z+Z5hx5nOOvGE1Tj/dWv3u7+6xwXgf4FeBPh1sbQfDNjZzp0uWj8yb/v4+W/Wu9I46Cl24o/WvWjCNNWgrLyPg62IrYmfPXm5S7ttv8RRS0UVoYBRRRQAUUUUAFFFFABRRRQAUUUUAc9498Lw+N/A/iHw7c4+z6tp9xYyZHG2SNkP/AKFX898Ul74T8Ro67rXUdNugR6xyxv8AzBFf0Xivwk/bH8F/8ID+038Q9LEflxPqj30SgYAS4AnUD2Akx+FfYcO1bzqUX1V/0/UqJ+4XgrxJB4x8H6Hr1tj7NqdjBexYOflkjVx+jVtdxXzp/wAE/wDxn/wmv7Kngt3k33Omxy6XKM52+TIyoP8Av35f519F18riKfsq06fZtEi0UUViAUUUUAFFFFABRRRQAUUUUAfIP/BULwd/wkf7Mc2pqm6TQtVtr0sByEctAR9MzKfwFfj1X76/tM+Eh45/Z/8AiBooTzJbjRrloVxnMqIXj/8AH1WvwKIwSK/QeHavNh5U+z/P+mXEKKKK+sKO1+Cni8+APi94L8R7/Lj0zV7W5kOesayqXB9iuR+Nf0FocqtfzgA4IPpX9AvwH8Wf8J38GPBHiAv5kmoaPazynOf3hiXePwbcPwr4fiSnrTq+q/y/UmR3tFFFfFEBRRRQB+ZH/BXnxYbjxR8PvDKPj7LZ3OoyID1811jQn6eS/wCZr886+qf+Cl/ir/hI/wBqvWrQPvj0axtNPU54H7vziPwaZvxzXytX6xlVP2WCpx8r/fqaLYKKKK9UZ9X/APBMnwn/AMJJ+1Ppl8U3poenXeoHI4BKCAfrOD+Ffsma/NX/AIJCeE9+ofETxLJHjy4rTT4Xx13GSSQf+ORfnX6VGvzHPKnPjHH+VJfr+pD3FooorwCQooooAKKKKACiiigAooooASvxt/4Kb+Mf+En/AGpNRsVffFoenWunrg8ZKmdvxzNj8K/ZEthSfQV/P78fvFx8e/G7x1r4fzIr/WbqSE5z+68xhGPwQKPwr6nh6lzYiVTsvzKifpf/AMEp/B39h/s+6lrckeJtb1iV0fH3oYkSNR+DiX86+1O4rxz9kHwd/wAIL+zR8O9KMflP/ZMV3IhGCrz5ncH33SGvZK8PHVPbYmpPu2JhRRRXEIKKKKACiiigAooooAKKKKAGnGMU2QhUdvQUpHauK+M3is+CfhX4p1pXEctrYSvE3/TQqQn/AI8VrOclCLk9kbUKUq9WFKG8mkvm7H5Z/GfxUfGvxW8Va1v8yO51CYxNn/lkrFY//HFWuLoJySaK/KqknObm92f3FhKEcLh6dGG0UkvRKx1nwo8Fv8Q/iP4e8PKpZL67jjl29ViB3SMPogY/hX7A2VnFY2lvbQRrDDCgjSNBhVAGAAPQCvzy/wCCf3hMax8W77WpE3RaRYko2PuyykKv/jnm1+iuc8V9tklHkoOp1k/wX9M/nHxHx7xGZwwqelOP4vV/hYCfWuR+LenRax8MPFdlMAYptMuI2z7xtXXnGPavP/j3rS+Hvgz4yvmO0rpk6Jz/ABMhVf1YV71VpU5N7WZ+ZYGMpYqnGG7kret0fkSeCaKKK/J3uf3JH4UFFXtN0DU9YbbYaddXrelvC0n8hXV6X8DfiHrBH2TwVrjg9HewlRT/AMCYAVrGlUn8MWzkq4/C4f8Ai1Yx9Wl+Zw1Fe0ab+x38W9TII8KSW6H+K5uoUx+BfP6V1mm/sA/Ey9CmebRbAdxNdOxH/fMbfzrpjgMVPam/uPFrcTZNQ+PFR+TT/K5810V9h6V/wTj1uYL/AGh4xsrQ9/s9o83/AKEyV2Gmf8E4tAiUf2j4u1G5Pf7NbpFn/vovXVHKcXL7Nvmv8zxq3HeQ0v8Al9zPyi3+lj5A+C/hU+Nviv4V0bZ5iXOoQ+apHWJWDSf+OK1fsAihEVfQYrwz4V/sg+CvhJ4otfEOmy6le6naq4ilvp1YLvUqThVUZwSPxr3TggYr6zK8HLB02p7tn4dxnxBQz/FU54a/JCNtVbVvX9B9FJS17J+ehRRRQAUUUUAFFFFABRRTHdYkLsQqqMknoBQB+WP/AAV9+Kh1Pxt4Q+H1rNmDS7VtUvFU8GaU7I1PuqIx+ktWf+CQHwq+2+JvGXxEuocxWECaPZOwyDLIRJMR6FVWMfSQ18aftMfE9vjJ8efGvi0SGW2v9RkFoxP/AC7R/u4f/IaJX7HfsG/C7/hU/wCy94NsJofK1HU4P7YvMjBMlx86gj1WPy1P+7ULVmj0jY+haKKKszCiiigAooooAKKKKACiiigAooooAKKKKAGkblr8v/BJP7I3/BRy90Ns2nhfxXMYIh0jEF2weHHsk4EeewVq/UHoK+BP+CrfwtluvCfhX4laajR32h3P2G7mi4ZYZDuicnsEkBA95q9fK5xdWVCfwzTXz6DR994yaMV5t+zt8UovjN8FvCfi5HVp7+yT7UqjhLlPkmXHYCRWx7Yr0mvJnB05uEt1oIK+Tv8AgpX8L/8AhP8A9m++1W3h8zUfDNzHqcZUfMYf9XMPoFfef+uYr6xPSsvxLoFn4r8PapouoRedYajay2lxGf4o5EKsPxBNbYes6FaNRdGB4J+wB8T/APhaH7M3hl5pfN1HQw2jXWTkgw48vP1iaI/XNfR4r80/+Cbmv3nwj+P3xH+D2sy7ZHeQwhuA1xayMjbR/txsWz6Riv0s6cV15lRVLEy5dnqvR6jYtFFFeaISvmn/AIKH+Af+E6/ZY8UNHH5l3orRavDx08psSH8Inlr6WHWsjxb4dtvF3hbWNDvRus9Ts5rKYYzlJEKN+hNbYer7GrCoujTA+Rf2AfGv/CY/s2aJBJJ5lzos82mSknnCtvQfhHIg/Cvo/GRXwH/wTW1q58J+OviR8OdSOy7tnFyISfuSQyGGb9Wj/wC+a+/6/lXj7LVlvEeKpxXuyfMvSSvp820fS4efNTiwpQKQDNOr4WMToClAzR1NOAxXXGJIdaKKcBiumMRNgBinAUAUtdMYkNhSgZoAzTq6oxJDpRRTgMV0RiK4gGaUDFOAzS10RgRcQLS0UoGa3UBCUuM0u2lrZQAbtp1FLg1qoE3EopdtLgVooANop9FXyCG4NGDTqKfIA3BowadRT5AGUU+ip5AGUU7Ao21DgMbTdtPwaSs3ALjcYpKfSbaycBjaQrTiMUlYuAxpFNIxUlIRWEoDuR0U4jNNrnlEu40jFJT6QjNc8ojGEU0jNPpCM1yyiUmRkYpOn0p5GaaRisJRLTGkYpKfTSMVySiMaRTTT6QjFckolEZHy1+SP/BQrTPsH7UHiCfGPtlrZz/XECR/+yV+uB6V+XP/AAU5077J8fNJuFHy3WgQMT/tCadT+gWv2rwfq+y4jcP5oSX4p/ocWL1p/M+Q6KKK/uE8QKKKKACiiigAooooAKKKKACiiigAooooAKKKKACiiigAooooA/T7/gmFpv2f4F67dkYa51+UA+qrBAB+pavsQDAr5l/4J16b9h/Zk0qbGPtl/dzZ9cSbP/ZK+m6/zo43qe34kxs/77X3aH0NDSlFB1p3SgDFJ1+lfHRibi04DFAGKWuqMSRAMU4DNKBilAzXXGJLYAZp3SilAzXRGJDYlOAxSgYorpjEQUUoGacBXRGJNxAMU4ClAxRXRGBNwAxRRTgtbqAhtLg07GKK2UBXE20tFLtrRQFcSinYFLWigIZS4NOoq+QBuDRg06inyANwaMGnUUuQBlFPpMCpcAG0U7bSbahwGN20hGKdRWbgFxlFPxmkK1k4DGdaQinUVhKBVxhWm1IRmkIrCUB3GUhGacRikrnlEq4ygjNOIzTa5pRGNIxTSMVJ1ppGK5pRLTGUhGacRikrnlEoZQRmnEZpmcVySiUhKQjNPIzTa5JRGMIr4B/4KTa1deLfHnw3+HOmnfeXDm4MI/jknkEMP6rJ/wB9V9/sMkV+fvhOD/he3/BTlpT/AKRpfhi5aQjqIxZx7Qf/AAJwf+BV+v8AhXgFWzx42a92hBy+bVl+Zx4ufLTt3P0t8J+HrXwl4Y0fRLJdlnplnDZwLjGEjQIv6AVr0UV/QTbbuz54KKKKAEr87P8Agqt47utc1H4f/CrSN097f3H9pT2yHl3ZjBbL+JM3HsK/RJm2rX5ifCof8NSf8FI9Y8Tv/pXh7wvPJdQN1Ty7XENuVPbdLtlx/vV7GVxUaksRLaCb+fQaP0O+FXgO1+GPw48NeFLTaYNIsIbTeox5jKoDP9WbLH3NdcDzS0leRKTlJye7EB5FYPjXxXY+BvB+teI9Tfy9P0qzlvZ2HXZGhYge/GB71vdK+LP+CpPxaPg34IWPg+0l2ah4quxHIqnBFrCVeT83MS+4LV0YWg8RWhSXV/h1Gjyv/gmr4Tvvit8aPiD8aNfj8yfzpYbd25X7VcMZJSh7bI8Lj0lr9KK8O/Yy+E3/AApr9nfwpos0Pk6pdQf2lqAIw32ibDlW90Uon/AK9wzW+YVlXxEnH4VovRAxaKKK88QUUUUAFFFFABRRRQAUUUUAFFFFABRRRQAUUUUANxzX4Q/t3/Cn/hUn7T3jDT4YfJ03Up/7YsgBhfKny7BR6LJ5iD/cr94K/OP/AILA/C37b4b8F/EK2hzJZTvo966jJMcgMkJPoFZJR9ZBUvYuL1PYf+CYnxVPxD/ZlsNIuZvM1HwtdSaXIGPzGH/WQt9Ar7B/1zr67r8g/wDgkx8Uv+EU+Omq+DribZZ+J9PPlITwbm3zIn/kMz/pX6+U1sKSswooopkhRRRQAUUUUAeKfteeBR43+BfiBI4xJd6eg1GDjJBi5bHuU3j8a/LKv2uvbSO9tJreZFkilQoyMMggjBBr8efiN4MuPBPxC13w4Y3Z7G9kgjGMs6bvkb/gSlT+NfHZ7R96FVddP8j9+8NMxXsq+Bm9mpL0ej+6y+85eivV/A/7LfxK8flHsfDNzZWrcm51P/RkA9QHwzD/AHQa+hPA3/BOpMRzeLvE7Fv4rTSIsD/v64/9kFeJRy7E1vhg7d3p+Z+j5hxXk+W3VaunJdI+8/wvb52PiSu18E/Bfxv8RHT/AIR/wzf38T9LjyvLh/7+vhP1r9LPA/7MPw3+H/lyad4ZtJ7pORdX4+0SZ9QXyFP+6BXqKQrGoVVCqOAAOle7RyLrWn8l/m/8j80zDxNWscBQ+cn+i/zPgTwN/wAE8fEuplJvFOvWeixHk29mhuJT7Enaqn3BavoXwP8AsWfDPwcEkm0l9fu0587VpPNXP/XMAIR9VNe84xSn9K9ujl2Goaxhd+ep+a5hxdnGY3VWu1HtH3V+Gr+bM/StFsdFtEtbCygs7aMYSG3iWNV+igACtD6UGl7V6aVtEfIOTk7yd2FLRRTEFFFFABRRRQAUUUUAFFFFABRRRQAUUUUAFFFFABRRRQAhr8m/+CsXg3+x/jn4f8QRx7YdZ0dUdsfemhkZWP8A3w0Qr9Y85r4N/wCCt3g/+0vhR4O8SpHuk0rVntGYDlUniJJ+m6BB+Ir2cmq+zxsPO6/r5jW5Q/4JFeMftngLx14Xd+dP1GHUEUntPGUOPYG3H5+9foCRX5G/8EqvGP8AYX7Q+oaLI+Idb0eaJUz1liZJVP4Isv51+ulVnVL2eMl52YMKKKK8QQUUUUAFFFFABRRRQAUUUUAQXEKXEEkcih0dSrKwyCCORX88vxH8Lv4I+IPibw9ICH0nU7mxIPX93Kyf+y1/RDX4ift/+E/+ES/av8cRomyC+lh1CM4+95sKM5/77L/lX13DlS1adPur/c/+CVE+d6KKK+/LCv2c/wCCa/iw+Jv2U9AtmfzJdHu7rTnOeeJDKoP0WVR9AK/GOv05/wCCQ3ir7R4O+IPhtnx9jvrbUEQ9/OjZGI/78L+Yr5zPqfPg3L+Vp/p+opbH6FUUUV+amYUjHAJpawvG/iBPCXg3XtclwI9NsJ7xs9MRxs5/lTScnZAfhF+0l4o/4TP4/fELWA/mRXGuXflN6xLKyx/+OqtebVLdTvdXMs0rl5JHLsx6kk5JqKv2ijBU6aguisahRRRWmwH6+f8ABLTwp/YP7NMmqMmH1rWLm6VyOSiBIQPoGif8zX2N3FeM/sd+GP8AhEv2YvhxYFPLZ9IivGX0afM5z75kNezdxX49jantcTUn5szYtFFFcYgooooAKKKKACiiigAooooA4v4yeK/+EE+FHjDxEH8t9L0i6u0Of40iZlA9yQB+NfgR4S0Gbxb4u0bRbfJuNTvobSPHJ3SSBR+pr9j/APgoz4sPhf8AZR8UxpJ5c+qy22nRnPXdMrOPxRHFfmj+wx4S/wCEy/ar+H9oyborW+OouccL9njaZT/30ij6kV9vkn7jB1sQ/P8ABf8ABLWx+3+m2MWmafa2dugjgt4lijUdFVQAB+Qq3RRXxD1ICiiigAooooAKKKKACiiigAooooAaT09a+Zf2/PFf9ifBhNKRsSaxfRQsoPOxMyk/99Ig/GvpkmvgL/gol4r+3+OvDXh9G+TT7J7p8H+OV8YPuBED/wACry8zq+yws330+8+04Nwf13O6EGtIvmfyV1+Nj5Hooor82P6/Oy+HHxf8W/Ca5uZvC+rNprXOzz18pHWTbnbuDqRxub8zXvnhP/god4x03amu6Hpusxj+KBntpD9T8y/kor5Rorto4zEUFanNpfh9x85j+HcrzOTniqEZSfW1n96s/wAT9E/Cf/BQPwDq5RNZs9T0GQ/ekkhE0Q/4EhLH/vmuf/a6/aE8I+MPgdNp3hbxBaapPqd5BDLDC+2WOJSZSzI2GAzGo5H8VfBlFehLOK86UqUrO6tfqfLUeAMsw2MpYuhKUXCSly3utNVur7+YVY0+ym1K/trS3QyTzyLFGg/iZjgD8zVetjwf4hPhLxVpOtrbJePp11FdLBKSFkZGDAHHbIFeJCzkr7H6JXc/ZTdJXlZ2Xn0P2B8G+Grbwr4W0nSLdF8mxtYrZOMcIgUfyrbVFHQD8K+PvCv/AAUX0G62J4h8L32mnoZLCVLhfrhthA/OvZPC37WPwt8WlFtvFlpZyt/yz1HdbEH0zIAD+BNfpdHG4aokoTX5fmfx7j+Hs5ws5TxGHl3bSuvvV0ewDFHWqWn6tZ6rbJcWd3DdQOPlkhkDq30I4q6CMcV6G58u4uLtLcWiikoELRRRQAUUUUAFFFFABRRRQAUUUUAIteHftqfE7/hUv7M/jnW45fKvp7I6dZkHDedOfKUr7qHL/wDADXuVfm1/wWG+JXkaT4G8AQS/NPLLrV3GDyFUGKH8CWn/AO+RSew1qz4D+AXw4k+L3xo8HeEEVnj1XUoorjb1WANumb8I1c/hX9DUFvHaQRwxKscUahERRgKAMAAV+S//AASM+Gf/AAkPxl8ReM7iHfb+HtOEEDkfduLglQQf+uaTD/gQr9bj0pRKluLRRRVEBRRRQAUUUUAFFFFABRRRQAUUUUAFFFFACZrifjR8OLX4t/CvxP4Qu9oTVrGS3R3GRHLjMT/8BcK34V21FOEnCSkt0B+eX/BKz4jXWlSeOPhPrO63v9MuG1G2tpT8yEMIblPbawiOPVmNfobivzA+PiH9k7/goNoPj2EG28N+I5UvborwmybMN4D6kEmXHqy1+niOsqB1YFWGQR0Ir18zipTjiYbTV/n1RTJKKKK8ck/Mb9tC2l/Zy/bd8DfFezjaLTtVaG6ujGMb2ixBdIP96Bk/FzX6YWtzFeW8VxBIssMqB0dDkMpGQQfSvk//AIKZ/C7/AITv9nO41u3h8zUfC90moKVGWMDfu5l+mGVz/wBc67D9gv4of8LS/Zm8LXE03m6jo6HRrvJyQ0GAmfcxGJj7k17WI/2jBU63WPuv80V0PomiiivFJCiiigD8u/FMP/Civ+CnYlH+j6X4nulkHYSC9j2k/wDgTk/8Br9BBzXxF/wVg8K3GheIPhr8RdPBjurd5NPknA+68bCeD9TMfwr7G8G+I7fxf4R0XXrQg22p2UN5Fg5+WRA4/Q1+Q+KmC9p9SzKK+KLg/WL0v6pntYKV4uJsgYopM5p4GK/B4xPSYAYpaKcBiuuMSWAGKcBQBS11RiQ2FOAxQBilrqjEkKKAM08CuqMSbiAYp2MUoGKCcAmuqMSbidVowcYr5z8XftseGPCHifVNEn0TVZptPuJLaSSMRbGZGKkjLg44rL/4b88Ij/mX9Z/75i/+Lr1I4Ks1flPoqfDmbVYqcKDaeq2/zPqML60tfLn/AA354R/6F/Wf++Yv/i6Vf2/PCBPzeH9aA9QkJ/8AalbLB1uxb4Yzj/oHl+B9RCl21856V+3V8PL51W5t9Y0/JwWmtVYD/vh2Nej+F/2hfh34xdI9M8U2TTtwsNwxgkY+gWQKSfpVvDVI7xPPr5LmWGXNWoTS72dvvPRgMUYzRGwkUFWVge4p22koHjX7iUYp1LjNWoiuN20bafto21pyCuMI9KMV5D8af2lvD/wR1ix0zUbG9v7q7hM4WzCHy03bQW3MOpDY+hrzr/hv/wAI/wDQvaz/AN8xf/F1sqE2rpHvYbIc0xdKNehRcoS2emp9R7R6UbR6V8uf8PAPCH/Qva1/3zF/8XR/w8A8If8AQva1+UX/AMXT+rVOx1f6r5z/ANA8vw/zPqLYMe1BXJBzXkvwU/aR0D426lqNjptle2FzZxrKyXgQb1JwSu1j0OM/UV66ExmsZU3F2Z4GKwtfA1XRxEXGa6PzGYxRTsZNZviHVX0TRL6+S0mvntoHmFtBjzJdoJ2rnAyccVnyNnPFOTUVuy/ijFfLp/b98IA4/wCEe1oH/di/+Lpv/Df3hD/oX9a/75h/+LrR4WfY+oXDGcPVYeX4f5n1DtDNn0pcYNfLp/b98InpoGsj/gEP/wAXX0Z4T8TWfjLw1p2t2DF7S+gSeInqFYZwfcdCPUVz1MPOGskedjcpx2XKMsVScE9Fc1qQinFaSuOUDyhjAjpQc44ryf40ftHeH/gle6fZala3V/eXkbSiGz2Fo0BwGbcw4JyB/umvNB+334S7+H9Z/wC+Yv8A4urWDq1FzRjoe9hchzPF0o1qFFyg9n3PqLhhmmkZr5gP7fXhErgeH9ZH/AYf/i6+g/BHiceMvCmna0thcadHfRCZLa6wJVQ/dLYJAyMHr0IrkrYWpSV5xsY4zKcdl0VPF03BN2V7f5m0RiinkU0jFebKJ5iY0jNNp9IRmuaUShhGaaRmn0hFckolJkdBGacRmm1zSiWhvQ0lOIzTDxXJKI0IRivzj/4Koab5XjPwJqGP9fYXEGfXZIp/9qV+jpHFfBf/AAVW00y6J8O9QxxDcXsBP++sJH/os1+meGVT2PFOG7S5l/5K/wBbHPiVemz876KKK/vY8EKKKKACiiigAooooAKKKKACiiigAooooAKKKKACiiigAooopN2TYz9kP2IdO/sv9lzwJFjBe3mm/wC+7iV//Zq9zA5rzX9mfTf7L/Z9+HUGMZ0KzlI9C8Suf1avS/4q/wA1s/n7fN8XV71Jv72fRU1aCXkLTgMUgGadXlRiWAFKBmgDNOAzXXGJLYAZp1HSlAzXTGJDYAZp1FFdcYiClAzSgYpwFdMYktjQPm6/hTiADnNZHjDxJB4O8L6prlzFJNBp9tJdSJFjeyopYgZ4zxXzr/w314R/6F/Wf++Yf/i69KjhqlVXhG56WCyrHZinLC03NLR2sfUXBor5eX9vrwgo/wCRf1n/AL5i/wDi6u6J+3T4T1nV7Owj0HV0lu50gVmWLALMFBPz9Oa61gqq3iehLhrN4pyeHlZen+Z9L4xRQp3gEd+acBis4wPmBu0heKULxXinxf8A2p9B+DnipNC1HStQvLlrdLkSWoj2bWLAD5mBz8prhv8Ahv7wln/kAa1/3zF/8XXdDC1JK6R79Dh/NMVSjWo0G4y1T01/E+pCMjilOcivlxf2/fCC/wDMv61/3zF/8XXr/wAFvjXpnxs0a91LS7G6so7Wf7O6XYUMW2hsjaTxzVvDzgryRji8kzHAUnWxNFxiurt1+Z6LS4p2KNtQoHh3GbT60bc+1JKyW0TSO4SNRlmY4AHqa8P+IH7Yfw+8DzPa297L4hvUJVotMUOin3kJC/8AfJP0rWNGUtEjtwmBxWPnyYWm5vyW3r0XzPc8CjAr4o1n/goNfyOw0rwhbQqD8r3d4zkj3CquPzNYq/t+eMN+ToOj7PQeYD+e6uhYWZ9ZDgrO5q7pJesl/mfeBApCmehxXxt4f/4KDESImteEf3f8U1ld5I+iMvP/AH1Xuvw2/aZ8BfE2SK2sNU+w6nJwthqC+VIx9F5KsfZWJrOWGnHoeTjuHM1y+LlXoPlXVWa+dr2+Z6rto2n0pwwwyDkUbawcD5y4yin0lZuI7jOtIfm6HFO246VzXjT4h+G/h3p/23xDq1vpkJyFErfO59EUZZj7AGpVNydkXTpzrSUKUXKT2SV39x0WCOtIABXyx4r/AG+vDunyvFoGg3msFTgTXEgt429xwzEfUCuAv/2/PE8rsbTw5pkC9hLK8hH4grWiwVWR9hQ4PzqvHnVGy82l+F7n3MVBppBHSvhux/b88TRODd+HdNuE7iKR4z+ZLV3/AIU/b48OahKkWvaFe6MWwDLBItxGvueFbH0BrKeBqrWw6/CGdUI87o3Xk0/wvc+pcgUjEAZrn/Bvj7w78QtNW/8AD+qW+pQdG8l/mQ+jKfmU+xANdBnnBrzJ0nB2aPkalOdKTpzi1Jbp6MQimkYqSkIrklEVyOgjNKRikrmlEtMb0NJ1p5Gab0NckojGEYppGKkIzTSK5pRLTGU0jFPIxSVyyiUMpCKcRimg1yyiUjF8ZeJLfwd4R1vXrogW2mWU15Jk4+WNC5/QV8d/8En/AApca7r3xJ+ImoAyXVxJHp8c5H3ndjPP+ohP416h+3/42/4Q39mvXIEk8u51qeHS4jnkhm3yD8Y43H412n/BO/wH/wAIL+yz4ZeSPy7vW3m1eYYxnzGxGfxiSKv6U8NcF9UyPE41rWrJRXpHV/joeRjpe8on0zRRRX6GeUFFFFAHkf7VXxQHwf8AgB4z8Sxy+Tew2LW9kwOD9plxFER64Zw30U186/8ABKT4YHw78Itc8a3UW278R33lQOw621vlQQfeRpQf9wVy3/BVvx/c6kfAfwv0rdPe6jc/2nPbRn5nOTDbr77mabj1UV9ufB/4f23ws+F/hfwnbBSmkWENqzoMCSQKPMf/AIE+5vxr25f7Pl6j1qO/yX/BK6HZ0UUV4hI3FfmB8TT/AMNcf8FF9N8MJ/pfhfwtMtrOMZjMVqTJc7v9+YmLPoVr7++P3xOh+Dfwb8WeMJWUSaZYu9uH6PcN8kKn6yMg/GvkD/glL8MZk0Dxd8T9UVpb/Wbk6fazy8u0aHzJ3z3DyFR9YjXt4BfV6FXFvdLlj6v/ACQ13P0BVcDFLRRXiCCiiigAooooAKKKKACiiigAooooAKKKKACiiigAooooAK8f/a0+GH/C3v2dvHPhqOLzrybT3ubNQMk3EOJYgPTLIF+jGvYKQjII9aAP50fg74/uPhT8VfCvi23Lb9G1KG7dF6vGrjen/Al3L+Nf0SaffQatY297ayrPa3MSzRSocq6MMgj2IIr8BP2sfhp/wqP9orx34Zjh8i0g1J57RAMAW82JYgPojqPqDX68f8E/fiZ/ws39lfwdcSy+bfaRE2jXPOSrQHbHn3MXlH8aiJpLufR1FFFWZhRRRQAUUUlADSKw4PBmhW+v3OtRaTZJq9xjzr0W6edJhQoy+NxwAB17VuY5oA/OhpPccZzhfldr7+aHBQOgA+lFLRQIKKKKACiiigAooooAKKKKACiiigAooooAKKKKACiiigAooooAKKKKACiiigAooooAQCvnv9vfwl/wl/7KXjqBU3z2NvHqMZxnb5MqSOf++A4/GvoQ9awPH3huLxn4H8Q6BNjytV0+4sXz0xJGyH/0KtsPU9lWhPs0/wAQPw+/Y+8Xf8IR+018OdUL+Wh1aKzd84ASfMDE+2JDX7vnoK/nNs7m68O67DcR7oL2xuVdc9UkRsj8iK/of8M63D4k8NaVq1v/AMe9/aRXUf8AuugYfoa+q4jp3nTqrqrfcVI1aKKK+PJCiiigAooooAKKKKACiiigBK/Kn/grb4U/s/4v+EfEKptj1PSDasQPvPBKxJ+u2ZB+Ar9Vj0r4J/4K4+GPtnws8E+IAm5tP1eSzLD+FZ4S35ZgH6V7WTVPZ46HndfgNbn5Z0UUV+pmgV9sf8EoPFP9lfHzW9Gd9sWq6JJtX+9LFLGy/wDjpkr4nr3v9hLxP/win7V3w+uWfbHc3j2DDPDefE8Sj/vp1P4CvOzGn7XCVI+T/DUb2P3IopBS1+RmI0da8N/bc8SHwp+yt8RbwNsabTTZA56+e6wY/KSvc+5r44/4Km+JP7H/AGaIrFWw2ra1bWxX1VVklJ+mY1/MV24GHtMTTj5oaPyEooor9gNAqzpljLqmo2tnbrvnuJVijX1ZiAB+ZqtXqH7L/hv/AIS39on4c6YU3xya7aSSr6xpIHcf98qaxqz9nTlN9FcD93/DejQ+HfDul6Xb8QWNrFbR/wC6iBR+grUpF4Wlr8Zbu7syCiiikAUUUUAFFFFABRRRQAUUUUAfAH/BXXxT9k+HngXw4Hwb/U5r8qD1EEWz/wBuK8Y/4JO+FDqvx21/XHTdFpWiuitj7sssqKv/AI6slTf8FZ/FH9o/G7wzoaPuj03RBMwz92SWaTI/75jQ/jXrn/BIfwx9l8B+PvERTm91G3sFcj/njEXIH/gQP0r7f/d8l85fq/8AIvofoJRRRXxBAUUUUAFFFFABRRRQAUUUUAFFFFAEZcL14PWvye/ah8VDxh8dvF16rFoYbs2UfPAWICPj2JQn8a/VTV5ri30y8ktYDdXSxO0UIIBkYAkLk8DJ45r8jvG/wu8deG7+8u/EXhrVbN5JGkmuZLZjEzEkk+YAVP518znnM6UYRWl7s/Y/DWNCGMrV6s0pcqik2ru7u7fcjiaKCCOoxRXxGx/RyaewUUUUFBRRRQAUUUUAFFFFArXNPRfE2seGrjz9I1W80uc/8tLO4eFvzUivWfCn7ZHxT8KbE/4SAatAv/LHUoVlz9XwH/8AHq8Torpp4itR+CTXozysXlOAxytiaMZeqT/E+0fCf/BRq6QJF4k8JJL/AHrjTbgr+Ubg/wDode3/AA+/bJ+HPxB1Gx0y3u7zTtVvJVggs721YNJIxwFDJuUcnuRX5f17t+xT4VHiX4+6PK67oNLilv5AR12rsQ/g8iH8K9zB5piqlWNJtO7S1X+Vj824g4LyTD4KtjKcXTcIt6PRtLRWd93ppY/UEcgUtIOlLX3B/NYUUUUAFFFFABRRRQAUUUUAJ0r8Lv8AgoP8SP8AhZP7VfjGWKXzbLR5F0W35ztEA2yD/v6ZT+Nftb8SPGNt8Pfh/wCI/FF3g22j6dcX7hjjcI42fH44x+NfztoupeOfFoUbr3V9Yvcc/elmlf8AmWb9amRpDufsT/wS6+G48Efsw2esTRbL3xNfTaizMPm8pT5MQ+mIyw/66V9gVzfw78H2vw88BeHfDFnj7Lo+nwWEZAxuEcapn6nGfxro2poh6sWiiimIKKKKACiiigAooooAKKKKACiiigAooooAKKKKAPjv/gp38Jf+E9+AK+JLWHzNT8KXQvAVGWNtJhJgPp+7c+0Zr0P9hj4tf8Lf/Zv8MX083nappcf9kXxJy3mQgKrE9y0ZjY+7Gva/E/h2y8W+HdU0TUohPp+pWstpcRH+OORSrD8ia/Ob/gnd4hvfgl+0d8QPgxrcpU3Ekotg3Ae5tmblR6SQlnz6RrXt0bYnATpfapvmXo9/8x9D9L6KKK8QRkeLPDdn4x8L6voOoR+bYanaS2dwn96ORCjD8ia/O3/gmj4kvfhb8bPiR8Hdak2TiSSWFW4H2i2kMcgUf7aMG+kVfpRmvzG/a+hf9mv9urwX8UrZGg0vWHhu7pkGA2zFvdoPcwlW+sle1l376FXCv7SuvVaoa7H6dUVBbzpcwRyxOrxuoZXU5DA9CDU9eKIKKKKAPmb/AIKI+Av+E6/ZY8TvHH5l1ojw6vCMdPLbbIfwieWuM/YA8b/8Jl+zVoUEknmXOizTaXKc8gK2+MfhHIg/CvrLxf4ctfGHhTWdBvRus9TsprKYYzlJEKN+jGvzd/4Joa7c+FvGvxI+HWonZd2zi6WE/wAEkMhhn/Vovyr5rjDB/wBocM1rK8qMlNej0Z34OfLO3c+/wM06gDFHWv5WjE9wUDNOAzQBTuldcYkNhSgZoAzTq7IxICgDNFOAxXVGJLFApwGKAMUV1RiQ2FKRhT9KUDFD/dP0rrhHUD8qvjd/yWDxl/2Fbj/0Nq4iu3+N3/JYPGX/AGFbj/0Nq4ivuIfDH0P6/wAr/wBxof4Y/kgoor65+EP7HHhv4k/DPRPEN1rOq2l7fRM7pEYzGpDMowCmew70pzjBXkYZrnGFyanGrim1Fu2ivrZv9D5Go6GvpH4q/sTeJfBNhPqXh+7HiaxhUvJAsRjuUUdSEyQ+PY59BXzcQVJBGCO1VCUZq6Zrl+aYPNaftMJUUl17r1T1R6X8Mf2hvGvwrnjXTNVe601SN2m3pMsJHooJyn1Uj8a+8Pgd+0R4f+NVgUtv+JdrcK7p9MmcF1H99DxvT3wCO4GRn8xK0/DfiTUfCOuWmr6TdSWWoWkgkhmjPIPofUEcEHggkGsalGNTXZnzOfcJ4PNqcp0oqFXo11fn39dz9ghSdBXnXwI+LVt8ZPAdtrEQWG+jPkXtspz5UwAzj/ZOQw9j6g16OFwvNef7Kzsz+Z8RQq4WtOhWVpRdmhhG4A0E9+wqQDArA8eeJ4vBvgzWtbmwY7G0lnx/eKqSF/EgD8a0jDUypwlUmoRV23ZfM/OL9qjxj/wmfxv8QzI++2spBp8POcCIbX/8f3n8a8kqa9vJdQvJ7qdzLPPI0kjt1Zick/mahr04qySP7Iy/CxwWEpYeO0IpfcgoqW5tZrN1SeJonZFkUOMZVlDKfoQQfxqKmegmpK6Paf2QPFY8LfHPRlkfZb6mslhJz13jKD/vtUr9K/4q/Hvw/rE/h7XtO1S3OLixuY7mM5x8yMGH6iv150PVINc0ay1G3bfb3cCTRsO6soYH8jXFXhezPwDxFwfs8ZSxSWk4tP1i/wDJlykdQ6kHvT8Ck21xuB+SH5oftW/Co/DH4pXb20OzSNWze2u0YVST+8Qf7rHp2DLXjFfpd+1Z8KD8TvhdeG1h8zWNLze2YUZZ9o+eMf7y5wP7wWvzR6GvTpS5o69D+oODs3/tTLoqbvUp+7L9H81+KYV91fsI/ET+2fBuo+FLmXdcaTL51srHkwyEkgf7r7s/7wr4Vr0v9nX4hH4a/FnRdTkk8uxnf7HeEnA8qQgEn2Vtr/8AAaVan7SDR3cU5b/aeV1KcVeS96Pqv81dH6iYyKraheQadZz3VzIsNvCjPJI5wEUDJJPoAKsqQ6hh6Zr5v/bZ+KJ8I/D9fDVnLs1DXSY32nlLdceYf+BEhfcFvSvBhS9pJRR/M+WYGpmOMp4WnvJ/cur+SPjb4y/EOb4o/ETV9fkLeRLL5dqjf8s4F4QY7HHJ9ya4milVS7BVBLE4AHevo4xUUl2P66w9Cng6EaFNWjFJL0R6p+zZ8J3+LPxItLWeIvo1ji6v2I4KA/LH9XOB9Nx7V+mUUawxIiqFCjAUDAAryT9mD4Rj4U/De2juoQmtali6viR8ysR8sf8AwAcY9S3rXr56ZNfLY6r7apZbLY/mnivOf7Wx75HenD3Y+fd/N/gJ1FNIp1HWvFlE+NIyMUlPIphGK5JRLTGkYpKfTSMVyyiUNIxTCKkppGK45RKTGU0jFPIxSVyyiWMPSvjT/gqHpwm+Cfhy9Ay0GvRx/QPbzE/qor7MIxXy7/wUb0wX/wCzPfzkZ+xajaTg+mXMf/tSvruCansOI8FP++l9+hjW1pyR+TdFFFf6GHgBRRRQAUUUUAFFFFABRRRQAUUUUAFFFFABRRRQAUUUUAFOAyw+tNq1pVm2o6naWqffnmSJfqSB/Wsq0lCnOT7DW5+7Hw207+x/h34Xscbfs2l2sOPTbEo/pXR1HbRLBbxRoNqIoVR6ACpcYr/M3ETdXETm+rb+9n0i2sOAxQBminAYojEGKBTgMUgFLXXGJmxeppwGKQDFLXVGIgpwGKQDNPArrjElsAKWilAzXXGJBwvx1/5I340/7BF1/wCimr8rq/VL47n/AIs340/7BN1/6Kavytr6nLFam/U/dPDr/d6/qvyCt3wF/wAjx4e/7CFv/wCjFrCrd8Bf8jx4e/7CFv8A+jFr15bM/VcV/An6P8j9cIh+7X6Cn4zTYR+6T6CpAMV8zy6n8ZyZ+e37dIx8aYP+wXD/AOjJa+dq+iv26hj40Qf9gqH/ANGS18619FS0gj+reGP+RNhvQK+6v+Cfn/IheIv+wl/7SSvhWvuv/gn3z4C8Rf8AYS/9pJSrK8DxuO/+RNP1j+Z9U+9ZniTxFp/hHQ7zWNUuUs9PtIzLLM54VR/M9gBySQBWrjv2r4R/bg+McuveJU8D6dORp2mlZb4oeJZyMhT6hFI/4Exz90VxU6XMz8FyLKKmdY2OGi7LeT7Jb/5LzOE+Pv7Tuu/F6+uLCykm0vwsrYjskbDzgdGlI6567eg46kZrxKiivTjFRVkf1XgMvw+W0I0MLBRS/q77vzCivoH9m79lqf4xQPresXM2m+HY3MaeQB5ty4+9tJBCqOhbBycgdCR9K3v7EHwzuLAwRWl/bTkY+0peOXB9cNlf0qXJJ2Plcw4yyvLcQ8NUblJb8qul+K/A/OmhWKkEEgjoRXqXx++BWofA/wATQ2ks/wBu0m9VpLK8xtLBSNyOOzLkdOCCD6geW1a11R9bg8ZQzDDxxGHlzQlsz6p/Zq/a3vfDt7aeGfGl493o8hWO31OdsyWp6ASMfvR+55X6dPuiKVJkV0IZGGQQcgivxur75/Yj+ML+L/Ck3hLVJzJqeioptnc/NJbHhR77DhfoUrkrUk/eR+M8b8M0qEHmWDjb+dLbXqvnv959Oe1J0GBTsZyK5j4j+N7T4ceCNW8RX3MNlCX2ZwXfoiD3Zio/GuBU76H43SpzrVI0qavKTSS7t7Hl/wC0l+0da/BjTV07T1jvfFF3GWggflLdOnmSfrhe+D0Ar8+PFfi7WPG+szarrl/NqN9MctLM2cD0UdFA7AYAo8X+KtQ8b+JdR1zVZzcX19KZZG7DPRR6KBgAdgBWPXqUqUYLzP6n4d4dw+S4dXSdVr3pfouyX4hRSojSuqIpZ2OAoGSTX2r8IP2HdKfRLbUfHEtxPfToJDp1vJ5ccAPO1mHzMw74IAORz1qpzjTV2ejnGe4PJKanipb7Jat+h8U0V9xfFL9hnQJ9FuLvwbPcafqcSFktLiXzIZsfw5PzKT2OSPUd6+Iry0m0+7mtbmJ4LiF2jkikGGRgcEEdiCKUKkai90nJ89wWdwlLCyd47p6Nf15Gt4P8aa14D1uDVtCv5tPvYj9+M8OO6svRlPoeK/RT9nr49WPxq8Ns0ipZ+ILIBb2zB456SJnkofzB4PYn80K7f4M/Ea5+F3xE0nXYHYW6SiK7jX/lpAxAkXHfjke6iubFYeNaGm6PJ4n4eo5vhZVIRtWirp9/J+v4M/VTGKSmwTJcwRyowZHUMGU5BB6EU8jFfHzifzJ5DSKYRipKQiuSUSkyOkIzTiMUlc0olIZQRmnEZptccojGEZphGalIppGa5JRNExhGabT6awrllG5R+f8A/wAFLdcufFXjf4b/AA600+Zd3Lm6MIP35JpBDB+qyfnX6SeEfDlt4P8ACmjaDZDbZ6XZQ2UIxjCRoEX9FFfmp4ch/wCF7/8ABTwOf3+l+GLoue/liyjwP/JnH/fVfqFX9iZXhP7NyTBYK1mo8z9ZanzuInzzbHUUUV2HMJQTgZpM5ryv9p74nD4PfAfxj4pWXyry1sXis2zz9pkxHDj1w7qfoDVU4OrNQju3YD4Y8Af8ZS/8FKtS14/6T4e8K3D3ER6p5dniKAqf9qcrJj3Nfp4K+E/+CUfwxOhfCzxD45u4iLrxDe/Z7d2HJt4MgsD7yPID/wBcxX3YK9XNZp1/Yw+GCUV8t/xGxaKKazBVJJwBzXkCPz5/4KsfEu4u7PwX8K9ILT3+rXA1K6t4vvuoYxW6Y77nMhx6xrX2Z8Dfhrb/AAf+EnhXwfbhf+JXYxxSunSSY/NK/wDwKRnb8a/Pr4MKf2tf+CiGs+M5P9K8M+GZmvLZjyhjtyIrTHoWfE2PZq/T+vbx/wDs9GlhFulzS9X/AJIb7DqKKK8QQUUUUAFFFFABRRRQAUUUUAFFFFABRRRQAUUUUAFFFFABRRRQB+U//BYD4bjTPiF4M8cW8WItWsZNOuWUcebA25Cfdklx9I63f+CO/wASPL1Dx54Cnl4lji1q0jJ6FT5Ux/HdB+VfRf8AwUz+HP8Awnv7LGtXkURkvfDlzBq8WBztUmOXn0Ecrsf90V+Z/wCwZ8RT8Nf2qfAt7JL5dnqF3/ZNwCcBluAYlz7B2jb/AIDUbM0WsT94KKKKszCiiigAooooAKKKKACiiigAooooAKKKKACiiigAooooAKKKKACiiigAooooAKKKKACiiigAooooAKKKKACiiigApCMilooA/An9prwr/wAIV+0H8Q9HCeXFBrd08K+kTyF4/wDx1lr9h/2LPFf/AAmP7Lnw5vi+9otMWwY55zbs0HP/AH6r82f+Cm3hf/hH/wBqjVLwJsXWdOtL8YHBwnkE/nAa+xv+CVXij+2f2dL7THfMmka1PCqZ6RukcgP4s7/lX2+af7RllKt1VvxWv4lvY+z6KKK+IICiiigAooooAKKKKACiiigBD1FfMn/BRrwx/wAJJ+yf4rkVN82mS2t/GPTbOisfwR3r6crzr9oXw3/wl/wK8f6OF3y3eh3iRD/pp5LFP/HgK6cLU9liIT7NfmNH4A0UEYJFFfsiNArovhz4jPg/4heGNeVijaXqdtehh28uVXz/AOO1ztKDgg+lRNKUWn1A/o/jYSRqwOQRkEU+uH+CfiT/AIS/4PeCNaJ3tqGi2dyx/wBpoULD65Jrt84Nfi848snF9DICOK/Oj/gr94h8vSvhtoav/rZr28kX02LEiH/x9/yr9GK/Jr/grL4g+3/Hfw5pKNuj0/QUdh/dkkmlJH/fKpXtZJDnx0H2u/wGtz4hooor9RNAr6l/4JqeG/7f/av8P3JXcmlWd3fMO3+paIH/AL6lFfLVfev/AASL8O/a/il431wrkWWjx2e70M0wb/2ga8vNJ+zwdWXlb79BPY/U6iiivyYzCiiigAooooAKKKKACiiigAooprHCk+lAH4jf8FAPE/8AwlP7WPjiRX3Q2UsNhGP7vlQIrD/vsOfxr9Ev+Canhj/hHv2UtBuSmyTV7y7v2Hc/vTED+KxL+lfkv8ZPEf8AwmPxe8a64H3rqOtXl0p/2Xmdhj2wRX7g/sxeG/8AhEv2efh1pZXZJFoVo8q+kjxK7/8AjzGvt84/c4GjR9PwRb2PUKKKK+IICiiigAooooAKKKKACiiigAooooAKY8SOPmQN9RT6KA2OD8V/A/wH41LtrPhTTLuV/vT/AGdUlP8AwNcN+teM+K/+Cf8A8PtZLvpF1qWgP/CkUwmj/ESAsf8AvqvqD8cUHIrkqYWhW/iQT+R7eEzvMsDb6vXlFdrtr7np+B+fXir/AIJ4eK7De3h/xDp2sRjnZdRvav8AQY3rn6kV474q/Zm+Jvg7c1/4Qv5YxyZbFBcrj1zEWwPriv1m6UFc9QD9a8mrkuGn8Dcf68z7fB+IucYeyrctReas/vVvyPxPurSeyneG4hkgmQ4aOVSrKfQg1FX7M+I/A3h7xfb+RreiWGqxYwFvLZJcfTcDivHvFn7Enwu8Tb2t9Jn0Odusum3LJj6I25B+C15dXIakf4c0/XT/ADPuMH4m4Odli6Eovyaa/R/mfmPRX2r4t/4JyTKHl8N+Llk/u2+p25X85EJ/9ArxrxV+xn8VPC25xoKaxCnWbTJ1lz9EO1z/AN815NXLsVS+KD+Wv5H3GD4uyXG2VPEJPtL3X+NvwPD6K1Nc8K614ZuPI1fSb3S5s42Xls8LfkwFZdee4yg7SPq6danWipU5XT7BRRRUmwV9t/8ABOTwn8ni7xJInVobCF8emZJB+sdfElfqB+xZ4UHhj4BaG7psn1J5L+TjrvbCH/vhUr3smpe0xKl/Km/0/U/MPEPGfVsmdJPWpJL5bv8AKx7xRRRX35/LYUUUUAFFFFABRRRQAUUUUAfIv/BT74hf8IR+yzqenQy+XdeI7630tNp+bZkzSH6FYip/3/evzl/4J9fDv/hY37VvguGWLzLPSZm1mc4ztEC74z/398ofjX0F/wAFhPiB9u8eeBvBcUn7vTrCXU51U8F5n2ID7gQsfo/vWz/wR1+H+/UPiB43mj/1ccGj20mOu4+bMPw2wfnUbs0WkT9OaKKKszCiiigAooooAKKKKACiiigAooooAKKKKACiiigAooooASvzO/4KC6HefAn9pvwF8Z9GhKpdyRPc7OA9xbFQysewkhKp7hWr9MQa+eP28PhL/wALc/Zu8S20EPm6ro6jWbHAy2+EEuo9S0RkUD1Ir0surKjiI83wy0foxo918O67Z+KNB03WNOmFxYahbR3VvKvR43UMrfiCK0h0r5C/4Jl/Fr/hYH7PkegXU3map4UuTYMGOWNu+XgY+wBdB7RV9fVy4mg8PWlSfRiE618f/wDBTv4X/wDCcfs8t4gtod9/4XvEvQyjLfZ3Plyge3zI59o6+wM1ieMvC1l438Ja14e1FPMsNVs5rKdfVJEKN+ODRha7w9eFRdH/AMOB41+wv8T/APha37NHhK9ml8zUdLhOkXmTk+ZBhVJPq0flsf8Aer6AFfm1/wAEx/E978OPi18R/g/rT+XcxyPPFGxwBcW0hhmC+pZSp+kdfpL04rpzGiqOJko7PVej1GxaKKK84Q3vX5feIIf+FEf8FPWb/UaX4nug47CQXseD/wCTOf8Avmv1B61+cf8AwVd8LXHh/wATfDX4jacPLurd3sJJwPuPG4ng/UzH8K6sPQWMp1sFLarCUfvWhrTlyyTPuPFOAxWP4O8RW/jDwpo2u2hza6nZQ3kXOflkQOP0NbOM1/GlSjKjVlSkrNOz9UfR3uKBilopwGK2jEgUDFFFKBmuuERMUDFPAxSYxzS12xiQwpQKAM06umMRBQRlT9KUDND/AHG+ldkI6kn5UfHH/ksPjL/sK3H/AKMauIrt/jj/AMlh8Zf9hW4/9GNXEV9dD4Uf2Dlf+4UP8MfyQV+nn7Ko/wCLCeEv+vd//RjV+Ydfp5+yr/yQTwl/17v/AOjGrnxCvFH534i/8i+l/jX5M9YIBBB71+eX7afwrg8CfEKDWtOhEOna8jzNGgwqTqR5mB2Dblb6lq/Q4da+Z/29NFW8+E+n34A8yz1KM7u4R0dSPxO38qwoXTPzDg7HTweb0kn7s/da732+52PgKiiivSP6nPoj9iL4gyeFviwNDll22GuwmFlJ4EyAvG35b1/4GK/Q8dBX5EfD3WX8PeOvDupq2w2l/BNn2WRSf0FfrxF80aHvgVhON9T+dvEPBxoZhTxEVb2kdfVaX+5oMc186ftyeMP+Ee+D40mN9s+s3UcG0HkRJ+8c/mqg/wC9X0dtORX5/ft5+MDrHxP0/QkcNDpFoGZc9JZSGP8A44I/zojDU+b4QwX17OKMXtH3n8tvxsfMtWdM0+bVtStLG2TzLi5lSGNB/EzEAD8zVavXv2T/AAh/wmHxz8PROge3sXa/l4zjyxlD/wB/Nn51uf03mWKjgsHVxD2jFv7kdH+2P8Oo/APinwuLVNtnJo0NqrYxl4fkJ/75MdfP1feP/BQHw19t8AaDrKR7n0++MLNj7sciHJ/76RB+NfB1D7nzfB2NeOyinKTvJXT+T/ysFfpj+yJ4rHir4GaEHffcaeHsJRnp5Zwg/wC/ZSvzOr7K/wCCe3i3Enijw1I4+by7+BM/8AkP/ouokrqx5nHuD+sZS6qWtOSfy2f53+R9nUU8jFN21yuB/NdyNhuUjrX5m/tVfCk/C/4p3gtodmj6rm9syo+Vdx/eRj/dbOB/dK1+mp4rxL9rP4Un4mfC66e1h8zWNIze2m0ZZwB+8jH+8vbuQtXD3ZWPteEs4/srMYubtCfuy/R/J/hc/NSgcGjoaK6j+p9JI/Tf9mr4kx/ED4N6XqFzOrXthGbS+d26PEANzH/aXax/3jXwZ8fviXJ8Vfidq2sq5bT0b7NYqf4YUJCnHbccsfdjVfwN8XdW8B+DPFnh2yJEGvQpEXDYMRBw5H+8hZT+HpXB1zwpKE3I/P8AI+GY5ZmWJxclo3aHknq/x0XkvMK99/Y9+ER+IPxBTWr2Dfo2iMs7bh8sk/WNPfGNx/3QD1rwrTtPudW1C2srSFp7q5lWGGJBlndjhVHuSRX6lfBD4YW3wm+HmmaJEFa6C+dezL/y1nYAsfoOFHsorPE1OSGm7I40zn+zMC8PSf7yrdLyXV/ovXyO72bQAKKfTSMV81KJ/No0jNNp9IRXJKJY0jNMIzT6QjdXLKI0R0EZpxGabXHKJaGUEZpxGabXHOIxhGabUhGKYwrkkjRDCPmrwf8Abl046n+yx46iVdzJDbzD22XMTn9FNe8/xV5l+0zpw1P9nz4jQEZxoN5KB7pEzj9Vr1chn7DN8JV7Ti/uaIqK8GvI/EWiiiv9HU7pM+eCiiimAUUUUAFFFFABRRRQAUUUUAFFFFABRRRQAUUUUAFdf8HtO/tf4teCrHG77VrVlDj13ToP61yFerfsp6d/an7R3w7hxnbrEE+P+ubb/wD2WvJzip7HLsRU7Qk/uTLgrySP2vUcAU+kA4pa/wA3d5Nn0QoGacBmgCnAYroiiWwpwGKQDNOrrhEgKUDNIBmngV2xiSxQKWil6muqMSAAzTqKAM11xiS2cJ8df+SOeNP+wPdf+iWr8ra/VT47cfBrxp/2B7r/ANFNX5V19LgFamz908Ov93r+q/IK3vAX/I8+Hv8AsI2//oxawav+HtUGia7puotGZVtLmOcxg4LbWDYz26V6j2P1nERc6Mordpn7AwjMScdhUgAFfHyf8FCbFEA/4Q2fjj/j9X/4inf8PDLH/oTLj/wOX/4ivJ+ry7H8vS4Qzu/+7v74/wCZ5p+3ZkfGuDP/AECof/RktfOtek/Hz4txfGjxvHr8WnvpiraR23kSSBySrOc5AH979K82r04Llikz+iMgw1XB5ZRoV1acYpNdn8gr7r/4J9f8iF4j/wCwn/7SWvhSvuz/AIJ9DPgLxH/2E/8A2ktE1eJ85x3/AMiWfrH8z6V8WeIIPCvhnVNYuf8Aj3sLaW5kGcZVELEfpX5Ga5rFx4g1m+1O8cyXd5O88rH+J3YsT+Zr9Kf2uNYbRvgF4oaM4kmWK3HPUPKit/46Wr8yKmnGyPn/AA4wqjhq+La1lJR+SV/1/AKAMminJ/rB9a1P2GbtFs/WH4K+HI/Cvwp8K6YiBDDp8JcAYy7IGc/ixY/jXaheTUOkwiDTbWIDASJRj6AVb6Vi43P4qxNV1a86kt22/vZ86/tx+HIdX+Ck+osg83SruCdGxyNzeURn0PmD8hX52V+n37WkQm/Z/wDFq4z+6ib8pkP9K/MGtIqyP6F8O6rnldSD+zN2+5MK9M/Zv8aP4G+M3hu+3lbee4FlcDOAUl+Qk+wJVv8AgNeZ0+3me3njljYpIjBlYdQQeDVNXVj9Fx2Hji8LVw89ppr71Y/ZLOVU+tfIv/BQHxq9ponh3wtBIR9qle9uQD1VBtQH2JZj9UFfVnhzU11nQNNvwABc28cwA/2lB/rX59/tyaudQ+OMttuythYww49M7n/9qVzwh7x/N3BmCVfO4Rmv4d5fNaL7mz58oooroP6fPXP2VfCEfjH436BDcRiW2s2e+kVhkHy1yn/j+yv02C4wB2r4N/YD04T/ABM1y9K5MGmFAfQtIp/9kr70I4rzsSuZn818e4iVXN/ZX0hFL79f1GsuRg1+an7XvhuHw38dNc+zoI4r5Y7wKPV1Ac/i6sfxr9LeuK5bxF8MvCXizUftus+G9L1W92CPz7yzjlk2joNzAnHJ4965qU/ZSueFw5niyLFvESi5Jpppeqf6H5KUV+rB+BPw8/6ErQf/AAXRf/E0n/Ci/h5/0JWg/wDgui/+JrpeMh2P0/8A4iNh2rfV396K/wABtWfW/g74Ru5mLyHToUZj1YooUn8Std6OW+lVtK0iy0LT4NP061hsbKBdsUFvGI44x6Ko4AqyK+fqq8m0fiWIqRrVp1IKyk20uybEIxSU8jNMrilEzGkYppGKk600iuOURoZTGHFPorjnEtDKaRin9DSEVyTiUiJlrH8Y+I7fwf4S1rXbs4tdMspryXnHyxoXP6CtrGRXzh+3943/AOEM/Zp16GOTy7rWpodLiOeu9t8g/GOOQfjXfk2AeZZlh8IvtzivlfV/JBKXLFvseU/8EofC1x4g8SfEn4jagDJdXDpYRzkffeRzPP8AqIT+Nfo6BXzL/wAE6/AX/CC/steGpJI/Lu9bkm1eYY6+Y22M/jEkRr6ZJr+vswmpYmSjstF6LQ+blqx1FFFcBIlfnt/wVe+Ic9xp3gf4Z6YWmvdUujqVxbx/fYAmKBcdwztJx6oK/QjOBX5h+Fj/AMNS/wDBS681M/6V4f8ACdw00Z6oIrLCRkezXBV/oxr18rilVlXltBN/PoNH6DfBX4eQfCj4UeFfCUAXbpOnxW8jJ0eXbmV/+BOWb8a7cHJoBoxivJlJzk5PdiACvBv22fi1/wAKd/Zx8U6pBN5OqahF/ZNgQcN504Kll91TzHH+5XvPSvzT/wCCjnia++MXx8+H/wAF9Ck3yRSxPcKvIW5uWCpvH+xEN+fSU16GXUVWxEVL4Vq/RDR7D/wS++E3/CD/AAJm8VXcPl6l4rujcBmGG+yxEpED9W81h6hxX2WKx/CXhqx8GeFtI0DTI/J07S7SKzt4/wC7HGgVR+QFbArnxVd4ivKq+r/4YGLRRRXMIKKKKACiiigAooooAKKKKACiiigAooooAKKKKACiiigAooooAwfHHhW18ceC9e8O3wzZ6tYT2E3GfkkjZD+jV/Orf2eo+BfF1xayFrTVtHvmjYr1imifBx7hl/Sv6Rz0r8L/APgoV8P/APhX37V/jSOOPy7TV5U1iA4xu89Q0h/7++aPwqZGkD9qPhf40g+I3w48L+Kbfb5Wsabb3wVeimSNWK/gSR+FdQ1fIv8AwS++IH/Ca/ss6bpssnmXXhy/uNMbcfm2EiaM/QLMFH+57V9d00Q9GFFFFMQUUUUAFFFFABRRRQAUUUUAFFFFABRRRQAUUUUAFFFFABRRRQAUUUUAFFFFABRRRQAUUUUAFFFFABRRRQAUUUUAfmN/wV58MeR4p+HviFUz9qsrqwdwOnlOjqD/AN/m/I1e/wCCQfify9Q+I3h6R8+ZFZ38SZ6bTIkh/wDHo/yr0r/grJ4c/tH4E+HdXRN0um66iMf7scsMgP8A48sdfL3/AASz8Sf2L+041gWwur6NdWoU92UpMPxxE3619vS/f5LKP8t/wd/yL6H7BUUUV8QQFFFFABRRRQAUUUUAFFFFABUFzAlzbyxSKHjkUqynoQRgip6Q9KAP51fGegv4W8X65o0mfM06+ntGz1zHIyn+VY9ey/tj+Hv+EY/ag+JNlt2CTWJbwD2nxMP/AEZXjVfstCftKMZ90mahRRRXQB+3f7APiH/hI/2TPAUrNultoZ7Nx/d8q4kRR/3yF/OvoYjFfFv/AASj8QHVP2d9V052y+m69PGq+kbxROP/AB4v+VfafWvyDHw9niqkfN/jqZvcDX4pf8FFdf8A7d/a28ZKrborFbSzT2220ZYf99M1ftaelfgX+05r3/CSftEfEfUA29JNfvEjb1RJmRP/AB1RXucOQviZT7L82hxPMaKKK/Qywr9Q/wDgkR4e+zfDzx9rm3BvNUgs93r5MRfH/kf9a/Lyv2J/4JfaD/ZH7LVrd7dv9qatd3efXBWHP/kH9K+cz6fLg2u7S/X9BS2PrqiiivzUzCiiigAooooAKKKKACiiigBCOa5n4l+If+ER+HPinXN2z+zdLur3d6eXEz5/Sumrw39tzxD/AMIz+yr8RrvdtMum/Y8/9d5Ehx/5ErahD2laEe7S/ED8QNB0qXxB4h0/TYOZ726jt07/ADO4Ufqa/on06yi0zTrWzgXZBbxLFGvoqgAD8hX4O/speHv+Eo/aR+G9gV3oddtZ3X1SKQSMPyQ1+9fYV9TxHP36dPsm/v8A+GKkOooor5AkKKKKACiiigAooooAKKKKACiikPSgCvLdw28iJLMiNJnYrsAWx1wO9PWVD/GD+NfCn/BRrXRL4j8G6UjlWt7W4uGAP/PR0UH/AMhmvl3R/iZ4u8P7f7N8UaxYhei299Ko/INivnsTm8cNXdFwvbrc/Vcp4CrZvl1PHU66i5391rs2lrfr6H7Hgg9wWozjjt61+Vmiftc/FjQtoi8WT3EY6peQRTZ/FlLfrX6Dfs5eNtc+I3wg0LxF4hMLalfCZmMMexdqyuinHuFB/GuzCZjSxknCCaaV9TwM94SxuQUo18RKLi3ZWbve19ml2PUKWiivVPiQooooAKQjNLRQBSvtLtNTt3gu7WK5hcYaOVAyn6g8V5d4p/ZU+F3i3c114Ts7SVufN07NswPriMgE/UGvXDzScjtxWM6UKqtOKfqjsw+OxODlzYerKD8m1+R8geKf+CdHh683v4f8T3+mOTkR3sSXCfQFdhA+ua8Z8V/sFfEnQjI+mDTtfiB+VbW48uQj3WQKB+DGv0kBP+TTvevNqZThan2beh9ng+Os8wdk6vOu0kn+Oj/E/H/Wvgr468N6hHaap4V1SzeSRYld7ZjEzE4AEgBU8n1r9Z/B2gQeFvC2kaPbDEFhaRWyf7qIFH8q1mRc5IH5U79TV4LAQwbk4u9zl4i4pr8RQpRrQUeS+zdne3R7WsPooor1T4oKKKKACiiigAooooAKKKwvG/ia38FeDNe8Q3eBa6TYT30uTj5Io2c/otAH4cft2+Pv+FiftWeP75JPMtrK9/suHByAtuohbHsXR2/4FX6ff8E1vAX/AAg/7J/huaSPyrrXZ59XmGOu99kZ/GKOM/jX4sTS33i/xM8jbrrU9Tuyxx1klkf+ZZq/or+H3hODwJ4D8OeG7bH2fSNOt7BCo4IijVAf/HahbmktFY6KiiirMwooooAKKKKACiiigAooooAKKKKACiiigAooooAKKKKACopolmjeORQ6MCGVhkEHtUtFGwH5gfs5Sn9lL9v3xH8Orljb+HvEMr2VqGPybZP31k3ucHyvq7V+nuMivzu/4KofD270DU/Anxc0Xdb3+n3C6fcXMY+ZHVjNbP8AgwlGT6qK+4PhD8QrT4sfDLwz4ustoh1exiuGRTkRyEYkj+quGU/7te1mH7+lSxa3as/Vf5jfc7OiiivFEfmH+1ZG37M37fHg/wCJcCmDRtaeG8umUYXH/HveKPU+WQ/1kr9N4pFmRXRgyMAQwOQRXx7/AMFQ/hd/wmn7P0fiS2i33/ha9S6LAZb7PKRFKB/wIxMfZDXp37EPxQ/4Wv8As2eENSmm83UbG3/sq9yct5sHyAt7sgR/+B17eJ/2jBUq/WPuv81+A+h7zRRRXiCEr5l/4KK+Af8AhOv2WfEskcfmXeiSQ6vCMdPLbbIfwiklNfTQ61jeMvDdt4y8Ja1oF6M2eqWU1lMMZ+SRCjfoxrfDVfY1YVF0aYHyn+wD44/4TP8AZo0CKSTzLrRZZtLlOemxt0Y/COSMfhX0gBgV+fv/AATJ1658M+MPiR8OtSPl3ls63awE/ceJzDP+rRD8K/QLtX858a5esvz/ABNOK92T5l6S1/Nn0FGXNTQoGadSAYpa+QgjUAM08CkAxTwMV2QiQwpQM0lPAxXZCJIUoGaSndBXXGJAtIw+U/SlHNKw+RvpXZCOoup+U3xx/wCSxeMv+wrcf+htXD13Hxw/5LD4z/7Ctx/6G1cPX0sdkf2Hlf8AuFD/AAx/JBX6ffsqD/iwnhE/9O7/APoxq/MGv0//AGVf+SB+Ev8Ar3f/ANGNWdVXR+d+I3/Ivpf41/6Sz1jHOa8A/bd2/wDCir3PX7Zb4+u+vf6+b/28tQWz+DltBkBrrU4YwPXCu3/stRTjqfjfDqc82wyX86/M/Piiiiuo/rwfCSJk2/e3DH1r9lbc5t4s9dor8gfBWlnXPGOhaeo3G7v4INvqXkVf61+wEKFYox7U+W5+EeJU06mFh1Sk/vt/kJNKsMLyMQqquST0Ar8j/ip4sbxz8RvEOuli8d5eSPET/wA8gcRj8ECj8K/Sf9pPxgfA/wAFvE2oRyFLl7Y2sJB58yQ+WCPcbi3/AAGvyvptWRv4b4HStjpLqor83+gV9l/8E9fB+9/FHieRB8vl2ED4/wCByj/0XXxpX6IfsqeIfB3gL4L6JaXviTR7XULnfeXUcl9Gjq8jZUMC2QQgQEH0qoK7PquO8RUpZS6NJNuo0tFfTd/lb5neftOeGP8AhKfgb4ttQm+SK0N2vHOYSJePchCPxr8s6/WbU/if4C1LTbq0l8V6I8U8bRup1CLkMMEfe9DX5S61ZDTNXvrNZkuFt53hEsbBlfaxG4EcEHGciiaseB4c1asKOIw1SLVmpK6a3Vn+SKdexfsleLf+ES+OmgO77Le/L2EvPXzBhB/38CV47VzRtTn0TVrHUbdtlzaTpcRN6MrBgfzFZn6lmeFWOwVXDv7UWvvR+yIOQDSEZrN8M61B4j8P6bqlq263vLaO4iOf4XUMP0NaW3mhwsfxnKLhJxejQhGKY6B1I9alpCM1k4gmfmH+1L8Kj8Lfinex20OzR9Tze2e0YVQx+eMf7rZwPQr614/X6S/th/DOHx18Jb6/VVXUdCR7+GQ8fu1XMqZ9CgJ+qrX5tVotj+puD83/ALVy2PO7zh7svO2z+a/G4UUVa0qwfVdTtLJGCPczJCrN0BYgAn86Z9tKShFyZ9P/ALDfwf8A7f8AENz431GDNjpjGGxDjh5yPmf/AIAp/Nh3WvukjH1rnfh54Jsfh74M0rw/py7bayhCBiMGRurOfdmJJ+tdIRmvHxD55H8lZ/m084x88Q/h2iuyW3+b82MIpKfTDxXnSieAhpGKSn0wjFc0ojGkYpKeRmmVxyiWIRimEYqQ80wjNcc4lIbTSMU6kIyK45osaeabTqRhXFNFIiIrm/iXpX9ufDnxTp2M/a9LurfH+9Ey/wBa6ZhUU8aywyIw3KykEHuMUYebpYiE1umn9zG9VY/n8YYYj3pKtapZtp+pXdq4w8ErxsD6gkf0qrX+lFGSnTjJdj50KKKK1EFFFFABRRRQAUUUUAFFFFABRRRQAUUUUAFFFFABXv8A+wbp39pftU+CgRlITdTN7bbWUj9cV4BX1R/wTa077d+0nFNjP2PSbqf6Z2J/7PXyXFtX2OQ4yf8A07kvvVjakr1I+p+sFKopKfX+e8Ue8xVFLQOKUDNdcEQxQMUtFKBmu2ESWKBingYpFpa7IRIYU4DFItOrrhElhTgMUAYpa7IxJOE+O3/JG/Gv/YIuv/RTV+VVfqt8dhj4M+NR/wBQi6/9FNX5U19BglaDP3Xw5/3fEeq/IKKKuaNpj61q9jp8TrHJdzpArv0UswUE+3Negfr0pqCc5bIp0V9Sp+wB4tdQR4g0rnn7sn+FH/Dv7xd/0MGlf98yf4VPMn1PkP8AW7Jf+ghfj/kfLVFdz8YfhPqHwa8VpoGpXdve3DW6XIktg23azMAPmAOflNcNVH1OGxNLF0o16Mrxkrp90Ffd3/BPcZ8BeI/+wn/7SSvhGvu//gnx/wAiB4j/AOwl/wC0kotc+E48/wCRLP1j+Z1P7cjlPgbcgdGvbcH/AL6J/pX5z1+lH7aWnm9+AOtSKCxt5reXA9POVT/6FX5r02rHD4dyTyqaXSb/ACQVLaIJLqFWOAzgH86ip0ZKyKR1BBpH6dV/hs/Ze2H+jxf7oqSo7Jw9pA3ZkU/pU9buB/EcviZ5R+1Cgf4D+MQ3T7Jn8mBr8tq/UX9q2XyfgD4vb1t0X85FH9a/Lqs5qzP6E8OP+RfWf9/9EFFFA5IqD9Zl8LP1r+DrmX4UeDnb7x0m1Jz6+Ulfnz+1/IX/AGifFmextgB7fZoq/Rb4e6a2j+A/D1iylWt7CCIg9iqKP6V+e/7aOnNZftAa1MQQLuC3mBPcCJU/9kpuNj+e+BJr+3a3nGVv/AkeGUUUUj+hz60/4J8KD4p8WN3FrAP/AB9v8K+4zg18Lf8ABPmcDxn4ohz8z2UbgfSTH/s1fdOK5Ksbs/l3jbTO6t+0fyQhGKSn1G7rH95gPqa45RPhgIphFOEqH+MfnSEj1FcsoFK42kIzTiO9JXJKJYymsKeRikrknEaGUEZpSMUlck4lDCM02pCKYRiuOcS0NIzTafTSMVxzRQwivz+/4KZ67c+J/GXw3+HWmnzLy5drtoAfvySyCGD9VlH41+gTV+eeiw/8L3/4KfKcefpfhi6LHv5f2KPj/wAmcf8AfVfp/htg1Vzl4uS92jFy+drI5sTK0Ldz9KfBvhu28HeE9G0GyG2z0uyhsoRjHyRoEX9FFbVJS1+0NuTuzwwooooA8w/aT+Jq/B74HeMfFgkEd1Y2DraE/wDPzJ+7h/8AIjr+Ga+W/wDgk/8ADNtJ+HPibx5eRk3WvXotLaR+SYIc7mB/2pHYH3jFZ/8AwVg+I0w0DwV8ONOZpLzVrs6jcwxcsyJ+7hXHcM7ufrGK+xvgZ8OYfhF8IPCXhGJVVtK0+KGYp0ecjdKw/wB6RnP417b/ANny9LrUf4L/AIJXQ72iiivEJM7XNYtPDui3+q38y21jY28lzcTN0SNFLMx+gBNfm5+wPo13+0D+1b47+MusQs0FhJLLaiTny57gskSA9xHArr7ZSvfv+Clnxa/4V1+ztdaJazeXqniqcabGFOGFuPnnb6FQEP8A11rpv2BfhL/wqb9mzw6lxD5Wq66DrV5kYbMwHlKe4xEIwR2Oa9uh/suBnV+1N8q9Ov8AkV0PpCiiivEJCiiigAooooAKKKKACiiigAooooAKKKKACiiigAooooAKKKKACiiigAr8wv8AgsX4D8rWfh940ijyJ4J9IuJMdNjCWIfj5k35V+ntfJv/AAU48C/8Jj+yjrl4kfmXGg3ltqkYA5wH8p/ySZz+FJ7FR3PmT/gjz4++yeMfHvgyWT5b6yh1SBCejQuY5Me5Eyf98V+ph6V+FH/BP3x1/wAIH+1l4EneTZbalcPpMwzjd56NGg/7+GM/hX7rnpSjsOW4tFFFUQFFFFABRRRQAUUUUAFFFFABRRRQAUUUUAFFFFABRRRQAUUmaWgAooooAKKKKACiiigAooooAKKKKACiiigAooooA+c/+Cgnhz/hJf2TPHKKu6a0jt72M+nlzxsx/wC+N/51+W37FHiM+Fv2qPhxeBtnm6otln/rujQY/wDIlfst8e9A/wCEq+CXj3Rwu573Qr2FP98wPtP4HBr8Hfh3r/8AwiXxB8Na1u2HTdTtrzd6eXKr5/Svtsk/e4OtR9fxX/ALWx/RAKWmRtuRT6jNPr4kgKKKKACiiigAooooAKKKKACiiigD8b/+Cnfh4aN+1TqN3t2/2tplneZ9cIYc/wDkGvkyvvn/AIK7aF9n+JvgXWduPteky2m718qYtj/yP+tfA1frGVT58FTflb7tDRbBRRRXqjP0m/4JAa/utviXozt917G7jX6iZXP6JX6OCvyb/wCCTWvfYfj14i0tm2x3+gyOo9XjniI/8dZ6/WWvy7O6fLjp+dn+Bm9yvdTpa2000jBY40Lsx7ADJNfzp6/qb63ruo6hJnzLu5knbPqzFj/Ov3++NmtHw78HPHOq7tpstDvrgH3SB2H8q/nzJySa9vhuGlWfovzKiJRRRX2xQV+5v7Duh/8ACPfsp/Dq127fM083eP8ArtK8uf8Ax+vwzAyQK/oL+Cei/wDCNfBzwLpO3abHQ7G3I90gRT/KvkOJJ2pU4d3+S/4JMjt6KKK+BICiiigAooooAKKKKACiiigBK+Qv+Co+v/2P+y9Jabtv9qaxaWmPXG+b/wBo19emvz7/AOCvGvfZ/Avw+0Xdj7XqNzd7fXyo1XP/AJH/AFr08rhz4ymvO/3ajW58x/8ABNjQP7Z/ay8Nzldyaba3l4R/2weMH85BX7QY4r8pf+CSmg/a/jT4s1cruWy0IwA+jSzxkH8om/Wv1brvz+fNjLdkv8xy3CiiivnSQooooAKKKKACiiigAooooAKKKRjhT9KAPzR/bw1kan8fLm2DZ/s+wgtiPTIaT/2pXztXpn7S2tf8JB8ePGt2DkLqDW+f+uQEX/sleZ1+XY2ftMRUl5s/tHh6gsPlGGp9oR++yb/EK/Xf4CaMdC+DPgyyZdskWl25cejNGGb9Sa/JLSbCTVdUs7KEZluZkhQe7MAP51+0OmWsdhp1taxDbHFEqKPQAYH8q+gyGGtSfoj8s8T69qeGod3J/ckv1Zdooor7E/AQopKWgAooooAKKKKAExS0UUAFFFFABRRRQAUUUUAFFFFABRRRQAV80/8ABRPxv/whP7JfjNkk8u51VYdKh5xu82RRIP8Av2JK+lq/Ov8A4LE+NPsngfwB4TST/j+v59SlQHoIYxGmfr57fkaT2Gtz4i/Ym8D/APCwf2p/h1pbR+ZDFqa6hKpHGy3UzkH2Pl4/Gv3wPSvyP/4JD+CRrHxw8TeJJI98Wi6MYUbH3Zp5FCn/AL4jlH41+uB6UolS3FoooqiAooooAKKKKACiiigAooooAKKKKACiiigAooooAKKKKACiiigDzD9pL4Vp8afgl4t8JlFe6vbJmsy38NzH+8hOe3zqoPsTXyx/wSk+KcmpeBfE3w41F2S90C6+22kUnDCCUkSIB22SqSfeWvvWvy/8Rf8AGIv/AAUgt9SH+ieFvFkwlkP3U8i8bbJnsFjuFL47BBXt4G2Iw9XCve3NH1W/3oa7H6g0UinIzS14gjn/AB34Ss/HvgzXfDeoLmx1aylspsDJCyIVJHuM5HuK/P3/AIJe+LbzwF8SPiN8IdabybuCZ7uKFjgLcQP5NwB6kgxn6Rmv0h7V+Yf7TCn9mL/goJ4W+IcI+zaHr0kN5dOvCBWH2e8Hudv7z6uK9rL/AN9Tq4V/aV16r/Ma7H6e0UxHEiBlOVIyCKfXiiCiiigD8vdXh/4UP/wU+k/5YaX4outw7CT7bH/8k5/75r9DFHNfCv8AwVc8MXHhzxZ8M/iPpw8u6gZ7F5wPuPE4ng/Vpj+FfavhHxDb+LvCuja7aHNrqdnDeRHOfkkQOv6EV+beJGE9p9TzBL4ouL9YvT70ethZXi4mxSgZpKcBxX41BHcxwFLQBiiu2CMxyjJpaKUDNdkESxQMUtIOlOUV2RRLFAxSkYU/SgDNK33D9K7IR1JPyj+OH/JYvGf/AGFrn/0Nq4eu4+OH/JYvGf8A2Frn/wBDauHr347I/sXK/wDcKH+GP5IK/T/9lQE/APwl6fZ3/wDRjV+YFfpb+zF4o0jS/gN4US81Oztmjt33iadEK/vG65PFKSufnniJGU8vpKKv76/JntoXJPNfEv8AwUE8aw3WqeG/C8EmZLZJL25UHO0thIwffAc/iK9m+Kv7XXgj4fadOmmahD4j1naRFaWEgkjDeryDKqB3AJPtX55+MvF2peO/E1/r2rz/AGjUb6UySP0A7BVHZQAAB2AFNKx8pwPw/injFmOIg4wgny3Vm21bbsk9/QxaKKOppn9A7K7PbP2PfBbeMPjhpMrx77TSle/mOOAVGI/x8xkP4Gv0yA2gAdK+fP2Nfg3L8OPh8+q6nB5Wta5tnkRxhoYQP3cZ9DyWI/2gD92voToTk12Qhpqfypxjmsc0zWTpO8ILlXnbd/ff5WPj3/goT4x8nR/DPhiJ/muJnv51B5CoNiZ9iXb/AL5r4ir2j9r3xj/wmHxz1zZJvt9M2afFg9PLGXH/AH8aSvF65qnxM/fOEsD9RyejBrVrmfrLX8FZfIKMmun+HXw41v4peI10PQIEnvjE8xEsgRVRepJPTqB+Ner/APDD/wAUc4/s+x/8DFoUJS1SPWxeb5dgqnssVWjGW9m0nY8ByaK9+/4Yf+KOf+QfY/8AgYtcL8UvgL4u+D1nZXXiO1hhgvJGijeCYSDcACQcdOD+hpunJK7Rnh87yvE1VRoV4OT2SabZ53RRRWZ7p+l37G3i4eKfgbo8TvvuNLeSwl56bDlB/wB+2Svcepr4l/4J6eLvK1TxR4Zlk/1scd/Amem0+XIf1j/Kvto4yfautLmjc/kbinCfUc4r00tG7r56/rYQrSU+kIzWUoHy9zhPjn/yRvxv/wBgW8/9EPX5N1+snxz4+DXjf/sDXn/oh6/Jus2rI/e/Db+BiPVfkFbHg3/kbtE/6/oP/RgrHrY8G/8AI3aJ/wBf0H/owVB+vYn+DP0f5H6+RDMKfQUtEX+qT6CnEZry5x1P4ue4wjNNIzT6RhXHKIIj6UhGacRTT0rlki0NpGGDTiMUlcc4lIZSMKcRikrjmiiMjFJTiM02uKaLQ0jFIeacRxTa4pooYRmmkcYp5GKaetc20kzQ/Cn406cNH+MXjmwA2i21y+hAHYLO4/pXGV61+1npR0b9pH4hwEY36vNcf9/T5n/s9eS1/ozk9T22XYep/NCL+9I+emrSaCiiivXICiiigAooooAKKKKACiiigAooooAKKKKACiiigAr7R/4Ja6d5vxi8U32MiDQ2hz6b54j/AOyV8XV98/8ABKXTvM1X4jX5H+qhsYQf95pif/QBX534hVfY8NYqXdJfe0jow6vUifogop6imCpAMCv4Sgj22FOAwKQDNOrtgiApwGKQdaeortgiWLSgZpKcBXbBEC0oGaSnAYrshEgWlApKfXXFCZwfx3H/ABZrxr/2B7r/ANFNX5UV+rHx44+DPjX/ALA91/6Kavynr3MKrQP3Xw4/3bEeq/IK3vAP/I9eHf8AsI2//oxawa3vAP8AyPXh3/sI2/8A6MWuxn6xiv4E/R/kfrvDzEn0FSgU2DmJPoKlAxWCjqfxZJ6n53/t4DHxrg/7BUP/AKMlr5yr6N/bx/5LZB/2Cof/AEZLXzlXQf1nwt/yJsN/hCvvD/gnqP8AigfEf/YS/wDaSV8H194f8E9f+RA8R/8AYT/9pJWlNXZ4nHv/ACJZ+sfzPfvjB4Vbxt8MfEuiRoHmu7GVIVP/AD02kp/48Fr8kmUoxVgQQcEGv2eZNykGvzE/at+Fknwy+LWo+VDs0nVma+s2A+UBj+8T/gLk8ehX1rSpC0bnw/hxmMadargJvWXvR9Vo/wALfceN0KcMD70UVzn73JXTR+wvgfU01zwfomoIwZLqyhmVh0IaNW/rW3618ufsb/tAaVrvgzT/AAXq15Faa5pq/Z7UTOFF1CPuBCerKPl29cAEZ5x9PvcQxIzvIiooySWwAK9NJSV0fxtm2X18vx1TD1o2s3bzV9GvJnif7Z2pR2H7PviGMsA9y9tCme589GP6Bq/M+vqz9tr46ab41ubDwhoF4l9ZWExuL24hYNG8oBVEVhwdoLZI4yw7g18p1xVmubQ/obgXAVcDlN60bSnJys97NJL70rhXTfDLww/jT4geHtDRDIL29iikA7RlhvP4LuP4VzNfWX7BXwsk1bxTfeNruI/Y9OVrWzZh96Zx87D/AHUOP+2ntUQXM7H0fEGYxyzLq2Ik7Ozt/iei/E+64k2RIvYKBXwt/wAFB/CjWfjDw34hRSYry0ezdh0DRsWGfciQ/wDfPtX3aV7V43+1T8MH+Jvwi1G2tYvN1XTyL+yUD5mdAdyD1LIWAHriuiUND+aOF8xjl2bUa9R2i3Z+j0v8tz8wqKCCCQeCKK5D+uE77H0Z+wlrA0/40TWjMF+36bLEinu6sj/yVq/Q085r8ifh141u/h1430fxHZDdPYTiUoTgOnR0z23KWH41+pHw4+Kfh34o6DBqmh6hFOjKPMhLASwt3R06qR+R6gkc1MlzI/nrxBy2tTx0cdGN4Sik32a7+qtY6zOMV8ef8FA9dlsY/BdtbXMkEzNdSkxOVIAEYHT6n8q+s9b8Q6b4d0+e/wBTvrexsoVLSTXEgVVHuTX5p/tN/F2H4v8AxJmv9PLf2PZRi0s2YYLqCS0mO25icd8Bc4NZRp63PM4Hy6ris0jXcfcgm2+l2mkvXW5w1p8SPFmngC28T6xbAdBFfSp/Jq3LH4/fEXT8eT4y1dsf89rlpf8A0LNcDWn4a0C68VeINO0exjMl3fTpBGo/vMQMn2GcmtGl1R/QeIwOB5JVa1KLS1d0v8j9Q/gbqupa/wDCbwxqOsTvd6jc2STSzyABn3cgnAA6EV3RHNUfDmi2/hzw9pulWq7beyto7eMdPlRQo/QVfB5IrwaqvJtH8iYmpGrXnOCsm20uybEppGKd0pCM1wziZDTzTKfTWFcc0UhCM0wjNPpCK45opEdIRmnEYNJXFNFoxfFviK38IeFdZ127OLXTLOa8l5x8kaFz+gr4t/4JSeF7jxF4r+JXxH1EeZdXDJYpOR995XM8/wCqwn8a9d/b+8b/APCF/sz+IIo5PLutZlh0qE56723SD8Y0kH410v8AwTo8A/8ACDfss+HJZI/Lutclm1aYY6722Rn8Yo4z+NfvvAOE+q5NiMY1rUkor0Wr/wAjzcXLVRPp2iiivtDzRMc0YxR1rzn9of4mJ8H/AIK+L/FpcJPp1hIbbd0Nw/yQj8ZGQU4QdSajHd6AfBOmf8ZS/wDBTGW5/wCPrw/4SuC6/wASrFZHapHYq1yQfo9fp4eK+Bv+CT3w0ew8DeK/iBfIWu9bvBY20snLGGL5nYH0aR8H3ir74+9XrZrNe2VGG0El/mNjqKQiuS+K3j6z+Fvw38R+LL8j7NpFjLdlCceYyqdiD3Ztqj3IryYxc5KK3Yj87/2oZ5P2qv28vC3w0tHafQdBlSyuth+UAfv71wex2qI/96MV+m9vBHawxxRIqRRqFVFGAoHAAFfnd/wS08AXnirxH4++L+uZuL69uHsLe4kHLyyMJ7l/rkxDI9WFfovmvYzOShKGGjtBW+b1Y32FooorxhBRRRQAUUUUAFFFFABRRRQAUUUUAFFFFABRRRQAUUUUAFFFFABRRRQAVyPxb8HJ8RPhd4s8MOoYavpVzZLu7NJEyqfwJB/CuupCMigD+bbw9rF34O8V6bqluDFfaXex3MYbgrJG4YZ9OVr+jjw9rNv4j0LTtWtG32l9bR3MLeqOoZT+RFfgT+1f4K/4V7+0h8RdDWPyoYdZnmgTGNsUrebGP++HWv2L/YU8af8ACdfsofDu+Z981rYf2bID1U27tCM/8BjU/iKiJpLa577RRRVmYUUUUAFFFFABRSZpjTRr1dQfrQO19hScUormNc+JvhPw0G/tXxJpOnFeouryOM/kWFHg74j+G/iCl2/h3WLbWI7VxHM9q+9UYjIGeh/Cs+eF+W6ubvDV4wdVwfKutnb7zqaKKK0OcKKKKACiikoAacCvCPi5+154T+D3ii58P6rp+r3epQorkWsC7GDKGBDM65HOOAeQa94xXxP/AMFEvh4GtvD3jS3i+dGOm3bAfwnLxE/Q+YM/7QrzsdVqUKDqUt0fU8MYLBZjmdPC46/LO6VnbXdfft8xdb/4KPQLuXSPBcsg/wCel3fBP/HVQ/zqT4Pftya54++K2iaDrOmaXpmjajIYBJCJDKsrKfLG5mxgttX7v8VfDlTWV5Np95BdW0jQ3EDrJHIhwVYHII9wRXxkc2xXOpSlontof0LV4FyVYedOjRtJppSbbabWj1fQ/a/72DQOOK8/+BXxNg+LXwy0fxBGVFzLEIruJf8AllOvEi47DPI9iK9B4NfoNOaqRU47M/ljE4eeFrToVVaUW015rQdRRRVmAUUUUAFFFFABRRRQAUUUUAFFFFAEFxClxbyxyKHR1Ksp6EEciv52fFWjt4b8V6vpT532F7NbNnrlHK/0r+isdDX4LftX6D/wjf7SnxKstuxf7dup1X0WWQyKPycV9fw5P95Up90n93/DlRP28+Eevf8ACVfCrwbrO7f/AGho9nd7vXfCjf1rrgMV4b+xDr3/AAkf7Knw5u927y9O+yZ/64yPDj/yHXuVfLYiHs6049m1+JItFFFYgFFFFABRRRQAUUUUAFFFFAH58/8ABXrQ/tHgr4e6xt/49dQurTd/11jRsf8AkGvzCr9ff+Cp+h/2n+zNFdhcnTtctbkn0BSWL/2oK/IKv0vIZ82DS7Nr9f1NFsFFFFfRDPpr/gnDrX9kftbeEoi21L6G8tWP1tpHA/76Ra/agjNfg3+yLrX9gftN/DS63bQ+uW1sT7SuIj/6HX7yDpX55xFC2JjLvH9WRI8R/bW1f+xP2VviRcbtu/S2ts/9dXWL/wBnr8K6/Z3/AIKVav8A2b+yX4kt92Df3dlbfXFwkn/tOvxir2eHY2w0pd5fohxCiiivqii/4f0xta13TtPTO+7uY4Fx6swX+tf0WW0CW1tFFGoSONAqqOwAwBX4D/s7aT/bvx8+HWnldyT+IbBXH+z9oTd+ma/f5eMCvg+JJXqU4+T/AE/yIkOooor44kKKKKACiiigAooooAKKKKAGjrX5d/8ABXfXPP8AiL4C0jdn7Lpk91t9PNlC5/8AIP6V+ooPFfj5/wAFS9a/tT9p77Luz/Z2i2trj0y0kv8A7Vr6DIo82NT7J/5fqVHc9s/4JAaL5Wl/EvV2XPmzWNqjem0TMw/8fX8q/ReviX/gk7ov2H9nzXdQZcPfeIJsH1RIIVH/AI9vr7azxXJm0+fG1H52+5WE9xaKKK8oQUUUUAFFFFABRRRQAUUUUAITiobqRYraR2IUKhOT0AqUnkVx3xh1s+HPhX4s1NW2va6XcyIf9oRtj9cVE5KMXJ9DehTdarCmt20vvZ+RvijVjrviXVtSJJN5dy3Jz6u5b+tZlBOSTRX5RJ80rs/uajBU6cacdkd98AtG/t/40+C7PG5TqkErj1VHDsPyU1+uq4wMHoK/FjRta1Dw9qdvqOl3s+n38BLRXNtIY5EJBBww5HBI/GvVNF/a3+LGhbRD4uuJ0HVbuCKbP4upP6172WZjSwcJRqJu76H5ZxjwpjeIMRCvhpxSjG1pXWt79E/I/VZRSHI//XX5zaN/wUC+Idiyi+sdG1FB1LQSRufxV8fpXf6N/wAFHx8qat4KZR/FLaX+4/gjIP8A0Kvo4ZvhJbyt6pn5PX4Dz2jtSUvSS/Vpn22RQea+YdE/4KB/DvUiqX1nrOlN/E0tssij8Ucn9K73Rv2tPhRrgUQeL7WFvS8jkt/1kUD9a7YYzD1PhmvvPnK/D+bYb+Jhp/8AgLa+9aHsAP4U4HNczonxH8K+JQp0rxFpeo7un2W8jlz/AN8sa6JZo2HDqfoa6lJNXTueJOlUpu04tPzRLRSBge4paozCiiigAooooAKKKKACiiigAooooAKKKKAEHSvxz/4KxeMf+Eg/aVtdGR8xaFo1vbsmeksjPMx/FXj/ACFfsYOlfgF+2H4v/wCE5/af+JOqh/Mj/tma0jfOd0cB8hCPbbGKmRcdz9Bv+CQXgz+yvgx4u8SumyXV9YFspx96OCIEH6bppB+Br74r54/YE8H/APCF/slfD62ZNk17aPqUhxy3nyvKp/74ZB+Ar6HprYl7hRRRTEFFFFABRRRQAUUUUAFFFFABRRRQAUUUUAFFFFABRRRQAUUUUAJXw7/wVR+Ep8T/AAi0nxxZwlr3wxd7Lh1HP2WcqpJ9dsgix6Bmr7i6VzfxF8F2PxF8C694X1IZstXspbOU4yVDqV3D3BII9wK6sHXeGrwq9n+HUaOA/ZK+LA+NH7P/AIR8Ryy+dqX2UWeoEnLfaYv3chPpu2h/o4r2MV+b/wDwTE8aX/w/+I/xB+DOvN5F5BPJdwQseFuYG8m4UepZRGfpGTX6QdOK2zCgsPiJRWz1Xo9QYda+MP8AgqR8L/8AhMfgNaeKbaHffeF75ZmYDJFtMRHIB/wPyW+imvs/pXOfEPwdZ/EPwLr/AIYvx/oer2M1lKQMlRIhXcPcZyPcCsMJWeHrwqdn+AI8x/Yt+KH/AAtv9m/wdq8svm6ha2o029JOW86D92S3uyhX/wCB17iOpr84v+CW3jG98G+N/iL8I9ZJgvLWdr6K3Y42Twv5Fyo9Sf3X4Ia/R3pW+Y0VQxMorZ6r0eoPcWiiivPEfMX/AAUY8Af8Jz+y14jmjj8y70OWHVoRjpsbZIfwikkP4Vzn7APjj/hNP2ZvD0cknmXWjSTaVMc9Njbox+EbxivqPxn4atfGng/XPD94M2mq2M9jMMZ+SSMof0avzn/4JieILnw34p+I/wAO9R/dXdtIt4sBP3Hicwz/AKmIfhXi8UYX69w7Vt8VGSkvR6M7cLK0rH6BDmpFHNMWpB0r+cII9VhTlFNp44rugiQpwGBSAZp1dsEQA5p1Iop6jNdcUSxaGGUb6UUpHyEe1dsIkH5Q/HP/AJLF4z/7C1z/AOhtXD19HfFb9lv4neJPiX4m1PT/AAybmxvNQmngmF9bjejOSpw0gIyD0IzXLf8ADH3xc/6FNv8AwPtf/jtewj+q8uzzK6eCowniYJqMftLsvM8aoyfU17J/wx/8XP8AoUW/8D7X/wCO0o/Y/wDi4f8AmUm/8D7X/wCO1Vmeg8+yh74qH/gS/wAzxqivc7H9iz4q3cgWXRbeyB/invYiB/3wzGvQfCn/AAT41+8kjfxD4jsrCLq0VjG8zkemW2AH35/GqUJPY48RxTkuGjeWJi/R835XPkyONpXVEUu7HAVRkk19h/sufsiXUt9Z+LvG9oYLeIrNY6RMMO7DlZJV7AdQh5J64HB+gvhZ+zB4G+FJiurHTzqGrpyNSvyJJVPqvAVPqoB9zXrQUKuMYrqp0UtWfkvEXHc8dTlhcuTjF6OT3a8l09d/QEG0ABcCsjxh4it/CnhbVtZuT+4sLWW4kOccKpYj9K2QpPevKP2nfD/ijxd8I9S0HwlpzajqOoSRwSIs0cWyHdudsuyjnbtxnPzV2KNk2j8twNOFfFU6VWSjFySbbskr6tv0Py+1XUZ9Z1W8v7l/MuLqZ55X/vOzFifzNVa9n/4Y5+L/AP0KDf8Agfa//HaP+GOvi/8A9Ci3/gfa/wDx2vL9jU/lf3H9awz7J6cVBYqFl/eX+Z7J/wAE8fB6vdeKPE8qcosenwPj1/eSj9Iq+2RzmvJv2X/hjd/Cr4R6ZpWq2otNZkklubyMOr7XZsAblJBwioOCeletn617NKlywSZ/MHE2YLMs2r14O8b2T6WWl162v8xpOCK+f/23vCv/AAkPwNvrxU3TaTcxXigDnG7Y3/jshP4V9B45rn/iD4ZTxp4I13QWxjULKW2BPYuhAP4Eg/hVSp80Wjzcqxf1LHUcT/JJN+l9fwPx4or2c/sc/F7J/wCKRb/wYWv/AMdo/wCGOvi//wBCi3/gfa//AB2vE9jU/lf3H9aLiHKGv96h/wCBL/MqfsqeLh4P+OvhqeR9lveSmwlGcZEg2r/4+UP4V+oi4bnHNfmdp37JPxk0vUbW9t/Cjx3FtKs0bi/tflZSCD/rfUV+lGmvPNp1rLcwG2uGiUywlgxjYjlcjIODxkV2UYySakj8N4+q4LF4ulisJVjNuLT5Wnazur273f3Foikp1BGaJRPy44L46DHwa8b8f8wa8/8ARD1+TVfrp8V9FvPEXwz8V6Vp8H2m/vdLube3i3Bd8jxMqrkkAZJAySBX54/8MffFwjP/AAiTY/6/7X/47XLOLP2rw+zHB4KhXjiqsYNtW5mlfTzPGa2PBv8AyN+if9f0H/owV6Z/wx/8XP8AoUW/8D7X/wCO1p+GP2SvitYeJNKubjwq0cEF1FJI/wButjtUOCTgS+grJpn6liM+yqVGUViYbP7S/wAz9H4xiJPoKdQikRqp6gUVwzjqfyS9xpGKSnEZptcU0UNPFMPFSEcU0jNcckWhhGabT6awrjmihrCm0+mVxTRYjCmHrUh6UxulcU0UhtNIxTqRq4posaelMPSn02uKaKR+PP7fVj9i/ar8ZELtSYWcq++bSIH9Qa+eq+sP+Cl2ljT/ANoyGcLg3ui21wT6kPLH/wC06+T6/wBAeEavtsiwc/8Ap3Ffckjw6qtOXqFFFFfXGIUUUUAFFFFABRRRQAUUUUAFFFFABRRRQAUUUUAFfpF/wSr03y/A3jm/x/rtRghz/uRk/wDtSvzdr9TP+CYWm/ZP2f8AVrkj5rrX53B9VEMC/wAwa/I/FGr7PhypH+aUV+N/0OvDL94fX45p1ItLX8XwR67HKKWigda7YIhjgOKeOKRetLXdBEMUc06kWlrtgiWKop1IBilAya7IIkcBinAYpBzTq7IIzZwfx3A/4Uz41OP+YPdf+iWr8pq/Wf4s6HfeJfhl4p0rTYftN/eabcQW8O4LvkaNgoyxAGSRySBX59j9kH4tkZHhNsf9f9r/APHa9jD6R1P2bgHMcHgqFeOJqxg21bmaXTzPHK3/AAB/yPXh3/sI2/8A6MWvRf8AhkD4t/8AQpt/4H2v/wAdrX8Ifsm/FXTPFui3lx4WMdvb3sMsrm+tjtVXBJwJcngdq6tz9MxOfZVKhOKxMNn9pdvU/R+EYhT6U+kjGI1B6gU4DNNRP5HZ+dv7eH/Ja4P+wVD/AOjJa+c6+0P2tvgB48+JfxRh1bw1oR1LT10+KEzC6hiw4eQkYd1PRhzjHNeKf8MefF3OP+ESb/wPtf8A45VyjK+iP6c4cznLcPlOHpVcRCMktU5JNeqbPGq+8v8Agnnn/hAPEnp/af8A7SSvnMfsefF4/wDMpN/4H2v/AMdr62/Y0+Fvif4W+D9bsvE+mHTLq4vvNijM0cm5PLUZzGzAcg9a2pU5c2qPI41zbL8XlE6WHrxnK8dFJN79kz6FbgcV5p8evgtY/GvwTLpUxW21GHM1jeEZMUmO/fa3Rh+PUCvTgMcUu09q9FU01Zn8+4bE1cHWhiKMuWUXdM/HXxj4N1fwD4hu9F1yzksdQtmw8bjgjsynoynqCODWJX6z/Fb4J+F/jFpP2PX7HfOgPkX0OEngP+y+Dx/snIPpXxp8Qv2DvGfh+eWXwzcW3iSyySkbMILgD3DHYfqG59BXBUws46x1R/R2Scd4DHU1TxslTq9b/C/NPp6P8T5jBKnIOD6itKfxNrF1afZJtVvZrXGPIkuHZMf7pOK6HWfgv480CZo77wfrMO04LrZSPH+DqCp/A1jr4H8Ru+xdA1Mv/dFnJn+Vc3LNdD7yOKwNdKcZxku90zEorv8Aw/8AAP4ieJ5ljsPB+rnd0e4t2t0P/A5Nq/rXvXwz/YB1rUZ4rrxrqcWmWv3msbAiWZvYyEbV/DdVxoTnsjy8fxJlWXQcq1aLfZO7+5XPAfg78Hdc+MviuHSdJiZLZCrXl8y5jto88sfVjzhepPsCR+o3gLwPpvw58Kaf4f0mLyrKzjEa55Zz1Z2PdmJJJ9TS+B/h9oXw30KLSfD+nxafZRjO1B8zt3ZmPLMfUmuiI/KvSp0PZrXc/nbibiern9VKK5aUdl1b7vz/ACG0jKHUgjINPIzSdDSlA+LufAP7Xf7NVz4S1e88aeG7R5NCu3Mt7bxLn7HKTkuAP+WbE5/2TkcAivlqv2dnto7qF4pUWSNwVZXGQwPUEV8ufF/9hnQ/Fk8+p+EblPDl/ISzWTputHPsBzH+GR6KK4p0tbo/buGOOadGlHB5m7cuinvp0T6/P7z4FqW1vJ7KUS280kEg6PExUj8RXq/iz9lH4neEZH83w3NqUCnCz6YwnD+4Vfn/ADUVwd38PfFNixW58N6vbsvVZbGVSPzWuflaP2CjmWX4yP7utGSfmmZeoa1qGrFTfX1zeFehuJmfH5mqddDafDzxVfsFtvDWr3DHosVjK5P5LXoXhD9kn4meLpExoLaRbMcGfU5BEF+qcv8AktSRVzLLsDC9StGCXml+B451Nfbv7G37O9x4fKeOvElqYb6RCNNs5Vw0SMOZWHZmBwB2BJ7jHYfBn9jTw58Ori31bXZP+Ej1uIh4zIm23gYd1Q53Ef3m+oANfRCgKuAMY7Vz1Z6WR+NcU8Zwx1OWCy5vkekpbXXZdbPrfcKawwaeRzTQcivKnE/IxhFJT6ZXHJFoaRzSU4jim1xzRQygjIpW60lcU0UMbpTaeRzTK45q5aPz9/4Kc+ILnxJ4r+HHw70795d3LteNAD995XEMH6iUfjX6M+C/DNt4L8I6J4fsxi00qyhsYRjHyRoEX9FFfm1p0X/C+P8Agp/Cv+v0vwxdbj3EYso8/wDpT/6FX6f1/UuBwv8AZ+T4PB7Pl5n6y1PEry5psdRRRWxzida+Av8AgrB8SZLXwj4P+Hlg7PeazeHULmKLljFF8kSkdwzuSPeKvv32r8w2/wCMpv8AgpkF/wCPvw94RuP95VisT+RVro/k/evXyqC9s609oJv/ACGj77/Z/wDhrH8Ifgz4R8JIirLpunxpcbejXDDfM34yM5/GvQRyKM0d68qc3Uk5vd6iEr4R/wCCrPxWfRfhz4f+H1hITfeIrv7VdRx8k28JG1SP9qUoR/1yNfdxIxX5gWf/ABl1/wAFI3m/4+/C/hKbcP4k+z2TYHsVkuWz/uyV6mVU4+1dafwwTf8Al+I0fdf7MXwpX4L/AAL8JeFWjEd7bWay32OpuZP3kvPfDsVHsor1QCl46UdBXl1Jyqzc5bt3ELRRRUgFFFFABRRRQAUUUUAFFFFABRRRQAUUUUAFFFFABRRRQAUUUUAFFFFABRRRQB+N/wDwVf8ABn/CPftMw6yiYi17R7e5ZwOskZaEj6hY4/zFfTf/AASF8Zf2r8FPFXhuR98uj6z56DP3Yp4lwP8AvqKQ/ia5b/gsZ4Q+0eGvh14pRMfZru602VwOvmIkiA/TypPzNeb/APBH7xh/Zvxg8ZeG3fZHqujLdqCeGkglUAfXbO5/A1HU03ifrNRRRVmYUUUUAFFFFAEMn+rbHpxX5FfFzX/EKePvE2k6jrmpXsdnqVzbhLu7kkGElZR94njAr9d+ufSvyq/a10X+wv2g/F0AXCSzx3Kn13xIx/VjXzeeX9jGS7/mv+Afr3hrKm8wq0ppNuN18mv8zyAknqc19mf8E4daEWseM9JZs+dDbXKL6bWdWP8A4+v5V8Z19HfsE6x/Z3x2S1ZsC/06eAD1IKP/ACQ181ltTkxUG+9vv0P2DjHDKtkeJilsr/c0/wBD9KqKQnFNMqL1cD8a/ST+QRQaDWTq3izRtAi36lqtlYJjO65uEjH/AI8RXCaz+058LtDDfafG2lyFeotZftB/8h7qxnVp0/ikl6s7KOCxOIdqNOUvRN/kj1EUEe1fOOt/t6/DDTFP2SbU9XI6C0siuf8Av6UrgdZ/4KPaVFuGleDLu69DeXaw/oof+dcc8xwtPeovlr+R9BQ4UzvE/BhpL10/Ox9lk/nXn/x28BD4mfCjxHoIUPcXFsz2+e0yfPH9PmUA+xNfG2t/8FEPG14WGmaDo2noennCWZh+O5R+lcFrX7Z3xY1guF8RLYRP/BaWkSj/AL6Klv1rgrZvhJRcNWnpt/mfV5fwDntOtCv7sHFpq8r6p36JniMiNE7I6lWU4IIwQaSpr28m1C8nu7iQy3E8jSyOerMxyT+ZqGvg3uf01Hm5Vzbn1J+wj8YE8HeOZ/COoz7NM10g25c/LHdAYUe29fl9yEFfokhyK/E60uprG6hubeV4biFxJHIhwyMDkEHsQa/Uv9mL4623xq8Bwy3EiL4i09Vg1G3HB344kA/uvjPscjtX2eS4xSh9Xm9Vt/kfz14iZBKlWWa0I+7LSXk+j+ez8/U9oopB0pa+qPxMKKKKACiiigAooooAKKKKACiiigBD0r8V/wDgo7on9j/tbeLpAu2O+is7pR9baNSf++kav2nPevyW/wCCseifYf2g9B1BVwl94fh3H1dJ5lP/AI7sr6Lh+fLjLd0/8yo7n1r/AMEwtb/tX9liwtd27+zdUvLXHplhLj/yLX1qK+Df+CRms+f8JfGmk7s/ZdaW5x6ebAi/+0a+8h0rz8zjyYyovP8APUT3FooorzRBRRRQAUUUUAFFFFABRRRQB87f8FANH/tr9knx9GFy8ENvcqfTy7mJifyB/OvxFr98/wBp/SP7c/Z1+Jdnt3M/h6+ZB6ssLMv6qK/Ayv0DhyV6E49n+aX+RcQooor60o6T4aav/YHxG8Lanu2/YtVtbnd6bJVb+lf0Op8yKfav5wI2KSIwOCCCCK/oq8JasNd8LaRqQOVvLOG4B/30Df1r4biWOtOXr+hMj49/4Kx6p9k/Z70K0U4e78RQAj1VYJyf121+Stfpx/wV91byfCXw403P/HxfXlxj18uONf8A2rX5j17GRR5cEn3b/Ma2CiiivoRnvP7CmlDWP2svh1AV3bL2S4x/1zgkk/8AZK/cmvxk/wCCaOl/b/2s/D0+M/YrK9nz6ZgaP/2pX7N9zX51xFK+Kiu0V+bIluLRRRXy5IUUUUAFFFFABRRRQAUUUUAIelfiJ/wUB1f+2f2uPH0obKQzW1so9PLtYkP6g1+3Z71+B37UeqnWv2jviXdbtynxDfRqfVUmZF/RRX1XDsb4icuy/VFRP1R/4Ju6P/Zn7JPhWYrta+uL25P/AIEyID+SCvqA14t+xlpI0X9lr4bW4G3fpEdxj/rqTJ/7PXtVfP42XPiKkv7z/MTCiiiuUQUUUUAFFFFABRRRQAUUUUAN7CvE/wBsrW/7F/Z68UFW2y3Cw2y+++ZAw/753V7Y3Ar5T/4KHa0bP4VaPYK2GvNUQkeqJHIT+pWuDGy5MNUl5P8AHQ+j4bofWM4w1P8Avxf3O/6H560UUV+Yn9nhRRRQMKKKKACiiigQAkdCRW7o/j3xL4fCjS/EOqacF6C0vJIsf98sKwqKtTlF3TsYVKFKsuWpBNeauesaL+1X8VtBCi28Y3sqjtdJHcZ/F1Y132j/ALfvxK07at3Bo+pr3M1syMfxV1H6V800V1wx2Jp/DUf3nhV+G8nxP8TDRfySf3qzPtTRf+CkFwu1dW8Fow7y2l8R/wCOsh/9CrvNF/4KFeAr4ql9pms6ax6s0KSoPxV8/wDjtfnfRXbTzjFx3d/VI+cxHAOR1dY03D0k/wBW0fsr4I8aaX8RPC1j4h0eV5tMvFZopJI2jYgMVOVYAjkGugAwPrXn/wAAdG/sH4LeDbIrtdNLgeRfR2QM36sa9AFfe0nKVOMpbtI/l7GU6dLE1IUvhUmlfeyel/kPooorU5QooooAKKKKACiiigDK8Ua5D4Z8N6rq9ycW+n2st1Ic4+VELH9BX84d3c3XiPXpp3zPe31yXbHV5HbJ/Mmv3i/bX8U/8Id+yp8TNQD7Gk0iSxDZ6G4IgH/o2vxc/Zh8Lf8ACaftEfDnR2TzIrjXbQzLjrEsqvJ/46rVEjSOx++fgPw1H4N8D+HtAix5Wladb2KbemI41Qf+g1v0gGBilqzMKKKKACiiigAooooAKKKKACiiigAooooAKKKKACiiigAooooAKKKKACiiigD8xP2xrKb9mP8Aba8GfFmwiePStYkju7oRDAdkxDdxj3aFlP1kNfphYXkGpWUF3bSrPbzxrLHIhyrqwyCD6EGvmT/go38JP+Fmfs46rqFtD5mq+GZBq8BUfMYlBWdc+nlsz/WMVP8A8E7vi3/wtH9m7Rba5m83VPDbHRrncfmKRgGFvp5TIue5Rq9vEf7Rg4VusPdfp0K6H0/RRRXiEn5hftCA/swf8FEPDfjyP/RdB8QSw3dyw4QJKDb3efUjmX6sK/TtGDKCOhr4r/4Kn/DAeLPgbp3iy2i33vhe+DyOBki2nxG//j4hP0Br2r9jr4o/8Lc/Zz8Ga5LN51/FaCwvSTlvPg/dsze7BQ//AAMV7eL/ANowlLEdY+6/lt+BT2PbKKKK8QkbjnFfmBfQ/wDCh/8Agp/Mn+o0vxRdbh28wXsef/Sn/wBBr9P85r84P+CrHhm58M+M/hl8SdOXZdQM1k84H3JIZBPB+rS/lXbhqUcVCtg5bVYSj87aGlOXLJM+8AMU+sjwn4gtvFvhjR9cszm01KzhvITnOUkQOv6EVr1/Kk6UqVSVOSs1oe6KOadSLS1vBEscvSlopVrugiRafTR1p1dkEZsUDmnUg6UtdsEIVRT1FNA7U+uyKM2FKBmgDNOrrhEkKUCgClrsjEkAMU4CgDFOAzXXGJLYgGacBilorpjEi4UUoWlrdQAj284r4r/aO/as8dfDL4u6z4d0WSxXT7VYTGJrfe+XiRzk59WNfa/bmvzF/bQwP2iPEmP7lt/6ISubFuVOmnF21P0LgXB4bH5pKlioKcVBuzV1e61/E1/+G6/ieP8Altpf/gIf/iq+p/2RvjD4g+MfhHWdQ8RNbvc2t6IIzbxeWNvlq3Iye5NfmlX3t/wTuGfh94k44/tTr/2ySuHCVJ1KqjJ3P0LjTJstwWUyrYWjGMk46pJPc+sqKdSFa9hwP57G4zSEYp1FYSiFyMjNNIzUhGKaRmuWUS0xpGabTqRhXNKJQ0jNNp9NIxXFOJQ0jNMYVJTSMVySRSGU1hTqQjNcU0aDab0NOprVxTQ0MPWkPSnNSVxzRaGU09aceKQ9K4potDaaRTqRq4popEdIelOPWkrhmi0Mpp606kauKaKR+Zf/AAVP0tofix4S1HHy3GimAH3jnkY/+jBXxPX6Cf8ABV6yGfhrdheSNQiZv/Acj/2avz7r+5fDyr7bhrCy7Jr7pNHjYhWqMKKKK/RjnCiiigAooooAKKKKACiiigAooooAKKKKACiiigAr9df+Cd+nfYf2XNAmxj7Zd3k+fXE7J/7JX5FV+z37Fem/2X+zB4AhxjdZvP8A9/JpH/8AZq/DPF2ry5LSp/zVF+CZ24Re+/Q9vHSlHWkpy1/JUEemLSrSU4dK7oITHL0paKUda7YIzHDpSjrSU5eld0ESLSr0pKdXZFEscopaD0pVrtgjMUDFKBmilUV2wQmOAzTqQDilrrijNigZp1IBilHNdkIksAM06ilrsjEQAU4D0oApwGK6oxIbADFLRQBmumMCQopwGKK2UAPj/wDas/aV8Y/CL4lW+iaA1iLKTT47lhc2/mNvaSRTznphBXjP/DcnxLH8ek/+Af8A9etH9v0Y+Ntn/wBgiD/0bLXzVXhYirUjVlFSP6a4ayPK8TlOHq16EZSau27XZ+iP7Hnx18UfGmXxUviJrRl04Wph+yweX/rPN3Z5OfuLX0qTgj1NfFP/AAThOLnx8P8AZsf/AGvX2y3TpXrYa86KlLf/AIJ+JcW4ejhM5r0cPFRgrWS21in+YlFOIzTSMVo4HyQhGaaRmn0hGa55RGmRkYpKeRTSMVyyiWmMZR3GaYYkP8C/lUpGabXLKJauRCGNf4B+VOAA6CnEZptcc0O4wjtTakYUxhXHNFJjSMim0+mnrXFNFjWFMapDzTDzXFNFIbTD1p9NauOaLGnpTafTK4posQ9qxvFmv2/hLwvrGuXhxaabZzXkxzj5I0Lt+gNbR6V84/t++OP+EK/Zl8RJHJ5d1rMkWlQnPXzG3SD8YkkrryrBPMMwoYVfblFfK+v4CcuWLZ41/wAEpvDNz4l8Y/Ev4kaiu+6nZLFJyPvvNIZ5/wBViP41+kHWvmH/AIJy+Ah4H/ZZ8PTSR+Xd67NPq0wx13tsjP4xRxn8a+nc5Ff0/mE1LEyUdlovRaHhSd2OooorzyTz74+/EmP4RfBvxd4udlWTTNPkktw/Rp2GyFT9ZGQfjXyB/wAEnvhvJB4V8YfETUEaS81i7Gn200vLGOP55WB7hncA+8VWP+CsPxLfTvAfhTwBZSFrvXL03tzHHyxhh4RSPRpHBHvFX1f+zr8M0+EHwT8H+EhGI7jT7BPtIXobh/3kx/GRnr2/93y/zqP8F/wSuh6TRRRXiEnkf7VPxYX4L/AXxb4nSXydQitDbWBzz9ql/dxEeu1m3H2U185f8EqPhMfDvws1vx5exEX3iS78i2dxz9lgJGQf9qUyA/8AXNa4v/gqH46vfG3jT4f/AAc0Im4vbq4S9nt0P355WMNshx0IzKcejqa+9Phn4Gs/hl8P/D3hTTgPsekWMVmjYwXKKAXPuxyx9ya9uf8As2AjH7VR3/7dW34j6HU0UUV4ggooooAKKKKACiiigAooooAKKKKACiiigAooooAKKKKACiiigAooooAKKKKACiiigD5M/wCCnfhL/hJv2TNeu1TzJNFvrTUUAHI/eCFj+CzMfpmvzh/4J4eLf+ER/a68CyO+yC/ln06QZ+95sLqg/wC+9n5V+wv7S3hb/hNP2fPiLowTfLdaFeCFcf8ALVYmaP8A8eVa/Bf4S+Jz4H+Kng/xBv2DStYtL0t6COZWP6Coe5pHVWP6NKKarZUH1FOqzMKKKKACiiigBuK/OT/goDo5sPjTZ3oXCXumRtu9XV5FP6ba/RvPSviL/go/ouD4K1VV4zc20je/7tkH6PXi5vDmwkn2s/xP0LgOv7DPaUf5k1+F/wBD4mrofh9471T4Z+LrDxJozRLqVkX8ozJvT5kZDkZGeGNc9RX5/GTg1KLs0f1ZVpQr05UqqvGSaaezT3R7TrX7Y3xa1rcreKHtIj/Ba2sMeP8AgQTd+tcFrHxa8a6+XOoeLdZuw/VJL6XZ+C7sD8q5Oitp4mtU+KbfzZ5dDJsuw38HDwj6RS/QdJNJM7PI7OzHJZjkmm0UVz3Z6yjGOyCiiikWFFFFABRRRQAV3/wI8Y3/AII+LPhi/sruSzje/ggugjYEkDyKJEYdwRnr3APUVwFSWs72tzFNGxSSNw6sOxByDWtGbp1FNdDhx2Hji8NUoTV1JNfej9sYzuRT6inHBFZfhzVE1nQdPv48GO5t45lx6MoYfzrTr9XTuro/hycXCbi90OooopkhRRRQAUUUUAFFFFABRRRQAV+Z3/BX/R/K1z4Z6oF/19vfWzN/uNCw/wDRhr9Ma+BP+Cu2kib4Z+BNTxzb6vLb59PMhLf+0q9nJ5cuOp/P8mNbnHf8EgNW2al8TNMZs+bFYXKL6bTOrf8Aoa/lX6VnqK/J7/gkrqxt/jv4m08thLrw/JKB6slxBj9Hav1gbtWmdx5cdJ90vyHLcdRRRXhEhRRRQAUUUUAFFFFABRRRQBh+NtLGueDdd04jcLuwnt9vrujZf61/O04w7D3r+j6UZjb6V/Ot4x0z+xfFut6fjb9kvZoMem1yv9K+24alrVj6fqXEyKKKK+3KCv37/Zs1T+2v2ffhveltzS+HbAuf9oW6Bv1Br8BK/cj9hbVf7Z/ZP+HU+7dssXt8/wDXOaSP/wBkr5DiON6MJef6f8AmR8h/8FftQ83xN8NrDP8AqLS9nx/vvEP/AGnX5519yf8ABWzUfN+OfhWxzkQeHklx6F7icf8Asgr4br1snVsDT9P1Y1sFFFFeyM+0v+CUGnfa/wBozWbkj5bbw5cOD6MZ7dR+hav1wr8uf+CROm+b8R/Hl/j/AFGlQwZ9N8uf/adfqNX5jnsr42Xkl+REtxaKKK8AkKKKKACiiigAooooAKKKKAGucIT7V/PB8RNU/t34g+JdRzu+2ancz59d0rN/Wv6D/EWoDSdA1K9JwLa3kmz/ALqk/wBK/nTAaa6AGWd3/Ekmvs+HI61Zen6lxP6A/gTpf9ifBTwDp5G02ug2EBHutug/pXd1n6HYLpWiWFmuAtvbxwjHoqgf0q8a+Om7zb7sgdRRRUgFFFFABRRRQAUUUUAFFFFADVHNfC//AAUe1rzdV8F6Sr/6qK5uXX13GNVP/jrfnX3TnmvzY/b31j+0vjobUNkWGmwwFfQsXf8Ak4rxM4ny4Vru0v1/Q/ReAKHts8py/kUn+Fv1Pm+iiivz0/q3bUKK+1PCH7A+j+Lvh/oGsf8ACSahpmo39jDdTRvEk0aO8YYgD5TgZxyfxrH1z/gnN4ktQf7J8V6bf56fareS3/8AQfMr13lWLSTULr1R8JHjfI3OVOVblabWsX087WPkOivf9a/Yb+K2lBjb6VZ6qB3s71Bn8JNhrgta/Z9+JHh4sLzwVrGF6tb2rTqPxTcK454PEQ3ptfJnu0M/yrE/wsTB/wDbyv8Ade557RVzUdF1DR5vKv7G5spf7lxE0Z/IiqfQ1zOMlue1CrCavCV0FFFFSahRRRQAVZ0yxk1PUrSzhGZbiVIkHuxAH86rV3nwH0U6/wDGbwZZBdytqkEjr6ojh2/RTWtGPPUjDuzhx1ZYbC1az+ym/uVz9btJsY7DTbS2iGIoYljUegUAD+VXTxSLwi/Sl61+r7I/huTcpNsWiiimIKKKKACiiigAooooA+Mf+Crnib+w/wBlxbBXw2sa3a2hUd1VZJj+GYl/Svhr/gmN4Y/4SH9rjw7csm+PSLO8v2GOB+5aJT+DSqfrivo7/gsj4kMekfDPQEbImnvb6RfTYsSIf/Ij/lXF/wDBHbw0Lv4n+PvEG3P2DSIbLd6efNv/APbeoe5ovhP1ZoooqzMKKKKACiiigAooooAKKKKACiiigAooooAKKKKACiiigAooooAKKKKACiiigCnqWn2+rafdWN3Etxa3MTQzQuMq6MCGU+xBIr80f2KNQuf2bP2y/G3wg1OVk0/VZJLa1MpxvkizNayH/fhZ/qXUV+nPFfm3/wAFMvB998Mvix8PfjPoKeTcpPHb3EqjCi5t282At67k3r9Iq9nLJKo6mFltNaeq1Q0fpLSda5/wF4wsfiB4J0PxLpjb7DVrOK9hJOSFdAwB9xnB9wa6AdTXjNOLae6Ecv8AEvwTafEn4f8AiPwtfAfZdXsJrJ2Izs3oQGHupII9xXwd/wAEr/G134X8SfEP4T6zmC9s5zqENsx+5LGwguV+uRDx/smv0ZHNfmF8bv8AjF3/AIKNaB4yT/RdA8STRXdww4QRz5t7rPqQ26XHqVr2sB++pVcK+quvVf5lLsfp9RTVO4A06vFJCvl//go54C/4Tj9lnxBPHH5t1oc8GrQjHQI2yQ/hHJIfwr6fHWsPxv4ZtvG3g3XfD14M2mqWM9jLxn5JIyh/Rq3w1X2NaFTs0wPmL9gHxx/wmv7MvhxJJPMutGeXSpjnp5bbox+ETx19GV+fn/BL/wAR3Ph7xH8R/h3qOYru1kS9SAn7jxuYZ/1MI/Cv0Dr8M4uwKwGd4inFaSfMvR6/qe3SlzQTHjpSjrSUq18xBFsdTh0ptOrtiiWOWlHNB6Uq12wRmOpV60lKvSu6CEx60tA6UV2QRmOA4paKVRXbBEsWlAzSU4DArsgiWKOafSAYpa7YRIYU4DFAGKK64xEFKBmlAxTgtdMYkNjOMc1y2tfCzwf4kv5L/VfC+kajeyYD3N1YxySNgYGWZSTgAD8K60Cj8K1VNPdFQqzpPmpyafk7HCf8KP8Ah83TwToH/gsh/wDiK3/DvhHRPCNvLb6JpFlpMEjb3jsbdIVZsYyQoAJwOtbfOOKMH1zS9nFapGk8TWqK05trs22MK0lSFaaRms3ExTGkZpvSnUEZrmlEsbTSMU6kIzXJKIIjIxSU8imVxzRohpGKQjIpzCkrjmikMpG6U49aSuKaKI2pKcelNrimi0NPWkPSlakrimihh6U2nU2uKSNENbrSU5ulNrimihlB6Up60h6VwzRRG1JTm6U2uKaNENPWkPSlbrSVwzRSPiH/AIKoaQJvhf4O1THNtrDW2f8ArpCzf+0q/NCv1U/4Kaac17+zpaTAZFprttM3sDHMn/s4r8q6/srwtq+04ejH+WUl+N/1PJxS/eBRRRX68cgUUUUAFFFFABRRRQAUUUUAFFFFABRRRQAUUUUAFfuN+znpv9lfAT4dW2NrLoFizD0YwIx/Umvw7Ayw+tfvb4C07+x/BPh+wxt+y6fbwY9Nsaj+lfzt4xVbYbCUu8m/uSX6noYTeTN6nDpTaeOlfzHBHoBTx1pg61IvWu6CJYtOWm05eld0EQLTh0po60+u2CIAdaeOtNWnrXbBEsWnDpTafXbBEBTwM0wdakWu6CIYtKBzSU4dK7IIkWlApBzTq7YIgKeBimqKeBmuyESWKBilopQM12RiQAFLRSgZrrjEVwAzS7aUDNOAxXQok3OX8Q/Dfwt4svVvNZ8OaVqt2qCMT3tnHK4QEkKGZScZJ49zWYfgf8Pu/grQP/BZD/8AEV3Y4FISD71fs09WjaOKrwSjGbSXZs5/w34F8O+D2nOh6Jp+jmfb5v2G1SHzNudu7YBnGTjPTJrdZfQ4p54oxmjkVrIxlUlUlzTbb7vUZjFJTyPWmkYrCUR3GkYpKdTSMVyyiUIRmmMKkppGK5JxGiOkYU7FJXFNGg2mEYNPpG6VxTRSG0win01utcckUhlI3SlPWkPSuKaLQ2mnrTqRq4popEZ60h6U5qSuKaLQymnrTqRq4potDa/Pv/gp94hufEXiX4cfDvTsy3d1I140AP33kcQwfqJR+NfoH3r87raL/hfH/BUG3j/1+l+F7oE9xGLKPd/6U8f8Cr9D4AwiqZs8VJaUYuXztZfmc9eXLC3c/SPwT4YtvBXg7QvD1mMWmlWMFjFxj5I4wg/Ra3aKK/U23J3Z5AmcUe9BFcJ8cfiPB8JfhH4r8XylQdK0+WaFX6PNjbEn/ApCi/jTjFzkoLdgfn9rX/GU3/BTG3sx/pfh3wlcBG/iURWR3OD2Ktckr9HFfp56V+fX/BKD4czNofjb4lakGlvdWuhpttPL99lT95M2e4Z3QZ9YzX6CZr180mlVjQjtBJfPqNi1Bd3UVlbS3E0ixQxIXeRzhVUDJJPYYqbPFfNP/BQX4tD4Vfs2a8ltN5WqeISNFtcH5gJQfOb14iWQZ7ErXmUKUsRVjTju3YR8tfsl20v7UX7c3i34qXkbTaLokkl3a+YMhSQYLNCOxEas/wDvR1+nh9K+Uv8Agm58JP8AhW37Odhqt1D5eqeKJTqspYfMISNsC/TYN4/66mvq33rvzOqp4hwj8MPdXy/4I2LRRRXliCiiigAooooAKKKKACiiigAooooAKKKKACiiigAooooAKKKKACiiigAooooAKKKKAILq3ju7aWCVA8UiFGU9CCMEV/OD400B/CXjTXdFkyJNMv57Ns9cxyMp/lX9Ih6V+B37bXhoeE/2rviZYhdgk1eS9x/18AT/APtWpkaQP26+Cfib/hM/g94H10vvbUtEsrpm/wBp4EZs++Sa7ivnH/gnt4j/AOEl/ZD+H8zPultYJ7Fx/d8q4kRR/wB8hT+NfR1UQwooooEFFFFADDyOK+X/APgoLoZ1H4OWN+i5aw1SJ2b0VldD+rLX1D0FeO/tcaMNb/Z68XQquXigS5B9PLkVyfyU1x4yPPhpx8mfQcPV/q+bYar/AH4r73Z/mflXRRRX5cf2mFFFFAm0twoqa1sbm+mEVtby3ErdEiQsx/AV2OjfBD4geICv2HwbrUqt0drKREP/AAJgB+taRpVJ/CmzjrY3DYdXrVFFebS/M4iivdNG/Yq+LOrkGTw/FpqHo93eRj9FZmH5V3uif8E7fGV0VOq+IdJ09T1FuJJ2H5qg/WuyGXYqe1N/l+Z4FfivJMN8eJj8nzflc+TqK+79G/4Jw6LCB/avjG+uz3+yWyQf+hF673Q/2D/hdpar9rtNQ1Yjvd3rLn/v3sruhkuKlukvV/5XPnK/iJklH4HKfov87H5p1JDby3MixxRPLI3AVFJJ/Cv1k0b9mn4YaGF+y+CtJYr0NzAJyPxfdXd6Z4b0rQ4fK0/TbSyj/u28CoPyAFdsMhm/jml6K/8AkfO1/E+gv4GGb9ZJfkmfkZo/wd8da+V+weEdauFbo62Muz/vorj9a77RP2M/izrBVj4aFjEf47u7hXH/AAEMW/Sv1GESDoo/KlPHbiu2GRUF8cm/uR87X8S8yqfwaMI+t3+qOS+FOgaj4X+G3hvSNVMZ1GwsIbacxNuQsiBcg4GeldfjimjBpc19HGKilFdD8jq1HWqSqS3bb+8dRRRVGYUUUUAFFFFABRRRQAUUUUAFfGn/AAVV0r7f+zTZ3GM/Ytetp8+gMU0f/s9fZdfMX/BSDThf/si+LpMZa0mspx/4FRIf0c135fLlxdJ+aGtz4K/4Ji6r/Z/7VWlwbsfbtNvLfHriPzP/AGnX7JV+H/7Aepf2X+1z8PZc4Dz3EB999rMn/s1fuBXscRRtiovvFfmxy3CiiivmCQooooAKKKKACiiigAooooAawyK/AH9ojT/7J+PvxIswNqw+I9QRR/s/aHx+mK/f81+FH7aenf2X+1N8SIcY3aq8+P8Aroqv/wCzV9Zw5L9/OPl+pUTxSiiiv0EsK/Z3/gmrqIvf2SvDUOc/Y7u9g+mbh3/9nr8Yq/XX/glPqP239mzUIc/8eniC5hA9MwwP/wCz18zxBG+FT7NfqD2Pkz/gqdffav2nI4s5+zaHaxfTLyv/AOz18e19Q/8ABSi++1/tbeKIs5+zWtlF9M20b/8As9fL1erlytg6X+FCWwUUUV6Iz9Iv+CPtl8nxSvCOp02JT/4Ek/8AstfpDX5//wDBIex8v4eePrzH+t1SCLP+5ET/AOz1+gFflWcPmxtT5fkjN7hRRRXjiCiiigAooooAKKKKACiiigDhvjjqP9j/AAX8fX2dv2bQb+bPptt3P9K/BX4f6f8A2x498OWON32rUreHHrulUf1r9yP2tb3+z/2Z/ibLnG7QLuL/AL7jKf8As1fi1+zrY/2j8fvhrakZEviTTkb6faY8/pX22Q+7hq0/60RaP39jGEX6U+kHQUtfEkBRRRQAUUUUAFFFFABRRRQAUh6UtFADDwCfavye/aj1oeIPj940ug24Je/Zvp5SLFj/AMcr9X5m2wyHphSf0r8ZPGer/wDCQeL9c1Tdu+23s9xn13yM39a+Xz2dqUId3f7v+HP2fwyoc2Nr1/5Ypfe7/oY9T2FpJf31vbRDdLNIsaD1JOBUFdx8D9GOv/GDwbY7dyvqtuzD1RZAzfoDXx9GPPUUe7P3/G1lh8NVrP7Kb+5XP1v0TTk0rR7KyiGIoIUiQeyqAP5VfzzmkT7qj2pegr9XStofw3NuUnJ7sXFIUU9h+VOopklS5061vIWjnt4po26q6Ag/ga4zWvgV8PvELM194O0aeRusn2KNW/76AB/Wu9pCPWs5QhP4lc6KWJr0HelNxfk2vyPB9b/Ym+E+sB2j0CXTpG6vaXky/wDjpYqPyrgdY/4J1eEbjcdN8R6xZMegn8uZR+AVT+tfW+BRiuOeAw096a/L8j3qHE2c4b+Hip/N3/O58F65/wAE49btwx0nxhZXh7Ld2jw/qrPXBax+wn8VNLDG3s9N1XHQWl4q5/7+BK/TAUh+tcc8mwktk16P/O59FQ8Qc8o/HNT9Yr9LH5J65+zd8TvD277Z4K1VgvU2sP2gfnHur0H9jnwFqtv+0Nor6npV5YGxhuLkpdW7R/8ALNkH3gO8gr9KsAjkD8qQxorZCgH1rGnk1OlUjUjJ6O+p34vxDxmOwdXCVqMffi43TatdW2dySlpKWvoj8oCiiigAooooAKKKKACiiigD8if+CvHiL+0Pj74b0hG3R6doEbsPSSSeUn/x1Ur2/wD4I7+HPsvwt8e67tx9t1iKy3evkwh8f+TH618if8FJ/EH9u/tgeM0Vt8VhHZ2aH/dto2Yf99M1foP/AMEttA/sf9kzSbvbt/tXU7y8z/exJ5Of/IP6VC3NH8J9d0UUVZmFFFFABRRRQAUUUUAFFFFABRRRQAUUUUAFFFFABRRRQAUUUUAFFFFABRRRQA0jArxb9sL4Tf8AC5v2evFmgQw+dqcVub/TwBlvtEPzqq+7AMn0c17VSFcjFXSqSo1I1I7p3A+Jv+CWPxZ/4S74Mal4Mu5t9/4Wuz5Ksefss5Z0+uJBKPYbRX20Oa/L/wADH/hkb/go5faE2bTwx4rnNvCOkYguyHgx7JOBHnsFav1AHQ16maU0q/tYfDNKS+e/4jYda+Iv+Cqnwv8A+Ep+C2leMbaLdd+GL4CZwORbT4RvykEP5mvt3oK5L4qeBLX4mfDjxL4UvMCDV7Ca03kZ8tmQhXHurYYe4riwlb6vXhU7P8OoI4n9kj4of8Le/Z58GeIZJvOvjZLZ3pJy32iH905PuxXf9GFex9q/Oz/glR47utC1P4gfCnV90F7Y3B1KG2c8o6sILlfwIh4+tfon0rXMKHsMTOK2vdej1B7i0UUVwCPy/mi/4UN/wVAuYv8AUaX4ouiR2EgvY93/AKU8f8Br9El+9XwX/wAFVvDdz4W8cfDL4lacuy6gLWTzAfckhkE8H6vL/wB819weFNftvFfhnSNbszutNStIryE5zlJEDL+hFfC+IGG9p9UzBfai4v1i/wBUenhpXi0a9OXpTacOlflMDqFHWnjrTB1p4612wJY6nL0ptOHSu2BAtOA6U2njrXdBEsdSr1pKcvSuyCIFpw6U2nV3QRAo608daYtPWu6CJY6lA5pKcOldsEQFOAxSDk08DNdsESxQMUtFAGa64xMxAuadtpaK3UBXE20hFOopuAXG0hGacRikrnlEZGRmm1IwphGDXJNFpjWFJTj0ptcc0WNPWmHrUjdKY3SuKaKQ2m06mnrXDNFjWpKcelNrhmixp60ypGqM9a45lIQ9KbTj0ptcM0WNPWmHrUjUxvvGuGZaGnpTacelNrjmUNbrSU5qbXDMsYelNp570yuGZaEam05ulNrimUfO37f1it5+yr4xYrue3ezlT2P2uIH9GNfj3X7V/teaOdc/Zr+IlsBnZpclz/36Il/9kr8VK/q/whqqWUVqXVVG/vS/yPNxS99PyCiiiv3Y4QooooAKKKKACiiigAooooAKKKKACiiigAooooAv+H9POra9ptiBk3NzHCAP9pgP61+/UKhUUAYAAAAr8Lfgdp39r/GjwFYkbhca9YxEexuEBr91FGK/l/xiq3r4Sl2Un97S/Q9HCbNjqfTR1p1fz5A7xR1p60xetPXpXdAhi08dKZT67oEMUdadTVp1d0CRw6U4dKaOlPrtgiGKOtOpq9adXbAkVaeOlNHSn13QRmwp9NHWnV2wRLFWlpF6UtdsESPHSnDpTRT67oIzYU4cUi9aWu2CEKBmngZpoHFPAxXZFGbFoopwGK6oxJEwaNtLRW6gK43bRTqQjNRKAxKYRT6QjIrmlEaIyMUhGRTmFNrkmi0NpD0pT1orimiiM9KbT6ZXDNGiGnrSHpTmpK4popDKRulLQelcM0URt1pKVqSuOaNEMPWkbpTj1pD0rimMjbpSU49KbXDM0Qw9aQ9KcetIelcMykY/irxBbeE/DOr63eHFpptpLeTHOMJGhdv0Br4f/wCCVXhu58UeOPiZ8SdRG+6nK2STEffkmkM8/wCqRf8AfVe1/t9+Of8AhCf2ZPEixyeXdaw8WlQnPXzGzIPxiSStb/gnF4B/4Qf9lrQLiSPy7rXbifVpgRzh22Rn8Y44z+NftnBOG+r5RXxb3qSUV6LVnBiZapH1FRRRX1BwCV8Hf8FX/ia2j/DXw14Es5D9r1+9N3cxockwQY2qR/tSOhH/AFzNfePUV+Yfi/8A4yl/4KXWOkj/AErw94TuFhkHVBFZ5klDD0a4LJ9GFevlcE6zrS+GCcn8tvxGj7t/Zp+GC/B74GeDvCpjEV1ZWCPdgD/l5kzJN/4+7D6AV6djigDAxS9BXlVJOpNzlu3cQYr8yf26NUuv2iv2vPA3wd0mZmtNNkjgujHz5cs+2Sd/fZAqH2IYV+jPjXxVY+BvCGs+IdTfytP0qzlvZ2HXZGhY49+OK/PX/gmt4Uvvix8aviF8aNej8ycTSxW7tyourli8pQ9tkeFx6SivZy1exjUxb+yrL1eiGu5+jWk6ZbaHpVnp1lCtvZ2kKW8EKD5URVCqo9gABV6iivEbvqxBRRRQAUUUUAFFFFABRRRQAUUUUAFFFFABRRRQAUUUUAFFFFABRRRQAUUUUAFFFFABRRRQAV+MH/BVPw5/Yn7Vt1e7dv8Aa+kWd7n12hoM/wDkGv2fr8rf+CxugfZviD8PNb24+2aZcWe718mVXx/5H/WplsVHc9z/AOCSXiL+1P2cNW012zJpmvzoq+kbxQuP/Hi/5V9v1+an/BG3xBusvifojt9ySwvI19dwmRz/AOOp+dfpXTWwS3CiiimSFFFFADMc/SuY+Jeif8JL8PPEmlY3G8064gA92jZR/OupIqOZQ8Lj1UipklKLi+ppSm6dSM1umn9x+JhGCRRW5450ceH/ABtr+lhdosr+4twvpskZf6Vh1+TzTjJpn90UKirUoVI7NX+8+wP2MfgP4B+LHgvVdS8TaS+pajZ6g0Cj7VLGvl7EZflRhzkt+VfV2jfs7fDXQlQ2ngvRw69HmtVlYf8AAnBNfMv/AATg1oLd+NdJdvvJa3Ma/QyKx/VK+4SMj2r7/LKVGWGhPkV/Rdz+WeMsbjqGcYjD+2lyXTS5nazSe17FDT9B0/SYvLs7K3tYh/BDEqD8gKv7FA4UflS4pcDFe0klsfncpym7yd2LRRRTJCiiigApKWigAooooAKKKKACiiigAooooAKKKKACiiigAooooAQ9RXhf7cOm/wBqfsp/EaHGdunef/37kR//AGWvda8v/afsf7R/Zy+J0OMn/hHNQcD1K27sP1Fb4Z8teEuzX5gfjN+yVqP9l/tMfDObON2vWkGf+ukgT/2av3oHSv59fgZff2Z8a/AF5nH2fX7CXPptuEP9K/oJHKivp+I1+9py8n+ZUh1FFFfIkhRRRQAUUUUAFFFFABRRRQAV+J3/AAUTsfsP7X3jrAwkwspV/Gzhz+oNftgeor8cP+Cntj9k/ap1CXGPtWl2cv1whT/2SvpuHnbFtd4v80VHc+TKKKK/Rywr9Tv+CSl/v+D3jKz3Y8rXRL/33BGP/ZK/LGv0s/4JF32/w38S7POPKu7GXH++kw/9krws7V8HJ9rfmB8s/wDBQG7+2ftd/EGTOds1rH/3zaQr/Svnmvbf21Lv7b+1N8R5M5xqjR/98qq/0rxKvRwS5cNTX91fkCCiiiuwD9Yv+CSlp5fwD8T3OOZfEkqfgttbn/2avuGvjf8A4JWWn2b9me5kxj7Rrt1J9f3cK/8AstfZFfkmZO+Mqepm9wooorzRBRRRQAUUUUAFFFFABRRRQB4H+3de/wBn/smfEWUHG6yji/77njT/ANmr8nP2OrH+0P2oPhpFjO3WYZf++Dv/APZa/Uj/AIKM3X2b9kHxuM4Mr2MY/wDAyE/yBr80/wBgm0+2/tb/AA9jxnbdTyf9820rf0r7fKfdy6tL1/JFrY/cIdKWiiviCAooooAKKKKACiiigAooooAKKKKAOd8dyXsPgzXW063kur1bGcwQxDLu+xtqqPUnAFfkjrXwu8ZaAXOpeFdZslHV57GVV/Mrg1+xoPpTTEjDlQfwrycdgI43lblax9vw3xTV4c51TpKana9209L+vfsfia0bIxDKVI4II6V7p+xRon9sftC6DIV3R2UU9yw+kbKD/wB9OtfpPrHgvQfEKldU0Ww1FT1F1bJJ/MGsXw38IPBng7XTrGg+HNO0fUWiaFprKARZQkEjC4HVR27V5VHJXRrRqc6aTT2PuMw8RaePwFbCvDuMpxcU7ppXVuyZ2opaSlr6s/EAooooAKKKKACiiigAooooAKKKKACiiigAooooAKKKKACiiigAooprnCN9KAP5+v2s9c/4SL9pr4n3obev/CQXkKN6rHK0an8kFfsl+w7of/CPfsnfDO127fM0pbvH/XZ2mz/5Er8OPG8134j8ba9qv2eZvt2oT3O7yzzvkZs/rX9A/wAFNF/4Rv4O+BtJ27PsOhWNttxjGyBF/pURNJbHa0UUVZmFFFFABRRRQAUUUUAFFFFABRRRQAUUUUAFFFFABRRRQAUUUUAFFFFABRRRQAUUUUAfAf8AwVb+Fstz4V8KfErTEaO+0O5+wXc0XDLDId0Tk9gkgIHvLX1n+zv8UYvjN8F/Cfi5GVp9QskN0qdEuU+SZfoJFbHtitL41fDi2+Lnwq8UeELraE1axkgjdxkRy4zE/wDwFwrfhXxT/wAEq/iPc6YfG/wn1gtBf6ZctqNtbSn5kwwhuU9triI49WavbX+04C32qb/8lf8AwSuh+htFFFeISfmF8WB/wy3/AMFItG8Ur/ovh/xPPHdTt0Ty7nMNyWPfbLulx/u1+nYO5c18Of8ABVn4Yf8ACRfCDQ/GltFuu/Dl95U7gdLa4wpJPtIsQH+8a+iP2U/if/wt/wDZ/wDBniWSXz76WxW2vWJyTcxfupSfTLIW+jCvbxn7/C0sR1Xuv5bfgN7HrtFFFeII+Xf+Cj/gL/hN/wBlvX7iOPzLrQbiDVogBzhW8uQ/hHLIfwrK/YD8c/8ACbfsy+Glkk8y60dpdKmOc48tsxj8Injr6Y8deFrfxv4K1/w7d4+y6rYT2MuRn5ZI2Q/o1fnf/wAEu/ElxoOvfEb4e6jmK7tZUvktyfuOjGGf9fJH4V5nEWH+ucP1bb0pKXyejOvDytKx+glOHSm04dK/A4HpDl+8KcvWmr94U9a7YEsWnDpTacOld0CBR1p69aYOtSLXbAhi04dKbTh0rvgQxR1p1NHWnV2QJHL0p46UwdKeOld0CGLTqaOtOrugSOWnr0pi08dK7oGbAdKeBimr1p1dsESxQM07pSLS12RjckKaRinUh6VUogNph6U+mt1rhmikIelMannpTG6VxyRSG009adTT1rhmaCHpTD0p56U09K4ZjQykbrS0jda4Zmg09KbTj0ptcUykI1RnrUjdKY3WuGZaEplPplcMyxGpjU9ulMauOZaEplPplcMyhGptOam1wzLGnrTKeetMrhmWhD0ptOPSm1wzKOF+Odk2pfBXx/aIMtPoF/EAO5a3cf1r8LTwa/f7WbCPVdLvbKYZiuYXhcezKQf51+AUqlJXUjBDEGv6X8HK16OMpdnF/emv0PPxa1ixtFFFf0ceeFFFFABRRRQAUUUUAFFFFABRRRQAUUUUAFFFFAHr/wCyJpv9q/tLfD2HGduqRz/9+wX/APZa/a4dK/Hr9gHTv7Q/ap8IMRuS2S7mYfS1lA/VhX7CKciv5H8XKvNnFGl2pp/e3/kerhV7jfmOXrTqaOtOr8VgdYq1IOlRrUg6V3QIYU+mU+u+BDFWnU1adXbAkdT6ZT67YGbFWnU1adXdAQ4dKfTB2p9dsDNir1p1NXrTq7oEMcOlKOtIOlKvWu6BLHr1p1NXrTq74GbFWloHSlHWu2AmPHWnU1etOrtgjNiqKWgdKUda7YIligYpaKK61HQQhGabT6aetYzQDWFJStSVxTRQwjrTKkPWo645loRqSlbpSVwzLGnrTD1p560w9a4ploQ9KbTj0ptcEyxp60lKetJXDMojbpSU49KbXFMtDW60h6UrdaSuGZQw9KbTj0ptcUzRDW60h6UrdaQ9K4plI/Pr/gqF4juNf1/4c/DzTsy3d1K968AP33kYQwfr5w/Gv0R8C+F7fwR4M0Hw7aY+y6TYQWMWBj5Y41Qfotfm8Iv+F8f8FQLSD/X6X4YulJPURiyj3nP/AG88f8Cr9Ph1r+kcJh/qOU4TCdeXmfrLX8DyK0uaTHUUUUzA4r4zfEK3+FPwr8VeLbgrt0nT5biNH6SShcRp/wACcqv418U/8Eofh9Pd2fjn4m6oGmvdTuf7Mt7iT7zAES3DZ7hmaLn1Q10H/BV34nHQfhV4f8EWsuLvxDfefcIp5NvBg4I95GjI/wBw19KfsvfDAfB74DeDfC7xeVeW1is16uOftMv7yUH1w7sPoBXtr/Z8vb61H+C/4I+h6vRRSV4gj4t/4Kk/Fr/hDfgjZeEbSXZqPim7EcgU4ItYSryH8XMS+4LV7B+xh8Jf+FN/s7eFNGnh8nVLqD+09QBGG8+bDlW90XYn/AK+MPigf+Gt/wDgotpnhZD9r8L+F5ltpx1jMVqTJc7v9+XMWf8Adr9QEXCgDpXt4v8A2fC0sN1fvP57fgN7DqKKK8QQUUUUAFFFFABRRRQAUUUUAFFFFABRRRQAUUUUAFFFFABRRRQAUUUUAFFFFABRRRQAUUUUAFfnl/wWK0L7R8Ofh9rG3P2TVLi03enmxBsf+Qf0r9Da+Nf+CrOgPrX7LqzxxNK+na5aXI2rkjKyxf8AtWk9io7nyz/wSB1z7J8dfFulM2FvPD7TAerR3EIA/KRvyr9bz0r8WP8AgmHd3Ojftb6DC8MsSahYXtsSyEA4haXH/kKv2nPSlHYctxaKKKogKKKKACkIyCKWigD8nv2qdEGgftAeMrZVwsl0Lke/mRrIT+bmvNNP0e/1ebyrGyuLyX+5bxM7fkBX7A6h8NPCuq65Jq994c0u81SQKGvbi0jeUgDAG8gngAVvWmnWtjEI7e2ihQfwRoAB+Ar5WeSe0qym52Tbe3/BP2zC+JH1PB0sPHD80oxSbcrJtJK+zPhH9hbwN4v8KfFS7vNT8OarpulXWmyQm4u7R4U3743XlgM/dYfjX3yOvtSBAvQAfhSivewmGWFpezTufmWeZvPPMY8ZUgotpKy8h1FFFdh4AUUUUAFFFFABRRRQAUUUUAFFFFABRRRQAUUUUAFFFFABRRRQAUUUUAFcf8X7L+0/hP4ztMZ+0aLeRY/3oHH9a6+szxPafb/Deq22M+dayx4+qEVUNJID+enwfe/2Z4w0W7Bx9nvoZc/7sgP9K/onj/1a/Sv5xEYx3KspwVfIP41/Rpp04vLC2nXpJErj8QDX2PEa/hP1/QuRaooor4wgKKKKACiiigAooooAKKKKACvyN/4Kv2vkftIaPJj/AF/hu2fPuLi4X/2Wv1yr8pv+Ct9ps+NHhG5x/rNBEef924lP/s1fQZE7Y2Poyo7nwrRRRX6aWFfeX/BLvxOPDyfEsFtvnHTT+X2r/Gvg2vpH9j3xOfDq+LQGx532T9PO/wAa4MfD2lCUfT80I4b9rC4+0/tLfE185xr94n/fMrL/AEryevRv2j5/tH7QvxNl7P4m1Ij6fapMV5zW2FVqEF5L8igooorpEfsl/wAExrfyf2VNKf8A566leP8A+RNv/stfWNfMH/BNy28r9kXwk+P9bPfP/wCTUq/0r6fr8gzDXFVP8T/Mze4UUUVwiCiiigAooooAKKKKACiiigD5P/4Kb3P2f9lLV0zjztRs0/8AIu7/ANlr4D/4Jx2wuP2vvBb4z5Md9J/5JzL/AOzV90f8FTLjyf2YlT/nrrdqn/jsjf0r4s/4Jm2/nftX6I+M+VYXj/8AkIr/AOzV9vl+mU1n6/kWtj9l6KKK+IICiiigAooooAKKKKACiiigAooooAKKKKACiiigAooooAKKKKACiiigAooooAKKKKACiiigAooooAKKKKACiiigAooooAKKKKAGeWv90flT6KKACiiigAooooAKKKKACiiigAooooAKKKKACiiigAooooAKKKKACiiigAooooAKKKKACiiigBOpr8wPjyp/ZM/4KD6D48hBtfDfiSZLy6I4TZNmG8B9SGJmx6stfp/ivjv/AIKefCX/AITz4Br4mtIfM1PwpdC7yoyxtpMJMB9D5bn2jNerllVQr+zn8M1yv5/8EaPsJHDqGUgqRkEd6d1r5/8A2Gviz/wt79m/wxfzzedqmmR/2RfknLebCAqsT6tGY3Puxr3/AKV51anKhUlTlunYRx/xe8A23xT+GHijwldbRHq2nzWquwyI5GU7H+qttb8K+If+CUvj650xvHnwt1XdBe6dcf2nBbyH5kORDcL7bWWHj1Y1+h5NfmH8Q/8AjFv/AIKU6Zry/wCi+HvFVwlxMeieXd5inLH/AGZw0mPZfx9fAfvqNXCvdrmXqv8AMpH6e0UgORmlrxCRDzxX5gLF/wAKG/4Kg3cH+o0vxPdNg9BIL2PeAP8At5wP+A1+nx9K/N3/AIKpeHLnwn8QPhj8S9NXZdwlrNpgMbZIJBPBn675P++a7sLSWKjVwktqkZR+dtDSm+WSZ9804dKyvDGvW3irw3pWtWbbrTUbSK7hb1SRAy/oRWqOlfzM4OnOUJKzR7I5fvCnL1pg609etdMCWOpw6U2nDpXbAgUdakWox1p69a7oEMdTh0ptOXpXbAkUdadTR1p1d0CBw6U8dKYtPXpXdAhi06m04dK7oMkctPHSox1p6mu2DM2Op1NpQa7IMkcDinUylBxXZGRI6kY0mTSUSkAU1+9KTUckixIWdwqgZJJwAK5JspDj0pjdKqtrNkP+XyD/AL+L/jTDrFkf+XuD/v4P8a4pNGypT/lLdNPWlVg67lbcPUU08VxzYEF5dxWFtLcTyJDDEpd5HYKqqBkkk9ABXzdqP7e/w7s7+4gjtNZu1ikZFnht02SAHG5cuDg9RkA+1eeftq/tGmdrj4e+HLr5Adur3MTdT/zwBH/j/wCC/wB4V8Z14tfEOMuWB+z8McD0sdhPreZXSl8KTtp3fr0P0GH/AAUA8AY/5Bmu/wDgPF/8cr0X4RftBaX8abm4GhaHrMNlb8S6heQRxwK39wMJCS3sAcd8V8efs5/sm6n8U5rfXPECTaX4VBDLxtlvR6Jn7qer9+2eo/QPw54a0zwjo9rpOkWUNhYWqbI4IF2qo/qe5J5J5NYqU5K8j57iTB5HlknhsBedXq73iv8AN/kah6U2nHpTa5pnwCEamN1p7VGetcMy0FMp9MrhmWI1RnrUjVGetcMy0FMp9MrimUI1NpzU2uKZY09aZTz1plcEy0IelNpzdKbXFMoY43Kw9q/BPx9pLaB468RaY67WstRuLcr6FJGX+lfvaetfh5+0naGy/aD+JEZGM+Ib5wPZp3Yfoa/fvB2q1i8VS7pP7nb9Tixa0TPN6KKK/qc8wKKKKACiiigAooooAKKKKACiiigAooooAKKKKAPrH/gmfp3279o2WbGfsei3M2fTLxJ/7PX6uDpX5l/8EsNN834q+L7/AB/qNGEGf9+ZD/7Tr9Mkr+L/ABRq+04ilH+WMV+F/wBT18Mv3Y8dadTR1p1flsDpFWpB0qNakHSu6BDCn0yn13wIYq06mrTq7YEjqfTKfXbAzYq06mrTq7oCHDtT6YOlPrtiZsVetOpo606u2BLHDpSr1pB0pR1rugQx69adTB1p9d0GQxV6U4daaOM1BNqFtbvtlnijbGcO4BxXdBiUXLSJcXrS1QGtWP8Az+Qf9/B/jVi3vre6JEM8cpHXYwOPyrsgyZU5rVxJlBI6de9PFNziuP8Air8TdJ+Evgq98Q6vJiKAYihU4e4lP3Y19yfyAJPANdinGC5pPRBRo1MRUjSpRvKTskurZh/GX9ofwp8D47I661xPdXhPlWdkivLtHVyGZQFzxnPJ6ZwceWH/AIKF/D3tpev/APgNF/8AHa+FviT8Q9W+KPjC+8RazN5t3dN8sYJ2Qxj7saDsoH58k8kmqngzwTrXxB8Q22i6BYS6hqFwcLHGOFHdmPRVHcngV85UzivKo40Vp001P6Bwnh9luHwcauZTamleTvaK/wCG7n31Y/t+eBdTvYbW00TxHdXM7iOKGG0jZ3YnAUASZJJ7V9GaPqEuq6VbXctlPp8kyBza3W3zIs9m2swz9Ca8U/Z1/ZY0X4MWkeo6gsereK5ExJelcpb5HKQg9B2LHk+wOK95wQfavew7ruHNXau+i6H41nf9lxr+zypPkW8pO9/RdEKe1JQeaKU2fPjT1qOnE8U2uObNEI1JSt1pK4ZsoYetNPWnUyuGZaA9KbStSVxTLGnrSUHrQelcMyhh6U2lbpSVxTLQ1utJSt1pD0rhmUMPSm049KbXFI0Q01leJ9etvCvhrVtavG22mnWkt3M2cYSNCzfoDWoa+d/2+vHP/CEfsx+JhHJ5d1rBi0mHnr5jZkH/AH6WSt8twjx2Oo4aP2pRX46/cJvlTZ4f/wAEq/Dlz4s8ffE34laku+6mK2azEffknkM8+PoUi/76r9IgK+XP+Cb3gL/hCP2W9CuZI/LuteuZ9WlBHOGby4z+McSH8a+oia/o7MJqWJko7LRei0PFerHUUhrj/i54+tvhb8MvE/i262mLSNPmugjHAkdVOxPqzbV/GuCKc5KK3Yj88/iOf+GpP+ClGl+H1/0rw94WuEt5h1Ty7TMs4Yf7UxaPPutfp2owAK/PH/glN4CudUk8e/FHVd097qFx/ZsFzIPmckia4b33M0PPqpr9D69fNJKNSOHjtBJfPqNi1578e/idB8HPg74r8YTMofTLF3t1fo9w3yQofrIyD8a9ABr8+f8Agqv8S7i4sPBnws0gtNf6tcjUbq3i++6gmK3THfc5kOPWNa5MDQ+s4iFN7X19FuCJf+CUvwxmGieMPifqqtLf6zcnT7WeXl2jU+ZO+e4eQqPrEa/QEDiuE+Bvw1t/g98I/Cvg+3C/8SqxjimdOkk5+aZ/+BSM7fjXeUY6v9ZxE6nRvT0WwMWiiiuIQUUUUAFFFFABRRRQAUUUUAFFFFABRRRQAUUUUAFFFFABRRRQAUUUUAFFFFABRRRQAUUUUAFNIBHIz9adRQAwIoOQoB+lPoooAKKKKACiiigAooooATFLRRQAUUUUAFFFFABRRRQAUUUUAFFFFABRRRQAUUUUAFFFFABRRRQAUUUUAFFFFABRRRQAVHKMxODyCDUlMk+430prcD+crUbf7Hqt1B08qZk/JiK/oY8AXH23wL4duCcmXTrd8/WNTX8/PjiD7J431+Hp5eoTp+UjCv3z+DM/2r4ReCJs58zRLJ8/WBDX2vEOtOjL1/QuR2dFFFfEkBRRRQAUUUUAFFFFABRRRQAg6V+Xv/BXi32+Pfh9P/f024T8pVP/ALNX6hDpX5of8FgLfbrXwxnA+/b6gmfo0B/9mr3MkdsdD5/kVHc/Oyiiiv1EsK9B+FGv/wBh/wBqc483yv03/wCNefVLDcPBu2HG7k1Mo80bMDtPjvL53xu+IMnXf4g1BvzuJK4auv8AjBJ53xa8ayf39avW/Od65CopaU4+iAKKKK1A/bH/AIJ2x+X+x74B/wBoXzfnfXFfSI6V88/sAReV+yL8PV9YLlvzu5j/AFr6GHSvx3G64mp/if5mbFooorkEFFFFABRRRQAUUUUAFFFFAHxZ/wAFYZfL/Zw0Zf7/AIktl/8AJe5P9K+S/wDglzF5n7UUTf3NHu2/9AH9a+qv+CtMmP2evDUf97xPA35Wt1/jXzB/wSri8z9pm6b+5oF03/kSEf1r7bB6ZPU+Za2P18ooor4kgKKKKACiiigAooooAKKKKACiiigAooooAKKKKACiiigAooooAKKKKACiiigAooooAKKKKACiiigAooooAKKKKACiiigAooooAKKKKACiiigAooooAKKKKACiiigAooooAKKKKACiiigAooooAKKKKACiiigAooooAKKKKACiiigArJ8UeHrLxd4c1XQ9SiE+n6lay2dxEf4o5EKsPyJrWopptO6A/NH/AIJ2eIr34J/tF+P/AIL65KVNxJL9mDcB7m2ZslR6SQkvn0jWv0tIzX5nf8FBNDvPgN+0/wCAfjPosJCXkkT3ITgSXFsVV1Y9hJAVX32tX6P+Htcs/E2g6dq+nzC4sL+2jureZejxuoZWH1BBr2cySq+zxUftrX1WjKfc0ulfCn/BV34YnXvhX4e8cWsRN14evvs87qORbz4GSfaRIwP+uhr7r61xPxn+HsHxW+FXinwjcBcatp8tvGz9I5SuY3/4C4VvwrhwVb6viIVOz19Ookc/+zD8T1+MPwG8HeKnl828ubFYrxieftMWY5ifTLox+hFerYr89v8AglD8Q57ax8dfDLUy0N7plyNSt7eT7ygkRXC47BXWLj1c1+hANVj6Kw+JnBbX09HqgYtfLf8AwUh8A/8ACbfsta5cxx+ZdaDcwatEAOcK3lyflHK5/CvqTua5/wAfeFbfx14I1/w5d4Ntq1hPYyZGcLJGyE/rWGGq+xrQqdmmI+bf2B/HP/Cb/sx+GBJJ5l1o5l0mbnp5TZjH/fpo6+ih0r8+/wDgl14muNE1j4i/D3UMxXVrMl8luTyroxhn/XyRX6CL0r8Y4rwf1HOa9NbN8y9Hr+tj2KbvBMUdaeOtMp1fNwZox9OHSm0q12wZmOp460ynDpXdBksfSrSUDrXZBkD6cOabSrXdBkDh1p461HT+tdsGSx9KppoOaWu2DIHU8GmdaUHFdsJEskBzS0wGnA5rpjIhocGpcim0VupiHZFIWpKRm2gmhzAjmlSGJnkcIiglmY4AHqa/Pv8Aa2/anfx9d3PhDwrclfDkL7Lu8ibH25wfuqf+eYP/AH0eemM637Xf7VD+I3uvA/g+6b+yVJi1HUYT/wAfJ7xIR/yz9SPvdB8v3vkaOCSWRUSNndiAqqMkk9hXzePxrlelTenVn7zwXwpTpKOZ5ilfeMX0/vPz7L5i28FxeTxwQRyTzysESKMFmdjwAAOST6Uwsykgkgjsa/QH9kr9luPwFZQ+LfFNqG8SXCZtrSQZ+woR1I/56EHn+6OOua5T9rv9lTzRd+OPB1p+95m1LTIV+/3aaMDv3ZR16jnOfOeDqKl7S/yPq6XGmV1M0eAsuTZT6OXb07PuZ37Iv7VR0/7J4G8X3ebZsRaZqMzf6vssLk/w9lY9Oh4xj6o+LreL5PBN1B4Gggl125HlRzzyhEt1IO6QZ6sOw9SCemD+SW1gehr7c/ZF/anbUVtPA/i+6P2vAi03Up2/1w6CKQn+LsrHr0POM7UMQ5L2c36M+T4s4Yhh6n9r5fFSSfNKG69bLp3R5LP+xH8VbmaSWa2sZZZGLO73oLMTyST3NesfAf8AYebR9UXWPiCLe7ML5t9JgffGxH8crfxD/YHB75HFfY/QU3np+tJ0YRdz43F8b5vi6Dw94wT/AJU07eTu7fIZFCkEaxxKqRqAFVRgADsBTqcelNrGbPhd9RG6U2lPWkrhmyhp60ynE9abXHNloQ9KbTm6U2uGbKGt1ph6089aYetcUy0IelNpx6U2uKbKGt1pKU9aSuGZY096ZTj0ptcMy0I1NpzU2uGZQ01+NH7cGlJo37U3jyCP7r3EFx+MlvFIf1c1+yx6V+Rv/BRPS2sP2oNbnIwL2ztJwfUCFY//AGma/Z/COryZ5Ug38VN/enH/AIJyYte4vU+Z6KKK/sA8oKKKKACiiigAooooAKKKKACiiigAooooAKKKKAP0C/4JQ6dmb4k37D7q2ECH6+eW/ktfoUvSvh7/AIJXad5Pw28aX+P9fqscGf8AciB/9qV9wrX8L+IVX23E2KfZpfdFI9qgrUkLT6ZT6+EgbCr1p60wdaetd0CGLTx0plOHSu2DJHL1p1NHWnV3QZA4dKeOlRr0p69K7YMhjh1p1MHWn13QZIq1IOlRr1p612wZDFp9Mpw6V2wZA5aWmjrTq7YMkcPeng5qIZK471wHxq+MukfBXwlJquot513JlLOxRsPcSY6D0UcFm7D1JAPbFqKuyqFCpiasaNJXlJ2SRT+PXx10j4IeFGvbpludXuAyWOnhsNM/qfRBkZP4DkivzG8aeN9Y+IPiW913W7x7u/uX3OxOFUdlUdlA4Aqz8RPiBrfxQ8VXeva5cNPeTnCoMiOKMfdjQdlH+JOSSa6j4C/AvVvjd4sSxtw9rpFuVa/1ArxEn91fV25wPqTwK86rVqYiSjHY/pbI8lwPC2BlisZJe0teT7L+Vf1ds82aC4S3S4aOVYJGZElKnazAAkA9CRuGR7j1rqPhh8UNc+E3iy117RLgxyx8SwMT5U8ZPzI47g/mDgjkV+lniL9njwdrvwvj8DjTUttMgjxayxAebBL/AM9A3dySSSfvZIPWvza+LPwn1v4P+LbjQ9YhJAy9vdIp8q4izw6n+Y6g8VdWhVw1pxfz7M0ybiPLeJlVwlWmovX3X9qPf/NdD9Pvg/8AF3RPjL4Rg1vR5cSDCXVo7DzLaXHKN/Q9COa+cP2lvgl8Xvjf4zaSCzsoPDliWjsLV70Akd5XH95sfgMD1J+Vfg/8W9c+Dfi2HWdIcyRNhbqyYkR3MWeVb0PcN1B/EH9Rfhf8TdF+LPhO117RJjJbyjbJE4xJBIPvRuOzD9RgjIINe1RrQx1P2dR2a3t1Py3NMuxHBeP+u4KKnCV+VtX5b9N1r2fY+DtL/YO+Jd3qMEN2mm2Vq7gS3BuRJsXudoGT9P5V9u/Br4H+G/gr4fWw0eDfeSAG6v5gDNcMO5PZR2UcD6kk+hjgelKK7sPhaOGfNBa+Z8xnHFOZZ3BUsTJKK6RVk/XXUdupCc0UV1uZ8iFNJzQTmmk4rnlIpIQnNJRSE1yzkWhKQ9KWmsa4psaEPSmU5jTa4ps0QjUlB5pD0rimykNpD0paa1cM2UhrUlB60VxzZohp6008ClpGrhmykNPSm0rUlcU2Whjda/Pz/gqL4luNc1r4c/D3T8y3V1K988AP3ndhDB+vnCv0Dr86p4v+F8/8FQLG2/1+l+GLpMk8iMWUZkIP/bxkf8Cr77gTDKrmrxMl7tKLl87WX5mNeVoH6QeAvCtv4G8E6B4dtcC20mwgsY8DGVjjVAf0roKSjua/SW3Jts8kK+HP+CrHxQPhz4P6L4LtZdt34lvvMnQHrbW+HIP1kaEj/dNfcZr8w/i2f+Go/wDgpDovhVP9K8P+GJ47WdeqeXbZnuQw7bpC0Wf92vXyunGVf2k/hgnJ/Lb8Ro+3/wBlL4YH4P8A7P8A4M8NyQ+TfR2S3N4pGGFxN+9kB9drOV+iivXOooCgDFKBivKqTdWcpy3buIa7BQSeAK/MH4Ng/ta/8FENY8ZSf6V4Y8MzNeWzHlDFbkRWmPQtJibHs1fZH7bPxb/4U7+zl4q1WCbydUv4f7K08g4bzpwV3L7qnmOP9yvK/wDgl78JP+EJ+BFx4ru4tmpeK7o3CswwwtYiUiB+rea3uHFezhL4bCVMQ95e6vnv+BS2Ps2iiivEJCiiigAooooAKKKKACiiigAooooAKKKKACiiigAooooAKKKKACiiigAooooAKKKKACiiigAooooAKKKKACiiigAooooAKKKKACiiigAooooAKKKKACiiigAooooAKKKKACiiigAooooAKKKKACiiigAooooAKKKKACiiigAooooAKa/3G+lOpG+6aAP56fi1F5HxV8ZR9Nms3i/lM9fup+zxN5/wC+G8nXf4b01vzto6/Db44xeT8avH0f8Ac1+/X8rh6/b79mOTzf2c/he3/Us6aPytox/Svts+1w9F/wBbFvY9Oooor4kgKKKKACiiigAooooAKKKKACvzd/4LCx/8kpk/7Cin/wAlP/r1+kVfnR/wWCjzpXwvk/uz6iv5rb/4V7WTf79T+f5Ma3PzTooor9TNAooooA6n4qtu+J/i4+ur3Z/8jNXLV03xOOfiR4rPrqt1/wCjmrmain8C9ACiiirA/cP9gtdv7JPw8H/TrMf/ACZlr3+vA/2EBj9kz4ef9ecv/o+SvfK/HMZ/vFT/ABP8zIWiiiuUAooooAKKKKACiiigAooooA+G/wDgracfAnwsPXxHH/6TXFfN3/BKMZ/aT1Q+nhy5/wDR9vX0b/wVuP8AxY7wmP8AqYU/9Jpq+dv+CT/P7SGs+3hq5/8ASi2r7bDf8iafz/MtbH640UUV8SQFFFFABRRRQAUUUUAFFFFABRRRQAUUUUAFFFFABRRRQAUUUUAFFFFABRRRQAUUUUAFFFFABRRRQAUUUUAFFFFABRRRQAUUUUAFFFFABRRRQAUUUUAFFFFABRRRQAUUUUAFFFFABRRRQAUUUUAFFFFABRRRQAUUUUAFFFFABRRRQAUUUUAfO37efwk/4W3+zb4ltoIfN1XRlGs2WBlt8IJdR6lojIoHqRXF/wDBM34s/wDCwf2fItBupvM1TwpcGwYMcsbdsvAx9gC6D/rlX1vNCk8TxyKHRwVKsMgg9jX5jfs3SP8Asp/t+eJPhzcsbfw94hleytQ5+Ta/7+yb3OD5X1dq9vDf7RhKlDrH3l+pXQ/T+kpaK8Qk/MLxaP8Ahlr/AIKXWWqD/RfD3iy4WaQ9EMV7mOUt7LcBn+iiv074xXwd/wAFYPhk2r/Djwz48s4z9r0C9NpcyJwRBPjaxP8AsyIoH/XQ19R/s1/ExfjD8DfB/isyCW6vrBFuyD/y8x/u5v8AyIjfhivaxv8AtGGpYnqlyv1W34Dex6hSUtFeKI/L62j/AOFD/wDBUC/tf+PfS/E90+D0EgvYxIAP+3jA/wCA1+iy9TXwL/wVQ8PXPg/4i/DD4maauy6hzatKONslvKJ4c+53yf8AfNfdHhrXbbxN4d0rWbNt9pqFrFdwt6o6BlP5EV8Vx5h+f6rj19qLi/WL/VHpYaV4tGrTh0ptKtflsWdTHjkU4daatLXbBkMfSrTQc0o4rtgyWSL0paaDinV2RZmxwORSg4NNBxTq7YMljJ547eIyzSLHGvVnOAPxqsNf07eP9Ot8f9dV/wAa8n/a95/Z48V/7tv/AOlEdfmJuf8Avn862dbkdrH6Hw3wiuIMLPEe25OWXLa1+id913P2W/t/Tf8An/t/+/q/40v/AAkGm/8AP/bf9/V/xr8aNz/3z+dG5/75/OrWMt9k+t/4hlH/AKCv/Jf+CfswPEGnDpfW/wD39X/Gnf2/pv8Az/23/f1f8a/GXc/98/nRuf8Avn861WYNfZ/EX/EMo/8AQV/5L/wT9mh4g00f8v8Abf8Af1f8acPEOmH/AJfrb/v6v+NfjHuf++fzo3P/AHz+darM2vsfj/wBf8Qxj/0FP/wH/gn7Of8ACQaeR/x/W2f+uq/41btryG6j8yGRJl6bo2DD8xX4sbn/AL5/Ov0h/YSY/wDCirfnP+nXH/oQrsw2OdefLy2PlOJOC1kGDWKVbn1Sta29+t32Povf82MU1yGyCAc8EGk3cZFcx4/+IOifDPw5c63r96lnZQjr1aRuyIvVmPYD+QJr0ZVEldn5rSpTrTVOlFuT0SW7ZsnQtMHWwtsevlL/AIVz/iHxJ4K8FKs2s32jaRjlWupIoue2N2CT9K+D/jF+2r4u8eXE9l4clk8L6JkhPIbF1Kvq8g+79Exjpk1883d5cahcyXF1PJczyHc8srlmY+pJ5NeNVx8Iu0Fc/ZMs8PsdiKaqY6t7O/2Vq/nrZfifqVeftWfCuxco/jCyYj/nijyD81U06y/ak+Fmpt5cfjHT1J7T7oh+bqBX5W0VxvH1H0R9L/xDXL7aVp3+X+R+wGg3nhDxTb/adGl0nU4O0to0cq/mua1/7C01CCtjbKRzkRL/AIV+Omk6zf6Dex3mm3tzYXcZyk9rK0br9GUgivp/4K/tya34eubfTPHO7WdLOEGoIgFzD7sBxIPybvk9KqOKjPSSsfLZrwFmGEpurg6vtUuj0l8tWn+B98MSKTrWb4f8Qaf4o0m21PTLqK9sblBJFPC25XU+h/p2rRzjNOUj8klGUG4yVmitdaja2jKs9zFCSMgSOFz+dVxrmnd723P/AG2X/Gvh7/goQzDx34ZwSP8AQH/9Dr5R3P8A3z+dcE562P1rJuBFmuBp4x4jl5le1r21tvdH7G/25p//AD+2/wD39X/Gg69p2P8Aj+t/+/q/41+OW5/75/OjcfU/nXO9T2/+Iax/6Cv/ACX/AIJ+xTa7p/8Az/W//f1f8ab/AG5p/wDz/W//AH9X/Gvx33n1NG8+prF079S/+Iar/oK/8l/4J+wza3Yf8/1v/wB/F/xpP7b0/wD5/rf/AL+r/jX49bz6mjefU1i8NfqP/iGy/wCgr/yX/gn7B/25YN0vbcn/AK6L/jVvrX4+6Qx/tWz5P+uT/wBCFfr7bf8AHvF67RXm4mj7G2t7nw3EnDn+r8qUfac/Pfpa1reb7kjdqSlPWmnpXjzZ8chtJ/DS0jVwzZaGNSUp60lcU2Whp60h6Up601ulcM2Uhp6V+Xf/AAVEtfL+O3h+cKAJfD0IJA6kXFx/Qiv1EbpX5yf8FV9GEHij4f6rxm5s7u29/wB28bf+1q/TvC+sqfElKL+0pL8L/oYYlXps+EKKKK/ts8UKKKKACiiigAooooAKKKKACiiigAooooAKKKKAP1T/AOCZGnfYv2eb2fGDd67cTZ9QIoU/9kr64H3q+bv+CfWnfYP2WvC8pGDdT3k5/wDAmRP5IK+kR96v8/eLa3tuIMZL++19zt+h7tJWhH0HU4dKbTlr5uDLFp460ynDpXdBksfTlptKOtd0GQOp9Mpw6V3QZBWl1Szt5THNcwRSDqrSAEfhSLr2n/8AP7b/APfxf8a/OD9sBtv7QPiXBONtt/6Tx141vPqa96nhbxUubc/W8BwCsdhKWK+sW54qVrbXV7bn7Df23p//AD/W/wD39X/GnjXNPH/L9b/9/V/xr8dt59TRvPqa6Vh7dTv/AOIbL/oJ/wDJf+CfsSNd0/8A5/rf/v6v+NO/t3T8/wDH9b/9/V/xr8dN59TRvPqa3ULdSf8AiG0f+gr/AMl/4J+xv9uaf/z/AFv/AN/V/wAaUa7p/wDz/wBv/wB/V/xr8cdz/wB8/nRuf++fzrZOwf8AENF/0Ff+S/8ABP2Si1ixnmWOO6hkduAqyKSfwzV4HNflZ+zUxPx18G8n/j+9f9k1+qKn5RiuqnK5+bcSZCsgxMaHtOfmV72t1a7vsPBGc1DdWFrelTPbxTlehkQNj86lyAME9K+bP2hP2w9M+GU1xoHhqOLWfEcfyyyMc29o3o+DlnH90EY7kEYrs9ooq7PEy7LsXmVdUMHByl+S7t9EfQdxpej2sbSzWtnFEoyzPGgAHqSRXF6j8ePhh4TZ4pPFei27qfnitpkcg+6pk5r80fHnxa8XfEu7efxFrl3fIW3LbF9sCf7sYwo+uM1yFZPGW+FH7FhPDmc4J47Eu/aK0+97/cfqUv7W3woMmweLrfPqYJQPz24rc0r4xfDbxtLFFb+I9D1CZv8AVwyzxiTn0RsH9K/JmgHFUswkt0juqeGuDS/cV5p93Z/kl+Z+zEWh6RKoK2NowPQiJf8ACrlrZ29iri3higB5IjQLn8q/J74bfH3xx8KrmJtE1qdrJDzp10xmt2HpsJ+X6rg+9fe/7Pv7UWhfGq3FjMo0jxLEm6SwkfKygdXib+Ieo6j3HNeph8ZTqvl2Z+b5/wAI5nk8HVcvaUlu1fT1XT11R7pmmPKIkLsQqgZJJ4FG7jNc18SXI+HviT/sHXH/AKLavQc7K58DSp+0qRh3aRsf8JDp3/P9bf8Af1f8aD4g07/n/tv+/q/41+MZdsn5j+dJuf8Avn868T+1H/J+P/AP3KPhlFpP61/5L/wT9mz4h03/AJ/7b/v6v+NJ/b+mf8/9t/39X/Gvxl3P/fP50bn/AL5/OoeZN/Z/H/gFf8Qxj/0FP/wH/gn7MnxBpv8Az/23/f1f8ab/AG9pn/P/AG//AH9X/Gvxo3P/AHz+dG5/75/Osnj2/s/iP/iGUf8AoKf/AID/AME/Zc+INN/5/wC2/wC/q/403+39M/5/rf8A7+r/AI1+NW5/75/Ojc/98/nWLxd+g/8AiGcf+gp/+A/8E/Zq3voLwsYJo5wvXy3DY/KpzwOK+N/+CdeW07xrk5/e2v8A6DJX2LySc9KfPzK5+T5zlyynH1MEpc3JbW1r3Se3zFppPNKTim1yTZ5CCmk5pScCmMa4pMpCUh6UtNauObNBKaetOplcM2NDT1pD0paRulcc2aGX4l1228L+HNU1m8bZaafay3czeiIhZj+QNfC//BK/w7c+L/iJ8TfiXqS77qbFosx53STymebHuNkf/fVe6ft7+Of+EH/Zj8UeXJ5d1q/l6TDz97zW/eD/AL9LJVr/AIJueAP+EJ/Zb0S6kj8u61+5n1WUEc4ZvLj/AAMcSH/gVfs3BmH+r5TXxb3qSUV6LV/5HBiJbI+p6KKK+kOE5P4p+OrX4ZfDnxL4qvcG30iwmvChOPMZUJVB7s2FHua+Ff8AglT4Gutf1b4gfFbV8z3t9cHTYblxy7swnuW/EmHn613P/BVX4of8Iv8ABXSvB9tNsvPE18DKgPJtoMO3/kQw/ka94/ZF+F//AAqH9nnwb4fki8m/+xi9vVIw32ib966t7qW2fRRXtw/2bL5S61Hb5L/gj6HstFFZ+uavaeH9Hv8AVL+ZbaxsoHuZ5n6RxopZmPsACa8RK7shH5yf8FH/ABPffGD49fD74LaFJvkjlie4VeVFzcsFTeP9iIb8+kpr9EvCHhmx8F+FdI8P6ZF5OnaXaRWdvH/djjQKv6AV+cn7BWj3f7QX7V/jz4y6xCzW9hJLNaiTny57gskSA9xHArr7fJX6Z5r28yl7KNPCL7C19XqxvsLRRRXiCCiiigAooooAKKKKACiiigAooooAKKKKACiiigAooooAKKKKACiiigAooooAKKKKACiiigAooooAKKKKACiiigAooooAKKKKACiiigAooooAKKKKACiiigAooooAKKKKACiiigAooooAKKKKACiiigAooooAKKKKACiiigAooooAKRvumlpG+6aAP5+/2gF2/Hf4jD08R6j/AOlMlftj+yu279m34Yn/AKlyw/8ARCV+KX7Q42/H34lD08S6l/6VSV+1P7KJz+zX8Mf+xesv/RK19tnn+6Uf66FvY9Yooor4kgKKKKACiiigAooooAKKKKACvzv/AOCv658O/DQ+l1fD/wAchr9EK/PL/gr8P+KX+Gx/6fL0f+ORV7GT/wC/U/n+TGtz8yaKKK/VTQKKKKAOn+KK7fiX4sHpq12P/IzVzFdZ8WV2fFPxivTGsXg/8jPXJ1FP4I+gBRRRVgfuL+wa279kv4eH/p0mH/kxLXvo6V8/fsDPv/ZH+Hp/6dpx/wCTMtfQI6V+OYz/AHmp/if5mQtFFFcoBRRRQAUUUUAFFFFABRRRQB8M/wDBW5f+LGeFD6eIkH/ktPXzj/wSibH7SOrD18N3I/8AJi3r6S/4K2Jn4CeGH7DxJEPztrj/AAr5p/4JTuE/aV1Ef3vD1yP/ACNAf6V9vhf+RLP5lrY/XiiiiviCAooooAKKKKACiiigAooooAKKKKACiiigAooooAKKKKACiiigAooooAKKKKACiiigAooooAKKKKACiiigAooooAKKKKACiiigAooooAKKKKACiiigAooooAKKKKACiiigAooooAKKKKACiiigAooooAKKKKACiiigAooooAKKKKACiiigBO9fnb/wVP8Ah7d+H9V8CfFzRd1vqGn3C6fcXMY5R1YzWz/gwlGT/siv0S715h+0n8K0+NPwQ8W+E9itdXlkz2Zb+G5j/eQnPb51UH2JrvwFf6viIze2z9Hoxo3vhF8QbP4rfDPwz4us9oh1exjuSinPlyEfvI/qrhlPutdjjivgr/glN8VJNT8CeJPh1qLst7oF19stIpOGEEpIkQD/AGZQSfeUV96jtUYyh9WxE6fRPT06A9Dg/jn8Oofi38IfFnhCVVJ1XT5YYS/RJgN0T/8AAZFRvwr43/4JP/EWb+wfGnw31FmivNJuxqVtBL99Uf8AdzLjsFdEP1kNfoJ1r8w9WP8Awy1/wUxguh/ovh7xbcB2/hUxXp2sT2Crcgt9EFd+B/f0KuGe9uZeq3+9Aj9PaKSlrxBHyx/wUk8Bf8Jr+y3rd1HGZLrQLqDVYgBzgN5cn4COVz/wGqv7BHjn/hOP2Y/C/mSeZdaR5mkzc/d8pv3Y/wC/TR19H/EDwpb+PPAviHw3d4+zatp89jISM4EkbIT+Gc1+ev8AwS38T3Gjal8RPh/qGYbq0mS/S3Y8q6kwz/kRCK83iHD/AFzIKlt6UlL5PRnXh5WlY/QMdKXoaatOr8Ggz0h/Q06mA5FOB4rsgzNjlNOplPrtgxCg08HIqMHFPBxXZFkMdTgc02gHFdcJEHkf7WNncaj8AfFNvawSXM7rBiKFCzN+/jPAHJ4r82P+EJ8Rf9AHU/8AwDk/wr9g2AYYYAg0ghjBHyKPwrdxU+p97w9xbUyDDSw8aSnzS5r3t0Sts+x+Pv8AwhPiL/oA6n/4Byf4VS1LQtS0cRm/0+6shJkIbiFo92OuMjmv2QMSZGI1P4V8c/8ABRRAlj4JwAMy3XT6R0SoqMea5+jZHx1VzbMKWClQUVO+vNe1k3tbyPiiiiiuY/Xi3p2kX2sStHYWdxeyKNzJbxNIQPUgCr//AAhPiL/oA6n/AOAcn+FfR3/BPhVf4la+GGR/Zn/tVa+/PKQY/drj6V30cKqseZs/JeION6uSY+WCjQUkknfmtur9mfjt/wAIP4j/AOgBqf8A4Byf4V+hv7EWm3mlfBG3gvbWazmF7OfLnjKNgsMHBr33yk/55qfwpQAgwoAFd9CgqMuZM/NeIOMqmfYRYWVFQ1Tve+1/JdyDUtRttI0+5vruZLe1t42mlkc4VEUZZifQAE1+W37RXxxv/jZ42muw7xaDZs0WnWp4Cpn/AFjD++2AT6DA7V9b/t3fEebwp8M7bw/aSmO61+UxuVOCII8NJ+ZKL7gtX55Vz42u2/ZrY+28PMjgqTzWsryd1DyS0b9W9PRMKKK9j/ZO+Hdt8RvjNplrfxC40+wjfUJ4mGVcJgIp9RvZMjuMjvXmQg5yUUfr2YYynl+EqYqptBNv5dPmL4D/AGTPiN4/0uLUrXSotOsZlDwzalMIjIp6EJgtg9QSAD2zWZ8S/wBmvx58K9PbUNY0pZtMUgPe2TiWKMn+9j5lHTkgDnrX6pqojjCqAABjFVNS0611bT7izu4UubaeNopIpF3KysMFSO4INek8NTS0ep+Aw8Rcx+sc84R9nf4Ve9vW+/yPxmorrvi34L/4V58SvEPh5Sxisbpkh3dTEfmjJ99rLXI15bVnY/oXD1oYmjGvB3jJJr0auj6K/ZA+Ps/w38Ww+G9VuCfDeqzBF8w8Ws7cKw9FY4Dfgexz+iqncAw71+MAODkda/Uf9mP4iP8AEv4PaLqFxL5uo2qGyu2JyTJHgbj7su1j/vV0Qm2rM/C/EHJIUJQzKircztL16P59fkfOv7fGgapq/jjw49lp13eoli4ZreBpADv6HAr5c/4QnxD/ANAHU/8AwEk/wr9gSgfG4An6U3y4/wDnmv5VjJ63PLyjjqrlWChg40FJRVr3tfW/Y/ID/hCfEP8A0AdT/wDAST/Csm5tZrK4eC4ieCZDh45FKsp9CD0r9k5IY9pyi/lX5Y/tIDHxy8YgdPtx/kKyTu7H6TwzxZUz/EToSoqHLG9736pdl3PNqKKKo/SDTs/C+s6jbJcWmk31zA+dssNu7q2Dg4IGOtTf8IV4g/6AWpf+Akn+Ffoj+x7Gh/Z48MEoCc3fUf8ATzLXshijA/1a/lXn1MTyNqx+L47j+thMVVw6oJ8knG/NvZtX2PyU0rwZ4gXVLMnQ9RAEyEk2kn94e1frRB8tunrtFL5MWfuLn6U415mJr+2tpax+f8Q8RS4glTlKnycl+t73t5LsJSNS008mvImz5NCU09adTD0rhmykNoPSikauKbLQ2kalpp5NcU2WhrcV8Ff8FWdOaXQPh3fAfLDc3sJPu6xEf+izX3o3NfHX/BUOySb4EaBc7MyQ+IYVDeitb3Gf1C/lX23ANb2HEuEl3k196a/Uyrq9Nn5eUUUV/ex4QUUUUAFFFFABRRRQAUUUUAFFFFABRRRQAUUUo5NKTsmxn7Rfsdad/Zf7Mvw/hxjdp/nY/wCujs//ALNXs46V5/8AAPTv7J+B3w+syMNDoFirD/a8hM/rmvQF6V/nJnFX22Z4ip3nJ/e2z6CKtFD6VetNXpS1xQYMfSrSUo612wZLH/w0tItLXdBkMfSr3pq0td0GQz86/wBrTwvrGofHrxHcWmlXtzAy2+2WG3d1OIIwcEDFeP8A/CFeIP8AoBal/wCAkn+FfrmY1flkBP0pRBGP+Wa/lXu08ZaKjbY/U8Dx7VwWFpYaNBPkio35t7K19j8i/wDhCvEH/QC1L/wEk/wrGIKkgjBHBBr9jJ4ozBL8i/dPavx91b/kJ3f/AF2f+Zr0KNb2t9D9F4Y4lnn8qsZU+Tk5et73v5LsVaKKB1rpPu27K5rxeDtfnjSSPRNRkjcBldbWQgg9CDin/wDCE+If+gDqf/gJJ/hX6qfDCJG+HPholF/5Btt2/wCma11YhjIHyL+VTdH4bW8R61KpKCw60bXxP/I/Mf8AZz8J63Z/G7whPcaPfwQJe5eSW2dVUbTySRxX6ep9wVEIY85CKCO4FOllWKJ3YhVVcknoBXTB2PzriDPJ8QYiFeVPksrWvfrfsu589/tffHyT4V+GE0TRp9niTVkYJIp+a1h6NIPRiflX3yf4a/OmSRpXZ3Yu7HJZjkk+td18b/iFN8T/AIn65rryF7aScxWqk8LAnyxgemQMn3Y1wlRUnzM/obhXJaeTYCCa/eSScn59vRbBXQ+B/h/4h+I+srpfh3TJtTvCNzLHgLGv952OFUe5Irnq/TP9kL4dWfgf4OaRdrAv9paxEt/czEfMwcZRfoEK8epY96qjD2krMfFGf/2Bg/a04805O0U9r73fkj5OuP2GfihDYG4S102eQDP2eO8AkPtkgL/49XiHiPw1qnhDWLnStZsZ9O1C3bbLb3CbWX0PuD1BHBHSv2QOenevlL9vv4dW+qeCLDxdDEq32mTLBNIF5eCQ4AJ/2X24/wB5vWuurh4qPNHofnvDvHeLxmOhhMfGPLN2TSaafTq7p7HwTV3RtZvfD2q2up6bcyWd9ayrLDNGcMjg5BFUqK8/4T9xnCNWLhNXTP1U/Zz+M9v8aPh9b6m+yLVrY/Z9Qt04CSgfeA/usMEfiOcV2fxDjafwF4iijUvI+nzqqqMkkxtgAV+e37FfxHk8E/GG102WUrpuur9ilUn5RLyYWx67vl/7aGv0oGGzkV9HQrOrT13P5P4oylZFmrjTXuO0o+l9vk1b0Px0PgfxHk/8SDU//AOT/Cj/AIQfxH/0ANT/APAOT/Cv2J8iP+4v5UeRH/cX8q4fqUf5j7ReJlZJL6sv/An/AJH423/hnV9KtzPe6Ve2kAIHmT27oufTJFZtfo5+3Uka/AyYqoB+3QdB/tGvzjrgr01Slyp3P1PhrO5Z9g3ipU+T3mrXvtbyXcKmsrG51K5S3tLeW6uHztihQuzYGTgDk8A1DXs37Hqq37RPhIMMjN1wf+vWWsoK7SPazHFvA4Otikr8kXK3eybseZ/8IT4i/wCgDqf/AIByf4Uf8IT4i/6AOp/+Acn+FfsL5Kf3F/KgxJ/cX8q6XRS6n4t/xEut/wBAy/8AAn/kfIv/AAT+0bUNH07xkt/Y3NkZJbYoLiJo92FfOMjmvrrpk01UWL7q4z6UvSk3yqx+XZtmDzbG1MbKPLz20vfZJb/ICc0lFITiuSUjyxCc0wnNKTSVyTZaCmUrGkrjmyhD0pjU4nJphOTXFNloKaetKTim1yTZR+f3/BUfxPcazqnw6+H2n5murqZ797cHlnZhDB+ZMwr9Cvh/4Vt/Angfw/4btMfZtI0+CxjI4yscaoD+OK/OG+T/AIX1/wAFP9OtOZ9L8MXUYJPIQWcZlIPt9oyv/Aq/T4V/RmEw/wBRynCYXry8z9Zank1pc0mL0paQ9RXMfEzxtafDn4f+IfFF8R9l0iwmvXUnG/YhYKPckAD3IqoxcmordmB+dXxxP/DUX/BRjw/4Mj/0rQPDc0VpcKOUKQZuLrPoS26LPqq1+nQGAAO1fnT/AMEr/BN34p8T/ET4tawDPe3k50+G4YfflkYT3LfXJh/76NfowDmvXzSSjOGHjtBJfPdjYV8mf8FKfi1/wrr9nW70W1m8vVPFU402MKcMIB887fQqAh/6619ZivzC/aknk/ao/bx8K/DK0dp9C0GRLK62H5QB+/vXB7EIoj/3oxUZZSjPEKc/hh7z+X/BBH1b+wF8Jf8AhU/7Nvh5LiDytV10HWbzIwcygeUp7jEQj47HdX0fjNRW1vHaQRwxIsccahURRgKAMAAdhU1efXqOvUlUlu3cQtFFFZAFFFFABRRRQAUUUUAFFFFABRRRQAUUUUAFFFFABRRRQAUUUUAFFFFABRRRQAUUUUAFFFFABRRRQAUUUUAFFFFABRRRQAUUUUAFFFFABRRRQAUUUUAFFFFABRRRQAUUUUAFFFFABRRRQAUUUUAFFFFABRRRQAUUUUAFFFFABRRRQAUjfdNLSN900Afz+/tBtv8Aj38SG9fEmon/AMmZK/a39lRcfs2fDEf9S7Y/+iVr8Tfj2/mfHL4huOjeItQP/kzJX7bfsuJ5f7OHwwH/AFLWnn87dDX2+ef7rR/roW9j1KiiiviCAooooAKKKKACiiigAooooAK/PH/gr83/ABTPw2Hrd3p/8chr9Dq/Oz/gsA2NB+GS9zc35/8AHYP8a9nJ/wDfqfz/ACY1ufmfRRRX6oaBRRRQB2nxri8j4yeO4+mzXb5fyuHri67/APaCi8n48/EiPGNniTUVx9LmSuArGjrTj6IAooorYD9t/wDgnpL537IHw/b0jvF/K9nH9K+i6+af+Cckwk/Y/wDBC5/1b36/+Ts5/rX0tX49jf8Aean+J/mZvcWiiiuMQUUUUAFFFFABRRRQAUUUUAfE/wDwVmj3/s6aA39zxNbt/wCSt0P618rf8EspfL/addf7+h3S/wDj0R/pX1t/wVXg879mqxf/AJ5eILV//IU4/rXx3/wTCn8j9qewTP8ArdLvE/8AHQf6V9tgtcnqfMtbH7H0UUV8SQFFFFABRRRQAUUUUAFFFFABRRRQAUUUUAFFFFABRRRQAUUUUAFFFFABRRRQAUUUUAFFFFABRRRQAUUUUAFFFFABRRRQAUUUUAFFFFABRRRQAUUUUAFFFFABRRRQAUUUUAFFFFABRRRQAUUUUAFFFFABRRRQAUUUUAFFFFABRRRQAUUUUAFJS0UAfl9r/wDxiN/wUht9QH+ieFvFkwkc/dTyLxtsmewWO4Utj0QV+n45FfD3/BVP4THxP8JNI8cWcJa+8M3fl3DqOfss5VST67ZBFj03NX0D+yb8Wf8AhdHwB8JeJZZvO1I2otNQJOW+0xfu5CfTcV3/AEcV7eMX1nDUsSt17svVbfgN7XPYO1fBP/BWH4ZvqHgTwp8QLFCt3ol4bG5lj4YQzfMjE+iyIAPeWvvevPfj58N4/i78G/F/hF0VpNT0+SO33dFnUb4WP0kVD+FcOCrfV8RCp0vr6PRgiH9nf4lx/GD4KeD/ABaHWSfULBDdbeguE+SYfhIr16RivgH/AIJPfEiS48J+Mfh3fs0d5o14L+2hl4YRyfJKoHYK6An3lr79B6UY6j9XxE6a2vp6PVA9A71+YNhH/wAKG/4KfajZ8waX4mupAD0Di8jEqge32jC/8Br9P+lfm1/wVN8P3Pg34l/DD4macm26izatKOAslvKs0Ofc+Y//AHxTwtJYqFbBy2qQkvnbRl05cskz77p9ZfhzW7bxN4e0zV7Nt9pf2sV1C3qjqGU/kRWkpr+ZXF06jhLRo9kcOKdTacDmt4sTH0qmmg5pa7ISMx9KDTQc0tdkZCZIDmlqMGng5rqjIhocDinUylBxXVGRI4HBr44/4KKc2Hgn/rpdfyjr7Gr44/4KKf8AHj4J/wCut1/KOtnK8WfZ8G/8j3D/AD/9JZ8T0UUVyn9XH1T/AME9/wDkpev/APYN/wDaq19996+A/wDgnz/yUrX/APsG/wDtVa++s816tCVoH8tcdr/hcq+kfyJN1G6mZNBY4ro5z8/sfnd+3n4jbVfjLDpofMOmWEcez0dyzk/iGT8q+ba9d/azumvf2g/F8jHOJoUH0WCNf6V5FXj1nzTbP7B4corD5Rhqcf5U/m1d/iwr60/4J52SSeNfFF2R88NlHGD7M5J/9AFfJdfYv/BOqPdq3jeTH3YrQfmZf8KdHSaPN4zdsixDXZfi0j7eLUh6UUhau9zP5SPzR/bSs1tvj/rcijBuILeRvr5Sr/7KK8Mr6D/bmi2fHWdv7+nwN+rD+lfPlebU+Jn9f8Nyvk+Gf9yP5BX2h/wTy8RMY/F2hu/yK0F3EnuQyOf/AB1K+L6+mv2Arto/i5qtvn5JdIkYj3WWLH6E1KdjzeMqKrZJXv0s/uaP0DpCcUE4ppOKxlI/lZDXPBr8sP2kP+S5+Mf+v5v5Cv1OPQ1+WP7SH/Jc/GP/AF/N/IVNN3bP1rw6/wCRjV/wfqjzaiiitz+hT9K/2PP+TePC/wBbv/0plr2VjxXjP7Hpx+zv4X+t1/6Uy17Ka+dxD99+rP5Azn/kZ4n/ABy/9KYtMPNOJxTa86bPIEJ4ptKetJXHNliNTGpxNMrimykFNPWnHgUyuKbLA9KY1OamNXDNlob3r5h/4KM6MdU/Zl1O5AyNO1C0uT7Zk8r/ANq19Pd68G/bksm1D9lnx5GoyVht5fwS6ic/+g19BwtWdDPsHNf8/I/c2k/wIqq8Jeh+ONFFFf6Inz4UUUUAFFFFABRRRQAUUUUAFFFFABRRRQAU5Bl1HvTa1vCOnf2x4q0awxu+1XkMOPXc4H9awxE1Toym9kmxrc/d3wnp39keFtHscbfstnDDj02oB/StYdajThAPanCv81as3UrTm922z6NLQlHWlptOrSDJY4dKWmrzTq7YMhjwadUamng8V2wZDHDg06mU8HIrtgyRy9KWmA4p9dsGSNuP+PeT/dNfj3q3/ITu/wDrs/8AM1+wUx/cS/7pr8fdW/5Cd3/12f8Ama9zBO6fyP2bw3+PFf8Abv6lWgdaKB1r0z9tl8LP1w+F5x8OvDH/AGDbb/0WtdUDgmuV+F3/ACTrwz/2Dbb/ANFrXUA4JrlUveP4txS/fz9X+ZJ0Jrz74/8AiE+Ffg54t1KN/LlWwkijf+68g2KfzYV35OAa8N/bUuzB+z9rkYOBNNaofp56H/2WuiEjqymisRmOHpS2lOKfpdXPzX6miiiqP7KSsrAv3hX7C+BbJdO8F6FaIMJBZQxKPYRqP6V+Pif6wfWv2T0ePydJtI/7sSDH0Arpou1z8R8S5WhhY+cv0/zLoOGryL9rS1W+/Z98WowyFhikH1WVGH8q9dHNeYftMRed8CfGa+lg7flg/wBK7Oa8Wj8fyh8uY4d9px/9KR+VlFFFeUf2cti9oeqz6HrVhqVvxcWlxHcRH0ZGDD9RX7G6Tfx6npdrdwndFPEsin1DAEfzr8ZK/W74LXjX3wi8G3D8vLpFq7H3MKZr0MLK10fh/iXRTjhqvX3l+TO43UZNMyaMmu1zPwux87/t1/8AJDJv+v6D+Zr85K/Rr9ur/khs/wD1/QfzNfnLXmYh3mf0p4d/8imX+N/kgr2b9jz/AJOK8Jf711/6Sy14zXsv7Hv/ACcV4R/3rr/0llrGHxI+y4g/5FOK/wAEvyZ+nhNJRSE4reUj+PLATim0UVzSkUFMJpSc0wnNcspFJBSE4paaTmuWUixKQnFLTa4pyGhCcU2gnNJ0FckmWhD2rM8Sa5beGvD2p6xeNstNPtZbqZvREQsx/IGtKvnv9vPxz/wg/wCzH4pMcnl3WrCPSoefvea37wf9+hJXTluFljsbRwy+1JL8RN8qbPB/+CWPh+58Y/Er4nfEvUlLXUuLVZeoaS4laebHuPLj/wC+q/Savlf/AIJs+Av+EK/Zd0a8kj8u51+7n1WQEc4LeVH+BSJGH+9X1ODmv6OzCaliZRjtHRei0PGk7sWviv8A4KnfE8eEvgbp/hO2l2Xvie+VJEBwTbQYkf8A8fMI+hNfamea/MP9oYn9p/8A4KHeGfAcX+laD4flhs7pByhSIG4uyfQnmL6oK2yumpYj2kvhgnJ/L/giR9ofscfC/wD4VH+zn4M0SWHydQmtBqF6CMN58/7xlb3UME/4AK9rxmhVCKAOAOKUDFeZVm6tSU5bt3Ecn8VfHln8Lvhz4j8W35H2bSLGW7KE48xlU7UHuzbVHuRXwp/wS18BXnizxP4++MGug3F/e3D2FvcSDl5ZGE9y/wBcmIZ/2mFdV/wVZ+KzaJ8NvD/w+sJSb7xFd/abqNDk/ZoSCqkf7UpQj/rka+l/2X/hSvwW+BfhLwq0QjvrazWa+wOTdSfvJcnvhmKj2UV7Ef8AZsA5faqO3/bq/wCCPoer0UUV4ggooooAKKKKACiiigAooooAKKKKACiiigAooooAKKKKACiiigAooooAKKKKACiiigAooooAKKKKACiiigAooooAKKKKACiiigAooooAKKKKACiiigAooooAKKKKACiiigAooooAKKKKACiiigAooooAKKKKACiiigAooooAKKKKACiiigApG+6aWmv9xvpQB/Pf8ZpfO+L/AI4k679cvW/Od6/cn9m2Pyf2evhgn93wxpo/8lY6/Cv4lz/aviR4pmBz5mq3T5+srGv3g+BEH2T4I/D6H/nn4fsE/K3jFfa5/pQor+ti2d7RRRXxRAUUUUAFFFFABRRRQAUUUUAFfnF/wWElxafCyP8AvPqbfkLX/Gv0dr81/wDgsJKDdfCuPPKpqbY+ptf8K9rJf9+p/P8AJjW5+clFFFfqZoFFFFAHp37T9v8AZv2j/ienTPiTUH/76uHP9a8xr2D9sC3+y/tO/EpMYzrVw/8A3027+teP1y4R3oQfkvyGFFFFdQj9m/8Agmjced+yb4eTP+qvb1P/ACOzf+zV9UV8h/8ABLu5E/7LcCA58nWLtD/443/s1fXYr8hzBWxdX1Zm9xaKKK4BBRRRQAUUUUAFFFFABRRRQB8i/wDBUG3879lq6fGfK1a0f9WX+tfC/wDwTXuPJ/a28MJnHm2t6n/ktI39K+/v+ClVp9p/ZJ8TyYz5F1ZSf+TMa/8As1fnb/wT0u/sf7X/AIBYnCu15GffdZTgfqRX22Xe9lVZev5FrY/baiiiviSAooooAKKKKACiiigAooooAKKKKACiiigAooooAKKKKACiiigAooooAKKKKACiiigAooooAKKKKACiiigAooooAKKKKACiiigAooooAKKKKACiiigAooooAKKKKACiiigAooooAKKKKACiiigAooooAKKKKACiiigAooooAKKKKACiiigAooooA5n4jeCrH4j+A9f8L6kubLV7KWzkOMlQ6kBh7gkEe4FfAv8AwTD8a33gD4ifEH4Na83kXkE8l3BAx4W4hbybhR6kgRn6Rk1+j+eK/MT9sSzm/Zi/bc8HfFjT4mi0rWJI7u6EYwHZMQ3cY92iZW+shr2sv/fQqYR/aV16r/Ma7H6eUlV7K7h1GzguraVZreaNZI5EOVdSMgg+hBqzXi7CPzC/5NZ/4KZ/8+nh7xdcf7qmK+P5BVuh+SV+nnWvgH/grD8N5Ljwp4P+IlgrR3mjXhsLmaLhhHJ88TE9groQPeWvr34A/EiP4u/Brwh4uRlaXU9Pje429FuFGyZR9JFcfhXt479/h6WJW9uV+q2/Ab7noPevlf8A4KUeAf8AhNP2XdZvI4/MutAu4NVjAHOA3lSfgElZj/u19U1zfxC8J2/jzwH4i8N3WPs+r6fPYuzDOBJGyZ/DOa8zDVfY1oVOzQj50/YM8c/8Jx+zH4VMknmXWkiTSpuc7fKbEY/79GOvoSvz+/4JceKZ9IvPiH4Av8w3NpPHfpbseVcEwz/kVhFfoCK/EeLMJ9QzqvSWzfMvR6/qezTfNBMcDmlBxTQcU6vmoyNBwNPBzUYNOBxXVGRDQ4HFO6im0oOK64yJHU4GmUtdcZCaJAc0tRg08HNdEZEWFzg18c/8FEzmw8Ef9dbr+UdfY3evjj/gol/x4eCP+ut1/KOuhSuj7Lg7/keYf5/+ks+KaKKKk/q0+p/+CfJ/4uT4g/7Bn/tRa++sjNfAn/BPr/kpPiD/ALBn/tRa++a6qcrI/lvjr/keVfSP5D6DyKbRWvOfAH5dftYWzWn7QfjBCMHz4m/BoI2H868kr6J/bo0A6X8bDf7MR6nYxTb+xZcxkfUBF/MV87Vxz3Z/YPDtdV8pw01/Kl80kn+KCvsb/gnVLt1Pxwn96O0P5Gb/ABr45r64/wCCed0sfirxbbk/NJaQyAeyuwP/AKEKKbtK55XGkebIsQvKP5o+6KKTIpCa1cz+VLH5y/tzy+Z8dJl/uafAv6sf618917p+2pcrP8fdXQHJht7eNvY+Wrf+zCvC6xlqz+veG48uT4Zf3I/kFfS/7Atuz/GDU5sfJHpEoz7mWLH8jXzRX2L/AME9dAY3ni7WnjwipBaRv6klncfh8n51DdkcPGFRUskxF+qS+9pH2qTTaKK4pSP5VSEbpX5Y/tIc/HLxh/1/H+Qr9THORX5Z/tIf8lw8Y/8AX8f5CqoO7Z+s+HX/ACMav+D9UebUUUV2H9CH6Ufsff8AJu/hf/euv/SmWvZz0rxj9j3/AJN68L/711/6Uy17MTmvl8Q/3kvU/kHOf+Rnif8AHL82IeaQnFLTSc1505HkoSjoKKaTXHNlIRjTaDzR0rimy0IxptFITXFNjEph5pxPFNrjkzRCfw15p+0npyap+z78RoJBuA0C9lA/2khZ1/VRXpWa5r4l6S2v/DjxVpirua90q6twPUvEy/1rpy2r7HH0Kl7WnF/c0KSumj8HqKVhhiPekr/SmDvFM+dCiiirEFFFFABRRRQAUUUUAFFFFABRRRQAV3vwB07+1vjl8PrTGVl1+xVh/s+emf0zXBV7L+xzp39qftNfD+HG7bqHn4/65xs//steJnlT2GV4mr2hJ/cmy4K8kj9oV4p1Mp4ORX+byldtn0Qq09TUYODTwcV1QZLHU8c0ynKa7YMgUcU8GmUqmuyDJZJSg4poNLXbBkD6VTTQc0tdkJEsbP8A6iX/AHTX4/at/wAhO7/67P8AzNfsDOf9Hl/3TX4/at/yE7v/AK7P/M19BgHdP5H7N4cfHiv+3f1KtA60UDrXqn7ZL4Wfrf8AC8/8W68Nf9g22/8ARa11Hc1yvww/5J14Z/7Btt/6LWupByTXm83vH8X4n/eJ+r/Mcpwc14X+2rbmb4BazIBkRTW7H2HnKv8A7NXufTivOf2jNAPiX4J+LrFU8yQWTzoo6lo8SAD8UFdNOR2ZPVVDMcPVlspx+66PyuooorqP7GW1xU++v1r9lNJk87S7V+u6JT+Yr8bF+8PrX7B+ELtb3wrpFwhystpFID6goDWkXZH4h4lxvHCy85fobVeZ/tKy+R8CvGbeunuv5jH9a9K3fNXk/wC1ddLafADxc7NgG3SP8WkVR/OtufQ/IspjzZhh13nH80fl1RRRXKf2Ytgr9bPghbPafB/wVCww6aPaKw9/JTNfk3ptjNqmo2tnbp5lxcSrFGo7sxAA/M1+xOh6dHo+i2FjF/qraBIV+iqAP5V0Una5+JeJdRcmGpdW5P7rI0aMim0Vvzn4UfPP7dJz8Dp/+v6D+Zr85a/Rn9uj/kh0/wD1/Qf+hGvzmrlqu8j+k/Dz/kUS/wAb/JBXs37Hv/JxfhL/AHrr/wBJZq8Zr2b9j7/k4vwn/vXX/pLNWcdz7HP/APkU4r/BL8j9OCc0lFITilKR/HwtNJzSE00nNc8pFJATmiikJxXNKRSEJzSUUhOK5JSGBOKYTSk4ptcspFpBTSc0pOKbXJKRQGvz+/4KkeKJ9Yv/AId+ALDM11dzvfvbr1ZyRDB+ZaYV9/k1+depxf8AC+f+Cn2mWP8Ax8aX4ZuYwSeQi2cZmYH2+0ZX/gVfoHAWGVbNniJL3aUXL52sv8zGu+WFj9Hvh74Sg8B+BPDvhu1x9n0nT4LFCBjIjjVM/jjNdFjmjOKWv0+Tcm5PqeQc38QvGFn8PfAuv+J9QIFnpFjNeyjONwjQttHucYHua+Bf+CW/g+88aeOfiL8XNaBnvLmdrKKdhkPPM/n3LD0I/dfg5r1D/gqT8UP+EO+Atr4Ytptl94pvlgZQcE20JEkhH/A/JU+zmvW/2LPhePhN+zf4O0mWHytQu7YanegjDedP+8w3uqlE/wCAV7MP9nwEp9ajsvRb/wCRXQ9y6UZpCcivJv2p/iwvwW+A3i3xOkoiv4bQ29gc8m6l/dxEeu1mDH2U149OEqs4wju3Yk+Gbf8A4y6/4KSNJ/x9eFvCU2R/En2eybj2KyXLZ/3ZK/UAdK+Fv+CVPwoPh/4Xa549vYj9u8SXfkW0jjJ+zQEgsD/tSmQH/rmtfdIr1c0qRdZUYfDBKK+W/wCI2LRRRXkCCiiigAooooAKKKKACiiigAooooAKKKKACiiigAooooAKKKKACiiigAooooAKKKKACiiigAooooAKKKKACiiigAooooAKKKKACiiigAooooAKKKKACiiigAooooAKKKKACiiigAooooAKKKKACiiigAooooAKKKKACiiigAooooAKKKKACmS/cb6U+q2oXItLG5nb7sUbOfoBmmtwP52fEs/2vxNqk3XzLuV/zcmv6BPhXb/Zvhn4Sh6eXpNon5QqK/nsdjJdMzHLM+Sfxr+inwvafYfDWlW2MeTaxR4+iAV9pxFpClH1/QuRq0UUV8UQFFFFABRRRQAUUUUAFFFFADR0NfmR/wAFfJ8+K/hxBn7llePj6vEP/Za/TcdDX5af8FdLkP8AFHwPb55j0iR8f70xH/ste7kivjofP8io7nwTRRRX6gWFbnhrQTrf2nAz5W39c/4Vh17H+z14ebXl17C7vKMH6+Z/hWdSfIrga37ddp9i/ax+IkeMZvY5P++oI2/rXg1fSf8AwUWs/sn7X/jk4wswsZB+NlAD+oNfNlc2Bd8LSf8AdX5AtgooortA/W3/AIJPXZuP2ctaiJ5g8SXCY9jb2zf1Nfa1fB//AASOvfM+DvjK0zzFrolx/vQRj/2Svu+vyXM1bGVF5mb3FooorzBBRRRQAUUUUAFFFFABRRRQB86f8FB7T7b+yH8QExkrHaSf983kDf0r8uv2ILz7D+1Z8OZM43aiY/8AvqN1/rX6x/to2P8AaP7LPxJixnbpLy/98FX/APZa/H39le+/s79pP4Yy5xnxFYxZ/wB+ZU/9mr7bJ9cvrR9fyLWx+9w6UtIOlLXxJAUUUUAFFFFABRRRQAUUUUAFFFFABRRRQAUUUUAFFFFABRRRQAUUUUAFFFFABRRRQAUUUUAFFFFABRRRQAUUUUAFFFFABRRRQAUUUUAFFFFABRRRQAUUUUAFFFFABRRRQAUUUUAFFFFABRRRQAUUUUAFFFFABRRRQAUUUUAFFFFABRRRQAUUUUANAr5a/wCCjnwk/wCFmfs46pqFtD5mq+GZBq8BUfMYlBWdc+nlsz/WMV9T1T1PTrfV9PurG7hW4tbqJoZonGVdGBDKfYgkVth6roVY1I9HcD5t/wCCeXxa/wCFpfs26Jb3M3m6r4cY6NcAn5tkYBhb6eUyLnuUavp3vX5j/sS6hc/s3ftleNvhBqczJYao8lva+acb5Isy20ntvgZ/qWUV+nGea7cyoqliG4fDLVejGzzf9oj4ap8YPgp4v8JFFkn1CwcWu7oLhPnhP4SKlfJ//BJ74lvqHgXxX4AvnK3eiXgvraKThhDN8rqB6LIhJ95a++CM1+Yek/8AGLX/AAUxntT/AKL4e8W3BRf4VMV6dygdgq3IC/RDXRgv3+Gq4Z725l6rf8AR+ntJRS14gj8vdJi/4UP/AMFPdUsf+PfS/E1zKARwHW8jEyge32jC/wDAa/RRTgmvgb/gqXoFz4K+KPww+JunJtuYv9HaQcBZbaVZocn1PmP/AN8V91eHtatvEmg6bq1m/mWl/bR3ULeqOoZT+RFfB+IFDmeFxy+1FxfrF/qj1MNK8WjSpQcU0HNLX5RGR1MfSg00HNLXVGQh4OKdUYNOBxXVGRDQ8HFL1FNorpjIkfSg4poOaWuiMxWHA18d/wDBRA5sPBX/AF0uv5R19hV8d/8ABQ45sfBX/XW6/lHXVCV2fY8HL/hcw/z/APSWfFdFFFbn9Vn1L/wT7/5KVr//AGDf/ai1985Oa+Bv+Cfn/JSfEH/YM/8Aai19796fNY/l3jr/AJHdX0j+Q7dRupKKOc+BPlz9vT4fSeIPAWneJ7WLfPosxWfaOfJlwpPvhwn4EmvgWv2N13RbTxHo97peoQrcWV3C8M0TdHRgQR+Rr8s/jd8ItS+Dnje60i7V3sXJksbsjieLPB/3h0Ydj7EEjd2fvfh9nUKlB5ZVfvRu4+aerXyevozz6vdf2NPHFt4M+NFpHeyiG21aB9P3ucKJGKtHn6sgUf71eFU5HaN1ZWKspyCDgg0j9SzLAwzLB1cJN2U016efy3P2aB3LkVHcTJbwtJIQqqpZiTgADua/PHwJ+3B458J6XDp+owWniCKFQqT3e5J8DoGdThvqRk9yax/il+1942+JekTaQPs2iaZOpSaKxDeZKp6qzsSdp7gYz0ORQz+e4cAZs8R7OaShf4r9PTc4T43eMoviB8V/EuuwHfbXV0Vhf+9GgEaH8VQGuIoooP6OwuHjhaEKEPhikl6JWQV+mH7JPgF/AfwZ0pbiPyr7UydQuFIwQZANgP0jCZHY5r44/Ze+Btx8W/G0N1eW7f8ACNaZIst3Iw+WVhysI9d3f0XPQkZ/SuNVijVFAAUYAFc9adlY/FfEHOIT5MspO9nzS8uy/G7+RJTSc0hOaK86Uj8XEJ4r8tP2kP8AkuPjH/r+P8hX6kscg1+Wv7R3/JcfGP8A1/H+QrfCu8mfrHh0v+FGr/g/VHm9FFFekf0GfpR+x8cfs8+F/rdf+lMtey14z+x//wAm9eF/rdf+lMteyE8V8hiZfvZep/IWcr/hTxP+OX5sUmm0UE4rzZSPJEJpjGlJxTa45yKQUjGlJxTK45yLCmk5pSaaTxXHNlIQnNITiimk5rkmzQQ9KjmAaJwRkEEYNSU1uciueM7Ti/ND6H4CajbNZahdW7jDRStGR7gkVXrsvjPpa6J8YPHGnIMJaa5ewKPZZ3A/lXG1/prgaqr4WlVXVJ/ej5pqzsFFFFdpIUUUUAFFFFABRRRQAUUUUAFFFFABX0d/wT5077d+1L4YlxkWkF5Mf/AeRP8A2evnGvrX/gmZp3239oS+nIyLTQriXPoTLCn/ALOa+L4zrew4exs/+ncl96sb0VepH1P1QPNKDikByKK/zvgz6Bj6cOlNBzSg4NdsWSx4NLTRxTq64Mhj+tFNU8U6uyEiGPBp1Rg4p4NdkJEMcDinUylBxXZGQhJziCX/AHTX4/6t/wAhO7/67P8AzNfr/cf8e8v+6a/IDVv+Qnd/9dn/AJmvo8td1L5H7J4cfHiv+3f1KtA60UDrXtH7bL4Wfrb8Lzn4c+Gf+wbbf+i1rpx1Nct8Lz/xbvw1/wBg22/9FrXUKck14nN7zP4vxS/fz9X+ZIDmormBLq3likQOkilSrDIIPBBp9KDW0ZHMnbVH5L/FnwNN8N/iHrnh+VWVbW5byC38ULfNG34qV/HNcjX3z+2d8C5fHOgw+LNFtzNrmlxlbiGMZa4txknA7shJIHcFu+BXwN0NenGXMrn9XcNZxDOMvhO/vx0kvNdfR7hX6h/sv+N7bxz8F/D0sMwkurC3WwukJ+ZZIwF5+qhW/wCBV+Xldr8LvjD4n+EGrSX3h69EaygCe0mXfDMB03LxyOcEEEZPPJq2cvFeQSz7BqnRaVSDur7Po18/0P1m/mK+Zf28PHVvo3wwt/DauGvNYuUJjB58qIh2Y/8AAvLH4n0ryW4/4KB+LnsDHD4f0qK7Ix5zNIyA+u3I/nXzz468e658SPEE2s6/fPfXsgCgkBURB0RFHCqMngepPUk01c/OuHeCsdh8fTxOOSjGDukndtrbbZJnPUUVLa2017cxW1vE89xM4jjijUszsTgAAdST2pH71KUYx5pHsn7I/wAP38d/GfSXeLfYaQf7RuGI4BQjyx9TIU49AfSv00BxxXiv7LPwU/4U94DX7ci/2/qhWe+IwfL4+SIHuFBOf9pm7Yr2nHOavm5dD+VeLs3jm+ZynSd4QXLHztu/m/wsO3UbqSip5z4o+ef25z/xY6f/AK/oP5mvzor9Fv26P+SHzf8AX9B/M1+dNDdz+kvDz/kUy/xv8kFey/sfcftFeE/966/9JZq8ar2T9j/j9onwl9br/wBJpaXQ+xz/AP5FOK/wS/Jn6blqaTikJzSE4rkcz+QEhaKKaTmsJSKFJxTaKQnFcspABOKaTignFNrmlItICc0nQUtNJzXNKRQhOaCcUU0nNckpDRneINatvDeg6lq14+y0sLaS6mb0RFLMfyBr4W/4JaaBc+Nfif8AE/4m6ipNzL/oyyHndLcytNNg+o8tP++694/bv8c/8IP+zJ4raOTZdaqselQjON3nNiQf9+hJUn/BNbwF/wAIX+y7pF7JH5d14gu7jVJARztLeVH+BSJWH+9X7bwTh/q+U4jFvepJRXotX95w4mWqR9Vd6D0oxWD468XWXgLwbrniPUTtsdKspr2bBwSsaFiB7nGBX1Ki5NJbnnn5xftMuf2nP+CgXhT4dQn7TomhSQ2d0i8oVUfaLw+x2jy/qgr9OY0EaBVACgYAFfnB/wAEvvCd54++JfxH+L+tL513NK9rFMwyGuJ3864YehAEY+khr9IBXtZpJU5ww0doJL5vVjYuK/OX/gqL45vPGfjLwB8HdBJuL27uEvp7dD9+eVjDbIfQ8ynH+2pr9E7u6is7aW4mkWKGJC7yOcKqgZJJ7DFfmV+ybbS/tSft0eLvilextNouhySXdr5gyFJBgs0I7ERqz/70dGWRUJTxUtoK/wA3ogXc/RP4Y+BLL4ZfD3w94U09R9k0ixis1YDBcqoDOfdjlj7k11I60tFeNKTk3J7sQUUUUgCiiigAooooAKKKKACiiigAooooAKKKKACiiigAooooAKKKKACiiigAooooAKKKKACiiigAooooAKKKKACiiigAooooAKKKKACiiigAooooAKKKKACiiigAooooAKKKKACiiigAooooAKKKKACiiigAooooAKKKKACiiigAooooAKKKKACud+IV3/Z/gLxJdZx5Om3EmfTETH+ldFXn/wC0Bff2Z8CfiJd5x5Hh7UJM/S2kNXSV5xXmgPwI0y1N9q1rbjkzTrGPxYCv6M4RiJB0wBX89Pwusv7U+JvhO0xn7Rq9pFj13TKP61/QwnCD6V9fxI/epL1/QqQ6iiivjSQooooAKKKKACiiigAooooAK/Jn/grTd+Z+0B4atwciLw3C/wCLXNx/8SK/Wavx/wD+Cp979q/adiizn7NoVrF9MvK//s1fQ5Cr41ejKjufHlFFFfphYV9g/wDBPvwt/wAJKnjw7d3kmxHTpn7R/hXx9X6Mf8Ej9IjvLP4pTTLlPM0xF+oF0T/MV5eZ1VSw0pen5oR4x/wU6sfsv7VWpS4x9p0yzl+uEKf+yV8nV9pf8FX7H7N+0bo84HFz4ct3z7i4uF/kBXxbRlj5sHSfkgWwUUUV6gz9Mv8AgkBfeZ4c+Jdnn/VXVjLj/fSYf+yV+iNfmb/wR/1HyvEHxMsc8zW1jNj/AHGmH/tSv0yr8rzlWx1T5fkjN7hRRRXjCCiiigAooooAKKKKACiiigDzP9pew/tP9nj4l2wG5n8OahtHqwt3I/UCvw6+C9//AGV8YfA16Tj7NrtjNn02zof6V+9nxJ07+1/h54oscbvtOl3UOPXdEw/rX89+j3x0vW7K8X71vcJKMeqsD/SvtuH/AHqNaP8AWqZcT+jReVFLUUDiSFGU5UqCCO9S18UyAooopAFFFFABRRRQAUUUUAFFFFABRRRQAUUUUAFFFFABRRRQAUUUUAFFFFABRRRQAUUUUAFFFFABRRRQAUUUUAFFFFABRRRQAUUUUAFFFFABRRRQAUUUUAFFFFABRRRQAUUUUAFFFFABRRRQAUUUUAFFFFABRRRQAUUUUAFFFFABRRRQAUUUUAFFFFAH5tf8FMfCF98Mfi58PfjPoCeTcrNHb3EqjCi5t282Et6703L9Iq/QTwF4vsfH/gvQ/EmmNusNWs4r2E5yQsiBgD7jOD7g15p+2J8Jf+Fzfs9eLNChh87U4bc6hp4Ay32iH51VfdwGT/gZrxL/AIJZfFo+L/gvqHg27m33/ha7IhVjybWYs6fXDiUew217dT/acBGf2qbs/R7f5FdD7XxxX5+/8FYPhzN/YPgr4k6crRXek3Z025ni++qP+8hbPYK6OPrIK/QPvXmH7SnwzX4w/A3xj4TEYlur2wdrQEf8vMf7yH/yIi/hmuLAVvq+JhN7X19HoxI1PgZ8RYfi38IvCfi+JlLarp8U0wTokwG2VP8AgMiuv4V3eK+Df+CT/wATm1b4b+JvAd5IftegXou7eN+CIJ87lA/2ZEYn/roK+8u9TjaH1fETp9E9PToD0PlT/gpX4C/4TT9l7V72NPMuvD95b6pHgc7Q3lSfgElZj/u0z9hHxz/wnP7MnhRpJPMutKV9KmGc7fJbEY/79GOvor4i+EoPH3gDxH4aucCDV9PuLFiw+6JI2TP4Zz+Ffnz/AMEt/FM+lz/ELwFf5hubS4jv47duqsCYZ8j2KwivnOJsP9c4eqNb0ZKXyejOvDStKx9+04HNNpelfzzGR6g6nA5poOaK64yIH0oNNBzS10xkA8HFOBzUQOKdXRGRLQ+lBxTAxFLit4zJHDLEe1fHn/BQ45sfBY9JLr+UdfYPOaxfEvgnw/4zEC67olhrAgJMX261SYRk4zt3g4zgZx6CuunUs7s9jJcwjlWPp42UeZQvp6pr9T8haK/V7/hRvw8/6Ejw/wD+CyD/AOJp3/CjPh5/0JHh/wD8FkH/AMRXZ7aJ+u/8RHof9A7+9HyH/wAE/wA4+JGv/wDYM/8Aai1965GRXNeG/h34X8IXMlzofh/TNIuJU2PLY2kcLMuc4JVQSMgcV0dRKpd3PyjPs0jnOOljIxcU0lZ+SsPz70uTTKKnnPnrDic81xXxU+FGgfF3w3JpGtwbhy0F1HgS28mPvoe3uOh712WeaQ4Jx3pqZpQrVMNUjWoycZR1TW6PzK+Lv7L3jH4U3M032N9a0NSSmpWUZYKv/TRBkofc5X0Jrx4jFfsqyZGOv1rgfFXwE8AeNZpJtX8L2E9xKcvPFH5MrH1LptY/iatVV1P2LLfEOpTgoZhS5mvtR3fqnp9zR+VFFfo3efsSfDG4dmj0+8tgegivXIH/AH1mnWX7FPwvtXDS6Xd3YHaa9lAP/fJWj2sT6f8A4iHlVr8k/uX+Z+caI0rhUUuxOAqjJJr3z4M/sg+KviLc297rcE3hvw+cFpbhNs8q+kcZ5Gf7zADuN3SvuXwj8HfBfgRkfRPDdhYzoMLcCENKP+Btlv1rsQuPpWM8QvsnyeaeIVavB08BT5L/AGnq/ktk/mzC8FeCtI+Hvh+10XQ7RLOxt1wqr1Y92Y9WY9ya3xSYAPvTcnd7VxTnzH5FUnOrN1Kju3q292x5OKaTmkpCa5ZSBIR2wK/Lf9o7/kuHi/8A6/m/kK/UbOM5rkdV+EngnW9QmvtQ8KaNeXk7b5Z59Pid5D6sxUkn61pQxCoybaufYcNZ5DIcTKvKDkpRtp6pn5P0V+q3/Ckfh9/0JOgf+CyH/wCIo/4Ul8Ph/wAyVoH/AILIf/iK6nmMF0P0j/iItH/oHf3o4/8AY/P/ABj14XB9br/0plr2TviqGjaHp/h3TYdP0uyt9OsIc+XbWsSxxpkknCqABkkn6k1eJ5Ar5uvUU5ykurPxnG4hYvF1cQlZTk3btdti00mlJphOa4JSORCE5oopCcVxykWhCc0lFNJ5rknIpBTKVjSVySZaAnFMpSc0lcc5FATgU2gnNFckpWdyj8Uv2q9LbSP2jfiHAw2l9Ynnx7SN5g/9CrymvoH9vSz+yftU+NMLtWX7JKPxtIc/rmvn6v8ASjhmq6+S4Sq+tOD++KPnKitOS8wooor6QyCiiigAooooAKKKKACiiigAooooAK+3f+CWWneb8RfGl/j/AFGlxwZ/35Qf/adfEVfoL/wSo07bbfEe+I+81hCp+gnLfzWvzDxKrew4WxUu6S++SR1YZXqRPv8AB5pSM02nA5r+BIM94UHFOplOBzXZBkjlp61HTwa64shjqcDmmg5pQcV2QkQOpwOabRXXGQmSdRS0wHNPBzXZGRDI5mH2eXP901+QWqf8hO7/AOur/wAzX7AdcgjiuLb4K+AJWZm8F6CWJySdNhJJ/wC+K9vBYuOH5rq9z7XhniKGQSqynTcue2z2tf8AzPyqoHWv1W/4Uj8Pv+hK0D/wWQ//ABFKPgl8Pv8AoSdA/wDBZD/8RXqrMKb6H3T8RaLVvq7+80vhj8vw68Nf9g22/wDRa11A5FVrS0hsbSK2t4kggiQJHFGoVUUDAAA4AA7VPnBFefz3lc/DqsvaVJTXVtkoNLTAc0oOK0jIxsDAFSG5FfJv7Qn7GsfiS5ufEXgcRWuoykyXGksQkUzd2RuiMfQ/KfUd/rMHPTpRnmuuFZxd0erlma4rKK/t8LKz6ro12a/ryPyB8R+FdY8IalJYa1ptzpl2hwY7mIoT7jPUe44rJr9gNe8LaP4oszaavplpqdseTFdQrImfXDA15frX7IXws1qRpP8AhHBZysclrS6liH4KG2j8q7Y4hPdH7Dg/EbDyiljKLT/u2a/GzX4n5n0V+io/Ye+GYfd9m1Aj+6bw4/lmuk0L9k34XaDIssfheG6kX+K9mknB+quxX9K09rE9Gp4iZZGN4Qm36JfqfnR4L+HniP4haktl4e0i51KcnDNEmI4/d3PyqPckV91fs6fsl6f8L3i17xC8Wq+JduY1UZgs89dmfvP/ALRxjsO59+0vRrHQ7OOz06zt7G1jGEht4ljVfooAAq4cNwal1T85z3jTGZtTeHox9nTe9ndteb008l+JKvyjHajJplFRzn53Ydn3oz702ijnCx89/tyt/wAWPlH/AE/QfzNfnXX7Ca94b0rxVp7WOsaba6rZlg5t7yFZoyw6HawIyK5r/hRvw8K/8iR4f/8ABZB/8RVqrFLU/TeG+L6WR4N4aVJyd27p97f5H5QV7H+yBgftEeE89M3X/pNNX33/AMKO+HhA/wCKI8P/APgsg/8AiKu6N8LfBvh3UodQ0rwro2nX8OfLubSwijkTIKnDKoIyCR9CaUq8bWPazDj6jjsHVwyoNOcXG91pdWOtpC1NJzRXA5n40BOaKTgUhOaxlMdhScU0nFBOKbXPKRSQE5ooppOa55SKAnNJRSE1yykNIQnNJRQTiuaUij4C/wCCpHimfVLn4e+AbDM1zdzyX8lup5ZiRDBx7lphX6DfDnwnB4C8BeHfDVtjyNI0+3sUKjGRHGqZ/HGfxr84tZi/4Xx/wU70nT/+PjTPDVzECTyFWzjMzA+3n7l/4FX6gYr+mcDh/qGT4PC9XHmfrJ3/AAR49eXNNi18c/8ABUH4of8ACFfs+x+G7ebZf+Kb1LXaDhvs8REkpH4iJT7Oa+xu9fmL+1dI37TH7e3g/wCGVuxn0fRXhtLpUOVx/wAfF2w9CIwE+sde1ldJTxCnL4YJyfy/4Jgj7B/Yg+F//CqP2a/CGnTQ+VqN/b/2re5GG82f5wGHqqGNP+AV7xjIpkUSwxrGgCooAVVGAAO1SAYrzq1R1qkqkt27iPmn/goH8Wf+FUfs2a+tvN5Wq+ICNFtMH5gJQfNb14iWTnsStY//AATa+Eh+G/7Olhq11D5eqeKZTqspYfMICNsC/TYN4/66mvnf9urVLr9oj9rvwN8HNJmZrTTpIoLox8+XNPtknf32QKh9sMK/SjR9KtdC0qz02yhW3srSFLeCFPupGqhVUewAAr16/wDs2BhR+1N8z9On+Y+hfooorxBBRRRQAUUUUAFFFFABRRRQAUUUUAFFFFABRRRQAUUUUAFFFFABRRRQAUUUUAFFFFABRRRQAUUUUAFFFFABRRRQAUUUUAFFFFABRRRQAUUUUAFFFFABRRRQAUUUUAFFFFABRRRQAUUUUAFFFFABRRRQAUUUUAFFFFABRRRQAUUUUAFFFFABRRRQAgrx/wDa91D+zP2YfiXMTjdodzDn/fXZ/wCzV7B0xXzx/wAFA9R/sz9kXx/IDhpIrWAe++7hU/oTXThI82Ipx7yX5gfkZ+zZYHUv2hfhpbY3B/Emn7h/si4Qn9Aa/fodK/Cz9ifTv7U/ao+HEOM7dTE2P+uaM/8A7LX7p19FxG/38I+X6lSFooor5QkKKKKACiiigAooooAKKKKAE7ivxf8A+ClN/wDa/wBrfxPFnP2W1sofpm2jf/2ev2g7V+Hv7e2o/wBqftb/ABDmznbdQQ/9+7aJP/Za+o4djfFSfaL/ADRUdz5/ooor9FLCv0+/4JG2Oz4eePrzbnzdTt4s/wC5ET/7PX5g1+sX/BJjT/K+APiS6YY8/wARyqPcLbW/9WNfP55LlwTXdr8wex4r/wAFddO8r4meBb/H+v0iWHP+5MT/AO1K+B6/SH/gsDppx8L9QVeAdRgc/wDgOV/9mr83q1yaV8DT+f5sS2CiiivbGfc//BJHUfK+N3iywzjz9AabHrsuIR/7Ur9W6/Hv/gltqn2D9qBYM4+26LdwY9cGOT/2nX7C1+Z59G2Nb7pES3CiiivniQooooAKKKKACiiigAooooAhuYlnt5Y3G5HUqR6giv5z9XsW0rWr2zf79tcPE31ViP6V/Ro3KkV/Pv8AHTTP7E+Nnj6wxtFpr9/AB7LcOP6V9jw5L3qsfT9Son7zfDrVP7b+HvhrUc7vtemW0+fXdErf1rpK8s/Zd1T+2P2cvhpck7mPh2xjY+rJAin9VNep18lVjy1JLs2SFFFFZgFFFFABRRRQAUUUUAFFFFABRRRQAUUUUAFFFFABRRRQAUUUUAFFFFABRRRQAUUUUAFFFFABRRRQAUUUUAFFFFABRRRQAUUUUAFFFFABRRRQAUUUUAFFFFABRRRQAUUUUAFFFFABRRRQAUUUUAFFFFABRRRQAUUUUAFFFFABRRRQAUUUUAFFFFADSNy1+X/gI/8ADI3/AAUbv9BYG08L+KpzbwjpGIbsh4MeyTgR57BWr9Qegr4C/wCCrXwvluPC/hT4maYrR32h3IsLqeLh1ikO+F89gkgIHvLXr5XOLqyoT+Gaa+fQpH37ikxmvOf2ePihF8Zfgx4T8XoytNqNkhuVTolwnyTL9BIr49sV6P0FeVODpycXutCT8wvCX/GLf/BS290s/wCi+HvFlw0MY6IYr3EkQUei3AVPopr9PB61+e//AAVd+Hs1tY+BviZpgaG90y5OmXFxH95QSZYGz2CusvPq4r7U+DHxDg+K/wAKfCvi6327dW0+K4kVOiSlcSJ/wFwy/hXsY/8AfUKWJW7XK/Vf5jZ2vWvy+0SL/hQ3/BTvV9PP7jTPEtzKAegZbyMTqB7eftX8K/UE8V+a/wDwVI0K58EfFf4YfE3Tk23MY+ztIOAsttMs0WT6nzG/74rhw9FYunWwUtqsGvnbRl05cskz76BxS1m6BrNt4h0PTtUtH8y0vreO5hf+8jqGU/kRWiDiv5SknTnKEt0e4O6UoOabRWkZAPpQcU0GlrqjImw+jpTQcUoOa6IyEODUtNozitlIViQNS1GGpa1UybD6Kbk0u6tVMVh26jdSZFFWpiHbqN1NoqucB24UZFNoo5wF3UbqSipcwCik3UmTUOY7DqQtTScUhNZOYWFoJxTc5orJyLsBOaKQnFITmsZSGKTim0UhOK55SHYUnFNJzSUVzykUFITQTTScVySkNIQnNJRQTiuaUi0hCcU2ignFckpDEJxTScUpNMrklItIKQnFLTeprllIsb1pScUU0nNcc5FBTWNKTimE4rkkxo/Kn/gpLpI079o43AGDf6RbXB98GSP/ANp18rV9m/8ABUTT2i+L/ha+x8s2hiEH3SeUn/0YK+Mq/wBFOAa3t+GsFO/2Uvu0/Q+exCtVkFFFFffnOFFFFABRRRQAUUUUAFFFFABRRRQAV+ln/BLfTvK+FXi2/wAf67WRDn/chQ/+1K/NOv1T/wCCbGn/AGH9nV5sY+2azczZ9cLGn/slfini7W9lw1KP80or8b/od2EV6h9Xg5pQcU0HFOr+GYs9oceaUHFNBpa7ISEx9KDimg5pa64yEPBxTqjBp4NdcZGbQ4HFOplKDiuuMiR1PBplAOK6oyJaJQc0U0GnA5rqjIhoUGnUylBxXTGQDwcUoOabRXTGRA+gHFIDmlroUgHA0u6mUoatlImxJnNFMpcmtVMmw6lyabuo4rRTCw7d7UuRTaKvnEO3UbqbRT5wHbqTdSUUucBd1GTTcCjIqXMBaKTdSZNQ5jsKTik3UlIWrJzHYUnFITSUVi5FWCkJxSFqSsJSGBOaKKaTmueUh2AnNJRQTiuaUihM4FZ2v61beHdC1HVbx/LtLG3kuZn/ALqIpZj+QNXycV8//t1eOP8AhB/2ZvFjpJ5d1qiJpUIzjd5zBZB/36En5V15Zhnj8dRwsd5yivxFJ8sWzwf/AIJb6Dc+N/it8TviZqKbrmT/AEdZDyGluZmmlwfUeWn/AH3X6UYr5T/4Jp+Af+EM/Ze0q+kj8u68QXlxqkmRzt3CKP8AApErD/er6sPev6kzCUXiJRjtH3V6LQ8Fu7MXxl4nsvBPhPWvEGoPssNKs5r2dvRI0Lt+gr88/wDgmR4YvfiR8XfiP8YNaTzLmSV4IpG5BuLmQyzFfdVCj6SV7R/wU6+KH/CDfs7voNtLs1DxTeJYhVOGECfvJWHt8qIfaSu8/YV+F3/Cqv2aPCVnNF5WoapEdYvMjBLz4ZQR2Ij8pT/u110v9mwE6nWo+Vei3/yDofQR5FYfjPxTYeB/COs+IdTfytP0qzlvZ2HUJGhY498DitzpXxd/wVH+LX/CF/A608I2kuzUPFd2InVThhawlXkP4uYl9wzV5uEoPEVoUl1f4dQR5T/wTY8K33xa+NvxB+NGvR+ZOJpYrd25UXVyxeTYe2yPC49JRX6UV4Z+xf8ACUfBr9nbwpo08Pk6pdwf2nqAIw3nzYcq3ui7E/4BXuWa6MxrKviJOPwrReiB7i0UUV5wgooooAKKKKACiiigAooooAKKKKACiiigAooooAKKKKACiiigAooooAKKKKACiiigAooooAKKKKACiiigAooooAKKKKACiiigAooooAKKKKACiiigAooooAKKKKACiiigAooooAKKKKACiiigAooooAKKKKACiiigAooooAKKKKACiiigAooooASvk3/gp1qn9n/sranBnH23UrO3x64fzP8A2nX1iTxXw/8A8FatT+z/AAH8M2IOGufEMchHqqW8+f1Za9DLY82Lppd/yGtz42/4JxaWdR/a68HSY+W0ivZ2H/brKo/VhX7VV+Q3/BKrSvt/7S17cEZ+xaBcz59CZYY//ZzX689xXqcQSvi0uyQ5bi0UUV82SFFFFABRRRQAUUUUAFFFFACHpX4KftXal/av7SvxNnzu2+ILyHP+5Kyf+y1+9LHCE+1fz2/F/U/7a+LHjTUM7vtetXk+fXdO7f1r67hyN61SXkvzKicjRRRX35YV+xP/AAS9077F+y3azbcfa9Wu5s+uCqf+yV+O1ftl/wAE8NNbTf2Q/AoK7XnF5O3vuu5sf+O4r5fiGVsKl3kvyYnseP8A/BXLSvO+EXgvUsf8e+uG3z6eZA7f+0q/K2v2D/4KlaT/AGj+zAbjbn7BrVpcZ9MiSP8A9qV+Pla5BLmwaXZv/MI7BRRRX0Yz6Q/4J36n/Zn7XfgbLYjuPtkDe+60mx/48Fr9sjX4Ofshax/Yf7Tnw0uc7d+uW1tn/rq/lf8As9fvH1FfnnEUbYmEu8f1ZEhaKKK+VJCiiigAooooAKKKKACiiigBB0r8KP20tH/sP9qb4k2+3bv1V7nH/XVVl/8AZ6/dYda/GD/gpRo/9mfta+Jp9u0X9rZXI98W6R/zjNfUcOytiZR7r9UVE/Rz9gPV/wC2v2Sfh/MWy0VvcWx9vLuZUH6KK+hK+RP+CXes/wBp/suw227d/Z+sXdtj0zslx/5F/WvryvEx0eTFVF/ef5ie4UUUVxCCiiigAooooAKKKKACiiigAooooAKKKKACiiigAooooAKKKKACiiigAooooAKKKKACiiigAooooAKKKKACiiigAooooAKKKKACiiigAooooAKKKKACiiigAooooAKKKKACiiigAooooAKKKKACiiigAooooAKKKKACiiigAooooAKKKKACiiigBCa4f41/De2+L3wp8UeD7rYE1WxkgjdxkRy43RP/AMBcI34V3GM0e1OMnCSmt0B+ef8AwSq+JFzpw8bfCfWC0F/pdw2o21vKfmT5hFcp7bXEZx6u1foZ3r8wPjqh/ZM/4KE6F46hBtfDXiSZLy6YcJsmzDeA+pDZmx6stfp6jh0DKQVIyCK9fM4qU44iO01f59Rs8s/af+GA+MPwG8Y+Fki828ubFpbNQOftMWJIQPTLoo+hNfNP/BKL4nHXvhX4h8EXUpN34evvtFujHkW8+TgD2kSQn/roK+6mGQa/MT4ef8Yt/wDBSnU9Ab/RfD3iq4e3hHRPLu8SwBR/szhY8+zVWD/f4Wrh+q95fLf8AWx+nnevlL/gpb4D/wCEy/Zf1W+ji8y58P3lvqaYHO3cYpPwCylj/u19W1zPxJ8JQePvh74k8M3OBDq+nXFixb+HzI2XP4Zz+Febhqvsa0KnZoR87fsL+OP+E5/Zm8JPJJ5l1pcb6VMM52+SxWMf9+vL/OvfgcV8C/8ABLnxVPpzfEHwHfZhubO4j1CO3bqrcwz8exSIV98iv574vwf9nZ5iKKWjfMvR6r7r2PdpPmgmPBxTutRg4pwNfKRkatDqUHFIDmiuiMiR9FMpwat4zFYcGpQc02it1MkfRTcml3VqpgO3UbqbkUZxWimKw/IoptFXzBYfk0ZNMop84WH5NGTTKKOcLDqMim0UucLC7qN1JRUOYWCik3UhOazcxik4pC1JRWTmAUUham5zWMplWFJzSUUE4rnlMYU0nNBNNJzXPKQ7ATmkopCcVzykXYUnFN6mjqaTpXJKQw6U0nNBOaaTmuaUi0gJzSUU0nNcspFATmkAxRSE1yykUgJpKKaTmuOUhgTmmE5pScU2uWUi0fn3/wAFVbELd/De8A+Z0v4mP+6bcj/0I18DV+j/APwVK0oTfD/wVqWObfUpbfP/AF0i3f8AtKvzgr+/fCqsq3CmHX8rkv8AyZv8jwMUrVWFFFFfrpxhRRRQAUUUUAFFFFABRRRQAUUUUAFfr1+wRp32D9lrwgxGHuGu5m/G6lA/QCvyFr9of2S9O/sv9m/4ew4xu0uOb/v4S/8A7NX87eNtfkyShS/mqJ/dFnpYJXqN+R68DTwc1FTwa/jCLPZY+nA5pnUUoOK7IyIFHBp4OabRXVGRLH04HNNBzRXVGQmSA0tMBzTga6oyIaHg5paZSg4rqjIkdnFOBzTaK6YyJsSg5opgOacGrpjImw4HFKDmm0V0RmIfQDimg4pwOa6IzJsOyKWmUVspiH0ZNN3UuRWqmA7dS5FNoq1MVh1FNoqucLD8mjJplFPnCw/JpKbRRzhYdRkU2ipcgsLupKKTIqHMLC0U3dSVm5jHFqaTmignFYuY7BSE4pCc0lYymUFFFITmueUgAmmk4oJxTa5pSKsFfA3/AAVG8Uz6i/w+8B2OZrm8uJNQkt16s3EMGB7l5hX3weor88Nei/4Xx/wU50fTR/pGmeGrmFSTyqraRmdwfYz7l/Gv0nw8wqr5z9Zkvdoxcvnay/E58RLlh6n6O/DbwhB4A8AeHPDVsQYdI063sVKj73lxqufxxn8a6Xn8KKyfFfiOz8H+GdX13UZPKsNMtJby4f8AuxxoXY/kDX7G26kr7tnin5uftg3En7Sf7dHgr4W2rtNpWkPDaXSochS+Li7ce4hVR9Y6/TO3hjtYI4okWOKNQqoowFA4AAr83P8Agml4cvPin8b/AIkfGLWo98/mSRws3IFxdSGSTaf9hFC/SSv0pBzXsZnJU5U8MtoK3zerGxMV+YHxUP8Aw1v/AMFFdL8Kp/pfhfwvMtrcL1jMVsTJc7v9+XMWf92v0A+PfxNg+Dnwd8V+L5iofTLF3t1fo87fJCn4yMg/Gvj3/glL8Mpzo3jD4oaqGmv9YuTp1rPLy7RqRJO+e4eQoPrEarAL6vQq4t7pcsfV/wCSBdz9AQu0ADpTqKK8MQUUUUAFFFFABRRRQAUUUUAFFFFABRRRQAUUUUAFFFFABRRRQAUUUUAFFFFABRRRQAUUUUAFFFFABRRRQAUUUUAFFFFABRRRQAUUUUAFFFFABRRRQAUUUUAFFFFABRRRQAUUUUAFFFFABRRRQAUUUUAFFFFABRRRQAUUUUAFFFFABRRRQAUUUUAFFFFACYr86v8AgsBrHl6P8NNLDf66e+uWX/cWFR/6MNfoqOlfln/wV01nz/ij4G0rdk22kSXO308yYrn/AMhfpXt5LHmx0PK/5DW5L/wSJ0jzviP481Tb/wAe2lw22708yXdj/wAhfpX6j1+d/wDwSB0fyfDnxK1Qr/x8XVlbBv8ArmkzH/0aK/RClnUubHT8rfkge4tFFFeKIKKKKACiiigAooooAKKKKAKuo3KWFhc3MhxHFE0jH2AJNfzm39y97fXFxIcySyM7H3Jya/oH+NWr/wBgfB7xxqedv2LQ764z6bIHb+lfz5E5JNfccNR0qy9P1LiJRRRX2pQV+8P7IOlf2N+zD8M7fGN+h29xj/rqvmf+z1+D6jLAV/Ql8HtK/sD4TeC9NI2fY9Fsrfb6bIEX+lfHcSStTpx83/X4kyPJP+Cgekf2z+yR49jAy8EdtcqfTZdRMT/3yGr8R6/e/wDak0b+3f2cfiXZhdznw/eyIvqyQs6j81FfghWnDkr0Jx7P80v8giFFFFfWlHUfCzV/+Ef+JvhHVN237Fq9pc7vTZMrf0r+hlTuQH2r+cCJzHKjKSCpBBHav6KPB+sDxF4U0bVVIK31lDcgjp86Bv618PxLHWnP1/QmRs0UUV8UQFFFFABRRRQAUUUUAFFFFACDqa/Jr/grPon2P49+HdSVcJe+H40J9XSeYH9GSv1kWvzb/wCCv+h4n+GmrqvDLfWkjfQwsg/V693JJ8mNiu6a/ApbnW/8Ei9b+0fC/wAc6Ru/49dXjutvp5sIXP8A5B/SvvivzH/4JB68LfxX8RdGLc3VnaXYX/rk8in/ANHCv04rLOIcmOqedn+CE9xaKKK8cQUUUUAFFFFABRRRQAUUUUAFFFFABRRRQAUUUUAFFFFABRRRQAUUUUAFFFFABRRRQAUUUUAFFFFABRRRQAUUUUAFFFFABRRRQAUUUUAFFFFABRRRQAUUUUAFFFFABRRRQAUUUUAFFFFABRRRQAUUUUAFFFFABRRRQAUUUUAFFFFABRRRQAUUUUAFFFFAHx1/wU++Ev8AwnfwDTxNaQ+ZqXhO6F3lRljbSYSYD6Hy3PtGa9G/Yc+LX/C4P2cPC+oTzedqmmR/2TfknLebCAqsfdozG592r2nxT4dsvF/hvVdC1KITafqVrLZ3ER/ijkQqw/Imvzn/AOCdXiO9+Cv7RHxA+C+uSlWnll+zBuA1zbMwJQekkJL59I1r3KX+04CdP7VN8y9Hv/mPofpdX54f8FWvANzpjeA/ilpW6C9064/sye4jHzIcma3b22ss3Pqwr9Dgc15H+1X8L/8Ahb/7P/jPw1HD597LZNc2S4yTcxfvYgPTLIF+jGuLAVvq+JhN7Xs/R6MEdX8IvH1t8Uvhj4Y8XWu0R6vYQ3TIpyI5GUb0+qtuX8K7HoK+Gv8AglP8T/8AhI/hBrfgu5l33fhu+82BCeltcZYAD2kWUn/eFfctZ4yj9Xrzp9n+HQGfl54fi/4UR/wU31nTP+PfTPElzMoI4Vlu4xOgHsJ9q/hX6Hqea+Cv+CouhXHgX4vfDH4nacm24QCBnXgCW1mWaLJ9T5jfgntX3Poer2+v6NYanZv5lpe28dzC/wDeR1DKfyIr8n8ScNeeEzBfbi4v1i/1R62EleLRoUU0NTs4r8ZjI7bDgc04Go6UHFdEZisSZzRTAc04NW6mTYWnbqbRWymIfRTKXNaqYrDqKbupcitFMVh240bqSir5wHbqN1NoqucB26jdTaKOcBd1G6koqecBcmkpMik3VDmOw6im5NJWbmFh26kzmkorJzGFFJuppOKxcx2HbqaTikJzSVjKZVgJzRRmmk5rnlIdhScU2ignFc0pDAnFNJzQTTSc1zykWkBOaSikJxXPKRQE4pvWikJxXJKRSQpOKbR1pCcVySkMCcUwnFKTTetc0pFpCUE4oppOa5JSLPkn/gpnYm6/Z/02YDP2bXreQn0BhnX+bCvy6r9b/wDgoBp4vf2XfE0pGTaT2cw9s3Eaf+z1+SFf3P4L1/bcNyh/JUkvwT/U8HGq1X5BRRRX72eeFFFFABRRRQAUUUUAFFFFABRRRQAAZNfuP8FNP/sj4O+BbHG37PodjER7iBBX4dRqXkRQMkkAAV+9ehWA0rRdPsh0t7eOEY/2VA/pX8reOtfloYGl3c39yS/U9bALWTNClBxTQaWv5IjI9dkgOKdUYOacDiuyMiGPBxS02lBrpjIkcDinUylBxXXGRI6nA5pvSiumMhNEgNLTAc04GumMiGhwOKdTKUHFdUZEjqUHFNBzS1vGYrDwacDmoqcGreMybD6KaDThzW6mKwoOKXdTaK2UxD6KZS5NaKYrDqXJpu6lyK0UxWF3Uu6m0VXOA7dRuptFVzgO3UbqbRRzgLuoyaSjIqHMLBRSbqTJqHMdh1ITim0Vm5jFJzSUUE1k5gFITSE00tWDmOw4mmk5pKKwlMqwUE4pCcU2ueUiijrmr2+gaNqGqXj+XaWVvJczP/dRFLMfyBr4Z/4Jc6FceOvi58T/AInagm64ceQrtyDLczNNKQfUeWv4P717z+3L44/4Qb9mfxdIkmy61ONNKhGcbvOYLIP+/fmH8KP+CaPgL/hDP2YdL1CSPZc+Ib241N9w+bbuEKfgViDD/e96/fvD/DfV8pxONe9SSivRav7zzMXLVRPrCvkj/gpj8Uf+EC/ZxudFt5vL1HxRdJpyBThhAv7yZvphVQ/9dK+t+tfmP+2ldS/tHftteBvhRZSNLp2lNDa3QjOdjS4nunH+7Aqfihr9Lyymp4lSl8Mfefy/4J5yPrD9gn4X/wDCrP2ZfC0E0XlajrCHWbvjBLT4MefcRCIH3Br6HxmobS1is7WK3hjWKGJAiRoMKqgYAA9MVMxCqSeg5rgr1HXqyqS3buI/Pr/gqz8TLifTvBvwt0gtNf6vcjULq3i++6gmO3THcM5c49YxX2V8C/hpb/B74Q+FPB9uFzpdjHFM6dJJz80z/wDApGdvxr8+/g8D+1t/wUS1fxhJ/pXhjwxM13bMeUMVuRFa49C0mJcezV+n+a9bHv6vRpYVbpc0vV/5Ib7DqKKK8QQUUUUAFFFFABRRRQAUUUUAFFFFABRRRQAUUUUAFFFFABRRRQAUUUUAFFFFABRRRQAUUUUAFFFFABRRRQAUUUUAFFFFABRRRQAUUUUAFFFFABRRRQAUUUUAFFFFABRRRQAUUUUAFFFFABRRRQAUUUUAFFFFABRRRQAUUUUAFFFFABRRRQAUUUUAFFFFACV+O3/BUPW/7V/ajuLXdu/s3SLS1x6Z3y4/8i/rX7EnpX4b/t167/wkP7WPxEuQ24RXsdoPbyYY4iPzQ19Pw9DmxUpdov8ANFR3PvT/AIJQ6L/Z/wCzvq96y4e/1+eQH1RYYUH6h6+1OmK+av8AgnXoZ0T9knwYWXbLeNd3bj/euZAp/wC+VWvpQdRXj5hPnxdR+b/DQT3HUUUVwCCiiigAooooAKKKKACiiigDxT9tDWP7D/ZZ+JFzu279Jkts/wDXUiL/ANnr8J6/Zz/gpXrf9k/sneIrfdtOo3lnaj3xOspH5RGvxjr9D4djbDSl3l+iLiFFFFfVFF3RNOfV9ZsLGP8A1lzPHCuPVmAH86/ovtIUtbaKGNdscaBVX0AGBX4B/s+6QfEHx2+Hun7dy3PiCwjcf7JuE3H8s1/QB0Ar4PiSd6lOPk/0IkZPjDRx4g8J6zpZAIvrKa2IPfehX+tfzryqUkdSMEEgg1/R+4yhHtX89Pxa0Q+GPin4x0crtOn6xeWu302TOv8ASr4an71SHo/zHE5SiiivuSgr97f2V9bHiD9m/wCGl7u3sdAs4nb1aOJY2P5qa/BKv2s/4J0a7/bf7JXg5WbdLZPd2j+225kKj/vllr5PiOF6EJdn+aJkfS9FFFfnxAUUUUAFFFFABRRRQAUUUUAJ1zXw9/wVn0L7d8CfDeqKu57HX442PokkEuf/AB5Ur7gPBNfM/wDwUY8P/wBu/smeL3Vd0thJaXiD/duI1Y/98s1ehl0+TF035r8dBrc+G/8Aglfrv9lftMXFmWwNT0O5tgvqVeKX+UZr9fRzX4c/sIeIf+Ea/ax+H1wW2pPdyWTDsfOhkiA/NxX7jCvV4ghy4tPukOW4tFFFfNEhRRRQAUUUUAFFFFABRRRQAUUUUAFFFFABRRRQAUUUUAFFFFABRRRQAUUUUAFFFFABRRRQAUUUUAFFFFABRRRQB86/ti/tMax+zRoPhzU9L0O01qPU7mW3lF1KyeWVUMuNvr835Vxv7If7bmqftIfEPU/DOqeHbLRhbaa9/FLazu5crLGhUhvaTP4VF/wU/wBDGpfs82F8q5fTtcglLeitHLGR+bL+VfJf/BNrUksf2n9Ogaby2vNNu4FXH+sIQSbfyjJ/4DU31KtofrrRRRVEhRRRQAUUUUAFFFFABRRRQAUUUUAFFFFABRRRQAUUUUAFFFFABRRRQAUUUUAFFFFABRRRQAUUUUAFFFFABRRRQAUUUUAJX5m/8FAdEvPgL+1D4C+M2jQkR3kkUlyE4ElxbFVdWPYSQFF99rV+mQNfOv7enwl/4W3+zb4kggh87VdFUazZADLboQTIo9S0RkAHqRXpZdWVHER5vhlo/RjR7z4f1qz8S6Fp2r6fMLiwv7eO6t5l6PG6hlYfUEGtAjK4r5G/4JnfFn/hYX7PkWgXU3map4UuDp7hjljbtl4GPsAWQf8AXKvruuTEUXh606T6MR+YXwmP/DLn/BSLWPC7f6L4f8TzyWsC9E8u5xNbBR32y7Ys/wC9X6eYr86/+Cq/gS60LU/h/wDFbSN0F7Y3A02a5Qco6sZ7ZvwIm5+lfdHwr8d2vxN+HHhnxVZ4EGr2EN3sU58tmQFkPurZU+4r08w/fUqWKXVcr9V/mN9z56/4KYeAv+Ey/Zg1K/jj8y68PXtvqabR82zcYX/ALKWP+7S/sOeOf+E4/Zo8IySSb7nTIn0qYZzt8lisY/79+Wfxr6I+Jng6H4hfDzxN4Ynx5Wr6bcWJLfw+ZGyhvwJB/Cvz7/4Jd+K5rCPx/wCBb7dDcWdzHqEcD9QxzFNx7FIh+NfBcYYX67w3UkvioyUvk9H/AJnbhJWnbufe9FNBpwOa/mSMz2LDgc0tMpQcVupiHUu6mg5pa2UxWHA5p26o6M4rZTFYk3UtR7qXIrVTJsPoptLurVN9gFopN1LkVd32ELk0ZNJkUU+ZgLk0ZNJRU84BRRkUm6lzgLRSbqSocx2HUUzIpN1Q5hYfuppOKaTmisnMqwu6kopCcVk5jsLSE4pCc0lYSmMUnNJQTimk5rCUh2FJppOKCcU2sJSKSFJzSUU0nNc8pFCk4ptIOaUnFc0pFWAnFN60daK5pSGJ0FNJoJppOa5ZSKSAnNJRSE1yykWkBOaSikJxXJKQzxj9sbTDq/7NPj6ADOyxFx/37kST/wBkr8bK/bn4/WX9o/A74g223c0mgXwUf7XkPj9cV+I1f2h4FV+fKsVS/lmn96S/Q8XHr34vyCiiiv6bPLCiiigAooooAKKKKACiiigAooooA3fAmn/2v438P2ON32nULeHHrukUf1r920PT6V+JX7O+n/2p8efh7bkblbXrJmHqqzKx/QGv21Bwa/jXx2r3xuCo9oyf3tL9D2sAvdkx9OBzTaOlfzDGR6g6nA5poOaK6oyJaJQc0tRg5p4Oa6oyIaHA0tNpQa6YyEOBxTgc0yiuuMiR9OBzTAc0tdEZCsPBxTgc1GDinA10RkS0OpQ1NBpa3jMgfRTKcGrdTAUHFODU2itlMVh4NLuqOl3Vqpk2JKKZupQfetVMVh1FJuozntVqYWFooyKMiq5xC5NGTSUVXOAuTRk0lGRT5n2AKKMik3Ury7ALRSbjSE+9ZtvsMdSbqbupN1ZOYWHE+tNLUlFZOZVgzmijpSFqxcx2FJxTSc0lFYSmMKCaQtTScVjKQ7HwX/wVE8VzX6eAPAtlumuLy5kv5IE6luIoePcvKPwr9Bfhp4Ph+H3w98NeGLfaYtI063sQV/i8uNVLfiRn8a/OPxHF/wAL4/4KbaFpQ/0jTPDdzCrE8qq2kZuHB9jMWX8a/UKv60yrC/2fkeCwr0bjzv1lqr+i0PCxEuaozM8Sa/Z+FvD2p61qEohsNOtZbu4kP8McalmP4AGvzo/4Ju6DefF39oD4jfGHWIt0iPKIS3IW4upGZtp/2I1K49JBXvf/AAUq+KH/AAr79m2/0q3m8vUfE1zHpcYU/MIv9ZMfoVTYf+ugroP+Cf3wvHww/Zk8NLNF5Wo64G1q6yMEmbHlf+Qli/HNfTUf9nwE6nWb5V6LV/5HP0PpAV4R+2v8Wv8AhTv7OfirVoZvJ1S+h/srTyDhvOnBXcvuqb3/AOAV7xX5qf8ABSDxNffF/wCO/wAP/gvoUm+VJYnuFXlRc3LBU3j/AGIvnz6SmuXLqKr4iKl8K1fogR65/wAEvPhL/wAIR8CrjxZdwlNR8V3RnVmGGFrEWSIfi3mt7h1r7O6Vi+EPDFl4K8K6R4f02PydP0u0isrdPSONAq/jgVtDkVz4qu8RWnVfV/h0/AGLRRRXMIKKKKACiiigAooooAKKKKACiiigAooooAKKKKACiiigAooooAKKKKACiiigAooooAKKKKACiiigAooooAKKKKACiimscKT7UAfn78V/+CmGu+AfiX4o8NWHhDTL600fUp7BLmW5kDSeU5QsQBjqpr7G+BfxBvfit8JfDXi3UrGLTbvVrY3DWsDFkQFmC4J5OVAP41+IfxD1NNc+IHiXUY5fPS81O5nWXGN4aVmDfjnNft/8C9DPhr4LeBNLK7XtNDsonH+0IU3H881KZTR3dFFFUSFFFFABRRRQAUUUUAFFFFABRRRQAUUUUAFFFFABRRRQAUUUUAFFFFABRRRQAUUUUAFFFFABRRRQAUUUUAFFFFADW4Umv59Pjbrn/CT/ABm8dasG3C+129uFPs07kfoRX75+MtcTwz4S1rV5MBLCymuWz0wiFv6V/PFbQT6xq8UKZlubqcIuerOzY/UmvsuHIa1aj8l+ZcT95v2YNB/4Rr9nX4b2BXY6aDZvIvo7xK7f+PMa9QrP0HS4tE0PT9Oh/wBTaW8dun+6qhR/KtCvkKsuecp922QLRRRUAFFFFABRRRQAUUUUAFFFFAHwx/wVq1v7J8D/AAtpith7zX1mI9VjglBH5yL+VflHX6N/8Fftd3Xfw00dW+6l9dyL65MKof8Ax16/OSv07I4cuCi+93+Jotgooor3xnvn7B+i/wBvftZ/Dy3K7hHdy3R9vKgkkz+aCv3Gr8ef+CXWhnVv2oobvbkaZo93d59M7If/AGrX7DV+ccQz5sWo9or9SJbhX4XftuaB/wAI5+1X8R7Tbs8zUvteP+u0aTZ/8iV+6Pc1+O3/AAVD0D+x/wBqO4vNu0arpFpeZ9cBof8A2jT4eny4qUe6/VBHc+RqKKK/Riwr9Z/+CTuu/b/gDr2ms2ZLHX5So9EeGEj/AMeD1+TFfo7/AMEgvEGJ/iToTt95bK9iX0wZkc/rHXgZ7DnwTfaz/ET2P0mooor8xMwooooAKKKKACiiigAooooAQ9K8y/aY8P8A/CUfs+fEXTAu+SbQbwxr6yLCzJ/48or06qmp2MWqabdWc674LiJopF9VYEEfkaqnLknGXZ3A/n3+DniD/hEvi54K1ovsGna1Z3TN6BJkY/oK/oRQ5UH1r+c/XdLm8PeINQ06fieyupLd+2GRyp/UV/QX8MvEf/CYfDnwvr27f/aml2t7n18yJXz/AOPV9hxFG/sqi81+Rcjp6KKK+NICiiigAooooAKKKKACiiigAooooAKKKKACiiigAooooAKKKKACiiigAooooAKKKKACiiigAooooAKKKKACiiigDwP9ujQP+Eh/ZY8dQhd0lvBDeKfTyp43Y/8AfKt+dfmb+xV4gi8NftR/D67mYIkl81mCf708TwqPxMgr9ffjD4f/AOEt+E/jLRQu9r/R7u2Uf7TQsB+pFfhz8OPEa+DPiL4Y15wSulapbXpA64jlV/8A2Woe5a2P33opqtuUH1GadVkBRRRQAUUUUAFFFFABRRRQAUUUUAFFFFABRRRQAUUUUAFFFFABRRRQAUUUUAFFFFABRRRQAUUUUAFFFFABRRRQAUUUUAFQywpcRPG6h43BVlYZBB6gipqKNgPzA/Zrlf8AZT/b68SfDm5Y2/h/xBK9lahz8u1/39k2e5wfK+shr9Pq/Oz/AIKnfD678O6x4D+Luibre/0+4WwuLiMcpIjGa2f8CJRk/wCyK+4vhH8QrT4q/DTw14uscCDV7GK62Kc+W5X54/qrBlPute1j/wB/Sp4tfaVn6r/Mb7nG/tcfC/8A4W9+z14z8PRw+dfGya8sgBlvtEP71APdiuz6Ma8F/wCCVXxQ/wCEo+C2reDrmXdeeGb4mFCeRbT5dfykE35ivttvmGK/MX4If8Yu/wDBRrX/AAY/+i6B4kmltLdTwgjnxcWuPUhtsWfUtTwn7/CVcP1XvL5b/gNbH6dnrX5eeG4f+FD/APBTXXdJ/wBRpniS5nVSOFK3aC4QD2EwVPwr9Q6/O/8A4KOfCLxnc/Gj4c+PvAPh7U9b1mKHy2/suykuDDLbTCWJ3CA4B80jJ7J7V5tKhHG0a+Bm7KrBx12Tto/kXTlySTPtcNil3AdSB9a/PuLQP24Pif8AeW68O2T92ezsNn5fvf51ai/4Jx/HXx4d/jj4rQbJPvJJf3d+4HoQ4VfwBxX5BQ8MKsX/ALXjYR/w3k/0PUli4LZH2p4g+Kngzwnu/tvxZomkleovdQiiI/BmFeca7+218E/D+4XHjyyuGH8NlDNc5/GNGH615F4d/wCCRHhm32nX/iDq2o/3hp1lHa/kXaSvT/D/APwTF+B2jbftmm6xruOv2/U3Xd9fJEf6V9BR8Psjo/x8TOp/hSX53MHjG9kcVrn/AAUy+EellhZweINYPY2tiiKf+/kin9K4bV/+CrGhw7v7K+H+o3np9rv0gz/3yj19caB+xl8EvDYX7J8N9Dl29Pt8Bu/z84tmvQtF+F/g3w2F/snwpommben2PToYsf8AfKivZpcK8NUP+XEp/wCKVvyMnips/OYf8FJfiR4k58NfCqKZW+7/AMfF3/6Aq5p4/am/ay8T/wDIL+E01pG33ZIfDV5t/wC+pHK1+ngiVRgAD6CncV6sMsyOj/CwMfm2/wAzN4io+p+Yq+K/25NeP+ieHrnT93TOnWMWP+/tSDwB+3ZrXzXF5NZZ9b3TI/0jNfpttpa7YxwEPgwVJf8AbiIdab6n5lf8M8/tqal/r/Gctrn/AKjipj/vgU4fsk/tg3H3/ifJF/3M10P/AEFa/TLmkz71usRSj8OHpr/t1E+0l3PzP/4Yx/a5f5j8XHU+n/CVX/8ARKP+GOf2vYvu/Fh3/wC5pvT/ADSv0x59aPxqvrUP+fMP/AUHtJdz8yz+y5+2Rp/+p+Iktzj/AKmKVv8A0NaQ/Bf9t7Svmt/EM14V6Aavavn/AL+Yr9NB1pah16Eviw1N+sEP2k+5+Y7R/t4+H/8AW2dxdoOwj0qfP4rk1Gfj5+2P4UP/ABMPhvdaqF6k+HZZh+cBFfp5+FGK5p0stq/HgqXyjb8hqtNdT8v2/wCCh3xi8K/N4q+E0UCL9/Npd2X6yb8VuaL/AMFW9Hl2jWPh7f2fq1nqCT/oyJ/Ov0i2DuoP4VzmvfDXwl4o3f2z4X0fVt33vt1hFNn67lNcFTJeH6/x4PlfeMmvw2NFiJrqfI3h3/gpX8HtZ2i9k1vQiepvrDeB/wB+Wc/pXqXhn9rL4P8Ai4qNP+IOiq7fdS+n+yMfbEwU59q2PEn7EXwO8Vbvtnw50mAt307zLLH08llFeS+Kv+CVfwi1re+k3niDw9J/CtvdpNEPqJEZj/30K8etwZw/X/hzqU38mv8AM0WLl1R9IabrFhrNstxp97b31u3SW2lWRT+IJFWzXwZq/wDwSk8VeGrhrzwL8UkjuhzGt3bS2bL6AyxO5/HaPpWRL8NP21/g5zp+qXPi2xi6mO9h1EMPQLP+9/IZr57EeHPPrgcbGXlJOP8AmbxxUeqP0Lpu6vzxh/4KDfFz4YXKWnxN+F/lkHbue3n0yVvf94HVvwABr1vwT/wUr+FPiRo4tZTVvC054Zry286EH2aIs34lRXx+N4Fz7Bpz9g6ke8Wn+C1/A6Y14S6n1nnNJXJeCvi34L+I0Ik8M+KNK1skZMdndI8i/wC8mdy/iBXV7s9K+BxFGthpOFaDi10aaf4my11Q7OKQtTScUhauBzNLCk4pCc0lFYuRVgoJxSFqbWEpjFJzSUAYpCawlIdhScU2ikJxXLKQw6Cmk0E00nNc8pFJATmkopCa5pSLsBNJRSE4rklIYE4ppNBNMJrllItIyvFmnf2x4V1mwI3C6s5oceu5CP61+ED8M31r98n+630r8H/E2mnR/Emq2BGDa3csBH+65H9K/rfwDr3+v0W/5H/6UmePmC+F+pmUUUV/Xp4wUUUUAFFFFABRRRQAUUUUAFFFFAHtX7GWnf2p+034DhxnbdyTf9+4ZH/9lr9jAa/Jn/gnzp3239pvQpsZ+yWl3N9Mwsn/ALPX6yL0r+FPHLEc/ENGkvs0197lL9D38Av3T9SUHFOqMGnA4r+eYyPRaHA4p3Wm0A4rqjIkdTgc03rRXXGRNiUHNLUYOacDXRGRFh4OKWm0A4rojIQ6nA5poOaQ8dK6YyFYkozimg4pQa6IyEPBzS9KZQDit1ImxKDRTAc0oOK2UybDqC9IXA6nH1rzTx5+0t8L/hr5i6/410q2uI/vWsE32icfWKPcw/EV6WFwmKxsuTD05TfZJv8AIhtR3PTgc0tfFXjX/gqJ4E0kyReGfDeseIpl6SXBSzhb6H52/NBXBRfte/tK/GPj4e/DlrGxk/1d5a6XLc7c9MzS/uv/AB0V+g4LgHPsSlOdJU495NL8NzCWIpx6n6IgkVjeIPGvh7wlF5uua7pujRYzvv7uOAY+rEV8Ixfsv/tf/F/DeKvGjeG7WXmSC51jylIP/TK0DKfocfhXSeG/+CR0U8oufFfxKubuVzmSLTrAKSe/72R2z/3xX1uH8O6NPXG45J9opv8AE5pYqPRHuniP9tj4K+Fy63PjyxupF6Lp0ct3n6GJWX9a8w8Q/wDBT74W6WWTTdM8Q6zIPuvHbRxRn8XkDf8Ajtd34X/4JhfBHQFT7dYax4iZep1HUmTP4QCOvV/Dn7I3wa8J7PsHw28Pll6Pd2a3TD33S7jmvoKPB/DuH+P2lR+bSX4amLxUuh8W6t/wVY86TydD+Gss7scI91qeCT/uLEc/99VRX9un9oXxR/yLfwhWVH+6Y9Gvro49irAH8q/SnR/Cei+Ho9mlaRYaYmMbbO2SIf8AjoFaoUDooFetTyjIKH8PBJ/4pNmTxE31PzFX4sftq+KObDwTdaUG6A6IkOP+/wCTUg8Pft4+IB84ntI27+bpMGPyIav03xRmu+EMvpfw8FSXrG/5kOtN9T8yh8Bv22dR/wBd4smtc+utRLj/AL4pw/ZO/bDveZfiXJbk9j4luF/9BWv0yB96Xr3roVeivhw9NekUT7SXc/M7/hjX9ruX73xadP8Auab4fySj/hjX9ruDlfi08n/c03x/mlfpjg+tH41X1qH/AD5h/wCAoPaS7n5mH9lH9sW15j+JUk2O3/CSTnP/AH0tIfgT+2zpv+o8VS3WP+ozC/8A6HX6a008VDrUZfFhqb9YoPaS7n5knwx+3joHMbT3iDuJtKnz+DEn9Kib4j/ttaBzd+ELrUAvUDSIJc/9+f6V+nf4UuK55Qy6r/EwVJ/9uWKVaa6n5gH9sf8Aae8Nca58IWMa9Xn8O38JP/At+39KIv8Agp/4q0GVY/EfwtSN+hC3ktqfyeJq/T4qG6iobizguominhjmRuCkihgfwNcNTKcgrfxcDH/t1tFrETXU/PHSP+CqfhCbb/avgrW7L+99kminx/30UrvdC/4KQfBnV9v2q+1fRc9ft2nM2Pr5RevqHWfgf8PPEmf7V8CeG9RLdTc6TBIT+JSvO/EH7CfwK8SFjc/DzT7dj3sJprXH0ETqK8upwlw1X/5dTh/hlf8AM0WKmjE0L9rz4N+IyotPiFo0Rbp9ulNp+fmhcV6PonjLQfE6b9H1vTtVTGd1ldJMMf8AASa8H8Q/8EsPg3rAY2M3iLQ3P3fsl+sij6iWNiR+NeY6/wD8EiYI3M3h34l3Nq6nKR3+mhz/AN/EkXH/AHzXiV/DzJ638DFyh/iin+VjZYx9Ufbm4Hoc1R1rVrfQtIvtTu38u1s4HuJX/uoilmP5A18IS/sN/tP/AA7+fwl8TUv7dPuW9vrVzCT9Y5F8v9a5vx1b/toaX4R1jw54h0PU9d0nULWSznNnZ2t5IYnUq21rfL5IJHOTzXi/8QwrOtGVHF05Rur3unbrZdzZYuHY6/8A4JeaHcePPjF8T/ibqMeZ2BhV25BlupmmkwfUCMD6P71+lZNfLH/BOX4V33wu/Zytjq+nXGl6zrOoXF/c2t5C0U8QDCFFZWAI+WIMAf7/AL19La9rNp4b0PUNWv5RBY2FvJdTyt0SNFLMfwANfsmPaliHCntG0V6LQ8iTuz82f25Lyb9oX9svwF8JLCRnstNaG3uvLOfLknKy3D/8BgWM/wDATX6XWNnDptlBa28Sw28EaxRxoMKiqMAAegAr82v+CdWi3fxo/aS+Inxh1aInyHlaDfyEuLp2OFP+xErJjsHFfpdXVmb9l7PCr7C19XqxPsUNa1e00DR77VL+ZbexsoHuZ5n6JGilmY+wAJr82v2C9Iu/2g/2sfHXxk1eFmt9PklmtRJz5c1wWSFB6+XArr7fJX0F/wAFKfi1/wAK5/Z2vNGtZvL1PxTMNMjCnDCD787fQqAh/wCuorof2AfhL/wqj9m3w+txD5Wqa9nWbvIw370DylPcYiEfHY7qdD/ZcDOt1m+VenX/ACDofSVFFFeIIKKKKACiiigAooooAKKKKACiiigAooooAKKKKACiiigAooooAKKKKACiiigAooooAKKKKACiiigAooooAKKKKACiiigArA8e+IY/CPgbxFrkp2xaZp1xeOfQRxs5/lW/Xiv7Znib/hEv2YviFe4JM2nGwAH/AE8OsH/tXP4UAfjD4d0l/EPiTTNMiz5l9dxW6465dwo/nX9AFrbR2lrDBEoSKJAiqOwAwBX4ifsoeHf+Ep/aQ+Hdjt3qNYguWX1WE+af0jNfuHUxKkFFFFUSFFFFABRRRQAUUUUAFFFFABRRRQAUUUUAFFFFABRRRQAUUUUAFFFFABRRRQAUUUUAFFFFABRRRQAUUUUAFFFFAHjf7YXiEeGP2Y/iTe79hfRp7QN6GYeSP1kr8Z/2cPD/APwlPx++Hmlld8dxr1kJR/0zEys//joNfqL/AMFPfEf9h/ss39nv2/2xqlpZY9cMZ8f+QK+Cv+CdHhv/AISL9rPwi7Jvh06O6vpB6bYHVT/326V9tlP7rL61X1/BFrY/atRgCloor4kgKKKKACiiigAooooAKKKKACiiigD8kv8AgrBrv9oftB6JpyNlNP0CEMvo7zTMf/HdlfFNfRn/AAUH8Rf8JF+1p44ZW3Q2bW9kg9PLt4ww/wC+99fOdfreWw9nhKUfJfjqarYKKKK9ID9Af+CQ2gef48+IGtbc/ZNOt7Pd6ebKz4/8gfpX6gEZNfBH/BIrQPs3ww8c63tx9s1eKz3evkwhv/a9ffAr8rzifPjaj7WX4Ize4Yr8wf8Agrz4f8jxt8PdcC/8fdhc2Zb/AK5SI4H/AJHNfp9Xwf8A8Fb/AA4Lz4Q+D9bC7msNaa1JHZZoXYn84V/MUsnnyY2n53X4Atz8raKKK/VjQK+zv+CU/iEaX+0ZqOnO+E1TQp4lX1dJIpB/46r/AJ18Y173+wp4l/4Rb9q/4fXJbalxePYsOx8+J4gPzcflXm5jD2mEqx8mN7H7kUUg6UtfkZiFFFFABRRRQAUUUUAFFFFABSHpS0UAfgv+1r4aPhP9pb4k6fs8tf7buLlF9EmbzVH0xIK/Wv8AYW8S/wDCVfsp/D66L7nt7JrFhnlfIleID8kH4EV+d3/BT7wv/YH7Ut7fBNo1rS7S+z6lVMH/ALQr64/4JSeJv7W/Z71bSnbMula5Mir6RyRxuP8Ax4yV9vmf7/LKVXtb8rfmW9j7Wooor4ggKKKKACiiigAooooAKKKKACiiigAooooAKKKKACiiigAooooAKKKKACiiigAooooAKKKKACiiigAooooAKKKKAGsNykHuMV+BnxM8OHwb8SfFGhbdn9l6rc2YHtHKyj+VfvrX4xft3eF/+EW/ak8aRqm2G9liv4z/AHvNiRmP/fZcfhUyKifrb8IfEj+MfhX4P12QfvdS0e0u3GejPCrEfmTXYV89fsGeK4/Fn7Lvg8/aEuLnTlm06dVbJiMcrBFb0PlGM49GFfQtUSwooooAKKKKACiiigAooooAKKKKACiiigAooooAKKKKACiiigAooooAKKKKACiiigAooooAKKKKACiiigAooooAKKKKACiiigDy/wDaW+FSfGn4H+LfCflq93eWbPZFv4bmP95Cc9vnVQfYmvlr/glJ8VZNV8A+JPh3qEjC+8P3X2u0ik4YW8pO9QP9mUMT7yivvMCvzA1vP7I3/BSKC+H+h+FvFswkc/dTyLxsPnsFjuFLY9EFe5gX9Yw9XCvf4o+q3+9DXY/UDvmvzn/4Ko+CLvwv4k+HnxZ0YGC9s5xp81yo+5LGxntm+uRNz/siv0XDZGa8V/bE+F3/AAt39nTxnocUPnahFaG/sgBlvPg/eKq+7BSn/AzXHl9b2GJhJ7bP0egI9D+Gvja0+JHw/wDDniqxI+zavYQ3qKDnZvQEqfdSSD7iuo6V8Vf8Esfif/wlnwN1Hwncy7r3wvfMkaE5Itp8yJ/4+Jh9AK+1etY4ug8PXnT7P8On4AxaKKaWA6nFcohR9aDWHr3jfw74VjL61r2m6QgGd19eRwjH/AiK8x8R/tnfBLwtu+2/EjQ5SvUafMbz/wBEh60hQqz+CLfogPa6TNfJWv8A/BT74H6Nu+yX+s65jp9g01lz9POMdeb65/wV18IwFv7F8Ba1fj+H7bcxW2frt8zFd0ctxk9qb+en5jsz79yKODX5qS/8FVfHXiWRo/C3wogdycKrXE96R+EcaUwftgfteeLOdI+E72Mbfdlh8M3m3/vqVytb/wBkYlfHaPq0Fj9LqOK/NH/hJ/29PFnFrp1zpkbfw/ZNNtsfjL8w/Ol/4U/+3J4h/wCPzxZcabu6/wDE5t4sf9+c/pR/ZiXx1oL5jsfpbwKaWHqK/NQfsYftba38198YTAD1SXxRqBx9AsZFO/4dyfHTU/8AkK/GGF89f+Jjezf+hAUfUcOvixEfubCx+lO9P74/Ok81f76/nX5pz/8ABLjxuYjJqPxeto4x953imYD8TIK5PWP+CeXhjRtx1z9ozwxp7Dr9rWNcf99XIrRYDCvbEX9IthY/VczIOrqPxpRMhGQ6n8a/HLU/2TPhDo5YXH7Tvhx9vX7LpjXH/ouc5rktT+D3wZ0cn7N+0VHdSD+G38KXw/Xdj9a6Y5PTn8NR/wDgDCx+3e9P7y/nS7h6j86/B6+0nwRpOW074x6rdMOnk6JcRZ/OYVh3HxD1PR2I0n4jeKJMdCjSw/8Atet1kDl8NX700HKfv8DRX4C2X7SHxW0psWXxK8WxoDwv9s3G3/vneRXU6X+218ctIKmD4jau5HT7T5c//oxWzUy4dr9Jr8Q5T90Rilr8YdH/AOClnx30zH2jxFYarj/n70qAZ/79qld/oH/BWj4lWe1dW8L+GtSQdWgSe3c/U+Yw/SuWWQ4uO1n8/wDOwcrP1fpMV+dXh3/gr5p0pRdd+HFzbD+KXT9UWbP0R41x/wB9V6r4a/4Kj/BbW9gv217QGPU32nh1H/fl3OPwrinleMhvTfy1/IVmfW17YW2pW0lvd20V1BINrxTIGVh6EHg14v4+/Yn+C3xFWRtR8B6bZXL8/adJU2Mgb+9+6Khj/vA1oeFP2vfg1402DS/iLoYZ/ux31z9jdvYLNsOfbFeq6fq1lrFqlzYXlve27/dlt5VkQ/Qg4rlTxGGd1eL+aEfAvjr/AIJK6O0rXfgTx3qGkTod8Vvq8KzgN2xLHsK/Xaxrgpvh1+2P+zkSdNu7rxvosHG22mGqIyjoojkAnUf7gFfqH9KUZq6uJWKj7PGU41V2lFM0jUlHVM/M/wAI/wDBTS/0HUP7K+JvgG50y8iIWabTN0ciH3t5sEf99/hX018N/wBq34V/FTyo9F8XWUd9JgCw1Bvss+7+6FkxvP8Au5r2zxx8MfCPxL0/7F4q8N6Zr9vghVv7VJSnurEZU+4INfKPxQ/4JX/DXxWJrnwhqOo+Cr1slYQxvLQH/cc7/wApMe1fF47gzh3M7unGVCf913j809fuOuGLnHfU+nN2enNBOa/PK5+Bf7WH7LWZfCeqTeMvDsHS20+T7bGEH8P2WUb1P/XIH610XgD/AIKYLY3/APZHxQ8HXWh38TeXNdaajYRv9u3kIdMezMfavzLNPDTNsNF1cBKNeC/ldpfNP8kd8MVCe+h91E4pCeK4n4d/GvwP8WrQT+E/Ethq527mt45Ns8Y/2omw6/iBXa1+R4vD4jBzdLEQcJLdSTTX3nammroCc0UU0nNeZKRQpOKaTSE4ptc8pF2FJzSUUhNc8pFWAmkopCcVyykMOgppNBNMJrmlIpIXrSUU0nNckpFgea/Eb472A0z42+PrQDCw69fIv+7574/TFftwa/G39r3TRpX7Sfj6EDbu1Az4/wCuiK//ALNX9O+AmItm2LofzQT+5pfqeVmC9yL8zx+iiiv7hPBCiiigAooooAKKKKACiiigAooooA+t/wDgmdp32r48atckfLbaDMwP+0ZoVH6Fq/T3PFfnT/wS507zfGvji+x/qdPghz/vyE/+06/RWv8AO/xlxHtOLasP5IwX4X/U+kwStRQ6nA0wHNLX4pGR3koNLUYNOBxXXGRDQ4HFO602jpXTGRI6nA5poOaK6YyJsSA4p1RA4pwNdEZE2H0oNNBzS1vGRI7NHWmE/lXkHxT/AGtPhf8ACFZodZ8SwXWpx5B0zS/9JuN391gpwh/3yte1gMBi8yqKlg6UpyfRJv8AIzk1FXbsexhqgvtQttMtJbq8uYrS2iXdJNO4REHqSeAK+ANe/wCCgHxI+LGrSaJ8HfAFw0zcLcPbtfXQHZ9iDZH/AMC3j3qbR/2Evj7+0DeRal8W/GzaHZMwf7Jcz/a5kz/ct4yIU/BgR6V+w5b4ZY+aVTNKsaEe3xS+5P8AU4p4qEfh1PffiR+3f8Ifh35sKa+fE1+mR9l0FPtAJ/665Ef5MT7V8+aj/wAFAPip8WNQl0v4T/DiQuTtEwt5dRnUdmwgVE/4EGA9a+mPhf8A8E3vg38PRFPqGlXHjHUUwTPrku+LPfEKBUI9mDfWvpjRPD+meGtPisNI0600uxiGI7azgWKNB7KoAFfpGC4U4dyyzjSdea6zenyS6epwzxU5baH5pW/7Iv7Uv7QLCb4heLz4c0ybl7S9vsgqfS1t/wB3n2Yqa9c+H3/BKD4d6CY5vFev6v4ruFxuii22Vu3rlV3P+TivuLrWVrvinRvCtmbvWdWsdItR1nvrlIUH/AmIFfXQxtSnH2WFiqce0Ul+RyOcpbs4fwJ+zN8K/hqI28O+BNFsZ48bLp7UT3A/7aybn/WvTAoUYAAHtXgfjD9u74HeDGdLrx7Y38y9I9ISS93H2aJWT82FeLeLP+CtHw50zemgeGPEGtyr0e4EVrE30O52/NatYPG4l8zhJ+b/AOCTZn3RSV+XXiX/AIK7eLbrf/YHgPR9Nz93+0bqW7x9dnlV5Z4h/wCCmPx11tmNrrmm6Grfw6fpkTAfQyhz+td8Mhxk90l6v/K4+Vn7Ljiguo6kD8a/B/Xv2v8A40eJC32v4leIY93UWV41qPyi21yc/wAQtZ8SH/iofGviW63fe8yR7r/0OYZrsjw7U+3US9E3/kHKfvxqXirRtHB+3atY2RHX7RcpHj8zXMah8e/hppBIvviF4XtCO0+s26fzevw102y+HGQ2peIfFUhPVbfRrdf1a7P8q7LR4f2dFx/at78TpfX7Ha6en/oUhq5ZFTjvNv0X/BCx+vd3+1n8GrLPmfE7ww2P+eWpxSf+gk1kzfts/A+EkN8R9HJH9xnb+S1+Zekw/sgEr9pn+K49ftAsMf8AjgJrttK0/wDYjmCi41LxpB6m6Vz/AOi0NY/2Zh1uqj9EgsfeUn7dfwIi6/EXTz/uwTn+UdA/bu+BB/5qLYfjBP8A/G6+P9J8FfsJajgL4r1JHPVbt76LH4mID9a7DSv2fP2J9aIFt43sIyegn8SeR/6MIrGWCwkfijUXyX+QWR9Kw/ty/Auc4X4jaYP99JV/mlXrf9sr4J3AAT4laCP9+42fzArwzTP2Cv2Y/Eqj+ydcN7u6Gx8RRy5/ImtKf/glh8F7gfurrxJDnvHqMZ/nEa55UsuW7mvVIeh7zaftQ/CG+A8r4neEsnoJNZt0P5M4resfjL4B1YgWXjbw7dk9BBqsD5/J6+Ubz/gkt8K5cm28S+LYCez3Ns4H/kAfzrCv/wDgkT4SkB+w+P8AWrc9vPtYpf5Fan2OXvarJf8AbotD7ws9XsdSTfaXtvdL/ehlVx+hq2GU9CDX5v3v/BIa6gfzNN+KmHHKibRipH/AlnP8qqN/wTi+Ovhv/kWfi/DFt+7/AMTC9tP/AEANij6ng5fBiF800Kx+lv40tfmgf2c/20/CHOm/EK41nZ90DxC8wP4XAH60g8W/t4eCeLzS7nWIk6L9j0+7yPrD8x/Oj+zYy+CtB/OwWP0voNfmh/w3V+054K/5Gn4SCSBPvSz6Fe2zH/gYbb+QrV0f/gro9tL5HiD4YSwSKcO9pqnI/wC2bxDH/fVS8oxW8EpejQWZ+jXXoaTJFfF/hz/gq18JNV2JqemeJNEkP3mltI5Yx9CkhY/9816j4a/by+BXifYtv8QLK0lbqmoQTWu0+7SIq/rXLPAYqG9N/df8gsz6AyfSiuX8M/FHwd4zCnQPFWja2G6f2fqEU+f++WNdOCGHBzXE4uOjVhDq+Vf+CkPxP/4V3+zTqthbzeXqPiWZNIiAPzeW2XmOPQxoyH/fFfVOecV+Zf7ed/cfHz9rvwB8IdOlZrawaGC58v8A5ZS3LLJM5/3YFjb/AL6r08spKriYuXwx95+iGj6d/wCCenwv/wCFafsyeHnni8rUdfLa1c5HJEuBF/5CWM/Umvpeqmm6fb6TYW1jaRLBa20SwxRIMKiKAFUewAFc/wDFPx5ZfC/4c+I/Fd+R9m0iyluyhOPMZVJVB7s2FHuRXHVnLE15S6yf5iPzu/annk/ao/bv8KfDG0dp9C0KRLO62H5R/wAt71wexCKI/wDejFfptb28dpBHDCixxRqERFGAoAwAB6V+dv8AwS28B3vi7xT4++MOu5uL68uHsLe4cffmkYTXL/XmIZ/2mFfoxmvRzOShKGGjtBW+b1Y32FooorxhBRRRQAUUUUAFFFFABRRRQAUUUUAFFFFABRRRQAUUUUAFFFFABRRRQAUUUUAFFFFABRRRQAUUUUAFFFFABRRRQAUUUUAFfH//AAU98TSaN+z1ZabE4B1bWoIJU7mNEklP/j6R/nX2BX5x/wDBWDxOk2tfD/w/HMfMt7e6v5ogeCJGjSNiP+2cg/Ok9hrc8r/4JqeGv7c/aZtb4rkaPpd1e59CwWD/ANrV+uFfnT/wSe8L79Q+IHiJ0x5cVrYRP67i7yD/AMcj/Ov0WpR2HLcKKKKokKKKKACiiigAooooAKKKKACiiigAooooAKKKKACiiigAooooAKKKKACiiigAooooAKKKKACiiigAooooAKKKKAPzz/4K9eJfI8J/Dzw+Hz9qvbq+ZB28pERSf+/zfka8z/4JJeGmvvjF4v1xk3Jp+jC2BxwrzTIQfriFv1qj/wAFYvE/9p/Hfw/oyPui0vQ0Zl/uySyyE/8Ajqx17T/wSJ8L/ZPhx468QlMG/wBUhsQ3qIIt/wD7cV9u/wDZ8l85fq/8i+h9+0UUV8QQFFFFABRRRQAUUUUAFFFFACUjHCk06sPxtr6eFPB2va1JgJpthPeNnpiONnP8qEm2kgPwW+P3iH/hK/jj4+1cNvjvNdvZYzn+AzPsH/fOK4GpLiZ7ieSWRi7uxZmPUknk1HX7RSgoQUV0NQooorUD9lf+CZnh/wDsX9lPRbvbtOq395eH3xKYc/lCK+rR1NeP/si+HP8AhFf2ZvhtYbdjHRbe6ZfRpl84j85DXsNfjuMn7TE1J92zNiHqK+Yv+Cjvhv8A4SD9k7xVKqb5dNmtL5B9J0Rj+COxr6erzj9ovwx/wmXwH+IGjBN8t1ol2sQ/6aCJmT/x4LU4WfssRCfZr8xH4B0UEYJFFfsiNQrpvhh4k/4Q74keFNe3bP7L1W1vd3p5cqv/AErmaUHBB9KmcVKLi+oH9H6NvRWHIIzT64X4H+Jv+Ey+D3gjXC299Q0WzuHP+20KlgfcHIrue9fi048knF9DIWiiipAKKKKACiiigAooooAKKKKAPzP/AOCvfhby9a+HfiREz51vd6fK+OmxkdB+PmSflUf/AASG8ViHxD8Q/DTvn7Ra2uoRIT08t3RyPr5sf5CvZv8Agqn4V/tv9nKy1VEzJo+tQTs+OkbpJER+LPH+VfGv/BM3xX/wjn7VWkWZfYutWF3p7Eng4j84D84R+Nfb0P8AaMmlD+W/4O5fQ/ZiiiiviCAooooAKKKKACiiigAooooAKKKKACiiigAooooAKKKKACiiigAooooAKKKKACiiigAooooAKKKKACiiigAooooAK/MP/gqr4U/s/wCKvhPxCqbY9T0lrViB954JSSfrtmQfgK/Tyvin/gqb4R/tX4OeHNejTdLpOreUxx92KaNgT/31HGPxpPYa3OX/AOCUHivz/Dvj3wy74+z3VvqMSE9fMRo3I+nlR/mK+/T1Ffk1/wAEzPF3/CP/ALRZ0p3xHrml3FqqE8GRNswP1Cxv+Zr9ZT1FJbDe4tFFFUSFFFFABRRRQAUUUUAFFFFABRRRQAUUUUAFFFFABRRRQAUUUUAFFFFABRRRQAUUUUAFFFFABRRRQAUUUUAFFFFABRRRQAlfDn/BVP4TnxN8JdH8dWcOb3wzd+XcOo5+yzkKSf8AdkEWPTe1fcfSuZ+I3gmx+I/gLX/C2pLmy1eyls5DjJTepAYe6kgj3Arqwdd4avCr2f4dRo4X9k74sD40fAHwj4llm87UWtRaagSct9pi/dyE+m4rv+jivXiAwIPQ8V+cf/BMHxre+AviD8Qfg3rx+z3lvPJeQQMcBbiFvJuVHqSBGfpGTX6PdOK2zCgsPiZRjs9V6PUGfkZo3xLf/gn/APtf/EO1bR5tU8P3Kyxw6dBIIt0MrLPbMGII+QHYTju1ej3P/BT74n+Opng+H/wnjllJ2qrrc6k35RLHzX6Aaz8KvBviHxANf1Xwpoup62I1hXULywilnVFJKqHZSQBk9K6S2s4LKFIbeGOCJBhY41Cqo9gK7qmY4eryynR5p2Sbb008h3PzXHjj9uf4ocafot14atpeqGxtbDaPrcfvB+BzS/8ADFH7U/xH+bxd8UvsVs/37afXbqbH0ijXy/1FfpJf6lZ6VayXN5dQ2lugy8s8gRFHuTwK8j8YftifBjwIHGq/ETRWkThotPmN64PoVhDkH604Y+vJ2w9GK9I3YXPlDQP+CRUEribxH8S7m5djl47HTQpz3/ePI2f++a9P8O/8EsPg3o2xtQm8Q664+8Lu+WND+ESIQPxrN8Y/8FXPhboxeLQdG1/xHMPuyCFLaFv+BO28f98V5Xcf8FMvi18Q53g+HPwojkYnaoEVzqkg/wC/QjGfqDXZbN6qvJuK+S/4Ian1loH7CnwK8ObTbfDvT5yve/lmus/USuwr0PRvg58PPCSbtL8F+HNJVBnfbaZBFjHckKPzr4FE37dHxd+6t34VsJO2LXTfLz9f3386fF/wTa+NHxGZZPiF8WY5A5ywe6utTdfqJCgz9DXNPDu/+0YpfJuQ7eZ9y+Jf2hPhV4DUxat468Oaa0Yx9m+3xGUfSNSW/SvI/FH/AAUo+Bfhzett4gvtekXrHpumy/o0oRT+Brzjwr/wSU+H+n7H8QeLdf1qReq2gitI2+oKyNj6NXsPhb/gn38CfC2xk8Ex6lOvWXU7ua43fVC+z/x2sOXLafxTlP0SS/HUWh4X4l/4K7eFoN48P/D/AFjUv7p1C8itfzCCWuQP/BRX48ePsL4G+Ekckb/daPTrzUGA9QyFR+JFff3hr4P+BvBuz+wfB2haOU6NY6bDC31yqg5967BVUdFApfWsFD4KF/VsV0fml/wmP7dvxE4sdIudAgfqv2OxssD6z/OPwOaP+GT/ANsLxz82t/E+TSY3+/DN4iuFX/viBSpr9LsUY96X9qSj/DpRj8h3PzXg/wCCU/jTxLKsviv4sRPL1LJaTXh/OSRK6zR/+CRPhCHb/avjzW7z1+yWsUGf++t9ffgoziplm+Meinb0S/yFdnxxpf8AwSt+DOnhftFx4l1Ijr9p1CNc/wDfuJa63Tv+CcfwD08Av4OmvnH8Vzqt3/JZAP0r6apa55Y/Fy3qP7wuzwmx/Yc+Bmn48r4c6W2P+ezSy/8Aobmt22/ZP+DdqAI/hl4XbH/PTS4n/wDQlNesYowfWsHisQ95v72I84h/Zv8AhPbDEXwy8IR/7uhWo/8AZKsD9n74YL0+HPhQfTRbb/4ivQKKz9tU/mf3sDz+T9n34Xzff+HPhR/97RbY/wDslU5f2ZvhFcg7/hf4POe40K1B/MJXpfPrS0e2qL7T+9geO3n7H/wVvs+Z8NPDq5/55WSx/wDoOK5fUf8Agn58A9UZ3k8AQxO3e21C7iA9wFlA/SvonNFaxxeIj8NSS+bA+KfE/wDwSj+E+reZJpGr+I9DmP3ES5iniX/gLx7j/wB9V5dqX/BLTx54Lunvfh38VUhuuqmdJ9Pceg8yFnz9cCv0m5pRXXDNcXDTnuvOzHdn5mHR/wBuT4LjMF5eeL9Pi6nzrfVPMA9pP3/5Yqzpf/BTz4kfD28jsPib8LFiuB8rGNZ9Nl46nZKr5PsMD6V+lWKo6po1jrlm9pqNlb31rJ9+C6iWRG+qsCDW39oUqmlehF+a0f4Bc+VPAP8AwU7+DXi8xxarc6p4RuW4I1SzLxbvZ4S/HuwWvo7wV8U/B/xFtRN4X8T6T4gjxk/2feRzMv8AvKpyp9iBXlfj79hL4J/EISPdeCbTSbpulzojNZFT67IyEJ+qmvnDxp/wSZgsrj7f8PPiDe6ZdRNvgg1eLcQe37+LaV/74NNU8ur/AAzlB+auvw1DQ/Q2uF+JfwO8CfGGx+y+MfC2na4Nu1J54ts8Y/2JVw6f8BYV8Bf2d+2t+zd/qZrzx3osHZGGsI4HYBv9JA+gFdT4E/4Kutpl7/ZfxO8AXelXkTbJ7jSCQUb3t5iGX/vsn2oWW14e/hpqVusXqFuxY+KP/BKq1t7k6x8KvGF1oWoRN5kNhqrsyK3bZcRgOmO2VY+9eZt8c/2lv2TbhLP4keHbjxP4ejYIL2+Hmqy9tl7Hkbj6Sbm9hX3b8Mf2uvhJ8W/Ji0HxpYC/kIA0+/Y2lwW/uhJNu8/7uRXrtzawX1vJBPFHcQyKUeORQysp6gg9RXnY6lRxsPq+b4eNWP8AeVpL0e5rCpOm7xZ8d/CL9u74Y/FMw2l1qLeEtZfA+x6yRHGzeiTfcPtuKk+lfQ0cyTRq8bK6MMqynII9a8b+NX/BOb4U/Ffz7zSbJ/A+uSZYXWjIBbs3+3bn5Mf7mwn1r5Z1H4L/ALTn7GrPd+Fb6Xxn4OgO4wWatdwBOvz2rfvIvUmPgd2r8jzfwwwONvUySvyS/kqbeikvwuelSxvSaP0MzSYFfIHwf/4KPeDvFrQ6d44spfB2qk7Dc8zWbN05IG6PnswIHdq+sNH1rT/EOnQahpd9balYzruiubSVZY3HqrKSDX4DnfDua5BU9nmFGUF0e8X6NXR6tOpCorxZeJzRSDrQTivkZSNrATimk0E4phNc0pFpC0lFNJzXLKRQE5oopCcVzSkNIQnAr8lP2+dPNl+1B4olIwt1DaTD/wABo0/mhr9aT0r8vv8AgpPp/wBj/aBs5sf8fWh28ufpLMn/ALJX9A+BeI9nxTKH89OS/GL/AEPOx6vS+Z8o0UUV/oMfOBRRRQAUUUUAFFFFABRRRQAUUUUAfoJ/wS10/wAvSfiFfY/1s1lCD/urMT/6GK+7h0r43/4Ji6f5Xwe8TXuMGfXGiz6hIIj/AOz19jg4r/MjxSxPt+MMdLs0vuikfU4RWoxQ6lBzSUV+ZRkdQ6nA0wHNLXTGQEgOKdUQOKeDiumMiGh1KDTeopa6oyJHUZrlfHvxO8K/C7SDqXirXbPRbTnabmTDyEdQiDLOfZQTXx78Rv8AgorqXijVR4c+DvhO71fUrhjFDfXdu0skh/6ZWyZJ9QWP1WvvMh4SzniGX+xUXydZPSK+b7eRzVK1On8TPt3XfEemeF9Mm1HWdRtdKsIRmS6vJlijQe7MQBXyj8Wv+Ckvgnwm81h4LsLjxlqS5UXPNvZq3T7xG98H0UA9mrhfCv7B3xq/aJ1ODX/jL4un0SyY71spnFxdKp5wkKkRQA/XI7rX2d8GP2OvhZ8C4oZtB8ORXesR4P8AbOq4ubvd/eViMRn/AK5ha/e8p8N8oy21TNKrr1P5Y6RXq938jyquNb0grHw7aeFP2rP2wyGufO8EeELjtNv021ZD6JzNMCOmdy+4r3r4Rf8ABLb4deDfIvPGV9e+ONRXDNAxNrZg/wC4h3tj3fB/u19S+Pvi34M+Fdh9r8WeJtM8Pw7dyreXKo8n+4mdzn2UGvkv4n/8FW/APh5prXwVoepeMLpchbmb/QrU+hBYGQ/Qov1r9ZwdGrCn7DLaKpQ7RSX3s8+U5Td2z7K8LeDNB8D6RHpnh7RrHRNOj+7a6fbpDGD64UAZ96d4l8Y6D4M09r/xBrWn6HZL1uNRukgjH/AnIFfm4fjX+2B+0ydnhHw/ceD9Cn6XNpaiyjKf3hc3B3Nj1jI+lbfhn/glv4v8b6iurfFb4ly3V2/Msdk0l7Ow9DPMRg/8BYVu8BTpu+KrJPstWRY95+IX/BSX4K+B2lhs9YvPFd2mQYtEtSyZ/wCukhRCPdSa8A1v/gp/8QPH9++m/C34X/aLk8I1ws2ozkHuIoQu0/iwr6W+Hn/BPj4JfD5Yn/4RUeI7xP8Al61+Y3W76x8Rf+OV7/onh3S/DVillpGm2mlWafdt7KBYY1+iqABS9tl9H+HTc33k7fghaH5uf8Iz+298dOb3UbzwbpsvTdcRaUEB7FYv3+PqDV/SP+CUHifxLJ9u8cfFJH1BzmQWtpJelv8AtrLIh/8AHa/SbGOgo59KTzatHSjGMF5JfrcLnxHof/BJz4VWSxtqOv8AijU5gPnAuIIY2/4CIiw/76ruNN/4JrfAawx5/hm91HH/AD86rcDP/fDrX1J0pCCe1cksxxct6j++35Bdng2nfsKfAnTABF8O9OfH/PxLNN/6G5roLP8AZK+DNjjy/hn4ZbH/AD102OT/ANCBr1rFGD61g8ViHvN/exHnEf7N3wlh+58MPB6+40G1/wDjdWV+AHwxRcL8O/CoHoNFtv8A4iu/pKz9rU/mf3sDgG/Z7+Fzdfhz4UP10W2/+IqnP+zR8JLkkyfDHwgxPcaHbA/mEr0vB9aKftqi+0/vYHkN1+yL8F70ESfDTw2oP/PKwSP/ANBArAvv2DvgPqAPm/DyxXP/ADxubiL/ANBkFe/Uma0WLxC2qS+9gfLepf8ABNX4D3+fI8NX2nZ/59tVuDj/AL7dq5DVv+CUPwjvQTaav4o05+wjvIXUfg0JP619pd+lLW0cxxcdqj+8d2fnrrH/AASE0OXd/ZPxI1Gz9PtempP/AOgyJXOn/gmR8WvCH/InfFuGHb9zMt1Yf+iy+K/SwYFBroWb4xaOV15pf5Bdn5on4B/ts+AOdI8dXHiDZ91V10XAP4XYA/Ok/wCF2ftvfD3jV/B1z4hWPrnRYrrP42hGa/S7HFKOar+1ObSpRi/lYLn5q2//AAVF+JPgyVYvHXwlhikBwyobjTjn2EqyV33hv/grV8Pb8xprnhPxDpDt1a18m6RfqSyHH0Ffcs9vDcxNFNEksbDDI6ggj3Brz/xJ+zr8L/GIc6x8P/Dl67dZm02JZf8AvsKGH50/rOAqfHQt6N/qF0eceFv+ChHwJ8UbFXxommTt/wAstTs54MfVymz/AMer1/wr8W/BHjgJ/wAI94u0PW2b+Cw1GKZvphWJB9q8K8U/8E2PgX4j3tb+HrzQZW6yaZqMo59lkLqPwFeP+Kf+CRXhyfe3hr4garppHKJqdnHdfgWQxfnij2WXVPhqSj6q/wCQ9D9Asqw4wazNY8LaN4ii8vVdJsdTjxjZeWySj8mBr85G/Yc/ab+F/wA/gb4o/bLaP7lrb6zc2xb6xOPL/NqZ/wALX/be+EZxrXhi58U20XZ9Lhv12juXtCGI9yc0LL1LWhWi/nZhY+0/Ef7InwZ8Vb/t3w38Phm+89nZrasffMW05ryzxL/wTF+B+uh/sem6voBbvp2pu2Pp5wkrxHRP+CrniTw3eCx8efC77Pcj/WGyuJLV1/7ZSoxP/fQr2Twd/wAFQvgv4k2Jqk+s+F5Dwx1GwMiA+xhMhx7kCtnh80w+sea3k7/kw1PMvEv/AASI0SQs3h34i6jYY5VNRsEuPwLI8ePriuaP7CP7Svw1+fwT8Vlnt4/u29vrF3aM3oPLIMZHsWr7l8HftH/C3x95Y0Lx9oF9M/3bf7dHHMf+2bkP+lejo6SKCrBgeQQc1k8zxsPdq6+Uor/IV2fmgfGX7dHwp4v9Iu/E9pH0X7Fa6huH1g/eH8Tmrn7BHw78YePv2n/G/wAU/iDol5pWrWsbuIr2zkttt1ckriNZOdqRLImOcBlyfX9Jjz70nA6VM8zcqc4Rpxi5KzaVtAuFfCf/AAVZ+K7aH8NdA+H1jKTfeIrv7RdRocn7NCQVUj/alKEf9czX3ZxX5gRf8Zd/8FIy/wDx+eF/CU2f7yfZ7JuPYrJct+KyVGVU4+1dafwwTf8Al+II+6f2XfhQvwW+BXhLwq0QjvbezWa+45N1J+8lye+GYqPZRXq3al4pa8upOVWbnLdu4goooqQCiiigAooooAKKKKACiiigAooooAKKKKACiiigAooooAKKKKACiiigAooooAKKKKACiiigAooooAKKKKACiiigAooooAK/IL/goz4yTxX+05qtrH80eiWVvpgYdyFMrfk0zD8K/XtmCqSegGa/BX4weLD48+K3i7xCH3pqeq3NzGfRGkYoPoFwPwqZFRP01/4Jm+FDoP7OLamyYfWtWuLpXI5KJthA+gaJ/wAzX1vXl37MvhL/AIQb9n7wDo7J5c0WkwSypj7ssq+bIP8Avp2r1GmhMKKKKYgooooAKKKKACiiigAooooAKKKKACiiigAooooAKKKKACiiigAooooAKKKKACiiigAooooAKKKKACiiigAooqG4nS2gklkYJHGpZmJwAAMk0bgfiD+3l4q/4S79q7x9cK+6K0uo9PQZ4XyIkiYf99qx/Gv0l/4JweFv+Ea/ZQ8MzMmybVZ7rUJBj1mZFP4pGh/Gvx68f+JH8aePfEWvSEmTVdSuL1i3XMkrOf8A0Kv3m+Avhb/hCfgr4G0Ip5clho1pBKMY/eCJd5/Fsn8a+3zr9zgqND0/BFvY76iiiviCAooooAKKKKACiiigAooooAK8P/bU8S/8Ip+y18Rr3fsMultYg/8AXwywY/8AIle318bf8FTvE/8AYv7NcGmq2H1jWra2ZB3RFklJ+gaNPzFduBp+1xNOHmho/Iaiiiv2A0Cp7Czl1C+t7WBd808ixoo7sTgD8zUFem/syeGP+Ew/aE+HmklN8c2uWjyr6xpIHf8A8dVqyrTVOnKb6K4H7xeGtHi8PeHdL0uD/U2NrFbJj+6iBR+grUpF4Wlr8Ybu7syCobiFLi3kikUOjqVZT0II5FTUUgP52fHnh1/CHjjxDoUgIk0zULiyYHrmORkP/oNYVe8ftz+Ff+EQ/ar+IVqE2x3N8uoKccN58aTMf++nb8Qa8Hr9lw9T2tGE+6T/AANQoooroA/a7/gnf4qHij9lDweGffPpxuLCX22TOUH/AHwyV9KV8D/8EjvFf274Y+N/DjPubTtWjvQp6hZ4tv5Ztz+Zr74r8izGn7LF1I+d/v1M3uLRRRXniCiiigAooooAKKKKACiiigDxj9sbwl/wmv7MXxF00J5jppUl6igZJa3InUD3zEK/Gf8AZ38W/wDCDfHbwDrjP5cVnrVq0zZx+6MqrJ/44Wr98dZ0uDWtIvdPuV3213A8Eq+qspUj8jX873iLRrjwp4o1PSrjKXenXkttJjgh43Kn9RX2uQSVSjVoP+rq36FxP6LV+ZQadXJfCjxYvjz4Z+FPEakMNW0q1vSR6yRKxH4EkV1nevi5RcZOL6EC0UUUgCiiigAooooAKKKKACiiigAooooAKKKKACiiigAooooAKKKKACiiigAooooAKKKKACiiigAooooAKKKKACvF/wBsTwb/AMJz+zT4+09U3yw6eb+MAc7rdhNx7kRkfjXtFVNS0+DVtOurG5QS29zE0MiHoysCCPyNAH4afs6eMf8AhAfjp4G11n8qG11aATtnGIXcJJ/44zV+6o5ANfgB4y8O3HgrxnrehXGRc6VfzWchPB3RyFD+q1+5fwW8ZD4hfCXwh4kL+ZLqWl288x9JSg8wfg+4fhURLkdrRRRVkBRRRQAUUUUAFFFFABRRRQAUUUUAFFFFABRRRQAUUUUAFFFFABRRRQAUUUUAFFFFABRRRQAUUUUAFFFFABRRRQAUUUUAFFFFAH5h/tgWk37MH7bvg74sWEbRaRrLx3d0IxgMyAQ3kYHq0TK31kNe6eMv+CpXwe8O700ePW/FM38DWdn5ERPu0xRgP+Amvdfjv+zt4P8A2jND0zSvF0N09vp139rhazmEUmdpUoWwflIIJAwcqvPFYPgz9iz4KeBNjab8PtJuZk5E2qI182fX98WAP0xXvfWsHVpU/rEZOcVbTRNdLsq6PkfUv+CofxF8d3b2Xw3+FSzXH3V87z9SkPofLhVMH2yfxqrn9uP41f8AP54P06X/AK99L8vP/kf+dfpLp2k2Oj2iWtjZ29jbpwsVvEsaL9ABgVdxWf8AaFGn/AoRXrr+Yrn5rWP/AAS/+I/ju6jvPiN8VkmnzuYxm41KT6b5mjwffn8a9a8G/wDBKz4SaEEk1u917xLMPvpPdLbwn6LEoYf99mvs/wDCisZ5pi5q3NZeVl+QXZ5F4O/ZN+D/AIE2HSPh5oSSp92e7tRdSr9Hm3MPzr1W1s4LGBIbeCOCFBhY4kCqo9AB0qxRz6V506tSo7zk36sQtFFFQAUUUUAFFFFABRRRQAUUUUAFFFFABRRRQAUUUUAFFFFABRRRQAUUUUAFFFFABRRRQAVx/jv4TeDfidafZfFfhnS9fixtU31qkjp/uORuU+6kV19AFOMpRd4uzA+JPif/AMErfht4o8648IanqXgu9bJSLd9stR/wByH/APIn4V46fgn+13+yyfM8Ga9P4x8PW/3bSyn+2xhB/D9lmG5Sf+mQP1r9PqTFerTzSvFclW049pK/47jufnf8PP8AgqlcaNqH9i/FrwLd6Pfwt5c91pSMjI3+3bTEMvvhyfQV9hfCz9pD4b/GmFP+ER8W2GpXTLuNg8nk3S+uYXw+B6gY962/iH8HfBfxY0/7H4v8M6br0W3aj3cAMsY/2JB8yH3Uivjv4q/8Ep/Dd/K+pfDXxNeeF9QRvMistQY3FuGHQLIMSR49TvNa3wGJ3Tpy++P+YaM+hPjd+xt8L/jxHPca5oK2GtyAka1pOLe63erkArJ/wNW9sV8V+J/2QPj3+ydqVxrvwn1648U6AG8yW0sl/fMo/wCetm2VkOOMpubqcLUn/CxP2tv2PSE8SWE/jfwpb9bm7DajbhB3+0JiWPjp5mAP7te+fBv/AIKcfDL4heRZeKluPAmrPhSb0+dZs3tMo+X6uqgetbVMJXdF0pxjXovdNKSa9GaRcou8WeV/CL/go7o+pXS6L8TdHk8K6tG3lSX9tG7W28HB8yM5kiOeMfN7kV9f6D4i0zxTpUGp6NqFtqmnzruiurSVZY3Hsykis34rfs3/AAm/ai0NNQ1KwsdRmnj/ANG8R6LMguMdAVmTIkA7B9y+1fEvi79jr46/snarceIfhJr114o0IN5ktpZp+/KjtLaHKy8cbky3U4WvxHPfDDKc25quUz+r1v5JXcG/J7o9OjjpR0mrn33mkOK+OPgv/wAFE9C1+4TRPiRp58Ja0jeU19GjG0ZwcEOpy8RzxzuA5ywr670zVLLW7CC+0+7gv7KdQ8VzbSCSORT0KsCQR7iv5lz/AIazbhut7LMaLiuj3i/RrT9T2qdWFVXiy2Tmiimk5r4uUjdIUnFNopCcVyykUBOK/OP/AIKf6d5XxF8H3+OZ9Lkgz/uSk/8AtSv0ZzXwX/wVIsMxfDu9A6NfQs318gr/ACav2fwcxHsuMsLH+ZTX/krf5o4cav3Evl+Z8D0UUV/pWfLhRRRQAUUUUAFFFFABRRRQAUUUUAfqh/wTp0/7D+znBNjH2vVLmb642p/7JX1BXgf7Dlh/Z37MPgxSMNKtzM3vuuZSP0xXvQOK/wAouOMR9Y4nzCp/09mvudv0PrsPG1GPohwOKd1FNoBxXxsZG4+lBpoOaWumMiR1KDiuY8d/Efwz8MdEfVvFGtWujWC5Ae4fDSH+6ij5nb2UE18Y/ED9vPxf8UNd/wCES+CPhe8uLyclE1CS28+6cdC0cIyqKOu588HkLX6Jw3wbnPE0/wDYqVqa3lLSK9X1+RzVa8KS95n2P8R/i34R+EujnUvFmu2ukQEHy45WzLMR2jjGWc/QGvjfxx+3t41+K2tnwt8EvCV7JdzZVL6S2+03bDpuWIZSMD+85YY6ha6H4Uf8E1PFPxD1dfFfxz8U3ct1MRI+lWtz590/fbLcHKoB02pu4PDLX09rHxG+A37GPh06RHcaP4XKqG/srTU8+/uDjguq5kYns8hx71/TnD/hxkuTOMsQni6/a1oJ+S3fz0PErY2U9IaI+Xfhl/wTW8YfE3Vl8UfHHxbdiebDvplrc/aLth/dedspGB/dQMMdCtfavgr4ZfDD9mvwtM+jabpHhDTIkAudSupFR3HrLcSHc3/Amx6V8VeNv+ClHj74r6w/hz4I+BLr7RL8qXtzbG8vMf3xCmY48erFx64ql4f/AGAfjT8ftTh1341eOp9NjY7xZyz/AG26QHqqopEMIP8Ask47rX6/PDVFTUcVNUoLaK7eSR5zu9We2fFz/gp98L/ATTWfhiO88dammQDZDyLQN6GZxk/VEYe9eDH45/tZftYMYvA2hT+D/Dc5wLyxj+yRlPX7ZKdzEf8ATIg+1fX/AMIv2HPhF8HBDcWHhmLWtWjAP9p65i7myP4lUjYh90UGvflQIAAAAOgrj+tYTD6YenzPvLX8NhXSPzw+H/8AwSpm1m+/tf4q+PbrVr6Y757bSSWZ2/2rmYFm9D8gPvX1v8L/ANlf4V/B9Yn8M+DdOt72PBGoXUf2m6z6iWTcy/RSB7V61QTiuSvj8TiNJzduy0X3IVwCgdBiloorgEFFFFABRRRQAUUUUAFFFFABRRRQAUUUUAFFFFABRRRQAUUUUAFFFFABRRRQAUUUUAFJilooAy9b8N6T4ltDaavpdnqlqesN7bpMh/BgRXjPjH9hv4H+Ng7XngDTrKZuRLpJexKn1CxMq/mDXvVJyfatYV6tLWnJr0dgPhXxh/wSW+H+pl5PDfizXdAlbol0sd5Ev0GEbH1Y15y//BPv9oD4UFpfhz8UllgjOVt7fULnT3f28v5oz9C2K/TAUHivRjmuKirSlzLs0mO7PzN/4W7+2z8FuNe8MXHiyzh7y6ZHfrt9TJaENj3Y5ra8Nf8ABWa60q6+w+OvhnPZ3MZxNJp10UdT/wBcZVyPxev0Y+tYXiXwR4d8ZWn2fX9B03W7fGPK1G0jnXH0cEVp9ew1X+NQXqm0O58geMP+CnPwy1X4WeJp/Dl3quneLDYSJptjqFiysbhhtQ70LoNpO45YZCnvVH/glP8AChtA+GOu+P76I/bvEl35FrI4yfs0JILA/wC1KZAf+ua16540/wCCffwN8aeY7eDU0W5f/lvo1zJbbfogPl/+O17V8PvA2l/DPwVo3hXRI2j0vSbZLSASEF2VRjcxAALE5JOBkk0VcThoYaVHCppyave2y6aeZJ0tFFFeKAUUUUAFFFFABRRRQAUUUUAFFFFABRRRQAUUUUAFFFFABRRRQAUUUUAFFFFABRRRQAUUUUAFFFFABRRRQAUUUUAFFFFABRRRQB53+0L4x/4QH4H+ONeWTy5rTSbjyGzjEzIUj/8AH2WvxN+GvhR/HnxF8M+HUBLarqVvZ8dhJIqk/gCTX6d/8FNfGv8Awjv7PcWixyYm1/U4bdkB5MUeZmP4MkY/Gvjb/gnh4M/4S39pzQ7h4/Mt9FtrjU5Rjj5U8tD+DyofwqHuWtj9foIUtoY4o1CRooVVUYAAGABU1FFWQFFFFABRRRQAUUUUAFFFFABRRRQAUUUUAFFFFABRRRQAUUUUAFFFFABRRRQAUUUUAFFFFABRRRQAUUUUAFFFFABXl/7Tni0eB/2fPiDrIfy5YNFuUhbOMSuhjj/8fda9Qr5D/wCCoHi7/hHf2YbnTVfbJruqWtjtB5KqTOfw/cj866sHT9tiIU+7Q0flN8JPCh8d/FXwh4d2b11XV7Wzcf7LyqrE+wBJr+hGNAiKoGABjAr8WP8AgnR4Q/4Sz9q7wrI6eZb6VHc6lKMdNkTKh/CR46/aoV9DxFU5q8KfZX+//hhyFooor5QkKKKKACiiigAooooAKKKKAE71+bf/AAV88VAyfDrw3G/IF3fzJn18tIz+ktfpItfjv/wVD8Vf2/8AtQT6cH3Lomk2tltB4DMGnP44mH5CvfyOnz42L/lTf6fqVHc+RaKKK/Tiwr6q/wCCZ/hf/hIf2rNFuym9NHsbu/YY4H7vyQfzmH6V8q1+hP8AwSG8K/aPFvxC8SMmPsllbaejkdfNdnYD/vwv5ivKzSp7PBVJeVvv0E9j9OqKKK/JzMKKKKAPyV/4Kv8AhX+yfj3oetIm2LVtEjDNj70sUsit/wCOmOviav1A/wCCuvhH7X4D8B+JlTmw1GfT3Yek8YcZ/wDAc/n71+X9fqeTVPaYKD7afczRbBRRRXtDPuT/AIJMeLf7L+NfibQHfbFqujGZRn70sMqYH/fMkh/Cv1e71+G/7Cniz/hD/wBqvwBdM+2K7vG05xnhvPjaJR/306n6gV+456CvzbiCnyYvm/mS/wAiJbjqKKK+bJCiiigAooooAKKKKACiiigBO1fhp+3J4O/4Qn9qjx/aKmyK7vhqSHHDfaEWZiP+BOw/A1+5dflR/wAFavBo0r4veE/EqR7ItX0lrZiB96WCQkn67Zox+Ar6TIKvJi+T+ZP8NSo7n15/wTn8Y/8ACXfsp+F43k33Gky3GmynPTZKWQfhG8Yr6br88P8AgkP4z+0eGvH3hSSTH2a7t9ThQnr5iGOQj6eVH+Yr9D687M6XssXUj53+/UT3FooorzBBRRRQAUUUUAFFFFABRRRQAUUUUAFFFFABRRRQAUUUUAFFFFABRRRQAUUUUAFFFFABRRRQAUUUUAFFFFABRRRQB+OP/BQHwSfBf7TviR0j8u21hIdVh46+Yu2Q/wDfxJK+2/8Agmn43/4Sf9nVNHkk3T+H9RnswpPPlORMp+mZHA/3a8o/4Ku+BN1v4H8ZRR8K02k3MmPUebCP0mrkP+CV3jr+zPiT4q8JzSbYtW09LyJWPWWB8YHuVlY/8A9qjZl7o/TmiiirICiiigAooooAKKKKACiiigAooooAKKKKACiiigAooooAKKKKAGUdOtYfivxGnhLR5dSntLq7toOZfsiB2jTu5BIyB3xk98YzXM6N8evA2tECPXYrdz/Ddq0OPxYAfrWcqsIvlk7HVSwmIrQdSlByS6pXt62PQqd2rP07XNP1ePzLK9t7uM/xwSq4/MGr456VaaexzSi4u0lZjqKTNLTEFFFFABRRRQAUUUUAFFFFABRRRQAUUUUAFFFFABRRRQAUUUUAFFFFABRRRQAUUUUAFFFFABRRRQAUUUUAFFFFABRRRQAUUUUAFFFFABRRRQAUUUUAFFFFABRRRQAUUUUAFFFFABRRRQA1lDDBGRXz98ZP2G/hJ8aPPub7w8mhazLk/wBq6Fi2mLerqAUc+7KT7ivoLr1pDxWlOtUoS5qcmn5AfmRrX7E/x8/Zh1KfXfg34wuNd05W8x7K0cQTuB/z0tpCYpsDjqSeyium+GX/AAVD1Pwxqn/COfGjwXd6TqMDCOe+sLdopYz6y2smCPUlW+i1+iVcN8Tfgp4H+Mml/YPGPhqw1yIKVjlnjxNFn/nnKuHT/gJFeusxhXXLjKal/eWkv+CO/c8V8W/CX4A/ty6DLq+mXljf6qUH/E50WQQahbnsJkIyf92VenTHWvk3xN+zz8f/ANiW/uNa8CanL4v8Fo5lmjtYmlTZ3M9oSSvA5eMnAHLDpXffE3/gmNr3grVj4m+CPjK707ULcmSHT725aCdD6RXKY+gDge7GsTwn+3r8Yf2eNag8MfHLwbdalAvyC+eEW94VHBZHH7m4A9RjPdzXRUwlLG0HQXLXpPeE0v1/NGkZSg7xZ3vwM/b68FfEv7Ppnifb4N8QNhMXUmbOZv8AYlONpPo+PQFq+oIpFlRXRg6MMhlOQRXzN4g+Ef7Of7d9lPqvgzWbfw345kQyyG0jEF0W6k3FoxAlA7unJ/vnpXhV3/w0B+wNfLBqlufFnw9VwqShnnstueAsmN9s3+yQFJzw3Wv514o8IMNjXLEcPy9nU60Z7P8Awyf4Jns0Mf8AZqfefogWppOK8V+B37WPgT45QxW2n339k+ICvz6NqDBJie/lnpIOv3ecckCvZ6/lDNcqx+S4iWFzCjKnOO6at813Xoe3CUZrmi7oK+NP+Cnen+b8L/Cd9j/U6uYc/wC/C5/9p19l18s/8FHNP+3fs9xTYz9j1i2n+mUkT/2evr/DTE/V+LsBPvNL71YxxSvRl6H5d0UUV/qofIhRRRQAUUUUAFFFFABRRRQAUUUoGSKibtBsaP2Z/Zd0/wDsz9nr4fw4xu0eCb/vtd//ALNXqIODXJfCWw/sn4W+DbHG37No9nDj02woP6V1nev8f89xH1jNsVW7zk/vbPtIRtBLyHhsdaf1qB5UhjZ5GCIoyzMcAD1r5Z+O37fnhL4dNPpPg9I/GPiEZTfC/wDoUDf7Ug/1h9k47bga9DIeHc04jxCw2W0XN9bbJd23oiKtSFJXm7H034g8RaX4V0m41TWtRttL063XdLdXcojjQe5PFfG3xb/4KEPqepjwv8HdEn8QavcP5EWpy2zuHc/88LcDc59CwHT7pFcx4W/Ze+NP7XF5H4u+LevS+DfB0YNxGl8vlFYsZJhtiQIxt/5aSYOMH569Al/aS/Z2/Yx0ybRvhToq+N/FYQxT6pDIHEjf9NLsg5HQ7YVKfQ1/XPCvhJl+WSjVzT/aay+ytKcX5vr/AFoeDXx8p6U9EYPw1/4J7fEP42awnjD47eJ7ywilw/8AZqzLLesnXaTzHbr/ALKgkcjapr2XXP2mf2dv2MdDm8OeCbS01TVYxtksPD2JpJHHe4umJBOeDlmYf3a8CTRP2pP26mEt/M/gvwFc8hH32Nk8Z9IxmW4yOhbcue619K/BD/gm98MPhZ9nv9fgbx3riYYz6pGBao3+xbglSP8AroX/AAr9znGhh4KlXklGO1OCsl5aaHlN31kz5yufj3+1B+2TPJZ/D7RJ/BvhSVijXliTbxhe++9fBYjuIsH/AGTXp3wg/wCCV/h7S5l1b4n6/ceLtUdvMlsLJ3htSx5O+U/vZOe42fQ192WttDY28VvbxJBBEoRI41CqqjgAAdAKsY4rhqZnNR5MNFQj5b/N7kXOb8FfD3wz8N9GTTPC+g2GhWC4/cWFusQY+rYGWPucmulpMH1pa8dycneTuxBRRRQAUUUUAFFFFABRRRQAUUUUAFFFFABRRRQAUUUUAFFFFABRRRQAUUUUAFFFFABRRRQAUUUUAFFFFABRRRQAUUUUAFFFFABRRRQAUUUUAFFFFABRRRQAUUUUAFFFFABRRSZoAT60fjVa7v7ewhMtzcRQRjq8jhQPxNcXrXxv8F6HuEutxXEg/gtAZv1UEfmaiVSEPidjoo4avXdqUHL0TZ3mM0AcHNeB6z+1ppNsWXTdFu7wjoZ5FhB/Lca5vT/2hPHfj/XodI8O6ZYWk07cEo0hjXuzMTgAf7tcksZRT5U7vyPbhw9mDg6k4KEVq3JpW/X8D6hFA64rM0OyvbHS7aK+vn1G8Vf3ty8ax+Y3chVAAHoPTqSea1McV2rVHzslytpO4tFFFMQUUUUAFFFFABRRRQAUUUUAFFFFABRRRQAUUUUAFFFFABRRRQAUUUh4FAH5jf8ABVLxx/anxM8KeFopN0Wk6c93IoPAlnfGD7hYUP8AwKuz/wCCUPggrZeOvF8sfDyQaVbvjptBklH/AI9D+VfI/wC1l47/AOFjftE+OdYWTzbcag9nbsDwYoAIUI9iI9341+nf7B/gY+Bf2ZPCiyR+Xdasr6tNxjd5zZjP/foR1C1Zb0R9CUUUVZAUUUUAFFFFABRRRQAUUUUAFFFFABRRRQAUUUUAFFFFABRRRQAUUUUAFFFFABRRRQAUUUUAFFFFABRRRQAUUUUAIvSvzU/4K9eMd+o/D3wrHJ/qornUp0z13FI4z/45L+dfpWvSvxg/4KTeM/8AhLf2qdetkk8yDRLS20yMg8cJ5rj8HlcfhX0ORUvaYxS/lTf6fqVHc9k/4JE+DvtPi/x94pdP+POyt9Nicjr5rmRwPp5CfmK/Tvua+OP+CWfgw+Hv2bZdYkjxLrurXFyrkcmKMLCo+gaOT8zX2P3rkzar7XGVH20+4T3FoooryRBRRRQAUUUUAFFFFABRRRQA1uAa/BL9qfxb/wAJt+0X8Q9XD+ZFJrNxDE/96OJzEh/75Ra/dHx34ji8H+Cdf16bHk6Xp9xevnptjjZz/wCg1/PBeXMl7dz3EzmSaV2kd26sxOSa+x4bp3nUqeiLiQ0UUV94UFfrV/wSi8Lf2R8AdY1iRMS6trcpVvWKOONF/wDHvMr8la/dH9ibwj/whX7LPw8sCm2SfTV1B+OSbhmn5/CQD8K+X4hqcmFUP5mvw1FLY9yooor86MwooooA+aP+CiXhH/hLP2UfFhRPMuNLa31GLjpslUOf+/bSV+Kdf0M/FDwmvjz4ceKPDjgY1bTLmx57GSJlB/Amv56Z4mt5pInUo6MVZWGCCOoNffcOVeajOn2d/v8A+GLiMooor7Ao1/B/iGbwj4t0XXLbP2jTL2G8jwcfNG4cfqK/og0zUIdV020vrZxJb3MSTRuP4lYAg/ka/nIr93P2OvGH/Cc/sy/DvUy/mSLpUdlIxPJe3JgYn3JjJr4riSleNOr2bX3/APDEyPZ6KKK+GICiiigAooooAKKKKACiiigBDXxD/wAFYPBn9tfAzQfEEce6bRdYVXbH3YZkZW/8fWKvt0ivHf2vfBH/AAsH9mr4haOsfmzf2XJeQoByZIMToB7lowPxrtwFX2OJhPzX46DW5+bP/BMDxp/wjP7TdvpbybYtf0y5sdpPBdQJ1P1/csB/ve9fsR71/P18CPGx+HPxn8F+JS/lxabq1vNOc4/c+YBIPxQsPxr+gRfmUH1Fe5xDS5cRGp/MvyHIfRRRXyxIUUUUAFFFFABRRRQAUUUUAFFFFABRRRQAUUUUAFFFFABRRRQAUUUUAFFFFABRRRQAUUUUAFFFFABRRRQAUUUUAeAft0eAf+E//Zn8WxRx+Zd6XGurQHGdvkndIf8Av15g/Gvy5/ZY8e/8K0/aB8Ea68nlWyagltcsTwIZsxSE/RXJ/Cv241bTLfWtLvNPu4xNa3cLwSxnoyMpVh+IJr8EvH/hO5+H3j3X/Dl1kXOkX81mzHjcY3Khh7HGR9aiRcT9+Qcilrz39n/x8Pih8FvB/icyebPf6dEbhs5/fqNk3/kRXr0KrICiiigAooooAKKKKACiiigAooooAKKKKACiiigAooooAKKKSgBkiLIpUjIbgg96+Tfj38Fv+ESun17RoD/Y87/voUHFs5Pb/ZJ6eh47ivrPriq1/YQanZTWl1Ek1tKpSSNxkMpGCCK5cRQjXhyvfoexleZ1csrqrDWL3Xdf59j897Oaa0lWWGV4ZV6PGxUj8RXb6F8YPGOhbRb67dSJ/cuSJhj0+cHH4Va+Lfwvn+HfiAiJWk0i5Je2lPO31jY+o/UYPrji446+ZaqUJON7NH7TF4TM6Ma3KpRfdJntmhftQazbkLqemWt6g4LQs0LH353D9BXomh/tE+F9W2rdNcaXIeD9oi3Ln6rn9QK+V0jqwkdddPG1o7u/qeDieHcvraxjyvyf6O59waP4m0vX036fqFveKBkmCUMR9QOn41qbiR618L2ry20qyQyPFIpyroxBB9iK7rw/8YPFWghUGotewj/lleDzc/8AAvvfrXfDHp/HE+VxPC1SOtCon5PT8V/wD6vDe9HH0rxnw/8AtFW0+2PWNOktm6Ga2O9fqVOCPzNek6F4z0XxIinT9SgnYjPl7tr/APfJwf0rvhWp1PhZ8tiMvxOF/iwaXfdfejfopAfelrc88KKKKACiiigAooooAKKKKACiiigAooooAKKKKACiiigAooooAKKKKACiiigAooooAKKKKACiiigAooooAKKKKACiiigAooooAKKKKACiiigAooooAKKKKACiiigAooooAKKKKACsDxf4J0Hx5ok2keI9Hstc0yb79rfQLKhPqARwR2I5Hat+ihNxd1uB8CfGb/glvpU942vfCTxBP4U1aJvOi029mdrcOOR5U4zJFj33/UV5vpX7WXxz/ZavV8J/G/wpN4t8Nyg24n1BQ0kseMHy7oBo5xjJKvluxK1+oPFZniLw1pPi7SZ9L1vTbTV9NuF2zWl7CssUg9CrAg17NPMpSSp4qPPHz3Xox37n5oax+z38EP2sUfXvgX4og8EeOMee3hXUcwIzjn5EBJjI/vRF0HHA61leFP2pvir+y74hi8G/Gnw/f6jYJ8sV9Lg3QjBxvjmzsuV+pz6txivaPjh/wS80DWriTXfhVq8ng/Wkbzo9OuZHe0LjkeXIMyQnPOfnHTAFeGa58cvil8GLRfh9+0d4C/4WB4Pkby4p9UXNwAON9verkOwBzyd46blqM0yXKuJ8L9VxkFWj0UtJx84yOmlWnSd4M+3Phz8VvCvxb0JdW8Laxb6pa8CREOJYWP8ADIh+ZD9Rz2yK8t/busPt37MHixgMtbvaTL/4ExA/oxr5QsPg7aahft45/Ze8dXV5f26mafwjeyCDWrVOrKqH5bqMdwM9h85rZ8UftrH4hfBbxl4B+IejS6L4tazaCO5ihZY5pkYEJJGfmifK47jOfu9K/mup4SY7h7iDB5nk0nWoQqwcovScUpJu60urdV9x7McbCtTlGejs/Q+LKKKK/upbHghRRRTAKKKKACiiigAooooAKktomnuIokGXdgoHqSajrW8Iz2lr4r0aa/k8mxjvYXnkKltsYcFjgcnAz0rlxcpRw83BXdnp3KjrI/cjTrRdP061to/uwxLGv0AAryv43/tR+BvgVaPHrN/9v1wrui0axIe4bPQv2jX3bHHQHpXzH8Qf2y/Hnxz12TwZ8E9EvbdJFIfUwg+1NGODJknZbxju7HI4OVryaCx+FHwOupNS8ZXy/Gf4gljI2kafck6PaynnNxddblgeSqZQ8gk9a/hnhPwVxGMq/XuI5OKbbVJW53/ie0U/6se9XzCMVy0tX3PQX1P45/t1TXAsUTwX8NImY3N1NK1vp8ca/e82Y4a4YDqo+UHBIXrV/TviL+z7+x3hPBlh/wALj+JEPB165AWxtZfWE8gYPIKBieR5gq1oXwf/AGiv22ks28QTL4A+HKbfstj9nNnYpEPuiC0XDS4H3Wc4x0ftX2X8BP2Hvhl8Blt7200seIPEkeGOtawqyyI3rEmNsXsQN3Ysa/qPD4XLMiw6weFpxhBfYhp/4FLdvueDUqSqPmm7s+P7T4T/ALTH7c11HfeMtQl8F+B5WEkdvcxtbW2zqDFaA75SOoaQ4OeHr64+Bn7B3wt+CIt71NKHifxDHhv7V1pVlKN6xRY2R89CAWH9419IYC9OKMVxV8xrVY+zp+5HtHT7+5jcAMDiloorzBBRRRQAUUUUAFFFFABRRRQAUUUUAFFFFABRRRQAUUUUAFFFFABRRRQAUUUUAFFFFABRRRQAUUUUAFFFFABRRRQAUUUUAFFFFABRRRQAUUUUAFFFFABRRRQAUUUUAFFFISB1NACfrQTXNeIPiHoPhlWW7vozOv8Ay7w/PJn0wOn44rzHxD+0Jcybo9I09YR2lujub/vkcD8zXPUxFOn8TPTw2WYrF604ad3oj3EuoGScD3rldf8Aij4a8O7hd6rC0q/8soD5r59CFzj8cV81+IfGuveJC39oalPKh/5Yq2yP/vkYFc28ea8+pj39iP3n1eG4YW+IqfJf5v8AyPcNe/aahi3JpGkPL6TXcgQf98rnP5ivOde+OnjDWQyrqCafEf4LOMJ/48ct+tcc8dVpI68+pia0vtH1eGybAYe1qab7vX8yDUtRvNUlMt5dT3ch6vNIXb8yazZI60njqtJHXE7y1Po6fLBWjoVrLS7nVr6Czs4XuLmdxHHEgyWY9BX2P8HvhXbfDTQx5ipNq9wA1zcAZx6Ip/uj9Tz6Ac1+z/8ACgeHbJfEOqQ41S5T9xG45gjPf2Zv0HHc17Ua97A4X2a9pPd7eR+W8R528XJ4Sg/cW77v/JDqWiivXPhQooooAKKKKACiiigAooooAKKKKACiiigAooooAKKKKACiiigAooooAK4j40eOU+Gnwm8W+J2YI+mabNPDu6NLtIjX8XKj8a7evjf/AIKe/EL/AIRv4Had4Zhl23PiLUFV0z96CDEj/wDj/k/nSY0fmP4T8P3njnxlpGiWxaS+1e+itIyeSXlkCgn8Wr98NB0e28O6Hp+lWaeXaWNvHbQp/dRFCqPyAr8kf+Cdnw+PjX9pLSr6WPzLPw/bS6pJkcbgPLj/ABDyKw/3TX6/UojkFFFFUSFFFFABRRRQAUUUUAFFFFABRRRQAUUUmaAFooooAKKKKACiiigAooooAKKKKACiiigAooooAKKKKACiiigAooooAhnmWCJ5HYIiqSzMcAAd6/nu+LHi9viD8UPFniVmLf2tqtzeLnsrysyj8AQPwr9vv2rPGw+Hn7OvxA1wSeVNFpM0ED5xtmmHkxn/AL7kWvxI+DXgxviL8WvB/hnYXTVdVtrWXHaNpFDn8F3H8K+04fgoU6uIltt92r/QuJ+4P7Mvgz/hX/7P/gHQjH5U1to9u06YxiZ0Ekv/AI+7V6bjNNiRY41RQAoGAB0FPr42pL2k3N9XcgWiiipAKKKKACiiigAooooAKKKKAPnr9vfxf/whv7KnjmZH2z31ummxjP3vOkVHH/fBc/hX4g1+pf8AwVv8Yf2f8LvBnhlH2vqeqyXjKDyUgi24PtmdT+Ar8tK/R+H6XJhOf+Zt/p+hpHYKKKK+mGXdE0qfXdasNNtV33N5cR28S+ruwUD8zX9EXh7RoPDnh/TNKtRi2sbaK1iGMYVFCj9BX4ffsVeDv+E5/aj+HunlN8cOpLqEgI4226tPz7ZjA/Gv3TPavguJKt6lOl2V/v8A+GIkOooor48kKKKKAGnkGvwP/ag8H/8ACBftC/EDRRH5UUGsXEkKYxtikYyRj/vh1r98a/IT/gqZ4M/4R79o+HWUjxFr2kwXLPjrLGWhYfgscf5ivp+HqvLiZU39pfl/TKifHFFFFfoxYV+sv/BKHxp/bfwK1vw/JJum0TV3KLn7sMyK6/8Aj6y1+TVfdX/BJbxr/ZPxf8VeGZJNkWsaStyik/elgkGB9ds0h/A14Wd0va4OXlZ/18hPY/Vmiiivy8zCiiigAooooAKKKKACiiigAqvdW0d5bTW8yLJFKhR0YZDAjBBqxRRsB/PH8TvCEvw++JHifw1KCH0jU7iyy3cRyMoP4gA/jX7pfs3+OB8SPgR4F8QmTzZ7zSYPPfOczIoSX/x9Wr8rv+ClXgX/AIQ79qLV72OPy7fX7O31SMAcZK+U/wCJeJif96vsn/glX46/4SL9ny+8Pyybp/D+qyxImfuwzASqfxdpvyr7fNv9qwFLELpb8Vr+Jb2PtKiiiviCAooooAKKKKACiiigAooooAKKKKACiiigAooooAKKKKACiiigAooooAKKKKACiiigAooooAKKKKACiiigAooooAK/JT/gpR8PP+EQ/aEfW4Y9ln4ksorwMBhfOQeVIPr8iMf9+v1rr42/4KefDg+Jvgppvim3i33Xhu/BkYDpbz4jf/yIIf1pPYa3Mv8A4JafEX+2/hd4i8ITy7p9DvhcwKT0gnBOAPaRJCf98V9uHqK/ID/gnj8SP+ED/aO0qyml8ux8RQSaVLk8b2w8Rx6l0VR/vmv1/PUUlsN7i0UUVRIUUUUAFFFFABRRRQAUUUUAFFFFABRRRQAUUUUAFFFFABSUtFAHO+MvCNl420C40u+TMcgykgHzRuPuuPcf4jvXxt4h8NXfhXW7rTL1Nk9u+0kdGHZh7EYNfdOK8q+Ovw8XxRop1WzizqdihOFHMsfVl9yOo/Ed687GYf2seaO6PreH81eCq+wqP3Jfg+/+Z8wRx1ZjjojjqwiV88kfqspCJHVhI6WOOrCR1okc0pDUiqxErRsGUlWByCDginJHUyR1okc0nfc67w78VPEWglFN39ugH/LO6+fj2b73616h4e+NelamVj1CN9NlPG5vnjP4jkfiPxrwhIqmSKuynXqQ66Hz+KyrCYjXls+60/4B9YWl7b30Ky280c8Tcq8bBlP4irBr5c0bW9Q0KbzbC6ltm7hG+VvqOh/GvTvDnxk3bYdZt9nb7RAOPxX/AA/KvSp4mMtJaHyGKyWvR96n7y/H7j1X60vas/TNZs9XgE1ncJcRnvG2cexHY/WtD6V1p31R8/KLi7SVmLRRSUxC0UUUAFFFFABRRRQAUUUUAFFFFABRRRQAUUUUAFFFFABRRRQAUUUUAFFFFABRRRQAUUUUAFFFFABRRRQAUUUUAFFFFABRRRQAUUUUAFFFFABRRRQAUUUUAFFFFABRRRQAVkeJfC2keMdHuNK13TLTV9MuF2y2l7CssTj3VgRWvRTTad0B8C/HD/gmDYTX7eJPg7rUvhXWIX8+PTLqd/IDjkGGcZkiPpncM91FfG37RGvfEawsx4Y+MPg5D4ttiosfFN1B5d7JEvBRp0+S7jxwGO5lP8XUV+4OPSue8beAvDvxI0G40XxNo1prelzDLW17EJFB7MM8qw7MMEdjXv4XOKlKUfbrmS69V8+vzKTP536K6b4n+HYfCPxJ8V6FboY4NM1W6so0JJKrHMyAZPJ4WuZr9LhNSipLqWFFFFVdAFFFGD6UroAop2w+ho2t6H8qLruA2il2t/dP5U7y2/un8qOZdwGUVLFaTzHEcMjn/ZUmrkXhzVp/9Xpl5J/uwMf6VPPFdQPdv2YP2Zfir8fNL1W08J3kmg+CrydINW1Ge4aK2meMFlQxr80xUSEhcbQWGSODX6R/s/8A7A/w1+Bf2bUZbL/hLPE8eG/tXVowyxP6ww8rH7E7mH96sn/gmh4fudA/ZfsRd20trPdandzlJkKN94IDg/7lfVo9q/Ns0zKtOtOlF2inbTr6shsUDFLRRXzxIUUUUAFFFFABRRRQAUUUUAFFFFABRRRQAUUUUAFFFFABRRRQAUUUUAFFFFABRRRQAUUlLQAUUUUAFFFFABRRRQAUUUUAFFFFABRRRQAUUUUAFFFFABRRRQAUUUUAJ1owKB0qvdXkNlC0s8qRRoMs7sAB+NAJNuyJz+npVe5u4bKFpbiZIYlGWeRgqj6k1594k+L0FqWh0mL7TIOPPkyEH0HU/pXmGua9qPiCbzL66knwcqmcIv0UcCuSpiYx0jqz3sLk9avaU/dX4/cepeIvjNpmmBo9OjfUZhxuHyRj8TyfwH415d4i+I2v+IC4lvGtoD/yxt/kXHoT1P4msZosVE0deZOvUn1Pr8LlmFw2qjd93qZzxkk+tQvHWi8VQPHXK0e/GRnPHVd460XjqCSOs2jojIznjqvJHWjJHVZ0rNo6YyM6SOvTfgZ8Mv8AhK9Z/ta/izpdk4KhhxLKOQvuBwT+A7muN8PeHLrxRrdrplmuZrh9uT0VepY+wGT+FfYfhnQLXwvolrplmmyC3QKPVj3Y+5OT+Nd+Dw/PPnlsj5jP80eEofV6T9+f4Lv8+hrAAAAUtFFfQn5SFFFFABRRRQAUUUUAFFFFABRRRQAUUUUAFFFFABRRRQAUUUUAFFFFABRRRQAV+Tn/AAUu+Iv/AAlvx9j0CCXfaeG7GO2Kg5HnyfvZD/3y0an3Sv1T1vWLXw/ot/ql9KIbKyt5LmeQ9ERFLMfwANfgt4/8W3fxF8fa94jugTd6xfzXbJ12mRyQo9hkAfSpkVE/RX/glj8O/wCyPhx4n8Yzx7ZtYvVs7dmHPkwDJI9i8jD/ALZ19yV51+z58PB8Kvgp4Q8LmMRXFjYR/aVH/Pw/7yb/AMiO9ei00JhRRRTEFFFFABRRRQAUUUUAITigE0HrXNfEHx/ofww8I6l4n8SahHpukafH5s08n5BVHVmJIAUckkCiMXJqMVdsDZ1HUbXSLGe9vriKztIEMktxO4SONRyWZjwAPU18YfG//gqL4G8BXNzpfgiwk8calFlTerJ5Fgrez4LSY/2VCns1fE/7WH7aXin9pDWbjT7aWfQ/A0Mn+jaRG+DPg8SXBH327hfur2ycsfnCvuMDkCsp4rft/mWo9z6r8X/8FMfjh4mmY2Gsab4ZhJ/1Wl6dG3Hpum8xvyIrjF/bp+Oy3HnD4i6jvznBihK/987MfpXg9FfTxwGFgrKlH7kVZH114K/4KgfGjw5NGNWuNI8Uw5wy39gsTkezQbAD7kGv1l+H2uaj4n8C6BrGraeuk6lqFjDdXFikhcW7ugYx7iBnGcdO1fhr+y38MT8X/j54M8MPF51lcXyz3q44+zRZllB9MohX6kV+9aAKgHQDivic+pYehUhClBJ7u34EMdiioLm5js7eSaV1jijUu7scBQBkkmvzW0X/AIK1anp3jHVodZ8IWuq+GjezCxnsJmt7qO23ny94bcrttxnGyvDw2Dr4tSdFXsK1z9LxxS9a+b/hf+3/APBj4neVCviYeGtQk4+x+IU+ykH/AK65MR/77zX0PZX1tqVrFcWtxFdW8qho5YXDo49QRwRXPUoVaD5akWn5iLVFFFZAFFFFABRRRQAUUUUAFFFFABRRRQAUUUUAfEn/AAVb8cDQfgPo/h2OTbPr2rJvTP3oIVLt+TmGvkn/AIJkeCP+Es/afsNSePfB4f0+51FiR8u4qIU/HM2R/u+1df8A8FYfHX9ufGzw/wCGYpN8Gh6UJHXP3Z53LMP++EhP416x/wAEivAv2Twj468YSx83t5DpkDkcgRIZJMexMyf9819xD/ZMmb6yX5u35F7I/QqiiivhyAooooAKKKKACiiigAooooAKKKQ8CgD8kv8Agqz40/tz4+aToEcm6DQ9IjDpn7s0ztI3/jnlV8VV63+1l41/4WB+0h8QdaWTzYX1aW2hkzkNFD+5jI9isa15JX67gKXscLTh2S/4Jstgooor0BH3B/wSb8G/2v8AG/xF4hkj3w6Po5jRsfdmmkUKf++ElFfrFXwp/wAElvBn9l/B7xT4lkj2S6xqwt0JH3ooIxg/99SyD8DX3VnFflmc1fa42flZGb3HUUUV4ogooooAK/Pv/grp4LN74G8DeKo050/UJtOlcDnE0Ydc+wMB/wC+vev0DFfPv7efgf8A4Tr9lfxvAke+50+3XVYjjJXyHEjn/v2JB+Nehl1X2OLpz87ffoNbn4f0UUV+umgV7Z+xd42/4QH9p/4fak0myGbUV0+Uk/LsuFMBJ9h5gP4V4nVjTr+bS9Qtb22kMVxbyrNHIvVWUgg/mKxr01VpSpvqmvvA/o6HQUdzXP8AgDxVB458D+H/ABFbY+z6rp8F9GAeiyRq4H610NfjDTi2mZBRRRQAUUUUAFFFFABRRRQAUUUUAfnd/wAFdfAX2jw54F8ZRR82tzNpVw4HUSKJIs/QxS/99V5n/wAEm/Hv9ifGPxJ4Vlk2Qa7pYnjUn709u+VH/fEkp/Cvt39u3wD/AMLB/Zc8bWscfmXenWw1aA4yVNuwkfHuY1kH41+Sf7Kvjz/hWn7RHgPX2k8m3h1SKC4fOAsE37mU/gkjGvt8B/tWV1KHVX/zX4lrVH72UUinIzS18QQFFFFABRRRQAUUUUAFFFFABRRRQAUUUUAFFFFABRRRQAUUUUAFFFFABRRRQAUUUUAFFFFABRRRQAUUUUAFFFFABXKfFHwRb/En4c+JPC11tEWrWM1oHYZ2MykK/wBVbDfhXV0UAfz+2txqfgHxhDOm6y1nRr4OM/einikz+YZf0r93/h54wtPiD4G0DxNYkfZdWsYbxADnbvQMVPuCSD7ivya/4KBfDM/Dv9o7WrmGLy9P8QourwEDje+RMM+vmq7fRhX2B/wTJ+J58WfBW+8KXE2698M3hWNScn7NMTIn/j4mHsAKhaOxb1Vz7IoooqyAooooAKKKKACiiigAooooAKKKKACiiigAooooAKKKKACiiigApGG4EUtFAHyv8X/A/wDwifieSW3j26ffZkhAHCt/Ev4E5HsRXFRx19X/ABN8JL4u8K3Nsig3UY82A99w7fiMj8a+WliKMVYEEcEHtXz2Ko+yqXWzP1bJMe8XhlGb96Oj/RiRx1YRKWNKsRx1ypHsykIkdWEjp0cdTpHmtUjnlIakdTJF61IkeKmSKqSOdzI1jqRYqmWKpliq7GLmP0y/utJuVntLh7eUfxIcZ9j6ivSvDfxXDFINXj2Hp9ojHH/Al7fh+VebLFUgix2reFSVP4TzMThaOKVprXv1Pom1vIb6FJYJVliYZVkOQalPTpXgui65f6DL5lpMUBPzRNyjfUV6j4a8d2ethIZv9FvDxsY/K5/2T/T+dejTrxno9GfH4rLqmH96PvR/rc6yikBzS10nkhRRRQAUUUUAFFFFABRRRQAUUUUAFFFFABRRRQAUUUUAJgYrF8U+KNM8G6Hc6vq9z9j0+2Aaafy2fYCQMkKCcZIycYHU8VtZGKoaxpFprmmXWn3sKXFpdRtDLC4yrqwIIPsQTUyvZ8u5dPl517S/LfW29vIwvDfxS8I+Mcf2L4k03UXI+5b3SM/4rnI/EV1COrj5SCK/J34z/C+6+EXxG1PQJC5t0fzrOY9ZbdslG+o5U+6ml8KfGbx34MKDSPFOpW8afdhecyxD/tm+V/SvnP7Y9nJ068LNdmfsEvD5YqhHE5fiVKMkmuZdH5r/ACP1jwR0oBJFfA3hD9uzxtpBRNb0/T9ehH3mCm3lb/gS5X/xyvcPCH7cHgbXtserRXvh+Y8Fp4/Niz7MmT+aivSpZlhqv2rPz0PjsbwhnGBu5UeZd46/hv8AgfRJ+lArC8N+NtC8X2v2jRdXs9Tixy1tOr4+oByD7Gt3GeOor0k1JXTPj5050pOM0010eg+iiimSFFFFABRRRQAUUUUAFFFFABRRRQAUUUUAFFFFABRRRQAUUUUAFFFFABRRRQAUUUUAeLa1+x18GvEevahrWp+AdNvNS1C4kurq4lMhMsrsWdiN2MliTx60kP7GHwShHHw20M/70Jb+Zr2nHvRiuhYmulbnf3sDyGH9kb4MQ9Phl4aP+9p6N/MVdh/Zb+D8PT4X+Ej/AL2jW7fzSvUqKTxNZ7zf3sDziL9m/wCE0H+r+GXg9P8Ad0G1H/tOrcPwH+GsH+r+H/hdP93R7cf+yV3dLUe1qPeT+8Dj4vhB4Fg/1fgzw+n+7pcA/wDZauxfDfwnB/q/DOjx/wC7YRD/ANlroqMip9pN9WBkQ+ENCg/1ej2Ef+7aoP6Vcj0ixg/1dnbx/wC7Eo/pVyijnl1YEfkp/cX8qXy0/uj8qfRSuwECgdOKWiikAUUUUAFFFFABRRRQAUUUUAFFFFABRRRQAUUUUAFFFFABRRRQAUUUUAFFFISB1OKAEz70Hiua8VfEbwz4HhMmua5ZaaCMhJ5lDsP9lerfgDXh3jD9ujwbpBePRNPvvEEo+64X7NCf+BP83/jtc1TEUaP8SSR6+DyfH4//AHajKS720+96H0qGz3pGkVPvOF+tfn34u/bk8fayXTR4bDQYT90xxefMPqz5U/8AfIrxbxX8VfGfjNpP7a8S6lfRv1ha4YRfhGMKPyryKuc0I/Am/wAD73BeHmZV7PETjTX3v8NPxP088S/GHwT4OZl1jxRpdjIvWKS6Qyf98Alj+VdFoutWniHSrTUrGRpbO7iWaF2RkLIwyp2sARkc8ivzK/Zo+DzfF74m2drcwmTRtPxd37HoyA/LH/wNsD6bj2r9QYY1gjWNFCoowABgAV24HFVMVF1JRtHofO8SZNhcirRwtKq6lS15bJJdFbXXrvtYnooor0z40KKKKACiiigAooooAKKKKACiiigAooooAKKKKACiiigBDTXZVGScVm61r1noUHmXMmCfuoOWb6CvL/EvjK+18tEh+zWh48tDyw/2j3+nSsZ1Y0/U78LgqmJemke513iT4k2elh4bEC8uhxkH92p9z3/D868v1vXb/X5vMvLhpADlYxwi/QVGYfamGKvOqVJVNz7DC4OjhVdK77soNF7VE0VaDR+1RtFXPY9VTM5o6heKtF4qgeKpsbKRnvHUDx1ovHVd48Vm0dEZGdJHVd460ZI6rSR1DR0RkZ8kdVZI60XStDwt4dk8TeIrLTlyFlkHmEfwoOWP5A1Ki27I1lWjSpupJ6LU9a+AfggabpcmvXK/6RdjZDkcrEDyf+BEfkB616+Kr2lpFY28VvAojhiUIiL0AAwBU4HvX01KmqUFFH45jMTLF15VpdfwXRD6KKK0OMKKKKACiiigAooooAKKKKACiiigAooooAKKKKACiiigAooooAKKKKACiiigD5k/4KFfEr/hX/7OWr2cEvl3/iKVNJiwedjZaY49DGjKf98V+c/7HXw1PxS/aJ8IaXJF5tja3I1K8yMr5UH7zDezMFT/AIHXs3/BT/4n/wDCS/GDS/CFtLutPDlmGmUHj7TPh2z9IxF+Zr0v/glV8MTb6Z4t8fXMWGuHXSLJyOdi4kmI9iTEPqhqN2Xsj9ARwKWiirICiiigAooooAKKKKACiiigCKWZII2kkYJGgLMxOAAOpNfjV+3l+1jP8f8Ax9JoehXjjwHokpS0RDhb2YZDXLDuOoTPReeCxFfZ3/BSz9oeX4V/CqPwbo9z5XiHxWrwyOjYeCxHErexfIjHqC+ORX5EV9vkGATX1qov8P6suK6hRRRX2xQUUUdaAP0P/wCCSPww+1a54x+IFzDlLSJNHsnIyC7kSTEehCrEPo5r9MxzivB/2IvhgPhT+zV4P02WLytQvrf+1bzIw3mz/OA3uqFE/wCAV7x0FfkmZ4j6xipzW17L0Whm9z58/bu+J/8Awqz9mfxbdxTeXqGqRDR7TnBLz5V8HsRF5rD/AHa/ECv0F/4K2fFD+0PF3hLwDbTZi063bVbxFPBllJSIH3VUc/SWvz6r7nIcP7HC873lr/l/XmWtgrtfh58avHfwnuhP4R8V6pofzbmhtbhhC5/24jlG/wCBA1xVFe/OnCouWauhn3V8MP8AgrB468P+TbeNtA0/xVbLgNd2h+xXR9ScBoz9Aq/Wvrr4Yf8ABRT4M/EgRQT67J4T1B8D7N4gi8hc/wDXYFo8fVgfavxborwsRkmEraxXK/L/AC2FZH9GmlavY65ZRXunXlvf2co3R3FrKskbj1DKSDV4dK/no8B/Ffxl8L777X4T8TapoE2dzCxuWjST/fQHaw9mBFfWHww/4Kr/ABG8MeTb+MNJ03xlaLgNOo+xXR/4EgMZ/wC/Y+tfN4jh/EU9aUlJfc/8vxJ5T9ZzmgHNea/AH416f+0H8NbDxnpmlX+kWd1JJEkGoBNzFG2sylSQy7gQDwcqeBXpWOa+XnGUJOElZokWiiikAUUUUAFFFFACd6Q/KM0p5FcD8evHg+GXwa8ZeKPM8qbTdLnmgJOMzbCIh+LlR+NVCDqSUVu9APxR/aq8ef8ACy/2iPHuvLJ5sE2qSwW7g53Qw/uYj+KRqa/W39hPwGfh/wDsueB7WSPy7nULU6rMcYLG4YyJn3EbRj8K/FvwJ4WufH3jvQPD1tk3WsahBZIepDSyBM/+PZr+hbSNMt9F0qzsLSMQ2tpCkEUY6KiqFUfgAK+zz6ao0KWGj/VlZFyL1FFFfFEBRRRQAUUUUAFFFFABRRRQAVyfxT8YJ8P/AIaeKfE0hUDSNMub0bu7RxswH4kAfjXV96+Vv+ClHjgeD/2W9as0k8u5167t9LjIPOC/mv8AmkTD8a6MLS9tWhT7tDR+NVxO91PJNK5kkkYuzMckknJJqOiiv2VaI0CiitrwR4ZuPGnjPQfD9rn7Tqt/BYxYGfmkkVB+rVMmoR5mB+237E/gs+BP2W/h/p7x+XPcaeNRlyMEtcM0/PuBIB+Fe5d6p6TpsGjaVZ2FqgitrWFIIkHRUVQAPyFXa/Ga03VqyqPq2zIKKKKyAKKKKACszxHolt4l8P6npN4u+0v7aW1mX1R1KsPyJrTopptO6A/nP8UaDc+FfEuraLertvNOu5bSZfR43KsPzBrMr6M/4KA+BP8AhBP2qPF6xx+Xa6s8erQnGN3nIDIf+/ol/KvnOv2TDVVWowqLqkzUKKKK6AP2k/4Jx+Ov+E1/ZX8OwSSeZdaHPPpMpz02PvjH4RyRj8K+nq/Nf/gkT49C3nj3wXLL9+ODV7aPPTaTFMf/AB6D8q/SivyXNKPscZUj3d/v1M3uLRRRXmCCiiigAooooAKKKKACiiigCjq2mW+s6Veafdxia1uoXgmjbo6MpVgfqCa/ns+IHhS5+H3j7xD4cuNwudH1GeydjwSY5Cufxxn8a/ofB4xX42f8FL/h9/whX7Tmo6lFF5dp4isoNSQqPl348qQfXdFuP+/719Xw9W5a06T+0vyKifqh+z54/HxQ+CfgvxUZPNn1HTIXuGBz+/Vdsw/CRXH4V6IOBXxH/wAEpfiH/wAJF8DdY8LTS7rnw7qbGNM/dt5xvX/yIs9fbleBjaP1fEzp9n+HT8BMWiiiuMQUUUUAFFFFABRRRQAUUUUAFFFFABRRRQAUUUUAFFFFABRRRQAUUUUAFFFFABRRRQAUUUUAFFFFABRRRQAUUUUAfFv/AAU9+F58UfCHSvGNtFuu/Dd3snYDn7NPhGJ+kgi+m5q+UP8Agnr8Uf8AhXX7ROl2FxLs03xHG2kzAngSMQ0Jx6+Yqr/wM1+rvxE8G2XxD8Da94Z1Af6Jq1lLZu2MlN6kBh7g4I9wK/CTVNP1X4deNbqylL2OtaJftExU4aKeGTGR9GWoejuWtVY/f+iuK+DfxDtvix8LfDPi222hdUso5pETpHLjbKn/AAFwy/hXa1ZAUUUUAFFFFABRRRQAUUUUAFFFFABRRRQAUUUUAFFFFABRRRQAUUUUANxXzT8WPDP9g+Lp3jTFvef6QmOgJPzD88n6EV9LHt615x8btCGo+Go75VzLZSBif9huCPz2n8K5MTDnpvyPcybEvD4uKe0tP8vxPBY46sxx0kaVZjTNeIkfpUpBHHmrKR0IlWY4/arSOaUhqR1YSOnRx1OkdWkc0pDFjqZY6kSKp1ix2q0jCUiFYqkEVTrFUix+1VYxcyuIvanCM/SrIiNOENVYjnOl8M+Op9N2wX264t+gk6un+Ir0e0vYb6BZreRZI26MteKeTWlomtXWg3G+B8xsfnib7rf/AF/eumnWcdJbHh4vARq3nS0l+DPYKPesvRdettbt/MhO1x9+Nuqn/D3rVxzXemmro+YlGUG4yVmLRRRTEFFFFABRRRQAUUUUAFFFFABRRRQAUUUUAFFFFAHzJ+278K/+Er8DQ+KLOHdf6ISZdo5e3Yjd9dpw3sN9fBiRV+v+r6XbazpV5YXcQltbqJ4ZY26MjAhgfqCa/K74geCrjwF421nQLjJaxuWiVyPvp1RvxUqfxr4/OMNaarLrv6n714f5s6uHnl9R6w1j6Pf7n+Zy6RVMkPtVhIfaplir59I/WZVB2mXd3pV1HdWN1NZ3KHKzW8hR1PsRyK9p8Cfta+PfCPlw3l3H4hs1wPK1AZkA9pRhifdt1eNLDU6we1dVKtUou9OTR4mNwGDzCPLiaSkvNa/J7o+5/AP7YnhDxSY4NYWXw5dtx/pH7yEn2kUcfVgor3LTtUs9Ys47qxuobu3kGUmgkDow9QRwa/KpYa6fwb498ReArsXGharcWBJy8aNmJ/8AeQ5VvxFe7QzaUdKyv5o/Msy4EoTvPAVOV9nqvv3X4n6c/d4NGetfL3w3/bJgujFaeMbH7K5wP7QslLR/V05I+q5+gr6N0DxLpniiwS+0q+hv7V/uywSBl+nHQ+x5r6CjiaddXgz8qx+U4zLJcuJptLvun6M16KSlrpPJCiikoAWiiigAooooAKKKKACiiigAooooAKKKKACiiigAooooAKKKKACiiigAooooAKKKKACiiigAooooAKKKKACiiigAooooAKKKKACiiigAooooAKKKKACiiigAooooAKKKKAG549KAc00gr/8AXrF8U+MtF8Gae19rWpQafbjoZWwWPoq9WPsATSbUVdlQhOrJQgrt9FqzcPSs7WfEGneHLJ7vVL630+1TlprmVUUfiTXy78R/2zJ5DJZ+DrARLyv9o3y5Y+6R9B9WJ/3a+bvFXi3W/Gl8b3XNTudSuOcGd8qnsq9FHsABXjV80pU9ILmf4H6FlnBeMxdp4p+zj23l92y+b+R9c+Pf20PC3h4yW/h+0n8RXK5HmjMEAP8AvMNx/BcH1r508dftR+P/ABr5kSamNEs248jTAYzj3kyX/Ige1eZtDULw+1fP1sfXrac1l2Wh+q5dwvlWX2kqfPLvLV/dsvuKN5JPezvPcTSTzOcvJKxZmPqSetVHhx2rUaGoWirzHqfawlGKtFGW8VQPDmtR4a7f4G/Ds/Ej4oaLozx77PzftF36eSnzMD9cBfqwop03UkoR3YsTjIYTDzxFR2jFNv5an2h+yN8LB8OPhdbXVzFs1bWtt7cZHzKhH7tD9FOcdizV7mKZHGsMaooAVRgAU7GTxX6PRpRpU4047I/kDH4ypmGKqYqr8U23/kvktB9FFFbHCFFFFABRRRQAUUUUAFFFFABRRRQAUUUUAFFFMd1jUsxCqBkknAAoAXkVynifxtFpe62tCs130J6qn19T7VmeJ/GL3LNa6e5SIcNMOrew9B71x/l57VyVK3SJ7mEwF7Tq/d/mRXtzNfzma4kaWQ9STVcxVe8oelNMWe1cbVz6OLUVaJRMVMaL2q+YajaLFTY0Uyg0VQvFWi0dQvHUWNVIznjqF460Xiqu8dS0bxkZzx1XdK0pI6rSR1DR0RkZ0kdVpI60ZEqrImKho6oyM6RK9f8AgJ4c2JfazIvLH7PET6DBY/8AoI/A15RJHX094L0YaB4Z06y27ZI4gZB/tnlv1JrqwlPmnzdjws9xLpYb2a3m/wAFv+hu0UUV7R+dhRRRQAUUUUAFFFFABRRRQAUUUUAFFFFABRRRQAUUUUAFFFFABRRRQAUUUUAFZviDXbPwxoGo6zqEogsNPtpLq4lP8EaKWY/gAa0q+TP+CkXxV/4QT4DHQLWby9S8UXAswAcMLdMPMw9j8iH2kpMaPy8+IfjG++JnxB13xJeBmvdYvpbooOdu9yVQewBCj2Ar9qf2cPhmvwg+CfhPwu0Yju7WzWS8wOtxJmSX64dmA9gK/Kn9iT4Vn4rftD+G7SaHzdM0p/7XvcjI8uEgqD6hpDGp9mNftHUxHIKKKKskKKKKACiiigAooooAKillWGN5HYIigszMcAAd6f1r58/bu+Kx+E37NXii7gl8rU9XQaNZEHB3zghyD2KxCVgfVRWlGnKvVjTju3YD8ov2s/jLJ8dfjv4l8SpM0ulLN9i0xSeFtIiVjIHbd80hHq5rx6jrRX7JRpxoQjThslY1CnRxPKwVEZ2PQKMmvZP2U/2cNS/aW+J9voEEklnotqv2nVtRRc/Z4AcYXPG9z8qj6nBCmv2b+FXwL8EfBfRYNN8I+HrLTFRNr3KxBrmc92klPzMT7nHpgcV4uYZvTwMvZpc0u3b1E3Y/AKW3lgcrLE8bDqHUg16J+zn8NG+L/wAb/B/hLyzJb3+oJ9qA7W6fvJj/AN+0ev3l1vwvo3ia0a11fSbLVbZhgw3tukyEfRgRXAeDv2ZPhh8PvHf/AAmPhrwhY6Hr3kSW4msg0cYR8bsRA7FPGMhQcEjvXjy4iU6cl7NqVtNb6/gLmPUIolgiREUIigKqqMAAdqWR1iRnYhVUZJPQCnE5rw39tX4n/wDCp/2bvGOqxTeVqF5bf2ZZEHDebP8Au8r7qpd/+AV8bSg61SMFu3Yg/Hz9pT4mN8X/AI5+MvFQkMtre37raHP/AC7R4jh/8hov45rzOgnJor9lpQVKmoR2SsahRRRWgBRRRQAVPY2U+pXtvaW0TTXE8ixRxoMs7McAD3JNFlY3OpXUVtaW8t1cSsFSGFC7ufQAck19k/sV/sW/EHUvjH4U8V+K/Cl5ofhTSrkX7yamohklkjBaFVhYhyDIEJJXGAea48ViqeFpucmlZfeB+nXwU+HcHwo+E/hXwlAFxpOnxW8rJ0kl25lf/gTlm/Gu4ByaBRjFfj8pOcnJ7syFooopAFFFFABRRRQA3v8ASvi7/gqp8Qf+EZ+AWn+G4Zdtx4j1OON0zjdBD+9c/g4h/OvtLivyS/4KrfEP/hJPjvpfhiGXdb+HNMQSJn7txOfMf/yGIK9nJqPtsZDtHX7v+CNbnI/8E2Ph/wD8Jt+1BpF7LF5lp4etZ9VkDDjcAIo/xDyqw/3a/ZrpX5+f8EkPh79h8E+M/Gc8WH1G9j023dhzshXe5HsWlUfVPav0DPJxWueVvbYxpbRSX6jluOooorwSQooooAKKKKACiiigAooooAQV+aH/AAV38debrPgHwdFJjyIJ9VuI89d7CKI/h5c351+l1fiR+3/48/4Tz9qfxi8cnmWukyJpEIznb5KhZB/398386+hyKj7TGKX8qb/T9So7nzrRRRX6YWFfSn/BPDwOfG37VPhVnj8y10dZtWm46eWhEZ/7+vFXzXX6Of8ABIfwJuuPHvjOWP7qwaTbSY65JlmH6Q15Wa1vY4OpLyt9+gnsfpPRRRX5OZhRRRQAUUUUAFFFFAH5p/8ABXbwF5epeAvGkUeRLFNpFzJjptPmwj8d835V+dFftR/wUW8Bf8J1+yz4kljj8y70OWHV4Rjp5bbZD+EUkp/CvxXr9LyGt7TBqPWLa/X9TRbBRRRX0Qz6L/4J/wDj7/hAf2p/B7ySeXaau8mkTDON3nKVjH/f0RflX7b54zX85vh7W7rw1r+m6vZP5V5YXMd1A/8AddGDKfzAr+hfwV4ltfGvhDRPEFkc2eq2UN9Cc5+SRA6/o1fA8R0bVYVV1VvuIkblFFFfIEhRRRQAUUUUAFFFFABRRRQA0818Ff8ABWn4df2t8NPCfjKCLdNo1+9lOyjnyZ1yCfYPEo+slfe3TFeV/tRfDr/ha3wA8b+GkiM11c6dJLaoBkm4ixLEB9XRR+Nd2Ar/AFfFQqdn+D0Y1ufmx/wS3+In/CKftDzeHppdtr4l06W2VCcAzxfvkP8A3yso/wCBV+vea/np+FHjmf4Y/E3wx4qt93maPqMF2VXq6o4Lp9GXI/Gv6DLC9g1Wwtry1lWa2uI1likQ5DowyCPYg17nENDkrxqr7S/Ff8Cw5FuiiivlSQooooAKKKKACiiigAooooAKKKKACiiigAooooAKKKKACiiigAooooAKKKKACiiigAooooAKKKKACiiigAooooAK/J3/AIKU/Cg+CPjfF4ntYdmm+Kbf7QSowouY8JKPxHlv9XNfrFXzZ+318Jf+Fo/s+atcW0Pm6t4db+17baPmKICJl+hjLHHcotJ7DW543/wSx+LP9o+G/Enw8vJszafJ/algrHnyXIWVR7K+w/WU197DpX4cfsx/Fd/gx8b/AAx4meUx6fHcC3vwOhtpPkkyO+0HcB6qK/cKGVJ41kjYOjAMrKcgg9xQgZNRRRTEFFFFABRRRQAUUUUAFFFFABRRRQAUUUUAFFFFABRRRQAUUUUAN96oa5pq6tpF3ZvjbNEyfmMA1ocEUnUYpNXVhxk4tSW6Pk/yGikZGBDKSCD2NWI0rZ8Z6f8A2f4t1SEDA89nA9A3zD+dZsSV8+48smj9YhVVSnGa6q46NKtRx02NKsxpTSMZSFSOrEcVLHHVhI60SOaUhEjqZI6ekeanSOrSOaUiNYqlWP2qVYqmWKrsYuZXEVOENWhFThFVWM3MqeTSGGr3lUhiosLnILO4m064SaBykq9x39jXo3h3xJHrMW1sR3Kj5o/X3HtXnpiohaS2mWWJzHIhyGXqK1hNwfkceIw8MRHz7nrwGKTNYfhvxEmrxeXIQlyg+ZfX3FbvFdyakro+YnCVOTjLcWiiimQFFFFABRRRQAUUUUAFFFFABRRRQAUUUUAMx+VfE/7cHgn+z/GGkeI4kxHqMBgmIH/LSPGCfqrAf8Ar7ZPUZrxH9rzwwNf+EF3dgbptMuIrpcDnGdjfo5P4V5+Ppe1w8l21+4+q4XxrwWa0Z30k+V/PT87HwCkOasJDUyRe1TJDmvhUj+mpTIUi9qlWKrCQ1MsNWonPKZWWGplg9qsrF7VIsNXYxcyssNdD4P8AGuueBNRF5oeoTWUvG9VOY5B6Op4YfWsxYfanrBVwbg7xepy1o068HTqJOL3T1R9d/Cv9qjS/E/laf4mVNF1E4VbkH/RpT9Tyh+vHv2r3qKZJow6MGQjIYHIIr8zlg9q9T+FPx31z4btFZzM2qaIDg2krfNEPWNu3+70+mc17+GzJr3a/3/5n5XnHCMXetl+j/le3yf6M+4v1pvUcflXO+C/HWkePNJTUNKuhPEeHQnDxt/dZex/n2yK6POD7V9BGSkrp6H5VUpzpTcKis1umPoooqiAooooAKKKKACiiigAooooAKKKKACiiigAooooAKKKKACiiigAooooAKKKKACiiigAooooAKKKKACiiigAooooAKKKKACiiigAooooAKKKKACiiigAooooAbjvVe7vYbGCSe4mSCGNSzyysFVQOpJPQVzHxC+Jei/DjSzd6nP8AvXB8i1j5klPoo9PUngV8d/FD4x698TbpkuZfsWlK2YtPgY7PYuf429zx6AVwYnGQoK28ux9NlGQYnNZcy92H8z/RdT2H4p/tY2ultNp3g+JL64GVbUZgfJQ/7C9XPucD/eFfL3ibxHq3i/Unv9Zv57+7f/lpM2do9FHRR7DAphg68VG0NfL18TVxD956duh+15ZlGDyuNqEPe6yerfz/AERnNDUTQe1aTQ+1RtFXFY+jUzMaH2qJoq02h9qieGpaNlMy3hqF4a03hqF4qho3jMy3ixX1v+wv4KEdtr/iiZPmkdbC3Y9Qow8n4ElP++TXyq8XtX6Kfs5+Gh4X+Dvhy3xiWeD7XIe5MpLjP0DAfhXr5VS56/M/so+C44xzoZYqMXrUaXyWr/Jfeem0tFFfZH89hRRRQAUUUUAFFFFABRRRQAUUUUAFFFFABRRUckixIzuwVFGST0AoASWVII2kkYIijJZjgCvPfEniWTVnMEBKWgPPYv7n29qf4j8QPq0phhJW1U8ern1NYyxe1cdSpzaLY9/CYVQ/eVN/y/4JWEVO8n2q0Iqd5ftWFj1ecqeTTTFV7yh6U0xUWDnKJiqNoq0GiqJoqVi1Mz2iz2qB48VovFUDx4qGjaMjOeOoJI81oyR1WkSoaN4yM6RKrSJWlJHVWRKzaOqMjOkSqsiVoyJVSVKho64yJ/Cul/2p4m021IyrTKWH+yDk/oDX00BgCvDPhFYrceMFkI/1ELyA+5wv/sxr3XNenhI2hc+Kz2rz4hQ7L8xaKKK7j5sKKKKACiiigAooooAKKKKACiiigAooooAKKKKACiiigAooooAKKKKACiiigAr8gv8AgoZ8WP8AhY/7QV/plrN5mleGY/7LhCn5TMDunb67zsP/AFzFfp58ePibb/B74SeJvFsxUyafaMbZH6SXDfJEv4uyg+2a/EPw/ourfEnxxYaXbF73Wdbv0hVnOTJNK+NzH6tkn61Mion6Rf8ABL34UHw58MtY8cXcO278QXH2e1ZhyLWEkEj/AHpC4P8A1zWvtuuc+Hvgyw+HngfQvDOmriy0mzitIzjBbYoBY+5OSfcmuizTSsJ6i0UUUxBRRRQAUUUUAFFFFABX5j/8FcfiI1z4k8E+B4ZCI7S2k1e5QHhmkYxxZ9wI5f8Avuv04r8Rf+CgHi1/F37VvjZy+6DT5ItOhXOdoiiVWH/fe8/jX0eQ0vaYzmf2U3+hUdz52ooor9KLP2L/AOCaHwqh8A/s6WeuyRbdU8UzvqEzsMMIVYxwp9Nqlx/11NfW/evGv2PNVtdY/Zh+Gs9mUMSaLBbtsORvjHlv+O5Gz717L3r8dxk5VMTUlLe7M2LRRRXIIQGvzQ/4K3fFDz9V8G/D63myluj6zeoDxubMUOfcATH6OK/S4ttUmvwY/as+J/8Awt/9oDxp4ljl86xlvmtrJgcg28X7qIj0yqBvqxr6PIcP7XFc72ivxeiKieS1Y07T7jVdQtrK0iae6uZVhiiQZZ3Y4AHuSRVevpL/AIJ8fDD/AIWX+034caaLzdP0ANrVzkcDyseV/wCRWi/AGv0LEVVh6MqsuiuWeofHT/gl94p8B+Ek8QeCtUbxYbe2WS/0logl0rBQZGhI4lGd2FwGxgDca+HmUoxVgVYHBB6iv6QAO3avyk/4Kd/s32nw+8X2PxG0C1FtpPiKdodRgjGEivsFt4HbzVDEj+8jH+KvlMozedep7DEO7ez/AEZKZ8M0o60lFfZlH7q/speFfAKfBzwl4m8H+FNJ0JtX0yGeaSzt1EvmFQJFaU5dsOGHJPSvbenavk7/AIJkeIX1v9lbS7V3L/2VqN3ZDPYF/Ox/5Gr6x7ivx3GRcMROMnezZmxaKKK5BBRRRQAUUUUAFFFFAEM0yW8TySMEjRSzMxwAB1Jr+fz45+P3+KXxi8YeKixePVNTmng3dVh3ERL+CBR+Ffsz+2h8Rv8AhV37NfjfVo5fKvbiyOnWpBw3mzkRAr7qHZ/+A1+NvwA+HjfFj40+DfCmwyQ6lqUSXAHUQKd8x/CNXP4V9pkFNU6dXEz22+7V/oXHufs3+x/8O/8AhWH7N3gXRHi8q7bT1vbpSMMJpyZnB91L7f8AgNey96bFGsUaooCqoAAAwAKkr46rN1akqkt22/vICiiioAKKKKACiiigAooooAKKKKAMbxf4jtvB/hTWNevTts9Lspr2Y5xhI0Lt+imv55fEOt3PiXX9S1e9fzLy/uZLqZ/7zuxZj+ZNfst/wUV+IX/CB/st+Io45PLvNdli0eHnqJG3SD8Yo5B+NfizX3vDlHlpzrPq7fd/w5cQooor7AoK/aj/AIJ0+Av+EG/ZY8NySR+Xda5LNq8wx18xtsZ/GKOM/jX4zeH9FufEmvadpNknmXl/cx2sKf3ndgqj8yK/oa8G+G7bwb4T0bQLIYs9LsobKEYx8kaBF/RRXx3Eda1KFJdXf7v+HJkbVFFFfBkBRRRQAUUUUAFFFFAGL4x8OWvjLwnrOg3o3WeqWU1lMMZ+SRCjfoxr+efxHod14Y8Q6no98nl3un3UtpOn910Yqw/MGv6MfavxN/4KEfD/AP4QD9qbxX5cXl2mteXrEHGN3nL+8P8A39WWvruHK3LWnSfVX+4qJ830UUV9+WFfs7/wTd+IX/Cdfsv6JaSy+ZeeH7mbSZSTztUiSPj0EciL/wABr8Yq/QD/AIJI/ET+z/HHjPwXPLiPUrKPUrdWPAkhbY4HuVlB+kdfP57R9rg3Jbxaf6P8xPY/UOiiivzIzCiiigAooooAKKKKACiiigApGG4EUtFAH4JftT/Dj/hVH7QXjjw2kXk2kGovPaIBgC3lxLEB9EdR+Br9Zf2CviQPiX+zB4Rnkl82+0mJtGueclWg+WPPuYvKP418i/8ABWz4af2b418I+OreLEWp2j6ZdMo4EsJ3xk+7LIw+kdXf+CR/xLNrr/jPwFPL8l3BHq9ohOAHQiObHqSHiP0Q19xjP9uyqFbrG34aP/Mt6o/TWiiivhyAooooAKKKKACiiigAooooAKKKKACiiigAooooAKKKKACiiigAooooATtXmvx0+PPhT9nvwXN4h8U3ojBJS0sYyDcXkuOI417+5PAHJIrmv2nf2rPC37M/hU3OqOuoeIbpD/Z2hwuBLOem9jzsjB6sR7AE8V+M/wAZfjX4p+O/jW58S+LNQa7u5Plht0ysFrFnIiiTPyqPzJySSSTXv5ZlM8a/aT0h+foUlc/VP9iL9si6/ab1Lxlp2uWttpmq2NwL3T7O3PAsWwm3J5ZkcDc3GfNGABwPrQda/BP9l/4xzfAn43eGvFYd10+GcW+oxrz5lpJ8sox3IB3Af3lWv3ktLuG+tYbi3kSaCZA8ciHKupGQQe4IpZxgo4OunBWjJafLf/MGrFmiiivBJCiiigAooooAKKKKACoLi3ju4JIZkWSKRSjowyGBGCCO4qeigD8Mf2kfhRL8FfjR4m8LbGWzt7kzWLN/HbSfPEc9yFIUn1U1+oP7B/xe/wCFr/s/aNHdT+brGgf8Sm73HLERgeU578xlRnuVavGv+Co/wd/tbwtoXxGsYN1xpbjTdRZRybeRsxMfZZCV/wC2orwH/gnR8Yv+Fc/HGPw/eT+Xo/ipBYuGOFW5BJgb6klox/11qNmXuj9cKKKKsgKKKKACiiigAooooAKKKKACiiigAooooAKKKKACiiigAooooAKKKKAPC/ixaiHxg7Y/1sKP/Nf/AGWuWiSu7+MUWPENo/rbj9Gb/GuKiWvFqq1SR+i4CfNhKfoSxpVqJKiiTNXI0qEjeUh8aVZjjzTI0zVqNK0SOSUhUjzVhI6WOOrEcdaJHLKQ1IqmWOpEjqdIqtI53MgEVPENWVip4hq7GTmVPKpDDV7yqQxUWFzlAxVG0dX2iqJ4qLFqZTjeS2lSSNikiHIYdRXoOga5HrFvzhJ1Hzp/Ue1cI8dLZ3UunXKTwna6np2I9DThJwZhiKKxEfNbHqOMCjjFUtL1KPVLZJoz14K91PpV04xXanfVHzbTi7PcWiiimIKKKKACiiigAooooAKKKKACiiigBmK5f4maQNe+HniHTzybixmRfZthwfwOK6ojoKguo1ltpUYZVkII9jUyXNFrua0ZulUjNbpp/cflmkHOMVYSGrU9r5F1NF/ccr+RpyQ1+fNan9WqpeCZCkVTJDVhIamSGmkZSmV0g9qmWGrCw1MsPtVpGLmVVi9qkEJq0sNSLDV2MnMqCDmnLB7VdENOEPtRYz9oX/B3i3VfA2sR6jpFybeZeHQ8pKvdXXuP8jBr7H+F3xc034laaPLxaarEo+0Wbtkr/tKf4l9+3ftn4rEPPSr+i6pfeHdTt9Q0+d7a7gbckqHke3uD3B616GFxUqDtvHsfK5zktHNIc692otn+j7r8j9BaM5rzr4SfFe2+I2mbJQlvrFuo+0Wwbg9t6eqn9DwexPotfUwnGcVKL0PxLEUKmFqypVVaSHUUUVZgFFFFABRRRQAUUUUAFFFFABRRRQAUUUUAFFFFABRRSUAJ6VWur23tBGbieODzGCJ5jhdzHooz1J9K5z4g/EXRPhp4fl1bWbkRovyxRJzJM/ZEXuf0HU4FfAnxb+MevfFrXheXkjWlhbuTaWETnZAP7xP8T+rflgcV52LxsMMrby7H1uRcOYnOpOUXy01vJrr2Xf8AQ/SYcD6UZxXx/wDAb9rCbTzb6D42naa34jh1d+WT0E3qP9vr656j64s7uG/to7i3lSeGQB0kRgysDyCCOorfD4iniI80H8jy80yjFZRW9liI6dGtn6FqlpKWuo8YKKKKACiiigAooooAKKKKACiiigAooooAKKKKACiiigAooooAaBXlvxf+Ndj8Obc2drsvdckXMdvn5YgejPjt6DqfYc1F8afjHF4Dsm07TWSbXZ1+UdVgU/xsPX0H4njr8lXs9zqV5Nd3cz3FxMxeSWRtzMx6kmvJxeL9l7kN/wAj7nIcgeMaxOKX7vov5v8AgfmQ+Idb1DxVqs2o6pcvd3cpy0jnoOwA6ADsBwKzDBz0rQMPPSkMPPSvm5Xk7s/YafJSgoU1ZLoZphpjQ+1aRhpjQ+1TY2UzMaH2qNoa0mhqJoalo1UzMeGoXhrUaL2qF4aho2UzLeKoHh9q1Hhqu8WKlo3jMo21g95eQW8Yy8sixr9ScCv1C0qxj07S7O1iGIoIkjQeygAfyr85fh9Zrd+P/DUDDKyalbKR7GVRX6SJ91fpX0WUxspS9D8i48rOVShS7Jv77f5ElFFFfQn5UFFFFABRRRQAUUUUAFFFFABRRRQAUUUhoAT+VcP4o1838jWkDf6Op+dh/Gf8K0fFeuGBTY27fvGH7xh/CPT6muTRK56k/so9jB4f/l5P5f5jEjqZYqkSOp0irnSPUciBYqcIqtCKnCL2p2MnMqeTTTFV7ysdqaYqdg5zPaKo2jrQaKoXiqWi1MznjqB460HjqvJHUNHRGRnSJiq0iVoyJVaRKho6YyM6RKqypWhImKqyLWTR1xkZ0iVVlStCVaqSrWbOyDO9+Ctvm/1ObH3Y0XP1JP8A7LXrQrzH4LLtXVm9TEP/AEL/ABr049DXr4dWpo+DzWXNi5/L8kLRRRXQeSFFFFABRRRQAUUUUAFFFFABRRRQAUUUUAFFFFABRRRQAUUUUAFFFFABRRWdrutWfhvRNQ1bUZ1trCwt5Lm4mfokaKWZj9ACaAPz9/4Km/F7dN4c+G9jPwn/ABNtSVT3OUgQ/h5jEH1Q1w3/AATI+EP/AAlnxU1DxvewbtP8NwbLcsOGu5QVGPXam8+xZDXzJ8Y/iRe/F/4oeIvFt7uEuqXbSxxscmKIfLFH/wABQKv4V+vf7H3we/4Ut8BvD+jXEPk6veJ/aWpAjDC4lAO0+6KET/gFQtWW9Ee2UUUVZAUUUUAFFFFABRRRQAUUUUANJwp+lfz9fHzUn1j44/EK+kbc1x4gv5M/W4fFf0CN9xvpX89vxftnsvix40t5ARJFrV5GwPXIncGvsOG0va1H5IuJyNFFFfelH3//AME1P2stP8FSP8LPFt6tpp97cedol7KcRxTufngY9g5wVP8AeLD+IV+oQO6v5vgcHI619k/sy/8ABSDxX8IbW18PeNIZvGPheLCRTNL/AKfaJ6I7cSKOyuQegDADFfGZrk0qs3iMPu91+qJaP15FBzXl/wAIP2kvh58c7KOXwj4ktL26Kb5NOlbyryL13QthsD+8Mr6E16geelfD1Kc6T5Zqz8yBkkayoUdQykYIIyCPSvmP4of8E6vgz8SBNPb6HL4T1GTJ+0+H5fITPb9yQ0YH+6oPvX0/SHirpYirh3zUpNPyA/Kf4of8EoPHfh8zXPgnX9P8V2wyVtLsfYro+gGSYz9S6/SvoP8A4Jr/ALOHiD4L+HfGGr+MNHm0bxDqF4llHbXIBZbeJd25SCQVd5DyDz5Yr7V60uK9Ktm2JxFB0KrTT69R3DNfLv8AwUm061vP2R/FM04BltLmymt89nNzGhx/wF3r6h6V8H/8FYvifBovwu8O+BoJv9P1u++2zxqeRbQg/eH+1I6Ef9c29KxyyEqmMpqPdP7tQW5+V1FFFfrhofrd/wAEnhIP2cdaL/dPiW5KfT7Pbf1zX2oeor5S/wCCZnh9tF/ZU0a5ZCh1S/vLsZ7gSGIH/wAhV9W9xX5DmElLF1Gu7M3uLRRRXAIKKKKACiiigAoopDQB+dH/AAVy+JAh0vwR4Dgl+aaWTWbuMHkKoMUP4EtN/wB8ivOf+CUHw4/t74weIfGE8W638P6f5ELkfduLglQQf+uaSj/gQrxf9un4lf8ACz/2nPF95FL5thpk40i1wcgJB8jYPoZPMb/gVfop/wAE0vhp/wAIJ+zVYanPD5d94lu5dTcsPmEWfLiH02x7x/10r7jEf7FlEafWX66v8NC9kfWVFFFfDkBRRRQAUUUUAFFFFABRRRQAUUUhoA/Mn/grl8QvtPiPwR4Ihl+W0tpdWuUByC0jeXFn3Ajl/wC+6/POvcP21PiJ/wALL/aZ8c6nHL5lnbXp022wcr5duBFlfZmRm/4FXh9frWWUfq+Epx62v9+potgooor0xn0X/wAE/wD4f/8ACwP2pvCCSR+ZaaQ76xOcZ2+SuYz/AN/TEPxr9tulfm//AMEifh/x478bzRf88dHtZMf9tZh/6Ir9IGr8zz2t7XGOK2ikv1Ie46iiivniQooooAKKKKACiiigBOor86P+Cuvw783TfA3jmCL5oZZdHunA6hh5sI/ArN/31X6L9BXg/wC2/wDDwfEr9mPxtp6ReZeWVp/altgZYPbnzSF9yiuv/Aq9HLa31fFU59L2+/Qa3Pw1ooor9cNAr2H9kT4if8Kv/aO8C67JL5Np/aC2d0xOFEM4MLk+wD7v+A149SoxRgynBByCKyrU1Vpypy2at94H9IA+bmlxXm/7OXxFHxY+B3gzxUZfOuL/AE2I3LZ/5eEHlzf+REevSK/GZwdObjLdaGQtFFFSAUUUUAFFFFABRRRQAUUUUAfNv/BQX4ZH4k/sw+JhDF5t/oWzWrbjJHk583/yC0tflX+yb8Tf+FR/tDeCvEUkvk2SXy2t4xOFFvMDFIT67Q5b6qK/drUdPt9W0+6sbuJZ7W5iaGWJxkOjAhgfYgmv5+Pi94BuPhZ8UfFHhS43GTSNRmtUduskasdj/wDAl2t+NfaZFUVehVwktv0ej/rzLXY/oRDAjNKDmvIf2UPib/wt39n3wX4jkl868ksVtbxicsbiH91IT6ZZC30YV670FfG1IOlOUJbp2IHUUUVIBRRRQAUUUUAFFFFABRRRQAUUUUAFFFFABRRRQAUUUlAAK+Yf2vf22dA/Zv0mTSdNMGtePLiPNtpu/MdoCOJbgjkDuE4ZvYfNXEftp/t82Hwbiu/BvgWeDU/HBBjubwYkg0r1z2eb0Tov8X90/k/ret6h4k1a71TVbyfUNRu5WmuLq5kLySuTkszHkk19VlWTOvatXVo9F3/4BSRp+PPH2v8AxN8VX/iPxLqc2raxevvmuZzz7Ko6KoHAUYAHAFc/RRX6DCKglGKskWFfsf8A8E3fjb/wtT4C22h31x5ut+E2XTZgxyzW2Cbd/ptBj/7ZGvxwr6P/AGBvjb/wpf8AaD0j7ZP5OheIMaRf7jhV8xh5Uh7DbJtyeyl/WvGzjC/WsLKy96Oq/r0E1dH7aUUnUUtflpmFFFFABRRRQAUUUUAFFFFAHNfEbwRp/wASfAuu+F9TXdY6raSWshxkpuHDj3U4Ye4FfhV4o8Pav8L/AB5qOj3Zey1rQ75oWeMkFJY34dT6ZAIPpg1+/Vfmd/wVC+C/9h+MdI+I+nwbbPWVFjqJUcLcxr+7Y/78Yx/2y96loqLPub9nf4sW/wAbPg/4d8WRsn2q7txHexp/yzuU+WVcdhuBI9iD3r0uvzH/AOCYXxqHh3xtqvw61G422OuKbzTw54W7jX51H+/GM/8AbIDvX6cU07iasFFFFMQUUUUAFFFFABRRRQAUUUUAFFFFABRRRQAUUUUAFFFFABRRRQB5N8YU/wCJpp7f9MmH61w0a9K7n4unOr2K+kRP/jxriohXkVv4jPvcvf8AskP66k8S1bjWoYl6VbiXJrNI6ZsmiTAq1ElRRrVuJK2SOOTJY0qxGlNjSrUaVokccpCxx1YSOljSrCR1aRyykMWOpBFU6RVKIquxg5lXyT/dpphxV7yqaYqqxPOZ7R1E8daLxVXkjqLGsZGdJHVeSOtGRKqyJUNHRGRJoeqtpF4GOTC/Dr7ev4V6HHIs0aupBVhkEd68ukSum8Haxz9glbkcxk/qK1pSs+VnFjKHPH2sd1udfRRRXUeIFFFFABRRRQAUUUUAFFFFABRRRQA3HQU2fmKT/dNO/iqpql0tjp11cN92OJnP0AJpbIcU3JJH5uamgk1W8ZRw0zkfTcaakVTFC8jMepJJqaOKvg2veP6ijK0IoiSKp0h9qmSGp0i9BTSM5TIEhqVYqsJDUyQ1djBzKyw1IsPtVtYakWH2qrGLmVFh6U8Q+1WxCfSniGnykOZTWD2pfI+lXRBzS+R9afKTzj/D2s3vhjV7bUtPmMN1A25WHQjuCO4I4Ir7I+Hfjqz8feH4b+D5LhfkuIM5MT9x9D1B9Pxr408j611nw28a3HgDxHFeJue0kxHdQD+NPX6jqPy7mvQwld0ZWfws+Vz3K45hR9pBfvI7efl/kfZeBR2qrp2oQ6nZwXdvIs0E6CSORejKRkGrR6V9LufjrTi7MWiiigQUUUUAFFFFABRRRQAUUUUAFFFFABRRRQAzHNcN8V/ivpHwo0Br3UH827lBW1skbEkze3oo4y3b3JANf4ufF7TfhTovn3GLnU5gRa2St80h/vN6KO5/AV8J+MvFurePteuNY1i5a5upTgDoka9kQdlHp+PUk15OMxqw65Yay/I+44e4cnmklXr6Ul98vJeXdkfxA8e618S9el1XWZzIxysNunEUKdlQdh79T3rmfJ+taAt/rS+R7V8lKUptyk7tn71QjSwtNUqStFaJIzvJ+tev/BH9oDVvhXdR2N4ZdS8Ou3z2xOXgyeWjJ6epXofY815j5HtSG3471dOc6MlODsznxuFw+Y0XQxMeZP8Aq67M/S/wz4p03xho1vqmk3SXllOMpIh/MEdQR3B5FbOTn2r87fhd8VNa+FWsi60+QzWUhH2mwkP7uYev+y3ow/UcV9zfDz4jaP8AEnQ49S0qcEcLLbvxJC/91h/I9D2r7DC4yOIVnpLt/kfgOecP1sonzL3qb2fbyfn+DOuopKWvQPkwooooAKKKKACiiigAooooAKKKKACiiigAooooAb0NcH8WPiTB8PdDMke2XVLgFLaFvXu7f7I/U4H06nxBrlr4b0e51K8k2W9uhZj3PoB7k4A+tfHHjTxPeeNvEFzqt4SDIcRxZyIox91R9P1JJ71w4uv7GNluz6bI8r/tCtz1F+7jv5vt/mc9qN1cavfT3l5M09zO5eSVzksTVbyPpV7yPrR5H1r5pq+p+yRcYJRjsZ5g9qaYetaHk0hhqeU05zNMPtTGhrSaH2qNoanlLUzMaE1E0NabQ1E8PtU2NFMzHhqB4a1HhqB4qlo3jMy3iqB4a1HhqvJDUtHRGZo/DNRH8SPCzEcDU7b/ANGrX6Jp90fQV+dXhOcWHizRbpuFhvoZT/wGQH+lfoqhzGp9q+hyr4JrzPyTjdP6xRn5P8/+CSUUUV7h+bBRRRQAUUUUAFFFFABRRRQAUUUUAJjPNZev6suk2bPwZW4RT3P/ANatF5FijLsQAoySewrznWNTbVb95cnyl+WNfQf/AF6yqS5UdmFoe2nrsiqWaaRpHYs7HJY9SanjjpkSVbjSuRI9+TsLHHU6R5pY0zVmOOtEjllIjWKpBDU6x1IIvarsYOZU8mmtDV4xY7Uxo6LCUzOeKoXjrReOq0kdQ0bRkZ8kdVZErRkSqsqVDR1RkZ8qVUlStCRetVJVrNnXFmfKvFVJFrQlWqcq9ayaOyDKEy1UkWr8q8VTlFZs7IM9H+DXFvqY770/ka9IPQ15p8Gj/wAhZfTyj/6HXpZ6GvVofw0fDZn/AL3P5fkhaKKK3PMCiiigAooooAKKKKACiiigAooooAKKKKACiiigAooooAKKKKACiiigAr41/wCCl3xm/wCEK+E9t4LsJ9mqeJ5MThD8yWcZBf6b22L7jeK+xJpkt4nkkdUjRSzMxwAB1JNfiV+1d8ZH+OXxt17xBDK0mkxP9h0xT0FrGSFIHbeSzkermpb0KS1N/wDYf+DR+Mfx70aG6g83RNFP9q6huGVZY2Hlxnsd0hQEf3d3pX7NgYr5T/4J2/Bf/hWXwSh16+g8vW/FTLfPuGGS2AIt0/EFpP8Atp7V9W00hNhRRRTEFFFFABRRRQAUUUUAFFFFACZzX4VftqeEX8F/tR/EWyeMotxqb6gnoVuAJ8j/AL+EfhX7qd6/Mf8A4K0fCWSy8S+FviLaQf6LewnSL51HCzJueEn3ZC4+kQr6LIK6pYvlf2lb5lR3Pz2ooor9LLCiiigCexvrnTLuK6s7iW1uYWDxzQuUdGHQgjkGvpv4Uf8ABRn4w/DTyba+1aLxjpaYBt9eQySgd8TqRJn3YsPavl2iuathqOIXLVin6gfrH8NP+CrPw48SiGDxdpGqeD7psB50X7bar77kAk/8hmvqTwL8cvh/8To0PhXxjo+tSuMi3trtDOPrESHX8QK/n4p0cjxOGRijA5DKcEGvnq/D2HnrSk4/iv8AMnlP6PlIPQ06vwH8KftK/FTwSqpo3xB8Q2kKjCwHUJJIh/2zclf0rspv28PjvPZm1b4h34jIxuS3t1f/AL7Ee79a8eXDldP3Zq3zFyn7E/F/40eE/gZ4SufEPizVYrC1jU+TBkGe6kA4jiTqzH8h1JAya/ET9ob44av+0J8UtU8X6qPJWYiGysg25bW2Uny4ge+Mkk92ZjgZxXH+LPGviDx5qr6n4k1q/wBd1Bhg3Oo3LzyY9MsTge3SsWvo8tymGAvOT5pvr29CkrBTkQyOqKCzMcADqTTa98/Yc+Ep+L37SHhawmg87S9Ml/te/wAjK+VCQyq3s0nlof8Aer2K9WNClKrLZK4z9hvgF4CPww+DHgzwxIoS403S4IrgD/ntsBlP4uWNegDkUg44pe9fjc5upJze71MhaKKKkAooooAKKKKAE6Vwnxx+IkXwm+EXivxfKyhtK0+WaEP0ebG2Jf8AgUhQfjXd18Jf8FYfid/YHwq8PeCbebbc6/fG5uFB628ABwR7yPGR/wBczXZgaH1jEQpd3r6dRo/MfwxoOo/ELxtpej2pa41XWr+O1jLkkvLLIFBP4tzX9Bvg/wANWfgvwro2gaenl2Ol2cNlAvpHGgRf0Ar8jP8AgmV8Mv8AhOP2jrfWriLzLDwxZyagxYZUzN+6iX65dnH/AFzr9iyK+g4hrc1aFCO0Vf5v/gDkLRRRXyZIUUUUAFFFFABRRRQAUUUUAJ1riPjT49i+F/wm8WeK3ZVbStNnuYg3RpQh8tf+BOVH4129fE//AAVV+I//AAi/wK0zwrBLsuvEuoqJEz963gxI/wD5EMFdeDofWMRCl3f4dRo/Jm4uJLu4lnldpJZGLu7HJYk5JJqOiiv2JK2hoFFFdL8NPBk/xE+IXhrwxa58/V9RgslZR93zHClvoAST9Kmc1CLk9kB+y37BHw7/AOFc/su+EIJIvLvNWibWLg4wWM53Rk/9svKH4V9D4qnpem2+j6ZaWFpEsNraxJBFEvREUAKB9ABVzvX4zXqOtVlUfVtmQtFFFZAFFFFABRRRQAUUUUAFV7u2ivbaW3mRZYZUKPG4yGUjBBHpViijYD+fD40eAJfhb8WPFvhORWA0nUpraIt1eIMfLb/gSFT+NcXX2v8A8FVvht/wjPxz0vxXBFstfEunL5j4+9cQYjf/AMhmCviiv2DA1/rGHhU7r8ev4mqCiiiu0D9Uf+CTfxJ/tv4W+JvBlxLuudDvxdwKx6QTjoB6CSNyf98V941+MH/BN/4lf8K+/ab0eyml8ux8RwSaRNk8b2w8XHqZI0Uf75r9n6/L86oexxkmtpa/5/iZvcWiiivCEFFFFABRRRQAUUUUAFFFFACV+Tv/AAVZ+F3/AAjXxj0bxnbQ7bTxJY+XO4HW5t8ISfrG0OP901+sWK+XP+CjPwt/4WP+zRrN5bw+bqPhuVNYh2jny0yswz6CN3b/AIAK9bKcR9XxcG9no/n/AMEa3PCf+CSPxS83T/GXw9uZstC6a1ZITztbEU+PYEQn/gRr9GDX4Ufsb/FP/hUP7Rng7W5pvJ06a6Gn3xJwvkT/ALtmb2Usr/8AAK/dYHPNdme4f2OL51tJX+fUb3H0UUV86SFFFFABRRRQAUUUUAFFFFABRRRQAUUUUAFFFVL6+t9Ksp7y7uIrW0gRpZZ5nCJGgGSzMeAAASSaALLMFBJ4A71+dv7bP/BQ1NJ+3eBPhXqCy3/zQaj4lt2ysPZo7Zh1bsZBwP4efmXgP21/+Cg1z8QPt/gX4a3ktn4Z+aG/1uMlJdQHQpF3SI9z1fpwuQ3wf1r7bKsl2r4lei/z/wAi0h800lxK8srtJI5LM7nJYnqSaZRRX2+xQUUUUAFKrFGDA4IOQRSV79+y/wDsceMP2ldVSe1jbRfCMMm27125jJTjqkK8eY/sDgdyOAeevWp0IOpVdkgP1P8A2MfjX/wvX4B+H9auJ/O1qyT+zdUJOWNxEAC593Uo/wDwP2r3XkivO/gn8DfCfwA8GxeHPCVgba3yJLi6lbfPdy4wZJG7n2GAOgAFeiZr8hxEqcqspUl7rehkLRRRWABRRRQAUUUUAFFFFABXnXx8+FFp8a/hN4h8I3IRZb23JtJnH+puF+aJ/oGAzjqCR3r0WigD8BNL1HWvhd47t7yESabr+g34cK4w0M8UnKsPZlwR9a/cr4SfEfT/AIufDfQPF2mEfZtUtVmMYOTFJ0kjPurhlP0r84f+ClvwQ/4Qn4mWvjrTbfZpPiYEXWwfLHeoPmz6b1w3uVc11v8AwS/+OP8AZ+s6r8MNTuMQX27UdJ3npMq/voh/vIA4HT5H7moWjsW9Vc/SKiiirICiiigAooooAKKKKACiiigAooooAKKKKACiiigAooooAKKKKAPI/iy27xDar6W4P5s3+FchCOldP8UJN/ikj+5Cq/zP9a5qEV5FX+Iz7/BK2FpryLUQq5CKqxCrkQ4FSi5lmIVciWq0Qq5EK1RxTZYiWrcS1BEKuRCtUcU2TRpVqNKihWrca1okccmOSOp1ipYkzVpI/StUjklIr+Sf7tMaLFX/ACuKY8dVYhTM146ryJWjLHiqsi1m0bxkZ0qVVlWtCZapyjrWbOyDM+VagWR7eVJY2KuhDAjsatyiqco61kzsjroekaRqS6rYRzrgMeGX0PcVfzXn/hDVfsOo/Z3b9zPxz2bt/hXfjpmu2EuZHzmJo+xqNLboOooorQ5QooooAKKKKACiiigApDS0UAM71yPxa1QaR8NvEV1u2sLOSNT6M42L+rCuv4rxv9qLWv7P+HiWCn5tQuUjK/7K/OT+ar+dY1pclOUvI9LLKP1jG0qXeS+6+v4HyHHFVhIqfHF6VZjir4tI/ohzsRpDVhIqljhqwkVWkc0pkKQ1MsXtU6Q+1TpDVpHPKZWWH2zUqw1ZWKpVhq7GLmVVg9qeIeatrDUgg6cU+UycykIuaXyqvCDnpTvIo5SfaGf5VBirQ8ikMFPlD2h7H+z542Zd/hu8fIAMloSfxdP/AGYf8Cr3Wvi7TLufR9Rtr22OyeCQSIw9Qf5V9e+Gdbh8RaHZ6jB/q7iMNj+6e6/gcj8K97BVeePI91+R+YcQ4JUKyxFNaT39f+D/AJmtRRRXonyQUUUUAFFFFABRRRQAUUUUAFFJS0AN9q8/+Lnxa074XaGZ5mFxqcwItbJT8zn+8fRR3P4DmrPxQ+J2n/DLQHvboia8kytpZhsNK/8ARR3Pb6kCvh7xV4k1Hxrrlzquqzm4u5zn/ZReyqOyjsK8vGYtUVyw+L8j7Th7IHmU/b19KS/8mfZeXdlLxT4k1Pxnrdxq2rXDXF3Mckn7qDsqjso7CssQVeWD2pwgr5Vtyd2fuFNQowVOCslskURB7Uvke1XxBS+R9aXKX7Qz/I9qQwe1aPkfWgwUcoe0MwwcVv8Agfxrq/w81yLVNIuPKlXiSM8xyp3Rx3H6jqMGqJg4phg9qqF4Pmi9TKrGniKbpVVeL0aZ94/C74p6V8UdEF3ZP5N9EAtzYu2Xib+qns38jkV3NfnT4W8San4L1u31bSrhra7hPUfdde6sO6nuK+2fhV8VtO+J+jCaArb6lEALqzLZaM/3h6qex/A19Tg8Yq65ZfF+Z+JZ/wAPyy2TrUNaT++Pk/Lsz0CiiivUPigooooAKKKKACiiigAooooAKKKSgBO1GaTOTXOePPEyeE/DN5qBx5oXZCp/ikPC/wCP0BqZNRTky6dOVaapwWrdjxj4++NzrGrLoFpJ/olo26cqeHk9Poo/Un0ryPyq0ZhJczPNKxeSRizMxyST1Jpogr5irN1ZuTP2rA0IYKhGjHp+L6soeVR5VaHkUeRWPKd/tDO8qmGHjpWl5HtTDB7UuUamZrQ1G0HtWk0NRtF7UrGimZjQ1C8XqK1GiqF4amxqpmW8NQPFWo8P4VA8XqKho6IzMp4sVXkirVkiqtJFUNHRGZmFCrBhwQcg+lfod4b1Rdb8P6bfp926to5hj/aUH+tfn3JFX2b+z5rX9tfDDSgzbpLTfav7bG+X/wAdK17GWStOUe6/I+C4ype0oUq38ra+9f8AAPTKKKK+hPyYKKKKACiiigAooooAKKKKAGk8UoGKAMVDc3CWsEksh2ogLE+1AJX0RznjTVvJiWyjbDyDL47L6fj/AErk4l6UXl4+o3s1xJ96Rsgeg7CnRCuCUueVz6ijS9jTUevUsxLVuNelV4hVyIc00RNk8SVajSool6VbjWtUjimx6R5qZYqdGlWVjrRI5ZSsVTDUTxYrQMXtUMiYoaJUrmbIlVpE4rQlXFVJRUNHVBmfKtVJVq/MMZqpKKzZ2wZQlWqcoq/MKpyismdkGUJRVSYVelFU5hWLO6DKMozmqcoq9KKpSjrWTO2B3fwecLeamn95I2/It/jXp/UV5N8JJMa5eJ/egz+TD/GvWV6V6uH/AIaPi80VsVL5fkOooorc8kKKKKACiiigAooooAKKKKACiiigAooooAKKKKACiiigAooooAKKKazhFLMQFAySe1AHy9/wUF+Ng+FPwSudHsbjy9e8T7tPgCnDJb4/0iT/AL5IT6yA9q/Nz9mH4OTfHT4z6B4ZKOdNMn2rUpF/gtYyDJz2LcID6uK3/wBsz44H45fG7VtRtJzLoGmH+ztLAPytEhOZB/vuWbPXBUdq+3v+Ca/wQ/4QT4Wz+N9Rt9mseJyDb7x80dkhOz6b2y/uNlRuy9kfYNraQ2FrDb28aQwQoEjjQYVFAwAB2AFWKKKsgKKKKACiiigAooooAKKKKAG/1rD1/wAaaB4WvNNtNY1mx0u51OUwWUV5cLE1zIBkogYjccdhW4TgHPavxW/b9+Pp+Nvx0vbfTrnzfDXhvdpun7Gykjhv30w/3nGAR1VEr08uwDx9VwTsktX+Q0rn7U5z0rz349fCDTfjn8Ktf8G6kREt/B/o9yVybedTuikH0YDIHUZHevyY+Af7f/xN+CP2bT7i9/4TDw1Hhf7M1eRmeNPSKblk44AO5R/dr9JPgJ+3D8Mvj0Leys9UHh/xJJgHRdXZYpXb0ifO2X2CndjkqK6MTleLwElUSulrdfr2HZo/GDxz4K1f4deLtV8Na9aPY6vpk7W9xA/Zh3B7qRggjgggjrWFX7Aft5/sZp8edDPi7wrAiePNMg2mFcKNTgXnyie0i87GPX7p4wV/IfUNPutJvriyvbeW0vLeRopredCkkbqcMrKeQQQQQa+8y7HQxtJS+0t1/XQpO5Xooor1hhRRRQAUUUUAFFFFABRRRQAV+t3/AATA+Bb/AA/+El1411O18nWPFTq9vvXDJYpny/pvYs/uvlmvgP8AZA/Zyvf2jvizZ6U8ckXhvTyt3rN2uQEgB4jB/vyEbR6Dc3O01+42n2Nvpljb2dpClva28axRQxLtWNFGFUAdAAAMV8ZxBjUorCwer1fp0RMn0LdFFFfCkBRRRQAUUUUAFFFFADetfiv/AMFEPil/wsr9prXoIJvN07w6i6Lb4PG6PJm/HzWkGfRRX67fGH4hW3wp+F3ijxbdbTHpFhLcojHAkkC/u0/4E5Vfxr8C9OstV+IfjS2tIt99rWt36xKW+9NPNJgZ9yzfrX1vD1BOc8RLZK3+ZUT9Vv8Agln8Lv8AhD/gTe+KriHZe+KL5pkYjB+zQ5jjH/ffnH6MK+0elc38OvBtp8PPAegeF7Af6HpFjDZRnGCwRAu4+5xk+5NdJ1r5zF13iK86nd/h0/ATFooorlEFFFFABRRRQAUUUUAFFFFACda/H/8A4KhfEgeMP2iF8PwS77PwzYR2hUHK+fJ+9kI98NGp90r9b9d1i18OaJqGrX0ogsrC3kuZ5T0SNFLMfwANfz4fEXxldfETx74h8T3pP2rV7+e9cE52mRy20ewzgewr6vh2hz15VX9lfiyonO0UUV+hFhX2B/wS9+HH/CY/tF/2/PFvs/DNhLebiMr58g8qMfXDyMP9yvj+v1q/4JUfDf8A4Rj4G6r4qni2XXiXUWMb4+9bQZjT/wAiGevDziv7DBytvLT7/wDgXE9j7Zooor8uMwooooAKKKKACiiigAooooAKKKKAPkH/AIKd/DT/AITT9nKTXYIt994YvYr4FRlvIc+VKo9vnRz/ANc6/Hqv6IvHvhK08feCdd8NX/Nnq9jNZS8ZwsiFSR7jOR9K/nv8TeH7zwn4j1XRNQj8m/026ls7iM/wyRuUYfmDX3/DtfnpSov7Lv8AJ/8ABLiZtFFFfXFGj4b1678K+IdL1rT5PJv9Ouoru3k/uyRsGU/gQK/oQ+H3i+z+IHgbQPE1gc2er2MN7EM52iRA2D7jOD7iv53q/Xz/AIJd/E//AITP9nyTw5cS773wvfPahSct9nlJliJ/4EZVHsgr5HiKhz0Y1l9l/g/+CTI+x6KKK+AICiiigAooooAKKKKACiiigAqjrGl2uuaXe6dewrcWd5C9vPC/R0ZSrKfYgkVeopp21QH89nxc8AXXwp+KHibwld7vO0e/ltldhgyIG/dv9GXa341+2X7JvxTHxj/Z+8HeJJJvO1BrMWl8Sct9ph/dyE+m4rv+jCvgn/gq98KP+Ef+KOgePLWHba+ILT7Lduo/5eYMAEn/AGomQD/rma63/gkn8WPLvfFvw5u5sLKq61YIx43DbHOB7keScf7LGvuMwX1/LoYmO8d/yf4lvVH6VUUUV8MQFFFFABRRRQAUUUUAFFFFABRRRQAgGKKO9cd8UPil4a+Dng+98T+K9Sj07S7Yfebl5XP3Y416u5xwB7ngAmiMZSkoxV2wNfxV4q0jwP4fvtd17UIdK0myjMtxd3D7UjUf1PAAHJJAGSa/Iv8AbL/bq1j4/Xtz4Z8MPPo3gCF8eXnZNqRB4ebHRM8rH9C2TgLxv7V/7YPiX9pjxCYmMmj+DrSQtYaMj8E9BLMRw8hH4KDgdy3z7X6FleTxw9q1dXn0Xb/glpBRRRX1ZQUUUUAFKiNIwVQWYnAAHJre8DeA/EHxK8TWXh7wzpVxrGsXbbYrW2XJPqxPRVHUsSABySK/V79kb/gn1oPwRSz8T+MVt/EfjgASRqV32mnN28sEfPIP+ehHH8IGMnysdmNHAxvJ3l0XX/hhN2Pnn9kX/gm7f+MfsXi34qW8+laGcS23h4kx3N2OoMx6xIf7vDn/AGeM/p3oeh6f4Z0m00vSbKDTtOtIxFBa2sYjjiQdFVRwBWhjFBr81xmOrY2fNUenRdEQ3cWiiiuEQUUUUAFFFFABRRRQAUUUUAFFFFAHmP7Rvwetfjn8Ite8KTKi3c8XnWE7/wDLG6TmNs9gT8p/2WavxV0DWtb+FPj6z1K2Emna/oN+HCSDDRzRPyjD6ggjvyK/fivy1/4KWfAn/hC/iJbfEDS7fZpHiJvLvNi/LFeqOSfTzFG73Kue9S11Ki+h+jHwl+JGm/F34daD4u0ph9l1O2WUx5yYZOkkZ91cMp+ldlX5n/8ABMj48/2D4nv/AIZatcbbHVy15pZkbhLlV/eRj/fRcj3T1av0wpp3E1YKKKKYgooooAKKKKACiiigAooooAKKKKACiiigAooooAKKKKAPE/iNJv8AF94P7ioP/HAf61hw9K0/HMnmeLtRP+2B+Sgf0rMh6V409Zv1P0LDq2HpryX5FyLpVyPoKpxdKuR9BTiKZdiq3H0FVIqtx9BWqOKZdhq5EM4qnEatxHpWqOGZdhHFXIhnFU4TVuI9K1RxTLsI4q3EtU4TVuNuK1RwzLIiG2oJFxmphLxUMj5pmKuVJRwapyjrVyU8VTlPWoZ2QKco4qnKOtXJTxVOU9axZ3QKcvQ1Tk71clNU5O9QztgVHJQhgcEcgivTPD2pjVNMimz+8xtcejDr/j+NeZTdTW/4D1P7PqMto7fJMMqD/eH/ANb+VOlLllbuYY2jz0nJbo9DoooruPmgooooAKKKKACiiigAooooAb1r5X/aj8Qf2l4wstJjbMenwbmHo8nJ/wDHQn519STSLDG8jkKFBJJ7V8K+MNabxT4t1XVGJP2m4d0z2TOFH4KAK8rMJ8tNQ7n23CmG9ri3Xe0F+L0/K5iRxVZjip0cdWY4q+fSP1eUxscVWY4afHFVhIs1aRyymRpF7VOkNTRw+1TpEB0FWkc0pkCQe1TLCPrU6xZqZYatIwcyssXtTxEatrB7VIIKuxk5lHyPaneRV4QjPSneT7UWJ9oZ/kUNB7VoeT7UhhHpRYPaGcYcV7R8AfEJaK90SVvu/wCkQA+h4cfng/ia8mMIra8FaofD3inT73dtRZQkn+43yt+hz+Fb0JclRSPMzKisXhZw67r1R9S0UinKg0tfRH5MFFFFABRRRQAUUUUAFFFFAEfX3rmfiD470/4e+HZ9UvnyR8sMKn55X7KP6nsMmtPxF4isvCmj3Gp6jOILWBSzMep9AB3JPAFfFHxK+IN/8SfET31yTFaR5S0ts5ESZ/Vj1J/oBXBi8SqEbL4mfTZHk8s0rXnpTju+/kjF8Z+LtS8ea9Pqupy75X+WOP8AgiTsijsB+vJPJrGWGraW9TLBjtXy0m5vmluft9KNOhTVKkrJbIorB04qRbf2q8IfaniHnpSsU6hQFuc0v2etAQc9KXyPaqsT7Qzvs9I1ua0vI9qRoPaiwe0Mw25pjQe1ahh9qY0PXipsUqhlNDWj4a8Qaj4P1qDVNLna3uojwR0Yd1Ydwe4oaDPaont6FeDugnyVYOFRXT3R9tfCr4oaf8S9BW5hIg1CLC3VoTyjeo9VPY/h1Fdz0r4A8JeKNS8Da9b6rpkvlzxHDKfuSp3Rh3B/+v1Ffafw88f6d8RNAj1CyOyUYWe3Y5aF+4PqPQ9x+IH0+ExSrrll8S/E/F8+yR5bP2tLWm/wfZ/ozrqKSlr0j5AKKKKACiiigAooooAKKKKAG8CvBvj1r5vtZttIib91ar5sgHd26Z+i/wDoRr3O5nS1t5ZpDtSNS7E9gBk18qa3fSa3rN5fy533ErSYPYE8D8BgVwYudocq6n0+QUFUxDqy2ivxf9MxBDxThBxV0QiniEY6V4tj9F9oZ/kUGCtDyfagwj0qrB7QzTD7U3yjWkYRimGCpsNVDNMXtUTQjtWm0HtULw1NjRTM14faoHh/GtRosVC8INQ0bxmZTxVXkhrVkh9qrSRVDR0RmZckWKrSRVqyRVVkiqGjpjMypIq9+/ZR8ReXPrWhSNw4W7hX8kf/ANkrwySKuo+Emv8A/CMfETR7otthkm+zy+m1/lyfoSD+Fb4afs60WednGH+uYCpT62uvVan23RSA5UGlr60/BwooooAKKKKACiiigAooooAQGuQ8ean5UEdkh+aT53/3R0/M/wAq612CKSegrybWdSOqatcT5yhban+6OBWFWVo27no4Cl7SrzPZDY+1W4qpxGrcRrlR9BMvR9qtxVTiNW4jWqOKZej7VbiqnEelWomrVHDMvx9qtxAVRjerKSVaOKaLMgGKqS1I0uR1qCR802TFFabrVOWrUzZzVSU1mztgVJutU5atzHOapymsmdsCpN1qnLVuY1TlNZM7oFSbrVKbpVyY1Tm6VkztgVJutUp+pq5JVOU9axZ2wOp+Fb7fFLD+9A4/VT/SvYOxrxb4Zvt8X2w/vRuP/HSa9p7V6WG+A+QzhWxPyQ6iiiuo8UKKKKACiiigAooooAKKKKACiiigAooooAKKKKACiiigAooooAK+YP2/fjqPhD8GLnS7C4MXiLxMHsLXBw0UGP38v4KQoPUGQHtX0xc3MdnBJPM6xQxqXeRjhVUDJJPYV+Kf7W/xyk+PXxn1XWoJWbQrM/YdKjPAFuhOHx6uxZz3+YDtUtlJGL+zd8HLr46/GDQvCsSuLKWXz9QnT/ljapzI2exI+Uf7TLX7g6bp1to+n2thZQJbWdrEsEMMYwsaKAFUDsAABXyP/wAE3/gT/wAK8+F0njPU7fy9c8UBZId4+aKyX/Vj23nL+48v0r7EoSBsKKKKokKKKKACiiigAooooAKKKQtgZoA+b/28fj5/wor4Gag9hc+T4l17dpmmbWw8ZZf3sw/3EJwezMnrX4mk5OT1r6O/bw+Ph+Ovx01FrC587w1oO7TNM2tlJArfvZh/vuDg91VPSvnGv1DJ8H9Vwy5l70tX+i+RolYKVWKkEEgjoRSUV7oz6j+Af/BQv4l/BkW2nandf8Jr4ajwv2DVZSZ4k9Irjll44AbcoHQCvfvHujfA7/goNb/2p4S1iHwL8XDGB9i1QCE3zAcJIBlZemBJGS4GNykAAfm9To5GidXRijqchlOCDXkVctpOftqD5J9119VsxWO0+K/wZ8YfBLxI+ieMdEuNJu+TFIw3Q3Cj+OKQfK6/Q8dDg8VxNfR3w7/bY8TaVoKeE/iLpdn8VfBJwrad4g+e5hHQGG4ILKwHQtux229a7C3/AGZPhR+0Yj3fwT8cLoHiGQFz4J8XNslB6lYJhneB2++f7zLVrFToK2Kjb+8tV8+q+enmF+58g0V6b8Uv2a/iV8GZZP8AhK/COoafaqcfb44/OtT6YmTKfgTn2rzMjFehTq06seaDTXkMSiiitACiigDPTmgArs/hJ8I/E3xt8a2XhbwrYNfajcnLueIreMEbpZW/hQZ5P0AySAfXP2eP2E/iN8eri3vXsX8LeFmIL6xqkTJ5if8ATCI4aU46Hhf9oV+sHwF/Z18Hfs7+Fv7H8K2GyaUKb3U7jDXV446M7Y6DJwowoycDkk/O5hnFLCpwpvmn+C9f8hNkf7OP7Pugfs4/Dm08N6Ognu2xNqOosmJLy4xy59FHRV7D1JJPq/ej8aWvzac5VZuc3dszCiiipAKKKKACiiigAooooA+Dv+Cr/wAVf7A+F/h/wNazbbrX7s3d0in/AJdoMEAj/akZCP8Arma+Yf8Agmf8Kv8AhYH7RdtrVzD5mm+F7Z9RcsMqZz+7hX65ZnH/AFyrk/29fix/wtj9pXxLNBN5ul6Iw0WzwcjbCSJCPUGUykH0Ir71/wCCYPwnPgb4AP4luofL1HxXdtd5Iwwto8xwg/j5rj2kFfcz/wCE7KVHaU/1/wAkXsj7Gooor4YgKKKKACiiigAooooAKKKKACiiigD5d/4KL/E3/hXP7MuuWsMvl3/iKVNHhx12PlpuPTykdf8AgQr8Xq+6/wDgrD8Tv7e+K3h7wTbS7rbQLE3VwoPS4uCDgj2jSMj/AK6GvhSv0zI8P7HCKT3lr/l+Botgooor6EZPY2U2o3tvaW0bTXE8ixRxoMlmY4AHuSa/oI+DfgGH4XfCzwr4UgCkaRp0Nq7L0eQKPMf/AIE+5vxr8dv2CPhkfid+074Uhli82x0eQ61dZGQFgw0efYymIfjX7divguI696kKK6av57ESHUUUV8eSFFFFABRRRQAUUUUAFFFFABRRRQAlfjR/wUo+GP8Awr/9pXUdTgh8vT/EttHqsZUfKJTmOYfUuhc/9dBX7L18Q/8ABVb4X/8ACU/BbSfGNtDvu/DN8FmYDpbXGEb8pBD+Zr3MmxHsMZG+0tP8vxGtz8m6KKK/UTQK+wP+CYPxR/4Qj9oU+Hbiby9P8U2b2m0nC/aI8yRMffAkQe8lfH9bPgvxVe+BvF+ieItOfZf6Vew3sBz/ABxuGGfbIrkxdBYihOk+q/4b8QZ/RVRWH4M8U2Xjfwno3iDTX8yw1SzhvYGPdJEDLn3wa3K/HWnF2ZkFFFFABRRRQAUUUUAFFFFABRRRQB87/t4/Cj/hbP7Nfia3gh87VNGQazZYGTvhBLgepMRlUD1Ir8kP2bfim/wY+OHhHxbvZLWyvVS8C97aT93MMdzsZiPcCv3xmhS4ieN1DxuCrKwyCD1BFfgn+038KH+Cvx08W+FFjaOytbxpbEnvbSfvIee+EYA+4NfZ5DVjVp1MJPZ6/J6MuPY/eu3njuoY5onV4pFDK6nIYHkEGpq+b/2BPi3/AMLZ/Zs8PNcTebquhA6NeZOWzEB5THucxGPJ7ndX0f0r5GvTlQqypy3TsQOooorIAooooAKKKKACiiigBOlAzRjmvB/2pP2svC/7M3hjzb111PxNdxk6docT4klPTzJD/BGD1Y9cEAE5xpSpTrTUKau2B1Px7/aB8J/s7+C5tf8AFF2FkfKWWmwkG4vZQPuRr6dMseFB56gH8Zf2iv2k/Fv7SXjFtY8Q3HkafAWXT9IgY/Z7OM9gP4mPG5zycdgABznxf+Mfin44+NLvxN4s1Fr6/m+WOJcrDbR5+WKJP4VGenU8kkkknia/ScsyqGCjz1NZvr29P8zRKwUUUV9AMKKKUDNACV7N+zh+yr40/aU8Q/ZtCtvsWhwOFvtdukP2e3HUgf33x0ReeRkqOa9v/ZE/4J3az8WWsvFXxBjufD/g9sSwWODHeaivUEZ5jjP94/MR90AEMP1R8JeENG8BeHrLQ/D+mW2kaRZoI4LS1QIiD+pJ5JPJJJOSa+UzLOoUL0sPrLv0X+bJbPP/ANnv9mjwZ+zj4ZGm+GrIS6hMo+3axcgNdXbD+838Kg9EHA9zkn1zvQc0tfATqTqyc6ju2QFFFFQAUUUUAFFFFABRRRQAUUUUAFFFFABRRRQAV5/8c/hPp/xs+F2u+EtQ2p9uhJtrhlz9nuF+aKQfRgM46jI716BRQB+A08OvfCjx80bebpPiPQL/AKjh4LiJ+o+jL9DX7Y/s/wDxgsPjp8KdE8WWexJbmLyr22Q5+z3K8Sp9M8jPVWU96+KP+CnH7P8A9g1Ky+Kej22Le7KWWsrGv3ZQMQzH/eA2E+qp3avO/wDgnb+0D/wrD4nnwhq1z5fh7xO6woXb5YL3pE/sH+4fcoTwtQtHYt6q5+sdFFFWQFFFFABRRRQAUUUUAFFFFABRRRQAUUUUAFFFFABSHpS0h6UAeC+Lm3eKdTP/AE2YVRhNWfFB/wCKm1TP/Pw/86qQnpXiS+Jn6PSVqMfRfkXojVyI8CqMRq5CapGUy9EauRGqER6VciatUcU0XojVyI1QiarcTVqjimjQharcbVnRtVuN+K0TOOSNCN8VZSSs5HqZZK1TOWUS95n1pjyVX8z3prSVVzNQHSSZqrI1Od6ryPWbZ0RiRTNVOU8VPK1VZWrNnXBFeU1TlPWrErVUlasmdsEVpTUMNy9pdRzqfmjcOPwNPlNVJTxWbZ1qPNGzParO5S9topozlHUOD7EVYrk/h7qH2rRTCxy8DFP+Ankf1/KuqHU16cXzRTPi60PZVJQ7DqKKKoyCiiigAooooAKKKTrQB578cPEg8NfD3UHR9txdj7JF65fO78lDGvkKOOvaP2mPEv27xFY6LG+Y7KPzZAP+ej9AfooB/wCBV5BFHXzeNn7Sq10Wh+wcOYb6tgVUe89fl0/z+YsUVW446I46tRRVxJH0M5CRxVajix1p0cWPrVmOLNaJHJKYxIs9qsRw1JHDVlIvQVokcspkKQ+tTJF6Cp0hqdIfarSOeUyssOakWD2q2sOKkWL2qrGTmUxDTvI+tXBEad5FXYhzKPkfWkMFX/IpDCaLC5zOMNMaHHbFaTRe1RtEPpSsWp3Porwfqf8Aa/hjTronc7wqHP8AtDhv1BraIya4H4N3Rk8NzW7HJgnYAeikA/zzXf171OXNFM/LMXT9jXnBdGxaKKK0OQKKKKACiikoATtUM9xHawvLM6xxIpZnY4AA6kmpugwa+c/2hfio1zLL4W0qbEanF9Kh+8f+eQPoP4vy7GsK1WNCDmz0suwNTMK6oU/m+y7nDfGr4oS/EPWvsto7Lolo5ES9PNboZCP5eg+przlIfarCQ+1TpD7V8pOUqsnOW7P3LC4elgaMaFJWS/r7yukHtUqwfjVpIfbNTLBUKJs6hTEHtUgh5q4sHtUgh6VpYydQoiDnpS+R7VfWD2p3kH0NHKT7QzvI9qRoPatLyD6GkMB9KOUPaGYYKY0HtWmYeaY0HtRYpVDLaD8KhaCtVoKieH2qHE1VQyXh9q6H4feOL/4eeIotRsyXibCXFuThZo+4+o6g9j+IrNeH2qu8HtRFyg1KO6CrCGIpulVV4vRo+7PDfiOx8WaLbanp0wltp1yPVT3Vh2IPBFa/Wvjr4O/E2b4e64Ibh2fRbtgLiPrsPQSKPUd/UfQV9fWtzFeW8c0LiSKRQ6upyGB5BB9K+pw2IVeF+q3PxHOMrnllfl3g/hf6PzRZooorrPDCiiigAooooAKQ0tFAHJfE7Uf7N8GX5zh51EC++44P6Zr55WD2r2P413R+y6ZaA8O7yMPoAB/6Ea8qWL2zXkYp807dj77JYeyw3N/M2/0Kggpwg4q6IT6YpwhNctj3nMo+R9aDBxV7yKDCcUWFzmcYeKY0HtWkYj6UxovbFTYpTMxoaieL1FajQ596geGlY1UzMeH8arvDWo8NQPFms2jeMzKeOq8kP5VqSQ1Wkjx2rNo6YzMqSLFVZIq1ZYqqSx4rNo64zMuWKqrqVIYcEc5FaksdU5Y6ho64yvofaPw28Sf8JZ4J0rUi26WWILL/ANdF+V/1BrpyK8B/Zf8AEmU1XQZX5Ui7hB9DhX/9k/M1790NfV4eftKcZH4ZmmG+p4ypS6XuvR6oWlooroPKCiiigAooooAKKKKAMHxjqQ03Q5yDh5P3afU//WzXmEZ5rqPiTqG+8trNTwimRvqeB/I/nXKRN0rz60rzt2PqsvpclFS6vUvRGrkRqhE1XImqEdM0Xomq5G3Ss+JqtxvWiOOaNCJqtRvWfG+KsxyVqmccomhHJipllFUFkqUS1aZzOJbMw9ajeWoTLUbSe9O4lEWR6rSPTnkqvJJWbZ0RiRStVSVqmkeqsr1mzsgivK1VJTViRqqStUM7IIrSmqcxqzKapytkmsWdsEV5TzVKU1alPBqnKayZ2QRvfDlseM7EeokH/jjV7eK8N+HXzeNdP/7aH/yG1e5CvQw3wP1PlM5/3iP+FfqOooorsPACiiigAooooAKKKKACiiigAooooAKKKKACiiigAooooAKKKy/EviGw8I6BqOt6rcpaabp9u9zczv0SNFLMfyFAHyn/AMFGfj5/wrb4YL4N0q52a/4oRopSjfNBZDiRvbef3Y9QX9K+Bf2U/gfP8e/jJpGgPG/9jW7fbdVmXjZbIRuXPYuSqD3bPY1hfH74wah8dPirrfi2+3pHdS+XZ2zHP2e2XiKP0yBycdWLHvX6e/sGfAH/AIUt8H4L/UrbyvE/iMJfXm9cPDFj9zCfTCksR2Z2HYVG7L2R9I2tpDp9pDbW8SQW8KCOOONdqooGAAB0AFWaKKsgKKKKACiiigAooooAKKKKAE71wnxu8O+J/Fnwp8T6L4Nv7bTPEmoWT21rd3bMscW/hjlQSp2lgGA4JB7V3lJ1pxlyyUl0A/n6+LPwM8c/BHWjpvjLw9daTIzEQ3LLvt7jHeOVcq30ByO4FcFX9FXijwro/jPRbjSNe0u01fTLhdstpewrLG491YEfj2r4R+P/APwSt0fWTcat8K9SGiXbZc6FqTtJbOfSOXl0+jbhk9VFffYPP6dS0cQuV9+n/ALUj8w6K6/4l/CPxh8H9dbR/GGgXmiXozs+0J+7mA/ijkGVdfdSRXIV9XCcaiUoO6ZQUUUVYBT4Z5LaZJYpGilRgyuhwVI6EHsaZRRuB9cfAb/gpB8RPhakGl+KsePfDigIYtRkxeRJ0+SfBLfSQN6Aivr/AMFQfsqftlRbrfw9o9v4jlXdNprp/Zmog4yT+6ZfNx/eUuPX0r8iKltbqayuI7i3leCeJg6SxsVZGHIII6EV4eIyqnVbnRbhPutPvQrH6zeI/wDglD8KNUd5NK1nxJort92NbmKaJfwaPd/49XHyf8EhPDpkBj+ImprH3VtOjJ/PeP5V4T8Av+Cl3xB+GP2fTPGAPjvQFwu+7k2X8K/7M2Dv9cSAk9Nwr9Hvgh+1V8OP2gLJD4W16Iaps3SaNfYhvYvX92T84HdkLL718xipZrgfim3Hvv8A8FEu6Pnbw/8A8ElfhzZSB9X8VeItUA58uBobdT9fkY/kRXvnwz/Y4+EPwmmgudC8F2L6jDgrqGo7rucN/eVpCwQ/7oFe2cCivDq4/FVlac3b7vyFcAoHQYpaKK4RBRRRQAUUUUAFFFFABRRRQAmea8w/aS+KcfwY+CPi3xaXVLqysmWzDfxXMn7uEY7/ADspPsDXpwPFfnB/wVp+Lm2Lwn8NrOblida1BFPb5o4FP/kYkH0U135fh/rWJhT6X19FuNHwD4D8I6j8TviBonh2yLS6lrV/Faq7Zb5pHALt7DJJPoDX9A/hPw3ZeDfC+kaBpsfk6fpdpFZW8f8AdjjQKo/ICvyz/wCCVnwk/wCEq+L+q+N7uHfY+GbXy7dmHBupwygj12xiX6FlNfrGMV7XEGI568aEdor8X/wByFooor5YkKKKKACiiigAooooAKKKKAE6VWv7yDTLKe7uJVht4I2lkkc4VFUZJJ9ABVjOa+bv+CgXxR/4Vf8AszeJPJm8rUdd26La4OCfOB83/wAhLLz64rWhTderGnHduwH5DfGz4iT/ABZ+LXivxfOW/wCJtqEs8Sv1SHOIk/4CgRfwriKKK/ZacFTgqcdkahRRTo0aV1RQWZjgADJJq72A/Tn/AIJKfDH+zvCHi7x7cw4l1G5TS7N2HIiiG+Qj2ZnQfWOv0GxXmH7NXwxHwf8AgZ4O8KNGI7qysEe7AH/LzJmSb/x92H0Ar1DvX5BmFf6ziZ1Ol9PRaIzYtFFFcIgooooAKKKKACiiigAooooAKKKKAENcn8U/Alr8Tfhx4l8K3m3yNXsJrMuwz5bMhCuPdWww9xXWUtOLcZKS3QH85OtaRdeH9ZvtLvomt72yne2nibqkiMVZT9CCKpV9Tf8ABR74V/8ACuf2k9V1C3h8vTfEsK6tCVHy+a2VnGfXzFZz/wBdBXyzX7FhayxFCNVdVc1CiiiuoD9fP+CX/wAVB44/Z+fw1czCTUPCt21rtJy32aXMkRP4mVB7RivsbvX44/8ABND4rj4e/tFW2iXU3l6b4ptm05wxwonHzwN9SVZB/wBda/Y7rmvyzOcP9XxcrbPX79/xM3uLRRRXiiCiiigAooooAKKKKACiiigBO9fnH/wVp+EfnWvhT4k2UGTETo2oso/hO6SBj9D5qkn+8or9Gwea87/aD+FsHxm+DnirwfMqGXUbNhbO/SO4X54W+gkVSfbNd+X4n6riYVenX0Y1ofm3/wAEsfi//wAId8Y9R8E3k+zT/FFtmBWPAu4Qzp9N0ZlHuQgr9aR1r+d7wxr+rfDHx5pusWoez1nQtQS4RJAQUlikB2sPquCPqK/f/wCHvjWw+IngfQvE+mPvsNXs4ryHnJUOoO0+4zg+4Ne3xBhuWtHER2lv6/8ADDkdHRRRXypIUUUUAFFFFABRRRQBz3jmTXIfBmuS+Gkt38QpYzNpyXYJia4CExhwCOC2Aea/n98feMPEPjzxfqet+Kr+51HXrqZjdTXZ+fcONuP4QuMBQAABgAAV/RF0zX4zf8FGvgl/wqj4/Xmr2Vv5WheK1bVLcqMKs+cXCfXeQ/sJQK+t4drU41pU5LVrR+nQqJ8rUUUV+gFhRRRQBp+GvDOreMdds9G0PT7jVdVvJBFb2lrGXkkY9gB/kDmv1J/ZE/4Jy6X8NxZeLPiTDb654pXEtvpPElpYN1BftLIP++VPTcQGr4m+An7Xdx+zfpMq+EvAvh6fXrhdtzruriae4kGc7F2ugROnyr1wMkkCu61T/gqR8atRz5DeH9Mz/wA+unFsf9/Havncwp4/Et0qCUY976v7tkJ3P2EC4GKXivxJ1X/goT8fNW3BvHT20Z/gtdOtY8fiIs/rXHar+1r8ZtZz9o+JniVM9RbajJB/6LK18/Hh3Ev4pxX3/wCRPKfvMXUdSBVK+1vT9Kj8y9vra0T+9PKqD8ya/n11T4seNtc3f2j4w16/3dftOpTSZ/NjXMzXM1xIXlleR26s7Ek10x4al9qr+H/BHyn9AeqfHn4baHn+0fiB4YsSOouNYt0I/AvXHar+2l8EdGz5/wASdEkx/wA+srXH/osNX4Ukk9TRXTHhukviqP8AD/ghyn7S6r/wUh+AumgiLxbcaiw/htdKuv5vGo/WuN1X/gq38H7DcLbTfFGonsYbGFVP/fcyn9K/IyiumPD+Eju2/n/wB8qP1L/4e3eC5NUtYIvBWspZyTIktzcXESmJCwDPsXduwMnGecda+7rK7h1K0guraVZredFkjljOVdSMgg9wQa/nGr9i/wDgm18bf+Fo/AaDQL6483W/CTLp8gY5ZrUgm3f6BQ0f/bL3rx84yqnhaSrUFZJ69d9v68yWrH1xRRWXrviTSvDFkbvWNUs9KtR1nvbhIU/76YgV8ik27Ik06WvPrX9oD4Y31ybe3+IvhSeccGKLW7Zm/IPmu5tLyC+t457eaOeGQbkkiYMrD1BHWqcJR3VgLFFFFSAUUUUAFFFFAHO+PfBWmfEbwdrPhnWoPtOmapbNbTJ3AI4ZT2YHBB7EA1+HPxa+Gur/AAW+JWs+FdU3JfaXcFY51BUTR/ejlX2ZSrD0zjqK/eivi/8A4KQfs8H4geBI/H+i22/XfDsRF6ka/NcWOSWPuYyS3+6z+gqWikz0/wDYs/aBT49/CC1mvpw/ijRttjqqk/NIwH7uf6SKMn/aDjtX0DX4lfsn/Hm4/Z++Lmna07yNoV2RZ6tbrzvt2Iy4HdkOGH0I/iNftTp9/b6pYW17Zzpc2lzGs0M0TbkkRhlWBHUEEHNNO4mrFyiiimIKKKKACiiigAooooAKKKKACiiigAooooAKQ9KWigD5/wDF/wAvirUx0/fMaoxGtXx+nk+MtRX1ZW/NAaxo26V4ktJtH6RQ96hB+S/I0Im6VbibBrPiarcbUJkzRoRtVuJ6z4nyKtRPWyZxyRoxvVqN6z43qxG9aJnHKJpRvVhJKzo5KsJJVpnLKJopLUolrPWSpBLV3MHAvebTTLVXzj/eppmzVXJ5Cw8tV5JKjaSonkqLmsYiyPVWR6WSSq8klQ2dEYjJHqrK1SSPVWV6zbOuMSGVqqStzU0j1Ukas2dkUdR8OtR+za49ux+S5QgD/aXkfpmvUfWvCdKv/wCztWtLjOBHKrN9M8/pmvdA2QD7V24eV427Hzea0uSqprqvyJKKKK6jxAooooAKKKKAG1BdXMdnayzysEjiUszHoABkmp+nSvOPjz4iOheALmKNts1+wtUwecHJf/x0EfjWdSahByfQ6cLQeJrwpR+00j5j8S6xJ4l8R6jqkud1zMzhT/CuflH4DA/Cq8UeKjhjq5ElfJtuTuz92UY0oKnHZaD4o6uRR4+tNijxzVuKPNWkc05CxR1biioiiq1HHmtUjjlISOLNWY4afFFVmOP0rRI5JTGJFipkizU0cNWEhrRI5pTK6Q+1SrB+NWVh9qmWGqsYOZUEHHSneRVwQU/yPaq5TPnKH2ekMHNaHke1NMHNHKHtDOaD2qJoa0zDUTQ+opcpamdn8HJvKvNRt+zosgH0JH9a9VA615J8LT5PiV17PAy/qp/pXrlepQ/h2PiM1VsU33SFooorpPICiiigBvAFHNHesrxHr1r4Z0e71G9fy4IELsfX0A9ycAe5pNpK7HGMpyUYq7Zxnxo+Ja+BNCa3tHB1m8UrAOvlr0MhHt29T9DXyXteaRpJGMkjkszMckk9ya3PFvia78aeIbvVbw4eZvkjzkRoPuqPoPz5Pes6OGvmMTWdefktj9qyfLo5bh0n8b1k/wBPREccPtVhIamji9qsRwZrmSPXlMgSH2qZIKtJBU6w1aRzSqFRbf2qRYKuLDUghqkjF1CkIOelO8j2q8IOelO8j2p8pHtDP8j2ppg56VpeR7U0wc9KrlD2hmtBUbW/tWm0HWo2hqLFqoZT29QvD7VrvDUDwVLRtGoZDw1Xkh9q15IKrSRe1Q0dEZmRJD7V7n+z58Ujayx+FtVl/dOf9Blc/dP/ADzP17e/HcV41JDVcb4JVkjZkdCGVlOCpHQitKVSVGakjlx+DpZjh3Rn8n2fc+9+1HrXnnwe+Iq+PPD6rcuP7UtAI7hMY3f3XHscfmD7V6HX1UJqcVJbM/D8RQqYarKjUVmh1FFFWYBRRRQAUUUUAeN/FmUz+JIY/wCGKBR+JJJ/pXGLDXW/EFvO8W3ncLsUf98j+tYKw+1ePUV5tn6Fg3yYaC8kVVg9qcIKuLDTxB7VnynU5lH7PSGHitDyPakMHtRyi9oZzQe1RtDWk0FRtD7UuUpTMx4faoXi/GtRoagkhqWjaMzLeL8arSQ1qSRVXeP86ho6IzMqSP1qrLFWrLF7VVkj/Ks2jrjIyZI8VVlj71qyxVTkTFZNHXCRlSx4qpLHWpNHVOVOtZNHbCRrfDTxF/wiXjnS78vtg83ypj28t/lYn6Zz+FfZ6YYZHQ18HSpX2H8KPER8T+A9LvHbdOsfkSk9d6fKSfrgH8a9fL6nxU/mfCcV4a/s8Uv8L/NfqdjRRRXsn54FFFFABRRRQAlJjANHTFUNcvjpuk3dznBjjZh9ccfrSbsrjjFykorqeSeIb43+vXk2cgyFQf8AZHA/QVWiaqEb55PWrUbV5F7u5+gKChBRXQ0Imq3E9Z8b9KtRv0q0znkjQjerUb1nRvVmOStEzklE0UkqdJMVnpJU6S1aZzSiaCy1IJfes9ZPeniWquYuBd8z3prS1V82mmX3p3FyEzy5qB5KY0lQvLUtmsYiySVVkelkkqu71DZ0xiMkeqkr1JI9VZHrNs64ojlbg1TkappXzVWRqybOuKIJmqpK3WppWzmqsrVkzsgjpfhknm+MrU/3EkP/AI6R/WvbwK8Y+EcfmeKZW7JbMfx3KP617OK9TDfAfG5w74m3ZIdRRRXUeGFFFFABRRRQAUUUUAFFFFABRRRQAUUUUAFFFFABRRRQAV+fX/BTT9oY2trbfCnRbrEswS81t426J96GA/XiQj0Efqa+wvjt8XdN+Bnwx1nxbqRV/ssey1ti2Dc3DcRxj6nrjooY9q/EvVNR8QfFzx/Ndz+bq/iTX77O1Bl5p5XwFUduSAB0AwKlspI91/YN/Z9Pxp+LcOp6nbeb4W8OMl5eb1yk82cww++SCxH91CO4r9gQMCvKP2aPglZ/AL4T6T4YhCPqJH2nUrpB/wAfF04G859BgKv+yo75r1imlYTdwooopiCiiigAooooAKKKKACiiigAooooAKKKKAOc8aeAvD3xF0OfRvE+jWeuaXN962vYhImezDP3WHZhgjsa+BPj/wD8EqYZzc6v8J9T8h+X/wCEf1aQlT/swznkewkz7uK/R3n60V24XHV8I70padun3DvY/nh8ffDfxP8AC7X5dF8V6He6FqUfWC8iK7h/eVujr6MpIPrXN1/Qv8Qvhf4U+K3h99G8W6DZ67p79IruPLRn+8jD5kb/AGlIPvX58fH7/glVe2X2nVvhRqn2+IZf/hH9VkCyj2in4VvYPt6csTX22Dz6jXtGv7svw/4H9alJn530VteL/BeveAdcn0bxJpF5omqQHElrfQtE49CAeoPYjg9qxa+oi1NXjsUFFFFUAVPY31zpl3Dd2dxLa3ULB45oXKOjDkEEcgj1qCijcD7Q+AX/AAU38efDr7NpfjiI+OdDTCfaJX2ahEvqJekv0cZP98V+jfwV/ac+Hfx9sVl8Ja/DNfBN0uk3REN7D67oickD+8u5fevwUqzpmqXmi38F9p93PY3sDiSK4tpDHJGw6FWBBB9xXzuMyTD4m8qfuS8tvu/yE0f0cZ5606vhv/gm38dvip8ZtP1+DxhdRaz4b0aOOCDV7mPF49w3IiLjAkAQEsWG7LJknNfceeK/PcTh5YWs6M2m12MxaKKK5gCiiigAooooAKKKKAK9xcx2dvLPM6xRRqWd3OFVQMkk9hX4I/tJ/FeT41/G/wAWeLS7NaXl40dkrfw20fyQjHY7FUn3Jr9XP+ChHxf/AOFT/s4a3DbT+Vq3iM/2NaBT8wWQHzm9eIg4z2LLX5Xfss/CVvjb8d/Cnhd4jJp810LjUD2FrF88oJ7blXaD6sK+0yKlGhSqYyptt8lqy13P1e/YK+EX/Cov2bfD0NzB5Ora2DrN7kYYNMAY1PcbYhGCOx3V9F4zTIYlgjWNAFRQAqgYAA7VJXyFeo69SVSW7dyBaKKKyAKKKKACiiigAooooAKKKKAEzX5U/wDBV74qHxB8UtB8C2s2618P2f2q6RT/AMvM+CAR7RrGR/10NfqRrGq2ug6Te6nfTLb2dnA9xPM/RI0UszH2ABNfz9/F/wCIV18Vvih4n8XXe4S6vfy3KoxyY4y37tPoqBV/CvqOHsP7TEOq9or8X/wLlROPooor9FLCvdf2Jfhb/wALZ/aT8H6ZLD5unWNx/at6CMr5UHz4b2Zwif8AA68Kr9Nv+CSnwq+w+G/FvxCuocS38y6RYuwwfKjw8xHszGMfWM15OaYj6thJyW9rL1YnsfoYPlFLRRX5QZhRRRQAUUUUAFFFFABRRRQAUUUUAFFFFABRRRQB8Uf8FTvhT/wl/wAD7DxdbQ7r7wtehpGAyfss5WN/ycQn2AavyTr+iH4geD7L4heCNd8M6ipNjq9lLZTYGSFdCu4e4zke4Ffz6+MPDF94K8V6x4f1KPytQ0u8lsrhPSSNyrfqK/QOHsRz0ZUHvF/g/wDglxMiiiivrii/4f1y88Ma9p2sadMbe/0+5jureVeqSIwZW/AgGv6B/hX48s/ij8OPDniuwI+zavYxXYQHPlsygsh91bKn3Br+emv1U/4JR/Fz/hIvhfrngK7m3Xfh66+1WiseTazkkgD/AGZQ5P8A10FfJ8Q4b2lFVlvF/g/+CTI+76KKK/PSAooooAKKKKACiiigAooooAKKKKAPxj/4KOfB3/hV37Q+oapaQeVo/ilP7WgKj5RMTi4X67/n+kor6v8A+CU/xi/4Sb4Y6z4AvZ9174dn+02aseTaTEkgf7su8n/rqtdz/wAFJvg1/wALN/Z8utbs4PN1fwnIdTjKjLG3xtuF+m3Eh/65Cvzd/Y3+Mh+B/wC0D4a12efydIuZf7N1Mk4X7NMQrM3sjbJP+AV91T/4U8rcN5w/NbfetC90futRTVIZQQcg85p1fCkBRRRQAUUUUAFFFFADcYFfM/8AwUC+CX/C4/2fdVmsoPN13w5nV7LaMs6op86Md/mj3EAdWRK+mqjeNZEZWAZWGCD0IrWhVlh6sasN07gfzgdKK9s/bE+CrfAr49eIdBggMOjXL/2jpeBhfs0pJVR/uMHj/wCAV4nX7FRqRr041IbNXNQooorYAooooAKKKKACiiigAooooAKKKKACvov9gz42/wDClv2g9Gku5/J0LXcaRqG44VRIw8uQ9htkCEnspf1r50pQSpBBwRWGIoxxFKVKezVgP6QFOR7V4H+2j+z+n7QXwU1LTLSEN4k0zOoaQ/8AEZlB3RZ9JFyvpnaT92pP2K/jb/wvL4A6Dq9zP52t6ev9mapk5YzxADefd0KP9WI7V7ya/I/3mCr9pRf5Gex/OBNDJbTPFKjRyoxVkYYKkdQR613Xwu+O3jz4Maol94Q8TX2kEHL2ySb7eX2eJso34j6V9x/tZ/8ABOHxX45+Kmt+L/hz/ZX9m6ov2y40y5uDBKLs583y/l24YgPksPmdh0Ar4B8ffDvxJ8L/ABJc6B4q0e60TVrf79tdJgkdmUjhlPZlJB7Gv07DYrC4+nbRtrVf8Au9z9aP2O/28dI/aEaDwx4jhh0Hx2kRZY0bFtqAUZZocnKuBkmM54BIJAO3639q/nJ0nVrzQtTtNR066lsr+0lWeC5gcpJE6nKspHIIIBzX7g/sd/tDR/tHfByy1y4KR+IbFvsGrQJgD7Qqg+Yo7K6kMPQlhztr47Ocrjhf31Fe4912f+RLVj3eiiivmCQooooAKguLaO7gkhmRZYZFKPG4yrKRggg9RU9FAH4vftk/s9y/AD4tXVrZwsPDGrFrzSZecKhPzw59Yyceu0oT1r60/wCCa/7Ro8SeHpfhfrt0TqelIZ9Hklbma26vDk9TGTkD+6fRK+iP2qfgJaftB/Ci/wBC2JHrdtm70m5fjy7hQcKT2VxlT9Qeqivxv8Pa74g+EHxBtdSszLpPiPQb3OyRSGiljYhkdfTgqy9wSKjZl7o/fWivPfgV8YNK+Ofw00nxbpRCC5TZdWu7LW1wuBJE30PQ91KnvXoVWQFFFFABRRRQAUUUUAFFFFABRRRQAUUUUAFFFFAHiPxXg+z+LWk/56wo/wCWV/8AZa5aJq9A+NVpsudMugPvK8bH0wQR/M15zE9eNWVqjR+iZfL2mFg/K33aGhE+KuRvWdG9WonrNM6JRNCN8Vajes+N6sxyYrRM5JRNGOSrEclZySYqwklaJnLKJopJU6S1nJLUyyVaZzuBoLLTxNVAS08TVdzJwL3m0hlqn5tIZqLi5Cy0tRPLUJlqNpKLlqBI8lV3kpry1A8lZtm0YiySVVkeleTNV5JKhs6YxGyPmqsj0+R6qyvWTZ1RiRyvXunha9/tHQLCcnLNEu4+44P6ivBZHr1z4VXn2rw0Yj1hmZMexw3/ALNXVhpWk0eVnFO9FT7P8ztaKKK9E+PCiiigAooooAbXzd+0lrv27xLYaShzHZQmRwP779j/AMBUfnX0g7bVZvbNfFvjDWT4k8WarqJO5bi4Yof9gHCj/vkCvMx0+Wmo9z6/hnD+0xbqvaC/F6flcyokq7DH0qGFKvRJgCvDSP0yciWJKuQx1FCnSrsSdBWyRwzkSRx5q5FFTIY6uRx9q1SOGchY48/SrUUVEUdXI461SOOUhscVWUizT44qsxxVokckpkSQ+1SrDVhIfapkhq0jnlMqiGniHiriw08Q8U7GTqFDyfammHrWj5NNMPWnYPaGa0NRPDWm0NQvDUtGimaXw+TZ4og91Yf+OmvW/wCKvKvBEe3xPan2f/0E16r3r0MP8B8vmrvXT8v8x1FFFdB5AUUUUANbivmb4/8Aj5te1s6FZy5sbJ8TFTxJL3H0Xp9c+gr2H4t+Oh4H8LTTRN/xMLnMNsvcMRy/0Uc/XA718lKGlcu5LOxySxySa8nG1rL2cfmfd8NZfzyeMqLRaR9er+QkUXtVqOLNLFFmrsUPSvFSP0KcxkUFWkip8cVWo4a1SOSUyFIasJBU8cNTpD7VoonLKZWWD2qUQVbSDPaplt6uxi6hREFO8j2q+sAp3kD+7TsZ+0M7yPakMHPStLyB/dpPIFFg9oZbQ1E0HtWq1vUTwY7UrFqoZLwVA8Nazw+1QSQ1DibxmZMkXtVaWCtaSGq0kVZtHTGZjyQ4qpLF7Vsyw5qlLFis2jshMteCfFl14G8S2up22SinZNEDxJGfvL/Ue4FfZelanb6xp1tfWsglt7iMSI47gjNfD0sVe1/s6+PfInfwxeyfI+6WzLHoerp+PLD/AIF616GBrcr9nLZ/mfI8SZd9YpfW6a96O/mv+AfQlFJS175+YBRRRQAUh6UtIelAHjHi1N/iW/b/AKaY/QVmLDW14kjJ8QXx/wCmpqmkNeTJXkz7qjK1KK8kVhDTxDVtYakENKxTqFHyfakMNaHk0hhp8ovaGa0NRtDWm0NRPDSsWpmW8PtUDxYrUeL2qvJFUNG8ZmVJFVWWKtWSKqssdZtHVGZlSR9j1qpLH1rUljqpKmazaOuEjKkj7VTmjrVmjqlKmRWTR2wkZcidqpTJWpMlUpk71i0d0JGXMle4/sya9gavortjlbqJfyV//ZK8VlTrXS/CbXD4e+IOkzFtsU0n2eQdiH+UZ+hIP4Vrh58lWLOPNsP9ZwNSHW116rX/AIB9g0UgOQKWvqD8WCiiigApD0paKAGgVyPxOvRbeF3jzgzypH/7N/7LXXHgGvNPjHebTptsD13yMPyA/rWNZ8sGz0Mvp+0xMI+d/u1OBiercb1nRvVqKSvITPu5RNCN8Vajes6N6sxyYrVM5JRNGOSrCSVnJJU6SVaZzSiaKSVMstZ6S1KstaXMHAviWnCWqIl96d5tVcz5C75tNMtVfMpplouHIWGlqJ5KhaWo2lqblqBI8lV5JKa8lQPJUNm8YhI9VpHpZJMVWkes2zpjEbI9VpXp0kmKqyPWbZ1RiMkeqkr1LI9VJXrNs64I9K+C1vuudTuCPuqkYP1yT/IV6uRyK4L4O2H2bww1wRzcTswPsML/ADBrve9ezQVqaPz3Mp8+Km100+7QWiiitzzQooooAKKKKACiiigAooooAKKKKACiiigAooooASgnApa+Uv2+/wBpEfBv4bt4a0W68vxb4jjaKIxth7S1+7JN6gnlFPruI+5QG58c/t+/tG/8Lj+Jp8O6Ndeb4V8OSPBE0bZS6ueks3HBAxsU+gJH3q9U/wCCaH7On9o6hN8Vtctc29sXtdEjkXh5eVlnHsoyin1L91FfJPwB+DOqfHn4oaV4U07dHFM/m3t2FyLa2UjzJD74IAB6syjvX7deEvCum+BvDWmaBo9utppenQJbW8KfwoowM+pPUnqSSala6lvRWNuiiiqICiiigAooooAKKKKACiiigBKDUU86W0TyyuqRoCzMxwFA6kmvEPFv7bnwP8G7xe/EPSrqRf4NLL3xJ9AYVYfrWkKNSs7U4t+iuB7pj3or4k8Wf8FX/hdpG+PRND8Q6/MPuuYY7aFv+BM5b/xyvF/Fn/BXbxXd718NeBNI0sdFfU7qW7P1wgir06eUYyptTt66Dsz9Q6RnC9WAr8VfFn/BRb46+Kt6J4ri0S3frDpVjDFj6Oys4/76rxjxX8YfHXjnePEPjLXdaR+sd9qMsqfQKWwB7AV6lPh2vL+JNL01/wAh8p+63iz47fDnwNvGv+OPD+lSp1hudRiWX8E3bj+Arxjxb/wUk+Bnhnetv4ivNfmTrHpWnyt+TSBFP4NX4wkk9Tmkr1afDlCP8Sbf3L/MfKfpx4s/4K86Db718M/D/UL/ADwsuq3yW2PcoiyZ+m4fWvFvFn/BVX4ta1vTR9O8P+Hoj914bV55h9Wkcqf++a+MKK9Onk+CpbQv63Y7I9H+K/7Q3xB+OHkDxr4hk1pLdy8Mb28MSxE9dojRQK84oor14QhSjywVl5DCiiirAKKKKACrek6Vd67qtnpthbvdX15MlvBBGMtJIzBVUD1JIFVK+3/+CXvwCPjn4k3fxD1S236P4ZPl2W9crLfOvBHr5aHd7M8Z7Vx4zERwtGVaXT8+gPQ/Q/8AZp+C1p8BPg5oHhGEI15BF52oToP9fdvzK2e4z8o/2VUdq9UpM8+1KDX5BUqSqzc5u7epkLRRRUgFFFFABRRRQAlFGOa4j4zfEqy+EHwu8S+Mb/aYdJsnnSNjjzZfuxR/VnKr/wACpxi5yUVuwPy5/wCCnnxj/wCFgfHWPwtZz+ZpXhOD7KQpyrXcmHmP4ARp7FGr3P8A4JN/Bz+zvDniX4lX0OJ9Qf8AsnTmYc+ShDTMPZn2L9YjX5zKutfFDx4APM1LxD4g1H/gU9zPJ/Ms361++Hwe+HNl8JPhj4a8H2GPI0myjtzIox5smMySY9Wcsx92r7fNZLA4GGDhu/03+9lvRWO0ooor4cgKKKKACiiigAooooAKKKKACiiigD5R/wCCkvxY/wCFb/s46hpltN5ep+KJl0qIKfmEJG6dvpsXYf8AroK/GqvsT/gp98W/+E7+Pcfhi1m8zTPClqLXCnKm6kw8xH0HlofeM18d1+n5Lh/q+EjJ7y1+/b8DRbBRRRXvDHwQSXM8cMSNJLIwRUUZLEnAAFfvt+zt8MI/g78FPCXhJUVJ9PsU+1FejXL/ADzH8ZGf8MV+R/7BHwo/4Wv+0p4cini83TNEY61eZGRthIMYPqDKYgR6E1+3I4FfB8RYjmnDDrpq/wBCJC0UUV8cSFFFFABRRRQAUUUUAFFFFABRRRQAUUUUAFFFFACAV+Qv/BUL4THwR8eYfFNrD5eneK7UXBYDCi6iAjlA+q+Ux9S5r9egMV8t/wDBRn4Rj4nfs46rf20Xmar4ZcavAVHzGJQROv08ss/1jFexlGJ+rYqLez0fzGtz8YaKKK/VTQK9/wD2GPi1/wAKh/aQ8M3s83k6Vqsn9j35JwvlzEBWJ7BZBGx9lNeAUqOUcMpIYHII7VhXpRr05UpbNWA/pAGCKUHNePfsm/F1fjZ8A/CniSSYS6mbYWmo88i6i+SQn03YDj2cV7ADgV+OVYSpTlTlunYyHUUUVABRRRQAUUUUAFFFFABRRRQBT1HT4NV0+5sbuFLi1uI2hmikGVdGGGUj0IJFfgd+0L8Kbj4JfGXxR4PmD+Tp9232SR+sls/zwvn1KMuffI7V+/ma/Oz/AIKw/Bf7ZpPh74nafb5ls2Gk6myD/lkxLQOfYMXUn/pog7V9HkWK9jifZy2n+fQpM+jP2FfjOPjN+zvoF1cz+drOjj+yNQ3HLF4gAjn13RlGJ9S3pX0PnFfkH/wTF+NP/CvfjfJ4Svp/L0jxZELZQxwqXiZaE/8AAgXT3Lr6V+vefWuLNcL9VxMorZ6r5iasOoooryRBRRRQAUUUUAFFFFAHxN/wVE+CX/Cc/CG18b6fb79W8KyEzlB8z2UhAf67H2N7Dea/JWv6Mde0Oy8TaJqGkalbrdadf28lrcwP92SN1Ksp+oJFfNVl/wAE0/gPaY83w7f3n/XbVZxn/vllr6zK84hhKHsq6bs9Ldik7H4x0V+3Vn/wT6+AVhgx+AIXI7zajdyf+hSmt6y/Yv8AgjYY8r4baG2P+e0Jl/8AQia9V8R4fpCX4f5j5j8J6XaT2NfvrZ/sy/CPTwPI+GPhJWHRm0W3ZvzKE1u2Pwg8C6dj7L4M0C2x08nTIEx+S1g+JIdKb+8OY/nu8tj/AAn8q0LLw1q+o4+yaXe3Oenk27v/ACFf0P2fh3S9NA+yabaW2OnkwKn8hV/ykH8I/Ks3xK+lL8f+AHMfz3WXwd8e6jj7J4J8Q3Oenk6VO+fyWt6y/Zk+Lt/jyfhl4tIPRn0W4QH8SgFfvngD+EUv4Vg+JK3SCFzH4U2X7Fvxwv8AHlfDbWlz/wA9oli/9CIrfs/+CfPx+vcFPAEsYPebUrOPH4NMDX7ccUVk+IsT0jH8f8w5j8ZLL/gmh8drvHm6Bp1nn/ntqkBx/wB8s1dBZf8ABKz4z3WPNufDNnn/AJ7ahIcf98xNX69f56UZHpWD4gxj2svl/wAELs/KKy/4JJfE58fa/FXhSD18mW5k/nCtb1l/wSG8TSY+1/EHS4PXybGST+bLX6f968r+N37S/gD4AaV9p8Wa3HDeOm6DSrbEt5P/ALsYPA/2mwvvUxzjMK0lCDu32SC7PMv2P/2PdW/ZX1DX2fx0viLS9Xhj8zThphtxHMhO2UOZW/hZ1I2jORz8tfRek+J9H1zUNRsdO1Wzv73TZFivLe2nWR7ZyMhZADlSRzg1+SP7RH/BSHx78W/tOk+FC/gbwy+UK2cub64X/bmGNgP91MdSCWFcb+w5+0TJ8BvjdZ3GpXTL4Z14rYavvb5UDN+7nPvGxyT/AHWf1rsrZPi68J4mu/ftsrdO9uth2Z+25OK+b/26/gHZ/G34GazNFZpJ4l0CB9S0u4Vf3mUG6SEHqRIgIx03BD2r6NRxIgZSGUjII70rKHQqRkEYIr5ejWlQqRqR3TIP5vyMGvsH/gmJ8WpfAvx/XwxPcbNJ8VW7Wrox+UXMatJC314kQf8AXSvCP2kfh0fhP8dPGvhYReTb2OoyG1XGMW7/ALyH/wAhulch4H8VXfgbxnoXiKxYreaTfQ3sJBx80bhx/Kv1evTjjcI0tpLT9DXdH9FFFZvh7W7XxLoOnatZSebZX9tHdQSf3kdQyn8iK0q/I2mnZmQUUUUAFFFFABX5yf8ABSr9mv7Hdr8VvD9riGdkg12GJeEfhY7jHo3CN77D1Ymv0brM8ReH9P8AFWhaho2rWsd7pl/A9vc28oyskbAhgfwNJq407H5JfsKftKn4F/EoaVrFyU8Ha+6QXhc/LazdI7j2Aztb/ZOedor9fUkWRAykMpGQR0Ir8QP2mfgPqH7PfxT1Dw7cCSbS5CbnS71h/r7ZiduT/eXlWHqM9CK+8P8Agnd+03/wsbwiPh74gu93iTQ4B9hmlb5ruzGAB7vHwPddp5wxqU+hTXU+0qKKKsgKKKKACiiigAooooAKKKKACiiigAooooA4b4u2P2rwm0wGTbSpJ+B+U/8AoVeKxPX0h4h04arot7aHrLEyDPY44P54r5pUlGKkEMDgg9q8rFxtJSPtcjqc9GVPs/zNCN6sxvWdG9Wo5K5Ez3pRNGOSrCSVnJJViOWtEzmlE0UkxU6SVnpJUySVaZzSiaCy1MstZ6y1KsnvV3MXAviWnCWqIlpwmqrmbgXvNpDLVPzqQzUXFyFoy0xparGWmNJRcpQJnlqF5KiaWonkzUNmqiPeTNV3kpHkqvJJUNnRGIskmKqyPSvJVeSSs2zpjEbI9ejfBi8y2qWxPHySKPzB/pXmMj12XwfvPK8UyRE8TQMAPcEH+QNa0ZWqI5Mxp8+EmvK/3Ht1FFFeyfngUUUUAFFFFAHM/EbVzoXgrWLxW2uluyof9tvlX9SK+O4lr6U/aJ1I2fgiO2X/AJe7lI2HsMt/NRXzfEvIrwcfK9RR7I/TuGaXJhZVP5n+C/plmBOlXYlyaghXjNXYVrhSPppsswpVyFKgiToKvQpWyRwTkTxJirkMdQxLk1ehStkjgnIlijq3FHTIkq5ElapHDOQ6OOrUcVEUdW4460SOOchqRVOkVSxxVZSGtEjllMrrD7U8Q8VbWGpBDWljFzKPkUww1o+TTWh9qLCVQzGhqB4q1HhqvJFUNGsZlvwZD/xUMLf3UY/pXpJ61wngqH/icO3ZYj/MV3Y7V2UVaJ4GYS5q3yHUUUlbHnBjimswUEnijtXnfxv8YN4X8IPDbvtvdQJgjweVXHzt+A4+rCs5zVOLk+h0YbDzxNaNGG8nY8M+LXjA+NPGE8kT7rC1zBb4PBAPzP8A8CPP0xXJxR5pkUdXoIq+XlJzk5S3Z+3UaMMLRjRp7RVh8MXtVyKKmxR1diippGM5hFFVqOKnRRVbihrZI4pzGRw57VZSCpY4farUcNaJHJKoV0hz2qZYKspBU6w+1XynO6hSEHHSpPI9quiDin+R7VXKZ+0M/wAj2phg68Vp+R7Uww0coe0MtoKieDHatZoPaoHgqXE0VQyXg9qrSQ4rYkh9qrSQ4qGjojUMeSGqksVbEsPtVOWKs2jrjMyJYqqTRVrTRdapyx1k0dkJGPNFiorS7m0u/gvLZjHPBIsqOOzA5FaE8Wc1Qmj61m/d2O1WnHlkfZHgrxND4v8ADdlqcGAJk+dAfuOOGX8Dn9K3gO54r5w/Z28XnTNen0Kd8W98DJACeBIo5H4qP/HRX0eMV9Lh6vtqal1PxjNMG8DipUvs7r0f+Q6iiiuk8oKKKKAPLPEkG3X733fP6VSSKtvxVDt164PZgp/8dFUY4favPlH3mfWUp/uo+iIFh9qkENWkiqVYadgcyl5FIYKv+TSGGiwvaGa0PtULxVqNDUDw1LRpGZlSRVWkirVkiqrLHWbR0xmZUkdVJY8VqSx1TlSs2jshIy5o6pSpitWVOoqlMnWsmjthIy5kqjKmDWpKnUVRmSsWjugzMmTrVGVetaky5GaoTLisWjvgzMmSqoke3mSWNisiMGVh2IrQnXmqMq1k9zuj70eU+19A1JdZ0WwvkxtuYElAH+0oP9a0F61wXwQ1M6j8ONL3HLwb4G/4Cxx/47iu9HU19XTlzwUu5+GYql7CvOn/ACtr8R1FFFaHMFFFFADRwa8W+LV35vipYgeIoFUj3JJ/qK9pPevnrx9efavGWpvnO2Xy/wDvkBf6VyYl2hY9/JYc2Jb7L/Izo3qzG9ZsclWo5K8pM+0lE0Y5KsJJWaklWElrRM5pRNFJMVOklZ6SVKslWmc7iaCy1KstUFlqRZR61VzFwLwlp3m1SEvvS+Z9au5HIXfNpplqr5lNMtFw5C00tRNLUDS+9RtLU3KUCZpKheWomk96iaSobNlEe8lV5JKa8mKrvJUNm8YiySVWkelkkqtJJUNnTGIkj1VkbJp0j1b8Naf/AGz4j06zxuWWZd4/2Ry36A0lq7I3k1Tg5vZan0B4P07+yvDWnWxG1lhUsPRjyf1Jra6img7Rj0pQf1r30rKx+Uzm6k3J7vUdRRRTJCiiigAooooAKKKKACiiigAooooAKKKKACiiigDmPiN4/wBH+FvgnV/FOvXAt9M02AzSH+Jz0VFHdmYhQO5Ir8Q/jJ8VdZ+OHxK1bxXq5Jur+XENspLLbxDiOJPZRge5yepNfRn/AAUK/aaHxQ8af8IL4fu9/hfQJyLmWJsreXgyrHPdY+VHqSx5G2rX/BOv9mf/AIWH4w/4WF4gtN/hzQph9hilX5bu8GCD7rHw3+8VHOGFQ9XYtaK59b/sOfs3L8CPhil/q1ts8Ya8qXF+XHz20eMx2/ttBy3+0SOQor6WooqyAooooAKKKKACiiigAooooAKKKrXV3FY2stxPIkMESF5JJGCqigZJJPQAUbgfJf8AwUj+Pv8Awqf4LP4Z0y48rxD4r32abWw0NoAPPf2yCIx/vsR92vx5r2b9rj45S/tA/G7XPEUcjtosDfYdJjbI2WsZIU47FyWcjsXI7V4zX6plWD+qYZJ/E9X/AF5GiVgooor2RhRRRQAUUUUAFFFFABRRShSegJ+lF0gEors/CvwY8e+ONh8P+C9e1lH6SWWnSyJ9SwXAHuTXsnhT/gnV8dfFGx38Jx6LA/8Ay21S+hix9UDM4/75rlqYvD0vjml6tBc+aKK++/Cn/BIvxfebD4k8c6NpQPJXTbaW8I9vn8qvY/Cv/BJr4a6XsfXPEfiHXJV6pC8VrE31ARm/Jq8ypneCp/av6Jiuj8r9C0S98S61YaTptu93qN9OltbW8Yy0kjsFVR7kkCv3p/Z2+Dtl8B/hD4e8H2gR5rSAPe3CD/X3T/NK/rgsSBnooUdq5v4bfsZfB74S6vZax4e8HwR6xZtvhv7u4luJUfGNw8xyFPPYCvbuK+QzbNY47lhSTUV36slu46iiivniQooooAKKKKACiiigBO9fnR/wVk+M/wBn0/w58MrCf95cn+19SVD0RSUgQ/VvMYj/AGENfoTq+qWuh6VealfTrbWVnC9xPPIcLHGqlmY+wAJr8DPj58VLv42fF/xN4xuS4XUrtjbROeYrdfkhT8EVQfU5PevpMiwvtsR7WW0Pz6FJH0Z/wS++DJ8efGu58Y3sHmaV4Tg82MsMq15KCsQ99qiR/YqnrX66Y9a+ff2Gvgv/AMKU/Z70CxuoPJ1vVh/a2ohhhhLKAVQ+hSMIpHqG9a+gzXDmuJ+tYmUlstF8hN3FoooryRBRRRQAUUUUAFFFFABRRRQAnQVy/wATfHVl8Mvh/wCIfFeon/Q9IsZbx1zgvsUkIPdjhR7kV1HWvg//AIKt/F//AIRz4aaJ4Asp9t54guPtd6qnkWsJBUEf7Uu0j/rk1deDw7xOIhSXV6+nUa1PzA8UeIr3xf4l1XXdSlM+oaldS3lxKf4pJHLMfzJrMoor9gjFRjyo0CiitTwt4cvvGHiXStC0yIz6jqd1FZ28Q/ikkcKo/MiiUlFczA/UT/glL8Jj4Z+FWteOruHbd+I7r7Pasw5+ywErkf70pkB/65rX3V0rlvhn4Gsfhp8PvD/hTTh/oekWUVmjYwX2qAXPuxyx9ya6nrX4/jcQ8TiJ1e7/AA6GbFooorkEFFFFABRRRQAUUUUAFFFFABRRRQAUUUUAFFFFABVTULC31SxubK6iWe1uI2hlicZV0YYKkehBNW6KAP5+/j18MLj4NfGDxV4PnD7dMvXS3d+slu3zwv8A8CjZD+NcBX6Kf8FZvhB5Go+F/iVZQ/JcKdH1FlHG9d0kDH3K+apP+wor866/XMvxP1rDQqdba+q3NVqFFFFeiB+gf/BJz4wf2V4s8R/De9n22+qR/wBqaejHjz4wFlUD1aPa30hNfp+a/ns+EPxFvfhL8TfDXi+w3G40i9juSinHmxg4kjJ9GQsp9mr+gHw9rll4o0HTdY06YXOn6hbR3VvMvR43UMrD6gg1+c8QYX2WIVVbS/NESNOiiivmCQooooAKKKKACiiigAooooAQ1x/xb+HVh8WPht4i8I6kB9l1aze23kZ8pyMpIB6q4Vh7qK7Clpxk4SUlugP53dSsNb+Fnj24tJfM03xD4f1EoSpw0NxDJ1B9mXINfu98BfitZ/Gv4ReGvGNoUU6jaq1xEhyIbhflmj/BwwHqMHvX5y/8FUPgj/wiPxP0z4g6fblNN8Sx+ReFB8qXkSgZPpvj2n3Mbmuo/wCCUHxt/s/XNe+F+oXGIb8HVdKVz0mUATxj3ZAr47eW5719xmUVmOAhi4bx3/X7mW9Vc/TaiiivhiAooooAKKKKACiiigAooooAKKKKACiiigAooooAKKKKACiisvxB4k0vwnpNzqmtaja6Vplsu+a7vJliijX1ZmIAoSbdkBp1yHxH+KvhT4R+HpNa8X67aaHp6Zw9w/zykfwxoMs7f7Kgmvib9oj/AIKm6Xo/2rRfhRYrrF4Mo2v6hGVtkPrFEcM59GbaMjowr86/iD8SvFHxV8Qza34s1y813U5P+W13JkIM52ov3UX/AGVAA9K+mwWRVq9p1vdj+P8AwCkj7V/aI/4Kk634j+06L8LLJ9A045Rtdv1VryQdMxx8rEPc7m6H5TXwlreu6j4l1W51PVr+51PUblzJPd3crSyyse7MxJJ+tUaK+5w2CoYSNqUbfm/mXawUdKKK7gP2I/4Jy/tD/wDC3/g+nhrVbnzfE/hZUtJC7Ze4tMYgl9yACh/3QT96vro9K/BT9mH44Xn7Pvxj0TxXAZH09X+zanbIf9faOQJFx3IwHX/aRa/dzRdYs/EOk2WqadcJdWF5Clxb3ERyskbqGVgfQgg1+Y51gvquI5or3Za/PqiGj8v/APgrN8Nf7G+JfhfxrbxbbfWrFrK4ZRx58ByCfcpIoH/XM18GV+0n/BRT4YN8Sf2ZddntoDNqPh6RNZgCjnbHlZvwETyN/wABFfi3X1uR1/bYRRe8dP8AL8Clsfth/wAE9/iH/wALB/Zb8LeZL5t5ovmaNPznb5J/dD/v00VfSXevys/4JYfHWw8G+Nda+H2s3QtoPEbR3GmPI2E+1oCGjz2aRCuPUxgdSK/VMYr4fNMO8Pi5q2j1XzIe4tFFFeWIKKKKACiiigDw39rf9ne0/aI+GE+nRLHF4l07ddaRdPgbZccxMeySAAH0IVv4a/H7wz4i8RfBz4hWuqWLTaR4j0K8PySKQ0ciEq8br6H5lZT1BIr986/Pb/gpB+y6bmOT4r+GbT50Cpr1tCvVRgJdAD04V/ba3ZjUtdSk+h9g/AL406R8e/hrpnivSisUko8q9s92WtblQN8Z/MEHurKe9ekV+MH7Hf7Sl1+zv8SY5ruSSXwlqpW31a2XJ2rn5Z1H95Mk+6lh1II/ZLTdQttY0+2vrK4jurO5iWaGeFgySIwyrKRwQQQQaadxNWLtFFFMQUUUUAFFFFABRRRQAUUUUAFFFFADGINfOPjzTf7G8XalABtjeTzU9NrfNx9MkfhX0ccc15B8c9JKXGn6mq8MDA59x8y/zb8q5MVG9O/Y9/JK3s8VyPaSt89zzhHqzHJ71mxyYqykleOmffSiaMclTpJWcklWEkq0zmlE0ElqdZc96zlkqZZKtMwlE0FlqRZPeqCy1IJaq5i4F4SmnCaqQl96cJfequRyFzzqQzVU800eZ70XFyFoymo2l96rmX3phlouUoFhpaiaSoGmqJpai5ooEry1A8lMaSoXkqWzeMRzyVXkkpryVA8lQ2dEYg71u/Dm9+y+NtMbOAzlD77lI/rXNSSZqfQbz7Hr+nT5wI7mNz9AwpwlaSYV6XtKM4d0/wAj6popF+6PpS19Afk4UUUUAFFFFAHg/wC01e5bQbQHj97Kw/75A/rXisIr1L9o+43+L7CDP3LQP+bsP/Za8wgXpXzWKd60j9gySPs8vpryb+9suRDpV6BelVIhzV6Ae1Zo76jLcK1fhXFU4F6VfiHArVHnzZahXpV6FeKrQrV6FeRWyOCbLMKdKuxJ0qvCtXoVrVI4JsniSrkUdRQpV2FK2SOCch8UVWo4qSKOrkUVapHFKVhiQ1KsHtVhIsVMsJNa2OZzKRg46VG0GK0jCcdKjeOiwlUMqSLFVpIq1ZYuPaqksdZtHRGZpeDYf9IuXx0VR+ef8K66uf8ACcOy1lf1fH5D/wCvXQV0wVoo8XEy5qrYUUUVocwxjtr5S+Mviv8A4SnxtcJG+60sf9Hix0yD87fi2Rn0Ar6I+I/iT/hFvB2o6grbZVjKRf77fKv5E5/CvkCMFmyeSe9eTjqmipr1Pu+F8JzTnipdNF+pNBHmtCJKggSr0KV5KR91ORNDHV2KOo4Y6vQx5xWyR585D4YquxRZpsMfSrsMVapHBOYRQ1bjhp0UVWo4s1skccpkaQ+1TpBmrEcHtVhIfarSOWVQqLbU8W3FXlgz2p4g4qrGLqGf9nphtuOlaf2emNBjtRYSqGS8FQvD7VrvD7VXkg9qTRtGoZEkNVZYcVrSxYqrLFWbR1RmY8sWPpVOaLrWxNF+VUpY6yaOyEzHljqlNHWvNHVGaOsWjvhIyJUqjPHWtMlUZ0rFo74SKNnez6TqFte27eXPbyLLGw7EHIr7M8La/D4m0Cx1OD7lzGHxn7p/iX8DkfhXxjMmCa93/Zt8SfaNPv8AQ5ZMvbP58IJ/gbhgPYNg/wDAq7sDU5Z8j2Z81xLhFVwyxEVrH8n/AMGx7fRSUte8fmIUUUUAcX4th/4mkb+sQ/may44q6PxZDue2kx/eU/p/9eseKOuSS95nu0J3pRGpDUywZ7VPHFip1izQkEplTyPamtB7VoeR7U1osVViPaGW8NV5Iq1ZIs/WqksdQ0bxmZUsdVJY61JUqnMlZNHZCRlypVKVK05kqjMvWsmjuhIzJkqlMlacy1RmXg1izvgzLmXFUp161pTr1qjMKyZ3wZmyr1qhMtaUwqhOvXisWehBmdMOKoTDk1pSjg1QmFYM9Cmz6A/ZqvPN8L6lbE5MV3vA9AyL/VTXsGK8J/ZkuCJPEMJPaFx/4+D/AEr3cHmvo8I70Yn5DncPZ5hUS8n96THUUUV1niBRRSUAI3AJr5c1e8+16zfT5z5k8j/mxNfS2s3QsdIvLjOPKhd8/RSa+VUkya8zGP4UfYcPU7upP0X5mgj1YjkrOSTFWEkrz0z62UTRSSp0krOSSp0lq0zmlE0UlxUyy1nLLUqyVSZg4GislPEtUFlp4mqrmTgXhL707zfc1SE1KJRTuTyFzzPekMvvVXzR60nnUXDkLJlpjS1XM1RtL70rlKBYaX3qF5ahaWomkouaKBK8lQPJTHlqB5ahs3jEdJJVd5KR5KrySVDZ0RiLJJXffBTSvtniC5vmGUtI8KfR34/kG/OvOHeve/g9pH9meEop2XEl4xmOeu3ov6DP410YaPPUXkeXnFX2OEa6y0/z/A7yiiivaPzgKKKKACiiigAooooAKKKKACiiigAooooAKKKKACvk39vj9p8fBjwKfC2g3QTxjr0LKrxt89lanKvN7M3Kp77j/Dz7n8bfi9ovwO+Hmp+LNbf91bLtt7YMA91OQdkSe5PfsAT0Br8UPiD468Q/Gj4h6h4g1Z5NQ1vV7kbYolLYyQscUa8nAG1VHsOpqWykjV+BPwa1j48/EvTPCukhlNw3m3d2VytrbqR5krfQHAHdio71+23gHwPpHw28H6R4Y0G2+yaVpsCwQxjqQOrMe7MSWJ7kk14z+xh+zTD+z38OI21GFG8X6yqXGpzDBMIxlLdT6Jk5x1YseRjH0TQlYG7hRRRVEhRRRQAUUUUAFFFFABRRRQAh4r44/wCClvx9/wCFYfB3/hD9MufL17xaHtm2N80NkMec3tvyIxnqGfH3a+xulfh7+3H4r8W+M/2h/EWoeKtG1DQVif7JpdlqELRlLOMkRsueCG+ZyVJGXODXt5NhlicUufaOvr2GtzwCiiiv1I0CiiigAooooAv6FoOp+KNUg0zRtOu9W1GckRWdjA00shxnCooJPHoK9s8KfsJ/HPxeEa28AX1jE3WTVJIrPaPdZWVvyFeE2t3PY3MVxbTSW9xEweOWJirIwOQQRyCPWvsT4Af8FMPHvwz+zaX40RvHOgIQvnXEmzUIV9pf+WnriQEn+8K83GyxcIXwqTfZ/oDubHhX/gk18TNU2PrviPw9ocTdUieW5lX6gIq/k1ex+Ff+CRXhKz2HxH461jVSOWXTbaKzB9vn82vqb4KftPfDz4/6es3hPXYpb8Jvm0i7xDew+u6MnkD+8pZfevV6+CxGa5hzOE3yvtaxF2fM/hT/AIJ0fArwvsd/CkutTr0l1S+mkz9UVlQ/9817H4W+C3gHwNs/sDwXoOjsvSSz06KN/qWC5J9ya7alryZ4mvV/iTb+bJGqir0UD6U6iiucAooooAKKKKACiiigAooooAKKKKACiikJ2jJoA+Of+Cm3xsHw5+CK+E7Cfy9Z8WyG1IU/MlmmDO3/AALKR+4dvSvz7/Yn+Cx+OH7QXh/TLmHz9E01/wC1dT3DKmCIghD7O5RD7MfSpP23fjZ/wvH9oDXdRtJ/O0LS2/srTCpyrQxEhpB7O5dwfRlHavvr/gmJ8Ev+Fe/Bebxff2+zV/FkgnjLj5ks48iEe24l39wyelfd/wDIqyztOX5v/JF7I+zANowKWiivhCAooooAKKKKACiiigAooooAKKKKAGscLmvwy/bU+MH/AAuj9ojxPq8E/naTYy/2XpxByvkQkruX2d97/wDA6/Vr9tP4xf8AClP2efE+sQT+Tq97F/ZemkHDfaJgV3L7om+T/gFfhiTk5r7Xh3DazxMvRfqXEKKKK+4KCvsf/gl/8If+E7+O03iq7g8zTPCdsbgFhlTdSgpCPwHmv7FBXxxX7S/8E8fhF/wqr9nHRri6g8rV/EjHWLrcPmCOAIF+nlBGx2LtXgZ1ifq+FcVvLT/P8BPY+nqKKK/MTMKKKKACiiigAooooAKKKKACiiigAooooAKKKKACiiigAooooA8u/aV+EsXxu+CfinwkyK13d2hksnbjZdR/PCc9hvUA+xNfgldWstlcy288bQzxOY5I3GGVgcEEdiDX9HpFfi7/AMFE/g5/wqr9ojVL60g8rRvE6/2vbFR8olYkTp9fMBbHYSLX2PDuK5aksPLrqv1Kiz5fooor7wsK/Xf/AIJg/GX/AIT/AOCEvhO8n36t4Tn+zqGOWa0kJaE/gRInsEX1r8iK+h/2DvjN/wAKa/aJ0Ge6n8nRdbP9j3+44ULKw8tz2G2QISey7vWvFzfC/WcLJLdar5f8ATV0ft5RSA5FLX5YZhRRRQAUUUUAFFFFABRRRQAUUUUAeP8A7VfwXi+PHwO8R+FljVtTMX2vTHb+C7jy0fPbdyhPo5r8Rfh9401f4R/EbRvEmnhrfVtEvknEUmVJKN88bDrhhuUj0Jr+hnmvxu/4KQ/A7/hVXx3uNesLfytC8WhtRhKjCpc5AuE+u4iT/trjtX12QYhNywlTaWq/VfcVHsfrf4B8Z6b8RvBmieJ9Ik83TdWtI7uBu4V1B2n0YdCOxBFdFX58/wDBKb46HWPDOsfC/UrjddaUW1LSg55a3dv30Y/3ZGDf9tW9K/QavnsbhnhMRKk+m3p0E9BaKKK4hBRRRQAUUUUAFFFFABRRRQAUUUUAFFFJQAGoZriO2ieWV1ijQFmdzgKB1JPYV88ftC/tz/Df4ALcafLef8JL4pjyBomlyBmjb0mk5WL3By3+ya/MX9oL9tP4kftCTTWmpal/Yvhpj8mhaWxjgI7ea2d0p6feOM8hRXtYLKMRjLSa5Y93+i6jSuffv7RH/BSrwL8LjdaR4LEfjjxGmUMsEmNPgb/alH+sx6R5B5G4GvzS+NH7RXj34+ax9t8Ya7NeQIxa306H91aW3+5EOAccbjlj3JrzSivvcHleHwavFXl3e/8AwC0rBRRRXrDCiiigAooooAK/Ur/glv8AtEf8JR4Qu/hfrNzu1TQ1NzpTSNzLZlvnjHqY3bj/AGXAHC1+XdpZz6hdRW1rDJc3ErBI4YlLO7E4AAHJJPavvz9ib9hL4maH498O/EXxBeN4Ft9OmFxFYyJvvrtCMNG8ecRI6llO75sE/KODXgZz7CeGlGtJJ7r1E9j9NtQsINVsbizuokuLW4jaKWJxlXRhhlI9CCa/CD9qD4GX/wCz78Yda8L3EUn9mmQ3Ol3L8ie0dj5bZ7kYKt/tK1fvQa8J/ay/Zb0b9p3wJ9gmdLDxLp++TSdUIyInIGY5McmN8DPcYBHTB+MynHrBVvf+CW/l2ZCdj8OIJ5LWeOaGRopo2DpIhIZSOQQR0NfWHg7/AIKb/Gfwn4ei0qefRtfaJAiahq1m73IA6ZZJEDHHdgSe5JrwD4r/AAc8XfBTxRNoPi/Rp9KvUJMbsN0Nwn9+KQcOvuOnQ4ORXFV+i1KOGxsVKcVJdOppufv78A/jFpvx2+FOg+MtN2ob2EC5tlOTbXC8SxHvwwOM9QVPevRQMV+SH/BMv9oY/Dn4nyeAtXuSmgeKHVbYuflgvwMIfbzB8h9WEfpX631+Y5jhPqeIdNbPVehm1YWiiivNEFFFFABVS/sbfVbG4s7uBLi0uI2imhlUMkiMMMrA8EEEgirdFAH4zftlfsz3P7PPxFc2EUkvg/V2afS7g5Plc5a3Y/3kyME9VIPXOPoH/gnL+1SLSaD4UeKbzEMrE6BdzN91jybUk9iclPfK91FfbHxt+EGifHL4eal4T1xD5Nyu63ulUF7WcA7JU9wT07gkdCa/FT4kfD3xD8FfiHqHh3WEex1jS5wUmiJUOAcxzRtwdpGGB6/QioejLWqP3ror5m/Yl/alh+P3gcaZrE6J420aJUvUOAbuLotyo9+AwHRvQMor6ZqyAooooAKKKKACiiigAooooAKSlooAYeOa5b4laP8A234Pvo1XdLEnnR465Xnj6jI/GurPNMdQ6FSMg9RUySlFxZrRqOjUjUjunc+SUkqdJMVZ8XaQfDvia/scYjSUmP8A3Dyv6EVmpJXzrvF2Z+uwkq1NTjs9TRSTNTJLWeklTJL60JkOBoLLUyy1nrJUiy1dzFwNBZakEue9UFlp4lqrmTgXhLThLiqQlpfN9zRcjkLvnUhlzVTzqTzqLi5C0ZaaZcd6rGWmGWi5XIWTLUbS1XaWo2louaKBM8tQvLUTSVE8tQ2aqBI8lV3kzTHkqF5Khs3jEc8lV2lKsCDgg5z6U15Kru9Tc3ULqx9faXdDUNMtLkciWJXH4gGrYHJrl/hte/bvAmjSg5xAI8/7uV/9lrqa+lg+aKZ+OV4ezqyh2bX3MWiiiqMQooooA+Zf2hju8fxj+7Zxj/x5zXnkA6V33x/fd8Q3H923jH8z/WuDg6ivma/8aXqfs2Vq2ApeiLkI5rQhHFUYOoq/D92oRvULsAq/CORVK3q/B1rZHnzLsA6cVehFU4KvwVvE86bLkIq9COlU4etX4R0rVHnzLkK9KvQrVOBelX4R0roR582W4Uq9EnAqrAOlXohk1sjz6jJ4ounFWVhpIVq5FHmrSOGcrFUwjHSoZYq1HhwKqSr1ptExncy5ExVKZOtac61RnFZs7YM6HQY/K06LjBbLH8TWlUFrH5VtEn91QP0qYck10LRHkTfNJsWikoJwCaZJ4J+0n4hLTaXokZ+VQbqUA9Tyqf8As/5ivGYE5rovidrn/CQ+PdWug26JJfIj9NqfLkfXBP41h269K+Zrz9pVkz9myzD/AFXBU4dbXfq9S3CtX4EqrCtX4F6VEUb1GWYU6VoQJxVaBM4rQhTpWyPOqSLEMdXoY6ggSr8KdK3ijz5yJIo81ehhx2pkEfSr0Uea1SOCcwjizVmOGnxRflVuOGtUjilMgWCniDjpVxIakWD2q7HO6hQMHHSo2g9q1Db57VG8NFgVQyZIarSQ4rXkhqpLF14qGjeMzIlizVKWLFbEseKpTx5rNo7YTMeaPrVGaPrWvMlUJ0rFo74SMmZM5rPmTrWvOlZ86dayZ6FORkzpVGZetak69aoTLXPJHo02ZNwmK6D4W6+3hrx5pdyWxFLILebJ42P8vP0OD+FYtwuaz5MowYHBByCO1RGThJSXQ6qlOOIoypS2kmvvPujOcGjtWD4J1weI/CmmajkFp4FZ/wDexhh+YNboNfVq0kmj8MqRlTm4S3TsPopKWmQZHiOLzLEN/ccH+lYUKV0+qx+bYzD/AGc/lzXOwjgVhNano4eXuWJoo81bji4qOBelXokzTSCcrEXkj0qN4eK0hB8tV5UxVNGCnqZcseKpzJxmtOdetUZR1qGdsGZkydaozLWlMKozCsGehBmbMKozitGYVQn6GsWd9NmdMOtUZhya0Zu9UJutZM9CBnTj2qjN0rQnqhN0NYs9CmZ0461RnHJrQn71RnrnkejAzpR1qhOK0JaoT1kz0KZ63+zS2Nb1pfWGM/8Ajx/xr6Davnb9mx8eJ9UX1tQfycf419EnrXvYP+Ej8r4gX/ChP0X5DqKKK7j5wKKKKAOU+J16LHwPq0mcbovL/wC+iF/rXzPHJXvHx3v/ALJ4LEJ63FwiY9hlv/ZRXz8kleNjJfvEvI/ROHqVsLKfdv8AQ0UkqdJKzkkqwknvXCmfRyiaKSZqZZazlkqZZcVdzBxNBZalWWs9Zc1KstXcxcDQWWniWqAl96eJaq5k4F4S+9L5h9apCWl833ouTyFzzPekMvvVTzfek86i4chaMtNMtVjLTDLRcpQLDS1E0tQNLUbSe9Tc0UCZ5aheT3qJpaheSoubKJI8mageSmPJUDyVLZvGJd06zk1bUrWziH7y4kWNfqTjNfVVhZR6fZW9tENscMaxqPQAYFeE/A/QzqfieS/dcw2UeQT/AM9GyB+m79K9/Fetg4Wi59z4PiCvzVo0V9la+r/4A6iiivQPlQooooAKKKKACiiigAooooAKKKKACiiigAqnqF/baTY3F7eTx21pbxtNNPKwVI0UZZmJ4AABJNXK/OT/AIKK/tXC+nufhT4UvM28TAa9eQt99wci1BHYHBf3wvZgU3YaVzwP9sv9pu4/aG+IjLp8skXg7SGaHTLc5HnHo1ww/vPjgHooA67s++/8E5P2WDeXEPxX8UWn+jwsRoNrMv33HDXRB7DkJ75bspPz9+x1+zLdftEfENBexyQ+ENKZZtUulyPMGcrAh/vPg5PZQT1wD+x+mabbaNp9tYWNvHaWVrGsMEEKhUjRRhVUDoAABipSvqU3bQuUUUVZAUUUUAFFFFABRRRQAUUUUAFFFFABXJfEP4XeFPiroL6N4t0Gy13T2ziK7jy0ZP8AEjj5kb/aUg+9dZQBTUpRfNF2YH5o/H3/AIJUXVr9p1b4Uar9qj5f/hH9XkCyD2in4B9g+PdzXwR408CeIfh1rs+jeJ9GvdD1SH71tewmNsdmGfvKexGQexr+iWuO+JPwk8H/ABf0I6R4w8P2WuWRzsFxH88RPVo5Bhkb3Ug19Pg8+rUbRrrmXfr/AMEpSP57qK/Qn4+/8EqtT0s3Oq/CrVP7Uthl/wCwdVkVLhfaKbhX9g+3AH3ia+D/ABb4N13wHrdxo/iLSLzRdUgOJLW+haKQehwRyD2I4Pavt8NjqGMjelK/l1+4u9zGoooruAKKKKALWmapeaJfwX2n3c9jewOJIbm2kMckbDoysCCD7ivtT4Af8FQfGPgX7NpfxDtT4y0dcJ/aEZEeoRL6k8LNj/awx7vXxDRXHiMHRxUeWtG/5/eFrn78fB39oTwF8d9JF54P8Q22oyIoaewc+XdW/wDvxN8wGeN3KnsTXpXWv5zdB8Qap4X1a21TRtRutK1K2bfDd2czRSxt6qykEV9x/AD/AIKmeIvC5ttK+J2nnxNpq4QaxYqsd7GPV04SX/xw9yWNfFYzIKlO88O+Zduv/BIcT9T+aOtcH8K/jd4K+NWijVPB2v2usQgAyxRttngJ7SRNhkP1HPbNd53r5SUJQk4zVmiRaKKKQBRRRQAUUUUAFFFFABRRRQA09a+c/wBvH44/8KS+AGsTWdx5Ov65nSdOKth0aRT5ko7jZHuIPZinrX0b71+NP/BRn45/8Lb+O1zotjP5ug+FA+m2+DlZLjI+0SD/AIEAnuIge9exlOE+t4qKa91asaVzxf8AZ++Et58cfi/4a8HWodY9QugbuZB/qbZfmmf6hA2M9Tgd6/fDRtJtNB0my0ywgS1sbOFLe3gj4WONFCqo9gABXwZ/wSm+Bv8AYnhLWfidqVvtu9YJ07Sy45FsjfvXHs8ihf8AtifWv0BFdeeYv2+I9lF6Q0+fUbYtFFFfOEhRRRQAUUUUAFFFFABRRRQAmcUUEZxXM/EnxzYfDPwFr3inVG22OkWct3IM4L7VJCD3Y4Ue5FEYuTUY7sD8yf8Agqr8Zf8AhKfijpXgCxn3WHhyDz7wKeGu5gDg+uyPZj0MjCvhmtvxt4u1Dx94w1rxJqsvnajqt3LeTv23uxYgegGcAdgBWJX7BgsOsLQhSXRfj1/E1WgUUUV2gem/s2fCaX43fGzwr4RVGNpeXYkvXXjZax/PMc9jsUge5HrX722lrFY20VvBGsUESCNEQYVVAwAB2AFfnt/wSb+Dn2LRfEvxLvoMS3rf2RprMOfKUh53HszeWufWNq/REdK/Nc9xPtsT7NbQ0+fUzYtFFFfOCCiiigAooooAKKKKACiiigAooooAKKKKACiiigAooooAKKKKAEHSvkr/AIKUfBj/AIWb8ALjXbODzdX8KSHUoyoyzWxAW4X6BQsh/wCuVfWvQVU1HT7fVtPubK7hS4tLmJoZopBlXRhhlI9CCRW+Hryw9aNWPRgfzkUV6L+0L8KLn4JfGPxR4QnV/JsLtvskj9ZbZ/nhfPqUZc++R2rzqv2KnUjVgpx2epqFKrFGDA4IOQRSUVpuB+6X7G3xoHxz+AHhzXJ5/O1m1j/s7VMnLfaYgAWPu6lJP+B17hX5Lf8ABLf41jwV8W73wLf3GzTPFEWbYOflS8iBZcem9N6+5CCv1pHSvybNML9UxUoLZ6r0f+Rm1YWiiivLEFFFFABRRRQAUUUUAFFFFADcYFfPn7cfwMHx0+Aus2Vnb+d4g0kHVNL2jLtLGp3RD13oWUD+8VPavoTrQRmtKNWVCpGrDdO4H8/PwN+Kl/8ABL4r+HPGFhuZ9MulaeFTjzoD8ssf/AkLD2JB7V++fhzxBY+LNA03WtLuFu9N1G2juradOkkbqGVh9QRX4yft9fAg/BL486k9jb+T4c8Q7tU0/auEQs376IdhscnA7KyV9ff8Es/jz/wlnw+1H4b6ncb9T8Ok3On7z80lk7fMo9fLkP5SIB0r7LOKUcZhoY2l039H/ky3qrn3jRRRXxJAUUUUAFFFFABRRRQAUUUUAJmg1yHxL+KXhf4P+GJvEHi7WbfRNJjbyxLOSWkcgkIijLOxAJ2qCcAnsa/OD9oj/gqP4g8UfatG+F1m/hrTGyja1eKrXso6ZjTlYgfX5m6EFTXoYTAV8a7Uo6d3sNK596/G/wDae+Hv7PummfxZrcaX7Jvg0izxLeT+m2MHgH+8xVfevzN/aI/4KNeP/i/9p0nw07+B/DL5QxWMpN5cL/00nGCoI/hTHUglq+VNY1m/8Q6ncajql7cajqFy5kmurqVpJZWPUszEkn3NU6+7wWSUMNaVT3pee3yRaVhXdpGLMSzE5JJyTSUUV9FsMKKKKACiiigAoor2P4D/ALJvxE/aGvUPhvR2t9GD7Ztc1DMVnHzzhsZcj+6gY+uOtZVa1OhFzqOy8wPHQM19Nfs8/sB/EX45m11O7tj4Q8KyYb+1NTiIkmT1hh4Z/ZjtU9mPSvv/APZ5/wCCe3w7+CQttT1OBfGfimPD/b9SiHkQP6wwcquOzNuYEZBHSvqcLgY7V8ZjeIN4YVfN/ov8yXLseIfAP9kL4c/s9WscugaQL/Xdu2XXdRxLdMSOdpxiNT6IBnvnrXsOr6xY6BplzqGpXcFhY20ZlmurmQJHEg5LMx4AHqa8z+P/AO014H/Zy8Pm+8TaiH1CVCbPR7Uh7u6P+yuflXPV2wo9c4B/JH9pb9sTxv8AtJ6m8Wo3B0bwtHJuttAs5D5K46NK3Blf3PA/hC5NeRhMvxWZz9pNvl7v9P6sJK5+q3wb/bC+Hfx0+IOveEvC9/NPe6ZGJYp54/Ljv0Bw7QZOSEO3OQCd2QCATXufev53vh9471n4ZeM9I8U+H7trLV9MnWeCUdMjqrDurAlSO4JHev3W/Z6+OGjftBfC/S/F2kMsbzL5V7ZbstaXKgeZE30yCD3VlPeqzXK/qLU6esHp6P8A4INWOw8U+DNB8caW2neItFsNc09zk2uoWyTx59drAjPvXkcn7DfwLnuzct8OtMEhOdqvKqf98B9v6V7vg+tFeJCvVpK1OTXo2iThfBPwN+H3w4ZZPDXgzRNGnXpcWtjGs34yY3H867qjGaOlZynKbvJ3YC0UUUgCiiigAooooAK+Zv22f2WYfj/4I/tPR4ETxto0TNZScA3cXVrZj78lSejegZjX0zRQB+Cfw68f+Ivgn8QbHxDo8kmn61pU5DwzKQGwdskMi8HBGVI6/Qiv2m+BHxq0P49fDuw8U6I+3zB5V5ZswMlpcADfE30zkHuCD3r4/wD+Ch37JJvI7v4q+EbL/SEG/XrGBfvqP+XpQO4/j9vm7MT8p/ssftJar+zj8QYtSj8y78O3xWHVtOU/62LPDqDx5iZJU98kcBjUbF7n7ZUVi+E/FGl+NvDmna7ot7FqGlX8Kz291Ccq6n+R7EHkEEHkVtVZAUUUUAFFFFABRRRQAUUUUAFFFFAHivx90DZJY6zEvX/R5iPxKH/0IflXkSSV9UeNNAXxR4bv9PON8kZKE9nHKn8wK+UHDQSvHIpR0JVlPUEdjXiYyHJPm7n6RkGI9vhvZPeH5PYvJLUyS1nrJUqy1xJn0bgaCyVKstZ6y1KstVcxcC+so9aeJaoiWnCXHequZuBeEtO82qKyn1pwlNO5HIXPO96DLmqfnUGai4chbMtNMtVTKfWmGXPelcfIWmlHrUbS1XMtRtLRctQJ2k9TUTS1C0tRNLUNmqgSvLUDyVG0lRPJUtmygPeSq7yU15arvJWbZ0RifR/wB1P7Z4Nktycm1uHQD2IDfzJr07pivA/2btVA1LV9PLcvEkyj/dJU/wDoS1731NfSYWXNSiz8jzml7HHVF31+/UdRRRXSeMFFFFAHy78exj4jXPvBH/KuGg6iu8/aATZ8QT/tWsbf+hD+lcFA3SvmK/8AFl6n7PljvgKX+FF+DqKvw/drPhODV+E8VKNqhoW9X4OtZ8Bq9CeRWyPPmaMFX4KzoO1X4T71vE86ZoQ9BV+HqKzoTV+E9K1R59Q0YO1XoT0rOhbGKvQt0roR58zSgPSr8R5rMher0T8CtkefNGnC1XYZMVlxSYxVpJa0TOCcbl6SUEVTlbrSGbjrUEsuabZMYWIZzVZE824iT+8wH61JK+c07Sx5mpRDsMn9Kz3Z1fDFs6cdKKB0pa6DyiPHI+lZnifUxonh3Ur8kD7PbySc9yFJArV61518eNSOn/Du9RTte5kjhB+rbj+ims6kuSDl2R14Sl7fEQp92l+J8vRkuxY8knJJrQgWqEA5FaUA4FfKo/bp6KxdhFaEIqlAOlaEAreJ59Rl63WtCBapQDitCADitkeZUZdhXpV+BMmqkArQtlroSPOqMtwp0q/DHVaBckVoQLWyR5tRk8MdXIos1HClX4I62SPPnII4OKnWH2qaKLNWUg4rRI4pVCgYeOlRSQVqtBxVeWLFDQRqXMeWHFUpo62Jo6oTJis2jshK5kzR1QmStWdMZqhOvNYyPQpsyZ0waoTLWpcrWfOOtYs9KmzLnXrWfcLWpOBk1nTjg1iz0abMucVnzjrWnP3rPnHJrnkenTZmTrweKzpl61qTjg1mzjk1gz0abPoz9nLVftngmazY/NZ3LIF9FYBh+pavViea+ef2aNRMWu6vYE8TQJMB/uNj/wBnr6Hxzmvo8JLmoxPyLO6PscfUS66/eOooorrPDI5V3RlT0IIrlY/lOD1BxXWnpXKXX7u9mXplzisp9Drw/VFuA4xV2JsVlxSYq5HLxSTNZxuaQmG2q8r5qLzveo3l4qmzFQsyOdutUZTnNTyyZqnM+BUM7IIqTGqM1W5m61RmasGehBFObpVCfoauTGqM5rFnoQKc3eqE3Wrsx681QmPJrJnoQKU9UJuhq9OaoTHisWehTKM/eqM9XZ261QnPJrnkejAoy1Qnq9KetUJzWTPQpnqf7N4z4u1E/wDTn/7OtfRnevnf9mtN3iTVX/u2yr+bj/Cvoivewf8ABXzPyziB/wC3y9F+Q6iiiu4+bCiiigDwz9ozVP8AStHsFP3VkmcfUgL/ACavHUkrr/jhq41L4hXiK2VtESAH6Dcf1YiuGSSvm8RPmrSZ+wZRQ9jgacX2v9+v6miklTJLWeklTJLXOmek4mgktTLLWeslSrLVpmLgaCy1IsvvVBZakWWruYuBfE1PEoqgJfeniWquQ4F4S+9L5h9aoiWl8z3ouTyF3zD60hl96qeb70nm0XDkLbSj1phmqsZaYZaLjUCyZajaT3quZajaWpuWoE7S1E0tQtLUTSVLZqoEry1A8lRtJWz4H0FvFXimxsMExM++YjtGvLfpx9SKFeTUUOpONCm6k9krnvnwi8P/ANh+DbZnXZcXf+kPnrg/dH/fIH5mu4xk02ONYo1VQAqjAA6AU8cHFfSwioRUV0PxvEVZYirKrLdu4tLRRVmAUUUUAFFFFABRRRQAUUUUAFFFFABRRXlH7R3x/wBF/Z4+Hd14g1IrcajJmHTdN3Ye7nxwPZB1Zuw9yAQDzD9uH9qyH4DeEG0HQbhW8c6xERb7SCbGE5BuGH97qEB7gnouD+Xvwt+GniH43/EPT/DWixvd6pqMxaW4lJKxJnMk0jf3QMknqegySBVbxX4o8S/Gj4g3Orai8+teJNbugAkSlmd2IVI41HQDhVUdAAK/Wj9jf9l20/Z38CCXUI4p/GerKsmp3Qw3kjqtuh/ur3I+83PQLiNy9j0z4LfCDQ/gf8PdN8K6DFi3thunuWUCS6mIG+V/ckfgAAOAK72iirICiiigAooooAKKKKACiiigAooooATOaOntXmPjf9pH4afDbxlb+FfFHjDT9D1yeFblILxmRBGxIBaTGxMkHhmBxz0ru9D8RaV4nsEvtI1Oz1Wxk+5c2U6zRt9GUkGqdOaipOLswNSiiipAKKKKAE71xHxQ+DPgz4zaGdK8Y+H7PW7YA+W8yYmhJ7xyLhkPupFdv1o5pxnKElKDs0B+Xnx9/wCCVmt6D9p1b4Xan/b1kMv/AGJqTrHdoPSOXhJPo2w+7GvhXxN4V1nwZrFxpOu6Xd6RqdudstpfQtFIh91YA1/Rb1rgPix8DPA/xt0b+zfGPh+01eNQRFcOuy4gz3jlXDJ+Bwe4NfU4PP6tK0a65l36/wDBKUj+fyivvP4/f8EsvEfhg3OqfDLUT4m01cv/AGPfMsV7GPRH4SX/AMcPYBjXw74g8Oar4U1e50rWtNutJ1K2bZNaXsLRSxn0ZWAIr7XDY2hi43pSv+f3F3uZ1FFFdwBRRRQBr+FPF+t+B9bt9Y8PateaLqlucxXdlM0Ui+2Qeh7joe9foT+yj/wUn8T+JvFGheB/HWhv4ivdSuI7K11fSUWO4LsQoMsXCMOcll24AJwa/N+v0L/4JU/AP+0ta1T4q6tbbrex3ado/mL96Zl/fSj/AHVIQHod791rws3p4b6tKpWjdrbvfpqJn6cUUUV+XmYUUUUAFFFFABRRRQAUUUUAeJ/tffG9PgH8Dde8QxTLHrM6fYNKU9TdSAhWA77AGkPsmO9fit8L/AGq/GL4l6F4V04tLqWtXqw+a2W2AnMkrdyFUM59lNfSv/BS/wCPP/CzfjMPCWm3HmaF4TDWrbD8st62PPb/AIDhY+ehR/WvYP8AglJ8CNketfFXVLfl92l6PvXtwZ5R+OIwR6SCvu8IlleXSry+OX9JfqXsj9APA3g/Tfh/4P0bw3o8Qg0zSrSO0t077EUAEnuTjJPckmt+lpBXwjbk23uQLRRRQAUUUUAFFFFABRRRQAUUUUAJX5//APBV341/2J4N0P4a6fPtutZcajqSqeRbRtiJD7PIC3/bH3r73vbyHTbOe6uJVgtoUaSWSQ4VFAyST2AAr8Fv2l/i9N8cvjZ4n8XM7mzubkxWEbceXax/JEMdiVAY/wC0zV9FkeF9vifaS2hr8+n+ZSR5fRRRX6WWFaHh7Qb3xTr2m6NpsDXOo6hcx2ltCvWSR2Cqo+pIFZ9fZv8AwS++DB8efGu48YX0HmaT4Uh82MsMq15KCsQ99qiR/YqnrXJi66wtCVWXRf8ADAz9QPg38NrL4RfC/wAN+D7DaYNJskgaRRjzZMZkk+rOWb/gVdrRRX49KTnJyluzIWiiikAUUUUAFFFFABRRRQAUUUUAFFFFABRRRQAUUUUAFFFFABRRRQAUUUUAfnb/AMFYfgt9u0Xw98TbCDM1iw0rU2Qc+UxLQOfZXLrn/poo7V+Z1f0KfFf4e6f8WPhx4i8I6mo+x6vZyWxfGTGxGUkA9VYKw91FfgF4v8Lah4I8Vav4e1aE2+paXdSWdxGf4ZEYq2PUZHB7iv0Ph/Fe1ouhLeP5MuJkUUUV9UUaPhzX77wp4g03WtMna11LTrmO7tp06xyIwZWH0IFfvx8E/ifY/GT4WeG/GNhtWHVLRZZIlOfJmHyyx/8AAXDL+Ffz7V+jP/BJ/wCN/k3Wv/C7Urj5Zs6tpIc/xABZ4x9QEcAf3ZD3r5fP8L7ah7aK1h+XX/MmSP0qooor86ICiiigAooooAKKKKACiiigAooooA+af2+fgP8A8Lv+A+ovYW3neI/D27VNP2rl5Aq/voR3O9AcDuyJX5M/s9/F+9+BPxe8O+MbTe8djcBby3Q/6+2f5ZY/TJUnGejBT2r9+TyDX4m/t4/AT/hRfx11FbC28nw1r27U9N2rhIwzfvYR/uPnA7KyetfY5FiY1YTwVXZ3t+q/X7y49j9o9C1qx8S6JYavptwl3p1/BHc21xGcrJG6hlYexBBrR718I/8ABLf4+f8ACXfD+/8Ahtqtzv1Tw7m4sN7fNJZO3Kj18t2x9JEA6V93V8xi8PLC15UZdPy6EvQWiiiuUQUUUUAFFFFABRRRQB5r+0J8G9P+PXwn13wdqGyN7uHfZ3LDP2a5XmKQd+G4OOqlh3r8GfE/hzUfB3iLU9C1e2ez1PTriS1uYH6pIjFWH5iv6L6/Mn/gqd+zv/Zmr2PxY0W2xbXxSx1sRrwkwGIZz/vKNhPTKp3avqsgxvsqrw83pLb1/wCCVFn550UUV+hlhRRRQAUUVteEfBmvePtdt9F8OaRea1qtwcR2llCZHPqcDoB3J4HeplKMFeWwGLXc/Cj4J+Nfjbry6T4N0C61icEebMi7YLcH+KSQ4VB9Tz2ya+5f2d/+CVzN9l1r4uX+0cOPDemS8/Secfqsf/ffav0E8I+B9A+H2g2+jeGtIs9F0q3GI7SyiEaA9ycdSe5PJ7mvlcbn1OleGH959+n/AASXI+OP2eP+CYPhXwKLXWPiNcR+MNbXDjTIgV06FvRgcNN/wLavYqetfbmnafa6TZQ2llbRWdrAgjiggQIkajgKqjgAegq307Vwvxb+M3hD4I+Fpde8YavFpdmuRFGTumuXx9yKMcu306dSQOa+Kq4jEY6ouduTey/yRO520kqQRl3YIijLMxwAPU18KftV/wDBSrR/An2zw18L5LfxB4gXMU2tnD2Voeh8vtM49fuDj73Ir5U/ao/b58X/AB+kutD0QzeFfBDEr9ghk/0i9X1uHHUH/nmvy+u7ANfK9fWZfkKjaritX/L/AJ/5FJdzY8XeMNb8eeILzXPEOqXOsatdvvmu7uQu7n6noB0AHAHA4rHoor7OKUFaOxQV9FfsS/tPXH7OHxPjOoTSP4O1lkttWgGSIhn5LhR/eQk5x1UsOuMfOtFZV6MMRTlSqK6YH9HFhfQanZwXlpMlxazossU0TBkkRhlWUjgggg5q1X52/wDBMz9qz+1LOP4ReJ7zN3bIz+H7mVuZIxkvaknuoyyf7O4cbVFfokOlfkmMws8HWdKfy813M2rC0UUVyCCiiigAooooAKKKKACiiigCGaFLiJ4pEWSNwVZGGQwPUEV+Tf7dP7JUnwT8Tt4r8NWrHwRqsxxFGMjTpzyYj6IeSh7cqegLfrVWJ4v8KaV458NaloOuWUeo6TqELQXFvKMhlP8AIg4II5BAI5FJq407H5afsLftcv8ABXxEvhLxRdMfA+qTfLLIcjTZ248wf9M243jt94dCG/WCGeO4iSWJ1kjdQyuhyGB6EHuK/FP9qb9mrV/2cfHrWEvmXfhy+LS6TqbLxLGDzG5HAkTIBHfgjg19Nf8ABP79sX7GbH4W+Nb79wxEOhalcN9w9rV2PY/wE9Pu9NoEp20ZTV9UfoxRRRVkBRRRQAUUUUAFFFFABRRRQA3H5V80fGvw1/wj3i57qNNtrqAMykDgP/GPz5/4FX0v3NcN8XPCZ8UeDrhYk3Xlr+/gwOSQOV/EZ/HFcmJp+0pu26PayfF/VMVFyfuy0fz6/I+ZUlqZZKzlkxUqy186mfrjjc0FkqRZaoLLUiy1VzJwL4lpwlqiJaeJfequQ4F0S07zaoiWl82quTyF3zqPNqn5tHm0XFyFsy00y+9VfNppl96m4+QsmWo2lquZaY0tFy1AsNJUTSVC0tRNLUXNFAmaWoXlqJpaiaSpubKJI8lQPJTHlqB5Khs2jE7n4O68NE+Ielu7bYrhjbP77xhf/HttfWq4NfB0N5JaXMU8TFJYnDqw7EHINfbnhfWo/EWgWGpRY2XMCSYH8JI5H4HI/Cvay+pdOHzPzzirDctWnXXVWfy1X5/gbFFFFeufBhRRRQB81ftFw+X43tJccSWS/mHf/wCtXmsDdK9e/aZtdmqaFcf89IpU/wC+Sp/9mrx6E181iVavI/YcmfPl9N+X5No0ojzV+A1mxHpV6BulZo7qiNKBunNX4jwKzIWq/C1ao8+aNKA1fhbmsyFulXoW4rZHnzRpwtV6FqzIX6VdhfGK2TOCaNOFqvQv0rLierkUlbJnBOJqRSVdilxWVFJVmOWtEzjlE1kk9KlWbHesxJse1TLPWtzlcC8Z+KjeXNVjPUbz570XEoEskvYVc8OjzL+Ruyof5isaSXNbnhIbvtL/AO6P50o6yRNZctJs6Siiiuo8caRk14t+0zeeXoejWuf9bctLj/dXH/s1e0k14B+09Nuv/D8X91J2/MoP6VyYt2oyPdyKHPmFJPpd/gzxuDqK0oOgrNg6itKDoK+cifrlU0IOorQg7VnwdRWhB2roiebUNGD7q1owdRWdB91a0YOoreJ5tQ0IOgrRtxxWdB0FaVv0reJ5lQ0IBzWhABxWfb1owHkVvE82oX4ByK0oV6VnQHkVownpWyPMqF+BKuxRZqnA1XopNtbo82pcJIttUp0q9LLuqlO1DFC5nzL1rOuBzWjMetZ1weawZ6dMzpxWfOK0ZzWdPWMj0qZn3A4rNm71pXHSs2bvWEj0qZn3FZ0/etG4rOn71hI9KmZ09Z89aE9Z89YSPTpmfN0NZtx1NaU3Q1m3HU1zs9Kmdx8Bbv7N8SrSPOPPhkiPv8u7/wBlr6pPWvkD4ST/AGf4l6G2cZmKfmjD+tfX3avbwDvTa8z834ohbGRl3ivzY+ikFLXpnx4h6Vyutfu9Sk7bgG/SuqHSuX8UjZeRN/eXH5H/AOvWc9jqwv8AEsV45c/Wp1lxWYk1TLP71imelKBo+f8ASmNNmqnn01p/encjkJ5JcVUlkprzVWklqGzeMBsr1SmepZZKpyyVm2dkIkMzVRmbrViV6oyvWLZ3wRXmaqMzcGrMz1Smasmd8EVJ261RmPFWpmqlO3WsWd8EU5jVGdutW5W5NUJmrCR6EEVZT1rPmNXJjxVGZuTWLPQpo9n/AGZYd17r8v8AdSFfzLn+le+GvFf2ZrbbpGtXP9+dI8/7q5/9mr2oHk19FhFahE/JM9lzZhV8rfkh1FFFdh4I0dar3t1FYWc9xK2yOJGdmPYAZJqx0rzb49eI/wCwPh/cxo+24v2FqmDzg8t+G0EfiKzqTUIOT6HThaDxNeFGP2mkfM2raq+sateX0n37mZ5WHoWJP9aiSWs5JKnSWvkm76n7yqShFQWyNBJKmSWs9JamWSmmZOJoLLUqy1nrJUqy1SZi4GgslPEtUFlqRZaq5m4F4S08S1REtOEtXchwLolpfNNU/No82i5PIXfNPvSGaqfm0ebRcOQtGWmmX3qsZaaZaLj5CwZaY0vvVcy0xpam5agTtLUTS1C0tRNLSuaKBM8te8fs++FTa6Xc65OmJLo+VBkdI1PJ/Fh/47Xh/hzRbjxNrtnpluP3tzIEzjO0dWY+wGT+FfYuladDpGnW1lbrsgt41jRfYDFejgafNJzeyPkOJMX7KksNF6y39F/m/wAi7RRRXtn5wFFFFABRRRQAUUUUAFFFFABRRRQAUUVn61rNj4c0m81TU7uKx06ziae4uZ2CpEijLMSegAFAGN8RviHoXwq8Gal4n8R3i2WlWMZd3PLOeiog/iZjgAdya/F79oj49a5+0N8RLrxDqrNBZJmHTtOVspaQZ4UerHqzdz6AADuf2xv2q779orxh9k055bTwTpcjDT7RsqZ26G4kH94joD91TjqWz6f+wL+yAfiDqVt8RfGNlnwzZy7tMsZ141CZT/rGB6xIR06Mwx0BBl66FrQ9b/4J9/sif8IXp9t8TPGFljXryLdpFjOvNnCw/wBcwPSRweB/Cp9Wwv3PSAYpaaViW7hRRRTEFFFFABRRRQAUUUUAFFFFACYzXD/GX4r6R8FfhvrXjDW5Ntnp0JdYQcPcSniOJf8AaZiB7ZyeAa7fPFfkP/wUh/aZPxZ+Iw8D6HdeZ4W8NTMkrxtlLu+GVd/dU5RffeeQRXpZbg3ja6h9lav0Glc+XfiX8Q9Y+K/jvWvFmuz/AGjU9TuGnlI+6g6KijsqqAoHYKKpeGPGviDwTfi+8Pa5qOh3g6XGnXTwP+aEGsWiv1ZUoKHIlp2ND6m+Hn/BSX41eBzFHe6xZ+LLNMDydbtQz4/66R7HJ92Jr6e+Hn/BW7wvqXlQeNPB2o6JKcK11pcy3cWf7xVtjKPYbjX5d0V5lbKMHW1cLPy0/LQVkfvB8Pf2u/hD8T/LTQ/HWl/apMBbO/kNnOT6BJQpY/7ua9fSRZFDIwZSMgg5Br+cEHFd98P/AI//ABG+FjR/8Ir4z1jR4UORaxXTNb/jE2UP4rXg1+G+tGf3/wCaFyn9AeeKB9a/Jj4ef8FW/iX4d8qHxVo2keLbdcbpVU2Vy3/Akyn/AJDr6c+Hn/BUv4TeKvKh8Qwat4Oum4Z7q3+024Ps8WW/EoK8Gtk+No7wuvLX/gk2PssmiuN8C/GHwR8TIBJ4W8V6RruRuMdleI8iD/aTO5fxArss147jKLtJWYgPWvOfi78AvAnx00n7B4x8PWuqFVKw3YXy7q3/AOucq4ZeecZwe4NejdaOaITlCSlB2aA/Kb4+/wDBLXxX4P8AtOq/De+Pi7Sly/8AZd0Viv4l9FPCS8em09gpr4j1rQ9R8N6pcabq1hc6ZqFu5Sa0u4miljb0ZWAIP1r+jUYNeZ/GP9nXwB8eNLNp4w8PW99Oq7YdRiHlXcH+5KvzAZ52nKnuDX1mD4gqU7RxC5l3W/8AwSlI/Amivt34+/8ABL7xn4F+06p8Pbo+M9GXL/YJAseoRL6AcLLj1XDHslfFmqaTe6HqE9hqNnPYX1u5jmtrmNo5I2HUMrAEH2NfaYfGUcVG9GV/z+4u9zV8A+CdU+I/jTRfC+jQ+fqeq3UdpAnYMxxuY9lAySewBNfvp8Jvhxpnwh+HOgeENHXFjpVqsAfGDK/V5G/2ncsx92NfAX/BKj4A/aLzVvivq1t8kG/TdF8xerkfv5h9ARGD/tSDtX6WGvhs+xntqyoRekd/X/gf5kyYtFFFfLkBRRRQAUUUUAFFFFACYzXj/wC1d8b4PgB8E9e8Ub0GqlPselxPz5l3ICI+O4XDOR6Ia9f9q/IP/gpf8fP+Fm/GJfB+mXPmaB4S3W7bG+WW9bHnN77MCMZ6FXx96vVyvB/XMTGD+Fav0Glc+Y/Avg/Wvi78RdJ8PafvvNa12+WESSEsS7tlpHPXAG5mPoCa/fH4aeAdM+F3gLQfCmjx+Xp2lWiWsZxgvgfM7f7TNlj7sa+Av+CU/wAA9z6v8V9Vtvu79M0XzF7/APLeYfpGCPWQV+kvX6V6Oe4tVaqoQ+GH5/8AAHJi0UUV8ySFFFFABRRRQAUUUUAFFFFABRRSE4GaAPkf/gpR8bf+FXfAebw9Y3Hla14tdtPjCnDJagA3DfQqVj/7a+1fjrX0T+3d8b/+F2/tA6zPZ3HnaBomdJ07acqyxsfMkHY75C5B7rt9K+dq/U8owv1TDRuvelq/n/wDRKyCiiivaGAGTiv3C/Ye+C//AApP9nzw/p91B5Otaov9rakGGGEsoBVD6FIwiEeqn1r8uf2Ifgp/wu79oHQdPuoPO0PS2/tXU9wyphiIIjPs7lEI9GY9q/cVRgYr4fiLFaxw0fV/oTIdRRRXxRAUUUUAFFFFABRRRQAUUUUAFFFFABRRRQAUUUUAFFFFABRRRQAUUUUAFFFFACGvym/4KpfBI+FviTpfxEsLfbp/iJPs18UHCXkSgAn03xgfUxue9fqz3ryX9qP4Mw/Hn4JeI/ChRDqMkP2nTZH48u7j+aI57AnKE/3XavTy3FfVMTGo9no/R/5bjWjPwXoqa8tJrC7mtbmJ4LiF2jkikGGRgcEEdiDUNfrSNArq/hV8RNR+E/xG8PeL9KYi90i8S5VM4Eig4eMn0ZSyn2Y1ylFROKqQcJbMD+iXwV4t07x74T0jxHpM3n6ZqlrHeW8nco6hhn0IzgjsQRW7XwD/AMEqvjr/AG/4P1b4Y6ncbr3RSb/TA7ctau37xB/uSNn/ALa+1ff3WvyHGYZ4WvKk+m3p0M3oLRRRXGIKKKKACiiigAooooAKKKKAE7183ft4fAH/AIXt8D9QWwt/O8S6EG1LTNoy8hVf3sI/30BwO7KnpX0jigjIxWtGrKhUjUhugP5/fgN8W9R+BfxX8P8AjHT9zNp9wPtNupx9ot2+WWM/7yk4z0OD2r97fC/iTT/GPhzTNd0q4W60zUraO7tp06PG6hlP5Gvxw/4KC/s/n4J/HC7vtOtvJ8M+Ji+o2OxcJFIT+/hH+6x3ADosijtX0/8A8Er/ANoP+3PDmofCvWLnN5pQa+0gyNy9szfvYh/uO24D0duy19lm9GONw0MbR6LX0/4DLequfoNRRRXxBAUUUUAFFFFABRRRQAhOMVzPxH8B6T8TvA+t+FdbhE+marbPbTL3XI4dfRlOGB7EA102M0URk4tSjugP57Pi18NNW+D/AMRdd8Ia0m2+0u5aEuBhZk6pIv8AsupVh7GuQr9Sv+CpH7O//CUeELT4oaNbbtU0NRbaqsa8y2Zb5JD6mN25/wBlyTwtflqBk4FfrOXYxYzDxqPfZ+poncKsWNjc6neQ2lnby3V1M4jighQu7sTgBVHJJ9BX0z+zx/wT9+Inxv8As2qajAfBvhaTDf2hqUR86dPWGDhmyOjNtU9ielfpt8Bf2Sfh1+z1Zo3h3SFutbK7Ztc1DEt2+eu1sYjU/wB1AAe+etcmNzrD4W8Ye9Lsv1YN2Pgf9nj/AIJieLPHn2bV/iNPL4O0RsONOQBtRmX0IOVh/wCBZYd0HWv0k+E3wP8ABPwP0IaV4O0C20mEgedOo33FwR/FJKcsx+pwOwArv8eooyBXweLzGvjHeo9Oy2IbuHbrRkVz3jTxxoPw58O3eveJNUttG0i1XdLdXUm1R6Ad2Y9AoySeADX5fftWf8FJNe+JH2zw18N2ufDfhlsxTaqTsvr1eh2kf6lD6D5iOpGStTgsvrY2Vqa06vogSufVf7VP/BQPwp8Clu9A8NeR4q8bJlGt45M2ti3/AE3derA/8s1OeCCV4z+UnxS+Lniz4zeKJ/EHi/WJ9W1GThfMOI4UzkJGg+VFHoB7nJJNcgzF2LMSzHkk96Sv0fA5ZQwUfdV5dX1/4BaVgooor1hhRRRQAUUUUAfQ/wCwN8OJfiR+1B4RjAf7Jo0p1q5dCRtWDDJ+BlMSn/er9uiK/Pn/AIJKfDH+z/CXi7x9cw4l1G5TS7N2HIiiG+Uj2ZnQfWKv0HNfmOeV1WxbS2irf5kPcWiiivAJCiiigAooooAKKKKACiiigAooooA4P4zfCHw/8cPAV/4W8RW5ltrgbobhAPNtZgDsljPZhn6EEg8E1+L/AMa/g14i+AnxAvPDOvRFJ4T5lreRgiO6hJOyWM+hx06ggg8iv3crx79pf9nPQ/2jPAMuj36ra6xbBpdL1QLl7aXHQ9yjYAZe/B6gES1cpOx4X+wj+2SvxM0+2+H/AIzvQPFtpHtsL+ZudSiUfdYnrMoH/AgM9Qc/atfgh4x8H+J/gr4/udH1WK40XxFpFwGV42KsrKQySxuOoPDKw9jX6kfsWftfWvx68Pp4f8QTxW3jzT4v3qcKuoRj/ltGP7w/jUdOo4OFE+gNdT6noooqiQooooAKKKKACiiigApCMgj1paKAPk/4v+ET4Q8XzeUm2xvMzwEDhcn5l/A/oRXErJX1V8X/AAT/AMJp4TlSBd2o2uZ7bHUkDlP+BDj64r5L8wqSDwRwQa+bxdL2VS62Z+vZFjVjcKlJ+/HR/o/mXllqQS+9UFlqQS1yXPoHAvCWniX3qiJacJfei5m4F0S07zaoiWl82ncXIXfNo82qfm0nm0XFyFwy00y+9VfNppl96Lj5C0ZajMvvVcy0wy0rlqBYMtRtJ71A0tRtLU3NFAmaWonlqFpaiaSi5qoEry1C8lRtJULy+9ZtmygPeSvpb9mXxX/anhq70aV8zadJvjBP/LNyT+jbvzFfL7y12Hwe8af8IZ48sLqR9lnOfstxk8BWI5P0IU/hXVha3s6qvseNneBeMwM4xXvLVeq/zR9uUU1SHUH1p1fVn4aFFFFAHi/7TFkX0DSbsD/VXJjJ9NyE/wDsteBQtyK+o/jrpp1D4cagyjL27RzAfRgD+hNfK8TV8/jlatfuj9U4bqe0wPL/ACtr9f1NOFsirsLVmwP0q7E2DXGj6CaNSJ+hq9C9ZcL9quwvWyZ580akTc1ehesuJ81chkrZM4ZxNWF8VciesuKSrkUlapnDOJqRSVbjkrLjkq1HL71omcU4mrHLirCS1lpLU6S1qmcsoGos1PE1ZyzU8T8VdzFwL/nUxpqqef8AWmGai4uQsvLXU+Djmynb1k/oK4h5veu08DNv02U/9NT/AOgrWlN+8cmNjakdNRRRXWeAIeor53/aaJGuaJ6eQ/8A6EK+h818/ftPptv9AfH3kmH5FP8AGuHGfwX8vzPouH3/AMKNP5/keOQHkVowHgVlwmtKBq+fR+sVEaUB6VowN0rLgb3rRhat4nm1EakB4rQgPTmsu3atCBq6EebURqQmtG2PSsuBulXoHwa2R5tRGtA2CK0IG6VlQv0q/DJ0rZHnVEa0L1oQScVjwyVdhlxWyZ5843NiKXFWUn4rJjmqdZvetUzhlC5oNPxVaWXNQGb3qKSahsIwCaSs6Z85qWabNU5pKybO2ESvO3Ws+duatTPVCZ6xkehTRUuTWdMetXLh8mqEzViz0aaKU55PNZ854NXJ261nztWEj0qaKU7dazpzyauzGs+duvNYSPSpopTHg1nTnk1fnbg81mzHk1gz0qaNz4aMf+FiaBgf8vSfzr7JX7or46+FCeb8SdBH/TfP5KTX2MOlezl/8N+p+d8Vf71Bf3f1YtFFFeqfFDa5jxodpsz67h/Kun/irlPHr7Y7P/eb+lZz+FnVhNa0UYSS1IJqzVmx3qQTVyXPoXA0PO96QzVS8/600z0XFyFp5qgklqBpveoXlqWzRQJJJaqyyUkktVZZazbOmMBJZKpyvT5ZKqSyVm2dkIkcr9aozP1qaaSqUz5rJs7YRIZX6mqMz1YmeqMrZNYtnfBEEzYFUJmzVmd+tUZW61kzvgivO1UJWqzM+apTN1rGR3wR9Ofs8WJtfh+sxH/H1cyy59cYT/2SvTx2rlPhZp39lfD/AEOAjaxtlkI9C/zH9WrqzX1NGPLTivI/EcfU9riqs11k/wAx1JR2ozWxwCZ4z3r5U/aR8XDWPGcelQybrfTE2tg8eY+C35DaPqDX0f408TQeD/DGo6vcEbLaIsFJxvboq/ixA/GvhG/1OfVdQuby4kMk9xI0sjn+JmOSfzNePmFbliqa6n3vCeBdavLFSWkdF6v/ACX5lhJKnSSs5JamSWvBTP1OUDQSWpllrPWWpVk96q5g4GgstSrLWestSLLV3MnA0Fl96eJaoLL71IJaLmTgXhLThLVES04S1VyeQuiWl801S8yl82i5PIXfNPvSGaqfm0ebRcOQtGWmmX3qsZaaZaLj5CyZaY0vvVcy1GZaLlqBYaWo2lqBpa2PBfhu48Z+JLPSrfIEr5lkA/1cY5Zvy/XAoinJ2RNSUaNN1JuyWrPav2dfBphtJ/EVymJJ8wW2R0QH5m/EjH/AT617b0yMVV0zT4NIsLeytkEdvbosaKOygYFW6+po01Sgoo/EcfipY3ESrS67eS6DqKKK2OAKKKKACiiigAooooAKKKKACiikJxQBFNMltE8srqkSAszscBQOpJr8rv26f2xn+L+qzeCPCF2y+C7GXFzdRHH9pzKeuf8AnkpHyj+Ijd/dx2f7ev7Z41yS++GngS+B01CYda1a2f8A4+COGt42H8A6Mw+990fLnd84/su/s0a1+0f44WxtxJZeHbJlk1XVQvEKE8ImeDI2CAO3JPAqG+iLS6s6z9jL9ky8/aD8VDVdYiltvAulyj7ZOMqbyQYIt4z78FmH3QexIr9edK0y10XTbXT7C2is7G1iWGC3hQKkaKMKqgcAAADFZfgfwVo3w78Lad4d8P2KadpGnxCKC3jHAHck9SxOSSeSSSetdDVJWJbuFFFFMQUUUUAFFFFABRRRQAUUUUAFFFYnizxTpvgnw1qevaxdJY6Xptu91czyHhEUEk+544HUnimk27ID53/b4/aWHwC+E8lhpN0I/GPiJXtdP2N89tHjEtx7bQQF/wBpgedpr8YGYuxZiSxOST3r0/8AaP8Ajjqf7QfxY1fxZfb4raRvI0+zY5FraqT5cf15LNjqzMe9eX1+p5VgVg6CT+J6v/L5GiVgooor2RhRRRQAUUUUAFFFFAEttdTWU6TW8zwTRnckkbFWU+oI6V7d8Pf22fjP8NfKj03xxf31omB9k1gi9jK/3QZQzKP90ivDKKwqUKVZWqRTXmrgfof8PP8Agrlqlt5UHjfwPa3q8B7zQ7hoWHv5Um4E/wDAxX078PP+ChvwS+IHlRN4nbw1eyY/0bX4DbY+so3RD/vuvxTorxK2Q4OrrFOL8n/ncVkf0YaH4i0rxNp8d9pGpWmqWMn3LmynWaNvoykg1pY9K/nX8L+NfEHgm/F94e1zUdDvBjE+nXTwP+aEGvoz4ef8FJfjV4H8qK91ez8WWaYHk63ahnx/10jKOT7sTXgVuHa0daUk/XQnlP2b615Z8aP2Z/h58fLBofFvh+G4vVXbDqtt+5vIfTbKOSB/dbK+1fKnw7/4K2+F9S8qDxn4O1HRJThWudKmW7iz6lW2Mo9huNfc/hXxHaeMfDema5ppm+wajbpdQG4haKQxuoZSUYAqcEcEV4VXDYnASTmnF9H/AMMLYz/ht8PtJ+FngbRfCehxtDpWlWy20IfBdscl2IABZmJYnHJY11AOTRRjFcDbk3KW7ELRRRQAUUUUAFFFFABRRSHigDxP9rz47Q/s+/BLWfEKSqut3K/YdJibBLXUgO1sdwgDOfUJjvX4q/DrwNrXxk+JOj+GtN33Wsa3eiLzZCWILHLyuepCjc7H0Br6B/4KKftBf8Lj+NEuh6bc+b4Z8Kl7G3KNlJrnI8+X3+ZQgPpHkfer6B/4JV/s/mx03U/ivq9sRNdh9O0USL0iB/fzD6sPLB/2ZB0Nfd4WKynL3Xl8cv6S/Vl7I+7Phr4B0v4XeBtD8J6NF5Wm6VapbRZHL4HzO3+0zZYnuWNdQDk0UYxXwkpOTcpbsgWiiigAooooAKKKKACiiigAooooAb618/ftxfHAfA74Ba1f2lx5OvaqP7L0wqcMssgO6QemxA7A/wB4KO9fQRr8cf8AgpH8df8Ahavxyl8PafceboPhIPYRhWysl0SPtD/gwWP/ALZ5716+U4T63iYp/CtWNK58lk5JJ60UUV+rbGgUUV6T+zr8Ibr45/GPw14Ptw6wXlwHvZk/5Y2yfNM+ex2ggZ6sVHes6s40qbqS2WoH6Y/8EyPgl/wrr4Jv4tv7fy9Z8WyC5UsPmSzTIhH/AALLye4dfSvsjAqlpWmWuh6XaadZQpa2VpCkEEEYwscagKqgegAAq7mvx7FV5YmtKrLqzIWiiiucAooooAKKKKACiiigAooooAKKKKACiiigAooooAKKKKACiiigAooooAKKKKACkpaKAPx1/wCClPwN/wCFX/HKTxLYW/l6F4tVr5Sq4VLsEC4T8SVk/wC2h9K+Rq/cb9tb4GD47/AbW9LtYPO17TR/aelYGWM8YOYx/voXTHTLKe1fh0ylWKkYI4INfpuSYv6zhlCT96Oj/Q0TEooor6AZ6D8A/i3e/A/4t+HPGVlvcafcg3MCHHn27fLLH6coWxnocHtX74aDrdj4m0TT9Y0y4S706/t47q2njPyyRuoZWHsQQa/nOr9Wf+CW3x3HjL4c33w61S436p4bPn2O9vmksnboPXy5CR7CRAOlfIcQYT2kFiYrWOj9P+A/zJkj7qooor4EgKKKKACiiigAooooAKKKKACiiigDwf8AbK+Akf7QnwT1bRbeJW8Q2AOoaQ/f7QgP7vPpIpZPTJB/hr8ZPhh8QdZ+C/xM0XxVpe6DVdGuxIYXyu8A7ZIn7gMpZD7E1/QlivyF/wCCln7PH/Cr/iuvjXSbby/Dvip3mkCr8sF8OZV9t+fMHqS+OFr63IsWnzYOrtLb9V8yk+h+qnw68eaT8TvBGieKtElE+marbJcwt3XI5RvRlOVI7EEV03evzL/4JY/tD/2dql/8J9ZucW94Xv8ARGkb7soGZoB/vKN4HTKv3av00HSvAx2EeDxEqT26egmrC0UUVwiCiiigAooooAKKKKAM/WdHsvEOkXul6jbpd2F5C9vcW8oyskbqVZSPQgkV87/A79gP4YfBTVH1hbB/E+tiZpLe81lVlW1XcSojjxtDAY+cgtkZBGcV9L9aCQa2p16lOEoQk0nuABdowKWiqGravZaDptzqOpXkGn2NtGZZ7q5kEccSAZLMxwAB6msUr6IC7mvnr9pv9tDwR+zfYSWtxONe8Wum6DQbOQbxkcNM3IiX6gseynkj5d/as/4KbPP9s8MfCGQxx8xXHiiVMMexFsjDj/rowz/dA4avzu1HUrvWL+4vb65mvby4cyzXFxIXkkcnJZmPJJPc19bl+RSqWqYnRdur9exSXc9G+O37Rvjb9ofxGdT8VakXto2JtNKtspaWinsiZ6+rHLHueleYUUV95SpQoxUKaskWFFFFaAFFFbWq+C9c0Pw9pOuahps9lperNILC4nXYLkR7d7IDyygso3YxnIByDhNpWTAxaKKKYBSohkdVUEsTgAUle3fsY/DD/hbH7SPg3R5YvN0+2uxqV6CMr5MH7whvZiqp/wADrGtUVGlKpLZK4H7Cfsz/AAxX4QfArwb4WaIRXVnYI92uP+XmTMk3/j7sPoBXp+OKF4GKdX41Uk6k3OW7dzIKKKKkAooooAKKKKACiiigAooooAKKKKACiiigD58/a4/ZV0z9o3wh5tusVh4z06MnTtQYYEg6+RKR1Qnoeqk5HVgfyOdfFPwa8fkH7X4c8VaHdf7ksEqn8iD+IYHuDX76V8wftlfsgWP7QWgNrmhxw2XjuwixBMcKl9GOfIlPr/dY9DweDxLRSZrfsiftY6X+0b4WFtevDp/jXT4h9v04HAmXp58QPVCcZHVScHgqT9E1+B2h654p+DHj+K+sZLrw94n0W5KkMpSSGRSQyOp6g8gqeCCQeDX68fsqftT6L+0j4TB/dad4ssYwNS0rd+HnRZ5MZP4qTg9iwmDR7zRRRVEhRRRQAUUUUAFFFFADD196+Wfj14Fbwv4jOqW0eNP1Fi/yjhJurL+P3h+PpX1P0Fc9428J2vjPw7d6XcgYlXMcmMmNxyrD6H9MjvXLiKXtqbXXoezlOPeX4lVPsvR+n/APikS1IJabrOmXXh/VrnTr2MxXNvIY3U+o7j1B6g+hqqJa+W1i7M/b48tSCnDVMviWnCX3qiJacJfei4chdEtO82qPm0vmUXJ5C75tHm1T82k8yquHIXDLTTL71V82mmX3qbhyFoy0wy1WMvvTTLSuWoFhpajaT3qAy+9RtLRctQJ2lqJpahaWomlqLmqgTPLULy1E0nvULS1NzZQJXkxUDy1G8lQvJUtmyjc+2fgJ47HjfwLbiaTfqFhi2uMnlsD5X/Fe/qDXpfGTXw38C/iOfAHjiB7iXZpd9i3usnhQT8r/APAT+havuNGEihhyCK+rwdf21JX3WjPwriLLXl2MfKvcnqv1Xyf4WJKKKK9A+XMnxNpY1zw/qWnnH+k28kQz2JUgGvidAY3ZGBVlOCD1FfdcnSvjj4n6KfDvj/WLXbhGmM8fptf5hj6Zx+FeRj4aRmfe8KVvfqUH1s18tH+ZjwvV6J8gGsqJ6uwyV46Z97OJqQv0q7E/Q1lRPirsMlbJnDOJqwydKuRyd6yopMVcilrZM4pxNWKSrcclZMcmPpVuKX3rRM4pxNWOWrMctZccuasJNWiZySgaiTVOk1ZaTVMs1Wmc8oGms1OE3FZwm96eJuOtVcydMv8Ane9NM1UvP96aZuvNFw9mW2m967r4eSb9NuR6S/8Asorzdpq7n4YXG8X8RPQow/XP9K1ov3kcOPp/7PJ9rfmd5RRRXonyYnevEP2oLPdpOiXWP9VO8ef95Qf/AGSvbq8x/aF0v+0Ph1cTgZazninAH12H9HrlxMealJHsZPU9lj6UvO336fqfMcB4FaNu3SsmBq0Ld+a+aR+zVEasLVoQN0rLher0D1tFnnVEa0D4IrQgfFZEL9K0IH4FbJnnVImtA9X4X6VkwydKvQyVumedOJrwScCr0MmKxopcVeilzWyZwTia8UvTmrcc1ZEcuKtRzVomcUoGsk2KlFxWUk+O9SCfitLnO6Zom44qJ5s96qGfio2n96LgqZYkmqpLLTHmqrJNn6VDZvGATSZ+lUp5OKfLLiqM0uc1k2dsIEUz1RnfrU80lUJpOtYtnfCJBO9Z9w/WrM0mM1nzP1rFs9GnErTt1rPmarU71QmbrWEmejTRVuGrOmPWrdw+az52rFno00dx8CrU3XxQ0tsZWFZJT/37YD9SK+th0r5n/Zm083PjDUb3GUtrXZ9Gdhj9FavpcdK93Aq1K/dn5dxPU58dy/ypL9f1HUUUV6R8mIelcV8RpdjWC56+Yf8A0Gu1bpXnPxLucapbRZ+7Du/Mn/CsartBnoYCPNiI/P8AIwFmqQTVmrNTxN7159z6t0zQ873pDNVHz/ekM3vRcXsy401QvNVZpqjealctQJnmqvJLUbze9V3lzUNm8YD5ZaqSyUSS1Ull96hs6owElkqpK/506STuaqSyVk2dkIjJpKpSvgVJJJ3qnNJ1rJs7YRIZnqnM+OKmkeqU0lYtndCJBK/Wm6bYvq2rWdjHw9xMkK/VmA/rUcr12/wK0U618RrJyMxWSPcv+A2r/wCPMD+FFKPtKij3Hiqqw2GnVf2U2fVtpClvbxRIu1EUKo9ABgVPSYAFKOlfWn4U3d3GkZowM0uccVzHxB8ZW3gLwlfa1c4IgT93GTgySHhVH1OPoMntUuXKnJ7IulTlWnGnBXbdl6s8H/ao+IH2nUbbwtay5jt8XF3tP8ZHyIfoDu/EeleApJUOq61c65ql1qF5IZbq5laWRj3YnJqNJa+Mr1nWqObP6IyvL45dhIUFut/N9TRSWplkrOWSpllxWKZ3uJoLLUqy1nrLUqyVSZi4GgstSLLWestSLLVXMnA0BL704S1REtPEtXczcC8JacJaoiWnCWi5PIXfNpfOql5lL5tFyeQueaaPOzVPzaPNp3DkLRlpDLVUy00y0rj5CyZaaZarGX3phlouWoFkyV9R/APwB/wjHh7+1ryPbqOoqGAYcxQ9VX2J+8fw9K8b+Bvw7bxz4kW6uo86RYMHmyOJH6rH/U+31FfXaptHt0r2cBQv+9l8j854nzJL/YqT85fov1Y+iiivbPzkKKKKACiiigAooooAKKKKACiiigAr4C/bw/bVGixX/wANfAN/nUGDQazq9u//AB7jo1vEw/j7Mw+790fNnbsftzfttL4FhvPh94DvQ3iORTFqerQNn7Ap4MUZH/LY9z/B/vfd+B/gz8G/Evx58d2vhzw9AZrmY+Zc3kufKtYs/NLI3YDP1JIA5NQ30RaXVl79n/4CeIv2hfHkHh/RIzFbJiW/1KRSYrOHPLt6seir1Y+gBI/Zn4S/Cjw/8F/A9h4W8N2gt7C2GXkbBluJT96WRv4mbH4cAYAAGZ8C/gb4d+AXgW28OeH4MniS8v5FAmvZscyOf0C9AOPc+k00rCbuFFFFUSFFFFABRRRQAUUUUAFFFFABRRRQAmMCvzO/4Kh/tNfbr2L4R+H7v/R4Cl1r0sTcPJw0Vv8AReHYepTupFfox4wbWB4V1j/hHhbHXvskv9ni8JEP2jYfL34527sZ9q/n2+IFp4hsfHGuw+LI7mPxMt7KdRW8/wBb9oLEuW9SSSc9DnIr6bIMLTrV3Um/h2Xn3+RUUc/RRRX6OWFeiXX7PvxAh8HWXiy18NXmr+GbyLzYtV0lftcKjowkMeTEVIIIcKQRXndfS/7FP7XN9+zf4z/s/VZJbvwJq0qjULQZY2z8AXMY/vAYDAfeUeoXHJipVoU3Ogk2unf08wZ80spUkEEEdjSV+8HjX9nf4QftAaTBq2q+FtH1qO/hWeHWLFfJmlRhlXE8RVmGDkZJHtXyp8UP+CSWkXpmufAHjC406Q5K2GuRCaMn0E0YDKPqjH3rxKGf4efu1U4vz1X9fIVz8yqK98+J37DPxl+Fnmy33hC41jT48n7foR+2RkDqxVPnUe7KK8GngktpXimjaKRCVZHGCpHUEV79KvSrLmpyTXkMZRRRW4BRRRQAUUUUAFFFanhbwzqXjTxHpug6NavfapqNwlrbW8Y5eRyAB7cnr2qZSUVzMD6I/YK/ZoPx++LMV7q1qZPB3h5ku9R3j5LmTOYrf33EEt/sqw4JFftHGixqFUBVAwAOgry79m34Gab+zz8JtH8J2GyW7RfP1G8RcfarpgPMf6cBVz0VVFeqA1+VZpjnja7kvhWi/wA/mZt3FoooryRBRRRQAUUUUAFFFFACZ4r50/bm/aCX4BfBG/nsbnyvFGt7tO0oKcOjMP3kw/65qcg/3ig719DTSpDG0kjBEQFmZjgADua/EL9tr9oN/wBoH42ahe2U5k8M6RnT9IQH5WiU/NN9ZGy2eu3YD0r2sowX1zELmXux1f6L5jSuedfBT4Vap8cfiloPg/TN32jU7kLNcY3CCEfNLKfZVDH3IA71+9XgzwlpngTwnpHh3R4BbaXpdslrbRD+FEUAZPcnGSe5JNfGP/BL/wDZ3/4QrwFdfEnWLXZrHiJPJ08SD5obENncPTzHAP8AuohHWvuvPNdGd436xW9lB+7D8+v+Q2xaKKK+dJCiiigAooooAKKKKACiiigAooooA8Z/a0+N0XwD+B2veJUlVdWkj+xaWjdXu5AQhx32gM5Hohr8Jri4lu7iWeaRpZpWLvI5yzMTkkk9TX2L/wAFNfjx/wALI+MSeDNNuPM0PwkGgk2N8st62POPvswsfPQq/rXxtX6ZkmE+rYdTkvenr8uhokFFFFfQjCv1J/4JVfAw+HfBOrfEzUrfbfa6xsdNLrytpG37xx/vyLj/ALZA96/Ob4Q/DbUfi/8AEvw74O0sH7Xq12kHmbciKPrJIR6IgZj7LX77+DfC2neB/CukeHtIgFtpml20dnbRD+FEUKM+p45Pc5NfJcQYv2dNYeL1lv6f8FkyZuUUUV+fkBRRRQAUUUUAFFFFABRRRQAUUUUAFFFFABRRRQAUUUUAFFFFABRRRQAUUUUAFFFFABRRRQA3qK/Ff/goF8CT8F/j1qF1Y2/leHfEu7VLEquER2b9/EO3yucgDorpX7UY/Ovm/wDby+A//C8fgNqa2Nv53iPQN2qabtXLuUU+bCO53pnA7sqelezlGL+qYlcz92Wj/RlJ2PxOooIwcUV+qFhXpf7OfxivPgP8YfDvi+2Lvb2k4jvYEP8Ar7V/llT67SSM9GCntXmlFZ1YRrU3CaunoB/Rnomr2fiHR7HVdOuEurC9gS4t7iM5WSN1DKw9iCDV/AzXwx/wS6+Pf/Ca/Di9+HeqXO/V/DX72x3t80ti7dB6+W52+weMdq+56/IMVh5YWtKjLp+XQzegtFFFcogooooAKKKKACiiigAooooASvMP2jPgvYfH74R674PvNkc9zF5tjcuM/Z7pOYpPXGeDjqrMO9en55pM8+1VCbpzU4uzWoH88cMviH4Q/EFZF87RvE/h3UOh4eC4hfofXDL9DX7qfs9/GXTvj38J9D8Y6fsje7i2Xlqpz9muV4ljPfhuRnqpU96+EP8AgqZ+zp/Zer2fxZ0S1xa3xSy1tI14SYDEU59mUbCemVTu1ed/8E2P2jT8Kvik3gvWLry/DfimRIkaRsJbX3SJ/YP/AKs+5Qnha+5xsI5pgY4qmvej/TX6ot6q5+vtFIOaWvhCAooooAKKKKACiiigAooooA8l/aA/aU8F/s5eGxqXii+JvZ1b7FpNvhrq7Yf3V7KO7tgD1zgH8j/2lv2xfHH7SepPDqNwdG8LRybrbQLOQ+SMdGlbgyv7ngfwhcmv1N/bG/ZqtP2k/hbcadEscXinTA11o12+BiXHzQseySAAH0IVuduK/ETVtJvNB1S803UbaSzv7OZ4Li3mUq8UikqysD0IIIr7jIKOFnFzavUXfp2sXEqUUUV9qUFFFFABWp4Y8Lav401200bQdNudW1W7fy4LS0iMkkh9gPzJ7Dk17F+zZ+x745/aS1NJNLtjpHhiOTbc6/eofIXHVYxwZX/2V4HG4rkV+tf7Pv7Lvgb9nHQxa+G9PEuqzIFvNauwHurk9wWx8qZ6IuBwM5PJ8DMM4o4O8Ie9Pt29RN2PmH9lf/gmdpnhX7H4m+K6w6xq4xLD4dRg9pbnqPPYcSsP7o+TrneDx8vf8FGPiPF43/aO1HSLAoukeFraPRraKIARq6jdLhRwCHcp9IxX68/EzxrZ/Dj4feIfFF+R9l0iwmvXXON+xCwUe5IAHuRX8+ev63d+Jdd1HV7+Uz31/cSXVxKeryOxZj+JJry8mqVsdiJYqu720XZX7f11Ba6lCiiivsxhX6Tf8Ej/AIYbLbxp8QbmHmRk0WykI7DEs/5kwfka/NkDJxX7u/sh/DD/AIVJ+zv4L0CSPyb42a3t6CMN58x81w3uu/Z9FFfNZ/iPZYb2a3k7fLdilsezUUUV+bmY36UvWkLBVJPAHevij9qn/go94c+Ff2zw58PzbeKvFa5jlvQ26xsW75YH964/uqdoPVsgrXRh8LVxU+SlG7/rcNz7XGKUfSvyb/Yz/bq8RaH8Y7uy+JPiGfVNC8V3Cia9vZPlsLo/LHIo+6kR4RlAAA2ngKc/rErblyOQa2xuBqYGooVOuzKasPooorhJCiiigAooooAKKKKACiiigAooooA+T/20v2NbT466VL4n8MwRWfjyzi6cImpxqOI3PQOBwrn/AHTxgr+X/hTxX4p+C3j2HVNLmutB8SaRcFWV1KPG6nDxyIeoPKspHPINfvhXyT+2h+xfafHHT5/FXhSCGy8d20fzqMJHqaKOEc9BIAMK5/3W4wVlopM9B/ZZ/am0H9pHwoJIzHp3iuyQf2lpG7lT082LPLRk/ipOD2J91r8DvC/ijxT8FvHsOp6ZNdeH/EukXBRldSjxupw8ciHqDyGUjB5Br9df2Vv2rtB/aQ8NBSYtL8XWUYOoaSW69vOhzy0ZP4qTg9iwmDR75RRRVEhRRRQAUUUUAFJS0UAeHftFfDU61pn/AAkenxZvrNcXKIOZIh3+q/yz6CvmMS1+hDoJEKOAVYYI9a+QPjv8MT4E1039jERot85KBRxBJ1Mf06ke2R2rw8fh/wDl9H5/5n6Zwvmqf+w1nr9l/p/keciWnCWqIlHrThL714lz9J5C6JaXzapebS+ZRcnkLvm0ebVLzKPMouHIXDLTTLVXzaaZfei4+QtGWmmWqplHrTTLU3KUCyZajMtVzNTGl96LlqBO0o9ajaWoGlqNpai5ooEzSVE0tQtLUTS1LZsoEry1C8tRNJULy1LZsoEjyY5zX2b+zN8UB408JjSb2Xdqulqsbbj80sXRH9yPun6A96+KHkroPh34+vPh34vstbtMsIW2zRA4E0R+8h/Dp6EA9q7MJifq9VN7Pc8HPsoWaYOUI/GtY+vb57H6Qc+lHBFZPhzxBZ+KdFtNV0+YTWl1GJY2XuD2PoR0I7EGtbvX2aaauj+dZRlCTjJWaBjjNfPn7Tnh4xXmla5GvySKbWZh6jLJ+YL/AJV9B1yXxR8Lnxd4I1OxRd1x5fmQevmLyAPrjH41hiKftKbierlOK+qYynVe17P0eh8fQvVyJ6y42KnB4Iq5FJmvlU7H7bJX1NWKTNW4pKyopKuRyZ+tapnDOJqxSVajlxWVFLVuKXNapnHOJqxS1Zjkx9Ky45cVZjmrVM5JQNSOarKTVlJL+BqdJsVaZzSgaiS+hqVZqzEmqVZ/er5jBwNIT+9OE3vWcJ+Kf51PmM3Aved70hn561S86kM1O4chbaaur+GN/wCXr8kJPEsRwPcEH+Wa4Zp/etPwlqYsPEunzZwPNCMfQN8p/nVwnaaZz4qj7ShOK7Hv1FIOlLXsH56N6Vi+NNHOveFdV09V3PcW0kaD/aKnH64raJxSZzx7UmuZNMqE3CanHdanwbGSjYOQQcEGr0L9K2vipoP/AAjXxB1e1VdsLzG4ix02v82B9MkfhXPQvXyLi4ScX0P3qjUjiKMasdpJP7zXger0L1kwSVfik6VaZz1ImtDJV6GTFZEMlXoZK2TOCcTYhkxV2GXFY8MvSrkUuPpWyZwTgbEUtW4pcVkRTY+lWo5vetUzinA2I581YSashJqnSfFaJnJKmayz08T8Vlrc1ILgYq7mTpmgZ6Y09UvtAphueKLiVMtvNVeSfFV3uM1XeaobNo0yWWbPeqsstNkmqpLNWbZ1RgE0tUppM06WWqc0vWsmzthAjnkqjM9STSVSmkrJs74RIZn61RmfippZKozyVg2d8IleZ8k1QnfrViZ+KoTPWLZ6MFY+j/2YdJa38OapqDLg3NyI1PqqL1/Nj+Ve1dK5H4V6J/wj3gHRbMrtk8gSyA9Q7/OQfoWx+FddX1WHhyUoxPw3M6/1nGVKq2b/AAWi/BDqKKK6DzRDyK8d8f3/ANo8UXCg5WELGPwGT+pNevswRSxOABya+edU1L7fql1c5OJZWcZ9CeK48TK0Uj38mpc9WU+y/MsLPThN71nrPThNXn3PrHAv+d70Gb3qj51IZuKfMLkLjT1G01VTPUbT+9TzFKBYeX3qGSaq7zVC8uals2jAlkmqtJJ60x5aryTe9Q2dMYDpZfeqkkmfpSSS5+lVZZazbOqMQll/Kqcr5NLLJmqssmOKybOyERs0lUpXp8smaqSyVk2dsIkc0lfQv7Mvh42uiajrMi4a7lEURP8AcTqR9WJH/Aa+d4IJb+7htoEMk0ziNEXqzE4A/OvtrwfoEfhjwxpulxkEW0KqzD+JurN+JJP416GAp803PsfKcUYn2OFWHW83+C/4Njcooor6A/LBp45NfF37T3xT/wCEt8VjQ7CbdpelOVYg/LLP0Y/Rfuj33ete4/tG/Fpfhv4Qe1spguuamGitgD80S/xyfhnA9yPQ18LiYsxZiSxOSTXz+ZYq37mPz/yP1Pg7JnUk8xrLRaR/V/ovmaCS1MstZ6yVMkuK+eufrTiaCS1MstZ6y571KstNMxcDQWWpVl96z1lqRZaq5k4GgstSLKPWqCy08S1VzJwL4kp4lqgJfeniU1dzNwLwl96cJaoianedRcnkLvm0vnVS80etL5w9aLi5C553vR5uap+cPWk80etFw5C2ZaQy1UM1IZqLj5C0Zav+HdCvfFWt2ml2EXm3Ny+xR2Ud2PoAMkn2rFEhdgqjJJwAOtfXfwB+FX/CFaKNU1KL/idXqjcGHMEfUJ7E8E/gO1deFoPETt06ng5zmMMrwznvJ6RXn/kju/AnhC18DeG7bSrUZEYzJJjBkc/eY/U/kMDtXQ54o6YPajIzivrIxUUktj8JqVJVZuc3dvVj6KKKogKKKKACiiigAooooAKKKKACviL9t/8Abej+HcN74C8BXiyeKXBi1HVIGyNOB6xof+e3qf4P977tf9tr9uaPwNFe+Avh9eLL4jYGHUtYhbK6f2McR7zep/g/3vu/AHwo+E/ij46eOrbw94dtXvtRuWMk9xKT5cCZ+aWV+cKM9epJAGSQDLfRFJdWHwn+FHif46+PLXw74etnvdRumMk9zKT5cEefnmlbnCjPXqSQBkkA/sf+z3+z94c/Z58DxaHokYnvZdsmoapIgEt5LjqfRRkhV6AepJJi/Z2/Z38Ofs6+Co9F0eP7VqU4VtR1Z0Alu5QP/HUGTtToB6kkn1qhKwN3CiiiqJCiiigAooooAKKKKACiiigAooooAKKKKAE718W/8FA/2N1+Mugy+OvCNkP+E30yH/SbaFfm1S3Ufdx3lQfd7sPl5+XH2l3oxXRhsTUwtVVab1QH83zo0bsjqVZTggjBBpK/Q7/go1+xp/ZM978WfBNjmylYya/p1un+pcnm6QD+En747H5uhYj88a/V8Fi6eMpKrD5+T7GqdwoooruA+3P+CfX7aDfCjV7f4e+NL4/8Idfy4sL2duNMnY9CT0hcnnsrHdwCxr9ZFcSIGQhgRkEdDX839fpX/wAE7P20zfx2Hwo8cX/+lIBDoGqXD/6wdrR2P8Q6IT1Hy9QoPxWdZXe+JoLX7S/UlrqfouK88+JH7P3w6+L0Tr4u8H6Xq8rLt+1SQBLkD0EyYcfg1ehDP0oPyjNfEwnKm7wdn5EH5l/td/8ABPz4a/B/4c6x450bxXqPh+K0AEWlXqrdpczMcJDE2VdST3JfABJ4Br88q+tf+Ch/7TP/AAuv4oHwzot35vhHwzI8ETRtlLu66SzccEDGxT6BiPv18lV+q5XHELDJ4iV5PXXojRBRRX6Afs+/8Ey7P4ofBOx8SeKtc1Pw54j1f/SrGKCNHihtSB5ZljYAszff4ZcKy98104rGUcHFTrOyeg72Pz/or7K+JP8AwS1+K3hLzZ/DVxpnjOzXJVLeb7LckepjlIX8A5NfLvjf4XeL/hre/ZPFXhrVNAmzhRqFo8Sv/usRhh7gkU6GNw+I/hzT/P7twucvX6Vf8Eu/2Z/sdrL8Xdftf304e10CKVeVTlZbkf73Man03+oNfG37KvwAvv2i/i7pnhqISRaREfterXiD/UWqkbsH+8xIRfds9Aa/dHQ9FsfDejWOkaZbR2Wn2MCW1tbRDCRRooVVA9AABXzmfY/2cfq1N6vf0/4JMn0NGiiivgSAooooAKKKKACiiigAoorH8VeJdN8HeHtT1zV7pLPS9Ot5Lq5uJDwkaKWY/kOnemk27ID5Q/4KTftF/wDCqPhSfB+kXXl+JPFUbwMY2+e3sukr+xfPlj2LkcrX5x/sq/Am7/aF+MujeGlSRdJRvtmq3CceVaIRv57FiQg93B6A1k/tEfGfUfj78W9c8YX2+OK6l8qxtWOfs1qnEUfpkDk46szHvX6of8E+P2dP+FIfB2HVNVtfK8VeJVS9vA64eCHGYYPbCsWYddzkH7or7yVsny+y/iS/P/gF7I+ndM0210bTrWwsYEtbO1iWCCCJdqRooAVQOwAAFXKKK+C3ICiiigAooooAKKKKACiiigAooooATGa8j/am+Nlv8APgrr3ipnT+0hH9l0yF+fNu5ARGMdwvLkf3UavW81+RX/BTX49/8LI+LsfgrTLnzNC8J7oZdjfLLfNjzT77ABHz0Ik9a9TLMJ9cxMYP4Vq/T/gjSufHV/fXGp31xeXcz3F1cSNLLNI25ndjksT3JJJqCiiv1laGgUUV03w18A6n8UfH2heE9Hj8zUdWu0tYzjITJ+Z2/wBlVyx9lNTOahFzlsgP0D/4JSfAk21jrXxV1S3w9xu0vSN6/wAAIM8o+rBUBH92Qd6/Rkj865n4deBdM+GPgfRPCmjxeVpuk2kdrCO7bRyzerMcsT3JNdNX5FjsU8XiJVXs9vToZvUWiiiuEQUUUUAFFFFABRRRQAUUUUAFFFFABRRRQAUUUUAFFFFABRRRQAUUUUAFFFFABRRRQAUUUUAFIVyMUtFAH4mft6fAP/hRnx11A2Nv5PhrxBu1PTdowke5v3sI/wBxycDsrJXzfX7Z/t3fAP8A4Xr8C9RjsLfz/EmhbtT0zauXkKr+8hHrvTIA7sE9K/EwggkHqK/Ucnxn1rDJSfvR0f6P5midwooor3Bnov7Pvxhv/gT8XPD/AIxsd7pZThbu3U4+0WzfLLH6cqTjPRgp7V+9fhzxBYeK9A07WtLuUvNN1C3jura4jPyyRuoZWH1BFfzn1+ov/BLL9oI+I/CV/wDC7VrnfqGjBrzSjI3MlozfvIx67HbI9pPRa+Rz/B+0gsTBarf0/wCATJH39RRRXwBAUUUUAFFFFABRRRQAUUUUAFFFFAHNfELwNpPxM8Fa14W12AXOl6pbNbTp3AI4ZT2ZThgexANfgz8Y/hbrHwP+J+t+EdW3Le6XcFYrhQVE0Z+aKVfZlKt7Zx1Ff0E4r4j/AOCmn7Nx+Ivw+i+IeiWvmeIPDMRF6ka/NcWGSWPuYiS/+6ZPavoskx31at7Gb92f4Pp/kUmen/sNftGr+0F8G7STULgP4r0TZYaqpPzSED93P/20UEn/AGlfsK+jc1+FH7I37QVz+zr8YdN113kbQbsiy1i2TnfbMRlwO7IcOPXBHRjX7maZqNtq+n219ZTpdWdzGs0M8TBkkRgCrKR1BBBzWGb4H6nXvFe7LVfqhNWLtFFFeIIKKKKACiiigAooooAaeK/OL/gpr+yn50cnxe8MWeXQLH4gtYV6jhUugB6cK/ttbsxr9Hqp6nptrrOnXNhe28d1ZXUTQzQTKGSRGBDKwPUEEgiuzBYueDrKrD5+aGnY/nJor6A/bQ/Zkuv2bvilNa2kcknhLVi9zo902ThM/NAx/vRkge6lT3IHL/AH9mXxx+0Xr/2LwxpxTTonC3ms3QKWlqP9psfM2OiLlj6YyR+qxxdGVFYhy93e5pc8x0vS7zW9Rt7DT7Se+vrlxFDbW0ZkklcnAVVHJJ9BX6Jfsq/8Ex3k+x+Jvi8hUcSweF4ZOT3H2l1PH/XNT9W6rX1R+zV+xt4H/ZtsEnsLYaz4pkTbca/eRjzTkcrEvIiT2HJ/iZsCvfelfF5jns6t6eG0Xfq/TsQ2UdI0ex0DTbbTtMs4NPsbZBFBa2sYjjiQdFVRgAD0FaFFFfJN31ZJ8Vf8FT/ih/wiPwLsPClvNsvfFF8qSKDgm2gxJIf++/JH0Jr8ka+sf+Cl3xQ/4T39pC80i3m8zT/DFrHpqBT8pmP7yZvrucIf+udfJ1fqeT4f6vhIJ7y1fz/4FjRbBRRRXtDPWP2Vvhifi/8AtAeC/DTxedZTXy3F6pHBt4syyg+mVQr9WFfvSo2gAdK/M3/gkj8MftWt+MfiBcxfJaxJo9k5GQXciSbHoQqxD6Oa/TM9RX5tn1f2uK9mtor8XqyJbh3ri/ih8W/Cnwb8MT+IPF2sQaRp0XC+YcyTP1CRoPmdj6AH16AmvAv2pv2/vCHwHW70LQDD4r8bJlDZxSf6NZN/03cdx/zzX5uOSvBr8o/iz8ZfF/xu8Uy6/wCMNYm1W9bIijY7YbdM/ciQcIvsOvU5OTU5fk1XF2nU92H4v0BK59B/tT/8FCfFfxua70Dwr5/hPwW+Y2jjfF5fJ0/fOp+VSP8AlmpxyQS3b5Hoor9Cw2GpYSHJSjZF7B0r9aP+CcX7Vn/C0vBq/D7xLeF/FehQD7HNK3zX1muAOe7x8Ke5XaeTuNfkvXQeAPHes/DPxnpHijw/dtZavpk63EEo6ZHVWHdWGVI7gkd65MxwUcdRcOvR+Ymrn9ERzR1rzL9nr446P+0J8MNL8WaQyxSSr5V7ZbstaXKgeZEfzBB7qynvXpvSvyicJU5OE1ZozFoooqQCiiigAooooAKKKKACiiigAooooA+Uv2yP2LrD48adN4k8NRw6d48to+vCR6kijiOQ9A4HCv8AQNxgr+XOk6v4q+DHj1LuzkvPDfijRrkqQymOWGRThlZT1B5BU8EEg5Br986+Zv2vP2N9I/aF0iTWNIEOk+O7WLEF4RtjvFA4imx+Sv1X3HFS0UmWv2Sv2wNF/aJ0NdOvjDpPji0jzd6cGwlwo6zQZ6r6r1X3GCfo+vwLu7PxV8GvHhimW98NeKdFuQeCY5oJF6EEdQRyCMgg9wa/UX9j39tnTPjrZ2/hvxPJBpXjyFMBeEh1IAcvF6PgZaP8V4yFEwaPq+iiiqJCiiigAooooAYKx/FXhiy8X6JdaVqEYkt51KsO4PYg9iDyK2jTcUmlJWZUJypyU4OzWx8DfEHwRffDzxJPpd6C6D54JwMLNGTww/kR2INc2Jfevub4rfDOy+JnhySzlKw3sWXtLrHMb+h/2T0I/HqBXw94g0S/8LaxdaXqUDW15bPsdG/Qg9wRyD3Br5PGYZ0J3Xwvb/I/dMgziGaUOSbtVjuu/mv1IxL70vme9UvOpfO964Ln1fIXPM96PM96p+d70ed70XDkLZl96Qy+9VPOpDL70XDkLRlpplqqZaaZfepuUoFky0xparGWmGWlctQLDS1G0tQNKPWo2lqbmigTtJ71E0tQNJ71G0tJs1UCV5aieWomlqF5Md6m5soEryVA8uKjeXNQvJUNmyifSX7JnxkGgav/AMIhqs+2wvpM2UjniKY9U+j9v9r/AHq+yB+VflALlopFdGKOpBVlOCD6ivvb9mz41p8UfDC2GoTAeItOQJcgnmdOiyj69G9D6ZFfTZZi+Zexm9en+R+N8Z5C6Uv7Rw60fxLs+j+fXzPa6CMqRS0lfQn5QfH/AMavCB8I+Obkom2zvibmAgcDJ+ZfwbPHoRXFxSV9W/HDwQfGfg+R7aPfqNhme3AHLjHzp+I/UCvkiOTmvmcXS9lVfZ6n7NkWNWOwkVJ+9HR/o/mvxNWOSrUUtZcUtWo5K5Ez2pRNWOTNWY5ay45atRy5+taJnJKBqRzflVhJfxrKSXFWI5q0TOWUDVSap0m96y0mBqZZfxq0znlA01l/CpVlPrWYs3vUgnq7mTgaImp3n/Ws8T07z/equR7Mvef9aQzVS8/3pGn96Lh7MueaaZ5+1gQTkHPFUzNUbT+9K5Sp30Pp7w7qI1bRLK9zkzRKzY/vY5H55rT6V5v8Fdb+3aDcWDNl7OTKj/YbkfqG/OvSOCfSvepy54pn5bjKLw9edPs/w6C0UtFaHIeB/tN+FvMttP1+FPmhP2a4IH8JyUP4HcP+BCvBYZOlfbXjDw5D4r8N3+kzEBLqIoGxna3VW/AgH8K+Jr2zuNI1C4srlDFcW0jRSIezA4NfP4+nyT51sz9V4YxarYV4eT96H5P/AINy7FJ0q/BLWPDJV2GTFeemfUzibEUlXIpayYZatxS1smcE4mvFLVyKb3rHim96txy1qmcc4GxHLVmOb3rIjmqyk2e9aJnHKBrJPU6zVkpPUyz+9WpHO6ZqCf3p3ne9Zon46077RVcxn7M0PO96aZveqP2immfrzRzB7MutNUDz+9VWn96ieep5jRUyeSb3qtJNmopJsd6rST1DZ0RgSSze9U5ZabJLVWWWs2zrhAJZapSydaWWXrzVSWWsmzshEbNJ1rPmkzmpJpc1SmkrFs74RI5pOta/w88OnxZ420rTSu+KSYPN/wBc1+Zv0BH41z80le8/sweEiF1HxHOn3/8ARbfPpwXP57Rn2Na0KftasUcma4pYLBVKt9bWXq9F/mfQSKFUAcAUtLRX1Z+GhRRRQBznjzUxpXhTUJt2HaPyk9ct8vH55/Cvn9ZfevSPjhrfliw0tG5YmeQD0+6v/s35V5Ss/vXkYqd527H32S4fkw3O/tO/y2NETGnCas8T04T8da5bnu8hf8/60GfiqPn+9Bn460XD2ZcM1MaX3qmZ+KY09TcagWmmxULze9V2mz71E0vqaTZqoEzzVBJL6moXm9KrvNWbZvGBLJNVWSXNNeTNVpJfSobOmMB0kmKqSyZpJJc1WkkrJs64wElkqnLJTpZarqslxMkUSmSWRgqooyWJ4AFS2dSXKuZnqn7PHhA6/wCMDqkyZs9NG8EjhpTkIPw5b6getfVIAGa434WeDE8DeDLOwYD7W3765Yd5G6j8OB+Fdif519PhqXsqaT3e5+KZzjvr2LlNP3VovRf57i4BrG8V+JrDwdoF7rOpzCGys4zI7dz6AepJwAO5IrYdtqk+lfCP7UnxzPj/AMQHw9pNxu0DTpCGeM/LczDgtnuq8gevJ7jEYrExw1Pme/Q3yLJ6mc4tUY6RWsn2X+b6Hn3xI+Id98S/F97rd8SnmnZBDnKwxD7qD6d/UknvXOJLWcklTpLXxEpucnKT1Z/S9LDQw1KNKkrRirJeRoJJUyS1npJ71MstJMHE0FkqVZcVnrJUqy1VzFwNBZakWWs9ZakWX3q7mTgaCy09ZaoLNUglz3ouZuBeEtPEtURL704S1VzNwLwl96cJaoiWnedRcnkLvm0vm1S873o8+ncXIXfNpPNqn59Hmii4chbMtIZaqef716/8A/gxL8QdTXVtUjZPD9s/IPH2lx/AP9kdz+A742pU5VpqEVqcGOxVHAUJV6zsl+PkvNnYfs4fB5tQlh8V6zDi3Q7rCCQffYf8tSPQfw+/PYZ+nug6VFbW0dpCkUKLHEihVRBgKB0AHap6+xoUY0IKET+f8yzCrmWIdapt0XZdgFLRRW55YUUUUAFFFFABRRRQAUUVDLMlvE8kjqkaAszMcAAdSTQBKTivgT9tX9vBdFF/4C+G9+H1L5oNT1+3bIt+zRQMOr9i4+70HzcrzP7aH7eja0t94D+Gd+yadzDqXiC3bBuOzRW7DonYuPvdF+XlvlL4C/ADxR+0L4zj0Tw/b7LeMh77U5lPkWcZP3mPcnB2qOWI9ASIb6ItLqyh8G/g14o+PXji38PeG7Vri5lPmXN3LnybWPPzSyt2H6k8AEmv2J/Z9/Z88Mfs7+C49F0KLz72YK+oarIoE15KB1PooydqDgA9ySTd+BvwL8M/AHwbB4f8OW2CcPeX0oHn3kuOXc/nhRwB0759IppWE3cKKKKokKKKKACiiigAooooAKKKKACiiigBtKTQa/P/AP4KKftmXHghG+GfgXU5LXxA+19X1SzlKyWacMsCMORI3BYjouB1Y7enCYWpi6qpU/8Ahl3Glc+/6K/Pj9kD/gpFa+IfsPhD4r3UVjqhxDaeJGwkNwegW47I3+3wp77cZP6CxSrMgdGDowyGU5BFVisJWwlTkqr/ACfoDViSiiiuQRVvbO3vrSa1uIUnt5kMckUihkdSMFSDwQRxivx3/bv/AGP5/gB4sPiTw5bPJ4C1eY+TjLf2dOck27H+6eShPYEHlcn9kea57x34J0X4j+E9U8N+IbGPUdH1KEwXFvIOoPQg9mBAII5BAI5Fenl2OngavOtYvdf11GnY/neor2X9qb9mzWf2afiNPot4JLvQ7stPpOqFcLcw56HHAkXIDD6Howrxqv1WjWhXgqlN3TNAp8E8ltNHNE7RSxsGR0OCpHQg9jTKK1A/Xf8AYG/bMj+NuhReC/Ft4q+O9Ni/dXEpx/akCj749ZVH3h3HzD+Lbq/8FDf2mP8AhSfwvbw5ol35fi/xLG8ELRt89pa9JZvUE52KfUkj7lfkL4b8R6n4R16w1rRr2bTtVsJluLa6gba8bqcgg10nxg+L/iT44+ObvxZ4puUuNTuESILCu2KJEXCoi5O0dTj1JPU18q8jh9cVZfBvbz/yJtqcSTk5NFFaXhvw5qPi7xDp2iaTayX2p6hcJbW1vEMtJI7BVA/E19S3GMbso+hf2EP2aW/aB+LUVxqtuZPB+gsl3qZYfJO2f3Vv/wADIJP+yrdCRX7URRrEgRFCoowFAwAK8q/Zl+BWnfs8/CXSvCloElvQv2nUbxB/x83TAb2+gwFX/ZVe+a9YBr8pzTHPG1218K0X+fzM27i1R1PSbPWrKS01CzgvrSUbZILmNZEcehUgg1eoryU7aoRxngX4R+DPhnd6pP4U8M6b4dk1Jke7/s63WFZSudvyrwANzcAAcmuzpCKKHKUneTuwFooooAKKKKACiiigAooooAQGvzj/AOCpn7SHkwW3wj0K6/eSBL3XnjbovDQ25+vEhHtH6mvtP9oL40aZ8A/hVrXjDUyshto/Ls7Utg3Vy3EUQ+p5JHRQx7V+Fmpah4i+MXxDmupvO1nxP4h1DO1Bl555XwFUduSAB0AwOgr6fI8EqtR4ip8MdvX/AIBSR9Af8E+v2cf+F4/F+LVtWtfM8J+GmS8vBIuUuJs5hg9wSpZh/dQg/eFfs2owMCvJf2X/AIF2P7PXwg0jwrbiN9RC/atTukH/AB8XbgeY2e4GAi/7KL3zXrfWvOzTG/XMQ5L4Vov8/mJu4tFFFeSIKKKKACiiigAooooAKKKKACiikoA8Z/a0+OkH7P3wU1rxKrp/bEq/YtJhfnzLuQEIcdwoDOR3CEd6/Cm9vJ9RvJ7q6le4uZ3aWWWRizOxOSxJ6kk19X/8FHf2gf8Ahbvxmfw3plz5vhzwqXso9jZSa6JHnye+CoQf7hI+9XyVX6ZkuD+rUFOS96Wr9OiNEgooor6EYV+kP/BKf4BkLq3xY1W2679M0XzF/wC/8w/SMEf9NBXwN8MPh7qnxX+IGg+EdGj36jq10ltGSMiME5aRv9lVDMfZTX76fDnwLpfww8DaJ4V0aLydN0q1S1hGOW2jl29WY5YnuSa+Uz/GexpLDxest/T/AIJMmdPRRRX56QFFFFABRRRQAUUUUAFFFFABRRRQAUUUUAFFFFABRRRQAUUUUAFFFFABRRRQAUUUUAFFFFABRRRQAUUUUANI4Nfi3/wUD+AP/Ckvjld3unW3k+GvE2/UrHYuEikJ/fwj/dc7gB0WRB2r9peleBftp/AJf2gfgfqml2kAk8R6ZnUdJbHzNMgOYs+ki7l9MlSelexlOM+p4lNv3ZaP/P5DTsfh1RTpYngleORSkiEqysMEEdQRTa/VVqaBXZfB/wCJ2qfBz4k6B4w0diLzS7lZTHuwJozxJE3s6FlP1rjaKicI1IOEldMD+iHwF400v4jeDdG8T6LOLjTNVtkuoH77WGcMOzA5BHYgiuh6GvzY/wCCV/7Q5jlv/hJrFz8r79Q0MyN0PWeAfrIB7Seor9JxX5FjcLLCV5Unt09Ohm1YWiiiuIQUUUUAFFFFABRRRQAUUUUAFQXFtFdwPDNGJYpFKPG4yrKRggg9RU9FAH4fftsfs5y/s7/GK8tLK3ZPCusbr7R5Odqxk/PBn1jY49dpQnrX2N/wTA/aWHinwvL8Kteus6ro8Zn0eSVuZrTPzQ89TGTkD+42BwlfRf7XX7PVr+0Z8H9R0JEjTX7TN5o9y+BsuFBwhPZXGUPpkHqor8VvCPinxD8GPiPY61p5l0rxHoF9u8uVSrJIjFXjdfQ/MrKeoJFfe4ecc4wLozfvx/Po/nsy90f0MHNHUVwHwP8Ai7pHx0+GeieMNHcCC/hHnW+7LW044kib3Vsj3GD0Irv+9fBzhKEnCSs0QLRRRSAKKKKACiiigAooooA8/wDjF8FPCXx48MJ4e8X6f9v0+O5juk2OY3R0P8LjkZBZTjsx6HBHSeEvCOi+CNAs9F0DS7bSNKtE2Q2lpGI0QfQdz1JPJPJ5rbA46UYquebgoX0XToAtFFFSAnUVzvj7xfZ/D/wRr3ibUDiy0ixmvZsHBKxoWwPc4wPc10XSvjX/AIKi/FH/AIQz4AxeGbebZfeKb1bcqDhvs0WJJSP+BCJT7Oa6cJQeIrwpLq/w6jR+TXijxDeeLvEuq65qMnnX+pXct5cSf3pJHLsfzJrMoor9ijFRXKjQKOtFWdMuYLPUrSe5txeW8UqPJbl9nmqCCV3dsjjPvVMD9n/2VtM8P/syfsi+Gr7xXqNroEEtt/a+o3V22z97P86rjqXCeWgUAklcAE18bftU/wDBSXXviObzw38Njc+GfDTZjl1UnZfXi9DtI/1KH0B3HuRkrXzT8bP2g/Gnx911dR8U6kZLaDK2el2w8uzs0/uxR5wOMDccscDJOK82r5vC5PCNR4jE+9Nu9ui/zFYV3Z2LMSzE5JPU0lFFfSDCiiigAoAJOAMmur+Gvwu8U/F7xRb+H/CWj3GsapNzshGFjXOC8jn5UUZ5ZiBX6n/sxfsAeD/gBZReLPHM1n4i8U2qfaGuLnAsNO2jJZA+AxXGfMfGMZAXGT5WNzKjgo2k7y6Jb/8AAE3Y85/4Jn/An4ofDe61Dxfrr/8ACN+C9VtPm0jUFInu2HMc4TI8oLlvmblgx+XBDD758P8AiLTPFekwaro2oWuq6bcAmG8s5VlikAJB2spIOCCPqDX5b/twft9XHxNkvvAfw7u5LTwgpMN/qseUk1PsUTusP6v3wvB89/Yn/bJ1D9nPxMui65LNfeAdSmBurcZdrGQ8faIh+W5R94DjkDPy2JyzFY2EsZNJSe0fL/Mmzep+0FFZ2h65YeJdIs9V0u7h1DTbyJZ7e6t3DxyxsMqykdQQa0a+QaadmSFFFFABRRRQAUUUUAFFFFABRRRQAUUUUAeB/tTfsm+H/wBpDw/5h8vSfF1pGRYawqdR1EUwHLRk/ipOR3Dfkd478B+Kvgn46m0bXLW50PXtOlWSORGKng5SWJx1BxkMD29RX7215P8AtBfs5+Ff2ivCbaVr0H2fUYAxsNXgUefaOfT+8h43IeD7EAiWrlJ2Pnf9jf8Ab1tvHq2Pgv4iXcdn4m4hstZkwkV+egSTskp7Ho/s2A33BX4VfG/4EeK/gB4xk0PxLaFFYl7PUIQTb3kYP342/LKnkZ5HSvq/9jv/AIKAS6B9i8FfE+9ebTOIbHxFMSz2/YJcHqyej9V/iyOVSfcGux+k1FVrW6hvbaK4t5Unt5UEkcsbBldSMggjggjvVmrJCiiigAooooAbmvKfjj8GofiZpP2q0CQa7bKfImPAkXr5bn09D2PsTXq3SjpWdSnGrFwmtGdWFxVXB1Y1qLtJH5qajZXOj389leQSW11A5jlhkGGRh1Bqt5nvX2f8efgVD8RrBtT0pEt/EVuvyk/Ktyo/gY+vofwPHT4s1CzudJvZrO8hktbqBzHLDKpVkYdQRXx+Kw08NPXboz9/yTOKOb0eaOk18Uf66Enme9Hme9UvM96PM964rn0vIXDL70hl96qebSGWi4+QtGUU0zVVMtNMtTcfIWjKajMvvVcy0wy0rlqBYMtRtLUDS+9RtLRctQJ2kqNpcVA0vvUTSVFzVQJ2lqFpKiaWoWlqWzZQJmlqB5ajeWoXkqWzZQJHkra8DeOtS+Hniiy13SpdlzbPko33ZUP3kb1BHH6jkVzby1C8lEZuDUovVDqYeFeDpVFeLVmu6Z+p3w1+ImmfFDwpZ63pcm6GUbZISfngkH3kb3H6gg9DXXZr8zvgF8c734NeKxM2+40G7KpfWinnHaRB/fXJ+oyPQj9INC12y8S6Ra6nptwl3Y3UYkimjOVdT0NfcYLGRxVP+8t/8z+ZuJcgq5JirJXpy+F/o/NfjuaGP1r5J+O3w+fwb4nN/axkaVqLF0wOI5OrJ7eo9jjtX1v0rnfHPhG08ceG7rSbwYEgzHJjJicfdcfQ/mMjvXRiKHtoW6rY8zJ8xeXYlVH8L0l6f8A+JI5atRS03xBod54U1u70u/j8u5t32n0YdmHqCMEfWq0ctfL6xfKz9ti4VYKpB3T2NWOWrEcuKyo5qspNTTMJQNWOap0k9DWUktTpNWiZzSgaizYqZZqzEn/GpVlHrVXMHA01n/GniYVmrKaeJveruZOBpCbnrTvO96zhPzS+fVXJ9maHne9IZveqHn0hnouHsy8ZhnrTDPVIz+9NMxNTcpUzu/hX4l/sPxfbB32wXX+jvnpz90/99Y/M19I5Br4wE5jYMrFWByCOor6r+H3iVfFnhayvtwaYp5cwHaReG/Pr9CK9XBVLpwZ8LxFhOSUcTFaPR/odPRRSZr1D4wQ9u9fNP7SngltO1mDxJbR/6Pd4iudo+7IB8rH/AHlGPqvvX0tkZ96yPFHh618VaFeaXeJuguYypPdT2I9wcEfSuavS9tTcevQ9XK8c8vxUay22foz4dikq5FL0qPxDod14U1280q8XbPbyFCezDsw9iMEfWoIpfevltYuzP3FONWCqQd09Ua8UuKuxTZrGilq3FNirTOWcDYjlq1HNWRFPnvVlJa0TOSUDXjmqdJveslJvwqdJ60UjllA1kn9/zqZbislZ/epRPVpmLpmoJx607z/eszz/AHp3n/SnczdM0fP96Qzj1rP8/wClIZ+etFw9mXWnqJ7j3qmZqjaf3pNlqmWXm96geaq7z1A83vmobN4wJpJqqyS+9RyS1Xkm96zbOmMB0suKpSy5pJZs5qrJLis2zshAJZMVSlk680ssvXmqcstZNnbCBYsrO41fULaxtIzJc3EixRoO7E4FfcHg3w5D4T8M6dpMOCltEFLD+JurN+LEn8a8C/Zm8EHUNWuPEt1HmG0zDbbhwzkfMw+gOP8AgXtX0vXvYCjyxc3u/wAj8v4px/t66wsHpDV+r/yQ+ikoPSvWPhhOn0pGYKpJ6DmjPauI+LvigeGvCM/lvturv9xFjryPmP4Ln8SKiclCLk+htQoyxFWNKG7djxTxx4k/4SLxVfXitug8zy4f9xeB+eM/jWIs1Zqy++aeJiK+bc3Jts/Y6VCNGCpx2SsaQmHrTxNx1rNE/HWnCfipuU6Zoed70Gb3rP8APoM9VcXsy8ZhjrTDMKpGemmYmpuV7MttP71C81VzLjvUTTD61NzRQJ3lzULy471A8/vioXmqWzeMCWSb3qvJLUby1XkmrNs6IwHyS1VklpsktVpJcVDdjpjAdJJivYP2dPh42uawfEd5H/oVk223VhxJL/e+i9fqR6GvNPBPhG88d+I7bSrQFd53TS4yIox95j/T1JAr7W8OaDaeGNGtNLsYxHbWyBFHc+pPqSckn1NelgaHtJe0lsvzPkOJMzWFo/VaT9+W/kv+CaZ7DFGc/jS14l+0n8fbX4PeHWtLJ0m8TXyEWkJwRCvQyuPQdgepHoDj3atWFGDnN2SPzLBYKtmGIhhqEbyl/V35LqcV+1t8f18N2MvgzQbj/ibXSYvriJubeJh9wHs7D8lPuCPi1Jc1WvdUutVvri8vJpLm6uJGllmlbczsTkknuSaaktfA4rFSxVRze3Rdj+pMkyOlkuEVCGst5Pu/8uyNFZKmSWs9JamWSua57koGgstTLLWcstSrLTuYuBorL6GpVlrPWWpFlrS5g4GgsvvUglqgstSLKfWi5m4F8S08S1QWaniUetXczcC+JfenCU+tURL704S0XIcC8JqcJqoiWnedTuTyF3zaPPFUvM96XzR7UXFyFzzqPPFU/NHtXqXwU+CWofFTURcTq9noEL4musYMpHWOPPU+p6D8gdqUJVZKEFdnDjMTRwFGVfEStFf195Z+CXwbvfijq3n3Ae20C3cfaLgcGU9fLT39T2H4A/buj6RaaDptvp9jCltaW6BIooxgKoqv4f0Gx8MaVbabp1sltZ26bEjQcAf1J6knkmtQcH619fhsLHDRstW92fz9nWc1c2rcz0gvhX6vzY+iiiu4+dCiiigAooooAKKKKACiiuZ8f/EPw/8AC7wte+IfE+pw6XpVquXmlPLHsir1Zj2UZJoA19Y1iy8P6Xdalqd3DYafaxtNPc3DhI4kAyWZjwAK/Ln9sf8Abqvfi0954P8AA082neDATHc3oyk2p+o9Ui/2erfxY+6OG/au/bJ8QftEanJplj52ieCLeTNvpgbD3JB4lnI4Zu4X7q+5+Yz/ALJn7Geu/tC6nHq+qCbRfA1vJibUNuJLsg8xwZHJ7F+i+54qG76ItK2rOT/Zq/Ze8T/tHeJ/s+no2neHrVx/aGtSoTHCOuxB/HIR0UeuSQK/Xz4TfCTwz8FfBtn4b8MWC2djDzJKcGW4kx80krfxMcfQcAAAADW8E+BtC+HPhqx8P+HdNh0vSLNNkNvAOB6knqzE8ljkk8k10NUlYlu4UUUUxBRRRQAUUUUAFFFFABRRRQAUUUUAITigUY5rz/43/GTQfgP8OtT8XeIZ9ttarthtlYCS6nOdkKerMR+ABJ4BpwhKclCCu2B5b+2t+1Xafs2/D4x6dLFP421dGi0u0bDeSOjXLj+6ueAfvNgdA2PxZ1XVLzXNTu9R1C5lvL67laee4ncs8sjElmYnkkkkk11nxj+Lmv8Axv8AiFqvi3xHcebfXr/JCpPl20Q+5FGOyqOPfknJJNcTX6pleAjgaWvxPd/p6I0SsFfX/wCyJ+3/AK98Dns/DPi83HiLwMCI4+d11po9YifvRj/nmTx/CRyD8gUV3YnC0sXTdOqroe5/RD4H8d6D8R/DNlr/AIZ1S31nSLxd8N1bNlSO4I6qw6FSAQeCBXQnpX4M/s7ftO+Mv2bvEo1Dw9d/aNLncG/0W5Ym2u1HqP4XA6OOR7jIP7D/ALO37Tng39pHwyNQ8OXf2fVIEBv9GuGAubRj6j+JCejjg+xyB+b5jlVXAvmWsO/b1IasewUUUV4hJ5h+0H8CNA/aG+HV74W1yPYzfvLK/VQZLO4AO2RfXrgjuCRx1H4d/Fj4V+IPgx481Twl4ltDbalYyY3Lkxzxn7ksZ/iRhyD+BwQQP6EutfOH7aH7J1h+0p4DaSxSK18baVGz6XethRKOpt5D/cbsf4W56FgfosozN4Ofs6j9x/g+5Sdj8TKKva5ot/4a1i90nVLSWw1Kyma3uLWdSrxSKcMrA9CCKo1+lRkpK6LCiiimAV+kn/BLv9mfyYpfi94gtPncPa6BFKvQcrLcj68xqf8Arp6g1+b0TKkqMyCRQwJQnG4elfu1+yr8ZPCHxk+D+i3vhCCLS7bToI7C40VT82nOiACL3XAyrfxD0OQPms+r1aWH5aa0lo32Xb5iZ7NRRRX5uZhRRRQAUUUUAFFFFABRRRQAUUUUAFJwB9KK+UP+Cg37S/8Awo34Vvoej3fleL/EiPbWpjb57W3xiWf2ODtU/wB5sj7hrehRniasaUN2B8Sf8FFP2lf+Fz/FI+GNGuvN8J+GJHgjaNspdXfSWbjggY2KfQMRw9erf8EuP2bP7R1K4+Leu2uba1Z7TQo5V4eXG2W4HsoJRT6l+6ivjj9n74Lar8fvivo3g/TNyLdSeZeXYXItbZcGWU/QcAHqxUd6/d7wZ4R0rwD4W0vw5otqtnpOmW6WttCv8KKMDJ7k9SepJJPWvsM0rwy/CxwNHdrX0/4Jb00N6iiiviCAooooAKKKKACiiigAooooAKKKKAEzxXz7+218f0+AHwR1O/s7gR+JdVzp2kqD8yysDumH/XNctnpu2A9a+gHYIpZjgDkmvxL/AG6v2hT8ffjXevp9x5vhbQt2n6UFOUkAP72cf9dGHB/uqnpXs5TgvrmIXMvdjq/0XzGlc+dpJGldndizsclickmmUUV+qLQ0Ciiu0+DXwu1T4z/EzQPB2kKftWqXIjaXbkQRD5pJW9lQM34YqKk404OcnZID74/4JVfAH7Hp+p/FfVrbEt1v07RhIvSMH9/MPqwEYP8AsyDvX6LVgeB/B+mfD/wjo/hrRoPs+l6Vax2lvH3CIoAJPcnqT3JJrfr8ixuKeLryqvrt6dDN6i0UUVxCCiiigAooooAKKKKACiiigAooooAKKKKACiiigAooooAKKKKACiiigAooooAKKKKACiiigAooooAKKKKACiiigD8ef+Ckf7PZ+E/xgPivS7by/DnixnuhsX5ILwczp7biRIP95gPu18hV+9P7T3wQs/2gvg3rnhOcRpfsn2nTbl/+WF2gJjbPYHJRv9l2r8ItZ0i88P6ve6XqNvJaX9lM9vcW8ow8UiMVZSPUEEV+l5JjfrOH9nJ+9HT5dGaJlOiiivohmz4M8Xan4B8WaT4j0W4Npqul3KXVvKOzqQRkdwehHcEiv3q+B3xa0v44fC7QfGOlFVi1CEGa3DZNvOvyyxH3VgR7jB6Gv5/K+2f+CZP7RR+HvxFl+HmsXWzQPE8gNmZG+WC/AwuPTzQAn+8I/evms8wX1ij7WC96H5df8xNH61UUUV+bmYUUUUAFFFFABRRRQAUUUUAFFFFACEcV+Xv/AAU//ZkPh7XI/iz4ftMadqTrBrcUS8Q3PRJ8DoJANrH+8AeS9fqD6c1heNvB2lfEDwtqvhzW7Vb3SdTt3triFu6sMZB7EdQeoIBHSu7AYuWDrqqtuvmhp2PyX/4J1ftN/wDCmfiZ/wAInrl35fhHxNKkTNI2EtLz7scvoFbhGPptJOEr9hQc1+A/7QfwV1b9n/4qax4R1QNItu/m2V4VwLq2Yny5R9QMEDoysO1fqF/wT1/aeHxw+Gg8N67d+b4x8NxJFM0jfPeWv3Y5/UsOEc+u0n79fRZ1hI1IrHUNU9/0f6Da6n1xRRRXx5IUUUUAFFFFABRRRQAUUUUAFFFFACA1+PP/AAU6+KH/AAnH7RL6BbzeZp/hezSxABypuH/eSsPf5kQ+8dfrX4y8U2XgjwlrXiHUX8ux0qzmvZ2z0SNC7fjgV/Ph4y8UXvjfxbrXiHUX8y/1W8mvZ29Xkcu34ZNfWcO4fnrSrP7Kt83/AMAqJj0UUV+glhRRRQAUUUUAFFFavhjwrrHjXXbPRdB0251bVbt/LgtLSMySSN7AfmT2HJqZSUVzSAyq+nv2Wf2EPGP7Qk1trOpLL4Y8E7gzancR/vbte4t0P3vTeflHP3iNtfVP7Kf/AATR0zwgbPxN8VY4Na1oYlh8PoQ9pbHqPOPSZh/dHyDn7/b7b8UeKND+Hfhe81nWb220XQ9Nh3zXEp2RxIOAAB+ACjkkgAZIr47H547+xwmr7/5dyW+xyXw6+Fnw/wD2Zfh9cW2iWtp4e0W0iNxfalcuBJKVHMs8p6nr14GcAAcV+Zv7a/7deofHO7ufCPg+afTvAUL7ZZeUl1VgeGcdViyMqh68FucBef8A2yf22NZ/aL1iXQ9FafR/AFrLmCzJ2yXzA8Sz4/NU6L15PI+XK6csypwl9Zxes3rr09fP8gSCiiivqij7D/YU/bXuPgZq8Pg7xdcyXHgG+l+SZss2lSseZFHXyiTllHT7w53Bv11sb231Szgu7SdLm0njWSKaJwySIwyrKRwQQQQRX849fcn7A37cD/DG9tPh547vi3hG4fZp2pTtn+zJGP3HJ/5Yknr/AAE5+6Tj4/OMp9oniaC16rv5+v5ktH6v0VHFKk8YdGDowyrKcgj1FSV8EQFFFFABRRRQAUUUUAFFFFABRRRQAUUUUAcV8U/hL4Z+M/g+58OeKtNS+sZfmRxxLbyY4kifqrDPXvyCCCQfyO/ac/ZL8Ufs466XnV9W8KXMhWy1qJMKfSOUfwSY7dDjIJwQP2mrH8R+GtN8X6He6PrNhBqel3kZiuLW5QOkinsQfzz2IBFJq407H5R/slftv618Cri38O+IzPrngZ3wIc7p9PyeWhz1XuYycdxg5z+qvg7xponxA8OWWveHtSg1XSbxN8FzbtuU+oI6gg8FTgg8EA1+YX7XP7B2q/CB7vxV4JjuNa8GZMk1ty9zpo77u7xD+/1A+903Hx79nj9pvxd+zn4i+16LP9s0a4cG+0W4c+Rcjpkf3Hx0cc+oI4qU7blNX2P29orzD4E/tBeEf2gfCy6t4avR9oiwLzTJyFubRz2de4POGGQfXIIHp9WQFFFFABRRRQA01498cvgLZfE6xe/sAln4ihXEc+MLMB0R/wCjdR7ivYCDxg0vWsqtKFaLhNXR14TF1sDWjXoStJf1Z+R+YWt6Pf8AhvVLjTtStZbO9t22SQyjBU/1HcEcEVQ8w+tfoF8X/glo/wAWNLKzAWerwqfs2oRrlh/suP4lz27dsd/hLxz4H1n4d67LpWtWrW86/dccxyp2dG7g/p0ODxXx+Lwc8M7rWPc/oHIuIMPnFPkfu1VvH9V3X4oyTL70hlz3qp5tIZa8259hyFrzR600zVVMtNMtFyuQtGWmGX3qsZaYZam5SgWTLTGlqsZaY0vvRc0UCw0tRNLUDS1G0lRc0UCZpaiaSomlqJpam5soErS1E8tQtLUTSVLZsoEry1A8lRtJULy1LZtGBI8lfQX7Kv7R7/DLWY/Duv3BPhe9k+SRzn7FIT9//cJ+8O33vXPzm8tQPJWtGvPD1FOD1Rw5jlWHzXCywuIV1L70+jXmj9mYZkuYxJEwdGAKspyCPapK+Ev2Sv2qP+EeltPBPi67/wCJW5EWnajK3/HsegikJ/gP8J/h6H5fu/dgcMoYHgjrX6DhcVDFU+eHzXY/lLO8lxOR4p4bELTeL6Nd/wDNdDy/42/ChfHukfbbFFGuWinyz085OpjJ/kfX618lOJLaZ4pUaOWNiro4wykcEEV+gx9a8N+O/wAFxr0c3iHQof8AiaKN1zaxj/j4UfxKP74/X69eTGYXn/eU1r1Pe4dztYZrCYl+49n2fZ+R84JLVhJazFkKsVYFWHBBqdJvevATP1NxvsaiTfjU6Te9ZSTVOs1Umc8oGmstSrNWYk/vUqzVdzFwNJZ/epBP05rNE3vTxLzT5jJwNET80vnCs8S89aXzvenzE+zL/nCgz1Q873pDN70cwezLxnqNp+vNVDLTDNS5ilTLTTV6h8BfGg0jxA+j3D4tr8/u8nhZR0/76HH1C15E09JDfSWs8c0TmOWNg6OpwVIOQRWtOq6c1JdDkxmCjjKEqL6/n0Z929qXA55rkvhp41i8deFra/BAuVHl3EY/hkHX8DwR7Gus6/jX1MZKaUlsz8SrUp0KkqU1Zp2Y6lpBS1RkeOfH/wCGX/CU6QdZ0+LdqtihLKo5niHJX3I5I/EdxXy5HLiv0EIyuDyK+Vfj38KT4V1F9e0yH/iVXMmZo0HFvIf5Kx6eh49K8THYf/l7D5/5n6LwzmyX+w13/hf6f5HmEcvvVqOasiOXFWo5vevFTP0aUDWjm96tRz1kRzVYSatEzllA10nqdZveshJsd6mS4xVpnNKmayzVIJ/estbjNSLP05qrmLpmmJznrTvPrNE/PWned71fMR7M0PPppn561R873ppm560cwezLrT9eajaaqjT9eaja4qblqmWnm96heaqr3GaheYnvUNm0aZYknqrJNnvUTzVXkm96ls6IwJJJqqyS9eaZJNVWSbNZtnVGA6WWrfhrw/deLdfs9JsV3XFzIEBI4RerMfYDJ/CsiWWvqj9nj4Y/8Itow13UYcarfoDGjdYITyB7FuCfwHrW+HouvUS6dTzM3zCOWYV1H8T0iu7/AMluen+FvDlr4U0Kz0uzTZBbIEHqx7k+5OSfrWxjGe9IRjntS55xX1iSSsj8KnOU5OcndvVjqKKKZI3p1r5b+M3jQeJ/F0kMEm+ysMwx4PDNn52/Pj6KK9j+M/jxfBXhaRYX26jeZht8HlePmf8AAH8yK+UBPk8nNeNjq21NfM++4ay5ybxc15R/V/oaKzVIs/vWcs3vTxNXkcx+gOBoifineeKzvNp3ne9PmI9mX/OFHnCqHne9Hne9HMHsy959Maf3ql5tNM3FLmGoFtp6jaaqrTe9RtNSuaKBZaWoXmqu83vmoXl96m5qoE7ze9V3l96ieaoHm96ls6IwJJJqWxs7jV7+Cys4XnuZnEccSDJZj0qtEkt5cRwQRvNNIwRI0GWYngAAdTX1d8EPg3F4ItF1bVEWTXJ14B5Fsp/hX3Pc/gOM56MPQliJ2W3Vnk5rmdLKqPPLWT2Xd/5dzf8AhJ8M7f4c6F5LBZtUuQHupx3PZV/2Rk/Xk+w70YQDt9KcelcJ8Xfi5onwc8Jz63rEpJA2W9qhHmXEmOEUfzPQDmvp/cw9PtFH4t/tGZ4myTlUm9l1ZS+N/wAadH+C/hOXUr5hNfygpZWKth55P6KMgs3Ye5AP5meMPG2qePvEt9rus3Bub+7fe7fwqOyqOygYAHoKX4mfFLWvix4sudd1qffLIcRQIT5cEYPyxoOwH5k5J5NcyklfC4/HvFT5VpFbf5n9NcLcLwyPD+1q61pbvt5Ly792aKSVMklZyS1OkteXc+3lE0ElqZJaz0lqVZKu5g4GistSrJWcstTLLVXMXAvrJUqy1nrLUqy1dzFwL6y1IstUFk96eJaLmbgaAlpwlqgJc96kEtXczcC8JfenCU+tURL704S0XIcC951OE1URLTvOqrk8hdE1HnVTRy7BVG5icAAcmvp/4EfssT6k1tr/AIztzBacSQaS/wB+X0aX+6v+z1PfHQ9NCjUxEuWCPFzTMsLlNF1cRK3ZdW+yX9I5b4E/s933xJuIdV1dZLHw4jZDY2yXWP4U9F9W/Ac5x9saRo9noOnW9hp9vHa2lugSOGNcKqjsKnt7WKzhSKCJYo0UKqIMKoHAAA7VOK+xw+Ghho2jv1Z/PWcZ1iM4rc9TSK2j0X+b8x1FLRXafPhRRRQAUUUUAFFFFABRRXzJ+1V+2v4d+AFpPouktD4g8cOmEsFfMNnkcPcEdPUIPmP+yCDQB6T8ef2hvCf7PfhVtW8SXW+7lDCx0uAg3F247KOyjjLngfUgH8i/2gf2jvFn7RXio6nr9x5GnQsRYaRbsfs9oh9B/E57ueT7AADlvGfjbxX8aPG8mq63d3fiDxBqMojRVUuxJOFiiRegycBVHfpX6Afsif8ABPq28Kiy8Y/E21jvNZGJrPw++HhtT1DT9nf/AGPur3yfuxuXseUfsffsD33xHay8YfEO2m03wrxNaaU2Y59RHUM3dIj6/eYdMAhj+nGlaXZaHptrp+nWkNjY20axQW1ugSONAMBVUcAAdhVwKAMAYFOqkrEt3CiiimIKKKKACiiigAooooAKKKKACiiigAooooAztb1ux8O6RearqV1HY6dZQvcXFzOwVIo1BLMxPQAAmvxR/bM/amvv2lPiK8lo8tt4O0pmh0iybjcM4adx/ffA4/hXA65J/Yv4t/CvRvjP8PtW8H6810ul6kgWRrOYxSKQwZWBHBwwBwwIOOQa/Gv9qD9j3xh+zRrTSXsbax4Tnk22evW0ZEbeiSrz5cmOxODztJwcfV5AsMqrdR+/0/4HmVE8Eooor9CLCiiigAre8D+O9f8Ahv4msvEPhnVbjR9Ys33w3Vs2CPUEdGU9CpBBHBBrBoqZRU01JXQH7Afsif8ABQDQfjlHZ+GPFzW/h3xyQI4wW22upH1iJ+65/wCeZPP8JPIH2CMV/OBHI0Tq6MUdTkMpwQfWv0D/AGQP+Ckdz4fFj4P+LF1LfaZxDaeJmy81uOgW47uv/TT7w77s5HwuZZG43rYVadY/5f5ENdj9PqKo6XqlnrenW1/p93De2VzGssNzbyCSOVCMhlYcEEdxV6vjttGSfDX/AAUM/Y1HxQ0i4+I3g6x3eLtPhzqNlAvzalbqPvADrKgHHdlGOSFB/KEggkHgiv6QeoxX5df8FFv2NP8AhEL+7+Kfgqxxod1Jv1vT4E4s5WP/AB8IB0jcn5h/Cxz0b5fs8kzO1sNWfo/0/wAi0+h8B0UUV90UFer/ALNv7Q2v/s3/ABFtvEWkM1zYS4h1PTGfEd5BnlT6MOqt2PqCQfKKKyq0oVoOnNXTA/oU+GPxM0D4v+CNL8VeG71b3Sr+PejdHjbo0bj+F1OQR6iutPH1r8X/ANgv9pDxH8HPivp3hu1t7rWvDviS7itLjSIPmdZXIVJ4geA44z0DKMHopH7QqcivyvMcC8DW5L3T1RDVhaKKK8skKKKKACiiigAooooAKKKKAOf8beMtK+HvhTVvEmt3S2elaZbvc3EzdlUZwB3J4AHUkgDrX4R/tA/GjVvj/wDFTWPF2qFkF0/l2doWyLW2UkRxD6DkkdWLHvX1p/wU6/ae/wCEn8QD4UeHbvdpWlyiXW5Ym4nuhysGR1WPqR/fOOClcF/wTq/ZjPxk+JQ8Xa5aeZ4Q8MyrKVkXKXl4Pmji54Krw7D/AHQRhq+4yuhDLsLLG192tPTp82WtNT7S/wCCe37Mx+B3wwGva1a+V4v8SxpcXKyLh7S36xQc8g87mHqQD9wV9ZUcAUtfHV608TVlVnuyAooorAAooooAKKKKACiiigAooooAKKKz9b1my8O6PfarqVzHZ6fZQPc3FxKcLFGilmYn0ABNCV9EB8s/8FF/2iR8Hfg7J4d0q68rxP4pV7OEo2Ht7XGJ5fYkEIp9XJH3a/HLrXq/7Tvxyvf2g/jFrXiucyJp7P8AZtMtnP8AqLRCRGuOxOS7f7TtXlFfquVYP6nh0n8T1fr2+RolYKKKK9gYV+pv/BLb9nv/AIRTwZefE7WLbbqmvKbXSxIvzRWat8zj08x1/wC+Y1I4avgb9mb4I3v7QPxh0Pwlbh0spH+0ajcoP+Pe0QgyN7E8Kv8AtOtfu/omj2Xh3RrHStNt0tNPsoEtre3iGFjjRQqqB6AACvj+IMbyQWGg9Zav0/4JMmaFFFFfBEBRRRQAUUUUAFFFFABRRRQAUUUUAFFFFABRRRQAUUUUAFFFFABRRRQAUUUUAFFFFABRRRQAUUUUAFFFFABRRRQAUUUUAJivyw/4Kjfs7nwt4ws/ijo9rt0vXGFtqqxrxFeBflkPoJEX/vpCTy1fqeelcf8AFn4aaT8YPh3rvhDW499hqls0JcDLRP1SRf8AaRgrD3UV6GX4t4LERqrbZ+g07H89tFdN8Svh/q3wr8d634U1yHydT0q5a3lA+64HKuvqrKQwPcMK5mv1uElOKlF6M0CpbS7msbqG5t5XguIXEkcsbFWRgcggjoQe9RUVW4H7lfscftCw/tEfBnTtXnlX/hJNPxY6xCMA+eoGJQOyyLhh2BLD+GveM8V+IH7Ev7RUn7PPxlsry9nZfC2sbbDV48/KsZPyT49Y2OfXaXA61+3FvPHcxRzROskUihldTkMDyCD3FflebYL6niHyr3Zar/L5GbVixRRRXjCCiiigAooooAKKKKACiiigAooooA+W/wBvb9mJfj98LX1HR7UP4z8PI9zYbF+e6ixmS299wGV/2gBwGNfk78E/i3rfwH+J+j+LdHLC60+bE9qxKrcQniSF/ZhkexweoFf0CV+TP/BSf9l3/hWvjT/hY3h202eGvEE5+3RRr8tnenJJ9ll5YejBhxlRX12SY2Mk8FW1T2/VFJ9D9P8A4a/EPRvit4G0fxZ4fuBdaVqkAmib+JD0ZGHZlYFSOxBrqOor8k/+Cbv7Uf8Awq/xv/wr7xFd7PC/iGcfZJZW+WzvThVOeyycKfRgh4G41+tec14WYYOWCrum9t0/ITVh1FFFecIKKKKACiiigAooooAKKKKAPj//AIKdfFAeBf2dn0C3m8vUPFF4lkApwwt0/eSsPb5UQ+0lfj5X6Sf8Fafhx4o1AeEvGcDG78J6dC9hPCikm0uJH3ea3+zIAi57GMD+IV+bdfpmQwhDBpxd222/X/hjRbBRRRX0IwooooAKKmsrK41K8htLSCS6up3EcUMKF3kYnAVVHJJPYV+hH7Kf/BMu51P7H4n+Lsb2lnxLB4XjcrLIOo+0uOUH/TNTu9SuCp4cXjaODhz1X8ur9AbsfMH7N/7Ivjn9pLVV/se1/svw5FJtu9fvUIt4/VUHWV8fwr043FQc1+uH7Pf7Lfgf9nDQRbeHbDz9XmQLea1dgNdXJ7jd/AmeiLgcDOTzXqWh6Fp3hnSbTS9KsoNO061jEUFraxiOKJB0VVHAFcx8XPi/4Z+CPgq88UeKtQWx063G1EGDLcSEHbFEv8TnHTtySQASPzzG5niMxn7OCtF7JdfXuQ3c0PiJ8RvD/wAKvCN/4m8T6lFpekWSbpJpTyx7Io6sxPAUck1+Nf7W/wC2F4g/aY8SGBPN0jwXZSk2GkB+XPQTT44aQjt0UHA7s2L+1B+1R4n/AGmfFpvNSdtP8PWjsNM0WJyY7dem9v78hHVj9BgcV4nX1WVZRHCpVa2s/wAv+CUlYKKKK+nGFFFFABRRX1V+xl+xFq/7Q2pw+IfECT6R4AtpP3lyBtl1BlPMUOf4ezSdB0GTnHNiMTTw1N1arskB9W/8Evfip8QfGPgnUPD2v6fcX/hDRlEel6/O2CjZH+iDPMiqDkEfcA2ngqB91j1rF8KeF9J8E+H7DRNDsINL0qyiENvaWybUiUdh/Mk8kkk8mtuvyXF1o4ivKrCPKn0M2FFFFcogooooAKKKKACiiigAooooAKKKKACiiigCORFkUqwDKRggjIIr4M/a2/4J6QeIDe+L/hdax2monMt34cTCRTnqWt+yN/sfdPbB4P3vRSauNOx+B/g/xp4s+DHjZNU0W7vPD3iHTpTG6lSjqQcNHIjDkZGCrDHqK/Uz9lb9uLw58d7e20LXDD4e8cBQv2RmxBfHu0DHv38s8jsWAJGv+1D+xl4X/aHspdTthHoHjSNMQ6tEnyXGBwlwo+8Owb7y8dQNp/Kb4nfCrxb8D/GEmi+JtPn0nU4G8yCZSfLmUH5ZYpBwy8dRyDwcEEVOqK0Z+8tLX5vfsq/8FFp9K+x+FfitPJdWfEVt4lwWliHQC4A5cf8ATQfN6hskj9E9K1Wz1zTrbUNOu4b6yuUEsNzbSB45EIyGVhwQfUVSdyWrF6iiimIKKKKAGcZ561yvj74d6J8SdGfTdatBPFz5ci8SxN/eRux/Q9CCK6vFNPXtUyippxkro0pVZ0JqpTk1JbNbo/O34zfAbXPhJevMytqOgO2IdQjXhc9FkH8Lfoex6geWGWv1d1DT7bVbKa0u4I7m1lUpJFKoZXU9QQeCK+SPjh+yA9t9o1nwKhkj5eTR2PzD18pj1/3Tz6E8Cvl8Zlko3nR1Xbr/AME/bOH+M6dflw2ZO0ukuj9ez/A+WDLTTLUV3FNY3MtvPE9vcRMUkilUqyMOCCDyDUJlr53VH61FKS5olky00y1WMtMMtTc0UCyZaY0tVjLTDL70rlqBYaWo2l96rtLUbS+9Tc0UCdpaiaSoWlqNpaLmqgTNJULS1E0tQtLUXNlAmeWoXlqJ5PeoXlqLmygSPJioXkzUbSVC8mals2jEkaXFfaH7If7WSotp4H8Z3mBxDpmpztxjosMjH8lY/Q9q+Jyc0dDXThcXUwtTnp/PzPEzrI8NnmFeGxC16PrF91+q6n7aBww45pxGa+Hf2TP2u/I+yeC/HN5mM4h07WJ26dljlY9uyufofWvuCM7hn19K/RMLiqeKp89P5rsfyXnGTYrJMU8NiV6Po13X9aHhvxs+BC+IFm13w9Eqapy9xarwtx6svo/8/r1+Y5FltZnhmRopY2KvG4IZSOoIPQ1+h/415R8XfgbYeP43v9P2WGuqOJQMJNjoHx39G6/XjHHisFz3qU9+x9FkXETwyWFxjvDo+3k/L8j5KSapkm96TxBoOpeFNUl07VbWS0uozyrjgjsQehB9RVJZfQ14DvB2Z+qRcKsVOm7p9UaazVKs3vWYs1SLN70KRLgaQmNPE3NZyzdKes/vVcxDgaAn560vn+9Z4n5p3n0cxHsy95/vQZ/eqPn0hn4o5g9mXTPxTDNVMz8U0ze9HMUoFsze9RtNVVpveo2mqXItQPR/g/8AEhvAfidGnc/2XdkRXK/3f7sn/Ac/kTX2HDKs8SyKwZWAKkHII9RX54NMa+lP2cPiwupWsfhTUpsXcKn7FI5/1kY6x/Ve3t9OfYwGJs/ZS67HwHE+UOcfr1Far4vTv8up9A0UlLXvn5cN4xVTVNLttYsJ7O7hWe2nQxyRuMhlPUVcB4o4xS30Y03F3W58UfFf4YXnw11sja02kXDE2txjt/cb0YfqOfUDi0lr7y8T+GLDxfolxpeowie1nXBHdT2ZT2I7Gvi74kfDvUvhprrWd0Gms3Ja2uwuFlX+jDuP6EGvm8ZhXSfPD4fyP2HIM6jj4ewru1Rf+TLv6918zGSarCTVkxz571Ok1eamfXSgayT+9TLPWUk/41Ks/vVqRg6ZqLN71Is3vWWJ6kE/PWruZOmaQnPrTvP96zRPz1p3n+9FyfZmh5/vSGc+tUPP96a0/vRcPZl4ze9MM3vVJp/emNNRcpUy209RPP71Vaf3qFp6hyNVTLLzVXeaoHm96gknxUNm8YE0kvvVaWeoZJ8966n4Y/Du++JfiSOxtw0VlGQ91dY4iT2/2jyAP6A04Jzkox3YVqlPC0pVqztGOrZ2nwA+FL+NdZXWtRiP9i2UgKqw4uJRyF91HBPrwPXH10oxjj6VnaFodn4c0m202xhWC0t0EcaL2A/mT1J7k1pCvrMPRVCHKt+p+E5tmc8zxDqvSK0iuy/zfUdRRRXUeKNI5ziquo6hBpNjPeXUqw20CGSSRjwqgZJq0RgV8y/tHfFlL+d/CmlzZhhYG+lQ8M46RfQHk++B2Nc9esqEHNnqZZgKmZYmNCG3V9keffEbx9P488UXGoOWS2X93bRE/cjB4/E9T7mubWb3rMWapVmr5KVRzk5Pdn7vRwsMPTjSpq0UrI0lmPrTxNWcs3vTxNx1pcxbgaHn/WnCf3rP8/6U7z6fMTyF7z/ejz/eqPn0efRzC9mXPP8ArTTNVMz800z9eaOYpQLhmNRtN71UM3vUbTe9LmLUC001RPNVZpqiaX3qLmigTvNTrG0utWvYbS0gkurqZgkcMS7mY+gFXvCXhDV/HWrJYaRbNcSnl5DxHEv9527D+fbNfXXwq+DumfDayEuBe6xKuJrx16f7KD+Ff1PfsB24fCzrvsu54GbZ1h8rhb4qj2X6vsvzMT4MfBCDwNDHqurIlxrsi8L95LYH+FfVvVvwHGSfXwR17UZI5rgfi/8AGHQPgx4Zl1jW5xvcEWtnGR51zJj7qD8st0A69q+lSp4an2SPx2c8XnGKWjnObskvyS7E/wAWPizoXwe8Kz65rtzsRcrBbJgy3EmOEQdz79AOTX5e/GH4x678Z/Fsus6xJsiXK2lijHyraPP3V9Se7dSfYACL4ufF3XvjJ4qm1nW58KMrbWaE+XbJnhEH8z1J/DHEV8LmOZSxUuSGkF+Pmz+l+EuEqWR01iMQlKvJavpFdl+rJUkqdJKp05XIrxUz9GcbmgktTLJWektSpL71aZi4miktTLLWcstTLJVXMXA0FlqVZPes9ZakWWquYuJoLLUiy1QWWpFlq7mTgXxLUiy1QWX3p4louZuBfEtPEtUBL708S1VzNwLwl96cJaoiX3p4lp3J5C6Ja2PC/hrVvGesQaXotlNf3sx+WKIZwO7MeigdyeBXc/Bv9nHxN8V5obpo20jQCctqE6cyD0iXq/14X3zxX3T8N/hV4e+Fujiw0OzETMB511J800zDu7d/oMAdgK9nB5fUr2lPSP5+h+eZ9xZhcrvRw9qlXt0Xq/0X4HmvwL/Zg074eLDq+viPVPEIwyd4bU/7AP3m/wBo/gB1PvYHHpS444o6V9fRowox5aasj8Cx2PxGY1nXxMuaT+5eSXRDqKKK2OAKKKKACiiigAooooAKr3N1FZ28s08qQwxKXeSRgqooGSST0AHeuX+JvxT8M/B/wxPr/irVYtL0+Lhd5zJM+OEjQcux9B9TgAmvyt/ak/be8T/Hya40bSjN4c8EhsLp8b4mvADw1ww6+uwfKO+4gGk3YaVz3r9rH/gomluLvwn8KboSTcxXXideVXsVtvU/9NDx/dzw1fDXgL4e+LPjX40j0fw/Y3Wu63euZJXJLbcn5pZZDwq5OSzHv6mvQv2bf2TPF/7RmrK9jEdJ8MQybbvXLmMmNfVIxx5j47DgcZIyM/rL8FvgR4S+A3hdNE8LaeINwBur6bDXN24/ikfHPfAGAMnAFTuVseY/srfsXeG/2e7GHVr8Ra943lTEupMn7u1yOUtweg7Fz8zc9AdtfSlFFWQFFFFABRRRQAUUUUAFFFFABRRRQAUUUUAFFFFACYoNUdW1mw8P2Et9qd9b6fZRDMlzdSrHGg9SzEAV4H4z/b/+BnguV4JfGsOrXKHHlaPBJdA/SRV8s/8AfVa06FWs7U4t+iA+iulZniDw7pvivRbzSdZsLfU9Mu4zFcWl1GJI5UPUMp4NfJkv/BVL4Mxz+WLfxLKn/PVdPj2/rKD+ld34I/4KAfA7xvPHbxeMYtIunxiLWYJLVR9ZGHlj/vquqWBxdP3nTkvkOzPjD9sD/gnNqXw6N74u+GcFxrPhgZludGGZLqwXqSneWMf99KOu4ZYfC5GDg8Gv6NdO1Oz1mxivLC7gvrSZd0c9vIJI3X1DDII+lfF/7X//AATu0n4q/bfFnw8it9C8XtmW407iO01FupPpFKf733WP3sElq+my3O3G1HFP5/5lJ9z8mqK1PFHhbV/BWvXuia7p1xpWrWchiuLS6jKSRsPUH8wehBBFZdfbRkpLmiUFFFFUAUUUUAfSH7KX7bPiv9m7UItNnMniDwRLJm40eWT5oMnmS3Y/cbuV+63OcE7h+vfwl+MXhP42+EoPEXhLVI9SsJMLIg+Wa3kxkxyp1Rh6Hr1GQQT/AD6V33wZ+OHi74DeLofEPhLU3srgYW4tny1vdx5/1cqZwy/qOoIPNfN5lk9PF3qUvdn+D9f8xNXP6Bapalp9trGn3Nle28d3ZXEbQzW8yB0kRhhlYHgggkEGvBf2W/2yfCP7S2lJbwuuieMII913oU8gLNjrJC3HmJ+q9wOCfoYda/PKlKph5uFRWaMz8Xf24f2Rbr9nPxn/AGtosMs/gLWJWNlNy32OU5JtnPsMlCfvKO5Vq+X6/oa+I/w80L4reC9T8LeI7Nb/AEjUYjHLGeGU9VdT/CynBB7ECvw//aX/AGd9d/Zu+I914d1UNc6dLmfS9TCYS8t88H2cdGXsfUEE/oGT5n9ah7Gq/fX4r/PuaJ3PJaKK9f8A2VvgDfftF/F3TPDUQki0mI/a9WvEH+otVI3YP95iQi+7A9Aa+irVY0KbqTdkhn2V/wAEu/2ZvslvL8Xdftf38we10CKVeVTlZbkfXmNT6b/UGv0YHNUNC0Sx8NaLY6TpdrHZafZQJbW1tEMJFGihVUD0AAFaGQK/I8bipYyvKrL5eSM27i0UUVxiCiiigAooooAKKKKAEz+VfPf7av7Sdv8As5fCe4urOVG8W6uHtNHtzglXx885H92MEH3YoO9e1+KvE+meC/Duo69rF5HYaXp9u9zcXEv3Y41GST69Og5PQV+GH7Tvx91P9oz4r6l4mu/Mg05T9m0uxY5FtaqTsX/eOSzH+8x7AV7mUYD65W5pr3I7+fkNK5ynw98C+IfjZ8SNM8O6Wsmoa7rd3gyysW5YlpJZG5OFG5mPoDX7s/Bj4S6N8E/htovg/Q48WmnxBZJyoD3Ep5klf/aZsn24A4Ar5i/4Ju/su/8ACrfBH/Cf+ILTZ4p8QwA2sUq/PZ2RwyjHZpOGPoAg4O4V9rjvW+dY/wCsVfY037sfxf8AwBti0UUV84SFFFFABRRRQAUUUUAFFFFABRRRQAnfFfn5/wAFRv2jxoHh22+FOh3WNQ1RVutZeNuYrYHMcJx0LsNxH91R2evsv4y/FTSfgr8N9b8Yay2LPTYC6xA4aeU8RxL7sxC+2c9Aa/Bj4i+PdX+KHjjWvFWuzm41XVblrmZuy56Ko7KowoHYACvpsiwP1it7aa92O3m/+BuUkc5RRRX6OWFHWivor9hj9ndv2gPjRZx6hbmbwtoe2/1VmHySAH93Af8ArowwR/dV/SsMRXhhqUqs9kB98/8ABN/9nc/CP4RjxTqtr5XibxUqXLCRfnt7Mcwx+xYEyH/eUHla+wKjjRYkVFAVVGAAMACpK/IMRXniasqs92ZBRRRWABRRRQAUUUUAFFFFABRRRQAUUUUAFFFFABRRRQAUUUUAFFFFABRRRQAUUUUAFFFFABRRRQAUUUUAFFFFABRRRQAUUUUAFFFFAH5+f8FR/wBnH/hIvDlr8VdEtt2oaUi2msJGvMtqT+7mOOpRjtJ/usOyV+X9f0Z61o9l4i0i90rUbaO8sLyF7e4t5RlJY3UqykehBIr8KP2o/gTe/s8/GHWPC8wkk0wt9q0u6cf6+0cnYc9yuCjf7SHtivvcgx3PB4ab1jt6f8AuLPI6KKK+wKCv1p/4Jn/tJf8ACyfh4/w/1u63+IvDMS/ZGdvmubDIVPqYiQh/2TH71+S1dr8Gfitq/wAFfiVofjDRn/0vTZw7QlsLPEeJIm/2WUke2cjkCvLzLBrG4dw+0tV6/wDBE1c/oNJNHUVy3w1+IWj/ABV8DaL4s0Kf7RpeqW6zxE/eQnhkYdmVgVI7FTXUgc1+TSi4txkrNGYtFFFABRRRQAUUUUAFFFFABRRRQAh61zHxI+H+jfFLwRrHhXX7UXWk6nbtBMndc8q6nsysAwPYgGunIzQKItxalF6oD+f/AOOvwb1v4BfE7VvCWsqTNZyb7W7C7UuoGOY5l9iOo7EMOoNfqZ/wT9/alHx3+HQ8O69d+Z428PxLHcNI3z3tt92O492HCv74J++BWp+3f+y6n7Qnwza/0i2U+NtBR59OZRhrqPrJbE992Mr6MB0DNX5K/CL4pa/8CviVpXivRmaDUtMn/e20mVWaPpJDIPRhkHuOo5Ar75cmd4Kz0qR/P/Jl7o/oKoIzXE/CP4qaJ8afh9o/i7w/cebp+oRByjY3wSDh4nHZlbIP0yOCDXbd6+BlGUJOMlZogWiiigAooooAKKKKACiiigDC8ZeEtK8eeF9U8Pa3ZpqGk6lbvbXNvIMhkYYP0I6gjkEAjkV+GP7TXwC1b9nT4p6j4Yv98+nsftGmX7LgXVsxO1vTcMFWHZlPbBP71EflXgn7Yv7NVn+0n8LbjToVjh8UacGutGvHwMS4+aJj/ckAAPoQrc7cV7mUZh9Srcsn7kt/LzGnY/Diirer6TeaBqt5puo20tnf2czwXFvMpV4pFJDKwPQggiqgBJwOTX6ipJrmRoFek/A/9nvxr+0H4mXSPCOltcIhH2rUZ8pa2in+KSTHHfCjLHBwDX0Z+yn/AME4vEXxVNn4j+IAufC/hRsSxWO3ZfXy9RgEfukP95huI6DBDV+pPgT4e+Hfhh4ZtdA8L6RbaNpFsMR21smBnuzHqzHuzEk9zXy2YZ3Tw96dD3pfgv8AMls8U/Zh/Yl8Ffs42cOoCMeIvGTJibWrqMfuiRysCc+WvUZ5Y5OTjgfR/Sj6V5B+0d+0t4W/Zs8GSavrswutSuAy6bo8LgT3kg9P7qDI3ORge5IB+ElKvja2t5SZO5q/HX48+Fv2e/A8/iLxRd7F5S0sYiDcXkuOI417+5PCjkmvxd/aJ/aN8VftIeNpNc8Qz+TZQlk0/SYWPkWURP3VHdjgbnPLEdgABlfG745eKvj943ufEvim9M0zZS2tIyRBZxZyI4l7AevUnkkmvPq/Q8syqGCjz1NZv8PJf5lpWCiiivoRhRRRQAUUV93fsO/sBzfENrDx98RrJ4PCwIm07RpgVfUe4kkHVYfQdX9l+9x4vF0sHTdSo/8Ag+gN2Oc/Yl/YQvvjXdWnjHxrbzaf4EicPBbHKS6qQeinqsXq/U9F7sv60aPo9j4f0u003TbSGxsLSNYYLW3QJHEijAVVHAAHaprK0gsrSG2t4Ugt4UEccUShURQMBQBwABxirPOfavy/HY+pjp809Etl2M27i0UUV5whuMUvaj3rzHS/2i/AGt/F29+Gtn4ht5vFlpD5slqp+QsM74lfo0igZZByB9Gw405zvyq9tWM9PooopCCiiigAooooAKKKKACiiigAooooAKKKKACuG+LPwc8KfGvwrLoPizTE1C1bLQzD5Z7Z8ffifqrfoehBHFdzRQB+Nv7Tn7F/iz9nu6m1KBZPEHg13/davBH80AJ4S4UfcPbd908cgnaM39m39r7xj+ztqKW1tKda8KSSbrnQ7qQhBk8vC3Plv9AQe4PBH7NXtlb6jazWt1BHc20yGOSGZA6OpGCrA8EEdjXwJ+1H/wAE4Y7z7Z4n+E8Swzcy3Hhl2wjdybZj90/9M24/ukcLUNW2LTvufXXwT+P3g74+eHBq3hbUhLLGB9q06fCXVox7SJnp6MMqccE4Nel1+Bnh3xL4s+DfjQX2l3V/4Y8SabKY3GDFLGwPzI6MORxgqwwe4r9Jv2Y/+Ch2gfElbTw94/a38M+JmxHFf52WV43bkn9059GO0noRkLTTE0fZtFNVgwBBBB5BFOqiQpMUtFABSEcUtFAHlHxe/Z28L/Fq3ea6h/s7WwuI9TtVAk9g46OPY8+hFfC3xZ+B/in4Q3zLqtoZ9NZtsOpWwLQyegJ/gb/ZbHfGRzX6fEVT1HTrTV7Ka0vraK7tpVKSQzIGVlPUEHgivKxWX0sT720u/wDmfbZHxXjcnapv36f8r6ej6fkfkOZaaZa+1fjF+xFp+r/aNT8DTrpl2cs2l3BJt5D/ALDclD7HI/3RXxz4u8I634E1eTS9e0240y8T/lnMuAw/vKejD3BIr5DE4OthX76079D9/wAnz/AZzD/Z5+91i9Gvl19UZpl96YZarmWo2lrz7n1KgWWlqNpartLUbSUXNFAsNLUTS1A0tRtLUXNFAnaT3qFpahaSomlqbmygTNJULy1GXJpKls0URSxNJRRUlhRRRQAdDX17+yx+2LL4ZNp4S8c3TTaScRWerSnLW3YJKe6ejdV78fd+QqK68NiqmFqc8H/wTwc4yXCZ3hnh8TG/Z9U+6f8AV+p+1trcxXsKSwussTqGV0OQwPIIPerPevzd/Zj/AGuL74VTW/h7xLJNqHhRmCxyHLy2Ge692j9U7dV9D+iOg69p/ifSbbU9Ku4b6wuUEkVxA4ZHU9wRX6Fg8bTxkOaGj6rsfyln/D2LyCv7OurwfwyWz/yfdGP45+HujfEDS2s9Wtg7DJinj+WSI+qt/Toe4r5P+JvwQ1z4dPJchDqWjZ+W8hXmMeki/wAP16e/avtj3pksKTIUdVdSMEMMgitMRhKdda6PuYZVnmJyx2j70OsX+nY/OVZqkE1fVHxM/Zl0rxCJb7w6yaPqByxgx/o8h+g+5+HHtXzN4r8Ga54IvTba1p8to5PySEZjk91ccH8K+br4arReq07n6/luc4PM4/u5Wl/K9/8Ag/Ipib3p4m96zvPpwm9647nvOmaImPrS+dWeJqXzvencnkL/AJ1IZjiqPne9Bm4ouHIXTMfWmGb3qn53vTTPx1ouP2ZbM1MaeqjTUxpjSuWqZZaanWmpz6ddwXVrM8FxA4kjlQ4KMDkEVntN71E01LmtsW6UZR5ZI+6/gt8WrX4meH1ErJFrVsAt3AOMns6j+6f0PHpn0knNfm94T8Z6j4I1+11fS5vKuoG6H7si90Ydwf8APNfd3ww+JmmfE7w9HqNg4SZcLc2pbLwP6H1B7HuPfIH1GCxirrkl8S/E/EuI8hlllT29Ffupfg+3p2O1oopK9U+JExWF4t8Jab400WbTdTgE1vIODj5kPZlPYj1/pW50A5pT1pNKSsyoTlTkpwdmtmfCvxO+GWpfDLWTBcgz6fKSba9VcK49D6MO4/LiuQSf3r9A/EfhvT/FWlTadqlsl1aSjDI46HsQeoI7Ec18efF34K6j8Nbt7u38y+0KRv3d0B80OeiyY6H0bofY8V81i8HKl78NY/kfsWRcQU8clh8S7VPwl/wfL7uxwyXFTLPnvWSs3vUiz+9eZc+2dM1RN71IJ+etZaznjmnrcUXM3TNMT80vn1mi45pftFVcn2Zo+fSGes/7RSG4ouHsy+0/vTGm681RNxTGnPrU3KVMutPjvUT3FU2n96iaf3ouaKmWnnzUDzVXaatTwn4X1LxxrsGk6VAZ7mU8k8JGvd2PYD/PNKKc3ZblTdOjB1Kjslq2W/BnhLUfHviG30nS4/MmkOXkP3IkHV2PYD9eAOTX3B4A8D6b8PfDsOl6emSvzTTsPnlfuzf4dhgVQ+F3wv074Z6EtnaATXcoDXN4y4eVv6KOw7fUk12w/WvqMJhFQXNL4n+B+I5/nkszqeypaUo7eb7v9EOHSilor0j5EaPu0UmcEDqa84+MfxfsPhXoRkLJcatcKRaWhblj/eb0Ufr0HtnOcacXOTskdGHw9TFVY0aMbyeyMb4+/GCLwBo7aZp0wbXrxcJtOTboeDIff+6PXntz8em6aV2d2LOxyWY5JNV9Z8Q33iPVbrUtQuXuby5cvJK55J/oB0AHQVAs1fIYnFOvO726H79k2S08qw/JvN6yfd/5LoaSzVKJqzFm9DUgmNc1z3HA0hMKeJunNZwnpwm96Lmbpmj5x9ad51Z3nU7zvencnkL/AJ1HnVQ873o873ouHIXTMfWkM3PWqJm5pDNz1ouP2ZbMw9aY01VDPXS+C/h14h+IN2IdH095Yw2JLmT5YY/95z/IZPtVRi5vlirszrTp4eDqVZKMV1ZgtMTXq3wv/Z/1nx15V9qIfSdGbDCR1/eyj/YU9Af7x49Aa9n+Gv7OGh+DfKvdUC61qi4YPMv7mI/7KHqfds+wFewhQF4Fe5h8v+1V+7/M/NM14sunRwC/7ef6L9X9xh+EvBmleCdLSw0m2W3gXk45Z2/vM3Umt3tSGvn39o/9q/SPg3bTaVpRi1bxZInyW27MdrkcPKR+YQcnvgEE+rVq08NT5puyR8Jg8Hi84xKo0Iuc5f1dvojrPjz+0F4f+B3h83F64vdZnUiy0uN8SSn+8391AerH6DJ4r8yviT8S9e+K3ie41zxBeG5upPljjHEUMeeI41/hUfmepJJJrM8WeLtX8c69d6zrl9LqGo3LbpJpT+QA6BR0AHAHSsivgsfmE8XK0dIrZf5n9Q8McJ4fIaSqT9+s95dvJdl+f4BRRRXjn34UUUUAAOKesmKZRQBYWWpVlxVIHFPWTFUmQ4l9ZalWT3rPWWpVl960uZOBfWWpFlqgstSLKPWi5k4F9ZakEtUBLjvTxLV3M3AviWnCWmaTp19rt/FZadZz315K22OC3jMkjn0Cjk19S/CD9h3WNaaDUPHFwdIsjhhp1s4a4f2duVQfTJ/3TXXQw1XEytCN/wAj5/NM4wOUU+fFVEn0W7fot/0Pn7wd4L13x/qyab4f02fUrtuqwr8qD+87HhR7kgV9l/Bj9jPTPC4g1Xxi0WtaoMOtiozawn3z/rD9fl9j1r33wb4G0LwDpMemaBpkOnWSfwRLyx/vMx5Y+5JNdDjtX1uEyunQtKp70vwPwXPONcVmV6OFXs6f/kz9X09F94yGFII1SNQiqMAKMACpaKK9w/OL31YUUUUCCiiigAooooAKKKy/EXiPS/CWjXWrazqFvpemWqGSe7upBHHGvqSeKANSvm/9pr9tbwn+z9bz6VatH4i8Zlfk0qCT5LckcNcOPuDvtHzHjgA7q+Zf2nv+Cj97r/2vw38K3l0zTjmObxFIpS4mHQ+Qp5jX/bPzegXGT8ffDz4aeLvjX4vXSPDenXWuavcsZJpMkqgJ+aSWQ8KMnlmPU9yalvsUl3LPxY+Mfi/45+K31rxTqUuo3jkpb2yAiG3UniOKMcKOnuepJPNfVv7Kv/BO3UPFn2PxR8UIZtL0U4lt9AyY7m6HUGY9Yk/2fvn/AGeCfo79l79hLwz8DVtte1/yfEvjVQHF06ZtrJvSBD1Yf89G59AvOfqehLuDfYztD0HT/DOkWul6TYwabp1rGIoLW1jEccajoFUcCtGiiqJCiiigAooooAKKKKACiiigAooooAKKKKAEJxQCaCOa5f4i/Ebw/wDCnwjfeJfFGpxaXpNmm6SaU8seyIvVmPQKOTRGLk1GKu2BvXt7b6baTXV1NHbW0KF5JpXCoigZLMTwAB3NfB/7SX/BUHRvCU15oHwutofEWppmN9eus/Yom6HylGDKR/e4XoRvFfKP7Wf7cPij9o3UJ9I08zeHvAsUn7nS0fEl1g8SXDD7x7hB8q8feI3V8y19zl2QpJVMXq+3+ZaXc7X4mfGjxt8Y9WOoeMPEt9rk4JMcc8mIYs9o4lwiD/dAriqKK+xhThTXLBWRQUUUVYHpXwb/AGifH/wH1dL3wj4guLKAuHm06VjJZ3HtJEeDxxuGGHYiv1X/AGUP26PC37RsMWi6gkfhvxwiZfTJJMxXeBy1u5+96lD8wGfvAFq/F6vv7/gnr+xTc+JNS0v4qeNbeW00e0kW50TTnyj3kinK3D9xGpAKj+MjP3R83zWc4bCOi6tXSXRrdvt5idj7R/aY/ZJ8G/tL6Fs1WEaX4kt4yljrttGPOi7hHHHmR5/hJ4ydpUnNfj38dv2e/GX7PPix9E8V6eY43LGz1KDLWt4g/ijfH0ypwwyMjkV++9cl8Sfhh4Z+LvhW78N+LNJg1fSrgcxyj5o27OjDlHGeGBBr5TLs2qYJ8kveh27ehCdj+eqivqX9rX9hPxN+zzdXGu6L5/iLwIz5W+VMz2QJ4S4UDgdhIPlPfaSBXy1X6Rh8RTxUFUpO6NAoooroAKKKKAL2ia5qHhrVrTVNKvZ9O1G0kEsF3ayGOSJx0ZWHINfp/wDsf/8ABR3T/HJsvCPxRuINK8QnEVrrxxHbXp6BZe0Uh9eEb/ZOAfyyorzsbgKOOhyzWvR9UDVz+kBWDLkHI9a8p/aR/Z80H9pD4cXXhvVlW3vUzNpupKmZLO4xww9VPRl7j0IBH5y/sg/8FC9Z+D5svCvjuS417wYMRQXeS93pq9BtzzJEP7h5A+6eNp/Vbwl4v0fx54estc8P6lb6vpF5GJYLu2cOjj+hB4IPIIIOCK/OMVg8RldVSfTZoztY/AT4h/DHxF8L/Hmo+ENf0+S21yyn8gwqCwlz9xoz/ErAgqR1BFfsX+xB+zbH+zv8IoItQgA8Xa0EvdWkx80Zx+7t8+kYJB/2mc9CK9E8c/APwX8RPH/hTxprWkJc+IPDUpks7gYG/glVkGPnCOd6/wB1hkdSD6R24rszDN5Y2jCklb+bzf8Al1G3cWiiivniQooooAKKKKACiiigBCcUtJXzV+3D+1FD+zp8Mnh0ydG8Z62r2+lxcEwDGHuWHomeM9WI4IDY1o0Z16kaUFqwPlL/AIKa/tUf8JLrLfCbwzebtM06USa7PC3E9ypytvkdVjPLf7eBwU58t/4J/fstt8d/iQPEGuWhk8E+HpVluRIvyXlx96O39x0Z/wDZwD98GvA/hl8O/EPxw+JGmeGdHV73WdYucPPKSwQE7pJpG64UbmJ68dzX7q/Bf4SaJ8EPhvo/hDQottnYR4knZQHuZjzJK/8AtM2T7cAcAV9tja0MpwiwtF+++v5v/It6Kx3SqEUKBgDgAU6iivhCAooooAKKKKACiiigAooooAKKKKAEJxRmjPNfO/7bX7R8X7PHwgurmxmUeLNZD2WkR5+ZHI+efHpGCD/vFAeta0aU69SNOC1YHw7/AMFMf2kv+Fj/ABCT4e6LdbvD3hqU/bGjb5bm/wAEN9RECUH+0ZPavienzzyXU8k00jSyyMXd3OWYnkknuaZX65hMNDC0Y0o7L+rmuwUUUV2AS2lpNf3UNtbRPPcTOI44o1LM7E4AAHUk9q/cb9jn9nyH9nf4Mado08S/8JFf4vtYmGCTcMB+7B7rGuEHYkMf4q+FP+CY37OX/CffECb4j61a79B8NyhbBZF+We/xkEeoiBDf7zR+hr9YhXwOfY72klhoPRav17fImT6C0UUV8gQFFFFABRRRQAUUUUAFFFFABRRRQAUUUUAFFFFABRRRQAUUUUAFFFFABRRRQAUUUUAFFFFABRRRQAUUUUAFFFFABRRRQAUUUUAFFFFACd6+X/29v2bR8e/hFNe6VamTxd4eD3mnbV+e4jxmW399wAKj+8qjjJr6hpK2oVp4erGrDdAfzfMpRipGCDgg0lfYX/BR79mv/hUXxO/4THRrXy/CviiV5Ssa4S1vfvSx+wfl1/4GAMLXx7X67hcTDF0o1obM13CiiiuoD7r/AOCZH7TH/CD+MJPhhr11t0TXpvM0uSRvlt70jHl+wlAA/wB8Lj7xr9VxX84VrdTWVzFcW8rwTxOJI5Y2KsjA5BBHQg96/bb9if8AaRh/aK+ElvdXsyf8JZpASz1iEYBd8fJOB/dkAJ9AwcDgV8Fn+A9nP6zTWj39e/zJkup9EUUUV8eQFFFFABRRRQAUUUUAFFFFABRRRQAhr8s/+Cl37KX/AAh+uv8AFXwxZ7dF1OYLrVvCvFtdMeJ8Dosh6+j/AO+MfqYeeKxvFPhfTfGnh3UtC1mzj1DStRge3ubab7siMMEe31HIPIrvwGMngqyqx26ruhp2PyG/YA/aqPwG+IP/AAj2v3ZTwPr0qpcNI3yWNxwqXA9F6K/tg/wAV+xyOsqB0YMhGQQcgivwl/ao/Z21T9m34pXnh+58y40a4zc6RqDDi4tyeAT03r91h6jPRhX3b/wTX/axPjrw9H8LvE93u8QaTDnSLmZvmu7RR/qsnq8Y6eqf7hJ+jzjBxxFNY/D6prX/AD/zKa6n3lRRRXxpAUUUUAFFFFABRRRQAUUUUAfn9+37+w/q/wATvFGneOfh1pa3euX8yWer6fGyxiQnhLrLEAYACuc9NrdmNd7+yr/wT08L/BRbPxF4uEHirxohEiF03Wdg3/TJGHzuD/y0YdhtCnk/YdHSvTeZYl0Fh+a0V99u1+w7hwooo75r5s/a8/bJ0H9mnw+1lbeTq/je8iJsdK3ZWIHgTT45VAeg4LEYGBlhxUaNTEVFTpq7Yjc/an/aw8Nfsy+FWnvGTUvE94h/s3RY3w8p6eZIf4Iwerd8YGTnH4x/Fb4seJvjP40vfFHivUX1DU7k4A6RwRgnbHGvRUXPAHuTkkk0fH3j/X/id4s1DxJ4m1KbVdYvpPMmuJj+SqOiqBwFGAAMCuer9My7LKeBhd6ze7/RGiVgooor2xhRRRQAUUUUwPof9hfTPhlq/wAdtLtviWS1u+P7KhuMfYpbzcNi3Gex/hB+UtgNwcH9t0RY41VAAoGAB0xX84IJByODX6gf8E/v25B4tisfhn8QdQ/4nkYEOjaxcv8A8fqjhYJWP/LUdFY/f6H5sbvjM+wFWqvrNNtpbrt5r9SZI/QOikpa+EIEzxSbsU13WNCzkKoGST0Ffmp+3J/wUD+3i/8Ah98LtRK2vzQap4jtX5l7NDbMP4exkHXovHJ7MHg6uNqezpr1fRDSudP+3H/wUCTwyL/4f/DLUFk1n5oNT1+3bK2nZooGHWTsXH3eg+blfzT0rXtS0PW7bWLC+uLTVbaZbiG8hkKypIDkOG65zzmqBOTk8miv1DB4Glg6Xs4L1fc0Ssfsx+xJ+2XYftE+HF0LXpYbLx/p0INzCMIt/GOPPiHr/eUdCcjg8fVJx+dfzqeE/Fer+BfEmn6/oN/Npmr6fMJ7a6gbDRsP5jsQeCCQcg1+z37HX7XWk/tL+EPJuDDp/jbTowNS01TgSDgefCDyYyeo6qTg9VLfFZvlTwzdakvce67f8Aho+j6KKK+YJCiiigAooooAKKKKACiiigAooooAKKKKACiiigDwz9ov9kfwZ+0Tp7SahbjSPE0abbfXbRB5ox0WVeBKnseR2Iya/Kv47/s2eNv2e9c+yeJNPL6dK5W01i1Be1uR7Nj5Wx1RsH6jBP7j1jeJvC+keMtFutH1vT7bVdMul8ua1u4xJG49we/cHqDyKlq5Sdj8ov2Z/wBvPxb8Eja6Jr/m+KvByYQWsz/6TZr/ANMZD1AH/LNuOMArya/T34V/GTwj8afDaa14S1eLU7bgTQg7Zrdj/BLGeVP14PUEjmvg39pf/gm5qGg/avEPwrEuqacMyS+Hpn3XMI6nyGP+sH+yfm9C5NfHXgvx34t+Dfi4anoGo3vh3XLNzHIFyjZB+aORGGGGRyrAjjkUrtbjsmfvhSGvjD9m7/gov4c+IYtdC+IIg8K+IWxGmo7tthdN7kn9yx9GJX/aGQK+y4pUnQSRsHRhlWU5BHqKpO5NrEtFFFMQUUUUAM/i71zvjHwLoHj/AEt9N1/S7fVLVs/LMmSp9Vbqp9wQa6MCk/GplFSVpK6Lp1J0pqdOTUls1o0fEPxc/YPvbMTaj4DvftkYy39k3rBZB7Ry8Bvo2P8AeNfJ3iPw9qvhLUpdP1nTrrTL2P70FzEY2+uD1HuODX7H8NXN+Nfh54d+IWltYeItHtdUtudonTLIT3Rh8yn3Ug14GKyenV96k+V9un/AP1TJuP8AGYK1LHL2se+0l+j+evmfj6ZaY0vvX2h8Vv8Agn6w86+8B6p6sNK1Jv0SUD8gw+rV8leN/hv4p+HF99k8SaJd6TKThWmj/dyf7jjKt+BNfK4jBV8M/fjp36H7jlPEOWZxFfVqq5v5Xo/uf5q5gNLUbS1HRXnXPqbIUsTSUUUigooooAKKKKACiiigAooooAK9f/Z//aS1/wCBuriNC+peHJnzdaXI/A9ZIj/A/wCh6HsR5BRW1KtOjNTpuzR5+OwOHzKhLDYqClGW6f8AWj7NH7D/AA4+J3h74q+HodZ8PXy3ls4w6dJIXxyjr1Vh+vUZGDXXfxV+PHwz+KfiL4TeI49Y8O3zW0wwJoW+aGdP7ki9x+o6gg81+kXwE/aZ8OfG/TlhjcaZ4kiTM+lzONx9XjP8afqO46E/d4DM4YpKMtJ/n6H8xcTcG4rJJOvQvOj36r1/z29D2Y9az9Y0Sx1+yks9QtIby2kGGinQOp/A1ocYoxivbaT0Z+dRlKLUouzR85+P/wBku2umku/Cl59jkOT9huiWiPsr8sv45+or558V+Cde8D3f2fWtMnsmJwkjLmN/91xkH8DX6Ig844zVXUtMtNXtJLa9toru3kGHinQMjD3B4NeVWy+nU1ho/wAD7fLuLMZhLQr/ALyPno/v6/M/NoTCl84etfX3jb9lLwz4gMk+jSyaBdtztj/eQk+6E5H4ED2rwDxl+z1428HF3OnHVbQc+fp2ZOPdPvD8se9eJWwdejurryP0rAcRZdjrJT5Zdpaf8B/ecB5w9aDMPWqUrPDI0citG6nDKwwQfQimmf3rzz6hRT1Rd86mmbiqXne9NMtFy/Zl1p/eozNVQy+9Mab3qblqBaaaomlqs01RNN70rmigWWm963/AXxG1X4ceIodW0qba6/LLCx/dzp3Rh6fqDyK5JpqhaWhTdNqUXqgq4WniaTpVY3i9GmfpN8Mviho/xT0BNQ0yULMoC3No5xJA/wDdYenXB6H8wO0Pc1+YHgn4gav8PNfg1jRbo29zHw6HmORO6OO6n/64wQDX3j8HPjtoXxb0tTBItnrMSA3OnyN86erL/eXPft3xX12Cx0cQuWekvzPwbiHhirlM3XoJypP74+T/AEZ6h1paSlr1j4QQdKq31jBqNtLbXMKXEEqlHilUMrKeoIPUVa4FGQaBptO6Pk/4xfs13WiGbWPCkb3ViMvLpwy0sI9Y+7L7dR79vAhMVJByCOCDX6WYzx2NeJ/GL9nLTvHPm6novl6ZrZyzcYhuD/tgdG/2h+IPUeFisvv79L7v8j9MyTip07YfHu66S/z/AMz5CWenCen+JPDmq+D9Wk07WLOWyuo/4JBww/vKejD3HFZgn96+fd4OzP1enyVYKpTd0+qNJZ/el8/3rOWf3pfP96nmK9maHn+9Bn96z/P96Qz8daOYPZl8z0wz1RM/HWmmelzFezLjT+9RtPVNp/eux+GXwt1v4pav9m06LyrOJh9ovpAfLiH9W9FH6DmripVJKMVdsxr1aWEputWkoxW7ZV8E+C9W+IOuxaXpEBllbl5DxHEnd3PYfqegya+3Phb8K9L+F+jC1s08+9kAa5vXXDzN/QDsP5nJq78PPhxpPw10JNO0uHDHDTXDAeZM/wDeY/yHQV1nOfWvqcHg1h1zS1l+R+HZ9xBUzSbpUvdpL735v9EPpKKOor1D44QfSikIwp71458cv2iNK+FNnJZWjR6h4kdf3doGysWejSEdB3A6n2HNZVakKMXObsjsweDr46sqGHjzSf8AV32Ru/GL4y6T8KNEaWd1uNWmB+y2Kt8zn+83og7n8BzXwl4p8Y6l411y51bVrlrm7nbJJ4VR2VR2UdhWR4i8V6l4v1q51XVruS8vrhtzyyH8gB0AHQAcCqKy18disbLEy7RWyP6CyHhyllFLml71V7v9F5fmaiy+9SLLWYs1TLP71w3PqHA0lmqRZ/es1ZqkWb3p3MnA0Vn96eJuazhLThNzVXIcDR86l84etZwm5607z/ei5Psy/wCcPWjzh61VtY576dILeKSeZzhY4lLMx9AB1r1bwb+zT418VmOW5tF0Szbky352vj2jHzZ+uPrW1OnUqu0Fc8/FYvC4KPNiKiivN/kt38jzIzDNdP4N+HHiTx9cBNG0yWeLOGuXGyFPq54/AZPtX1J4I/Zd8J+F9k2oo/iC8XnfdjEQPtGOMezFq9dtLSGzgSG3iSGFBtVI1ChR6ACvZo5Y3rVdvJH59mHGdKN4YKF33ei+7d/Ox4P8P/2UtL0dku/Etx/a1yORaRZSBT7n7z/oPUGvdrDT7XSrSO1tLeK1t4xtSKFAqqPQAcCrW3ikIBr3KVCnSVoKx+aYzMcVmE+fETcvLovRbAOB0pskixKWdgqgZJPasXxb4x0bwLodzrGu6hDpunQDLzzNgewA6sT2AyT2Ffnz+0b+2Jq3xTNxoXhrz9G8LnKSODtnvB/tkfdQ/wBwHnuT0HJi8bSwkbzd30R7ORcOY3PqvLQVoL4pPZf5vyR61+0n+2zBo4uvDXw/uI7q+5iudaXDRQ9isXZ2/wBr7o7Z6j4YvLy41G7murqeS5uZnMkk0rFndickknkknvUNFfA4rF1cXPmm/RdEf1LkeQYPIaHssPH3nvJ7t/1stgooorhPpQooooAKKKKACiiigAooooAKcHIptFAEqy08S10Hgf4X+KfiTffZfDeh3mqvnBkhTESf78hwq/iRX1V8Mf8AgnncTeVeeOdaEC8MdO0vlvo0rDA9wqn2avRw+CxGJ+COnfofL5rxFleUJ/Waq5v5Vq/uX5uyPkbRtJv/ABDqEVjplncaheynbHBaxNJI59lAya+nfhT+wn4l8SmG98X3a+HrA4Y2kJEt049D/Cn47j6rX2j4B+FHhT4Y2H2Tw3o1tpsZADyIu6ST/ec5ZvxNdePSvqMNk1On71Z8z7dD8SzjxDxWKvTy+Ps493rL/Jfj6nDfDn4OeE/hXYi28PaXDayMu2W6Yb55v95zyfp0HYCu56UlGOCK+hhCMFyxVkfk9evVxNR1a0nKT3bd2PoooqzEKKKKACiiigAooooAKKxfFXivR/BWh3Wsa7qVvpGmWi75rq7lCIo+p7noAOSeBX55/tJ/8FKb3WhdeH/hUkmm2RzHJ4iuExcSjofIQ/6sf7TfNzwFIzSbsNK59Y/tD/tdeB/2ebGSHULn+1/EzJug0GycGY5HDStyIl9zyewavyz+Pf7Tfjf9oXWfP8Q3/kaVE5a00azJS1g9Dtz874/jbJ5OMDiuO8J+DvFnxi8Xrp2iWN94k1++cyPtJkkYk/NJI7HgZOSzED1Nfo/+zP8A8E7PD/w6Nn4g+If2fxN4iGJI9NA3WNo3XkH/AFzD1I2j0OA1TqytEfKv7Mv7Cni345va61rIl8L+DGIf7bNH/pF2vpAh7H/no3y+m7BFfqN8KvhB4T+DHhiHQ/CWkx6ZaDBllA3TXD4+/K55Zvr06AAcV2aIsaBVUKoGAAMACpKpKxLdwooopiCiiigAooooAKKKKACiiigAooooAKKKKACiiqOqana6Jp13qF/cx2djaxNPPcTMFSKNQSzMTwAACSaN9EBhfEj4keH/AISeDNS8U+Jr5bDSLCPfJIeWc9FRF/iZjgADqTX4rftT/tT+Iv2mfGbXt60mn+G7N2XS9GV8pAn99+zSMOrfgOBXRftqftZah+0h46e106aW28DaTKyaZZ8r57dDcyD+8wzgH7qnHUsT83V+i5RlSw0VWqr33+H/AAe5aVgoorofA/w+8SfErXI9H8L6Le67qbjcLexhMjKvdmxwqjIyxwB619NOcYLmm7Io56ivqUf8E1PjsdKa8Ph6wWYLuFkdUg84+2d2zP8AwKvn/wAffDXxT8LtcfR/FmhXug6ivPk3kRTeP7yN0df9pSR71z0sXQrvlpzTfkwuc1RRX1n+w5+xdd/tAa7H4m8SwS2ngDT5vnPKNqcqnmGM9Qg/jcf7o5yVeJxFPC03UquyQHQ/sG/sRS/GLUbbx141s3i8EWku60spQQdUlU9P+uKkcn+IjaP4sfrPb20VnBHBAiwwxqESONQqqoGAAB0AqHStMtND061sLC2is7G2iWGC3gQJHEijCqqjgAAAACr1fleOxtTHVeee3RdjNu4ma4Lw98b/AAR4q+IOt+CNL8RWl34o0dVa809G+ZM9Qp6OV4DBSdpIBwa+YP29v23o/hFYXPgPwReLJ41uo9t5fQtkaVGw7H/nswPA/hB3dStflj4d8Y634S8T2niLR9TudP1y1n+0Q30MhEqyZ5Oe+cnOeuSDnNergckqYqk6s3y3+H/N+Q0rn9EN3ZwX9pNbXMMdxbzIY5IpVDI6kYIIPBBHavzk/a//AOCbRH27xj8I7TI5mvPCydR3LWv8/KP/AAHste7fsY/tvaT+0NpcPh/xBJBpPj+2i/eWwO2LUFUcyw5/i7tH1HUZGcfV2K86nVxWVV2tn1XRi2P5wrq1msrmW3uIngniYpJFIpVkYHBBB5BB7VFX7Lftb/sI+G/2hLe417RBD4c8dquRfKmIL4gcLcKO/YSD5h3DAAD8kfiR8NPEvwl8V3fhzxVpM+katbH5ophw69nRhw6nHDKSDX6FgMyo46Omkuq/rdFp3OXooor1xhRRUkMMlzMkUSNJK7BVRBksT0AHc0bAb3w88Aa38UfGeleFvDtm19q+pTCGGJeg7lmPZVALE9gCa/cv9m74DaT+zr8LtO8J6bIbm5U/aNQvX4N1csAHfHZeAqjsFHU5J8d/YH/ZGj+Ang0eJfEdqp8ea1CDMrjJ0+3OCIB6MeC59QF/hyfrfFfm2c5l9an7Km/cj+L/AMiG7i0UUV82SFFFFABRRRQAUUUUAFFFNZgoJJwBQBzHxJ+IeifCjwRq/ivxDdC00nTITNK/8THoqKO7MxCgdyRX4VfHr4063+0B8TtV8W6wxV7l/LtLMNuS0t1J8uJfoDknuxY9699/4KF/tXn41eNj4O8N3m/wXoM5BlibKahdjKtL6FF5VPXLNzuGN3/gm/8Asnt8SvFSfEjxNZbvC+iz/wDEvt5l+W+vF5DYPVIzgnsWwOcMK+6y/DwyvDPGYj4mtvyXqy1pqfU3/BPj9lUfA/wGPFPiG02eNfEEKs6SL89janDJD7M3DP77V/h5+vepIopCcV8ZXrzxNWVWpuyNx1FFFYAFFFFABRRRQAUUUUAFFFFABRRRQBQ1nVrLw/pV5qeoXMdnYWcL3FxcSttSKNQWZmPYAAmvww/ay/aCvP2i/i/qXiAtJHoluTZ6RaPx5VspOGI7M5y7e7Y6AV9l/wDBUH9pr+zLCP4ReHrvF1dKlzr0sTcpFw0Vvn1bh2H93YOjEV+Z9fe5DgPZx+tVFq9vTv8AMuK6hRRRX2BQV0/wy+HmsfFfx7onhPQoPP1PVbhYIwc7UHVnb0VVDMT2CmuYr9Uf+CYn7NX/AAhng+X4n69abdZ12LytKjlX5oLLOTIPQykAj/YVSDhzXmZjjI4Kg59dl6ibsfXfwh+FukfBn4daH4Q0SPbY6bAIzIRhp5DzJK3+0zFmP1x0Fdt3o5oJxX5NKUpycpO7ZmLRRRSAKKKKACiiigAooooAKKKKACiiigAooooAKKKKACiiigAooooAKKKKACiiigAooooAKKKKACiiigAooooAKKKKACiiigAooooAKKKKACiiigDz346fCDSfjp8Mda8HawuyG+i/cXO3LW068xyr7q2OO4yOhNfg7498Eat8N/GOseGNdtjaatpdy9tcRnpuU/eU91IwQe4IPev6I+tfAf8AwU7/AGZP+Er8OR/FXw9ZltU0mIQ6zFEvM9oPuzYHUxk4J/uHPRK+nyPHfV6vsJv3ZbeT/wCCUmflzRRRX6MWFew/sq/tA3/7OXxc03xHEZJtGmP2TVrND/r7ZiNxA/vKQHX3XHQmvHqKyrUo16bpzV0wP6MdB1yw8T6LYavpd1He6dfQJc21zEcpLG6hlYH0IINaNfm5/wAEv/2nz8/wh8RXX9+48PzSt9Wlts/m6/8AAx/dFfpEOK/I8bhZYOu6Uvl5ozasOooorjEFFFFABRRRQAUUUUAFFFFABRRRQB4p+1T+znpv7Snwtu9BuPLttcts3OkX7jm3uAOhPXY/3WHpg4yor8UB/wAJP8F/iL/y86B4q8PX30kgnjb8iMj3BB7g1/QwT6V8Jf8ABSL9kv8A4T/w/L8TfCtlu8SaTD/xNbaFfmvbVR/rAB1kjA+pTj+FQfp8mzBUZfVq3wS28n/kykz6D/ZS/aO0z9pT4X2uuQGO21y0222r6eh5gnx94DrsfBZT9RnKmva8c1+DH7Mn7Qusfs3/ABPsvEdhvudMkxb6ppwbC3VuT8w9A6/eU9iPQkH9yPA3jLSPiH4T0vxJoN6mo6RqUK3FvcRn7ynsR2IOQQeQQQeRXHmuXvBVeaHwS28vITVjoKKKK8QQUUUUAFFFFABRRRQAUUUUAfMv7bn7WE37M3gu0j0rTJb3xPrQkjsJpoW+yW23G6R26Mw3DEYPPU4HX8avFHinVvGniC/1zXdQn1TVr6UzXF3cvueRj3J/QAcAAAcCv32+L3wk8OfG3wLqHhTxTZC70+6GUlXiW3lAO2WNv4XXPB78gggkH8S/2jf2d/En7N/j+fw9rkZuLKXMunapGhEV7Dnhh6MOAy5yp9QQT9zw/Vw6i4WtU/NeXp2LieU0UUV9oUFFFFABU9hYXOq31vZ2VvLd3dxIsUMECF3kdjhVVRySSQABVjQdB1HxPrNnpOkWU+o6neSrDb2tsheSVycBVA6mv1z/AGKf2FtO+A1lb+K/F0UGp+Pp48ovDw6UpHKRno0mDhpPqF4yW8rH5hSwFO8tW9l3/wCAJux+fPxj/Yr+I3wR+G+i+MtdskksbxR9ugtSXk0t2PyLPjj5gR8wyA3yk5xnwOv6Mtb0Ww8SaRd6VqlpDf6deRNBcWtwgeOWNhhlYHqCDX45fts/sbX37OviRtc0GKa9+H+pTEW05yzWMh5+zyn89rHqBg8g58rK84+tS9lX0l07Py9RJ3PlqnwzSW8ySxO0cqMGV0OCpHQg9jTKK+q9Sj9ZP2CP23ovizYW3gHxxeqnjS2j22V/K2P7UjUdCf8AnsoHP94DPUGvtW8u4LG1lubiZILeFTJJLIwVUUDJYk8AAc5r+c7TtRutIv7a+sbiW0vLaRZobiByjxupyrKw5BBAIIr6I+M/7d/xF+NPwz0jwZqM8WnWkMIj1W6siVk1ZwflMmMBVxjKLwWyemFX4rG5D7SupYd2i9/L0/yJcT1/9uL9v2b4hNf+Afhzevb+GAWh1HWYSVfUexjjPVYfU9X9l+98IUUV9ThMJSwdNU6a0/P1KSsFFFFdgBXR/D34g698LfF+m+J/Dd/JpusafIJIZo+h9VYdGVhkFTwQSK5yipnBTTjNXTA/c/8AZU/aj0H9prwKmoWrR6f4kslVNV0jdloXP8aZ5MbYOD25B5Fe54FfiJ+w34L+JviT43aXf/DeZtOl091bUtTuFJs4rYn5kmAxvDgECMHJIyCu3cv7cjO0Z696/LM1wdPB1+WlK6etuqM2rD6KKK8cQUUUUAFFFFABRRRQAUUUUAFFFFABRRRQAUUUUAFeDftD/sfeB/2hLaS5vrb+xfEwTEWuWKASHA4Eq8CVenXBAGAwr3migD8Q/j1+y146/Z71Nl1/TzdaM77bbW7IF7WX0BOMo3+y2DwcZHNdT+zr+2346+Aj2+nPMfEvhNSA2j30hzCv/TCTkx/Tlevy55r9hNX0my1/TbjTtSs4NQsLlDHNbXUYkjkU9QykEEexr4Q/aL/4JoWmqG61z4VTLY3RzJJ4dvJP3Ln0glP3D/svxz95RxUNW2Lvfc+o/gf+0z4G/aB0oTeGtUEepqm640e8xHdwep2Z+Zf9pSRz1B4r1uvwJ1LSvFXwj8YeReQal4W8SadIGGd9vPCw6MpGD9GHBHQ19p/s7/8ABTG+0v7NonxTt21G0GETxBZRjz0HrNEOHH+0uDx91iaafcTXY/SOiuf8G+OPD/xD0O31rw1q9rrWlzfcubSQOue6nurDupwR3FdBVEhSUtFABRRRQA09aztZ0Ow8Q2Utlqdlb31pKMSQXMSyI49CrAg1o8Yox70mk9GOMnFqUXZo+X/id+wZ4K8W+bd+G5pfCt82T5cQ862Y+8bHK/8AAWAHpXyr8RP2PviR8PvMmGk/29YLk/adJJlOPePAce/ykD1r9SqCoPWvHxGVYavqlyvy/wAtj7/K+OM3y20JT9pBdJa/jv8AmfiZPBJazPFNG0UqEqyOCGUjqCDTK/Xzx/8ABTwV8TYSviLw7aX0xGBchfLnX6SLhh9M4r5q8ef8E7dPuPMn8IeIprJ+q2epoJIyfQOoBUfVWNfO18krw1ptSX3P+vmfrOW+I2W4q0cXF0pf+BR+9a/ej4Yor1rx5+yt8S/h/ve88OTahZr/AMveln7QhHqQvzqPdlFeTyRPC7JIjI6nBVhgg+leJUo1KT5akWn5n6ThMxwmPhz4WpGa7pp/kNooorA9EKKKKACiiigAooooAKs6bqV3o9/Be2N1NZ3kDiSKeFyjxsOhDDkGq1FNNx96JEoxnFxkro+6v2d/244NT+y+H/iHIlrdnCQa2AFilPQCUDhD/tj5fXbjJ+xoLiO6hSWFxJE43KynIIPQg1+J9e9fs+/tZ+Ifg7PBpmotLrfhXOGs3fMlsO5iY9B/sH5T22kk19VgM3cbU8Rt3/zPw/ibgCNTmxeUqz3cOj/w9n5bdrH6dn260H9a5P4e/Evw78UNCi1bw5qMd/bPwwU4khb+46nlW9j9Rkc11gXqa+wjKM0pRd0z8Dq0qlCbp1YuMlo09Gh9IQD1GaOlLVGZyXi34X+F/HKEazo1tdyEY8/bslH0dcN+teK+Lf2MtPuQ8vh3WZrF+ogvFEqZ9AwwQPqGr6V70fWuWphaVb44nsYPOMdgLewqtLtuvueh8AeKv2c/H3hXe76O2pW6/wDLfTm84H/gA+f/AMdrzS8guNPuHguoJbadDho5kKsv1Br9SCOMYzWRrnhHRfE1v5GraVaajEBgLcwq+PpkcfhXl1cqg9acrep9zg+Oq8LLFUlLzTt+Dv8AofmKZuKY03vX3R4l/ZF8Ba6He0trrRZWOd1ncErn/dfcMewxXlHib9iHWLcu2heILW9HUR3sTRMPbcu4H8hXl1MtxENlf0PtcJxhlOI0nJwf95fqro+amlqNpfevR/EX7N3xH8O+Y8vh2a8iHSSxdZt30VSW/SvONW0nUtDmMOoWF1YS/wBy5haNvyYCvNnSqU/ji0fXYbGYTFK9CrGXo0yNpqheb3qu0vvUTTVz3PWjBMneX3qxpHiC+8Oapb6lpl1JZXsD74pom2sp/wA8Y71lPPUDzZpczTui3QhUi4TV0z7x+A/7Wem+OTb6H4oeLStebCR3GcQXR7YP8Dn+6eCenXFfSIIPINfju0uD1r6C+B/7Yes/D5rfSfE3na7oC4VZS265tl/2SfvqP7rHPoRjFfSYPNk7U6/3/wCZ+OcQcCtc2KytesP/AJF/p93Y/QX8KVj+Fc74O8caF8QNGh1bQtQi1Gzk5DxHlT3VlPKkehANdCDzX1Cakrp3R+MVKc6U3TqJqS3T0aH0UUUyDlvG/wAPND+IOlNY61aLOnJjlHEkR/vI3UH9D3Br49+LH7O+v/Dppr6yV9Y0Jct9oiTMkI/6aKOn+8OPXHSvugnp3NIyhxhhla4cTg6eIWuj7n0eU59i8pl+7fNDrF7fLsz8uxcY70v2geor7N+LH7K+i+M1mv8AQCmhawcsVRf9HmP+0o+6fdfxBr5C8aeB9e+HuqNY67YS2UuTskIzHKPVHHDD6fjivlsRhauHeq07n7hlOeYLN42pytPrF7/LuvQz/tA9RSG4z3rP8/3pDPx1rgufTezNA3HHWmG4qtaxT39zFbW0MlxcSsEjiiUszsegAHJNfVXwQ/ZSEQt9b8bRB5OHh0gnKr6GY9z/ALA49c8iuqhQqYmVoo8TNc0wuUUvaYiWvRLd+i/XY88+C/7PurfEyaHUdQEmmeHQcm4IxJcDuIwe3+0eB2z0r7V8N+GNM8I6Rb6ZpNollZQLhY4x+ZJ6knuTya0YYI7aNI4lWONQAqKMAAdABUw4B719fhsJDDx93V9z8DzjPMTm9S9TSC2itl6935i0tJRmu0+dEI4xUbyrChZyEUDJJOAK5T4h/FDw78LtDk1PxDqCWcfIiizukmb+6i9WP6DuQOa+EfjZ+1Z4h+Ksk+nac0mh+HCSv2WN/wB7OPWVh1H+wOPXdjNedisdSwqtJ3l2Pq8k4ax2dzvSXLBbye3y7v0+Z7l8d/2wbXRhcaD4ImS8vuY5tW4aKI9CI+zt/tfdHbPb4+u9TuNSvJru7nkubqZzJJNKxZ3Y8kknkmsRZfep0mx3r43EYupipXk/l2P6IyjIMLktL2dCPvPeT3f9dtjUWbFSpN71mJPUyzVzXPZcDTWapFl96zVlPY1raNoOr6/L5emaXeag+cbbW3eU/koNWlJuyOSrKnTXNUlZAJqkWf3r0bw9+zF8R/EGxl0I6fC3/LS/lSPH1XO79K9T8NfsPX0gSTXvEcMH96HT4jJn/gbbcf8AfJrup4PEVNoP8vzPmsVxDlWE+OvFvstX+Fz5pE1XdNsb3V7lbawtLi9uG+7FbxNIx+gAzX2/4Z/ZP8AeH9j3FjNrE69Hvpiwz/urtU/iDXqWj+G9M8P2wt9LsLbT7cf8s7aFUX8gBXp08pqP+JJL8T4vF8dYaN1haTk+70X6v8j4e8K/sy+PvExR5NNXSLZv+WuoSeWf++Bl/wAwK9p8J/scaJYBJdf1S51SQdYIB5MX0J5Y/UEV9GY4o+lepSy6hT1au/M+JxvFmZYu6jJQX91fq7v7jm/Cnw/8O+C4RFouk2tiMYLxp87D/ac5Y/ia6MkqOlGMUrDNelGKjpFWR8hUqTqycqkm2+r1YE0vQetHAqC5uYrOF5ppFijRSzO5wFA5JJPQVRCTeiJcnFeRfHT9pHwz8EtPK3ko1HXJE3W2lW7jzH9Gc/wL7nrzgHFeJ/tA/tzW2ki50L4ePHfXnKS60w3RRHofKU/fP+0fl9A2ePh7VtWvte1G4v8AUbua9vbhzJNcTuXeRj1JJ5NfNY7N40r06Gsu/Rf5n7BwzwHWx3LicyThT3UdpS9ey/H0Ox+Lfxq8T/GfXDqGvXhMCE/Z7CElYLdT2VfX1Y5J9egrg6KK+LqVJVZOc3ds/ojDYWjg6UaGHgowjslogooorM6wooooAKKKKACiiigAorW8PeEdc8W3QttE0i91af8AuWdu8pH12g4r3HwV+wx8SvFBjl1G2tfDdq2CWvpg0uPZI9xz7MVrqpYWtX/hwbPFxuc5flqviq0Y+V1f7t39x88Va0zSr3WruO00+znvrqQ4SC2jaR2PsoBJr9BvAX/BP/wT4fMc3iO9vPE1wuN0Zb7NAT/uod3/AI/+FfQfhX4f+G/A9mbbQNEsdKi7i0gWMt7sQMsfc5r3KGR1Z61ZKP4v/I/Nsx8SsDQvHBU3Ufd6L/P8Efnd8O/2I/iJ418qfUraLwvYNgmTUP8AWke0S5YH2bbX1F8Ov2FfAHhAx3GsLP4qvV53Xh2Qg+0Snp7MWr6SA44o/GvoKGV4ahry8z8/8tj8qzPjXOMyvH2nJF9I6fjv+JQ0nRbDQbKOz06zgsrSIbY4LeJY0QegUAAVfooxxXrJW0R8JKTk3KTux1JS0UwCiiigAooooAKKKKACiivNfjH+0H4H+BGkfbfFmsx207qWt9OgIku7j/cjBzjPG44UdyKAPSTwK+YP2iv28vBHwTF1pGkyJ4u8WJlDZWco+z2z/wDTaUZAIP8AAuW4wdvWviz9oj9v/wAbfGA3OkeHWk8HeFnyhgtZP9LuV6fvZRggEfwJgckEtXjHwg+BHjX4667/AGb4S0eW+2sBcXsnyW1sD3kkPA9ccsccA1DfYtLuTfGb9oHxv8etcN/4r1aS4hRibbToMx2tsD2jjzjOONxyx7k17F+zf+wJ4w+MrWus+IxL4R8JvhxPPH/pd0vX91GegI/jbjkEBq+x/wBnP9gPwZ8G/s2s+IVj8X+LEw6z3Mf+iWrdf3UR6kH+NsngEBa+qgKEu4N9jg/hN8FPCHwR8PLo3hHSItPhIBnuD89xcsP4pJDyx68dBngAcV3tFFWQFFFFABRRRQAUUUUAFFFFABRRRQAUUUUAFFFFABRRRQAg6V+cP/BUH9p9ognwh8O3RRmCXGvzRNjg4aK2z78O3/AB/eFfc/xn+Jdl8Hvhd4k8ZX4V4dJs3nSJmx5sv3Yo89tzlV/4FX4F+LvFWpeOPFGq+INYuGu9U1O5ku7mZv4pHYsfoOeB2HFfUZDglXquvNaR29f+AUkZFFFFfopZ6R+z/wDAzXf2hfiTp/hPQx5Xmfvr2+dd0dnbqRvlYd8ZAA7sQOM5r9svgj8B/CXwB8GweH/CunpbqFBur6RQbi8kHWSV8cnrgdAOAAK+ZP8AglJ8O7TQ/gvrHi5oVOpa5qTw+dt5FvCAqqD/AL7SE+vHpX3HivzbOsdOtXdGL92P4shsO9cT8VPhD4U+NXhefw/4u0iDVdPkyULjEsD44eJxyjD1H0OQSK7YHNFfORlKElKLs0SfmJpf/BKjV7f45pZX2rLc/C+P/Sv7QVwt3Km7i1KDpJ6yAbdvIwflH6S+GvDemeDtBsdF0ayh07S7GFYLa1gXakaKMAAf5zWtijArsxWNr4vlVV3t/V/UbdwAr5F/bm/bRtfgBocvhfwvPFdeP7+HgjDrpkTDiVx0LkfcQ/7x4wG3/wBtH9sLTf2bfCx07S3hv/HmpRH7DZN8y2qHI+0TD+6Dnav8RHoCR+NPiLxFqfi3XL7WdZvZtR1S+mae5urhtzyuxySTXuZPlX1iSr1l7i2Xf/gDSK+pald6zqFzf39zLeXtzI009xO5eSR2OWZmPJJJJJNVqKK/RF7pZc0fWL7w/qlpqWmXc1hqFpKs0F1buUkidTkMrDkEHvX60/sS/t32PxstbTwb41nh07x5EmyC4OEi1UAdVHRZfVOh6r3VfyKqW0u5rC6hubaZ7e4hcSRyxMVdGByGBHIIPOa8vHZfSx1Pllo1s+3/AABNXP6PRnNeXfHj9nfwb+0P4VfRfFVgGljDGz1OABbqzc/xRvjp0ypypwMjgY+YP2Hf2/IfiGtj4C+I17HbeKQFh07WJiFTUewjkPRZvQ9H9m+994HpX5nWo18vrcstJLZr80RsfhV+0v8Asm+Mv2afEBi1aA6n4cuJCtjr1qh8ibuFcc+XJjqh9DgsBmvEq/oo8V+FNI8b6BeaHrunQatpN7H5U9pdRh45F9we46g9QQCORX5Xftf/APBPDV/hMb3xZ8PorjXfBwzLcWHMl3pq9SfWSIf3vvKPvZALV9rludQr2pYjSXfo/wDJlJnxRX6I/wDBNr9j/wDtO4tPi34wsv8ARYW3eH7Gdf8AWOD/AMfbA9lPCepy3ZSfCP2Hv2Tbn9ozx79v1iCSLwLosqvqM3K/apOq2yH1PBYj7q+hZa/Z3T7G20qwt7SzgS1s7eNYoYIVCpGijCqoHAAAAAFY53mfs4vDUnq932Xb5g2XKKKK+DICiiigAooooAKKKKACiiigBuK+Gv8AgpB+1r/wrjw5L8NfCt5t8T6tB/xM7mFvmsbRh9wEdJJB+ITJ43Ka97/ar/aO0v8AZq+GNzrlwY7rXLvdb6RpzHm4nx94jr5aZDMfoM5YV+KE8/if4z/ERpHNz4g8VeIL7oPmkuJ5G4A7AZOMcAAdgK+nybL1Wl9ZrfBHbzf+SKSOx/Zl/Z+1f9o/4oWPhmw32+nIRcapqAXK2tsCNzehY/dUdyR2BI/cvwV4P0n4f+FdL8OaFZJp+kabAtvbW8fRVA6k9yTkknkkknk15d+yZ+zdpv7NXwvttGjEVz4hvdtzrGoIP9dPj7inr5aZKqPqcAsa9v71yZtmDxtXlj8EdvPzE3cWiiivDEFFFFABRRRQAUUUUAFFFFABRRRQAmOMV5T+0p8dtN/Z5+FGreLL/ZLdoPs+nWTHBurpgfLT6cFmPZVbvXqE88dtC8sjiOJFLMzHAAHUk1+Kv7dH7TMn7QvxXli0ydm8H6Ez2mloD8s5z+8uCPVyBj/ZVehzXrZXgXja6T+Fav8Ay+Y0rngXivxRqfjbxLqev6zdvfarqNw9zc3EnV3Y5J9hzwBwBxWVRRX6rGKiuVGgUUVZ03TbrWNRtbCxt5Lq9upVhggiUs8jsQFVQOpJIAFU3yge3fsa/s6z/tGfGGx0y4iceGdN23uszrkDyQeIgezSH5R3A3N/DX7hWNnBp9nBaWsKW9rAixxQxKFVFAwFAHAAAxivE/2Qf2drX9nD4P2OjSxxv4jv8Xms3K4O6cj/AFYPdIx8o7H5m43GvdOtflebY765X91+7HRf5/MzbuOooorxhBRRRQAUUUUAFFFFABRRRQAUUUUAFFFFABRRRQAUUUUAFFFFABRRRQAUUUUAFFFFABRRRQAUUUUAFFFFABRRRQAUUUUAFFFFABRRRQAUUUUAFFFFABVS/sbfU7G4s7qFLm1uI2ilhlUMkiMMMpB4IIJGKt0UbAfhv+2Z+zhc/s4/Fy70+2ikbwtqha80a4bJHlE/NCT3aMnae5BVv4q8Er92/wBq39nyx/aO+EmoeHpRHBrdvm70i9cf6m5UHAJ/uOMq3sc4yor8Mte0O/8ADGtX+kapayWOpWM721zbTDDxSIxVlI9QQRX6fk+P+uUeWb9+O/n5midyjRRRXvDL2h63feGtZsdW0u6kstRsZkuLa5hba8UiEMrA+oIBr9xv2Sv2irD9pD4U2Wuq0cOvWeLTWLJDjyrgD7wH9xx8y/UjJKmvwrr239kf9oy+/Zu+LFnre6Sbw9e4tNYsk582An76j++h+ZfxXIDGvBzfALGUeaK9+O3+Qmrn7rUVnaHrdj4k0ex1XTbqO90+9hS4t7mFtySxsAysD6EEGtGvzBpp2ZmFFFFABRRRQAUUUUAFFFFABRRRQAU11DqQQCDwQadRQB+QX/BQn9kg/Bfxe3jXwxZ7fBOtznzIYl+XTrpskx47RvyU7DleMLmb/gnn+11/wpvxWvgbxRe7PBetTjyLiZvl066bAD5PSN+A3YHDcfNn9VfHfgjRviR4R1Twz4gskv8ASNTgaC4gfuD0IPZgcEEcggEdK/Dr9pv9nnWv2bviZeeHNQD3OmS5uNL1Lbhbu3J4PoHXoy9iPQgn7nLsTTzPDvB4j4kvv8/VFrXQ/eRWDgEHIPORTgcdq+Cf+CcX7X3/AAnGj2/wu8XX27xDp8WNHvJ25vbdR/qST1kjA49UHqpJ+9frXyGLwtTCVXSqdPxXclqw6iiiuUQUUUUAFFFFABRRRQAmea81+PXwK8N/tC+Abvwv4ig4bMlpfRqPOs5wPlkQ/oR0YZBr0ojNAqoTlTkpwdmgP5/vjj8EfEvwB8fXvhXxLbbJ4jvtruMHybyEk7ZYz3Bx06ggg8ivPq/eL9pb9nDw5+0p4Bm0LWIxa6nAGl0zVUTMtnNjr/tI2AGTuPQgEfiZ8VvhX4j+DHjnUfCniiyay1OzbqOY54z92WNv4kYcg/gcEED9NyrMo42HLPSa3X6o0TuchWz4O8G618QPE2n+H/D2nT6rrF/IIre1t1yzt/IADJJOAACSQBV74b/DbxF8WvGFh4Y8LabLqmr3jbUijGAi93duioByWPAr9lv2S/2QfD37MvhsSYi1bxlexgahrBToOvkw55WMH8WIyewXXMczp4CHeb2X6sG7GF+xx+xVo37OGjJrOriDV/H13Fi4vwN0dmpHMMGeg7M/VvYcV9RUGlr8xr16mIqOpVd2zMKw/F3hLSfHfhvUdA16wh1PR9QhaC4tJ1yrqf5EcEEcggEYIrcorFNxd0B+If7Yf7I+sfsz+L/NtxNqHgrUZGOmakwyUPXyJiOBIo6HowGR0YL88V+/X7QMXgKb4SeIk+JTWyeEDbn7W1ycEH+Ex458zdjbt+bdjFfgpry6amuagujSXMukC4kFm94qrM0O47C4UkBtuM4OM5r9NyfHzxlFxqLWPXo/+CaJ3KFFFFfQDCiiigAooooAK9s/Zf8A2WPE/wC0z4uFlpqNp/h60dTqWtSoTHbr12L/AH5COij6nA5ra/ZJ/Y98Q/tM+JBO4l0jwVZSgahrBTlz1MMGeGkI6nooOT1Ct+ynw7+HPh/4U+EbDwz4Y02LS9Isk2xwxDlj3dm6sxPJY8k18xmubxwqdKjrP8v+CS3YzvhH8H/DPwR8FWfhjwrp62OnwDc7nmW4kIG6WVv4nOOvbgAAAAdz3NFLX51KcpycpO7ZAUUUUgCiiigAooooAKKKKACiiigAooooAKKKKACiiigAooooAKKKKAPPfi98C/BXxx0M6b4u0WHUNqkQXiDZc2xPeOQcj1xyDjkGvzb/AGhf+CePjT4V/atX8Jeb4z8NJlyII/8ATrdf9uIffA/vJ7kqor9ZqKTVxp2PwZ+GPxg8ZfBXxB/anhPWrnR7oECaFTmKYD+GSM/Kw+o47YNfon+z/wD8FJfC3joW2kfECKPwjrbYQagpJ0+dvUk5MP8AwLK/7Q6V6f8AH79ij4ffHdLi/ks/+Ec8TvlhrOmoFMjes0fCy/U4b/aFfmx8d/2PviH8BJprnVNNOreHlb5Nb00GSADt5gxuiPT7wxngE1OqK0Z+0Nle2+pWkN1aTx3VtMoeOaFw6Op5BBHBB9atV+IfwP8A2qfiF8A7pE8P6u1xo+/dLouoZltH9cLnKE+qEE981+jPwH/b++HvxfW307WZx4L8RyYX7LqMo+zyt/0zn4HPo2084GaadxNWPqOimqwdQVOQeQRTqokKKKKACiiigAooooAYRnjANcd4z+EXgzx+rf8ACQeHLDUnIx50kIEo+jjDD8DXZ9qTAqZRjNWkro1o16uHkp0ZOLXVNp/ej5U8a/8ABPfwXrPmS+HtVv8Aw7MfuxMRcwL/AMBbD/8Aj9eC+Mf2DPiP4faRtJFh4itwcqLaYQyke6ybRn2DGv0kHPtS/wAq8qtlWFq68tn5H3GA44zvA2XteddpK/46P8T8cPFPwy8W+Cnca74d1LTFXrLcWziM/R8bT+BrmCMV+2MtvHKpV0V1IwQwzmvOvF37OXw48a+Y+qeEtOaZ+Wnto/s8pPqXjKk/ia8erkXWlP7/APNf5H32C8T1osbh/nF/o/8AM/JOiv0L8T/8E9PBGpl30fVtV0aQ9ELrPEv4MA3/AI9Xknif/gnh4w04s2h69pmrxjtcK9u5+gw6/mwryqmU4qn0v6f1c+2wnHeSYqylV5H2kmvx1X4nyfRXrHiP9lX4p+Gd5ufCF5cxr0exKXO4eoEZJ/SvOdX8Nat4fl8vVNLvdOkzjbdW7xN+TAV5k6FWl8cWvVH2GGzPA4tXw9aMvSSf5MzaKKKxPRTT2CiiigZ03w/+JHiL4X6/Hq/h3UZbC6XAdVOY5l/uSIeGX2P1GDzX6D/s/ftgeHviwkGkawY9B8UMAot5HxDdN/0yY9z/AHDz6buTX5pUqsyMGUlWByCDyK9PB5hWwj01j2/rY+Lz/hXBZ9C9RctRbTW/z7ryfyP20HP40oGK/Pj9nv8Abc1Pwe1voXjmSbVtG4jj1QZe5tx/t95FH/fQ/wBrgV95eHfEOm+KtJt9T0i9h1CwuEDxXEDhkYfUV93hcbSxcb03r1XVH8yZ1w/jcirezxUfde0ls/8AJ+T1Neiiiu8+bCiiigAooooATGRzzVS90y11GBobm2huIm+8kqBlP1Bq32oyKNxpuLujzrW/2ffh34hDC78J6erN1a2j8hj+Me0151r/AOxB4E1QlrCfU9JbssU4kUfUOpP619E5NIea5Z4WjU+KC+49jD51mOF0o15Jdru33PQ+N9Z/YAuFDPpfi9JP7sd1ZEY/4Ern/wBBrgNa/Yg+IthuNo+lamvYQXLIx/77VR+tfoTimkc9a4Z5VhpbJr0Z9JQ44zqjvUUvVL9LH5e6x+zP8UNH3GfwheSAd7Zo5s/98Ma4jVfh94s0bcb/AMM6xZgdTcWMqj9Vr9esDvTWgjbqin8K45ZJSfwya/H/ACPoaHiRjY/xaMX6XX+Z+RXgH4oeJvhRro1Lw/fzWE4IE0DDMUwH8MiHhh+o7EGvvb9n39rTQvjDJDo2oRrovicrxas2YrnAyTEx78E7DyB0LYJr22/8PaXqwIvdOtbrH/PaFW/mKzLD4Z+E9M1GPUbTw1pNtfocpcxWUayKfUMFyK6cLga+Fl7tW8ezX/BPHzviTLs9p81XCOFW2klJfjorr+lY6miiivbPzkKKKKAGE9O9ZHiTwtpnizTZLDVrGG+tJPvRToGGfUeh9CORWzg/jSHik0mrMqE5U5KUHZrqfIPxW/Y3ubUS6j4JnNxHyx0q6fDj2jkPB+jY/wB414n4M+CvjDxt4jl0a20mezmt3C3Ut7G0cdv/ALxI6+gGSewxX6U9aQRhScAD8K8ipllGc1JaLqj77Cca5jhsO6E7TfST3X+Z5d8If2f/AA98KLZJ4k/tHW2XEuozqNw9Qg/gX6cnuTXqROD1oHFL2r1KdOFKPLBWR8TisVXxlV1q8nKT6sdSdqWitDlGDH4V8yftBftlaV8OLq60DwzGms+IoiY5pWP+j2jjghiOXcf3RgDucjFfTZHvXKt8LPB730t6/hnSHvJWLyTGyjLuxOSS23JNc1eNWpDlpS5X3PWyuvgsNXVXG03Uitop2Tfn5eR+VPinxr4h+I+uvqet31zquoTHAL87R/dRRwq+wAFXdK+GvjDWNv2HwvrN0D0aGwlK/mFxX6yWOhadpaFbOxtrZfSKJVH6CrqxIOgUfhXg/wBi8z5qlS79P+CfqEvEZ0oKlhMIoxW2ui+SSPzF0b9l74pawVMPhK6hU/xXMsUOPwdga7zR/wBhr4g321ry50nTU7iSd3cfgqEfrX6AngcUhyBmuqGT0I/E2zxcR4gZtV/hqMPRNv8AFv8AI+PNF/YB2lW1Txfkd4rSyx+TM/8A7LXoWg/sTfD/AErab3+0dWI6i5udin8Iwp/WvoIc0hPtXbDAYaG0F89fzPnMRxTnGK+Ou16WX5JHA6H8B/APh0IbLwppodPuyTQiVx/wJ8n9a7i3s4LSJY4YY4Y1GFVFAA+gFThcUfrXYoQhpFJHz1XE18Q+arNyfm2/zFAxS0UVoc4UUUUAFJS0UANBGKQA+tBNfOn7R37XGk/CFJ9E0Xy9X8VleYc5itMjgyEdT3CDn1I4zhWrww8HOo7I9HL8uxOaV1h8LDmk/wAF3b6I9V+KPxe8M/CLQW1PxFfpbAg+TbL801ww/hROpPTnoM8kV+d/x7/ar8TfGe5msYWfRfDIb5NOhf5pR2MzD7x77fujjgkZry3xp451z4ha9NrHiHUZtSv5jzJKeEHZVUcKo7AACsKvh8dmtTE3hT92P4v1/wAj+lOHOCMLk6jiMTapW/CPov1fysFFFFeCfpuiCilVGcgKpYnoAK6fSPhd4x8Q7TpvhbWb5W6PBYysv5hcCtIwnJ2irnPVxNCguarNRXm7HL0V7boH7G3xX14qT4c/s2Fv+Wl/cxpj6ruLfpXpnh3/AIJ0+KLsA614o03Tc9RaQyXBH/fXliu2nl2KqfDTfz0/M+bxPFeSYTSpiY/J835XPkaiv0H8Of8ABPHwZp7o+r61q2rMv3kjZII2+oClvyavWfDf7Lvwu8KBDaeD9PldeRJfKbps+uZC2D9K9GnkeIl8bS/ryPksX4kZVR0oRlN+ll+Lv+B+WOjeGtW8Rz+TpWlXupzdPLtLd5W/JQa9Z8JfsdfFPxaEkHh46Rbt/wAttUlWHH1Tl/8Ax2v1AsNLs9Lt0gtLWG2hX7scSBVH0Aq3jHsK9SlkVJfxJN+mn+Z8ZjPE3G1LrC0Iw8223+i/M+H/AAj/AME5ZHVJfE/izb/ettLt+fwlf/4ivbvBv7Gnwu8IFJG0I61cp/y21WUzZ+qcIf8AvmvcvakH+ea9all+Go/DBfPX8z4TG8VZzj7qriJJPovdX4WKGl6Jp+iWqW1hZQWdtGMJDbxKir9AAAK0fpSfWl7V6CSWiPlZScneTuxaKKKYgooooAKKKKACiiigAooooAKKKztb1/TfDOmXGpavf22mafbrvmuruVYoo19WZiAKANGud8aePPD/AMOdDn1rxNrNroumQ/enu5AgJ/uqOrMeyjJPYV8cfHr/AIKa6F4c+06T8M7FfEOoDKHWb1WSzjPqicNJ9TtHf5hX5+/ET4p+MPjL4i/tPxTrN5ruoOdsSSH5I8n7kUa/Kgz2UCpbKSPs39oL/gpvdX/2nRvhZZmxhOUbxBqEYMrD1hhPC+zPk8/dU18SAeKfiz4v4/tPxV4k1KX/AG7m5nf9Sf6AV9K/AH/gnZ43+JxttV8XeZ4L8PPh9lxHm+nX/ZiP3M+r4I4IVhX6OfB/9n/wP8CdJ+xeEtFitJnULPqE37y7uP8AfkPJGedowo7AUrN7julsfF/7PP8AwTLnuWtta+K1ybeLh18O2Evzt7TzL0/3UOf9odK+/fCnhDRfBGhW+j6BpVro+l242xWlpGI0X1OB1J7k8nvW3RVJWJbuFFFFMQUUUUAFFFFABRRRQAUUUUAFFFFABRRRQAUUUUAFFFFABRRRQB+fn/BWr4mPpngjwh4Gtpyr6rdPqN2inBMUICxq3szyE/WOvy/r7A/4KleIpNY/aaFgx/d6To1rbKvbLF5Sf/Io/IV8f1+p5PSVLBQXfX7zRbBRRRXtDP1k/wCCUfju21v4Ha14Z8z/AE7Q9VaRo89IZ1DI34uko/Cvt7tX4X/sdftCS/s6fGTT9buJJD4cvh9h1iBATmBiP3gHdkbDDuQGH8VfuFpeqWmuabaahYXMd5Y3cSzwXELBkljYAqykdQQQQa/Mc6wsqGKdT7Mtfn1IaL9FFFeASJXgH7XH7V+ifsyeCzNmLUfF+oIy6XpJbqennS45Ean8WPyjuV3/ANpz9orSP2a/htceI9Rga9vp3NtpunrkfabgqSAzfwqACWPoOMkgH8R/id8TvEPxf8a6l4q8T3zX+rXz7mY8JGv8MaL/AAoo4A/rk19FlOVvGT9pU+Bfj5f5lJXKPjfxtrfxG8Val4j8RahLqesahKZri5mPLE9AB0CgYAUcAAAcCsOirmjaNfeItWs9M0y0mv8AULyVYLe2t0LySuxwqqBySSa/R0o042WiRZTorrfih8K/E/wb8WT+G/FulyaXqsKLL5bEMrowyrowyGU8jIPUEdQRXJVUJxqJSi7pgFFFFUAqO0bBlJVgcgjqDX6V/sOf8FBBqY0/4e/FHUQLv5YNL8R3L8S9lhuGP8XYSHr0bnk/mnSg4rgxuCpY2n7OovR9UDVz+kAHIyKCoYYIyK/ND9gP9ujUU1TRvhb46a51WK5dLTRdWVWlmhY8JBKBksnZX6r0Py8r+mAr8txeEqYKr7Op8n3Rm1YyPDvhfR/CFi9noumWekWbzSXDQWUKxIZHYs74UAZJJJNbFFFcbbbuxBRRRQAUUUUAFFFFABRRRQA3vXPePfHGjfDbwjqfibxDepYaRpsJnuJ37AdAB3YnAAHJJAHWt6WVYY2d2CooyWJwAK/ID/goB+123xx8Xnwh4ZvCfA2izH97E3y6jcjIMx9UXkJ68t3AHo5fgp42soL4Vu/L/MpK541+0z+0HrP7R/xOvfEmo77fTkzb6XpxbK2luD8q+hY/eY9yfQAD76/4Jw/sjf8ACv8AQofib4ssiPEuqw/8Sq1nX5rG1Yf6wg9JJAfqEOP4mA+ef+Cef7IR+MPihPHfiqy3eC9HnH2e3mX5dSul5C4PWNDgt2JwvPzY/XIAKoA4Ar6DN8dCjBYHDaJb/wCX+Y2+g+iiivjiAooooAKKKKACiiigAooooAKKKKACkoxzXl/7Rfx00j9nr4W6p4s1MrLPGvk2NkWw13dMD5cY9uCWPZVY9qqnCVSahBXbA+X/APgpd+1J/wAIN4XPwv8ADd5s17Wod2rTQt81rZt/yy46NL39Ez/fBr8ra3PHHjTV/iJ4u1bxLr1217q+p3DXNxM3diegHZQMAAcAAAdKw6/WMvwccDQUFv1fdmqVgooor0wCv0E/4Jg/sxHXNYf4teIbTOn2DtBoUUq8TXA4kuMHqE5VT/eLHgpXyZ+zd8C9U/aF+Kul+FNP3xWjt5+o3qrkWtqpHmP9eQqjuzKK/dbwh4U0zwL4Z0zw/otoljpOnW6W1tbx9ERRgfU9yTySSTXyee4/2MPq9N+9LfyX/BJbNyiiivz4gKKKKACiiigAooooAKKKKACiiigAooooAKKKKACiiigAooooAKKKKACiiigAooooAKKKKACiiigAooooAKKKKACiiigAooooAKKKKACiiigAooooAKKKKACiiigBp6V+cP8AwU9/Zd81B8XvDlp+8UJB4gghXqOFjuse3CN/wA9mNfo/3qhrWj2XiHSb3S9Rto73T72F7e4t5l3JLGwKsrDuCCRXZgsVPB1lVj8/NDTsfzmUV7b+1x+zpffs3/Fi90bZJL4dvS13o94/PmQE/cJ/voflb8GwAwrxKv1ujWhXpqpB3TNAooorYD9F/wDgmL+1N9nmHwh8TXmI5C03h+4mb7rctJa5Pry6e+4d1FfpUDz0r+cjTNSutG1G1v7G4ktL21lWaC4hYq8bqQVZSOQQQCDX7afsYftM2v7SPwtgubqSOLxbpIS21i1XAy+PlnUf3ZACfZgw7An8/wA9y/2cvrNNaPfyff5kNH0LRRRXyRIUUUUAFFFFABRRRQAUUUUAFFFFABXjf7UH7Omj/tJfDK68PX2y11aDM+laiVy1rcY4z3KN91h3HPUAj2SkGe9XTqTpTVSDs0B/PPr2h+KPgr8RZ9PvUudA8U6BeA7kbbJDKhDK6MOo6MrDgggjg1+x/wCxl+1TY/tKfD1Wu3jt/GWlosWrWS/KHPRbiMf3Hx0/hbI6YJ4n9vv9kFPjr4SbxZ4ZtF/4TvR4TtSNedStxkmE+rryUPuV7gj8t/g98WvEfwF+I2n+KdAla21GxkKT20uQlxFnEkMi91OMeoIBGCAa+7lGlnmF5o6VI/n/AJMvdH9A5zQDmvPPgb8Z9A+Pnw80/wAWeHps29wNlxbOwMtpOAN8Lj1GevcEEcEV6HjmvgpwlTk4TVmiBaKKKQBRRRQAUUUUAFFFFACZ5rwj9q79lfQf2m/Bf2O48vTvE1irNpesbMmJj1jkxy0bdx2OCORg+79aBmtKdWdGaqU3ZoDxL9mL9lrwx+zN4SFhpaDUNfukX+0tblQCW5Yfwr/cjB6ID7nJ5r23PNBzS0VKk6s3Oo7tgFFFFZgITxXGfFb4r+Gvgv4MvfFHirUE0/TLYYA6yTyEHbFGvVnbHAHuTgAkZvxu+OPhX4A+CLnxN4pvRDCuUtrSPBnvJccRxL3J7noBySBX4vftH/tK+Kv2lPGb6xrsxttMgLJp2jwuTBZxn0/vOcDc5GT7AAD2ssyueOlzS0gt338kUlc1/wBqb9q/xN+0z4rM94z6b4Xs5D/ZuiRvlIh08yQ/xyEdW7ZwMDOfDKKK/TaNGGHgqdNWSLCiiitgCiiigAr6j/Y2/Yn1n9ozV49c1pZ9H8A2suJ70DbJfMDzFBn8mfovTk8DoP2KP2FNQ+Ol5beLvGEM+m+AoX3RxcpNqrA/dQ9ViyMM468heclf1v0PQ9P8NaRZ6XpVnBp2m2cSw29rbIEjiRRgKqjgAV8lm2cKhehh373V9v8Ag/kS2VPCHhDR/AXh2w0Hw/p0Gl6PYxCG3tLddqRqP5knJJPJJJJJNblFFfn7bk7vcgKKKKACiiigAooooAKKKKACiiigAooooAKKKKACiiigAooooAKKKKACiiigAooooAKhnt47qF4pkWSN1KsjjKsD1BHcVNRQB8ifHr/gnT4G+Jf2nVPCJXwV4gcl9lvHusZm/wBqIf6vPqmAOu01+dnxk/Zx8ffAjUTD4q0OWCzZ9sOqW3720m9Nsg4BP91sN7V+51UdU0mz1zT57DUbSC/sZ1KTW11GskcinqGVgQR7GpaKTsfjb8C/20/iR8DDBZWuo/2/4djwDo2qsZI0X0if70fsAdueqmv0R+Bv7dnw2+M4t7Ga+HhPxFJhf7N1aQKsjekU3Cv7A7WP92vOfjp/wTQ8JeM/tGp/D+7HhLVmy39nzbpLCRvQdWi/DcB2UV+fvxb/AGf/AB58ENS+zeLdAubCFm2w38Y8y1m/3JV+UnHO04YdwKWqHoz91QQy5HIp1fjF8EP22/iZ8Evs9lb6n/wkPh+PC/2Tq5MqIvpG+d8fsAdv+ya/QH4Jft+fDT4siCy1G8/4QzXpML9j1aQCF29I5+FPoA20nsKadxNWPpyio45FmRXRgyMMhlOQRUlUSFFFFABRRRQAmKWiigBKWiigAooooAQgHqM1VubC3vImjngimjYYZZEDA/UGrR4ozmgak1qjznX/ANnr4c+Jg7X/AIN0mSRvvSxWyxOf+BJg/rXnOvfsIfC7VARaWeoaRnvaXrtj/v5vr6LApf1rknhaFT44J/I9jD51mWFVqOInFduZ2+69j421r/gnFo0+f7J8YX1oewvLVJ/1UpXA63/wTt8Z2rMdL8QaPqCDp9oEsDH8Arj9a/QUDFGN1cc8pwk/sW9Gz6OhxzntDT2/MvNJ/ja5+Yuq/sQfFrTtxh0W11ED/n1vYxn/AL7Za43V/wBm74naJu+0+CtWbb1+zQGf/wBF7q/WwYI6UED0Fccsjw7+GTX3f5Hv0fEvNYK1SnCXya/U/GbUvA3iPRmIv9A1SyI6i5s5I/5gV6L+z18c/E/wa8VQwWUN1qWj3coW60dQzeZnjfGP4ZAO464we2P1Q8mNmz5an3IpBBF18pM+u0VFLJXRmqlOpZry/wCCdGL8Q45hhpYbF4NSUl/N/wDa/qSxtvRW9Rmn0lLX0x+OBRRRQAUUUUAFFFFACUYpaKACiiigAooooATFLRRQAUUUUAFFFFABRRRQAUUUUAJS0UUAFFFFABSYpaKACiiigAooooAKTFLRQAUUUUAFFFFABRRRQAUUUUAY3imwvtV8O6pZ6ZfDTdRntpIre7Kb/IkZSFfHfBIOPavgy7/4J+fEK+1G4nuPEOi3Blcu9xLLM0jsTks2U6nr1r9CccZ60DoeMVw4jB0cVZ1b6eZ9HlHEGOyTnWCaXNa90nsfB+l/8E4damx/aHjGytfX7PZtN/NkrsdM/wCCcnh2FR/aPizU7o9/s0SQ5/76319fgYFLjj2rnjlWEj9i/wA3/merW42z6to8RZeSS/S5836R+wV8MNO2/aoNT1PHX7Tesuf+/YWu30f9lb4VaEF+zeDLCQr/AM/Ya5/9GFq9YH5UvauuGEw8Phpr7keHXz3NK+lXEza/xO33XMPRvBHh/wAOKF0vRbDTgOALW2jjx/3yBW0saAfKij8KUUuM11cqjokeNKpOo7zbb8xcUtFFMgKSlooAKKKKACiiigAooooAKKKKACiiigAooooAKKKzNe8RaX4V0ubU9Z1G10rToF3S3V5MsUSD1LMQBQBp1R1TVrLQ9Pmv9SvLewsYFLzXN1Kscca+rMxAA9zXxj8bv+CmvhTwmLjTvh9p58WakuV/tC5DQ2KH1A4eT8No7hjXwP8AFv8AaF8ffHDUPP8AFmv3F7bq26LT4j5VrD6bYl+XPbccse5NS2UkfoB8dP8Agpb4R8FfaNM8A2o8YauuV+3y7o7CJvUHhpf+A7QezV+ffxb+Pvjr44ap9r8W69cX8asWhsYz5drB/uRL8oOONxyx7k13HwO/Yq+JPxva3vLbSzoHh6TDf2xqymKN19Ykxuk9iBt9WFfod8Cv2Evhv8GPIv57P/hLfEceG/tLVYwyRt6xQ8qnqCdzDs1LVj0R8AfAb9hn4jfGw21/JZnwt4akw39q6pGVMi+sUXDSex4U/wB6v0b+BP7Hfw7+AsUN1pmm/wBseIVHza3qaiSYHv5YxtiHX7ozjgk17qBgcUtUlYlu4UUUUxBRRRQAUUUUAFFFFABRRRQAUUUUAFFFFABRRRQAUUUUAFFFFABRRRQAUUUUAfi3/wAFJYZIv2ufFbPnbJb2LJn+79ljHH4g18wV9wf8FY/B7aT8b/DviFEK2+saOsRbHDTQyMG/8ceKvh+v1rLJqeDpNdkvu0NFsFFFFemMK+9v+Cef7aieBriz+GPjm9CeHriTZo+qTtxZSMf9TIT0iYng/wAJPPynK/BNKDiuPGYSnjKTpT2/J9wauf0gBgcEcilzkV+Zn7CX7fY0ZbD4d/EzUv8AQBtg0nxBdP8A6jssE7H+Dsrn7vQ/Lgr+mCOsiBlIZSMgjoRX5XjMHVwVT2dRej6Mzasc58QPh74f+KfhO/8ADfifTYdU0e+TZLBKOh7Mp6qwPIYYINfjZ+11+x3r/wCzR4ja5h83WPBN7KRYauF5jJ5EM+OFkA6HowGRjlV/bnGaxfFnhLSPHXh3UNB1/T4dU0i+iMNxaXC7kkU/yI4II5BAIwRXVl2ZVMBPTWL3X6rzBOx/O5aWk+oXUNrbQyXFzM4jihiUs7sTgKAOSSTjFfrl+wh+xND8EdKg8aeMLWOfx5exZhgcBl0qJhyg7eaQcMw6D5R/EW3f2fv+Cffgz4GfE/VvF/2mTXnWXOh297GD/ZyEcsT/AByAkqGwMAZxk5H1dmvUzTOPrEfZUH7r3ffy/wAxtnxX/wAFRfg9a+L/AIIxeNoYEGr+F7iMvMB8z2kriN098O0bD0Ab1NfkjX7tftmPbR/sufEo3QBj/seUDP8AfOAn/j22vwlr2eHqkp4Zwf2Xp+Y4hRRX1J/wTw+C/h/42fGrUtO8VaQms6FY6NNdSwSsyr5hkjROVIIPzsRz2NfQ4mvHDUpVZ7Io+W6sadp11q9/bWNjby3d5cyLDDbwIXeR2OFVVHJJJAAFfshr3/BM/wCBeshvsuhajorN3sdTmOPp5petP4EfsEfDb4BeNZPFGkvqet6oI9lm2tSRSizJzuaPZGo3EHG45IGcdTXzsuIsNyNwTv0TRPMc1+wx+xVa/APRYvFXim3iuvH9/D904ddLiYcxIehkI++4/wB0cZLfXnfFH0pa+DxFepiajq1HdsgKKKKwAKKKKACiiigAooooAKT60Y5r5c/bh/a3tf2c/BX9l6LNHN471iJlsYThvscZyDcuPY5Cg/eYdwrVtQoTxFRUqau2B4r/AMFIP2wRodrd/Cjwbff8TG4TZr1/A3+ojYf8eqkfxMD8/op29WbHxj+yt+zbrH7SvxKt9FtRJa6FaFZ9X1NV4t4M/dB6eY+CFH1PRTXD+BPBHif44fEWz0HSIptX8RazcktLKxYlmJaSWVzkgD5mZj6Gv2//AGdPgJoX7Ovw1sfDGjqs1xgTahqJTbJeXBA3OfQdlXsoA5OSftsTVp5LhVQo61H/AFf/ACL2R3HgzwjpPgLwvpnh7QrKPTdI06Bbe2tohgIo/mTySTySSTya3aQdKWvg23J3e5AUUUUAFFFFABRRRQAUUUUAFFFFABRRRQBUvLuCwtZrm5lSC3hQySTSMFVFAyWJPAAHevxT/be/acm/aL+KUv8AZ0zjwdorPa6VFyBLz89wR6uQMeihR1zn6r/4KZ/tW/2Jpsnwk8L3mL+8jV9euYW5hhIyttkd3GGb/ZwOd5x+ZFfd5Fl/IvrVRavb07/MtLqFFFFfZFBUlvby3dxHBBG000jBEjRSWZicAADqTUdfeX/BMz9lw+M/E3/C0vEdnu0TR5tmjwyrxc3Y6y4PVYux/v45+QiuPGYmGEoyqy6fi+wN2Pr39hz9mWL9nf4VRNqUC/8ACYa2qXWqydWh4/d24PogJz6sW6jFfSdLSAYr8jrVp16kqs3qzIWiiisgCiiigAooooAKKKKACiiigAooooAKKKKACiiigAooooAKKKKACiiigAooooAKKKKACiiigAooooAKKKKACiiigAooooAKKKKACiiigAooooAKKKKACiiigAooooAKKKKAPFP2rf2dtP8A2kvhTe6DKI4Nctc3WkXrj/U3AHCk9djj5W9iDjKivw38Q+H9R8Ka7qGjataSWGp2E721zbTDDxSKSGU/Qiv6Mjz0r89P+Cmf7Kf9uadJ8W/DFmTf2capr1tEvM0IGFucDugwrf7ODxsOfqsjzD2E/q9R+7Lbyf8AwSkz8yKKKK/Qywr0/wDZz+O2r/s8fFHTfFemFprZT5GoWIbC3dsxG+M+/AZT2ZVPPSvMKKzq0o1oOnNXTA/og8B+N9H+JHhHSvE+gXa32kanAtxbzL3B6gjswOQR1BBB6V0Qr8kv+Ccv7WH/AAqjxcvw/wDE15s8J65OPsk8zfJYXjYAOT0jk4U9g208Dca/WxTmvyfMMFLBVnTe3R90ZtWHUUUV5wgooooAKKKKACiiigAooooAKKKKAEPNfmt/wUd/Y38h774t+CrH90xMviHTrdfunvdoo7H/AJaY/wB/+8R+lPrVe5tYr23lgniWaGVSjxyKGVlIwQR3BHauzBYupg6yqw+a7oadj8Pf2RP2odV/Zm+IaXx8288K6iVh1fTUP30zxKgPHmJkkeoJU4zkfth4S8U6V428Oabr2iXsWo6VqEK3FvdQnKyIw4PsexB5BBB5Ffkf+3p+x3L8BfFLeKvDNq7+A9WmOxEBP9mznnyW/wBg8lD9VPIBa5+wL+2Q/wAD/EaeDfFd4zeBNTm+SaQ5Glzsf9YPSNj98dvvD+Ld9ZmGEp5jQWNw2suq7/8ABRTV9T9f6KhguI7mGOaJ1kidQyuhyGB6EHuKmr4cgKKKKACiiigAooooAKKKKACiiigBteUftFftG+Ff2bvBb654hn8+9mDJp+lQsPPvZQOijsoyNznhQe5IB7b4ga1q/hvwTrWp6Box8Qa1aWrzWmmLKIjcyAZCbj0zX4MfGf4q+LfjB4/1LxB4zu5Z9YZzEbd1KJaKpOIUjP3FU5GOuck5JJPuZTlqx025P3Y792Ulcu/HX48+Kv2hPG8/iLxReb25S0sYiRb2cWeI417e5PJPJNec0UV+m06caUFCmrJFhRRRWgBRRSgZoASvuX9h/wDYFufidJY+O/iHZyWnhBSJrDSpAUk1PuHfusP6v2wvJ6X9hv8A4J/HXf7P+IXxQ08ppfyz6X4duVwbnus1wp6R9xGfvdW+Xhv01jiSBAiKERRgKowAPQV8Xm2c2vh8M9er7eS/zJbILGyg0uzgtLWCO2tYEWKKCFAiRoBgKqjgAAAACrdFFfDEBRRRQAUUUUAFFFFADevNIzBASSABySaU18L/APBSL9rL/hXfhuT4Z+F7zb4k1iD/AImdzC3zWVow+5kdHkH4hMn+JTXThcNPF1VRp7v8ENIz/Fv/AAVJ0Xwx8er3Q4dIXVvh3akWcmrWjZuWnVjvnjGdrxfwheCQu4Nztr7V8CfEDw98TfDVr4h8L6vbazpN0uYri2bIz3Vh1Vh3UgEdxX88PWvT/gR+0X41/Z48TDVvCupFIJGH2zS7jL2t4o7SJnr6MMMM8Hk19ri+H6cqS+ru0kvv/wAmU4n75/jS18//ALMn7ZHgv9pTTEgsphoviuKPddaDdyDzRgcvE3Hmp7gZH8QGRn3/AL5r4WrSqUJunUVmiBaKKKzAKKKKACiiigAooooAKKKKACiiigAooooAKKKKACiiigAqhq+j2GvafPp+p2VvqNhOuya2uolljkX0ZWBBH1q/RQB8WfG//gmh4O8ZG41LwHdnwfqrZb7DJmWxkb0A+9Fn/ZJA7LXwN8X/ANmv4h/A26ZfFPh+eCx3bY9Uth51pJ6YkXgE/wB1sN7V+5lVb2yt9StJba7gjubaVSkkMyh0dT1BB4IqWikz8VPg1+1z8S/ge0MGh6697o0Z50fVMz2uPRQTuj/4AVr7y+DH/BSjwB488ix8YQyeCdWbCmaYmaydvaQDKf8AA1AH941f+NH/AATm+HXxH8++8Nh/A2svlgbBN9m7f7UBIC/8AKgehr4P+Mv7FvxR+DBnur7RG1vRI8n+1tGzPEq+rrjfH7llA9CaWqHoz9ldI1iw1zT4b/Tb231CxnXfFc2sqyxyL6qykgj6Vfr8H/hj8cfHXwa1D7V4R8R3ukZbdJbK++3lP+3E2Ub6kZ9K+3Pg9/wVLtbkQWPxJ8PtaycKdX0QbkPu8DHI9SVY+yimmJo/QSiuN+Hfxc8G/FnTBfeEvEdjrcIAZ0t5f3sWf78Zw6H2YCuyqiQooooAKKKKACiiigAooooAKKKKACiiigAooooAKTFLRQAUUUUAFFFFABRRRQAUUUUAFFFFABRRRQAUUUUAFFFFABRRRQAUUUUAFFFFABRRRQAUUUUAFFFFABRRRQAUUUUAFFFFABRRRQAUUUUAFFFFABRRRQAUUUUAFFFFABRRRQAUUUUAJiloooAKKKKACiiigAooooAKKKKACiiigAooooAKKK8i+Lv7VPw0+CscsfiLxJA2poONJsD9ouyfQov3Pq5Ue9AHrtcv46+JXhf4ZaQ2qeKtesdCshnEl3MFLkdkX7zn2UE1+dPxi/4KfeK/EfnWPw/0mLwtYnKjULwLcXjD1Cn92n0w/sa+Qtb8Q+J/id4jF1ql9qXiXW7pgitPI9xNIeyqOT9APwqWylE++/jR/wAFRrGzE+n/AA00VtQl5UazrClIh7xwghm9ixX3U18NfEz4z+NvjHqv27xd4hvNZlDExQyNthhz/wA84lwi/gBXvvwY/wCCcXxG+InkX3iYR+B9HfDH7cu+8df9mAEbf+BlSPQ195fBj9jP4ZfBIQXWnaKNY1yPB/tfV8TzK3qgxsj+qqD6k0tWPRH5x/BP9hX4nfGQ2942m/8ACLaBJhv7S1hTGXX1ji++/HQ4Cn+9X6A/BH9hD4afBz7PfT2H/CW+II8N/aOrorojesUP3E55BO5h/er6QAxS00rEtiABRgDApaKKoQUUUUAFFFFABRRRQAUUUUAFFFFABRRRQAUUUUAFFFFABRRRQAUUUUAFFFFABRRRQAUUUUAfH/8AwU4+EsnxB/Z//wCEgsofN1DwpdC/IAyxtnGycD6fI59ozX4+V/RprGk2evaVe6ZqFul3YXkL29xBIMrJG6lWUj0IJH41+EX7TnwNv/2fPi/rXhW5SRtPDm50y6cf8fFo5PltnuRgq3+0rV93w9i04Sw0t1qvTr/XmXFnlFFFFfZFBRRRQAV9v/sW/wDBQW7+FK2fgr4hzz6l4QGIrPUyDJPpg6BWHV4R6feUdMjCj4gorkxWEpYum6dRXX5egWuf0ZaHrun+J9ItNU0m9g1HTruMS293ayCSOVD0ZWHBFaHGa/Db9mn9sfxx+zZfrb6dP/bPhWSTfc6BdufKJPVom5MT+4yD/ErYFfqV8FP23fhV8bLWFbLxBDoWssBv0jW3W2mDeiMTsk/4ASfUCvzfHZTXwbbS5o91+pm1Y9+pTWff65p2mWTXl5f2tpaKNxnnmVEA9dxOK+PP2nf+CkPg/wCG+mXej/D67tvF3ip0KJeW7eZYWZ6bmccSsOoVMj1YdD51DC1sTPkpxuLc5X/gqb+0BZaN4KtfhZpdys2ratJHeaqkbZNvbIweNG9GdwrAeicj5ga/LqtXxV4q1bxv4i1DXddv5tT1e/lM9zd3DZeRz39vQAcAAAcCsqv1PL8HHBUFS3e79TVKwV+pn/BJn4YyaJ8OPE/je6iKSa5eLZWhYdYIAdzL7NJIyn3ir80/h/4H1T4leNNF8L6LD5+qardJawL2BY4LMeygZJPYAmv33+Fvw+074VfDzw/4S0oYstIs47VHxgyED5pCPVm3MfdjXicQYlQoqgt5fkv+CTI6yiiivz4gKKKKACiiigAooooAKKKKAE6CgE0Ec1ynxL+JGg/CPwTqninxJerZaTYRGSRzyznoqIP4nY4AHcmiMXNqMVdsDkv2kf2g9B/Zw+HF14k1dluL18w6bpqviS8uMcKPRR1Zuw9SQD+Ivjrxv4n+OHxGvNd1eSbWPEetXQVYoULEsxCxxRIMnA+VVUegrqP2k/2hte/aQ+I9z4i1Ytb2EeYdM0xWzHZwZ4UerHqzdz6AAD7s/wCCdX7Gf/CIWNn8UvGtjjXbqPfounXCc2cTD/j4cHpIwPyj+FTnq3y/e0KVLJcK61XWpL+rL9WXseu/sP8A7JFt+zn4K/tPWYYpvHWsRK19OMN9jjOCLZG9jgsR95h3CrX1D3xRS18RWrzxFR1aju2QFFFFYgFFFFABRRRQAUUUUAFFFFABRRRQAhrw39rb9pGw/Zs+FlzrJMVx4hvt1ro9i5/1s+OXYddiAhm/BcgsK9W8Y+LdK8C+F9T8Q65eJp2kabA1xc3Mp4RFGfxJ6ADkkgDk1+Gn7T/7Qeq/tH/FK/8AEt75lvpkebfStPZsi1tgTtB7b2+8x7k+gAHt5Tl7xtbmkvcjv5+Q0rnmev69qHijW7/WNVu5b7U76d7m5uZmy8sjElmJ9SSaoUUV+pRSiuWJoFFFWdN0261jUbWwsbeS7vbqVYYIIVLPI7EBVUDkkkgAUX5dWB6V+zZ8BtW/aJ+KumeFtODw2ZP2jUr5VyLS1Uje/wBTkKo7sw7ZNful4M8IaT4B8K6X4d0OzSw0jTbdba2gQcKijue5PUk8kkk8mvGP2L/2Z7X9m34WQ2t1HHJ4t1YJdaxcrg4fHywKf7sYJHuxY9wB9CAYPtX5fm+YfXK3LB+5Hbz8yG7i0UUV4RIUUUUAFFFFABRRRQAUUUUAFFFFABRRRQAUUUUAFFFFABRRRQAUUUUAFFFFABRRRQAUUUUAFFFFABRRRQAUUUUAFFFFABRRRQAUUUUAFFFFABRRRQAUUUUAFFFFABRRRQAUUUUAFVryzgvrWa2uIUnt5kMckUihldSMFSDwQRxirNFAH4m/twfsvT/s6fEySXTIHbwXrbvcaXNyRAc5e2Y+qZ4z1Ur1IbHzdX7+/Hf4L6J8e/hrqvhDXExHdLvtboLl7S4UHy5k9wTyO4LDoTX4WfE/4a658IvHer+EvEVsbXVNNmMTgZ2yL1WRD3VlIYH0Ir9KyfMPrdL2dR+/H8V3/wAzRO5ytFFFfRjAHByK/Wz/AIJ2/ta/8Lb8Kp4B8UXu7xho0A+y3EzfNqFovAOT1kTgN3Iw3J3EfknW34J8Z6v8PPFml+JNBvHsNX02dbi3uI+qsOxHcEZBB4IJB4NeZmOChjqLg91s+zE1c/ono614/wDsw/tDaR+0h8MbPxHYeXb6pFi31TTg2WtbgDkepRvvKe4PqCB7DX5RUpypTdOas0ZhRRRUAFFFFABRRRQAUUUUAFFFFABRRRQBg+NPB+j/ABA8Lan4e16wj1PSNRhaC4tpRw6n9QQcEEcggEcivxL/AGsP2YNZ/Zo+ID6fMJb3wzfM0ukaoy8Sxg8xuRwJEyAw78EcGv3R6/WuA+Nvwa8O/Hj4e6h4U8SW/m2twN0FzGB5tpMAdk0Z7MM/QgkHgmvYyzMZYGprrB7r9Rp2PhP/AIJ1fto/Y3sPhR44v/3DEQ6Bqdw/3D2tHY9j/wAsyen3Om0D9Kq/AH44/BTxJ+z78RL3wt4hhKXEB8y1vYwRFdwknZNGfQ46dQQQeRX6Pf8ABP8A/bUHxW0y2+HvjW+H/CY2UW2wv5251OFR91iesygc92Az1DGvWzbLoyj9cw2sXq7fn/mNrqfcVFFFfIkhRRRQAUUUUAFFFFABRRRQAnTNfBv7fv7Do+INte/EfwFYgeKIUMuq6Vbp/wAhFAOZYwP+WwHUfxj/AGh833kaQ4JNdOFxVTB1VVpvX8/Iadj+b9lKMVYFWBwQeopK/Sr/AIKCfsN/bl1H4ofD7T8XI3XGuaNbJ/rB1a5iUfxd3UdeWHO7P5rEYr9VwWNp42kp0/muzNE7iUUVNZ2c+oXcNrawyXNzM4jihiUs7sTgKoHJJPGBXfsBGiNK6oilnY4CgZJNfpd+w7/wT9XRv7P+IPxP08Nf/LPpfh25TIg7rNcKer9CIz93q3PC9N+w9+wJB8N0sfHnxEs47rxWQJtP0eQBo9N7h5B0ab0HRPduV+7AMV8Hm2c896GGenV/ov8AMlsAMUtFFfHEBRRRQAUUUUAFFFFABRRRQBz/AI3u9csfB+s3Phqwg1PX4rWRrCzuZfKjmnCnYrN2BOPT6jrX4E/FceLj8Rdfl8dw3sHiya6eXUEv0KS+Yxz09MYxjjGMcYr+hX+deNftEfsteCf2ktBNr4gsfs2rwoVstctVC3NseoGf40z1RuOTjB5Hu5TmMMDN88dJdeqKTsfhFRXs/wC0Z+yp42/Zs13yNdtPtuhzuVstdtFJtrgdlP8AzzfHVG54OCw5rxiv0ujWp14KdN3TLLmj6xf+H9UtdS0y8n0/ULWQSwXVtIY5InByGVhyCPUV+k/7Jv8AwUwttW+xeFPi5NHZ3nEVv4oVQsMp6AXKjhD/ANNB8v8AeC4LH8zKK5MZgaONhy1F6Pqgauf0dWt3DfW0U9vKk8Eqh0ljYMrqRkEEcEEd6sZr8V/2Vv25/F/7O1zb6RfGTxJ4ILYk0meT95agnlrdz9099h+U89Cd1frX8IPjX4Q+OXhSLX/CGqx6janCzQ/dntXI/wBXLH1Rv0PUEjmvzfHZbWwMve1j3/z7ENWO+oooryiQooooAKKKKACiiigAooooAKKKKACiiigAooooAKKKKACiiigApMZ680tFAHg3xj/Yt+F3xmE9zfaEui6zJk/2ro2LeUt6uoBRz7spPuK+G/jB/wAE1PiH4H8+98JTweNdLTLCKACC8Ue8THDf8BYk/wB0V+rmaWk0mO7R+AH/ABUnw28Sf8xPwxr1k/8A00tbmBv0ZTX078JP+ClHxJ8CiGz8TxW3jfTEwC11+4vFX2mUYP1dWJ9a/TH4hfCTwd8VtN+w+LfDthrkIBVGuYh5sef7kgw6H3Uivjb4tf8ABLLSr8zXnw78SSaXMcsul61mWHPosyjco+qufeps1sVdPc9s+E37enwm+KSw20usnwrqr4H2LXcQKW/2ZsmM89MsCfSvoeC4iuokmhkWWJ1DK6MCrA9CCOor8Pfip+zL8SvgzJK/ibwteQWKH/kJWq+fakdj5qZC59Gwfaqfww/aH+InwcmQ+FfFN9p1srZNi7+bat65hfKZPqBn3o5u4cvY/dWivzu+Fn/BVJ1ENp8QvCu/oG1LQWwfqYJD+ZD/AEFfX/wx/aY+GvxfWJfDPiuxub2Tpp9w/wBnus+nlPhm+qgj3qrpk2Z6lRSdRS0xBRRRQAUUUUAFFFFABRRRQAUUUUAFFFFABRRRQAUUUUAFFFFABRRRQAUUUUAFFFFABRRRQAUUUUAFFFFABRRRQAUUUUAFFFFABRRRQAUUUUAFFFFABRRRQAUUUUAFFFFABRRRQAUUUUAFFFFABRRRQAUUUUAFFFFABRRRQAUUUUAFFFFABRRRQAUUVDNPHbRPLK6xxoCzOxwFA6kmgCaivn74oftx/CL4WiWGfxGviDUo8j7DoIF02fQuCI1PsWB9q+Pfip/wVD8a+I/OtPBOjWnhS0OQt5c4u7sj1GQI1+hVvrSuh2Z+lviHxPo/hDTJdS1zVLPR9Pi+/dX06wxr9WYgV8pfFv8A4KW/DrwV5tp4TtrrxrqS5Akhzb2an3kYbm/4CpB9a/Mzxh8QPFfxO1gXviPXNR8Q37najXczSlcn7qL0UeygCvX/AIT/ALCvxa+KxhuF0I+GtJkwft+uk24I9VjwZG46Hbg+tTd9CrLqJ8XP25/it8WfOtn1s+G9IkyP7P0PNuCvo0mTI2R1BbB9K8n8CfDDxf8AFbV/sPhbQNQ1+8J+c20RZUz3dz8qD3YgV+lfwl/4JofDzwWILzxZdXXjXUUwxilzbWYP/XNTub/gTEH+7X1j4f8ADWk+E9Mi03RNMtNJ0+EYjtbKBYY1+iqAKLdxX7H54fB//gltqmoGG++I+vJpcBwzaTo5Es5Ho8zDYp/3Q/1Ffbvwr/Z/8A/BezEPhLw1aabNt2velfNupPXdK2WI9s49AK9GoqkrCbuFFFFMQUUUUAFFFFABRRRQAUUUUAFFFFABRRRQAUUUUAFFFFABRRRQAUUUUAJnijoTXO+N/Hfh/wCHHh2517xNq9rouk2wzJdXcm1c9lHdmPZRknsDX5oftP8A/BTXW/GZu/D3wtE/h3RTmOTXZRtvrgdD5Q/5YqfX7/Q5TkV34PAV8bK1JadX0Q0rn6Nj4xeDJfiOngGPxHYy+Lmt3uf7KSTdKqLjIbHCtg7thO4qCcYBNdsOlfzueE/Het+CfGmneK9Kv5YddsLpbyK7ZizGQHJLZ+8DyCD1BIPWv3W/Z4+N2k/tBfCvSfF2mFYpJ18q+sw2Ta3SgeZEfoSCD3VlPeu7MsqlgFGad4vd+Y2rHp1FFFeESFFFFABRRRQAmea+cv21/wBl23/aT+GpGnpHD4w0YPcaTcPgCXI+e3c/3XwMHswU9M5+jqT61rRrToVFUg7NAfzj6ppd3ompXWn39tLZ31rK0M9vOhR43U4ZWB5BBBBFVa/WH9vb9h7/AIW3bXHj/wAC2aL4xt483+nxjH9pxqOGX/psoGB/fGB1Az+UVxby2lxJBPG8M0bFHjkUqysDggg9CK/VcBj6eOpc0d+q7GidyOiiivTGFFFFABSg4pKKAHmaRlCl2KjoCeBTKKKSSWwBRRX2x+wb+w9cfFnU7Lx742smh8E2snmWdjOuDqsinjj/AJ4gjk/xEbRxkjlxWKp4Ok6tV6L8fJBse2/8EzP2WZfCGjH4q+JbPy9V1SDy9Et5V+aC1b705B6NIOF/2Mno9fflRxQJbxJHGixxoAqoowAB0AFSfjX5Pi8TPF1nWn1/BdjN6jqKKK5RBRRRQAUUUUAFFFFABRRUUsyQRvJIwSNQWZmOAAOpJoAp63rVh4b0i91XVLuKw06ziae4uZ3CpFGoyzMT0AAr8YP21P2uL/8AaT8a/ZNNkmtPAulSsunWbZU3DdDcyj+8wztB+6px1LE+g/t+ftqP8YdXn8BeDbxl8EWEuLu8hbA1WZT1z3hUj5R0YjdzhccX+xF+x/e/tG+Lhq+tQy2vgLSph9tnGVN7IMEW0Z9+CzD7qnsWFfb5bgqeApPG4vR9F2/4LLStqz0j/gnr+xefiPqlr8SfGtjnwtZS7tL0+dONRmU/6xgesSEdOjMMdAQf1ZUbVxjAqlpWlWmhaZa6dYW0VlY2kSwQW8CBI4kUYVVUcAAAACr3tXy+OxtTG1XUnt0XZEt3FooorgEFFFFABRRRQAUUUUAFFFFABRRRQA0cGgnAFL1FfFP/AAUR/a4/4VH4WfwD4XvceMNZgP2m4hb5tOtW4JyOkjjIXuBluDtJ6MNhp4qqqVPd/wBXDc+cP+CjX7W3/Cz/ABNJ8OfCt7u8KaNP/p9zC3y392pxgEdY4zwOxbJ5AU18RUE5OT1or9ZwmFhhKSpQ2X4+ZrsFFFFdgBX6O/8ABMn9lLe8fxe8U2fC7o/D1rOvU8h7og/iqf8AAm/umvmT9jD9mG7/AGkvidFb3cckXhDSSlxrF0uRuXPywKf78mCPZQx6gA/tnpmmWmiaba6fYW8dpY2sSwQW8KhUijUAKqgdAAAAK+Qz3MfZx+q0nq9/JdvmS30L1FFFfAkBRRRQAUUUUAFFFFABRRRQAUUUUAFFFFABRRRQAUUUUAFFFFABRRRQAUUUUAFFFFABRRRQAUUUUAFFFFABRRRQAUUUUAFFFFABRRRQAUUUUAFFFFABRRRQAUUUUAFFFFABRRRQAUUUUAFFFFABXyJ/wUC/ZPHx28D/APCT+HrQP430GFmiSNfmv7YZZoPdhyye5Zf4sj66Apa3w9eeGqKrTeqA/m9dGjdlYFWU4II5BpK+8f8AgpL+yWfBGvTfFHwrZbdA1Sb/AInFtCvy2d0x/wBcAOiSE8+jn/bAHwdX61g8VDGUVUh1/B9jVahRRRXYB7J+yx+0bq37NfxOtdftfMudFudtvq+nKeLm3z1A6b0+8p9cjoxr9w/B3i3SfHfhjTPEOh30eo6RqMC3FtcxHh0I/QjoQeQQQeRX87FfaH/BPT9r0/B7xMngPxVe7fBmsT/6NcTN8um3THAbJ6RucBuwOG4+bPyudZb9Yh9YpL31v5r/ADRLR+udFNVgwBByD3p1fnhAUUUUAFFFFABRRRQAUUUUAFFFFABRRRQB4p+1H+zRof7THw+m0fUFSz1y0DS6Tq23LW0xHQ9zG2AGX6EcgGvxV8W+E/FXwQ+IlxpOpxXOg+J9EugyvGxV43UhkljcdQeGVh1BBFf0K18z/tn/ALImm/tK+D/tenLFZeOdMiY6dfN8onXk/Z5T/dJzg/wsc9CwP0eU5n9Vl7Gt8D/D/gdykzM/Yh/bHs/2ifDA0PXpY7Xx9pkI+1QjCrfxDA+0Rj16b1HQnI4IA+qugr+efTdR8V/BT4hx3Nu134b8WaDdkYYbJYJUOGVgeo6gg5BBIOQa/Zj9kT9q/Rv2m/BIlJi07xdpyKuq6UrdD0E0WeTGx/FT8p7Fnm2WfV39YoL3H+H/AAAaPoGiiivmyQooooAKKKKACiiigAooooAawyK/MH/goB+w2fDEl/8AE34f2A/sdyZta0e2T/j0Y8tcRKP+WZ6so+51Hy52/p+fSoZYY7iJ45EV43BVlYZBB6giu3BYypgqqqU/mu6GnY/nQ0bRb/xFq1ppel2c2oajdyrDb2tuheSV2OAqqOSSa/Wv9if9hGw+B1pa+L/GcEGpePZk3QwcPDpQI+6h6NLjguOB0XjLN638J/2Qfht8GviBrvjHw7o/latqUhaETENHp6MPnjt1x8gY5J6kA7QQvFe39BXtZlnUsVH2VHSL37vy9Bt3Fooor5gkKKKKACiiigAooooAKKKKACiiigAooooAxfFHhfSfGehXmi65p9tqmlXieXPa3cQkjkX0IP5g9iM1+Y37WP8AwTY1TwN9t8UfC6K41vQBmWfQSTJeWg6kxHrMg9Pvjj73JH6pY4oIFd+Dx9bBT5qb06roxp2P5v3Ro3ZHUqynBUjBBptfY/8AwUz1b4c3Hxlj0/wlpUEPii1Vj4g1GzbbFLM2CsbIODIoyWcc5YA5IOPjiv1TC1/rFGNVxtfozQK7H4WfFzxX8F/FcHiHwhq82lahHw4Q5jnTPMciHh1PofqMEA1x1FbzhGpFxmrpgfst+yn+3r4U/aAitdC1vyfDHjkgL9glfFvet3Nu57nr5bfMO27BNfVnUV/ODDM9vKksTtHIhDK6nBUjoQa++P2T/wDgpXqHhUWfhX4rzTaro4xFb+IwDJdWw6ATgcyqP7w+cd9/b4bMcicL1cLqu3+X+RDXY/Ueisvw94j0zxXo1pq2jX9vqmm3cYlgu7SQSRyqe6sODWpXx7TTsyQooopAFFFFABRRRQAUUUUAFFFFABRRRQAUUUUAFFFFABRRRQAUUUUAFFFFAEckazIyOoZGGCrDIIrwP4p/sQfCT4r+dPc+HU0DVZMn+0NCItXz6lADGx9SVJ96+gKKAPy8+KX/AAS88beHfOuvBOs2Xiu0GStpc4tLr6DcTG31LL9K+TvGvw28W/DLUvsfibw/qWgXQPy/bLdow+O6NjDD3UkV++lZ+s6Hp3iLT5bDVdPtdTsZRiS2vIVljcehVgQanlK5j8Yvhh+2b8W/hT5UOm+KrjUtOjwBp+s/6XDgfwjd8yD2Rlr60+Gn/BVPR77yrbx54UuNMlOA1/oriaIn1MTkMo+jMa9V+J3/AATr+Evj4y3GmWFz4P1B8kS6RJ+5Le8L5UD2TbXyZ8S/+CYvxI8KmW48K3+n+MbNclYkb7JdEf7jnZ+Tk+1LVD0Z+hfw3/aN+G/xZVB4Y8Yabf3UnSykk8i5/wC/Um1z9QMV6WDmvwJ8Y/DrxX8ONQ+yeJfD+p6BdA/KL62eLdjupIww9wSK774cftd/Fr4W+VHo/jG+nso+BY6m32uDb/dCyZKD/dIo5g5T9uaK/Or4df8ABVm4TyoPHPgxJBwHvdBm2n/vzITn/v4K+nvh9+238HfiN5cdr4vttJvH4+ya2DZsD6bn+Qn/AHWNVdE2Z7vRVe0vLe/t47i1njuYJBuSWJwysPUEcGrFMQUUUUAFFFFABRRRQAUUUUAFFFFABRRRQAUUUUAFFFFABRRRQAUUUUAFFFFABRRRQAUUUUAFFFFABRRRQAUUUUAFFFFABRRRQAUUUUAFFFFABRRRQAUUUUAFFFFABRRRQAUUUUAFFFFABRRRQAUUUUAFFFZPiHxVonhDT2vtd1ex0ayXrcX9ykEY/wCBMQKANaivmH4h/wDBRL4PeBxLFY6tdeK71MjydGtyyZ7fvX2oR7qWr5f+Iv8AwVM8aa15sHg7w5p3huA5C3N4xvLge44VAfYq1K6HZn6cTTx20TSSOscaAszscAAdSTXh/wASf21vhD8MfNivfFdvq9/HkfYdFH2uQkdQWX5FPszCvyV+IXx1+IHxWlY+KvFuqaxGxz9mknK24PtCuEH4LVn4cfs9fEb4tPH/AMIt4R1LUrdzgXhi8q2/GZ8J+tTzdiuXufWXxM/4Kp6zfebbeA/ClvpkRyFv9Zfz5SPURIQqn6s4r5L+JX7QPxE+L0rnxV4s1HVIGOfsfmeVbA+0KYQfXGa+r/hp/wAErde1Dyrnx14qtdIhOC1jpCG4mI9DI2FU/QOK+tPhl+xT8I/hYYprHwtDq+oR4Iv9bP2uXI6EKw2KfdVFFmwukflH8Mv2cfiR8YJIz4X8J399aucfb5U8m1Hr+9fCnHoCT7V9f/Cz/glbKxhu/iF4qCLwW03QVyfoZ5Bx6EBD7Gv0PjjSJAiKERRgKBgAVJT5Rcx5h8Lv2bfhx8G44z4X8K2VneKMf2hMnn3R9f3r5YZ9AQPavT6KKokKKKKACiiigAooooAKKKKACiiigAooooAKKKKACiiigAooooAKKKKACiiigAooooAQ18r/ALTv7fPgr4BC60bS2TxZ40QFP7PtpP3Fq/8A08SDOCP7i5b125zX1Pivyn/4Kafsx/8ACC+MF+J2gWm3Q9em2apFEvy216efM9llwT/vhv7wFerldGhiMSqeIenTzfYaPlv40/H/AMbfH3xGdX8X6vJebCfs1jFlLW1U/wAMUecDtycscDJNedUUV+qU6caUVCmrJGgV9OfsG/tNt+z/APFRLHV7kp4N8QMltqAc/JbSZxHc+20nDf7LE8lRXzHRWeIw8MTSlSqLRgf0fRSpKiujBkIyGByCPWpMe1fEP/BNX9p//hZPgj/hXXiC73+JPD0A+wyyt813YjAUe7RZCn/ZKdcMa+3QPevyPFYaeErSpT3X9XM3oOooormEFFFFABRRRQAlfGP7Zv7AenfGtbrxd4Jjt9I8dAF7i3OI7fVP97skvo/Q9G/vD7NyTS810YfE1cLUVSk7P+tw2P50/FXhTWPA+v3uia/ptzpOrWbmOe0uoyjofoex6gjgggjismv3j+Pn7L3gP9ovR/s3ijTAmpRxlLXWrPEd3b+gDY+Zck/IwK8ngHmvzH+O/wDwTo+J3wjmnvNDtG8deHlJK3WkxE3Ma/8ATS35YfVN49SK/Q8DnNDEpRqPll2e3yZonc+VKKkuLaaznkhnieGaNirxyKVZSOoIPQ1HX0V7jCiilAzQAlKqliAASTwAK9g+C/7JnxN+O9xE3hrw7PHpbHDaxqINvZoPUOR8+PRAx9q/TD9mf/gnv4J+BktprmtlfF/jGIB0u7mPFraP/wBMYjnkHo7ZPGQF6V42MzXD4NNXvLsv17CbsfMv7Gf/AATtvvGE1n4y+KVhNp2gKVlstAmBjnvO4aYdY4/9nhm9h979QLGxt9KsoLS1gjtrWBFiihiUKkaKMKqqOAAAAAKt4x0oNfnONxtXG1Oeo9Oi6Ihu4tFFFcIgooooAKKKKACiiigAooooAbjAr80f+Chf7bn9otqPws8BX/8Aoikwa9q9s/8ArT0a1jYfw9nI6/d6bs9x/wAFAf2318C2t98NvAV8D4kmQxatqtu//HghHMMbD/lqR1P8APHzH5fz9+AfwJ8SftD/ABCs/DHh+IjefNvb+RSYrOAH5pXP6AdWJAr6/KstjTj9cxWiWqv+b/QtLqzpP2Vf2Ytc/aZ+IEel2vmWXh2yKy6tqwXKwRE8IueDI+CFH1J4Br9svAfgXRPhr4S0zwz4dsI9N0jTohDBBGOg7sT1ZiSSWPJJJPWsX4L/AAb8O/AjwDp/hPwza+TZ243TXDgebdTEDfLIe7Nj6AAAYAArvfp1ryMzzGWOqWWkFsv1JbuLRRRXjiCiiigAooooAKKKKACiiigAooooASlpMcgVz3jzxvo/w48I6n4m8QXq6fpGmwGe4nk7AdAB3YnAAHJJAHWiKcmordgee/tQftE6P+zd8MbvxDelLjV582+k6azYa6uCOM99i/eY9hx1IB/Drxp4y1f4g+KtU8R69eyahq+pTtcXNxIeWY+g7ADAAHAAAHAr0P8Aad/aH1n9pH4mXfiPUC9tpcOYNK00tlbS3B4HoXb7zN3PsAB5FX6flOXLBUuaXxy38vI0SsFFFFe8MK6T4cfD3W/ir420jwr4dtDeavqc4hhQfdXuzseyqAWJ7AE1ziqXYKoJYnAA71+v/wDwT3/ZMHwR8Ff8Jf4lswnjbXYQfKlX59PtThli9nbhn9MKv8Jz5WY46OCouT+J7Lz/AMkJux7t+z38DdE/Z8+GWm+E9GUSPEPNvb0rh7u5YDfK31wAB2UKO1emdaDmjpX5TOcqknObu2Zi0UUVIBRRRQAUUUUAFFFFABRRRQAUUUUAFFFFABRRRQAUUUUAFFFFABRRRQAUUUUAFFFFABRRRQAUUUUAFFFFABRRRQAUUUUAFFFFABRRRQAUUUUAFFFFABRRRQAUUUUAFFFFABRRRQAUUUUAFFFFABRRRQBleJPD2neLtB1DRNXtIr/TL+B7e5tphlJI2GGU/ga/EP8Aa5/Zn1H9mr4mTabiW58M6gWuNH1BxnzIs8xsenmJkA+uVbADAV+6FeXftE/AjQ/2h/hrf+FdZUQzP+9sL8LuezuQDskX1HJDDupI46j2MrzB4Grr8D3/AMxp2PwOorp/iV8Otd+E/jfVvCniO0az1bTZjFKn8Ljqroe6sCGB7giuYr9ThNVEpQd0zQKOlFFUB+pf/BOP9sIeN9Ktvhd4wvc+ILCLbo17O3N7bqP9SxPWRAOP7yj1Uk/e9fzk6NrN94e1az1TTbqWx1CzmWe3uYGKvFIpyrKR0IIBr9qf2L/2rLH9pTwAq30kVt410pFj1WyXC+b2W4jH9xu4H3WyOm0n89zvLPYy+sUV7r3XZ/5Mho+jqKKK+UJCiiigAooooAKKKKACiiigAooooAKKKKAPj39ur9iu3+PGiS+LvCltHb+P7CLmNcKuqRKOI2P/AD0A+4x/3Txgr+WHw9+IHin4GfEO01/Q55tH1/Sp2SSKZCucHEkMqHGVOCrKf0IzX9CGcV8Mft8fsPL8ULS7+IXgSyC+L7dN+o6ZAuP7TjUffQD/AJbADp/GBj7wGfq8qzRRX1TE6weib6eT8ik+h9B/sy/tKeHf2lfAMWtaUy2msW4WPVNJd8yWkpH/AI8jYJVu4BHBBA9kzX8/fwa+MXij4A/EG08TeHLhrW+tm8u4tZc+VcxZ+eGVe6nH1BAIwQDX7Zfs+ftA+G/2ivANt4j8PTCOdcRX+myMDNZTY5R/Ud1bow9DkDjzXLHg5e0p6wf4eX+QNWPU6KKK8AkKKKKACiiigAooooAKKKKACiiigAooooAKKKKACiiigAooooAKKKKACiiigAooooATvXzZ+25+1Hb/ALOPw2kTTpo5PGmso8GlQHDGEYw9yw/upngHqxA5G7HsvxS+Jeh/CDwJq/i3xDcC20zTYTI+Mb5G6JGg7szEKB6mvwr+Ovxn1z49/ErVfF+uyES3TbLa1ViUtLdSfLhT2APJ7ksTyTX0GT5d9cq+0mvcj+L7FJXOGvr641O9uLy7nkubu4kaWaaVizyOxyzMTySSSSagoor9NWhYUUUUAFFFFAHt/wCzZ+1x43/Zq1kHR7n+0/Dk0m680C8c+RL6sh/5ZyY/iX0G4MBiv12/Z+/aa8E/tG+HRf8Ahq+CalCoN7o90Qt1an/aX+Jc9HXIPscgfg1W14N8aa78PvEVnr3hzVLnR9XtH3w3dq5V1Pce4PQg5BHBBFeBmGUUsYnOHuz79/X/ADE1c/oozScda+If2Tf+Cjmh/E4Wfhf4ivbeHPFTYih1PISyvm6DJPEUh9D8pPQgkLX26GBGc5r86xOGq4Sfs6qs/wA/QztYfRRRXMAUUUUAFFFFABRRRQAUUUUAFFFFABRRRQAUUUUAFFFFABRRRQAUUUUAFFFFABRRRQBQ1bRrDX7GSy1OxttRspRiS3uolljcehVgQa+e/iP/AME//g78QDJNDoUvha+fJ+0aFL5K5/65ENGB9FH1r6TooA/Mr4if8ErvFelmWfwZ4o0/XYRytrqUbWk2P7oYblY+5K18yfEH9mv4nfC4yN4j8F6pZW0ed15FD59uP+2se5B+dfuhSEA9Rmp5SuY/A7wX8UvGPw4uRN4Z8TaroT53MtldPGj/AO8oOG+hBr6N8Bf8FMPix4X8uLXF0vxbbLgM15beRPj2eLaM+5U1+i3j79mn4YfE4SN4i8FaVd3Emd13DD9nuD9ZY9rn86+b/Hv/AASy8E6v5k3hXxNqnh2ZskQ3iLeQD2H3HA9yxpWaHdMn8Cf8FTPAWtCOLxR4d1bw3O33pbcreQL9SNr/AJIa+hvA/wC098K/iKIxoXjrR7ieT7ttcT/Zpz9I5drH8q/Obx1/wTU+LfhfzJdHTS/FduvI+wXQilx7pLtGfYMa+fPGXwk8bfDuRl8S+FdX0QA48y8s5I42/wB1yNrfgTRdoLJn71o6yKGVgynkEHOafX4MeC/jR48+HRQeG/F2s6NGnSC2vHWE/WPO0/iK988F/wDBSz4v+GvLj1WTSfFEI4J1CzEUmPZoSgz7kGnzC5T9a6K+C/B3/BVrw7dCNPFXgjUdObo02lXKXIPvtfyyB7ZNe5eEP28Pgp4x2onjCPSLhusOrW8ltt+rkbP/AB6ndCsz6CorD8O+N/Dvi+Dz9B17TdbhxnzNPu451x9UJrbpiFooooAKKKKACiiigAooooAKKKKACiiigAooooAKKKKACiiigAooooAKKKKACiiigAooooAKKKKACiiigAooooAKKKKACiiigAooooAKKKKACikJA6nFcd4s+MPgbwJvHiHxdomjunWK7v40kPsEJ3E+wFAHZUV8weMP+Ci3wW8Lb1tNYv8AxHMnBTSbFyM+zS7FP1BNeG+Mv+Cr8h3xeE/Aar/cudYvM/nFGB/6HSuh2Z+iNU9Q1Oz0i1kur67gsraMZeW4kCIo9yTgV+QPjX/goN8afGAkSLxDB4etn6waNaJFj6O26Qfg1eF+JfG/iTxxd/aNf13U9duc5EmoXck7A+xYmlzD5T9i/HH7a3wa8BCRLzxrZalcrwLfRw14xPpujBQH6sK+ePHn/BVvR7YSReDvBV3fN0W61m4WBR7+XHvJH/AhXxV4H/Zp+KPxGMZ0DwPrF3BJ926ltzbwH/trJtT9a+iPAv8AwS1+IGteXL4n1/SPDUDfeih3Xk6/VRtT8nNK7Y7JHnvj3/goN8ZvHAlih16DwzaP/wAsNDtxER9JG3SD8GFeCarrmveN9WE+pX+o69qcx2iS6me4mcntliSa/UjwF/wTN+FXhjy5dem1Xxbcryy3Vx9ngJ9kiw34FzX0d4J+E/gz4cQCLwx4X0rQwBtL2doiSN/vPjc34k0Wb3C6Wx+Qnw+/Yp+MXxG8qSy8HXemWb4P2vWSLNAPXa+HYf7qmvp34df8EpUHlT+OvGZbpvsdBhx+U0o/9p1+heT6UZPpTshXZ4v8Of2PPhH8LxFJpfg6yvL2PB+3aqPtk27+8PMyFP8AugV7KkaxIFRQqgYAUYAFSUVRIUUUUAFFFFABRRRQAUUUUAFFFFABRRRQAUUUUAFFFFABRRRQAUUUUAFFFFABRRRQAUUUUAFFFFABRRRQAh61zPxF8BaP8UfBOs+FdethdaVqlu1vMncZ6Mp7MrAMD2IBrpiM0CiLcWpReqA/n5+OPwf1j4F/E3WvB2tKTPYy/uLgLhLmBuY5V9mXHHY5B5Brg6/Yj/god+zH/wALr+GTeJ9EtPM8YeGo3miWNcveWn3pIfUsOXUeoYD79fjuRg4Nfq2WY1Y2gpP4lo/X/gmidwooor1xnT/DP4i6z8J/HejeLdAuDb6ppdwJ4ifuuOjIw7qykqR3BNfu/wDBT4t6N8b/AIa6N4w0OTNtqEQMsBbL20w4kif3Vsj3GCOCK/n5r64/4J4/tPH4K/En/hFtcu/L8H+JZVikeRsJZ3f3Y5ueArcI59NpP3K+azrAfWaPtYL34/iu3+Qmj9i6KQHcMilr83MwooooAKKKKACiiigApKWigDz74g/Ab4efFZG/4SvwdpGszMMfaZ7ZRcAe0q4cfg1eGa9/wTG+B+rztJa6bq+iqf8AlnY6m7KP+/u8/rX1nRk100sXXoq1ObS9R3PjzTv+CWfwXsn3TP4jvxnO241FQP8AxyNa9b8B/sd/Bv4bSxT6N4C0s3cXKXN+rXkqt/eDTFtp9xivaOfrQKupjcTVVp1G16hcaiLGoVFCqBgADAFPoorjEFFFFABRRRQAUUUUAFFFFABRRRQAg6V8Zft4ftswfBTSrjwV4Ou0m8eXkWJ7iMhhpUTD7x/6akH5V7A7j/CG2/23f20bL9nnQJPDnhyaG9+IGoRfuo+HTTY2HE0g7sf4EPXqeBhvyc8LeF/Ffxv+IcGl6ZFdeIPFGt3JYs7F3lkYlnkkc9AOWZjwACTX1OU5Wqi+s4nSC1V+vm/IpIsfDD4Y+Kfjv8Q7Pw7oFvLqetajKZJZ5mJWNc5eaV+cKM5JPJzgZJAP7Y/s2/s6eG/2b/h/B4f0VBc3822XUtVdAJb2bH3j6IMkKvQD1JJOJ+yh+yxof7MvghbKAJqHie+VX1XV9vMrjpHHnkRrk4Hfknk4Hu/sK581zN4yXsqWkF+Pn6dgbuLRRRXzxIUUUUAFFFFABRRRQAUUUUAFFFFABRRRQBDLMlvE0kjBI0BZmY4AA6kmvx//AG/v2vn+Oni1vCPhm7P/AAgujTHEsbcalcDIMx9UXkIO/LdwB7p/wUf/AGxBpVtefCbwbff6dMuzxBfwN/qkI/49VI/iYff9B8vdgPzOr7rI8s5UsVWWv2V+paXUKKKK+zKCiivef2Pv2YNR/aW+JMVlIstr4U00rPrF+gxtjz8sKH/no+CB6AM3OMHGvWhh6bqVHZID3n/gm9+yN/wm+tQfFHxZZbtA02b/AIk9pMvy3lyp/wBcQeqRkcerj/YIP6oDiszw9oGn+FdEsNH0q0isNNsYUt7a2hXakUajCqB7AVpj0r8nx2MnjazqS26LsjNu4tFFFcAgooooAKKKKACiiigAooooAKKKKACiiigAooooAKKKKACiiigAooooAKKKKACiiigAooooAKKKKACiiigAooooAKKKKACiiigAooooAKKKKACiiigAooooAKKKKACiiigAooooAKKKKACiiigAooooAKKKKACiiigD5P8A28v2SYv2gPBP9v6BbKPHeiwsbbaADfwDJa3Y/wB7qUJ6EkcBiR+OFxby2lxLBPG8M0TFHjkUqysDggg9CDX9H2Pyr83P+Ckf7Hmftfxb8G2OP4/ENhAv/k2oH/kTH+//AHzX1+R5l7NrDVno9n28ikz84KKKK++LCuz+EPxY1/4J+PtL8W+G7nyNQsn+aNifLuIj9+KQd0YcH8CMEAjjKKicI1IuE1dMD9+vgL8btA/aA+HGneK9Akwko8u7s3YGSzuABvif3Gcg9wQe9ekfhX4U/so/tN6z+zR8RItVt/Mu/Dt6Vh1fSw3E8WeHUHgSJklT9QeGNftv4I8ZaP8AEHwtpniLQL+PUtI1GET29zEeGU9iOoIOQQeQQQeRX5dmmXSwNXT4Hs/0M2rHQUUUV4wgooooAKKKKACiiigAooooAKKKKACiiigD8+f2/P2Fv+EqXUPiX8PNP/4nSgz6zotsn/H4By08Sj/lp3ZR9/qPmzu+C/gL8ePE37O/j628S+HZzwRHe6fKxEN5Dn5o3H6huqnkV+/HWvzn/b7/AGEjff2j8TPhzp3+k/Nca1odqn+s7tcQqP4u7oOv3hznP1+V5nGcfqeL1i9E3+T/AEZSfRn2l8C/jl4Z/aA8BWnijwzc7o3wl1ZSEedZzY+aKQdiOx6EYI4NejdvSvwP/Z6/aG8T/s4+PIfEPh+Yy274j1DS5WIhvYc8ow7MOSrdVPqCQf2u+CXxt8M/H7wLaeKPDF2JbeQbLi2kwJrSbHzRSL2YZ69CMEZBrzM0yyWCnzw1g9n28mDVj0SiiivDJCiiigAooooAKKKKACiiigAooooAKKKKACiiigAooooAKKKKACiiigBufamySLEpZiFVRkknAAp3avg7/gpN+1l/wg2gS/C7wvebfEGqw51e5hb5rO1Yf6rI6PIOvoh/2wR04TDTxdZUodfwXca1PmT9v/8Aavb47eO/+EZ8P3ZbwRoMzLC8bfLf3IyrTn1Ucqntlv4sD5Koor9bw2GhhaUaVNaI0CiiiukAoorrvhR8MNc+Mnj/AEjwj4dt/P1LUZhGGOdkKDl5HPZVUEk+3GTgVE5xpxc5OyQHpv7KH7JOu/tRa5qsVtef2HoWmwMbjVZITIgnZT5USrkbiTyeeFB7lQeL+N37P/jT9n7xS2i+LtLa23km1v4cva3aD+KKTHPbIOGGRkCv27+B/wAHdD+BHw30rwfoMZFvaJunuWUCS6nOPMmf3Y/kAAOAK1/iH8NvDXxX8L3Ph7xXpNvrWk3A+aGdeVbs6MOUYZ4ZSCPWvhf9YJrEt2vT7dfX/gEcx/PNRX19+1h/wT48S/BM3niPwgLjxR4KXMj7V3Xmnr1/eqB86Af8tFHHO4L1PyDX2eGxVLFw56Tui9w6V9jfsnf8FDvEfwZNn4a8atceJ/Ba4jikLbrzT16Dy2J/eIP7jHgY2kAYPxzX0h+xL+zC37QPxCa/1tDb+BNBK3Oq3DnYk2OVtw3+1jLH+FQeQSuefMIYeVCTxC0X9aeYM/Zjwj4r0zx14Z0zxBolz9r0nUoEubW42MnmRsMg7WAI+hFbXavx2+JP7f3jnTfjzqmu/D7V/sHg6y2abpuhyR7rGW0hyFZoeApflsrtYBgucCvsD9n3/gpZ4C+KH2bSvGIXwN4hfCeZcybrCdv9mY/6vPXEmAOm4mvz7EZRiaNNVVG6evmvUzsz7KoqvbXEV5BHNBIk0Uih0kjYMrKeQQR1BqxXiiCiiigAooooAKKKKACiiigAooooAKKKKACiiigAooooAKKKKACiiigAooooAKKKKACiiigAooooAKilhjuI2jkRZEYYZWGQR6EVLRQB5L40/ZU+EvxA8xtY8B6Q00n3rizh+ySsfUvEVYn6mvBfGn/BLX4eayZJPDuv614dmbpHKUu4V+ikK/5vX2pRSsh3Z+WvjL/glr8RNI3yeHtf0TxDCvRJWe0mb6KQy/8Aj9eH+L/2QvjF4ILnUfAGryxp1l06IXqY9cwlsD61+3VFLlHzM/n0lh1Tw1qO2RLvS76E5wwaGVD+hFeieFP2p/i34K2DSviBrixp92G6uTdRr7BJdyj8q/bHXfCui+Kbb7PrWj2Gr2//ADyvrZJl/JgRXkXiz9in4K+Lt7XXgKws5W6SaW0lntPssTKv5jFLlHzHwb4Y/wCCmvxd0XYupJofiFBwzXlkYnP0MTIAfwr1zwx/wVihbYniH4fSJ/en03UQ2fpG6D/0Ku18U/8ABLP4c6n5j6J4g17RZW6LK8VzEv0BVW/Nq8k8Tf8ABKLxXa7z4f8AHGkakB90ajbS2hP/AHx5tGoaHv3hr/gpd8HNb2C/l1vQGP3jfWG9R/35Zzj8K9S8O/tb/B3xQF+xfEXQ4y3Rb64+yE/hMFNfmx4j/wCCeHxu0De0Phy11qJesmnahCfyV2Vj+AryzxD+zz8TvCpc6p4B8RWsa9Zv7NlaP/vtVK/rRdhZH7iaP4o0bxHD5uk6tY6nHjO+zuUlH5qTWoCD0Oa/nwZL7SLvDLcWVzGehDI6n+Yrr9B+O/xI8MbRpXjvxHYovSKLVJgn4ruwfyo5g5T94aK/GLQ/27/jjoO0R+OJruMdUvbS3nz/AMCaMt+td9ov/BT/AOLmm7ReWfhzVl7m4spEY/jHIo/SnzIXKz9X6K/NrSP+CsWuw7f7U+H2n3fr9k1F4M/99I9dppX/AAVf8Mzbf7S8B6ra+v2W8jmx/wB9BKd0KzPvGivj7TP+CofwlvQBc6b4m09u5lsoWA/75mJ/Sur07/gol8Db4DzvE13YE9rjS7g4/wC+Eai6CzPpaivD9P8A22PgjqWPJ+IOnJn/AJ7xzQ/+hoK6Gx/ad+Eeo48r4k+F1z2m1WGI/wDjzCmI9PorjLb4zfD+/wAfZvHHhy4z08rVoG/k9a9t448O3ePI1/TJ89PLvI2/kaANyiqkOp2lzjyruCXP9yQH+tWPMX+8PzoAfRTd6/3h+dG9f7w/OgB1FN3r/eH50b1/vD86AHUVGZUAyWUD3NVJ9a061BM1/bRAf35lH8zQBfornbn4heFrME3HiXSIMdfMvol/m1ZF38c/hvYZ+0+P/DFvjr5usW6/zegDuaK8ovv2q/g/p+fN+JHhx8f88L9Jf/QCa5zUf26PgbpufN8fWr4/597S5m/9AjNAHvVFfL+pf8FH/glY58jWdS1DH/Ptpkoz/wB9ha5LU/8AgqZ8L7QFbLQvE9846E28EaH8TMT+lK6HZn2bRXwDq3/BWTSYg39mfDu8uT2N1qiw/wDoMb1xWr/8FXPF027+y/BGi2fp9ruJZ8fXaUzRdBZn6Z0V+SOtf8FLvjLqm77NPomkZ6fY9P3Y/wC/rPXn+uftq/GzxBu+0/EHUoQ3/PksVrj6eUi0uYfKftaWA6kCub8QfEnwl4TDf234o0bR9v3vt9/FDj/vphX4Za78VPGvird/bPi3XNW3dRe6jNNn/vpjWNpeg6rr9x5OnafeajMf+WdtC0rfkAaXMPlP2Y8RfttfBPwwGFz4+sLlx0XT45bvP0MSsP1ryvxL/wAFQ/hbpW9NK0vxBrco+6yW8cMR/F33D/vmvgHw5+yn8XvFRX7B8O9eCt917uza2Q++6XaMfjXqnhr/AIJqfGfXNn2200fw+D1/tDUFcj/vyJKLsLI9R8Tf8FYNXm3r4d8AWVrj7sup37z59yiKmPpuryLxT/wUb+NXiLetrq+neH426ppmnpwPYy+YR+deyeGP+CTt9IUfxD8QLeED70Om6e0mfo7uuP8Avk1674X/AOCY3wl0TY+p3Gu+IJB95bm8WKM/QRKrD/vo0ahofm34r+O/xF8cFxrvjbXdSifrBLfyeV+EYO0fgK5zQPCOv+L7nyNF0bUdauM48qwtZJ3z9FBNftR4V/ZR+EXgwJ/Zfw+0TfH92W9t/tcg9w02459816jY6fbaZbJb2ltFawIMLFCgRV+gHAo5Q5j8a/B/7Cnxr8ZbHi8GT6Vbt1m1eaO12/VGO/8AJa9x8G/8EpfEl5sfxT410zS16tFpdu902PTc/lgH8D+NfpbRT5ULmZ8leC/+CaHwj8NmOTV/7X8UTDllvbvyYifZYQhA9ixr3rwX8D/h98O/LPhvwdo2kyp0uILNPO/GQgsfxNd3RTsK4gAHQYpaKKYgooooAKKKKACiiigAooooAKKKKACiiigAooooAKKKKACiiigAooooAKKKKACiiigAooooAKKKKACkFFeX/HD9orwP+z54fOo+LNWSCaRSbXTbfEl3dEdo489O244UdyKqEJ1JKEFdsD0ySVII2kkZY0UEszHAA9Sa+If2nv8AgpX4c+HRu/D/AMOBb+K/Ea5jk1Mndp9o3+yQf3zD/ZO3/aOCtfHH7Tf7d/jj9oOS50m0kfwt4NYlRpNnKd9yvrcSDBf/AHRhenBIzXzNX22AyFK1TFav+X/MtR7n398KP+CsviXSmhtfiD4ZttdtxgNqGkN9muAP7xjOUc+wKCvs34UftsfCH4weTDpXiu303U5MAaZrP+iT7j/CNx2ufZGavw0pQcV6WIyLC1tYe6/Lb7h2R/R+pDgEEEHuKUivwb+FH7WHxU+DJhi8NeLr5NPjwBpl632m1x6COTIX6rg+9fZvwn/4K12lx5Np8RfCT2znAbU9Afen1MEhyB6kO30r5fEZFiqOsPfXlv8AcTZn6MCg15l8Lv2kfhv8ZYkPhLxbp2p3LDJsTJ5N0vrmF8P+OMe9emnnpXz86c6b5Zqz8yRMZFfjx/wUS/Zj/wCFLfEv/hKtDtPK8IeJZWlRY1wlnd/ekh44Cty6j03AcJX7EdK4L43/AAi0j45fDPWfB+tJ/o9/FiG4C5e2mHMcq+6tg+4yDwTXo5bjXga6n9l6P0GnY/n6orpPiP8AD/WPhb431nwrr9ubbVdLuGgmX+Fscq6nurKQwPcEGubr9YhJTipRejNAoBwaKKoD9gf+Cdn7T/8Awub4cf8ACI65deZ4v8NwrEXdsveWYwscvqWXhGP+6SctX2D3r+fP4NfFnWfgj8SNF8Y6FJi80+YM8JYhLiI8SRP/ALLKSPbgjkCv3g+F3xI0b4t+AtG8W6DN5+mapAJkz96NujxsOzKwKkeoNfmmc4D6rW9pBe5L8H2IaOtooor50kKKKKACiiigAooooAKKKKACiiigAooooAKKKKACiiigAooooAKKKKAE7V8v/to/tk6Z+zh4cbStIaHUfH2oRE2dmTuS0Q8efMPT+6v8RHoDU/7Y/wC2RpH7Nnho2GmmLVPHeoRH7Dp5OVtlPHnzAdFB6L1YjHABI/ICabxZ8bPiGXc3vifxZr13/vzXErHoOwAH0CgdgK+lyrKvrH+0YjSC/H/gFJBZ2fiz42fENYYVvPE3izXbsnk75Z5WOSST0A5JJwFA7AV+xX7Hf7Iekfsz+EfOufJ1HxvqMY/tLU1GRGOvkQk8iMHqerEZPRQuf+xj+xxpn7Nvhoanqiw6l481CIC9vQMraoefs8J/ug43N1Yj0AFfT3HWjNc1+sf7PQ0gvx/4ANi0UUV80SFFFFABRRRQAUUUUAFFFFABRRRQAUUUUAIOtfKn7dX7XcH7PPgxtE0G4jl8e6xCRaIMN9hhOQblx69QgPVgTyFIPo/7T37R+h/s1fDi417UCl1q9xuh0rS92Hu58d+4Rcgs3YYHUgH8Q/iD4/1z4o+MdU8UeI759Q1jUZjNNM/Qdgqj+FVAAAHAAAr6TJ8s+tT9rVXuL8X/AJdykrmJe3txqN5Pd3U0lzdTu0ss0rFnkcnJZieSSSSSagoor9JWhYUUVZ03TrrWNQtrCxt5bu9uZVhgt4ULPI7HCqoHJJJAAFF+UDpPhT8Lte+MnjzSvCXhu1N1qeoS7ATkJCg5eRz2RRkk+3GSQK/c34BfBDQv2f8A4bab4S0NAywjzLu7YASXdwQN8rfXAAHZQo7V5X+xB+yba/s4eAxfatDHN451mNX1GcYb7KnVbZD6LwWI+83qFXH04OvtX5pnGZfW5+ypv3I/i+5DdxaKKK+dJCiiigAooooAKKKKACiiigAooooAKKKKACiiigAooooAKKKKACiiigAooooAKKKKACiiigAooooAKKKKACiiigAooooAKKKKACiiigAooooAKKKKACiiigAooooAKKKKACiiigAooooAKKKKACiiigAooooAKKKKACiiigAqvdWsV5bywTxJNDKpSSN1DK6kYIIPUEdqsUUAfjf+3j+yBL8A/Fh8TeG7Z38A6xMfKCgn+zpzkmBj/dPJQnsCp5XJ+TK/oh8eeCdF+I/hLVPDXiCxj1HR9ShMFxBIOoPQg9mBAII5BAI5FfiH+1L+zZrX7NPxGn0S9El3ol0Wn0nVCuFuYM9D2Ei5AZfXB6MM/omTZn9Zh7Cq/fX4r/MtO541RRRX1JQV9Z/sI/tiT/ADxQvhnxJcSS+AtWmHmk5Y6bMePPUf3DwHUdgGHIw3yZRXNicNTxVN0qiumB/RxZXlvqFpDdWs0dxbTIskc0TBkdSMhlI4IIOcirXpX5ff8E7/ANtL/hFrmy+Fvji/xo87iPRNSuH4tZCeLd2P/LNiflP8JOOhG39QFOa/KMbg6mCqunP5PujNqw6iiiuIQUUUUAFFFFABRRRQAUUUUAFFFFABSEZpaKAPzb/b3/YMx/aPxL+G2ncfNcazoNqn4tcQKPzZB7sO4r4z/Z4/aH8T/s4+Oote0CUy2shWPUNLlYiC9iB+6w7MOSrjlT6gkH97sZr84P28f2CN39ofEj4Z6d83zXGseH7VOvdp7dR+JZB9V7ivsMszOFWH1PGap6Jv8n+jLT6M+3Pgj8cfC/x+8C2nibwvdiWBwEubWQgT2c2MtFIvYj16EYIyDXog9a/Az9n79oPxT+zn46h8Q+HZ98L4jv8ATJmPkXsWeUcdiOdrDlT7Eg/tR8Bvj14X/aF8DQeI/DN1kcJeWEpAnspscxyL/JujDkV5eZ5XPBS54awfXt5MTVj0yiiivDJCiiigAooooAKKKKACiiigAooooAKKKKACiiigAooooAKKKxPF3irS/BPhrU9e1q8j0/SdOge5ubmU4VEUZJ9z6Ack4A5oScnZAeYftVftG6Z+zX8LrvXbgx3OuXO620jT2PNxcEdSOuxPvMfTAzlhX4deKfE+p+NPEepa7rV5Jf6rqE73NzcynLSOxyT/APWHA6CvTf2pv2iNV/aR+KV74guvMttGt822k6ex4trcHjI6b2+8x9TjoBXj1fp+U5esFR5pfHLf/I0SsFFFFe8MKKKKAHRxtNIqIpd2IVVUZJPoK/Y79gT9lBPgJ4CHiDX7QL4416JXuRIvzWNucMluPRujP/tYH8AJ+Zf+Ca/7Jn/CZa3F8VfFVnu0PTJiNFtpl4urlTzOQeqRnp6uP9gg/qX618HnuY87+q0not/8v8yW+g6iiivjiBhAYYxkHqDXw1+1j/wTd0f4jfbfE/w0jt9A8TNmWfSOI7K+bqdnaGQ/98E9QuS1fc3SlxgV04bFVcJP2lJ2f5+oz8AvCnwB8beKPi9afDYaJc6f4plufImtryMp9nUctK/+wq5bcMgjpnIz98fteeIND/Y4/Zb0j4PeDZPL1jX4miurlcLNJBx9puHx/FKcRgH+EsB9wV9z6xbaBoc914t1G2sbW5sLKRZtXliUSxWq/vHUyYyEG3cRnHGa/C79pn42Xnx/+Meu+LZy6WUsn2fTrd/+WFohIjXHYkZY/wC07V9jhcRUzmvFzjaENWu76FbnllFFFfZlHuPwE/bG+JH7Pk8UGiaudR0BWy+hamTNakd9nO6M+6Ec9Qa/Sz9n3/goP8N/jaLfTdRuR4M8TyYX+z9UkAhmf0hn4VvQBtrE9Aa/GKlBxXiYzKcPi9bWl3X69xNXP6QFIYZByKD1r8bv2Pv2u/i94S8beHPA2iznxlpeo3UdnBourSMwiBOCY5uWiVRkn7yAAnbX7IKflGetfnuPwNTAVFCbTvsS1YfRRRXnkhRRRQAUUUUAFFFFABRRRQAUUUUAFFFFABRRRQAUUUUAFFFFABRRRQAUUUUAFFFFABRRRQAUUUUAFFFFABRRRQAUUUUAFIRmlooAzdW8O6Vr0PlanplnqUXTZdwLKPyYGvPNe/Za+EfiQMb34deHtzdXtrFLdj9WjCmvVaKAPmjXP+Cd3wQ1jcYPDl3pLt1ay1Kf+TswH5VwGtf8ErfhzdbjpnibxJYMe08kE6j6Dy1P619rUUrId2fnjq//AASZ+82l/Ej6R3ekf+zLN/SuL1X/AIJVfEKDJ07xX4buwOn2hp4Sfyjav1ByfSjJ9KVkO7PyO1P/AIJrfGiwz5Fno+o4/wCfbUVGf++wtcrqP7Bnx00wnf4FlmUfxW9/ay5/BZSf0r9nKKOVBzM/D2//AGTfjFpufN+HPiB8f88LNpv/AEDNc/e/Ar4k6bn7X8P/ABRbY6mbR7hf5pX7xUhGaOUOY/AO68BeJ7DP2nw9q1vjr5tlIv8ANayp7G8tTia3nhPo6Ff51/QhtHoPypDEhGCqkfSlyj5j+er94P7/AOtTR315AMR3E0Y/2XIr+gKfQtNuQfO0+1lz13wqf6VSl8C+HJzmTw/pbn/as4z/AEo5Q5j8E08Q6vEMJqV6g/2Z3H9akHinWx/zFr8f9vD/AONfvA/w18Iyfe8LaK310+I/+y1G3wr8Fv8Ae8I6EfrpsP8A8TRyhzH4RnxRrZ/5i1+f+3h/8ahk13VJfv6hdv8A70zH+tfvGvwt8GJ93wloY+mnQ/8AxNSJ8OPCcf3PDGjr/u2EQ/8AZaOUOY/A+S5uZuZJZX/3mJqP94f7/wCtfv8AReC9At/9Voemx/7lpGP6Vfg0qzteYbSCH/cjVf5CjlDmP5/bbR9SvceRZXU+enlxM38hWta/DXxff4+zeF9auM9PKsJWz+S1++uxf7o/Kl2gdhRyhzH4S2X7PXxR1HH2b4c+Kpgf4l0a42/nsxXRaf8Ase/GfU8eT8O9aTP/AD3iEP8A6GRX7c0U+UXMfjbpv/BP3463+CfBi2iH+K41K1X9BIT+ldZpf/BMj4xagR58nh7Tc9Tc37Nj/v3G1frNRRyoOZn5laT/AMEpPGc23+0vGuh2nr9lhmnx/wB9BK7XSP8Agk1p0W06p8Rrm49VtNKWL9Wlb+VfoBRTshXZ8caL/wAEufhVYbWvtW8S6m46q91DGh/BYgf1r0DQv2BvgfoW1h4NF/KP+Wl9fXEufqu/b+lfQ9FFkF2eeaD+z38MfDAU6Z4A8OWrr0lGmQtJ/wB9lS3613VnY22n26w2tvFbQr92OJAqj6AVZopiCiiigAooooAKKKKACiiigAooooAKKKKACiiigAooooAKKKKACiiigAooooAKKKKACiiigAooooAKTmjIA9K+Yv2jP29/h78BvtWmW048W+LIsr/ZWmyjZC/pPNyqf7o3N6qOta0qNTET5KUbsD6VvLy3062kubqeO2gjG55ZnCIo9STwKdFPHcRrJFIsiMMqyEEEeoNfhR8e/wBrL4iftEX7f8JHqzW2jK+6DQ9PJitIvQlc5dh/eck9cYHFcF4R+KXjHwBIH8NeKtZ0Eg5xp19LAD9QrAH8a+phw5VdO8ppS7W0+8rlP6GsZoxX4t+DP+Cj3xy8I+Wk3iO28RW6dIdYso5M/V0COfxavefBf/BXm8QRx+Lfh/DNn79zo98Y8fSKRWz/AN91xVcixlP4Upej/wA7Bys/SsGg18neCv8Agpp8E/FZjjvtR1TwxO+Bs1SwZhn/AHoTIMe5xX1FpGrWuuaZa6hZSma0uoxLDIUK7lIyDggHkeorxKuHq4d2qxa9STQoopMisQFooooA+TP29P2qfFn7N/hzSoPDGgrLc6yJI08QXQD29o6/wCP+KTB3Dd8vB4bBA/Ijxf4z1zx/4gu9c8R6rdazq1026a7u5C7t6DnoB0AHAHAr95fjt8HdI+PHwx1jwfrKhY7yPdbXIXLWtwvMcq+6nqO4LDoTX4R/ELwJrHww8a6x4W1+2Npq2l3DW88fYkdGU91YEMD3BB7195w9UoSpuCjaa37tFxOdooor7EoKKKKACiiigB8E8ltKksMjRSoQyuhwVI6EGvoX4T/t7fGP4TmGCHxK3iTS48D7B4gBulwOwkJEijHQB8e1fO9FYVcPSrx5asU15gfqx8J/+CrngfxIIbTx1ol74Ru2wGvbXN5ae5O0CRfoFb619f8AgP4peEvihpn2/wAJ+I9N1+2wCzWNwsjR57OoO5D7MAa/norQ0LxDqnhfUodR0fUrvSr+E5jurKdoZUPsykEV83iOHqM9aLcX96/zJ5T9SP8Agpl+zD/wnvg1fiZ4ftN2v6BDt1KKJfmubIZO/jq0WSf9wt/dAr8p6+svhf8A8FKfit4JgWw8RPZePNIK+XJDq0e2cp0IEyYJz6uHr5u8f6noOteMdU1Dwzps+jaJdzGe3024kEhtQ3JiDjG5VJIUkAkAZGa78ro4nCxeHr6pbNfl3GtDnqKKK9wYV9rf8E2f2n/+FYeOj8PfEF3s8M+Ipx9kklb5bS+OFX6LJgKf9oIeBuNfFNKjtG6upKspyCDgg1yYvDQxdGVGez/q4PU/pBpa+Wf2B/2nR8ffhcmm6xdCTxn4fRLa/wB7fPdRYxHce5IGG/2gTwGFfUtfkdejPDVZUqm6MhaKKKxAKKKKACiiigAooooAKKKKACiiigAooooAKKKKACiiigBOK+Zv2x/2ydG/Zs8OHT9PMOq+PL+Imy08nK2yngTz46KOy9WI7AEir+2X+2no/wCzhob6NpDQar4/vYs21kTujs1I4mnx2/up1b2HNfkU8ni342fEEsxvfFHi3Xbr/rpNcSt+gAH0CgdgK+lyrKvrH+0YjSC/H/gFJBd3fiz42fEJppmvfE/izXboDgGSa4lY4AAHQDoAMBQOwFfrl+xb+xfpv7OXh9da1pINR8f30WLm6ADJYoesEJ/9Cf8AiPsOV/Yw/Yu0n9nLQ01rWkg1Px9exYub0DclkhHMMJ/9Cfq3sOK+pen1p5pmnt/9nw+kF+P/AAAbFooor5kkKKKKACiiigAooooAKKKKACiiigAooooATNcZ8Wvit4f+C/gTUvFfia7FrptkmQq4Mk8h+5FGv8TseAPxOACRt+KPEumeDtAv9a1m/i03S7CFp7m6nOEjRRkk/wCHU9BX4sfti/tW6n+0x47LQGaz8G6Y7JpWnscFh0M8o7yN6fwjgdyfXyzL5Y+rbaK3f6eo0rnFftDfHvxB+0T8Rb3xPrjmKI5isNPRiY7K3BO2NfU92buSTxwB5jRRX6lSpRoxVOCskaBRRRWgB1r9P/8AgnL+xx/wi1lafFXxnY41m6j36Hp8682sTD/j5YH+NwflH8KnPVht8Y/4J7fsbN8Wddg+IPjCxz4N02bNlaTr8up3CnuD1iQjnszDbyAwr9aAoVcAAAdhXxOd5nvhaL/xP9P8yW+g+iiiviCAooooAKKKKACiiigAooooAKKKKACiiigAooooAKKKKACiiigAooooAKKKKACiiigAooooAKKKKACiiigAooooAKKKKACiiigAooooAKKKKACiiigAooooAKKKKACiiigAooooAKKKKACiiigAooooAKKKKACiiigAooooAKKKKACiiigBM815h+0H8B/D/wC0N8Or3wvrkex2HmWV+igyWVwAdsi+vXBXuCRx1Hp5GaBmqpzlTkpwdmgP57fiz8K/EHwX8d6p4T8S2httSsXxuXJjnjP3JYz/ABIw5B/A4IIHH1+3P7Y/7KGm/tMeBm+zLDZ+M9LRn0rUGGA3c28p7xse/wDCeR/EG/FjxJ4c1Pwjr1/ous2U2narYTNb3NrOu143U4IIr9RyzMI4+l2mt1+voaJ3M2iiivaGAJByODX6l/8ABPX9tb/hO7Oz+Gfjm+z4kto/L0jU7h+b+NR/qXJ6yqBwf4wOfmGW/LSp7G+uNMvYLyznktbu3kWWKeFyjxupyrKRyCCAQRXnY7BU8dScJb9H2YNXP6O/pS18hfsKftn2/wAe9Bj8KeKLiO38fadDyzYVdUhUf61B/wA9APvqP94cZC/XnfNflWIw9TDVHSqKzRkLRRRWABRRRQAUUUUAFFFFABRRRQAUUUUAFIRmlooA/Ov9uz9gMax/aHxG+GWnYv8A5p9W8P2ycT92nt1H8fdkH3uq85DfC3wN+Onir9nrx1b+I/DN0YpVIju7GYnyLyLPMci9x6HqDyK/fzPFfAf7cn7Acfjhb/4g/DayWLxEN02p6HCuFv8Au0sI7S9yvR+o+b7/ANdlmaxlH6pjNYvRN/k/8yk+jPqT9nb9ovwt+0h4KTXfD0/k3kIVNQ0qZh59lKR91h3U4O1xwwHYggesCv59/hN8WvFnwE8e23iLw1eSadqloxjnt5QfLnTPzwzJxuU45HUEAjBAI/Zv9mL9qjwv+0x4PF7pbjT9ftEUalokrgy27dNy/wB+MnowHsQDxXDmeVSwb9rS1g/w9Qase3UUUV8+SFFFFABRRRQAUUUUAFFFFABRRRQAUUUUAFFFFADeMV+U/wDwUj/ay/4T/wARyfDHwte7vDekzf8AE1uYW+W9u1P+ryOqRn8C+T/Cpr6c/wCCgv7V/wDwo3wN/wAIp4duwnjfXoWVJI2+awtTlWm9nblU9wzfw4P49sxdizElicknvX2WRZdzP61VX+H/AD/yLS6iUUUV92UFFFFABXtX7J37OGpftKfFG10WIS2/h+z23Osagg/1MGfuqem98FVH1OCFNeW+D/COrePfFGmeHtCs5NQ1fUp1tra3jHLuxx+AHUk8AAk8Cv3J/Ze/Z70n9m/4W2PhyyVJ9VlAuNV1ALzdXJHzEd9i/dUegz1JJ8DN8wWDpcsPjlt5eYm7Hpvhnw5pvhDQNP0TSLSOw0ywgS3traEYWONRhQPwFatFFfmTbbuzMKKKKQBRRWH4y8Vab4H8Lat4g1i4FppemW0l3czN/CiKWOPU8cDucChJydkB8Wf8FRf2g/8AhDvAdp8NdIuiureIl8/UCjfNFZK3Cn08x1x/uo4P3q/Kuu7+OPxZ1L43fFPxB4y1Qssuo3BaGAtkW8A+WKIf7qBR7nJ71wlfrOW4RYPDxh13fr/WholYKKKK9QYUUV2fwd+GGp/GT4laD4P0lT9q1S5WIy7ciGMfNJK3siBmP0qJzjTg5ydkgPvD/glX+z6Ui1H4s6vbfM+/T9FEi9uk84/9Fg+0gr9HzXP+BPBumfDvwfo3hnRoBbaXpdslrbx99qjGSe7HqT3JJroM5NfkWNxUsXXlVe3T06Gb1FoooriEJwKDXzl+1J+2d4d/Ze1vwzpuo6bPrl3qrNNc29pMqy2tqPl80BuGLPwqkqDtfkY59F+D37QXgT476R9u8H+ILfUWRQ09i58u6t/+ukTfMBnjd909ia6Hhq0aaquL5X1A9JooornAKKKKACiiigAooooAKKKKACiiigAooooAKKKKACiiigAooooAKKKKACiiigAooooAKKKKACiiigAooooAKKKKACiiigAooooAKKKKACiiigAooooAKKKKACiiigAooooAKKKKACiiigAooooAKKKKACiiigAooooAKKKKACiiigAooooAKKKKACiiigAooooAKKKKACiiigAooooAKKKKACiiigAooooAKKKKACiiigAooooATArhPjL8YvDvwK8B3vi3xRcSxabbsqBLePzJZpGOFjReMsfcgDBJIAruxX5qf8FbviiZb3wb8Pbeb5YlfWr1AeNx3RQZ9wBMf+BCu/AYX65iI0ns9/Qa1PHP2jv+Cinjz4ym60nw28ngnws+UMFnKftlyvT97MMEAj+BMDkglq+TSSxySSTTa99/YX+GP/C0/wBpnwhZTRebp+mTHV7sEZASD51BHcGTy1P+9X6cqVDL6EpU42UVf7jTY8DII6jFJX7+eM/2dvhl8QfMOv8AgXQdRmf71y9jGs//AH9UBx+deD+NP+CXfwZ8S730qLWPC8p5UaffGWMH3WYOcewIrw6XEWHl/Ei4/j/X3E8x+PdexfAT9lH4h/tEagq+GtJMGjq+2fW7/MVnF6jdjLsP7qAnpnA5r9BfhV/wSx+H/gjxM+q+JtXu/G1vGwa1024gFtAv/XXaxMvPbKr6g19m6ZpdloenwWGn2kFhY26COG2toxHHGo6KqgAAD0FY4ziCKXLhVd93t9wOXY+b/wBnL9gf4ffAUW+qXcA8XeLYsN/amoRDy4H9YIeQn+8dzehHSvpee4is4JJppEhhjUu8jsFVVAySSegFfMX7QX/BQb4b/BIXOm6dcjxl4njyv9naXIDDC/pNPyq+hC7mB6gV+aXx7/bG+JH7Qc8sGt6udN8PlspoWmExWoHbfzukPu5PPQCvHo5djMzn7Ws7J9X+iFZs/Qj9oL/gpZ4C+F/2nSvBwXx14hTKeZbSbbCBv9qYf6zHXEeQem4Gvgq+/bm+Kuu/FrQfG+ra/LMukXguIdFtSYLER8h4/LB53IWUs25sN1r57or7DDZRhcPDl5bt7t/1oVZH9EHgLxrpfxG8G6N4n0Wf7Rpeq2qXUD99rDO1h2YHII7EEV0Xevzd/wCCVf7QZP8AaXwm1e5/v6johkb8Z4B/6MA/66Gv0i71+c47CvB4iVJ7dPToQ9BDXwr/AMFMf2YP+E88ID4m+HrTdr+hQ7dUiiX5rqyGT5nHVosk/wC4W/ugV91VFcW8d1DJDMiyROpVkcZBB6gjuKzwmInha0a0On4rsB/OHRX0j+3N+zNJ+zx8V5ZNNt2XwfrrPd6W4HywnP7y3J9UJGPVWXqc183V+uYevDE041ab0ZoFFFFdABRRXS+E/hv4o8d2Wp3XhzQ7zXI9NVZLtLCPzpYkbOHMa5bbwcsBgcZIyKUpKKvJ2A5qinywvBK0cqNHIhKsjjBBHUEUynuAUUUUAFFFFABRRRQAUUUUAej/ALPvxr1f4AfFLSPF+klpFt38q8tA2FurZiPMiP1AyD2YKe1fu34F8aaT8RfCGk+JtCulvNJ1S3W5t5h3Vh0I7MDkEdiCO1fzu196f8EyP2nv+ER8Sn4V+Ibvbo+sSmTR5ZW4t7s9YcnosvYf3x0y5r5TPMB7an9Ypr3o7+a/4BLR+p9FFFfnpAUUUUAFFFFABRRRQAUUUUAFFFFABRRRQAUUUUAJxXyV+2n+3Bpf7PmmzeG/DUsOqfEC5j+WM4eLTVYcSSju+DlY+/BbjAbC/ba/bzsfgxa3ngzwPcQ6h45kUx3F2uHh0oEd+zTeidF6t2U/l54T8JeLfjh8QIdL0m3u/EXifWLhnZnYvJI7HLySO3QDkszHA5JNfU5XlSqL6zidILWz6+b8ikhlhYeLfjZ8Qlt7dL3xP4s1y6J5JkmnlbksxPQDkknAAGTgCv19/Y5/Yx0b9m3QF1PURDq3jy9ixeajjKWqnrBBnovq3ViOwwBf/ZF/Y+8P/sz+HPPk8rV/Gt7EBqGrleEHUwwZ5WMHqerEZOOFX6M7VnmmavE/uKGkF+P/AAAbFooor5okKKKKACiiigAooooAKKKKACiiigAooooAQ1WuruGxtZbi4lSCCJS8ksjBVRQMkkngADvVhjgZr8uv+Cgv7bf/AAmE998MvAd//wASKJjFrOrW78Xrg8wRsP8AlkD95h98jA+UfN3YLBVMbVVOG3V9kNK5wf7ef7Zs3x11+Twh4Vuni8BadN80qEqdTmU/61v+mYP3F7/ePOAvx/RRX6rhcNTwlJUqa0RpsFFFFdQBX0L+xt+ylqP7S3j0C6WWz8G6W6yarfqMF+4gjP8Afb1/hGSewPEfs9fAPxD+0T8RbPwxoUZii4lv9RdSYrK3B+aRvU9lX+IkDjkj9wfhL8KPD3wW8B6Z4T8M2n2XTbJOXbBknkP35ZG/idjyT9AMAAD5rN8zWEh7Kk/ff4Lv/kJux0Hhzw9p3hTQ7HR9Js4rDS7GFbe2tYF2pFGowqgfStSiivzdtt3ZmFFFFABRRRQAUUUUAFFFFABRRRQAUUUUAFFFFABRRRQAUUUUAFFFFABRRRQAUUUUAFFFFABRRRQAUUUUAFFFFABRRRQAUUUUAFFFFABRRRQAUUUUAFFFFABRRRQAUUUUAFFFFABRRRQAUUUUAFFFFABRRRQAUUUUAFFFFABRRRQAUUUUAFFFFABRRRQAmOa+NP2+P2MY/jdoc3jXwlaKnjvTof3tvGMf2pAo+4f+mqj7p7j5T/Dt+y+9FdGGxFTC1FVpvVf1YD+cGeCS1nkhmjaKaNijxuMMpHBBB6Go6/TT/gof+xR/bkV/8VfAlhnUY1M2u6Vbp/x8KOt1Go/jHVwPvD5uobd+ZfSv1bA42njaSqQ+a7M1TuFFFFd4Gn4a8S6p4P1+w1vRb6bTdVsJlntrqBtrxupyCD/TvX7O/sa/td6X+0t4Q+zXzw6f450yIf2jp6nAmXgfaIh3QnGR/CTg8FSfxProvh94/wBd+F/i/TfE/hu/k03WNPlEsM0Z6+qsOjKwyCp4IJFeNmOXQx1PtJbP9PQTVz+iClrwv9lT9qPQf2mfAyX9qY7DxJZKqarpG7LQuf40zyY2wSD25B5Fe51+X1aU6M3TqKzRmLRRRWYBRRRQAUUUUAFFFFABRRRQAUUUUAFFFFAHxH+25+wTafF6K98beA4IrHxsFMl3YLhItVx1Pos3+10b+Ln5q/Mbwd4x8W/A/wAfw6to9zd+HfEukztG6upR0YHDxSI3UHBDKw56EV/Qpnmvk79s39h3SP2hLCfxH4dWDR/iBbx/LORth1FQOI5sdGwMLJ1HQ5GNv1WWZtGmvq2K1g9L9vJ+RSZ0f7I/7Y/h39pfQEtZjFo/jezjBvtIZ+JAODNATyyHuOqk4ORhm+ju1fzzyw+Lfgn8QSji/wDC/i3RLn3imt5F7j1BH1DA9wa/V39jP9uvSPj3ZW3hjxTJBpHxAiTaE4SHUwBy8Xo/GWj/ABXIyFzzPKXR/f4bWH5f8AGj68ooor5kkKKKKACiiigAooooAKKKKACiiigBBgV578d/jDpXwJ+GGteMdWR5obGMCG2j+9cTscRxg9ssRk9hk9q9CxzVDWNGsPEOl3Wm6nZwahYXUZintbmMSRyoeCrKeCD6Gqg0ppyV11A/n0+J3xG1z4teOdX8WeIro3Wq6lMZZG52oOixoOyqoCgdgBXL1+hn7WX/AATQudJ+2eKvhHDJe2QzLceGGYtNEOpNsx5cf9Mz83oWyAPz4urWayuZbe4ieCeJikkUilWRgcEEHkEHtX63gsVQxNJewei6dvkaoiooor0ACjrRX1//AME9/wBk4/G3xsPF/iO0LeCtCnBEUi/JqF0MMsXui8M/rlV/iOOXFYmGEpOrU2QbH07/AME3/wBk7/hW/hmP4leKLPZ4n1mD/iW20y/NY2jD7+D0kkHPqEwONzCvuYH2poUKBjgDsKcPrX5LisTPF1XVnu/w8jN6i0UUVzCCiiigBK/O7/gqn+0GdP0vTvhRpFzie8CahrRjb7sQOYYT/vMN5HX5E7NX3P8AE/4h6V8Kfh/rvi3WpPL07SbV7iQA4MhHCxr/ALTMVUe7CvwN+JfxB1X4q+Pdd8W61L5upatdPcyYPCA/dRf9lVCqB6KK+myHB+3re2mvdj+f/AKSOZooor9HLCiiigAr9R/+CWX7Pp8NeEb74oatbbdR1sNZ6UJF5jtFb55B6eY64+kYI4avgL9nX4NX3x6+LugeD7PfHBdTeZe3KDP2e1T5pZPTO3gZ6sVHev3n8PaFYeF9C0/R9Ltks9OsLeO1treMYWONFCqo+gAFfIZ/jPZwWGg9Xv6f8EmTNKiiivgSBKy/EviDT/CWgalrmq3KWmmadbyXVzPIfljjRSzMfoAa1K/P3/gqd+0F/YPhjT/hZpFzi+1YLe6sY25S2Vv3UR/33XcR6Rjs1deEw0sXWjSj139Oo1qfAn7QPxh1D47/ABa8QeMb/eiXs5W0tmOfs9svyxR+nCgZx1Yse9cZ4e8Sar4T1i21XRNSutJ1O2bfDd2UzRSxn1DKQRWbRX67GlCFNUorRKxoff37Pv8AwVP1vQPs2kfFPTzr1kMINc05FS7QeskfCSfVdp9mNfon8NPi54P+MOgLrHg/X7PXLI43+Q/7yEn+GSM4ZG9mANfz3V0Hgjx/4j+GuvQ614X1q80PVIfu3NlKUYj+62OGU91OQe4r5zGZFRr3lR9yX4fd0JaP6IfSlPFfm/8As+/8FVFc22j/ABZ03YeEHiLSouPrNAP1aP8ABK/Qbwn4r0nxx4dsdd0HUINV0m9j823vLZtySLnHB9iCCOoIIPIr4fFYKvg5ctaPz6P5ktWNuiiiuIQUUUUAFFFFABRRRQAUUUUAFFFFABRRRQAUUUUAFFFFABRRRQAUUUUAFFFFABRRRQAUUUUAFFFFABRRRQAUUUUAFFFFABRRRQAUUUUAFFFFABRRRQAUUUUAFFFFABRRRQAUUUUAFFFFABRRRQAUUUUAFFFFABRRRQAUUUUAFFFFABRRRQAUUUUAFFFFABRRRQAUUUUAFFFFABRRRQAUUUUAFFFFABRRRQAUUUUANY4Uk9q/Bv8Aax+J/wDwt/8AaD8aeI45fOsXvWtbJgcqbeH91GR6bgm76sa/YH9rr4of8Ki/Z58Z+II5fJv/ALE1lZEHDfaJv3SEe6lt/wBFNfhHyx9Sa+14cw/x4h+i/N/oXEbX6Zf8Ekfhj9k8P+MfH1zFiS8mTSbNyMEIgEkxHqCzRD6xmvmj9nL9gX4hfHg22qXkB8IeE5MN/amoxHzJ09YIeC/sx2r6MelfrZ8FvhJovwN+G2keDNAaaTT9OV8TXJBlmd3Lu7kADJZj24GB2rfPMwpOi8NTleT3t0QNnd0Zrx345/tWfDn9n2yc+J9bR9WKbotGsMTXkvp8gPyA/wB5yo96/NX9oL/go78Q/i79p0vw27eBvDT5TyrCUm8nX/ppPwRn+6gXrglq+YweV4nGaxVo93+nclK5+hfx/wD22fhr+z+lxZ6hqf8AbniVAQuh6UwkmVvSVs7Yu2dx3Y5CmvzP/aB/bz+Jfx2Nzp63v/CKeF5cr/ZGkyFTKnpNLw0nuPlU/wB2vnCSRpXZ3Yu7HJZjkk02vusHk+HwtpSXNLu/0RaVhSc0lFFe9sMKK9X+CP7MPxE/aA1BYfCehSSaer7JtXu8w2UPrukI5I/uqGb2r9Jv2fP+CbHgD4WfZtV8WhfHPiJMPi7jxYQN/sQnO/HrJkHqFWvHxma4fB6Sd5dlv/wBN2PhT9kf9mr4u+OvHGgeMPBlgdCstMu47qLX9UDRWp2tyFGN0wIypCgjkgkZr9rYwwjXdjfjnHTNMt7aO1hSKGNYokUKqIMKoHQAdhUp6V+e5hj5Y+opyiklt/wWS3cdRRRXmEnlH7SnwK0z9ob4U6r4Tv8AZDduv2jTr1lybW6UHy3+nJVh3Vmr8KfFvhXVPA/ibU/D+tWj2Oq6bcPbXNvJ1R1OD9R6EcEYIr+iw5r89/8Agp5+zB/bmjr8WvD1pnULBFg12GJeZYBwlxgdSnCsf7u08BDX1OR4/wBhU9hUfuy28n/wSkz8xaKKK/RCwr0b9n/406t8Avilo/i/Sy0i2z+XeWm7C3VsxAkiP1HIPZgp7V5zRWdSnGrFwmrpgfuprvwb+Dv7Vfg3TfEt94b07W7TVrZbi21aBPIuwrDgGWMh8qcgqSQCCCOtfJnxa/4JKAma8+HHi3HUrpniBf0E8a/gAU+rVy//AATE/ad/4RbxC/wp8Q3e3StVlMuiyytxBdH70OT0WTGQP74x1ev1Ir82r1cXlNd0oTdul9U0Rqj8D/it+zJ8TfgvJIfFfhG/srJDj+0YU8+0Pp++TKjPoSD7V5dX9HssKTxtHIiyIwIZWGQR6EV8+fFn9g74O/FszT3PhpPD+qSZP9o6ARavn1KAGNj6lkJ969jDcRrbEQt5r/IfMfiLRX3R8Wv+CUnjjw15134E1uy8XWi5K2V1izu8eg3Ext9Sy/Svj7x38MPFvwx1M6f4r8O6loF3k7Uvrdow+O6MRhh7qSK+nw+Ow+JX7qaf5/duVe5zFFFFdwBRRRQAVLa3U1jcxXFvK8FxC4kjljYqyMDkEEdCD3qIDJwK+vf2Yf8AgnZ4v+MxtNd8Xef4P8IPiRTLHi9vE6/uo2+4pH8bjuCFYVyYnE0cNDmrSsg2Pvz9iT9pWL9ov4TQz306/wDCW6OEs9XhGAXbHyTgekgBPswcdAK+iegrhvhR8GfCHwT8MR6H4O0aDSbMYMroN01w4H35ZD8zt9Tx0GBxXcA4r8kxEqc6spUlaLeiMh1FFFYAFFFFABRRRQAUUUUAFFFFABRRUM88dtC8srrHGilmdzgKB1JPYUASZ218B/tvf8FBIfBi3/gH4ZXyXGvndBqWvwMGSx7NHCejS9i3ROgy33eG/bb/AOChba2L/wABfCzUGj0/5oNS8SW7Yafs0Vsw6J2Mg5b+HjlvkD4Cfs++Lf2ivGsWg+GbQmNCHvtSmBFvZRE/fkb164UcsRx0JH1+XZVGnH61jNEtbP8AN/5FJdWZPws+FXiz48ePbfw94bs5dV1e8cyTTysdkK5+eaZznaozyTySQBkkA/sv+y3+yl4Y/Zl8J/ZrBV1LxLeIP7S1uRMSTHrsQfwRg9F79Tk1ufs8fs5+Ff2b/Bi6H4dg868mCvqGqzKPtF7IB95j2UZO1BwoPckk+sCuDM81ljH7KlpBfj6/5A3cWiiivnyQooooAKKKKACiiigAooooAKKKKACiiigBPXikJpecV8N/t8/tvJ8LLG6+H3ga+DeMrmPZqGowNn+y42H3VP8Az2YHj+4DnqRjpw2GqYuoqVNav8PMa1OT/wCCg/7bw0VNQ+F3gG//AOJi4aDXNXtn/wCPcdGtomH8Z6Ow+793rnb+ZxOaWWR5pGkkYu7EszMckn1NNr9VwOCp4KkqcPm+7NErBRRRXeAV1Hw0+G2v/FvxrpnhXwzZNfatfybI0HCovVnc/wAKKMknsBWR4c8O6n4u12x0bRrKbUdUvplgtrW3Xc8rscAAV+0X7Gn7JWmfs0+CfOvFivfG+qRq2p36jIiHUW8R7Ip6n+Jhk8BQPGzPMIYGlprJ7L9fQTdjsP2Zv2c9B/Zr+HlvoGlIt1qU+2bVNUZMSXk+Ovsi5IVew9SST7BSUdK/LqlSVWbqTd2zMWiiioAKKKKACiiigAooooAKKKKACiiigAooooAKKKKACiiigAooooAKKKKACiiigAooooAKKKKACiiigAooooAKKKKACiiigAooooAKKKKACiiigAooooAKKKKACiiigAooooAKKKKACiiigAooooAKKKKACiiigAooooAKKKKACiiigAooooAKKKKACiiigAooooAaw3Ag8ivyz/4KDfsS/wDCC3d78S/Alh/xTtw5k1fS7dOLCQnmaNR0iYnkfwE8fKcL+puaq3tnBqNpPa3UMdzbTI0csMihldSMFWB4IIOCDXdgsbUwVVVIbdV3Q07H849FfYX7dn7FVx8C9Ym8YeEraS48BX8vzwrlm0qVjxG3/TIk/Kx6fdPO0t8e1+q4XE08XTVWk7pmm4UUUV1Adl8Jfix4j+CnjnT/ABV4YvTZ6laN8ynJjnjP3opF/iRh1H0IwQCP2y/Zt/aO8N/tJeAYde0dxbalAFj1PSXYGWzmx0P95DglX6EehBA/Buu/+CPxt8TfAPx5Z+KfDN15VxEdlxayEmG7hJG6KRe6nH1BAIwQK8HNMsjjYc0dJrZ9/Jiauf0BnNAOa8t/Z9/aA8NftE+AbbxH4en2SriK/wBOlYGazmxyj+o7q3Rh75A9S71+ZThKnJwmrNGYtFFFSAUUUUAFFFFABRRRQAUUUUAFFFFABRRRQB88/tYfsfeG/wBpnw8ZWEej+MbOMiw1lE6jqIpgOXjJ/FScjuG/HX4ifDfxd8CvHk2h+IbO50PXtPkEsUsbFdwByk0Mg6qSMhh3HYggf0H15N+0L+zh4S/aR8HNo3iK28q9hDNp+rQKPtFlIe6nupwNyHg47EAj6HLc2lhH7KrrD8v+B5FJ2Plz9iv/AIKG2/jRbLwP8T72O08QfLDYa/KQkV6egjmPRZfRujd8N9777B3V+CH7QH7Ovi/9nLxg+i+JbTdbSlmsNVgBNveRg/eRuzDIyh5GfQgn6l/Yt/4KH3Pgr7D4I+J93Le6ANsNjr8mXmsR0CTd3iHZuWX3XG3vzDKYVY/WsFqnrZfp/kNrsfqZRVPT9QttWsbe9s7iK6s7iNZYZ4HDxyIRkMrDggg5BFXK+PICiiigAooooAKKKKACiiigAooooASvmH9qj9hfwj+0Tb3Gr2CxeGvG4XKarBH+7uiBwtwg+96bx8w4+8Btr6eNFa0a9TDzVSnKzA/n2+L/AMFfF/wM8Vy+H/GGky6bdjLQzfeguUz/AKyKTo6/qOhAPFcNX9BvxV+EfhT40eFp/D3i/SIdV0+XlC4xLA+OJI3HKMPUfQ5BIr8ov2mv+CfPjb4L6v8AbfC9vdeMfCdzMsUFxaxb7q2Z2wkc0ajuSAHUbScZCkgV+hZfnVLE2p1vdl+D9P8AI0TPF/2f/ghrf7QXxO0zwjoqmMTN5t5eldyWlspG+VvpkADuxUd6/dL4b/D3RfhV4I0jwp4etRaaVpkIhiT+Jj1Z2PdmYlie5Jrx/wDYt/ZftP2bfhlHDeRxy+MNWVLjV7pcHa2PlgU/3EyR7sWPQgD6I6Gvls3zF4yryQfuR2833JbuLRRRXgkhRRRQAnQUDNHevP8A45/FnTvgd8Ldf8Y6mVaPTrcmCAtgzzt8sUQ/3nKj2GT2pwjKclCKu2B8Ef8ABVL9oP8AtLWNN+FGj3ObexKahrJjb70xGYYT/uqd5HTLp3Wvz0rW8W+KdS8ceKNV8QaxcNd6pqdzJd3MzfxSOxY/QZPA7Dismv17A4WODoRpLpv69TVaBRRRXcAUUUUAfbn/AATb+Onwr+Deqa7B4wuZdG8S6w6QW+sXMYNnHbjB8ouOYyz8kkbcKuSMc/q1pupWmsWEF7Y3UN7aToJIri3kDxyKejKw4IPqK/nJr1z4G/tT/EX9n6+VvC2uOdLL7ptGvszWUvr+7J+Un+8hVvevlMyyR4qbr0pe8+j2/wCAS1c/ebNLXyB+z7/wUh+HvxZNtpfidl8DeI3wmy+lBspm/wBifgLn0cL1ABavrmKZJ41kjdXRgCGU5BHqDXwtbD1cPLkqxsyDB+IXjfS/hr4K1rxTrU3kaXpVq91Ow6kKOFX1ZjhQO5IFfgf8WviVqvxg+I2v+L9ZfdfarctMUzlYk6Rxr/sogVR7KK+7P+Cqn7QfmS6b8JdHuflXZqOtmNu/WCA/h+8I94zX5yV91kOD9lSeImtZben/AAS0gooor6soKKKKAO/+A3wi1H45/Ffw/wCDdNDI1/OPtFwoyLe3X5pZT/uqDjPU4Hev3r8KeGdO8G+GtM0HSLZbTS9Nto7S2gTokaKFUe/A696+Mf8Agl9+z7/wg/w8uviNq1sU1nxKvlWIkX5obFW6j08xxu91SMjrX3N3r80zvGfWK/s4v3Y/n1/yIbOc+IHjSw+HPgnXPFGqP5en6RZy3k3OCwRSdo9zjAHckV8A/Cb/AIK0iS4W0+I/hURxM2BqegHO0Z43QSNz7kP9Frsv+CrPxj/4Rr4baL8PrGfbe+IZ/tV6qnkWkJBUH/el2kf9cmr8rK9HKcqpYnDOpWV+Z6eSQ0j9/fhZ+0B8PvjTZC48H+KbHV5Au57RJPLuYx/twvh1HuRj0Neiiv5xdP1G60m8hu7G5ms7uFg8c8EhR0YdCGHINfU/wc/4KS/Fj4Z+Raa1dxeOdHTCmHWCftIX/ZuF+Yn3cP8ASs8Tw9OPvYeV/J7/AH7CcT9k+lHBr5V+Dn/BR34S/FHyLTVb+TwRrD4Bt9bIW3Lf7NwPkx7vsPtX1BY39vqVpFc2s8d1bSqHjlhcOjqehBHBFfLVsPVoPlqxaZJbooorEAooooAKKKKACiiigAooooAKKKKACiiigAooooAKKKKACiiigAooooAKKKKACiiigAooooAKKKKACiiigAooooAKKKKACiiigAooooAKKKKACiiigAooooAKKKKACiiigAooooAKKKKACiiigAooooAKKKKACiiigAooooAKKKKACiiigAooooAKKKKACiiigAooooAKKKKACiiigAopKWgD4v8A2/vhz4+/aB1Lwb8M/BOmPNaLI2r6rqVwTFZ23WKDfJjk8zHYMtwCAa2v2c/+CdngL4MC11fxAieNvFUeHFxexD7JbP8A9MoTkEg/xvk8AgL0r6E+JXxa8H/B/QX1nxhr9noliM7DcP8AvJSP4Y4xlnb2UE1+dn7QX/BU7Wte+06P8LLA6FZHKHXNQRXu3HrHHykf1bcfZTX0OEWOxVFYfDrlgt3tf1f6IpXZ99/F79oHwH8BtG+2+MNfttNdlLQWKHzLq49o4l+YjPG7AUdyK/OD9oH/AIKeeMvH32nSfh7bv4L0Rsp9uLB9RmX13D5YfomWHZ6+N/EPiTVfFmsXOq63qV1q2p3Lb5ru9maWWQ+pZiSaza+oweR0MPaVX35ee33f5lJFi/1C61W9mvL25lu7uZzJLPO5d5GPJLMeST6mq9FFfSJW2GFFdT8O/hf4r+LGvx6L4R0K813UXwTHax5WMf3nc/Ki/wC0xA96/Qz9n3/glbpulm21j4rakNVuRhxoGmSMkC+0swwz+4TaMj7zCvNxeYYfBq9SWvbqJux8EfCT4E+OfjhrQ03wb4futWdWAmuQuy3twe8krYVfoTk9ga/Rr9nz/gl54U8GG21b4kXS+L9YUhxpkO5NPib0bo02PfavYqa+0PC3hLR/BWi22kaDpVpo+mW67YrSyhWKNB7Koxn1Peto/lXw2MzuviLxp+7H8fv/AMiWyjpWkWeh6fBY6dZwWFjboI4be1jWOONR0CqoAA9hV+iivnW76skKKKKACiiigAqnqOn2+r2FzY3kEdzZ3MbQzQSqGSRGGGVgeoIJBFXKKNgPw0/bI/Zwuf2cfi3d6ZBHI/hjU913o1y2TmEn5oie7Rk7T3I2t/FXg9fux+1j+zzZftH/AAl1HQJFjh122zd6Rdvx5NyoOFJ/uOPlb2IOMqK/DTW9FvvDes32lanayWWo2Uz29xbTLh4pEYqykeoIIr9PyfH/AFyhyyfvx3/zNE7lKiiiveGTWV7Ppt5Bd2s0lvcwSLLFNExV0dTkMCOQQQDmv27/AGMf2kYP2jPhFa391Kg8U6Vts9ZgXAJlA+WYDssgBb0BDgfdr8Pq9n/ZO/aEvf2cvi5p3iFWkl0O5xaavZpz51sxGWA/vocMvuMZwxrw82wP12h7vxx1X+XzE1c/dyis/RNZsvEej2Wq6bcx3un3sKXFvcQtlJY3UMrA+hBBrQr8uatozMKyvEHhvSfFmmS6brWmWer6fMMSWl9As0T/AFVgQa1aKabTugPj74s/8Ex/hT4/8668PC88Dak+SDp7edalvUwueB7IyCvi34t/8E1/i58OPOutHsrfxvpaZYS6O3+kBf8AagbDE+yb6/ZLFHAr2cNnGLw+nNzLs9fx3Hdn85Or6NqHh/UJrDVLG506+hO2W2u4mikQ+jKwBB+tdb8JPgr4y+OHiZND8H6LPql1wZpgNsFsh/jlkPyoPryegBPFfut8Qvg/4L+K+n/Y/F3hnTdfi27Ua7gBkjH+xIPmQ+6kVa+Hvwz8MfCnw5BoPhLRbbQ9Ki5EFsnLt3Z2OWdj3ZiSfWvclxJel7tP3/XT/MrmPmz9mD/gnj4P+Cn2TXPFAg8YeMY8Oss0ebOzfr+5jb7zA/xvzwCAtfXgGKKBXyFfEVcTPnqyuyBaKKKwAKKKKACiiigAooooAKKKKAE6CgZo7iuP+J/xT8NfBzwjeeJvFepxaXpluPvSHLyvjiONeruccKPc9ATRGMptRirtgb2v+IdN8LaNd6vrF9BpumWcZmuLu5cJHEg6lielfk3+2j+3zqXxqmu/CHgiafSfAysY57kZjn1XHdu6ReidT1b+6PP/ANrP9s3xN+0trT2URl0TwRbSbrPRkfmUjpLORw7+g+6vQZOWO5+x7+w3rv7Q+oQa/rqz6H4Bhk+e827Zr8g8xwAjp2Mh4HIGSCB9xgsuo5fT+tY16rZdv82WlbVnE/svfsneKv2mfExisEbTPDNrIBqOuTRkxxDrsjH8chHRR0yCSBjP7LfCD4OeFvgb4Ls/DPhTThY2MPzSythpriTHzSyv/Exx9BwAAAANvwX4I0X4deGrHw74c0yDSdGsoxHb2tuuFUdyT1LE8ljkkkkkk1v/AM6+fzHM6mOlbaC2X+ZLdxaKKK8cQUUUUAFFFFABRRRQAUUUUAFFFFABRRRQAUUlfKH7bX7aNh+zzoT+HvD0sN/8QL6LMMRw6adGw4mlHdv7qHr1PHDb0KFTEVFSpq7YGX+3T+2zbfArSZvCPhO5jufH97F88i4ddKiYcSOOhkIOVQ9PvHjAb8iL+/udVvri8vLiW6u7iRpZp5nLvI7HLMzHkkkkkmpdb1u/8Savearql5NqGo3krT3F1cOXkldjlmYnqSapV+pZfgKeAp8q1b3ff/gGiVgooor1BhUtpaT391DbW0L3FxM4jjiiUs7sTgKAOSSeMVGqlmAAJJ4AFfqX/wAE/wD9h/8A4QGCy+JPj6wH/CSzIJdJ0q4X/kHoRxNIp/5bEdB/ADz8x+XzsdjaeBpOct+i7sG7HZ/sH/sXwfAnQ4fF/iu1Sbx9qMXyxOAw0uFh/q1/6aEffYdPujjcW+w8c0dutHevyrEYipiqjq1HqzIWiiisACiiigAooooAKKKKACiiigAooooAKKKKACiiigAooooAKKKKACiiigAooooAKKKKACiiigAooooAKKKKACiiigAooooAKKKKACiiigAooooAKKKKACiiigAooooAKKKKACiiigAooooAKKKKACiiigAooooAKKKKACiiigAooooAKKKKACiiigAooooAKKKKACiiigAooooAzde0LT/E+jXuk6rZw6hpt7E0Fxa3CBo5UYYKsD1BFfjb+2r+xxqP7OHidtX0eOa+8A6lMRZ3RyzWbnJ+zyn167WP3gPUGv2j71h+MPCGkePvDWo6B4gsIdU0fUITDcWk4yrqf1BBwQRyCARgivUy7MKmBqcy1i91/XUadj+dmivof9sH9kfWP2Z/F5kgWbUfBeoyE6bqZXJQ9fImI4EijoejAZHRgvzxX6lQrwxFNVKbumaBRRRW4HpPwE+PXif9nrx5beJvDdxkcR3mnysfIvYc8xuP1DdVPI9/2u+A/wAePDH7Q3gS28S+GrnIOI7ywlYefZzY5jkH8j0YcivwIr0z4A/H7xP+zt47t/Enh243IcR32nSsfIvYc8o49e4bqp5HcH57NcqjjY+0p6TX4+TE1c/fY5oBzXm3wI+O/hj9oPwLbeJfDN1uU4ju7GVh59nNjmOQevoehHIr0nvX5rOEqcnCas0Zi0UUVIBRRRQAUUUUAFFFFABRRRQAUUUUAFFFFAHG/FH4V+GfjJ4QvfDPi3TItS0y4GQG4khf+GSNuqOM8Ee45BIr8d/2sP2M/FH7NOtPeKJdb8FXMm2z1qNP9WT0inA+4/ofut1HOVH7c4/Ks3xBoGm+KdGvNJ1ixg1LTLuMw3FpdIHjlQ9QyngivWy/MquAlprF7r/LzGnY/HT9kL9ubxB+ztewaFrZn17wDK/z2JbM1iSeZLck9O5jPynttJJP68eAviB4f+J/hay8R+F9Ug1fSLxd0VxA2RnurDqrDoVIBB6ivy8/bJ/4J76l8J3vvGPw9gn1fwcC01zpwzJc6YOpPrJEP733lH3sgFq8C/Z0/ab8Yfs2eKBqPh+5+06XOw/tDRbhj9nu1HqP4XA6OOR7jIP0mKwOHzSn9YwbtLr5+vZlNX1R+8ppa8m/Z9/aR8H/ALR3hRdW8N3nl3sIAvtJnIFzZuezL3U84ccH2IIHrA6mvh5050pOE1ZogWiiipAKKKKACiiigAooooAKKKKACk4IpaKACiiigAooooAKKKKAExivyk/4KiftBf8ACZ/ECz+G+kXO/R/DredqBjb5Zb5l+6fXy0OP953B6V+gf7T3xutPgB8G9d8WTFHv0j+zabbv/wAt7twRGuO4HLn/AGUavwg1bVbvXdUvNSv7h7u+vJnuJ55TlpJGYszE9ySSa+t4fwXtKjxM1pHRev8AwCooqUUUV+gFhRRRQAUV9B/sQ/s+/wDDQHxssLO/tzN4Y0cDUdWJHyvGp+SE/wDXRsAjrtDkdK+wv2gv+CWeg+JPtOr/AAtvh4e1A5c6Lfuz2ch9I5OXi+h3Dt8oryK+aYbDV1QqOz79F6iufl1RXZfE74PeMfg1rraP4w0G70W858szpmKYD+KOQZVx7qTXG16kJxqJSg7pjCvefgJ+2n8SvgA0Nnpmq/2z4dQ4bQ9VLSwKP+mZzuiPX7pAzyQa8GoqKtCnXjyVY3XmBueOfGWqfEPxfrHiXWpzc6rqt093cSdtzHOAOyjoB2AArDoorRRUEox2AKKKKoAr1n9l34H3X7QPxm0PwrGsi6aX+1anOn/LG0QgyHPYnIQH+8615NX7Af8ABNr9n0fCr4PDxVqlt5fiPxYqXXzr80FmOYE9t2TIfXcoPK15Ga4z6nhnJfE9F6/8ATdj620vTLXRNNtNPsoEtbK1iSCCCIYWONQFVQOwAAFWyQgJPAFKeRXz9+3L8Yv+FM/s7eI7+2n8nWNVT+yNPIOGEswIZh6FYxIwPqor8uo05V6sacd5OxmflV+2N8Yj8bv2gfE+vQT+dpNvL/Z2mkHK/ZoSVVl9nbfJ/wADrxOgnJor9io0o0KcacdkrGoUUUVsAV9X/wDBOzV/iDq3x+0Lw74c8TanpvhyMvqGr2ccu+2a2j5YNE2VBdike4DcN+QRXyhX6s/8Eqvg7/wivwt1bx9ewbb7xJP5FozDlbSEkZHpuk359RGprxc4qwo4Sbkr30Xq/wDLcT2PuqiiivywzCiio5JFhQu7BEUZZmOAB6mgCSioLa6iu4EmglSaKRQySRsGVgehBHUVPQAUUUUAFFFFACdaK4n4pfF/wj8GfDcmueL9ct9GsVyIxK2ZZ2A+5HGPmdvZQfU8V+Yn7S//AAUo8W/E/wC16F4BWfwd4ZfMbXYfGoXS+7qcQg+iHP8AtEHFelgsur42XuKy7vYpK59sftKft2+A/wBnxbnS4J18VeL0BA0exlG2Bv8Ap4l5Ef8AujLdPlAOa+bfCv8AwV8vEKp4k+HcEwP3p9L1Ex4+kbo2f++hX51SSNK7O7F3Y5LMckmm19xRyLCU6fLUXM++q/IqyP178Kf8FTfg5rpRNTj13w5IfvteWQljH0MTOxH/AAEV7L4U/a++DXjPYNM+I2hB3+7HfXIs3PsFm2HPtivwforCpw9hpfw5NfiLlP6NNN1ax1m1Fxp97b3tu33ZbaVZEP0IJFXu1fz8fBf4y+IvgZ8QNM8V+Hbpo7m0kHm2zMfKuoj9+KQd1YZHqDgjBANfuV8FfjDoPx1+Hel+LvDs++0u12zW7EeZazDG+GQdmUn8QQRwQa+WzHK54C0r80X18+xLVjvqKKK8UQUUUUAFFFFABRRRQAUUUUAFFFFABRRRQAUUUUAFFFFABRRRQAUUUUAFFFFABRRRQAUUUUAFFFFABRRRQAUUUUAFFFFABRRRQAUUUUAFFFFABRRRQAUUUUAFFFFABRRRQAUUUUAFFFFABRRRQAUUUUAJigmvCvjF+2j8J/gl59vrHiWLUdXiyDpGj4urkMP4WwdsZ9nZa+F/jH/wVU8c+KfPsvAOk23g+wbKi+uMXV6w9RuHlpn02sR2avUw2WYnFawjZd3oh2bP068ZfELw18OdIfVPFGu2Gg2C5/f386xKx9FyfmPsMmvjT4yf8FWfB3hoz2Pw+0a48WXq5VdQvc2tmD6hSPMf6EJ9a/Mfxf448Q+P9Yk1XxLrd/ruoyfeub+4aZ8egLE4HsOBWHX1mG4fo0/ervmfbZf5lcp9C+Lf28PjF408Y6Xrl74ols7fT7yK8h0jTAbazJRwwR1U5kXI6SFq/Zv4feNLD4jeCtD8UaW+/T9Xs4ryHnJUOobafcZwR2INfzv1+qn/AASn+Mf/AAkvw01n4f30+698Oz/arJWPJtJiSQP92XcT/wBdVrLPMDThQjUoxS5e3Z/8EGjgP+CrfwOuo9R0X4pWHnTWcqLpepxliywOMmGQD+EMNynoMqvdq/Oqv6GPif8AD3Sfir4A13wnrUXmadq1q9tJgZKE8q6/7SsFYe6ivwO+Jnw+1X4U+Ptd8Ja1F5WpaTdPbSYGA4HKuv8AsspVgfRhXRkGM9tR9hLeP5f8AEzmKKKK+qKCiiigD9WP+CV3xc0jxF8MdS8Cm0s7HxBocpuS8ESxve20jcSOQMuyMdhJ7GOvurpX4Dfs7/GS/wDgL8XtA8Y2W+SG0m8u9tkP/Hxav8ssfpkryM9GCntX7z+HtesfFOhafrOl3KXmm6hbx3VtcRnKyRuoZWH1BFfmmeYN4fEe1Xwz1+fX/Mho0jQKMgCvm79oH9u74bfAcXGntfDxR4njyv8AY2lSKxjb0ml5WP3HLf7NeFSo1K8uSnG7JPo53WJCzMFUDJJOABXyZ+0D/wAFGfh38H/tOl+HpB448SplPs+nygWkLf8ATSfkHH91Ax4wdtfnr8f/ANt/4l/H5riyvdS/4R/wzISBomks0cTr6Sv96XtkMdueQor59r7LB8PpWnin8l+rLUe5+3P7Fv7Uf/DTvw6vL/UobWx8UaXdNDqFnaAiMI5LQyIGJIUrleSfmjb2r6IzxX4Z/sZ/H2T9nz43aTrFzMyeHtQI0/V07fZ3I/eY9Y2Cv64DDvX7j288dzDHLE6yRyKGV1OQwPIIPcV4Wb4JYOv7i92Wq/yJasT0UUV4ogooooAaeK/Nn/gp/wDsweU6/F7w7afK2y38QQxL0PCxXOPfhG/4Ae7Gv0n9qzfEGg6f4p0O/wBH1S2jvdOv4Htrm2lGUljdSrKfYgmu3BYqWDrqrH5+aGnY/nPor2H9qn9n3UP2c/i1qPh2YSTaPMTdaTeuP9fbMTtyf76nKt7rnGCK8er9bo1Y16aqQd0zQKKKK1A/Sn/gl7+079qt5PhF4iu8yxB7nQJpW5ZOWltvw5dfbeOwFfoyM1/Of4c8Raj4Q1/Ttb0i7ksdU0+4S5trmI4aORGDKR+Ir90/2YPjzp37RPwm0vxTalIdRA+zapZIf+Pa6UDev+6chl/2WHfNfnme4D2NT6xTXuy38n/wSGj16iiivlSQooooAKKKKACiiigAooooAKKKKACiiigAooooAKKTvmvlL9rv9uzw/wDs92k+g6EYPEHj10wLMNmCwyOHuCD17iMHJ7lQQTvQoVMRNU6Su2B6d+0Z+014Q/Zt8KHU/EFyLnU51P8AZ+i27D7RduPQfwoD1c8D3OAfxs+Pv7RPi/8AaL8XtrPiW8xbRFlsdKtyRbWcZ/hRe5OBljycegAHOeKvFni/43+PH1LV7m+8TeJ9VmWNAFMkkjE4WONFHA5wEUYHQCv0j/Y0/wCCdtn4AFj40+JtrDqPiUYms9EfEkFgeoeXtJKOw5Vf9o4K/b0qGFySl7Ss+ao/6svLuy9EeRfsYf8ABPC68ctY+NfidaS2Hh35ZbLQZMpNfDqHl7pEew4ZvYYLfqHpunWujWFtZWVtFaWdvGsUNvAgSONFGFVVHAAAwAKthcUpr4/G46rjanPUenRdES3cWiiiuEQUUUUAFFFFABRRRQAUUUUAFFFFABRRRQAUlHevl39s39s7Sf2cNAfR9IeLU/H19ETa2RO5LRDwJ5h6f3V6sR6ZNbUKFTEVFTpK7YDf20P2z9L/AGcPD76NozQ6j4/v4s2toTuSyQ8CeYf+gp/ER6A1+OfiTxJqnjDXr7WtZvptS1W+lae5u7htzyOTkkmneJvE+q+NPEF/rmuX82p6tfStPc3dw255HPUk/wAh0AwBxWXX6hl2XU8BT7ye7/roaJWCiiivXGFHWivv79gL9hk+LZbD4l/EHT/+JGhE2j6Ncp/x+MOVnlU/8sh1VT9/qflxv4sZi6eCpOpN/wDB8gbsdH/wT7/YbKHT/ij8QdPwfluNC0a5T8VupVP4FFP+8f4a/SEU1VCABRgDtTh6V+V4vF1MZVdWp8l2Rm3cWiiiuMQUUUUAFFFFABRRRQAUUUUAFFFFABRRRQAUUUUAFFFFABRRRQAUUUUAFFFFABRRRQAUUUUAFFFFABRRRQAUUUUAFFFFABRRRQAUUUUAFFFFABRRRQAUUUUAFFFFABRRRQAUUUUAFFFFABRRRQAUUUUAFFFFABRRRQAUUUUAFFFFABRRRQAUUUUAFFFFABRRRQAUUUUAFFFFABRRRQAUUUUAcz8Qfh/oXxQ8I6j4Z8SafHqekX8ZimgkHT0ZT1VgcEMOQQDX4s/tY/sp69+zL4zNvKJdQ8KXzs2lavt4devlSY4WVR1HQjkdwP3Lrkvid8MvD/xe8G6h4X8T2CahpN6m10bh42/hkRv4XU8givYy3Mp4Cp3g91+q8xp2P56qK9t/an/Zb8Rfsy+NWsL0PqHhy8Zm0vWVTCToP4H7LIvGV/EcGvEq/T6NaGIgqlN3TNAooorYD0v4BfH3xR+zv47t/Enhu4yhxHe6dKx8i9hzzG4/k3VTyO4P7V/AX49eF/2hvAtt4k8NXOekd5YSkefZTY5jkH8m6MORX4E16L8C/jt4p/Z98c23iTwzd7HGEu7GUkwXkOeY5F7j0PUHkV8/mmVRxsfaU9Jr8fJiaufv7zS15T+zz+0R4X/aO8ERa/4en8q6jCpf6ZKw8+zlI+6w7qcHa44YDsQQPVe9fmk6cqcnCas0Zi0UUVIBRRRQAUUUUAFFFFABRRRQAUUUUAFFFFADWQMCCMg9Qa/P39sf/gnNb+K/tvjP4V2kVjrJ3TXvh2PCQ3R6l7fsj/7HCt22nhv0C7UuOOldWFxdXCVPaUn/AJP1GnY/nr8G+NfF/wAEPHUeq6JeXvhvxJpkrRupUo6kHDxSxsORkYKMMeor9Z/2Rv27fDf7Qdvb6DrjQ+HfHqpg2LNiC+wOWtyT17mM/MOxYAkan7WP7EXhf9pDT5tVsxFoHjmKPEGrRp8lzgcR3Cj7w7Bx8y8dQNp/Ir4k/DDxf8C/G8mieJdPudE1m0cSwyqSFkAPyywyDhlyOGB6jsQQPtE8JnlKz92ovv8A+CitGf0HZozxX5tfsg/8FJiv2Lwf8XLssvENp4pbqOwW6/l5o/4F3av0bsr2C/tIbm1mjuLaZBJHNGwZHUjIYEcEEc5FfG4vB1sHPkqr0fRktWLdFFFcYgooooAKKKKACiiigAooooAKKKKACiiigBD1o6c0V4T+2R8eo/2ffgjq2s20yp4gvQdP0mPv9ocH95j0jUM/plQO9XSpSrVIwhu9APz1/wCClH7QP/C0vi8PB+lXPmeHvCjPbtsb5Z708TP77MCMehV8cNXx7T555LqeSaZ2llkYu7ucsxPJJPc0yv2DC4eOFoxow2RrsFFFFdQBSqpZgAMk8AUlfVH/AATy/Z9Pxo+NcGr6lbeb4Z8LlL+63rlJp8/uIT65ZS5HQrGQeormxOIjhaMqs9kB+hf7Cn7Pw+A3wRsIr+28rxPrm3UtU3Lh4yw/dwn/AK5ocEf3mf1r6P70DgUYr8grVZV6kqs92ZHPeM/Afh74iaHPo3ibRrTXNLmHz2t7EJFz2YZ+6w7MMEdjXwB+0F/wSrVvtOsfCbUdp5c+HtVl4+kM5/RZPxev0g5HvRiujC42vhJXpS07dPuGnY/nd8b+APEfw11+bRfFGi3mh6pD962vYijEdmXPDKezDIPY1z9fZ3/BTf48w/Ef4t2/gzSpEl0jwnvinlTB829fHmjPogCpj+8H9q+Ma/VMHWqV6EatSNm1saIKKKK7ACiigDJwKAPd/wBjD4BP+0F8b9K0i6hZ/DunEahq74+UwIRiPPrI21PXBY/w1+4sECW0SRRIEjRQqoowAB0AFfNH7AH7P3/Cj/gja3Oo23k+KPEYTUdQ3rh4kI/cwn/dU5I7M7jtX07jivy3OMZ9bxDUX7sdF/mQ3cK/Jb/gqZ8Y/wDhM/jDp/giyn36b4Wt8zhTw13MFZ/rtQRj2JcetfqB8TfHdh8L/h94g8V6k2LLSLKW7dc4LlVJVB7scKPciv5/fF3ii/8AG3inV/EGqSmfUdUu5by4k/vSSMWb8MnpXo8PYbnrSry2jovV/wDA/MImRRRRX6CWFFFFAG/4A8Gah8RPG2heGNLTfqGrXkVnCMZAZ2C7j7DOSewBr+gPwH4O0/4f+DNF8M6Wnl6dpNnFZwDuVRQoJ9ScZJ7kmvzI/wCCU/wc/wCEm+Jms/EC+g3WPh6D7NZMw4N3MCCR/uxbs/8AXVa/VcV+d8QYn2ldUY7R39X/AMAiQtFFFfLEiD0r5o/4KBfGT/hUf7OetJbT+VrPiH/iT2e04YCQHznHcYiDjPZmWvpcV+QP/BTr4x/8LA+OyeFrOfzNJ8JQfZSFOVa7kw0x/ACNPYxmvXynDfWsVFPZav5DW54X8Jf2mfiT8EZ0PhLxVe2VmG3NpszefaP65hfKgn1AB96+5Pg5/wAFZNKvxBY/Evw1JpkxwratoeZYSfVoWO9R/us59q/Muiv0LE5bhsVrOGvdaP8Ar1Ltc/oN+HHxi8FfF3TPt/g/xNp+vQABnS1mHmxZ/wCekZw6H2YCu1PNfzmaHr+p+GdTg1HSNRutL1CBt0V1ZTNDLGfVWUgj8K+zv2bP+Cifxct/FWheEdWtrb4gpqN3DYwLd/uLwM7BVxMgIPJyS6sfevksXkFSknOjK67PR/5EuJ+steDftQfF/wCJXw30Mw/Dj4bah4u1WeMn+0UVZba1/wC2SN5sje2FHTk9K94H3c9KUfSvlqco05qUoppdGSfgJ8atT+J/inxTPrPxMg1/+1pDtzrNrJAIxn7iIygIo/uqAPavOMYr+ju4tYbuJopokmjcYZJFDAj0INeb+Kv2Y/hR42DnWPh54euJX+9OlhHFMf8AtogDfrX2VDiGEEoypWS7P9NC+Y/AzrX1b+zH/wAE+fG3xzNprWurL4Q8HSYcXlzH/pN2n/TCI9iP42wvORu6V+iXhD9hH4KeCPGMPiLTPBsTXcB3QwXlxLdW8T5yHEcrMNw7ZzjqMHFfQKgKMDgVOM4hc48uGVvN/ogcux893/7DXwsf4Laj8OtP0KKwt7pA41baJL0XKg7J2kPLEEn5eFwzKAATX46/F34Ua/8ABT4gar4R8R23kahYyYEig+XPGfuSxnurDkfkcEED+hAcV80ftt/soW37SHgE3WmQxQeONHRpNMuThftC9WtnP91v4SfutzwC2eDKs1nQquNaV4y6vo+/+Ykz8VK+hv2Mf2p779mv4iK148tz4N1Zlh1ayXLbB0W4jH99Mnj+JcjrgjwbV9Fv9A1G4sNSsp7C9t3MctvcRlHRgcEEHkHNUq+/rUqWKpunLWLLP6MtG1mx8RaTZ6ppl1FfadeQpcW9zAwZJY2AKspHUEEGtDFfln/wTi/bAPgvVbb4W+L77GgX8uNGvZ24s7hj/qGJ6RuTx6OfRiR+pg5FflWOwc8FWdOW3R90ZtWFooorhEFFFFABRRRQAUUUUAFFFFABRRRQAUUUUAFFFFABRRRQAUUUUAFFFFABRRRQAUUUUAFFFFABRRRQAUUUUAFFFFABRRRQAUUUUAFFFFABRRRQAUUUUAFFFFABRRRQAUUUx3ESMzEKqjJJ7CgBcZoJ4r82PjD/AMFYdRs9a1TS/h/4WsGt7aeSCHV9VnaZZ1ViBIsSbdoIGRlj1GRXyd8Rf2yfjF8UPNj1jxxqMFnJkGy0xxZw7f7pWILuH+8TX0WHyLFVrOdorz3+4qzP2Y+IXx++HXwpjc+K/GWk6PMgybWW5Vrg/SFcufwWvl34j/8ABV74eeHvNh8JaFqviy4XIWebFlbN6EMwZ/zQV+UUkrzOzu7O7HJZjkk02voaHD2Hp61W5fgv8x8p99eCP22/jj+1P8WdD8EeFprDwXZajPi5n0u1Es0FqvzSyNJLu5Cg4KhcnaO9fp/aWotLSKBWd/LQJvkcs7YGMljyT7mviH/gl5+z+fBHw6u/iNqtrs1jxKPKsd64aKxVuo9PMcbvdUQjrX3PmvlM0nRVf2WHilGOmnV9SWfhd+2f8Hj8E/2hPE2iwQeTpN5L/aemgDC/Z5iWCr7I2+P/AIBXh1fqv/wVU+Dn/CUfC7SPH9jBuvvDk/2e8ZRybSYgAn12ybMf9dGNflRX32VYn6zhYye60fqv6uWtgooor1xhXtn7G/xiPwR/aB8Ma7PP5Ok3Mv8AZ2pEnC/ZpiFZm9kbZJ/wCvE6AcGsa1KNenKnLZqwH9IIYMoI5Ffnf/wVS/Z8/tHStO+LGkW2biyCafrQjX70ROIZj/usdhPXDp2WvpD9hz4xf8Lm/Z28OX9zP52saUn9kaiScsZYQArn1LRmNyfVjXs3jHwtpvjjwtqvh/WLcXemanbSWlzCf4kdSpx6Hng9jg1+VUKtTLcXd7xdn5ojZn87FFd38cfhPqXwR+KXiDwbqgZpdOuCsM5XAuIG+aKUf7yFT7HI7VwlfrFOcasFOLumWFFFFWAV9+fsZft+6B8GfgrqXhjxy99eT6NLu0SG0i8yS4ikJLQ7iQqhHycsRw+BnbivgOiuLF4Oljafs6q03Bq59SftA/8ABQr4kfGj7TpulXB8F+GZMr9h0yU+fMvpLPwzccELtUjqDXy4SWOScn1NJRWmHw1HDR5KUbIAoor0n4N/s7+Pfjzq32LwfoM9/CjBZ9QkHl2lv/vyn5Qcc7Rlj2BrWdSnSi5zdku4Hm1fsl/wTg+LOs/Ej9n+207W7O9W48PSDT7fUZ4WEV3bAfutjkYZkAKEDOAqE/erlv2ff+CY/gr4eC21Xx7MnjbXlw4s2Urp0Lemw8y/V/lP9yvs+xsbfTbOG1tYY7W2hQJHDCgVEUDAAA4AHpXwOcZnQxcfZUlez3/yIbuW6KKK+UJCiiigAooooA+fP2z/ANm23/aO+ElzY2sSDxVpQa80e4bAJkx80JPZZAAPQMEP8NfiNfWVxpl7PaXcMltdQSNFLDKpV0dThlIPIIIIxX9HfWvy8/4Kd/swf8I1rq/Fnw9abNL1ORYdchiXiG5PCT4HQSdGP98A8l6+uyHH+yl9WqPR7evb5lxfQ+AKKKuaPo1/4g1O207S7K41HULlxFBa2sZkllc9FVQCSfYV9+5curKKdfbf/BL0/EfTPivcz6Do9zeeA76P7PrlxKfLtoioJjdWPDSqTjauTtds46ju/wBmD/gmBLci08R/F1jBDxJF4YtZfnYdR9olU/L/ALiHPqw5Ffoz4e8OaX4T0a00nRtPttL021QRwWlpEI4o19FUcCvi81zihOnLD0lzX0b6L07sls1KKKK+GICiiigAooooAKKKKACiiigAooooAKKKKAG4qK4uI7SB5ppFijRSzu5wqgdST2Fc78Q/iP4c+FXha68ReKtWg0fSLUZeeduWPZEUcux7KoJPpX5K/tb/ALeviT4+zXXh7w55/hzwJuKm2DbbnUB2adgeF7+WDj1LYGPTwOXVcdK0NI9X/XUaVz3j9sT/AIKQpafbvB3wkvFkm+aG88UR8qnYra+p7eb0/u54YfBXw6+Gvi/46eOItE8OWFzrut3rmWWRmJCAn5pZZDwq5OSzHqe5IFd9+zN+yT4x/aW14JpkJ0vw1byBb7XrmMmGLuUjHHmSY/hB4yNxUHNfsL8Df2f/AAf+z34Tj0PwnYCEsA13fzYa5vHA+/I+Oe+FGFGTgCvqauJwuTU/Y4dXn/W/+RV0jzT9kz9ifwx+zfpsWp3Yi17xxNHi41d0+S3yOY7cH7q9i33m5zgHaPpfPOKWiviK1apiJupVd2yAooorIAooooAKKKKACiiigAooooAKKKKACiiigAopK+Tv20/23dN/Z60mXw54dkg1L4gXcXyQnDx6ajDiWYd2xyqd+p4xu3oUKmIqKnSV2wLn7aH7aOlfs46E+jaK8Gp+Pr6LNtZk7kskPSeYf+gp1b6V+O3ifxPqvjPX7/W9cv59T1a+lM1zd3Dbnkc9ST/ToBgDimeI/Eep+LtcvtZ1m+n1LVL2Vpri7uXLySuepJNZ1fp+XZdTwFPvJ7v+uholYKKKK9cYUUV9s/sJ/sMTfFy7tPHfjm0eDwVA++zsJAVbVXU9T6Qgjk/xHgcZNceKxVPB03UqPT8/JBsX/wBgv9hh/iXc2XxC8f2LJ4ThYSabpc64OpsDxI4P/LEHt/Gf9nO79VIYY7eJI40VI0AVVUYAA6ACmWtpDY20VvbxJBBEoRIo1CqigYAAHAAHarJOK/LcbjamNq889ui7GbdxaKKK4BBRRRQAUUUUAFFFFABRRRQAUUUUAFFFFABRRRQAUUUUAFFFFABRRRQAUUUUAFFFFABRRRQAUUUUAFFFFABRRRQAUUUUAFFFFABRRRQAUUUUAFFFFABRRRQAUUUUAFFFFABRRRQAUUUUAFFFFABRRRQAUUUUAFFFFABRRRQAUUUUAFFFFABRRRQAUUUUAFFFFABRRRQAUUUUAFFFFABRRRQAUUUUAFFFFAHH/FP4WeHfjJ4J1Dwr4osV1DS7xcY6SROPuyRt/C6nkH8DkEg/iv8AtRfsueJf2ZvGjafqKtf+H7tmbS9ZjTEdwg/hb+7IoxuX8RkEGv3W/nXI/FD4YeHfjF4M1Dwt4p09NQ0m8XBB4eJx92SNuquvUEfqCRXs5bmU8DOz1g91+qGnY/nsor3D9qb9lbxJ+zN4xNneq+o+Grx2OmayiYSZeux/7sgHVe/UZFeH1+nUa0MRBVKbumaBRRRWwHd/Bn40eKfgR42tPE/hW+NreRfJNA+TDdRZBaKVc/Mpx9QcEEEA1+0P7NP7Tnhf9pfwcuq6NKLPWLZVXU9GmcGa0kPf/ajPO1wOehwQQPwjrrPhd8UfEnwd8Z2PijwrqMmnaraNwy8pKh+9HIvRkbHIP6EA14WZZXDGx5o6TWz/AEf9aCauf0LUteAfso/tb+Gv2mvDH7gppfiyzjB1HRXfLL282Inl4ye/VScHsT79X5pVpTozcKis0Zi0UUVkAUUUUAFFFFABRRRQAUUUUAFFFFABRRRQAmea84+NfwI8I/H/AMJyaD4u0xbmMZa2vI8Lc2khH34nxweBkcg4wQRXo5GaBVQnKnJTg7NAfh3+1D+xz4x/Zp1hprqNta8IzybbTXraMhOeiTLz5b+xOD/CTg43/wBlD9ujxX+zrdQaPqJl8SeBmf8AeaXK/wC9tATy9ux+767D8p5+6Tur9lNc0LT/ABNpN3perWNvqWm3cZintLqMSRyoeqsp4Ir8yf2uf+CbV/4SN74s+FFvPquijMtz4dBMlzajqTAesqf7PLjtu7faYTM6GPh9WxqV316P/Jlp30Z+iXwp+LvhX40+FbfxF4R1aLVNOl4cKcSwPjmOVDyjD0P1GQQa7XP5V/P18IfjT4y+Ani9Nd8J6nLpt6hCXFs4JguUB5jmjPDDr7jqCDzX63/sr/tu+EP2jrKLTJ3j8PeNkT99o9xJ8twQOXt3P3x32/eXnggbj5OY5RUwl6lP3ofivX/MTVj6Xooor58kKKKKACiiigAooooAKKKKACiiigArmvHHw+8OfErQp9E8U6Laa5pc33re8iDgH+8p6qw7MMEdjXS0mCKFJxd4uzA/Nj9oL/glXJH9p1j4Tal5i8ufD2qy4b/dhnPX2WT8Xr4B8ZeBfEPw716fRfE2jXmh6pAfntb2Extjswz1U9iMg9jX9Eua4r4n/Bzwb8ZdBbSPGGg2mt2mD5bTJiWEn+KOQYZD7qRX1GCz+tRtCuuZd+v/AASkz+fKivvb9oP/AIJa6/4ZFzrHwvv28R6aMudFvmVL2MeiPwkv0O1ugAY18Ma7oGp+GNVudM1jT7nS9Stn2TWl5C0UsbejKwBB+tfb4bG0MXG9KV/z+4u9yra2s19cw29vE808ziOOONSzOxOAAB1JNfud+yF8B4f2e/gpo+gSxKNduh9v1eVeS1y4GVz3CAKg9due5r8+P+CZ37Pv/Cyviu3jjVbbzPD/AIVZZYd6/LNfHmIe/lj94fQiP1r9dcc18hxBjeeaw0HotX69iZPoOooor48gSvF/2tvjvB+z58FNZ8RrIn9tTD7FpMLYO+6cHacdwgDOR3CEd69nNfjZ/wAFFf2gv+FxfGibQtNufN8NeFS9jb7Gyk1zn9/L7/MoQH0TI+9XrZVg/rmJUX8K1f8Al8xpXPle9vJ9RvJ7q6le4uZ3aWWWRizOxOSxJ6kk9ahoor9XWhoFFFFABX0x+wJ+z7/wvP422lxqNt53hjw5s1HUd65SVwf3MB/32GSO6o4r5piieeVI40Z5HIVVUZJJ6ACv3F/Yu+ASfs/fBDStKuoFj8R6kBqOrvj5hO6jEWfSNdqemQxHWvAznGfVcO4xfvS0X6sTZ72BtGBS0VHI6xIzsQqqMknoBX5iZnwP/wAFXvjH/YPgPQPhzY3GLvW5f7Qv0U8i2ib92pHo0vI/641+XFew/ta/GBvjh8e/FHiSKYy6WJ/sem88C1i+SMj03YLkermvHq/WMrw31XCwg9936v8AqxotEFFFFeqMKUAsQByTSV77+w98Hf8Ahc/7RPhzT7mDztH0t/7X1EEZUxQkFUPs8hjQ+zGsK9WNCnKrLZK4H6rfsbfB0fBH9n3wxoc8Hk6vdRf2lqQIw32mYBire6Lsj/4BXt2M0qjAFFfjlWpKtUlUlu3cyFoooqAOI+M/xIs/hD8LvE3jC+2mHSrJ50jY482XpFH/AMCcqv8AwKvwB17W7zxLrmoavqM7XOoX9xJdXEz9ZJHYszH6kk1+kn/BWX4x/YdE8NfDWxnxLev/AGtqSqefKUlIEPsz+Y2PWNa/M2v0PIMN7Kg6z3n+SLiFFFFfVFBX23/wSy+Dh8YfF/UfHF5Bv07wvb7bdmHDXcwKrj12xiQ+xKGviQDJr9w/2HPg9/wpn9njw7p9xB5Or6mn9raiCMMJZgCqH3SMRofdTXz+eYn6vhnFby0+XX+vMT2PoCiiivzIzEr5J/bl/bQuP2a4ND0fwvFY6j4uv2+0ywXytJFb2gJGXVWU5dhheeiufSvoz4nfEXR/hP4D1vxZr0/k6bpVu08mD8znosa+rMxVQPVhX4M/GD4pax8Z/iPrnjDXJN19qc5kEQOVgjHEcS/7KqAo+mTya+hyXL1i6rnVV4R/F9ikrn3j4G/4K8qfLi8Y+AGX+/d6JeZ/KGQf+1K+hPA3/BRb4H+NfLjk8TTeHbp+kGt2jw4+si7ox+L1+LFFfU1chwdT4U4+j/zuVZH9Efhfx54a8b2n2rw94g0vXbfGfN028juF/NCa38elfzjafqd5pN1HdWN1NZ3MZyk1vIUdT6gjkV7R4H/bY+NfgDy1sPH+p3kCceRqxW+Uj0/fBiB9CK8arw3Na0qifqrf5k8p+3eveFNF8U232fWdHsNWg/55X1sky/kwIryHxV+xH8D/ABjua9+HelW7t/FpgexwfXELIP0r4n8Df8FbvGemmOPxZ4N0jXIxwZdOmks5CPU7vMUn6AV9CeBv+Cpfwh8S+XHrkWteFZ+jvd2nnwg+zQlmI+qCvLll+Y4TWKfyf+WorMoeKf8AglL8KtVZpdF1jxD4fm6qqXEc8S/g6bv/AB+vqb4W+E9c8E+CNN0LX/EZ8V3tinkLqslt5Es0Q4TzBvbc4HBbPzYyRkmpPh38UvCnxa0NtZ8Ia7aa9pySeS81q+dkmAdrA4KnDA4IB5FdZ6152IxOIq/u68m7d91+oXHUUUVxiCiiigAooooAKKKKACiiigAooooAKKKKACiiigAooooAKKKKACiiigAooooAKKKKACiiigAooooAKKKKACiiigAooooAKKKKACiiigAooqlqWq2ejWct5qF3BY2kQ3STXMgjRB6licCha7AXOlGa+dPiN+378FPhyJIpPFkfiC9TP+iaBGbst9JBiL83FfLPxH/4K46jP5sHgXwTBaLyEvddnMrEevkx7QD/AMDNenQyzF4j4YNLu9PzHZn6YZxSKwcZUhh6g1+FnxF/bP8AjH8T/Nj1bxvqFrZycGy0phZRbf7pEW0sP94mvu//AIJSfEt/E3wk8SeFbu4aa80LUvtEe9snyLgFh16/vElJP+0K68XktXCYd1pyTtbRf5jasfc9FFFeCSIDmvm39vr4z/8ACnf2eNaa0n8nW9f/AOJPY7Thl8xT5rjuNsYfB7MV9a+kc8cV+PP/AAUw+M//AAsj47t4asp/M0fwjGbEBTlWu2w1w31BCRn3iPrXr5ThfrWJinstX8v+CNK58idaKKK/VjQK9U/Zk+Cl38fvjLoPhKFXWxlk+0ajcJ/yxtEIMjZ7EjCj/ada8rr9df8Agmd+z/8A8K0+EreNNVttmv8AisLNGHX5obEf6pfbfkyH1Bj9K8nNMZ9Twzkviei9f+AJux9gaRpVpoWl2em2NulrY2kKW8EEYwscaqFVQOwAAFXqKK/KG76szOd8eeDrD4g+DNb8M6nH5mn6tZy2cwxyFdSuR7jOQexAr+fzx74M1D4eeNtc8Maqnl6hpN5LZzDHBZGK7h7HGQe4Ir+iQ8V+U3/BVb4Of8Iz8TtH+IFjBtsfEUH2a8ZRwLuEAAn/AHotmP8Armxr6rh7E+zrOhLaW3qv+AVE+FqKKK/QywooooA+2v8Agll8Y/8AhDvjDqHgi9n2ad4ot824Y8Ldwgsv03IZB7kIPSv1or+dTwh4ov8AwR4q0jxBpcpg1HS7uK8t5PSSNgy59sjpX9Afwy8d2HxP8AeH/FemNmy1eyiu0XOShZQWQ+6nKn3Br8+4hw3JWjXjtLR+q/4BEj46/wCCov7Pf/CZeArT4laRbF9X8Or5GohF+aWxZuGPr5bnP+67k9K/Kqv6NNY0mz1/Sr3S9Qt0u7G8he3uIJRlZI3UqykehBIr8H/2mvglefAD4x674SnDtYxyfaNNuH/5b2jkmNs9yOVP+0jV6HD+M9pB4ab1jqvT/gDi+h5XRRRX2JQUUUUAFdl8Mfg/4y+MmvLo/g/QLvW7zjzDAmIoQf4pJDhUHuxFcnZTR215BNLAl1FHIrPBISFkAOSpKkEA9OCD71+9n7N9/wCCtc+DXhrVvAGk2Wi+Hb61WZLKzjVRFJ92RHI+86urKzHJJXOTXh5rmEsBBOMbt/chN2PlL9n7/glnoPhs22rfFG+XxFqAw40Wwdks4z6SScPJ9BtHb5hX3XoXh7TPC2lW+maNp9rpWm267IbSzhWKKNfRVUACtLtR2r85xOMr4uXNVlf8vuIvcWiik4ArkEIaa7rEhZ2CKBkknAAr5w/aB/bx+GvwHFzp5vv+Eo8TR5X+x9KkDeW/pNLysfuOWH92vzQ+P/7b3xK+P73Fle6l/YHhqQkDQ9JZo4nX0lf70vbIY7c8hRXtYPJ8Ti7Styx7v9ENK5+hX7QP/BRn4d/CAXOl+HpB438Splfs+nygWkLf9NJ+Qcf3UDHjB211H7FX7U5/ac8AX93qcVrY+KtKumivrO0BWPynJaGRAxJClQV5J5jY9xX4mV7f+x78epf2fPjbpGuzSuug3h+wavGOQbZyMvjuUYK47/KR3NfSYjIqVPCyVPWa1v38irH7qUVXtrmK9t4p4JFmhkUOkiNlWUjIII6g1Yr4EgKwvGfhHSvHvhbVPDut2i32k6nbvbXNu44ZGGDg9iOoI5BAI6Vu0UJuLutwPx3g/wCCa/xK1P40az4TtYRZ+FrG4BXxReriCW3b5kKKOZJNvBReAwIJAwT+jP7O/wCyR4C/Zx0xP7DsPt2vyJtutdvQGuZPUL2jT/ZX2yWIzXtppcV6uKzTE4qKhN2Xl19Rt3FoooryhBRRRQAUUUUAFFFFABRRRQAUUUUAFFFRySLCjO7BUUZLMcACgB5NeEftMftdeDP2atFP9pzDVfE08Zaz0G1kHnSejyHny48/xHk87Q2DXz7+1r/wUn0/wb9s8K/CuaDV9cGY7jxBgSWtqehEI6SuP733B/t84/N+xsPF3xo8diG3j1HxX4q1eck8tPPO56sxPYDkk8ADnAFfUZfk0qq9vivdh26v/JFJHTfHj9onxn+0T4qbV/FWoF4YyRZ6Xb5W1s1P8MaZ69MscscDJ4GPpD9kL/gnTq3xPNl4s+I0NxoXhM4lt9LOY7vUF6gnvFEfX7zDpgENX0P+yL/wTs0X4VCx8VfEKODxB4vGJYNP4ks9ObqD6SyD+8flB+6CQGr7bxgdK6MdnEKUfq+BVktL/wCX+YN9jI8MeF9K8F6FZaNolhb6XpVnGIre0tYwkcajsAPzJ7kkmtmiivkG23dkhRRRSAKKKKACiiigAooooAKKKKACiiigAooooAb1petGa+Fv23v2/Lf4YpfeBfh5dx3fi4gw32qxkPFpnYonZpv0TvluB04XDVcXUVOktfy9R2Oh/bZ/bqsPgZaXXhHwdPDqPj6ZNssvDxaUpHDOOjS4OVQ9OC3GA35JazrV/wCItWu9T1S8m1DUbuVpri6uHLySuxyzMx5JJqC9vbjUrye7u55Lq6ndpZZ5nLvI5OSzE8kkkkk1DX6jgMBSwFO0dW933/4BaVgooor0xhRRX21+wx+wlcfFu5s/HXjy0ktvBcTCSy0+QFH1Vgep7iH1PVug4ya48ViqeDpurUen5+SDYh/YY/YXufjFe2njfxvaSWvgeB99rZyAq+rOD+YhBHLfxdB3I/WSxsoNMs4LS1gjtrWFFiihiUIkaAYCqBwAAAABRY2cGm2kFrawR29rCixxQxIFSNAMBVA4AAAAAq3X5djcdUx1Tnnolsuxm3cKKKK88QUUUUAFFFFABRRRQAUUUUAFFFFABRRRQAUUUUAFFFFABRRRQAUUUUAFFFFABRRRQAUUUUAFFFFABRRRQAUUUUAFFFFABRRRQAUUUUAFFFFABRRRQAUUUUAFFFFABRRRQAUUUUAFFFFABRRRQAUUUUAFFFFABRRRQAUUUUAFFFFABRRRQAUUUUAFFFFABRRRQAUUUUAFFFFABRRRQAUUUUAFFFFABRRRQAUUUUAFFFFAHKfEn4b+H/ix4O1Dwx4n06PU9JvU2vE4+ZG/hdG6qynkMORX4x/tZfskeIP2ZfFWHEuqeEL2Q/2brITg9/KlxwsgH4MBkdwv7jGud8d+BdC+JfhbUPDniTTYtV0a9Ty5raYcN6EHqrA4IYYIIBBr2MuzKpgZ94PdfqvMadj+d+ivo/8Aa+/Y3139mnxCb2087V/A17KRY6rty0JPIgnxwHA6NwHAyMHKj5wr9OoV6eJpqpSd0zQKKKK3A3PBXjbXPh14o0/xF4c1KfSdYsZBLBdQNhlPcEdCpGQVOQQSCCDX7Dfsd/tsaF+0do8ej6qYdF8e2sWbjT92I7wAcy2+eo7lOq+45r8XavaJreoeGtXtNU0q8n07UrSVZre6tpCkkTqchlYcgivIzDLaWOhrpJbP+ugmrn9Ggo5r4v8A2K/29rD4029n4P8AG88Gl+O0URwXJxHBquB1XssvqnQ9V/uj7Q/lX5jicNUwtR0qqszMWiiiucAooooAKKKKACiiigAooooAKKKKACiiigApOtLRQB8kftY/sA+GfjxHdeIPDXkeGfHJBdrhUxa37ek6qOGP/PRRn1DcY/KPx78O/GHwQ8avpHiLT7zw7r1jIJYnyVJwfllikU4YZHDKe3XIr+hGvPPjP8CfB3x78LyaF4v0pL2Hk293HhLm0cj78UmMqenHIOOQRxX0WXZxUw1qVb3ofiv67FJ2Phb9k7/gplLZ/Y/C3xdmaeDiK38UIuXTsBcqPvD/AKaKM/3geWr9H9K1ay13TbbUNNu4b+xuYxLDc20gkjlQjIZWHBB9RX4uftRfsP8AjP8AZzu59ThSTxH4LZ/3WsW0ZzACeFuEGfLPQbvunjkE7Rk/s0ftkeOP2bNSSCwnOs+FZJN1zoF5IfKOTy0TcmJ/ccH+INgV6mKyqhjYfWMC1r06P/J+Q2r7H7j80teSfAL9pfwP+0XoH2/wvqKi/iUNeaRdEJd2p/2kzyuejrlT65yB613r4ydOdKThUVmiBaKKKgAooooAKKKKACiiigAooooAKKKKAGj9K8y+M37OfgH496V9j8YaBBezopWDUYh5V3b/AO5KOcZ52nKnuDXpwz9KKqE505KUHZrsB538DPgpoPwB+Hdl4P8ADvmyWdu8kslxcBfOuJHbJdyAATjC9Oigdq9EzzQc0AYpSlKcnKTu2AtFFNZggJJwByaQHzx+3D+0B/woL4IajdWVx5XibWd2naSFPzo7L88w/wCua5IP94oD1r8RmYuxZiSxOST3r6J/bq/aBPx6+N9/LYXPneGND3abpYVspIqt+8mH/XRxkH+6qelfOtfqGT4P6phk5L3pav8ARfI0SCiiivdGFFFWdM0261nUbWwsoHury6lWCCCJctI7EBVA7kkgUfDqB9Z/8E2/2fT8V/jEPFWp23meHfCbJdHePlmvCcwJ77SDIf8AcUH71fsN05ryL9lr4IWv7PvwY0PwqiodT2fatTnT/ltduAZDnuFwEB/uoteu1+T5pjPrmIc18K0XoZt3CvnL9vX4x/8ACnv2dNeltpvJ1nXB/Y9iVOGDSqfMcdxtjEhB7Nt9a+jRX5G/8FR/i83jX43Wvg+0m36b4VthG6qchruYK8h/BfKX2IanlWG+tYqMXstX8gW58X9aKKK/VzQKKKKACv1l/wCCWPwc/wCEN+EGo+N72DZqPii4225YcrZwkquPTdIZD7gIa/L/AOGngS/+J3j/AMP+FNMXN7q97FaI2MhNzAFz7KMsfYGv6AvB/haw8DeFtI8PaXF5Gm6XaRWdvH/djjUKufU4HJr5HiHE8lKNCO8tX6L/AIJMjcooor4AgSoLq6is7aW4mkWKGJC7yOcKqgZJJ7DFTZzXy/8A8FEfjH/wqn9nXVbK0n8rWPEzf2RbBT8yxuCZ3+nlhlz2Mi1th6UsRVjSju3YD8rf2lfi1L8bfjb4q8WF2azu7ox2KtxstY/khGOx2KCfcmvMKKK/Y6VONGmqcdloahRRRWgHt37GvwcPxt/aD8M6HPB52kWsv9pakCMr9mhIYq3s7bI/+B1+6agBQPSvhP8A4JU/BweGfhjrHxAvoNt94in+zWbMORaQkgkf70u/P/XJTX3aORX5lneJ9vinBbR0+fX/ACM2BOKKK8B/bO/aKi/Z0+D97qVtKn/CTapustHhOCfOI+aYj+7GDu9M7QfvV4dKlOtUjTgtWI+Jf+CnX7S3/Cb+M4vhjoN1u0TQJfM1R4m+W4vcY8s+oiBI/wB9mz90V8K1Ld3c1/dzXNzK89xM5kklkYszsTkkk9ST3qKv13B4aGEoxox6fi+5qtAooorsAKKKKACiiigD9SP+CROoeb8NPHVjn/U6tFNj/fhA/wDadffdfm9/wR91D5PijZMeh06ZR/4Ehv8A2Wv0gr8pziPLjqny/JGb3FoooryBDa848Y/tGfDX4e+Jn8PeJfGelaHrCRrK1rfTeUQrfdOTxz9a9Hr8U/8Agovq39p/tc+MkB3JaJZ26n6WsRP/AI8xr1crwUcfWdOTskr6fIaVz9b9K+Pnwz13H9n/ABC8MXpPRYNYt2P5B811+n67purR77K/tbtP71vMrj8wa/nMBIqSK5mgkV4pXjdeQyMQRX0cuG4/ZqP7v+CVyn9HgYHoQad1HrX88+lfFjxvoW3+zfGGvaft6fZdSmjx/wB8sK9n+An7cPxH+GnxH0TUvEfi7XPE/hlZRFqGnaleyXO+BuGZd5JDrncvIyVweCa4qvDtanFyhNO3TYXKftlRWdoWt2PiTRrHVtMuY73T76BLm2uYjlJY3UMrA+hBBrRr5Rpp2ZIUUUUAITigUY5rz/4y/HDwn8BPDNrr/jK9lsNMuLxLFJYYGmPmsjuBtUE4xG3PtTjGU5KMVdsD0DJ9KWvnjSf2/vgLrG0ReP7eFj/DdWV1Dj8XiA/Wuy0n9qb4Pazj7L8TPC+49Fm1WGJj+DsDW8sLXh8UGvkwPVaT8K53SfiL4W10L/ZviTSNQ3dPst9FJn/vljXQLKj/AHWBz6GsHFx3QD6KKKQBRRRQAUUUUAFFFFABRRRQAUUUUAFFFFABRRRQAUUUUAFFFFABRRRQB+c37ff7Xnxd+DHxXm8IeHL6y0HRLixhu7O+gs1kupUcFX3PJuUESJIBtUEDHfmvz78a/E3xb8R7z7V4p8S6pr8+cq2oXbzBP90MSFHsMV+i/wDwVu+HP2/wZ4O8cQR5k067k0y5ZRyY5V3xk+ytGw+slfmFX6Zk0KM8JCpGKUtm7a3Rotgooor6EYV9a/8ABMr4jf8ACF/tK2ukTS7LLxJZTaewY/KJVHmxn65jKj/fr5Kre8BeLbrwD440DxLZEi70i/gvogDjLRuGAPscY/GuPF0frGHnT7pgz+iWis7QdatfEeiafqtjIJrK+t47qCQfxRuoZT+IIrRr8eaadmZHnX7QHxVtfgp8H/E/jG52mTTrRjbROeJbhvkhT6F2XPoMntX4Gapqd1rWp3eoXsz3N5dyvPPNIctI7EszE+pJJr9CP+Csfxo+1an4d+GOnz5jtR/a2qKh/wCWjArAh+i72I/20Pavzsr9HyHC+xw/tZbz/Lp/mWkFFFFfTFHtH7IvwJm/aC+Nui+HZI3OiW7fbtWlXICWsZG5c9i5KoPQvntX7o2lpDYW0VtbxJDBCojjijUKqKBgAAdABXyp/wAE5v2f/wDhUHwVi17Urby/EfioJfTb1w8Ntg+RF7fKxc+8mD92vrPoK/L85xn1rENRfux0X6shsdRRRXhEjccV4f8AtmfB0fG39nzxNokEHn6taRf2lpoAy32iEFgq+7rvj/4HXuVNK5zV0qkqNSNSO6dwP5viCCQeoor3z9uD4O/8KW/aJ8R6dbweTo+pv/a2nADCiGYklB7JIJEHsorwOv2ShVjXpxqx2auahRRRWwBX6kf8EofjH/b3gPXvhzfT7rvQ5f7QsFY8m1lb94oHosvJ/wCuwr8t69h/ZJ+MDfA/49+FvEksxi0sz/YtS54NrL8jk+u3IcD1QV5WaYb61hZwW+69V/VhPVH7w96+N/8AgpZ+z7/wtD4SDxjpVt5viDwmr3DBF+aeyPMy++zAkHoFfHLV9io6yorKQysMgjoRTLm2ju4JIZkWWKRSjxuMqwIwQQeor8vw9eWFrRqw3Rmfzh0V7h+2N8BZf2ffjbq+iQQsvh++P9oaRIeQbdyf3efVGDJ6/KD3rw+v1+jWjXpRqQ2epqFFFFbAFff3/BLH9oL/AIR/xTqHws1i522Grlr3STI3Ed0q/vIh/vou4e8Z7tXwDWj4c8Q6h4S8QabrelXL2ep6dcR3VtcRn5o5EYMrD6ECuHG4aOLoSpS67evQHqf0Y80mK+ZtH/b0+F9t8EtA8deIddgs7/ULXMmh2v768+0L8ssaxA5C7wcM21SCpyM18P8A7QP/AAUv8efE77TpXgtW8C+Hnynm28m7UJl/2pR/q/pHgjpuNfm+GynE4ibio2S0be3/AATOx+hPx5/bB+G/7PcEsOu6uL/XguY9D0zE10T23jOIx7uRx0zX5pftA/8ABQn4j/Gn7Tpul3B8F+GZMr9h0uU+fMvpLPwzccELtUjqDXy/c3Mt5PJPPK800jF3kkYszMTkkk9Sajr7fB5LQwtpTXNLu/0RaVhSSxyTk0lFFe+MKK3PBvgbxB8Q9eg0Xw1o95rmqTn5LWyhMj47k46KO5OAO5r7+/Z8/wCCVcsxttY+LOpeUvDjw9pUuWP+zNOOB7rHn2cV5+Kx9DBxvUl8uv3A3Y9g/wCCaHx7k+J/wek8JapK0ut+Etlskj5Jmsmz5Jz6ptaPHYKnrX2QTiub8DfD3w38NdAh0Twtolpoelw/dt7OIICf7zHqzHuxJJ7muk6fSvyrFVYVq0qlONk3sZC0UUVzgFFFFABRRRQAUUUUAFFFFABRRRQAUUUUAIc0tIa+V/2pv29fCHwAiutE0lovFHjYAr/Z0En7izb1uHHQj/nmPmPfaCDW1GhUxE1TpRuwPdfid8WfC3wb8LT+IfF2rwaTpsXCmQ5kmfHCRoOXY+gHv0BNfk/+1Z+354q+PbXegeHvP8L+BmJQ2kb4ub5fWd16Kf8Anmvy88lsAjwv4sfGXxn8ePFra34s1WfVr5yUt7dRiG3UniOGMcKOnTk9SSea+uP2UP8AgmrqvjM2fij4qRXGiaEcSwaACY7y7HUeaesKH+7988/c4J+1oYHDZVBVsW7y6f8AAXV+Zdrbnzl+zn+yn43/AGk9dEGg2hstDhkC3uu3akW1uO4H/PR8dEXnkZ2jmv15/Z4/Zd8Ffs3eH/sfh6y+06tMgW+1u6UNdXJ64z/AmeiLx0zk5J9L8MeF9J8GaFZ6NoenW2l6VZp5cFpaRiOONfQAfmT3JzWx16V89mGa1sa+Ve7Dt/mS3cWiiivFEFFFFABRRRQAUUUUAFFFFABRRRQAUUUUAFFFFACZ4pGYAEk4FVr68t9PtJrq6mjtraFDJJNIwVEUDJZieAABnJr8vP23P+Cgs3jn7f4D+Gd7JbeHfmh1HXYSVkvx0aOE9Vi7Fur9OFzu7sFgquNqclNadX0Q0rnb/tu/8FCRpw1DwD8LdRD3fzQan4jtnyIuzRWzDq3UGQdP4efmH5qu7SuzuxZ2OSzHJJpvWiv1DBYKlgqfs6a9X1ZolYKKKK7wCilAzX6BfsM/sAv4nOn/ABC+JmntHo3yz6XoFwuDd91mnU9I+4Q/f6n5eH4sZjKWCpudR/8AB9AbsY/7DH7BU3xGey8f/ESyeDwqpE2naRMCr6keokkHUQ+g6v8A7v3v1OtLWGyt4re3iSGGJQkccahVRQMAADoAO1SRQJBGkcaKkagKFUYAA6ACpq/LsbjauNqc9Tbouxm3cKKKK4BBRRRQAUUUUAFFFFABRRRQAUUUUAFFFFABRRRQAUUUUAFFFFABRRRQAUUUUAFFFFABRRRQAUUUUAFFFFABRRRQAUUUUAFFFFABRRRQAUUUUAFFFFABRRRQAUUUUAFFFFABRRRQAUUUUAFFFFABRRRQAUUUUAFFFFABRRRQAUUUUAFFFFABRRRQAUUUUAFFFFABRRRQAUUUUAFFFFABRRRQAUUUUAFFFFABRRRQAUUUUAFFFFABRRRQBi+LPC2k+NvDt/oWuWEGp6TfRGG4tLhNySKex9+4I5BAI5FfkD+2Z+xBrH7POpzeIfD6T6v4AuZPkuSN0unsx4imx/D2WToehwcZ/ZbmqWraTZa7pl3p+o2sN9Y3UbQz21wgeOVGGGVlPBBBxg16eAzCrgal46xe6/rqNOx/OXRX2n+2x+wRffB2a98aeBLebUPA7sZLmyXMk2lZ657tD6N1Xo394/Flfp+FxVLF01Upu6/L1NNwooorrAfBPJbTJNDI0UsbBkdDhlI6EHsa/S79ij/goemrmw8C/FXUFhv/AJYNP8TTthZuyx3LHo3YSHg/xYPzN+Z1FcGNwNLG0+SovR9UDVz+kFXDAEHIPcUueOK/J/8AYw/4KEX3wxax8F/Ea5m1LwkMQ2erNmSfTR0Ct3khHp95R0yAFH6o6Rq9jr+mWupabeQX9hdRrNBdW8gkjlQjIZWHBBHcV+YY3A1cFPlqLTo+jM2rGhRRRXAIKKKKACiiigAooooAKKKKACiiigAooooAKKKKAKl3ZwahaTW1zDHcW8ymN4ZFDI6kYIIPBBHavz+/as/4JmWmt/bPFHwkji0+/OZZ/DMjhIJT1Jt2PEZ/2G+X0K4wf0L680mB0rrwuLrYOfPSdvLo/Ud7H881lf8Ai74NeOBLbyal4T8U6TNg/et7iBx1VgcHBHUHgg85Br9Iv2WP+CmOk+MPsfhv4qNBoWtHEcXiCMbLO5PQecP+WLH+99zr9zpX0d+0R+yh4G/aQ0Yxa/ZfYtciQraa7ZqFuYPQE9JEz/A3HJxtJzX5LftGfsh+PP2btTdtZs/7T8OySbbbX7FC1vJnor94n/2W687SwGa+yhXwecwVOsuWp+PyfX0K0Z+5ltdRXkEc0EizRSKHSRGDKykZBBHUVNX4n/syfty+OP2eJoNMlkbxL4N3YfR7yU5gGeTbycmM/wCzyp54yc1+sHwO/aM8DftC+HxqXhPVVnuI1ButMuCI7u1J7SR56Z43DKnsTXzGOyutgnd6x7r9exLVj1KiiivJEFFFFABRRRQAUUUUAFFFFABRRRQAUUUUAIetcx8R/Cc/jvwJr3h221W40ObVLSS0Go2qhpIA6lSyg98E+h54IODXUUURbi1JboD8R/2gf2FfiX8BWub+Ww/4SXwxHlv7a0lC6xr6zR/ei9ycr/tGvnSv6QWQMCDgg9jXyp+0F/wTw+HHxn+06lpEA8E+JpMt9t0yIfZ5m9ZYOFPuV2kk5JNfbYLiDaGJXzX6r/ItS7n400V7V8eP2Q/iR+z5cPLr+jte6GGxHrmm5mtG543NjMZPo4Ge2a8Vr7GjWp1489OV15FBX3B/wS//AGff+E5+It18RtXtd+i+Gm8uxEi/LNfsMgj18tTu9meM9q+M/C3hrUfGXiTTNC0i2a71PUrmO1toE6vI7BVH5nrX71fAT4Rad8DPhToHg7TtriwgH2m4VcfaLhvmlkPflicZ6DA7V4OeYz6vQ9lF+9LT5df8hNnotFFFfmxmVr27isbSa4mcRxRI0jueiqBkmv55fiD4tufHnjvxF4kuyftOr6hPfSAnODJIzY/DOK/fn4piVvhn4sEH+uOk3YT/AHvJbFfz0H75+tfbcNwX7yfXRfmXEbRRRX25QUUU4DJAHU0Afev/AASi+Dh13x9rvxGvYN1pocP2CwdhwbqVf3jA+qxcH/rsK/Uv6V4z+yH8Ik+CnwB8K+Hni8rU5LcX+okjDG5m+dwf93IT6IK9m6GvyTM8T9axUprZaL0Rm9RaKKK80QnUV+Ov/BS/4x/8LH+P0vh6zn8zSPCUR09Qpypumw1w31B2xn3ir9Tfjp8TrX4NfCPxP4xuihGl2byQxueJZz8sKf8AApGQfjX4C6tql1rmqXmo30z3N7dzPcTzOctJIzFmY+5JJr67h3Dc1SVeXTRer3/AqJUooor78sK3fAng7UPiF400TwzpUfmahq15FZwDHAZ2C5PoBnJPYA1hV9zf8Eqvg5/wlHxR1fx/ewbrHw5B9ntGYcNdzAjI9dse/PoZFNcWNxCwtCdV9F+PQHofp14A8G6f8PPBeieGNLTy9P0mzis4RjBKooXcfc4yT3JNdEOppaTpX4+25Nye7MipqF/b6XY3F5eTJbWlvG0s00rBUjRRlmJPQAAnNfh1+2J+0RcftGfGG/1iGSRfDdhmy0e3bI2wKf8AWEdmkPzHuAVH8Ir7a/4Ke/tK/wDCIeFIvhZoN3t1fWoxNq8kTcwWefliOOhkI5H9xSCMOK/LOvu8gwPJH61Navb07/MuK6hRRRX2RQV9Rfsafs2f8LS0vxz451q18zw54b0m7+zLIvy3F+bdig9xGCHPuY+xNfPXgXwVqvxG8Y6P4Z0O3N1quqXKWtvEOm5jjJPZQMknsAT2r9wvDfwg0r4Lfs13vgnSFDQ2OiXKTT7cNcTtExklb3ZiTjsMDoBXz+b476rCNKD96X4Lr/kJs/CFuppKcfvn602vfWwwooopgffn/BIjUPJ+I3jyxz/rtLhmx/uS4/8AalfqN3r8k/8Agk5qH2b9ojXbYn5bnw3OAPVluLcj9N1frbX5jnitjZPul+REtwooorwCRCK/CH9sXVv7a/ag+JVxu3bNZmt8/wDXI+X/AOyV+7rHAzX8+Hxn1X+3fjB451LO77Zrl9cZ9d87t/WvruG43rTl5L8/+AVE42iiivvywooooA/Sn/gl5+039qgl+EXiG7/exB7rQJZW5ZOWltvw5kX23jsBX6MjNfzoeGfEmpeDvEOm65o909jqmnXCXNtcRnDRyIQVP5jpX7rfsyfHXTv2hvhLpPiqzMcN8V+z6lZoc/ZrpQN6f7pyGX/ZZe+a/PM9wHsan1imvdlv5P8A4JDR61RRRXypIV8Df8FddY8j4YeB9L3f8fOryXO318uEr/7V/WvvmvzP/wCCv+sebrXw00sN/qbe+uWX/faFQf8AyGa9nJ482Op/P8hrc/Oyiiiv1SxoKHYdCR+NfS3/AAT1l1HUP2rvA1il7crZK91NLCsrBCEtZWGVzg/MFr5or68/4JcaT/aP7UMdxtz9g0a7uM+mdkf/ALUrzcw5Y4So/wC6/wAgex+w9FFFfkhkFFFFABRRRQAUUUUAFFFFABRRRQAUUUUAFFFFABRRRQAUUUUAFFFFAHj37Wvw5/4Wp+zr450BIvNu2097q1QDJM8OJowPcsgX/gRr8HSMHFf0gMoZCDyCMV+BH7SHw6Pwo+OnjbwsIvJt7HUpTapjGLdz5kP/AJDdK+34cr/HQfqvyf6FxPNqKKK+2KCiiigD9q/+CeHxH/4WH+y74aSWXzb3QWk0afnoIiDEPwieIfhX0H4l8Q2PhLw9qet6nMLbTtOtpLu5mbokaKWY/gAa/Nf/AIJH/Ef7D4u8Z+B55cR39rHqlqjHgPE2yQD3KyIfpHXsf/BUj40/8IT8HrPwTYz7NT8VTYnCH5ks4iGf6bn8tfcbxX5jisC5Zk6EdpO/yer+7Ui2p+Y/xf8AiPffF34m+JPF+olhc6vePcCNjnyo84jjB9EQKo9lrjqKK/S4QVOChHZFhRRRVgfqR/wTu/bOHjWxs/hf41vwPEFrH5ej6jO3N7Eo/wBQ5PWVQOD/ABKP7wy3313xX84un6hc6Tf297ZXElpeW0izQzwuVeN1OVZSOQQQCCK/Y79hr9sG2/aH8IjQtenit/H+kxD7Ugwov4hgC4QevQOo6EgjAYAfn+dZX7JvE0V7r3Xbz9CGj6tooor5IkKKKKAPiD/gqf8ABv8A4TD4Q6d44soN+o+F7jbcFRy1nMQrZ9dsgjPsGc1+Tdf0T+MfCth458K6v4e1SLztO1S0ls7hO5SRSrY9Dg8Gv5/fiV4Fv/hl4/8AEHhTU1232kXstpIcYD7WIDj2YYYexFfoHD2J9pSlh5bx1Xo/+D+ZcTmqKKK+tKCjpRRQB+237BfxjHxh/Z00Ca5n87WdDH9j3+45YtEB5bnud0RjJPc7vSvow1+Rf/BLv4x/8IN8bbnwfez7NL8V2/lRhjhVu4gXiPtuUyL7llr9dDX5RmuG+q4qUVs9V8zN6M+W/wDgoN+z7/wuz4JXOoabbeb4n8MB9Qsgi5eaLH7+Eeu5VDAdS0ajvX4wkYNf0gkA8HpX4o/t6/s+/wDCifjfetp9t5PhfxBu1HTdowkRJ/ewD/cY8DsrpX0HD+N1eGm/NfqiovofNlFFFfblBRRRQAUUUUAFFTWdnPqF1FbWsElzcSsEjhiQs7sTgAAckn0r7L/Z9/4JleN/iP8AZtW8dSv4I0F8P9lkQNqMy+gjPEX1fkf3DXHiMXQwseatKwXsfHuh6DqXifVbbTNI0+51TUbl9kNpZwtLLI3oqqCSfpX3P+z5/wAEtNf8T/ZtY+KF+3hzTWw40WxZXvZB6SPykX0G5uoIU19//Br9nPwD8A9L+yeD9Bgsp3QLPqMw827uP9+U84zztGFHYCvTelfFYzP6lW8MOuVd+v8AwCHI4j4XfBvwb8GdBXSPB2gWmi2uB5jQrmWYj+KSQ5Zz7sTXbjrRS18pKcpycpO7ZIUUUUgCiiigAooooAKKKKACiiigAooooAKKKKAE5Fc9418c6D8OvDt1r3ibVrXRdItl3S3V3IFUegHdmPZRkk8AGvBv2m/27fA/7PkFxpdtKnifxmAQukWcg2W7djcSDIT/AHRljxwAc1+UXxu/aG8b/tBeIzqni3VnuI0Y/ZdNgylpaA9o488e7HLHHJNe9gMnrYu05+7Dv1foUlc+nv2pv+CleuePftnhv4Ym48OeHmzFLrLfJfXa9D5eP9Sh9vnPHK8rXyj8J/g14z+PHixdF8JaTPq185D3Fw3ENupPMksh4UdevJ6AE8V9E/st/wDBOrxX8YmtPEHjQXHhHwe+JER02316nX92jD92pH8bj0wrA5H6n/DP4V+Fvg94Yt/D/hHRrfRtMi5KQrl5W7vI5+Z2P95iTXuV8wwuVw9jg0nL+t31fkO6Wx4L+yx+wT4R/Z/S11vWBD4p8bqA39oTR/uLNvS3Q9CP+ejfMe20EivqnHFLSDNfF1q9XETdSrK7IFooorEAooooAKKKKACiiigAooooAKKKKACiiigAooooASsXxZ4q0jwT4evtc13UYNK0myjMtxeXL7UjUep9ewA5JIA5NYPxb+MXhb4I+DLrxJ4t1JLGwh+WOMfNNcSY4jiTqzn07ckkAEj8cf2qP2vvFX7TPiApcM+keEbWQtYaJFJlR2Ekp/jkx36LkgAZJPsZfllXHyvtFbv/AC8xpXO8/bL/AG7dW+PV3c+GPCrz6P4BifDLnZPqZB4eXHRO4j/FsnAX5Hoor9Mw2Gp4WmqdJWSNAooorpAKVVLsFUFmJwAOpqWysrjUryC0tIJLq6ndYooIULvI5OAqqOSSTgAV+pv7EH7AEHw6Fl47+I9nHdeKQBNp+jSgPHp3cSSdmm9B0Try2CvnY7H0sDT5p79F1YN2OR/Ye/4J9fZf7P8AiD8UtPzMNs+l+HLlPud1luVPfuIz06tz8o/RtVCjA4p2OKMV+XYvF1cbU9pVfouiM27i0UUVyCCiiigAooooAKKKKACiiigAooooAKKKKACiiigAooooAKKKKACiiigAooooAKKKKACiiigAooooAKKKKACiiigAooooAKKKKACiiigAooooAKKKKACiiigAooooAKKKKACiiigAooooAKKKKACiiigAooooAKKKKACiiigAooooAKKKKACiiigAooooAKKKKACiiigAooooAKKKKACiiigAooooAKKKKACiiigAooooAKKKKACiiigAooooAKKKKAIJoI7mF4pUWSN1KsrjIYHqCO4r8zv22/8AgnpJohv/AB58LdPaXT/mn1Lw3brlrfu0tso6p3MY5X+HI4X9N8cUm3NduDxtXBVOem/VdGNOx/N8QQcHg0V+p37a3/BPe38ffb/HPw0s4rPxL801/ocYCRagepeLskp7jo/Xhs7vy4v7C50u9ns7y3ltLuB2ilgmQo8bg4Ksp5BBGCDX6fgsdSx1Pmg9eq6o0TuQUUUV6IBX0v8Askfts+JP2b9Ti0q/87XvAs8mbjSmfMlqSeZLcnhT3KH5W9idw+aKK58Rh6eJg6dVXTA/oX+G/wATPDfxb8J2XiTwrqkOq6TdDKyxH5kbujqeUcZ5U4Irq6/BT9nr9pPxf+zj4rGreG7vzbGcqL/SLhiba8QdmHZhzhxyPcEg/sb+zt+014P/AGkfCw1Pw7dfZ9SgVft+j3DD7TaMfUfxIT0ccH2OQPzXMsqqYF80dYd+3qQ1Y9fooorxCQooooAKKKKACiiigAooooAKKKKACiiigAooooAKz9X0ex8Qabc6dqVnBqNhcoYp7W6jEkUqHqrKQQR7GtCihO2qA/OD9qL/AIJgrMbvxH8ISI35lm8L3Mvyn1+zSMeP9xzjrhhwtfAWn6l4u+DfjYT2sup+FPFGlTFT9+3uIHHVWBwee4PBB5yDX9DdeNftBfsqeA/2jdJMXiPThbazEhW11yyAS7g9AWx86Z/gbI5OMHmvqcDncqa9lilzR79fn3KT7nzB+zF/wU80zxALTw98WFj0bUjiOPxFbpi1mPQeeg/1R/2l+TnkIBX3xp2o2urWMF7ZXMN5aToJIriBw8cikZDKw4II7ivxL/aR/Yp8f/s6XM15d2p1/wAKbsRa9p8ZMajPAmTkxN065Uk4DGqP7On7Yvj/APZyvY4dJvf7V8NM+6fQL9y1u2TyYz1ib3Xgn7wbFdmJyiji4e3wMlr06f8AA9B2vsfudj1oBrwb9nf9sT4f/tG2kUOk339k+JVTdNoN+wW4GOpjPSVevK8gdQua95zXx1SlUozcKkbMgWiiiswCiiigAooooAKKKKACiiigAooooAKKKKAK11ZwX1tLb3MKXEEqlJIpFDK6kYIIPBBHavjb9oL/AIJm+BviUbnVvA7p4H158v8AZ4U3afM3vEOYvqnA/uGvtHrRXTQxNbDS56UrMNj8+P2Ef2HPEnwi+K+teK/iDp0ENxo6/ZdGMUyzRzySAh7hSOQAh2jcAcu2QCtfoP2oxS08ViqmLqe1q7jbuFFFFcoiteWkd7azW8yCSGVCjo3RlIwQa/nt+KXgi6+GvxH8S+Fr1GS40nUJrQ7v4grkKw9mGCPYiv6GjX5mf8FTf2dJrXWLX4t6JaF7O5WOy10Rj/VyjCwzn2ZcRk9AVTu1fTZDilQxDpz2l+a2KifnhRRRX6OWFdj8GtOttX+L3gexvdv2O61yyhm3jK7GnQNn2wTXHVNZ3c1hdw3NvI0M8LrJHIhwVYHII9waionKDSA/o7UEKBTq8F/ZH/ae0X9pD4dWd2tzFD4rsIUi1jTSQrpKAAZUXvG55BHTO08iveq/GatKdGbp1FZoyCiisPxd4q0zwP4a1PX9Zu0sNK063e5ubiQ8IijJ+p7ADknAFZpOTsgPz/8A+Cs/xj8q08M/DOxn+aU/2xqSqf4RuSBD9T5jEH+6hr82K7/48fFe9+N3xb8SeM70On9pXRa3gc5MNuvyxR+nyoqg46nJ71wFfrWXYb6phoU+vX1ZqtAooor0wADJwOtfuh+xf8Hf+FJfs9+GdFuIPI1e8i/tPUgRhvtEwDFW90XZH/wCvyn/AGI/g7/wun9ojw3plxB52j6a/wDa2pAjKmGEghW9ncxofZzX7kqMLivhuIsTrDDx9X+hMhcVw3xp+K+k/BP4aa34x1mTFrp0JZIQcNcSniOJfdmIHtyTwDXcV+Rn/BSb9pX/AIWn8Rx4F0S68zwz4YmZZ2jbKXV9yrt7iMZQe+88givnctwbxtdQ+ytX6EpXPlX4i+PtX+KPjfWvFWvXBudV1W4a4mbsufuoo7KqgKB2AArm6KK/WYQUEox2RoFFFep/s0fA6/8A2g/i9o3hK0Ekdk7/AGjUrpB/x7WiEeY/1OQq/wC0y1FWpGjB1JuyWoH2/wD8Etf2cP7M0u5+LWuWuLq8V7PQ0kXlIc4mnHuxBQH0V+zCvvbxpF53g/XIuu+xnX842qx4e0Gw8K6FYaNpdtHZ6bYQJbW1vEMLHGihVUfQAU/XIhPouoR9d9vIv5qa/JcVipYvEurL5eSM3qfznP8Afb602nSf6xvqabX69HZGgUUUUwPrH/gmLqH2L9qrTIc4+16ZeQ/XCb//AGSv2Rr8Sf8AgnrqH9nfteeAmJwsr3cJ991pMB+pFftseBX5zxDG2LT7xX5siW4tFFFfMElTU7xLDT7q5lOI4ImkY+wBJ/lX851/dPfX1xcSnMk0jSMfUk5Nf0C/G3Vv7D+DXjvUs7fsehX1xn0227t/Sv59Cckmvt+G46VZen6lxEooor7YoKKKKACvpT9hP9pZ/wBnz4sxQ6pclPB+vMlpqSsflgbP7u4/4ASc/wCyzdSBXzXRXPiKEMTTlSmtGB/R9FMk8ayRsHRgGVlOQQehFPPNfEn/AATT/aZ/4WX4Db4e69d7/EnhyEfY5JW+a6sRhV+rREhD/slOvNfbma/I8Vh54WtKlPdGWwhHWvya/wCCsur/AGr4/eHbBWylp4eiYj0d7icn9AtfrNnOa/GP/gpZq/8Aaf7WfiK33Z+wWdlbfTMCSf8AtSvZyCPNjL9k/wDIqO58s0UUV+llhX3d/wAEjtJ874weM9T25+z6GLfPp5k8bf8AtKvhGv0h/wCCP2k/8lO1Nl/6B9ujf+BDN/7LXi5zK2BqfL80J7H6RUUUV+WGYUUUUAFFFFABRRRQAUUUUAFFFFABRRRQAUUUUAFFFFABRRRQAUUUUAJ3r8qv+Csvw5/sT4q+GPGUEW231zT2tJ2A6z27Dkn1KSRgf7hr9Vcc18n/APBS74c/8Jz+zPqOpQxeZe+HLuHU02j5jHkxSj6BZCx/3K9bKa/sMZCT2en3/wDBGtz8baKKK/VzQKKKKAPYf2RfiP8A8Kr/AGjPA2vSS+TZ/b1s7ticKIJwYXJ9lD7v+AitT9tT4z/8Lv8A2gvEWr20/n6LYP8A2XphBypgiJG9fZ3Lv9HFeFUVyPCwdf6x9q1vxuMKKKK6xBRRRQAVveBfHOt/DXxZpniXw7fSadrGnTCa3uIz0I6gjoVIyCp4IJB4NYNFTKKmnGS0YH7rfsq/tM6L+0v8PItXtPLs9fswsOraWGybeXH3lzyY3wSp+oPKmvbO9fgB8CPjf4i/Z/8AiHYeK/Ds37yI+XdWbsRFeQEjfE49Djg9iARyK/cP4L/GLw/8dPAGm+LfDVz51ldLtlgYjzbWYAb4ZB2ZSfxBBGQQa/Ms2y14KfND4H+Hl/kQ1Y72iiivBJENfll/wVd+Dn9g+P8AQ/iLZQbbTXYfsN+yjgXUS/IxPq0WAP8Aria/UzqfpXjX7XXwf/4Xf8A/FHhyKETaqkH27TeMsLqL50A/3sNH9HNellmJ+q4qE3s9H6Ma0Z+EdFK6lGKsCGBwQe1JX62aBRRRQBpeGvEN94S8RaXremTG31HTbmO7tpl6pJGwZT+BAr+gH4TfEOx+K/w28OeLtOI+zavZR3IQHPluR88ZPqrBlPupr+eyv08/4JN/GP8AtXwr4j+G99PuuNLk/tTTlY8m3kIWVR7LJtb6zGvlOIMN7Sgqy3j+TJkfoNXz9+2z+z+vx/8Aglqen2cAk8S6VnUdJYD5mlRTuhHtIuVx03bCelfQPWg818DRqSo1I1Ibog/m/kjaKRkdSrqcFSMEGm19bf8ABRz9n7/hUfxlfxJpdt5XhzxUXvI9i4SG7BHnx+2SQ4/3yB92vkmv1/C144mjGtDZmoUUV9E/s/fsL/Er49tbX8On/wDCNeGJMMda1ZGRZE9YY/vS+xGF/wBoVVfEUsNHnqysgPndVLsFUFmPAA719Wfs+/8ABOv4j/GP7NqeuQnwR4Zkw/2rUYj9qmX/AKZQcHn+85UYORur9C/2f/2G/hr8Axb31tp//CReJo8E63qyK7o3rDH92L2Iy3Ysa+isV8bjOIG7wwy+b/Rf5kuXY8V+BH7JHw4/Z8to38OaMtzrW3bJreoYmvH45w2MRg+iBQe+a9qNAo5r4+pVnWk5Td35kC0UUVABRRRQAUUUUAFFFFABRRRQAUUUUAFFFFADfpSk01mEaliQAOSTXxx+0t/wUg8HfCQ3eh+CzB4z8UplGeJ82Fo3+3Iv+sI/uofUFlIxXRh8NVxM+SlG7Dc+n/iH8S/DPwp8NT6/4s1m20TS4es1y+C7dlRR8zseyqCT6V+ZP7Tv/BS/xF8Q1u/D/wANluPC3h9sxyaqx26hdL/skH9yp/2SW/2hyK+Vvir8ZPGnx08UHWPF2s3Os3rErBB0igUn7kUY4UdOgyepyea+nv2Zf+Cavij4lm0174hG48I+GmxIlhtxqF2v+6R+5U+rAt/s4Oa+xo5bhctgq2MknL8PkupdrbnzB8LfhB4z+OnisaN4T0i51rUJDvnm6RwqTzJLIeFHXknnoMniv1L/AGXf+CeHhH4K/ZNe8V+R4v8AGCYdXljzZWT/APTKNvvMD/y0cZ4BAU19I/Db4WeFvhF4ag0HwlottoumRc+XAvzSNjBeRz8zsf7zEmuu/lXkY/OauKvTpe7D8X6ibuAGKWiivnSQooooAKKKKACiiigAooooAKKKKACiiigAooooAKKKKAE7V4r+0r+1T4R/Zp8MfbNamF9rtyhOn6HbuBPcnpuPXZGD1cj1ABPFeZftf/t46D8A7a48OeGmg8QePWXBt926307I4acg8t3EYOe5KjGfyS8c+O9e+JPii+8ReJdUn1fWL19811cNkn0AHRVA4CjAA4AAr6XLMmnirVa2kPxf/AKSudT8dPj74u/aD8YS694pvjLtytpYQ5W2s4yfuRpnjtknJOOSa84oor9Ep040oqnTVkiwooorQArT8M+GNV8Z69Y6Joenz6pq17KIbe0tkLySMewA/PPQAEmtn4Y/C7xL8YfGNl4Z8KaZLqeq3R+6nCRJ/FJI3REGeSf5kCv2N/ZP/Y68N/s0aCtwRFrPjO6jAvtZdPuA8mKAHlIwe/VsZPZV8XMMzpYGFt5PZf5+Qm7HGfsYfsJ6V8BLS38UeKo4NX8fzJlTw8OmAjlIvWTBw0n4Lxkt9ed8UfSlr8zr4ipiajqVXdszCiiisACiiigAooooAKKKKACiiigAooooAKKKKACiiigAooooAKKKKACiiigAooooAKKKKACiiigAooooAKKKKACiiigAooooAKKKKACiiigAooooAKKKKACiiigAooooAKKKKACiiigAooooAKKKKACiiigAooooAKKKKACiiigAooooAKKKKACiiigAooooAKKKKACiiigAooooAKKKKACiiigAooooAKKKKACiiigAooooAKKKKACiiigAooooAKKKKACiiigAooooASvk39sT9hbQ/wBoOzuPEXh5YND8fRJkXONsGogDhJ8dG7CQcjocjGPrOit6Feph6iqUnZoD+dfxp4K1z4eeJb7w/wCI9MuNI1iyk8ue1uVwynsR2II5DDIIIIJBrEr9z/2nf2T/AAn+0x4b8jU4xpviO1jI0/XIEBlhPUI448yMnqpPGSQQTmvxx+NnwL8W/AHxjN4e8V6ebablra8jy1veR54kifHI9RwR0IBr9Ky7NaeNjyvSa3X+Ronc8+ooor3BhXReAPiF4h+F3iqy8R+F9Vn0jWLRt0dxA3Ud1YHhlPQqQQR1Fc7RUygppxkrpgfsh+yN+3j4e+P9vb+H/EDQeHfHirj7KW229+QOWgJP3u5jJyOxYA4+sh+lfzg21zLZ3EU8ErwzxMHjkjYqyMDkEEdCD3r9Gv2P/wDgpLt+w+Dvi5dkjiGz8Uv+QW6/l5v/AH13avg8yyOVO9bDK66rt6f5ENH6S0VVtLuC/tIbm2mjuLeZBJHLEwZHUjIII4II71ar5AkKKKKACiiigAooooAKKKKACiiigAooooAKKKKACiiigCtdWkN9bS29zClxbyqUkikUMrqRggg8EEdq+Fv2l/8AgmNoHjY3Wv8Awwkg8Ma22ZH0WbIsLg9cRkZMJPoMp0GFHNfeA4ox6V1YbF1sJPnpSt+T9R7H89XjPwJ4w+C3jA6Z4g02/wDDOv2TiSPfmNwQflkjdThhkcOpI44NfY37Nn/BT7XfCItNB+KMEviPSFxGmuW4H26EdAZF4EwHrw/UkueK/Rf4qfBnwd8avDj6J4w0S31i0OTE8g2zWzH+OKQfMje4PPQ5HFfmX+0n/wAE0vFvwzN1rXw/efxn4cTLtZBB/aNsvug4mHugDf7GBmvsKWYYPM4Kli48sv62fQq6e5+onw9+Jfhj4q+HIdd8J61aa5pkvSa2kyUb+66n5kYd1YAj0rqc9a/nx+GvxZ8Z/BLxP/a3hPWrzQdSjbZMiH5JQD9yWNvlcZ7MDj61+lP7OH/BTrwv49NrovxIhh8Ia62EXVEJ/s6dvVicmE/7xK/7Q6V4+OySth7zo+9H8V/n8hNH3NRVW0vINQtYrm1mjubeZA8csTBkdSMggjggjvVqvndiQooooAKKKKACiiigAooooAKKKKACiiigAooooAKKKKACsrxJ4c07xdod/o2sWcWoaXfQtb3NtOu5JUYYIIrVopptO6A/FX9sb9jLW/2cfEM2q6ZHNqngK9mP2PUACzWhJ4gn9GHQN0YehyB8zV/RlreiWHiTSrrTNUs4NR067jMU9rcxiSOVDwVZTwRX5uftQf8ABMK8sJbvxF8Iiby1JMkvhm5l/exdz9nkY/OP9hzu44Zs4r7zLc7hNKliXZ9+j9ezLTPzwoq9reh6j4b1W50zVrC50zUbZzHPaXcTRSxMOoZWAIP1qjX2EZKXvRKNvwb42174feIrTXfDeq3Wjavatuiu7SQo6+oPqD0IOQRwQa+6PhF/wVk13R7aCx+IfhiPXgmFbVdIcW85Hq0JGxm/3Sg9q/PyiuHE4HD4tfvo38+v3ha5+tlx/wAFX/hHHp/nQ6N4rluT0tjZwKc+7efgD6Z+lfFP7Vf7cfir9pVE0aK1HhrwdFIJBpUM3mPcOD8rzSYG7HUKAADzyQDXzTRXHhsowmFn7SMbvz1sKyCiiivaGFFFejfs/wDwY1b4+fFTRfCGlK6LdSeZeXSrlbW2UgySntwOBnqxUd6zqVI0ouc3ZID9HP8Aglj8Gz4Q+EupeOb632aj4nn2WxdeVs4SVUj03SGQ+4VDX3Bisrwt4b0/wd4a0vQ9LgW103TbaO0toV6JGihVH5AVLrmt2PhvRb7V9TuY7LT7GB7m5uZThIo0UszE+gAJr8gxVaWLryqPq/8AhjN6nzx+3d+0kv7P3wini0u58vxfrwey0tVPzwDH724/4ACMf7TJ2zX4rO7SuzuxZ2OSxOSTXrf7Unx6vv2iPi9qviecyRaWh+y6VaOf9RaoTsGP7zZLt/tMewFeRV+k5TgVg6C5vier/wAvkWlYKKKK9oYAZNfsj/wTy/ZxPwU+Eceuata+T4r8Tol3c+YPntrfGYYfY4O9h6tg/dFfkd8PvEtl4O8baJrmo6PF4gs9OukuX0y4kKR3Gw5CMQD8uQMjByOO9fpt4H/4KzeANXWOLxR4X1rw5K2AZLRo72FfqfkbH0Q18znkMVWpqnRheL3t+CsJn3YKjuAGgkU8gqQfyrxzwP8AtifBr4hCNdI+IGkJPJwtvqEpspSfQLMFJP0zXr0N5BfWomt5o5oXXcskTBlYeoI61+eypVKTtUi16qxmfzkzqUnkU9QxB/OmVd1yLyNav4+my4kX8mNUq/Z4fAjUKKKKYHs37G2of2Z+1F8Nps43axDD/wB95T/2av3cHSv5/f2e9Q/sv48/Di8zgQeI9PkP0FzHn9K/oBB4Ffn/ABIv38JeX6kSHUUUV8kSeL/tk6t/Yv7LfxJuN23fo8tvn/rriP8A9nr8JK/aj/go5q39mfsj+MIw217uWyt1P/b1Ex/RTX4r1+hcOxthpy7y/RFxCiiivqygoq5o+lza5q1lp1tj7Rdzpbx7um5mCj9TVvxf4T1TwL4n1Tw/rdq9lq2m3D21zA/VXU4OPUdwRwQQR1pcyvy31AyKKKKYHW/Cr4l6z8H/AIg6J4v0GbytR0ycSqpJ2yp0eNsdVZSVPsa/eL4SfE7RvjJ8O9E8YaFL5ljqcIk8vcC0Mg4eJv8AaVgVP09K/nwr7R/4JsftNf8ACrfiCfAWvXezwz4lmUWzythLS+OFQ+yyABD7hDwAa+YzvAfWKXt4L3o/iv61JaP1xPevws/bZ1j+3P2qfiRcbt2zUzbZ/wCuSLF/7JX7pk/LX8+vx01f+3vjX4/1LO4Xev384Ps1w5H868bhuF685dl+bFE4eiiiv0AsK/VP/gkdpPk/B7xlqW3/AI+NdFvn18uCNv8A2rX5WV+wv/BLnSf7O/ZdiuNuPt2sXdxn1xsj/wDadfOZ/Llwdu7X+YpbH19RRRX5qZhRRRQAUUUUAFFFFABRRRQAUUUUAFFFFABRRRQAUUUUAFFFFABRRRQAVheNvCtp438Ha54evl3WWrWU1jMMZ+SRCh/Q1u0U03F3QH853iXQbvwr4i1TRb+Pyr7TrqW0nT+7JG5Vh+YNZtfTv/BRn4cf8K//AGoNeuIovKsvEEUWsQ4HBZwVl/EyxyH/AIEK+Yq/YsNWVehCouqTNQooorqAKKKKACvpn9mD9ifWv2kPh54y8SWt02mtpyC30YSKBHe3gw7oxPRQmFyOjSKeQpB8A8FeENT8f+LdI8N6Nbm61TVLqO0t4h0LuwAJPYDOSewBNfvf8F/hZpnwY+GOgeDdKANtpduI3m24M0p+aSU+7OWb2zjtXzmcZhLBQjGk/ff5L+rCbsfgLr2hah4Y1q+0jVrObT9Sspmt7m1nUq8UinDKR6giqFfrP/wUF/YzHxb0af4g+DbIHxnp8Ob2zgX5tTgUdgOsyAcd2UbeSFFfkyylGKsCrA4IPavQy/HQx1Lnjv1XZ/1sCdxKKKK9MYV7v+yN+1Hq/wCzP8QUvAZb3wrqDLFq+mKfvpniVAeBImSR6jKnGcjwiisa9GGIg6dRXTA/on8I+LdJ8d+GtN1/Qb6LUtI1CFZ7e6hbKuh/kR0IPIIIOCK2+n0r8d/2Df2yJvgN4lTwp4nunk8BarMNzuS39mTtx5y/7B43qP8AeHIIb9gLW7hvbWK4t5UnglUPHKjBldSMggjggjvX5VmGBngKvI9YvZ9zNqxZpD0paK80R+IX7eHwd/4U7+0X4gt7aDydG1o/2xYYGFCSkmRB2G2QSAD02+tfPNfrf/wVF+Dn/CcfBW18ZWUG/U/Ctx5kpUfM1pKVSQe+1hG3sA9fkhX6plGK+s4SLe60fy/4Botgooor2RhXq/7Lfxdf4IfHTwt4paRo9PiuRb6gB0a1k+SXI74B3AeqivKK6/4dfCLxp8WdTGn+D/Deoa9cAgObSEmOLPQvIcKg92IFc+IVOVKUar91rUD+g2GZLiJJY3V43UMrKcgg9CDUua8w/Zs0Dxh4U+CPhLRPHSQL4k06zW0n+zz+cNiErFuYDBbywgbBIyCcnNeoV+N1IqM3FO9nv3Mjx39q34GW/wC0H8F9b8M7EGrIv2zSp348q7QEpz2DAshPo5r8j/gt+xr8UPjfq8lvpegS6Xp1vM0F1q2rK0FtC6ttdQSMuwIIKoCQeuK/dLgU1UVei4+levgs1rYGlKnTV77X6FJ2PlP9n7/gnh8OfgyLbU9ZgHjXxNHhvtmpxD7NC/rFByox2Z9xBGQRX1aqBAAAAB0ApaWvOrV6uIlz1ZXZIUUUVgAUUUUAFFFFABRRRQAUUUUAFFFFABRRRQAnQUA5pa5zxv4+8O/DfQLnXPFGs2miaVAPnubyQIueygdWY9lGSewoScnaKuwOiryL46/tQeAf2eNKa48Vasp1F0LW2j2eJby49MJn5V/2mIX3zxXxF+0h/wAFSL/VjdaH8JrVtMszmN/EV/GDcSDpmGI5CD0Z8tz91SK+HdP03xb8YfGfk2sOp+LPE+pyljjfc3E7nqzE5Jx3J4A68V9Vg8jnNe1xT5Y9uvz7FJdz3b9pP9vjx98fPtOk2UreE/CMmV/sywlPmXC/9N5eC/8AujC+oOM1558B/wBmDx9+0TrAtvC2ksNOjcLc6zeZjs7f13Pj5m/2VBb2xzX2l+zZ/wAEtre0+y678XLgXU3EieG7CX92vtPMv3v92M4/2iOK/QXQPD2meFNIttK0bT7bS9MtkEcFpZxLFFGvoqqABXZXzbD4KHsMDFPz6f8ABHe2x88fs1/sI+A/2fFttVnhHirxegDHWL6IbYG/6d4uRH/vEluvzAHFfTPb0ooFfHVq1SvPnqyuyBaKKKyAKKKKACiiigAooooAKKKKACiiigAooooAKKKKAEJxQCaCOa5j4g/EXw78LPC934i8UatBpGkWi5knnbqeyqo5Zj2UAk9hRGLk1GKu2B0FzcRWcEk88iQxRqXeSRgqqoGSST0Ar85/2w/+CkSxi+8G/CS73P8ANDeeKI+g7FbX+Xm/989mrwz9rr9vTxF8f57nw74c+0eHfAYYqbcNtuNQAPDTkHhe4jBx6liBj5Pr7rLMjUbVsUrvou3qWkSXNzLeXEs88rzTysXkkkYszsTkkk9ST3qOiivs9igooooAK9T/AGff2cvF/wC0d4wTRfDVpstIirX+qzqRb2cZ7se7HB2oOTj0BI7v9kz9i3xN+0pqyahcCXQvA9vJtutYdPmmIPMVuD99+xb7q98nCn9hPhf8LPDPwd8H2fhnwnpkWl6Xbc7U5eV/4pJG6u5xyT7DoAK+ZzPN4YVOlS1n+C9fPyE3Y5X9nr9m7wl+zf4QXR/Dtr5t9OFa/wBWnUfaLyQd2P8ACo52oOB7kkn1rPNHelr86nUnVm5zd2zMK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NcH8YPgx4V+Ong+58N+LNMS9s5PmimHyzW0mMCSJ+qsPyPQggkV3nWjmnCcoSUoOzQH4d/tS/seeK/2aNbaW4R9Z8IXMhWy1yGMhfaOYf8ALOTHbo3UE4IHgNf0XeJPDemeL9EvNH1qwt9T0u8jMVxaXSB45UPUEGvyp/bE/wCCemq/Cdr3xd8PYbjWvBozNc6eMyXWmL1J9ZIh/e+8o+9kAtX6BlmdRrWo4jSXfo/8mWmfE9FFFfWFBRRRQB9S/sl/t2eJ/wBnm5t9D1nz/EfgRnw2ns+ZrIE8vbsTwO5jPynttJJr9bfhl8UfC/xh8KWviPwnq8Gr6ZOMb4zh4nxykiHlHGeVIB/Aiv57a9E+Cfx58Y/ADxYmu+EdTa1diBc2UuXtrtAfuSpnkdcEYYZ4INfM5lk1PFXqUfdn+D9f8xNXP3+NLXzx+y/+2b4O/aU0tLWGVdD8XRR7rrQ7iQbzgcvA3HmJ9PmHcDgn6Gr88q0alCbhUVmjMWiiiswCiiigAooooAKKKKACiiigAooooAKKKKACiiigApKWigD53/aJ/Yi+Hf7QkU97dWX/AAj/AIpYHZrumxhZGbt5ycLKOnXDYGAwr8uv2hP2NviJ+zvdS3Gr6cdW8N7sRa9pqmS3IzwJB1ibpw3Gehav3MOKrXVpDe20sFxEk8EqlHikUMrqRggg8EEdq9rBZvXwdot80ez/AE7DTPw1/Z//AGwfiL+zxdRw6JqZ1Hw/v3S6DqRMls3PJTnMTe6EZPUHpX6ffs8ft4fDr49ra6c92PC3iqTCnR9UkAEr+kEvCyew4b/Z715z+0Z/wTK8IfEX7VrPw+li8GeIHy5sdpOnTt6bBzD9UBX/AGO9fmt8W/gZ45+Bevf2Z4x0G50mUsfIusb7e4A7xyr8rfQHI7gV9G6eX5wrwfLU/H7upWjP6BM56UE1+Nf7PH/BRL4hfBn7NpWuyt428Lx4QWuoSn7VAn/TKfk4H919wwMDb1r9L/gX+1f8Of2g7NP+EZ1pY9X2bpdFv8Q3kfHOEzhwP7yFgO5FfMYzKsRg9ZK8e6/XsS1Y9moooryRBRRRQAUUUUAFFFFABRRRQAUUUUAFFFFABRRRQAUUUUAeXfGP9nD4ffHnTjb+L/D1ve3Spsh1KEeVeQem2Vecd9pyvqDXwB8aP+CU/izw8Z774c6xD4oshll03UGW2vFHoH4jk+pKfSv1PFGK9LC5licJpTlp2eqGnY/nj8c/DLxZ8MtTOn+K/DupaBd5O1L+2aMPjujEYYe6kiuZr+i7xB4a0nxZpcuna3pdpq+nyjElrfQLNE/1VgQa+bviN/wTe+CvjsSzWmiXXhS9fJ8/Q7koue37pw6AeyqK+pocRU5aV4NPy1X9feVzH4xUV+i/iz/gkLeR75PDPxEhm/u2+qacY8fWRHbP/fFea6h/wSk+MNnnyNT8LXg7eVfTKT/31CK9qGb4Ka0mvndfmO6PjKivs7S/+CU3xfvZlF1qXhiwiP3mkvJXI+gWI5/OvaPht/wSQ0WxnhufHPjO51VVOWsNHgFuh9jK5YkH2VT71NTOMFTV3O/pqF0fnp8NPhd4n+L/AIrtPDnhTSZ9V1O4P3IhhI17vIx4RB3YkCv2Y/ZG/ZT0f9mLwS1uGj1LxVqKq+q6oBwxHSKLPIjXJx3Y5JxwB6X8Mfg/4O+DegjR/B2gWuh2RwZPIUmSVh/FJI2Wc+7E12n8q+MzLN541ezguWH4v1JbuH0r86/+Co37S39n2EHwj0C6xc3IS712SJuUj+9Fbn3bh2HoE7Ma+yP2hfjVpfwB+FWteL9S2yPbR+VZWjNg3V02RFEPqeSR0VWPavwh8YeLNU8d+KdV8Q61dNe6rqdw91czv1Z2OTj0HYDoAABXTkWB9vV9vNe7Hbzf/ABIx6KKK/RCwoors/BvwZ8dfETQ7/WPC/hPVvEGnWMgiuJtNtWn2ORnGFBJOOTgcZGeoqJVI01ebsgOMoq5qui6hoV49pqVjc6fdJ9+C6iaN1+qsARVOqjJS1QBXTeEfib4v8ATeb4b8T6voL5yf7OvZIA31CkA/jXM0UpQjNWkroB888l1PJNKxeWRi7sepJOSaZRRVAFFFFAG34G1D+yfGugXudv2bUIJs+m2RT/Sv6JYzlF+lfzgxMVlRgcEEEEV/RjoN8NT0PT7wdLi3jlGP9pQf618PxLH3qUvX9CZGhRRRXxRB8Zf8FWNV+wfs26fbBsG91+2hI9QIpn/AJoK/Imv1E/4K8at5Pw88AaZn/j41Se4x6+XEF/9q1+XdfpeQR5cGn3b/wAjSOwUUUV9EM9E/Z10n+3fj58OrAruSfxDYK4/2ftCbv0zX3f/AMFQf2Zv7V0qP4teH7XN5YqltrsUS8yQ8LFcYHUpwjH+6V6BDXyN+wnpH9t/tZfDu327tl7Jc/8AfqCST/2Sv251fSbPX9JvNM1G3jvLC8he3uLeVdySRsCrKw7ggkV8Xm+MnhMbTnHotV3TZLdmfzmUV7N+1l+z7efs6fF7UvD5WR9Duc3mkXb8+bbMThSe7Ico3uM9GFeM19fRrRr01Ug7plBTkdo3V0YqynIIOCDTaK13A/Zz9h39qSL44fBiRNbug/i3wzAIdU3t89xEFPl3PvuCkN/tKx4BFfjZqd5JqOo3V1KcyzytKx9yST/Ouu+Efxc1z4NeJ59Z0Kba9zZT6fdQMSEnglQqyt9DtYejKp7VxBOSTXkYPARwdarOHwytby3uhJWCiiivXGFftx/wT50r+yP2RvAKEYeaO6uG9991Mw/QivxHr96v2UdJ/sb9mv4ZW+3BPh+zmI9DJEsh/Vq+S4jlahCPd/oTI9Zooor8/ICiiigAooooAKKKKAEGfpR0718o/tlftp6j+yzregaZaeEodfGrW0lwtzPemERlGCldoQ56g5yOtfKeq/8ABW74jz5GneEvDFoD0+0LcTEflKleth8pxWJgqlOKs/NDsz9WqMV+Oerf8FQPjfqG77Pe6Lpmen2XTVbH/fwtXGat+378e9YyJviDcwqe1rZ20GPxSIGvRjw9i3u4r5v/ACHys/b6ml1XqR+dfgjqv7Ufxe1nd9q+Jfigq3VItWmiU/gjAVxuq/EHxRru7+0vEmrahu6/ar6WTP8A30xrojw3VfxVF93/AAw+U/oL1XxfoehZ/tLWdP0/HX7VdJHj/voil8P+J9H8WWb3eiarZavaJIYmnsLhJ0VwASpZSRkAjj3FfzrGRj1Yn6mv1b/4JKar9o+BvijTy2WtvEDygege3hH80NcuPyX6lQ9tz3tbpYTVj7mooor5okKKKKACiiigAooooA/P7/grZ8OP7R8CeD/G8EWZdLvX025ZRyYpl3IT7K0RH1kr8va/ef8Aau+HX/C1P2efHPh5IjNdy6c9zaqBkmeHEsYH1ZAPxNfgwRg4r9G4fr+0wzpveL/B6lxCiiivpygooooA/RT/AIJU/s/fa9Q1L4savbfurbfp2iiReshGJ5h9FPlg/wC1IO1fpcOa+XP+CcHji18YfstaBaxrHHc6FcXGl3CRqFG4P5qnA7lJUJPc5NfUdfk2aVqlXGVHU6Oy9EZvcDX5lf8ABRb9jH+yJ774r+CbL/QZWMuv6bbp/qXJ5ukA/hJ++Ox+boW2/pqe9Vrq0hvrWW3uIknglUo8UihldSMEEHggjtWGCxlTBVVVh813QJ2P5xqK+t/28v2OpvgJ4obxT4YtXk8BarMdiKC39mznnyWP9w8lCfdTyAW+SK/VsNiaeLpKrTejNAooorqAK/Qv/gnX+2h/Yk9h8KvHF/8A8S6VhFoOp3D/AOocni1dj/AT9w9j8vQrt/PSlVirAgkEcgiuLGYSnjKTpT+Xk+4NXP6QAaX8K+HP+CfH7Z//AAtLSrf4d+M77PjCwixp99O3OpwKPusT1mQDnuyjPJDGvuPBx1r8oxOGqYSq6VRar8fMzehleKPDlj4v8OapoWpxC407UrWW0uIj/HHIpVh+RNfz+/Ff4fX3wq+JHiPwjqIP2rSL2S1LkY8xQfkkA9GXaw9mFf0L+9fJP7Rv/BP7Q/2iPjJaeMrrX5tBs2s0t9StrK3Vprt0JCuHY4Q7MLkq33F4r18mx8MFUkqr91r8UNOx+OscbSuqIpd2OAqjJJr6L+Df7A3xd+MHkXK6EfC+jyYP9o6/m3BX1SLBkbI6HbtPqK/VT4Pfsn/C/wCB6RSeGfC1qNTQf8ha+H2i8J9RI2dmfRNo9q9hxgV6WJ4ik/dw8Leb/wAhuR8ZfBz/AIJg/DXwF5F74tmufHOqphilzmCyVvaJTlv+BsQfSvrnQPDmleFNMh03RdNtNK0+EbYrWyhWGJB6BVAArU7UGvla+KrYh3qyb/rsTcWiiiucQUUUUAFFFFABRRRQAUUUUAFFFFABRRRQAUUUUAFFFNLBRknAHc0ABxVW/v7bS7Oa6vLiK0tYUMks87hEjUclmY8AD1NfL/7Qf/BQ34c/Bf7Tpmkzjxr4njyv2LTJR9nhf0ln5UY7qu5gRggV+Z3x5/a0+I37Q146+I9Ya20UPuh0PT8xWcfPGVzmQj+85YjtjpXu4LJsRirSkuWPd/oikrn3t+0V/wAFPPCvgQXWjfDiGLxhri5Q6nISNOgb1BGGmP8Au4XuGPSvzb+KPxk8bfHDxH/avi/XLvW7wkiGFjiKAE/diiX5UHTgDnvk16B+z9+xf8R/2hJoLrS9NOjeG2b59d1RTHAR38oY3Snr90YzwSK/T/8AZ3/Yc+HX7PqW99BZ/wDCR+KkAzrmpxhnRvWGPlYvqMtzgsa+gdXL8nVqa5qn4/N9P60Hoj4M/Zw/4JueOPix9l1jxl5vgnwy+HCTx/6fcr/sRH/Vg/3n9iFYV+m/wb+AHgb4CaGNN8H6JDYb1AuL1x5l1ckd5JTyeeccKOwFejClr5bGZniMa/fdo9lt/wAElu4tFFFeWIKKKKACiiigAooooAKKKKACiiigAooooAKKKKACiiigBuBS5pCcDJOBXwz+1v8A8FHNJ+G32zwt8NZbfXfFAzFcavkSWlg3QhO0sg/75B67iCtdOGwtXFz5KSu/y9R2Pev2kv2sPBf7NWgmbWbn+0PEE8Zax0K1cfaJz0DN/wA8489Xb0OAxGK/H34/ftH+M/2jPFTat4oviLSIkWWk25K2tmh7Ivdjxlzkn1wABwPijxTq/jXXrzW9e1G41bVryQyT3d1IXkkb3J/IDoAABWVX6Pl+U0sEuaWs+/8AkWlYKKKK90YUUVb0jR77X9TtdN0yznv9QupFigtbaMySSuTgKqjkknsKG+XVgVQM19x/sbf8E8NQ+JhsfGPxIt59J8KHbNaaQ2Y7nUV6hm7xxH1+8w6YBDH2j9jj/gnRZ+BWsvGXxQtoNS8RDE1poLYkt7E9Q0vaSQenKr/tHBX71HAwK+IzPO96OFfrL/L/ADJb7FDQ9DsPDWk2mmaXZQadp1pGsNva2sYSOJAMBVUcACtGiiviW23d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1lDAgjIPanUUAfA37Yf/AATlsvG323xh8LbaDS/EB3S3egLiO3vT1LQ9o5D/AHeFb/ZOSfzB1nRr/wAPapdabqlnPp+oWshintbmMxyRODgqynkEehr+jbFfO/7U37GfhH9pXS3u5ETQvGUSbbXXLeMEvgcRzrx5if8Ajy9jjIP1eW53KhaliNY9+q/zRSZ+ItFd78Zfgh4v+A3i2Xw/4v0t7K4GWguUy1vdxg/6yJ8YZf1HQgHiuCr76nUjVip03dMsKKKK1At6Rq99oGp22o6beT2F/ayCWC6tpDHJE4OQysOQR6iv0r/ZI/4KV2utCy8KfFu4isb/AIitvE+AkM3YC5A4Rv8ApoPlPcLjJ/MmivOxmBo42HLUXo+qBq5/R3bXUN7BHPBKk0Eih0kjYMrKRkEEdQRU+a/Fn9lj9uvxh+zzPb6PfmTxL4JLYfS55P3lqCeWt3P3fXYflPP3Sd1frR8IPjb4P+OfhWLXvB+rRajbHAmhPyz2rkfclj6q36HqCRzX5vjstrYGXvax7/59iGrHf0UUV5RIUUUUAFFFFABRRRQAUUUUAFFFFABRRRQAUUUUAFFFFABWF4t8HaJ450O40fxBpNprWl3A2y2l7Essbe+D0I7EcjtW7RQm4u6A/Ob9oX/glXBdfatZ+E2oi1lOXPh3VJSYz7QznkeyyZ/3xX5/eK/Bfi74P+K/7P17TNR8L69ZuJEEytDIpB4eNx1GRwykj0Nf0M1x/wASfhN4Q+L2gvo3jDQLPXLBs7VuU+eIn+KNxhkb3Ug19Pg89q0fcxC54/j/AMH5lJn5i/s/f8FO/Gvw+FtpPj63bxroaYT7buCajCvrvPyy49Hwx7vX6PfBv9orwB8edL+1+D/EEF9cIoafTpT5V3b/AO/E3zAZ43DKnsTXwd8f/wDgldquj/adX+FWpnWbQZf+wdTkVLlR6RTcK/sG2nA6sa+Hryw8WfCTxd5VxFqvhPxJp8m4bhJa3MDdiDww9iOtenLA4DM4ueFlyy/rdf5Dsnsf0PCivyo+Af8AwVL8V+Efs2lfEiw/4S3Slwn9qWoWK/jX1YcJLx67T3LGv0Q+EX7QHgP45aUL3wd4itdTZVDTWZby7qD/AK6RNhhzxnGD2Jr5bFZbiMG/3kdO62JasekUUUV5wgooooAKKKKACiiigAooooAKKKKACiiigAooooAKKKKACiiigAooooAQ5pGOBR261xnxe8K6944+G2vaD4b1xPDesajbNbRao0Bl8gNw5ADKQxXcAwPykg84oilKSTdl3A/KH/goZ+0r/wALt+KreHtGuvN8JeGpHtrcxtlLq56SzehGRsU88KSPvmvk+vrzxz/wS/8AjN4YMkmkxaR4sgGSv9n3oilI91mCDPsCa+e/G/wN+IPw4aT/AISbwZrejRJ1nurKQQn6SY2n8DX6vgKuEhSjSoTTS89fuNFY4eilII6jFJXrDNbwn4W1Pxv4m0vQNGtXvNV1K4S1toE6u7sAB7Dnk9hzX7w/s9/BfTfgH8KdE8H6cEke1j8y8ulXBubluZZD35PAz0UKO1fFP/BLP9m/H2n4ua7a/wDPSy0JJV+qzXA/WNT/ANdPav0hr87z3He2q/V4P3Y7+v8AwCJMxfEngzQPGNl9k1/Q9P1u1/54ahaxzp+TgivBvHH/AATz+B3jcySDwodAun/5eNEuXt9v0jyYx/3xX0nk0V85SxFajrSm16Mk/Ofxz/wSItJPMl8H+Pp4P7lrrVmJM/WWMrj/AL4NfPXjj/gmx8b/AAcJHtdEsvE9snJl0a9Rjj2STY5+gU1+zu6kzXtUs8xlP4mpeq/ysVdn85WsaPe+HtWvdL1K1lsdRspnt7m1nUrJFIhKsjA9CCCCPaqdes/tZ2v2L9pj4mR4xnX7uT/vqUt/WvJq/SKNT2tKM31SZYUUUVqAo4Ir+g34L6j/AGt8HvA17nd9p0Symz67oEP9a/nxr96v2T7/APtL9mn4YzZzt8P2cP8A3xEqf+y18bxJH93Tl5smR6zRRRXwhB+Zv/BX/VfN174a6YD/AKi2vrgj/faFR/6LNfndX29/wVn1b7T8fPDdgpytr4eicj0Z7ifP6KtfENfquTx5cDBeX5tmi2CiiivYGfWP/BMbR/7S/aq0u425/s/Tby5z6Zj8r/2pX7IkZr8pP+CSWkfaPjb4r1IrkWugtAD6GS4iP8ozX6t1+Z5/LmxrXZL/ADIlufPP7a/7N8X7RPwhurWyhQ+KtIDXujynALOB88BPpIBj03BCelfiPc20tncy288TwzxMUkjkUqyMDggg9CDX9Hxr8pf+Cm37M3/CC+Mk+JugWmzQtfm2anHGvy298QTv9hKAT/vhs/eArvyDH+zn9WqPR7evb5ji+h8L0UUV96UFFFFABRRRQAqjLAe9f0N/DHSv7C+HPhbTdu37Hpdrb7fTZEq/0r+fTw3ph1rxFpenrktd3UUAx6s4X+tf0W26COFFUAKFAAHavieJZfwo+v6EyJaKKK+IICiiigAooooAKKKKAPzg/wCCwOl5g+GOpKv3W1C3dvqLdl/k1fm3X6r/APBW/ShP8GPCOpYybbXhBn0ElvKf/adflRX6dkcubBRXa/5mi2CiilCk9ATXvXQxKKuWGi6hqsnl2Vjc3j/3YImc/oK6/SvgN8S9bx/Z3w+8UXwPRrfR7hx+YSs5VqcPiaQHCV+lX/BIDVvM0v4m6aW/1U1hcKvruWdT/wCgLXyFpP7FXxv1nb9n+HGsx56fakW3/wDRjLivuT/gnJ+zb8TPgP4o8XXPjbw+NFsNUsoUhP22CdmkRyQCI3bHDN1r57OMTQq4OUFNN6aXXdCex95UUUV+cGYUUUUAFFFFABRRRQA0jeCDX4F/tMfDn/hU/wAefG/hhYvJtrPUpHtUxjFvJ+8h/wDIbpX76gYr8r/+Cs/w5/sf4neFfGcEW2DWrBrKdlHBmgbIJ9ykqAf9c6+m4fr+zxTpvaS/FalRPg2iiiv0csKKKKAP0B/4JI/Eb+z/ABt4x8ETyYj1Kzj1O2VjwJIW2OB7ssin6R1+oOa/Br9kv4jf8Ks/aJ8Da+8vk2i6glrdMTwIJswyE/RXLf8AARX7yAggGvzbP6Hs8UpraS/FaES3HUUUV82SYXjLwhpHj/wvqfh/X7GLUtH1GFoLm1mGVdT+oIOCCOQQCMEV+JX7Wf7MOsfsz/EKTTpRLe+Gb8tNpGqMvEsYPMbkcCRMgMO+QRwcV+6J6V598cPgv4d+Pfw91Dwn4ig329wN9vcoB5tpOAdk0Z7MM/iCQeCa9jLMxlgKuusHuv1GnY/n+or9DfA//BIvVpr538X+O7O2s0kIWHRrZppJUzwS8m0ISOcbWx719P8Aw4/4J5fBP4eeVK/hpvE17Hj/AEnxBMbkH6xALEf++K+zrZ9hKfwtyfkv87F3R+OXhH4f+JvH9+LLw14f1PXrvIzFp1o87D3O0HA9zX0v8Of+CZHxi8aeVNrFtp3g+ybBLanch5tvtHFu59mK1+vmjaFpvh2wjstK0+102yjGEt7OFYo1+iqABWgDXz9fiKtPSjFR9dWTzHxJ8IP+CXPgz4fatp2ta54q1vXNYsZUuIWsWGnxJIpBBG0tJkEDBDivtsLgYopa+cr4mriZc1aV2SFFFFc4BRRRQAUUUUAFFFFABRRRQAUUUUAFFFFABRRRQAUUUUAFFFJQADmgkYr5/wDjz+2z8MfgIlxaajq41zxFHkDRdIKzTK3pK2dsXbIY7schTX5v/Hv/AIKE/Ez4zfadO067/wCEL8OSZX7DpMpE0qeks/DNxwQu1SOoNexg8qxOLtJLlj3f6dxpXP0W+P37c/w0+AouLG41D/hI/E0eVGi6QyyPG3pNJ92L3BJb0U1+af7QH7dnxK+PP2jT3v8A/hGPDMmV/sbSXZBIvpNJ96X3HC/7Iry/4U/A/wAc/G/W/wCzvB+gXesShgJrhV2wQZ7ySthV/E5PYGv0U/Z+/wCCWvhnwp9m1X4mX48U6ouHGk2haOxjPozcPL/46OxBr6VUcuylc1R80/vfyWy+ZWiPz/8Agt+zb8QPj9qgtvCOgzXVqrhZ9UuP3VnB/vynjPfauW9Aa/Sj9nr/AIJpeBfhcbbVvGhTxz4hTDiK4jxYQN/sxH/WY9ZMg9doNfXWiaHp3hzTLfTdJsbbTNPt0EcNraRLFFGvoqqAAPpWh+FeFjc6r4m8afux8t/v/wAhN3Ibe3jtYUihjWONFCoiDCqB0AHYVPRRXz5IUUUUAFFFFABRRRQAUUUUAFFFFABRRRQAUUUUAFFFFABRRRQAhOPpXOeOfHvh/wCG3hq78QeJ9WttF0m1G6W6un2j2UDqzHsoBJPQGvIf2mv2y/BX7NunSW15MNb8WSJm20G0kHmcjhpm5ESe5BJ7A84/I747/tGeNf2iPEp1XxVqRe3jY/Y9Lt8paWinsiZ6+rHLHueBXu5flFXGWnP3Yd+/oUlc97/a1/4KHa/8YzeeGPAz3Hhvwa2YprgNsvNRXod5H+rjP9wHJH3jg7R8adaKK/RsNhaWFhyUlZf1uXsFFFFdQBRRX0L+yz+xj4u/aU1RLtEfQvBsMm261y4jJD4PMcCnHmP/AOOr3OcA4V69PDwdSq7JAeX/AAl+Dviz43eLrfw54R0qTUr+TDSOPlht484Mkr9EUep69BkkCv19/ZS/Ys8Kfs2aXHfyCPXvGs0eLnWZY+IcjmO3U/cXsT95u+BhR6h8G/gh4Q+BHhGHw94R0xbG2GGnuGw1xdSAf6yV8ZZv0HQADivQK/OsyzipjL06fuw/F+pDdxaKKK+e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iPit8IfCvxq8KXHh3xdpMWqafLyjN8ssD44kiccow9R9DkEivyN/av/Ya8V/s6XU+r2Al8ReBnf8Ad6rFH+8tQTwlwo+6ewcfKePuk7a/ajNVb6yt9RtJrW6gjubaZCkkMqBkdSMFWB4II4wa9XAZlWwMvd1j1X+XYpOx/OPRX6U/taf8Ez47v7Z4r+EUCwzcy3PhdmwjdybVj90/9Mzx/dI4Wvzf1PTLzRdQuLDULWaxvbaQxTW1xGY5I3BwVZTyCD2NfpODx1HGw5qb9V1RadytRRRXeAV1vwy+Kvin4PeKLfxB4S1i40fUouC0RykqZyUkQ/K6n+6wI/EVyVFTOEaicZq6YH7C/sq/8FCPCvxvS08PeKmg8KeNmxGsbvts75un7l2PysT/AMs2OeRtLdvr3jrX83wJUgg4I7ivtL9lj/go94l+FX2Pw54/Nz4r8KLiOO8Lbr+yXthif3qD+6xyOzYAWviMwyFq9TC/+A/5f5Etdj9byTQDmuW+HvxI8NfFbwzba/4U1e21rSpx8s9u+Srd0dTyjDPKsAR6V1I6mvi5RcW4yVmiBaKKKACiiigAooooAKKKKACiiigAooooAKKKKACiiigAooooAQ9a4H4q/BDwR8bdGOm+MfD9prMQBEU8i7Z4M945VwyfgcHvmu+60c04zlCSlB2aA/LT4+/8ErvEPhs3OqfDDUv+EksBl/7G1BlivEHoknCSfjsPoGNfFVxa+KvhR4t2TR6r4T8SafJkbhJaXUDeo6MPrX9EGfxrgvil8D/BHxp0c6d4y8P2etRBSIppE2zwZ7xyrh0/A89819ThM+qQXJiVzLv1/wAmUpH5wfAj/gqT4w8Gi30z4iWA8YaUuF/tG32w38a+p6JLgeu0nqWNfoT8Hf2lfh38d7NZfCPiK2vLvbul02c+TeQ+u6JuSB/eGV9Ca+Evjp/wSo1vR/tGp/C/WBrloMsNF1V1iulHpHNwj/8AAtn1NfEXiDw14r+E/in7Jq9hqfhbX7Nw6rMj280ZB4dDwcejDg9jXoSwOX5knLDS5Zf1uv8AIdkz+hzOaXvX5DfA3/gpx8RPh19n0/xhFH470VML5ty/lX8a+0wBD+vzgk/3hX6DfBP9sv4XfHZIbfQ9fSw1uQAf2Lq2Le63eiAnbJ/wBm98V81i8rxOE1lG8e61X/AJase6UUmc0teUIKKKKACiiigAooooAKKKKACiiigAooooAKKKKACiiigAooooAKY0auCGAYHsRT6KAPLfHH7Mfwp+IwkPiDwFod5NJ9+5jtVgnP8A21j2v+tfPvjL/glT8KNemM2h6hrvhp92fJiuFuIQPTEil/8Ax+vtPpQOa66WNxFH+HNr5juYvhHwvpvgnwzpeg6PapZ6XptulrbQIOEjRQAPc8cnuea2qK5Tx/8AE/wr8LtPs7/xZr1n4fsru4FrDcX0mxGlKswXPQcKxyeOK5kpTl3bEdWPpS1zfhj4j+FPGqB9A8S6RrakZB06+in4/wCAMa6IEMODmk4uOjVgHUh6UtFID8Lf23LX7H+1X8R48YzqXmf99Ro39a8Or6Q/4KFaJdaZ+1n45lktZore5ktZYZWjISQG0hJKnocHI47g1831+wYGSlhqb/ur8jVBRRRXaAV+4v7B2of2n+yX8O5s522k0P8A3xcSp/7LX4dV+z//AATW1D7Z+yT4Yhzn7JdXsP53Lv8A+z18rxFG+Gi+0l+TJkfUlFFIa/PCD8af+Cmmr/2j+1drVvnP2DT7O3x6ZiEn/tSvlOvev269W/tn9rL4iXGc7L2O3z/1ygjj/wDZK8Fr9fwEeTC0o/3V+RqgoooruA/R7/gj9pGZvidqjL91dPtkb6+ezfySv0lr4Q/4JHaT5Hwd8Y6ntx9p1z7Pn18uCNv/AGrX3fX5Tm8ufG1H6fkjN7iE4Ncr8TPh7pHxX8C6z4T12D7RpeqW7QSgfeQ9VdfRlYBgexUV1XUUAGvIjJxalF2aEfz5fGT4Uax8FPiTrfg7XExeadOUSYLhLiI8xyr/ALLKQfbODyDXFV+uf/BSP9mf/havw4/4TjRLXzPFPhmJnmRFy93YjLOnuY+XHtvHJIr8jOlfrGWY1Y6gp/aWj9f+CaJ3CiiivVGFFFFAHoP7POlf238evhzY43LceIbBGH+z9oTd+ma/oAAxivwy/Ye0n+2f2rfhzb7d2zUDcY/65RPJ/wCyV+5w6V+fcRyvXhHsv1/4BEhaKKK+TJCiiigAooooAKKKKAPPvjR8EfC/x88KQ+HPF1vPdaXFdJeKlvMYm8xVZR8w5xh2ry7Sf+CeHwD0oKf+EGF1IP47rUrt8/h5u39K+kQPeit6eJr0o8lObS8nYDyHSv2RPgxou37P8M/DcmOn2qwS4/8ARgaux0v4SeCNCx/Zvg7QdPx0+y6ZDHj/AL5UV1uD60tTKvVn8Um/mwIIbWG3jEcUSRovRUUAD8KlCgdBTqKzuAmKWiikAUUUUAFFFFABRRRQAUUUUAJXyn/wUo+HP/CdfsyapfwxeZe+HbqHVY8DnYCY5R9AkhY/7gr6sHWsbxl4ZtPGnhLWvD9+u6y1SymspxjOUkQo36E1vhqzoVoVV0aYH861Faninw9d+E/E2raHfp5d9pt3LZzp/dkjcow/MGs1VLnCgknsK/ZIyTjzI1G0V698Of2SPi78VDE+geBtUa0kwVvb6P7JbkeoklKhh/u5r6l+HP8AwSS8RX/lz+OPGVjpEfDNZ6PC1zIR6GR9iqfoGFcFfMcLh/jqK/bd/chXR+fqsVYEcEc1++v7NnxD/wCFr/ArwV4oeTzbm+02MXT5zm4QeXN/5ER68x+HP/BO34KfD4RyyeHZPFF6mP8ASdfnM4P1iAWI/ihr6K0bQ9O8O6bDp2k2FtpmnwDEVrZwrFFGPRVUAD8K+HzfMqGOUY04u6e7JbuaNFFFfNkhRRRQAUUUUAFFFFABRRRQAUUUUAFFFFABRRRQAUUUUAFFFFABRRRQAUUUUAFFFV7q5hsreSeeVIIY1LvJIwVVUckknoKAJzSE4HJr5M+OH/BSH4X/AAqNxYaFcN4612PKiDSpALVG/wBu4OVx/uB/wr89/jl+3V8U/jj9osrnWP8AhHNAlyv9kaKWhjdfSR875OOoJ2/7Ir28Jk+KxVpNcse7/wAikrn6XfHT9vH4W/BAXFlJqq+JvEMWV/snRWWVkb0lkzsj56gksP7pr86vjx/wUJ+J/wAZjcWNhe/8IZ4dkyv9n6PIyyyL6Sz8O3HBC7VPda8k+EnwA8ffHLU/sng7w3eaqisFlvSvl2sP+/M2FBxzjOT2Br9BPgR/wSr8O+HTb6p8TdVPiW+XDf2PpzNFZofR5OJJPw2D1Br6BUMtyrWq+af3v7tkPRH53/C/4MeOPjVrf9m+D/D17rlxuHmzRriGHPeSVsIg/wB4jNfoR8Av+CVmh6H9m1X4o6p/b96MP/YmnO0doh9JJeHk+i7B7sK+6PC/hPRfBej2+laDpVno2mQDEVpYwrFGv0VQBn371tfpXkYzPK9e8KXuR/H7/wDITZjeF/Cmj+C9Gt9J0HSrPRtMtxtitLGBYo0+iqAPx71tUUV84227skKKKKQBRRRQAUUUUAFFFFABRRRQAUUUUAFFFFABRRRQAUUUUAJ0oorx74//ALUHgb9nHQjd+JdQEmqSoWs9GtCHu7k9iFz8q56u2B9TxV06c6slCmrtgeqanqlnomnXN/f3UNlZWyGWa5uJBHHGgGSzMeAAO5r87P2rf+CmwX7Z4X+EMmTzFceKJU/Ai2Rh/wCRGH+6OjV8r/tKftkeOv2kdQeDUbk6L4WR91voFlIfJGDw0rcGV/c8D+FVya8Fr7rL8ijTtUxWr7dF69/yLS7lrVNVvdb1G5v9Ru576+uZDLNc3MhkklcnJZmPJJPc1Voor7D4dIlBRRRQAU6KJ5pFjjVndiFVVGSSegArqvhl8K/FPxh8VW3h3wlpE+ranNyViGEiTPLyOeEUZ5YkD8SK/WT9lD9gbwv8A4rbX/EHk+KPHQAcXbpm2sW9IFI+8P8Anow3egXJB8jHZnRwUfed5dF/WyE3Y+cf2Rf+CbN54jFn4u+LFvLp+l8S2vhokpcXA6g3BHMa/wCwPmPfbjB/THR9HsvD+l2um6ZaQafYWsYigtbaMRxxIBgKqjgAegq/0NH0r83xmOrYyfNVenRdEQ3cWiiiuE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fO37T/7F/gz9pHT5LuaNdB8Xxx7bfXLWIbnwOEnXjzV+pDDsQMg/RVJWtKtUoTU6Ts0B+A3xw/Z98afs+eJ20bxbpjW6uSbXUIcva3aj+KOTHPbKnDDIyBXm1f0N+P8A4deG/ip4XufD3irSLfWdIuR89vcrnaezKw5RhnhlII7Gvyv/AGq/+CdXiT4Q/bPEngUXPinwguZJbcLuvrBep3qB+8Qf31GQM5UAbj+gZdndPEWp1/dn+D/yLTPjSigjBor6goKKKKAO/wDg58dfGfwG8TJrfg/WJdPmJAuLVvnt7pR/BLGeGHXnqM5BB5r9W/2Xv2+fBnx8jttG1Z4/CnjVgE/s65k/cXbetvIepP8Acb5vTdgmvxlpUdo2DKSrA5BBwRXj47K6GNV2rS7r9e4mrn9IIozX5Ifsxf8ABSXxR8MPsmgfEAXHi7wwuI0vS27ULRfZmP75R/dc59GwMV+oHw1+K3hT4v8AhqHXvCOt22s6bJwXhb54m/uSIfmRv9lgDX53jcvr4GVqiuu62IasdhRRRXnCCiiigAooooAKKKKACiiigAooooAKKKKACiiigAooooAKKKKACuQ+Ifwq8JfFfRG0nxd4fsdesTnal3EC0ZPVkcYZG91IPvXXUAU1KUXeLswPzi+OP/BKGKT7RqXwt13yW5YaHrTZX6RzgZHoA4Pu9fBvxI+EHjX4N61/Z3i7w7f6Bdhj5bzx/u5cd45Fyjj3Umv6DxWT4k8LaN4w0qfS9d0qz1nTZxiW0voFmif6qwIr6TCZ7Xo+7WXOvx+8pM/Gf4I/8FAPiv8ABv7PZyat/wAJdoMeF/s7XGaVkX0jmzvXjgAkqP7tff3wU/4KP/Cv4pi3stZu38C63JhTb6w4+zM3+xcDC4/3wn0rifjd/wAEsfBPi/7RqHw+1KXwbqbZYWE+64sXPoMnfHk9wWA7LXwN8Zf2R/ih8C3ml8R+G55dJjPGsabm4syPUuoyn0cKfavW9nlmafC+Wb+T+7Zj0Z+61nd29/bRXFtNHcwSqHSWJgyup6EEcEVYxivwP+EP7TPxJ+Blyh8JeJ7uzsg259MnPnWj+uYnyoJ/vLhvevu34M/8FYNB1cQWHxK8Py6FcnCtq2jhp7YnuzRH94g/3TIa8bFZHiaGtP315b/d/kKzP0EJxQOa5TwB8UfCXxS0hdS8J+IdP16zIG57KcO0ZPZ1+8h9mANdXXz0ouLtJWZItFFFIAooooAKKKKACiiigAooooAKKKKACiiigAooooAKKKKAG/xV+cH/AAV88WYj+HXhqN+pu9QmTP8A1zjjP6y1+kAr8ef+Coviv+3/ANp2XTVfKaJpNrZlQeAz7pz+OJl/IV72R0vaY2L7Jv8AT9SlufI8U0kDq8cjRupyGU4IPtXonhT9pD4p+CNg0b4geIbKJPuwf2hI8P8A37Ylf0rzeiv0udGnUVppP1LPqzwp/wAFM/jh4c2C81bS/EaL/DqmnIMj3MPlk/nX6sfArxrq3xJ+EHhLxTrdpb2Op6xp8d9Lb2gYRKJBuXbuJOCpU8k9a/AKxtJb+9t7WBDJNNIsaIOrMTgD8zX9EHgzw9F4T8H6HocAHk6bYwWaY6bY41QfoK+Fz+hQoKHsopNt7eX/AA5Ei5q2h6fr9m9nqdhbahaP96C7hWVG+qsCDXiPjn9hb4IePPMe78C2OmXD9J9GLWRU+oWMhD+KmvfqSvladerRd6cmvRkn5++OP+CR3hi+EknhLxvqekt1WDVrZLtM+m5PLIHvg/jXz144/wCCX/xl8L+ZJpMOkeLIFyV/s69EUmPdZggz7Amv2GzRnAr2KWeYylvLm9V/TKuz+fbxt8EPiD8OC/8AwkvgzW9FiTrPdWMiwn6SY2n8DX6g/wDBKu/N5+zReQk/8eniC6hx6Zihf/2evsZo1cEMoIPXIrP0nQNM0FJ003TrXTluJTPMtpAsQkkIALttAy2ABk84A9KvG5vLHYf2M4Wd07p/oDdzUpDwKWkIyMV8+SfgJ+0jqn9tftBfEi9Dbkl8RX5Q/wCyLhwv6AV5xX6w+Mf+CVHgXxPreo6rb+MPEVpdX1xJcyeeIJlDuxY4wi8ZPrXAar/wR+XLNpvxOI9I7rRf/Zln/pX6TQznBRpxg5Wsuz/yNLo/N2ivu/Vv+CR3j+Hd/ZvjLw7d+n2pZ4M/98o9cbq3/BLb416dn7Onh/U8f8+uolc/9/ESu+Oa4KW1Rfl+YXR9m/8ABMDSf7M/Zasrjbj+0NVu7nPrhli/9p19cCvGv2RPhjq/we/Z58I+E9dt1tNZsI5zdQpIsgV5LiST7ykg8OOhr2avzLGVFVxM5xd02/zIYUUUVyCI5EEilGG5SMEHvX4uft7fs0n4BfFmW90m2Mfg/wAQs93p2xfktpM5lt/baSCv+yyjkg1+0xNeVftKfAzTf2g/hJq/hO/2RXjr9o068dc/ZbpQfLf6clW9VZq9bK8c8FXUn8L0f+fyGnY/BKitTxR4b1Lwd4h1LQ9XtXsdU064e1ubeQfNHIhIYfmOvesuv1WMlJc0TQKKKKoD6m/4Jp6T/aP7Wfh2425+w2d7cZ9MwNH/AO1K/ZzqK/JX/gk5pX2r9oPXb1lylp4emwfRmngA/TdX61DtX5pxBLmxluyX+ZEtxaKKK+dJCiiigAooooAKKKKACiiigAooooAKKKKACiiigAooooAKKKKACiiigAooooAKKKKAPkzxl/wTk+HHxE+LviDxx4gvdWmXVrgXR0i0kWCBXKqHLMAXbcwZuCuN1ez/AA7/AGb/AIZfCjym8LeCtJ0y4j+7dmATXI/7bSbn/wDHq9Kpe1dM8ZXqRUJTdlpa+g7gFA6UtFFcwgooooAKKKKACiiigAooooAKKKKACiiigAooooAKKKKACiiigAooooAKKKKAEGaCM0A15T8Xf2nfht8DoH/4SzxTZ2l8q5XTYG8+8f0xEmWAPq2B71VOnOq+WCu/ID1YdKwfFvjTQfAmjzar4j1mx0PTYvv3V/OsKA+mWIyfQDk1+bnxm/4Kwa7q4nsPhroEeh25yq6trAWe5I9ViB8tD/vFx7V8UeN/iP4w+LevC/8AE+uaj4k1ORtsZupWk25P3Y06KM/wqAPavpcLkFep71Z8q+9/5Fcp+lPxr/4KqeEPC6z6f8O9Kl8W6gMqNSvA1vZKfUKcSSfTCD0Y18C/GT9qX4lfHe4kHirxLcy6czbk0mzPkWaen7peGI7F9ze9ej/Bb/gnh8WPi0YLu+01fBmiSYY3mtqY5WX1SD75PcbgoPrX358Ev+Cdvwq+Ef2e91CwbxrrsZDfbNaQNCjeqW/3B6jdvI7GvU9rlmV/w1zT+9/fsvkPRH5jfBX9kr4m/HqaKTw14dli0lzhtZ1HNvZqO5DkZfHcIGPtX6C/A3/gl54D8DfZ9R8dXcnjfV1w32TBgsI29NgO6TH+0QD3WvtSCCO2iSONFjjQBVVRgADoAKm614eLzrE4i8YPlj5b/f8A5CbZQ0bQ9O8PabBp2lWNtpun267IbW0iWKKNfRVUAAfStCiivAbb1ZIUUUUAFFFFABRRRQAUUUUAFFFFABRRRQAUUUUAFFFFABRRRQAUUUUAN61Vvr+30yzmurueK1toUMks8zhEjUDJZmPAAHc15H+0F+1b4B/Zx0p5PEOorda1Km610KxIe7m9CVz+7T/abA4OMnivyh/aQ/bO8e/tHXktrf3R0PwqHzDoFhIRFgHgzNwZW6cngHoq17OByqvjXzfDHu/07jSufXv7Uv8AwU4sNB+2eGvhKYtU1EZjl8STJutoT0PkIf8AWH/bb5OOA4Oa/NnxN4o1fxnrl3rOu6lc6tqt2/mT3d3KZJJG9yfy9hWXRX6Hg8BQwUeWmter6s0SsFFFFeiAUUVe0TQ9R8S6ta6XpNjcalqN1IIoLS1jMksrnoqqOSfpQ5KPvSAo19Jfss/sP+Mf2jLuDVJ0k8OeCVf97rFxH81wAeVt0ON57bvujnkkbT9P/spf8Ey7fSjZ+J/i7Gl5djEsHheNw0UZ6g3Ljhz/ANM1O31LZKj9B7Gyt9OtIbW1gjtraFQkUMSBUjUDAVQOAAOMCvjcxz1QvSwur79Pl3Jb7HDfBr4F+DvgN4Wj0HwhpSWMBwbi6f57i7cD78snVj144AzgADivQ880HNAGK+FnOU5OU3dsgWiiik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jP9qr/AIJ1+GfjF9r8R+Cvs/hTxjJmSSJV22N8/fzFA/duf76jnnKknI/LH4kfDHxR8I/E9x4e8W6PcaNqkHJinX5ZFzgOjD5XU44ZSRX9DJzXn/xg+B/g747eGJNC8YaRFqNvyYLgfLcWrkffikHKnp7HGCCOK+ky/OquFtTq+9D8UUmfz+0V9V/tQfsAeMvgQbvXNDEvizwYmXN7bx/6TZr/ANN4x2H/AD0X5eMnbkCvlSv0DD4mlioe0pSui9wooorpAK7H4XfF3xb8GfEsWueENbudHv1wH8psxzrnOyRD8rr7MD69a46ionCNSLhNXTA/XD9mT/gpJ4T+KgtdD8d/Z/B3ilsRrcO+NPu2/wBl2P7pj/dc49GJOK+z0dZUDKQykcEHINfzgV9Nfs1ft6ePfgA1tpN3K3irwehC/wBlX0p326/9MJeSn+6cr7AnNfGY/IE71MLp5f5Mlx7H7UHNLXkvwM/aZ8BftDaOLrwprCNfoge50i7xHeW3+9Hnkf7Skr75r1nvXxU6c6UnCorNEC0UUVIBRRRQAUUUUAFFFFABRRRQAUUUUAFFFFABRRRQAUUUUAFFFFABUckazIyOodGGCrDIIqSigD5n+M//AAT++EvxgM92mjnwlrcmW/tDQdsIZvV4ceW3PJIAY/3q+EPjL/wTO+KPw48+98NrD470hMsG00eXeKv+1bsck+0bOfav2G47UE8V6+FzbFYXSMrrs9Sk2j+d3T9U8UfDDxKZrK61Xwtr1m20tC8lrcwt3Bxhh9DX1p8HP+CpPxF8E+RZeM7K18caauFM74tb1R/10UbGx/tJk/3q/TH4nfAvwH8ZLD7L4x8L6frQC7UuJY9txEP9iZcOv4EV8R/GH/gkxbTme9+Gvig2rHLLpOvAsn0WdBkDsAyH3avoI5ngMcuTFws/66rVFXT3Po34Qft7fCD4u+RbxeIF8N6vJgf2drwFsxb0WTJjbJ6ANk+lfRMcqTIrowdGGQynIIr8Dviv+zX8SvgnO48W+FL7T7RW2jUYk860b0xMmVyfQkH2qz8Jv2pfif8ABRoo/C/i29trBD/yDLpvtFoR3AifKrn1XB96itkNOrHnwdS689V96Fy9j96hwadX50fCT/grTZXPkWfxH8KvZucK2qaA2+P6mBzkD1IdvYV9m/C/9of4c/GSBW8I+LdO1adl3GyEnlXSj3hfDge+MV81Xy/E4X+JB277r7ybHpVFJS1wCCiiigAooooAKKKKACiiigAooooAKKKKAE618e/Hj/gm94S+NvjnWfGH/CWa3pOt6rIJJ9yRXFupChAFTarAAKBgselfYRGaMVvQxFXDS56MrMD8sfFf/BI7xtY728O+NtD1hR0XUIZbNm/BRKM/jXjXiv8A4J6/Hbwrvc+DTq8C/wDLbS7yGfP0TcH/APHa/bSivcp59jIfFaXqv8iuZn4c/AP4AeNIP2i/h9pfiTwhrWiwtrdtLN/aOnywq0cbiRxllAwVQ81+4q8LTdoz05pw9K87H4+WPnGU1ayBu4tFFFeaSFFFFABRRRQAUUUUAFFFFABRRRQAUUUUAFFFFABRRRQB4B8YP2I/hT8bfFdx4k8RaNcprlzGkc13Y3bwmXaNqllHylgABnGcAeleS6t/wSc+E15uay13xVYOeii7gkQfgYc/rX2xR1FdtPH4qkkoVGkh3Z+eurf8EgtBm3f2Z8RtQtPT7VpiT4/75kSuM1b/AIJC+I4d39mfETTLv0+1afJBn/vl3r9PcH1pa7Y5zjo/8vL/ACQXZ8b/ALDX7GXin9mPxX4q1TxJqekalHqVpFb2raZJKzLhyz7w8a4/hxgnvX2ORmjp1oPSvMr4ipiajq1d2LcWiiisACiiigAooooAKKKKACiiigAooooAKKKKACiiigAooooAKKKKACiiigAooooAKKKKACiiigAooooAKKKKACiiigAooooAKKKKACiiigAooooAKKKKACiiigAooprOEBLEADuaAF6UZrwj4sfttfCD4PCaHVPFdvqepxZB0zRCLufcP4TtOxD7Oy18VfFz/grF4r1zzrP4f+HbXw1bHKrqOpkXV0R2ZU4jQ+x316eGyzFYrWELLu9EOzP0613xDpfhbTJtR1jUrXStPgG6W6vZ1hiQerMxAFfJvxg/4KdfC7wB51p4ZW68daqmQPsI8m0Dehncc/VFYe9flh4/+K/jT4taoL3xZ4j1LxBdZygu5mZI89kT7qD2UAV6n8If2Ffi98YfJuLPw2+gaRJg/wBpa8TaxFT3VCDI491Uj3r6OnkuGwsefGVP0X+b/Aq3c2PjF/wUM+LvxXE1rbawvg/R5Mj7FoOYXK/7U5JkPHXBUH0rwzwd4A8W/FbXjY+HNE1LxJqkrbnW0haZhk/eduij1ZiB71+nfwd/4JX+AfCHkXvjnUrrxpqC4Y2iZtLJT6bVO98epYA91r7E8K+DdB8C6PHpfh7RrHQ9Oj+7a6fbrDGD64UDJ9+poqZxhMJHkwdO/wCC/wA2F0tj80fgz/wSi8T675F98R9dh8NWhwzaXphW4uyO6tJ/q0PuPMr7t+Dv7K3wy+BUUbeF/DFtFqSjDateD7ReN6nzGyVz3CbR7V67ig183isyxWL0qS07LREt3CloorzRBRRRQAUUUUAFFFFABRRRQAUUUUAFFFFABRRRQAUUUUAFFFFABRRRQAUnNBr5e/aT/b58B/ARbrSrCdPFvi9Mp/ZdjKPKt3/6byjITH90Zb1AzmtqNCriJ8lKN2B9FeJfE+keDtDudY13UrXSdMtk3z3d5KsccY92PH+NfnV+05/wVDmu/tfh74RRtDDzHJ4nu4vnb/r3iYfL/vuM+ijg18efHT9pXx7+0Nrf23xZq7SWcblrXSbXMdnbf7keeTjjcxLH1ryyvu8BkVOlapifel26L/P8i0i7rWt6h4j1W61PVb641LUbpzJPd3crSSyserMzEkn61Soor6yMVHRFBRRRQAUVY0/T7rVr6CysbaW8vJ3EcVvAheSRicBVUckk9hX6Bfsu/wDBMO91n7H4k+LZk06yOJYvDMD4nlHUfaHH+rH+wvzc8lSMVw4rG0cHHmqyt5dX6A3Y+WP2ef2VvHX7SGtiDw7YfZdGhcLea5eAra2/qAf43x/AuTyM4HNfrZ+zd+yJ4H/Zs0sHR7X+0/Ecse261+9QG4k9VQdIk/2V68bixGa9e8N+GNK8IaJa6Romn22laXaoI4LS0jEcca+gUcVq4r87zDNq2Nbivdh27+pm3cWiiivE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MdQ64YAg9Qa+K/2oP8Agm74Y+Kf2rX/AAF9n8I+KXzJJaBdtheN7qo/dMf7yjHquTmvtWlPSujD4qrhZ89KVn/W4bH89HxJ+Fvir4ReJp9A8W6Lc6LqcXPlzr8si5xvjcZV1P8AeUkVylf0E/Fb4M+DvjX4Zk0Pxjo0OrWbZMTuNs1u5H34pB8yN7g89DkcV+XP7TX/AATl8YfCD7Xrvgzz/GXhNMyMsUeb+0T/AKaRr/rFA/jQepKqOa+/wGdUcTaFb3Zfg/T/ACNE7nx5RSkFSQRgjtSV9MMKKKKANDQPEOp+FdXtdV0bULnStStXEkF3ZytFLG3qrKQRX6A/s3f8FSLqx+y6F8W7Zry3GI08S2EX71R6zwrw3+8gB4+6x5r87qK4MVgaGMjy1Y38+qBq5/RJ4O8baD4+8P2+t+HdXtNa0qcZju7OUSIfUEjoR3B5Het761/P78H/AI7+OPgRr41Xwdrk+muxHn2hO+2uQO0kR+Vu/PUZ4Ir9NP2dP+Clfgr4oi10fxuI/BPiRyEE8r/8S+4b/ZkP+qJ9JOB/fJr4LHZLXwt50/ej+K+X+RDVj7PoqGGeO5iSWJ1kjcBldTkMD0INTV88SFFFFABRRRQAUUUUAFFFFABRRRQAUUUUAFFFFABRRRQAUUUUAFFFFABRRRQBXubaK8geGeJJopFKvHIoZWB6gg9RXzh8XP8Agn38HviuZ7lNBPhTVZMn7d4fItwT/tQ4MZ56/KCfWvpakPFa0q9XDy5qcmn5Afkn8W/+CWXxI8Hma78G39l42sFyVgUi0vAP9xzsP4Pk+lfJnifwZ4p+Getiz17R9T8N6rC25Y7yB7eQEHhlyBkehFf0QY4rE8UeDdC8b6W+m+IdHsNc0+T71tqFsk8Z99rAjPvX0uH4grQ92vFSX3MrmPxm+E/7f3xk+FXk26+Ij4n0uPA+w+IVN0MeglyJBx0G/A9K+yPhX/wVe8DeIvJtfHGg3/hO7bAa8tP9MtfcnAEi/QK31ro/ir/wS8+FvjczXXhma+8D6g+SFtG+02mT3MUh3fgrqPavjf4q/wDBNP4vfD3zrnR7O18a6amSJdIkxOF/2oXwxPsm+u/nynMPi9yT+T/yY9Gfq94A+MHgr4p2QuvCfifTNfj27mSzuVaSMf7cedyH2YCuy6V/OzeWHiL4e6/5V1b6n4b1q1bOyVJLW4hb1wcMpr374X/8FEPjN8NfJgn19PFmnJgfZvEEfntj/rsCsufqxHtXHX4emlzYeaa8/wDMXKftTR1r4P8Ahj/wVh8E675Vt428O6j4XuDgNd2TC9tvckAK6j2Ct9a+svh18dvh/wDFiFH8JeLtK1uRhu+zQXAFwo/2oWw6/ior56vgcRh/4sGvPp94rHf0UmaWuMQUUUUAFFFFABRRRQAUUUUAFFFFABRRRQAUUUUAFFFFABRRRQAUUUUAFFFFABRRRQAUUUUAFFFFABRRRQAUUUUAFFFFABRRRQAUUUUAFFFFABRRRQAUUUUAFFFFABRRRQAUUUUAFFFFABRRRQAUUUUAFFFFABRRRQAUUUUAFFFFABRRRQAUUUUAFFFFABRRRQAUUUUAFFFFABRRTWcICWIAHc0ALiivF/iZ+2B8IvhMkya3410+S+TINhpr/bLjd/dKR7th/wB7Ar5J+Jv/AAVxiQS2/wAP/BbSHkJqHiGXA/78RHn/AL+D6V6FDLcViNacHbu9F+I7M/R4nFeTfFH9qj4WfBxZU8TeMtOt76POdOtX+03WfQxR7mX6sAPevyA+KH7ZPxf+Lvmxa14yvbbT5Mg6dpR+x2+3+6VjwXH++WrgfAnwq8ZfFLUPsnhXw1qmvz5w5srZ5Fjz3d8bVHuxAr6Gjw+oLnxVSy8v83/kPlPvj4rf8FbYl861+Hfg8yHkJqXiB8D6iCM8+xMg+lfG/wAVv2rfin8ZzLH4k8XX0unyZB0yzb7Na49DHHgN9Wyfevof4Vf8EpfH/ibybrxtrVh4PtGwWtYP9Nu/oQpEa/Xe30r7I+FP/BPf4N/C3ybh9APivU48H7Z4gYXAz7Q4EXXplSR610fWcqy/+FHml9/4v9B3SPyT+GnwD+IfxiuVi8IeE9S1pC203UcWy2Q+jTPhF/Fq+zPhH/wSY1a/8m8+I3iqLTIThm0zQ182bHo0zjap+iuPev0utLODT7aK3tbeO2t41CJFEoVVA6AAcAVYz6V5eJz/ABFXSklBfexcx4/8Jf2TPhZ8FRDL4a8KWa6lHj/iaXw+03efUSPkp9E2j2r2FRgUg5pelfOTqzqy5qkm35ki0UUVIBRRRQAUUUUAFFFFABRRRQAUUUUAFFFFABRRRQAUUUUAFFFFABRRRQAUUVh+LPGGi+CNEudY8Qara6NpdsN0t3eyrHGvtk9z2HU9qEnJ2QG3ivNvjP8AtB+BvgJoh1LxhrcNizqTb2Ef7y6uSO0cY5PPG44UdyK+J/2jv+CpqgXWh/CO1y3KN4k1GHge8ELf+hSD/gHevz18VeLta8ca5daz4g1S71nVblt013eytJI5+p7DsOgHSvqcDkNWvaeI91duv/AKSPqX9pL/AIKM+N/jD9q0bwoZfBPhZ8oVtpf9Ouk6fvJR90EfwJjqQWYV8iMxYkkkk9zSUV91h8LSwsOWjGyL2CiiiuoAooq/oPh/U/FOr2ulaPp9zqmpXTiOC0tImlllY9lVQSTQ5KK5pAUK9i/Z8/ZU8e/tG6uIvDmnG20aJ9t1rl6ClrB6gNjLvj+BcnkZwOa+vP2Y/wDgl6T9k8Q/F5/SSPwxaS/pcSqf/HEPpluor9EtC0DTfC2k22l6RYW2mabaoI4LS0iWOKJR2VQAAK+Rx+ewp3p4bWXfov8AP8iWzxL9m39jXwJ+zhaR3Gn2v9teKGTbPr98gMvI5WJeREvsOSDyzV7+Big0AYr4SrWqV5udWV2yBaKKKz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OCKWigD5S/aX/AOCfngb47C71nR1Twf4xky5vrSIfZ7p/+m8QwCT/AH1w3OTu6V+Wvxt/Z18d/s/a6dO8X6NJbQuxW21KDMlpdAd45MYJxztOGHcCv32P6Vi+KvCOjeONDutG1/TLbV9Lul2TWl5EJI3H0PcdQeoPIr38DnNfCWhP3ofivRlJ2P516K/Rb9pT/glvNam7174RXBuIuZH8M30vzr7QTMfm/wB2Q5/2jwK/PnxB4d1TwprF1pWs6fc6Vqdq5jntLyJopY29GVgCK+/wuOoYyPNSl8uqLTuZ9FFFd4BRRRQB9Afs9ftsfEf9nuWCzsL/APt3wwp+fQtUcvEq9/Kb70R6/d+XJyVNfp3+z3+2/wDDj9oGO3sLW/8A+Ee8TuAG0TVXVJGb0hf7svsB82BkqK/ESnJI0Tq6MUdTkMpwQa8PG5Rh8XeSXLLuv1XX8xNXP6P/AGpelfjv+z1/wUg+IHwjFtpPigt458Nx4QJeykXsC/8ATOc5LAf3XB6AAqK/Sz4HftTfDv8AaCsVfwrrkf8AaYTfNo17iG9h9cxk/MB/eQsvvXweMyvEYJ3krx7rb/gENWPXaKKK8oQUUUUAFFFFABRRRQAUUUUAFFFFABRRRQAUUUUAFFFFABRRRQAUUUUAFFFFABRRRQBzPjP4d+GPiLpxsPFHh/TtesznEWo2qTBc913A7T7jBr5U+KH/AASz+F/jAy3Hha81LwTetkrHC/2u1B9THId/4CQD2r7Q6Uda6aOLr4d/u5tfl92w7n47fE//AIJj/F7wN5txocVh40sEyQ2mzCK4C+pikxz7IWr5k8ReEfEvw91cWuuaRqfh3Uom3CK+t5LeVSD1AYA/iK/okJrJ8Q+FtG8X6c9hrmk2Ws2L/etr+3SeNvqrAivoqPENaOlaCl6aP/IfMfiV8Nf24PjN8L/Ki0/xnd6pYR4H2LW8XsZA6KC+XUeysK+rPhv/AMFc0PlQePPA5XpvvvD8+fyglP8A7Ur3P4k/8E2fgz4+82fT9LvPCF8+T5ui3BWMn3ikDIB7KFr5X+JH/BJvxvonmz+DfE+meJYFyVtr1Gsrg+gH30J9yy12/WMpx38SPK/u/FafePRn238Of24Pgv8AEwRR2Hjay0y9fA+x61mykB/u5kwjH/dY17la3cF7Ak9vNHPDINySRsGVh6gjrX4G/EL9m/4nfCppT4o8E6vptvF968FuZbYf9to9yf8Aj1Y3gX4weOPhhcCXwr4r1fQSG3GOyu3SNz/tJna30INZzyClVXPhaunnr+KDlP6EulGa/IX4ff8ABUv4teFvKh8QwaR4wtlwGe6t/s1wR7PFhfzQ19M/D3/gq98Odf8ALh8VaFrHhS4b70sQW9t1+rLtf8o68WtkuNo68vMvLX/gk2PuAU6vMPAX7TPws+Jvlr4c8daLfTyfctXuRBcH/tlJtf8ASvTdwI4IP0rx5U503aaafmIdRRRUgFFFFABRRRQAUUUUAFFFFABRRRQAUUUUAFFFFABRRRQAUUUUAFFFFABRRRQAUUUUAFFFFABRRRQAUUUUAFFFFABRRRQAUUUUAFFFFABRRRQAUUUUAFFFFABRRRQAUUUUAFFFFABRRRQAUUUUAFFFFABRRRQAUUUUAFFFFACUVWvb63062kuLqeK2hjG55ZnCKo9STwK8V8fftr/Bb4eCRNS8d6be3KcfZtJJvnLf3f3QYKf94itYUalV2pxb9EB7lig8V+fHxB/4K4aBYiSHwV4KvtTfkLd6zcLbID6+Wm8sPqymvmf4hf8ABR/41+OhLFba5a+FbN8gwaHaiNsf9dHLyA+4YV7NHJMZV1klFeb/AMiuVn7FeIfFOjeEdPe/1zVrHR7JPvXN/cpBGPqzECvnL4kf8FHPgt4A82K11248V3yZH2fQrcyrnt+9crGR7qxr8etc8TeIvHmrC51jVNS8QalKdolvbiS5lYk9MsSTXrHw6/Yo+MvxNMT6Z4Jv7CzfB+2awBZRbf7w83DMP90GvYjkeGoLmxVX8kvxHbufQvxG/wCCtPi3VfNt/BXhPTtBhOVW71OVrubH94KNiKfY7hXyr8SP2lvif8W2lXxT411XUbaT71kk3kWx/wC2Me1P0r7L+G//AASMupPKn8eeOI4RwXsdAgLn8JpQMf8Afs19VfDX9hX4MfDARS2fg+31m/jx/puun7a5I6Ha/wC7U+6qKr69leB/gQ5n6fq/0C6R+Ovw9+CPj74r3Cx+EvCWra6C20z21s3kIf8AalOEX8SK+sPhj/wSh8e6/wCVceNdf07wpbHBa2tR9tuh6g4Kxj6h2+lfqlbWsNlAkFvCkEMahUjjUKqgdAAOgqwOfevOr8QYippSSivvf+X4C5j5d+F3/BOf4NfDgxT3WizeL9QTB+0a/L50ee+IVCxkezK31r6U0nRrDQLGKy02yt7CziG2O3tYljjQegVQAKug06vnquIq4h3qSb9SQooorEAooooAKKKKACiiigAooooAKKKKACiiigAooooAKKKKACiiigAooooAKKKKACiikJwOaAEOKr3V3DZW8txcSpBBEpeSWRgqooGSSTwAB3r5m/aC/wCCgfw2+CIudNsroeMvE8eV/s3SpQYon9Jp+VX0IXcw7qK/M74+/tifEf8AaFuJYNc1U6d4fLZj0PTCYrUDPG8ZzIfdycHoB0r3MFk+IxdpNcse7/RFJXPv79oj/gpp4K+G32rSPAUcfjbX0yhu1cjToG9TIOZfonB/vivzT+MPx78cfHbXDqfjLXrjUirEwWanZbWwPaOIfKvHGepxyTXn1Ffd4PLMPgleCvLu9/8AgFJWCiiivWGFFFFABRXbfCj4M+MvjZ4iTRfB2h3Or3fBlkQbYbdT/FLIflQfU89Bk8V+m/7NX/BNXwj8MfsmuePWg8Z+JUw62jJnTrVvZGGZiPVxj/ZBGa8rGZlh8Evfd5dlv/wBN2PiH9m39hbx/wDtCPb6kYD4Z8IOQW1nUIj++X/phHwZfrwvX5s8V+qXwC/Zb8Bfs66OIPDOliXVZI9t1rN6BJd3HqC2PlX/AGVAHAyCea9djhSBFSNVRFGFVRgAegFSGvz/AB2a18Zo3aPZfr3IbuLRRRXj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715P8AHP8AZk8A/tCaP9l8V6Oj30aFbfVrXEV5b/7smOR/ssCvtXrNIM1UKk6UlKm7NAfjP+0b/wAE9PiB8EvtWraLG/jPwnHlze2ER+026f8ATaEZIAHVl3Lxk7elfKpGDg1/SDtr5b/aK/4J+/D345i61XToV8G+LJMudR06IeTO/rNDwGz3ZdrHOST0r7PBZ/a0MUvmv1X+Ral3Pxior2H48fsqfEL9njUGXxNo7S6Qz7YNbsMy2cvp8+Mox/uuFPoCOa8er7OnWhXip03dPsUFFFFagFWdN1O80a/gvrC6msr2BxJFcW8hjkjYdGVhyCPUVWopNKW4H2/+z/8A8FQPGHgT7NpPxEtW8ZaKmE/tCMhNRiX1J4Wb/gWGPdzX6N/B79oHwH8dtI+3eD/EFtqTqoaeyY+XdW//AF0ibDDnjONp7E1+AtaPh/xFqvhTVrfVNF1G60nUrdt8N3ZTNFLGfVWUgivnMZkdDEXlS92Xlt93+Qmj+jD60or8r/gJ/wAFTfE3hY22l/EvTv8AhKdNXCf2tYqsV9GPVl4SX/xw9yTX6G/CX49eBfjfpIv/AAb4itNWCqGmtQ2y5g/66RNhl54yRg9ia+HxWXYjBv8AeR07rYhqx6JRRRXnCCiiigAooooAKKKKACiiigAooooAKKKKACiiigAooooAKKKKACiiigAooooAKKKKACiiigBjKGGCAR6GvJviH+yl8Jfil5r+IfAukz3Umd15axfZbgn1MsRVj+JNetYzS4qqdWdJ81OTT8tAPgn4g/8ABJbwXqwlm8H+LNV8PzHJW31CJL2EH0BGxgPclq+afH//AATG+MvhAyS6TaaZ4utVyQ2l3YSXb7pNs59lLV+xnagZr2qOdY2jpzcy8/6uO5/PP4z+FfjP4cXBi8T+F9X0B87Qb+zkhVv91iMN9Qa2vAv7Q/xM+Gflp4a8ca3pcEf3bVLtntx/2ybKH8q/fa6s4L2B4LiGOeGQbXjlUMrD0IPWvGvHX7GPwX+IfmPqvgDSoLh8k3GmIbKTP94mErk/XNexDP6VVcuJpaeWv4MrmPz38C/8FUfiz4d8uLX7PRfFcA+/JPbG2nb6NEQg/wC+DX0N4J/4K1+BNV8uPxR4S1nw/K2AZLKSO9iX3JPltj6Kai8c/wDBJLwTqnmS+FPGGr6DK2SItQijvYh7DHlsB9Sa+evHH/BLH4u+HPMk0O40TxVCPuJbXRt5j9VlCqP++zWn/CNi+0X81/wA0Z+hXgj9tT4K+PvLXTviDpVrM/8Ayx1R2sXz6fvgoJ+hNex6fqtnq9pHdWN5Be28gyk1vIJEb6EHBr8EvGv7N/xS+HjSHxB4D12whj+9ciyeSAf9tUBT9a5Dw94x8ReC7z7ToWt6lod0D/rdPupLd8j3Ug1Esgo1VzYerp8n+KsHKf0UZzS1+Ing79v/AOOfgwRxx+NptXtl6w6xbx3W76uy+Z/49XuXg7/grl4usdieKPA+kauo4aTTLmSzY++H80Z/L8K82rkOMh8Npej/AM7C5WfqQKCcV8TeEv8Agq58LNZ2R61o3iDw/MfvOYI7iFf+BI+4/wDfFe1eE/21Pgl4z2Cw+ImkW7t0TU3axOfT9+EryamBxNL44P7v8hWPcKKy9F8S6R4ktftOk6pZanbn/lrZ3CSp+akitPNcbTTsxC0UUUgCiiigAooooAKKKKACiiigAooooAKKKKACiiigAooooAKKKKACiiigAooooAKKKKACiiigAooooAKKKKACiiigAooooAKKKKACiiigAooooAKKKKACkyfSkJCjk4rnPE/xJ8J+CkLeIPE2j6IoGSdRv4oP/Q2FNRctErgdLSV87+Lv+CgHwL8IeYknjaHVJ16Q6Vby3O76Oq7P/Hq8S8Xf8FbvA+n7x4c8G65rTrwGvpYrNGPsVMhx9RXfTy7F1fhpv56fmOzPvU0Zr8m/GP8AwVi+Jusb49A8P6B4ehb7ryJJdTL/AMCZlX/xyvC/Gf7Z3xq8eb11L4havBE/Bi0yRbFMehEITI+ua9Wlw/ip/G1H8fyHys/bzxL418PeDrT7Tr+u6doltj/XajdxwJ+bkCvDPG//AAUG+B3gnzUbxguuXSf8sNFt3ud30kAEf/j9fi88mr+KtTyzXur6jOepLzSyH9Sa9W8Efsa/Gfx+Y20v4e6vDC/In1KMWMePUGYpkfTNeisiwtBXxNX8l/mOyPsrxz/wV20iASReD/AV5eE8Jc61drAB7mOMPn/vsV87+O/+Clvxs8YeYljqun+FbZ8jy9Hsl3Y/35d7A+4Ir0DwP/wSY8f6vsk8T+KdF8PQt1js1kvZl+o+RfyY19C+BP8AglV8KfDvlS+IdQ1vxVMPvxzTi1t2/wCAxgOP++6ftMmwvwrmf3/noGiPy38Y/E3xh8Q7jz/E3ibV/EEucj+0LyScL/uhiQPoK6LwF+zf8T/iaY28N+Bta1GCTG26Nq0Vuf8Atq+1P1r9sPAf7OHwx+Ghjbw34H0XTp4/u3X2VZZx/wBtXy/616QFAHAxWVTiFQXLh6Vl5/5IOY/Jn4ff8EoviZ4h8qbxRrWj+E7dvvRKxvblf+AphD/38r6Y+H//AASv+FPhgxTeIrzV/F9wv3455/stu30SLDj/AL7NfZ+OKB9K8WtnGNrfbsvLT/gk3OJ8BfBbwJ8MIVTwr4S0jQ2A2maztEWZh/tSY3N+JNdtigjNA4ryJSlN3k7sQtFFFIAooooAKKKKACiiigAooooAKKKKACiiigAooooAKKKKACiiigAooooAKKKKACiiigAoopKAAc0E8V4J8d/20vhl8A0ntdV1gax4gjzjRNJKzXAb0kOdsX/AyDjoDX5w/Hv/AIKJfEv4xfaNP0e5/wCEI8OyZX7JpUp+0Sr6SXHDH3CBAR1Br18HlWJxlmlyx7v9O40rn6LfH39tz4afAIXFnfaoNe8SxggaJpLCWVG9JWzti7ZDHdjkKa/NT9oD9vf4lfHX7Tp0d7/wifhiXK/2TpMhUyp6TTcNJ7j5VP8Adr5sd2kYszFmJySTkmkr7nB5Ph8LaUlzS7v9EWlYUnNJRRXujCiiigAooAycDk19U/s6f8E9fiD8bfsuq6zE3gzwrJhxe6hEftFwn/TGE4JBHRm2rg5G7pXNXxNLDQ5qsrID5i0fRr/xBqdtp2l2VxqOoXLiOG1tYmkllY9FVVBJPsK+8f2cv+CXOseIfsuufFW5fQ9OOJF0CycG7lHXEsnKxD/ZGW68oa+5vgT+y58Pv2edOEXhbR1OpOmy41m9xLeT+uXx8oP91Aq8dM16/wBK+Hx2fTq3hhlyrv1/4BDkcx4C+HPhr4XeHINC8K6La6LpUP3be1TbuPdmbq7HuzEk9zXT55owcUAYr5OUnJuUndki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dT0uz1qwnsdQtIL6yuEMc1vcxiSORT1VlIIIPoa+Hf2h/+CXvhnxj9p1n4aXSeFNXbLnSbks1hM3op5aEn23L0AVa+7wKDXVhsXWwkualK35fcO9j+fL4pfBrxn8F9fbR/GWgXWjXWT5TyrmGcD+KOQZVx7qTjviuKr+iHxn4E8P8AxF0K40bxNo1nrmlTj57W9iEi57MM9GHZhgjsa/P/APaE/wCCVYP2nWPhLqODy58ParL/AOOwzn9Fk/F6+4wWfUqtoYhcr79P+AUpH5vUVveNfAfiL4c69PovifRrzRNUh+9bXsJjbHZhnhlPZhkHsawa+pjKM1zQd0UFFFFUAVoaB4i1Xwrq1vqmi6jdaTqVu2+G7spmiljPqrKQRWfRQ4qStID7s+A//BUzxX4S+z6X8SNOHizS1wv9qWgWG/jHqw4SXj12HuWNfoT8H/2i/h98ddOFz4P8R2uoTqu6XT5D5V3D674mwwGeNwBU9ia/AqrelavfaFqEF/pt5caffW7B4bm1laOSNh0KspBB9xXzeLyPD4i8qXuy8tvu/wAhNH9G9JivyR+Bf/BUDx94B+z6d44tk8c6OmF+0uwhv419fMA2yY/2xk/3hX6D/BT9rv4YfHmOKLw54hih1dxk6NqeLe8B9AhOHx6oWHvXxWLyvE4TWcbx7rVEWaPaaKTNLXliCiiigAooooAKKKKACiiigAooooAKKKKACiiigAooooAKKKKACiiigAooooAKKKKACiiigAooooAKKKKAGsoPUZrifGfwV8BfEPf/AMJJ4O0TWpH6zXlhG8o9w5G4H3Brt6KcZyi7xdmB8p+Mf+CaPwP8U72s9H1Hw1K/JfSdQfGfZZvMUfQAV4d4w/4JCQtvk8K/EJ0/uW2r2Ab85Y2H/oFfo7mg16dLNMZS+Go/nr+Y7s/HPxd/wTC+Nfhze2nWmjeJkXkf2bqARiPpOI+fbmvFfFn7M/xW8ElzrPw+8Q2sSfenSwklhH/bRAV/Wv33phAPbNepT4hxMfjSf4D5j+c61vdT8PX3mW093pt5Ecb4naKRD9RgivTfC/7W3xj8HBF034jeIPLT7sd3dtdIvsFl3DHtiv3I8R+BPDfi+Hyte0DS9ajIxs1CzjnGPTDg15D4o/YX+Bni0u118PNPtJG6Ppjy2e0+yxMq/piu5Z9hq2lej+T/ADsO5+ePhj/gqF8bdB2C/utE8Qgdf7R04IT/AN+Wjr1jw3/wV71SHYuv/Dq1us/el07Umhx7hXjfP/fVeteKP+CUXwp1be+kaz4i0KU/dRbiOeIf8BdNx/76rynxH/wSC1GIO2gfEe2uM/di1HTGix9XSRs/980/bZLX+KPL8mvyDQ9R8Of8FY/hdqW1NX0DxJo8h6ssMM8Q/ESBv/Ha9Q8Pf8FCfgP4h2qvjhNPmP8Ayz1CxuIcfVjHt/WvgnxF/wAEt/jRopY2P9ga6B0FlqBQn/v8iDP415j4h/Yi+OPhjd9r+HGrTBev9n+XeZ+nks2aP7Oyqt/Dq2+a/ULI/Y/QP2hPhl4oC/2V8QPDV87dI4tVgL/iu7I/Ku5tb+2v4Vmt7iKeJvuvE4ZT9CK/nt134YeMvChb+2fCmt6QU+99u0+aHH13KKx9N1vVNDm87T7+7sJf+eltM0bfmCKh8PU5K9Or+F/1DlP6M8gigmvwI0T9pf4seHto0/4j+KIUXpE2qzPGP+AsxH6V32if8FBPj3oe0J48lu4x1S9sbabP/Amj3frXNPh3EfYmn96Fyn7cgCkwa/ILSf8Agqh8aNO2i5h8Oarjr9q091z/AN+5FrttI/4K7eMYcf2n4E0S79fslzNBn/vrfXJLIsbHZJ/P/OwcrP1Jor85tL/4LA2UmBqPwynh9WttZEn6NCv866/Tf+Ct/wAOJQPt/hHxPbHv9nW3mx+cq1zSynGx3p/iv8xWZ91UV8fad/wVL+C18B53/CQ6fn/n405Tj/viRq6ax/4KP/AK6x5njKa0J7T6Td/+yxGuZ5fi470pfcwsz6azRk+leC2P7dnwJ1DHlfETTkz/AM9oZ4v/AEKMVu2n7XPwYvceX8TPDa5/566gkf8A6ERWP1XELeD+5iPXqK85tv2jPhTe48j4leEpSeya5bE/+h1qQfGLwDd48jxt4dmz/wA89Vgb+T1m6VRbxf3AdlRXOw/EPwvcDMXiPSZB/sX0R/8AZquReK9FmH7vVrF/925Q/wBankl2A1qKojW9Pbpf2x+ky/408araN0uoD9JBRyy7AW6KpnVLNet5APrIP8aY2u6agy2oWqj3mX/Gjll2Av0VjzeMNCg/1ms6en+9dIP61Rn+JPhO1H77xPo8X+/fxD+bU1CXYDpqSuJuPjb8O7T/AF/jvw1D/wBdNXt1/m9ZN1+0v8JLIHzfid4RQ/3RrdsT+QfNNUqj2i/uA9Morxu6/bE+CllnzPiV4fbH/PK7En/oOawb79vn4CadnzfiFaNj/nhZ3Uv/AKBEa1WExD2py+5gfQXPrRz618t3/wDwUp+A1mCYvE97fEdoNKuRn/vtFrmdS/4Kr/Byyz5Fj4nv8dPs9hEM/wDfcy1tHL8XLam/uHZn2XRXwTqf/BXTwNED/Z3grxBdHt9plghz+TPXI6p/wWCY5XTvhgB6SXOtZ/8AHVg/rXTHKMdL/l3+K/zCzP0jwaCBX5U6x/wVw+Ic+7+y/B/hyzz0+1efPj/vmRK4jV/+Cn/xv1MN9nvdF0rPT7Jpqtj6eYXrpjkONlukvn/lcfKz9jQaQsB3r8N9a/br+O+vbvtPxE1CIHtZww22P+/aLXA638efiV4kDDVfH/ibUEbqlxq07r/3yXxXXDhyv9uaX3sOU/fbVPEOl6FB5upalaafF/fup1jH5sRXnfiD9qf4Q+GA39ofEjw2jr96KHUY55B9VjLH9K/Bx5L3VLrLNPd3Eh6ks7sf5muv0H4GfEbxSV/sjwH4k1JW6PbaVO6/iwXArpXD9GGtWt+S/Nj5T9aPEP8AwUk+BOh7hD4mu9YkXqmn6bOfyLqqn868u8Sf8FcPAdpvGh+DNf1Rx0N9JDaqfxVpDj8K+NPD37AXx38RbWi8BXFnGer6hd29vt+qvIG/IV6f4b/4JSfFjVdj6pq/hvRoz95HuZZpR+CR7T/31T+o5TR+Opf5/wCQWR0/iX/grr4vuw40DwHo2mZ+6dQupbvH/fHlV5L4m/4KS/HXxDvW38R2ehRN1TTNOhHHs0iuw/A19D+G/wDgkDarsfXviRNL/eh07SwmPo7yH/0GvWvC/wDwS4+C+hbDqK674iYfeF/qHlqfwhVCB+NP6zk1D4Ic3yb/ADDQ/MHxR+0V8UPG29da8f8AiK/ifrA+oyrF/wB+1YL+lcZp2kar4jvfJsLK81O7c58u3iaV2P0AJNfub4X/AGPvgx4P2HTvhxoTMn3Xvrf7Yw990xc5969V0vRdO0O0Ftp1hbWFuvSG2hWNB+AAFS8/o01ahR/JflcOY/DHwl+xv8afGxT+zfh1rUSP0k1GEWSkeuZygxXtnhL/AIJT/FjW9kmtanoHh2E/eSS5e4mH/AY0Kn/vuv1wNL9K4KnEGLn8CUfxFzH5++D/APgkV4XstjeKPHWq6q3Vo9LtY7QfTLmUkfgPwr3Twb/wT5+Bng0RuPBqaxdJ/wAttXuZbjd9ULeX/wCO19H0ma8qrmWLq/FUfy0/IV2YPhjwJ4b8F232fw/oGl6HBjHladZx264+iAVvYpaSvObcndsQtFFFABRRRQAUUUUAFFFFABRRRQAUUUUAFFFFABRRRQAUUUUAFFFFABRRRQAUUUUAFFFFABRRRQAUUUUAFFFQyzpbxPJI6pGgLMzHAAHUk0ASmgnFfK/xv/4KKfCz4R+fZaZenxtr0eV+x6O4MCN6SXHKD0+TeR3Ffnr8df29vil8bftFkdU/4RXw9Jlf7K0Vmi3r6Sy53vx1GQp/u17WEyjE4qztyx7v/LcdmfpX8df25fhd8CxcWV3qw8Q+IYsr/Y2jMs0it6SvnZH7hju9FNfnT8eP+Ch/xO+MX2jT9Lu/+EI8PSZX7DpEhE8i+klxwx44IXYpHUGvlokk5JyaK+0wmS4bDWk1zS7v9EWlYV3aRyzsWYnJJOSaSiivfGFFFFABRRXpXwa/Z28f/HrVhZ+ENAnvoVYLPqMo8q0t/wDflPAOOdoyx7A1nOrToxc5uyXcDzWvbfgH+yB8Rv2hrqOXQdJNhoO7bLrupAxWq4POw4zIw9EBx3x1r9Af2fP+CZXgj4b/AGbVvHcqeONeTDi1kQrp0LegjPMv1fg/3BX2XaWcFhbRW1tClvbxKEjiiUKqKBgAAcAAdq+QxvEEVeGFV33e3yRLl2Pmj9nj9gL4dfAw22pXdsPF/imPDf2pqcQMcL+sMPKp7MdzDsw6V9QAYFFLXxdWvUrz56srsgKKKKx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N+Jfwj8H/GDQW0fxjoFnrlkc7BcJ88RP8AFHIMMje6kGvzy+P/APwSs1bR/tGrfCvUzrFqMv8A2Fqbqlyo9IpuEf6NtOB1Y1+n2KDXfhcfiMG70padnsNOx/Op4p8I634H1m40jxBpV5ouqW5xLaX0LRSL74YDg9j0NZFf0D/FP4JeCfjTov8AZfjHw/aa1AoIillXbPAT3jlXDofoRnvmvzz+PX/BK3X9ANxqnwv1P/hIbEZf+xtSdYrxB6JJwkn47D9TX3GDz2hXtGt7kvw+/wDzLTPgSitbxR4T1rwTrM+ka/pV5o2pwHElpfQNFIv/AAFgDj371k19JGSkrxGFFFFUAU6KV4JFkjdo5FIZWU4II6EGm0UWuB9RfBH/AIKI/FX4R/Z7HUL9fGugx4X7FrTlpkX0juPvj0G7eB2FfoB8Ef8AgoX8Kvi+beyvNTPg3XZML9h1tljjdvSOf7jc8DcVY/3a/F2ivCxWTYXE6qPLLuv8thNH9HsUqTRrJG6yIwBVlOQR6ipRX4P/AAZ/a2+KHwKkij8NeJZ30pDzo+o/6RZkegRj8mfVCp96+9fgt/wVU8GeKhBYfEHSp/CGoNhTqFqGubJz6kAeZH9MMB3avkMVkmKw+sFzLy3+7/Ilpn3ZRWB4R8a6D480eLVfDms2OuadJ925sLhZkz6EqTg+oPIrfr55pxdmSFFFFABRRRQAUUUUAFFFFABRRRQAUUUUAFFFFABRRRQAUUUUAFFFFABRRRQAUUUUAFFFFABRRRQAUUUUAFFFFABRRRQAUUUUAFJilooAbtDdVH5VzmvfDfwn4p3f2z4Z0fVt33vt1hFNn67lNdLSEe9NScdU7AeM63+xz8FPEAb7V8NdAj3dfsdqLX/0VtxXA61/wTY+BGrA+R4avdJY97PVLg/pI7ivqTNFdUMbiIfDUkvmx3PiLVv+CTXwqvNzWHiHxTYOeitcQSoPwMIP61xWrf8ABIHS5cnTPiZd2w7Ld6Qs36rKn8q/RICjFdUc2x0Nqj/B/mF2fl3qv/BIfxZDu/s3x/o916farOWHP/fJeuR1L/glH8X7ME22reFL5ewjvZ1b/wAehA/Wv1yz7UhPtXVHPcat5J/JD5mfjNqX/BND472OfJ8P6fqGP+ffVIBn/vtlrmr79gP4+afnzfh7dPj/AJ4XtrL/AOgymv2//GiumPEWKW8Yv5P/ADDmZ+EF9+x78atPz5vw119sf88bQy/+g5rDuv2bvixZZ874Z+L0A/iOh3OPz2Yr9+/woxWi4jrdaa/EOY/nrufg/wCPLIkXHgvxDAR18zS51/mtZs/gfxJaZ87QdUhx/wA9LORf5iv6Jto9BTNif3V/KtVxHPrSX3/8AOY/nMl0u/gOJLS5j/3o2H9KrlZQcEOPzr+jzyl/uj8qY9rDKMPEjj0ZQav/AFjX/Pn8f+APmP5xf3v/AE0/WnZl/wBv9a/oxbRdPPWxtj9Yl/wqNvD2lv8Ae020b6wL/hVf6xx/58/j/wAAOY/nSzL/ALf60397/wBNP1r+jBdA0xemnWg+kC/4VIukWKcrZ26n2iUf0pf6xx/58/j/AMAOY/nNWOeQ4VZGPoATVuDRNUuiBDYXcpPZIWP8hX9F6wRqMKigegFL5S/3R+VL/WNf8+fx/wCAHMfzwQfD7xVd/wCp8N6vNn+5Yyt/Ja07X4J/EO/I+zeBPEtwT/zy0i4b+SV/QZtX0X8qXaB2qHxHPpSX3/8AAFzH4F2n7MPxevceV8MfF2D0L6LcIPzKCt6x/Yv+N2oY8r4b62uf+e8Sxf8AoZFfuvijFYviOv0gvxDmPxIsP+Ce3x+1DBXwDJEp/in1Kzjx+Blz+ldPp3/BMT45X2PO03R7DP8Az8amhx/3xur9kM0VnLiHFPaMV8n/AJhzM/JjTP8Agkz8Vrkg3viLwrZoeoS5uJHH4eSB+tdfpX/BIPXJQP7S+JGn2vr9l0t5sf8AfUiV+nGfajJ9K5pZ5jZbSS+SC7Pz60f/AIJC+G4tv9qfELVLv1+yafHBn/vpnrttI/4JSfB/T8G71LxRqbdxNewop/BIQf1r7PxRzXLLNcbPeo/y/IV2fNmi/wDBOz4C6MFJ8Ftfyj/lpealdPn/AICJAv6V3uifsq/B/wAPbDZ/DbwyHX7rzabFMw+jOCa9W59aWuSeLxE/im382IydH8LaN4ei8vStIsdNjxjbaWyRD8lArUCgdBinUVztt6sBKWiikAUUUUAFFFFABRRRQAUUUUAFFFFABRRRQAUUUUAFFFFABRRRQAUUUUAFFFFABRRRQAUUUUAFFFFABRRRQAUUUUAFFFFABRRRQAgzQcUA+tef/FH48+AvgvYm68Y+KLDR8rujtpJN9xKP9iFcu31AxThCVR8sFd+QHoArL8Q+JNJ8J6XPqet6naaRp0A3S3d9OsMSD3ZiAK/Or41f8FY5pfP0/wCGHhzyVOVGsa6Mt9UgU4HqCzH3Wvhn4k/GPxr8X9VOo+MfEl/rtwCSiXMv7qLPURxjCIPZQK+lwmQYit71V8i+9lJH6X/G3/gqT4F8F/aNP8BWEvjXVFyovXzb2KH13Eb5MHsFAPZq+AfjT+1x8TvjxJLF4k8RSxaQ5yNG03NvZqOwKA5fHYuWPvXjdFfY4XKsLhNYxu+71f8AwPkUlYKKKK9YYUUUUAFFFd18K/gf45+NerjTvBvh281mRWAlnjXbBBnvJK2ET8Tk9s1E6kKUXKo7IDha7z4UfAzxz8btZGneDvD13q7qwEtwq7LeDPeSVsKv0JyewNfoP8Av+CV2g6A0GqfFDUh4hvhh/wCxdOdo7RD6SScPJ9BsH+8K+6fDXhXR/Buj2+laDpdppGm267YrSyhWKJB7KoAr5TGcQU6d44ZXffp/wSXI+IfgB/wS18NeFTbar8TL4eKNTXDDSbMtHYxn0duHl/8AHR2INfceh6DpvhrSrfTNIsLbS9Ot12Q2lnCsUUa+iqoAA+laPUUY4r4vE4yvi5c1WV/y+4m9xaKKK5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N8UPgv4K+M2inTPGXh2z1uAAiOSZMTQk945Vw6H/dIr8/vjp/wSl1XTjcal8Lda/taAZYaHq7rHOPaObhG9g4TA/iNfpzQa78LmGIwb/dy07PYadj+d3xt8P/ABJ8N9cl0fxRol9oWpR9be+haNiP7y54ZT2YZB7Gufr+hnx78MvCvxR0N9I8V6DY67p7ZxDeQhyhP8SN1Rv9pSD718JfHH/glFaXX2jUvhbrhsZOWGia0xeM+0c4BYewcN7sK+zwmf0ato11yv8AD/gf1qUpH5p0V2vxO+C/jb4N6sdO8Y+HL3RJySI5J48wzY7xyrlHH+6TXFV9RCpColKm7ooKKKKsAooooA6TwL8SPFPwy1ddU8K6/qGgX4xmWxnaPeB/CwBww9mBFfafwd/4KveKdB8ix+IugQeJbUYVtT0zFtdgd2aP/VufYeXXwRRXBiMDh8UrVYJ+fX7wtc/dv4Qfte/Cv43CGHw74oto9VkwP7J1E/ZrsN/dCNw5/wBwsPevZwc1/N8rFGBUkEdCK9/+EH7dHxd+Dvk29j4kfXdIjwBpmu5uogo7KxIkQeysB7V8pieHZfFh5/J/5kuJ+4XWjpXw38IP+CqfgLxWILPx1pV34NvmwrXcIN3Zk+pKjzFz6bWA7tX2B4N+IPhn4jaUNS8L69p+vWLcedp9wsoU+jbT8p9jg18viMHiMM7VYNfl95NjpaKKK5BBRRRQAUUUUAFFFFABRRRQAUUUUAFFFFABRRRQAUUUUAFFFFABRRRQAUUUUAFFFFABRRRQAUUUUAFFFFABRRRQAUUUUAFFFFABRRRQAUUUUAFFFFABRRRQAUUUUAFFFFABRRRQAUUUUAFFFFABRRRQAUUUUAFFFFABRRRQAUUUUAFFFFABRRRQAUUUUAFFFFABRRRQAUUUUAFFFFABRRRQAUUUUAFFFFABRRRQAUUUUAFFFFABRRRQAUUUUAFFFFABRRRQAUUUUAFFFJQAtNOK84+KP7Qvw7+DVuZPF/ivTtJmC7hZmTzLpx/swplyPfGK+K/i/wD8FZ4IvPsvhp4WM7cqura+dq/VYEOT6gs491rvw+X4nFfwoO3fZfeOx+itzdw2cEk9xKkMMalnkkYKqgdSSegr5m+MP/BQ/wCEXwp8+1tNWbxlq8eR9j0HEsYb/anJEYHrtLEelflT8WP2kviT8a53bxd4rvtRtS25dPjfybRPTEKYTI9SCfevM6+qw3DsY+9iZX8l/mVyn158ZP8Agpl8UfiMs9l4baDwJpL5G3Tz5l4y+jXDDIPuiofevk7VdWvtc1Ce+1K8uNQvZ23y3N1K0kkjerMxJJ+tVKK+poYShhly0YpFBRRRXWAUUUUAFFFez/BP9kL4nfHmSGXw9oEltoznB1rU829mB6qxGZPogY1jUrU6MeepJJeYHjFek/CD9nX4hfHTUBb+D/Dd1qMAbbLqDjyrSH13ythQe+0EsewNfpP8Dv8AgmD4A+H/ANn1HxrO/jrWEw3kTAw2Ebe0QOZMf7Zwf7or7E0rSLHQtOhsNOs4NPsbdQkNtaxLHHGo6BVUAAewr5XF8QwheOGjd93t/n+RLkfDPwK/4JW+GPC7W+p/EnUz4q1BcN/ZViWhsUPoz8SS/wDjg9Qa+3vDnhfSPB+kW+l6Fplpo+m267YrSyhWKJB7KoArW/GjHFfGYjGV8VK9WV/y+4m9xaKKK5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V4i8NaR4u0qfTNc0y01fTZxtltL6BZonHurAg18Z/G3/AIJa+BfGn2jUPAd/N4K1RssLKTNxYufTaTvjye4Ygdlr7f7UtdOHxdfDO9KTX5fcO9j8I/jP+yH8UfgY803iHw5NcaRGT/xOdMzc2hHqXUZj/wC2gU+1eM1/R+8ayKVdQykYIIyCK+bfjR+wB8JvjEZ7tdG/4RTW5Mt/aOhBYQzerw48tuepwGP96vrsLxF9nEx+a/yK5j8UqK+u/jL/AMEz/il8OPPvPDiQ+O9ITLBtNHl3ir/tW7HJPtGzmvk7VNKvdEv5rHUbOewvYG2S29zGY5I29GUgEH619ZQxdDEx5qMkyirRRRXUAUUUUAFa/hfxhrvgrVY9T8P6xfaJqMf3LrT7h4ZB7blIOPasiiplGMlaQH2X8Jv+CovxO8ECG18VW1l4405MAvcD7NeY9BKg2n6shJ9a+0PhR/wUc+D/AMSxDbX+qzeDNUfANvrqiOIn2nUlMe7FT7V+MlFeFiMkwuI1S5X5f5bCsj+jXTdTs9Zs4rzT7yC+s5l3Rz20gkjceoYEgj6VdHSv57/h58ZPG/wnvhdeEfFGp6DJu3NHaXDCKQ/7cZ+R/owNfXnwr/4KweM9C8m18d+HrHxRbDAa9sT9juvdiADGx9gqfWvmcRw/iKetJqS+5/5fiTyn6pjil6182/C//goJ8GPid5MH/CR/8IxqMmB9j8Qp9lwf+uuTF/4/n2r6Jsr+21O0iubS4iuraVQ0c0Lh0cHoQRwRXztShVoPlqRafmSWqKKKxAKKKKACiiigAooooAKKKKACiiigAooooAKKKKACiiigAooooAKKKKACiiigAooooAKKKKACiiigAooooAKKKKACiiigAooooAKKKKACiiigAooooAKKKKACiiigAooooAKKKKACiiigAooooAKKKKACiiigAooooAKKKKACiiigAooooAKKKKACiiigAooooAKKKKACiiigAooooAKKKKACiiigAooooAKKKKACiiigAooooAQUHisPxR4z0DwPpjaj4h1qw0SwTg3OoXKQR/TLEDPtXyz8Uf8Agp78JvA/nW/h43/jbUEyALCIwW24djLIAce6KwrooYWviHalBv8AruB9gge1c94y8f8Ahr4e6U2peJte07QbIZxPqFykKsfRdxGT7Dmvyc+K3/BTn4sePPOtvD7WXgfTnyANOj865K+hmkBwfdFQ18r+JPFeteMtUk1LXtXvta1CT791qFw88jfVmJNfS4fh2rPWtJR8lq/8iuU/VL4sf8FUPh14R8608G6bfeNb9chbjBs7PP8AvuC5/BMH1r4u+LX/AAUJ+MXxT862i11fCWlSZH2Pw+pgYj/amJMh464YA+lfNNFfT4fKMJhtVC77vX/gFWRLdXc99cSXFzNJcTyMXeWVizMT1JJ6moqKK9labDCiiigAooooAKK6PwN8OfFHxM1hdL8K6Df6/ftjMNjA0mwerEDCj3OBX2r8Gf8AglF4n14wX3xH1yHw3ZnDNpemFbi7I7q0n+rQ+48z6Vw4jHYfCK9WaXl1+4L2PguC3lupkhhjeaWRgqRopZmJ6AAdTX1B8FP+CdfxW+LJgvNS09fBOhyYJvNaUrOy/wCxb/fJ/wB7YD61+onwd/Za+GnwMijPhXwxaw6gq4bVbsefeP6/vWyVz3C7R7V6yK+RxXEU5e7ho283/kRzHy/8Ev8Agnn8KfhELe9vNNPjPXY8N9t1tVkiRvWOD7i+o3bmH96vpyGFII1jjRY0UAKqjAA9AKl60cCvlK1erXlzVZNskWiiis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APWvPvij8BfAXxosTbeMPC9hrBC7UuZI9lxEP8AYmXDr9AcV6CM0dKcJypvmg7PyA/N/wCMf/BJnPn33wz8TY6suk69+eEnQfgAyfVu9fD3xS+AXxB+C96bfxh4Wv8AR03bUu2j8y2kP+xMuUb6A5r+gHFVdQ0611WzltLy2iu7WZSkkE6B0dT1BU8EV9Hhs+xNHSr7y+5/eVzH849Ffsx8Xv8AgnD8Ivif591pumyeCdWfJFxoZCQFv9q3OUx7JsPvXxJ8Xf8AgmR8Vfh/5914cW18daWmSG08+VdhfVoHPJ9kZzX1mGzrC4jRy5X2en47FXR8hUVoa74e1Twvqc2naxpt3pWoQnbLa3sDQyofQqwBFZ9e4pRkrxGFFFFMAooooAK7b4efGvx38J7kTeEvFmqaH825oba4byXP+3Eco34g1xNFROnCouWaugPuj4Zf8FXvHvh/yrfxpoGneK7YYDXVqfsV0fUnAaM/QIv1r60+Gf8AwUf+DPxBEMN7rU/hC/fA8jXYPLTPf98haMD3Yr9K/GOivCr5HhK2qXK/L/LYVkf0X6F4j0rxTp0d/o+p2erWMn3LmxnWaNvoykg1pY/Cv53PCPj7xL4A1EX/AIa1/UtBvBj99p108DH2JUjI9jX058N/+Cnfxg8F+VBrc2neMbJcAjUrcRT7faSLbz7sGr52vw7XhrRkpeujJ5T9iMZo6V8P/Dj/AIKt/DnxJ5UHi3RdV8IXLY3TRgXtsv8AwJAJPyjNfUHw/wDj38O/inGn/CKeMtH1mVxkW0N0ouB9Ymw4/Fa8CvgsRh/4kGvy+8Vj0GikBzS1xiCiiigAooooAKKKKACiiigAooooAKKKKACiiigAooooAKKKKACiiigAooooAKKKKACiiigAooooAKKKKACiiigAooooAKKKKACiiigAooooAKKKKACiiigAooooAKKKKACiiigAooooAKKKKACiiigAooooAKKKKACiiigAooooAKKKKACiiigAooooAKKKKACiiigAooooAKKKjklSJC7sEVRkknAAoAeaOvSvGPiJ+2D8H/hgJU1rx1pjXceQbPTpDeThv7pSINtP+9ivlv4j/wDBW/Q7PzbfwN4MvNTfkLe63MtvGD6+Um4sPqymu+hl2KxH8Om7d3ovxHZn6FE4rlPHPxT8IfDWy+1eKvE2l6BDjcpvrpImf/dUnLH2ANfjz8Sf+Cgvxr+I/mwnxP8A8I1YyZ/0Xw/F9lx9JcmX/wAfr551PVb3Wr2W81C8nvruU7pJ7mQyO59SxJJr6Chw5VetedvJaj5T9Zvib/wVP+GHhISweFrHUvGt4uQskKfZLUn3kkG/8oyPevkn4nf8FOfi7458630Oaw8F2D5AXTYfMuCvoZZN3PugWvkWivo6GT4Shry8z89f+B+BVkbPinxlr/jjU31HxDrWoa5fv1udRuXnk+m5iTj2rGoor2YxjBWiMKKKKoAooopgFFFdX4A+FPjH4p6n9g8JeG9R1+5BAYWVuzpHnu7/AHUHuxArOU401zTdkBylABJ45r70+EP/AASg8W68Ybz4ha/beGbU4ZrDTsXV2R3Vn/1aH3Bf6V9ufCH9jH4TfBcQT6L4XgvtViwRqur4urncP4lLDah/3FWvAxOeYahpB878tvv/AMhXR+UXwd/Ys+LPxrME+j+GZtM0iXB/tXWc2tttP8S7hukHuitX3V8G/wDglZ4G8KeRfePNUufGN+uGNlBm1slPodp8x8eu5Qe619yBQOgxS4r5PE53isRpF8q8t/v/AMiWzB8IeCtA8A6PHpXhzRbHQ9Pj+7bWFusKZ9SFAyfc8mt+iivAbcnd7k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Hj/AOFPg/4qab9g8W+G9O1+2AIX7bbq7x57o/3kPupBr48+LH/BKHwX4g8668B6/e+Fbo5K2V8DeWvsoYkSL9Sz/SvvHqKBxXXh8biMN/Cm15dPuHex+IHxX/YQ+MfwmMs914Zk8QaZHk/2hoBN3HgdygAkUe7IB718/wA0MlvK0cqNHIpKsjjBBHUEV/R/ivNPid+zl8NvjHG//CW+D9N1S5YY+3CLybofSZNr/hnFfT4biKa0xEb+a/y/4JXMfgRRX6afFP8A4JJ6Vema6+H3i+fTZDkrp2ux+dFn0EyAMo+qMfevj/4pfsTfGH4S+dNqng+61LTo8n+0NF/0yHaP4jsyyD3dVr6bD5phMTpGav2ejHdHhdFOdGjYq6lWBwQRgim16q12GFFFFABRRRQAU6OR4nV0YoynIZTgg02ihq4Hsnw9/bA+MHwx8pNE8d6o1rHwLPUZBeQgf3QkoYKP93FfTfw+/wCCt/ifT/Kh8aeDdP1iMYVrrSZ3tJAP7xR96sfYFRXwBRXnVstwuI+Omr/c/wAAsj9l/h//AMFKfgp40Ecd9q994Vu3wPK1m0YLn/rpFvQD3Yivonwl8RPC/j6zN14b8RaXr9vjJk028jnA+u0nH41/O/VnT9TvNIu47qxu57O5jOUmt5CjqfUEcivCrcOUpa0pteuv+RPKf0c59qCRX4aeBv24vjZ4A8tLHx3qGoWyYH2fWNt8pHpulDMB9CK+h/Av/BXDxRYeXF4v8E6bq6Dhp9KuHtHx67X8wE+wKj6V4dbIMXT+C0vR/wCYuVn6iHkUdK+QPBP/AAVD+DXicxx6vJrHhSY8MdQsjLED7NCXOPcqK9/8E/Hv4cfEUIPDfjfQ9Wmfpbw30fn/AIxkhx+IrxquDxFD+JBr5Cseg0U1WB6HNOrlEFFFFABRRRQAUUUUAFFFFABRRRQAUUUUAFFFFABRRRQAUUUUAFFFFABRRRQAUUUUAFFFFABRRRQAUUUUAFFFFABRRRQAUUUUAFFFFABRRRQAUUUUAFFFFABRRRQAUUUUAFFFFABRRRQAUUUUAFFFFABRRRQAUUUUAFFFQXN1DaQvLPKkMSDczyMFVR6kmgCY0dK8f8b/ALW/we+HwkXWPiFoyzR8Nb2c/wBslU+hSEOwP1FfP/jf/gq/8NdEEkfhzQNc8Szr92SREs4G/wCBMWcf98V20sBiq38Om38rfmOx9wEUhIA5r8m/Hf8AwVf+JmveZF4a0PRfC8DfdkdGvLhf+BMQh/74r528dftTfFr4k+YviDx9rVzBJ9+1guDbQN9YotqH8q9mjw9ip61Go/i/wHys/bDx38evh38MRIPFHjTRdHmTrbT3iGf8IgS5/AV82/EH/gqj8KfDIli8OWer+L7lc7Hhg+y27fV5cOP+/Zr8jmdnJLEsTySTSV7lHh7Dw1qycvwX+Y+U+2PiF/wVZ+JviPzYfC+kaP4St2+5KUN5cr/wJ8If+/dfMvxB+PfxF+Kbv/wlXjHWNZhc5NtNdMLcH2iXCD8FrgaK92jgcNQ/hwS/P79yrCk5pKKK7gCiiigAooooAKKKu6Pomo+IdQisdLsLnUr2Y4jtrSFpZHPoFUEmk5RjrIClRX1L8Lf+CcPxk+I3k3F9pEHg7TnwfP12Xy5cd8QqGkB9mC/Wvr/4V/8ABKz4deFRDc+MdU1DxneLgtbgmytM/wC6hLn/AL7wfSvHxGcYOh9u77LX/gfiK6Pys0Hw5q3irUotO0XTLzVr+U4jtbGBppXPsqgk19TfCj/gmb8WviD5NzrsFp4H0x8Evqj77kr/ALMCZIPs5Sv1k8FfDXwr8NdMFh4V8O6boFrgbo7C2SLfjuxAyx9zk105xXzGI4iqy0oR5fN6v/InmPkP4Tf8EyvhP4A8m71+O78cammCW1JvLtQ3qIEOCPZ2cV9VaF4e0vwtpsOnaPptppVhCMR2tnAsMSD0CqABWnSYFfNV8TWxDvVm2SLRRRXO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L/iV+zZ8Mvi+kh8WeDNM1K6kGDfJF5N1/wB/o9r/AK4r5K+J3/BJTw7qRlufAfi280aY5ZbHWIxcwk+gkXayj6hzX6CZpOK7qGPxOG/hTaXbdfcx3PxI+Jn7AXxq+GnmyyeFn8R2Eef9L8Pv9rBHr5YAl/NK+fb/AE660q7ltb22ms7mI7ZIZ4yjofQg8g1/RzjiuR8d/CXwZ8T7P7N4r8L6Vr8e3arX1qkjoP8AYcjcv1BFfRUOI6i0rQv5rT8B8x/PZRX64fEb/glf8LfFfmzeGb3VfBt02dscUv2u2U+6SHefwkFfLHxH/wCCWvxX8J+bN4cuNL8Z2i5KrbTfZbkj1McuF/AOa+hoZzhK+nNyvz0/HYq6Pjaiut8c/CXxr8NLkweKvC2raC2dqtfWjxo/+65G1vqCa5KvZhOFRc0XdDCiiirAKKKKACiiigApQxXoSPpSUUWuB6D4L/aC+JXw98seHfHOu6ZCn3beO+kMH4xsSh/EV714L/4Kg/GfwyETVJtG8URDgnUbERSEezQlBn3INfIlFcVXBYav/Epp/ILH6X+Dv+CvWmS+XH4q+Ht3a4+/caRfLNn6RyKmP++zXuHg/wD4KSfA3xSEW48Q3nh6d+kWrWEi/m8YdB+LV+MFFeTVyHB1PhTj6P8AzuLlR/QT4U+OHw+8dmMeH/Gug6vI/SG01GJ5PoUDbgfYiu3DhujA/Sv5wAxHQkfSuz8KfGnx/wCBtg8PeNNf0aNOkVnqMscf0KhsEexFeVU4bf8Ay7qfev6/IXKf0H0V+KvhP/gox8dvDGxJPFUOtwJ0i1Swhkz9XVVc/wDfVew+GP8Agrr4ws9g8Q+BdF1QD7x065ltCf8Avrza8ypkOMh8Npej/wA7C5WfqRg+tLXwh4Z/4K2/D+/2LrvhHxBpDt1a0aG6RfqSyHH0Fes+G/8Agol8CPEexW8YNpczf8stRsZ48fVghQf99V5tTLsXT+Km/kr/AJCsz6Vpa8+8N/tAfDTxdsGjePfDmoSN0ih1SEyfim7cPxFd1FcRXEayRSo6MMhkYEEexrhcJR0krCJ6KTNLUgFFFFABRRRQAUUUUAFFFFABRRRQAUUUUAFFFFABRRRQAUUUUAFFFFABRRRQAUUUUAFFFFABRRRQAUUUUAFFFFABRRRQAUUUUAFFFIWAoAPxoqjqOs2GkW7T395b2cI6y3EqxqPxJrzjxJ+1P8IfCYcaj8RvDiOn3ooNQjnkH1SMs36VcKVSfwRb9EB6rQa+VPEv/BS/4GaCHFrreo68y/w6dpsoyfYyiMfrXkvib/grv4Ztt48PeANV1H+62pXsdr+JCCX8s1308sxlT4ab+en5jsz9BaTA9a/KDxT/AMFZ/iVqQdND8NeH9Fjbo8yS3Mq/Ql1X81rxzxX+3l8c/F29bjx7eWELdI9KhitNo9mjUN+Zr0qfD+LqfFaPz/yHys/by5u4bOJpZpkhiQZZ5GChR6kmvNPFn7UXwl8EbxrHxC8P28qfeghvknmH1jjLN+lfhb4l8feJvGcvm6/4i1XXJc536jeyTnPrl2NYOc16dPhtf8vKn3IfKfsH4w/4KifBjw7vXTJdb8TyDhTp9gYkJ9zMYyB+Brw/xh/wV51GTfH4W+H1tb4+5cavftLn6xxquP8Avs1+dlFetSyLB094uXq/8h2R9O+NP+Cjnxx8YeYkPiO28O279YdHso48fR3DuPwavCPFnxN8X+PpjL4l8Uaxrzk5/wCJjfSTgfQMxx+FczRXq0sLh6PwQS9EOwZzRRRXWAUUUUAFFFFABRRRQAUUoBPQZr0/4efsx/FP4qeU/hnwRq99bSY23ksH2e2P0mk2p+tZzq06S5ptJeYHl9Ffefw3/wCCS/jPWPKn8aeKtN8OwHDNa6fG15P/ALpJ2Ip9wWr6n+HH/BNz4MeAfKmvdIu/F18mD52uXBdM9/3SBUI9mDV4dfPMJR0T5n5f57Cuj8gPCvgjxD461FbDw5oeo67enGLfTrV53+uFBwPevpz4Z/8ABMj4weODFPrVvYeDLB8Evqk4knK+0Ue459nK1+u3h/wto3hLTksND0my0exj+5bWFukEa/RVAFaufxr56vxFWnpRgo+urJ5j4p+GX/BK/wCGXhTyrjxXqGp+NLxcFonf7Hak/wC5Gd/5yEe1fVfgf4X+EfhpYfY/CnhrTNAgIAYWFqkTP7uwGWPuSTXV9KOtfO18ZiMR/Em3+X3CuFLRRXK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q3tlb6hbSW91BFcwSDa8UyBlYehB4NeG/EP9hv4K/EjzZb7wTZ6ZePk/atFJsnB9dsZCMf8AeU173+FFaU61Wk705NejA/Ozx/8A8EitNnEs3gnx1c2h5KWet2yzA+xlj24/74NfNXj7/gnR8b/AvmyReHIfEtpH/wAvGhXSzZ+kbbZD+CV+1GaODXt0c8xlLRtSXmv8iuZn86viTwfr3g2+Nlr+i6hol4OtvqNq8En/AHy4BrHr+jHWvD+l+JLJ7LVtOtNTs3+9b3kCyxt9VYEGvB/HX7AfwP8AHnmSS+DYdFun6XGiSvabfpGp8v8A8cr3KPEdN6VoNemv+Q+Y/Eaiv0v8d/8ABInS5fMl8HePLq06lLXWrRZgfYyxlMf98Gvnnxv/AME0vjd4R8x7LSNP8UW6c+ZpF8pOP9yXYxPsAa9ulm2CrfDNL10/Md0fK1FdX4x+FPjP4eylPE3hTWdBION2oWMkKn6MwAP1BrlMYr1IThUV4u6GFFFFWAUUUUAFFFFABRRRQAUUUUAKCR0OK1tD8Ya94Yk8zR9a1HSnzndZXTwnP1UisiipcYtWaA9h8Pftg/Gnwzj7F8SfEEgXoL27N2B+Eu6vR9C/4KX/AB10jb9p17TtZA7X2lwrn6+UEr5XorkngcNP4qcX8kFj7s0P/grf8QbYqNX8H+HL8DqbQz25P5u/8q9B0T/gr9p8m1dX+Glzb+r2WrLLn/gLRL/OvzSorink2BlvT+5v/MVkfrXo3/BV/wCE2oBVv9F8UaZJ3LWsMiD8Vmz+ldzpH/BSH4C6ptEviu5012/hu9Luf5ojD9a/FuiuOXD+Els2vn/mg5Ufu3pP7ZXwT1kKbf4laDHn/n6uPs//AKMC11um/Hf4ba1j+z/H/hm9J6C31e3c/o9fz70Akd65ZcN0vs1H+AuU/ozsde03VU3WWoWt0vXMMyuP0NXfMU/xD86/nCSaSNgyuysOQQcYrc074g+KNHx9g8R6tZY6fZ76WPH5NXPLhqX2av4f8EOU/ojzRmvwCsv2jvitpuBa/ErxbCo/hXW7nb+W/FdFY/tl/GzTseV8SddfH/Pe483/ANDBrmfDlfpNfiLlP3bzS1+IVp/wUC+P1kB5fxBnbH/PXT7ST/0KI1tWn/BSb4922PM8VWl1j/nrpNsM/wDfMYrN8O4pbSj97/yDlZ+0OBRgV+Otv/wVB+N8ON93ok//AF000D+TCtO2/wCCq/xlg+/Y+Frj/rpYSj/0GYVk8gxi7ff/AMAOVn68baNtfkrF/wAFZ/i4uN/h/wAHuP8Arzugf/SmrcX/AAVs+J4/1nhbwq/+7Dcr/wC1jWf9hY3+VfeHKfq/j3ox71+U4/4K4fEbv4Q8Mn6C4/8AjlSL/wAFcfiCOvg7w4fo0/8A8XS/sPG/yr70HKz9VMH1owfWvyqb/grj8Qu3g/w2Pr9o/wDjlRt/wVv+I/8AD4R8Mj6rcH/2rR/YeN/lX3oOVn6s7aNtfk7L/wAFa/il/wAs/DHhNf8Aet7k/wDtcVUk/wCCsnxecfLoXg9PpZXP9bin/YWN/lX3hyn62YFHHrX5B3H/AAVR+M85+SDw1b/9c9PkP/oUprMuf+CnfxynBCalo9vnvHpiHH/fWa0WQYx9vvDlZ+yNJur8V7v/AIKPfH65z5fjKG1/65aTZn/0KI1iXv7e/wAer8ES/EO8XP8AzxtLaL/0GMVquHcU95R+9/5Bys/cPPvSFgK/B2//AGu/jRqOfN+JfiJM/wDPC+eL/wBAxXOX/wAfPibqgIvfiJ4quweom1q5cfq9arhuv1mvxDlP6BDIg/iH51kap4x0LRVJ1DWdPsQOv2m6SPH5mv57NR8Wa3q+ft+sX97nr9ouXkz+ZrLLsf4j+ddMeGn9qr+H/BHyn796n+0Z8K9GyL34j+FLdx/A+s2+7/vnfmuQ1f8Abi+BmiAm4+I+lyY6/ZFluP8A0WjV+GOc0VvHhyiviqP8P+CHKfstrH/BTL4F6Zu+z65qWq4/59NLmXP/AH8CVwut/wDBWv4a2wYaX4W8TX7DoZo4IFP4iVj+lflHRXXHh/CR3u/n/kPlR+jut/8ABYCQ710j4ZKv92W91jd+aLCP/Qq8913/AIKyfFS+3Lpnh/wxpkZ6M0E80g/Eygf+O18SUV2QyfBQ2gvnd/mwsj6Y13/goz8eda3KnjCLTIm6pY6bbL+TMhYfnXm3iD9p74teKNw1L4jeJZo2+9FHqUsUZ/4AjBf0rzCiu2GDw1P4KaXyQ7FvUNXvtXuDPfXtxeTHrJcSs7H8SaqUUV1qKWwBRRRTAKKKKACiiigAooooAKKKKACilCljgAk+1ej+CP2b/ij8RfLbw94E1zUIJPu3P2N44D/21cBP1rKdWnTV5tJeYHm9FfZXgf8A4JX/ABc8RmOTXbrRPCsB++lxdG5nH0WIMp/77FfRHgT/AIJK+BdI8uXxV4r1jxDMvJiso0soWPoQfMYj6MK8mtnOCo/bu/LX/gCuj8rcZrsPA/wd8c/EqVU8LeEtY10E4MllZySRr/vOBtX8SK/azwH+x98HPhzsfRvAGlNcJgrc6hGb2UH1DTFip+mK9ghtorWJIoo0ijQbVVQAAPQCvFrcSJaUaf3/AOSFzH5BeAP+CX3xg8VmOXW10rwjbnBYX90JpseyQ7hn2Zlr6V+H/wDwSY8B6L5c3i3xPq/iSdcFobNEsoD7EfO5H0YV93HpR2rwq2dY2tpzcq8v6uTc8q+Hf7L3wq+Fflv4b8D6TZ3MeNt5ND9ouR9JZdzj8DXqiqAOABQBmlAxXjSqTqvmnJt+Yha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gntormJo5Y0lRxtZHUEEehFeV+Mv2UvhD4+8w618PtCllk+/PbWotZm+skW1j+det0lXGrOm7wk16OwHxf40/4JU/CbXvMk0O/13wzMfuJDcrcQr9VkUuf++68J8Yf8EjPFtlvbwv450jVlHKx6pbSWbfTKeaCfy/Cv1GzijmvUpZvjKW1S/rqO7PxH8Y/8E/vjn4O3u/gqXV7dek2kXMVzu+iK2/8A8drxXxP8PfFPgmYxeIfDeraFIDjZqNlLbnP/AANRX9EXWoLi1hu4nimhSaJxhkkUMGHoQa9elxHWX8SCfpp/mPmP5xMYor98fFn7L/wm8cbzrPw88P3Er/enisUhmP1kjCt+teN+Kv8AgmH8EfEG82Nhq/h1m6HTdRZwD9JhJXp0+IsPL44tfcx8x+OVFfpZ4p/4JCWEm9/DnxEuLfH3YNT05Zc/V0dcf9815D4n/wCCVPxc0je+laj4e12MfdSG7eGU/USIFH/fVenTzfBVNppet1+Y7o+MaK9z8TfsP/HHwoX+1/DvVblV/i03y73P0ELMa8t8Q/DzxV4RZhrvhrV9GKnBGoWMsGP++lFehDEUavwTT9GhnPUU4gjqCKbXTdAFFFFABRRRQAUUUUAFFFFABRRRQAUUUUAFFFFABRRRQAUUUUAFFFFABRRRQAUUUUAFFFFABRRRQAUUUUAFFFFABRRRQAUUUUAFFFFABRRRQAUUU5Y2cgKpYnsBRdANortPDvwV+IHi7b/YngfxDqqt0e00uaRfruC4A969W8Mf8E/fjt4oKsngiXTYT1l1K7gt9v1Vn3/+O1yzxWHpfHNL1aA+daK+5vDH/BJb4j3+x9d8U+HtHjbqtuZrqRfqNiL+TV694V/4JE+ErTYfEfjvWNUI5ZdNtYrQH2+fza86pnWCp/bv6JsV0fl3ShSegJ+lftJ4V/4Jx/ArwyUeXwtca3OnSXU7+Z8/VEZUP4rXs3hP4JfD/wABlD4f8F6Do8idJrTTokk+pcLuJ9ya82pxHRj/AA4N/cv8xcx+FnhP4H/ELx2UPh/wTr+rRv0mtdOleIe5fbtA+pr27wd/wTV+OPivy2utEsPDcL9JNXv0HHqVi8xh9CM1+zaqB0AH0pcV5NXiLES/hxS/H/IXMfmt4O/4JCXL+XJ4q+IUUX9+20iwL5+ksjDH/fFe7eDf+CZHwT8LeW+oafqviiZed2q37Kuf92ERjHsc/jX1nS15NXNcZV3qNemn5Cuzg/BnwL+Hvw82Hw34L0PR5U6T2thGs34yY3H8TXdBQBwMUuKOlebKcpu8ndiFoooq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MU1o0cEMoYHggjNPooA4fxD8Evh94tLHWvA3h7VGbq93pcEjfXJXOa808QfsE/AnxHuM/w/tLWQ9HsLme22/QRuB+Yr6BHWnVvDE1qfwza9GwPjHX/wDglT8H9VLNYX/iTRnP3Vt72ORB9RJGxP515xr3/BILTZdzaL8Sbq29I77Slmz9WWVcflX6Kc+tITz0rtp5tjYbVH89fzHdn5Ua3/wSS+IttuOleLvDl+B0F0Z7cn8o3H61wWtf8EyvjppW77No2l6vj/nz1SJc/wDf0pX7KA0pOK7Y5/jIfE0/l/lYd2fhfq/7EHxy0Td9o+HOqybev2Qx3H/otmzXE6t8A/iXoW7+0fh94oslHVp9HuFX8ymK/oFGDSlQe1dcOJKy+KCf3ofMfzk3+jahpUnl3tjc2j/3Z4mQ/kRVQqR1BFf0eTWcNxEY5YkkQ9VdQQfwrl9U+EngjWw39peD9B1Dd1+1aZDJn/vpTXXHiX+al+P/AAA5j+eqiv3q1D9k34NamD53wy8Lrn/nhpkUP/oAFcvqf7BfwG1PPnfDyzTP/Pvd3MP/AKBIK6IcR0H8UJfh/mHMfh7RX7QX3/BNX4DXefK8M3tln/nhqtwcf99u1c5f/wDBK/4MXWfKm8R2ef8AnhqCHH/fcbV0LiHBvo18v+CPmR+QVFfq/ef8El/hYwP2fxP4ti/37i2f+UArFvf+CR3gsqTb+Otcix/z0t4X/litlnmCfV/cwPy6or9Lrv8A4JE6KM+T8Sb5P9/SUb+UorF1P/gkhDZozp8U3Kj+E+Hxn8/tNbRzjBydlP8AB/5DPzror7l1D/gmYtgSP+Fjl/8AuB4/9uK5XUP2BFsf+Z6L4/6hGP8A2vXXHH4eW0vwYrnyJRX1DL+xMsf/ADORP/cL/wDt1UX/AGOVj/5m0n/uG/8A22rWMovr+A7nzZRX0tH+xssmP+KuI/7hv/22r8X7EKyY/wCKzIz/ANQv/wC3UvrlFdfwC58tUV9jad/wT1W/2j/hPSmf+oPn/wBr11Omf8Ev11Dbn4lGPPpoQP8A7cVm8ww0d5fgxaHwhRX6P2n/AASGtjgzfFOVwR0TQAv87k1pWv8AwSM0Djz/AIjajJ/uaYi/zkNcjzrBL7X4P/IZ+Z1FfqXZf8EkPAYANz418Qy5/wCeccCfzU1tWX/BJv4TIA03iHxfMe6/a7ZVP/kvn9ayee4RdX9wj8mqK/YWx/4JdfBO1x5sOvXmP+e+o4z/AN8ItdHY/wDBN/4BWYHmeDp7wjvPq13/AOyyisXxDhFspP5L/MOZH4r0V+5mnfsN/AvSyPJ+HWmPj/n4eWb/ANDc11GnfswfCLSSrW/wz8KKy9GfSIHYfiyk1zy4jo/Zg/wFzH4GBGPQE/hWtpXhLXNdIGm6NqGoE9Ba2ryZ/wC+Qa/oK0j4feGNDC/2b4d0nT9vT7LYxR4/75UVviJVHCgfQVzS4lf2aX4/8AOY/AnSP2afixrm02Xw38VTI3SQ6ROqf99FQP1rttH/AGCPjxrZXyPh/dwqe93dW9vj8HkBr9wQaXArklxHXl8MUvvDmPx60X/glx8bNU2/aY9A0fPX7ZqJbH/fpHrvdD/4JE+Mbgr/AGx470WxH8X2K2mucfTd5ea/UgUm6uWWfYyXwtL5f53FzM/P7Qf+CQ/he32/218QNWv/AO99hsorbP8A300lekeHv+CXfwT0Yr9rt9d1zHUX+pFc/XyVjr66FBOK4p5pjJ/FVfy0/IV2eIeHv2KPgf4Z2/Y/hxo023p9vR7z8/OZ816Z4e+HPhTwkF/sPwzpGjbeB/Z9jFBj/vlRXR9RSGuGVerU+Kbfq2IAoUcAClpaKy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/2Q=="/>
  <p:tag name="MMPROD_13492PHOTO" val="/9j/4AAQSkZJRgABAQAAAQABAAD/2wBDAAMCAgMCAgMDAwMEAwMEBQgFBQQEBQoHBwYIDAoMDAsKCwsNDhIQDQ4RDgsLEBYQERMUFRUVDA8XGBYUGBIUFRT/2wBDAQMEBAUEBQkFBQkUDQsNFBQUFBQUFBQUFBQUFBQUFBQUFBQUFBQUFBQUFBQUFBQUFBQUFBQUFBQUFBQUFBQUFBT/wAARCAUA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RDKp5XkenakKBWLrySakKqTn24pAxjONykHjmsWzguIM4+bv2pN2CB1HqDT3jD8Hk46dKYoOMFduOMUhokHzYJ+YdeaRkD46jBzgd6dyV+Tn1owCDnkgZx3oGmRqpx6+uaeuP73HbFOZV3HDckcg03IVRjqO7YoATy/MbPXA/KkYEkZbOO3rS/NuyeB7d6cFHIHGPWgVyMjPvRsB6Lk9akAKnGM/59qQgEH5tvOCfSgQwqMk/wA6RQVzgfrTiC+QOx6+1OCbQP1AoGmKxx04J9KTD8sWIB4wKaUzjHPfk09WBJDdhxzRqPYbkKmO1R7FLHPXvUxGcjoaY8fOG6e3FLUdyM8gg9M4pSgRgR3HapACGAPK96aygZ7dqYrkbNwGPbsKMHByuc+lOGQQB0PWnI2Dzx+NBNxmPlG3j60gfaCCM5PUVIwBbnoOeaaeWz6DgGgOYa3zcjp6+lLtGOeRT+F+b144pHHpx9TQVcQ4bjrjt60MFXkcY9aNhxx1ppTc3LNj0PagE+guBjd1HtQADz2PrTlHJAbIppTPXIH1p3HcbuUAHqPXrQykDg4IPQU4xcfLxik5Ug53AZpXFd9RmevADe1IIwqkd85yam2luR0oeMoef04oFcZgg57U3AY/ewBzxTjnON2DTM5yQw49aB3FJVsjdknilQjBHT1zQhJ5BFGTk/Lg+1PcLjgvI7ds96acls7sj2NOJIHPIpQRgY4PvSKuMwucAe30pcgdWz7GlJK//WoOAM4496ZN7lYEl23KwJOPap0PPPUdjT2wy8ce57fnQoxwOKVwuN3A4HrxQM7jnoOmD1pVU7jleM04LsJ7Cndiu+gxgvynbgmkCgdP0qTAKktz7ClJBz2OOnpSHcibKjHQ0g2kZ+9jsKkwCB82498UAc5NArjeAPX6UBcZxxn0p33c7unalAz04A7igm7EwPrnrQRk89u9KwJ6ceuaCN3XHuKB3E3EDA4JzSq/K7uTkkYNO2ge56nBpAPvH09O5oGMJVgflOR60rLzjoPUUv3hzwBzn/JpC2/px60r9BiKMcUkiGTGW4FOHK9CB6ihJSVIbB9hTC43yxtGaQrngAU7GBhTz6ntTQwY49D1FA7iYKjBbnH8NJyeewPepHHAI7etMZAx/oKGxjR82dvJ/lScjIzge9OAYt6KP1pW2sD2HoaES+5E/OQelN2ZwPT04qQxqpLHp+lB2kE8D6UtWxWuMJHTngck0biKcM4Pr7Uu0DnoaN9SbiAA5NO2buTzjuaRflIY89sUm75icnnqKYC7fQ5pM568ijaA3HGacfkx83GOfrRcdhAcj0+tIyk8nn2FAOBydx65HakMYILK355oCwxowc98+lNZSOB3H5VKrY49OcUrDcT835CgLkKx54PHGMinYEbEEc9venEkg45x6UrfNgnjnHNLYLDW3PgFvlHTFABByecd6coDAkduTimmQY54Haoe4Cnjjpmmknt+lOPPXj60bSc45ovfVE3YwNu4puSScnHbjrmpGjK8/oKD047+tD1KT7jS2FLdabwRg/hmlb5vcd8UKcqCOM/pQO40qR900wkkc8DFTYyV780NHwc4o0JIlUryTj2NDkbcr074p7KMfeH40ADp1p3QXI0JUFTwcZoK99v0qQxlm9KXlDg8jtTuJkYDA/0FKVYDAGT1yakOACew7CkZgB7jnFS2FxDjoeff1pGjA4GfpxS5POPzNDEkEqPxppXENb5uAOCO9AVhyDyB0NSA7RxwaYVxzwadxXGHdkA4HvR5eeBySKe2VJz+lIWKgkYBpjv3DAHG7rzgU0xrjcVOR0pzDJz1OOgpodVHPQ880E3GZUNyvtShMj6U4/xAcAetHODnjPQilYLkYaMk8EsOKV0zznvgYpyg5zwB6Ch/m/D0NAX7kWMMQeaV2XC7l6Gj5g39aa4OSf5UagMkUMpB5560JEm0MOAOcZ70oDHI6+vNKF3naQNo7knNA7iNwAAuRTDgqeSB7U4EEjHGOxp2wgb+Djr6UWBMFyxyTjA71G5wxIyfc07y1UBmzz70uAQcN3ycUApMjXJHJwPejknHUe9KDk5HUelGRn0pWQ7sMsWPalzgHnJ9aaRufP5+lOLHJA+7780WBS7nTAZz90H0PejBH3sHuPah1DZAbafagAt8u73yT0qyriNiT5txVhRsVl3eYWxxj1p21jk9um04oG5FXgBTx70DEAKN8vGeuKeMKfrxzQNrE46nrTydqHHamMbtBHbnv601kBOecU9mCqP500AAk559+1INRpAOPm9gB3pxcdz+dIdoJA+uPWhUw2C3HUUBYMkHAHPTFDg557dKUMQCRk5HftSBS3P86A0Q+KUKG3cAelMZf7q7RTuXIBbB6cUrLu69u/pQFxgwvJ4HtSSMqhe7Ec+1OMROV/U0mwAgL83GBQUKo+YZ5I7+lNnIUcfrUoXsep7GoJcLz0z6mkK5EJSuSPzJpFOR8zZHqaeq5XjlfelVcD0o3DYaSSDjjFLjp0x35pdpQZPJ7470hOOPU8/jTFoJnA/HuetL1wTSFSnTn6UoAAyeM9AKBbi4BBzyPrUa9cnk9KeFJHzdeuKXaGkBx0pD9AUAcnn0xSABzkYNPeMlQA3XqR2powT8v05pj3GPgEjp+NKHwOvFOEZ5yN3rQRtyB1oJG7ivA5HfNCMBkAdKTk0AAjJIAHNA7scNyyenfANCgsg/vepNIC20Fj+Ip2OD/FnnmgERlCQc/e74pgiKjI571J8qk54J/WhXHOOmMZoAYE5zx+NIOOTx65olYrntTBJjBPQ+tJtD2JeGXnJX2oJIAB4NNPycnIHepFXPC9OtO49Rigkcr9M0MQxAOce1StH2P5U0ptAC4470EjcqD3PvnpTuOR0zTyMDB4pjcgg/SgL9BGJH3ePXNBAA5PX9KaVwpA9etSBcEevvQDGsADkHOKF3HAb5vc1IAe/NKc8knj3oC6GM+GCheTxgUY2kZ4PSl2ZAbrnoRQCMc0EidwTScHkMD7A0uQFwMknrjrTmIANA9BhyPvcj2oACe+fWpCRtyeB70uQpPp70DI89x8oxyRQQTjsB0HrTjnOep9DQODg8ZpDGMC54+XHcGl3Erg9+pqRgFH4c5ppQohzknrx6UwG+Xt53YGOx4puwEj1z2pSp7dPU0uSCfp3ouK6GFQCSM0cseTt/KnAZ43c9cGmsMfdwexx2p7jHdBjr9aNgx7UqZ6H070PwCaQETKCcD5SO4pCDzg8VNtZVGfTqaYyEe/Ocil5CI8biR0xTcEEggBe3vUwKhjhs/SmyMd3HPr60xXGMNpGF9qByoJ+nNODDGO/ek2gr6E+tAXRBIShB5btxzT0UAZDbR6GnMAG54I55oyOmOnrzQDYgyCMc0p6ZPOaUDg4+nNNZu27BoFsKFCjOKCoBBGefSlOR+Hr1oJAUEnGO1Ac1wcEg9j600KSox+OKkIBJPXFNAC5C0DuMAyf8KcF2k45+lO2k9Tj396Tse3uaBCM5VMDgjrSA5BJ7dhTieOeQfSk3AHpj3pWYrjTwMnp6jmhdoHPyk9jTicU05Y7evHQ1N7MYrkn3xUZOR6GnqeMZ3c547U8qMbj970pq4XsRYC96ULj73B9KUjCnvRjPA496XmFxCcZ5oHzDPp3FIQNuDx71JGyqp53H0NFrk3In2oOuPekxk8YBPTmpwuDnr65qNlVzkrjHPFFir6DCM5BOB7UZwQSBx3pzIGBB59jQVPfjHpVWJQ1iQ+Bz9KVQHz0IoLcc9PelUdun1qfINBCPp6cU3pzTz1xjPbik4Jx0/pS1AZsyR2x2FKAcc8j1FKqlQcnvSuM/dPtxVXSWobDPLJB/rSFcjjv2qbBKDtj1qNsf7v0p3FoMkxjnp3xTRhBkdu1SMu7Oen8qZ5e35v50CsKQXBIA9cH1o2ED0PvRjkEHAHNOEmercHvQNER453dO/anSldwxz6kUoTqC2R1GaVgRj3oegEDD5QR+OKQg4JPAHNSMcEfNgZpGySQOT70hDFjySfUdRTjtwdvUdsZpSPLB9cdKOWHPp0HanYWrI8jIzlT68cUbhuC9QeTzTtoyT1NI2DnHbrQMbsD8AbV9KTyljJbv35pwZlY0MvPXrQFribck/wBKa8YTJZhx1xS/LHhj0HpzQzLJwGH496A23IkODjPGOppcjof/AB2lkxJlcAEim/6sY6c0AdZGqMWI+Y+rGmNGBJwvI5yOKl3g5J5+tMYkjjr7+lM0v1EVyoPr6CkMxGCeR60pyOf0phPGenqO9PcrcmMm4dOgzxTQQQSeKRVAA64HOD3qRgCcBugz9KQtUR7tgIHJHrSnJ5PWmbGdi24Mp9qlCAc5wD64p3sG4w/LyOvvTmYKcFTn1pSOefuihuep/E0h3BjhRjp3pu8AEdvelBAGOv1pAQB82OnSgVxGJAH5jHangAggNkd80mwBAfXsaVD3DcGgocMDk/hSbsOBnnrTHG7pgc+tMZsgjdyO4NMCVjhDnp7VXweNvOOuakLFsj+dC/KTg4pAIfkAxwR3ppAGGH1qV+Qcdhn603GODx9aA3I9xdTzn05pglcjCZAU4PHWpGAU5Dcj9aex+UE8HGTQQREkY7euKFQMxJOT2zTlXJB6ccc0rEKR3+lBXkxFwjZwSvQjNL14HGPSgcj+uacAem4Y70g2IyuG39x2B60AAdOFHrUgXJPzbcUjJuAIbC9OMUxjWYKQo785o3Lhu4pFV2Ug8MKXBU/e/A0ACoH4HHsaa8QQ5GG/pUijZy3NOyAT69sdDQBFH+8IzwBzmlOc8dB2FOYrz831ping/Nn3oAawLyY7e3GKHi8okR/MvOcnvQVK/wAWVH50owvIGD7UkBGFLEhunpSiD5gTzin7h3705XA4656Z60wGGMY+fr6GhflbbSlWP3jg+lKwHAbn69aBtsGc8DhcelAJ+n0odccjnn8qQ4U+3tQL1Fyep6UhAdfvflS8kHt9aGYAE9Mdc0CuIOVz07UgyACc/hSxqCS27BNSAbhw2R7UCuMxjrzTTIMfSpdnr8vvTdnz88/WgoagJzngZ4JpQuGI3fiaViAfY04HAPXmgTI+Qw2Nlc8mlV2JJIwfQDrT1wP4sfSmyANz0xQFhpO4n685pfmyCDx70u0/h6UrJuBA4+lADRgDluaUjHvx0pyhR16jsaVjk+pHpQAwMCBjn6Urk4x6/pS4I6UhUjPr70DI9oBOO/rSFfX1qYrgDH60xgDk4oAaEVlDD73fNG8BiCNox1FOKZ/xFNYjHcY5oFcBmMDDbh79aQkE8rx7UucAA/rQFOSMnn2pDEDYDZ5PWgsVXAXPNOOEYAr07iggnnr9KAGHGcDaPpSfc56nrk1IeATQDk4P3fei9hWIMHfnGRjoKcybBz1qQYJ9fp2pjHIJPQc80kKxGMZLd/7poRR0K5+tPKAgHoD3pjAEkfdPfNWFgeIE45UeoNIdoJUfe+tKzbV+97Uu0Eeh70guIVxjqD3GaNgAOeR15pwfHTj60DJGT0oBjC5XJ6Ljgd6RSc56k8nNSgCXOcAA9u1I3y5747igQMc8enakK7epH40u45oB3ZBHI70ANZMn72M8nNI0e3H9DSsrHp+Qo2kDB5+lA9NhMADI/wAmmFAxz09akzvBI4NKQeQePSlYQxU25HSl3c4PQc57UBimVPUdc0MNwwGwPamx2sID26EetBBbquMVIw3e9NwcEnn61NriGAArtC4PvT4Y/M3Z6jjim7fXigHaCQ2D2osTfoDZViTyo9aRlztPQA9PalLEk55+tJnt0A9KEO4mMNkcHuTSkDk+tI5HRTkdOeDQDgeuO4p3ZN9LCsignu3XmggHr09qCc/MT+ZFNLbjgfnStcrQUHDfLweuRxTNny5X86kwR/Fn6Um7IBPAz3qkwaGMCq4Xlyc0BsE5496ecsMDKn1NUoYrj7Q7SOrw9iM5yOtKw7XLL/MuDyfypNuzjqPUmpWh2j39KZxjJ4oZNgjKt06HinSIFyeo/lTSwA4bPvS7sn1x60CGbSVwME+ppCnGMcdKe5bBPFIgP8XOeODQAgAxnrSN82D0HfNP3K3Q0fdye3oe1AiA4DHA9qAhx6jqKkYbvf6U4ASDjjH8/wAKBkbAdPWmSLvXHQd6laMnGeDSE/NtHXHegm4x0CDHGR60xv3ag9u2TzUrSBzjr9KYF3MSW/OgOYY5Axj+KmttHTn3FWAgxz61G0QDE7qB8xWYYUEtx7cUpY7do6D1qQgK2ODUZXr796A3DGEycAnvTD+9yDxjuTUjAOAScY6U1sHA68849KBXOoZNmedxPamo5dcnhh2FSPIC2erUnlgdOM8n/Gn6mw1gOfXHNRB9zDHKnuKnGSwzgk8UixBXPOMdhimNIUoDgo2M9zSMvXPU9xxTzKDgevXNKxRSPM6e9IW4kbAJzwPekZRgEdOnFKyxR/KvOe+etB+Uc5x6d6TQr30Gc5455pQhbPc+9OcqVGOMU3d1BporRC7AnHQ/WmMwHXt3FP3BuB9SaYflyeOTijYoUN+A96Occ8Z96cV/vcf0NIeAPmyPfnNAkM27mBPPPK+g9aUICTj9aN7MPT60vO7h8AelAkJnBweo60uPSkZiOO/fFKMLkdT19adxiAnJz0HTFNk4B/XNSRja2BxSuQTkcD35oAjDEKSf07Uw7tuw5P1qXbxhulN2lSc4wOhqdthNCbQMEdKaxKgkcY9afgY9BmkKn6+9MBCDxkfjTHQxnceAf1qUjk9/aonVxn07YoGKsmOnNKHBy3cdhSiIKPm/WnBc5PG7OPSi9hWe4YyATxnjBpT8wwKQ9cdD0pAQi43bSaBi4GeexzSuwxx0/lSY3Z5yTSgFFOfm5yMUAM25B7H2peM/TrTlOOuQfakb16/SgBrAAc9/WmOuOF4H86kB3DBAyPem/dUbqQ7oakJRcnkE8U4fMOnHqaeq+Y2QfpzSn5T649aEGi2FVMrxx9e1McbWIBBNKuVUgtx2Jpm3mmIXoPf3oHHb6mhm/Sm7uM9F9qQAWwSM9egNOKDBBGDjmmsobk9uwpwGOv60wIlYq+3079KmVwDSSLnOep9e9NVOOeMd6AJCxYY/PNNJOcFSfcUrrhQc4x1pVZhmgBT3zz35puCc545pz55x/wDrpFkLfKTgjse1ACLjp0+tKvAO7pnvS4AYndx3oKnBxz6ZoAGKgYHUj8qQ5AwW59qApYfNwfejaxJw3PTigL9wdgOduTntTsAKe1MOMc9qAQwBHFAXFwWAx8tNZwjZ3Z+lPLEkg8Z7jtTSmc55BoACSRmmEZznge1SYKJjv7dKaFHGaAAAnoeKaF28CngggdvrSMPlOG5B7UAMbK5J9M0inH4+tSsAgyf1poBbOcfhS21Ehrk4OFzSiQxrgjj25pfmUtu6djTM5JxwB2FA7WAksThuKN2OOnvSlBgYbFGQMDoaLgNY+nB6c0Lk8kgjsBSsueSfz6UgUED8+OKBCvP8oUNjHJFQP82D0zwae6BjuHLepp5Taoz+lF2KxEykE54HtSj5uDwPU05SIwQOR6GmFQ2TuwcYFMbI3Iz/AHT6U+PAUEnBIqtch4pVwCFHUnpirC4HI+YfoKCbjyPLyPu56UNg8nkd6XBZju6D0NJtCseM0BewBAOeh60bujM20jp2zTudpJ5z1zSZVwP84pALt3EkH8qYxxk9BT0Ixxxx09KOCfvZ/pTGhCmAML+VAPGB0p+7bkdcnuetRhd3PQ+gpaiv0Dg4J4+tDEc4/HFBdXGD260whR04x6GmA7cCMHAzRuDHI6U3GDjgE9KdyrBd2PYilqAhK598U0KW4HA65alLZ6HkGl3rkdQRzTTCwhB3f7PvQF655z61IrF/4evTFRA5wp/I0hbAUAyT6dqFjOPYetLkg9R7YpoLD73A7imFwKg/40igj73A9qeVAX5ePrRwfvdB696AtcCRkkcYpjE/ie1PZTkHoM80mBz6+1KwrMAA5OScik4TOO1SLjpwB05prqFPHP0p7D20G85PzZB9aRkIAx680oBJyG475p5bcDuyAO3HFArMiBAB6KD60EDGTzg55oPPHb2o3Hp+lAnYeORk/rxTcEt8p6etBYAY7/zpG44+6PWgQ1iSxUfjjjFI2RwG/Kph0P61G3IGOPcUWuNdgXGTnGfWmq37za3ymmkBQcc+2cUMWIx3HSkBIRjJPUGq8uVI9SccVOnPfP0pH6gKwA9RTJK4Zl67RjrUgYcAdfQUx0zzuz9KaCVG37x96QbE3AFRSMpOelLvwPvA4PTpTcliewPSjyAa3zKd2OD1phySQO3rTwhPQ/gaQYYe3vQTdjDkMR/PikAPPv2qUncSMYJ43CkX5CSefagV13OiKMDx82TUrMq5zxSgkDjn6Uh/2up4pnQtdhDIcY54pjtgZLbfrUmAvVunWgqueelBWxCqt827BB6U5VH3T3PfoalSPfkjjjpTZRtwP4h0JpaibsEZVh64PUUOoyDu5A5PrSIrFucLninu3OB8xH4UxEeSTjoMdu9Kqg9efrSsMcnt6UZC57D1oKQhyMgdPUUo4oPJ44H86Tax52n8Kd7DEZi2c9B6GkGVJI/KnAgKQO1IxI5GBRe4CY5JPUc5PFJuVui7h+VP4fLH5QPWmhtuSeFPGKBgTkEBvrStlOnORjj0poBGctxjvS5ODnmkK4pJwCOKa6jGDnHtTuQM9PrShefvc45oKI/N3txxj60Fj35HtSsoIIXII5zSqCThuff1oENx+lKrEZJ4pWXHsKQITz+hpi2BvlOegHf1ozgc8D2pVG5sjoOCKRyuCByPSkPcN4PHUnt7UcAkj2pFVQDjjHrQeQcc9qBByfanEkjpn1pFOOOg70o3PkBvm96BeYoCgDHHYg0wnaxA+XnGBUgOG+9g4zim7Qo9Sec0yrX2BRyc8Y/WhyH424I9aFOAQeeO9Icscnr7UbCGgFQw3U8qAuOM54z60m7gsenvRvwSRznoDUj3AHYcFfypvJ+/+fanAMRksBQSTkdQOSTTuxaiEj7vT600nnnkHnmnkDqOM+tNJBGBwD3FIewwgDk8n2p5Kj5TScnOeB70B93TnNMQqsFzjkAUrZxz+nNMbKnceCDS7iSQenr6UAOEgY9CfrSOGII28d6VYwD+GOaGBwQO/egABKMBnIx+VKRnkcUnQDHOKUkr14oATAPO7npTwcDnlulMG3cT1GelBYfeHHamAoDKTzuHYYoySRhsYpQSrevHOKR+mRx7mkAbxkk9u5p3y43FsH0FN6fSgHJ9D70ABHPoPekZQ/49/SnAk5zx9aQH5CD+lAx27aCP5UoGTycU0Jn39hT0crnK/jTAa6EHPUDmoySM5xipXYgAt8yn0NRngE7sCkIXPA7UBuBnv6UADIY9Md6TKkEBh60ABYHk/TBprYByvFDEL1U/QUpPQg5BHT0oAj3M4x/D70uDyB19acrK2SMfhRwUO1RRcdmNA6+p9KQkjg5HoTTmG3kfpSbQ5zyM8daBWE5yF60m0g85Bz2xTjHlcBufWmsCvRs4/WkFmtwaPaTluvY0oIx6D1NIxDDcKRuMZ6Ecc0XCwPGfT5RzkEU3ORx06c04kkr3xTSckE8AdaYhJIg4Gef608KpwBwenNLgZO3pTJZNnA64oEDd+4prHI449zShiSc8Y/KhyEHt7UX6AhRhBg5P17UpUDGMH6VGT69PQ05W4OeB70DtcUZBz60pGOnX3pFJzg8+9KwDdG6e9A9hNm4Ht680AFD6nuTQxC+4HpSnBA7Z9aL2FcQp6Lj34pCOoP0xQFOccDHvS9Pw9aAuG3rn8M0hA5PUkd6Vjgio3k2lc/pQKwo9ORjkn1o4JLBuPenMdyYHyr14pXTYNxPy/WgQiHbxkn60xx5nTgjuOKeeOv6U0LsB9BSHYQdMd/1pQpx296Qvj7o596csmP4cE+vemSncbubdjOF9aUkFeOf60u4cZXH17UhyQeg+tIYEE/xUDAyRwf50FgvHUilGSM4zjuKYDGVc+/Xr3pcevNKQ2c7celJkMPQ570E7bgBhsn9aaTuBxx24p+ccdqChK8dO1A7pkWCBj8sUgBHB6Gnn5+n5Gm5Gdp+96UBohpQKM5zx3NAymSfmB4ANPAwPQY70u9SBjHHrQTca2GzngfWgZOR1x1xSA88Yz6H1p2dvTrQIbwG4HPTtSMpxg9fyp7HjJxn1NNDFOevuaAGmMKxA3fL+tDdOmCfWlkcg5NIz7VBJyKQEOCADuxn1pGXJJ7/yqclWTPcdjSdBxwR60xK5X8ssQfSnlevb/Gntx0/OkyoB3dD6UgIuecZHbJ7UjrnHGfY//Wp5OM9h70rEjI6A0AQEkAEYGe2akjA24/nRjg9yOtIUdCMrx7U73IsdFgqR82fUUpweDnrxT1AY+gpxCjgn86Z07ke4qOeQOw607IcYxmhjgZHQdh1pu0hhjjPWgYKuGznHbrS8p05HvTmUAfSmhdx9KAsGMgjj8aTeGznJI7Clf5RjoaCWUAr096BhgHnp6Uwnkkrx708gk46CmqTnBPPrQAb+cilJ2j1ye5pC+wnHFKoyQe+KTdg3Btq7iO/c1GCSQR90HnNSnkcdvemhcf7vv1oTuA5iVTj86a2GA7Y7GhuBgcD0oDHGGxn2NDdtGFhFO44PA9DSsu1uT070qlQCSfqBUZUu3HA9M0x3HsAQRnI96YE2DhvlpeCMdfrSsMn/AGRzSGN3E8Dr70i5X+LB9qUYGR1Pq1AA+n1peggyR15HvSYDEEYGKccn7ufejGBkcfWi7WgCsu5euMnkUB1Q4C5HrTCcNjnJPOaCc5B5Hbmm2MJJQo+bC9uKPNjLbUxkdhUUnC4PH07UyG3AkLHnPUjigVi0wAyenqRQQOCe34UbiRjqKQBv4ug6Ci49BWIKlevfIoRS+Ce3TNCkmlVyrAdSevPSgBsoManb75pq8qCDUzEgYPGT2poG3rwB60rvqBHuCqQTz3NLn/gPvSja6MTx9KM4wD/+umxhsPZeOuaQOV+Vlx3yKcX5wOaa3T5uvpQIaEG8ttxnvQCMcfrTjnqOg7U1m25OOB6UCsJuIOOx/ShjtwBzmnbQo5447U1kAXJz74oFYaSQPmOcd6crBPlP1pNwU/0FG0tn9KB2HAgnjjNBfFNRig/SnM2Onf0oEBJHTk05cZweRikRcc9DTjwvHGaQ7ACVY9Cvoe1BYP04HpQvPuvfNIYwuCMDA4xTAUtjp+tAB28cn0NCjB9qdvBORx2prQBM4GT+lGN3PSkxtBJx9RRksw7/AF9KQ7ACGGenfAo2gdenfNP6kE9qD1NArDdoU+3t3o2jBC9D3NKVycnqO4oPOO5pp9A2E25BB7etIcLyeR6CnEt06fWlxk4/nSAjbkc8D3pPvAevvTmbA+90pMkZXg/Wgdw2q/RuOhpjYAz1A4xT9qoOVGfSjYOCGyT2oFYaASTnGaQ5jBB556ipF3IMbqjcfNuDY7UDvYWQKyqO/qaYTgYHP0pcck9T70Z+bHf2pCuyMfLgndx2FSD1+79aRlxxu5oAIzjj0zTDUVsbccYPeoWOTgrxUmNo6/nQR/tZ+tAhjAZ44GMcU0ADk5Psakye3H1pCxB4557UANTBH9B2pdwVth5PXj0p6gKPlb3NHVCo6j+I9cUCGhCM569DilVQBg59M0EsD04zyxNKoGcjr7UAMdCreo9TSY3AgnAqTIZ2J4pDjtQBGz7SB/WlU7SO31o2AHcOvpTgoz6k+tAxQ52Y6d6bgHGf1PFPAyST+tIG25y3FKwNDW+XAI6ntRtIz6EdaVhtYksStAIU9yD+VMSVhrqBkdfrTdmWBPGOgpxz35HvQwIHy0ABGFyGwB1pMjG7rmlPBz+lKVBx60CEVhg44PvTcknB5705mxweDQoGBjnuc4oE7iN8pLFuD2FIck+tN2bclm3DOfpT8jPHU0Be4gQHPvSOh5x2PanjtjmgHj0+tAxgTK5P604Mo68Ubj37UhHIyMUCuhCWz6rQG49KUcjAb60rHccjj6UANVlJJHJpwIYgMCGznmmHOMjqe4pQd3XjHQk0E6dRZMJx078GmMB09e9K2SPvYxTFUk+2OhoGNcHAK9B70hB3ccEelSA56cDOMYprbUI9ulGwNCct1yvbOaTGBz+ZpRIWXHA9qUKE3DduB9e1Il6DRz16UoOeD0HOM0pDkdiOnHFNK89c+5qndhYVgWOOoHPNJkIc847YpynAGefU0jMWyOi+h4pANMgJ45Hv60jZ59fekAIz+mKRxhD1b3qrtaMBpfc2ByO9MdvLUscn0x2p23nd6jpQ44x0pXQehFasZYw8o8s5ICg9u1SA7hgYJHrSgEDB5I6YoIHU8EepqSdWIQAc+1LvUAEnGaUMWY9h6etIVIGWb3wKdw1Ojc4Az37GmFwGJ5HYk9Kcp6U9XGCT0I7UzdWIi+G2nByfWlZQVPzEHtSgDIAXAxSgtuOeBjvQO4KSNo745z2pSxzxxx+NO8sY4phUgHHJ7ZpgriMwJ544oOeSOO3NIQSMjjBprPhgDxmkMcST/FzntQVB68fSgYPAX8aUgsTnt0/xpCuAIONv60H5BnH4UmSBz0Hc0m7OcfrQ2NMb5gbIHyjPengE5O4BfelKYHPPuKafkHJyO5FO4xjFwM5yfQUv3W+7kn3pfLwQRxgdD2pWXJ+XKt6+tF7CAkKcLw3U4NCMFGT3HIoK7d2fSkQ4HzcfWkCsKpD9PlPvSKQQT/Ol2qclaXIAx1HtTuU2NIIOOme9Ifm69Kd6YbA64NBIBwelJ7E3YnmlRgd6QqU9MinFOcHpSBjjI5/rSvoNNiFSRkYxQRkY6expAdoJHA9KcATjHy0XsFxjRg8/e9qdj5d3QDsDTiMde1DdvQUxXI938Q6+9HmA9ePrSyKS3oPal2hRg/pRsAgUEbQdq0rDB46fzpDlTk9umKUdcD60XsMRtz5Hb609UAHJzj1puzaAMYp/GDnhuxFAEci5b/CkOM4A9s+1K77HIPPuKQHdyW/CgAJ4+TkUhJB+nTJ60rZUnH60pHOB0pANCnJI/WkVic9sevenknPoB+tIxBGR27UwGHLE9qUhgRjke9OGQeeBQqM3Jxg9jT2ENBDHPXsaVSBy3HtSHqfXNGCOevrRfuMYwBI6/ShVIbP6UMoyR09OaDlenJouIkyOn8qb95+OCOxpRu+YseO3tQvC8cj370hjFkEfXnnoKlU7z6A+vaghSOaZk45/Sna4rDJmIHDc+oqSIsEHc+9Mbtu49+lP6EAduSBRdjHkbl9PUGnD1LBajxvyRwMdacDtX7oJ/KkFxzbiePxzSZyT3pxbcPpxTNob7304oAdvK4/uj86H5JKjn0pCM4B+Ue1IAUPLZx601oO7Akj29jTgeaQjJ4575oIOcjk47UhAxwM9aVwABnhqT0z19qRixHPBPegBMgNlufp2obtnn0xS7duT/Kg/KKL3AUjjr+VRll259PWnMfw/xpoXknqeg9qNQGlW+9+dAOSG7+1PBYZ7g9zTGBJI6UAIHO7HT0yadsOeaUcde3rTWPX5vbI7UhAV49c96aR37dKPmVMHcAPehyT7n2phsNyAMdqG5HHH1pWU/QDqKdnFAhoweBwcUBSCT1z1oZGb7nBz2p245P8AP1pAGMDjp3IpAcAenbFHJAobrz+dMBCC4wGwKQ4U4/CnIuBzz7UFR3x60BuNwCeenpShtvXn6UpwORSI+/GOD70gGnJOT06809ioHqKCAvXg+ppGwMHdgD1oAZuIPGRgdfWnMxYAdTS4yOoI9qQrzkdcdqAGkEcFqUntux9eKdyBjqevNNLkjI5I/SmAvIHr7CkPADDqp6UoBbOGyfem7ecnp/KkA5zvbnHNMK4zlsHrxTuG9/cUhTGfT3qtRMiLb8gdh2pUbaTu4x39aeVz049xSMM9PTrRexOwrY69x+dLjPJ4J7GlUkZxj/Gl4Q5PB9/Wi9x2EK8fN29MUhXnd60uSCSBg9+abIQ64zjHpTuhiM+Rgfr2pfMbjavt6UoAJ98dTSqSMfzqRDSuBg8fWhgAMj059qWXDnnkg9qbxg55HpQK40ZAIPIpMqD3x7051G3j86aGOcA5BoAQ4A5bilYgrgdTxmgqAMnPHHFBy2QOPc0CfkRbWz978PSgE9CMc4w1SABDx600AsaNRLuAzg5prMMYHAoYgH5sj2pwGORzn9KthcQIT0OcfpTXG7gcA044xntTdoXIHA61Go1qNOFH9KQ+361IuMZ7+9BjJGR2qr9AsQICwILAjPansMZHX04ozkH696XBYg0WT2EIOcYPTrj1pjHu3y49TxTiODtpSfXn3NCVhEXJ5TJHfFKCF5XnvyalJMZz1X2prDccDj3p6MdjoWB6d6YGI57d6kDbsluPSl449frSsy00mMYEDPbpQuPvFufekYqG29++KbyEc/ewMinysdx8twsQbLYz096jSYhc+3aqQmJOXXy2zjJq9aQtMCR92qUHJ2RDnYRpwg5yPU0xbhXjyegOAT0rSg08Nkvz7Hpiq+qw5kQps2KOFJxj35odKVNXY41OZ2Io9xGT8o9ac6+nJ96gJaEj+76Ui3JlfHb+f0rK5pZE3+r+81A5br17Gm+aMAn5fY03zAMNnP0pcyHYnVCcZbgdaYeGIH4YoWUNjHA9TinDaOTxjnJp+ghBg9elOzwfQetJjj175FITgY6DFMNRuWQcH8G9aGXeACOfalBYMM8/U4xU0e3AJ+Ug9O1T1HYhztPPbihs/h1+tLIwXOeKRHPXocdTRcBMnOTxTt/6UoQLGc8k96jBI46c460wuOYHt1xSBTj0Pel4Xq3WggEf4VN3YBDkk5XJprOyfKvB7DtTkYljnke3WnMOSen0pXGNDZGDx7nFKenPApEXcOOfc05uB6VV+4hhwAx6n3pxOBSEEn2P5CjduyPTvUt6h6i7cLx29aAQQTtAPfNIMqTlgw96FAbknHsKoQm7PPp60pAYZ3dR370OAvTjB703ZnG5sHPQU0MDGy4zz6Ck45J61MOhJ/WolGCA2fUkUDuCgyAhRkj1pDkfUdhSg9xx+lOLgEHqfegREvIHr6etOUgHafxzSlMkk/pSdcgcY9KAFzt+gpquc53dPTFOJ+XAH0zRnbjP6U7sBGJ3HP50mMe/vTmUjqoP1pDnHy9fehvQBGG0Htil246fmabkhif4e5FLnNSAFNwGe3WlwB0/WlLYPApgYA43Ej1HamA7IzliMevSggKc9qJFB45wfpzTiCOP0pgNK7vc9KaEPfj1zUgyv07etIzE8rjpQA4KVOd2RTeV9/rSIzEbWz15NAz/AA8n3pXAd29/ekDNnB5HqaGJ6ilA3cq2PrQARn5uePbNDMCSBx6560uQuPm/KlCgDmmnYLvoNwOSaC2WyKGPNIi8nJ/ACkNC4zz1oPHHr6Ugbb8vboDShgOvPbmgAIAAxycUAZU47UzJD4KkAdDnipFfaPm4B9TQIjdW/HrxTSoXHYdTT2ZVyQ3FJwQS2D6ZoHuM+8OeKVQTyeM+lOHJ/wAaTJ3Y29fegQ18AAFsd8nvTgAo5xyaFOBzHz2P/wCukZMZJbI6/SkAMuRTCMZA6n0p3zdSMemKftwOOe9AEfIHOCf50hGDk1IF6Z7nqO1RsOT2+tMVg6DPSlClhk0u4Yx1b0FIxwR2xSAXj6fWkxgnJ60oA7tnPXFIzAHnmmLQGUKGx1PrUe4oe49KlyxAIxnvntQCMH5ckHtRcbGjJJyM0nzAep96eEJJLKR9KXA3YFAhgwxx09xTXXn6VMOpG38TSMuD6/SkBDnJwOlPU7Tjp9KUqD93t1IxSZpgKynr2ppUAE7vfmkL9d/T2pzAqMhcnpxQAnQ5HBFMyGODyKepx1//AF01uRxx9aAGkg5xwR0oCtkE9OhFOJK8Hn1oBJwDx9aYAvXgDApvGSO/X8KePl47ikKhmz3NFibXEX5do9eBT2G7t0qNWIHzc/SpVIJPce3agoZjHI6+ppQCw4/SntHgk9R3ApsagDJ4OelPzYrAo3Ng8Hk4phIB4HHfNWVZTnK4PqKhkAxtGBkc0ARk888D1o2fkfWlEe5QTx7GnZC9+fWlcXqRjGcNznsKPLVenbtQ5IwfmGeoGKfneDjg+9IVyMHYMHncc89qXaMHPH1oGf4v50MQq5PH1pARkjP3sDpmkDMDkfkDSsARzx9KRgN/y1VybiswPB4HvR09u/NCgE479cGlyGY/1p3uP0GEHGe9Iylhxz7U9l2nPX6mlBwP8KQmxvlBSCeMCg8dOPpUwAfio5I2U88elO4yuytnjH400gD371O0fHIzj061HgMMjPPPNJMBp59vcUmO1OZfmB/l0pXc+nPtVXJuN2k9TtpuDj157cVJwAM03G3aB645pN2KudCu0HAYg91xTWbPTg+9PMhVQGfIzx70xowDkNjvkVauFxGIxxwfakLB8KWwSfzpdpBx1B9aa7rACwwTjrWkdyWxXjQqVHysO7VdsRHFujGGLHqvaobd0vAdxwCOven+WtnHI0eWZwOC3TFejotjB36l8KYWCv8AePQCs2/LNIyOuAPTpVu1uVndVkbEo6c1JeNGIz3JHPqaxqQ5la5cJWdznrmcquPpjP1qTTbdZ7Z5dvCkDNZ+orN5u3rEvpnJ/WtHS9XWytGt2+ZHH3GXpXn3Seux2vVXQ8wK8uwbiSejHimaravpahj8yuMrjqOtEFwInZgc4O4AdqvXLpf2wJZSVBx696l8rWhPqc6l+zSKrcH1rVS43Rg9D3FYoiRrkuFBbGD7VPLOVU/ToO9ZRk1oVsaJlZjlGWlEwJ+9z71mNKVtyseQxPapLdgibS25h1LGmpMRpbh0z+BqZXDD71UEl4OT9cU4Oc8nGf0oux7lpjz+PelCxkZ6moBOMc9BUqTD+9g9qNg9R3A/ix9aRlByT1oMmSMUhfb94j8Kd7BYGXnv7Z7UqgDIHWkZwRx1p27K9s+lS23uIaevHApRggAcHocnpSlVIHYCkBIyepp3AXdk4HNNx+GKc2MHHB9TQF29OaLABX0wCe9NIUZzyal5IphBTOcNk9DRsGo0qG+vvTgT2oxvx/SlZdgzk0IBn3T6n3pC2T6mlOMdevrQSWPPTFUmO9tw5Jx0+tOb7mOOnWowo6lsn3pWbHT8qY7gBnvjvSbc8dvfvRlsZHXHenHGRngjpikSGcggNmmlduCWwRzxT8Acfzpp+VgT0HpQMOc53ZHtSAjOfWl4OcCkYkk+3PNVcQ49CT0IqN2JBxxSsx5J59hSLhRzwaV11GKF28Hn3NGe5OAKazlznr6ZppPboP0pCHoCDxyM9+1KOH+XByOtMGM5HGO1ITwRu5oAe2dmDx/SkLEOR144phbIPc9s09OY+MA+o6VWjAdkscHkehpcoeNuG680xevJ4FK2c+x9KdrIBS24euTSfdz3z1xSHIwDyKbuKnk/n0qAH5AP170ZyMcZ60mAxwex7dqViR0oAepUKc8HpQXGeTVdpfnCnj171KvzKSOf60APZgD6n2pOB0603GDkd++acuC47ZoDUDxwevXNJn/JpWfJyTnPpTCCOflOPzoCw7qMigD/AD6UbyoJPFIJio+9u+nagAEh6FcnpimspXr0x0PanhiQCeoFM3iRSx4+tO4w29zgLTjlRlTnJpqr8wIUY9u1PLEE4/WkIZvJOWbHNKuOP5ml3AHFBIRcdD70AIf8g0qk4Oaazc56n3NGdxIPH9KAHNIScHtzzTG5+gpNpYYFATHA6Dr70CswweO3uKftVsdsdjSFhuA6YHNIzDrtwenNABypwvagYJI7j1pckrx1/lSEc/TrSGIy8/ex9KGbaeOvr6U7hOnQ0EYHy8nvTFsIWI4PJ75oyTxt5pcEYxwR1pQODngUXEM+bJJHHrQCQuDzjue9LnP/ANakAGSC3A9aB7gMsuDyaYV4yO3pT87RxhT/AEpM55PGO9Agx8uOg9qfHHuyQ2eMY60mM9KVSUAPTHcUXYDG+XPrTcFwc9fyp7ODn5vl9zR1GQcj1NAEa8DA+nNBAB59aVmGCDwfQUqgMT2ouwE5Yc/rSEKpwePpUuMHHc9M0x89O/tTuwKU90sb7c4NPtbkFuDkY71Ddwszbv4R1pLUFWG3kA00wNLcWwzcH3o+6ef1pNxbg4JpW5x3/GjcALY4HHfJoDqG54FK3AwOvcGoiRk55z60wJAcNz09qYWDKT0x16ZFV7i98heOx6VYjPmr5hABI6ClZk2dw7Dv9aTJzz0pWwRn09KacZ9R6GmA4AAZ6e1Mc7mxRvJbH6inKd3J7etSIifKjlfqRSjapJYZHTinkg8/rUbKCcD05o2FcRyCMjjv/wDrpCDjFPPA459RTcYPTH1qhMDnkDn+lKgwPSjJAB/Q0jPwAcj1OelKwXJM49hUZJfo2RxUkjlfl2k+5FM+XPy/KRxzTsMRuen3veo2wflzUzZ9jnrg1G0YbmlZAyJnEZA7n1pXTHXp161IAAD0Jz3PSmldrNke1FxpWIiAeASCfWnFdgJHOe1KQVyBwPehuV54PtRoI3hEdozyPShCNuNuD71IcLwM596aeO+P5U+ZlqKQ1nB9m9c0zy+Djp71KBnkUhA6HJ78UczCyZDFG0Q+XIwc4H/16fLO7nb0x6VNt4460jKBgH86fM+4cq2KURdblH3fMOmV6VekuzK5zzgdR600xIQR1K/nTHgAVguSfWm5ysChG9yrPiViD+GKgFsd2euPWtCO3Ctg5HHenvERkVi7vU0bRnEsMjGCOpoN1KqEKrJnuaukb+Bj3zSMmWAP60NWC+hhSApOfmUsT0ApZGG8DbkjuK2ZbJJFP3QemRUCWKEMvp+lRYL3KCqMZPyn0FWVUbSTgetW1tViP3c9utNaNRmmK7Ke8q+O/enpmRThskHBqvL8rnPQn8qnto2SMs3Qn8qbQ7XHtI0SAnAx2prykMMMv07n9akaIMCA2AO9Ry2DSyAq2DjtUodu5L5xYehHXFLvLHBbn2p8dt5aDtzzTigHPQ9qYN9iPa74K+vfim+Y6cNxzUqueQV/DNMaMtkjkH1oJ1JUl3k459qeJMH5ug9KiRAoOeo64pxfGcCgbTJVJJ56+1BIXOWqBJSwz+HFJ5gDHufeqv2FZotpIoHDZNNd+cDkVEsucZ49KGfg46+1K479iQDA54xzRuJBz1z1FVhOScDj60eftJBJ59OlNNvQNWT7ghIPIPc9qRnBwemO9R78ty2fQCgvyfl+maB+oPKFwW4pRNHt3Fs49KrTgyOB8p9qfFFtQAdAe3emnbQcbNFgsobC96eTtz61A2/Iwvy98UsRIXJ5PrQFkSMN6+9HUZ68UbuOe/pQScHnHpigSFxj6470AjB9vWlLYKt3HP0pHfPIOB6UCYzA7889TxTWGPfHc05sFd345pJOT9PWmIbu3Dn8j3pQ/GPfjFGcZPb3prKOo7etIB3yjBPX2pxAJPT61EoCn5eSfWrIGRz+tMCBlz05HqaWM4TAOe5xT2jXJwGGakjG0BeABxQBEwCn0+vekVflzuyetT+UDjsB1xTUTYSDyM9u1ADTFg89AOxp3lZ5A5HriniPdnPFTLEcbhyR3o9RmfISh56+/enR4dc4w3oatzxhk5xzVdEx15P8qAIDbsdxZtx9BUqRlVwOexxUx2jOeAPWnDDH0HvRYCHB6dBT9mMk8/Sp9gJ+tKFQsQOSPSgaKpXagx+lN2ng9vWrIVZGIOeOOaNgQEdveixRVY4GS3T0qNhycCrjL+IqIggkNxQSyPrg9AKR8k5RfqPWpfLx7+vqajZcFf4SaBDVbBJ/h/lScKOvHXJpWQsu12/Lik4HB4PakAqkED1PTFLyq88Dpg0wA5GGwPWlCZYsWxn+9QIY4Unng+1KAVHGeKUYZsDkj9KUsOQePequOwqgYBHT3pxkGPw7U1Djqd3t60CPYxbp7GpELtPBH40M2TxxjrmjJ4+bvQT8xH8qAFZVZTlunUU0cAAsT9acDn/69Ctu3Dpjjiq0AYFIHoPWnZLkbfl9c96ceD93r2oBIAK/lTvcBNpPNDfdweD60FsHAam7yc/LmpWugaDc4/wNLtAOT3pXOWz3759KMY69+OaGITaQeef607OWIGSPUUjZye4BxxTlOw4HBFIVhD8oFMzn/a+tOJIGD+lABbo3509EAwgZ+ZeMdTTxGccdO2KjL8/7R7U8OcYPy/SkAjDcSobmgk+YAOUHXPFOQLzjqeaXG5cHt6UbAKX2jngevpUEp3DJP5d6mcbkP9aryEqdp/Sm+4DWBYccAelMiAGBtwc09WO/H8OKdjnI7mjcB+DuAH5GnA4PP61HwBk84qTeB1/I07j0FIOOeR60wr17e5p/mblALcUx1ypz09KV2GhmXboJcHjjqfWnx3TxKCPmPoOlRXjAE54I9aSIlpMBsHvRdgaUTmSNWbCsfWlwBkmnhFC/LzgYNIWJ56fWne5mM2jbheBQeDz0HrSsePQ+ppoYOSByehzTsIXcOo5zSAcDPU9acUwcDj6U0Z78n3oC4jfKCQ3T0oGQMccelKOTx1HY0FSBjqPagV+w3cAMHrQhUjB4+tKCM56/Wg/MRt4x1zRsK/cVmIwP5U2SX5vWkfrz0FKvyk564oKvfQQIAS2evYUK2QSOMdjSsdzYPyn2ppIxgfpSuDGMinOOOe1IzBWwTTgSRuHT+VOeNCo78dPSi4rNDB2PXHY0cbs8D60pCqmS35mmgAdTgdaVx3OgbcTnOSetBjxgt0p5I5Ixx3pZCCnPX3pmhDyCRyRT1UA4/lS443frQTwD39+1GwBncOGz9aUYU89e1OOVIOQMdM0mSfvcGgCMjB9MUeYQT69eelOIwOeQO5oVD35+tA7h5hOGHGfXtSPg55+XHOKXA3GiMBgc/L9aBlK4laBV2rz0O6kWRyFZvlzwRVyWMS8Nzik8tQSTyPegCPZgZHP86ft2jP6UBCWBzxTl4ABOTU2AjfGSR0PFRPDnBP61Oy569jnpS459fpRYCsbYfMQPmx3oWIgkHjtVvbx/hTTyfUjuaTVikyu0WOP4R61Iqcbhx9anONuCNzfXFMJJyOhPFIdyIt83NCoGGaeyFTkAMTwc0gDDg/hSC40xA9fl+tN2HbjOfyqRpGXHfmk3BuvGe1AkxgQE5PpSSJlhnhalVCDknj3pXBwAOPegdysQFHt7Um3duPQE1OwCnB4HvQBnGapILoibJ68d6rvIwDHbkZ6HrVwxhs849qa0S5BbOR0pNWGUypkbI7jpjrT2iDLg9T6GrHl4PpRjnG735pq4m2R42jHSkaTgj9DUmOMhsj3pm3ax/n0oQ2ysyhGz3A6etWI5AVA+764oZA5O786XyT24x+tMVr6jw4HtSk7ev6VEfk+Uj9akXc3J4z1xQMAR17+1NIJbjgg96Y+c7eR+PNMfcQAW/KhMGibccZ75pSSF55NRryuS2cUNMGOP607sLdxwYAc5wetPyMA9cdTVJ5nD4DcU+KYNje2BnJINFxWZcKEAHdgdRTTHxnsTSrcRscBs+54qQSqevOTjPpQKxGItrZC8e9OJCD7xNMvtXstJR5Li4VUUf3gDXn+t/HLwhokzJe6orf3UDBQD71LaWpcY3djvZJwv3ehGM+9SebJwD8pxXzzqP7ZvhGz1OSxjMTFULK5nDA84PAAIrC/4b08MrdeW8bS2qHAdF+7+dHN3E1yn1GzNgknb7mmNcFOCM/QV4XYftu/DW83g3yJIoH+s+XP5itXUf2w/hpaaabiPUYpXBAKROGbP04o5ylHuey286zsQG+ZewqQ3O0lB948Yr5b1v/goH4J0l5Db29zO8fZFVSw/OuR1T/gpj4csLYzW/hrU7iZ8gI0kajPP1NLmb0G4I+0WdvLyNxxSCeBI2d5FRhwAcV+aviv/AIKN+Ptd81dD0200yFgfLaVS0ijJ6knB/KvL/E37WPxZ1j5n8TLbnOQtqm0A/UiqtIXs3Y/XhLiCVsvOikc4Zh0pkeo2MkpjW5jYg4HzcZr8V9U+NvxQ1Xb9p8d3oGMHZI2QM+2Kr2Px9+JWi5+zeMtUZ+o/fMo7/XFOzHyH7YOzrOI1O8HgFWyPzqcRz5XAyemA3Svxp0H9s34x6J5xh8WT8HDfawJgR143A4/Cuj8Of8FBviz4au3ub6/ttcWX+CWLy9n/AHzj+Zq1FhyI/XZ4JoicjaTyMd6geeVFUMpx05r89PDn/BUNLNoIPEGgzxMwBeS3uAyj6Kwzj2zXvfg39uT4feNjGkGsCKXGTFdL5W38Tx196l3jqRyvofSP2jnB4xzinh1eMnv6GvL9H/aJ8D316IpdesYZMAktMuB9ea9Bsdd0nWI1mstQtp4TjDRzKwP5UtdyNty+0IlQHhcUghHzDknpRPK1oSWZWiY8MtPiuUY4Xngc07jvfQhMJOexHQ0x4uST69qtS5T+LHY+tRkLtGOSfWkIqNJzjkD1NNl+cDnHNWfLGDn05wBUbw/KcdPequG5HGfk9G9PSkbc/tTgpxjofU08Jt9vrUAM3Ywo6jvTgxxx09TSLFjOT19Kb86HjkfrTEPwCxJ4I70uD1LYPYUHcR7jqTSCYkFR06cYoAOSM/qaMnqeCPSjpkdhS4BHPNFmgDBY88DP50E9PQc0AB+Dx65pXO3I4p3uADBzTSuSPm2kelDODkDj6dqM8jHA96kQquME9cUj8fh1zQRt6duSRSYBIYcHuD3przAN43H364o3A0nc9s0Eg8d6L3EJkk8//rpTlR1waQgL15/Ghs49xT6AQiXDEDlgelTkhgT0amiMswbGG7mnlSq8r+dSAm7GOakRwRgcYqEnaMmnKcHn8qd2A7fsLH0qOVNwz3qVUPIK4FNZgAF6+uO1CHuVmBXkcjHQUK+T0HHPPapXYA46+lVpG+cg8L14603oL1LQJCgHjPpSKWzn5R61DHceczCpUc4OeOe9OwyQJsHDZFMY44GCppdx6r2oLBz6YznPek7jM2+iOxvU+vaoLZdrEHn6VflxtOeQfWqsAw+QuPrU9RdC5FuAyTnGakGSM0R7SuS3HfFOABBA+6PU1ZmMwSSBx61GuckE47CpCm45PP1pMgEEfMfQ0AJsYYDNn6UHIxjnHqac7Bv/AK1IcKvTIHrRewhAuc4bDdeKHbC4PHcgUbieExu78UZAPPX3oFfsNfplW/A05cngnLdaTBY7eg9aASejYI7/AP6qYWuSqQQPX3pjDFBbaeeee1IVyd3JHvSHsIcKoPRu+abt4yvGf5UrDsWx9aOGFACKTgA8H2pgIT2qRmJYYwAaYVGCT0/2u1SwtYZuJHXcCeaXgE44z3pwiDLkMDnjjNMZSvPQD1p2uFmdIAI1GPlz0BoyScng+1OYFiRu5NJsPX9RQa2EYkkY4HtQFPJ79s0McZHUj0p3UAng+9AW6Dcnk9PrRkjG7H1zTwmME/kaTjJBPQc0BZjQwc7Tj2PrT2O35B0Hcd6RcbRjj6UEZ9yfWga0GZ3Zx0zSMCP/AK1PI5x+lLkD39zQA1QRndgUEhR1wKVy3Xr7UxXGT7elAABnnOB700gI+D27mpV9T+tDDdk0ARAgZBYZ680pbH075p2wHOf1pMkgA849KAFU7gMEUq8HI4oUdSO9Kfm6UAI7ALnrj0pgAJDCn8g8018kfL1HIqbJDuKcN15IHemklqN2f/r0pIzjv60vUfoRsnOen0pNpB+7x71PjA9cUm3knP4U7Be5GxCL6D3pVZj14oYZAJ6j8aUcjnilvsGw1o1dCWzz1xTWCqwA/OpgwC5/UVE6hiT1I7mqHuJt6H8eaHOOT+dOUbQMd/SgleR0NLYEug1UEn+J4pPKIJzz6YqQIF+bOKXIHrzTQyEqA3oDUbRb8En8qnZNgyW6c80Lk80wIhGcc9KUpins20HPJFCuDU2QDGXJycMRTACD7j0qZuQccCoHJB57d6AQEEtUZUDmpCM4J4xUcxOCf09aC0N4wewHYd6qzYVucKewqzJII0LvyccD0qCCB7wl5G2AnOB2qGNMiyzcBSfU+lKsDO/t9avzWihdyyBQOCD3riviR8SNF+Gujy3V9eItxsJWEsM9M0WGuxL4n8WWXhTT5b2+dVMbEIjNt3e9eJfEX9rj+y9DnmsbOKURfKDDIMseRj618+/Ff4yXXxVvbqcXkum6ZGCsQLbd2O5r548QeJLx7dLWO5/0dWy+xuHPPJ/DNSrt6F8q3PXviR+1D4k8QeYsV8I43XIQN9w+/qe1eG6r4w1fVJfMuNTnkkxkgt265rLmmVH/ALyD5iT2781Czjfj1OQe3b/9daxjYCG6e4JMm5lmLZ8zdzjnj6VA95cQQNF53cFv9o+lSXRbzCA+45ySvb/OajYNIpX7wT5m29fX8a0uBLHdyKh37mJ496kikSWWPe0qkddzHBGD/wDrqJrBijOjs3ORubvxUUgYkEbmK993BNGjAtIfmPG5STtDNz602S+MjiMOu0N27D/PeqvmOm1fl25yfXPapVKbufkJHXHIoAtNciIHa6ttP97jP9Kje6AYKB8390elQpG8u5U+by+Spbk8nP14pyTs0jbo+Oikdz1ov3GTw3EgiIUcnkBqY2fNy3XGfl6f/Wp0UKq53O3yn+L0pFYqG3R4JYkY9P6cUCIL1fLiRnG0N029/wCdE9hBPFGhbYTxz8uT657elWkZZY8P8u0ZAPRRz+tQLI0YjTqo6sehOelO/cCvc6RAGaNtsxx1Pb8Kgl03KJsT5VIIKZUgVrq2eWj2u2dxP8I7UTxfITjKgY465701cVjOa6uRbmNbmWNAcYZixPb61t+H/iH4o8Lu02n+ILy0dfmQLMxUgdARk/yrHeBvMwBweD7UCAxp/tDqF6iqcmFr7n0V4C/b8+I3hxok1j/iexoAfKXCkr09u3vX0Z4J/wCCiXgy98mLWEvNLlkbDFlzEnTqeo5r86/mXHHlPn+HqBVaaxS7wJeQTllbuMdKzcE9WTy6aH7heEPiBo3xA0eLUNA1e0v4WGcRTDJ69s5zW7ZawjkpMGGw/e4IHXj2r8NfDPi3xH8PrlL3w7qt1pl2AQHhk28ZyOOQfoa+qvhV/wAFAtf0TUU0rxvAt1AqorXsCbXbgAkjp75rOSlF6ByKx+lUuoxOxCkFexBpkdzv4YY9s15r8M/HHh34maUNS0PVFmjdQTGsgZgcHgjPFdvm7sGRZUUqTjIbdkfhSUkZ8vY187gRux7k9BTvOUABm59CapR3KqDjgdMdqe8gl5OB6ZqrkepZ3K3Tj6U1mxwOoqJZPLYg4IIpHlPXrRdkk4BfBPy+wpGXZ9fQVVF00ZyenrUyyeaCS2DTutgJVG760EFcE4GeopFfnO7inZDgHd+NO4DWUjJ6nrQCSOeKM7WxxikZsnFDY7NbgDhfX6U5XwQPzqIPvJB5+lJJIFyTwB1JqBXLJYZ+Vsg+tR7sZz16HFVGvVBBHzZ9KmXDjJ4z6U7k31JD1J9PSmtlui59T0pWGOR1NIMknPB780XADhfXp2pQcrSFBwd3P9KM8c9+Oad0gGFzzjnPTFOQb85ZvxoYopwflxzzUZmJ3Y+UjvUgSkbePxp0LKOT+BpiuGHqcdaepJ68UXQyfd1PX61BLkZKtyfypJLjYMHgg54qncakiHB6Hj6U72CxckGwc8EiqU2Qp7H3pUvPOTJ6A4GaguJy4bZ19D3ouMktVbeQWXANXWKcAt+FZMczRgMeee1X0uC8WTyMdRQpPYB6NmTjpT24yRVaOYsOWwR2pXmIyvpzRdg2xlxIFB7KKZbMGPJGO2Ko3FyA20nr+tSWUoTA6g1KkrisasSgcg574qRn/wBr3wKiWZQfl4I4JFSeZkE/yrXchsaxw3+FNwWOe3pTmCsG9c5IpBIFBA5xQIXGAc/r2poUtzu49DTic+/Y0qtkZPH9KVgI+Rkjr2xTdmRgtz/OpGGPYd80DJ684pk2EOFIB/Wmbh90N+IqSTcEOBk9hUOccFcHrg0tB3JQpbAHr3pVULlR6801SdvHH0pryBWADc+9MWo5lB6fh7UgGDtHGKduO09s015Djls/WluO3URunWoZXKKcfM3ep8b+OtMkTK4HIPc0DZm217JNezwhCqKqke55zV5WH8VUzbompcTbZCBjHTHrV6SMqzLjLdeKm7JsdNwRxxikLhVKn5iaH2rlc5PfBoJBPBx260zfUYVwR+Zp4GOnQUAluv60Yx7CkIR26fN17mmgkE+nfpTlI+v1p4wCQVGD3PNMeomNy/e5+lLG4xtPJ67u1IW54HX0pQ4jAB+bNADW4bB5PvSbc9cY9BS45JPHpikLADnigLirx/8AXpu3n29qVcE55AHY08nb1bPpQFyNgRnP6Um4KOf1pW46nH0oHHJGaAEyf/rGmlSF9PpTyTj29qAwx83T25oC4gJUDpS7i4y3X35o46n9KQ4P060AACli3Sl25HHOKapOOF560rqNnDYA9KQDWXByOaQZBIHFTKueT29Ka7YB7n1NKxV+40gtx1PpSKCDxgZ96eOVB6E0DCgcd+9DRQjL1HSmOMfjT2xnP6mkbpnr9aa01AaCAcDn1NKQFH49KeR0HX1qORSDn+dMQrNnp6UwfNg9KblgST0x27VICxHPX1oAAD2oOAPenMcA/wBaYckY/UUADMHGDyKQ5BwcE9sdKQOMEHJx607GMtnt0NAMjfI6Yx6im5wOO3PFPfp61GJdu7+lINhzPkbWxUZKM2DwfeopJA3RssaZHcuzhXTOP4h0oHfqWhFx6gUSqxjZjwPQ9KPNKZIUkAfnVO91VIB5bcemetDfcFe9iIOt1O8XVY269qt3V7b6bbF34YdQW6VhPrsVjBJMd3oW6YryHxN4v17x94hn0TQo5IbaIYnvXXgeuPoO/wD9bMN2NEmzT+Lv7QK+CNNmmto3uZyCI0RtuTzXwf4o8daj8RvEN7rXiK4ka2UEJC0n3Dntn8q7X9orx5caTrqaQjrMkEW2SUfMSc4JNfON5rtxcrJGr+WrncQGppXV2aKKjqi14r8RwyTyW9v+7tTwAeo4FcrcXh2ttGcj5Svb3Pr/APrqO+czySJv3OTjf6DrzVeVDDbI+/a4OMd+3SqSW5SvsEbBm/efd9G6H61Ya4RQSW4B+UdqoKWljB+f2UNyex/HvTUt2chZJNqEjBb5iOnrV3DVFsTxS72bqwx8rbQKI4vJbcPmU8F93JP9Kg2x27GNn3PjIDfKFHI9eaniuHZ3XpHkYY+oPOKCbjnjXyYirs20lSWz/nGKhllfavP7vn7verKrG7EyHg84boKEYpOzfIwHQDoB1oAi3LFgLvxjBPdevP8AntUMkUnlqIvmYHG5ehPX8/rUykqWA2qzHILd/wDI9aU3JVxGvzcfgCf6UwsJ9ui3o8v7toxhg3TJxTITA6lkfflwfMLfdGecen/66jkslvJG3vsHJ2K3480+306OxjVFwqMM5b7ueap2SsBbeMyICruFH3guKaIC4LRvt2HGX6470G5VTlJNoKjj8Kn853KxNyoPzMvT9T0FRqF9bEUMaurs3OABhuuen5YqF3IYovDEn5u2O+KnZm6H5VU4z2br+tPQmVyjbIwOh39v8ataDIriCQR7vvAkAAdc/X0qvHcLcRTxRPt2ZVmVuhxkfXk1Osps5DcS/OAThexHHUf40s7W0sgNtBt8z5mK++OT7U0BE8LKse359ow+G57Cn3cW6NmiGxt2SO5quTLHM7fcXoVb8TSyXUc4VmdVlJwdvQEfzp2Yr2Ghi7ttPGelJDMsTsrcYHX7wHIP86tRxu7M6DCqcbpMLngc0y4j2hnV9spPzfJuyPw6f/WpWQaockiM4LfizdM57025iS8csdzZ6lu1VkkdyQo2qOfn+XHoPrUsUrLuifjbwC3fvxT5WFy94X8f+JPhrqaXeh6reaawIx5MhCvz/EBX2V8C/wBva52jTPHF4IQ+FW7bsT6t+tfFqQeYCfvHGAG/z61SuYJLiJhKN0KsMhm6H/GpcLsTuz9nPDnxCsPFFjHd2F9FdwPyJIZA3HbNdjbXO+JW3ckZ55/nX44fCb42+IvhRrouLB2l037ssDsduPUV9/8AwI/a88K/FJYtPubr+z9SZQI1nyqv68nvntWbhJMwnF7n0wl4jMB1wc54pzTjr/D0yKw0utxUx7ZIevmK3Bq3GJjbiQNujJ4YdKTi90Fi+xDAfNj2FSQMqjnoD3rPjucjO7t1qVbnC89e1RsTYuSZ3A7gBnOKGu13kDdgdRVUXRIz1x3FQPOQxI5PTAouPqaZcBAwaoxcYyOpqksxAPzfXJqQEdT37DvRzXG79C5FMWORwMVX1V5o7RpYdrMOMGnRXCnB+Zu3FTblbK9RjPPQUXJasZ+nlmjRpFwSMnnpWosoA4wD6VVdhwV/IU0sDnH41VxFlZgGI6nr1qZpV4xjPcmqIfdnnHpTjKccnBouIuN8xyWyKaWwfSq0dxtPJz7VMXV+nB96LhYkLBhnA9RzTHjHXgUiqUb1B71KzYXnkHtSArqSrH5s+3SphnZ17ZpXVRnC5J9DQmduduPp2osNWKdy+F5/Ws6T5vvdOmBWxcxhgwGM4zisqTIJwMnrWfU0SWxCFeEADhR61IjHIy27HYUxm9eR7VGXZcYbGB+f60uawuVCy3CRAEsygc8VPDdb41YHrXNazeeYXh+eJwMgipNFvty+UNxI7tgDjioUhOJ06SBzndj1przZ3MO/61QkeRWDbmwP4R3qfzzJCAq7COue9VvqTaxBeKGbcM59u1NDFVAPyY7+tWGXr0pgUFvm5+lAty5bM5jBGfxqUytEgOTg/pTEu1jXZ8ucdOlTLKjAKfmyeCe1b3ZOpKkxIGeO5pWkwR/Soyytg9D1yKN4/KndisiYSgD0z604ygHJx+lVd5c/e9utKG24B69c0risTPKGB+bJ9qTzMjPSotu4KC2B1waC2OByRTuxWJzJ5cRxyfemtcqQqr8h4Iz39aiL9Qe/aozJtwDyB3NFwsXAVK46MepBxTJGCnjn3qp5pDEhvwNIbgnILYxyc073GTb2Zxt+Uj16Ghvuk7uRzzUKyNyScjtTJrsxf40m7IRdjfGct0qVSJu4GcDIrPjuGBzwSeOKEunO4P8AKeoxSKPI/jTP8R9P8e+GH8H/AGd9F84JqcUy5d055UkHnP8AnnI9h0+5le0jknGJig3D3xUTahG4AdVZlP3j1FKk3zA9VPPNJIJSckkjrs84P500glgRyPanqq9PTvSgbBxyfUVRoRq3rwPenPIdpHX6UHD8njb6UpjU4I7+lAhicLkc+1SB968cGmmMKP8ACjAU/eyRQA15QGK7gD0FOB2Kc9u9SdyT1Y/hSbR+HtQA04PsKUrkldw+tN3E9OAfSlOR70CQpXGMNu7UjDJyegHOaC/PHIPanKDnn8zQMiK9SOe/PFHJ68Y96kYFB6/Wm8jg8/SmgGEYb0p2CpBHT2pSOOKUENkHt1pARdWIPA9RS7DnrjHrSuVQbgM/TmhiR979aBiBigz0APWnKPl9VPpS5zj5vl64NLyf/rd6BDDhDxz9DS7en8qU5HAwKRl5BLHA9KNSrEf3Fz1oyRzxg/pUoXjB6noTTGCk8sB/Oi4WDtn9KaC24dAD2PWn89/0pCqnn+VAxynAG78qGYb8DvTCwVsfiTUq7VUg8n3oAi8wA7W689KY2F5/nT9uc9iaQICT696AGFsjApuTnA6elSMqj2PSo2BAPABNAxrEjIPQ9B3pVcEZHB680eapAGPzpGGDwcZpCHEeZnBx71XlVgp29Twc1IxMZPOc9RUYuNzbeMe9Aw8lUUkEZ7mo40Yrndkj0pZLkYx+dRQXS7yCwH1oYrhLeGKN4w2xmHBPSqmpRRTvAkX70qo3yHqfpS6yrX9t5FtzIMkleDxXj/xV+Lcfg3w/5jTfZps7Ngb5icfrWTZcXd6Gh8ZvFqeEvDpieZYmnkMaM/bjNeQeL/2o9E+H3gWbT9HZbvVJoMTMijOT3OOT+NfNXxb+L2v/ABHvVNxNL9iiOUjMhzj169cV5T4kuZrm5V4WWKORcMG6gD196STk9Te19CXxd44ufFerzX10y7nJz9M5rl7e+glkL/cLA5BxUE9uQGC7Xw21mZuoqs06rIYwifJzt9Otb2urDd+haM8V1fEKnloMp83Qjnn61DLF5r5Z1+U8DvwM1Wmud9tIv3ecewNR28IUbfukqAW+6TTSsPUtiNmB/hBOQw/OlX7xV/4Tt/xNOEREat3PLFvYc/8A66ieTklfmweT7YzV3YrW0ROtqGQbfvkbBv6AZz09Mdqk+wyW7jdIg4OFX8etV/tEcqs3n+XIRjh+o47djTw9x9nV2+aIHGe6/wD1qW+whHidYzIE81WOdvcdqj88AMkb425zu6jkfyNWVlRiX8vaM5HznA74IzRNPG8Y+TaxYY2/dGexH60h6ldVa4l2SBFGMAt36f0qyY2YBPlXHVl/nT2tlbDM/wC7H93oOKj+yq7b0k2uo6dsdPpTvcH5Ef8AZwaVmUu3HLL0+maSXTmlRFmO4Icjc/U9atec0UYVfnGcnc3zAdaet39mYhk85vvAtjilckpN5FvHIy/eBC47noc/Slnt3dkET7TjPytwcjg/WrcVr9uikZfkI4PuPxqIQyxB1WTGeM8KcfWtBkNq5VfJZ90inOWbkVJvRdw+8xOSfT1qtbwSwSZZ9xZiTJ3zxx9Kfdq0SvM37sElQW/DrjvTAmJ84eXndj+91xzxTfshQYX92F52t1xzmiFk2u7Rurc7SzcZyDn1qVLjbiQbEYDkNhtx5H8qNQIZxBMwjk/dgnGG65x1qK6077Nb+ake7jAC+g9uxq5FMlwAdi5Ulizdc0oK7jj5CcgjdxjHX0o1E2UYLyWbHmDKYwV7jv0qx94lVfaGOEC9VI55/KpltNjrtfcjggvxnoP/ANVU5Y2iDFPnYc4VvwpqwyaZd6qjndwMK3Unp1qrd20jXWV3LxyF+bBzUtu87gNONgYnlfmI9AR06VakZgGKvhcj8sHpVbCKiSNE5VpPujJ9f/11Na3KSs0bffxn2qOONoZJAzoucHPc85I/lQxWUHf+7I+ZSGPWnsMhnjZGby3WRWycr6/1qDT9RudMvbe4tH8ia2Y7XGV2/SrsSpEBHsypGDIzfgPpxTZ9PkWPKpk5yfXH+FNSUQPrb4B/tl3dsbTQ/FtwzWmdiSI3H4nHBxX3loPie31HTYjaOsljKgdMNyOM81+KQZ4V2RDDHnf6e/sa+gfgh+1Bqvw1azstYvGvNPjcIA7HIHpz/L+VYzbb0M5K+x+ncEZuEzAMlamhJkQ5GOxU/wAq5j4V/Ffw78Q9FgvNOvImdgHARhx14NdpdCNcTD5WY5dOPzrmcuhlr1KrR7Tg/jUEhG7B4Oa02hEqZVse9QSWuRw3QdqT1H0Ki9COvsafI48o7m/OmqSXwy4J4xUjRFk5XB9qVwSsc9quuDRQGIYhmJz29al8PeMU11p1iRljjHDHvVq40NNQaUSdNuAxbkVX8PeG00ON8fNK7fePTGaq6sU7W1NpZWLKW+76ntT1OSfm69OacsAj+ZiCfUUpQA56/WpRnoIXwMnANQCU8+1SSLjPfPrUTKEBx2qhNdhrlgM559KswOYyMsc9eaj8okBg2AOeKsxW48vcBkk55p69BEjXG0ZPA7ZbrUQuHIIxj0JpTkOqsu4D17U94AMN6jmlzWAI5g3J71OkowQOfY1T/wBUdqtgj1qczAbQevqaOa5VkR3MwAOWwByc1nmRS2QevuKsXfJY+x5FZzAFivUdazbKtYlkJXjGKhlXd71OQCozUYG4nPFS0BlXNgJ33HO7oM0tlYtbSc8npzWr5e4f4UmwBj6VNkgepFKzgZxn6VPEheIHPH1qGU7QWYZQDNTWcoMS5YNnnA7U0TIkZSF4G6ol/cs2WwG5INWQCrZ/l1qK8DmUbehGKu5BVeVi0jqvYYJNWEZ0ZeMcUkajO08+uKtNLmM+3rTuw3I1lY4YcZqUP5qkVXADON3WpwwQA9Mcc1abDYGuNnJ/IdaU3YPTJ9c1HIQQSeMDtTQMZI5z60XZJbimWQH17D1pzOGwOh9qogFGJ6gdzU7MXHH507gOMw3YPT2pjyHB2rkVASQcnp6GgTAD2FFxis5TocYPNSogkHYjHFQMRnPTHapEAU5Pb3qkwJAemePrUEiEvnP51L5qn5Txnv6U5guOOQe4qiLkQO04pXwMMOlNPyksMnFOEilAemeSDiofcCNl3gg96G+QADmoy535G4Y7g8VIsmRn7retZ3HqduhNSLwfUfU0bO/b0pSpA9B61qWK0aNhgrBRn5aOgGFwO2e1JubIwwGPWldDkNuzzzQAKQTjt71G+VkBxlT3OOKl4yMck+namjBYgrxjPNAD1BKcfKB6mkYgk9/pSpiLk9OmKQ/M3PIpgMHy8k8egoyvOM475pzYZSBxntTQADx970ouAjEAc8D3pS+5SN30z2obO0j+dBXYg7+tFwGq3HLcijAJ4bGD0o6cDr3B7U4tjPb60gFXGOeTjrTCoDc/Tmn7to7ZI7U374x3HNAxryOoJVd2Ox71DNuJ3DlfT0qZw2cdvaonJTgdBRew7MkXlc/yp24ZI6EdapvqscERDNsYngmpY7lZRksfUk0k7hZon3AE8dO5pdw6j8jQrqffPcUEA4xyO9MV+wqnHJ5+lNkYKB2ye9KHAHtS7RJweT70FEfcA8j1NIOcg8Z/WnyLt4HIxSKu8jt9aBXG467lwBSsSpHYdKmMXr09TSdEA6+5oHYjyQ3tTSBjeetLhgxbqKa2eAf59KB2YpYdTUbKHGO/vTyqoeTjPqaGAU+p96BXI1hBPOcHrQ8YAxyKkPBprOF68Z9aAv2K0sQOT0+tUJWeFidu7PYdq05Dk5P6VmXsu0/LwfWkUrlS5kmjlGz5s9j0FV3l8mQGXnLAYHatO2ugQVHODyalt2hklAl24Jxkr0pWYrXOS8XeJB4a0m4nj+WSVQsanqecV8b/ABuvhrl2n26RVEEw2ru3AHvxX1n+0C0Fp4f03DKha7XkNycKeP8APpXwr8Y9Yt7e4lJm3TSNu/X/ADzWcr9TWC5de55pqF1aW3iOaKVPPtxnIX5QfbviuN1K4T98g25aQlTu+6vPFO1fXldpWHEpbLFux9M1ztzqu4Fg4UdD71UV1NPMguv3cpIm3buu3+Ejv061SWEzwM8fRicyK3OemKR7yIwec7uiLkkfpSIiI+6J9wYAll+U49MVoitxkanaYtmVGCCepPJ/OpkSVnV2+Xng+g71JGu5zt+6OWHqOOaRITlwsnmsT8vpmq5tAbbIniXzDGsjepZm6djTtrLEsfmIpUk7vUZ69anELW4Ad9xYD+Dbjt/nNSPtuCYfkUjOGX+IfWjYWi0My4Z2wv3AvOVbkn6d/X/9dWoJZWDCOTcpHPpT44owroflYn5ZF6jgDBqOGDytyN93B5XofQZphfqJu2qDv3BhgKvc4yfwq3ZXMdxbt5n+jwjcCWTnPPX0A6+9VIoDJICvyMg4B+Ufj/Klls702coY7kxuYr3POBRow1exajukuyAvX+6O+OM/lT4t8Ks2dzYxhenpn+tVYIZIwJG4Ujkt17ce9Sm5fypREnmDOcfdx+NPlE9CTzCWBj+YH7w9OhNSANJG8mMRg8buuf8APr0quswbtsYDnd2+tPWdc5+8M8/zI60WsFx6XEgRT91fVf8ACpIpFlH7z5lb5QWbgHpxVa4m3yEt2H8PTNSrBBcRuWfjGQd/Q/SmkBJcBogY0y0ikEhm4J/Gqj3+/EU0KyKDufd0HX071Ikyoyhn80g/KT+P61Nb+U0zn7pYfw9j6/Wrt3GkyvP+8jIV9sYGctjKnuP880QWBlcOsm5QMhWfaOnpVm4s7e6AEeV3qQU9f/r1VFvPaLhvl8rgFvTB4pB1B7eTIH3ZB1VelWIpY4iofo3B3fLj6VSfUVjYMsm4yAg7evvirexJVCt8y9SG6/8A1qYiwkSiNQj5HJ+bqw7EVH9klusNEnKZJZn24x29/pRDcxW8nlQxpL8v8Prx+VOuF+TzEkeIAAH2ORk0WaASaeOaFw0bqVTnb8wz1qDy926KR/u8j0PbBPrVmWCSMlT8x2/wvw3tTJ7GeAhJCig9NzDrjp9aoBkcKvMA/wAo+7hu5+tSzWKwBni5VVyQ3zZNOtxI53N+7OMHd6dqhV2j3FnbbnG1vlIPTIoFsNt5FVmby9yEYbc3I+oqdUeJ/vr5e3AHfHWnQfv12H5TggqO3ue+MVC6lZvs5+YkHbufuMd/TFAXRQuLZtxZWZuTxu24FK1mk0bRyfvdx3EP2PTpV/ywkalyuW/i9P8A61MjiaN/lf52JHPQHt/kUPsFzqPhd8SdT+Feo293pt3OIEf54dx249D+FfpV8Gv2l9E+I/h+3t5Zlj1cAIyswwOOv9K/LLEU0bbQqnIDBvXHXHarvhbxLqfhXUUlsLlodjbyVbacc8GspQT1E7WP2stJxEqAusiuMhkbgVcChgCOB7V8Y/sy/tY23iye10LWg0Uy4CSOw+Y9K+zbWRL22WeN98RHGDXPJOOjOeMuYjktlc7hj8ahaI4A7+1WZJPLGeq5xVd5Nuc80k11KSGbFUnPH1pWQr15qvPd+XgDnPT60ouGK/McHrii6E1csKcj2/I0r5U91B54qtFOWLY7elTCcNyeo9afMKw9oxtyTUDxkjg7cVL5wyN3XtmnFufancVrDbeH93jd83rVtFCED0OevWoYmAI7H2q0jDYcnHoTQNqyIyoLux4z2oPzKBt5/lUrEDHc96MAJ6nFFriT1K7xAn/GoJn2vjqR61cZCy4/nVeaPauTzSa7FMo3LZbB5z0xVYxjcT/Or4iJ6YPtQttiQluM+nao9RlBlYj05pPKYtjt7Vom3H5elM8jqT+ApWE3YrKvljI6n1qJupq6YRkZ5zxzTZLdUB+YAn+EHmhoVyg251xjv37irVgkaLGvTBycih4CMhunakjlCEk8Be9CtcTbZpiFJG42g+oqKG3ja5PmcAAjHWmwkk43cdeasxEbcnv3rWxF2Vni8jgKCGP3uelMS1WRiegPf3rQIDjA69wf6UzyRGu7HU8YosLmKUlmQuUXPPeq7WcpG7d19O1byxDgEYIHQnrVZhnIPWnyj5kZKxO3BXA9aVYiGz2z0Fafl8HPUUnknb1APbNKztYOZGcVyrHoc4xTWk2ocnIHard8nkoH6KPve1VDFICSdpHXik7juQZZjuJI/wBmlVeSTx60FGfpwB0JpxXB+nX/ACaBE8aApng59arytjPOPyqzGhEYwc1HLHu57e1O7FfUqmQEccsOaUSkbhnt0FLINvsR61FuHzD0pXAtwOrI27K+hPNU7ucwpgnqTyf/AK1SxN0YnB+tSywmf5uPpUSlca03KcMwl5Bz2574qbB7UpQRIQF24qIu+0sF+oJrG7Ho9z0dXB56AetKrhiF7ZNIF2/73XmndRzx9K72AgQEfdzinqwxt7e9MDfNt70FllIxweuDUAKWAPHfuaXAOD6Uu35fU+1HQE9+4NACIwbk8epNIRlwB164pSODj8KUNtGRwTTvYCPBXkdO9DfKM9x605WAfB5B5NKzICflyPfpRuA3zDj0P8qQkkZPan+UNxP6HtSdcA9O5HrSARRkHPAx+VMMeG4596kBwCf4R69KaxBOen0oKuRsjZ3buB1xSqcnjqRx7U8kKoA5BNOAwcjg9sYpjEChhzz9Kp3gwh7Zq7uwcfxelUrsEozenYVMncpMwNSOWwOCfTqavaYxjt0DtuPU7qikhQrvYYx2qxbqAigdffvUR3KlsacMgKEdMVKDjB6E+tQWuEJHUe9WSBjI+UA960M3YayYBA/WmKATzwR3FSFsc9BTS27px9aAHZ3imN8rU/ouAoz6imSRnIJbGOaAHK+V54A70KrHI6qO5qIhicDnPrTlcqpy3FADn+UckjNMwrH/AGh1BoRjJ159MU8HGT39KClqRFio+8Bz1PNLv3HnjPpTG3bjTipUjvTQxkgIHpj1qNplGSedvWpXOUZWbrUIUKnzHI96dhEUpY8qu4e1Z9wu59nzBupx0rTLEjI3CoGgkY5HC85J7UuUGyokRydvXFUNYluIrYiNPMcHt60ahqMkDt5f38YAHU1i3+vXlraBo9vnOOjdqzlK2glvY8y+NGrSN4dmN2oM1swkQN0GM/ka/P74jeJb6/8AFcV0USS2hcmaNm2gr6e9foJ8Q/AOo+JtC1AyXG15YSyZ+UBvzr4B8d6eula/d2N/+4Ycf3snpn86xvrqdUbbHB+MNSt31N3solihuFBcd+BXMSNbRW537jI54x0A7depq/qNwZZklP73Zwu3ptrLleKLd5m7EgBDf3cc++K6EVqh7Om4MvzkKR8vQev6cUM7BMFPmzyvfH+NRGILhYfmU4Zm5zn1H86RnldwjfNIWwNvTt/nNO/YLMsLLCnyN8p4OfUYNTI9vbx+bsZicAFux61RClGZW2bh1/X8jTziWQqSynqdvQDnJ/KnuLlBZpJpZTLwCMBWbn609bnZGu75R+uaQQGUH5MJ0zu5I555x2qSW1ldlCxOydflXgc0cyvqPlaGyXDSrsJ+XGSp6qOtKt5GML5m09CV/kasHRZ9yDY7bhn73Q8inxeFHgTKI6ljk9en9aOaI+SXYpJKEcGR1c9Qu7jsAT71d2efJGqnarNyu/g9j+tOfwnPHI7r87HoH9u1JLo19bPGdioxONrfNjpRzRDkkitLKbeeTcfNwTkdwfT3FCyKYS43hycspbge/wBKfPYyW8jn5t/6A8ZJqE2980x8xHUBcEjo3bPt9Ku6J1uPRl2bjJwR8wXvRbhNhIKKG5I757UjafPbf607mOeH/n1pdhidnPyE9uMDtmmmS0DP5MJeV2VCcEL6dKcp2ll+6DzlumOf1pyI8qKfM2DvluSaiaMmUxsW44Oex60xoeYdkQCDdGDkn/CnII4l2tJye3ofp6UrfKyIqMTk5DdM8HP0xT5FWMkt8wPTb1Bx060x2sKZ5A4ZeGXp/nrml+2Ne/JL8vAB3d6hiKyrubr0G3+lKwlVt38K8H3OOuM8UCd92Wnt7e42MH2NGDtB7jpj60jSbSEPyjo27r64+lU4gBsdeHDZwvY96fLcujkN9cM3H4fhQIUN5RZopEXB6t3HHWphPsXd5m5mHJ9RVUyRynA/dg8Zf5SferTnKrtkSRScZb06fnVX7iLkExbAO0A9/ShjvDF5FaIHj1HGOv4VVGbdju+53X/GmTDei/J9w7wd3DDuPzpjJ3glkQxxfxYYiTuMnI46HvUSGWUB5tgKjJHcde57VPbSs0KFnw3TaeverDGJjsGwyE5y3yjHf6+tO/cHoVre4SZAzfIRwd3Rsd/pUkkkVx5Q/hUnIXp0zVeN3WEltuVJHzflj606JBcSMW/dFcnK+vYir5kthN2HbERVjXaozkluuOeKYzrA4X5dkmcHuD0qw7lYgNmSQcM3boc1CAsrlX+dfXf8x9OP8KVx3IzbN56qR8qdSvynPX8alws8jKPmwP4vSp2eN0VW3MRxndzn0J/+vUc0q7Sqhfl/U8fnU3JCxv7vSbmG506b7PcRHekiNt5GK/Q79lj9qq08W2VvomsTJDqiL5bRu3DkfxLn27V+eiRLJKoV8cfgOlS2Wo3vh/VoNQsLloLm3YMsqNzkGs5rn0Jk9LH7Wx3CX4DQOrDP96kuY9igkbmJxxXy9+y5+0pD4902OyvgsWrwqBLCWH7wc/OP8P8AI+oo5RdwKy7cPzw3SuN6OzM02tGU5IzkEVHKSwwOSfWrQiZCw3b+fypskflgn+VSyrFMSFSMYz3qwvKgnjFIFwx9/WnAnvz70xWBchiRw3vU4DBMsPxNRoAzg9T/ACqxIcoc9PTpQGhSuLmSNSFbkd6oy+KRaS+S7qoYdXq1ccREjsO9c5daS89+sv3lAIwe1ZybWhaSOxtNTE0Sk/XIqZ5xv3HgdhWNZhkTG3gcc1dAAH3s49a1TdiLW2L8V4C3XGO471Y+V0x8pPfms2J/LOMcVMJMg/lT0YiUxM3zjjBxgGpC42FehB5IpImwgKthe9MdSpyPXv6UydbgIwWCjv3p/lL0HJB61EsgUcNx05p4YjOOMdc00G4rpuPYDr0qJoQGBPOKsrIA2OgI796JH+bBbiiwmkZ8sZ2sRkH0qntxx1J4Na1yoVflOSR2qlHH85zgcZzQ1di21RKgJAycgDFSQI5cqG3KByDU0duC4x3OamEZjGOh96dmS3cZs+Zt3BIxj2pGQsSDnaOnoakYcEng+opGO0DJznpmq1JsDGVYiFYAk9+1MY7gCTk45NNachj6Ace9IrGXJXoBnPrTQaEmB15H1oYrjjhvepvsxjj3ncD71VmcZHft9aluwXQkr7Rg8Z6g1UwJAPc9BVhgQSTkk9KRTg88kdM8VIyFrZQMHqf1oW2DNtPGPWrbHPp680pUZJHJ9TTQaFZIAMg9PrTGRQ3t7Vcwdueh9R2poIGd3SmG2xmy2hPNVHs5HyNuAB1Nbe1ZF+h4ApjKE2+vtRygZS2ZG0sMEDvUiwPjnjHerwjJ6885p/lAk9qnl1Ay5oXYHdwB3NVfLO8nJ2+9bkib0weMccVU+yqpOeO+aXswO4JJxnn2FIVIHHpQrFhx09c0ucjHQ1oUIeVHQH370vGSe4obrk9aF3MOf1pt2BISRzEuQufrQrkj37gUk6mUAHqOcUqgrgHr/Kne4x4XgY/WmsBzjr6Gnbse1CrghhyRwaT90STE4C/d5pnJJJ4H0p7nrnp65p+Q2Mc8d6tlW7jM88nrx1604KI1JOAfagA7gegoOUOT+AqGAxsHg8/ypoUPk/dUDv3pxc5yPwoVPM5LAH1FLXqMYTjHepAAy7j/APqpuwbRu60RqAM0ALsGMj73vUM8ZZSNoAq0eOf5VHJLuTj1pNDuzGntzuIVcqeualhgO4Z6AdT2rQ2B1JPLZ7VWJG/b3XnBpWC7EWNkdSvAzznvVlct34PUVBnaw75qa3YKCA3Q85piHMN3A4oUBFLNyPenM+OvBpp6AHpQIi3NuI6DtSsS4xnB9RU3lKAQrflUMgKdOaBiqwK7RwR3pRGdpP6VFuOcjt1Bp6vkEdRTAFw+PansD1JzimcIQB+OKXfjn+dK1irEZIUn8qepHP65prtknufajOOD+lAETR/Oc8g0TqQmD36ZPWpcD1ziop5PL2segP4U7ladQBVnVAu1jgkHvVbVboWm6PzFUNzl6kk1GO3U3Ev7sjIUHviuE17XjqcckyMvkqSA3bIzUuVtyrX1ReutShsJGuJf3jL90Bq4TxP4wj09jc3C4TbuU9h/hVpWS8hkvJ7lLaxhUu88rbQepwK+Vvjz+0NpVtNcWNq/mKhMaENuDc1nKVyFCTd0dj8Rf2gbezjaGO5YoASVRuor5E+IniuDxfqN1fw7RKSQA/XA57Vja54km1hXnV8FyR97pXKXEkrrnH7oj5i3X60krnWvdK9x+5MP2d1RUJJC+5J9arTRNcys/n4RhyvbH+OK0SqowiCeau3I3/LtNRwQxmTyZPlJHAHqP5VoxN32KMYEKE+nygN3GagMUizl0h3KT8ztXUWPh83Cnaux8Yw69K6XQfBTXqhJYdzHnBqPaJGsYSZxFvpLMS/+sIGdjfKMVd03w3PqU58qHYh4AXLCvbPDvwfaZgXT5ccZ6/SvWfCnwbgiVGaFUJAJPHWq5ubY6YwSsmfOOjfC+e6jRXibPU8dPau90j4LSJEGaHcWGSren9K+l9I+HVvZlW8pSQMYZeK6e08IwIBsiwemOwqHE6ly2Pl+H4OBYyVi+btu6d+9TD4OOMiRFUqNwJ7n0r6pHhS3iYDZkEdulS/8IxDISuxcLz93io9mu5L5UfJsvwgkkT5YTux121WuPgzI6KHibK+i8mvsCPw5AqqPJU57+hp7eEoJyWaJVccYHSl7PUanHqj4ou/glJJIXNuCcdR0qpc/BqbYdiFcfzr7h/4Qe2wC0a4Pp2pf+Ff2MylTDyTw3pVKEl1BuDWx+ft38I71Zmk8nd2IasS7+GV8w2tBjk4JXoORX6IXnwrtZsrCqkH1WsOf4NrNIw8pQRk445+tX7xhJU2fnzdeALu1Z9iOrYyAfX8OlY934buIAgdNshHzfxAfU1+id58C43CH7OCp5yF5rBu/2cLa5V9lqcdWwtUpSQclN7nwM2jTRocnzHA67eMYNZMmnzMiZ+bJ+Zj0A6196Xv7LceA4gPzgqF9j2rkvEP7Jz2pd44ZMcrtVfxpxqNbilQpvZnxy1s6qQI8SMOcf56VHDcyLIWZMqpIw/cYxmvpDVP2c7yzUlYJBgcDaa4fWPg9qFpM3mWcjRAH69u1aqpcylhn0Z5SFRrkKeVA+XZ0B9T6VIYuvmnIHAb9fxro7z4fXlkS0UEsTK+73J57elY17p11FkSQsj56NVqSuc8qU4boz7yAmB2b7nAJPTGMfhUVpcvFb+X8qkcAt83HqD6YqaPzZ5DCC6oo6N24HNNurYGFkHDYwdvUfjWiaMb9CeC7V5z5nBPG5emDUiQ/bTKT+6wPlVu4/wAazwrQQoF/gPJXqR71Ml9LGuV7gZDevtQMnhZ7aNYRt8yMAhu+OSB7Z6U9b8u7F/l7EN1/Kmw30TFt332GMe+eg9KrzpPLK8ao+UwXZfmGPX2FPRhd9DR+TcRv3IeSW+YZ9qZcbt6uv7sY4+buOB/jUStLGNvpz83fr+tWIbjzYstHtdQVz+XNCdkK/creY7xszb2bIXb39z9KnLeRN5Y4Vl5RvvdMn61JdoklqyrJ5bowDBuo9xRHOu5Vkd1Izg+v4+lPR6jJJLeSOAxt8oOCp+6SMD+VRqwUEfIMYBC/MR9e9SLMywtv529C3pz+VVGnR5WVgnI+/wCnUcfrU77E76onjYpK7HaFI43dv8avALLEUZMoB8oXuP6VmpNmZ0Z9yqRt3dhU4d9jZf5c5UN0A9KlqzGb3hjxJqHg/X7HV9J3pJbsAw3cMMjjiv00/Zn+Oul/GTwtJJbOsWpWZ8q8tnYbkb1xnkd8/wD16/LVL0qxjR/lY/w9zzXSfCr4i6r8GfHtn4m0qby43byrq3LfLIucnI71lKndXQNXVj9imXDFjwPamyoCCd2MVyHwt+KGk/EvRbW9tLlcSoHKf3T6V3MlkyE7uh5GK5zFSuZbqWfPB9KiBLMQTgds1qGzbOe3p71BLanJbbyPWmkUQwk78Hk+3rUszExkdD6GnxwhgCeT2NQzoVYndnPakBVK7sg00wiMZH8X41LIhQemO9NJBUe3aouHkOR1QhcYJ9acgYx5HUHGarOwQFznp0FR29yXchlI+vFO6E0aXDEfzoUEMQe9LAgYkjsOlOQlwf4SPXrVozZNbEqCnJPUntVh8MeV6fpTYR5YHb61KBnpyetUK7EEBdSQuR7VGI+Tz+A7Va3iND35wRUJkDuSFwO+e1Ar9xioG+o4yaHXg/zFDPtDHnA5571MzgqmO4zxVaCuUZUYrzz7A1HbRNvO/nPQf41bZlIOP1qJSoYEt09KasgLyqoBPRjQ5ZskZ6d6SE5Gf4T60rOQcdPSmSQsSq564/WmBw4Cuu0jkYNTlCxBLc9adHAFIB+XPrTswKLh33FV3emK1tI0ozKxkRoQeoPXirFtpeGUhcLu5NbqxAIe2RjmvQw1F35pHPOd9EUZLO2aMRSsyKeNw71zeraTLYXZQbjGeVY9Mc1009u8g5bCY6DjBpzWQk0/yT87E8M3Va1r4eNRXjo0EJcu5xMisRkcY96WOQhctncOeaszDZdSQtw6cEnvTFjKse47GvHt3Ogj3iQ53Y4ySKeXBPCnHXk1L5Q6rxx2oWEKcnr04poV+xEpwx/PA7U4sACOD+OafIhRc9c8VD5XJ/hwMcUncY7cpH49aQcdeck0LFvAz09akCdPmx9e1NXAYdqjrz2FMYEMMcDPenyRAZ5+XtTFUZI3Z9hS1AMEAnPPtVeaRYzlu3pVjLKMHP41Xcb2I6rT1A7AkcgYB9utJkcE9acFUZzyfQ0oUsOevpV6FCBgevP1pm7JIbhR0xS8rnjP0p20YPqeealXBJ9Bc5HoeuT3pC35ilyWOO/vRwy5bv2BxVK9tCthAOOec+tOVcL/ALIppbk01nYEZ49cUmK5IQHAzz7mlcEcdj26U0PzzyeoxUiDfknj0zQh6iHDJg/pSbi2COccU/y9vXn6U1o2PzDp6VVgG+UAcng+poCAj0z6U9mIPPH1oB2k96XmNDCuDxyMU0ZAOO1PlZW4Xg565oUDAzwBU9RiY3A5ycetROuTgcc4qztIHDdfWq8g8wFhkYzwKAEUFAR1BqCVNrkrxn9KtIMJ6nHU01139ePpS2HYrBSpJ/nTo3+Yg8+lPlXAwPxIqNDsHPc8Zov0EycKuSTwfahs5OOPY0mMrxz7CnKHdCu7HQ80g9RsUpiYg8e9DOJDk9e2eKb3PqODz0pCMEkHBPrVIW4rL5YJ7HrmmAhVwOpp5Ytnt7GmbSD64pDsNKDr0PtRkhTn8MUoYBsdfr2qQYx68d6L3GRkgKD3xz7VEWwCVqaRCAGHA7iomXaPl+U1QBG3zE+g6Vm6xqBgt2QdM8j3q1dXaxqexHJrltfukgs5Z3b584VfU1MpJIaTZh+KvE8apteXaDwAOprzHxT8UIfDFg+fLaJASI3YYJxWf4x8bw2k0nmuqbQSWf5QvXnnpXyJ8YvifLrd+8un3GbSPhtvVzyOOmK5ne5vGPRm38a/2kNQ8T2hsopHtbdMjZGxUL69MZr5wuzc6rILmabcW5Af0qzqNy91OJH3YJy3tVaadPIE8Eu+PfswOo9apHQlZWRatUMS7X56nA9euane0kv1CNzk4IX5eKLSAzkS/Nnpg+vY1v2Gjy3KrGkTHcedvXP9KTlYqMbmLH4bukyD98n7y/yrd0XwnvuR5iMw24LLj+tdxo/hOWdI1cZI498f59a9G8PeBlXy2MHPTkcetR7RvQ6lQRwXh7wG1w6sIcDoAfrXq/hL4drAUYIvHeu28O+EYiEcopAP8OM13+m6RDaJhF4FZuLbNrqKtExtC8GwRYLxYHUAqOnpXW2mkxwqu1duKntoyDk9uOa0bdPMB5wRxW0VbQyUFe423skKhiygqOm2rFvAQdx4J96kWMJnPI9qeAFHHStC7WHeSOn5UfZ1wD0PcU5OMDn8anRcjn9aaJtYr+WF4HH1qSFS2MrjHapRFnr27U9YcNzVisKFGORn2FAIBHA/DtUhTanAzmpFgLAHp6igGhiIWPX8+1TLEeRwwPWnxQFAecY9alWHbj+Rp2JaZGo2qwGenWm7HdNjNt47VbWHf16j1qQWh5Zj+tFmDRmLYE4G5j7nqKl+ylTjO71z3rSWEgZ9alEI69e/FOwcpz95okN0rLJbwkE5+6Mk1zWo/DnTryTcbdRH3AUZr0o26hM9+44qtLAOccc96nltoFmtjwbxD8C9PeSRooVwwyVKjmvNvFP7NUN+7NFGFIHDL1/Gvr2W1WRBuX7vQiqUmkgtleF7g9KOW5bm+p+dPjT9n+70SSR4omx3AryDXvhzqGmyh1hbcBgqOh96/WDVPCVnqNsUlijOR94qM15b4n+CdjdwyP5O/B4AXtQ+aJEuWas1Y/Mi9sJIZGXZ5bqNrB+h/wAKo3Fo0HzDhFXAHp9R3r7V8Zfs4wzxStHZ7ZGyeOteCeLvg/f6NMSYW2q2MHOQOv8AnNaxqdzklRtrFnkMiK9v8knlP1O35uuM/wBf51bt9TSzkURyOysNrbujCrd9pEmnvIkqFFVsfN8oxkjrWFqVubWYnZhR/D2ra9zn1NxnLPu+8Dyp7CnSzy2nlsrpIN3O3p61lwXe2AbOFPZuoqZLtZJGK8hlxhf4T7ntxRcVzUe4a5Rnb5t452+vv7U1l8p0dvmBJAG7kew/+vVVLjyggH3RkH5+AOn54q4qReWgHzITgbmGQT3qnZalEHnMzybZMqOAPbjjNIkKuvmfcQZyy+mOR+eKc9qYrg7tu3HzFW69j7UwXKW8Qt1j+QklX79sAn9am9yW30La20VxZidX2SBs4XvimQXn2wskmxWzjB9KoqVlcGN8RgEnd0J9PSpmkj8yKZU3vj5kVt3vzRbuLcubG3/I20gYDL1I6/l0qdnZrJ4l2tIy/eb5trdarRzbf3jb1VgMDb07Y5704zsiqUDYJJ3N1PWi4Xse4fstfHS4+G2uQaVqD4tJnCb93Cn8a/UTwX4ltfFGiQ3cMyzgrkFGGBxmvxLa3eVkdOJF+Yevr+FfdH7C3x0a4ceFr+5UTpGPK81vmkHPHPfA6VjUjHdbmc4yvdH3PIm0ZPAPc1X8jB+ZvlPTFXfK89A+7CsMg7qikAAGO3pWJHMym8GBw3I9ai8nzCSetXHUsPf3poQgY6fWk0HNYpSWhbrwPaqtzYSKh7fStnAGB/kUjorL83J/SpcbhzM5nyy67WJBHYHpTWt+pJJ960762/ut35K+lVthiBB6io5TTcIHdOBxz29KuRxkj8T0qpGSOeh61oW2CgPOfWqjqZNtEwI49BxxTwSDn04p2ABgLkgdKTlj/jVk3GtlwvoDng9ajYEDaO/FTcc4ajaAeOB70wvcjRMjHfHU0XMjRIFHTB5HapSfl54A7jnFRTrlCB25zQC3MdpGjYktk4xwaSK6MhwMnnFOuohI4G7b6GorciIEBsr3NLXoWzdgxJAo6N2zUgQqap2Mu8KAynjmtAkdB19K08zFke7kgrx6ntUNxvIJVtvuP8/pVzbx6UNECD71dxFrSdVEaiOflh09K1P7TjZ1VOp9W6VzTWv7wsvB7gdc0recuMNnn+LtXZTxfs1yyVzJ0rvc7AR+YuN2fX2ouJI4CFbr6jtXNWWtXFjGVPzE9+oFYmpahdvI0wlcEnBHYj+lKeOjb3UwVO25qeKIliv1eN1LMPmIqgGdVX354qtb3bzPvlfccYINXkO7g429a4G+Z3NVpoNdgq5bge1J5xZv8KkaJWwOCCclT3oEKkEBeO+KYDGYnPzfnTeSSD0H61Js+bA4Ge9KY+SFySaAuRFwOnb0pBOr57Y9OKVo8kHoRUf2YrIxU5JHQ0wuXLa0kuiNvzA+nUVWubUwT/Ouxxng96v6fqdxY42nkd+mKr6hdyXs5ll+dsdR1p6CuQSuuzHf9KqkDfy2B6VMqErnpz0PemG3dwccf1pXsVdI61skhTgY9KTf0+Zj6kUjEkMzfeJ7U9SCuOn6Ur3Ls1qNJAcUrFs8/Kp9aU/Kcr39aYu7OTyPQ9qNSlrqI2EIO6lWQN+PrS7VK/eyx9aFjWPlu/8AOndg9RrAnkcfXim7Si/M1StzjHUetNbLk9vY0NtjSGxv5bHt9af56xBvU+tQTA4yfXjHWqBnkLseozjB7VLK5Wan2lVPLZJ9al3HaCOh65NZkcgL54PPGKtwzEgDoBVJiaJzxz0+vanbuSfT1ozuIHX3NBj6gcY7VTYhu8ZPy08LnIPYZwaRVKKMfrSsCTzgg+lQAxlJbj6HmkKknJ6elTlMjjj1qMpjP8zQMYkhQZH5HvSMeMn6804nehx19PSmhR1/nTQyJ8knb+tN2iTg8d6mcDOPT0qJl5JPH40BqKg2KB+dPP3hjj2FRrkcDnHrTtxye9Ji1Y5hgZHQ96jx82OlSKBt4HfpSFCRmqVgtpoR7cggcg+tIuV68k8cGngBHAPTsRT2UElh29aGri1IDH83OM49aTJUY61LIBjJpuOgPb0qCthud3B446Cq9wwTgcccZqyxMSnPK9TWJJdG/vDbxy7WONx/uin0KSuE20RyTTNshjUkk143438Wpc3EkVq7SBOBsbqfWu6+LHiQaDpH2GB91zcL5Y29TnjivnX4teLtN+Gvw3a+a6U+IL0tDBbu3MXQZx369axk7Oxojy/4y3A1S1uLCKZklYZnmVuVXpgenSvl/wARX1vCRaQP+6iO0bupPrXX+MfGLTWghWZjdXHzTSHqxzz9a85ny8jqfmYkg5/xpvVWNYp7lN5ZAcffPAz+f51e07SJLhmYL8pbecfL6dvWprCxWVoolAXJ5Kr364ru/DXh0S/3mGe/X06msnJLQ1SbdiPw94aZ3iOxiAd3z9/rXoPh3ww3mZ2YJ9uAa3/DPhZWt440j2MOvzbuK73RvD4jYKVHPOa53K7OyEbalHQ/Cy7B8gDZ49K7/R/DXkqoZQOeQO1XtF0lYscDpkZrp7aKOFMdW64NaRXUu7bKtpYLb7dvGOwrRiCopHYdjTVJySfx9KsRtlicZz69KvVjVy3EgCg9fcVdiXptO0VVjII+8BjrVuF8nrkUyyyFKrjj6mlK5I7CjJYAjnFTIuKu/RiQ9YsAE5/GpkT5sU5UwozwKmRVIz+tWNixxn/61Pa3HBHrUiJipQPlzxxVEkaQAYyOBU0duMdOtSKoCjPPtTk4OOlMTEVATjsaf5AIGRyPSpFHOelSMwyAvBq7IghWIAjPFTKgwB2pu4AnP6VLg4Hb0NULUTbjAA4p23b06U8fd6c9aCM/WqsBGOnP6UuwMcHp704AAU5EIJP6inawrkf2ckc4x3pssSgFT6dTV2NADzzn1pkseSf60WSEZ32QtxjI9TTJ9MDJleR6etaezavYMO5pu4vgBhx1IHFFkTY43UvCkVyS7ooDDkHtXH+IfhBYapA7BFZyOQcf1r1y4i3qcjPvVBrbccdahxTE7nxp8Sv2cYpYXeO2RxgkLt6H1r5q8afBy/0rePJwFOBnp/8AWr9WLzQre8Ta6Kc+lec+O/g9Y6lbyZiX5hj5cZxWU7x1QXi9JI/JDWfDd5YPLvT7pxkdBg1nxzuWZJdqOOhDcHgf4V9gfFz4FTaO1y1oiSx7iwZV4x718weJ/CFxotxLIU6klj+X/wCqqpVlLR7nPUp8vvLYzxeLDES38PJJxjoRj8qntZXuo1aDbuAyD78kVjb3kLb0YKR8u/qD0q1YTNZuxi7rna1dLOY3ob2C4VIZ8RTY+ZfvZOev5VDdWjRuVaddijA9xwcVDaLGSGl4uCTgt82OM9ewp8+q/ZisU0Hmn+96f4VPoFiJPLikQl9qjgqvTPvUwH2WXevVTklupBpRNGigL1bt6VUeQl933Vzhmbp3PSi4jUN6t0qBpPKOSF9W68Gni53yCOSPy1UYU7uTWTHcKzur9YzuDL1zwBz2qU3yGUufnYcDPQfSkG2ht290qpt6Bvlqx4b8XXvgvxNa65pkzW8lnKsgflQ3OSPyrJiaT7MGEmwqQSF78Z/CpLmOOe1lVxujZMNub9PbnnihNXuUmfsZ+zt8W7D4x/D6x1WKVVn27JY2bcVYDmvSnVFJ7AdBX5Z/sH/F6P4efEFdC1C/2aZqK+Wolb5UfnH5nFfqNa3P2oBzyhAwycg1hJcpzy0dkKSc9qTaD1xxzmp2BBOePeojIIyc81JJG2zcR3xQBwRSEmR/QU8Y2gE596AIJY1fJP4e1ZV7kE7sA9sVtzKCpP5VQvdOaYBl+XHpWcikzHimy2WyMcVp2WSoI+ZSecHpVV4Nx2jIUDnb61s2UaxQKOq49qcfMUmIELdP0pOM5LYb0qYYc5HSmeXlsg9exqjMb8vPeo2dh0646VOEUqc880oTPBbnsaNR3sQo2SSeAPSiVQykgYPualEe3o3HfNOMZf7vBFFmwuZEkSxud+MEdzWfexiEkJ36gHtXQXUQIz1wOayLu0llRxD8px/d6iqv3K5kSaPIOFHXOc9xW2UXnHBz1rL0y2aHGV+Y8HNa20eWc/jVIhy10AMSRjntTmJ5PQDrimAAHkn15pT83JOD65pkgOQMcY9O1Ly68sD70gJOMYNPOFz2peYiJxz7VVvFxGwHII/I1cbGTnp71DLEXXuaiz6DMYokalgcd+Kdb3RYEjIH+1Utxb4JxuH0NV0UBs9x2ovqVY1oQWUYwMdqX7p4/EmoLOfeSD6cVYdx1569RVGQ07SMn5ff1pd+G+XsOopx6c9B1BobHZQppgRk7iccn1pdxwQOPepFAU5HOfWkbAHPH0o23Ag7nrkUjE7chfwqYpjkHFIFPQ+vWqJZEoDYJ+tSIqkZ+7j170pTBz1x2FIFVjg847GkI39zcY/XqKQsMkFfmFPXBJ7GmOhDbt31xRax1XYrEsp7nPftTljwyk8+uaRBkcdT3p8rDAIbFK7sNtdSOVgM7efWmq+eCw9s02SQ4IHAPpUe7ccAcgdTRuO5aRwCf7p9etIwwCetMRwq/NwPenPz0bIFA0VJ+AQPrzVCcggnvnkHpWjcMD0brWfKMsfX2pWKTsNhlKknbj6mtCJd3Xj+tZatj3GccVo25JO0fmaErMJGgrkAY/XtSq4DD5uMd6FUbcnoe1BUKDj8zVWJTuODKDjp3pduMfypDgKT147U5CQg7+4pjELlB6elR/eHLZ78VI3AIPGfeoydnB4NLQBGHXB7U0L8pP8AOnvlCMdPamFh0Y4HvRa+wDWU59BTCODnkelSctjHQe1Eg2+w6fSiwEYYbSP60u/Ptmo5Dzx09aQEjkdPWgCzHhhnpTjhTycfWqwlKMpHY9DTxMSOeOOaXqImI3D0FMLLjPX6UrSjBx82KhkfJIHHtTYxWIYkdKYwLHjmk5Kjuc9amgAZgrcc9TSDcz9RuDDGQWUEjHXpWXFeQeH7KbUrptgCkgt0J5qbVIxJq7Rl92Dht3Qf4Vx/jGH/AIS7VotDiZl0u1UGd0bgt3Woci0mtDyf4neMYF06TxBqf7qKVyLdC+04GeRmvjb4n+I7zXnk1O/m+0Su5W2hb5vKT8e9erftfeNYdW8T2nh3S5t2maKmJtvyru7/AFr5e8R61LdMhZ8sq4A7AVkrt3N4mRqepG4fadpkHBz1H+f8aNPt2LB35B7H8vXio4bVJjvcrvznc3brzW9pVujqqp0IO4r3NaP3UaJN7GtoWii7dNvyjOSo9a9Z8OeGfLCD+Edfl6DvWB4K0hXePfwQP0r2bw5orSINvIHcda45avQ64prcsaDpKL5fp6iu40/To1UbV+fj6GodJ0VYznqydcV0ltb7E9B2pKBpqS21sI1Hy4P8qn2gNg8H2/z7VICqh6jcNu+9nPatkWhyE8gcnrxU0bfNg+nWoF4zipt2xfT3o2NEi8jBtvQjvirUTZOKowvkYOAfQ1difGAP1ouBbV/TnHap43CgluTVUc+/0qWPA607hY1IHZkBdcAdhU6tkHA4qotyJCAo2heD6GpkfC8n8u9bIGXI2zz1H1qYHAAwB71Vjl3KB27ZNWFcHNUmSSbto2tilikUt6fU0w4Yc/zpy4ViR+tAi0GGMH8KRyM5HT3pmePWlJC4J/WruibMeh+b1qZZDwTgj2qsOMHsKsRkEcdapMESg5zzj8acrYU5GD6k0xSMYPXvmlyfqKtCsOBB7c9KcrnJB4H1pmAc8/lTs9xz9KYrFqMhx68c0rqQegzUETjr0+pqxJcLs+blsdqCbELnPy8H1pEjwvOAPX0ppbJJ/P6UrSFQO4pbhYikJwc9R1xVY8HPU9asyuBGw6nOaqSHacGgLDmxIPlbkHmqN3JvR1f5mPTPpVglguQ2DnNV5CJWJHBA5zUtXE4nnfjLwamr2sibFfcCdvpXyR8WfhOyCdzDkDOV46V92XscTMAWz9K8x8d+GIdTt5WVcvkk59OtcVWk0+aJXwqz2PzE8T+EHsrpmG5VQnKlf88VyIFwZGaVNkCnhh1bmvrz4meAW3NLEioAxH3fwr588W+F3sgxjTftc4QdBWtKpdWkctSmt4nDyXccilotytgg725qS31FZ5FVvkIXHPXPYn2qubd4pCHTqeQv8P8AhRDGYnJbcEbknvjkYFdenQ5bdjSTf5uPnwoJLdqsRMsqlGj+XJzu6/z9KoCd0AG/IPZcZIwO2elXIEX7N/rPvtgjuBSb0JYDTPNLt5m1QM4X5SB29j/+v1qGeTIO35SBw39atSlmzGu+bYP4OwxmozaBV+X94U+Y7u3Hr60vUHqU7bUZbbIb52PUN90j0rWWdZLTMXzSHgj1/wA+9ZUkYlfd8656lumf8M1LZXLWZ+d8KTn5e2eOKq/cEXLO8a0uY7q1k8i8iYuhbqpHH86/VH9ib45t8SvAkFlq9wrapaAQyHd17BufavyzMv2lNx+U4wD6/X0rtP2efipd/Cz4lW8f2loIrtlQDd8pOeP1pSaaE1zKzP2ymgKnA6L3Peq8sQY4PWsjwd4tHirwzYXZaN52hUuU6ZrYOXII/Sue6Zg7rQhKZ4/LFKgITB6j1p7DaTTNrdOpHrTRNxxBbg9BTWPXGPTilYjp3+tQ5BBAyKLJjIZYuuGH19KfDhAqjk9804RszHP/AOulRCFDevFJqwPYcSOi8H3pUXHfJ9aMgY7jnmgAHLDj60kQQ3KM5BVtoU5IHelhJYEnjmp1UlecU4LtABqwI+TntxSj5VAI6dTTwo+hp44Ht70ILaEUg3Djmoo4wBk8Hrip2yc44+lRkEgMeAOuKL9BDVUK3ycHNSrKDwe1QAn5pPuoPXvWdJrTyaisSJiMDbn3+tFwsbJPtnPpR95jxj09qhW5LAevSpkGMkd+1AhwQR9OB2pWHGQeevNITn1/GjIZfb3piIz09c+tPC/KSfrTcY/D0qVgGTIbJ6cUIDPuox36Y71myLgkH65rakTfkcZFULiFhnPFQ73KuV7dtr+mO5rQiO9PU5PQ1n7DuIp9mPIbf1OSMbuBTE9DUA445puwck9PegNvwV5Bp7Ht+lMgYQM//XpFkGCT29aeTuX0/SgDn3qgGNgqSWqPk89h6d6lZSDxxTCqggHg0EtiZLHjkDqKMg8g57c0hjHAHA9RSCLGMfrQJanQKmFwvy49aQvhSDwemTT8OTngDocU0qeQWyPelvozrTG/fPDYA60r4PB644zTlULHx1680kjgYzk89fSizHciZcrjrj1pmzGf1xU2QGx3o4APckZOKm/YVyE4HHU05guAOfTjvQykEY4HqaUZxlu/pTLKczAHBz+NUJWZZSBzkjr6Vo3K4CjoSecVTlUhx3YngGnsA6CPe5OMDr9avwKQRjgVTtHKk55HYA1oQ8/N29fSkt9QZYXdgg9vSlUHGWHXr7U5n4FIOnOBVO5OiFG1BnbnPfOKNygHDYNIdqnI+lJjLZ3YJGMUXsUOPTHUnsaY3cnnb6VIfkHXJA5NNBB/i475osBCzYJ+bGemaUjcPSpWTv3x0qJcoPT60JAKsZ4I/Gkkjz1OQO1PVtvqaOSw/maVgIHhIBxx6e1RMxXIPQelXSmQQOKrtCFJ7e5oAiYbRkdDRjoD6Ypz/K20c96TYQRhsn3pgPZduT6+tRM2Ov6U7ccHORj0qMsAc8j2NK4D1Py+vuKbNIsCmUdQOSe1IrADj9Kz9SvdxwOOORSaAzb+byLCaWV/LnnbjHXpXB+OPFNn8N/AmrazdOitHbOyngFnxx+tdJqE8mqasWR8ICAg7Z7mvkf9sX4ky61dS+HI9p07Swr3Ei/8tnPbjoB6f/Wrlk9TXc+S9d8VT69qOoanOxZ7yZpW39xngVzVz+9RpN+9N38X4mpNSug6DYmxAPwA9Kgty7ByU+QnBZe34V0LRGvqSwQ7mAPCnnHqBn867Hw7aI4VtmFPOO+K5iJw5Cs/zdivygDkY6c16H4Ut5JzErupXjHy1LaZ0Uldno/hDTgY1J46Yx1Fey+HbRVgVh8rADJHfvXD+DNIJSNvlAJwSfxr1XSrMLGjfw4HSudWTO/RI1dOiXb3JPUnrWiI1U7d3BqtAAnHbpmrSspGCfbFNsLAUy208E9x6U8xnb7+9LGnPJqZFJA+vQ0XtuWkiuI+fUVIBn6A96nMPvimiLB479xRdlIaDtq1G/TPB96rGMqCep681LCuOT1zVDL6Hj196lVu+ahj/T3qxGvNMm5PEcd//rVbjfafT/GoYk49KuJEMjPWqTESR5Ucd6sIvbmmRrgc1OmCOBWgC7Pfp605Qc048Jn0pwAweeccZoIY5WBHXnpSE9aFQA+/Xk0uw9c85zxTVwFHr0qaEgg9qhIwD/WpImJxVoGWQe9OHJGf0qNW/GpVzitELYcCB7j2pRkLz+VIxI9vrSgYPHPFMAwEH+NNJx1p7KVOTx3INMLYOeaWwrDSWAPf0pS+/p0/SnD5upwB2NBACkDH4dqCbWK0nJ68eoqCTOSTVwpngc+9QzRYXIpXZSsVGLYIGAarthSxHBPJqZ+M59M1BJu+Y9am5exVnwc55PrWHqcWNzDbz/OtedsfxdazL0F+PY1L1EonmHjfwrBq9s7Oi4XPC96+YviV4AKPJIiYUc4r7OuFWMPuQSAqQQa808W+FRqqyZTdnJwPSsJQe6HaMUfmz4x0Kexv5mCNsB6D5R1z+dZCXCtBHFL97H3mbr1FfTHxd+HIt3lZIeMfMPevnS90iWzWZSnlBDgL3I/OuiErrU8ypHld0UYbxoQIV6Rnqvp04qWO+2lPMk2jOT6kVSmUwsY23NxkszcD2qMvsdFZ8vjovYcgDB7f0rbcxae51Ru02nyvlDDkH1x69xxUEo+UjzPLXqW/rVC1nVMAfMV+8G6k9MZ7Vpwot1ArTfLsJ478A1m9CGU1ZIomMknfGW6eh+lV57ny5NvUHpt7+31rRjHnMxCcDuvzDGM1BdxoyZPzEYwy4UAf5/rVeoFixu0DeTL8rcHaev0o1HeGVl2iRHDo7dQRzms82LvIo3+U5O4heoHTn0rRWRrgIGfc4HJ71D3uM/Tr9hH422fj7wN/Z9xmO+s2+zyozc/Kow34nP5e9fWiT7k4GB0BHevxk/Zn+JI+D/xasLy4ufI0zUStvLGG25ck4Yj9M/4V+xfgeaPV9BhvIrj7TBModG68daxUUnZGU1rcvvjbjrVdwQfvYPbNXZE2t9fWoZY9xwevoKvoZWsVZZPJUM3JHYVIkokUdj6VHcRhwR2PfNEYIXHQjuaGrjJ+O3XpmkaMEDJ6dqFbI+lDSgH+8T6dal6kPVi4BXHv0NAjyTj8qASOe/rmg7lGeTQtBDgAB6UMMdKiLEY/malwE6c5HT0qwGc5BqQPwP1Jpo+YHsBTxHtHt70BqNcYzVeWXaygHg9asOTyB+tVLiMSfKflJ9KAFO54AO+OhqhHZgMC3BBJxWmsixoN3b1pI4DK/wAnOTwDRYT0GrEU5HTvUisIyNvHqatW+mTszApmPGMhuP1qtNBJZuI512t74wRQ1Jbom62HckDH60PGWPJwvTiiMfN/d9M1OzKwCnkUhXKrIVP9DUhBB9/ekdCBy2T256UIzd+fegbYyWMNnP6VG9urJgjd9asHJI7AdDUZ4Dc9eaBmdJG0J+QZI61FKDsIQ85HFabxqVO47frWdODuIAA569jUbB5j7GdolXPKg8itBgHAxkH2rKgYqwHQZ6CtGBweC1UmSyQx/KQOSaUr5ePy5pwIY8NjvxSOvmdTz2qxDfvHJ4pSTj0pyoFGD1ppJzQIaSQMUBRJ1496FG5iR+tGAwyeD7UCubSAjOeV+9xSs20f4UOFRSwo2B13beehzTOm99g5HPX6Uh+Zf55pwUABRTWU544FLzKQhAYYHJ9R2ppXZkDqPQ1MNyccAU2ViW+XGeufalaw7EZXeeeB0prkggf5NO2nGT9cUyQnPqvamO5DKxQ7RyAM7jWZdzp5oxwSfXoa0ZTgFjyPese7cRMSAoyc/jRa4r2Llu2ARu59K0rWQlBuXaMng9awIJzkAcEnPNa8EnmIG98HNK1h30NVDjnp9aeuOp5qGLKj2xUmQR6j2pgIy5BFNWPaeO3c1JtJAHvRjAPODQBGWBBAbk0qjCjHP1pWUZBPHvRgLgD8zQAx5MMe/HApmCxA6D2PSnMu5iCMgelCgKmD255oHcCAOnb9KVRjILYJprnbg/mKACWz68c9qA3F2gMc8H360xhgHP51Lkcj+dMZBjjrQIgdtoyOTjqe1MViBy2SPSiVtrEdD70qNg8/TikAuCV/DmqzDecHtVo+h4o8nccDj6UwKjsVUkcH0Nc7rMxLOFdWZzjjtmulugYYXPQ9OTXJ3DF7hiPuDkt6HmoeqsVEwviH4os/h58PNa8QyuqQWcDJGhO1mkIPf61+XPjLxzLremS3U9wlzNqcpumy3zKOwP8Ah7V9Y/t4+NP7L8M6P4Ujmy0srz3UaNztPCg18I3TRysEHGwfKR8vHpSUFHU2S6kcd0kse4/MWOWX0I4z7etWyQlooX5WdsHHQ96yraXDSIN2UPX1HPFXFAkXYF2qRyyt0P8ATimx3NPQ1e7upIxDlFOwP2PrXtHgbQy0kYf5cc/N+FeW+GbdbeQJ5xbdgEd/evoX4c6MRFEDufIzl+oFYydnc6qJ6T4U0wxxAhOU79q7azgKRhTx7elZmjWixRqPmAA/ireiB2jPNY3udyZIg59cVbjHGT+VVkB3Y7Vbh6c81S8hrclVTjPep4069vrTF6DvU8Q/WncsUR560jKFU45NTqOMHvUc6gDI5I60X7AiDqO1SxKM8dRUYGTVqJRimtxsfEMVaiXbjtnvUMWM4x0q1FHuOapagWoVGM9Perar+XvUEMe0c/rVtBjHerSEKqnt29asICDTFFWUjz61qlcBUXzF9M+lPEW70/GnxxnODwKm24bjgU7djJkPknGfT1pwj+XBGKtrHvHPWkMYGfbtQgKzxDH+FR7CrcLkVaKkVGY+aqxWwkY/vdfapg2c4qFkK9OaRdwJ5xTTDctls9eDjtzQrHcO1RqfWngetUKxKXLIcYB96ruefWnngVFIw+v0oCwgk209TuGagZhSh+OtIRKZhEw9+uKZcy79uDx1ORUcrY6HP1quXxxS3CwyZsDPHPpVaRuMDkVJK/GAKquTtx1qGWiCYDPsKzrlT0/nV55CVPAyKqTNljntUs1RlXVoGQ7uPWqH2BFLkfMzDaQeg/wrcnbcGHY8cVTYYOOxPOah3MZK54z8WvBkVzb+cqZY8MOx618beOfAktjrzKsOYZucen+RX6J+KLRLizMbqrKRzn86+Y/ixoMcVxHcBfLMbcOO1Llb2MJQ0Pj3VfD+64lCpsCkqRJ2HrWBdWqW0i52gqAPMLdT6fXqOa971rwe0v2mRn80SKcgfLnNeXeJtFa0uJJfJ8odHL9Bjvz7VUKj2ZwS8jk4JfKYxP8ALIc8r0x1z9atwXvlPtaTgjOD/jVS8BmIaP5EAxuP3mPrSW7sq7fmly2c7uldJiaF6JTCZof3RI+ZfujPAp/3lVH5G0cN1zyKi+1ukhjb5Rjo3Qe1Sbl4J+Z1HVvxoAW6LQiTZ/rSBhm6AelM0+7Z0JeNlkGSW9R/OpUCygBvmJ6fTmkmAs5c/eXPCt19Km6sAX9ssl3azsGlO4H5W24xyO/FfrV+wT8V7f4g/DifS2uSNQ0hVUxyty6nIz+GOtfk+10zwldnGOGHzbe9e8fsFfFG68CfHW3tbibbY36GF9z8c8cjt1zWUr2v2Bq5+vsq7unOeeagfnrTRM/mmMrx1Ug9VPcVLKny5GSTzxQndHPaxUZSxyW4PamM2089PY1Z2mQcfXmqVwhbIDZIPQUrgTJLGxxu+YdjTyC3I+U56VlXULqQyHbJnjFalvcmWIBu4/XvQpdydFsM3Hf6U9m4OeKaRtznn60S4CnPSncOpAlxmXH8Pqat7wy56eoqpHGI5BhcgdSTzVwncB+gFNaiYDDEA9KmCBIz827FR4weeaeh2ggevNMLsNu3B25BqrKw57VdEjBto4XHX+lV5+hYfp6UdQuQhBIhyvHrUtoGSTduxzjj0qASFlOeB7dqniX5898daadndCZt2uoBX8vqe2WrQ1jTIriAS78YHOelc2oKEktkir8Guv5XkzJ8nt1rq9upq0jn5GnoZPlGIkHk7uOR0oEgjPqe3H86J5BLOzL8i9Oe9BUbchjuHpXEaW7CjLNu2gCnsqkcY461CrnAVuuOtSIeoPNMCJmVflJpuOdp78026XIwWwD0JqeGIBefvY5pDIsEDDNnPtVe5iG3jtVsIyM2eeaJlJGP4aTVwMdl2Pnrz2qVbkRdeP8Ae6UMh8xs9eoqvNHuA3Y2ZycUkxmgl2JFVuh9BVhPnUH8eaxRcmNl2rgHgCti0ZnQErgfrVp3JsPJKDjt+NBPGTUm38aTaOp4J9O9MnqIF2ge3rUF1IEGcj2yasNxknp71RlLTMflO0dx0qld6IXqdKpJOMD6dKfjaOGpmcEY5HvTl5BHQmpTZ1icDJOKTAbIxT2BCjuelNzg88CmAmV3A9cjrmgOCDhfxp7MNgU/QYqIoVBI5+tA0IdoBPJz1z/9emScDhsk9M0/gcjkk1FK2zLBfmHUUBcrybfmHQ+tZl+ixncfpWqVDBm3f/WrP1FFWBgzYB700JlOzxdOpHC57+ldAnlBVRFyQeeelYdmgjVCsm0DnB//AFVrWc6sxK9T6d6TTHfoaSg05UxweaSMll5+VutO3ZGT06cUhgNu31xS5G3J7mmMN2R1HqKTPGO49aYDtuD1yBSBsinIMqct+VNxkYGQB60gG5POecdM0/qOePYdDUbZB4bvzmpNwC80AMbP49z2pq5ZcHg092Cj1qAna3Dd6AJJcBQB2pu4cZ4OO1H3zz1BpzAAEdT60AVZ2Reex6Ank1AWAAB69s1LcQdXPO3kY4qmGGQW78fNSEXo2J5Lce+KsqRkndtx2qpCcj39qnM+CSMYHb1pjMzxHexQxR7fn3HBHtWS1ls0xrkuyRkM2Wb0HvUmro15eH59q/dAPY1gfHHX38L+CkjR9sgh2nHy4GMmsn1Hc/Oj9p7UX1XxJrPii8uWaS+ujFawP91I1wBjn2z+NfPIkOQXZTxklemev416D8cdbl1rxtBb/MyWwLOi/MueT07V57f/ALlfkG/IP3e3Q0Qu1qzpVktRjzRTMQvQnG1fXnj3rQglk8vy34yM49DiqFkEQgMnlHHO/wBq1I0a4lJ35IHUdhWiVwTOx8AW8ct2Im+d1OAD0H/1q+oPBNiESElFKAYIXj9a+efhxaBrqJP4ycnOMge9fVHhG0MdsoP3yBgevFclZdT0KKXIdXYoNg2jA92zWlH1qtChT5T1q0orNaGxZjXIqZBio4RxU2KtFImjB71YjAHeq6A1LGCRTsWWQQaa4yDTUU8VZSIkdaEBW8vParMUfPSnCHFTJFgUwHxRcirkSYqGIAn1q5EMiriNEsXzAdqspFk5pkKY+lXo1GOnNbJAyNIsVahHbrTSMVftoNy1qkTsMSPin+VkVZ+z4+tOEJ5qrENkMceB6UOnBqdlK9qb07UWGVtlIVqxtA9qTZzSsBWMdNC5OMVb201kwadh3IimBmmbsGpmHHem7R2o2AjkPHFVnfOfarpiJqtLHgnjFAEDHFM3nFOkQgfSoyQKgYpcmonNIzgcCmNICKCdRjNx1/OoJOlPdxUTuMHJqfMqxUkfBIqpM9WJyCaqTdc1L1NOhXdu1RkZPXFKzHd04p3DGoM5FDVYFmt3H3jjFeH/ABM0cSxlWXbk5+n+Fe83CYjOOteb+OtMMtnMG2+ZyOewrSLtuYNHzwmkuGlUo2F7dyK4z4j/AA9FxpUk0a7dy87Op6V7IlmW1IQBl3SLgEex/nWhdaAbzSmimhUwoG+fvnvUST3MHFHwHqVk2mTTBuCjbSr9cc1kTTGRzEuGQ4J9Tz09q9d+LfhmPQ7lmKYaWQgOq8fzryee0WK5yZNrNnjtnrit4vTU5Jx5XqSpA0Tt91oxjlm5z+Jq3A++Nh1x82d3b/Gs43Rc7G/h4+b5R3qaK4CnnoQBn7tU1cz0LxKlgV+THp8ueae5WUhmf5+m5eo7c1WM0jbPn3IcjHenb2UhfvAdcMOvpzik0IuGFljwj7lOSR3z/wDqrMXVr3wxq9vqNjctBPE6kEfKcDtV6K6D7T0I/hPUnPp9eKh1m1W+tmkX+EcAdScH8qS03GftZ+zZ8SV+LnwU0DWVGNRsUFvdMzbiRt4J9a9MjnKuVLbvevzy/wCCXvxduYZtS8HXk37u5iKiN2+6RkAmv0HtLaSeEyjbtGVPt/jWW2xlJalrzdi4HOfWoXIQhuhNO5UAdD3xVeWItJvLZx27Clcz2GyR+fcKS3AHSrMcXl8dKjRF6nrjkip13YweeeppWENaMfWmOmCB296dcMwQ7SAfeqNtdGRiGU7geeeKV7Ba5Iz7W569hVuFwy8VVlQE7ujDpio0uhGcF8mq5rBY2FK7cr9KYCE4PJz19qrRXGRuRsgdiaa12xDAED/aHrT5h76FlnBJx/Oq1w4ZOGAPTgVQvL64WMfZ1Rpc8784qBJbiOVBI2d3X2+lDYJWNGJSg+Y59+1WonO9R374qlGxK/N1zwBVu2Adsr9OTTuQ2WWBZiW+6D1Heq8g3E9qsSY4DNgdsc1GQoGPvc4yKdiCAxAr7g54p4OCM9D608rhef07UwsVPzc+9SIPLGQfvY9aVABz6epoGVH6UZyxIXaM96oVwZc5OfqKF+UnHGaeucfzGaQkAnpmkUIx7nt60oGfm64pGUg5z+VSRKrL97k+tMRSnQZyO/WqUo+8o+X3xWpNEDjPGD2qhMgwSOcVI+Yz2XaVPUKMVpWkpOFIxjv61VVQU3D5wT1FPWURMSe3H3sDNUroltM1FILAbsU8c8Ng1UhuA6Ajqexq0rDPp9K6FrsY3ewjRiXIHUgitW3tV8gIV2juBWZGxQ7h8xzgA1ubhJHuI29Mg16GHSTb6nPOT2IFG7IP50+Q7VBHXpxTTheR9KaWDNg8DFeTc9awDIBB5x+tIy+Z9acVC4A4HvSA49qQepGyupAX7opyr+AHXNSh8sOhpHIXPbPTPagEREKF2njPpUbsFT17HNTMwC46/Wqk+due57U72CweYEPPIrN1GUZyeg/CrO8gn5uaztRQyLgnjPOaa1EyFLggDFaGkqTI7HoTkD3rMjjDLkcD2rW0JxGzxjtjk9qqQlubeCv3jjPpSbjk9uKTYu/J69M0oYkEg4A9RWZYA9e2KcW28j9aZk9eDTlBByOg7GgAAwPpSpJvGTx2pxGDzxmkUjseR60MYjoWxj9KYxw2D+tTnOMnio3Y8ZbH1oAiJDL6euaZIVXOeo9KlKblz6cjFQTLuGT+ZpD1GrNv69qezFgcNjHY1Bjb+VOVyqgntSG2SqnmhsHj3rIvpvs0yqOd3p0rSMpUn5sH+dVryMSL7+tG5I21uV243YI7Gi4nwyKN28nk9hWPKZIjsXuc59KmUuyb3+8eT70rlKwlnL9s1ny2beVYEAV4J+2P43XS7eaEPgRpkBm+8QM175p6iK6E4XGz5ifQda+EP21PGAv9SuLVn8sAljMG5TJx+HFRqtQvqfH93rs2pavqN9O7vLdyFwG+XA7AfUVmTYm4b5S3zY7D2q5qcCW900W5XRFGJQ33j6e1UpDv2tJ8z4wyr16/yxVqyN/UlgXeoH3QCQD2J/wrR0uOX7QiqiPh8Of7vWqcCNu+TqeuelXrWKYXccQby8H76sOafQZ7L8ONMSO5Vn4OQdw7CvpjwpHEltg7SwGR6ivnT4XxthCfukg/N37fhX0Z4dg2QAjvXFUudtFWR0yHdg96tJVNPlA7VPHJzUnRc0YiB9asAZPt7VnrdKhB4wPfFNuvENpaxgu+FzySegrWKFzGwg3AVKg5xXJS+PNKt2O25SX/AGQ/I/OoZfiTZwt8uNx65bkVryMfOd2ijGfTtUqyhOvHevNpPiraoSrK0RPQ5GKz5fivapNt81RkABd3NPkZSlc9b85S3WrUeCnFePp8T7aE8Srx1Ibp+tXrT4tQSjYswf1+bijkuO7PSTqUdrerE5VlPUhulbVvLHKuVIP0rxq88WJcxPIsmMDOQ3Iq74X+JdvLDsMgjePIKu3JPSi1tilI9jjIzwc1bjYAVw2i+NbW6mZBKoZcFlLciupg1CK4UFGzkZGa0iXe5qo4Jq/aP5Y4IwawlugO9W4bndxk4+tap2Jep1EIUrk4qQbRisq3vvlAJyMVaW5G3k1rdGWpJOoPSqzgKKe0w61A8gI61LKQpOD1/WkDYPNQNIc+1AlqR2J2fmjcGqDfmlDjNAiVhmkjXmmGT36Ugl5pjLDYxxVOYZNStNioiwY0NDSIJFzVSVSK03UKKpypuPWosyrmZK55qs8pHer9zCAMg1QaPuMVmxjPMx3zUEz7u9SP8uf6VC67s4xmpuyrFdjzmmOQRT2TJNMYbRzSEVfLLSY9KjdXg5PrUrEK2eRTWbccNz9akydx6DzErn/EWlfaonUcF0Iz6Vvq+wGqt+/mRNyOB3pNtGbvseBajBBperQSzhtiShQU9TxzXYWelRCa5tV+UABlA5yD/wDWrB8YQYe4/iPOMfpXQ+ErqDVtJsb62bJEexnbqTgcVpe+5zzulc8E+OngVbqB98e54m8wBetfKXirTWtWkYQ7Vxgbe1foh8R9IfUYGmkRWIXqOpGK+O/HWipGNSkZMMgYKjd6ako7mE3dangouFUqPusox8vXHv70seJYRKr4kIy38XNSTR5uH3Q+Uc/fb2z+dM85YkcnkY2/L65OOfp/Oui7ZzFqE4jVX7jdnsO351Ykkjd0/d7V7/xHNZsvz26vv28YP14P8qekx+YrvwD1PRfela47mhHEokYp8hAG4t2HJxk1og4iA/hXI3eo+lZEBuJ45Ylj3nk7l798Zq3Z3SqwD8MAAVdvwqWiTt/2afFsvgD4z2V59paCGSRSxVvvANz+lfth4R1iLXNJguYZd8MkYZCO+Rmvwa0y9OleIra78vakMoJPbb1NfsZ+yj4xXX/hxar8rlQCuW5xik11ZlN31Pb5EDPk81BOFjOTwD6Vb8xdu7pkVSuLkk7RtKDrntWZNhFKqfl6YqUSgD0NZ1xd4dVHpyT2p8E+85P0pbBbQszsCv3c1RtkClnbgsc89qszSAjltvGOTUakEYHTsRUtAO+vehIt7EDjFEgYMu38TU0PzKCOabd9xDobVY14AH41HcQ7VIQAE988VcU/KMcnFRzLsXPTjtSeo1oZoQEZLc578Vlax4vttOvLWxXaZZTjkdBWxKQxwOCPWs1tJgmuhPIMsrZ6dKfM9jS6NONjNDlflGMjPWpbXcMEcn3qOOPKhBxjpitex0qNIQ5nw3pWiVznbIwOMnqPTtTCocgL9wdz3pzEE7VbcQSCRTlQcdvpT1RNxm1dpO7J+vFRuO3erCYBK0x4+Cen0pXFchVsdeT705UyrE9PalK88dutORgSMcDHfrRcRCQen86f0x6D0pzRk8noOQKMZ/8ArU02HmNDZ6ZNSrEUGfTk4NIq9exHpStyDnn0x2p69RjGUDIP61TkhDAgVakbPXnFQupJwOnvUskovBsAA4X2phQMwLDG01dkUmq0pCL97BzSuxkAnMRYq27nOD/nir8cmcep544rMZgrksAyj19KdFckkANgf0pxm4icUzVtZc3KDbkg/eHQVrSaii4Xn5qyrGVZGX5uhxx61du1WDa/mLj03DmvWw84xTcjmlTbZfYjGOvahSVx2WjvxwDzUjDC4U59cV5R6GrI2GwZPP1NRq2erVI6lifT0qNkIU7uKLjsxyuAfb2pXJx701Mg474p7cjG7HGaaCzI3bEfr71XZQxy3WrW1V/DvTHjGDhck+lFwKjRDnHI9Kz72IbWy2FJ7Vqsoj4z1rI1lC0LIrY3dCOOaalYGmZyOwYKenoK29LLgtt6Hv3qqlgvkRMvJHXHOK0rK3EIIHBzkk0Od9AWheRvz96cYgVPbPYmkKGPGcYJpTn2waVxt2COMqT6e9P7EdPpQH45bketG45/xo3GLhtjHgAd6jCgEHjnr71ISQmD8w/nTWJ3D5ePUUmA8YKHHHbrUDtuOAvA9ak+4p7fWomOSMfjQO4GQDJ6fSoS5bI7HkA092Kj3oCBhg9R69aNx+oxYgSM8H3puzaxXr9asKuCPQUjRgggdj0pBYr4zkdie9MdTzn5uMcdqUSYZl/iB60bWdGOeD3FAkZk1qJJRu3bR1PY0ahiC2JXnnHvWmIMKMc/WsjW5JI7fChWORkHjjNIpGPqGrvpVhcE/caJvm9Dg1+WP7SviybXvHFxaLNtjPyOA27kE/rX6i/EBPL8K3d0X2QxQMWx0+6a/Hn4kamNV8c6pcJuCGdwPfB9aRrHUwopFiLId3P93pgcY68fhSuzXNyxKKssQAGz7pHb9KrNcbSyN8rAfKU6nv8AnU8Fw0i/P94DA9cdKdi9SYvsG4fuhkfMf8+lXrIxy6jEd+5V5x71nAjB3vwTuJXpwMgfnWtomJr3ds43ZHoM0ugt2fQXwus97RZdSvGD6V9D6aiwwIA2eB06V4b8LYQIYB97cP4fzr2qCUQw88ADvXA3qd8LpWNR7oIOTz6VS1DWxYrvRt23t71lX+qgNwSTXJ6z4hSFzEz7ZT91S3J96uKuWrs39U8YzRAMfkDAnaOuO3NedeJfFF7fO8cUsipnna3IrSMM+pbHbc+e9WoPBhnYNt2hvvHsTXRFxiX7NtaHnU8l/bIdkxdmPyqW5AqB49bkiLmZ2Y4+U9u1evQeAUPzBcMOme1XU8GLESSmAfXp61o6gey7s8LvNT1y3jUTKXjXptY/1qxb6ubiEtPE2duAR2PvXsN/4IhmBBTg/pXM6j8NZGVmi3KBnhWpe0TK9m+jPNpZbqVXEV2cbsEbjxVizur+Jx/pJBAAAauxHgWS1+XYSW43Bfzqvc+HZbKSNDG0i5PKqeDyR9KfNdD5JD9L8U3VpIsE029WHO70q9HOTcLd20/lLkkgt19/yqivhmRm/wBX8p659MVp2OjeUqKI/X8aEy0ma+n67LHqlle+dIs6AxuqfdcHpn6V7V4W8SPNGkzPtJG0gt0rxjTtMCjITLqcCu48PSTQKqDkjjn0pN9g5dT2GLUmlhDE7s9MGtqwvYobM72/edefxrg7K9IVVORx61rwXpcDLZGOBQpPcux2VlqIfJB49600uww69K5Cxuug6VswXORVc4uU1zc9s1G05HP8qpiTNP8AM45q+YVifzs9TSGbFVjLzihpcU+YLFtZh604y1Q838qcJ+OtLmFYueYaY0+O9Uzd7Tz0qGe/RQTkA0ucVrF9rkDAJxmozrFvBFuZ8P6EiuQ1fxCFRgG6ZyQ3SuF8VeP4tNhbfNg5wB61oqisJt9D1S78XRQkuzLj03Vg6x8TrTTNqOyln6Ybmvn/AFD4m308zCFQIlONzseDjniuD1nxNd3M7vJcuwOQMt0NNVEyZJrqfTEvxchlkEMcgznBZT0of42+HtPjkW8uT5kYy208DvXydHqN1LcgfaWjJIydxUVHqWsW0jvGp86RPlc7twJpXi9DH31q/wAz64j+LGhalCtxbXiGJv49+4DgmmJ8UtL8wRG5SNjyr5Bz+FfHFzdrHGSitHCV52NtokjniCXKXEqPsx945xTUIvQtVGj7NfxtaPJ5i3amJuAu3p+NSnxValjmUYHUqwI/nXx1Za5qNhbsrXkrgjH3uh6mrtr46urWUedckxsCTvbbj/JrN00aKq9j7YgsxewrJCyyq65GP/11TnHlSlG4YcEelfJulfG3XNCnjGnXrPE55VmLLge1em+HP2hrbUoidXtZred8DzOqk/0qXTaFzNnshYYqpcDcDnGM1maf4mstThSW3uFlQjOQ3b61oeespwvJIyKzt3Dc818fWGyVmXaucH73tWT4NmOn+Zb52Rk7lXdwOTXfeMdK+12XmRrl48kAdzXlemXjC5dG+Rlb5lPb/Cri9LENJqx6HrFqup6bIoXBK8se1fKnxh0X+yr9QPmilzkHv0719WaXeJPZOnXIH8XtXivx30FJokm35RQSoXtxU8nMzmlFOLPjTxvoqeYNvy7Oy9x1ripgIxsJ3Lt/ya9O8SbJg6P8ygkfK3IIJ/pzXA3lqsUzqOUQgkHqR161tFtaM4inIgZQnRSvC9+g65qexkSGILK+SxI3t2HNMkmjJUqd244O7t1GfrTWVCQBxj16CrZN2Wba7uoL4qEUxA4DI3yke44q6Au92+XzHB+h5rPJWNYfJ4x8zNu6nnirsMoCszYLMcjb+BNJrqBNKsclu0fyyM3VT3PX2r9A/wDgnX49kmt49Cu5cvDH5YRse35//Wr89kjbl/73GfpX0L+yT4gvNK8dWv2abyZl+ZVPVx6VDWlibXP1/aEhuMbe30qpeWSPFwud3BxWZ4E8UR6npKRX3FyigkHqK3iVf/dHpWaWhGzOY/suS1lcNuEa8AMxJNWkO0rjlfbpirepI7FgjcMec9qpoflCDgrx+FAi+hWRCMbj3PpVYHyiY/uqO9T2oZGHzcdeaW8QmUsBjI6dhSsK4wuFwOv0qeNAoyOO/BqJVBFTQjao7Z7U7BoTRMU6gY9DUV0C0YVW2knmp+QOcGoLlicBcUuoykEyTg7iODnrTxH1JH4f5NOUcYHGPWlDev0z60JWJb6DFUq2en1NXY5GK49aqg4Jzx9asxHIwG961WpLJbK3Z2YFtpNSyRGMheRt6+9S2z7G56D17VoX0JlgSVNpPQn2rXkSjcxu0ZQTbye/pSSJu53YPrUqqUBz0z+VKWwpxjp3rLcq5WC/L1z7ioSCDgHHPeppF2jI3DnoKQIHwS3GOpqRCr8pIHJPr0NNZMuDuwO9G/YdvcDk0McLwx9ead7bAPZOQByB3FIuGBx2piktnHU96kD4BHcGnuGxGyk5J+uKR0Cdf0qZsgZ/Cm8Njvz3pNWAqyxgDr9Aao3SAIR1PtWjdEMw6g9qyrl33Nn9KiTGU2cFxn5T15pIVDctj69MVHdADazN05IFSwxhog3RByMmpT7gTRyOkZQfe9elHmsFKv8AM5PGe360i5Uk7hz0pxy+M8/TvT17hc7PilJwuev0pB8vB5OO1ICQD2xWhvrcUKWII4Hemg7c55x0oGcc8eoFSYz14z3oC7Is55HGe9OYnBxzxilOB06e1LswMdPc0CuNz1z2pHORzwPSlLK+4cnHXNRykgg8+mBSKI5mCr6elUri387JHOB0q04K8nkVJDCGHPGetO6Aq20WyMAtjIq3AxifAb8qc6LETjkD0p8SrtI6d+adhdB5z3/WjHOOfrQw3D0PrTQefb3p2Adt28jke9OLg/w4UetAbAJPSkJwKe2wwZcilxx7/WgP8uevsKULu5/nUgNIVl56nsaaqjvxT8AkkUZAIz1pD2GlACTTRgrxxilyDjB4HGBT0AO7PT2oC5G2VB74NMZtzFT09RUkjAcD8zUL55x+tIpFfagZ+5yeakVRt9aWP5SxHPP5UO+No6mqswYLtVj2HvWJ4htzNPGE3ZDAnHQjNbOAoJP3vftVG9kZJFI6k9eMVNxnnP7TF9/ZfwN8SSwbrZktwC27nkqOv41+MK6hLe6hdTO7u7uzAt0GD79a/V//AIKDeJpPDP7PV3BG/lpqMqwu/cAKWGPfcq/5NflT4aaG3tnTknZgF8Zyf5UmzSN0iO5AWLO/B3YJbuas2iKqF8ZI4Pz9Pb61CFWW4a26qo3A1ZkQMNyIqY42+tK/mVzX3JDKjna/y5zyMZrovDkCT6gvl/6vjKt1NcukDsCW2cHgH5eO/rzXaeA7RZb44RiARkjp+FTJ2RpFps+kfhqFFmibNrAcMe1dxf6qQpQNkr6N1riPDW+2hSNVxJgA/Supg05p3LMGPfNcV0dqGrK1yhIznpz171JB4eF1dpLLHll4DtzitzS9GGRngk4ro7fTREwJUEDijmb2N4xvqzG07QEiGNnHY9iK6Gz0VGQKPSrlvbbVHpWlbKEIx1rVGyIodGjAxj25AqWbSodm0j860Y5OKJPmOcVpYVjnrjQ0YYXr1zUDaCGIB27e4710oUClZVNPYZyj+F4HYEqrLnPzdqr3fg6B1J2K2e3pXZCEH/61MlhI6dKBaHnv/CHrbzAMiyITnPYUSeF4SyuibAOWHvXbzxgjBFU5I8jrU3HbW5zUehRsQwTB6fWr1tpojGMYFaioF/8ArVMqA0XKSIbeNlxjiriTNGwA6UscYNSmHI460+YVjS06c5HNbtpcbwMVzFr8vGTW5YSZPv0pos243OKmD5qvH90VIh4rQkVm5zTd9ObrTCvXFMAZsU0y8U1jVaabaDk0rjsLcXWxWOcY71z+oauFQluvQEVZv7w7CqnBPrXG6reSebJH0z0IqWxWTdjJ8S+JlhIjV8OwPzbuleV6nLc61q0oV1eFFyCfUV1+qaPNqlydzscE4JXb+tMTQvsoMSqN7DLHbRzJFcltWcFewsZVixsLD7w6E1ktoLLcPJ80jkZAboK9aTwpEAD1J709fDcUThlTLE45pc7QOKe541d+G7ufBYY3HGFzxWQ3heeGR1EJIySSf5mvomHwqkhAMe5vbtU8fw9S4my6qA3X2FNSZn7OJ84roErgoeQOirWpZ+F7+9YQ+Wz5X5SG4X8a+iV+G9vDuzGMdiuKv6f4PitcpGignr6mq5psh0o20PBrX4QX1xa5l/cmQ/Ns6k45+lWk+CC2seJ2luFPLB+or6PtfDSoQ2zB9u1aVtp/k7mYK2eFVlzgVXNIXIlsfMS/DSK2idIFwnbK9KbF4Xmsd0ZTKEYIK8EV9N3ug2txFhbeOMn+Je9cxqXhlTlCq5HSqU3swcWjwy2a68OXsD2XmRxL96MMdrD6eteg+HvHgmkCzN5bjoHq9qHhkE8ptPqK4vxF4durGRLq0dhIhO9NvDDsKJSjIyba3PVf7Uh1K1YB9zH+EV5n4ms007Vw4l2o524PHPWq3hfxlPDKsd/C8BU9T0I71teLrRdV0tL6DbKgYvtXqp/CoXuvUzctdSXQbgCXY3IbuO1U/iNowv8ASpfk3naQAe3+RVPR75Ps9vO0iiUfK0Y6r9a7PU4V1XSFc8M68sOhH+FPmsyb6nwZ438PGx1GeEJsDZJLdARnj615dr2mTxx724lXIO3vX1L8WvDosr26k2eYpJZP51886rA088jtvVJBlQzcr1qru92efJWdjz8uUZVU+WR/PimvKFbPUE5zVq/hNrdlG+YYzv8Au889u1RmOKXO3oRk7cZH1/Ct0yGxoKqGV0z79vWrMBRJQex7elUwsq5/jYZALenWp42YoR90r3b14702It2xAOVxsGQQK9R+DniF9G8UWtwv7tYsMHHUnJ4PtivK4WYxsW+WPHXdyfXtXafCvUvN8VWunvtCSsEDPwASfUnpis5W3Gj9fvh7ey61pNhqsfz/AGmBCxXoMDBP6Zr0rTdQMxUH5kxzIvSvD/2bPFzWFgmh3ixyLCNqP3HqOv8An8TX0HujwUHyp02DtWMbsmRFPH5i/wAsVTWwWNiR65zV9CFxgdOgFDHJ5wQapozKQURt/hUpCykDoM06RcnKrg0IQBz19KkRG9sUJI+70zSR5HXgelTODJ16jmkHIx/Oiz6BYVXBPqO5pJYvk46HrThGQeOKeV3RkdCT2pW7j1M9gQ2On1qFiVYD5j65q1ImScioXh3HB4z3prUljGOME8VagUmoCu4cHI659qsqBGnLfN2zVbENstRy7VyGzirkeofZYXXqP7h6VSixjB5pWRpQfYfnV3fcgRrxZZDs4zzilXnLHp19qg0+yAvY8ttdjjnOAK2bzT5UIESq6A8n/CnGLkrolyS0M4gsvzdP5U5l+XccDtml2nzXRvlZeopztgYHIqRlQqQ3POOajYjqPpxU5T5jlvfmmsoGMdOtSwEU5X6dqBjIz9aNxBGPzqTdxx+OaYwJLnAXFQyEQ5zx9anLYz6d8VSuJQDjr7UriGTzqy4IwP5VSeLcG7j3qwFDtu7U6dIwnoBz1rNjMiSJSS23PbNQo37053AAfWrVwxkBCHB9D3piRMrbh8474pWANhfGevv2pCBFuOefQVPsz14GOT6VKtsWOV5x69f1quVvYg60H0xj1oBGfamYOR2x1Ap2BnPTvWljq1Hnp6+1NViQc8e1Lg4Pf6UhBwR0xSAXIHBoDZGD196bznnrT/vYzx7etACZwD/OosAtx19Klbjr90cZppAB4zg+tDGRiLrn9acB5WMUCTaDnk54xTdxZSen9KaQDZBuIfcMCkXcreoPeori5S3wG4FSRzLJyrblPTFMCyDuH+NAOemCfahQMDtS7sEDvTAT7gGW570pI7c/SmmQBgOhFOGcZ6UX6ALgMc9MetOycCgD5vUe9OYY4HP0pDXcjzyQPxpMblOfWnFOf60ISc5pajuMY7T6A+lOU5ztoZQD70fwnmlYCCT5jxzz0PelIJPzfpSkEjPT6UrCgCuzbSQKZK23gHJH61L90NnjJz9KiCk4J7evegaGxuXTI6+jVk61dsl7axngM+Mdse9baKOg/MVl6zCjXNqSesigk9BzSY1oz5e/4KfJCfgtbxttQx3MciKG4YnAA/X9DX5n6JbNNbTSuqovlgqU6EYyTX6Qf8FSpoX+FqQI/wAySxZLN0OCV/RWr86fDDiPwwu/5kdAm4dQaG9DSO2hVtI1MzHpydufl4/wqWbemA20eiyd6rBfs829vmZlB/U9KnaWNkaTf5mOMenX/wDVUmiQyW4OQu/knn25r1r4R6VNdXAbZn+IegryCMm6dfJ3KAcnHUdK+jfgppRvUE4fywFUFR0xxWNV2job0YpyPbtP0xLe2hPy+cwBJ4rqNO05JME+nUd6z9JsWmdVbhQcjHWutS0WBRtUD8a4leTPRjHW4+2tERAMcjv61ZA21GjhRjNDycHmt0jaxMj88VYjlwazHm29DTlusjj860BI3Ypw3erAPFY1tPnvya1I5ARVoTJM5NOUHiml8HNPRxVCJoxmnyRZFLAQetXNqlaCGzAuoypPH41nSg5PrXSXUAYk1lXFuM+9Zyiy0zMBxUiGnSxbajGQelSi0y9DiraqGFZ0cmD1q/A4Iplbk0UJ34zwa1rRduOaoQ/ezWjCwDDnFUh2NSEnFThhioISSBUyjNaIgd0pjd6kIzTGGKoaK8oxVC6PBrQm6Vn3IyDUsNzDvWwc85rnLi3Mk7E9OtdNdqNxzWZNGAScVk2Mxmshj7oz61H9jw+T6YrTcgcDioT1pIorpbj0qQWgzzUyELUqsM4qhEljCEPtWxFtwDWZAwBFaEbfKMVpcixcTBGMVcsoRuB4NZ8TZNaNu+MVaZDNSNVAA7Uk9qkp3Y596iSTA61PDLnrTvYhleS32j096pz2quGPVsegrSvLgKOKzpLgAHBqW7om7Ma7sIySCNxrAv8ARxLnCjHvXWSMsjf1qM24ZT3B9ajYN9zxzxJ4ZUlhs556VzlhcvpM8drI/wAj8IXbg9+le33miwyA7lyT0rhfGXgwTKHj+VlO4FeMVSlbRmUonA6w4stURk+WG4AUMF43jn+Vd/4BuJNQ0OWK4RldHZRnqRziuGupIrmBrO7Ri8PzK3v0rpfAuqRJqmYywhmVQF3cbl6/nTfYzscF8XdEaeGYOmQucMv+elfI3iKzNrPMsu9X3H5V7AGvvz4kaE09s7qmFfJG7uK+Jvi3oUlpdTOsfKk/MO1aw11ZhVhpdHk+v2qiFZxwO5PbkcVjKqr5qL94HOPunH44rp5LWL7Cu47lI5U/wnjv9aw5UxOAPk29l6n2q72ehxtFR5QXz9AR6mnRRHYx2bZDwgX5g3WlvEVtyR8Be46j/wCvUcNs0cR2vyvJL9elXuFmS2kbudknTGCW6DmrkLy2d3DdQ7ovKOThu3Ws+3ZokBd9wbnLNwK01RrjKnt2XqRUN9BH6IfsvfEKDU7jw8HfddTlIpGfoewz6cV96SKygZ4KjGT396/J79kq6e6jk3XCW17Y3MRiiVuXj67q/WDT9Qt9U0OyuIuZPJUSH3xWS0ujOTuPAxjHHFJIvG70pVII44BobAHPX+dMi5EzcHsaiXI685NSFRkH1pQpPTkelGgNiMQF469qiVgpGOCT3qw8QwP5DtUJjJGDx71L3AsxkNQRySG/E0xTt4ApxBNAk2ytMuGHzcetREEcnnnvVmVgq428+vrVR5Qx2gY5wQTSBip1yPyqaRNyqTwveoonOee/rVrkLtboPWtErkMWIY5HA6Z9aVpAhx0P86fESiEDJ+tVp28tucn6U7MzZehLF0Y8kcgehrZhndRluM+tZejguGkzvjBwAex5rYVN2e/1r0KKtHVHLU3KeoWizqZY/lkxgse9ZADggDkeproZISMjOM8daqmziAYnhj37VNWlzK8dy6cujMdlAORx7UDAO49fT1p7yIZCEbcAcZ9aQMFf0OOa4DoKjKyO+fu9cGnbiB7e9WpF3IR1B7mqbfKccAjvSCw8SgA4X8artDuJJXn2p6IwB+brzz0q1FEVXHV/epAzivljceaqyymViB8wB78Zq3eFWcqG6dRVURDcuPlIqJX6DsivIpRt3/1qfAS2V29R1FS3NuzsSJCGHSrdha5RCeX75FEU5MAsLHz2CHdknGDWtaWy2VwyybTGBwT2/WoLU/ZbtXOcE914rSmlVwWXkenrXtYamuW8lqcNWbTshgQKe/PrTuAPSm7umOfrTgBjH615Z6lxq889umB0p+0jHf6U15ApH9aepKYNTsAgGPm6dsntSHGM093D4I49j2pgG5jyFUetNDGbsKcd+1BB25J/+tQwP8LH2xSo2Q2T0J60XAb5eSSG49BTciIHHJ9z1p5fAz1I61TvJGWNivB9qa1Aiv7KO9Kh/lxyMHqals4vKUKq8DjBrKW7eV2UH5sgnJ6VsW7ZRc8UWsMtL0qNgSRnI+lSL0/wp3p6UxEJU8luRT1ckew4xSsmAcdT605FwSR070BqOGQOeKkBPY9ulMDDGT09qUMTjPHrSLGsSPu89jmkBBBA4pS2V9KazcH8xilqLQUklef17U0AqQCMjuRT9wPTn6UvRcn9aBkXODn8hQRgc0rEZx0FMYluOtAEcuWx37H3qMKcccgVNt2DB5J4pMZwB+VOwyMMVweh9KralI00KBPvI4Zc/WrpjDk+3rUUq42/w49aTA+E/wDgp3cteeFgrcRLNCxXsdqsvT/gVfF3h7Q2i+G82qS7o0jKx428biP04719v/8ABSCzUeBp3nTcxmVozn1zj/8AVXyBZ6haXHwGhtrbdKPtP7xn6s20/LWX2bm0dDzV8SYx9wc+/wD+qo7tkKsg/dvkFgvTHWoLd5WkJKMiJ8vzLtB/Oq17Kbq4YPubHBC+men5UrNGvmWtGeZrkJNtWLfgg9WHTHHevsv4IaN5OlRzOuxcY2rXyD4Vsxealb22zfukBDH+EDnpX3n8K9Pa30uBD8vyjhemfWueq3sddGHU9A02zSIBlXB6nNW5TjocGpVhKjOar3GcHHWsk7HamRNcbe9QPedfSoLiTbxVGSfGeatO5aNBrgnoakhn9TWQbn3p6XioQWbA9a0RR0tpJlh3zxW1EwWLcW6Vw0WspF0bJpX8US48tSVJPU9Ca0JO3MuehzUZvlV9oNcHLrd8HyHwCeRzUUGs3iksX3HP8OaqzDQ9Lt77B5OPrV5L9Qg+bivLm17UFAZI2mIOSFbFW4fGRRVimUxSE4Iyefx7UMOW+x6NJdqRjdmqckocn0rm7XXfMyCxwBnk9KlGtArk8HPes3LUVmasoyODVR+PwqsdUV8EHtnrUUl6G71LZaTLiy81etpc96w1uPerUF0VI5/WlcZ09s2R1rTtl561z9jcZHFbdpJk5zVJj6GxAeBVtVzzVa15xWnHECK2Rk3YrBc0jKauGHFMaP5aqwcxnyrlazrkEZrXlXrWZdj5TUtWGmYdyQQ2ay7jqa0r4nJ96ypzj3rF6FopSnmod+Qf6064baTzVR7pVzk4+tTcZOX5zmlFwAOtZst8ADzgVVk1DaeTge9NNjOhivRnrV2G9B43Yrhzq+JAN3y57GrcniKCIbBIGbGSy84P0q1dgzuIr0E1pWtxv4rzq18SqzEBsjr7iti18YRQJuOSc4IJq1cykjvllJX0/GpVnwDz0rkE8Z2yoGb5e2Mip4/FllL/AMtNuTjaSMincnlN66uuvzdKzJrr3x75rNn1mO5clGwPTjmoDqCsxG786T1DlNT7T1x19anS5OOvFZEM2SOc1bEnT+lIhou+YHPXFJd2iXVuykK2e3rVdZQOc1ain3DHWi5DR5n4k8KCOR2RdhzuGPWuN0+1n0C7JUbYkk3r689RXumpWa3SHdyPevP/ABFomVdWXaecbqV+5mtHqa1zBHq+kBpX8zK8Y+ma+WPjZ4TBiuAOOCPk+X9e9fUfhO5Lac1rIvzR8buMmvO/iv4YN/DMdmNwOPlqoysyXC+h+fVx5tneSW0nyO2cBujDpWdqIRpvO+4yYDeg6/pXU/EmwOk+IcSoyAMVDr1z/QVjSQpfRMy4YheR+ua6HI8+ceV8pjAsyyOP4WGc4xio8PFFv+/k5I7/AM6arxQPJbf8tFxk+vtUpYRJsb5i3dug9vaqV+hKZXilVZssm9cYC9vetGKRs5jbauzJHpz0qu8KsF28Y5yvfv8AlVtP3TkbP3Skc+p9KlkPQ9W+EcslvrFvc2c0lvKhUB4W2k88g461+svwP8Vyar4StTO8ZmKhWB6nAr8pPgnZ3F7rFnIExbrMAQv1r9PPg9pbxWqTJ+5iIxgfLSvfQzex7YPmUE8Z7DoKYQSCGwcHj6Uy0kVolU8Ecc1IxyMH9aCNyPG3ouc09RuAA4pCpPt9e9KTwcUrAPdsrleg9Kic469T0xS5IGN350pUscHHA7UWD1EUqPqetP5OQOOOoqMxhfcj1p8W3eS3Yd6kCCdSiH1PrWdKAWUnnmtW5QNz0HpWfOBGDj64osK5TlvhaXCqFZlcdV/hNaMd0s0AIOWx1rOeMsxfblscA9antY3C4bt0xVRdiHsasUjbCp4x3onLZyOmKZBvCDPTFWduRzWl0SWtMk2WCFvlkLEso6/54q9FdEkgcVisDE+5fxqGa5eNsruGa6o14RVmjOVNSfMzo5JAoyalht1lUMeQOcdK5dNUkUbWbJ7Z7Vaj1KWNdy7iR6Him8RTasjP2dnoNvrWKC6ZE3cEv/8AWqNl3Ic96bJfNNIGk4c8D0FKuGyDwMda4m03oajdxC43dKrSMMgDmrFwCIyF4x3Peoo0AjLbefU9allWGpx823mknlwvXBPvStIiHIb8KpzFnX+6c/pQxXEIyM5ye596YzFaWLJUBunf2/WrCxF3x0HXJpKJDYQRkqpPHcir6RCQj5cgdgef0qONVReeDV3TQwJc8q3Ax2rupQTdiJTa1NKzjjWE+YoIP8JFMlt1Y5X5B6CpthUcdDzzT9m0ZPP0rvTs7o4ZO7uZpGOT2pWGBkc5owSeO3rRknH5V4rPcBHAB3dB3Paq0N01xdyJwEUfePrU+GU5+8O4oVYoF2hcZNIB0gIGaRsEYPNSklxjr65qFyQ/3Rj1Hah6bAJ0zz16e1AQ7snqaXO3jmkDZck/mTS1Ac6ggZqhqChUyWwB6mr5f04IqjqIVogw+bJxxTV7gc+jvHcSSfwe9b9hL5qAng1gyExPJ5mdo7DrWzpbgR7t2QOgPXpVMdrGpH78D+lPXDDnp796YjGQcdDyc09cq2TwfakGw4gAZPH0qN14x29qfuLMR+tAOOvPbige43gAA/gBS7jkZHPtT2BK5oCgDnikMaSKRQcew60EZODx9KBkDB5AoACMZz070jEAY6/Snv8ANz0qB+SCOMUaANLbRzxQpBHHegcDn9aXaDnvnmkA4osgB/GjO3n07UYyMdPpQXA+X7pz+dAEmPk44PPNUrlmycrnjp6VbZ9nA5/pVWSNpZOPmLcYHb3ofcaPjv8A4KP2rXHwqt1VNzJiRi3U9Qa/Pw6mbTwBY6fHKsS+YZWj9yOtfpJ+3dpXmeCxbTP8q2zybD3PP9K/L2KZzbqW2mNRjB6DHFS11No6mfdy8M7Tcg7Rt6Ac1Rkuy5Gw5VTgt3J5qxer877fmZjkgdMevPequDhlU4HJ5/KpubLc9T+C1gdW8TQmSHzYkZTx1xX3x4YsILaziaOExhlBIP0r5H/ZY0Ga9hlugkSIroMr83HTrX2fYWvk26KRjaAMVx1Gm7HfDSKJnbA46VmXMwGavXT4B/rWJeS9eaxZvHUp3U+M1k3F4FJ5qa+uMA81zV/f7M8/jSTaNkjQl1Jd2A3NMk1Q7eW6e9cxPf8AluBu5bOMc1nX3iqLT03l1HOMsa3jO4N6HbQajG0gDybA3GT0FTza9p8LKvnZkXhgcAZz1FeB+IfioBEFhfYQxwx6GuUu/im0khzJjP8AFu5FdC1MPax6n1Mviq0aQI75z/Ep4FX7PV9OLFhMJD6KP0r5Gg+KflxHzJ1VM5+9yaddfGZLVf3c7vu6FG5q7saqwe7PsT+3LWNW2lW/LpVG8vra53snTGcD1r5E/wCF+zwXiwMxGOCxbnJ5FdTpfxmimnjjkuPnfgITmp1LjOD0R7/c37wlGWT5e43dqu2XiJJ41G7accg15La/EKJmXeSpI43dDWzaeKFu2GGVMnqPSs2zsTXU9Rj1Tjrz6Zq5FfFh1rzuz1kSyYL8g4rqdPuWYAHFS9dUaOCsdRDPnvVqKXDZzWVauSOeKvRE/wD66zOdo6Kwnzium0/5lBzkVx2nMQOorr9KlG3G7H1q4szZ0lmucVrRDis2xIIrViWuyBkyZYg/HXFNltuCaliBqaTJjPFbW0M7mDeLszWJeOADz+tb+ogAE1zV+SCfSueRtExL6XBOeee1Yt1c7cnNaGouRnnk+tc7fT7AeawkaJXIbu+255/OsW91TAJLcVFf3vlknOB9a5nUtSGxxnp196m3U0tY0bzxAsQLJzjBJLcVlXPixRKYFO92GfYfjXLaldNNG4ckIeoDc1lpqkdqgDHnpuPfFWl1Ickjt1v5JS2+XCk8Yq9ZRqzlu/cntXB/8JNFCmXIweee1WIPH8KzssUmARjhuT71Sb2M3NdGepW1rgnaC/071vaZpElyfnIVe2P614xD8TxC+wXG0Afwt0FbNl8WTaIJRMsi55BbkVstdGK9+p7QdEidXHysVPtzWbe6BFEHaP5S3ORXmEf7RkEE+yWJEA4Dlhz+FdFY/GfTdUdcsqORyQ1DS6C1RfuJJ9OjZA28jj5jRpusuZgrt14GTxVK912C8ZTG6tu53L3qt5qbsZGD36GsrM01tqd/Z3odfQjqK0I7nfjmvO9Pu5bViBIZAT0J5ArqrC+8xBk8+9IxcWjolYsBg1btDtA7Vl28/A71oQyDNFyNjRLjbzWHrdt9oyfvE1sIQw5qC6ty6kdaL6E+RyGjWvk3jjftJJwBTfGWkm7s3c/NgZPqO4rQayFvdrIN2c924NXr8LLEqv8AOMZKnv7Vnd7mbPzz/aJ0Ce1uxIvyxbyzfLyPxrxe1vlGB5nA/u+tfa37RHhSDULSZFhUKdxP5cfQ18Q6jax6dqUsCIwyxHHsSK6oyTVjkrqzUmOvVQyNN/A4IDL0DelVjuwqS4VvVenQ8VZMf+ilSm4YOAzc56VTSZZVeMpsfIPzdM9/wxWiehzaEpkVyE37eOPp0q3Yq6x7W/hyR6+uf/11nW+JZSrP86E4Dema1BwSWfbn+JehHHFDZD0eh7T+zlrKWuu6hbHb5dxGgQnqjgnJAr9ZfhK9nP4M0hIF/fGLbIz/AMTetfjP8H7+ax8c2CrGs2+QZB6kZAP04r9kfhzp/wBn8OWU9tuiJVXAPQDHNJESO4WAxyMDwcmpCoUcNnPrSysxiErcnHzH2pFkWUBg2VIzmggbvOFI/WngZUk9PWjYFAxzSggqf84oC4wqSVIXAqVeWOePYUqrnBLYP6Uwkq5BbjtTuTcdKhLZ/hqFV2k+vepnYkYqIKc5C/XNIYvYDsP0qrOmWOfyNW+ox/KmTRhskdcc5o3FdGYluC/t6VdjhCnHP1NMQAZzVjcSgHakkSSwjGO59ulTKABgdRUUOVBzyOozUyncMn61VhXGhOOeuKr3MW849quMM+1QyKCOeB70WBmSymNmHT2PYVPEz7Rht2amngUk8flVXLxSYVsD0pWsQ2WDGp9mHU+lOBK5HfpzUiEOCQ2PUetNKZGR196B7kbMzE7uSD3pZHCqTwOO3FDNyQeKguJSFUdA360gIGwWI/l2pHBZOOSO9NySeaGkYrx1xUibCBgzFRng4yKvKrL14PeqkRJUE9TVuMnJB5+tbRMpDmY8Y4HcmtLSpTGHiK5Vuee1UCowM81p6Xb7mbsAB1rrp7mUr2sjRSEBss2Ae56Uy4Uwr5hbEfTmnTyBQVPGDwWrM1S4lmdYkYbByfrW0p8urMFC4rYVef0pOnP6Cnnjnt3pGPPNeaewJvzk9fcUnYkc0KA5yORnvShuT7cYNFgBSe/HrSFQMgfWjBBJNP8AvY7igCEjPFCr3PBPrUzKRyDx70hHGev0paAIoyc9az75S3T17cYrRJ6471Xmh8z2pFX6FD7IlyCCqknuatwxiIjC4A44pVXy1A3YqZOODzigB6fL/jTwCxOTQqgjH50p4H+FMVu4jAA56ZGMUKPXjPXFOTIBB5zSnC9e/SkNiA4BUNgZ4FBYAfTr7Uq8k46j1pCvJ9fWgBoIYkg/jQqFQT2z1PSkweCGwo7GnNLheOg9KBiF97dhjtUWwqDzk045DZoDjJOenrSARQyEZwR70MQvFK/TAPWo5ARj0HXFMA3jp3pCMNzyfWmhuOeuOlNiYsxzwAOhoAlL5Hv70luQtxvZshu570FcA5x9TTgnU9eaQzxT9sfRjqvw3v7nyRNMllIAF6nAJGPwr8e1IWNgrlSrsrKy8jBxX7p+JvDf/CZxy6VM8Yilt5Cvm57DnFfh54u0690bxt4o06f9ylvfTJEi9VG48VF9WjWLOTu5pJrjCPtXHB7ZoniKLsPzO3GPQnp6UrNsUl+BI2EY9c10HhPw++teILSNu7gMWqHKyuaq7dj7G/ZX8HyaZ4VSeRAIyoYD35Oa+g9wSPNcp4A0pdD8I6fbQbdojG7NdDJPlMdK89O+rPUSsire3GQeawL64wDWleSYzg1zmo3GM5NM2hqZep3gUMd2Mdq4rVtRkiyY5FTrw9a3iPUPs8BIk5BycV4l468YSec6xv8AOBwB2pKPMzab5I6mjrnjcwbsyKNueVO2uJuvFtzrMzpDG8iE43f1rlLq7u7qZnkYuGPIWvWfg74Kj1lYY5ODLyc/WutWieZOTe55nrum6j/Z32iVwqoxTAbv+PNc5Jp11Jpouo8Oc7du7Jz09a+k/jn8Po7PwvcwWaYliP3lOOnY186aFdvbWafaAXkZiWiUYJ/wraMrowlzSOevLWadOJiGLbWBToCPwruf+FE65bfD+28Xlt/h95/s3nYORJjOPSrOlWdpLZzi4O47w6u3Xb6e9bF98U9abwc/gqK6KeGTci6e1bqzgYyD1FNyfR2ElN2aPLL+1a41FYGgDEJtDN8pwAP1qTwtpstrr8BDuPnA2Sdz0x14rf1TT7HUCsivsLH5drcg9ab4M0t7/wAU2tnBcPIHkCsWX5hznr6VXN2OlRu9D6Bl8FvfaVEyARSCP8fzri9QN1pOEMrSBOPmbaRX1rZeFI7Lw/bgw5kWEAn8K8U8d+GIknmlTCnJ4C8msqlOyujqpVbvlZwXhrx7NpWoI9zIZUGDtPT+lfRng6+HiizW7tsPnqi4+WvmOfT4LcuWVXAGSGrsPgl4+Gg+KxbyzMLOYbSjHHPH61zKVj0E3sfTFtAyDB61bTI55Ga3l0VbvT1u4SCjLu654rLmhC8DAxVW0MbliybBGcV1Oly4K98VydqdoHrW9p8xDLjtRElneWDEAZ4rYhYECua064+TB6nvW9bSjaMV1wZgzUi61Yl2qn9RVKCTmpLmb5MZrfmsjMytQkBJwc1z19GCDW3ePnPesS8k696wkbROX1WIhW71yOpt1FdtqLB1YHt+lcbrqeRGT0B6GueSZ0QOH1iXa4IYZPrXD+IdbTTIGlmKgc8HvXVeJL+KwtZLm4+SJBnB45+tfK/xH+Id1rWpvbRzbIUYgD29qx5nexrVtGGh3V/8QbeUu3mkLjGF65rmH8Xz6pJstxuGePU+1cjomlvqDxiSVmUHgf417v8AD/4e2r2ElyUQSqhIz6muhWPGm5dzxLx14j1jR7aC4LCNSdqxluWPauLm8V6+0y5uYYgWH+sz075x2r1D496W+j28cssOYEYMp7D/AOtXl4FtqcLQTgYkXiRX6ZGM+orVM55OSe5K2vaxPqWLOUOztsjVSW3nvgfyqa58UeKNInP260lVDnfGylGT6g1u+Dm0v4b+I9D1u8vI7tdOlSeMSJuDgEHBHQ5xjmtb4s+Nbf4wfELUvEdjcix+0ys5t9m1VJ56CpUneyWhMKknKz2PPU8aX10wkLmIqc7X5yPWtGz+I97aGPZK+52+ZEyx/TpXO6jpkdpNBbQyeY+7Bkbo2fetnw5o8f8AbaRBRJLIcbV7nHatLm7lJdT1DRPjPqlg0KuJPJbj5/vAfQ1654X+Len6nHskfEo+9nv9K8wuvAsg0398m2RBkL/SuFuLWSyJuLUsskZ+YDuPzqJO2htCq31PsbTdfiulDBhnGQQw5rqNNvx8pBxXxZ4W+Kt5ozbpnd03YOT7+9e++CviXaazDB++2se7NxUt9zsg1I98sb3djLc1sQz4GQa4fR9TjuCojcOMZ4rqLKfevvWbZMonQW9wGIHNaCrvXI6+1YtsTnINbVp8y89apM5mUb6zD8D7+eCV6VCAqxskiDeBjI61tzxYGfX0rLuoljkJUH5uvtTJvY8a+L2gefpk7MjbSpIZeucfzr86vG1i2meKrxHO3a/C98da/VfxXp8eraZLAeSOQa/N34++HjoXjOa5f7kxZSG7DOciqhozKr79O/Y86EyA/Km3d90fX+QqC5CrMXZNhH3emT71LFJtlAAxhfvN05pbl1YAH7w5JC+gzgVsecn2KrQBrgSdu6L1NXrW0AjLB2JPQN82D/n1qnE6yuwfrjAU/KQP881fsH3rGPvAjOG9KG3ewN3Oo+EQeD4k6ZIj75VIJXtjOMfXvX7W/CySeTwNp7XDKzPEu3b6Yr8Yvg8jXXxM0uOzDHzHAB7jsf8ACv238E2UEPgnQfIUZFuEcjuw60JmUjZPEZAQHjHzdqzrbzI3kRxgBsLjuMVqPggAnnoTWbevLbTRlIxJGxwT3HvTILRDbRjr705QOT2qJZQQPm/KnxnHXj60CJG+UVBIxJH58VKx3MccYNRSnr7elACrIVXJznPQGnKQ/sD2NQRkls9utT43ZJXHpigRKiAL/jTXj6/1qQdMnGPeh3GQBxQSVHg2gn9BTljIAHUj1qQsqt7HvmjcAcdqd7hqPSMoox0znk08fL/9aiN8LkH25pQ64GeeeCKoVhArKOfrxQVLEZbp2qQEHpyPalkVQPShi8mVthORwB61WniABzwc4q4WG0/TkVDJyPX61Iior4yBwfWpVOQB3phTLFhSDKsSf1pANlHldG3Z9aqyZLhm5A6dKnkcsSOn5VWkOM+nWpEwzyCDnHalRDjrn3NNUnGRzmrEMD8g/matRuyRI4yMjrUzROGUDnPcVMlvjCng98VbtbJySW+VuCPwrqhRuZyeg2Gxk8xU+bBHXsK2NPsDaqzM+8k/lVtJvMVQFUEDH3eTVe+ufs8ed2M9PSt0lHYx57szdWvN83lp8uwct1quo+UE8+9NYB5C46nk05TjHb61zN3ZrzFkHd04780mPxp2DnAoZgmQe9YncIxCjjv6UgYgZZuaGIJx36cU2SIOpXd2pAKGEgyOR2xS98j171DDbmGPmQ59D2qUZIweT7Uhjg42heh96aNy8twemKkBIOCv0pzLkkHjPpQMZx1Pf9aiALD0NPKbiPb8KQ/Lx/kUBYiYAYxx7mnRpls8YprvjjvTh8xyOgpAShtppxIzjvTcAMTt6+9NljZhlW2sD1p7AiXO4Y79KVm4HY+9NIIHPOetO9PSkMYWP1pS4I9aGHB+namNxxjtTAUuNv64po+7lePrSjGMjnPpSn26+9IBOp57etMf7uV5I9Ke52jjnFKqjBO7NAESLtOd27Pc044bo2celOII46fSg46nr04oAhK5z60iId3PfsalAwOuaYHPOeR2IoAcY84zSqxKjHYd6eW4GOtNOMFunvQBmSN/xVGjoPmkctENvowxz/ntX5A/tMeHYvDH7SnjOzuOFkkfa/Cgnce39a/XC83r4p0u5hfBglAcluoPFfnJ/wAFE/CMeh/GOS+2bXuvnDt/Fms72ubR3Pj+S3/fvHH8qKx+ma9T+Avhs6945tLVA2UwzMtefvYso2kYkJy+F6fyr6u/ZK8DMkdzrhj2MQYkZ17DmuSrLQ66aXNZH0hHaiwsILduPKUKreoqmx3Zx2q5ezGU4JzjjANVCwVev51zo9GxmXqHB71yWrymNXb0rsrw5BHJrmNRtg24Y/KqRtB2Z5R4vumkjddxBxwO5rxPxJZTvcOpG4lcgD1zX0N4g0YyTbiuB3H/AOuuEv8Awwbi4aQL7c9RVrR3RdSPMeS2/huVmznIfB57etdz4K1HUPC93C0I3qjbuTgrXR2/hgB0wmSPTpW1B4eVRwm5j1NaXbOd0k1Zo1L7WoPFekyLcs/70EMG6nP1r5m8daJe+Cdal2L5ltOSQR0A9K+mINABXd9xgcjFZuveBI9YspIpgsznONw6Zqk3exHsex8tR6ubuxl+zy4LnbtzwM9aZaXypAqSSBiq4G48+mfevStd/Zv1H7bHNplwYIBksiZOTWTa/s767NMZEnkkAOAHGBW2i1uL2UjgGlXzUaNmeXdg+Xzt7YPtj+tfQf7Ovw383WzrN6ipFjEe7k9ueehpfAf7PE2jyiW8k82RsbgBlSOa9+8OeGk0iyjt0AVF/urSja5qqaSszp9V8Qy+X9lhYrGoC8dDXmXiq1luiSQwLdc9/SvUrOzQjDLu9KivPDq3Z3FN2Om3gZ96qcnJWKpwhCV2fMup+C9QubqTyosBuMn0rNtvhPrhvLO5hXd5Th3b7p4r6yt/C9vHGu6IFjyelXItIhgjCiNc1glY7lUXQ1/Cd1MPC2no7bXEIDAt0xVa6++2c8mrdq4t7Xytox64qtKNxzSZi2RQqM1r2R2sKzolwa0bQcg0LzJZ02nvyOa6C0l+X1rmbE4A5rct3O0V0QIsbSXOwdajnvsqR1qoHJU5qCZiAea1exPKht1c5rJupeDzzUtxIeeeKzpZSSc1luUkU7kgk1zniGA+QcqT1rpmUNzVTUbUXVsy9CBx70NXWhonY+Vfj/d3lj4ZMVtGZpJn2kJ8xRRzXzBc2cv2hWaBzIRuYOuMfWv0H8Y+DrfW4PKaNRJjGSOoryHVPhBHCZCUzjpla5l10KnLmseC+EYWhaNZlwOBX0T4FvbWOCMO29cYZPXFcs/wujtnIDEZUZFaeleHX0tPLV9qYzg9fwp3scsqaktWHxl8IQeK/C920aKXVflGBkfSvi3ThPb3d5pzo9vNbuyOW+Ud8fUYr7iitp7aBkd3ukY8qx7V4b8UPhEfEF5cT6aPs88hLE+h7Z9acZtOxjKm1seOfZpTcRm4xLHGCVC9OvT2NSvdlHlmiPkSnO9ezA8/nU3/AAi3ifR1aO5sjIwB2yQsRvI4B9qpvYeJPs/lRaM8jvyxdhhOw+tbp9zPlfYU30KnzYo/JkB3EB9xPpXsH7P/AIGfX9TbV7lCI0bcC3Xj6+tcz4D+DV1quoRT30bsTgFRwo796+pND0dNB0uO0t0CBFy2zjPtVXS2H7KT0I9dt7S3s5ldeWGARjivnvxfYvJqdwLSNog3TC9frX0HqGk3GpKxYmFc8byGrJk8M2Vrp9yq2nn3UmAJjjC/hWfNqdEKLWp8yz6BOke0qzBjuJboK0PDE91puoBYpWwCSVz24r3R/hn9qkXOCGGcDtVq1+D9vDNvaLIJ5xgE/jT5tDX2bRq/Djxk8sK+a5yFwDu5r2nRtS+0IjBsbh26V5vY/CuK2sIrmzuUQk48luGBH55rtfDmkyQCPex3KO3Q1zu9zSfLyrud/Yyh8YOa6Gyfgd65bT/lxnr7VtwXXld6pM4ZG1IRsI9O9Z0+1s8jPpSpdCQHDfnUmwyDPFPmMmzI3RZcMnmZBBHpmviH9szw82l6kl08H7qUhc/3c+lfc11C0EinsTjcO1eDftgeDzq3gOO4MXnCIkkqeRjvVcyWpMp6OLPzxUSW8jLJJuVj8o4+XpxmmyRqIdwGGX5hlufpmpriPymdZDvcH64/yKkiiRoUY/PI2cY7ev8AX8q2v1PN1uUUkGBKm1mwSS9WrSdXIOxdgOFf7vHp+dMQq8pDLsJGCp7GnBGUDuQce2PWmS2zsvhzqr6H8SPD9zHyPtCKUVuTlsfjX7UfCzVpbzwjbF/ljVwuP7vHf8a/E/4fajCPGOiSKubyO7j2AdG+cEiv2h+GeoedoMk7IsCTqr+V2UgAGhXbsRLU9DchW9eck1VuTvRl3fL2qbzRJDGydCOtQSYGQe/pVEEcBZV2nAx26Cp+Vz8vIqmCElUnjHGT3q8mSKBBGwJPYdeabMeT/nNSbeBzyOwqOVMk89KAIlOTk5x71NGduegqDHz5HPOKkYjPoB39aCW2SuGbkNgUcYPfnvQh2Djmk3Bskcd+aBDZG3dVxTgQSR1I9aFIUgfzpxHXPNO4CqpJ56e1OUjkdR/KoonIJAJ44INTRqSMng+1NMFqSIowueo9KWUhgfcd6QnaP8ajduPf3p30AQ59hj1qGVt3PQd6N2f4gKV034/zmoJ9CNU3K2fyqnM4Q9zn1q8XIUgdveqLDJOegPekG5GM4z61G3JOf1qU/Kp/rVZSzMf60bikTR/O2emPWtODESc9KpQRdzx9atFmwQflHqK3hG25nJljzgxBT5s8cdq1IYSyruXB9u1UtLtGZMnbwcVqlUgQkyKpAzzXZBcqu2YTbeiJYwBn24rL1ecSSeUdu1T1rRF9EYS8bhh3x2PesCdS0zSdc88VjOd9hRj1YoVWPynAz2pwxgn06UxZBx2p5B7VmXZE8cgbdjjBxk04cL7+pqO3hWEEDnBqXIHTvWVtDvGEEkE/Q4pQQwHbFJgk88D0pwwAegpABJY/4U0j5uOPX3pWwpwOtNOVY9264NMBSTjH6ikMvzYP6085ckj9KYy8kHgUvIEP3KRj+VRsM8D+dMjRkL9wx7dqcpdWA4Ye9SVcjCruIHQVJGQXwvT1NMdSRkArzzUoBY56jp0ouDHt370A9qAcjng+lDYOKaGJLIEXnJ9h1qK2u5JQ+75QCcL6CpvfqaCAOeme9OwWHeYnOeGPTAqN2zxSsNqkjGaYpJHP6UWAZuWM46+3pUiHjA/M03btwR+Zp6vng8H2pWsMc+SM9/emjIU47ntT+mKY7hiwPGO9FrCDByD0pN2BzzTVYquOpz1akdyq56+1PUY4uM46D1qNpAXwM0wBiMHn6+lKAQc5x9aF5gOL4Un09KGkBXjge9NdQEwevqKgkYqpz09KTQGVr8TiWzuo+sc6uwH8QFfLn/BRPwqvjnQLLV9OVEubNN8xC/N+HvX0f4nvJhFhNxVfmGzrXivxc8M6t448KXUQh+zxqrDzT6kY5rJ2ZotD82Z421O5gRDvLFUGz+I5A/nX338NPD0nhD4e6ZYTp5c5Te4HXnJ618ffBz4bXt98Y7Hw/fRb4bKcvOxX7205zX3PqsqrL5cQ2Rx/Io+ledLselh43fMygzE5J4zUR5qRstkZ5pCuaZ6KiitJHuFZl1aBieK2mXioWhEhIxzTsUlY5W90oXG7IrDPhmPzSzLuyeQK9FFhnqBSf2WOvrWqsPna0PP4/Dq5O1M4/hFWI9BBJG3867iHTUkm2AYPXmrDaKGYkcfTtWsWhuZ58fDc8bEqhKe3/wCuoX0mRAQUOT0NeoW+lqgG9dxHenzaVEUAVVyT2FaEqbPKrWxvIHJHy56AZ5NWbfw7OCSUK55HbNelx6RGQMpyO1WzpCSfdUDHrTUSlNnDaf4ceEchvm55rdttLWMBSME8D611FvpCqFHP+FX49IiUAgZPvWnKkRJ33OZg08g4Aq6liFXvW9JbrGoA6VTlQDIqHZEoy5EEfAH5UxY884xV5rcueOM96Gg8oGsHqaoouMcCmFc+9WGUEn2pvl85rMojjXbV2369KhWLnNWbdeaZL2NzT1+7W9GgCg1g2DgAVtRy5Uc10R0FYnzUcxAUmkaXioHl3d6q4yndDOeazGPJFak+WJrPeI78/wBai4is2e1RFmORg/jViRDg01IzVJjsYd7akknv6iuev7ISfeXketehG1WRDnHFZV5o5ZSVXPuKLJ7kPc8yvNIwTxWPcaWGbOzA6ZavSrvSuMEfWqU2jKwBCj3ocUy0+55vLozSAY+Uf0qm+jSrdBhEJAcDoPxzXpo0LewxxRL4Zli52dehHalyCueZnw1AMm5s0lUjoyjg1XudH0vTIDL/AGSJSeRsUcd/xr1qLQFKfvEV89Qe9JdeGoJhsEIGT97PTinyIm55LpuoWskfmRWQRV5A245rfAnvEV0Vcc/Kq4xXd2vguEFS0bAj09K0h4WiXDCMKR0qrJaDPOYtBluFUSLnvxV2HwxH5g3qx+n+Fegpom1fXHPHaj+yAxAVf/rVDsUpvY4ldFWAnCY+lSrpZJNdfJo5Tgct3zUD2G09PyqGyk2YkFkYlVew6VoWsezGOKsG3IIwKekPPTpWVxNXLFu+3Gau+bxwcYqpGMdqmFK5i4FqKZlPB49avW90TjsKyVbB5/EVagYowzkZ7mrRzSjY1pyJY/UDmuE+M2htrnw21GBfmIVue6jHWu9gKshJ9MDNZHiOBrjRNSgwWV7d+B64ptXOdo/J7U9MaG8mhkPkMkrIS/QgE4/SqMdwqiRIo9zrkF+2P8a6TxxHJp/iPVLa7XEnns+W574/lWBcFIowQNnGcL/Wtdkkcc9JWMUCRLpmHzDOD7e1W1hO3G/AOThf5VlTSv8AbJCOVIwqn5fr+Nati/mRrzuI9e1UZG98Oke08d6MbZGa6+2RbWboPmGRX7W+BbeQaLEJ0wcA5+o5r8VfA97JY/ELQJlfa0V3ExA/i+cZFfuboKwzaVYzxxeWjwKxQ9Rkd6abbM5Oxq2TZtkTcGUDjFNuAACfSpIdsceB8o9BUdy+1CB1qiCsH4G75QvrVuJwyhh0I4JqnHmRyX5AqeFXGQegPGKaEWY+OehPND8jJ4pEZsAHikcknngetICKVdo64/pUa5YH27HrUrYxnrUXJOehzQDZOF+Udu5pqgrIc9OuT2pyEovPQd6XcGH86CBHbAyOe1RtKQcbs+3rUpkAb7uOOTTGGTyy89cUwG28m3JPJPPFXkbgD9DVBBggrlSOuatxksAe/vTVkBK5Cj39qryPwexqRiQMenrVeRiwwOoND1GIrjJ9ajaTGQeV6806QcYPeq8r5PP41JLGvcE+3NRFy5yefUCh8A8cU3dtOe1MgmIw2Dx9aVIAG44XHUU+2UyKAR2796uOmxBjn1zVqNxXK6YUYPX3qdCGAzxUf2RpiCGwcdD2ot9ySFG4Par1JsTLdvCcR/IT1PpSS3EtyhBbB6e2KcV3Yzz9KRYzGx28DPUUb7iI4k8vIDMF69OlSEkD72c1IihRk80P0OQePWjYCEsM4HUevenxuR05pu3uPrzTSxGTn64pks0DwPrSDAPHHsKmVeOMEH0pssZU8c9qy1O25GQT04PvQ3yjjrSjLEjpimlwGx/L1pvQBSwBBNJnOT+tLyvJ+nNIxPHp7UrgKSeO3tTpJN5z0+lMZcc9/ehQTg9RTGlcPvcDv60088D8xUhHX+lRnrnoPSkx2sNMgTk8GpEbIzyDUBJzt7d6lB4Hb60k76BsPK88t1oyAOf17Up9RzSFPXn60Wa2GIDnrxzinlR9cdDTSAM/Ng+tI8pVQPXuKYxTz7GoySCAOacSxzjp7Um3jjgH0qWIDk/SlRcjn6c01sqcDqR+FL5hRR8uSeuKpeYx0ig++OmO9B5GCeabuzzS9MHrSbuAxgFH8qaTjOf0pzEge9N8wbsBsY/WjzAY2QOOc/yoI4HcH1oLgdfpTCwBH6U79xiBhghRgA8Z7VHKxwRx704MSTjpUMpJXI6ehpNsCnd25S3eT7207gPbvXnnxE8Z2eh6HMiqpklQtt3cdP513+q3psNKuZ1kC7Yzwe9fMHxB1u22Ob2VnGc/L6+1ctSfIjopU3UZy/wgsI9S8S+JfETW0aSOQiSgdPUD0rupTvkJ659aqeFLO3sfDNobWMxRTgyMX4JyetXWHJOP1rz766nuU4KMbIj20wqc1LuA60qgNzTOlJDBDnrUkdvg9KnjjzVny8CrTKt3IY7bNW1sdycU+BAavxLgCt4slxM6LTvLfdnJq3HacEHr61dVRjpUiR81qmQ0VW08SghRgnuKdFopWT5unvWtbIEHXn3q07hgAMenStLkXsYw0sRHJ4XvnrVn7HHGo6nPvV7ywRySagdOf8au7C9yuLcDpTtoUVJt2jrTWpOQWuVLg9az3Usx/pWo8LOelNW2weRjPrWMpMpIqQwKgz1qpeEbjjoa1JlCKcVlXPfIrMNSqVBBqWO3pETknrmrSrigpkBTbRH1xUzimxx5bPaqQmaNiOBWvE2BWXZqABzitaIYWtEUhJGNMxxUzrzUbLgVViWQSDNQtF7VO3WpETJ5pWJM9oOuRmmeVitVoN1QtBg8daZRVRc8461OLQSD/OKuWtkZTVk2DRHBz9RVWA5S+03ZkYz7is17ArnIxXb3FruXB96zptP68ZqkxnNQ2oRs960YlBj2lQfcippLIo57U9Y9oxQLTqVxZxFsYxxyRTl0sM2F/MVYQYbpV23wG9KBbFQaf5AHO72pr2uWPy9a6JLVZI8g5x61Vmt1QnPX0qGJMxDZADkVE0HlNkDmteRVUGqEvJ61DKtcozIG5PJ9apTQDH+NabjiqzgZwal3LRltb4J4NNEHU49601gDZqT7IMdOKyBmQI8dqXG0EgVoS2uM4qrJFjikZsi4z161PGFCbmOCOmajMWQOtSRkgKrfWqRyzuX7aR9uTwT1x3p94guoZEdmUMhB29TweKLV92QTVtFAYMedvQU23Y45Nn5mfHTSBbeN79JlVNspEbDqRnufrXD2to11vjfjKbdqkZbP1r3D9rbQhp/xMnMPHmoH2Hsc5Nea+HNFm1G7hjiK7nYDa1aq7VzGSTZxGr/D27nh3QQtJt5G3t+VYlvNJptxLb3ibJlIGxf/AK9fZ3hnwKIIwJYsuPlOOhrnPi78CrW68PXeoW0JF3EC7LGu1uPSsY11tI2nhJqPNE+efBUqp470KeUGW3iukeVF+8MMDiv3ms/smo6fp1zZjyrW4s4ZFB6gFR196/DD4GWj698T7PT0g2mNh5iSZyTnHpX7WfDSeRtEtreQ5EUCpGB0wB3ruUbM8uTOjjAGVPUcU+RVc7dvbOagmia2u2Zi2H7elWFJwT1+vamkZkQtViX5emaBkNgLgHuamLDaRvwfT1qJjtADdzjihgOLAj6HtRj5eOfTNKUKk98HBNNBI68DvUoBjADquQOaj8sHH58VM53NjqO9MxknDZHqO1IljlG0Y/yaHUoPT2NCtlTnt3obGQfQfxU2CQ3aMj+lKyjAJGfQU0yESZ28dsdKlLZRj0ANIWpF5RDknj6GrEa4z29RTGbYRnn69qk3jZk8U0AM23AP8Xf0qPYMcnpTJE8x8joPWkaTCnc2T6GkF+wkzKoPf61RY7iR+dTu/mtgfSopCUPHzZ9KBNkTDOSOMetNTl+eop5G8YOD+NWLe3DMM9qpJkdSe2Uqu08+xqw5DAj9KVYguCGyPbvQzBVI/nWq2EM3GBl28j69KDOjq+Vy2fvZxUcjBj/hUKDbKQOlFxFxckE9QaUBeO4HH0phdhkDj2oEpyB1z60EslH3sDimkgA5/Wnu2V9/Wjjb069/WgZC0RIBLDg9BxTB8p/TmpZMkEDioTkHB5P6UCcTS3nIxwKcT1piqPp7GlwD14/GpudYHngcCmEKCcdR1zUj5BBBx25phzk/5zSvbYBCR35pSOCP0prYGc8AUvQHJ/PimUKeuDSqcDnpSFufrSj34AoFYaxwcDnv9KRvl5PQ04kHjpSE8kmlsOxC/B9KeoJ9x70jJnnPHvT+OvQik/IocuMjHAx0p23LAkbfTNMDhSf60M+D6fSi76gKzbuOM00kAYHIppkJ5HGKN3APfFMBwwCSNuKUv60BsZzz7Co2c55+bPSlcBrMGJHoe9KOnP6U8ICck4OO9G0LgBs0rgRng0ocjj+dI3BPr70nqT+dK4hJX2jNRFi6k+npTpSWJA601Rxy2Mf3aBoawPHoec+tJghueaJJfLbb7ZGKj3jt37mkFx+4ZyOlNbk+1NBweOvtSM/fvTuUjnfiHI9n4aldOQ54BNfEnxXvbnU9cs7WBdwacDYP4ua+z/iVb+Z4Zd95JLEFSeK+SP7MOo/EXT2T5khuBI2enHYV5mJb50j2MA7Rlc9WFqbLSbCBmBaKEAqo6cdKpSHB9RWlqTs9yWLl+PXj6Vmy9DzWB6ENUQ7h2Oamiqs7bamt2LHtQbmhF0GO9XUj34PNVbdc1pW4GOa0QyW3t+KteRtWnWwG4VoCJQnP5V0xsSzNUMGAK9asRxt6Vdjt1ParUVqueOlapGbuyggJGcYPenh2HGPzrTa2UDjFQta4J9arYixWDkimseasrbN/+qnfZ8npRcdjPbJJ4zSxxMxOelaC2mDzUi2+3pSaYrFLygozioym4kkbcVpPDuFV5oNint9aGgMe6Ukms2eHdWtdrjNUMZOTWPUq5VSHaaeRgVK+MVA5yDzSGRSyheKfbDfzVWc8/wCFWbHt1xVIDXtEPFakKHGKp2aggGtSMfjWqGkAhz1oa3qwlSADHNWmDVzNkgxnimhcVcl596rkZPNNkjkUbc1DJgHIqdc9Ka8eT60AS2j7egxV8P53cmqMS4q/be/NWth2GTW+RgVUe1yuOla0y8VUYY61L0HHUyp7IYNZ8tsU+lb7jmqs0AcmpuOxiLHg5qQS+UMk4q49tgHiqN3ZPMhUMV9xxUtthYtR6qyjG7C0j3u8ZJ59qzrexmj3CVzJk8HpxWlBZg9RQLlRWeQsaRbZjWi1oC3SrEVsCKfK2F7GKbVmwB+tD6QXBPQ+h710iWysAMd+c1fgslcYJzn1q/ZMjnOSj0sLF975h69qJLHauK7N9PRE6DPvWVeWyqTispU7BzHJzQ7c8VnyQ5bqK6G7gGaz2g+bpmsbEyTM825x059Kb5JHX863bSyD43DIPapLvRTsLoMKOuKrle5zSTMSFdrdiPUVdjOBnsKgEDRuAeuO9WF6Ecig5n3Pjr9sbSDL4ttrxUXDwgBx3Oeee1eb/C7RjJq8cmxSFAYn0+tfQv7UOlpe/Y9r+Y3Cnd268f1rx/QNGk0uKQR/u2lTYffvUyqWjZGkIKTTPTNc8b6V4eaMwZmaIAEow5x1P1rp/Cmt2/jGEQzReXDOuPm+YnPY189z2k1r5jXL+Y6nGPUf416j8J9ReRoGL5XIBx/DzXmbOzPelTj7LmW5xfw0+Go8HftdTaXEm9JrZ7sfL93DAD+f6V+mvhO2a3t7dx8gKBSF7Yr5V+H3hm21z9pSfUYMyG30ZEkmI5DGQcD8M19j6FZrbWTRdBGflb1HvXtUPhR8ZW1mxb2F5UJHJHcU23fzIgf4u4ParTsQrB2/GqVuEjZwv3u4rpOcmYAimsQQCeMd6lPbt7GoJ3MWeMjsBTEO3YJPUUgcnrwD60E7x6DFBjCkZ5P1qNQFUYz6U2Vgp/wp4GTzwajdCfagTGK6jvjPrUoAZQetNXrk81Kp4PYD1osJakEhB9/anbtowfrzSP8ALnPIzSocpk8/WgLMR22rgc/WnBiBg/nTdocBgdvuaVl2tz0PrSYhUYB8Hj096ZOu4HpmlwMfNz6ZqGe52MwHfgn0pAVlOMkc884oZxtPy5PvQwA5PGeTTGG5jn6UCZEs4Lj5QSODt7VsQRqEJHUDsaz0txkkKBWhBkKR0HvWi3IYqylsMORnmiRxtOe/FPZDGNq8D0HamKpbg859avbQki2EEbOV7ipUhDHhuR1qQR7P8akAI5HT3phZELKQvrUZUK2Q2CR1qw2QBn8aZImW55GeKABJhnB4PvUm/wCXA4qqy/MSeCP4qVbg5IH05oFqTS/JgBs57ioGIPJyT2qVWAIz1x1NG0gYPyqPSjbUVy2Onoacrc4/nSbSei5FKpX+LjPrUXR1jWbIP9aTdn2PvSsu0nBz6YpACcdM1Or2HcTGWye/rSSEjheD1OaeVIJB6+hpN3HoPemg2EwAMk44zxUmMJnoPemrIuB6e/enPycjpTFuMPGfQ+tI3zY74647UpTIIbv6UihkU/MOPSgoYzHb7juaFcnjI68U53w2DxmhVyRn07VOxV0KDxzwajctk9vp2p+0bsde9DD86VwuRE8EUuQFye3pQQARjr0yKMhRjdk+9FgBnOf/AK/WjdtHtSMS3PSml8EZ6etK99AHh8g57UF8rxxTNxB9fpSGQZA6j19KBCFyQ2f04NIx2DPUDihnG4+ooMikN2PekMjMozz19qVXHA7d6YV3HJ6+lN560DsOYhn3Hke9QiQEfL0BxzxT2bIx+YNRluB35p3Haw4nuKjc8gd/U0pfBzTJMMxOOvFSBleLIzfeGb2HbnaA2e55r5X0OxW38azMXw+9gEbrjNfXF1dwwWF2JxlWiOB6mvmKy0lo/F947xEF3Pllh0zXFiY3sz0sHO3NE3LnDg7eBnr3qhKvNaVyu35O4yOKoOMGuU9ensUnXnHBqxbgD2FMkXJ61JH8oyeKR0IvxPir8LHjFZUDEtx071oxkgVpEZrWj9O/0rQ8zGOayYHwa0I5M10ImxowHgc1bjODWfDJ71aWTkVsmZlsSU7O7rxUEZBOamJ9KtASKoAFS7RUSc96fmmSBAU8CjaOtKQT7ULG3Izmi5LFCrVO9X5f8KsupjPt1OarXTfLSkIwrsgMc8/SqErBc1o3eASfSsW8cgHFc3U0SuJJKPWqk1zjOPzqGW4x1NQl9/0oLsWEbeM4rRs4zkVn2wDMK3LCIkjj6U0wsatlEcD0xWpHHxSabal0Hb3NbVtphbgjg1tFXQuhlCPFO2EL061utoxVPud+tV7iwKISBxWtmhGG4IPNQPwfWtC6tmQHjGPWqBXjmkyRqsM+tPDCq7Eof60iy5pDReUhh0q3bkKwqnbuH71cXGM1aYy47BxnpVWUdaUsQB3/ABqNmzSY0iJuuKCmRTzz3FKelIZWaMZqtMvXjmrxXP8AhUEkWaGBR4Jx+lWYR7U1rcg5A4qaKM7R6+1CJH7M1NCAKjUEdKcpIrRMhljdirEE+3qRxVJmOKasxBqucixsSXS7Dk1j3UwYkZpJrkgHms24uNzHk1zzn2BKzIrmUMxGarAAPmmTS5bioml4znH1Nc9y2zWtTzgEelbG7ZYsi/MMZNczb3OM88itNtSH2baOeOa25tDkloZN1FtmJ9OvvUafOSBzjrTrm48wkk5OMc1FHIApO3BPesbs52zyL4x2sdxeJDIm50cPg9+K5DTfA736wuEyNw2gL0+tejeN4U1HxCRMOTtyPTitrwnpUEc6FlJXkKF9cVlOOlzeFnGx8n+NrRtL1m4s5U2qWO3b6V2/wr01hAMHY5PINRfHXS1svFjQyAxSFQVULzzXW/CrR5Baxk/f4ABrg+1Y9tu+Hv5H0R8BdLx4hun8nJ8sAzf7IB45r28SLCrhOFLZArifg7osOlW19cSvteQ4GOi8AYNduyZYnPP6V9DTjyxR8PP4mgBLjLcH3phUFuFXPvS7iOD27CkTOWyc8/lVk3HL8v3qbMpcAD1656U/bwc/pSDj2pmdxhBA96egBXNLg5/x70qtzQAwAgfX1NNIOOM8djU/l5Gf51ExA6cZ7UmSxBjGR+RoJyv+FN3YHHGemaQNxz+lIWqEbAYA9+gFSbMdOfrUYcE8t+AqaMj8vWmFytPwAV45xgU/zAqfMcH2ouBgE9x0xVeU7Tz07VDDXcWebaOOT15qsW3vnoevNS43Z7n+VRHIPqKQCSqGBGc9qrsQzKhbHOef61KzDkYz7ikig8yfc3K+hprRktovxw7ACeSRnirKYUZHJFMt0O5SfpipTxkjgE1shBIw28NubvmmR7s7T9737Uhfc27oDxipVGCCOtMkmj24Abj60mwY59O1NDZ4akYhmO7jsDTAQJnpwfftSsmU54PrUgI7dvWlZlAx1FIkpyICPX29ahILHJ/TtV1/mOOhqF0bAI4xQGoisFAzzn9KlJDLlWyR2PSqzArgDnPr1FTQSKqkhsHuDSvYWpoLg5+brUJ/1pbqnancsuCooJCsFHFQ0daI8bTxx7mjJJGeTnt2p2dw5/SmkY5Ax75pO6GPZ939fWowRyDyPU00AqfXPpSq23rz7mlcB5TjcKRpQh55+lNVs9PypkjAcdcUxXJlYNntjmng8Ed+oqtHIEORyByc05mbJKfL7GqvYaYkjEOSeR1GKkVyM9qZuP1P86az447+gqblkgkPPrTXOQe/0qIbSxOeevB6U/fwfX2pXtsIaW2jFNHzZ5zz37UMwYE+/JHemsSc4/SpuMe0hVf8aXaH61A33gG454zSeYVIA4HXNArCtIVLrtxjgE05X9eD3xTSwcDP/wCums+PYe9BQ9//ANeaaQGbPoe9RtMC3p9KQSjp3oC48kHK9B3pJsAcdBQGUkjqfekcgcfzoHciLHbkj64oYgDFNdiAD157VG0mSRjn3pDHE4yOuO9NLfLkGoXZsDB3+tMEpQcjPrSuIo67dqLYRY3MzZIHXFeaeONGZtetr23DCIxhX7DI713UoGoao7K27jAHoareOdJVdHiEWGIOPcH61jNc0Tem+SSZ5jdcqW6+9Zkpw2cn0rbvoQPl7j3rFuRjt+dee9D6Ck7oh35PrShs5AqFz6ZNSwKWPNSdBdtl2/jzWlAhkFUoEwBWlBwBW0Sr2LMQq7EuRVSNsn2q/DzW6GyxEMCrSVCi5qeMYNaoyZMpwKnjG/rUG30qxEcVohFlY8d6cE5pEenqRVkkcgxwKmjU8E0mzFPVxtoIYydRisy6HFX5GLE1RulyOvHWpkMw707Qa529uQrEHjFburSCKJ2LAVyEge5cnnGfzrlukzaAxpfNbirMMe4AU6CwKckVdjh2HpihyNB1pCARniui02FdwzWNAu05rasWxjkUo6sTR1NkoixnjH61r2l4I3zwc/kK5eK6Kry2frVuK5b1yOtdkHYho7qzvIG27l+Xv7e9SmGxkDl8HHIz6Vw0eoyRKVVtueee1Pk1uTafU+h61t7VdieVmxrVrbyIzpxjsK5e4g5OOlLcaoZQQ0mzHo1OS4WTrzUSkpMRmzrtJB4qlKzI2QeK27uEH7vPFZ09t7VDGRWl3hwp/StuIEgHtXNurQOGAJwa2tNu98fPH1oTKRfP3etQu1TMcioiASaoaIs8kCpO1AQA5qZVBFAMiC4UntRgHtVoAbcVFt544pE3GiIFemKa8fy8Y/Gr0MYPXpUTxgMe496qxNyCOHK8UPb7Tk1ciTHGMVM8YNOxm5amRLGVTjp71Q+0EE54FbF9N5KGPGQfQVkS2xB3EHPvWU9C7EM9xgGs6abfzmrFydpNZk8meh6Vz3BiSTYz/Sq5uOcUMxOagk4PHWlcxkXI7nByP1qf7dtRgOSfXvWYjY9vrS789+lF2YNXLJkLNnkDvmlQsynBxzzmolkA9z6UNc+RFJKTgICSaV7IxcbnEeIP3uvvOS7ZwrEdCK6nw4UZR823b0OcEn0rznVtb36ocPuUNggHpXV+GrwyNG2N6kjj24qJvmidUKbR5f8AHmxmufF9tPI2Xk2KD2OK9F+G+kpHYwPg84IrC+LCRXfivRYTEZHdtxx/CBXo/hXTJNtvEg+UKAMDtXLSi3UOqvV5MMoo90+G0Bg0KXPL7stnvXSv856/WuV8AzOulSpOCG3kKB6etdIZCuSWxjuK9/Wx8l1FkZU+82KZ5sbH5Rz3ArLur8mYDJ54x3NTQoPMVizBv0NJPsJ2NMAHp+tBXYSB170RnjipB+tMkiYEewpo5wanIz0pqgL14+nrQIUOWJyMdsmoJsLke3epCx3cZx6mo5wcUAUmlO/A5I9ambKryuCeuKp3CkycdueKthiIwRyT1yelSTe4bec96kU0mR9frSphuRyaNRDWOetVpFx07etWj1Hb29aWWDevBI96VgM4yYJO7J9qCSPoRjmq11MIL1Yehc8E96nkJUEHp0qAGMCPcH0qW3Acghs/TtUaHYOec1JG5DAdAeuKuO4maCEbSwbIHHBpwbdgLznjioDtVM9DjqOlRwTkNg4x3xWxDfcu7fn9COx7U/GCefypF5XJ69qViOy81ViRrdfelLbQN1IT3/nSx/MTnn0pXGO6jjrntSk4yOxpq4HTt71ISP4eM8UlcVxqxjBxz9Kay5U+h7VInCjt2IoLZ4DY9c07XJuVJ7cnAbgDpUO0rIFH3e9Wpm3jBPBqIxAH3Hc0rCuXcHkjt603cXNSEdc8DHGO1IBxkfmaxv3OwaxAXPQ03cG69PenE5GDikdSoyePrQ29ikMYeX1557dqaxxwTmn78c96aGBU+3WhNCuNDlTx17gUABs55Pahjt9/pUfm4wDx70XAlA28H9ae5AGSenrUKvgkmpMgj070X0GgJDLxzj0qJm5JB6cc1IHDH9Oaa6A5+brUjIt25iO386VflQAcGjAT2HfPemmXB/rQAgfAOOAKCwY8VG7bScdc9qash57UFWItV1KHTYPOlfaoPWsXT/ER1Ug2wMkWTh9xxWtd2kd8nlyKGX3plnYQabA0UCLGj/ewo5qdRpWLMchPLcfSn7iT1qKNwAQ3IA6GlDDFFwGysQDjj3FMWQqv0PellfPHT6VEzbMANRcGStcbQM8Hpx3pDNkZLZ96gLgEk8n1NN38ZqbjJ/Mzkc59DUZbk54PrTVORn0oZ8DnvQ20A1sH/Zyaz9evWs7JlQhpGXAXvntVqaXam4Viyr9tvYy7ErGd1LmexaWtybRdOezSIs371vmYmpvETi5tpFI5I6H2qwrbB1/Gob5BcW8ikZbacH0qXoi1o7nkeoMQzZ78f/XrGuRitzU0K3EhA/iIrGuMtj+defLc96g/dTKajnmrEQw1MEfXNSqMGszqLsJyKtxvzVOA4Aq1CMmt4lIuRNg1fgY4qjEAKtxNitEI0o34FTpJzVFHz3qzG3Pet0JlwNU8dV42BqxGcYrRCsWVOKduxzUW/ik8zNVcViwZOOKFfINQB80vmY+lO5DiPlbC+tZl5cbFPvVqacdziue1fUjFGyrz7is5ySRSizJ1aYzShN2V5zg1FbWo4wKqwZdyzdScmta25PHNc3ma2sSJbADpTJ4Qp/pVt5BGuemKy9R1BY1OWX/vqlLuUhrTrG4H9av2l+oPJwK4671lVk2l1Vj2JqzZX5JyT+NZqpqXynfQXSluufrVxb5VAHU1zNjdFkXntV+Nzgg/rXQmyJJI2XugF3FqqPebge1U5JW5GeKrT3O0EjnHaq5mToWZrkdSfpT11TZj0rk9S14QHluO+OgqC08QpK4LNwD09an2iW5ryXVz0y0k89B69Tmp5YMrkCue0nVoZcMreWh6bmro7S9jlbG7it1JSV0c7TTKE9mSxyMVWTdayccg85J4FdL5STjAPB9eKydVgA3diB0FVcSepOJgyA5AyOKaZM9/yrKtr8kEHjHGD1q2k4b6U7mli6hzVhe3NUo5KsJLimSyYmhRTQwPepFApoixJnikzuNMNODAU7ktMsLhRQZRg5qu8uB1xVd5iAeaTnYmw+5kG4kdaoXEpbOeakmuFAPOTVKSUEZrGbuaLYo3lZMwwfatW4Oc1myxknmsiGypjrzTCOtTFOelIVIHWkzNsrOuOnU9KADkdCfapXcHimKuBz1pGTFD4GB16VQ1m4Meny4BJI5Aq7LwDt4JrL1QGe3MR+8wx8tP4SVueDSaoU1l1KliWznPavTvBV9m4iAIQZ7815F4uC6b4hKhTHuzyT716D8NZpJpEIOTnoecVzXbbR7VSC9mpI634h2MtxrmnXcSAiFtjDbncD3Fen+CbB5pYXEZDKm44PtXL38SXcseGOWZVwR6V6n4B0tXhkzw2zBI7VrQjaVzw8VVXsrM7vRrGM6dDOnymQcqatSRcHgDPvVXTy0NjFGrEIuQB2FStK3I79jXq7nglU2YnY5IODkE9auRQoi1AswdsAgE1dQAKAwznpQiWxRgYx+tLjB54PvTM7eB1p2Cc56CmSCkqMnk+1MYkN9fWpcg8/qKYzHdj17mgBydCB+lRyocc8H0FNL7D7mmu27G5jx70iWRCIN9aQrt684qU4/HHWm57daWoEMj7AGPQnGB1qVeoHQ4zShgcjqPepBhjgdf50XYhBGSfu571IX2Jjv/ACpS2OnA9qRvmJ/pQBm3kSM4kK5cdCe1VkBZeepHGfWr8yEs27kdhVOT5eBwfbioAg3EcHgfWkWdUIA9cc1Iyh0bPB7YNVoI13Hd82CaaZF9S9JMzxhV4HtT7aEghi2fXNMQBRxx9O1XoVUjO7Bx3rURJGCBz2qXbxx+lJtaMc/pTQwBJ61dyRWXBwaBjGM+/FKxIOT6dDS5BznjHNFxNiIwyMdfenlsjPQAZ5phU5J6cdqRskAhuD1BoumwGtICeGwT68U4sCSD096CNpJPzD2ppG7g0PXYQA5OT0oADClYhSFHIpuQxweOKpaiLWeCeg96aXJUArj60hwe/wCdGM9W/Kua522D7xweDnrTHPbqPen/AOPbmonJB+vekAgjHJHHtSZCnHH4dqC2GIHGaC3PH60guMkKsPmOB6iqqblGHTG0kDB7VbOAdx6Y6UwYckUkIVF7nj608rtJyc/XtTQdg/xpWk3Edu1D0LQ1X6Z4PtTvMAyPbvUeWGWOMegqCW6SN8twCOvGBU3GSyycZ798VGH3Y3dPftUUs+6PevzA1D55FFyrIsk56D8u1Kcdar/aQOp2+1AnLA4/WhsGSlwqnsKjk2/Wqz3oX5cjNI1zuJJ4ouMkMgUkdB05p2Sen41WM3X+lILrysZb2z60ri1LLjHzDnHvUDSA89aje8V2JHC9xULzY5HTPGaV7jJy3c0wtUPmhv4sfSh5djDnNICYzkKAMH2NNeXLJjjPGTUTy7RyuCeRUbSgDd/nNKyKSH3UnykEg5HUVRtztbkZPqKbc3HmbU3cseQPSnRPtcY6dAKCloXG5yR1PamCXHuRwR603zMke3aob64ENs0g4Ydqllo8y8Rzo2pzhG4UkYHesYkY9ajvJ2bWZ9xGWORg8n61LnIrgerPepLlikQyDgmmp1Of1qZhmo2Q54FSdCLUBB/+vV6H7tZ8XymtCBsgYq07FotR1ZTrVdeKmVsVpcosx/LVuJs1SQ5qzDWyZLRejbFWEeqsfNTKcCtUwLHmcdaPMxVZnpPMyarmCxdV8015Bg+1RiQDnNV7i6CqcnHv6Ur2Qitf3RRT2rl9RvPMJB5/StDVLssrZbHrXL3Vxmb71c05FrU04MO3B61pRfuh1/CsS1uMYPNXZLvbCSWxxUczHZtjdW1hYIyodeRyK8O+KX7QekfD6CdbiZZ7kcrEWC81q/F7xhJ4c8N3N3A+CqnBPbivzg8d+JL7xh4iubu8macu2QGbhR/Soi3Ulbogqy9jFN9T3rV/20Ll7wy2tn+7II2rjI9Oea7D4X/tkW2s65bWepAQo5CYk+Ujn9a+PbeJI3DHa/G0qG4Nbuh+EJNX1G0ntVYOjZ3e3pmrlGKRwxrzkz9aNA8TWer263No/mxMNwKsMAVtx6ruT0Oe9fNnwFv7m00uK0uGkVUTGG/OvbVvlwCG4+tZKbPVdPQ6ibUQQCWPI6elc74s8WW3hrTZLu4fywuTlmCjpVOfVjFzuOBzxXgXx21rUPFMgtIS8UC8ZXox/Ck6jJjSueXfE39tjULHUrmzsLJEjDlVmVcnAPWsLw5+13rEkqtd27vG/wAu7dwf8K85+IXw/kikeYjLgchl/WuEs5mgh8tvkMZI2hq2jyyRw1J1qc7X0Pvr4W/tTaP4juUsrqZra5GMiRu/TFfTXhjxbBdwxtG+9W6Nur8dra9urO++1W8zI/3s/dwevrX3b+zD8RX8R+GLf7VMzToAMD15FF3Tej0O6k3XT5tz7TttSEyKQePWi5nW4Bz19TXIabrh8lFCqBjqetaqalvHODXZGV1c53CzGyKFl9h05qzFJjvVAy7nJz9BTxIR0ouUvM1o5sjrVlJM1mW+TjJq9Ee9CYNFxH/CrKSVRBOPwqZHIA55rRGbLR5pjHGeaZvLA1OoXbk96ZJVmc1UmlIB5NXLgDtWfOACazkPoQmU81C8hOac3pULnbWLJI5GqAgHNOkkyaj3YpEkTpgnFV5PTtVqR6qStxQYyK8nBOOcU0NjPcUjtluv1xTM43eo9aV7GbFeTcazb45UHP3fSr7oGHUg+tU7i2M2EHG7ihvQE1c8I+J1ksniJCDsLDjHNdR8MYCZ8K7Z4/AVzPxYuPs2u5iZQpwvSul+FEkk8wOwkqQcY6iudO7PZl/AR7cbUM1tkbdpGT717H4a0gafZwSEkPImceoNeXWGmyXnijSbMnAZ1kZc9h2r2XdNJdYGAi8bR0AHYV6FKNtT47EVOZpFmGJgmB0HX0qOY8deBVlzsGcHB96pPIGOe3vXUcw1fvBuOD2rSibKjA7dzVGNOQeSOtXVJx7VUSJDsAHJ9aXOAR696Y0mwZ65pVb1P4Ch6Ej+mAOlIxAPFK3XHXuKaAeT1570gGEHnd26ZqJjhiP51Me/zZ5xUG7J7dfyovZEsFBUc9PQUSBgudvXoBUiYIIH5mllkIGA3tz0ptsRXiKoT6nk+1PbBAGeT05pF5H+IpUfLn5eR6UNqwXFXggBue4NSBsfQ0qqOGGA3vTjxg4Ipc1xXuVro5z2+lZ5PmNn3xxWhdg7Tjj6VnBsBuOT2PWs3uMFlABGM49ah8rMu4YDGpAQUOPyojDeZ601qZvUs28ZBJZcH61aDbXyeB1JNMRSE4wKdt5DfoK2urElkvuHPpTM4OG5FIuD9aQMRnPPvSuGw7J/wxT8EDnkULgDJpC47fr3qrhccxwD06cE1GJAevJAob5gQeD7UnlkA56ZppIm7ZIzAg54+lMC7e+B6mlC4Az2705WGMen6U7gN+4OPzNJs4J7f7Jp7MCoDZYHtxzSN8rY6D0PSmIN3PqcdKeGyozjHTJqEuBjtk9aQSKB978q5Hudyb6Ezt1HX3qMk5PemNKB9KY1wi8k4B9anmQyRsDkckdqjDkZA6+9NZ0zt+8DzwaCPLIx2pXuBJkE+1RvIEDeo9Kb5m3pUUsgK5Dc+hoegCSTjgluO2aiW4KnG7rVeWY7iG6VH5mDk8CobK0Ls1wUT361SvU+0QOjY2sMU55N6jHakZsgZ4I9aCkReYVhSJV+VAFwKaZNoz1xT3bA6/lUEhBAI/XtSAnEhINNklYAAc5pqnI54PSnMVQ569+aYGT9pMk7qc71PPrVtJSeeg96R1DMWGMk0qpxyce4qRkiscA+vrUTkscbgPWn7toqNz+P1p3uGxWmj+ZcNkA5570hlBXhuBzgU+XJIxgYPU1DvUEkDk9QO9TsUPLlf4vyrL1O+lCMqZJHBx1q7K2fUZqk8QZyWGD61LkAmmXl3KMzgqB0zV57g4JzVVX+7jt+VRTynrnA9qLhclSQ72kBOG45qSOYliTj8DUakFeeaazYbIHHXFK7LsnqXDNkfhxVS6kDqyvkjBoMmGGScHgCopsyoTk7uxpXuNHk+pxNHrpIGA2aspkDk1peJLXNzv756r3rPXjA/WuNqzPcpS5ooULmjZSg8049B1pHSthF5q1b5XNVV4qxHwKpFpl5GzUy9+aqRtjrVhDVllqM4q1GapRtVhGrRMReRu1PMg7mqySUpYNV3sBY38Um8L71CHwKa8nHFO4mTvccHms+6nzmhpMA81TnkJFIgzb9i2T6dq5rUnKsWBwB1roro5B5rm9VUtuH8qwkbQFtNSAUc9qmm1MuhUN+Rrm9zQsQG4Hapo7rJIY1idFjjPi1ok+v6NLbqSYWU5UrkZr4k8TfA/xB/aciwIpjZzztPA461+jtrHFO2HXcuclR3qynhfR3kZzaRiRueQDVwTg7jny1FaZ+e/hn9nnWJJI/PjXaer7eK958CfBO30G2B27yOSW/wr6RbwrZgfuoQnsMYp66AltGRsxxUz5nqyIU6cPgRw3hvSF0qQsq7cjbt7V0omKjmr8ulBScDBqCWwYn7tQat31KLMZTyePSs3UPDcWov5hhGM/dx3robfT2B+6TXTaT4fa4VQwOc962guZ7GUp8r0PGfEfwStfE9nIWh2OVIyqcjivj74t/s5674c1rOmw+dCxz8vXqetfqrpuhJC6kjO0Yx2xWd4h+H+l6uSzwqh9fWtlQlF3iyHJTdp6n4/t4E8RRssclg/P3gvUV9S/su+ELzR8O6SwR5G9WXjHPNfWMvwR8PPL5rxKARkrtHXvTW8MaZoCGO0ULx1IwaicZbM6afLTvykthcbVGcDHateG7DVysk5hYY7nvV6xuJJZRGFYk9x2reGisZzXU6i3csRk/lWhHHWfYQFMZOfrWxEny1o0c9yWJcVZRqr52inI9JMGy9G44qY/N0qnG9TiTHvWvMQydODT5HwvBqATYNLJMGXPejmJBpMjniqs7DNJJPiqss249ahu4CSuAapzS1JK3Ge1U5X96xZLB2qJnxTTJk1DJIKRm2OeTNQSNx14pJJSOlRbyTzVGTYMMk00AClIIyR+tKAcUzNsYxwDgZPtVUzJCd7nYqnczMe1XGXAye/Fc34jvYI1FsXPmSZyB3qJ2tqOC5nY8M+KGoLf+KJDACsMZwoHRq9O+Celu8dvcSgsSenrUcHw3i1B1lmTcuQwBHavUvCuiw6ZAoWMYVcKAKzhG7ud9auvZ8kTtvCsMd94lRmJLRLwR1Ga9TSMxyEA5OK80+HkBOryXBGATgAntXp6hFBIJPHftXoxVonyda3O7Fa4c9DnPrUKHJqScb8nd+HrUL74+QBn2NVcyLMKeUOpZjVoN0BNU4ZORu71aXLkFSvoa1i7Gb3JNpOaMEc9/507PYfrSEZyQ201T2EHD8/ypen49abkKxz+Zo388tj61NgvYcQdnPB9aqyxnOQ2D796uoMpk84qCQ4G0fKKLMm4QLtxlsk+lKy5fmljYL904OOtIz+rZ+tO7uIZKAGIFRZAOB1xT2lHJIz9KcFHU4Oecip0AN5VeOtSRuduG6+9QSNggrxzTlkJB6U2AlzJuQjt6Vnv8hP8ASrFwCVIPTqaqzSgA/LgCsnuBEzDp/OlVvm46+1V2Z2kG7p7VPHGQcjn1z3polmpbIXUE8VKUwOOlMtmZUwOBjpUu/J9FrYmwzGRj+VMbIIA6d8d6kxgnH5+tMYc896QmiUMcAfzpGUtnHFJGu3JHP1qQjKhfujrxTXcmzI1yCR3HepQMDjmmM2Fz74JpUlwcihu47DytNL7uOjU5TnJbjHpSDnqME0bCsCklc9D6mmkFiO496kXlefyprR88flT1J23MoXpdgmevbvSLcK2795t29vX9agsovMmUHhz0Kmpr3Sms5jKfun7yH+dehCELalc7JDIqRE7Tu9zVWW+jtYzJLuY/whf/ANdWrKW1ntpkYsbrdlR2A9KjMUcykMvIPA9aUow35TWM2+pMssbQiRf9awyR6cVVe6JJwQaYqC3jwvAJPFR7shj1B9K8ao1zuxuttSw0+Bk8VWeYH7vbvTWYgcfrULuQ7fnWdyirdXjhyp5x0PrUcF+ZMFvl9j1qSe3eUZ6N3zVdrKQtvH3umTUaj0ZpwThud2fp/wDXps0+G+9nHvVaElEAPXHY0TE7OfxNUNEwlDf7XGee9NeTqTx7ZqCNtucN279qHyTgdR39aBkizflTjKT1qozBc56io5pwBw3txSvYCwzYI7D07U9ZMZzVFJiDh2x35qXzN/B7etTfuMnaTGAeQfemmTAJ68VWaTAbDYPvSLceWn97vzSbGPkkBHPy/Wq7tlj2A/WkecynPX0xULPken1pXGPZtpOenpUTyYYgN+ApjuTnnJqIydM96V7BqSl/Q/nUJUtJn+fSmmTuOPWk81h8ynk9+1TzDSZYJ2yKM4I7Zoblg3Ge9VXnZmJ4AphuyOMnnpmlfsOxdPKg4HB7UyVhjA+aoluDsAPWo5JgpPX2ouxpM5rxJGQGYjO3k4rn45AUBBzmuxv4lfdk5yOh71ys1t9nbBwTntWElrc9fDyVuUYoozRnmg9DUHchQcGpo5MnFVi3HpUkJ5zTTsWmXEOeasJ0qkr7SBmrMctUmWW1PNTI2KqK+O9TxvmtYgWVYmnh8DNRBuKC1aE3JDN71G0uT/8AXqJnwaRW3H2pAObkVWlXIIq0eRxTGQGiwjIuY8g/rWPdWpbPFdFcKADVFowzGpcbmq0OVudKMm7C8+9QJozg8Zz65rsfsYYHinCzXbjvS5DRTOZt9PkiJxnHatmytWY89quraDOcfjVu2gAI9KtRQm2Pt7PcMYzU76eCACuR3q5BGBz0q2sRfAxWqimgMP8AssMSGGFHTFVm0NQ5OMqa6c2wA6CmvAGXFP2SEmzAt9MSNh/Oul0+FUXhfzqoYQrA1dtW2jrx6U4RS2IbvuacY2rVe7yQcdaekvFQzMc9a2EjntTaUnC7sn071gXGnT3D7fmBPOa7Zog5yetOWBAwYAAispQ5i+do4aLwrLODglT/AHq2LXRBaqOhbGDiuqSJMcAAkc4pjW4qeRIlzbMq3hKnp0rQjj4qQW+OaegxQK9ys6kZ/lTQeKtsm7moJExUXAQS7e9PSXNU3fDUJNg0cwFxrkKOtNF0ScDBqqX3Gnq4UUrha5NJJnvVd5PemyS4qtJNkmldkskd8g81Vm6Gl8zjrmo5GzSJZCW5qvI2M1Izc1Xc5NMyY1mpA3Pp9aaW5NL05pmTRKDmpuGAx1qKI7hzx9asoBxjAIouzJ6EEsbHICls9q4PSPCuoa74uuLqZGWBTsRSSe5r0VQC4Uk5Pauk0ie007MiRAPjHSpa5twU+XYqw+FVtbBZJAEyOmOaiXbbqQewxx6VoXmsyXzlSenAAGKxJ5/Mm2DO7PTFWmjNyS3O98FxgyxuEeNN3BB6mu3nkKnHGa4fwi7xyRq+UycAGuxuVKLyccdTXYmrHiyd5NgGGMgZ70ySTaRlgO2MUkJLYHOfWpXibZ0APqaokgEgC5BLepq5BKW71W8snrj8utWERVHH41UTNstIxJ55PtTycZ/xqAPjjOPrTmJxx/8Arq7kiu3HP6U1SxyD09fSlxkc9D60qDDZ6UXAljUADDHjqDTZPmYDj3z1/SkaXaOD+NNWQE5HH1pX10E2OPyD2HpUEp6469OasbwR+PeoZF2qT0AolqIh2nr39qkDdSeMUzIYZDAn2p444rOwXK1xMU43Yz69qdazqykNyR0HSnzQmRDt+Y+lRRW7KwY8DHPzUai1JbjIKk5waz7qQYOWwPStOQgoSvT3rLuUDkFW5BzUttMojiAPzZyM96sK6r/9ekMJZQTgewpk0Y3E9celPzINK3uVYBTyepqckA46A+9Zto5Kjt6Z6irili3OCPWtU7iJSc5A7e45pOT61GzO2e3saRJgS3U57UySxED34Oc0kr+Wdx5PT3odii/J970qOS7AQKVGSPrQBKZFlAx+Oabyc9qiibaTjg85Jp5cE5PTpz60riJA5xgc/WlYggDoe9QNOEIABPrjtQ0wJOODTTsMuKcD5ulBmVfl7nuO1Zs1yUDZbHp7U+KcyKCetPm1Fa5QXdazI4+8DV+8uPPiO3ljz9aVogQSeKrmMAkj8AelNYhpaGvs0PsAtuBOVVWUdBjmqnmsXZ+mSTxViSM7QBwM5OOKiyCPT61hUqymaxgo6ld9xJz90elKFDc7Tj3qZl6KWxnpSbcAgtn61giyvKBnA6VE6nHzfKasGMNIM8e/rSSsoH94DjLdaARCF3jB64qKUFgMdu1Sbsnj/wDXTGJ+tSMjVOeePeo7hSVOOmOalLY/i78UkimRSA3OKCkVYXUlu31ofIBx39KULzt6MKMHAI6g+tAyJlG35uMmqF/dC1jZ2UsB6VoSc5Bqnc2yXEbRuMo3XFJuwhlrcpcxiReQe9WeNu7tVHS9OXTIvJTPlr90MelXmbHVs46VF7jGSYHXqPSq7IA2amc9+tVJJSrknn0BqSh5wBxwKY+MnpyO1IJCw64+tRlz1/OgAcZIOcAZ5qCQEY/r2qViSCRzUcr8k8AdOKhtl3uViWaQAH5fSpFb5fbPWkYkHilR16elSBFMT1qszNySMY6VckHJqvJwfWgtIYs5xk5/AU8SZzxx61EFXI7H0FIz5HFBaBpNysD/ACrndSVRITkkHpmt4/N8ufwrD1VUD/KT9KiR1UdJGYSO1IHpC1MJ5rFs9VDzzUiNtNQ54oLUyy0GFTRvmqSPng9anjfb3pplovK3H+NSrJjFVBMMU9ZPfFapgX1mwKQy+9UzLt70omya1QrFnduqaJc8dap7yOB19aswyFR1p7CZY2YFMfGDSvIAOTVV5wc8073BIhnOKrAgGppXDdeRUDMM0i7DwfypwamDrUigAU+pexJGM1ZjUA1VRu9WYnzVBqaNvxjNattDvGccVkW3zEcn862bbIUYNWriCWIVAwAqxIfxqu5qmxIgkFPhO2mSMBUazgHkgVKvcGkaSkGmyAEGmQvleuaWRxitLkkJODSiUA+tMkGRUQG0ilewi+ktTqwNZwYrUgn2jk1PMSaLbdvWqrcGo1uc96Vpge9JtAtB26opmzTWkqGSX3qC0V7jg5qq85DVPM+eKqSjjrUMCZLjPenNce9ZxlKnA4pTc5GM1KYF1p93eq8kuO9Q+dx1zUUsuRVCJhcAE80klwPXFUJHOeuKjaQnqaRDZbebrzUJbPWod5NG/wB6ZmyQmgNioi+acjce1K5my1EC2P6Vcjzj2qpCNvuPeraDcKLnPLUkKkEFSBjtiplkYnaTx3xTI1AJBOR71MoCnjqfSnchol+7EyrkHtT9CsftV/hlIxz65qEMCEU8ljius8O2SWsbblUseh6E+1XBXZy1Z2jYtNG1o0ci8FW6V1y3/wBsto+OR368Vz0YUyMpjUqeSKtWt99m3KQCRxgV0xdjzWbqDHY4qTGOcHn1qjb3RkUEcir4fIBzya0TuS79AWPjDcipAgPHXHNIo3Hrn2NSr37VSIGgYPPHbmnBCGzuytOIGQDxRkitBCliaawyNu7DGnc4/wAaVWCknv7UnuLYh8hyCpk/E9qURmNcFs+tTgbvf3NDLuJx9eKLIVyMZwO2KZK2FPpjgVKRz3BpVAyAecc0bAVvJLDnkelO2Yx6VOy5+tOwAKLdQGLET7fSmyJjPce1ShuB83HvTjh1z1pNsm5nupZSzDAqokRMmFwoB596v3OUGBwTxg02OIjB7n1qeW+472I/IGMCo2tz1C9avevb3pjncMHj1qrIm5VjgVOB64qcJsTjn606NSGx296kPX0HXimkBXc/KSeetNjf5sfjk1NKSRwvHrRBDjOOB3pAOGWUZ/Oo/JAfI6+g6Vd2bRgjrTJQFDN0GKogqhQhIHJ70rc9frTioAXa2/PORQynPHH41I07FckcgNj61HLJtxz1OM+lTMmOeh9qU2vmL83I60BcpCPc53c89u1WEUqmOg9KkiQFcBcjpUpTYo9femlcOZIjaQbcimA7v9n60uzzD7DnJqNlzx0x1xXMdWwpwcksQwqBgckHlfenNkEsP1qN3Pp27UmNO4jYPOenFR+YScd8/nUnLpgYz3pioqSMzcnHbtUsYj988H1FRMASCeV7VLIwzkcjpkVA8m/IHbvQA1iMk8geh6imnAUmnDIz6D1qJ3GOeB71I7jHA69qaGwevPtQ0n4/So2kBORx9aQ0OkOQcdP5VDJICaV3LDntUZILc96L9xjZG4zuqMsQpz/9enNxx0+tIwB5NQwE3Acn/wDVUTN6c5oLgZHb0qIkgegpFJCCQlPvVA5A+Y9vWpHbYD2FQydTjqR0Pei4x3Tnp9abwoJzg+9IrbV561ExyR2+tRcY5pARnd+VV5HPU9/SpGbC46Y9aif7pxyaTZSA88+lNOQP6UoYZPOSKazD096kYEjHfJ96hfk5zzQWGfT60xm5OaClqNwc9s9qaCM98U2Uk8cjntSRo6LkkewoLuNn6dvf2rB1R8AADJ55relO5eB9awNVjJx82R6CokdNF2kZJfH1oLZBNI/XmmZ4xWR6yHh8UpbA61Bup4ORSNLEqvjvUqyYP+NQcYoD4popFpZvXNTeb6GqO4fjUiNwOa0Gi2ZN3WpUbFVVfipFY5qlIdi2sgB96f8AaNneqLy7RkmqN1q3lAYI470+cVjWlvT65/GoDebs84NYFvqf2yVmBIAPfvWgkmRVqVylEvibfTh71WjarAYYq0NQbJkxipR+FVlfA61JEwHBNM1VNkucN1qRGwetRNInsSO1QSX0cZzkH6Uy/YyZvWsmAMkVqxThR14rjRrITG05z6dqmj8RAuUPC4wMt0qlKw/YT6I6V9SDSFRhgO4o8zIz0rEt9Zg3Eb1OO64rQgv4Z3HzYX1q9LESoTj0JXkzTVh8w1bRYWIIYFT61dimsoozk5bsMYqdjNwZBb2zKADT5Isdqr3WvQw5AKj0PpVVNd353DntT5kLkl2LhTOaYY8dqWLUY3TlxmnmRWbAOaV7kuNtyBzio3bGeeattDkcVBLHtB9fekZlYTEU7zxjrULAg1FI2O9Qw3LD3OBzUMlwMZqnNPtH+NU3vhuxnHtUXLsaRnqKSXIqoJ896Uy8UrhawrsDULNzSM5xxULyHPpRdCLCt8tMlbK1CrnP/wBeiSTii5LGFsf/AF6aW/GmO/PWmGT0/WlcgkLgGkMnHWoS/vSB807k2LAapFPPH5VBGelWYxk5p3M5FuE5OOn41fjGB1qlCm0Z/lVnkLxwfz4qXIwaLMSCQ9T9c4qfS4/7R17TtLWREkvZhAjs2FDEHGfyqtBIc4J59BXMapPdaZ4x0fUbRjm1nWUAN0I5z9aylNqxSpuaaR6rdeD7rQLhmu0JZLgxYAJVsH7w46HqK3I4EYs8QyvrTr3xpceJXWSRMI/RQOmBToXPl4PT0rvirang1HK9pdCJy0ckZUZGeRTrrER3fe+lJcxMYwQep49RUm0NF33Y6GtEZC2F2gYpvXcOdueRW7by78HvXMRQos+77smM9OtathMWYjJ3elNe6JnQRt8vXOfTvTmkWMckACs1bjy1+cNkdAKT7UWx+matVLGdmaqSB8Y6Uu8D/wCvWfDOVH3sZ9aa10QSenP96q9ohWsaP2hT259KPNBfjp3FZrT/ACli3Hep7ecsuB+tHOKxoeYFxk4zQZiDxx681TllOeowPSmJPuJHQiq5xW7Gh5gYZDZNPU7hxzWd5+wbW+76k1LDdkvtpqSejFYuNzkA4+lNZgOOh9aN4xnP5UFeB61VrAH3gQfzNKuAu3d04oBK57UvGMnigzuVnTzJPm6D17084Az2/OnlfXv600nBx0HqKBiMN/J44qNQeCal3nHp7mkOBz096BCKck57U5hx+lIOKemCQGP4CgZCRkbRyfTpViJdqgdCB2pFP7zHvUrkcdqdupLGnEnTse/rQArYJ6+9KxKAgU0vknFO9iRnkpESA3BJxjtSMnPr9am3Bhjv70zdj2Oe/elYLkMkXGR3piARqQOg65qxI6hcf1qu84HA6+9KwuYWMM5JHGOmae3Aw33u+adCp2+5HNOYenB6mnZ2FcyxKxyexFPBBUZ6+tZljczSIBKhRjwfSr4Yxpxg+xrlO1Ia5GeOlQueueR3pWlJyOmOtBYH2x61JYwHEYAJFNMvmE9/xpztluMY7VEygcjjPpSYA2OG6n3qMhck9MnoKduOTzmmPnqMfQmpATopYDPGMVC+cHt9amJ67mx6ZqOZgFyPpSGV2+Zf503Z6cfWlPUE8kelJuLA9vTNHQZHIQvPSoS2PfmpJGz/AC4qs7kH0+lS9hkgkB4PBNRu2AfSkEhGCeM+lNd+eeQfSswIuTz1HvQMBef1pxbsePrTSwGe9MqxG+fx96jdzxnaO3SnyOPf8KryOFx2B4pAKxOBnioTIAck8/XpTi3POenQUwg4OeR2rNlDJGzgjtTC+BgU6Q4xjgVEz8+hpGiCQnPsKY8hNDPg8/lURbOTSHYGfg4HFMZufQ0H1zzTS+1WZzhRTGDNkdc0wE7fQDgUjr5bA5+THXNMMnykY+YVNyloPk3EcdD1NYt8N2c84NaruTWZe/dY55pN6HRS0kYkyhTUJPNSztuz6+lQAmsWewhTimq/zcUrAgE1DyDxwaVzRFoHIppfbQtNYd6YIlDZ71JuqqpyfSpVqk7l3LidKkBBHUfjVUNgH0FRyXOwHtU3C46+ufKQ5PHc1xHiPXki3QI+XY4Cr1JrW13VfIt3JfGBnnoa8v0y6fV/E800vEUBwpPc5/Wi92bwhzanpulSFII93XHNb1oxlIAwfxrj7a8EK7SQTnOB6VaOvi0ZWRsgdcVfNbY1VLojtJF8kEtwfeqzanHFnc2B61x83is7GUv15BLcisS98SgDd5uAa1jM9CjhJS3PRJtbRM7mwOnB6VSn8UrAmS+4ZxgdTXm8viCWfaC+GBzhe9K2qNP7ewrVWPXjgoRO/m8R75Ml+MZ4NQN4gVnI3ZPY56Vxcd0ecN+VTR3BX+I+tWmbqhBHXrqrYwe4/KmtqxU5zj05rmlv8d8e9RyamCSM5p8yGqMTpv7dkQHEmec81rad4hYqcuykcjFebyantAOcDPIq9Z61twN/PoGqudPQVShGStY9ObxBKcAOQccGpDr7BQC7NjplulcDHriMxBfGBVhdW3D7x/Gl6nnywqOwbWCzZ3ZoGqHqDg+1cmuphQSzYFL/AGqo/jwPU0cupk8OdjFrJTkNgjqD3rSs/EQQjc2SOK84l1YEcPz7Uja0w25bHPaotbUwnhbnslr4oTbj5cepq6lxHOA+5SW9K8ag147CS+fZetbFl4na3KgOcdRmq5u5588I47HpE8YycVTmjIye1Ylp4uEgAkbOTya2bfUYbyL5XUMei0jz5RlF2ZnXakZ+lc9e3otrnaSF47966PUZ1iBB6jtXAeL7wWcazl9uDkkN0FYTbWo4O7sdNHd5UHNTLcg964fTfEUU8a7HyT3Lda6CzvQ4BJpXNnFrc3PNBFMYgkkdaqiXdx2qUMfWgxY8txUTv15pS3NQsx5pkiFqaWxS4zTZBgZpCZG8mQcU1XOevFRSud2Bz7VJEjcHpSRL0LsRq5DgDNVYlwKtxDAFaHPKRciXip5MKoJ796rxOV6c1Fe3BQEk4Pb0pW0ITu7F5Jc45xj0riPFN68vinTbWNlL79+AfQVe1XX10y0knkzsUZya4j4b6q3izxlLf3MYEQO2JumBXI7yfKjuUo0Yucj6U8Pafc20cDSsHilXeMD7tdApAOAM9ziqfhuCSLTASS8T8IfarCRslwey4wPevWWx8hN3k2WWBZOOfQUsK5jG4cmlUhcc/SlSQOSMdO4NVqZsg2ZmHYAk1ehyhDL16ZFQyqchucDtUsZIYdlPegC4XDAbufrUJK7yPTjml5XG0FqCpzkcetAFTULNrsLsnki284VsA/Wm3t5NbRqUTzD0PzdKv4JB/nQ0asASoyKLCKi3klxGzFTGw4OO9XbWVvLOWxn07VA0Wc4IBJ5xipoiI2A9e9NCZYaTcSc47HNSRAMgHTHeprbTnulZsMuBuIPSqZkZXIH8OePWtNVuSPldUIB5J7mpIjt57nqfSoGbzBkttJHIokbCAAUBa5pxSgg9/pU0bhhyvJ71l6fOM7W64x9KvPLgfe5961UtLshroTuMfgeSKQkr83b3qITbm55pwIIz/KqI23Hbi4+bj1xTW4+lO3lT944xTC+AMd+xoAYzHgdD2zSl2eJhuUMO/rSqDuokB+g9u1IW+gkbErgsuev4VMTgY6gd6hVsHHWnB8nI6Z5zVLzESRbpGJ6+h9qk3evGeOaWMqq4Hyj2700KM98eposxXBtx6c+57VGCR3z9RUxyCcdKXIxzxT1EQL8oGeO/pSSZC+9PEYBz6ccnrS7Mk5/M1QrjVAZcNyfeoDbBX3NyT1I6VaMe0fKPrTtoYDsaAII/lwffoak657H3pAMNxx65qRRxz196NiHY59QFHr9KcpwvLcnkZpVG7jp/So2J3g9SOprhPQu0MfKg88n0qQqUUFuM0xnzyefpSvJuxmkVciO7d0GOetNbHJ7+gp3rnjnHNMZxznFSBC7hcsc5HagnIGeM85NNdgWINNLEjtn3NK4xXkGeetQ5yTls4PT0pZJFHDDA68USLmPj04zSCzInG4nnHsaiYlQSW+madIxXg/jmoTIRyOPrSuUhHyc45qBiASD0HrU5POB61CwOSBUtoZECGUHPvxQzYwD3o4A5GT7dqaF+bB4PapYCTNlSDwPUVB0Ix+tWGKquP19arOQpOeOKTGhrttUhmye2ajfhcnknniiT1PAHpTS+R6ip1GRltvTmjcBnNNPTJ71GWBU+9QykPJDYycc8YqFyCTninM2Bu9PWo3fOaRQh9P51EzZyO/tTnbg1EW3c0tWUmIWPamZJJ53A9sUrDOaaW2rilZlISUAd8/Wo1bn696VyfamK3OenNFykPdCRxzgdazrvkGrsjkDAJwfeqU4zzQ2bQ3MW5jPrUG0VeuBzVN6yZ60NUROcioD94j1qY96Md6lG4ZozmjGaeq7RTBDduDT1FKi5NWFgzVJIohJ2gmqF5JtHXrWrLAQpOKxNSYqDltox3qWPXocZ4xvxFaSDPOPwrzHw/wCJF0e9uWmXejk4JbkGuw8fXIa2kQnAAyT3PtXzv4p1K8spJJIZ2Bzx9P61CO+nNQj7yPd08a2zy534YDj5ulMuPF0Rj+WQEjqFr5C1Xxz4h0ecyRbnQHJUnmui8N/F+W9RFvYWjdiM7emfpWvK0juo16TdmrH0iniRpxyeozg9hUZ1Rn4JGOteb6T4+t59iybQccfN2xitmLxPbufmfB9A3amm0fQU3BI6xL5g/wB/ir9tfA8lq4l9djSPeegI60weKY+MOmf96q5+50KUbbnpSX8e3ltv1qT7cgU/OMivOI9fmk3bdwA/2qlTXpiH3PuwOctzR7Qfu9zurjUSOQ20e9VpdSKrkN0PWuRXW2kyBzzjntUE2o3QOFhZwT/B2pc4c0F8UkvmdHcawWyC3T07U2DWpYjw+c/mK59Le9uziKPce5bNI1pqFsSJFG3k5U4xU+0aHz0duZHVLroB3HgDkAdzVqDxSN2OmOoNcQJLgwtKqM5UZKL6Uxb64fBWCRSfUdKpVZI0tTfVfeekReJjKQN3X/Oae3iEKMBuD/tdOa8xbVZ45HVQy4/ibpTxqc7hSN2fbpn0p+0kZunDe6PRv+Eg8pHdpVKgZAHUUlv4lSfDL90DGTXnFxrMxZgwyegCr1+tW7LXI7YeXI+wsegp+0aMJ04pXR6OmupEQSx+gq8niIKM7xhRyO9eeyatCkuY33KF4JqvP4hEWSnGeoFL2uh5E430PU4dfKjO4kdcbuladl4vaJw28o3u1ePQeJckjf8A99U298ZR2lvJLLMqqP4d3PWl7VnDUpr7R7vN43EgLyvl+mG71zfijxHHeabOkhWNdmcd6+bfEH7QNlZXwtY33yKuSUbd7VT0/wCK0viO6ltRHPEpxhy23n0qXKTWpxWpJntXgrxf50YRl+RTtDD0HFepaPqS3CAqcnuPSvmzw9dNBMEQspDZPoK9q8IX5dFG7cSOtVB9DWcE43PT7V94FXR0rJ0yQFeea11TcK0R5ktGNYU0pnkVZ8r5aTy9pqrGTZXC5FRyJwRVtlqMoWNFiOYopbZfPX6VdjhCirEVr7Y+lWBDimRKRVVPwqVUqXy+acFp2ZzSYqDFYfi3U4tH0xriUkKpO7jPauhiQ5A4yeBmui1TwBZXvglGuYWnNzIdy54AxihxZzuvGm7s+GPF3xmPi7xK3h6xnePksTg/NjsK+zf2bfhp9v8AhDZ3N5ZxpJPcO5lYYfaD0FeKeCfgGngT4t2K3tlBLpt1eNJbyuwZwMZwc+9fb63Jh0+G2gVEjjXC+WMKPoBV0oq70OfE4qVb3VojPIjsY0hhjxGg2iqlwXeQHaNp7mrMrKQec/41VkmXdgkYx1NdDPPIH8wygABj2q7aWsgXJA561BHGS2VOc9jWxbW/kRgEZBGetCVxFZod4IYHGOoqHGcrkgDoK1GhLL06VWmi24IquUViGGUlcg8dMGpx2J4qHytuAOM9dvNSpgtjmmMnRS3Apkq7AT270+PKMB1HvVlogy8gfjVKNyb9zNt4jcBQpyQepXrV6x024e9SMRN5eeSV46U+BBBOJFXlTnB6YrsNO1iKVVWQLGQOMVolyq9jOQ/NvptkUIG4rjnvxXF3sQaQMuCO5Famsav9p1BlRmCKMY9az2JZfQVL19QSsjOkby2AK5J6etK0iswB4OOlWnhLnAb6VALJInLNyx9aizQxFkEK8cfWh7ktg9Pf0pk3Tb0A9KhWUZOeaYXsXEkZcbe/r0FXYbg9Dx9azkYMoyMgdjUsV0UlAKhgWAHtVxRnJmpu3ggc4qI8kAev41NLbtEfkXYvuKiFv82ehPpit3Tna5mpJjxgjA4PrRgAe/SnMrQgMeU7n0pDIHHrSsK5Hg9eh96dHnOO3pSud4wee1LGCM9vpRsBMFG3n9KXGRg9aYrdjwfWnl9vX8hTexOwDKjB6YpNjE5/Snkq/Tg+9N80bwOn0p+oajguc54IppBXOOtPLAnI696byR6fWmA1MjPzc+/an9Opxn1pCpVu34UFdwyePcUCew11IBK/rSIuMZ596kUBQAT+dOXjr+tBmcrHdg9GzipTIrqG3EAnnFVVtViYkd+wqYsF9j/KvPPSWg52XIx/hUcjEDn8xTlbJCnqaGUg4PFA/Qhc/KAOPXNIwwMjoac5Ckls/jTGbd/galjI2TJP5ZNN2nv8pqTPOelRmQg4PWpBXGuAevJ9TUUjke/0pzP19vWoXkAHrQO42YhjkVXfg57/AMqmLZ5PSq8rfMcdKlblIQsSTjr6mmMccjj1JpgbJPb60jMGx3+lSxgx5JH61H5hyAeTQ7EE9iPSmtjj+lSG4jHdkHpULEhef/11IRg89+mKbIecdvQjrQ2OxXZizEHnI4pu4jP9KkyAxPtULtjPykVFxjZH/wBrpULtk8fnTmJJqIt0z1qSwZx+XrTC2M4pGOOtNPp0I60hiO3B7ex60wjcadjeMjrn8KaOuM898UvQZHIcZz+AqLcSee/pU5IJ71A5w2BzS1KQ1jxTGOPelfBXrUbMS3Xj3obNEJu3kgrj0qrPJyR3qw3cg8VVlKik30NI3KFySDVJsmrN2/JqpkmoZ6tLYQDBpzHOaKDzUnQMXg81IOlRsT6/SnK1A0TRDmr0Q4qnCauwtxVJFDLknafpXN6qN+4dOtdJdNhTXPamo2E46etJ6FRZ5X41tWuQyr9MP3rzK48FS3k538p/eavcdR0tZ5ix5HoO9UTo0anIjx9WqbHUpq2p8/eIPhtBKpCpliDjOPz/AM+9cFP4RXTbgbk2lTxu6V9X32jxMRhMEcVwniPwd5krunBJznbxnNXGVtGd+Hak7N2PC59EuJEkaPdGydMfKT/9asKf/hJLaRvKw6r0LdMfl/Kvcx4bSFyrpxnkCpToUTRFEGMcYxxWl2eqqDa3PKo9bvrewjSfc8uwFinTOD2rIttS1G01eN7hG+znBHzHB/wr2uHwhbKzZhHz8nPSn/8ACEW5G7yUdscfKKocsNNrRmDpvieymtslXWVT97sBj0xz+FW4dbsJ3GTyDk5+UEenSrsnw7WV32ptOPmCUifD4ohC9iRlevb8qjkZySwNV6qX5kdtrljFrEcSToIyclBhiB19q7bTEtZigG1VJzjg1xo+HKLJ5p3JJj5mPUjritvT9Bu9PZXQsYuchv5VPs5HNPA1j0/T7LTI4kZ2jOF+YBev4Viamls7KIwFAbgnDfzrir6+vbFiwMkn+zWfDq2pX+4NHsHYhjuHU9KORrcxhgK3Y9Z8O6Xpwt5EnVRznJxkVcuNI0lbV08tUnVuCcYIrh9NurhAkUj/ADY5K55FaVxqUspKtu56Zp+ykH1Ksn7ysVdU06zWRsfd9dorn5NMt2mIz34BrVvLe6lXCjaynIJqpFol00mcNuHJHOKtRkjqjhau1inLpkQLFeMDkHFYt7pMIIaTlxk8DpxXbf2FPIqlonXOQxHaobrwgbksckIy7R6inKEuw/ZVKb1f4nl7ayGvWRHYJjG0t0NWrgXcqKYkwuOfXFdyPhpGj7liQ7urBeat2HgmW03AnI5GD1xU+zfUq7WrkeE6/wCJ72zu4YIN0p3FW9v0pl3pGq+ILeUPuQyjAVM4x/SvcLv4c2c0okNth+uT3rW0zwXHG8captx1HatFTOacY2u2fN/hj4DNNK7eTJuznczcnv3616dafCeLQ7eNlVs9fn6n+WK+kdA8GWMdl5mzLZB2r0IpNf0CKVcqnH909BWc4u9keeqsFKyR87Q6e9jdFT8g9X6mvVPBIA8snlRxzxUOs+EWLEhPmHIPp3rb8L6a9ui55x/OojFo6nUTid/pwPHH5V0FvFuA459DWRpKA7SePYV1dnaAoGPXFbJ2PJqPUq+SQORULrg9OlalwgQVRdMmrvc57lcrSqmaVhipY1xincB6LgU48cU4DigqAKRnIhc4FKnzUrp3pYxk4B68VSZjIuaTD9pvIotud7AEe1em+Ik+x+HbS3Q7MFSQeeK5j4f6OLu/NwQGWLuR0ra+IM5kjjVTtIGDnoMVb+E8ir787HmPjOT7Vrwu04+w/vfMGOCPSvaPCusReIPDNlexyiTeg5AwK8T1JWidpgBIFyzRg/f9R+Vei/Bt4U8MmKFNsO8sgP8ADnPFaU1qRU2OzePGSF/KqMtuN4BxgnkGtRxzjnNV5Yg8oO3LA+tbWMbkFtbKsvRvx6VqAEDrmmxR4wamKDHvVpWQholxwc49aGjBXkkH6UwsQ+f0qRfm5z+VSBUumELA8Bcdcc0kThuQcqehJp1/B5sYw2CPWmWj7lX06jNC8xFyKMqyluuOuatLjgjmolTIyTyakXCcE/TNamQ4gs3tSDMQ4Y9c807hfb60EDPf8aAuI5DlnP3s96YXwPrT+nv600kN05qG0gGBuPT60j4yPXrg1Jsyf8aNvr0PrRawGdcxuTkdD1qoV5wGy3oK07mMsGQNtfGRms9YngOZOSenPaoBq5MgOMZ5oeMH73IHp1oSULKQ2F9MnFOkl2Yz82f7tVzNaE+prQ3zbAH+baP0qQTb13BQuRjIrHS+KPjuT071YgvSQS3HYit+aXcz5UtjWacPEUK7sjGDVLmMjse9KkhzkjPv2p7Sgk8YHp6U9WT6CcZJ3HPoT0oV2Uj+IZ5oX5tp6k07YCclefejYY7zRIgK+vOalVwW47dTVddqnbjpzipFVvw7E0yScnjA596QRnBzyaZGeeG5B6VKGz15qhXBV2gDpSnkgDPOefSlGME8de9JkIcCmA1o26j+dKuVU9z6mnnHB7+1N3Kx6gfQ0thN2FAx16j0oPy9efpSkjoevvTQvqcc5pkXRzRkCbiW+maYzZ69DSvkhjx071FvzwP0rzmeluBPPoBTmfI+nemluP8AGkIyMdc0gI3YfQdsd6j3YJ757054yGJHSmrgdam9yg6rUUme3HvUjEA8dD1zTHAPPWkBXYEHJ5qPIYnjGOxqaQ8nDdDzmoGYcjdSZSGGQZI6/U1Wky2D0xVgjp/SoGwQ2GoGRAY689ue1I5IHHIqVsKvzcCmNhVJB5PeoYXIHIyWPFNUkdaV3JAHYVENnTg1L0Fce2QOGwR09qY54wT3p5fOc/pUDNkf1PFJlDJgVUn7xzxiqzsxyC3fip2kJ4DcfzqFm5/rU3HsMwM5/nTHYYyOcetPLZ9hTJQVbH86kshJ5/Sm7iSQelOkIU+1RsCGPzDn60DByP4ePaoydvbk9qVn2jJ/Ooy2TnNLcaEMm7PWmMCc0rUjMcjsaViyJs1Ccjjv71Yfk81XkYDHNFhpO5HK2BntVKRySeaszEkentVNzljg1LsaxKV1zmq+at3EeeuaqMNn+NZnqUtUAbp70uaZninZ4pHSB5NC8Um7ApN9AXJ4mwatpLxWeGxUqTYIHancq5bnYOtZN5HnPfNX2kyDjFRPF5nNO1wuc8bIuxyKZLYfKeK3mgVetL9mDrz0ppaAnY5WbTkbIK5PWsLVNGjWNm6jHftXeXNmI8n9KqTWq+U4278jpU8pvCrKOp47qOkukjMON3TNZDr5bbWXaR2Neqalo2UJZeD0x+VchqmgOWZgvPY+tXc+pwmNjJWkYcTgjGfar9sRn9KzXgltiTJ+XpUsNxtHJxj1rWLue0ve1R1FikTuD69cVsWemW0quCoXPQmuOtdU2HAOCvr3rctNcDoOdvrXRFovkbNibQo8My7TgcCrT+FFW38wruOO/SqkN4WIOecd62YdWdkVC24H1qlqYSvHYxo/ADXj5EIwTnd6f4VP/wAK5tbNS4jAkBJOcV09rqwyqhsKOuaW9vTNja3TjinojN1Z31OXl8IJBbi5A+RTj6Gq9x4faJCxXAPIJ9K6S41FVt2h3YGBw3QVlS3ZckEmndFRm+pmw+H2uE3A9T0/Wug0zwa0wXzX2ADPJ5A/rVG2vntyCHAwegq6viSaJnYSA5XbzRdGdSc3omW5LG006Fol2y8dWrDu1jaQsRk9sU2+1USlju5PpWZJqAL/AHsD3qHI8+pFmoHTYF4qJtrknjNUDdkjj8+1aenW808mduAOTmizZ5801qQfZPtcoBJOzjH410ek6KjOof5c9/1q3pmk7uSuSOnFdJb2KwgetNI8qrWb90bBaiCLYvQVFPa7x8wFaiW5IxVh7MbMn8qdjiucVe6YkjMcHPTmq9vYiN+O3FdVdWmDnHFZzW3zdMVyy3N1LQl05dhTJx/WuptrjZEB2rnrSIIfT8a01l2LjNJMxm7lqabeah60wMWJpRxz/KquYXsG3Jp6Jil7/WpQBzn9aYrjRRu6UNhaheTAxQQ2LIaWIEHgVDv5xnrWjoMf9oapbWgBdpW6DoAOuatLoYVJcsbnqPgXTmstMEZUpJKu/PpXMePrl2u5WKlo+m5fu16HOf7EEAjcFY05x0PtXmHxS1qPwro8FxMqkXOYxxnaTk81VTRI8eDcp6nHrbreSqpPAOCpPNereALKOz06SMNtjU8EDjPpXhOk68+pSpNAdyA7Xx1B9a+gvh1btZ+G8zsJHdyQHHIHWtaWrLraKxuZ3HOc04RZJJ/+vTkQHnABz0qbywV47V0pHILFHuCsMEDuKWSMhSev86ZErKcZwuc1YfIQEHJ9RVbgZwVozk857VKj8j0p0gB6DHvTApJ9KiwxlydsZ56+lU7KX5sdPr2q9cRbQc4PFZ0MLGbhgFz360WEb8JJj4YH60px+XrTYuEwP0pSxbOe3FWZACMnPH40oYHFNDfez608KWIA4z1JoQAzZGOoppGBQVG44PbtS9Qe31osTcaX2gA//qpVJweaay49/r2oDDJPTHWlYL2Blycnj61FcW4ki+Xgg8ZqcvuA+bH0oxkYHFDjoCepjRxxzXu2bgY4YcEGneXIJniX51UcMe9XZbQSSkhRnrmrEdvlTlQPXFEU3uDdiilsyqM8inmAngAge1aAhCYHGPanPGFAC8+9aJWM7lKzeS3Vg/T+EFqSMSF2ZuOc8NxVvZkYZec9qlEYA/nmrT6CuRWr4kXuCcNWobcNHgYyw4JqkqEIf1xSpM8b/LIwX0PSi5LHLHxhuWBxmnTxvEitjcvfB6UxNzMHPHHTtTpZmljKrgNyKdu4tSNZV3HH41Ir7uOo96qopU8/e71Pg8Y/TtQBYUnoewpQDjJ49qhU7T1z65PSpUbPTofenuJgw3ADjnqKAuxMbcenNSoFfHY+pNErAbgTjk4xinYm/ciOGxzThyOetRJlST1FSfp9aQjlWYbeOfpULZHJ61K7nHy8e5qN1BI7+ntXms9IUFT6kDmmnABIbGaVSMH5ce/rTXyy/Lw1IY3zfVefXNRs2Scc0pJAxxnPeoz0I3Y7VO4A+SSO9RtLn2xT8dAx5PcVHIAMnt2xQNMjYhwfmxz1qFhtB70rHBz0A9KSRiw4b8am41chdzkY7dajbCgnp9alkPPvUbNxxRe5REXYPjr+NRSMenr6VM5zgCo3+Q8c/Wk2BCwIBzyajXjOamZwBz96ogSRnpUPcBGbaRjv6VFJu7YyT+VSuAp54qOQ5/wFJjIJSFHBz9aY/wAwJGMgdKVmCnj9aYxx1qWykMYkk549qaxwOeaGzj1+tNbgZP51JRGx6noKjPqD0qTqPWonOB6UhoY4yCP0qPnOCR9KV2yMdKhVj7+2aCrD3Iz1phfFIr7hkYpGP1BPFA9RhckEnrVaZypOTwBzVluRxVOZd2fSmO9iJ25681E7AZyfwqTpxn86ilOwEkis2aRY0oGGKo3CEY96sGQ7l2HgnFR3DArUtXOqnOzKYJ/D1o3YA9+9DsFPy80wnd/hWZ6i1V0OLYGaTeOmc9sUnI96b0HNA7ji5H0pBNg+h+tNY/KQOuKhZ+o/zinsVuXo5cgA1Pv+XjiqETkHngdqtJ/KquBMRvqWMZA/rUK881JuCjjPHWqTuAy5VX/iyR1zWbNDw38xWhIcjjr9aruMYpNlpGe9ru6LnP8AerMvtKWUkhVGfSt8jPt+lNaIuMj0qdWbRbWxwGpeHElDfKq4HauT1Dw9JC7bT74HavYprNTnI5Hr2rGvbBSwwvy55I6ihabnr4fF1IPRnjV7by2j8/Lgd+9JpuqSpLg9AT1zivVJ9GglwGjU9s8VmXPhKFwTGuM9StdCkj6ali4Na7mRZauZVwfvY7NWza34YDLVTi8PtayYXoBnPqas/Y/KKkt09Krm7FzqQezNCO77g8dfrV1LpiBls1iLujVuc+w7VLHdHABbb9KrmOdtGrKd4OAcHvmqxQt1+97d6YlxuXPIBPfinmdcf40+fuyOcqSXBjbaevt0qtNeMyMVHA4wOtWJIQ8pKkqW4IzU8WnxuQGbPqOKXOn1FKpFbnPtJPdkiNGJ9B2q3aaJcTAF+MHOC1dLaWMcDHaAATWnDAmcHrnoKLpHl18ZHaBlWOg7Svy57nFdFaWW1AB8uO4q1aWW9R2HcVs2lkqgZ54+lXGdzwquIlLqJY2wQCtSOLcRzwKIYWXp37CrlrbkE9/f3qvM85tt3Hw2+wZP6VYMW5OPyqZFVFGaFYFiegHelqFzKu7beCOprJntT82OK6S4QHJ7e1ZVzblX+XkHtWcl3LTKCALjH0qXPr196k8oKBxk+9MJwOuayJbHq+OD36etPVsZzjjsKiU8jP60quSeTx6VSRmydZPXg+hqTdheOaroQOe3qaeXAFUTqKZAQfakK7uD096TOetNL4Pt70GbIpjt57eor0b4SaKPMmv5gXxwuRzivO7WB72+igX5mkYINor3/RtLGiaXDChCtsG4E9eOa6KUbu55+KmkuTqUdbCT3UEDZWIuS2DzgdqyvHfgq28X+HjGG3urAxow79q05fMutTRUXccY69K0ExHOsYx8vUE5rZw5k0eZqjxPwl8Nryz1pQluotCeXQYA7EV7bHapZwpCgACDAxSaeFtYmiiAClyx475q0E3NyO1VTpqCCUnJ3YyNSw/rVoFQuACT6mmRxhAAMt61KwGcZ/CtSCJwSfY96aSwGc8VIUw2SMg9KaIwDkCgV2RvIDz0zQvr7dBUnlhVHG407BHJHHpS0YrsrSglMfd96gtbcqWz09KtlT0PzH2p6JhvQd6LCuPjG0ccU8HPX9aAuPrSNgn0NX5kgRjrxTt5C+o9qYvHB5+tODgn3pIQFuoGB35phlwdvSntkcfhxTGOBx2pvQBSQenIqIgjOegPekMpCnPao3kBxn8xSQrFhW3LxT0JGM8e9V4pBnHSrSsCOOR3qkyeoA8ipeAM+vTFRA/NUoYj3H61QBgqD83Xpmnbf09aA24Dv9fWnYxk/wAqZL1G7cf/AF6XMYXB5XPY0HBGOlMAKjJYbaCSRnIHoO2aZwwYHH49qZzuHze9PHyqfmzigLEiscAfw0MQfY01XJAJ4p+Bszu9qYiORWIz396lQfKAThh29KaxUDHShUO0t0PuaFYCVUA5FDDHPpTYtw4bp9ak3DHv0pgIMkEjnvimqc/N19zS9B7UscYU5HQdhSJuIQG4PXr6UuSeO4/KlJz16UpIxjqPemS3fU5DLEElcD1NRtISMHoDwKcZD0PQ96jdgpx19a8656I7IHPTNNLg5+b8KORx/OnHIOT/APrqSiKQhT6H6U373WnyKXPv7UijaMdKQyNhk8/pUUmNpIOKlmUMCOn0quSwb5ueOM0gIWQkkk8dsUzdsz29d1TPg9OlRscCkVsivJ6jr7VESRmrLAHGec1A4K9OvvQAwkZPeoZUzk/yqTOGy3H1pkr/AJ+1AyDoTz9aVmDDB4HYigjOccVGTg+lZsBXbJA6npULNkmnscsc9RzjvUbcgk/TIqSiCTC8np7dqQncMipGQEeo71HjHSobAjYHJ7H3pjPtU44+lPdh34+tQNgk4OfalcpaDWbnnnNROT26VJz2/WmEHJ96Cys2QSc5X+VIcsfT61M6A1HtJPbg0h3IzyeO1RknJHepJScnH5VEen+FMdxOveq8xx9T3qaRvUVXdiB+nNAyuxIbOeO4qGTvj8qmbOSe3qKiYcE5xWbNEyuw+fORkVG7FhxUz7c9ORUJA2njA9TSOiNinIp/h49fU1GuQDxge9W2j4OOnrVRgVIG7dzWbPQpu6F3ZxTWOfekIIJA60vHekbiFyEIPYZqux//AF1K5Cg5NRFcj1780xokhfLZ3VoIScDpWbF8grSgxnPemkMlIKGo2Yg//XqZiB7mmbQcnp7VegIj3c46EUxn6dh71IVHcfgaGTpjn1pM0RCF3Nk8+wp4iAHt7VIIyBmnsuQcilqXcqyrknAxmqNxa5VsnA9q03QoQM4OahkTPJ7dqrlZrFtGFNDg88D0qrJGQO9bs1sGY5/KqklpnduHUcUuVnZCs4nOyS/MwKEYOM1XncMOoxW9Np4JIxnHTFUJtNIBzuB9DSs0dscTYyTKqEKW5prMGwF9c1cbTGZioRlJ6MacNJkGR8zHpzTabL+stlFrkYI9PXtSLO2MjnHWtJdLbqFwPercGilOqZJ5wKLSMZYl7IyY98hAC9eea1bO3cjBHtzV6HSxv6Y9QetaUGn7SMDpVxTMKlZzWpWt7IgDqR61qw2YKipYLVl6jjA5rStbTcy9vaulRR585ha25jXAGeOlacEYZB8uAPTvT4LbHbPvV2G3IHHAqrHGyOOP5v8AGr9vFtXI4HvQlvnmpgCi8ceuaZi1qMlX07UJGAwzxQAWf29KsIuT70WYbFS6QocdVrPuEraniBUnOfrWfdIOm3n1FTJaFXMiQEj0qCRuuGx7mrk4wT/jVC4IBOOO3JrBg9BrSHgA/gKFkwMnvxg1EW2nnpSB8jg1Sfckt+b6Gm+Z78VB5hA+9ikEm3P6imS5Fp7jYOaqy3nfGeaguLgKff69KisbebVbpIYQS7sBx2q7djKcuVczPTvhDon2/UP7RnhCW8JOzPc16fqDmRWCOF7A+lUPDWkjQNEtrcgKQoJA9cd6lmlMr7eNmOCK74x5I2PAqVHUk5C6Tb/NLKVxxjOasBVeVnQADvnrRaxeXHkEAketSJGqIWyCTycVolZGJCiYY4HerUcWcE/hmoUJ3sPfqatRjOO496kQ8A+vNA5JOeKeKbkAGmAHggY600qeop3QjvSc56cUhXsIEwTzQRkcf/rprMQCSML7HrTgSBwMCq0IYmwH2NBOCAfTvTgwA/xoLEsQOnbNIBN3p196Tkdep7ilDelIxIHHzn0NWFxdvHPJFPVR36DqMdajYkDPQ+lPVwMHrmi3UW49h1xxUMoI+bt6elSFw3Tj6U0twe9NiKRPzEj5gT1FRyggHFWygBz0x3FRzRBxkcH1PQ0tBkEBIIPb3q9AeM9PaqYwgzu6dqswPv8A9nHUUdSWWCpPTp71Iq4GP51GrEjPTHanK5K5HHfmmQPZ8EgcE5xmhXJUA4B7+9N35H07ilQBkye396qJbFxjk8EnnFOGSCTz2wKarbiVxinHdkY+6O4oERn5jxxjjHrTCduT2/lUrNtOeq+1I6FufyoGEb8ctn6UpYjnPA9aaqhcgd6A4VuenrTFddRytt+nf2qRTjq2PpTVyOP0px59sfrTuxNjyuGBB7dBQnG4HknkUzcRg9/0qXcQMHkn04piuLuGMYwR3HSnbsD0zTA3HHGfWlyM8ttPagVwYkHjp2pwGeKbvx8p4+tOB25PPP6UgucbncPWlDfKfX3poz83OD70IOT82T6GvOO1Nkjrjnv7VCc7iVbB7571MSc+nrimNg+/vSZaZG7DP/1+tRl+oPNSMc59feonIB+X8T6VNhjJXI4HT09BUExBbjjHapXZifTjkjtUb9Se+OtIZGQBwOCOOabMMZC5J96duBHTioJCQPlzkHPB60h+QxnZScnimZznPNKzlqa5BGalsoay556jrk1HLnt2qRnOP8Kik4yS2frQgK5ODgDj1ppIxz075qRuPbNQ5HJ6845qG9QEYcZpjPsXA5GOaeCQpHUe9Qv1ycE+9F7DGlgqEfic1CzHnBx9akYcHPNRyDb7/SolcaIpHwKY3Xjr6GnMDnHagrgFqkrciYdc8UxlwePzp8j7SFPfrUZCoCAR68GgoaxwOPl+tRuQen6U9jznrUTkduaRRE/B4qLOQTUrDJz0FRscDgcUx3I35ycjA6VVlPJqR3IU46+lV5Hz1zSHuNPfnPaopB0PelLnH9KaVDMAT9amxRC3CkE4J9qa6bv/AKxqWcbDg8HtmoVJ27j1HNSaJirgRhTyc8Gqlwm0nA6+netHaGGMcVDPGSmVwVHGDUs6qU3FmOz7GIzk55pd3P0pLhiOcYPpUCMOtQemT7wDjPPpmmNjHHaguQDTQ3QUDTHoe/T61bgmDdOgqmOuevtVmNsE0xl4HJ57UoOOfX3piYCgdfrUmQ5xuFaJAiM4GalQgkgUmwEd/wAKeq9cckelXYpOw7y+P6U8RH8KlhUtgd6trACM+tNI0uiiYA3OPzpjW+B2rUaEAZPGTimmDmtLGqZkfZct0/KkNljk/pWs1sApbGPWhoefU1dkVdGI1iC33Sc019MUdB+db6W2R6/WpEtATntTUQ5jlm0gDtUbaOSc4wOldg1h8o6H69qatgJMgjaOnNUo3HztHKxaSNyjGOepq5HpGwndjIroGsEAwF6d/WkjiB6c+lDgg5jGGlqGyOasR6eAeRj1rVW0+YVOlkGwcfiKpRREpFC107ccbc/WrkVlsY9+avxWpUHAxUqxeop2scspMiitgPY+1W4ogB6/SkRR9anjGDnpU7mTFCKCM9M5qNwCWAqWTngd+4quYyCSfXsaCXoJ5e361OgBPp9arquHySalD7R60rhsPdyRtFULpOvzZPerDy5yOn1qlPOBknripbGULpSM8Disq4PJzx7mtO4mGw7cZ77qybmQfMTx9axG72K7nYwG4H6UedjjIz71DLJj8RUDzFRn064pohlwzZH3uajkl2px3qm9zjv+FQG8BByfoaNepk0yw5YtuPT616r8GPB2IW1i8UbQMojDFedeEdJbX9UVJVJhXkj1FfRdpC1tYQ2qKBCgACqK66Mb+8zy8VV+wiaa4+2ZCtkZwSKjMOXGOgFSW8KoTuHHt61KgzJg8L711nm3FtwVt0XPPcVMw3rtC47cU1U2n2NSJ8qkcY96dg3KpkRbgRMTvxnBq4hLLxwB3rOlR2vI9pxn5T7VoqNqgM/zc8dqS7MTJeM8HpTj06VEmSeRipckLg1RIBAw44I70jFhjjjvSc+lLnI65pppi6BwOOoPIPpSEZ/+vS4weOPalOM+lKxJH1JHQUoXceOPxp/UD+tIDt46UtguIaUgnk8fWkZdp5bHNKWJGD+lVcQxvvZPQd6OM+n1p28Y2nr7GkYcY6VKeogHBFBbPWmEbmOOPc0oQZ5qr9AFwACRUY+b2HtUwPB9fQ1GybW4+X6UXQnciki2sWPT1p6IUXA69akyDwOD708Ddn0qtgY1X2jPcelTz3C3Th0XacYNVpQQD2I6e1Nhw2M8EVN7PQnlJ1YhuePrUpyDzxUflH52DKNoyc1Ss9etr95YoZ1lkjOHRGyRTTWwnF7l92YjHcHqaNxQ469jmgZAG7mkUhs45xTIHlsnaP1pc8ep96jyUbB6d6eGGDjr70wGhj1HT1NBJIweDUiruBIbr6VGynaMc/WnfQB8bgAgdB+lTKeP8arhNp4p+7nIpoRNjkEYNKxJJzx9KjDbV7596UMMc8/WmQOAwMnn3oYgHH60K+R/jTj84H9aBXYgQEc9vWl5BPf8aaSF9qcCV68Y7mmBxW0sxYc59e1PVtmc8k+lJ2z39M0p65HbjmvMZ3iPP1Xg5pAwK46epNIwDAn07+lNOScBsAVJYO5A46e9Rhic44xx65p7sDz09KjDEE5x1/OgLiMdwO7g+gqCTdyOmDzUjggD5sYNLNhl9MevepGtStwevaoWGT14/nUz4BIzj3NV5plCkdfrSKWhWkUqeOmc80m7nnp7UrOCQP1zTW3EHH60FClznHao5CMelPc4+tRN1yTx6UAMJ5A6/wBKidsZxwe1SMeuePp2qN13jPTnPNZPcExjFTnB/OoZDtH9amdtvuB61DLzwODUjuMDnHt7VHI24n+tObgf4Ux8ZzQ2MjzxzRuLdOnvSFflYnn60ZP0+tTcZHI20E9s81EW+ZgMdBUkj84qFiT7UjRDdwyeenpUbEsDn17dqkbCqeM/SonI5x83HAHakAxyBn6dPWoJcxgA8E9KmzlgDwDUMrFxz0HrTvYTKkhVQfSoGOB0P0qWccY7HvVd255PApXGn3GOTn0py5x14prcAHgmlAyOcj61LZd7EbICeex9elIIyW46elSsM/1xSIQrgE45qS0xFQqTxxSSAkHmrErDOenYVCcY9PegtSsYt/HwcDHvWWJHDEHpXSXMAkU8DFc/eoYHJyNufyrNqx6tGpzqwofcBSMfLIIP5d6gSYHIXgjsaDIWA4z9Kk6C3G7bd3arEcnOen+f8/nWckuCAOD6VOpBOcnI9+tNCua8EhIGeD6ipVIJPX2rPimIx1q5HIc5BrUdycHpySamiOSe/wBKrhhnJq1Dg9f/ANdaIdyeLg8cfWtK1TPJ5FZ6jaPT61qWXp09zTQ76ln7NkZx0pPswHNWxx8vUd6m8kE8YNdCRaZQWz35z096BYnnPIrTWEEYqVYC3HSqUWVdmYtkGGCOB6082gX5VXg+laXkAHj9aUxYq+ULlL7MCuOnFBtAxwMcDnFXFQKOec8CnRrhiQoPqTSSsPmaM6W1CqCB+dMFpu5xitVouecH6Uv2fHAqrDuzNS0HXGCPWrcVpkY7e1WBEAR2q3GAg7elFjKTZQMGM4pvlBhgc1eaLedw/HNJ5JGc8Ci19iCl5ROOcYP+RT/JI4PT0q6YCQBt69Md6iYgZB4I9Km1hFZ1I68D1NVyxDkVNcMQeWyKru4AJI/GpIEc4Iz8v9abv25/xpjuSwzx61FLIMH0oAfcSg/xcHrjtWdcTDnGM0lzOBnsB+lZdzdHmobKQ+4uCRgHNZlxKOeeTxzTZrrAILcnmqElzkn5qxkxtk5l/wAmopZAqZPr9aqSXO0HnHHXFZ15fnGB1HTmlcjcmubg4wp4PU1BCJLu7jhjbLucBO5qgk7yMADls49q9Y+DXhK31LUk1G7UOI/4fQ5rSC52kYV6qoQb6novw38GroGnxTTKGldOc9Rmu4DDjGeOlDmMkeWu1AMBR2qMjnI6YzXqKPKrI+Ybbd2PYZBwTzTYh5eNx5PrTn4OO9Ki8nFOzQEp5GKUrwSKN3OMZGOaeFwDzz2p6iKssYZgeh9qnjGSPl3HHX0pkowR7+lSW/8AqscbvXuKm1xjwCGHOKnU5B46VE5ww5wew9aUMR2J96pIklIyMYzmk+7wPyphxwBkU8D8quxIFAwyf0o4z6H0pV+UY9KCBxnj3qWgEOc0pH4/SkPB9fpQTjPYUbAIwDZ6nB7U3ls44+tPAxye1Lt4ovcQzYCOTg9MUgAwfb1qcICccZ+tMK7ePwyadhXI2OMDPPalUADkc0MRnHf0pRnb/SmJyFO0DnjPcUmB1HGaOvB/WnBdxwPzNKxPMR9FJ6fWnKCF+VsmnMMHHrSKNnTnvzRYXMhkimQc9vWgKRyCPTFSJGZZVHQVbuLQW8W8dD19qOUOdbGLrU0jaTdrC+2TYd3qRXD+DtKg0wyXNvua4c7ydxya7y5CXMbKeQ3BzUFnpEdtLlflAHOKx9nd3uX7RWsaNvcLdwJIvQjkDtS8IDt5GeoNRrbrA5KNgMOnanNhmAHK9c+lbmA8FgTnnvmk5UEjv69qUyHbgccflQr9m5PtTAVPlGV6d8GnLtPA4x601Q2MdB6+lOQFepz71SFckP3f8aaqjHP6UE4HrS7uM9ulNgMmbaoz1HTFMS4Ow54OeAcUszjqM564qGNjyW788UhX6FxWPA659O1OBzx+Bx2qCEgtkZyODmrG/PPr1FMzbuIHU5Bzx6U7cGBB/WmscgD88Up7fpSDY45QSCS2c+tKeR6mmKxLep9uKkyeSBn0rz2egREMGBGfpSFdv9akWQBfQ5wcUmQTxz7VLLTGbBtzkEHjFQSRbWOeg5qaRwDkceuaryzA/jS1GhHfPPU+h71GZGwQOnofWlyfwFRkEZO6pYyN8Z3HgjqDVWYHOByD61bY4APBx1qGUknAGSaQ7MrICMAc/SlZcZ7YqRh5bdOR1pkjFuf1NA15kMjZB9vSm5wPl/I05mGTnpionIY4Pf0pMYPwAelQyS+WcHv1xUzNjbu59ahmPXHC44FZ3uIgMg5P5e9MZmPopzzSlT17+goGf6c0i0MJ4z3qJyS3TipnAUZLY+tRSEAHJx70MBjNg5OAKY5+akJK8Dp6mmsQOopXZSGvnGByPWopCFBzz9KmY4AFQyLkjPaoHsMLqV6EEDvUBPy4PH41MyjH6ZNRkEZz+tIojY8fT1qvKxOD/KpJG455HvVd8tle9AaFaeTB5qHII54qeVcDk4571AeD3pDGs4IPQL2prcEHsKUkn2pFJyQRUjH43gH09KYzAkDOSemKUkHODg00KTnGB70DuSHpz19qRU3YGc85OKcVLKSOtKgC7e/qaLWGmMC4+lZur2SyxngZxwa2OpIzVe4jDDnn0pPVGsJOLujiJozBwxwex6cU1Zt30rY1axBLSYO70BrAuGMPoD1ways0e5CSqRuWVl4zmp4peBgg1jvd8g9PpUkN2SR6+1C0L5ToElyQRxj9atxyZxnj8axoLjK1eilyB2+tbJoVjVjkAIq/AwPt9KyoG3Y5xV6B9r45/GqTuFjWjG8DHJ96vWqhX3ZyD0FZlvNgDPH07VoRTAewP6VSGaisfwqdHwR35qpDIDxwPxqwuD7/AI1umWi4jVZQnODwD6VQEhyMc+/pVuKTPtWqkMsEDJzTQAOD+tNaTApN2Ov51poOxJgcH0pSgC/WmoxJx096fuAHv60aBYj3YJGef5VYXkAnnPXFQPgE55z1wacsueBwKd0gJSu76D0qfyyRxVQSEnA+UetWobkR4AyRz3o0IkmWYLY7eefrxTHRUBPpThcblx2NVJ5yuQfzpNozsSNgLknH0qpcSh+nQdzUUl3jgN144qvLc4GOlZcw7CSyAdeT71Tknyev51Hc3O446iqrSfIxJx9anmuDWpNJcbSe3vVeW5G3/Gqk1wQw+bjPaopptqEn8vSk2FiG6uDtJ681l3E3J54qa7uRjI+X6GsS7u8biGzn15rFyBLuLc3Sk+h/nWdNeclc9KqXN9ljzWdLdcfe4qHqVy3Lst9swpOSR1zWe9wZJcZwucYx1rPurxi2SRwfvZqxp0Uk0gOPfnpmizG48qubuj6b510HYgKOmOcGvor4cab/AGRpAkZNqv0P15NeJeG9PNzfQRjG4tyMc49q+jLnT0s/DUVukp81UDZ6EHFdlCO7Z87jpuUlE3IpQ4yMbcZzUyhStc54fm863w7ZYckGt/dtIUDOT1FdqbPMHlcuSelSgEGm/cT5ucfrUsZDAHJqxCrgZGOvXFOU5yM/hmk4HBGRSEhcljwaQDLldyjnIB6UWrDGBg4PWpChKcc+1V0DRyMAoAPY0tUDLbHc2QAcdDRkgcetQ+YVHUGnI5Kj1I6U0rakk/Rhnn1xT+QMj8e1IpyM0Zzz07VWoh2449B70H/OaTtjsaD0JpvYTYZxzTsbuPX1po5/+vTiSvJ7dqjcQijIIHJ9qGGCcdOxFG7OCM/X0pSRtwO9HoIUv26nvikdufTFJkKNp603A5HJHvVWAAozk/rQMZJoDfMc+uKXO08c0wA5xg1FIzIM9TUhbB/pSgfKPaj0I20IYbvzl5UBsZJqUSgfxY+nekNuqEsuNxqF+So28deKab6isiysxU7hxjsasXupm6VEVcbeuPWqJ3EAnj2oIzz+gpNk2VxyKAcnip2K8A/nVckqMnmpPMGOentR5AxCQDn+dG0MDnmmMwzk9falUjKnoelADuFH17U8c5xx9e9IcZ9vSlD/AHh6ccUE3JNxUHBx9aFbBJ/hI7U1UOT83B7U9T+XvV3uIUHjjpSdGzuP0pd2Af60jNjnHTrTuxjJY/OUjdjB7VEkQxn1PPvVlSSc4pH+UgYyfWkTe2gqLgc9PTNKpO444FODADI5470yQMwBXimTdIXbxnp/WnnuDyccE0zkDaTn60oK5weT70D5jiwfmyP0qVXOSM4qNWySRxjpmnoysmTx6VwXO4JPvAntUTOVJyvHrU0hAXjv39KibKA5rMaIJHI5Xn2qBirAY5JNWXUnHb1qA8NxSLBdrk/Nx7UyT5RzzUm3HVelMm+7kc0gImP/AOuq7sVJPbFTBNpJOQMVFLIpzk8UikQklzjqaaCFUknFOBB6ce9NcgLk9fSkURMVyc9Kifnk9ucCntkE5puTt+nTFS2A1mYA9vrUTYkHXB9TxT7nMgK9scnPOaYE4wenYVm9wKzliRt4HrS9vUdeae4AJA5waY+QMdvSkroaIXccfwjNMkcEckHFOZM1FICOmAfehrqMQgkYxio2yCeOR6U7OMnOfemlyTg8fSkA0nAOeB2zTHOPYntSscZqOVjxzn1xS1ZaYjNj6elQSuNwHfrxTy2Mn+dRyEAZ/lSe5RE54PeoXG3pwalYn5j+VQzHB+tIRVlbbknk+9V2Y/eqWY845696hLenbtSBCHPQ9PWkQ556Z4oZuPf3pB1Ix+I7VJZIFxn+dIVBx2ozgY6+ppsj5GRxS3AesoX/AAppmDZGMfzqF5MkEHjFInJGT+VPYqxcVs4btjHWkcFgMnPFRMQBgZ5HX0pynA578/WrKKt1brIhAHB61yuvaWUUykFk6kdh+Ndk/Yk4/rWH4gGbGZiS2OMDoBWUzooTcJI4OScKuBwKS3uxu7+5NYX/AAktlfahc2Ucyx3EB+aI/eI9RU8dyUblW2dmHesUz6DludXbXWe/HqK1LabOOtcjbX3TJ56VsWl4GUc4Par2M+VrQ6q2m5GePetKNxtGeprm7W8JUcitOC6LYJPP86rmFZs3oH6VehmHQNgjisWG55wOO+TV+G6DZOatSRXIbMEgHJ5+lXUlOeT+dZMU4I56+9XY5duSeuOma6E9C7WLscu7kdqsxTlenY9qzI5cDtipRchc+o7VaaQ7I0zcYySeKU3A6g5rKa7Jb2pWuefr1quZjRqC6wDTxdAnlqxjcMV9KEuioHzD8eKfMOxtmYMPvZ9xQkpz1rLS6zxuyR15qVbgZ4bAzRzgrGoH9D+Bpkk5jZTuqit0Bg9PY9qa96AT82fepc0JxuaYuwM8nH86inuw7YLVlPe5Y4/nUL3mTzzU84rFyWYbid3FQS3AIOaqNchmIz/9eoJZmLHaePeo5iWrErynqfXFVpJRkjOfYmhrgMDg1UuJwAT0FPmJsNuJuuevoKoXV6QCM5xxUN1qGwnOdvr6Vi3upJkkHINZyl2Am1DUCu4ZyOxHesC61AsMMcZJ4zUF9qOCQSeaxri/yCCOc+1ZXsaKN9yxNdfMeSaqSXPmEDHX8xVKSeRmbHTtTowXZQSVcd/WjmZXLZFqOPc+W5A6Cum0m0ChS33hWTptmzONwAXP5+9dZpluE2jHFaKXU4687KyOz+H1lHJrUTOMFcEV69rF2YYgoPJ4CnvXlfhTFpMkxJGCAcDtXdf2ut6V65HA3rivQpSTWh8ziE+e7NrSzmRW3YA65FdGh3qWGRxx7VzWnWZklVzkqOcZrqI33RAKBjv6mulXOUAx+h61JC27r1pnXgnJ9amjwBjODnirETBSBg9aawK5PrzSF9vODwOlBk3AgfWgLCDc2Rkj0JNRuW+XdnIPrUgzjH86jYE/Kev8qbFqJIdw6Y9KRHY4zxipVh4684pUjKjk4pXJuTxTDGMjJ9akXkA9aiVOamHyjj9Kq1wFLDqc496OF5DZoyMf40Fj13Ypk3GF8HHQ+9O3ndg0bT1PJ96Qpgk9DSEOGFHPOKC2OD1puQD607BJOKHtoHkKV3c9M9MUjMw+tKWGeOg71G8gTg8tSQAzhevFCuWbA5z3phbJIoTg8HGPSmJk6j16+9Az3ao1YnILZweakGTwWpkBtB6559KXaCPXtwKa+GBC8EHqKcGJBPXtTsK7Q0YXOc59Kb0yOuKVnyATx6mtOW0g+wLMgUnOOOKGK5lHglT1HpQV7lh1708gjj8zUe47z3Ge9SF0Q3WVAI+X1xRbudgz29akmIfAPGDnHrTIl2nA5oAsKhwc/pTgdp+7k4zTAx4BbHPJqZSADjoKCRy5xz196CcZ9KNwAGPmJHaoyT9MjvVCHoDyeg96XaMdc+4pkTEMRup+7PQ4pidx6nA60MwAJK5x3NMZjzhv/rUuCQOeKCBwG36+1ITsHt703fyfm4p6+9MBo6/49qDkHHWhsjjoR60m/PXg1VxnHqfmwKcDnI6Y71GG9OlSpjBJ+Un1715j8zvI8nbnd+NISSp7fjT27nrULRjdu3EYNTYqzQ8gFRzjaMcdarOpyw5A6H/61Ts3c8EjAOcVXILsRuyPakNMeSABnINQMxk6dO/apXUgY6j1FRKpPVeOcgUmNDJACQBnBqGQBjg9BU7kqM4zj0qFiG3HoPU1JSKzgKT2x6U1iN2Sc+57U+UEZwegzTM7uS34CgZEY/ToT2pjEqDj9amfIXnj6VBI27OeKTGRSEHJ7j1puefm4HXNPx1pspKAe/YVHKIjfAG4YJJ61EzDOelPcksccD3qBycnPX2qRoa77QT+PFQSSH+9nNPYliarzAZyeaCkG4Z65x1FNYBgTyPrSKMZP8jSGQYODSK3G8KeWPHNNduM9PrTzIAP727jioyRn8eOadwTI5G2kjP1xUD7tw+baB1z2qeXAJPfpUBH5+9ZssbIPlyP0qCZcr1GfUHrUxOc1Gw4x0/pSJKUnDFe/celQEbRnJNTXjFct1Heq+8rg5596lvQYONopo+XccE96Vn69velABB3H5T1xU3uWuwjEqw7c9qTtz+ND4J4/wD1U1vl4zTKQwk88fSlyFBNITs6npzSKwY+nvQVYVwW43H8KdCGUYzkAd6afl5602WYL8ueD6UrsaRYCPMwRFLMxwBiuAl8SHV9X1bR7csrWqnep4B+ldi2ow2dvczzEhEiYgjOc9q+afBHj8Q/Fa9ieQm3upTFuJzt5469axqStoezgMF9YhUmldxWhwOrald+DPjjG07/AOgaj8iEjuOxr3i4tVARlwFxkY6ZNct+0H4FttTsINYii2z2somTyhzgda6Lwxdrqfh61nRt6mNeT9KzT0O+nLQhM5ibb8wB/iq/b6i0bAZJx36VBeQFVYrgn36VmTzPACwHAGcUrtanZFKeqOxs9TBxzg+lbVtfDjJzxXmVtqxjGWG0DqO5FbWn67vIJB2gZ4PNUqncbpXPRbfUB2JxWnb3hJ4PHvXBW2rK23B+Y1u2mqqzfePPGK25kc7i0dhDqAQrlhzxWjDfrtGeSf0rkYr9Bzk5/OrlvqKgckj61amKx1S3Xpx61Ok4bpzXMrqa92Ocd60LfUhtxn6H1q+ewmjZzg+tI7NtyO3r3rP/ALRQZBzntSPqquAN3zAd6fPYXKXJZwMd8dzUZudvOecd6oveK+T0GM5qJr1V5z2qedlWZspeCNlPGD1Aqb7am3H69K5t7/DZJyOwBpBqQGRuycUucOU6NtQAU46/yqvLfMwIzxmskXhIHv6UpvQvfHbmjmY7F/7UCeWxjnBpDdKRt3HPpnmsiW/wchs+tQnUcElSCaTkDWhsyXBA7Z+tNF98+GPBHasp9QDYyxH1qtNe7QTux6UuYLGo98Bkq2c9zVG91Ahf8ayLnUwiMc8e5xXM6t4kVPlLjJGRRz3BU7mzqOqbOSevHNcze6yckK2Md6wNQ8Slzt39euB0rMOrGR+eM81Llroa+zsbFzqG+b73Bzx6VVe6LMcAH3qg0xnTERIYHrViK2JU5OGI5poLWL9q24+ue3pW3Z2wdsgcjis3TrPnjgDtXT2VqEGCODySaTdjmqy5VoW7KDGPX1xW1aBiQQRmqMKheh+Wr2nW8t9dpDCwHPzEjt6VPNbU85rmep1Vk5hsDKz7UUF+eK9G8LLFruhWWoxsJVddoZTkccH9a8z8a3kWh+D7pzgbYWIPvitr9lDxdaeIvg9C67WeC6nidUPK/MME/WurBzc52OPG4SSw/wBZWydvvPW7OBFJOSGIxgdK0ojt78GqduyO+F4B6butW1VRnB+YV7R8/cf5gBwcj61IkuCM9KrHIBP6VIhGRnqORTC7LC5IzmnLvPXGKVCrJ7+lGdvbHbinoGpKrDGO/vUM4Ak4OD1pWYuoxximSNwO3qaT7BcfFIQoBbOKmjwBgn86qqxVie3arcYOOf1poTJNxAIGCRUiN8uTx9aZx19KUkEZ3YFMli+nqacucH27VHuBJB4+lLvBwBTJHA8E/wA6TPXPX3oB7dT70M+OOh9aYCH1HB96lBAHPPpmolXjHT61IG7Dn61ItEJhlGB075qGX378c1OCWI9zUN1KtuUD7gXO1eKL3C408D0pVPHH6Uwg7VB6e9PifIIHGPWgTY4jdx6+lSHAI7/SmqhGM9DzkU/dxxx70yRGUZz1xTue3pQHG3P50gOR97pQJ6jCoA9R6CkWdjkdAOgJ4FSY49R/KkK4Hr9O9AtABIHPOeeaY0WBndk9fSnnGcenfpRu454GaQiuyZJPU45oLhR/jVg1XmQBiT27igRIvzLk9PapV4BPp61DC2Tjdkehqxkg4HUU0A1gQQw4z1FKevPNLu257j09KG+YVQESqdxy3J/Cphjb+Heo2Xj73Tp7Uu/A9TQJ6DgpJG3t61JnI+bBI9KbG3Hv6Zp7YxzQZkBGCuee+B0qTIHAXOOxoZQo5p275j/M0AAPALdaawOAB+NSjnJ/nUTkcfMVqlcdzkAMA96N2CfXsKRmIA29vWkzjPGM8k15z2O+7DzCCBuwe1I5IQ5wTTdgBJ705iFOBzU6juytNhzjoab9xs9j2NSvj8PaoHUZJ7ehqWUtRWcAccn0NLHIREVZsEnjHpSNjbj9TUTPt59fWkMez5XI6981C3HXinb8q2eDUMjEgkdfepuVewybB6frUA+VvpU0hAXIqFuTnrQO4krBzmqsh3bh39OlTknp2qORMjJ4/GkxkG/njgehprHIwac69QDUTjAGefrU2ENZxk5/KoHcHPc+9PlG0E/mOlR5JH9B2pDImOGwvB9qhkHJPXmrDLt69aidOQcn6CpZVyJT8uTxn1qNmCgjHfFSnLE8YFRsDikMjLDoOo6CkJ+YdsccUm7HGe9MZxkjOT65o2KuNdsZ7YqMnjr+dOdgKhZup64qGMRgfpUUrbR709nxnPH1qKVgRwaQipcMXDKcj61ACD+Hep5wHz0471CRxgdB6VO5SEHOaaxI9x6UpO04PA/nTSTux1JqSxN27HpTS3Ucj60M2Ac9f50x8gAZyaY9xrndweeaFbDAfmKQk7ieMdqCxxjAGOlOxaQMSxIBIx696hlOOtSY4HP/ANemzISORjnANVYtOx5/8WPE7+GfB94648y5QrHntXyNZaj5N6Lvq7P5hkXkk5r239qTxMsC2+kpuk3YBCdq+dpJzGsKkBYwORnOD2FYygnoz9WyDDqlgVOS1m7/ACPsf4f6/afEfwYIWUGeNfLfPJIA61gQW8vh3XJdN8l1ttu+ObGFHqteRfCfx7N4Q1VCnlpbSYzEBx7/AEr6V1uG18Z+HReQrliBho+qn61xt8jsfN42h9VxElb3WYEjKx+YgADOfWsy6iWVcr07VDaXEtu5gmUiRR0PcVeeVTGAMsvX6VVzKN4HN31ix5DYx1I9KppcyWp+ViRwMA9q6GZAScA+lZ09koYkLhj1qHI7IyuOttUcBTuwR1APSti18UFWQE7q5qWDapIXHuKgA8vOB3pXsbWTPULHxGm0gsSze+MVoJrJZid3J968mttTeFl5IB7jpWzDrTmM5Yg+taqfcxdNHpUOpsV4bIBz9atJrTR8BsGvMbfxNIkO0kbwcfhU7+JVyMtk49avnRHsj0lteORlunvUf9t4zh8H3Nedf8JQhUDdgnoT3obxKFY/PnA/OodTsT7I9GGrtuzu3duDU/8Aa7sSZPwxXnsfiVBGN7hN3rSv4nRRjfkA/lT5/MXsz0FtWBAApg1VR827IrhR4gC5bzcH0Lcmo08TIxZSeh5I6VXOLk7Ho39rR7MhuPaov7aAUq7Yx61wj61GyjYzZ7sW4qpL4hAcjdnHFLmYvZs76TWUHLHt2Jqg+tBeN3TnFcUfEasMM4GOcnnNULrxQg+QBlYHJJ5zRdstU2egHXyucMc/nVK98UFCQXCgdeK89l8Ssm4hs/7Oe9ZNxq1xeB1eQqCeMUtTRUzt9V8YbV2g8MO55rkr7XnvcDbtPXms0sWfliSenFSeUZDz26Y61SvYrlSJFJZmJ3A+mat2qlsk8+3eq0KEvjp9a1LS2Z8bRmmQ0T20QQA52nqQK27C23bflySepo0+yAA4HXiugtLAAgkjHpTvY4qk2hLKz2kY6Vt2kW0/3j7UWtmSoyCuP1q0iAOFK7nPAUd6ht2ucMpNjxGSVjjy0rnCqB0967rwx4c/s+NZpW/eHnDd6i8IaG+nRPcXKBZm5AI6elZvxS+Idt4L0W4knmVJthCjPfFcrm6j5UVShKpJQgrtnmn7S3jqG10ltLtZMO5KEo2eO9H7A/iTZ4n1zwmrhYL6H7VDEOm9fvde/f8ACvmXxL4nm8Ua1Ld3U29C+5Of0xXV/s+/EKfwV8YfD2oKTGkVyEYr/EjcEH869vD0/YxR99ispUMoqYdK8mr/ADWqP08Rvs8mxwQRx04/Or4yWzu4HarOu2aeeZIgFDgMAD6jPSseCcxyYYE54zXsPQ/C1qjSwpODyKUfIMdh3ojUYJP+RUN07lQU4AP50BYsBycYFTh8cYz9appk4+apVbP3gaBosggE8imSLwQe9CvkEEjjtTpGBU/NjI6GgGyOPK9Ofb0qzGSo55+tV7c5z2qwXIHuaZJOHHrTTxkDp701Wzj9c09SFOOvFMVxowzE9cU9AAM8D1zSH5evFOD4YAUCvccemT+lITzkdO2acGB5P60hUg8/kO1Mm+thMkn0p4UE89B3pP4cg0ZBHOPxoDYNwVhjp6UrnzUZTyO9Rtycbc+9SIB19fwoE2RgqFCjJx601UOTj9aklPzYHU+nakQlTzTEOUMB2GKdnGB3NA2r8x5I64pADzu+770hCZ2HHUGlJwTnn2FIh4P9aUvkk/dA/Ohgx3bH86jk3McdBTw/Pt3pd3HY/ShkDQTjnkj0prseMc+tOZQTTMBWJ4x60gHhs9ePrULg5OOST+lPLc+gHrTCQDjjrmgBIjtPZfXmrCtu60yKIYY9++aeFA5HJHH0qhDQw3cdPSpN3THP1ppwvsffvSFxnPpxTAcTk88Unl9h1/KgEZz3/Wnglf8Aa+tBMhy/IMn8zRnbz94dz6U3l2/oaeE6/WggTIxz+tIcjk8AetOGCfpTCoZiQ2O2O1MYpJ/vY96aTg5ZuD608YB4P146Uu1XGT0FWmOyOMHBweDjvSAEqcE596CSGJLcH1p5YqoAwTivMbsdxEVyaZwG757k1MDgfWo3GOaVxELsA2AeMVGXO7HUe3anye31pgIGe39al3NExC3JB6epqN0+Ujdj3FOI4JPSo2fA4zUvQa2GFsDB/SogwOT+eKe3AyefrUYyB64NTuMWQluOnrUJVQOP/wBVTuwUbuuBVeRsk44PoaEBGTg89KidgA3tUjnC88+tR4IY9vrSZWxG5yOeB3qJ3A9wP0p8pwST92q7k/Ue1SMZJIpHr9KY3Pzd/biggDILdfSg8rncOPWhq4CMwY5P5VDI3/66kORnufao5TtxkYx61D0GmRfTj1zUUp9PrUm7PJ+X61HIDwenNIdys4IGR0JqI/KTnn3FWCuM59ehqu/JxnFA9AJyuTUTHaMnj6U4NtGRzjjmmSkkk8Ee9JlbjW579agfjIOD9KlkOwdj71AzZz/KpYDGKhCMYJ7mq7kLnPX2qRpM/wCNQvyT6Dpms79i00NJA57e+KjZtgzy3PanN8uO31prY2nNA0RuQfn9OMVFvJA9ae+FwD09Krs+c44xT2KTH+ZnLYP40wyYHUgk8CmlsjB5qJmIYYHHpVJXLLkYPlhjgEUtxIsKtLJ91QWI7Gq8TNNjjIHXmuc+Kevv4X8HXNwXAllUrGO/+eatW6l0oSqzjTju3Y+UvjBrR1TxleSSkyAfKoJyoOTXnzxqqFljUqOSFHU1o6rcHUbqWSRnk3E8nufWq8G0RFdpGRgc88Vzep+7UqfsKUKSWySIo77y3G0bH6jAxivc/hH8VE0e6trS9nJt5iocDsPWvCGtkCAbyST8wYVcS4kswY435zhSVyRx/Ks5JSWhz4zDQxdPka1Ps7xf4UW9CajpZOxxuBNcVBdD7Q0RykicMpql8B/ivLf2yaHqknIAUuTnFd5408IAlLy0bLIN25TjI965ObofAVKVTB1XQrfJnLuS/NVnXd67vXNSWtytxuGQHXqp7U6WMgHjA9aZqnYoSx57ZqlcQ88HB74rSkXbUEsfBPTPrRc3UjNCZQpgn60AlGGCVH8qt+Tg+pPWmGIg4IyD0FCfcq5WkXcOODjrmmx27RSGQOeR/Ec1LNA235Tt9c0itjjOQPyqrBcYYMhcN0/Onq+0E7QCPWplTeAccGmmHGSPxzQHMNa5dmYsq7MdQabGyh8KMbhnJpzRFevAPanJASeeg4oIuDTuUULu2jseKh+0s2VKsnrjjFSiNlOC3BPWomjdt2CoB6HNBaZVe9uFXAfODg81ElzPuOXPHr3q0tpnO5iDn8BTTYnzGO4kEdu1VctyRUluXyMEBv0qLzZN3zHJJ7dBV77GBIzdM/w9qeloBwR+J71WwcyKJbaSzdTxU8VuWUqeAT29KsNZ5IIHB4HHerltbcFWH40XIb6lSG38sfNyQOtWre3aYrtHfqa04LAMwBG7I59K1bXTVUDC7cd6eqOeVSxRtdOG0EqAfeta109QMhc+mKvQWJGBtz71r2lgBzjNV0OOVVlW1svLCituzt1Vgcc1Pa2AQbn4A/SnO6W4wgMkhOFRRyazs9zklJyJX2RBctjnj3rrfCPh6WWQXd5GgjByqsOQKd4U8IGcLd3gyqjIjxwD1rS8Y+NNP8HaRNPcyIiohKpjk1zSbm7IyUXJ8sdWzN+IXjqz8IabJcyShdoIjjJwCcHmviP4lfETUfG2ryNLJutiWKjPX3xVr4sfE678cao0hdjbBvlQHgDNcKG2/MAOueO1erhcN7L35bn6rkmTPBQ9vWXvP8Bi2/kpkHO4nAz0qfQhJY+I9PvA5jWOUOxB9O1VZ5Q7oWyR2APT3pyyKgUlmUls59q7rN7n0rXMmu5+wHhTxlbePPC2na3aEBLiBAfTcFww/MVYuFYHP6jtXjn7H+rQ6j8FLaOOVZp4pnD4PTuPpXtKxmQc9PSu/dJn8w42lLC4qpRktmxlteAsAxy386nclhj0rMnjFvKMqQF5BH8qvQzGRQR3qjhZMr49sd6mDgrxVViDwcH1p6vt60g2JDK6nnp7U4TgqCBweeaiaYLkn9aoSX6ozKPu45HYUCuadtKWLAcDNW0lJU/lzWHaXoAkwRjGeO1WodRGdu/OeM1QXuacTFeTySOgp4uAr88g9/SqaTnr0P8AKoVndpOThc96Yas1924H+lIGJIHb1qOJ+M7u1LnAGP0pklmJgFJZgPrQX55/M1BGxC4PH604vuPHP1ouxMlyMfT1pkkuwbhk444pUAY/3expWbYhwu4/lRdCuOyT19KOAOTTUkxwf0oDdj+tO4iQnb149xUTMRwDgn1p3mZGOppdvGc/lQvMBy7ivPbk0mScf40qt8m7tjv2pG6Ejj6VVhICxbpxx0ppfbgdSeeKVeOD0HU0uwA5HWk9AdkHJHPU+lIGVR835inbQBzTWUpktyRwBSZIB+GzyPahVCg5+vNKFyox+OaC+AfmpIVxkhwPT6VHkYB569jT3JZSMc01CPoe9O1tQdiYfL7e1O3ccc01TuBJGPrQpCnn5c073EObJG7v70zgZ9adncOO3akII68HqaAGKwzndjBxzT1YHhuv15qHfiXnGPSlaTJ45xSJZbU7Rgtn60u4Dnv6VFHhxUyEn0470yBRz/EFHvTSwwT2A6UEAtk8Zpq5cH9aexSsBOAMcZ9acCRyfToKaxG0Ht6mjdggDnjPFFyjjpD0AXA9RUqwknI9O1REHdhG+bpViMsDgtxjv61wXsdhC4x97sabgnOakZTjDdSc5qNiGHPBHcVNwIphgdKi2Htwe1WX5GevvURK9PWjVhcgZMcnGe4qGROe1WJo1Iz36A1TkkCHnn6dah6midxOOnYVFkK4z0J5FTFtwGajkUsOOMVNhiMy9BwPaoHIySOfelbIBJ5YUyQHPHHekGwzHJ7DvimNxkdfepchhx+lRORu55pDuQvwuOvPeoGypJz26CrDkbfXviqzYPTmkURFevY008ZBqTJ9vxppOD70mAwsFGT071G5B5PNLMABz37VC2FYHp9aT1ACM81BK2G9M981KzYHPApj4PXn61BSIn+4WxjBzmq8rDBxz9KmZ8IdzdDVeXJOR+WcUDG5U+/POKjk4XjkH9KeCQOeD+dK3AOe3JpDuV2QocjpjvVZyAT+VWJXKnHb1Haq8v3c8EnpUtWGQOQf/rUxmzx/OlbOBnjPHNRfxEnjsBWY0IeT/j2qB25wDTvM8tcVASclutFy0I5yD2+tVXcDndn1qSZwrZwfoDUI+VehAPYmkmytOpIvy4Y80ydT1HalBOfakkcBQfTnindjRJZxO2AOCx/KvHP2o9cEOi29srqJlbAyeByMmvX7afY4kzuAOSPQCvkL4+eJZ/FPjq8RJMWds23Zjhj3NLmufT8O4X6zj4t/DDV/oedTTuoLMVCdyv1qvPN90E7SCCMdTSpFlm3tnDE47Y9Khnl2JkqPl4HPJqd9D9ebux9uCHlcggNwFzx1p9uu1iXO4OPypY5VaIENuPAOe1RuXkmDbdseecGpszFpou2GpT6ZMlxFOYJ06SDgdu3evor4QfGVNUhj03ULkkthU83qR25NfNhjaQojKCvQe1XNJmKXIlid0cA4fdgjHauepBS16nmYzCU8XG1TddT618UeGHaGS405FMiEumTxj0Ncnp2uHUpDbTRi2ukyGQn09Kz/AIZfGzzII9NvmEvlgR7m4OK7zxh4Ls/F2nDUtMGyWIbg8Zwc1yqVtGfGVKc8NL2VX5MwvLDpkeuM+tRSQ4JB69MVl2eo3emlbO9jXzl43jo3/wBetbz1kfaOV+ua0FqivJESemPeomTI54FX3UMeOD6daYYBg9j6mmUpdzPljz6jHPNVmRc/dAJ5rTaNs8jFQtAWPA+YdxRc05kQIvy4zTgmMnGeKsLFt68H3p2wMM/nindhexXMe4ZwPcGkZNrDHA9qtqAcg/e9qUxAg96dyeYovGWxnkj0pFhO4kA+4zxWgLZfTinC2x7Gi6DmM4pzg/iTQkOBx3rQ+zdup9fSnR2jHqOM9qaYnIotbEkH+lLHaMSRtxjmtdbPJ5B9qspp4wewq15kc6XUyotPDcBfer0GnhTnbg1r21mACNvbqKtRWfzdqNtzGVbsULezGB8uDWnb2e7oOBVuO1AGdtXYYAOo59K0OOU29yK0tDngc1oxlVj5OD0pmTEhIxjuaw9X1sWiiNUJkkbaqp3NG5KTk7Gvd6wI0WGIl5XOBGvVjXZ+A/BE7SnUtR+VjwkZGMD0xVf4efDvzHh1PUlZXUbkUnoa7TxL4ot/D2nvc3DBIU4XccBvpXPKT2M3eT5IK5U8b+MLPwhpjzyyCJNvyrjr9K+I/jD8Wb7xdeyJCW8kH7p9M0/4xfFy78ZatdJFMEtEY7FP8XbgeleVQShpmkYkb8KQCccd69PDYeMEqktz9SyHI44aCxWIXvdF2C3iKMXLfOf4SOlWQob5SwJ/2qlMK8soz3OfWq80oMeEHz9jXddyPspJ1NRHjZQCRnHpTisdxbMXOVP4ECiK4a6hDd1+9irMSK75IzleMVNmc7VmfZ//AAT38Vx6zb+IPDDyAmFI7iEDg88H8sCvrhd0TkDsSCDX5ofsy+KJ/CXxz8IzWcxgS7vUtbiNRxKjZyD+IBr9PtSgxcytjapc4H411U3dH4FxbhVhsyc47TSfz2ZmXamdMP1ByKjt2C5XOCBU8owDjn1qMKqg+grY+LbsSfMcFfpTCCGPoacrYAHb2px4HPBzxSArzHCnPr0rOlQgnscdu1aUrAg5rLupPmwOTnnBoFcajMhHzY559/rVi3dg/PAz27cVTLBielSwzKhyOg9TQBsxzZAA5PrUq9Qf51nRXIbjvjvVxJueOasDQikKqAakEpHVvyqosopyuXJ7GgRdDBjgZ/GpEOG4b5TVPzCpx6nqKsowZfXFMVyyrdSOc05pQB61CsgAwOOe1BGAcc59adhDzjHHIpNvzZPUUKR0+7mnqR3p6IQh+VSB196crmNVJ5pGYFqVSQfvZHpRcAQjJB5z1zS9CVHIHcmj1z25pf4eeD2NAr3FBDDG7J9qcy8Yz09KiGBkDr6mnbv8OKLITFLYOemOKTO8+mKbkE+uOtG8KxAXjuaGA5WyPfPNNk5XA4+lKBwSOD6U0gg56evNAhFUkY6nvTtinIDc+9OBHbr7Uu7C5PFBIIoUe3tTmVSAewppOeT8p7DinZ9eKAIkZVbG7k+tO3gDng+lCxkDI59OOtJg4LH5T6HvQBEcMS3p1p6oSAfTmniNVQjdk9SDThgEDjNBLEj6emeKlwMD1FMwFPoPenRksDn8xQQOHLYOD65oYbfWowm0EluR0NOXJ5Zu3emVfqOAx05FG3cfSlACHJ6e9Jk7T2+lF7Bc5B0EbHbz64pVcZx19cmlBLMpPbtQ4WLrwCOorgO4HG/IDe1QyKI2HbPan79uD+nemTOWyd3FK6AiLbieoFRtIScDqOOKGlK5Xt7U0kKuBxxnmlcBjtwc/rVWdGYjb27VbVd2QefSonUF/eoepdyuq8ZPHrSSDapzzUrYU47Uwk7gOo71Nh3K7AgZHQ+lRSccDrU8oAJxye+ahb5Tn+dAFeSRUB+bgcZ96j8wqxHGPUmnz/vAefw4qoUdCP5GkwuiSRyRj+VRiJiTjkdeaepyOfl+tK0gAIH60iiKUADGQGqCRgDz+napWkJBHQ1ExG73pFETEc4Oeec1CzYP3hnsKlnBTdnAz7YqFwQCTx6UgGn0NRtkA56A05hz9PSmsev86hlXIpMYGeKaUGOevXilZ/8A9VMJyPakMZK4Hrx6VWaQjJPJqSb+IFqhIOQB370ARyOQDioXOafKMZz29Kh6Y/lWbZZDLu46rz1NMlywB3c5qRzjOe3YVCzZzmpYIryHqfvD0HWogQrH5hkjofWpZG2k84z0qDhRjpjmldou5BcHqO9IqhgevTpmknbp3Jz360sZKg554pDFUHGAcfWmyL8jA8Y9aWMAtuIxU0hwmRyfSg0SOY8Q6wdJ066nPDiNgPQ8V8S+Ir6S91q9v97bZZCxB6jnpX2N8Ts2nhu6mckIQcj14r401OVDJJInzRuxchep5zURetj9H4SpOKq1bb2RkrcPOJAgO3dkjvmppITIAX4GMY/nTY7eNZmYblLDcAT05x0p3neYhEYwAcZI5rV6u5+gKNxbZFHCA7cYANWHlSKNd+NuePeobfdv5Ixjg1O4BQkhWIyNo7ilYTgVhdR2zETOSXxgdvrUgnRpWMcgZV6dgazrrzBFtxls7mwM8U+BJVYqUCJjIB+lHIrGTpJmmt3LEzSROVfOdwbGK9u+FHxlk0hobDUWEkMwAHPBHrXgcQIbjgEZB9c9qtQyuY5FDMkq8Jt7fSsJ4aEtVucGKwMMVDkkfX/jDwrbeJNLe4s5jh1yrJ2PavNINQudGv8A7PehhFkKHbvT/gt8TltJotN1SUiMjapJ7+tel+NvBdp4mtZJIMOGXO5OvTqMVwO9OXLI+GxNCeBq+yqbdGcxbXiSAMDj/GrRcSrkMRXExCTw5LHZ3MjcZAZuprpbC8SePIy2DWjXU53c0xEJB12/WpXgEa5Ujmo4WIGMZ9KmVSh/2Txg80rDTKjLzub8MVGByfb0q88Yyc9fQVFLBhssMD1Pei9jRMhVcd/xFL0H+NTEBe/FIqh+Ox7+tK4XFiX5s9umalKHbkMKWKLYOeB61YEIbrxjmrWpk5MhWEbc/wA6ljh4z0zVqKAdfWrcdqrYBGQPStEjGU2QQQDb0q5FbE4JHFSpD8uAvbirMcR2j1FXbSxzOb2I4oeBxg1ZWMAZIz9KlRRnG38O9IQU4KHJ9xTJ5mOGB14NNluxDGxVgXH3cd6hmcr1O1fesjUpp1T/AEZDJPn5UB6mlfQuMeYXVtcmf91bozSsMLGG5LV3Hwt+HVyE/tPWyJbt8OqE5EfoBUPw0+G5SU3+pFjK53YcdD7V6fqOrW2l2jl5BDCi5HYVx1arvyxLab9yI7XfENr4f0ySe4KxRRDqeM+1fFfx2+NFx4vvpdOt5MWYJARO9a3xv+Mc+sXctjBL/oyErhT+Zrwe4LTyecG3EnAz3rvwmHcrTqH6HkWRqm1icRv0XYa5MkwJXBPcDqferEXC4KLt7CoohhG+Q7weMGpFJQOucnqMdjXsvXQ++fYfIcpkNtYZ4NUC+/ByDz1FWmzdHG0k4xxUKxEMQoAx1FUlbQastCZBsUmMfUetWLaQxEtjr0BpjELCNwwe9QJd+Y+wD5+g9PpWbuc0tdTsPAOq/wBh+N/D+tAhI9Pvobl8eisM/pmv1zlvrfUbC31G3lElpdgywuGGCrZYH8iK/GmAlNu7eWJwUTuDX6I/shfGv/hY3gmw8LXkoj1bSIRDGjtuMsYBAIz3rSnJwfqflfHGClVpUsVDXlun6M92aUY29/eo5uFxyCeKWWL97tKMpU4waeAcZPOa6j8eIkyp5/Wlzu57j1pXAAyagMpJI6D9DQSEsZdCV9etYl2WSVscHvureZxtALYA9KyboCWYsWz2+tNMW5WBZUx3qBrhlXcPXBzU0sZiLFefUGue1DUZI5GVG4HYetUKzOghuwG3Fvyar9velnPzcE9T0FcLZ60DIyF8up5HpXQWc5lX5MuBzxSHsdfE2/ABzVpRs4Xv2NYVlfMq7CNpHOTWtHc+YT/TtTFcnGSeOD79qnSUrxzzVYMTnvj1qRW2/MW6CmiS0suGAPU+lShg2B61QNwBMi7eTV6P5jx+lMVyWP5hz19qeWHb/Gmg4HvRuwtO4yMykSY2/Q1Y3AAd8+9V8/Ng8j+VWNvAzz9aEJsTflgOg9+aXfg88D0qNueD1NP2YA7r70AKy7iP5ihiOSF596VXXHoPU0F1bPbFAtRpkBOPXsadtxk0hURAE4yemKQ7io7/AFoAczbcY/Wk3ZOP1pQuwetDYAAHr+VMTEwCcelKOOvNGDyVbnPNJjuG6dQaRHkOd1Cj36EUowuR3HrSL90e1Dk9DjB9DQMaJByeS3p2pwZv41xnn6VGmSSA2OehqcEAZPNBLYDlRhcHofajgg+o7ikxglujH1oBKD73NBAEhic5980ofBx1HTikV8/Sjk/T3oAkL7aQyAHGfzqFpcHHc+tNCs7EnpnqO9A1bqWj83ucdRTm2kc8io0I28cYpxIYevY007bhc5IAgAHr7Ux3Iz3A6VISoznp6VE5LHjjmuA7k+41jv8AuttOeaaccjrj1px/LmmGTyic9TxzU6giNgAT7cVCziNedzdqlll34C8AetVS5UkH86BoeXGSeh7YpPMLLzjPt603bkZP5igggHHA96gojlODz+tQSMycqo59T/QVYZQDk9+5qtI20kHk9OaAIi2VI7Go3YpnnOae4BG0NjPPNMxhCCfmHekyrkeTJkdjwccVE8angcc9c81MTgjPc9qhkYAHH5mpeu49iFsL64/OoiclieT7VIc854prKxBA9OtLYaZExzkH9KiYbRkcn3qXBJ5GPrTHyDg9qRRFNlkycfjzUXzYBPT+VSPtCcdPSq8jkHOcfWlYBsh2k9veoXcinGQPk9qilGSCP0osAx2I/wDr1GTnp1pW9e/oaiZsD/Cs9SkxJHwD6+9Qs4VxlsGns5C/41E+D7UbD1I3cKOoBJqGQ4XpzT5zkY9DmoWJA569OKhlEUjF+e3tUZbPUbvTFE2e3f1pmdo56+9QUQzyEHp26VWDnawPXsannAAXLYqB8FCM457UFKzInO9sA4I64p4cAYGSfWmsdrZHPtSAknI4HvU6jvYlSLa2Tlj79qJmcg7fTpUsbfKT97jk5p2AGB7EZ5p6lpo8n/aDv5rD4eynftEm5QF6j/GvkCKaQW6ibOccjdyM8mvpz9qLV5Y9LgtYn2kHJO7gDjNfLzwL5hTHykDcx/zmphrdn7HwxRcMv5m/idx5ulLsuzcq8Bk79f60RMt24fDKFGCOnPvTGi8rO77o5G2pFkRBtJ2+vzda0atsfV200FkiBCgHOTUDkvuVmwucHHFL5jBpSH+9wB/dpqk5Gcgg4Pv70kNRJUAIOCMntSqgA6kketR8B8YwDSqBJvTPIPX0oM3BskcFwCRwT/D2pSHUk7Czr29qCQCOQ6g8Dp9aWOTcX+QBQcAjnNQzJwdiMxtHOsqySxvtGCG4z+GK+i/gf8Y4msU0vW5hsUlA7dR7/SvnhrlRKuMHByQ3X86SC4fenOGPUrwetc1en7SPmefisFSxkOSp8mfZXjrwDZ65pvnWxWaMjeHTn3GK8hglufD121ncMdq8IW5LCtL4E/GCO0xoWrzHLcI0men1r0v4heBotSslu7WMMJBneMkVwU+aC5Zn55XpSwtV0pO9tmclpV+JBk8A9AfWt2IrJjaOM9TXnmlzyaZdNa3amJlOFJ6EV19lfbWGGzg5roTMW2joE0zzNxJw2OntTZNMMY5PGe9SWt8ZFx0IHWtZEMirn5j2561pZMlSktTCbT8gg9CMVBFo7Bjktj3PWuwFghCA9SPvGnpp6hiOvPenyk+3aOZTT2YoAMYzyakispVcg7do6e9dQungNgDmpF00Iyjbn3qlFEe26GBFp0rD7gB69ODVmHTZJh8pwc846Cukh07C56Vch09E54P0FWooxlUfQ52HSpNgB+c55Iq7DpJHBPU9K3IotpPA5qbywB0z7VdjG7ZlxaWqOd6jIFRy6cixksQF96v3ExVSQozWLq2qJbxgsOB2B61DlYcUZ+omO2jBxjdwo9TW74H8ESX0/wDaF7HgL9xSOB71F4P8Lvrk4v7rcVJBSNugHY16lbBLKNYUACquPlPFcFXEcr5Op0qLsRzvHZW5VykSIOcHFfLXx/8Ai/5m+xs5SSMgbCflHqa7f4+/F6Dw5Yz6bZTbrog72TqvbFfGur6zdahPPJK7M0hPfnr3967cHh+eSkz7bIMpdWp7eqtFt5le/vZbqd5DmV26tnJzUsMIAXMnz9c9/wD61VI3baSV2+47mp7Y7A8mwhzwS3YV79j9O5eiLcQcyZ3YUclfWpZGBkb5Sp74qF5toCnqB1zURlXGS2N3v1+lCQ0nuyzBOLf5iS5P8J/+tUcD+U+44VMk4NEcEbyq5I652g4qSdBHkImF7EHNLQTtsKZS5YMMkZ5HSm2llH56hpmHJJ9qSISqHMbKBnlT/n6VLbuDndwV5yOKLWMZWWxPCxSTeH3c9/auz+GXjTUvh34js9a06bZLbyBzliu5epXjqMVxQcop9DUkMnnJtL7AOSN23j/CpTexwVqdOtF06iumfrt4B8f6R8W/B1nr2lOqMyAXELMN0bjqD+PetSSMqQqnNfDf7GXxHudI8eRaBA/m2d8AjwM3APJ3e3Svu2VwjkDAx0Jrpjex/OGc4D+zMbOgvh3XozNEoyVdcDp81IyZPoDVuVA53dD6VVdXUk5zz0qrnibkbjaMP09BVBlDhimCQeMnGK0iM4zzWfMViDEc5phcyyShYHux6Vj6jY77gSRqM8jPfPrW6wAJ9cdu1Qyw4XOCcVewcxzcHh9C+d2H5JYV0enWjW7GMHgDr60WkW5gQuPatNYSMfw+uKSTJbuR+SVcHdgDnAq/BKy5B+YeoquUVjz+tSxE556etVuJs0I2DL9etTM5RcbsiqsWSFBOMdam3HHsexxRZojmFQAvk8noa0IHwvtWaHJbcq/XPersEwfj8eaEBaaf86jeQgcccU58NwOaBtAy2Bjse9UCERuuOvvVkMdozyKp7/3gP3RnrmpxJ3PAoTsF0SNycilDleOvbimKATkfmKdkHgtigLi5LgjH60ZxgHr796YMr7Lj8qVWGB3PrQA4gk54JHSjLc9uOmaQHmjIYn+tAC7ypHzZAHSpCxJwentUTSBDyuOxxSl9oyP0oJeo7bwSOPc04EKB/SmE8DtTVkO4g8ZoESZI5659aQEMBu+UDuOlCkNnPOOxpd5kHHI6H1oATcQSfu56A0I+7b/M0/73GcYHekCbPutkE5oEx27I54+tMyV4PP1pzNkgjHuDRuz04HrQRZirICxG0nFKzAY7A8ZFNZwgxwTUUjlQQeh7+9NK4iUqpP3sn2pVXaMCmRP/ABetPLDHH5DvSAdtC5O39aPNBx+uKYW4wW59PSowzLwPm55zVWEcxuOeeBSOoHO78Kc2cZIyKgLF1Bxk+/avPPQTHM478/WoWILH5sHpz2qTkc9M96YyKh3ckdMVO2oXIiNoxUbjaRnkE1I5HXk/zprMM89aB3G7T0GT7GlJ25FG4Zx1/Go3cqM+tTfoFxHcFCDjA9arMVbkevWnu2VOe3rUew9/SjcoiZcsfb9aiYHJPQehqwVwMj6c1CxUZHQ1I0+hGw656e1MkQkcfrUjyAEfzqCSQ/w8H3qSiJjhsgY9T61G2M8H8qkdj81RblIx3z1NAhpYAHcQPeq0zen6VLKcAn+dQMSDx+tIabI3GevGf1qGRuw5x+lTuCFx0PpUDHqT1xxzSLRXcAfTrUcsmMjv1xU7LkEj86qynnAIBoAY74U9z71CST2xmpGB69ulNdjEQB0qdhEcpwCDxUBbjr9KklfILdDjNV3baAfunHekyk2Mnk2qcdfWqrsRxnJ74qSZwFOeMetQIcgsO/FQWhzsGBB571C+SPu5xT3UKPp6UeWVBb+fNZvyLIJZCVHc9sVVdwCMde4NTyHcSR8uD2qJgd2eozyKtIV7bEaKeT0qYDbgjnig8DB6Gm3E8cEOScHH50rWWpV7j0nK/L2B7mhpdzKDxya5jW/Gmk+Hbc3GpailrGBlQGXLe2DmvIPE/wC1np8cy2umW5k8x9iyr26gnPGKyc4rRHp4bLcVjHalH7zlP2j/ABMZ/EH2SHkJkNu+ZV7V4utwFjz9xuMsOhOOozWzreu3Ou39xezDa0kpK57CsOWDdMWV96sOQeoPpV017p+4Zbh1hMJTodkOcgqCz/vB69xUbuUYDPOKBE6DPYHjPU+1SsgZAwO0itLHqoRGI5cZ/pU6qoGegxUMMSoW3MTkdBUrSJFjPygjIBqSWrsWNBt3r8ydjTpItyksRk9SvrTUVmAfOEBwcdDTvNVmxuwV7UrEtX2KqZBMWCMk/U0qsSwGdnJzk+lTyRKW+Q4YnG4VGVI+TqT1J+tPQltFa+ieVVMYJGcsD0xTo7ra+wDGM5HWryxLsJYFR0wvODzVNrKNHLqX27sj5uTSumrMwdmS2szQXUV1CAsqEYAPNfX/AMBPiZZeKtNOgajIVnTCpv4PTtXyBCUKBwHRw3bscfyrd03xK2i6jbXFvK8NxEFkEnQ5H0rgxFJSV47njY/BUsRTslZ9z6i+LPw9K7pLQEsh3xnoT9a890HUrkLsnXbMpIZT+VfQXw08Y2PxS8Kpc8G8jjCyIxH3sda8h+MPglvCGpprFosvlP8ALMi/dUf3q46NS75J6M+BlFwk6ctGi/pt5u29j711On3W4KGPI9a830TVUuo4nR9wGM7a7PTLjI/CuvYHHQ7C3nAIzyCO9acH7xQcY2jPzGsCwl37Qzbee9b1q4UDB49RVp6nDP3S4kZbkLk0+O32s3elhG0jHT3q1HhW3jknselaGNxqhdnIoDEEgdhU5DdSBUDAjOO9NNCuIHJwR9KHlKg+maiafyyPSs+/vxjkngc4oJvroM1K+FuGBIU49ayPDumXPinVWaQ7raNgFwvDVSdZvEepC1tAwQkBnr2vwf4dt/DuloPLAkUZLVy1G7G8dNGXdN0yDSNPRFVdxXk46V5T8aPjFa+AtPlgt5ElumXaME8E9hWh8XvinF4atJYraRRMwPOOlfE/j/xfN4p1gzTykgEkA56eprLD4JV37+x9ZkuVyxdZTqL3EZPirxDqHiXVJb24kPzncFNZRUyvuIJIGSo6VYchxnPHcDpQXDOAvDYAOK+oioxioxVkfrajGEVCCskRrF5sTZPJOfpjtTxsjhKtuY4x16mlfI4BwfSmLCAyFn3sDkr7VSNLoTBlDKykEfxVGIW3/N91eQauyOjgY+XJIojhM33m2hc8BuTT5gcx0K9SecD9KDLtHzfKainuVT5NxViMACmvcoV8xjkJxx0FLUzuOlmZW3Dgjj6U+OQugY8Hqc9KiWUTAlOh496fEiqNp5wOc1Vrambdiz9rVkLttVUzx2p9tdRXSZV+cng9xVWSEqCDwM5wOmKlsFRJ5cNkhRtz0NJpbnHU5bNo9H+D/i0eB/HWi+IYJIg1tMrzKG4eME7l9uDmv0i8E/tC/Dr4q2SHQ9aittRiOySzu2CSZ6cZ6/Wvyg84wsAep6MP4R6f1qG21afQ757i1maI792Fbbznrx704u3U+FzfIKWbSVRvlkup+zaWzTxeZH86DqR0FQS2pwTX5+/Bz9tjxH8OY/s18q63p7gL5dzISVHqCc19SeCv2xfAnjFYI9SlOh3JOWErBoz+IHFP2sV8Wh+X4/h/H4BtuPNHutfwPVZYxHGR0I5FULjJVQOWNaVtqejeJLdZNE1O31GN1LfupAxqV9KY26yN+7POVP3h+vFbKz1PnHePxaGCIc9FxS+QdpU8ZH4itJrBEjLRyxu+cFAwz6VKNNeNDuT5gM/SnYjmVjEigEbHPT3qdmUMo3dBkc1PcpsQsOw6Dqa5mK6nk1SXzE2woAFY+tO9i1bodGGXaD1z+lODbRVWAsMDrnrntV8R/LyM9/pTuSySMjaPfvU3JHXFQ22csCoAHAq2ACvPSnzPYzaGKoB56Yx7VbjOcAVUP+c1PExxycGgC3FMDnHbsaecYJPT1qtuOeeOO9Lyqe/uaB6DiQ54455BqZB1PY1ChC4z9MVMWCgMOD6UCeo9gMfd2gevemmQqwAGfp2poclsjgD170m8kkLwfQ0ATGVmBLcUittGOvtSMw+vPahlBU4+X6UwAOSOenanbx7CmjjH86TdtJBXI9qAHu3J/kKcpC5HWo8cAhhg/rSF9q+pFIm5MzY68Z9aiJ3GmrJuyD+lOPB5/WqsIcrfL/jTlOck8E8cU0MMYNSZULx3HWlYAGRlTxx3apPu0wFySTz6E0bhjHXI70EtgxwTn608jKgA4JpqybwAOop4OcZ/SmTcbjyhim4LKAevenSEN3yRzSqo5PrRcQhyuB274pQuCAKRVKg98dx3pAfzp3voA7ODj1pQvdvl+lJyoFMfIbJ5Ht1qkn0A5MSh+R+tL7jp6mm52EqcHPBPpShto45HtXAd24YBBqOR8cYJBqRmz9TUM8hAJH5CoYXREzgsQPlPqaaR/EDmmkkkknBPr0pPM2j72SOtSF2OLgJkcmojKQDnkHoKJZDtJ64/SmB9wBHI9RQCI5GAGDk/SmbtxAHSpgMj361FcID7DrxS9S15DJZQEzuwO2KrZwD39zTpDtOD0FQhyxOfwzUsaYPn8KYV+8Tyac78e56ZpGc8genNSWQNgE/NnHrUMmM5HWpHY4IHPOeahLEdakBHBGe/tVeTIOT+RqYtUL45xyTzzSAglcnABOevSoGkDD0I9aklJUeo9qgByS3Uj1plIZI5UHkn1xUfG3jr71KR8p+tRSgr9KVg2Iy+ANzZxVeV8+31ol3DryfaonbK46gelIL3IpZcEZ6VFI+8HHINOm3I2COPWowuBgc0ikRSbFiIGWPfNRiRTuI6A9BU0qEjioGBVSO/t3rNlITcC+KcTjj1p8Vuzk/0olQRsPm7dO1KxZUnXywSrZx6VSlukjZg88dug5LSsMfzrM+Ifjiz8F6E93KVMzodkJ7nntXx945+NGv61NcyG7FtCSQI425AxUua2R7WX5TXxyc46RXU+svEPxN8NeGUE11q8RRG+cKR0HPrXhnj79qGz1OSeDQEZo1JAlfufr2/Cvl3Ubm71l/PvLqWdnz8sknA6n1xT4zuj2xRquTtA3beeKhwct2fZYXJsPhrSl7z8/6sa3iDxVqPjDULuXWbx5MNmNY/ugdePSqUU/2mX92mI1GArdjzz/8AXqoA0UjIzrgfL9Tnn6fjV6xP2dyPvOzY29gPrW8aaij7LCQjC3KjYikk2hWdd2MhT2681GZATlvlI6sG+99emKWVt0oI/dsAFO7r+dJ5gjTail/9qhpntJX1HO2UDfcx2piEycdR156H8qHZsD7vOOfT/PFSqyrgHpjt609TS1tx0aYYM3y7RwP/AK9RMkjSuybvIUfekxz9Ofr+lSzQMFVgxbsSPlFPLMuFLKyrwO2KVidSqs6xRLjJRjnI7GplWWd1MDLu7h+mKRxtAHTnGT0FMhxDdLIPnweVPGafLfYdmyyrjbJltrADHenEkqG6N0DDof1qaUQTxho12AnJqNUVBlencClykctx6YVTjj1/GomQk/KcD0HSpG+7gHnrgU+FnVsjlR1zVezZDpMpKxjUkevO35qkmRpogRlmHAHcD0/KtVLZPKYh+Gzg8fy9KiMQVD5blSx2sy9z0rPle5k6TbPQPgF8R5Ph/wCIRby3RezuHG/f8u05/livtzV/D9l460NXieOaG5iygAzjIzzmvzYktzauwj3bySct6/X9K+v/ANkH4mS3cd14a1Nmf7Ooe2llblgx6c9wePyry8VSlCSqpaHyOfZfan9apqzW55prGjXfw+8UXGm3MOyEyfuj2GfQV1mlakrjG7BI67uK9b/aW+FUniPRzrNgm26s4zJheuBj+Y4//VXzx4Z1tZ4YwOTjkdwaIScldnyFOp7SF+p6tYXo2qScH1zxXSWV0HAy2K4DSrrf8rNkAdq6ezvMDB4PGCa2Stsc81c7OFzgd/rVyNwRw3I7DrWDa3/Ay2PrVwX5Qjb948mquc/KzZMg5w2ABzmq81yoiLIQT6HiqhvyynB/Ks+61FVH3sdqLhZ3sLfagsZy2Dn0PSuC8XeKXgVba3xLcS5VFU9D/WrHiHxGttHIA+SoJJpvwe8GXHjnX01y7DrZxttRSvBOO9ZSnb0OiEFBc0j0/wCDfgSSCyju7xm8+T5zk8A9cVt/Ffx/aeBtDmQuhunBCpmuj8S+IrH4e+GHnlZYSikhTjJx1/xr4J+K3xUvfGmuTmSb9yrMQN33amlF13puenlmX1cxr+6rpbmV4+8aXfijU5bqeRwATsVxxjua4VkWcTPtZRkdfrVu8uN7kl/XHofzqnK4Zdv3TnOPSvfo0vZxSR+z4bDxw9NU4aEUDHzWKnKhulP8043NlDjOBSBXZsruQY596kMPnEE8A+nauix2WsSWrGYqfmAJzuNaHk21nakL80jHO9+MDmqEYMakDlQeDSyNkbjx6k1FrmbV2NkIZiQ3HTAp3mrGAATu6Z3dagZRgndnuAelRNlsndxnGKu1i0hWkcSAjjJ6/eB/OnGZpZC2xVRuCo7GlhiOPvbhjpmrCIQfu5A5IPalexEmth9rAqZfb83A21YYBTkc89u1VElbJIyB2B605nK53NgnphulKxzNMk5UsDyuepqNVMTbtu5fWo2lYL6n0FNS7Jl8t3UnBwDx+NPWKMZaFlrgXUhB+V/QVU1uBl8vZx2Ib5Sfap1c+WWUbip7N/KqWo3KyxqJmYEc5NZvV3RySXYjhvDAAB0A6jt61qwatEioz7skEho22kf/AF65prowDem526f3fapPJFxLl/kOMBx27/zzUuF9zFwT3PWfBnxZ1/wdci60zVJoJoz8u2Q9O2R3rrNb/ao8d66JEuPEF0pdcfIdg+vGP1rwoxNLEqK+w8biPlz2zmpLeYsSu9ldTwW+YkUtUtDgng8JKXPOmm+9kem2nxh8S290sv8AbN1K4wQHmbOc17v8M/26tZ0G5tofEMX2+yjISRJG+fb2IPGa+QxetFJ8pVyBnjtRLOrK5b5WZcfN0oUpLW55uLyrAYmLjOktfkfr74X+JnhH4oacl54d1RHmddz2cuEdD3BGealNrl3YjAU9D2r8nPCfjjVfCeq2V9ZaldWU1vIro0EhXkc4PqPav0D/AGdv2qtK+KVl/Y3iJ4bHXn4imkwn2gjqCOzenrXTGsvtH5lmvDtTAp1sO+aH4r/M9jQgkdhnt2rSj2eWOM4pU0h7hj9lDSBR82V6VU8RazpvgTTJL/XbiO1t1GTlsMfoD1rRyUdWfIwhOq1GCu2W0UqxyMZGfpU43YHoOwrw3/hszwMuqSWb206Rq+2OcOvzfn/jXtmgeIdH8XaDb6xoV4uo2kw48r7yHuGHYjpVKalsbYjBYnCpSrQaT8iZwCAcEZ9e1OQbfapOSoLZU9ealEfyZPH86v1OG5GvzN8zZx6VJIqgZDbh6HtTQAvHf+lSKd0RPc9d3aizC9iFFw24tk9MGrMROMnj61XcfMCPXt3qaBjgqeT70gJJEA5DY5xg1GBhvXntUzBm27hj370jMd3HUetFw2GMCoKg4B9aX7seDz2OKdjqS2T70mWI56U7gMXMY+ZuO2aVmIAPp3FK3ynJ6UK/JB/I0AIGO3jg55BNMb94STyPQ1JtPYUoyD6UC3IlV1A7ntipwd2GB+f3/wAKTYrkD09OtHC4AbBz0pXEKG+TLevUUpYgZ7DqTQy78fMMcnFGFkTbuzRcBFSQsWLZTsO2Km2HJIbH1ojUi33DBb0qUsMU0Ih2jBJ60+MlQO/vUUsuwEs2B70klyIkDNz7jvT1JasTSKCTngD19aarZbjgD0qJZjISTwpPFTBRnnn+dWmSOVw33emeQKkXnOOaiBOSPl+gPIpzE9ug9KdrgISV6cD9aT7owBz2pASrcnA9PSl4zkcDvTA5KVkydrcVCxO3AwvPGKc5wgI5PYU1nAPpXBY7hwIVTnn1xUMsg3EdaeT36+1Qs2Ccjn0FIZGwPJ6+w7VGzbV4/WpGYLn+tQM2WJHQVD12E2Kz46jFReaqjA/AUkw3YPQ9s1CSQTilYdiwrADAqOSVcnLe3FMDEKCemeSKjdzzt+7SegbD5MEep96hkUg88Z7D0pA5A5OaYZMk5zn37UmrlJiSEY54+tQuWQnPXHWnuxzzx6Go5SMsGX5fY1D8iyE5H+NQSNsBPWppHCr+lQy9MDg1LGR/eIwwx0PpUTkAnGBzyTUoOFxn8qibOcdMVIEcy7kOOvqO1VmAQdtuec1LMx+6M4zwagkIDE9fWnuUhxkBGV4qvNIQcH8TTyw27O3WopBuznnHQUrAQSlcjC81G/Ipdrv04HqKeYCPvfrUsCpINqtnofWmBNq88/SrjQ/3uc1HINijPLc9OhpNjTKjoXJx8uOw60zaC3pjvVpmCuQOuOgqu5JdWXhWOBngCobKuOWfy4nK8H09azDObi4ZpZlghQF2dvlCgDvUWq+LNJ8NRvLf3cZIySgYcfrXz98WP2gU1DSru00hdilWAKt1rCbtoj18Fl+IxskoR079Dy/43/Eibxb4svoorlo7WFvLTa3GAetePX1xJK+0PuRcqc9j/wDqqy8txOZJZPvFjw3rk/pVddk8cof5Tg59j9K1jGMdT9dhRhQpRo01ZJGWtssC7o3wVf7rdPqM1PJdByTv+ckZPGPQ0+VBHCoHbrt655OKhkj8uMEncScbVxg++K1Vm9TSMESyKiokgxkjBVenWnxyvFLuZsDHAbGfSq8f7sMOH3Ekeg9KVYGZi/c8t6CrTPQpvltY2ImZuvykHJK96lTOwbvmI69iarWTgMqHrjp61YlQiUSfNtUHkdKi9j1YSTJohw25uPapIwFGQu5R6U61dPKDFQHPBJbgGn+WSOPmHsau99zS/QQT7Y+W2g/wjtShsJhxxnikkjHTbg5yeac4Pl/J8xzS3AbK2VwVXjue1JHNghflVQOlQqJLgEHdGx7E0GIgKp/Ejr9KuxaRY+0eS3O0HnNOE8nzMGBHoegqrIufm6Y7mprNSz8sAnBp6LcLJK7LpgMgEi8k8EnuOtNacx5ToAMD3qzDPhCDx7jnFQSgONw4x3J6UakeRHBd+RGu9y0ZOMHqD/StBwksaiPoMHn/AAqgsIRww6jtU0MnlnJ+Qdh70ne9yHqXli84IG+R1OQexPrXR+CPFNx4J8X2d7A2RGytgdCM85/nXLRyPPiWJ8Mvr3+tahvImjPmcSMuAV6VlUvKLj3OarFVIOnJXTP078I6rZ/EjwVHcRFWFzH5cm35gGI9a+HviD4Wn+G/xEv7SaLbC7b425UEEk16z+xB48uTPc+Gbq4QhgJLZS3XH3gM/wAq9J/ao+Gyazptr4ht0czWZIcL3Hv7V5EU4twZ+QYij9RxM6L2/qx886Rfeao9wOTXWafch0GOo9fSuU0S1dkbcmS2QQOo5rq7C3WJQOmexNboybS3Ny1mOMnpWhFKF59fSqNvFwOwNTY29Qf8KpK5jdD5bwKTg1garqTRqSc47EVfvJBgk5xg5xXN3pVy+WyqAk5bkd6zldGsEtzlriwvfFfibT9Ngdgksw8xl7L3r7L8F+ELXwjoEEafu4kXc5fAwQDnNeTfs9eA5NQ1D+2p1GxiCgf+FRkjr3rtf2oviHbeAPAz28M2y9ulYKB8pxiueonK0EUlLEVY0YLXY+Yv2nvjE/ijxDLpmlyI9pa5T5W4J6Hp6fzr50f5ASz+Y7Ebs9PTvWrqN8lxO92f3jOxye2OTn61jNciRsL93Gcbuhr36NFUIJdT9pyzBRy+gqcd+oTBYiR8zM5yN3UcfpUUMILFX3M/Us3T/OKnfZMQzPuwMN83SlWDYMo+E/2q61qeyuw1mRG54PvTS5Rjjoe+7n9ajZhIQo+9/tVYhtHZT5nAHp3pvYp6LUbHdBceZtAzwA2SKGug7HbyPfrUUoV2ZV5VehPX86Z5RPI+UA5agnRFhWP446imsqsuOuexp0QGQOi+tOuIguAnCnnn1pE31sHEAyOABjHGKeHyd68kDAwe1RLndhunoOopY0CMxDfMehHYUbGchVkxk9ex/rUe0pMWLqwIzgdvzp7MIojnhj3PSiPDyI55EZII9/zqbmN7IA4wSPkPbPakKtK2WPOc7j24p0mHUqNp5xzSb2TIPbmhyZhIaXZsfMSR3PFVNRInSNTuDpn5geD9amkmRgXHAB6k9apTBULEsSCc4qeZrUx6mbhUIQbl7A+prWsC6giTkY6dgOmM1FAElG6Pk9OatbygCj5AByxbv9KHJslq5aDFfu8kjBb0/wAKiWWGEoB80p+8x70srDbxtPQen9feqrjeONox0zWdjF077kiEOznHLHgDv/k1LFMYoyr8nGQtV45G5HdfTsaleVbciSb/AFu3aCOhz2pGE6KJkussxl+Qjrtbn8ataLr02i6gk9pcvHKmHUq3KnnvWQ9wY1PdsclvXk/lVZJVup2HyoScEelNR7mbw8WrSPpDwZ+2r8TvBWmvZW2si93N/wAva+a4XnpnrXFePvjB4l+IWoNd67rt9f8AmNu8hpCsacHjbnp7V5ykgVF2ja3OD37c1L53lQkH52PQjrTb0szCll+Dw8/aU6aUu9kXbnVzcS+WUxEScbO2O+a9F+Dv7QniX4Q67Fc6ZcM9k7Dz4JGLI4HqD39/w+nloUl+fkB457U3dtlAflQckCiMuVl1qNKvB06sbp9z9hfhJ8YPD3xx8NR6lpNzDDfRqPtVo7bXQ+3TIz3rs5IWRuCCp6FW61+NPhnxHe+G7mO6064u7KYOp822kKM3PfBFe/6P+3b8TdA0VLQ3NnfbW2rLcWyyOF9zgH8a3jWdtT8rxvCVT2zeDlePZ9Pn1+4/RLxPqem+CvDz6rrVxHaW4XOWYZPsAetfNd7+3v4d0jV5LeDRZbuyVinmtIMn3r4++Kvx+8Z/F9bVtd1Bl8jGIYG2xY5BwP8AOK8/bUDtXc+7r06gVMq72PUy/hGlGF8a7vsj9XPhz8f/AAD8T44xp1+tjfSdbS5ZQc9OD9a9DlsXtWyW6/xDoa/GDTdavdK1iO6sp2slXhWibnPv+Nfbf7P/AO3ta6fpMOh/EFDLHAAkeqw85XsGUjr75qoVtPePHzbhaph/3mDfNHt1X+f9bn2RGd8ZyR26Zqs0bsxPTnrXJaL+0N8L9dCy2vi6xjSXkLJKqkHrzk8fSun0zxd4Y8TPKNJ8RadfbR/yxuEY5+ma2Uos+GnQrU/jg16osL8pwW4HGDUhjULnqe2Ktw6exICDeG/iQhh+hNWm0iRY8nsMjntVcy7mN2uhjSRBlI7exqCKIRgAsSfetU2jlyjBtwGRlePzqvLZNGAemKd2K6KyHjng+lBf/aGKtHT2kxwwz3FOGlyMrMEY9iam4XRUZiB8q9qVYyzdecYq5HpsrE4VsjtiofEGo6X4O0abU9cvUsYIhnLsMn2HIzQ5JbsEpS+FEsVhJIvoMcHtU0WjyybXAVB/tsBn9a+K/jl+3dqFxrR0TwRILC0TKPesoYk+3Axx/j6Z+f739pvx5Pfm4k125eePISRZio+oA6VDqvofWYbhvE4impzfLfvufqnLo08Un8QBJwB/9aoWUoxBHPTntXwh8Nv29vFukzRW3iAi/tEwHlZBvx3O4DrX1x4E/aA+Hnj6yjurPXI7GaTBe3vXWM7u+CcZ/T6U41U9JaHk43J8ZgfelDmj3Wp2skIbKvghuxqLykdefug4FS2ur6LqrstlrWn3BU9EnQnH51fj0xJ/lSeEydkWQHj8DWrkjyOWXYzIohGQBkDrUwGPbFXP7JnSVQysFJ5I7VBdW7wuRyMcYPehO5DVtyJeSc4Ge9BbgZ/SmMWUEkYFNaQEKG9avm6ASAhz70bACPSkizknt2qcqRnPP0qriseX6zeXVtcBrX5lQc47n+tWrC8a4t1d85OQT61auoVdCq4wex7VBDbNEm3jANecro7L9iXIZgBnnPJ7UkvGcYz04NIxIHNMZnAwRt571RQxo8k57+tR7CqnsB3JqU/IDjg+9RtKSueOOpHelewEDgEHBIz2PaoinOcgipgpY8/NmgjcvPX361LvYCsxIPHTuDTSQCcflUzYcA9COcGom4BIqRogkOMDufSmqxVjn8M1ICeckHPpTWPGAenekx3I22vJsLYYcgVDMnlghucHmpioJyRz2JprncB82SajUu5WlO4DPAFQybSpbp3wancbuG45qOSPGccnvmnewymzsoA6GmEl8gjaD3NXPKyd3X2qJl3LkZOPXtU3AgdME+3HNQSRAnA/HJqzIjlRtXI6nPaoGkUMFByDQxlWRMN7+1G3aDu6dsVKcBiAc0siMy8cg+lSFyqo5yO1I5DDJ4PtUM8rQDI4A6g8YrC1z4iaJoEe66uV3qOQsgqX5mkKVSo+WmrvyN2RvJUEc8dTVR7tIsPM6rGMncW6V4t4y/aW02yjlSwXfIR8ue3Hb8a8T8ZfHTX9b3RW84gjHDEtzjmspS6I+hw+Q4ytZtWT/rY+pvFXxY8M+E4fMu7+ITHopYDNeC+OP2nZtReS30eHyYl/5bSdMZPIxXgWoanPqDNNdTtNcKc5dtxA9s1TbUFX52KueQP4cf5FY+zlJ6s+xw3DmHoNSl7z/rodNrfjTUtfnH2q/nZM5OW4P4Z6fWuVutR+zXJXezl+pkbgDP8AhVe8vPNLfwup4YNxnA6/gc1SebK7t+CvT1P4VtGmkfVU6aguWOhalcrl2fajHp2qvMpkkLfIu3uv6cUiI4VwOHU53evsKXaRHuZ9p5wD19f8a05bbGvJbQp3MysCCeCfvHoe9VhCMnHIxjjpVkhQ2OpHcevX+dRF2XcD0/TFXZ21L5AYLHwQxbt/nt61WlkdSwV8A88dqss+x1YZZcY+n4VWmQ7W/hPpRYOVotWdwzKDv69/Q1qRSFo9rfOQOQawVmaNl/unr2rRtLna2QvJ5zQ0j0aE7+6zWdyoQD7p4IC/jVpLhUhYcZHIHP5VTiuCxAdsvjnFTPHgeazbVzjjgHNJJPc60ukhWl3neO/6UsbLG5y3yscD3P8AkUtsRLHu6qMgmmtCVP8ACFzn6Vdy1Z6E8sBmI8vgg9S2KrSsUlCScnBOS3Aq3byjb83JB+8aJ0EjE8YHepsCbRV25Yh+fXFLHmMcc0AM3VvqR1p7N5h28bh1PT9a02LJ43LHaMYPXHGKtRTRPCkE2QQdwYd/zqoIyg4qQhWIPIcc5o9DOStsTvGzybo927jge1TxQGVDuTaTUEVyFch+V/hI61al3vF+6bYSeSeSKhtmLuiARGOPyw+3BwCnrzVq1l8tG3OobBG09/8AOaFYBthbLt0PrVaa2eJmduwP/AalpPQykmzufhV4sn8GeOtM1eObm3lDFV+XK5+YfiK/TmWSy+Ifw+do/niu7bdhG6Hb0r8jllcKkq7t0PzAp0J6/j6V+hn7F/xKHijwrLp0s6yy2hC+WW5xj3rzcRBxfPE+C4lwloxxMVtozzC68Pro+oz2rfJLE21gzda0bG0y4HGe+f8AP1r0b45eG10jxU15BEyxXGXI7Vw1o2/5gPfmnB3Vz4pTc1c0IbLcFwM+uKZNbBUIHPvVuxuM5ToM5zUk6LtYDknPX1rRozTdzmL2HjFYtv4XPiHWoLJJdrTH5tvp71v3h80kK2MHkmu/+BPhA3mp3GrXKMqowSMP0PU1je5u6nJF6ntPg7w1a+DfDlpFKpSGKIbpR2wK/Pr9rX4nReN/iPPa2s3mWVjujRd24Oc9fbpX25+0N4+HgD4TapdSuyNJE0UbhuQxFflbLqrarcySna0zys5lfrgn1rfDUnOrzPpqfZ8I4H29WeLntHRepWubhwv9xQfmHcD2FRxyQ7sl8MOR6EVr/ZIIYJBK++ZgTubpn0FZe7YnzbWxnBHWvY3P1dS5thzRxyNuOVI6k9OKHczEKHyo6Y7GmhTOwJ5/4FyKnYiD+HIBHAbqKq1itizaWaMS77flGSWqW+uAU8pNu5Dgnj/JrMF7IHfK7U/hHeomO8lycHoT3IpWfUjk1uydQpG3qfQ0pjAJ9BnGe9NTaP4s4700yeb8qt+FFmVqLuEa7Rwe2OtMN0IzsG7P949vWkcmMkPuVwSMHrUsVm04Mg2yIPveopibXUIVLrlent1qykaqu5+g/wBrFOZFt1y24NnkHpVWe7ViVG4juT0qHe5g9RjsXkbBATtj0p0bjcVHXuO9NGc4HBx3qa3tdjLlsZPftRe+pLdxoQq2NuAOgpl03lAnPAz0qSfMIILZHv6VTnkDAlmXIHQtU6owkysZlVWU7gzDK+lNthJ5hYrvTqT/AJNU73UlMhCp904z3NW7f95Fg+nIFJtmN09iZHW1USLzzkYano3mIxdfmPJz0pisEwh+7jKimtIrowDYYelPoBNJMRgDk9veollLgBl2MfWoJHUsFYsG/vDoKRpCTxyAefpU+pL2NBJRFgdF7kf/AF6pS3SsXy33eVB9cVG0p2E7+PftVCaXeW5XI64p26mOiLC3MTTCPHJ6lauafGGLlc7gcb36+4+lZcNu0sqFO561u2ilQSzbsHk9KpmsVoXY9gjBfcWztyPSljCqSE5VuQT2/wAKcrBD6fTrTS5gJA4U8nPaluJxuyVCCTvZd+M01pzDl3C8gjaV6nrSJG+WJ53dPWkljywBGSDxk9KhpGTgnoTwTMm0K+W9A3TufpUk0xdssAhHVV6VBFAuQQoyO460MCGfDc4HHtUdTF00TeZtJPmqxHUelJMSVU/dHr6H8KroXjwWC4OTn0P/AOqllmxvKP8Au/u4buetNK5Dp9hp1Bt4P3YVH3j8uD7VfS6V4vm+VW6Buv8A+qsU3BUM2FUqQAeKsK7Im5m+bOTn+Gm4HPOi5dTctrkabgR/Jzn2I57Vr2Hiy902QG0uWg3DaxiYxnHPcYrkSzzuG38Lwc9v8/56VPHMUUg8spwB3x/T1q4y5dDmlhYy3V0ez+HP2hfHvhe2MGm+Kb6CH7oiaUsMYx781sWn7WvxLsrwXQ8TXbOhG2OSXep+oIxXhMd3LgFX47Bv504yvM545HBz+NUpR6IxeX4R70o39EfWth+3r8RLWSKSZtPvlC5dHgC556ZGO1dUP+CiOshYzdeGtN3OuR5Uj5/HJwK+IEleNiN3XgqfWkjvXVmjkBZQOT6f0oueXPIctlq6Sv8Ad+R90n/goxqSFETw7YNIp5AmOAPXrWF4l/4KJeMJ5FNhp9npwOcosPnZ/Ek/nXxnFdxxyBYnycc+oFSy3bouTN06ksKn3E9TFZFlkHzKlr6u35n0l4i/bw+JuqJsjvrWxVQc/ZYQhP485ryrxj+0H428fWTRa7r9xfxKPlR2/wD1frXnNxeHaTjJx1XuKw7u9LkANtxnr0I6Um09zojg8JSd4U0n5IuvrctzOw/5Z7s7l6ke9XoJD8zF+D91C3JFYETMkqogXzF+8F6nqc/lxW/aeZJN5mzkDZz2680Xvsd8U2X7e9MYIzweCCOtbOnXv2Uh4HaIkAFF/wD11guSxy33gMcetPDuinoD1OKdk2a8mh2Ft4w1C0JaDUJ43PfzCuBz6Yq9p3xS8TacUmh1yeO4UghhM6ke/B/GuFmlLcl2zkHjp+XegyMUYIOAOM1pzLqc88PTlpOKa9EfQPh/9rv4haDEsf8Awk11MeDslcyAfi2e1ev+E/2/tUsPs8ev6da6uW6yxIY5B+XHPrXw8L+Rto+VWBxn1q5JdvKsgXaqkYX1FEp9EePiMmwdZWdNL0P1C8JftcfDvxa4a+uZtAl4BW6UOgPpuUH88V6roupaJ4nw2lazZX4xlBbTqxI9x2r8bodSkjES+cyqp+ZlbnPb6V1Hhf4haroWqJcWd9NabDw8UjK5I6cg1MZSXU+cxHCkW26E7eT/AM0frtJpz25IaMgDv2qI8V8O/Dr9uLxXo0SQa3s1axicKZXwsoUkjr34719HeEf2qfAXiu3y9zLpsgHzCbB2nvzxXRTqtq8lY+SxWS43Cys4OS8tfyNgLkAHn8MUwIQxJBYe9TxPu3HGB7nJp0oGMg5FZJ2PMKbAtMSVaPHb1FEi8DuT29KkJ6jOW96jLFcc/nQUQumTtPH1qJlBJXcPy6VZY/gPUVAzBXIVee9JlEMp2HjoO4phDMx7emKsOQBzQw2n/CkK5W2bSSzZPtUTDdnsB6VZdSvIHX1qNVwPQ+p71LQio6lWPzZGOlRlSy46H2q467h6exqJ02DjlunPFJotDRHxk4/GoJo1jjG1vw9KsqTgE9cfdqJ2B3Db07mpsy1qQ7Pk5wfT1FRMp5NTsSFBPGe1NeNmjLEYUd6OXSxRUIVlyOQPTtUcatOcBiNnbdx+NUPE/jDRfCcTPfXscbgcxhhnP9K8K+IH7UVtpsU9topjabkFg4OBj/GokuU7KGDxGJf7qDf9dz2Pxr440fwTaNJe3MEUgHypI3LfrXiGuftU6fFMEtI45Yc4dUXLZ9fp7V8ueLvHmpeM9dmvNUu5Js8oobhfbB/pXOzX0oZ1Tr0GOp6n8653zPVH6DhuG8PCiniPek9+h9hQ/tV6ZagFoBI5H8S7c/XNY+vftcKy7LGIiZAQ4XIGefyr5TmvJTJsm3AleOmPx9KqSTPEpj38fxY/I5/Dimr9zuo5BgYSu438m3/meveK/wBpDX9V8xLWYwqQCyhuc+9edX3ibVNWu/MvbyWYEbtpbj1rEiRXRijqQeMdxjmmR3Ql43qhAAwW3Y6jmhxPoaVGjRjy0oJL0RZbUXE0u15WQ4IV8NjjHHSq1zdbtzb92ByB1z+dR3Vw6sm0bVA2/L/Fz/jUIUKW28euflOOv41SVlY1jBr3iKS4cxFl+b+Y+tRNPJczHb8gCgKrdakKrEjKGxJgsN31okkDXUbKF3FdvH8P1q/I2jGwIx2Fm+YoMZ7AfSm7kk3lkVQBkFep9jTbnfATt+4/95u/9OKEwoESbfdh0osaKAqsYwwb5hnI3L0psjkuD95APx/+t2okcZIO4YNRbgzgtwB/9aml2N4wImhXadvc5wWPFKVCLn7y+9XlKhc9iPzqOSE5+f7p7Ci/ctQKTLgAFORxx0FV3UsW7YPer5ALZPT1HX9cVC8RUkdRnr/ntVJg4WKRQgntjsafDKYmBbke9WFhDEe/PSmOrdvXvRdMpQa1LsEoly44wOcVcVzdQlfO8vJBI+lYayNAd3IHcCr9rdQllZeoHfsanY6oz5tGzUMxtZdj7tjdG7GrW6ERPCU3uRuB/iH41QeR7xEVDtBHU9auW0wlTYSCy8bj1qmjVkcLEOe2OoPQ1KzeZHk8GkeHEoPykYx9Kmswbi68hiFDHCk5X9TTK5ipGjpIGHCjs3U81fCRsm89SRnHSnanbxRyOqBlxwOmRUUPmxqccpxwaY73Jd4LbX4YDhRjJqndGYMroGYjtu2/pVi4wWBXh88HrUiO08WZGUMM/KOxpaoWxU82Rtm75cD5gtaEM+T646AdKrJHEX4yr55zVlY9jhe3tSutiXJFx1VirlMsMELu6U03BEuH3BecDt/+qkE57/dHfuKnMasfMV+gOQW/Gs2u5g9NySxaO6UFcsQOvbGc17D+y143l8A/E20hcMbW+/dNjoOeK8SZJra4hMSDZuzJ69M8fjW7pmo3dlqdtd2Un7yGZZPlbpjn/Irkqw500ediaar0Z0pdUz9Q/ito8Wt+GReL+8ES7fpnoa+bbe4MbFTwVYg5619E/B7xRb/E/wCF9jdngXMWyRW6hgv+Ir588W2j6X4qvYCNqlyOf5iuWnUj8KPxeEeRuEt0Wra7SI55JznBpbvUURCQ3XqD2rAmvzAW3fLx3qs+o7gRvB9c1o5M3VMvXMhvbmGG3Yq0r4IHNfTXw50k6PoNvbt8zPg4/CvnX4caXJrHieB8blikUnPQdePrX1XHc2+haPNf3XEdohcAdyB+nNRfUwr9Io+Of2+fiUXu7DwpDKZEtwZJwG+UNxgcV8e2iLHCD8px6/TrXc/F7xPL498catqNxuKm4Y+YW44JwBXCTnexWJlTngHv617OHsqVurP2vIMJ9RwEKb+J6v5j5594P58VAsYKD24+9xnpUtvbP838RGcntU8VoX/2UX726t79z6NTSRQ3vDJx8xHBJ7d6dLO88fLYGeAP5VbuZFt5Ni/vM8YXt1qmYg7kHp/n/P4U+axfN1YsEbMpZZB14Hem7SrMG4FKsawgsr5YetSsodQSd3qA2abb3Dm1IUkfDIOnv3+tSB1jjAHIzyRTGhYOD82M8e49/wBaU5XO3jPY9qVyXIsTM1wiCPlv77dqS2ja1upRFc5jKbiyLtG4Ecfzp1u6sXJ4IBG6obua3Vljg3IFUFyO5o12MubWyFluXmcgtkDB/H8elQmRon2FQNwOAKVMPwOoPX0pzyqDyu5m6n0ovpoTKXYWLap3tyff09KcmofvPnQ7fUfL/P3qKW5hWMMp2jGDntWPd6iqluy44+bmoMuZFu91XzN5PyY4APUc1kXmqSSNtR8EdT61UuLw3IKIF9S1WLDTSZEM0gQFu/U5+lK5x8zm7LYSzSSQl+5rbjUIAvQgZyaqTwx2UxVH3KncdDyeatQ3AkG9s89MU7mihZEwUGP5fpg+uKqSboiwflup9AOauxupdSfu9SD2ouIEuQDgqRxn1pJgrrQroxdBlunXFL8hzg4HX5qTYEOQuFHbP86ga4JG8bQR120vQTK9wSnTdljg+w5qqVxnLckjlhUskpkdQXb03HqatR2oV9zpzjj5s1S01I5Sa0t8Mp3bT/s8cdq1VjjAUr8wA6H1/Gq1vGNpb7pHXPariLyp6nsfrRuVewvnGIZJwCOgH9aQZPynOT09MVKoboecHGTQ5Zjg/KAP89cUX6BfURcqpI6AYxmlaTDbj93oWocMiZG1SD0NQyuPlG7dg5OeMfhUeZm9yzHcovy+hzuPelwRhkZSDzVYRnIKtg5zx71MZRnH3QOv+c1LIJNu08/MfQ1VnfYjtxuIJwW9M/5xUjXA2kDcT0GMZH5mo5RkBmbcSMYGKa0E/Mr2qjaWboORnrmrTMh27W3Ke4qE4ROF3GpI4yHwOE7Y/wA8VRm0PQhVIPQdPapDIobaeMcjNJLkRqY/mYnt/DTHSQN/eUfTNLQi1zStSrfe+Rx0w3BqdFLEszbBjGG71HalWZC3GeoH8NW5ossWHTHSmkZNdCjKy+ayn5uMjHao2csDxz0JHYVZaNZJgzcZ445p9xaxKNysVA/vd6Whg0UGbaTu+VR0A7Dufc1LHcRwqWf5hzxu6jrmiSJXz82FHpUExAePJwB61LOeSKd9dBHLL8u/k5/pVC4fdnjd/e9fw9KuXO15Svy57A9OtUXJic4+crkkHpQloc7i2y9Zqi3ClP8AWuuPMK84/wAmtxYBBKqRzNt6E7uTwaxNNm8xBvGwBd2D2HOOe/Stq1QruP8ACORjqfrWlk9zpgXPLCYG7cSM05EAQndxnn3oT5cZyT05qQxhVbHHfnvVJdTVkbq28Ec8VA8ZCMjdD6dRVsTEAfMPm7elKVBYNxx16UzN2RT27hjsPyp3lGTAboGzn1H5+lSO21TlhkdgaljUbcA/TFTclu+5CWCZA3ZPOD2qa3LbAR83P40PGWJIGV9uKnt1ZcYHHoKol6EouZI4yn3gccN0q9a6mIlc9nzkKx/xqpOpdQF5HfPU9/wqAoIUU7jknhSeafMLR7n60uAMHp7imSNvXA4HsauLb+a+08j3rN1TUrTRy6XUyw7epZhg0Jo/n6KbFKd+lRsoTORn6Vx+sfGjwhoCubnUfMKgnAx/KvKvEv7ZHhuwZjp1rJdPGcfOuAf1qnbY9Sjl+Jrv93Tb+R9BNE6EHkL+lQH5iWbcE6Fz0FfKWvftw3t2iQ2Vq8IZSWBbaF/wrz67/a28Q3UMkQkkVGJ3ETNmsHNXsevDhzHTWqS9WfdgubZNzPPGiKfvFgBWbf8AijR4XKnUIlI6kdBX5z6l8c/E+ozPjUZY0ySo3cD9OTWHdePNUvEJnv7kysckicrz1xjNPmudsOF5rWpUXy/4c/TDSvEmm6lkQXcUrDjAYf41rPblVbb82Bzg9K/MbSPiVrmizxS2WozI6jbh5DtIznn8+temaJ+1x4l0cyQvtmZRjJY4PU+nFQ5djGpw1iIv93JP8D7oa1KL93nHYiqk89tbozXMqwspPDMOP1r4b1T9rjxZePE6OI9x5G9mIH6VwmufHPxVq188z6k6A5OFY49QaqMr7nTR4VxU/jkl+J+hGpeJNI04Zmv40UDnBGR+tcbrHxy8LaVvDXqF052lgCa+A7z4ga9dM7tq8/IPBbj8zWFJc3E9yLqeZp5mGNzScZ4PT1pVGnpF6nrUeFIx1q1G/Q+2db/a+0u1SUWlkSwHEq/MDXlmv/tZatqccsduzwiToxbgD1wAOlfPc1+dhBbaCMH+XFUbu4T7MQnzSE+/T061lG/c92hkGCpbwv6nS61481bXdQM95eT3ShuFMpCkZ64rCmvl8uSRHzO+QCW6Gs2SSVGQ79h3ZJ7AentSIAJMq3XkjtSavue9ClTpq0I2C5t/nlunfBRcbOMYqNGaULv+RvVadMBcxSNIN0bAr5ft61AHZY1UvyOhbt6f/qos3sU4t6oljuH3Fi+T935u4qC4aOB1j7nOXboBxmnO6xsCXZSeB6A1Xubx49iqnmruwcsPz96OUFBbMVDgsI/vdM9sev8AWmNAUbL8sByWbpT1mh3orfKTnHt7mnyuu3hlOOGz3FLU15eyIZ7pTGqsnMY/hHUGoomDFlZ8E9M9aAVcF16dPoKeFEQDNyOtHkVypbCtyy+x7VTnZhIHb5c9Kvqod2y2MCoJgisAW+mO9NFqy2I5gzoHkbcFHHtUCsGVyGxjoFolkfJXoB3/AM/j+dRISGLL1PUCqt3NEmwafHDZGDxmlVyzjPU8ZNRrG8jZbaWPYf8A66dt8o4bgjsKo1RZjlKuuW69KlacFeF5x/nrVKImMkn7ucg+lOaTMmfw4oLTJdpxkLznvUb7g2epzjmpJJ2YY67R0qJcygFflPOQKVimrgC2Dn8cUJEoVW6Yz1p7zA4G3p61AWMkmA209wadib9EV7lQW2pUJaSJsqu4DtWgsag88k9C3alNk0oALBC3I54FBnKLepDa6oEcB/kPv/nrWrBc+cA4+Unk7enesG5t9zYPJUdjUdteNbvhidp9KAjXcHyy2O3jCyxn5sE8c0yN8Tkeb86jOe1ZVrqYWVMcq3BXtXQR2aXmGj27x1x/D+PakdqkmETiSLcvU8MD1AqPfhCRng5IFR2shjUox3ncctuqUXCwHd8uM8k9qZV7FWbcFXPGD/e60sdyGAP3SDyp61fvLbHKcowDA+lUWCySn7u8HJNO6L5k0WY5zLmTIAI7cc1aixtBx83oaqRIkWFHTOOamuo4XtipdgQc7g23FJpMydmyadVIJHJ6cVEl6ttMQUUFepPTFRW8m5VVsumOWbrTZLbfJlPlX0FLTZia7m9Zuk6Id6lW446e1PEctoDLF8pycH15/Ws2zu4YzHGm4yjHHbPPArWjvVlcLL8kqjGOMfiKxcb7nFN8rufZv7DXj2W8sLvw1dNsa1xJH/tA5ORXTftM6BDot/b6wj+WssgDkdFJP+NfL/7Oni298FfFDTb2MJHY3kwtpWZtvDdPoM/zr7f/AGmvCE3if4azSW6JMwiMqY7kYIrz5QVObPyTOKSw2Pk18Mtf8z5Nv9VjgjADZLc4LcGktr0Ohlb5UHY/nXVaj8EbvxD8KrnxfphZpdPjVrq2f5XQY5ZRnpXjPh/UZ9R1u0smdg8snl7ex6fpTkrHDTqqqny9D6+/Z70Evpj3jf6zcW8w9hz2ra/aj8VSeFPhPeJBN5M9ypQM3fjoP1rrvhLo7aP4Zii2qGwC2e3FfJf7f/joTeMdE8OrJvtraJ550VvlDnAXNQk5e6t2a5bQnjcfTpRXW/yWp8oXUjyu6Rv5akgk+vTk1DGiM+1/mUEjI6cVGjSt87/MemB2/WrCEtFgvtIO0j7vPWvoIxaSR+/eSNSLUbS0s9p+UkcZ9axX1VpGkBGA3UdsU65dRtWTHHp3qu85VsFcDPQdquxrGKXQMCQu7Nxnj2qa2+ZBnr6nvREVlKg7VUHv2FPnkz8qnHGeOuKLA9RbmQQR7lVT659KI7iMtnKqOgqnNMAnzHv1NCMBltzbOnFDTDlVi5NOskS4+7nqtRiIMvcDPapbO3jljbb8iZ+8W/xqF3dXYKxCAY64/WokmjJ9kLLKsC7QuB1YGqksu47j3HSmTTRnGXJYDgDv+VUri+jiT5m2H0NQn1Zm5W1bNC1nWNjjaMZz9anv54reJXDpyMmual1DYMq28+tVriaa/fYx49c4zVb6nLUqfy6sfcapuV/KwOc/e5NZy29zc/M7Nj37/wCea0Y9PSEA7ee5PSr7qidecjOB2oaZh9XlV1qsgsLVLeNt3LHoTjAq152ztkrwCO34dqYQGZW3ZVeeetBwx3DhRyD/AJNK/Q6klBcqFlcSpvbnAxtHc0WsqgbN2FGetMWQljt+76n+lNWcIMHoTk/WqEX2uApPy8DsKGuDIUOSV6896zZZN25V4Y81Is7LGCeSOOKVgJ5LhWcBl2hhnK9utOCCe2EabQyjDMfWqzSlh97aQc5NW7ebEf8Ac78U7JCepXeHyMk8kZIYdKkS9WUqducenei6ZGVS7kqO/r+lVzauzqFfKH5vpVK1iNDQjvPm/wB7kipU1Dc7RnjHpSW1osoJK54+93H59KqCGRLwiT5VPGR0PejR6F+6zZS5DKcMp7nJ6Cpmmchc/OD/AOO4rMiIiUoX+f0Pr61aVywBGPrQ1bVkNLcsDDg4+YY4zUU24sSMbh1pyzYXHQHs1K2xk27sHHHrWbbIbsyCG4KYRuFzwx7mrDPsRkVsyAZwetVp4FVVyzM2Mkimr5jEsh6dcYpct9iXFNXRO7A7SPlb0qNiygjqccGneYABnjjqalT94Co6Ed+P5Uvh3M27DREVVc8EjOBSwkq5B6Z7dqmMagAj5iBzToECtn5sDjmi9zNu4wHyiSWxzT0ZRj5tzdQO5pJE8wgM2McgCpIUy7Z25P8AeouQ1YvWYBHXY3YOfSrEcz87u/XFVgwRVVdoUHoKt7gUUdfQ+lF7GTdtyC4BZPMj+V1/iPQVXg87ysPucnqT0zViWQd+x5xQ9yscRO3OBjrSMmQRoFBQ8MM4I7VVupAgzv3A/p9almufOiBX5T0qhcJ8q7fvezdPc0rXMJK5FM0YCyPuLKc4HU9azopJZGuDltzt8voo9PrVuaQKcM2SOhqsZjHknlemR3qkjOxf0+BkGWO44wc963g4BCt8obH3aytODSZzyDgqD1IrX8pVVUkXKnnB7enIqr3No7FiOQq+Afx9asA4Q55NUoZEVgo4HT8fzqw1wFUru75zQNgAofPU46elTMCmM9D3FQwPhjhsEehzinSSBSBgkE7ck5ouZN3GbfmPtUik7QSwGO/rSZUfKOntSOBgk8Z6UXJZPHMrqF9eMjvViORWO3jJ6gVVQk/MOc9zUwJDHsf60rskspL1zyvTmoZnRmwe5zTDKcbQOvcU4hOA7Dd+NGjFyx3Z9TePf20dRlZYtLQQxN1VMbz9SP5V4r4o/aE8Ta5NIz3ZjVuQGY5H615S8zgrvfBP8R7Cqt3c/ZjlZfMGQCV96zvd3PPoZbg8MrU4ffqb9/4lvdTlMsty7uSSQzfzrL/tAxMxL7fQj1qtG8isrlP3btjLfSop4m3hlfGTyG9Kpzb0Z6Wi0jsXor5xvLde29vve9U2vVYlg+NvUds9evGaYJSgy/Izw3cCmXUkfkQLD0DlmHrms23cOVvcs3F8kcQl+VR0y3y8k9zzVW5muo5A0I83HGB0wOM1CjFs702xEYwy/WrDSPECI3Ux4+Uj1pq4+TyIkvZY7dlZkWVjwGbv17iplumkVHL4kJ+YL+NVmZVkBPPrnp0pt6zW1v5sce8dCozwDjmrNVTJxdeQr45B6Z7UyS43ttLdBk+hHHNMVwpETDbjr9O9OMCKfkHHYDvQdEU0tCFLlmRwX8td3X16inJM6qFd9xPUBuD1qOe9SGRUnT5TjJZeB3q1E6yfKOVByDt4x9aVna5dmRJKZQcDbg7WVuoI/lU6o0cqLIAF55XoPT681OU8tsMyjjt1xThMFQENu9DS2KSKUiCMBHXGeCR3PPrVWWZzOyhFRQOH9fwq/LK2cFc9aqzYlJHU9/Wi40uhX3mZCrvweCB/9eoZEAC7eF6c96tROQpVfunksarsoRAo5IzigpIhE3QHlvQ1UdgWJO0EcnParkgyDt6jtVSRSGBHJHq1IdktURgtI5YsQfujPT8aVwOQep4JPOae8iqGztJHWoxMoYDbk56HtxSuTqS2ys4OeSP4c4NS3EoaP6fdCNyf1qoswDttfDZP54pFJ3Y34J7s3U0lFofKyz5wAHb3NRyPIXACfL13bun59aVwqLl+TngGokm3syycL2x6U0wV1uMkGFJC7gDg4/8Ar0hYKo2cZ447H3qRizvncoBPJHFNMMgmdh8yAZOKNzRMhkIiwR1zzmog2XYno3Wp9rLGWPX1NVyS+cLzz1qjRMk+0FflbaVAzx60sal8EcAntVWUMAem0YODUiysqAhu1Gxa0ZOy7M/NyaVQFBB6kcZqFpDnB+XGKmJOzHY9DTRqn3BvvLh9oJCk+nNFwu6VtqqWBILDr9aYULMMnB6c96cWEb4HIHHvT6j5b6kiwDaXGWI/SonkbcAeo6Lu4qdbnY2AAQRgjvTI4wZS23jqd1FiuVMjmRfLGMs54xxj881TuLXa4BXB9ua0PKCEt930B4qNQC53cnrxTtYzlSRnxh43yGwB3rRsfEFxZrIinO7v/wDrpnk+buJXgD86g8gZLNzzgZpWsZJSh8Jpxamm3eu7JHKnGKstdoYhKXG1uAg6isHyCFzjGc0xbiaJW3BgCOMUuZmntuXSR1Kai4VRuzGeCPSpiI5W/cFl7/vMZH+cVgaZqcTOq3GFCnrmry6gsLbl+6ewb/OKV7mqnGSujbjMHl5bcJRwFPSmo5OEb7mck9j/AFrPhuBNudCuf4iT0q1DfRlgpfcpGRilqJ3NKRlxGkcbY5JJ7D/PaoZonijXYys55Klu1RiQhQFYFgThT3FTwXyyuyt+7BO05XPbP4VOvQwc2tSGNC2Hh/dupDBt3fnPHetS3VLqMCTzGkyDx8oJFZ7/AOiTbgN4b5c7vu59avwFoyGToBkjvUN9Uc1SfVGtbapLpzARu6OjCRd3QMDxX6gfDvX4viN8D9NvA+6WW28uUv1DgEV+W6SebEfnwByxbqDX25+wn4+/tDw1q/hq6ufNaKTMQbqBjJ/mPyNcOIdveR8TxDRVWhGqt4s818W/EzWvB3ia98MXV9JaaaUaJ1RtquhJ61yn7P2lR+J/is6mHda2EmEZfm3Eknr9PSuq/bp8CSafpl5r9vGzmzBkl2/eKDls+wHNS/8ABPTw/wDb/DcmtGNz9rcujSPlsZOOayUnON2fGpKFPnifcvh6C3sLd2uP3cEce5mHzcCvya+NHiibxn8Ttf1O5l812uXVdzcBFYgD8AOlfpn8WPFcPgT4T+JNTmbbItsyxj/a7fSvyPi2TefO026SSQyNIzfeJJJruw0ff5ux9rwZRvOtiZdLJfPVluV0VgVG0d/aqzzgEsTlB09qY8+xti9xkbelQq/97hRxg16il1P01THySnYf+Wh6CmwqZmBb5Qev/wCup41ku0Kx7Rn16GopXEHytxjjP6U+ZGntLaFhFZW4+b39KiuGaPDDarZ5I/u+lQyX4Rwg6gd6q/azK5Em1VBzy3Qf1pc/Yj2hdWFp8ktt5zhvSpSojyCMKOpFZE2sbQVUBccZz2qhPrZ+bB3s38Q7f40vbWIlW5d2dHcXyRBVZshjwBWbf6ssfyeZsJ5AJ4rKiuJrtP3ak7c+2P8APNSR6YbmRRJnB5JbsKlzctjNznJe4MuNXeRvl69zUf2Oa+uUJPfgn3q+tlDA7fxHtnGKliuArFSrIRzle9DWmovYuetRlaPTAsrIfmZeSD0arIgXbgKEPWnPLuYEsdp61GZfKBYrkN69O9NM2UVFaDJQzZB7HqOKXcMKRyD3NNeJ5CrDgEdPalhfkh2yw4waLibuMLEKOw9qZ5pGAOB6dKldS4GOoOSaYjLIGB528ZFK9ibiecIyCOB069KiaQhyfyz2pxiZlbGDj1NJtIGRw1DaZD1AncR82Mc1MgIAA5P5VVDjPrUyrvGc4I9aWoh02EGR16YNOt7g4ZeqjnJboKZKwdQD27CoYZBA2RwT6nrTILskhYFWbJ7AdMf571LbO+xWL4O7j271R88FtzcD1PanRzFS6njnK89B61SFpc6PegjPzKMjtUUkqMCfTk4rJado1BXduI4J7ip1ugoT7oBzn2p8vYqy3JluFkYsFx65qaG+QhACu89Af/11UdSzbt+Fzzn8ajkzGGI4I7jvQ02RfozajZVRV+VnA70ZGwE8NnqOQayBdFZA3Q8ZqyLhgvGSCOg6g1LTRNlctt8qOPMxnjimi4EKctz6cc0jSxz4U7RnjFIqlnCleh+b2qdhNMdGssmSNrZ6Z64/KrBJhZI+jZ+b5uBToJEs1PyMMHAK46/nSssjhiWUbjlcVDbMZMeG2lW4C9G6YH61H9oVmY/hgNxUcyGJyHf5emD6+nUVEWDIoHB9O9PdGYstyqsMkpu437ulXLe5dcIF3nHUY/qaoBC7fd46knt/n1rQgCRgk8EDtT06kuyLByT/AI9anSVthX5tvJNVwxjU56dyTUscm1hjAwM0X6EMWRxIMLxkcg9qZ9pMCYHzhievvStuMhZ921uOf51FJaBAp3dOKltdDBkDylAc/c6hD2qrKzKnH+sYYwOlSuSrEdvQ1QkkCybmfJHTDcCkncwkuxGzFUJblj1TtTUjEijsCfmwc1BPIdjFuAfTrmltoHddqPtYNkhvzq7J6sSRvaUZFkI6Iq/L7f59K2FAGSehHbr+tY9o0igZ+UKe/f3q/HJnGPw+amkbKOhJ5agnO4H0DdKmjXap+YkAdOtRfMRz19qkJwGzxxVDauiSHhsdB79qtFtqiRRkr23Cs+OfyypwCD0I5qYORkD5iO3QU73MZJolSYu7Z4wBnHapA5TBABxxzVaKUspywBB5x2p+TtAXucZFZ7GTTLBcPGWDKPX2p0bE8buc9agjk2rtPc9qFTn05oTQrdi4VycBsjrimpl2y3B9BQjPHgsvPtTwwzxwfU000K3mYsQM6ZmbIA6jvVFlEVwJE+4TgluveraRGBdxOW64DfhSyMG6ruAGV9zWSa6M2SWyG+eZE2v8kQO4k9M/0qCe4BGRtJPq1OKqzYLMnqC2R+VRzWphUyRvvj7kr+lO9i0kiEyFjlvlXoc9KJEUsP4RjhQ3AxSMQy4DZ3dA3b9KfKVWMZ5Yina5Vr7AsgZGVm3Z4warqjQMHXgYxsPQU2JFdd/CgHOARxUisxTduBz09qFZbFpWH+YWYKeCRkHbSW7uiuDyDxhuh/CnLKPlA5XBJz/So5rkxuu1vvHIx3FXuUkOuI1lkkcfeORsHShQU2gHgDmlX90N46n+93/lSqSFztyTzxUmyWgSwrINxXJ9+lEaGObfuYY/h7VKiFkLdiORTZl2/eHHQAd6q/cd+g+e8UzKF+XjknpUKo7xnLZBPBHWnXNqWjUdm6AdefWrcYjEUYAxhdp+tF0tEO9lZFTYFBH45NV53WLJDcjnI6ip5JlZnVdw5/GqEwJVyz7kBz7CoaRSQgLM3P3Sc/hSSRlCGHA9DSwvkkBvujJpJZGcHPAHIJ7+9KzLS6EAOScfQmgxmT5V4zxQUDfPu6dQe1NWQq4Y8qeMHsfqKbRfKiJrdg2B8qjuabJbMv8AF1HBParLTgMcdgSf6VFI5Y/NzkdPSlZjUSvN0wqfr1qtMQpVjzzjB6D/AAq5sGTjnvmo5cKuDuweuOwqku5XLYruI5AxkLeYcfxdKaOhHoeQW5A/Gke2UuwHyqSNrHv9RUzgp/d5447/AEqSQZdjY7HsfWmor+axP3Sem41YRxOfQrnGaj34AVdpAPX0pEq7YyWIkkFsk44H8NVnjKuQzLyeKsSSFFOGzIRxn/61VTJ83qehppvYq40xZfI78YFNlRkHDAgDpVgQebGM/LjHSmOrJnOCvp3o2GIgDDc3J9D/APXp4jLcDgelMRtvRu1S7sH2x2oTNExhK4weRnqKeFAAIZiTTWIHTawI5FLG22Mkct0qjSLsSRqp+82D696Gbecbsjr+NN+0eYADgcdT2pWy5XHY844zTNE30FjPXd8p4w386TJcsFPOOSaFYtyOBj8jTWmHmBRy3TPrSZLlYUqduMZz2odAONvT1p7yhUP8WBjHr/nFJGhMjHa33eMetLczcmQsuM/NwOee1NdASD1FSBwzkPgE8ZH/ANeo5mKggcYOME4zSZm2VfLDyliMAdKaXMLEZOOvFTqwz13ADPFK0CzIsm1QRnJzg9aLGDTT90ZbXLQMMfMep+ariayjPsyqY7nof5VCkG2Pc3zHPbj1/wA49qpXMHmKdv3g2cnvRqthe1nFaHTWOsorq0w4U43L1z6VsTahbXcBb5SwG5RuGWH/AOuvPQ0qtu34bGMCh7+eGMqpyvq3UVDXUzdZP3mjubPU1myvVRxj1PPFaFheeXI0f+sHQBu9ee22qyR4Odr57+lbEOu7gSX2MBxt7mk46aCk4zXuno6RwyQjZ8pAwV757V6H+y78RV+G/wAXtOlncfYbt/IlXd35wfpyK8T0/XswpLAGDxnD7m4Prj15rcx9rubO/tEZ7uNw6mLrkc4wPp1NcdWk5R5b2PLxNL2lKdOezR+o/wAZfDUHi/wrdhLZbyC5gYOG6EEf4V4L+xpZL4M8OtokMxR7W6mgUM3IG84H5YFS+DP2wLHT/hNcWusQ79YtYQFRf4+2Oe9eH/Dj46No3i3+17lMW09wZJY7fsMnnkjJx+dcTTvywWx8FTyzFSo1IuO34+h7x+3X44/sT4axeGY28++vZNzBW6JxXwDZRtBEVZ+MZOQOD6e9evftL/Fyw+I/jE3cDTywxJ5cRZdoxwc4PT/PrXkEl7HI6xxfLuPJfoD0r28OuWn6n6Dw7hp4TAJTVnJtsLhvITJfeAQMN0+gqHzWZiu5VA6ZbrVORp52eFtrgnqrcDr60+BArAMPmUYzW9j6VX6k892IZQ3Qj0rOuNQdtwDKRnjHatN7WN4iz8ED5stjI5/+txWb5agkIiA+gHT3ofkW7sYbs4ClSz+rZOaieOaQYAO8+vQVdjAX5vukjJFKW5yzZPb2o02HyX3ZWTThEEaVt7YPQ9KlSKGABwm49Cp7fnUjyGTO05XH0FRuCsgH8BPY9PrVJ9CowhHYcZgDt6RkcbadJcNIiBWyOQPU0wnDEbGI7YpDGqxrt5P4ZpdSxzLhAy4cZxjpzSEqEB6k8le1IxOcrwv1o3EkD7q55IPSkhXbHAlvujGeoNKFEhYHjvxQwBXcvABPIquHMbYB79qpIljzvVdu7nnr9aYMtMQv3h0z/wDrqQHcW9R+tELCCTcvzHGBntUu4r3HFHaP5/vEnPtUHCyADj0x2pXujIwzv3E8/N0puAOq84AOPWlczEXOW2tyPWmhdiFnyPQCnrIVfj1601ss25mBPof/AK9FrEkRG4jnBq0jM0Rxxg8e9V3BXk88dqIJwV2tx3JouJOzJ3yoJPuOKqSfLKP4hnBzV4SNKCeAPQ1C6YbA6jp83Sn0CSuJceWzY5H17U1XHUDBAPOaVgXUbuo65p23Lqqfe5696pC2LULfulI49i1K6q0Tjhe5I7VUgcxyEFsr796kMwDAr0YjNUJPqOcuIx8+QPzq3ayGeH5uPWqsTJJuP90frRDIUZz0QjI3Lz+FJsHK4TW5t5GkZtyk9+goS4wQBx1AIq5bSwzRPC/TpubqaozWxgkyjbVyCAKZF7O5qJNtzuXGPTrViRsptX7x5461lxTSby3m7sHktz+lXUmJG4Nke1S0S2Ptbp5y0bjeFPVuc1ahv/IlCsn7sYJxVZEUlsLyCDlcDmntI6FgF2k8ZOKzdmzKTLl1cC4TaFVQec9xVIyiIYJzx1NRbioZfN3MOxxkD8Khm3SAn5j6kcVVjJsvwTlduW2jHAHT+lWPMKuR26l6owOWZdy4wcYq1bvhwG5U9M0rEX6lo3O/CxoygDrnK5qbzAFHzc+tQvIFOBgr60kkgUHvjk59Ke5LZbSbCkllLEcZqOW+3oV3LtIIzWfLdeVJ94gkcAVE0jsobbjHPNZ2fUwk2iS7nWMcMxb+6ay7m4dVJPysBn6VNNM7twyjsc1A7s+VPKnjI7CnsZtsZFK0mN/59jWhYsd/y8HPzevFU1jVAQqkHoM1f0+NY9xPynHJ3c/SquSn3NBbY3WVLMAOc+vtWlHAsDeWvTHBNZ9lMATGcn0JrTjZVIMnyimmzZO6HLlfvde4FJkk5YZ4zS4GQeo/2qGA2j25471VxMidgWwMZ6cUsMiq2V5xx7UIodiR0z1NOeEWyrtbaGPIHOKL9jORL7rxmjzvLxncMnpTVYMPlyV5znFOYYjYh8jGcVk2zK/QlidX5P51KSMDa2B1zUEKhIhlhUwfB57+lNWZDHlyRnOBnBPrUkZ38DIGO1MbEqlW5z2FNQbMg/KMd6B3Mid3EhdtwHTAqu07McdOPzqYSIzNuzuA5BqKWJlLMVBIYY+h/wA/yqL6bG6SGJId2NudpwSelSCQzodvOTxn/PSpRFHhm6bexz/Wqzt5RJVtpPcd6LsFruMYFSV/iz34pinbktyme/anxne6BuGz1oZcF+4B49cVRqn2CWQJg7cq3Y4ORTXjRQpX7o5xnGKerGPdlfMBGAtMTfgjoxJ4btSRou4hi3JlPlHvzx6U1VRnAcMpxj6Cpd3moD0PoKjkm2DDFVIH407X0LRFcxzMjKqY6lWGOn51ZjBjiTLZJHaoVYPtbPzmrAZFI3Y+vYVVrFkpkMZ5wFOfemxsdgx8x7EdDTRmQMv8JGBUgYwQblUt2GF4zTtcfkJK7IoA7E804FnQfwgdarBvPYdsdfm6VcjxCPmbr9cGjYb0K7xkAkdB/KqMyhlYHhTxgVqTuCBtXIPpVOaIbWbrnse1QWn3M2OIRPkfMT2PFPMu2X5uEPHHb2NSlG3so6AZye1MaFjn34FO9zW5VlURsSPvHpj+VIqmTk8J79quLFhdx5A71XaUhzlflzgk0y0rrQb5aiQndkEc+1K0SPhhzjnI70540kiO7AHII3dagkjePAK7lX1oKVwZDjB2g9BimNkE5U8daIyFc7vmOOu6pFCsvLMCTlQe9OzK1KW9FOQVIPb3/pS3LkAAdjkg4yP1p8/Jx3z0Pc0xl3HjaDnqcUNCaEC7dr98H+LGTTJUZRt6DPJPbv8AjTsbDj06Y+UCrYQvFydo9+1S1YVigI/l3O2WweT1qTyogpfepGfmzTblcMEH1PpTVZfLbHHPSjluPl7itGYYxL2PKqelRPliMrkH0qzKBNEFDbmHct0qMyFcrt5HHPX61PK0TylWZcZI/hPakVg0eXOGJyc1I48zOOGHUCmtFgru647UyrdSKKQBj3HbNWMFXxtX6g0yIKrEFduehp8coZ9y8Y459PWmioruSJg5B4xz/nml5YMDwAOppkbNIzISSDzn0qxIXUFeg4w1VzdDZELMFXjkegqISDdzHlvU8U//AFhwWpVQxnPah+RLuROw78c9CcUNcBfl+8QMcU9nAZgehHBHUUxkHGOR3NTZmTT6DQDw23JPWpVKbdr8g8EelKSGXBbJHHPWmMu9SO45wamxOowwokh2nKYx15/GlkUBSVbIA4XuafHGAydBu+XINLPFLDMyvn5TjBXpQtCbMrKQvv8Apmp4/wB8Ml8YH3T1qIoVYNwfXFSK5PTj1zTJUO5DLbo0hI/LsPxqHZuY/L8vXH+fWr+whBu6Z5JqIwFWLdM8CpJdK7Kc0LNIj7CnUMF9f896dFG0k3lxDJHTbVtlNzGA25gpJ469Kq26tbzg7uQcc96CFT5ZD086MsQ7Lt5KjvWjoPibV/Dt4Lm3lYkggb/mA68/rUW47/N2LljgjbxT1USHy36Jyo9e9Vypm/sIvRlq48Q3d7K8ss5DS8sEPB/DtU1pevaQSJmUYGFPYcVQniVJF2fMwGSp/wA9KmkRkPHKMMsF6g1ppax0qMbWaLjXodYg8fIPzD1PqP8ACmfaYXZwu7cTnP3cHP8ALFV5mjkXLdjwR1AqKJ2im3fL647VV0aNovSFgmSFJPdemarpIY1Vjyd1SySqy4Y9fT/61QxnYSiv8pH+PSgq5O0nmLiRlUnr2qE4TGzpjHNK7g9fmAHfrUTSmU4X5R60FaWByUbcvPGCRUcQzIQGyF7N3pWPlkBWyD1FG8hyF4HpRdBYWSZ2G0cYOQB3pFJcEtwSelCZBzuxj1pSSuR29+9FrCQudrfewR0oMmwZ3Ak9RTMZy3YDBpOZAMdR2osJsduK5GeOwNIDtJPX6dqcjk8ltpx2p7JmMuTvPtiouFxsUhdCCuAT2pGJQr8u7jmo0k2EHqo6gc0rvufdu+U+tVd20C6sKrjjPcdaiD88c9cd6k+VQVX5h15pIdgYHcAMdDUt2IvchAwzEtipJGVlG35j6ccVLtC53dB0x1NMMwjDfu1z0Gf60a9CNiODksR07E09lVk3ZyepHpUbNhgVbOeTjoKUo4bf1B6kdRSuwuEZD/e+VfQ0s1vsc7MEdqduCqOzjsaVH3wqRwefxotYTZGrEA7WHH97riiSbcQd3Pr3pFyhIPO48g9zQ0TAk7MbeMGna5Ddh6jcoY847DHeo94GCOW7AVYUBl3npjoKgKFXG35RnPNFhky2olwZGaJO52k80j2xLsFZSijrSzszlV3HC87O1Okb7MA/lZUZziq8hOxHDuJGeQBnipo5YzMMqzkDIB6Co4jJNFJN0UEEAds5/wAKjUnHzLtIOeOpppmdyeJlkld1/wD1etTbpG+582DyvrUCkRLtHJNSfadignoOc03qTcEsy253+XdyR0pftLRFUdlRP60RXYkAD/MD0xTbm3MjEg4IOfrQkS2X7e5GPwzUguSHUjJA7t0rMhVl6fdPcN0q3524EFunTmpsluYykyxIy4JVdrHk5wTVZ51jkVVRhu4Lnp+VEZI5X8QPX8agmuPLfazKSfzxSS7GVy7bTl4m7NnGT2qeGTEjAt1xkDt61SgjcKHb7p5AHercYVenAHGTVXQ00TLJuyq8lGwAen86sxguMk/N/Eo/z7VVWXHHcc9qswzGTIPXpwalpoiQy6s18ssq4dQcAYxVMSsqhTy+MYPStKR1Bx1yMfSs66JRyu7HPGKi7ejOdt7CSW6rhh8ueSD61TaMRyN8+5uoz0/zxTpbkjKs3I6jdVeC7JmYnpgjcMN+VUokcrLFtdFnYF1G0ZUHqa0vJEq8/NzyF4qpZKjxCRolYHhT39f5VpwjA3DgdcetAKzJLNJEfKrGsZJHPBH1q/Jdx26MCfmA571Tt5EL5LKQcjaOtTq+JHG0BT908YNCNUrFiGV5Y8iVTxj6UjSG3G12yxHGajVPIX5FUZ54p5JXg888EcCtNyXoK0xeEhM7j3FMUPuBJ6Dq2eamQFAQW6YNQknJJ+U7sipb0MmrlqNlKHPPBJx/9fFOCrtz0XG4iollG8McACo5nkRXxj5s474rJt9TKzLgQ+UJDyByMUonULuPC9s96qxxsI1UyYzyzCnqu3CFvu9iaQr20LKzZYkc/j7VKrbl+7k+hpgKnHvwMHrTmkHOOD79qd0LV6mIXYPlNue5akeUqGAODz1qZylupLYK+h9PWoiu+OQDClhhPb3PWpTudas9iuZGXJPHqM9aC+8c9upNG0x4DNuYnBPao5G5GW4HXHeq2K8iRXQkEcBT37U6SUNgjgHoRUJ9fu55GaTd0zuQj5iD0H60Fqy1RLvKNnB544pZCRukHLYxtPQCo94GAOexxT9yZPzbW680h37jekgUdhnjv+tMklBQ4j3kHcD159Kr3Fy9uw7A9l7/AORT4bhkK44Gc8tWpqu4scxMxB4/2RV1Y0lHPRfXvUBZPMMncnJwwwKvW4DAt1BB5P8AOkO9hishO1VZNozz2qG6lIwr8rnOAelTNcKJViKsG6lgOtWJbOObaVbLZ2nPb/GmrrQa03MxAQDu43c4VeauW5Jyp3AjnLNVw2sUbccAcEDpUTQKjsd2QegI/SnbQd7kAXIwPmGO3rVa4j2yMo+XPOT3q/GQhPryMnHFQ3Uu9fU49aloa0ZnMoQZLZyeBUEjusgPpzxT5mO5fm6HPFQMpYsC2RUnRHfUJpDs2hsc4+lQxRqzHc3GeevPv9fenSRjYMenVup96gJeRQA209/eq3RotSy06RuSOVxg570u7zkyEyOgycGobZFY/MwAzxhuTVi8u/s0qhU3FxkFOgH40r23GnbQqyRtFIUPDDjDc/1oSPfGyt8gHcVFJK8szuHyC3O5v84pXu9siptzkde341d2WV/LZW+eUrzhc9D9abJIVXhc443Djip7ghwcNk9OPWoQh2gKMnGTnoP60aiI42Ckh/qfSrDXOYdvryfpUO3IAPTr/wDWpNxXGOmelSUgluC5AXaQOvrUZQyOSFUAdhUgfGSOCc49RTWcnaDyR6NjNAhv3nJPGOMCkZlKkBueuaVsDIHX0NN8srvYfgDxj3otYLjltsbT8pJGDnpTBu8znoOCc9KlZSu0BtzYySaI2WHcduSeMHoKVn0ERIpZ8A7j94ZHWn+URLh8JgZ44/OlhJV89V6ZbsKeg2M5l+Y+u7n+dMtajFR4pMpkjHIz0pzZI+9k9x6UqS72wCyls7aRiVJHUZ6DvRp0Nb22FiG3LfcINMkYudvTnlvWiQlg3z4JPQ1G5EY2EbT/AHhTIbfUcsZ6t8ozgGmMfLYnoDzinIfNUqxZMcEluKUoMHHzFehqSG77EZBzxx6mnSfuzjuOMijYq4ZfmPt/WkPIGeD1ND1ENY5iZTkEdMk04yMzMZG3Z4B7ninLuDcDgfwnnP5UECbcT09zjmhpiaIeFA7jtTlJHJ/KhRj3x2PFPYuTnaVAGeMUrE6jY5BnBbjPGatzIGGARnsR9Kp7m3AsoPcZ71MHZF4U46Z3cUWQ0MQSROTuU8dqZPyyqi7WxnHqKmUIGLjkk8gdPpUkiYIYr83Q/wCc1ArXIZZHKgKzAqcYAGBx/n8qmjBaPzN+Svp1FPgk5KeZ8yjHz+tQGPyxISyuxOCN3Jq03ctFjcrspZsuewpgf/azzgktimqCi+hxwf8APentjaF6Y7U0a3voIiqq/Lzzye5FJKyxlTt3eueuKchK9eg6Y7/yo8sMp+XA7kVdtB+g9ZFbcwPyjj71ME+Ryqjtk9KbApUbD8p7Z706WJOv8I6+pI9qXqPVBNG6MCfunuf6VHnbIccdicnNPa5aRFVeAp4P+TSqS2VPUEnJ96dmNXGAhc45ycgnrTQ/T5efY4pc9AevQe9KBnBZvz71Vhp9AKt17570jDlmORgdAaVmIwWxjPTpSujx8FsKD1HWk3YNxsZ2Pg9D6mnIeS20BRkEZ60hjMoDK27JwEPUmpYyCCG+UrkkdancL9BvBJx8ppyuVRUXAxk5OOP5VG2I5QG59qD+7wTyRySKLBa6FPyBge9RkqeFXbxyAacVVmzu6+vpTGwxy3J9qdiWxHQ7VIbr2PYUxkKOGHTOKmyJSSeMdqbIVUY5bHIA6CpZmyTy9y+pH5VBIuG2n73JpQxYZ+Yse6npTFZ1JHTHc96VxMfDL5SsreueOn6U4uEjKdMn+Ht+tRnKOO2e9OjTc23bknkmldk3HorRrn5Q4GCw7/nSOpzuTjpzx+NSRPGXZG3RODyrf/rqPYVZSWVE5wDRfsF9LEedh+bj3qwhWQFt24EY+lRuwOewx94UxZRGhA5PXle9V0sPYswnMDqdodSNvuKrKw3HqM9j2qSSMHBVmJxyT2oLEtgY45JHrTSsK4OgkI2MwcDOR2pYZGYlDt29OepqSFfmL9c5BA71DIPMPCt1xnpVXsR1uPjCRSNCsny5BJbof8Ke8yA5HBHQdj+dDWcaEiR9z7QQB29e9RwmKItJ/Hg4J7fnQmyLkUgCTMrdW546U5dox5jbgT901I0kbxAn5yP4j1NGwDDBct2LYqk+pLZOzI0YGzYQMgD5T/8AWpqszZPA9fm/WozMkW1Crbjyc4/xpRNsQbV46HJyTRYhssCDZFgfMSSO2KiX91wF685P6UqTYUg8qDkAdR1qSZhINp9Op6YqWu5g33I/tI2Ha+GHp61Ue4j3szlQ2doIbcSD7Glu7doVL/N7quOnXNUEjeaTeeFzkD7tNWRk5WdkdHbyquxR028Z7VJO4ZmUP8vYnjNY8rMoVlk/dqOEXv8AyqeO8KwoPvHsq44PXPNDj2AvlJFzubAA5xVmG4EITDZA65rPaSS2aTPKkZLM3GeoHsKimmdv3g4XpgUr9zOUmbcl0rbmLfIBnHr+lU2vEZFHzYP8R9aqxy3DQJEn73c2c7hkDGcj0p9whB2j5MEZZm6H+vrWbaMeZXK946Qbwec9fU/5NQrbGVo1DtGz88fwjoevQ80sm171svuXoxXrVx2YHLfeAx83UDj0qkyuYsaehtLdYovnAHG/1/D2rUSRSMP+729dzY/z1rIivkZQA6sgyPlbgn/PerUuo280jKX3Lxk9s8cf1osONtjQWNLd893JPPf8akEvlud+AnBVj1BrPt70Sl1T5h9wD0q5FPFMiovLDqecD86pqyNeVo0SwWMFOnYGk2Oqln5zzioI5htOeF9+tWPNxgnkHt60Gb0Y1QWODkYBxjvUcj7cZ24PPFPdlCvhsNUBcHJPU9ORj+dK9jOTJoWCkqVY5GQTz3qdQGIUcnOf/wBdRq/7wjheOmeakiJj5LZbr6YrGTRi5MnXA4DDd1IIp6qS5Y+vTH6VCrCcFjuGTkY4xTxOJJBGOJAMsCRkUWvuQ3qKzAEruwO3y/8A16eSCMjv696HgyAxbv0qMsSwUcEfhRoCkzOdwVbLYHp/jUESFJCc53cHPT60JtcvlVZh3Bx0qPzz/Eu0jgEHrRax13T2FuJBHwzZOCQKhTBYENjHY96kkbeAGUHBJOMcUrQOiAsoB7Y4Ip7aFpq1hGZXznjikUruJ6npjtSDcDz8x9BTLpJgh8vaPcmmlrYpPoicxmRtoyCDnjoT7mlbDs4b5dpwar2l88VqnntmQ53MD1FTSNDLADF8wY/NnvRZplrfUjldHk2jg4xz2pNmwZ27weoFRo0gvACdyZzg9uKk80g7xxntVNWK9BCArcsoDdverKoxCHfkLwRVUzx5LS9FAIJq0sMjxlmdVjxnC9Tn2NFrFbEhk80AdCOMGpYxJgktkjsDxUcdu7bWPCk8Y61ZyDuU8etWm+oXIo2dQWdt56cU1p25PUdsVJuwOePrUc3ygFck9Tmk2VcaA6YO7J64qC7famR8ueeKmLfOC7bSFzj0pkybowD8zEYJOKl6DTszLlnCElmyORwe9RiYhXJ2kdiOo+tSlFgDF2ZSM4YKOPb/AOvUSWjysANqFjkkdSO9F0jfmvuTRzRqhB4ye9RTgA4X5QB+dWLqwSFgo4VRnluSap3UiW6q24bCCMd80JouLXQIh5vXjHTPH9adc4IJPUdzUEbCGTd8xXGfp/nio7m+MJYjkN0B/rVFkZVYmI3MGP8Ae6E01kOFG9Vxk++P/wBVNSberbzlmG4k9fwpkPmqm5uBnjPeqKH+b5bqA2QCM57VMz+WkgVlUnoD2qLy0jTA6np81Jgx5K8seMP7ZpPQBm52yTwRwcdKC+FHYDvUirLMBnb05ApDFtBJbK45ApX7jWu5F5wx83PPBpdzcFug6D0qwipkFvuYySO1RgRSSMYsgdMs3Jp3S9CttAdAoG3qRimn5XHc9TRnyyPMxk9CO2PWnsS5KjkYweaCkhEUbn7DPXuc0YVeDxn16ikjBjDAsSOgBBIFOYfLx8hPWnYe2oiTGI49RkkDkUrSYTDtkdsU5QQMN0PGT2pk0RRlB4BGRuap0RQnmHnPIFIrliR0Pt2pV+UED5eefmpzSDbk8ejDpUgJHGhA3NjJxycGmEBFIO0gnqelIitJhjjbjByKHwrZblfencTB8AhV5B44700EGQAfKV6gGhlkXLKPlz1PNIu1iM7sjrmixmLKu1yF+TgewNDR8bjyR0x3pC/mYG7B7fSpEC+U6k7sjkH1FGwiM8gHcASOg70ioXPBYeue1TPJGyjPbgYbp+VNKkvuG7nqTzS1BkUm5Dzj6+tITzzzkY+tT7Q7Ljg84PaiQEx4O0EDoKnUCN4mGW3Lle/rTkGcr0I556fWnqo2gPgYHekaMchG3ZHP+f8APWlYLDRH5ZU/MY844okkLbCSyjOOabH5qsCWGAMcU5mYxgCTancHvTaFYeGUNk89+KjQ7nx3HOTQrmQtt3Z6YapVZUIXoxGG7Yp3GJEozkLwTk5qRXByTgZ6j0qPOxMo2fpScb/vY46VVyrtbEoKhSw5B7dqR23LxxSNjGPmGPQ0qgnBBUj0Pancu4sDqSAW+YdN1LOy7uflOOh7daaWBBP3j0Gewo2/wl8ZwOe1G7C9xuMAE4AHXP8ASrKx/IcfeweveoHUBhn5kA+UA80qtuLEdMYye9PyKuMuE8lCTyc9xSRsJInYKA4xkt0NLLufgZyeDupFi3pktg57jg1WiJ6iqqgtjLH1NG4lT82dvWguwAwzYJ7elNiXaWH3T1zSvcd3sSW8vkyArxjkGgzbpnkblsZ47mm7Bgg4x6CgAAH8sntSfcEJKdrbt2T0wOlNBw7Z+Yj09KkaM5JHBPrSbN/CxqrL3PcUb7CbIskY+XA6ZJ60siFRkd+57Uq5cc/me1PfaoGPmbvmh6ARbznaRgY/z3pxfqB8u4frzScPJxtA5INDqMY6MOvpU9CHYfFIBI0Ei/LncCOv/wCqmMu2Qj7uCeB3FQLD5UoY8gclhxTmLRzEjkevalcm/cJonEoAO3gHmpdzKQ+7AXr7U1ssQx++e5bpTgy7GJ52jHoaQgJUtuHMpHU+lSMpkVQPmY+vTFV49xjxuwf73tUysyqVX8S1NLsGhEzMylSuwikDuFDhcnoD6Urjcfve2aRyFBC/Lg8MKaV9xO4Ljc2ZOfTsTQd0Mpx93jkUr7Dxt5/lTJSNpYK3vmh6KwrjhMyTk/dT1HUVM8ZkbceG3Zz2pixCRFYPj05p7BfKYtLsA4wrcmhNolBxkL8y87hnPpTvl3BPlJPBG7rUasWTaGbb6lutOQQeZvfOQMZC5PtV9CWxrQ+S7A/NtOCQaVGV/lDEkcc8UhCl3IbO45OaQHGcNkKeVp2ZDGmMBmZZMsDwTzT95Y8LjknA71DIyg/ex16daeZflXHzLnnmi1jFtkiSM0jAowA6DinpcFH/AHrfKOwpMozYdGGf4g2Pz/KgKVJbGR1+XqaOhk7vYseas7/M7bG657VWexWe4Jt9mz1PQdcUqSxqcv8AdBwdv8qsC8aKQlOpyTt6CoStqYSTK9wlwuQY38qNeS3Q/Q/rTbKZI08x/wB5u6x9xXbeG9etLphYXyK9s/yueMg4657+mKy9csLPTb4rC6TxEnb7Dp+VLmlsckcRUcnCSsYzXyQTsw2yvKQwDflVeaZ7p2KoqH7o2+nJP+FUtQuohctLImDuwAOgAxipmkieArG/DDLfP8yn2/8Ar0PRFSdh6300SE71XywMru5+v5VFeakZVMayIwPzFk69jVK8REVm8t2XGSy9TyOv4VFE6qJnjfb0Vd3oMVKZzubNCC93AI/3E+9t+9+f+NS73ZHZJN2DhWbqoyOoqrZ2r3Dqr7Qic7+3U5P09q196Qq8f3iCMdMZxkfSrsdCkmtyLTreL7JuPz9yewPt7U2BY9yRr8qE5BVtpz/+qtMz/aLYrBAu1BiTZ8pX/H8aqXNwheJTt4GQWXkdsA0kmCujR+zRWVwXD8sBw/c8+lEDiSUhmwO5PcdaoLOjwlrjoDhTu4J960odsseY4lcKM5C9DWmp0KTSNOEB+rYI6qGqyJmViOCgGcGs61kW2IhZGj4zy3J+nXFP8zzWA3FXPzYHX8fyqCbF4zNcISv3x1UVCo3R5dcLng+lRRSKDuZcc9R0P4Zp4kEZAHTsD/T86hsykW4o12E/eJ9TUqEbs1TE+ZMjr3x/+ur0ZDDJ6HqBisrX3MXrsS4+Vd3LN0I/+tSm2WGZ3Cr5hUDJ9ar5k3nHyLjAUdRViOQtGrBt5+tF7bE7bkkcjBQjYBx1phZVIJ6mnbgA23bnHT3pi7ASzcnHUcUtWK/Yx4oXL732kLg53bc/rQ6KWYx/IDztbkfz/wA81XimSJtzswZ+SvXFPabzDkcJ/CD1q9ztJ1Tao/iJ6bcVDPMu05bDZwaa0oQM2cEccmkkLvBkKrMT904pl76kkYBU54wef8/1qq06QThG6OcYOKmDjlOy9T2/z/8AWqrMQzZC7hntVJN7mkVrdFloYCWDMrPjKgdfp0pEDKFH8IJOB2+nSq0Uqukjv8rrkqOwNNa/LbQUIBPOG5p2ZWpe2hX+bo3BY1HcEBmz/Cw69Md6SKTIVxyvfPb/AD6UTyl94HO7kD04ppXEm7iwWsLqEdA8ZxketacKxLs2f6tBt+bkgenFZcDCP5W7AZJbv6VqRIJAF+524p3aepV+49ZFVpN33s/KR2z9aSBSZAjN8x4+Y96dHCA4EmT6EdaBbmJmctvZsnJ7e1O3YohNwkjMrfKynnuDQZVY5DfTHamSxiAuRyWPKt04qEkx5O7AH/16bVy+QtIF5c/Nkck9qhklXey/NvHIxjpUcV1mLDtg9fSobpxICU42jg+tQ0xqL6lS7BWVmO3aBwe571CupSSooRI8hsjdnp35qO5meZ/Q9Mdv/r1Bl5AUCYQHBPpRyqxslpY0Lm7Jd3D5GON7cCqJVvLaWXhAR8w+ZTwPp+dMnmCyLvfaAMhW9KkupFa1VX4HUKe+adrFK8diPezMc4APQjnioXVVwTyAep64qQSBRuB29sD0/wAioZst8x6Jzj0qrWKTEIBk/eLtHYjpTmhwG+bAHIpBN5alimeOMc4qNpDIMbsZ5BoLTuSM4O0dccj6fnSeaQuOSMcA0quq4A4xxz6UjMFBA52jnPWjUdrDkdQY3JZMt82OmPzpXkIncr9wnAApmxiu48r2xQiqoIK/O3rU2GgkDDpwvfFIoaSPCbR/F9KeG3YBbH1okkEOR0OeTVXKEY+WgLN5h6ZXtQoEjllyD0PoajMhWUNwR6HsKduxlEbJbk49KBjxI6khtxK54AxRBtbDljkZAP8A+uoxMoIG5j/epyEL06EkgnH0oKTsOcEPy3yZzjdinPLkgtyM8emKjdkJ2sef880rbsgjhT05pWuO4s0uFOFwD1JHWkjDKQdm0GnB/LDbtwz93HJFNZ3mx5je/HFS0FxeoHZjyQOw60yRQeR82eg6GpHBUMRy3t1qMfLIV6YxgHue9NCchwwxCt/n9aBF5h3D5mJJx6UjNkDd0zziiN3Td3zngVRNxFcbczRhXBwMd6YZMjcOcnoD0p8gkmPKcHsOopzxbUBPJYcYxSs+oloNXCKwbjOScjP4ULIRgD7vr70jOMjK8988ilCBd/zYbk89vpUX6ML9hQ6gBR0Hp0H501SDkD72O3ejHPuOcdxxTmlVUDHhs87aq2gEW0/dOVA5Ge9BzGwBOM9T/n6VIPnG9m4X1pqsWOD8wOSD3FRsAipgqwbkZ602QvnPTHXJqRsRqM8DoKa0IKgluG6+1AmwR2Gwr8+ecHgU+QLMCGZVc84Xt+tCN5YcdR03d/8A61JGwiO/b94cZpq4eoiR7VKL94frTl2DLFsZPOKfIPMAI+XuR3NQsrFT0Hr60wvYlVg3O7APHNM3bTlec9/ShAVOPXmlVtqgfhx0p3KvcVYySW3YHp/9elzkcc56gnBP51E8rq+Dz247U1Rlg3lkt+VOwJqxLHlCR0APILdP1qeEhQy8e3vUFwdzZAyMdV7GhpNiBh36Cna5Sdh0x2uxj3YPGd3A/wA/402JTyN22jcXOS2SOtLDIY344TPUd6LIeg6UKrMR2OBimFc5O7A608Zbcp5Oec0Ku1MFuc9u9GxV+g1RujyVwcnk8Uo+Vcjknp9aRZCc4bcvfPanhWZXI6AdKCRkrssZYNye5aj7Q7J97AHTPUinlP3IJ4AHWotyK3OWPQENSWgm2mI28YJ3deDSMjyh0HLdsd6eEldss20H1ycUqyiNmK8svH1o1e5L1IAoAIbGO+f5U9fmGV2lc55yKQjzdx24/Gjy3VecKMfial3J2FkVtoA+6PwpqyGJMN1PQKeKcPmOR8wHJBoU7QTtzjjBpW7iYjoBg/h9ajaJ1yA3J5qYNg5PQ9qQAouTwMdT2FDXckjjLYIZcj+9T2PI28KPyP8An+lSB2ZQyMoAHIJqNJtxIk+Rc8UkuwXEYqrZCuTngDHFOGyNfmVuOSuen0piuImwvOeme9O3k5YbcjqDV6bhfsN3eWhZG4bqSOacV3KT15wcH86T7w+ZdvOBmnq4VRu+X29KaFcIQigoNwHXPpSLIZJST82M5XdxSLIsbDdwD27U5ZMHavOOMjvQTcA3mA5+VvugDpUbPsAH3jnnoM/nTvvEbtuOuacm1SX6g9jQS7AYH2rIy7UDYA9f1pm5Qxzwc9BSbzMWUM23PBLdP1qQqyEZXJ7GldmbZC2OMcE8DHP+etM8ouNpTA3YxUzHBYllIAJG3qP/AK9KpD5P8XU7+MVVzJyuNaRYlAO0juKsQhJY328AjghRj6Zzx/8AWqBI45OXP3uBt7Ht9fWls7gpdOm9SM4IHyhf8abehjJ9iKYvG0int29R+dLFHM+xg6KoG0hu9aVzZsdsu9MkdG+tZsMxmhdd/lspyB2I+vrUXRDknuTpcNBMh8zaTxv529+vpxzUwDT3Ua70cA8sr9P8iqF7MFiwz4Izw3QEY6e1LFM6je33UHVflPrQzOU0tCfVdEeJpJV+ZCMg9iMk9/8AOPesq5v4IEWOP5XIy235sHnvW6mrLPEkbuxZhwOwz3ye9Zt3okMl4rwI8KhcyI3zfNkjj2rK7W5xTbWxmW1/sndmRXOMHf8Aw/T3qMyupAHzEnAZun58frUlzpcliHlVGlVSCx9BUMN4skjI2VBOQvvVJo5k3zas2rS7ltIwsicdH3fMOCeRVt3V5GKyPKXwWG7jHU4HQfnT7QxJb/P908Dd69SfpTjAitkj5FBO5n/D8qfMvmdalG2o5mWKESKPKc/KGXHX35Oazb282TqMIFXkFe2O1X5TE8Id9mC+3Zu5HvgVj6ppzRSExbGXAJG7kZJPPpVRlqRzq+jLMLLLbLKk6uXfHlt94Dnp6Vt6feFU8hX8pZMAleo68Gues4mikUqcgH+L+FvTFbOneUsJM3ylnH3epHetHqtTsh7yuza8tvkMnM20ZcMKeWZI1kDeYwODt6+vvUSyRRFY1dpFIGC3U981egi85DInCDn5ajmDmsRoyGEkj52B49DToUUBSG6enNN8sq24ZPPOaeHyQB8jHiobM5MkcFAfmUHPOM1NDIynhsnOTk8VC8YkkVRy2cnPYVI1sY2weRnqtQ7WMG1FF0yNKPlb5SMAjtUggBXBbB6Dd6f571BFtQDHCj07VaZcuJF4XG3Jx1/OoZN+40RBFwMZHPy55pdpUZdvr6UqsrgqOvTIobadp3cjmkP3Xsc5KwwD8xI4yOw98U7aGUt8wYHac9D6URyALvPK9yT0/KhZVIMa7mI5Oe1aeh2J9iGTaHII5XkZ6kUux3wRKAT0FSfL5YL7WZemKWRkIO7jnhveqT1LTl0IjIFJ7ZHU9KiwY8gN8nIOOKldCg27uOmPX3/+vSMBsIVtrHqrc5H+c1RpFlOYbcKjMFz3pm3ZKF25OevoKfPuY/KQCT1b61NGpiCoi73C5JLcsPWq1SLuxsTMUON2wVNG2/I3Yx69KYGOzjgjqB2/zihcKQS3lg9ccnHNCYr6FqOMs+5u5Fa8QfG3aBgZJNY0NzvYlnXaPTg1r292JNxHy4HfHWndk3ZJ5mDw3Pf2pYJGlJX7wFMbLZVfvEdaYri3bC5LY+lM0J7iAPgdD2xWfewRi22BMMhzzWs8yNErfdYD8jWZdzhFYtyPTvSuNXKEUYKkyfcAzs70twrqG2/KmOSe1SiaLBQkZI5ORwKz9Q1E7jGu4oBxnuf0/Kk30NU22Up5E3gM2F65/wA/zpJ50Wy3xN82Q3tjpUMspkdT7c+o61BJ5lzlB+6UHjGMnH8qW5ZJvCsuW3H7wz0xUMkrXZZl6rwNvy5p7IqO4O4nGQKjiuPlC+5yPX8qfqUh5ZflI4zyfUYoKGX+IDjLZ6UxlByv3d3JJ70mCFKs2CODigpaDllYttG141HP+e1PBRVZmwwHY9qjikMYAG4dgD3NNkBbBHzMAdyr0H40GmxOqBwrK2QeuKUx+Wyq3zEnIA6dahj3QxnByAcEf/XqUKSwZhj33dfWhsY+V9qkrwCOo7Y/Gq+ckndkdAd3WntCFBU8jvubgVKAoH3fu/lSTsUiAuV+XowP3vrTZS3UDLeh7095ASVXp609mzGCGyQO/f8Aziq9CvQYtxHHHholMh6k84pWi8vJG0hucjim5G4seGxjmleQry/J9KLj1Q8RJNtyoV8fn9ajlTy32nnHJAo8wMxxgd+PWh2DL821SeMimMcFXGRtz1z3pRENwPQe9NUbQxH3h2pqXB5B59j2pajTRK7EEp270zcM5PB6cd6RXIKqFAzTm+VSDt3dj61PqF0NEZY7kbb6Yp67nYIz4AOAO2frTdjLnc27H3sdqeXCoCHIAI5bvRcnSwSMkch3LkY4O7rTBlTuIG7+VLu3EEdM8jvTlby8qeSTznjNUmIiaVo5cjcQO4706SQsi7eHHIB/z704y7ck4IzUauocdyDwfSjfYBwZivz7Qw6AUjFSjZ7c5Pc+9LI4kTj5SeMHsaQqI23DrjoDUbhewYMZxuxkj5v50xiWcnkJ0J605Y1ZSTwT39P88Uqwg/e+c9cikrgBZJSE3ZRT270kyiNmcthTwKfEFjJwuNozmo3f5mUrk4xk9qdn0DbQVG+UlmypzxSRyFSy7lHNIsW4AHkYySGprLiTf/ATilqIklXzCQPu9c+lJG23hvmUA9Dj6Um8qnC4GSeDwaBsZsbsMO4osLqOLsy4ORg5yO31pI245fJHUhqe1x9nVk25LDGW6j3ppYEgDjHXsP5801ruA5CrDH8QPQ96Q7fmYdB1B65oS3Eql127hnJ6Ypu9i2G7dyP/AK9VYLirgHIXqOc96f8AM0XzNs9jUa7VOS3A6Z705mBY/NvX0os0UCx4hLeZubHBHpTXDMFXpjuKTjLA/d9DxQXztUZI64XrTDbdkhDBSOp6bvakySc7eP1pWkZ4DtbH95QOlNjbIBb5R0JzTGmr3Ji2ORx6UJtbdu4x0yfX2pu3KcNwemMe9ITuGD0PcUi7js7snoV9e9OaYhiB8p29/wD9dMWQl+cgDoc/zpX+bkfL7+tGmxLY0MxXA2kjj6ims+3MZ5Oe1SFiitt/OmNlXBbkt3/rT8iU2JncBls44Oe9IVIYlflLdQac2ckfKAD09aaei9cZ79RS1BsTbt4fqe4po8yXgNgehp67wp3tlQck0BEG8mQ8etBLdxFAXcN3IHQdqTgqTu5PJFPMQCZ+6TyT3IpqIGPocdzUaoTEEcipg7fX3pwyoP3vo1KzsVYH1wT/AIU1SMElsnoS1SS27CxAxZYrkOeT6UOocNIVwRxk9xTFkAID/c7kN3p7SDI25Vcnq2QRVJE3GspPHbsT2BoRAgzuyBzk07GRtPK/qKZIqt07DHNUO6FZjGoxyOuD3ojwzFW6dST/AJ/zmhCTgMmMDbkev50bdxIDZIPagTaGMGzzyF6kYp+/aOcAHg5oaeJQAfmY8YH/AOvpSMBnazKcfdz1P+NHqK49FTlS3GMg96R0A98Dj2qPzFVs9u+P6U8MhPXH1oRLZGQSPvtz1Y0rYKlTuPGBu7VIg6/xex5xQyhsGTgDHWrVupm2RMuw4bk44I605QSPRucEUpkVG2jr0yKia56AcNk8eopb7GTHrJJIDIvJxgENzTZ1NlGsmRJLk7yO3t+VORwoyO/QDtRK65iRY/mySxVuGHX3pbGTfc0I9Yikij8reso+/wCnTqKpXLRtMQsaKRzv9T64qkWUgvv6fwr25z+X0qaWf7UyrHtVgvzyL36H3x3qJbGbaI5XdWkUR7sDI3L0PAz+tMUPErKz/KeQG64x3q9bajH9neEOu4DO4evoaoyPHDLht7A5PzfNxmknY5mraXGpcXNqfMjj3BCfm7Y9v/rVLBeSsgl+9uOSp/P/AOvVXzJvOSNZv3I+6jH7ufX1q7PBI0MZZ3VFfIC9zjr/AJ96erMndEx1J2MVtBJ95wJFf7ox16Va1DS4WwLT9w45dR90/nWNdB7Y5T5mbB3dwP5VeimhlPmM+HZdxVm4+n1pWa1Rk4dyVHkiRUPyomcse3GcVeZ4ngMqfMCvVvlAPTNVYmiEbRzyJnOVHtyenTOe9TNfyRQmGO0VoWIOX6jnOB6VDi+hzSjPcpAMmAv3sEh27D1+tMnuFZAP4SQMds/yqPU5XWX5flUgEFun0plu3loCsewZ6L2Pf6mkoyexzyjJ6Gna24hjL9ADhh36Hn2q1HCJUOdrqSCf4s96q2UsBLApnau0sfT+pzVqBzAQpGQO7V0KLSPaprliomiyrlSNxZR1bufwrQsyXDfNgEcjdjj8+tY4v2ik3MysWHRfT3z0qS0vovPjXewaU9DjHTn6dql3Kb0NFzvb5eq56t1qWAYcbl4A6n1qpHtY56beVz2/nVi5uyyqoX5Tg5PWs2ZuV9yxGpgEhkPEmRj079anUOVBbBHGD1qARl4QHZpeNxxgYz2piwOcru+THQN1qLGNk9i75eGcfMVxxhqeynuqhMZyOopsThF2bsY5Oe1SGQKWfcu1QOM4parcTXYADEDj7uOp/wA/Snp7cE9M4qI4mBJ+U9gO3509XZXGzpj+KldBy3OdKuNhHzLt5xjn9acqKnzK20+/ekZwBgdSOAKRSGB3fKcZP0q79zu5rEqKEmRxyM8qO/8AhSyRJHlUXIzkknvTI13HcFyMd+1DhozvwxJH97gdaZSlYFYtu/iI4yagfCMSeGPWpo5C6t25xj1qFiQ5Tbvf1P8AD7+9WixkkRO5x90Dn/P9aWGRon3D5sjqG6D0qU28sCg9FPJ9f51XlfzI8DK5bqKtIvoS8NIGD7FPB9DQygHaWypPU/So1kET7X3ZK9D0p0dwqvjqO+e1USt7itGqyLg4CDpWjaQBUZl3MxA+Vu1UheK8u04BPGR2rStY1kcANhscnsR9aL2G520JlBeMtsbIPKnilKg428AdqvKTHCqKqsuerckD8arztGpOcKTzkUJjUirLOFJH8WM8VRubmGNQzfMByfY9KbqeqQwgEc5ztdW756H04rGkvHmBV05GSCe/Sk9TdX3J5rzeSIysYHAqo0DPEH3KWUZOc5xRbMpbMnG48k9aSeZoWcjkMBjK8Ae9I1UuhBJdHb+6TZITg5+lPtyXJAba45Z371CJE+YycseMDpSrJvjYfdA/vU7JjHTOcHPAXuP51WjYByemOfr+dSvebjw2D37UzyJbmJnbaAO7fl+NJaAK84bBHI9R/ninKV2HO44POe5qO3jWFef9ZyMAVMYtwXHQnJz3p30sNXHLtdWz94kMBnqP8aJLcwMCqMwbP5+mf89KHQwN5ofKnhc89Mj+n60xZzMqgtxnkjgmlfuaarYRi2No+XH+1waXz13HO8EcjK0ZD7kRtgb+dJucYCnCj0qHdlpMCXWUky7lPtSknBB5/rTFk+bG7DenrTt2ME8D36GrQxv3mJVjuHan792R2Axx60KBISPmX3qPc6knduHQgtT1C9hCpLn+6eTmpWOcqTkg9R1xUQA3ErtOc8HHFIwKKQevfFA07CgBRnsKfu5QMp9R7mo2XaD6+lMebbljwcYxRew76Fnc+0kNye57GkbKhd+GY91brVZZWZiTk4/hNTo5aPO3Jz0HalcSkBX5hvwF7N6UK2MZ4wcKaVwvG/aCBwO+aRZSrEnbgfqaljTHorAABskk5zQN+3+8A3PpiiSQEbj8vrnrTFbnCN8vXB6mi/QL9BTkSF930FKWDAk/MPfvS7QdxVlx0NMViibTy4/lVJ9hXsKVAT52257UixESN/CFHJPenqwxz1YfKaRC6nb8uCMcelDY7oWLG4n7xIwCKGYJux1HGBzTAysxbbt4IJ7UM4ByjcdeO4pc3Yd+g/zGlU7eMjvSIZIlIHQnqaZna+7qB2PSplkO4j+HHWhvoFxI9yFnHCY5IpkjLv4y/wBO1SeaCmG65yPpTPM4YHjJ4xSvbcd10EyVBI4X+IA9/cGhWcADqp6AUnQ5H/6qcqgR7x2zipI21Glic44I4welEUYUjbuZi3PoB/nt7UKvXPB70vMYP8GOgFMGriSgliQytk8n+gp3mZHoen1qPO5v1z2pyttBz19TTSvsK47zpFyq7V5zz0NRjCnH3ueR1xUhYkADk9PpUQQByOmepHaqs0F+o7g5Ubs5xzTmUKq7ePr/AJ9qXbGUWSXd6jHXH+FNaUtK23lT0C9u9LVdQuPI3DDcfXtQsbKM/KwPQhulIwOB8ykg9DTGVg2Rzz3PFUm76lXJEYl9rbQOny9vrSTRLC4C/OBnJXnH+FK2cFh1PHPalVyNqlsk9fei9wuNhAj4PAJ4zT87QRt5HGRSbo8so3Zz970oRyj5bBHQEUFp2E3FnC8lTzkcU9mAyByOwJzTGk3Et/CeMen+f60vQccZzxRfqiW2gXERP8SnqD0qQOjFsLn1JpsKeZESOo4OabvEKkucsD27e1DbuTzCNteMks3v/kU1JCoCn05zTo2aPLDjPb1pssvmZIyFboT60rsLjhuR8yMFUrzubGaYy7ZSkfzKeAxPBqQEvGoZdxHBIptwViIZfu84XFK1xXsN8wNuSTr1yKSSXaT/ABZ9PWnBdyKrbSvp0IprOseUHH86TuTfQe0bTbVLbcdgw9KaYsKPm53dd386SJscF8ZGPWhpPLYjt7d6NepLY1V5Ct6559aka3MY9eRmmCUn5S23Bz9aN7SITux9eMVSuibj1cRKN3IJwKJiFfdswMZIXpmm5bKkt8nf1o3BhsVmI9M8Z96NR7Ch1fCjJHWgsQQRGeTgY4z9aRvlIKMvPGV7UnmPkEtvB9O1MV9B0hicEouxhySe1LJBwCGUEDoKjWJXBDOVHXilDMFaQ/N6k9qV31C/cZtyeOSD0qaRhGu1+oOMjsf/ANdNjY5Q7+c4AHrT9wgnKy8seRnt1oERZCglciTPQ9aWbK4LcEnPPanSAqwU85/iHY01jubHXHY9qCGKilgM8k96dNCjxMvfqpNJCQowRx147UXBBUg8Emi5iyNmimhGG2EMflHfinW8ryW2zrGCFDN26nPvUsUEU5Tc6hEIyS3XPWoWaKDVGhik82ANzI3T0/LFF+hk3YbPa7JCsmxVP/LRvlU/4GoJbhkVoo0wg4bb0x0zVi5li2/f8wHnd2x9P8KjivGwcfMy9PT0HFTzMxaurFaRfs9tsiTeAeXbv1qVZWZFGzBIBO7oe9Onmln3bZPKKpkx/Tj86T7RtZW8t2IoMZLsVpbgJjb8/Oceg61YW4lSN1mfcjLnHcDmqsxWN1kTh5HPDdh60fN5gCb2wcrt9eD+VUm3uQrosIwdMNz2x7VMUt4Y2Vv3hByB6VW2yxs5k+XPXd2p0LB4/KfPXIYenoRWiNLWNCANkFvmAAAjk65xnip1Y5YNHwpyQ3rx0rKkvnhjyuw4O1vmzgdAa0b2YmSGQB1ICt5XZu348c0rWGuVkVuguHYTx735IHsCeRSxQQSx48xo2J4RU4A9c/h7Usto0yC4YtEwJIU9MZz1+lOuS9slqIH3Nn5nXowHHP8A9enddB+zp3u1djnhbBI+UDj3YYJ9akskaVSqlpAP09vyq24aC3Mg37WAZZP4f5/pVi0mXdvWTEjLkjvg0JuxLdldGfJby3UDCTNsoP32x78VeggSyihRP3kg6u3XHP50zUYMof40QZCejdfyrNGr+XLDC25o+QSvb2o1exnzX1R0Vq+yQlfmY43A9h61bKBQg3ZIOefU9azre4i3LKdu4YXf3I61e80EbiflznjpXPLUycrlpXLRFfus3DDscetTQxnAUKrAD7wqrbyidfkbHruq7DI0LEnp329qzWpnsPkaOL5iuWXjjrUTx7j5g4J6gd6dIqy5crkjkDvUqv5hwrfJj8aLPqGxCkh3HK4HX5jTzMN3zNgYPTgUk0Z5O4Y6YqtJIygjoRxRyjuUI7YgEM2WA56U4N5jJtXGOqsew/8A1UnKqc5xnI9aFYRMrnkAEdRx/n+lM61qTLKQ5HYg4APFQs6sVXOWY8EdKHkIUOeAeDniqxPmAYbamPlPfNONzVR0JWhSNsR8uy/OwPIOaljlt5A6zIwI4Em7k1ElwszFV446nFDKvIPPGeavVF6jwqsGO5sYON7dqgnYqEdcnd3GMge/aia4WN8enb1qu07LgnjPAA49aaT3BRY2d2iPnDqOMn/PvU+Vckjc2OSwxxVcs0yFByv50+GZIgQd6RgHgY4NXsHK9kMjYRykLyo5bPWti1uTGiqTvAHDHrWRAxWVyeEBwCfpVs3kcYT5cg8YobDd2NyO5GwgMFGMlT61mX2qmBHHfJwwXgfz7VnzamxYrGcHPOGqibwXSSK25QScMWB9aRrGOt2FzdJPh22qWGMUwKW6Op7DPU0ySONSjDcGGThelPEwIMbZRtuQMDBJobNua2iIZHMI3MdpB7dv8aeJNy7G4boMGoZJg2MdzwS3FN+0RxsQPvd89qd7midxFhVUJZN77sEFuDTnQlwpRVQ8lR2FJJtYkDrj+91+lRys0j7NzKo53bvSlZrUnmIVf7SxARiq9/8AGrEdzvjWLdtXnGP88U9JUjBQcbuTjq1JLGNmV4746kUIav1HLGGAOckHgnuaDIFO0/KV7DoP8ikjhwuS2zHOfT/69JJIJGVn3eylSOfrS5n0NOYMrccqdwHJVvXv1pGDYBI5PZW44oLiTYehXsOgP9aCdr7V6nrlutXdlqWuorFU56r7dKash8s/LtQngbqgmyP3a5GT0b+dWFVigU/N/dPb+dQ7sL66CMg3Zj+VgORwBTmUBFVeR3z/ADpDFjDFunHNMaUAZLfgBmkirkxbkDuOufXH1qB8KMFsLmpQTsBGM45Hf6c0xWZ2KnvzzVXC+gRhGbBb8R2pC2Gc9QOBnpT1i8mMleMHqeppPM3cHjPUe/4UXC/cbvKqdy4PXnrSiNJuN3ljG7Jpm5t+CwxjGacY8DJ57gd6LoE7jY4MN82B9TTpGMUoA4UHovFKCrcncCOx6UMoEfPORwR0FTdMfMKrB5MDac9j1zSFSoGNpI52g9aYgMZ+bbg96lWNI1GO/JzjP8+KV0gv2I1MjyHdxk55p3lbWLPxj0/xpTcfPheme56Usj/N1bIHPpQFwSW2WMINzN/ePTNDDcD3C8Z3U2EJtLOwCgdDQrY4Xp0I9fegExSwkYdOOvzfrT2l8sgKpIYY4pFZQ3K/l0okZk+boSelF+5Q04Z8lWYDjJwKkVt5CfcU8AjHHXvTHm2xkOnUYIHalMYkO0JuQdy2Kbt0AapZGwcAAZ5/z3p0YGM9zzx/+umgjYV25wd3B6Ch22KX74+6e9Iew47iCDyw6fSgRqxz7f5703zCyAsuVPGFbkURyMOBzgnFFhXJiqqjEN8x6gtyKjCs+CG247noaRpECZ3YOecUkmWRW4CD14IoSsRfqAYhtu7BHXI6VIu6Tk8gdN3b9abIGfaYvnBHJPr+NRvIYl55J4IHaqvZWHzdxZH55wX9qchG0MeD1/z+tJ5Ykyy8rj8qUKduCuMZyD60rg2Ok+Yeg6g9qIWVXDfKc8YPSkjZ2QKeB1OfT0pVEbsUX/WZ78AU3LQV1ciZBHK2VAB7Dmk3eUwIXIPK4zgU+4O11Kt0454oy3G77uM01sO6FGxQ2eW9WNBbYDhRknt2pV8sD5upzgeuaHjZgxH3VODng0X6DuHnhFPy5x1BpApcEn5fQmohHlgG3FmOMetOMrmQqqsAvBY9aLpBexK0Z4w/HXimtHuUEc+1OVuoboBzmkDqUOflBGfahtsdxx+UAHkj3wPxpPMLOo+X5j8wFN2iVVAXjFKXHbaGAx96jXcLj1mWHcEXp1B//XQeueoJ6FqaSzZzxng02WEc7mwe+G4FF31Few4qCWXoM4HtSM2VwdvPGBTUBjJb+Drk96kdCsaueFY/3v8AOKLvoLmGBzGuN2e3NOeZVJUtl+hHr+tNYxh1ddwIB4K0FnDs7qrbv73ai5N9BqsQ4LfdHGKe2zO05IPIPfP50wBfMJG4gcg05Zgd3YA9W9f0o5k9UJyQ2NONvTkkBuaaWbBz27GppA24MrZ96jUKCQ3BJ/vc5ouS2HLYPYHO2jBbqzEZ74pTxgn8cUHMhxt2j09KOpIoj8xD2QDknFMEZbLK2Wbt2xSeYrzbBzngHng0+RU3EkN14ftRd9BXbEbMBwNoLD5hTt5jYMvAxzhulMESqDltw6jdzj61Eu5if4gen0pjJw/zknpQcFlUNgdT9KTakajHPsKRUDFsfK3YGkSOIjZDu4kU8K3Qini6XePMiyuMDDcim+WCdzcMRgk9vzokkFs+ZPmGM8f/AF6q/cAeT53f7oIz6gVD5i+WuPvdWY9xViNcsvdSpyPT88VG9sWifcyhM4BPepIctQEixKPmyD6UkoLIZPlXaSBkbsUxEWOM/wALHvQZJFyvysRwAnUU3ozNsd5iTAlv3Yzzn04pkgQndDyQCxbsfc+n1p0bpKo3/eVsMD0wM9fwp0ahd6JtYEEbT6f07VPKzLfYrh2Vt3zsWBBVen6+1Rr94t8/mMCfm6DuM1eaNnYxfxDltqcL/jVOWTbOD3P3g3QdKL30Mm2mTwxtLwX27uRt+XB9Ce/rUco2q4W4+YkhfbjsakieO33Mv7xiQQG7cVDImw/c4OSzN8vHp6ZqTNu61K8lt5kaA/dXnc3+RmmmIwZeR/mxz83Ht/L9KttIskYZZNyjj6cc8VBsW5K+V8u3IO7seBjH4Zq07uxlp0JGllaKHypCwb5WJY5x+fAqv5PlM7hvkzyBjjmpoNyJn72Wwf0BB9BT7m28m3wNoU/MAv6fjjmtIqxVraodAYpUk2/MxBG1uucdvb61cgdbiKP5PJlXCkt2AzVWxgwodvkbG4q3oKtBolb9398nON/PXPNO6RotNWSpMvmFZeR1Db9vPrxU7mNlG394cHAXp6fSqN2gLsi/vAOWx25/mKvWepBCy+X+6wMFemfQjse9S31QNq+gyOOS3YlY/MzwFkfhff6VoL5XkwyF8XBJBK9j1H4VHby/vneT5Y9pJB6ZwOPyp3lKGLD5V549D6jvU8zZi5J6F+0vYp0lhdPNDpjJ6g8/n/nNZGreHka3LwTbplBcru4xkA1YeSPcpTbuCj5mfbk46/8A6qfHKkcU6Md0rKSG3cEHn19f8ijm5SXKz0KulxieLY/ylOzflxWpLMEiAXgdlPQGo49PSABlf5jxih8QOqHr1wf19ayk7u5m3cuQ3ht9iRKrZJ8w7eB+taHmkcx/KDyQe359KyTJ5cgC7gDjIPXHNOS5MMiku5QnPOMsOmOTS0kRozWDluR8q9SD61Okm3ovAAGD9Kz47xHx8uGJ6jr/APq96sB8qC21CRkfN/jUPzE2PmuOMnp71UaRSf8AZp0zTPLnblOn4fnVZ3DEDoM8BjyKaSGn0FlZpXZ2wGPIC4xioJVGSz9PQ0yNpM7d2EXHzd6mIWSMtu4Bzj1NGqO3V7ERfsVJUcbu1RkfPtSNsDt/e9qkMhOY9zBB978Kkc52kSMCOgB61Rav1IGBLgBRkdlYcUedtVmHzdVAPTNPV1jZjtBbOMnvxUckhWEYVUUHvz/ntVG3MhN+7l1UN1AWoCftA+dcNjqevFLOpeQOPlIGOO9RvKXi2PyPerQ+bsQiQIcbs4PIHGKGmGzkY2nOTVdhHa/MiDDdSOaUOJCcP7EdP/1Cr0C99icXYVcE4U9c+tQ/ay5IVu/WmyDaMBsZGdgY0zeJGwvTHJamap2ViR5QCPLT515zVYzMXwUXB7+h96WVyQwbcvGAR1pXURop24A5LDnJpX7jTJIVLhg3BAyW9qbIwaNvnw+0kN2NQTyPG6sH2MeTjnI96XDuC0eZHY8kdF7n9KSHy21Y6MnYqnoc5J7UgEXmY272PWiQGKTaU+buT0pwAQMQ2O+B/wDXqWuw9xxUmTjAOMc9qYygu0fyk4xjPWhnRh8245HIH/1/88VIls0gBDZKfKR+FJO24/hEjUMT24xg9qVpVVzGPvD+I9AacsflpJncCo4B7/nmq5HAB5bqu7kii6bLuOmIZzksq5wMd6JSWOGZd2f4u1N8xtwBbByeBjikjHlB0Pz7uctT3KT6D0wpKbePU9PwpDJHbuEP3iM5PajzMMCWYA5CjaPlp6jfy4Xd2Ibj6UN2KG/aEhLMP3vfD80jOJCx2eWAPlA6CnyRR85KhlOfvcmk27SccCobe5SGKpbLFtw7inoqlju4xx97qPzprSAyKW3Anj0z+VIGBdv9n+VFr6BdrcDLu56Enr6Uu3CZDYJ4ppX5T83JOPp+VAUqeOO309aq3YLj5bvcERkXIJ+Y9+3NMZMFpA3zD+EdjQ0YVeOOCPzpvmIJDvyTnrRZrVhcCUYgjkE4Hy9afIvlrkdPftUtum5+E3qBwe1QyRiN5cuxbque3NRtuG4wMNxLc8dutOR/l9AB/nFDgsQR8pY9R2pomIJVmz9OnFMd0SkKh2j7pAx7UjbmHvnGF9P8imoFYc9D27U+Zwo2r0/nQLmITguVHHHGakY5UBfmY9c+1M8w7QX3HHSnltwJL8/yoC41owSS3Hr6CiFl24U5PI4xilZlZcbsr0J9arjdEc42g9e1JaMaaLRkAiT7rMRyB2/+tQrHO4thfU02NVD4VQpPr2p4Cxht33u2D0qr9x3sKyZdmz26E9KiXEZYDk9hUgwVOemeWz2oDMOq4J9WqRpjFzwDw2OfaojKYZSxY+mfWpvmfKnjB5J68VE8IJORtU/xHpTDmHR5eVt2Ap6VJjkgLhjUaxtCU7r3xU4/dp97r0wtCfQlvqGzYfU5xz3prBlY+p7HtQrbgRu5PT2oPyjHVvQ96d2JvoPWHZhg2Gx908AUzau4no45O7+VK67fkfnApRKJECt0XkEZJ/z/AI0EtNCK38WzA6fSm7g7/Ny3QA/5/wA4pSxC8y8DnhacVOGMn4dP896L92Cb6htDKc8Feh6VFuZg2MpjJwKGUMwVvunueufWp1mySB0xg44p37DZFuK9eQBgZ/8A10pba24/MOwokxvGVwWH8Pb601tuGX88Ut9ih7sGZHTaZBkYaiRirlg7ZbhhuHNMO1GDMvzH07d6cjBT+757EtjIoQ7g2XwC2ACTubtT5ZBFEpLb1bg/402TKx5ZQy579TTAy93ZVHOPQCjzC4piZVyzY44I9KCwyi9Mjt3p8cwMZVRlPVqRnO3a2Nh6bcgn3NO4XGIzBto4Rf1p3nfNiNccZyeppu0spA5C9ctyKJUClFb5RnIwaLicuiJJHAwN/wCFN8klt5+6P5Uj4Q5HI6E+lGSqh8ZXnjv70r3JvqIbgBgo+UdQDSsjlixfeBmnYXJOzKkfKx5INOUmJiexpoLshVyygdAB2qRV3kb+MnA3dKiZl35G73z2qVsMFyvI9eaLXFfuK3+tz8w2/wAA6Go/Lbdu27Y88n1zSFtoZfm3ep5pTPtXa3APpxmlZ9AF5VsKOnQ01TI787cg9TSiTaWB6HJyO3+TQkIVVJ4B5BHc96sV0xJic8t93jnuaNxOQeo44bkCnMFA4+6Rx70zoQR696PQl2HMvUj5e31pvzbgF+VBzzTnuXcKR24AHFOKhQWPX17fzoJ5n0GFj/GoxjgimH5eQuR6LUm/nHQDt/n6U7zgFIHGKGrC5mxsTFlJHUngHtSph0IbhlxyOppokeRizL8voG609pCGUBc5555otcq9yMyHdjbnB/KlZTNkN1A6H0pGJMm9ep6/h60EPK3pk5oFdA8RjUnLEAcH0pvmM7AHcAOBU8kYSJQfnPJOflqBECuM/l2oTIe90IV2sW6rnketStjYQOA3Abd+FR7gFO/5SeRu7CntGqptD/KCBgfrnmlo9zNkRlKqQqLhTjeeje9OifbKpX5gO/qc+tSMmMN1j6fN3phKxlWCeYVP3fugCk12IbSHXSbZEaOflwQc9FHcn3plxL50aqv7zA5ZOrHP8qibYhLyRsp6hd/OPTPbFWGEixbk/gGV29hxnipbtuZ6oqRfKyM/3E4O5+FPHH1qWVTDGS38bFlDdT0xipYXVAQJEj3NuZvvZ69feoZZNisq/NgEHb2HOCB6UbnPLfUj02dCn+r2jrz0znP+c0rnbcszRr85z7dTj9aLU7QN2+McDK/LxgDmn3EzIwY7DGuAd3fGe3rVoLNK/QSSPccNyhIYr3zkYzU6vuc7fmPYN2HSokgSeNd37wMd2PugDrS2qs6+bv2qp4LJwenSnfuNNLcFugYizR5ycH1B/wAalCrsjZflYnCluhOQMZpLpN0rMv35SGI/hPUZHpVm12zTxxrJtKnaR/CMHr7fhVjv1Hq5RGdf3cing9j3NE8r27+ds4YZG3pnrge9LJLJbXDqfurwG7E1PHZfalaNnKQHDEh+c9Sfb09qlyS1ZOyD7TKQgePaAdy7fxGanlmWBmX5Wd1AX5/6VXbaglVnbfCuFPGD0PPr/wDrqF2EskTSHywx2xjZ/nmjfUi2mhYhs/NRjc/MMEg/dP5dqsWimKBR5flIBtDt1Azml3rt2+Y2FGAvOc8jHWmyyubhUHyggqd3Q9O3rUt30MW31L1vJ5Zk3IsikbVCt0PTNMubRXkyzbAACQ3QHFVrdlWYqu9W64ZunHH41caNoInUb3Qn7x+Yg/j2rFtrRmTlysYzxuPLWT5yMZLc0yEbJAHfEeOp6g17T8N/2OPiN8Ufh1d+LfDFpaX8WG8uGacJLMygHaN3GcHivI9X8JeIvA+ujSvE+k3mmairYlgvUEZjIGMY7+vUg01JPqcdLG4atWeHjL30QW0iSHarqS3AZvTNWoJfnwXyQ3NZ19btERGr844PHB9M96njlLgyH5iG5CLtzxTaR3+poTSbXOPnwMH3qqzhs44I5OOlRiYKXI5DcMS3IqcSpIu2NgM8Z9amzJv0KiSMoIdgV6dqkSYiM4wfQFeh/EimeSpcgK6BDkA9jTNq/ePBUnHYe/Wludz1d0MuS5jLj5SxP3ccD86IsrAiE4kAOSe9I0zM2U5z0J6n1p8CFJTK3dejcc1afQtPqyOaNoQv3ix9OlNd1ZwHj3L13EDg1cuXHGWxwM471mTTLK4BfYh7jpVrfU3unuT3LGBN33t55z6H6VDEA5DdGPTPemtMEDor7yOR3x2z/wDXpnnhVz2z949KrbQLoWRDkkYA9DVOQsd4HAI7f5/zip57kcq3GRnJ4zUcaqwyN2AOm79Kq+hSsiDbI6KCeOhI7imFgXWJTjA+Zh3FSSCSSQCPlgOvYDPegB4mz14z68c07lXFRfLZlY5AyAW7inNIsHz/ACtg4x2FNIZkdvuAAEMfQ+1NkgLSAxJlyScHpmocrMq/cGlCSuy8ljnO4cj8cUpaSNcomwAgLt7NznjtViw06OdJZLzdC3OMMMAjv7f1qIPsk/126M5A24wetF76IfN2GbiVPy4OSGJ5JqN0WZip3A5OM1O+Gdz8w56VGqsDn7gHGeuOlK49wgJLjzF+QZyvqOaUsYVKQ7drHkntRJcFSFzlSfvDsKREii3M24gZODQ0O/cTz2YfM2Wx0DU4Hpt+Yg9f6U6TaJFCLxjH3uMUqW6qcbtvPBLYx+dTzWGpdxCC7hpIsP2pkjooXO4jGQcfnU0qIjnZ9/B43Zz7/SoZbhlB3fd6c9aOa5XNcRnwGwpOexOBUlo8aFnfcA3RT1z9TjioQCxA6gdz3pdjs2C+XX5SD2FVoyloSSOGk+8rAng+1MZgWHzcDqopflJ27WDDseooZFSZpFXBJztLDilzW0K3Gps4PzZPGGHC0OTt3P16Y3U+cvMilPlGMlfemtGrALvyQO/f86FKwcwis0bHK5OOTmmHJyGbA7EUqSlAwXP0brTovuYKscnOB2p36iGebhQu3Izgg9qXakZD7d56Y7UbQiOSfmI4z2qUogjDb8KBg5qeYNtyCO9nZViY7EBJBXg/SlWQl2DOu0+vpUbw7FM0jZUdMdj+FLGd8igbcde4/pSukJOSJ5UEYGG5PA9s0zYDjDDIH92nFhnJ4YDGCeDTEUR7VTABHfuaLoqzQ4OqYLbcH0z/AJ9aZ5ibxjnH8I7/AJ07DFgg5bPQU5FtcfvD5bkEc96Qr2IhO8s5BwAONvtTtpYlTjaRkZ7UixbAfQHHrUrAqv16YofkTdiHy0VUPzYBwP8AHpSuwbn5V45z0pknQAnBAxtPpQ7gqV6YGAD/AFo1Gn1HblGTu6+jdaGKkhWyO9COVj2lVBU8hT2oWThiPvdTnuPQUK/UvdXQ2RWZFU/IvQAdaFz0HGDzmhlx8wZhn8qNzKqs2DnoQfSnqK7HrGd6jdkngj0p0iqEI3YUdcjOf1qEsPlxuBzztpjz+WMDhj3PU0gvYsqphJz80fb1NDRAtxuwR0PT0qNZS+cpjacFfaleXcwH8PT6VSj2JuKzOmFC5x1A7f59aQttQAfNk8njC1IzlYyBzwevenNAixnC7SRk4Pai5XMRlt33256ZFIV3A7W696R8fLtXOem2nxruUD+HuB1NJSa3Fzdhi8Ng7SCe/FOO7kde4Jpyx5B+U5Xt6UjOdpJ+XJwOn+NG5LkhER5Bxgkdh2P+c06SALhmb2wG6GkaTam75h9PahnkJ56EZ57UXuF2xrEsjgeuOe1JuKqMr1x81SqyiQY4yOR3zSb9rMDhgo3D1p3Zd+4zeSU+baU7kYzTpXIBwvzeoxRmN8bGwzHkHtSMrMrFOCDgjtTvcdxi4YYO7J4J96e4RSm7hehy3rTsqg45bHO3t71DKzIRHt3ZP3j1paoLkkgJAVW29gO1KMxqvOcju1LsZMD5TkcENnFKQFXa3A6464oukHMMZu/VvbpSICcbuUwRn0NKoGNyr0Pf/wCvSN+8H38ewoSC/cXO48cDoc+lLgIdwXODjHWkwFGN2B70qzHGX+7nr6UPQVxzFhgjbtYZ+lMCB1LHdndxjA/nUkjZIZ3XBGKQZ3MBt4GBihN7k8zGq+d4PHOD6ntTcEtgNtXvn2oMbKQDtx3UVHgbyjKSSckn/wCvViTuSs2X/d89s9qZJEI0BO5nzximxqsTP94hzjmpoif+AHse1S30Hcj27WAORj071MGkaMKXLqgOFZscd6jkkOApZT6VGzfKwGFcdCO9PclpMdIRG+f4c8getJkuBhsJ94dsetEc5Y8x5z3PelaHA+Z8ZHQ9+/8AkUaxepK8hHVkIJXdH1LKwp0silQVb5fWmbuVjHQ+najcQMr0zj3FO3VC2FmbDHbu3ccngf5xTY5NspR+hHUfNS7TuZWzweMdKlWBWVQW2kjli3P+eKSkK4issSghmDDg56Y/A0iQ7d3z7Rk4G7tmnbNnLdM/eFNk3PwF+YHmndPUWocZwGzk9aTcMlQ3yk4LD1pDxHkcOD0HehpBMV7tH0A7mn6ifYka2k8133jyQAx+bkcehpht1IDK+9s/dPXH50u7Y6l33lgchexxUSBoAyFO2Oeo/wAKLdhNituZSj7Wc9SeoHtS5Rmx91R94HpSo29SuzLL0J7etQoAxx3znHcf40O3UlsspMzBiUVoweGHXGKam5mRl+VcfdZPxxn1qMCRkaaMKU74bjrj+lOSVfPI+8CMj5tw+n5VOm5LsiZAZkSPy/nXO6X+8PT2qslzJAo2ojR5xubr9Kto5cBhs39DufqMHjHf1qqDvd1b7gIIUdB9Pai6Mm2tJA2ZXXyeqAljs+U/r/nrUaeUqSOu7zwMle3B6gVKF3XAiLlRu/j9MYzj0p6LBFP5bSeYQrBZe2f6/wAqTfRmTdmVYpVeCR32xyE5C/eyOOccU1rtWgM33nUj+LggdsY6VZ5t4ZQ0HmDGPNONwPtUKWhZUK/LGF3Pt/SqViX2uKl0zRM7x+WxAIkHQjOP/r1fV1dkMg8hXGWjjXqAe/4VmlVRt/mbmLbdmzaB0/D2rVhf7WyiOPMvC5bpgdxVXtsO9tepF5zPDHIJFzLlRt/hAzg47cc/5xTbJHsZX/iLHAK9RVtIlspRHLH5kbliNvRR0P15zyPWorh44ZU8niMMSx/MfnSuguiS4jlYMJH+VRkBu3v9f6UtncpAxVXYnuzdAP8A65/SpVAe2LdyuQncDpiqnleZHuU7fLAO3tnryaV1s0HNdakz27LdPc7/ADY25Mb9z0FXllgkSNWj2KOQEXdtPPPNZ9osmfnTBU5Jb07VeidYkxFwD/D+tTqjJvTcgnlkMh8r5UPI3Lywx1zmqqxN5jK7usZAcvv3DOeh9DVq8ZnLD7oToq9hVKO5VJV8zf5fOd3r7VfQiTdjTt7hGePHyRk4G/qSB+vStgI0bxuNvmD5sHoe9ZEV3CtuI5UfYCApVOdxHXj2yasRTKFEynawOAd/H0rmnFs5HvqfX/7E3x41jwX44tNAl1F38P3xMX2GZz5KSMR84z0YHg4IyOD0q/8A8FFtYn8c+INEgOnW9tNYI6G/gfJmXKsOvQZHHXq1fJul6rPpsweJ2iKuGDK3I5z+HNeseNPiBb+LvClqL52e4t1CrKW74Ax7806EFFWl0PmMThPY5jSxdFadUeKpHD5YjZ5YplOVLdCc8g1WijkjeQM6ODnK9sdKs3co3YXaTk5YN2qNYVkAKjIHLZ6EEZz7f/rq72PrXLW6HiNCijYoAGBnvQsLDiNVVT1I7UK6OqgO3BJwORUiuWXhtqDqWFApTQ3zjIxWNMJjG5m5H5GoY4pGYqduzqD3NLcsHIIXCjqR1/OnrcDaADwQAMd+tTbqdqSaGpswAvAXg5Xvmqt2skkyKh8qONckjqxzU0qY3AsxX7wweR+tZ0148bqA3yc8nvVqN2bxj1LEt9Gisu3a/G0M3Ax1P4+lUwftMyxL8j53ZHQj09u9I0TTfOOy9PvHPekVUREJ/dq5HL/MQeP1rRtJammj3JWV0Pmr8gHy53e9Mb5oW37s5+Xd0I9ajaHbbiMcpySQ3IJ5xUe0oFZnkZemD1p2T1FyoVN+dkyYXbnc2MU+NX3bAnyDLZHt2qNtRb7IyKit3G7qvsfX1pwlLYUfJgj94rcVLY7D/Ne6lmH3IH+XaF4I4Pt9PwqBdgLxjhh0HoO2PWpxvKGHuevoMfjTY4yNszdCcBfoSD/n2qVLoUrojfzNuEbDDjJqSCTzJWMjsAuBz60s5UDzF69APxoZuuFVWYdM5A/lV3uPmXUkvrkNG21FCk42hdo/zis+ScjA+6FAAUdqvgqxBK5IqpeW/wAyknjuN3ehdkaq2yFVuSq9GGC3cVM4CLg8DHJNQIrImR82Txhqkd2bZ8uznkHuKlruFugwIpV3VflxxjGevJFLKyTKVDckYNS5XbLmXqAQFwRmq8hBCnfsPVsVNmCimPQneQdoA/ippcysVX5j0Of0/rxQrBIwsbbVHJz6fjTpJo4em4nqSO9LqNPsRLuVgG3Anr9acRvAL/MgPJ60qkyN/tHrjtT2UKAB8h6kDrTTuWmuhGpyThMY5yeM+9LOCyjAycjJPb9aR7jLnLZUcEd/apFy2MFj1IB9qb0EmyGYkbAjsGOck1IsvJHT0psqBh99kYDOTjApyRhJQjtzjIH9e1OyKuRysFTIfkfe21OjKyDHzYHLfnURbaj/AHTg/KfU+9WvOVXjwvLDLDbgEUWfQLlHaNxDMoIPOakGcsVbOB2//XTHLb2V+QOQRjnvQMGPcdy7ux/nxQNCmTYqmXdlRwQ3NPVt6FFXMeQuGxwKrTKcKDwAOoJqxDI8UTRq6lP7vGM/jSaQbiho5gVb50xwnTpTWIWMBF2E0LF5oIX92wHIGM0AqyFTxt447/nU6BcUsFPzdR0xUe8MRu6ZwDQEEYIY7h0ye1LtCKc7mz0o6ApCsqsxxyR1x2FNHysQvGegIHFNbJhwXxnuvX8f8+tAjUscsuRwADyaCbkmWEZEr8A9aib5WzHyGPPzdaeFwMnkEbsHrSsSgA6L15oIbuKWZUHzc9gO5/Ghg24HarepFNWRGGVbDDIHvS7goOXwfUdjUJgpCxq28lfl3d+QOO3/ANb2pBwWQ7QD0+tDsVXJ3bCe56cdRQql1bd8q45detO4+ZrW4vIJB+9imSKUbPXnqadhYQEG5mYYB3d6arBmYS9BxtDcii7HzksOCGYYC0eVGGV/vHqVPJx+PpSNIgXaOgGB7U1VCuhPPt0FK4uZk7IqksoZi3GTSgKp2u23PIx6f5x+tAYnkcZPPpURL78F1OOcdDiqVwv2JHiJkBHzZxn/AD+dNV/vA8nPH/16ldhJErIzMSPujGQfqaiS2aMsNueep/Wi4nK24xUZsNHwvcds058xsSHwR2FWkwhDHAJ42k1G0JhRnklxk8KFwB+NLmuyeYh5bcw2hgRkHvT/ADyBkcE/xDmpEt0aHcd25hwQ3eoEHlMEfaCe470bvQE7krN84PUgE+5/WoZJ42RizbSOAR/Wpcsx+X5mU5PuKZdRmJGYbSpGWH3qY72GIdoyF6H60BWAkIwGPAz2qe3BmhU7FA6jFLPtSMgNtyRRcpNEC2w2P5n7wnkFuOfSnYSFdke0ADJ7nNPmYJ+7PBAySPx/Ko05Ug8MPTv+dNK2pV1uPMqmF8cNg5O7/OKag/cq8nDsflBpfLBTaHUEjk+ppqpFFcbpm5xgL2p37FcyHDDMCeMeny0rM2MA5Oeh6U0skYKjkHuOtKpZSD1J7ihrTUWoibnO45ywwFHp/k/rSbAsmT94A8DpUiz7pOm3AOCf8KgZy2T0x1x3/wAKlNj1JJWTB9Rz9KR5Ip4wBxk5+tMjTzDhmxt45+lAjVARtzjqN1V5kXaFbKrwvPOM+tNWXy3UH5QD0qyqi4G0fKwBPNQsrKxztNJO+jDm1EVVcnLfNnIBbpRJucjPPPU96UbUK7+FPPUc0XHmcMFwvXK9hVApdw+Z1J6nt6VI0IaMKWwcEkH5qhdw4Ko21sYNEJ8tfnZt4Oc7uMUaoOZbkZQyS5P3lOCTwB1pwjV8qdpwOo705rksXBTGPuf/AF6azFgSzfN3x2p3E3cZCoJ+b5SvJy1Ss7vkPyATgf5/zzUXm+SCflYkcn+lWmi/0cN0kcjIYdB7c0ua+hHMluyEywqdhbYR29KFULnHzj19aYVEjFt24YwB2p+1kXJ+XNUw5mIsrLuI+UZ574qW4nZ+vy46g9Md+lQ+eI2KtycZwKkZFyPm7Z56GnoxX6kbYVCob5SD9KekhtxgfNkEEjrSfICVHHuOlPDrGDn5h0J7k0rpBzdhkkRYqR83flun5/zpyhZFUJw5yD6U9WBCv0GeAO9OiuUUEyfI2T06jr60XJcuhXBMQBPyj7u7uTz+VSLGjpzyScFC3b8aSWdZAfvA7i3zNx1PHTge9JHbpIXkldsAAKsWF3H/AD+dHMloJyI/3lvLgcRj16EelWERGV2farckKny1E8krO6uF2joF6/r1pybXf7+CGIBbH9KTv1Ym9CK2GEkVvuHkJTw5wp8tYgem3qPfFJKjNktyM87eh96bP5cnl/w7ckDf1HrRdEt6A87WsySeWxdvlBJ3cHuPelmieByFTcoY/Mvyj3H50B1mQeZ8pUY3s/5YHrU1xKqQRgSZYZLFvzz1zmlYzuQzrGkZWb+M8N7ZBwfxqPyY1UI0e/pj/Z5B9eKla4Z9jn5mHJ3KG4PB4/Xmmh0uDhpPLZuBt+X+VOztYxbJbpIVAj37pcZI7t7n3qtbXDIP7oDHcW6jtjP4VPcW8eHcfMycbm9ev0NVUgRGYNu3su5wv3QP8eKStFaEK0di6Su1Quxnzks3UDg8fjSG4JLNF8uVwAv3cAdaIXWVSYOVAyQ/ynAHPTr/AE61FBHHLIZV3rGDsG5ew4/+tVK3U0UizBKk1kqSlUlDA7w3fqf8akaRZpnX5G4529SRgD6H3pipbyq5KPGqtglW5JAxnBqNNtupPzxqxKhWfnjoSf14p9RbaF6BoogEkyzdlXoR14pVdAiqsewHnK/KPp/WoGTeA6ZyvGN/LD/GrBlL2+M42cKnfPp7VLta5mx3nPOGPzZXgg9O3/1qmtiIGd24QqBhuzZ6+9M0+8dFaOVF4AJC9cdatuiTEnf14x2FHMYsY8EcQZo3yTlm9TWdPY4cg8A8nb16f4VrCA28bhPlJPbp9etV7mH7J5Rf5dxyCOhPuO1LmtsZOTvuVraJY5CfvEqcFX4J5x9OatRoYThkwCox83SoknjSdz5iEA4xt5xyPw5q3apF5aea/DHaGHUN0xg9KmTM3du7J4vOgmDS/uiqg7ezehx9KvXOoE2iwp84UMWk3fd9Tj61FCbeKMiX/SJ2AC5bhR0wPeoTGLaORQ6o27ouMgdcHtjHrSuRZJ3KMDSCP5+AB1HWpUYFVC988mmtcCJwrPvI5Bb8aWNXJ3DrjknGBTNUyXDNGyDpjHC807ErBVLlQq4wO319KdG6svoufmI/yMVKcoOeCepFO1ybcyKcZMpZCrbh1BXj/wDVUhh2KFO0EHOB2qW3IVNozHkcAsPx/wA/Wi4csPl5GcZ71nzHq8yb0IC6OrkdDkHPY1mzoZo3KRdD/F0qe6cwxOq/Ox4IGPpkfj3qm0DWxYNuyVBweg/GtV3NYvQjjiRVKGTymcnDD1Bzgf57UqxGRhJL8+G6Fun+PSntKjRKXTCxjA9u9NExkyRyF6AcYOe9Xr0Ku+hI0gdJUjf94B941FH99wX3ttLZHQYx78c06eZwp/vfWovOPT5QSMHb1BqdxJX3FXamWdFQNyx/CmgbXEbv+5diqSHpnkBffmpIpGDEN8wZdpL9hUiXCwQpEozh9wy23B/GkPXoVyRC6gyMki8MzfLn/wCvmraKRuVtucZCnv696ppKJ5P3n3c5I7KP885qxFD9ikYQ7ZoiOd/3ug9aHJvRml7LVlOSTDEyf6sDJPp1/wD1U+SOQlMuWDj5SvQfU1O8ghCKinew4P3jmpG2xDB+TIzkdqG2VcgA2uOygY59v8/pT0QSSKS2eOopkipaOSZCyk5ye1L50SENvwTwPQe9AemhJPAkBDR/dLcjdx71UbEnzH5eMHfxVsqzJgvkZ5PrTLm1xJ83GeAOwovbdgnbQqYCRnZwv4c0iqrlVbgg8kt1pzHcoIXGTtBHp/nNNeNskBcKBwR1NO/QrRg0oMzAcA87OMj8RTt2Tj7pUcgen41JHIigfKqN/e7mmY2gnaoOTu9xU3toO9hGnVQwH3uvHGKThhxuz1xScFsjaTjHtUjI+wnox4GcUeg721Ed/JjZjtEmDhe5psZbcrFsEDBy3Shdu/eeX6HPf/ChpCuPl3KOeOtVcdwDfeY7cLkY7EUTYmk8wcnuT2p9onnMzbMAsevc1JKwJYLw69UH+e1F7OwXW1iqyvJw0vlc/nUyuY4wGfzGPRR1pswEqjd2Gee1NVRHJ8vLN3LdKOaw09RsGFXDHJHUFun5VI2M/ez7npQsO88bQCCB60gBj4O7p39Pxo5k9SmxGVl+TduLDoeKMfvPl+4OCPX/AApE3F2cctjgk9KsM2+MKWIz1b1qG9dAuQQTliT09BUixk7gVXIPGOaQnPTgDjJxyakMghiZhy3vSC5D5YULu5yecUHKYCtjIzz2oGbmX7uM8nHUf4U5wclW+VuuT609dgvYjZSCAr5HU/L0psuxosoPnHVun86cS0ZJ+8p6AZzSITLIAH2yAE7T0/nQQ5LcRGIUqeo9f50pzP1XcMdCf8ac5Dybc/MOpqMlopCQme2R3o2M7ilFizh13Y4JYEULl/l+VR1Pzf560pmkOdxUKcgY4pq4kY/dVh03UrAPMwRDvOFB6Hnnuac6q0il9wzxhOmff/PemyptZFd+vUCjcsbkD5s8k9/pR6iuOSIK5AVtw5C9fxp0kX793K7G43YxjP58U+G4KjK8Y6Zp0su8E9VGDz3FLUXMym6b5vL6HG4BqlWNS3zMwIPX0qyrowYt1yACf1qK6gSGNy37wj5sJ1FD7hzBIoWMkbgcHb7mmbFVR/C57HqKcjiZfMX7o5OOopd8QDsNznpgcHNNJjvYSBPKUEvleue3+c1Lcz4ACcsDjaehFKoMnX5QOMH1odPLfL/IScZpXFzLqV2nG0E/L/SpUkR7fezZTHRvmz2qJF3yyRHyx3G5uq/57VI0ZWORlTbHHgEt900nYlygWHiSILIH+VwCVLbc9ulV1iCjH8Y6D73H+eKm+zIyJ5/KY3FQ3TNQXlvNpuV2bNwCiRevY/1qU76XEpKWiYyCRhcyRlHyq/MVzgE//WqSTBhVpn2RZwSzbT/nmpBBO9sy/dZj9/v6g/lSXTtaoqyv5rDnJ6j1NVqxczegxmRmAtsLg9C/bntW/wCEPAmueNtUkstLsmvpYxv2xKWJABJ6DnArGXbhZYeo7N1xX0/+xb8R9J8Aab441W4e3i1dIY0gFxhn2ndu2Z46gZ+o9TXLWnKEHyux52OxVXDUXOkrvTT1PmXVLaW2uZInTypI28t1b5Tnofp+NUm2MhDjYw5C7u/sa3PHfilfEPjHU70RfJPcNIWT5RuLfy57Vj7TyxfaSck7eegrqp3cE5HrU5N04uW9iNGSJsN1HY9BTllRmbucY+bt1onkUJ8u5vXNQLtAJX5c9fatrF3XQfdp5MUeDuJPPqBSqhw27aMc49asIUjXa75HbP8A9enu5RF54ByR3qHcXMyOK2GNw+YNxuDdP880y4iVSdnBB5FTRzLhj2bpn1/pUFy37s4bndg44xSDmYjIFO0r144bp9ajcsgG7gk8f4miKIGIlW2sepLZoyVj2uvmZPAHBx+NOz7lc1wGU5DbfUihU2xkq3ue5pVCoP7vsaDloyw2k9QDRdg2O3FVw+0hfu+360sdwRE0bJ1PUcDH41Hu3IC3XrRG2d7DLMpyAeAKr1JsA8vfhOWyQQaa42sA64wOp60qxd1+XnJ+tCoqgd2HGaV2ir2BkjkUbWwM9utIACDjgehpA2MEclc5HvUjLtyx6UrE3GrtZsv1zwnrT3uuhJ6dPb/OKbGEmcDOx0GMBqG2xCUSffU8Y6D3/pQ30FZN6gcIhK8seg9KhVpGc+nQA9zUrrtkP8Y4yB0FPQGQbQ+F7FW5/wDrVd7aA0loVkcSOy7fnHDA8VIkZTiXkgZ+9u/CpTb5mYh9rbc4bpjn/ColJUKwfcD1P9aN9mIdGgGSvBPZj1psjME3BfmJ5+YY/Wjf84xx34pY9zANu5/UU9OoWsLCzud52rjGFHUe/wDOo/uO0mzzNx5BxTlyWP3VPUg0jEh9o+UnkE84ppkuw1VEhJ2shJ+61DkRRg9QOuOp9aVpTICW4brx1I6etSKTvyfvBfl+uen1xTuhPTQZEindPJ8u4cDuR7+lOtUKF2ZFjbdjDNyD17054ZVRZD9wDJMbcZ/oaY1wk0m4O0e0bNjYUDtmpcW+pLZMku6EtJ8nPyhegGMHj681FMi7VRjtYknd+B7+lIEEUjIevJBV+CccfWmSyNLD/rOxOR8uB6DtmiyWxLstSbZFaqGng3KBkFvX1qKSTduXZuiwNjpjHXJJyfSmfaJGG6X7ucAt1AxnNPQxyrlpPLUdD3Jxj6ZpO25m0lsTPO1vFHIHiSP7vuOh6H3/AMionRZXEi/MchSwfapzyKGRFQMsfmFmx83T1OfXI5qWIs8AVt0fOCvGAOOfalfqRzWIFUrI6N9xiCzM/pyev9KmaZcMh+WMjBPtnGfy9akZ1R1jPzOR0V9xJ5qBlxFK7dTwx7EcAe4ppiumQRYtXKfaN8fRD7e/8qtwNcmTyIvmydwZe/8A9eq8Vmy73k+7F/d+934HtinKiPGJop33Ken3SRjjHoKpuLFoSsktpIWkk3SnJYfeA5P9KDbi9iLq7KxOcN8p78jPaktzLcPFu67QGPcnuT2pZmWwnmj2M5Iy3zcnoeKTbGWQwsYkP/LXbgnt6j6UROiRtdAOqMQB5nuMj64qjvNywPm9iuH6nsOlXk2llRvmjjwWx0yB29MVLTRmTEvbuW6McAH7u7OT346Cr65imKunJGcp0qncwy3turRT7YyAdj9Tzn8PSp7XfawPF8sjHn/AVN76mUmtyRZJCyI/DAYzt4b6etTOz24AX5ju3FX6n256U5o1iQyyPyAPnPY+gHbj0qQWyRASB/MBUMVfqDSuYt9jEiTbNLPJ8smeY/bkYHqe+BVmzjYKpb5SvT0x6/8A66ZewtcTCSJ8kHB9f/r1J5QaNV6Fuo3c0NpoybRI9y0F20Qfc0gG3b1Bx19xUxuJ4g8TJ8uQMt1Y801TGjHf/rBgBvypzXO+VWPzAHru5J5H8s0uZdCb66ldy427k+buF65wOKsqzRPtf5UBz83r+dNkVUj3/MXTunQCqq3e62iaQZEhONzdPr796d77C5kmakbrJGJOgxksynA6jr/nrShyy7huIXsP8/pUFterJbojNtKg5G7hjyfx55zUysvncop29c9Pp+daJplKtYmt5o5Z0imfcnJDyKF2nn0qnqNzCFYCTBxlnVt2Tz+VVb7UfKk8mF9xcHDD5iPc+lIqIlnHvfzZSpzvxgnJAqOWx7Chy7DULKCsUilmIDb1DArn9KkaOG1j8tX8yTGCE7j061UnYENvTaI8q4VvTHTH9aYtvL5hYfI6n5SPmIHXH/6qdramlrbgrefE38Gecd8fjmoCu1y0eFXGNrc8/WpLlREWkjw7LgMGbaADzj049KYZCU3D5QOeO3+NaK5Wuw4Yi2g8sOoDcCoi5kkKDhTklt3OfSkMnmkMcZHc8VIsYjQngDrk980tBCRMFG2ReemGbNBuhhQiZkJx7elRTToPm+YAcswpkIVpgV4UjIPdutT5jTfcu7oljCP8qH5Rj1weKhSfd8qvu2gZC56++enpT0iziSUM4Pr820/XtQ8jJIu9MKQThf1+v1ouUn1sLG2xjvZVbqDu6nn0qByWcq/yt1+h9v8ACpJJdwYxrnBB2Ht+v+eKkDSNG2flck4x2/xqk7D5rOzK6IWhIkXdIeeW4p0RCEA7nBFO2+WQp3D6tUpjIhbHUgkA+v8AnNF7FjorkQyszfPGo38dv8KryXkkhLJ8288Dv2HHt3qJVjVWbqzHJU9M1JA20nZu2hSuBj5SO4o5FuOwr3Uk5zs8l4+Gz0/lzTVfJbHAPRqXdJLIXHzKV2n5uff8elRwiRWJkb5ew+lK10VewuQybt2OPxFNVSdp654yW6/T/Pakmk2FnH3OpC9aerDqvGetJodxdqocgqD2DU9WEnyjcD6+n51A10Y+Qu9c88ZIqTzTnH3Ae4PX9aVmybicA5X5+OopGDb9/QHhiG+6ex+lADKueu39P8+lOgLbsF42DcZ6E/n27VWqC5GHZCAJmjYHONvBp807TOGL/MW+Y9yBSBvLZpH+crkfJ2H9aSQ20YRwHjDDJErcls+np70J32K5raDyzxF5Dyg4CdPrTTN5e8MqsO26myF5Hy8fyrwo9T9fp/WnqiSPzw3t0Pb+ZoQXGY+cSDhx0+bpThcO2Wl5c5GQ3Ip2EkZhHtkdeGHTB/z3qMIIXx9/JOSOmen+fpTTRaaAOGmVVbgjkmnSSoinZ8zZzkNUbw7SHX72doG4U5FCBj6A5+Xmk0hN2Et4jMDJK2GB4y3T8KbcDGct19Km2SeXvTj13enNNYnvtIIyTupLyEpIU3Bi244bqemTTAYmUEPKD97DdKV/n4+XA45piK4jK9UB443YP6U9irgzszhX4OOo6UStHNgM+wrwCqjFTrYuqlpNzHHBXGB+vFV/LCqUKqW3ZAJGaTa3Jdug5UMigF8cYY09I2iBG7cx43elMUFWJJwMcqe1K0x2hlztAwQq4x/nFQY6DmULu3/Mq9ccH6VIzQs43dR8y7l4z079aiilWeVwyYUcZOOT+dCeY0jGLayhiSx7dOP/ANdKxOjJNwnJib7mB87dQcYzx/X0qKFHtGLNyuec9COeRVl4/wB4VbcoPKkd+Mk59Pam70nyp+dMkYbGDjjPtzRdCuuhWLFt2FzxkA1JDIGQKqMR0IOAMd6cQEQCGbeo4z2oVWjVux7n/wDX/Ki6ZW4Mgc7VKjb0A7UOkMKbz5quGBO3+L61Wnk3uq/ezwNrdP8ACrgaTaQp3kgjHY+1JXjqg1RP5yld6bVZxkn7pxyfzqhK6uoC/LIxPDdc9KmjgmtkHmom0gAeoFLEiJN5hRUY8Bn6Zxk4o5+XdEuSW5BZX4SURT/LknB7jFaDNtZS43K3I39qorFHKxdk3FG3eY3c9fwqdbws6w7N0hHyMmMEetS3cyky2zRMzEcEAZDdBS7YijBuQwB++fUEn8v88UWaiVyvzAgZ+pzSQvmR1XllOT/LB/8ArVm00c0rlnP75PJTaTgOGbhvX6GvQPEkGm654Q09tOs55LqGI/a5I/uFsAgjA4GPeuA0XTr7xFrNjpdjPBZzXVxHCbi6YRxKWYLyW6DJ6/U9q/SPVvg1bfskfsw+JZxrel+IbvUbaLdHeWQ2MxAB8lg27oc5PHAJxXFUnJTVtkfNZtjZYWdJU/jb0PzDt7+dpltdmwqDu3dMDrXpfws+DFz8W5Lq3069g/tmCJp0gl+XzVHbrz0riZJ4biZ5Io/nIJf5flyTkgHtX0B+yb8PpviL43Gl2E406+ntnXzndlG3GWGcdfYVrXr3jaO56mYY2dKg5U9Gtz541W1ls9RmtJT5Lwgo5RNo6kZqea8jtLJEs5PKZl2uyj/WDABJx712Px98D3Xwx+LOtaBezQ3cllP5LPbvvSQEA8Hrxk9emCMcGvP7q532UiW/yxphQ69PXk+tdlN88YuR7OHqKrRhV7pDBDGFUbMBRye5NSrGFGOuOuOhqC1lLwZkfe+ef1/z+FTyM0a+ZEN7dlRv8a1cmbOdyCS3QIAUx6Y//XTlQeap/g+79OaVp/tFyvl/ImMEHqDjpUq2L3ABXepyFxuGDkjPf8aTlYzdRx1uQTwuHZl4BOMt0wBnv1pkoLOs6PjOfk9e1et+KND0XT/ClhKjma6CjcoxwSPr9a8tkZQ7FE2qGwN3Qjnn2FKnU51e1jPC4l4mDk1bWxXK5VANw7EbuhqV26ldoYjG5lprptO485GAFbkf5NJK2Yw56deKq9zsASLJiMLt5/KmMixnG7BPy7i2O9ORyV3bTz1J6ih3R12v070JPYa1ISz7SD8wxgHsPr0psaDBLfKM/wAPpUjxNCCSvyehYf40h+VsngA5GB1qrIL2Hbk6dT0yG/xpQxj68nGAD2qOVghJbgtzzSpISCC24nrkdKew7sQyKzkDcPXFKS4bcuWAGeetIgGWcbcZ5xxuojkiG9ixOe2f8KL9wvoG4spZW6EgZ9RSj5GCsrFmxgHvSsNyEbuF5yOKlhcxoC/zDB596Liu2QSSOzMV+QKeXTrn+tK1y05VXy4AzlflOPrx9auIyKjN8pVjuO75cdwKgaBzIJGRVjlyNpbmp5kK93cIBs3H5PKxjYrfMAM8/Wo2aOHLRJskbkr2/HipVjWFXx8sqfwSMMDn+XNRIHZHB2o7cgL9aAu1uT2cCOVkkffI+QiBuCec1Xa3SIHd8pzyG+YA0jsmEkU4KE8Buhzknr/IUxSzMzPuCuflLd/X6U9tib66Ei7WZT17ct1/WmlnBdV2qp43Ht1oSTJ+RuR1JpxZXgMS/e6DPzc/570x6EYdpCFHAHHmD86duXlg2QO9Olj8tRjgcA7Pz+nSmOqLkKjhgCTt6j8O9F7akMUttJJ4YHuxxjiliRsFm+VeGyenOf8AD/OKc77IU3fKpzwvXHI9uah81dzLJuUcHJ+UsOmfbnmqUr7Ec1thyhxujV/k+9ntnjtUkrxvGNqJESAF2/MSw64H+cUyHypGG19q55aR+R1/P0xT4kZN8rdVOW2/NtHXj+dTzX0HZrUfFGVtwZfnYcld/IOSPwpkySO+1j+7Awdv45PpmnQapFI3kNuQ4ASUrw56nPof88UyZ1DHbJ1xkN0cHPT/AOv1qbtvUzc3fQe8zPEqeX+7wAN3Uev40nlQTSCBncKOFX7o9+frSWqtMSW+ZecIvVev4ZpkLuJD58m10Gfp7cdzTJuKn3nRuQSVAXtjPTk4P1qSW3V5QZJOcZBboB/Pp601mMs2BG8Y6F29e5pz3DNvVjuP3dzd+P50mn0M3qNt2XyJHP3RxgfK3Tpkd8UstysYUH7rcg/hxn1PFRvttJY3XqTye6nk5/8Ar026W6u4FT5cKQC/fBJPXPP/AOqjroTzW2Qtu+1sLcNI7HI/n+J+tSyrM4VpE8pEzhF9fU0trL9lmYmDzSg+4X25xjoe5A5p0yxXFyske9GUA7VfcCOuDmq0C7uPsjCsysyfKgyV759e1T3US5GD1HP8WRyCP/1VGVjt5SZN+T9Oe56ZqxO6wwsVcK23gN8vJx7+lTzWe4r9jOmjjuNjodrK2Mr8uQOPatC3WVEb95uznO327fWoGiUMTL+7BGAvr1q5btsLCP5d4yXk7dB+dNyE9CQXUu4CNwrNyQ3TtkY47D+dSQLFdRNJFwqnc57nnvVWaIxy7h8pUkbmYcn1/EU6GKZSqjYidWb7tK19W7GTV9y6XMiI2zapOM7eB3q3cPGkW6HcuFxufCk96oNO0OYg+UbnjrioYMxoqrNuIJ5bqe35UrWMmiVmW2SRw/7xyAFb7o5z0+meTUULfI0knyoOBIzcd8/Sp93zurupD8sfXrx2xzVS4Hmh4od0iAZdT8p470epk421JluTKAGLKoGFYemT6+3+NNEjxMm75jnAZu+MnH9c0y0kmjjjUdjnL/jyefTtVrzUSExs/LEKP4jnr+Hc59qltbGbdvdYskk5jZU+6er7uPbiqUUs8jmOXynAX7z+mSfwq1ua3k8pXTY2QylfvcdvSq1z812pSPdbY2s/HJ6dD0A6cnrmn6Iz5XcfGUChk2k5/wC+eCMn+VW5ZkngZAjI4YAhcL27VUe1eNhH5PlBTnnqwyMdeop9vcvEpkl3BU5A+8D/AFq/M0SRWsbE2Ya8WZZ0djvUYyMfpUskFw04kjRZLfjYX6j1GB2qrawLbQiNX6Ek7vlBHI9+aedRUBlj2xkKUIVuT6/h/wDqpu6uz3dYkTSmaKWNn3M2eG/E/TNMWeaAKB09exOMYoi8iBECvuIxk7uAe4/nUYlRYzs3JH027uh6Zoi+jNUyVpA8bIz7+MH6dc0xx57IB8qjGQP4h6U1JHgfy+kqnbn7oYYzzUsXktKg+aPBwVXCljVNtA32FRRIjA/IVGBu+XNNd1tnYyTYd3O3f364HtTmk2AqX3AHjzPmIH1zSeaszLv++DyeOOv5Vm73MvelrEYsiXFq0Txuu7llC9cHPFSrEiMY0/d4xgH0pUuCHZ/3TjAOG+bA6E9feokEjXDN/wAs9pBb09qHruWm2TyT7FIm28dt3BNQyxNPGqI7MCcbm6j8fzpI7hZ2bPyqo5X/AD0qRRtDBk2KxBJ9T70J2L1RLZQGCOQJ85K7ifvYABzzUK3BcK3zKp7Fhg0rjDb493AK4T5cDpn196j8oR8j5Tt2gN1/nVpdyuVtaj7glBleCRxjnj60gBmCyyS7UUYKnqe/+fxqOQ8hT0HzDHc0jF3lV03LtHzANwfzp2sUvdCW5dY2YQ7/AE2L0GKes4lYxsm3MYKsvU8859KI5HI+XjK8BflDH0AogTzZSqzbUQ4IbGTxkmpfcfTUlhkMKlPvgnOPSnGRQhYKxH3fl7VHaRRukxbcCxwFbqw79f8APFQ3Suv7sdB69D27Ur9Boc8e0EN8qEZ3dz61GkylnEe7yx8od+uafMrQsArbmB5JywB9qc0W2zBR18zJ4GBz16UXtuVch2Ko3NnJ4OP8Kd+7+7E3zAZyOhpFYKG8xtpIwTTA5hAw+ccD3p3EPyQx2NgdDn1pPNELAe/Q0+OFRHnd8x67u3+FMubfC7gy+mWbg9ad0F11HxNtRi22TngL2oVllTzHy7hcAD5sdaqMzL5ke/cQudo6YqaEytAsi/KoOC7dqL9h3WxKbdZcyu86Ec7nBwBx2qP7R5rLHs2gDj068nn2qe4xvItp3Z25wzHB5Hb0zUEFwsVwV6k5Lb+gzwRQmSmSrdSMGDTdeu1eD6UFNmE+aJM8Ed+9QeR5dxJLNL5EajOOW3f40rEs24pnBxkfKSvX/JpX6Gqaew7MmWBlyCOM9qniYtFub92R61DCm6KQlfLcfMBu3HA9PypxumuVPmK0bDgl2zkf0o1ZDkxXuXkbYibsnoO4/pUc6ohVFLDB+ZS1IpGSobbjp7UBgCpbPPocfQ0bBo9hjDIOVyD0FK24gqzZHUhack28EblyB3ppRQM/dx2p+o07bjm2CMwRytEuctk5x/n/AD1pIoWRfnbc49aI3QEFucdCeP61JGVTLBckHg55FRaxDdthvlqxAO7I/i5wKVWZC5A/ddwuM96cZ2ijb512v1AX2qBQighU3HuH6U2rmd+5Mo8tQqbeAG37t2PeiKHzZlj+7IWyG/hI68+lQRSoJCA+49SG6VMLhtxClcDr6knNQS2STb4pJGm4RQdpR9wPbHvUcHzKAE+UjAC9j/SkvFdVtovk68lWPXBzUixi1AI+8p37mboQRnP4cUm9BcyFklWJASvQ/wC7n/CoZ72FovuYI4x2X/69WNizkAvtzkhvQfhUTW9vNA0bnMgXkt2Pr9KV0NSTIiI0Zd5XaAMMfw71bkiIVx/CwwW7Y/xqK1QW1qzRHzYsZz/d45/xqRLq3uHji3psdPm34yDz2zTu9xXe5GzlANzqSQMt2wKct5vd0beIyOSeimo7yJEChflZGyoXtx39aI5Qs7AfeK5ZGfgjkD8cc1SdtWUvMliiVmcY8uH+43Qn/Cphe4ucui7gu0Feigd/r7UQQSPCsUWzHT5umMnIP8qYqRz3kjp8jKSNuwbRz+FQ7XMZWHTSKJm8need25vX0PtUaSw5MkMbL8wJC9D1PWrNxAxgk8hPMwPmZev0HtUFsVCKnzQl2IKyYwcZOTUmErGkLP8AtC9gj/1YaRQx7Y4znPbFfTHx1utZ0L4c6DYahbeXatYoFli+7IAAc5HXPXP09q+abEurID85U7irNwD+frXpvj34n+ItV8JaPoLaW/8AZ9vEVjubh9wBGBgfh2/CvNrR5po+fxdKNTE0n2PK3uFuYh5KeSko2bd/Ixk19S/sqeE9F1WK+n1iZobK3heVvlKmQjPH1759vavmFYpWZWk+V1fJ29CB1FfRHgr4gTaT4GvrZU8p2t2j8xOoDLjJ/Os6jSaOXOOapSUIdWeBeM8Xvi28ngd7m0ErorEfcAPTn2rEuHjit2UR87ic7uo47Vsa0lvHIWijXaD97dyT3J981z8tyzBsjag6Fuo9eM16tFcsFY+xorlpQXkhwwjBn+XaOPTOKlRy7FxxtOeapedEvO/cOQGXtxmnvGbiNtjbGY9V6H1rp5e5tZFl5YZH3hNpBCkbduTyc/596t28oy6h/mxu5654/p/Ks14irrjbtHJHr9anhE0bs6n5SPuM20D/AB4qXGNiXCD0ZavNXaWACfdtUZ2tnCmqjzMwR1/eSdlbp3NEpSWIq3GOAe+f/wBVHnqpMTcyn5sn7pPqP0ojGKNFZELFg25+GbJ+X60YMxZewIx6fSp3Q3MojlfMgw2d3GeR+FR7yspiX5FA5JwQRz0HahysFxGA2lhwAeQW61C5AfJ6EZwOuKkXy3WWRZlAXGVHzH6/SmPAy/e2lckE9zxj8O9CY1bYjuFEhwxYYGcFufTNBfaR8mSOxbt61NE5ncRb1YZxnj5abeWqpLLHv5C7vmxwPWne24X7jAZC+Dtb1pGygBK4UjGRTYZBt5+cDgMOtO8zDALwvvQm0CFXy+C53KvLKtNZQWJC7UXPyikkUAknnHQbev6U4ytKdp28DkDrmi472FKmQYH3cY+VulRzXTFgkfylQBx0NOZ5E/drwDwWPalXDe+3nHSmLmtuMuIZHVfvYX5mAbrTy8eEeb+H5gh/r+dKVzhl4KgNx05pDdg8yfMdxwu3ilZBcasQ80soZV6sz9OxFK6+c5cfK46jtml3MshlPK9QvY/ypyyYk3bMsx6L0oFcijgBY55J6juOalkxJIgj3IoHO5uKSRo/LaUpt6Zx1XPHapGLQqEUqZG5yfT86fPqLmV7FeQLE4H3Ce3rSs6ouG+Q56j8hSOkqId20gnOD8xx/Sp433AqU+RwRubtSchXI0b5Qeq8g7umOpP6UrBVy6/K/B2t6URNEQlu3Me7LK3Rewz7U4Xb7zIod1GF+bsOe3rTu+pLY67ZE24+Xccs33hnHSoZbvzZAR8pAwCvTHSlnj+1CJ4o9kRJZ2XqfY9MUXEMvl4+8D8u5vTr19DQtrCbutBGtFfa8citISCf9kZApULtI58v9zyCe598+tOghw6q/wAgPO5uhIIPWkfdOHUPsRCTjfwBnt6UXZLTb3KkIeOZwwlky2MsvAx71dXfCpljjXe3BO/jrSw3awFY4ZEjOCD7/WovOVCNwzGOjr82D0pX+4h32LNkJXvHMo2xhTtVlClR9ahufJW5kLfMSMAq/bB5IqSNGdH835hgDcjnnvUctopVZZtm1hny16r060XVzK66le1R3JMfLZztZ/vDOOPerTyRoJP3iKQfmVug7cUFwqK0W1SO69hk/iKDaeY4DfeHJLenoKV13sTKz0bE+0M4bbsYtyBu6D1NOMUePnf7wDD3I7f15qBVKeYzbEOdu309vp/hU6/Pblk2KqkDLN8zY7n04pX6IlSY7czyqDsUkYG7oB1HtUkEslxGFmRYnUZYr36CkYAlHjkyMEjcnLdeaZbNJMgK7WmAwzL0X2pNXBPzLq7QML82wkYbtjBJzUttJDcykP8AIV+UFujN1Az65FQW91IswPy/ZwMN6g46noKie8WVi7yRON5+Vl4I6Z+uOaOXowtd2LMsUT6hH5u/BBQlf4ev61UjulQTK/zP5nye4qe6nW4wrbVQrhQ3yj3ptuqRHz02SSA4KN8w6dee9UrDVorUjIluAhl+VQ/CL0B68+lacjEgK3XPzOvUDHWow7xRyOPnJG7P3eevSkb5UZnfYTjG1fu/X1HsaW5m7MkDBWznI7e3+FPSQKhcr904z2H+FIse47n3byOffHfr3qKK1nlk+TmMdvQ+/wDjRZvqQ43Lm8MMgKQwxubqOao4gtwWa5yd2DjqR34FT7jLGT0ZDhvm6fTmoZnVlbam5+g9V4659alpmE4cqckTzmKCBGO7e3p068HPrjtVNnaSV9uwqq5BboT1IqVpHXYTwrggxthucgE/X60+ZJbeN1j25OQG4zmpvbRHPdyRMscjeU5gLE4Ylug6/r7UzX4YtO8tGmyJDu2huFzzzSRySQDMvm4QcKz8FuB/nFRXVv8Abo8H5oxglW+uaXN1ZhKTJLbfPEu6d27kt1xz6/hUsiocRon75jyW7j/9VVrV8AxI+wJ1OwMCOoAp37xOI97EHOxuuPT2o5mZKckZ0sjeWyybZGPIYdc8HpVeJBbXB3puBOST15ollhWbYH85yowypt/Ok2hpwd+/PIB7dv5V22aWp9imx8ssTTsgTcDyC3c9O3Wns2ANqYX+IM27PXt2596S42KhKf6wHg+lVoZhcyKm/G3GSOvX/GpS6jTT2ZYdC43SnJHVW6Dk4A98YqJ0kVD87rs5+f5cdBntyPSmsjb1V33Q5yT29vrTpIm4Uu0hZScnofaqWhSVtGV0nYAuzttXt3PerPmfKuEzwC3zck0hh8l+X4bsrcfhTV+Vz2C+vek5KwtydFDgeSnyfedT/CMAevHNQrOqOx3gKzliPvY9BnihnSJnaN8hyAV7YqS3nSKQo+1o8cMfxqfVXFZLVixbmZ88L/EKWcbkQn5mJBKp8oA4GevNNuoyifu5MZPzM3Y845pLWVld0dySvRj1xjjilq3dA9dUTSzbmkZXQIFGQvUnnqf/AK1OuJmwN0bR4AILd++Opqs3k+bvb/WMOEXoPUU5bsIAz7ZAP4N3Xn9RTVx8vUSO8M8pULnb/F6H6Z/zzU0bmZgflA/iHGP51XW0Mm6WNPLDEnc3b6UeWRCMtg5wTu5OKrqUlcljcy3SbHXGcKnqc54NREo7zOd6liSvTg55/Wn/AGhVjCdAp3Bh2NNKMwUnaoPHzMM460uW2+hfK0OjvCCiI+/bnLHpn39KWWbzJfL34BAZjuPb/wDVVePTmeZvLfcuPvN8p9elEqGLgOskjDGfTv8A0o5Rp3RIJvMBK8gdj6UxYhKrDhMNTTOySO/BDD5v/rU1pzhPujPzFRSs0Nq2hMIc5BbBHc9D69ahLOGAHK+vY07zXm3E7nPXG71p52xE43H09qLPqRfox6SGTB6kc++aJxukUvyBzx6/nUcx+zxhm6N6UQSiQMEbnHGaLWDmsTyMnlblTL4wS7bTio28u2dAr7yR8y/dC094HgieQP8AN67ulNC78GVM7zgewHPPP+c0WtqF01dMlt7nZCxbYrO3O75sDqPpz/8AWpsk5yyl1JPOPUY7DtTGmMg+VFjAJAZm/wA9s015rZpZliDyk42MPlwO/wBeaLX2GpIY7Bywk+fJyN/Ue1OjkLDHpzy3P9KVGWdSVyXXk56D8f600xlchvlLDPPXmmtBp31Qs1w0MDFTh8/d3Uvm7gC20OeuOhqtOMxhT8xHepFfMXPyn1oZLd2SNIEG4fMMcAd6b55lDZ7ZPPam7mReOOcDNOZwfnPyhT0FK2gXXUcTvDKq4I9eM0pyp65xwwNRrLJK4A4TGaezb/4sD+VJ6Dv2FeTBUnoe/wCNJI5xhtoB64bk05GAVyrZCjvSLIirl/lUDk+tTa5D03HIyuoQqrLnnHY+/NKrGBWA6ZJyW6jFRg7APK5BGRn5SfemthnC/wAXU56D/OaGmTpYdM6OBj5RnIPGc0Qq6Mg+7EQXJ3cjtz6VJDsSLym+Ukhie+BjIzT327nVOVX+/wBv8+9SyW0kRrKWYM3LE4xu4Axyc/0qRmcB93GVxhvT2H1qthYZIgwwx5YN1HtVtWSPKttJ9O4piuiM3HlEbN7u67Qrdh6cmnzObePEke7OQSnQ80+0sJNYuVjtzucAjHHWiTTZEn+zzfusuAD97PQ0rrcfNHZaDbcOls0ix5jhUlh3weCB6/T8eagXyMeeYNrMOvoO3Hqat29rOjyhZOI2K4XpkdjSW1oixSIzusztzt+baPTPpSv1DmQ+1jgnkMjzpEVAwW+Vckd/X8aJ2CTlnk3PGuxljXr3Dfl61X+y7GYrJ5ceQCZP4h6+x9qs+UqZKOkzj72f8+lDXVCd3qgSXeiunG3jePlB5xz9KjeZkzsTdkHc3v1x9atO6Khhj+VSM7VxnPH6UipJLbzRI/yhyw3LxjFSrrcwk31ES+MESGCRGWUHJ3bSOx+lMsoWhZ5WkyA3KyY/H60tiIkkYdWHykN0BxnHp0q/FCFtjPvw27CqvTHTvWcmo6HLObXwkYkNyYY7eTZufG/byv8An3r6v+PHwe8DeB/2bvDWuaR4znv/ABRqKwXDafcN9oXcyqZVAxujVO27qf0+U7C2Zr+MB9xL8K2F/H0zX0Z8b/gr8TvD3wg0XxZqFvENACQgIJ0f5G5QkZ75znvx7V59VLnTXQ+ex0uTFUE5Wu/vPm7SdL1DWtVhsbKRJb2eRIo4WbaFJOMnHvX1X8Yv2b/FP7PPw20qbWbix1BtRLK72crv5DBA2G3Kvr2z3r5m8NWgu77LvictueaL5WAHQA/l/Ovd/jN4s1wfCbQbW6v57y2e32xfa5mlZOo6sT1rKbvPlHmMZyq0XB6J6o+dtQf7VaSGX92UbPzfeck/zrOkWW7+UIilQcbuvYfjxV+cqzKnmZ8tQWK9/wA+lVYpHO6T7oIzlewP8q9qMuVaH1qqKSVhj28dtF5ZjRip+Yr0JwM/SnJFHuI3NnH8LcA/jRMEwoR88ZHzfe9selJt3gnqVPPsatSb3NOZ9QRSz5bjPQHt7foakMihWYtsA6jtVWe8dnBXpjA3dsf5NVpbtpxg/IM4wG61XK1uHwotJJGJduxgCejdj61KsayOxl+VMZzu5H4fT3pVh2xBhyoGcjtTGi865Qb92edp7Y/nUucd0J1Lbk0E8ayCVeUXC/L/AJ5qKSITvJIiM6owJx8uff2OOKsCCGRWz+7Kk8J1PHfnr3rSudCutKtIpZ4JVinUlXb5VfHf39OKlTXMZrEQclT6s52fzY4Vjfb5cgyo7qOmOMfrUXlEsvlx/ukGcDLE+/XmrFxcbreAfdKEgSfxYzxUUEihnVfly+zd6ADjH41qm1udQkpZExHH5XOdy/SmNKHWSObksOWb7w7+1OdEiGWLNtIOB1b+lKV3OrMmGPHPQU1ruG5HFB5UYG5R2z/n/P5U9laNih+pI7+1NEh3DK5AzgHpinC5IGW+U8fSlZgmCLtJbCrngE0138s8svzcMBSIdxO7nJIGaJFMZz2x371dhkiqBkjaTjdtHaommxgtnb6jtSbyFYBWIJByW6Ux596Y3bAOgPehKwtUStI2AS2V74700Dahy3zZyAe1Qljbp3PoBTotkqYbsc4H/wCuk0LVlqJ/MLKWyQOgbt/So5UYMT3X+dQSSiJ0KfezgCrIlWIgOmP4T/P/ACalxuK9hqPLATI3R+q9lHv+dTz3C2bKXCyFxx6Y9qrXTrPMzl9pUAKq9Me9Nk2uyYPzKCBu9fSly32Fa5aniyGlEexiOP4Rj60hgdiTG6S8/MvK7R7mktpZI/ll/fnOAp+XH+fenRyq7ukPyKAcq3UgkZ59anlfVhawwEee0Mb5kIySvzAAZzzTGMtmCd+3k4G/5Qegz/8AXpUVIstH8gPylm65zn8//rVI75UBv3aDkn1wM8dKqz+Qkl0Fw25iX2hlIX0/KoJHWBkHnea5+Xy17dOnrTftEUjmMRvlTtG7qv4etTLOEG5U29gvcf48UWZOr1EXzX3I3QnKszcr14pzZi2hfmT+8e5+lI0hYhum0cZ7/wCcUnkI7hydrk5DH+E0m+gm76DJYmLBvvsTnO7kD6dqtJO0e1I49wIJ3N2wQOf/AK1RNcLA4T7wAxgdzjk0+F3lhd2jwmcY70rye5m1bRjllktGaL+JG3N6DOM9+n0FLcQLuja4k2ox4ZfUcYqG7uX3CRflcDBH+NT3V7HPp1tbSnZcI7Mzr8wI6g+3HFHK7EWdrFd5URsJHsKDCntjqcjjFPiu1kddwzn/AG+Ac5xTbZTlz8iKy483+LBqs1usWo+Ws3DLlU7/AI+9NpPQhmjI2Ad0fQco/TGeuR/SmXDeSX2x7opOWH3lHGM/rSyMuNu/yyoOT6j1z6UT3MtraNsPmuhyw+7xx+dStNGSPt7eO4hZW7rvDq33eCO/50zT7gWVzOHT91jp2B6Z9hUMMjXEVy0T/OuGIXt/kUsN2J7EY/1nTa38Q78+tGrdkgs3si5cXnmh2VFVVOMr8oI7k+/8qh4QIWgRmJyB2A6darxs0ylR83zkFP4uSTUpkleN4t+6McMq/eU8gAfjTV0rDtbYuIls7CRv3iEABGfdjOO/r9KtLEXRj5my33A4X5WPH8Jz0zWRHcrFCqy9Fbnd06dPyq5pkXmQXUjz7Y422r6gZ4Az0+tNp2uxcnVF4/NGQ/ysMNhfSmSB9od9pVRk+n0/PinW5DSmBZNy43MV6k9Oc1FJsljDL8wIaMFupOeuP89KkLdB73XnNyn2dQhXO7gmhZzbIrJDuQ8N821u3PJ6Y9aaI4ImLSvtYABVDdR7+h9qR5onf90+RyAZOh7dPwqrCcU9ESgMh++rhjlSvygdc/Xr/OmPdGQiNv3UXA3/AOetDM8gDyclTn5ug4xinIyiIlt8jkc+xwOc1EvMxnFJWKUlxC9ypL7UHy/N8oI4Ocdj/nrmh98E5KzebFj8VzwMD1xzVK52W+pQGTfHGvJd+2cce9a8ltEhRIuVckqPvAgc5P8AnrQlayirnJJa2QW83lIgbop5V/mOOeevXFTmR5FZQm0A4yW4B+v+FQY3q4+8CeB3xzzT1mdRHHF8iHBYt0PfPoTU2d7WMXF9SrA3lTkxPtnj5LN0POQe1W4NQZd0zfPISd2ehPc5/WmTrHbDceHbgBumPWobbKHY28gk8N0PfOafyJULayP/2Q=="/>
  <p:tag name="MMPROD_13492LOGO" val="/9j/4AAQSkZJRgABAQAAAQABAAD/2wBDAAMCAgMCAgMDAwMEAwMEBQgFBQQEBQoHBwYIDAoMDAsKCwsNDhIQDQ4RDgsLEBYQERMUFRUVDA8XGBYUGBIUFRT/2wBDAQMEBAUEBQkFBQkUDQsNFBQUFBQUFBQUFBQUFBQUFBQUFBQUFBQUFBQUFBQUFBQUFBQUFBQUFBQUFBQUFBQUFBT/wAARCAmdCZ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TNABijNVb7UbXTbd57q5htoU5aSaQIo+pNeaeJ/2pPhH4P3jVPiL4dikT70MN/HPKPqkZZv0q4U5z0hFv0QHquKK+UPE3/BTX4HaBvFpq2q6+y9tN02QZPsZvLFeV+JP+CvHhe33DQPh/q2o/wB06jexWv5hBLXfDLMZU2pv56fmOzP0Dor8qvEX/BW/x/dlhong7w9pinobxp7lh+IeMfpXmniH/gpN8d9b3C38S2ejI3VLDTIP0MiuR+dehDIcZLey9X/kPlZ+z+B61FNcQ2sTSSypFGoyzuwAH1Jr8Gdf/as+MXiXd9u+JXiUq33kt9Rkt0P1WMqP0rzzV/E+seIJfM1TVb3UpM533dw8p/Nia7qfDdR/HUS9FcOU/fbWvjh8OvDYYar488N6cy9Rc6tBGfyL5rg9a/bh+BmgbvtPxG0qXb1+xrLdf+ikbNfhmST1OaSu2PDdJfHUb+5f5j5T9k9Y/wCCm/wM0wN9m1fVdVx0+yaZIuf+/myuI1b/AIK2fDS3DDTvCvii9cdDPHbwqfxErH9K/KOiuyPD+Ejvd/P/ACHyo/SjVf8AgsBbJldN+GUsvo91rITH/AVhP8647Vf+CunjWbd/ZvgbQbT0+1TzTY/75KV8EUV1RyXAx+x+L/zCyPsrUP8Agqx8ZLzPk2Hhiwz08iwlOP8AvuZq5fUf+ClHx5vc+T4nsrDP/PvpVscf99o1fLtFbxy3Bx/5dL7gsj32+/b0+POo5834h3qZ/wCeFrbxf+gRisC+/a6+M+oZ834l+JFz/wA8L94v/QCK8horoWDw8dqcfuRR6DdftDfFK+z9o+JHi2bPaTXLlh+r1i3fxS8Z3+ftPi3XLjPXzdRmb+bVzFFbRo047RX3CNK48Taxd58/Vb2bP/PS4dv5ms+SV5m3O7O3qxyabRWiSWwBRRRTAKKKKACiiigAooooAlgu57Y5hmkiPqjEfyrSt/GGu2mPI1rUIcf887p1/kayKKTSe6A660+L/juwx9m8aeILfHTytUnX+TVsWn7SPxZsseT8TPFyAfwjXLkr+W/Fec0VlKhTl8UV9wHs1j+2R8bNPx5XxJ158f8APe583/0MGuhsf+CgXx80/Hl/EGeQDtPp9pLn/vqI188UVi8Hhpb04/cgsfVmnf8ABTT452WPO1nS7/H/AD8aXEM/98Ba6jTv+CsPxctCoutE8KXq9y1nOjH8Vnx+lfFdFc8sswct6S+4VkfoHpX/AAV58TQ7f7S+HulXfr9lv5IM/wDfSvXZaT/wV90aYr/aXw3vrUdza6ok3/oUaV+ZVFYSyTAy+x+L/wAwsj9atI/4Kx/Ce82re6F4p09z1Y2sEiD8RNn9K7fR/wDgpJ8BtUAE/im60xj2u9LuP5ojCvxeorklw/hJbNr5/wCaDlR+7ui/tjfBTXtv2b4laBFu6fbLoW3/AKN24rvdD+J/g7xOVGj+LNE1Ut90WWowzZ+m1jX88tKGI6Ej8a5J8N038FRr1Sf+QuU/o/DqejA/jTselfzvaD8RfFfhYr/Y3ibWNJ2/d+w30sOP++WFekeH/wBs742+Giv2T4ka5Lt6fb5hd/n5wbNcU+G6q+Con6pr/MXKfuxg0uBX44+Hv+Cn3xv0YL9svtF13HX7fpiru+vkmOvTfDn/AAV48UWxX+3vAGk6gP4jp97La/lvElcE8ixsNkn6P/OwcrP1Bor4Q8N/8Fbvh/ebBrfg/wAQaWx6mzaG6VfxLRnH4V6t4Y/4KL/AnxJtSTxZLo8zdItSsJ48fV1VkH/fVefPLsXT+Km/lr+QrM+mfwpa4Hwx8efhx4z2DQ/HXh3U5H6RW+pwtJ+Kbtw/EV3SSLIoKsCDyCDnNcMoShpJWESUUUVI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VLU9XsdEs3utQvbextIxl57mVY0X6sSAK8T8b/txfBLwF5iXvjzT9QuE48nR918SfTdEGUH6kVrTo1aztTi36ID3gcUvWvgTxv/AMFb/B+neZH4V8F6vrTjhZdRnjs4yfUBfMJH1A/CvAvGf/BVH4u+IPMj0S00PwzCfuPbWhuJh9WlZlP/AHwK9alkmNq7xt6v+mOx+vBauX8WfFDwh4DjL+I/FOj6EoGf+JjfRQE/QMwzX4ceM/2pfi14/wDMGt/EDXbiGT71vBdtbwt9Y4tq/pXl808lxI0ksjSOxyzOckn1Jr2KXDc/+XtT7l/n/kVyn7T+Mv8Agop8DPCO9E8VSa5cJ1h0izllz9HIVD/31XiHi7/grv4dtQ6+GfAOp6j2WXVbyO1x7lUEmfpkV+YlFetSyDCQ+JOXq/8AKw+VH2j4s/4KsfFjWd8ejaZ4f8PQn7rx2z3Ew+rSOVP/AHxXjfir9tX43eMN4vviNrECt1XTXWxGPT9yqV4lRXp08uwlL4aa+4qyNTXPFWteJ7j7RrGr32qz/wDPW9uXmb82JNZec0UV3qMUrIQUUUVQBRRRQAUUUUAFFFFABRRRQAUUUUAFFFFABRRRQAUUUUAFFFFFwCiiildAFFOwfSk59DRdAJRS8+hpMH0ougCiiindAFFFFFwCiiigAooooAKKKKACiiigAooooAKKKKACiiigAooooAKKKKAFBI6HFdL4Y+J3jDwWynw/4q1rQypyP7Ov5YP/AEBhXM0VMqcZK0lcD6G8K/t+/HXwnsWLxzcajAvWLVLaG53fV3Qv+TV7L4R/4K2fEDTiieIvCWha3GvVrNpbORvqSZFz9FFfClFefUy3B1fipr7rfkKyP1W8I/8ABWr4fan5aeIfCevaJI3V7UxXcS/U7kbH0U17h4O/bo+B/jXy1tfH2n2EzdYtXD2W0+haVVX8iRX4c0V5dXh/Cz+C8fn/AJi5Uf0XaH4m0fxPaC60fVbLVbU9JrK4SZD+KkitPHvX85ela3qOhXaXWm39zp90n3ZrWZo3H0KkGvZPBn7bXxt8C+Wth8QNUu4U48rVWW+Uj0zMGIH0IryKvDdRfwqifrp/mLlP3Ror8pfBn/BWj4g6V5cfiXwtoniCFer2jSWczfVsuufoor6A8D/8FW/hfrvlxeIdI1zwxO33pPKW7gX/AIEhDn/vivIq5PjaX2L+morM+2s0ZBryfwR+1V8JPiIY10Lx/ok88n3La5uRbTt9I5drH8q9UjlSVAyMHUjIKnIIryJ06lN2nFp+egiWiiip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CcUnBoZgBycV5P8AEb9qn4UfCjzE8R+ONKt7qPO6ytpftNyD6GKIMw/ECqhTnVfLCLb8gPWaM8V8C/ET/grX4T0vzYPBfhHUtdmGVW61OVbOHP8AeCrvZh7Haa+X/iJ/wUn+NPjkyxWGrWfhK0fI8nRbUB8f9dJN7g+6la9uhkmMrauPKvP/AC3HZn7F6tren6BZSXmp31tp1nGMvcXUyxRr9WYgCvBvH37fPwR+H/mRzeM4Nbu0HFtocbXm76SKPL/NxX4xeKvHXiTx1e/bPEev6nrt1knztRu5J2H0Lk4rCr3aPDcFrWm36af5lcp+lPj7/grtaRiSHwX4DnuP7l3rl0I8fWGPdn/v4K+cfHf/AAUY+OHjbzI4vEkHhu1frBolokOPpI26Qfg1fMlFe7RynB0Phgn66/mOyNvxR448R+N7w3fiHXtT126znztRu5J3/NyTWJRRXqRjGCtFDCiiiqAKKKKACiiigAooooAKKKVVZjgAk+woukAlFdr4a+CfxB8ZFP7C8EeINWRuklppk0ifUsFwB7k16x4a/wCCe/x38S7GXwU2mwt/y11G9ghx9VL7/wDx2uWpisPS+OaXq0B85UV9xeG/+CTHxL1DY+s+JvDmkRnqsLzXMi/UbFX8mr1Lw7/wSE0aHa2u/EW+vP7yafpqQY9gzu/54rz55zgae9S/omxXR+ZdFfsF4e/4Ja/BfR9pvRr+uEdRe6gEB/79Ilej6F+wt8CvDu023w706Yr3vpZrrP1812rgnxDho/CpP5L/ADFzH4bgE9BmtDSvDmra7J5em6ZeahJnG21geQ/koNfv1onwR+HnhrH9keBvDmmlejWulQRn8wldjDaxW8axxRJGijAVVAA/CuKfEi+xS+9/8AOY/A/Rf2Zvizr4VrH4b+KJUbpI2kzIh/4EygfrXcaP+wF8eta2mH4f3MCn+K7vbaDH4PID+lft9ijArjlxHiH8MUvvYuY/HjSv+CXfxt1EKbiDQdMz2utS3Y/79q1dbpn/AASR+JE2P7Q8W+GbUHr9na4mI/OJa/VrIo5Ncss+xr2aXyDmZ+aWnf8ABH6+fBv/AInW8PqtvozSfqZl/lXU6b/wSF8MxY+3/EHVbn1+z2EcWfzZq/QWiueWcY6X/Lz8F/kK7PiGx/4JL/CmAA3PiPxZcsOy3Nsin8PIJ/Wuisf+CXXwTtMebBrt7j/nvqOM/wDfCrX15RXO8xxkt6rC7PmK0/4JwfAK3A8zwdPc/wDXXVrsf+gyitq0/YH+Alljy/h7aNj/AJ63lzJ/6FKa+g6SsnjsS96kvvYXPFLf9i/4I22Nnw20Q4/56Ql/5k1pW37J/wAGrbGz4Y+GDj/nppkT/wAwa9ZwfWjB9az+tV+s397EeaR/sz/COL7vwv8AB4PqdCtSf/QKtxfs9/C6D/V/Dnwon+7otsP/AGSvQaTn1rP21R/af3sDhh8C/huvTwD4ZH00e3/+IqRfgp8PU+74F8Nj6aTB/wDEV21FHtKn8z+8DiG+CXw7f73gTw0frpFv/wDEVG3wJ+Gz/e8AeGD9dHt//iK7uij2lT+Z/eB53J+zv8K5/wDWfDXwk/8AvaHan/2Sqsn7MPwhlHzfC/wgP93Q7Zf5JXpvPrRT9tUW0n94HkU/7I/wYuh8/wAMvDa/9c9PRP5AVm3P7EvwOugQ/wAONHXP/PNXT/0FhXt+D60Yq1isQtpv72B873f/AAT6+AV7nzPh/Cv/AFy1G8j/APQZhWLe/wDBNf4DXIPl+F7y0J7w6rcnH/fTmvqOitVjsUtqkvvY7s+Or/8A4JYfBi7z5UniKyz/AM8NQQ4/77jaud1D/gkl8M5QfsXivxVbnt58ttKB+UK19zUtaxzLGR2qsLs/PDUf+CQOjS5+wfEq+tvT7RpSS/ylWuW1P/gkFrkQP9n/ABIsLo9vtOlvDn8pHr9OKSuiOc46P/Lz8F/kF2fk1qX/AASY+Kltk2XiLwrdqOz3FxGx/DySP1rj9X/4JlfHPTQfs+j6XquOgtNUiXP/AH8KV+y1ISK6I59jFu0/kPmZ+GesfsM/HTQ932n4danJj/n0khuf/RbtXDaz8A/iX4d3HU/h94nsFHV59InVfwYpg1/QLigqD1Ga6ocR118UE/vQcx/OLd6ddafMYbq2mtpR1SWMqw/A1ARiv6NNQ0ax1aAw31nb3kJ6x3ESuv5EVwuu/s5fCvxJuOpfDrwxdSN1lbSYBJ/32FB/Wu2HEkft038n/wABD5j8BKK/bfXf+CffwG17c7+BIrOQ9Hsb65hx9FWTb+lebeIf+CUnwl1Qs+nat4k0aQ/dWK6iljH4PGWP/fVdsOIMLL4k18v8mHMj8kaK/SDxF/wSCPzvoXxKz/dh1DSv5ukv/steWeJP+CVPxe0je+m3/hzXIx91YLySKQ/USRqo/wC+q74Zvgqm0187r8x3R8ZUV7v4l/YY+OfhUObv4ealcqv8WmvFeZHsInY/pXlHiP4e+KfB7lde8N6vorA4I1CxlgIP/A1FehDEUav8Oafo0M5+ilII6jFJXRcAooooAKKKKACiiigAooooAUHFdp4J+NXj74bsh8MeMda0SNTnyLS9kSI/WPO0/iK4qiolThUVpq6A+vvAf/BUL4xeFjHHrL6T4utxgMdQtBDNj2eEoM+5U19H+Av+CtfgvVvLi8XeEtW8PynAM+nypewg+pz5bAfQNX5ZUV5FbJ8FW+zZ+Wn/AABWR+8HgD9rz4P/ABK8tNE8e6V9pkwFtb+U2cxPoEmClj9M169HOkyK6MHRhkMpyCK/nCBxXb+A/jj8QPhk6Hwt4x1nRI1Ofs9teOIT9Yydh/EV4dfhtb0an3/5oXKf0FdaCK/Iz4df8FUfin4XMcPiax0nxjbL96SWH7Jcn6PF8g/79mvqH4df8FUvhZ4o8uHxLY6t4OuWxvkli+12y/R4/nP/AH7FeFXybGUfscy8tf8Ag/gTZn2lmiuL8A/GPwP8UIBL4U8V6Trvy7jFZ3aPKg/2o87l/ECu0zXjOMoO0lZiFooop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FLWXrviLSvC2nS6hrGp2mlWEQzJdXs6wxJ9WYgCvmT4o/8ABSj4PfD7zrfTNRuvGWopkCLRYswhveZ9qke6bq3o4etiHanBsD6uNUtV1ex0KykvdRvLews4hukuLmVY40HqWYgCvyh+J/8AwVU+JXinzrfwjpmm+DbNshZtv2y7A/33AT/yH+NfKfjv4q+Mfidffa/FfibVNfmByv266eRU/wBxSdqj2UAV9Hh+HsRPWq1Ffe/8vxK5T9f/AIlf8FD/AILfDnzYU8RN4ov48j7L4fi+0An/AK6krF+TmvlH4lf8FavFGqGW38D+ErHRITlVvNVla6mx/eCLtVT7HeK+A6K+hoZFhKOsvefn/kVZHqXxG/ah+KnxX81PE3jbVby1lzusoZvs9sR6GKLah/EV5cST1OaSivehSp0VywSS8hhRRRWgBRRRQAUUUUAFFFS2tpPezpDbwyTzOdqRxKWZj6ADrRdICKivZPBH7Hvxl+IPltpHw+1hYZOVn1CEWURHqGmKAj6Zr6A8Ef8ABJr4jaz5cniXxJofhyFuscG+8nX6qAqfk9efVzDC0PjqL77/AIILo+G6K/WDwX/wSd+G2jeVJ4h8Qa74jmX70cTR2kDfVQGf8nr3rwZ+xz8GPASodL+HmjSSp0m1CE3sgPqGmLkH6V41XiDDQ+BOX4fn/kTzH4e+HfBuv+Lrn7NoWiajrNxnHlafayTv+SAmvaPCH7Bnxy8ZBHt/Al5p0DdZdWljs9v1SRg/5Ka/bew0yz0q1jtrO1htIEGFigjCIv0A4FW8YryqvEdZ/wAKCXrr/kLmPym8J/8ABJX4hajsfxD4s0HRI26raCW7lX6gqi5+jGvafCf/AASS8BaeEbxD4v17WZF6rZJFZxt9QRIcfRq+8DSYxXlVc5xtT7dvRL/hxXZ87eE/+CfvwK8J7HTwTFqk69ZtVuprjd9UZtn/AI7XsHhn4WeDPBYX+wPCei6IU+6dP0+KAj8VUV1VBFeZUxNar8c2/VsQgUKOABS0tFYAFFFFABRRRQAUUUUAFFFFABRRRQAUUUUAFFFFABRRRQAUUUUAFFFFABRRRQAUUUUAFFFFABRRRQAUUUUAFFFFABRRRQAUUUUAFFFFABRRRQAUUUUAFFFFACUySJJkKuisrDBBGQRUlFAHnnij9n/4aeM1c634C8PajI/WaXTYvN/Bwu4fga8c8V/8E2fgZ4l3tb+Hr3QJX6yaXqMo59lkLqPwFfUtGK6YYrEUv4c2vmx3Pz18W/8ABIfQLgO3hn4gajYY5WLVbJLnPsWRo8fXafpXi3iz/glT8WtF3vo+o+H/ABFEPupDdPBMfqsiBR/31X655zSEV6dPO8bT+1f1SC7Pwi8Yfsd/GfwPvOqfDrW3jT70unwi9QD1LQlwB715JqGl3mk3T219aT2dwhw0NxGUdfqCMiv6OM+1Y/iDwhoPi21+za5oun6xbn/llf2qTp+TAivVpcSTX8Wmn6Ow+Y/nWor9vfGn7BHwO8biR5/BFtpNw3SbRpZLTb9EQhPzU14H40/4JG+Fr3zJPCnjnVdJbqsOq20d2ufTcnlkD3wfxr16Wf4Sfx3j6r/K5XMj8vqK+w/G/wDwS2+MPhrzJNFbRfFUI5VbK88iUj3WYIoP0Y18/wDjf9nn4l/DnzG8R+Btc0yCP71y9k7Qf9/VBQ/nXr0sbhq/8Oon8/0Hc88opxBHUY+tNruAKKKKACiiigAooooAmtLyewuI57aaS3njbcksTFWU+oI6Gvdfhx+3R8aPhl5Udn4yutXsUwPseuAXqEDoNz5dR7KwrwSisKtClWXLUimvNAfpP8NP+CuVtJ5Vv498EyQHgPf+H5t4/wC/EpBA/wC2hr6v+Gf7ZPwf+K3lRaN41sIL6TAFhqbGzn3f3QsmA5/3C1fhTSg4rwa+QYWrrTvF+W33MXKj+j5XWRQVIIPQg08V+Bnwz/aZ+J/whaJfC3jLU7G0jPy2Mkvn2v8A35k3IPqBmvrf4Xf8Fa9dsDDbePvCNrq0IwrX+iSG3mA9TE5ZWP0ZBXzmIyDFUtabUl9z/EnlP07HFKDmvAPhb+3L8G/iuYYbHxZBo2oSYH2DXB9jlBPRQzHYx9lY171FPHcRJJE6yRsAyspyCD0INfPVKNSi+WpFp+ZJNRRRW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IeaVjivGfi1+158Kfgt50PiLxXaPqcWQdL04/arrd/dKJnYf98qPerhSqVpctOLb8gPZcZqtfX1tpVpLdXlxFa20Sl5Jp3CIg7kk8AV+Znxc/4Ky63qJns/hz4Xh0eA5VdT1oiefHqsSnYh+rOPavjT4lfHPx98YLsz+MPFepa4N29beeYrbxn1SFcIv4KK+jw3D+Jq61Wor72Vyn61fFf/AIKJ/B74Yedb22tP4w1RMj7LoCiZM+8xIjx/usx9q+Nvip/wVT+Ivirzrbwbplh4MsmyFuHAvLvH+84CD/vgketfElFfT4fJMLQ1kuZ+f+WxVkdJ42+JPiv4kakb/wAUeItS1+7ySJL+5eXZnsoJwo9hgVzdFFe9CEYK0FZDCiiiqAKKKKACiilAzQAlFeh/Dr9nv4kfFdo/+EU8Gavq8DnAu0tzHbfjM+EH4tX1B8O/+CT/AMQ9e8qbxZ4g0nwtbtgtDBuvblfUELtT8nNcFfH4ah/EqJfn924XPhyp7KwudSuY7a0t5bq4kO1IoULsx9ABya/Xz4d/8EvvhB4Q8qbXE1Txjdry39oXJhgz7RxbTj2Zmr6U8E/Cvwf8ObbyPC3hjSdAjIwx0+zjiZ/95gMsfck14FbiKjDSlFy/Bf5k8x+MHgD9hz41/EURyWPge+020fB+06yVslA9dspDkf7qmvpDwD/wSN1678uXxn44sNOXgtbaNbPcsfbzJNgU/wDAWr9OR1pSa8Ktn2Lq6QtH0X+Yrs+UvAn/AATR+Cng8xyX2lah4puUwfM1i9bbn/ci2KR7MDX0H4O+F/hD4fQeV4Z8L6RoCYwf7Pso4S31KgE/jXVfhS14tXE16/8AEm38yRMUtFFc4BRRRQAUUUUAFFFFABRRRQAUUUUAFFFFABRRRQAUUUUAFFFFABRRRQAUUUUAFFFFABRRRQAUUUUAFFFFABRRRQAUUUUAFFFFABRRRQAUUUUAFFFFABRRRQAUUUUAFFFFABRRRQAUUUUAFFFFABRRRQAUUUUAFFFFABRRRQAUUUUAFNKgjkZ+tOooA828c/s6/DL4lCQ+I/A+ialPJ966azSO4P8A21QBx+dfO/jv/glb8J/EaySeH73WvCdwfuJDcC6gX6rKC5/77FfaBo5rro43E0P4c2vnoO5+UPj3/gk78RNE8yXwt4j0fxPAv3Yp99lcN9FO5PzcV83fED9l34rfC/zH8ReBNYs7eP713DB9otx9ZYtyD86/e8nFIQGHIr26PEGKhpUSl+D/AAHzH835BU4Iwfekr99/iD+zd8MPil5reJ/A+j6lcSZ33YtxDcn/ALbR7X/8er5j+In/AASd+H+vebN4S8Rat4WuGyVhuAt7br7AHa/5ua96jxDh6mlROP4r8NfwHzH5SUV9d/ET/gmF8YPB3mzaLFpnjC0XJH9nXIim2+8cu3n2Vmr5n8Y/DjxV8PL77H4n8OapoFzkgJqNo8O73XcBuHuK92jjMPiP4c0/n+hVznKKKK7ACiiigAooooAK9J+GH7RvxK+DkqHwl4w1LS7ZTn7CZPOtT9YX3J+OM15tRWc6VOquWauvMD9DPhV/wVr1Wy8m1+IfhKHUYhgNqGhP5MoHqYXJVj9HQe1fZfwo/bF+EvxkEMOheLrS31OTAGl6ofslzu/uqr4Dn/cLV+FFAJB44r5/EZFhq2sPcflt93+QrI/pAUg9DmnYAr8JfhP+2F8Wfg0YYdB8XXc+mxYA0vUz9rtto/hVXyUH+4VNfafwj/4Ky6Hqfk2fxF8Mz6NOcK2p6KTPbk+rRMd6D6FzXy+JyPFUNYe8vLf7ibM/Qcmgc1w3w1+NvgX4v2P2rwf4o07XFC7nht5gJ4x/txNh0/4EorufpXz8oyg7SVmSLRRRS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igAxRmvF/jF+198LPgcs0PiLxLBNq0YP/Eo03Fzdk/3SinCH/fKj3r4S+Mv/AAVY8ZeJfPsvh7o1v4SsTlV1C9C3V4w9QpHlp9MP9a9PC5ZisX8EbLu9EOzZ+mnjHx14d+HukSar4l1yw0KwTrcX9wsSk+g3Hk+w5NfHHxh/4Kq+CPCxmsvAek3XjC9XKi+uc2lmD6jI8x/ptUHsa/MTxn4+8SfEXWH1XxPrl/r2oP1uL+4aVgPQZPyj2GAKwK+tw3D1Kn71d8z7bL/MpRPevi9+2/8AF34yefb6l4ll0bSZcg6XoebWAqf4WIO9x7OzCvBmYsSSSSe5pKK+npUKdCPLTikvIoKKKK2AKKKKACiip7KxudTuorWzt5bq5lYLHDChd3J6AAck0N23Agor6Q+F3/BPv4z/ABO8mf8A4Rv/AIRfTpMH7X4hf7Ngf9csGX/xzHvX1/8AC/8A4JOeDdDEVz458SX/AIluRgtaaeos7b3Un5nYe4KfSvIxGbYPD6Od32Woro/LS3tpbuZIYInmlchUjjUszE9AAOpr3r4Z/sLfGf4o+TNZeELjRrCTB+266fsaAHodr/vGHuqmv2G+HHwH+HvwlhVPCXhDS9FkUbftMMAa4YejTNl2/FjXfYr5qvxHN6UIW83/AJL/ADFzH51fDX/gkfp9v5Vx498aTXbcF7DQIRGufTzpASR/wBT719WfDj9jv4P/AAs8qTRvA2myXkeCL3UkN5Pu/vBpd20/7uK9p+tAr56vmOKxH8So7dlovwJuxiRLEoVVCqBgBRgAVJRRXniCiiigAooooAKKKKACiiigAooooAKKKKACiiigAooooAKKKKACiiigAooooAKKKKACiiigAooooAKKKKACiiigAooooAKKKKACiiigAooooAKKKKACiiigAooooAKKKKACiiigAooooAKKKKACiiigAooooAKKKKACiiigAooooAKKKKACiiigAooooAKKKKACiiigAooooAKKKKACiiigAqhq2jWOu2UtlqVlb6hZyjElvdRLJG49CrAg1fooTtqgPmv4kf8ABPf4KfEUSyjwx/wjN9Jn/SvD8n2Xb9IsGL/xyvlH4l/8ElPEenebceBvF1lrEQyy2WsRG2lA/uiRdysfchBX6gnmivUoZpi8PpGd12ev5juz8DviX+zD8UfhEZX8T+C9TsbSP719DF9otQPUzR7kH0JBry8jFf0ftGGBBAIPY14x8Tv2OvhF8WfNl1vwZYQ38mSdQ0xfsdxu/vFo8bz/AL4avoqHEfSvD5r/ACf+ZXMfhNRX6QfFH/gkf/rbn4e+M/Upp3iGP/2vEP8A2n+NfIHxR/ZG+LXwf86XxD4Nv/sEeSdRsF+1223+8XjyEH+/g+1fSYfM8LidITV+z0f4jujx6iggg88UV6e4wooooAKKKKALel6tfaHfw32nXlxYXsLb4ri2laORG9VZSCD9K+p/hB/wUo+LPw28i01u6g8c6SmAYtWyLkL/ALNwvzE+7h6+TaK5a+FoYlctWKYH7J/Bz/gpF8J/ie0FnrF7L4G1d8AwayQLZm/2bgfLj3fZ9K+pLDUbXVLOG7s7mK7tZlDxzwOHR1PQhhwRX85FeifCr9oP4h/BW8E3g/xTf6TFu3PZh/MtZD/tQvlCffGfQ18tieHYy97Dyt5Pb7yeU/f4UmDX5zfBn/grJbzGCw+Jvhs278KdY0H5k+rwOcj1JVj7LX3D8M/jZ4H+MOmfbfB3iaw1yMKGeKCXE0Q/24mw6f8AAgK+TxOAxGFf72GnfdfeTax3VFFFcI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KKOtYHjDxz4f8A6JNq/iTWbLQ9Mi+9c306xJn0BJ5J7AcntRFOTslqBv96p6hqFrpdlNdXlzFZ20Kl5J53CIijqWY8Ae5r4N+OH/BVnw9oRuNO+GejP4iuxlRq+qK0Nop9Ui4kkH12fjXwN8Xv2j/AIi/HK9aXxf4mu9Qtt26PTo28q0i9NsK4XI/vEFvUmvosJkWJr2lU9xee/3FJH6dfGr/AIKX/DD4aGey8OPJ481mPKhdNcJZq3+1cEEEe8Yce9fBPxp/b5+LPxj8+0Otf8ItocmR/ZuhFoNy+jy58x8jqNwU/wB2vnCivsMLlGFwtny8z7vX/gFWQruzsWYlmPJJOSaSiivbtYYUUUUAFFFFABRXonws/Z7+InxnuVj8H+FdQ1aEtta8Efl2qH/amfCA+2c+1faXwk/4JL3U/k3nxH8VrbIcFtL8Pruf6NPIMA+oCH2NediMxw2F/iTV+27+4Ln51IjSMFVSzE4AAyTXvXwo/Yd+MHxdMU2n+FZtG0yTBGpa7m0hwejBWG9x7orV+t3wp/Za+F/wXSJ/C/hKxt7+MD/iZXSfaLsn1Er5Zc+i4HtXrOABXy2J4jk9MPD5v/Jf5k8x8CfCn/gk34W0bybrx94lvPENwMM1hpa/ZbbPdWc5dx7jYa+wPhv8D/AXwitBB4Q8KaZofy7Wnt4AZ3Ho8rZdv+BMa7sUE18ziMdicT/Fm2u3T7ib3ClooriEFFFFABRRRQAUUUUAFFFFABRRRQAUUUUAFFFFABRRRQAUUUUAFFFFABRRRQAUUUUAFFFFABRRRQAUUUUAFFFFABRRRQAUUUUAFFFFABRRRQAUUUUAFFFFABRRRQAUUUUAFFFFABRRRQAUUUUAFFFFABRRRQAUUUUAFFFFABRRRQAUUUUAFFFFABRRRQAUUUUAFFFFABRRRQAUUUUAFFFFABRRRQAUUUUAFFFFABRRRQAUUUUAFFFFABSFQeozS0UAeL/FT9kH4TfGETza/wCD7JNRkyTqWnL9kud394vHjef98MPavjj4rf8ABJO8txNdfDvxcl2gyU03X02Pj0E8YwT9UUe9fpbnNLXo4fMsVhtITduz1Q7tH4EfFL9m/wCJXwZlkHizwjqOm2qnH29Y/OtW9MTJlPwzn2rzSv6PJraK5ieKWNZI3BVkcZDA9QRXzx8W/wBgn4PfFkTXEvh1PDeqSZP9oeHyLVs+rRgGNuepK596+ow/EaemIhbzX+RXMfiVRX3B8XP+CVXj7wr5134H1ay8Y2K5ZbSXFneAegDExtj13gn0r4/8Z/D7xL8OdWfTPFGg6hoN+uf3F/btEWHquR8w9xkV9Ph8bh8Sr0pp/n925Vzn6KKK7QCiiigAq9ouu6l4b1ODUdJ1C60zUIG3xXVnM0UsZ9VZSCD9Ko0UnGMtJAfZnwW/4KffEfwD5Fj4xgg8daSmFMs5EF8i+0qjD/8AA1JP94V98fBT9t34U/G7yLXTdfXRtclwBpGtYt52Y/woSSkh9kYn2Ffh3QCQcjg18/iskw2I1guV+X+X/DCauf0gg5HBzS/hX4g/BL9uj4rfBIwWlprh8Q6FHhf7J1wtcRqvpG+d8fHQK232NfoD8D/+ClXw0+J/2ew8SO3gPW3wuzUZA9m7f7NwAAv/AG0CD3NfH4vJsVhryS5o91/kQ0z6+oqrZ3lvqFrFc2s8dzbyqHjlicMjqeQQRwQfWrVeHs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OlHNB61wfxT+N3gj4K6OdS8Y+IbTRYiCYopX3Tz47RxLl3/AHHfFOMJTkowV2wO8xXHfEf4ueD/hFop1Xxh4hstCs8HYbmT95KR1EcYyzn2UE1+eHx4/4Kra3rX2nS/hdpI0O1OU/tvVEWW6YescXKJ9W3/QGvhbxb4z13x5rU+r+I9Xvdb1OY5e6vp2lc+2WPAHYDgdq+pwnD9araVd8q7df8kUon6AfHT/gq5NJ9o0z4V6H5K8p/butIC31igBwPUFyfdBXwf8Qvil4t+K2tNq3i7xBfa9fHO17yUssYP8KJ91F9lAHtXLUV9lhcBh8Gv3cde/X7y7WCiiivRAKKKKACiivQvhV8APiB8a74W/g/wxfasgbbJeBPLtoj/tzNhFPtnPoDWc6kKUeao7LzA89q7o+iah4h1GDT9LsLnUr6dtsVraQtLLIfRVUEk/Sv0c+DP/BJq2g8i/8Aib4kNy/DHSNC+VPo87jJ9CFUezV9w/DT4KeBvg/pgsvB3hjT9CjKhXlt4szSj/blbLv/AMCJr5rFcQUKXu0Vzv7kTzH5Y/B3/gmX8U/iJ5F34kW38C6S+CW1H97dlfVYFPB9nZDX3H8IP+CdXwh+F3kXV9pT+M9XjwTda6RJEG/2YABHj/eDEetfUeaOtfJ4nN8VidHKy7LQltleysrfTrWK3tYI7a3iUJHFCgVEUdAAOAKs0UV44gooooAKKKKACiiigAooooAKKKKACiiigAooooAKKKKACiiigAooooAKKKKACiiigAooooAKKKKACiiigAooooAKKKKACiiigAooooAKKKKACiiigAooooAKKKKACiiigAooooAKKKKACiiigAooooAKKKKACiiigAooooAKKKKACiiigAooooAKKKKACiiigAooooAKKKKACiiigAooooAKKKKACiiigAooooAKKKKACiiigAooooAKKKKACiiigAooooAKKKKACiiigAooooAKwfFfgnQPHWkSaX4h0Ww1zTn+9bahbpMmfXDA4Pv1reooTcXdAfEPxf8A+CWXw98YefeeCtQu/BOoNlhbHN3ZE/7rHeufZyB2Wvh74w/sJ/F34Ome5uvDr+IdHjyf7T0HN1GFHdkAEiADqWUD3r9vs8UmM17uGzrF4fRvmXn/AJ7lXZ/N+ylGIYFSOCDSV+7Xxi/ZD+FnxwSaXxF4Yt4tVkz/AMTfTgLa7B/vF1GH/wCBhh7V8JfGb/glP4w8Nefe/D3WYPFdiMsunXpW2vVHoGJ8t/qSn0r67C55hq+k3yPz2+8q6PhKit3xj4F8RfD7WZNJ8TaJfaFqMfW2v4Gicj1GRyPQjg1hV9BGSmrxd0MKKKKoAooooA9W+DH7UPxJ+A90h8KeI7iHTw26TSbs+fZyeuYm4Unuy7W96/Qj4F/8FSvBfjT7PpvxBsH8Gaq2F+3w7p7CRvUkfPFk9iGA7tX5Q0V5WLyvDYzWcbPutH/wfmJq5/RhoPiDTPE+l2+p6PqNrqunXC74buymWWKRfVWUkH8K0vbNfz+fCX49ePPgfqwv/BviO70ncwaW1Db7af8A66RNlG44yRkdiK/Qn4D/APBVLw74j+z6X8TtLPhq/OF/tfT1aWzc+rx8vH+G8e4r4rF5FiKF5Uvej5b/AHEtH33RWN4Y8V6P4z0e31bQdVs9Y0y4GYruxnWWN/oykj8K2a+daadmSF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DxQDmiuW+IHxN8LfCvw/JrfizXLPQtNj/AOW13Jguf7qL952/2VBPtRGLk+WKuwOprifif8ZfBnwZ0JtW8ZeILPRLXB8tJnzLMR2jjGWc+yg18BfH/wD4KqXt79p0n4UaZ9hi5T/hINVjDSn3igOVX2L7uD90Gvgrxf4117x/rk+s+JNXvNb1Sc5kur6ZpHPoAT0A7AcDtX1OCyGrWtKu+Vduv/AKUT7m+Pv/AAVT1vXftOlfC3TP7BszlP7b1JFkunHrHFykf1befZTXwp4n8V6z401q41fX9VvNZ1O4O6W7vpmlkf6sxJx7dqyqK+2w2CoYSNqUbefX7y7WCiiiu4AooooAKKnsrG41K7itbSCW6uZmCRwwoXd2PQADkn2r60+B/wDwTU+JnxO+z3/iVU8B6I+G3aihe9df9m3BBX/toUPsa5cRi6OGjzVZJID5EAJOBzX0H8Ev2GPit8bvIu7TQz4e0GTB/tfWw1vGy+saY3yexVdvuK/T34JfsPfCv4Hi3urDQl1zXYsH+2NaxcTK3rGuNkfsVUH1Jr6BCgdOK+RxXET+HDR+b/yJcj49+Cv/AATL+Gfw48i+8Ueb481hMMft6+VZK3tACd3/AANmB9BX1tpmlWWi2MNjp9nBYWUChIre2jEccajoFUAAD2FXc0cGvkq+JrYmXNVk2QLRRRXOAUUUUAFFFFABRRRQAUUUUAFFFFABRRRQAUUUUAFFFFABRRRQAUUUUAFFFFABRRRQAUUUUAFFFFABRRRQAUUUUAFFFFABRSFsVla14p0fw3B52rarY6XDjPmXlwkS/mxFNJt2QGtSZ9q8b8R/tf8AwY8Lbhe/EnQHZeq2V0Lsj8IdxrzLxD/wU4+B2i7vsmq6trpHT+z9MkXP087y66oYPE1Pgpt/JjsfWINBr4D1/wD4K7+D7Yt/YvgTWtQ/u/b7qK1z9dvmYrznXv8Agrx4quN39i+ANJsP7v269lucfXaI813QybHT/wCXdvVr/MLM/ULPtRmvx71r/gqT8a9V3fZW8P6Pnp9j04tj/v671wGt/t6/HjXtwn+IV5Ap7WVtb22PxjjU12w4fxcviaXz/wCAPlZ+4Wcd6Y8yRqWZlCjqScYr8BtW/aN+Kmu7hffEbxVcI3WNtYuAn/fIfH6Vxup+I9Y1xt2oane37dc3M7yH9Sa6o8OTfxVV93/BQcp/QVqnxK8J6GD/AGj4o0aw29ftN/FHj/vphXJaj+1H8H9KyLj4meFQw6rFq8EjD8FYmvwesNF1PV32WVjd3jZxtgiZz+grqtN+BXxJ1gA2Hw/8UXoPQ2+j3D5/JK2/1foQ+Ot+SHyn7Ial+3V8CdLz5vxF058f8+8M83/oCGuZvf8AgpF8BLQHyvFtzeY/54aTdDP/AH1Gtfl7p37H/wAadUx5Pw18RJn/AJ+LNof/AEPFdNYf8E/fj5qODH8Pp4we8+oWkWP++pRT/snLYfHW/Ff5BZH33e/8FSfgraZ8o+ILz/rjpwGf++nWsO7/AOCs3wniyIfDvi+cjv8AZLZQf/JjP6V8gWP/AATR+O13jzdA0+yz/wA99UgOP++Gaty0/wCCV/xnuceZN4btc/8APXUHOP8AvmI0vqOUR3q3+f8AkFkfRd1/wV08DIT9n8FeIJR282SBP5MazLj/AIK+eHlz5Hw71OT/AK6ajGv8kNeQ23/BJf4qyAGfxJ4Sh9kublj/AOiBWnb/APBI3x82PP8AGfh2P/rmk7fzQUexyRby/Fhod1L/AMFgrNM+V8L53/39bC/+0DVOT/gsIx/1fwpA928QZ/8AbasKH/gkN4oYfvfiDpKH/YspW/8AZhV2L/gkBrJ/1nxJsk/3dKdv/aop8uRrr+YaFlv+CwV72+F0A+uuH/4xTD/wWB1Ht8MLYfXWW/8AjNOH/BH2+7/FC3H00Rv/AI/Ug/4I+XR6/FOIfTQj/wDJFP8A4Q/65g0IR/wWBv8Av8MLY/TWm/8AjFSJ/wAFgrsH5vhbER7a4R/7b0N/wR9uu3xSiP10I/8AyRUbf8EftQA+X4oWxPvorD/2vR/wh/1zBoXY/wDgsKP+WnwpI918Qf8A3NV2D/gsDp7Eed8MblB/sayrfzhFc3L/AMEgtdGfL+I+nt/vaW6/+1DVKb/gkR4tH+p8e6O/+/aSr/ImlyZG+v4sND0O3/4K9eGG/wBf8P8AVo/+ud9E381Falp/wVx+Hz4+0+DvEkXr5Rt3/nIK8WuP+CR/xETPkeMPDcn/AF0+0L/KM1lXf/BJz4tw5MOv+EZx6fbLlT+tvj9aXsMkltL8WFkfS9p/wVi+EU5Al0XxdbnuXsrcj9Lg1vWP/BUD4I3ePNvdbs8/89tNY4/74LV8ZXf/AAS2+NVtny18P3X/AFy1Ej/0JBWDff8ABNr492mfK8KWl7j/AJ4atajP/fci0fUMoltVt80FkfobYf8ABRj4A3uA3jZ7Zj/DPpV4P1ERH6102nfts/A/VMeT8R9HTP8Az8M8P/oaivyqv/2DPjzpoPm/Du9fH/PC6t5v/QJDXMal+yh8Y9Kz5/wy8Ttjr5Glyzf+gKabyjLpfDW/Ff5BZH7SaZ+0h8KtYIFn8SPCk7noi6zb7v8Avnfmuu0zxjoWtgf2drWn6hnp9mukkz/3yTX4Can8IPHeiAnUPBfiGwx1Nzpc8ePzUVzNxaXdlKY54ZoJB1SRSpH4Gl/q9Sn8Fb8v8w5T+jgOh6MD+NLgetfzuaT488T+H9v9meIdV07b0+y3skWP++WFdrpH7U/xg0Pb9k+JfijavRJtUmmUfg7EVzz4cqL4Kif9fMXKfvdupc1+Jmif8FDPj1om1R43N7EP+Wd7p9tLn6t5e79a77RP+CrHxf04qt7p3hrVU/iM1lLG5+hSUAflXLPh/Fx2afzDlZ+utLX5m6F/wV91OLaus/Da0uT/ABPY6q0OPcK0T/zr0fw//wAFbfhzeFV1jwl4j01j1a2EFwo+pLof0rinlGNhvTv6NMVmfdWT6UtfMHh7/go/8CNd2rL4quNIkbol/ptwPzZEZR+Jr0/w5+018J/FoUaX8RfDc8rfdhfUoopT/wAAchv0rhnhMRT+ODXyYWPUKKq2Oo2upW6z2tzDcwt92SGQOp+hFWa5rWELRRRQAUUUUAFFFFABRRRQAUUUUAFFFFABRRRQAUUUUAFFFFABRRRQAUUUUAFFFFABRRRQAUUUUAFFFFABRRRQAUUUUAFFFFAHMeOfhx4Z+JmitpPinQbDXrBs4hvoFkCE/wASk8q3upB96+I/jV/wSi0DWftGofDTXZNAujll0nVmae1J7KsozIg/3hJX6BdqOtdmGxtfCu9KVvLp9w72PwI+Lv7OHxE+Bt6YfGHhm70+2LbY9QjXzbSX02zLlcn+6SG9QK80r+jfUNNtdWsprS9toby1mUpLBcRh43U9Qyngj2NfI/xv/wCCZ3w2+JX2i/8ACwfwFrb5YGwTzLJ2/wBqAkbf+2ZUD0NfYYXiGEvdxMbPutvu/wCHKUj8gKK96+N/7E/xT+BZuLvU9CbWdCiyf7Z0bNxAq+rgDfH9XUD0JrwYjFfV0a9OvHnpSTXkUJRRRWwBRRRQB3Xwq+N/jj4J6yNS8HeIbvR5SQZYI23QT47SRNlX/EZHbFfoh8Af+CqHh7xL9m0r4nab/wAI1qDYT+2bBWlspD6unLxfhvHclRX5a0V5eLy3D4te/HXut/69RNXP6LvDviTSvFuk2+q6JqVrq2m3C74buymWWKQeoZSQa1Pxr8APhD8fvHnwL1b7f4N8Q3OmBmDTWZPmWtx/10ibKtxxnGR2Ir9GP2f/APgqH4S8cG20n4jWi+DtYchRqUJaTT5W9T1aH/gW5R1LCviMZkeIw95U/ej5b/d/kS0fdFFUdM1Sz1qxgvtPu4L6yuEEkNxbSCSORT0ZWBIIPqKvV85toyQ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DLOlvE8kjrHGgLMzHAAHUk0AS5rK8R+JdJ8IaRc6rrmpWuk6ZbLvmu72ZYoox6lmIAr5H/AGif+ClXgn4XC60fwSIvHHiRCVM0MmNPt2/2pR/rSPSPg/3ga/NH4yftC+Pfj1q/2/xhr09/GjFoLCM+XaW//XOIcA443HLHuTX0OCyWvirTqe7Hz3+4pK594/tDf8FUNN0c3OjfCnT11e7GUbXtSjZbdD6xRHDP7M+0ZH3WFfnh8RPih4r+LOvya14u12813UXyBJdSZWMf3UQfKi/7KgD2rlqK+6wmX4fBK1OOvfqUlYKKKK9IYUUUUAFFaPh/w5qvizV7fS9F0261bUrhtkNpZQtLLIfQKoJNfb/wG/4JY+J/FX2bU/iVqX/CLaa2H/sqyKy30g9GblIv/Hz2IFcOJxtDCRvVlb8/uC9j4d0TQtS8S6pb6bpFhc6pqNw2yG0s4Wllkb0VVBJP0r7T+Bf/AAS48aeNBb6l8Qr5fBukthvsEW2a/kX0I+5FkdyWI7rX6NfCP9n3wF8DNM+x+DfDtrpjsoWa8K+ZdT/78rZYjPOM4HYCvR+lfG4viCpO8cOuVd3uQ5HlHwZ/Zh+HPwFs1Twn4dggv9u2TVboedeS+uZW5AP91dq+1erkelFFfKVKk6suabu/MkWiiipAKKKKACiiigAooooAKKKKACiiigAooooAKKKKACiiigAooooAKKKKACiiigAooooAKKKKACiiigBMgdqM1HLNHBGzyOsaKMszHAA9TXlXjf8Aas+EXw78wa58QNEhmj+/b21yLmZfrHFuYflVQp1KjtCLb8tQPWevSjmvibxv/wAFXPhdoZli8P6RrviWZfuyCJLWBv8AgTtvH/fFeC+M/wDgrZ471PzE8MeEdF0GJuA97JJeyqPUEGNc/VTXrUsnxlX7FvXQdmfqlj3qhqut6doVo11qV/bWFsv3prqZY0H1LECvxE8Y/ty/HDxtvW78f6jYQt0i0gJZbR6BolVvzJrx3V/EGteLL77RqmpX+sXjnHm3c7zyMT7sSa9elw5U/wCXtRL01/yHyn7heLf2zvgp4K3/ANo/EXRpnTrHpsjXzZ9MQB+a8V8Wf8FW/hRoxePRtK8Q+IJR92RLeO3hP/AnfcP++K/Nvwl+zb8U/HOxtE+H/iC9if7tx9gkjhP/AG0YBf1r2nwl/wAExvjd4i2Nf6fpHhpG5zqWoqxA+kIk/Kuj+y8sw/8AGq3fql+G47I9X8Vf8FedeuN6+G/h9p9hjhZNUvnuc+5VFjx9N341494n/wCCl3x08Qlxa65p3h9G6ppmmxHA9jKJCPzzXuHhX/gkJdPsk8S/ESGH+9b6XpxfP0kd1x/3xXsXhb/glj8HdFCNqc/iDxDIPvC7vlijP0ESKQP+BGj6xk2H+CHN8m/zDQ/NHxP+0x8V/GO8at8Q/EdzE/3oF1GSOI/8AQhf0rz9nv8AWrzLNc313Ke5aR3P6k1+5fhn9jD4JeEQn2H4b6LMV6HUImvT/wCRi9eqaH4Q0PwzB5Wj6PYaVFjGyytUhXH0UCk8/wAPSVqFH8l+Vw5j8GfDf7OnxR8W7TpHw+8SXsbdJl0yZYv++yoX9a9Q8Pf8E6/jxr+1m8HppcLf8tNQ1C3jx9VDlv0r9rAoHalxXHPiLEP4IJfexcx+T3h//gkx8TL4K2reJfDWmIeqxSzzyD6jy1H/AI9Xo+g/8EgLZNraz8S5Zf70VjpITH0dpT/6DX6N0hArhnneOntO3okK7PijRP8Agk98J7Da1/rfijVJB1U3UMUZ/BYs/wDj1d9on/BOb4C6QEaTwfLqMi9HvdTuW/8AHVkCn8q+menakx7VxTzDFz3qP77fkF2eRaR+yJ8GND2/Zvhp4bfb0+1WCXH/AKMDV2uk/C3wZoGP7M8JaJp2On2XToYsf98qK6kUVySrVZ/FJv5sRFHbxQoEjjRFHAVVAAqXaB2paKi7ATFLRRSAKKKKACiiigAooooAKKKKACiiigAooooAKKKKACiiigApMUtFADSgPYVWu9NtL+Hy7i1huE/uSxhh+Rq3RTTa2A4jWPgl8PNf3f2l4E8N6hu6/atJgk/mhriNY/Ys+CGuBvtHw30WPd1+yRNbfl5ZXFe3UmD61tHEVofDNr5sD5W1n/gmj8CdV3fZvD+oaQT/AM+eqTHH/fxnrgdb/wCCSXw3ugx0rxX4l09z0Fy8Fwo/ARof1r7mxilxmuqGZYyG1R/ff8x3Z+aevf8ABIG9j3No3xKgn9I77STHj/gSytn/AL5rzfxB/wAEqPi7pe5tO1Hw3rKL91YrySKQ/UPGAP8Avqv1zz7UuT6V2wzzGx3kn6pfpYd2fh94h/YI+O3hvcZ/AN3dxjo+n3MFzu+io5b9K8u8RfB3x74P3HW/BniDRwvVr3TJol+uWUDFf0JYpCoPVQa7ocRVl/Egn6XX+Ycx/OhpPiHV/Dtx5+male6ZOP8AlpaTvE35qRXqPhj9sP40+ENn9n/EfXXVPurf3P2xR7YmDjHtX7beI/hb4N8Yhxr3hTRda3/e/tDT4Z8/99Ka8m8T/sFfAvxSXafwDaWUrdJNMnmtdv0WNwv5iur+3MLW0r0fyY7o/P7wt/wVJ+NGhFBqJ0LxEg4Y31j5bH8YWQA/h+Fex+Ff+CvinZH4k+HRH9640vUs/lG6f+z16B4p/wCCTnww1QO+ieIPEWhynokksVzEv/ASgb/x6vHPFf8AwSJ8V2m8+G/HmkamOqrqdpLaH6ZQy0/a5LiPijyv0a/LQND6I8Jf8FQfgr4hKrqNxrPhlzwTqOnmRQfrAZDj8K9r8J/tP/CfxxsXRviD4fupn+7byXyQzH/tnIVb9K/KXxd/wTo+OnhXe8fhWLXLdOs2k30UmfojMrn/AL5rxbxX8IPHXgMufEXg/XNDVOsl9p8sSfUMygEe4NH9kYCv/Aq/in/wQsj+g2K5iuYlkikSRGGVZGBBHqDU2BX88fhX4l+L/Akofw74n1jQXBz/AMS6+lg/MKwzXt/g3/gol8c/B/lo3itNdtk/5YaxZxTZ+rgLIf8AvquSpw7WX8Oafrp/mLlP2tpa/MnwX/wV41iDy4/FngGzvc8PcaPePb49xHIHz9Nwr3vwT/wU++C/iny49UudX8KzNwf7TsTJHn2aEyce5AryKuVYylvTb9NfyFZn11mjrXDeCfjj8P8A4jhB4a8Z6LrMr9ILW+jaYfWPO4fiK7gMCODmvMlCUHaSsxDqKKKkAooooAKKKKACiiigAooooAKKKKACiiigAooooAKKKKACiiigAooooAKKKKACiiigAooooAKKKKAGMoYYIBFfNnx0/YF+Fvxs+0XyaZ/wifiGTLf2poyLGHb1lh+4/PU4DH+9X0rgGjpWtGtUoS56UmmB+LHx2/4J8/FH4M/aL+0sP+Ex8OxZb+0dGRnkjX1lg++vHJI3KO7V8yspUkEEEdQa/pAH6V4B8d/2JPhh8efPu9R0caH4ikyRrWkBYZmb1kXG2XtksN2OAwr67CcQtWjiY/Nfqv8AItS7n4e0V9U/Hn/gnZ8TPg99o1HSLf8A4Tjw9HlvtmlRH7RGvrJb8sPXKFwB1Ir5YdGjcq6lWU4IIwQa+xw+JpYqPPSkmihtFFFdIBRRRQB618Dv2o/iJ+z7frJ4V1yQaaX3zaPe5mspvXMZPyk/3kKt71+lv7PP/BRz4f8Axd+zaV4nZPA/iaTCCO9mBsp2/wCmc5wFJ/uvjqAC1fjxRXj4zKsPjNWrS7rf/giauf0fpIsiBkYMpGQQcginjFfiH+z3+3F8R/2f3t7G3vz4j8LxkA6Hqjs6IvpC/wB6L2AyvOSpr9Pv2e/20fh1+0PDDaabqH9i+JmXL6DqbBJie/lN92Udfu845Kivg8blOIwd5W5o91+vYhqx7/RSUte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Sg81xfxO+LvhH4N+G5Nc8Ya5b6LYrkJ5zZkmYD7kcYyzt7KD+Vfmb+0l/wUz8V/ENrrRfh0k/g7w+2UbUSw/tG5X1DDIhHshLf7XavRweXV8a7U1p3ew0rn3R+0L+2f8O/2d4JrXUtQ/tnxMFzHoOmsHnBxx5rfdiHT73OOQrV+Xn7Q/wC218Rv2hZp7K9vv7A8LsTs0LTHKxMvbzn+9Ken3vlyMhRXgVxcS3c8k88rzTSMXeSRizMxOSST1JqOvv8ABZRh8JaTXNLu/wBF0/MtKwUUUV7owooooAKKltbSe+uYre2hkuLiVgkcUSlmdicAADkk+lfZP7Pn/BM3xz8Sjbar44kfwPoD4f7PIm7UZl9BEeIvq/I/uGuTEYujhY81aVkB8faNomoeI9Tt9N0qxudS1C5cRw2tpE0ssjHsqqCSfpX298AP+CW/ijxeLfVfiVfN4U0psONKtCsl/Kvox5SLj13N2Kiv0H+DH7N/w/8AgHpYtvCGgwWlyyBJ9TnHm3k/+/Kecd9owo7AV6geK+KxvEFSpeGGXKu73/4BDked/CT4CeBPgdpP2Dwd4dtdK3KFmutu+5n/AOukrZZuecZwOwFeh/ypaP1r5Oc5VJOU3dvuSLRRRSAKKKKACiiigAooooAKKKKACiiigAooooAKKKKACiiigAooooAKKKKACiiigAooooAQ8UA5ozXDfED41+A/hbC0nivxbpOhsBuEN1dKJmH+zGDvb8AaqMJTdoq7A7nFA4r4m+Iv/BVf4Y+GjLD4W0vVvGFyudsoQWds3/A5MuP+/dfL/wARf+CpfxZ8V+bD4dt9J8HWrZCvbQfabgD3eXK/iEFexRyXGVteXlXnp+G47M/XOe5itYnlmkWKJAWZ3YAKPUk1414//bL+DXw28xNW8eaZNdJkG10xzey7v7pEIbaf97Ffi144+Mnjr4mzM/inxbrGvAnIivLx3iX/AHY87V/ACtDwD+z58SPiiY28MeCtZ1WCTpdR2rJb/jM2EH4tXtQyClSXNiaunlp+LK5T9A/Hv/BW/wAKacJIvB/g3VNakHC3GqTpZx59Qq+YxHsdp+lfOPjr/gp38Z/FfmR6VdaV4Tt24A0yyEkmPd5i/PuAPwrd8Bf8EqPin4h8uXxJqWjeE7c/fjeY3dwv/AY/kP8A38r6O8B/8EoPhroIil8Ta7rXii4XG6ONls7dv+Arucf9/K05smwey5n9/wDwA0R+Z3jX4xeOviPIzeJvF2s66GOfKvb2SSNf91Cdo+gAp/gv4L+PfiMyf8Iz4P1vXEY486zsZHiH1cDaPqTX7ceBf2V/hL8OfLbQfAOi288f3Lm4txczr9JZdzj869TSNY1CqoVQMAAYArKfEEILlw9LTz0/Bf5hzH45eCf+CY/xr8VeW+o2GleFYG53arfKz4/3YRIc+xx+Fe++DP8AgkNpkQjk8W+P7q6z9+30ayWHH0kkL5/74FfonmjmvLq55jam0lH0X+dxXZ8yeDf+Cc/wM8IiJpPDE2v3KdJ9YvJJc/VFKxn/AL5r3Dwl8K/BvgSNV8OeFNG0LAxnT7CKAn6lVBP411dH4V5FTE1qv8SbfqyRFUDoMU6iiucAooooAKKKKACiiigAooooAKKKKACiiigAooooAKKKKACiiigAooooAKKKKACiiigAooooAKKKKACiiigAooooAKKKKACiiigAooooAKKKKACiiigAooooAKKKKACiiigApjRq4IZQwPYin0UAec+MP2ePhj4+DnXvAmg6hK/Wd7CNZv8Av4oDD868L8Z/8ExPgr4nDtptpq/haU8g6ZftImfdZhJx7Aj8K+uqTn0rqpYuvR+CbXzHc/M3xp/wSH1WHzJPCXxAtLvP3LfWLJoMexkjL5/74FeBeN/+CeXxy8E+ZIPCY161T/lvot1HcZ+keRIf++K/a7NGa9elnuMp/E1L1X+Vh8zP52vEngrxJ4HvPs2v6Fqmg3QP+q1C0kt3z9HANdr4F/af+K/w28tfD/j3W7OCP7trLcm4gH/bKTcn6V+8mo6RY6xZyWt/ZwX1tIMPDcxLIjD3BGDXifjr9h74J/EDzHvfAen6fcv/AMvGj7rFgfXbEVUn6qa9SGf0Kq5cTS0+T/MfMfCHgP8A4KufE3QDHH4l0XRvFVuv3pAjWdw3/Akyg/7919IeAv8Agqz8L/EXlxeJdJ1rwncN96QxC8t1/wCBR/Of+/dcn49/4JHeGr3zJfB3jbUdJfqttq1ul0hPpvTyyo9yGP1r5x8e/wDBM740+D/Ml03T9N8V2yc7tJvAH2+6ShCT7Luq+TJsXs+V/d/wA0Z+pfgH9oj4Z/FBYx4X8baNqdxJ920W6WO4/wC/L4cf9816MGB6HNfzx+MPhz4t+Hd59m8S+HNV8P3GcKuoWkkG7/dLAZ+orsPh/wDtTfFj4XmJfD3jvWLW3j+7aXE/2m3HsIpdyD8BWFXh5SXNh6t15/5r/IOU/e3tQM4r8rvh3/wVo8a6P5UHjLwrpfiGFcA3FhI1lOfc53oT7BVr6h+HH/BS34M+OTFDqWo33hG9fA8vWLY+UW9pYy6ge7ba8StlOMoauF15a/8ABJsz6xorD8L+NfD/AI3sBf8Ah7XNP1yybpcaddJOn5qSK3K8lpxdmIKKKKACiiigAooooAKKKKACiiigAooooAKKKKACiiigAooooAKKKKACiiigAooooAKKKKAEPIrwL47/ALFXwx+Pi3F3qmjjRvEDgka3pAEM5b1kGNsvb7wJxwCK9960h4rSnWqUJc9OTT8gPxf+P/8AwT4+JXwVFzqOnWp8Z+GY8t/aGlREzRJ6ywcsvHJK7lA6kV8vkFTgjBr+kDGRXzh+0B+wn8NPjwtzftYDwv4mky39s6TGqGRvWaLhZPc8N/tCvscHxC1aGJXzX6r/ACLUu5+JtFfQfx+/Yg+JXwBa4vrvTf8AhIPDUZJGt6SrSRovrKn3ou2SRtzwGNfPlfYUa9LER56UrooKKKK6ACpIJ5bWaOaGRopY2DJIhwykcggjoajootcD7Q/Zz/4KXeMvhobXRvHqTeNvDqYQXTuP7Rt19pDxKPZ+T/fA4r9MPhF8c/BPxz0Eat4O12DVIlA8+2zsuLYn+GSI/Mp684wccEiv5/62/BvjfX/h7r9trfhrV7vRNVtzmO6s5TG49QcdQe4PB7ivmsdklHEXnR92X4P5f5CaP6JjzS1+d/7Nf/BUWz1T7NoPxbgXT7o4jTxJZRfuXPTM8S8of9pMjn7qgZr7/wBE13TvEmlW+p6TfW+padcoJILq0lWWKVT0KspII+lfB4nBV8HLlqxt59H8yLWNKiiiu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UdxXif7Qv7WngH9nLTXbXtR+2a5Im620KxIe6l9CwziNP9psd8ZPFXTpzrSUKau2B7FdXkFhay3NzMlvbxKXkllYKiKBkkk8AAd6+HP2lf+CnHh7wOLnQvhkkHinXVzG+sS5NhbnplMYMxHqMJ0OW6V8TftHfto+Pv2jLua1v7s6H4W3Zh0DT5CIiAeDM3Blbpy3APIVa8Dr7fA5BGNqmK1fbp8y1HudR8RPid4o+LHiObXfFmt3WualL/wAtbl8hFznaij5UX/ZUAe1cvRRX2MIKmlGCsigoooqgCiivYPgP+yr8Qv2htQVfDGjtFpKvsn1u+zFZw+vz4y7D+6gY+oA5rKpWhQi51HZLuB4+Bk19O/s8/sAfEX45G21O9tz4Q8KyYP8AaepxESzJ6ww8M/sx2qezHpX37+zt/wAE+fh78EPsuq6pCvjLxXFh/t+oxDyIH9YYeQuD0ZtzZGQR0r6nxgY7V8ZjeIN4YVfN/ov8yXLseI/AT9kP4c/s9WscmgaQL7XNuJdd1ECW7Y452nGIwfRAM989a9vP4UZzRg96+Nq1alaTnN3fmQLRRRUAFFFFABRRRQAUUUUAFFFFABRRRQAUUUUAFFFFABRRRQAUUUUAFFFFABRRRQAlIeaGYKMkgD1NeH/FT9s74Q/CLzodY8X2l7qUeQdN0g/bJ9390hMqh/3ytXTpVKz5acW35Ae48+tIWCjJIA9TX5m/FH/grbqV15tt8PvB8NkhyEv9ek82THqIYyAp+rsPavkP4nftRfFP4wNKnifxnqV5ZydbCCT7Pa49PKj2qfqQT719Dh8hxVXWpaK+9/ciuVn7DfE79sT4RfCbzY9c8aWEt/HkHT9Nb7Xcbv7pWPOw/wC+Vr5N+Jf/AAVyt0Mtv4B8FPKeQl94gm2j/vxETn/v4K+EPh58EfH3xYuRF4S8J6rroLbTPb27eQh/2pThF/Eivq/4af8ABJ/x7r4huPGXiDTfCtu2C1tbA3tyPUHBWMfUO30r1Fl+W4LXETu/X9FqOyR4j8Sf24vjN8UDLFf+M7vSrF8j7FomLKMA9VJTDsPZmNeRaF4Y8R+PtXNto2lan4h1OU7jFZW8lzMxJ6kKCT9a/Xv4a/8ABNn4NeAvKn1DS7vxffpg+drVwWjB74iQKhHswavpTw74V0XwfpyWGhaRY6PZJ9220+2SCMfRVAFTLO8Lh1y4Wl+iC/Y/H34c/wDBNf4z+Olimv8AS7LwjZPg+brVyBJj2ijDuD7MFr6i+Hf/AASV8H6SYp/GfizU/EEwwWttOiWzhz/dJO9mHuCpr72J9aUe1eNXzvGVtOblXl/nuK7PJPh9+yl8JfhgI28P+BNIguY8bbu6h+1XAPqJJdzD8CK9ZVFQAKAoHYCnYo214k6lSo+acm356ki0UUVIBRRRQAUUUUAFFFFABRRRQAUUUUAFFFFABRRRQAUUUUAFFFFABRRRQAUUUUAFFFFABRRRQAUUUUAFFFFABRRRQAUUUUAFFFFABRRRQAUUUUAFFFFABRRRQAUUUUAFFFFABRRRQAUUUUAFFFFABRRRQAUUUUAFFFFABRRRQAUUUUAFFFFAFLUdMs9Ys5bW+tYby2lGHhnjDo49CDwa8J+IX7CPwU+IolkufBdro14/S60NjZMp9diYjJ+qmvoKg1rTr1aLvTk16MD84PiL/wAEikPmzeBfHJXrss9ft8/nNEP/AGnXy78Rv2EfjV8NfNluvB1xrVkmf9L0JheqR3OxP3gHuyCv3B/Cjk17lDPcXS0k1JeZV2fzraZrPiDwFrRn0+91Lw9q1u20yW0sltPGfTIIYGvor4a/8FIPjP8AD/yob3V7bxfYJgeRrkHmPjv+9Qq5Puxb6V+t3jz4Q+CvidbGDxX4W0rXl27Ve9tEeRB/svjcv1BFfLXxK/4JV/DLxR5s/hXUtU8GXbZ2xK/2y1X/AIBId/8A5Er1lnGCxa5cVTt8r/juO6e5jfDT/grF4H10w2/jTw3qXhe4bAa6smF7bD1JwFcD2CtX1j8Ofjv8Pvi3Cj+EfF+l61Iy7vs0NwFuFHq0LYdfxUV+WvxO/wCCY3xd8DiW40OLT/GlimSDps3lXAX1MUm3n2Rmr5j8Q+E/Evw71kWut6RqfhzVIjuWK9t5LaVSD1AYA/iKbyrAYxXwtSz9b/g9Qsnsf0R4460uK/D74Xft3fGX4WGKK18WTa9p0eP9A18fbEIHQB2PmKPZXAr7A+F3/BWnw5qnk2vj7wrd6JMcK1/pDi5gJ/vGNtroPYFzXjYjI8XR1iuZeX+QrM/QHOKOfpXnnw0/aA+HfxhhV/CPi7TdXlK7jaJN5dyo9WhfDj8Vr0M14M4SpvlmrPzJFooopAFFFFABRRRQAUUUUAFFFFABRRRQAUUUUAFFFFABRRRQAUUUUAFFFFABRRRQBG8ayqVZQykYIIyDXyV+0N/wTm+H3xg+06p4cjTwP4mfLedYRD7HO3/TSAYAJ/vJtPJJDV9cEZo5rejiKuHlz0pWYH4LfHH9mD4hfs+6i0PirRHGnM+yDWLPMtnP6YkA+Un+64VvavJq/oz1fRrDxBps+nanZW+o2NwhjmtrqJZIpFPVWVgQR7GvhX9ov/glzoXin7TrXwtuk8Oamcu2iXjM1lKeuI35aIn0O5egG0V9tgs/hO0MSrPv0/4BakfltRXWfEn4V+LPhF4hk0TxfoV3oeopkqlwnySrnG6NxlXX/aUkVydfXQnGolKDumUFFFFUAV678Bf2pPH37O+qibwxqrSaW77rnRr3MlnP6kpn5W/2lIPHUjivIqKyq0oV4uFRXTA/az9m39u3wB+0Cttpcs48LeLnAB0bUJRidv8AphLwJP8Ad4br8uBmvpUflX84CSNE6ujFHU5DKcEGvs/9mX/gpN4r+FxtNB8fC48YeGVwi3jPnULRfZ2P71R/dc59GwMV8Rj8gcL1MLr5P9GS49j9ceaCM1xnwy+LfhT4xeGYte8Ia3ba1YPgMYDiSFv7kiHDI3swHr0rs+9fHSjKEnGSs0Q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5rM8Q+JNL8JaNd6trWoW2l6baoZJ7u7lEcUa+rMeBXiP7Sf7ZvgX9m+zltr+5XXPFTJug0CxkHm8jhpm5ES9OTyR0U1+Tv7QH7Uvjz9o3WDceJNSMOkxOWtNEsyUtLf0O3Pztj+Nsnk4wOK9zAZRWxtpS92Hfv6FJXPrb9qD/gp/Nd/a/DnwiDQQcxy+J7qLDuOh+zxsPl/33GfRRwa/PbV9Yv9f1O51HU7yfUL+5cyT3V1IZJZXPVmYkkn3NU6K/Q8JgaODhy0l8+rLSsFFFFdwBRRT4YZLmZIokaWV2CqiDJYnoAO5ouAyuk8AfDjxP8AFLxFBoXhTRbvXNUm6QWsedo/vO3RFHdmIA7mvrb9mv8A4Jm+K/iOLXW/iJJP4O8PPiRdPCj+0blf90jEIPq4Lf7Pev0w+Fnwc8H/AAZ8Ox6L4O0O20azGDIYlzLOw/ikkOWdvck46DAr5jHZ5Sw94Ufel+C+Ymz45/Zv/wCCXejeGfsuufFW5j1/UhiRNBtHIs4j1xK/DSkegwvUHeK+8NK0uy0TT4LDTrSCwsbdBHDbW0YjjjUdFVQAAB6CroOTR2618JicZWxcuarK/wCSIvcdRRRXIIKKKKACiiigAooooAKKKKACiiigAooooAKKKKACiiigAooooAKKKKACiisPxV400HwNpUmqeIdZsdD06P711qFwkMYPpliOfahJydkBtYo/Gvif4v8A/BUz4d+DTPZ+DLC78b6iuVFwM2lkD/vuN7Y9kwezV8R/Fv8Ab8+MPxYM1u3iE+F9JkyPsGgA2wx6NLkyNx1G7B9K93DZLi8Rq1yrz/y3Ksz9Zfir+0t8NfgvE/8Awlni7T9Ou1GRp8cnnXben7lMvg+pAHvXxl8WP+CtkUXnWnw58JNM3IXU/ED7V+ogjOT7EuPcV+f/AIR8BeLPifrZsvDmi6n4k1KRtzpZwPO3J+85AOB6k8V9c/Cb/glV8QfFXk3XjXVrHwZZNgtbRkXl5j02oRGv13kj0r3FluXYFc2Knd/10WpVktz57+Kf7VnxU+MrTR+JfGF/NYSZB02zb7Na49DFHgN9WyfesH4bfAv4gfF+5WLwh4T1PW1LbTcwwlbdD6NM2EX8WFfrf8J/+CfXwc+Fghnfw/8A8JXqceD9s8QMLgZ9ocCIc9MqSPWvo6zsrfT7aK3toI7a3jUKkUShVUDoABwBWVXPaNBcmEp6fcvuX/AFzdj8v/hd/wAEmfFWrCG68d+KLLQIDhmsdLQ3Vxj+6znain3G8V9f/C79gf4MfC7yZofCyeIdQjx/pviBvtbE+vlkCIH3CA19FGgZr5/EZpisTpKdl2WhN2V7SzgsbeOC2gjt4I1CpFEoVVA6AAcAVZoory9xBRRRQAUUUUAFFFFABRRRQAUUUUAFFFFABRRRQAUUUUAFFFFABRRRQAUUUUAFFFFABRRRQAUUUUAFFFFABRRRQAUUUUAFFFFABRRRQAUUUUAFFFFABRRRQAUUUUAFFFFABRRRQAUUUUAFFFFABRRRQAUUUUAFFFFABRRRQAUUUUAFFFFABRRRQAUUUUAFFFFABRRRQAUUUUAFFFFABRRRQAVjeJfCOh+M9NfT9e0ew1uwf71tqFsk8Z/4CwIrZopptO6A+RPij/wTJ+EXjwTXGhwXvgrUXyQ+ly+Zblv9qGTIA9kKV8gfFP8A4JdfFLwWJrnwxcaf42sEyQtq/wBmusDuYpDt/BXY+1fryTR25r18PnGLw+nPzLs9f+CO7P53fEnhDxR8NdbFprmk6n4b1WFtyx3kElvKpB4ZcgH6EV7Z8KP2/fjJ8KjDAniRvE2mR4H2HxCpuhj0EuRKOOgD49q/ZzxR4N0Hxvpb6b4h0ew1vT5PvW2oWyTxn32sCM+9fKHxZ/4Je/C7xx5114XmvfA+ovkgWjG5tCfUxSHI+iuo9q96GdYTFLkxlP8AVf5oq99zA+E//BVvwL4lENp440S+8IXbYDXltm8tPcnaBIv0Ct9a+v8AwL8TPCfxO0waj4U8Radr9pgbnsbhZChPZ1Byp9mANfkh8WP+Cbnxf+GwmudL0+DxrpaZIm0Vy04X3gbDk+yb/rXzlY6j4l+G3iIy2lzqnhjXbNtpaJ5LW5hb04wyn2pyyjBYxc2EqW/Ff5oLJ7H9EoHFAGK/ID4R/wDBT34o+AzDa+J0tPHOmJgH7YPIuwvoJkGD9XVj719vfCD/AIKJ/CH4peTbXurP4N1d8A2uvARRFv8AZnBMeP8AeKk+leBicoxWF1cbrutSbM+oqKrWd5b6hbRXFrPHc28qh0licMrqehBHBFWa8cQUUUUAFFFFABRRRQAUUUUAFFFFABRRRQAUUUUAFFFFABRRRQAUUUUAFFFFAHI/Eb4WeFPi34cm0TxbodrrmmyciO5T5o26bo3GGRv9pSD71+bP7R//AATA8Q+D/tWufC+aXxNpK5kbRbggX0I64jPCzAenDdAAx5r9VKQ16GEzCvgnek9Oz2GnY/nG1DT7rSr2ezvbaWzu4HMcsE6FHjYHBVlPII9DVav3S/aE/ZF+Hn7RFk769po0/Xwm2HXtPAjukwPlDnGJFH91gcDOCvWvyz/aO/Yh+IH7PEs9/cWv/CReE1b5Nd06MlEHbz05MR6cnK84DE19/gc4oYu0Ze7Ls/0Zadz55ooor3hhRRRQB13wx+LHiz4O+Jodd8Ia1c6NqMeAzQtlJlznZIh+V19mBFfqJ+y//wAFIPCnxYFroPjo2/hDxW+I0nZ9theN/sux/dMf7rnHTDEnFfkbRXlY3LaGNj76tLut/wDgiauf0gBgwGCCD3FOPFfjV+y//wAFA/GXwKa00PXzN4u8FphBZ3En+k2adP3Eh7Af8s2+XjAK8mv1W+EHxy8GfHXw1Hrfg7WItSgAAntz8lxbOf4JYzyp6+xxkEjmvzvG5ZXwL99Xj3W3/AJasegUUUV5Z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d6O9eK/tFftWeCP2btFM2v3ovNbmQtZ6HZsGuZ/Qkf8s0z/G3HBxuPFXTpTqzUKau2B6x4g8QaZ4V0e71bV7630zTLSMyz3d3KI4olHUsx4Ar82/2qf+Cm11qxvPDXwjaSyszmKfxPKm2aUdD9nQ/cH+2w3egXAJ+Xf2jP2svHH7SWsmTXLw2GgRSFrTQbNyLaH0Zv+ej4/jb1OAoOK8Vr7zL8ihStUxPvS7dF/n+RaRYv9QutVvZ7y9uJbu7ncySzzuXeRiclmY8kk9zVeiivrkraIoKKKKACitHw/wCHdU8WazaaToun3Oq6nduI4LS0iMksjHsqjk1+if7Mf/BLxIhaeIfi7JvfiSPwzZy/KPa4lU8/7iH0yx5FcGLx1DBR5qkvl1YN2Pjv4A/sr+Pf2i9WEPhrTDDpMb7brW70GO0g9Rux87f7KgnkZwOa/VP9m/8AYe8A/s7wwagluPEni0KN+uahGCYm7+RHyIh78tyctjivftC0HTfC+lW2maTY22mabbII4LS0iWKKJR2VVAAFaIr8+x2cV8ZeEfdh2XX1ZDdwpaKK8IkKKKKACiiigAooooAKKKKACiiigAooooAKKKKACiiigAooooAKKKKAEzmjFUtT1Oz0Wxnvb66hsbSBS8s9xII441HUsx4A9zXyZ8af+CmPwx+G3n2Phky+PNZTKgae3l2at/tXBB3D3jVx7it6GGrYiXLSi2B9gZwK8X+Mf7X3ws+ByzQ+IvEsE2qxg/8AEn03Fzdk/wB0opwh/wB8qPevyx+M/wC3x8W/jGZ7V9cPhfRJMj+zdBLW4ZfR5c+Y+R1Bbaf7oryT4d/CTxp8X9X+weEfDuo+ILot+8a3iJjjz3kkOFQe7ECvqcPkChH2mLnZdl+rZXL3Pr/4xf8ABVrxf4i8+y+HuiW/hazOVXUb/F1eEdiFI8tPoQ/1r418YePfFnxT10X3iPWtS8SapK21Gu5nmbk8KgPQeiqAPavuX4Of8Em9U1DyL74l+JU0uI4ZtJ0TEs2PRpmGxT/uq496+4/hN+zJ8NfgjDH/AMIn4VsrO8VcNqU6+fdt6/vXywz6KQPaul5hl2XrlwsOZ9/+C/0HdI/Kb4Qf8E+fi/8AFfyLmXRB4T0iTB+3a+TAxX1WHBkPHTKgH1r7e+EX/BLr4Z+BxDd+Lbm88cakuCUnJtrMH2iQ7j/wJyD6V9n4oxXhYnOcXiNFLlXl/nuTdmP4Y8IaJ4K0qPTPD+kWOiadF9y10+3SGNf+AqAK2aKK8Rtt3YgooopAFFFFABRRRQAUUUUAFFFFABRRRQAUUUUAFFFFABRRRQAUUUUAFFFFABRRRQAUUUUAFFFFABRRRQAUUUUAFFFFABRRRQAUUUUAFFFFABRRRQAUUUUAFFFFABRRRQAUUUUAFFFFABRRRQAUUUUAFFFFABRRRQAUUUUAFFFFABRRRQAUUUUAFFFFABRRRQAUUUUAFFFFABRRRQAUUUUAFFFFABRRRQAUUUUAFFFFABRRRQAUUUUAJjiuH+JHwU8DfF2w+yeMPC+m64gXaktzCPOjH+xKMOn/AAEiu4PNAGKcZSg7xdmB+fPxe/4JN6FqnnXvw58SzaLcHLLpmsgz25Posqjeg+oc18RfFz9k74pfBNppfEvhW7GmRk/8TWxH2m0I9TImdn0fafav3jximPGkqlWUMpHIIyDX0GGzzE0dKnvLz3+8dz8CfhR+0V8RfgldK/hHxTfabbhtz2DP5trIe+6F8pn3xn0NfcPwd/4Ky2tx5Fj8S/DLWrnCtq2g5dPq8DnIHclWb2Wvo34w/sHfCL4w+fc3GgL4d1iTJ/tLQcWzlvVowDG/PUlcn1FfDPxl/wCCXXxG8Cie98G3dt440xMsIYgLa9Uf9c2O1v8AgLEn+7XsrE5ZmWlZcsvu/H/Mq6Z+nHwz+Nfgb4w6Z9t8HeJrDXYwoZ4oJcTRD/ppE2HT/gQFdyea/ndmg8UfC/xPtlTVfCviGxfOGElpdQN69mU19U/Bb/gp58SfABgsfF8UHjrSEwpe5IgvUX2mUYb/AIGpJ/vCuHEZBNLnw0uZduv37MXKfrwOKXrXz58F/wBuL4T/ABs8i1sNeXQ9blwP7J1vFtMW9EYkpIfQKxPsK+glIYZHNfL1aNShLkqRafmSOooorMAooooAKKKKACiiigAooooAKKKKACiiigAooooAKKKKACiiigAqC4t4ruF4Zo1likBV43UFWB4IIPUVPRQB8NftL/8ABMzw18QRd698N2g8J+IGzI+lsCNPuW/2QBmEn/ZBXp8o5NfmV8R/hf4p+EniWfQPFui3WianFz5dwvyyLnG9HHyup/vKSK/oZIrh/ip8G/CHxp8NSaH4v0W31eybJjaQYlgY/wAcUg+ZG9weehyOK+lwGeVcPaFb3o/iv8/mUmfz60V9k/tO/wDBOHxb8JPteu+CTceMfCqZkeFEzf2af7aKP3ij+8gz1JUAZr43IKkgjBHY199hsVSxUOejK6/rcvcSiiiuoArpvh78SfEvwp8S23iDwprNzouqwH5Zrd8B1zyjqeHU45VgQfSuZoqZQjNOM1dMD9b/ANlf/go34b+LK2nhzx41t4V8WtiOO7LbbG+bttYn905/uscHs2TtH2kCpGRyK/m+6V9f/sq/8FDfFHwUNn4e8Xm48V+C0xGgd915Yp0/dOx+dQP+WbHsNpXofiswyHerhf8AwH/L/IlrsfsGc0dRXIfDX4peFvi/4Xt/EHhLWLfV9Lm48yFvmRsZKSIfmRhnlWANdf3NfEyjKDcZKzRA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JioZp47aJ5ZHWONAWZmOAoHUk1yHxU+LfhX4MeFbjxF4t1eHStNh4XecyTvjIjjQcux9B9TgAmvya/at/b18V/tAS3WhaKZvDHgYkr9gjfFxer2Nw47Hr5Y+Ud9xANepgctrY6Xuq0er/rcaVz6c/ax/4KWaf4U+2eFvhRLBq+rjMVx4iYCS1tj0IgB4lb/aPyDtvzx+ZviLxJqvi/W7vWNb1C51XVLtzJPd3cpkkkY9yx5rNor9HweAo4KHLTWvV9WaJWCiiivSAKKK0/DfhnVvF+t2mj6Hp1zquqXbiOC0tIjJJI3oFHNTKSiryAzK+gv2av2LPHX7R13FeWsB0Dwmr4m169jOxsHlYU4MrdemFHdhX1t+y1/wTHsdDNp4l+LYi1LUFxJD4ahfdbxHqPtDj/WH/YX5eOS4OK+/7GwttLsobS0gitbWBBHFBCgRI1AwFVRwAB2FfH5hn0YXp4XV9+ny7kt9jyn4AfsueA/2dNH+z+GdNWXVJUC3Ws3gEl3ceoLY+Vc/wLgcDOTzXsPelor4epUnVk51HdsgKKKKgAooooAKKKKACiiigAooooAKKKKACiiigAooooAKKKKACiiigBBRmuK+Jvxj8GfBvRjqfjHxFZ6JbEExrPJmWYjqI4xl3PsoNfAfx0/4KuXt4bjTfhZoosYuVGuaygeU+8cAJVfYuWz3UV34XAYjFu1KOnfoNK5+h3jXx/4d+HWhy6t4o1ux0LTY+tzfTrGpP91c/eb0AyT6V8PfG7/gq3oejG4074Y6G2vXAyo1jVlaG1B9UhGHcf7xT6Gvzq8Z/EDxf8XPEQ1DxJrOo+JdWnbZGbmRpWGTwka9FGeiqAPavoj4H/8ABN34n/FT7Pf69AvgTQpMMZ9VjJu3X/Ytxhs/75T8a+op5Tg8DH2mNnfy2X+bKslueK/Fr9of4hfHG/M/i/xNeanCG3R2Ct5VrF6bIVwoPbOMnuTXW/Bb9i74rfHIwXOj+Hn0zRZcH+2dYzbWxX+8mRukHuitX6f/AAS/YL+FHwXFvdx6MPE2uR4b+1NcCzlW9Y48bEwehA3D+8a+jQNowBge1ZV89hSj7PBQsu70+5IObsfFXwW/4JdfD7wN5F942up/HGqrhjbsDb2KN/1zU7nx/tNg/wB2vsPw94b0nwnpcOm6JplppGnQDEVpYwLDEg9lUACtQ/WjFfLV8XXxMr1ZN/l9xAtFFFcwBRRRQAUUUUAFFFFABRRRQAUUUUAFFFFABRRRQAUUUUAFFFFABRRRQAUUUUAFFFFABRRRQAUUUUAFFFFABRRRQAUUUUAFFFFABRRRQAUUUUAFFFFABRRRQAUUUUAFFFFABRRSUALRRRQAUUUUAFFFFABRRRQAUUUUAFFFFABRRRQAUUUUAFFFFABRRRQAUUUUAFFFFABRRRQAUUUUAFFFFABRRRQAUUUUAFFFFABRRRQAUUUUAFFFFABRRRQAUUUUAFFFFABRRRQAUUUUAcZ8RvhB4N+LmknT/GHhuw163wQhuoQZIs9THIMOh91INfDnxp/4JP2V35+ofDDxCbKTlho+uEvGfZJ1G5fQBlb3YV+ivajPvXdhsdiMI/3c7Lt0+4d7H8/vxU+Avj/4J6j9l8YeGb7RwW2x3bJvtpT/ALEy5RvoDkdwK774JftwfFb4H+Ra6frja7oUWB/Y+t5uIVX0Rsh4/YKwHqDX7a6to1hr2nTafqdjb6jYTrsmtruFZYpF9GVgQR7Gvj/42f8ABMP4dfEL7Rf+DZpfAmsPlhFbr51i7e8ROU9PkYAf3TX09LOsPio+yxtP57r/ADX4lX7lv4If8FMfht8S2t9P8U7/AAFrL4X/AE9/Msnb/ZnAG3/toFA9TX1zYaha6rZQ3VncxXlrMoeOeBw6Op6FWHBHuK/Dn43fsZ/FH4ENPca3oD6jokZJ/trSM3Frt9XIAaP/AIGq+2a574O/tLfEb4EXqyeEfElzZ2e7dJpk586zl9d0TZUE/wB5cN6EUquS0MTH2uCn8t19+6C3Y/fKjPFfCXwK/wCCpnhLxb9n034jac3hHUmwp1G0DT2Dn1I5ki/HeO5YV9s+HfEuk+LtJg1TRNStNX02dd0V3ZTLLE49mUkGvlcRhK+Fly1Y2/L7ybWNWiiiuUQUUUUAFFFFABRRRQAUUUUAFFFFABRRRQAUUUUAFFFFABRRRQAmPxr5R/ac/wCCfvgv47C61vRFi8IeMny5vbaL/Rrt/wDpvEO5P8a4bnJ3dK+r6St6Ferhp89KVmB/P58ZPgV40+A/iVtF8YaPLp8pJNvdJ89tdKP4opBww6cdRnkA8VwFf0N+P/hx4a+Kfhi48P8AirRrbWdJuB80Fymdp7MjDlGGeGUgjsa/Lz9qX/gm74i+GH2vxH8PPtHirwuuZJbDbuv7Je/ygfvkHqo3DuuAWr77L87pYi1Ov7svwf8AkWmfE9FKylGIYEEcEGkr6goKKKKAO8+Dnxv8Y/AjxTHrvg/V5NPuOBPbt81vdID9yWPow6+4zkEHmv1q/ZY/bl8IftE20Gk3bR+G/G4T95pNxJ8lyQOWt3P3x32H5hz1A3V+LNS2t3PY3MVzbTSW9xE4kjliYqyMDkEEcgg968bH5XRxsbvSXf8Az7iauf0e5ozx1r8y/wBk3/gpfcaYbPwp8XJnu7PiK28UKpaWPsBcqOXH/TQfN/eDZLD9JdJ1ax17TLbUdMvIdQsLmMSwXVtIJI5UIyGVhkEH1FfnGLwVbBz5aq9H0ZDVjQooori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BcXEVnBJPPIkMUal3kkYKqqBkkk9AKAJsmvmr9qv8Abd8Jfs32MumwMniHxtImYdGgk+WDI4e4YfcXuF+83GAAdw+ff2u/+ClMente+EfhHcpPccw3fikAMiditqDwx/6anj+6Dww/NzUNQutWvri9vrmW8vLhzLNcTuXkkcnJZmPJJPOTX1uW5HKraridI9ur9exSR2fxh+Nni/46+K5df8X6tJqF0crBAPlgtUJ+5FH0Vf1PUknmuEoor72nTjSio01ZIsKKKKsAoqaysrjUryG0tIJLq6ncRxQQoXeRicBVUckk9hX6Gfspf8EzJb82fij4uxvbWxxLb+F432yOOoNy45Uf9M1OfUjBWuHFY2jg4c9V/Lq/QG7HzD+zZ+x/45/aT1RX0q2/snwzFJtutfvUPkJjqsY6yv8A7K8DjcVyDX61/s+fss+Bf2cdEFv4csBPq8qBbzW7wB7q4Pcbv4Ez/AuBwM5PNep6Lomn+HdLtdM0uyg07T7WMRQWtrGI4okHRVUcAewrQxX5zj81rY12+GHb/PuZt3FooorxhBRRRQAUUUUAFFFFABRRRQAUUUUAFFFFABRRRQAUUUUAFFFFACUhPvXE/FH4y+DPgxoTat4x1+00S2IPlpM+ZpyP4Y4xlnPsoNfnh8ff+CqOva+bnSfhdpv/AAj1gcp/bWoosl449Y4+Uj+p3n/dNehhcvxGMf7uOnd7DSufoP8AFf45+B/gjo/9o+MfENpo8bKTFA7b7ifHaOJcu/4DA7kV+fHx4/4Kqa/4h+0aX8MNLHh2xOU/tnUlWW8ceqR8pH+O8/Svia4uvFfxa8Xb5pNV8WeJdRkwMmS6up29B1Y/Svsj4C/8EtPFni8W2qfEfUB4S0tsP/ZdoVmv5F9GPKRceu49ior6mGXYHLoqeLlzS/rZdfmVZLc+N9R1XxX8WPFnn3lxqvivxFfuFBcyXVzM3ZVHLH2A/Cvrb4Ff8EvfHPjr7PqXj27XwTo7Yb7GoE1/IvpsB2x59WJI7rX6P/CD9nfwB8CdNFr4O8O22nTOu2a/kHm3c/8AvytliM87QQo7AV6ViuLFZ9NrkwseVd+v3bIXMeQ/Bf8AZV+GvwGgjPhfw5ANTVdr6xegT3r+v7wj5c9wgVfavXiPSgHNFfK1Kk6r5pu78yRaKKKkAooooAKKKKACiiigAooooAKKKKACiiigAooooAKKKKACiiigAooooAKKKKACiiigAooooAKKKKACiiigAooooAKKKKACiiigAopCQOppPMUnG4Z+tADqKKKAGnAHNNzg57fWlPevmj4lftzeG/h74r1Tw83h/Vr2+0+YwSMfLSNmHdTuJI+oFYVq9LDx5qjsj0sBluLzSo6WDpuckru3Y+mBmlIr4W1b/go/fSBl0zwVBD6Pc35fP/ARGP51xOq/8FAfiTelltbbRtPXsY7Z3Yfi0hH6V5cs4wcdpN/J/qfY0eAc9q/FTUfWS/S5+jpPFIGDdDn1xX5X6v8AtffFrWAwl8Wy26HottbwxY/EID+tfTn7BXxJ13x1Z+MYNf1i81e6tZbeWN7yZpSiurghcngZToPWjD5rRxNVUoJ69x5rwRj8nwMsdiJxajbRXe7S6pdz64ooor2z87CkNLRQBGByO/rSj8qMciuL+JvxY8NfCPQX1XxFqC2sfPlQKd007D+FE6sf0HcgVE5xhFyk7JG1GhUxFSNKlFyk9Elq2dp0rL13xRo/hi0N1q+q2emW46y3c6RJ+bECvz7+LH7d3jDxdPLaeFF/4RbSuVEgCyXUg9S5GE+ijI/vGvm/V9c1HxBeyXmp39zqF1IcvNdzNK7fVmJJr53EZ3Spu1Jc3nsj9byvw3x2JiqmOqKkn0XvS+eqS+9n6k6x+1r8J9CYifxjaTEf8+cclx+sasKwpf24fhIhG3XbmQf3l0+fH6qK/MaivKlnmIe0V+P+Z9pT8NMrivfqzb9Uv0P1G0/9tH4R3z7P+EoMLHoJrG4Ufnsx+td74Z+Mngjxk6RaN4p0rUJn+7BFdJ5h/wCAE7v0r8fKASpyDg+1aQz6qvjgn96/zOfEeGWBkv3FeUX52a/BL8z9tUcN0IJ9qOhNfk78N/2mfiD8MJohpuuzXlghGdP1EmeEj0AY5T/gBFfcXwI/a+8NfGB49KvwPD3iVhhbKZ8xzn/pk/GT/snB9M4Jr3cLmlDFPl+GXZ/oz8yzrgrM8mg61lUprdx3Xqt1+K8z6CFLSAggYOaWvZPz8KKKKACiiigBueOKQH0oJCjkgCuM8VfGXwR4IlaHXPFOmWFwnWCS5XzR/wAABLfpUSnGCvJ2RtRoVcRLlpRcn2Sbf4Ha4ox6V4Ne/ttfCO1ZlTxDNcFeP3On3H8ygos/23PhHc4D+IZrcn/nrp8/9ENcv1zD3t7Rfej2f7Aza3N9Vn/4C/8AI93zn60vavP/AA98evh74raOPTfF+kzSv92F7pI5D/wBiG/Su9SRJkBRww7FTXVGcZq8Hc8ethq2HfLWg4vs01+ZLRSUtWYBRRRQAUUUUAFFFFABRRRQAUUUUAFFFFABRRRQAUUUUAFFFFABRRRQAUUUUAFFFFABRRRQAUUUUAFFFFABRRRQAUUUUAFFFFAEciLIpVgGU8EEZBr5k+Of/BPr4W/GUXF7a6d/wh3iCTLDUdFRUjdvWSD7jc8kjax/vV9PYBo6VrRr1aEuelJpgfil8dP2Afin8FftF9Hpv/CW+Ho8t/aeio0jIvrLD99OOSQGUf3q8m+Ffxx8dfBLWP7Q8HeIrzRpCwMtujbrefHaSJso/wCIyO2K/oFIzXz18ef2Hfhf8dhc3t5pI8P+IZct/bOjhYZXb1lTGyT3LDdjowr6zDZ7GpH2eNhdd1+qK5u54L8Bv+Cqmga8bXS/ifpZ8P3pwn9s6YjS2jH1eLl4/wDgO/8AAV9y+F/F2jeNtEg1fw/qtnrOmXAzHd2Myyxt+Kk8+o6ivx7+PX/BPP4m/Bn7RqGm2v8Awmvh2PLfbtJjJniUd5bfll45JXcoHUivFfhd8afHHwT1z+0vCHiC80S43DzYY23QzY7SRNlXH1Bx2xW1XKMLjY+1wM7eXT/NDsnsf0E0dq+AvgD/AMFTtA8RNbaV8UNNHhy/bCDWdPVpLNz6vHy8f1G8f7or7o8O+JdK8XaRb6rompWmraZcLvhu7KZZYpB6hlJBr5PE4OvhJctWNvPp95NrGtRRRXIIKKKKACiiigAooooAKKKKACiiigAooooAKKKKACiiigApMZpaKAPkn9qT/gn74R+Oq3eu+HhD4T8bPlzdRR4tb1v+m8a9GJ/5aLzzkhuBX5TfFf4O+Lvgn4pm8P8Ai/R5tKvkyY3YborhM/ficcOvuOnQ4ORX9B3euJ+K3wg8J/GrwvN4f8X6PDqtg+TGzjEsD44eJxyjD1H0OQSK+jy/OauFtTq+9D8V6FJ2P586K+rf2qv2A/FfwEe613QPP8VeCFJc3ccebmyX0nQfwj/novy8chcgV8pV+g4fE0sVBVKUrosKKKK6QCvf/wBmL9snxn+zZqaW1tK2ueEZZN1zoN1IdgyeXhbnyn9wMHuDwR4BRWFahTxEHTqq6YH78fA/4/eDv2gfCya34S1IXAUAXVjNhLqzc/wypnjvgjKnBwTXpXf2r+ef4afFDxP8IfFdr4j8J6tPpGqW54kiOVkXukinh1OOVIIr9bP2S/27/DX7QkFtoOuGHw546C4Niz4gviBy1uxPXv5Z+YdiwBI/PMyyephL1KXvQ/FepDVj6tooor5w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UY5rxb9o/9qXwd+zV4cN5rtx9t1q5Qmx0S2cfaLlumT/cjz1c8dcAng6U6U601CmrtgegfEX4keHPhP4VvPEfirVodJ0i1GXmmPLN2RFHLseygEmvyS/a3/by8SftAz3Ph/QPP8N+Aw237Gr4uL8A8NcMO3fywdo7liAR5L8f/wBo7xj+0Z4qbVvE97i1iLCx0q3JW2s0PZF7seMuck464AA8tr9Cy3JYYa1WtrP8F/wfMtKwUUUV9OUFFFFABXoPwW+BHjH4++K00Lwjpb3kowbm8kyltaIf45ZMYUdcDknGACeK9q/ZO/YJ8UftATWuva95/hrwLuDfbXTFxfDutup7dvMPyjsGIIH6z/DL4W+F/g74Vt/DvhPR4NH0yDnZGMvK+OXkc8uxxyxJP4AV8zmOc08LenS96f4L1/yE3Y8c/Zd/Yh8Hfs5WsOpOieIfGbJiXWrmIYhJHK26HPljtu+8ecnB2j6Tzzilor89rVqlebqVXdszCiiisgCiiigAooooAKKKKACiiigAooooAKKKKACiiigAooooAb26Uv4Vna3ren+HdLuNS1a+t9N062QyT3V3KsUUSjqWZiAB9a+FP2h/+CpOheGvtOjfC2yTxDqIyja5fIy2cZ6ZjThpT7navQ/MK6sNg6+Lly0o3/JfMdrn2t46+I3hr4YaBNrXirW7PQtMi63F5KF3H+6o6sx7KoJPYV+fH7Qf/BVW5uvtOj/CbTTaRcofEWqxAyH3hgOQvs0mfdBXw38Q/ij4y+NPif8AtTxVrV94h1WZtkSytkJk/cijX5UGf4VAFfSn7Pv/AATT8ffFD7LqvjIv4F8Ovh9lzHuv51/2YT/q8+smCOu1hX11LK8Jl8fa42Sb7dPu3ZVktz5f1rXvFnxc8W/atRu9U8V+Ir9wimQvc3ErHoijk/RQMDsK+wP2fv8Agl14t8bG21b4j3jeD9IbD/2bBtk1CVfQ9Uhz77mHQqK/Qf4K/syfD34AackHhLQoob0psm1W6xLeT+u6UjIB/urtX2r1YiuPF59Jr2eFjyrv1+S2Qm+x5v8ACD9n3wF8CtK+x+DvD1tprsoWa9ZfMup/9+VssRnnGdo7AV6Pz+FKKP1r5Sc5VG5Td2+5ItFFFIAooooAKKKKACiiigAooooAKKKKACiiigAooooAKKKKACiiigAooooAKKKKACiiigAooooAKKKKACiikoATOaM8U0sq9SBXKeKfip4P8F5GueJNN0xx/wAs7i5RXP0XOT+AqZSjBXk7I1pUaleXLTi5PsldnWDjvSkZ96+cPFf7ePw00DcumzX/AIglHGLO2KJn3aUpx7gGvJ77/gopfXutWcWn+Fraw003CLPNeXDSyGLcNxUKFCtjOOW59a86pmOFg7OafpqfVYbhLOsVHnjh2l/e0/B2f4H3TRUUMgmhRwQwZQcjoalr0z5B6aDK8j/aD/aAtvgHpOmXtzo0+ri/leFBDKIwjKAfmJB65PbtXrZHBFfL3/BQjSDe/BvTrxBk2Wqxu3srRyKf1K1x4yc6VCc4PVI9/h/DYfGZpQw+KV4TlZq7W+2q13seZav/AMFHdYnDDTPBtnaHs1zePN+gVK4nVf2+PidqAYW50nTgeht7RmI/77dq+b6K+BlmWKnvN/l+R/UNHg7I6D93DJ+t3+bZ65q/7WPxX1oMJ/GV3Ep/htYoocfiiA1Z+C3xf8V3Pxp8Gy6t4n1fUYZNThheO6vZZExI4Q5DMRj5q8arR8NaodE8RaXqKkhrS6iuAR6q4b+lYwxdX2kZTm3Z92d+JyTALC1KdChCLcWtIpbq3RH7TKcqD7UtQ2riS2icEMCoII71NX6ej+MWrOw0c1+XP7aGknS/2iPErbdsd2ILhfxhQE/99K1fqNX52/8ABQnSTafF/Sr4LhLvSkXPq6SyA/oVrwc6hzYW/Zr/ACP0/wAOq/sc65P54yX5P9D5booor4E/qMK+sf8AgnZrP2b4leItMLYF1pgmx6mOQD/2oa+Tq98/Yd1b+zP2hNHg3YF/bXFsffEZk/nHXo5dLkxdN+f56HyPFdH6xkmKh/db/wDAdf0P08ooor9MP46E60YFA6VU1G+g0qxnu7mVYLeCNpZJHOFRVGSSfQAUDScnZHAfHT406R8EPBk2sX+Li9kzFY2Cth7iXHT2UdWbsPcgH8ufiN8R9d+Kfii513xBeNdXcxwkY4jhTtHGv8Kj/wCuckk10n7QXxivPjR8RLzV3kddLgJg063Y8Rwg8Ej+833j7nHQCvNK/Psyx8sTU5Iv3Ft5+Z/VXB/DFPJsKsRWjetNav8AlXZfr5hRRRXhn6OFFd98Hvgr4j+NfiFtM0KFVhiAa6vpsiK3U9CxHUnBwo5OD2BI+vNG/wCCdHhWGxQat4m1e6u8fNJaCKFM+ysrn9a9LD5fiMTHmhHTufIZtxXleTVPY4mpefZJtr17fM+BaK+tPjF+wVqfhPSJ9W8G6nLr0MCln064jC3G0dSjLw5/2cKfTJ4r5LZSpIIwRwQawxGGq4WXLVVj1MqznA51TdXB1Oa2/Rr1T1/zCnwzSW8ySxO0UqMGV0OCpHQg9jTKK5D2mlJWZ+hf7Hf7Tr/EW0Twf4muQ3iS1j3Wt3Ieb2JRyD6yKOT/AHhz1BNfVWASDX4ueG/EV94U16w1nTJzb39jMk8Mg7MpyM+o7EdxX67/AAs8dWvxK8A6L4ktMLHf26yMgbOx+jp/wFgy/hX3uU414iDpzfvR/FH8xcd8OwynExxeGjalUeq6Rlvp5PdL1OvopB0pa+gPysYTgV4x8cf2pPCvwVhaznc6t4hZN0elWrjcuehlbkRj65J7A1y37XX7Sh+EGjR6FoUinxXqEZKSHDCzi6eYQerE5Cg8cEnpg/nDf39zqd7Pd3lxJc3c7mSWeZyzuxOSxJ5JJ7185mOafV37KlrLq+3/AAT9a4R4K/taKx2OuqPRLRy+fRfi+h698Uv2sPiB8T5pI5NVfQ9LOQthpbNECPR3B3P7gnHsK8bd2dizEsx5JJyTSUV8ZVr1K0uapK7P6HwWXYTL6apYSmox7JW+/v8AMKKKKwPSAHFdx4H+Nvjj4cyxnQPEt9ZQxni1aXzID/2yfK/pXD0VrCpOm+aDs/I5MRhMPioOFempRfRpNfcz7p+D37f1nqM0GnePrFdOlYhRqtirNCT6vHyy/VS30Ar6+0jWLHXtNt7/AE66hvbOdBJFPA4dHU9CGHBFfixXr/7P/wC0jr/wO1hURn1Lw5M+brS3fgeskRP3H/Q9D2I+kwWcyi1DEarv1Xr3PxziLw+pVYSxGUrll/J0fpfZ/h6H6rZx/WkUZrnfA3jbSviL4Xsde0S5W6sLtN6OOqnurDswOQR2Irohxn1r7KMlJKUXoz+falOdGbp1FaSdmnumiSikFLVEBRRRQAUUUUAFFFFABRRRQAUUUUAFFFFABRRRQAUUUUAFFFFABRRRQAUUUUAFFFFABRRRQAUUUUAFFFFABRRRQAUUUUAFFFFACHpXz58ev2Ivhl8e1uLy/wBKGheI5Mka3pAEUzN6yrjbL7lhuxwGFfQfWkPFaU61ShLnpyafkB+LHx//AGAPiX8Dzc6ja2Z8YeGY8t/amkxlniT1mg5ZOOSRuUd2ryj4RfH3x58CtX+3eDvEFzpgZg01kT5lrce0kTZVuOM4yOxFfv8AYHevmn9oH9gf4a/HMXGoRWX/AAiXieTLf2tpUaqsrnvNDwsnuRtY/wB6vrMNnkakfZY2N0+tvzX9ehSfc81/Z8/4KfeEPHpttI+IkCeDdabCC/Ql9Omb1LHLQ/8AAsqO719radqFrq1jBeWNxDd2s6CSKeBw8cinkMrDgg+or8Qvj9+xZ8Sf2fZZ7vU9L/trw4hyuu6UGlgC9vNGN0R6feGM8Amsb4EftXfET9nm+Q+GdZaXSC+6bRL/ADLZy+vyZyhP95Cp9SelaV8moYqPtsDNenT/AIHzHbsfvDzS18ofs8/8FDfh78aja6VrEy+C/FMuI/sWoyj7PO//AEyn4Bz2VtrZOBu619WhgwyDkV8lWw9XDz5KsbMgdRRRWABRRRQAUUUUAFFFFABRRRQAUUUUAFFFFABRRRQAUUUUARSxLMjI6h0YYKkZBFfCH7V//BNfSvHH2zxR8LI7fQ9ebMs+hEiOzuz1PlHpC59PuHj7nJP3l6Udq6sNi62Enz0nb8n6jTsfzpeJvC+reDddvNF13TrnStVs5DHPaXcZSSNvQg/nnuOay6/dX9pH9k/wV+0roRh1q2+wa/BGVstdtEH2iD0Vv+ekeeqN6nBUnNfkH+0F+zN41/Zw8R/2d4msfM06ZiLLWLYFrW7Uf3W/hbHVGwR7jBP6Nl+bUsauWXuz7f5Fp3PJqKKK90YVJb3MtncRzwSvDPEwdJI2KsjA5BBHQg96joo3A/Rj9kH/AIKTvbfYvCHxcumki+WG08Utyy9gt16j/pqOf7wPLV+kFjeW+oWkN1azpc20yCSOaJwySKRkMpHBBHORX849fUv7I/7dXiT9ni7t9C1rz/EPgN3+awZ8zWOTy9uT0Hcxn5T22kk18bmWSKd62FVn1XR+nYlrsfs6SfSjqK5T4c/Enw58WfCtn4j8K6rDq2k3IyssJ5Vu6Op5RhnlSARXVjqa+ElFwbjJWaIF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HNGajkkSCMu7BFUZZmOAB6mvzq/bM/wCCjcdj9u8FfCa+Elx80N94nhOVTsyWp7nt5vQfw54YdeEwlXGVPZ0l6vohpXPYP2v/ANvTQvgJbXPhrww1vr/j1lKtFu3W+nZH3piOr+kYOe7EDG78k/G/jnXviP4mvvEPiXVLjV9YvX3zXVy2WPoAOiqBwFGAAAAAKxri4lu7iSeeR5ppGLvJIxZmYnJJJ6k1HX6bgctpYCFo6ye7/roWlYKKKK9UYUUV3Hwg+DHi345eLoPDvhDS5NQvHw0sx+WC2jzgySv0VR+Z6AEkConUjSi5zdkgOR0rSr3XdSttP060nv7+5kWKC2tozJJK5OAqqOSSewr9LP2Rv+Ca1tohsvFnxbt473UOJbXwxkPDCeoNyRw7f9Mx8o/iLZwPff2Vf2K/Cf7Nmmx37pHr3jSaPFzrUyf6rI5jt1P3F7E/ebucYUfR9fA5lnkqt6WGdo9+r9OxDZDb28drCkUMaxxooVEQYVQOgA7Cp6KK+T3JCiiigAooooAKKKKACiiigAooooAKKKKACiiigAooooAKQZo715D8df2oPAP7PGlG48U6sp1J13W2j2eJby49MJn5V/2mIX3zxVQpzqyUKau2B64SFGTXyd+0b/wUR8A/BY3WkaC6eNvFMeUNrYyj7LbP/wBNZhkZB/hTJ4wdvWvg/wDaN/b++IHx1+1aVp8zeD/CUmU/szT5T5twn/Tebgtnuo2r6g9a8v8Agl+zh4+/aC1n7F4R0WS4tkcLc6pcZjs7b/fkIxnHO1csewNfX4XJIUY+2x0rJdL/AJstLuT/ABx/ac+IP7QmqG48V6072Cvvt9ItMxWdv6bYweT/ALTFm967n9nj9hH4j/Hw22o/ZP8AhFvCsmG/tnVIyPNT1gi4aX2PC/7VffX7On/BOfwD8Hfs2reJlTxt4pTDiW9iH2O3b/pnCchiD/E+TwCAtfW6qqKABgDgAU8TndOjH2OBjZLrbT5L/MV+x4P+z/8AsZfDj9nuGC60nTBq3iJV+fXdUAkuM9/LGNsQ6/dAOOCTXvdJQK+RqValaXPUldki0UUVmAUUUUAFFFFABRRRQAUUUUAFFFFABRRRQAUUUUAFFFFABRRRQAUUUUAFFFFABRRRQAUUUUAMBz0pcn0/WszWvEeleG7ZrnVdStdNgXrLdTLGg/FiBXkviv8AbG+FnhXeh8RJqk69ItMia43fRwNn/j1YTrUqXxyS9Wd+Gy/F412w1KU/RN/ke29qMnHTFfFnir/go1ZoHj8OeE57j0m1K5WLH1RA2f8AvoV434q/bg+KPiPctrqNpoUR426fbLnH+9JvI+oIrzKub4Sns3L0X+dj7TB8BZ3irOVNQX95/ors/TGa6hto2eWVI1UZJZsAD3NeceKv2kfht4N3jUfF2neanDQ2sn2iQH0Kx7iD9a/LXxJ4/wDEvjBy2t69qWq85C3dy7qPoCcD8KwK8mrnz/5dQ+/+v1PucH4Yw0eMxHyirfi7/kfoL4q/4KHeD9M8xND0XUtakXo8u22ib6Ekt+a1414t/wCCgfj3WDImjafpmhQt91tjXEq/8CY7f/HK+X6K8qrmuKq/at6af8E+4wfA+R4OzdHnfeTb/Db8DvfFPx5+IXjMt/a3i7VJ424aGKcwRn6xx7V/SuDZ2dizMWJ5JJzSUV5k6tSo7zbb8z7PD4PDYSPLQpqC7JJL8AoHBoorI62rqzP1w/Z68V/8Jp8GfCWqM/mSPYxxSv6yIPLf/wAeVq9Fr5W/4J7+Kzqvwr1TRJH3SaVqDFFz92KVQw/8fElfVXvX6lhKntaEJ90fxVnuE+o5niKCVkpO3o9V+DQuK8S/bK0k6v8As8eKlVcyQLDcL7bJkJP/AHzur2zPSuH+NuknXfhD4xsVXdJNpVyqD/a8ttv64q8RHmpTj3T/ACObKq31fH0K38sov7mj8gaKDwaK/Kj+3U7q4UA4INFFC3CSumj9ivhTq/8AwkPw08LakW3G6022mJ92iUn+ddYK8f8A2StX/tn9nrwfOWyY7d7b/v3I0f8AJRXsHTNfq1GXNSjLul+R/D+ZUfq+NrUv5ZSX3NoXqK+Iv+CkGknHgjUlXhftVu5+vlsv8mr7bzgV8sf8FDNJN58JNKvUXJtNURmPorRyKf1K1xZlHnwk1/WjPoeD6/1fPMNLu7femv1Pzxooor82P7BCvR/2ctY/sP45+CbrdtDalFbk+0h8v/2evOK1fCmqnQvFGj6jnBs7yG4z6bHDf0rajLkqxl2aPPzGj9ZwdakvtRkvvTR+0SnKg+1LUVu4aCMg5BUHNSdq/Vz+HXoxK+af27viS/g74TpodtKY77xDL9nypwRAmGlP0OUQ+zmvpbNfm9+3x4vbXvjSmkJLut9Gso4dgPAlk/eMfqVaMf8AAa8jNKzo4aTW70+8+44Ky5ZlnNKM1eMLyfy2/Gx81UUUV+cn9chQBuIA6miu2+Cfh1fFfxc8JaU6eZFPqUPmp/ejVwzj/vkGtacXOagupy4uusLh515bRTb+Sufpb+zh8LIPhL8LNI0vyVj1GaNbq/kx8zzuAWye+3hB7KK9SPJpEXaij0Ap+K/VKcI0oKMdkfxDi8TUxmIniKrvKTbfzGkA9a/Mr9tX4XwfD34uy3ljAsOna5F9sRVGFWbcRKB+OG/4HX6anjOa+N/+CjelLP4c8HaiEJlhup4AQOzoCf8A0WK8nN6Sq4WT6qzPueBMbLCZ1Tgn7s04v7rr8UfCVFO8mT+435UeTJ/cb8q/PbPsf1X7Wn/MhtfoB/wTu8WPqngDxBoEshc6XeLNGD/DHKp4HtuRz/wKvgHyZP7jflX15/wTnu5YPG/iu0OVjmsYpCCOpWQgf+hmvZymUoYuPndfgfn/AB1SpYnI6rb1jytfev0bPvnvUNzcJa20szsFRFLEnoAOtSk8j61yPxXvWsPhf4ruUzvh0u6cY65ETGv0CT5YuXY/lajD2tSMO7S+8/KT4seO7n4lfETXfEdy7N9tuWaFW/5Zwj5Y0/BAo/CuSoPWivympJzm5S3Z/cmFoQw9CFGkrRikkvJaIKKK0vDdtaXniLS7e/kEVlLdRJcOTjbGXAY/gM1MY3lY1qzVODm+h7J8Hf2PvGnxb0yDV90Gg6JON0V1e5Mkq/3o4xyR7kqD2zXqepf8E4NVgsy9j41tbq5x/qprBo1z/vB2P6V9wabZ29jp1tb20aRW8UapGkYwqqBgAD0Aq5jHT86++p5PhYwSmrvvdn8uYvxAzqrXc6M1CN9I2T08203fufkj8VP2fPG3wfbfr2l5sC21dRtG823Y9gWxlSewYAmvOK/abWdHstf0y407ULWK9sblDHNBOodHU9QQetflv+058En+CfxEls7YO+g36m406V+SEz80RPcoePcFT3rwMxyz6qva0tY/kfqXCPGTzqbweMSVVK6ttJLfTo1v5nkNFFa2h+E9b8US+To+kX2qS5xts7d5f0UGvAUZTdkfqFStToxcqkrLzPaP2QvjvP8ACjx5BpOoXJHhjWJVhuEdvkglOAkw9Owb/Z5P3RX6bI/mKGXkEV+XXhX9jP4q+J9kh0BNJgfpNqNwkf5oCXH/AHzX6Q/DrS9Z0PwNouna9PDd6zaWscF1cQMzJI6rt3gsATnAJyByTX3WTuvGm6dWLSW1/wAj+afEBZZWxUMVgqkZTeklFp7bN269/kdOKWiivoT8oCiiigAooooAKKKKAEzxmmlgoyTgCkY46eleUftQfED/AIVz8F/EWoxS+Ve3EP2K1KnDebL8gI91BLf8BrKpUVKEqktkrnXhMNPGYinh6fxSaS+bseo217BeRLLBNHNGwyrRsGBHqCOtWK/HfwT8WvGHw6nEnhzxDe6YN27yY5d0LH/ajbKH8RX0h8P/APgodruneXB4u0ODVohw13YN5MuPUocqx+m0V4dHOsPUdppxf3r+vkfpWY+HeaYVOWFaqx+5/c9PxPvdX9cU4GvGvh/+1h8N/iEY4rXX4tMvX4+x6p/o8mfQFjtY+ysa9gimjmjDRurqRkEHIIr3KdWnVV6ck15H5tisFicFPkxNNxl2aa/MmooorU4wooooAKKKKACiiigAooooAKKKKACiiigAooooAKKKKACiiigAooooAKKKKACiiigAooooAhlhS4ieORFeNgVZWGQQeoIr4+/aH/4Js+A/iqbnVvCITwN4jfLkWsebCdv9uEfcJ9Y8Ackqxr7HpMV0UMRWw0uelKzA/Av41/s4ePv2f9X+x+LtDltbZ3K2+p2+ZbO4/wByUDGcc7Thh3Ar039nb9vr4h/Ak22mXdwfF/hOPC/2VqUp8yBPSCblk9lO5R2Uda/ZTxB4d0vxXpNxpWs6fa6rplymye0vIllikX0ZWBBr4G/aM/4JZ6fq/wBq1r4TXa6Xd8u3h3UJSbdz1xDKclD6K+Rk/eUV9dQzfD42HscdFLz6f5ou99z6j+Af7Wfw9/aJsE/4RzVRa62q7p9D1AiK7jx1IXOJFH95CR0zg8V7T2r+ebxP4T8XfB3xgbDWbDUvC3iKwkEiBw0MsZB+V0cdRxkMpwexr7K/Zw/4Kha94UNpofxRgk8R6UMRrrlsoF9COmZF4WYD14bqSWPFcuMyKUY+1wj5o9uvy7ia7H6nk0dRXK/D34l+GPir4dh13wnrVprmmS8Ca2fJRv7rqfmRh3VgCPSuqA5r5OUXFuMlZokWiiigAooooAKKKKACiiigAooooAKKKKACiiigAooooAK53xt4F0H4jeHLzw/4m0q21nSLxdk1rcpuU+hB6qw6hhgg8gg10PUUYI70JuLvF2YH5D/tcf8ABPLXvg0bzxR4HW48R+C1zLNBjfeacvU7wP8AWRj++BkD7wGNx+Na/pAYBgQeQa+DP2v/APgnFp/jk3vi74XW8Gk+IjmW60EYjtr09S0XaKQ+nCN/snJP2+W55e1LFP0f+f8AmWn3Pyyoq9rmhaj4Z1e70rVrG403UrSQxXFpdRmOSJx1VlPINUa+1jJSV4lBRRRTA9V/Z9/aQ8Y/s4+LF1bw1eb7OYqL7Sbgk214g7MvZhzhxyPoSD+xn7On7Tng/wDaS8LDUvD1z9m1SBR9v0a4YfaLRj6j+JCejjg+xyB+D1dF4A+IHiH4XeKrLxH4X1SfSNYs23RXEDdR3Vh0ZT0KkEEdRXg5jlNPGrmjpPv39RNXP6IaK+Vf2Qf25vD/AO0RZwaHrZg0Dx5Enz2JbEN9gcvbknr3MZ+YdtwBI+qe+a/Nq9Cph6jp1VZozFooorEAooooAKKKKACiiigAooooAKKKKACiiigAooooAKKKKACiiigAooooAKKKKACiiigAooooAKKKKACiiigAooooAKKKKACiiigAooooAKKKKACiiigAooooAKKKKACiiigAooooAKKKKACiiigAooooAKKKKACiiigAooooAKKKKACiiigAooooAKKKKACiiigAooooAKKKKACiiigAooooAKKKKACiiigAooooAKKKKACiiigAooooAKKKKACiiigAooooAKKKKACiiigAooooATv7VmeIvEWmeE9FvNX1m+g03S7OMy3F3cuEjiQdSSelYfxN+J3hv4QeD73xL4q1OLStKterucvK/wDDHGvV3OOFH8ga/Hf9rP8AbL8TftL641nGZdF8E2su6z0ZH5kI6SzkcO/oPur0GTlj62X5bVx09NIrd/5eY0rnof7Zn7f2qfGaW88I+BprjR/A4JinuhmO41QdDu7pEeydWH3uu0fGNFFfpuFwtLCU1TpKy/rc0tYKKKK6gCilAzX3L+xx/wAE7tQ+JX2Hxh8SbefSfCp2zWmjnMdzqK9Qz944j/30w6bQQx5MVi6WEp+0quy/P0Bux45+yz+xp4t/aW1ZLmJX0TwdBJtu9cnjyrY6xwLx5j/ovc9Af2B+DvwU8JfAnwhB4d8JaYljaqA007ANPdSY5klfGWY/kOgAGBXW6HoOneGNItNL0myg07TrSMRQWlrGI44kHRVUcAVo1+aZhmdXHSs9I9F/n3M27i0UUV5AgooooAKKKKACiiigAooooAKKKKACiiigAooooAKKKTOKAA/pWJ4t8XaL4G0K61nxBqlto+l2i7pru8lEcaj6nuegA5J4FfOf7TP7fngb4DLdaPpbp4u8ZJlP7Os5R5Nq/wD03lGQpH9xct2O3Oa/K/42/tEeOv2gteOo+LtYkuokYm202DMdpag9o484BxxuOWPcmvfwOTVsX78/dh+L9EUlc+xf2lv+Cot1ftdaD8I4GtLfmOTxLexfvXHrBE33R/tOM8/dUjNfCun6b4t+MPjTybWHVPFnifU5SzY33NxOx6sxOTx3J4A68V9Gfs0f8E8vG/xsNrrPiIS+DPCL4cXN1F/pd0nX9zEegI/jfA5BAbpX6j/Bj9nzwP8AAPQv7M8H6LFZO6gXF/L+8u7ojvJKeTzztGFGeAK9ypjcFlMXTw0eaf8AW7/RDukfF/7N3/BLeC1FrrvxcuBczcOnhuwl+RfaeZfvf7sZA/2z0r9BfDvhrSvCOj22laLp1rpOmWybILSziWKKNfQKoAFafal7elfIYrG18ZLmqy+XREt3FooorjEFFFFABRRRQAUUUUAFFFFABRRRQAUUUUAFFFFABRRRQAUUUUAFFFFABRRRQAUUUUAFFFFABRRRQAUUUUAfmh+3d4el0T463F4WkMOqWcNymSSqkAxMB6cx5x/te9fO1fdX/BRrwqJ9B8KeIkXm2uZLKQgdRIu9M/Qxn/vqvhWvzjNIeyxUl31+8/rrgvFLF5HQkt4rlfydvysFFFAGa8k+4bS3CirT6VeR2AvmtJ1smfyhcGJhGXwTt3YxnAPHsaq02miYyjU+FhRRRSLLFhp91qt5FaWVtNeXczbY4IELu59Ao5J+leseFP2Sfin4tCPD4Xn0+3frLqbrbhfqjHf+S1wXw48Snwd4+8Pa5uKrYX8M747orgsPxXI/Gv2NtmWS3jdcFWUEY6GvfyzAUsYpSqN6dEflnGXFGO4fnTp4anFqaesrvVb6JrufCnhP/gnRrN1sfxH4ptLEdWh0+3aYn23vsx+Rr2Twn+wl8M/DwV7+3vvEEy85vrkqM/7sYTj2Oa+jgaaQewx719XSy3C0toX9dfzPw/GcX51jdJ4hpdo+7+Vmc34Q+H3hzwFbyweHdFsdGjkx5n2OFYzJjOCxAyxGTyc9a6QdOlFLxivRilFWirI+SnUlVk51JNyfVu7FHSqmpWqXthcwSDcksbIw9QRg1b6U1yCjD2qhRbjJNH4p6nZPpupXdpLxJBK8TfVSQf5VWrt/jfpJ0T4weM7PbtVNVuWUeiGRmX9CK4ivyetHkqOPZn9yYKqsRhaVZfaSf3q4UUUVkdp+j37A2sDUvgcbVjuOn6lPAB6A7ZP/AGoa+l+2etfml+zP+1JZ/AXw3rOm3ejXGrPd3K3EQilWNQdm1skg9cL0Fd/q3/BR3VpVK6Z4Ms7U9mur1pv0CLX3WFzLDU8PCM5apbWZ/M2ecHZvjM1xFXDUbwlK6baS116u593bh1rw/wDbO0r+1f2ePE2xdz25guF9tsybv/HS1fJeq/t9fE3UNwt10fTQeht7RmI/77dv5V594v8A2mPiT460u603WfE8tzp9yhjmtkghjV1PY7EGRWeJzfDTpShFN3TWx15RwDnGGxlHFVHGKhKMrXbejT6K34nl9FFFfEn9GhQDgg0UULcUldNH7H/DLWP+Eh+HfhrU9277Xp1vPn/ejVv610yjpXkv7KOrDWv2ffBtxu3bLU2//fp2j/8AZK9cHFfq1CXPSjLul+R/D2Y0fq+MrUn9mUl9zaGscDNfkV+0DrR1/wCNfjW8Y7v+JnNCp9Vjcxr+iiv1zm/1L/7pr8Z/HFy15401+4Y5aW/ncn1JkY187n0rU4LzZ+teGFJPF4ir1UUvvd/0MSiiiviz+iQr3H9izT/tv7RfhlsZW3W5mIP/AFwkA/VhXh1fRX7Bse/49wNj7mnzt/6CP613YFXxVNea/M+Z4lm4ZNimv5Jfimj9LqKKK/Tz+Mgpjxo4+ZVYe4p9FAEX2eH/AJ5J/wB8ij7PD/zyT/vkVLRSsiuZ9yL7ND/zyT/vkU5IkT7qKv0FPoosK7GnpWN4y0X/AISHwrq+mk4F5aS2+f8AfQr/AFrZPWkJzkUNXVmOE3Tkprdan4nXVvJZ3M0EyGOWJyjowwVYHBBqOvef2yPhNN8N/i3fX8EJXRtdZr22dR8qyE5mT6hjux6OteDV+WYilKhVlTluj+3Mqx1PMsFSxdJ6SSf+a+T0YUUUVzHqbn2Z+zJ+2jDo1lY+E/HkjLbxKsFprRy2xRwqTjrgdA49t3dq+3dM1O01ixgvLG5iu7SZA8U0Dh0dT0IYcEfSvxWr0D4W/Hbxj8H7wSeH9UdLQtuk064zJby+uUJ4P+0uD719Ngs5lSSp11dd+v8AwT8b4i8P6WNnLFZbJQm9XF/C35dn969D9dRzXnnxb+Cnhr41adYWniKKdo7K48+NreTY+dpBUnB+U8ZAxyo54ryj4P8A7cvhHxyYLHxKo8Kaq2F3zNutJG9pf4Po+AP7xr6Ut7qG8gSWCVZYnUMrocgg9CCOor6yFWjjKb5WpJ/1qj8NxODzHIcSnVjKnUWz/wAmtH8meY+GP2YPhh4R2NY+ELCWVeRLeqbl8+uZC2D9MV6ZaadbWECxW1vFBEgwqRoAAPYCrHJpcYrWFKFNWjFL0R51fGYnFy5sRUlJ+bb/ADFAwKWiitjkCiiigAooooAKKKKACiiigBh496+Ev+CiHxB+2a34e8HQSfJaIdRugDxvfKRg+4UOfo4r7sx1x1r8+f2mf2Zvif4h+IfiDxdDp8Wv2d5OXjXT5cywwqAsamNsEkKqg7N3NeNm3tXh3ClFu+9ux+gcDfVIZvGtjKigoJtXdry2W/q2fKNFW9T0m90S8e01C0uLG6jOHhuYmjdT7qwBFVK/PGuXRn9YQnGouaDugruPAfxu8cfDWRP+Ef8AEl5ZwKf+PV382A/9s3yv4gZrh6KuFSVN80HZ+RhiMLQxcHTrwUovo0mvxPsz4f8A/BRK+t/Lt/GXh5LpeA15pTbHx6mJzgn6MPpX0t8P/wBpj4d/EYRx6Z4jtob18AWV6fIlz6APgMf90mvydoBxXt0M5xFLSfvLz3+8/N8y8PMqxl5Ye9KXlqvuf6NH7aLIrfdIP404561+R/gH9oX4gfDZ4xo3iO6FqnAsrpvPhx6BXyF/4Dg19KfD/wD4KJjEdv4y8OEHgNe6S+R9TG5/k5+lfQUM5w1XSXuvz2+8/K8y8Ps2wV5UEqsfLR/c/wBGz7byRSmvOfAP7QfgL4lLGuh+I7Sa7fpZzN5M+fQI+CfqMj3r0QEMMhga9qNSFRc0HdeR+dV8NXws3TrwcZLo00/xJKKSlrQ5wooooAKKKKACiiigAopKWgAopMigHPSgBaKKKACiiigAooooAKKKKACiiigAooooAKKKKAOD+LHwV8G/G3w++j+MdDttXtufKkcbZ7dj/FFIMMh+h575HFfmZ+0n/wAE0fF3w0+1a14Aefxl4dTLtZhB/aNsvug4mHugDf7GBmv1uHAor0sHmWIwT9x3XZ7f8Aadj+fL4Z/Fvxn8EPFA1fwnrN3oWpRnZNGp+SUA/cljb5XGezA49jX6Z/s0/wDBSvwp8S/smhfEEQeDvEbkIt8WI066b/eJzCT6OSv+1k4r079o39h/wB+0PBcX81qPDvi1gSmuadGA0jdvPj4Eo9zhuBhgOK/K79oD9lD4gfs56my+ItMNzorvtttcsQZLSb0BbGUb/ZYA8HGRzX1aqYDOY8s1y1Px+T6laM/deKaO4jSSN1kjYBlZTkEHoQamNfiZ+zX+3P4+/Z7lg01p28TeEFIDaNfyn9yvfyJOTEfblevy55r9V/gP+0/4D/aI0YXXhXVVGoxoGutHu8R3lt/vJn5l/wBtSV988V8zjsqr4J8zV491+vYlqx67RRRXkCCiiigAooooAKKKKACiiigAooooAKKKKACiiigAooooA+d/2pv2NvCX7S2kPcyxponjGBNtprkEYLNjpHOvHmJ+q9j1B/H/AOMfwT8XfAnxdN4d8W6Y9jdLloLhctBdR54kifoyn8x0IByK/oH5z7Vwfxh+C/hP46eELjw74u0tL+zfLQzr8s9rJjiSJ+qsPyPQggkV9Blub1MG1Cp70PxXoUnY/n5or6A/am/Y68V/s0a008yvrPhC5kK2Wtwx4UZ6RzD/AJZyfo3Y9QPn+v0ahXp4iCqU3dMsKKKK3AsWF/c6VfQXllcS2l3bussM8DlHjcHIZWHIIPIIr9Pv2Lf+Ch9v40Nj4I+KF5FZ6+dsNhr8uEivT0CTdkk9G4Vu+G+9+XNKDivOxuBpY6nyzWvR9UDVz+kANmlNfln+xZ/wUMufBDWPgb4nXkl34f8AlgsNelJeWxHRUmPV4vRuq+642/qDY31vqtlBeWk8VzazoskU8TB0kUjIZWHBBByCK/McZgauCqclRadH0Zm1YuUUUVwiCiiigAooooAKKKKACiiigAooooAKKKKACiiigAooooAKKKKACiiigAooooAKKKKACiiigAooooAKKKKACiiigAooooAKKKKACiiigAooooAKKKKACiiigAooooAKKKKACiiigAooooAKKKKACiiigAooooAKKKKACiiigAooooAKKKKACiiigAooooAKKKKACiiigAooooAKKKKACiiigAooooAKKKKACiiigAooooAKKKKACiiigAooooAKKKKACiiigAooooATtXmHx5/aA8Kfs7+DJPEHii8AdtyWWnQkG4vZQPuRr+WWPCg8nkZ5v9qL9q3wv+zN4W+0ai66j4ku0J07Q4XAkmPTe5/gjB6seuCACa/Gj4wfGTxT8c/Gl14m8Wag17fTfLFEuVhto8/LFEn8KjP1JySSSSfoMsymeNftJ6Q/P0/zKSudF+0X+0r4s/aR8YNq/iC4+z6dAWXT9Hgc/Z7OM9gP4nPG5zyfYAAeS0UV+kUqUKMFCmrJFhRRRWoBVrTNLvNa1G2sNPtZr2+uZFigtreMvJK7HAVVHJJPGBWz8P8A4e+IPil4rsfDfhjS5tW1i8bbHBCOg7sxPCqOpY4AHWv1+/ZD/Yh8Pfs5adDrOqCHXvHk0eJtSK5iswRzHbg9B2Ln5m5+6Dtrx8fmVLAw11k9l/XQTdjyv9jT/gndZ+BFsfGfxOtIdR8R8TWWhPiSCxPUPL2klHYcqvucFfvRRjtRjvR1r80xWKq4up7Sq7/p6EN3HUUUVyiCiiigAooooAKKKKACiiigAooooAKKKKACiiigBAMUdetBOK+Pv2ov+CiHhL4L/a9B8J+R4u8YpmNljfNlZP0/euv32B/gQ54ILKa3oYeriZ+zpRuw3PpD4m/Ffwr8HvDU2veL9at9G05MhWnbLytjOyNB8zt7KCa/Lz9p/wD4KQ+K/iubvQfAn2jwf4VfMb3Kvt1C8X/adT+6U/3UOeuWIOK+Z/if8WfGfxz8WNq/inVrrW9SmbZBF/yziBPEcUY4UZ7KOTycnmvrT9mH/gmZr3jr7J4h+JxuPDOhNiSPRU+W/uR1/eZ/1Kn0OX68Lwa+zo5fhMsgq2LknL+tl1LslufKvwf+Bfjb49eJBpHhDRptTmBBuLtvkt7ZT/FLIeFHXjqccAniv1K/Zl/4J4+C/gmLXW/Eoj8Y+MEw4nuI/wDQ7R+v7mI9SD/G/PAIC19KeBfh74c+GPhu30Hwvo9rouk24+S2tU2gnuzHqzHuzEk9zXSV4uOzmtirwp+7D8X6ibuAGKWiivnyQooooAKKKKACiiigAooooAKKKKACiiigAooooAKKKKACiiigAooooAKKKKAGde9AJPbA9aXjpXBfFL4yeFfg/pBv/EV+IHcHybSMb55yOyJ3+pwBkZIqJzjTi5Tdkjehh6uJqRpUYuUnskrtneCue8VfEDw34ItxPr2t2GkxkfKbu4SMt9ATk/hXwD8Wf26fGfjSSez8NAeFdJbKhoSHunHqZCMJ/wAAAI/vGvnPUtVvtavJLzUby4v7qU5ee5laR3PqWJJNfOYjO6dN2pR5vPZH67lfhtjMRFVMfUVNfyrWXz6L8T9LNf8A24vhVo7MkGsXOqupwVs7OQj82Cg/gawoP+Cgfw3mlKPaa3Cv997VMfpIT+lfnNRXkvO8S3dJL5f8E+4h4b5RGNpSm33uv8j9VfCH7WHwv8bTx29p4ngs7p+BDqKNbHPYBnAUn2BNeuxTLMgZGDoRkEHIIr8Ta94/Z1/am134P6ta6dqVxNqnhGRgktnIxd7YE/fiJ6Y6lOh56HmvQwud88lGvG3mv8j5XO/Dj2FKVfLKjlb7MrXfo1b7mvmfp8f0o4xVDR9Xtdf0y11GxnS5tLmJZoZozlXRhlWHsQRV/wDlX1ad1dH4bKLi3GSs0OooopgeS/tOfDm9+KXwd1rRNLthdasTFPaRllUmRJFOMsQBldwySOtfInhP/gn3461Z421rU9M0KI/eVWa4lX/gKgL/AOP1+iPTtSgCvNxGX0MTNVKid7WPrsq4qzHJsLLCYOSSbvdq7TaS0vpbTsfKXhT/AIJ6eC9L8uTXNY1PW5F+9GhW3hb/AICAW/8AHq9k8Kfs5/DjwWY20zwlpqyp92a4i8+UfR5NzD869Koralg6FL4II8/F5/mmPv8AWMRJp9L2X3Ky/A8H/bJ8GxeIfgBrpggTztMMV9EAuAoRgH/KMvX5g1+z/i3QYfFHhjVdIuf9RfWsltJkZ+V0Kn9DX40alYTaXqF1ZXCeXcW8rQyIf4WUkEfmK+Xz2ly1IVF1Vvu/4c/a/DPGOpha+Fk9YyUvk1b81+JXooor5Y/agHBr9b/2d/FQ8a/BbwjqjSebK1jHDK/rJH+7c/8AfSGvyQr9Cv8Agnr4r/tX4Xatokj7pNK1AsiZ+7FKoZf/AB8SV9HkdXkruH8y/L+mfkfiTg/bZZTxCWtOS+6Wj/Gx9XUUUV90fzQFFFFABSHpS0UAflp+2XpJ0r9ojxRhdsd0YLhffdCm7/x4NXiVfUH/AAUH0k2nxj029C4ju9Kj59XSWTP6Fa+X6/McfHkxU15v8dT+yuF6/wBYyXCz/upfdp+gUUUVwH1IUUUUAFFFFAm0twooooAKKKKBn6S/sD6z/aXwLS13Z+wahPBj0yVk/wDalfSXevjf/gnDqwm8L+MdMzzb3cNxj08xCv8A7Sr7Hzmv0vLpc+Fpvy/LQ/jjiuj7DO8TB/zX+9J/qRzf6mQ/7Jr8YvFcfk+KNYjPVbyZfyc1+z8ozE30r8d/i5p50r4p+MLQrt8nV7pQPYTNj9MV4+fL93Tfm/0P0HwvmlicTT7qL+5v/M5OiiivjD+hgr6O/YJbb8eEH97TZx/48h/pXzjX0F+wvdCD4/6ch6zWdxGP++d3/std+Xu2Kp+qPl+KFzZLil/cf5H6bUUUV+nH8aBRRSZA70ALRTd6/wB4fnS5B70ALRSUtABSUtFAHn/xk+Euk/GTwTd6BqylGP7y1ukGXt5QDtdfXqQR3BI96/Lj4p/CjxB8IfE82i+ILQwyAloLhQTDcR54eNu49uo6EA1+wmK5zxt8P9A+I2jPpPiHS4NTsn52TLyh/vKw5VvcEGvGx+XRxiunaS69/U+/4X4trcPydKa56Mndrqn3X6rZn420V9ffGP8AYE1XSDNqXgK8OrWgyx0u7cLOg9EfhX+h2n/eNfJ+taHqHh3UZdP1WyuNOvojte3uYjHIh91PNfD4jCVsNK1SNvyP6UyrPcBnNPnwlRPutpL1W/z28yjRRRXGfQBXpvwn/aL8bfB6aNNG1Q3GmBvn0y9zLAfXAzlD7qR75rzKitaVWdKXNTdmcWLwWGx9J0cTBTi+jVz9N/gp+2F4P+K/2fTrtx4c8RPhVsrtxsmb0ik4Df7pw3oD1r34HPTp6ivxKBKkEHBHcV9dfst/ti3nh28tPC3jq9ku9IkIitdWnYtJbHoFlY/eT/aPK9+Pu/XYHOPaNU8Ro+/+Z+C8S8APCwli8qu4rVwer+T6+m/qff1FRxSpNGHQhkYZBByCKkr6o/E9gooooAKKKKACiiigAooooAKQjIpaKAOY8W/Dzw346s/s3iDRbLVoMfKLmBWKH1UkZU+4Ir51+IH/AAT78I655k/hnU7rw5OclYZP9Jg+mGIcfXcfpX1fR2rkq4WjX/iQT/P7z2sBnWYZW74StKK7Xuvuen4H5VfF39ljxt8HtPn1TUorW+0SJlVtQs5gVUsQFBRsOCSR0BHvXj1fcH/BRP4giOz8OeDbebDSs2o3aA/wrlIgfYkuf+Aivh+vz/MKNLD13TpbL8z+qOFcwxuaZZDFY5Lmle1lbROyb83Z7aWCiiivNPsQooooAFYqQQSCO4r1TwB+078R/hyY007xHcXdkmB9j1L/AEiPHoN3zKP90ivK6K1p1p0nzU5NPyODF4HC46Hs8VTU12aT/M+6fh//AMFENOuxFbeMPD81g5+Vr3S282PPqY2IZR9GY19U+B/Hui/Ejw9b634evhf6ZOSEmCMnI4IIYAgg+1fjhBBJdTxwxI0ksjBFRRksScACv19+DfgWP4b/AA08PeHFCiSztEExXo0p+aRvxcsfxr7PKcZXxLlGrqkt+p/PfHXD+V5NClUwacZzb9291ZLV63e7XWx3FFFFfSn4+FFFFADKCwpCcDHevIvj/wCBPiH4w0PHgTxe2hTqhEtj5aqLj/dmA3xt9OD7dayqTdOHMk35I6sJRjiK0aU5qCfV3svuTO88V+PvDvgayF1r2s2OlQ9murhYy3soJyT7Cvn7x5+394H8OiSHw7Z3via4XhXVfs8BP++43fkhr4W+I3hfxZ4V8ST23jG2v7fVmJZpL9mdpR/eWQkhx7gkVy1fIYjOq6bjCPL66v8Ar5H7/lHh3lrhGviKzqp6+7pF/ddv5NH0N48/bj+I/i7zIdOubbwzZtxs0+PdKR7yPkg+67at/B79t7xh4Clis/EjyeK9GzybiT/S4x6rIfv/AEfPpkV83U5UZwSqkgDJwOleOswxSn7Tnd/66bH3s+FsleHeG+rxUX5a+vNvf5n65fC345eEPi/p/n+H9VSW4Vd01jN+7uIf95Dzj/aGV9DXoIOK/FXStWvdC1CC+068nsbyBt8VxbSGORD6hhyK+0f2Xf2x9e8S+LdJ8G+L0ivzesYoNWBEciuFJVZFAw+SAoIwcnnNfUYLOI1mqdVWk+vT/gH4vxDwBXy+E8VgJ89OKbafxJLez2dvk/I+3KKQHNLX0h+QhRRRQAUUUUAFFFFABRRRQAUUUUAFFFFABWfq+jWHiDTbjTtTsrfUbC5Qxz2t1EskUqnqrKwII9jWhRTTtqgPzr/ab/4JfWuom78QfCORbO5OZJPDN3L+6c9/s8rH5D/sOcc8MoAFfnvNB4t+DvjXbIup+E/FGlTZH37a5gcdweCMjv0IPcGv6Gx0ryf47fs0+Bf2h9CNl4s0tWvIlK2uq2uI7y1P+w+ORn+FgVPpnmvpsDnc6S9lifej36/8EpM+QP2X/wDgqBBe/ZPDnxdC20/EcXie2jxG57faI1Hyn/bQY9VHJr9CdJ1ey17TrfUdNvIL+wuUEsFzayCSOVD0ZWBIIPqK/Fv9pn9hrxz+zxNcaksTeJvBwbKa1ZRH9yueBcR8mM+/KnI+bJxXP/s5fteePP2btTRdGvP7T8OSPuudAvnJt3z1ZO8T/wC0vXjcGAxXficoo4yHt8DJa9On/AfkO19j90u9LXiH7On7WngT9o/SlOhX32DX44991oV6QtzF6svaRM/xL6jIUnFe3d6+NqUp0pOFRWaIFooorMAooooAKKKKACiiigAooooAKKKKACiiigAooooAyvEXh7TPFmi3mkaxYQanpl5GYri0uow8cqHqCp4NflR+2X/wT61L4RNe+Mfh/DPq/gzJlubAZkudLHUn1kiH97qo+9kDdX6146U1kWRSrAMCMEHoa9DA4+rgZ81PbqujGnY/m/or9MP2z/8AgnTHqwvvG/wnsVhvvmmv/DEIwk3dnth/C3cxdD/Dg4U/mnc20tncSQTxvDNExR45FKsrA4IIPQg1+nYLG0sbT5qb9V1RoncjooorvAK+tf2Nv26tX+AV5b+GfE7z614BlfAjzvn00k8vDnqmeTH9SuDkN8lUVzYnDU8VTdOqrpgf0UeFPFek+OPD1hrug6hBqmkX0Ylt7u2fckin+RHIIPIIIOCK2q/ED9k79sLxJ+zN4hEQMuseDbuUNf6M7/dPQywk8JIB+DAYPYr+yHwy+KHhz4w+DrHxP4V1KPU9Juhw6nDxOPvRyL1VxnlT/Ig1+ZZhltTAT11i9n+j8zNqx2FFFFeQIKKKKACiiigAooooAKKKKACiiigAooooAKKKKACiiigAooooAKKKKACiiigAooooAKKKKACiiigAooooAKKKKACiiigAooooAKKKKACiiigAooooAKKKKACiiigAooooAKKKKACiiigAooooAKKKKACiiigAooooAKKKKACiiigAooooAKKKKACiiigAooooAKKKKACiiigAooooAKKKKACiiigAooooAKKKKACiiigAooooAKKKKACiiigAooooAaK+a/2vP2y9A/Zp0FrCz8nWfHN3Hmz0rdlYAek0+OVT0XgtjAwMsMH9tH9t/TP2e9Mm8N+HHg1X4g3Mfywkh4tNVhxLMO7YOVj78E8Y3fkH4l8S6r4w16+1nWr+fU9VvpTNcXdy5eSRz1JJ/wAjpX1GVZPLEWrV1aHRd/8AgFJF3x74/wBf+J3ivUPEnibUptV1i+k3zXEx/JVHRVA4CjAAGAK5+iiv0OEFBKMVZIsKKKKoAr0j4E/ALxZ+0L4zi8P+F7IybcPeahMCLezjJ+/I3bvhRyccCuq/Zc/ZO8U/tM+JvKsFbTPDFpIBqOtyoTHEOvlxj+OQjoo6ZBJAxn9lfg78GvCvwN8F2vhrwnpy2NlF80szYaa5kxzLK/8AEx/IDAAAAA+czPNoYNOnS1n+Xr/kJuxyn7N37MHhL9mvwoNP0KEXmr3CD+0NanQefdMO3+wgPRAcDvk5J9mzzQc0tfnNSpOtNzqO7ZmFFFFZgFFFFABRRRQAUUUUAFFFFABRRRQAUUUUAFFFFACc59q5T4jfE3wz8JvDFz4g8Waxb6NpUHWaduXbsiKPmdjjhVBJrxD9qT9ubwd+ztbz6VauviXxsV+TSLaQbLYkcNcOPuDvsGWPHAB3V+THxj+OfjT4++KW1rxdqsmoT5K21nHlbe1Un7kUfRR055JxySea9/L8oq4u1Sp7sPxfp/mUlc+if2qP+CjHib4vG88O+BjceE/CD5jknVtt9fL33sp/dof7inJ5yxBwPn/4I/s9eN/2hPEg0rwjpT3KIw+1ajPlLW0U/wAUkmOO+FGWODgGvpb9lf8A4Js698RvsXiT4ki48M+GmxLFpQGy+vF6jcD/AKlD7jcewGQ1fqB4H8A+Hvht4btNB8MaRbaLpNqMR2tqm1c92J6sx7sSSe5Ne1iMyw2Ww9hgopy79Pm+rHe2x4R+zF+wt4J/Z5ht9UuI08TeMtuX1i7iG23buLeM5Ef+9yx55AOK+mqSgDFfF1q1SvNzqyuyBaKKKyAKKKKACiiigAooooAKKKKACiiigAooooAKKKKACiiigAooooAKKKKACiiigBu3mkBx9KXOBWN4s8SWfhDw7qOs6hL5NlYwPcyv1IVVJOB3PHA7mk3ZXZUISqSUIK7eiPM/2kP2htO+BPhpSipe+Ir1WFjYk8cdZJMchB+bHgdyPzK8ZeNda+IPiC61rX9Ql1DULg5aWQ8KOyqOiqOwHArS+KvxI1L4r+OdS8Sam5MlzIRDFnKwQj7ka+wH5nJ6k1yNfneYY+WLqcq+BbL9T+s+FOGaORYVVJpOvJavt5LyX4v5BRRX6Cfsx/sieGtM8H6Z4i8XabHrWtX8S3CW14u+G1RhlV8s8M2CCSwODwAMZPNhMHUxk+SHTdnrZ/xBhuH8Mq+Iu23ZJbt/5Lqz8+yMUV+tfjT9nn4f+NtGk0++8NWEIZCsdxaW6QzRHsUdQCMenQ9wa/L/AOKngG5+F/xA1vwzdP5r2E+xZcY3xkBo3x2yjKcds10Y7Lp4NKV7pnl8N8XYXiGc6UIOE4q9nrdbXT8uvqcpRRRXkH3Z+hf/AAT88ezeI/hxqnhy5lMsuhXCmIn+GCXcyr+DrL+GB2r6rAxivh//AIJu2kwuPHV0QRAVs4gezN+9J/IY/OvuDOK/SMtnKeEg5f1Z2P5A4xoU8NnuIhS2bT+bSb/FjqKTNLXqnxgUUUUAFFFFADcZBB78V+UH7U/hT/hD/jz4stFTZDcXP26M44IlUSHH0ZmH4V+r/fmvgX/gon4T+x+M/DHiFFwt9ZyWkhA6NE+4E+5Ev/jvtXz+c0vaYXn/AJX/AMA/T/DvGfV85VFvSpFr5rVfkz5Dooor4I/qQK+pv+CfHis6T8VNV0R32xarYb1XP3pImDL/AOOtJXyzXoX7Pvio+C/jR4Q1XdsjS/jgkOeiS/umP/fLmu3A1fY4iEvM+b4jwf17KcRQSu+V29VqvxR+u1FNRtyA+op1fqB/GAUUUUAFFFFAHw9/wUh0oiXwRqar2urd2/79Mv8A7PXxRX6Gf8FD9JN18J9GvkXLWmqpk+iNHID+u2vzzr89ziPLi2+9vyP6s4Ar+1yKnD+VyX43/UKKKK8Q/RzoPh94ag8ZeONC0K5uWsodSvYrQzogYx+YwUEAkZ5Ir7m0j/gnd4Jt9j32u61enHKI8caH8NhP618I+DtVGheLdF1LOBZ30Fxn02SBv6V+zULb4UIPUCvqcmw9GvGXtI3asfiPiDm2Y5ZWoLCVnCM072tumutr9TwrS/2JfhNpm0voE1869Gur2Y/oGA/Su00r9nv4baNt+y+CtGDDo8tokjD8WBNeiigivqo4ajD4YJfJH4hWzjMcR/FxE5esn/mflV+1v4bg8L/H3xNaWlvHa2jGCaGOFAiKGgQnAHAG7dXj1fTn/BQPSTZfGexvAuEvNKjbPqyySKf0C18x1+dY6HJiZx82f1twziHismw1Ru75UvmtH+QUUUVwn059c/8ABOjWfs/jzxTpe7/j6sI7j6+W4X/2rX39ivzL/YW1b+zvj/YQbsfbrO4tseuB5v8A7Tr9Miea/QcmlzYRLs3/AJ/qfyr4hUfZZ5OX88Yv9P0F9jX5a/tk+Gm8N/tAeIvl2w34ivYjjqHjAY/99q9fqVjmviT/AIKKeAyyeG/GEEedm7Trp1HY5eL8M+Z+YpZxSdTCtr7Lv+n6k8AY1YPOYwk9Kicfnuvyt8z4kooor8/P6sCvYf2RNWXR/wBojwfK5wkk0sB9y8MiD9WFePVteCfEb+EPGGia3Hkvp15DdYHfY4bH44xW+Hn7KrCXZp/ieVmtB4vAV8Ot5QkvvTP2c4xS4zVDR9Tt9Z0y0vrSVZ7W4iWaKVDkOrAFSPYgg1f7V+qJ3V0fxFJOL5XuIelee/H7UpdG+C/jO7t53triPS7jy5o2KsjmMhSCOQckYNehDgV8/ftveLovDfwH1az3hbnVpYbKIdzlwz8f7iMPxFYYmap0Zy7JnrZPh3isxw9FK95R+66v+B+f9l8a/iBp5Bg8a6+oHQNqUpX8i2K6Kx/aq+K+nACHxnfNj/nskcv/AKGpryiivzT6zWXwza+bP7Elk2XVPjw8H6xT/Q93sP23Pi3Z48zX7e8x/wA97GEZ/wC+VWvpP9kX9o/xh8avFGsad4hWwNtZWizI9rAyOXLheTuIxjPavz1r7h/4Jw+HnjsfGeuOv7qWS3s4291Du4/8fSvZyzFYmriYwlNta3u/I/PeMcmyrA5PWr0sPGM9Emkk7tpaW8rn2t2NJRuAHJxWVrfifSPD0BuNU1O00+AdZLqdY1/NiBX3LaSuz+aIxlN2irs1cccUZrxjxL+178KvDAZZfFMF/Mo4j06N7jd9GQFf1ryXxN/wUY8PWoddB8LahqLDgPeypbr9fl3nH5Vx1MdhqfxVF+f5H0eE4azjG29jhpW7tWX3uyPsHGc964n4i/CDwn8V9O+x+JNIhvtoIin27ZovdJB8w+mcHuDV74ceOLX4j+B9H8SWQCwahbrN5YOfLbo6E+qsCp+ldRkGupqFaGqumeKpV8BXfK3CcG1o7NNb7H57fGH9grxB4X87UPBVyfEWnrlvsU2Eu4x6A8LJ+G0+imvlrUNPutJvJrS+tprO7hYpLBcIUdGHUFTyDX7XHOcV5N8bv2dPC/xt0t11C3Wz1pExb6tboBLGewb++n+yffBB5r5vGZLCSc8Po+3T/gH67kPiHiKEo0M0XPH+ZfEvVbP8H6n5RUV1HxJ+HWsfCvxffeHtbhEd5bHKyLkxzRn7siHupH5cg4IIrl6+NlGVOTjJWaP6EoV6WJpxrUZXjJXTWzTCiiioNj9B/wBhH41y+MPC9z4L1WfztS0ZFe0kdstLbE42/wDbMkL9GUdq+rs5r8r/ANkHxDL4d/aB8LtGxWK8kks5lB++rxtgH6NtP4V+qPfNfoeU13Xwy5t46f5H8ocdZZTy3N26KtGoua3ZttP8Vf5jqKKK9o/PAooooAKKKKACiiigAooooAb60jsFVj6DNIa8y/aO8fH4bfBzxHrEUvl3htzbWpBwfOk+RCP93du+ims6k1Tg5y2SudOFw88XXhh6fxSaS9W7H5yftH+Pv+FkfGTxHqySeZZpcG1tSDlfKi+RSPZsFv8AgVeZ0E5OaK/K6tR1Zuct27n9u4LCxwWGp4antBJL0SsFFFFZHae0fsn/AAisvjB8U0sdWtmutCsrZ7m8QOybxjYi7lIIO5geD0U19B/ED/gndpl351x4Q8QTafKclbLUl82In0Ei4ZR9Qxrov+Cf3gD/AIR74ZX/AIkni23Ou3J8tj18mLKL+bGT9K+p+/Ffc4HLqM8LH20bt6+fkfzRxNxdmFDOqn1Gs4whaNt02t7p3V73V/I/KLx/+y98SPh0Xe/8Oz3lkmT9s0z/AEiPHqdvzKP94CvKWUoxDAgjgg1+2ZTIAIB+orzzx98APAXxL8x9e8O2k9y/W8hXyp8/9dEwx+hJHtXPXyJb0JfJ/wCf/APWy3xMqRtDMaN/70f8n/mj89f2RPAP/Cf/ABx0OOWPfZaYTqU+RkYiI2A/WQxj6Zr9TVwBx0ryP4Jfs3eHPgXqWt3ei3F1dHUvLVfthVmhRdx2qygZBLZ5HYV671969bLcI8JR5ZfE3qfCcX55DPswVai37OMUo3083p6v8B9FFFesfEBRRSUAN96XnpXzT+1l+1AfhDYpoHhyaJ/FtyA7OVEi2cf95lOQWbsp7ZJ7Z8++Fn/BQmKXybLx5pJgbIU6npgLIPd4icj3Kk+y15s8ww9Or7GcrP8AA+uw/CebYvBLH0aXNB7Lq13S6r01PrXxn4C0D4haRJpfiHSrfVbJ/wCCdMlT/eVuqn3BBr4++If/AATzuZNaSbwZrkEWmSv+8t9VLb4B/sOqncPQEA+5619eeDPiJ4a+IenfbvDms2uq2/G5oJAWTPZl+8p9mANdMD09KuthcPjEpTV/Nf5nPl+d5rkFSUMPNw7xa0v6PZnyj4C/4J9+END8ufxNqd34jmGC0Kf6NAfbCkufruH0r17xR8EfDMfws8SeGvD+h2OlLfWMsKm2hVWMm07GZurEHBySeleo9qYygqR61VPB0KcXGEEr/f8AeY4nP8zxlaNbEVpScWmleyunfZWR+JroY3ZGBVlOCD1BrU8J69L4V8UaRrMAJm0+8iulwcZKOGA/Suw/aH8I/wDCD/GrxdpQXZEt69xEMcBJcSoB9A4H4V51X5tOMqNVrqn+R/YOHqU8xwUKi1jUin8mv+CftVpN/Dq2m2l7buJILiJZY2H8SkAg/kauda8b/ZH8Xf8ACX/ATwxM77p7OE2EgzkgxEouf+AhT+Nexniv1CjNVacZrqkz+LMdhpYPFVcPLeEmvudh9FJS1scIUUUUAFFFFABRRRQAUUUUAFFFFABRRRQAUUUUAV7q2ivIJIJ40mhkUq8bqGVlIwQQeor4Q/ak/wCCZuj+M/tfiP4WeR4f1o5kl0KQ7LK5PU+Uf+WLH0+50+5ya+9R0o4rqw2LrYSfPSlb8n6jvY/nm1XSPF3wa8bm2vYNS8KeKNKmDLy0E8DjoysOcHqGBwQcgkGv0E/ZX/4KbwagLPwx8XXS1ueIoPE8KYjc9B9pRR8p/wBtRj1C4LV9g/Hj9m7wR+0P4fOneKtMDXcakWmq22Eu7Qnuj45HqrZU+mcGvyX/AGm/2K/G/wCzdeyXs8R1/wAIO+INds4ztTJ4WdOTE3TqSpzwxOQPsqeKwecQVKuuWfT/AID/AEZV0z9sdO1K11exgvLK5ivLSdBJFcQOHjkQjIZWHBBHcVcB4r8Qv2Y/21PG37N97FZQytr/AIPd8z6FdyHamTy0D8mJuvQFT3BOCP1t+Bn7RXgr9oXw0NW8KamJZowPtem3GEurRj2kTPT0YZU4OCcGvmsfllbBO71j3/z7EtWPUaKKK8gQUUUUAFFFFABRRRQAUUUUAFFFFABRRRQAUUUUAFfHv7ZP7BWkfHa3uvFPhJINF8eIpeQYCW+qYH3Zf7snpJ36NkYK/YOeaDW9DEVMNUVSk7MD+dLxR4W1bwV4gvtD13T59K1aykMNxaXKFXjYdiP1B6EEEcVlV+3v7V37Hnhn9pnQGmcR6R4xtIytjrSJyR1EUwH34yfxXOR3Dfjf8UvhV4m+DXjG98MeK9Nk03VLY5w3McyH7skbdHQ44I9xwQQP0zLszp46Paa3X+XkaJ3OSooor2hhXr/7Nv7TPir9mvxiuqaJKbvSbhlXUtHmciC7jH/oLjna4GR7gkHyCisqtKFeDp1FdMD9/wD4J/HHwr8e/BFt4l8LXongfCXNrJgT2kuOY5V7EevQjkEivQx61+AnwI+PXir9nrxvb+I/DF3sPCXlhKSbe9izzHIv8j1U8iv2l/Z4/aK8K/tH+CY9d8Oz+VdxBU1DSpmHn2UpH3WHdTg7XHDAdiCB+aZnlU8DLnhrB9e3kyGrHq9FFFeESFFFFABRRRQAUUUUAFFFFABRRRQAUUUUAFFFFABRRRQAUUUUAFFFFABRRRQAUUUUAFFFFABRRRQAUUUUAFFFFABRRRQAUUUUAFFFFABRRRQAUUUUAFFFFABRRRQAUUUUAFFFFABRRRQAUUUUAFFFFABRRRQAUUUUAFFFFABRRRQAUUUUAFFFFABRRRQAUUUUAFFFFABRRRQAUUUUAFFFFABRRRQAUUUUAFFFFABRRRQAUUUUAFFFJQAV8aftvft1WfwQs7jwd4MuIb/x7Om2a4GHi0pSPvMOjSkHKoeBwW4wGzf25P28IPhHb3ngbwJdR3XjWVTHeaghDx6UCOg7NN7dF6nnivyhvr651O9nu7yeW6u53aWWeZy7yOxyzMx5JJJJJr67Kcn9rbEV17vRd/N+RSRJq2rXuvandajqV3NfX91K009zcOXkldjlmZjySSc5NVKKK+/iuXRFhRRRQAV9Ofse/sU67+0fq0er6mJ9F8BWsuJ9Q24kuyDzFb56nsX6L7niuq/Yp/YR1D44XVr4v8Zwz6Z4CifdFDyk2qkH7qHqsWeC/U9F5yy/rZoeh6f4a0mz0rSrODTtNs4lht7W2QJHEijAVVHAAr5LNc4VC9DDu8ur7f8ABJbM7wR4G0P4ceGbHw74b02DStHsY/LgtoFwAO5J6sxPJY5JJJJJroaKAMV+ftuTbb1IFooooAKKKKACiiigAooooAKKKKACiiigAooooATpR1oxzXmHx1/aG8Gfs8+F21nxXqIikkyLTToMPdXjD+GNM9OmWOFGRkjIqoU5VZKEFdsDv9Z1qw8O6Xd6nqd7Bp2n2sZlnurqQRxxIOrMx4A9zX5r/tYf8FL7rWPtnhb4STS2VlzFceJ2UrNKOhFsp5jH/TQ/N6BcAn5x/ac/bG8aftK6q8N7MdF8KRSbrXQLSQ+WMdHlbjzX9yMD+EDJzu/sq/sMeLv2i7mDV70SeG/A6v8AvNWnj/eXQB5W3Q/ePbeflHPUjbX2mFyuhgYfWcc1ddOi/wA2Wlbc8a+G/wAL/GPxz8Zpo3hnTbrXtZunMk0hJKoCfmllkPCrk8sx6nuTX6sfsq/8E/fCfwKW117xGYPFXjdcOty6ZtbFv+mCN1YH/lowzxwF5z7z8IPgn4Q+BnhWLQPB+lR6dajBmmPzT3Tgfflk6s36DoABxXeivLzDOKmJvTo+7D8X6ibuFLRRXzpIUUUUAFFFFABRRRQAUUUUAFFFFABRRRQAUUUUAFFFFABRRRQAUUUlACEnFAPHSop5o4Iy8jhEXksxwBVDQvEem+JbEXulX1tqVnvZBPayrIhZWKsNwOOCCKV1ew1GTi5W0XU1qKKKYgooooAQ+lfNP7fHiibQfgothAzKdWv4rVypxhFDSn9Y1H419LE18rf8FDdJlvvhHpN9GjMtnqsZkI6KjxyLk/8AAto/GuDHtrCzt2Pp+F4wnnWFVTbnX39PxsfnjRRRX5if2YAOCDX65fAf4h6f8S/hhoerWMqM32dIbmJTzFMqgOhHbnkeoIPevyNr0H4N/G/xH8EvEH9oaJOJLWXAutPmJMVyo6ZHZhzhhyPcEg+xlmNWDqPnXuvc/PuMeHKmf4SPsHapTbavs77ry6WP1zJGM1+V/wC17rlvr37Qviya2IeGGSK13D+8kKI/5MGH4V9neGf2xvBniz4d6zrcc39n6zp1lJcS6PdOBKxVeBGejgtgZHPIyBX5r6rqNxrGp3eoXchmu7qZ55pG6u7ElifqSa9fOcVTqUoRpu6ev9fefC+HuS4rB4/EV8VBwcFy2fdtN+uy+8q0UV6p+zf8Hrj4yfEuw014mOj2ji51KXoFiU/cz/ec/KPqT2NfK0aUq01Thuz9tx2MpYDDTxVZ2jBNv+u/Y+4v2Kfh43gX4KWN1cRmO+1uQ6jIG6hGAEY+mxVb/gRr37PbvUNrbxWdtHDCgSKNQqqowABwAB2rj/iH8Y/B3wpjtz4p1uLS2uFZoYyjyO4HUhUBJ6jtX6fTjDDUVBuyitz+McVWxGc4+pWhFynOTdkm36JLsjuCKBwOa+XPEf8AwUF8AaUWj0qw1bWXH3ZEhWGM/i7bh/3zXlXiP/gox4hugy6F4V0/T+we9uHuD9cLs/rXHUzPC09539NT3sLwZnmK1jh2l/eaj+Dd/wAD7368UE4FfH37In7SHjP4w/ErV9M8SXkE1munNdQ28FukaxusiKcEDceH7k9K+wQOa7MPiIYmn7SGx4Ga5XiMnxTwmJtzJJ6arX7h9FFFdJ5I3oa+aP29/Cn9ufBP+1EXMmkX0NwSBzsbMTD6ZcH8K+ljyRXHfGDwt/wm3wy8TaEq7pL3T5o489pNhKH8GCmuXE0va0Z0+6Z7OTYv6jmNDE30jJN+l9fwufj3RSsNrEHqOKSvyzY/thO6uFOikaKRHRirKQQQcEGm0ULQJLmTR+x3w08Tp40+H/h/Xlx/xMLGG4YDszICR+ByPwrqO1fOn7Cnir/hIfgZa2Lvul0i7mszn+6T5i/hiTH/AAGvos1+qYep7WjCp3SP4kzfCfUcwr4bpGTS9L6fgOopBS10nkhRRRQB4V+2ppX9q/s8+JMLuktmt7hfwmQH/wAdLV+Xlfrv8fdJOtfBjxpaBdzvpVwUHqwjYr+oFfkRXxGextWjLuv1P6O8Mq/NgK1H+WV/vS/yCiiivmT9lBTgg1+yfw51f/hIfAPh3Uwc/bNPt58+u6NW/rX42V+r37K2r/2z8APBlwG3bLL7Pn/rkzR/+yV9TkMrVJw7r8n/AME/EvE+jzYXDV+0mvvV/wBD1mloor7Q/nk+Gv8AgpBpO298Eamq/fS5t3b0wY2X+bV8WV+g/wDwUR0r7V8LtCvlXLWuqqpPorxSZ/ULX58V+eZxDlxbfez/AAP6t4Br+2yKlH+VyX43/JhRRRXin6Men/syawND+PXgu5Lbd1+tvn/rqDF/7PX6zg/KDX4yeB9U/sLxpoGpFtos7+3n3emyRW/pX7MQndCh9VFfa5DK9KUez/P/AIY/nPxOo8uNoVv5otfc7/qPNcV8X/h3bfFT4c6z4auSEN5CRDKRnypVO6NvwYDPqMjvXak4JpB04NfSzgpxcZbM/HqFaeHqxrUnaUWmn5rVH4sa5ot54d1i90vUIXtr6zmeCeFxgo6nBH5iqNfeX7a37NkviWCXx94btml1SBANSsoVy08ajAlUDqyjgjuoH93n4N6GvzXG4WeFquEtuj7o/sXh7PKGe4KNem/fWkl2fX5dn2CiiivPPqD6/wD2T/2vLLwXpNv4P8aTPFpsJ22OqYLiFSf9VIBztBPDDOBweADX2vofjvw94mtludL1qwv7dhkSW9yjg/ka/GmlDEdCRX0OFzmpQgqc48yW3Rn5RnPh9g8yxEsTh6jpuWr0um+9rq1+up+vfjT41+CPAFk9xrXiSwtSoJECzLJK+Oyxrlj+Ar85v2l/2gbn47eLIpYIpLPw9p4ZLG2lxvO7G6R8ZG5sDjoAAPUnxwknqc0Vhjc0qYuPs0uWJ6HD3BODyKt9ac3UqbJtWSvvZa69L3CiiivFP0cFUswAGSeAK/V39mP4Zt8LPg7oel3MPlanOhvL0YwRLJztPuq7U/4DXyF+xj+zvP498S2/jHWrYr4c0yUPbJKvF5Op4wO6IeSehIA5+bH6KgYHoB2r7TJcI6adea30Xp3P538Rc+hiakMroSuoO8vXovld38z4y/b113xv4QvtAv8ARfEOpaboF7G9tNDZTNComUlgSy4PzK3TOP3Zr4fvtRu9TuGuLy6mup2+9LNIXY/Umv1p+PPwqtvjB8NdV0B9iXbp5tnOw/1U68ofoeQfZjX5NaxpF3oGq3em6hbva3trK0E0MgwyOpwQfxFednVKdOtz391/mfVeHmNwuKwDw/KlVhvZK7T1T8+3yKdFFFfOH68fY37Bnxvg0e8n8AaxciKG6kM+lyStgCQ/fh/4Fjco9d3dhX3cDxX4nwTyWs8c0MjRTRsHSRDhlI5BBHQ19gfBb9va50Sxg0jx9aTalHEoRNWtADMR28xCQCf9oEHjoTzX12WZnCEFQru1tn+jPwbjLgzEV8RLMcujzc3xR637rvfqt797n3nnikJwK8o0H9qP4WeIoFkt/GWm2+RnbfSfZmHtiQLUfif9qr4X+FrOSebxbY3pXpFpz/aXY+g8vI/EkD3r6b6xR5ebnVvVH40sozB1PZfV583bld/yPCf+CjPh6yOjeE9cCqmoLcSWhYfeeMrvGfUKVOPTefWvhqvYv2k/2grr48eJ7eaK3ex0LTwyWVtIQZCWxukfHG44HA4AGOeSfHa/Psxq062JlOnsf1bwjgcTluUUsPi/jV3btdtpfK4UUUV5h9iesfsqaTJrP7QHg6CMZ2XTTsfQRxs5/wDQa/VxBjGfSvgr/gnn8O5NQ8Ua14ynj/0Wxi+w2xYdZXwzke6qAP8AtpX3vjivv8lpOlhuZ/ad/wBD+WvEPGQxWcezg/4cUn67v80Oooor3j8xCiiigAooooAKKKKACiiigBgPWvh3/gon8QPNu/Dng23l4iDaldID3OY4/wAh5p/KvuCWQRRM5OAoySa/Ir48ePT8S/i14j14SeZbTXLRWx7eTH8kePqqg/UmvAzmv7LD8i3l+XU/T/D3LfrubfWJL3aSv83ov1fyOBooor4E/qQKu6JpFx4g1mx0yzjMl3eTpbQxj+J3YKo/MiqVfQ/7DngD/hMPjTb6nPFvsdCha8YkfKZT8kQ+uSWH+5XThqLr1Y011Z4+b46OW4Cti5fZi36vovm7I/Q/wJ4Vt/BPg3R9BtOLfT7WO3U9C21QCT7k5J9zW906UvRuaUGv1NJRSS2R/E9SpKrN1Ju7bu/VijpRilopkCUtFFABRRSUAIPevIP2j/jzp/wO8GvdAx3GvXgaLT7Jj998cuw67FyCfXgd8jrvip8S9H+E3g288Q6zNsggGI4lI8yeQ/djQd2P6AEngGvyo+KfxN1j4teMr3xDrMu6aY7YYAT5cEQPyxoPQZ/Ekk8k14eZZgsLDkj8b/DzP0bg7heeeYj29dfuYPX+8/5V+pg6/r9/4p1q81bVbmS81C7laWaeU5Lsf5ewHAHFZ9FFfANuT5mf1TCEKcFCCslsjQ0HxFqnhbUo9Q0fULnTL1PuT2srRuPbIPT2r6g+Ff7fviTw75Nn4ysF8Q2YwpvLfbDcqPUj7j/+On1NfJ9FdVDF1sM705W/L7jxczyPLs3jy4ykm++zXo1qfrd8Mv2gPBHxYhjGg63C94RltPuT5Vwvr8jctj1XI969HzkcV+JsE8ltMksMjRSoQyuhwykdCCOlfQfwh/bL+IXgu5s9NvJh4s093WJbe/Y+cMnACy/ez/vbvpX0+GzuM7Rrxt5r/I/Fc58N6tBOtltTmX8stH8ns/nY+zvjZ+zD4Q+NQa7v4H0/XQgSPVbTiTA6B1PDge/OOARXwd8Yf2WPGvwgaW6ntDrGhqcjVLFSyBf+midY/qfl9GNfqfExkRGIwSuTQ8SzKUdQ6kYww616mLy2hi1zWtLuv17nx2R8YZjklqUXz019mXT0e6/LyPjH/gnP4vDaX4r8MyPtMMsV/CpPUONj/lsT86+0RnHXNed6D8DPCfhL4gyeLtBsf7H1KeB7e5gtMJBOrFWyY8YDBlByuO+c5r0QsBXTg6M8PRVKbvb8jxs/x+HzTMJ43DxcVOzafR2s/wArj6KSlrtPngooooAKKKKACiiigAooooAKKKKACiiigAooooAKKKKACqeoada6vYz2d7bRXlpcIY5bedA8cikYKsp4II7GrlFF7AfnJ+1Z/wAEyY7r7Z4p+EUYhm5luPC8j4Ru5Ns56H/pmxx/dI4WvgLwz4q8X/BXxwuoaRd6h4W8TaZKY3G0xSxsDho5EYcjjBRhg9CK/oXr5+/aa/Y08F/tJ6bJcXkI0TxZHHtttetIx5nA4SZePNT2JBHYjnP1eAzpxXscX70e/X590Un3PMP2Tf8Agol4e+MH2Pw146MHhnxk2IobktsstQboNpJ/dyH+4xwT905O0fZ+c81+Bfx1/Z48a/s7+KDpHivTjFFISbPU7fL2t4o/ijfHXplThhkZHIr6N/ZL/wCCjOt/C02Xhb4iPc+IfCi4ig1HPmXlgvQDJ5ljH90/MB0JAC1rjcnhUh9YwLun0/y/yBrsfrTRWD4Q8ZaL4+8P2Wu+HtTttX0i8TzILu1cMjj09iDwQeQQQQDW7Xx7Ti7PckWiiigAooooAKKKKACiiigAooooAKKKKACiiigBK8i/aL/Zs8KftJ+DX0fX7f7PqMAZtO1eBB59nIe4/vIeNyHg47EAj13rS1dOpOlNTpuzQH4B/Hb4CeK/2e/Gs3h7xPZ7M5ez1CEE297Fn78bfllTyp4Irziv6AvjR8FPC3x48E3PhnxXYi5tpBuguY8Ce0lxxLE2PlYfkRkEEEivxh/aX/Zf8Vfs0eMDp2sRm+0W5ZjputQoRDdIOx/uSAfeQnjqMggn9IyvNYYxezq6T/P0/wAjRO543RRRX0Qwrt/g/wDGLxR8DfG1n4n8K37Wd7AdssTZMNzESN0Uq/xKcfUHBBBAI4iioqU41IuE1dMD92v2Zv2nvDP7S/gxNU0h1s9atVVdT0aVwZbWQ9x/ejODtcDnocEED2iv56vhb8VPEnwa8aWHinwrqD6fqlo3UcxzIfvRyL0ZGxyD7EYIBH7Rfss/tVeG/wBprwct3YlNO8SWaKNT0V2y8LdN6f3oyejduhwa/Ns1yqWDftKesH+H/A8yGrHulFFFfPEhRRRQAUUUUAFFFFABRRRQAUUUUAFFFFABRRRQAUUUUAFFFFABRRRQAUUUUAFFFFABRRRQAUUUUAFFFFABRRRQAUUUUAFFFFABRRRQAUUUUAFFFFABRRRQAUUUUAFFFFABRRRQAUUUUAFFFFABRRRQAUUUUAFFFFABRRRQAUUUUAFFFFABRRRQAUUUUAFFFFABRRRQAUUUUAFFFFABRRRQAUUUUAFFFFABRRRQAUUUUAITXwv+3X+3fD8L4b3wD8P71J/GEimK/wBUhIZdLB6oh6Gb/wBA/wB7o79u79uuP4XW974A8BXiyeMJUMeoanC2Rpakcoh/57Ef98f72MflPPPJdTyTTSNLNIxd5HOWYnkkk9TX1+UZR7S2IxC06Lv5vyKSFubma9uZbi4leeeVi8ksjFmdickknkknvUVFFffbFhRRSgZoASvuv9h39gWb4jtZePviLZSW/hUETafo8oKvqXcSSDqsPoOr/wC797d/YV/YDPiH+z/iH8TNPK6X8s+leH7lcG57rNOp/wCWfdUP3up+Xhv03jiWFAiAKijAAGABXxWbZxy3w+GevV/ov8yWyGzs4LG1htraGO3toUEccMahURQMBQBwABxgVaoor4cgKKKKACiiigAooooAKKKKACiiigAooooAKKKKAEzxRmqeo6ja6RYXF7e3MVnZ28bSyzzuEjjQDJZmPAAHJJr81P2vf+Ckk+rm88H/AAmupLWy+aG78ULlZZuxW27ov/TQ/Mf4cYDHtweCrY2fJSXq+iGlc+gf2tv2+vDnwEiufDvhvyPEvjvBVrcNm208+s7A8t/0zBz6leM/lD408b+L/jb44fVtdvb3xJ4i1GURoApd2JOFiijUcDJwEUY54FXPhP8AB/xh8evGceg+FdOm1XUZm8ye4ckRQITzLNIeFX3PJPABJAr9dP2Vv2I/CP7OFhFqUyx+IPG0keJ9Znj+WDI5S3U/cXsW+83OSAdo+xcsJkdOy96o/v8A+AitEfPX7JH/AATTjtPsXiz4uW6zTcTWvhbOUTuDdEfeP/TMcf3ieVH6IWdnb2FpDa20McFtCgjjhiUKiKBgKAOAAOMVZx2oxgcV8bi8ZWxk+eq/RdES3cWiiiuMQUUUUAFFFFABRRRQAUUUUAFFFFABRRRQAUUUUAFFFFABRRRQAz3Joznjp70uRXA/Fb40eFvg1pKX3iO98l5t32e0iG+a4K4yEX2yMkkAZGSM1E5xpxcpOyRtQoVcTUjRoxcpPZJXbO9PHXpXi/xk/as8F/CBZrSe5/tnXUGBpliwZ1b/AKaN0T8fm9FNfH/xl/bY8X/EQz6foDN4X0RsqRbSZupV/wBuUY2g+iY9CTXzm7tIxZmLMTkknJJr5fF50o3jh1fzf6I/asi8OalS1fNZWX8ievzfT5X9T174xftReNfjFLLb3V5/ZOiMfl0uxYqhH/TRush+vHoBXp37B/xm/wCEW8XT+CtSn26drLeZZlzxHcgfd/4Gox9VUd6+Uqnsr24029t7u1me3ureRZYpYzhkdTkMD2IIzXz1LHVY4hV5O7X5dj9XxvDeBxGWTy2jTUItaWWz6Pzd9+5+1/WkB4rzP9nr4tQfGP4ZadrYZBqCD7PfxL/yznUDdx2ByGHswr00j86/SKdSNWCnHZn8g4rDVcHXnh6ytKLaa80OooorQ5hh/WuJ+MvgCP4nfDPX/DTFUe9tyIXbokqkNGx9gyrn2rtzSZGT/KonFTi4S2ZtQrTw9WNam7Si016p3R+K2saRd6Dqt5puoQPa3trK0M0MgwyOpwQfxFU6/Qr9rv8AZVPxEil8XeFbdR4kij/0qzUAfbkUcEf7YAx/tDA6gZ/Pq7tJ7C6ltrmGS3uIXKSRSqVdGBwQQeQQe1fmuNwc8JUcXt0fc/sHh3iDD59hFVg7VF8Ueqf+T6Miooorzz6wKKKKBF7RNFvfEer2ml6dbvd313KsUMMfLM7HAAr9T/2dPgjZ/BDwFBp2Un1i6In1G6Uf6yUj7qn+6o4H4njJr8u/B/jDV/AXiC11vQ7xrDU7YkxTqqtjIwRhgQQQSCCO9fY/wp/4KDwy+TY+PdLNu2Qv9q6apZPq8R5HuVJ9lFfRZRWw1GTlVdpdH0PybjzAZxmNCFPBR5qS1kk/eb6adUuyu79D7VHSvhf/AIKRBf7Y8DEff8m7B+m6LH8zX2N4P8daB4/0tdR8Pava6raHHz28gbafRh1U+xANfEH/AAUU1lLr4heGtMUjfaae0zAdvMkx/wC06+gzWcXg5NO97fmflfA9CpDiClGcWnFSuno17r3Pkuiiivz0/q4+s/8AgnVpjT/EfxLfAfJBpixE+7yqR/6LNfoFXxt/wTi0HyPDvi/WWH/H1dQ2isf+maliB/39H6V9k1+i5TDkwkL9bv8AE/kjjiuq2fV3HZWX3JX/ABHClpKWvYPgwpki742X1GKfSUBsfj/8bvCp8F/FvxZo+zy0g1CUxLjpGzb4/wDxxlriK+mv2/fCp0b4x22rxx7YtXsUcvjrLGSjf+OiP86+Za/LsZS9liJx7Nn9pcPYv69lWHxF9XFX9UrP8UwooorjPoT7H/4JzeLPs3iHxX4cd+LqCK9iUnoUYo+PrvT8q+7xkGvys/ZH8Wf8Il8fPDMryeXBeyNYSDP3vMUqg/772flX6pDnpX3+TVefC8v8ra/U/ljxCwf1bOpVUtKiT+a0f5D6KKK94/MwooooAz9asF1LR760kH7ueF4mHsykH+dfi5eW72d3PBINskTsjD0IODX7Xy8xsPavx6+MGlf2J8VvF9jt2iDVrlUH+z5rbf0xXymfQ92E/VfkfuPhfXtXxNDuk/uuv1RyFFFFfGn9BBX6UfsF6wNR+A9vahsnT764t8emWEn/ALUr816+8/8AgnFqwl8I+LtM3c297HcbfTzI9v8A7Sr3slly4pLun/n+h+YeIlH2uSOf8kk/0/U+xaKKK+/P5bPBP22NI/tP9nnxBKF3SWklvcKPpMgP/jrGvzCr9dvj1oU3ib4NeMtPt4WuLmTTJzFCi7meRULKoHckgAV+Zej/ALPXxJ1wgWvgrWV3dDcWpgB/F8CvjM6w8514yhFvTp6n9CeHWZ4bDZdWpYioo2lfVpaNLv6HntFe8aR+xH8WdTI87Q7fTVP8V1ex/wAkZj+ldro//BO7xrc4Opa9o9kp7QGWZh+aKP1rxo5fi57U3+X5n6FW4ryXD/Hio/J835XPlJThgfev2X8BauNf8E6Dqe7cLywhn3f78at/WvkrSP8AgnDZxkHU/Gs84/u2tisf6szfyr628EeF4vA/hHSNAgnluYNNtY7WKWbG9kRQq5wAM4Ar6jKcHWwrm6sbJ26o/F+O8+y3Oo0Vgp8zg3fRrR27pdjoKKKK+kPyEjYBwVIyO4r5F/aQ/Ynt/FtxeeJPAyxWOrvmS40psLDcN1LRnpG59D8pP93kn67I59qO/SuavhqWJjyVVc9fK82xeT11iMJOz6ro12a6n4v+JfCmseDdVl0zXNNuNLvovvQ3MZRseoz1B7EcGsqv2S8X/D7w54+sfsXiHRbPVrYZ2i5hDFM9SrdVPuCDXzz4x/4J8eCdYkkl0DU9R8PuxysRYXEKfRWw/wCb18jXyOrB3ou6+5/5H7vlniTgq0VHHwcJd1qv816WZ+edFfXGs/8ABOjxTbE/2X4o0u99PtUUkH/oIesCX/gn58So2wt3oMg9VupsfrEK8x5bil9hn2UOMsjmtMSvndfmj5mor6n0z/gnl4+uHH23WdDtE9Y5JXb8tgH616J4X/4Jy6XbukniDxZd3y9TDYW6wfhuYvkfgK1hlWMm/ht62ObEccZFQjze35n2im/0t+J8LwQSXMyRQxtLK5CqiDLMT0AHc19T/s/fsS6v4uubbWvHMMuj6ICHTTmylzc+zDrEvrn5j2AyDX2J8O/2fvAfwr8uXQNAt4b1Rj7dODNOfXDtkrn0XA9q9HwB2r3cJksabU67v5Lb/gn5dnviJWxcHQy2Lpxf2n8XyS0Xrq/QoaNo1n4e0220/T7aO0s7eMRRQQqFSNQMAACtAdaMH8KOMV9Okloj8alJyblJ3bDFfKn7Xn7LTfEeCXxf4WtwPEkEeLq0Tj7dGo4I/wCmigYH94cdQK+qutA6dKwr4eGJpunUWh6mV5nicoxUcVhnaS+5rqn5M/E64tpbO4kgnieGaNijxyKVZWBwQQehFR1+nXx8/ZL8OfGYSapabdC8T44v4kyk5HQTJxn03DDD3AxXwP8AFD4C+NPhFePHr2kSrZhtqahbAy20nphwPlJ9GwfavgMZltbCtu1491+vY/qTIuL8vzuCjzclXrFv8n1X4nntFFFeSfc7hRRRQFluFFFFABXS/Dr4e6z8UPFtj4f0O2NxeXLfM5B2Qpn5pHPZR3P4DJIFdl8Hv2aPGfxju4XsLB9O0Zj8+rXqFIgvfZ3kPsvGepFfon8FfgP4c+CPh/7DpERnv5gDealKB5tww9f7qjnCjge5yT7mByypiZKU1aHfv6H5vxNxlhMnpyo4eSnW6JaqPm/TsbPwr+HGn/CfwJpfhvTRmK0T95NjDTSHl3b3JyfYYHQV2Xf6UHp1xTq++jFQioxVkj+Wq1aeIqSq1XeUm233b3FoooqzIKKKKACiiigAooooAKKKKAPIf2p/H4+HfwT8QXscnl3t1F9htcHB8yX5cj3Vdzf8Br8pepr7D/4KH/EA33iLQPB8EmYrKM39yoPG98rGD7hQx+j18eV8BnNf2uI5FtHT/M/qTw+y36llP1iS96q7/LZf5/MKKKK8E/Twr9HP2Cvh7/wi/wAJZNenj2XevXBmBIw3kplIwfx3sPZxX57eGNAufFfiTTNFshuur+5jtox/tOwUZ9ua/Yzwn4etfCfhvTNGsk2WlhbR20S/7KKFH48V9PkdDmqSrPp+b/4B+L+JeZeywlLAQes3d+i/zf5GzRRRX2x/OgUUUUAFFFIaAExWZr/iCw8LaNd6rqdzHZ2FpE0008hwqKBkmr0siQRs7HaqjJJ6AV+c/wC2B+0s/wATtak8LeHro/8ACLWMn72aNuL6VT97PeNT931Pzf3cefjMXDB0ueW/RH0/D2Q18+xioU9IrWUuy/zfRHBftH/Hu/8Ajn4xa5BktvD9kzR6fZsei95HH99sDPoMDtk+R0UV+cVq0603Um7tn9e4DBUMuw8MLh48sYqyX9dX1YUUV7lpvwXPg74Aaz8QvEUHl3upLFZ6JaTDGFkcb5mHqUD7Pb5u6kVSoSq35dkrv0RljcwoYBQ9q9ZyUYrq23b8N32SPDaKKK5z1Arv/gF4fPij4z+DtPC7w2pxSuvqkbeYw/75U1wFfRP7B+gjVvj1bXZXK6XYz3IJ7FgIx/6MNduDh7TEQj3aPn+IMSsJlWIrPdRdvW2n4n6WoMIo9BTqKK/UD+LBKMUtFABRRRQAUUUUAFFFFABRRRQAUUUUAFFFFABRRRQAUUUUAFFFFABRRRQAUUUUAcx4/wDh54c+KXhe68P+KdJt9Z0i5H7y3uFzg9mUjlWGeGUgjsa/KL9rb/gn14h+CDXniXwh9o8TeCFJkkwu6705f+mqgfOg/wCeijj+IDqf2D70x0WVCrAMpGCCMg16WBzGtgpXg7x6rp/w407H4Rfs6/tSeNP2bPEX2zw/d/atHncG+0O6Ym2uR64/gfHR156ZyOD+v/7PH7T3gv8AaR8Nfb/Dt39n1SBAb7RrpgLm1PqR/Emejjg98HIHzP8Atd/8E3dP8ZLeeLfhZbwaTrp3S3Ph8Yjtbs9SYe0Tn+79w/7PJP5waLrni74LeO1vLCfUPC3inSJypypimhccMjqRyD0KsMEcEEV9XUoYTOqftKL5ai/rX/MrRn9DFLXxv+yH/wAFA9D+NwsvC3jI2/h/xuQI4nzstdSb/pmT9yQ/88yef4Sc7R9j9a+Kr4erhqjp1VZkC0UUVzgFFFFABRRRQAUUUUAFFFFABRRRQAUUUUAITzXJ/Ev4aeHfi74Qv/DHijTYtT0q8XDRuMMjfwujdVcdQw5FdZ1FABojJwalF2aA/Dv9rD9kbxF+zL4ny4k1XwfeyEadrKpwe/lTY4WQD8GAyO4XwGv6IfGvgjRfiL4Yv/DviPTodV0e+jMVxazrkMOxB6hgcEMMEEAggivxx/bC/Y11r9mrxE1/YibVvAt7KRZakVy9ux5EE+OA47NwGAyMHIH6JlWbrEpUa2k/z/4JaZ82UUUV9SUFdR8NviT4h+E3jHT/ABP4Y1GTTdXsn3JInKuv8SOvRkYcFTwa5eionBVIuM1dMD9x/wBlH9q/w7+034SE0Bj03xVZxr/aejM/zIenmxZ5aInoeqk4PYn3sGv54vh18RfEHwo8Y6d4n8MahJpur2Mm+OVOjDujDoysOCp4INftJ+yl+1X4f/ab8GC5tzHpvimxRRqmkF8mNunmR55aJj0PUHg84J/OM1yp4OXtKesH+BDVj3qiiivnCQooooAKKKKACiiigAooooAKKKKACiiigAooooAKKKKACiiigAooooAKKKKACiiigAooooAKKKKACiiigAooooAKKKKACiiigAooooAKKKKACiiigAooooAKKKKACiiigAooooAKKKKACiiigAooooAKKKKACiiigAooooAKKKKACiiigAooooAKKKKACiiigAooooAKKKKACiiigAooooAKKKKACiiigBO9fEf7d/7ckXwhsrrwJ4HvEn8bXEey8v4iGXSkYdB/02IPA/hByecVp/t0/ttwfA7TJ/BvhC5jufHt5F+9mXDLpUbDh2HQykHKqenDHjaG/I2/v7nVL24vLyeS6u7iRpZp5nLvI7HLMzHkkkkkmvrsnyn21q+IXu9F3835fmUkNurqa9uZbi4leeeVi8ksjFmdickknkknvUVFFff7FhRRQBk0AKBmv0c/YS/YEEq6f8R/iZp3yHbcaR4euk691nuFPboVjP1b0qb9gv8AYK8r+zviT8StO/efLcaPoF0n3e63E6nv3VD04J7Afo+Bivh83zi98Ph36v8ARf5ktiBdowOBTqKK+KICiiigAooooAKKKKACiiigAooooAKKKKACiiigBDXH/Ez4p+Gvg94Su/EvizVIdK0u3GN7nLyv2jjUcu5xwo9+wJrhv2kv2pfCH7NPhr7brs/23W7lCdP0S2cefcnpk/3Iwernj0BPFfjp8ef2hvGP7RXi9ta8UXxaKMstlpkBK21mhP3Y1z1PGWOWOBk8AD3MuyqpjXzy0h37+hSVz0z9rT9uHxP+0bfTaRpxm8PeBI5P3Wlo+JLrB4kuGH3j3CD5V4+8RurN/ZW/Yw8W/tK6ol4FfQvBkEm261uePIkIPMcCn/WP6n7q9znAPtH7HX/BOi+8eix8ZfE63n0zw22JrTQmzHc3y9Q0veOM+nDMP7owT+oWi6LYeHNKtNM0uzg07TrSMRQWttGI44kAwFVRwAK9vF5nRwEPq2BSuuvRf5spu2iOR+DvwV8JfAnwlD4e8I6Wlharhpp2+ae6kxzJK/VmP5DoABgV32eaOaOlfEynKcnKbu2Zi0UUUgCiiigAooooAKKKKACiiigAooooAKKKKACiiigAopKWgBvGKPwo9Kztb17T/Demz3+p3sFjZwrukuLmQRog9Sx4FJtJXZUYubUYq7ZodaUH3rxz4eftReC/if8AEG88K6FczTTwwmWK7lj8uK52n51jzycDB5AyMkcDNex1FOrGquaDujpxWDxGCmqeJg4SaTs1Z2ewh5FeO/tQ/B1PjH8MLy0t4g2t2GbvTnxyZFHMefR1yvpnB7V7GSKaRkdKKtONaDhLZhg8XVwOJhiaLtKDTR+JssTwyPHIpSRCVZWGCCOoNNr6U/bf+DP/AAgPxAHiXT4Nmia8zSNsHyxXXWRfbd98e5f0r5rr8vxNCWHqypy3R/Z+UZlSzbBU8ZS+0vufVfJ6BRRRXMeye/8A7Gvxm/4Vh8TItNv5/L0LXSlrNuPyxTZ/dSe3JKk+jZPSv02U5GRyDzX4lAkEEcEV+oH7Inxn/wCFs/DGCK9n8zX9H22l7uOWkGP3ch/3lHJ/vK1fYZLi7p4eb81+q/U/APEbIuWUc2oLeyn+j/R/I94opBS19afhYUlLSGgBprwb9oH9lHw78aEk1K1K6L4nVcLfxJlJ8dFlXv6bh8w9wMV7znv6V4r+0z+0JZfA/wAJHyDHd+Jb4MljaOeF9ZXH9xf1OB6kceKVJ0ZOuvdPcySWPjjqay1tVW7K369Ld7n5tfEb4c618LPFNxoGvQxxX0IDgwyB0kQ/ddSOxx3wfUCuZrQ1/X9R8U6zearqt3Le6hdyGWe4mOWdj/np0A4FZ9fmVTlcnybdD+zcKq6oQWJac7K7Wiv1t5BRRRWZ1BRRRQBseF/F+teCdUj1HQtVutKvU6TWspQkehx1HseDVvx78QNb+JniF9b8QXn2zUXijhaTaqjaigDCqAB6nA6k1zlFae0ny8l9OxyLCUFW+sci57W5rK9u197BRRUtm8Md3A9xG0turqZI0bazLnkA4OCR3xWaOmWkW0fqL+x/4NPg/wCA3h1ZUCXOoK2oScYz5p3J/wCObK9q5718eaR/wUL8I2GmW9t/wieqWywxrGsUDRFFAGAASRwB7Vma9/wUeiETpo3gyRmI+SW9vQmD7oqHP/fQr9CpZhg6NKMOfZW2f+R/KOL4Wz/McZVrywzTnJvVqyu/Xofa/bpzRnHevk39lP8Aat1r4v8AjzV9C8TLZwSzW4uNOjtEKIuw/vE5JLEhgeT/AANX1iMEH9RXp4fEU8TDnhsfI5pleJyjEvC4pWkknpqrPs/wJKKKQ10HlHyP/wAFEfCn9oeAPD+vpHufTr4wOwH3Y5V5P/fSIPxr4Ar9Y/2nPCv/AAmHwL8XWCoXlSza6iAHO+IiUAe52Y/Gvycr4TO6XJiFP+Zflof014b4z2+VTw7etOT+56r8Wwooor50/WS7oeqzaFrVhqVudtxaXEdxF7MjBh+or9mNA1eDXtC0/UrZt1vd28c8Z9VZQw/Q1+LVfqd+x/4qHiv4BeGHZg09lG1hIM/d8piqD/vjYfxr6rIqtpzpd1f7v+HPxDxNwfPh6GMS+FuL+av+n4ntVFFFfZn89hRRSUAMPQ56V+df7Rf7OnjzxX8dvFN34d8MXd9p11NHLFcrtSN90SF8MxA4bcPwr9FgOPSk2ANnue9cGLwkMZBQm7Wd9D6TIs9xGQYiWIw8VJyXLZ3tunfS3Y/MrSf2GfitqQH2jS7LTM/8/d6hx/37312ujf8ABOnxbchf7T8TaVZZ6/Zo5J8f99BK/QHdn0oxXDHJsJHdN/P/ACsfT1vELO6vwSjD0j/nc+NNJ/4Jw6TDt/tTxleXXqLW0SH/ANCL17p8Ef2dPDvwH/tM6Hd6hdvqCxrO19KjZ2btuAqqB99q9W5z1petd1HA4ehJSpxs0fMY7iTNczpujiq7lF7rRJ632SQ6iiiu8+bExSbFHYflTqKACiiigBMUtFFABRRRQAUUUUAFFFFABRRRQAUUUUAJS0UUAFFFFABSUtFACAg1XurOG8heKeJJo3BVkkUMrA9QQeoqcjilB4oGm07o8M8dfsbfDLxw8kw0X+w7p+s+kP5H/jmCn/jteNeIf+CcMJ3PofjKSMfww39mGz9XRh/6DX2vnIpCPwrzquX4as7ygr+Wn5H1OD4pznAJRo4iVl0ev53Pzrvf+Ce3xDhc/ZtU0K4j7M00qN+Xl4/Worf/AIJ8/EeY/vdQ0GEe9zMT+kVfo1mlzXL/AGNhP5X957v/ABEHPbW51/4CfC/hz/gnHeSBZNd8YQwf3obC0L5+juwx/wB817n8Pv2N/ht4DMU7aQdcvoyCLrVn87n2jwE6/wCzn3r3M+3NLnIrqpZfhqLvGGvnr+Z4mO4rznMIuFbEPlfRWj+Vr/MZDDHBGqRoqIowAowAPSpaKK9E+TvfcKKKKACiiigAooooAKKKKACkpaKAGEnmobm4js7eWV2CpGpYsxwBjvU5rxP9r34gf8ID8D9ceKTy77UwNNt8HB3SZDEe4QSH6gVjVqKlTlOWyVztwOFnjcTTw0N5yS+9n5z/ABj8cv8AEn4neIvETszR3t2xhDdVhX5Yh+CKtcbRRX5XUk6knOW7P7dw1CGFoQoQVoxSS9ErIKKKKg6T6U/YN+H/APwlPxefXJot9noNuZgTyPOkyiD8vMb6qK/SKvnT9hn4ff8ACIfBiHVJ49l7r0zXjZHzCMfLGPphdw/36+iyOlfo+WUPYYaKe71+8/kTjPMv7SzmrJO8Ye6vlv8AjcdRRRXrHw4UUUUANxSHpR0OK+c/2tv2ko/hHoB0LRJVfxZqEZMZBB+xxngysPU8hR6gk8DBwrVoYem6lR6I9HLsvr5piYYXDxvKX3JdW/JHnP7a37TH2SO5+Hvhe7/fuPL1e9ib7inrApHc/wAfoPl7tj4cp9xcS3c8k80jTTSMXeR2JZmJySSepNMr82xeKni6rnL5Lsj+vsiyTD5Fg44ajq95Pq31f+S7BRRXpHwH+Cup/G3xvBpNqrwabFiXUL0LxBDnt6u3RR689Aa56VOVaahBXbPXxmLo4GhPE4iXLCKu2eh/si/s4v8AFjxCuv63bn/hFNNlGUccXso5EY/2RwWP0Hcket/8FFfECWXh/wAIeHIcKks8t46LxtEaBF49P3jflX1r4T8Lab4I8O2Gh6PbLZ6dZRCKKFOwHcnuSckk8kkk1+d37d/iX+2/jpNYLIWj0myhttoPAdgZSfriRR+FfXYmhHAYBxXxSsmz8FybM63FPFEMRP8Ah003GPZbJvzbab/4B860UUV8Yf0OFfav/BOLw8WufGWtunAW3tIm+u93H/ouviqv0g/YF8Pf2T8DzfsMNqeoTXAPqq7Yh+GYz+Zr3Mmhz4pPsm/0/U/NfEHE/V8knDrNxj+N/wAkfTFFFFfoJ/KwUUUUAFFJRQA0j9KDya8v/aG+Mlt8Ffh3d6wSkmqzfuNPt3/5aTEHBI/uqMsfYY6kV5J8DP25dD8ZfZ9J8aCLw9rDYVbwHFpOfcn/AFR/3jt/2u1cdTF0aVRUpytJnv4fIcxxeClj6FJypxdtN9N2lu0utj6uoqKGaOeMPG4dGGQynII9alrsPAatowooooAKKKKACiiigAooooAKKKKACiiigAooooAKKKKACiiigBK+ev2o/wBjfwh+0tpTXE6Loni+CPbaa7bxgscdI5l48xP1XsRyD9DUgrWlVqUJqpTdmgP5/fjH8EvGHwB8YyaD4r057C6Ql7a7iJaC6QHiSKT+IdPQjoQDxX2N+x5/wUfuNA+w+DvivdyXmm/LDZ+Jny81v2C3Pd0/6afeH8W4cj9A/i58HfCnxv8ACNx4c8XaVHqNjJlo5PuzW0mOJIn6ow9eh6EEEivx+/as/Yw8V/s06s16BJrvgu4k22utRR48sk8RzqPuP6H7rducgfb4fGYbN6fsMUrT6f5r/Iu9z9rtP1G11ewt7yyuYruzuI1lhnhcPHIhGQysOCCOQRVvHWvxd/ZH/bi8Sfs6X0Gi6r5+v+A5X/e6az5ls8nmS3J6epQ/K3P3Sd1frz8OfiT4c+LPhSz8SeFdVh1bSLoZWWE8q3dHU8owzypAIr5fH5bVwMve1i9n/WzJasdXRRRXliCiiigAooooAKKKKACiiigAooooAKKKKACsXxZ4W0nxt4ev9D1ywg1PSb+Iw3NpcpuSRT2Pv3BHIIBHIraopptO6A/F39sz9i3Vv2ctbfW9GWfVfAF7Li3vCN0lk56QzEf+Ov0b2PFfL1f0XeJfDWl+MNBvdF1myh1LSr2Jobm0nTckiHqCK/Hb9tL9ivVP2c9ck13Qkm1P4f3suILk5aSwcniGY+n91+/Q89f0HKc3WISoV373R9/+CWmfLVFFFfVlBXU/DT4l+IvhH4y07xP4Y1B9O1ayfcjrysi/xRuvRkYcEHrXLUVE4RqRcZq6YH7p/ss/tR+H/wBprwOuo2JSw8RWaqmq6Oz5e3c/xr3aNsHa34HkGvb81/Pd8Jvix4k+C3jjT/FXha+ay1K0blTkxzxn70Ui/wASNjkfQjBAI/a79mb9pPw5+0r4Di1vSHFpqtsFj1TSXfMtnKR/48jYJV+4B6EED82zbKng5e0p6wf4eRDVj2SiiivniQooooAKKKKACiiigAooooAKKKKACiiigAooooAKKKKACiiigAooooAKKKKACiiigAooooAKKKKACiiigAooooAKKKKACiiigAooooAKKKKACiiigAooooAKKKKACiiigAooooAKKKKACiiigAooooAKKKKACiiigAooooAKKKKACiiigAooooAKKKKACiiigAooooAKKKKACiiigAooooATFfJ/7bv7Z9j+zz4ffw74dmhvfiBqEOYY+HTToz0nkHdv7iHr1PAw3Qftk/td6X+zR4Q+z2bxah441KJv7O05jlYl5H2iYDogPQdWIwOAxH4w+KPE+q+NPEOoa5rd9NqWrX8zT3N1O2Xkcnkn+gHAGAOK+nyfKvrMlWqr3Fsu/wDwCkrkGsaxfeINVu9T1K7mvtQu5WnuLm4cvJLIxyzMx5JJOc1Soor9GjHl0RYUUUdaAFAzX6RfsF/sGeV/Z3xK+JOnfvPluNG0G6T7vdbidT36FUPsT2Ar/sB/sJ+f/Z3xN+Iun5i+W40TQ7pPvd1uZlPbuiHrwx7Z/SYDFfD5vm974bDv1f6L9SWxQMUtFFfFEBRRRQAUUUUAFFFFABRRRQAUUUUAFFFFABRRSE4FACfjXyh+1/8At1aF+z3aXPh/QDBr3j6VMC13boNPyOHnI/i7iMHJ6naCM+X/ALaP/BRC38ILe+B/hdeR3Wu/NDf+IIiHisz0KQHo8nq/Re2W+7+d/wAPvh34u+OfjyLRfD9nda9r+oSmWWR2LYycvLLIei5OSzHv6mvqsuyhSj9YxekVrb9X2RSXcg1/xB4u+Nvj177UZ77xR4p1icKoCmWaZycKiIo4A4AVRgDgACv0u/Y3/wCCd9h8NRY+MviRbwat4rG2a00lsSW2nN1DP2klH/fKnpkgMPVv2S/2LfDH7Nekx6hcCLXfHM8e261h0+WAEcxW4P3V7FvvN3wMKPpPOanMs49ovYYbSG1+/p2QN9gAxS0UV8uSFFFFABRRRQAUUUUAFFFFABRRRQAUUUUAFFFFABRRRQAUUUmaAGge/NRyzJbRs8jrGijJZjgAfWub+Ivi6bwL4I1jX4dNm1eSwt2n+xwMFeQLyeT0AGSeCcA4BPFfmb8Yf2nfGvxjklt769OmaKx+XSrJikZHbzD1kPT73GegFeZjcfDBJcyvJ7L/AIJ9lw7wviuIZv2TUYRdm3+i3f4LzPsD4z/tx+FfAgm07wwF8U6yuVMkT4tIW/2pB9/6Jx/tCvhz4nfGfxd8XNS+1eI9VkuY1YtFZx/Jbxf7kY4z2yck9ya4eiviMVmNfFaSdl2W3/BP6OyThPLckSlShzVP5pav5dF8jZ8G+K7/AMC+KdM17S5fJvrCdZom7HB5U+oIyCO4Jr9c/hr460/4l+CNJ8R6awNtfQBypOTG/RkPurAg/Svxzr60/YL+M3/CO+J7jwNqU22w1VjNYFzxHcAfMn/A1H5qB1au7JsX7Gr7KT92X5/1ofM+IGRf2hgvr9FfvKX4x6/dv95+gdLSUtfeH8ynAfGz4Y2fxe+HeqeHbnaksyb7Wdh/qZ15Rvpng+oJHevyT1rR7vw9q95pl/A1ve2cz288L9UdSQwP4iv2oJr4N/b6+DJ0vWLb4gaZARbXpW21JUHCygYjlP8AvKNpPqq92r5rOcJ7Smq8VrHf0/4B+w+Hme/U8U8trP3Kmq8pdvmvxSPjyiiivhz+kgr1T9m34vSfBv4n2GqSSMNIuiLXUYxyDExHz49UOG/AjvXldFa0akqE1Uhujhx2DpY/DTwtZXjNNP5/1oftfa3MV5bxTwuJIpFDo6nKkEZBB7iphxivlr9hX4z/APCZeCW8IalPv1XQ1AgLn5pbUnCH/gB+T6bK+pscV+n4evHEUo1I9T+L81y6rlWMqYOrvF7910fzQ6iiiuk8o5/xt4u0/wACeFtS1/VJfKsdPhaeRh1IA4UepJwAO5Ir8lPip8SNT+K/jnUvEmqOfNuX/cwBsrBEPuRr7AfmcnqTX1x/wUO+JElpYaF4KtJSn2vN/eqpxujU7YlPqCwc/VFr4ar4jOsU51PYR2W/r/wD+j/DrJIYfCPM6i9+povKKf6tfckFFFFfMn7GfYn7Jv7Lvhv4n/CzVNY8UWss0moXJisJopCjwJHkF1PQksWBBBHyDiuX+Ln7Cni3wX5194Wk/wCEp0tct5KqEu4x/udH/wCAnJ/uivrT9kN7aX9nfwh9l27FhlDBf7/nPu/8ezXsnVeg+lfe08sw1bCwUlrZarfXU/l7F8Y5rl2cYiVOd4KbXLLVWTsrdtF0sfijeWVxp11LbXcEltcxMUkhmQo6MOoIPINQ1+uHxR+Angv4t2rLr+jxPebdseoW/wC6uY/TDjqB6HI9q+A/2k/2ZH+Az2l5DrsGp6XfSmOCKYeXdKQMnKjhlAwCwI5I4Ga+dxmVVcKnNPmj3/4B+s5Bxxgs6nHDTTp1X0eqfo1+tjwuiiivEP0kKKKKACiiigDpfhr41ufhz480PxJaZMun3STMinHmJ0dP+BKWX8a/YLRdWtte0ey1KylE9pdwpPFKvR0ZQVI+oIr8WK/Rz9hD4mHxf8K5PD9zLvvvD8nkAE8m3fLRH8DvX6IK+pyPEWnKg+uq9V/wPyPxPxKyr2uHp5lBawfLL0e33P8AM+nKKKK+0P54Kt7bx3dnNBKoeOVCrKehBGCK/Gzxr4dfwn4w1zRHB36fezWuT32OVz+OM1+zeM1ySfCzwhFrtzra+HNMbV7l/MkvXtUaVm9d5BI/CvIzDAfXVFJ2sfd8K8TLhydWUoOamlonbVf8Bs/KDwv8KvGHjRo/7E8M6pqSP92aG2cxfi+No/E17H4V/YO+Jeu7H1GPT9AiPJF3ceZJj2WMMM+xIr9JY4UQYVFUf7IqTH41xUsjoR+Nt/gfQ4zxJzKtdYanGmvnJ/ovwPjrwt/wTo0O1CP4g8UXuouOTHYwpbr9MtvJH5fhX0n8MfhR4e+EWgPo/hy1ltbSSUzyCSd5S8hVVLZYnHCrwMDjpXYig89uPWvXoYShh9acbP8AE+BzHPsyzVcuMrOS3tsvuVkPooortPBCiiigAooooATFLRRQAUUUUAFFFFABRRRQAUUUUAFFFFABRRRQAUUUUAFFFFABRRRQAUUUUAFFFFABRRRQAUUUUAFFFFABRRRQAUUUUAFFFFABRRRQAUUUUAFFFFABRRRQAUUUUAFIaWigCMAfnXwB/wAFCfiAdV8caP4TglzBpcBubhVP/LWT7oPuEXI/66Gvv6T5UYjrivyP+O8Xia7+Juv6x4l0fUNJudQvJJIkvYGT93nCKpPDAKFGQT0r5/OasoYdQX2n+CP1Hw8wdKvmrr1Wv3a0XVt6aLyVzzyiiivgj+ogrb8EeF7nxt4v0bQLQHz9Ru47dTjO3cwBY+wGSfYViV9R/sA/D/8A4SH4oX3iSeLda6JbERMRx50uVX8kEn5iuzCUfrFeNPu/w6ng57mCyvLa+Le6i7euy/Fo/QLQNHtvD2jWOm2UYitbSBLeKNeioihVH5AVo9zR+NHGK/UEraI/iuUnNuUndsdRRRTEMI7/AK0A55pSOPeuU+IvxD0n4X+Er7xBrc4itLVc7R9+Vz91EHdieAPxOACamUlBOUnZI0pUp1qkaVNXlJ2SW7bOY/aB+OOmfBDwXJqU5S41e4Bi0+xLczSY6nuEXILH6DqRX5YeKvFGp+NfEN9resXb3uo3kplmmfuT0AHYAYAA4AAArovjD8WNX+MnjW71/VXKKx2W1qrZS3hB+VF/mT3JJriK/PMxx7xdTlj8C2/zP6v4R4Zp5FhfaVVevPd9v7q8l17sKKKK8c+/NvwX4N1Xx/4nsNA0W3NzqF5II40HRfVmPZQMknsAa/VX4IfBvSvgt4ItdDsAs1y+Jb29ZcPcSkcsfQDoB2A9ck+O/sN/Dfwr4e8GN4gttUsNY8TX6D7U0EodrJDyIcdVPALZAycdQAT9UZ/KvvMowUaFP2z1lL8EfzFxzxHUzLEvAUrxpU3r05pLr6Lp942RtqM3oM1+Pfxh8Tf8Jh8UvFOsb98d1qMzRHOf3YchP/HQtfqt8X/FH/CF/DLxPrKsFls9PmliJ7vsOwfi2BX48k5JPrXHn1SyhT9WfQ+GGEvPEYtra0V+b/QKKKK+PP30K/W39nHQP+Ea+B3gyxK7H/s6Od19GkHmMPzc1+UGhaXLret6fp0HM15cR26f7zMFH86/Z3S7KLT9OtbWBdkUMSxovoAMAfpX1mQwvKdTyS/r7j8L8T8TalhsMurcvuSS/Nl2iiivsT8ACkpaKAGetQ3VzFZW8k8zrFFGpdnY4AA5JJ7VOetfJH7dfx0Phfw4PAukT7dU1WPffPGeYrbps9jIQR/ug/3hXNia8cNSdWfQ9fKMsrZvjaeDo7yer7Lq/kj5h/ag+Ncvxo+I09zbSt/YGnbrbTozwGXPzSkerkZ+gUdq8eoor8xrVpVpupLdn9mYDA0cuwsMJQVoRVl/Xd7s9q+CP7Vfi74Nyw2fmnW/DoOG0y6c/ux/0xfkp9OV9s81+gXwi+P3hL4zaaJdDvwl8i5n024IS4h+q5+Yf7S5HvnivyTq7o+r3ug6nb3+nXc9jewuHiuLaQpIh9Qw5Fetg80rYdqMvej2/wAj4biHgrA5tGVekvZ1e6Wj9V+q19T9qgc0tVNOcyWNu7HLNGpJ/CrR6V+gn8rSXK7C0UUUCCiiigAooooAKKKKACiiigAooooAKKKKACiiigAooooAKztc0Kw8S6Rd6ZqtlBqOnXcZhuLW5jEkcqEYKsp4IrRopptO6A/KD9sr/gnjf/DIX3jL4cQT6r4UXdNd6QMyXOnL1LJ3kiHr95R1yAWHzn+zz+0p4w/Zu8WjVvDl151hMyi/0e4Y/Z7xB2YfwsOcOOR7gkH96CNy4IyK+Av2zf8AgnXbeLhfeNfhbZRWOufNNfeHogEhvD1LwDoknqnCt2wfvfYYDNoVo/Vcbqnpd/r/AJlJ9z6m/Z8/aR8IftH+EBq/hu78u9hCrf6TcMBc2bnsw7qedrjg+xBA9ZHNfz3eAviB4u+BvjyLWtBvLrQPEGnStFJG6lTwcPFLG3VcjBVh29RX6/8A7JX7aHhr9pXR0sLjytE8cW0ebvR2f5ZgOstuTyydyv3l75GGPBmWUywl6tHWH5f8DzBqx9J0UUV86SFFFFABRRRQAUUUUAFFFFABRRRQAUUUUAFZXiPw3pni/Q77RtZsodR0u9iaC4tbhAySoRggitWimm07oD8YP20/2LdT/Zz159b0NJ9S8AX0uLe6OWewc9IJj6f3X79Dz1+W6/os8S+G9L8Y6De6NrNlDqWlX0TQXNrcLuSRD1BH+cV+OP7aP7Gup/s3eJG1bSEm1HwDqEpFneN8z2jnn7PMfXrtb+ID1BFfoOUZssQlQrv3uj7/APBLTPmGiiivqygrvfgp8aPEvwG8eWPirwxdmG6hOye2ckw3cJI3RSL3U4+oIBGCAa4KioqU41YuE1dMD98f2ffj94b/AGifAFt4l8PTeXKMR3+nOwM1lNjlH9R3VujDnjkD1HNfgZ+z1+0B4k/Z0+IFt4l0CUywNiK/02RiIb2DPKN6HurdVPqMg/tv8GvjD4b+OXgKw8VeGbsXFlcjbJC2BLaygDdFIv8ACy5+hBBGQQT+Y5plksDPmjrB7eXkyGrHe0UUV4ZIUUUUAFFFFABRRRQAUUUUAFFFFABRRRQAUUUUAFFFFABRRRQAUUUUAFFFFABRRRQAUUUUAFFFFABRRRQAUUUUAFFFFABRRRQAUUUUAFFFFABRRRQAUUUUAFFFFABRRRQAUUUUAFFFFABRRRQAUUUUAFFFFABRRRQAUUUUAFFFFABRRRQAUUUUAFFFFABRRRQAUUUUAFFFFACd68S/ap/ac0L9mbwC+rXnl33iC8DRaTpO7DXEoH3mxyI1yCx+gHJFdH8fPjp4d/Z8+H174p8QzbhH+7s7KNgJbycg7Yk/LJPQAEnpX4hfGr4y+I/jv4/1DxX4luvOu7g7YbdCfKtYQTsijHZRn6kkk5JJr38pyx42fPU+Bfj5f5lJXMf4hfEHXvij4w1LxP4lv5NS1jUJTJNNJ0HoqjoqqMAKOAABXOUUV+mQgoJRirJFhRRRVAFfoL+wH+wsfEzaf8TPiHp//EpUifRtFuU/4+z1W4lU/wDLPuqn7/U/LjdgfsDfsPN8TLuy+IfjuxK+EYH8zTdMnXH9pup++4P/ACxBHT+MjH3Qc/qxFGkMaxxqERQAqqMAD0FfF5xm3LfDYd69X28l+pLY9VCgAcAU6iivhiAooooAKKKKACiiigAooooAKKKKACiiigAoorH8TeJtL8H6FfazrV/Bpml2MZmuLu5kCRxoO5J/yTxTSbdkBcvb2DTbOe7u547a1gRpJZpWCJGgGSzE8AADJJr8wP21/wDgoXP43+3eBvhjeyWnh75odQ16IlJb4dGjhPVYvVur9OFzu4H9tD9u3Vfj1d3PhbwnJPpHgCJ8MOUm1Qg8PL/djyMrH+Lc4C8P+yf+x74l/aZ8QCVRJo/g60lC3+tOnU9TFCD9+Qj8FByewb7TA5ZTwlP63jtLbLt6+fkWlbVnJfs9/s4+Lv2j/GC6N4btfLs4SrX+rTqfs9nGT1Y92ODtQcnHYAkfsr+z7+zh4R/Zv8Hro/hu18y8mCtf6rOoNxeSDux7KOdqDgZ7kknp/hb8KvDPwZ8H2fhnwppsenaXbDJ28yTP/FJI3V3OOSfYDAAA7E8V4uY5pUxsuWOkO3f1E2LRRRXiEhRRRQAUUUUAFFFFABRRRQAUUUUAFFFFABRRRQAUUUUAMP1oDZ9vel4rz/4rfGnwr8HNI+3eIb8RyuCYLKLDzzkdkT+pwB3NROcacXKbskb0MPVxVRUqEXKT2SV2zv8AJ9KMfnXEfCP4p6T8YfBVp4i0hikcuUmtnYF4JR95Gx3HBB7gg967f6UQnGpFSi7pk1qNTD1JUqseWUXZp9GiOWJLiNo3UMrDBBGQa/K79qP4OP8AB34oXlrbQlND1HN3p7AfKEJ+aL6o3H02nvX6rc814t+1V8Gx8YPhfdQ2sQfXdNzd6ewHzMwHzR/8DXjH97ae1eXmeE+tUHb4o6r/ACPteDs8eS5lF1HanP3ZeXZ/J/hc/LKildGjdlYFWU4II5BpK/OT+uE7q6CrOnahc6RqFtfWcr293byrNDKhwyOpyrA+oIBqtRTXu6omUY1I8stj9b/gF8V7b4xfDXTNejZVvdvkXsK/8sp1A3DHYHhh7MK9H6V+aH7F3xmPw2+JCaLfzlNC151t5Nx+WK4ziKT2BJ2n/eBP3a/StpFEe5iFHrX6Rl+K+t0FJ7rR/wBeZ/IHFeSPJMynRivcl70fR9PlsPx/+uuV+JXhzRfFXgTWtK8RSRw6TdWzrPLK4QRjqHyeAVIDAnoQK8i+M/7Zvg74Ziew0px4n15cqbezkHkxN/00l5H/AAFcnjBxXwv8V/j/AOM/jHds2vamy6eG3Raba5jt4/T5c/MR/eYk+9YY3M6FBOn8T7dPmz1uHuDczzKcMQ/3UE01J76dUt/nojhtb0+PSdZvrGG7iv4reZ4kurdt0cqqxAdT3BxkfWqVFFfn0tXof1RTi4wUZO7CiiikaHY/CL4kX3wn+IGk+JbIsTay4uIQcCWFuJEP1XOPQ4Pav1y8Oa/Y+KdCsNX06ZbixvYEnhlXoysMg/rX4uV9xfsBfGbz7a6+Hupz/vIQ11pZc9UJzLGPoTuA939K+myXF+zqOhLZ7ev/AAT8b8RMi+tYZZnRXv09Jecf+A/wbPtaikpa+3P5wPzA/bd1SXUP2h9dgkJKWMFtbx+ymJJP5yGvBq+jv28vDcuj/HOXUWQ+RqtlDOjjoSg8th9RtB/EV841+Y5gmsVUv3Z/ZfC8oTyXCuntyr70rP8AG4UUUVwH1B9M/snftU23wgil8NeJUmk8OTymaG6hXe9ozY3ZXqyHg8cg54OePtrTP2gPh1rFiLu28a6IIdu4me9jiZR/tK5BX8RX5GUV72Fzeth4KnJKSWx+Y51wHgc3xDxUJunOW9rNPzs+vz+R+j3xW/bl8F+C7aW38OP/AMJTq+CEFsdtsjerSH7w74QHPqK+DfiX8UPEHxZ8Sza34hvGuLhvljiX5YoE7JGvYfqepJPNcnRXJi8wrYvSTsuy2PcyPhTL8i9+jG9R7ylq/RdEvQKKK+gv2VP2a7n4weII9Z1iB4fCNjLmVmyPtkg58pD6f3iOg4HJ45MPRniKipwWrPdzLMsPlWFnisTKyj+PZLu2YXhf9kj4jeMvA9n4n0nTILi2vMvBaSTrFO0Y6SYfC7W5x82SOcYIrC1D9m/4m6ZKUm8FauxHeGAyj80yK/WW3s4rK1it4I1hgiUIkaKFVVAwAAOgAqcgHOcfj2r7H+w6DS1dz+f4+JWZxnJ+zg4tuy1ul0V76n5MWf7M/wAUb/HleCtUGf8AntGI/wD0Iiuu0L9iD4sawV8/R7XSVP8AFe3seAPcRlz+lfp3sHoPypOnb9aqOR4dbyb+7/IyreJWbTVqdOEfk3+p8P8Ag7/gnO7skvifxYFX+K20qDk/SSTp/wB8V9NfCf4CeD/gzDN/wjmnPDdzoI57yeZpJJQDkZycDnsoAr0Y5HQCgjvXp0MDh8NrTjr36nxeY8SZrmsXTxVZuL6LRfNK1/mPooorvPmgooooAKKKKACiiigAooooAKKKKACiiigAooooAKKKKACiiigAooooAKKKKACiiigAooooAKKKKACiiigAooooAKKKKACiiigAooooAKKKKACiiigAooooAKKKKACiiigAooooAKKKKACiiigAooooAKKKKACiiigBucdaz9Y0HT9fs5LTUrG3vrWQYeC5iWRG+qsCDWhjpR9KTSejHGUotSi7M+dfiD+w38O/GG+bTLafwvetk79PfMRPvG2Rj2XbXzT4/wD2DfHvhjzZ9BktvFFmuSFhPkT490c4/AMT7V+kGaK8qvlmGr6uNn5aH22W8Z5xltoxq88V0lr+O/4n4u+IfC2s+E75rPWdLu9Kul6xXcDRN9QGAyPev0k/Yr8ADwR8EtNupkKX2uO2oy5HIRsCIfTy1U/8CNez+IPCmkeLNPay1jTbTU7V/vQ3cKyofwYGr1laQabaw2ttEsFtCixxxIMKqgYAA7AAVhgssjhKrqXvpoenxDxpVz/Awwjp8jveVndOy0/HUt0UUV7p+ahRRTXYIpJ4AoAo6vq9noOmXN/f3EdpZ2sbSzTyttREUZLE+gFfmB+05+0JefHDxay2ryQeF7B2WxtW4LnoZXH95uw/hHHXJPoH7ZP7TH/Ce6nN4M8N3WfD9nJi8uYm4vJVP3QR1jUj6MRnoAa+Vq+JzbMPav2FJ6Lfz/4B/RvAvCn1OCzPGR/eSXup/ZT6+r/BBRRRXzB+zBRV230PUbrTJ9RgsLmbToHVJbqOJmjjY9FZwMAnHQ1Sp8rW5nGpCbcYvY0ND8Qan4Z1GO/0jULnTb2M5We1laN1/EHNfTvws/b88TeHPKs/GFkniKyXCm6hxFdKPU4+R/yU+pr5SorqoYuthnenK35fceLmWR5fm8eXGUk/PZr0a1/E+5/2mP2nfB/xH+AN5aeGtUEl9qNzBBLZSqY7iJQ3mMSp6j5ACykj5gM818MUUVWLxUsXNVJ72sZZHkeHyGhLDYZtxcnLXfWy8uwUUUVxH0Z6f+zH4e/4Sf48+DbPblUvluiO2IVMv/slfrMowAB2FfnL/wAE/wDw+dS+M13qLpuj0/TZWDekjuij/wAdL/lX6OCvvMkhy4bm7s/mHxHxKrZvGktoRX3tt/lYWiiivoT8qCiikJwCaAOP+KXxD074WeB9U8R6m37izjJSIHDTOeEjX3Y4Ht16CvyT8beMNR8feKtS1/VpfOv7+YzSHsvoq+iqAAB2AFe8/trfHI/EXxsfDOlz7tA0ORkdkOVnuejt7heVH/Aj0Ir5rr4LN8Z7er7KD92P4s/qDgPh/wDszB/XK8f3lRX9I9F8938l0Ciiivnz9TClT76/Wkpyf6wfWmt0Z1PgZ+0+hndo9mfWFD/46Ku9qz/DzbtC08+tvGf/AB0Vfr9ajsj+Fa2lSXqOHSlpKCcDNUZCGl6jpWTpPiXS9clvItO1C2vJbOYwXCW8yu0Mg6o4B+Vh6GtYmkmnqhyjKDtJWYtFFFMQUUUUAFFFFABRRRQAUUUUAFFFFABRRRQAUUUUAFFFFAHyd+2F+wvof7QtlP4h0AQaF4/iT5brbth1AAcJOB/F2Eg5HQ5AGPyY1bSPF3wS+ID2l5FfeF/Fei3AYEMYpoJByrKw6g8EMCQQcgkGv6F8Zrwj9qP9k3wt+0z4Z8q+jXTPE1pGRp2uQoDJEevlyD+OMnqp6ZJBBzn6XLM2eHtRxGsPy/zXkUmeT/sX/t86d8ao7Pwf43mg0rx0qiO3ueI4NVx/d7JL6p0bqv8AdH2d+Nfz8/Fv4QeLfgH46n8PeJ7KTTdStm8yC5iJ8q4TPyzQvxuU469QQQQCCB99fsSf8FC014WHgP4pagsWp/LBpviO4bC3HZYrhj0fsJDw38XzctvmWUrl+s4TWL1sv08vIGuqP0OopAcjNLXyZIUUUUAFFFFABRRRQAUUUUAFFFFABRRRQAVh+L/COk+PPDmoaBr9hDqej30RhubWdcq6n+RBwQRyCAQQRW5RQm4u63A/Ej9sX9kLV/2aPFgubQTal4H1GU/2dqTDJiPX7PMRwHA6Ho4GRyGC/Odf0PeP/AWh/E7wlqXhrxHp8ep6PqERimglH5Mp6qwOCGHIIBFfit+1h+yvrv7Mvjc2k3mah4Wv2Z9K1fbxIo6xSY4EijGR0I5HBwP0XKM1WJj7Gs/fX4/8EtO54VRRRX1BQV7V+yx+09r37M/j2PVLIyX3h+8ZY9W0jdhbiIH7y54Ei5JVvqDwTXitFY1qMK8HTqK6YH9Dnw+8f6F8UPB+meJ/Dd/HqOkahEJYZk6jsVYdVZTkFTyCCK6br9K/FH9i79rzUf2a/F/2LUnmvvAuqSj+0LJcsbduB9oiH94DG4fxKMdQpH7OaDr+neKdFsdX0q8h1DTb2JZ7e6gYMksbDIYH0Ir8tzHL54GrbeL2f6epm1Y06KKK8oQUUUUAFFFFABRRRQAUUUUAFFFFABRRRQAUUUUAFFFFABRRRQAUUUUAFFFFABRRRQAUUUUAFFFFABRRRQAUUUUAFFFFABRRRQAUUUUAFFFFABRRRQAUUUUAFFFFABRRRQAUUUUAFFFFABRRRQAUUUUAFFFFABRRRQAUUUUAFFFFABRRRQAUUUUAFFFFABRRRQAh4rlfiT8R9A+EngnU/FPiW+Ww0jT4zJJIeWY9FRB/E7HAA7k1s67rmn+GdHvdW1S7hsNMsoWnuLqdgqRRqMszE9AAK/F/9tL9rbUP2k/GptdOeaz8DaVIy6bZNlTO3Q3Mo/vMOgP3VOOpYn1cty+ePq22it3+nqNK5xv7Tn7SGv8A7SvxCm13VGa00m33Q6XpSvmO0hz+rtgFm7nA4AAHkFFFfqdKlChBU6askaBRRRWoBX2B+wn+xXcfHXWovF/iy2kt/ANhL8sTZVtVlU8xqevlg/fYdfujnJXlv2LP2QdR/aS8Xf2hqiTWPgTTJQL68XKtcuMH7PEf7xGNzfwg+pUH9mdA8P6d4V0Wx0jSLOHT9Msolgt7WBQqRIowFA9MV8lnGa+wTw9B+8932/4JLZYsbKDTLOC1tII7a0hRYooYlCpGgGAqgcAAAAAVboor8/ICiiigAooooAKKKKACiiigAooooAKKKKAEAxRzR3riviz8WvDXwU8F33ijxVqC2GnWwwq9ZZ5CDtiiX+J2xwPqTgAkEYynJRirtgX/AB/8QdA+F3hO/wDEvifUodK0eyTfLPMep7Ko6sxPAUZJPSvxx/a7/bJ1/wDaX19rK287R/A9nKTZaUG+aYjgTT44Zz2HIUHAycscD9qP9qrxP+0z4tN1fs+neG7Rz/ZuiRvmOBem9/78hHVu3QYFe2/sR/sD3fxZlsvHHxAtZbLwYpEtnpz5SXVMdCe6w+/Vu2B81fdYTBUcqpfWsW/e6eXku7LStqzlP2NP2GdY/aBvoPEniNJ9I8AQSczY2TakQeY4c9FyMNJ25Ayc7f138J+FNJ8DeHrDQtB0+HS9IsYhDb2lsm1I1H8yeSSeSSSck1e0zTbTRdPtrGxtorOzto1iht4ECRxoowqqo4AAGABVyvl8fmFXHTvLSK2X9dSW7i0UUV5ogooooAKKKKACiiigAooooAKKKKACiiigAooooAKKKSgBpOCOKjmmjt4zJI6oijJLHAAri/ij8YfDPwh0U6j4iv1tsg+Tap809ww/hROp7c8AZ5Ir89/jx+1n4n+Mks+nWryaF4YJwthA/wA8w9ZXH3v90YX2JGa8vGY+jhFaWsux9lkPC2Pz6adNctPrJ7fLu/6Z9EfHz9uTTPCwudE8CGLWNWGUfVGO61gP+x/z0Yev3enLcivhfxP4q1bxlrNxq2t6hNqeoXBzJPO+5j6AegHYDgdqyqK+GxeNrYuV5vTt0P6WyPhvA5DS5cPG8nvJ/E/n0Xkj3H9lD48SfBrx6kN/Mw8M6qywXyE8RNn5JgP9nPPqpPUgV+n1vPHcwJLG6vG4DKynIIPQivxQr9CP2EPjFqHjHwldeE9UhuZpdERfs1/sYxtCThY2foGXsCeV6fdNe5kuMd/q89un+R+aeIfD8XH+1qC10UvPon69H8j6wpCNwIPelor7E/Aj81P21/gw3w6+Ira/YQbNE192mGwfLFcdZU9t2d4+rAfdr5yr9dPjn8LLX4wfDjVPD0+xbp086znYf6mdclG+nUH2Y1+Suq6Xc6Jqd1p97A9veWkrwTwyDDI6khlP0INfn+bYT2Ffnivdlr8+p/U3Ame/2pl6w1V/vKVk/OPR/o/S5Vooorwj9NFVirAg4I5BFeseOf2oPiD4+8OWehXusNbabBAkEqWeY3u8LgvK+csT3GQvtXk1FbQrVKScYSsnucGIwGFxc4VMRTUpQ1i2r2b7BRRRWJ3WsFFdl8NvhD4r+LGqCy8N6TNeAECS5YbIIfd5DwPp1PYGvoLx/wDsKXPgj4PX2ux6rJqviexAuZ7aBNsHkqD5ioCNzMB8244yFI25NdtLBV60HUhHRdf63Pm8dxDluX14YavWXPNpJbtX2v2Xmz5LoooriPpArX8H+Kb/AMD+J9M17S5fJvrCdZ4m7Eg8qfUEZBHcE1kUVSk4NSW5lVpwr03SqK6ejXdM/Yv4Z+PbD4meCNI8Sac2be+hDlM5Mb9HQ+6sCD9K6rHX1r8/f2DPjN/wjfim48D6lNtsNWYzWJc8R3IHKe29R+agD71foEOlfpmBxKxVFVOvX1P454kyeWSZjUwr+HeL7p7fds/Q+d/2z/grP8Uvh1HqelQmfXdDL3EMSDLzwkDzYwO5+VWA9VwOtfmkQVJBGCOoNftr14PINfJX7RX7FEHji9u/EXgpodN1mUmS40+X5ILpupZSPuOe/wDCT/d5J8fNctlXftqSu+q7n3vBHF1LLYf2dj3ane8ZdFfdPyvqn0Z+f9FdF4y+HXib4e35svEWiXmkzZIU3ERCPjujj5WHupIrna+MlCUHyyVmf0RRr0cRBVKUlKL2ad194UUUAE9BmosatpbhRXp3w4/Zu+IHxQmiOlaDPb2UmD9vv1MEAX1DMMuP9wMa+zvgx+xF4W+HskGp+I2HijXIyHVZUxawt/sxn75Hq2egIUGvVwuW4jEu6Vl3f9anxWc8X5Xk8WpVOep/LHV/Povn9x86/s3fsgat8UZ7bXvE0c2k+FAQ6IwKTXo9EHVUP9/v/DnqP0S8PaBp/hfSLXTNLtYrKxtkEcVvCu1EUdgKvJGsS4QAKOABT+9fcYPB08HC0NW92fzXn3EWMz+tz13aK+GK2X+b8x9FFFegfLhSUtFABRRRQAUUUUAFFFFABRRRQAUUUUAFFFFABRRRQAUUUUAFFFFABRRRQAUUUUAFFFFABRRRQAUUUUAFFFFABRRRQAUUUUAFFFFABRRRQAUUUUAFFFFABRRRQAUUUUAFFFFABRRRQAUUUUAFFFFABRRRQAUUUUAFFFFABRRRQAUUUUAFFFFABRRRQAUUUUAFFFFAEY46nmvmr9tj4g+L/C3gcaV4a0i+NpfxsL/WrdCyW8XQpleVLd2OABwMk8fSxOO9MkjWQEMoYHsa58RSdalKEZct+p6WW4uGAxdPE1KaqKLvyvRM/E09eetFfqH8Uv2Pvh/8S/NuVsP+Ef1aTJ+26WBHub1ePGxvc4BPrXx98Uv2KfHvw/8AOudNt18U6WmT52nqfPA/2oT82f8AdLV8HicqxNDVLmXdf5H9O5RxxlWZ2hOXspvpLT7ns/wfkfPtdZ8MPhtq/wAWPGVl4d0aIvcXDZlmI+SCIfekc9gB+ZwByRWFp+g6jqutW+kWtlPNqc0wt47RUPmNITgLj1zX6g/sz/AGz+B3g1UmVLjxHfKsmoXS84PaND/cXJ+pyfQCcvwEsXV974Vv/kdHFXEtLI8Hem06s/hX/tz8l+LOw+Gnwr0P4Y+B7Xw1plsrWka4meRQWuHI+Z39S36DAHAFeX/FL9ijwD8QVlutMt28Lao+T52ngCJj/tRfd/752n3r6FFL0r72WGpVIKE4ppH8v4fN8fhcQ8VRrSjNu7d935rZ/M/Lj4o/sgfEH4aGa4TTz4h0lMn7ZpgLlV9Xi++vHUgED1rxFlKMVYFWHBB7V+2hG4diK8n+Kv7NPgL4pxT3Oq6QlpqTKW/tKxxDPn1YgYf/AIGDXzmJyNP3qEvk/wDM/W8n8SqkbU8zp8396O/zX+TXoflFRVvV4ba21S8ispGms45nWGR/vMgYhScdyMVUr4+Wmh+/QlzxUgooopFn3P8A8E4dA8vR/GOtEZ8+4htFJ7bFZ2H/AJEX8hX2f3r57/YY8OjRfgFptyV2Salcz3bDv9/ywfyjFfQo6V+mZfT9nhYLyv8AfqfxvxViXis6xNR9JW/8B0/QWiiivRPlBnGa+f8A9sD44j4TfD99P06fy/EmshoLXYfmgTGJJfbAOF/2iD2Ne1+J/Edj4U0K+1fU51trCyhaeaVuiqoyfqfbvX5MfGj4pX/xg+IOpeIr3ckUjeXaW5ORBApOxPr1J9SSe9eJmmM+rUuWL96X4LufovBXD/8AbOO9tWX7qnZvzfRfq/L1OGYliSTknkmiiivz0/q1KysgooooGFOX7w+tNpy/eH1prdET+Fn7P+Fm3+GdLb1toz/46K1T1rG8Gtu8JaOfW0iP/jgrZxya/WYfCj+Fq/8AFn6sPrxXjX7UHxsh+DHw6uLi3kU6/f7rfTojgkPj5pCPRAc/UqO9esatqdtommXWoXsyW9nbRNNNLKcKiKMlifQAE1+UX7QnxiuvjT8Rb3WGLppcObfTrduPLhBOCR/eY5Y/XHQCvKzPGLCUbRfvS2/zPt+Dsged49Sqr91Czl59l8+vkcv4T+I/iXwN4kOvaLrF1Zamzl5Zlfd52TkiQHIcE8kMDX3N8Df25tE8ZLBpPjRYvD+sthFvQcWk59yf9Uf94lf9rtX560V8ZhcwrYV3i9Oz2P6GzrhbL87p2qw5ZraS0a/zXkz9sYZkuI1kiYOjDKlTkEVIDkdK/Lf4F/tS+M/hLdW2mwvJr+hM4QaTcMSVyekLclD7crz0zzX6daVdyalptpdS20llLNEsj20xBeIkAlGwSMjocEjivusFjaeNg3FWa3R/M/EPDmJ4erKFaSlGV+Vrrbut1+Ro0UlLXonyYUUUUAFFFFABRRRQAUUUUAFFFFABRRRQAUUUUAFFFFAHl3x7/Z/8KftD+C5dA8T2uZEy9lqMIAuLKUj78benTKnhgOegI/GT9oj9nDxZ+zd4zfRfENuZrKYs+n6vAp+z3sYPVT/CwyNyHkE9wQT+9dcV8WPhN4a+NXgu98MeKtOS/wBNuBlW6SwSAHbLE3VXGeD9QcgkH28tzSeBlyS1g+nbzRSdj88f2Hv+CgUnhM2HgD4nX7TaH8sGm+ILhstZ9linJ6xdg55Tofl5X9PILiO6gSaGRZYpFDI6HKsDyCCOor8OP2p/2TvE/wCzL4p8m8V9T8L3kh/s3W40wko6+XIP4JAOq98ZGRnHsf7EH7el38IZ7PwR49u5b7wQ7CO0v3y8ulE9B6tD6r1XqvHyn2MwyyniofW8FrfVpfp590Nq+qP1soqlpmpWus6fbX1jcxXdlcxrLDcQOHjkRhlWVhwQQQQRV2vjNiAooooAKKKKACiiigAooooAKKKKACiiigBO9cZ8V/hT4d+NHgfUfCvieyF7pl4vUcSQSD7ssbfwup5B+oOQSD2YOaOaIylCSlF2aA/Bf9pP9nPxF+zb8QZ9A1lDc6dNul0zVUQiK8hz1Ho4yAy9j6ggnyWv35+PXwL8N/tB+ALzwt4ig4k/eWl9Go86znAO2VD7ZwR0IJB61+Ifxt+C3iT4C/EC/wDCniW28u5gO+C5QHybuEk7JYz3U4+oIIOCDX6ZlWZxxsPZz0mt/PzX6midzgqKKK+hGFfZn7A/7aMnwV1qHwR4vvGfwNqE37i5lOf7KmY/eH/TJifmHY/MP4s/GdFcuKwtPF0nSqLR/wBXA/o8guI7qGOaF1ljkUMrochgehB7iph2r80P+Cdf7aP9nS2Hwo8cX/8AorkQ6Bqlw/8AqmPAtHY/wn+Anofl6FcfpeK/Kcbg6mCqulP5PujNqwtFFFcQgooooAKKKKACiiigAooooAKKKKACiiigAooooAKKKKACiiigAooooAKKKKACiiigAooooAKKKKACiiigAooooAKKKKACiiigAooooAKKKKACiiigAooooAKKKKACiiigAooooAKKKKACiiigAooooAKKKKACiiigAooooAKKKKACiiigAooooASmvIEUsxCqBkk9qU8ivzz/AOCjH7Zn9h2178KPBV7/AMTGZDFr2o27f6hCObVCP4mH3z2B29S23rwmFqYyqqVP5+S7jSueRf8ABQT9sxvi3rc/w/8AB96f+EM0+bF7eQNxqk6nsR1iQjjsxG7kBa+J6KK/V8LhaeEpKlTWi/HzNNgooorrAK9t/ZT/AGYtb/aY8fx6ZbeZY+HLIrLq2qheIIyeEXPBkfBCj6k8A1yvwI+B/iL9oH4hWPhXw7D+8lPmXV46kxWcAI3yufQZwB1JIA5NfuB8FPg14d+A3w/0/wAKeG7byrS3G+e4cDzbqYgb5ZD3Y4+gAAGAAK+dzbM1g4eyp/G/w8/8hN2NvwB4E0T4ZeEtM8NeHbCPTdI0+IRQwRjt3Zj1ZickseSSSa6QHmjB9aAMV+aSk5Nyk7tmYtFFFABRRRQAUUUUAFFFFABRRRQAUUUUAITigUY5rzX47/Hjwx+z14GufEvia62gZjs7GIjz72bGRHGP5noo5NVCEqklCCu2BZ+Nfxt8L/AXwNdeJ/FN6Le2j+S3tY8Ge7lxlYol7sfyAySQATX4sftH/tJ+Kv2lPGr6xrspttNgLJpujwuTDZxk9B/ec4G5yMkjsAAKn7QH7Qfin9ozx1N4g8R3BWFMx2GmQsfIsoifuIO5PG5jyx9gAPs39hP9gLzRYfEX4nad8nyz6T4euk+93We4U9uhWM/VvSvusPh6GTUfrGI1m/6sv1Zexh/sNfsAP4rOn/EL4mWDJovyz6XoFwuGvO6yzqekXcIfv9T8vD/p7FDHbwpHGqpGgCqqjAAHQAVIFAGAMClxxXyONxtXG1Oeo/RdES3cWiiiuEQUUUUAFFFFABRRRQAUUUUAFFFFABRRRQAUUUlADaUEmiuK+JPxX8M/CXQ31TxHqKWkfPlQg7pZmH8KJ1J/QdyBUynGEXKTska0aNTEVFSoxcpPZJXbOylkWJC7EKg5JPavlT4+/tvaP4K+0aN4J8nXNbGUkv8AO61tz7Ef6xh6D5R6nBFfOfx5/a78TfF1rjS9OaTQfDDEr9lhf97cL/02cdQf7g49d2M14HXyONznenhvv/yP3fhzw9S5cTm/ygv/AG5/otPM2PFnjHWvHOtT6vruoz6nqE5y007ZwOyqOiqOwGAO1Y9FFfKSk5u8nqfuNKjToQVOkkktktEgpURpHVEUszHAUDJJrrfhp8KvEnxa15dL8Oae91LwZZ2+WKBT/FI/RR146nHANfoP8Bv2RPDXwhjg1PUQmveJwA32yZP3du3pEh6f7x+b0xnFelg8vrYx3Wke/wDW58fn/FeByGHJN81XpFb/AD7L1+SZ86fAL9iDV/GZt9a8bLNomjcOmn/dupx/tZ/1an3+b2HBr7v8J+DdH8DaNb6ToWnQ6bp8AwkMC4HuSepJ7k5J7mtzoOMCgcivusLgqOEjaC179T+Z874ix2e1ebEytFbRWy/zfmx9FFFd580NNfA37e/wY/sPX7bx5pkGLPUiLfUVQcJOB8kh/wB9Rg+6+rV98niua+IfgnT/AIi+DNV8Oakm+0v4WiY4yUbqrj3VgGHuBXBjcMsVRdPr09T6Xh3OJ5JmFPFL4dpLvF7/AHbrzPxuord8ceD9Q8AeLtU8PapH5d7YTtC/HDAfdYezAhh7EVhV+Zyi4Nxe6P7Io1YV6catN3i1dPunsFFFFSbGv4U8Ia1441mHStB02fVNRl5WC3TcQO7E9FUZ5JwBX2X8F/2BLe38jU/iFdC5l4YaNZuRGvtJIOW+i4Hua+Uvg38S7v4S/EPSfElpueO3k2XMKnHmwtxIn5cj0IB7V+t+ga3Z+JNFsdV0+ZbmxvYVnhlTo6MAQfyNfUZPhcPXvKesl06evmfivH+dZrlsoUMM+SlNfEt7rdX6aWemo3w/4b0zwtpkOnaTYwafZQjbHBbRiNFHsBWhJGs0bo4DKwwQehFPH1zS9q+0SSVkfzxKcpyc5O7fU/Kz9qb4Ot8Hvihd29rEU0PUs3ensB8qoT80X/AG4x/dKnvXjlfqh+1R8HF+MHwvu7e1jD65p2brT2A+ZnA+aP6OuR9dp7V+WEkbROyOpV1OCpGCDX53mmE+rV24/DLVf5H9YcF57/bGXRjUd6tP3ZefZ/NfimJRRRXjn6CWNPv7nSr62vbSZ4Lq2kWaGaM4ZHU5VgfUEA1+s37P/wAV7f4xfDXS9cQot8F8i+hX/llOoG4Y7A5DD2YV+SNfQn7GHxnPwz+JSaRfT7NC14rby7j8sU+f3T+3JKn2bJ+7XuZTi/q9bkk/dlp/kz8146yL+1cvdekr1aV2vNdV+q9D9M6WkVgwBFLX6CfysUdR0u01a1ktr22hu4HGGjmjDqw9weDXm+t/svfC3xA5e68GadGTyTaIbfP/AH7K16r0pMmsZUoVPiin6o66GMxOFd6FSUfRtfkeIw/sZfB+Jy6+Ehn0e/uWH5GSu28MfBHwH4PkWXR/CmlWc69JxbK0o/4GQW/Wu4PHtSdRUxw1GDvGCXyR01s1zDER5KuInJdnJv8ANipGqdAB9BS4paK6DyxMUtFFABRRRQAUUUUAFFFFABRRRQAUUUUAFFFFABRRRQAUUUUAFFFFABRRRQAUUUUAFFFFABRRRQAUUUUAFFFFABRRRQAUUUUAFFFFABRRRQAUUUUAFFFFABRRRQAUUUUAFFFFABRRRQAUUUUAFFFFABRRRQAUUUUAFFFFABRRRQAUUUUAFFFFABRRRQAUUUUAFFFFABRRRQAUUUUAJiloooATFBAPUZpaKAObl8BeH5/FFv4ifRrJ9bgUrHf+SvnKCMEbsZ6cfifWuhC4/CjA3dKd3pJKOyLnUnUtzybsrK/Rdl5C0UUUyBpriPjT4kPhH4UeK9WV9ktrp07RH/poUIT/AMeIrtxxXzn+3d4mGifAe6slba+q3kFoMdcBjKf/AEXj8a5sTP2dGc+yZ7GT4b65mNCh0lKKfpfX8D81Sckmiiivys/tpKysFAGTRWz4L0Q+JfGGh6QASb+9gtsD/bkVf61cU5SSRjXqRo0pVJbJX+4/WT4I+Hz4X+EnhLTGXZLb6bAJB/tlAW/8ezXcgdqito1hgjRQFVVAAHQCpun41+rQioxUV0P4axFWVetOrLeTb+93EPagmk7da8s/aI+MNt8Ffhxd6sxV9Umzb6fA3/LSZgcEj+6oyx9hjqRRUnGlBzm9EXhcNVxteGHoq8pNJL1Pmf8Abx+On9o3sfw80e4zb27LPqsiNw8nWOL6Lwx99vdTXxrVnUtRudY1C5vryZ7i7uZWmmmkOWkdjlmJ9SSTVavzPGYmWKrOpL5eSP7IyHKKWSYGnhKe/V95Pd/5eVkFFFdf8KPhtqPxY8d6Z4c04FXuXzNPtysEI5eQ/QfmcDvXLCEqklGKu2eziK9PCUZV6rtGKbb7JFCbwTqdt4Ig8VTReVplxemxt2YYMrqhZyPYcDPqSOxrn6+3v25fCWneBfg54F0PSYBb6fY3nkxJ3wImySe5JySe5JNfENdmMw/1Wr7PskeDw9mss6wf1xqylKSS8k7K/nbfzCnL94fWm0DrXCtz6Ofws/ZjwK3meC9DJ/58oT/44tbua5/4ePv8CeHz62EH/ota5v46/Fmy+Dfw81DX7ko90B5Nnbs2POnYHav04JPsDX6rzxp0ueTskj+H/q9TFYz2FJXlKVkvNs+cP28fjr9ltk+HWjXH72ULNq0kZ5VOscP48Mfbb6mvh2r+va5e+JdavdV1Kdrq/vJmnmlfq7sck/8A1qoV+b43EyxdZzfy9D+vuHsmp5HgIYWGst5PvJ7v9F5BRRXT/DT4f6j8UPG2l+G9LTNzeyhWkIysMY5eRvZVBPv06muSEXOShFXbPexFenhaUq1V2jFNt9ktz6E/YY+Bh8YeKD421a33aRpEm2yVxxNc9d3uEBB/3ivoa/QpQAMVz3gLwXpvw98JaX4e0qHybGwiESerHqzt6sxJYn1Jrof5V+l4HDLC0VTW/X1P464jzqpnmYTxMtIrSK7RW3ze78x9FFFd58wFFFFABRRRQAUUUUAFFFFABRRRQAUUUUAFFFFABRRRQAUUUUAc3488BaF8TvCuoeG/Eumw6ro99H5c1vMPyZT1VgcEMMEEAivxu/a9/Y4139mnxC15a+dq/ga8lIsdV25aEnkQz44VwOh4DgZGDlR+2hGaxfFfhXSfHHh6/wBC16wg1PSL6Iw3FpcruSRT/I9wRyCARgivWy/MamBnprF7r9V5jTsfkl+xP+3LqPwF1G38KeLJp9R8AXEmF6vLpbMeZIx1MZJyyD3Zechv130TW9P8TaRZ6ppV5DqGm3kSzW91buHjlRhkMpHBBFfjd+2Z+xXq/wCzlrb61oyz6t4BvJcW94RuksmJ4hnx+Sv0b2PFWf2Lv22NU/Z31iLw/wCIJJ9U+H93L+9twS8mnux5mhHp3ZO/Uc9focdgKWYUvrmD36rv/wAEpq+qP2ZorK8N+JdM8X6HZa1o19DqWlXsSzW93bsGjlQ9CDWrXxDTTsyAooooAKKKKACiiigAooooAKKKKACiiigBM814r+1F+zRoX7THgCXSL9VstctA0ulasFy9tKR0PcxtgBl+hHIBr2ukFaU6k6M1UpuzQH88HxD+H2u/CzxjqfhfxJYvp+safKYpon6HuGU/xKwwQw4IINc5X7U/tqfsiWH7Sfg77dpccNn470qMnT7xsKLlOSbaU/3Sc7Sfusc9C2fxk1zRL/w1rF7pWqWk1hqVlM0FxazoVeKRThlYHoQRX6jluYQx9LXSS3X9dDRO5Rooor2BiqxRgykqwOQR1FfrL/wT5/bM/wCFt6RD8PvGV6D4y0+H/Qb2dvm1OBR0JPWZAOe7KN3JDGvyZq/oOvah4X1qx1fSbyXT9TspluLa6gba8UinKsD6givNzDAwx1Jwe/R9n/W4mrn9GdLXzl+xl+1fp/7S3gQLePFaeNNKRU1WyX5RJ2FxGP7jdx/C3HTaT9GY5r8prUZ0Kjp1FZozFooorIAooooAKKKKACiiigAooooAKKKKACiiigAooooAKKKKACiiigAooooAKKKKACiiigAooooAKKKKACiiigAooooAKKKKACiiigAooooAKKKKACiiigAooooAKKKKACiiigAooooAKKKKACiiigAooooAKKKKACiiigAooooAKKKKAE6UUteQftM/tD6L+zd8NbvxHqRS51KXMGmabuw93cY4HqEXqzdh7kA3TpyqzVOCu2B5f+3Z+15B+z34POg+H7iOXx9rEJFsow32CE5BuGHr1CA9SCeQpB/HG8vJ9Qu5rq6mkuLmd2klmlYs7sTksSeSSTnNbfxA8e658T/GOqeKPEd6+oaxqUxmnmfp6BVH8KqAAAOAABXPV+qZbgIYGlbeT3f9dEaJWCiiivWGFb/gLwJrfxM8X6Z4Z8O2Mmo6xqMwhggjHU92J6BQASWPAAJPSsewsLnVb63srOCS6u7iRYoYIULPI7HCqoHJJJAAFfsj+wz+yDbfs7+DxrmuwR3Hj7VogbqThhYxHBFuh9ehcjqQAMhQT5GZY+GApX3k9l/XQTdjv/2WP2aNE/Zo+HsOj2Yjvdduws2raoFw1xNj7q55Ea5IUfUnljXteeaDmlr8tq1J1pupUd2zMKKKKzAKKKKACiiigAooooAKKKKACiiigBCcUCjHNea/Hj47+Gf2evAlz4m8S3OFGY7SxiYefeTYyI4x/M9AOTVQhKpJQgrtgN+Pvx98Mfs8eBLjxJ4kuDnmOy0+Ijz72bHEaD9S3RRyewP4p/Hn49eKf2iPHlx4j8SXBPWOy0+InyLKHPEcY/m3VjyfY+Pfx68UftE+PbjxJ4inPOY7LT4mPk2UOeI0H826seT6D7o/YL/YMGirp/xI+JGnZ1E7bjR9Cuk/49+6zzqf4+hVD93qfmwF+7w+HoZLQ9vX1qP+rL9WXsRfsH/sEDTBYfEf4lafm9O2fSNBuk/1PdZ51P8AF3VD93qecBf0UGBRjA4pcYr43F4urjKjqVH6LsS3cWiiiuQQUUUUAFFFFABRRRQAUUUUAFFFFABRRRQAUUUUAM3YwKRnVASxCj3rk/iJ8T/Dfwt0STVPEmpR2FsOI1Y5kmb+6iDlj9OnU4HNfn78e/2xfEfxWa50nRDL4e8MtlDFG+J7lf8Apo46A/3F45wS1ebi8dRwi953fY+tyLhnH59P9zHlgt5Pb5d35L8D6N+Pv7bGieAftGj+ETD4g19co9wGza2ze7D/AFjD+6px6nIxXwT4y8b678QNcn1fxBqU+p38vWSZuFHZVUcKo7AACsKivhcXj62Ll7z07dD+mMi4YwOQ0/3Mbze83u/8l5L5hRRRXnH1wUUUUAen/s8/Ga5+CvxCtdVy76RckQajbrz5kRP3gP7yH5h+I6E1+rWk6taa9ptrqFjPHdWVzEssM0ZyrowypB9CDX4rV9p/sJ/HzyZR8OtcuMoxaXSJZG6HkvDn35Zf+BD0FfT5NjfZy+rzej29f+D+Z+L+IPDn1qj/AGrho+/Fe8u67+q/L0PuWik7UtfbH86BRRRQAUhpaKAPjL9vr4LnUdLtfiBpkGbiz222pKg5eInEch/3WO0n0Ydlr4Ur9ptd0Wz8RaNe6XqEKXNjeQtBNC/R0YEEH8DX5IfGf4Y3nwi+Imq+HLoM0cEnmWszD/WwNzG/1xwfQgjtXxOc4TkmsRFaPf1/4J/Rnh1nv1jDyyus/ehrHzj2+T/B+RxFFFFfMH7OFfdX7Afxo+36ZdfD7VJ/39puudMLnloicyRj/dY7gPRm7LXwrW34K8X6h4C8V6Xr+ly+XfWE6zIezY6qfZhkEehNd+BxLwtdTW3X0Pl+JMnhneXVMM/i3i+zW3+T9T9mscHinVy3w68dWPxH8F6T4i0191rfwiQAnJRujIfdWBB9xXUA81+mRkpJSjsz+OKtKdGpKlUVpRbTXZrcbwQePzr82/22vgwfh38RD4i0+DZomvs0vyD5YrnrIvtuzvH1YDpX6TGvPfjl8LrT4v8Aw51Tw/cBUuJE820nYf6mdeUb6Z4PsSO9efj8L9boOK+Jar1Pq+Fs6eSZjCs37kvdl6Pr8tz8i6Kt6vpV1oeqXenX0L295azPBNE4wyOpIYH6EGuu+GHwT8XfF7Ufs3h3SpJ4FbbNfTfu7eH/AHnPGf8AZGT6CvzmNKpOXJFXfY/retjcPh6H1mtNRhvduy+84avYPg3+y942+MEsN1Z2Z0nRSQTql8pRCP8ApmvWQ/TjPUivr74M/sReE/h/5Go+JdvinWlw2Jkxawt/sxn72PV8+uBX0pFCkCBEQIijACjAAr6jCZK9J4h28l+rPxbPvEWKTw+VRv8A35LT5Lr6v7jL8K6Pc6H4c03Try+fUru2t44ZbyRQrTMqgFyOcE4zWxQT2pcYr69Kysj8ElJzk5S3YtJilopkhRRRQAUUUUAFFFFABRRRQAUUUUAFFFFABRRRQAUUUUAFFFFABRRRQAUUUUAFFFFABRRRQAUUUUAFFFFABRRRQAUUUUAFFFITigBaKiknjiUs8ioo5JZgAK5vU/ih4N0PI1HxbodgR1+06jDHj82FAHU0V5TqX7U/wc0nP2n4o+EgR1WPWYJGH4KxNc1fft1/AbTs+b8S9JfH/PBZZf8A0BDQOx73RXzJdf8ABSL9nq0yP+E9M7D+GLSb0/r5OP1rGuv+CoXwDtyfL17U7n3i0qYf+hAUroLM+tKK+N7j/gqz8DofuP4hn/656aB/NxVCX/grV8Fo+lh4rl/3dPh/rMKLoLM+16K+IG/4K6/Bpemh+Mm+lhbf/JFMH/BXn4OE4/4R7xoPf7Da/wDyTRdBZn3FRXxEn/BXP4NN10Xxiv1sLb/5Iq1F/wAFZ/gpJ9608Uxf72nxf0mNF0FmfadFfHdv/wAFVPgXNjfc69B/100wn+TGtWz/AOCnfwAuMeZ4mv7X/rrpNwf/AEFDRdBZn1fRXzXZf8FFv2er4qF+IccZPabS72PH4mECui0/9t34FajjyviZoaZ/57ytF/6GBRcLM9yorzXTf2lPhNrGBZ/E3wjcMeiLrdtu/wC+d+a63S/HPh3Xcf2br2mahu6fZbyOTP8A3yTTEbtFNDqejA/jTqACiiigAooooAKKKKACiiigAooooAKKKKACiiigAooooAKKKKACiiigAooooAKKKKACiiigAooooAKKKKAEpaKKACiiigBua8a/aS+ADfHvw5ZWUetPpFzYStPFmLzIpWK4w4yCPYg8ZPBr2QNn396D0FZ1aUKsHCaumdeDxlbAV4YnDy5Zx1T3/M/Jr4n/ALNvj34TtJJq+jvc6cv/ADEbDMsGPUkDKf8AAwteX1+2ckSSoVdQynggjrXhfxS/Y6+H/wASvNuYbD/hHdVfJ+2aYBGrN6vF9xvc4BPrXymJyP7WHl8n/mfuGUeJSdqeaU/+3o/qv8n8j8wK9i/ZF8Pf8JF+0F4UiZN8VtLJdufTZGzKf++go/Gtz4pfsW+Pvh7591p9qPFGlJk+fp6nzgP9qH73/fO4e9dl/wAE9/DEsvxT8QalNEyHTdP+zsrrgpJJIvX0OI3FeRhsHVhi6cKsba/lqfc5znuCxOR4nEYSqp+61o9nLRXW6evU/QcDAFLRSZr9GP5LK9zcRWdvJNM6xxRqWZ2OAAOSSewr8sf2ofjZJ8Z/iNPPbSt/YGnbrbTo84DLn5pcerkZ+gUdq+n/ANun46Hwt4cXwLpM+3VNVj33zxnmK26bPYyEEf7oP94V+f8AXxuc4zml9Xg9Fv69j+gvDvh/2cHm2IWr0h5LrL57Lyv3CiiivlD9xADNfpR+xl8Cv+FX+Bf7c1W32eJNaVZJFdfmt4OqR+xP3m9yAfu18wfsZ/Ao/FDx0Nc1O3L+HdDkWRwy/LcT9UT3A+83tgH71fpYgCDaO1fYZNgrL6xNen+Z+A+InEPM1lOHlorOf5qP6v5HyL/wUaH/ABQXhc/9RI/+imr4Er78/wCCjI/4oHwx/wBhI/8Aopq+A68zOf8Ae5ei/I+18Pv+RHT9ZfmwoHWigda8Nbn6NP4Wfsb8Op1j+HHhyRyFQabbsWPAA8pa/OL9rH44v8YviHLFYTlvDmkloLIKfllbPzy/8CIGP9kL3Jr3T9pD48f8IZ8C/C3g7SLjbrWtaRbm5eM/NBamNQfoZOVHsG9q+G6+ozbG3jHDwfa/+R+LcC8Pclapm2Ijq21D0u03+i+YUUUV8sftgV+jH7EnwM/4V/4MPirVYNmv62itGrj5re26ovsW4Y+20dQa+Xf2Rvgc3xd+Icd1qEBbw5o7LPd7h8sz5zHF75Iyf9kEcZFfp7FGsSKijAXgAV9dk2C/5iJr0/zPwbxE4gtbKMPLs5/mo/q/kSUtFFfXn4KFFFFABRRRQAUUUUAFFFFABRRRQAUUUUAFFFFABRRRQAUUUUAFFFFABRRRQBl+IvDum+LNEvNH1eyh1HS7yJobi1uEDxyoRggg1+P37a37E2pfs86xL4i8Oxzal8P7yXEcpy8mmux4hlPdeyuevQ843fsp3rO13QtP8T6PeaVqtnDqGm3kTQXFrcIHjlRhgqwPUEV6eX5hUwNTmjrF7r+uo07H44fsY/toar+znriaHrTz6n8P72XNxaA7nsXJ5mhH/oSdG+vX9ifC/iXS/GOg2OtaLfw6npd7Es9vd27bkkQ9CD/TqOhr8hf22f2J7/8AZ71mTxJ4bimv/h/eS4Rzl5NNkY8RSnupPCuevQ84LUv2K/20dT/Zz19ND1x5tR8AX0ubi2GWexc9Z4R/6En8XUc9fpcdgaWY0vrmD+Lqu/8AwSmr6o/Z+isvw54j03xbodjrOj3kOo6XexLPb3VuwZJUYZBBrUr4dpp2ZAUUUUAFFFFABRRRQAUUUUAFFFFABRRRQAmTXxH/AMFBP2MR8WtHn+IHgyyH/CZafDm+soF51SBR2A6zIBx3ZRt5IUV9uDOKQ9a6MNiamEqqrTeq/HyA/m/dGRirAqwOCD1FJX6If8FGP2MTpUt98WPBNhiykYy6/ptun+pY9bpFH8JP3wOh+boWI/O+v1fB4unjKSq0/muz7GqdwoooruA7L4R/FbxB8FfHul+LfDd19n1GxfJRs+XPGfvxSDujDgj6EYIBH7j/AAB+OWgftBfDjT/FegyYEo8q8s3YGSzuABvif6ZyD3BB71+A1e3fsnftM6v+zT8R4dVhMt34cvisGsaYrcTRZ4dQePMTJKn6jOGNfPZvlqxlP2kPjW3n5f5CaufurRWH4Q8V6V448M6Zr+h3sWo6TqMC3FtcwtlZEI4+h7EHkEEHkVuV+ZtOLszMKKKKACiiigAooooAKKKKACiiigAooooAKKKKACiiigAooooAKKKKACiiigAooooAKKKKACiiigAooooAKKKKACiiigAooooAKKKKACiiigAooooAKKKKACiiigAooooAKKKKACiiigAooooAKKKKACiiigAooooAKKKKACiiopZUgjaSRgiKCzMxwAB3NAGB8QfHWifDPwhqnifxFeJYaRpkJnnmbrgcBVHdmJCgDkkgd6/Dz9pr9ojW/wBpH4lXfiLUi9tpkWYNL0zdlLS3zwPQu3Vm7n2AA9f/AG/f2un+OvjA+E/Dd2T4F0WYhZI2+XUbkZBmPqg5CexLfxAD5Er9EybLfq0Pb1V7z/Bf5lpWCiiivqSgo60V9s/8E9P2OT8WNeh+IPi+x3eDtNmzZWk6/Lqdwp7g9YkI57Mw28gMK5MXiaeEpOrUei/HyB6HtH/BOn9jUeFbCz+KnjSy/wCJ1dR+ZomnXCf8ekTDi4cH/lowPyj+FTnq3y/oCO1IqhQABgDtRX5Pi8VUxdV1an/DLsZt3HUUUVyiCiiigAooooAKKKKACiiigAooooAQDFFHeuL+LHxW8O/BbwPqHirxPerZabaLwBgyTyH7sUa/xOx6D6k4AJBGMpyUYq7YFP41/Gjw18BfAl94p8T3YhtYRsgtkIM11MQdsUa92OPoACTgAmvxN/aG/aC8TftG+Pp/EWvzGOBcx6fpkTEw2UOeEX1J4LN1Y+gwBc/aW/aQ8R/tKePZdc1h2tdLgLRaZpCOTFZwk9P9p2wCz9zjoAAPr79gL9hQXP8AZ/xP+Imn5h+W40TQ7lPv91uZlPboUU9eGPGM/eYfD0cmofWMRrN/1Zfqy9jR/YH/AGEBpw074l/EbT83Z23Gj6Hcp/qu63Eyn+LuqHpwx5wB+i3AGKAuBSgYr47F4upjKrqVH6LsS3cWiiiuQQUUUUAFFFFABRRRQAUUUUAFFFFABRRRQAUUUUAFIaWigD87/wBvP4aa1ofjqHxa93dahoOpgRR+c5ZbKUDmIdlVgCy++705+V6/Y/4ieA9M+Jfg7UvDurxeZZ3sRQsB80bdVdfRlIBH0r8l/iT8P9T+GHjPUvDmrR7bm0k2rJjCzRnlJF9mGD7dDyDXwmcYN0anto/DL8Gf01wBn1PHYNZfV0qU1p5x7+q2fyOYoAycDrXSeAvh14h+Jmux6R4d02XUbxuW2DCRL/edjwq+5/nX398A/wBjLw/8MPs2seIfK8Q+Jlw6l0/0a1b/AKZofvMP77e2AtcGDwFbFv3VaPc+oz7inA5DD97LmqPaK3fr2Xm/kfN/wL/Yq8R/EuGPVvEbzeGtCkUtErx/6TcZHBVT91e+5uvYEHNeJfEbwDqfwx8Zal4c1ePZd2UhUOB8sqHlJF/2WGCPrjqK/ZADA4GK+bf2zPgF/wALO8Hf8JDo9sH8S6NGzqsa/NdQDl4vdhyy++R/FXv4vKIRw96Wslr6n5bknH2Ir5rbH2jRnoktovo77u+zv6n5uUUEYOD1or40/oJO6ugqxp9/caXfW97aTPb3VvIs0UsbbWR1OVYHsQQDVeimvdegpRjUjyy2P1Y/Zr+Nlt8a/h9b3rsia7ZYg1K3XjbJjhwP7rgZHocj+GvXhzX5JfAH4x3vwW+INnrUReTTZcQahaqf9dCTzgf3l+8PcY6E1+ruha1ZeJNHstU0+4S6sbuJZ4JozlXVhkEfga/RMtxqxdK0viW/+Z/JnGHD0sjxzlSX7qd3Hy7x+XTyNKiiivYPgQoopKAEHtXzF+3F8Gj488Ar4n0+DfrGgK0jBB801t1kX32/fHsG9a+nMYx7VHPBHdRNFIoeNwVZSMgg9RXPiKEa9OVOWzPUyvMKuV4ynjKO8H966r5rQ/E6ivXP2nvg7J8HPihe2NvEV0S+Ju9OfsI2PMefVGyvrjae9eR1+YVqUqM3Tnuj+0MBjaWY4WniqLvGaTX9d1swooorE7z66/YI+M39g+IrnwHqc+LLUmM+ns54ScD54x7OoyPdfVq++/w4r8VNL1O50bUrS/sp3t7y1lWeKVDhkdSCrD3BAr9aPgR8Vbb4w/DfTPEEOxbpl8m8hU/6mdQA6/Q8MPZhX2+S4v2kHQk9Vt6f8A/nDxDyL6riY5nRXu1NJeUu/wA1+K8z0akpaK+mPxs8L8Xfsj+CPHPxPl8ZaxHPcGZE83TUbZDNIvHmOR8xyoUYBAO3Jzk17Fo2i2Hh/T4bHTbOCxs4F2RwW8YREHoFHAq/yO9JuyemR61jCjTptyjFJvc78RmGKxVOFKvUcowVopvRLyRJRRRWxwBRRRQAUUUUAFFFFABRRRQAUUUUAFFFFABRRRQAUUUUAFFFFABRRRQAUUUUAFFFFABRRRQAUUVT1DU7TSbSW5vrqG0t4xl5riQIij1JPAoAuUV4f41/bX+CHgDzF1P4jaNPKnWHS5DfPn0xAHwfrivAfGn/AAV1+GOjeZH4d8OeIfEUy/dklSO0gb6MWZ/zSldDsz7twKMCvya8Zf8ABYDx/qRdPDPg3QdCibgNfSS3sq/Qgxrn6qa8P8Xf8FBvj14x3rN49utMgbpFpMEVpt+joof82NLmRXKz90pZo7dGeR1RFGSzHAArzzxT+0X8LfBW8a38QvDenyp1gk1OEy/9+wxY/lX4E+JviP4u8byF/EPifWdecnJOo38twSf+Bsak8M/C/wAZeN2UeH/Cmt66W6f2dp81xn/vhTS5h8h+ynib/gpX8AvDu5YvFlxrUqdY9N02dvyZ0VT+BryjxJ/wWB+HlmXXQ/BniPVCOjXjQWqt+TyHH4V8P+GP2Afj34qCNbfDy+s426vqU8NptHusjq36V6z4a/4JJfF/Vgr6pq3hnQ4z95JbuWaUfgkZU/8AfVF2Foo7bxF/wWN8RXBYaF8ONMsP7p1DUZLn8wiR15p4g/4Kt/G/WA32M+HdDB6fYdOLkf8Af13r2jw7/wAEbfuvr3xO/wB6HT9I/k7y/wDstel6B/wSK+Eun7X1PX/FOrSDqv2mCGM/gsW7/wAeo1C8T4I1z9v/AOP3iDcLj4jX0CntZW1vbY/GONTXAax+0f8AFbxAW/tH4k+K7tW6xyazcbP++d+B+Vfr3of/AATY/Z/0Xaz+C5dSkXo97qd035qsgU/lXoGjfshfBXQtv2X4X+GHK9DdadHcH85A1FmHMj8ENT8Qavrb79Q1G9v367rmd5D+pNGnaBq2sttsNOvL5umLeF5D+gNf0T6T8L/B2gqo0zwnomnBen2XToYsf98qK6NIY41Coiqo4AAwBRyhzn872m/Ab4l6zj7B8PfFN9np9n0a5kz+SV09h+x58bdRx5Xwv8Tpn/nvp0kX/oYFfv8AbRRgU+UXOfhFZ/sB/H6+x5fw3v1z/wA9ri3j/wDQpBW1a/8ABNn9oa5ALeBEgB/566vZfyExr9xKKOUOdn4oW/8AwTA+Pk4G/wAP6bb/APXTVYD/AOgsavRf8ErvjrJ96y0OP/e1Nf6A1+0GRRkUcqDmZ+M4/wCCUnxxP8Ph0fXUj/8AEU7/AIdR/G//AKlz/wAGTf8Axuv2Xoosg5mfjK3/AASn+OKjiPw8301I/wDxFVZf+CWXx3j+7p2iyf7uqJ/UCv2jyKMijlQczPxMuf8AgmN8f4M7PDFjcf8AXPVrYf8AoTism7/4JxftDWuSfh+ZV9YtWsm/Tzs1+5ORRkUcqDmZ+DV7+wh8erAEy/DXVWx/zxeKX/0FzXO3/wCyZ8aNNBM3wt8WMB1MOkTS/wDoCmv6CKKOUOdn85+pfBzx9opP2/wT4iscdftGlTx4/NBXMXVje6fKYrm3ntpB1SVGU/ka/pWKg9hVe7sLW+iMdzbRXCHqkqBh+Rpco+c/nF0jxz4l8PY/szX9V03HT7JeSRY/75Irt9F/ar+Mfh8r9i+J/ipVXpHLq00qD/gLsR+lfutrHwT+HviAEap4F8NakD1+2aRby5/76Q1w2tfsT/AzXwwufhloMW7r9jgNr/6KK4o5Q5kflFof/BRj9oHQ9qr48e9iX/lne6day5+rGPd+tej+H/8Agrb8YdM2rqGleF9YQfeaWzlikP0KSgD/AL5r7U13/gmF8AtX3/ZvDuo6MW72WqznH081nrzjX/8Agj98N7sMdH8YeJdOY9Bd+RcqPwEaH9aLMLxPP/Dn/BZK6TamvfDKKX+9Np+rFMfRHiOf++q9S8M/8Fc/hPqZVNX0DxNosh6uLeGeIfisgb/x2vH/ABH/AMEcNag3NoPxKsb3+6moaY9vj2LJI/8AKvLPE3/BKb44aHvNhH4f8QAdBYajsJ/7/JH/ADo1D3T9C/DP/BQr4B+KdiQePrewmbrHqdpPbbfqzoF/8er1/wALfFzwP43Cf8I94x0HXC3RdP1KGdvphWJzX4d+KP2J/jn4Q3m/+Geuyhep06EXo/OAvXlGt+Ftc8K3HkavpOoaRPnHl3ts8LZ+jAGi7DlXQ/pJBB6EH6UtfzteFPjv8SPApQaB478RaQidIrXU5kj+hTdtI9iK9r8H/wDBS/49eFNizeJ7XxBAnSHV9PifP1dAjn8Wp8wuRn7dUV+W/g3/AILGa9bmNPFnw80+/B4ebR717bHuEkEmfpuH1r3jwV/wVb+C/iQxx6wNd8Kynh3vrHzogfZoWdiP+AindC5WfaFFeXeCv2nfhR8RfLXw98QdAvp5Pu2zXqRTn/tk5V/0r05XWQAqwYHoQaZI+iiigAooooAKKKKACiiigAooooAKKKKACiiigAooooAKKKKACiiigAooooASloooAKKKKAGlc8EZFZ1potjY6hdXtvZW8N5dBFnuI4lWSULnaHYDLY3NjPTJ9a0aMYpWTGpNJpPcTcC2M1yHxQ+IenfCvwTqniTUzmCzjJWIHDTSHhEX3ZsD269BXYAYr5Z/ba+Enjv4l6Tps/hwpqOj6cGln0iLIneQ5HmL2fC8BeCMnG7dxy4mc6dKUqavLoexk2Fw+Mx9KjipqEG9W9NO1/PY+CvG3jDUfH/ivU/EGrTedf38xmkPZfRV9FUAAD0ArEqS6tZrK4lt7iJ4J4mKPFKpVkYcEEHkGo6/MJtyk3Pc/tKhCnSpxhSVopJJLa3QK2fB3hPUfHXifTdA0mAz6hfTLDEvYZ6sT2UDJJ7AE1jV9+fsKfAseGtAbx3rFsBqepps09JBzDbH+P2L8Y/2QPU124HCyxVZQW3X0PneJM7p5FgJ4h6zekV3k9vkt2fQvwo+G+n/AAl8B6Z4c01cpbIPNmxhppTy7t7k/kMDoK7VTk0dqBjiv0uMYwioxVkj+O61aeIqSrVXeUm233bPkb/goyM/D3w1/wBhT/2k9fAVff8A/wAFGP8Aknfhr/sK/wDtF6+AK+Bzn/e5ei/I/qTw+/5EcP8AFL8wooorwj9JL+t67feIr83moTtcT7EiDH+FEQIqj0AVQB9KoUUVTbbuyIQjTioxVkgrQ8P6De+J9bsdJ02Brm/vJlhhiXqzscAf/X7Vn19xfsG/Av7LbSfEXWbfEswaHSY3HKp0km/HlR7bvUV2YLDSxVZQXz9D57iHOaWR4CeKnq9orvJ7L9X5H0j8D/hTZfB34ead4ftAslwi+bd3AXBmnYDe/wBOgHoqgV6H0ozx6UgwRwa/TIQVOKjFWSP44xFepiqsq9Z3lJtt+bH0UUVZgFFFFABRRRQAUUUlAC0UUlAC0UUUAFFFFABRRRQAUUUUAFFFFABRRRQAUUUUAFFFFAGbr2g6d4o0W80nVrOHUNNvYmguLW4QPHKjDBVgeoNfjx+2x+xbqH7O2uv4g8PxzX/w/vpcQzHLvp8hPEMp7r/dc9eh55P7Md6yfEnhrS/GOg3uja1ZQ6lpV9E0FxazruSRDwQR/nFenl+YVMDU5o6xe6/rqNOx+QX7Ef7aV7+z5rkfhvxJLNf/AA/vpcyJy76bIx5miHdT/Gg69RzkN+wmjaxY+ItKtNT027hv9Pu4lnt7q3cPHKjDKsrDggg1+NP7aP7G2p/s3eJTqukrNqPgHUZSLO8b5ntHPP2eY+vXa38QHqCK6f8AYV/bbuPgZqsHg3xdcyXPgK9l/dzNlm0qVjy6jqYiTllHT7w53BvpMwwNPH0vruD1b3X9dSmr6o/X+iqlhfQarZQXdrPHc2lxGssU8Lh0kRhlWVhwQQQQRVuviCAooooAKKKKACiiigAooooAKKKKACiiigCrdWsN7bS29xEs8EqlJIpFDK6kYIIPBBHavx8/bz/Y+k+AXio+J/DVs7+A9XmPlqoJ/s2c5JgY/wBw8lCewKnkZb9jO9c/458F6N8RfCeqeG/EFimo6PqUJguLeQcFT0IPZgcEEcggEcivSy7HTwNXnWsXuv66jTsfzu0V7L+1N+zbrP7NPxIn0S98y70S63T6TqhXC3MGeh7CRcgMPXB6MM+NV+rUa0K8FUpu6ZoFFFFagfZv/BPj9sFvgz4mj8C+K70jwTq8/wC4uJm+XTLljjfk9InPDdgcNx82f1zVw6hlIYEZyO9fzf8ASv1I/wCCcH7Xv/CZ6Tb/AAs8XXude0+LGi3k7c3duo/1BJ6vGBx6oPVcn4nPMsuniqK9V+v+ZLXU++6KKK+IICiiigAooooAKKKKACiiigAooooAKKKKACiiigAooooAKKKKACiiigAooooAKKKKACiiigAooooAKKKKACiiigAooooAKKKKACiiigAooooAKKKKACiiigAooooAKKKKACiiigAooooAKKKKACiiigAooooAKKKKAENfnz/wUn/a6/4RzT7j4T+ErzGqXkYGvXkDc28LDItgR/E4OW9FIHO449//AGzv2pLT9mv4bSTWjxz+MdWV4NItGwdrY+adx/cTI47sVHQkj8T9X1e91/VbzU9Rupb2/vJnnuLmZizyyMSWZiepJJNfWZHlvtpfWKq91beb7+iKSKlFFFfoJYUUV2Hwl+FmvfGjx/pXhLw5bfaNRv5Nu9s+XBGOXlc9lUZJP4DJIFROcacXObskB6R+yD+zBqf7S3xHjsWEtp4U00rPq+ooMbI88RIenmPggegDNzjB/bXwz4b03wfoGn6Jo9nFYaVYwrBbW0K4SONRgAVx3wI+CmgfAD4dab4S0CPKQDzLq7ZQJLy4IG+V/c44HYAAcCvRvSvy3M8wljqunwLZfqZt3FooorxxBRRRQAUUUUAFFFFABRRRQAUUUUAFFFZfiPxHp3hLQ77WNXvIdP0uxhae5up22pEijJJNNJt2QGd4/wDHmh/DHwjqXiXxHfx6bo+nxGWeeU/kqjqzE4AUckkAV+Kf7V37Uuu/tM+OWvrgy2HhixZk0nSN3ESf89HxwZGwMntwBwOeg/bN/a81P9pTxabPT3msPAumSn+z7BjtNw3I+0Sju5GcD+EHHUsT6L+wT+xJJ8YNStvHnjWzZPBNpLus7KZcf2rKp7j/AJ4qRyf4iNo4DY+4wOEpZXReLxXxfl5LzZaVtWdL+wF+w0fGEth8S/iFYf8AEijIm0fR7lP+P5hyJ5VP/LIdVU/f6n5fv/qKAEAAGAOwqKCCO2hSKGNYo0UKqIMBQOgA7Cpq+UxuNqY2r7Se3RdkS3cWiiiuEQUUUUAFFFFABRRRQAUUUUAFFFFABRRRQAUUUUAFFFFABRRSGgBO+O1eMfHn9mbQvjtd6LdXt1Jpl3YSbZLm2QGSaA5JjyenPIY5xluDmvZs0nAPH41nUpQqxcJq6Z2YTGV8BWWIw03GS2a89DlfAHw28O/DDQ00nw5pkWn2y8sUGXkb+87Hlj7murDdR+tB/M0Z/P0qoxjBKMVZI56tWpXm6lWTlJ6tvVsdQQGBB6GloqjM/N79tL4Bn4ceLv8AhKNIt9vh7WZSXVBxbXJyWX2V+WH/AAIcACvmiv2S+IHgfTPiP4R1Lw7q8XnWV7EY2x95D1V19GUgEH1Ffkv8T/h1qfwr8bal4c1VP9ItJP3c2MLPEeUkX2Yc+3I6g18Jm+C9hU9rBe7L8Gf05wHxH/aeF+oYiX72mv8AwKPT5rZ/JnK0UUV86fq4V9k/sKfH3+zLwfDvW7j/AEa4YyaRNI3CSHl4c+jcsvvuHcV8bVNZ3k+n3cF1bSvBcwOskUsbbWRgcggjoQRmuzCYmWFqqpH/AIdHz+e5PRzvAzwlXfo+0ls/8+5+1/XNA56CvG/2YPjlB8avh/DPcSIviDTwsGpQjAy+PlkA/uuAT7EMO1eyZyK/TKVWNaCqQejP44xmDq4DETw1dWlF2f8AXZ9B9FFFanGFJS0UAeH/ALWHwc/4W98L7lbOESa9pW67sSo+ZyB88Y/31GMeoX0r8uGUoxVgQwOCD2r9tCByOtfml+2n8GT8OPiS+t6fAU0PXmadAo+WKfrKnsCTvH+8QPu18nnWEuliILyf6M/cfDnPvZzllVd6O7h69V+v3nzvTo42ldURS7scBVGST6V7D8HP2WPGvxgeG6gtP7H0IkE6pfKVVl/6ZJ1k+owvqwr7u+Dn7LHgr4Pxx3NrZ/2rrij5tUvlDyKf+ma9EH059Sa8bCZXXxPvNcse7/RH6BnvGmXZPenCXtKi+zHp6vZfi/I+P/gv+xJ4s+IRg1DxEH8L6I2GxMmbqVf9mM/cz6vj12mvu74W/CLw38H9A/snw3aNbxORJNNLIXknfGNzse/sAAOwFdqnCj5QPYUvf6V9nhMBRwmsFeXd7n89Z3xPmGeytiJWh0itF8+79fkPooor0j5MKSlooAKKKKACiiigAooooAKKKKACiiigAooooAKKKKACiiigAooooAKKKKACiikJxQAbaWvL/iZ+0z8Lvg+JV8WeN9J0y5j+9ZLN511/35j3P/47Xyb8S/8Agr34K0bzbfwR4T1PxJOMqt1qUi2UGf7wA3uw9iFNK47Nn6A5FZ2t+IdL8NWEl9q2pWml2Uf37i9nWGNfqzEAV+MXxI/4Kb/G7x2ZYbDV7LwfZvkeTolqFfH/AF1kLuD7qVr5r8S+M/E3xA1MXeva3qniG/c4E2oXUlzISewLEmlzFch+13xC/wCCiHwK+HplifxiniG8TP8Ao2gQtd7vpIMRf+P180fED/gsXEpkh8EfD53/ALl5r12F/OGLP/oyvjT4d/sZ/Gf4oeW+ifD/AFZbWTlbvUYxZQkf3g8xUMP93NfTXw+/4JAeM9V8qbxj4z0nQIjyYNNhe9lA9CW8tQfcFh9aV2x2ijx3x9/wUl+O3jrzI4vE0Hhq1frb6FaJDj6SNukH4PXz94p8feKPHt39p8ReIdV8QXJOfN1K8kuGz9XJr9dfAP8AwSq+C/hTypNaXWfF9wvLDULwwwk+yQhDj2LGvovwN8BPhv8ADYRnwx4H0LRp06XFtYxic/WQjefxNFmHMlsfhT4I/Zr+KnxH8tvDvgDX9Rgk+7dCxdID/wBtXAT9a9/8Ff8ABKf41+JRHJq66H4UiPLLqF950gHssCuCfqwr9lRgdOKXIp8ouZn5w+Df+COekQqknir4iXt4T9+DR7BIMewkkZ8/XaK9v8If8EyvgP4V8trnw7feI5k6SatqMp59SsRRT+IxX1duo3U7Im7PPfCn7Pfwy8DBDoXgDw5pkqdJ4dMh838ZCu4/ia9BSNYwAqhQOAAMU+imIKKKKACiiigAooooAKKKKACiiigAooooAKKKKACiiigBB0paQnFV4rmOaaaJWBeIgMvcZAI/nQFrlmikpaACiiigAooooAKKKKACiiigAooooAKqX2m2uqWz295aw3cDjDRTxh1b6g8GrdFAHkXi39kn4NeN951f4beHZJH+9NbWS20rfV4trH868R8Yf8Eqfgl4hLtpaa74Yc8qun6h5qA+4nWQkfiPrX2XRSsO7PzC8Z/8Ecr6PzJPCfxGt7jP3LbWLBosfWSNmz/3wK8G8bf8Ezfjx4PDvb+HrLxLbp1l0W/jf8kk2OfwWv21yKMilyormZ/OZ4x+E3jf4dSlPE/hLW/D5Bxu1GwlgU/RmUA/UVe8D/HT4ifDRkHhjxrruhxp0t7S+kWE/WPO0/iK/ofmgiuoniljSSNxtZHUEEehFeSeOf2RPg38RxIdc+HehyzyffuLO3+yTMfUyQ7GJ+ppco+bufmP4C/4KpfGrwp5cWsS6P4vt1wG/tKyEUuPZ4Sgz7kGvpP4ff8ABYHwbqflQ+MvBmq6FKfla40uZL2LP94hvLYD2AY/Wtjx9/wSL+Gmu+ZL4W8Ra54XnbO2OYpe26/RWCv+b181/EH/AIJMfFnw15svhrUtE8X26/cjjnNpcN9Vl+Qf9/KNUHus/RT4e/to/Bb4nCNNG+IGlRXUnAtNTkNlMW/uhZgu4/7ua9ohnjuoklikWSNwGV0IIIPQg1/PR8Qv2e/iV8KWkPivwTrWjQocG6mtGa3/AAmXKH8Gqr4A+N/xA+Fcyv4T8YazoKqc+RaXjrC3+9HnY34g0cwcvY/ooor8e/ht/wAFZPix4V8qHxRp+keNLVcb5JYvsdy30eL5B/37NfVvw0/4Kt/CTxf5UHiS31bwVdtgM9zD9qtgfQSRZb8SgFVdE8rPteiuS8DfFTwd8TbH7Z4T8T6V4hgxljp90krJ/vKDlT7EA11tMkKKKKACiiigAooooAKKKKACiiigAooooAKKKKACiiigAooooAKKKKACkIyKWigDxz41fsxeEPjTbST3lv8A2ZrwXEeq2agSewcdHX2PPoRX5+fGT9nLxf8ABa9Y6rZ/bNIZtsOrWgLQt6Bu6N7N74J61+sg5qnqOnWuq2k1peW8d1byqUeKZA6sp6gg8Eexrx8ZltHFLm+GXf8AzPvMg4xx+SNU2+el/K3t6Pp+Xkflt+y78E5fjP8AEa3guYm/4R/TitxqMmOGXPyxA+rkY+gY9q/U20tYrK3jhhQRwxqFVFGAABgADsK5rwD8M/DXwysryz8N6XHpdvdzm5mSMk5cgDuSQABwOg7V1gzgZPNa4DBLB0+XeT3Zy8UcRT4gxaqJONOKtFP8W/Nv8LD6KKK9M+NPkj/gowP+LceGz/1Ff/aT1+f1foD/AMFGP+Sb+HP+wqP/AETJX5/V+fZz/vfyR/VHh7/yI4f4pfmFFFFeGfpYUUU+GGS5mSKJGkldgqIgyWJ6AD1oWpLairs9G/Z/+EF18aPiNY6JGHj06P8Af6hcj/llCpGQD/ebhR7nPQGv1f0nSrbQtMtdPsoEtrK1iWKGKMYWNVGAoHoABXkX7K/wRj+DPw5gju4V/wCEh1Lbc6hJ1Ktj5Is+iA4/3ix717UOOlfomWYRYWjeS96W/wDkfybxnn7zrHuNJ/uqd1HzfV/Pp5D6KKK9k+ACiiigAooooAKKKSgBKQdaM+tcD8Yfi/ovwY8Iz63q8u5uUtrRWAkuZccIv8yegHP1ic404uU3ZI3w+Hq4qrGjRi5Sk7JLqzP+O3xx0b4HeE5dTvmW41KcMljp6th7iTH6KMgs3b6kA/KvwI/bi1W18XXFp8QLkXOj6jOXjvI0wbBmP3cDrH7ckdeelfN3xQ+J2t/Frxdda/rlx5k8pxFCpPlwRg/LGg7AZ+pOSeSa5Ovh8Tm9WVdSpO0Vsu/qf0nlHAeDo5bKjjo81WotX/L2Sfl+PXQ/auyv7bU7SG6tJo7m2mQSRzRsGV1IyGBHBBHerXvX5q/swftWX3wkvIdB8QSS33hGV8L1aSxJPLJ6p3KfiOchv0b0TWrLxFpdtqOm3UV5Y3KCSKeFgyOp6EEV9Vg8ZTxkOaOjW6Pw7P8Ah7FZBiPZ1leD+GXR/wCT7o0qKKK9E+WCiiigAooooAKKKKACiiigAooooAKKKKACiiigDB8Y+D9H8f8AhnUvD/iDT4tT0fUIjDcWs4yrqf1BBwQRyCARgivxe/a//ZJ1n9mbxgWhE2oeDNRkY6ZqZXJXv5EpHAkUd+jAZH8QX9vq5b4jfDnQPiv4N1Lwv4lsE1DSL+Py5Ym4ZT/C6H+FlOCCOhFevluYzwFTvB7r9V5jTsfmV+wJ+2+/wwvbT4eeO74t4QuZNmnalO2f7MkY/cYn/lixP/ACc9Ccfq1HIkqK6MGRhlSpyCPWvwq/al/Zj1/9mbx6+lX4e+0G7LSaVq4TCXMQP3W7LIuQGX6EcEV9Uf8ABPf9t46bJp/wt8faj/obFYNC1e4f/UnotrIx/hPRGPT7vTbt9vM8vhiYfXcJrfVpfn690U1fVH6ZUUnBFLXxpAUUUUAFFFFABRRRQAUUUUAFFFFABRRRQB5V+0Z8A9C/aL+Gt94Y1dRDc8zafqAXL2dwAdrj1HOGXupI4OCPw4+JXw5134TeN9V8KeJLNrLVtOmMUqHlXHVXQ/xKwIYHuCK/ob718qft2/skw/tC+CG1zQrdE8d6LCzWjAAG+hGS1sx9epQnoxI4DEj6PJsy+qz9lUfuP8H/AJdyk7H40UVLdWs1lcy29xE8E8TmOSKRSrIwOCCDyCD2qKv0pa7FhV3RNavvDmsWWq6ZdS2Oo2UyXFvcwMVeKRSCrKexBANUqKJR5lysD9v/ANjb9qKx/aV+G0VxcPFb+LtLVINXsk4y2PlnQf3HwT7EMOwJ+g+pr8AfgJ8bdd+AHxJ0zxdoUhZ4G8u7s2YiO7tyRvif2IGQexCnqK/c74W/E3Q/jB4E0fxb4duPtWmalCJFzjfE3R43HZlYFSPUdxzX5jm+XfU6vPBe5LbyfYhqx2NFFFeASFFFFABRRRQAUUUUAFFFFABRRRQAUUUUAFFFFABRRRQAUUUUAFFFFABRRRQAUUUUAFFFFABRRRQAUUUUAFFFFABRRRQAUUUUAFFFFABRRRQAUUUUAFFFFABRRRQAUUUUAFFFFABRRRQAUUUUAFFFFACelcr8TfiNofwl8D6v4s8RXItNK02EyyN/E56KiDuzMQoHckV07OI0LMQABkk9q/Hr/goJ+1gfjl45/wCEV8O3ZbwToMzKjxt8l/dDKtN7ovKp7Fm/iwPSy7Ayx1ZQ6Ld+Q0rnhXx9+NuuftAfE3VPFutuUM7eXaWYbKWlupPlxL9Ack8ZYse9edUUV+r06caUFTgrJGgUUUVoBPYWNzql7b2dnBJdXdxIsUMEKlnkdjhVUDkkkgAV+z/7D37J9v8As5eARf6tDHL451qNX1GcYY2qdVtkPovViPvN6hVr59/4Jp/sjeStt8XfFtl+8YH/AIR+ynXoOhuyD68hPxbupr9HQPevgM8zL2knhqT0W/m+3yIbHUUUV8iSFFFFABRRRQAUUUUAFFFFABRRRQAUUUhOKAK91dQ2NrLc3MqQW8KmSSWRgqooGSSTwAB3r8hv28P20Z/jrrkng/wndPD4B0+b5pUJU6pMp/1jf9MwfuKev3jzgL3/APwUN/bXPiu4vfhd4Fv/APiSwuYtb1SB+LxwebeNh/yzU/eP8RGPug7vnv8AZD/ZV1b9pnx35LiWw8I6c6yatqajovUQxk8GRsfRRlj2B+0yvA08JT+u4rS2qX6+vYtK2rOv/Ye/Y2u/2h/Ey+IPEEMtt4A0yYfaJOVbUJRz5EZ9Om9h0BwOTkfsVpWl2mh6ba6fYWsVlYWsSwwW0CBI4kUYVVUcAAAAAVR8IeEdI8B+GtO0DQLCLTNH0+EQW9rCMKij+ZJySTySSTkmtrvXz2YY+eOq8z0itl/XUlu46iiivMEFFFFABRRRQAUUUUAFFFFABRRRQAUUUUAFFFFABRRRQAUUUUAFFFFABSYpaKACiiigAooooAYVHFfO/wC2H8BB8V/BLazpVvu8T6OjSQhB81zD1eL3P8S++R/Ea+iT05pMZ4xxWFelHEU3Tnsz0Mux9bLMVDF4d2lF39e6fk1ofiUylSQRgjgg0V9Qfts/AM+AvFJ8YaPbFdB1eU/aERfltrk5J+ivyw9DuHHFfL9fmWJoTw1V05bo/srKM0oZxg4Yug91t2fVPzTCiiiuY9k9C+BXxdv/AIL/ABAsddti8lmx8i+tVPE0BI3D/eGAwPqB2zX6weHdfsfFOiWOr6ZcJd2F7Cs8MydHVhkH/wCtX4u19ffsLfH3+wdTHw+1u5xYXrltLlkbiKY8tF9H6j/ayOrV9Lk+N9lP2E37stvJ/wDBPx3j/hz67Q/tPDR/eQXvLvH/ADX5XPvqikByM0tfcH83BRRRQAzJ+orG8SeENG8XwW8Os6ZbapDbzLcRR3UQkVJFBAYA8ZGT+dbS0dRQ0paMqE5QalF2a6obHEkKBUUIoGAAMAVJRRQTe4UUUUAFFFFABRRRQAUUUUAFFFFABRRRQAUUUUAFFFFABRRRQAUUUUAFFFFACYpa81+K37RPw4+CdsZPGXi7TtHmC7lsmk8y6cf7MKZcj324r4o+Ln/BX/TrPzrP4beEJL+QZC6p4gfy48+ogjO5h9XU+1Juw0mz9HydoyTXi/xW/bF+EPwa86HxH40sG1CLIOm6c32u53f3WSPOw/7+0e9fjl8Wf2yPi/8AGczReIfGd9HpsuQdM01vslrt/ulI8bx/vlj71xnw5+Cnj34vXv2fwf4U1XxA+7a8trbsYYz/ALcpwif8CIqebsXy9z74+Kf/AAWDOZrb4deCRjkJqPiOX/2hEf8A2p+FfH3xR/bR+MnxdMseueN9QgsJMg6fpbfY7fb/AHSsW3eP98tX0X8Kf+CRnjvxD5N1478Rad4TtTgtZ2Q+23XupIKxr9QzfSvsL4W/8E3/AIJfDXyZ5/D0ni7UY8H7T4hl89Se/wC5AWIj6qfrRqwvFH42+Cfhl4w+J2o/ZPC3hvVvEd1nDLp9o823PdioIUe5wK+qPhp/wSn+L3jHyZ/EculeCrNsFlvJ/tNyB6iOLK/gzqa/YDR9F0/w9YR2Ol2FtptlEMR21pCsUaD0CqABWhT5ROTPh34bf8EmPhX4X8qbxVqmseM7pcb4mk+xWrf8Aj+cf9/K+pPAHwH+HnwphVfCfgzRtDkUY+0W1onnt/vSkF2/Emu+pMinYltsAMUtFFMQUUUUAFFFFABRRRQAUUUUAFFFFABRRRQAUUUUAFFFFABRRRQAUUUUAFFFFABRRRQAzJ3V4V8XfiYvwc+Mvg/Ur+Yx+HPENvJpd/Ix+W3kjcNDIfQZmcH/AGST/CK92wPxr5d/4KC6GdR+DljqCLk2Gpxuzeiurof/AB4p+VcWLlKnRlUhvHX7j6HIKNLFZjSw1f4al4v5ppP5OzPp+OUSoHQhlIyGHenD1xXx/wDsT/tIL4g0638AeIrn/iZ2ke3TLqVubiJR/qyT/Gg6eqj/AGefr8fWrw2IhiqSqQ/4Y583yrEZNi54TELVbPo10a9SSiiiuo8YKKKKACiiigAooooAKKKKACiiigAooooAKKKKACiiigAooooAY6LIpVlDKRggjINeO/Ef9j/4O/FUSvr/AIB0lrqTJa8sYvsdwT6mSEqWP+9mvZaKAPzy+JP/AAR/8K6kJbjwN4z1HRJjlltNXhW7hJ/uh12Mo9yHNfJ/xM/4JtfHD4dLNNB4eh8W2MeT9o8PT+exH/XFgspP0Q1+3tFTZFczP5uZ7bxF8Pte2TRan4b1q1bO11ktbiFvxwymvoP4Xf8ABRr42/DLyYZPEi+LNPjx/oniKP7SSP8ArsCsv5uR7V+znjT4beFfiPpxsPFPhzTPEFpggRalaJMFz3XcDtPuMGvlH4pf8Ep/hL408648MTal4HvnyVW1lN1agnuYpSW/BXUUrNbFcye5yfwq/wCCu3grXjDa+PfDOoeF7g4Vr3T2+2W3uzLhZFHsA9fYnw1+Ovw/+MNoJ/B3i3S9f+Xc0FtOBOg/24mw6/8AAlFflF8Vv+CWvxf8Bedc+H47DxzpyZIOmy+VchfVoZMc+yM5r5Y1rw94n+GviAW2q6dqnhjWrZt4juoZLWeMjoQCAR9aLtbhyp7H9INFfh78JP8Agox8afhWYYJfEI8X6XHgGz8RKbhse0wIlzjpliPavtf4Q/8ABWP4c+LfJtPG+lX/AIJvmwGukBvbPPruQCRfpsIHrTuiXFo+66K5rwV8Q/DHxH0ddU8La/p3iCwbH7/T7lJlUns20/KfY4NdLVEhRRRQAUUUUAFFFFABRRRQAUUUUAFFFFABRRRQAUUUUAFFFFACYpaKKACiiigD5J/4KLf8kz8Of9hYf+iZK/P2v0D/AOCiq/8AFsvDp/6i6/8AomWvz8r4DOf96+SP6m8PX/whx/xS/MKKKK8E/TQr6r/YZ+Bh8YeKT421W33aRpEm2zSQcTXPXd7iMEH/AHiPQ189/DT4f6l8T/G+l+G9LTNzeyhWcjKwxjl5G9lUE/p1Nfrb4B8Fab8O/CWmeHtJh8qysYhGnqx6szerMSWJ9Sa+iyfBe2qe2mvdj+L/AOAfkvH3EH9n4X+z6Ev3lRa+Uev37L5nRgYGKWiivuz+ZgooooAKKKKACiiigAoopDQA3Oa+dv2sv2bJfjTpMGr6NcyR+I9NiZIbaSQ+TcJnJXBOEfPRu/AbjBX6JwARjijnHOKxrUYV4OnNaM9DL8fXyzEwxWGdpx+70fkz8VNV0q80TUbiw1C2ls723kMU0E6FXjYHBBB6Gqtfpt+0x+y1pnxm06TVNLWPTfFsCfurnGEuVA4jkx+QbqPccV+bfiPw3qXhLW7vSNYspbDUbRzHNbzLhlP9QeoI4IIIr88x2BqYOfeL2f8AXU/rDhvibDcQYf3fdqR+KPX1Xdf0zNr3T9mz9p7VPglqi6ffGXUfCVxJmezBy1uT1kjz0PqvRvY814XRXFQrToTVSm7NH0GY5dhs0w8sNioc0Zf1ddmu5+znhXxVpfjTQ7TWNHvY77TrpBJFPEchh/Qg8EHkEEGtkGvyq/Z5/aN1r4F67gb9Q8N3Lg3umlvw8yPP3XA/BgMHsR+mfgTx3o3xG8OWmt6Fex32n3C5V06qe6sOqsO4NfoOBx0MbHtJbr/LyP5T4l4YxPD9bX3qUvhl+j7P8+h0tFFFeqfFhRRRQAUUUUAFFFFABRRRQAUUUUAFFFFABRRRQBwPxn+Dnhz47eAtQ8KeJrQT2VwN0U6gebbTAHZLGezLn6EEg5BIr8Rfj98B/En7O/xCu/DGvxFlU+bY6hGpEV5Bn5ZE/kV6qQR7n998ZNeS/tJfs7+Hv2kfh7ceHtZQW9/Ful03U1TMlnPjhh6qeAy9x6EAj3cqzKWCnyT1g9/LzKTsfMf/AAT5/bZ/4Ty0s/hp47vs+JLdPL0jVLh+b+NRxDIT1lUDg/xgc/MMt96+9fz4fEX4eeKPgV8Rbzw/rcM2k69pU4eOaFiucHMc0TjBKnAZWH6EED9WP2Ff2y7f4/eG4/DHia4jg8f6ZCN5bCjUoRx5yD++ON6j/eHBIXtzfLIpfWsNrB6u3TzXkDXU+uaKKK+VJCiiigAooooAKKKKACiiigAooooAKKKKAPzZ/wCCk37IOw3fxe8H2WVJ3eIbGBeh6fa1A/KT8G/vmvzir+jm+soNRtJrS6hS4tp0aKWKRQyOhGCrA8EEEjFfjB+3L+ylP+zp8QTf6RBI/gfW5Gk06XlhaydWtmPqvVSeq+pVq+8yPMudfVar1W3mu3yLTPmWiiivsSgr6w/YE/awb4CePP8AhHdfuivgfXplW4Z2+WxuDhVuB6L0V/bB/gAPyfRXNicPDFUpUqi0YH9H0UqzorowdGAKspyCPUU/3xXwR/wTW/ax/wCEy0OL4V+KbvdrmmQk6NczNzdWqjmAk9XjHT1Qf7BJ+96/JcXhp4Ss6U+n4ruZvQdRRRXKIKKKKACiiigAooooAKKKKACiiigAooooAKKKKACiiigAooooAKKKKACiiigAooooAKKKKACiiigAooooAKKKKACiiigAooooAKKKKACiiigAooooAKKKKACiiigAooooAKKKKACiiigApKMc15J+0x8f9K/Zz+Fmo+J7/ZPqBH2fTbBmwbq5YHYvrtGCzHsqnvgG6dOVWahBXbA+cP8AgpH+1gfh54af4Z+GLzZ4k1iDOqXELfNZWjD/AFeR0eQfiEyf4lNflP1rZ8ZeL9W8feKdU8Ra7ePf6tqVw1zc3EnVnY549AOgA4AAA4FY1fq+X4KOBoqC36vuzVKwUUUV6YBX05+wx+ylP+0R8QhqGsQOvgbRJFk1CU5AupOq2yn/AGurEdF9Cy1418GPhFrvxx+I2keD/D8O68vpP3k7AmO2hHLyv6Ko59zgDkiv3T+D3wl0H4JfD7SfCHh2HyrGxjw0jAeZcSHl5XPdmPJ9OAMAAV83nOY/Vafsqb9+X4Lv/kJux19naQWNpDa28KQW0KCOOKNQqIoGAoA4AA4xVqiivzYzCiiigAooooAKKKKACiiigAooooAKKKKAGivgv/god+2h/wAIFY3fwy8E33/FSXUezV9Rt35sImH+pQjpKwPJ/hU/3iCvp/7cX7Xdt+zp4ObR9Emjn8eavERZxcMLKI5BuXH1yEB6sD1CkV+SXgbwR4o+OPxFtND0iKfWvEes3JZpJXLFmYlpJZXOcAcszH3NfU5Rlqn/ALXiNILa/Xzfkikup0H7PPwC8Q/tF/Ea08M6Ghih4m1DUXQtFZQA/NI3qeyr/ESBwMkft/8ACT4T+Hvgr4E03wp4ZtBa6bZpy7YMk8h+/LI38TseSfoBgAAcr+zP+zroP7Nnw6t/D+lILnUpts2qaoUxJeT45Psi8hV7D1JJPr2a4s1zJ42pyQ+BbefmJu4tFFFeGIKKKKACiiigAooooAKKKKACiiigAooooAKKKKACiiigAooooAKKKKACiiigAooooAKKKKACiiigAooooA53xx4N034geFdR8P6tCJ7C+iMUi9x6Mp7MDgg9iBX5M/Fj4aal8JPHOpeG9TUs9u+6CcLhZ4T9yRfYj8iCO1fsKxJrwD9rr4Dp8XvAx1DTYAfE+kK0lqVHNxH1eE+ucZX/AGhjjca8PNMF9apc8F70fxXY/SOCeI/7Gxn1eu/3NR2fk+j/AEfl6H5k0Uro0bsjqVZTgqRgg0lfnx/VSaaugqS2uJbO4ingkaGaJg6SIcMrA5BBHQg1HRQKSUlyyP1G/ZX+Osfxn8BRi8kX/hI9MC29/H0LnHyygejAHPowYdMV7dnFfmN+x3ovjxvinY6t4SsWksIWEWpzzsY7Y27Eb0Z8ct0ZQATkA4wDX6cjPGeD3r9Iy3ETxGHTqLVaX7+Z/InGGVYfKc0lTw0k4S96yesb9H28vIkooor1T4kKKKKACiiigAooooAKKKKACiiigAooooAKKKKACiiigAooooAKKKKACiivPPix8e/AHwR077Z408U2GigrujtZJN9zMP8AYhXLt9QMetAHodZut65pvhvTZ9R1bULXS9PgXdLdXkyxRRj1ZmIAH1r82Pjb/wAFdriU3Gn/AAt8MiBOVGta+Nzn3SBDgeoLMfda+Efif8b/AB78adU+2+M/E+o6/LuLRwzy4hiJ/wCecS4RP+AqKnmLUWfqz8Z/+CpHwr+HXn2Xhf7T4+1ZMqBp/wC5s1b0M7Dn6orj3r4T+Mf/AAUg+MfxX8+1s9YTwXo8mQLPw+DDIV/2pyTJn12lQfSud+C/7B/xh+NnkXOn+GpNC0aXBGra9m1hKn+JVIMjj3RSPevu74Nf8Em/h74QMF5481S88baguGa0iJs7IH0IU+Y+PXeAe60tWV7qPyw8N+EvFXxR8QG00PStU8T6zcNvaO0hkuZnJPLNgE/Un8a+vfhD/wAEoPiZ4zEF34z1Cw8C6e+C0DkXl5j/AK5oQg/F8j0r9XfBngLw58O9ITSvDOhafoGnpj/R9PtkhUn1O0DJ9zya6OnykuXY+V/hL/wTe+C/wuENxd6G/jLVI8E3XiBxNHnviAAR4/3lY+9fTemaXaaNYw2djaQ2VpCuyOC3jEcaD0CjgD6VdpD0qib3FooooEFFFFABRRRQAUUUUAFFFFABRRRQAUUUUAFFFFABRRRQAUUUUAFFFFABRRRQAUUUUAFFFFABRRRQAUUUlACHmvHv2utKGr/s9eL4tu4xQJcD2Mcivn8lNew+1cL8crEan8HfGlr3k0i6A9j5TY/XFc9ePPSnHun+R6eV1fYY6hVX2ZRf3NH5F6dqF1pN/bXtnPJa3dvIssM8TFXjdTkMCOhBFfpv+y3+0RafGzwqtpfyJb+KtOQLeQDC+cvQTIPQ9wPun2Iz+YFb/gXxxq3w58VWHiDRLg29/ZvuU9Vdf4kYd1YZBHvX5/gMbLB1P7r3R/VHFHDlLiDCWWlWOsZefZ+T/Dc/ZfIBxQeledfBH4yaT8avBltrWnERXC4jvLJmy9vLjlT6g9Q3ce+QPRM8epr9FhONSKnB3TP5MxGHq4SrKhWjyyi7NPuPopBS1ZzhRRRQAUUUUAFFFFABRRRQAUUUUAFFFFABRRRQAUUUUAFFFFABRRRQAUUUUAFc74y8A+GviFpLab4n0DTtfsDn/R9RtknUH1AYHB9xzXRUUAfEPxd/4JSfC7xr5114Pvb/AMC6g2SsUTG7s8+8ch3j/gLgD0r4l+MH/BNv4zfCsTXVlo8fjTSY8n7V4fYyygdt0BAkz/uhgPWv24oqbIpSaP5wNC8S+Kfhh4iN1pGpap4X1u1Yo0lrLJazxkHlTggj3Br7A+Df/BV34k+CvIsvG1hZ+OdNTCm4bFpegf76DY2PdMnu3ev04+Kn7Pnw8+NdmYPGnhLTtafbtW6ePy7mMf7MyYdfoGxXw98Zf+CQtrMJ774Y+K2t35ZdI8QDcn0WdBkegDIfdqVmtirp7n0t8GP2/fg98ZxBa23iFfDetS4H9l+IMWzlvRJCTG+T0AbJ9BX0cjrKoZWDKRkEHINfz4fFz9mr4lfAy6ZPGPhO/wBLtg21NQRPOtHPbbMmUyfTOfUCt34L/ti/Fb4EPDD4c8UXE2kRkf8AEm1PNzZkegRjmP8A7ZlT70c3cOXsfvtSYr4H+CP/AAVm8F+K/s+n/EXSLjwfqDYU6jZhrmxY+pAHmR/TDj1avtrwh430Dx9osOr+G9Zsdd0yXhLvT7hZoyfTKk4I7g8iqTuQ00b9FFFMQUUUUAFFFFABRRRQAUUUUAFFFFABRRRQAUUUUAFFFFAGB4s8G6L450abSNf02DU9OmHzQXCbhnsQeqkdiMEdjXw78dP2EtU8N/aNX8BPJrGnDLvpUpzcxD/pmekg9uG6feNff/tigiuDE4Kjio2mte/U+kybiHH5HU5sLP3XvF6xfy7+a1PxOurWaxuJbe4heCeJikkUqlWRhwQQeQRUVfqr8av2YvB/xot5J7u3/szXQuI9VtFAk9g46SL7Hn0Ir5k+GH7DniHTfjBbxeKYoLrwrp5+0/bIWBjvMH5I9p+ZSTywIxgEAnINfIVsnrwqKMfeT6/59j+gMv4+yzFYSdWt7lSCu4vr/hfW/wAmeu/sR/Az/hX/AIN/4SvVoNmva3GrRo4+aC26ovsX4Y+20dQa+nvTimxxiNFRQAq8AU8A4r7bD0I4elGnDZH83ZpmNbNcXUxdd+9J/cuiXkkOoooroPMCiiigAooooAKKKKACiiigApKKWgCPvjP4V4t+0d+zdo3xv0Qzr5eneJLWMi01EL94dfKlxyyE/ipOR3B9qOBycCvjD9sL9qwaat34E8HXf+mEGLU9Shb/AFI6GGMj+PsxH3enXO3z8dUo06MvbK6fTv6H1HDeEzDF5jTjlzcZrVy6JdW/Ly67HxLrOlTaDq97ptyY2uLSZ4ZDE6uhZSQdrKSGGR1FU6Opor8zdr6H9kU1KMUpu7CvTPgZ8ede+B3iRbzTnN1pc7AXumSMRHMvqP7rjs34HIyK8zorSlVnSkpwdmjlxmDoZhRlh8TFShLRp/1+PQ/Yb4Z/E/Qfiz4Xttd0C7FxbyfLJE3EkEmOY5F/hYfkeCCQQa6/rnJ4r8hfg98ZfEHwX8Tpq2iz74Xwt1Yux8m5jz91h2I5ww5H0JB/Tv4P/GHQPjP4Yh1bRLgeYuFurKTHm20mPuuP5MOCOnfH6BgMxhi42ekl07+h/LHFPCdfIantad5UW9H1Xk/0ezPQaWkpa9g+ACiiigAooooAKKKKACiiigAooooAKKKKACiiigD50/bG/ZO0z9pjwQxgEVl4z0yNm0vUGGA3cwSnvGx7/wAJ5H8Qb8cba48VfBP4irLGbvw54s0C87jbLBMhwQR0I7Echge4Nf0L596+Nf2+v2NI/jZoEvjTwnZqvjvTYf3sEQwdUgUfcPrKo+6e4+U/w7fpsozNUX9Wr/A9vL/gMpM9P/ZH/al0j9pn4fpd5jsfFenKsWr6Yh+4+OJYweTG+CR6HKnOMn3zIr+fj4P/ABa8S/AT4i2Hifw/M1rqNjIUntpchLiPP7yGVe6nHPcEAjBAI/cH4E/Gzw/8f/h5p3izw9L+6mHl3Vo7Ay2c4A3xP7jPB7ggjg1hmuWvCT9pT+B/h5f5A1Y9HooorwCQooooAKKKKACiiigAooooAKKKKAE71xHxg+E+hfGz4f6t4Q8RQ+bYX8eFkUDzLeQcpKh7Mp5HryDkEiu3BzRTjKUJKUXZoD+ff41fB/XfgX8RtV8IeIIdt3ZvmK4UER3UJ+5MnqrD8jkHkGuFr9q/23/2V4P2jvh01zpcEcfjbRUebTJ+FNwvV7Zj6Nj5SejY6Atn8Wr2yn068ntLqGS2uYHaKWGVSro4OCpB5BBBGK/U8rx8cbRu/iW6/X5midyGiiivZGaXhrxHqXhDX9P1vR7ySw1TT50uba5hOGjkU5Uj8RX7i/softGab+0n8LLTXIvLttdtNtrq9gh/1E4H3lHXY4+ZT9RklTX4UV7L+yn+0TqX7N3xUsvEEBkuNEucWur2CHie3J5IHTen3lPqMZwxrwc3y9YyjzR+OO3+Qmrn7vUVk+GPEmm+MPD+na3pF3Hf6ZqECXNtcxHKyRsMqR+BrWr8waadmZhRRRQAUUUUAFFFFABRRRQAUUUUAFFFFABRRRQAUUUUAFFFFABRRRQAUUUUAFFFFABRRRQAUUUUAFFFFABRRRQAUUUUAFFFFABRRRQAUUUUAFFFFABRRRQAUUUUAFFFFABRRRQAUUUUAUdU1S00PTLvUb+4jtLG0ieee4lYKkUaglmYnoAASTX4iftj/tLXf7SXxUuNQgkki8K6YWtdGtHyMRZ+aZh2eQgE+gCr/Dmvqr/gpz+1OYY2+EPhm8xIwWXxBcQt0HDR2uffh39to7sK/Nuvvsiy/wBnH61UWr28l3+f5FpBRRRX15QU+CCS6njhhjaWWRgiRoMsxPAAHc0yvv3/AIJnfsp/8JRrKfFfxPZ7tJ0+UrodvMvFxcqcNcYPVYzwv+3k8bOeLGYqGDourLp+L7A3Y+ov2Ef2WI/2evh2NT1q2X/hNtcjWW/dhlrSLqlsD7dWx1bjkKpr6j70tIBg1+S1608RUdWo9WZC0UUViAUUUUAFFFFABRRRQAUUUUAFFFFACdK8g/ab/aJ0P9mz4bXPiHUil1qk2YNL0zdh7ufHA9Qi8Fm7D3IB7b4k/ETQ/hR4K1TxV4kvFstI06IyyueWY9FRR/EzEhQO5Ir8PP2kf2gte/aP+JN54l1Zmt7Jcw6bpqtlLO3B+VR6serN3J7AAD3Mqy542pzT+Bb+fkUlc5bxb4r8U/G74jXOr6nJca54n1y7ACRIWeSRiFSONB0A4VVHQAAV+vP7En7JFn+zd4J/tDVoo7nx1q8StqFyuGFqnBFtGfQHBYj7zDuFWvJ/+CdP7G//AAgmmW3xP8Z2WPEV9Fu0iwnXmxgYf65gekjg8D+FT6sQPvQmu7OMyU/9lw/wLe3Xy9EDfQWiiivlSQooooAKKKKACiiigAooooAKKKKACiiigAopKCwAyTigBpyBxwKDzxXh3xf/AGuPA3wmkmsWnbXddjyDp9gQ3lt6SSfdT6csP7tfJvjj9vL4ieJJ3GjfY/DNoSQq28Qnlx7vICM+4UV5eIzLDYd2lK77LU+0yrg/Ns2iqlKnywf2paJ+nV/JH6Rh19QaC4xX5Fah+0F8SdSl8ybxxritnOIb14h+SECtLQv2oPil4elV7bxnqM2DnbeMtwp9sSBq81Z7RvrF2+R9ZLwzzJRvGtBvtr+dj9ZAeKD93NfCnw0/4KGX9vNFa+N9Fju4CQGv9L+SRR6tExw34Ffoa+wvAXxK8OfEzR11Pw3qsOpWh+8Yzh0P911PzKfYgV7GHxtDFfw5a9up8Fm3DuZZK/8Aa6Vo/wAy1X3r8nZnV0UlLXcfOBRRRQAUUUUAFFFFABRRRQAUUUUAFIQCCMUtFAH54/twfAI+DfEX/Cb6Nb40bVJcXsUa8W9wed3ssnJ/3s/3gK+Va/Zrxl4V07xx4Z1HQtVgW5sL6FopYz3B7g9iDgg9iAa/NO8/ZI8dP8Vb/wAHadp73ENu4kXVZQUtvIYnY7P6kA/KMnKsADivic0y6UaqqUY3Uui7/wDBP6M4L4so1MFLC5hUUZUlu3a8f81t56HikEEt1PHDDG0s0jBUjQZZiegAHU19cfAL9hfUPEP2bW/H4l0zTjh49HU7Z5h/01P/ACzH+yPm/wB2von4E/sqeF/gxDHeyRrrXiTb82pXCfcPcRJzsHvyx55xxXuODXdgsmjC1TEavt0+fc+c4j8QKmJ5sNlXux6y6v0XT139DI8N+GNM8JaVBpmkWMFhZQKEjgt4wiqPoO/qeprXFApenWvp0klZH4vOcpyc5u7fUdRRRTEFFFFABRRRQAUUUUAFFFFABRRRQAUUUUAFFFFABRRRQAg6UtITivnD4+/t4/Cr4Bi4sbrVx4k8SRZX+xdFZZpEb0lfOyLnqCd3opoHa59H9K8L+Of7Z3wr+AKT2/iDxDHe65GDjQ9JxcXefRlB2x/9tCtfmD8ev+Cj/wAVPjKbmw0u9Hgbw7JlfsWjSETyKe0lxw544IXYpHUGvBvhv8IfG/xp146d4P8AD2oeIr5mBla3jJSPP8UkhwqD3YgVPN2LUe59TfHP/gqf8R/iEbjT/BNvF4D0Z8qJ4SJ7+RfeUjamf9hQR/eNfI9lp/iv4seKzFawat4t8R377iEWS7up27k9Wb6mv0O+BP8AwSMANvqfxX8Q56N/YWhN+klww/AhF+j199fDP4N+Cfg5o39meDPDVhoFrgBzaxfvZcdDJIcu592JNKze4cyWx+X3wQ/4JQ+PfGf2fUPH+oweCNMbDGyjxc37j0IU7I8juWJHda/QH4K/sU/CX4FCC40LwzDf6zFgjWdYxdXW4fxKWG2M/wDXNVr3XIpN1UlYlybFAxS0UUyQooooAKKKKACiiigAooooAKKKKACiiigAooooAKKKKACiiigAooooAKKKKACiiigAooooAKKKKACiiigAooooAKKKKACiiigBlc58SYPtHgDxHH/f0+4X842rpK5j4n3AtPh14mlY4WPTblyfpGxrOp8D9Dpw38eFu6/M/HA9aKD1or8ne5/c8PhR6J8DvjNqvwT8awaxYFprKTEd9YlsLcR55Hsw6qex9iQf1S8E+M9J8f8Ahmw17RbpbvT72MSRuOo9VYdmByCOxBr8aa94/ZW/aLuPgt4n+wanJJL4U1FwLqPlvs7dBMg9uAwHUepAr6HKsw+ry9lUfuP8H/kflXG3CqzWl9ewkf30Vqv5l/munfY/T/FHSqenahb6lZQXlrMlxazossUsbBkdSMhgR1BBzmrh6V92fzK04uzFooooEFFFFABRRRQAUUUUAFFFFABRRRQAUUUUAFFFFABRRRQAUUUUAFFFFABRRRQAUUUUAFFFFAFW9sbfUbWW2uoI7m3lUpJDMgdHU9QQeCPavlP41/8ABNP4RfFcXF5pFjJ4E1uTLC50RQLZm/27Y/Jj2TYfevrUdKWgd7H4kfG7/gm/8XPhD9ovbDTF8b6FHlvtuhKXmVfV7c/OD3O0MB614J4C+J3jP4O+IDqPhXXtS8NanG22T7LK0e7B+7Ih4cZ/hYEe1f0ZV4v8bf2RPhd8fYZX8UeGoF1Zxgazp2Le9U9iZFHz47Bww9qjl7FqXc+JPgV/wVx1GzNvpvxW0BdQh4U65oiiOYf7UkBIVvcoVx2U1+gnwp+OvgT42aR/aHgrxNY65GqhpYYX2zw5/wCekTYdP+BAV+ZHx1/4JSeOvBP2jUvh7qEXjfSVywsZdtvfxr6AE7JMDuCpPZa+OFfxZ8JPF2VOreEfEunSf9NLS6t3/RlNF2twsnsf0e0mK/JX4B/8FXvGHhA22l/EvTV8Y6UuEOp2gWC/jX1I4jlwOx2E9Sxr9Gfg1+0l8O/j9poufBviS21C4Vd02nSnyryD13wthsdtwyp7E1V7kNNHqVFFFMQUUUUAFFFFABRRRQAUUUUAFFFFABRRRQAUUUUAFJilooAKKKKACiiigAooooAKKKKACiiigAopKWgBgHSl7ZpCM8+lfMv7Wf7UcPwt06Xwx4bmSXxXcp88q4YWEZH3z/00I+6vb7x4wG569eGHpupUeiPTy3LcRmuJjhcNG8n9yXVvskY37Xv7VS+Cba48GeEroHxDMu29vYm/48kI+4p/56Ed/wCEe5GPz/d2kdmZizMckk5JNOurqa+uZbi4leeeVzJJLIxZnYnJJJ6knvUdfnOMxc8XU5pbdF2P644fyDD5BhVRo6yespdW/wDJdEFFFFcB9QFFFbeueCde8NaZpepanpVzY2OqRGWznmjISZAcZB/XB5wQehBNKDkm0tjGdanTlGE5JN7efXTvoYldb8Mvifr3wl8U2+uaBdmC4T5ZIXyYp488xyL3B/MHkEEZrkqKcJypyUouzRGIoU8XTlRrRUoyVmns0frP8DvjtoPxx8Ni/wBNlFrqUAC32muw8y3c/wDoSnnDDr7EED0/rX40+BPHmt/DfxJaa7oF69jfwHhl5WRe6OvRlPcH+eK/TT9nv9ovRPjlog8srp/iK2QG801m5Xt5kf8AeQnv1GcHsT97l2ZRxS5Kmk/zP5h4s4PqZLN4rCpyoP74+T8uz+TPZKKKK90/MwooooAKKKKACiiigAooooAKKKKACiiigApOtLRQB+bn/BRr9jHd9v8Aiz4JseeZvEGm26fndoo/8iAf7/8AeNfJ37J37Tmsfsz/ABEi1SEy3nhy+Kw6xpitxNFnh1B4EiZJU/UE4Y1+50sMdxE8ciq8bAqyMMgg9QRX5B/t+fsev8DfE7+MPC9oT4F1eY5hjXI0y4bkxH0jbkoe3K9gW+zyrHQxVP6jitb6L/L1XQtO+jP1l8HeLtJ8e+GNM8QaDfR6npGoQrPbXUJyrqf1BHIIPIIIPIrcPWvx/wD2Av2wn+B/idPBviq7J8C6vMNs0rZGmXDceaPSNuA47cN2bd+vkUqTxrJGwdGAZWByCD3FfO5hgZ4GtyPVPZ91/mS1YlooorzhBRRRQAUUUUAFFFFABRRRQAUUUUAIa/M//gpj+yh9guZfi74Ws/8ARp2C+ILWFfuOcBboAdmOFf32t/ExH6YetUNX0iy1/SrzTNRto72wvIXguLeZdySRsCGVgeoIJFduCxc8HWVWPzXdDTsfzmUV7x+2J+zTe/s2fFO406JJZvC2pFrrRrx+d0WfmiY/34yQD6gq3G7FeD1+tUK0MRTVSm7pmgUUUVsB+gP/AATL/ap/4RvWE+EviW8xpeoSF9CuJm4guGOWt8noshyV/wBvI5L8fqAPzr+cO1uprK5iuLeV4J4nEkcsbFWRgcggjoQe9ftT+w9+09H+0V8L4k1KdB4x0VUttVi4BmGMJcAejgHOOjBuAMZ+Bz7L/Zy+tU1o9/Xv8yGup9K0UUV8gSFFFFABRRRQAUUUUAFFFFABRRRQAUUUUAFFFFABRRRQAUUUUAFFFFABRRRQAUUUUAFFFFABRRRQAUUUUAFFFFABRRRQAUUUUAFFFFABRRRQAUUUUAFFFFABRRRQAUUUUAJ1rxL9rX9omy/Zv+E19rjNHNr13m00ezc5824I4Yj+4g+ZvoBkFhXr+r6paaHpl5qN/cR2ljaxPPPcSttSKNQWZmPYAAnNfh5+1/8AtG3f7SHxavNYR5I/DdhutNGtH42QA8yEdnkI3H0+Vedor2spwH12v73wx1f+XzGlc8b1vWr7xHrF7qup3Ul7qN7M9xcXMzbnlkYlmYn1JJNUqKK/U4rlVomgUUVc0bR73xDq1lpem20l7qF5Mlvb20K7nlkYhVVR3JJAob5VzMD1f9lb9njUv2kPitY+HoPMt9Ft8XWrX6D/AI97YEZAPTex+VR6nOMA1+5Phnw3pvhDw/p+h6Pax2OmWECW1tbRDCxxqMKB+AryD9kP9nGy/Zt+FFppDCObxJf7brWbxOfMnI4jU90jB2j1+ZuNxr3Udea/Lc2x7xta0X7kdvPzIbuLRRRXiEhRRRQAUUUUAFFFFABRRRQAUUUUAIaq3l5b2FpNdXMyW9rChkkmkYKiKBksSeAABnNWjX5s/wDBSb9r7e138I/B978o+XxDfQN1P/PopH5yfgv98V2YLCTxlZUofN9kNK54V+3X+1xP+0L42/sTQbh4/AejTMLRRlft0wyDcsPTqEB6KSeCxA7r/gnb+x5/ws7W4fiP4vsd3hPTpv8AiXWc6/LqNyp+8QesSEc9mYY5CsK8a/Y8/Zd1H9pf4jx2koltfCemFZ9Yv0GCEJ+WFD/z0fBA9AGbnGD+2fhzw/p3hPQ7DRtIs4tP0uxhW3trWBdqRRqMKoH0FfV5li4ZfRWCw2jtr5f8FlN20NMDAwKWiiviCAooooAKKKKACiiigAooooAKKKKACiiigBOtGKBVLUtSttHsbi9vJ47a1t42llmlYKiKBksSegAFGw0nJ2QzVtVstA02fUNRuo7Kzt0Mk087BURRySSegr4C/aM/bS1HxlNdeH/A80ulaCCUk1JcpPdjvtPWND/30e+MkVy/7Un7T178YdXl0bRppLbwhbP8iDKteMD/AKyQf3f7qnp1PPT59r4rMs1lNulh3ZdX3/4B/RHCPBFPDxjjszjzTeqi9l5tdX5bIGYsSSSSepNFFFfLn7SklogooooGFdL8P/iN4g+GHiGHWfDuoSWN4n3wDmOZe6OvRlPofqMHmuar2n9mz9nHUvjjr4nuFlsvC1nIPtd6BgyHr5MeerEdT0UHJ6gHpw0KtSrGNH4uh4+b4nBYTB1KmPt7NLW+qflbrfoffH7O3xrX44eBl1h9Nm028gfyLlGQ+S0gAJMbn7y89Oq9D2J9UHB6cVj+GfDeneENCs9I0q0jsdPtIxFDBCMKoH8z3JPJJJNbDHAr9PpRnGCU3d9T+MMZUoVcROeGhywbfKm72XqPopBS1qcYUUUUAFFFFABRRRQAUUUUAFFFFABSbRnOBmlooAKKKKACiiigAooooAKKKKACiiigAooooAKKKKACiiigAooooAKKK8U+Pv7W/wAN/wBnOxf/AISfWhPrJTdDoWn4mvZeOMpkBAf7zlQexPSgD2rpXzt+0J+3R8L/ANnwXFlf6r/wkHiaMEDQ9IZZZUb0lfO2LtkMd2OQpr84f2i/+CknxI+NBudL0CZvAnheTKfZdNlP2udP+mtxwef7qBRzg7q8C+FPwR8dfHTX/wCy/Bvh681y63Dzp0XEMAP8UsrYVB/vHntmpb7Gij3PZ/2gv+Ch/wAUvjkLnTrW+/4QzwzJlf7L0eRlklT0mn4d+OCBtU91rx74SfATx98dtZ+weC/Dd5rLqwWa6VdlvBnvJK2EX1wTk9ga/Rr9nv8A4JP+G/DAttX+Kepf8JPqQw/9jae7RWUZ9Hk4eX8Ng7EMK+7/AA34X0jwdo9vpOh6XaaPpduu2GzsYVhijHsqgAUWvuHMlsfBfwC/4JMeHfDwttU+KernxJfDDnRdMdobND6PLxJJ+GwfWvu3wn4K0HwJolvo/h3R7PQ9LgGI7SwgWGNffCgcnuep71u0maaViG2xaKKKYgooooAKKKKACiiigAooooAKKKKACiiigAooooAKKKKACiiigAooooAKKKKACiiigAooooAKKKKACiiigAooooAKKKKACiiigAooooAKSlooAYOea83/AGjtUXSPgb42uC23Olzwg+7oUH6tXpPtXzh+3j4pXQvgbPp27EmrXkFsoB5wreax+n7sD8a5cVP2dCcvJntZJh3i8zw9FdZx+6+v4H5sUUUV+WH9sJWVgooooGfZP7EX7Rx0y5g+HviK6H2WZsaRdSt/q3J5gJPZjyvvkdxj7sUg89a/EyKV4JUkjdo5EIZWU4II6EGv00/ZI+P6fF/wYun6nOv/AAlOkqI7sE4NxH0WYD36N6N6BhX2mUY/2i+r1Hqtv8j+duP+GVhajzXCR92T95Lo319H18/U+gqKKK+pPxUKKKKACiiigAooooAKKKKACiiigAooooAKKKKACiiigAooooAKKKKACiiigAooooAKKKKACiiigAooooAK88+LfwE8A/HLSP7P8a+GrPWVVSsVy6bLmD/rnMuHX1wDg9wa9DooA/Kv4/f8EmNd0I3OqfCrV/8AhIbIZf8AsTVHWK7UekcvCSf8C2fUmvhjVdG8XfCDxcLe/tdV8I+JNPkDqJFktbmFuzKeCPZh17Gv6O64T4p/BPwT8a9DOleNPDtnrlsARG8yYmgJ6mOVcOh91IqWi1LufmR+z3/wVV8ZeBzbaV8SbI+NNHXCf2lBti1GJfU9EmwP721j3c1+k3wa/aJ8AfH3SPt3gvxFbak6KGnsHPl3dv8A9dImwwGeN2Cp7E1+e/7Qv/BJvXNAFzrHwo1M+ILIZc6FqbrHdoPSOXhJPo2w+7GvhiaDxd8H/GW2RNW8IeJ9NkyM+ZaXVu/qOjD+opXaKspbH9HdJgV+VH7Ov/BV7XvDn2XRvivYN4i08YQa7p6Kl5GOmZI+ElHuNrf7xr9JPhj8XvB3xl8Oprfg3X7PXbBsBzbv+8hY/wAMkZw0bezAGqTuZtNHaUUUUxBRRRQAUUUUAFFFFABRRRQAUUUUAFFFFABRRRQAUUUUAFFFFABRRRQAUUlGaAG9+lHuOaOnWvE/2lP2jdP+Bvh3y4DHeeJ7xD9isichR082THRAe3ViMDuRlVqwowc5uyR2YLBV8wrxw2HjzTlsv66LqZP7Uv7TNp8GtDfSdJkjufFt6h8mLIZbVDx5sg/9BU9T7Dn81tT1O71rUbi/v7iW7vLiRpZbiVizyOTkkk9STVjxF4i1HxZrd5q+rXcl/qN3IZZ7iU5ZmP8AIdgBwAABWbX51jsbPGVNdIrZf11P614a4bocP4blXvVJfFLz7LyQUUUV5h9kFFFfR/7KH7L1x8WdUj8ReIIHg8I2knCnKtfuD9xT/cB+8w/3Rzkr0UKE8TUVOC1Z5GaZnhsowssViZWUfvb6Jd2/60Nr9kT9lc+PruDxh4stSvhuF91pZyrj7c4P3mH/ADyB/wC+jx0Bz9xePfhvoHxH8KT+H9bsEudPddqADa0TAfK6H+Fh2I+nQkV0NnZW+m2kVtawpb28KhEiiUKqKBgAAcAAdqs5r9Gw2CpYal7NK99/M/kvOeIsZnGN+tzk48r91J/D6efdn5Q/H79nrXfgZ4gMdyrXug3Ln7FqarhWHXY/91wO3fqO+PKK/Zrxf4P0jxx4evdG1yyj1DTrtdkkUo/Ig9QQeQRyD0r80P2jf2aNX+B2sG6gEuo+FriTFrf7fmjJ6RSY6N6Ho3bByB8lmWWPDt1aWsfy/wCAfufCXGdPNIrB45qNZbPZS/yfl16Hile5fsm/CbxT4/8AiNZ6pol7c6Hp2kyrLdavFwV/6ZJnhmYcEHIAJJBGAeX+BPwO1n44+Lk02xVrfTISr3+oMuUt4/QernBCr369ASP1H8A+BNH+G/hay0DQ7VbSxtk2gdWdv4nc/wATE8k08ry+VearT0ivxYca8VUctoSy/D2lVmrPqop9/N9F82dKgwgHtTqQUtfdn8yBRRRQAUUUUAFFFFABRRRQAUUUUAFFFFABRRRQAVheNPCGk+PvC+p+HtdsY9S0jUYWt7m2lHyup/kQcEEcggEcit2ihNxd1uB+E37Vv7NWr/s0fEmfR7jzLrQLwtPpGpsvE8OfusRx5iZAYfQ4wwr7I/4Jv/th/wBsW1p8JvGN9/p0CbNAv52/10YH/HqxP8Sj7nqBt7KD9f8A7Q/wG0H9of4bX/hbWV8qZv31hfqu6SzuADskX1HOGXupI44I/D7x/wCBfE3wP+I19oGsRy6V4g0a5BWWFipyCGjljbg4I2srD1HSvvMPVp5zhXQq/wARf1f/ADLWqP6EqWvmL9h79rC3/aN8Aiw1eaOLxzo0apqMIwv2lOi3KD0bowH3W9Ay19O18TWozw9R0qis0QFFFFYgFFFFABRRRQAUUUUAFFFFABRRRQB5H+0x8ANK/aM+Fmo+GL8JBfqPtGmX7Lk2tyoO1vXaclWHdSe+CPww8X+EtV8CeKNU8Pa5aPYatptw9tc28nVHU4P1HcEcEEEcGv6KuuK+B/8Agpj+yv8A8Jf4db4qeG7PdrWkwhNYgiXm5tF6TYHVox1/2P8AcFfUZJmHsKnsKj92W3k/+CUmflrRRRX6KWFem/s6fHHVv2fPinpfizTi8sETeTf2QbAu7ViPMjPvwCp7MqntXmVFZ1aUa0HTmrpgf0SeC/GGleP/AAtpfiPQ7tL7SNTt0ubadD95GGeR2I6EHkEEHpW9X5af8EyP2of+EU8RH4VeIrvbpGqymTRZpW4t7s/ehyeiydQP749Xr9S+tfkuPwksHXdN7dH3Rm1YWiiiuAQUUUUAFFFFABRRRQAUUUUAFFFFABRRRQAUUUUAFFFFABRRRQAUUUUAFFFFABRRRQAUUUUAFFFFABRRRQAUUUUAFFFFABRRRQAUUUUAFFFFABRRRQAUUUUAFJRjmvJv2m/jtpv7PHwl1XxVeGOa+C/ZtNsnP/HzdMDsT/dGCzf7Kt3xV04SqzVOCu2B8if8FPv2nzp1mvwh8OXeLm4VLjX54m5SM4aO2z6tw7e2wdGIr80a0/E3iTUvGPiHUtc1i6kvtT1G4e5ubiQ5aSRySx/M9KzK/WsBhI4Kgqcd+r7s1SsFFFFegAV+kP8AwTE/Za2j/hb/AIls+Tvh8P28y/VZLrH5on/Az/dNfJn7In7Ol3+0f8WrLRmWSLw7Y4u9Yu048uAH7ins7n5R6ctghTX7jaNpFl4f0mz0zTraOz0+zhS3t7eFdqRRqAqqo7AAAV8hnuYezh9VpvV7+S7fMlsv0UUV8CQFFFFABRRRQAUUUUAFFFFABRRRQAhOKBRjmvOvjt8adE+Anw31Txdrr5jtl2W1qrASXdwwPlwp7kjk9gGPQGqhCVSShBXbA8d/bu/axi/Z58BnR9DuEfx1rkTJZKCCbKHo1yw9uQgPVueQpFfkx8MPht4k+OvxH0/w1okb3+s6rOTJPMxIjXOZJpW5O0DLE9fqSBSfEz4jeJPjn8R9R8Sa1JJqGt6tcAJBCpYICdscMS8naowoHX6kmv1s/YW/ZRg/Z38A/wBp6zbo/jrW4le/kOCbSLqtsp9uC5HVvUKpr7393keD71Jfn/ki9keufAj4J6F8APhvpnhLQI8pAPMurtlAku5yBvlf3OMAdgFHQV6P3oOaAMV8FOcqknObu2QLRRRUgFFFFABRRRQAUUUUAFFFFABRRRQAUUUUAMB5xXwh+3N+0DJqWpSfDzQrjFlbkNq00Tf62TqsOfReC3+1gfwnP1b8efiUnwl+F2t+IflN3DF5VpG3R5nO1BjuATkj0Br8kr69n1K9uLu6lee5uJGlllkOWd2OSSfUkmvmc5xjpQVCD1lv6f8ABP2Lw9yCONryzLEK8abtFd5b3+X5vyIaKKtaXps+s6la2FpGZbq6mSCGPuzsQqj8SRXxKXN7qP6OlKNOLlLY1PBfgTXviJrkWkeHdMn1S/k58uEcIv8Aedjwq+5IFfQdp/wT4+IM+n+dLqmiQXRGRbNLI2PYsEIz9Mj3r7I+BPwW0f4K+CrbS7KFJNRlRXvr7b89xJjnnrtGSFXsPckn0sZHB4Ar7XDZLSUE613J/gfznnPiJjZ4hwy60aaejau35+S7L8T8gfiX8F/F/wAI74W/iTSJbSNziK7jIkt5f92QcZ9jg+1cTX7PeJfC+l+L9GutK1ixh1GwuU2SwTpuVh/QjqCOQeRXxX4n/wCCft7J8TrWLRdQEfgm4YyTTSODPaKDzEAfvk5wrdud3T5vOxmTTptOh7yf3r/gH1uReIWFxVOUMztTnFXutpW7dU/LW/Q8V/Z0/Z41X45+I8HzLHw3aOPt2oAfj5UeeC5H4KOT2B/Trwh4T0vwR4fs9F0azSx060jEcUMY4A7knqSTkknkkkmmeC/BekfD/wAN2WhaHaJZadaJsjjQdfVmPdieSTyTW8Bivo8BgYYOHeT3f6H5DxNxLX4gxF37tKPwx/V+b/AM84FeC/tLftPad8D7GKwsEi1XxTcgPHZOx2Qx5/1kuDkA8gDqfoKm/aX/AGlNP+CGhtZ2fl3viu8jP2Wz3ZWJennSeijsOrEY6Akfmd4h8Qaj4q1q81fVryW/1C7kMs9xMcs7H/OABwBwK4szzJYdeyov3/yPpODuD5ZtJY3HK1FbL+Z/5fmfq78EvjhoPxu8LpqelyCG9iAW8052BltnPY+qnBw3Q+xBA9JNfjh8OfiPrnws8U2uvaBdm2vITh1PMc6d45F/iU4/kRggGv08+BXx60T44+GUvdPcWuqQALe6bIcyQOe4/vKecN+eCCK2y7Mo4tck9JL8Tg4s4Rq5HN4jDpyoP74+T8uzPVaKSlr3D83CiiigAooooAKKKKACiiigAooooAKKKKACiiigAooooAKKKKACiiigAooooAKKKKACiiqGr6xY6BptxqOp3tvp1hbIZJ7q6lWOKJB1ZmYgAD1NAF7GK4X4rfGjwX8EvDj614z1+10Sz58sStmWdh/DFGMs7eyg474FfFP7Tf8AwVV0jw6bvQPhJax65qIzG/iK9Q/ZIj0JhjODKf8AabC8dHBr83PF3jXxj8avGJ1HXtS1LxV4ivnEaGQtNK5J+WONB0GTwigAdhUtlqN9z7F/aS/4KoeK/HX2rRfhjby+DtDbKHVpsNqM6+q4ysIP+zubuGHSvjnwn4L8Y/Gjxh/Z+habqXirxDfOZHEQaaVyT80kjnoMnlmIA7mvs39mz/glZ4l8a/Zdc+KV1L4T0dsSLo1uQ2oTD0cnKwg++5uoKqea/TH4XfBvwZ8F/DiaJ4M0C00KxGN/kJmWZh/FJIctI3uxNKze47pbHwh+zr/wSbtrMWutfF7UvtcvDjw3pUpEY/2Zpxy3usePZzX6EeD/AAToPgLQbfRfDmkWeh6VbjEVnYwrFGvqcAck9yeT3repMiqSsQ22LRRRTEFFFFABRRRQAUUUUAFFFFABRRRQAUUUUAFFFFABRRRQAUUUUAFFFFABRRRQAUUUUAFFFFABRRRQAUUUUAFFFFABRRRQAUUUUAFFFFABRRRQAUUUUAFIaKM0AJjNfAP/AAUP8cJqnjXQPDMEuRpdu9zOqnjfKQFB9wqZ+j1936zq1toWk3mo3kywWlrC800rn5URQWLH2ABr8gfij42n+I3xB17xHOWzf3Tyxq3VYukaf8BQKPwr53Oq6p0FSW8vyR+seHWWvE5m8ZJe7SWn+J6L8LnLUUUV8If02FFFFABXWfC34jal8KvHGm+I9Lc+bayfvYd2FniP3429iPyOD1Ark6KuE5U5KUXZo5sRh6eJoyoVVeMk013TP2W8EeMdM8f+FdM8Q6VMJ7C/hEsbdx6q3oykEEdiDXQdxX5+fsIfGtvDfiiXwLqtxjTNVYyWBkPEVyByg9A4H/fSjH3jX6B9ea/S8FiViqKmt+vqfx1xFk08jx88LLWO8X3i9vmtn5jqKKK7z5oKKKKACiiigAooooAKKKKACiiigAooooAKKKKACiiigAooooAKKKKACiiigAooooAKKKKACiiigAooooAKKKKACvN/jH+z94C+Pei/2b408P22qhVIguwPLurbPeOVcMvPOM4PcGvSKKAPyH/aM/4JZeMvh8LrWPhxcSeNtDTLnTnULqUK+gUYWb/gOGPZK+Q/Bvjvxl8FvF39o+HtU1Lwtr9m5jkMRaKRSDzHIh4YZHKsCPUV/RpXh/7QH7IHw2/aOsJG8SaOtproXbDr2nARXkeBwGbGJFH91wQOcYPNS49i1LufK37Nn/BV3TdZ+y6H8XrJdJvDiNfEenRlrdz0zNCMlD6smRk/dUV+gvh/xHpfizSLbVdF1G11XTLlBJBeWcyyxSr6qykg1+Kv7SX/AAT5+I3wB+1arZwHxh4Qjy39rabEfMgT1nh5ZPdgWUd2HSvM/gT+098Qf2ddZ+1+ENbkhs3cNc6RdZlsrn/fjzwe25SG9DRe243FPY/oJzS18kfsy/8ABRXwB8d/smja48fgrxhJhBZX0o+zXT/9MJjgZJ6I2G5wN3WvrYHIqiGrC0UUUCCiiigAooooAKKKKACiiigAooooAKKKKACiiigApKWkoASk60da84+N3xp0X4I+EpdV1JxNdyZjsrBGxJcSY6D0UcFm7D1JAOc5xpxc5uyRvh8PVxdWNChFylJ2SRn/ALQfx60n4GeEmvZ2W61q6DJYafuw0r/3m7hF4yfwHJr8u/GXjHVvH/iS913XLt7zUbt98kjdB6Ko7KBwAOgFXPiN8Q9a+KPiu88Qa7dG4vLg4VBxHCg+7Gg7KPT6k5JJrma/Pcwx8sXOy0gtl+rP6u4U4XpZDQ56lpVpfFLt5LyX4v5BRRRXkH3wUUV7F+zj+zxqfxz8Sjcsln4as3Bvr7GC3fykz1cj8FByewO1GjOvNU6au2efjsdQy3DzxWJlyxju/wCur6I1v2Xv2arz41a8uo6lHJa+ErOQfaJxlWuXHPlIf/QmHQH1Ir9L9H0e00DS7XTrC3itbK2jWKKCFQqIgGAAPSqvhjwzpvg3QbPRtJtI7HT7SMRxQxjAVR/MnqSeSSSa2M+9fouCwUMFTstZPdn8lcScRV+IMV7SelOPwx7Lu/N9R1LRRXpHyI3vWV4h8P6f4q0m50vVbSK+sLlDFNBMu5HU9iK1eCKOaTSasxxlKElKLs0cl8Ovhp4f+Fnh6PRPDtiLKzVi7c7nkY9Wdjyx6DnsAOgrrOv+NBX0pCMdOopRjGKUYqyRdWrOtN1Kkm5PVt6tskopKO1UZjT+lLntXjXx9/aV8PfA/SjHIy6j4inTda6XE/zH0dz/AAJ79T2B5xk/swftLwfHDR57PU1gsfFNnlp7WHKpNETxLGCScDIBGTg4/vCuX63S9r7Hm949tZLj3gXmXsn7JO1/1t289j32iiiuo8QKKKKACiiigAooooAKKKKACiiigAooooAK+Uv27/2Sov2hPBB1zQbZF8d6JEzWjAAG+hGS1sx9epQnoxI4DEj6sorehXnh6iq03qgP58vhd8S/EnwL+I+neJdEkex1jS5yJIJgQsi5xJDKvB2sMqR1HbBAI/cv4GfGXQvjz8N9M8X6BLmC6XbcWrMDJaTgDfC/upPXuCCOCK+Ff+Clf7Iv2Ka5+LnhGy/cSsD4hsoF+454F2AOxOA/vhu7EfOX7Fv7Ut5+zZ8SEa+kln8GauyQataLk+WM4W4Qf30ycj+JSR1wR9ri6NPOMKsTR+NdPzX+Rb1R+3VFUdL1O01vTbXULC4ju7G7iWeC4hYMksbAFWUjqCCCDV6vg9tGQFFFFABRRRQAUUUUAFFFFABRRRQAVBcW8d3A8M0ayxSKUeNxlWB4IIPUVPRQB+KH7c/7MMn7O/xRkn0u3YeDddZ7nS3Aytu2cyWxPqhI2+qlepBr5rr99/2hvghpH7Qfwt1bwjqoWOSZfNsbzblrS5UHy5R9CSCO6sw71+EnjjwXq3w68Xat4a121az1bS7h7a4hbsynqD3UjBB6EEEda/S8mx/1uj7Ob9+O/mu/+Zoncw6KKK+iGS2l1NY3UNzbSvBcQuJI5Y2KsjA5BBHIIPev20/Yl/aWi/aL+E0NxfToPFujhLTV4BgF2x8k4H92QAn2YOOgFfiNXr37LXx9v/2dPi5pfiaAyTaVIfsuq2aH/j4tWI3AD+8uA6+6gdCa8TNsCsZQ934o6r/L5iaufvLRWZ4e1+w8U6HYaxpdzHe6bfwJc21zEcrLG6hlYfUEVp1+WtNOzMwooooAKKKKACiiigAooooAKKKKACiiigAooooAKKKKACiiigAooooAKKKKACiiigAooooAKKKKACiiigAooooAKKKKACiiigAooooAKKKKACiiigAooooAjlkWJC7sFRRksTgAV+Kv7d37Sr/tA/FyeDS7kyeENBZ7PS1U/JO2cS3H/AyBj/ZVehzX23/wUn/aV/4Vb8OV8CaHdeX4n8Twss7Rth7Wx5V29jIcoPbzDwQK/I+vuMgwNl9bqLfRfq/0LiuoUUUV9qUFWtK0u71zU7TTrC3ku767lSCC3hXc8kjEKqqB1JJAxVWv0K/4Jffsyf2vqb/FvxDaZs7Nnt9BilXiSb7slxg9QnKKf7xY8FBXDjcVDB0ZVZdNvNg3Y+xP2Q/2dbT9m/4SWWjOsb+Ir7F3rF0nO+cj/Vg90jHyj1+ZuNxr3WikJxX5JVqSrVHUm7tmQtFFFZgFFFFABRRRQAUUUUAFFFFABRRRQBS1LULXR9Pub69uI7SztommmnmYKkaKCWZieAAASTX4p/trftR3X7SPxKf7BLJF4N0dng0m2OV83nDXDj+8+BgHooUdc5+lP+CmX7WO5pvhD4VveBtbxDdwN34K2gI/Bn/4Cv8AeFfNf7FP7Ltz+0j8S0W/jki8G6OyXGrXK5HmDPyW6n+8+Dk9lDHrjP22U4SGDovHYjTTTyX+b6FpW1Po3/gml+yT9rmt/i74ssv3MbEeH7OdfvMODdkHsOQnvluymv0rFUtN0610bT7awsbeO0srWJYYIIVCpGigBVUDgAAAAVdHHFfLY3FzxlZ1Z/JdkS3cWiiiuIQUUUUAFFFFABRRRQAUUUUAFFFFABRRRQAUUUUAfEP/AAUa8YsB4U8LxPhSZdQnXPUj93H/ADkr4lr6U/b9u3n+OcMbElYdKhRQegy8p/rXzXX5vmc3UxU2+jt9x/XnBeHjh8jw6j1XM/VtsK7T4K3tvpvxd8GXV3gW8er2pZm6KPMX5j9Ov4VxdKrFWDA4I5BFefTnyTUux9Zi6CxWHqUG7cya+9WP2zj/ANWuPQU7HTmvHv2X/jDD8X/hjYXckobWbBVtNQjJ+bzFAw/0cfN9SR2r2DOcd6/U6VSNaCnDZn8R4zC1cDiJ4asrSi2mOpaSitTjE5rxT9pD9o3TPgb4e8uEx3via7QiysCeF7ebJjkID+LEYHci1+0P+0LpXwM8NmRyl54gulIsdO3csem98chAevqeB3I/MPxf4w1bx54jvdc1u7e91G8ffJK5/JQOgUDgAcACvAzLMVhl7On8b/A/UeD+EZ5xUWLxatRWy/mfb07v5Ii8T+JtT8Y67eazrN3JfajdyGSaaU8sfQegAwABwAABWXRRXwbcpvmkf07TpwowVOmrJaJLoFdD4C8fa38NPE1rr2gXjWl9Aeo5SRe6Ov8AEp7j+oBrnqKIzcGpRdmhVqMMRTdGtFOL0aezR+rXwA/aC0X45+HBPbslnrlsoF9prNloz/fT+8hPQ9uh5r1sHI4r8ZfBfjTWPh94jtNc0K9ksdRtW3JInRh3Vh0ZSOCDwa/Tb9nb9o3R/jnoAHyaf4jtUH23Ti3Tt5keeWQn8VJwexP3uW5ksUvZ1NJ/mfzDxdwfUyabxeETlQf3x8n5dn8n5+z0UUV7x+YBRRRQAUUUUAFFFFABRRRQAUUUUAFFFFABRRRQAUUUUAFFFFABRRRQAmBS1zXj34ieG/hf4ZuvEHirWbXQ9Htv9ZdXb7QT2VR1Zj2VQSewNfl3+1N/wVF8QeOzd+HfhWLjwvoBzHJrcny390OmY8f6hT6jL9DleRSbsNJs+1/2mf26Ph7+zhBNp9xc/wDCR+Lwv7vQdOkBaM9jPJyIh04OW5BCkc1+Tn7RH7XXxE/aT1Nj4j1Q2mho+620GwJjtIvQlc5kYf3nJPJxgcVxPw1+FXjT46eL10fwrpF54h1i4bzJnXlYwTzJLI3CDJ5ZiOfev1G/Zh/4JieEvhf9k1/4iNb+M/EqYkWxKk6dat/usMzEergL/s8ZqdWaaRPhb9mn9g74i/tGSW2ox2p8MeEHILa7qUZAlXv5EfBlPuMLxywPFfq3+z1+x98Of2btPjfw9pQvtfKbZ9f1ECS7kz1CnGI1P91AM8Zyea9tihS3iSONFSNAFVVGAAOgAqaqSsQ5NhRRRTJCiiigAooooAKKKKACiiigAooooAKKKKACiiigAooooAKKKKACiiigAooooAKKKKACiiigAooooAKKKKACiiigAooooAKKKSgBaKKKACiiigAooooAKKKKACiiigBmKB7jFGPzFcj8TviLpfwq8F6h4i1aXZbWqZWMfflc/djX1Ynj26ngGplJQi5SdkjWjRnXqRpUleUnZJdWz53/AG9PjJH4e8JQ+BtOuP8AiZ6viS82HmK2B4B9C7DH0DV8AV0PxA8caj8SPGOqeItVk33l9MZCoPyxr0VF/wBlVAA9hXPV+aY/FPFV3PpsvQ/sLhjJY5Hl0MO/jesn3b/RbL0CiiivPPrAooooAKKKKAJ7C+uNMvbe7tZnt7q3kWWKWM4ZHU5VgfUEA1+s/wCz/wDFOL4v/DDSdeBRb0r9nvYk6Rzpwwx2B4YD0YV+SNfU37BPxUPhb4g3XhG7m22GupvgDHhLlASPpuTcPcqgr3snxPsa/I3pLT59P8j8w4+yZZjlrxVNfvKWq/w9V+vyP0RpaTNFffn8ti0UUUAFFFFABRRRQAUUUUAFFFFABRRRQAUUUUAFFFFABRRRQAUUUUAFFFFABRRRQAUUUUAFFFFABRRRQAUUUUAFFFFABRRRQA1gGBBGQexr49/aY/4Ju+AfjULvWfC6R+B/Fr5czWcX+hXT9f3sIwFJP8aYPJJDV9iUmKBp2P57Pjf+zl4+/Z517+zfGWhy2UbsRbajD+8tLoDvHKOCcc7Thh3Ar2/9mH/go547+BxtNF8StL428Hx4QW13L/plonT9zMckgD+B8jgAFetfsR4t8HaJ480C70TxDpVrrWlXa7JrO9iEkbj6HoR1BHIPIr82f2oP+CVV3pgvPEXweme+tRmSTwxey/vkHUi3lb74/wBhzu44ZiQKizWxfMnoz74+Cf7QngX9oPw6NW8Ga1HfhAPtFjL+7u7Vj/DLEeV7jIypwcE16VjNfzlaD4h8YfBXxuLzTLrU/CXijTJSjbd1vPCw+8jqcHHYqwwehFfpd+yv/wAFSNH8XGz8OfFoQaBrDYji8RQrtsrg9B5y/wDLFj/eHydc7AKaYnG2x+hFFVbO8t7+1hubWaO4tpkEkc0TBkdSMhgRwQR3q1VEBRRRQAUUUUAFFFFABRRRQAUUUUAFFFFABRRRQBw3xZ+KuifB/wAJXWu61PtRBtgtkI8y5lx8saDuT69AMk8Cvyz+LPxX1v4w+L7nXdam5b5be1UnyreLPEaD+Z6k5Jr7D/bd+AnijxuIPF+jXdxqsOnQFJtFHPkp1aSFR1J/iHLcDBIGB8EkYODwa+JzrEVnU9k1aK28/M/o/wAPMry+OF+vU5qdZ6P+75W8+rCiiivmD9kCiiu++DHwb1r41+LodG0lDHbpiS8vnXMdtFnlj6k9Avc+gBI0p05VZKEFds5MViqOCoyxFeSjCKu2+ho/AL4Eav8AHLxalhbB7TR7cq9/qJXKwp/dX1dsHA/E8A1+ovgjwPo/w78N2WhaHarZ6fapsRFHJPdie7E8knqap/DT4b6L8KPClnoGh26w2kAy8jcyTyH7zue7H/ADAAFdca/QsBgY4OHeT3f6I/lDinietn+ItG8aMfhj3835v8BaKWivXPhgooooAKKKKAEoxQOlUtR1K20mznvLyeK1tYEMks8zhERQMliTwAB3o2Gk5OyLZwAc8Cvlb9pX9sqy8AC68N+DZYtS8RrmOe8GHgsj3Ho7j06A9c4K15b+0r+2ldeJzdeGvAdxJZ6VzHcauuUkuB0Ii7ov+194+w6/IpJYkk5J718nmGbWvSw79X/l/mfuPCvAcqnLjc1jpuofrL/L7+xd1nWr7xFqlxqWp3k19f3DmSa5uHLu7HuSaveC/GOq+APE1hr2i3DWuoWcgkjcdD6qw7qRkEdwTWJRXyKnNT509T94lh6U6Tw8orkatbpba1ux+t/wN+M2lfGrwVb6zYkQ3iYjvbItlraXHI91PVT3HuCB6Nu5r8j/AIF/GfVfgl43g1myLTWMuIr+y3YW4hzyPZh1U9j7Eg/qp4L8X6X4+8NWGu6NcreadeRiSOVf1BHYg5BHYgiv0LLscsXTtL4lv/mfylxdw1UyDFc1NXoz+F9n2fp07o36KKK9g+CCiiigAooooAKKKKACiiigAooooAKKKKAKWo2Ftq9hc2V5BHdWVxG0M0EyhkkRhhlYHgggkEGvxY/bb/ZZuf2cPiO0mnRSS+C9Zd5tLuDlvJPV7Zz/AHkzwT95SDyQ2P2zNeffHH4OaF8ePhxqvhDX4ibe8XdBcqoMlrOM+XMnup/MEg8E162W4+WBrXfwvf8Az+Q07Hwj/wAE0f2tBp91B8IvFl7/AKPOxPh67nb7jk5a1JPZjkp75XuoH6XYr+fH4l/DvxH8DPiTqXhrWUksNa0i5GyeFiocA7o5o24O1htYHrz2Ir9dv2G/2poP2i/hutrqs6J420REh1KLgG5Tolyo9GxhsdGB6ArXq51gIr/bKGsZb/Pr8xtdT6aooor5QkKKKKACiiigAooooAKKKKACiiigBvavgb/gpx+zD/wlnhtfir4dtN2r6REItZiiXm4tB92bA6tH0J/uH0SvvnpxVe8s4L+1mtrmJLi3mUxvFKoZXUjBUg8EEdq6sJiZ4StGrDp+K7DWh/ONRXv/AO2n+zhN+zp8Xbqys4X/AOEU1YteaPOckCMn54Sf70ZOPUqUJ+9XgFfrlCvDEU41ab0ZoFFFFbgfpH/wS5/aYMizfCLxBd5ZQ93oMsrdRy01sP1kUf8AXT2Ffo/X86HhjxLqXg7xFpuuaPdPZapp1wl1bXEZ+aORGBU/mOlfu3+zb8ctO/aF+Euj+LLDZFdyL5Go2aHP2W6UDzE+nIZc9VZTX55nuB9jU+sQXuy39f8AgkNHqtFFFfKkhRRRQAUUUUAFFFFABRRRQAUUUUAFFFFABRRRQAUUUUAFFFFABRRRQAUUUUAFFFFABRRRQAUUUUAFFFFABRRRQAUUUUAFFFFABRRRQAUUUUAJXM/EXx7pHwv8Ea14p124FvpWl2zXEz92x0RR3ZiQoHckCumzX5a/8FQf2kT4m8Tw/CvQ7rOmaQ63GsPE3E13j5IjjqI1OSP7zYPKV34DCSxtdU1tu/QaVz4++M/xX1f42fErW/GGtOftOozlkhDZW3iHEcS+yqAPfBJ5JriKKK/W6dONOChFWSNAoopVUswAGSeAKvYD0z9nP4I6n+0F8V9I8JWG+K3mbzr+8Vci1tVI8yT64IVQerMo71+7PhHwppfgbwzpmgaNapY6Vp0CWttBH0RFGB9T3JPJOSa+dP2Af2Z/+FEfCdNT1e18rxj4jVLq+8xfntYcZit/YgHcw/vMQc7RX1Of0r8xznH/AFuvywfuR/F9WQ2LRRRXgEhRRRQAUUUUAFFFFABRRRQAUUUUAJ0PSvnb9tX9py2/Zv8AhfLLZSxyeMNXD22kWzYOxsfPcMP7sYIPuxUdCcez+PvHGj/Dbwfq3ibXrsWWkaZA1xcTN1wOigd2JwAO5IHevws/aI+OWs/tC/FHU/FeqloopT5NhY7sraWyk+XGPfkknuzMe9e9k+X/AFurzzXuR3832/zKSuYHgbwX4k+N3xHsdB0pJdV8Ra5dnMkzFizMS0ksjcnAG5mY9gTX7l/AL4I6L8APhnpfhHRkDiBfMu7wrh7u4YDzJW+pGAOcKFHavn3/AIJ2fsqf8Kc8Ejxr4jsynjHX4AY4pVw1hZnDLHjs78M3phV4IOfsvvW2c5h9YqewpP3I/i/+B0BsWiiivmyQooooAKKKKACiiigAooooAKKKKACiiigAopM0tABRRRQB+df/AAUK0aSz+L2k35H7m80pFU/7aSyA/oy18t1+gf8AwUK8DvrPw90bxJBFvk0e6MczAfdimwuT9HWMfjX5+V+dZrTdPFS89f6+Z/WfA2LjisjopPWF4v5PT8LBRRRXjn6AekfAb40aj8EvHVvrFsXm06UiLULMHiaLPOP9peqn146E1+qXg/xdpfjrw9Za5o12l7p15GJI5U7juCOxByCDyCCK/GWvb/2Z/wBpG/8Aghr5tbzzL3wreuPtdopy0J6ebGP7wHUfxAeoBH0OV5j9Wl7Kr8L/AA/4B+T8acJ/2tT+vYNfvorb+Zf5rp93Y/UbHHNZfiK41K10HUJtIto7vUkgdraCaTy0kkAO0M2DgE45pvhzxHp3i3RbTVdKu477T7uMSwzRNlWU/wCcEHkHg1r4OK+60ktHufzRZ0p2nHVPVPy6M/HX4p674o8Q+PNXu/GBnXxB5xS4huFKmEjpGq/wqB0A4x65zXJ1+nf7S/7MOmfGvSG1HT1i0/xZbJiC7xhbhR0ilx1Ho3VfcZB/N/UvBWuaT4rfw1daXcxa6k4tvsHlkymQnAAA65yMEcHIIr87x+Cq4erd6p7Pv/wT+s+F+IsFmuCUaaVOVNe9HayXVeRQ0fR73xBqltp2nW0t5fXMgihghXc8jk4AAqz4n8L6r4L1680bWbOSw1K0fy5YJOqnqCCOCCMEEcEEEV+in7LH7L1t8HtMTXNdijuvF10nzHhlskI5jQ92/vMPoOMk8b/wUB+FNvqPhKy8c2cAS+06RLW8dR/rIHOEJ/3XIA/3z6CumeUzp4V1pP3lrby/zPFocd4fE51HL6SvSl7ql3l0t5PbzvfY+CKKKK+fP1YK1vCnivVfBOv2mtaLeSWGpWr74p4jyPUEdCCOCDwQcGsmiqi3F80dzKpShXg6dRXT0aezR+pH7N/7SmlfHHRBbzmPT/FNpGDd2G7hx082PPJQnqOqk4PYn2wHjk5I71+NXgO88QWXjDSpvCz3Sa+J1Fn9kGZDITgADuD0IPBGc8V+vPgyXXJfCmlN4kit49dNuhvEtCTEJcfNtJ7f5Ga+/wArxs8XBqotV16M/ljjThyjkeJjPDTXJO9o31j/AJrszoKKKK9w/OAooooAKKKKACiiigAooooAKKKKACiiigAooooAKKKwvF/jLRPAXh+91zxHqlro2kWab5728kEaIPTJ6k9ABySQBk0AbnSvlT9qn9v/AME/s7R3Wi6c8fizxuoKjS7WX91aN2NxIM7cf3Blj32gg18iftZ/8FPNa8dm98L/AApe48PeHjmKbXmBjvrsdD5XeFD6/fPHKcivkL4SfBfxr8ffF66J4Q0i41nUJDvuLg8Q26k8yTSHhR15PJ6DJ4qW+xoo9y38bP2gPHP7Qvig6z4x1iW/kUkW1jFlLW1U/wAMUY4XtzyxwMkmvpH9lj/gmh4s+Lv2PxB4+Nx4N8JviRLZk26hep/sow/dKf7zjPTCkHNfZn7Kn/BO/wAGfARbPXvEQh8YeN0w4u5482lk/wD0wjbqwP8Ay0b5uAQE5FfXfSkl3By6I4v4XfCLwl8GPC8OgeDtDttE06PBYQLmSZsY3yOcs7e7Ent0rtaKKszCiiigAooooAKKKKACiiigAooooAKKKKACiiigAooooAKKKKACiiigAooooAKKKKACiiigAooooAKKKKACiiigAooooAKKKKACiikJxQA3d7c1DDNHcKzxSLIqsUypyAQcEfUEEV8rftWftbR+A1uvCfhC5SbxI4Md1fIQyWIPVV7GX/0HvzwPbfgDo0vh/wCDvhS1uWdro2MdxcNISWMso8yQknqdztk1x08TCrVlShryrV/oe7icnxGDwFPHV/dVR2iurVrt+S2t3vc9EpaKK7DwgooooAKKKKACiiigApKWmSSLEhdyFUDJJ7UBuVNR1C30mwmvbyZLa1gRpJZZGCoigZJJPQADOa/Mf9qj9oab42eLRa6c7x+FtNdls42yvnv0MzD1PRQeg9CTXc/tfftSnx5d3Hg3wrc48PQvtvb2NuL1wfuqf+eYI6/xEZ6AZ+VK+JzbMfav2FJ6Ld9/+Af0XwNwm8HFZljY/vGvdT+yn1fm/wAEFFFFfMH7QFFFFABRRRQAUUUUAFaPh7W7rw1r2natZP5d5Yzx3ETejowYfqKzqKqLcZXRlUhGrCUJq6Z+zXgvxJbeMfC2ka5aHNtf2sdynOcB1BwfcZrcAAr5z/YS8XnxH8DrewkbdNo93LZnJ52kiRfwxJgf7tfRnSv1PDVPbUY1O6P4lzXCPL8dWwv8kml6X0/AdRRRXQeWFFFFABRRRQAUUUUAFFFFABRRRQAUUUUAFFFFABRRRQAUUUUAFFFFABRRRQAUUUUAFFFFABRRRQAUUUUAFFFFABRRRQAUUUUAFFFFAHhv7Rn7Inw//aW0xl8Q6aLHXY022uv2ChLqL0DHpIn+y2epxtPNfkf+0x+xZ8QP2aL+S41S0/trwsz7bfxDp6EwHJ+VZV6xP7NwT91mxX7xVS1HTLPWdPuLC/tYb6yuEMU1tcRiSORCMFWU5BBHY0mrlKVj8Ov2X/25fHn7Nd1DYRTnxH4OL5m0G+kO2ME8mB+TE3XgAqcnKk8j9dv2f/2nPAn7SPh3+0PCeqA30SBrzR7rCXloT/fTPK56OpKn1zkD46/au/4JaW2oi88T/B0JZXfMs3ha4kxFIep+zSMfkP8AsOdvoygBa/OrTtS8YfBPx2J7WXU/CPivSJip4a3uIHHVWU4OD3BGCDzkGp1RdlLY/o2or4C/ZK/4KdaN4++x+F/irJbeHvELERQ68oEdldnoPN7QufX7h5+5wK++YpEmjWRGDowyrKcgj1FUnczasSUUUUxBRRRQAUUUUAFFFFABRRRQAUUUUARkArhuRXxz+1Z+x8murd+MPA1oF1PmS+0mJcC47mSMdn7lf4uo+bhvsfFLjPvXJiMPTxUOSov+AezlOb4rJcSsThZWfVdGuzR+JckTwyNHIrI6kqysMEH0IptfoT+1R+yJD4/S68VeELeO28SKDJcWS4WO+9SOyye/Ru/PNfD3gv4aeIfHfjSDwtpmnSnV3lMckUylPs+04dpMj5QvfP064Ffn+KwFXDVeS177eZ/VWS8T4HN8G8UpKLivfTe3/A7P9Sf4WfC/W/i54vtdA0ODfNJzLO4Pl28QPzSOewH5k4A5NfqX8IPhJovwa8IwaFo8eWHz3N2wHm3MmOXb+g6AYFZ/wJ+CGj/A/wAIpplionv5sSX1+y4e4k/ooyQq9h6kkn0s89K+wy7L1hI88/if4eR+A8XcVVM8rewoO1CL0/vPu/0X6j6KQUte2fnQUUUUAFJRS0AN7UgOV60teU/HH9oPw58DtGM2oSi81iZSbTS4WHmyn1P91c9WPvgE8VnUqQpRc5uyR1YXC1sbWjQw8XKUtkjrvH/xC0P4Z+Hp9a8QX8djZQj+I5aRuyovVmPoP5A1+cH7Qv7UevfGy+ksbYyaT4WjfMVgrfNPg8PMR949wvQe55PEfFn4xeJPjL4ibVNfuy6ISLeyjyIbdD/Ci/lknJOOT0rh6+GzDNJ4m9OlpD8X/XY/pXhbgmhlKjisbadb8I+nd+f3BRRRXz5+qBRRRQIK+tf2BPFvjC18XXeh2dhPf+EZgZLyVjiOylx8rqTxlsBSg5Iwf4a4b9nX9lDWvjNcw6rqXm6P4TRvmuyuJbrB5WEHt2LngdskEV+jXgvwPo3w+8PW2i6DYxadp9uuFjiXqe7MerMe5PJr6jKsBW5412+WK/H/AIB+L8c8T4BYeeV04qrN6PtHzv3XZbdToqKSlr7U/nUKKKSgBaKKKACiiigAooooAKKKKACiiigAooooA+Sf2/v2U1+PHgE+I9AtQ3jfQImeBUX5r63GWe3Pqw5ZPfI/jyPyw+CXxf174CfEvS/FmiMVurKTZcWrkqlzCTiSF/Zh+RAI5Ar+gQnjmvym/wCClH7KX/CAeJ3+Jvhmz2+HdZnxqlvCvy2d4x/1mB0SU8+z5/vKK+uyXGxkngsRqnt/l/kUn0P0s+F3xK0T4v8AgPR/Fvh+4+0aZqUIlTON8bdHjcdmVgVI9RXW96/Hv/gnn+1Wfgn48HhHxDd7fBniCZVMkrYSxuzhUm9ArcK//AW/hOf2CB3DINeHmOClga7h0ez8v+AJqw+iiivNEFFFFABRRRQAUUUUAFFFFABRRRQB4p+1h+z7ZftHfCLUfD7rHFrdvm70i7fjyrlQcKT2RxlG9jnGVFfhnrOj3vh/Vr3S9RtpLPULKZ7e4t5V2vFIrFWUjsQQRX9Gxr8yf+Cof7M/9l6jF8W/D9pi0u2S216KJeI5uFiuPo3CMf7wTqWNfW5Dj/ZT+rVHpLb17fMqL6H550UUV+gFhX1J/wAE/v2kz8Cvi3HpWr3XleEfEjJaXpkbCW02cQz+wBO1j/dYk/dFfLdHSufE4eGKpSpT2YH9IKsGXI5FLXyL/wAE6v2kT8ZvhWPDWs3Xm+KvDCJbyNI2XurTpDL6kjGxj6qpPL19dd6/IcRRnhqsqU90ZC0UUVgAUUUUAFFFFABRRRQAUUUUAFFFFABRRRQAUUUUAFFFFABRRRQAUUUUAFFFFABRRRQAUUUUAFFFFABRRRQAUUUUAFFFFABRRRQAUUUhOBmgDxv9q3492v7PHwc1bxIzRtrEo+x6TbPz5t04OzI7qoBdvZSOpFfhXquqXeuand6jf3El3fXczzzzytueSRiWZmPckkmvpL9vz9oo/HT4xz2Ol3Xm+FPDZex0/Y2Unkz++nHruZQAe6op7mvmOv03JcF9Voc8l70tX+iNErBRRRX0Awr6+/4Jyfs3f8Lg+Kf/AAlus2vm+FfDEiTlZFyl1edYovcLjew9lBGGr5Z8HeEtU8eeKtK8O6LbNearqdylrbQr/E7HAyew7k9AATX7xfAD4NaX8BfhVovg7TAHNpFvu7oLg3Ny3Msp+p6A9FCjtXzed476tQ9lB+9L8F1Ymz0gcUtFFfmxmFFFFABRRRQAUUUUAFFFFABRRRQAUlHevlb9vr9qAfAL4ZtpGjXYXxp4hjeCy8thvtIeklwfQjO1P9o552mtqFGeJqRpQ3YHyP8A8FJv2qP+FjeLT8NvDd5v8NaFOTqM8LfLeXq8Fc90i5Hu2487VNZH/BOj9lf/AIW/45/4TnxDZ+Z4R8PzgxRSrlL68GGVMd0Thm9SUHIJx85fBP4Ra38efibpHhHRVJur+XdPdMCy20I5kmf2UfmcAckV+7Pwx+HOi/CXwLo/hPQLcW2l6ZAIYwfvOerO57szEsT6k19pmNeGV4WODo/E1+HV+rLemh1gGKWiivhSAooooAKKKKACiiigAooooAKKKKACiiigCMnB6UyWZYYy8jBEUZLE4AFSHnvivj39uD9of+wNOl+H/h+5xqN4gOqTxNzDCw4iz2Zx19F/3uOXEYiGFpOpPp+LPZyfKq+c4yGEoLV7vol1b9D6z0XWrDxFp0F/pt5Bf2Uy7o7i2cOjj1DDg1f61+TXwU/aG8U/BHVRJpc/2zSJX3XOlXDExS+rL/cfH8Q9sgjiv0a+DXx58LfGzSBc6NdCK/jA+1abOQs8B9x3X0YcfQ8Vx4PMaWMVtpdv8j6HiHhHG5FL2nx0ukl08mun5M9OpD0paSvWPhTnfHfhCy8e+D9V0C/XNpqFu8D4GSuRww9wcEe4FfkJ4z8J3/gbxVqeganEYb6wnaCQdjg8MPUEYIPcEV+zeTXx7+3X8BX17TB8QNFty99YRiPUooxzJAOknuU6H/Z9lr57OMI69JVILWP5H6pwDn0csxrwdd2p1bfKXT79vuPgyiiivgz+ngooooGe2/s4/tM6v8D9XW0uDLqPhS4kzc2GctET1liz0b1HRu+Dgj9LPCPjDSfHHh+z1nQ76PUdOuk3xzRn8wR1BHQg8g9a/GavTfgd8fvEfwO137TpkputKnYfbNLlciKceo/uOB0YfjkcV9Dl2aSw9qVXWP5f8A/KOLeC6eap4zBJRrdVspf5Pz69T9Zzx+Nc9c+A/D994utfE02kW0mv2sTQQ37IPNVG6gH88HqAWAwGOee+EXxs8MfGjQlv9CvQ1xGB9psJsLPbsezL6ejDIPr1r0PGfpX28ZQrRUo2aP5vq08TgKsqNROEldNap+afkHfrXlH7U8cMvwB8aC4wIxZFhn++CCn/AI8BXq5OOe1fE/7dnx6s5tOPw70W5W4maRZNVkiYFYwh3JDn+9uAY+m0DuccmOqwo4ebl1TX3nt8NYGvj81oU6C+GSk32Sabf9dT4iooor8yP7L2R9D/ALP37Jw+O/gG/wBci19tGu7e/e0RHtvOjkCxxvk/MpHLkZ56dKn8U/sG/EvQ/MfTl07xBEPui1uPLkI91kCjP0Jr62/Y18JP4T+AegeahS41HzL98jHEjfIfxQIa9wzivuaGU4erQg5pptdGfzTmPHWa4PMq8KFRSpqTSTStZO26s/xPnT9lf9l21+D+mJreuxR3Pi26T5jwy2SEcoh/vf3mH0HHJ+je55pM4+lBOBXu0aMKEFTpqyR+aZhmGIzPESxWJleUvuS7LskPopKWtzzgooooAKKKKACiiigAooooAKKKKACiiigAopruEUsxCqBkk9q+AP2wv+CmWm+BPtvhH4Uz2+teIV3RXPiDAktLM9CIR0mcevKD/b5ATdhpXPov9pv9r3wL+zJohfW7n+0/Ec8Zay8P2bj7RN6M56RR5/jb0O0MRivx1/aK/am8dftL+I/t3ie/MWlwuTY6JaEraWo9lz8z46u2SfYYA4m0s/GHxu8fCKBNS8XeLdZnyeWnuLiQ9SSewHUngAdgK/UX9kX/AIJn6H8MxZeKvibHbeI/FK7ZYNI4ksbFuo3dppB6n5AegbAap1ZppE+U/wBkv/gnT4r+OpsvEfiz7R4S8DPiRJHTF5fp1/cow+VSP+WjDHIKhu360/C74TeE/gx4Ut/Dvg7RLfRtMi5Kwrl5nxgvI5+Z2P8AeYk/gK7JVCqAAAB0Ap1UlYhu4UUUUyQooooAKKKKACiiigAooooAKKKKACiiigAooooAKKKKACiiigAooooAKKKKACiiigAooooAKKKKACiiigAooooAKKKKACiiigAoopO1ADMnJ54r5M/a4/awTwVDc+D/AAhchvEDqUvL+I5Fkp6op/56n/x369L/AO1z+1Onw3s5vCXha4RvE9wmLi5Q5+wxkf8AowjoOw59K/PKeeS6nkmmkaWWRi7yOcsxPJJJ6mvl8zzP2d6NF69X28vU/aOC+DfrbjmOYR/d7xi/teb8uy6+m+t4V0ibxb4w0jTCzyT6lew25YnLFpJAuc+vNfstZW6WtnBEgCpGgUKOgAGAK/LH9kfQl1/9oPwjC6booZpLpj6bIndT/wB9Ba/VUDjFPIofup1O7t93/DkeJmIvjaGFjtGLf3u36DqKKK+nPxoKKKKACiiigAoopruEUknAHegBjuqqWYgKOcmvhD9rv9rI66134H8GXeNNXMWpanA3/Hx2MSEfwdmYfe6D5c7p/wBrn9rX+0zeeCPBV5izGYdS1SBv9b2aKNh/D2Zh16DjOfjSvkMzzPehQfq/0R+9cFcGfDmWYx84xf4Nr8l82FFFFfIn7xsFFFFAwooooAKKKKACiiigAooooA+1v+CcGtMJvG2lM+VItbmNff8AeK5/9A/KvuDrxX59/wDBOyVl+JXiNAPkOmAk+4lXH8zX6CHqa/RMpk3g438/zP5L46pqGfVrdeV/gh1FFFeyfABRRRQAUUUhOBmgBP5UZI69KwPDXjPSfFsmoppt2k8mnXcljdRjhopUOCpH5EHuDW+2TSTUtUVKEqbcZKzHUUUUyQooooAKKKKACiiigAooooAKKKKACiiigAooooAKKKKACiiigAooooAKKKKACiiigAooooAKKKKACiiigAooooAK8N/aT/ZF8B/tM6IY9eshYa/DGVs9fskC3MHorf8APRM/wN6nBUnNe5UUAfgV+0j+yT48/Zm1zyfENl9t0KaQrZa9ZKWtZ/RSesb4H3G54ONw5r0r9kn/AIKD+Lf2fJLTw/4h8/xX4EBCCzkfNzYr627t/CP+ebfL6Fckn9k/EvhjSfGehXeja5p1tq2k3kZiuLO7iEkcinsVP+RX5c/tef8ABMfU/BAvfFnwniuNa0Fcy3Hh4kyXdoOpMJ6zIP7v3xx9/kibW2NE09GfpT8Kvi54T+NnhK38SeDtYg1bTJuG8s4kgfHMciHlGHoR7jIINdpnNfzw/Bn45eNf2fPGKa74Q1SXTbtSEubSQFoLpAeY5o+jDr7jqCDzX7C/sn/tx+Dv2mNPi02Ro/D3jiKPNxolxJxNgcvbsf8AWL3K/eXnIIG4idxONj6aoooqiAooooAKKKKACiiigAooooAKKKKAGHtxWJYeDtE0zxBfa1aaZbW+q3yolzdxxASShfuhm74/oPQVt7c0pGBQ0nuVGcoJqLtffzFpaSloJCiiigApKWigCIHIznNO4A5qC6uYbG3kuLiRIYY1Lu8hAVQBkkk9hXxB+0t+2u98bvwz8Pbopb8xXOuxnDN2Kweg/wCmnX+7jhjx4rF08LDnqP0XVnvZNkmMzvEewwsdOreyXm/yW7PUP2kv2wNL+F0dxoPhtotW8VEFHOd0NkfV8fef0QdP4sdD+eniTxLqnjDW7rV9YvZdR1G5ffLPO2WY+nsB0AHAHArNkkeaRndi7scszHJJ9TTa+AxmPq4yXvaLoj+peH+GsHkFK1JXqP4pPd/5Ly+8KKKK80+wCiitLw94d1LxXrNtpWj2U2oajcvshghXczH+g7kngDk1Si5OyM6lSFKDqVHZLdmeiNI6qqlmY4AAySa+x/2av2J5tT+yeJviDbNDacS22hvkPJ3DT/3R/sdT/FjofUf2a/2PdN+GMdt4g8TpDq3irAeOPG6GyP8AsZ+84/v9v4fU/TQAHbmvsMvylRtVxC16L/M/n/irjyVfmwWVStHZz6vyXZee/Ygs7KGwtore3iSCCJQiRRqFVFAwAAOAAO1Wj0ozRX1Z+Ittu7E9+9HQUh9Sfxr5k/aR/bF034YCfQPC7Q6v4oGVlcndBZH/AG8fef8A2B0/i9DhWxFPDw56jsj0suyzF5rXWHwkOaT+5Lu30R9OdqOK8q/Z9+OOnfHHwXHqUOy31e3Ai1CxB5hkx1HfY2CVP1HUGvVAAAKunUjVipwd0zlxWFrYKtLD148s4uzQ+iiitDmCiiigAooooAKKKKACiiigAooooAKwfGnhDSvH3hbVPDuuWaX+k6lbtbXNtJ0ZWHY9iOoI5BAI5Fb1FCbi7rcD8EP2k/gPq37OvxV1PwrqG+azB+0abfMuBdWrE7H+owVYdmU9sGv0c/4Jy/tT/wDC2fBA8CeI7sv4t8PwKLeWRvnvbIYVWz3ePhW9QVPJLV6Z+2n+zPb/ALR/wqnt7SGNPF2kB7rR7k4G58fPAx/uyAAezBT0Bz+OPgHxv4i+CnxI07xDpTSabr+iXeTFKpUhlJWSKReDgjcjD0JFffU5QzrBOEv4kfz7+jL3R/Qoc0dRXAfBD4v6N8c/hro/jDQ3H2e+j/fW5YF7aYcSRP7qfzGCOCK7/vXwU4yhJwkrNEC0UUUgCiiigAooooAKKKKACiiigArC8Y+EtM8eeGNU8Pa1ai80rUrZ7W5gf+JGGDg9iOoPUEAit2ihNxd0B+AP7QHwZ1T4CfFXW/B2phpBaS77S6K4FzbNzFKPqOoHRgw7V51X7B/8FG/2bh8YPhW3izRrXzPFXheN5wI1y91Z9ZYvcrjev0YDlq/HzpX6tleNWMw6k/iWj9f+CaJ3CiiivXGemfs5/GvUfgB8W9E8X2O+SC3k8m/tUOPtNq5Alj9M45GejKp7V+8PhjxHp/jDw9puuaTdJe6ZqNul1bXEZ+WSN1DKfyNfzpV+lv8AwSy/aM+3WF38Jdbusz2we+0RpG5aPO6aAf7pJkA9DJ2UV8jn2C9rD6zBax39P+ATJH6LUUUV8AQFFFFABRRRQAUUUUAFFFFABRRRQAUUUUAFFFFABRRRQAUUUUAFFFFABRRRQAUUUUAFFFFABRRRQAUUUUAFFFFABRRRQAUUUUANr5S/4KG/tFf8KU+D0ui6VdeV4p8Tq9lalGw9vb4xPN7HDBFPXL5H3TX1DqepWujabdX99PHa2VrE0088rbUjRQSzE9gACa/Cn9qr463X7Qvxm1rxOzOulK32TSrd/wDllaITs47FslyPVzXu5NgvreI5pL3Y6v16IpI8gJyaKKK/UCwoor0r9nf4L6j8fPi1oXhCw3xxXMvm3t0oz9mtU5lk9MgcDPVmUd6zq1I0abqTdkgPt3/glp+zh5EFz8XNdtf3koey0FJF6Lys1wPrzGp9pPUV+jVZXhfw3p/g7w7puhaTapZaXp1ulrbQRjiONFCqPyFa1fkWNxMsZXlVl8vJGbdxaKKK4xBRRRQAUUUUAFFFFABRRRQAUUUUAcz8Q/Hej/DDwVrPirX7r7LpOl27XE79yB0VR3ZiQoHckCvwj+Onxi1r4+fFDVvF2rlhNeybLa0DbltYAcRwr7AdT3JJ6k19Tf8ABTH9p/8A4T3xiPhl4fu92g6DNu1OWJvlur0cbPdYskf75b+6DWT/AME2/wBmD/havj4+PtftN/hbw5Mpto5Vyl5fDDKvuseQ59yg5BNfc5bQhluFljK+7Wn6L1Za01PsP9gD9l4fAb4bDXdctBH408QxpNdCRfns7frHb+x/if8A2iAc7Aa+rqBS18ZXrTxNWVWpuyAooorEAooooAKKKKACiiigAooooAKKKKACiikPQ460AeS/tE/G2z+B/gOfUSY5taugYdOtGP8ArJMfeI/urnJ/AdWFflfrOsXniHV7zU9SuXur68laeeeQ5Z3Y5JP417R+2HP43vfi1eTeLrGSxtRmLSlU7oPs4PBR+jE5y3fJwQOBXhVfn2a4qdes4NWjHZfqf1XwPklDLcvjiItSqVEm5LVW6RT8uvdhWl4d8Sap4T1i21XR76bTtQtm3xTwOVZT/UHoQeCODWbRXixk4u6P0OpThWg6dRXT3TP0G/Z5/bZ03xqLbQfGzw6PrpxHFqH3La6PbP8Azzc+n3T2IyBX1cjB13KwYeor8S6+kP2ev2x9a+Fz2+i+IzNrnhhcIhLbri0X/YJ+8o/uE8diOh+swGc7U8R9/wDn/mfhfE3h/wDFi8oXm4f/ACL/AEfyP0kyR24qO4hiuYXhlQPE4KsrDIIPUYrC8GeN9D+IWhwaxoGoxalYzD5ZYW6HurDqrDuCARXRj8q+tTjJXTuj8JlCdGbhNNSW6ejTPzT/AGtP2ap/hLr8mv6JAz+Er+XKhBn7FKefLb/YPO0/geQCfnWv2g8Q+H7DxTo15pOqWsd9p91GYpYJlyrKe3/1+3WvzU/aX/Zj1T4KatJqNgkl/wCEriT9xdgbjbk9IpPQ+jdG+vFfFZplrpN16K93qu3/AAD+jOC+MI46Ecux8rVVpFv7S/z/ADPCqKKK+ZP2MKKKKANHw/4i1PwrqsOpaPf3Gm38JzHPbSFHX8R29u9fSPhH/goD450S0jt9Z07Tte28eeQbeVvqV+X8lFfLtFdVHF1sP/Dk0eHmGSZfmtvrlFSts3v961/E+jfiH+3R4+8Z6fLYaYlt4YtZV2vJZFmuCPQSMfl+qgH3r50lleeR5JHaSRyWZmOSSepJptFKtiauId6srmuXZTgcrg4YKkoJ723fq92Fdr8G/hvdfFf4jaN4ctlfy7mYNcyqP9TCvMj/APfIOM9SQO9cbDDJcTJFEjSSuwVUQZLE9AB3NfpV+x9+z23wi8JPrGsQBfFGrIrTIw5tYuqw/Xu3vgfw5PXl+DeKrJfZW/8AXmeBxZn1PJMvlJP97LSK8+/ot/wPftOsIdLsbe0t41ht4I1ijjQYCqowAPYAVcPSjIo7V+kbH8htuTuxaKKKYgooooAKKKKACiiigAooooAKKKKACiiigArnfG/jvQPhx4ZvvEPibVrbRtGsk3z3V0+1V9AO7MTwFGSTwATXDftD/tLeDf2a/CLaz4pvN93MGFhpFuQbq9cdkXso4y54GfUgH8Yf2lf2q/Gv7Tnij7d4gufsejW7k6foVq5+zWq9M/7chHVzye2BgBN2KUbntP7Yv/BRTxB8cXvfCvghrnw34FJMcsgbZd6mvQ+YR9yM/wDPMHkfeJztHif7N/7K3jj9prxL9h8OWf2bSIHAv9cu1ItbUemf43x0ReT3wMke3fsb/wDBOvXfjebLxZ44W48PeBiRLDDjZd6mvUbAfuRn/noeSPug53D9bvBfgjQvh14bsvD/AIa0q20fRrJPLgtLVNqqO5Pcknksckkkkk0rX3KbS0R5r+zf+yl4I/Zk8PCz8O2f2vWZ0C32vXag3V0epGf4Ez0ReOBnJ5PtVFFUZhRRRQAUUUUAFFFFABRRRQAUUUUAFFFFABRRRQAUUUUAFFFFABRRRQAUUUUAFFFFABRRRQAUUUUAFFFFABRRRQAUUUUAFFFFABRRRQAUUUUANr55/as/aXg+DehnR9HlSfxbfxnylOGW0jPHmuPXrtU9SMngYPXftDfHbTfgb4Me+lK3Os3StFp9iW5lkx95u4Rcgk/QdSK/LXxR4n1Lxl4gvda1i7e81G8lMs00h5JPYegAwABwAABXz2aZj9Xj7Km/ff4f8E/VOCuFHm1VY3Fx/cxei/ma/Rdfu7lO/v7jVb2e8vJpLm6nkaWWaVizyOTksSepJqvRRXwl3LVn9OxjGEeWJ9Pf8E+9FN98YtRvyuY7HS3IPo7yRqP/AB3fX6MdTXxL/wAE3tKHl+ONRYZLNawI3pgSMw/Vfyr7Zzk1+h5RHlwkX3u/xP5P47re2z2qv5VFfgn+o+iiivZPz4KKKKACiikJAGSeKAGM4jG4kAV8OfteftZtdteeB/Bl5iAExanqkJ+/2aKNh27Mw69BxnOn+2J+1V/Zou/Ang+7xecx6nqMLf6kdDDGR/F2Yjp065x8N9TXyWaZny3oUX6v9F+p+6cFcHKajmeYR03hF/hJ/ovmHU0UUV8efvyVgooooGFFFFABRRRQAUUUUAFFFFABRRRQB9j/APBOHSmm8S+MtRx8sFtbwZ93dz/7JX3f0618vf8ABP3wg2ifCO81mWPZJrN88iMRjdFGBGv/AI+JK+oetfpGWU3TwkE+uv3n8gcZYlYrPMRKOyaj9ySf43HUUUV6p8WFFFFABTJDiNvpT6jn4hk/3T/Kga3PzH8J/Hu/+EX7RfinXEaS40a/1i5XUbNT/rIjO5DKP76Zyv4joTX6U6Drlj4n0ey1TTLhLuwu4lmhnjOVdWGQRX42eJrn7Z4j1Wfr5t1K+fq5NfVP7Df7QDeHtWX4f65c/wDEtvXLaZLK3EMxOTFnsr9R/tf71fG5bmHJWdKo9JPTyf8AwT+geMeFo18BTzDCR9+EUpLvFLf1X5H37RSA5ANLX2R/PoUUUUAFFFFABRRRQAUUUUAFFFFABRRRQAUUUUAFFFFABRRRQAUUUUAFFFFABRRRQAUUUUAFFFFABRRRQAUUUUAFFFFABRRRQB8d/te/8E8/DPx9jvPEnhQQeF/HpBkeZV22mot6TqB8rn/nooz/AHg3GPyS8aeB/GPwM8dvpWu2V94Y8S6ZKsqEMY3Qg5SWKRTyMjIdTj0Nf0YZzXlP7QH7N/gv9pDwm2jeK9PzPEGNlqtuAt1ZOf4o3x0PGVOVOBkZAIlotStufHP7HH/BTa31oWPg34v3Udpf8Q2nipgFim7BboDhG/6aD5T/ABbcFj+i8M8dzEksTrJE4DK6nIYHoQa/Bf8Aad/ZF8a/sweIvJ1mA6n4cuJCthr9qh8ifuFcc+XJjqhPY4LAZr1L9jj/AIKD6/8AASW08L+LmuPEXgEsERN2660wesJP3k9Yycf3SOQyT7jcb6o/Zyiud8D+OtC+JPhix8ReGdVt9Y0a9TfBd2zZVh3BHVWB4KnBBBBANdFVmYUUUUAFFFFABRRRQAUUUUAFFFFABRRRQAUUUUAMbpWD4w8aaN4B0C61nXb+LTtOt1y8sp/JQOrMewGSe1ct8Zvjl4b+Cmgfb9auPMvJARa6dCQZrhh6Dso7seB7nAP5rfGf46eJPjbr5vtZuPJsY2P2TTYWPkW6+w/iY92PJ9hgDx8dmNPCLlWsu3+Z97w1wjis+mqkvcoreXV+S7+uyO7/AGjf2sdZ+MVxPpGkNNpHhNWx9nDYlu8HhpSO3cIOPXJAx8/0UV8FWr1MRN1Kjuz+octyzC5Th44fCQ5Uvx82+rCiiiuc9UKKKCCOtArhXr37MnxqT4KfENL69t459IvlFteuIw0kKZyJEOM8HkqPvD3AI8horajVlRmqkN0cGPwVHMcNPC11eM1Z/wBfkftTpep2mt6db31jcR3dncRrLDNEwZHRhkMCOoINXP51+f37F/7Sv/CH6hB4F8SXP/Elu5MaddSNxayMf9WxPRGJ49GPoSR+gCksMjoRxX6Tg8VDGUlUjv1XZn8f59klfIsZLDVdVvF91/n3XQcSB1qtd3sGn2stxdSpbwRKXeWRgqooGSSTwAB3rH8aeN9E+Hvh+41nX7+LTtPt1y0srdT2VR1Zj2A5NfnL+0X+1drfxmuZtK0zzdH8Jo3y2gbEtzg8NMR+YQcD3IBrPGY6lg4+9rLojr4f4axmf1bUly018UnsvJd35Hpv7Sv7a02qm78M/D+6aCz5judcTIeXsVh/ur/t9T2x1Pxw7tI5ZiWYnJJOSTSUV8BicVVxc+ao/wDJH9S5PkmDySgqGFjZ9X1k+7f9JHb/AAd+LOrfBrxtaa/pbGRE/d3VozYS4iJ+ZG/mD2IB9q/Vf4fePtI+JfhOw8QaLOLiyu03DP3o2/iRh2ZTkEV+ONe4fsuftC3PwU8WC2vpJJfC2ouFvIBlvJboJkHqO4HUe4GPUyrMPq0/ZVH7j/B/1ufF8bcLLNqH13Cx/fQX/gS7eq6fcfqPgUdqp6bqFtq1hb3lpNHc2txGssUsTBkkVhkMCOoIOauHpX3m5/MLTi7MWiiimIKKKKACiiigAooooAKKKKACiiigBOtfmD/wU5/Zb/sHVf8AhbXhu0xp99IsWuwRLxDOeEuMDoH4Vj/eweS5r9PvasXxV4X03xp4d1LQtYs0vtL1GB7a5t5OjowwR7deo5B5Fd2BxcsHXVWO3Vd0NOx+Q3/BPr9qA/Av4mL4f1y78vwX4jkSG5MjfJZ3PSOfnoOiuf7pBP3BX7IhtwyDkGvwU/aW+BGp/s7/ABY1Twte75rEH7Rpl6wwLq1YnY/+8MFWHZlPbFfpD/wTj/af/wCFt/D3/hCNeuvM8WeG4VWOSVsveWQwqP7snCN7bDySa+jzrCRrQWOoap7/AKP/ADKa6n2bRRRXxxAUUUUAFFFFABRRRQAUUUUAFFFFADHUOpUjIPBBr8Vv28/2cT8A/jFPcaXbGLwl4gL32nbB8kDZ/e2//AGIIH9117g1+1eeM14x+1h8BLX9of4N6t4bKIuswj7ZpNw/HlXSA7RnsrglD7NnqBXr5VjfqeITl8L0f+fyGnY/CSirOpaddaPqN1YXsElreWsrQzQSrteN1JDKR2IIIxVav1ZPm1NAre8CeNNV+HPjHR/E2iXBtdV0q5S6t5O25TnBHdSMgjuCR3rBoqZRU04y2YH9A/wV+K2l/G34ZaB4x0dgLbUoA8kG7LW8o+WSJvdWDD3wD0Nd3X5Rf8Ev/wBob/hCfH1z8NtYutmjeI383TzI3yw3wGNo9PNUBf8AeRAOpr9XPavyXMcI8FiJU+m69DNqw6iiivOEFFFFABRRRQAUUUUAFFFFABRRRQAUUUUAFFFFABRRRQAUUUUAFFFFABRRRQAUUUUAFFFFABRRRQAUUUUAFFFFABRRWH4x8WaZ4F8K6t4h1e5W00vTLaS7uZj/AAoiknA7njAHc4FCTk7ID4x/4KhftDf8IV4Atfhvo9zs1jxGnnagUb5obFWxtPp5jjH+6jg9a/Kau7+OHxY1P43fFPxB4y1Qssuo3BaGAtkW8A+WKIeyoFHucnvXCV+s5bhFg8PGHXd+v9aGiVgooor1BhX6+f8ABNn9nX/hVXwpHjLV7Xy/EniuNJ1Ei/Pb2XWJPYvnzD7FAeVr4C/Yn/Z9f9oH416dY3kBk8M6TjUNXcj5WiU/LDn1kbC467d5HSv2+ihS3jWONQkaAKqqMAAdABXxXEGNslhYPfV/oiZPoTUUUV8OQFFFFABRRRQAUUUUAFFFFABRRRQAmeK+cP24v2ko/wBnb4STNp06r4u1sPZ6THn5ozj95cY9IwRj/aZB0zXv2va5YeGdFv8AV9Uuo7LTrGB7m5uZThIo0UszH2ABNfhX+1L8e7/9or4v6r4nmMkWlofsulWbn/UWqk7Bj+82S7e7HsBXuZPgfrdfmmvcjq/PshpXOW+FPw11343/ABL0jwto4a41TVrna88mWES/ekmc9cKoZj3OPU1+7/wp+GWjfCD4faL4R0CLytO0yARKSPmlfq8j+rMxLH3NfLf/AATb/ZlHwt+Hp8d65a7PFHiWFWt0kXD2licMi+zSYDn2CDgg19pgd63zrH/Wa3sYP3Y/i/8AgbDbFooor5wkKKKKACiiigAooooAKKKKACiiigAooooAKKKKAOY8c/D/AEH4kaFPpHiHT4dRsZR92QfMjdmVhyrD1GDX56ftC/sha98JHn1fRfO13wsCWMyrma1HpKo6r/tjj1C8Z/TAkCopIkmVlZVZSMFSMjFebjMDSxkfe0fRn1mQ8TY3IKl6L5oPeL2fp2fmj8TqK+9v2iP2IbPxELnX/AEcWn6ocyS6PkJBOeuYz0jb2+6f9nv8Laxo194e1O507U7OaxvrdzHNbXCFHRh2INfB4rB1cJLlmtOj6M/p/I+IsFntHnw8rTW8Xuvl280UqKKK4D6g7X4WfGDxP8H9dXU/D1+YQSPPtJMtBcKP4XTv3wRgjPBFfoz8B/2n/DPxstEt45BpXiJEzNpNw43HHVom43r+o7gd/wAsansb+50u9gvLO4ltLuBxJFPC5R0YcgqRyCPWvWwWY1cI7bx7f5dj4TiLhLB57BztyVltJflJdV+KP2u449Ko6xo1l4g0240/UbWK8srhDHLbzIGR1PUEHrXxr+zx+3GJWttA+IkqxSHEcOuhcK3oJlHT/fHHqBy1fZ9new6hbRXFtMk8Eqh0kjYMrqRkEEcEEd6+7oYmli4c1N37r/M/mXNcnxuRYj2WJjZ9JLZ+af8ATR+fn7Rf7FupeC5brX/A8E2raDy8unrl7i0Hfb3kQf8AfQ75wTXysQVJBGCOxr9tSM5B6HtXgXxo/Y88H/Fh59RtF/4RzX5CWa9s4wY5m9ZYuAx9xhvUmvAxuTKbdTD6eX+R+o8OeILw8Y4bNruK2ktX8119Vr6n5j0V7N8SP2SfiN8OJZXfRn1rTVJxe6UDMNvqyAb198rj3NeOTQS20rRzRtFIhwyOpBB9CK+Tq0KlF8tSLTP3LB5lg8wp+1wtVSj5P8+3zGUUU+GCS5lWOKNpZHO1UQZJPoBWNmd/NGPxMZViwsLnVb2G0s7eW6upnEcUESF3kYnAVQOST6V7J8L/ANkL4hfEmWKZ9Lbw9pTEbr3VFMR2+qRffb24APqK+6fgn+zH4S+CluJrOD+1NdZcS6teKDJ7iMdEX2HJ7k17OEyuviGnJcse7/RH59nvGuXZTFwoyVWr2i9F6vb5bnl/7K37IUfgP7P4r8ZQJceIcB7SxOHSx/2m7NJ9OF7ZPI+sPT0o70YH4V93h8PDDQVOmtD+Zs0zXE5xiZYnFSvJ7Lol2S6IfRRRXSeSFFFFABRRRQAUUUUAFFFFABRRRQAUUUhOKAADFfLP7Yf7dPhr9mjTptH00weIPH88eYdLV8xWeR8slyQcgdwg+ZuPug7q8q/bb/4KMWnw4F/4H+GV5DqPisbob7XExJBpx6FI+0kw7nlUPqchfzL8G+C/GPx2+IEek6La3vibxPqszSOzMZJHYnLyyyMeBzlnY4Hc1LfYtR6sd468feMfjv4+k1jXry88SeJNTlWKNFUuxJOEiijUcDJwEUd+nNfo3+xh/wAE07Twuth41+LVnFf6z8s1l4Zkw8Fr3DXHZ3/2OVHfceF9o/Y7/YS8N/s2afBrWrLB4h+IE0f73UmTMVlkcx2wI49DIfmbn7oO2vqonFCXcHLohqIsahVAVQMAAYAp9FFUQFFFFABRRRQAUUUUAFFFFABRRRQAUUUUAFFFFABRRRQAUUUUAFFFFABRRRQAUUUUAFFFFABRRRQAUUUUAFFFFABRRRQAUUUUAFFFFABRRSUANGeK5r4hePdK+GnhK/8AEOsziCxs03HH3pG6KijuzHAA966CaVLaFpHYKqAsWY4AHvX5l/tbftAv8YfGR03S7hv+EV0qRktlDYW5l6NMR3HZfReeNxrzMdjI4SlzfaeyPruGMgqZ/jVSWlOOsn2XZeb6HnHxe+KmrfGLxve+INVcr5h8u3tg2Ut4QTtjX6ZyT3JJ71xVFFfnNSpKrJzk7tn9d4bD0sJRjQox5YxVkl0SCiiiszqP0F/4J12HlfDDxBdlcGbVmQe4WGI/zY19ZY4r5y/YNs1tvgJaygYNxfXDn3O4L/7LX0YDX6bgI8uFpryP404oqOrnWKk/52vu0HUUUV6B8uFFFFADOlfLP7YP7TY+HenS+EvDdyP+Emu0/wBIuIzzYxMOoPZ2HT0HPda7/wDab+Plp8EPBjPbsk/iO/DRafbNyAf4pHH91cj6kgepH5e6vq95r+qXWo6hcSXd9dStNNPM25pHY5JJr5vNcx9gvY0n7z38v+CfrnA/Cn9pVFmGMj+6i9E/tNfovxencqSSNK7O7F3Y5LMckn1pKKK+GP6WSSVkFFFFAwooooAKKKKACiiigAooooAKKKKACtLw34fvPFev6do2nxGa9vrhLaFPVmYAZ9Bzye1ZtfZ37BHwRa7vpfiJqtuRDBvt9JWQfecgrJKPYAlAfUv6Cu7B4aWKrRpr5+h85n+b08my+pip72tFd5PZf5+R9i/D/wAI2/gXwXovh+0x9n0+1jtw2MFyqgFj7k5J9zXRDignDD3oDZr9NjFRSitkfxlUqSqzlUm7tu79WPoooqiAooooAb2FRXbBLWU+iMf0qbvVLWnEWk3r/wB2Fz+Smploi6a5ppH4sTMXmkY9SxP60QTyW00c0LtFLGwZHQ4Kkcgg9jTX++31pK/JXuf3VCKdNRfY/Uv9lf43x/GX4dwvdyqfEOm7bfUE6F2x8koHo4BP+8GHavajzX5Mfs7fF6f4M/EvT9YLudKmP2bUYV53wsRlgO5U4YfTHc1+r1hew6nZ291bSrLbzIHSRDlWUjIIPcEV+iZZjPrVHX4o6P8AzP5Q4yyH+xcwbpK1Kpdx8n1Xy6eVi5RRRXsHwIUUUUAFFFFABRRRQAUUUUAFFFFABRRRQAUUUUAFFFFABRRRQAUUUUAFFFFABRRRQAUUUUAFFFFABRRRQAUUUUAFFFFABRRRQBh+LfCGjePPDt9oPiHTLbWNGvYzFcWd1GHSRfp2IPII5BAIwRX5I/tnf8E7tZ+CTXvi3wJHc694FyZZ7fBkutLHU78cvEP7/UD73Tcf2KqN41lRkdQysMEEZBFJq407H4Hfsy/tYeM/2YfFH2zQ5zf6DcyA6joNy5+z3K9Cw/55yAdHA9MhhxX7R/AP9ojwf+0d4Mi1/wAKXwkdAFvdNnIW5spCPuSJn64YZVsHB4OPjH9tb/gmvFrAv/HHwjsEt7/5pr/wtANqTd2e1HRW7+V0P8ODhT+e/wAL/ir4x+AXjyHX/DN/caLrVk5imhdSFkUH54Zoz95SRgqehGRggETsaNKWx/RRTSMV85/sk/tn+Fv2n9CSBDFonjS1iDX2hySckDgywE/fjz+K5wexb6OqzIKKKKACiiigAooooAKKKKACiiigAqOVS0bhDtYjAPpUlFAH5N/tLeGPGPhn4q6nH4zvZtUvZ28y31BxhJ4STsKDooHTYOFII9z5XX6x/tA/A/Tvjh4Kl0ycJBqsAMun3xHMEmOh77WwAw+h6gV+WPijwxqXg3xBf6Lq9q9nqNnKYpoX6gjuPUEYII4IIIr89zPByw1Vz3jLZ/oz+reDOIKOb4JYdpRq00k0tFbZNLt5dH8jKooorxD9GCgDJwOtW9J0i91/UrbT9OtZr2+uXEcNvAhd5GPQADrX33+zR+xlY+Bxa+JfGkcWoeIhiS3sDh4LI9QT2eQev3VPTJAavQwmCq4ufLFadX2Plc+4jwmQUeeu7zfwxW7/AMl3Z5d+zV+xbd+Lvs3iXx1BLY6NxJb6U2Umuh1DSd0Q+n3j7DBPrH7WH7LFn4y8KRa74R0+K113SIAgsrZAq3Vuo4jCjjeo+7jqPl/u4+qBgcCmlQwIPINfcQy2hCg6Nt931P5txHGGaYjMYZhz25HpFfCl2t1v1e5+JrKUYqwKsDgg9RSV9i/trfs0HR7m5+IHhm1/0GVt+q2kK/6pyf8AXKB/CT970PPQnHx1XwWKws8LVcJf8Oj+nckzihneDjiqD33XWL6p/wBaoAcGvtP4Iftx2nhv4Z3Nh4yFzf63pUYSxeMFnv06KrN0Vl7seq88sDn4sop4bFVcJJypvcWc5Hgs8pRo4uN0ndNaNd9ez2Z3/wAYvjb4k+NXiFtR1u52WsZItdPhJENup7Ad2PdjyfpgDgKKK551ZVZOc3ds9XC4ShgqUaGHiowjoktgooorM6wooALEADJPYV9d/s1fsWXPiU23iXx5byWel8Pb6O2UkuB1DS90X/Z+8e+B168NhquKny01/wAA8HN86weS0HXxcrdl1b7Jf0kegfsCa/41vPCt7pup2Mr+ELfLadqE7bSsm754oweXTqcjhTkc5wProDHX86qadp1tpFlBZ2dvHbWsCCOKGJQqIoGAABwAB2q4entX6RhqLoUo0272P5CzfHxzPG1MXCmoKTvZf1u+o6iiiuo8cKKKKACiiigAooooAKKKKACiiigAooooA+bP25v2aY/2hvhNOdNt1bxfoYe70qQD5puP3lvn0cAY/wBpV7Zr8hPhL8Tdc+B/xM0fxXo5aHUtKuMvbyZUSp92SFx6MpZT3Gc9QK/oNAr8nf8Agpl+zL/wrzxwvxI0C02eH/EMxXUI4l+W2viCS3ssoBb/AHg/qBX12SYyLvg62sZbfqvmUn0P01+FvxJ0b4u+AdF8XaFP52m6pbiZASN0bdHjb0ZWDKR6g11ua/Jz/gmZ+0t/wr3x23w41272aB4jmBsHlb5ba+wAF9hKAF/3gnqTX6xg4rwswwbwVd03tuvQTVhaKKK84QUUUUAFFFFABRRRQAUUUUAFFFFAH5Tf8FQf2dP+EM8b23xN0W12aP4gk8nU1jX5Yb0DIc+glUE/7yMT94V8K1/QX8Yvhbpfxn+GuveD9YUfZNTtzGsoXLQSjmOVfdXCsPpivwT8feCNV+G/jPWfC+twG21XSrl7WdOxKn7ynupGCD3BBr9GyPG/WKPsZv3o/l0+40TMCiiivpxlnTdRudI1C1vrKeS1vLaVZoZ4m2vG6kFWB7EEA1+7H7Kfx1t/2hPgxo3icPGNVVfseqwJx5V2gG/jsGBVwPRxX4PV9af8E5v2hP8AhT/xlj8O6pc+V4a8VMlnLvbCQXWcQS+2SxQ+zgn7tfPZ3gvrOH54r3o6r06oTR+x9FJS1+ZmYUUUUAFFFFABRRRQAUUUUAFFFFABRRRQAUUUUAFFFFABRRRQAUUUUAFFFFABRRRQAUUUUAFFFFABRRRQAUUUUAJ3r88P+Cqvx/OnaTpnwp0m5xPe7dR1kxt0hB/cwn/eYFyOvyJ2avur4h+OdL+GfgjW/FWtS+Tpmk2r3Ux7sFHCr6sxwoHckCvwM+KnxE1T4s/EPXvF+svv1DVrprh1zkRr0SNf9lFCqPZRX02Q4P29f20l7sfz/wCAUkcrRRRX6OWFKql2CqCWJwAO9JX1b/wTs/Z8Pxk+NMOualbeb4a8LFL643rlJrjJ8iL3+ZS5HTCYP3q5sTiI4ajKtLZAfoV+wz+z6vwD+CdhDfWwi8T62F1DVSy4dGYfu4D/ANc1OCP7xc96+i880AYoxX4/Vqyr1JVZ7syFooorMAooooAKKKKACiiigAooooAQnFAoxzXmv7QXxo0v4B/CrWvGGplZGtY/Ls7Utg3Vy3EUQ+p5JHRQx7VUISqSUIq7YHxn/wAFR/2lDY2cHwj0C6xPcKl3r0kTcrHw0Vuf97iRh6BOzGvmv9g79mtv2gPi5Dc6rbGTwf4fKXmpFx8lw2f3Vv8A8DIJP+yrdCRXh2pah4i+MXxEmupvO1nxP4h1DO1Bl555XwFUduSAB0AwOgr9vv2XvgVYfs8/CLSPCtuI5NS2/atUu0H/AB8Xbgb2z/dGAi/7KjvmvusVOOUYFUKb9+X9N/oi3oj1uNFiQKoCqowABgAU+iivgyAooooAKKKKACiiigAooooAKKKKACiiigBmM0v8qp6nqVto9hc3t7Olva28bSyyyttVFUZZiewAGa+cU/b9+Gr3EsLw6yiI5UTG0Xa4B+8MPnB68gH2rnq4ilRt7SSVz08FleNzBSeEpSmo72V7XPpvB9aQ18/2n7cvwnuAPM1q7ts/89NPmOP++VNbdn+2F8I74DZ4uiXP/PW1nj/9CQVmsXh5bVF96OqeQ5rT+LCz/wDAX/key96CP84rzO0/aV+GF4Bs8baOuf8AnrdLH/6Fitmy+MvgTUMfZvGWhXBPaPUYW/k1bKtTltJfejgngMXT0nSkvWL/AMjsgM4NeS/HH9nPwz8btMIv4RY61EhW31WBB5sforD+NM/wn3wQTmvRLTxXot8B9m1ayn/653CN/I1pC4jcAh0KnuGonGnXi4z1THh6+Ky+tGvRbhNbPY/I74vfBDxR8F9a+xa7aE2sjEW2owgtBOP9luzeqnBH0wT5/X7M+KfC+i+NtDudI1uyt9R064XbJBMMg+hHcEdiMEHpXwD+0P8AsZat8OTca74TEut+HRmR7cfNc2i98gffQf3hyB1HG6vi8flEqN6lHWP4r/M/ojhnjujmHLhcwtCrsn9mX+T/AAf4HzJRR0NFfOH62Fe2fAP9qfxL8FbqKxkd9Z8MM37zTZX5iyeWiY/cPfb9088AnI8TorelXqUJqdN2Z52Py7DZnQeHxcFKL6P812fmj9gfhl8WfDXxc0FNV8O36XMfHmwMds0DH+GROqn9D2JFdpnmvxq8DeP9e+HGvw6z4d1GXTr2LgtGcrIvdHU8Mp9DX6Ffs9ftgaF8V0t9I1vy9C8UYC+S7Yhum9YmPQn+4efQtzX2+BzWnibQqe7L8GfzZxLwTico5sRhb1KP4x9e6818z6L4YHIz9a57xD8PvDPiz/kM6Bpuq8Y/0y1jl4/4EDXQjpkHPvS17zipLVH5pCpOk7wk0/LQ80/4Zt+GG/zP+EH0bd6fZVx+XSun8O/Dvwv4SGNF8PabpZxjdaWkcZ/NQDXSE0nJrKNGnHWMUvkdVTHYqsuWpVlJdm2/zY4AKOBj6UtFFbHEFFFFABRRRQAUUUUAFFFFABRRRQAUUUUAFFFZ2t61p/hrSLzVdUvINO02ziae4urlwkcSKMlmY8AAUAWbi5is7eSeeRIYY1LvJIwVVUDJJJ6AV+Xn7cX/AAUdl8QnUfAPwnv3g0r5oNR8TW7FXuezR2x6qnYyDlv4cLy3A/tw/wDBQLUfjfcXngvwLPPpfgFGMdxdDMc+rYPVu6Q+idW6t2VfJP2T/wBkHxV+1F4p8uzV9J8J2cgGpa7LHlI+/lxD+OUjt0GQSRxmG76I0Ubas5P9n/8AZ28YftI+No9A8LWZZEIe+1OcEW1lGT9+RvU84UctjgcHH7U/s1/st+Dv2ZPCC6X4ft/tWrXCqdR1u4QfaLxx/wCgID91BwO+SST1nwg+DXhT4GeCLTwv4Q01NP06AbpJD801zJjDSyv1Zzjr24AAAAHd00rEuVwoooqiQooooAKKKKACiiigAooooAKKKKACiiigAooooAKKKKACiiigAooooAKKKKACiiigAooooAKKKKACiiigAooooAKKKKACiiigAooooAKKKKAGnvR2xQeoxXCfGT4nWPwh+H2p+I70q7wLst4CcGaZuEQfU9fQAntUTnGnFzk7JG2HoVMTVjRpK8pNJLu2fPn7dHx8PhvSf+EC0S526lqEe/UZYzzDAekfsz9/9n/er4HrU8U+JtQ8Y+IdQ1vVbhrrUL6Zp5pW7sT0HoB0A7AAVl1+aY7FSxdZze3T0P7E4bySlkWBhh46zesn3l1+S2QUUUVwH1IUUUUAfp5+xBF5f7Onh5v78103/kw4/pXvVeG/sU4P7N3hXH967/8ASqWvcj1r9Rwn+70/RfkfxVnzvm2Kf9+X5sdRRRXYeCNHNcx8RPHml/DTwhqPiLV5fKsrKMuQPvSN0VFHdicAfWulZgqk9sZr81v2yPj6/wAUvGLaBpU+7w1o0rIpRsrczjhpPdRyq+2T/FXm4/FrB0nPq9vU+s4ZyKpn2OVBaQWsn2X+b2R5J8Vvibq3xc8a3/iLVn/eTtthgU5SCEfcjX2H6kk9TXH0UV+bznKpJyk7tn9fYfD08LRjRox5YxVkl0SCiiioOkKKKKACiiigAooooAKKKKACiiigAoors/hL8LdX+MHjWz8PaQmHk/eT3DjKW8II3SN9MgAdyQO9XTpyqyUIq7ZzYjEUsLRlXrS5YxV230SOl/Z2+A2pfHHxlHaqsltoNoyyajegfcTP+rU/32wQPTknpz+pug6FZeGdHs9L063S1sbSJYYYIxhURRgAVgfC/wCGejfCjwlZeH9Eg8u2gGZJSB5k8h+87nux/QYAwABXYZr9EwGBjg6feT3/AMj+S+KuJKnEGK5lpSj8K/V+b/DYWloor1j4kKKKKACiiigBh/pWP4xuPsvhTWZv+ednK35ITWyetcf8Yb4aZ8LPF12TgQ6VdSflE5rOo/cfodOFXNXpx7tfmfj233j9abQeTRX5O9z+54aRQV+h/wCwh8X/APhL/Ac/hLUJw2paCAINx+aS1Y/L/wB8H5fYFK/PCvQvgL8S5fhN8UtF15XZbNZRb3qD+OBzh+O+B8w91Fenl2J+rYiMns9H6f8AAPjuLMnWc5XUpRXvx96PqunzV0frqOlBFQ21xHdW8csbq8cihlZTkEHoQanr9JP5Ba5dGFFFFAgooooAKKKKACiiigAooooAKKKKACiiigAooooAKKKKACiiigAooooAKKKKACiiigAooooAKKKKACiiigAooooAKKKKACiiigBD0r46/bR/YC0X9oG1uvFXhNLfQviDGhZ2xst9UwPuzY+7J2En4NkYK/Y1Jigadj+cyaHxh8DfiGUcah4T8X6Hc56mKe3kHcHuCD15DA9wa/Wn9ij9v7Svj7bWvhPxhJb6N8QY02xnhINVAH3ouyydzH36rxkL6H+1p+xx4V/ag8NlrhY9H8Y2cRXT9djTLDuIpgPvxk9uqk5XqQfxe+J3wv8AF/wC+IE+geJLOfRddsJBLDNGxCuAcpNDIMblJGQw6EY4IIEbGmkj+iilr8+v2Fv+CiEPj7+z/h/8Tr2O18S/LBpuvTELHqB6LFMeizdg3R+nDY3foJ1FUnczasLRRRTEFFFFABRRRQAUUUUAFFFFADetfNf7X37Ny/FbQW8RaFAB4q06I4RBg3sQ58s/7Q5Kn6juCPpSk7HNc9ajDEU3TmtGelluY18qxUMXh3aUfua6p+TPxMlieCR45FKSISrKwwQR1BFdP8Ofhn4h+KviSHRfDti13dPy8h4ihTPLyN0VR+Z6AE4Ffbvx5/Yoi+JPxFs9e8P3dvotvfSE6ujKTz182NRwWboQSBnB7mvfPhh8KPDnwk8Ow6P4dsltogAZp2+aa4fH33buf0HQADivkKOS1HWaqO0V17+h+95j4i4WGAhPBxvWktntF+b6+SX4HF/s/wD7NHh74H6cswVdU8SzJi41SVOR6pGP4E/U9z0A9oAz9aTuaB0PNfZUqUKMFCmrJH8/YzG4jMK0sRiZuU5bt/1ovIDwaUnFIecVieKvFmk+C9EudX1m/i06wtl3yTzNhQPT3J6ADkngVo2oq7OSEJVJKEFdvZLdl/U4LS70+4hvkiks5I2SZZsFGQjkEHjGM5zX5I/G7SPCmifErWLXwXqH9o6CsuYnUEpGx+9Gjfxqp4Ddx69T6l+0h+11qnxWln0Pw602keEwSrc7Zr0eshH3U9EH454A+cq+GzbHUsS1Tpq9uv8Al5H9LcC8NYzKIyxeKm4ua+Douzl5+m3UKKKK+cP1wKKKKACrui6Lf+ItUttN0y0mvr+4cRw28CF3dj2AFdB8M/hb4i+LPiOLRvDti1zOcNNO3EMCZ+/I3YfqegBPFfpP8BP2a/DvwQ0sSQoNS8QzoBc6pKmGPqkY/gT26nuTxj1sDl9TFyu9I9/8j4TiTizC5DT9mvfrPaK/OXZfizzn9mv9jWw+Hy2viPxlFFqfiMYkgs+Hgsj1B9HkH97oD0zgNX1OMYwKXkdaT8a++w+Hp4aHJTVkfy5meaYrN8Q8Ti580n9yXZLoh1LRSV0nlBgUtUpNQt7e4hgkuIo5piRFGzgM5AyQo74AJ47VczxQNprcWiiigQUUUUAFFFFABRRRQAUUUUAFFFFACZ5rkvil8ONH+LngDWvCWvQ+dp2p27QOQPmjbqki+jKwVh7gV1vWjn1ojJwkpRdmgP58fit8Ntc+CPxM1jwrq4a31TSLnak8eVEi/ejmQ9cMpVh359RX7C/sRftHR/tEfCC1ub+dW8V6NtsdXjz8zuB8k+PSRQT/ALwcDgV5X/wUy/Zt/wCFi/D9PiHolrv8Q+G4iL1I1+a5sMksfcxEl/8AdMntXwJ+yN+0Ddfs6/GHTtdd5G0G7IstYtk532zEZcDuyHDj1wR0Y197VUc5wCqR/iR/PqvmXuj92aKpaZqVtrGn21/ZTx3VndRLNDPEwZJEYAqykdQQQc1dr4LYgKKKKACiiigAooooAKKKKACiiigBBzX5y/8ABVL9nsXFrp/xZ0a1/eQ7NP1wRr1QnEE5+h/dk+8Y7V+jVYPjbwjpnj7wnq/hvWYBc6XqlrJa3EfqjqQSD2IzkHsQDXbgsVLB141V039Oo1ofzt0V2/xp+Fmp/BX4neIPB2rAm40y5Mcc23AnhPzRyj2ZCre2cdq4iv12nUjUgqkXdM0ClR2jdXUlWU5BHUGkoqwP3A/Yl+Pi/H34G6XqF5cCXxJpWNN1ZSfmaVFG2U/9dE2tnpu3AdK+gulfit+wD8fj8EPjlZW2oXPk+GvEmzTb/c2Ejct+5mP+65wSeiu5r9qAeBX5Vm2D+p4lqK92Wq/y+Rm1YdRRRXjiCiiigAooooAKKKKACiiigAooooAKKKKACiiigAooooAKKKKACiiigAooooAKKKKACiiigAooooATOKKCM4rl/iT480z4YeBdd8V6xJ5enaTaPdS4OC+0cIv+0xwoHckURi5NRjuwPgf/AIKr/H3bHpPwn0m45bZqeteW3b/lhCf1kIPpGa/N2ul+JPj7VPij4813xZrMvm6lq109zLzkJk/Ki/7KrhQOwUVzVfrmX4VYPDxprfr69TVKwUUUV6IEtrazX11DbW8TzTzOI44o1LM7E4AAHUk1+6X7IvwKh/Z9+CWjeHZI0GtXC/bdWlXB33UgG5c9wgCoPUJnvX54/wDBM74Af8LL+Lj+NNUtvM0HwmVmiDr8s183+qHvswZDjoQnrX68Yr4LiDG80lhoPRav17EyfQdRRRXx5AUUUUAFFFFABRRRQAUUUUAFFFFADR61+Pf/AAUe/aP/AOFu/FU+E9HuvM8LeFpHtwY2ylzedJZPcLjYv0Yjhq+8P27/ANoofAP4M3A0258rxXr++w0sKcPCMfvbgf7ikYP95k7Zr8j/AIIfCbVvjr8UtD8IaVuE+oz/AL+5I3C3hHzSyt7KoJ9zgdSK+vyPCRgpY2role36v9Ckup9of8Et/wBm4anqNz8WtctSbe0Z7PQ45V4eXGJZx7KCUU+pfuor9NR0rA8C+C9K+Hng/SfDWiWwtNK0u3S1t4h1CqMZJ7seST3JJ71v5r57H4uWMryqvbp5ITdxaKKK4RBRRRQAUUUUAFFFFABRRRQAUUUlADT0oJx/9agDH1rwr9qv4/RfBfwQ1vYTKfFGpq0VlHwTEOjTMPRc8Z6tjqAaxrVYUIOpN6I7sBga2Y4iGFw6vKTsv835I8N/bk/aG+3TyfDrQLn9zGwOsTxN95hysAPoOC3vgdmFfGNSXNzLe3MtxcSPNPK5eSSRizOxOSST1JNR1+aYvEzxdV1J/LyR/YuR5NRyPBQwlLdat/zPq/8ALyCiiiuM98KAcUUUXFyp9BdxHc/nVm11W9sTm2u57c+sUhX+RqrRVczRDpU5Kzijo7X4keLbIAW/ifWIMdPLv5V/k1a1r8dPiHaAKnjbXmA7SahI4/8AHmNcNRWirVY7Sf3nFPLsHUd50Yv1iv8AIs6jqE+rX015dSebcTOXkk2hdzHqcDjJqtRRWW+rPQSUVZbBRRRSKClR2jcMrFWByCDgg0lFAmk1Zn1r+zz+2/qHhUW+g+PHl1PSRiOHVgC89uP+mneRff7w/wBrgD7v0HX9P8TaVbalpV7Bf2FwgeKe3cOjr6givxbr7v8A2AfAPifS9E1HxJfX9za+Hb3KWelsf3c7A/NPg/dxjaCMbuc8AZ+uynH16k1QmuZd+q/4B+DcdcMZfhKDzKhJU5X1j0k32XR9ex9k0UUV9efgwUUUUAFFFFABRRRQAUUUUAFFFFABRRRQAUUVzfjzx5oXwy8K6h4l8TalDpOi2EZlnuZ2wAOwA6sxOAFGSSQACTQBZ8W+LtH8BeHdQ8QeINRg0rRrCIzXN3cttSNR/Mk4AA5JIABJr8aP21f25da/aS1iXQdCefR/h5aS5hsydst+yniafH5qnRepyeRi/tkftoa/+0/4mNnambSPAljKTp+k7sNMRkCefHDSEdByEBwMnLN2X7Dn7Bmo/H6/t/F3i+GfS/h7byZVeUl1VlPKRnqIwRhpB7qvOSsN30RolbVnPfsYfsPa7+0xrSazqwn0X4fWkuLnUduJLxgeYbfPU9i/IX3PFfsz4G8DaF8NvDFh4c8NaZBpGi2EYjt7W3XCqO5J6sxOSWOSSSSSTV/QPD+m+FtFstI0ixg03TLKJYbe0towkcSAYCqo4ArTqkrEt3CiiimSFFFFABRRRQAUUUUAFFFFABRRRQAUUUUAFFFFABRRRQAUUUUAFFFFABRRRQAUUUUAFFFFABRRRQAUUUUAFFFFABRRRQAUUUUAFFFFABRRRQAUUUlADT8or82P21/jS3xE+Ib+HtPuN+haC7Q/Kflluekj++37g+jEfer7J/ah+Lv/AAqH4VahqFtIE1i9/wBC08Z5Erg/P/wFQzfUAd6/Kl3aV2d2LOxyWJySa+UzvF8qWHi99X+iP2/w5yNVak80rLSOkfXq/ktPmxKKKK+NP6ECiiigAooooA/Tr9h65E/7O+goOsM10p/7/u3/ALNXvtfMf/BPzUhe/BS4t882mqTREfVUf/2evpsGv0/Avmw1N+SP4v4jj7POMVH+/J/e7hxijJoPWs7XNZtfD+k3mpX0ywWlpC88srnhEUEsT9ADXa3ZXZ87GLk1GKu2fP37afxyPw18DDQdKuPL8Qa2rRqyH5re36SSexP3VPuxH3a/Nvqa7X4x/Ey9+LfxD1XxHdswSeTZbQsf9TCvEafgOT6kk964qvzfMcW8VXbXwrRf15n9e8J5HHJMujCS/eS1k/Pt6Lb72FFFFeWfahRRRQAUUUUAFFFFABRRRQAUUUUAFFFFABX6X/sXfCSH4e/Cy01ieALrWvot3M7D5liOTEg9BtO4+7H0FfmgvBFfsf8ADTUrPV/h94bvbAr9im0+B4dp4ClBgfh0r6fI6cZVZTe6WnzPxrxLxdalgqNCGkZyfN8lovxv8jqKWiivtj+cQooooAKKKKACiiigBp4Ga8l/as1tNB/Z/wDGVwxx5tp9lHuZWWL/ANnr1o8/Svk3/goZ4z/sr4daN4dikAm1a886Rc/8soRk/wDj7R/ka4cbUVLDzl5P8T6Lh3CvG5thqKX2k36LV/gj8+6KKK/MD+0EFFFFAH6c/sYfEf8A4Tz4L6dbzyeZqOisdPm3dSqgGNvpsKjPcqa98Ir87P8Agn/47Ph/4qXvh2aQC21y1IRSes0WXX/xwy/pX6JkjFfpOW1/b4aMnutH8j+QOMMtWWZxVpxVoy95ej/yd0PopBS16h8YFFFFABRRRQAUUUUAFFFFABRRRQAUUUUAFFFFABRRRQAUUUUAFFFFABRRRQAUUUUAFFFFABRRRQAUUUUAFFFFABRRRQAUUUUAFFFFABXkP7SH7NHhH9pjwU+ieI7cQX8IZtO1iBR9ospCOqn+JTgbkPDAdiAR69RQB/PX8fP2f/F37OPjubw54otDGcmSy1GEE297EDxJG35ZU8qeCK+4f2Df+CiBB0/4dfFXUvl+W30nxLdP07LDcsfwCyn6N/er7t+OPwK8KftBeBbnwx4ssRc2z5e3uo8CezlxgSxN2YfkRkEEHFfiP+0x+zD4s/Zi8bvo+uxG60q4LPpmtQoRBeRj0/uuMjchOR7ggmNjVNS0Z+/gYMAQcg9CKdX5W/sE/wDBQd/CTaf8OPifqBk0M7YNJ1+5fJsuywzsesXZXP3Oh+XlP1NikSaNZEYOjAMrKcgj1FUnczasS0UUUxBRRRQAUUUUAFFFFABRRRQAUmKWigBmQOKUZANNyeTxXhP7RH7U+hfBW0k0+yMer+K5E/d2Kt8kGRw8pH3R3A6n2BzWNatChBzqOyR34DA4jMq8cPhYOUn0/V9l5nc/Fr4zeHPgx4dfVNeuwsrgi2sYiDNcuP4UX8sseBnk9K/NX43fH7xL8cNb+0apM1rpUTE2mlQsfKiHqf7746sfwwOK5Lx149134keIrjW/EF/Jf30x+85wsa9kReiqOwFc/XwePzOpinyQ0h27+v8Akf05wxwbh8kiq9e06769I+S/z3CiiivEP0gKKKKBbbhXsPwC/Zp8RfHLUxLEjaZ4bhfbc6pKnB9UiH8b/oO56A+i/s1/sa3/AI/a18R+MoptO8PHEkNgcpNeDqCe6IfXqR0wCGr9ANE0Wy8PaXbadp1pFZWNsgjit4ECoijoAB0r6bL8plVtVr6R7dX/AMA/HOKuOqeC5sHljUqmzlul6d3+COd+Gnwu8PfCfw5Dovh6zFrAvMkp5lnfHLu38TH8h0AA4rsR3zRnn3oPPvX2sYxhFRirJH861q1TETdWrJyk9W3q2IDn/GlHH1o2/Nmua8b+PtA+G+iTav4g1KHTbKP+KU8u3ZVUcsx9ACaJSUVzSdkTTpzrTVOnFuT0SWrZ0pIUZzwK+bfj7+2XoHwwFxpHh8xeIPEq5RlRv9HtW/6aOPvEf3F54OStfOfx7/bU1/4jfaNH8LGbw/4ebKvKrYurlf8AaYfcU/3VOfUkHFfNBJJyeTXymNzm16eH+/8AyP3Hhzw9lPlxObaLpBf+3P8ARff0O61X42+Mtb8f2njG91qebW7OYTW8hOI4cHOxEHAQ9Co6gnOcmv09+CfxY0/4x+AbDxBYlUlceVd2wOTBMoG9D7cgg9wQe9fkRXtX7K/x1l+C/j9BeSt/wjeqFYL+PqI+fklA9VJOfVS3fFedluPnRrWqu8Zb+vf/ADPruMOFqWYZep4KCU6K0SVrx6r9V/wT9TcZpAcVDa3Md7BHNC6yRSKHV1OQQeQQe4qc8198fy601oxaKKKACiiigAooooAKKKKACiiigAooooAr3NtHdwSQTIssUilHjcZVlIwQQeor8Rf22P2dZP2ePjJeWVlAy+FtX3X+jyfwrGT88OfWNjj12lCetfuDXg37ZX7PUP7RPwa1DSLeJP8AhJNOzfaPM2AfPUcxE/3ZFyp7ZKk/dr2cqx31PELmfuy0f+fyGnY8D/4JfftHf8Jd4PuPhfrl3u1bQ4zPpTSN801mT80Y9TGx4/2WAHCGvvXvX89nw38e678FfiVpPibS99nrOiXe8wygrnBKyROOuGXcjD0Jr95/hZ8R9J+LXw+0Lxdoknmadqtss6AnLRt0eNv9pWDKfdTXXneC9hW9vBe7L8/+DuNo62iiivmyQooooAKKKKACiiigAooooAKKKKAPgj/gqZ+z9/wlHgux+J2kW27U9CAtdTEa8yWbN8jn18t2/KRieFr8s6/ox1/Q7HxPoeoaPqdsl5p1/byW1zbyDKyRupVlPsQSK/Bb9of4O3vwH+L/AIh8HXe+SGzn32dw4/19s/zRP6ZKkA46MGHavvuH8Z7SDw03rHVen/ALizzeiiivrygBwcjrX7ZfsH/HwfHX4F6c9/cef4l0Hbpmp72y8hVf3Ux9d6Yye7K/pX4m19I/sEfHk/A7476ct9c+T4b8QbdL1EM2ETc37mY9hscjJ7Kz14WcYP63hm4r3o6r9V8xNH7ZUUgbIzS1+XmYUUUUAFFFFABRRRQAUUUUAFFFFABRRRQAUUUUAFFFFABRRRQAUUUUAFFFFABRRRQAUUUUAFFFFACdK/OL/gq18ePKt9H+FWl3HzSbdU1jYf4QT5ER/HMhB9Iz3r7/APG/jDTfAHhDWfEury+RpmlWsl3cP32IpJA9ScYA7kgV+A3xW+IupfFn4i6/4v1Zs32r3b3LJnIjUnCRg+iKFUeyivpshwnt67rSWkfz/wCAUkcpRRRX6OWFT2FhcapfW9naQvcXVxIsUUMa7md2OFUDuSSBUFfZn/BMj4Df8LG+L8vjTU7bfofhQLNFvHyy3zZ8oe+wBpOOhCetceMxEcLQlWl0B6H6M/ss/BK3+AHwV0HwqqJ/aQj+1anMnPm3cgBkOe4XhAf7qLXrpGaAe1HevyCpUdWbnPd6mQtFFFSAUUUUAFFFFABRRRQAUUUUAN6mq97eQafaz3VzKkFtCjSSyyMFVFAyWJPQADrVnHNfEX/BTj9ocfD34bxfD7R7rZrvidD9rMbfNBYA4bPp5rAp7qJPaunC0JYmtGlDqNHwR+2B8f5/2iPjPqmuxSP/AGBZk2OjwtkBbZCcOR2ZyS57jcB/CK++/wDgmZ+zn/wrn4ayeP8AWbXy/EHieNTa+YPmgsAcpj08wgOfVRH718FfsbfACX9ob41aXo1xEx8O2GL/AFeUZA+zoR+7z6yNhPXBY/w1+41taxWNvFBDGsMEShI441CqigYAAHQAV9XnWIjhqMcDR0VtfTovnuyn2LNFFFfFkBRRRQAUUUUAFFFFABRRRQAUUUUAFFFIaAGHPbrX5eftaeEvHum/E7UNY8YwNLb3chWxvIMtbeSM7IlP8JUdVODnJ5zk/qIvIBrH8T+FtL8YaPc6VrFjDqFjcLskgnQMpH9COoI5B5FebjsJ9cp8nNZr7vmfWcNZ6+H8Z9Y9mppqz7peT/q5+MVFfU/7Qn7FOqeCPtOveCkn1jQQS8lgPnubUd9veRB/30O4OCa+WCCpIIwR2r8+xGGq4afLUVj+rMqzjB5xQVfCTv37p9mun9WCiiiuU9sKKKKACivXfgl8MPBHxXuE0fU/Ftx4W8QSNthW4t0lguM9Ajblw3baevYnOB7ndf8ABN68UbrTx3DPnoJNNK/ylNejSwGIrw56Ubr1X+Z8ljuKcry6u8NjJuEvOMrPzTSs18z4vor6xvv+CdnjGLP2TxHo0/p5olj/AJI1YV3+wF8TLfPlzaJc4/55Xcgz/wB9Rim8sxcd4Mzp8YZFUdo4lfO6/NI+a6K94vP2Ivi3a58vQbe7/wCuN9CM/wDfTCsK8/ZN+LNiD5vgy7OP+eU0Mn/oLmsXgsTHem/uZ6MOIcoqfBioP/t5f5nklFd7e/AP4kafnzvBGuNjqYrF5P8A0EGsW6+G/i2wz9p8L6xb46+bYSrj81rJ0Ksd4v7juhmWCq/BWi/SSf6nOUVYutNu7FttxazQN6SxlT+taPhDwjqnjrxLp+haRbtcajfSiKKMdB6sT2UDJJ7AE1mqcpPlS1OmpiaNKDqSmlFK7fSyPRf2aPgVdfG/x5HbSpJF4esSs+o3I4+TPyxKf7z4I9gGPbB/UvStLtdE062sLKCO2s7eNYooY12qiKMBQOwAFcZ8FPhNpnwa8DWWgaeA8oHmXV1tw1xMQNzn24AA7AAV3/bng1+i5fglhKWvxPf/ACP5L4r4hnn2Ncou1KOkV+bfm/yH0UUV6p8SFFFFABRRRQAUUUUAFFFFABRRRQAUUVzXj/x7oXwy8I6n4m8S6jFpWjafEZZ7qY8AdlA6sxOAFHJJAHJoAb8Q/iFoHwr8Ial4n8T6lFpWjWEZkmuJj+SqOrMTgBRySQBX4nftgfth+IP2o/FuB5uleDLCQ/2Zo27r286bHDSkfgoOB3LN/bB/bA1/9qPxhx52l+DNPkb+y9I3fh582OGlYfgoOB3LevfsFfsEz/GO6tPH3j60ktvA8L77LT5AVfVmB6nuIQRyf4ug4yahu+iNErasg/YR/YFuvjVcWnjrx3ay2fgSF99rZNlJNWYHt3WEEct1bovcj9dtN0210bT7axsbaKzsraNYYLeBAkcSKMKqqOAAAAAKfZWcGm2kFrawR29rAixxQxKFSNAMBVA4AAAAAq1VJWIbuFFFFMQUUUUAFFFFABRRRQAUUUUAFFFFABRRRQAUUUUAFFFFABRRRQAUUUUAFFFFABRRRQAUUUUAFFFFABRRRQAUUUUAFFFFABRRRQAUUUUAFFFFABRRRQA0jmk70vQVxnxf8ew/DX4ba/4klK5srZmjVujyn5Y1/Fio/GonJQi5S2RrQozxFWNKmryk0l6vQ+Bv23/iofHnxYk0W0m36X4eVrVQDw05IMrfgQqf8APrXzrU19ezajez3dzI01xPI0skjnJZmOST7kmoa/LsTWliKsqsup/a2U5fTyvA0sJT2ikvV9X83dhRRRXMewFFFFABRRRQB92f8E4dZEvh7xlpJPNvdQ3QH/XRCp/9FCvsnPNfnb/wT58Stpfxb1PSWbEWp6cxA9XjdSP/AB0vX6Jjmv0XKZ8+Ej5XX4n8lcdYZ4fPaz6StJfck/xTEHXNfJ/7fvxRbw74HsfCNlNsu9bk8y5CnlbeMgkH03NtHuAwr6xJAFflP+1d48bx/wDHHxFco5e0sJP7Ot+cgLFlWx7F97f8Cqc1xHscM0t5af5mvAmVrMc3jOavGmub59Px1+R5DRRRX54f1gFFFFABRRRQAUUUUAFFFFABRRRQAUUUUAFFFFABX1b+yJ+1XD8PEg8GeLJinh+SQ/Y9Qc5FmzHJR/8ApmSSc/wknPB+X5Sorqw+IqYWopwZ4mb5Rhs7wssLiVddH1T6NH7WWd7BqFtHcW0yTwSqHSSNgyspGQQRwQR3q1g5r8t/gD+1R4k+Ct1DYyl9a8MFv3mnSv8ANECeWiY/dPfb9088AnNfo98PfiPoXxS8N2+t+Hr1byxl4YdHifujr1DD0+hGQQa/QMFj6WMj7ukuqP5Y4h4XxmQVP3vvU3tJbej7P+kdZRRRXpnxwUUUUAFFFFADC23J7V+W37X3xK/4WN8Z9TFvJv03SP8AiXW+D8pKE+Y34uW57gLX3h+038Vk+EXwp1TU4ZhHqtyv2SwGfm85wQGH+6Nz/wDAcd6/KR3aR2diWZjkknJJr5PPMTpGhH1f6H7l4a5Q5VKmZ1Fovdj+r/JfNiUUUV8cf0CFFFFAHUfC/wAVv4H+Ivh3XlYxrY30UshHeMMN4/Fdw/Gv2Jt5BNAjqchhkEdDX4nDg1+vPwI8RN4q+D3hHU3bfNLpsAlb1kVAr/8AjwNfXZBU/iUvR/1+B+C+J+EX+z4xLvF/mv1O/ooor68/BgooooAKKKKACiiigAooooAKKKKACiiigAooooAKKKKACiiigAooooAKKKKACiiigAooooAKKKKACiiigAooooAKKKKACiiigAooooAKKKKACuI+Lnwi8M/G/wADX/hTxXp63+mXQyrDiW3kAO2WJv4XXPB+oOQSD29FAH4IftVfspeJ/wBl3xqdP1JW1Hw7eMzaVrcaYjuUH8Lf3JFGMr+IyDmvo39gb9v+T4eyWHw4+JF+0vhZiIdL1q4bLaaegilJ6w9g38H+7939Mfin8LfDfxn8E6j4U8V6amo6RergqeHicfdkjbqrqeQR+oJFfiJ+1h+yf4k/Zc8bmwvg+o+Gr1mbStaRMJOg/gfssqjGV/EcGotY1TUtGfvNDPHcRJLG6vG4DK6nIYHoQamr8n/+Cf8A+30/w/lsPht8Rr8v4YdhDpWtXDZOnE8CGVj/AMsfRj9zp937n6uRSrLGrowdGGVZTkEetUnczasSUUUUxBRRRQAUUUUAFFFFABRRRQBh+LtO1HV/Dep2Wk6g2lalPbvHb3yIHMEhHyvtPBwa/Ib4i+Gde8I+NNV0vxKs39tQzt9okncuZSTnzAx5YNncG75r9kunH614B+1f+zpD8ZfC/wDaelQpH4t01CbZxgfaY+phY/mVJ6H0BNeHmmDliqalDePTufpPBHEFPJsY6WISVOpZOXWL6O/bv95+ZNFS3dpNYXU1tcxPBcQuY5IpFKsjA4IIPQg9qir8+2P6ojKMo80Qooro/APw9174m+I4NE8PWMl9ey8nbwkSd3duiqPU/TqQKuEXNqMVdsyrVqeHg6tWSjFatvRJGJp+n3WrXsFnZW0t3eTuI4oIELvIxOAqgckmvvD9mr9i228LNa+JPHcEd7rAxJbaUcPDbHqGk7O/t90e5xj0r9nr9lzQfgpp6Xs6Jq3imVcT6g6cRZHKRA/dXsT1bvgcD3PAGPavtMvylUrVa+su3Rf8E/nTirjqpj+bB5a3Gns5bOXp2X4sVECKABgD0p1JRX0x+PDetGcLzxWD4x8caJ8P9Dn1fX9Sh0zT4R80s7YyeyqOrMewAJNfBPx7/bZ1rx4bjRvB3n6BoTZV7vO26uB9R/q1PoDk9zyRXn4rHUcJG83r26n1GScOY7PqnLho2it5PZf5vyR9G/Hz9sPw58KBcaVo5TxB4nXKm3if9zbN/wBNXHcf3Bz67etfn58RPif4l+KuuvqviTU5L2fnyovuxQL/AHY0HCj9T1OTzXKMxYkkkk8kmivhcZmFbFvV2j2/rc/pfIOFcDkUOamuap1m9/l2Xkvm2FFFFeYfaBRRRQB95/sL/H3+3tKHw/1y5zqNjGX0ySRuZoR1j9ynUf7P+7X2EP1r8qv2dfgv46+IXi2w1bwsH0mDT7hZTrcykRQlTnC/89G/2B684Br9TrZZEt4hK6vIFAZlXaCe5AycfTJr9DymtVqULVFts+6P5R45wOCweaOWDmnz6yivsv8A4O9i1RRRXtH50FFFFABRRRQAUUUUAFFFFABRRRQAUUUUAfkr/wAFNv2dP+FefEaL4h6Pa7NB8TyEXgjX5YL8DLZ9PNAL/wC8JPat/wD4Jc/tF/8ACM+Krv4Wa1dbdM1mRrrSGkbiK7C/PEM9BIq5H+0mBy9foX8cvhNpfxw+F+u+DtVAEWoQEQ3BXJt51+aKUe6sAfcZHQmvwj1rSPEHwg+IdzYXHm6T4k8Paht3xnDQzxPlXU9+QCD3GDX3WX1I5ngZYSo/ej/Sfy2ZotVY/oaxz7UvevJ/2YvjfZftA/B3Q/FcBjS/dPs2pWyf8sLtABIuOwOQy/7LrXrBr4epTlSm4SVmtDMWiiipAKKKKACiiigAooooAKKKKAEr4Z/4Kj/AT/hNfhxZfETS7bfq3hr91fbB80ti7dT6+W53ewdz2r7mzVDW9Is/EOj32lahbpdWF7A9tcQSDKyRupVlPsQSK6sJiJYWvGrHp+XUa0P5zKK9I/aJ+D958CfjB4i8H3Qd4bS4L2U7j/X2z/NE/wBSpAOOjBh2rzev1+nUjVpqcXo9TQKAcHNFFaAftr+wj8dv+F5/AfS5r6487xHomNL1Pecu7Io8uU+u9NpJ7sH9K+jRX4u/8E8vjp/wpz492On31x5WgeJ9ul3m44RJSf8AR5T9HO3J6LIxr9oga/Ks2wn1TFNR+GWq/wAvkZtWFooorxxBRRRQAUUUUAFFFFABRRRQAUUUUAFFFFABRRRQAUUUUAFFFFABRRRQAUUUUAFFFFABRRWfrmsWfh7R77VdRuEtbCxge5uJ5DhY40UszH2ABNCV3ZAfBn/BVj45/wBieFNH+F+mXG271crqOqBG5W2Rv3UZ/wB+RS3/AGyHrX5f16D8ffixefG74u+JfGV5vVdQuibaFznybdflhj/BAucdTk968+r9ay3CrB4aMOu79X/VjRKwUUUV6YyW0tZr66htreJ5riZxHHHGMs7E4AA7kmv3c/ZQ+CUPwB+COgeGDGg1Vo/tmqSLzvu5ADJz3C4VAfRBX5s/8E1fgV/wtD43L4n1C38zQvCQW9O4ZWS7JP2df+AkNJ9Y19a/YavguIcXzTjhovbV+pMn0HUUUV8eQFFFFABRRRQAUUUUAFFFFABRRRQBjeLPE2m+DPDWp69q9ytppem20l3czt0SNFLMffgdO9fgt8efi7qXx2+LGv8AjHUSytfzkW1uTkW9uvyxRD6KBnHU5PevvX/gqj+0H/ZWiaf8KdHucXOoBb/WTG33YA2YYT/vMN5HXCJ2avm3/gnr+z5/wuv412+qalbeb4Z8LlNQvN65SabP7iE+uWUsR0KxsO4r7bKaMMFhZ42t1Wnp/wAFlrRXP0H/AGC/2ef+FDfBa0k1G28jxT4g2ahqe5cPECP3UB/3FPI7M719L96OAKWvjq1WdepKrPdkBRRRWQBRRRQAUUUUAFFFFABRRSE4BNAGH4q8V6V4L0O61fWr+LTtOtl3yzzNhQPT1JPQAck8CvlLxZ/wUY0ix1GSHw94TuNVtFbAury6Ftv9wgRzj6kH2rxf9sz41XnxE+JF54etbo/8I7oczW8cKt8ss68SSN6kHKj0AyPvGvnmvjcfm9RVHToOyXXuf0DwxwFhKuEhis0Tk5q6jdpJPa9rNv56H6S/B/8Abc8JfEvWLbR9TtJvDGq3LBIFuJRLbyOeiCQAYY9gygHoDk4r6PDbhmvxMVijBlJVgcgjtX6ffsf/ABen+Kvwsh/tGYz61pL/AGK7kc5aQAZRz7leCe5VjXdleZSxLdKr8XR9z5vjTg+jk9OOOwF1TvZxbva+zT3t016nvNFFFfSH5EMIByCMj3r5n/aF/Y30X4ni51zwyIdD8Ttl3Crtt7xv9sD7rH+8Bz3B6j6Y70v86wr0KdeHJUV0ell2ZYrKq6xGEm4yX3NdmuqPxk8Y+Ctb8Aa9caPr+nzabqEJ+aKYdR2ZT0ZT2IJBrEr9e/ir8GvDPxi0BtN8Q2AmZQfs95HhZ7Zj/Ej9u2Qcg45Br85fjv8AsyeJ/glevcTIdV8Ou+IdVgQ7VyeFlXnY36HsT0Hw2Oyuphbzp+9D8vX/ADP6X4a41wucpUMTanW7dJej/R/iePUUUV4R+lACVIIOCO4r6r/Z5/bX1LwWbXQPG7y6toYIjj1Ll7i2Hbd3kQf99DtngV8qUV1YfFVcLPmpux4ma5Ng85oOhi4X7Pqn3T/rzP2f8PeJNO8W6Rb6ppF7DqGn3C74ri3cMrD6j8iOoNa1fkr8Fvj94o+COr+fo9z9p0yVwbnSrhiYJh3I/uNj+Ic9M5HFfo38GPj/AOF/jdpIn0m48jUo1ButMnIE0B9cfxLnow49cHivvMDmNLFqz0l2/wAj+ZOI+EMZkUnUXv0ukl08munrsz1KkwPSlor1z4IbsX0H5UnlIeqL+VPooHcryWkMqkNEhB6grmqsWgabbXQuorC2juACBKkKh8HryBmtDPvRkipsmUpzSsmLilooqiAooooAKKKKACiiigAooooAKKKKACiis7XNc0/wxo97q2q3kOn6ZZQtPc3Vw4SOKNRlmYnoABQBT8YeLtH8AeGtR8Q+INQh0vRtPhM9zdzthY1H6kk4AA5JIABJr8T/ANs79sfWv2oPFxtrQzaZ4F06U/2bpZbBlPI+0TAcGQjOByEBwOSxbY/bj/bU1H9pTxQ2iaHLNYfDzTZibS2OUa+kHH2iUfntU/dB9Sa3f2C/2HLr4/axD4x8XW0tr8PbGX5Y2yj6tKp5jQ9RGDw7j/dXnJWG76I0StqzW/YH/YQm+NF9a+PPHVpJb+A7aTdaWUgKtq8inp6iEEYLfxEbR3I/Xixs4NNs4LS1gjtrWFFiihhUIkaAYCqBwAAAABTNN0210bT7WxsraKzsraNYYLeBAkcSKMKqqOAAAAAKu1SViG7hRRRTEFFFFABRRRQAUUUUAFFFFABRRRQAUUUUAFFFFABRRRQAUUUUAFFFFABRRRQAUUUUAFFFFABRRRQAUUUUAFFFFABRRRQAUUUUAFFFFABRRRQAUUUUAFFFFADccmvjv/goh47+w+FvD/hSCUiS/na7uFU8+XGMKD7Fnz/wCvsTOBX5gftreLv+Ep+PWrRI26DSoYrGM54yo3v+TyMPwrxc3reywzS3lofofAeAWNzqEpLSCcvnsvxd/keEUUUV+eH9YBRRRQAUUUUAFFFFAHof7Pni7/hBvjP4S1cvtiS9SGVicARy5icn6K5P4V+uSHein1FfiWrFWBBwRzX66fAfx4PiP8JvDeumQSTz2qpcHPPnJ8kn/jysfoRX2GRVtJ0X6/o/0PwHxOwDU6GPiu8X+a/U6zxTqy+H/DWq6k67ls7WS4I9QqFv6V+Ml5dS313PczOZJpnaR3PVmJyTX6+/GaOSf4TeMIoM+c+kXapjruML4r8fD1rPP27016/odHhfCKhiZ9bxXy1Ciiivkz92CiiigAooooAKKKKACiiigAooooAKKKKACiiigAooooAK+hf2I/iDf+E/jRp+ipK50vXA9vcwZ+XeqM0bgeoIxn0Y189V9UfsFfCi58Q+PpfGl1GV0rRVeOBz0luXXbgeoVGJPoWSvRy6M5YqHs97/h1/A+Q4rqYelk2IeK2cWl/ie1vO9j9DxS0g6Utfph/HYUUUlACEc+gqKSZIImkdwqKMsxOABT2OFye1fE/7Y/7U0JtrzwF4QuxI8mYtWv4W+VR0aBGHUnoxHQfL3OOTE4qGFpuc/l5nuZNk+IzrFxw2HXq+iXVv9DxT9rX43j4w/EV49PnMnh3SS1vZYPyytn95L/wIgAf7Kr0ya8Ooor80r1pV6jqT3Z/YuW4CjlmFp4SgrRirf8F+berCiiisD0gooooAK/Tz9iHVTqP7POgxMdzWk1zBn285mH6MK/MOv0Z/4J9zmX4K3ak5EeqzKPb5Iz/WvocjdsS13T/Q/KPEiCllEZPpNfk0fT9FFFfeH8xhRRRQAUUUUAFFFFABRRRQAUUUUAFFFFABRRRQAUUUUAFFFFABRRRQAUUUUAFFFFABRRRQAUUUUAFFFFABRRRQAUUUUAFFFFABRRRQAUUUUAFFFFABXG/FT4WeG/jR4J1Dwp4q09dR0m9XBVuHicfdkjb+F1PII/UEg9lRQB+B37Vf7K/iT9l7x4+l6iHv/D94zPpOsqmI7mMfwt/dkXIDL9CMgg19R/8ABPb9vU+GJNO+F/xG1HOjOVg0XW7p/wDjzPRbeZj/AMsjwFY/c6H5cbP0V+MHwh8NfHPwHqPhPxXYreaZdjKuMCW3lAO2WJv4XXPB+oIIJB/Db9pr9mvxN+zJ8QptB1tDc6bOWl0vV40IivYQeo/uuMgMmcg+oIJjY1T5tGf0ABgRxyKdX5pf8E7P28Dc/wBm/Cr4i6jmX5bfQdaun+92W1lY9+gRj7Kf4a/SyqTuZtWFooopiCiiigAooooAKKKKACkIyKWkoA+MP21v2aRqlvcfEDwza/6ZCu7VrSJf9agH+uUD+JR971Az1Bz8L1+2TxrIhRxuVhgg96+SPEH7BOkax8XH1aK+Fh4Mn/0iXTIARMJSfmiQ4wsZ656jO0DoR8rmOVSq1FVoLfdfqft3CPG1LA4WWDzOTtBXi93ZfZ/yPlX4G/s+eI/jjrIi0+I2ejxOBdapMh8qLuVX+++P4R6jJA5r9KfhR8HPDnwb8Ox6XoFoIicG4u5MNNcuP4nbv3wBwM8AV0nhjwxpng/RbbSdGsotP0+2TZFbwrtCj+pPUk8knJrY6mvTwOX08Ir7y7/5HxXEnFmLz+fJ8FJbR7+b7v8ABdA4Ao5o6ms7XddsfDel3Go6ldxWVlboZJZ53CoijqSTXrNpK7PiIxc2oxV2zQJwMjtXgPx7/a38M/CFJ9NsGTXfE+CPsUD/ACW7esrjp/uj5vpnNfO/7QX7b2q+LXudD8CyTaRo5zHJqf3Lm4H+x3iU/wDfR/2eRXyi7tK7O7F3Y5LMckmvlsdnChenh9X3/wAj9r4b8P51+XFZtpHdQW79X09N/Q6/4l/FnxP8W9bbU/EepPduCfJtk+WCBT/DGnQduepxyTXH0UV8fOpKpJym7tn77h8NRwlONGhFRitklZIKKKKg6Qoor0j4O/APxX8atUEOjWfk6cj7bjU7gFYIvUZ/ib/ZXJ6ZwOa1pUp1ZKEFds4sXjMPgKMq+JmowW7Z5/YWF1qt7DaWdtLd3U7iOKCBC7ux6BVHJPtX2V8Af2E3uTba58RQYo+JItDif5j6ec46f7qnPqRyK+hfgh+zT4V+CdoklnB/aOuOm2bVrlQZG9Qo6IvsOT3Jr14EZr7LBZPGnapX1fbp/wAE/nziPj+ti+bDZXeEOsvtP07L8fQo6To9loOnwWGn2sNlZwIEjggQIiKOgCjgCr46+1B/SjjFfSpJaI/HW3JuUndsdRRRTEFFFFABRRRQAUUUUAFFFFABRRRQAUUUUAJX5s/8FUf2eNklj8W9GtjtbZp+uBF79IJz+kZPtGPWv0m6Gue8e+C9L+Ivg7WfDGtQfaNL1W2e1nTvtYYyD2YHBB7EA124LFSwleNVbdfTqNaH5Nf8E3f2hD8JfjCvhXVbry/DfitktW3t8kF4OIJPbcSYz/vKT92v2G61/Pj8Xfhpq/wV+J2u+E9U3Jf6RdGNJ1BUSp96OVfQMpVh9a/ZD9ir9oBP2gPgjpmpXc4k8R6XjTtXUn5mmRRtl+ki4bPTcWA6V9DnuFjLlxlLaW/6Mcu57/RRRXyJIUUUUAFFFFABRRRQAUUUUAFFFFAHwj/wVM+A3/CW/DzTviPpdvv1Pw6RbX+z70lk7cMfXy5Dn6SOT0r8qq/ov8R+H7DxXoGpaLqlut3puo20lpcwP0kjdSrKfqCa/Az46fCm/wDgp8V/Efg2/wBzNpt0yQzMMefA3zRSf8CQqfYkjtX3/D+L9pTeHk9Y6r0/4DLizg6KKK+uKHI7ROroSrKcgg4INfuZ+xp8cF+PXwI0LW7icS63ZL/Z2qgn5vtMYALn/fUo/wDwMjtX4Y19i/8ABMv45f8ACt/jU/hK/uPL0bxaq2qhz8sd4mTAf+BZaPjqXT0r57O8J9Yw7nFe9HX/AD/ryE0fr9RRRX5mZhRRRQAUUUUAFFFFABRRRQAUUUUAFFFFABRRRQAUUUUAFFFFABRRRQAUUUUAFFFFACEcV8Uf8FQ/jefAnwhtfBGn3Hl6t4qkKzhD8yWUZBk+m9ti+43ivtR5BGjMxChRkk9hX4W/tjfGpvjt8fPEOvQTmbRrV/7O0vByv2aIkKw9nYvJ/wADr3slwv1jFKcvhjr8+n+ZSR4lRRRX6eWFKql2CqMknAApK+lf+Cf/AMEP+FzftAaXLe2/naB4cxq19uGUdkYeTGex3SYJB6qj1z4itHD0pVZ7JXA/Tb9i/wCB6/Af4DaHo9zB5WuX6/2lqpYYYXEgB2H/AHFCJ9VJ717tjNKBS1+PVakq9SVSe7dzIKKKKzAKKKKACiiigAooooAKKKKAE71zXxE8daX8MvBGt+Ktal8nTNJtXupiOrBRwq+rMcKB3JArpe9fm5/wVX+Pp/4lPwn0q5/uanrXlt/34hP6yEH/AKZmu3A4V4vERpLbr6dRrU+DviZ4+1n4y/ErWvFGp77jVdavDL5SZbbk4jiTuQqhUA9AK/aP9j34Cx/s+/BLR9DmiVddvB9v1eQdTcuBlM9wihUHb5Se9fnh/wAE1PgB/wALS+MJ8XapbeZ4f8JFLkb1+Wa9OfJX324Mh9CqZ+9X7AV9DnuKSccHT2jv+i+Q5dhaKKK+RJCiiigAooooAKKKKACiiigAqOf/AFEn+6f5VJSHBBHrQNbn4t+KDO3iXVjdf8fJu5fN/wB7ec/rWZX0x+1p+zVrnhDxxqXiXQtNuNR8OanM105tYzIbSVjl1cAcKWJIbpg46jnxrwH8HfGHxI1aCw0LQry5MjBWuHiZIIh3LyEYUD8/QE1+YVsLVhWdPld7/ef2Zl2d4DE5fDFqpFRSV7tK2mqfaxxlfXH/AATp1x7fx74n0gMfKutPS6K9t0bhQf8AyKa85/aa+Alr8CovB1rDM11c3tpKbu4OQssyMpYqOygOAB6AZ5Jrs/8AgnlZvL8X9ZuR/q4dHkQ/VpoiP/QTXbgaU8Pj4U5bp/mj57iPHYfNeGa+Ko6wktH6St+aP0Tooor9CP5TEpaTNLQAg6VT1HTrbVbOa0vLeO6tpkMckMyB0dTwQwPBB9KudqCaW403F3R8M/tEfsOSWpuvEHw6jaSLmSfQicsvqYWPX/cPPoTwtfGd1azWNzLb3MLwTxMUkilUqyMDggg8gj0r9sT7/lXhXx8/ZV8OfGi2lvoUXRvE6j93qUK8S4HCyqPvjtn7w45IGD8xj8ojUvUw+j7dPl2P2bhnj6rhOXC5q3KGylu1691+Pqfl9RXX/Ev4VeJPhLr76V4j097SXkwzj5op1H8Ub9GH6juAa5CvjZwlCTjJWaP6Ew+Io4qnGtQkpReqa1TCtHw/4i1Lwrq9tqmkXs2n6hbNvingcqyn/DsR0I4NZ1FKMnF3RpUpwqxdOorp7o/QX9nb9tfTvGX2fQPG8kOk64cRxagcLbXR7bu0bn/vk9scCvq5HDruU5FfiZX0n+zx+2TrXwwe20XxMZtc8MrhI3J3XFov+wT99B/dJ47EYwfrMBnO1PEff/n/AJn4TxNwB8WLylebh/8AI/5P5H6RHA5pM56dKwfB/jXRPH2g2+saDqEWoWEwyssLZwe6sOoYdwcEd63gMdRg19cmpK6eh+E1Kc6U3Cas1o09GiSikpaZAUUUUAFFFFABRRRQAUUUUAFFFFABRRSE4oAr3NzDZW0txcSpBBEpeSWRgqooGSSTwAB3r8e/2/8A9uCb45a1P4H8G3jxeAbCbE1xGSp1aZT98/8ATJSPlXufmP8ACF73/go1+3F/wlFzf/CrwBqH/EmhYw67q1s/F24PNtGw/wCWYP3yPvEY+6Du+b/2Pv2TNb/ah8efZ183T/COnOr6vqwX7i9RDHngytzjsoyx6AGG76I0StqzqP2HP2L9Q/aW8VjWNbjmsfh7pkw+23QyrXsgwfs8R9em5h90H1Ir9ptB0LTvC+jWWk6VZw6dpllCsFta26BI4o1GFVQOgAFUfBHgnRfh14W0zw34e0+LTNF06EQW1rCMBFHcnqSTkknkkkkkmugqkrEt3CiiimSFFFFABRRRQAUUUUAFFFFABRRRQAUUUUAFFFFABRRRQAUUUUAFFFFABRRRQAUUUUAFFFFABRRRQAUUUUAFFFFABRRRQAUUUUAFFFFABRRRQAUUUUAFFFFABSUtFAEMx2xOx6BTX42eP9e/4Sjxz4g1jduF9f3Fyp9nkZh+hr9dfiHqv9h+BPEOoA4NrYTzZ9NsbH+lfjWxySa+Rz+elOHq/wAj928L6EebFYh7+6l+Lf6BRRRXyB++hRRRQAUUUUAFFFFABX2v/wAE8viYqvrfge7k5Y/2jYhj16LKo/8AHGA/3jXxRXSfDjxxe/Dfxxo/iSwJ8+wuFlKZwJE6Oh9mUsp+td2BxH1avGfTr6HzHEmVLOMsq4X7Vrx/xLVf5P1P2IvrSPULSe2mQSQyo0bKehBGCK/HX4h+D7nwB441vw9dqRNp908G5xjeoPyOPZlKsPY1+vPhLxRYeMvDum61pkonsL6BZ4pB3VhnB9COhHYgivmL9tj9nSfxpZDxv4ctTPrFlFsvrWJcvcQr0dQOrpzx1I/3QD9hm2FeJoKpT1cdfVM/BOBc4jk+YywuKfLGpZa9JJ6X7btfcfANFBGDg8GivgT+oU76oKKKKBhRRRQAUUUUAFFFFABRRRQAUUUUAFFFFABRRXuvwI/ZM8U/GC5t768il0LwwSGa/nTDzL6RIeWz/ePyj1JGK3oUKlefLTV2eZmGZYXK6Dr4qoopd/yS3b9DiPgz8G9c+NPi2HR9JhZLZSrXl+y5itos8sfUnnC9SfbJH6n/AA+8A6T8NPCGn+HdHg8qys02jdy0jHlnY92Y5JPv2HFRfDb4ZaB8KfDUGieHrJbS0j+Z5D80kz93dv4mP6dBgACuqklSJSXYKvq1ff5fgI4KN3rN7v8ARH8t8U8UVuIayhBONKL91d33fn+Q9M0uc15f41/aT+G/gNpE1TxVZG5Q4NtaMbiUH0Kxhip+uK8H8af8FFtIthJF4X8NXV/J90XGoSrAgPrtXcSPqVrprY3D0fjmvz/I8bA8OZrmNvq9CTT6tWX3uyPsc8Vxnj74u+EfhfZG58Sa5bacCMpCW3Syf7sa5ZvwFfnX43/bI+J3jQSRLrS6HaP/AMsNJj8oj/toSZPyavGL6/utUupLq8uJbu5lO55p3Lu59STya8OvnkErUFd92fpOWeGmJqNTzCqortHV/fsvxPpv48/tu6z4+huNG8IJPoGivlJLsti6uF9Mj/VqfQEk+oBIr5dJycnk0UV8tXxFXEz5qjuz9uyvKMHk9H2GDgkuvdvu3uwooorlPZCiiigAooooAK/SH9gO1+z/AANL4x5+pTyfoq/+y1+b1fqT+xxoZ0P9nvwuGXbLdLNdP775XK/+O7a+iyON8Q32T/Q/JfEmooZTCHWU1+CbPb6KKK+7P5mCiiigAooooAKKKKACiiigAooooAKKKKACiiigAooooAKKKKACiiigAooooAKKKKACiiigAooooAKKKKACiiigAooooAKKKKACiiigAooooAKKKKACiiigArzb49fArwx+0L8Pb7wn4mt90Uo8y1vYwPOs5wDtljPYjPI6EEg8GvSaKAP55/j18CfFH7OfxFvPC3iSApNEfNs76IEQ3kGTtljPoccjqpBB5Ffo7/wTw/bnHxKsrP4aePr8f8JZbR7NK1O4fnUo1H+qcnrMoHB/jA/vAlvpb9qD9mrw7+038O5/D+roLXVbfdNpWrKmZLOfHX3RsAMvcY6EKR+HHxF+Hniv4CfEi78P65BPo3iHSLhXjmhcrnB3RzROMZU4DKw/QjAjY1+JH9FeaWvj/wDYJ/bUtv2h/DKeF/E9zFb/ABD0uH95nCjU4V489B/fHG9R/vDgkL9fjpVmbVhaKKKBBRRRQAUUUUAFFFFABRRRQAUUUUAVbu6israW4ndYoolLtIxwFAGSSewr8zv2qP2k7z4x+IpdK0ud4PCNjIRbxgkfa3HHmuPTrtB6DnqTX0z+3j8UpfBnw1tvDljKYr3xC7RuyHBW3TBkH/AiyL7gtX5018hnONkn9Xg9Ov8AkfvXh7w7TnD+1sTG+rUPK2jl630QUUUV8ifvAUUUUDCpbOzn1C6itrWGS5uJWCRwxIWd2PAAA5JPpXefCL4GeKvjPqwtdCsStmjAXGpT5WCEe7Y5b/ZGT7Y5r9D/AIG/sveFPgrapcwRDVfELLiXVrlBuGeojXkRr9OT3Jr2MFltbFvmeke/+Xc+C4h4wwORxdNPnrdIrp/ifRfj5Hzt8Av2FLrU2t9a+IivaWpw8eiRnEkg7eaw+4P9lfm9SvSvt7RNC0/w5psGnaXZQ2FjAgSK3gQKiL6ADitDHFKAeTmvt8NhKWFjy018+rP5pzjPsdnlX2mLnotorSK9F+u46kopa7j58ZQDmq19eQadaS3N1KlvbxKXklkYKqqBkkk8AD1r46+Pv7dVvpxudE+HhS8uRlJNbkXMMZ7+Sp++f9o/L6ButcmIxNLCx5qj/wA2e3lWTY3Oa3scJC/d9F6v+mfQPxj/AGgPCfwV04zaxeCfUXTdb6ZbENPN6HH8K/7TYHXGTxU/wN+NGmfG/wAFR65YR/Y7lXMV3Ys+9reQdicDIIwQccg+oIH5O61rd/4j1OfUdUvJ7++uG3y3FzIXdz6kmvTf2avjbcfBP4gwXsju+hXu2DUrdecx54kA/vITkeo3DvXzlLOnPELmVoPT/gn69jPDmFDKpSoyc8Qtb7J23il+T3v2P1dwKO1U9Nv4NVsLe8tZUuLW4jWWKWNtyujDIYHuCCDVw9K+u3PwdpxdmLRRRQIKKKKACiiigAooooAKKKKACiiigD4A/wCCp37P3/CQ+ErD4o6RbbtQ0YLZ6oI15ktWb93If9x2x9JPRa+Vf2AP2gP+FH/HGzttQufJ8NeJNmm6hubCROT+5mP+65wSeiu5r9lfEnh7T/Fvh/UtE1W3S70zUbeS1uYH6SRupVlP1BNfgn8fvhFf/Ar4t+IfB19vcWFwTa3DDH2i3b5opPTlSM46HI7V9vlFaONw08FW6LT0/wCAy1qrH7/KcjilHIr5s/YK+Pn/AAvP4GaeL+587xL4f26ZqW5svJtX91Mf99AMnuyvX0n0r42tRlQqSpT3TIFooorIAooooAKKKKACiiigAooooATrX58/8FWfgZ/a/hnRvihp1vm50tl03VCg5a3dv3Mh/wB2Qlf+2q+lfoNxXOfEDwVp3xG8F634X1aLzdN1a0ktJh3CupG4ejA4IPYgGu3BYl4SvGqum/p1GtD+eCiuk+JPgPUvhj4817wpq6bNQ0i7ktZTjAfaeHX/AGWGGHsRXN1+vQmpxU47M0CrGnahc6TqFtfWcz213bSrNDNGcNG6kFWB7EEA1XoqviA/fP8AZu+L1v8AHP4MeGfF0bJ9qu7YR30Sf8srpPkmXHYbgSP9kqe9en45r8uP+CUnxt/sLxprXw01C422esodQ01WPAuo1/eoPd4wG/7Y+9fqOK/JMywv1TEyp9N16MzasLRRRXmiCiiigAooooAKKKKACiiigAooooAKKKKACiiigAooooAKKKKACiiigAooooA+af2/vjV/wp39nnWFtLjytc8Q50iy2nDKJFPnSDuNsYfB7My1+KXWvrf/AIKV/Gn/AIWZ8epfDtlP5uj+E4209ApyrXRINw31BCxn/rlXyRX6dkuF+r4ZSe8tX+n4GiQUUUV74wr9mf8AgnT8Ev8AhUvwAsdTvbfytd8VFdUuSwwywkYt4z7BDvx2MrCvzE/ZR+DEnx3+Onhvww8TPpfnfbNTYdFtIsNICe27hAfVxX7vW0EdrDHDEixxxqFVFGAoHAAHYV8VxFirKOGj11f6EyJ6KKK+HICiiigAooooAKKKKACiiigAooooA5X4neP9L+FngDXvFmsSbNP0m0e5kAOC5A+VF/2mYqo92Ffgf468X638X/iNqviHUN97reu3zSmOMFiXdsJGg64A2qo9ABX3v/wVa+PGBo3wp0u4/u6prGw/XyIT/wCPSEH/AKZmvJf+CZvwH/4WX8ZH8YalbeZoXhILcJvX5Zb1s+Svvsw0nHQqnrX3GV044DBTxtTd7enT72WtFc/Rr9lH4HQfAD4KaD4YKJ/azJ9s1SVOfMu5AC/PcLhUB9EFexY/KjPNHeviqtSVabnJ6vUgWiiioAKKKKACiikoASkyB3o+6MjmvCv2s/jovwd+H7wWMwHiTVg1vYgHmIY+eb/gIIx/tEdgaxrVY0KbqT2R3YDBVsxxMMLQV5Sdl/n6LdnL/FH9ufw38PPF+o6BaaPc67PYv5UtxDMkcXmD7yAnJO08HjqDXnV//wAFIrpsiz8Cxx+jTakW/QRD+dfF0kjzSNJIxd2JZmY5JPqabXwdTOMVNtxlZeiP6dwnAOSUacVWp88klduT1fV2TSPq3Uf+CiPjafP2LQNFtvTzhLLj8mWuk+CP7SPxd+OvxDs9DtZNM07T0xPqFza2X+pgBG7Bdm+ZuFHuc9Aa+MrW2lvbmK3t43mnlcJHHGMs7E4AAHUk1+pn7LvwQi+C/wAPIYLhEPiDUdtxqMowSHx8sYPogJHuSx713ZfVxeMq+9N8q3/y+Z83xXgcj4dwL9jho+2npG+tu8tb7fnY9j25QAgEe4pVVFHyqAfYVFcTxWsTzyuscSAszscAAda+M/j9+3SunXFzoXw7aO4mXMcmuSLujU9/JU8N/vtx6AjBr6nEYmlhYc9R/wCbPxTKcnxudV/YYSF+72S9X/TMb/go9qkE+ueCbFHVp4Le7mkUdVV2iVT+aN+Ved/sn/HXwp8CYvEl/rlvf3mo34higisoVbbGu4tksygZLL/3zXhXiDxHqnirU5dS1jULjUr+U5ee5kMjn2ye3oOgrOr4Grjm8W8TTVn0v6WP6hwfDVOGRwybFSbS3a0vrzfdc+95v+CjfhsMBF4U1R0z1eWNT+WTWhpn/BRLwRcyql5oetWYP8axxyKPr84P5A1+fFFdCznFp7r7keVLw9yOSsoSX/bz/U/VPwr+1r8LfFhWODxVbWM5/wCWeoq1t/484Cn8DXrNlqFtqVtHcWlxFcwSDcksLhlYeoI4NfinXS+DfiT4p+H92Lnw9rt7pTA7ikExEbn/AGkPyt9CDXoUc9a0rQv6Hy2P8MqTTlga7T7SWn3q1vuZ+yPPpijNfCfwp/4KD39o0dl480tbyHhf7T01Qsg93jJ2t9VK/wC6a+xfAvxD8O/EjSE1Pw5q0GqWrYy0TfMh/uup+ZT7MAa+jw+NoYle5LXt1PyPNuHsxyWVsXTtHpJaxfz/AEdn5HU0lLSZruPnDmPHnw80H4laDNo/iHTo9QspBnbIMMjdmVhyrD1Ffnp+0H+yFr/wkkuNX0bzte8LAljOq5mtV9JVHUD++OPULxX6YkgVHJEkwZXAdSMEEcGvNxmBpYyPvaPoz63IeJsbkFW9F80HvF7P07PzR+JtFffP7Q/7EFj4kFxr3gJItN1U5eXSSQtvOevydo29vun/AGeSfhTW9D1Dw3qlxpuqWc9hf27lJbedCjofcGvg8XgquElaa06Poz+nsj4iwWe0ufDytNbxfxL/AIHmijRRXvn7JP7P0nxh8Y/2lqsDHwrpUivclhgXMnVYR7d29BxxuBrnw9GeIqKnBas9TM8xoZVhZ4rEOyir+vZLzb0PoX9g74P6r4R8NXfi/VLi6t11mNVtNNLlY/KByJXToWb+E9lyf4uPrQDFQwQpbwpHEgSJQFVVGAAOgAqfbX6bh6Kw9KNJdD+Ns2zKpm2MqYyqrOT27Lovkh1FFFdJ5IUUUUAFFFFABRRRQAUUUUAFFFFACAYr8/f+Cjf7bn/CAafefC7wLqH/ABUt3Hs1nU7d+dPiYf6lCOkrA8n+BT/eOV9W/bu/bFtf2bPBTaPoc8dx8QNYhYWUJIYWMRyDcyD2OQgP3mHcKRX4++A/A3ir47/Emz0LR4p9a8S63dFmlmcsWZiWkmlc5wB8zMx9zUt9C4rqzov2cf2evEf7SfxJtPC+hRmKDibUNSdSYrK3B+aRvU9lX+IkDgZI/dX4P/CPw78D/AGmeEfC9n9k02yT5nbBluJT9+WRv4nY8k/QDAAA5T9mD9m7QP2ZPhxbeHNIUXWpTbZtV1UriS8nxyfZF5Cr2HqSxPsdCVhSdwoooqiQooooAKKKKACiiigAooooAKKKKACiiigAooooAKKKKACiiigAooooAKKKKACiiigAooooAKKKKACiiigAooooAKKKKACiiigAooooAKKKKACiiigAooooAKKKKACiiigDgPj3IYfgp45deo0W8xj/AK4vX5DV+wXxptG1D4R+MrZBuabSLuMD1JhcV+PtfG5/8dP0Z/Qnhe17DErrdfkFFFFfKH7eFFFFABRRRQAUUUUAFFFFAH2V+wb8cxp94/w71i42QTs02lSO3Cv1kh/4Fyw993civus4Iweh9a/FGxvrjTb2C8tJnt7q3kWWKaJtrI6nIYEdCCM1+nv7L37QVt8bPCCQ3sixeJ9PRUvoBgeZ2EyD+63cdjkdMZ+1yfHKpH6vUeq29O3yP504/wCG5Yas81wsfcl8S7S7+j/P1OF/aG/Yq03x/Nc+IfB7Q6Nr8hLz2bjFtdN1J4/1bn1AwT1AJJr4V8a+APEXw71Z9N8RaTc6VdrnCzp8sg9UYfK491JFfsoKxvEvhLRvGOmvp+taZa6pZSfehuog659cEcH36iurGZRSxDc4Pll+B4uQcd43KoxoYle0prbX3kvJ9V5P7z8ZKK/Q34gf8E/fBuvvLceG9Qu/DVw2SIT/AKRbg/7rEOP++8e1fP3i39g/4l+HzI2mxWHiGEHj7JcCOTHusgUZ9gTXy9bK8VR+zdeWv/BP2jAcbZLj0v33JLtLT8dvxPnOiuq8RfCvxj4SkkXV/DOq2ATrJLaOEPuHxtI9wa5YqR1BFeZKE4O0lY+0pYmhiI89Kaku6d/yEooorOxvzLuFFFGCexp2YuaPcKKvaboGp6y+yw067vn6bbaFpD+grudB/Zz+JniTb9i8F6qqt0a6h+zKfxk2itYUatT4It+iOOvmGDwqvXrRj6tL8zziivpjwx+wH8RtYaN9Un0vQ4j94TTmWVfoEBU/99CvZvB//BO/wtprxS+INfv9ZkU5aK3RbaJvY/eYj6MK9GllWKq/Zt66f8E+SxnG+SYO/wC+U32im/x2/E+A443ldURS7scBVGST6V7L8NP2R/iL8SHSVNHbQ9OJGbzVwYAR6qmN7exC49xX6KeBvgf4G+HIR/D/AIbsrGdRtFzs8ybH/XR8t+tdycIpPAA79K9uhkUI615X8l/mfm+Z+JlaonDLqXL/AHpav7lp+LPnT4RfsTeCfh2Yb7WF/wCEr1dMMJb2MCCNv9iLkfixb2xXqvxD+LvhD4Saatx4h1e309Sv7q2X5ppP9yNcsfrjA7kV85ftI/tsJ4aubvw14DeG71GPMdzrBw8UDdCsY6Ow/vHKj0Pb4c1rXNQ8SalNqGqXtxqF9M26W4uZDI7n3J5p4jMMPgU6WFim/wAP+CZ5ZwnmnEso47OqslF7L7TXktor5fI+vviR/wAFDr25Z7bwRoS20fIF/qvzuR6rEpwPxY/Svm3xx8c/HnxGaQa94lvruB+DaxyeTD/37TCn8RXC0V83Xx2IxHxzdu2yP1/LeGcqytL2FFcy+09X97/SwE5ooorgPqEktgooooGFFFFABRRRQAUUUUAFFFFAElrbSXlzFbwoZJpXCIi9WYnAAr9j/h54ZXwb4G0DQ1IYadYw2u7+8VQKT+JGa/Mz9k/wA/xB+N/h+Bk3WenSf2lcnGQFiIKg/V9i/jX6qgYAHYV9nkVG0JVX10+4/njxNx6qYmhgov4U2/novwX4j6KKK+qPxMKKKKACiiigAooooAKKKKACiiigAooooAKKKKACiiigAooooAKKKKACiiigAooooAKKKKACiiigAooooAKKKKACiiigAooooAKKKKACiiigAooooAKKKKACiiigAr5u/bQ/ZF0v9qDwM32dYbHxtpcbNpWpMMBu5t5T1MbHv/CeR/EG+jwcU6gD+cu3n8WfA34kLJGbvw14u8PXvf5ZbeZDggjoR2xyGB7g1+2H7Hf7V2j/ALUPw9S83RWHi7TVWHWNLU/dftNGDyY3wSPQ5U5wCfL/APgoP+xUnx28Oy+NvCNkqePtLh/ewRLg6rAo/wBWfWVR9w9x8p/h2/lj8Gfi/wCJv2ffiVp/irw9M1rqVhIY57WXIjuIs/vIJV7qcYPcEAjBAIjZmvxI/oiorzb4C/HDw5+0L8ONO8XeHJv3M48u6s3YGWznAG+GT3GeD3BBHBr0mrMgooooAKKKKACiiigAooooAKKKKAPzd/b91qTUPjbBZFv3NjpsSKueNzM7E/XlR+Ar5pr6O/b10xrH48PORgXmnQTA+oBdP5qa+ca/M8xv9bnfuf2PwooLJMLybcq+/r+IUUVJa20t7cxW8EbTTyuEjjQZZmJwAB3JNedufVSkormkFvby3c8cEETzTSMESONSzMx4AAHU19c/AP8AYWvte+z638QFk06wOHj0ZG2zyjr+9Yf6sf7I+b12mvb/ANmT9lnS/hLpFrrOtW0d94vnQO8rgMtnkf6uPtkdC/U8gcdfooDGK+zwGURilUxGr7f5/wCR/PXE3H1WtKWDyp2itHPq/TsvPftYyfDvhzTfCmlW+maTZQWFjAuyOC2jCIo+g/nWt3o5o4Ar6lJJWR+KylKcnKbu2KTxQOlAHeq9zdRWUDzTyLFEilmdzgKBySSegpiSb0RMTg15x8Xvjv4V+DGlG5129Bu5FJt9OtyGuJz/ALK54HucD3zxXgfx9/bpsdD+06J8P/L1LUBlH1l/mgiP/TMf8tD/ALR+X/eFfD2v+IdS8U6tPqer30+o387bpZ7ly7sfqe3oO1fOY3N4Ubwo+9Lv0X+Z+tcOcBYjMOXE5henT6L7Uv8AJeuv5np/xx/ad8V/Gu5kt7iY6V4eDZi0m2c7W54MjcF2+uAOwFeP0UV8XVrTrSc6juz+iMDgMNltFUMLBQiui/rV+bCiiisT0D7g/YT+P3nQj4c65cZkQNJpE0jdV6vDn25ZfbcOwFfauM1+U3wA+Bnjb4oeI7O/8OJJpNrY3CytrkwKxwMpBGzu7jj5R7ZIBzX6oWEU0NjbxzyiadUCyShNgdscsFycZPbNfoGUVas6HLUW2z7o/lbjzBYHDZnz4SavPWUV9mX/AAd7b3LlFFFe6fmoUUUUAFFFFABRRRQAUUUUAFFFFACV8Jf8FSfgH/wl/wAPrD4kaVbb9U8OYt7/AGD5pLJ24Y+vlyHP0kcnpX3b3rO17RbLxLol/pGpW6Xen38Eltc28gyskbqVZT7EEiurCYiWFrxrR6fl1GtD8W/2D/j2fgX8dtNN9ceT4b17bpmp7jhIwzfupj/uPjJ7Kz+tftmORmvwE/aB+EV98C/i74i8HXm9ksLgm0ncf6+2b5opPTJQjOOhBHav1q/YK+O4+OHwG037dced4j8PhdM1Hccu+1f3Up7nemMnuyvX0+e4eNSEMbS1T3/R/oVLufSlFFFfHEBRRRQAUUUUAFFFFABRRRQAUUUUAfmL/wAFXvgj/Z3iHQvifp1viDUVGl6oyDpMikwyH3ZAyZ7eUvrX57V+/wB8ffhRafG34ReJvB12EVtRtWFtM44huF+aF/wcKTjqMjvX4G6xpN3oGrXumX8D2t9ZTvb3EEgw0ciMVZT7ggiv0fIcV7ah7KW8Py6f5FplOiiivpijf8AeNNR+HXjbQ/E+kyeVqOk3kV5Cc8FkYHafUHGCO4Jr9/8A4e+NtO+I/gfQ/FGlSeZp+r2cV5Cc5Kh1B2n/AGgcgjsQa/nhr9SP+CUfxp/t/wAEa58Nr+fdeaHIdQ05WPJtZW/eKB6JKc/9thXyfEGF9pRVeO8d/R/8EmSPvuiiivz4gKKKKACiiigAooooAKKKKACiiigAooooAKKKKACiiigAooooAKKKKAE6V5x+0H8Vbb4J/B7xR4xnKmXT7Rjaxv0luG+SFPoXZc+2T2r0bPSvzU/4KyfGXz77wz8M7Cf5IB/bGpKp/jO5IEP0HmMQf7yGu/L8N9bxMKXTd+iGtT88dR1C41bULm+vJnuLu5laaaaQ5Z3YksxPqSSar0UV+upcuhoFFFdP8MvAN/8AFD4g+H/CemLm91e9jtEbGRGGb5nPsq5Y+wNKc1CLnLZAfpd/wSs+Cv8Awivw01b4hX8G3UPEcv2eyZhytnExBI9N8m7PtGh7192jrWF4M8K6f4F8KaR4d0qEQabpdpFZ28fcIihRn1PHJ7mt0V+PYzEPFV51X1f4dDN6i0UUVyiCiiigAooooAKKKKACiiigBOK53x/40034c+C9a8UavL5OmaTaSXc7dyqqTtHqxOAB3JAroq/PP/gqz8dTpfh7RvhdptwRcakV1PVQh6QIxEMZ/wB51LkdvLX1rtwWGeLrxpLrv6dRrU/PT4i+OdX+L/xH1rxNqIe41XW71pjEmWwWOEjXuQo2qB6AV+2H7JHwQj+APwP0Hw28Srq8qfbtVkXq93IAXGe4QBYwe4QV+bH/AATd+Bf/AAtb45w+Ib+383QPCQTUJSwysl0Sfs6fgytJ/wBssd6/Y7mvoc+xKi44SntHf9F9w5dhaKKK+RJCiiigAooooAKKKKAMbxP4ksPCWgX+sanOtrYWULTTSt0VVGT9T6DueK/Jv40/FS++MXj/AFDxDeFkhc+VZ2xORBApOxfryST3JJr9HPj78H9Z+NlhZeHo/ECaD4cVxPe+VEZZrpwfkTGQFQdcknJxx8vOF4F/Yq+Gfg5VkudLfxDeLz52qyeauf8ArmAEI+qmvAzDDYjGSVKGkF1fV/8AAP0/hXN8p4epSxmIvOvLRRS+FersrvyvZH5veGvBev8AjO7+zaHo17q82eVtIGk2+5wOB7mve/A/7BnxB8SeXNrL2fhm1bkieTz5seyJkfgWBr9E9K0Ww0SzS10+ygsraMYSG3jVFUewAAFXqxo5HRhrVk5fgj0Mw8Scwr3jg6caa7v3n+i/A+dvhF+xZ4P+F2t2Ouz3V3r+sWbb4pLoKsMb44dYwOo6jJODgjkV9EZEYJPGO9KBgdOtfNn7anxyf4a+CF0DSbjytf1tGjDofmt7fpJJ7E52qfdiOVr12qOAoylFWij4Om8x4nzCnSqTc6ktLvZLd6dEtXoeHftiftRzeL9SuvBPhW7MehWzmO/vYH/4/HHWNSP+WYPB/vEegGfk6jqaK/O8TiJ4qo5zf/AP60yfKMNk2EjhcOrW3fVvq36/gFFFFch7gUUUUAFFFFABW74M8da98PNbi1bw9qdxpl6n/LSFuHH911PDL7EEVhUVUJOD5ouzMatGniIOnVinF7p6p/I/RP8AZ4/bR0n4jPBoXizydE8QvhIp92La7bsFJ+45/uk4PY5OK+ogFPIOc1+JQODkcGvs79k/9r2e3ubPwZ44vDLbuVhsNXuGyyHoscrHqD0Dnp0PHI+wy7NudqjiHr0f+f8AmfgHFnAv1aMsdla91ayj281/l93Y+6aWmqwdQQcg0vWvqz8RE464ryn42/s8+GPjdpbJqkAs9WiQrbapbqBNF6A/3lz/AAn1OMHmvVe3rSjgVnUpxqxcJq6Z1YXFV8FVjXw83Gcdmj8udX/ZB8e6P8TLDwm1kbiC/lIh1iFS1t5Q5Z2P8JVeSp57DOQT+jXw1+Hul/C3wbp/h3SIvKtbRMF2GXlc8s7HuzHJP5DgCuqAGRnGaU8jiuHC4ClhJSlDd/gux9LnnFGOz6lSpYmyUN7dX3fy/XuOFLSClr0j5AKKKKACiiigAooooAKKKKACiiigArx79p39o3Qv2Z/hnd+JdVK3OoS5g0vS9+HvLjHC+yDqzdh6kgHu/iF470P4YeDdV8U+I75NO0bS4DPcTv6DgKo7sxIUAckkAda/Cb9qP9o/XP2mvifd+JNSL2ulw5t9K0vdlbS3zwPQu3Vm7n2AATdioq5x3jTxj4q+O3xKu9a1WS41zxPrt2oEcSFmd2IWOKNB0A+VVUdAAK/Yz9hn9j6y/Zm8D/2hq8UVz4+1iJW1G5GGFpHwRbRn0BwWI+8w7hVrxr/gmv8AsXjwZpdp8V/GthjXr2LfodhcJzZwMP8Aj4YHpI4Py/3VOerfL+hBOKSXUcn0QtFFFUQFFFFABRRRQAUUUUAFFFFABRRRQAUUUUAFFFFABRRRQAUUUUAFFFFABRRRQAUUUUAFFFFABRRRQAUUUUAFFFFABRRRQAUUUUAFFFFABRRRQAUUUUAFFFFABRRRQAUUUUAFFFFAFHV7GPUdMu7WT/VzRPGfowIP86/F7VLCXStTu7Kdds9tM8Mi+jKSD+or9qz6etflB+1F4QbwX8dvFlnt2w3F0b6IkcFZh5nHsCzL+FfLZ7TvShU7Nr7/APhj9r8McUoYrEYVv4oqS+Ts/wAzyqiiiviz+iAooooAKKKKACiiigAooooAK6HwB491j4aeKrLxBodybe+tmyO6SL/EjjupHBH9QDXPUVUJODUouzRjWo08RTlSqq8WrNPZpn6zfAz466J8cvCyahp7i21GABb3TnbMkD/+zKecN39iCB6djn3r8a/A3jzW/hx4jtdc8P3sljfwH7y8rIvdHXoynuDX6IfAL9r/AMN/FeCDTNWeLw/4nIC/ZZXxFct6xOepP9w/N6butfd4DNIYhKFV2n+DP5j4p4Kr5VUlicHFzo793H18vP7z6IopAwYZBzS19AflxG0aMMMin6isTVPA/h7XA39oaHp97nr9otkfP5g1u0h49BU8qlo0aRqTp6wbXocBcfAD4b3ZJl8D6CW9Rp8QP6LUA/Zy+GWd3/CD6IT/ANeSfyxXo+KSsvY039lfcjsWYYyKsq0v/An/AJnBQ/AX4c25BTwNoAI7nTISfzK1saf8NvCekkGy8N6Takf88bKNP5LXSgegp2OKr2UF9lfcYyxmJn8VST+b/wAyvHaQwqFSFEUcAKoAFTqgHYU6kPStTmcm9xaKKSgQw89a+VP23/j3ceA/D8Pg/RLjytY1eJmup4z89vbfd49Gc5GewVu5Br6sYYBx2r8nf2oPE0vin47+L7mV9wt7xrKNR0VYvkwPxUn6k14mbYiVDD+5vLT/ADP0TgXKaWaZqnXV4U1zW7u6Sv8An8jyzqaKKK/PT+rkrbBRRRQMKKKKACiiigAooooAKKKKACiiigAoor0n4A/B+8+NHxDstGiDpp0ZE+oXCj/VQgjOD/eb7o9znoDWtKnKtNQgrtnFjMXSwOHnia8rQirt+h9ifsEfCiTwn4CuvFd9FsvdeZTAGHK2yE7T7b2LN7jYa+qD1qppunW+k2FrY2kS29rbRrFFFGMKiKMKoHoAAKt/0r9Pw1COHpRpx6H8X5tmNTNcbVxlTeb27Lovkh9FJS10nkhRRRQAUUUUAFFFFABRRRQAUUUUAFFFFABRRRQAUUUUAFFFFABRRRQAUUUUAFFFFABRRRQAUUUUAFFFFABRRRQAUUUUAFFFFABRRRQAUUUUAFFFFABRRRQAUUUUAFFFFABX5n/8FK/2KRtv/i/4GsMdZfEWmW6fneIo/wDIgH+//fNfphUFxBHdwSQzIssUilHRxlWB4II7ik1cadj8Hv2QP2pdX/Zf+JMWpR+beeF9QKwazpan/WxZ4kQHjzEySp75KkgNmv3M8I+LdJ8eeGdM8QaFfRalo+owLcW11CcrIjDj6HsQeQQQcEV+P/8AwUH/AGNn+APi8+LfC9ox8AazMdsaDI0y4OSYD/sHkofQFT90FtT/AIJ1ftmH4KeJ4/AXi69I8DaxP/o9zM3y6Xcscb8npE5wG7A4bj5synbQtq6uj9iKKarh1DKQVIyCO9OqzMKKKKACiiigAooooAKKKKAPjD/gop4Fa50bw34sgjJ+ySvY3LAZ+VxujJ9ACrj6uK+Fq/Yj4q+ALX4m+ANa8N3mFS+gKJIRny5B8yP/AMBYKfwr8hvEGhXvhfW77SNRha3vrKd4Joz1V1OD/wDrr4XO8O6dZVltL80f0t4c5rHE5e8DJ+/Tf/krd/wd19xQr1H9mCztL/49+DIr0K0H23zAG6b1Vmj/APHwteXVoeHtcuvDGu6dq9i/l3ljcR3MLejowYfqK8KjNU6kZvZNM/Tcww8sVg6tCDs5Rkk+zaaP2l6AYpCOc/rXFfCP4naX8XPA+n+INLkBEyBZ4d2WglAG+NvcH8wQehFdtX6pCcZxUou6Z/EVehUw9WVKqrSi7NPo0A+lHXJzxUU08drC8srqkagszMcAAdcmvkv4+/ty6d4Y+06L4DaLV9UGUk1Q820B/wBj/now9fu9PvcisK+JpYaPPUdj0cryjGZvWVDCQ5n1fRebfQ96+K3xt8K/BzRmvvEGoKszgm3sYcNcXB9ETPT/AGjgDua/PL46ftT+KvjRcS2m86N4b3fJplu5+cZ4Mz8bz7cKPTPNeVeJvE+reMdZuNV1u/n1LULg7pJ533MfQD0A7AcDtWXXxGNzSribxh7se3f1P6R4c4JweTpV8R+8rd3tH0X6v8Aooorwz9KCiivSfg58AvFfxq1MQ6PZ+RpyPtn1O4BWCH1Gf4m/2VyeRnA5rWlSnVkoQV2zjxeMw+Aoyr4majBbtnn1hp91qt7DZ2NtLeXc7iOKCBC7ux6BVHJNfZfwC/YSeb7NrnxFykfEkWhQvyfTznHT/cU/U9RX0L8EP2avCnwTskksoP7R1x02z6tcqDI3qEHRF9hz6k4r10EZr7LBZPGnadfV9un/AAT+fOI/ECtjObDZZeEOsvtP07L8fQo6TpFnoVhBY6faw2dpAgjjggQIiKOgCjgCr/rR+NHGK+lStoj8cbcm5Sd2x1FFFMAooooAKKKKACiiigAooooAKKKKACiiigD4L/4Kn/Aj/hKfAemfErTLfdqWgEWuo7By9m7fKx/65yN+UrE9K+Sf+Cfnx0PwY+PenW19ceT4e8S7dKvgzYRHZv3Ep7fK5AJPRXev2U8UeG9P8Y+G9U0PVbdbrTdStpLS5hbo8bqVYfkTX4FfGj4Yaj8Fvin4i8Hahu+0aVdtHHMRjzoj80Uo/wB5CrfjX2+T1Y4zCzwVXpt6P/JlrXQ/oKzR1rwP9in45f8AC+PgNomq3c/na9po/szVcnLNPGBiQ/76FHz0yzDtXvecCvjK1OVCpKnPdOxA6iiiswCiiigAooooAKKKKACiiigBp6V+Qv8AwU5+Cv8Awr344R+LbGDy9H8WxG5YqMKl4mFmH/AgUf3Lt6V+vYr56/bn+C4+NP7POv2ltB52t6Ov9r6dtGWMkSkug9d8ZdQPUr6V62U4r6rioyez0fzGnY/EKigjBor9XNAr1n9lj4vv8Dvjp4X8UNIyadHcC21FR0a1k+SXI77Qd4HqgryaisqtONaDpy2asB/R7BOlzCksTh43UMrqchgehBqWvmP/AIJ7fGQ/Fr9nbSLe7n87WfDZ/si73HLMiAeS578xlRnuUavpvOK/HcRSlh6sqUt07GQ6iiisQCiiigAooooAKKKKACiiigAooooAKKKKACiiigAooooAKKKKAKGs6taaBpF9ql/OttY2cD3M8z/djjRSzMfYAE1+Afxv+Jl38Yvix4n8Y3m4Pqt68sUbnJihHyxR/wDAY1Rfwr9Tf+CmfxgPw6+AL+HrOfytV8WT/YVCnDC2XDzsPYjZGfaWvx6r73h3C8sJYiW8tF6L/g/kXEKKKK+wKCv0A/4JQfBk6x4w8QfEq+g3W+kRnTdOZhwbiRcysD6rGQv0mr4CiieeVI41LyOQqqoyST0AFfvN+y38Ik+CPwL8LeFmiWPUIrYXGoEdWupPnlye+GO0H0UV83nuK9hhvZreeny6/wCQmz1qiiivzYzCiiigAooooAKKKKACiiigAooooAzPEGuWPhfQ9R1jUrhbTTtPt5Lq4nf7scaKWZj9ACa/Av45fFO++NnxY8SeML7cr6ndM8ELHPkwD5Yo/wDgKBR7kE96/Sn/AIKkfG7/AIQj4S2PgTT7jZqvimTNyEPzJZREFs+m99i+4DiviX9g34H/APC7f2gNHivIPO0HQsatqO4ZV1jYeXGex3yFQR3UP6V9rk1KOEw08dV+Xov82Wu5+mv7EHwQ/wCFGfALRdPu7cw6/qg/tPVNww6yyAbYz6bECKR6hj3r6BxkUoGKOlfHVqsq9SVSe7dyBaKKKzAKKKKACiiigAooooAKKKKACiiigCtd3UVlaTXEzrHDEhdnY4CgDJJPpX5IfHj4my/Fr4o614gLN9jeTybKNv4IE4QY7Ej5iPVjX6CftkePT4G+Bes+U+y71YrpkOP+mgPmf+Q1k/Svy7r4/PMQ7xoL1f6H774aZWlCrmU1rflj6aN/fogqSCCS5mjhiRpZZGCoiDLMTwAB3NR19MfsIfDK28Z/E2716/hSe08PxJMkbjI+0SEiJsf7IR29iFNfN4ag8RVjSXU/Xs3zKGU4GrjKiuoq9u72S+bsdd8Jv+Cftxrmjw6j431afSpJlDrpunhfNjB/vyMCA3+yFOPXtXeat/wTt8G3Fsw07X9asp9uFedo5kz6lQik/mK+swAB6D2o96+/p5ZhYR5eS/m9z+WsRxlndes6yxDj2StZeVuvzufmn8Sv2HfH/ghZLnSY4vFWnxjO+xG2cD3ibk/RC1fPl3ZXGnXUttdwSW1zExSSGZCjoR1BB5Br9r2GR61578TfgT4M+LNqY/EGjQz3W3al9CPLuI/TDjkgehyPavLxORwl71B2fZ7H2uUeJOIpNU8zhzr+aOj+a2fysfkZRX0/8YP2E/FPgzz9Q8JyHxRpS5b7OAFvIx/u9JP+A8n+7XzLd2k9hcy29zDJb3ETFJIpVKsjDqCDyDXytfC1cNLlqRsft2WZzgc3p+0wdVS7916rdEVFFFcp7QUdDRRQK19D9C/2JP2hJPHeht4N166aXXdMj3Ws8p+a5txgYJ7unAPcgg84Y19VZPJFfjX8PvGt98O/GmkeItOcrdWFwsoXOBIvR0PsykqfY1+v3hfX7TxZ4d03WbCQS2N9bpcQsO6soYfjzX3+UYx4ik4TfvR/I/lzjzIY5VjliaCtTq3du0uq9HuvmbFLRRXvH5gFFFFABRRRQAUUUUAFFFFABRRRQAUUUUAFRySrEjO7BEUEsxOAB61JX55/8FNv2wf+ER0q4+EfhC+261fxD+3ryBubW3YZFuCOjyA5b0Qgfx8Juw0rnzj/AMFDP2xH+PXjM+EfDF4T4C0OchZI2+XUrkZBnPqi8hPYlv4gBr/8E5f2Nv8AhcvidPiB4usd3gnR5/8ARbWdfl1O6U52kHrEhwW7McLyNwHh37Jf7NOr/tOfFO10G28210G023Osakq8W9vn7oJ48x8FVHrk4wpr92PBvhLSfAXhfTPDuhWMem6PpsC29taxDCoij9SepJ5JJJ5NSlfUtuysjaVQoAAwB0Ap1FFWZhRRRQAUUUUAFFFFABRRRQAUUUUAFFFFABRRRQAUUUUAFFFFABRRRQAUUUUAFFFFABRRRQAUUUUAFFFFABRRRQAUUUUAFFFFABRRRQAUUUUAFFFFABRRRQAUUUUAFFFFABRRRQAUUUUANPXNfDv/AAUS+H5S48O+M7ePhw2m3TAdCMyRH/0YM/SvuINnNcJ8a/h3F8VPhprvhyQKJbqAm3kb/lnMvzRt9NwGfYkd64MbQ+s0JU1v09UfScO5n/ZOaUcU37qdn6PR/wCZ+QlFWNQsLjSb+4sruJ4Lq3laGWKQYZHUkMpHqCCKr1+ZNcuh/ZsJKpFSjsFFFFIoKKKKACiiigAooooAKKKKACgEqQQcEdxRRQJpPRnvXwn/AGy/Hfw1WCyvLgeJdHjwottQY+ai+iTfeHp824DsK+svh/8AtyfDnxgscWpXM/hi9PBj1BcxE+0i5GPdttfmnRXr4fNMRh1a912f9XPgc14JyjNG6nJ7Ob6x0+9bP7rn7PaD4w0PxTai50fV7LVLc9JbS4SVfzUmtbeOuRX4o2l9c6fMs1rcS20q9JInKsPxFdhpnxs+IGjqEtPGeuRRjon2+UqPoC2K9uGfRt78PuZ+eYnwwrp3w2JTX95W/FN/kfr+GBHWgkDuK/Jhf2mfiikeweNdTx7yAn88ZrM1H48fEXVARceN9dIPVY7+SMH6hSK1ee0ekX+Bwx8Msxb96tBL5/5H68GeMdXUfU00XMR/5ap/30K/GW+8X69qZ3Xmtahdt6z3Tuf1NUo9VvYX3x3k6P8A3lkIP86xefx6U/x/4B3x8L6ttcWr/wCH/gn7UiVT/GPzp+4HoQa/GrT/AIh+KtKkD2XiXV7Nx0MF/KhH5NXd+H/2sPir4cZPI8W3NzGvWO9RJww9CXUn8jWsM9pP44tfc/8AI4q/hlj4/wACvGXqmv8AM/VrNHevgvwL/wAFEdYs2jh8V+HLa/iyA1zpshicD12OWDH8Vr6h+GP7R/gP4tCOLRtZSLUWGTp16PJuB9FJw/1QsK9ahj8PiNIS17PRnweZcMZtlScsRRfKvtLVfO23zseoso5HrX5M/tMeHJvC/wAdvGVpMhHm373aEjhll/egj/vv9K/WfIODnIr43/b5+DM+raZZ+PtMhMk9in2bUkQZJgzmOT/gLEg+zDsprjzig62GvHeOvy6n0HAOZU8vzZQqu0ai5fne6+/Y+EqKKK/Pz+qgooooAKKKKACiiigAooooAKKKKACiiruj6NfeINUt9O021lvr64cJFBChd5GPQACmouT5UZznGnFzm7JD9A0G/wDE+tWek6XbPeahdyrFDDGMs7E8D/6/QV+pX7OXwLs/gf4Hjsspca1eATajdqOHkxwi/wCyuSB65J4ziuR/Za/ZetPg7paa3rUcd34vuYwGfAZbNCOY4z6/3m79Bx1+iR6V91leXfV17Wovef4H8zca8Wf2vU+pYN/uYvV/zNfounfcfRRRX0R+UhRRRQAUUUUAFFFFABRRRQAUUUUAFFFFABRRRQAUUUUAFFFFABRRRQAUUUUAFFFFABRRRQAUUUUAFFFFABRRRQAUUUUAFFFFABRRRQAUUUUAFFFFABRRRQAUUUUAFFFFABRRRQAUUUUAc5498D6L8SvB+q+GPEVjHqOjalAYLi3k7g9CD2YEAhhyCARyK/CX9qj9m7Wv2ZPijd+HL/zLrSZ83Gk6mVwt3b54J7B1+6y9jz0IJ/f2vGf2pf2cNG/aY+F154a1AR22qw5uNJ1Nly1pcAcE9yjfdZe456gEJq5UXY+X/wDgmj+2L/wnGkWvwo8YXxOv6dDjRL2Zub23Qf6gk9ZI1HHqg9Uyf0Gr+crXNF8U/BD4kz2F2tz4f8V+Hr4fMjbZIJo2BV1YdR0YMOCCCODX7YfsYftTWH7T3wvivpmitvFulhLfWrFOMSY+WZB/zzkwSPQhl5xkpPoOS6n0LRRRVEBRRRQAUUUUAFFFFADMAkZ7dK+Jv29Pgc02z4iaPbFmjCwaska9V6RzH6cIT6bPQ19tY5qlqemWus6dc2N9ClzaXEbRTQyLuV0YYYEdwQa48Vho4qk6cvl5M93JM2q5LjYYul00a7p7r/LzPxWor2b9pr9n68+CHi9zbJJP4Yv3Z7C7Iz5fcwuf7y9j/EOfUDxmvzStRnQm6c1Zo/sXL8dQzLDQxWHlzRkrr/J+a2aO8+E3xr8UfBjWHvvD14FjlwLixnBeCcDpuXI5HZgQR64Jr6PH/BR/UvsGw+CLb7Zj/Xf2i2zPrs8vP/j1fGlFdNHH4mhHkhOy/rueRmHDOU5pV9vi6Kc++qb9bNX+Z6v8Vv2nPHfxcR7XVNSWy0puum6cpiib/f5LP9GJHoBXlFFFctStOvLmqO7PZweAwuX0lSwtNQiuiVv69QooorI7wqazs59Quora1gkubmZgkcMSFndjwAAOST6V3nwi+Bfir4z6sLbQrIrZowFxqVwCsEI927t/srk/hzX6H/A39l/wp8FrWO5giGq+IWXEurXKDcMjkRryI1+nJ7k16+Cy2ti3zPSPf/LufA8Q8YYLI4umnz1ukV0/xPp+fkfO3wD/AGFLnUjb618RA9pbHDx6HE2JHHbznH3R/srz6lcYr7d0TQtP8N6Zb6dpdnDp9jAgSK3gQKiL6ADgVoYOKUA8nNfc4bCUsLHlpr59WfzVnGfY3PKvtMVPRbRWiXov13HUlLRXafPhRRRQAUUUUAFFFFABRRRQAUUUUAFFFFABRRRQAUUUUAIK/O3/AIKufA432j6H8UdNt8y2RGl6qUXrExJgkP0cshP/AE0Qdq/RKuY+JfgPTfih4C17wpq6b9P1a0ktZCBkpuHyuv8AtKcMPcCu3BYl4TERqrZb+nUa0Pyh/wCCaXxx/wCFZfHBfC9/ceXofi1VsiGOFS7Uk27f8CJaP6yL6V+wpGa/ni8YeGNZ+FHxB1TQ70vZa3oV+8DSRkqVkjfh0PocBgfQg1+5X7M3xgg+OnwV8M+LUdPtlzbiG/jTjy7qP5ZRjsCwLAf3WWvoc/w6co4uG0tH+j+aHI9Uooor5EkKKKKACiiigAooooAKKKKACmsoZSDyDTqKAPws/bN+DR+CH7QPiTRLeDyNHvJP7T0wAYX7PMSwVfZG3x/8Arw+v1b/AOCqnwd/4Sv4VaV49soN1/4auPJu2UctaTELk+u2TZj0Dsa/KSv1fKsV9awsZPdaP1X9XNE7oKKKK9YZ9ef8EzPjH/wrr49r4bvJ/L0jxbD9hYMcKt0mWgb6kl4x7yiv2GA4r+cnRtWu9A1ey1Owna2vrKdLiCZDho5EYMrD3BANfv8AfBT4lWvxh+FHhfxjabVTVrJJpI0ORHMPllj/AOAurr+FfA8RYbkqRxEdpaP1X/AIkdzRRRXyBIUUUUAFFFFABRRRQAUUUUAFFFFABRRRQAUUUUAFFFFACd6MUHkVwHx6+J0Hwc+D3irxhOVzpli8kCP0knb5IUP+9IyD8acIOpJRju9APyh/4KNfF/8A4Wd+0VqWm2s3maT4Xj/smAKflMykm4b6+YSn0jFfLVT399capfXF5dStPdXEjSyyucs7sckk+pJqCv2PC0Y4ejGlHZI1CiiiukD6R/YA+D3/AAtz9o3QzdQebo/h/wD4nF5uGVPlEeUh7HMpTjuoav2wNfGH/BLr4Qf8IN8D7nxdeQeXqXiu581CwwwtIiyRD8WMre4Za+zzX5bnOJ+sYtpbR0/z/Eh7jqKKK8QkKKKKACiiigAooooAKKKKAEpksiwozuwVVBJYnAAp3UV80f8ABQH40/8ACn/2edXjs5/K1zxFnSLLacModT50g7/LGGAPZmWtaFKWIqxpR3bsB+Xn7X3xpb47fHnxF4hhmMukQyf2fpYzwLWIkKw9N53SfVzX6S/8E2fgl/wq34DQeIL638rW/FrLqEhYYZbUAi3T6FS0n/bX2r8w/wBmj4QzfHP42eGPCSo5s7q5Et/IvHl2sfzynPYlQVH+0y1+9NnZw6daQ2tvEkNvCixxxRjCooGAAOwAFfX55Wjh6NPBU9uvotvxLfYtUUUV8WQFFFFABRRRQAUUUUAFFFFABRRRQAUUUUAfE3/BR/XpFtvBejqf3UklxdSDPdQip/6E9fEFfYH/AAUbjkHjDwi5P7s2UwUe4cZ/mK+P6/Oc2beLnfy/JH9b8DU408hw/L15n+LCvsf/AIJ0eKrSz13xZ4fmdUvLyGC5twcAuIy6uPcjepx9a+OK2fB3i/VPAfiWw13R7g2uo2MglikHI9CpHdSCQR3BNcuDxCw1eNR9D2uIMsecZbVwUXZyWj80018ro/ZwdaB04FeM/AL9pXw78b9MjiWRdM8SRJ/pGlyuNxwOXjJ++n6juOhPswPbvX6XSqwrQU4O6Z/HeMwWIwFeWHxMHGUd0/61XmO7UtFFanENPPavK/i3+zl4L+MVu7azYCDU9u1NTtAI7hfTLYww9mBHpivVMcdKQe4rOpThVjyzV0dWFxdfB1VWw83GS6p2Z+Xfxr/ZJ8Y/CEz38MJ1/wAPJlv7QtIzuiX/AKaR8lPqMr79q8Or9s5IxLGUYBgeCCODXyR+0h+xZp/ia0uvEPgS2i03WlDSTaWg2w3Pc7B0jf6fKfbrXyWNyblTqYfbt/kfu3DniCqso4XNtG9FNaL/ALeXT1WnkfAdFSXNtLZXMtvcRPDPExSSKRSrIwOCCD0IPao6+T2P3GLUlzRCv0o/YS8XP4i+B0NjM+6XSLyWzGTyUOJF/wDRmB/u1+a9fdn/AATguHbw94zgOdiXUDj0yVYH/wBBFe7ks3HFJLqn/n+h+Z+IdCNbJJVXvCUWvvt+p9mUUUV+gH8tBRRRQAUUUUAFFFFABRRRQAUUUUAFFFc7498baP8ADfwfq/ifX7xdP0bS7drm5nfso7Ad2JwABySQByaAPIf2yv2odP8A2YvhZPqSGK48VamHttFsX53y45lcf884wQT6kqvG7I/EvQ9G8U/HD4lQWFotxr/ivxFfH5nbdJPNIxZnZuw6sWPAAJPArq/2mv2gta/aT+K2peK9TLwWZP2fTNPLZWztVJ2IP9o5LMe7Me2AP0l/4JsfsjD4SeDU+Ivimy2+MNdgBs4Jl+fT7NsEDB6SScE9wu1eDuFRuzX4UfQf7L/7Oujfs0/Cyx8MacEuNSkxcarqQXDXlyQNzeoQfdVewHqST7DRRVmQUUUUAFFFFABRRRQAUUUUAFFFFABRRRQAUUUUAFFFFABRRRQAUUUUAFFFFABRRRQAUUUUAFFFFABRRRQAUUUUAFFFFABRRRQAUUUUAFFFFABRRRQAUUUUAFFFFABRRRQAUUUUAFFFFABRRRQAUhGaWigD8+P27/go3hnxTH460yD/AIlmrOI74IOIbkDhz7OB/wB9Kc/eFfJ1fst458G6Z8QfC+peH9YgFxp99EY5F7g9QynsykAg9iBX5OfF34Xap8IfHF/4e1RC3lNvt7jbhbiEk7JF+uMEdiCO1fC5xgnSqe3gvdl+D/4J/S/APESx2FWXV5fvKa0/vR6fNbeljjKKKK+cP1wKKKKACiiigAooooAKKKKACiiigAooooAKKKKACiiigAooooAKKKKACnQzSW8qSxO0ciEMrocFSOhBptFF7EtKSsz6y/Z4/ba1PwvcWug+PZpdV0ViI49VbLXFr2/ed5E9/vDn73Ar7xjk0/xboQeN7fUtLv4OCMSRTRuv5MpB/EGvxcr7C/YT+PU+mayPh7rNw0lhd7n0p5DnyZBlmiz/AHWGSPRgf71fV5XmcnJYeu7p7P8AQ/DuM+D6MKUszy2PK46yitmurS6NdfvOH/ah/ZWv/hLqVxr2gQS3vhCZ93ygu9gSfuP32Z+6/wCB5wW+da/a27tIdQtZIJ40mglUq6SKGVlIwQQeoIr5A+Of7B1lrEtxrPw/lj027bLvo85xAx7+U/8AyzP+ycr7qKePyiV3Uw6+X+RHC/H0OSODzV2a0U+j/wAXn5/efCNFdB4y8AeIvh7qbaf4i0e70m5BOFuI8K49UYfKw91JFc/Xysoyg+WSsz9vpV6WIgqlGSlF7NO6fzCiiipNwooooAKKKKACium8EfDTxR8R78WnhzRLrVZc4ZoY8Rx/77nCqPqRX1v8If8Agn4sMkWofEDUFmAww0jT3IU+0kvB+oTH+9Xfh8DXxL9yOnfofL5txJluTxbxNVOX8q1k/l+rsj5Y+Fvwd8U/GHWhp3h3T2mVSPPvJMpBAD3d+30GSewNfov8AP2ZdA+B2nidQuqeI5023Gpypggd0jHOxP1Pc9APT/DPhPSfBulRaZoun2+mWEXCQW8YVR78dSe5PJrZxmvtMFllPCe9L3pd+3ofzvxHxnjM8vQp+5S7dX/if6beo+iiivaPzwKKKKACiiigAooooAKKKKACiiigAooooAKKKKACiiigAooooAKKKKACiiigAooooAKKKKACiiigAooooAKKKKACiiigAooooAKKKKACiiigAooooAKKKKACiiigAooooAKKKKACiiigAooooAKKKKAPiL/go7+x+PjJ4Pfx94Vst3jXQ4Cbm3gX59StFySuB1kTkr3IyvJ24/Mv9nL49a7+zj8U9M8XaMzSxxHyb+wLbUvLZiN8Te/AIPZlU84xX9CB5r8hv+Cln7Iv/CqvFjfEjwrZbPCWuTn7dbQL8mn3jZJIA6Ryckdg24cAqKhrqaRfRn6o/Db4h6H8VvBGj+LPDl2LzR9UgE8Mg4ZezIw7MrAqR2IIrqa/HD/gnB+1yfgt45HgbxNebPBXiCcCOWZsJp94cKsmT0R+Ff0+VuADn9jgcjiqTuQ1YWiiimIKKKKACiiigAooooA5nx34F0f4keGL3QdctVu7C5XaynhlPZlPZgeQa/Mz4/fs36/8DtZd5I5NR8NzSYtNUjTjnokoH3H/AEPUdwP1W6Y5/GqOr6NY+INOuLDULWG+s50KSQToHR1PYg8EV5mNwFPGx10ktmfZcOcUYrh+q+T3qcvij+q7P8+p+LFFfeHxY/4J+6dq802oeBdRGjzOS39m3pZ7fP8AsOMsg9iG/Cvm3xL+yb8VPC87LN4UuL2LPyy2DpOrD1whLD8QK+Jr5biaDtKF13Wp/R+W8XZRmUFKNZRl/LJqL/HR/Js8hor0Sw/Z4+JepSbIfBOtA5xma1aIfm4Ar1nwF+wL488QzxSeIbiz8NWR++rOLifHsqHb+b/hWFPBYio7Rg/uO/FcR5Rg4OdXEx+9N/crv8D5mtraa8uI4LeJ555GCJHGpZmY9AAOpr66+AX7C19r4t9b+IAk02wOHj0ZG2zyjr+9YfcH+yPm9dpr6c+D37Mvgv4Nos+m2RvtXxhtTvsSTe4XgBR/ugE9ya9bHTFfUYLJo07Tr6vt0+fc/FeIfEGrik8PlacI9ZP4n6dvXf0Mrw74d03wrpVvpmk2UFhZQKFit7eMIiD6D+da3ejmjgCvp0klZH43KUpycpO7Y6iiimSFFFFABRRRQAnQUlG8AcsPzrN1bxFpmiw+df39rZxDrJcTKi/mSKTaWrKjGU3aKuzQJIFfPOu/tiaJ4A+I2q+EfGuk3eiyWc2ItQt/9IhlhYBo5CAAy5UjIAbByM8V71peq2Wt2MN9p91Bf2Uw3R3FvIJEcdMqwJB/Cvjz/goT8MBdaZo/jiygJltW+w37KP8AlmxJiY+wbcv/AAMV5+Oq1KdD2tF7a+qPquGsJgsbmCwWYJpTuk07NS6fftZrqfVXg74j+GfH9n9p8Pa3Z6tD/F9nmDMn+8vVT7ECumz3zxX4q6Zq19ol7Fd6feXFjdRnKT20rRyIfUMCCK97+Hn7cPxE8GeVBqk8PiiwXgpfLtnA9pV5J92DV5NDPKc9K0bea1X+Z91mfhti6N54Coprs9H9+z/A/S8Zpe9fPHwo/bX8EfEi/s9KvFuPD2s3LrFFb3S745ZGOAqSLxyePmC19DBgemMGvoKNanXjzU3dH5TjsuxeW1fY4um4S8+vp0fyH0UUVueeFFFFABRRRQAUUUUAflx/wVb+CX9heM9F+Jen2+201pRp+pMg4F1Gv7pz7vGCv/bH3qH/AIJTfGz/AIR7x1rPw21C422Wuob7Tlc8Ldxr+8Ue7xDP/bEetfff7SXwhg+OXwW8TeEZEQ3d3bGSxkf/AJZ3SfPC2ew3AA/7JYd6/DLwh4m1j4V/EHS9bsw9nrWhX6TqkgIKyRvyjD0yCpHpkV9zgJLMsulhpfFH+l/kWtUf0P0VzPw58caf8SvAuheKdKffp+rWcd3FzkqGUEqf9pTlT7g10o618NJOLcXuiBaKKKACiiigAooooAKKKKACiiigDnfHng6w+IPgzW/DOpp5mn6tZy2cwxyFdSuR7jOQexAr+fzx54Ov/h5411zwzqieXqGk3ktnMMcFkYrkexxkHuCK/okPFfk//wAFU/hB/wAIr8WdJ8d2cGyx8S23lXTKOBdwgKSfTdGY8epRjX1XD2K9nWdB7S29V/wConw7RRRX6GWFfpv/AMEmPi//AGh4d8T/AA3vZszafINW09WPPkuQkyj2V9jfWU1+ZFeufso/Fo/BX49+EvE0kxi05LoWuoc8fZZf3chPrtDbx7oK8vM8N9Zws4Lfdeq/qwnqfvPRTI3DqGUgqRkEd6fX5MZhRRRQAUUUUAFFFFABRRRQAUUUUAFFFFABRRRQAUUUUAIORX53/wDBWj4ufYtC8K/DizmxLeudY1BFPPlJlIVPqGbzD9YxX6HFgqkntX4Qftb/ABYPxm/aC8X+IopvO037UbOwIOV+zQ/u0I9m2l/q5r6LIsN7bFc72jr8+hS3PHqKKK/Sywrpvhn4Fvvid8QfD3hTTgftmr30VmjYyEDMAXPsoyx9ga5mvun/AIJSfCT/AISP4p6348u4d1n4dtfs1ozDg3U4Kkg/7MQcH/rotcOOxCw2HnV7L8en4g9D9Q/Cvhqx8H+GdK0HTIhBp2mWsVnbxD+GONQqj8gK16KK/IW23dmQUUUUgCiiigAooooAKKKKACiiigBvSvx0/wCClXxn/wCFl/H2bw/Zz+bo3hOM6fGFOVa5JDXDfUMFjP8A1yr9R/2gvirbfBP4PeKPGM5UyadaMbWN+ktw3yQp9C7Ln2ye1fhJ4e0TWPil4+sNLti9/ruvagsKvIcmSaWTG5j9WyT9TX1vD+GXNPFT2jt+v3IqJ+j/APwSi+C39i+Dtc+Jd/Bi61hzpunMw5FtG2ZWB9GkAX/tj71+gOcVzHw08C6f8MfAOgeFNLXFjpFnHaRtjBfaoBc+7HLH3Jrp+5r57G4h4rETqvrt6dBPUWiiiuMQUUUUAFFFFABRRSUAICaXjpTelcr41+KHhT4ewpJ4j16x0reMolxMA7/7q/eb8BUylGCvJ2RpSpVK81TpRcpPold/cjqc4pQcj1rzTwr+0d8N/GuoJYaT4ssZ72Q7Y4ZWMLSH0UOF3H2Ga9LX5gCDkeoqYVITV4NNeRpXw1fCy5K8HB9pJp/iPooorQ5z45/4KL+GHvPCnhbXkjLLY3ctq7DsJUDAn2zFj8fevg2v14+Onw7j+Knwu17w9gC4uIC1sx42zId8Zz2G5QD7E1+Rt5Zzafdz2tzE8FxA7RyRSDDIwOCCOxBFfCZ3RcK6qdJL8V/SP6Y8OcxjiMtlg2/ept/dLVP77kNFFFfOn62WNO1G60i9gvbG5ls7uBxJFPA5R0YdCrDkGvr/AOB/7el1piwaT8QoWvbcYRdZtk/eKPWWMfe/3l59mNfHFFdmGxdbDSvTdvyZ89m+R4HO6fs8XTu+j2kvR/pt5H7NeFvGOjeNtJi1PQ9St9TsZPuzW0gdc+h9CO4PIrc5r8cPAXxK8S/DLVl1Hw3q1xpk/G9Y2zHKB2dDlWH1FfaHwg/b90jW/I07x1ZjRbw4X+0rVWe2c+rLy0f/AI8PcV9jhM4o17Rqe7L8PvP5+zzgHMMuvVwn72n5fEvl1+X3H1+aOMVm6Jr+n+JNOhv9MvbfULOYbo57WVZEcezA4NaXrXvppq6PzCUXBuMlZodSEZpaQnAzTJPzY/bu8C2nhX4xJqNlEsMWtWoupUQYHnBijt+ICk+5J718319Aftt/EC38cfGm4trKRZbTRYFsN6HKvKGZpPyZtn1Svn+vzLMHB4qfJtf/AIf8T+yeF4145NhliPi5Vv26fhYK/QD/AIJ2aNJb/DjxFqLptW61LykJ/iCRrz9MsR+Br8/xya/WD9mDwQ3gH4I+GdMnQpeSQfapwRgh5SZNp91DBf8AgNelklNzxDn0ivz0PkPEjFxoZVHD31nJfctX+Nj1iikpa+7P5lCiiigAooooAKKKKACiiigAooooAQDFfkX/AMFNP2tD8S/FzfDLwxebvDGgzn+0Z4W+W9vV4K5HVIuR6F9x52qa+vP+Chn7Vo/Z/wDhp/wj+g3nl+N/EcTxWrRt89lbfdkuPZuqp/tZI+4RX5N/Aj4Ma7+0F8U9I8H6Ip+0Xsm+5u2UslrADmSZ/ZR27kqOpFS30NIrqz6O/wCCb/7JX/C6fHR8ceJbLf4K8PTgxwzLlNQvBhljx3RMhm9cqvIJx+xwGBxXKfDH4b6H8I/AmjeEfDtqLTSdLgEMS/xOerO57szEsT3JNdZTSsQ3cKKKKYgooooAKKKKACiiigAooooAKKKKACiiigAooooAKKKKACiiigAooooAKKKKACiiigAooooAKKKKACiiigAooooAKKKKACiiigAooooAKKKKACiiigAooooAKKKKACiiigAooooAKKKKACiiigAoopKAGnivIv2i/gNp/wAcvBptG8u11203SWF8V+4+OUbHOxsAH0wD2wfXvSkwSOOtZ1acK0HCaumdeDxdbA14YjDy5Zxd0z8X/E/hnU/Buv3ui6xaSWWo2khimhkHII7j1BGCCOCCCKyq/UT9pT9mnS/jfof2u18rT/FVpGRa3xGFlHXypcclT2PVScjuD+aPinwrq3gnXbvR9aspdP1G2fZLDKOR6EHoQRyCOCORX53jsBPBz7xez/rqf1jwzxPh+IKCTfLVj8Uf1XdP8DJoooryj7cKKKKACiiigAooooAKKKKACiiigAooooAKKKKACiiigAooooAKKKKACr2g6zdeHdb0/VLOQxXllcR3ETj+F0YMD+YqjRVRbjK6MqsI1KcoSV0z9ovDGtQ+JPD2marbnNveW0dxGT/ddQw/Q1qdvavPP2fHkf4IeBjL9/8Ase1/Lylx+mK9Dr9Xpy54Jvqj+GsVTVHEVKa2UmvudjK17w1pXirT3sdY0621Kzk+/BdRLIh/BgRXgnjb9hH4c+J5JJ9MS98N3B5/0KXfHn3SQNx7KVr6Qo7df0rOrh6NZWqRTOvBZrjsud8JVlD0enzWzPgzXv8AgnLrsDsdG8W2V2vZby1eEj2ypfP1ri7z9gf4n2zkRjR7oDvFeMAf++kU1+k4/OivMlk+Flsmvn/nc+yo+IGeUlaVRS9Yr9LH5mR/sLfFV3KnT9PQf3mvVx+la2m/8E/viPdSAXN3otlH3L3Mjn8AIz/Ov0dwaM1CyXCrv950VPETO5qycV6R/wA2z4i8N/8ABOMl1k13xiTH/FBp9pgn6O7cf9817N4K/Yu+GHg50lk0d9duU6S6tJ5oP1jACH8Vr3ccd6TbXbSy/DUtYwXz1/M+cxnFec45ONXESt2Vo/lYqabpVpo9rHbWVrDaW8YwkUMYRVHoAOBVzjFKMYoPAr0Ntj5VycneW4tFFFMQUUUUAFFFFABRRRQAUUUUAFFFFABRRRQAUUUUAFFFFABRRRQAUUUUAFFFFABRRRQAUUUUAFFFFABRRRQAUUUUAFFFFABRRRQAUUUUAFFFFABRRRQAUUUUAFFFFABRRRQAUUUUAFFFFABRRRQAUUUUAFFFFABXPeO/BWj/ABG8Iat4Z1+zXUNG1S3a2uYH7qe4PZgcEEcggEciuhooA/n2/aa/Z/1n9m34san4T1MPPZg/aNN1Arhbu1YnY49xgqw7Mp7YJ/Sv/gmv+1p/wt7wP/wgHia83+MPD0AFtNM2Xv7IYVWz3ePIVu5BU8nca9T/AG2v2YLX9pf4Tz2lrFHH4u0gPdaNdNgZfHzwMf7kgAHswU9sH8WfAvjTxL8DviXp+vaW0uk+I9BvCTHMpUq6krJFIvBwRuRlPYkVGzNfiR/RjRXm/wAAPjVov7QHwu0fxnoZ2R3ibLq0LZe0uFwJIW9weh7qVPQivSKsyCiiigAooooAKKKKACkpaKACkIB6jNLRQA0KoHCgUfhSbwOpArL1jxRpGgxedqWpWljFjl7mdIx+bEUm0tWVGE5u0VdmsTx0pP0ryfXf2qPhZ4dVvtXjKwmI7WRa5/8ARQavNvEH/BQP4e6YWTTrLV9YP8LxwLEh/F2BH/fNcc8Zh6fxTX3nu4bh/NcV/Bw02u/K0vveh9RdaDmvhXX/APgo7fyhk0XwbBb/AN2W9vGfP1VVXH/fVeb67+3X8VNXDC2vtP0fP/PlZq2PxlL1wTzjCw2bfov87H1GG8P88rv34KH+KS/S5+mBcL3rN1bxLpWhQebqWpWlhEP+WlzOqKPxJFfkzr/x7+IniUt/aHjLV5FP3o4rpoYz9VQgfpXEXV5cXszTXE8k8rfeeVyzH6k1wTz6K+CH3s+ow3hhXlricSl6Jv8AFtfkfq1rv7Unws8OqxuvGenS7e1kxuT/AOQg1eba/wD8FAvh3phZNPtdX1gj7rw24jQ/UuwI/wC+a/OiiuCeeYiXwpI+ow3htlVLWtOc36pL8Ff8T7Q1/wD4KPXkgdNF8GxQ/wB2a+vS2fqiqMf99V5trv7d3xT1cMLW707Rgehs7MMR/wB/C9fPFFefPMsVU3m/lp+R9ThuD8jwuscMn/iu/wA2z0DXvj/8RvEpP27xlq7KeqQXLQofqqbR+lcNd31zfzNNdXEtxK3WSVyzH8TUFFcM6tSprOTfqfS0MFhcMrUKSivJJfkfdX/BPr4r/btI1PwHfTZmsib3Twx6xMf3qD/dchv+2h9K+pfiJ4Js/iH4I1nw7e48i/t3hyRnYxHyuPdWww9xX5O/Cfx/dfC/4haJ4ltNzGxuA0sSnHmxH5ZE/FSw+uDX686JrFr4h0ey1OxmW4tLuFJ4ZV6OjKGUj6givt8pxCxGHdKe8dPk/wCrH838d5XLKc1jjqGiqe8muklv+j+Z+NXiPw9feFdbvtJ1KB7e9s5nhlRwRhlJB/DjrWdX7HeMfhr4X8f2f2bxFoVlq0YGFNxCGdP91vvL9QRXzd8Q/wDgnt4a1Xzbnwpq9zoMpyRa3I+0QfQEkOPqS30ryMRklWF3Sd19zPvcq8R8BXjGnjoOnLvuvw1X3fM+B7S6msbqG5t5GhnhcSRyIcMrA5BB9Qa/XT4IfEaH4qfDHQvEKMvn3EAW5Rf4Jl+WQY7DcCR7EV+Tnizw7J4S8Tanos11b3k2n3D20k9qxaNmQkEqSASMg9q+rv8Agnx8TvsGuav4Hu5sRXym+swx/wCWigCRR7lQrf8AADUZPXdDEulLaWnzW3+Rvx9lsczyqOPo6unqvOL3/R/I+86WkFLX3Z/MwUUUUAFFFFABRRRQAmOtfjf/AMFJfgt/wrD4+3Gu2cHlaN4tRtSiKjCrcggXC/XcVkP/AF1r9kBXzD/wUN+DP/C2v2d9Vu7SDzda8NN/a9rtGWaNAROn0MZZsdyi17GUYr6riot7S0fzGtzyH/glF8Z/7d8Ea78N76fdd6JIdQ09WPJtpW/eKB6JKc/9tq+/BxX4L/sr/F9/gb8dfDHih5Wj06O4FtqKjo1rJ8kuR32g7wPVBX7xwTJcQxyRurxuoZWU5BB6EGunPML7DE+0W09fn1/zBk1FFFfPCCiiigAooooAKKKKACiiigBuMV8/ftz/AAhHxh/Zy8S2UEPm6tpKf2vYYGW8yEEso9S0ZkUD1YV9Bdaa6B1KsAVIwQe9aUakqFSNSO6dwP5vyMGivW/2rPhOfgt8e/FvhiOIxafHdG5sOODay/vIwPXaG2H3U15JX7JSqxrQjUjs1c1CgHBoorXcD9wv2Gfi3/wt/wDZv8M3883narpcf9j35Jy3mwgBWJ7lozG592NfQBr8rv8Agk/8Wf7B+Jev+Abubba69a/bLNWP/LzBksoHq0bMT/1yFfqiK/Js0w31bFTgtnqvRmb0YtFFFeWIKKKKACiiigAooooAKKKKACiiigAooooAKKKKAPDv2z/it/wp/wDZ08W6zDN5OpXVv/ZtgQcN58/yBl91Uu//AACvwtJyc1+hP/BWr4rfbvEvhP4eWk2YrCFtWvkU5BlkykIPoVQSH6Sivz2r9KyLD+xwvtHvLX5dP8/maLYKKKK+jGHWv2+/YS+E3/Co/wBm3wxazw+Tqmrp/bF9kYbfMAUB9CsQiUj1U1+SP7Mvwrb4z/HPwh4VMZks7u9WS9x2to/3k3PbKKwHuRX73QxJDGkcahEUAKqjAAHavieI8RZQw666v9CZEtFFFfEEBRRRQAUUUUAFFFFABRRRQAUUVT1LUbfSdOur68mS3tbaJpppnOFRFBLMfYAE0bgfnH/wVm+MfmT+GPhnYz8IP7Z1JVPc7kgQ/h5rEH1Q+lcJ/wAErvg4fFvxY1Tx3ewb7Dwzb+Vasw4a7mBUEeu2MSfQuhr5d+O/xPufjN8XvFPi+cvjU713t436xwL8kKf8BjVB+FfsT+xF8Hx8GP2dvDelzw+Tq+oJ/auogjDedMAQp90QRofdDX3WL/4TssjRXxS0+/V/5FvRHvlFFFfCkBRRRQAUUUUAFFFFABRRSUAeWftDfGW2+Cfw7udZZFn1Oc/Z9PtnOBJMwJBbvtUAsfpjgkV+WPinxVq3jbXbvWNbvZdQ1G5cvJPM2T9AOgA6ADgDgV9Vf8FGdXuZvGHhPTGJW2hspbhR2Lu+0/pGPzr4/r4LOMTOpXdK/ux/M/p/gDJ8Phstjjmr1Kl232SbSS+67AEqQQcEdxX3z+xJ+0bd+MY28DeJbo3OqWsPmaddyHL3ES/ejY92UYIPUrnP3cn4Grpvhl4zn+Hvj/QfEVuzK9hdJM4Xq8ecOv8AwJSw/GuDAYqWFrKSenX0Pp+Jslo5zl9SlKPvpNxfVPp8nsz9kSMikB4qC0uUu7aKaNg0cih1YdCCMg1YIzX6Yfx01Z2Y36/SvgH9uX4CS+Hddk8f6NbltL1BwuopGvEE54Ensr9z/e/3hX3904rP13RLLxHpF3pmo26XdhdRtFNBIMq6kYINcOMw0cXSdOW/R9mfRZBnVXIsbHFU9VtJd11+fbzPxaor3P8AaX/Zn1P4Ka09/YJNfeEbl/8AR7zG5rcnpFIex9G6N9civDK/N61GdCbp1FZo/rzLsxw+aYeOKwsuaMv6s+zXUKKKKwPUCiiigDq/APxT8V/DHUftnhrWrnTXJBkiRt0Mv+/Gcq34ivq74c/8FEMRR23jbQSXBAN9pBBz7tE549yG+gr4morvw+Or4b4Jaduh8vmvDWV5xriaS5v5lo/vW/zufqLZ/tn/AAkvIDJ/wlHkMBlop7KdWX2+5g/gTXjXxy/by0+40e50j4fJPLdTqUbWLhDGsSngmND8xb0LAY9DXw/RXfVzrE1IcisvNb/mfL4Pw8yjCV1Wk5TtqlJq3zslf8u4skjSuzuxd2OSzHJJpKKACxAAyT0Arwdz9O0ij1L9mv4WN8W/i1pGkyxFtMt2+2X5xx5KEEqf94lU/wCBV+sMaCONUA+6MYr5+/Y5+CR+FXw9XUdSt/L8Q62FnuVdcPBHj93F7EAliPViD90V9B9jX6JleFeGoe8velq/0R/J3GudrOMyapO9On7q831fzf4JD6KSlr2T8/CiiigAooooAKKKKACiiigBB0rk/ij8SNE+EXgHW/F/iG4+zaTpVu08pGNznosajuzMQoHcsK62vyE/4Kc/tTH4m+O/+FbeH7vf4Z8OTn7dLE3y3d+Mhh7rFkqP9ov1wppN2Gldnyz8b/i/rvx++KWseMNbZmvNRmxBaoSy20I4ihT2UYHuck8k1+uX/BP39lVf2evhcmq61a7PHHiKNLi/Lr89pD1jth6EZ3P/ALRxyFFfG3/BMT9lf/hZfjg/ErxFZ7/DXh2cCwimX5bu+GCD7rFkN/vFOuGFfrvnFJLqXJ9ELRRRVGYUUUUAFFFFABRRRQAUUUUAFFFFABRRRQAUUUUAFFFFABRRRQAUUUUAFFFFABRRRQAUUUUAFFFFABRRRQAUUUUAFFFFABRRRQAUUUUAFFFFABRRRQAUUUUAFFFFABRRRQAUUUUAFFFFABRRRQAUUUUAFFFFACUtFJQA2vKfjj+z54c+OWjGLUIxZ6xChFpqkKjzIj/db++meqn3wQea9X7UgGF6VnUpwqxcJq6Z1YXFV8FWjXw83Gcdmj8hPix8GPE/wb106dr9mViYn7PfRAtBcKO6N6+qnBHcdK4Wv2X8X+DdF8d6HcaNr2nQ6lp04w8M65APYg9VI7EYI7V8J/Hb9hvW/Bzz6v4I83XdIGXbT+t3APRQP9aPp83setfE47KKlG86HvR/Ff5n9F8Oce4bHKOHzFqFTv8AZl/k/XQ+VKKfNBJbTPFNG0UqMVZHGGUjqCOxplfObH64mpK6CiiigoKKKKACiiigAooooAKKKKACiiigAooooAKKKKACiiigAp8MTTzJGil3dgqqoyST2ple3/sg/C2X4k/GDTZpIDJpGiut/duw+UFTmJPcs4HHorelb0KUq9SNOO7Z5mZ42nl2DqYqq/dim/8AJfN6I/SbwBoH/CLeB9A0bOfsFhBbZ9dkar/Suh60gAGB6Uor9VS5Ukj+Iqk3UnKb3bv946iiimQFFFFABRRRQAUUUUAFFFFABRRRQAUUUUAFFFFABRRRQAUUUUAFFFFABRRRQAUUUUAFFFFABRRRQAUUUUAFFFFABRRRQAUUUUAFFFFABRRRQAUUUUAFFFFABRRRQAUUUUAFFFFABRRRQAUUUUAFFFFABRRRQAUUUUAFFFFABRRRQAUUUUAFFFFABRRRQAV+Xn/BUv8AZS/su9/4XD4Zs/8ARbl1h8Q28K8RynCx3WB2bhG/2tp5LMa/UOsrxJ4d03xfoGo6Jq9pHfaXqED211bTDKSxupVlP1BpNXGnY/GH/gnx+1Q37PnxTXSNbuingjxHIlvfeY3yWk3SO5HoBna/+yc87RX7Xo6yorqQysMgg5BFfgN+1d+z1qP7Nfxg1PwxcCSbSZD9q0m+cf8AHxasTtJP95cFG91J6EV+jX/BMn9qb/hangE/DzxDd+Z4p8NQL9kllbL3liMKp92iyEP+yUPJ3GpT6FyXVH3HRRRVmYUUUUAFFFFABRRRQBGPWvnf9srxv4++HHg3T/EHg7VBYWccxg1DFvHKyh8eW4LqcDIKn3Za+iMe/PrXP+PPB9l498H6t4e1Fd1rqFu8DkDlcjhh7g4I9wK5sRCVWlKMHZvZnqZViaWExtKtXgpwT1TV01s9H1tsflNr/wAd/iF4lZjqPjLWZVbrHHdvEh/4AhA/SuJuLue8maWeaSaVuWeRixP1JrS8X+GL3wX4n1TQtRj8u90+d4JR2JU4yPY9Qe4IrIr8xqzquXLUbb8z+zcHh8JGkp4WnFRauuVJK3yCiiisT0V5BRRRQMKKKKACigAnoM10+gfDDxf4q2nSPDGragj9JLezkZPxYDA/OtIwnN2irnNWxNGhHmqzUV3bt+ZzFFe6+H/2KfivroV5dDg0mJukl/dxj81Qsw/Kux1P9iBPAXh6XXPHnj7TdCsYR84tbd5i57Im4oSx7AKT7V2Ry/EyXNyNLz0/Ox87V4oyejNU/rClJ6JRvJt9rJPU+WaK1PEg0ZdWlTQvtraah2pLfFPMf/aKqMLn+7k49TWXXC1Z2Pp6c/aQU7Wv33Cv0I/YI+LH/CS+Bbvwfezb7/RG3W248vbOcj67GyPYFBX5716F8BPidL8Jfijo2vhmFmsn2e9Rf44H4fjvjhgPVRXo5fifq2IjJ7PR+h8jxZk/9sZXUpRV5x96PqunzV0froK8w/aK+JqfCj4Ta1raSBNQaP7NYqerTyZCEDvt5cj0Q16PZ3Ud7aw3ELrJFKodXU5BBGQQe4r4M/4KH+L9RuvGeg+GTHJDpVram9Vj92aV2Zc/8BCY9fmb1Ffc4/EfV8PKpHfZfM/mjhnK1mmbUsLU+G95ei1a+ex8jSyPNI8jsXdiWZmOSSe5rr/g3faxpvxU8K3GgoZNWXUIlgiBwJCWAKseykEgn0Jrjq+tf+Cf/wALf7d8Y6j40u4d1po6m2tCw4a4dfmI/wB1Dj/toPSvgcFSlXxEIx7n9R8Q42jluVVqtVJrlat3b0S+96+R+gEWfLXPXFPpKWv08/jIKKKKACiiigAooooAKguII7qCSGVFkikUoyMMhgeCCO4qeigD8Ef2n/hHJ8EPjl4q8KiNksILoz6ex/itZPni574VgpPqpr9Vf+Cfnxj/AOFtfs56JHdT+brPh3/iTXm45YiMDyXPfmIoM92Vq8M/4Ky/B0aj4b8N/EmxgzPpz/2VqLKOTC5LQsfZX3r9ZRXhv/BML4wHwD8d5PC93P5eleK7f7MAxwouo8vC34jzEHqZBX3WI/4UssVX7UfzW/3rUvdH6/UUUV8KQFFFFABRRRQAUUUUAFFFFABRRRQB+dP/AAVr+E32nSfCfxHtIcyWznRr91HOxt0kBPsGEoz6utfmlX78ftFfC6P4y/BTxd4RKK1xf2L/AGQtwFuU+eE57DzFXPtmvwLuLeS1uJIJkaOWNijo4wVIOCCPWv0bh/Ee1wzpPeL/AAe36lxI6KKK+nKOv+EXxBu/hV8TvDPi6y3GbSL+K6KKceYgb50+jIWU/Wv6BdG1W01/SLHU7GZbiyvIEuIJl6PG6hlYfUEGv5y6/Zr/AIJwfFX/AIWR+zbpen3E3mal4ZmbSJgx+bylw0Bx6eWyoP8Arma+N4iw/NCFddNH6P8Ar8SZH1TRRRXwhAUUUUAFFFFABRRRQAUUUUAFFFFABRRRQAhOKimmS3ieSRwkaKWZmOAAOpJqTORXgP7c3xQ/4VR+zT4svoZvK1HU4f7IsznB8yfKsQfVY/MYf7taUabrVI047t2A/IP9or4mv8Yfjb4w8WGRpLe/v3+y7uotk+SEf9+1T8c15xR1or9lp01SpqEdloahRRQBk4rTYD9GP+CSXwp8278YfES6h+WJV0Wxcj+I7ZZyPcAQjP8AtNX6VDmvG/2R/hYPg5+z34P8PSw+TqH2QXl8CMN9om/eOD7ru2fRBXsmK/I8yxH1nFTqLa9l6LQzYtFFFecIKKKKACiiigAooooAKKKKAEPevlL/AIKRfF//AIVn+ztfaTaT+Vq3imT+yogpwwgI3XDfTYNh/wCuor6t6ivx3/4KafF3/hYX7QMnh+1n8zS/CluLBQpypuXw87fUHYh94q9nKMN9Zxcb7R1fy/4I1ueYfsc/CA/Gv9oTwtoU0PnaVbz/ANo6kCMr9mhw7K3s7bY/+Biv3VC4UY7V8Df8EnvhENF8A+IviHeQYutan/s+xdhyLaI5kZT6NIcH3hr7761vnmJ9vinBbQ0+fX/Ib3Fooor58kKKKKACiiigAooooAKKKKAPjz/goT8N7vWfDeh+LbG3aZNKMlve7BkrFIVKOfYMCCf9sV8FV+1l/YW+pWk1pdQpcW0ymOSGRQyupGCCDwQR2rwLUf2GfhbqOstfrp9/axO25rK3uisHvgEFgPYMPavl8wyqeIq+1ota73P2fhTjihlGC+pY6MrRvyuOujd7PVddvI+HPgb8B9b+OOt3tppx+yWVnA8s99IpMaPtOyP3LNj6AMe2D5xdW0tjdTW8yGOaFzG6nqGBwRX63X9t4Y+AXww1W50rTINL0jTLWSfyIRjewXgFjyzMdoySScivySvruS/vbi6lOZZpGkc+pJyf514uOwcMFCnG95O9/wBD9H4Y4gr8RV8VW5OWjGygnvfW933206aH67fBDUJdU+D3gy8lO6WXSLVnPq3lLn9a7nOcCvhP4Fft0ab4Q8NaN4Z8T6FNFZ6dbRWkeoae3mZRFCgvG2DnAySGPstfXHgP4xeDfibb+b4c1+01FwNzQB9kyD/ajbDD8RX2GFxlCvCMYS1tt1P58zzIcwy3EVJ16LUW201qrN6aq6+87eikBB6HNLXpHyhm61olj4i02407U7WK9srhDHLbzKGR1PUEHrXwd+0H+xBqXhqa51zwDFLqmk8vJpOS1xb9/wB33kX2+8P9rrX6A0mM8Vw4nB0sXG1Ra9H1R9Hkuf43Iq3tMLLR7xez+Xfz3PxMmhe3leKVGjkQlWRxgqR1BFNr9UfjJ+yz4L+MSSXV1af2TrjD5dVsVCux/wCmi9JB9efQivib4r/sb+Pfhq01zaWv/CTaQmT9q01CZVX1eH7w/wCA7gPWvisTlVfD3cVzR7r/ACP6MyXjfLM1ShVl7Ko+ktvk9n+D8jweileNonZHUoynBVhgg0leLsfoaaaugooooGFFFT2Vjc6ndxWtpby3V1KwSOGBC7ux6AAck00ubYmUowjzSIK+t/2Mf2ZZfE+o2njzxLbeXo1q/madayr/AMfUoPEpB/gU9P7xHoOdX9nX9h+5ubi18RfESEQWq4kg0In55D1BmI+6P9gcnvjkH7itbOGxtYre3iWGCJQiRxgKqqBgADsB6V9ZlmVyUlWrq3Zf5n4XxjxrTdOWX5ZK99JSWyXVJ9b9X93lZVQoAAwBS0lLX2B+BBRRRQAUUUUAFFFFABRRRQAUUVmeI/EGn+FNB1HWtWuY7HTNPt3urm5lOFijRSzMfoAaAPnL9vn9p5f2dvhBLDpVwI/GfiEPZ6WFPz264/e3P/AAQB/tMvUA1+PfwX+E2ufHr4paL4P0YM99qlx++uXBZYIhzLM/sq5PucAckV0P7U/x+1H9pD4xav4rujJFp277LpVm5/49rRCdi4/vHJdv9pj2xX6Yf8E0f2X/APhT3wx/4TbXbTy/FvimFZEWRcPaWPDRx+zPxI3/AAAHlTUbs1+FH1P8MPhzo3wk8BaJ4R8PwfZtK0q3WCIHG5z1Z2PdmYsxPcsa6yiirMgooooAKKKKACiiigAooooAKKKKACiiigAooooAKKKKACiiigAooooAKKKKACiiigAooooAKKKKACiiigAooooAKKKKACiiigAooooAKKKKACiiigAooooAKKKKACiiigAooooAKKKKACiiigAooooAKKKKACiiigAooooAKKKKACkIBHIpaSgDxz4w/sweCvjJFJcXtiNM1oj5dVsQElJ7bx0cdPvDOOhFfDvxb/ZA8dfC5prqG0/4SLRkz/punIWdV9ZIuWX3I3KPWv1E4ApGUPwRn615WKy2hitWrS7r9e59tkvF+ZZNaEJc9NfZlr9z3X5eR+JRBUkEYI7Giv1a+J/7LvgD4qebcajpC2WpvknUdPxDMT6tgbXPuwNfKHxI/wCCf/ivw+ZbnwnqEHiS1GSLabEFwB6DJ2N9dy/SvlMRk+Io6wXMvLf7v+HP3HKuPsqx9oV37KfZ7fJ7ffY+VKK2PEvg7XfBt6bPXNIvNJuckbLuFoyfcZHI9xxWPXiOMoO0lqfo1OtTrxU6Uk0+q1QUUUVJsFFFFABRRRQAUUUUAFFFFABRRRQAUUV6F8JvgT4u+MmpCDQdPP2NGCzalcZS3i+rY5P+yuT7VpTpTqyUIK7Zx4rGYfA0nXxE1GK3bdkcp4T8J6r458QWWiaJZSX+pXb7IoYx+ZJ6AAckngAEmv1N/Z++Cen/AAR8CW+lQ7bjVJsT6heAf62XHQf7C9FH49Saq/Af9nTw78DtIxZR/bdcnQLd6pMv7x++1B/Amf4R1wMk4FetYII9K+7yzLVhFz1Pjf4H8y8YcXPPJ/VcLdUIv5yfd+XZD6WiivePzIKKKKACiiigAooooAKKKKACiiigAooooAKKKKACiiigAooooAKKKKACiiigAooooAKKKKACiiigAooooAKKKKACiiigAooooAKKKKACiiigAooooAKKKKACiiigAooooAKKKKACiiigAooooAKKKKACiiigAooooAKKKKACiiigAooooAKKKKACiiigAooooAKKKKAPnD9uT9maH9pL4P3FrYwL/wAJfowe90aY4Bd8fPbk/wB2QAD0DBCeAa/GH4X/ABG8QfAz4naT4p0cvZ61ot1uaGUFdwGVkhkHXDLuVh1wT3r+izrX5Lf8FSP2X/8AhBfGcfxS8P2m3Q/EE3l6rHEvy298RnzD6LKAT/vq2T8wFS11NIvofpp8IPilovxp+G+heMtCl3afqsAl8ssC8Mg4kif/AGkYMp+npXanpX5Cf8EwP2nj8M/iI3w41672eGvE0w+xPK3y2t/gKv0EoAQ/7Qj6c1+vlNO5DVmFFFFMQUUUUAFFFFABSUZoPSgD4L/4KC/Cn+zde03x3ZRYhvwLO/2jpMo/duf95AV/4APWvjyv2E+K/wAO7P4p+AdX8NXhEa30JSOYrnyZB80b/wDAWAPvyO9fMfh7/gnHpcWDrfi+7uj3SwtUhx7BnL5+uK+PzDLKtau50Fo9/U/fOFONcFgcrWGzGbUoaLRu8em3bbXyPhelwTX6ceHP2IfhVoYRp9IudXlXo99dyNn6qpVT+VekaV8GfA+gWskOm+FNIsw6FGMVnGGZSMEFsZPHqawhkVZ/HJL8T08T4m4CDth6MpetkvzbPx+orvPjl8NJvhN8Tta8POrC2il820kb/lpA/wA0Zz3IHyn3U1wdfO1KcqUnCW6P1nCYmnjKEMTRd4ySa9Hqe1/su/Bnwz8bvFGo6Lrur3unXMMIuLeKz2AzIDiQbmBwRlTjByCfSvs7w5+xL8K9C2NNo0+rTL0kvruRs/VVKqfxFfnf8L/Hd38NPH2i+JbPJksbhXeMHHmxniRP+BKWH41+vfh3WrTxJothqtjKs9leQJPDIvRkZQVP5GvrMnhh61NqUE5LvrofhXiDiM1y/FxqUa8o0ai0SdrNbrSz10eph+HfhR4O8JMG0fwxpWnOOjwWcav+LYyfzrqliRF+VAPoKJJEhVmdgqgZLHoK+QP2i/23rXw8brw94Aliv9TGY5tYwHhgPQiMdJG/2vuj/a7fQV61HB0+aWi7dz8ry7Lswz/EexoJzl1bbsl3bZ7F8df2lPDPwR00x3Ug1LX5UJt9Jt3HmH0aQ/wJ7nk9gecfnB8VvjF4m+MWvtqXiC9MioSLezjysFup/hRf5k5Jxya5TVdWvNd1G4v9Qupr29ncyTXE7l3kY9SSeSaqV8Njcxq4t2Wke3+Z/S/DnCOEyKCqP36z3k+nkl0X4hRRRXkH3oUUV6z8B/2dPEXxy1cC0jOn6DA4W61WZCUX1RB/G+Ow4HGSOM60aU601CmrtnBjcbh8voSxGKmowW7f9b9luz7M/Ye+Kv8AwnfwqTQ7uXfqnh4rasWOS8Bz5LfgAU/4B71U/bw+F58X/DCPxHaxbtQ8PuZW2jlrd8CQfgQjewVvWvZvhd8J/D/wg8OR6P4fsxBEcNNcPhpbh/78jdz+g6AAV0+raXba3pV5p15ELi0uonhljbo6MCpB+oJr9FWFlPCewqu7tb/L7j+SZ5vRw2evM8BFxhz8yT3s915X1+8/Fy3t5Lu4ighRpZpWCIiDJZicAAetfrb8A/hpH8KPhboegbVF3HCJbx1/jnf5nOe+CcA+gFfHn7Pv7ONzZ/tO6tp2pwtLpnhGf7TvkXiVic2x+pGJP+AEV+g44AHpXmZPhHRUqk1rt92/4n2viDn0Mc6ODw8rwspvzutPwf4j6KKK+mPxwKKKKACiiigAooooAKKKKAOI+M/w4tPi78LPE/hC92iLVrGSBJG5EUuMxSf8BcK3/Aa/BG2n1j4aeOY5k36dr+g6gGAP3oLiGT+YZf0r+iTrzX45/wDBTD4R/wDCu/2hJtetIPK0vxXANQQqMKLhfknX6k7ZD/11r63h+ulOeGntLVevX8PyKifq98KfiDZfFT4b+HPF1gQLbV7KO6CA58tivzxn3Vtyn3U113UV8D/8En/i3/bvw98QfD68n3XOh3H26yVjybaY/Oqj0WQEn/rsK++OmBXz2Nw/1bETpdnp6dBPQWiiiuMQUUUUAFFFFABRRRQAUUUUAN9a/Eb9vf4Vf8Kq/aW8SwwQ+TputMNas8DA2zEmQD0AlEoA9AK/boV8Gf8ABWH4V/278NPDvju1hzc6Fdmzu2Uc/Z58bWJ9FkVQP+upr3ckxHsMWk9paf5FLc/LCiiiv1AsK+1P+CV/xT/4RL44ah4RuZtll4osisaE4H2qAGRP/IZmHuSK+K66T4beNrv4b/EDw74psSftWkX8N6ig437HDFT7EAg+xNceNoLE4edPuvx6fiDP6H6KzPD+uWnibQtO1fT5RPY6hbR3VvKOjxuoZT+IIrTr8eaadmZBRRRQAUUUUAFFFFABRRRQAUUUUAFFFFACZxX5i/8ABW34nfbvFPhDwFbTExWFu+rXiA8GSQlIgfdVSQ/SSv04Zgqkk4AGSa/BH9p/4mn4v/Hrxp4oSXzrS6v3is2zx9mixHCfbKIp+pNfSZBQ9rinUe0V+L0KjueW0UUV+klhXsX7Ivwu/wCFv/tD+DPD8sPnWAvBe3wIyv2eH964b2YLs+rCvHa/R/8A4JH/AAwBbxp8QrmHps0WykI+ks//ALQ/WvMzLEfVsLOot7WXq9BPY/SNRgYpaKK/JTMKKKKACiiigAooooAKKKKACiiigDkPix4+tPhZ8NvEviy+x9n0ixluthOPMZVOxB7s21R7kV+BDvq/xJ8bsx36jr2vahn/AGp7iaT+bM361+m3/BV74s/8I98LtC8B2k2268QXX2q7UH/l2gIIBH+1KUI/65mvlz/gmp8J/wDhYv7RdnrNzD5mmeFoG1OQsMqZ/uQL9QxLj/rlX2+URWDwNTFz6/ktvvZa0Vz9YPhD8PLT4U/DLw14Qstph0ixjti6jHmSAfvJPqzlmPu1dkDzS0lfEyk5ycnuyBaKKKQBRRRQAUUUUAFFFFABRRRQAUlLTXbYhPpQB8hf8FCPiONK8IaR4PtZcT6rL9pukU8iGM/KD7M+CP8Arma+Bq9T/aa+I3/CzfjLr+pxyeZY28n2GzIOV8qLKgj2Ztz/APAq8sr81zHEfWMTKS2Wi9Ef2Dwjlf8AZWU0qUlaUlzS9Xr+CsvkFS2l5PYXEdxbTSW88bbkliYqyn1BHINRUV5idtj7CUYzXLI97+G/7afxG8BmK3vL5PE2nJgGDUwTKB7TD5s/7276V9TfDf8Abs8B+L/Lt9bM3hW+bAIu/wB5AT7SqOPqyqK/N6ivXw+aYmhpzXXZ6/8ABPhM04KyfM7y9n7Ob6x0/DZ/dc/abR9c0/X7KO9029t7+0lGY57aVZEceoIJBrQr8a/B3xE8TfD69+1+HNbvNJmJBIt5CEf/AHk+6w9iDX038OP+ChWuaV5Vt4y0aLWYBgNeWGIpgPUofkY+w2V9Jh86oVdKi5X96PyLNPDrMcJeeDaqx7bS+56P7/kffG7HXiggMOcH615b8Of2lfh/8T/Ji0nXoYr6TgWN7+5nz6BW4Y/7pNeohgw+Ug+9e7CpCrHmg7ryPzDEYTEYOo6eIg4S7NNP8Tz/AMf/AAG8C/Erc+veG7O7uWGDdopin/7+Jhj9CcV4N4p/4J1+Gb5nk0HxJqGkknIjuokuUHsMbDj6k19dDgdfzpa562DoV9akE3+P3nrYHiDNMuSWGryil0vdfc7o/P3Uv+CdXi2FyLHxLpV0nrOkkR/IBqr2X/BO7xxK4F1r2iQJ3aJpXP5FF/nX6FdutHbrXF/Y+Dv8L+9n0a4+z1K3tV/4Cj428K/8E5tIt3STxD4ru78A5MNhbrbj6bmLkj8BX0X8Ovgf4K+FcRHhzQbeyuGXa92+ZZ3HfMjEtj2Bx7V3p+lBXK12UcHh6DvTgk/vf4nzuP4hzTNFy4qvKS7bL7lZMdjilooruPngooooAKKKKACiiigAooooAKKKKACvzc/4KtftNHT7K2+D2gXWJ7kJea/JE3Kx8NDbn/eOJGHoI+zGvt349fGTSvgL8KNf8aasQ6WEJFvbFsG5uG4iiH+8xGT2GT0Ffgbrms+I/jP8R7nULnztY8T+I9Q3bIxl5p5XwqKOwyQoHQDAqWy4rqe+f8E+v2Zj+0D8Y4b3VrXzfB3hspe6lvXKXEmf3Nv77ipLD+6jDjIr9ugoRAqjAHAArx79lL4B2P7OPwa0fwpAscmrFfterXcY/wBfduBvOe6rgIv+yg75r2FqaVhN3Y6iiimSFFFFABRRRQAUUUUAFFFFABRRRQAUUUUAFFFFABRRRQAUUUUAFFFFABRRRQAUUUUAFFFFABRRRQAUUUUAFFFFABRRRQAUUUUAFFFFABRRRQAUUUUAFFFFABRRRQAUUUUAFFFFABRRRQAUUUUAFFFFABRRRQAUUUUAFFFFABRRRQAUUUUAFFFFABRRRQBmavoOneILN7PUrG2v7ST78FzEsiN9QQQa8O8c/sSfDTxkHls9On8OXjcmXS5SiZ/65tuQD2UCvoLBozxWFShSrK1SKZ6ODzLGZfLmwtWUPRtL5rZnwL4s/wCCdniGy3SeHPEtjqaDkRX0T27fTK7wT+VeMeK/2W/ih4PZvtfhG9uoh0l08C6BHriMkj8QK/WClIB6gH6141TJcNU+C8f68z7/AAfiJnOHsqzjUXmrP71b8j8VtU0PUdEn8nUbC5sJv+edzC0bfkQKpV+1d7pdpqUDQXVrDcRN1SVAwP4GuG1f9nr4ba4zPd+C9Gd2+88dokbH6lQDXnTyFr4Kn3o+vw/ihTf+84Zr/C0/zS/M/I2iv1D1P9ir4R6iGK+Gns5D/Hb3s6/oXI/SucuP2A/hpNny31aH/duwf5qa5XkeJWzT+f8AwD24eJWUyXvQmvVL9Gfm/RX6IS/8E8fh4xyureIYx6LcQ/1iqaD/AIJ8fDqIgtf67MB2e6j5/KMVP9i4ry+83fiNktr+/wDd/wAE/Omiv00039hn4UWZXz9Ju77H/Pa+lA/8cK12mi/s0fDHQCptPBelsy9GuYfPI/773VrHI67+KSX3/wCRw1vEzLYL91SnJ/JL83+R+U+j+HtU8RXIt9L0y81K5PSGzgaVz+CgmvZfA/7F/wATvGWySfSY/D9o3/LbVZdjY/65qC+fqo+tfpnp2jWWkQLBY2kFpCvSOCNVUfgBV4ewr0aWRUo61ZN+mh8jjvEvG1k44SjGHm22/wBF+Z8t/DH9gnwb4TkgvPEtzL4qvkw3kuPKtQf9wElv+BNg+lfS2laTaaNZQ2djaw2dpCuyOC3QIiL6ADgD6Ve20duP5V71DDUaCtTjY/L8wzbG5rP2mMqub89l6LZDqKKK6TygooooAKKKKACiiigAooooAKKKKACiiigAooooAKKKKACiiigAooooAKKKKACiiigAooooAKKKKACiiigAooooAKKKKACiiigAooooAKKKKACiiigAooooAKKKKACiiigAooooAKKKKACiiigAooooAKKKKACiiigAooooAKKKKACiiigAooooAKKKKACiiigAooooAKKKKACuT+KHw50b4t+Adb8I6/B9o0rVrZreUD7yHqrr6MrBWB7FRXWUUAfzrfF74Y658CvijrXhLV90Op6PdbUuI8qJU+9FMh64ZSrD0z6iv2Z/YW/aUT9oz4MWl1fzq3izRNthrEefmdwP3c+PSRRn/eDgcCvIv+Co37NH/CxPh5F8S9DtN/iDwzEVv1jX5rjT8ksT6mIkt/utJ6CvgP8AYx/aJn/Zv+Nema3PK/8Awjl+RYazAuSDbsR+8A7tGcOO5AI/iNRszX4kfvTRVWxvINQs7e6tZkuLadFliljYMrqRkMCOoIOc1aqzIKKKKACiiigBgweaUnt1pOc+vvWF4q8aaF4K05r/AF3VrTSbRTzLdSqgJ9BnqfYc0NqKuyoU51ZKEE23slqzd6dOlHHNfIPxO/4KDaHpBltPBWlya5OMgX16DDbg+oT77j2Oz619JfCzx5b/ABM8A6J4ltdoTULdZXRWz5cnR0/4CwZfwrkpYujWm4U5XaPaxuR5hl2HhicXScIzdlfe/mt18zrsUtJS11nhnyP+358Jz4g8HWXjSyh33mjt5V2VHLWztwT/ALjkfg7HtX5/1+0viHQ7TxNod/pN/CLiyvYHgmjboyMpVh+Rr8gvif4Eu/hp491rw1eZMtjcNGkhGPNjPMb/APAlKn8a+JzvDck1Xjs9/X/hvyP6L8N849vhp5ZVfvQ1j6Pf7n+Zy9fcv7G/7RejaD8K9V0XxZqsVhH4fPnW8s7cvbuSdijqzK+Rgc4ZQBxXw1RXiYTFTwc+eB+i57kmHz7C/Va7aV001umu3qro+i/2iP2wNb+LD3OjaB52ieFSSjIGxPdj/poR91T/AHAcepPb50oorOviKmInz1XdnbluV4TKMOsPhIKKX3t92+rCiiiuc9YKKltLSe/uora2hkuLiVgkcUSlndicAADkkntX3J+zR+xTFpYtfE/xBtknvOJLXRHwyRdw03Zm/wBnoO+TwO7C4Sri58sF6voj5rPM+weQ0PbYiXvPaK3b8v1ex5h+zZ+x3qXxMa18Q+Kkl0vwvxJFByk18O2O6Rn+91I+713D9CPDvh/TvC+k22l6TZw2NhbII4reBAqIvsP85rQRFijCoAqjgAdqf3r7/CYOlhIWhv1fc/ljPeIcZn1f2mIdoraK2X+b8x2KKWivQPmClDpltb3k93FbxxXNxtE0qqA0m3IXce+MnFXO1GRS0bDbb3CiiigQUUUUAFFFFABRRRQAUUUUAFfJX/BSz4Sf8LG/Z4utatYfM1TwtONSjKjLG3PyTr9ApEh/65V9aZ4qhrekWniHRr/Sr+FbmxvoJLaeFujxupVlP1BIrfD1nh60aq6MD8Qf2J/iyfg5+0b4U1WabydLv5v7K1Ak4XyZyF3N7K+x/wDgFfuaPmFfz1/FjwDefCn4m+JfCl5u+0aPfy2wkIwZEVvkkHsy7WHsa/bX9k/4rD4z/ADwh4lll87UGtBaX5Jy32mL93IT6biu/wCjivqs/oqap4qGz0/VfqVLuewUUUV8cSFFFFABRRRQAUUUUAFFFFACE1w3xu+HMHxZ+E/irwjOF/4munywRM/RJsZif/gLhW/Cu5xmj2qoScJKa3QH84l9ZT6be3FpcxNDcwSNFLG4wyMpwQR6gioK+jv+CgPww/4Vl+034mWCHytP10rrVtxgHzs+b/5FWX8MV841+x4eqq9KNWOzVzUKKKK6AP2X/wCCbfxO/wCFg/s1aXYTzeZqHhu4k0mXcfmMYw8Jx6BHVB/uGvqs+lfk9/wSk+J//CN/GTWvBtxLttfElh5kCE9bm3y4A+sbTE/7or9YeK/Kc3ofV8XNLZ6r5/8ABM3uLRRRXkCCiiigAooooAKKKKACiiigAooooA8X/bA+JX/CqP2c/G+upL5V61k1lZlThhPOfKRl9137v+AmvwkJya/S3/grh8S/I0jwX4Ct5fmuJZNZvEB52qDFD+BLTf8AfIr80q/SMgoezw3tHvJ3+S0NI7BRRRX0owAya/df9jf4ZH4Tfs4eC9Fli8q+msxqF6CMN50/71g3uoYJ/wAAFfjr+zT8Nj8W/jv4K8LNF51re6hG12uOtvH+8m/8ho1fvmihFCgYAGABXxHEdf4KC9X+S/UmQ+iiiviSAooooAKKKKACiiigAooooATvRig8ivOv2hPibH8Hvgv4u8XsyrNp1g7Wwbo1w3yQqfrIyCqhB1JKC3egH5Fft7/FT/hav7S3iWaCbztN0Vhotng5AWEkSEeoMplIPoRX3v8A8EwPhQPA37P58SXMOzUvFV213uIwwtoyY4VPtkSOPaQV+UPgzwxqPxJ8eaPoVmWn1TW7+K1R3yxMkrhdzfick/Wv6CPCHhmy8F+FNH0DTY/K0/S7OKyt09I40Cr+gFfaZ1NYXCU8HD+kv82W+xtUUUV8SQFFFFABRRRQAUUUUAFFFFABRRRQA33rO1vTDrGk3liLiW0+0wvD59uQJI9ykblJBAYZyMg81pcYpPbvSaurDjJxakt0fn58SP8Agn14n0ZpbrwhqkHiC2GSLS6xBcD2DE7G+pK/SvmjxX4H8QeBdQNn4g0e80i55wl1CyB/dSeGHuMiv2arM13w3pniewksdX0+21GykHzwXUSyI31DAivncRktGprSfK/vR+s5V4jZhhLU8ZFVI99pfho/uPxcor9GPiP+wX4I8VGW58OzT+Fb5sny4v31uT7xscj/AICwA9K+V/iP+x38Rvh95s8emDxBp6ZP2rSSZWA94sBx74BA9a+bxGV4nD68t13Wv/BP1/K+NMozO0Y1OSb+zLT8dn954fRT54JLaZ4po2ilQlWRxgqR1BFMrybWPuE1JXiFFFFBQAkHIODXrHw5/ai+Ivw0Mcen67Jf2EeB9h1TNxHj0BJ3KPZWFeT0VrTrTpPmpyafkefjMvwuPp+zxVNTXZpM/QP4Yft++GfEDRWfi+wl8OXTYX7XETPbMfU4G5fyYepr6j0XXNP8RadBf6beQX9lMu6O4t5A6OPUMODX4s16J8Hvjt4p+C+sLdaLeM9g7g3OmTMTBOO+R/C2OjDn6jivpMJnU4tRrq679T8jzzw5w9SLrZXLll/K3dP0e6+d/kfrifWlHOOa89+Dnxj0P41+E49Y0iQxyLhLqzkI822kx91vUdw3Qj8QPQcelfYwnGpFSg7pn8/4jD1cLVlRrRcZRdmn0H0UgpaswCiiigAooooAKKKKACiiigAooooAQClorwP9tH9oWP8AZy+B+ra3byqviPUAdP0aI4JNw4P7zHpGu5z2yFH8VAbn57/8FQf2kf8AhZvxQj+H+i3XmeHPCkjLcmNvluNQxiQ+/ljMY9CZOxFdh/wSl/Zs/wCEh8S3nxa1203afpLtZ6Kkq8SXRH7yYZ6hFO0H+857pXxJ8L/h7rnxt+J2i+FdK33Wsa3eCMzSZbbklpJXPUhVDOx9Aa/oD+F/w60j4TeAND8I6FD5Ol6RarbRZHzORyzt6szFmJ7ljULV3NHorHWUUUVZmFFFFABRRRQAUUUUAFFFFABRRRQAUUUUAFFFFABRRRQAUUUUAFFFFABRRRQAUUUUAFFFFABRRRQAUUUUAFFFFABRRRQAUUUUAFFFFABRRRQAUUUUAFFFFABRRRQAUUUUAFFFFABRRRQAUUUUAeI/te/GvWv2f/grf+MdBtbK91C3ureBYdQR2iKu+05Cspz+NfBH/D2n4qf9C14S/wDAe5/+P1+h37S/wMX9or4VXngt9ZOhLcXEM5vFtvPK+W27GzcvX618d/8ADnu2/wCipS/+CIf/ACRX0mWzy6NJrFr3r9nt8ilbqebf8Pafip/0LXhP/wAB7n/4/R/w9p+Kn/QteE//AAHuf/j9ek/8Oe7b/oqUv/giH/yRR/w57tv+ipS/+CIf/JFer7XJO34S/wAh6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zb/h7T8VP+ha8J/+A9z/APH6P+HtPxU/6Frwn/4D3P8A8fr0n/hz3bf9FSl/8EQ/+SKP+HPdt/0VKX/wRD/5Io9rknb8Jf5Boebf8Pafip/0LXhP/wAB7n/4/R/w9p+Kn/QteE//AAHuf/j9ek/8Oe7b/oqUv/giH/yRR/w57tv+ipS/+CIf/JFHtck7fhL/ACDQ81/4e0/FT/oWvCf/AID3P/x+j/h7T8VP+ha8J/8AgPc//H69K/4c923/AEVKX/wRD/5Io/4c923/AEVKX/wRD/5Io9rknb8Jf5Boea/8Pafip/0LXhP/AMB7n/4/S/8AD2n4qf8AQteE/wDwHuf/AI/XpP8Aw57tv+ipS/8AgiH/AMkUf8Oe7b/oqUv/AIIh/wDJFHtck7fhL/INDzb/AIe0/FT/AKFrwn/4D3P/AMfo/wCHtPxU/wCha8J/+A9z/wDH69J/4c923/RUpf8AwRD/AOSKP+HPdt/0VKX/AMEQ/wDkij2uSdvwl/kGh5t/w9p+Kn/QteE//Ae5/wDj9H/D2n4qf9C14T/8B7n/AOP16T/w57tv+ipS/wDgiH/yRR/w57tv+ipS/wDgiH/yRR7XJO34S/yDQ81/4e0/FT/oWvCf/gPc/wDx+j/h7T8VP+ha8J/+A9z/APH69K/4c923/RUpf/BEP/kij/hz3bf9FSl/8EQ/+SKPa5J2/CX+QaHm3/D2n4qf9C14T/8AAe5/+P0f8Pafip/0LXhP/wAB7n/4/XpP/Dnu2/6KlL/4Ih/8kUf8Oe7b/oqUv/giH/yRR7XJO34S/wAg0PNv+HtPxU/6Frwn/wCA9z/8fo/4e0/FT/oWvCf/AID3P/x+vSf+HPdt/wBFSl/8EQ/+SKP+HPdt/wBFSl/8EQ/+SKPa5J2/CX+QaHm3/D2n4qf9C14T/wDAe5/+P0n/AA9p+Kn/AELXhP8A8B7n/wCP16V/w57tv+ipS/8AgiH/AMkUf8Oe7b/oqUv/AIIh/wDJFHtck7fhL/INDzb/AIe0/FT/AKFrwn/4D3P/AMfo/wCHtPxU/wCha8J/+A9z/wDH69J/4c923/RUpf8AwRD/AOSKP+HPdt/0VKX/AMEQ/wDkij2uSdvwl/kGh5t/w9p+Kn/QteE//Ae5/wDj9H/D2n4qf9C14T/8B7n/AOP16T/w57tv+ipS/wDgiH/yRR/w57tv+ipS/wDgiH/yRR7XJO34S/yDQ82/4e0/FT/oWvCf/gPc/wDx+j/h7T8VP+ha8J/+A9z/APH69J/4c923/RUpf/BEP/kij/hz3bf9FSl/8EQ/+SKPa5J2/CX+QaHm3/D2n4qf9C14T/8AAe5/+P0f8Pafip/0LXhP/wAB7n/4/XpP/Dnu2/6KlL/4Ih/8kUf8Oe7b/oqUv/giH/yRR7XJO34S/wAg0PNv+HtPxU/6Frwn/wCA9z/8fo/4e0/FT/oWvCf/AID3P/x+vSf+HPdt/wBFSl/8EQ/+SKP+HPdt/wBFSl/8EQ/+SKPa5J2/CX+Qa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3f8AYX/ah8S/tO+H/FN/4ksNL0+XSrqGCFdLjkRWDqxJbe7c8DpivqPvXz7+yP8AspJ+ytoviDT4/EreI11a4in8xrL7N5WxSuMeY+c59q+gu4r5HGOjKvJ4f4OhLFooorkEFFFFABRRRQAUUUUAFFFFABRRRQAUUUUAFFFFABRRRQAUUUUAFFFFABRRRQAUUUUAFFFFABRRRQAUUUUAFFFFABRRRQAUUUUAFFFFABRRRQAUUUUAFFFFABRRRQAUUUUAFFFFABRRRQAUUUUAFFFFAFa7tIb61mt7iJJ7eZDHJFIoZXUjBBB6gjtX4Rftqfs7Tfs4/G7U9GtonHhrUc6ho0xyQbdicxZ/vRtlD3wFP8VfvNXzR+3t+zkP2g/gdepp9qJvFmgB9R0kquXlIH72Af8AXRRwP7yp6UmrlRdmeU/8Etf2kv8AhYfw4n+G2tXW/X/DEYaxaRstPp5OFA9fKYhP91ox2Nfdh6V/O/8AAv4uat8BvixoHjPS9xuNMuAZ7fO0XEJ+WWJv95Sw9jg9RX9AfgnxhpfxB8I6P4k0S4F1pOq2sd3bTf3kdQRkdiM4I7EEUkxyVmb1FFFUQFFFFAHm37QGp+JtE+EviDUfCFytrrdpD9oR/KWQmNTmTaGBG7ZuI4PI96/KfxL4t1rxlqT3+u6pdareN1lupmkIHoM9B7Div2YuII54XjlAdGBVlYZBB7V+Sfx/+G7fCn4ra7oKoVsll+0WZP8AFbv8yc98Z2k+qmvk89hO0aib5drdLn7l4aYrDe0rYWcF7T4k7K9tmr72WjPPK+2/+CefxODJrXgW8mOV/wCJhYhj2OFmQfjsYD3Y18SV1vwo8e3Hwy+ImheJbbcfsNyrSopwZIj8sifihYfjXz2BxH1bERn06+h+scS5Us4yurhre9a8f8S1X37ejP2Izj6CjOfoap6VqlvrWm2t/aSrPa3USzRSJ0dWAII9iCKj1vXLDw3pVxqOp3cNjZW6F5Z53CIijuSa/TLq1+h/G6pycuRLXa3W5fZgqkkgAdc1+dH7d/ibwb4m+IGnnQbtbzXbOFrbVJIADFwcou/PLqS4OM4yBnIxV79o/wDbS1Dxv9q8PeCJZdM0E5SbUVyk92OmF7xof++iOuBkV8qE5NfHZrmVOrF4emrrv/l/mf0DwTwhisDWjmeMk4OztFdmvtf5ff2CiiivlD9wCiiigArb8G+Cda+IHiC20XQNPl1DULg4WKIcKO7MeiqO5PArqfg18DfEnxs8QLY6NB5VlGw+16lKp8m3X3P8THso5PsMkfpX8GPgd4b+Ceg/2fotuJLuUA3eoTAGa4Ydyeyjso4H1yT7WAy2pi3zS0h37+h+d8T8YYbI4uhRtOs9l0XnL/LdnB/s6/soaN8G7WHVdUWPWPFjr892RmO2yOUhB6ehY8n2BIr6C7jil3Dg0NxX3lGjDDwVOmrI/l/H4/E5nXlicVNyk/w8kui8haWiitzgCiiigAooooAKKKKACiiigAooooAKKKKACiiigAooooA/Kr/gq98KR4f+J+geO7SHbbeILQ2l2yj/AJeYMAMT/tRsgH/XI11f/BJP4q+VeeL/AId3U3yyqutWKMf4htinA9yDCcf7LV9Oft9fCkfFP9mjxLHBD5upaIo1q0wMnMIJkA+sRlAHqRX5O/sv/FFvg38ePB3il5TFZW16sN6c8fZpf3cufXCOSPcCvucK/wC0MrlR+1H9NV/kWtUfvhRTI3DoGUgqRkEU+vhiAooooAKKKKACiiigAooooAKKKKAPgP8A4K0fDH+1vh/4W8c20WZ9Iu20+6ZRz5MwyjH2V0wPeWvy4r9+v2jPhuvxc+CHjPwp5YluL/T5Psqn/n4T95Cf+/iJX4DyI0TsjAqynBBGCDX6Lw/X9ph3Se8X+D/plxG0UUV9QUdp8GfiBN8LPiv4T8Wwlv8AiU6jDcyKvV4gw8xP+BIWX8a/oGsrqG/tILm3kWaCZFkjkQ5DKRkEexFfzi1+3/7B/wAS/wDhZv7MfhC5ll82+0qE6Pdc5IaD5UyfUxeU3/Aq+L4joXjCuumj/QmR9CUUUV8MQFFFFABRRRQAUUUUAFFFFACdKWkPWuR+LHjmH4afDTxP4pn2mPSdOnvAjdHZEJVPqzYH404xcpKK3YH43/t6fEj/AIWV+1B4vuIpfNstJlXR7bnIVYBtfHsZfNP41891Y1C+n1S/uby6laa5uJGllkc8uzHJJ9yTVev2XD0lQpRprokjUKKKK3A++v8Agkt8Nf7U8feLPHFxFmHSbNNPtWYcedM25yPdUjwfaWv1Ir5i/wCCdnw4Hw9/Zf8AD80sRivdfkk1mfI5IkIWI/QxJGfxNfTuOa/J81r/AFjFzktlovkZvcWiiivKEFFFFABRRRQAUUUUAFFFFACCvz9/4K0fFL+zfBXhXwFay7ZtUuW1K8VTyIYhtjU+zO5P1ir9AR0NfiD+3j8Tj8Uf2m/FdzFN5thpEg0a0wcgJBlXwfQymVh/vV7+R4f22LUntHX/ACKW56P/AMEufhd/wmXx8ufE9xDvsfC1k06sRkfaZsxxA/8AAfOYe6Cv14AFfIv/AATK+F3/AAgn7OUGuXEPl6h4ou31BiwwwgU+XCv0wrOP+ulfXPf6Vhm+I+sYydto6fd/wbie46iiivHEFFFFABRRRQAUUUUAFFFFABRRSGgBoyetLjJrkfGfxS8K/D290218R61a6PLqBcWxum2I+zG7LdFA3LyxA5ro7LUbXUrSO4tLiK4t5F3LJE4ZSPUEdRUKcW3FPVG0qFSEFUlFqL2dnZ+jLtFJS1ZiFIVBHIzS0UAcB8QPgb4J+J0TDxFoFrezkYF2q+XOvpiRcN+Gce1fLfxH/wCCeEqeZdeCdd3jkrYaqMH6CVB+QK/U19wD6UvIrgrYKhif4kde+zPpct4jzTKWvq1Z8v8AK9V9z2+R+Pnj74NeM/hlOyeI/D93YRg7VudnmQMfaVcqfpnNcZX7XXdnDewPDPCk0UgKukihlIPUEHqK8L+I/wCxb8OvHnmT22nt4c1B+ftGlERqT7xkFMfQA+9fO4jImtaEr+T/AMz9byvxMpztDMaVn/NHVfc9V8mz8xaK+k/iP+wj488I+bcaE8HiqwXJH2b9zcAe8bHB+isx9q+eNW0e+0G/lstSs7iwvIjtkguYmjkQ+hVgCK+crYWth3+8i0frOX5xl+aw5sHVUvR6r1W6+aKdFFFcx7R6d+zx8Yrv4MfEax1VJXOkXDLBqUC8iSEnlsf3l+8PpjoTX6w2l1Fe2sM8LrJDKodXU5DAjIINfihX6nfsg+Lm8X/APw1LLJ5tzZI9hLk5I8piqD/vjZX12R4h3lQe26/U/BvEvKoRjSzKmrSvyy89Lp/g19x7VRRRX15+ChRRRQAUUUUAFFFFABRRRQAUUUUAITgZNfiD/wAFCv2iv+F8/HK7tdNuvO8K+Gi+nadsbKTOD+/nH++wAB7qiGv0e/4KD/tC/wDCh/gRfQ6dceT4o8Sb9M07Y2HiUr++nH+4hwD2Z0r8if2d/g1qHx++MPh3wZY70S+nDXlyoz9ntl+aWT0yFBxnqxUd6h9jSK6n6D/8EoP2dP7A8L6h8WNZtcahq4ax0YSLzHaq372Ue7uu0H0jPZq/RCsvw14d0/wj4e03Q9JtkstL062jtba3jHyxxooVVH0AFaZ6VSViG7sWiiimIKKKKACiiigAooooAKKKKACiiigAooqOQMY3CnaxBwfQ0AO7UhOO1fkov7Sf7U3xW+J2veA9C8SxwavpctxHc2tnBaWgjEUvluQ7ru4YjgMT7cGt+T9mL9p/xrlvEHxVnt4n+9BPr924H0RF2frXPmeYZRkk/Z5pjqdOVk7N3dns7LXU6aeGq1FeCuj9RLvULaxhMtzcw28Y6vK4UD8TXK6l8Z/AGjA/2h448OWW3r9o1WBMfm9fnHB/wTP1zV5RPrvxLDzH7xSwecn/AIE8q/yro9P/AOCYfhZAPt3jTV7j18i3iiz+e6vkK3iDwXQ0+vuT/uwl+bR0rAV39k+1L39q74OWGfM+JvhZsf8APHVYZf8A0FjWPP8AtsfA+3zu+JGjnH9xnf8Akpr5jtf+CaXwwhAMuseJ7hu+66gUfpD/AFrVh/4J0fCSLG5dbmx/fvxz+SCvNl4o8Gw2qVZekF+pp/Z1byPfH/bt+BC9fiJYH6W85/8AadC/t3fAiQcfESwH+9bzj+cdeHr/AME8vg8Oun6ofrqD0rf8E8vg83TTtTX6ag9Z/wDEVeDn/wA/v/AY/wCYf2bV7o97t/22fgfdfc+JGjj/AK6M6fzUVr2X7V/wbv8AHl/E7wsuf+euqRRf+hMK+ZJ/+Cc3wjmzsTW4P9y/B/mprLuv+CZ3wunyYtX8T257BbuAj9YTXRDxO4Oqf8vKsfWK/Ql5dV8j7R0743fDzWMfYPHfhq9z0+z6vbvn8nrqLDWbDVY/Msr62u0/vQSq4/MGvzpvv+CX/hKTP2LxlrVv6efDFL/ILXOXv/BL27tZPN0r4lFXH3RNpZQj/gSzH+VepR484Or/APMc4+sJfoQ8BWXQ/Ubcp6EGl4r8tE/Yq/aA8Kc+Gfi0YlT7oi1i9tG/AKpH61Yi8PftteBudN8T3etIndtQtbvP4XPJ/KvdoZ7w9i/4GZUv+3ny/mYvC1V9ln6iUE4r8xI/2sv2vvAX/Ib8B/23Gn35J9BkkXHqWtmUCtbSf+CsviHQ51tfF/wtVJ/4za3slsy+/lyRtn/voV71HDxxSvhasKi/uyT/AFMZUpR3R+ktFfFnhf8A4Kr/AAm1gpHq+meIdAkP3nltY54h+KOWP/fNey+E/wBtL4J+Mwg0/wCImjwu3RNSkaxOfT9+E5qp4LEU/ig/uM7Ht9FZ2k67puv2q3WmX9rqFq33ZrWZZUP0KkitCuRprRiFooopAFFFFABRRRQAUUUUAFFFFABRRRQAUUUUAFFFFABRRRQAUUUUAFFFFABRRRQAUUUUAJmjOK/OD9s39uL4ofBL4+ax4U8MXmmw6Pa29tJGlxZLK+XiVmyxPqTXh3/Dzv44/wDQR0f/AMFif4171HJMVXpxqRas1ff/AIA7H7H7aNtfjh/w88+OP/QR0f8A8Fqf40f8PPPjj/0EdH/8Fqf41v8A6v4zuvv/AOAPlZ+x+2jbX44f8PPPjj/0EdH/APBan+NH/Dzz44/9BHR//Ban+NH+r+M7r7/+AHKz9j9tG2vxw/4eefHH/oI6P/4LU/xo/wCHnnxx/wCgjo//AILU/wAaP9X8Z3X3/wDADlZ+x+2jbX44f8PPPjj/ANBHR/8AwWp/jR/w88+OP/QR0f8A8Fqf40f6v4zuvv8A+AHKz9j9tG2vxw/4eefHH/oI6P8A+C1P8aP+Hnnxx/6COj/+C1P8aP8AV/Gd19//AAA5Wfsfto21+OH/AA88+OP/AEEdH/8ABan+NH/Dzz44/wDQR0f/AMFqf40f6v4zuvv/AOAHKz9j9tG2vxw/4eefHH/oI6P/AOC1P8aP+Hnnxx/6COj/APgtT/Gj/V/Gd19//ADlZ+x+2jbX44f8PPPjj/0EdH/8Fqf40f8ADzz44/8AQR0f/wAFqf40f6v4zuvv/wCAHKz9j9tG2vxw/wCHnnxx/wCgjo//AILU/wAaP+Hnnxx/6COj/wDgtT/Gj/V/Gd19/wDwA5Wfsfto21+OH/Dzz44/9BHR/wDwWp/jR/w88+OP/QR0f/wWp/jR/q/jO6+//gBys/Y/bRtr8cP+Hnnxx/6COj/+C1P8aP8Ah558cf8AoI6P/wCC1P8AGj/V/Gd19/8AwA5Wfsfto21+OH/Dzz44/wDQR0f/AMFqf40f8PPPjj/0EdH/APBan+NH+r+M7r7/APgBys/Y/bRtr8cP+Hnnxx/6COj/APgtT/Gj/h558cf+gjo//gtT/Gj/AFfxndff/wAAOVn7H7aNtfjh/wAPPPjj/wBBHR//AAWp/jR/w88+OP8A0EdH/wDBan+NH+r+M7r7/wDgBys/Y/bRtr8cP+Hnnxx/6COj/wDgtT/Gj/h558cf+gjo/wD4LU/xo/1fxndff/wA5Wfsfto21+OH/Dzz44/9BHR//Ban+NH/AA88+OP/AEEdH/8ABan+NH+r+M7r7/8AgBys/Y/bRtr8cP8Ah558cf8AoI6P/wCC1P8AGj/h558cf+gjo/8A4LU/xo/1fxndff8A8AOVn7H7aNtfjh/w88+OP/QR0f8A8Fqf40f8PPPjj/0EdH/8Fqf40f6v4zuvv/4AcrP2P20ba/HD/h558cf+gjo//gtT/Gj/AIeefHH/AKCOj/8AgtT/ABo/1fxndff/AMAOVn7H7aNtfjh/w88+OP8A0EdH/wDBan+NH/Dzz44/9BHR/wDwWp/jR/q/jO6+/wD4AcrP2P20ba/HD/h558cf+gjo/wD4LU/xo/4eefHH/oI6P/4LU/xo/wBX8Z3X3/8AADlZ+x+2jbX44f8ADzz44/8AQR0f/wAFqf40f8PPPjj/ANBHR/8AwWp/jR/q/jO6+/8A4AcrP2Ppa/Kf4Gf8FDvjB49+Mvgnw5q17pT6Zq2r2tlcrFp6oxjklVWwc8HBPNfqwORXj4vBVcDNQq217CasLRRRXEIKKKKACiiigAooooAKKKKACiiigAooooAKKKKACiiigAooooAKKKKACiiigAooooAKQ/Skzt61z/if4geGPBMPneIfEWlaHDjO/Ur2O3GPq7CmouWiVwOgBJpc188eLf2/PgX4R3rL45g1OZekWlW8t1u+jouz82rxvxR/wVq+Hun+Ymg+E/EGsyL0a68m1jb6EM7fmtdkMBiZ7Qf5fmOzPusc0mK/NC7/AOCo3xM8YSNH4H+FVszE4VZPtOokf9+hHVOT4+/tqePP+QV4bl8PLJ0C6PDbY/G6yRWNanSwn+916dP/ABTSNI0py2R+nZpCwHUgfjX5dyfCz9srxwc6r48vNE3/AHgNcFuB+FqD+lV2/YE+L3ijnxR8VY5y33s3d3ef+h7c14FfiLhrCfx8yp/9u3l+RusJWfQ/TfVPFmiaJn+0dYsLDHX7TcpH/MiuW1D9oH4X6SSL34i+FbVh/DNrVsp/IvX5/wCnf8Et4RhtQ+I00pPVbfSgn6mY/wAq6Oy/4Jh+Bo8fbfFfiC49fI8mP+aNXhVeP+DqP/MY5ekJfrY1WBrPofXt3+158F7EkSfEvw22P+eV+kn/AKCTWVP+3B8DLfh/iPpR/wBxZX/khr5xtf8Agmp8KrcfPqPiW5/66XsI/wDQYRWlF/wTq+EMQ+a31iU+r35/oorzZ+J/B0Pt1ZekV+posureR7o37eHwIQ4PxEsfwt7g/wDtOnR/t1/AmQgD4jacD/tQzj+cdeID/gnn8HQMf2bqZ+uoPUUn/BPL4PsMCx1VPcag39RWX/EVeDv+n3/gMf8AMf8AZtXuj6Etv20fgldMAnxI0ME/89Jin/oQFbVj+0/8IdRYC3+J3hMseivrECE/gzivlS4/4JyfCaYEI+vQe8d8p/nGax73/gmZ8N5QTba/4mt2/wBueBx+Xkg/rWkPFDgye9WrH1hf8hf2bW8j7r034neDtbwNO8WaJflugttRhkz+TGukjmSVQyOrqeQQcivzN1H/AIJgaK4P2Dx3qFse32ixSX+TrWH/AMO6PHPhlzJ4Y+J6QyA5VvLnsz+aO2K9Sjx9wZiNI5hyv+9CS/G1jN4Cuuh+qYpDX5ax/BT9rrwJ82jfEi61dU+7Emvyyr+C3ICiut/Yu/aZ+OPxF/aJ/wCEA8Y65Bqmn6VHdvq0b2dv5kfkgx4WWFQD+9aMZyQRnnmvsMBictzinOpleLhW5FdqL1S810OWpQqUvjVj9H6KKK0MAooooAKKKKACiiigAooooAKKKKACiiigAooooAKKKKAPxY/4KS/s5j4MfGuTxDpNr5XhfxYXvoAi4SC6z+/i9hlg4Ho+B92vf/8Agk1+0V9ps9S+EOs3X7yDfqOhGRuqE5ngH0J8wD/akPavr39rv4CW/wC0T8ENc8MCNP7ZjX7bpEz4Hl3cYJQZ7BwWQnsHJ7V+GvgPxlrvwZ+JWk+ItO32Ou6BfCURSgqQ6Nh43HXBG5WHoSKh6M1XvKx/RrRXJfCr4j6V8XPh14f8YaJJv07V7VLlFJy0bHh42/2kYMp91NdbVmQUUUUANK5r5C/4KC/DD+2PCemeNbSHNxpTi2u2UcmCQ/KT/uyED/toa+vevNVNQsLXVbOS2vLeO6tpBh4pkDIw9weDXNiaCxFJ0n1PZyfMqmUY6njaavyvVd09Gvmj8mvhr+z547+K0kbaHoc32FjzqF1+6twPUO33vouT7V9bfC//AIJ+eHtG8m78aalLr90ME2NqTBbA+hb77/XK/SvraGCK3QJGiooGAFGABT68zD5Rh6Osvefnt9x9hm3Hma5jeFF+yh/d3+ct/usUdG0my8P6Xaabp1tHZ2FpEsMEEQwqIowFA9AK+A/2+td8XxfEK30jUL1x4UlgW5063iBSNmAw5k/vOGB69Ay4Ayc/oSBjnHNeA/tm/CkfEb4R3V9aQ+Zq+hFr6DaPmaMD96g+qjdjuUWujMaMquGlGnpbX7uh5PCWYUsFnFKriUmpO13rZvZ69b7vtc/MmiiivzY/r8KKKciNI6qqlmY4AAySaAbSV2Nr3/8AZz/ZO1n4yTxavqvmaP4SVsm5ZcSXWDysIPbsXPA7ZIIHpn7M/wCxTJqTWnib4hWrQ2nEttocgw8ncNP6D/Y6n+LHQ/cNpZw2EEUFvEsEMShUjjUKqqBgAAdAB2r6rL8pc7VcQrLou/qfiPFXHccPzYLKpXls57peUe789kZHg7wVo3w+0C20bQrCOwsLdcLDEvU92Y9ST3JyTW+PrzSkZ4oCkHI6elfZJKKslofz9UqTqzdSo7yerb1bY6loopkBRRRQAUUUUAFFFFABRRRQAUUUUAFFFFABRRRQAUUUUAFFFFAFe6tor22lt50WWGVCjowyGUjBBHpX4BfHv4bS/CH4y+LvCLqyx6XqEkduX6tATvhY/WNkP41/QIOK/LT/AIKy/C8aR8QfDHju1h2waxaNYXbKOPPhOUZj6sjgD2ir6bIMR7PEulLaS/FFRPtr9i34oj4tfs3+DtXlm83UbS2GmXpJy3nQfu8t7soR/wDgde4npX5of8Ekfih5GreMvh9cTfJcIms2cZPAdSIpse5BhP0Q1+l4ry8zw/1bFTgtr3Xo9RPcWiiivNEFFFFABRRRQAUUUUAFFFFADW5r8Kv2zPhp/wAKr/aS8baPHF5VjPeHUbMAYXyZx5oC+ylmT/gFfuqetfmr/wAFc/hx5WoeCPHkEXEscmjXcgHQqTLCPqQ0/wD3zX0WQV/ZYvke0lb5lR3Pzoooor9LLCv0V/4JGfEfydT8b+A55eJ4o9ZtI88AqRFN+JDQ/wDfJr86q9u/Yu+I5+F/7S3gfVZJfKs7m9Gm3RJwvlXA8olvZS6v/wABrzMzofWMJUh1tdeq1E9j91aKSlr8lMwooooAKKKKACiiigAooooATOM18b/8FR/iJ/wif7O0egQybbrxJqMVsyA4Jgi/fOf++kiB/wB6vsg1+TP/AAVd+IR8QfHDRfCsMu628PaYGkTP3bi4O9v/ACGsFexk9H22Mgnstfu/4I0fEdFFFfqpoFb3gLwldePfG+geG7EZu9Xv4LGLjOGkcICfYZzWDX1h/wAEzvh5/wAJr+0zYanNF5ln4csptScsPl8wgRRj67pNw/3K5MXW+r4edXsmDP2B8P6Ja+GtC07SLGMQ2VhbR2sEY/hjRQqj8ABWlRRX46227syCiiigAooooAKKKKACiiigAooooA4L45/ESH4S/CHxb4ukZQ+lafLNCH6NMRtiX/gUhQfjX4LeF9A1H4ieN9L0a1LXGq61fx2sbPkl5ZZAoJ/Fsmv07/4Kw/Ev+wfhJ4e8G28m248QX5uJ0B629uAcEe8jxEf7hr5e/wCCZPwz/wCE5/aRttZni8yx8M2cuoMWGVMzDyoh9cuzj/rnX2+UpYPAVMVLd3/DRfiWtFc/XLwd4Ys/BXhTRtA09PLsNLs4bKBfRI0CL+gFbVFFfENuTuyAooooAKKKKACiiigAooooAKKKKAE70045Pt1pWGAK4X41ePo/hj8MfEHiNmUS2ls3kK3Rpm+WNfxdlz7ZqJzVOLnLZG1ChPE1oUaavKTSXq3Y/Pj9sv4j/wDCffGrUbeCbzNP0Rf7OhAPBdSTK313llz6KK838C/Fnxf8NboTeG9fvNMG7c0CPuhc/wC1G2Vb8RXLXNzLeXMs8ztLNK5d3c5LMTkkn1qOvzCpiZzrSqxdm3c/tHBZTh8Pl9PATgpRjFKzSafdtPu9T7M+HH/BQ29tjHbeNtCW8TgG/wBKOx/qYmOCfoy/SvqX4efH3wL8UVRdB8QW092wz9imbypx6/I2CceoyPevyOp0cjROroxR1OQynBBr1cPnVelpU95ee/3nw+aeHmWY288LelLy1j9z/Ro/bQMCOCD9KORX5YfDj9rn4kfDoxwx6wdb09cD7JqwM4x6B8h146ANj2r6n+HH7ffg3xJ5Vt4os7jwxdtgGfm4tif95RuX8VwPWvo8Pm2Gr6N8r8z8hzTgbN8uvKEPaQ7x1f3b/dc+qOtDZrG8OeLtH8W6el9o2p2uqWb9JrSZZV+mVJ59q2MevSvZTTV0fAThKnJxmrNdGOpaKTrTJEODxXB/E74OeFPi5pLWHiHTI7hwpWK7QBZ4Ce6P1HrjkHuDXdngdKXBqJwjUi4yV0zahXq4aoqtGTjJbNOzPyQ+O/wW1H4IeNpNHvHN1YzL51je7cCaPOOR2YHgj8ehFecV94/8FHLe0PhTwjMwH21b2VEPfyzHl/1CV8HV+b5hh44bEyhDb/M/r7hTM62bZTSxVf49U/NptX+f5hX6If8ABPK5eX4O6vG33YtZlVfoYYT/ADJr876/Sb9gnRm0z4ExXTDA1DULi4X6DbF/OM125In9a07M+a8R2o5Mk+s1b8T6RpaKK++P5gCiiigAooooAKKKKACiiigBMUjMEBJOAOSTTq+V/wDgol8fv+FJfAG/s9PufJ8SeKN+l2G1sPHGV/fzD/dQ7QR0aRDQC1PzS/bv/aCP7QHx61W8sbnzvDOi50vSQpyjxox3zD/ro+5geu3YO1fc/wDwSq/Z7HgT4ZXfxH1a22a14oHl2O9fmisEbgj08xxu91SM96/N79mb4K3f7QHxq8OeDoBItrdT+bqFwnWC1T5pXz2O0YGf4mUd6/oA0bSbPQNJstM0+3S0sLKFLe3giGFjjRQqqB6AAD8Kla6mktFYv0UUVRmFFFFABRRRQAUUUUAFFFFABRRRQAUUUUAFFFFAH5bfE62/4Ub/AMFL7a9A+z6Z4mnimAPAcXcZicn288M34V9296+RP+Cs/hCXT5/hz8QLEGK4tZ5dNluAOVYETQc+xWY19Q+BvEsPjTwZoWv2+PJ1SxhvEAPQSIGx+GcV/N/jllvO8Bm8V8UXTl6xel/VN/cfR5ZO8XE3AM0uKWgDNfyzGJ7lwpwGKAKcBiumMSWwAxS0UoGa6IxJEAzTgMUtFdEYE3CilApQMVvGAhAtLRSha3UAEHSquoaPZatbmC+s7e8gbrFcRK6n8CMVdApwWu2nOrTalCTTIdjyrxH+y58J/Fgf+0PAOi73+9JaWwtXPuWi2nPvmvJ/E/8AwTb+FOtB202TWvD8h+6treCWMfUSqxI/4EK+reaOa+wwPFuf5fb6vjJpLpzNr7m2jnlSpy3ij4D1H/gmv4s8KXbXvgP4mfZrocx/aI5bN19B5sTMT9dopsVp+2p8GiGstavfFdjF97dcw6mHHpiYed+QBr7+pdp9a/QsF4s8QUbRxahWX96Kv98bHNLB05baHwtpf/BTj4pfDy5js/iV8MIy4O0skc+mSn3xIHBP0AH0r2nwP/wVK+EPiVo4tbi1rwnMeHe8tPPhB9mhLMfxQV7ze6fbalbvb3dvFdQOMPFMgdWHuDwa8n8Z/si/CLx0HN/4I021nbnz9MU2bg+v7oqCfqDX3eC8VcqxFlmGDlTfeDv+D2OSeAf2We0eBfjx8PPiZ5Y8L+NNG1mZ+ltb3ieePrESHH4iu9DZ6HNfm/4z/wCCX3hm8LzeE/F+p6NL95YdQiS6TPoCuxgPc7q5SH4J/tafAg+Z4M8aXHiDT4eUtrbUfPRVH/TvdDbn2UGvu8FxHw3mdlhsaoyfSonH8djinhakeh+pfTFHrX5maX/wUi+MfwquY7L4o/DZLhQdvnG3m02Z/fLBkb/gKgGvefh3/wAFO/g74yMUOsT6l4Qu2wCNTtTJDu9pIt3HuwWvqPqNaUVUpWnF9YtNfgczi1ufXeTS1zHg74j+FviHZfa/DPiLS9et8ZL6deRz7f8Ae2k4Psa6euJxcXaSsyAooopAFFFFABRRRQAUUUUAFFFFABRRRQAUUUUAFFFFABRRRQB8lfH/AP4J6+Gv2gfibf8AjTUvFGqaXd3kUMTW1rFGyKI0CAgsM8gZrzr/AIdE+C/+h613/wAB4f8ACvvn60nT2r0aeZ4ujFQhOyXp/kO7Pgf/AIdFeC/+h61z/wAB4f8ACj/h0V4L/wCh61z/AMB4f8K++qK1/tbG/wDPx/gF2fAv/DorwX/0PWuf+A8P+FH/AA6K8F/9D1rn/gPD/hX31RR/a2N/5+P8Auz4F/4dFeC/+h61z/wHh/wo/wCHRXgv/oetc/8AAeH/AAr76oo/tbG/8/H+AXZ8C/8ADorwX/0PWuf+A8P+FH/DorwX/wBD1rn/AIDw/wCFffVFH9rY3/n4/wAAuz4F/wCHRXgv/oetc/8AAeH/AAo/4dFeC/8Aoetc/wDAeH/Cvvqij+1sb/z8f4BdnwL/AMOivBf/AEPWuf8AgPD/AIUf8OivBf8A0PWuf+A8P+FffVFH9rY3/n4/wC7PgX/h0V4L/wCh61z/AMB4f8KP+HRXgv8A6HrXP/AeH/Cvvqij+1sb/wA/H+AXZ8C/8OivBf8A0PWuf+A8P+FH/DorwX/0PWuf+A8P+FffVFH9rY3/AJ+P8Auz4F/4dFeC/wDoetc/8B4f8KP+HRXgv/oetc/8B4f8K++qKP7Wxv8Az8f4BdnwL/w6K8F/9D1rn/gPD/hR/wAOivBf/Q9a5/4Dw/4V99UUf2tjf+fj/ALs+Bf+HRXgv/oetc/8B4f8KP8Ah0V4L/6HrXP/AAHh/wAK++qKP7Wxv/Px/gF2fAv/AA6K8F/9D1rn/gPD/hR/w6K8F/8AQ9a5/wCA8P8AhX31RR/a2N/5+P8AALs+Bf8Ah0V4L/6HrXP/AAHh/wAKP+HRXgv/AKHrXP8AwHh/wr76oo/tbG/8/H+AXZ8C/wDDorwX/wBD1rn/AIDw/wCFH/DorwX/AND1rn/gPD/hX31RR/a2N/5+P8Auz4F/4dFeC/8Aoetc/wDAeH/Cj/h0V4L/AOh61z/wHh/wr76oo/tbG/8APx/gF2fAv/DorwX/AND1rn/gPD/hR/w6K8F/9D1rn/gPD/hX31RR/a2N/wCfj/ALs+Bf+HRXgv8A6HrXP/AeH/Cj/h0V4L/6HrXP/AeH/Cvvqij+1sb/AM/H+AXZ8C/8OivBf/Q9a5/4Dw/4Uf8ADorwX/0PWuf+A8P+FffVFH9rY3/n4/wC7PgX/h0V4L/6HrXP/AeH/Cj/AIdFeC/+h61z/wAB4f8ACvvqij+1sb/z8f4BdnwL/wAOivBf/Q9a5/4Dw/4Uf8OivBf/AEPWuf8AgPD/AIV99UUf2tjf+fj/AAC7PgX/AIdFeC/+h61z/wAB4f8ACj/h0V4L/wCh61z/AMB4f8K++qKP7Wxv/Px/gF2fAv8Aw6K8F/8AQ9a5/wCA8P8AhR/w6K8F/wDQ9a5/4Dw/4V99UUf2tjf+fj/ALs+J/hx/wTB8JfDfx/4d8V2vjDWLu50a/hv44JoYgkjRuGCkgZwcdq+1wO1GKWuGviauKalWldoQUUUVzgFFFFABRRRQAUUUUAFFFFABRRRQAUUUUAFFFFABRRRQAnP1ozmkzivPPiB+0J8N/hSkg8VeNNH0meMZa0kuVe4/CFMufwWnCEqjtFXfkB6H17UuOK+HfiF/wVe+HWgmWHwpoWr+LJ1ztmkAsrdvozbn/OMV5Hc/tn/tPfHEmP4e+ChoWny8R3llpxl4PrcXH7r8QBXbPBzoQ9riZRpx7ykl+ZahKWiR+nMsq28bPIyxooJZmOAB6k15J47/AGuPg/8ADgSLrnj/AEdJ4/vW1lN9smU+hSEMwP1Ar4Sb9jP4/wDxmcT/ABK+IzWtvIcta3d/LetH9IVIiH0Vq9L8Ff8ABM/4caH5cviHVNX8TTj70ZkFrA3/AAFPnH/fdfI43izhjLbqti/aSXSmm/x2OuGDqS6WNnxv/wAFZPh9pHmReGPDGt+I5l6SXJSyhb6Nl3/NBXltz+3x+0T8XCY/h58O49PtJPuXVrp014yemZXxF+aivrLwd+zz8NfAIjOh+CdGs5U+7cParLOP+2j7n/WvQRGFGFAA9BXwWM8WMDRusvwPM/5pv9Fp+J2RwH80j8/pfg9+2B8YOfE/ji58PW0vLwzasLdCPeK0BX8CB+FaXh7/AIJfx3U32rxb8Qbq9mc5lj0+0wxPf97IzZ/Fa+8MEd6K+ExvitxJiU40Jxox7Qil+Lu/uOuODpR6XPmfwx/wT1+Dnh7YbrSdQ1916PqV+/X3EWwH8RXq/hz4CfDnwlsOkeBtBs5U6TLYRtL/AN9kFv1r0Dn1pCCe1fnmO4mzvML/AFrFzkn05nb7r2OqNOnH4YorxQR26KkcaxoowFUAAVJUhGKaVr5WbqT1k2zdDSM00jFPpK43AobRSkUhGKwlABpGKSn0hGawlAoZj1pCMU6iueUR3IyMUlPIxTSK55RKuNIzTSMU+iueUSzn/HXiWHwX4M17X7jHk6ZYzXjAnqEQtj8cYr5g/wCCTPg+bUpfiN4/vgZbi6ni02K4Ycs3M0/PuWhNdf8At+eM/wDhEv2dtUtI5Nlxrd1Dp0ZB5wW8x/wKRsP+BV6z/wAE/PAP/CBfss+EFkj8u71dZNXn4xu85iYz/wB+hFX9neDWW/UuHcVmElaVeaivSGt/vdj5rM6l5KPY+jqWiiv2k8QKKKKACiiigAooooAKKKKACiiigAooooAKKKKACiiigBB0r8ev+Co/7Pg+Gvxeh8d6VbeXoPi0tJPsX5Yb9f8AWj28wYk928z0r9hFryT9qf4H237QnwR8Q+EZFQajJF9p0yZ/+WN5GCYjnsCcoT/ddqTVyouzPh3/AIJK/tCfZNS1f4R6vc4iut+p6L5jdJAP38I+qgSAf7Eh71+n9fzjeEPE+u/B/wCI2m63Y+Zp+v8Ah/UFlEcoIKSxP8yOPTgqw7gkV/QT8J/iRpnxd+HHh7xjo77rDWLRLlFzkxMeHjb/AGkYMp91NJMcl1OwoooqiAooooAKSlooAKjliWaNkYBlYYIPQipKKAWh+TH7Sfwtb4S/FnV9IijKaZO32ywOOPJckhR/ukMn/Aa8ur9Gf27fhUfGXw1TxJZQ79R8PsZX2j5ntmwJR/wHCv7BW9a+GPhb8JfEfxe8RR6R4esjM4w09y+Vgt0/vSN2HoOp7A1+dY/BSpYpwpq/Nqvmf1pwzxBRxuTRxWKmk6a5ZNvqur9Vb5nPeH/D2p+KtYtdK0iym1DULp9kNvCu5nP+HcnoBya/Qj9mz9j7Tfhklv4g8Uxxap4qwHjixuhsT/s/3nH9/t/D6n0D4E/s6eHPghpKrZxi+1uZALrVZkAd/VUH8CZ/hHXjJJFeudeh4r6PL8qjQtUq6y7dF/wT8j4p43rZm5YTANxo7N7OX+S8vv7DgABiiilr6I/JwooooAKSlpKAGjgetGc1T1LVrLR7OS6vruCzt4xl5Z5AqKPcngV4p45/bO+GXgoSRxaw3iC7XP7jSU84H/toSE/8eNYVa9Kkr1JJep34TL8XjpcmFpSm/JNnu4PFNeRY1JZwo9Sa+BvHX/BQ/wARaiXi8K6DaaRETgXF85nkx6hRtVT7HdXz542+Nnjn4iPJ/b/iW/vYX62yy+VD/wB+kwv6V4tbOsPT0ppyf3L+vkfouX+HWa4q0sS1SX3v7lp+J+lnjj9pj4cfD8yJqfie0kuk4a1sm+0S59Csedp/3sVznwW/au8P/GvxrfeHtK067svs9sbmKe9Kq0wDBWARScY3A9emeBivy/JzXo/7O3jg/D34y+F9XaTZbfa1trjJ4Ecv7tyfoG3f8BFebTzqrUrRi0lG+p9jifDvBYXL604TlOqotpvRXWuiXfbVs/XClpsbb0B9RTq+zP56CiiigAooooAKKKKACiiigAooooAaBXzd/wAFBfhl/wALL/Zi8S+TF5uoaFt1q2wMkeTnzf8AyC0v44r6TqnqVjb6tp9zZXUSz2tzE0UsbjKujDBB9iCa1oVHQqxqR6O4H4SfsnfE3/hUf7QngrxFJL5Nkl8tresThRbzZikJ9dquW+qiv3lXkA1/PZ8WvAlx8Lvih4o8KXG7zNI1Ga1V26uiudj/APAl2t+Nft1+yt8Sv+Fs/s++CfEry+deTaelveMTybiLMUpPplkLfQivrM/pKpGnio7PT9V+pUj1uiiivjiQooooAKKKKACiiigAooooATHSvnr9vL4cf8LJ/Zf8YW0cQkvdKhGsW3GSrQHe+PcxeaP+BV9C96qahYQatp9zZXUazW1xE0MsbdHRgQQfqDWtCq6NWNVdGmB/ORRXUfFDwVP8OPiN4m8LXO7zdI1Gey3N/GEcqrfQgA/jXL1+ywmpxUlszUKfBM9vNHLGxSRGDKynBBHQimUVbV9AP6CPgf4+T4o/CHwh4rVlZ9V02Cebb0WbaBKv4OGH4V3XQV8U/wDBKv4hHxL8BdS8MzS77jw5qbpGmfu2848xP/Inn/lX2tX47jKPsMROn2f4dDNi0UUVyCCiiigAooooAKKKKAGMdqkmvwF/aK8ff8LQ+OXjbxOsnmwX+qTG3fOcwK2yH/yGqV+1X7UHj3/hWf7P3jvxEsnk3Ftpcsdu+cbZ5R5UR/77da/A8nJJr7bhuh/ErP0/V/oXEKKKK+3KCv1Q/wCCS3w7/sf4X+KvGM0e2fWtQWzhZhyYYFzkexeVx/wCvyvAycV+9P7Kvw+/4Vd+z14E8PNF5NzDpsc9ymMETzZmlB+jyMPwr5fiCt7PDKmvtP8ABf0iZbHrVFFFfnRAUUUUAFFFFABRRRQAUUUUAFFFY/izxHaeD/C+sa7fv5djplnNezt6RxoXY/kDTSbdkB+P/wDwUo+JR8eftM6pp0MvmWPhu2i0qPafl8wDzJT9Q8hU/wC4K+uv+CU/w1/4Rn4Jav4tni2XXiTUCInI+9bW+UX/AMiGf8hX5a+Jtb1Dx/401TWLkNcanrN/LdSBMkvLLIWIH4tX74fBTwBF8LfhL4T8JxqoOladDbysvR5QoMjf8Ccsfxr7bN2sJgaeFj1t+G/4lvRHcUUUV8QQFFFFABRRRQAUUUUAFFFFABRRRQAwda+JP+Ch3xHwNB8E20pySdRvFB7cpEp/8iHHspr7bYnBx1xxX5U/tQWHi+7+LPiDW/E2h32mRXVyUtHnjPlGFPljCuMqTtUE4PUmvCzerKGG5Yrf8j9I4BwVHE5vGrWa9xNpN7vZWXW2/wAjyCiiivz8/qoKKKKBhRRRQBreGvF2t+DdQW+0PVbvSbtf+WlpM0ZI9Dg8j2PFfSXw3/b/APFvh7yrbxVp9v4lsxgG4jxb3AHqSBsb6bRn1r5XorsoYutQd6cmvy+48HMchy3NVbF0U/PZ/JrX8T9T/hx+1r8OfiR5MNvrSaRqD4H2HVcQSZ9AxOxj7KxPtXssciyKGUgg9CDX4l16L8O/2g/HvwvaNND8Q3K2Sf8ALjcnz4MegRshfquD719Fh886V4/Nf5H5JmnhotZ5bV/7dl/mv8vmfrgeRRnaDk8V8IeHv+Cjer21qket+ELW/nA+aazvGgB/4Ayv/wChVx3xY/bn8W+PtNm03RLGLwrZTKUkkgnM1yVPXEmFCg+y5969OWcYSMOZSu+1mfFUeAc8qV1SnTUY/wA101+Dv+BT/bb+LcHxH+JyaVp0yz6VoCNbLIhyHmYgysD6Daq/8AJ6GvnagnJyeTRXw1etLEVZVZbs/pjKsup5Vg6WDpbQVvXu/m7sAMkCv16+BfhA+BPhJ4W0R0Ec1tYxmZfSVxvk/wDH2avzU/Zs+HzfEn4yeHdKaPzLOKcXl3kZXyovnIPsxCp/wIV+syLtA9AMV9TkVGylWfov1/Q/FfE3MFKpQwEXteT/ACX6j6KKK+sPwwKKKKACiiigAooooAKKKKAEJwM1+Gn/AAUA+Pf/AAvT9oPVnsbnzvDnh/Ok6btbKOEY+bKOx3ybiD3UJ6V+n/7ePx3/AOFEfs+a3e2dx5PiHWB/ZOllTh1kkU75R6bIw7A/3to71+N/wA+Ed98dfjB4a8F2W9f7TugLmdRnyLdfmmk/4CisRnqcDvUS7GkV1P0r/wCCU3wD/wCEI+GF/wDEfVLbZq/ic+TY71w0djG3UenmSAn3CRnvX3lWb4e0Kw8L6Dp2jaXbpaabp9vHa21vH92OJFCqo9gABWielUlYhu7FooopiCiiigAooooAKKKKACiiigAooooAKKKKACiiigD5w/4KCeAf+E8/ZY8XLHH5l3pCx6vBxnb5LZkP/foy15P+wJ40/wCEs/Z00u0d99xolzNpzknnAbzE/AJIo/4DX2l4l0O18UeHtU0e+TzLLULWW0mT+8joVYfkTX5k/wDBOzU7nwV8SviR8ONSbbd27GXyzxtlt5WhlwPU70/75r4LxGy7+1OD8RZXlQlGovT4X+Duepl8+Wql3PvMDNPAzQBmnV/CMYn1DYYxRRTgMV0RiIAMUtFAGa6YxJuHWnAYo6UV0RiIKUDNKFpwGa6IxFcTpShaUDFLW8YEXCigDNKFrdQEIBml20tFbKABRSgZpdtbKBNxtLg04Cl21ooCuN20oHtTsClrVQFcq3thb6jbSW93bxXNvINrxTIHVh6EHg14x49/Yu+EHxA8yS68I22lXb/8vWjE2jA+u1MIT9VNe4A5pa9nA5pmGXS58HXlB+Umvv1MpRUtJI+CfFX/AATKvdFvf7S+HXxAuNPu4jugi1NTG6H/AK+IcEfglZkHjH9sn9nQj7Qt3440aHn9+g1ZHA7ll/0hR9SK/QnFG3NfqOX+KGdYdKGNUa8f7ySfya/NnLPCU5baHxr8P/8AgrLpq3C2PxC8DXuj3KHZLc6TIJQG75hk2soH+8xr6n+Gv7W/wk+K/lR6B4401r2TAFhfObS4J9BHLtLH/dyKq+N/hJ4M+JEBi8T+GdL1rjaJLq2VpUH+y+Ny/gRXzX8Q/wDgmb8PfERln8LapqXhK5bJWIt9rtl/4C5D/wDj9fomB8Qsgx9o4unKhLuvej/n9yOGeCkvhdz7/DBuQcj2ozX5aQ/Aj9qn9nL954B8XTeIdIg5Szs7wSoFHra3A259k3Guk8Lf8FPvHnw91BNI+Lfw4dbhOHntY5LC4AHVjDKCrn6FBX32F+q5lHny7EQqrsmr/NPU4p0pw3R+k44petfO3wy/b4+C/wAT/Kih8VR+Hr+TH+h6+n2RgfTzCTET7BzX0BZ3tvqNtHcWs8VzbyqGSWFwysPUEcEUVKFWi+WpFr1Mi1RRRWQBRRRQAUUUUAFFFFABRRRQAUUUUAFFFFABRRRQBy3xN1y78MfDnxTrFgypfWGl3V1AzLuAkSJmUkd+QOK/I0/8FL/juCf+Kg0//wAFUH/xNfsD4t8Ow+LfCus6HcSvDBqdnNZySx43IsiFCRnjIBr4s/4dI/D3/ob/ABF/5B/+Ir38rr4KiprFxTb20uNW6nyj/wAPL/jt/wBDBp//AIK4P/iaP+Hl/wAdv+hg0/8A8FcH/wATX1d/w6R+H3/Q3+Ivyh/+Io/4dI/D7/ob/EX5Q/8AxFe39cyf+Rf+Al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9F/slfEXWvi1+z34Q8WeI547nWtRina4liiEasVuJEGFHA+VR0r2Hua4X4LfCuw+Cfwz0XwVpl3cX9jpSyJFPdY8xw8ryHOAB1cj8K7uviqzhKrKVP4W3b06EBRRRWQBRRRQAUUUUAFFFFABRRRQAUUUUAFFFFABRRRQAmc0tYviXxjoXgrTX1DxBrNholin3rnULlIIx/wJiBXzD8Tf8Agpn8IPAvm2+jXV94zv0yAmlQbYA3vLJtBHugauilhq1d2pxbA+t+oqpqGoWmk2kt1e3UNpaxDdJNPIERB6kngCvzP1L9vT9oL473Eln8KfAv9i2bsVF3bWpvZY/96eQCFfxQfWqMH7EHxv8AjbeR3/xX+IT2sZbd9mnunv5YvULGGESf8Bb8K58ZXy7K482ZYqFN9r80vuRvCjOeyPrz4lft+fBT4bebFJ4qXxFfR5/0Tw+n2sn/ALaAiL83r5n8U/8ABUnxh42v20r4VfDZ5rp+I5b0SXs7D1EEIG0/8CYV6Z8PP+CeXwl8E+XNqNjd+LL1cHzNWnPlA+0SbVI9m3V9C+HvCei+EbBbHQ9IsdHs16W9hbpCg/4CoAr8+x3iPkuDvHA0JVpd5Plj8ktX6M7YYJv4mfBE/wAN/wBrz9okl/FHiW68KaRP1t7i7FjGU/umC3G4/SQfj3rsPAn/AAS/8LacyXHjDxVqOvT/AHmgsEW1iJ7gk72Ye4KmvtzBpM1+c5j4mZ/jE4YeUaMO0El+L1O6GFpx6XPMfAn7NPwx+GwjbQfBmlwXEf3bu4h+0Tg+okk3MPwNelhQowBge1PFGa/MMXjcXjp+0xVWU35tv8zqSUdEhmBSbalpNteY4F3I8GkqTbTSM1m4DuNoIzSlaSs3AdxCtJTqCM1i4FDaQjNOK0lYuADSMU0ipKQrWEoFJkVFPIppGK55QKuNIxSU6kIrCURjeopCMU6iueUR3GUhGacRikrllEoYRmm1IRmmkVzuF3ZFXPgn/gojqdz42+Jnw3+HGmtuu7hhL5Y53S3EqwxZHqNj/wDfVfpv4a0O18MeHtM0exTy7PT7WK0hT+6iIFUfkBX5l/Da2/4Xl/wUyubwjz9M8M3EsxA5CC0jESke32gq341+o/rX+inD2XrKOHMvwFrNQUn6z953/I+OxdTnrNjqKKK9k4wooooAKKKKACiiigAooooAKKKKACiiigAooooAKKKKACiiigD8dv8AgqT8Av8AhW/xli8b6ZbeXofi4NNLsX5Yr5MecPbeCsnPUmT0r1T/AIJIfHrZJrvwm1S54fdq2jB278C4iH4bZAB6SGvsn9sD4FxftBfAfxD4ZjiV9Yij+36S56rdxAlAD23gtGT6Oa/Dv4X+P9X+DPxO0LxVpoeHVNDvln8p8ru2nEkTdwGXchHoxqHozRe8rH9GFFc/4E8Y6b8Q/Bui+JtHl87S9WtIry3fvsdQwB9CM4I7EEV0FWZhRRRQAUUUUAFFFFAFK/srfU7Kazu4lntp0aKWJxlXVhgg+xBrnvh98N9A+F2gR6N4c09LCzU7mI5eV+7ux5Zj6n6DAAFdYTmkPJyDUuMW1JrU1VapGm6Sk+VtNq+ja2bQ4UUdqRmVBkkAe9UZBij+dcJ43+OHgb4do66/4msLKdOTbiTzJv8Av2uX/Svnvxz/AMFDvDth5kHhfw/eaxIvAubxxbQ/UAbmYexC1xVsZQofxJpfn9x7+AyDM8za+rUJNPray+92X4n18SAOtYPibx14f8F2f2rXdastJhPR7ydY8/QE8n2Ffm344/bN+J/jNZIo9Yj0G0f/AJY6TH5bAf8AXQkuD9GFeLajqt7rN3Jd6hdz311IcvNcyGR2PuScmvErZ7TjpRjf10P0nL/DPF1bSx1ZQXZK7+/RL8T9EvHX7e/gDw35kWiR3via5XgGCPyIc+7yYP4hTXz144/b2+IHiTzItFis/DNs2QDCnnzAe7uNv4hRXzRRXhVs1xNbS9l5af8ABP0vL+BslwFm6ftJd5a/hovwNvxP448QeNLr7RrutX2rS5yGu7hpAv8AugnAHsKxKKK8lzcneTuz7qlRpUIqFKKSXRaIKKKKk2CgHBBHUUUUCaurH65/APxv/wALE+EXhnW3k824ntFS4b1mT5H/ADZWNehYxmvjv/gnX42a88MeJPC8zEmwuEvIc/3JRtYD2DJn/gdfYgBr9Pwdb2+HhPrb8UfxdxDgP7NzSvhrWSk7ej1X4MfRRRXcfPBRRRQAUUUUAFFFFABRRRQAUUUUAfkj/wAFVPhr/wAIv8dNN8VwRbLTxNp6mR8feuYMRv8A+QzB+Zr2b/gkl8Sf7Q8I+MfAtxLmTT7mPVLRGPJjlGyQD2Vo0P1kr0T/AIKhfDj/AITD9nX+3oId954Zv4rssBlvIkPlSAe2XjY/7lfCX/BPb4j/APCu/wBqLwwJZfKstdD6Lcc9fNx5Q/7/ACxV9xT/ANuyhx6w/TVfgXuj9saKKK+HICiiigAooooAKKKKACiiigAooooA/Hr/AIKgfD3/AIRH9pBtbhi2WviTT4b0sBhfOQeTIPriNGP+/XyDX6s/8FY/h7/bnwg8OeLYYt9xoOpGCVgPuwXC4JP/AG0jiH/Aq/Kav1PJq3tsHF9Vp93/AALGi2CiiivaGfav/BKf4gf8I78edU8MyybbfxFpbiNM/engPmL+UfnV+tua/n//AGffHp+GPxt8E+JzJ5UGn6pA9w2cfuCwWUfjGzj8a/f5WDqCO4zX51xDR5MSqi+0vxX/AALESH0UUV8uSFFFFABRRRQAUUUUAfDf/BWHx9/YXwW8P+FopNk+vap5si5+9BbruYf9/HhP4V+UFfaH/BVTx3/wkP7QOn+HopN0Hh/Soo3TP3Z5iZWP4oYfyr4vr9Syaj7HBR7vX7/+BY0WwUUUV7Yz0P8AZ68Bf8LP+N/gnww0fmwahqsCXC4z+4Vg8v5Rq5r9/VUIAB0AxX5I/wDBKrwF/wAJF8ftR8Ryx7rfw9pcjo+PuzzERL+aGb8q/XDFfnXENbnxKpr7K/F/8CxEhaKKK+XJCiiigAooooAKKKKACiiigBOlfLP/AAUi+In/AAgf7MWs2kMpjvfEFxDpMWDztYmSX8DHG6n/AHhX1Ma/Ln/grb8Q/wC0fH3g/wAFwS5i0yyk1G4VTx5kzbVB9wsRP0kr1cqoe3xcIvZa/cNbnz1+xB8Ov+Fl/tOeCdPli82ysrr+1LnIyoS3BlAb2Lqi/wDAq/csV+an/BIv4deZqPjjxzPFxFHFo9rIR1LHzZh+G2D86/SvuK7M+r+1xfItoq36jluLRRRXzxIUUUUAFFFFABRRRQAUUUUAFFFFACY4qlqOl2mr2ktteW0N3byja8U0YdXHoQeDV3rQcYo3Gm4u8dz5z+JH7D3w+8aeZcaVby+FtQbJD6ecwk+8R4x7Jtr5Y+I/7EPxC8EGWfTIIvFOnpkiTT+JgPeFuSfZC1fpifyo7f415OIyvDV9eWz7o+4yvjTOMstFVOeC6S1/Hf8AE/FLUNNu9JvJbS+tZrO6iO2SC4jKOh9Cp5FV6/Ynxv8ACvwn8R7T7P4j0Cz1RQMLJLHiRB/suMMv4EV8wfEj/gnjp12ZrrwVrklhIcstjqYMkWfQSKNyj6hj7183iMkrQ1pPmX3M/Xsr8RsvxVoY2LpS77x+9ar7vmfCtFeifET9n3x78LnkbXPD9ytmh/4/7YefAR6l1yF+jYPtXndeBOlOk+Was/M/UMLjMPjYKph5qcX1TTX4BRRRWZ2BRRRQAUUUUAFFFek/AP4OX3xq+IFno8CvHp0RE2oXSjiKEHnB/vN91fc56A1rSpyrTVOCu2cWMxdHAYeeJrytCKu2fW37AXwobw94PvvGd9DsvNZPlWm4crboeT/wJh+SKe9fW+MdKo6PpNroWl2mnWMCW9paxLDFDGMKiKAFA9gAKvY5r9Ow1BYejGlHofxjnGZVM3x1XGVPtPRdktEvkh1FFFdR44UUUUAFFFFABRRRQAUUV5R+0/8AGSH4C/A7xT4wZ0F7a2xh0+N+fMu5PkhGO4DEMR/dVqAPy2/4Kb/HQ/FT4+zeHLC483QvCCtp8YU5V7skG5f6hgsf/bL3r6K/4JI/An+yfDGu/FTU7fFzqjNpelM45FujAzSD2aQBf+2Tetfm54K8Kaz8XPiLpOgWJe81vX9QSBZJCWLSSP8AM7n0GSxPoCa/oS+G/gTTPhh4D0Dwno6bNO0ezjs4sjBYKoBdv9pjlie5JqFq7mktFY6eiiirMwooooAKKKKACiiigAooooAKKKKAE/Gg/Wvnr9uvw5rms/s4+IdQ8N6pqGk63oBTV4Z9NuXgkKRZ84FkIOPKaRseqivgb4BXf7VvxZ8K3mu/D/x3qutW1ldG0mt7/WUeZHCqw+W4JGCGGDnsfSvVw2X/AFmi63tFFJ210/Edj9fufSjJ9K/ND/hYn7dngnjUNAudaVP4f7NsrrP42/J/Ogft9ftJ+EDjxR8IVEafeebRL61Y/wDAixX8hWv9k1n/AA5xl6SCx+l/PpQRX5waX/wV1ubSTyNd+FrRyKcO9tqxUj/gDw/+zV3Wi/8ABWn4aXW1dU8LeJtPkPUwRwToPqfNU/pWUspxkPsfc0/1CzPuTvX5dfEW2/4UX/wU0guwPI0zxNcRTAHgOLyMxMT7faAx/CvqDRP+ClPwJ1cL9o8SX2kM3a90uc4+pjVxXyT/AMFGPiv4B+KGtfD/AMbfD/xVZaxqun+ba3K2+5Zo1VllgbawBwGMvbqRWX9lVcXQr4GtTajVhKN2nbVM1pSdOal2P0JpRzWL4I8Sw+NPBuha/bY8jU7GG8QA9BIgbH4ZrcFf5r18PLDVp0Zqzi2mvNaM+zTTVw6ClopQKIxEAFLRSgZrpjEBAKeBQBTgMV0RiQ2AGKDmloAzXTGJNwpQtKBiit4wAKKUDNKBiuhQJuIBmlAxTgtKBitlEm4m2lwKWjGa1UBXCil20taqAhu3FLtpaK0UBXDAoziilwa0UAuJRTttG2r5BXG0U7ApcCq5AGVmeIfC2jeLdPew1zSbLWLJ/vW99bpNGf8AgLAitakzzW9OU6MlOnKzXVC3Pl34i/8ABO/4UeNTLPpVreeEb5uQ+lzZhLe8Um4Aey7a8Rk/Y2+P3wFuZL34U+PpNQtVbeLS1u2s3k/3oJCYW/Fj9K/RDFLmv0PLOPs+y1KDq+0h/LNcy+96/ic88PCfQ+A9I/4KGfG34LXcOn/Fr4f/ANpRg7ftUts+nTyepVwpif8A4Co+tfR/wx/4KPfBr4h+TBfavceD9QfA8jXYdkee+JkLIB7sV+lex6hptpq9nLaX1rDeWso2yQXEYdHHoQeDXgPxH/YO+EPxC82VNAbwzfPk/adCk+zgH/rkQY/yUfWv0jA+I2VYq0cxwzpy/mg7r7nsvQ4Z4P8AlZ9YaJ4h0vxLp8V/pGo2mqWMozHc2U6yxv8ARlJBrS5r8u9T/YE+K/wi1GTVvhJ8RJGcHd5C3Emn3DDspKkpJ/wIqD6VNY/tt/tH/s+ypa/FHwUdf06MhWu7y1+zu3stzCDE312sa++wWJy3NEnl2KjNv7LfLL7mcU6M4bo/T4cig18g/DL/AIKefCPxsYbfXn1DwXfPgEajCZbfd6CWPPHuyrX1B4U8c+H/AB3pq6h4d1vT9csW6XGnXKTp9CVJwfaumthq1DSpFr+u5ib9FFFYCCiiigAooooAKKKKACiiigAooooAKKKKAEzRR3r5e/4KBfG3xf8AAj4S6Rrvg3UU03UrjV47SSSS3jmDRmKRiMOpA5Uc1tRpSr1FShuwPqHAowK/Fv8A4eS/Hz/oa7T/AMFNr/8AG6P+Hkvx8/6Gu0/8FNr/APG6+h/1dxfeP3v/ACK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gUYFfi3/w8l+Pn/Q12n/gptf8A43R/w8l+Pn/Q12n/AIKbX/43R/q7i+8fvf8AkHKz9pMCjAr8W/8Ah5L8fP8Aoa7T/wAFNr/8bo/4eS/Hz/oa7T/wU2v/AMbo/wBXcX3j97/yDlZ+0mBRgV+Lf/DyX4+f9DXaf+Cm1/8AjdH/AA8l+Pn/AENdp/4KbX/43R/q7i+8fvf+QcrP2kwKMCvxb/4eS/Hz/oa7T/wU2v8A8bo/4eS/Hz/oa7T/AMFNr/8AG6P9XcX3j97/AMg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SdTX4uf8PJfj5/0Ndp/wCCm1/+N19jf8E7f2mfiB+0BqvjOHxtq8Wpx6dDbPbLFZxQbC7OGPyKM/dHWuTFZLicLSdWbVl2b/yFZn2/RRRXhiCiiigAooooAKKKKACiiigAooooAKKKKACiikoAOtArhPiH8cfAPwmt2k8XeLNK0NgNwguLgGdx/sxDLt+ANfJ/xM/4Kv8AgbQvMtvBPh7UvFl0Mhbm6P2K2PoRkNIfoVX6110cHiK+sIO3fp947H3WfWuV8b/E/wAI/DWwN74q8SaZoFvglWv7pIi/sqk5Y+wBNfnHcfGT9rz9pbKeHdMuPBegz9J7KD+z49vZhcTEyt9Yz+FavhD/AIJm3+vX/wDa3xO8fXOpXsp3Tw6YWlkc+9xNkn/vj8a8zG5jk+VX+v4uKa+zH3n6O2x0Qw9SeyPXPib/AMFUPhl4U8238KWGpeNbxchZI0+x2pP+/IN/5Rke9eI3P7U37VH7RxMXgHwy/hfRp+Fu7C0EalT63VwdufePafavqv4c/snfCr4XeVJo/hCxmvY8EX2or9rn3f3g0mdh/wB0CvXNoAwAAPQV+f47xKwWHvHK8JzP+ao//bV/mdsMH/Mz8/NB/wCCdHjn4iakusfFf4izXN0/LxwSyX1wQf4TNKQFP0DCvor4dfsSfCH4b+VLB4Yj1y+TH+l6432pifXYR5YPuEFe90Yr8zzPjfPs1TjVruMP5Y+6vTSza9WzthQpw2RXtbSCxt44LaGO3gjAVI4lCqo9AB0FS0+ivhJc05c0mbjKKdgUbRWfIMbmjrTttJg1LgO4lJtp2DSVDgFxNtJS7qWs3AY2inEUhFZOADCtIR60+is3EdyMrTalK00isXEq4ygjNKVpKxlAdxpGKKdSEVhKBQzrQRinUVhKI7kZGaaRmpCMU0jNcsolJjSM00jFOo61zyiUNpCM0pGKK5ZRHcZWH458SweDPBmu6/c48jS7Ga8cE4yI0LY/HFbxGa+b/wBvzxr/AMIj+zlq1qknl3Ot3MOmxkHnBbzH/ApGw/4FXucOZW83znC4FL45xT9Lq7+SuZ1J8kHLscR/wSa8ITapefEb4gXwMtxczR6bFcEcsxJmn59yYTX6LHk18EfsXftE/Br4A/s4aBpfiDxvYWGuXUk+oX9rDFLPIkjuQoYRoxyI1jBHqK9D1v8A4KefA/Si32XUNY1jHT7Fpjrn6eaUr/RnGYTEVcRJUqb5VotHay00PjZXbPrakP0r4L1r/grn4FgDf2P4J8QX3p9skht8/wDfLSVxl3/wVk8Ta7MYPDXwpRpf4RLfyXTH/gKRL/OojlOMl9i3q0v1Jsz9J6OfSvzR/wCGz/2sfGXGg/Cc2kLfdmg8OXrgfV5HK/pSf2p+3n444htrnSLd+q+Vptpt/F8PVrKqi/iVIx9ZBY/S8ketJx1r8YPitqf7R/hf4oaH4A8UfEPXT4k1o24isdP1yQoDNIY41cRMFBJGcc8EHvX7D+E9CXwv4W0nRlnluU0+0itRPOxaSXYgXcxOSWOMknqTXNjMD9UjCXOpc3bsDVjaooorzhBRRRQAUUUUAFFFFABRRRQAUUUUAFFFFABX4o/8FKPgT/wqH9oG71qwt/K0DxaG1S3KjCpcZxcxj33kP7CUDtX7XV8w/wDBQv4Gj41fs6avJZW/na/4czrFhtGXcIp86Mdzuj3EAdWVKT2Ki7M8U/4JKfHQ+IfBGtfDHUrjdeaGx1DTFc8m0kb96g9klOf+23tX6EHpX8+X7MvxjuPgL8b/AAv4xjZxaWlyIr+JP+Wtq/yTLjudpJH+0qntX9AljewapZwXdrKlxazxrLFLGcq6MMhge4INJMclZlqiiiqICiiigAooooAYcVh+NPF1n4F8Kalr+oJK1np8LTyiBN77R1IHetw81m+IdGt/EOiX+mXiCW0vLeS3mQ/xKylSPyJqZX5Xy7mlHkVSLqK8bq9t7dT4v8c/8FFp5Fkh8I+GFj67bvV5Mn/v1GeP++zXz344/aY+JHxA3pqXii7htG4+y2B+zxAehCYLD/eJrhvFfh+48JeJ9W0S6GLjT7uW2fjGWRipP0OKya/N8RjsVVk4zm/Tb8j+vsq4ZyXBU4VcNRi76qT95+t3e3ysKzs7FmJZjyST1pKKK8zc+wSS0QUUUUDCiitPQfDGseKLv7Lo+l3mqXH/ADys4GlP5KDVRjKTtEyqVYUYuVSVkurMyit7xf4H1jwFqEen67bLY6g6CQ2plR5I1P3dwUnaT12tg4wcYIzg0pRcXaSsxU60K8FUpyTi9mtUwooopGwVueCPBerfELxPY6Dots11qF3JsQD7qju7HsoGST6CszTNMu9Z1C2sbG3ku7y5kWKGCFSzyOxwFA7kmv02/Zd/Z0tPgp4XF1fxx3Piu/QG8uPvCFeohQ+g7kfeI9AMergMFLGVO0Vuz4nijiOlkGFutasvhj+r8l+Ox1vwK+Cuk/BDwbDpNhie9lAlvr4rhriXHX2UdFXsPckn0nr/AL1LweKQjnNfolOEacVCCskfyVicRVxdaVevLmlJ3bY+iiitDnCiiigAooooAKKKKACiiigAooooA5b4l+DLb4i/D7xH4XuwPs+r6fPZMzDO3ehUN9QSCPpX8/kUmpeB/FiSLustW0i9DDP3opon/mGX9K/orxgV+In7fHw6/wCFdftReL4Y4vLs9XlXWLfjG4TjdIf+/vmj8K+u4eq+/UoPqr/duVE/Zj4feLbXx/4E8P8AiWzwLXV7CC+jAOdokjDY+ozj8K6Svkj/AIJmfET/AITT9mey0uaXfeeHL2bTmDH5jGSJYz9MSFR/uV9bd6+axNH2FadLs2Ji0UUVzCCiiigAooooAKKKKACiiigDy39p3wEPib8APHfh0R+dPc6XLJbpjOZ4x5sX/j6LX4HEYJFf0gsAykHoeK/AH9oTwH/wrH43+N/DIj8qDT9VnS3XGP3DMWiP4oyGvtuG63x0X5P9H+hcTzyiiivtygBwQa/e/wDZd8ej4m/s++BPELSedcXOlxRXD5zuniHlSn/vtGr8EK/WL/gk947/ALc+CWv+GZZN8+g6qXRc/dgnQMo/77SY/jXy3ENHnwyqL7L/AAen+RMj7hooor87ICiiigAooooATHNITgE+lL1Fee/tBeN/+FcfBPxv4jWQRTafpNxJA2cfvihWIfi5UVUIOclFbvQD8Rv2jfHX/Cyfjv468RrJ5sF7q0/2d85zAjFIv/HFWvOKUnJJ9aSv2elBU6agtkrGoUUUAZNabAfq/wD8EnvAv9h/BTxD4mlj2T65qpjRsfehgQKp/wC+3mH4V9xivI/2UPA3/Cuf2cvh/obR+VPHpUVzOhGCs02ZpAfo0jD8K9bHNfj+Ore3xU6ndv7lsZsdRRRXEIKKKKACiiigAooooAKKKKAGtwtfhD+2B8QP+Fl/tJePNaSTzbYai9lbMD8pigAhQj2Ij3f8Cr9p/jd46X4Z/CHxh4pLhJNL0u4uId3QyhD5a/i5UfjX4JeDvDl5498b6LoVsWe+1jUIbONjyS8sgUE/i1fYcPUknUry6afq/wBC4n7Lf8E+/h9/wr/9lrwmskXl3msK+sT8Y3eccxn/AL9CKvo8daz9C0a18OaFp2k2UflWdjbx20EY/hRFCqPwAFaFfKYio61WVR9W2SLRRRWQgooooAKKKKACiiigAooooAKKKKACiiigAooooAKTFLSUARyRJKpV1DKeCCK8Z+I37JXw5+JBlmm0ZdI1B8n7bpWIHz6lQNjH3Kk+9e0mm9D/AImsalKnVVqkU15nbhMbicDP2mGqOEu6dj88viN+wB4w8PGW48K31v4ltRkiB8W9wB6YY7G+u4E+lfN3iTwlrXg7UGsdc0q70m7X/lldwtGxHqMjke44r9n+1Y/iTwjo3i/T2sdb0y11S0brDdQrIufXBHB968HEZJRnrSfK/vX+Z+o5X4j47DWhj4KrHvtL/J/cj8YqK/RTx5+wF4H8RvJPoN5d+GbhjkRoftEH/fDnd+Tge1eKa/8A8E8vHNlK39la1o+pQg8GUyQOf+A7GH/j1fP1cpxVN7X9P6ufqeC46yPFxTlV9m+0k1+Oq/E+VqK+k7X9gT4mzyhXk0a3XOC8l25H1+VCa9T8A/8ABO2yt5orjxf4je9CnLWOmxeUh9jI2SR9FB96zp5Zi6jtyW9dDqxXGmR4WDl7dS8o3b/DT72fJPww+FPiL4ueJItH8PWTXEhIM9y4Ihtkz9+Ruw9up6AE1+n3wQ+Cuj/BDwhHpGmr9oupCJLy+dQJLiXHU+ijoq9h6kknpPBfgHQPh3o8el+HtLg0yyQZEcK4LH+8zHlm92JNdGAMda+vwGWwwi5pay79vQ/BOJ+Lq+fy9jTXJRXTq33f+WyHUtFFeyfn4UUUUAFFFFABRRRQAUUUUAIOlflX/wAFcPjada8Z6B8MNPuN1po0Y1PUlU8G5kXESEeqREt/22r9OPGnizT/AAH4T1nxHq0vkabpNnLe3EncRxoWbHqcDgdzX88/xI8cap8XfiVr3ii/DTanrl/JcmJMttLt8ka+oUbVA9AKmRcVrc+2v+CSXwP/AOEg8da78TdQt91noUZ0/TWYcNdSr+8YH1SI4/7bD0r9W68h/ZT+DUfwJ+A3hXwm0apqMNsLnUWX+K7l+eXnvtJ2A+iCvXqa0RLd2FFFFMQUUUUAFFFFABRRRQAnXtR0rgPjZ8YNO+Bfw9vfGOsadqOpaVYyRrcppcaPNGruED7XdQQGZQee9eE6L/wU8+B+qbftOoazpGev2zTHbH/fovXTSwtevHmpwbXlqOx9a5pa8F0X9un4Fa9t+zfETTYs/wDP5HNbf+jUWu70f49/DTxFtGm/EHwzfMf4INXt2b8g+RUyw9aHxwa+TEdlqmm22sabd2F3EtxaXUTwTRP0dGBDKfYgkV+bH7AmpXHwG/ay+IHwg1KVlgvWmhtt/wDy1mtmZ4mA/wBuBpG/Ba/Six1O01KFZrW6guYz0eGQOp/EV+a/7f8Aptz8Cv2rPh78YNLiIiu2hludn/LSa2ZVkUn/AG4GjX8Gr1MtvU9phZfbWnqtUNdj9M6RlB6jNU9I1O21vTLPULOVbizu4UnhlTo6MoZWHsQQavV4jVtBGZqfh7Stch8vUdOtL+P+5dQLIPyYGuF1v9mf4TeIt3274ceGJnbrKulQpIf+BqoP616bRVxqTh8MmvmB85a3/wAE+fgLrm4t4Fjs5D/HZX1zDj6KJNv6V88ftSf8E5vh94E+DPirxb4MOs2+saPbfbY7Wa7WW3aNWUy7gU3cR7yMN1Ar9Ev51l+KNBtfFXhvVdFvl32eo2ktnMvqkiFWH5E13UMxxNOcW6jaT2vcq58bfsBeNf8AhLv2cdJtZJN9zolzNpshJ5wG8xPwCSKPwr6Pr4H/AOCcurXXg74i/Ej4cakdl3bt5wiPG2SCVoZse53p/wB8198gYFfxN4kZUsr4oxdOK92b516TV9PRux9XhZ89KLADFLRTgK/OYxOsAKcBmgDNOrpjEhsKKOtOAxXVGJIgFLRSgZrojEVxKcFpQKcBiuiMSbiAZpQMUtAGa3USbhQBmlApc4rZQEAFFFKBmtlAVxKKdtpa2UBDdtLgUtFaKABRS7aXArRQFcbRTsClq1AVxuDRg07BpdtVyBcZto20/bRto5BXGbaNtP20baOQLjMGjBp+2kwaOQdxlRzwR3MTxTRrLG4KsjjIYHqCKnooScHzJgeF/Eb9i74RfErzZbzwrBpF9Jk/bdFP2RwT1O1fkY+7Ka+cPEf/AATe8W+BtSOsfCr4iT2d5HzFHdySWdwo9BPD1P8AwFRX6BYFJtr7XLONM9ylKNKu5Q/ll7y9Nb2+8wlRpz3R+etv+0b+1n+zjiPxl4el8W6NBw1ze2guUCev2m3OQT6yEn2r2H4af8FW/h74jMVv4w0TU/B902A1xEPttqPUkqBIPoEP1r6n2kjnmvMPiH+zN8MPil5r+IPB2nT3cmS17bR/Zrgn1Mke1j+JIr9HwXiVhK9o5phLP+am7f8Akr0/E5J4NP4WepfD/wCNvgP4qwLJ4S8W6TrjY3GC1uVMyD/aiOHX8QK7jqM9q/Nzxz/wTA0ozm+8BeMr7RbpG3xW+poJlDdtsqbWXHrhjXOQJ+2R+zgQLO+u/HGiw8bA41aNgOwVx9oUf7oFfeYPN8jzSyweLipP7M/dfpfZs4pYapHdH6jdKQ/Svzq8Ff8ABV+60e8Gm/Er4eXNhdRkLNPpLlHU/wDXvNgj8ZK+mvh1+3N8FviSIksvGtnpV4+B9k1vNk4PpukwjH/dY17c8DiKa5uW67rVfgc7i0e+0VVsr621G1juLS4iuoJBuSWFw6sPUEcGrVcOxIUUUUAFFFFABRRRQAnevJv2i/2d9D/aT8IWfhzX76+sLO1vVvVewKB2cIygHcpGMOfyFes0c5q6dSdKanB2aA+Hv+HTHwy/6GPxL/39g/8AjdH/AA6Y+GX/AEMfiX/v7B/8br7ior0f7Uxv/Pxjuz4d/wCHTHwy/wChj8S/9/YP/jdH/Dpj4Zf9DH4l/wC/sH/xuvuKil/amM/5+MLs+Hf+HTHwy/6GPxL/AN/YP/jdH/Dpj4Zf9DH4l/7+wf8AxuvuKin/AGpjf+fjC7Ph3/h0x8Mv+hj8S/8Af2D/AON0f8OmPhl/0MfiX/v7B/8AG6+4qKP7Uxv/AD8YXZ8O/wDDpj4Zf9DH4l/7+wf/ABuj/h0x8Mv+hj8S/wDf2D/43X3FRR/amN/5+MLs+Hf+HTHwy/6GPxL/AN/YP/jdH/Dpj4Zf9DH4l/7+wf8AxuvuKij+1Mb/AM/GF2fDv/Dpj4Zf9DH4l/7+wf8Axuj/AIdMfDL/AKGPxL/39g/+N19xUUf2pjf+fjC7Ph3/AIdMfDL/AKGPxL/39g/+N0f8OmPhl/0MfiX/AL+wf/G6+4qKP7Uxv/Pxhdnw7/w6Y+GX/Qx+Jf8Av7B/8bo/4dMfDL/oY/Ev/f2D/wCN19xUUf2pjf8An4wuz4d/4dMfDL/oY/Ev/f2D/wCN0f8ADpj4Zf8AQx+Jf+/sH/xuvuKij+1Mb/z8YXZ8O/8ADpj4Zf8AQx+Jf+/sH/xuj/h0x8Mv+hj8S/8Af2D/AON19xUUf2pjf+fjC7Ph3/h0x8Mv+hj8S/8Af2D/AON0f8OmPhl/0MfiX/v7B/8AG6+4qKP7Uxv/AD8YXZ8O/wDDpj4Zf9DH4l/7+wf/ABuj/h0x8Mv+hj8S/wDf2D/43X3FRR/amN/5+MLs+Hf+HTPwy/6GPxL/AN/YP/jdez/s2fsheGP2YrzXLjw7qeqX7atHFHMuoPGwXYWIK7VH949a96oxWNXH4qtB06k20wuxaKKK4RBRRRQAUUUUAFFFFABRRWN4k8X6H4OsGvte1nT9Es163GoXSQRj/gTkCmk27IDYNJXy18Rv+CkHwW8B+bFaa3deK71MjyNDtjIme371yqEe6sa+eNc/4KY/E/4mXsmm/Cj4abZD8olkil1K4A7NtjCqn/AtwrtjgK/K5zXLFbuTsl95Si3sfpXuCjJOBXkPxJ/a0+Evwo82PxB430xLyPIaxspPtdwD6GOLcVP+9gV8KS/AL9qn9oomTx94wm8P6TPy9nd3ojRlPpa2w2Z9n2mvTPh7/wAEyvh74eMc/inVdT8W3K43RBvsds3/AAFCX/8AH6+dxnEHD+WXWJxXPJfZpq/47HTDC1J9LFX4gf8ABWOyluW0/wCHHga81i7kbZDdaw/lhm7Ygi3MwP8AvqfauAuL79sb9pbiWa68DaFP/Cp/smJVPsM3DKR67h+dfcPgb4S+DPhpbiHwv4Z0zRBja0lrbKsrj/akxub8Sa67b718HjfEyFK8cqwiX96bu/u2TO2GEiviZ8L+Av8AgmDpQnF/4/8AGF7rd27eZLbaYvlIW77pX3M+fUBTX098Ov2c/ht8KhG/hrwhp1ldR9L2WPz7nP8A11k3OPwOK9K2ilwK/Ncy4rzrN7rE4iXK/sp2X3K1/mdcaUIbIaOOlFPowa+TcW9WbXG4NG2n7TRtp8grjNtG2n7aNtPkC4zbRtp+2jbS5AuR5oqTbSYNLkHcZRT6TAqeULjaKdtpMGocB3G7aTBp1FZuAxlFPxmk21m4ANpCtLRWLgO42inYzSFaxcBjCtIRT6QjNYOI7kZGKSpCMU0jNYSiVcaRmmkYp1Fc8oljaQjNOIpK5pRAYRTCKlIzTSK5pRKTGU0jFPpK5ZRLGV8Ef8FGdVufGnxG+G/w401t13ct53ljndLcSiGHPuNj/wDfVffBGCK+CPAFt/wvT/gprLdEefpnhm4klI6hBZx+WpHt9oKn8a/cPB3LlX4glj5r3cPCUvm1ypfjdeh52Ony0rdz6I0D/gl58FNJjj+2Q67rLADcbzUdm4/9slSvQdE/YS+BOgbTbfDzT5iP+fyae5z9RI7V77mlr+r54/FT3qS+9nzNzgdG+A3w28N7W0vwB4ZsGXo1vpECN+YTJrtLSwtrGFYba3igiXokSBVH4CrNLXG5yl8TuITaBTWYIpYnAAySaXORXiH7Z/xR/wCFSfs3+MdYim8rULm1Om2RBw3nT/uwV91Vmf8A4BTpQdapGnHduwHxp+zUp/ac/wCCg/ir4hzD7ToegyTXlq7coVQC2tB7Hb+8+qGv07NfF/8AwS2+GA8H/Ai78U3MQjvvFN80ysRgm2hJjjH/AH35x+jCvrvVfE2kaFHv1LVLLT067rq4SMf+PEV6maS9piHTp7QSivl/wRvc1e1GT6V5nrP7THwm8P7hffEnwtC69Y11aB3H/AVYn9K4PWP+CgHwF0TKy+PoLlx/DZ2VzPn8VjI/WuCOFrz+GDfyYj6IzRivj7VP+CpHwaspBFZReJNZkY7UWy05RuJ6AeZIlfW2n3b31jb3EsElo8sayNBLjfGSMlWwSMjocEipq4erQt7WLjfuBcooorEAooooAKKKKACiiigAooooAKY6CRCrAFSMEHvT6KAPwP8A2zfgm3wF/aC8S+HoIDDo1xJ/aOlYGF+yyksqj2Rt8f8A2zNfpn/wTK+N3/C0/wBnq30G+uPN1vwhINMlDHLNbEE2z/TaGjH/AFyriv8AgrH8E/8AhLvhNpXxAsLffqPhifybtkHLWczBcn12SbMegdzXxv8A8E4vjV/wqP8AaP0qyu5/K0TxQo0e6DHCrI5Bgf6iQKuewkao2Zr8SP26opKWrMgooooAKKKKACkxS0UAfml+3V4IPhf41SarHFttdbtkugQMDzV/dyD6/KrH/fr50r9FP2+fh/L4o+GOna3Z27T3mj3i5EalmMUuEYADn7/lV8j+CP2Uvib478uS18NT6daP/wAvOqH7MoHrtb5yPopr8/zHB1PrUlTi3fXTz/4Nz+puE+IML/YdKeLqxi4e6+Zpbbb+VjyOivt/wR/wTohUJN4t8USSH+K00mLaP+/sgJP/AHyK+gvBP7MXw18BeW+neGLSa6TkXV8PtEufUF8hT/ugVdHJcRU1naK8/wDgGGYeImU4W8cMpVX5Ky+92/BM/NDwX8HPG3xDdB4f8NX+oRscC4EZSE/WVsIPzr6A8D/8E9PFeqmOXxNrVnokR5MNspuZfofuqPqC1foAkKRKFVFQAcADAqTGR0r26OSYeGtRuX4L+vmfm2YeI2aYq8cLGNJfe/ven4Hz54G/Yj+GnhFUlvNPn8RXa8+bqUu5M/8AXNdqkezA0/8AaC+M/h/9m/wUmnaDYWUOuXaMthp1tEqRxjoZXVQAFHYfxHjsSO5+OPxm0j4J+DZ9Z1FhNePmOysVbD3EuOAPRR1Zuw9SQD+WHjzxzq/xH8U32v65cm6v7p9zHosa/wAKIOygcAVGPxNHAQ9nQilJ9un/AAex08MZRj+KMR9czOpKVGD6t2k+yW1u9vT0y9Y1e98QapdajqNy95fXTtLNPK2Wdyckk1Toor4htyd2f0jCEacVCCskFCqWYADJPAAor7K/Yv8A2YjqU9p4/wDFNpizQiTSrKZf9Yw6TsD/AAj+Edz83QDPXhcNPF1FCP8Awx4Wd5zh8jwcsViHr0XWT6Jf1ojv/wBjr9mL/hAtOh8ZeJrT/io7tM2ltKvNjEw6kdpGB57qOOpavqvr2/Cl4xjHSjvX6Th6EMNTVOC0R/IOaZniM3xUsViXeT6dEuiXkh1LRRXQeUFFFFABRRRQAUUUUAFFFFABRRRQAUUUUAJ1FfnB/wAFd/h/mLwJ43hi6GbR7qTHr+9hH6T1+j44r54/b4+H3/Cwv2W/GUMcfmXelwrq8BxnaYG3yH/v15o/GvSy2t7DF059L2+/Qa3Pjf8A4JK/ED+yvid4s8HzSbYdY05L2FWPBlgfGB7lJWP/AACv1PNfg1+yV4+Pw0/aO8B660nlW66nHa3Dk8CGfMMhPsFkJ/Cv3kyCM16fEFH2eJVRfaX4rT/Ictx1FFFfNEhRRRQAUUUUAFFFFABRRRQAgr8i/wDgqn4F/wCEd/aDsfEEUe2DxBpUUrvj700JMTD8EWH86/XMnFfCv/BWfwN/bHwh8LeKYo982i6obaRgPuw3Ccn/AL7ijH417WS1vZY2HZ3X9fMa3Pyoooor9TNAr7X/AOCUvjr+wPjxq/hyWTbBr+lPsTP3p4WEi/khmr4or1L9l3xv/wAK6/aF8Aa80nlQwatDFO+cbYZT5Up/74dq4MfR9thqkO6f39AZ++NFNU5XNOr8hMgooooAKKKKAE6mvjv/AIKj+OP+EZ/Zs/saOTE3iDVLe0ZAeTFHmZj9N0UY/wCBV9idDX5gf8FdfGf2vxv4D8KJJxY2E+oyID1M0gRc/QQN/wB9V62U0va4yC7a/cNbn5+UUUV+rmgV13wj8Gt8Q/in4S8MqpYatqltZvjsjyKGP0Ckn8K5Gvqv/gmh4J/4S39qTSr14/Mg0GxudTcEcZ2+Sn4hplI/3a48ZV9hh51OyYM/ZOGFYIkjRQiKoCqowAB2qWiivx4yCiiigAooooAKKKKACiiigAooooA+N/8AgqX4+/4Rf9nOLQYpNtx4j1OG2ZAcEwxZmc/99JEP+BV8Rf8ABOPwF/wm/wC1L4fnkj8200KCfVphjgFF2Rn8JJIz+Fenf8FaPHf9r/Fjwp4Ujk3Q6NpbXUig/dluH5B99kMZ/wCBV6D/AMEifAoi0jx54yljyZp4NJt5MdAimWUfjvh/Kvt6P+yZPKfWV/x0/IvZH6LUUUV8QQFFFFABRRRQAUUUUAFFFFABRRRQAUUU12CqSTgetACE/wD165zxb8Q/DPgSBZ9f16w0hGHyi6nVGf8A3QTlvwBr5T/aV/bXOkXF14Y+H86yXcbGK61rAdIyOCkQPDH1Y8emeo+JtX1q/wDEGoS32p3txqF5KcyT3UrSSOfUsTk187jM4p0JOFJcz/A/WMh4AxWZUlicZP2UHsrXk1+nz+4/T2f9sv4QW05ibxcrMDglLK4ZfzEeK6bwv+0J8O/Gc0cOleL9NmuJOEgll8qRj6BXwSfwr8j6AcV5Mc+rJ+9BW+Z9tV8MsvcLUq81Lu7NfdZfmftnG6uMqwYeopwr8tvgb+1V4s+EF9bWs9zLrfhoELJplxJkovrExyUI9PunuO4/SfwF460f4jeGLHX9EuRc2F2m9W6Mp7qw7MDkEeor6XB4+ljF7ujXQ/IOIOGMbw/Ne296EtpLb0fZ+R0tJS0V6Z8gFFFFABRRRQAUUUUAFFFFABRRRQAUUUUAFFFFABRRRQAUUUhOBQB8L/8ABV/40f8ACG/BzTfAljPs1HxVcbrkKeVs4SrNn03SGMe4VxXxT/wTn+DH/C3f2k9FuLyDztF8ND+2rvcPlZ4yBAnpzKUOO4Rqx/29/jJ/wuf9pXxLeW8/naPo7/2Np+DlTHCSHYeoaUyMD6MK/Qf/AIJZ/Bv/AIV78AG8VXkHl6r4uufteWGGFpHlIFP1PmOPaQVG7Ndon2hRRRVmQUUUUAFFFFABRRRQAUUUUAc18Q/Blj8RfAuveGNSGbHV7KWylIGSodCu4e4JyPcCvyy/Yd+C/gDxd8XPHXwr+KfheHUtbst5s5GuZoHjkt5DHPGDG6k5yrD2RjX64da/MX9smym/Zk/bY8GfFrT4mj0vWJI7u6EYxvePEN3GPdoWU/WQ172V1ZuNTDQk05K6tpqv8yl2PoXWv+CYHwQ1Td9lstZ0jPT7HqTNj/v6Hrg9Z/4JHeApt39k+NfEVjnp9rSC4x/3yiV902N5Bqdlb3dtKs9tPGssUiHKurDIIPoQas1xrMsZDao/nr+Yrs/Nu8/4JKa3pMxn8PfFVVlH3fO0x4GH/Akmb+VeafHT9g742+Dvh3qmt6z42tfFvh3Qomvnsf7QupJEVR80iRSJsBC5J+bOAa/W/n0qjrWlWuv6RfaZfRLcWV5A9vPC3R43Uqyn6gkV1U85xUZJyafyQXPnD/gnb8UP+Fkfsy6FbzzebqHh530afJ52x4MPHp5Txr9VNfTvQV+Z3/BPXVrr4IftR/EL4P6rKwS6aaO338eZPauxVlHo8LO/0Va/THOa5sypKliZcu0tV6MHuLRRRXmCCiiigD8uPHlv/wAKK/4KbRXIHkaZ4muI5QOgcXkflsT/ANvG4/hX3x3r4z/4KxeE59I1T4cfEOwBjubaWTTpJwOVZSJoP1Exr608FeJIPGXg7Q9ftsfZ9TsobyMA5wsiBgP1r8J8Ysv9o8BmkV8UXCXrF6X9Uz38vn7ribYFPApAM06v5yjE9ZsKAM0AZp3SumMSQAxRRTgMV0xiS2IBmngZoAzTq6oxIuIBiloAzTgMV0RiIQLS5xRSgZraMBXEpQM0oGKWuiMBCAYpaMZpwWtlEVxtLtp1KBWqiK43ApadRWqgTcTbS4FFLg1ooCuJRS7aXbVqAhtFOwKWq5AGUU+inyAMop9FHIAyin0mBS5AG0U7bSbalwATApNtOwaSocB3G0mBT6KzcB3I9tJ1qTbSEVm4WKuc34u+H3hjx7Z/ZfEnh/TdcgxgJf2qTbf90sCQfcV87+Pf+CcPwn8VmSbSI9S8J3Tcj+z7kyQ590l3ceyla+qyKaRivbwGfZplbvg8RKHld2+a2ZnKEZ/Ej88pv2E/jV8HrmS9+FvxJaRAd3kQXUunSyexQFo2/wCBMBVm3/av/aw+BuI/G/g5vEmnw8SXV5pu4BR6XFqQmfdt1foJTWXd1r9DwnidmULRx9KFZd2rS+9f5HPLCU5baHyP4D/4K0eC9VMcPi/wjq3h6Y8NNYSJeRA+pz5bAewDV9GeB/2x/gz8QvLXSfiBpEc78C31KQ2UhPoFmCZP0zWd43+A/wAPviMJD4j8HaRqcz/euXtVWf8A7+rhx+BrwTxn/wAE0fhfr++TQ7vWPDEx+4kFwLiEfVZAWP8A32K+ywvH/D2LssTTnRl5WlH/ADOSWDktnc+7LW9gvYEntp454ZBuWSJwysPUEdasfrX5cS/8E/8A4u/DKd7n4bfFDy8HdtjubjTJW9sIXU/iQKni+JX7a3wd+W+0668WWMX3Vezg1EMPXdB+9/M5r63DZhk+P/3PHQbfST5X9zOaWHqR3R+oGaMe1fmtpP8AwVW8Y+F7hbPx78LY4rno/wBknmsXX1IjlVyfpuFeteFP+Cqvwj1oImrWHiDw9KfvNPaJNEPoY3LH/vkV7H9nYm3NCPMu6af5GDi0fZ9GTXh/hv8Aba+B3ioJ9j+I+kW7N21FnssfXzlSvUPD/wAQPDHipVbRfEelauG6fYb2ObP/AHyxrlnQq0/jg16pknQ0U0OD0INLmsQPOv2gvH2rfCz4MeLPFmh29rdappFk11DDeqzQttIzuCspxjPQivzc/wCHtHxa/wChc8Hf+Al1/wDJNfpB+0dph1n9n74kWQG5pvDuoBB/tfZ3K/rivwGPBr7DIsHh8VTn7WF2n+hSR9s/8Pafi1/0Lvg7/wABLr/5Jo/4e0/Fr/oXfB3/AICXX/yTXxLRX039k4L/AJ9orQ+2v+HtPxa/6F3wd/4CXX/yTR/w9p+LX/Qu+Dv/AAEuv/kmviWij+ycF/z7QaH21/w9p+LX/Qu+Dv8AwEuv/kmj/h7T8Wv+hd8Hf+Al1/8AJNfEtFH9k4L/AJ9oND7a/wCHtPxa/wChd8Hf+Al1/wDJNH/D2n4tf9C74O/8BLr/AOSa+JaKP7JwX/PtBofbX/D2n4tf9C74O/8AAS6/+SaP+HtPxa/6F3wd/wCAl1/8k18S0Uf2Tgv+faDQ+2v+HtPxa/6F3wd/4CXX/wAk0f8AD2n4tf8AQu+Dv/AS6/8AkmviWij+ycF/z7QaH21/w9p+LX/Qu+Dv/AS6/wDkmj/h7T8Wv+hd8Hf+Al1/8k18S0Uf2Tgv+faDQ+2v+HtPxa/6F3wd/wCAl1/8k0f8Pafi1/0Lvg7/AMBLr/5Jr4loo/snBf8APtBofbX/AA9p+LX/AELvg7/wEuv/AJJo/wCHtPxa/wChd8Hf+Al1/wDJNfEtFH9k4L/n2g0Ptr/h7T8Wv+hd8Hf+Al1/8k0f8Pafi1/0Lvg7/wABLr/5Jr4loo/snBf8+0Gh+g3wi/4KbfFL4hfFXwf4Xu/D/hSK01nV7Swnkt7W5EiRyzKjspNwRkBiRkHp0Nfp2ORX4UfsX6b/AGr+1L8N4cZ26sk//fsM/wD7LX7sCvi88w1HDVowoxsrX/Eli0Umaa0qoCWYKB1JNfOkjgaK4zxD8ZvAXhIN/bfjbw/pJXqt5qcMR/JmBryrxL+378CvC6usvjqDUJlHEWm2s1zu+jKhX82renhq9T4YN+iYH0QKQ18L+K/+CtHw700OmgeFvEGuSr0a58q0ib6Hc7fmtea3f/BSr4yfEaRofh58LYVVztDLbXOpyJ9CgRc/VcV1PL60Y81W0F3k0l+LLUW9j9MuM1ma74n0fwtZNeazq1lpNovWe+uEhQf8CYgV+aM1l+2v8Yz/AKZq154UsJehW4g0wIPTEP77881Lo/8AwTP8TeKL0ah8QPiU11dt/rBaRyXcjf8AbaZlP/jprwcTm2RYD/esdC66RvN/gbRw1SXQ+s/HX7fvwP8AAglSTxlFrl0nS30OF7vd9JFHl/m9fO/jH/grOl9cmx+H/wAPLvULiQ7YZtXnwxPb9xEGJ/CSu88F/wDBPH4PeFDHJeaZfeJbhMHzNVvG25/3ItikexBr3nwn8O/C/gS28jw74e0zQ4sYK2FokO76lQM/jXyOK8RMiw2mEoTqvvJqK/DU6o4OX2mfDVx8R/2zfj58mn2F14L0ubqbe2TS1UHoQ8xM2P8AdJqfQv8Agmv4q8Y6gNU+JnxIkvLx+ZVtDJeTP7GeYjB/4Ca/QAAilr4zGeJmcVk4YKMaEfJXfzbudUcLCO+p88+Af2Dvg74DMcreHW8RXaY/0jXJjcZ+sYAjP/fFe8aVo2n6BZR2emWNtp1pHwlvawrFGv0VQAKvhaUcV+e43NswzKXNjK8pvzb/AAWyOmMYx+FCbaXbS0u2vLUCriUu2lorRQFcTbS0UuDWigK4lFO20bRVqAhtFPxRVcgDKKfRT5AGUU+ilyAMop2BRtFLkAbRgU7bSYNQ4AN20mDTqKhwHcbSbafSbaycB3I8Yop+MUhGazcSrjaQrTiMUlYuAxlFPppWsZQGIRmmkU7FFYSgO42kIzTiKSuaURkZFJ0qQjNNIrCUS7jKQinEYpK5pRKTG0nUU4ikrllEYwimkVJ1FNIrmlEpMwfG3iWDwZ4O1zX7nH2fTLGa8cE9RGhYj9K+Tf8Agk54Sn1fUviP8Qr8GW5uZY9OjuCOWZiZp+fqYTXoH7fvjX/hEP2b9Ytkk8u51q4h02Mg84LeY/5pG4/GvSP+CengL/hBP2WfCnmR+Xd6z5urzcfe81v3Z/79LFX9Y+FGA+p5Bice171aaivSOv5ux4eYTvJR7H0nRRRX6qeMFFFFACYzX5xf8FTvGd74v8YfDv4SaJm4vrqZb6W2U/fnlfyLZfY/63/vsV+jZO1ST2r8xf2f1/4ag/4KI+JPHUn+laD4ellvLZjyhSIC3tMehPEv1U17OVRUJzxMtoJv57IaH6N/wTa+OV3pdtp2q/FKystNgjEcVnb6heTxxIOiqhVFAHoOK3tK/wCCQ5lbzta+KMsrty6Wukcn/gbTH/0Gv0ax9KXpQ84xktpJeiX+QXPhzR/+CS3wxtNran4n8T6gw6iGWCFT9R5TH9a7vRv+CafwJ0oA3Ph6/wBWI/5/NUnGf+/bJX1PXkf7VfxZ/wCFLfAXxb4njlEWoR2htrA55+0y/u4iPXaW3n2U1lHHY3ETUFUd27b2/ILs/O74R/Cbwn8Vv+CgM+leD9Gh07wH4VvWuzBCzSI6WhVQ5ZySwkuNvU/db2r9ba+Gf+CVHwnPhz4Va147vYiL7xLd+TbO45+ywErkH/alMmf9xa+5+9aZtW9pX9kndQXL8+r+8bFooorxyQooooAKKKKACiiigAooooAKKKKAOf8AG3hHT/H3hDWvDeqx+dpurWctlcIOpSRCpx6EZyD2OK/nn8f+DtV+E3xH1vw3fFoNV0LUJLZpEyp3RvhXU+hwGB9CDX9HFfkx/wAFbfg3/wAI38UdC+IdlBts/Edt9kvWUcC7gACsT/tRFAP+uTVMi4vU/RD9l74vxfHT4F+E/F/mK17dWgiv1X+C6j+SYY7AspYD0YV6vX5ff8EhfjL9k1fxX8Mr6bEd0g1nTVY8eYu1J1HuV8psekbGv1BprVEtWYUUUUxBRRRQAUUUUANZAwwRkUoUDoAPpS0UAFFJRQAh6VyvxD+IOkfC/wALX2v63ciCytkyFHLyv/CiDuzHgD+QBNa+v6/YeF9Fu9V1O4jtLC0jaWaeQ4VFAySa/L79pP8AaD1D45eKyY2ktvDVi7LYWTHBbsZZB/fb/wAdHA7k+Vj8bHBU77yey/U+z4X4cq8QYrl2pR+KX6Lzf4bnNfGj4waz8afGdxreqMY4RmOzslbKW0OeFHqT1Ldz6DAHBUUV+dzqSqyc5u7Z/WuEw1LBUI0KEeWEVZJdEFFFeu/s4/AHUPjl4vSEiS28PWbK+oXqjovaJD/fbB+gyT2BqjSnWmqcFdszx2NoZdh54nES5YRV2/66vojsv2R/2aJPi1raeIdegZfCVjJkRuMfbpB/AP8AYH8R/wCAjuR+kNvbx2sMcUSLHHGoVVUYAA6ADtWd4d8O2HhPRbLSdLtY7LT7SMQwwxjCqo/z16k8mrGqa1Y6JZSXd/ewWdrGMvNcSrGq/ViQBX6Ng8JDBUuVb9WfyNxBnuI4hxjqyT5FpGPZf5vqX8UDOea8G8b/ALaXwy8Gh44tXfX7pM/uNJj84H/toSEP4Ma+fvHH/BRDxDqBeLwt4ftdIj6C4vnM8hHqFG1VP13VNXMcNR+Kd35ammA4SzjMbOnQaj3l7q/HV/JM++HkVBkuAK828b/tGfDr4fmSLV/FFktynDWts/nzA+hRMkfjivzP8a/HTx78QjINd8T393A/DW0cnkwn/tmmF/SuEJzXiVc9W1GH3/5L/M/SMB4ZPSWPr/KK/V/5H7UaPq9tr2lWmpWMgmtLuJJ4ZF6MjAFT+IIq8OteAfsUeOf+Ex+Bum2srl7vRpG0+XP91cNH+Gx1H4Gvfjx17V9PQqKtTjUXVH4xmWDll+Mq4WX2JNfJPR/Naj6KKK3PPCiiigAooooAKKKKACiiigAqhrmk22v6Nf6ZeJ5tpewSW00Z/iR1KsPyJq/RTTs7oD+dnxn4bu/AvjbW9BuSUvdHv5rOQjgh4pChP5rX72/BDxynxN+EPg7xSHDyappdvcTY7SlB5i/g4YfhX5I/8FGvAn/CE/tT+Ipo4/Ktdchg1aEY6712SH8ZY5D+NfcX/BLjx3/wk37Nx0WSTdP4d1Oe0VCckRSYmU/TdJIP+A19tnC+s4KliV5fitfxLex9i0UUV8QQFFFFABRRRQAUUUUAFFFFACd68X/bG8Ef8LA/Zk+IWlLH5kyaY99CoHJe3InUD3Jjx+Ne01WvrOHULKe1uIxLDPG0ckbdGUjBB/A1pSm6VSNRdGmB/OLRXQ/EXwrL4E8feJPDc+fO0jUbixYt1JjkZM/jiuer9nhJTipLqahT43MUiupKspBBHUGmUVT1A/oN+DHjQfEX4S+EPEocO+q6VbXUuO0jRqXH4NuH4V21fJ3/AATO8Z/8JV+y1pdi8m+bQr+601snnG/zl/JZgB9K+sa/G8VS9jXnT7NmbCiiiuYQUUUUAJX4k/8ABQPxn/wmf7VnjJkk322mPFpkQznb5Uahx/38Mn51+11/dRafZT3U7iKGCNpHc9FUDJP5Cv54vHniaXxr448Q+IJ8+dquoXF8+7rukkZz/wChV9dw5SvWnV7K33/8MVEwqKKK+/LCv0o/4JC+Ctlj8QPFssefMkt9Lgkx02hpJR/49D+VfmvX7R/8E4PBY8I/sq+HJ2Ty7jWri51OUY67pDGh/GOKM185n1X2eEcf5ml+v6Cex9QUUUV+amYUUUUAFFFFABRRRQAUUUUAFJQeormPiZ4ui8A/DzxL4lmK+XpOm3F8Q3Q+XGzAfiRj8acYuTUVuwPxJ/bE8c/8LD/aX+IGrq/mQJqT2MDA8GO3AgUj2Ijz+Nfqh/wT98Cf8IL+yx4OSSPy7rVUk1aY4xu85yYz/wB+hF+Vfi9plje+LvE1rZxFrjUNTu1iUtyXlkcAZ+pav6GPCnh+28J+GNI0WzG2002zhs4RjGEjQIv6AV9rnslQw1LDR/qyt+pbNeiiiviSAooooAKKKKACiiigAooooAKKKKAGc18nftu/tBS+CtFXwToNz5Ws6nGWvJ0PzW9ueMA9mfkeyg+oNfTHi3xHZ+EPDep61qEnl2NhbvcSsOu1FJOPU8cD1r8g/H/jO++IXjLVvEWouXur+4aYjOQi9FQeyqAo9gK8DN8Y8PSUIP3pfkfqHAeQxzTHPE143p0rO3Rvovluzn+pooor4E/qLbRBRRRQMK+lv2HvjLN4H+IieFb2b/iSa84jVXbiG5x+7Yf7/wBw+pKelfNNWNPvp9Lv7a8tpDFcW8iyxyL1VlOQR9CK6sNXlh6sakeh4mc5dSzbA1cLUWjX3Po/k9T9rs8eoozWD4I8RReLfCGi6zENseoWcV0o9A6Bv61uZA5yAPev1JNSV0fxTOEqc3BrVOzHmmlselVrrUrSwhaa4uYoIl+88kgUD6k1wev/ALQnw58NswvvGWkK6fejiullcf8AAUJP6VnOpCGs2l6nRRwuIxD5aNNyfkm/yPRxRXzlr/7ePwu0gN9jutR1lh2s7Nlz/wB/Cleca7/wUfsoyy6P4Mnn9HvbxYsfVVVs/nXFPMMLT3qL5a/kfR4bhPO8V8GGkvW0fzsfaPGRxzTicCvzk17/AIKA/EXUSy6fZ6RpUZ6FYHkkH4s5H/jtev8A7FnxS8ffF3xR4m1LxPr0uoafp9vHElt5MccXmSMSGARRkhYyP+BVlSzShXqqlTu2/I78dwXmeW4KeNxbjGMbaXu9Wktlb8T69paQUteufBhRRRQAUUUUAFFFFABRRRQAV47+1p8XR8D/ANn3xh4ojmEOpR2htdP55+1S/u4iPXaW3n2Q17FX5gf8Fffi59o1Xwh8NrOfMdsja1qCKeN7bo4AfcKJjj0daT0Q0rs+DPhP8P774ufE/wAN+ErHcbvWr+K18wDPlqzfPIfZV3MfYGv6HfDnh+x8KeH9M0TTIVttO062jtLaFeiRxqFVfwAFfll/wSN+EA8Q/E3xF8QryHda+H7UWVkzDj7TOCGZT6rEGB/66iv1ipRKk9QoooqiAooooAKKKKACiiigAooooAaBXy5/wUZ+En/Czf2cNWvraHzNV8MyDWICo+YxoCJ1z6eWzP8AWMV9S1U1HT7fVbC5srqJbi1uYmhlicZV0YEMp9iCRW2HquhVjUj0dwPmr/gnd8Wv+Fo/s26Na3M3m6r4bc6Ncbj8xRADA2PTymRc9yjV9P8AevzG/Yrvrj9mv9s3xr8IdSlZNO1Z5La2MpxvkizNayH/AH4Wf6l1Ffpznmu3MqKpYhuHwy1XoxsWiiivMEfmV+3jYXHwB/a+8AfF3TomW2v2hnufLH+tlt2WOZP+BQNGv51+lGm39vq2n217aSrPa3MSzRSocq6MMqR7EEV8xf8ABSP4X/8ACxP2a9U1C3h8zUfDM6atEVHzeWuUmGfQRuzn/rmK0/8Agnt8Uf8AhZv7Mvh1J5vN1DQS2i3OTyBEB5X/AJCaIfUGvbr/AO0YGnV6wfK/TdFdD6XooorxCQooooA+a/8AgoV4B/4Tz9ljxT5cfmXejGLV4eM7fKb94f8Av00ted/sAeNf+Ew/Zv0e3kk8y50S4m0yQk84VvMT8kkQfhX2D4q8P2vivwzq+iXq77PUrSWzmXGcpIhRh+RNfmn/AME3NYuvB/j/AOJHw51I7Lu3b7QIjxtkglMM2PqXj/75r4/jvA/2lwrXsryoSU16PR/gejgZ8tS3c++6AM0AZp3Sv41jE+iDpRRTgMV1xiSwAxTwMUAYpa6IxIbCgDNKBS10xiIKTGaWnAYrpjEm4gGadRSgZrojEBKULSgYpwGa3USbiUoWlorZQJuFFKBmlAxW6gSJg0u2lorVQAKKKXbWigK4lFO20Y9q0UBXG0U/BpdtVyBcZg0YNP20barkFcZg0YNP20baOQLkdFSbaTBqeQdxlFPx7Um2pcAuNopdtJWbgO4m2m7Pan0Vm4DuMop/WmlaycAGlaQinUVi4FXIytJUhGKSsHEq4ykK04jFJWEojI8YpacRmk6GsGrbDuUdS0ix1i2a3v7O3vbdvvRXESyKfqCMV5l4l/ZT+EXi0udQ8AaKrP8Aeeyg+yMffMJU5969apCtdeHzHHYJ82GrSg/KTX6icIy3R8p+Iv8Agm18ItY3mx/tvQ2PKizvg6j/AL+q5x+Neba3/wAEsbFiX0X4hXdqRyqXunLL/wCPLIuPyr7z4oIzX1GG8QOJsHpDFt/4rS/NMyeHpPeJ+e6fsLfHbwgf+KU+LQt1T7oj1S9szj2CBh+tTL8M/wBtDwtxYeN7vVQvQnWknz/4EY/Wv0AIple5T8WM/p/xVTn/AIoL9LEPB0mfn5q/iP8Abgi0e+0zU4p9R0+5geCaM2+mTb42Uqw3IN3IJ718DHOTnrX79PyrDtivwb8X6b/Y3izWrDG37LezQY9Nrkf0r988MuMsTxTLE08VShBw5WuRNXve97t7WODEYeNGzj1Miiiiv3Y4QooooAKKKKACiiigAooooAKKKKACiiigAooooAKKKKACiiigD0j9n0eP7f4oabqXwzs3vfFunJJc24SKOTYpUxsxWT5TgSY59RX162sft1+I+GuriyiPcf2Xb4/IBq8//wCCYGnef8bfEN4RlbfQZEHszTw4/RTX6bjNfzD4geIeMyDOJYDC0Kc1GKd5K7u9baM9OhhY1Yc0mfATfA79sLxbxqPxJu9KDdQ3iGWEfiIAah/4d2/FDxac+LfipFcbvvkyXN7/AOjCma/QUDNOAJr8pqeK3EM/4XJD/DBfrc6lg6SPh/Qf+CWfhmEr/bXjjVr8D732G1jts/TcZMV6Z4d/4J4/BjQihudH1DXGXvqGoSDJ9xEUB/KvpbFKBmvAxPHXEuM/iYuS/wALUf8A0lItUKS2iee+GP2fPhp4PKHSPAug2sq/dnNjG8o/4GwLfrXoEUKQIqRosaqMBVGAB6CpAMUV8zWxmLxb5sRVlJ9222apJbIKUDNAGadWMYjADFFFO21uoiuIBmlAxSgZpwGK3USWxuKdiilAzWygTcSinBaWtlAQ3bilwKWitVAVwopcGjbWigFxKKdgUuPatOQVxlLg0/aaNtXyCuMwaMGn7aNtHIFxmDSYNSbaNtHIFyOipNppMe1S4DuMop2BSbahwHcSkwKdg0lZuAXG7aSn0Vm4DGUEZpxWkIxWLgAwjFIRmn0EZrFwKuRUU+kIzWDiVcYRmkIxTqKwlEojHpQRmnEYpK55RHcbSdRTyM03pXPKIxhFNIxUnUU0iuWUSkxlIRTiMUlc0olobSEZpxFJXK4X0Qz4C/4KQavdeMPiF8N/hxpp33dw3nmIc7pJ5Vhhz9Ckn/fVfpd4W8P2vhPw1pWiWS7LPTbSKzhX0SNAij8gK/NHwVb/APC9f+CnDzkefpfhi5eQjqIxZx7FI/7eNp/4FX6h5GTX91ZJgllWQYDA2s1DmfrPV/cfL4qfPVbHUUUV6RyBRRRQB4r+2H8UP+FR/s6eM9cil8nUHtDYWRBw3nz/ALtWX3XcX/4Aa8S/4JX/AAw/4RP4H6j4tuYdl74ovi0bkYJtoMxp/wCRDMfoRXnv/BVLxvd+J/EXw9+E+jkz3t5ONQmtkPLyyMYLZfrkzfmK+7/hn4JtPht8PvDnhaxA+zaRYQ2asBjeUQAsfdiCT7mvbn/s2Xxj1qO/yW34j6HVUUUV4ghMdK/OP/gqF45vfG/jf4ffBzQSbi9uriO9ngQ/fnmYw2yHHQgGQ/R1Nfopd3UVjazXE8iwwQoXkkc4VVAyST2AFfmZ+yPay/tRftyeLvipfRtNo2iSSXlr5gyFLZgs0I7ERqz/AO9HXtZZFQlPFS2gr/N6Ia7n6KfDPwNZfDTwB4f8K6eP9D0ixis0bGC+xQC592OWPuTXTjqaWivFlJybk92IKKKKACiiigAooooAKKKKACiiigAooooAK8A/bk+D/wDwun9mvxXpUMHnatp0X9racAMt58ALFV93TzEH+/Xv9NYBgQeQeKAP54v2f/ilcfBX4z+EvGUBcLpV8j3CJ1kt2+SZP+BRs4/Gv6FNPvrfVLK3vbWVLi1uI1mhljOVdGGQwPoQRX4Ifth/CH/hSX7RPjDw3DD5OmG6N7pwAwv2ab94ir7LuKfVDX6pf8E3vi7/AMLS/Zl0O0uZvN1Xwy7aLcBj82yMAwHHp5TIufVGqF2NJa6n1RRRRVmYUUUUAFFFFABRRRQBH9aimuY7SFpZnEcSAszMcAAdSTU5wPwr4S/bO/afOpzXfgDwrd4tEJi1W9hb/WsOsCEdh/Ee5+XoDnixWKhhabqT+S7s9/JMmxGeYuOFoLTdvol3/wAl1ZxH7XH7TMnxV1mTw14fuGXwnZSfPIhx9ukB++f+mYP3R3+8e2Pm2iivzivXniajqVHqz+vMqyzD5RhYYXDRsl97fVvzYUUUVzHsGx4S0GDxJr9rY3ep2uj2btme+vH2xxRj7zY6scdFHJPFfZ2lftcfC34G+ELbw14F0q+19Ldfmn2C3SeQ/ed3cbizH/YxjAGAAK+GaK78Ni54WLdNK769fkfM5vkGHzucPrkpOnHXkTsm+7tq/LVWPo7xt+3f8RvE3mRaS1n4btW4H2SLzZse7yZGfdVFeE+I/GWveMLs3Ot6xe6rPnhry4eUj6bicD2FY9FZ1cVWr/HNs68DkmXZcrYWhGPnbX79394UUUVyHtBRRRQM+sv+Cenjn+yvH+teGJpMQ6rai4iUn/lrEeg+qOT/AMAFfoIOAK/Hv4PeMn+H/wAT/DfiBGZEs7yNpSvUwsdsg/FGYfjX7AxMJI0YHgrkGvvMlrOeHcH9l/g/6Z/MPiLgFhs1jiY7VY/itH+FiWiiivoT8qCiiigAooooAKKKKACiiigAooooA/OH/grv4E3W3gLxlFHwrz6TcyY65AlhH6TVx/8AwST8c/2Z8TPGPhOSTbFq2mx30aseDJBJtwPcrOx/4D7V9a/8FE/BH/Ca/sreKHSPzLnRpINVhHp5bhZD+EbyV+Y/7Enjf/hAv2ovAN+0nlwXN+NNlycArcKYRn2DSKfwr7jBf7XlM6XWN/w1Ra1R+6NFIKWvhyAooooAKKKKACiiigAooooAKKKKAPxU/wCCi3gv/hDv2q/FEiR+XbaxHBqkQx13xhZD+MiSV8z1+iX/AAV58GCHW/h/4rjTJnt7jTJ3x02MskY/HzJfyr87a/WMqq+2wdOXlb7tDRbBRRRXqjP0c/4JD+M9tz8QfCcsn3kttTt0z0wWjlP6w/lX6TGvxl/4JqeMv+EV/ap0S0aTy4dbsrrTXJPH3PNUfi8Kj6mv2aPSvzLPaXs8Y5fzJP8AT9CHuLRRRXz5IUUUUAeP/tceMP8AhBf2a/iHqwcxSLpMtrE+eVknxChHuGkFfg51r9dv+CqXi3+wv2crTSEfEut6zBAyZ6xRq8pP4Mkf51+RNfofDtPlw0p/zP8AL+mXEKKKK+qKHRoZHVVBLMcADvX9CPwj8JDwH8LfCXhsKEOlaVa2bY7skSqx+pIJ/Gvwy/Zz8Jf8J18ePAOhMnmQ3etWomXGcxLIGk/8cVq/fteABXw3ElX3qdL1f9fiTIdRRRXxZAUUUUAFFFFABRRRQAUUUUAIOlfL3/BSDxqfB/7K3iGCOTy7jWrm30uMg8nc/mOPxjicfjX1CelfnJ/wV68abLL4feE4pM75LnVLiPPTaFjiP/j035V6eWUvbYunHzv92o1ufKf7C3gn/hOv2p/Alq6b7eyuzqkpIyF+zo0qk/8AA1QfjX7jYr8s/wDgkh4MGofEzxp4pePcml6ZHYoxHAeeTdke+2Aj/gXvX6m5xXoZ/V9pi+T+VL/MctxaKKK+cJCiiigAooooAKKKKACiiigApD0paKAPlr9v7x63hz4V2Xh+3lCXOu3QVwDyYIsO/wD48Yx9Ca/Oyvpj9vvxc2t/GWDR1k3Q6NZJGUz92WT94x/FTH+VfM9fnWa1va4qXZafd/wT+tOBsAsFktJ296peT+e34WCiivt/9kj9kvSr/wAO2njPxpYJqEl6omsdNuFzEkR+67qeHLDkA8AEHknjkwuFqYyfJD/hj3c8zzC5DhvrGJ32SW7fZfqz4gwfQ0V+yNz8OvC13YfYZ/DulzWu3b5D2cZTHptK4r45/a9/ZS0fwp4fn8beDbb7BbW7L/aGmxkmJVYhRJGOq4JGV6YORjBz6mJyaph6bnGXMlufE5P4hYTMsVHC1qTpuTsndNN9E9rXPjSiiivnj9XPdNA/bL+IfhXwfpnhzSZNNsrXT7dbaGcWxkmKqMAsXYrnHoorl9f/AGl/if4lBF74z1NVPUWbi2H5RBa8zorrljMRJKLm7ep4NPIMqpSdSOGhzN3b5U3d+b1L2p67qWtzedqOoXV/J/z0uZmkb8yTVGiiuVyk9We3ClTprlhGyCiiikaBX6O/sCeFDofwYfVXX95rF7LOCRzsTEQH5ox/GvziAyQK/YL4N+FD4J+FnhbRWQJLaWESTKP+ehUFz/30Wr6XIqV60qnZfn/TPx7xLxnssvpYZPWcvwiv82jtqKKK+4P5tCiiigAooooAKKKKACiiigCGadLaJ5ZHCRopZmY4AA6kmv58v2lvipJ8avjr4x8XmRpLa/v3Fnu/htk/dwj2/dquffNfsT+3x8Vv+FSfsw+LbyCbydS1aIaLZEHB3z5VyD2KxCVh7rX48fsyfCt/jV8ePBvhExmS1vr9GvMdraPMk3Pb92jY9yKiXY0j3P2J/YJ+EY+D/wCzH4UspofJ1TV4/wC2r7IwfMnAZAR2KxCJSPVTX0RUUUKQRJHGoSNAFVVGAAOgFS1ZmFFFFABRRRQAUUUUAFFFFABRRRQAUUUUAfm3/wAFNfB998Nfit8PvjNoC+TdJPHbTyqMAXNu3mwM3ruTev0ir9A/AHjGx+IHgnQ/EumPvsNWsor2HJyQroGwfcZwfcGvN/2wfhN/wub9nvxZoEMPnanHbG+08AZb7RD86qvuwDJ9HNeGf8EsPiy3i34M6l4MvJt9/wCF7s+SrHn7LOWdPriQSj2BUV7dT/acBGf2qbs/R7f5FdD7cooorxCTO1/RLTxJoWo6RfxCexv7eS1niPR43Uqw/EE1+cP/AATn1u7+DP7SHxF+D2rSlTM8og38B7i1dhlR/txMz57hBX6Xda/Mj9uGzm/Z5/bN8BfFuxiaOy1Jobi6MYx5jwFYrhB/vQNGPqxr2stftVVwr+2tPVaoa7H6cUVVsryHUbOC6t5Fmt541ljkQ5VlIyCD6EGrVeLsIKKKKAG9q/Lzxnb/APCiv+CnEcwHkaX4nuUkA6CQXkexif8At5yf+A1+oXQ1+c3/AAVi8Jz6LrXw3+Iengx3NvJJp8lwB910YTQfr5x/Cuijh1jqVfA1NqsJR+9aGtKXJNM+1RS1jeC/EkHjLwhomvWuPs2p2UN5Hg5wsiBh/OtocV/BtWhKhVnSmrOLs/VH1d7rQUCngYpAM06rjETYUoFAFLXTGJIUoGaAM06uuMSQAxRRTgMV0RiK4gGacBmgDNOrojElsAMUUU4DFdEYECBacBiiiuhQFcKKULTgPStlAVxu2lAxTttLWygK43BpcY70tFaqArhRRS4NWoCEop22jaKvkAbRTsCjAp8gDaKdgUYFHIA2inbRRtpcgDaKXbRjFS4ANxnvRtpaKzcB3GEZpNtSUhWsnAdyOinkU0rWTgO4hGaaVp1FYSgO4ygjNOIzSEYrCUBjCMU0ipKQiueUSkyOgjNOIzTa55RLuNIxSU+mkYrmlEY0ikpwOaQiuWUShpGaYRmpKQjNcsojTIh0r8Qf2gdO/sr46fEG1xtWPX77aP8AZM7lf0Ir9wCK/Gn9szTf7K/ab8ew4xuvVnx/10iR/wD2av6K8EavJmuJo/zQT+5pfqefjV7ifmeLUUUV/ZR4wUUUUAFFFFABRRRQAUUUUAFFFFABRRRQAUUUUAFFFFABRRRQB92/8ErtO83xF8Qb/H+ptbSHP++8p/8AadfoiBmvhb/glhpvleFfHt/j/XXlrDn/AHEc/wDtSvusCv8APvxPq+24rxT6LlX3RX6n0GFVqMRQM06igDNfmUYnQAGad0o6UV1RiJsKcBigDFLXTGIgFKBmgDNOAzXVGJLYgGKcFpQMUV0RiRcKUDNAGadW8YCEC0tFKBmt4wFcSlAzSgYpwWtlAVxu2lAp2MUVsoE3E20cUtFaKAXCilxml21agIbRTttGBV8grjaKdgUYFHIMbRTsCjAo5AG0U7bRtqeQBtGBS4NJUuACbaQinUVm4DuRlaQjFSkUhFZOA7kdFOIzTSMVi4FXEK02n0EZrCUBjKQrTiMUlc8ojuMIzTelSkZppFc8olJjKQjNOIxSVzyiUMpCM08jNN6VzSiUmN6UnUU8jNN6VzSiMYRTSMVJ1FNIrllEpMYRmsTxr4kg8G+ENb1+5x9m0yymvJMnHyxoWI/StzpXzf8At/eNv+EP/Zs1q3jk8u51qeHTIiDzhm3uPxjjcfjXrZDlrzTNcPg19ucU/S6u/kiZz5YOXY84/wCCT3hOfWdY+JHxEvwZbm5kj0+O4I+87sZp/wBfJNfo3XzV/wAE8vAX/CCfsseFzJH5d3rTS6vPx97zWxGfxiSKvpTORX9w46aliJKOy0XotD5STux1FFFcJIhOKRmAGaCcivHv2t/if/wqD9nrxl4him8m/Fk1nYsDhhcTfuoyPdS276KaulCVWcacd27AfEvwU/4yj/4KN694xf8A0rw/4amlu7duqGO3xBa49CX2y49mr9PMc18Q/wDBKr4Yf8Ix8F9W8ZXMO288S3xWFyOTbQZRcfWQzfkK+3jXp5pUjKv7OHwwSivl/wAEbFoooryRHzN/wUH+LQ+Ff7NuvR203lap4hI0W1wfmxKD5zevESyDPYstZf8AwTd+Ev8AwrX9nPT9UuofL1TxTKdWlLD5hCRtgX6bBvH/AF0NfOv7cup3P7Rf7X/gb4O6XMzWemyR290Y+fLlm2y3EnvsgVD7EMK/SnSdMttE0u006zhW3s7SFIIYUGFRFUKqj2AAFe3iP9lwUKXWfvP06f5j6F6iiivEEFFFFABRRRQAUUUUAFFFFABRRRQAUUUUAFFFFAH5v/8ABX74Ri70Twf8SLSHMtpI2i37qMkxvukgJ9AGEoz6yCvIP+CT3xZ/4Q/456l4Muptth4qsiIkY8faoA0ifnGZh7nbX6XftL/CxPjT8CvGXhDyxJdX9i5sye1zHiSE+37xFz7Zr8Fvh54y1D4XfEXQPE1kGj1DRNQiu1Rsrlo3BKN7HBBHoTUPRmi1Vj+jqisrw14gsvFnhzStc06UT6fqVrFeW8o/jjkQOp/EEVq1ZmFFFFABRRRQAUUUUAfKH7Zv7Ssnw/spPBfhydovEN5EGurtMg2kTDgKf+ejDof4Rz1II/PYksSSck8kmvsf/gon4F+y654b8WQoSt1E9hctjgMh3x59yGf/AL4r44r88zadR4lxqPRbeh/VvAmGwlLJ6dbDL3p6yfVtNp/JdF/mFFFFeKfowUUUUAFFFFAgorZ8NeC9e8ZXf2bQ9GvtWmzytnbtLt9zgcD3Ne8+CP2DPiH4l8ubWGsvDVq3JFxJ50+PZEyPwLCuujha1f4INniY7O8uy1XxVeMfK+v3b/gfNtWNP0271a7jtbG1mvLmQ4SG3jLux9gOTX6IeBv2BPAPh7y5ddnvfE1wvLLK/kQk+yId34FzXvfhX4f+HPBFr9m0HRLHSoT1Fpbqhb/eIGWPua9ujkVWetWSj+L/AMj83zDxKwNG8cFSc33fur9X+CPza8D/ALHHxO8bCOU6Kuh2jj/X6vJ5RH/AADJ+a19C+Bv+Cd2hWAin8U+IbrVZBybaxQW8WfQsdzMPcba+wgMdKMHH+Fe7QyjC0tWuZ+Z+Z5hx5nOOvGE1Tj/dWv3u7+6xwXgf4FeBPh1sbQfDNjZzp0uWj8yb/v4+W/Wu9I46Cl24o/WvWjCNNWgrLyPg62IrYmfPXm5S7ttv8RRS0UVoYBRRRQAUUUUAFFFFABRRRQAUUUUAc9498Lw+N/A/iHw7c4+z6tp9xYyZHG2SNkP/AKFX898Ul74T8Ro67rXUdNugR6xyxv8AzBFf0Xivwk/bH8F/8ID+038Q9LEflxPqj30SgYAS4AnUD2Akx+FfYcO1bzqUX1V/0/UqJ+4XgrxJB4x8H6Hr1tj7NqdjBexYOflkjVx+jVtdxXzp/wAE/wDxn/wmv7Kngt3k33Omxy6XKM52+TIyoP8Av35f519F18riKfsq06fZtEi0UUViAUUUUAFFFFABRRRQAUUUUAfIP/BULwd/wkf7Mc2pqm6TQtVtr0sByEctAR9MzKfwFfj1X76/tM+Eh45/Z/8AiBooTzJbjRrloVxnMqIXj/8AH1WvwKIwSK/QeHavNh5U+z/P+mXEKKKK+sKO1+Cni8+APi94L8R7/Lj0zV7W5kOesayqXB9iuR+Nf0FocqtfzgA4IPpX9AvwH8Wf8J38GPBHiAv5kmoaPazynOf3hiXePwbcPwr4fiSnrTq+q/y/UmR3tFFFfFEBRRRQB+ZH/BXnxYbjxR8PvDKPj7LZ3OoyID1811jQn6eS/wCZr886+qf+Cl/ir/hI/wBqvWrQPvj0axtNPU54H7vziPwaZvxzXytX6xlVP2WCpx8r/fqaLYKKKK9UZ9X/APBMnwn/AMJJ+1Ppl8U3poenXeoHI4BKCAfrOD+Ffsma/NX/AIJCeE9+ofETxLJHjy4rTT4Xx13GSSQf+ORfnX6VGvzHPKnPjHH+VJfr+pD3FooorwCQooooAKKKKACiiigAooooASvxt/4Kb+Mf+En/AGpNRsVffFoenWunrg8ZKmdvxzNj8K/ZEthSfQV/P78fvFx8e/G7x1r4fzIr/WbqSE5z+68xhGPwQKPwr6nh6lzYiVTsvzKifpf/AMEp/B39h/s+6lrckeJtb1iV0fH3oYkSNR+DiX86+1O4rxz9kHwd/wAIL+zR8O9KMflP/ZMV3IhGCrz5ncH33SGvZK8PHVPbYmpPu2JhRRRXEIKKKKACiiigAooooAKKKKAGnGMU2QhUdvQUpHauK+M3is+CfhX4p1pXEctrYSvE3/TQqQn/AI8VrOclCLk9kbUKUq9WFKG8mkvm7H5Z/GfxUfGvxW8Va1v8yO51CYxNn/lkrFY//HFWuLoJySaK/KqknObm92f3FhKEcLh6dGG0UkvRKx1nwo8Fv8Q/iP4e8PKpZL67jjl29ViB3SMPogY/hX7A2VnFY2lvbQRrDDCgjSNBhVAGAAPQCvzy/wCCf3hMax8W77WpE3RaRYko2PuyykKv/jnm1+iuc8V9tklHkoOp1k/wX9M/nHxHx7xGZwwqelOP4vV/hYCfWuR+LenRax8MPFdlMAYptMuI2z7xtXXnGPavP/j3rS+Hvgz4yvmO0rpk6Jz/ABMhVf1YV71VpU5N7WZ+ZYGMpYqnGG7kret0fkSeCaKKK/J3uf3JH4UFFXtN0DU9YbbYaddXrelvC0n8hXV6X8DfiHrBH2TwVrjg9HewlRT/AMCYAVrGlUn8MWzkq4/C4f8Ai1Yx9Wl+Zw1Fe0ab+x38W9TII8KSW6H+K5uoUx+BfP6V1mm/sA/Ey9CmebRbAdxNdOxH/fMbfzrpjgMVPam/uPFrcTZNQ+PFR+TT/K5810V9h6V/wTj1uYL/AGh4xsrQ9/s9o83/AKEyV2Gmf8E4tAiUf2j4u1G5Pf7NbpFn/vovXVHKcXL7Nvmv8zxq3HeQ0v8Al9zPyi3+lj5A+C/hU+Nviv4V0bZ5iXOoQ+apHWJWDSf+OK1fsAihEVfQYrwz4V/sg+CvhJ4otfEOmy6le6naq4ilvp1YLvUqThVUZwSPxr3TggYr6zK8HLB02p7tn4dxnxBQz/FU54a/JCNtVbVvX9B9FJS17J+ehRRRQAUUUUAFFFFABRRTHdYkLsQqqMknoBQB+WP/AAV9+Kh1Pxt4Q+H1rNmDS7VtUvFU8GaU7I1PuqIx+ktWf+CQHwq+2+JvGXxEuocxWECaPZOwyDLIRJMR6FVWMfSQ18aftMfE9vjJ8efGvi0SGW2v9RkFoxP/AC7R/u4f/IaJX7HfsG/C7/hU/wCy94NsJofK1HU4P7YvMjBMlx86gj1WPy1P+7ULVmj0jY+haKKKszCiiigAooooAKKKKACiiigAooooAKKKKAGkblr8v/BJP7I3/BRy90Ns2nhfxXMYIh0jEF2weHHsk4EeewVq/UHoK+BP+CrfwtluvCfhX4laajR32h3P2G7mi4ZYZDuicnsEkBA95q9fK5xdWVCfwzTXz6DR994yaMV5t+zt8UovjN8FvCfi5HVp7+yT7UqjhLlPkmXHYCRWx7Yr0mvJnB05uEt1oIK+Tv8AgpX8L/8AhP8A9m++1W3h8zUfDNzHqcZUfMYf9XMPoFfef+uYr6xPSsvxLoFn4r8PapouoRedYajay2lxGf4o5EKsPxBNbYes6FaNRdGB4J+wB8T/APhaH7M3hl5pfN1HQw2jXWTkgw48vP1iaI/XNfR4r80/+Cbmv3nwj+P3xH+D2sy7ZHeQwhuA1xayMjbR/txsWz6Riv0s6cV15lRVLEy5dnqvR6jYtFFFeaISvmn/AIKH+Af+E6/ZY8UNHH5l3orRavDx08psSH8Inlr6WHWsjxb4dtvF3hbWNDvRus9Ts5rKYYzlJEKN+hNbYer7GrCoujTA+Rf2AfGv/CY/s2aJBJJ5lzos82mSknnCtvQfhHIg/Cvo/GRXwH/wTW1q58J+OviR8OdSOy7tnFyISfuSQyGGb9Wj/wC+a+/6/lXj7LVlvEeKpxXuyfMvSSvp820fS4efNTiwpQKQDNOr4WMToClAzR1NOAxXXGJIdaKKcBiumMRNgBinAUAUtdMYkNhSgZoAzTq6oxJDpRRTgMV0RiK4gGaUDFOAzS10RgRcQLS0UoGa3UBCUuM0u2lrZQAbtp1FLg1qoE3EopdtLgVooANop9FXyCG4NGDTqKfIA3BowadRT5AGUU+ip5AGUU7Ao21DgMbTdtPwaSs3ALjcYpKfSbaycBjaQrTiMUlYuAxpFNIxUlIRWEoDuR0U4jNNrnlEu40jFJT6QjNc8ojGEU0jNPpCM1yyiUmRkYpOn0p5GaaRisJRLTGkYpKfTSMVySiMaRTTT6QjFckolEZHy1+SP/BQrTPsH7UHiCfGPtlrZz/XECR/+yV+uB6V+XP/AAU5077J8fNJuFHy3WgQMT/tCadT+gWv2rwfq+y4jcP5oSX4p/ocWL1p/M+Q6KKK/uE8QKKKKACiiigAooooAKKKKACiiigAooooAKKKKACiiigAooooA/T7/gmFpv2f4F67dkYa51+UA+qrBAB+pavsQDAr5l/4J16b9h/Zk0qbGPtl/dzZ9cSbP/ZK+m6/zo43qe34kxs/77X3aH0NDSlFB1p3SgDFJ1+lfHRibi04DFAGKWuqMSRAMU4DNKBilAzXXGJLYAZp3SilAzXRGJDYlOAxSgYorpjEQUUoGacBXRGJNxAMU4ClAxRXRGBNwAxRRTgtbqAhtLg07GKK2UBXE20tFLtrRQFcSinYFLWigIZS4NOoq+QBuDRg06inyANwaMGnUUuQBlFPpMCpcAG0U7bSbahwGN20hGKdRWbgFxlFPxmkK1k4DGdaQinUVhKBVxhWm1IRmkIrCUB3GUhGacRikrnlEq4ygjNOIzTa5pRGNIxTSMVJ1ppGK5pRLTGUhGacRikrnlEoZQRmnEZpmcVySiUhKQjNPIzTa5JRGMIr4B/4KTa1deLfHnw3+HOmnfeXDm4MI/jknkEMP6rJ/wB9V9/sMkV+fvhOD/he3/BTlpT/AKRpfhi5aQjqIxZx7Qf/AAJwf+BV+v8AhXgFWzx42a92hBy+bVl+Zx4ufLTt3P0t8J+HrXwl4Y0fRLJdlnplnDZwLjGEjQIv6AVr0UV/QTbbuz54KKKKAEr87P8Agqt47utc1H4f/CrSN097f3H9pT2yHl3ZjBbL+JM3HsK/RJm2rX5ifCof8NSf8FI9Y8Tv/pXh7wvPJdQN1Ty7XENuVPbdLtlx/vV7GVxUaksRLaCb+fQaP0O+FXgO1+GPw48NeFLTaYNIsIbTeox5jKoDP9WbLH3NdcDzS0leRKTlJye7EB5FYPjXxXY+BvB+teI9Tfy9P0qzlvZ2HXZGhYge/GB71vdK+LP+CpPxaPg34IWPg+0l2ah4quxHIqnBFrCVeT83MS+4LV0YWg8RWhSXV/h1Gjyv/gmr4Tvvit8aPiD8aNfj8yfzpYbd25X7VcMZJSh7bI8Lj0lr9KK8O/Yy+E3/AApr9nfwpos0Pk6pdQf2lqAIw32ibDlW90Uon/AK9wzW+YVlXxEnH4VovRAxaKKK88QUUUUAFFFFABRRRQAUUUUAFFFFABRRRQAUUUUANxzX4Q/t3/Cn/hUn7T3jDT4YfJ03Up/7YsgBhfKny7BR6LJ5iD/cr94K/OP/AILA/C37b4b8F/EK2hzJZTvo966jJMcgMkJPoFZJR9ZBUvYuL1PYf+CYnxVPxD/ZlsNIuZvM1HwtdSaXIGPzGH/WQt9Ar7B/1zr67r8g/wDgkx8Uv+EU+Omq+DribZZ+J9PPlITwbm3zIn/kMz/pX6+U1sKSswooopkhRRRQAUUUUAeKfteeBR43+BfiBI4xJd6eg1GDjJBi5bHuU3j8a/LKv2uvbSO9tJreZFkilQoyMMggjBBr8efiN4MuPBPxC13w4Y3Z7G9kgjGMs6bvkb/gSlT+NfHZ7R96FVddP8j9+8NMxXsq+Bm9mpL0ej+6y+85eivV/A/7LfxK8flHsfDNzZWrcm51P/RkA9QHwzD/AHQa+hPA3/BOpMRzeLvE7Fv4rTSIsD/v64/9kFeJRy7E1vhg7d3p+Z+j5hxXk+W3VaunJdI+8/wvb52PiSu18E/Bfxv8RHT/AIR/wzf38T9LjyvLh/7+vhP1r9LPA/7MPw3+H/lyad4ZtJ7pORdX4+0SZ9QXyFP+6BXqKQrGoVVCqOAAOle7RyLrWn8l/m/8j80zDxNWscBQ+cn+i/zPgTwN/wAE8fEuplJvFOvWeixHk29mhuJT7Enaqn3BavoXwP8AsWfDPwcEkm0l9fu0587VpPNXP/XMAIR9VNe84xSn9K9ujl2Goaxhd+ep+a5hxdnGY3VWu1HtH3V+Gr+bM/StFsdFtEtbCygs7aMYSG3iWNV+igACtD6UGl7V6aVtEfIOTk7yd2FLRRTEFFFFABRRRQAUUUUAFFFFABRRRQAUUUUAFFFFABRRRQAhr8m/+CsXg3+x/jn4f8QRx7YdZ0dUdsfemhkZWP8A3w0Qr9Y85r4N/wCCt3g/+0vhR4O8SpHuk0rVntGYDlUniJJ+m6BB+Ir2cmq+zxsPO6/r5jW5Q/4JFeMftngLx14Xd+dP1GHUEUntPGUOPYG3H5+9foCRX5G/8EqvGP8AYX7Q+oaLI+Idb0eaJUz1liZJVP4Isv51+ulVnVL2eMl52YMKKKK8QQUUUUAFFFFABRRRQAUUUUAQXEKXEEkcih0dSrKwyCCORX88vxH8Lv4I+IPibw9ICH0nU7mxIPX93Kyf+y1/RDX4ift/+E/+ES/av8cRomyC+lh1CM4+95sKM5/77L/lX13DlS1adPur/c/+CVE+d6KKK+/LCv2c/wCCa/iw+Jv2U9AtmfzJdHu7rTnOeeJDKoP0WVR9AK/GOv05/wCCQ3ir7R4O+IPhtnx9jvrbUEQ9/OjZGI/78L+Yr5zPqfPg3L+Vp/p+opbH6FUUUV+amYUjHAJpawvG/iBPCXg3XtclwI9NsJ7xs9MRxs5/lTScnZAfhF+0l4o/4TP4/fELWA/mRXGuXflN6xLKyx/+OqtebVLdTvdXMs0rl5JHLsx6kk5JqKv2ijBU6aguisahRRRWmwH6+f8ABLTwp/YP7NMmqMmH1rWLm6VyOSiBIQPoGif8zX2N3FeM/sd+GP8AhEv2YvhxYFPLZ9IivGX0afM5z75kNezdxX49jantcTUn5szYtFFFcYgooooAKKKKACiiigAooooA4v4yeK/+EE+FHjDxEH8t9L0i6u0Of40iZlA9yQB+NfgR4S0Gbxb4u0bRbfJuNTvobSPHJ3SSBR+pr9j/APgoz4sPhf8AZR8UxpJ5c+qy22nRnPXdMrOPxRHFfmj+wx4S/wCEy/ar+H9oyborW+OouccL9njaZT/30ij6kV9vkn7jB1sQ/P8ABf8ABLWx+3+m2MWmafa2dugjgt4lijUdFVQAB+Qq3RRXxD1ICiiigAooooAKKKKACiiigAooooAaT09a+Zf2/PFf9ifBhNKRsSaxfRQsoPOxMyk/99Ig/GvpkmvgL/gol4r+3+OvDXh9G+TT7J7p8H+OV8YPuBED/wACry8zq+yws330+8+04Nwf13O6EGtIvmfyV1+Nj5Hooor82P6/Oy+HHxf8W/Ca5uZvC+rNprXOzz18pHWTbnbuDqRxub8zXvnhP/god4x03amu6Hpusxj+KBntpD9T8y/kor5Rorto4zEUFanNpfh9x85j+HcrzOTniqEZSfW1n96s/wAT9E/Cf/BQPwDq5RNZs9T0GQ/ekkhE0Q/4EhLH/vmuf/a6/aE8I+MPgdNp3hbxBaapPqd5BDLDC+2WOJSZSzI2GAzGo5H8VfBlFehLOK86UqUrO6tfqfLUeAMsw2MpYuhKUXCSly3utNVur7+YVY0+ym1K/trS3QyTzyLFGg/iZjgD8zVetjwf4hPhLxVpOtrbJePp11FdLBKSFkZGDAHHbIFeJCzkr7H6JXc/ZTdJXlZ2Xn0P2B8G+Grbwr4W0nSLdF8mxtYrZOMcIgUfyrbVFHQD8K+PvCv/AAUX0G62J4h8L32mnoZLCVLhfrhthA/OvZPC37WPwt8WlFtvFlpZyt/yz1HdbEH0zIAD+BNfpdHG4aokoTX5fmfx7j+Hs5ws5TxGHl3bSuvvV0ewDFHWqWn6tZ6rbJcWd3DdQOPlkhkDq30I4q6CMcV6G58u4uLtLcWiikoELRRRQAUUUUAFFFFABRRRQAUUUUAIteHftqfE7/hUv7M/jnW45fKvp7I6dZkHDedOfKUr7qHL/wDADXuVfm1/wWG+JXkaT4G8AQS/NPLLrV3GDyFUGKH8CWn/AO+RSew1qz4D+AXw4k+L3xo8HeEEVnj1XUoorjb1WANumb8I1c/hX9DUFvHaQRwxKscUahERRgKAMAAV+S//AASM+Gf/AAkPxl8ReM7iHfb+HtOEEDkfduLglQQf+uaTD/gQr9bj0pRKluLRRRVEBRRRQAUUUUAFFFFABRRRQAUUUUAFFFFACZrifjR8OLX4t/CvxP4Qu9oTVrGS3R3GRHLjMT/8BcK34V21FOEnCSkt0B+eX/BKz4jXWlSeOPhPrO63v9MuG1G2tpT8yEMIblPbawiOPVmNfobivzA+PiH9k7/goNoPj2EG28N+I5UvborwmybMN4D6kEmXHqy1+niOsqB1YFWGQR0Ir18zipTjiYbTV/n1RTJKKKK8ck/Mb9tC2l/Zy/bd8DfFezjaLTtVaG6ujGMb2ixBdIP96Bk/FzX6YWtzFeW8VxBIssMqB0dDkMpGQQfSvk//AIKZ/C7/AITv9nO41u3h8zUfC90moKVGWMDfu5l+mGVz/wBc67D9gv4of8LS/Zm8LXE03m6jo6HRrvJyQ0GAmfcxGJj7k17WI/2jBU63WPuv80V0PomiiivFJCiiigD8u/FMP/Civ+CnYlH+j6X4nulkHYSC9j2k/wDgTk/8Br9BBzXxF/wVg8K3GheIPhr8RdPBjurd5NPknA+68bCeD9TMfwr7G8G+I7fxf4R0XXrQg22p2UN5Fg5+WRA4/Q1+Q+KmC9p9SzKK+KLg/WL0v6pntYKV4uJsgYopM5p4GK/B4xPSYAYpaKcBiuuMSWAGKcBQBS11RiQ2FOAxQBilrqjEkKKAM08CuqMSbiAYp2MUoGKCcAmuqMSbidVowcYr5z8XftseGPCHifVNEn0TVZptPuJLaSSMRbGZGKkjLg44rL/4b88Ij/mX9Z/75i/+Lr1I4Ks1flPoqfDmbVYqcKDaeq2/zPqML60tfLn/AA354R/6F/Wf++Yv/i6Vf2/PCBPzeH9aA9QkJ/8AalbLB1uxb4Yzj/oHl+B9RCl21856V+3V8PL51W5t9Y0/JwWmtVYD/vh2Nej+F/2hfh34xdI9M8U2TTtwsNwxgkY+gWQKSfpVvDVI7xPPr5LmWGXNWoTS72dvvPRgMUYzRGwkUFWVge4p22koHjX7iUYp1LjNWoiuN20bafto21pyCuMI9KMV5D8af2lvD/wR1ix0zUbG9v7q7hM4WzCHy03bQW3MOpDY+hrzr/hv/wAI/wDQvaz/AN8xf/F1sqE2rpHvYbIc0xdKNehRcoS2emp9R7R6UbR6V8uf8PAPCH/Qva1/3zF/8XR/w8A8If8AQva1+UX/AMXT+rVOx1f6r5z/ANA8vw/zPqLYMe1BXJBzXkvwU/aR0D426lqNjptle2FzZxrKyXgQb1JwSu1j0OM/UV66ExmsZU3F2Z4GKwtfA1XRxEXGa6PzGYxRTsZNZviHVX0TRL6+S0mvntoHmFtBjzJdoJ2rnAyccVnyNnPFOTUVuy/ijFfLp/b98IA4/wCEe1oH/di/+Lpv/Df3hD/oX9a/75h/+LrR4WfY+oXDGcPVYeX4f5n1DtDNn0pcYNfLp/b98InpoGsj/gEP/wAXX0Z4T8TWfjLw1p2t2DF7S+gSeInqFYZwfcdCPUVz1MPOGskedjcpx2XKMsVScE9Fc1qQinFaSuOUDyhjAjpQc44ryf40ftHeH/gle6fZala3V/eXkbSiGz2Fo0BwGbcw4JyB/umvNB+334S7+H9Z/wC+Yv8A4urWDq1FzRjoe9hchzPF0o1qFFyg9n3PqLhhmmkZr5gP7fXhErgeH9ZH/AYf/i6+g/BHiceMvCmna0thcadHfRCZLa6wJVQ/dLYJAyMHr0IrkrYWpSV5xsY4zKcdl0VPF03BN2V7f5m0RiinkU0jFebKJ5iY0jNNp9IRmuaUShhGaaRmn0hFckolJkdBGacRmm1zSiWhvQ0lOIzTDxXJKI0IRivzj/4Koab5XjPwJqGP9fYXEGfXZIp/9qV+jpHFfBf/AAVW00y6J8O9QxxDcXsBP++sJH/os1+meGVT2PFOG7S5l/5K/wBbHPiVemz876KKK/vY8EKKKKACiiigAooooAKKKKACiiigAooooAKKKKACiiigAooopN2TYz9kP2IdO/sv9lzwJFjBe3mm/wC+7iV//Zq9zA5rzX9mfTf7L/Z9+HUGMZ0KzlI9C8Suf1avS/4q/wA1s/n7fN8XV71Jv72fRU1aCXkLTgMUgGadXlRiWAFKBmgDNOAzXXGJLYAZp1HSlAzXTGJDYAZp1FFdcYiClAzSgYpwFdMYktjQPm6/hTiADnNZHjDxJB4O8L6prlzFJNBp9tJdSJFjeyopYgZ4zxXzr/w314R/6F/Wf++Yf/i69KjhqlVXhG56WCyrHZinLC03NLR2sfUXBor5eX9vrwgo/wCRf1n/AL5i/wDi6u6J+3T4T1nV7Owj0HV0lu50gVmWLALMFBPz9Oa61gqq3iehLhrN4pyeHlZen+Z9L4xRQp3gEd+acBis4wPmBu0heKULxXinxf8A2p9B+DnipNC1HStQvLlrdLkSWoj2bWLAD5mBz8prhv8Ahv7wln/kAa1/3zF/8XXdDC1JK6R79Dh/NMVSjWo0G4y1T01/E+pCMjilOcivlxf2/fCC/wDMv61/3zF/8XXr/wAFvjXpnxs0a91LS7G6so7Wf7O6XYUMW2hsjaTxzVvDzgryRji8kzHAUnWxNFxiurt1+Z6LS4p2KNtQoHh3GbT60bc+1JKyW0TSO4SNRlmY4AHqa8P+IH7Yfw+8DzPa297L4hvUJVotMUOin3kJC/8AfJP0rWNGUtEjtwmBxWPnyYWm5vyW3r0XzPc8CjAr4o1n/goNfyOw0rwhbQqD8r3d4zkj3CquPzNYq/t+eMN+ToOj7PQeYD+e6uhYWZ9ZDgrO5q7pJesl/mfeBApCmehxXxt4f/4KDESImteEf3f8U1ld5I+iMvP/AH1Xuvw2/aZ8BfE2SK2sNU+w6nJwthqC+VIx9F5KsfZWJrOWGnHoeTjuHM1y+LlXoPlXVWa+dr2+Z6rto2n0pwwwyDkUbawcD5y4yin0lZuI7jOtIfm6HFO246VzXjT4h+G/h3p/23xDq1vpkJyFErfO59EUZZj7AGpVNydkXTpzrSUKUXKT2SV39x0WCOtIABXyx4r/AG+vDunyvFoGg3msFTgTXEgt429xwzEfUCuAv/2/PE8rsbTw5pkC9hLK8hH4grWiwVWR9hQ4PzqvHnVGy82l+F7n3MVBppBHSvhux/b88TRODd+HdNuE7iKR4z+ZLV3/AIU/b48OahKkWvaFe6MWwDLBItxGvueFbH0BrKeBqrWw6/CGdUI87o3Xk0/wvc+pcgUjEAZrn/Bvj7w78QtNW/8AD+qW+pQdG8l/mQ+jKfmU+xANdBnnBrzJ0nB2aPkalOdKTpzi1Jbp6MQimkYqSkIrklEVyOgjNKRikrmlEtMb0NJ1p5Gab0NckojGEYppGKkIzTSK5pRLTGU0jFPIxSVyyiUMpCKcRimg1yyiUjF8ZeJLfwd4R1vXrogW2mWU15Jk4+WNC5/QV8d/8En/AApca7r3xJ+ImoAyXVxJHp8c5H3ndjPP+ohP416h+3/42/4Q39mvXIEk8u51qeHS4jnkhm3yD8Y43H412n/BO/wH/wAIL+yz4ZeSPy7vW3m1eYYxnzGxGfxiSKv6U8NcF9UyPE41rWrJRXpHV/joeRjpe8on0zRRRX6GeUFFFFAHkf7VXxQHwf8AgB4z8Sxy+Tew2LW9kwOD9plxFER64Zw30U186/8ABKT4YHw78Itc8a3UW278R33lQOw621vlQQfeRpQf9wVy3/BVvx/c6kfAfwv0rdPe6jc/2nPbRn5nOTDbr77mabj1UV9ufB/4f23ws+F/hfwnbBSmkWENqzoMCSQKPMf/AIE+5vxr25f7Pl6j1qO/yX/BK6HZ0UUV4hI3FfmB8TT/AMNcf8FF9N8MJ/pfhfwtMtrOMZjMVqTJc7v9+YmLPoVr7++P3xOh+Dfwb8WeMJWUSaZYu9uH6PcN8kKn6yMg/GvkD/glL8MZk0Dxd8T9UVpb/Wbk6fazy8u0aHzJ3z3DyFR9YjXt4BfV6FXFvdLlj6v/ACQ13P0BVcDFLRRXiCCiiigAooooAKKKKACiiigAooooAKKKKACiiigAooooAK8f/a0+GH/C3v2dvHPhqOLzrybT3ubNQMk3EOJYgPTLIF+jGvYKQjII9aAP50fg74/uPhT8VfCvi23Lb9G1KG7dF6vGrjen/Al3L+Nf0SaffQatY297ayrPa3MSzRSocq6MMgj2IIr8BP2sfhp/wqP9orx34Zjh8i0g1J57RAMAW82JYgPojqPqDX68f8E/fiZ/ws39lfwdcSy+bfaRE2jXPOSrQHbHn3MXlH8aiJpLufR1FFFWZhRRRQAUUUlADSKw4PBmhW+v3OtRaTZJq9xjzr0W6edJhQoy+NxwAB17VuY5oA/OhpPccZzhfldr7+aHBQOgA+lFLRQIKKKKACiiigAooooAKKKKACiiigAooooAKKKKACiiigAooooAKKKKACiiigAooooAQCvnv9vfwl/wl/7KXjqBU3z2NvHqMZxnb5MqSOf++A4/GvoQ9awPH3huLxn4H8Q6BNjytV0+4sXz0xJGyH/0KtsPU9lWhPs0/wAQPw+/Y+8Xf8IR+018OdUL+Wh1aKzd84ASfMDE+2JDX7vnoK/nNs7m68O67DcR7oL2xuVdc9UkRsj8iK/of8M63D4k8NaVq1v/AMe9/aRXUf8AuugYfoa+q4jp3nTqrqrfcVI1aKKK+PJCiiigAooooAKKKKACiiigBK/Kn/grb4U/s/4v+EfEKptj1PSDasQPvPBKxJ+u2ZB+Ar9Vj0r4J/4K4+GPtnws8E+IAm5tP1eSzLD+FZ4S35ZgH6V7WTVPZ46HndfgNbn5Z0UUV+pmgV9sf8EoPFP9lfHzW9Gd9sWq6JJtX+9LFLGy/wDjpkr4nr3v9hLxP/win7V3w+uWfbHc3j2DDPDefE8Sj/vp1P4CvOzGn7XCVI+T/DUb2P3IopBS1+RmI0da8N/bc8SHwp+yt8RbwNsabTTZA56+e6wY/KSvc+5r44/4Km+JP7H/AGaIrFWw2ra1bWxX1VVklJ+mY1/MV24GHtMTTj5oaPyEooor9gNAqzpljLqmo2tnbrvnuJVijX1ZiAB+ZqtXqH7L/hv/AIS39on4c6YU3xya7aSSr6xpIHcf98qaxqz9nTlN9FcD93/DejQ+HfDul6Xb8QWNrFbR/wC6iBR+grUpF4Wlr8Zbu7syCiiikAUUUUAFFFFABRRRQAUUUUAfAH/BXXxT9k+HngXw4Hwb/U5r8qD1EEWz/wBuK8Y/4JO+FDqvx21/XHTdFpWiuitj7sssqKv/AI6slTf8FZ/FH9o/G7wzoaPuj03RBMwz92SWaTI/75jQ/jXrn/BIfwx9l8B+PvERTm91G3sFcj/njEXIH/gQP0r7f/d8l85fq/8AIvofoJRRRXxBAUUUUAFFFFABRRRQAUUUUAFFFFAEZcL14PWvye/ah8VDxh8dvF16rFoYbs2UfPAWICPj2JQn8a/VTV5ri30y8ktYDdXSxO0UIIBkYAkLk8DJ45r8jvG/wu8deG7+8u/EXhrVbN5JGkmuZLZjEzEkk+YAVP518znnM6UYRWl7s/Y/DWNCGMrV6s0pcqik2ru7u7fcjiaKCCOoxRXxGx/RyaewUUUUFBRRRQAUUUUAFFFFArXNPRfE2seGrjz9I1W80uc/8tLO4eFvzUivWfCn7ZHxT8KbE/4SAatAv/LHUoVlz9XwH/8AHq8Torpp4itR+CTXozysXlOAxytiaMZeqT/E+0fCf/BRq6QJF4k8JJL/AHrjTbgr+Ubg/wDode3/AA+/bJ+HPxB1Gx0y3u7zTtVvJVggs721YNJIxwFDJuUcnuRX5f17t+xT4VHiX4+6PK67oNLilv5AR12rsQ/g8iH8K9zB5piqlWNJtO7S1X+Vj824g4LyTD4KtjKcXTcIt6PRtLRWd93ppY/UEcgUtIOlLX3B/NYUUUUAFFFFABRRRQAUUUUAJ0r8Lv8AgoP8SP8AhZP7VfjGWKXzbLR5F0W35ztEA2yD/v6ZT+Nftb8SPGNt8Pfh/wCI/FF3g22j6dcX7hjjcI42fH44x+NfztoupeOfFoUbr3V9Yvcc/elmlf8AmWb9amRpDufsT/wS6+G48Efsw2esTRbL3xNfTaizMPm8pT5MQ+mIyw/66V9gVzfw78H2vw88BeHfDFnj7Lo+nwWEZAxuEcapn6nGfxro2poh6sWiiimIKKKKACiiigAooooAKKKKACiiigAooooAKKKKAPjv/gp38Jf+E9+AK+JLWHzNT8KXQvAVGWNtJhJgPp+7c+0Zr0P9hj4tf8Lf/Zv8MX083nappcf9kXxJy3mQgKrE9y0ZjY+7Gva/E/h2y8W+HdU0TUohPp+pWstpcRH+OORSrD8ia/Ob/gnd4hvfgl+0d8QPgxrcpU3Ekotg3Ae5tmblR6SQlnz6RrXt0bYnATpfapvmXo9/8x9D9L6KKK8QRkeLPDdn4x8L6voOoR+bYanaS2dwn96ORCjD8ia/O3/gmj4kvfhb8bPiR8Hdak2TiSSWFW4H2i2kMcgUf7aMG+kVfpRmvzG/a+hf9mv9urwX8UrZGg0vWHhu7pkGA2zFvdoPcwlW+sle1l376FXCv7SuvVaoa7H6dUVBbzpcwRyxOrxuoZXU5DA9CDU9eKIKKKKAPmb/AIKI+Av+E6/ZY8TvHH5l1ojw6vCMdPLbbIfwieWuM/YA8b/8Jl+zVoUEknmXOizTaXKc8gK2+MfhHIg/CvrLxf4ctfGHhTWdBvRus9TsprKYYzlJEKN+jGvzd/4Joa7c+FvGvxI+HWonZd2zi6WE/wAEkMhhn/Vovyr5rjDB/wBocM1rK8qMlNej0Z34OfLO3c+/wM06gDFHWv5WjE9wUDNOAzQBTuldcYkNhSgZoAzTq7IxICgDNFOAxXVGJLFApwGKAMUV1RiQ2FKRhT9KUDFD/dP0rrhHUD8qvjd/yWDxl/2Fbj/0Nq4iu3+N3/JYPGX/AGFbj/0Nq4ivuIfDH0P6/wAr/wBxof4Y/kgoor65+EP7HHhv4k/DPRPEN1rOq2l7fRM7pEYzGpDMowCmew70pzjBXkYZrnGFyanGrim1Fu2ivrZv9D5Go6GvpH4q/sTeJfBNhPqXh+7HiaxhUvJAsRjuUUdSEyQ+PY59BXzcQVJBGCO1VCUZq6Zrl+aYPNaftMJUUl17r1T1R6X8Mf2hvGvwrnjXTNVe601SN2m3pMsJHooJyn1Uj8a+8Pgd+0R4f+NVgUtv+JdrcK7p9MmcF1H99DxvT3wCO4GRn8xK0/DfiTUfCOuWmr6TdSWWoWkgkhmjPIPofUEcEHggkGsalGNTXZnzOfcJ4PNqcp0oqFXo11fn39dz9ghSdBXnXwI+LVt8ZPAdtrEQWG+jPkXtspz5UwAzj/ZOQw9j6g16OFwvNef7Kzsz+Z8RQq4WtOhWVpRdmhhG4A0E9+wqQDArA8eeJ4vBvgzWtbmwY7G0lnx/eKqSF/EgD8a0jDUypwlUmoRV23ZfM/OL9qjxj/wmfxv8QzI++2spBp8POcCIbX/8f3n8a8kqa9vJdQvJ7qdzLPPI0kjt1Zick/mahr04qySP7Iy/CxwWEpYeO0IpfcgoqW5tZrN1SeJonZFkUOMZVlDKfoQQfxqKmegmpK6Paf2QPFY8LfHPRlkfZb6mslhJz13jKD/vtUr9K/4q/Hvw/rE/h7XtO1S3OLixuY7mM5x8yMGH6iv150PVINc0ay1G3bfb3cCTRsO6soYH8jXFXhezPwDxFwfs8ZSxSWk4tP1i/wDJlykdQ6kHvT8Ck21xuB+SH5oftW/Co/DH4pXb20OzSNWze2u0YVST+8Qf7rHp2DLXjFfpd+1Z8KD8TvhdeG1h8zWNLze2YUZZ9o+eMf7y5wP7wWvzR6GvTpS5o69D+oODs3/tTLoqbvUp+7L9H81+KYV91fsI/ET+2fBuo+FLmXdcaTL51srHkwyEkgf7r7s/7wr4Vr0v9nX4hH4a/FnRdTkk8uxnf7HeEnA8qQgEn2Vtr/8AAaVan7SDR3cU5b/aeV1KcVeS96Pqv81dH6iYyKraheQadZz3VzIsNvCjPJI5wEUDJJPoAKsqQ6hh6Zr5v/bZ+KJ8I/D9fDVnLs1DXSY32nlLdceYf+BEhfcFvSvBhS9pJRR/M+WYGpmOMp4WnvJ/cur+SPjb4y/EOb4o/ETV9fkLeRLL5dqjf8s4F4QY7HHJ9ya4milVS7BVBLE4AHevo4xUUl2P66w9Cng6EaFNWjFJL0R6p+zZ8J3+LPxItLWeIvo1ji6v2I4KA/LH9XOB9Nx7V+mUUawxIiqFCjAUDAAryT9mD4Rj4U/De2juoQmtali6viR8ysR8sf8AwAcY9S3rXr56ZNfLY6r7apZbLY/mnivOf7Wx75HenD3Y+fd/N/gJ1FNIp1HWvFlE+NIyMUlPIphGK5JRLTGkYpKfTSMVyyiUNIxTCKkppGK45RKTGU0jFPIxSVyyiWMPSvjT/gqHpwm+Cfhy9Ay0GvRx/QPbzE/qor7MIxXy7/wUb0wX/wCzPfzkZ+xajaTg+mXMf/tSvruCansOI8FP++l9+hjW1pyR+TdFFFf6GHgBRRRQAUUUUAFFFFABRRRQAUUUUAFFFFABRRRQAUUUUAFOAyw+tNq1pVm2o6naWqffnmSJfqSB/Wsq0lCnOT7DW5+7Hw207+x/h34Xscbfs2l2sOPTbEo/pXR1HbRLBbxRoNqIoVR6ACpcYr/M3ETdXETm+rb+9n0i2sOAxQBminAYojEGKBTgMUgFLXXGJmxeppwGKQDFLXVGIgpwGKQDNPArrjElsAKWilAzXXGJBwvx1/5I340/7BF1/wCimr8rq/VL47n/AIs340/7BN1/6Kavytr6nLFam/U/dPDr/d6/qvyCt3wF/wAjx4e/7CFv/wCjFrCrd8Bf8jx4e/7CFv8A+jFr15bM/VcV/An6P8j9cIh+7X6Cn4zTYR+6T6CpAMV8zy6n8ZyZ+e37dIx8aYP+wXD/AOjJa+dq+iv26hj40Qf9gqH/ANGS18619FS0gj+reGP+RNhvQK+6v+Cfn/IheIv+wl/7SSvhWvuv/gn3z4C8Rf8AYS/9pJSrK8DxuO/+RNP1j+Z9U+9ZniTxFp/hHQ7zWNUuUs9PtIzLLM54VR/M9gBySQBWrjv2r4R/bg+McuveJU8D6dORp2mlZb4oeJZyMhT6hFI/4Exz90VxU6XMz8FyLKKmdY2OGi7LeT7Jb/5LzOE+Pv7Tuu/F6+uLCykm0vwsrYjskbDzgdGlI6567eg46kZrxKiivTjFRVkf1XgMvw+W0I0MLBRS/q77vzCivoH9m79lqf4xQPresXM2m+HY3MaeQB5ty4+9tJBCqOhbBycgdCR9K3v7EHwzuLAwRWl/bTkY+0peOXB9cNlf0qXJJ2Plcw4yyvLcQ8NUblJb8qul+K/A/OmhWKkEEgjoRXqXx++BWofA/wATQ2ks/wBu0m9VpLK8xtLBSNyOOzLkdOCCD6geW1a11R9bg8ZQzDDxxGHlzQlsz6p/Zq/a3vfDt7aeGfGl493o8hWO31OdsyWp6ASMfvR+55X6dPuiKVJkV0IZGGQQcgivxur75/Yj+ML+L/Ck3hLVJzJqeioptnc/NJbHhR77DhfoUrkrUk/eR+M8b8M0qEHmWDjb+dLbXqvnv959Oe1J0GBTsZyK5j4j+N7T4ceCNW8RX3MNlCX2ZwXfoiD3Zio/GuBU76H43SpzrVI0qavKTSS7t7Hl/wC0l+0da/BjTV07T1jvfFF3GWggflLdOnmSfrhe+D0Ar8+PFfi7WPG+szarrl/NqN9MctLM2cD0UdFA7AYAo8X+KtQ8b+JdR1zVZzcX19KZZG7DPRR6KBgAdgBWPXqUqUYLzP6n4d4dw+S4dXSdVr3pfouyX4hRSojSuqIpZ2OAoGSTX2r8IP2HdKfRLbUfHEtxPfToJDp1vJ5ccAPO1mHzMw74IAORz1qpzjTV2ejnGe4PJKanipb7Jat+h8U0V9xfFL9hnQJ9FuLvwbPcafqcSFktLiXzIZsfw5PzKT2OSPUd6+Iry0m0+7mtbmJ4LiF2jkikGGRgcEEdiCKUKkai90nJ89wWdwlLCyd47p6Nf15Gt4P8aa14D1uDVtCv5tPvYj9+M8OO6svRlPoeK/RT9nr49WPxq8Ns0ipZ+ILIBb2zB456SJnkofzB4PYn80K7f4M/Ea5+F3xE0nXYHYW6SiK7jX/lpAxAkXHfjke6iubFYeNaGm6PJ4n4eo5vhZVIRtWirp9/J+v4M/VTGKSmwTJcwRyowZHUMGU5BB6EU8jFfHzifzJ5DSKYRipKQiuSUSkyOkIzTiMUlc0olIZQRmnEZptccojGEZphGalIppGa5JRNExhGabT6awrllG5R+f8A/wAFLdcufFXjf4b/AA600+Zd3Lm6MIP35JpBDB+qyfnX6SeEfDlt4P8ACmjaDZDbZ6XZQ2UIxjCRoEX9FFfmp4ch/wCF7/8ABTwOf3+l+GLoue/liyjwP/JnH/fVfqFX9iZXhP7NyTBYK1mo8z9ZanzuInzzbHUUUV2HMJQTgZpM5ryv9p74nD4PfAfxj4pWXyry1sXis2zz9pkxHDj1w7qfoDVU4OrNQju3YD4Y8Af8ZS/8FKtS14/6T4e8K3D3ER6p5dniKAqf9qcrJj3Nfp4K+E/+CUfwxOhfCzxD45u4iLrxDe/Z7d2HJt4MgsD7yPID/wBcxX3YK9XNZp1/Yw+GCUV8t/xGxaKKazBVJJwBzXkCPz5/4KsfEu4u7PwX8K9ILT3+rXA1K6t4vvuoYxW6Y77nMhx6xrX2Z8Dfhrb/AAf+EnhXwfbhf+JXYxxSunSSY/NK/wDwKRnb8a/Pr4MKf2tf+CiGs+M5P9K8M+GZmvLZjyhjtyIrTHoWfE2PZq/T+vbx/wDs9GlhFulzS9X/AJIb7DqKKK8QQUUUUAFFFFABRRRQAUUUUAFFFFABRRRQAUUUUAFFFFABRRRQB+U//BYD4bjTPiF4M8cW8WItWsZNOuWUcebA25Cfdklx9I63f+CO/wASPL1Dx54Cnl4lji1q0jJ6FT5Ux/HdB+VfRf8AwUz+HP8Awnv7LGtXkURkvfDlzBq8WBztUmOXn0Ecrsf90V+Z/wCwZ8RT8Nf2qfAt7JL5dnqF3/ZNwCcBluAYlz7B2jb/AIDUbM0WsT94KKKKszCiiigAooooAKKKKACiiigAooooAKKKKACiiigAooooAKKKKACiiigAooooAKKKKACiiigAooooAKKKKACiiigApCMilooA/An9prwr/wAIV+0H8Q9HCeXFBrd08K+kTyF4/wDx1lr9h/2LPFf/AAmP7Lnw5vi+9otMWwY55zbs0HP/AH6r82f+Cm3hf/hH/wBqjVLwJsXWdOtL8YHBwnkE/nAa+xv+CVXij+2f2dL7THfMmka1PCqZ6RukcgP4s7/lX2+af7RllKt1VvxWv4lvY+z6KKK+IICiiigAooooAKKKKACiiigBD1FfMn/BRrwx/wAJJ+yf4rkVN82mS2t/GPTbOisfwR3r6crzr9oXw3/wl/wK8f6OF3y3eh3iRD/pp5LFP/HgK6cLU9liIT7NfmNH4A0UEYJFFfsiNArovhz4jPg/4heGNeVijaXqdtehh28uVXz/AOO1ztKDgg+lRNKUWn1A/o/jYSRqwOQRkEU+uH+CfiT/AIS/4PeCNaJ3tqGi2dyx/wBpoULD65Jrt84Nfi848snF9DICOK/Oj/gr94h8vSvhtoav/rZr28kX02LEiH/x9/yr9GK/Jr/grL4g+3/Hfw5pKNuj0/QUdh/dkkmlJH/fKpXtZJDnx0H2u/wGtz4hooor9RNAr6l/4JqeG/7f/av8P3JXcmlWd3fMO3+paIH/AL6lFfLVfev/AASL8O/a/il431wrkWWjx2e70M0wb/2ga8vNJ+zwdWXlb79BPY/U6iiivyYzCiiigAooooAKKKKACiiigAooprHCk+lAH4jf8FAPE/8AwlP7WPjiRX3Q2UsNhGP7vlQIrD/vsOfxr9Ev+Canhj/hHv2UtBuSmyTV7y7v2Hc/vTED+KxL+lfkv8ZPEf8AwmPxe8a64H3rqOtXl0p/2Xmdhj2wRX7g/sxeG/8AhEv2efh1pZXZJFoVo8q+kjxK7/8AjzGvt84/c4GjR9PwRb2PUKKKK+IICiiigAooooAKKKKACiiigAooooAKY8SOPmQN9RT6KA2OD8V/A/wH41LtrPhTTLuV/vT/AGdUlP8AwNcN+teM+K/+Cf8A8PtZLvpF1qWgP/CkUwmj/ESAsf8AvqvqD8cUHIrkqYWhW/iQT+R7eEzvMsDb6vXlFdrtr7np+B+fXir/AIJ4eK7De3h/xDp2sRjnZdRvav8AQY3rn6kV474q/Zm+Jvg7c1/4Qv5YxyZbFBcrj1zEWwPriv1m6UFc9QD9a8mrkuGn8Dcf68z7fB+IucYeyrctReas/vVvyPxPurSeyneG4hkgmQ4aOVSrKfQg1FX7M+I/A3h7xfb+RreiWGqxYwFvLZJcfTcDivHvFn7Enwu8Tb2t9Jn0Odusum3LJj6I25B+C15dXIakf4c0/XT/ADPuMH4m4Odli6Eovyaa/R/mfmPRX2r4t/4JyTKHl8N+Llk/u2+p25X85EJ/9ArxrxV+xn8VPC25xoKaxCnWbTJ1lz9EO1z/AN815NXLsVS+KD+Wv5H3GD4uyXG2VPEJPtL3X+NvwPD6K1Nc8K614ZuPI1fSb3S5s42Xls8LfkwFZdee4yg7SPq6danWipU5XT7BRRRUmwV9t/8ABOTwn8ni7xJInVobCF8emZJB+sdfElfqB+xZ4UHhj4BaG7psn1J5L+TjrvbCH/vhUr3smpe0xKl/Km/0/U/MPEPGfVsmdJPWpJL5bv8AKx7xRRRX35/LYUUUUAFFFFABRRRQAUUUUAfIv/BT74hf8IR+yzqenQy+XdeI7630tNp+bZkzSH6FYip/3/evzl/4J9fDv/hY37VvguGWLzLPSZm1mc4ztEC74z/398ofjX0F/wAFhPiB9u8eeBvBcUn7vTrCXU51U8F5n2ID7gQsfo/vWz/wR1+H+/UPiB43mj/1ccGj20mOu4+bMPw2wfnUbs0WkT9OaKKKszCiiigAooooAKKKKACiiigAooooAKKKKACiiigAooooASvzO/4KC6HefAn9pvwF8Z9GhKpdyRPc7OA9xbFQysewkhKp7hWr9MQa+eP28PhL/wALc/Zu8S20EPm6ro6jWbHAy2+EEuo9S0RkUD1Ir0surKjiI83wy0foxo918O67Z+KNB03WNOmFxYahbR3VvKvR43UMrfiCK0h0r5C/4Jl/Fr/hYH7PkegXU3map4UuTYMGOWNu+XgY+wBdB7RV9fVy4mg8PWlSfRiE618f/wDBTv4X/wDCcfs8t4gtod9/4XvEvQyjLfZ3Plyge3zI59o6+wM1ieMvC1l438Ja14e1FPMsNVs5rKdfVJEKN+ODRha7w9eFRdH/AMOB41+wv8T/APha37NHhK9ml8zUdLhOkXmTk+ZBhVJPq0flsf8Aer6AFfm1/wAEx/E978OPi18R/g/rT+XcxyPPFGxwBcW0hhmC+pZSp+kdfpL04rpzGiqOJko7PVej1GxaKKK84Q3vX5feIIf+FEf8FPWb/UaX4nug47CQXseD/wCTOf8Avmv1B61+cf8AwVd8LXHh/wATfDX4jacPLurd3sJJwPuPG4ng/UzH8K6sPQWMp1sFLarCUfvWhrTlyyTPuPFOAxWP4O8RW/jDwpo2u2hza6nZQ3kXOflkQOP0NbOM1/GlSjKjVlSkrNOz9UfR3uKBilopwGK2jEgUDFFFKBmuuERMUDFPAxSYxzS12xiQwpQKAM06umMRBQRlT9KUDND/AHG+ldkI6kn5UfHH/ksPjL/sK3H/AKMauIrt/jj/AMlh8Zf9hW4/9GNXEV9dD4Uf2Dlf+4UP8MfyQV+nn7Ko/wCLCeEv+vd//RjV+Ydfp5+yr/yQTwl/17v/AOjGrnxCvFH534i/8i+l/jX5M9YIBBB71+eX7afwrg8CfEKDWtOhEOna8jzNGgwqTqR5mB2Dblb6lq/Q4da+Z/29NFW8+E+n34A8yz1KM7u4R0dSPxO38qwoXTPzDg7HTweb0kn7s/da732+52PgKiiivSP6nPoj9iL4gyeFviwNDll22GuwmFlJ4EyAvG35b1/4GK/Q8dBX5EfD3WX8PeOvDupq2w2l/BNn2WRSf0FfrxF80aHvgVhON9T+dvEPBxoZhTxEVb2kdfVaX+5oMc186ftyeMP+Ee+D40mN9s+s3UcG0HkRJ+8c/mqg/wC9X0dtORX5/ft5+MDrHxP0/QkcNDpFoGZc9JZSGP8A44I/zojDU+b4QwX17OKMXtH3n8tvxsfMtWdM0+bVtStLG2TzLi5lSGNB/EzEAD8zVavXv2T/AAh/wmHxz8PROge3sXa/l4zjyxlD/wB/Nn51uf03mWKjgsHVxD2jFv7kdH+2P8Oo/APinwuLVNtnJo0NqrYxl4fkJ/75MdfP1feP/BQHw19t8AaDrKR7n0++MLNj7sciHJ/76RB+NfB1D7nzfB2NeOyinKTvJXT+T/ysFfpj+yJ4rHir4GaEHffcaeHsJRnp5Zwg/wC/ZSvzOr7K/wCCe3i3Enijw1I4+by7+BM/8AkP/ouokrqx5nHuD+sZS6qWtOSfy2f53+R9nUU8jFN21yuB/NdyNhuUjrX5m/tVfCk/C/4p3gtodmj6rm9syo+Vdx/eRj/dbOB/dK1+mp4rxL9rP4Un4mfC66e1h8zWNIze2m0ZZwB+8jH+8vbuQtXD3ZWPteEs4/srMYubtCfuy/R/J/hc/NSgcGjoaK6j+p9JI/Tf9mr4kx/ED4N6XqFzOrXthGbS+d26PEANzH/aXax/3jXwZ8fviXJ8Vfidq2sq5bT0b7NYqf4YUJCnHbccsfdjVfwN8XdW8B+DPFnh2yJEGvQpEXDYMRBw5H+8hZT+HpXB1zwpKE3I/P8AI+GY5ZmWJxclo3aHknq/x0XkvMK99/Y9+ER+IPxBTWr2Dfo2iMs7bh8sk/WNPfGNx/3QD1rwrTtPudW1C2srSFp7q5lWGGJBlndjhVHuSRX6lfBD4YW3wm+HmmaJEFa6C+dezL/y1nYAsfoOFHsorPE1OSGm7I40zn+zMC8PSf7yrdLyXV/ovXyO72bQAKKfTSMV81KJ/No0jNNp9IRXJKJY0jNMIzT6QjdXLKI0R0EZpxGabXHKJaGUEZpxGabXHOIxhGabUhGKYwrkkjRDCPmrwf8Abl046n+yx46iVdzJDbzD22XMTn9FNe8/xV5l+0zpw1P9nz4jQEZxoN5KB7pEzj9Vr1chn7DN8JV7Ti/uaIqK8GvI/EWiiiv9HU7pM+eCiiimAUUUUAFFFFABRRRQAUUUUAFFFFABRRRQAUUUUAFdf8HtO/tf4teCrHG77VrVlDj13ToP61yFerfsp6d/an7R3w7hxnbrEE+P+ubb/wD2WvJzip7HLsRU7Qk/uTLgrySP2vUcAU+kA4pa/wA3d5Nn0QoGacBmgCnAYroiiWwpwGKQDNOrrhEgKUDNIBmngV2xiSxQKWil6muqMSAAzTqKAM11xiS2cJ8df+SOeNP+wPdf+iWr8ra/VT47cfBrxp/2B7r/ANFNX5V19LgFamz908Ov93r+q/IK3vAX/I8+Hv8AsI2//oxawav+HtUGia7puotGZVtLmOcxg4LbWDYz26V6j2P1nERc6Mordpn7AwjMScdhUgAFfHyf8FCbFEA/4Q2fjj/j9X/4inf8PDLH/oTLj/wOX/4ivJ+ry7H8vS4Qzu/+7v74/wCZ5p+3ZkfGuDP/AECof/RktfOtek/Hz4txfGjxvHr8WnvpiraR23kSSBySrOc5AH979K82r04Llikz+iMgw1XB5ZRoV1acYpNdn8gr7r/4J9f8iF4j/wCwn/7SWvhSvuz/AIJ9DPgLxH/2E/8A2ktE1eJ85x3/AMiWfrH8z6V8WeIIPCvhnVNYuf8Aj3sLaW5kGcZVELEfpX5Ga5rFx4g1m+1O8cyXd5O88rH+J3YsT+Zr9Kf2uNYbRvgF4oaM4kmWK3HPUPKit/46Wr8yKmnGyPn/AA4wqjhq+La1lJR+SV/1/AKAMminJ/rB9a1P2GbtFs/WH4K+HI/Cvwp8K6YiBDDp8JcAYy7IGc/ixY/jXaheTUOkwiDTbWIDASJRj6AVb6Vi43P4qxNV1a86kt22/vZ86/tx+HIdX+Ck+osg83SruCdGxyNzeURn0PmD8hX52V+n37WkQm/Z/wDFq4z+6ib8pkP9K/MGtIqyP6F8O6rnldSD+zN2+5MK9M/Zv8aP4G+M3hu+3lbee4FlcDOAUl+Qk+wJVv8AgNeZ0+3me3njljYpIjBlYdQQeDVNXVj9Fx2Hji8LVw89ppr71Y/ZLOVU+tfIv/BQHxq9ponh3wtBIR9qle9uQD1VBtQH2JZj9UFfVnhzU11nQNNvwABc28cwA/2lB/rX59/tyaudQ+OMttuythYww49M7n/9qVzwh7x/N3BmCVfO4Rmv4d5fNaL7mz58oooroP6fPXP2VfCEfjH436BDcRiW2s2e+kVhkHy1yn/j+yv02C4wB2r4N/YD04T/ABM1y9K5MGmFAfQtIp/9kr70I4rzsSuZn818e4iVXN/ZX0hFL79f1GsuRg1+an7XvhuHw38dNc+zoI4r5Y7wKPV1Ac/i6sfxr9LeuK5bxF8MvCXizUftus+G9L1W92CPz7yzjlk2joNzAnHJ4965qU/ZSueFw5niyLFvESi5Jpppeqf6H5KUV+rB+BPw8/6ErQf/AAXRf/E0n/Ci/h5/0JWg/wDgui/+JrpeMh2P0/8A4iNh2rfV396K/wABtWfW/g74Ru5mLyHToUZj1YooUn8Std6OW+lVtK0iy0LT4NP061hsbKBdsUFvGI44x6Ko4AqyK+fqq8m0fiWIqRrVp1IKyk20uybEIxSU8jNMrilEzGkYppGKk600iuOURoZTGHFPorjnEtDKaRin9DSEVyTiUiJlrH8Y+I7fwf4S1rXbs4tdMspryXnHyxoXP6CtrGRXzh+3943/AOEM/Zp16GOTy7rWpodLiOeu9t8g/GOOQfjXfk2AeZZlh8IvtzivlfV/JBKXLFvseU/8EofC1x4g8SfEn4jagDJdXDpYRzkffeRzPP8AqIT+Nfo6BXzL/wAE6/AX/CC/steGpJI/Lu9bkm1eYY6+Y22M/jEkRr6ZJr+vswmpYmSjstF6LQ+blqx1FFFcBIlfnt/wVe+Ic9xp3gf4Z6YWmvdUujqVxbx/fYAmKBcdwztJx6oK/QjOBX5h+Fj/AMNS/wDBS681M/6V4f8ACdw00Z6oIrLCRkezXBV/oxr18rilVlXltBN/PoNH6DfBX4eQfCj4UeFfCUAXbpOnxW8jJ0eXbmV/+BOWb8a7cHJoBoxivJlJzk5PdiACvBv22fi1/wAKd/Zx8U6pBN5OqahF/ZNgQcN504Kll91TzHH+5XvPSvzT/wCCjnia++MXx8+H/wAF9Ck3yRSxPcKvIW5uWCpvH+xEN+fSU16GXUVWxEVL4Vq/RDR7D/wS++E3/CD/AAJm8VXcPl6l4rujcBmGG+yxEpED9W81h6hxX2WKx/CXhqx8GeFtI0DTI/J07S7SKzt4/wC7HGgVR+QFbArnxVd4ivKq+r/4YGLRRRXMIKKKKACiiigAooooAKKKKACiiigAooooAKKKKACiiigAooooAwfHHhW18ceC9e8O3wzZ6tYT2E3GfkkjZD+jV/Orf2eo+BfF1xayFrTVtHvmjYr1imifBx7hl/Sv6Rz0r8L/APgoV8P/APhX37V/jSOOPy7TV5U1iA4xu89Q0h/7++aPwqZGkD9qPhf40g+I3w48L+Kbfb5Wsabb3wVeimSNWK/gSR+FdQ1fIv8AwS++IH/Ca/ss6bpssnmXXhy/uNMbcfm2EiaM/QLMFH+57V9d00Q9GFFFFMQUUUUAFFFFABRRRQAUUUUAFFFFABRRRQAUUUUAFFFFABRRRQAUUUUAFFFFABRRRQAUUUUAFFFFABRRRQAUUUUAfmN/wV58MeR4p+HviFUz9qsrqwdwOnlOjqD/AN/m/I1e/wCCQfify9Q+I3h6R8+ZFZ38SZ6bTIkh/wDHo/yr0r/grJ4c/tH4E+HdXRN0um66iMf7scsMgP8A48sdfL3/AASz8Sf2L+041gWwur6NdWoU92UpMPxxE3619vS/f5LKP8t/wd/yL6H7BUUUV8QQFFFFABRRRQAUUUUAFFFFABUFzAlzbyxSKHjkUqynoQRgip6Q9KAP51fGegv4W8X65o0mfM06+ntGz1zHIyn+VY9ey/tj+Hv+EY/ag+JNlt2CTWJbwD2nxMP/AEZXjVfstCftKMZ90mahRRRXQB+3f7APiH/hI/2TPAUrNultoZ7Nx/d8q4kRR/3yF/OvoYjFfFv/AASj8QHVP2d9V052y+m69PGq+kbxROP/AB4v+VfafWvyDHw9niqkfN/jqZvcDX4pf8FFdf8A7d/a28ZKrborFbSzT2220ZYf99M1ftaelfgX+05r3/CSftEfEfUA29JNfvEjb1RJmRP/AB1RXucOQviZT7L82hxPMaKKK/Qywr9Q/wDgkR4e+zfDzx9rm3BvNUgs93r5MRfH/kf9a/Lyv2J/4JfaD/ZH7LVrd7dv9qatd3efXBWHP/kH9K+cz6fLg2u7S/X9BS2PrqiiivzUzCiiigAooooAKKKKACiiigBCOa5n4l+If+ER+HPinXN2z+zdLur3d6eXEz5/Sumrw39tzxD/AMIz+yr8RrvdtMum/Y8/9d5Ehx/5ErahD2laEe7S/ED8QNB0qXxB4h0/TYOZ726jt07/ADO4Ufqa/on06yi0zTrWzgXZBbxLFGvoqgAD8hX4O/speHv+Eo/aR+G9gV3oddtZ3X1SKQSMPyQ1+9fYV9TxHP36dPsm/v8A+GKkOooor5AkKKKKACiiigAooooAKKKKACiikPSgCvLdw28iJLMiNJnYrsAWx1wO9PWVD/GD+NfCn/BRrXRL4j8G6UjlWt7W4uGAP/PR0UH/AMhmvl3R/iZ4u8P7f7N8UaxYhei299Ko/INivnsTm8cNXdFwvbrc/Vcp4CrZvl1PHU66i5391rs2lrfr6H7Hgg9wWozjjt61+Vmiftc/FjQtoi8WT3EY6peQRTZ/FlLfrX6Dfs5eNtc+I3wg0LxF4hMLalfCZmMMexdqyuinHuFB/GuzCZjSxknCCaaV9TwM94SxuQUo18RKLi3ZWbve19ml2PUKWiivVPiQooooAKQjNLRQBSvtLtNTt3gu7WK5hcYaOVAyn6g8V5d4p/ZU+F3i3c114Ts7SVufN07NswPriMgE/UGvXDzScjtxWM6UKqtOKfqjsw+OxODlzYerKD8m1+R8geKf+CdHh683v4f8T3+mOTkR3sSXCfQFdhA+ua8Z8V/sFfEnQjI+mDTtfiB+VbW48uQj3WQKB+DGv0kBP+TTvevNqZThan2beh9ng+Os8wdk6vOu0kn+Oj/E/H/Wvgr468N6hHaap4V1SzeSRYld7ZjEzE4AEgBU8n1r9Z/B2gQeFvC2kaPbDEFhaRWyf7qIFH8q1mRc5IH5U79TV4LAQwbk4u9zl4i4pr8RQpRrQUeS+zdne3R7WsPooor1T4oKKKKACiiigAooooAKKKwvG/ia38FeDNe8Q3eBa6TYT30uTj5Io2c/otAH4cft2+Pv+FiftWeP75JPMtrK9/suHByAtuohbHsXR2/4FX6ff8E1vAX/AAg/7J/huaSPyrrXZ59XmGOu99kZ/GKOM/jX4sTS33i/xM8jbrrU9Tuyxx1klkf+ZZq/or+H3hODwJ4D8OeG7bH2fSNOt7BCo4IijVAf/HahbmktFY6KiiirMwooooAKKKKACiiigAooooAKKKKACiiigAooooAKKKKACopolmjeORQ6MCGVhkEHtUtFGwH5gfs5Sn9lL9v3xH8Orljb+HvEMr2VqGPybZP31k3ucHyvq7V+nuMivzu/4KofD270DU/Anxc0Xdb3+n3C6fcXMY+ZHVjNbP8AgwlGT6qK+4PhD8QrT4sfDLwz4ustoh1exiuGRTkRyEYkj+quGU/7te1mH7+lSxa3as/Vf5jfc7OiiivFEfmH+1ZG37M37fHg/wCJcCmDRtaeG8umUYXH/HveKPU+WQ/1kr9N4pFmRXRgyMAQwOQRXx7/AMFQ/hd/wmn7P0fiS2i33/ha9S6LAZb7PKRFKB/wIxMfZDXp37EPxQ/4Wv8As2eENSmm83UbG3/sq9yct5sHyAt7sgR/+B17eJ/2jBUq/WPuv81+A+h7zRRRXiCEr5l/4KK+Af8AhOv2WfEskcfmXeiSQ6vCMdPLbbIfwiklNfTQ61jeMvDdt4y8Ja1oF6M2eqWU1lMMZ+SRCjfoxrfDVfY1YVF0aYHyn+wD44/4TP8AZo0CKSTzLrRZZtLlOemxt0Y/COSMfhX0gBgV+fv/AATJ1658M+MPiR8OtSPl3ls63awE/ceJzDP+rRD8K/QLtX858a5esvz/ABNOK92T5l6S1/Nn0FGXNTQoGadSAYpa+QgjUAM08CkAxTwMV2QiQwpQM0lPAxXZCJIUoGaSndBXXGJAtIw+U/SlHNKw+RvpXZCOoup+U3xx/wCSxeMv+wrcf+htXD13Hxw/5LD4z/7Ctx/6G1cPX0sdkf2Hlf8AuFD/AAx/JBX6ffsqD/iwnhE/9O7/APoxq/MGv0//AGVf+SB+Ev8Ar3f/ANGNWdVXR+d+I3/Ivpf41/6Sz1jHOa8A/bd2/wDCir3PX7Zb4+u+vf6+b/28tQWz+DltBkBrrU4YwPXCu3/stRTjqfjfDqc82wyX86/M/Piiiiuo/rwfCSJk2/e3DH1r9lbc5t4s9dor8gfBWlnXPGOhaeo3G7v4INvqXkVf61+wEKFYox7U+W5+EeJU06mFh1Sk/vt/kJNKsMLyMQqquST0Ar8j/ip4sbxz8RvEOuli8d5eSPET/wA8gcRj8ECj8K/Sf9pPxgfA/wAFvE2oRyFLl7Y2sJB58yQ+WCPcbi3/AAGvyvptWRv4b4HStjpLqor83+gV9l/8E9fB+9/FHieRB8vl2ED4/wCByj/0XXxpX6IfsqeIfB3gL4L6JaXviTR7XULnfeXUcl9Gjq8jZUMC2QQgQEH0qoK7PquO8RUpZS6NJNuo0tFfTd/lb5neftOeGP8AhKfgb4ttQm+SK0N2vHOYSJePchCPxr8s6/WbU/if4C1LTbq0l8V6I8U8bRup1CLkMMEfe9DX5S61ZDTNXvrNZkuFt53hEsbBlfaxG4EcEHGciiaseB4c1asKOIw1SLVmpK6a3Vn+SKdexfsleLf+ES+OmgO77Le/L2EvPXzBhB/38CV47VzRtTn0TVrHUbdtlzaTpcRN6MrBgfzFZn6lmeFWOwVXDv7UWvvR+yIOQDSEZrN8M61B4j8P6bqlq263vLaO4iOf4XUMP0NaW3mhwsfxnKLhJxejQhGKY6B1I9alpCM1k4gmfmH+1L8Kj8Lfinex20OzR9Tze2e0YVQx+eMf7rZwPQr614/X6S/th/DOHx18Jb6/VVXUdCR7+GQ8fu1XMqZ9CgJ+qrX5tVotj+puD83/ALVy2PO7zh7svO2z+a/G4UUVa0qwfVdTtLJGCPczJCrN0BYgAn86Z9tKShFyZ9P/ALDfwf8A7f8AENz431GDNjpjGGxDjh5yPmf/AIAp/Nh3WvukjH1rnfh54Jsfh74M0rw/py7bayhCBiMGRurOfdmJJ+tdIRmvHxD55H8lZ/m084x88Q/h2iuyW3+b82MIpKfTDxXnSieAhpGKSn0wjFc0ojGkYpKeRmmVxyiWIRimEYqQ80wjNcc4lIbTSMU6kIyK45osaeabTqRhXFNFIiIrm/iXpX9ufDnxTp2M/a9LurfH+9Ey/wBa6ZhUU8aywyIw3KykEHuMUYebpYiE1umn9zG9VY/n8YYYj3pKtapZtp+pXdq4w8ErxsD6gkf0qrX+lFGSnTjJdj50KKKK1EFFFFABRRRQAUUUUAFFFFABRRRQAUUUUAFFFFABXv8A+wbp39pftU+CgRlITdTN7bbWUj9cV4BX1R/wTa077d+0nFNjP2PSbqf6Z2J/7PXyXFtX2OQ4yf8A07kvvVjakr1I+p+sFKopKfX+e8Ue8xVFLQOKUDNdcEQxQMUtFKBmu2ESWKBingYpFpa7IRIYU4DFItOrrhElhTgMUAYpa7IxJOE+O3/JG/Gv/YIuv/RTV+VVfqt8dhj4M+NR/wBQi6/9FNX5U19BglaDP3Xw5/3fEeq/IKKKuaNpj61q9jp8TrHJdzpArv0UswUE+3Negfr0pqCc5bIp0V9Sp+wB4tdQR4g0rnn7sn+FH/Dv7xd/0MGlf98yf4VPMn1PkP8AW7Jf+ghfj/kfLVFdz8YfhPqHwa8VpoGpXdve3DW6XIktg23azMAPmAOflNcNVH1OGxNLF0o16Mrxkrp90Ffd3/BPcZ8BeI/+wn/7SSvhGvu//gnx/wAiB4j/AOwl/wC0kotc+E48/wCRLP1j+Z1P7cjlPgbcgdGvbcH/AL6J/pX5z1+lH7aWnm9+AOtSKCxt5reXA9POVT/6FX5r02rHD4dyTyqaXSb/ACQVLaIJLqFWOAzgH86ip0ZKyKR1BBpH6dV/hs/Ze2H+jxf7oqSo7Jw9pA3ZkU/pU9buB/EcviZ5R+1Cgf4D+MQ3T7Jn8mBr8tq/UX9q2XyfgD4vb1t0X85FH9a/Lqs5qzP6E8OP+RfWf9/9EFFFA5IqD9Zl8LP1r+DrmX4UeDnb7x0m1Jz6+Ulfnz+1/IX/AGifFmextgB7fZoq/Rb4e6a2j+A/D1iylWt7CCIg9iqKP6V+e/7aOnNZftAa1MQQLuC3mBPcCJU/9kpuNj+e+BJr+3a3nGVv/AkeGUUUUj+hz60/4J8KD4p8WN3FrAP/AB9v8K+4zg18Lf8ABPmcDxn4ohz8z2UbgfSTH/s1fdOK5Ksbs/l3jbTO6t+0fyQhGKSn1G7rH95gPqa45RPhgIphFOEqH+MfnSEj1FcsoFK42kIzTiO9JXJKJYymsKeRikrknEaGUEZpSMUlck4lDCM02pCKYRiuOcS0NIzTafTSMVxzRQwivz+/4KZ67c+J/GXw3+HWmnzLy5drtoAfvySyCGD9VlH41+gTV+eeiw/8L3/4KfKcefpfhi6LHv5f2KPj/wAmcf8AfVfp/htg1Vzl4uS92jFy+drI5sTK0Ldz9KfBvhu28HeE9G0GyG2z0uyhsoRjHyRoEX9FFbVJS1+0NuTuzwwooooA8w/aT+Jq/B74HeMfFgkEd1Y2DraE/wDPzJ+7h/8AIjr+Ga+W/wDgk/8ADNtJ+HPibx5eRk3WvXotLaR+SYIc7mB/2pHYH3jFZ/8AwVg+I0w0DwV8ONOZpLzVrs6jcwxcsyJ+7hXHcM7ufrGK+xvgZ8OYfhF8IPCXhGJVVtK0+KGYp0ecjdKw/wB6RnP417b/ANny9LrUf4L/AIJXQ72iiivEJM7XNYtPDui3+q38y21jY28lzcTN0SNFLMx+gBNfm5+wPo13+0D+1b47+MusQs0FhJLLaiTny57gskSA9xHArr7ZSvfv+Clnxa/4V1+ztdaJazeXqniqcabGFOGFuPnnb6FQEP8A11rpv2BfhL/wqb9mzw6lxD5Wq66DrV5kYbMwHlKe4xEIwR2Oa9uh/suBnV+1N8q9Ov8AkV0PpCiiivEJCiiigAooooAKKKKACiiigAooooAKKKKACiiigAooooAKKKKACiiigAr8wv8AgsX4D8rWfh940ijyJ4J9IuJMdNjCWIfj5k35V+ntfJv/AAU48C/8Jj+yjrl4kfmXGg3ltqkYA5wH8p/ySZz+FJ7FR3PmT/gjz4++yeMfHvgyWT5b6yh1SBCejQuY5Me5Eyf98V+ph6V+FH/BP3x1/wAIH+1l4EneTZbalcPpMwzjd56NGg/7+GM/hX7rnpSjsOW4tFFFUQFFFFABRRRQAUUUUAFFFFABRRRQAUUUUAFFFFABRRRQAUUmaWgAooooAKKKKACiiigAooooAKKKKACiiigAooooA+c/+Cgnhz/hJf2TPHKKu6a0jt72M+nlzxsx/wC+N/51+W37FHiM+Fv2qPhxeBtnm6otln/rujQY/wDIlfst8e9A/wCEq+CXj3Rwu573Qr2FP98wPtP4HBr8Hfh3r/8AwiXxB8Na1u2HTdTtrzd6eXKr5/Svtsk/e4OtR9fxX/ALWx/RAKWmRtuRT6jNPr4kgKKKKACiiigAooooAKKKKACiiigD8b/+Cnfh4aN+1TqN3t2/2tplneZ9cIYc/wDkGvkyvvn/AIK7aF9n+JvgXWduPteky2m718qYtj/yP+tfA1frGVT58FTflb7tDRbBRRRXqjP0m/4JAa/utviXozt917G7jX6iZXP6JX6OCvyb/wCCTWvfYfj14i0tm2x3+gyOo9XjniI/8dZ6/WWvy7O6fLjp+dn+Bm9yvdTpa2000jBY40Lsx7ADJNfzp6/qb63ruo6hJnzLu5knbPqzFj/Ov3++NmtHw78HPHOq7tpstDvrgH3SB2H8q/nzJySa9vhuGlWfovzKiJRRRX2xQV+5v7Duh/8ACPfsp/Dq127fM083eP8ArtK8uf8Ax+vwzAyQK/oL+Cei/wDCNfBzwLpO3abHQ7G3I90gRT/KvkOJJ2pU4d3+S/4JMjt6KKK+BICiiigAooooAKKKKACiiigBK+Qv+Co+v/2P+y9Jabtv9qaxaWmPXG+b/wBo19emvz7/AOCvGvfZ/Avw+0Xdj7XqNzd7fXyo1XP/AJH/AFr08rhz4ymvO/3ajW58x/8ABNjQP7Z/ay8Nzldyaba3l4R/2weMH85BX7QY4r8pf+CSmg/a/jT4s1cruWy0IwA+jSzxkH8om/Wv1brvz+fNjLdkv8xy3CiiivnSQooooAKKKKACiiigAooooAKKKRjhT9KAPzR/bw1kan8fLm2DZ/s+wgtiPTIaT/2pXztXpn7S2tf8JB8ePGt2DkLqDW+f+uQEX/sleZ1+XY2ftMRUl5s/tHh6gsPlGGp9oR++yb/EK/Xf4CaMdC+DPgyyZdskWl25cejNGGb9Sa/JLSbCTVdUs7KEZluZkhQe7MAP51+0OmWsdhp1taxDbHFEqKPQAYH8q+gyGGtSfoj8s8T69qeGod3J/ckv1Zdooor7E/AQopKWgAooooAKKKKAExS0UUAFFFFABRRRQAUUUUAFFFFABRRRQAV80/8ABRPxv/whP7JfjNkk8u51VYdKh5xu82RRIP8Av2JK+lq/Ov8A4LE+NPsngfwB4TST/j+v59SlQHoIYxGmfr57fkaT2Gtz4i/Ym8D/APCwf2p/h1pbR+ZDFqa6hKpHGy3UzkH2Pl4/Gv3wPSvyP/4JD+CRrHxw8TeJJI98Wi6MYUbH3Zp5FCn/AL4jlH41+uB6UolS3FoooqiAooooAKKKKACiiigAooooAKKKKACiiigAooooAKKKKACiiigDzD9pL4Vp8afgl4t8JlFe6vbJmsy38NzH+8hOe3zqoPsTXyx/wSk+KcmpeBfE3w41F2S90C6+22kUnDCCUkSIB22SqSfeWvvWvy/8Rf8AGIv/AAUgt9SH+ieFvFkwlkP3U8i8bbJnsFjuFL47BBXt4G2Iw9XCve3NH1W/3oa7H6g0UinIzS14gjn/AB34Ss/HvgzXfDeoLmx1aylspsDJCyIVJHuM5HuK/P3/AIJe+LbzwF8SPiN8IdabybuCZ7uKFjgLcQP5NwB6kgxn6Rmv0h7V+Yf7TCn9mL/goJ4W+IcI+zaHr0kN5dOvCBWH2e8Hudv7z6uK9rL/AN9Tq4V/aV16r/Ma7H6e0UxHEiBlOVIyCKfXiiCiiigD8vdXh/4UP/wU+k/5YaX4outw7CT7bH/8k5/75r9DFHNfCv8AwVc8MXHhzxZ8M/iPpw8u6gZ7F5wPuPE4ng/Vpj+FfavhHxDb+LvCuja7aHNrqdnDeRHOfkkQOv6EV+beJGE9p9TzBL4ouL9YvT70ethZXi4mxSgZpKcBxX41BHcxwFLQBiiu2CMxyjJpaKUDNdkESxQMUtIOlOUV2RRLFAxSkYU/SgDNK33D9K7IR1JPyj+OH/JYvGf/AGFrn/0Nq4eu4+OH/JYvGf8A2Frn/wBDauHr347I/sXK/wDcKH+GP5IK/T/9lQE/APwl6fZ3/wDRjV+YFfpb+zF4o0jS/gN4US81Oztmjt33iadEK/vG65PFKSufnniJGU8vpKKv76/JntoXJPNfEv8AwUE8aw3WqeG/C8EmZLZJL25UHO0thIwffAc/iK9m+Kv7XXgj4fadOmmahD4j1naRFaWEgkjDeryDKqB3AJPtX55+MvF2peO/E1/r2rz/AGjUb6UySP0A7BVHZQAAB2AFNKx8pwPw/injFmOIg4wgny3Vm21bbsk9/QxaKKOppn9A7K7PbP2PfBbeMPjhpMrx77TSle/mOOAVGI/x8xkP4Gv0yA2gAdK+fP2Nfg3L8OPh8+q6nB5Wta5tnkRxhoYQP3cZ9DyWI/2gD92voToTk12Qhpqfypxjmsc0zWTpO8ILlXnbd/ff5WPj3/goT4x8nR/DPhiJ/muJnv51B5CoNiZ9iXb/AL5r4ir2j9r3xj/wmHxz1zZJvt9M2afFg9PLGXH/AH8aSvF65qnxM/fOEsD9RyejBrVrmfrLX8FZfIKMmun+HXw41v4peI10PQIEnvjE8xEsgRVRepJPTqB+Ner/APDD/wAUc4/s+x/8DFoUJS1SPWxeb5dgqnssVWjGW9m0nY8ByaK9+/4Yf+KOf+QfY/8AgYtcL8UvgL4u+D1nZXXiO1hhgvJGijeCYSDcACQcdOD+hpunJK7Rnh87yvE1VRoV4OT2SabZ53RRRWZ7p+l37G3i4eKfgbo8TvvuNLeSwl56bDlB/wB+2Svcepr4l/4J6eLvK1TxR4Zlk/1scd/Amem0+XIf1j/Kvto4yfautLmjc/kbinCfUc4r00tG7r56/rYQrSU+kIzWUoHy9zhPjn/yRvxv/wBgW8/9EPX5N1+snxz4+DXjf/sDXn/oh6/Jus2rI/e/Db+BiPVfkFbHg3/kbtE/6/oP/RgrHrY8G/8AI3aJ/wBf0H/owVB+vYn+DP0f5H6+RDMKfQUtEX+qT6CnEZry5x1P4ue4wjNNIzT6RhXHKIIj6UhGacRTT0rlki0NpGGDTiMUlcc4lIZSMKcRikrjmiiMjFJTiM02uKaLQ0jFIeacRxTa4pooYRmmkcYp5GKaetc20kzQ/Cn406cNH+MXjmwA2i21y+hAHYLO4/pXGV61+1npR0b9pH4hwEY36vNcf9/T5n/s9eS1/ozk9T22XYep/NCL+9I+emrSaCiiivXICiiigAooooAKKKKACiiigAooooAKKKKACiiigAr7R/4Ja6d5vxi8U32MiDQ2hz6b54j/AOyV8XV98/8ABKXTvM1X4jX5H+qhsYQf95pif/QBX534hVfY8NYqXdJfe0jow6vUifogop6imCpAMCv4Sgj22FOAwKQDNOrtgiApwGKQdaeortgiWLSgZpKcBXbBEC0oGaSnAYrshEgWlApKfXXFCZwfx3H/ABZrxr/2B7r/ANFNX5UV+rHx44+DPjX/ALA91/6Kavynr3MKrQP3Xw4/3bEeq/IK3vAP/I9eHf8AsI2//oxawa3vAP8AyPXh3/sI2/8A6MWuxn6xiv4E/R/kfrvDzEn0FSgU2DmJPoKlAxWCjqfxZJ6n53/t4DHxrg/7BUP/AKMlr5yr6N/bx/5LZB/2Cof/AEZLXzlXQf1nwt/yJsN/hCvvD/gnqP8AigfEf/YS/wDaSV8H194f8E9f+RA8R/8AYT/9pJWlNXZ4nHv/ACJZ+sfzPfvjB4Vbxt8MfEuiRoHmu7GVIVP/AD02kp/48Fr8kmUoxVgQQcEGv2eZNykGvzE/at+Fknwy+LWo+VDs0nVma+s2A+UBj+8T/gLk8ehX1rSpC0bnw/hxmMadargJvWXvR9Vo/wALfceN0KcMD70UVzn73JXTR+wvgfU01zwfomoIwZLqyhmVh0IaNW/rW3618ufsb/tAaVrvgzT/AAXq15Faa5pq/Z7UTOFF1CPuBCerKPl29cAEZ5x9PvcQxIzvIiooySWwAK9NJSV0fxtm2X18vx1TD1o2s3bzV9GvJnif7Z2pR2H7PviGMsA9y9tCme589GP6Bq/M+vqz9tr46ab41ubDwhoF4l9ZWExuL24hYNG8oBVEVhwdoLZI4yw7g18p1xVmubQ/obgXAVcDlN60bSnJys97NJL70rhXTfDLww/jT4geHtDRDIL29iikA7RlhvP4LuP4VzNfWX7BXwsk1bxTfeNruI/Y9OVrWzZh96Zx87D/AHUOP+2ntUQXM7H0fEGYxyzLq2Ik7Ozt/iei/E+64k2RIvYKBXwt/wAFB/CjWfjDw34hRSYry0ezdh0DRsWGfciQ/wDfPtX3aV7V43+1T8MH+Jvwi1G2tYvN1XTyL+yUD5mdAdyD1LIWAHriuiUND+aOF8xjl2bUa9R2i3Z+j0v8tz8wqKCCCQeCKK5D+uE77H0Z+wlrA0/40TWjMF+36bLEinu6sj/yVq/Q085r8ifh141u/h1430fxHZDdPYTiUoTgOnR0z23KWH41+pHw4+Kfh34o6DBqmh6hFOjKPMhLASwt3R06qR+R6gkc1MlzI/nrxBy2tTx0cdGN4Sik32a7+qtY6zOMV8ef8FA9dlsY/BdtbXMkEzNdSkxOVIAEYHT6n8q+s9b8Q6b4d0+e/wBTvrexsoVLSTXEgVVHuTX5p/tN/F2H4v8AxJmv9PLf2PZRi0s2YYLqCS0mO25icd8Bc4NZRp63PM4Hy6ris0jXcfcgm2+l2mkvXW5w1p8SPFmngC28T6xbAdBFfSp/Jq3LH4/fEXT8eT4y1dsf89rlpf8A0LNcDWn4a0C68VeINO0exjMl3fTpBGo/vMQMn2GcmtGl1R/QeIwOB5JVa1KLS1d0v8j9Q/gbqupa/wDCbwxqOsTvd6jc2STSzyABn3cgnAA6EV3RHNUfDmi2/hzw9pulWq7beyto7eMdPlRQo/QVfB5IrwaqvJtH8iYmpGrXnOCsm20uybEppGKd0pCM1wziZDTzTKfTWFcc0UhCM0wjNPpCK45opEdIRmnEYNJXFNFoxfFviK38IeFdZ127OLXTLOa8l5x8kaFz+gr4t/4JSeF7jxF4r+JXxH1EeZdXDJYpOR995XM8/wCqwn8a9d/b+8b/APCF/sz+IIo5PLutZlh0qE56723SD8Y0kH410v8AwTo8A/8ACDfss+HJZI/Lutclm1aYY6722Rn8Yo4z+NfvvAOE+q5NiMY1rUkor0Wr/wAjzcXLVRPp2iiivtDzRMc0YxR1rzn9of4mJ8H/AIK+L/FpcJPp1hIbbd0Nw/yQj8ZGQU4QdSajHd6AfBOmf8ZS/wDBTGW5/wCPrw/4SuC6/wASrFZHapHYq1yQfo9fp4eK+Bv+CT3w0ew8DeK/iBfIWu9bvBY20snLGGL5nYH0aR8H3ir74+9XrZrNe2VGG0El/mNjqKQiuS+K3j6z+Fvw38R+LL8j7NpFjLdlCceYyqdiD3Ztqj3IryYxc5KK3Yj87/2oZ5P2qv28vC3w0tHafQdBlSyuth+UAfv71wex2qI/96MV+m9vBHawxxRIqRRqFVFGAoHAAFfnd/wS08AXnirxH4++L+uZuL69uHsLe4kHLyyMJ7l/rkxDI9WFfovmvYzOShKGGjtBW+b1Y32FooorxhBRRRQAUUUUAFFFFABRRRQAUUUUAFFFFABRRRQAUUUUAFFFFABRRRQAVyPxb8HJ8RPhd4s8MOoYavpVzZLu7NJEyqfwJB/CuupCMigD+bbw9rF34O8V6bqluDFfaXex3MYbgrJG4YZ9OVr+jjw9rNv4j0LTtWtG32l9bR3MLeqOoZT+RFfgT+1f4K/4V7+0h8RdDWPyoYdZnmgTGNsUrebGP++HWv2L/YU8af8ACdfsofDu+Z981rYf2bID1U27tCM/8BjU/iKiJpLa577RRRVmYUUUUAFFFFABRSZpjTRr1dQfrQO19hScUormNc+JvhPw0G/tXxJpOnFeouryOM/kWFHg74j+G/iCl2/h3WLbWI7VxHM9q+9UYjIGeh/Cs+eF+W6ubvDV4wdVwfKutnb7zqaKKK0OcKKKKACiikoAacCvCPi5+154T+D3ii58P6rp+r3epQorkWsC7GDKGBDM65HOOAeQa94xXxP/AMFEvh4GtvD3jS3i+dGOm3bAfwnLxE/Q+YM/7QrzsdVqUKDqUt0fU8MYLBZjmdPC46/LO6VnbXdfft8xdb/4KPQLuXSPBcsg/wCel3fBP/HVQ/zqT4Pftya54++K2iaDrOmaXpmjajIYBJCJDKsrKfLG5mxgttX7v8VfDlTWV5Np95BdW0jQ3EDrJHIhwVYHII9wRXxkc2xXOpSlontof0LV4FyVYedOjRtJppSbbabWj1fQ/a/72DQOOK8/+BXxNg+LXwy0fxBGVFzLEIruJf8AllOvEi47DPI9iK9B4NfoNOaqRU47M/ljE4eeFrToVVaUW015rQdRRRVmAUUUUAFFFFABRRRQAUUUUAFFFFAEFxClxbyxyKHR1Ksp6EEciv52fFWjt4b8V6vpT532F7NbNnrlHK/0r+isdDX4LftX6D/wjf7SnxKstuxf7dup1X0WWQyKPycV9fw5P95Up90n93/DlRP28+Eevf8ACVfCrwbrO7f/AGho9nd7vXfCjf1rrgMV4b+xDr3/AAkf7Knw5u927y9O+yZ/64yPDj/yHXuVfLYiHs6049m1+JItFFFYgFFFFABRRRQAUUUUAFFFFAH58/8ABXrQ/tHgr4e6xt/49dQurTd/11jRsf8AkGvzCr9ff+Cp+h/2n+zNFdhcnTtctbkn0BSWL/2oK/IKv0vIZ82DS7Nr9f1NFsFFFFfRDPpr/gnDrX9kftbeEoi21L6G8tWP1tpHA/76Ra/agjNfg3+yLrX9gftN/DS63bQ+uW1sT7SuIj/6HX7yDpX55xFC2JjLvH9WRI8R/bW1f+xP2VviRcbtu/S2ts/9dXWL/wBnr8K6/Z3/AIKVav8A2b+yX4kt92Df3dlbfXFwkn/tOvxir2eHY2w0pd5fohxCiiivqii/4f0xta13TtPTO+7uY4Fx6swX+tf0WW0CW1tFFGoSONAqqOwAwBX4D/s7aT/bvx8+HWnldyT+IbBXH+z9oTd+ma/f5eMCvg+JJXqU4+T/AE/yIkOooor44kKKKKACiiigAooooAKKKKAGjrX5d/8ABXfXPP8AiL4C0jdn7Lpk91t9PNlC5/8AIP6V+ooPFfj5/wAFS9a/tT9p77Luz/Z2i2trj0y0kv8A7Vr6DIo82NT7J/5fqVHc9s/4JAaL5Wl/EvV2XPmzWNqjem0TMw/8fX8q/ReviX/gk7ov2H9nzXdQZcPfeIJsH1RIIVH/AI9vr7azxXJm0+fG1H52+5WE9xaKKK8oQUUUUAFFFFABRRRQAUUUUAITiobqRYraR2IUKhOT0AqUnkVx3xh1s+HPhX4s1NW2va6XcyIf9oRtj9cVE5KMXJ9DehTdarCmt20vvZ+RvijVjrviXVtSJJN5dy3Jz6u5b+tZlBOSTRX5RJ80rs/uajBU6cacdkd98AtG/t/40+C7PG5TqkErj1VHDsPyU1+uq4wMHoK/FjRta1Dw9qdvqOl3s+n38BLRXNtIY5EJBBww5HBI/GvVNF/a3+LGhbRD4uuJ0HVbuCKbP4upP6172WZjSwcJRqJu76H5ZxjwpjeIMRCvhpxSjG1pXWt79E/I/VZRSHI//XX5zaN/wUC+Idiyi+sdG1FB1LQSRufxV8fpXf6N/wAFHx8qat4KZR/FLaX+4/gjIP8A0Kvo4ZvhJbyt6pn5PX4Dz2jtSUvSS/Vpn22RQea+YdE/4KB/DvUiqX1nrOlN/E0tssij8Ucn9K73Rv2tPhRrgUQeL7WFvS8jkt/1kUD9a7YYzD1PhmvvPnK/D+bYb+Jhp/8AgLa+9aHsAP4U4HNczonxH8K+JQp0rxFpeo7un2W8jlz/AN8sa6JZo2HDqfoa6lJNXTueJOlUpu04tPzRLRSBge4paozCiiigAooooAKKKKACiiigAooooAKKKKAEHSvxz/4KxeMf+Eg/aVtdGR8xaFo1vbsmeksjPMx/FXj/ACFfsYOlfgF+2H4v/wCE5/af+JOqh/Mj/tma0jfOd0cB8hCPbbGKmRcdz9Bv+CQXgz+yvgx4u8SumyXV9YFspx96OCIEH6bppB+Br74r54/YE8H/APCF/slfD62ZNk17aPqUhxy3nyvKp/74ZB+Ar6HprYl7hRRRTEFFFFABRRRQAUUUUAFFFFABRRRQAUUUUAFFFFABRRRQAUUUUAJXw7/wVR+Ep8T/AAi0nxxZwlr3wxd7Lh1HP2WcqpJ9dsgix6Bmr7i6VzfxF8F2PxF8C694X1IZstXspbOU4yVDqV3D3BII9wK6sHXeGrwq9n+HUaOA/ZK+LA+NH7P/AIR8Ryy+dqX2UWeoEnLfaYv3chPpu2h/o4r2MV+b/wDwTE8aX/w/+I/xB+DOvN5F5BPJdwQseFuYG8m4UepZRGfpGTX6QdOK2zCgsPiJRWz1Xo9QYda+MP8AgqR8L/8AhMfgNaeKbaHffeF75ZmYDJFtMRHIB/wPyW+imvs/pXOfEPwdZ/EPwLr/AIYvx/oer2M1lKQMlRIhXcPcZyPcCsMJWeHrwqdn+AI8x/Yt+KH/AAtv9m/wdq8svm6ha2o029JOW86D92S3uyhX/wCB17iOpr84v+CW3jG98G+N/iL8I9ZJgvLWdr6K3Y42Twv5Fyo9Sf3X4Ia/R3pW+Y0VQxMorZ6r0eoPcWiiivPEfMX/AAUY8Af8Jz+y14jmjj8y70OWHVoRjpsbZIfwikkP4Vzn7APjj/hNP2ZvD0cknmXWjSTaVMc9Njbox+EbxivqPxn4atfGng/XPD94M2mq2M9jMMZ+SSMof0avzn/4JieILnw34p+I/wAO9R/dXdtIt4sBP3Hicwz/AKmIfhXi8UYX69w7Vt8VGSkvR6M7cLK0rH6BDmpFHNMWpB0r+cII9VhTlFNp44rugiQpwGBSAZp1dsEQA5p1Iop6jNdcUSxaGGUb6UUpHyEe1dsIkH5Q/HP/AJLF4z/7C1z/AOhtXD19HfFb9lv4neJPiX4m1PT/AAybmxvNQmngmF9bjejOSpw0gIyD0IzXLf8ADH3xc/6FNv8AwPtf/jtewj+q8uzzK6eCowniYJqMftLsvM8aoyfU17J/wx/8XP8AoUW/8D7X/wCO0o/Y/wDi4f8AmUm/8D7X/wCO1Vmeg8+yh74qH/gS/wAzxqivc7H9iz4q3cgWXRbeyB/invYiB/3wzGvQfCn/AAT41+8kjfxD4jsrCLq0VjG8zkemW2AH35/GqUJPY48RxTkuGjeWJi/R835XPkyONpXVEUu7HAVRkk19h/sufsiXUt9Z+LvG9oYLeIrNY6RMMO7DlZJV7AdQh5J64HB+gvhZ+zB4G+FJiurHTzqGrpyNSvyJJVPqvAVPqoB9zXrQUKuMYrqp0UtWfkvEXHc8dTlhcuTjF6OT3a8l09d/QEG0ABcCsjxh4it/CnhbVtZuT+4sLWW4kOccKpYj9K2QpPevKP2nfD/ijxd8I9S0HwlpzajqOoSRwSIs0cWyHdudsuyjnbtxnPzV2KNk2j8twNOFfFU6VWSjFySbbskr6tv0Py+1XUZ9Z1W8v7l/MuLqZ55X/vOzFifzNVa9n/4Y5+L/AP0KDf8Agfa//HaP+GOvi/8A9Ci3/gfa/wDx2vL9jU/lf3H9awz7J6cVBYqFl/eX+Z7J/wAE8fB6vdeKPE8qcosenwPj1/eSj9Iq+2RzmvJv2X/hjd/Cr4R6ZpWq2otNZkklubyMOr7XZsAblJBwioOCeletn617NKlywSZ/MHE2YLMs2r14O8b2T6WWl162v8xpOCK+f/23vCv/AAkPwNvrxU3TaTcxXigDnG7Y3/jshP4V9B45rn/iD4ZTxp4I13QWxjULKW2BPYuhAP4Eg/hVSp80Wjzcqxf1LHUcT/JJN+l9fwPx4or2c/sc/F7J/wCKRb/wYWv/AMdo/wCGOvi//wBCi3/gfa//AB2vE9jU/lf3H9aLiHKGv96h/wCBL/MqfsqeLh4P+OvhqeR9lveSmwlGcZEg2r/4+UP4V+oi4bnHNfmdp37JPxk0vUbW9t/Cjx3FtKs0bi/tflZSCD/rfUV+lGmvPNp1rLcwG2uGiUywlgxjYjlcjIODxkV2UYySakj8N4+q4LF4ulisJVjNuLT5Wnazur273f3Foikp1BGaJRPy44L46DHwa8b8f8wa8/8ARD1+TVfrp8V9FvPEXwz8V6Vp8H2m/vdLube3i3Bd8jxMqrkkAZJAySBX54/8MffFwjP/AAiTY/6/7X/47XLOLP2rw+zHB4KhXjiqsYNtW5mlfTzPGa2PBv8AyN+if9f0H/owV6Z/wx/8XP8AoUW/8D7X/wCO1p+GP2SvitYeJNKubjwq0cEF1FJI/wButjtUOCTgS+grJpn6liM+yqVGUViYbP7S/wAz9H4xiJPoKdQikRqp6gUVwzjqfyS9xpGKSnEZptcU0UNPFMPFSEcU0jNcckWhhGabT6awrjmihrCm0+mVxTRYjCmHrUh6UxulcU0UhtNIxTqRq4posaelMPSn02uKaKR+PP7fVj9i/ar8ZELtSYWcq++bSIH9Qa+eq+sP+Cl2ljT/ANoyGcLg3ui21wT6kPLH/wC06+T6/wBAeEavtsiwc/8Ap3Ffckjw6qtOXqFFFFfXGIUUUUAFFFFABRRRQAUUUUAFFFFABRRRQAUUUUAFfpF/wSr03y/A3jm/x/rtRghz/uRk/wDtSvzdr9TP+CYWm/ZP2f8AVrkj5rrX53B9VEMC/wAwa/I/FGr7PhypH+aUV+N/0OvDL94fX45p1ItLX8XwR67HKKWigda7YIhjgOKeOKRetLXdBEMUc06kWlrtgiWKop1IBilAya7IIkcBinAYpBzTq7IIzZwfx3A/4Uz41OP+YPdf+iWr8pq/Wf4s6HfeJfhl4p0rTYftN/eabcQW8O4LvkaNgoyxAGSRySBX59j9kH4tkZHhNsf9f9r/APHa9jD6R1P2bgHMcHgqFeOJqxg21bmaXTzPHK3/AAB/yPXh3/sI2/8A6MWvRf8AhkD4t/8AQpt/4H2v/wAdrX8Ifsm/FXTPFui3lx4WMdvb3sMsrm+tjtVXBJwJcngdq6tz9MxOfZVKhOKxMNn9pdvU/R+EYhT6U+kjGI1B6gU4DNNRP5HZ+dv7eH/Ja4P+wVD/AOjJa+c6+0P2tvgB48+JfxRh1bw1oR1LT10+KEzC6hiw4eQkYd1PRhzjHNeKf8MefF3OP+ESb/wPtf8A45VyjK+iP6c4cznLcPlOHpVcRCMktU5JNeqbPGq+8v8Agnnn/hAPEnp/af8A7SSvnMfsefF4/wDMpN/4H2v/AMdr62/Y0+Fvif4W+D9bsvE+mHTLq4vvNijM0cm5PLUZzGzAcg9a2pU5c2qPI41zbL8XlE6WHrxnK8dFJN79kz6FbgcV5p8evgtY/GvwTLpUxW21GHM1jeEZMUmO/fa3Rh+PUCvTgMcUu09q9FU01Zn8+4bE1cHWhiKMuWUXdM/HXxj4N1fwD4hu9F1yzksdQtmw8bjgjsynoynqCODWJX6z/Fb4J+F/jFpP2PX7HfOgPkX0OEngP+y+Dx/snIPpXxp8Qv2DvGfh+eWXwzcW3iSyySkbMILgD3DHYfqG59BXBUws46x1R/R2Scd4DHU1TxslTq9b/C/NPp6P8T5jBKnIOD6itKfxNrF1afZJtVvZrXGPIkuHZMf7pOK6HWfgv480CZo77wfrMO04LrZSPH+DqCp/A1jr4H8Ru+xdA1Mv/dFnJn+Vc3LNdD7yOKwNdKcZxku90zEorv8Aw/8AAP4ieJ5ljsPB+rnd0e4t2t0P/A5Nq/rXvXwz/YB1rUZ4rrxrqcWmWv3msbAiWZvYyEbV/DdVxoTnsjy8fxJlWXQcq1aLfZO7+5XPAfg78Hdc+MviuHSdJiZLZCrXl8y5jto88sfVjzhepPsCR+o3gLwPpvw58Kaf4f0mLyrKzjEa55Zz1Z2PdmJJJ9TS+B/h9oXw30KLSfD+nxafZRjO1B8zt3ZmPLMfUmuiI/KvSp0PZrXc/nbibiern9VKK5aUdl1b7vz/ACG0jKHUgjINPIzSdDSlA+LufAP7Xf7NVz4S1e88aeG7R5NCu3Mt7bxLn7HKTkuAP+WbE5/2TkcAivlqv2dnto7qF4pUWSNwVZXGQwPUEV8ufF/9hnQ/Fk8+p+EblPDl/ISzWTputHPsBzH+GR6KK4p0tbo/buGOOadGlHB5m7cuinvp0T6/P7z4FqW1vJ7KUS280kEg6PExUj8RXq/iz9lH4neEZH83w3NqUCnCz6YwnD+4Vfn/ADUVwd38PfFNixW58N6vbsvVZbGVSPzWuflaP2CjmWX4yP7utGSfmmZeoa1qGrFTfX1zeFehuJmfH5mqddDafDzxVfsFtvDWr3DHosVjK5P5LXoXhD9kn4meLpExoLaRbMcGfU5BEF+qcv8AktSRVzLLsDC9StGCXml+B451Nfbv7G37O9x4fKeOvElqYb6RCNNs5Vw0SMOZWHZmBwB2BJ7jHYfBn9jTw58Ori31bXZP+Ej1uIh4zIm23gYd1Q53Ef3m+oANfRCgKuAMY7Vz1Z6WR+NcU8Zwx1OWCy5vkekpbXXZdbPrfcKawwaeRzTQcivKnE/IxhFJT6ZXHJFoaRzSU4jim1xzRQygjIpW60lcU0UMbpTaeRzTK45q5aPz9/4Kc+ILnxJ4r+HHw70795d3LteNAD995XEMH6iUfjX6M+C/DNt4L8I6J4fsxi00qyhsYRjHyRoEX9FFfm1p0X/C+P8Agp/Cv+v0vwxdbj3EYso8/wDpT/6FX6f1/UuBwv8AZ+T4PB7Pl5n6y1PEry5psdRRRWxzida+Av8AgrB8SZLXwj4P+Hlg7PeazeHULmKLljFF8kSkdwzuSPeKvv32r8w2/wCMpv8AgpkF/wCPvw94RuP95VisT+RVro/k/evXyqC9s609oJv/ACGj77/Z/wDhrH8Ifgz4R8JIirLpunxpcbejXDDfM34yM5/GvQRyKM0d68qc3Uk5vd6iEr4R/wCCrPxWfRfhz4f+H1hITfeIrv7VdRx8k28JG1SP9qUoR/1yNfdxIxX5gWf/ABl1/wAFI3m/4+/C/hKbcP4k+z2TYHsVkuWz/uyV6mVU4+1dafwwTf8Al+I0fdf7MXwpX4L/AAL8JeFWjEd7bWay32OpuZP3kvPfDsVHsor1QCl46UdBXl1Jyqzc5bt3ELRRRUgFFFFABRRRQAUUUUAFFFFABRRRQAUUUUAFFFFABRRRQAUUUUAFFFFABRRRQB+N/wDwVf8ABn/CPftMw6yiYi17R7e5ZwOskZaEj6hY4/zFfTf/AASF8Zf2r8FPFXhuR98uj6z56DP3Yp4lwP8AvqKQ/ia5b/gsZ4Q+0eGvh14pRMfZru602VwOvmIkiA/TypPzNeb/APBH7xh/Zvxg8ZeG3fZHqujLdqCeGkglUAfXbO5/A1HU03ifrNRRRVmYUUUUAFFFFAEMn+rbHpxX5FfFzX/EKePvE2k6jrmpXsdnqVzbhLu7kkGElZR94njAr9d+ufSvyq/a10X+wv2g/F0AXCSzx3Kn13xIx/VjXzeeX9jGS7/mv+Afr3hrKm8wq0ppNuN18mv8zyAknqc19mf8E4daEWseM9JZs+dDbXKL6bWdWP8A4+v5V8Z19HfsE6x/Z3x2S1ZsC/06eAD1IKP/ACQ181ltTkxUG+9vv0P2DjHDKtkeJilsr/c0/wBD9KqKQnFNMqL1cD8a/ST+QRQaDWTq3izRtAi36lqtlYJjO65uEjH/AI8RXCaz+058LtDDfafG2lyFeotZftB/8h7qxnVp0/ikl6s7KOCxOIdqNOUvRN/kj1EUEe1fOOt/t6/DDTFP2SbU9XI6C0siuf8Av6UrgdZ/4KPaVFuGleDLu69DeXaw/oof+dcc8xwtPeovlr+R9BQ4UzvE/BhpL10/Ox9lk/nXn/x28BD4mfCjxHoIUPcXFsz2+e0yfPH9PmUA+xNfG2t/8FEPG14WGmaDo2noennCWZh+O5R+lcFrX7Z3xY1guF8RLYRP/BaWkSj/AL6Klv1rgrZvhJRcNWnpt/mfV5fwDntOtCv7sHFpq8r6p36JniMiNE7I6lWU4IIwQaSpr28m1C8nu7iQy3E8jSyOerMxyT+ZqGvg3uf01Hm5Vzbn1J+wj8YE8HeOZ/COoz7NM10g25c/LHdAYUe29fl9yEFfokhyK/E60uprG6hubeV4biFxJHIhwyMDkEHsQa/Uv9mL4623xq8Bwy3EiL4i09Vg1G3HB344kA/uvjPscjtX2eS4xSh9Xm9Vt/kfz14iZBKlWWa0I+7LSXk+j+ez8/U9oopB0pa+qPxMKKKKACiiigAooooAKKKKACiiigBD0r8V/wDgo7on9j/tbeLpAu2O+is7pR9baNSf++kav2nPevyW/wCCseifYf2g9B1BVwl94fh3H1dJ5lP/AI7sr6Lh+fLjLd0/8yo7n1r/AMEwtb/tX9liwtd27+zdUvLXHplhLj/yLX1qK+Df+CRms+f8JfGmk7s/ZdaW5x6ebAi/+0a+8h0rz8zjyYyovP8APUT3FooorzRBRRRQAUUUUAFFFFABRRRQB87f8FANH/tr9knx9GFy8ENvcqfTy7mJifyB/OvxFr98/wBp/SP7c/Z1+Jdnt3M/h6+ZB6ssLMv6qK/Ayv0DhyV6E49n+aX+RcQooor60o6T4aav/YHxG8Lanu2/YtVtbnd6bJVb+lf0Op8yKfav5wI2KSIwOCCCCK/oq8JasNd8LaRqQOVvLOG4B/30Df1r4biWOtOXr+hMj49/4Kx6p9k/Z70K0U4e78RQAj1VYJyf121+Stfpx/wV91byfCXw403P/HxfXlxj18uONf8A2rX5j17GRR5cEn3b/Ma2CiiivoRnvP7CmlDWP2svh1AV3bL2S4x/1zgkk/8AZK/cmvxk/wCCaOl/b/2s/D0+M/YrK9nz6ZgaP/2pX7N9zX51xFK+Kiu0V+bIluLRRRXy5IUUUUAFFFFABRRRQAUUUUAIelfiJ/wUB1f+2f2uPH0obKQzW1so9PLtYkP6g1+3Z71+B37UeqnWv2jviXdbtynxDfRqfVUmZF/RRX1XDsb4icuy/VFRP1R/4Ju6P/Zn7JPhWYrta+uL25P/AIEyID+SCvqA14t+xlpI0X9lr4bW4G3fpEdxj/rqTJ/7PXtVfP42XPiKkv7z/MTCiiiuUQUUUUAFFFFABRRRQAUUUUAN7CvE/wBsrW/7F/Z68UFW2y3Cw2y+++ZAw/753V7Y3Ar5T/4KHa0bP4VaPYK2GvNUQkeqJHIT+pWuDGy5MNUl5P8AHQ+j4bofWM4w1P8Avxf3O/6H560UUV+Yn9nhRRRQMKKKKACiiigQAkdCRW7o/j3xL4fCjS/EOqacF6C0vJIsf98sKwqKtTlF3TsYVKFKsuWpBNeauesaL+1X8VtBCi28Y3sqjtdJHcZ/F1Y132j/ALfvxK07at3Bo+pr3M1syMfxV1H6V800V1wx2Jp/DUf3nhV+G8nxP8TDRfySf3qzPtTRf+CkFwu1dW8Fow7y2l8R/wCOsh/9CrvNF/4KFeAr4ql9pms6ax6s0KSoPxV8/wDjtfnfRXbTzjFx3d/VI+cxHAOR1dY03D0k/wBW0fsr4I8aaX8RPC1j4h0eV5tMvFZopJI2jYgMVOVYAjkGugAwPrXn/wAAdG/sH4LeDbIrtdNLgeRfR2QM36sa9AFfe0nKVOMpbtI/l7GU6dLE1IUvhUmlfeyel/kPooorU5QooooAKKKKACiiigDK8Ua5D4Z8N6rq9ycW+n2st1Ic4+VELH9BX84d3c3XiPXpp3zPe31yXbHV5HbJ/Mmv3i/bX8U/8Id+yp8TNQD7Gk0iSxDZ6G4IgH/o2vxc/Zh8Lf8ACaftEfDnR2TzIrjXbQzLjrEsqvJ/46rVEjSOx++fgPw1H4N8D+HtAix5Wladb2KbemI41Qf+g1v0gGBilqzMKKKKACiiigAooooAKKKKACiiigAooooAKKKKACiiigAooooAKKKKACiiigD8xP2xrKb9mP8Aba8GfFmwiePStYkju7oRDAdkxDdxj3aFlP1kNfphYXkGpWUF3bSrPbzxrLHIhyrqwyCD6EGvmT/go38JP+Fmfs46rqFtD5mq+GZBq8BUfMYlBWdc+nlsz/WMVP8A8E7vi3/wtH9m7Rba5m83VPDbHRrncfmKRgGFvp5TIue5Rq9vEf7Rg4VusPdfp0K6H0/RRRXiEn5hftCA/swf8FEPDfjyP/RdB8QSw3dyw4QJKDb3efUjmX6sK/TtGDKCOhr4r/4Kn/DAeLPgbp3iy2i33vhe+DyOBki2nxG//j4hP0Br2r9jr4o/8Lc/Zz8Ga5LN51/FaCwvSTlvPg/dsze7BQ//AAMV7eL/ANowlLEdY+6/lt+BT2PbKKKK8QkbjnFfmBfQ/wDCh/8Agp/Mn+o0vxRdbh28wXsef/Sn/wBBr9P85r84P+CrHhm58M+M/hl8SdOXZdQM1k84H3JIZBPB+rS/lXbhqUcVCtg5bVYSj87aGlOXLJM+8AMU+sjwn4gtvFvhjR9cszm01KzhvITnOUkQOv6EVr1/Kk6UqVSVOSs1oe6KOadSLS1vBEscvSlopVrugiRafTR1p1dkEZsUDmnUg6UtdsEIVRT1FNA7U+uyKM2FKBmgDNOrrhEkKUCgClrsjEkAMU4CgDFOAzXXGJLYgGacBilorpjEi4UUoWlrdQAj284r4r/aO/as8dfDL4u6z4d0WSxXT7VYTGJrfe+XiRzk59WNfa/bmvzF/bQwP2iPEmP7lt/6ISubFuVOmnF21P0LgXB4bH5pKlioKcVBuzV1e61/E1/+G6/ieP8Altpf/gIf/iq+p/2RvjD4g+MfhHWdQ8RNbvc2t6IIzbxeWNvlq3Iye5NfmlX3t/wTuGfh94k44/tTr/2ySuHCVJ1KqjJ3P0LjTJstwWUyrYWjGMk46pJPc+sqKdSFa9hwP57G4zSEYp1FYSiFyMjNNIzUhGKaRmuWUS0xpGabTqRhXNKJQ0jNNp9NIxXFOJQ0jNMYVJTSMVySRSGU1hTqQjNcU0aDab0NOprVxTQ0MPWkPSnNSVxzRaGU09aceKQ9K4potDaaRTqRq4popEdIelOPWkrhmi0Mpp606kauKaKR+Zf/AAVP0tofix4S1HHy3GimAH3jnkY/+jBXxPX6Cf8ABV6yGfhrdheSNQiZv/Acj/2avz7r+5fDyr7bhrCy7Jr7pNHjYhWqMKKKK/RjnCiiigAooooAKKKKACiiigAooooAKKKKACiiigAr9df+Cd+nfYf2XNAmxj7Zd3k+fXE7J/7JX5FV+z37Fem/2X+zB4AhxjdZvP8A9/JpH/8AZq/DPF2ry5LSp/zVF+CZ24Re+/Q9vHSlHWkpy1/JUEemLSrSU4dK7oITHL0paKUda7YIzHDpSjrSU5eld0ESLSr0pKdXZFEscopaD0pVrtgjMUDFKBmilUV2wQmOAzTqQDilrrijNigZp1IBilHNdkIksAM06ilrsjEQAU4D0oApwGK6oxIbADFLRQBmumMCQopwGKK2UAPj/wDas/aV8Y/CL4lW+iaA1iLKTT47lhc2/mNvaSRTznphBXjP/DcnxLH8ek/+Af8A9etH9v0Y+Ntn/wBgiD/0bLXzVXhYirUjVlFSP6a4ayPK8TlOHq16EZSau27XZ+iP7Hnx18UfGmXxUviJrRl04Wph+yweX/rPN3Z5OfuLX0qTgj1NfFP/AAThOLnx8P8AZsf/AGvX2y3TpXrYa86KlLf/AIJ+JcW4ejhM5r0cPFRgrWS21in+YlFOIzTSMVo4HyQhGaaRmn0hGa55RGmRkYpKeRTSMVyyiWmMZR3GaYYkP8C/lUpGabXLKJauRCGNf4B+VOAA6CnEZptcc0O4wjtTakYUxhXHNFJjSMim0+mnrXFNFjWFMapDzTDzXFNFIbTD1p9NauOaLGnpTafTK4posQ9qxvFmv2/hLwvrGuXhxaabZzXkxzj5I0Lt+gNbR6V84/t++OP+EK/Zl8RJHJ5d1rMkWlQnPXzG3SD8YkkrryrBPMMwoYVfblFfK+v4CcuWLZ41/wAEpvDNz4l8Y/Ev4kaiu+6nZLFJyPvvNIZ5/wBViP41+kHWvmH/AIJy+Ah4H/ZZ8PTSR+Xd67NPq0wx13tsjP4xRxn8a+nc5Ff0/mE1LEyUdlovRaHhSd2OooorzyTz74+/EmP4RfBvxd4udlWTTNPkktw/Rp2GyFT9ZGQfjXyB/wAEnvhvJB4V8YfETUEaS81i7Gn200vLGOP55WB7hncA+8VWP+CsPxLfTvAfhTwBZSFrvXL03tzHHyxhh4RSPRpHBHvFX1f+zr8M0+EHwT8H+EhGI7jT7BPtIXobh/3kx/GRnr2/93y/zqP8F/wSuh6TRRRXiEnkf7VPxYX4L/AXxb4nSXydQitDbWBzz9ql/dxEeu1m3H2U185f8EqPhMfDvws1vx5exEX3iS78i2dxz9lgJGQf9qUyA/8AXNa4v/gqH46vfG3jT4f/AAc0Im4vbq4S9nt0P355WMNshx0IzKcejqa+9Phn4Gs/hl8P/D3hTTgPsekWMVmjYwXKKAXPuxyx9ya9uf8As2AjH7VR3/7dW34j6HU0UUV4ggooooAKKKKACiiigAooooAKKKKACiiigAooooAKKKKACiiigAooooAKKKKACiiigD5M/wCCnfhL/hJv2TNeu1TzJNFvrTUUAHI/eCFj+CzMfpmvzh/4J4eLf+ER/a68CyO+yC/ln06QZ+95sLqg/wC+9n5V+wv7S3hb/hNP2fPiLowTfLdaFeCFcf8ALVYmaP8A8eVa/Bf4S+Jz4H+Kng/xBv2DStYtL0t6COZWP6Coe5pHVWP6NKKarZUH1FOqzMKKKKACiiigBuK/OT/goDo5sPjTZ3oXCXumRtu9XV5FP6ba/RvPSviL/go/ouD4K1VV4zc20je/7tkH6PXi5vDmwkn2s/xP0LgOv7DPaUf5k1+F/wBD4mrofh9471T4Z+LrDxJozRLqVkX8ozJvT5kZDkZGeGNc9RX5/GTg1KLs0f1ZVpQr05UqqvGSaaezT3R7TrX7Y3xa1rcreKHtIj/Ba2sMeP8AgQTd+tcFrHxa8a6+XOoeLdZuw/VJL6XZ+C7sD8q5Oitp4mtU+KbfzZ5dDJsuw38HDwj6RS/QdJNJM7PI7OzHJZjkmm0UVz3Z6yjGOyCiiikWFFFFABRRRQAV3/wI8Y3/AII+LPhi/sruSzje/ggugjYEkDyKJEYdwRnr3APUVwFSWs72tzFNGxSSNw6sOxByDWtGbp1FNdDhx2Hji8NUoTV1JNfej9sYzuRT6inHBFZfhzVE1nQdPv48GO5t45lx6MoYfzrTr9XTuro/hycXCbi90OooopkhRRRQAUUUUAFFFFABRRRQAV+Z3/BX/R/K1z4Z6oF/19vfWzN/uNCw/wDRhr9Ma+BP+Cu2kib4Z+BNTxzb6vLb59PMhLf+0q9nJ5cuOp/P8mNbnHf8EgNW2al8TNMZs+bFYXKL6bTOrf8Aoa/lX6VnqK/J7/gkrqxt/jv4m08thLrw/JKB6slxBj9Hav1gbtWmdx5cdJ90vyHLcdRRRXhEhRRRQAUUUUAFFFFABRRRQBh+NtLGueDdd04jcLuwnt9vrujZf61/O04w7D3r+j6UZjb6V/Ot4x0z+xfFut6fjb9kvZoMem1yv9K+24alrVj6fqXEyKKKK+3KCv37/Zs1T+2v2ffhveltzS+HbAuf9oW6Bv1Br8BK/cj9hbVf7Z/ZP+HU+7dssXt8/wDXOaSP/wBkr5DiON6MJef6f8AmR8h/8FftQ83xN8NrDP8AqLS9nx/vvEP/AGnX5519yf8ABWzUfN+OfhWxzkQeHklx6F7icf8Asgr4br1snVsDT9P1Y1sFFFFeyM+0v+CUGnfa/wBozWbkj5bbw5cOD6MZ7dR+hav1wr8uf+CROm+b8R/Hl/j/AFGlQwZ9N8uf/adfqNX5jnsr42Xkl+REtxaKKK8AkKKKKACiiigAooooAKKKKAGucIT7V/PB8RNU/t34g+JdRzu+2ancz59d0rN/Wv6D/EWoDSdA1K9JwLa3kmz/ALqk/wBK/nTAaa6AGWd3/Ekmvs+HI61Zen6lxP6A/gTpf9ifBTwDp5G02ug2EBHutug/pXd1n6HYLpWiWFmuAtvbxwjHoqgf0q8a+Om7zb7sgdRRRUgFFFFABRRRQAUUUUAFFFFADVHNfC//AAUe1rzdV8F6Sr/6qK5uXX13GNVP/jrfnX3TnmvzY/b31j+0vjobUNkWGmwwFfQsXf8Ak4rxM4ny4Vru0v1/Q/ReAKHts8py/kUn+Fv1Pm+iiivz0/q3bUKK+1PCH7A+j+Lvh/oGsf8ACSahpmo39jDdTRvEk0aO8YYgD5TgZxyfxrH1z/gnN4ktQf7J8V6bf56fareS3/8AQfMr13lWLSTULr1R8JHjfI3OVOVblabWsX087WPkOivf9a/Yb+K2lBjb6VZ6qB3s71Bn8JNhrgta/Z9+JHh4sLzwVrGF6tb2rTqPxTcK454PEQ3ptfJnu0M/yrE/wsTB/wDbyv8Ade557RVzUdF1DR5vKv7G5spf7lxE0Z/IiqfQ1zOMlue1CrCavCV0FFFFSahRRRQAVZ0yxk1PUrSzhGZbiVIkHuxAH86rV3nwH0U6/wDGbwZZBdytqkEjr6ojh2/RTWtGPPUjDuzhx1ZYbC1az+ym/uVz9btJsY7DTbS2iGIoYljUegUAD+VXTxSLwi/Sl61+r7I/huTcpNsWiiimIKKKKACiiigAooooA+Mf+Crnib+w/wBlxbBXw2sa3a2hUd1VZJj+GYl/Svhr/gmN4Y/4SH9rjw7csm+PSLO8v2GOB+5aJT+DSqfrivo7/gsj4kMekfDPQEbImnvb6RfTYsSIf/Ij/lXF/wDBHbw0Lv4n+PvEG3P2DSIbLd6efNv/APbeoe5ovhP1ZoooqzMKKKKACiiigAooooAKKKKACiiigAooooAKKKKACiiigAooooAKKKKACiiigCnqWn2+rafdWN3Etxa3MTQzQuMq6MCGU+xBIr80f2KNQuf2bP2y/G3wg1OVk0/VZJLa1MpxvkizNayH/fhZ/qXUV+nPFfm3/wAFMvB998Mvix8PfjPoKeTcpPHb3EqjCi5t282At67k3r9Iq9nLJKo6mFltNaeq1Q0fpLSda5/wF4wsfiB4J0PxLpjb7DVrOK9hJOSFdAwB9xnB9wa6AdTXjNOLae6Ecv8AEvwTafEn4f8AiPwtfAfZdXsJrJ2Izs3oQGHupII9xXwd/wAEr/G134X8SfEP4T6zmC9s5zqENsx+5LGwguV+uRDx/smv0ZHNfmF8bv8AjF3/AIKNaB4yT/RdA8STRXdww4QRz5t7rPqQ26XHqVr2sB++pVcK+quvVf5lLsfp9RTVO4A06vFJCvl//go54C/4Tj9lnxBPHH5t1oc8GrQjHQI2yQ/hHJIfwr6fHWsPxv4ZtvG3g3XfD14M2mqWM9jLxn5JIyh/Rq3w1X2NaFTs0wPmL9gHxx/wmv7MvhxJJPMutGeXSpjnp5bbox+ETx19GV+fn/BL/wAR3Ph7xH8R/h3qOYru1kS9SAn7jxuYZ/1MI/Cv0Dr8M4uwKwGd4inFaSfMvR6/qe3SlzQTHjpSjrSUq18xBFsdTh0ptOrtiiWOWlHNB6Uq12wRmOpV60lKvSu6CEx60tA6UV2QRmOA4paKVRXbBEsWlAzSU4DArsgiWKOafSAYpa7YRIYU4DFAGKK64xEFKBmlAxTgtdMYkNjOMc1y2tfCzwf4kv5L/VfC+kajeyYD3N1YxySNgYGWZSTgAD8K60Cj8K1VNPdFQqzpPmpyafk7HCf8KP8Ah83TwToH/gsh/wDiK3/DvhHRPCNvLb6JpFlpMEjb3jsbdIVZsYyQoAJwOtbfOOKMH1zS9nFapGk8TWqK05trs22MK0lSFaaRms3ExTGkZpvSnUEZrmlEsbTSMU6kIzXJKIIjIxSU8imVxzRohpGKQjIpzCkrjmikMpG6U49aSuKaKI2pKcelNrimi0NPWkPSlakrimihh6U2nU2uKSNENbrSU5ulNrimihlB6Up60h6VwzRRG1JTm6U2uKaNENPWkPSlbrSVwzRSPiH/AIKoaQJvhf4O1THNtrDW2f8ArpCzf+0q/NCv1U/4Kaac17+zpaTAZFprttM3sDHMn/s4r8q6/srwtq+04ejH+WUl+N/1PJxS/eBRRRX68cgUUUUAFFFFABRRRQAUUUUAFFFFABRRRQAUUUUAFfuN+znpv9lfAT4dW2NrLoFizD0YwIx/Umvw7Ayw+tfvb4C07+x/BPh+wxt+y6fbwY9Nsaj+lfzt4xVbYbCUu8m/uSX6noYTeTN6nDpTaeOlfzHBHoBTx1pg61IvWu6CJYtOWm05eld0EQLTh0po60+u2CIAdaeOtNWnrXbBEsWnDpTafXbBEBTwM0wdakWu6CIYtKBzSU4dK7IIkWlApBzTq7YIgKeBimqKeBmuyESWKBilopQM12RiQAFLRSgZrrjEVwAzS7aUDNOAxXQok3OX8Q/Dfwt4svVvNZ8OaVqt2qCMT3tnHK4QEkKGZScZJ49zWYfgf8Pu/grQP/BZD/8AEV3Y4FISD71fs09WjaOKrwSjGbSXZs5/w34F8O+D2nOh6Jp+jmfb5v2G1SHzNudu7YBnGTjPTJrdZfQ4p54oxmjkVrIxlUlUlzTbb7vUZjFJTyPWmkYrCUR3GkYpKdTSMVyyiUIRmmMKkppGK5JxGiOkYU7FJXFNGg2mEYNPpG6VxTRSG0win01utcckUhlI3SlPWkPSuKaLQ2mnrTqRq4popEZ60h6U5qSuKaLQymnrTqRq4potDa/Pv/gp94hufEXiX4cfDvTsy3d1I140AP33kcQwfqJR+NfoH3r87raL/hfH/BUG3j/1+l+F7oE9xGLKPd/6U8f8Cr9D4AwiqZs8VJaUYuXztZfmc9eXLC3c/SPwT4YtvBXg7QvD1mMWmlWMFjFxj5I4wg/Ra3aKK/U23J3Z5AmcUe9BFcJ8cfiPB8JfhH4r8XylQdK0+WaFX6PNjbEn/ApCi/jTjFzkoLdgfn9rX/GU3/BTG3sx/pfh3wlcBG/iURWR3OD2Ktckr9HFfp56V+fX/BKD4czNofjb4lakGlvdWuhpttPL99lT95M2e4Z3QZ9YzX6CZr180mlVjQjtBJfPqNi1Bd3UVlbS3E0ixQxIXeRzhVUDJJPYYqbPFfNP/BQX4tD4Vfs2a8ltN5WqeISNFtcH5gJQfOb14iWQZ7ErXmUKUsRVjTju3YR8tfsl20v7UX7c3i34qXkbTaLokkl3a+YMhSQYLNCOxEas/wDvR1+nh9K+Uv8Agm58JP8AhW37Odhqt1D5eqeKJTqspYfMISNsC/TYN4/66mvq33rvzOqp4hwj8MPdXy/4I2LRRRXliCiiigAooooAKKKKACiiigAooooAKKKKACiiigAooooAKKKKACiiigAooooAKKKKAILq3ju7aWCVA8UiFGU9CCMEV/OD400B/CXjTXdFkyJNMv57Ns9cxyMp/lX9Ih6V+B37bXhoeE/2rviZYhdgk1eS9x/18AT/APtWpkaQP26+Cfib/hM/g94H10vvbUtEsrpm/wBp4EZs++Sa7ivnH/gnt4j/AOEl/ZD+H8zPultYJ7Fx/d8q4kRR/wB8hT+NfR1UQwooooEFFFFADDyOK+X/APgoLoZ1H4OWN+i5aw1SJ2b0VldD+rLX1D0FeO/tcaMNb/Z68XQquXigS5B9PLkVyfyU1x4yPPhpx8mfQcPV/q+bYar/AH4r73Z/mflXRRRX5cf2mFFFFAm0twoqa1sbm+mEVtby3ErdEiQsx/AV2OjfBD4geICv2HwbrUqt0drKREP/AAJgB+taRpVJ/CmzjrY3DYdXrVFFebS/M4iivdNG/Yq+LOrkGTw/FpqHo93eRj9FZmH5V3uif8E7fGV0VOq+IdJ09T1FuJJ2H5qg/WuyGXYqe1N/l+Z4FfivJMN8eJj8nzflc+TqK+79G/4Jw6LCB/avjG+uz3+yWyQf+hF673Q/2D/hdpar9rtNQ1Yjvd3rLn/v3sruhkuKlukvV/5XPnK/iJklH4HKfov87H5p1JDby3MixxRPLI3AVFJJ/Cv1k0b9mn4YaGF+y+CtJYr0NzAJyPxfdXd6Z4b0rQ4fK0/TbSyj/u28CoPyAFdsMhm/jml6K/8AkfO1/E+gv4GGb9ZJfkmfkZo/wd8da+V+weEdauFbo62Muz/vorj9a77RP2M/izrBVj4aFjEf47u7hXH/AAEMW/Sv1GESDoo/KlPHbiu2GRUF8cm/uR87X8S8yqfwaMI+t3+qOS+FOgaj4X+G3hvSNVMZ1GwsIbacxNuQsiBcg4GeldfjimjBpc19HGKilFdD8jq1HWqSqS3bb+8dRRRVGYUUUUAFFFFABRRRQAUUUUAFfGn/AAVV0r7f+zTZ3GM/Ytetp8+gMU0f/s9fZdfMX/BSDThf/si+LpMZa0mspx/4FRIf0c135fLlxdJ+aGtz4K/4Ji6r/Z/7VWlwbsfbtNvLfHriPzP/AGnX7JV+H/7Aepf2X+1z8PZc4Dz3EB999rMn/s1fuBXscRRtiovvFfmxy3CiiivmCQooooAKKKKACiiigAooooAawyK/AH9ojT/7J+PvxIswNqw+I9QRR/s/aHx+mK/f81+FH7aenf2X+1N8SIcY3aq8+P8Aroqv/wCzV9Zw5L9/OPl+pUTxSiiiv0EsK/Z3/gmrqIvf2SvDUOc/Y7u9g+mbh3/9nr8Yq/XX/glPqP239mzUIc/8eniC5hA9MwwP/wCz18zxBG+FT7NfqD2Pkz/gqdffav2nI4s5+zaHaxfTLyv/AOz18e19Q/8ABSi++1/tbeKIs5+zWtlF9M20b/8As9fL1erlytg6X+FCWwUUUV6Iz9Iv+CPtl8nxSvCOp02JT/4Ek/8AstfpDX5//wDBIex8v4eePrzH+t1SCLP+5ET/AOz1+gFflWcPmxtT5fkjN7hRRRXjiCiiigAooooAKKKKACiiigDhvjjqP9j/AAX8fX2dv2bQb+bPptt3P9K/BX4f6f8A2x498OWON32rUreHHrulUf1r9yP2tb3+z/2Z/ibLnG7QLuL/AL7jKf8As1fi1+zrY/2j8fvhrakZEviTTkb6faY8/pX22Q+7hq0/60RaP39jGEX6U+kHQUtfEkBRRRQAUUUUAFFFFABRRRQAUh6UtFADDwCfavye/aj1oeIPj940ug24Je/Zvp5SLFj/AMcr9X5m2wyHphSf0r8ZPGer/wDCQeL9c1Tdu+23s9xn13yM39a+Xz2dqUId3f7v+HP2fwyoc2Nr1/5Ypfe7/oY9T2FpJf31vbRDdLNIsaD1JOBUFdx8D9GOv/GDwbY7dyvqtuzD1RZAzfoDXx9GPPUUe7P3/G1lh8NVrP7Kb+5XP1v0TTk0rR7KyiGIoIUiQeyqAP5VfzzmkT7qj2pegr9XStofw3NuUnJ7sXFIUU9h+VOopklS5061vIWjnt4po26q6Ag/ga4zWvgV8PvELM194O0aeRusn2KNW/76AB/Wu9pCPWs5QhP4lc6KWJr0HelNxfk2vyPB9b/Ym+E+sB2j0CXTpG6vaXky/wDjpYqPyrgdY/4J1eEbjcdN8R6xZMegn8uZR+AVT+tfW+BRiuOeAw096a/L8j3qHE2c4b+Hip/N3/O58F65/wAE49btwx0nxhZXh7Ld2jw/qrPXBax+wn8VNLDG3s9N1XHQWl4q5/7+BK/TAUh+tcc8mwktk16P/O59FQ8Qc8o/HNT9Yr9LH5J65+zd8TvD277Z4K1VgvU2sP2gfnHur0H9jnwFqtv+0Nor6npV5YGxhuLkpdW7R/8ALNkH3gO8gr9KsAjkD8qQxorZCgH1rGnk1OlUjUjJ6O+p34vxDxmOwdXCVqMffi43TatdW2dySlpKWvoj8oCiiigAooooAKKKKACiiigD8if+CvHiL+0Pj74b0hG3R6doEbsPSSSeUn/x1Ur2/wD4I7+HPsvwt8e67tx9t1iKy3evkwh8f+TH618if8FJ/EH9u/tgeM0Vt8VhHZ2aH/dto2Yf99M1foP/AMEttA/sf9kzSbvbt/tXU7y8z/exJ5Of/IP6VC3NH8J9d0UUVZmFFFFABRRRQAUUUUAFFFFABRRRQAUUUUAFFFFABRRRQAUUUUAFFFFABRRRQA0jArxb9sL4Tf8AC5v2evFmgQw+dqcVub/TwBlvtEPzqq+7AMn0c17VSFcjFXSqSo1I1I7p3A+Jv+CWPxZ/4S74Mal4Mu5t9/4Wuz5Ksefss5Z0+uJBKPYbRX20Oa/L/wADH/hkb/go5faE2bTwx4rnNvCOkYguyHgx7JOBHnsFav1AHQ16maU0q/tYfDNKS+e/4jYda+Iv+Cqnwv8A+Ep+C2leMbaLdd+GL4CZwORbT4RvykEP5mvt3oK5L4qeBLX4mfDjxL4UvMCDV7Ca03kZ8tmQhXHurYYe4riwlb6vXhU7P8OoI4n9kj4of8Le/Z58GeIZJvOvjZLZ3pJy32iH905PuxXf9GFex9q/Oz/glR47utC1P4gfCnV90F7Y3B1KG2c8o6sILlfwIh4+tfon0rXMKHsMTOK2vdej1B7i0UUVwCPy/mi/4UN/wVAuYv8AUaX4ouiR2EgvY93/AKU8f8Br9El+9XwX/wAFVvDdz4W8cfDL4lacuy6gLWTzAfckhkE8H6vL/wB819weFNftvFfhnSNbszutNStIryE5zlJEDL+hFfC+IGG9p9UzBfai4v1i/wBUenhpXi0a9OXpTacOlflMDqFHWnjrTB1p4612wJY6nL0ptOHSu2BAtOA6U2njrXdBEsdSr1pKcvSuyCIFpw6U2nV3QRAo608daYtPWu6CJY6lA5pKcOldsEQFOAxSDk08DNdsESxQMUtFAGa64xMxAuadtpaK3UBXE20hFOopuAXG0hGacRikrnlEZGRmm1IwphGDXJNFpjWFJTj0ptcc0WNPWmHrUjdKY3SuKaKQ2m06mnrXDNFjWpKcelNrhmixp60ypGqM9a45lIQ9KbTj0ptcM0WNPWmHrUjUxvvGuGZaGnpTacelNrjmUNbrSU5qbXDMsYelNp570yuGZaEam05ulNrimUfO37f1it5+yr4xYrue3ezlT2P2uIH9GNfj3X7V/teaOdc/Zr+IlsBnZpclz/36Il/9kr8VK/q/whqqWUVqXVVG/vS/yPNxS99PyCiiiv3Y4QooooAKKKKACiiigAooooAKKKKACiiigAooooAv+H9POra9ptiBk3NzHCAP9pgP61+/UKhUUAYAAAAr8Lfgdp39r/GjwFYkbhca9YxEexuEBr91FGK/l/xiq3r4Sl2Un97S/Q9HCbNjqfTR1p1fz5A7xR1p60xetPXpXdAhi08dKZT67oEMUdadTVp1d0CRw6U4dKaOlPrtgiGKOtOpq9adXbAkVaeOlNHSn13QRmwp9NHWnV2wRLFWlpF6UtdsESPHSnDpTRT67oIzYU4cUi9aWu2CEKBmngZpoHFPAxXZFGbFoopwGK6oxJEwaNtLRW6gK43bRTqQjNRKAxKYRT6QjIrmlEaIyMUhGRTmFNrkmi0NpD0pT1orimiiM9KbT6ZXDNGiGnrSHpTmpK4popDKRulLQelcM0URt1pKVqSuOaNEMPWkbpTj1pD0rimMjbpSU49KbXDM0Qw9aQ9KcetIelcMykY/irxBbeE/DOr63eHFpptpLeTHOMJGhdv0Br4f/wCCVXhu58UeOPiZ8SdRG+6nK2STEffkmkM8/wCqRf8AfVe1/t9+Of8AhCf2ZPEixyeXdaw8WlQnPXzGzIPxiSStb/gnF4B/4Qf9lrQLiSPy7rXbifVpgRzh22Rn8Y44z+NftnBOG+r5RXxb3qSUV6LVnBiZapH1FRRRX1BwCV8Hf8FX/ia2j/DXw14Es5D9r1+9N3cxockwQY2qR/tSOhH/AFzNfePUV+Yfi/8A4yl/4KXWOkj/AErw94TuFhkHVBFZ5klDD0a4LJ9GFevlcE6zrS+GCcn8tvxGj7t/Zp+GC/B74GeDvCpjEV1ZWCPdgD/l5kzJN/4+7D6AV6djigDAxS9BXlVJOpNzlu3cQYr8yf26NUuv2iv2vPA3wd0mZmtNNkjgujHz5cs+2Sd/fZAqH2IYV+jPjXxVY+BvCGs+IdTfytP0qzlvZ2HXZGhY49+OK/PX/gmt4Uvvix8aviF8aNej8ycTSxW7tyourli8pQ9tkeFx6SivZy1exjUxb+yrL1eiGu5+jWk6ZbaHpVnp1lCtvZ2kKW8EKD5URVCqo9gABV6iivEbvqxBRRRQAUUUUAFFFFABRRRQAUUUUAFFFFABRRRQAUUUUAFFFFABRRRQAUUUUAFFFFABRRRQAV+MH/BVPw5/Yn7Vt1e7dv8Aa+kWd7n12hoM/wDkGv2fr8rf+CxugfZviD8PNb24+2aZcWe718mVXx/5H/WplsVHc9z/AOCSXiL+1P2cNW012zJpmvzoq+kbxQuP/Hi/5V9v1+an/BG3xBusvifojt9ySwvI19dwmRz/AOOp+dfpXTWwS3CiiimSFFFFADMc/SuY+Jeif8JL8PPEmlY3G8064gA92jZR/OupIqOZQ8Lj1UipklKLi+ppSm6dSM1umn9x+JhGCRRW5450ceH/ABtr+lhdosr+4twvpskZf6Vh1+TzTjJpn90UKirUoVI7NX+8+wP2MfgP4B+LHgvVdS8TaS+pajZ6g0Cj7VLGvl7EZflRhzkt+VfV2jfs7fDXQlQ2ngvRw69HmtVlYf8AAnBNfMv/AATg1oLd+NdJdvvJa3Ma/QyKx/VK+4SMj2r7/LKVGWGhPkV/Rdz+WeMsbjqGcYjD+2lyXTS5nazSe17FDT9B0/SYvLs7K3tYh/BDEqD8gKv7FA4UflS4pcDFe0klsfncpym7yd2LRRRTJCiiigApKWigAooooAKKKKACiiigAooooAKKKKACiiigAooooAQ9RXhf7cOm/wBqfsp/EaHGdunef/37kR//AGWvda8v/afsf7R/Zy+J0OMn/hHNQcD1K27sP1Fb4Z8teEuzX5gfjN+yVqP9l/tMfDObON2vWkGf+ukgT/2av3oHSv59fgZff2Z8a/AF5nH2fX7CXPptuEP9K/oJHKivp+I1+9py8n+ZUh1FFFfIkhRRRQAUUUUAFFFFABRRRQAV+J3/AAUTsfsP7X3jrAwkwspV/Gzhz+oNftgeor8cP+Cntj9k/ap1CXGPtWl2cv1whT/2SvpuHnbFtd4v80VHc+TKKKK/Rywr9Tv+CSl/v+D3jKz3Y8rXRL/33BGP/ZK/LGv0s/4JF32/w38S7POPKu7GXH++kw/9krws7V8HJ9rfmB8s/wDBQG7+2ftd/EGTOds1rH/3zaQr/Svnmvbf21Lv7b+1N8R5M5xqjR/98qq/0rxKvRwS5cNTX91fkCCiiiuwD9Yv+CSlp5fwD8T3OOZfEkqfgttbn/2avuGvjf8A4JWWn2b9me5kxj7Rrt1J9f3cK/8AstfZFfkmZO+Mqepm9wooorzRBRRRQAUUUUAFFFFABRRRQB4H+3de/wBn/smfEWUHG6yji/77njT/ANmr8nP2OrH+0P2oPhpFjO3WYZf++Dv/APZa/Uj/AIKM3X2b9kHxuM4Mr2MY/wDAyE/yBr80/wBgm0+2/tb/AA9jxnbdTyf9820rf0r7fKfdy6tL1/JFrY/cIdKWiiviCAooooAKKKKACiiigAooooAKKKKAOd8dyXsPgzXW063kur1bGcwQxDLu+xtqqPUnAFfkjrXwu8ZaAXOpeFdZslHV57GVV/Mrg1+xoPpTTEjDlQfwrycdgI43lblax9vw3xTV4c51TpKana9209L+vfsfia0bIxDKVI4II6V7p+xRon9sftC6DIV3R2UU9yw+kbKD/wB9OtfpPrHgvQfEKldU0Ww1FT1F1bJJ/MGsXw38IPBng7XTrGg+HNO0fUWiaFprKARZQkEjC4HVR27V5VHJXRrRqc6aTT2PuMw8RaePwFbCvDuMpxcU7ppXVuyZ2opaSlr6s/EAooooAKKKKACiiigAooooAKKKKACiiigAooooAKKKKACiiigAooprnCN9KAP5+v2s9c/4SL9pr4n3obev/CQXkKN6rHK0an8kFfsl+w7of/CPfsnfDO127fM0pbvH/XZ2mz/5Er8OPG8134j8ba9qv2eZvt2oT3O7yzzvkZs/rX9A/wAFNF/4Rv4O+BtJ27PsOhWNttxjGyBF/pURNJbHa0UUVZmFFFFABRRRQAUUUUAFFFFABRRRQAUUUUAFFFFABRRRQAUUUUAFFFFABRRRQAUUUUAfAf8AwVb+Fstz4V8KfErTEaO+0O5+wXc0XDLDId0Tk9gkgIHvLX1n+zv8UYvjN8F/Cfi5GVp9QskN0qdEuU+SZfoJFbHtitL41fDi2+Lnwq8UeELraE1axkgjdxkRy4zE/wDwFwrfhXxT/wAEq/iPc6YfG/wn1gtBf6ZctqNtbSn5kwwhuU9triI49WavbX+04C32qb/8lf8AwSuh+htFFFeISfmF8WB/wy3/AMFItG8Ur/ovh/xPPHdTt0Ty7nMNyWPfbLulx/u1+nYO5c18Of8ABVn4Yf8ACRfCDQ/GltFuu/Dl95U7gdLa4wpJPtIsQH+8a+iP2U/if/wt/wDZ/wDBniWSXz76WxW2vWJyTcxfupSfTLIW+jCvbxn7/C0sR1Xuv5bfgN7HrtFFFeII+Xf+Cj/gL/hN/wBlvX7iOPzLrQbiDVogBzhW8uQ/hHLIfwrK/YD8c/8ACbfsy+Glkk8y60dpdKmOc48tsxj8Injr6Y8deFrfxv4K1/w7d4+y6rYT2MuRn5ZI2Q/o1fnf/wAEu/ElxoOvfEb4e6jmK7tZUvktyfuOjGGf9fJH4V5nEWH+ucP1bb0pKXyejOvDytKx+glOHSm04dK/A4HpDl+8KcvWmr94U9a7YEsWnDpTacOld0CBR1p69aYOtSLXbAhi04dKbTh0rvgQxR1p1NHWnV2QJHL0p46UwdKeOld0CGLTqaOtOrugSOWnr0pi08dK7oGbAdKeBimr1p1dsESxQM07pSLS12RjckKaRinUh6VUogNph6U+mt1rhmikIelMannpTG6VxyRSG009adTT1rhmaCHpTD0p56U09K4ZjQykbrS0jda4Zmg09KbTj0ptcUykI1RnrUjdKY3WuGZaEplPplcMyxGpjU9ulMauOZaEplPplcMyhGptOam1wzLGnrTKeetMrhmWhD0ptOPSm1wzKOF+Odk2pfBXx/aIMtPoF/EAO5a3cf1r8LTwa/f7WbCPVdLvbKYZiuYXhcezKQf51+AUqlJXUjBDEGv6X8HK16OMpdnF/emv0PPxa1ixtFFFf0ceeFFFFABRRRQAUUUUAFFFFABRRRQAUUUUAFFFFAHr/wCyJpv9q/tLfD2HGduqRz/9+wX/APZa/a4dK/Hr9gHTv7Q/ap8IMRuS2S7mYfS1lA/VhX7CKciv5H8XKvNnFGl2pp/e3/kerhV7jfmOXrTqaOtOr8VgdYq1IOlRrUg6V3QIYU+mU+u+BDFWnU1adXbAkdT6ZT67YGbFWnU1adXdAQ4dKfTB2p9dsDNir1p1NXrTq7oEMcOlKOtIOlKvWu6BLHr1p1NXrTq74GbFWloHSlHWu2AmPHWnU1etOrtgjNiqKWgdKUda7YIligYpaKK61HQQhGabT6aetYzQDWFJStSVxTRQwjrTKkPWo645loRqSlbpSVwzLGnrTD1p560w9a4ploQ9KbTj0ptcEyxp60lKetJXDMojbpSU49KbXFMtDW60h6UrdaSuGZQw9KbTj0ptcUzRDW60h6UrdaQ9K4plI/Pr/gqF4juNf1/4c/DzTsy3d1K968AP33kYQwfr5w/Gv0R8C+F7fwR4M0Hw7aY+y6TYQWMWBj5Y41Qfotfm8Iv+F8f8FQLSD/X6X4YulJPURiyj3nP/AG88f8Cr9Ph1r+kcJh/qOU4TCdeXmfrLX8DyK0uaTHUUUUzA4r4zfEK3+FPwr8VeLbgrt0nT5biNH6SShcRp/wACcqv418U/8Eofh9Pd2fjn4m6oGmvdTuf7Mt7iT7zAES3DZ7hmaLn1Q10H/BV34nHQfhV4f8EWsuLvxDfefcIp5NvBg4I95GjI/wBw19KfsvfDAfB74DeDfC7xeVeW1is16uOftMv7yUH1w7sPoBXtr/Z8vb61H+C/4I+h6vRRSV4gj4t/4Kk/Fr/hDfgjZeEbSXZqPim7EcgU4ItYSryH8XMS+4LV7B+xh8Jf+FN/s7eFNGnh8nVLqD+09QBGG8+bDlW90XYn/AK+MPigf+Gt/wDgotpnhZD9r8L+F5ltpx1jMVqTJc7v9+XMWf8Adr9QEXCgDpXt4v8A2fC0sN1fvP57fgN7DqKKK8QQUUUUAFFFFABRRRQAUUUUAFFFFABRRRQAUUUUAFFFFABRRRQAUUUUAFFFFABRRRQAUUUUAFfnl/wWK0L7R8Ofh9rG3P2TVLi03enmxBsf+Qf0r9Da+Nf+CrOgPrX7LqzxxNK+na5aXI2rkjKyxf8AtWk9io7nyz/wSB1z7J8dfFulM2FvPD7TAerR3EIA/KRvyr9bz0r8WP8AgmHd3Ojftb6DC8MsSahYXtsSyEA4haXH/kKv2nPSlHYctxaKKKogKKKKACkIyCKWigD8nv2qdEGgftAeMrZVwsl0Lke/mRrIT+bmvNNP0e/1ebyrGyuLyX+5bxM7fkBX7A6h8NPCuq65Jq994c0u81SQKGvbi0jeUgDAG8gngAVvWmnWtjEI7e2ihQfwRoAB+Ar5WeSe0qym52Tbe3/BP2zC+JH1PB0sPHD80oxSbcrJtJK+zPhH9hbwN4v8KfFS7vNT8OarpulXWmyQm4u7R4U3743XlgM/dYfjX3yOvtSBAvQAfhSivewmGWFpezTufmWeZvPPMY8ZUgotpKy8h1FFFdh4AUUUUAFFFFABRRRQAUUUUAFFFFABRRRQAUUUUAFFFFABRRRQAUUUUAFcf8X7L+0/hP4ztMZ+0aLeRY/3oHH9a6+szxPafb/Deq22M+dayx4+qEVUNJID+enwfe/2Z4w0W7Bx9nvoZc/7sgP9K/onj/1a/Sv5xEYx3KspwVfIP41/Rpp04vLC2nXpJErj8QDX2PEa/hP1/QuRaooor4wgKKKKACiiigAooooAKKKKACvyN/4Kv2vkftIaPJj/AF/hu2fPuLi4X/2Wv1yr8pv+Ct9ps+NHhG5x/rNBEef924lP/s1fQZE7Y2Poyo7nwrRRRX6aWFfeX/BLvxOPDyfEsFtvnHTT+X2r/Gvg2vpH9j3xOfDq+LQGx532T9PO/wAa4MfD2lCUfT80I4b9rC4+0/tLfE185xr94n/fMrL/AEryevRv2j5/tH7QvxNl7P4m1Ij6fapMV5zW2FVqEF5L8igooorpEfsl/wAExrfyf2VNKf8A566leP8A+RNv/stfWNfMH/BNy28r9kXwk+P9bPfP/wCTUq/0r6fr8gzDXFVP8T/Mze4UUUVwiCiiigAooooAKKKKACiiigD5P/4Kb3P2f9lLV0zjztRs0/8AIu7/ANlr4D/4Jx2wuP2vvBb4z5Md9J/5JzL/AOzV90f8FTLjyf2YlT/nrrdqn/jsjf0r4s/4Jm2/nftX6I+M+VYXj/8AkIr/AOzV9vl+mU1n6/kWtj9l6KKK+IICiiigAooooAKKKKACiiigAooooAKKKKACiiigAooooAKKKKACiiigAooooAKKKKACiiigAooooAKKKKACiiigAooooAKKKKAGeWv90flT6KKACiiigAooooAKKKKACiiigAooooAKKKKACiiigAooooAKKKKACiiigAooooAKKKKACiiigBOpr8wPjyp/ZM/4KD6D48hBtfDfiSZLy6I4TZNmG8B9SGJmx6stfp/ivjv/AIKefCX/AITz4Br4mtIfM1PwpdC7yoyxtpMJMB9D5bn2jNerllVQr+zn8M1yv5/8EaPsJHDqGUgqRkEd6d1r5/8A2Gviz/wt79m/wxfzzedqmmR/2RfknLebCAqsT6tGY3Puxr3/AKV51anKhUlTlunYRx/xe8A23xT+GHijwldbRHq2nzWquwyI5GU7H+qttb8K+If+CUvj650xvHnwt1XdBe6dcf2nBbyH5kORDcL7bWWHj1Y1+h5NfmH8Q/8AjFv/AIKU6Zry/wCi+HvFVwlxMeieXd5inLH/AGZw0mPZfx9fAfvqNXCvdrmXqv8AMpH6e0UgORmlrxCRDzxX5gLF/wAKG/4Kg3cH+o0vxPdNg9BIL2PeAP8At5wP+A1+nx9K/N3/AIKpeHLnwn8QPhj8S9NXZdwlrNpgMbZIJBPBn675P++a7sLSWKjVwktqkZR+dtDSm+WSZ9804dKyvDGvW3irw3pWtWbbrTUbSK7hb1SRAy/oRWqOlfzM4OnOUJKzR7I5fvCnL1pg609etdMCWOpw6U2nDpXbAgUdakWox1p69a7oEMdTh0ptOXpXbAkUdadTR1p1d0CBw6U8dKYtPXpXdAhi06m04dK7oMkctPHSox1p6mu2DM2Op1NpQa7IMkcDinUylBxXZGRI6kY0mTSUSkAU1+9KTUckixIWdwqgZJJwAK5JspDj0pjdKqtrNkP+XyD/AL+L/jTDrFkf+XuD/v4P8a4pNGypT/lLdNPWlVg67lbcPUU08VxzYEF5dxWFtLcTyJDDEpd5HYKqqBkkk9ABXzdqP7e/w7s7+4gjtNZu1ikZFnht02SAHG5cuDg9RkA+1eeftq/tGmdrj4e+HLr5Adur3MTdT/zwBH/j/wCC/wB4V8Z14tfEOMuWB+z8McD0sdhPreZXSl8KTtp3fr0P0GH/AAUA8AY/5Bmu/wDgPF/8cr0X4RftBaX8abm4GhaHrMNlb8S6heQRxwK39wMJCS3sAcd8V8efs5/sm6n8U5rfXPECTaX4VBDLxtlvR6Jn7qer9+2eo/QPw54a0zwjo9rpOkWUNhYWqbI4IF2qo/qe5J5J5NYqU5K8j57iTB5HlknhsBedXq73iv8AN/kah6U2nHpTa5pnwCEamN1p7VGetcMy0FMp9MrhmWI1RnrUjVGetcMy0FMp9MrimUI1NpzU2uKZY09aZTz1plcEy0IelNpzdKbXFMoY43Kw9q/BPx9pLaB468RaY67WstRuLcr6FJGX+lfvaetfh5+0naGy/aD+JEZGM+Ib5wPZp3Yfoa/fvB2q1i8VS7pP7nb9Tixa0TPN6KKK/qc8wKKKKACiiigAooooAKKKKACiiigAooooAKKKKAPrH/gmfp3279o2WbGfsei3M2fTLxJ/7PX6uDpX5l/8EsNN834q+L7/AB/qNGEGf9+ZD/7Tr9Mkr+L/ABRq+04ilH+WMV+F/wBT18Mv3Y8dadTR1p1flsDpFWpB0qNakHSu6BDCn0yn13wIYq06mrTq7YEjqfTKfXbAzYq06mrTq7oCHDtT6YOlPrtiZsVetOpo606u2BLHDpSr1pB0pR1rugQx69adTB1p9d0GQxV6U4daaOM1BNqFtbvtlnijbGcO4BxXdBiUXLSJcXrS1QGtWP8Az+Qf9/B/jVi3vre6JEM8cpHXYwOPyrsgyZU5rVxJlBI6de9PFNziuP8Air8TdJ+Evgq98Q6vJiKAYihU4e4lP3Y19yfyAJPANdinGC5pPRBRo1MRUjSpRvKTskurZh/GX9ofwp8D47I661xPdXhPlWdkivLtHVyGZQFzxnPJ6ZwceWH/AIKF/D3tpev/APgNF/8AHa+FviT8Q9W+KPjC+8RazN5t3dN8sYJ2Qxj7saDsoH58k8kmqngzwTrXxB8Q22i6BYS6hqFwcLHGOFHdmPRVHcngV85UzivKo40Vp001P6Bwnh9luHwcauZTamleTvaK/wCG7n31Y/t+eBdTvYbW00TxHdXM7iOKGG0jZ3YnAUASZJJ7V9GaPqEuq6VbXctlPp8kyBza3W3zIs9m2swz9Ca8U/Z1/ZY0X4MWkeo6gsereK5ExJelcpb5HKQg9B2LHk+wOK95wQfavew7ruHNXau+i6H41nf9lxr+zypPkW8pO9/RdEKe1JQeaKU2fPjT1qOnE8U2uObNEI1JSt1pK4ZsoYetNPWnUyuGZaA9KbStSVxTLGnrSUHrQelcMyhh6U2lbpSVxTLQ1utJSt1pD0rhmUMPSm049KbXFI0Q01leJ9etvCvhrVtavG22mnWkt3M2cYSNCzfoDWoa+d/2+vHP/CEfsx+JhHJ5d1rBi0mHnr5jZkH/AH6WSt8twjx2Oo4aP2pRX46/cJvlTZ4f/wAEq/Dlz4s8ffE34laku+6mK2azEffknkM8+PoUi/76r9IgK+XP+Cb3gL/hCP2W9CuZI/LuteuZ9WlBHOGby4z+McSH8a+oia/o7MJqWJko7LRei0PFerHUUhrj/i54+tvhb8MvE/i262mLSNPmugjHAkdVOxPqzbV/GuCKc5KK3Yj88/iOf+GpP+ClGl+H1/0rw94WuEt5h1Ty7TMs4Yf7UxaPPutfp2owAK/PH/glN4CudUk8e/FHVd097qFx/ZsFzIPmckia4b33M0PPqpr9D69fNJKNSOHjtBJfPqNi1578e/idB8HPg74r8YTMofTLF3t1fo9w3yQofrIyD8a9ABr8+f8Agqv8S7i4sPBnws0gtNf6tcjUbq3i++6gmK3THfc5kOPWNa5MDQ+s4iFN7X19FuCJf+CUvwxmGieMPifqqtLf6zcnT7WeXl2jU+ZO+e4eQqPrEa/QEDiuE+Bvw1t/g98I/Cvg+3C/8SqxjimdOkk5+aZ/+BSM7fjXeUY6v9ZxE6nRvT0WwMWiiiuIQUUUUAFFFFABRRRQAUUUUAFFFFABRRRQAUUUUAFFFFABRRRQAUUUUAFFFFABRRRQAUUUUAFNIBHIz9adRQAwIoOQoB+lPoooAKKKKACiiigAooooATFLRRQAUUUUAFFFFABRRRQAUUUUAFFFFABRRRQAUUUUAFFFFABRRRQAUUUUAFFFFABRRRQAVHKMxODyCDUlMk+430prcD+crUbf7Hqt1B08qZk/JiK/oY8AXH23wL4duCcmXTrd8/WNTX8/PjiD7J431+Hp5eoTp+UjCv3z+DM/2r4ReCJs58zRLJ8/WBDX2vEOtOjL1/QuR2dFFFfEkBRRRQAUUUUAFFFFABRRRQAg6V+Xv/BXi32+Pfh9P/f024T8pVP/ALNX6hDpX5of8FgLfbrXwxnA+/b6gmfo0B/9mr3MkdsdD5/kVHc/Oyiiiv1EsK9B+FGv/wBh/wBqc483yv03/wCNefVLDcPBu2HG7k1Mo80bMDtPjvL53xu+IMnXf4g1BvzuJK4auv8AjBJ53xa8ayf39avW/Od65CopaU4+iAKKKK1A/bH/AIJ2x+X+x74B/wBoXzfnfXFfSI6V88/sAReV+yL8PV9YLlvzu5j/AFr6GHSvx3G64mp/if5mbFooorkEFFFFABRRRQAUUUUAFFFFAHxZ/wAFYZfL/Zw0Zf7/AIktl/8AJe5P9K+S/wDglzF5n7UUTf3NHu2/9AH9a+qv+CtMmP2evDUf97xPA35Wt1/jXzB/wSri8z9pm6b+5oF03/kSEf1r7bB6ZPU+Za2P18ooor4kgKKKKACiiigAooooAKKKKACiiigAooooAKKKKACiiigAooooAKKKKACiiigAooooAKKKKACiiigAooooAKKKKACiiigAooooAKKKKACiiigAooooAKKKKACiiigAooooAKKKKACiiigAooooAKKKKACiiigAooooAKKKKACiiigArJ8UeHrLxd4c1XQ9SiE+n6lay2dxEf4o5EKsPyJrWopptO6A/NH/AIJ2eIr34J/tF+P/AIL65KVNxJL9mDcB7m2ZslR6SQkvn0jWv0tIzX5nf8FBNDvPgN+0/wCAfjPosJCXkkT3ITgSXFsVV1Y9hJAVX32tX6P+Htcs/E2g6dq+nzC4sL+2jureZejxuoZWH1BBr2cySq+zxUftrX1WjKfc0ulfCn/BV34YnXvhX4e8cWsRN14evvs87qORbz4GSfaRIwP+uhr7r61xPxn+HsHxW+FXinwjcBcatp8tvGz9I5SuY3/4C4VvwrhwVb6viIVOz19Ookc/+zD8T1+MPwG8HeKnl828ubFYrxieftMWY5ifTLox+hFerYr89v8AglD8Q57ax8dfDLUy0N7plyNSt7eT7ygkRXC47BXWLj1c1+hANVj6Kw+JnBbX09HqgYtfLf8AwUh8A/8ACbfsta5cxx+ZdaDcwatEAOcK3lyflHK5/CvqTua5/wAfeFbfx14I1/w5d4Ntq1hPYyZGcLJGyE/rWGGq+xrQqdmmI+bf2B/HP/Cb/sx+GBJJ5l1o5l0mbnp5TZjH/fpo6+ih0r8+/wDgl14muNE1j4i/D3UMxXVrMl8luTyroxhn/XyRX6CL0r8Y4rwf1HOa9NbN8y9Hr+tj2KbvBMUdaeOtMp1fNwZox9OHSm0q12wZmOp460ynDpXdBksfSrSUDrXZBkD6cOabSrXdBkDh1p461HT+tdsGSx9KppoOaWu2DIHU8GmdaUHFdsJEskBzS0wGnA5rpjIhocGpcim0VupiHZFIWpKRm2gmhzAjmlSGJnkcIiglmY4AHqa/Pv8Aa2/anfx9d3PhDwrclfDkL7Lu8ibH25wfuqf+eYP/AH0eemM637Xf7VD+I3uvA/g+6b+yVJi1HUYT/wAfJ7xIR/yz9SPvdB8v3vkaOCSWRUSNndiAqqMkk9hXzePxrlelTenVn7zwXwpTpKOZ5ilfeMX0/vPz7L5i28FxeTxwQRyTzysESKMFmdjwAAOST6Uwsykgkgjsa/QH9kr9luPwFZQ+LfFNqG8SXCZtrSQZ+woR1I/56EHn+6OOua5T9rv9lTzRd+OPB1p+95m1LTIV+/3aaMDv3ZR16jnOfOeDqKl7S/yPq6XGmV1M0eAsuTZT6OXb07PuZ37Iv7VR0/7J4G8X3ebZsRaZqMzf6vssLk/w9lY9Oh4xj6o+LreL5PBN1B4Gggl125HlRzzyhEt1IO6QZ6sOw9SCemD+SW1gehr7c/ZF/anbUVtPA/i+6P2vAi03Up2/1w6CKQn+LsrHr0POM7UMQ5L2c36M+T4s4Yhh6n9r5fFSSfNKG69bLp3R5LP+xH8VbmaSWa2sZZZGLO73oLMTyST3NesfAf8AYebR9UXWPiCLe7ML5t9JgffGxH8crfxD/YHB75HFfY/QU3np+tJ0YRdz43F8b5vi6Dw94wT/AJU07eTu7fIZFCkEaxxKqRqAFVRgADsBTqcelNrGbPhd9RG6U2lPWkrhmyhp60ynE9abXHNloQ9KbTm6U2uGbKGt1ph6089aYetcUy0IelNpx6U2uKbKGt1pKU9aSuGZY096ZTj0ptcMy0I1NpzU2uGZQ01+NH7cGlJo37U3jyCP7r3EFx+MlvFIf1c1+yx6V+Rv/BRPS2sP2oNbnIwL2ztJwfUCFY//AGma/Z/COryZ5Ug38VN/enH/AIJyYte4vU+Z6KKK/sA8oKKKKACiiigAooooAKKKKACiiigAooooAKKKKAP0C/4JQ6dmb4k37D7q2ECH6+eW/ktfoUvSvh7/AIJXad5Pw28aX+P9fqscGf8AciB/9qV9wrX8L+IVX23E2KfZpfdFI9qgrUkLT6ZT6+EgbCr1p60wdaetd0CGLTx0plOHSu2DJHL1p1NHWnV3QZA4dKeOlRr0p69K7YMhjh1p1MHWn13QZIq1IOlRr1p612wZDFp9Mpw6V2wZA5aWmjrTq7YMkcPeng5qIZK471wHxq+MukfBXwlJquot513JlLOxRsPcSY6D0UcFm7D1JAPbFqKuyqFCpiasaNJXlJ2SRT+PXx10j4IeFGvbpludXuAyWOnhsNM/qfRBkZP4DkivzG8aeN9Y+IPiW913W7x7u/uX3OxOFUdlUdlA4Aqz8RPiBrfxQ8VXeva5cNPeTnCoMiOKMfdjQdlH+JOSSa6j4C/AvVvjd4sSxtw9rpFuVa/1ArxEn91fV25wPqTwK86rVqYiSjHY/pbI8lwPC2BlisZJe0teT7L+Vf1ds82aC4S3S4aOVYJGZElKnazAAkA9CRuGR7j1rqPhh8UNc+E3iy117RLgxyx8SwMT5U8ZPzI47g/mDgjkV+lniL9njwdrvwvj8DjTUttMgjxayxAebBL/AM9A3dySSSfvZIPWvza+LPwn1v4P+LbjQ9YhJAy9vdIp8q4izw6n+Y6g8VdWhVw1pxfz7M0ybiPLeJlVwlWmovX3X9qPf/NdD9Pvg/8AF3RPjL4Rg1vR5cSDCXVo7DzLaXHKN/Q9COa+cP2lvgl8Xvjf4zaSCzsoPDliWjsLV70Akd5XH95sfgMD1J+Vfg/8W9c+Dfi2HWdIcyRNhbqyYkR3MWeVb0PcN1B/EH9Rfhf8TdF+LPhO117RJjJbyjbJE4xJBIPvRuOzD9RgjIINe1RrQx1P2dR2a3t1Py3NMuxHBeP+u4KKnCV+VtX5b9N1r2fY+DtL/YO+Jd3qMEN2mm2Vq7gS3BuRJsXudoGT9P5V9u/Br4H+G/gr4fWw0eDfeSAG6v5gDNcMO5PZR2UcD6kk+hjgelKK7sPhaOGfNBa+Z8xnHFOZZ3BUsTJKK6RVk/XXUdupCc0UV1uZ8iFNJzQTmmk4rnlIpIQnNJRSE1yzkWhKQ9KWmsa4psaEPSmU5jTa4ps0QjUlB5pD0rimykNpD0paa1cM2UhrUlB60VxzZohp6008ClpGrhmykNPSm0rUlcU2Whjda/Pz/gqL4luNc1r4c/D3T8y3V1K988AP3ndhDB+vnCv0Dr86p4v+F8/8FQLG2/1+l+GLpMk8iMWUZkIP/bxkf8Cr77gTDKrmrxMl7tKLl87WX5mNeVoH6QeAvCtv4G8E6B4dtcC20mwgsY8DGVjjVAf0roKSjua/SW3Jts8kK+HP+CrHxQPhz4P6L4LtZdt34lvvMnQHrbW+HIP1kaEj/dNfcZr8w/i2f+Go/wDgpDovhVP9K8P+GJ47WdeqeXbZnuQw7bpC0Wf92vXyunGVf2k/hgnJ/Lb8Ro+3/wBlL4YH4P8A7P8A4M8NyQ+TfR2S3N4pGGFxN+9kB9drOV+iivXOooCgDFKBivKqTdWcpy3buIa7BQSeAK/MH4Ng/ta/8FENY8ZSf6V4Y8MzNeWzHlDFbkRWmPQtJibHs1fZH7bPxb/4U7+zl4q1WCbydUv4f7K08g4bzpwV3L7qnmOP9yvK/wDgl78JP+EJ+BFx4ru4tmpeK7o3CswwwtYiUiB+rea3uHFezhL4bCVMQ95e6vnv+BS2Ps2iiivEJCiiigAooooAKKKKACiiigAooooAKKKKACiiigAooooAKKKKACiiigAooooAKKKKACiiigAooooAKKKKACiiigAooooAKKKKACiiigAooooAKKKKACiiigAooooAKKKKACiiigAooooAKKKKACiiigAooooAKKKKACiiigAooooAKa/3G+lOpG+6aAP56fi1F5HxV8ZR9Nms3i/lM9fup+zxN5/wC+G8nXf4b01vzto6/Db44xeT8avH0f8Ac1+/X8rh6/b79mOTzf2c/he3/Us6aPytox/Svts+1w9F/wBbFvY9Oooor4kgKKKKACiiigAooooAKKKKACvzd/4LCx/8kpk/7Cin/wAlP/r1+kVfnR/wWCjzpXwvk/uz6iv5rb/4V7WTf79T+f5Ma3PzTooor9TNAooooA6n4qtu+J/i4+ur3Z/8jNXLV03xOOfiR4rPrqt1/wCjmrmain8C9ACiiirA/cP9gtdv7JPw8H/TrMf/ACZlr3+vA/2EBj9kz4ef9ecv/o+SvfK/HMZ/vFT/ABP8zIWiiiuUAooooAKKKKACiiigAooooA+G/wDgracfAnwsPXxHH/6TXFfN3/BKMZ/aT1Q+nhy5/wDR9vX0b/wVuP8AxY7wmP8AqYU/9Jpq+dv+CT/P7SGs+3hq5/8ASi2r7bDf8iafz/MtbH640UUV8SQFFFFABRRRQAUUUUAFFFFABRRRQAUUUUAFFFFABRRRQAUUUUAFFFFABRRRQAUUUUAFFFFABRRRQAUUUUAFFFFABRRRQAUUUUAFFFFABRRRQAUUUUAFFFFABRRRQAUUUUAFFFFABRRRQAUUUUAFFFFABRRRQAUUUUAFFFFABRRRQAUUUUAfO37efwk/4W3+zb4ltoIfN1XRlGs2WBlt8IJdR6lojIoHqRXF/wDBM34s/wDCwf2fItBupvM1TwpcGwYMcsbdsvAx9gC6D/rlX1vNCk8TxyKHRwVKsMgg9jX5jfs3SP8Asp/t+eJPhzcsbfw94hleytQ5+Ta/7+yb3OD5X1dq9vDf7RhKlDrH3l+pXQ/T+kpaK8Qk/MLxaP8Ahlr/AIKXWWqD/RfD3iy4WaQ9EMV7mOUt7LcBn+iiv074xXwd/wAFYPhk2r/Djwz48s4z9r0C9NpcyJwRBPjaxP8AsyIoH/XQ19R/s1/ExfjD8DfB/isyCW6vrBFuyD/y8x/u5v8AyIjfhivaxv8AtGGpYnqlyv1W34Dex6hSUtFeKI/L62j/AOFD/wDBUC/tf+PfS/E90+D0EgvYxIAP+3jA/wCA1+iy9TXwL/wVQ8PXPg/4i/DD4maauy6hzatKONslvKJ4c+53yf8AfNfdHhrXbbxN4d0rWbNt9pqFrFdwt6o6BlP5EV8Vx5h+f6rj19qLi/WL/VHpYaV4tGrTh0ptKtflsWdTHjkU4daatLXbBkMfSrTQc0o4rtgyWSL0paaDinV2RZmxwORSg4NNBxTq7YMljJ547eIyzSLHGvVnOAPxqsNf07eP9Ot8f9dV/wAa8n/a95/Z48V/7tv/AOlEdfmJuf8Avn862dbkdrH6Hw3wiuIMLPEe25OWXLa1+id913P2W/t/Tf8An/t/+/q/40v/AAkGm/8AP/bf9/V/xr8aNz/3z+dG5/75/OrWMt9k+t/4hlH/AKCv/Jf+CfswPEGnDpfW/wD39X/Gnf2/pv8Az/23/f1f8a/GXc/98/nRuf8Avn861WYNfZ/EX/EMo/8AQV/5L/wT9mh4g00f8v8Abf8Af1f8acPEOmH/AJfrb/v6v+NfjHuf++fzo3P/AHz+darM2vsfj/wBf8Qxj/0FP/wH/gn7Of8ACQaeR/x/W2f+uq/41btryG6j8yGRJl6bo2DD8xX4sbn/AL5/Ov0h/YSY/wDCirfnP+nXH/oQrsw2OdefLy2PlOJOC1kGDWKVbn1Sta29+t32Povf82MU1yGyCAc8EGk3cZFcx4/+IOifDPw5c63r96lnZQjr1aRuyIvVmPYD+QJr0ZVEldn5rSpTrTVOlFuT0SW7ZsnQtMHWwtsevlL/AIVz/iHxJ4K8FKs2s32jaRjlWupIoue2N2CT9K+D/jF+2r4u8eXE9l4clk8L6JkhPIbF1Kvq8g+79Exjpk1883d5cahcyXF1PJczyHc8srlmY+pJ5NeNVx8Iu0Fc/ZMs8PsdiKaqY6t7O/2Vq/nrZfifqVeftWfCuxco/jCyYj/nijyD81U06y/ak+Fmpt5cfjHT1J7T7oh+bqBX5W0VxvH1H0R9L/xDXL7aVp3+X+R+wGg3nhDxTb/adGl0nU4O0to0cq/mua1/7C01CCtjbKRzkRL/AIV+Omk6zf6Dex3mm3tzYXcZyk9rK0br9GUgivp/4K/tya34eubfTPHO7WdLOEGoIgFzD7sBxIPybvk9KqOKjPSSsfLZrwFmGEpurg6vtUuj0l8tWn+B98MSKTrWb4f8Qaf4o0m21PTLqK9sblBJFPC25XU+h/p2rRzjNOUj8klGUG4yVmitdaja2jKs9zFCSMgSOFz+dVxrmnd723P/AG2X/Gvh7/goQzDx34ZwSP8AQH/9Dr5R3P8A3z+dcE562P1rJuBFmuBp4x4jl5le1r21tvdH7G/25p//AD+2/wD39X/Gg69p2P8Aj+t/+/q/41+OW5/75/OjcfU/nXO9T2/+Iax/6Cv/ACX/AIJ+xTa7p/8Az/W//f1f8ab/AG5p/wDz/W//AH9X/Gvx33n1NG8+prF079S/+Iar/oK/8l/4J+wza3Yf8/1v/wB/F/xpP7b0/wD5/rf/AL+r/jX49bz6mjefU1i8NfqP/iGy/wCgr/yX/gn7B/25YN0vbcn/AK6L/jVvrX4+6Qx/tWz5P+uT/wBCFfr7bf8AHvF67RXm4mj7G2t7nw3EnDn+r8qUfac/Pfpa1reb7kjdqSlPWmnpXjzZ8chtJ/DS0jVwzZaGNSUp60lcU2Whp60h6Up601ulcM2Uhp6V+Xf/AAVEtfL+O3h+cKAJfD0IJA6kXFx/Qiv1EbpX5yf8FV9GEHij4f6rxm5s7u29/wB28bf+1q/TvC+sqfElKL+0pL8L/oYYlXps+EKKKK/ts8UKKKKACiiigAooooAKKKKACiiigAooooAKKKKAP1T/AOCZGnfYv2eb2fGDd67cTZ9QIoU/9kr64H3q+bv+CfWnfYP2WvC8pGDdT3k5/wDAmRP5IK+kR96v8/eLa3tuIMZL++19zt+h7tJWhH0HU4dKbTlr5uDLFp460ynDpXdBksfTlptKOtd0GQOp9Mpw6V3QZBWl1Szt5THNcwRSDqrSAEfhSLr2n/8AP7b/APfxf8a/OD9sBtv7QPiXBONtt/6Tx141vPqa96nhbxUubc/W8BwCsdhKWK+sW54qVrbXV7bn7Df23p//AD/W/wD39X/GnjXNPH/L9b/9/V/xr8dt59TRvPqa6Vh7dTv/AOIbL/oJ/wDJf+CfsSNd0/8A5/rf/v6v+NO/t3T8/wDH9b/9/V/xr8dN59TRvPqa3ULdSf8AiG0f+gr/AMl/4J+xv9uaf/z/AFv/AN/V/wAaUa7p/wDz/wBv/wB/V/xr8cdz/wB8/nRuf++fzrZOwf8AENF/0Ff+S/8ABP2Si1ixnmWOO6hkduAqyKSfwzV4HNflZ+zUxPx18G8n/j+9f9k1+qKn5RiuqnK5+bcSZCsgxMaHtOfmV72t1a7vsPBGc1DdWFrelTPbxTlehkQNj86lyAME9K+bP2hP2w9M+GU1xoHhqOLWfEcfyyyMc29o3o+DlnH90EY7kEYrs9ooq7PEy7LsXmVdUMHByl+S7t9EfQdxpej2sbSzWtnFEoyzPGgAHqSRXF6j8ePhh4TZ4pPFei27qfnitpkcg+6pk5r80fHnxa8XfEu7efxFrl3fIW3LbF9sCf7sYwo+uM1yFZPGW+FH7FhPDmc4J47Eu/aK0+97/cfqUv7W3woMmweLrfPqYJQPz24rc0r4xfDbxtLFFb+I9D1CZv8AVwyzxiTn0RsH9K/JmgHFUswkt0juqeGuDS/cV5p93Z/kl+Z+zEWh6RKoK2NowPQiJf8ACrlrZ29iri3higB5IjQLn8q/J74bfH3xx8KrmJtE1qdrJDzp10xmt2HpsJ+X6rg+9fe/7Pv7UWhfGq3FjMo0jxLEm6SwkfKygdXib+Ieo6j3HNeph8ZTqvl2Z+b5/wAI5nk8HVcvaUlu1fT1XT11R7pmmPKIkLsQqgZJJ4FG7jNc18SXI+HviT/sHXH/AKLavQc7K58DSp+0qRh3aRsf8JDp3/P9bf8Af1f8aD4g07/n/tv+/q/41+MZdsn5j+dJuf8Avn868T+1H/J+P/AP3KPhlFpP61/5L/wT9mz4h03/AJ/7b/v6v+NJ/b+mf8/9t/39X/Gvxl3P/fP50bn/AL5/OoeZN/Z/H/gFf8Qxj/0FP/wH/gn7MnxBpv8Az/23/f1f8ab/AG9pn/P/AG//AH9X/Gvxo3P/AHz+dG5/75/Osnj2/s/iP/iGUf8AoKf/AID/AME/Zc+INN/5/wC2/wC/q/403+39M/5/rf8A7+r/AI1+NW5/75/Ojc/98/nWLxd+g/8AiGcf+gp/+A/8E/Zq3voLwsYJo5wvXy3DY/KpzwOK+N/+CdeW07xrk5/e2v8A6DJX2LySc9KfPzK5+T5zlyynH1MEpc3JbW1r3Se3zFppPNKTim1yTZ5CCmk5pScCmMa4pMpCUh6UtNauObNBKaetOplcM2NDT1pD0paRulcc2aGX4l1228L+HNU1m8bZaafay3czeiIhZj+QNfC//BK/w7c+L/iJ8TfiXqS77qbFosx53STymebHuNkf/fVe6ft7+Of+EH/Zj8UeXJ5d1q/l6TDz97zW/eD/AL9LJVr/AIJueAP+EJ/Zb0S6kj8u61+5n1WUEc4ZvLj/AAMcSH/gVfs3BmH+r5TXxb3qSUV6LV/5HBiJbI+p6KKK+kOE5P4p+OrX4ZfDnxL4qvcG30iwmvChOPMZUJVB7s2FHua+Ff8AglT4Gutf1b4gfFbV8z3t9cHTYblxy7swnuW/EmHn613P/BVX4of8Iv8ABXSvB9tNsvPE18DKgPJtoMO3/kQw/ka94/ZF+F//AAqH9nnwb4fki8m/+xi9vVIw32ib966t7qW2fRRXtw/2bL5S61Hb5L/gj6HstFFZ+uavaeH9Hv8AVL+ZbaxsoHuZ5n6RxopZmPsACa8RK7shH5yf8FH/ABPffGD49fD74LaFJvkjlie4VeVFzcsFTeP9iIb8+kpr9EvCHhmx8F+FdI8P6ZF5OnaXaRWdvH/djjQKv6AV+cn7BWj3f7QX7V/jz4y6xCzW9hJLNaiTny57gskSA9xHArr7fJX6Z5r28yl7KNPCL7C19XqxvsLRRRXiCCiiigAooooAKKKKACiiigAooooAKKKKACiiigAooooAKKKKACiiigAooooAKKKKACiiigAooooAKKKKACiiigAooooAKKKKACiiigAooooAKKKKACiiigAooooAKKKKACiiigAooooAKKKKACiiigAooooAKKKKACiiigAooooAKRvumlpG+6aAP5+/2gF2/Hf4jD08R6j/AOlMlftj+yu279m34Yn/AKlyw/8ARCV+KX7Q42/H34lD08S6l/6VSV+1P7KJz+zX8Mf+xesv/RK19tnn+6Uf66FvY9Yooor4kgKKKKACiiigAooooAKKKKACvzv/AOCv658O/DQ+l1fD/wAchr9EK/PL/gr8P+KX+Gx/6fL0f+ORV7GT/wC/U/n+TGtz8yaKKK/VTQKKKKAOn+KK7fiX4sHpq12P/IzVzFdZ8WV2fFPxivTGsXg/8jPXJ1FP4I+gBRRRVgfuL+wa279kv4eH/p0mH/kxLXvo6V8/fsDPv/ZH+Hp/6dpx/wCTMtfQI6V+OYz/AHmp/if5mQtFFFcoBRRRQAUUUUAFFFFABRRRQB8M/wDBW5f+LGeFD6eIkH/ktPXzj/wSibH7SOrD18N3I/8AJi3r6S/4K2Jn4CeGH7DxJEPztrj/AAr5p/4JTuE/aV1Ef3vD1yP/ACNAf6V9vhf+RLP5lrY/XiiiiviCAooooAKKKKACiiigAooooAKKKKACiiigAooooAKKKKACiiigAooooAKKKKACiiigAooooAKKKKACiiigAooooAKKKKACiiigAooooAKKKKACiiigAooooAKKKKACiiigAooooAKKKKACiiigAooooAKKKKACiiigAooooAKKKKACiiigBO9fnb/wVP8Ah7d+H9V8CfFzRd1vqGn3C6fcXMY5R1YzWz/gwlGT/siv0S715h+0n8K0+NPwQ8W+E9itdXlkz2Zb+G5j/eQnPb51UH2JrvwFf6viIze2z9Hoxo3vhF8QbP4rfDPwz4us9oh1exjuSinPlyEfvI/qrhlPutdjjivgr/glN8VJNT8CeJPh1qLst7oF19stIpOGEEpIkQD/AGZQSfeUV96jtUYyh9WxE6fRPT06A9Dg/jn8Oofi38IfFnhCVVJ1XT5YYS/RJgN0T/8AAZFRvwr43/4JP/EWb+wfGnw31FmivNJuxqVtBL99Uf8AdzLjsFdEP1kNfoJ1r8w9WP8Awy1/wUxguh/ovh7xbcB2/hUxXp2sT2Crcgt9EFd+B/f0KuGe9uZeq3+9Aj9PaKSlrxBHyx/wUk8Bf8Jr+y3rd1HGZLrQLqDVYgBzgN5cn4COVz/wGqv7BHjn/hOP2Y/C/mSeZdaR5mkzc/d8pv3Y/wC/TR19H/EDwpb+PPAviHw3d4+zatp89jISM4EkbIT+Gc1+ev8AwS38T3Gjal8RPh/qGYbq0mS/S3Y8q6kwz/kRCK83iHD/AFzIKlt6UlL5PRnXh5WlY/QMdKXoaatOr8Ggz0h/Q06mA5FOB4rsgzNjlNOplPrtgxCg08HIqMHFPBxXZFkMdTgc02gHFdcJEHkf7WNncaj8AfFNvawSXM7rBiKFCzN+/jPAHJ4r82P+EJ8Rf9AHU/8AwDk/wr9g2AYYYAg0ghjBHyKPwrdxU+p97w9xbUyDDSw8aSnzS5r3t0Sts+x+Pv8AwhPiL/oA6n/4Byf4VS1LQtS0cRm/0+6shJkIbiFo92OuMjmv2QMSZGI1P4V8c/8ABRRAlj4JwAMy3XT6R0SoqMea5+jZHx1VzbMKWClQUVO+vNe1k3tbyPiiiiiuY/Xi3p2kX2sStHYWdxeyKNzJbxNIQPUgCr//AAhPiL/oA6n/AOAcn+FfR3/BPhVf4la+GGR/Zn/tVa+/PKQY/drj6V30cKqseZs/JeION6uSY+WCjQUkknfmtur9mfjt/wAIP4j/AOgBqf8A4Byf4V+hv7EWm3mlfBG3gvbWazmF7OfLnjKNgsMHBr33yk/55qfwpQAgwoAFd9CgqMuZM/NeIOMqmfYRYWVFQ1Tve+1/JdyDUtRttI0+5vruZLe1t42mlkc4VEUZZifQAE1+W37RXxxv/jZ42muw7xaDZs0WnWp4Cpn/AFjD++2AT6DA7V9b/t3fEebwp8M7bw/aSmO61+UxuVOCII8NJ+ZKL7gtX55Vz42u2/ZrY+28PMjgqTzWsryd1DyS0b9W9PRMKKK9j/ZO+Hdt8RvjNplrfxC40+wjfUJ4mGVcJgIp9RvZMjuMjvXmQg5yUUfr2YYynl+EqYqptBNv5dPmL4D/AGTPiN4/0uLUrXSotOsZlDwzalMIjIp6EJgtg9QSAD2zWZ8S/wBmvx58K9PbUNY0pZtMUgPe2TiWKMn+9j5lHTkgDnrX6pqojjCqAABjFVNS0611bT7izu4UubaeNopIpF3KysMFSO4INek8NTS0ep+Aw8Rcx+sc84R9nf4Ve9vW+/yPxmorrvi34L/4V58SvEPh5Sxisbpkh3dTEfmjJ99rLXI15bVnY/oXD1oYmjGvB3jJJr0auj6K/ZA+Ps/w38Ww+G9VuCfDeqzBF8w8Ws7cKw9FY4Dfgexz+iqncAw71+MAODkda/Uf9mP4iP8AEv4PaLqFxL5uo2qGyu2JyTJHgbj7su1j/vV0Qm2rM/C/EHJIUJQzKircztL16P59fkfOv7fGgapq/jjw49lp13eoli4ZreBpADv6HAr5c/4QnxD/ANAHU/8AwEk/wr9gSgfG4An6U3y4/wDnmv5VjJ63PLyjjqrlWChg40FJRVr3tfW/Y/ID/hCfEP8A0AdT/wDAST/Csm5tZrK4eC4ieCZDh45FKsp9CD0r9k5IY9pyi/lX5Y/tIDHxy8YgdPtx/kKyTu7H6TwzxZUz/EToSoqHLG9736pdl3PNqKKKo/SDTs/C+s6jbJcWmk31zA+dssNu7q2Dg4IGOtTf8IV4g/6AWpf+Akn+Ffoj+x7Gh/Z48MEoCc3fUf8ATzLXshijA/1a/lXn1MTyNqx+L47j+thMVVw6oJ8knG/NvZtX2PyU0rwZ4gXVLMnQ9RAEyEk2kn94e1frRB8tunrtFL5MWfuLn6U415mJr+2tpax+f8Q8RS4glTlKnycl+t73t5LsJSNS008mvImz5NCU09adTD0rhmykNoPSikauKbLQ2kalpp5NcU2WhrcV8Ff8FWdOaXQPh3fAfLDc3sJPu6xEf+izX3o3NfHX/BUOySb4EaBc7MyQ+IYVDeitb3Gf1C/lX23ANb2HEuEl3k196a/Uyrq9Nn5eUUUV/ex4QUUUUAFFFFABRRRQAUUUUAFFFFABRRRQAUUUo5NKTsmxn7Rfsdad/Zf7Mvw/hxjdp/nY/wCujs//ALNXs46V5/8AAPTv7J+B3w+syMNDoFirD/a8hM/rmvQF6V/nJnFX22Z4ip3nJ/e2z6CKtFD6VetNXpS1xQYMfSrSUo612wZLH/w0tItLXdBkMfSr3pq0td0GQz86/wBrTwvrGofHrxHcWmlXtzAy2+2WG3d1OIIwcEDFeP8A/CFeIP8AoBal/wCAkn+FfrmY1flkBP0pRBGP+Wa/lXu08ZaKjbY/U8Dx7VwWFpYaNBPkio35t7K19j8i/wDhCvEH/QC1L/wEk/wrGIKkgjBHBBr9jJ4ozBL8i/dPavx91b/kJ3f/AF2f+Zr0KNb2t9D9F4Y4lnn8qsZU+Tk5et73v5LsVaKKB1rpPu27K5rxeDtfnjSSPRNRkjcBldbWQgg9CDin/wDCE+If+gDqf/gJJ/hX6qfDCJG+HPholF/5Btt2/wCma11YhjIHyL+VTdH4bW8R61KpKCw60bXxP/I/Mf8AZz8J63Z/G7whPcaPfwQJe5eSW2dVUbTySRxX6ep9wVEIY85CKCO4FOllWKJ3YhVVcknoBXTB2PzriDPJ8QYiFeVPksrWvfrfsu589/tffHyT4V+GE0TRp9niTVkYJIp+a1h6NIPRiflX3yf4a/OmSRpXZ3Yu7HJZjkk+td18b/iFN8T/AIn65rryF7aScxWqk8LAnyxgemQMn3Y1wlRUnzM/obhXJaeTYCCa/eSScn59vRbBXQ+B/h/4h+I+srpfh3TJtTvCNzLHgLGv952OFUe5Irnq/TP9kL4dWfgf4OaRdrAv9paxEt/czEfMwcZRfoEK8epY96qjD2krMfFGf/2Bg/a04805O0U9r73fkj5OuP2GfihDYG4S102eQDP2eO8AkPtkgL/49XiHiPw1qnhDWLnStZsZ9O1C3bbLb3CbWX0PuD1BHBHSv2QOenevlL9vv4dW+qeCLDxdDEq32mTLBNIF5eCQ4AJ/2X24/wB5vWuurh4qPNHofnvDvHeLxmOhhMfGPLN2TSaafTq7p7HwTV3RtZvfD2q2up6bcyWd9ayrLDNGcMjg5BFUqK8/4T9xnCNWLhNXTP1U/Zz+M9v8aPh9b6m+yLVrY/Z9Qt04CSgfeA/usMEfiOcV2fxDjafwF4iijUvI+nzqqqMkkxtgAV+e37FfxHk8E/GG102WUrpuur9ilUn5RLyYWx67vl/7aGv0oGGzkV9HQrOrT13P5P4oylZFmrjTXuO0o+l9vk1b0Px0PgfxHk/8SDU//AOT/Cj/AIQfxH/0ANT/APAOT/Cv2J8iP+4v5UeRH/cX8q4fqUf5j7ReJlZJL6sv/An/AJH423/hnV9KtzPe6Ve2kAIHmT27oufTJFZtfo5+3Uka/AyYqoB+3QdB/tGvzjrgr01Slyp3P1PhrO5Z9g3ipU+T3mrXvtbyXcKmsrG51K5S3tLeW6uHztihQuzYGTgDk8A1DXs37Hqq37RPhIMMjN1wf+vWWsoK7SPazHFvA4Otikr8kXK3eybseZ/8IT4i/wCgDqf/AIByf4Uf8IT4i/6AOp/+Acn+FfsL5Kf3F/KgxJ/cX8q6XRS6n4t/xEut/wBAy/8AAn/kfIv/AAT+0bUNH07xkt/Y3NkZJbYoLiJo92FfOMjmvrrpk01UWL7q4z6UvSk3yqx+XZtmDzbG1MbKPLz20vfZJb/ICc0lFITiuSUjyxCc0wnNKTSVyTZaCmUrGkrjmyhD0pjU4nJphOTXFNloKaetKTim1yTZR+f3/BUfxPcazqnw6+H2n5murqZ797cHlnZhDB+ZMwr9Cvh/4Vt/Angfw/4btMfZtI0+CxjI4yscaoD+OK/OG+T/AIX1/wAFP9OtOZ9L8MXUYJPIQWcZlIPt9oyv/Aq/T4V/RmEw/wBRynCYXry8z9Zank1pc0mL0paQ9RXMfEzxtafDn4f+IfFF8R9l0iwmvXUnG/YhYKPckAD3IqoxcmordmB+dXxxP/DUX/BRjw/4Mj/0rQPDc0VpcKOUKQZuLrPoS26LPqq1+nQGAAO1fnT/AMEr/BN34p8T/ET4tawDPe3k50+G4YfflkYT3LfXJh/76NfowDmvXzSSjOGHjtBJfPdjYV8mf8FKfi1/wrr9nW70W1m8vVPFU402MKcMIB887fQqAh/6619ZivzC/aknk/ao/bx8K/DK0dp9C0GRLK62H5QB+/vXB7EIoj/3oxUZZSjPEKc/hh7z+X/BBH1b+wF8Jf8AhU/7Nvh5LiDytV10HWbzIwcygeUp7jEQj47HdX0fjNRW1vHaQRwxIsccahURRgKAMAAdhU1efXqOvUlUlu3cQtFFFZAFFFFABRRRQAUUUUAFFFFABRRRQAUUUUAFFFFABRRRQAUUUUAFFFFABRRRQAUUUUAFFFFABRRRQAUUUUAFFFFABRRRQAUUUUAFFFFABRRRQAUUUUAFFFFABRRRQAUUUUAFFFFABRRRQAUUUUAFFFFABRRRQAUUUUAFFFFABRRRQAUjfdNLSN900Afz+/tBtv8Aj38SG9fEmon/AMmZK/a39lRcfs2fDEf9S7Y/+iVr8Tfj2/mfHL4huOjeItQP/kzJX7bfsuJ5f7OHwwH/AFLWnn87dDX2+ef7rR/roW9j1KiiiviCAooooAKKKKACiiigAooooAK/PH/gr83/ABTPw2Hrd3p/8chr9Dq/Oz/gsA2NB+GS9zc35/8AHYP8a9nJ/wDfqfz/ACY1ufmfRRRX6oaBRRRQB2nxri8j4yeO4+mzXb5fyuHri67/APaCi8n48/EiPGNniTUVx9LmSuArGjrTj6IAooorYD9t/wDgnpL537IHw/b0jvF/K9nH9K+i6+af+Cckwk/Y/wDBC5/1b36/+Ts5/rX0tX49jf8Aean+J/mZvcWiiiuMQUUUUAFFFFABRRRQAUUUUAfE/wDwVmj3/s6aA39zxNbt/wCSt0P618rf8EspfL/addf7+h3S/wDj0R/pX1t/wVXg879mqxf/AJ5eILV//IU4/rXx3/wTCn8j9qewTP8ArdLvE/8AHQf6V9tgtcnqfMtbH7H0UUV8SQFFFFABRRRQAUUUUAFFFFABRRRQAUUUUAFFFFABRRRQAUUUUAFFFFABRRRQAUUUUAFFFFABRRRQAUUUUAFFFFABRRRQAUUUUAFFFFABRRRQAUUUUAFFFFABRRRQAUUUUAFFFFABRRRQAUUUUAFFFFABRRRQAUUUUAFFFFABRRRQAUUUUAFJS0UAfl9r/wDxiN/wUht9QH+ieFvFkwkc/dTyLxtsmewWO4Utj0QV+n45FfD3/BVP4THxP8JNI8cWcJa+8M3fl3DqOfss5VST67ZBFj03NX0D+yb8Wf8AhdHwB8JeJZZvO1I2otNQJOW+0xfu5CfTcV3/AEcV7eMX1nDUsSt17svVbfgN7XPYO1fBP/BWH4ZvqHgTwp8QLFCt3ol4bG5lj4YQzfMjE+iyIAPeWvvevPfj58N4/i78G/F/hF0VpNT0+SO33dFnUb4WP0kVD+FcOCrfV8RCp0vr6PRgiH9nf4lx/GD4KeD/ABaHWSfULBDdbeguE+SYfhIr16RivgH/AIJPfEiS48J+Mfh3fs0d5o14L+2hl4YRyfJKoHYK6An3lr79B6UY6j9XxE6a2vp6PVA9A71+YNhH/wAKG/4KfajZ8waX4mupAD0Di8jEqge32jC/8Br9P+lfm1/wVN8P3Pg34l/DD4macm26izatKOAslvKs0Ofc+Y//AHxTwtJYqFbBy2qQkvnbRl05cskz77p9ZfhzW7bxN4e0zV7Nt9pf2sV1C3qjqGU/kRWkpr+ZXF06jhLRo9kcOKdTacDmt4sTH0qmmg5pa7ISMx9KDTQc0tdkZCZIDmlqMGng5rqjIhocDinUylBxXVGRI4HBr44/4KKc2Hgn/rpdfyjr7Gr44/4KKf8AHj4J/wCut1/KOtnK8WfZ8G/8j3D/AD/9JZ8T0UUVyn9XH1T/AME9/wDkpev/APYN/wDaq19996+A/wDgnz/yUrX/APsG/wDtVa++s816tCVoH8tcdr/hcq+kfyJN1G6mZNBY4ro5z8/sfnd+3n4jbVfjLDpofMOmWEcez0dyzk/iGT8q+ba9d/azumvf2g/F8jHOJoUH0WCNf6V5FXj1nzTbP7B4corD5Rhqcf5U/m1d/iwr60/4J52SSeNfFF2R88NlHGD7M5J/9AFfJdfYv/BOqPdq3jeTH3YrQfmZf8KdHSaPN4zdsixDXZfi0j7eLUh6UUhau9zP5SPzR/bSs1tvj/rcijBuILeRvr5Sr/7KK8Mr6D/bmi2fHWdv7+nwN+rD+lfPlebU+Jn9f8Nyvk+Gf9yP5BX2h/wTy8RMY/F2hu/yK0F3EnuQyOf/AB1K+L6+mv2Arto/i5qtvn5JdIkYj3WWLH6E1KdjzeMqKrZJXv0s/uaP0DpCcUE4ppOKxlI/lZDXPBr8sP2kP+S5+Mf+v5v5Cv1OPQ1+WP7SH/Jc/GP/AF/N/IVNN3bP1rw6/wCRjV/wfqjzaiiitz+hT9K/2PP+TePC/wBbv/0plr2VjxXjP7Hpx+zv4X+t1/6Uy17Ka+dxD99+rP5Azn/kZ4n/ABy/9KYtMPNOJxTa86bPIEJ4ptKetJXHNliNTGpxNMrimykFNPWnHgUyuKbLA9KY1OamNXDNlob3r5h/4KM6MdU/Zl1O5AyNO1C0uT7Zk8r/ANq19Pd68G/bksm1D9lnx5GoyVht5fwS6ic/+g19BwtWdDPsHNf8/I/c2k/wIqq8Jeh+ONFFFf6Inz4UUUUAFFFFABRRRQAUUUUAFFFFABRRRQAU5Bl1HvTa1vCOnf2x4q0awxu+1XkMOPXc4H9awxE1Toym9kmxrc/d3wnp39keFtHscbfstnDDj02oB/StYdajThAPanCv81as3UrTm922z6NLQlHWlptOrSDJY4dKWmrzTq7YMhjwadUamng8V2wZDHDg06mU8HIrtgyRy9KWmA4p9dsGSNuP+PeT/dNfj3q3/ITu/wDrs/8AM1+wUx/cS/7pr8fdW/5Cd3/12f8Ama9zBO6fyP2bw3+PFf8Abv6lWgdaKB1r0z9tl8LP1w+F5x8OvDH/AGDbb/0WtdUDgmuV+F3/ACTrwz/2Dbb/ANFrXUA4JrlUveP4txS/fz9X+ZJ0Jrz74/8AiE+Ffg54t1KN/LlWwkijf+68g2KfzYV35OAa8N/bUuzB+z9rkYOBNNaofp56H/2WuiEjqymisRmOHpS2lOKfpdXPzX6miiiqP7KSsrAv3hX7C+BbJdO8F6FaIMJBZQxKPYRqP6V+Pif6wfWv2T0ePydJtI/7sSDH0Arpou1z8R8S5WhhY+cv0/zLoOGryL9rS1W+/Z98WowyFhikH1WVGH8q9dHNeYftMRed8CfGa+lg7flg/wBK7Oa8Wj8fyh8uY4d9px/9KR+VlFFFeUf2cti9oeqz6HrVhqVvxcWlxHcRH0ZGDD9RX7G6Tfx6npdrdwndFPEsin1DAEfzr8ZK/W74LXjX3wi8G3D8vLpFq7H3MKZr0MLK10fh/iXRTjhqvX3l+TO43UZNMyaMmu1zPwux87/t1/8AJDJv+v6D+Zr85K/Rr9ur/khs/wD1/QfzNfnLXmYh3mf0p4d/8imX+N/kgr2b9jz/AJOK8Jf711/6Sy14zXsv7Hv/ACcV4R/3rr/0llrGHxI+y4g/5FOK/wAEvyZ+nhNJRSE4reUj+PLATim0UVzSkUFMJpSc0wnNcspFJBSE4paaTmuWUixKQnFLTa4pyGhCcU2gnNJ0FckmWhD2rM8Sa5beGvD2p6xeNstNPtZbqZvREQsx/IGtKvnv9vPxz/wg/wCzH4pMcnl3WrCPSoefvea37wf9+hJXTluFljsbRwy+1JL8RN8qbPB/+CWPh+58Y/Er4nfEvUlLXUuLVZeoaS4laebHuPLj/wC+q/Savlf/AIJs+Av+EK/Zd0a8kj8u51+7n1WQEc4LeVH+BSJGH+9X1ODmv6OzCaliZRjtHRei0PGk7sWviv8A4KnfE8eEvgbp/hO2l2Xvie+VJEBwTbQYkf8A8fMI+hNfamea/MP9oYn9p/8A4KHeGfAcX+laD4flhs7pByhSIG4uyfQnmL6oK2yumpYj2kvhgnJ/L/giR9ofscfC/wD4VH+zn4M0SWHydQmtBqF6CMN58/7xlb3UME/4AK9rxmhVCKAOAOKUDFeZVm6tSU5bt3Ecn8VfHln8Lvhz4j8W35H2bSLGW7KE48xlU7UHuzbVHuRXwp/wS18BXnizxP4++MGug3F/e3D2FvcSDl5ZGE9y/wBcmIZ/2mFdV/wVZ+KzaJ8NvD/w+sJSb7xFd/abqNDk/ZoSCqkf7UpQj/rka+l/2X/hSvwW+BfhLwq0QjvrazWa+wOTdSfvJcnvhmKj2UV7Ef8AZsA5faqO3/bq/wCCPoer0UUV4ggooooAKKKKACiiigAooooAKKKKACiiigAooooAKKKKACiiigAooooAKKKKACiiigAooooAKKKKACiiigAooooAKKKKACiiigAooooAKKKKACiiigAooooAKKKKACiiigAooooAKKKKACiiigAooooAKKKKACiiigAooooAKKKKACiiigApG+6aWmv9xvpQB/Pf8ZpfO+L/AI4k679cvW/Od6/cn9m2Pyf2evhgn93wxpo/8lY6/Cv4lz/aviR4pmBz5mq3T5+srGv3g+BEH2T4I/D6H/nn4fsE/K3jFfa5/pQor+ti2d7RRRXxRAUUUUAFFFFABRRRQAUUUUAFfnF/wWElxafCyP8AvPqbfkLX/Gv0dr81/wDgsJKDdfCuPPKpqbY+ptf8K9rJf9+p/P8AJjW5+clFFFfqZoFFFFAHp37T9v8AZv2j/ienTPiTUH/76uHP9a8xr2D9sC3+y/tO/EpMYzrVw/8A3027+teP1y4R3oQfkvyGFFFFdQj9m/8Agmjced+yb4eTP+qvb1P/ACOzf+zV9UV8h/8ABLu5E/7LcCA58nWLtD/443/s1fXYr8hzBWxdX1Zm9xaKKK4BBRRRQAUUUUAFFFFABRRRQB8i/wDBUG3879lq6fGfK1a0f9WX+tfC/wDwTXuPJ/a28MJnHm2t6n/ktI39K+/v+ClVp9p/ZJ8TyYz5F1ZSf+TMa/8As1fnb/wT0u/sf7X/AIBYnCu15GffdZTgfqRX22Xe9lVZev5FrY/baiiiviSAooooAKKKKACiiigAooooAKKKKACiiigAooooAKKKKACiiigAooooAKKKKACiiigAooooAKKKKACiiigAooooAKKKKACiiigAooooAKKKKACiiigAooooAKKKKACiiigAooooAKKKKACiiigAooooAKKKKACiiigAooooAKKKKACiiigAooooA5n4jeCrH4j+A9f8L6kubLV7KWzkOMlQ6kBh7gkEe4FfAv8AwTD8a33gD4ifEH4Na83kXkE8l3BAx4W4hbybhR6kgRn6Rk1+j+eK/MT9sSzm/Zi/bc8HfFjT4mi0rWJI7u6EYwHZMQ3cY92iZW+shr2sv/fQqYR/aV16r/Ma7H6eUlV7K7h1GzguraVZreaNZI5EOVdSMgg+hBqzXi7CPzC/5NZ/4KZ/8+nh7xdcf7qmK+P5BVuh+SV+nnWvgH/grD8N5Ljwp4P+IlgrR3mjXhsLmaLhhHJ88TE9groQPeWvr34A/EiP4u/Brwh4uRlaXU9Pje429FuFGyZR9JFcfhXt479/h6WJW9uV+q2/Ab7noPevlf8A4KUeAf8AhNP2XdZvI4/MutAu4NVjAHOA3lSfgElZj/u19U1zfxC8J2/jzwH4i8N3WPs+r6fPYuzDOBJGyZ/DOa8zDVfY1oVOzQj50/YM8c/8Jx+zH4VMknmXWkiTSpuc7fKbEY/79GOvoSvz+/4JceKZ9IvPiH4Av8w3NpPHfpbseVcEwz/kVhFfoCK/EeLMJ9QzqvSWzfMvR6/qezTfNBMcDmlBxTQcU6vmoyNBwNPBzUYNOBxXVGRDQ4HFO6im0oOK64yJHU4GmUtdcZCaJAc0tRg08HNdEZEWFzg18c/8FEzmw8Ef9dbr+UdfY3evjj/gol/x4eCP+ut1/KOuhSuj7Lg7/keYf5/+ks+KaKKKk/q0+p/+CfJ/4uT4g/7Bn/tRa++sjNfAn/BPr/kpPiD/ALBn/tRa++a6qcrI/lvjr/keVfSP5D6DyKbRWvOfAH5dftYWzWn7QfjBCMHz4m/BoI2H868kr6J/bo0A6X8bDf7MR6nYxTb+xZcxkfUBF/MV87Vxz3Z/YPDtdV8pw01/Kl80kn+KCvsb/gnVLt1Pxwn96O0P5Gb/ABr45r64/wCCed0sfirxbbk/NJaQyAeyuwP/AKEKKbtK55XGkebIsQvKP5o+6KKTIpCa1cz+VLH5y/tzy+Z8dJl/uafAv6sf618917p+2pcrP8fdXQHJht7eNvY+Wrf+zCvC6xlqz+veG48uT4Zf3I/kFfS/7Atuz/GDU5sfJHpEoz7mWLH8jXzRX2L/AME9dAY3ni7WnjwipBaRv6klncfh8n51DdkcPGFRUskxF+qS+9pH2qTTaKK4pSP5VSEbpX5Y/tIc/HLxh/1/H+Qr9THORX5Z/tIf8lw8Y/8AX8f5CqoO7Z+s+HX/ACMav+D9UebUUUV2H9CH6Ufsff8AJu/hf/euv/SmWvZz0rxj9j3/AJN68L/711/6Uy17MTmvl8Q/3kvU/kHOf+Rnif8AHL82IeaQnFLTSc1505HkoSjoKKaTXHNlIRjTaDzR0rimy0IxptFITXFNjEph5pxPFNrjkzRCfw15p+0npyap+z78RoJBuA0C9lA/2khZ1/VRXpWa5r4l6S2v/DjxVpirua90q6twPUvEy/1rpy2r7HH0Kl7WnF/c0KSumj8HqKVhhiPekr/SmDvFM+dCiiirEFFFFABRRRQAUUUUAFFFFABRRRQAV3vwB07+1vjl8PrTGVl1+xVh/s+emf0zXBV7L+xzp39qftNfD+HG7bqHn4/65xs//steJnlT2GV4mr2hJ/cmy4K8kj9oV4p1Mp4ORX+byldtn0Qq09TUYODTwcV1QZLHU8c0ynKa7YMgUcU8GmUqmuyDJZJSg4poNLXbBkD6VTTQc0tdkJEsbP8A6iX/AHTX4/at/wAhO7/67P8AzNfsDOf9Hl/3TX4/at/yE7v/AK7P/M19BgHdP5H7N4cfHiv+3f1KtA60UDrXqn7ZL4Wfrf8AC8/8W68Nf9g22/8ARa11Hc1yvww/5J14Z/7Btt/6LWupByTXm83vH8X4n/eJ+r/Mcpwc14X+2rbmb4BazIBkRTW7H2HnKv8A7NXufTivOf2jNAPiX4J+LrFU8yQWTzoo6lo8SAD8UFdNOR2ZPVVDMcPVlspx+66PyuooorqP7GW1xU++v1r9lNJk87S7V+u6JT+Yr8bF+8PrX7B+ELtb3wrpFwhystpFID6goDWkXZH4h4lxvHCy85fobVeZ/tKy+R8CvGbeunuv5jH9a9K3fNXk/wC1ddLafADxc7NgG3SP8WkVR/OtufQ/IspjzZhh13nH80fl1RRRXKf2Ytgr9bPghbPafB/wVCww6aPaKw9/JTNfk3ptjNqmo2tnbp5lxcSrFGo7sxAA/M1+xOh6dHo+i2FjF/qraBIV+iqAP5V0Una5+JeJdRcmGpdW5P7rI0aMim0Vvzn4UfPP7dJz8Dp/+v6D+Zr85a/Rn9uj/kh0/wD1/Qf+hGvzmrlqu8j+k/Dz/kUS/wAb/JBXs37Hv/JxfhL/AHrr/wBJZq8Zr2b9j7/k4vwn/vXX/pLNWcdz7HP/APkU4r/BL8j9OCc0lFITilKR/HwtNJzSE00nNc8pFJATmiikJxXNKRSEJzSUUhOK5JSGBOKYTSk4ptcspFpBTSc0pOKbXJKRQGvz+/4KkeKJ9Yv/AId+ALDM11dzvfvbr1ZyRDB+ZaYV9/k1+depxf8AC+f+Cn2mWP8Ax8aX4ZuYwSeQi2cZmYH2+0ZX/gVfoHAWGVbNniJL3aUXL52sv8zGu+WFj9Hvh74Sg8B+BPDvhu1x9n0nT4LFCBjIjjVM/jjNdFjmjOKWv0+Tcm5PqeQc38QvGFn8PfAuv+J9QIFnpFjNeyjONwjQttHucYHua+Bf+CW/g+88aeOfiL8XNaBnvLmdrKKdhkPPM/n3LD0I/dfg5r1D/gqT8UP+EO+Atr4Ytptl94pvlgZQcE20JEkhH/A/JU+zmvW/2LPhePhN+zf4O0mWHytQu7YanegjDedP+8w3uqlE/wCAV7MP9nwEp9ajsvRb/wCRXQ9y6UZpCcivJv2p/iwvwW+A3i3xOkoiv4bQ29gc8m6l/dxEeu1mDH2U149OEqs4wju3Yk+Gbf8A4y6/4KSNJ/x9eFvCU2R/En2eybj2KyXLZ/3ZK/UAdK+Fv+CVPwoPh/4Xa549vYj9u8SXfkW0jjJ+zQEgsD/tSmQH/rmtfdIr1c0qRdZUYfDBKK+W/wCI2LRRRXkCCiiigAooooAKKKKACiiigAooooAKKKKACiiigAooooAKKKKACiiigAooooAKKKKACiiigAooooAKKKKACiiigAooooAKKKKACiiigAooooAKKKKACiiigAooooAKKKKACiiigAooooAKKKKACiiigAooooAKKKKACiiigAooooAKKKKACmS/cb6U+q2oXItLG5nb7sUbOfoBmmtwP52fEs/2vxNqk3XzLuV/zcmv6BPhXb/Zvhn4Sh6eXpNon5QqK/nsdjJdMzHLM+Sfxr+inwvafYfDWlW2MeTaxR4+iAV9pxFpClH1/QuRq0UUV8UQFFFFABRRRQAUUUUAFFFFADR0NfmR/wAFfJ8+K/hxBn7llePj6vEP/Za/TcdDX5af8FdLkP8AFHwPb55j0iR8f70xH/ste7kivjofP8io7nwTRRRX6gWFbnhrQTrf2nAz5W39c/4Vh17H+z14ebXl17C7vKMH6+Z/hWdSfIrga37ddp9i/ax+IkeMZvY5P++oI2/rXg1fSf8AwUWs/sn7X/jk4wswsZB+NlAD+oNfNlc2Bd8LSf8AdX5AtgooortA/W3/AIJPXZuP2ctaiJ5g8SXCY9jb2zf1Nfa1fB//AASOvfM+DvjK0zzFrolx/vQRj/2Svu+vyXM1bGVF5mb3FooorzBBRRRQAUUUUAFFFFABRRRQB86f8FB7T7b+yH8QExkrHaSf983kDf0r8uv2ILz7D+1Z8OZM43aiY/8AvqN1/rX6x/to2P8AaP7LPxJixnbpLy/98FX/APZa/H39le+/s79pP4Yy5xnxFYxZ/wB+ZU/9mr7bJ9cvrR9fyLWx+9w6UtIOlLXxJAUUUUAFFFFABRRRQAUUUUAFFFFABRRRQAUUUUAFFFFABRRRQAUUUUAFFFFABRRRQAUUUUAFFFFABRRRQAUUUUAFFFFABRRRQAUUUUAFFFFABRRRQAUUUUAFFFFABRRRQAUUUUAFFFFABRRRQAUUUUAFFFFABRRRQAUUUUAFFFFABRRRQAUUUUANAr5a/wCCjnwk/wCFmfs46pqFtD5mq+GZBq8BUfMYlBWdc+nlsz/WMV9T1T1PTrfV9PurG7hW4tbqJoZonGVdGBDKfYgkVth6roVY1I9HcD5t/wCCeXxa/wCFpfs26Jb3M3m6r4cY6NcAn5tkYBhb6eUyLnuUavp3vX5j/sS6hc/s3ftleNvhBqczJYao8lva+acb5Isy20ntvgZ/qWUV+nGea7cyoqliG4fDLVejGzzf9oj4ap8YPgp4v8JFFkn1CwcWu7oLhPnhP4SKlfJ//BJ74lvqHgXxX4AvnK3eiXgvraKThhDN8rqB6LIhJ95a++CM1+Yek/8AGLX/AAUxntT/AKL4e8W3BRf4VMV6dygdgq3IC/RDXRgv3+Gq4Z725l6rf8AR+ntJRS14gj8vdJi/4UP/AMFPdUsf+PfS/E1zKARwHW8jEyge32jC/wDAa/RRTgmvgb/gqXoFz4K+KPww+JunJtuYv9HaQcBZbaVZocn1PmP/AN8V91eHtatvEmg6bq1m/mWl/bR3ULeqOoZT+RFfB+IFDmeFxy+1FxfrF/qj1MNK8WjSpQcU0HNLX5RGR1MfSg00HNLXVGQh4OKdUYNOBxXVGRDQ8HFL1FNorpjIkfSg4poOaWuiMxWHA18d/wDBRA5sPBX/AF0uv5R19hV8d/8ABQ45sfBX/XW6/lHXVCV2fY8HL/hcw/z/APSWfFdFFFbn9Vn1L/wT7/5KVr//AGDf/ai1985Oa+Bv+Cfn/JSfEH/YM/8Aai19796fNY/l3jr/AJHdX0j+Q7dRupKKOc+BPlz9vT4fSeIPAWneJ7WLfPosxWfaOfJlwpPvhwn4EmvgWv2N13RbTxHo97peoQrcWV3C8M0TdHRgQR+Rr8s/jd8ItS+Dnje60i7V3sXJksbsjieLPB/3h0Ydj7EEjd2fvfh9nUKlB5ZVfvRu4+aerXyevozz6vdf2NPHFt4M+NFpHeyiG21aB9P3ucKJGKtHn6sgUf71eFU5HaN1ZWKspyCDgg0j9SzLAwzLB1cJN2U016efy3P2aB3LkVHcTJbwtJIQqqpZiTgADua/PHwJ+3B458J6XDp+owWniCKFQqT3e5J8DoGdThvqRk9yax/il+1942+JekTaQPs2iaZOpSaKxDeZKp6qzsSdp7gYz0ORQz+e4cAZs8R7OaShf4r9PTc4T43eMoviB8V/EuuwHfbXV0Vhf+9GgEaH8VQGuIoooP6OwuHjhaEKEPhikl6JWQV+mH7JPgF/AfwZ0pbiPyr7UydQuFIwQZANgP0jCZHY5r44/Ze+Btx8W/G0N1eW7f8ACNaZIst3Iw+WVhysI9d3f0XPQkZ/SuNVijVFAAUYAFc9adlY/FfEHOIT5MspO9nzS8uy/G7+RJTSc0hOaK86Uj8XEJ4r8tP2kP8AkuPjH/r+P8hX6kscg1+Wv7R3/JcfGP8A1/H+QrfCu8mfrHh0v+FGr/g/VHm9FFFekf0GfpR+x8cfs8+F/rdf+lMtey14z+x//wAm9eF/rdf+lMteyE8V8hiZfvZep/IWcr/hTxP+OX5sUmm0UE4rzZSPJEJpjGlJxTa45yKQUjGlJxTK45yLCmk5pSaaTxXHNlIQnNITiimk5rkmzQQ9KjmAaJwRkEEYNSU1uciueM7Ti/ND6H4CajbNZahdW7jDRStGR7gkVXrsvjPpa6J8YPHGnIMJaa5ewKPZZ3A/lXG1/prgaqr4WlVXVJ/ej5pqzsFFFFdpIUUUUAFFFFABRRRQAUUUUAFFFFABX0d/wT5077d+1L4YlxkWkF5Mf/AeRP8A2evnGvrX/gmZp3239oS+nIyLTQriXPoTLCn/ALOa+L4zrew4exs/+ncl96sb0VepH1P1QPNKDikByKK/zvgz6Bj6cOlNBzSg4NdsWSx4NLTRxTq64Mhj+tFNU8U6uyEiGPBp1Rg4p4NdkJEMcDinUylBxXZGQhJziCX/AHTX4/6t/wAhO7/67P8AzNfr/cf8e8v+6a/IDVv+Qnd/9dn/AJmvo8td1L5H7J4cfHiv+3f1KtA60UDrXtH7bL4Wfrb8Lzn4c+Gf+wbbf+i1rpx1Nct8Lz/xbvw1/wBg22/9FrXUKck14nN7zP4vxS/fz9X+ZIDmormBLq3likQOkilSrDIIPBBp9KDW0ZHMnbVH5L/FnwNN8N/iHrnh+VWVbW5byC38ULfNG34qV/HNcjX3z+2d8C5fHOgw+LNFtzNrmlxlbiGMZa4txknA7shJIHcFu+BXwN0NenGXMrn9XcNZxDOMvhO/vx0kvNdfR7hX6h/sv+N7bxz8F/D0sMwkurC3WwukJ+ZZIwF5+qhW/wCBV+Xldr8LvjD4n+EGrSX3h69EaygCe0mXfDMB03LxyOcEEEZPPJq2cvFeQSz7BqnRaVSDur7Po18/0P1m/mK+Zf28PHVvo3wwt/DauGvNYuUJjB58qIh2Y/8AAvLH4n0ryW4/4KB+LnsDHD4f0qK7Ix5zNIyA+u3I/nXzz468e658SPEE2s6/fPfXsgCgkBURB0RFHCqMngepPUk01c/OuHeCsdh8fTxOOSjGDukndtrbbZJnPUUVLa2017cxW1vE89xM4jjijUszsTgAAdST2pH71KUYx5pHsn7I/wAP38d/GfSXeLfYaQf7RuGI4BQjyx9TIU49AfSv00BxxXiv7LPwU/4U94DX7ci/2/qhWe+IwfL4+SIHuFBOf9pm7Yr2nHOavm5dD+VeLs3jm+ZynSd4QXLHztu/m/wsO3UbqSip5z4o+ef25z/xY6f/AK/oP5mvzor9Fv26P+SHzf8AX9B/M1+dNDdz+kvDz/kUy/xv8kFey/sfcftFeE/966/9JZq8ar2T9j/j9onwl9br/wBJpaXQ+xz/AP5FOK/wS/Jn6blqaTikJzSE4rkcz+QEhaKKaTmsJSKFJxTaKQnFcspABOKaTignFNrmlItICc0nQUtNJzXNKRQhOaCcUU0nNckpDRneINatvDeg6lq14+y0sLaS6mb0RFLMfyBr4W/4JaaBc+Nfif8AE/4m6ipNzL/oyyHndLcytNNg+o8tP++694/bv8c/8IP+zJ4raOTZdaqselQjON3nNiQf9+hJUn/BNbwF/wAIX+y7pF7JH5d14gu7jVJARztLeVH+BSJWH+9X7bwTh/q+U4jFvepJRXotX95w4mWqR9Vd6D0oxWD468XWXgLwbrniPUTtsdKspr2bBwSsaFiB7nGBX1Ki5NJbnnn5xftMuf2nP+CgXhT4dQn7TomhSQ2d0i8oVUfaLw+x2jy/qgr9OY0EaBVACgYAFfnB/wAEvvCd54++JfxH+L+tL513NK9rFMwyGuJ3864YehAEY+khr9IBXtZpJU5ww0doJL5vVjYuK/OX/gqL45vPGfjLwB8HdBJuL27uEvp7dD9+eVjDbIfQ8ynH+2pr9E7u6is7aW4mkWKGJC7yOcKqgZJJ7DFfmV+ybbS/tSft0eLvilextNouhySXdr5gyFJBgs0I7ERqz/70dGWRUJTxUtoK/wA3ogXc/RP4Y+BLL4ZfD3w94U09R9k0ixis1YDBcqoDOfdjlj7k11I60tFeNKTk3J7sQUUUUgCiiigAooooAKKKKACiiigAooooAKKKKACiiigAooooAKKKKACiiigAooooAKKKKACiiigAooooAKKKKACiiigAooooAKKKKACiiigAooooAKKKKACiiigAooooAKKKKACiiigAooooAKKKKACiiigAooooAKKKKACiiigAooooAKKKKACud+IV3/Z/gLxJdZx5Om3EmfTETH+ldFXn/wC0Bff2Z8CfiJd5x5Hh7UJM/S2kNXSV5xXmgPwI0y1N9q1rbjkzTrGPxYCv6M4RiJB0wBX89Pwusv7U+JvhO0xn7Rq9pFj13TKP61/QwnCD6V9fxI/epL1/QqQ6iiivjSQooooAKKKKACiiigAooooAK/Jn/grTd+Z+0B4atwciLw3C/wCLXNx/8SK/Wavx/wD+Cp979q/adiizn7NoVrF9MvK//s1fQ5Cr41ejKjufHlFFFfphYV9g/wDBPvwt/wAJKnjw7d3kmxHTpn7R/hXx9X6Mf8Ej9IjvLP4pTTLlPM0xF+oF0T/MV5eZ1VSw0pen5oR4x/wU6sfsv7VWpS4x9p0yzl+uEKf+yV8nV9pf8FX7H7N+0bo84HFz4ct3z7i4uF/kBXxbRlj5sHSfkgWwUUUV6gz9Mv8AgkBfeZ4c+Jdnn/VXVjLj/fSYf+yV+iNfmb/wR/1HyvEHxMsc8zW1jNj/AHGmH/tSv0yr8rzlWx1T5fkjN7hRRRXjCCiiigAooooAKKKKACiiigDzP9pew/tP9nj4l2wG5n8OahtHqwt3I/UCvw6+C9//AGV8YfA16Tj7NrtjNn02zof6V+9nxJ07+1/h54oscbvtOl3UOPXdEw/rX89+j3x0vW7K8X71vcJKMeqsD/SvtuH/AHqNaP8AWqZcT+jReVFLUUDiSFGU5UqCCO9S18UyAooopAFFFFABRRRQAUUUUAFFFFABRRRQAUUUUAFFFFABRRRQAUUUUAFFFFABRRRQAUUUUAFFFFABRRRQAUUUUAFFFFABRRRQAUUUUAFFFFABRRRQAUUUUAFFFFABRRRQAUUUUAFFFFABRRRQAUUUUAFFFFABRRRQAUUUUAFFFFABRRRQAUUUUAFFFFAH5tf8FMfCF98Mfi58PfjPoCeTcrNHb3EqjCi5t282Et6703L9Iq/QTwF4vsfH/gvQ/EmmNusNWs4r2E5yQsiBgD7jOD7g15p+2J8Jf+Fzfs9eLNChh87U4bc6hp4Ay32iH51VfdwGT/gZrxL/AIJZfFo+L/gvqHg27m33/ha7IhVjybWYs6fXDiUew217dT/acBGf2qbs/R7f5FdD7XxxX5+/8FYPhzN/YPgr4k6crRXek3Z025ni++qP+8hbPYK6OPrIK/QPvXmH7SnwzX4w/A3xj4TEYlur2wdrQEf8vMf7yH/yIi/hmuLAVvq+JhN7X19HoxI1PgZ8RYfi38IvCfi+JlLarp8U0wTokwG2VP8AgMiuv4V3eK+Df+CT/wATm1b4b+JvAd5IftegXou7eN+CIJ87lA/2ZEYn/roK+8u9TjaH1fETp9E9PToD0PlT/gpX4C/4TT9l7V72NPMuvD95b6pHgc7Q3lSfgElZj/u0z9hHxz/wnP7MnhRpJPMutKV9KmGc7fJbEY/79GOvor4i+EoPH3gDxH4aucCDV9PuLFiw+6JI2TP4Zz+Ffnz/AMEt/FM+lz/ELwFf5hubS4jv47duqsCYZ8j2KwivnOJsP9c4eqNb0ZKXyejOvDStKx9+04HNNpelfzzGR6g6nA5poOaK64yIH0oNNBzS10xkA8HFOBzUQOKdXRGRLQ+lBxTAxFLit4zJHDLEe1fHn/BQ45sfBY9JLr+UdfYPOaxfEvgnw/4zEC67olhrAgJMX261SYRk4zt3g4zgZx6CuunUs7s9jJcwjlWPp42UeZQvp6pr9T8haK/V7/hRvw8/6Ejw/wD+CyD/AOJp3/CjPh5/0JHh/wD8FkH/AMRXZ7aJ+u/8RHof9A7+9HyH/wAE/wA4+JGv/wDYM/8Aai1965GRXNeG/h34X8IXMlzofh/TNIuJU2PLY2kcLMuc4JVQSMgcV0dRKpd3PyjPs0jnOOljIxcU0lZ+SsPz70uTTKKnnPnrDic81xXxU+FGgfF3w3JpGtwbhy0F1HgS28mPvoe3uOh712WeaQ4Jx3pqZpQrVMNUjWoycZR1TW6PzK+Lv7L3jH4U3M032N9a0NSSmpWUZYKv/TRBkofc5X0Jrx4jFfsqyZGOv1rgfFXwE8AeNZpJtX8L2E9xKcvPFH5MrH1LptY/iatVV1P2LLfEOpTgoZhS5mvtR3fqnp9zR+VFFfo3efsSfDG4dmj0+8tgegivXIH/AH1mnWX7FPwvtXDS6Xd3YHaa9lAP/fJWj2sT6f8A4iHlVr8k/uX+Z+caI0rhUUuxOAqjJJr3z4M/sg+KviLc297rcE3hvw+cFpbhNs8q+kcZ5Gf7zADuN3SvuXwj8HfBfgRkfRPDdhYzoMLcCENKP+Btlv1rsQuPpWM8QvsnyeaeIVavB08BT5L/AGnq/ktk/mzC8FeCtI+Hvh+10XQ7RLOxt1wqr1Y92Y9WY9ya3xSYAPvTcnd7VxTnzH5FUnOrN1Kju3q292x5OKaTmkpCa5ZSBIR2wK/Lf9o7/kuHi/8A6/m/kK/UbOM5rkdV+EngnW9QmvtQ8KaNeXk7b5Z59Pid5D6sxUkn61pQxCoybaufYcNZ5DIcTKvKDkpRtp6pn5P0V+q3/Ckfh9/0JOgf+CyH/wCIo/4Ul8Ph/wAyVoH/AILIf/iK6nmMF0P0j/iItH/oHf3o4/8AY/P/ABj14XB9br/0plr2TviqGjaHp/h3TYdP0uyt9OsIc+XbWsSxxpkknCqABkkn6k1eJ5Ar5uvUU5ykurPxnG4hYvF1cQlZTk3btdti00mlJphOa4JSORCE5oopCcVxykWhCc0lFNJ5rknIpBTKVjSVySZaAnFMpSc0lcc5FATgU2gnNFckpWdyj8Uv2q9LbSP2jfiHAw2l9Ynnx7SN5g/9CrymvoH9vSz+yftU+NMLtWX7JKPxtIc/rmvn6v8ASjhmq6+S4Sq+tOD++KPnKitOS8wooor6QyCiiigAooooAKKKKACiiigAooooAK+3f+CWWneb8RfGl/j/AFGlxwZ/35Qf/adfEVfoL/wSo07bbfEe+I+81hCp+gnLfzWvzDxKrew4WxUu6S++SR1YZXqRPv8AB5pSM02nA5r+BIM94UHFOplOBzXZBkjlp61HTwa64shjqcDmmg5pQcV2QkQOpwOabRXXGQmSdRS0wHNPBzXZGRDI5mH2eXP901+QWqf8hO7/AOur/wAzX7AdcgjiuLb4K+AJWZm8F6CWJySdNhJJ/wC+K9vBYuOH5rq9z7XhniKGQSqynTcue2z2tf8AzPyqoHWv1W/4Uj8Pv+hK0D/wWQ//ABFKPgl8Pv8AoSdA/wDBZD/8RXqrMKb6H3T8RaLVvq7+80vhj8vw68Nf9g22/wDRa11A5FVrS0hsbSK2t4kggiQJHFGoVUUDAAA4AA7VPnBFefz3lc/DqsvaVJTXVtkoNLTAc0oOK0jIxsDAFSG5FfJv7Qn7GsfiS5ufEXgcRWuoykyXGksQkUzd2RuiMfQ/KfUd/rMHPTpRnmuuFZxd0erlma4rKK/t8LKz6ro12a/ryPyB8R+FdY8IalJYa1ptzpl2hwY7mIoT7jPUe44rJr9gNe8LaP4oszaavplpqdseTFdQrImfXDA15frX7IXws1qRpP8AhHBZysclrS6liH4KG2j8q7Y4hPdH7Dg/EbDyiljKLT/u2a/GzX4n5n0V+io/Ye+GYfd9m1Aj+6bw4/lmuk0L9k34XaDIssfheG6kX+K9mknB+quxX9K09rE9Gp4iZZGN4Qm36JfqfnR4L+HniP4haktl4e0i51KcnDNEmI4/d3PyqPckV91fs6fsl6f8L3i17xC8Wq+JduY1UZgs89dmfvP/ALRxjsO59+0vRrHQ7OOz06zt7G1jGEht4ljVfooAAq4cNwal1T85z3jTGZtTeHox9nTe9ndteb008l+JKvyjHajJplFRzn53Ydn3oz702ijnCx89/tyt/wAWPlH/AE/QfzNfnXX7Ca94b0rxVp7WOsaba6rZlg5t7yFZoyw6HawIyK5r/hRvw8K/8iR4f/8ABZB/8RVqrFLU/TeG+L6WR4N4aVJyd27p97f5H5QV7H+yBgftEeE89M3X/pNNX33/AMKO+HhA/wCKI8P/APgsg/8AiKu6N8LfBvh3UodQ0rwro2nX8OfLubSwijkTIKnDKoIyCR9CaUq8bWPazDj6jjsHVwyoNOcXG91pdWOtpC1NJzRXA5n40BOaKTgUhOaxlMdhScU0nFBOKbXPKRSQE5ooppOa55SKAnNJRSE1yykNIQnNJRQTiuaUij4C/wCCpHimfVLn4e+AbDM1zdzyX8lup5ZiRDBx7lphX6DfDnwnB4C8BeHfDVtjyNI0+3sUKjGRHGqZ/HGfxr84tZi/4Xx/wU70nT/+PjTPDVzECTyFWzjMzA+3n7l/4FX6gYr+mcDh/qGT4PC9XHmfrJ3/AAR49eXNNi18c/8ABUH4of8ACFfs+x+G7ebZf+Kb1LXaDhvs8REkpH4iJT7Oa+xu9fmL+1dI37TH7e3g/wCGVuxn0fRXhtLpUOVx/wAfF2w9CIwE+sde1ldJTxCnL4YJyfy/4Jgj7B/Yg+F//CqP2a/CGnTQ+VqN/b/2re5GG82f5wGHqqGNP+AV7xjIpkUSwxrGgCooAVVGAAO1SAYrzq1R1qkqkt27iPmn/goH8Wf+FUfs2a+tvN5Wq+ICNFtMH5gJQfNb14iWTnsStY//AATa+Eh+G/7Olhq11D5eqeKZTqspYfMICNsC/TYN4/66mvnf9urVLr9oj9rvwN8HNJmZrTTpIoLox8+XNPtknf32QKh9sMK/SjR9KtdC0qz02yhW3srSFLeCFPupGqhVUewAAr16/wDs2BhR+1N8z9On+Y+hfooorxBBRRRQAUUUUAFFFFABRRRQAUUUUAFFFFABRRRQAUUUUAFFFFABRRRQAUUUUAFFFFABRRRQAUUUUAFFFFABRRRQAUUUUAFFFFABRRRQAUUUUAFFFFABRRRQAUUUUAFFFFABRRRQAUUUUAFFFFABRRRQAUUUUAFFFFABRRRQAUUUUAFFFFABRRRQAgrx/wDa91D+zP2YfiXMTjdodzDn/fXZ/wCzV7B0xXzx/wAFA9R/sz9kXx/IDhpIrWAe++7hU/oTXThI82Ipx7yX5gfkZ+zZYHUv2hfhpbY3B/Emn7h/si4Qn9Aa/fodK/Cz9ifTv7U/ao+HEOM7dTE2P+uaM/8A7LX7p19FxG/38I+X6lSFooor5QkKKKKACiiigAooooAKKKKAE7ivxf8A+ClN/wDa/wBrfxPFnP2W1sofpm2jf/2ev2g7V+Hv7e2o/wBqftb/ABDmznbdQQ/9+7aJP/Za+o4djfFSfaL/ADRUdz5/ooor9FLCv0+/4JG2Oz4eePrzbnzdTt4s/wC5ET/7PX5g1+sX/BJjT/K+APiS6YY8/wARyqPcLbW/9WNfP55LlwTXdr8wex4r/wAFddO8r4meBb/H+v0iWHP+5MT/AO1K+B6/SH/gsDppx8L9QVeAdRgc/wDgOV/9mr83q1yaV8DT+f5sS2CiiivbGfc//BJHUfK+N3iywzjz9AabHrsuIR/7Ur9W6/Hv/gltqn2D9qBYM4+26LdwY9cGOT/2nX7C1+Z59G2Nb7pES3CiiivniQooooAKKKKACiiigAooooAhuYlnt5Y3G5HUqR6giv5z9XsW0rWr2zf79tcPE31ViP6V/Ro3KkV/Pv8AHTTP7E+Nnj6wxtFpr9/AB7LcOP6V9jw5L3qsfT9Son7zfDrVP7b+HvhrUc7vtemW0+fXdErf1rpK8s/Zd1T+2P2cvhpck7mPh2xjY+rJAin9VNep18lVjy1JLs2SFFFFZgFFFFABRRRQAUUUUAFFFFABRRRQAUUUUAFFFFABRRRQAUUUUAFFFFABRRRQAUUUUAFFFFABRRRQAUUUUAFFFFABRRRQAUUUUAFFFFABRRRQAUUUUAFFFFABRRRQAUUUUAFFFFABRRRQAUUUUAFFFFABRRRQAUUUUAFFFFABRRRQAUUUUAFFFFADSNy1+X/gI/8ADI3/AAUbv9BYG08L+KpzbwjpGIbsh4MeyTgR57BWr9Qegr4C/wCCrXwvluPC/hT4maYrR32h3IsLqeLh1ikO+F89gkgIHvLXr5XOLqyoT+Gaa+fQpH37ikxmvOf2ePihF8Zfgx4T8XoytNqNkhuVTolwnyTL9BIr49sV6P0FeVODpycXutCT8wvCX/GLf/BS290s/wCi+HvFlw0MY6IYr3EkQUei3AVPopr9PB61+e//AAVd+Hs1tY+BviZpgaG90y5OmXFxH95QSZYGz2CusvPq4r7U+DHxDg+K/wAKfCvi6327dW0+K4kVOiSlcSJ/wFwy/hXsY/8AfUKWJW7XK/Vf5jZ2vWvy+0SL/hQ3/BTvV9PP7jTPEtzKAegZbyMTqB7eftX8K/UE8V+a/wDwVI0K58EfFf4YfE3Tk23MY+ztIOAsttMs0WT6nzG/74rhw9FYunWwUtqsGvnbRl05cskz76BxS1m6BrNt4h0PTtUtH8y0vreO5hf+8jqGU/kRWiDiv5SknTnKEt0e4O6UoOabRWkZAPpQcU0GlrqjImw+jpTQcUoOa6IyEODUtNozitlIViQNS1GGpa1UybD6Kbk0u6tVMVh26jdSZFFWpiHbqN1NoqucB24UZFNoo5wF3UbqSipcwCik3UmTUOY7DqQtTScUhNZOYWFoJxTc5orJyLsBOaKQnFITmsZSGKTim0UhOK55SHYUnFNJzSUVzykUFITQTTScVySkNIQnNJRQTiuaUi0hCcU2ignFckpDEJxTScUpNMrklItIKQnFLTeprllIsb1pScUU0nNcc5FBTWNKTimE4rkkxo/Kn/gpLpI079o43AGDf6RbXB98GSP/ANp18rV9m/8ABUTT2i+L/ha+x8s2hiEH3SeUn/0YK+Mq/wBFOAa3t+GsFO/2Uvu0/Q+exCtVkFFFFffnOFFFFABRRRQAUUUUAFFFFABRRRQAV+ln/BLfTvK+FXi2/wAf67WRDn/chQ/+1K/NOv1T/wCCbGn/AGH9nV5sY+2azczZ9cLGn/slfini7W9lw1KP80or8b/od2EV6h9Xg5pQcU0HFOr+GYs9oceaUHFNBpa7ISEx9KDimg5pa64yEPBxTqjBp4NdcZGbQ4HFOplKDiuuMiR1PBplAOK6oyJaJQc0U0GnA5rqjIhoUGnUylBxXTGQDwcUoOabRXTGRA+gHFIDmlroUgHA0u6mUoatlImxJnNFMpcmtVMmw6lyabuo4rRTCw7d7UuRTaKvnEO3UbqbRT5wHbqTdSUUucBd1GTTcCjIqXMBaKTdSZNQ5jsKTik3UlIWrJzHYUnFITSUVi5FWCkJxSFqSsJSGBOaKKaTmueUh2AnNJRQTiuaUihM4FZ2v61beHdC1HVbx/LtLG3kuZn/ALqIpZj+QNXycV8//t1eOP8AhB/2ZvFjpJ5d1qiJpUIzjd5zBZB/36En5V15Zhnj8dRwsd5yivxFJ8sWzwf/AIJb6Dc+N/it8TviZqKbrmT/AEdZDyGluZmmlwfUeWn/AH3X6UYr5T/4Jp+Af+EM/Ze0q+kj8u68QXlxqkmRzt3CKP8AApErD/er6sPev6kzCUXiJRjtH3V6LQ8Fu7MXxl4nsvBPhPWvEGoPssNKs5r2dvRI0Lt+gr88/wDgmR4YvfiR8XfiP8YNaTzLmSV4IpG5BuLmQyzFfdVCj6SV7R/wU6+KH/CDfs7voNtLs1DxTeJYhVOGECfvJWHt8qIfaSu8/YV+F3/Cqv2aPCVnNF5WoapEdYvMjBLz4ZQR2Ij8pT/u110v9mwE6nWo+Vei3/yDofQR5FYfjPxTYeB/COs+IdTfytP0qzlvZ2HUJGhY498DitzpXxd/wVH+LX/CF/A608I2kuzUPFd2InVThhawlXkP4uYl9wzV5uEoPEVoUl1f4dQR5T/wTY8K33xa+NvxB+NGvR+ZOJpYrd25UXVyxeTYe2yPC49JRX6UV4Z+xf8ACUfBr9nbwpo08Pk6pdwf2nqAIw3nzYcq3ui7E/4BXuWa6MxrKviJOPwrReiB7i0UUV5wgooooAKKKKACiiigAooooAKKKKACiiigAooooAKKKKACiiigAooooAKKKKACiiigAooooAKKKKACiiigAooooAKKKKACiiigAooooAKKKKACiiigAooooAKKKKACiiigAooooAKKKKACiiigAooooAKKKKACiiigAooooAKKKKACiiigAooooASvk3/gp1qn9n/sranBnH23UrO3x64fzP8A2nX1iTxXw/8A8FatT+z/AAH8M2IOGufEMchHqqW8+f1Za9DLY82Lppd/yGtz42/4JxaWdR/a68HSY+W0ivZ2H/brKo/VhX7VV+Q3/BKrSvt/7S17cEZ+xaBcz59CZYY//ZzX689xXqcQSvi0uyQ5bi0UUV82SFFFFABRRRQAUUUUAFFFFACHpX4KftXal/av7SvxNnzu2+ILyHP+5Kyf+y1+9LHCE+1fz2/F/U/7a+LHjTUM7vtetXk+fXdO7f1r67hyN61SXkvzKicjRRRX35YV+xP/AAS9077F+y3azbcfa9Wu5s+uCqf+yV+O1ftl/wAE8NNbTf2Q/AoK7XnF5O3vuu5sf+O4r5fiGVsKl3kvyYnseP8A/BXLSvO+EXgvUsf8e+uG3z6eZA7f+0q/K2v2D/4KlaT/AGj+zAbjbn7BrVpcZ9MiSP8A9qV+Pla5BLmwaXZv/MI7BRRRX0Yz6Q/4J36n/Zn7XfgbLYjuPtkDe+60mx/48Fr9sjX4Ofshax/Yf7Tnw0uc7d+uW1tn/rq/lf8As9fvH1FfnnEUbYmEu8f1ZEhaKKK+VJCiiigAooooAKKKKACiiigBB0r8KP20tH/sP9qb4k2+3bv1V7nH/XVVl/8AZ6/dYda/GD/gpRo/9mfta+Jp9u0X9rZXI98W6R/zjNfUcOytiZR7r9UVE/Rz9gPV/wC2v2Sfh/MWy0VvcWx9vLuZUH6KK+hK+RP+CXes/wBp/suw227d/Z+sXdtj0zslx/5F/WvryvEx0eTFVF/ef5ie4UUUVxCCiiigAooooAKKKKACiiigAooooAKKKKACiiigAooooAKKKKACiiigAooooAKKKKACiiigAooooAKKKKACiiigAooooAKKKKACiiigAooooAKKKKACiiigAooooAKKKKACiiigAooooAKKKKACiiigAooooAKKKKACiiigAooooAKKKKACiiigBCa4f41/De2+L3wp8UeD7rYE1WxkgjdxkRy43RP/AMBcI34V3GM0e1OMnCSmt0B+ef8AwSq+JFzpw8bfCfWC0F/pdw2o21vKfmT5hFcp7bXEZx6u1foZ3r8wPjqh/ZM/4KE6F46hBtfDXiSZLy6YcJsmzDeA+pDZmx6stfp6jh0DKQVIyCK9fM4qU44iO01f59Rs8s/af+GA+MPwG8Y+Fki828ubFpbNQOftMWJIQPTLoo+hNfNP/BKL4nHXvhX4h8EXUpN34evvtFujHkW8+TgD2kSQn/roK+6mGQa/MT4ef8Yt/wDBSnU9Ab/RfD3iq4e3hHRPLu8SwBR/szhY8+zVWD/f4Wrh+q95fLf8AWx+nnevlL/gpb4D/wCEy/Zf1W+ji8y58P3lvqaYHO3cYpPwCylj/u19W1zPxJ8JQePvh74k8M3OBDq+nXFixb+HzI2XP4Zz+Febhqvsa0KnZoR87fsL+OP+E5/Zm8JPJJ5l1pcb6VMM52+SxWMf9+vL/OvfgcV8C/8ABLnxVPpzfEHwHfZhubO4j1CO3bqrcwz8exSIV98iv574vwf9nZ5iKKWjfMvR6r7r2PdpPmgmPBxTutRg4pwNfKRkatDqUHFIDmiuiMiR9FMpwat4zFYcGpQc02it1MkfRTcml3VqpgO3UbqbkUZxWimKw/IoptFXzBYfk0ZNMop84WH5NGTTKKOcLDqMim0UucLC7qN1JRUOYWCik3UhOazcxik4pC1JRWTmAUUham5zWMplWFJzSUUE4rnlMYU0nNBNNJzXPKQ7ATmkopCcVzykXYUnFN6mjqaTpXJKQw6U0nNBOaaTmuaUi0gJzSUU0nNcspFATmkAxRSE1yykUgJpKKaTmuOUhgTmmE5pScU2uWUi0fn3/wAFVbELd/De8A+Z0v4mP+6bcj/0I18DV+j/APwVK0oTfD/wVqWObfUpbfP/AF0i3f8AtKvzgr+/fCqsq3CmHX8rkv8AyZv8jwMUrVWFFFFfrpxhRRRQAUUUUAFFFFABRRRQAUUUUAFfr1+wRp32D9lrwgxGHuGu5m/G6lA/QCvyFr9of2S9O/sv9m/4ew4xu0uOb/v4S/8A7NX87eNtfkyShS/mqJ/dFnpYJXqN+R68DTwc1FTwa/jCLPZY+nA5pnUUoOK7IyIFHBp4OabRXVGRLH04HNNBzRXVGQmSA0tMBzTga6oyIaHg5paZSg4rqjIkdnFOBzTaK6YyJsSg5opgOacGrpjImw4HFKDmm0V0RmIfQDimg4pwOa6IzJsOyKWmUVspiH0ZNN3UuRWqmA7dS5FNoq1MVh1FNoqucLD8mjJplFPnCw/JpKbRRzhYdRkU2ipcgsLupKKTIqHMLC0U3dSVm5jHFqaTmignFYuY7BSE4pCc0lYymUFFFITmueUgAmmk4oJxTa5pSKsFfA3/AAVG8Uz6i/w+8B2OZrm8uJNQkt16s3EMGB7l5hX3weor88Nei/4Xx/wU50fTR/pGmeGrmFSTyqraRmdwfYz7l/Gv0nw8wqr5z9Zkvdoxcvnay/E58RLlh6n6O/DbwhB4A8AeHPDVsQYdI063sVKj73lxqufxxn8a6Xn8KKyfFfiOz8H+GdX13UZPKsNMtJby4f8AuxxoXY/kDX7G26kr7tnin5uftg3En7Sf7dHgr4W2rtNpWkPDaXSochS+Li7ce4hVR9Y6/TO3hjtYI4okWOKNQqoowFA4AAr83P8Agml4cvPin8b/AIkfGLWo98/mSRws3IFxdSGSTaf9hFC/SSv0pBzXsZnJU5U8MtoK3zerGxMV+YHxUP8Aw1v/AMFFdL8Kp/pfhfwvMtrcL1jMVsTJc7v9+XMWf92v0A+PfxNg+Dnwd8V+L5iofTLF3t1fo87fJCn4yMg/Gvj3/glL8Mpzo3jD4oaqGmv9YuTp1rPLy7RqRJO+e4eQoPrEarAL6vQq4t7pcsfV/wCSBdz9AQu0ADpTqKK8MQUUUUAFFFFABRRRQAUUUUAFFFFABRRRQAUUUUAFFFFABRRRQAUUUUAFFFFABRRRQAUUUUAFFFFABRRRQAUUUUAFFFFABRRRQAUUUUAFFFFABRRRQAUUUUAFFFFABRRRQAUUUUAFFFFABRRRQAUUUUAFFFFABRRRQAUUUUAFFFFABRRRQAUUUUAFFFFACYr86v8AgsBrHl6P8NNLDf66e+uWX/cWFR/6MNfoqOlfln/wV01nz/ij4G0rdk22kSXO308yYrn/AMhfpXt5LHmx0PK/5DW5L/wSJ0jzviP481Tb/wAe2lw22708yXdj/wAhfpX6j1+d/wDwSB0fyfDnxK1Qr/x8XVlbBv8ArmkzH/0aK/RClnUubHT8rfkge4tFFFeKIKKKKACiiigAooooAKKKKAKuo3KWFhc3MhxHFE0jH2AJNfzm39y97fXFxIcySyM7H3Jya/oH+NWr/wBgfB7xxqedv2LQ764z6bIHb+lfz5E5JNfccNR0qy9P1LiJRRRX2pQV+8P7IOlf2N+zD8M7fGN+h29xj/rqvmf+z1+D6jLAV/Ql8HtK/sD4TeC9NI2fY9Fsrfb6bIEX+lfHcSStTpx83/X4kyPJP+Cgekf2z+yR49jAy8EdtcqfTZdRMT/3yGr8R6/e/wDak0b+3f2cfiXZhdznw/eyIvqyQs6j81FfghWnDkr0Jx7P80v8giFFFFfWlHUfCzV/+Ef+JvhHVN237Fq9pc7vTZMrf0r+hlTuQH2r+cCJzHKjKSCpBBHav6KPB+sDxF4U0bVVIK31lDcgjp86Bv618PxLHWnP1/QmRs0UUV8UQFFFFABRRRQAUUUUAFFFFACDqa/Jr/grPon2P49+HdSVcJe+H40J9XSeYH9GSv1kWvzb/wCCv+h4n+GmrqvDLfWkjfQwsg/V693JJ8mNiu6a/ApbnW/8Ei9b+0fC/wAc6Ru/49dXjutvp5sIXP8A5B/SvvivzH/4JB68LfxX8RdGLc3VnaXYX/rk8in/ANHCv04rLOIcmOqedn+CE9xaKKK8cQUUUUAFFFFABRRRQAUUUUAFFFFABRRRQAUUUUAFFFFABRRRQAUUUUAFFFFABRRRQAUUUUAFFFFABRRRQAUUUUAFFFFABRRRQAUUUUAFFFFABRRRQAUUUUAFFFFABRRRQAUUUUAFFFFABRRRQAUUUUAFFFFABRRRQAUUUUAFFFFABRRRQAUUUUAFFFFAHx1/wU++Ev8AwnfwDTxNaQ+ZqXhO6F3lRljbSYSYD6Hy3PtGa9G/Yc+LX/C4P2cPC+oTzedqmmR/2TfknLebCAqsfdozG592r2nxT4dsvF/hvVdC1KITafqVrLZ3ER/ijkQqw/Imvzn/AOCdXiO9+Cv7RHxA+C+uSlWnll+zBuA1zbMwJQekkJL59I1r3KX+04CdP7VN8y9Hv/mPofpdX54f8FWvANzpjeA/ilpW6C9064/sye4jHzIcma3b22ss3Pqwr9Dgc15H+1X8L/8Ahb/7P/jPw1HD597LZNc2S4yTcxfvYgPTLIF+jGuLAVvq+JhN7Xs/R6MEdX8IvH1t8Uvhj4Y8XWu0R6vYQ3TIpyI5GUb0+qtuX8K7HoK+Gv8AglP8T/8AhI/hBrfgu5l33fhu+82BCeltcZYAD2kWUn/eFfctZ4yj9Xrzp9n+HQGfl54fi/4UR/wU31nTP+PfTPElzMoI4Vlu4xOgHsJ9q/hX6Hqea+Cv+CouhXHgX4vfDH4nacm24QCBnXgCW1mWaLJ9T5jfgntX3Poer2+v6NYanZv5lpe28dzC/wDeR1DKfyIr8n8ScNeeEzBfbi4v1i/1R62EleLRoUU0NTs4r8ZjI7bDgc04Go6UHFdEZisSZzRTAc04NW6mTYWnbqbRWymIfRTKXNaqYrDqKbupcitFMVh240bqSir5wHbqN1NoqucB26jdTaKOcBd1G6koqecBcmkpMik3VDmOw6im5NJWbmFh26kzmkorJzGFFJuppOKxcx2HbqaTikJzSVjKZVgJzRRmmk5rnlIdhScU2ignFc0pDAnFNJzQTTSc1zykWkBOaSikJxXPKRQE4pvWikJxXJKRSQpOKbR1pCcVySkMCcUwnFKTTetc0pFpCUE4oppOa5JSLPkn/gpnYm6/Z/02YDP2bXreQn0BhnX+bCvy6r9b/wDgoBp4vf2XfE0pGTaT2cw9s3Eaf+z1+SFf3P4L1/bcNyh/JUkvwT/U8HGq1X5BRRRX72eeFFFFABRRRQAUUUUAFFFFABRRRQAAZNfuP8FNP/sj4O+BbHG37PodjER7iBBX4dRqXkRQMkkAAV+9ehWA0rRdPsh0t7eOEY/2VA/pX8reOtfloYGl3c39yS/U9bALWTNClBxTQaWv5IjI9dkgOKdUYOacDiuyMiGPBxS02lBrpjIkcDinUylBxXXGRI6nA5pvSiumMhNEgNLTAc04GumMiGhwOKdTKUHFdUZEjqUHFNBzS1vGYrDwacDmoqcGreMybD6KaDThzW6mKwoOKXdTaK2UxD6KZS5NaKYrDqXJpu6lyK0UxWF3Uu6m0VXOA7dRuptFVzgO3UbqbRRzgLuoyaSjIqHMLBRSbqTJqHMdh1ITim0Vm5jFJzSUUE1k5gFITSE00tWDmOw4mmk5pKKwlMqwUE4pCcU2ueUiijrmr2+gaNqGqXj+XaWVvJczP/dRFLMfyBr4Z/4Jc6FceOvi58T/AInagm64ceQrtyDLczNNKQfUeWv4P717z+3L44/4Qb9mfxdIkmy61ONNKhGcbvOYLIP+/fmH8KP+CaPgL/hDP2YdL1CSPZc+Ib241N9w+bbuEKfgViDD/e96/fvD/DfV8pxONe9SSivRav7zzMXLVRPrCvkj/gpj8Uf+EC/ZxudFt5vL1HxRdJpyBThhAv7yZvphVQ/9dK+t+tfmP+2ldS/tHftteBvhRZSNLp2lNDa3QjOdjS4nunH+7Aqfihr9Lyymp4lSl8Mfefy/4J5yPrD9gn4X/wDCrP2ZfC0E0XlajrCHWbvjBLT4MefcRCIH3Br6HxmobS1is7WK3hjWKGJAiRoMKqgYAA9MVMxCqSeg5rgr1HXqyqS3buI/Pr/gqz8TLifTvBvwt0gtNf6vcjULq3i++6gmO3THcM5c49YxX2V8C/hpb/B74Q+FPB9uFzpdjHFM6dJJz80z/wDApGdvxr8+/g8D+1t/wUS1fxhJ/pXhjwxM13bMeUMVuRFa49C0mJcezV+n+a9bHv6vRpYVbpc0vV/5Ib7DqKKK8QQUUUUAFFFFABRRRQAUUUUAFFFFABRRRQAUUUUAFFFFABRRRQAUUUUAFFFFABRRRQAUUUUAFFFFABRRRQAUUUUAFFFFABRRRQAUUUUAFFFFABRRRQAUUUUAFFFFABRRRQAUUUUAFFFFABRRRQAUUUUAFFFFABRRRQAUUUUAFFFFABRRRQAUUUUAFFFFACV+O3/BUPW/7V/ajuLXdu/s3SLS1x6Z3y4/8i/rX7EnpX4b/t167/wkP7WPxEuQ24RXsdoPbyYY4iPzQ19Pw9DmxUpdov8ANFR3PvT/AIJQ6L/Z/wCzvq96y4e/1+eQH1RYYUH6h6+1OmK+av8AgnXoZ0T9knwYWXbLeNd3bj/euZAp/wC+VWvpQdRXj5hPnxdR+b/DQT3HUUUVwCCiiigAooooAKKKKACiiigDxT9tDWP7D/ZZ+JFzu279Jkts/wDXUiL/ANnr8J6/Zz/gpXrf9k/sneIrfdtOo3lnaj3xOspH5RGvxjr9D4djbDSl3l+iLiFFFFfVFF3RNOfV9ZsLGP8A1lzPHCuPVmAH86/ovtIUtbaKGNdscaBVX0AGBX4B/s+6QfEHx2+Hun7dy3PiCwjcf7JuE3H8s1/QB0Ar4PiSd6lOPk/0IkZPjDRx4g8J6zpZAIvrKa2IPfehX+tfzryqUkdSMEEgg1/R+4yhHtX89Pxa0Q+GPin4x0crtOn6xeWu302TOv8ASr4an71SHo/zHE5SiiivuSgr97f2V9bHiD9m/wCGl7u3sdAs4nb1aOJY2P5qa/BKv2s/4J0a7/bf7JXg5WbdLZPd2j+225kKj/vllr5PiOF6EJdn+aJkfS9FFFfnxAUUUUAFFFFABRRRQAUUUUAJ1zXw9/wVn0L7d8CfDeqKu57HX442PokkEuf/AB5Ur7gPBNfM/wDwUY8P/wBu/smeL3Vd0thJaXiD/duI1Y/98s1ehl0+TF035r8dBrc+G/8Aglfrv9lftMXFmWwNT0O5tgvqVeKX+UZr9fRzX4c/sIeIf+Ea/ax+H1wW2pPdyWTDsfOhkiA/NxX7jCvV4ghy4tPukOW4tFFFfNEhRRRQAUUUUAFFFFABRRRQAUUUUAFFFFABRRRQAUUUUAFFFFABRRRQAUUUUAFFFFABRRRQAUUUUAFFFFABRRRQB86/ti/tMax+zRoPhzU9L0O01qPU7mW3lF1KyeWVUMuNvr835Vxv7If7bmqftIfEPU/DOqeHbLRhbaa9/FLazu5crLGhUhvaTP4VF/wU/wBDGpfs82F8q5fTtcglLeitHLGR+bL+VfJf/BNrUksf2n9Ogaby2vNNu4FXH+sIQSbfyjJ/4DU31KtofrrRRRVEhRRRQAUUUUAFFFFABRRRQAUUUUAFFFFABRRRQAUUUUAFFFFABRRRQAUUUUAFFFFABRRRQAUUUUAFFFFABRRRQAUUUUAJX5m/8FAdEvPgL+1D4C+M2jQkR3kkUlyE4ElxbFVdWPYSQFF99rV+mQNfOv7enwl/4W3+zb4kggh87VdFUazZADLboQTIo9S0RkAHqRXpZdWVHER5vhlo/RjR7z4f1qz8S6Fp2r6fMLiwv7eO6t5l6PG6hlYfUEGtAjK4r5G/4JnfFn/hYX7PkWgXU3map4UuDp7hjljbtl4GPsAWQf8AXKvruuTEUXh606T6MR+YXwmP/DLn/BSLWPC7f6L4f8TzyWsC9E8u5xNbBR32y7Ys/wC9X6eYr86/+Cq/gS60LU/h/wDFbSN0F7Y3A02a5Qco6sZ7ZvwIm5+lfdHwr8d2vxN+HHhnxVZ4EGr2EN3sU58tmQFkPurZU+4r08w/fUqWKXVcr9V/mN9z56/4KYeAv+Ey/Zg1K/jj8y68PXtvqabR82zcYX/ALKWP+7S/sOeOf+E4/Zo8IySSb7nTIn0qYZzt8lisY/79+Wfxr6I+Jng6H4hfDzxN4Ynx5Wr6bcWJLfw+ZGyhvwJB/Cvz7/4Jd+K5rCPx/wCBb7dDcWdzHqEcD9QxzFNx7FIh+NfBcYYX67w3UkvioyUvk9H/AJnbhJWnbufe9FNBpwOa/mSMz2LDgc0tMpQcVupiHUu6mg5pa2UxWHA5p26o6M4rZTFYk3UtR7qXIrVTJsPoptLurVN9gFopN1LkVd32ELk0ZNJkUU+ZgLk0ZNJRU84BRRkUm6lzgLRSbqSocx2HUUzIpN1Q5hYfuppOKaTmisnMqwu6kopCcVk5jsLSE4pCc0lYSmMUnNJQTimk5rCUh2FJppOKCcU2sJSKSFJzSUU0nNc8pFCk4ptIOaUnFc0pFWAnFN60daK5pSGJ0FNJoJppOa5ZSKSAnNJRSE1yykWkBOaSikJxXJKQzxj9sbTDq/7NPj6ADOyxFx/37kST/wBkr8bK/bn4/WX9o/A74g223c0mgXwUf7XkPj9cV+I1f2h4FV+fKsVS/lmn96S/Q8XHr34vyCiiiv6bPLCiiigAooooAKKKKACiiigAooooA3fAmn/2v438P2ON32nULeHHrukUf1r920PT6V+JX7O+n/2p8efh7bkblbXrJmHqqzKx/QGv21Bwa/jXx2r3xuCo9oyf3tL9D2sAvdkx9OBzTaOlfzDGR6g6nA5poOaK6oyJaJQc0tRg5p4Oa6oyIaHA0tNpQa6YyEOBxTgc0yiuuMiR9OBzTAc0tdEZCsPBxTgc1GDinA10RkS0OpQ1NBpa3jMgfRTKcGrdTAUHFODU2itlMVh4NLuqOl3Vqpk2JKKZupQfetVMVh1FJuozntVqYWFooyKMiq5xC5NGTSUVXOAuTRk0lGRT5n2AKKMik3Ury7ALRSbjSE+9ZtvsMdSbqbupN1ZOYWHE+tNLUlFZOZVgzmijpSFqxcx2FJxTSc0lFYSmMKCaQtTScVjKQ7HwX/wVE8VzX6eAPAtlumuLy5kv5IE6luIoePcvKPwr9Bfhp4Ph+H3w98NeGLfaYtI063sQV/i8uNVLfiRn8a/OPxHF/wAL4/4KbaFpQ/0jTPDdzCrE8qq2kZuHB9jMWX8a/UKv60yrC/2fkeCwr0bjzv1lqr+i0PCxEuaozM8Sa/Z+FvD2p61qEohsNOtZbu4kP8McalmP4AGvzo/4Ju6DefF39oD4jfGHWIt0iPKIS3IW4upGZtp/2I1K49JBXvf/AAUq+KH/AAr79m2/0q3m8vUfE1zHpcYU/MIv9ZMfoVTYf+ugroP+Cf3wvHww/Zk8NLNF5Wo64G1q6yMEmbHlf+Qli/HNfTUf9nwE6nWb5V6LV/5HP0PpAV4R+2v8Wv8AhTv7OfirVoZvJ1S+h/srTyDhvOnBXcvuqb3/AOAV7xX5qf8ABSDxNffF/wCO/wAP/gvoUm+VJYnuFXlRc3LBU3j/AGIvnz6SmuXLqKr4iKl8K1fogR65/wAEvPhL/wAIR8CrjxZdwlNR8V3RnVmGGFrEWSIfi3mt7h1r7O6Vi+EPDFl4K8K6R4f02PydP0u0isrdPSONAq/jgVtDkVz4qu8RWnVfV/h0/AGLRRRXMIKKKKACiiigAooooAKKKKACiiigAooooAKKKKACiiigAooooAKKKKACiiigAooooAKKKKACiiigAooooAKKKKACiimscKT7UAfn78V/+CmGu+AfiX4o8NWHhDTL600fUp7BLmW5kDSeU5QsQBjqpr7G+BfxBvfit8JfDXi3UrGLTbvVrY3DWsDFkQFmC4J5OVAP41+IfxD1NNc+IHiXUY5fPS81O5nWXGN4aVmDfjnNft/8C9DPhr4LeBNLK7XtNDsonH+0IU3H881KZTR3dFFFUSFFFFABRRRQAUUUUAFFFFABRRRQAUUUUAFFFFABRRRQAUUUUAFFFFABRRRQAUUUUAFFFFABRRRQAUUUUAFFFFADW4Umv59Pjbrn/CT/ABm8dasG3C+129uFPs07kfoRX75+MtcTwz4S1rV5MBLCymuWz0wiFv6V/PFbQT6xq8UKZlubqcIuerOzY/UmvsuHIa1aj8l+ZcT95v2YNB/4Rr9nX4b2BXY6aDZvIvo7xK7f+PMa9QrP0HS4tE0PT9Oh/wBTaW8dun+6qhR/KtCvkKsuecp922QLRRRUAFFFFABRRRQAUUUUAFFFFAHwx/wVq1v7J8D/AAtpith7zX1mI9VjglBH5yL+VflHX6N/8Fftd3Xfw00dW+6l9dyL65MKof8Ax16/OSv07I4cuCi+93+Jotgooor3xnvn7B+i/wBvftZ/Dy3K7hHdy3R9vKgkkz+aCv3Gr8ef+CXWhnVv2oobvbkaZo93d59M7If/AGrX7DV+ccQz5sWo9or9SJbhX4XftuaB/wAI5+1X8R7Tbs8zUvteP+u0aTZ/8iV+6Pc1+O3/AAVD0D+x/wBqO4vNu0arpFpeZ9cBof8A2jT4eny4qUe6/VBHc+RqKKK/Riwr9Z/+CTuu/b/gDr2ms2ZLHX5So9EeGEj/AMeD1+TFfo7/AMEgvEGJ/iToTt95bK9iX0wZkc/rHXgZ7DnwTfaz/ET2P0mooor8xMwooooAKKKKACiiigAooooAQ9K8y/aY8P8A/CUfs+fEXTAu+SbQbwxr6yLCzJ/48or06qmp2MWqabdWc674LiJopF9VYEEfkaqnLknGXZ3A/n3+DniD/hEvi54K1ovsGna1Z3TN6BJkY/oK/oRQ5UH1r+c/XdLm8PeINQ06fieyupLd+2GRyp/UV/QX8MvEf/CYfDnwvr27f/aml2t7n18yJXz/AOPV9hxFG/sqi81+Rcjp6KKK+NICiiigAooooAKKKKACiiigAooooAKKKKACiiigAooooAKKKKACiiigAooooAKKKKACiiigAooooAKKKKACiiigDwP9ujQP+Eh/ZY8dQhd0lvBDeKfTyp43Y/8AfKt+dfmb+xV4gi8NftR/D67mYIkl81mCf708TwqPxMgr9ffjD4f/AOEt+E/jLRQu9r/R7u2Uf7TQsB+pFfhz8OPEa+DPiL4Y15wSulapbXpA64jlV/8A2Woe5a2P33opqtuUH1GadVkBRRRQAUUUUAFFFFABRRRQAUUUUAFFFFABRRRQAUUUUAFFFFABRRRQAUUUUAFFFFABRRRQAUUUUAFFFFABRRRQAUUUUAFQywpcRPG6h43BVlYZBB6gipqKNgPzA/Zrlf8AZT/b68SfDm5Y2/h/xBK9lahz8u1/39k2e5wfK+shr9Pq/Oz/AIKnfD678O6x4D+Luibre/0+4WwuLiMcpIjGa2f8CJRk/wCyK+4vhH8QrT4q/DTw14uscCDV7GK62Kc+W5X54/qrBlPute1j/wB/Sp4tfaVn6r/Mb7nG/tcfC/8A4W9+z14z8PRw+dfGya8sgBlvtEP71APdiuz6Ma8F/wCCVXxQ/wCEo+C2reDrmXdeeGb4mFCeRbT5dfykE35ivttvmGK/MX4If8Yu/wDBRrX/AAY/+i6B4kmltLdTwgjnxcWuPUhtsWfUtTwn7/CVcP1XvL5b/gNbH6dnrX5eeG4f+FD/APBTXXdJ/wBRpniS5nVSOFK3aC4QD2EwVPwr9Q6/O/8A4KOfCLxnc/Gj4c+PvAPh7U9b1mKHy2/suykuDDLbTCWJ3CA4B80jJ7J7V5tKhHG0a+Bm7KrBx12Tto/kXTlySTPtcNil3AdSB9a/PuLQP24Pif8AeW68O2T92ezsNn5fvf51ai/4Jx/HXx4d/jj4rQbJPvJJf3d+4HoQ4VfwBxX5BQ8MKsX/ALXjYR/w3k/0PUli4LZH2p4g+Kngzwnu/tvxZomkleovdQiiI/BmFeca7+218E/D+4XHjyyuGH8NlDNc5/GNGH615F4d/wCCRHhm32nX/iDq2o/3hp1lHa/kXaSvT/D/APwTF+B2jbftmm6xruOv2/U3Xd9fJEf6V9BR8Psjo/x8TOp/hSX53MHjG9kcVrn/AAUy+EellhZweINYPY2tiiKf+/kin9K4bV/+CrGhw7v7K+H+o3np9rv0gz/3yj19caB+xl8EvDYX7J8N9Dl29Pt8Bu/z84tmvQtF+F/g3w2F/snwpommben2PToYsf8AfKivZpcK8NUP+XEp/wCKVvyMnips/OYf8FJfiR4k58NfCqKZW+7/AMfF3/6Aq5p4/am/ay8T/wDIL+E01pG33ZIfDV5t/wC+pHK1+ngiVRgAD6CncV6sMsyOj/CwMfm2/wAzN4io+p+Yq+K/25NeP+ieHrnT93TOnWMWP+/tSDwB+3ZrXzXF5NZZ9b3TI/0jNfpttpa7YxwEPgwVJf8AbiIdab6n5lf8M8/tqal/r/Gctrn/AKjipj/vgU4fsk/tg3H3/ifJF/3M10P/AEFa/TLmkz71usRSj8OHpr/t1E+0l3PzP/4Yx/a5f5j8XHU+n/CVX/8ARKP+GOf2vYvu/Fh3/wC5pvT/ADSv0x59aPxqvrUP+fMP/AUHtJdz8yz+y5+2Rp/+p+Iktzj/AKmKVv8A0NaQ/Bf9t7Svmt/EM14V6Aavavn/AL+Yr9NB1pah16Eviw1N+sEP2k+5+Y7R/t4+H/8AW2dxdoOwj0qfP4rk1Gfj5+2P4UP/ABMPhvdaqF6k+HZZh+cBFfp5+FGK5p0stq/HgqXyjb8hqtNdT8v2/wCCh3xi8K/N4q+E0UCL9/Npd2X6yb8VuaL/AMFW9Hl2jWPh7f2fq1nqCT/oyJ/Ov0i2DuoP4VzmvfDXwl4o3f2z4X0fVt33vt1hFNn67lNcFTJeH6/x4PlfeMmvw2NFiJrqfI3h3/gpX8HtZ2i9k1vQiepvrDeB/wB+Wc/pXqXhn9rL4P8Ai4qNP+IOiq7fdS+n+yMfbEwU59q2PEn7EXwO8Vbvtnw50mAt307zLLH08llFeS+Kv+CVfwi1re+k3niDw9J/CtvdpNEPqJEZj/30K8etwZw/X/hzqU38mv8AM0WLl1R9IabrFhrNstxp97b31u3SW2lWRT+IJFWzXwZq/wDwSk8VeGrhrzwL8UkjuhzGt3bS2bL6AyxO5/HaPpWRL8NP21/g5zp+qXPi2xi6mO9h1EMPQLP+9/IZr57EeHPPrgcbGXlJOP8AmbxxUeqP0Lpu6vzxh/4KDfFz4YXKWnxN+F/lkHbue3n0yVvf94HVvwABr1vwT/wUr+FPiRo4tZTVvC054Zry286EH2aIs34lRXx+N4Fz7Bpz9g6ke8Wn+C1/A6Y14S6n1nnNJXJeCvi34L+I0Ik8M+KNK1skZMdndI8i/wC8mdy/iBXV7s9K+BxFGthpOFaDi10aaf4my11Q7OKQtTScUhauBzNLCk4pCc0lFYuRVgoJxSFqbWEpjFJzSUAYpCawlIdhScU2ikJxXLKQw6Cmk0E00nNc8pFJATmkopCa5pSLsBNJRSE4rklIYE4ppNBNMJrllItIyvFmnf2x4V1mwI3C6s5oceu5CP61+ED8M31r98n+630r8H/E2mnR/Emq2BGDa3csBH+65H9K/rfwDr3+v0W/5H/6UmePmC+F+pmUUUV/Xp4wUUUUAFFFFABRRRQAUUUUAFFFFAHtX7GWnf2p+034DhxnbdyTf9+4ZH/9lr9jAa/Jn/gnzp3239pvQpsZ+yWl3N9Mwsn/ALPX6yL0r+FPHLEc/ENGkvs0197lL9D38Av3T9SUHFOqMGnA4r+eYyPRaHA4p3Wm0A4rqjIkdTgc03rRXXGRNiUHNLUYOacDXRGRFh4OKWm0A4rojIQ6nA5poOaQ8dK6YyFYkozimg4pQa6IyEPBzS9KZQDit1ImxKDRTAc0oOK2UybDqC9IXA6nH1rzTx5+0t8L/hr5i6/410q2uI/vWsE32icfWKPcw/EV6WFwmKxsuTD05TfZJv8AIhtR3PTgc0tfFXjX/gqJ4E0kyReGfDeseIpl6SXBSzhb6H52/NBXBRfte/tK/GPj4e/DlrGxk/1d5a6XLc7c9MzS/uv/AB0V+g4LgHPsSlOdJU495NL8NzCWIpx6n6IgkVjeIPGvh7wlF5uua7pujRYzvv7uOAY+rEV8Ixfsv/tf/F/DeKvGjeG7WXmSC51jylIP/TK0DKfocfhXSeG/+CR0U8oufFfxKubuVzmSLTrAKSe/72R2z/3xX1uH8O6NPXG45J9opv8AE5pYqPRHuniP9tj4K+Fy63PjyxupF6Lp0ct3n6GJWX9a8w8Q/wDBT74W6WWTTdM8Q6zIPuvHbRxRn8XkDf8Ajtd34X/4JhfBHQFT7dYax4iZep1HUmTP4QCOvV/Dn7I3wa8J7PsHw28Pll6Pd2a3TD33S7jmvoKPB/DuH+P2lR+bSX4amLxUuh8W6t/wVY86TydD+Gss7scI91qeCT/uLEc/99VRX9un9oXxR/yLfwhWVH+6Y9Gvro49irAH8q/SnR/Cei+Ho9mlaRYaYmMbbO2SIf8AjoFaoUDooFetTyjIKH8PBJ/4pNmTxE31PzFX4sftq+KObDwTdaUG6A6IkOP+/wCTUg8Pft4+IB84ntI27+bpMGPyIav03xRmu+EMvpfw8FSXrG/5kOtN9T8yh8Bv22dR/wBd4smtc+utRLj/AL4pw/ZO/bDveZfiXJbk9j4luF/9BWv0yB96Xr3roVeivhw9NekUT7SXc/M7/hjX9ruX73xadP8Auab4fySj/hjX9ruDlfi08n/c03x/mlfpjg+tH41X1qH/AD5h/wCAoPaS7n5mH9lH9sW15j+JUk2O3/CSTnP/AH0tIfgT+2zpv+o8VS3WP+ozC/8A6HX6a008VDrUZfFhqb9YoPaS7n5knwx+3joHMbT3iDuJtKnz+DEn9Kib4j/ttaBzd+ELrUAvUDSIJc/9+f6V+nf4UuK55Qy6r/EwVJ/9uWKVaa6n5gH9sf8Aae8Nca58IWMa9Xn8O38JP/At+39KIv8Agp/4q0GVY/EfwtSN+hC3ktqfyeJq/T4qG6iobizguominhjmRuCkihgfwNcNTKcgrfxcDH/t1tFrETXU/PHSP+CqfhCbb/avgrW7L+99kminx/30UrvdC/4KQfBnV9v2q+1fRc9ft2nM2Pr5RevqHWfgf8PPEmf7V8CeG9RLdTc6TBIT+JSvO/EH7CfwK8SFjc/DzT7dj3sJprXH0ETqK8upwlw1X/5dTh/hlf8AM0WKmjE0L9rz4N+IyotPiFo0Rbp9ulNp+fmhcV6PonjLQfE6b9H1vTtVTGd1ldJMMf8AASa8H8Q/8EsPg3rAY2M3iLQ3P3fsl+sij6iWNiR+NeY6/wD8EiYI3M3h34l3Nq6nKR3+mhz/AN/EkXH/AHzXiV/DzJ638DFyh/iin+VjZYx9Ufbm4Hoc1R1rVrfQtIvtTu38u1s4HuJX/uoilmP5A18IS/sN/tP/AA7+fwl8TUv7dPuW9vrVzCT9Y5F8v9a5vx1b/toaX4R1jw54h0PU9d0nULWSznNnZ2t5IYnUq21rfL5IJHOTzXi/8QwrOtGVHF05Rur3unbrZdzZYuHY6/8A4JeaHcePPjF8T/ibqMeZ2BhV25BlupmmkwfUCMD6P71+lZNfLH/BOX4V33wu/Zytjq+nXGl6zrOoXF/c2t5C0U8QDCFFZWAI+WIMAf7/AL19La9rNp4b0PUNWv5RBY2FvJdTyt0SNFLMfwANfsmPaliHCntG0V6LQ8iTuz82f25Lyb9oX9svwF8JLCRnstNaG3uvLOfLknKy3D/8BgWM/wDATX6XWNnDptlBa28Sw28EaxRxoMKiqMAAegAr82v+CdWi3fxo/aS+Inxh1aInyHlaDfyEuLp2OFP+xErJjsHFfpdXVmb9l7PCr7C19XqxPsUNa1e00DR77VL+ZbexsoHuZ5n6JGilmY+wAJr82v2C9Iu/2g/2sfHXxk1eFmt9PklmtRJz5c1wWSFB6+XArr7fJX0F/wAFKfi1/wAK5/Z2vNGtZvL1PxTMNMjCnDCD787fQqAh/wCuorof2AfhL/wqj9m3w+txD5Wqa9nWbvIw370DylPcYiEfHY7qdD/ZcDOt1m+VenX/ACDofSVFFFeIIKKKKACiiigAooooAKKKKACiiigAooooAKKKKACiiigAooooAKKKKACiiigAooooAKKKKACiiigAooooAKKKKACiiigArA8e+IY/CPgbxFrkp2xaZp1xeOfQRxs5/lW/Xiv7Znib/hEv2YviFe4JM2nGwAH/AE8OsH/tXP4UAfjD4d0l/EPiTTNMiz5l9dxW6465dwo/nX9AFrbR2lrDBEoSKJAiqOwAwBX4ifsoeHf+Ep/aQ+Hdjt3qNYguWX1WE+af0jNfuHUxKkFFFFUSFFFFABRRRQAUUUUAFFFFABRRRQAUUUUAFFFFABRRRQAUUUUAFFFFABRRRQAUUUUAFFFFABRRRQAUUUUAFFFFAHjf7YXiEeGP2Y/iTe79hfRp7QN6GYeSP1kr8Z/2cPD/APwlPx++Hmlld8dxr1kJR/0zEys//joNfqL/AMFPfEf9h/ss39nv2/2xqlpZY9cMZ8f+QK+Cv+CdHhv/AISL9rPwi7Jvh06O6vpB6bYHVT/326V9tlP7rL61X1/BFrY/atRgCloor4kgKKKKACiiigAooooAKKKKACiiigD8kv8AgrBrv9oftB6JpyNlNP0CEMvo7zTMf/HdlfFNfRn/AAUH8Rf8JF+1p44ZW3Q2bW9kg9PLt4ww/wC+99fOdfreWw9nhKUfJfjqarYKKKK9ID9Af+CQ2gef48+IGtbc/ZNOt7Pd6ebKz4/8gfpX6gEZNfBH/BIrQPs3ww8c63tx9s1eKz3evkwhv/a9ffAr8rzifPjaj7WX4Ize4Yr8wf8Agrz4f8jxt8PdcC/8fdhc2Zb/AK5SI4H/AJHNfp9Xwf8A8Fb/AA4Lz4Q+D9bC7msNaa1JHZZoXYn84V/MUsnnyY2n53X4Atz8raKKK/VjQK+zv+CU/iEaX+0ZqOnO+E1TQp4lX1dJIpB/46r/AJ18Y173+wp4l/4Rb9q/4fXJbalxePYsOx8+J4gPzcflXm5jD2mEqx8mN7H7kUUg6UtfkZiFFFFABRRRQAUUUUAFFFFABSHpS0UAfgv+1r4aPhP9pb4k6fs8tf7buLlF9EmbzVH0xIK/Wv8AYW8S/wDCVfsp/D66L7nt7JrFhnlfIleID8kH4EV+d3/BT7wv/YH7Ut7fBNo1rS7S+z6lVMH/ALQr64/4JSeJv7W/Z71bSnbMula5Mir6RyRxuP8Ax4yV9vmf7/LKVXtb8rfmW9j7Wooor4ggKKKKACiiigAooooAKKKKACiiigAooooAKKKKACiiigAooooAKKKKACiiigAooooAKKKKACiiigAooooAKKKKAGsNykHuMV+BnxM8OHwb8SfFGhbdn9l6rc2YHtHKyj+VfvrX4xft3eF/+EW/ak8aRqm2G9liv4z/AHvNiRmP/fZcfhUyKifrb8IfEj+MfhX4P12QfvdS0e0u3GejPCrEfmTXYV89fsGeK4/Fn7Lvg8/aEuLnTlm06dVbJiMcrBFb0PlGM49GFfQtUSwooooAKKKKACiiigAooooAKKKKACiiigAooooAKKKKACiiigAooooAKKKKACiiigAooooAKKKKACiiigAooooAKKKKACiiigDy/wDaW+FSfGn4H+LfCflq93eWbPZFv4bmP95Cc9vnVQfYmvlr/glJ8VZNV8A+JPh3qEjC+8P3X2u0ik4YW8pO9QP9mUMT7yivvMCvzA1vP7I3/BSKC+H+h+FvFswkc/dTyLxsPnsFjuFLY9EFe5gX9Yw9XCvf4o+q3+9DXY/UDvmvzn/4Ko+CLvwv4k+HnxZ0YGC9s5xp81yo+5LGxntm+uRNz/siv0XDZGa8V/bE+F3/AAt39nTxnocUPnahFaG/sgBlvPg/eKq+7BSn/AzXHl9b2GJhJ7bP0egI9D+Gvja0+JHw/wDDniqxI+zavYQ3qKDnZvQEqfdSSD7iuo6V8Vf8Esfif/wlnwN1Hwncy7r3wvfMkaE5Itp8yJ/4+Jh9AK+1etY4ug8PXnT7P8On4AxaKKaWA6nFcohR9aDWHr3jfw74VjL61r2m6QgGd19eRwjH/AiK8x8R/tnfBLwtu+2/EjQ5SvUafMbz/wBEh60hQqz+CLfogPa6TNfJWv8A/BT74H6Nu+yX+s65jp9g01lz9POMdeb65/wV18IwFv7F8Ba1fj+H7bcxW2frt8zFd0ctxk9qb+en5jsz79yKODX5qS/8FVfHXiWRo/C3wogdycKrXE96R+EcaUwftgfteeLOdI+E72Mbfdlh8M3m3/vqVytb/wBkYlfHaPq0Fj9LqOK/NH/hJ/29PFnFrp1zpkbfw/ZNNtsfjL8w/Ol/4U/+3J4h/wCPzxZcabu6/wDE5t4sf9+c/pR/ZiXx1oL5jsfpbwKaWHqK/NQfsYftba38198YTAD1SXxRqBx9AsZFO/4dyfHTU/8AkK/GGF89f+Jjezf+hAUfUcOvixEfubCx+lO9P74/Ok81f76/nX5pz/8ABLjxuYjJqPxeto4x953imYD8TIK5PWP+CeXhjRtx1z9ozwxp7Dr9rWNcf99XIrRYDCvbEX9IthY/VczIOrqPxpRMhGQ6n8a/HLU/2TPhDo5YXH7Tvhx9vX7LpjXH/ouc5rktT+D3wZ0cn7N+0VHdSD+G38KXw/Xdj9a6Y5PTn8NR/wDgDCx+3e9P7y/nS7h6j86/B6+0nwRpOW074x6rdMOnk6JcRZ/OYVh3HxD1PR2I0n4jeKJMdCjSw/8Atet1kDl8NX700HKfv8DRX4C2X7SHxW0psWXxK8WxoDwv9s3G3/vneRXU6X+218ctIKmD4jau5HT7T5c//oxWzUy4dr9Jr8Q5T90Rilr8YdH/AOClnx30zH2jxFYarj/n70qAZ/79qld/oH/BWj4lWe1dW8L+GtSQdWgSe3c/U+Yw/SuWWQ4uO1n8/wDOwcrP1fpMV+dXh3/gr5p0pRdd+HFzbD+KXT9UWbP0R41x/wB9V6r4a/4Kj/BbW9gv217QGPU32nh1H/fl3OPwrinleMhvTfy1/IVmfW17YW2pW0lvd20V1BINrxTIGVh6EHg14v4+/Yn+C3xFWRtR8B6bZXL8/adJU2Mgb+9+6Khj/vA1oeFP2vfg1402DS/iLoYZ/ux31z9jdvYLNsOfbFeq6fq1lrFqlzYXlve27/dlt5VkQ/Qg4rlTxGGd1eL+aEfAvjr/AIJK6O0rXfgTx3qGkTod8Vvq8KzgN2xLHsK/Xaxrgpvh1+2P+zkSdNu7rxvosHG22mGqIyjoojkAnUf7gFfqH9KUZq6uJWKj7PGU41V2lFM0jUlHVM/M/wAI/wDBTS/0HUP7K+JvgG50y8iIWabTN0ciH3t5sEf99/hX018N/wBq34V/FTyo9F8XWUd9JgCw1Bvss+7+6FkxvP8Au5r2zxx8MfCPxL0/7F4q8N6Zr9vghVv7VJSnurEZU+4INfKPxQ/4JX/DXxWJrnwhqOo+Cr1slYQxvLQH/cc7/wApMe1fF47gzh3M7unGVCf913j809fuOuGLnHfU+nN2enNBOa/PK5+Bf7WH7LWZfCeqTeMvDsHS20+T7bGEH8P2WUb1P/XIH610XgD/AIKYLY3/APZHxQ8HXWh38TeXNdaajYRv9u3kIdMezMfavzLNPDTNsNF1cBKNeC/ldpfNP8kd8MVCe+h91E4pCeK4n4d/GvwP8WrQT+E/Ethq527mt45Ns8Y/2omw6/iBXa1+R4vD4jBzdLEQcJLdSTTX3nammroCc0UU0nNeZKRQpOKaTSE4ptc8pF2FJzSUUhNc8pFWAmkopCcVyykMOgppNBNMJrmlIpIXrSUU0nNckpFgea/Eb472A0z42+PrQDCw69fIv+7574/TFftwa/G39r3TRpX7Sfj6EDbu1Az4/wCuiK//ALNX9O+AmItm2LofzQT+5pfqeVmC9yL8zx+iiiv7hPBCiiigAooooAKKKKACiiigAooooA+t/wDgmdp32r48atckfLbaDMwP+0ZoVH6Fq/T3PFfnT/wS507zfGvji+x/qdPghz/vyE/+06/RWv8AO/xlxHtOLasP5IwX4X/U+kwStRQ6nA0wHNLX4pGR3koNLUYNOBxXXGRDQ4HFO602jpXTGRI6nA5poOaK6YyJsSA4p1RA4pwNdEZE2H0oNNBzS1vGRI7NHWmE/lXkHxT/AGtPhf8ACFZodZ8SwXWpx5B0zS/9JuN391gpwh/3yte1gMBi8yqKlg6UpyfRJv8AIzk1FXbsexhqgvtQttMtJbq8uYrS2iXdJNO4REHqSeAK+ANe/wCCgHxI+LGrSaJ8HfAFw0zcLcPbtfXQHZ9iDZH/AMC3j3qbR/2Evj7+0DeRal8W/GzaHZMwf7Jcz/a5kz/ct4yIU/BgR6V+w5b4ZY+aVTNKsaEe3xS+5P8AU4p4qEfh1PffiR+3f8Ifh35sKa+fE1+mR9l0FPtAJ/665Ef5MT7V8+aj/wAFAPip8WNQl0v4T/DiQuTtEwt5dRnUdmwgVE/4EGA9a+mPhf8A8E3vg38PRFPqGlXHjHUUwTPrku+LPfEKBUI9mDfWvpjRPD+meGtPisNI0600uxiGI7azgWKNB7KoAFfpGC4U4dyyzjSdea6zenyS6epwzxU5baH5pW/7Iv7Uv7QLCb4heLz4c0ybl7S9vsgqfS1t/wB3n2Yqa9c+H3/BKD4d6CY5vFev6v4ruFxuii22Vu3rlV3P+TivuLrWVrvinRvCtmbvWdWsdItR1nvrlIUH/AmIFfXQxtSnH2WFiqce0Ul+RyOcpbs4fwJ+zN8K/hqI28O+BNFsZ48bLp7UT3A/7aybn/WvTAoUYAAHtXgfjD9u74HeDGdLrx7Y38y9I9ISS93H2aJWT82FeLeLP+CtHw50zemgeGPEGtyr0e4EVrE30O52/NatYPG4l8zhJ+b/AOCTZn3RSV+XXiX/AIK7eLbrf/YHgPR9Nz93+0bqW7x9dnlV5Z4h/wCCmPx11tmNrrmm6Grfw6fpkTAfQyhz+td8Mhxk90l6v/K4+Vn7Ljiguo6kD8a/B/Xv2v8A40eJC32v4leIY93UWV41qPyi21yc/wAQtZ8SH/iofGviW63fe8yR7r/0OYZrsjw7U+3US9E3/kHKfvxqXirRtHB+3atY2RHX7RcpHj8zXMah8e/hppBIvviF4XtCO0+s26fzevw102y+HGQ2peIfFUhPVbfRrdf1a7P8q7LR4f2dFx/at78TpfX7Ha6en/oUhq5ZFTjvNv0X/BCx+vd3+1n8GrLPmfE7ww2P+eWpxSf+gk1kzfts/A+EkN8R9HJH9xnb+S1+Zekw/sgEr9pn+K49ftAsMf8AjgJrttK0/wDYjmCi41LxpB6m6Vz/AOi0NY/2Zh1uqj9EgsfeUn7dfwIi6/EXTz/uwTn+UdA/bu+BB/5qLYfjBP8A/G6+P9J8FfsJajgL4r1JHPVbt76LH4mID9a7DSv2fP2J9aIFt43sIyegn8SeR/6MIrGWCwkfijUXyX+QWR9Kw/ty/Auc4X4jaYP99JV/mlXrf9sr4J3AAT4laCP9+42fzArwzTP2Cv2Y/Eqj+ydcN7u6Gx8RRy5/ImtKf/glh8F7gfurrxJDnvHqMZ/nEa55UsuW7mvVIeh7zaftQ/CG+A8r4neEsnoJNZt0P5M4resfjL4B1YgWXjbw7dk9BBqsD5/J6+Ubz/gkt8K5cm28S+LYCez3Ns4H/kAfzrCv/wDgkT4SkB+w+P8AWrc9vPtYpf5Fan2OXvarJf8AbotD7ws9XsdSTfaXtvdL/ehlVx+hq2GU9CDX5v3v/BIa6gfzNN+KmHHKibRipH/AlnP8qqN/wTi+Ovhv/kWfi/DFt+7/AMTC9tP/AEANij6ng5fBiF800Kx+lv40tfmgf2c/20/CHOm/EK41nZ90DxC8wP4XAH60g8W/t4eCeLzS7nWIk6L9j0+7yPrD8x/Oj+zYy+CtB/OwWP0voNfmh/w3V+054K/5Gn4SCSBPvSz6Fe2zH/gYbb+QrV0f/gro9tL5HiD4YSwSKcO9pqnI/wC2bxDH/fVS8oxW8EpejQWZ+jXXoaTJFfF/hz/gq18JNV2JqemeJNEkP3mltI5Yx9CkhY/9816j4a/by+BXifYtv8QLK0lbqmoQTWu0+7SIq/rXLPAYqG9N/df8gsz6AyfSiuX8M/FHwd4zCnQPFWja2G6f2fqEU+f++WNdOCGHBzXE4uOjVhDq+Vf+CkPxP/4V3+zTqthbzeXqPiWZNIiAPzeW2XmOPQxoyH/fFfVOecV+Zf7ed/cfHz9rvwB8IdOlZrawaGC58v8A5ZS3LLJM5/3YFjb/AL6r08spKriYuXwx95+iGj6d/wCCenwv/wCFafsyeHnni8rUdfLa1c5HJEuBF/5CWM/Umvpeqmm6fb6TYW1jaRLBa20SwxRIMKiKAFUewAFc/wDFPx5ZfC/4c+I/Fd+R9m0iyluyhOPMZVJVB7s2FHuRXHVnLE15S6yf5iPzu/annk/ao/bv8KfDG0dp9C0KRLO62H5R/wAt71wexCKI/wDejFfptb28dpBHDCixxRqERFGAoAwAB6V+dv8AwS28B3vi7xT4++MOu5uL68uHsLe4cffmkYTXL/XmIZ/2mFfoxmvRzOShKGGjtBW+b1Y32FooorxhBRRRQAUUUUAFFFFABRRRQAUUUUAFFFFABRRRQAUUUUAFFFFABRRRQAUUUUAFFFFABRRRQAUUUUAFFFFABRRRQAUUUUAFfH//AAU98TSaN+z1ZabE4B1bWoIJU7mNEklP/j6R/nX2BX5x/wDBWDxOk2tfD/w/HMfMt7e6v5ogeCJGjSNiP+2cg/Ok9hrc8r/4JqeGv7c/aZtb4rkaPpd1e59CwWD/ANrV+uFfnT/wSe8L79Q+IHiJ0x5cVrYRP67i7yD/AMcj/Ov0WpR2HLcKKKKokKKKKACiiigAooooAKKKKACiiigAooooAKKKKACiiigAooooAKKKKACiiigAooooAKKKKACiiigAooooAKKKKAPzz/4K9eJfI8J/Dzw+Hz9qvbq+ZB28pERSf+/zfka8z/4JJeGmvvjF4v1xk3Jp+jC2BxwrzTIQfriFv1qj/wAFYvE/9p/Hfw/oyPui0vQ0Zl/uySyyE/8Ajqx17T/wSJ8L/ZPhx468QlMG/wBUhsQ3qIIt/wD7cV9u/wDZ8l85fq/8i+h9+0UUV8QQFFFFABRRRQAUUUUAFFFFACUjHCk06sPxtr6eFPB2va1JgJpthPeNnpiONnP8qEm2kgPwW+P3iH/hK/jj4+1cNvjvNdvZYzn+AzPsH/fOK4GpLiZ7ieSWRi7uxZmPUknk1HX7RSgoQUV0NQooorUD9lf+CZnh/wDsX9lPRbvbtOq395eH3xKYc/lCK+rR1NeP/si+HP8AhFf2ZvhtYbdjHRbe6ZfRpl84j85DXsNfjuMn7TE1J92zNiHqK+Yv+Cjvhv8A4SD9k7xVKqb5dNmtL5B9J0Rj+COxr6erzj9ovwx/wmXwH+IGjBN8t1ol2sQ/6aCJmT/x4LU4WfssRCfZr8xH4B0UEYJFFfsiNQrpvhh4k/4Q74keFNe3bP7L1W1vd3p5cqv/AErmaUHBB9KmcVKLi+oH9H6NvRWHIIzT64X4H+Jv+Ey+D3gjXC299Q0WzuHP+20KlgfcHIrue9fi048knF9DIWiiipAKKKKACiiigAooooAKKKKAPzP/AOCvfhby9a+HfiREz51vd6fK+OmxkdB+PmSflUf/AASG8ViHxD8Q/DTvn7Ra2uoRIT08t3RyPr5sf5CvZv8Agqn4V/tv9nKy1VEzJo+tQTs+OkbpJER+LPH+VfGv/BM3xX/wjn7VWkWZfYutWF3p7Eng4j84D84R+Nfb0P8AaMmlD+W/4O5fQ/ZiiiiviCAooooAKKKKACiiigAooooAKKKKACiiigAooooAKKKKACiiigAooooAKKKKACiiigAooooAKKKKACiiigAooooAK/MP/gqr4U/s/wCKvhPxCqbY9T0lrViB954JSSfrtmQfgK/Tyvin/gqb4R/tX4OeHNejTdLpOreUxx92KaNgT/31HGPxpPYa3OX/AOCUHivz/Dvj3wy74+z3VvqMSE9fMRo3I+nlR/mK+/T1Ffk1/wAEzPF3/CP/ALRZ0p3xHrml3FqqE8GRNswP1Cxv+Zr9ZT1FJbDe4tFFFUSFFFFABRRRQAUUUUAFFFFABRRRQAUUUUAFFFFABRRRQAUUUUAFFFFABRRRQAUUUUAFFFFABRRRQAUUUUAFFFFABRRRQAlfDn/BVP4TnxN8JdH8dWcOb3wzd+XcOo5+yzkKSf8AdkEWPTe1fcfSuZ+I3gmx+I/gLX/C2pLmy1eyls5DjJTepAYe6kgj3Arqwdd4avCr2f4dRo4X9k74sD40fAHwj4llm87UWtRaagSct9pi/dyE+m4rv+jivXiAwIPQ8V+cf/BMHxre+AviD8Qfg3rx+z3lvPJeQQMcBbiFvJuVHqSBGfpGTX6PdOK2zCgsPiZRjs9V6PUGfkZo3xLf/gn/APtf/EO1bR5tU8P3Kyxw6dBIIt0MrLPbMGII+QHYTju1ej3P/BT74n+Opng+H/wnjllJ2qrrc6k35RLHzX6Aaz8KvBviHxANf1Xwpoup62I1hXULywilnVFJKqHZSQBk9K6S2s4LKFIbeGOCJBhY41Cqo9gK7qmY4eryynR5p2Sbb008h3PzXHjj9uf4ocafot14atpeqGxtbDaPrcfvB+BzS/8ADFH7U/xH+bxd8UvsVs/37afXbqbH0ijXy/1FfpJf6lZ6VayXN5dQ2lugy8s8gRFHuTwK8j8YftifBjwIHGq/ETRWkThotPmN64PoVhDkH604Y+vJ2w9GK9I3YXPlDQP+CRUEribxH8S7m5djl47HTQpz3/ePI2f++a9P8O/8EsPg3o2xtQm8Q664+8Lu+WND+ESIQPxrN8Y/8FXPhboxeLQdG1/xHMPuyCFLaFv+BO28f98V5Xcf8FMvi18Q53g+HPwojkYnaoEVzqkg/wC/QjGfqDXZbN6qvJuK+S/4Ian1loH7CnwK8ObTbfDvT5yve/lmus/USuwr0PRvg58PPCSbtL8F+HNJVBnfbaZBFjHckKPzr4FE37dHxd+6t34VsJO2LXTfLz9f3386fF/wTa+NHxGZZPiF8WY5A5ywe6utTdfqJCgz9DXNPDu/+0YpfJuQ7eZ9y+Jf2hPhV4DUxat468Oaa0Yx9m+3xGUfSNSW/SvI/FH/AAUo+Bfhzett4gvtekXrHpumy/o0oRT+Brzjwr/wSU+H+n7H8QeLdf1qReq2gitI2+oKyNj6NXsPhb/gn38CfC2xk8Ex6lOvWXU7ua43fVC+z/x2sOXLafxTlP0SS/HUWh4X4l/4K7eFoN48P/D/AFjUv7p1C8itfzCCWuQP/BRX48ePsL4G+Ekckb/daPTrzUGA9QyFR+JFff3hr4P+BvBuz+wfB2haOU6NY6bDC31yqg5967BVUdFApfWsFD4KF/VsV0fml/wmP7dvxE4sdIudAgfqv2OxssD6z/OPwOaP+GT/ANsLxz82t/E+TSY3+/DN4iuFX/viBSpr9LsUY96X9qSj/DpRj8h3PzXg/wCCU/jTxLKsviv4sRPL1LJaTXh/OSRK6zR/+CRPhCHb/avjzW7z1+yWsUGf++t9ffgoziplm+Meinb0S/yFdnxxpf8AwSt+DOnhftFx4l1Ijr9p1CNc/wDfuJa63Tv+CcfwD08Av4OmvnH8Vzqt3/JZAP0r6apa55Y/Fy3qP7wuzwmx/Yc+Bmn48r4c6W2P+ezSy/8Aobmt22/ZP+DdqAI/hl4XbH/PTS4n/wDQlNesYowfWsHisQ95v72I84h/Zv8AhPbDEXwy8IR/7uhWo/8AZKsD9n74YL0+HPhQfTRbb/4ivQKKz9tU/mf3sDz+T9n34Xzff+HPhR/97RbY/wDslU5f2ZvhFcg7/hf4POe40K1B/MJXpfPrS0e2qL7T+9geO3n7H/wVvs+Z8NPDq5/55WSx/wDoOK5fUf8Agn58A9UZ3k8AQxO3e21C7iA9wFlA/SvonNFaxxeIj8NSS+bA+KfE/wDwSj+E+reZJpGr+I9DmP3ES5iniX/gLx7j/wB9V5dqX/BLTx54Lunvfh38VUhuuqmdJ9Pceg8yFnz9cCv0m5pRXXDNcXDTnuvOzHdn5mHR/wBuT4LjMF5eeL9Pi6nzrfVPMA9pP3/5Yqzpf/BTz4kfD28jsPib8LFiuB8rGNZ9Nl46nZKr5PsMD6V+lWKo6po1jrlm9pqNlb31rJ9+C6iWRG+qsCDW39oUqmlehF+a0f4Bc+VPAP8AwU7+DXi8xxarc6p4RuW4I1SzLxbvZ4S/HuwWvo7wV8U/B/xFtRN4X8T6T4gjxk/2feRzMv8AvKpyp9iBXlfj79hL4J/EISPdeCbTSbpulzojNZFT67IyEJ+qmvnDxp/wSZgsrj7f8PPiDe6ZdRNvgg1eLcQe37+LaV/74NNU8ur/AAzlB+auvw1DQ/Q2uF+JfwO8CfGGx+y+MfC2na4Nu1J54ts8Y/2JVw6f8BYV8Bf2d+2t+zd/qZrzx3osHZGGsI4HYBv9JA+gFdT4E/4Kutpl7/ZfxO8AXelXkTbJ7jSCQUb3t5iGX/vsn2oWW14e/hpqVusXqFuxY+KP/BKq1t7k6x8KvGF1oWoRN5kNhqrsyK3bZcRgOmO2VY+9eZt8c/2lv2TbhLP4keHbjxP4ejYIL2+Hmqy9tl7Hkbj6Sbm9hX3b8Mf2uvhJ8W/Ji0HxpYC/kIA0+/Y2lwW/uhJNu8/7uRXrtzawX1vJBPFHcQyKUeORQysp6gg9RXnY6lRxsPq+b4eNWP8AeVpL0e5rCpOm7xZ8d/CL9u74Y/FMw2l1qLeEtZfA+x6yRHGzeiTfcPtuKk+lfQ0cyTRq8bK6MMqynII9a8b+NX/BOb4U/Ffz7zSbJ/A+uSZYXWjIBbs3+3bn5Mf7mwn1r5Z1H4L/ALTn7GrPd+Fb6Xxn4OgO4wWatdwBOvz2rfvIvUmPgd2r8jzfwwwONvUySvyS/kqbeikvwuelSxvSaP0MzSYFfIHwf/4KPeDvFrQ6d44spfB2qk7Dc8zWbN05IG6PnswIHdq+sNH1rT/EOnQahpd9balYzruiubSVZY3HqrKSDX4DnfDua5BU9nmFGUF0e8X6NXR6tOpCorxZeJzRSDrQTivkZSNrATimk0E4phNc0pFpC0lFNJzXLKRQE5oopCcVzSkNIQnAr8lP2+dPNl+1B4olIwt1DaTD/wABo0/mhr9aT0r8vv8AgpPp/wBj/aBs5sf8fWh28ufpLMn/ALJX9A+BeI9nxTKH89OS/GL/AEPOx6vS+Z8o0UUV/oMfOBRRRQAUUUUAFFFFABRRRQAUUUUAfoJ/wS10/wAvSfiFfY/1s1lCD/urMT/6GK+7h0r43/4Ji6f5Xwe8TXuMGfXGiz6hIIj/AOz19jg4r/MjxSxPt+MMdLs0vuikfU4RWoxQ6lBzSUV+ZRkdQ6nA0wHNLXTGQEgOKdUQOKeDiumMiGh1KDTeopa6oyJHUZrlfHvxO8K/C7SDqXirXbPRbTnabmTDyEdQiDLOfZQTXx78Rv8AgorqXijVR4c+DvhO71fUrhjFDfXdu0skh/6ZWyZJ9QWP1WvvMh4SzniGX+xUXydZPSK+b7eRzVK1On8TPt3XfEemeF9Mm1HWdRtdKsIRmS6vJlijQe7MQBXyj8Wv+Ckvgnwm81h4LsLjxlqS5UXPNvZq3T7xG98H0UA9mrhfCv7B3xq/aJ1ODX/jL4un0SyY71spnFxdKp5wkKkRQA/XI7rX2d8GP2OvhZ8C4oZtB8ORXesR4P8AbOq4ubvd/eViMRn/AK5ha/e8p8N8oy21TNKrr1P5Y6RXq938jyquNb0grHw7aeFP2rP2wyGufO8EeELjtNv021ZD6JzNMCOmdy+4r3r4Rf8ABLb4deDfIvPGV9e+ONRXDNAxNrZg/wC4h3tj3fB/u19S+Pvi34M+Fdh9r8WeJtM8Pw7dyreXKo8n+4mdzn2UGvkv4n/8FW/APh5prXwVoepeMLpchbmb/QrU+hBYGQ/Qov1r9ZwdGrCn7DLaKpQ7RSX3s8+U5Td2z7K8LeDNB8D6RHpnh7RrHRNOj+7a6fbpDGD64UAZ96d4l8Y6D4M09r/xBrWn6HZL1uNRukgjH/AnIFfm4fjX+2B+0ydnhHw/ceD9Cn6XNpaiyjKf3hc3B3Nj1jI+lbfhn/glv4v8b6iurfFb4ly3V2/Msdk0l7Ow9DPMRg/8BYVu8BTpu+KrJPstWRY95+IX/BSX4K+B2lhs9YvPFd2mQYtEtSyZ/wCukhRCPdSa8A1v/gp/8QPH9++m/C34X/aLk8I1ws2ozkHuIoQu0/iwr6W+Hn/BPj4JfD5Yn/4RUeI7xP8Al61+Y3W76x8Rf+OV7/onh3S/DVillpGm2mlWafdt7KBYY1+iqABS9tl9H+HTc33k7fghaH5uf8Iz+298dOb3UbzwbpsvTdcRaUEB7FYv3+PqDV/SP+CUHifxLJ9u8cfFJH1BzmQWtpJelv8AtrLIh/8AHa/SbGOgo59KTzatHSjGMF5JfrcLnxHof/BJz4VWSxtqOv8AijU5gPnAuIIY2/4CIiw/76ruNN/4JrfAawx5/hm91HH/AD86rcDP/fDrX1J0pCCe1cksxxct6j++35Bdng2nfsKfAnTABF8O9OfH/PxLNN/6G5roLP8AZK+DNjjy/hn4ZbH/AD102OT/ANCBr1rFGD61g8ViHvN/exHnEf7N3wlh+58MPB6+40G1/wDjdWV+AHwxRcL8O/CoHoNFtv8A4iu/pKz9rU/mf3sDgG/Z7+Fzdfhz4UP10W2/+IqnP+zR8JLkkyfDHwgxPcaHbA/mEr0vB9aKftqi+0/vYHkN1+yL8F70ESfDTw2oP/PKwSP/ANBArAvv2DvgPqAPm/DyxXP/ADxubiL/ANBkFe/Uma0WLxC2qS+9gfLepf8ABNX4D3+fI8NX2nZ/59tVuDj/AL7dq5DVv+CUPwjvQTaav4o05+wjvIXUfg0JP619pd+lLW0cxxcdqj+8d2fnrrH/AASE0OXd/ZPxI1Gz9PtempP/AOgyJXOn/gmR8WvCH/InfFuGHb9zMt1Yf+iy+K/SwYFBroWb4xaOV15pf5Bdn5on4B/ts+AOdI8dXHiDZ91V10XAP4XYA/Ok/wCF2ftvfD3jV/B1z4hWPrnRYrrP42hGa/S7HFKOar+1ObSpRi/lYLn5q2//AAVF+JPgyVYvHXwlhikBwyobjTjn2EqyV33hv/grV8Pb8xprnhPxDpDt1a18m6RfqSyHH0Ffcs9vDcxNFNEksbDDI6ggj3Brz/xJ+zr8L/GIc6x8P/Dl67dZm02JZf8AvsKGH50/rOAqfHQt6N/qF0eceFv+ChHwJ8UbFXxommTt/wAstTs54MfVymz/AMer1/wr8W/BHjgJ/wAI94u0PW2b+Cw1GKZvphWJB9q8K8U/8E2PgX4j3tb+HrzQZW6yaZqMo59lkLqPwFeP+Kf+CRXhyfe3hr4garppHKJqdnHdfgWQxfnij2WXVPhqSj6q/wCQ9D9Asqw4wazNY8LaN4ii8vVdJsdTjxjZeWySj8mBr85G/Yc/ab+F/wA/gb4o/bLaP7lrb6zc2xb6xOPL/NqZ/wALX/be+EZxrXhi58U20XZ9Lhv12juXtCGI9yc0LL1LWhWi/nZhY+0/Ef7InwZ8Vb/t3w38Phm+89nZrasffMW05ryzxL/wTF+B+uh/sem6voBbvp2pu2Pp5wkrxHRP+CrniTw3eCx8efC77Pcj/WGyuJLV1/7ZSoxP/fQr2Twd/wAFQvgv4k2Jqk+s+F5Dwx1GwMiA+xhMhx7kCtnh80w+sea3k7/kw1PMvEv/AASI0SQs3h34i6jYY5VNRsEuPwLI8ePriuaP7CP7Svw1+fwT8Vlnt4/u29vrF3aM3oPLIMZHsWr7l8HftH/C3x95Y0Lx9oF9M/3bf7dHHMf+2bkP+lejo6SKCrBgeQQc1k8zxsPdq6+Uor/IV2fmgfGX7dHwp4v9Iu/E9pH0X7Fa6huH1g/eH8Tmrn7BHw78YePv2n/G/wAU/iDol5pWrWsbuIr2zkttt1ckriNZOdqRLImOcBlyfX9Jjz70nA6VM8zcqc4Rpxi5KzaVtAuFfCf/AAVZ+K7aH8NdA+H1jKTfeIrv7RdRocn7NCQVUj/alKEf9czX3ZxX5gRf8Zd/8FIy/wDx+eF/CU2f7yfZ7JuPYrJct+KyVGVU4+1dafwwTf8Al+II+6f2XfhQvwW+BXhLwq0QjvbezWa+45N1J+8lye+GYqPZRXq3al4pa8upOVWbnLdu4goooqQCiiigAooooAKKKKACiiigAooooAKKKKACiiigAooooAKKKKACiiigAooooAKKKKACiiigAooooAKKKKACiiigAooooAK/IL/goz4yTxX+05qtrH80eiWVvpgYdyFMrfk0zD8K/XtmCqSegGa/BX4weLD48+K3i7xCH3pqeq3NzGfRGkYoPoFwPwqZFRP01/4Jm+FDoP7OLamyYfWtWuLpXI5KJthA+gaJ/wAzX1vXl37MvhL/AIQb9n7wDo7J5c0WkwSypj7ssq+bIP8Avp2r1GmhMKKKKYgooooAKKKKACiiigAooooAKKKKACiiigAooooAKKKKACiiigAooooAKKKKACiiigAooooAKKKKACiiigAooqG4nS2gklkYJHGpZmJwAAMk0bgfiD+3l4q/4S79q7x9cK+6K0uo9PQZ4XyIkiYf99qx/Gv0l/4JweFv+Ea/ZQ8MzMmybVZ7rUJBj1mZFP4pGh/Gvx68f+JH8aePfEWvSEmTVdSuL1i3XMkrOf8A0Kv3m+Avhb/hCfgr4G0Ip5clho1pBKMY/eCJd5/Fsn8a+3zr9zgqND0/BFvY76iiiviCAooooAKKKKACiiigAooooAK8P/bU8S/8Ip+y18Rr3fsMultYg/8AXwywY/8AIle318bf8FTvE/8AYv7NcGmq2H1jWra2ZB3RFklJ+gaNPzFduBp+1xNOHmho/Iaiiiv2A0Cp7Czl1C+t7WBd808ixoo7sTgD8zUFem/syeGP+Ew/aE+HmklN8c2uWjyr6xpIHf8A8dVqyrTVOnKb6K4H7xeGtHi8PeHdL0uD/U2NrFbJj+6iBR+grUpF4Wlr8Ybu7syCobiFLi3kikUOjqVZT0II5FTUUgP52fHnh1/CHjjxDoUgIk0zULiyYHrmORkP/oNYVe8ftz+Ff+EQ/ar+IVqE2x3N8uoKccN58aTMf++nb8Qa8Hr9lw9T2tGE+6T/AANQoooroA/a7/gnf4qHij9lDweGffPpxuLCX22TOUH/AHwyV9KV8D/8EjvFf274Y+N/DjPubTtWjvQp6hZ4tv5Ztz+Zr74r8izGn7LF1I+d/v1M3uLRRRXniCiiigAooooAKKKKACiiigDxj9sbwl/wmv7MXxF00J5jppUl6igZJa3InUD3zEK/Gf8AZ38W/wDCDfHbwDrjP5cVnrVq0zZx+6MqrJ/44Wr98dZ0uDWtIvdPuV3213A8Eq+qspUj8jX873iLRrjwp4o1PSrjKXenXkttJjgh43Kn9RX2uQSVSjVoP+rq36FxP6LV+ZQadXJfCjxYvjz4Z+FPEakMNW0q1vSR6yRKxH4EkV1nevi5RcZOL6EC0UUUgCiiigAooooAKKKKACiiigAooooAKKKKACiiigAooooAKKKKACiiigAooooAKKKKACiiigAooooAKKKKACvF/wBsTwb/AMJz+zT4+09U3yw6eb+MAc7rdhNx7kRkfjXtFVNS0+DVtOurG5QS29zE0MiHoysCCPyNAH4afs6eMf8AhAfjp4G11n8qG11aATtnGIXcJJ/44zV+6o5ANfgB4y8O3HgrxnrehXGRc6VfzWchPB3RyFD+q1+5fwW8ZD4hfCXwh4kL+ZLqWl288x9JSg8wfg+4fhURLkdrRRRVkBRRRQAUUUUAFFFFABRRRQAUUUUAFFFFABRRRQAUUUUAFFFFABRRRQAUUUUAFFFFABRRRQAUUUUAFFFFABRRRQAUUUUAFFFFAH5h/tgWk37MH7bvg74sWEbRaRrLx3d0IxgMyAQ3kYHq0TK31kNe6eMv+CpXwe8O700ePW/FM38DWdn5ERPu0xRgP+Amvdfjv+zt4P8A2jND0zSvF0N09vp139rhazmEUmdpUoWwflIIJAwcqvPFYPgz9iz4KeBNjab8PtJuZk5E2qI182fX98WAP0xXvfWsHVpU/rEZOcVbTRNdLsq6PkfUv+CofxF8d3b2Xw3+FSzXH3V87z9SkPofLhVMH2yfxqrn9uP41f8AP54P06X/AK99L8vP/kf+dfpLp2k2Oj2iWtjZ29jbpwsVvEsaL9ABgVdxWf8AaFGn/AoRXrr+Yrn5rWP/AAS/+I/ju6jvPiN8VkmnzuYxm41KT6b5mjwffn8a9a8G/wDBKz4SaEEk1u917xLMPvpPdLbwn6LEoYf99mvs/wDCisZ5pi5q3NZeVl+QXZ5F4O/ZN+D/AIE2HSPh5oSSp92e7tRdSr9Hm3MPzr1W1s4LGBIbeCOCFBhY4kCqo9AB0qxRz6V506tSo7zk36sQtFFFQAUUUUAFFFFABRRRQAUUUUAFFFFABRRRQAUUUUAFFFFABRRRQAUUUUAFFFFABRRRQAVx/jv4TeDfidafZfFfhnS9fixtU31qkjp/uORuU+6kV19AFOMpRd4uzA+JPif/AMErfht4o8648IanqXgu9bJSLd9stR/wByH/APIn4V46fgn+13+yyfM8Ga9P4x8PW/3bSyn+2xhB/D9lmG5Sf+mQP1r9PqTFerTzSvFclW049pK/47jufnf8PP8AgqlcaNqH9i/FrwLd6Pfwt5c91pSMjI3+3bTEMvvhyfQV9hfCz9pD4b/GmFP+ER8W2GpXTLuNg8nk3S+uYXw+B6gY962/iH8HfBfxY0/7H4v8M6br0W3aj3cAMsY/2JB8yH3Uivjv4q/8Ep/Dd/K+pfDXxNeeF9QRvMistQY3FuGHQLIMSR49TvNa3wGJ3Tpy++P+YaM+hPjd+xt8L/jxHPca5oK2GtyAka1pOLe63erkArJ/wNW9sV8V+J/2QPj3+ydqVxrvwn1648U6AG8yW0sl/fMo/wCetm2VkOOMpubqcLUn/CxP2tv2PSE8SWE/jfwpb9bm7DajbhB3+0JiWPjp5mAP7te+fBv/AIKcfDL4heRZeKluPAmrPhSb0+dZs3tMo+X6uqgetbVMJXdF0pxjXovdNKSa9GaRcou8WeV/CL/go7o+pXS6L8TdHk8K6tG3lSX9tG7W28HB8yM5kiOeMfN7kV9f6D4i0zxTpUGp6NqFtqmnzruiurSVZY3Hsykis34rfs3/AAm/ai0NNQ1KwsdRmnj/ANG8R6LMguMdAVmTIkA7B9y+1fEvi79jr46/snarceIfhJr114o0IN5ktpZp+/KjtLaHKy8cbky3U4WvxHPfDDKc25quUz+r1v5JXcG/J7o9OjjpR0mrn33mkOK+OPgv/wAFE9C1+4TRPiRp58Ja0jeU19GjG0ZwcEOpy8RzxzuA5ywr670zVLLW7CC+0+7gv7KdQ8VzbSCSORT0KsCQR7iv5lz/AIazbhut7LMaLiuj3i/RrT9T2qdWFVXiy2Tmiimk5r4uUjdIUnFNopCcVyykUBOK/OP/AIKf6d5XxF8H3+OZ9Lkgz/uSk/8AtSv0ZzXwX/wVIsMxfDu9A6NfQs318gr/ACav2fwcxHsuMsLH+ZTX/krf5o4cav3Evl+Z8D0UUV/pWfLhRRRQAUUUUAFFFFABRRRQAUUUUAfqh/wTp0/7D+znBNjH2vVLmb642p/7JX1BXgf7Dlh/Z37MPgxSMNKtzM3vuuZSP0xXvQOK/wAouOMR9Y4nzCp/09mvudv0PrsPG1GPohwOKd1FNoBxXxsZG4+lBpoOaWumMiR1KDiuY8d/Efwz8MdEfVvFGtWujWC5Ae4fDSH+6ij5nb2UE18Y/ED9vPxf8UNd/wCES+CPhe8uLyclE1CS28+6cdC0cIyqKOu588HkLX6Jw3wbnPE0/wDYqVqa3lLSK9X1+RzVa8KS95n2P8R/i34R+EujnUvFmu2ukQEHy45WzLMR2jjGWc/QGvjfxx+3t41+K2tnwt8EvCV7JdzZVL6S2+03bDpuWIZSMD+85YY6ha6H4Uf8E1PFPxD1dfFfxz8U3ct1MRI+lWtz590/fbLcHKoB02pu4PDLX09rHxG+A37GPh06RHcaP4XKqG/srTU8+/uDjguq5kYns8hx71/TnD/hxkuTOMsQni6/a1oJ+S3fz0PErY2U9IaI+Xfhl/wTW8YfE3Vl8UfHHxbdiebDvplrc/aLth/dedspGB/dQMMdCtfavgr4ZfDD9mvwtM+jabpHhDTIkAudSupFR3HrLcSHc3/Amx6V8VeNv+ClHj74r6w/hz4I+BLr7RL8qXtzbG8vMf3xCmY48erFx64ql4f/AGAfjT8ftTh1341eOp9NjY7xZyz/AG26QHqqopEMIP8Ask47rX6/PDVFTUcVNUoLaK7eSR5zu9We2fFz/gp98L/ATTWfhiO88dammQDZDyLQN6GZxk/VEYe9eDH45/tZftYMYvA2hT+D/Dc5wLyxj+yRlPX7ZKdzEf8ATIg+1fX/AMIv2HPhF8HBDcWHhmLWtWjAP9p65i7myP4lUjYh90UGvflQIAAAAOgrj+tYTD6YenzPvLX8NhXSPzw+H/8AwSpm1m+/tf4q+PbrVr6Y757bSSWZ2/2rmYFm9D8gPvX1v8L/ANlf4V/B9Yn8M+DdOt72PBGoXUf2m6z6iWTcy/RSB7V61QTiuSvj8TiNJzduy0X3IVwCgdBiloorgEFFFFABRRRQAUUUUAFFFFABRRRQAUUUUAFFFFABRRRQAUUUUAFFFFABRRRQAUUUUAFJilooAy9b8N6T4ltDaavpdnqlqesN7bpMh/BgRXjPjH9hv4H+Ng7XngDTrKZuRLpJexKn1CxMq/mDXvVJyfatYV6tLWnJr0dgPhXxh/wSW+H+pl5PDfizXdAlbol0sd5Ev0GEbH1Y15y//BPv9oD4UFpfhz8UllgjOVt7fULnT3f28v5oz9C2K/TAUHivRjmuKirSlzLs0mO7PzN/4W7+2z8FuNe8MXHiyzh7y6ZHfrt9TJaENj3Y5ra8Nf8ABWa60q6+w+OvhnPZ3MZxNJp10UdT/wBcZVyPxev0Y+tYXiXwR4d8ZWn2fX9B03W7fGPK1G0jnXH0cEVp9ew1X+NQXqm0O58geMP+CnPwy1X4WeJp/Dl3quneLDYSJptjqFiysbhhtQ70LoNpO45YZCnvVH/glP8AChtA+GOu+P76I/bvEl35FrI4yfs0JILA/wC1KZAf+ua16540/wCCffwN8aeY7eDU0W5f/lvo1zJbbfogPl/+O17V8PvA2l/DPwVo3hXRI2j0vSbZLSASEF2VRjcxAALE5JOBkk0VcThoYaVHCppyave2y6aeZJ0tFFFeKAUUUUAFFFFABRRRQAUUUUAFFFFABRRRQAUUUUAFFFFABRRRQAUUUUAFFFFABRRRQAUUUUAFFFFABRRRQAUUUUAFFFFABRRRQB53+0L4x/4QH4H+ONeWTy5rTSbjyGzjEzIUj/8AH2WvxN+GvhR/HnxF8M+HUBLarqVvZ8dhJIqk/gCTX6d/8FNfGv8Awjv7PcWixyYm1/U4bdkB5MUeZmP4MkY/Gvjb/gnh4M/4S39pzQ7h4/Mt9FtrjU5Rjj5U8tD+DyofwqHuWtj9foIUtoY4o1CRooVVUYAAGABU1FFWQFFFFABRRRQAUUUUAFFFFABRRRQAUUUUAFFFFABRRRQAUUUUAFFFFABRRRQAUUUUAFFFFABRRRQAUUUUAFFFFABXl/7Tni0eB/2fPiDrIfy5YNFuUhbOMSuhjj/8fda9Qr5D/wCCoHi7/hHf2YbnTVfbJruqWtjtB5KqTOfw/cj866sHT9tiIU+7Q0flN8JPCh8d/FXwh4d2b11XV7Wzcf7LyqrE+wBJr+hGNAiKoGABjAr8WP8AgnR4Q/4Sz9q7wrI6eZb6VHc6lKMdNkTKh/CR46/aoV9DxFU5q8KfZX+//hhyFooor5QkKKKKACiiigAooooAKKKKAE71+bf/AAV88VAyfDrw3G/IF3fzJn18tIz+ktfpItfjv/wVD8Vf2/8AtQT6cH3Lomk2tltB4DMGnP44mH5CvfyOnz42L/lTf6fqVHc+RaKKK/Tiwr6q/wCCZ/hf/hIf2rNFuym9NHsbu/YY4H7vyQfzmH6V8q1+hP8AwSG8K/aPFvxC8SMmPsllbaejkdfNdnYD/vwv5ivKzSp7PBVJeVvv0E9j9OqKKK/JzMKKKKAPyV/4Kv8AhX+yfj3oetIm2LVtEjDNj70sUsit/wCOmOviav1A/wCCuvhH7X4D8B+JlTmw1GfT3Yek8YcZ/wDAc/n71+X9fqeTVPaYKD7afczRbBRRRXtDPuT/AIJMeLf7L+NfibQHfbFqujGZRn70sMqYH/fMkh/Cv1e71+G/7Cniz/hD/wBqvwBdM+2K7vG05xnhvPjaJR/306n6gV+456CvzbiCnyYvm/mS/wAiJbjqKKK+bJCiiigAooooAKKKKACiiigBO1fhp+3J4O/4Qn9qjx/aKmyK7vhqSHHDfaEWZiP+BOw/A1+5dflR/wAFavBo0r4veE/EqR7ItX0lrZiB96WCQkn67Zox+Ar6TIKvJi+T+ZP8NSo7n15/wTn8Y/8ACXfsp+F43k33Gky3GmynPTZKWQfhG8Yr6br88P8AgkP4z+0eGvH3hSSTH2a7t9ThQnr5iGOQj6eVH+Yr9D687M6XssXUj53+/UT3FooorzBBRRRQAUUUUAFFFFABRRRQAUUUUAFFFFABRRRQAUUUUAFFFFABRRRQAUUUUAFFFFABRRRQAUUUUAFFFFABRRRQB+OP/BQHwSfBf7TviR0j8u21hIdVh46+Yu2Q/wDfxJK+2/8Agmn43/4Sf9nVNHkk3T+H9RnswpPPlORMp+mZHA/3a8o/4Ku+BN1v4H8ZRR8K02k3MmPUebCP0mrkP+CV3jr+zPiT4q8JzSbYtW09LyJWPWWB8YHuVlY/8A9qjZl7o/TmiiirICiiigAooooAKKKKACiiigAooooAKKKKACiiigAooooAKKKKAGUdOtYfivxGnhLR5dSntLq7toOZfsiB2jTu5BIyB3xk98YzXM6N8evA2tECPXYrdz/Ddq0OPxYAfrWcqsIvlk7HVSwmIrQdSlByS6pXt62PQqd2rP07XNP1ePzLK9t7uM/xwSq4/MGr456VaaexzSi4u0lZjqKTNLTEFFFFABRRRQAUUUUAFFFFABRRRQAUUUUAFFFFABRRRQAUUUUAFFFFABRRRQAUUUUAFFFFABRRRQAUUUUAFFFFABRRRQAUUUUAFFFFABRRRQAUUUUAFFFFABRRRQAUUUUAFFFFABRRRQA1lDDBGRXz98ZP2G/hJ8aPPub7w8mhazLk/wBq6Fi2mLerqAUc+7KT7ivoLr1pDxWlOtUoS5qcmn5AfmRrX7E/x8/Zh1KfXfg34wuNd05W8x7K0cQTuB/z0tpCYpsDjqSeyium+GX/AAVD1Pwxqn/COfGjwXd6TqMDCOe+sLdopYz6y2smCPUlW+i1+iVcN8Tfgp4H+Mml/YPGPhqw1yIKVjlnjxNFn/nnKuHT/gJFeusxhXXLjKal/eWkv+CO/c8V8W/CX4A/ty6DLq+mXljf6qUH/E50WQQahbnsJkIyf92VenTHWvk3xN+zz8f/ANiW/uNa8CanL4v8Fo5lmjtYmlTZ3M9oSSvA5eMnAHLDpXffE3/gmNr3grVj4m+CPjK707ULcmSHT725aCdD6RXKY+gDge7GsTwn+3r8Yf2eNag8MfHLwbdalAvyC+eEW94VHBZHH7m4A9RjPdzXRUwlLG0HQXLXpPeE0v1/NGkZSg7xZ3vwM/b68FfEv7Ppnifb4N8QNhMXUmbOZv8AYlONpPo+PQFq+oIpFlRXRg6MMhlOQRXzN4g+Ef7Of7d9lPqvgzWbfw345kQyyG0jEF0W6k3FoxAlA7unJ/vnpXhV3/w0B+wNfLBqlufFnw9VwqShnnstueAsmN9s3+yQFJzw3Wv514o8IMNjXLEcPy9nU60Z7P8Awyf4Jns0Mf8AZqfefogWppOK8V+B37WPgT45QxW2n339k+ICvz6NqDBJie/lnpIOv3ecckCvZ6/lDNcqx+S4iWFzCjKnOO6at813Xoe3CUZrmi7oK+NP+Cnen+b8L/Cd9j/U6uYc/wC/C5/9p19l18s/8FHNP+3fs9xTYz9j1i2n+mUkT/2evr/DTE/V+LsBPvNL71YxxSvRl6H5d0UUV/qofIhRRRQAUUUUAFFFFABRRRQAUUUoGSKibtBsaP2Z/Zd0/wDsz9nr4fw4xu0eCb/vtd//ALNXqIODXJfCWw/sn4W+DbHG37No9nDj02woP6V1nev8f89xH1jNsVW7zk/vbPtIRtBLyHhsdaf1qB5UhjZ5GCIoyzMcAD1r5Z+O37fnhL4dNPpPg9I/GPiEZTfC/wDoUDf7Ug/1h9k47bga9DIeHc04jxCw2W0XN9bbJd23oiKtSFJXm7H034g8RaX4V0m41TWtRttL063XdLdXcojjQe5PFfG3xb/4KEPqepjwv8HdEn8QavcP5EWpy2zuHc/88LcDc59CwHT7pFcx4W/Ze+NP7XF5H4u+LevS+DfB0YNxGl8vlFYsZJhtiQIxt/5aSYOMH569Al/aS/Z2/Yx0ybRvhToq+N/FYQxT6pDIHEjf9NLsg5HQ7YVKfQ1/XPCvhJl+WSjVzT/aay+ytKcX5vr/AFoeDXx8p6U9EYPw1/4J7fEP42awnjD47eJ7ywilw/8AZqzLLesnXaTzHbr/ALKgkcjapr2XXP2mf2dv2MdDm8OeCbS01TVYxtksPD2JpJHHe4umJBOeDlmYf3a8CTRP2pP26mEt/M/gvwFc8hH32Nk8Z9IxmW4yOhbcue619K/BD/gm98MPhZ9nv9fgbx3riYYz6pGBao3+xbglSP8AroX/AAr9znGhh4KlXklGO1OCsl5aaHlN31kz5yufj3+1B+2TPJZ/D7RJ/BvhSVijXliTbxhe++9fBYjuIsH/AGTXp3wg/wCCV/h7S5l1b4n6/ceLtUdvMlsLJ3htSx5O+U/vZOe42fQ192WttDY28VvbxJBBEoRI41CqqjgAAdAKsY4rhqZnNR5MNFQj5b/N7kXOb8FfD3wz8N9GTTPC+g2GhWC4/cWFusQY+rYGWPucmulpMH1pa8dycneTuxBRRRQAUUUUAFFFFABRRRQAUUUUAFFFFABRRRQAUUUUAFFFFABRRRQAUUUUAFFFFABRRRQAUUUUAFFFFABRRRQAUUUUAFFFFABRRRQAUUUUAFFFFABRRRQAUUUUAFFFFABRRSZoAT60fjVa7v7ewhMtzcRQRjq8jhQPxNcXrXxv8F6HuEutxXEg/gtAZv1UEfmaiVSEPidjoo4avXdqUHL0TZ3mM0AcHNeB6z+1ppNsWXTdFu7wjoZ5FhB/Lca5vT/2hPHfj/XodI8O6ZYWk07cEo0hjXuzMTgAf7tcksZRT5U7vyPbhw9mDg6k4KEVq3JpW/X8D6hFA64rM0OyvbHS7aK+vn1G8Vf3ty8ax+Y3chVAAHoPTqSea1McV2rVHzslytpO4tFFFMQUUUUAFFFFABRRRQAUUUUAFFFFABRRRQAUUUUAFFFFABRRRQAUUUh4FAH5jf8ABVLxx/anxM8KeFopN0Wk6c93IoPAlnfGD7hYUP8AwKuz/wCCUPggrZeOvF8sfDyQaVbvjptBklH/AI9D+VfI/wC1l47/AOFjftE+OdYWTzbcag9nbsDwYoAIUI9iI9341+nf7B/gY+Bf2ZPCiyR+Xdasr6tNxjd5zZjP/foR1C1Zb0R9CUUUVZAUUUUAFFFFABRRRQAUUUUAFFFFABRRRQAUUUUAFFFFABRRRQAUUUUAFFFFABRRRQAUUUUAFFFFABRRRQAUUUUAIvSvzU/4K9eMd+o/D3wrHJ/qornUp0z13FI4z/45L+dfpWvSvxg/4KTeM/8AhLf2qdetkk8yDRLS20yMg8cJ5rj8HlcfhX0ORUvaYxS/lTf6fqVHc9k/4JE+DvtPi/x94pdP+POyt9Nicjr5rmRwPp5CfmK/Tvua+OP+CWfgw+Hv2bZdYkjxLrurXFyrkcmKMLCo+gaOT8zX2P3rkzar7XGVH20+4T3FoooryRBRRRQAUUUUAFFFFABRRRQA1uAa/BL9qfxb/wAJt+0X8Q9XD+ZFJrNxDE/96OJzEh/75Ra/dHx34ji8H+Cdf16bHk6Xp9xevnptjjZz/wCg1/PBeXMl7dz3EzmSaV2kd26sxOSa+x4bp3nUqeiLiQ0UUV94UFfrV/wSi8Lf2R8AdY1iRMS6trcpVvWKOONF/wDHvMr8la/dH9ibwj/whX7LPw8sCm2SfTV1B+OSbhmn5/CQD8K+X4hqcmFUP5mvw1FLY9yooor86MwooooA+aP+CiXhH/hLP2UfFhRPMuNLa31GLjpslUOf+/bSV+Kdf0M/FDwmvjz4ceKPDjgY1bTLmx57GSJlB/Amv56Z4mt5pInUo6MVZWGCCOoNffcOVeajOn2d/v8A+GLiMooor7Ao1/B/iGbwj4t0XXLbP2jTL2G8jwcfNG4cfqK/og0zUIdV020vrZxJb3MSTRuP4lYAg/ka/nIr93P2OvGH/Cc/sy/DvUy/mSLpUdlIxPJe3JgYn3JjJr4riSleNOr2bX3/APDEyPZ6KKK+GICiiigAooooAKKKKACiiigBDXxD/wAFYPBn9tfAzQfEEce6bRdYVXbH3YZkZW/8fWKvt0ivHf2vfBH/AAsH9mr4haOsfmzf2XJeQoByZIMToB7lowPxrtwFX2OJhPzX46DW5+bP/BMDxp/wjP7TdvpbybYtf0y5sdpPBdQJ1P1/csB/ve9fsR71/P18CPGx+HPxn8F+JS/lxabq1vNOc4/c+YBIPxQsPxr+gRfmUH1Fe5xDS5cRGp/MvyHIfRRRXyxIUUUUAFFFFABRRRQAUUUUAFFFFABRRRQAUUUUAFFFFABRRRQAUUUUAFFFFABRRRQAUUUUAFFFFABRRRQAUUUUAeAft0eAf+E//Zn8WxRx+Zd6XGurQHGdvkndIf8Av15g/Gvy5/ZY8e/8K0/aB8Ea68nlWyagltcsTwIZsxSE/RXJ/Cv241bTLfWtLvNPu4xNa3cLwSxnoyMpVh+IJr8EvH/hO5+H3j3X/Dl1kXOkX81mzHjcY3Khh7HGR9aiRcT9+Qcilrz39n/x8Pih8FvB/icyebPf6dEbhs5/fqNk3/kRXr0KrICiiigAooooAKKKKACiiigAooooAKKKKACiiigAooooAKKKSgBkiLIpUjIbgg96+Tfj38Fv+ESun17RoD/Y87/voUHFs5Pb/ZJ6eh47ivrPriq1/YQanZTWl1Ek1tKpSSNxkMpGCCK5cRQjXhyvfoexleZ1csrqrDWL3Xdf59j897Oaa0lWWGV4ZV6PGxUj8RXb6F8YPGOhbRb67dSJ/cuSJhj0+cHH4Va+Lfwvn+HfiAiJWk0i5Je2lPO31jY+o/UYPrji446+ZaqUJON7NH7TF4TM6Ma3KpRfdJntmhftQazbkLqemWt6g4LQs0LH353D9BXomh/tE+F9W2rdNcaXIeD9oi3Ln6rn9QK+V0jqwkdddPG1o7u/qeDieHcvraxjyvyf6O59waP4m0vX036fqFveKBkmCUMR9QOn41qbiR618L2ry20qyQyPFIpyroxBB9iK7rw/8YPFWghUGotewj/lleDzc/8AAvvfrXfDHp/HE+VxPC1SOtCon5PT8V/wD6vDe9HH0rxnw/8AtFW0+2PWNOktm6Ga2O9fqVOCPzNek6F4z0XxIinT9SgnYjPl7tr/APfJwf0rvhWp1PhZ8tiMvxOF/iwaXfdfejfopAfelrc88KKKKACiiigAooooAKKKKACiiigAooooAKKKKACiiigAooooAKKKKACiiigAooooAKKKKACiiigAooooAKKKKACiiigAooooAKKKKACiiigAooooAKKKKACiiigAooooAKKKKACsDxf4J0Hx5ok2keI9Hstc0yb79rfQLKhPqARwR2I5Hat+ihNxd1uB8CfGb/glvpU942vfCTxBP4U1aJvOi029mdrcOOR5U4zJFj33/UV5vpX7WXxz/ZavV8J/G/wpN4t8Nyg24n1BQ0kseMHy7oBo5xjJKvluxK1+oPFZniLw1pPi7SZ9L1vTbTV9NuF2zWl7CssUg9CrAg17NPMpSSp4qPPHz3Xox37n5oax+z38EP2sUfXvgX4og8EeOMee3hXUcwIzjn5EBJjI/vRF0HHA61leFP2pvir+y74hi8G/Gnw/f6jYJ8sV9Lg3QjBxvjmzsuV+pz6txivaPjh/wS80DWriTXfhVq8ng/Wkbzo9OuZHe0LjkeXIMyQnPOfnHTAFeGa58cvil8GLRfh9+0d4C/4WB4Pkby4p9UXNwAON9verkOwBzyd46blqM0yXKuJ8L9VxkFWj0UtJx84yOmlWnSd4M+3Phz8VvCvxb0JdW8Laxb6pa8CREOJYWP8ADIh+ZD9Rz2yK8t/busPt37MHixgMtbvaTL/4ExA/oxr5QsPg7aahft45/Ze8dXV5f26mafwjeyCDWrVOrKqH5bqMdwM9h85rZ8UftrH4hfBbxl4B+IejS6L4tazaCO5ihZY5pkYEJJGfmifK47jOfu9K/mup4SY7h7iDB5nk0nWoQqwcovScUpJu60urdV9x7McbCtTlGejs/Q+LKKKK/upbHghRRRTAKKKKACiiigAooooAKktomnuIokGXdgoHqSajrW8Iz2lr4r0aa/k8mxjvYXnkKltsYcFjgcnAz0rlxcpRw83BXdnp3KjrI/cjTrRdP061to/uwxLGv0AAryv43/tR+BvgVaPHrN/9v1wrui0axIe4bPQv2jX3bHHQHpXzH8Qf2y/Hnxz12TwZ8E9EvbdJFIfUwg+1NGODJknZbxju7HI4OVryaCx+FHwOupNS8ZXy/Gf4gljI2kafck6PaynnNxddblgeSqZQ8gk9a/hnhPwVxGMq/XuI5OKbbVJW53/ie0U/6se9XzCMVy0tX3PQX1P45/t1TXAsUTwX8NImY3N1NK1vp8ca/e82Y4a4YDqo+UHBIXrV/TviL+z7+x3hPBlh/wALj+JEPB165AWxtZfWE8gYPIKBieR5gq1oXwf/AGiv22ks28QTL4A+HKbfstj9nNnYpEPuiC0XDS4H3Wc4x0ftX2X8BP2Hvhl8Blt7200seIPEkeGOtawqyyI3rEmNsXsQN3Ysa/qPD4XLMiw6weFpxhBfYhp/4FLdvueDUqSqPmm7s+P7T4T/ALTH7c11HfeMtQl8F+B5WEkdvcxtbW2zqDFaA75SOoaQ4OeHr64+Bn7B3wt+CIt71NKHifxDHhv7V1pVlKN6xRY2R89CAWH9419IYC9OKMVxV8xrVY+zp+5HtHT7+5jcAMDiloorzBBRRRQAUUUUAFFFFABRRRQAUUUUAFFFFABRRRQAUUUUAFFFFABRRRQAUUUUAFFFFABRRRQAUUUUAFFFFABRRRQAUUUUAFFFFABRRRQAUUUUAFFFFABRRRQAUUUUAFFFISB1NACfrQTXNeIPiHoPhlWW7vozOv8Ay7w/PJn0wOn44rzHxD+0Jcybo9I09YR2lujub/vkcD8zXPUxFOn8TPTw2WYrF604ad3oj3EuoGScD3rldf8Aij4a8O7hd6rC0q/8soD5r59CFzj8cV81+IfGuveJC39oalPKh/5Yq2yP/vkYFc28ea8+pj39iP3n1eG4YW+IqfJf5v8AyPcNe/aahi3JpGkPL6TXcgQf98rnP5ivOde+OnjDWQyrqCafEf4LOMJ/48ct+tcc8dVpI68+pia0vtH1eGybAYe1qab7vX8yDUtRvNUlMt5dT3ch6vNIXb8yazZI60njqtJHXE7y1Po6fLBWjoVrLS7nVr6Czs4XuLmdxHHEgyWY9BX2P8HvhXbfDTQx5ipNq9wA1zcAZx6Ip/uj9Tz6Ac1+z/8ACgeHbJfEOqQ41S5T9xG45gjPf2Zv0HHc17Ua97A4X2a9pPd7eR+W8R528XJ4Sg/cW77v/JDqWiivXPhQooooAKKKKACiiigAooooAKKKKACiiigAooooAKKKKACiiigAooooAK4j40eOU+Gnwm8W+J2YI+mabNPDu6NLtIjX8XKj8a7evjf/AIKe/EL/AIRv4Had4Zhl23PiLUFV0z96CDEj/wDj/k/nSY0fmP4T8P3njnxlpGiWxaS+1e+itIyeSXlkCgn8Wr98NB0e28O6Hp+lWaeXaWNvHbQp/dRFCqPyAr8kf+Cdnw+PjX9pLSr6WPzLPw/bS6pJkcbgPLj/ABDyKw/3TX6/UojkFFFFUSFFFFABRRRQAUUUUAFFFFABRRRQAUUUmaAFooooAKKKKACiiigAooooAKKKKACiiigAooooAKKKKACiiigAooooAhnmWCJ5HYIiqSzMcAAd6/nu+LHi9viD8UPFniVmLf2tqtzeLnsrysyj8AQPwr9vv2rPGw+Hn7OvxA1wSeVNFpM0ED5xtmmHkxn/AL7kWvxI+DXgxviL8WvB/hnYXTVdVtrWXHaNpFDn8F3H8K+04fgoU6uIltt92r/QuJ+4P7Mvgz/hX/7P/gHQjH5U1to9u06YxiZ0Ekv/AI+7V6bjNNiRY41RQAoGAB0FPr42pL2k3N9XcgWiiipAKKKKACiiigAooooAKKKKAPnr9vfxf/whv7KnjmZH2z31ummxjP3vOkVHH/fBc/hX4g1+pf8AwVv8Yf2f8LvBnhlH2vqeqyXjKDyUgi24PtmdT+Ar8tK/R+H6XJhOf+Zt/p+hpHYKKKK+mGXdE0qfXdasNNtV33N5cR28S+ruwUD8zX9EXh7RoPDnh/TNKtRi2sbaK1iGMYVFCj9BX4ffsVeDv+E5/aj+HunlN8cOpLqEgI4226tPz7ZjA/Gv3TPavguJKt6lOl2V/v8A+GIkOooor48kKKKKAGnkGvwP/ag8H/8ACBftC/EDRRH5UUGsXEkKYxtikYyRj/vh1r98a/IT/gqZ4M/4R79o+HWUjxFr2kwXLPjrLGWhYfgscf5ivp+HqvLiZU39pfl/TKifHFFFFfoxYV+sv/BKHxp/bfwK1vw/JJum0TV3KLn7sMyK6/8Aj6y1+TVfdX/BJbxr/ZPxf8VeGZJNkWsaStyik/elgkGB9ds0h/A14Wd0va4OXlZ/18hPY/Vmiiivy8zCiiigAooooAKKKKACiiigAqvdW0d5bTW8yLJFKhR0YZDAjBBqxRRsB/PH8TvCEvw++JHifw1KCH0jU7iyy3cRyMoP4gA/jX7pfs3+OB8SPgR4F8QmTzZ7zSYPPfOczIoSX/x9Wr8rv+ClXgX/AIQ79qLV72OPy7fX7O31SMAcZK+U/wCJeJif96vsn/glX46/4SL9ny+8Pyybp/D+qyxImfuwzASqfxdpvyr7fNv9qwFLELpb8Vr+Jb2PtKiiiviCAooooAKKKKACiiigAooooAKKKKACiiigAooooAKKKKACiiigAooooAKKKKACiiigAooooAKKKKACiiigAooooAK/JT/gpR8PP+EQ/aEfW4Y9ln4ksorwMBhfOQeVIPr8iMf9+v1rr42/4KefDg+Jvgppvim3i33Xhu/BkYDpbz4jf/yIIf1pPYa3Mv8A4JafEX+2/hd4i8ITy7p9DvhcwKT0gnBOAPaRJCf98V9uHqK/ID/gnj8SP+ED/aO0qyml8ux8RQSaVLk8b2w8Rx6l0VR/vmv1/PUUlsN7i0UUVRIUUUUAFFFFABRRRQAUUUUAFFFFABRRRQAUUUUAFFFFABSUtFAHO+MvCNl420C40u+TMcgykgHzRuPuuPcf4jvXxt4h8NXfhXW7rTL1Nk9u+0kdGHZh7EYNfdOK8q+Ovw8XxRop1WzizqdihOFHMsfVl9yOo/Ed687GYf2seaO6PreH81eCq+wqP3Jfg+/+Z8wRx1ZjjojjqwiV88kfqspCJHVhI6WOOrCR1okc0pDUiqxErRsGUlWByCDginJHUyR1okc0nfc67w78VPEWglFN39ugH/LO6+fj2b73616h4e+NelamVj1CN9NlPG5vnjP4jkfiPxrwhIqmSKuynXqQ66Hz+KyrCYjXls+60/4B9YWl7b30Ky280c8Tcq8bBlP4irBr5c0bW9Q0KbzbC6ltm7hG+VvqOh/GvTvDnxk3bYdZt9nb7RAOPxX/AA/KvSp4mMtJaHyGKyWvR96n7y/H7j1X60vas/TNZs9XgE1ncJcRnvG2cexHY/WtD6V1p31R8/KLi7SVmLRRSUxC0UUUAFFFFABRRRQAUUUUAFFFFABRRRQAUUUUAFFFFABRRRQAUUUUAFFFFABRRRQAUUUUAFFFFABRRRQAUUUUAFFFFABRRRQAUUUUAFFFFABRRRQAUUUUAFFFFABRRRQAVkeJfC2keMdHuNK13TLTV9MuF2y2l7CssTj3VgRWvRTTad0B8C/HD/gmDYTX7eJPg7rUvhXWIX8+PTLqd/IDjkGGcZkiPpncM91FfG37RGvfEawsx4Y+MPg5D4ttiosfFN1B5d7JEvBRp0+S7jxwGO5lP8XUV+4OPSue8beAvDvxI0G40XxNo1prelzDLW17EJFB7MM8qw7MMEdjXv4XOKlKUfbrmS69V8+vzKTP536K6b4n+HYfCPxJ8V6FboY4NM1W6so0JJKrHMyAZPJ4WuZr9LhNSipLqWFFFFVdAFFFGD6UroAop2w+ho2t6H8qLruA2il2t/dP5U7y2/un8qOZdwGUVLFaTzHEcMjn/ZUmrkXhzVp/9Xpl5J/uwMf6VPPFdQPdv2YP2Zfir8fNL1W08J3kmg+CrydINW1Ge4aK2meMFlQxr80xUSEhcbQWGSODX6R/s/8A7A/w1+Bf2bUZbL/hLPE8eG/tXVowyxP6ww8rH7E7mH96sn/gmh4fudA/ZfsRd20trPdandzlJkKN94IDg/7lfVo9q/Ns0zKtOtOlF2inbTr6shsUDFLRRXzxIUUUUAFFFFABRRRQAUUUUAFFFFABRRRQAUUUUAFFFFABRRRQAUUUUAFFFFABRRRQAUUlLQAUUUUAFFFFABRRRQAUUUUAFFFFABRRRQAUUUUAFFFFABRRRQAUUUUAJ1owKB0qvdXkNlC0s8qRRoMs7sAB+NAJNuyJz+npVe5u4bKFpbiZIYlGWeRgqj6k1594k+L0FqWh0mL7TIOPPkyEH0HU/pXmGua9qPiCbzL66knwcqmcIv0UcCuSpiYx0jqz3sLk9avaU/dX4/cepeIvjNpmmBo9OjfUZhxuHyRj8TyfwH415d4i+I2v+IC4lvGtoD/yxt/kXHoT1P4msZosVE0deZOvUn1Pr8LlmFw2qjd93qZzxkk+tQvHWi8VQPHXK0e/GRnPHVd460XjqCSOs2jojIznjqvJHWjJHVZ0rNo6YyM6SOvTfgZ8Mv8AhK9Z/ta/izpdk4KhhxLKOQvuBwT+A7muN8PeHLrxRrdrplmuZrh9uT0VepY+wGT+FfYfhnQLXwvolrplmmyC3QKPVj3Y+5OT+Nd+Dw/PPnlsj5jP80eEofV6T9+f4Lv8+hrAAAAUtFFfQn5SFFFFABRRRQAUUUUAFFFFABRRRQAUUUUAFFFFABRRRQAUUUUAFFFFABRRRQAV+Tn/AAUu+Iv/AAlvx9j0CCXfaeG7GO2Kg5HnyfvZD/3y0an3Sv1T1vWLXw/ot/ql9KIbKyt5LmeQ9ERFLMfwANfgt4/8W3fxF8fa94jugTd6xfzXbJ12mRyQo9hkAfSpkVE/RX/glj8O/wCyPhx4n8Yzx7ZtYvVs7dmHPkwDJI9i8jD/ALZ19yV51+z58PB8Kvgp4Q8LmMRXFjYR/aVH/Pw/7yb/AMiO9ei00JhRRRTEFFFFABRRRQAUUUUAITigE0HrXNfEHx/ofww8I6l4n8SahHpukafH5s08n5BVHVmJIAUckkCiMXJqMVdsDZ1HUbXSLGe9vriKztIEMktxO4SONRyWZjwAPU18YfG//gqL4G8BXNzpfgiwk8calFlTerJ5Fgrez4LSY/2VCns1fE/7WH7aXin9pDWbjT7aWfQ/A0Mn+jaRG+DPg8SXBH327hfur2ycsfnCvuMDkCsp4rft/mWo9z6r8X/8FMfjh4mmY2Gsab4ZhJ/1Wl6dG3Hpum8xvyIrjF/bp+Oy3HnD4i6jvznBihK/987MfpXg9FfTxwGFgrKlH7kVZH114K/4KgfGjw5NGNWuNI8Uw5wy39gsTkezQbAD7kGv1l+H2uaj4n8C6BrGraeuk6lqFjDdXFikhcW7ugYx7iBnGcdO1fhr+y38MT8X/j54M8MPF51lcXyz3q44+zRZllB9MohX6kV+9aAKgHQDivic+pYehUhClBJ7u34EMdiioLm5js7eSaV1jijUu7scBQBkkmvzW0X/AIK1anp3jHVodZ8IWuq+GjezCxnsJmt7qO23ny94bcrttxnGyvDw2Dr4tSdFXsK1z9LxxS9a+b/hf+3/APBj4neVCviYeGtQk4+x+IU+ykH/AK65MR/77zX0PZX1tqVrFcWtxFdW8qho5YXDo49QRwRXPUoVaD5akWn5iLVFFFZAFFFFABRRRQAUUUUAFFFFABRRRQAUUUUAfEn/AAVb8cDQfgPo/h2OTbPr2rJvTP3oIVLt+TmGvkn/AIJkeCP+Es/afsNSePfB4f0+51FiR8u4qIU/HM2R/u+1df8A8FYfHX9ufGzw/wCGYpN8Gh6UJHXP3Z53LMP++EhP416x/wAEivAv2Twj468YSx83t5DpkDkcgRIZJMexMyf9819xD/ZMmb6yX5u35F7I/QqiiivhyAooooAKKKKACiiigAooooAKKKQ8CgD8kv8Agqz40/tz4+aToEcm6DQ9IjDpn7s0ztI3/jnlV8VV63+1l41/4WB+0h8QdaWTzYX1aW2hkzkNFD+5jI9isa15JX67gKXscLTh2S/4Jstgooor0BH3B/wSb8G/2v8AG/xF4hkj3w6Po5jRsfdmmkUKf++ElFfrFXwp/wAElvBn9l/B7xT4lkj2S6xqwt0JH3ooIxg/99SyD8DX3VnFflmc1fa42flZGb3HUUUV4ogooooAK/Pv/grp4LN74G8DeKo050/UJtOlcDnE0Ydc+wMB/wC+vev0DFfPv7efgf8A4Tr9lfxvAke+50+3XVYjjJXyHEjn/v2JB+Nehl1X2OLpz87ffoNbn4f0UUV+umgV7Z+xd42/4QH9p/4fak0myGbUV0+Uk/LsuFMBJ9h5gP4V4nVjTr+bS9Qtb22kMVxbyrNHIvVWUgg/mKxr01VpSpvqmvvA/o6HQUdzXP8AgDxVB458D+H/ABFbY+z6rp8F9GAeiyRq4H610NfjDTi2mZBRRRQAUUUUAFFFFABRRRQAUUUUAfnd/wAFdfAX2jw54F8ZRR82tzNpVw4HUSKJIs/QxS/99V5n/wAEm/Hv9ifGPxJ4Vlk2Qa7pYnjUn709u+VH/fEkp/Cvt39u3wD/AMLB/Zc8bWscfmXenWw1aA4yVNuwkfHuY1kH41+Sf7Kvjz/hWn7RHgPX2k8m3h1SKC4fOAsE37mU/gkjGvt8B/tWV1KHVX/zX4lrVH72UUinIzS18QQFFFFABRRRQAUUUUAFFFFABRRRQAUUUUAFFFFABRRRQAUUUUAFFFFABRRRQAUUUUAFFFFABRRRQAUUUUAFFFFABXKfFHwRb/En4c+JPC11tEWrWM1oHYZ2MykK/wBVbDfhXV0UAfz+2txqfgHxhDOm6y1nRr4OM/einikz+YZf0r93/h54wtPiD4G0DxNYkfZdWsYbxADnbvQMVPuCSD7ivya/4KBfDM/Dv9o7WrmGLy9P8QourwEDje+RMM+vmq7fRhX2B/wTJ+J58WfBW+8KXE2698M3hWNScn7NMTIn/j4mHsAKhaOxb1Vz7IoooqyAooooAKKKKACiiigAooooAKKKKACiiigAooooAKKKKACiiigApGG4EUtFAHyv8X/A/wDwifieSW3j26ffZkhAHCt/Ev4E5HsRXFRx19X/ABN8JL4u8K3Nsig3UY82A99w7fiMj8a+WliKMVYEEcEHtXz2Ko+yqXWzP1bJMe8XhlGb96Oj/RiRx1YRKWNKsRx1ypHsykIkdWEjp0cdTpHmtUjnlIakdTJF61IkeKmSKqSOdzI1jqRYqmWKpliq7GLmP0y/utJuVntLh7eUfxIcZ9j6ivSvDfxXDFINXj2Hp9ojHH/Al7fh+VebLFUgix2reFSVP4TzMThaOKVprXv1Pom1vIb6FJYJVliYZVkOQalPTpXgui65f6DL5lpMUBPzRNyjfUV6j4a8d2ethIZv9FvDxsY/K5/2T/T+dejTrxno9GfH4rLqmH96PvR/rc6yikBzS10nkhRRRQAUUUUAFFFFABRRRQAUUUUAFFFFABRRRQAUUUUAJgYrF8U+KNM8G6Hc6vq9z9j0+2Aaafy2fYCQMkKCcZIycYHU8VtZGKoaxpFprmmXWn3sKXFpdRtDLC4yrqwIIPsQTUyvZ8u5dPl517S/LfW29vIwvDfxS8I+Mcf2L4k03UXI+5b3SM/4rnI/EV1COrj5SCK/J34z/C+6+EXxG1PQJC5t0fzrOY9ZbdslG+o5U+6ml8KfGbx34MKDSPFOpW8afdhecyxD/tm+V/SvnP7Y9nJ068LNdmfsEvD5YqhHE5fiVKMkmuZdH5r/ACP1jwR0oBJFfA3hD9uzxtpBRNb0/T9ehH3mCm3lb/gS5X/xyvcPCH7cHgbXtserRXvh+Y8Fp4/Niz7MmT+aivSpZlhqv2rPz0PjsbwhnGBu5UeZd46/hv8AgfRJ+lArC8N+NtC8X2v2jRdXs9Tixy1tOr4+oByD7Gt3GeOor0k1JXTPj5050pOM0010eg+iiimSFFFFABRRRQAUUUUAFFFFABRRRQAUUUUAFFFFABRRRQAUUUUAFFFFABRRRQAUUUUAeLa1+x18GvEevahrWp+AdNvNS1C4kurq4lMhMsrsWdiN2MliTx60kP7GHwShHHw20M/70Jb+Zr2nHvRiuhYmulbnf3sDyGH9kb4MQ9Phl4aP+9p6N/MVdh/Zb+D8PT4X+Ej/AL2jW7fzSvUqKTxNZ7zf3sDziL9m/wCE0H+r+GXg9P8Ad0G1H/tOrcPwH+GsH+r+H/hdP93R7cf+yV3dLUe1qPeT+8Dj4vhB4Fg/1fgzw+n+7pcA/wDZauxfDfwnB/q/DOjx/wC7YRD/ANlroqMip9pN9WBkQ+ENCg/1ej2Ef+7aoP6Vcj0ixg/1dnbx/wC7Eo/pVyijnl1YEfkp/cX8qXy0/uj8qfRSuwECgdOKWiikAUUUUAFFFFABRRRQAUUUUAFFFFABRRRQAUUUUAFFFFABRRRQAUUUUAFFFISB1OKAEz70Hiua8VfEbwz4HhMmua5ZaaCMhJ5lDsP9lerfgDXh3jD9ujwbpBePRNPvvEEo+64X7NCf+BP83/jtc1TEUaP8SSR6+DyfH4//AHajKS720+96H0qGz3pGkVPvOF+tfn34u/bk8fayXTR4bDQYT90xxefMPqz5U/8AfIrxbxX8VfGfjNpP7a8S6lfRv1ha4YRfhGMKPyryKuc0I/Am/wAD73BeHmZV7PETjTX3v8NPxP088S/GHwT4OZl1jxRpdjIvWKS6Qyf98Alj+VdFoutWniHSrTUrGRpbO7iWaF2RkLIwyp2sARkc8ivzK/Zo+DzfF74m2drcwmTRtPxd37HoyA/LH/wNsD6bj2r9QYY1gjWNFCoowABgAV24HFVMVF1JRtHofO8SZNhcirRwtKq6lS15bJJdFbXXrvtYnooor0z40KKKKACiiigAooooAKKKKACiiigAooooAKKKKACiiigBDTXZVGScVm61r1noUHmXMmCfuoOWb6CvL/EvjK+18tEh+zWh48tDyw/2j3+nSsZ1Y0/U78LgqmJemke513iT4k2elh4bEC8uhxkH92p9z3/D868v1vXb/X5vMvLhpADlYxwi/QVGYfamGKvOqVJVNz7DC4OjhVdK77soNF7VE0VaDR+1RtFXPY9VTM5o6heKtF4qgeKpsbKRnvHUDx1ovHVd48Vm0dEZGdJHVd460ZI6rSR1DR0RkZ8kdVZI60XStDwt4dk8TeIrLTlyFlkHmEfwoOWP5A1Ki27I1lWjSpupJ6LU9a+AfggabpcmvXK/6RdjZDkcrEDyf+BEfkB616+Kr2lpFY28VvAojhiUIiL0AAwBU4HvX01KmqUFFH45jMTLF15VpdfwXRD6KKK0OMKKKKACiiigAooooAKKKKACiiigAooooAKKKKACiiigAooooAKKKKACiiigD5k/4KFfEr/hX/7OWr2cEvl3/iKVNJiwedjZaY49DGjKf98V+c/7HXw1PxS/aJ8IaXJF5tja3I1K8yMr5UH7zDezMFT/AIHXs3/BT/4n/wDCS/GDS/CFtLutPDlmGmUHj7TPh2z9IxF+Zr0v/glV8MTb6Z4t8fXMWGuHXSLJyOdi4kmI9iTEPqhqN2Xsj9ARwKWiirICiiigAooooAKKKKACiiigCKWZII2kkYJGgLMxOAAOpNfjV+3l+1jP8f8Ax9JoehXjjwHokpS0RDhb2YZDXLDuOoTPReeCxFfZ3/BSz9oeX4V/CqPwbo9z5XiHxWrwyOjYeCxHErexfIjHqC+ORX5EV9vkGATX1qov8P6suK6hRRRX2xQUUUdaAP0P/wCCSPww+1a54x+IFzDlLSJNHsnIyC7kSTEehCrEPo5r9MxzivB/2IvhgPhT+zV4P02WLytQvrf+1bzIw3mz/OA3uqFE/wCAV7x0FfkmZ4j6xipzW17L0Whm9z58/bu+J/8Awqz9mfxbdxTeXqGqRDR7TnBLz5V8HsRF5rD/AHa/ECv0F/4K2fFD+0PF3hLwDbTZi063bVbxFPBllJSIH3VUc/SWvz6r7nIcP7HC873lr/l/XmWtgrtfh58avHfwnuhP4R8V6pofzbmhtbhhC5/24jlG/wCBA1xVFe/OnCouWauhn3V8MP8AgrB468P+TbeNtA0/xVbLgNd2h+xXR9ScBoz9Aq/Wvrr4Yf8ABRT4M/EgRQT67J4T1B8D7N4gi8hc/wDXYFo8fVgfavxborwsRkmEraxXK/L/AC2FZH9GmlavY65ZRXunXlvf2co3R3FrKskbj1DKSDV4dK/no8B/Ffxl8L777X4T8TapoE2dzCxuWjST/fQHaw9mBFfWHww/4Kr/ABG8MeTb+MNJ03xlaLgNOo+xXR/4EgMZ/wC/Y+tfN4jh/EU9aUlJfc/8vxJ5T9ZzmgHNea/AH416f+0H8NbDxnpmlX+kWd1JJEkGoBNzFG2sylSQy7gQDwcqeBXpWOa+XnGUJOElZokWiiikAUUUUAFFFFACd6Q/KM0p5FcD8evHg+GXwa8ZeKPM8qbTdLnmgJOMzbCIh+LlR+NVCDqSUVu9APxR/aq8ef8ACy/2iPHuvLJ5sE2qSwW7g53Qw/uYj+KRqa/W39hPwGfh/wDsueB7WSPy7nULU6rMcYLG4YyJn3EbRj8K/FvwJ4WufH3jvQPD1tk3WsahBZIepDSyBM/+PZr+hbSNMt9F0qzsLSMQ2tpCkEUY6KiqFUfgAK+zz6ao0KWGj/VlZFyL1FFFfFEBRRRQAUUUUAFFFFABRRRQAVyfxT8YJ8P/AIaeKfE0hUDSNMub0bu7RxswH4kAfjXV96+Vv+ClHjgeD/2W9as0k8u5167t9LjIPOC/mv8AmkTD8a6MLS9tWhT7tDR+NVxO91PJNK5kkkYuzMckknJJqOiiv2VaI0CiitrwR4ZuPGnjPQfD9rn7Tqt/BYxYGfmkkVB+rVMmoR5mB+237E/gs+BP2W/h/p7x+XPcaeNRlyMEtcM0/PuBIB+Fe5d6p6TpsGjaVZ2FqgitrWFIIkHRUVQAPyFXa/Ga03VqyqPq2zIKKKKyAKKKKACszxHolt4l8P6npN4u+0v7aW1mX1R1KsPyJrTopptO6A/nP8UaDc+FfEuraLertvNOu5bSZfR43KsPzBrMr6M/4KA+BP8AhBP2qPF6xx+Xa6s8erQnGN3nIDIf+/ol/KvnOv2TDVVWowqLqkzUKKKK6AP2k/4Jx+Ov+E1/ZX8OwSSeZdaHPPpMpz02PvjH4RyRj8K+nq/Nf/gkT49C3nj3wXLL9+ODV7aPPTaTFMf/AB6D8q/SivyXNKPscZUj3d/v1M3uLRRRXmCCiiigAooooAKKKKACiiigCjq2mW+s6Veafdxia1uoXgmjbo6MpVgfqCa/ns+IHhS5+H3j7xD4cuNwudH1GeydjwSY5Cufxxn8a/ofB4xX42f8FL/h9/whX7Tmo6lFF5dp4isoNSQqPl348qQfXdFuP+/719Xw9W5a06T+0vyKifqh+z54/HxQ+CfgvxUZPNn1HTIXuGBz+/Vdsw/CRXH4V6IOBXxH/wAEpfiH/wAJF8DdY8LTS7rnw7qbGNM/dt5xvX/yIs9fbleBjaP1fEzp9n+HT8BMWiiiuMQUUUUAFFFFABRRRQAUUUUAFFFFABRRRQAUUUUAFFFFABRRRQAUUUUAFFFFABRRRQAUUUUAFFFFABRRRQAUUUUAfFv/AAU9+F58UfCHSvGNtFuu/Dd3snYDn7NPhGJ+kgi+m5q+UP8Agnr8Uf8AhXX7ROl2FxLs03xHG2kzAngSMQ0Jx6+Yqr/wM1+rvxE8G2XxD8Da94Z1Af6Jq1lLZu2MlN6kBh7g4I9wK/CTVNP1X4deNbqylL2OtaJftExU4aKeGTGR9GWoejuWtVY/f+iuK+DfxDtvix8LfDPi222hdUso5pETpHLjbKn/AAFwy/hXa1ZAUUUUAFFFFABRRRQAUUUUAFFFFABRRRQAUUUUAFFFFABRRRQAUUUUANxXzT8WPDP9g+Lp3jTFvef6QmOgJPzD88n6EV9LHt615x8btCGo+Go75VzLZSBif9huCPz2n8K5MTDnpvyPcybEvD4uKe0tP8vxPBY46sxx0kaVZjTNeIkfpUpBHHmrKR0IlWY4/arSOaUhqR1YSOnRx1OkdWkc0pDFjqZY6kSKp1ix2q0jCUiFYqkEVTrFUix+1VYxcyuIvanCM/SrIiNOENVYjnOl8M+Op9N2wX264t+gk6un+Ir0e0vYb6BZreRZI26MteKeTWlomtXWg3G+B8xsfnib7rf/AF/eumnWcdJbHh4vARq3nS0l+DPYKPesvRdettbt/MhO1x9+Nuqn/D3rVxzXemmro+YlGUG4yVmLRRRTEFFFFABRRRQAUUUUAFFFFABRRRQAUUUUAFFFFAHzJ+278K/+Er8DQ+KLOHdf6ISZdo5e3Yjd9dpw3sN9fBiRV+v+r6XbazpV5YXcQltbqJ4ZY26MjAhgfqCa/K74geCrjwF421nQLjJaxuWiVyPvp1RvxUqfxr4/OMNaarLrv6n714f5s6uHnl9R6w1j6Pf7n+Zy6RVMkPtVhIfaplir59I/WZVB2mXd3pV1HdWN1NZ3KHKzW8hR1PsRyK9p8Cfta+PfCPlw3l3H4hs1wPK1AZkA9pRhifdt1eNLDU6we1dVKtUou9OTR4mNwGDzCPLiaSkvNa/J7o+5/AP7YnhDxSY4NYWXw5dtx/pH7yEn2kUcfVgor3LTtUs9Ys47qxuobu3kGUmgkDow9QRwa/KpYa6fwb498ReArsXGharcWBJy8aNmJ/8AeQ5VvxFe7QzaUdKyv5o/Msy4EoTvPAVOV9nqvv3X4n6c/d4NGetfL3w3/bJgujFaeMbH7K5wP7QslLR/V05I+q5+gr6N0DxLpniiwS+0q+hv7V/uywSBl+nHQ+x5r6CjiaddXgz8qx+U4zLJcuJptLvun6M16KSlrpPJCiikoAWiiigAooooAKKKKACiiigAooooAKKKKACiiigAooooAKKKKACiiigAooooAKKKKACiiigAooooAKKKKACiiigAooooAKKKKACiiigAooooAKKKKACiiigAooooAKKKKAG549KAc00gr/8AXrF8U+MtF8Gae19rWpQafbjoZWwWPoq9WPsATSbUVdlQhOrJQgrt9FqzcPSs7WfEGneHLJ7vVL630+1TlprmVUUfiTXy78R/2zJ5DJZ+DrARLyv9o3y5Y+6R9B9WJ/3a+bvFXi3W/Gl8b3XNTudSuOcGd8qnsq9FHsABXjV80pU9ILmf4H6FlnBeMxdp4p+zj23l92y+b+R9c+Pf20PC3h4yW/h+0n8RXK5HmjMEAP8AvMNx/BcH1r508dftR+P/ABr5kSamNEs248jTAYzj3kyX/Ige1eZtDULw+1fP1sfXrac1l2Wh+q5dwvlWX2kqfPLvLV/dsvuKN5JPezvPcTSTzOcvJKxZmPqSetVHhx2rUaGoWirzHqfawlGKtFGW8VQPDmtR4a7f4G/Ds/Ej4oaLozx77PzftF36eSnzMD9cBfqwop03UkoR3YsTjIYTDzxFR2jFNv5an2h+yN8LB8OPhdbXVzFs1bWtt7cZHzKhH7tD9FOcdizV7mKZHGsMaooAVRgAU7GTxX6PRpRpU4047I/kDH4ypmGKqYqr8U23/kvktB9FFFbHCFFFFABRRRQAUUUUAFFFFABRRRQAUUUUAFFFMd1jUsxCqBkknAAoAXkVynifxtFpe62tCs130J6qn19T7VmeJ/GL3LNa6e5SIcNMOrew9B71x/l57VyVK3SJ7mEwF7Tq/d/mRXtzNfzma4kaWQ9STVcxVe8oelNMWe1cbVz6OLUVaJRMVMaL2q+YajaLFTY0Uyg0VQvFWi0dQvHUWNVIznjqF460Xiqu8dS0bxkZzx1XdK0pI6rSR1DR0RkZ0kdVpI60ZEqrImKho6oyM6RK9f8AgJ4c2JfazIvLH7PET6DBY/8AoI/A15RJHX094L0YaB4Z06y27ZI4gZB/tnlv1JrqwlPmnzdjws9xLpYb2a3m/wAFv+hu0UUV7R+dhRRRQAUUUUAFFFFABRRRQAUUUUAFFFFABRRRQAUUUUAFFFFABRRRQAUUUUAFZviDXbPwxoGo6zqEogsNPtpLq4lP8EaKWY/gAa0q+TP+CkXxV/4QT4DHQLWby9S8UXAswAcMLdMPMw9j8iH2kpMaPy8+IfjG++JnxB13xJeBmvdYvpbooOdu9yVQewBCj2Ar9qf2cPhmvwg+CfhPwu0Yju7WzWS8wOtxJmSX64dmA9gK/Kn9iT4Vn4rftD+G7SaHzdM0p/7XvcjI8uEgqD6hpDGp9mNftHUxHIKKKKskKKKKACiiigAooooAKillWGN5HYIigszMcAAd6f1r58/bu+Kx+E37NXii7gl8rU9XQaNZEHB3zghyD2KxCVgfVRWlGnKvVjTju3YD8ov2s/jLJ8dfjv4l8SpM0ulLN9i0xSeFtIiVjIHbd80hHq5rx6jrRX7JRpxoQjThslY1CnRxPKwVEZ2PQKMmvZP2U/2cNS/aW+J9voEEklnotqv2nVtRRc/Z4AcYXPG9z8qj6nBCmv2b+FXwL8EfBfRYNN8I+HrLTFRNr3KxBrmc92klPzMT7nHpgcV4uYZvTwMvZpc0u3b1E3Y/AKW3lgcrLE8bDqHUg16J+zn8NG+L/wAb/B/hLyzJb3+oJ9qA7W6fvJj/AN+0ev3l1vwvo3ia0a11fSbLVbZhgw3tukyEfRgRXAeDv2ZPhh8PvHf/AAmPhrwhY6Hr3kSW4msg0cYR8bsRA7FPGMhQcEjvXjy4iU6cl7NqVtNb6/gLmPUIolgiREUIigKqqMAAdqWR1iRnYhVUZJPQCnE5rw39tX4n/wDCp/2bvGOqxTeVqF5bf2ZZEHDebP8Au8r7qpd/+AV8bSg61SMFu3Yg/Hz9pT4mN8X/AI5+MvFQkMtre37raHP/AC7R4jh/8hov45rzOgnJor9lpQVKmoR2SsahRRRWgBRRRQAVPY2U+pXtvaW0TTXE8ixRxoMs7McAD3JNFlY3OpXUVtaW8t1cSsFSGFC7ufQAck19k/sV/sW/EHUvjH4U8V+K/Cl5ofhTSrkX7yamohklkjBaFVhYhyDIEJJXGAea48ViqeFpucmlZfeB+nXwU+HcHwo+E/hXwlAFxpOnxW8rJ0kl25lf/gTlm/Gu4ByaBRjFfj8pOcnJ7syFooopAFFFFABRRRQA3v8ASvi7/gqp8Qf+EZ+AWn+G4Zdtx4j1OON0zjdBD+9c/g4h/OvtLivyS/4KrfEP/hJPjvpfhiGXdb+HNMQSJn7txOfMf/yGIK9nJqPtsZDtHX7v+CNbnI/8E2Ph/wD8Jt+1BpF7LF5lp4etZ9VkDDjcAIo/xDyqw/3a/ZrpX5+f8EkPh79h8E+M/Gc8WH1G9j023dhzshXe5HsWlUfVPav0DPJxWueVvbYxpbRSX6jluOooorwSQooooAKKKKACiiigAooooAQV+aH/AAV38debrPgHwdFJjyIJ9VuI89d7CKI/h5c351+l1fiR+3/48/4Tz9qfxi8cnmWukyJpEIznb5KhZB/398386+hyKj7TGKX8qb/T9So7nzrRRRX6YWFfSn/BPDwOfG37VPhVnj8y10dZtWm46eWhEZ/7+vFXzXX6Of8ABIfwJuuPHvjOWP7qwaTbSY65JlmH6Q15Wa1vY4OpLyt9+gnsfpPRRRX5OZhRRRQAUUUUAFFFFAH5p/8ABXbwF5epeAvGkUeRLFNpFzJjptPmwj8d835V+dFftR/wUW8Bf8J1+yz4kljj8y70OWHV4Rjp5bbZD+EUkp/CvxXr9LyGt7TBqPWLa/X9TRbBRRRX0Qz6L/4J/wDj7/hAf2p/B7ySeXaau8mkTDON3nKVjH/f0RflX7b54zX85vh7W7rw1r+m6vZP5V5YXMd1A/8AddGDKfzAr+hfwV4ltfGvhDRPEFkc2eq2UN9Cc5+SRA6/o1fA8R0bVYVV1VvuIkblFFFfIEhRRRQAUUUUAFFFFABRRRQA0818Ff8ABWn4df2t8NPCfjKCLdNo1+9lOyjnyZ1yCfYPEo+slfe3TFeV/tRfDr/ha3wA8b+GkiM11c6dJLaoBkm4ixLEB9XRR+Nd2Ar/AFfFQqdn+D0Y1ufmx/wS3+In/CKftDzeHppdtr4l06W2VCcAzxfvkP8A3yso/wCBV+vea/np+FHjmf4Y/E3wx4qt93maPqMF2VXq6o4Lp9GXI/Gv6DLC9g1Wwtry1lWa2uI1likQ5DowyCPYg17nENDkrxqr7S/Ff8Cw5FuiiivlSQooooAKKKKACiiigAooooAKKKKACiiigAooooAKKKKACiiigAooooAKKKKACiiigAooooAKKKKACiiigAooooAK/J3/AIKU/Cg+CPjfF4ntYdmm+Kbf7QSowouY8JKPxHlv9XNfrFXzZ+318Jf+Fo/s+atcW0Pm6t4db+17baPmKICJl+hjLHHcotJ7DW543/wSx+LP9o+G/Enw8vJszafJ/algrHnyXIWVR7K+w/WU197DpX4cfsx/Fd/gx8b/AAx4meUx6fHcC3vwOhtpPkkyO+0HcB6qK/cKGVJ41kjYOjAMrKcgg9xQgZNRRRTEFFFFABRRRQAUUUUAFFFFABRRRQAUUUUAFFFFABRRRQAUUUUAN96oa5pq6tpF3ZvjbNEyfmMA1ocEUnUYpNXVhxk4tSW6Pk/yGikZGBDKSCD2NWI0rZ8Z6f8A2f4t1SEDA89nA9A3zD+dZsSV8+48smj9YhVVSnGa6q46NKtRx02NKsxpTSMZSFSOrEcVLHHVhI60SOaUhEjqZI6ekeanSOrSOaUiNYqlWP2qVYqmWKrsYuZXEVOENWhFThFVWM3MqeTSGGr3lUhiosLnILO4m064SaBykq9x39jXo3h3xJHrMW1sR3Kj5o/X3HtXnpiohaS2mWWJzHIhyGXqK1hNwfkceIw8MRHz7nrwGKTNYfhvxEmrxeXIQlyg+ZfX3FbvFdyakro+YnCVOTjLcWiiimQFFFFABRRRQAUUUUAFFFFABRRRQAUUUUAMx+VfE/7cHgn+z/GGkeI4kxHqMBgmIH/LSPGCfqrAf8Ar7ZPUZrxH9rzwwNf+EF3dgbptMuIrpcDnGdjfo5P4V5+Ppe1w8l21+4+q4XxrwWa0Z30k+V/PT87HwCkOasJDUyRe1TJDmvhUj+mpTIUi9qlWKrCQ1MsNWonPKZWWGplg9qsrF7VIsNXYxcyssNdD4P8AGuueBNRF5oeoTWUvG9VOY5B6Op4YfWsxYfanrBVwbg7xepy1o068HTqJOL3T1R9d/Cv9qjS/E/laf4mVNF1E4VbkH/RpT9Tyh+vHv2r3qKZJow6MGQjIYHIIr8zlg9q9T+FPx31z4btFZzM2qaIDg2krfNEPWNu3+70+mc17+GzJr3a/3/5n5XnHCMXetl+j/le3yf6M+4v1pvUcflXO+C/HWkePNJTUNKuhPEeHQnDxt/dZex/n2yK6POD7V9BGSkrp6H5VUpzpTcKis1umPoooqiAooooAKKKKACiiigAooooAKKKKACiiigAooooAKKKKACiiigAooooAKKKKACiiigAooooAKKKKACiiigAooooAKKKKACiiigAooooAKKKKACiiigAooooAbjvVe7vYbGCSe4mSCGNSzyysFVQOpJPQVzHxC+Jei/DjSzd6nP8AvXB8i1j5klPoo9PUngV8d/FD4x698TbpkuZfsWlK2YtPgY7PYuf429zx6AVwYnGQoK28ux9NlGQYnNZcy92H8z/RdT2H4p/tY2ultNp3g+JL64GVbUZgfJQ/7C9XPucD/eFfL3ibxHq3i/Unv9Zv57+7f/lpM2do9FHRR7DAphg68VG0NfL18TVxD956duh+15ZlGDyuNqEPe6yerfz/AERnNDUTQe1aTQ+1RtFXFY+jUzMaH2qJoq02h9qieGpaNlMy3hqF4a03hqF4qho3jMy3ixX1v+wv4KEdtr/iiZPmkdbC3Y9Qow8n4ElP++TXyq8XtX6Kfs5+Gh4X+Dvhy3xiWeD7XIe5MpLjP0DAfhXr5VS56/M/so+C44xzoZYqMXrUaXyWr/Jfeem0tFFfZH89hRRRQAUUUUAFFFFABRRRQAUUUUAFFFFABRRUckixIzuwVFGST0AoASWVII2kkYIijJZjgCvPfEniWTVnMEBKWgPPYv7n29qf4j8QPq0phhJW1U8ern1NYyxe1cdSpzaLY9/CYVQ/eVN/y/4JWEVO8n2q0Iqd5ftWFj1ecqeTTTFV7yh6U0xUWDnKJiqNoq0GiqJoqVi1Mz2iz2qB48VovFUDx4qGjaMjOeOoJI81oyR1WkSoaN4yM6RKrSJWlJHVWRKzaOqMjOkSqsiVoyJVSVKho64yJ/Cul/2p4m021IyrTKWH+yDk/oDX00BgCvDPhFYrceMFkI/1ELyA+5wv/sxr3XNenhI2hc+Kz2rz4hQ7L8xaKKK7j5sKKKKACiiigAooooAKKKKACiiigAooooAKKKKACiiigAooooAKKKKACiiigAr8gv8AgoZ8WP8AhY/7QV/plrN5mleGY/7LhCn5TMDunb67zsP/AFzFfp58ePibb/B74SeJvFsxUyafaMbZH6SXDfJEv4uyg+2a/EPw/ourfEnxxYaXbF73Wdbv0hVnOTJNK+NzH6tkn61Mion6Rf8ABL34UHw58MtY8cXcO278QXH2e1ZhyLWEkEj/AHpC4P8A1zWvtuuc+Hvgyw+HngfQvDOmriy0mzitIzjBbYoBY+5OSfcmuizTSsJ6i0UUUxBRRRQAUUUUAFFFFABX5j/8FcfiI1z4k8E+B4ZCI7S2k1e5QHhmkYxxZ9wI5f8Avuv04r8Rf+CgHi1/F37VvjZy+6DT5ItOhXOdoiiVWH/fe8/jX0eQ0vaYzmf2U3+hUdz52ooor9KLP2L/AOCaHwqh8A/s6WeuyRbdU8UzvqEzsMMIVYxwp9Nqlx/11NfW/evGv2PNVtdY/Zh+Gs9mUMSaLBbtsORvjHlv+O5Gz717L3r8dxk5VMTUlLe7M2LRRRXIIQGvzQ/4K3fFDz9V8G/D63myluj6zeoDxubMUOfcATH6OK/S4ttUmvwY/as+J/8Awt/9oDxp4ljl86xlvmtrJgcg28X7qIj0yqBvqxr6PIcP7XFc72ivxeiKieS1Y07T7jVdQtrK0iae6uZVhiiQZZ3Y4AHuSRVevpL/AIJ8fDD/AIWX+034caaLzdP0ANrVzkcDyseV/wCRWi/AGv0LEVVh6MqsuiuWeofHT/gl94p8B+Ek8QeCtUbxYbe2WS/0logl0rBQZGhI4lGd2FwGxgDca+HmUoxVgVYHBB6iv6QAO3avyk/4Kd/s32nw+8X2PxG0C1FtpPiKdodRgjGEivsFt4HbzVDEj+8jH+KvlMozedep7DEO7ez/AEZKZ8M0o60lFfZlH7q/speFfAKfBzwl4m8H+FNJ0JtX0yGeaSzt1EvmFQJFaU5dsOGHJPSvbenavk7/AIJkeIX1v9lbS7V3L/2VqN3ZDPYF/Ox/5Gr6x7ivx3GRcMROMnezZmxaKKK5BBRRRQAUUUUAFFFFAEM0yW8TySMEjRSzMxwAB1Jr+fz45+P3+KXxi8YeKixePVNTmng3dVh3ERL+CBR+Ffsz+2h8Rv8AhV37NfjfVo5fKvbiyOnWpBw3mzkRAr7qHZ/+A1+NvwA+HjfFj40+DfCmwyQ6lqUSXAHUQKd8x/CNXP4V9pkFNU6dXEz22+7V/oXHufs3+x/8O/8AhWH7N3gXRHi8q7bT1vbpSMMJpyZnB91L7f8AgNey96bFGsUaooCqoAAAwAKkr46rN1akqkt22/vICiiioAKKKKACiiigAooooAKKKKAMbxf4jtvB/hTWNevTts9Lspr2Y5xhI0Lt+imv55fEOt3PiXX9S1e9fzLy/uZLqZ/7zuxZj+ZNfst/wUV+IX/CB/st+Io45PLvNdli0eHnqJG3SD8Yo5B+NfizX3vDlHlpzrPq7fd/w5cQooor7AoK/aj/AIJ0+Av+EG/ZY8NySR+Xda5LNq8wx18xtsZ/GKOM/jX4zeH9FufEmvadpNknmXl/cx2sKf3ndgqj8yK/oa8G+G7bwb4T0bQLIYs9LsobKEYx8kaBF/RRXx3Eda1KFJdXf7v+HJkbVFFFfBkBRRRQAUUUUAFFFFAGL4x8OWvjLwnrOg3o3WeqWU1lMMZ+SRCjfoxr+efxHod14Y8Q6no98nl3un3UtpOn910Yqw/MGv6MfavxN/4KEfD/AP4QD9qbxX5cXl2mteXrEHGN3nL+8P8A39WWvruHK3LWnSfVX+4qJ830UUV9+WFfs7/wTd+IX/Cdfsv6JaSy+ZeeH7mbSZSTztUiSPj0EciL/wABr8Yq/QD/AIJI/ET+z/HHjPwXPLiPUrKPUrdWPAkhbY4HuVlB+kdfP57R9rg3Jbxaf6P8xPY/UOiiivzIzCiiigAooooAKKKKACiiigApGG4EUtFAH4JftT/Dj/hVH7QXjjw2kXk2kGovPaIBgC3lxLEB9EdR+Br9Zf2CviQPiX+zB4Rnkl82+0mJtGueclWg+WPPuYvKP418i/8ABWz4af2b418I+OreLEWp2j6ZdMo4EsJ3xk+7LIw+kdXf+CR/xLNrr/jPwFPL8l3BHq9ohOAHQiObHqSHiP0Q19xjP9uyqFbrG34aP/Mt6o/TWiiivhyAooooAKKKKACiiigAooooAKKKKACiiigAooooAKKKKACiiigAooooATtXmvx0+PPhT9nvwXN4h8U3ojBJS0sYyDcXkuOI417+5PAHJIrmv2nf2rPC37M/hU3OqOuoeIbpD/Z2hwuBLOem9jzsjB6sR7AE8V+M/wAZfjX4p+O/jW58S+LNQa7u5Plht0ysFrFnIiiTPyqPzJySSSTXv5ZlM8a/aT0h+foUlc/VP9iL9si6/ab1Lxlp2uWttpmq2NwL3T7O3PAsWwm3J5ZkcDc3GfNGABwPrQda/BP9l/4xzfAn43eGvFYd10+GcW+oxrz5lpJ8sox3IB3Af3lWv3ktLuG+tYbi3kSaCZA8ciHKupGQQe4IpZxgo4OunBWjJafLf/MGrFmiiivBJCiiigAooooAKKKKACoLi3ju4JIZkWSKRSjowyGBGCCO4qeigD8Mf2kfhRL8FfjR4m8LbGWzt7kzWLN/HbSfPEc9yFIUn1U1+oP7B/xe/wCFr/s/aNHdT+brGgf8Sm73HLERgeU578xlRnuVavGv+Co/wd/tbwtoXxGsYN1xpbjTdRZRybeRsxMfZZCV/wC2orwH/gnR8Yv+Fc/HGPw/eT+Xo/ipBYuGOFW5BJgb6klox/11qNmXuj9cKKKKsgKKKKACiiigAooooAKKKKACiiigAooooAKKKKACiiigAooooAKKKKAPC/ixaiHxg7Y/1sKP/Nf/AGWuWiSu7+MUWPENo/rbj9Gb/GuKiWvFqq1SR+i4CfNhKfoSxpVqJKiiTNXI0qEjeUh8aVZjjzTI0zVqNK0SOSUhUjzVhI6WOOrEcdaJHLKQ1IqmWOpEjqdIqtI53MgEVPENWVip4hq7GTmVPKpDDV7yqQxUWFzlAxVG0dX2iqJ4qLFqZTjeS2lSSNikiHIYdRXoOga5HrFvzhJ1Hzp/Ue1cI8dLZ3UunXKTwna6np2I9DThJwZhiKKxEfNbHqOMCjjFUtL1KPVLZJoz14K91PpV04xXanfVHzbTi7PcWiiimIKKKKACiiigAooooAKKKKACiiigBmK5f4maQNe+HniHTzybixmRfZthwfwOK6ojoKguo1ltpUYZVkII9jUyXNFrua0ZulUjNbpp/cflmkHOMVYSGrU9r5F1NF/ccr+RpyQ1+fNan9WqpeCZCkVTJDVhIamSGmkZSmV0g9qmWGrCw1MsPtVpGLmVVi9qkEJq0sNSLDV2MnMqCDmnLB7VdENOEPtRYz9oX/B3i3VfA2sR6jpFybeZeHQ8pKvdXXuP8jBr7H+F3xc034laaPLxaarEo+0Wbtkr/tKf4l9+3ftn4rEPPSr+i6pfeHdTt9Q0+d7a7gbckqHke3uD3B616GFxUqDtvHsfK5zktHNIc692otn+j7r8j9BaM5rzr4SfFe2+I2mbJQlvrFuo+0Wwbg9t6eqn9DwexPotfUwnGcVKL0PxLEUKmFqypVVaSHUUUVZgFFFFABRRRQAUUUUAFFFFABRRRQAUUUUAFFFFABRRSUAJ6VWur23tBGbieODzGCJ5jhdzHooz1J9K5z4g/EXRPhp4fl1bWbkRovyxRJzJM/ZEXuf0HU4FfAnxb+MevfFrXheXkjWlhbuTaWETnZAP7xP8T+rflgcV52LxsMMrby7H1uRcOYnOpOUXy01vJrr2Xf8AQ/SYcD6UZxXx/wDAb9rCbTzb6D42naa34jh1d+WT0E3qP9vr656j64s7uG/to7i3lSeGQB0kRgysDyCCOorfD4iniI80H8jy80yjFZRW9liI6dGtn6FqlpKWuo8YKKKKACiiigAooooAKKKKACiiigAooooAKKKKACiiigAooooAaBXlvxf+Ndj8Obc2drsvdckXMdvn5YgejPjt6DqfYc1F8afjHF4Dsm07TWSbXZ1+UdVgU/xsPX0H4njr8lXs9zqV5Nd3cz3FxMxeSWRtzMx6kmvJxeL9l7kN/wAj7nIcgeMaxOKX7vov5v8AgfmQ+Idb1DxVqs2o6pcvd3cpy0jnoOwA6ADsBwKzDBz0rQMPPSkMPPSvm5Xk7s/YafJSgoU1ZLoZphpjQ+1aRhpjQ+1TY2UzMaH2qNoa0mhqJoalo1UzMeGoXhrUaL2qF4aho2UzLeKoHh9q1Hhqu8WKlo3jMo21g95eQW8Yy8sixr9ScCv1C0qxj07S7O1iGIoIkjQeygAfyr85fh9Zrd+P/DUDDKyalbKR7GVRX6SJ91fpX0WUxspS9D8i48rOVShS7Jv77f5ElFFFfQn5UFFFFABRRRQAUUUUAFFFFABRRRQAUUUhoAT+VcP4o1838jWkDf6Op+dh/Gf8K0fFeuGBTY27fvGH7xh/CPT6muTRK56k/so9jB4f/l5P5f5jEjqZYqkSOp0irnSPUciBYqcIqtCKnCL2p2MnMqeTTTFV7ysdqaYqdg5zPaKo2jrQaKoXiqWi1MznjqB460HjqvJHUNHRGRnSJiq0iVoyJVaRKho6YyM6RKqypWhImKqyLWTR1xkZ0iVVlStCVaqSrWbOyDO9+Ctvm/1ObH3Y0XP1JP8A7LXrQrzH4LLtXVm9TEP/AEL/ABr049DXr4dWpo+DzWXNi5/L8kLRRRXQeSFFFFABRRRQAUUUUAFFFFABRRRQAUUUUAFFFFABRRRQAUUUUAFFFFABRRWdrutWfhvRNQ1bUZ1trCwt5Lm4mfokaKWZj9ACaAPz9/4Km/F7dN4c+G9jPwn/ABNtSVT3OUgQ/h5jEH1Q1w3/AATI+EP/AAlnxU1DxvewbtP8NwbLcsOGu5QVGPXam8+xZDXzJ8Y/iRe/F/4oeIvFt7uEuqXbSxxscmKIfLFH/wABQKv4V+vf7H3we/4Ut8BvD+jXEPk6veJ/aWpAjDC4lAO0+6KET/gFQtWW9Ee2UUUVZAUUUUAFFFFABRRRQAUUUUANJwp+lfz9fHzUn1j44/EK+kbc1x4gv5M/W4fFf0CN9xvpX89vxftnsvix40t5ARJFrV5GwPXIncGvsOG0va1H5IuJyNFFFfelH3//AME1P2stP8FSP8LPFt6tpp97cedol7KcRxTufngY9g5wVP8AeLD+IV+oQO6v5vgcHI619k/sy/8ABSDxX8IbW18PeNIZvGPheLCRTNL/AKfaJ6I7cSKOyuQegDADFfGZrk0qs3iMPu91+qJaP15FBzXl/wAIP2kvh58c7KOXwj4ktL26Kb5NOlbyryL13QthsD+8Mr6E16geelfD1Kc6T5Zqz8yBkkayoUdQykYIIyCPSvmP4of8E6vgz8SBNPb6HL4T1GTJ+0+H5fITPb9yQ0YH+6oPvX0/SHirpYirh3zUpNPyA/Kf4of8EoPHfh8zXPgnX9P8V2wyVtLsfYro+gGSYz9S6/SvoP8A4Jr/ALOHiD4L+HfGGr+MNHm0bxDqF4llHbXIBZbeJd25SCQVd5DyDz5Yr7V60uK9Ktm2JxFB0KrTT69R3DNfLv8AwUm061vP2R/FM04BltLmymt89nNzGhx/wF3r6h6V8H/8FYvifBovwu8O+BoJv9P1u++2zxqeRbQg/eH+1I6Ef9c29KxyyEqmMpqPdP7tQW5+V1FFFfrhofrd/wAEnhIP2cdaL/dPiW5KfT7Pbf1zX2oeor5S/wCCZnh9tF/ZU0a5ZCh1S/vLsZ7gSGIH/wAhV9W9xX5DmElLF1Gu7M3uLRRRXAIKKKKACiiigAoopDQB+dH/AAVy+JAh0vwR4Dgl+aaWTWbuMHkKoMUP4EtN/wB8ivOf+CUHw4/t74weIfGE8W638P6f5ELkfduLglQQf+uaSj/gQrxf9un4lf8ACz/2nPF95FL5thpk40i1wcgJB8jYPoZPMb/gVfop/wAE0vhp/wAIJ+zVYanPD5d94lu5dTcsPmEWfLiH02x7x/10r7jEf7FlEafWX66v8NC9kfWVFFFfDkBRRRQAUUUUAFFFFABRRRQAUUUhoA/Mn/grl8QvtPiPwR4Ihl+W0tpdWuUByC0jeXFn3Ajl/wC+6/POvcP21PiJ/wALL/aZ8c6nHL5lnbXp022wcr5duBFlfZmRm/4FXh9frWWUfq+Epx62v9+potgooor0xn0X/wAE/wD4f/8ACwP2pvCCSR+ZaaQ76xOcZ2+SuYz/AN/TEPxr9tulfm//AMEifh/x478bzRf88dHtZMf9tZh/6Ir9IGr8zz2t7XGOK2ikv1Ie46iiivniQooooAKKKKACiiigBOor86P+Cuvw783TfA3jmCL5oZZdHunA6hh5sI/ArN/31X6L9BXg/wC2/wDDwfEr9mPxtp6ReZeWVp/altgZYPbnzSF9yiuv/Aq9HLa31fFU59L2+/Qa3Pw1ooor9cNAr2H9kT4if8Kv/aO8C67JL5Np/aC2d0xOFEM4MLk+wD7v+A149SoxRgynBByCKyrU1Vpypy2at94H9IA+bmlxXm/7OXxFHxY+B3gzxUZfOuL/AE2I3LZ/5eEHlzf+REevSK/GZwdObjLdaGQtFFFSAUUUUAFFFFABRRRQAUUUUAfNv/BQX4ZH4k/sw+JhDF5t/oWzWrbjJHk583/yC0tflX+yb8Tf+FR/tDeCvEUkvk2SXy2t4xOFFvMDFIT67Q5b6qK/drUdPt9W0+6sbuJZ7W5iaGWJxkOjAhgfYgmv5+Pi94BuPhZ8UfFHhS43GTSNRmtUduskasdj/wDAl2t+NfaZFUVehVwktv0ej/rzLXY/oRDAjNKDmvIf2UPib/wt39n3wX4jkl868ksVtbxicsbiH91IT6ZZC30YV670FfG1IOlOUJbp2IHUUUVIBRRRQAUUUUAFFFFABRRRQAUUUUAFFFFABRRRQAUUUlAAK+Yf2vf22dA/Zv0mTSdNMGtePLiPNtpu/MdoCOJbgjkDuE4ZvYfNXEftp/t82Hwbiu/BvgWeDU/HBBjubwYkg0r1z2eb0Tov8X90/k/ret6h4k1a71TVbyfUNRu5WmuLq5kLySuTkszHkk19VlWTOvatXVo9F3/4BSRp+PPH2v8AxN8VX/iPxLqc2raxevvmuZzz7Ko6KoHAUYAHAFc/RRX6DCKglGKskWFfsf8A8E3fjb/wtT4C22h31x5ut+E2XTZgxyzW2Cbd/ptBj/7ZGvxwr6P/AGBvjb/wpf8AaD0j7ZP5OheIMaRf7jhV8xh5Uh7DbJtyeyl/WvGzjC/WsLKy96Oq/r0E1dH7aUUnUUtflpmFFFFABRRRQAUUUUAFFFFAHNfEbwRp/wASfAuu+F9TXdY6raSWshxkpuHDj3U4Ye4FfhV4o8Pav8L/AB5qOj3Zey1rQ75oWeMkFJY34dT6ZAIPpg1+/Vfmd/wVC+C/9h+MdI+I+nwbbPWVFjqJUcLcxr+7Y/78Yx/2y96loqLPub9nf4sW/wAbPg/4d8WRsn2q7txHexp/yzuU+WVcdhuBI9iD3r0uvzH/AOCYXxqHh3xtqvw61G422OuKbzTw54W7jX51H+/GM/8AbIDvX6cU07iasFFFFMQUUUUAFFFFABRRRQAUUUUAFFFFABRRRQAUUUUAFFFFABRRRQB5N8YU/wCJpp7f9MmH61w0a9K7n4unOr2K+kRP/jxriohXkVv4jPvcvf8AskP66k8S1bjWoYl6VbiXJrNI6ZsmiTAq1ElRRrVuJK2SOOTJY0qxGlNjSrUaVokccpCxx1YSOljSrCR1aRyykMWOpBFU6RVKIquxg5lXyT/dpphxV7yqaYqqxPOZ7R1E8daLxVXkjqLGsZGdJHVeSOtGRKqyJUNHRGRJoeqtpF4GOTC/Dr7ev4V6HHIs0aupBVhkEd68ukSum8Haxz9glbkcxk/qK1pSs+VnFjKHPH2sd1udfRRRXUeIFFFFABRRRQAUUUUAFFFFABRRRQA3HQU2fmKT/dNO/iqpql0tjp11cN92OJnP0AJpbIcU3JJH5uamgk1W8ZRw0zkfTcaakVTFC8jMepJJqaOKvg2veP6ijK0IoiSKp0h9qmSGp0i9BTSM5TIEhqVYqsJDUyQ1djBzKyw1IsPtVtYakWH2qrGLmVFh6U8Q+1WxCfSniGnykOZTWD2pfI+lXRBzS+R9afKTzj/D2s3vhjV7bUtPmMN1A25WHQjuCO4I4Ir7I+Hfjqz8feH4b+D5LhfkuIM5MT9x9D1B9Pxr408j611nw28a3HgDxHFeJue0kxHdQD+NPX6jqPy7mvQwld0ZWfws+Vz3K45hR9pBfvI7efl/kfZeBR2qrp2oQ6nZwXdvIs0E6CSORejKRkGrR6V9LufjrTi7MWiiigQUUUUAFFFFABRRRQAUUUUAFFFFABRRRQAzHNcN8V/ivpHwo0Br3UH827lBW1skbEkze3oo4y3b3JANf4ufF7TfhTovn3GLnU5gRa2St80h/vN6KO5/AV8J+MvFurePteuNY1i5a5upTgDoka9kQdlHp+PUk15OMxqw65Yay/I+44e4cnmklXr6Ul98vJeXdkfxA8e618S9el1XWZzIxysNunEUKdlQdh79T3rmfJ+taAt/rS+R7V8lKUptyk7tn71QjSwtNUqStFaJIzvJ+tev/BH9oDVvhXdR2N4ZdS8Ou3z2xOXgyeWjJ6epXofY815j5HtSG3471dOc6MlODsznxuFw+Y0XQxMeZP8Aq67M/S/wz4p03xho1vqmk3SXllOMpIh/MEdQR3B5FbOTn2r87fhd8VNa+FWsi60+QzWUhH2mwkP7uYev+y3ow/UcV9zfDz4jaP8AEnQ49S0qcEcLLbvxJC/91h/I9D2r7DC4yOIVnpLt/kfgOecP1sonzL3qb2fbyfn+DOuopKWvQPkwooooAKKKKACiiigAooooAKKKKACiiigAooooAb0NcH8WPiTB8PdDMke2XVLgFLaFvXu7f7I/U4H06nxBrlr4b0e51K8k2W9uhZj3PoB7k4A+tfHHjTxPeeNvEFzqt4SDIcRxZyIox91R9P1JJ71w4uv7GNluz6bI8r/tCtz1F+7jv5vt/mc9qN1cavfT3l5M09zO5eSVzksTVbyPpV7yPrR5H1r5pq+p+yRcYJRjsZ5g9qaYetaHk0hhqeU05zNMPtTGhrSaH2qNoanlLUzMaE1E0NabQ1E8PtU2NFMzHhqB4a1HhqB4qlo3jMy3iqB4a1HhqvJDUtHRGZo/DNRH8SPCzEcDU7b/ANGrX6Jp90fQV+dXhOcWHizRbpuFhvoZT/wGQH+lfoqhzGp9q+hyr4JrzPyTjdP6xRn5P8/+CSUUUV7h+bBRRRQAUUUUAFFFFABRRRQAUUUUAJjPNZev6suk2bPwZW4RT3P/ANatF5FijLsQAoySewrznWNTbVb95cnyl+WNfQf/AF6yqS5UdmFoe2nrsiqWaaRpHYs7HJY9SanjjpkSVbjSuRI9+TsLHHU6R5pY0zVmOOtEjllIjWKpBDU6x1IIvarsYOZU8mmtDV4xY7Uxo6LCUzOeKoXjrReOq0kdQ0bRkZ8kdVZErRkSqsqVDR1RkZ8qVUlStCRetVJVrNnXFmfKvFVJFrQlWqcq9ayaOyDKEy1UkWr8q8VTlFZs7IM9H+DXFvqY770/ka9IPQ15p8Gj/wAhZfTyj/6HXpZ6GvVofw0fDZn/AL3P5fkhaKKK3PMCiiigAooooAKKKKACiiigAooooAKKKKACiiigAooooAKKKKACiiigAr41/wCCl3xm/wCEK+E9t4LsJ9mqeJ5MThD8yWcZBf6b22L7jeK+xJpkt4nkkdUjRSzMxwAB1JNfiV+1d8ZH+OXxt17xBDK0mkxP9h0xT0FrGSFIHbeSzkermpb0KS1N/wDYf+DR+Mfx70aG6g83RNFP9q6huGVZY2Hlxnsd0hQEf3d3pX7NgYr5T/4J2/Bf/hWXwSh16+g8vW/FTLfPuGGS2AIt0/EFpP8Atp7V9W00hNhRRRTEFFFFABRRRQAUUUUAFFFFACZzX4VftqeEX8F/tR/EWyeMotxqb6gnoVuAJ8j/AL+EfhX7qd6/Mf8A4K0fCWSy8S+FviLaQf6LewnSL51HCzJueEn3ZC4+kQr6LIK6pYvlf2lb5lR3Pz2ooor9LLCiiigCexvrnTLuK6s7iW1uYWDxzQuUdGHQgjkGvpv4Uf8ABRn4w/DTyba+1aLxjpaYBt9eQySgd8TqRJn3YsPavl2iuathqOIXLVin6gfrH8NP+CrPw48SiGDxdpGqeD7psB50X7bar77kAk/8hmvqTwL8cvh/8To0PhXxjo+tSuMi3trtDOPrESHX8QK/n4p0cjxOGRijA5DKcEGvnq/D2HnrSk4/iv8AMnlP6PlIPQ06vwH8KftK/FTwSqpo3xB8Q2kKjCwHUJJIh/2zclf0rspv28PjvPZm1b4h34jIxuS3t1f/AL7Ee79a8eXDldP3Zq3zFyn7E/F/40eE/gZ4SufEPizVYrC1jU+TBkGe6kA4jiTqzH8h1JAya/ET9ob44av+0J8UtU8X6qPJWYiGysg25bW2Uny4ge+Mkk92ZjgZxXH+LPGviDx5qr6n4k1q/wBd1Bhg3Oo3LzyY9MsTge3SsWvo8tymGAvOT5pvr29CkrBTkQyOqKCzMcADqTTa98/Yc+Ep+L37SHhawmg87S9Ml/te/wAjK+VCQyq3s0nlof8Aer2K9WNClKrLZK4z9hvgF4CPww+DHgzwxIoS403S4IrgD/ntsBlP4uWNegDkUg44pe9fjc5upJze71MhaKKKkAooooAKKKKAE6Vwnxx+IkXwm+EXivxfKyhtK0+WaEP0ebG2Jf8AgUhQfjXd18Jf8FYfid/YHwq8PeCbebbc6/fG5uFB628ABwR7yPGR/wBczXZgaH1jEQpd3r6dRo/MfwxoOo/ELxtpej2pa41XWr+O1jLkkvLLIFBP4tzX9Bvg/wANWfgvwro2gaenl2Ol2cNlAvpHGgRf0Ar8jP8AgmV8Mv8AhOP2jrfWriLzLDwxZyagxYZUzN+6iX65dnH/AFzr9iyK+g4hrc1aFCO0Vf5v/gDkLRRRXyZIUUUUAFFFFABRRRQAUUUUAJ1riPjT49i+F/wm8WeK3ZVbStNnuYg3RpQh8tf+BOVH4129fE//AAVV+I//AAi/wK0zwrBLsuvEuoqJEz963gxI/wD5EMFdeDofWMRCl3f4dRo/Jm4uJLu4lnldpJZGLu7HJYk5JJqOiiv2JK2hoFFFdL8NPBk/xE+IXhrwxa58/V9RgslZR93zHClvoAST9Kmc1CLk9kB+y37BHw7/AOFc/su+EIJIvLvNWibWLg4wWM53Rk/9svKH4V9D4qnpem2+j6ZaWFpEsNraxJBFEvREUAKB9ABVzvX4zXqOtVlUfVtmQtFFFZAFFFFABRRRQAUUUUAFV7u2ivbaW3mRZYZUKPG4yGUjBBHpViijYD+fD40eAJfhb8WPFvhORWA0nUpraIt1eIMfLb/gSFT+NcXX2v8A8FVvht/wjPxz0vxXBFstfEunL5j4+9cQYjf/AMhmCviiv2DA1/rGHhU7r8ev4mqCiiiu0D9Uf+CTfxJ/tv4W+JvBlxLuudDvxdwKx6QTjoB6CSNyf98V941+MH/BN/4lf8K+/ab0eyml8ux8RwSaRNk8b2w8XHqZI0Uf75r9n6/L86oexxkmtpa/5/iZvcWiiivCEFFFFABRRRQAUUUUAFFFFACV+Tv/AAVZ+F3/AAjXxj0bxnbQ7bTxJY+XO4HW5t8ISfrG0OP901+sWK+XP+CjPwt/4WP+zRrN5bw+bqPhuVNYh2jny0yswz6CN3b/AIAK9bKcR9XxcG9no/n/AMEa3PCf+CSPxS83T/GXw9uZstC6a1ZITztbEU+PYEQn/gRr9GDX4Ufsb/FP/hUP7Rng7W5pvJ06a6Gn3xJwvkT/ALtmb2Usr/8AAK/dYHPNdme4f2OL51tJX+fUb3H0UUV86SFFFFABRRRQAUUUUAFFFFABRRRQAUUUUAFFFVL6+t9Ksp7y7uIrW0gRpZZ5nCJGgGSzMeAAASSaALLMFBJ4A71+dv7bP/BQ1NJ+3eBPhXqCy3/zQaj4lt2ysPZo7Zh1bsZBwP4efmXgP21/+Cg1z8QPt/gX4a3ktn4Z+aG/1uMlJdQHQpF3SI9z1fpwuQ3wf1r7bKsl2r4lei/z/wAi0h800lxK8srtJI5LM7nJYnqSaZRRX2+xQUUUUAFKrFGDA4IOQRSV79+y/wDsceMP2ldVSe1jbRfCMMm27125jJTjqkK8eY/sDgdyOAeevWp0IOpVdkgP1P8A2MfjX/wvX4B+H9auJ/O1qyT+zdUJOWNxEAC593Uo/wDwP2r3XkivO/gn8DfCfwA8GxeHPCVgba3yJLi6lbfPdy4wZJG7n2GAOgAFeiZr8hxEqcqspUl7rehkLRRRWABRRRQAUUUUAFFFFABXnXx8+FFp8a/hN4h8I3IRZb23JtJnH+puF+aJ/oGAzjqCR3r0WigD8BNL1HWvhd47t7yESabr+g34cK4w0M8UnKsPZlwR9a/cr4SfEfT/AIufDfQPF2mEfZtUtVmMYOTFJ0kjPurhlP0r84f+ClvwQ/4Qn4mWvjrTbfZpPiYEXWwfLHeoPmz6b1w3uVc11v8AwS/+OP8AZ+s6r8MNTuMQX27UdJ3npMq/voh/vIA4HT5H7moWjsW9Vc/SKiiirICiiigAooooAKKKKACiiigAooooAKKKKACiiigAooooAKKKKAPI/iy27xDar6W4P5s3+FchCOldP8UJN/ikj+5Cq/zP9a5qEV5FX+Iz7/BK2FpryLUQq5CKqxCrkQ4FSi5lmIVciWq0Qq5EK1RxTZYiWrcS1BEKuRCtUcU2TRpVqNKihWrca1okccmOSOp1ipYkzVpI/StUjklIr+Sf7tMaLFX/ACuKY8dVYhTM146ryJWjLHiqsi1m0bxkZ0qVVlWtCZapyjrWbOyDM+VagWR7eVJY2KuhDAjsatyiqco61kzsjroekaRqS6rYRzrgMeGX0PcVfzXn/hDVfsOo/Z3b9zPxz2bt/hXfjpmu2EuZHzmJo+xqNLboOooorQ5QooooAKKKKACiiigApDS0UAM71yPxa1QaR8NvEV1u2sLOSNT6M42L+rCuv4rxv9qLWv7P+HiWCn5tQuUjK/7K/OT+ar+dY1pclOUvI9LLKP1jG0qXeS+6+v4HyHHFVhIqfHF6VZjir4tI/ohzsRpDVhIqljhqwkVWkc0pkKQ1MsXtU6Q+1TpDVpHPKZWWH2zUqw1ZWKpVhq7GLmVVg9qeIeatrDUgg6cU+UycykIuaXyqvCDnpTvIo5SfaGf5VBirQ8ikMFPlD2h7H+z542Zd/hu8fIAMloSfxdP/AGYf8Cr3Wvi7TLufR9Rtr22OyeCQSIw9Qf5V9e+Gdbh8RaHZ6jB/q7iMNj+6e6/gcj8K97BVeePI91+R+YcQ4JUKyxFNaT39f+D/AJmtRRRXonyQUUUUAFFFFABRRRQAUUUUAFFJS0AN9q8/+Lnxa074XaGZ5mFxqcwItbJT8zn+8fRR3P4DmrPxQ+J2n/DLQHvboia8kytpZhsNK/8ARR3Pb6kCvh7xV4k1Hxrrlzquqzm4u5zn/ZReyqOyjsK8vGYtUVyw+L8j7Th7IHmU/b19KS/8mfZeXdlLxT4k1Pxnrdxq2rXDXF3Mckn7qDsqjso7CssQVeWD2pwgr5Vtyd2fuFNQowVOCslskURB7Uvke1XxBS+R9aXKX7Qz/I9qQwe1aPkfWgwUcoe0MwwcVv8Agfxrq/w81yLVNIuPKlXiSM8xyp3Rx3H6jqMGqJg4phg9qqF4Pmi9TKrGniKbpVVeL0aZ94/C74p6V8UdEF3ZP5N9EAtzYu2Xib+qns38jkV3NfnT4W8San4L1u31bSrhra7hPUfdde6sO6nuK+2fhV8VtO+J+jCaArb6lEALqzLZaM/3h6qex/A19Tg8Yq65ZfF+Z+JZ/wAPyy2TrUNaT++Pk/Lsz0CiiivUPigooooAKKKKACiiigAooooAKKKSgBO1GaTOTXOePPEyeE/DN5qBx5oXZCp/ikPC/wCP0BqZNRTky6dOVaapwWrdjxj4++NzrGrLoFpJ/olo26cqeHk9Poo/Un0ryPyq0ZhJczPNKxeSRizMxyST1Jpogr5irN1ZuTP2rA0IYKhGjHp+L6soeVR5VaHkUeRWPKd/tDO8qmGHjpWl5HtTDB7UuUamZrQ1G0HtWk0NRtF7UrGimZjQ1C8XqK1GiqF4amxqpmW8NQPFWo8P4VA8XqKho6IzMp4sVXkirVkiqtJFUNHRGZmFCrBhwQcg+lfod4b1Rdb8P6bfp926to5hj/aUH+tfn3JFX2b+z5rX9tfDDSgzbpLTfav7bG+X/wAdK17GWStOUe6/I+C4ype0oUq38ra+9f8AAPTKKKK+hPyYKKKKACiiigAooooAKKKKAGk8UoGKAMVDc3CWsEksh2ogLE+1AJX0RznjTVvJiWyjbDyDL47L6fj/AErk4l6UXl4+o3s1xJ96Rsgeg7CnRCuCUueVz6ijS9jTUevUsxLVuNelV4hVyIc00RNk8SVajSool6VbjWtUjimx6R5qZYqdGlWVjrRI5ZSsVTDUTxYrQMXtUMiYoaJUrmbIlVpE4rQlXFVJRUNHVBmfKtVJVq/MMZqpKKzZ2wZQlWqcoq/MKpyismdkGUJRVSYVelFU5hWLO6DKMozmqcoq9KKpSjrWTO2B3fwecLeamn95I2/It/jXp/UV5N8JJMa5eJ/egz+TD/GvWV6V6uH/AIaPi80VsVL5fkOooorc8kKKKKACiiigAooooAKKKKACiiigAooooAKKKKACiiigAooooAKKKazhFLMQFAySe1AHy9/wUF+Ng+FPwSudHsbjy9e8T7tPgCnDJb4/0iT/AL5IT6yA9q/Nz9mH4OTfHT4z6B4ZKOdNMn2rUpF/gtYyDJz2LcID6uK3/wBsz44H45fG7VtRtJzLoGmH+ztLAPytEhOZB/vuWbPXBUdq+3v+Ca/wQ/4QT4Wz+N9Rt9mseJyDb7x80dkhOz6b2y/uNlRuy9kfYNraQ2FrDb28aQwQoEjjQYVFAwAB2AFWKKKsgKKKKACiiigAooooAKKKKAG/1rD1/wAaaB4WvNNtNY1mx0u51OUwWUV5cLE1zIBkogYjccdhW4TgHPavxW/b9+Pp+Nvx0vbfTrnzfDXhvdpun7Gykjhv30w/3nGAR1VEr08uwDx9VwTsktX+Q0rn7U5z0rz349fCDTfjn8Ktf8G6kREt/B/o9yVybedTuikH0YDIHUZHevyY+Af7f/xN+CP2bT7i9/4TDw1Hhf7M1eRmeNPSKblk44AO5R/dr9JPgJ+3D8Mvj0Leys9UHh/xJJgHRdXZYpXb0ifO2X2CndjkqK6MTleLwElUSulrdfr2HZo/GDxz4K1f4deLtV8Na9aPY6vpk7W9xA/Zh3B7qRggjgggjrWFX7Aft5/sZp8edDPi7wrAiePNMg2mFcKNTgXnyie0i87GPX7p4wV/IfUNPutJvriyvbeW0vLeRopredCkkbqcMrKeQQQQQa+8y7HQxtJS+0t1/XQpO5Xooor1hhRRRQAUUUUAFFFFABRRRQAV+t3/AATA+Bb/AA/+El1411O18nWPFTq9vvXDJYpny/pvYs/uvlmvgP8AZA/Zyvf2jvizZ6U8ckXhvTyt3rN2uQEgB4jB/vyEbR6Dc3O01+42n2Nvpljb2dpClva28axRQxLtWNFGFUAdAAAMV8ZxBjUorCwer1fp0RMn0LdFFFfCkBRRRQAUUUUAFFFFADetfiv/AMFEPil/wsr9prXoIJvN07w6i6Lb4PG6PJm/HzWkGfRRX67fGH4hW3wp+F3ijxbdbTHpFhLcojHAkkC/u0/4E5Vfxr8C9OstV+IfjS2tIt99rWt36xKW+9NPNJgZ9yzfrX1vD1BOc8RLZK3+ZUT9Vv8Agln8Lv8AhD/gTe+KriHZe+KL5pkYjB+zQ5jjH/ffnH6MK+0elc38OvBtp8PPAegeF7Af6HpFjDZRnGCwRAu4+5xk+5NdJ1r5zF13iK86nd/h0/ATFooorlEFFFFABRRRQAUUUUAFFFFACda/H/8A4KhfEgeMP2iF8PwS77PwzYR2hUHK+fJ+9kI98NGp90r9b9d1i18OaJqGrX0ogsrC3kuZ5T0SNFLMfwANfz4fEXxldfETx74h8T3pP2rV7+e9cE52mRy20ewzgewr6vh2hz15VX9lfiyonO0UUV+hFhX2B/wS9+HH/CY/tF/2/PFvs/DNhLebiMr58g8qMfXDyMP9yvj+v1q/4JUfDf8A4Rj4G6r4qni2XXiXUWMb4+9bQZjT/wAiGevDziv7DBytvLT7/wDgXE9j7Zooor8uMwooooAKKKKACiiigAooooAKKKKAPkH/AIKd/DT/AITT9nKTXYIt994YvYr4FRlvIc+VKo9vnRz/ANc6/Hqv6IvHvhK08feCdd8NX/Nnq9jNZS8ZwsiFSR7jOR9K/nv8TeH7zwn4j1XRNQj8m/026ls7iM/wyRuUYfmDX3/DtfnpSov7Lv8AJ/8ABLiZtFFFfXFGj4b1678K+IdL1rT5PJv9Ouoru3k/uyRsGU/gQK/oQ+H3i+z+IHgbQPE1gc2er2MN7EM52iRA2D7jOD7iv53q/Xz/AIJd/E//AITP9nyTw5cS773wvfPahSct9nlJliJ/4EZVHsgr5HiKhz0Y1l9l/g/+CTI+x6KKK+AICiiigAooooAKKKKACiiigAqjrGl2uuaXe6dewrcWd5C9vPC/R0ZSrKfYgkVeopp21QH89nxc8AXXwp+KHibwld7vO0e/ltldhgyIG/dv9GXa341+2X7JvxTHxj/Z+8HeJJJvO1BrMWl8Sct9ph/dyE+m4rv+jCvgn/gq98KP+Ef+KOgePLWHba+ILT7Lduo/5eYMAEn/AGomQD/rma63/gkn8WPLvfFvw5u5sLKq61YIx43DbHOB7keScf7LGvuMwX1/LoYmO8d/yf4lvVH6VUUUV8MQFFFFABRRRQAUUUUAFFFFABRRRQAgGKKO9cd8UPil4a+Dng+98T+K9Sj07S7Yfebl5XP3Y416u5xwB7ngAmiMZSkoxV2wNfxV4q0jwP4fvtd17UIdK0myjMtxd3D7UjUf1PAAHJJAGSa/Iv8AbL/bq1j4/Xtz4Z8MPPo3gCF8eXnZNqRB4ebHRM8rH9C2TgLxv7V/7YPiX9pjxCYmMmj+DrSQtYaMj8E9BLMRw8hH4KDgdy3z7X6FleTxw9q1dXn0Xb/glpBRRRX1ZQUUUUAFKiNIwVQWYnAAHJre8DeA/EHxK8TWXh7wzpVxrGsXbbYrW2XJPqxPRVHUsSABySK/V79kb/gn1oPwRSz8T+MVt/EfjgASRqV32mnN28sEfPIP+ehHH8IGMnysdmNHAxvJ3l0XX/hhN2Pnn9kX/gm7f+MfsXi34qW8+laGcS23h4kx3N2OoMx6xIf7vDn/AGeM/p3oeh6f4Z0m00vSbKDTtOtIxFBa2sYjjiQdFVRwBWhjFBr81xmOrY2fNUenRdEQ3cWiiiuEQUUUUAFFFFABRRRQAUUUUAFFFFAHmP7Rvwetfjn8Ite8KTKi3c8XnWE7/wDLG6TmNs9gT8p/2WavxV0DWtb+FPj6z1K2Emna/oN+HCSDDRzRPyjD6ggjvyK/fivy1/4KWfAn/hC/iJbfEDS7fZpHiJvLvNi/LFeqOSfTzFG73Kue9S11Ki+h+jHwl+JGm/F34daD4u0ph9l1O2WUx5yYZOkkZ91cMp+ldlX5n/8ABMj48/2D4nv/AIZatcbbHVy15pZkbhLlV/eRj/fRcj3T1av0wpp3E1YKKKKYgooooAKKKKACiiigAooooAKKKKACiiigAooooAKKKKAPE/iNJv8AF94P7ioP/HAf61hw9K0/HMnmeLtRP+2B+Sgf0rMh6V409Zv1P0LDq2HpryX5FyLpVyPoKpxdKuR9BTiKZdiq3H0FVIqtx9BWqOKZdhq5EM4qnEatxHpWqOGZdhHFXIhnFU4TVuI9K1RxTLsI4q3EtU4TVuNuK1RwzLIiG2oJFxmphLxUMj5pmKuVJRwapyjrVyU8VTlPWoZ2QKco4qnKOtXJTxVOU9axZ3QKcvQ1Tk71clNU5O9QztgVHJQhgcEcgivTPD2pjVNMimz+8xtcejDr/j+NeZTdTW/4D1P7PqMto7fJMMqD/eH/ANb+VOlLllbuYY2jz0nJbo9DoooruPmgooooAKKKKACiiigAooooAb1r5X/aj8Qf2l4wstJjbMenwbmHo8nJ/wDHQn519STSLDG8jkKFBJJ7V8K+MNabxT4t1XVGJP2m4d0z2TOFH4KAK8rMJ8tNQ7n23CmG9ri3Xe0F+L0/K5iRxVZjip0cdWY4q+fSP1eUxscVWY4afHFVhIs1aRyymRpF7VOkNTRw+1TpEB0FWkc0pkCQe1TLCPrU6xZqZYatIwcyssXtTxEatrB7VIIKuxk5lHyPaneRV4QjPSneT7UWJ9oZ/kUNB7VoeT7UhhHpRYPaGcYcV7R8AfEJaK90SVvu/wCkQA+h4cfng/ia8mMIra8FaofD3inT73dtRZQkn+43yt+hz+Fb0JclRSPMzKisXhZw67r1R9S0UinKg0tfRH5MFFFFABRRRQAUUUUAFFFFAEfX3rmfiD470/4e+HZ9UvnyR8sMKn55X7KP6nsMmtPxF4isvCmj3Gp6jOILWBSzMep9AB3JPAFfFHxK+IN/8SfET31yTFaR5S0ts5ESZ/Vj1J/oBXBi8SqEbL4mfTZHk8s0rXnpTju+/kjF8Z+LtS8ea9Pqupy75X+WOP8AgiTsijsB+vJPJrGWGraW9TLBjtXy0m5vmluft9KNOhTVKkrJbIorB04qRbf2q8IfaniHnpSsU6hQFuc0v2etAQc9KXyPaqsT7Qzvs9I1ua0vI9qRoPaiwe0Mw25pjQe1ahh9qY0PXipsUqhlNDWj4a8Qaj4P1qDVNLna3uojwR0Yd1Ydwe4oaDPaont6FeDugnyVYOFRXT3R9tfCr4oaf8S9BW5hIg1CLC3VoTyjeo9VPY/h1Fdz0r4A8JeKNS8Da9b6rpkvlzxHDKfuSp3Rh3B/+v1Ffafw88f6d8RNAj1CyOyUYWe3Y5aF+4PqPQ9x+IH0+ExSrrll8S/E/F8+yR5bP2tLWm/wfZ/ozrqKSlr0j5AKKKKACiiigAooooAKKKKAG8CvBvj1r5vtZttIib91ar5sgHd26Z+i/wDoRr3O5nS1t5ZpDtSNS7E9gBk18qa3fSa3rN5fy533ErSYPYE8D8BgVwYudocq6n0+QUFUxDqy2ivxf9MxBDxThBxV0QiniEY6V4tj9F9oZ/kUGCtDyfagwj0qrB7QzTD7U3yjWkYRimGCpsNVDNMXtUTQjtWm0HtULw1NjRTM14faoHh/GtRosVC8INQ0bxmZTxVXkhrVkh9qrSRVDR0RmZckWKrSRVqyRVVkiqGjpjMypIq9+/ZR8ReXPrWhSNw4W7hX8kf/ANkrwySKuo+Emv8A/CMfETR7otthkm+zy+m1/lyfoSD+Fb4afs60WednGH+uYCpT62uvVan23RSA5UGlr60/BwooooAKKKKACiiigAooooAQGuQ8ean5UEdkh+aT53/3R0/M/wAq612CKSegrybWdSOqatcT5yhban+6OBWFWVo27no4Cl7SrzPZDY+1W4qpxGrcRrlR9BMvR9qtxVTiNW4jWqOKZej7VbiqnEelWomrVHDMvx9qtxAVRjerKSVaOKaLMgGKqS1I0uR1qCR802TFFabrVOWrUzZzVSU1mztgVJutU5atzHOapymsmdsCpN1qnLVuY1TlNZM7oFSbrVKbpVyY1Tm6VkztgVJutUp+pq5JVOU9axZ2wOp+Fb7fFLD+9A4/VT/SvYOxrxb4Zvt8X2w/vRuP/HSa9p7V6WG+A+QzhWxPyQ6iiiuo8UKKKKACiiigAooooAKKKKACiiigAooooAKKKKACiiigAooooAK+YP2/fjqPhD8GLnS7C4MXiLxMHsLXBw0UGP38v4KQoPUGQHtX0xc3MdnBJPM6xQxqXeRjhVUDJJPYV+Kf7W/xyk+PXxn1XWoJWbQrM/YdKjPAFuhOHx6uxZz3+YDtUtlJGL+zd8HLr46/GDQvCsSuLKWXz9QnT/ljapzI2exI+Uf7TLX7g6bp1to+n2thZQJbWdrEsEMMYwsaKAFUDsAABXyP/wAE3/gT/wAK8+F0njPU7fy9c8UBZId4+aKyX/Vj23nL+48v0r7EoSBsKKKKokKKKKACiiigAooooAKKKQtgZoA+b/28fj5/wor4Gag9hc+T4l17dpmmbWw8ZZf3sw/3EJwezMnrX4mk5OT1r6O/bw+Ph+Ovx01FrC587w1oO7TNM2tlJArfvZh/vuDg91VPSvnGv1DJ8H9Vwy5l70tX+i+RolYKVWKkEEgjoRSUV7oz6j+Af/BQv4l/BkW2nandf8Jr4ajwv2DVZSZ4k9Irjll44AbcoHQCvfvHujfA7/goNb/2p4S1iHwL8XDGB9i1QCE3zAcJIBlZemBJGS4GNykAAfm9To5GidXRijqchlOCDXkVctpOftqD5J9119VsxWO0+K/wZ8YfBLxI+ieMdEuNJu+TFIw3Q3Cj+OKQfK6/Q8dDg8VxNfR3w7/bY8TaVoKeE/iLpdn8VfBJwrad4g+e5hHQGG4ILKwHQtux229a7C3/AGZPhR+0Yj3fwT8cLoHiGQFz4J8XNslB6lYJhneB2++f7zLVrFToK2Kjb+8tV8+q+enmF+58g0V6b8Uv2a/iV8GZZP8AhK/COoafaqcfb44/OtT6YmTKfgTn2rzMjFehTq06seaDTXkMSiiitACiigDPTmgArs/hJ8I/E3xt8a2XhbwrYNfajcnLueIreMEbpZW/hQZ5P0AySAfXP2eP2E/iN8eri3vXsX8LeFmIL6xqkTJ5if8ATCI4aU46Hhf9oV+sHwF/Z18Hfs7+Fv7H8K2GyaUKb3U7jDXV446M7Y6DJwowoycDkk/O5hnFLCpwpvmn+C9f8hNkf7OP7Pugfs4/Dm08N6Ognu2xNqOosmJLy4xy59FHRV7D1JJPq/ej8aWvzac5VZuc3dszCiiipAKKKKACiiigAooooA+Dv+Cr/wAVf7A+F/h/wNazbbrX7s3d0in/AJdoMEAj/akZCP8Arma+Yf8Agmf8Kv8AhYH7RdtrVzD5mm+F7Z9RcsMqZz+7hX65ZnH/AFyrk/29fix/wtj9pXxLNBN5ul6Iw0WzwcjbCSJCPUGUykH0Ir71/wCCYPwnPgb4AP4luofL1HxXdtd5Iwwto8xwg/j5rj2kFfcz/wCE7KVHaU/1/wAkXsj7Gooor4YgKKKKACiiigAooooAKKKKACiiigD5d/4KL/E3/hXP7MuuWsMvl3/iKVNHhx12PlpuPTykdf8AgQr8Xq+6/wDgrD8Tv7e+K3h7wTbS7rbQLE3VwoPS4uCDgj2jSMj/AK6GvhSv0zI8P7HCKT3lr/l+Botgooor6EZPY2U2o3tvaW0bTXE8ixRxoMlmY4AHuSa/oI+DfgGH4XfCzwr4UgCkaRp0Nq7L0eQKPMf/AIE+5vxr8dv2CPhkfid+074Uhli82x0eQ61dZGQFgw0efYymIfjX7divguI696kKK6av57ESHUUUV8eSFFFFABRRRQAUUUUAFFFFABRRRQAlfjR/wUo+GP8Awr/9pXUdTgh8vT/EttHqsZUfKJTmOYfUuhc/9dBX7L18Q/8ABVb4X/8ACU/BbSfGNtDvu/DN8FmYDpbXGEb8pBD+Zr3MmxHsMZG+0tP8vxGtz8m6KKK/UTQK+wP+CYPxR/4Qj9oU+Hbiby9P8U2b2m0nC/aI8yRMffAkQe8lfH9bPgvxVe+BvF+ieItOfZf6Vew3sBz/ABxuGGfbIrkxdBYihOk+q/4b8QZ/RVRWH4M8U2Xjfwno3iDTX8yw1SzhvYGPdJEDLn3wa3K/HWnF2ZkFFFFABRRRQAUUUUAFFFFABRRRQB87/t4/Cj/hbP7Nfia3gh87VNGQazZYGTvhBLgepMRlUD1Ir8kP2bfim/wY+OHhHxbvZLWyvVS8C97aT93MMdzsZiPcCv3xmhS4ieN1DxuCrKwyCD1BFfgn+038KH+Cvx08W+FFjaOytbxpbEnvbSfvIee+EYA+4NfZ5DVjVp1MJPZ6/J6MuPY/eu3njuoY5onV4pFDK6nIYHkEGpq+b/2BPi3/AMLZ/Zs8PNcTebquhA6NeZOWzEB5THucxGPJ7ndX0f0r5GvTlQqypy3TsQOooorIAooooAKKKKACiiigBOlAzRjmvB/2pP2svC/7M3hjzb111PxNdxk6docT4klPTzJD/BGD1Y9cEAE5xpSpTrTUKau2B1Px7/aB8J/s7+C5tf8AFF2FkfKWWmwkG4vZQPuRr6dMseFB56gH8Zf2iv2k/Fv7SXjFtY8Q3HkafAWXT9IgY/Z7OM9gP4mPG5zycdgABznxf+Mfin44+NLvxN4s1Fr6/m+WOJcrDbR5+WKJP4VGenU8kkkknia/ScsyqGCjz1NZvr29P8zRKwUUUV9AMKKKUDNACV7N+zh+yr40/aU8Q/ZtCtvsWhwOFvtdukP2e3HUgf33x0ReeRkqOa9v/ZE/4J3az8WWsvFXxBjufD/g9sSwWODHeaivUEZ5jjP94/MR90AEMP1R8JeENG8BeHrLQ/D+mW2kaRZoI4LS1QIiD+pJ5JPJJJOSa+UzLOoUL0sPrLv0X+bJbPP/ANnv9mjwZ+zj4ZGm+GrIS6hMo+3axcgNdXbD+838Kg9EHA9zkn1zvQc0tfATqTqyc6ju2QFFFFQAUUUUAFFFFABRRRQAUUUUAFFFFABRRRQAV5/8c/hPp/xs+F2u+EtQ2p9uhJtrhlz9nuF+aKQfRgM46jI716BRQB+A08OvfCjx80bebpPiPQL/AKjh4LiJ+o+jL9DX7Y/s/wDxgsPjp8KdE8WWexJbmLyr22Q5+z3K8Sp9M8jPVWU96+KP+CnH7P8A9g1Ky+Kej22Le7KWWsrGv3ZQMQzH/eA2E+qp3avO/wDgnb+0D/wrD4nnwhq1z5fh7xO6woXb5YL3pE/sH+4fcoTwtQtHYt6q5+sdFFFWQFFFFABRRRQAUUUUAFFFFABRRRQAUUUUAFFFFABSHpS0h6UAeC+Lm3eKdTP/AE2YVRhNWfFB/wCKm1TP/Pw/86qQnpXiS+Jn6PSVqMfRfkXojVyI8CqMRq5CapGUy9EauRGqER6VciatUcU0XojVyI1QiarcTVqjimjQharcbVnRtVuN+K0TOOSNCN8VZSSs5HqZZK1TOWUS95n1pjyVX8z3prSVVzNQHSSZqrI1Od6ryPWbZ0RiRTNVOU8VPK1VZWrNnXBFeU1TlPWrErVUlasmdsEVpTUMNy9pdRzqfmjcOPwNPlNVJTxWbZ1qPNGzParO5S9topozlHUOD7EVYrk/h7qH2rRTCxy8DFP+Ankf1/KuqHU16cXzRTPi60PZVJQ7DqKKKoyCiiigAooooAKKKTrQB578cPEg8NfD3UHR9txdj7JF65fO78lDGvkKOOvaP2mPEv27xFY6LG+Y7KPzZAP+ej9AfooB/wCBV5BFHXzeNn7Sq10Wh+wcOYb6tgVUe89fl0/z+YsUVW446I46tRRVxJH0M5CRxVajix1p0cWPrVmOLNaJHJKYxIs9qsRw1JHDVlIvQVokcspkKQ+tTJF6Cp0hqdIfarSOeUyssOakWD2q2sOKkWL2qrGTmUxDTvI+tXBEad5FXYhzKPkfWkMFX/IpDCaLC5zOMNMaHHbFaTRe1RtEPpSsWp3Porwfqf8Aa/hjTronc7wqHP8AtDhv1BraIya4H4N3Rk8NzW7HJgnYAeikA/zzXf171OXNFM/LMXT9jXnBdGxaKKK0OQKKKKACiikoATtUM9xHawvLM6xxIpZnY4AA6kmpugwa+c/2hfio1zLL4W0qbEanF9Kh+8f+eQPoP4vy7GsK1WNCDmz0suwNTMK6oU/m+y7nDfGr4oS/EPWvsto7Lolo5ES9PNboZCP5eg+przlIfarCQ+1TpD7V8pOUqsnOW7P3LC4elgaMaFJWS/r7yukHtUqwfjVpIfbNTLBUKJs6hTEHtUgh5q4sHtUgh6VpYydQoiDnpS+R7VfWD2p3kH0NHKT7QzvI9qRoPatLyD6GkMB9KOUPaGYYKY0HtWmYeaY0HtRYpVDLaD8KhaCtVoKieH2qHE1VQyXh9q6H4feOL/4eeIotRsyXibCXFuThZo+4+o6g9j+IrNeH2qu8HtRFyg1KO6CrCGIpulVV4vRo+7PDfiOx8WaLbanp0wltp1yPVT3Vh2IPBFa/Wvjr4O/E2b4e64Ibh2fRbtgLiPrsPQSKPUd/UfQV9fWtzFeW8c0LiSKRQ6upyGB5BB9K+pw2IVeF+q3PxHOMrnllfl3g/hf6PzRZooorrPDCiiigAooooAKQ0tFAHJfE7Uf7N8GX5zh51EC++44P6Zr55WD2r2P413R+y6ZaA8O7yMPoAB/6Ea8qWL2zXkYp807dj77JYeyw3N/M2/0Kggpwg4q6IT6YpwhNctj3nMo+R9aDBxV7yKDCcUWFzmcYeKY0HtWkYj6UxovbFTYpTMxoaieL1FajQ596geGlY1UzMeH8arvDWo8NQPFms2jeMzKeOq8kP5VqSQ1Wkjx2rNo6YzMqSLFVZIq1ZYqqSx4rNo64zMuWKqrqVIYcEc5FaksdU5Y6ho64yvofaPw28Sf8JZ4J0rUi26WWILL/ANdF+V/1BrpyK8B/Zf8AEmU1XQZX5Ui7hB9DhX/9k/M1790NfV4eftKcZH4ZmmG+p4ypS6XuvR6oWlooroPKCiiigAooooAKKKKAMHxjqQ03Q5yDh5P3afU//WzXmEZ5rqPiTqG+8trNTwimRvqeB/I/nXKRN0rz60rzt2PqsvpclFS6vUvRGrkRqhE1XImqEdM0Xomq5G3Ss+JqtxvWiOOaNCJqtRvWfG+KsxyVqmccomhHJipllFUFkqUS1aZzOJbMw9ajeWoTLUbSe9O4lEWR6rSPTnkqvJJWbZ0RiRStVSVqmkeqsr1mzsgivK1VJTViRqqStUM7IIrSmqcxqzKapytkmsWdsEV5TzVKU1alPBqnKayZ2QRvfDlseM7EeokH/jjV7eK8N+HXzeNdP/7aH/yG1e5CvQw3wP1PlM5/3iP+FfqOooorsPACiiigAooooAKKKKACiiigAooooAKKKKACiiigAooooAKKKy/EviGw8I6BqOt6rcpaabp9u9zczv0SNFLMfyFAHyn/AMFGfj5/wrb4YL4N0q52a/4oRopSjfNBZDiRvbef3Y9QX9K+Bf2U/gfP8e/jJpGgPG/9jW7fbdVmXjZbIRuXPYuSqD3bPY1hfH74wah8dPirrfi2+3pHdS+XZ2zHP2e2XiKP0yBycdWLHvX6e/sGfAH/AIUt8H4L/UrbyvE/iMJfXm9cPDFj9zCfTCksR2Z2HYVG7L2R9I2tpDp9pDbW8SQW8KCOOONdqooGAAB0AFWaKKsgKKKKACiiigAooooAKKKKAE71wnxu8O+J/Fnwp8T6L4Nv7bTPEmoWT21rd3bMscW/hjlQSp2lgGA4JB7V3lJ1pxlyyUl0A/n6+LPwM8c/BHWjpvjLw9daTIzEQ3LLvt7jHeOVcq30ByO4FcFX9FXijwro/jPRbjSNe0u01fTLhdstpewrLG491YEfj2r4R+P/APwSt0fWTcat8K9SGiXbZc6FqTtJbOfSOXl0+jbhk9VFffYPP6dS0cQuV9+n/ALUj8w6K6/4l/CPxh8H9dbR/GGgXmiXozs+0J+7mA/ijkGVdfdSRXIV9XCcaiUoO6ZQUUUVYBT4Z5LaZJYpGilRgyuhwVI6EHsaZRRuB9cfAb/gpB8RPhakGl+KsePfDigIYtRkxeRJ0+SfBLfSQN6Aivr/AMFQfsqftlRbrfw9o9v4jlXdNprp/Zmog4yT+6ZfNx/eUuPX0r8iKltbqayuI7i3leCeJg6SxsVZGHIII6EV4eIyqnVbnRbhPutPvQrH6zeI/wDglD8KNUd5NK1nxJort92NbmKaJfwaPd/49XHyf8EhPDpkBj+ImprH3VtOjJ/PeP5V4T8Av+Cl3xB+GP2fTPGAPjvQFwu+7k2X8K/7M2Dv9cSAk9Nwr9Hvgh+1V8OP2gLJD4W16Iaps3SaNfYhvYvX92T84HdkLL718xipZrgfim3Hvv8A8FEu6Pnbw/8A8ElfhzZSB9X8VeItUA58uBobdT9fkY/kRXvnwz/Y4+EPwmmgudC8F2L6jDgrqGo7rucN/eVpCwQ/7oFe2cCivDq4/FVlac3b7vyFcAoHQYpaKK4RBRRRQAUUUUAFFFFABRRRQAmea8w/aS+KcfwY+CPi3xaXVLqysmWzDfxXMn7uEY7/ADspPsDXpwPFfnB/wVp+Lm2Lwn8NrOblida1BFPb5o4FP/kYkH0U135fh/rWJhT6X19FuNHwD4D8I6j8TviBonh2yLS6lrV/Faq7Zb5pHALt7DJJPoDX9A/hPw3ZeDfC+kaBpsfk6fpdpFZW8f8AdjjQKo/ICvyz/wCCVnwk/wCEq+L+q+N7uHfY+GbXy7dmHBupwygj12xiX6FlNfrGMV7XEGI568aEdor8X/wByFooor5YkKKKKACiiigAooooAKKKKAE6VWv7yDTLKe7uJVht4I2lkkc4VFUZJJ9ABVjOa+bv+CgXxR/4Vf8AszeJPJm8rUdd26La4OCfOB83/wAhLLz64rWhTderGnHduwH5DfGz4iT/ABZ+LXivxfOW/wCJtqEs8Sv1SHOIk/4CgRfwriKKK/ZacFTgqcdkahRRTo0aV1RQWZjgADJJq72A/Tn/AIJKfDH+zvCHi7x7cw4l1G5TS7N2HIiiG+Qj2ZnQfWOv0GxXmH7NXwxHwf8AgZ4O8KNGI7qysEe7AH/LzJmSb/x92H0Ar1DvX5BmFf6ziZ1Ol9PRaIzYtFFFcIgooooAKKKKACiiigAooooAKKKKAENcn8U/Alr8Tfhx4l8K3m3yNXsJrMuwz5bMhCuPdWww9xXWUtOLcZKS3QH85OtaRdeH9ZvtLvomt72yne2nibqkiMVZT9CCKpV9Tf8ABR74V/8ACuf2k9V1C3h8vTfEsK6tCVHy+a2VnGfXzFZz/wBdBXyzX7FhayxFCNVdVc1CiiiuoD9fP+CX/wAVB44/Z+fw1czCTUPCt21rtJy32aXMkRP4mVB7RivsbvX44/8ABND4rj4e/tFW2iXU3l6b4ptm05wxwonHzwN9SVZB/wBda/Y7rmvyzOcP9XxcrbPX79/xM3uLRRRXiiCiiigAooooAKKKKACiiigBO9fnH/wVp+EfnWvhT4k2UGTETo2oso/hO6SBj9D5qkn+8or9Gwea87/aD+FsHxm+DnirwfMqGXUbNhbO/SO4X54W+gkVSfbNd+X4n6riYVenX0Y1ofm3/wAEsfi//wAId8Y9R8E3k+zT/FFtmBWPAu4Qzp9N0ZlHuQgr9aR1r+d7wxr+rfDHx5pusWoez1nQtQS4RJAQUlikB2sPquCPqK/f/wCHvjWw+IngfQvE+mPvsNXs4ryHnJUOoO0+4zg+4Ne3xBhuWtHER2lv6/8ADDkdHRRRXypIUUUUAFFFFABRRRQBz3jmTXIfBmuS+Gkt38QpYzNpyXYJia4CExhwCOC2Aea/n98feMPEPjzxfqet+Kr+51HXrqZjdTXZ+fcONuP4QuMBQAABgAAV/RF0zX4zf8FGvgl/wqj4/Xmr2Vv5WheK1bVLcqMKs+cXCfXeQ/sJQK+t4drU41pU5LVrR+nQqJ8rUUUV+gFhRRRQBp+GvDOreMdds9G0PT7jVdVvJBFb2lrGXkkY9gB/kDmv1J/ZE/4Jy6X8NxZeLPiTDb654pXEtvpPElpYN1BftLIP++VPTcQGr4m+An7Xdx+zfpMq+EvAvh6fXrhdtzruriae4kGc7F2ugROnyr1wMkkCu61T/gqR8atRz5DeH9Mz/wA+unFsf9/Havncwp4/Et0qCUY976v7tkJ3P2EC4GKXivxJ1X/goT8fNW3BvHT20Z/gtdOtY8fiIs/rXHar+1r8ZtZz9o+JniVM9RbajJB/6LK18/Hh3Ev4pxX3/wCRPKfvMXUdSBVK+1vT9Kj8y9vra0T+9PKqD8ya/n11T4seNtc3f2j4w16/3dftOpTSZ/NjXMzXM1xIXlleR26s7Ek10x4al9qr+H/BHyn9AeqfHn4baHn+0fiB4YsSOouNYt0I/AvXHar+2l8EdGz5/wASdEkx/wA+srXH/osNX4Ukk9TRXTHhukviqP8AD/ghyn7S6r/wUh+AumgiLxbcaiw/htdKuv5vGo/WuN1X/gq38H7DcLbTfFGonsYbGFVP/fcyn9K/IyiumPD+Eju2/n/wB8qP1L/4e3eC5NUtYIvBWspZyTIktzcXESmJCwDPsXduwMnGecda+7rK7h1K0guraVZredFkjljOVdSMgg9wQa/nGr9i/wDgm18bf+Fo/AaDQL6483W/CTLp8gY5ZrUgm3f6BQ0f/bL3rx84yqnhaSrUFZJ69d9v68yWrH1xRRWXrviTSvDFkbvWNUs9KtR1nvbhIU/76YgV8ik27Ik06WvPrX9oD4Y31ybe3+IvhSeccGKLW7Zm/IPmu5tLyC+t457eaOeGQbkkiYMrD1BHWqcJR3VgLFFFFSAUUUUAFFFFAHO+PfBWmfEbwdrPhnWoPtOmapbNbTJ3AI4ZT2YHBB7EA1+HPxa+Gur/AAW+JWs+FdU3JfaXcFY51BUTR/ejlX2ZSrD0zjqK/eivi/8A4KQfs8H4geBI/H+i22/XfDsRF6ka/NcWOSWPuYyS3+6z+gqWikz0/wDYs/aBT49/CC1mvpw/ijRttjqqk/NIwH7uf6SKMn/aDjtX0DX4lfsn/Hm4/Z++Lmna07yNoV2RZ6tbrzvt2Iy4HdkOGH0I/iNftTp9/b6pYW17Zzpc2lzGs0M0TbkkRhlWBHUEEHNNO4mrFyiiimIKKKKACiiigAooooAKKKKACiiigAooooAKQ9KWigD5/wDF/wAvirUx0/fMaoxGtXx+nk+MtRX1ZW/NAaxo26V4ktJtH6RQ96hB+S/I0Im6VbibBrPiarcbUJkzRoRtVuJ6z4nyKtRPWyZxyRoxvVqN6z43qxG9aJnHKJpRvVhJKzo5KsJJVpnLKJopLUolrPWSpBLV3MHAvebTTLVXzj/eppmzVXJ5Cw8tV5JKjaSonkqLmsYiyPVWR6WSSq8klQ2dEYjJHqrK1SSPVWV6zbOuMSGVqqStzU0j1Ukas2dkUdR8OtR+za49ux+S5QgD/aXkfpmvUfWvCdKv/wCztWtLjOBHKrN9M8/pmvdA2QD7V24eV427Hzea0uSqprqvyJKKKK6jxAooooAKKKKAG1BdXMdnayzysEjiUszHoABkmp+nSvOPjz4iOheALmKNts1+wtUwecHJf/x0EfjWdSahByfQ6cLQeJrwpR+00j5j8S6xJ4l8R6jqkud1zMzhT/CuflH4DA/Cq8UeKjhjq5ElfJtuTuz92UY0oKnHZaD4o6uRR4+tNijxzVuKPNWkc05CxR1biioiiq1HHmtUjjlISOLNWY4afFFVmOP0rRI5JTGJFipkizU0cNWEhrRI5pTK6Q+1SrB+NWVh9qmWGqsYOZUEHHSneRVwQU/yPaq5TPnKH2ekMHNaHke1NMHNHKHtDOaD2qJoa0zDUTQ+opcpamdn8HJvKvNRt+zosgH0JH9a9VA615J8LT5PiV17PAy/qp/pXrlepQ/h2PiM1VsU33SFooorpPICiiigBvAFHNHesrxHr1r4Z0e71G9fy4IELsfX0A9ycAe5pNpK7HGMpyUYq7Zxnxo+Ja+BNCa3tHB1m8UrAOvlr0MhHt29T9DXyXteaRpJGMkjkszMckk9ya3PFvia78aeIbvVbw4eZvkjzkRoPuqPoPz5Pes6OGvmMTWdefktj9qyfLo5bh0n8b1k/wBPREccPtVhIamji9qsRwZrmSPXlMgSH2qZIKtJBU6w1aRzSqFRbf2qRYKuLDUghqkjF1CkIOelO8j2q8IOelO8j2p8pHtDP8j2ppg56VpeR7U0wc9KrlD2hmtBUbW/tWm0HWo2hqLFqoZT29QvD7VrvDUDwVLRtGoZDw1Xkh9q15IKrSRe1Q0dEZmRJD7V7n+z58Ujayx+FtVl/dOf9Blc/dP/ADzP17e/HcV41JDVcb4JVkjZkdCGVlOCpHQitKVSVGakjlx+DpZjh3Rn8n2fc+9+1HrXnnwe+Iq+PPD6rcuP7UtAI7hMY3f3XHscfmD7V6HX1UJqcVJbM/D8RQqYarKjUVmh1FFFWYBRRRQAUUUUAeN/FmUz+JIY/wCGKBR+JJJ/pXGLDXW/EFvO8W3ncLsUf98j+tYKw+1ePUV5tn6Fg3yYaC8kVVg9qcIKuLDTxB7VnynU5lH7PSGHitDyPakMHtRyi9oZzQe1RtDWk0FRtD7UuUpTMx4faoXi/GtRoagkhqWjaMzLeL8arSQ1qSRVXeP86ho6IzMqSP1qrLFWrLF7VVkj/Ks2jrjIyZI8VVlj71qyxVTkTFZNHXCRlSx4qpLHWpNHVOVOtZNHbCRrfDTxF/wiXjnS78vtg83ypj28t/lYn6Zz+FfZ6YYZHQ18HSpX2H8KPER8T+A9LvHbdOsfkSk9d6fKSfrgH8a9fL6nxU/mfCcV4a/s8Uv8L/NfqdjRRRXsn54FFFFABRRRQAlJjANHTFUNcvjpuk3dznBjjZh9ccfrSbsrjjFykorqeSeIb43+vXk2cgyFQf8AZHA/QVWiaqEb55PWrUbV5F7u5+gKChBRXQ0Imq3E9Z8b9KtRv0q0znkjQjerUb1nRvVmOStEzklE0UkqdJMVnpJU6S1aZzSiaCy1IJfes9ZPeniWquYuBd8z3prS1V82mmX3p3FyEzy5qB5KY0lQvLUtmsYiySVVkelkkqu71DZ0xiMkeqkr1JI9VZHrNs64ojlbg1TkappXzVWRqybOuKIJmqpK3WppWzmqsrVkzsgjpfhknm+MrU/3EkP/AI6R/WvbwK8Y+EcfmeKZW7JbMfx3KP617OK9TDfAfG5w74m3ZIdRRRXUeGFFFFABRRRQAUUUUAFFFFABRRRQAUUUUAFFFFABRRRQAV+fX/BTT9oY2trbfCnRbrEswS81t426J96GA/XiQj0Efqa+wvjt8XdN+Bnwx1nxbqRV/ssey1ti2Dc3DcRxj6nrjooY9q/EvVNR8QfFzx/Ndz+bq/iTX77O1Bl5p5XwFUduSAB0AwKlspI91/YN/Z9Pxp+LcOp6nbeb4W8OMl5eb1yk82cww++SCxH91CO4r9gQMCvKP2aPglZ/AL4T6T4YhCPqJH2nUrpB/wAfF04G859BgKv+yo75r1imlYTdwooopiCiiigAooooAKKKKACiiigAooooAKKKKAOc8aeAvD3xF0OfRvE+jWeuaXN962vYhImezDP3WHZhgjsa+BPj/wD8EqYZzc6v8J9T8h+X/wCEf1aQlT/swznkewkz7uK/R3n60V24XHV8I70padun3DvY/nh8ffDfxP8AC7X5dF8V6He6FqUfWC8iK7h/eVujr6MpIPrXN1/Qv8Qvhf4U+K3h99G8W6DZ67p79IruPLRn+8jD5kb/AGlIPvX58fH7/glVe2X2nVvhRqn2+IZf/hH9VkCyj2in4VvYPt6csTX22Dz6jXtGv7svw/4H9alJn530VteL/BeveAdcn0bxJpF5omqQHElrfQtE49CAeoPYjg9qxa+oi1NXjsUFFFFUAVPY31zpl3Dd2dxLa3ULB45oXKOjDkEEcgj1qCijcD7Q+AX/AAU38efDr7NpfjiI+OdDTCfaJX2ahEvqJekv0cZP98V+jfwV/ac+Hfx9sVl8Ja/DNfBN0uk3REN7D67oickD+8u5fevwUqzpmqXmi38F9p93PY3sDiSK4tpDHJGw6FWBBB9xXzuMyTD4m8qfuS8tvu/yE0f0cZ5606vhv/gm38dvip8ZtP1+DxhdRaz4b0aOOCDV7mPF49w3IiLjAkAQEsWG7LJknNfceeK/PcTh5YWs6M2m12MxaKKK5gCiiigAooooAKKKKAK9xcx2dvLPM6xRRqWd3OFVQMkk9hX4I/tJ/FeT41/G/wAWeLS7NaXl40dkrfw20fyQjHY7FUn3Jr9XP+ChHxf/AOFT/s4a3DbT+Vq3iM/2NaBT8wWQHzm9eIg4z2LLX5Xfss/CVvjb8d/Cnhd4jJp810LjUD2FrF88oJ7blXaD6sK+0yKlGhSqYyptt8lqy13P1e/YK+EX/Cov2bfD0NzB5Ora2DrN7kYYNMAY1PcbYhGCOx3V9F4zTIYlgjWNAFRQAqgYAA7VJXyFeo69SVSW7dyBaKKKyAKKKKACiiigAooooAKKKKAEzX5U/wDBV74qHxB8UtB8C2s2618P2f2q6RT/AMvM+CAR7RrGR/10NfqRrGq2ug6Te6nfTLb2dnA9xPM/RI0UszH2ABNfz9/F/wCIV18Vvih4n8XXe4S6vfy3KoxyY4y37tPoqBV/CvqOHsP7TEOq9or8X/wLlROPooor9FLCvdf2Jfhb/wALZ/aT8H6ZLD5unWNx/at6CMr5UHz4b2Zwif8AA68Kr9Nv+CSnwq+w+G/FvxCuocS38y6RYuwwfKjw8xHszGMfWM15OaYj6thJyW9rL1YnsfoYPlFLRRX5QZhRRRQAUUUUAFFFFABRRRQAUUUUAFFFFABRRRQB8Uf8FTvhT/wl/wAD7DxdbQ7r7wtehpGAyfss5WN/ycQn2AavyTr+iH4geD7L4heCNd8M6ipNjq9lLZTYGSFdCu4e4zke4Ffz6+MPDF94K8V6x4f1KPytQ0u8lsrhPSSNyrfqK/QOHsRz0ZUHvF/g/wDglxMiiiivrii/4f1y88Ma9p2sadMbe/0+5jureVeqSIwZW/AgGv6B/hX48s/ij8OPDniuwI+zavYxXYQHPlsygsh91bKn3Br+emv1U/4JR/Fz/hIvhfrngK7m3Xfh66+1WiseTazkkgD/AGZQ5P8A10FfJ8Q4b2lFVlvF/g/+CTI+76KKK/PSAooooAKKKKACiiigAooooAKKKKAPxj/4KOfB3/hV37Q+oapaQeVo/ilP7WgKj5RMTi4X67/n+kor6v8A+CU/xi/4Sb4Y6z4AvZ9174dn+02aseTaTEkgf7su8n/rqtdz/wAFJvg1/wALN/Z8utbs4PN1fwnIdTjKjLG3xtuF+m3Eh/65Cvzd/Y3+Mh+B/wC0D4a12efydIuZf7N1Mk4X7NMQrM3sjbJP+AV91T/4U8rcN5w/NbfetC90futRTVIZQQcg85p1fCkBRRRQAUUUUAFFFFADcYFfM/8AwUC+CX/C4/2fdVmsoPN13w5nV7LaMs6op86Md/mj3EAdWRK+mqjeNZEZWAZWGCD0IrWhVlh6sasN07gfzgdKK9s/bE+CrfAr49eIdBggMOjXL/2jpeBhfs0pJVR/uMHj/wCAV4nX7FRqRr041IbNXNQooorYAooooAKKKKACiiigAooooAKKKKACvov9gz42/wDClv2g9Gku5/J0LXcaRqG44VRIw8uQ9htkCEnspf1r50pQSpBBwRWGIoxxFKVKezVgP6QFOR7V4H+2j+z+n7QXwU1LTLSEN4k0zOoaQ/8AEZlB3RZ9JFyvpnaT92pP2K/jb/wvL4A6Dq9zP52t6ev9mapk5YzxADefd0KP9WI7V7ya/I/3mCr9pRf5Gex/OBNDJbTPFKjRyoxVkYYKkdQR613Xwu+O3jz4Maol94Q8TX2kEHL2ySb7eX2eJso34j6V9x/tZ/8ABOHxX45+Kmt+L/hz/ZX9m6ov2y40y5uDBKLs583y/l24YgPksPmdh0Ar4B8ffDvxJ8L/ABJc6B4q0e60TVrf79tdJgkdmUjhlPZlJB7Gv07DYrC4+nbRtrVf8Au9z9aP2O/28dI/aEaDwx4jhh0Hx2kRZY0bFtqAUZZocnKuBkmM54BIJAO3639q/nJ0nVrzQtTtNR066lsr+0lWeC5gcpJE6nKspHIIIBzX7g/sd/tDR/tHfByy1y4KR+IbFvsGrQJgD7Qqg+Yo7K6kMPQlhztr47Ocrjhf31Fe4912f+RLVj3eiiivmCQooooAKguLaO7gkhmRZYZFKPG4yrKRggg9RU9FAH4vftk/s9y/AD4tXVrZwsPDGrFrzSZecKhPzw59Yyceu0oT1r60/wCCa/7Ro8SeHpfhfrt0TqelIZ9Hklbma26vDk9TGTkD+6fRK+iP2qfgJaftB/Ci/wBC2JHrdtm70m5fjy7hQcKT2VxlT9Qeqivxv8Pa74g+EHxBtdSszLpPiPQb3OyRSGiljYhkdfTgqy9wSKjZl7o/fWivPfgV8YNK+Ofw00nxbpRCC5TZdWu7LW1wuBJE30PQ91KnvXoVWQFFFFABRRRQAUUUUAFFFFABRRRQAUUUUAFFFFAHiPxXg+z+LWk/56wo/wCWV/8AZa5aJq9A+NVpsudMugPvK8bH0wQR/M15zE9eNWVqjR+iZfL2mFg/K33aGhE+KuRvWdG9WonrNM6JRNCN8Vajes+N6sxyYrRM5JRNGOSrEclZySYqwklaJnLKJopJU6S1nJLUyyVaZzuBoLLTxNVAS08TVdzJwL3m0hlqn5tIZqLi5Cy0tRPLUJlqNpKLlqBI8lV3kpry1A8lZtm0YiySVVkeleTNV5JKhs6YxGyPmqsj0+R6qyvWTZ1RiRyvXunha9/tHQLCcnLNEu4+44P6ivBZHr1z4VXn2rw0Yj1hmZMexw3/ALNXVhpWk0eVnFO9FT7P8ztaKKK9E+PCiiigAooooAbXzd+0lrv27xLYaShzHZQmRwP779j/AMBUfnX0g7bVZvbNfFvjDWT4k8WarqJO5bi4Yof9gHCj/vkCvMx0+Wmo9z6/hnD+0xbqvaC/F6flcyokq7DH0qGFKvRJgCvDSP0yciWJKuQx1FCnSrsSdBWyRwzkSRx5q5FFTIY6uRx9q1SOGchY48/SrUUVEUdXI461SOOUhscVWUizT44qsxxVokckpkSQ+1SrDVhIfapkhq0jnlMqiGniHiriw08Q8U7GTqFDyfammHrWj5NNMPWnYPaGa0NRPDWm0NQvDUtGimaXw+TZ4og91Yf+OmvW/wCKvKvBEe3xPan2f/0E16r3r0MP8B8vmrvXT8v8x1FFFdB5AUUUUANbivmb4/8Aj5te1s6FZy5sbJ8TFTxJL3H0Xp9c+gr2H4t+Oh4H8LTTRN/xMLnMNsvcMRy/0Uc/XA718lKGlcu5LOxySxySa8nG1rL2cfmfd8NZfzyeMqLRaR9er+QkUXtVqOLNLFFmrsUPSvFSP0KcxkUFWkip8cVWo4a1SOSUyFIasJBU8cNTpD7VoonLKZWWD2qUQVbSDPaplt6uxi6hREFO8j2q+sAp3kD+7TsZ+0M7yPakMHPStLyB/dpPIFFg9oZbQ1E0HtWq1vUTwY7UrFqoZLwVA8Nazw+1QSQ1DibxmZMkXtVaWCtaSGq0kVZtHTGZjyQ4qpLF7Vsyw5qlLFis2jshMteCfFl14G8S2up22SinZNEDxJGfvL/Ue4FfZelanb6xp1tfWsglt7iMSI47gjNfD0sVe1/s6+PfInfwxeyfI+6WzLHoerp+PLD/AIF616GBrcr9nLZ/mfI8SZd9YpfW6a96O/mv+AfQlFJS175+YBRRRQAUh6UtIelAHjHi1N/iW/b/AKaY/QVmLDW14kjJ8QXx/wCmpqmkNeTJXkz7qjK1KK8kVhDTxDVtYakENKxTqFHyfakMNaHk0hhp8ovaGa0NRtDWm0NRPDSsWpmW8PtUDxYrUeL2qvJFUNG8ZmVJFVWWKtWSKqssdZtHVGZlSR9j1qpLH1rUljqpKmazaOuEjKkj7VTmjrVmjqlKmRWTR2wkZcidqpTJWpMlUpk71i0d0JGXMle4/sya9gavortjlbqJfyV//ZK8VlTrXS/CbXD4e+IOkzFtsU0n2eQdiH+UZ+hIP4Vrh58lWLOPNsP9ZwNSHW116rX/AIB9g0UgOQKWvqD8WCiiigApD0paKAGgVyPxOvRbeF3jzgzypH/7N/7LXXHgGvNPjHebTptsD13yMPyA/rWNZ8sGz0Mvp+0xMI+d/u1OBiercb1nRvVqKSvITPu5RNCN8Vajes6N6sxyYrVM5JRNGOSrCSVnJJU6SVaZzSiaKSVMstZ6S1KstaXMHAviWnCWqIl96d5tVcz5C75tNMtVfMpplouHIWGlqJ5KhaWo2lqblqBI8lV5JKa8lQPJUNm8YhI9VpHpZJMVWkes2zpjEbI9VpXp0kmKqyPWbZ1RiMkeqkr1LI9VJXrNs64I9K+C1vuudTuCPuqkYP1yT/IV6uRyK4L4O2H2bww1wRzcTswPsML/ADBrve9ezQVqaPz3Mp8+Km100+7QWiiitzzQooooAKKKKACiiigAooooAKKKKACiiigAooooASgnApa+Uv2+/wBpEfBv4bt4a0W68vxb4jjaKIxth7S1+7JN6gnlFPruI+5QG58c/t+/tG/8Lj+Jp8O6Ndeb4V8OSPBE0bZS6ueks3HBAxsU+gJH3q9U/wCCaH7On9o6hN8Vtctc29sXtdEjkXh5eVlnHsoyin1L91FfJPwB+DOqfHn4oaV4U07dHFM/m3t2FyLa2UjzJD74IAB6syjvX7deEvCum+BvDWmaBo9utppenQJbW8KfwoowM+pPUnqSSala6lvRWNuiiiqICiiigAooooAKKKKACiiigBKDUU86W0TyyuqRoCzMxwFA6kmvEPFv7bnwP8G7xe/EPSrqRf4NLL3xJ9AYVYfrWkKNSs7U4t+iuB7pj3or4k8Wf8FX/hdpG+PRND8Q6/MPuuYY7aFv+BM5b/xyvF/Fn/BXbxXd718NeBNI0sdFfU7qW7P1wgir06eUYyptTt66Dsz9Q6RnC9WAr8VfFn/BRb46+Kt6J4ri0S3frDpVjDFj6Oys4/76rxjxX8YfHXjnePEPjLXdaR+sd9qMsqfQKWwB7AV6lPh2vL+JNL01/wAh8p+63iz47fDnwNvGv+OPD+lSp1hudRiWX8E3bj+Arxjxb/wUk+Bnhnetv4ivNfmTrHpWnyt+TSBFP4NX4wkk9Tmkr1afDlCP8Sbf3L/MfKfpx4s/4K86Db718M/D/UL/ADwsuq3yW2PcoiyZ+m4fWvFvFn/BVX4ta1vTR9O8P+Hoj914bV55h9Wkcqf++a+MKK9Onk+CpbQv63Y7I9H+K/7Q3xB+OHkDxr4hk1pLdy8Mb28MSxE9dojRQK84oor14QhSjywVl5DCiiirAKKKKACrek6Vd67qtnpthbvdX15MlvBBGMtJIzBVUD1JIFVK+3/+CXvwCPjn4k3fxD1S236P4ZPl2W9crLfOvBHr5aHd7M8Z7Vx4zERwtGVaXT8+gPQ/Q/8AZp+C1p8BPg5oHhGEI15BF52oToP9fdvzK2e4z8o/2VUdq9UpM8+1KDX5BUqSqzc5u7epkLRRRUgFFFFABRRRQAlFGOa4j4zfEqy+EHwu8S+Mb/aYdJsnnSNjjzZfuxR/VnKr/wACpxi5yUVuwPy5/wCCnnxj/wCFgfHWPwtZz+ZpXhOD7KQpyrXcmHmP4ARp7FGr3P8A4JN/Bz+zvDniX4lX0OJ9Qf8AsnTmYc+ShDTMPZn2L9YjX5zKutfFDx4APM1LxD4g1H/gU9zPJ/Ms361++Hwe+HNl8JPhj4a8H2GPI0myjtzIox5smMySY9Wcsx92r7fNZLA4GGDhu/03+9lvRWO0ooor4cgKKKKACiiigAooooAKKKKACiiigD5R/wCCkvxY/wCFb/s46hpltN5ep+KJl0qIKfmEJG6dvpsXYf8AroK/GqvsT/gp98W/+E7+Pcfhi1m8zTPClqLXCnKm6kw8xH0HlofeM18d1+n5Lh/q+EjJ7y1+/b8DRbBRRRXvDHwQSXM8cMSNJLIwRUUZLEnAAFfvt+zt8MI/g78FPCXhJUVJ9PsU+1FejXL/ADzH8ZGf8MV+R/7BHwo/4Wv+0p4cini83TNEY61eZGRthIMYPqDKYgR6E1+3I4FfB8RYjmnDDrpq/wBCJC0UUV8cSFFFFABRRRQAUUUUAFFFFABRRRQAUUUUAFFFFACAV+Qv/BUL4THwR8eYfFNrD5eneK7UXBYDCi6iAjlA+q+Ux9S5r9egMV8t/wDBRn4Rj4nfs46rf20Xmar4ZcavAVHzGJQROv08ss/1jFexlGJ+rYqLez0fzGtz8YaKKK/VTQK9/wD2GPi1/wAKh/aQ8M3s83k6Vqsn9j35JwvlzEBWJ7BZBGx9lNeAUqOUcMpIYHII7VhXpRr05UpbNWA/pAGCKUHNePfsm/F1fjZ8A/CniSSYS6mbYWmo88i6i+SQn03YDj2cV7ADgV+OVYSpTlTlunYyHUUUVABRRRQAUUUUAFFFFABRRRQBT1HT4NV0+5sbuFLi1uI2hmikGVdGGGUj0IJFfgd+0L8Kbj4JfGXxR4PmD+Tp9232SR+sls/zwvn1KMuffI7V+/ma/Oz/AIKw/Bf7ZpPh74nafb5ls2Gk6myD/lkxLQOfYMXUn/pog7V9HkWK9jifZy2n+fQpM+jP2FfjOPjN+zvoF1cz+drOjj+yNQ3HLF4gAjn13RlGJ9S3pX0PnFfkH/wTF+NP/CvfjfJ4Svp/L0jxZELZQxwqXiZaE/8AAgXT3Lr6V+vefWuLNcL9VxMorZ6r5iasOoooryRBRRRQAUUUUAFFFFAHxN/wVE+CX/Cc/CG18b6fb79W8KyEzlB8z2UhAf67H2N7Dea/JWv6Mde0Oy8TaJqGkalbrdadf28lrcwP92SN1Ksp+oJFfNVl/wAE0/gPaY83w7f3n/XbVZxn/vllr6zK84hhKHsq6bs9Ldik7H4x0V+3Vn/wT6+AVhgx+AIXI7zajdyf+hSmt6y/Yv8AgjYY8r4baG2P+e0Jl/8AQia9V8R4fpCX4f5j5j8J6XaT2NfvrZ/sy/CPTwPI+GPhJWHRm0W3ZvzKE1u2Pwg8C6dj7L4M0C2x08nTIEx+S1g+JIdKb+8OY/nu8tj/AAn8q0LLw1q+o4+yaXe3Oenk27v/ACFf0P2fh3S9NA+yabaW2OnkwKn8hV/ykH8I/Ks3xK+lL8f+AHMfz3WXwd8e6jj7J4J8Q3Oenk6VO+fyWt6y/Zk+Lt/jyfhl4tIPRn0W4QH8SgFfvngD+EUv4Vg+JK3SCFzH4U2X7Fvxwv8AHlfDbWlz/wA9oli/9CIrfs/+CfPx+vcFPAEsYPebUrOPH4NMDX7ccUVk+IsT0jH8f8w5j8ZLL/gmh8drvHm6Bp1nn/ntqkBx/wB8s1dBZf8ABKz4z3WPNufDNnn/AJ7ahIcf98xNX69f56UZHpWD4gxj2svl/wAELs/KKy/4JJfE58fa/FXhSD18mW5k/nCtb1l/wSG8TSY+1/EHS4PXybGST+bLX6f968r+N37S/gD4AaV9p8Wa3HDeOm6DSrbEt5P/ALsYPA/2mwvvUxzjMK0lCDu32SC7PMv2P/2PdW/ZX1DX2fx0viLS9Xhj8zThphtxHMhO2UOZW/hZ1I2jORz8tfRek+J9H1zUNRsdO1Wzv73TZFivLe2nWR7ZyMhZADlSRzg1+SP7RH/BSHx78W/tOk+FC/gbwy+UK2cub64X/bmGNgP91MdSCWFcb+w5+0TJ8BvjdZ3GpXTL4Z14rYavvb5UDN+7nPvGxyT/AHWf1rsrZPi68J4mu/ftsrdO9uth2Z+25OK+b/26/gHZ/G34GazNFZpJ4l0CB9S0u4Vf3mUG6SEHqRIgIx03BD2r6NRxIgZSGUjII70rKHQqRkEYIr5ejWlQqRqR3TIP5vyMGvsH/gmJ8WpfAvx/XwxPcbNJ8VW7Wrox+UXMatJC314kQf8AXSvCP2kfh0fhP8dPGvhYReTb2OoyG1XGMW7/ALyH/wAhulch4H8VXfgbxnoXiKxYreaTfQ3sJBx80bhx/Kv1evTjjcI0tpLT9DXdH9FFFZvh7W7XxLoOnatZSebZX9tHdQSf3kdQyn8iK0q/I2mnZmQUUUUAFFFFABX5yf8ABSr9mv7Hdr8VvD9riGdkg12GJeEfhY7jHo3CN77D1Ymv0brM8ReH9P8AFWhaho2rWsd7pl/A9vc28oyskbAhgfwNJq407H5JfsKftKn4F/EoaVrFyU8Ha+6QXhc/LazdI7j2Aztb/ZOedor9fUkWRAykMpGQR0Ir8QP2mfgPqH7PfxT1Dw7cCSbS5CbnS71h/r7ZiduT/eXlWHqM9CK+8P8Agnd+03/wsbwiPh74gu93iTQ4B9hmlb5ruzGAB7vHwPddp5wxqU+hTXU+0qKKKsgKKKKACiiigAooooAKKKKACiiigAooooA4b4u2P2rwm0wGTbSpJ+B+U/8AoVeKxPX0h4h04arot7aHrLEyDPY44P54r5pUlGKkEMDgg9q8rFxtJSPtcjqc9GVPs/zNCN6sxvWdG9Wo5K5Ez3pRNGOSrCSVnJJViOWtEzmlE0UkxU6SVnpJUySVaZzSiaCy1MstZ6y1KsnvV3MXAviWnCWqIlpwmqrmbgXvNpDLVPzqQzUXFyFoy0xparGWmNJRcpQJnlqF5KiaWonkzUNmqiPeTNV3kpHkqvJJUNnRGIskmKqyPSvJVeSSs2zpjEbI9ejfBi8y2qWxPHySKPzB/pXmMj12XwfvPK8UyRE8TQMAPcEH+QNa0ZWqI5Mxp8+EmvK/3Ht1FFFeyfngUUUUAFFFFAHM/EbVzoXgrWLxW2uluyof9tvlX9SK+O4lr6U/aJ1I2fgiO2X/AJe7lI2HsMt/NRXzfEvIrwcfK9RR7I/TuGaXJhZVP5n+C/plmBOlXYlyaghXjNXYVrhSPppsswpVyFKgiToKvQpWyRwTkTxJirkMdQxLk1ehStkjgnIlijq3FHTIkq5ElapHDOQ6OOrUcVEUdW4460SOOchqRVOkVSxxVZSGtEjllMrrD7U8Q8VbWGpBDWljFzKPkUww1o+TTWh9qLCVQzGhqB4q1HhqvJFUNGsZlvwZD/xUMLf3UY/pXpJ61wngqH/icO3ZYj/MV3Y7V2UVaJ4GYS5q3yHUUUlbHnBjimswUEnijtXnfxv8YN4X8IPDbvtvdQJgjweVXHzt+A4+rCs5zVOLk+h0YbDzxNaNGG8nY8M+LXjA+NPGE8kT7rC1zBb4PBAPzP8A8CPP0xXJxR5pkUdXoIq+XlJzk5S3Z+3UaMMLRjRp7RVh8MXtVyKKmxR1diippGM5hFFVqOKnRRVbihrZI4pzGRw57VZSCpY4farUcNaJHJKoV0hz2qZYKspBU6w+1XynO6hSEHHSpPI9quiDin+R7VXKZ+0M/wAj2phg68Vp+R7Uww0coe0MtoKieDHatZoPaoHgqXE0VQyXg9qrSQ4rYkh9qrSQ4qGjojUMeSGqksVbEsPtVOWKs2jrjMyJYqqTRVrTRdapyx1k0dkJGPNFiorS7m0u/gvLZjHPBIsqOOzA5FaE8Wc1Qmj61m/d2O1WnHlkfZHgrxND4v8ADdlqcGAJk+dAfuOOGX8Dn9K3gO54r5w/Z28XnTNen0Kd8W98DJACeBIo5H4qP/HRX0eMV9Lh6vtqal1PxjNMG8DipUvs7r0f+Q6iiiuk8oKKKKAPLPEkG3X733fP6VSSKtvxVDt164PZgp/8dFUY4favPlH3mfWUp/uo+iIFh9qkENWkiqVYadgcyl5FIYKv+TSGGiwvaGa0PtULxVqNDUDw1LRpGZlSRVWkirVkiqrLHWbR0xmZUkdVJY8VqSx1TlSs2jshIy5o6pSpitWVOoqlMnWsmjthIy5kqjKmDWpKnUVRmSsWjugzMmTrVGVetaky5GaoTLisWjvgzMmSqoke3mSWNisiMGVh2IrQnXmqMq1k9zuj70eU+19A1JdZ0WwvkxtuYElAH+0oP9a0F61wXwQ1M6j8ONL3HLwb4G/4Cxx/47iu9HU19XTlzwUu5+GYql7CvOn/ACtr8R1FFFaHMFFFFADRwa8W+LV35vipYgeIoFUj3JJ/qK9pPevnrx9efavGWpvnO2Xy/wDvkBf6VyYl2hY9/JYc2Jb7L/Izo3qzG9ZsclWo5K8pM+0lE0Y5KsJJWaklWElrRM5pRNFJMVOklZ6SVKslWmc7iaCy1KstUFlqRZR61VzFwLwlp3m1SEvvS+Z9au5HIXfNpplqr5lNMtFw5C00tRNLUDS+9RtLU3KUCZpKheWomk96iaSobNlEe8lV5JKa8mKrvJUNm8YiySVWkelkkqtJJUNnTGIkj1VkbJp0j1b8Naf/AGz4j06zxuWWZd4/2Ry36A0lq7I3k1Tg5vZan0B4P07+yvDWnWxG1lhUsPRjyf1Jra6img7Rj0pQf1r30rKx+Uzm6k3J7vUdRRRTJCiiigAooooAKKKKACiiigAooooAKKKKACiiigDmPiN4/wBH+FvgnV/FOvXAt9M02AzSH+Jz0VFHdmYhQO5Ir8Q/jJ8VdZ+OHxK1bxXq5Jur+XENspLLbxDiOJPZRge5yepNfRn/AAUK/aaHxQ8af8IL4fu9/hfQJyLmWJsreXgyrHPdY+VHqSx5G2rX/BOv9mf/AIWH4w/4WF4gtN/hzQph9hilX5bu8GCD7rHw3+8VHOGFQ9XYtaK59b/sOfs3L8CPhil/q1ts8Ya8qXF+XHz20eMx2/ttBy3+0SOQor6WooqyAooooAKKKKACiiigAooooAKKKrXV3FY2stxPIkMESF5JJGCqigZJJPQAUbgfJf8AwUj+Pv8Awqf4LP4Z0y48rxD4r32abWw0NoAPPf2yCIx/vsR92vx5r2b9rj45S/tA/G7XPEUcjtosDfYdJjbI2WsZIU47FyWcjsXI7V4zX6plWD+qYZJ/E9X/AF5GiVgooor2RhRRRQAUUUUAFFFFABRRShSegJ+lF0gEors/CvwY8e+ONh8P+C9e1lH6SWWnSyJ9SwXAHuTXsnhT/gnV8dfFGx38Jx6LA/8Ay21S+hix9UDM4/75rlqYvD0vjml6tBc+aKK++/Cn/BIvxfebD4k8c6NpQPJXTbaW8I9vn8qvY/Cv/BJr4a6XsfXPEfiHXJV6pC8VrE31ARm/Jq8ypneCp/av6Jiuj8r9C0S98S61YaTptu93qN9OltbW8Yy0kjsFVR7kkCv3p/Z2+Dtl8B/hD4e8H2gR5rSAPe3CD/X3T/NK/rgsSBnooUdq5v4bfsZfB74S6vZax4e8HwR6xZtvhv7u4luJUfGNw8xyFPPYCvbuK+QzbNY47lhSTUV36slu46iiivniQooooAKKKKACiiigBO9fnR/wVk+M/wBn0/w58MrCf95cn+19SVD0RSUgQ/VvMYj/AGENfoTq+qWuh6VealfTrbWVnC9xPPIcLHGqlmY+wAJr8DPj58VLv42fF/xN4xuS4XUrtjbROeYrdfkhT8EVQfU5PevpMiwvtsR7WW0Pz6FJH0Z/wS++DJ8efGu58Y3sHmaV4Tg82MsMq15KCsQ99qiR/YqnrX66Y9a+ff2Gvgv/AMKU/Z70CxuoPJ1vVh/a2ohhhhLKAVQ+hSMIpHqG9a+gzXDmuJ+tYmUlstF8hN3FoooryRBRRRQAUUUUAFFFFABRRRQAnQVy/wATfHVl8Mvh/wCIfFeon/Q9IsZbx1zgvsUkIPdjhR7kV1HWvg//AIKt/F//AIRz4aaJ4Asp9t54guPtd6qnkWsJBUEf7Uu0j/rk1deDw7xOIhSXV6+nUa1PzA8UeIr3xf4l1XXdSlM+oaldS3lxKf4pJHLMfzJrMoor9gjFRjyo0CiitTwt4cvvGHiXStC0yIz6jqd1FZ28Q/ikkcKo/MiiUlFczA/UT/glL8Jj4Z+FWteOruHbd+I7r7Pasw5+ywErkf70pkB/65rX3V0rlvhn4Gsfhp8PvD/hTTh/oekWUVmjYwX2qAXPuxyx9ya6nrX4/jcQ8TiJ1e7/AA6GbFooorkEFFFFABRRRQAUUUUAFFFFABRRRQAUUUUAFFFFABVTULC31SxubK6iWe1uI2hlicZV0YYKkehBNW6KAP5+/j18MLj4NfGDxV4PnD7dMvXS3d+slu3zwv8A8CjZD+NcBX6Kf8FZvhB5Go+F/iVZQ/JcKdH1FlHG9d0kDH3K+apP+wor866/XMvxP1rDQqdba+q3NVqFFFFeiB+gf/BJz4wf2V4s8R/De9n22+qR/wBqaejHjz4wFlUD1aPa30hNfp+a/ns+EPxFvfhL8TfDXi+w3G40i9juSinHmxg4kjJ9GQsp9mr+gHw9rll4o0HTdY06YXOn6hbR3VvMvR43UMrD6gg1+c8QYX2WIVVbS/NESNOiiivmCQooooAKKKKACiiigAooooAQ1x/xb+HVh8WPht4i8I6kB9l1aze23kZ8pyMpIB6q4Vh7qK7Clpxk4SUlugP53dSsNb+Fnj24tJfM03xD4f1EoSpw0NxDJ1B9mXINfu98BfitZ/Gv4ReGvGNoUU6jaq1xEhyIbhflmj/BwwHqMHvX5y/8FUPgj/wiPxP0z4g6fblNN8Sx+ReFB8qXkSgZPpvj2n3Mbmuo/wCCUHxt/s/XNe+F+oXGIb8HVdKVz0mUATxj3ZAr47eW5719xmUVmOAhi4bx3/X7mW9Vc/TaiiivhiAooooAKKKKACiiigAooooAKKKKACiiigAooooAKKKKACiisvxB4k0vwnpNzqmtaja6Vplsu+a7vJliijX1ZmIAoSbdkBp1yHxH+KvhT4R+HpNa8X67aaHp6Zw9w/zykfwxoMs7f7Kgmvib9oj/AIKm6Xo/2rRfhRYrrF4Mo2v6hGVtkPrFEcM59GbaMjowr86/iD8SvFHxV8Qza34s1y813U5P+W13JkIM52ov3UX/AGVAA9K+mwWRVq9p1vdj+P8AwCkj7V/aI/4Kk634j+06L8LLJ9A045Rtdv1VryQdMxx8rEPc7m6H5TXwlreu6j4l1W51PVr+51PUblzJPd3crSyyse7MxJJ+tUaK+5w2CoYSNqUbfm/mXawUdKKK7gP2I/4Jy/tD/wDC3/g+nhrVbnzfE/hZUtJC7Ze4tMYgl9yACh/3QT96vro9K/BT9mH44Xn7Pvxj0TxXAZH09X+zanbIf9faOQJFx3IwHX/aRa/dzRdYs/EOk2WqadcJdWF5Clxb3ERyskbqGVgfQgg1+Y51gvquI5or3Za/PqiGj8v/APgrN8Nf7G+JfhfxrbxbbfWrFrK4ZRx58ByCfcpIoH/XM18GV+0n/BRT4YN8Sf2ZddntoDNqPh6RNZgCjnbHlZvwETyN/wABFfi3X1uR1/bYRRe8dP8AL8Clsfth/wAE9/iH/wALB/Zb8LeZL5t5ovmaNPznb5J/dD/v00VfSXevys/4JYfHWw8G+Nda+H2s3QtoPEbR3GmPI2E+1oCGjz2aRCuPUxgdSK/VMYr4fNMO8Pi5q2j1XzIe4tFFFeWIKKKKACiiigDw39rf9ne0/aI+GE+nRLHF4l07ddaRdPgbZccxMeySAAH0IVv4a/H7wz4i8RfBz4hWuqWLTaR4j0K8PySKQ0ciEq8br6H5lZT1BIr986/Pb/gpB+y6bmOT4r+GbT50Cpr1tCvVRgJdAD04V/ba3ZjUtdSk+h9g/AL406R8e/hrpnivSisUko8q9s92WtblQN8Z/MEHurKe9ekV+MH7Hf7Sl1+zv8SY5ruSSXwlqpW31a2XJ2rn5Z1H95Mk+6lh1II/ZLTdQttY0+2vrK4jurO5iWaGeFgySIwyrKRwQQQQaadxNWLtFFFMQUUUUAFFFFABRRRQAUUUUAFFFFADGINfOPjzTf7G8XalABtjeTzU9NrfNx9MkfhX0ccc15B8c9JKXGn6mq8MDA59x8y/zb8q5MVG9O/Y9/JK3s8VyPaSt89zzhHqzHJ71mxyYqykleOmffSiaMclTpJWcklWEkq0zmlE0ElqdZc96zlkqZZKtMwlE0FlqRZPeqCy1IJaq5i4F4SmnCaqQl96cJfequRyFzzqQzVU800eZ70XFyFoymo2l96rmX3phlouUoFhpaiaSoGmqJpai5ooEry1A8lMaSoXkqWzeMRzyVXkkpryVA8lQ2dEYg71u/Dm9+y+NtMbOAzlD77lI/rXNSSZqfQbz7Hr+nT5wI7mNz9AwpwlaSYV6XtKM4d0/wAj6popF+6PpS19Afk4UUUUAFFFFAHg/wC01e5bQbQHj97Kw/75A/rXisIr1L9o+43+L7CDP3LQP+bsP/Za8wgXpXzWKd60j9gySPs8vpryb+9suRDpV6BelVIhzV6Ae1Zo76jLcK1fhXFU4F6VfiHArVHnzZahXpV6FeKrQrV6FeRWyOCbLMKdKuxJ0qvCtXoVrVI4JsniSrkUdRQpV2FK2SOCch8UVWo4qSKOrkUVapHFKVhiQ1KsHtVhIsVMsJNa2OZzKRg46VG0GK0jCcdKjeOiwlUMqSLFVpIq1ZYuPaqksdZtHRGZpeDYf9IuXx0VR+ef8K66uf8ACcOy1lf1fH5D/wCvXQV0wVoo8XEy5qrYUUUVocwxjtr5S+Mviv8A4SnxtcJG+60sf9Hix0yD87fi2Rn0Ar6I+I/iT/hFvB2o6grbZVjKRf77fKv5E5/CvkCMFmyeSe9eTjqmipr1Pu+F8JzTnipdNF+pNBHmtCJKggSr0KV5KR91ORNDHV2KOo4Y6vQx5xWyR585D4YquxRZpsMfSrsMVapHBOYRQ1bjhp0UVWo4s1skccpkaQ+1TpBmrEcHtVhIfarSOWVQqLbU8W3FXlgz2p4g4qrGLqGf9nphtuOlaf2emNBjtRYSqGS8FQvD7VrvD7VXkg9qTRtGoZEkNVZYcVrSxYqrLFWbR1RmY8sWPpVOaLrWxNF+VUpY6yaOyEzHljqlNHWvNHVGaOsWjvhIyJUqjPHWtMlUZ0rFo74SKNnez6TqFte27eXPbyLLGw7EHIr7M8La/D4m0Cx1OD7lzGHxn7p/iX8DkfhXxjMmCa93/Zt8SfaNPv8AQ5ZMvbP58IJ/gbhgPYNg/wDAq7sDU5Z8j2Z81xLhFVwyxEVrH8n/AMGx7fRSUte8fmIUUUUAcX4th/4mkb+sQ/may44q6PxZDue2kx/eU/p/9eseKOuSS95nu0J3pRGpDUywZ7VPHFip1izQkEplTyPamtB7VoeR7U1osVViPaGW8NV5Iq1ZIs/WqksdQ0bxmZUsdVJY61JUqnMlZNHZCRlypVKVK05kqjMvWsmjuhIzJkqlMlacy1RmXg1izvgzLmXFUp161pTr1qjMKyZ3wZmyr1qhMtaUwqhOvXisWehBmdMOKoTDk1pSjg1QmFYM9Cmz6A/ZqvPN8L6lbE5MV3vA9AyL/VTXsGK8J/ZkuCJPEMJPaFx/4+D/AEr3cHmvo8I70Yn5DncPZ5hUS8n96THUUUV1niBRRSUAI3AJr5c1e8+16zfT5z5k8j/mxNfS2s3QsdIvLjOPKhd8/RSa+VUkya8zGP4UfYcPU7upP0X5mgj1YjkrOSTFWEkrz0z62UTRSSp0krOSSp0lq0zmlE0UlxUyy1nLLUqyVSZg4GislPEtUFlp4mqrmTgXhL707zfc1SE1KJRTuTyFzzPekMvvVXzR60nnUXDkLJlpjS1XM1RtL70rlKBYaX3qF5ahaWomkouaKBK8lQPJTHlqB5ahs3jEdJJVd5KR5KrySVDZ0RiLJJXffBTSvtniC5vmGUtI8KfR34/kG/OvOHeve/g9pH9meEop2XEl4xmOeu3ov6DP410YaPPUXkeXnFX2OEa6y0/z/A7yiiivaPzgKKKKACiiigAooooAKKKKACiiigAooooAKKKKACvk39vj9p8fBjwKfC2g3QTxjr0LKrxt89lanKvN7M3Kp77j/Dz7n8bfi9ovwO+Hmp+LNbf91bLtt7YMA91OQdkSe5PfsAT0Br8UPiD468Q/Gj4h6h4g1Z5NQ1vV7kbYolLYyQscUa8nAG1VHsOpqWykjV+BPwa1j48/EvTPCukhlNw3m3d2VytrbqR5krfQHAHdio71+23gHwPpHw28H6R4Y0G2+yaVpsCwQxjqQOrMe7MSWJ7kk14z+xh+zTD+z38OI21GFG8X6yqXGpzDBMIxlLdT6Jk5x1YseRjH0TQlYG7hRRRVEhRRRQAUUUUAFFFFABRRRQAh4r44/wCClvx9/wCFYfB3/hD9MufL17xaHtm2N80NkMec3tvyIxnqGfH3a+xulfh7+3H4r8W+M/2h/EWoeKtG1DQVif7JpdlqELRlLOMkRsueCG+ZyVJGXODXt5NhlicUufaOvr2GtzwCiiiv1I0CiiigAooooAv6FoOp+KNUg0zRtOu9W1GckRWdjA00shxnCooJPHoK9s8KfsJ/HPxeEa28AX1jE3WTVJIrPaPdZWVvyFeE2t3PY3MVxbTSW9xEweOWJirIwOQQRyCPWvsT4Af8FMPHvwz+zaX40RvHOgIQvnXEmzUIV9pf+WnriQEn+8K83GyxcIXwqTfZ/oDubHhX/gk18TNU2PrviPw9ocTdUieW5lX6gIq/k1ex+Ff+CRXhKz2HxH461jVSOWXTbaKzB9vn82vqb4KftPfDz4/6es3hPXYpb8Jvm0i7xDew+u6MnkD+8pZfevV6+CxGa5hzOE3yvtaxF2fM/hT/AIJ0fArwvsd/CkutTr0l1S+mkz9UVlQ/9817H4W+C3gHwNs/sDwXoOjsvSSz06KN/qWC5J9ya7alryZ4mvV/iTb+bJGqir0UD6U6iiucAooooAKKKKACiiigAooooAKKKKACiikJ2jJoA+Of+Cm3xsHw5+CK+E7Cfy9Z8WyG1IU/MlmmDO3/AALKR+4dvSvz7/Yn+Cx+OH7QXh/TLmHz9E01/wC1dT3DKmCIghD7O5RD7MfSpP23fjZ/wvH9oDXdRtJ/O0LS2/srTCpyrQxEhpB7O5dwfRlHavvr/gmJ8Ev+Fe/Bebxff2+zV/FkgnjLj5ks48iEe24l39wyelfd/wDIqyztOX5v/JF7I+zANowKWiivhCAooooAKKKKACiiigAooooAKKKKAGscLmvwy/bU+MH/AAuj9ojxPq8E/naTYy/2XpxByvkQkruX2d97/wDA6/Vr9tP4xf8AClP2efE+sQT+Tq97F/ZemkHDfaJgV3L7om+T/gFfhiTk5r7Xh3DazxMvRfqXEKKKK+4KCvsf/gl/8If+E7+O03iq7g8zTPCdsbgFhlTdSgpCPwHmv7FBXxxX7S/8E8fhF/wqr9nHRri6g8rV/EjHWLrcPmCOAIF+nlBGx2LtXgZ1ifq+FcVvLT/P8BPY+nqKKK/MTMKKKKACiiigAooooAKKKKACiiigAooooAKKKKACiiigAooooA8u/aV+EsXxu+CfinwkyK13d2hksnbjZdR/PCc9hvUA+xNfgldWstlcy288bQzxOY5I3GGVgcEEdiDX9HpFfi7/AMFE/g5/wqr9ojVL60g8rRvE6/2vbFR8olYkTp9fMBbHYSLX2PDuK5aksPLrqv1Kiz5fooor7wsK/Xf/AIJg/GX/AIT/AOCEvhO8n36t4Tn+zqGOWa0kJaE/gRInsEX1r8iK+h/2DvjN/wAKa/aJ0Ge6n8nRdbP9j3+44ULKw8tz2G2QISey7vWvFzfC/WcLJLdar5f8ATV0ft5RSA5FLX5YZhRRRQAUUUUAFFFFABRRRQAUUUUAeP8A7VfwXi+PHwO8R+FljVtTMX2vTHb+C7jy0fPbdyhPo5r8Rfh9401f4R/EbRvEmnhrfVtEvknEUmVJKN88bDrhhuUj0Jr+hnmvxu/4KQ/A7/hVXx3uNesLfytC8WhtRhKjCpc5AuE+u4iT/trjtX12QYhNywlTaWq/VfcVHsfrf4B8Z6b8RvBmieJ9Ik83TdWtI7uBu4V1B2n0YdCOxBFdFX58/wDBKb46HWPDOsfC/UrjddaUW1LSg55a3dv30Y/3ZGDf9tW9K/QavnsbhnhMRKk+m3p0E9BaKKK4hBRRRQAUUUUAFFFFABRRRQAUUUUAFFFJQAGoZriO2ieWV1ijQFmdzgKB1JPYV88ftC/tz/Df4ALcafLef8JL4pjyBomlyBmjb0mk5WL3By3+ya/MX9oL9tP4kftCTTWmpal/Yvhpj8mhaWxjgI7ea2d0p6feOM8hRXtYLKMRjLSa5Y93+i6jSuffv7RH/BSrwL8LjdaR4LEfjjxGmUMsEmNPgb/alH+sx6R5B5G4GvzS+NH7RXj34+ax9t8Ya7NeQIxa306H91aW3+5EOAccbjlj3JrzSivvcHleHwavFXl3e/8AwC0rBRRRXrDCiiigAooooAK/Ur/glv8AtEf8JR4Qu/hfrNzu1TQ1NzpTSNzLZlvnjHqY3bj/AGXAHC1+XdpZz6hdRW1rDJc3ErBI4YlLO7E4AAHJJPavvz9ib9hL4maH498O/EXxBeN4Ft9OmFxFYyJvvrtCMNG8ecRI6llO75sE/KODXgZz7CeGlGtJJ7r1E9j9NtQsINVsbizuokuLW4jaKWJxlXRhhlI9CCa/CD9qD4GX/wCz78Yda8L3EUn9mmQ3Ol3L8ie0dj5bZ7kYKt/tK1fvQa8J/ay/Zb0b9p3wJ9gmdLDxLp++TSdUIyInIGY5McmN8DPcYBHTB+MynHrBVvf+CW/l2ZCdj8OIJ5LWeOaGRopo2DpIhIZSOQQR0NfWHg7/AIKb/Gfwn4ei0qefRtfaJAiahq1m73IA6ZZJEDHHdgSe5JrwD4r/AAc8XfBTxRNoPi/Rp9KvUJMbsN0Nwn9+KQcOvuOnQ4ORXFV+i1KOGxsVKcVJdOppufv78A/jFpvx2+FOg+MtN2ob2EC5tlOTbXC8SxHvwwOM9QVPevRQMV+SH/BMv9oY/Dn4nyeAtXuSmgeKHVbYuflgvwMIfbzB8h9WEfpX631+Y5jhPqeIdNbPVehm1YWiiivNEFFFFABVS/sbfVbG4s7uBLi0uI2imhlUMkiMMMrA8EEEgirdFAH4zftlfsz3P7PPxFc2EUkvg/V2afS7g5Plc5a3Y/3kyME9VIPXOPoH/gnL+1SLSaD4UeKbzEMrE6BdzN91jybUk9iclPfK91FfbHxt+EGifHL4eal4T1xD5Nyu63ulUF7WcA7JU9wT07gkdCa/FT4kfD3xD8FfiHqHh3WEex1jS5wUmiJUOAcxzRtwdpGGB6/QioejLWqP3ror5m/Yl/alh+P3gcaZrE6J420aJUvUOAbuLotyo9+AwHRvQMor6ZqyAooooAKKKKACiiigAooooAKSlooAYeOa5b4laP8A234Pvo1XdLEnnR465Xnj6jI/GurPNMdQ6FSMg9RUySlFxZrRqOjUjUjunc+SUkqdJMVZ8XaQfDvia/scYjSUmP8A3Dyv6EVmpJXzrvF2Z+uwkq1NTjs9TRSTNTJLWeklTJL60JkOBoLLUyy1nrJUiy1dzFwNBZakEue9UFlp4lqrmTgXhLThLiqQlpfN9zRcjkLvnUhlzVTzqTzqLi5C0ZaaZcd6rGWmGWi5XIWTLUbS1XaWo2louaKBM8tQvLUTSVE8tQ2aqBI8lV3kzTHkqF5Khs3jEc8lV2lKsCDgg5z6U15Kru9Tc3ULqx9faXdDUNMtLkciWJXH4gGrYHJrl/hte/bvAmjSg5xAI8/7uV/9lrqa+lg+aKZ+OV4ezqyh2bX3MWiiiqMQooooA+Zf2hju8fxj+7Zxj/x5zXnkA6V33x/fd8Q3H923jH8z/WuDg6ivma/8aXqfs2Vq2ApeiLkI5rQhHFUYOoq/D92oRvULsAq/CORVK3q/B1rZHnzLsA6cVehFU4KvwVvE86bLkIq9COlU4etX4R0rVHnzLkK9KvQrVOBelX4R0roR582W4Uq9EnAqrAOlXohk1sjz6jJ4ounFWVhpIVq5FHmrSOGcrFUwjHSoZYq1HhwKqSr1ptExncy5ExVKZOtac61RnFZs7YM6HQY/K06LjBbLH8TWlUFrH5VtEn91QP0qYck10LRHkTfNJsWikoJwCaZJ4J+0n4hLTaXokZ+VQbqUA9Tyqf8As/5ivGYE5rovidrn/CQ+PdWug26JJfIj9NqfLkfXBP41h269K+Zrz9pVkz9myzD/AFXBU4dbXfq9S3CtX4EqrCtX4F6VEUb1GWYU6VoQJxVaBM4rQhTpWyPOqSLEMdXoY6ggSr8KdK3ijz5yJIo81ehhx2pkEfSr0Uea1SOCcwjizVmOGnxRflVuOGtUjilMgWCniDjpVxIakWD2q7HO6hQMHHSo2g9q1Db57VG8NFgVQyZIarSQ4rXkhqpLF14qGjeMzIlizVKWLFbEseKpTx5rNo7YTMeaPrVGaPrWvMlUJ0rFo74SMmZM5rPmTrWvOlZ86dayZ6FORkzpVGZetak69aoTLXPJHo02ZNwmK6D4W6+3hrx5pdyWxFLILebJ42P8vP0OD+FYtwuaz5MowYHBByCO1RGThJSXQ6qlOOIoypS2kmvvPujOcGjtWD4J1weI/CmmajkFp4FZ/wDexhh+YNboNfVq0kmj8MqRlTm4S3TsPopKWmQZHiOLzLEN/ccH+lYUKV0+qx+bYzD/AGc/lzXOwjgVhNano4eXuWJoo81bji4qOBelXokzTSCcrEXkj0qN4eK0hB8tV5UxVNGCnqZcseKpzJxmtOdetUZR1qGdsGZkydaozLWlMKozCsGehBmbMKozitGYVQn6GsWd9NmdMOtUZhya0Zu9UJutZM9CBnTj2qjN0rQnqhN0NYs9CmZ0461RnHJrQn71RnrnkejAzpR1qhOK0JaoT1kz0KZ63+zS2Nb1pfWGM/8Ajx/xr6Davnb9mx8eJ9UX1tQfycf419EnrXvYP+Ej8r4gX/ChP0X5DqKKK7j5wKKKKAOU+J16LHwPq0mcbovL/wC+iF/rXzPHJXvHx3v/ALJ4LEJ63FwiY9hlv/ZRXz8kleNjJfvEvI/ROHqVsLKfdv8AQ0UkqdJKzkkqwknvXCmfRyiaKSZqZZazlkqZZcVdzBxNBZalWWs9Zc1KstXcxcDQWWniWqAl96eJaq5k4F4S+9L5h9apCWl833ouTyFzzPekMvvVTzfek86i4chaMtNMtVjLTDLRcpQLDS1E0tQNLUbSe9Tc0UCZ5aheT3qJpaheSoubKJI8mageSmPJUDyVLZvGJd06zk1bUrWziH7y4kWNfqTjNfVVhZR6fZW9tENscMaxqPQAYFeE/A/QzqfieS/dcw2UeQT/AM9GyB+m79K9/Fetg4Wi59z4PiCvzVo0V9la+r/4A6iiivQPlQooooAKKKKACiiigAooooAKKKKACiiigAqnqF/baTY3F7eTx21pbxtNNPKwVI0UZZmJ4AABJNXK/OT/AIKK/tXC+nufhT4UvM28TAa9eQt99wci1BHYHBf3wvZgU3YaVzwP9sv9pu4/aG+IjLp8skXg7SGaHTLc5HnHo1ww/vPjgHooA67s++/8E5P2WDeXEPxX8UWn+jwsRoNrMv33HDXRB7DkJ75bspPz9+x1+zLdftEfENBexyQ+ENKZZtUulyPMGcrAh/vPg5PZQT1wD+x+mabbaNp9tYWNvHaWVrGsMEEKhUjRRhVUDoAABipSvqU3bQuUUUVZAUUUUAFFFFABRRRQAUUUUAFFFFABXJfEP4XeFPiroL6N4t0Gy13T2ziK7jy0ZP8AEjj5kb/aUg+9dZQBTUpRfNF2YH5o/H3/AIJUXVr9p1b4Uar9qj5f/hH9XkCyD2in4B9g+PdzXwR408CeIfh1rs+jeJ9GvdD1SH71tewmNsdmGfvKexGQexr+iWuO+JPwk8H/ABf0I6R4w8P2WuWRzsFxH88RPVo5Bhkb3Ug19Pg8+rUbRrrmXfr/AMEpSP57qK/Qn4+/8EqtT0s3Oq/CrVP7Uthl/wCwdVkVLhfaKbhX9g+3AH3ia+D/ABb4N13wHrdxo/iLSLzRdUgOJLW+haKQehwRyD2I4Pavt8NjqGMjelK/l1+4u9zGoooruAKKKKALWmapeaJfwX2n3c9jewOJIbm2kMckbDoysCCD7ivtT4Af8FQfGPgX7NpfxDtT4y0dcJ/aEZEeoRL6k8LNj/awx7vXxDRXHiMHRxUeWtG/5/eFrn78fB39oTwF8d9JF54P8Q22oyIoaewc+XdW/wDvxN8wGeN3KnsTXpXWv5zdB8Qap4X1a21TRtRutK1K2bfDd2czRSxt6qykEV9x/AD/AIKmeIvC5ttK+J2nnxNpq4QaxYqsd7GPV04SX/xw9yWNfFYzIKlO88O+Zduv/BIcT9T+aOtcH8K/jd4K+NWijVPB2v2usQgAyxRttngJ7SRNhkP1HPbNd53r5SUJQk4zVmiRaKKKQBRRRQAUUUUAFFFFABRRRQA09a+c/wBvH44/8KS+AGsTWdx5Ov65nSdOKth0aRT5ko7jZHuIPZinrX0b71+NP/BRn45/8Lb+O1zotjP5ug+FA+m2+DlZLjI+0SD/AIEAnuIge9exlOE+t4qKa91asaVzxf8AZ++Et58cfi/4a8HWodY9QugbuZB/qbZfmmf6hA2M9Tgd6/fDRtJtNB0my0ywgS1sbOFLe3gj4WONFCqo9gABXwZ/wSm+Bv8AYnhLWfidqVvtu9YJ07Sy45FsjfvXHs8ihf8AtifWv0BFdeeYv2+I9lF6Q0+fUbYtFFFfOEhRRRQAUUUUAFFFFABRRRQAmcUUEZxXM/EnxzYfDPwFr3inVG22OkWct3IM4L7VJCD3Y4Ue5FEYuTUY7sD8yf8Agqr8Zf8AhKfijpXgCxn3WHhyDz7wKeGu5gDg+uyPZj0MjCvhmtvxt4u1Dx94w1rxJqsvnajqt3LeTv23uxYgegGcAdgBWJX7BgsOsLQhSXRfj1/E1WgUUUV2gem/s2fCaX43fGzwr4RVGNpeXYkvXXjZax/PMc9jsUge5HrX722lrFY20VvBGsUESCNEQYVVAwAB2AFfnt/wSb+Dn2LRfEvxLvoMS3rf2RprMOfKUh53HszeWufWNq/REdK/Nc9xPtsT7NbQ0+fUzYtFFFfOCCiiigAooooAKKKKACiiigAooooAKKKKACiiigAooooAKKKKAEHSvkr/AIKUfBj/AIWb8ALjXbODzdX8KSHUoyoyzWxAW4X6BQsh/wCuVfWvQVU1HT7fVtPubK7hS4tLmJoZopBlXRhhlI9CCRW+Hryw9aNWPRgfzkUV6L+0L8KLn4JfGPxR4QnV/JsLtvskj9ZbZ/nhfPqUZc++R2rzqv2KnUjVgpx2epqFKrFGDA4IOQRSUVpuB+6X7G3xoHxz+AHhzXJ5/O1m1j/s7VMnLfaYgAWPu6lJP+B17hX5Lf8ABLf41jwV8W73wLf3GzTPFEWbYOflS8iBZcem9N6+5CCv1pHSvybNML9UxUoLZ6r0f+Rm1YWiiivLEFFFFABRRRQAUUUUAFFFFADcYFfPn7cfwMHx0+Aus2Vnb+d4g0kHVNL2jLtLGp3RD13oWUD+8VPavoTrQRmtKNWVCpGrDdO4H8/PwN+Kl/8ABL4r+HPGFhuZ9MulaeFTjzoD8ssf/AkLD2JB7V++fhzxBY+LNA03WtLuFu9N1G2juradOkkbqGVh9QRX4yft9fAg/BL486k9jb+T4c8Q7tU0/auEQs376IdhscnA7KyV9ff8Es/jz/wlnw+1H4b6ncb9T8Ok3On7z80lk7fMo9fLkP5SIB0r7LOKUcZhoY2l039H/ky3qrn3jRRRXxJAUUUUAFFFFABRRRQAUUUUAJmg1yHxL+KXhf4P+GJvEHi7WbfRNJjbyxLOSWkcgkIijLOxAJ2qCcAnsa/OD9oj/gqP4g8UfatG+F1m/hrTGyja1eKrXso6ZjTlYgfX5m6EFTXoYTAV8a7Uo6d3sNK596/G/wDae+Hv7PummfxZrcaX7Jvg0izxLeT+m2MHgH+8xVfevzN/aI/4KNeP/i/9p0nw07+B/DL5QxWMpN5cL/00nGCoI/hTHUglq+VNY1m/8Q6ncajql7cajqFy5kmurqVpJZWPUszEkn3NU6+7wWSUMNaVT3pee3yRaVhXdpGLMSzE5JJyTSUUV9FsMKKKKACiiigAoor2P4D/ALJvxE/aGvUPhvR2t9GD7Ztc1DMVnHzzhsZcj+6gY+uOtZVa1OhFzqOy8wPHQM19Nfs8/sB/EX45m11O7tj4Q8KyYb+1NTiIkmT1hh4Z/ZjtU9mPSvv/APZ5/wCCe3w7+CQttT1OBfGfimPD/b9SiHkQP6wwcquOzNuYEZBHSvqcLgY7V8ZjeIN4YVfN/ov8yXLseIfAP9kL4c/s9WscugaQL/Xdu2XXdRxLdMSOdpxiNT6IBnvnrXsOr6xY6BplzqGpXcFhY20ZlmurmQJHEg5LMx4AHqa8z+P/AO014H/Zy8Pm+8TaiH1CVCbPR7Uh7u6P+yuflXPV2wo9c4B/JH9pb9sTxv8AtJ6m8Wo3B0bwtHJuttAs5D5K46NK3Blf3PA/hC5NeRhMvxWZz9pNvl7v9P6sJK5+q3wb/bC+Hfx0+IOveEvC9/NPe6ZGJYp54/Ljv0Bw7QZOSEO3OQCd2QCATXufev53vh9471n4ZeM9I8U+H7trLV9MnWeCUdMjqrDurAlSO4JHev3W/Z6+OGjftBfC/S/F2kMsbzL5V7ZbstaXKgeZE30yCD3VlPeqzXK/qLU6esHp6P8A4INWOw8U+DNB8caW2neItFsNc09zk2uoWyTx59drAjPvXkcn7DfwLnuzct8OtMEhOdqvKqf98B9v6V7vg+tFeJCvVpK1OTXo2iThfBPwN+H3w4ZZPDXgzRNGnXpcWtjGs34yY3H867qjGaOlZynKbvJ3YC0UUUgCiiigAooooAK+Zv22f2WYfj/4I/tPR4ETxto0TNZScA3cXVrZj78lSejegZjX0zRQB+Cfw68f+Ivgn8QbHxDo8kmn61pU5DwzKQGwdskMi8HBGVI6/Qiv2m+BHxq0P49fDuw8U6I+3zB5V5ZswMlpcADfE30zkHuCD3r4/wD+Ch37JJvI7v4q+EbL/SEG/XrGBfvqP+XpQO4/j9vm7MT8p/ssftJar+zj8QYtSj8y78O3xWHVtOU/62LPDqDx5iZJU98kcBjUbF7n7ZUVi+E/FGl+NvDmna7ot7FqGlX8Kz291Ccq6n+R7EHkEEHkVtVZAUUUUAFFFFABRRRQAUUUUAFFFFAHivx90DZJY6zEvX/R5iPxKH/0IflXkSSV9UeNNAXxR4bv9PON8kZKE9nHKn8wK+UHDQSvHIpR0JVlPUEdjXiYyHJPm7n6RkGI9vhvZPeH5PYvJLUyS1nrJUqy1xJn0bgaCyVKstZ6y1KstVcxcC+so9aeJaoiWnCXHequZuBeEtO82qKyn1pwlNO5HIXPO96DLmqfnUGai4chbMtNMtVTKfWmGXPelcfIWmlHrUbS1XMtRtLRctQJ2k9TUTS1C0tRNLUNmqgSvLUDyVG0lRPJUtmygPeSq7yU15arvJWbZ0RifR/wB1P7Z4Nktycm1uHQD2IDfzJr07pivA/2btVA1LV9PLcvEkyj/dJU/wDoS1731NfSYWXNSiz8jzml7HHVF31+/UdRRRXSeMFFFFAHy78exj4jXPvBH/KuGg6iu8/aATZ8QT/tWsbf+hD+lcFA3SvmK/8AFl6n7PljvgKX+FF+DqKvw/drPhODV+E8VKNqhoW9X4OtZ8Bq9CeRWyPPmaMFX4KzoO1X4T71vE86ZoQ9BV+HqKzoTV+E9K1R59Q0YO1XoT0rOhbGKvQt0roR58zSgPSr8R5rMher0T8CtkefNGnC1XYZMVlxSYxVpJa0TOCcbl6SUEVTlbrSGbjrUEsuabZMYWIZzVZE824iT+8wH61JK+c07Sx5mpRDsMn9Kz3Z1fDFs6cdKKB0pa6DyiPHI+lZnifUxonh3Ur8kD7PbySc9yFJArV61518eNSOn/Du9RTte5kjhB+rbj+ims6kuSDl2R14Sl7fEQp92l+J8vRkuxY8knJJrQgWqEA5FaUA4FfKo/bp6KxdhFaEIqlAOlaEAreJ59Rl63WtCBapQDitCADitkeZUZdhXpV+BMmqkArQtlroSPOqMtwp0q/DHVaBckVoQLWyR5tRk8MdXIos1HClX4I62SPPnII4OKnWH2qaKLNWUg4rRI4pVCgYeOlRSQVqtBxVeWLFDQRqXMeWHFUpo62Jo6oTJis2jshK5kzR1QmStWdMZqhOvNYyPQpsyZ0waoTLWpcrWfOOtYs9KmzLnXrWfcLWpOBk1nTjg1iz0abMucVnzjrWnP3rPnHJrnkenTZmTrweKzpl61qTjg1mzjk1gz0abPoz9nLVftngmazY/NZ3LIF9FYBh+pavViea+ef2aNRMWu6vYE8TQJMB/uNj/wBnr6Hxzmvo8JLmoxPyLO6PscfUS66/eOooorrPDI5V3RlT0IIrlY/lOD1BxXWnpXKXX7u9mXplzisp9Drw/VFuA4xV2JsVlxSYq5HLxSTNZxuaQmG2q8r5qLzveo3l4qmzFQsyOdutUZTnNTyyZqnM+BUM7IIqTGqM1W5m61RmasGehBFObpVCfoauTGqM5rFnoQKc3eqE3Wrsx681QmPJrJnoQKU9UJuhq9OaoTHisWehTKM/eqM9XZ261QnPJrnkejAoy1Qnq9KetUJzWTPQpnqf7N4z4u1E/wDTn/7OtfRnevnf9mtN3iTVX/u2yr+bj/Cvoivewf8ABXzPyziB/wC3y9F+Q6iiiu4+bCiiigDwz9ozVP8AStHsFP3VkmcfUgL/ACavHUkrr/jhq41L4hXiK2VtESAH6Dcf1YiuGSSvm8RPmrSZ+wZRQ9jgacX2v9+v6miklTJLWeklTJLXOmek4mgktTLLWeslSrLVpmLgaCy1IsvvVBZakWWruYuBfE1PEoqgJfeniWquQ4F4S+9L5h9aoiWl8z3ouTyF3zD60hl96qeb70nm0XDkLbSj1phmqsZaYZaLjUCyZajaT3quZajaWpuWoE7S1E0tQtLUTSVLZqoEry1A8lRtJWz4H0FvFXimxsMExM++YjtGvLfpx9SKFeTUUOpONCm6k9krnvnwi8P/ANh+DbZnXZcXf+kPnrg/dH/fIH5mu4xk02ONYo1VQAqjAA6AU8cHFfSwioRUV0PxvEVZYirKrLdu4tLRRVmAUUUUAFFFFABRRRQAUUUUAFFFFABRRXlH7R3x/wBF/Z4+Hd14g1IrcajJmHTdN3Ye7nxwPZB1Zuw9yAQDzD9uH9qyH4DeEG0HQbhW8c6xERb7SCbGE5BuGH97qEB7gnouD+Xvwt+GniH43/EPT/DWixvd6pqMxaW4lJKxJnMk0jf3QMknqegySBVbxX4o8S/Gj4g3Orai8+teJNbugAkSlmd2IVI41HQDhVUdAAK/Wj9jf9l20/Z38CCXUI4p/GerKsmp3Qw3kjqtuh/ur3I+83PQLiNy9j0z4LfCDQ/gf8PdN8K6DFi3thunuWUCS6mIG+V/ckfgAAOAK72iirICiiigAooooAKKKKACiiigAooooATOaOntXmPjf9pH4afDbxlb+FfFHjDT9D1yeFblILxmRBGxIBaTGxMkHhmBxz0ru9D8RaV4nsEvtI1Oz1Wxk+5c2U6zRt9GUkGqdOaipOLswNSiiipAKKKKAE71xHxQ+DPgz4zaGdK8Y+H7PW7YA+W8yYmhJ7xyLhkPupFdv1o5pxnKElKDs0B+Xnx9/wCCVmt6D9p1b4Xan/b1kMv/AGJqTrHdoPSOXhJPo2w+7GvhXxN4V1nwZrFxpOu6Xd6RqdudstpfQtFIh91YA1/Rb1rgPix8DPA/xt0b+zfGPh+01eNQRFcOuy4gz3jlXDJ+Bwe4NfU4PP6tK0a65l36/wDBKUj+fyivvP4/f8EsvEfhg3OqfDLUT4m01cv/AGPfMsV7GPRH4SX/AMcPYBjXw74g8Oar4U1e50rWtNutJ1K2bZNaXsLRSxn0ZWAIr7XDY2hi43pSv+f3F3uZ1FFFdwBRRRQBr+FPF+t+B9bt9Y8PateaLqlucxXdlM0Ui+2Qeh7joe9foT+yj/wUn8T+JvFGheB/HWhv4ivdSuI7K11fSUWO4LsQoMsXCMOcll24AJwa/N+v0L/4JU/AP+0ta1T4q6tbbrex3ado/mL96Zl/fSj/AHVIQHod791rws3p4b6tKpWjdrbvfpqJn6cUUUV+XmYUUUUAFFFFABRRRQAUUUUAeJ/tffG9PgH8Dde8QxTLHrM6fYNKU9TdSAhWA77AGkPsmO9fit8L/AGq/GL4l6F4V04tLqWtXqw+a2W2AnMkrdyFUM59lNfSv/BS/wCPP/CzfjMPCWm3HmaF4TDWrbD8st62PPb/AIDhY+ehR/WvYP8AglJ8CNketfFXVLfl92l6PvXtwZ5R+OIwR6SCvu8IlleXSry+OX9JfqXsj9APA3g/Tfh/4P0bw3o8Qg0zSrSO0t077EUAEnuTjJPckmt+lpBXwjbk23uQLRRRQAUUUUAFFFFABRRRQAUUUUAJX5//APBV341/2J4N0P4a6fPtutZcajqSqeRbRtiJD7PIC3/bH3r73vbyHTbOe6uJVgtoUaSWSQ4VFAyST2AAr8Fv2l/i9N8cvjZ4n8XM7mzubkxWEbceXax/JEMdiVAY/wC0zV9FkeF9vifaS2hr8+n+ZSR5fRRRX6WWFaHh7Qb3xTr2m6NpsDXOo6hcx2ltCvWSR2Cqo+pIFZ9fZv8AwS++DB8efGu48YX0HmaT4Uh82MsMq15KCsQ99qiR/YqnrXJi66wtCVWXRf8ADAz9QPg38NrL4RfC/wAN+D7DaYNJskgaRRjzZMZkk+rOWb/gVdrRRX49KTnJyluzIWiiikAUUUUAFFFFABRRRQAUUUUAFFFFABRRRQAUUUUAFFFFABRRRQAUUUUAfnb/AMFYfgt9u0Xw98TbCDM1iw0rU2Qc+UxLQOfZXLrn/poo7V+Z1f0KfFf4e6f8WPhx4i8I6mo+x6vZyWxfGTGxGUkA9VYKw91FfgF4v8Lah4I8Vav4e1aE2+paXdSWdxGf4ZEYq2PUZHB7iv0Ph/Fe1ouhLeP5MuJkUUUV9UUaPhzX77wp4g03WtMna11LTrmO7tp06xyIwZWH0IFfvx8E/ifY/GT4WeG/GNhtWHVLRZZIlOfJmHyyx/8AAXDL+Ffz7V+jP/BJ/wCN/k3Wv/C7Urj5Zs6tpIc/xABZ4x9QEcAf3ZD3r5fP8L7ah7aK1h+XX/MmSP0qooor86ICiiigAooooAKKKKACiiigAooooA+af2+fgP8A8Lv+A+ovYW3neI/D27VNP2rl5Aq/voR3O9AcDuyJX5M/s9/F+9+BPxe8O+MbTe8djcBby3Q/6+2f5ZY/TJUnGejBT2r9+TyDX4m/t4/AT/hRfx11FbC28nw1r27U9N2rhIwzfvYR/uPnA7KyetfY5FiY1YTwVXZ3t+q/X7y49j9o9C1qx8S6JYavptwl3p1/BHc21xGcrJG6hlYexBBrR718I/8ABLf4+f8ACXfD+/8Ahtqtzv1Tw7m4sN7fNJZO3Kj18t2x9JEA6V93V8xi8PLC15UZdPy6EvQWiiiuUQUUUUAFFFFABRRRQB5r+0J8G9P+PXwn13wdqGyN7uHfZ3LDP2a5XmKQd+G4OOqlh3r8GfE/hzUfB3iLU9C1e2ez1PTriS1uYH6pIjFWH5iv6L6/Mn/gqd+zv/Zmr2PxY0W2xbXxSx1sRrwkwGIZz/vKNhPTKp3avqsgxvsqrw83pLb1/wCCVFn550UUV+hlhRRRQAUUVteEfBmvePtdt9F8OaRea1qtwcR2llCZHPqcDoB3J4HeplKMFeWwGLXc/Cj4J+Nfjbry6T4N0C61icEebMi7YLcH+KSQ4VB9Tz2ya+5f2d/+CVzN9l1r4uX+0cOPDemS8/Secfqsf/ffav0E8I+B9A+H2g2+jeGtIs9F0q3GI7SyiEaA9ycdSe5PJ7mvlcbn1OleGH959+n/AASXI+OP2eP+CYPhXwKLXWPiNcR+MNbXDjTIgV06FvRgcNN/wLavYqetfbmnafa6TZQ2llbRWdrAgjiggQIkajgKqjgAegq307Vwvxb+M3hD4I+Fpde8YavFpdmuRFGTumuXx9yKMcu306dSQOa+Kq4jEY6ouduTey/yRO520kqQRl3YIijLMxwAPU18KftV/wDBSrR/An2zw18L5LfxB4gXMU2tnD2Voeh8vtM49fuDj73Ir5U/ao/b58X/AB+kutD0QzeFfBDEr9ghk/0i9X1uHHUH/nmvy+u7ANfK9fWZfkKjaritX/L/AJ/5FJdzY8XeMNb8eeILzXPEOqXOsatdvvmu7uQu7n6noB0AHAHA4rHoor7OKUFaOxQV9FfsS/tPXH7OHxPjOoTSP4O1lkttWgGSIhn5LhR/eQk5x1UsOuMfOtFZV6MMRTlSqK6YH9HFhfQanZwXlpMlxazossU0TBkkRhlWUjgggg5q1X52/wDBMz9qz+1LOP4ReJ7zN3bIz+H7mVuZIxkvaknuoyyf7O4cbVFfokOlfkmMws8HWdKfy813M2rC0UUVyCCiiigAooooAKKKKACiiigCGaFLiJ4pEWSNwVZGGQwPUEV+Tf7dP7JUnwT8Tt4r8NWrHwRqsxxFGMjTpzyYj6IeSh7cqegLfrVWJ4v8KaV458NaloOuWUeo6TqELQXFvKMhlP8AIg4II5BAI5FJq407H5afsLftcv8ABXxEvhLxRdMfA+qTfLLIcjTZ248wf9M243jt94dCG/WCGeO4iSWJ1kjdQyuhyGB6EHuK/FP9qb9mrV/2cfHrWEvmXfhy+LS6TqbLxLGDzG5HAkTIBHfgjg19Nf8ABP79sX7GbH4W+Nb79wxEOhalcN9w9rV2PY/wE9Pu9NoEp20ZTV9UfoxRRRVkBRRRQAUUUUAFFFFABRRRQA3H5V80fGvw1/wj3i57qNNtrqAMykDgP/GPz5/4FX0v3NcN8XPCZ8UeDrhYk3Xlr+/gwOSQOV/EZ/HFcmJp+0pu26PayfF/VMVFyfuy0fz6/I+ZUlqZZKzlkxUqy186mfrjjc0FkqRZaoLLUiy1VzJwL4lpwlqiJaeJfequQ4F0S07zaoiWl82quTyF3zqPNqn5tHm0XFyFsy00y+9VfNppl96m4+QsmWo2lquZaY0tFy1AsNJUTSVC0tRNLUXNFAmaWoXlqJpaiaSpubKJI8lQPJTHlqB5Khs2jE7n4O68NE+Ielu7bYrhjbP77xhf/HttfWq4NfB0N5JaXMU8TFJYnDqw7EHINfbnhfWo/EWgWGpRY2XMCSYH8JI5H4HI/Cvay+pdOHzPzzirDctWnXXVWfy1X5/gbFFFFeufBhRRRQB81ftFw+X43tJccSWS/mHf/wCtXmsDdK9e/aZtdmqaFcf89IpU/wC+Sp/9mrx6E181iVavI/YcmfPl9N+X5No0ojzV+A1mxHpV6BulZo7qiNKBunNX4jwKzIWq/C1ao8+aNKA1fhbmsyFulXoW4rZHnzRpwtV6FqzIX6VdhfGK2TOCaNOFqvQv0rLierkUlbJnBOJqRSVdilxWVFJVmOWtEzjlE1kk9KlWbHesxJse1TLPWtzlcC8Z+KjeXNVjPUbz570XEoEskvYVc8OjzL+Ruyof5isaSXNbnhIbvtL/AO6P50o6yRNZctJs6Siiiuo8caRk14t+0zeeXoejWuf9bctLj/dXH/s1e0k14B+09Nuv/D8X91J2/MoP6VyYt2oyPdyKHPmFJPpd/gzxuDqK0oOgrNg6itKDoK+cifrlU0IOorQg7VnwdRWhB2roiebUNGD7q1owdRWdB91a0YOoreJ5tQ0IOgrRtxxWdB0FaVv0reJ5lQ0IBzWhABxWfb1owHkVvE82oX4ByK0oV6VnQHkVownpWyPMqF+BKuxRZqnA1XopNtbo82pcJIttUp0q9LLuqlO1DFC5nzL1rOuBzWjMetZ1weawZ6dMzpxWfOK0ZzWdPWMj0qZn3A4rNm71pXHSs2bvWEj0qZn3FZ0/etG4rOn71hI9KmZ09Z89aE9Z89YSPTpmfN0NZtx1NaU3Q1m3HU1zs9Kmdx8Bbv7N8SrSPOPPhkiPv8u7/wBlr6pPWvkD4ST/AGf4l6G2cZmKfmjD+tfX3avbwDvTa8z834ohbGRl3ivzY+ikFLXpnx4h6Vyutfu9Sk7bgG/SuqHSuX8UjZeRN/eXH5H/AOvWc9jqwv8AEsV45c/Wp1lxWYk1TLP71imelKBo+f8ASmNNmqnn01p/encjkJ5JcVUlkprzVWklqGzeMBsr1SmepZZKpyyVm2dkIkMzVRmbrViV6oyvWLZ3wRXmaqMzcGrMz1Smasmd8EVJ261RmPFWpmqlO3WsWd8EU5jVGdutW5W5NUJmrCR6EEVZT1rPmNXJjxVGZuTWLPQpo9n/AGZYd17r8v8AdSFfzLn+le+GvFf2ZrbbpGtXP9+dI8/7q5/9mr2oHk19FhFahE/JM9lzZhV8rfkh1FFFdh4I0dar3t1FYWc9xK2yOJGdmPYAZJqx0rzb49eI/wCwPh/cxo+24v2FqmDzg8t+G0EfiKzqTUIOT6HThaDxNeFGP2mkfM2raq+sateX0n37mZ5WHoWJP9aiSWs5JKnSWvkm76n7yqShFQWyNBJKmSWs9JamWSmmZOJoLLUqy1nrJUqy1SZi4GgslPEtUFlqRZaq5m4F4S08S1REtOEtXchwLolpfNNU/No82i5PIXfNPvSGaqfm0ebRcOQtGWmmX3qsZaaZaLj5CwZaY0vvVcy0xpam5agTtLUTS1C0tRNLSuaKBM8te8fs++FTa6Xc65OmJLo+VBkdI1PJ/Fh/47Xh/hzRbjxNrtnpluP3tzIEzjO0dWY+wGT+FfYuladDpGnW1lbrsgt41jRfYDFejgafNJzeyPkOJMX7KksNF6y39F/m/wAi7RRRXtn5wFFFFABRRRQAUUUUAFFFFABRRRQAUUVn61rNj4c0m81TU7uKx06ziae4uZ2CpEijLMSegAFAGN8RviHoXwq8Gal4n8R3i2WlWMZd3PLOeiog/iZjgAdya/F79oj49a5+0N8RLrxDqrNBZJmHTtOVspaQZ4UerHqzdz6AADuf2xv2q779orxh9k055bTwTpcjDT7RsqZ26G4kH94joD91TjqWz6f+wL+yAfiDqVt8RfGNlnwzZy7tMsZ141CZT/rGB6xIR06Mwx0BBl66FrQ9b/4J9/sif8IXp9t8TPGFljXryLdpFjOvNnCw/wBcwPSRweB/Cp9Wwv3PSAYpaaViW7hRRRTEFFFFABRRRQAUUUUAFFFFACYzXD/GX4r6R8FfhvrXjDW5Ntnp0JdYQcPcSniOJf8AaZiB7ZyeAa7fPFfkP/wUh/aZPxZ+Iw8D6HdeZ4W8NTMkrxtlLu+GVd/dU5RffeeQRXpZbg3ja6h9lav0Glc+XfiX8Q9Y+K/jvWvFmuz/AGjU9TuGnlI+6g6KijsqqAoHYKKpeGPGviDwTfi+8Pa5qOh3g6XGnXTwP+aEGsWiv1ZUoKHIlp2ND6m+Hn/BSX41eBzFHe6xZ+LLNMDydbtQz4/66R7HJ92Jr6e+Hn/BW7wvqXlQeNPB2o6JKcK11pcy3cWf7xVtjKPYbjX5d0V5lbKMHW1cLPy0/LQVkfvB8Pf2u/hD8T/LTQ/HWl/apMBbO/kNnOT6BJQpY/7ua9fSRZFDIwZSMgg5Br+cEHFd98P/AI//ABG+FjR/8Ir4z1jR4UORaxXTNb/jE2UP4rXg1+G+tGf3/wCaFyn9AeeKB9a/Jj4ef8FW/iX4d8qHxVo2keLbdcbpVU2Vy3/Akyn/AJDr6c+Hn/BUv4TeKvKh8Qwat4Oum4Z7q3+024Ps8WW/EoK8Gtk+No7wuvLX/gk2PssmiuN8C/GHwR8TIBJ4W8V6RruRuMdleI8iD/aTO5fxArss147jKLtJWYgPWvOfi78AvAnx00n7B4x8PWuqFVKw3YXy7q3/AOucq4ZeecZwe4NejdaOaITlCSlB2aA/Kb4+/wDBLXxX4P8AtOq/De+Pi7Sly/8AZd0Viv4l9FPCS8em09gpr4j1rQ9R8N6pcabq1hc6ZqFu5Sa0u4miljb0ZWAIP1r+jUYNeZ/GP9nXwB8eNLNp4w8PW99Oq7YdRiHlXcH+5KvzAZ52nKnuDX1mD4gqU7RxC5l3W/8AwSlI/Amivt34+/8ABL7xn4F+06p8Pbo+M9GXL/YJAseoRL6AcLLj1XDHslfFmqaTe6HqE9hqNnPYX1u5jmtrmNo5I2HUMrAEH2NfaYfGUcVG9GV/z+4u9zV8A+CdU+I/jTRfC+jQ+fqeq3UdpAnYMxxuY9lAySewBNfvp8Jvhxpnwh+HOgeENHXFjpVqsAfGDK/V5G/2ncsx92NfAX/BKj4A/aLzVvivq1t8kG/TdF8xerkfv5h9ARGD/tSDtX6WGvhs+xntqyoRekd/X/gf5kyYtFFFfLkBRRRQAUUUUAFFFFACYzXj/wC1d8b4PgB8E9e8Ub0GqlPselxPz5l3ICI+O4XDOR6Ia9f9q/IP/gpf8fP+Fm/GJfB+mXPmaB4S3W7bG+WW9bHnN77MCMZ6FXx96vVyvB/XMTGD+Fav0Glc+Y/Avg/Wvi78RdJ8PafvvNa12+WESSEsS7tlpHPXAG5mPoCa/fH4aeAdM+F3gLQfCmjx+Xp2lWiWsZxgvgfM7f7TNlj7sa+Av+CU/wAA9z6v8V9Vtvu79M0XzF7/APLeYfpGCPWQV+kvX6V6Oe4tVaqoQ+GH5/8AAHJi0UUV8ySFFFFABRRRQAUUUUAFFFFABRRSE4GaAPkf/gpR8bf+FXfAebw9Y3Hla14tdtPjCnDJagA3DfQqVj/7a+1fjrX0T+3d8b/+F2/tA6zPZ3HnaBomdJ07acqyxsfMkHY75C5B7rt9K+dq/U8owv1TDRuvelq/n/wDRKyCiiivaGAGTiv3C/Ye+C//AApP9nzw/p91B5Otaov9rakGGGEsoBVD6FIwiEeqn1r8uf2Ifgp/wu79oHQdPuoPO0PS2/tXU9wyphiIIjPs7lEI9GY9q/cVRgYr4fiLFaxw0fV/oTIdRRRXxRAUUUUAFFFFABRRRQAUUUUAFFFFABRRRQAUUUUAFFFFABRRRQAUUUUAFFFFACGvym/4KpfBI+FviTpfxEsLfbp/iJPs18UHCXkSgAn03xgfUxue9fqz3ryX9qP4Mw/Hn4JeI/ChRDqMkP2nTZH48u7j+aI57AnKE/3XavTy3FfVMTGo9no/R/5bjWjPwXoqa8tJrC7mtbmJ4LiF2jkikGGRgcEEdiDUNfrSNArq/hV8RNR+E/xG8PeL9KYi90i8S5VM4Eig4eMn0ZSyn2Y1ylFROKqQcJbMD+iXwV4t07x74T0jxHpM3n6ZqlrHeW8nco6hhn0IzgjsQRW7XwD/AMEqvjr/AG/4P1b4Y6ncbr3RSb/TA7ctau37xB/uSNn/ALa+1ff3WvyHGYZ4WvKk+m3p0M3oLRRRXGIKKKKACiiigAooooAKKKKAE7183ft4fAH/AIXt8D9QWwt/O8S6EG1LTNoy8hVf3sI/30BwO7KnpX0jigjIxWtGrKhUjUhugP5/fgN8W9R+BfxX8P8AjHT9zNp9wPtNupx9ot2+WWM/7yk4z0OD2r97fC/iTT/GPhzTNd0q4W60zUraO7tp06PG6hlP5Gvxw/4KC/s/n4J/HC7vtOtvJ8M+Ji+o2OxcJFIT+/hH+6x3ADosijtX0/8A8Er/ANoP+3PDmofCvWLnN5pQa+0gyNy9szfvYh/uO24D0duy19lm9GONw0MbR6LX0/4DLequfoNRRRXxBAUUUUAFFFFABRRRQAhOMVzPxH8B6T8TvA+t+FdbhE+marbPbTL3XI4dfRlOGB7EA102M0URk4tSjugP57Pi18NNW+D/AMRdd8Ia0m2+0u5aEuBhZk6pIv8AsupVh7GuQr9Sv+CpH7O//CUeELT4oaNbbtU0NRbaqsa8y2Zb5JD6mN25/wBlyTwtflqBk4FfrOXYxYzDxqPfZ+poncKsWNjc6neQ2lnby3V1M4jighQu7sTgBVHJJ9BX0z+zx/wT9+Inxv8As2qajAfBvhaTDf2hqUR86dPWGDhmyOjNtU9ielfpt8Bf2Sfh1+z1Zo3h3SFutbK7Ztc1DEt2+eu1sYjU/wB1AAe+etcmNzrD4W8Ye9Lsv1YN2Pgf9nj/AIJieLPHn2bV/iNPL4O0RsONOQBtRmX0IOVh/wCBZYd0HWv0k+E3wP8ABPwP0IaV4O0C20mEgedOo33FwR/FJKcsx+pwOwArv8eooyBXweLzGvjHeo9Oy2IbuHbrRkVz3jTxxoPw58O3eveJNUttG0i1XdLdXUm1R6Ad2Y9AoySeADX5fftWf8FJNe+JH2zw18N2ufDfhlsxTaqTsvr1eh2kf6lD6D5iOpGStTgsvrY2Vqa06vogSufVf7VP/BQPwp8Clu9A8NeR4q8bJlGt45M2ti3/AE3derA/8s1OeCCV4z+UnxS+Lniz4zeKJ/EHi/WJ9W1GThfMOI4UzkJGg+VFHoB7nJJNcgzF2LMSzHkk96Sv0fA5ZQwUfdV5dX1/4BaVgooor1hhRRRQAUUUUAfQ/wCwN8OJfiR+1B4RjAf7Jo0p1q5dCRtWDDJ+BlMSn/er9uiK/Pn/AIJKfDH+z/CXi7x9cw4l1G5TS7N2HIiiG+Uj2ZnQfWKv0HNfmOeV1WxbS2irf5kPcWiiivAJCiiigAooooAKKKKACiiigAooooA4P4zfCHw/8cPAV/4W8RW5ltrgbobhAPNtZgDsljPZhn6EEg8E1+L/AMa/g14i+AnxAvPDOvRFJ4T5lreRgiO6hJOyWM+hx06ggg8iv3crx79pf9nPQ/2jPAMuj36ra6xbBpdL1QLl7aXHQ9yjYAZe/B6gES1cpOx4X+wj+2SvxM0+2+H/AIzvQPFtpHtsL+ZudSiUfdYnrMoH/AgM9Qc/atfgh4x8H+J/gr4/udH1WK40XxFpFwGV42KsrKQySxuOoPDKw9jX6kfsWftfWvx68Pp4f8QTxW3jzT4v3qcKuoRj/ltGP7w/jUdOo4OFE+gNdT6noooqiQooooAKKKKACiiigApCMgj1paKAPk/4v+ET4Q8XzeUm2xvMzwEDhcn5l/A/oRXErJX1V8X/AAT/AMJp4TlSBd2o2uZ7bHUkDlP+BDj64r5L8wqSDwRwQa+bxdL2VS62Z+vZFjVjcKlJ+/HR/o/mXllqQS+9UFlqQS1yXPoHAvCWniX3qiJacJfei5m4F0S07zaoiWl82ncXIXfNo82qfm0nm0XFyFwy00y+9VfNppl96Lj5C0ZajMvvVcy0wy0rlqBYMtRtJ71A0tRtLU3NFAmaWonlqFpaiaSi5qoEry1C8lRtJULy+9ZtmygPeSvpb9mXxX/anhq70aV8zadJvjBP/LNyT+jbvzFfL7y12Hwe8af8IZ48sLqR9lnOfstxk8BWI5P0IU/hXVha3s6qvseNneBeMwM4xXvLVeq/zR9uUU1SHUH1p1fVn4aFFFFAHi/7TFkX0DSbsD/VXJjJ9NyE/wDsteBQtyK+o/jrpp1D4cagyjL27RzAfRgD+hNfK8TV8/jlatfuj9U4bqe0wPL/ACtr9f1NOFsirsLVmwP0q7E2DXGj6CaNSJ+hq9C9ZcL9quwvWyZ580akTc1ehesuJ81chkrZM4ZxNWF8VciesuKSrkUlapnDOJqRSVbjkrLjkq1HL71omcU4mrHLirCS1lpLU6S1qmcsoGos1PE1ZyzU8T8VdzFwL/nUxpqqef8AWmGai4uQsvLXU+Djmynb1k/oK4h5veu08DNv02U/9NT/AOgrWlN+8cmNjakdNRRRXWeAIeor53/aaJGuaJ6eQ/8A6EK+h818/ftPptv9AfH3kmH5FP8AGuHGfwX8vzPouH3/AMKNP5/keOQHkVowHgVlwmtKBq+fR+sVEaUB6VowN0rLgb3rRhat4nm1EakB4rQgPTmsu3atCBq6EebURqQmtG2PSsuBulXoHwa2R5tRGtA2CK0IG6VlQv0q/DJ0rZHnVEa0L1oQScVjwyVdhlxWyZ5843NiKXFWUn4rJjmqdZvetUzhlC5oNPxVaWXNQGb3qKSahsIwCaSs6Z85qWabNU5pKybO2ESvO3Ws+duatTPVCZ6xkehTRUuTWdMetXLh8mqEzViz0aaKU55PNZ854NXJ261nztWEj0qaKU7dazpzyauzGs+duvNYSPSpopTHg1nTnk1fnbg81mzHk1gz0qaNz4aMf+FiaBgf8vSfzr7JX7or46+FCeb8SdBH/TfP5KTX2MOlezl/8N+p+d8Vf71Bf3f1YtFFFeqfFDa5jxodpsz67h/Kun/irlPHr7Y7P/eb+lZz+FnVhNa0UYSS1IJqzVmx3qQTVyXPoXA0PO96QzVS8/600z0XFyFp5qgklqBpveoXlqWzRQJJJaqyyUkktVZZazbOmMBJZKpyvT5ZKqSyVm2dkIkcr9aozP1qaaSqUz5rJs7YRIZX6mqMz1YmeqMrZNYtnfBEEzYFUJmzVmd+tUZW61kzvgivO1UJWqzM+apTN1rGR3wR9Ofs8WJtfh+sxH/H1cyy59cYT/2SvTx2rlPhZp39lfD/AEOAjaxtlkI9C/zH9WrqzX1NGPLTivI/EcfU9riqs11k/wAx1JR2ozWxwCZ4z3r5U/aR8XDWPGcelQybrfTE2tg8eY+C35DaPqDX0f408TQeD/DGo6vcEbLaIsFJxvboq/ixA/GvhG/1OfVdQuby4kMk9xI0sjn+JmOSfzNePmFbliqa6n3vCeBdavLFSWkdF6v/ACX5lhJKnSSs5JamSWvBTP1OUDQSWpllrPWWpVk96q5g4GgstSrLWestSLLV3MnA0Fl96eJaoLL71IJaLmTgXhLThLVES04S1VyeQuiWl801S8yl82i5PIXfNPvSGaqfm0ebRcOQtGWmmX3qsZaaZaLj5CyZaY0vvVcy1GZaLlqBYaWo2lqBpa2PBfhu48Z+JLPSrfIEr5lkA/1cY5Zvy/XAoinJ2RNSUaNN1JuyWrPav2dfBphtJ/EVymJJ8wW2R0QH5m/EjH/AT617b0yMVV0zT4NIsLeytkEdvbosaKOygYFW6+po01Sgoo/EcfipY3ESrS67eS6DqKKK2OAKKKKACiiigAooooAKKKKACiikJxQBFNMltE8srqkSAszscBQOpJr8rv26f2xn+L+qzeCPCF2y+C7GXFzdRHH9pzKeuf8AnkpHyj+Ijd/dx2f7ev7Z41yS++GngS+B01CYda1a2f8A4+COGt42H8A6Mw+990fLnd84/su/s0a1+0f44WxtxJZeHbJlk1XVQvEKE8ImeDI2CAO3JPAqG+iLS6s6z9jL9ky8/aD8VDVdYiltvAulyj7ZOMqbyQYIt4z78FmH3QexIr9edK0y10XTbXT7C2is7G1iWGC3hQKkaKMKqgcAAADFZfgfwVo3w78Lad4d8P2KadpGnxCKC3jHAHck9SxOSSeSSSetdDVJWJbuFFFFMQUUUUAFFFFABRRRQAUUUUAFFFYnizxTpvgnw1qevaxdJY6Xptu91czyHhEUEk+544HUnimk27ID53/b4/aWHwC+E8lhpN0I/GPiJXtdP2N89tHjEtx7bQQF/wBpgedpr8YGYuxZiSxOST3r0/8AaP8Ajjqf7QfxY1fxZfb4raRvI0+zY5FraqT5cf15LNjqzMe9eX1+p5VgVg6CT+J6v/L5GiVgooor2RhRRRQAUUUUAFFFFAEttdTWU6TW8zwTRnckkbFWU+oI6V7d8Pf22fjP8NfKj03xxf31omB9k1gi9jK/3QZQzKP90ivDKKwqUKVZWqRTXmrgfof8PP8Agrlqlt5UHjfwPa3q8B7zQ7hoWHv5Um4E/wDAxX078PP+ChvwS+IHlRN4nbw1eyY/0bX4DbY+so3RD/vuvxTorxK2Q4OrrFOL8n/ncVkf0YaH4i0rxNp8d9pGpWmqWMn3LmynWaNvoykg1pY9K/nX8L+NfEHgm/F94e1zUdDvBjE+nXTwP+aEGvoz4ef8FJfjV4H8qK91ez8WWaYHk63ahnx/10jKOT7sTXgVuHa0daUk/XQnlP2b615Z8aP2Z/h58fLBofFvh+G4vVXbDqtt+5vIfTbKOSB/dbK+1fKnw7/4K2+F9S8qDxn4O1HRJThWudKmW7iz6lW2Mo9huNfc/hXxHaeMfDema5ppm+wajbpdQG4haKQxuoZSUYAqcEcEV4VXDYnASTmnF9H/AMMLYz/ht8PtJ+FngbRfCehxtDpWlWy20IfBdscl2IABZmJYnHJY11AOTRRjFcDbk3KW7ELRRRQAUUUUAFFFFABRRSHigDxP9rz47Q/s+/BLWfEKSqut3K/YdJibBLXUgO1sdwgDOfUJjvX4q/DrwNrXxk+JOj+GtN33Wsa3eiLzZCWILHLyuepCjc7H0Br6B/4KKftBf8Lj+NEuh6bc+b4Z8Kl7G3KNlJrnI8+X3+ZQgPpHkfer6B/4JV/s/mx03U/ivq9sRNdh9O0USL0iB/fzD6sPLB/2ZB0Nfd4WKynL3Xl8cv6S/Vl7I+7Phr4B0v4XeBtD8J6NF5Wm6VapbRZHL4HzO3+0zZYnuWNdQDk0UYxXwkpOTcpbsgWiiigAooooAKKKKACiiigAooooAb618/ftxfHAfA74Ba1f2lx5OvaqP7L0wqcMssgO6QemxA7A/wB4KO9fQRr8cf8AgpH8df8Ahavxyl8PafceboPhIPYRhWysl0SPtD/gwWP/ALZ5716+U4T63iYp/CtWNK58lk5JJ60UUV+rbGgUUV6T+zr8Ibr45/GPw14Ptw6wXlwHvZk/5Y2yfNM+ex2ggZ6sVHes6s40qbqS2WoH6Y/8EyPgl/wrr4Jv4tv7fy9Z8WyC5UsPmSzTIhH/AALLye4dfSvsjAqlpWmWuh6XaadZQpa2VpCkEEEYwscagKqgegAAq7mvx7FV5YmtKrLqzIWiiiucAooooAKKKKACiiigAooooAKKKKACiiigAooooAKKKKACiiigAooooAKKKKACkpaKAPx1/wCClPwN/wCFX/HKTxLYW/l6F4tVr5Sq4VLsEC4T8SVk/wC2h9K+Rq/cb9tb4GD47/AbW9LtYPO17TR/aelYGWM8YOYx/voXTHTLKe1fh0ylWKkYI4INfpuSYv6zhlCT96Oj/Q0TEooor6AZ6D8A/i3e/A/4t+HPGVlvcafcg3MCHHn27fLLH6coWxnocHtX74aDrdj4m0TT9Y0y4S706/t47q2njPyyRuoZWHsQQa/nOr9Wf+CW3x3HjL4c33w61S436p4bPn2O9vmksnboPXy5CR7CRAOlfIcQYT2kFiYrWOj9P+A/zJkj7qooor4EgKKKKACiiigAooooAKKKKACiiigDwf8AbK+Akf7QnwT1bRbeJW8Q2AOoaQ/f7QgP7vPpIpZPTJB/hr8ZPhh8QdZ+C/xM0XxVpe6DVdGuxIYXyu8A7ZIn7gMpZD7E1/QlivyF/wCCln7PH/Cr/iuvjXSbby/Dvip3mkCr8sF8OZV9t+fMHqS+OFr63IsWnzYOrtLb9V8yk+h+qnw68eaT8TvBGieKtElE+marbJcwt3XI5RvRlOVI7EEV03evzL/4JY/tD/2dql/8J9ZucW94Xv8ARGkb7soGZoB/vKN4HTKv3av00HSvAx2EeDxEqT26egmrC0UUVwiCiiigAooooAKKKKAM/WdHsvEOkXul6jbpd2F5C9vcW8oyskbqVZSPQgkV87/A79gP4YfBTVH1hbB/E+tiZpLe81lVlW1XcSojjxtDAY+cgtkZBGcV9L9aCQa2p16lOEoQk0nuABdowKWiqGravZaDptzqOpXkGn2NtGZZ7q5kEccSAZLMxwAB6msUr6IC7mvnr9pv9tDwR+zfYSWtxONe8Wum6DQbOQbxkcNM3IiX6gseynkj5d/as/4KbPP9s8MfCGQxx8xXHiiVMMexFsjDj/rowz/dA4avzu1HUrvWL+4vb65mvby4cyzXFxIXkkcnJZmPJJPc19bl+RSqWqYnRdur9exSXc9G+O37Rvjb9ofxGdT8VakXto2JtNKtspaWinsiZ6+rHLHueleYUUV95SpQoxUKaskWFFFFaAFFFbWq+C9c0Pw9pOuahps9lperNILC4nXYLkR7d7IDyygso3YxnIByDhNpWTAxaKKKYBSohkdVUEsTgAUle3fsY/DD/hbH7SPg3R5YvN0+2uxqV6CMr5MH7whvZiqp/wADrGtUVGlKpLZK4H7Cfsz/AAxX4QfArwb4WaIRXVnYI92uP+XmTMk3/j7sPoBXp+OKF4GKdX41Uk6k3OW7dzIKKKKkAooooAKKKKACiiigAooooAKKKKACiiigD58/a4/ZV0z9o3wh5tusVh4z06MnTtQYYEg6+RKR1Qnoeqk5HVgfyOdfFPwa8fkH7X4c8VaHdf7ksEqn8iD+IYHuDX76V8wftlfsgWP7QWgNrmhxw2XjuwixBMcKl9GOfIlPr/dY9DweDxLRSZrfsiftY6X+0b4WFtevDp/jXT4h9v04HAmXp58QPVCcZHVScHgqT9E1+B2h654p+DHj+K+sZLrw94n0W5KkMpSSGRSQyOp6g8gqeCCQeDX68fsqftT6L+0j4TB/dad4ssYwNS0rd+HnRZ5MZP4qTg9iwmDR7zRRRVEhRRRQAUUUUAFFFFADD196+Wfj14Fbwv4jOqW0eNP1Fi/yjhJurL+P3h+PpX1P0Fc9428J2vjPw7d6XcgYlXMcmMmNxyrD6H9MjvXLiKXtqbXXoezlOPeX4lVPsvR+n/APikS1IJabrOmXXh/VrnTr2MxXNvIY3U+o7j1B6g+hqqJa+W1i7M/b48tSCnDVMviWnCX3qiJacJfei4chdEtO82qPm0vmUXJ5C75tHm1T82k8yquHIXDLTTL71V82mmX3qbhyFoy0wy1WMvvTTLSuWoFhpajaT3qAy+9RtLRctQJ2lqJpahaWomlqLmqgTPLULy1E0nvULS1NzZQJXkxUDy1G8lQvJUtmyjc+2fgJ47HjfwLbiaTfqFhi2uMnlsD5X/Fe/qDXpfGTXw38C/iOfAHjiB7iXZpd9i3usnhQT8r/APAT+havuNGEihhyCK+rwdf21JX3WjPwriLLXl2MfKvcnqv1Xyf4WJKKKK9A+XMnxNpY1zw/qWnnH+k28kQz2JUgGvidAY3ZGBVlOCD1FfdcnSvjj4n6KfDvj/WLXbhGmM8fptf5hj6Zx+FeRj4aRmfe8KVvfqUH1s18tH+ZjwvV6J8gGsqJ6uwyV46Z97OJqQv0q7E/Q1lRPirsMlbJnDOJqwydKuRyd6yopMVcilrZM4pxNWKSrcclZMcmPpVuKX3rRM4pxNWOWrMctZccuasJNWiZySgaiTVOk1ZaTVMs1Wmc8oGms1OE3FZwm96eJuOtVcydMv8Ane9NM1UvP96aZuvNFw9mW2m967r4eSb9NuR6S/8Asorzdpq7n4YXG8X8RPQow/XP9K1ov3kcOPp/7PJ9rfmd5RRRXonyYnevEP2oLPdpOiXWP9VO8ef95Qf/AGSvbq8x/aF0v+0Ph1cTgZazninAH12H9HrlxMealJHsZPU9lj6UvO336fqfMcB4FaNu3SsmBq0Ld+a+aR+zVEasLVoQN0rLher0D1tFnnVEa0D4IrQgfFZEL9K0IH4FbJnnVImtA9X4X6VkwydKvQyVumedOJrwScCr0MmKxopcVeilzWyZwTia8UvTmrcc1ZEcuKtRzVomcUoGsk2KlFxWUk+O9SCfitLnO6Zom44qJ5s96qGfio2n96LgqZYkmqpLLTHmqrJNn6VDZvGATSZ+lUp5OKfLLiqM0uc1k2dsIEUz1RnfrU80lUJpOtYtnfCJBO9Z9w/WrM0mM1nzP1rFs9GnErTt1rPmarU71QmbrWEmejTRVuGrOmPWrdw+az52rFno00dx8CrU3XxQ0tsZWFZJT/37YD9SK+th0r5n/Zm083PjDUb3GUtrXZ9Gdhj9FavpcdK93Aq1K/dn5dxPU58dy/ypL9f1HUUUV6R8mIelcV8RpdjWC56+Yf8A0Gu1bpXnPxLucapbRZ+7Du/Mn/CsartBnoYCPNiI/P8AIwFmqQTVmrNTxN7159z6t0zQ873pDNVHz/ekM3vRcXsy401QvNVZpqjealctQJnmqvJLUbze9V3lzUNm8YD5ZaqSyUSS1Ull96hs6owElkqpK/506STuaqSyVk2dkIjJpKpSvgVJJJ3qnNJ1rJs7YRIZnqnM+OKmkeqU0lYtndCJBK/Wm6bYvq2rWdjHw9xMkK/VmA/rUcr12/wK0U618RrJyMxWSPcv+A2r/wCPMD+FFKPtKij3Hiqqw2GnVf2U2fVtpClvbxRIu1EUKo9ABgVPSYAFKOlfWn4U3d3GkZowM0uccVzHxB8ZW3gLwlfa1c4IgT93GTgySHhVH1OPoMntUuXKnJ7IulTlWnGnBXbdl6s8H/ao+IH2nUbbwtay5jt8XF3tP8ZHyIfoDu/EeleApJUOq61c65ql1qF5IZbq5laWRj3YnJqNJa+Mr1nWqObP6IyvL45dhIUFut/N9TRSWplkrOWSpllxWKZ3uJoLLUqy1nrLUqyVSZi4GgstSLLWestSLLVXMnA0BL704S1REtPEtXczcC8JacJaoiWnCWi5PIXfNpfOql5lL5tFyeQueaaPOzVPzaPNp3DkLRlpDLVUy00y0rj5CyZaaZarGX3phlouWoFkyV9R/APwB/wjHh7+1ryPbqOoqGAYcxQ9VX2J+8fw9K8b+Bvw7bxz4kW6uo86RYMHmyOJH6rH/U+31FfXaptHt0r2cBQv+9l8j854nzJL/YqT85fov1Y+iiivbPzkKKKKACiiigAooooAKKKKACiiigAr4C/bw/bVGixX/wANfAN/nUGDQazq9u//AB7jo1vEw/j7Mw+790fNnbsftzfttL4FhvPh94DvQ3iORTFqerQNn7Ap4MUZH/LY9z/B/vfd+B/gz8G/Evx58d2vhzw9AZrmY+Zc3kufKtYs/NLI3YDP1JIA5NQ30RaXVl79n/4CeIv2hfHkHh/RIzFbJiW/1KRSYrOHPLt6seir1Y+gBI/Zn4S/Cjw/8F/A9h4W8N2gt7C2GXkbBluJT96WRv4mbH4cAYAAGZ8C/gb4d+AXgW28OeH4MniS8v5FAmvZscyOf0C9AOPc+k00rCbuFFFFUSFFFFABRRRQAUUUUAFFFFABRRRQAmMCvzO/4Kh/tNfbr2L4R+H7v/R4Cl1r0sTcPJw0Vv8AReHYepTupFfox4wbWB4V1j/hHhbHXvskv9ni8JEP2jYfL34527sZ9q/n2+IFp4hsfHGuw+LI7mPxMt7KdRW8/wBb9oLEuW9SSSc9DnIr6bIMLTrV3Um/h2Xn3+RUUc/RRRX6OWFeiXX7PvxAh8HWXiy18NXmr+GbyLzYtV0lftcKjowkMeTEVIIIcKQRXndfS/7FP7XN9+zf4z/s/VZJbvwJq0qjULQZY2z8AXMY/vAYDAfeUeoXHJipVoU3Ogk2unf08wZ80spUkEEEdjSV+8HjX9nf4QftAaTBq2q+FtH1qO/hWeHWLFfJmlRhlXE8RVmGDkZJHtXyp8UP+CSWkXpmufAHjC406Q5K2GuRCaMn0E0YDKPqjH3rxKGf4efu1U4vz1X9fIVz8yqK98+J37DPxl+Fnmy33hC41jT48n7foR+2RkDqxVPnUe7KK8GngktpXimjaKRCVZHGCpHUEV79KvSrLmpyTXkMZRRRW4BRRRQAUUUUAFFFanhbwzqXjTxHpug6NavfapqNwlrbW8Y5eRyAB7cnr2qZSUVzMD6I/YK/ZoPx++LMV7q1qZPB3h5ku9R3j5LmTOYrf33EEt/sqw4JFftHGixqFUBVAwAOgry79m34Gab+zz8JtH8J2GyW7RfP1G8RcfarpgPMf6cBVz0VVFeqA1+VZpjnja7kvhWi/wA/mZt3FoooryRBRRRQAUUUUAFFFFACZ4r50/bm/aCX4BfBG/nsbnyvFGt7tO0oKcOjMP3kw/65qcg/3ig719DTSpDG0kjBEQFmZjgADua/EL9tr9oN/wBoH42ahe2U5k8M6RnT9IQH5WiU/NN9ZGy2eu3YD0r2sowX1zELmXux1f6L5jSuedfBT4Vap8cfiloPg/TN32jU7kLNcY3CCEfNLKfZVDH3IA71+9XgzwlpngTwnpHh3R4BbaXpdslrbRD+FEUAZPcnGSe5JNfGP/BL/wDZ3/4QrwFdfEnWLXZrHiJPJ08SD5obENncPTzHAP8AuohHWvuvPNdGd436xW9lB+7D8+v+Q2xaKKK+dJCiiigAooooAKKKKACiiigAooooA8Z/a0+N0XwD+B2veJUlVdWkj+xaWjdXu5AQhx32gM5Hohr8Jri4lu7iWeaRpZpWLvI5yzMTkkk9TX2L/wAFNfjx/wALI+MSeDNNuPM0PwkGgk2N8st62POPvswsfPQq/rXxtX6ZkmE+rYdTkvenr8uhokFFFFfQjCv1J/4JVfAw+HfBOrfEzUrfbfa6xsdNLrytpG37xx/vyLj/ALZA96/Ob4Q/DbUfi/8AEvw74O0sH7Xq12kHmbciKPrJIR6IgZj7LX77+DfC2neB/CukeHtIgFtpml20dnbRD+FEUKM+p45Pc5NfJcQYv2dNYeL1lv6f8FkyZuUUUV+fkBRRRQAUUUUAFFFFABRRRQAUUUUAFFFFABRRRQAUUUUAFFFFABRRRQAUUUUAFFFFABRRRQA3qK/Ff/goF8CT8F/j1qF1Y2/leHfEu7VLEquER2b9/EO3yucgDorpX7UY/Ovm/wDby+A//C8fgNqa2Nv53iPQN2qabtXLuUU+bCO53pnA7sqelezlGL+qYlcz92Wj/RlJ2PxOooIwcUV+qFhXpf7OfxivPgP8YfDvi+2Lvb2k4jvYEP8Ar7V/llT67SSM9GCntXmlFZ1YRrU3CaunoB/Rnomr2fiHR7HVdOuEurC9gS4t7iM5WSN1DKw9iCDV/AzXwx/wS6+Pf/Ca/Di9+HeqXO/V/DX72x3t80ti7dB6+W52+weMdq+56/IMVh5YWtKjLp+XQzegtFFFcogooooAKKKKACiiigAooooASvMP2jPgvYfH74R674PvNkc9zF5tjcuM/Z7pOYpPXGeDjqrMO9en55pM8+1VCbpzU4uzWoH88cMviH4Q/EFZF87RvE/h3UOh4eC4hfofXDL9DX7qfs9/GXTvj38J9D8Y6fsje7i2Xlqpz9muV4ljPfhuRnqpU96+EP8AgqZ+zp/Zer2fxZ0S1xa3xSy1tI14SYDEU59mUbCemVTu1ed/8E2P2jT8Kvik3gvWLry/DfimRIkaRsJbX3SJ/YP/AKs+5Qnha+5xsI5pgY4qmvej/TX6ot6q5+vtFIOaWvhCAooooAKKKKACiiigAooooA8l/aA/aU8F/s5eGxqXii+JvZ1b7FpNvhrq7Yf3V7KO7tgD1zgH8j/2lv2xfHH7SepPDqNwdG8LRybrbQLOQ+SMdGlbgyv7ngfwhcmv1N/bG/ZqtP2k/hbcadEscXinTA11o12+BiXHzQseySAAH0IVuduK/ETVtJvNB1S803UbaSzv7OZ4Li3mUq8UikqysD0IIIr7jIKOFnFzavUXfp2sXEqUUUV9qUFFFFABWp4Y8Lav401200bQdNudW1W7fy4LS0iMkkh9gPzJ7Dk17F+zZ+x745/aS1NJNLtjpHhiOTbc6/eofIXHVYxwZX/2V4HG4rkV+tf7Pv7Lvgb9nHQxa+G9PEuqzIFvNauwHurk9wWx8qZ6IuBwM5PJ8DMM4o4O8Ie9Pt29RN2PmH9lf/gmdpnhX7H4m+K6w6xq4xLD4dRg9pbnqPPYcSsP7o+TrneDx8vf8FGPiPF43/aO1HSLAoukeFraPRraKIARq6jdLhRwCHcp9IxX68/EzxrZ/Dj4feIfFF+R9l0iwmvXXON+xCwUe5IAHuRX8+ev63d+Jdd1HV7+Uz31/cSXVxKeryOxZj+JJry8mqVsdiJYqu720XZX7f11Ba6lCiiivsxhX6Tf8Ej/AIYbLbxp8QbmHmRk0WykI7DEs/5kwfka/NkDJxX7u/sh/DD/AIVJ+zv4L0CSPyb42a3t6CMN58x81w3uu/Z9FFfNZ/iPZYb2a3k7fLdilsezUUUV+bmY36UvWkLBVJPAHevij9qn/go94c+Ff2zw58PzbeKvFa5jlvQ26xsW75YH964/uqdoPVsgrXRh8LVxU+SlG7/rcNz7XGKUfSvyb/Yz/bq8RaH8Y7uy+JPiGfVNC8V3Cia9vZPlsLo/LHIo+6kR4RlAAA2ngKc/rErblyOQa2xuBqYGooVOuzKasPooorhJCiiigAooooAKKKKACiiigAooooA+T/20v2NbT466VL4n8MwRWfjyzi6cImpxqOI3PQOBwrn/AHTxgr+X/hTxX4p+C3j2HVNLmutB8SaRcFWV1KPG6nDxyIeoPKspHPINfvhXyT+2h+xfafHHT5/FXhSCGy8d20fzqMJHqaKOEc9BIAMK5/3W4wVlopM9B/ZZ/am0H9pHwoJIzHp3iuyQf2lpG7lT082LPLRk/ipOD2J91r8DvC/ijxT8FvHsOp6ZNdeH/EukXBRldSjxupw8ciHqDyGUjB5Br9df2Vv2rtB/aQ8NBSYtL8XWUYOoaSW69vOhzy0ZP4qTg9iwmDR75RRRVEhRRRQAUUUUAFJS0UAeHftFfDU61pn/AAkenxZvrNcXKIOZIh3+q/yz6CvmMS1+hDoJEKOAVYYI9a+QPjv8MT4E1039jERot85KBRxBJ1Mf06ke2R2rw8fh/wDl9H5/5n6Zwvmqf+w1nr9l/p/keciWnCWqIlHrThL714lz9J5C6JaXzapebS+ZRcnkLvm0ebVLzKPMouHIXDLTTLVXzaaZfei4+QtGWmmWqplHrTTLU3KUCyZajMtVzNTGl96LlqBO0o9ajaWoGlqNpai5ooEzSVE0tQtLUTS1LZsoEry1C8tRNJULy1LZsoEjyY5zX2b+zN8UB408JjSb2Xdqulqsbbj80sXRH9yPun6A96+KHkroPh34+vPh34vstbtMsIW2zRA4E0R+8h/Dp6EA9q7MJifq9VN7Pc8HPsoWaYOUI/GtY+vb57H6Qc+lHBFZPhzxBZ+KdFtNV0+YTWl1GJY2XuD2PoR0I7EGtbvX2aaauj+dZRlCTjJWaBjjNfPn7Tnh4xXmla5GvySKbWZh6jLJ+YL/AJV9B1yXxR8Lnxd4I1OxRd1x5fmQevmLyAPrjH41hiKftKbierlOK+qYynVe17P0eh8fQvVyJ6y42KnB4Iq5FJmvlU7H7bJX1NWKTNW4pKyopKuRyZ+tapnDOJqxSVajlxWVFLVuKXNapnHOJqxS1Zjkx9Ky45cVZjmrVM5JQNSOarKTVlJL+BqdJsVaZzSgaiS+hqVZqzEmqVZ/er5jBwNIT+9OE3vWcJ+Kf51PmM3Aved70hn561S86kM1O4chbaaur+GN/wCXr8kJPEsRwPcEH+Wa4Zp/etPwlqYsPEunzZwPNCMfQN8p/nVwnaaZz4qj7ShOK7Hv1FIOlLXsH56N6Vi+NNHOveFdV09V3PcW0kaD/aKnH64raJxSZzx7UmuZNMqE3CanHdanwbGSjYOQQcEGr0L9K2vipoP/AAjXxB1e1VdsLzG4ix02v82B9MkfhXPQvXyLi4ScX0P3qjUjiKMasdpJP7zXger0L1kwSVfik6VaZz1ImtDJV6GTFZEMlXoZK2TOCcTYhkxV2GXFY8MvSrkUuPpWyZwTgbEUtW4pcVkRTY+lWo5vetUzinA2I581YSashJqnSfFaJnJKmayz08T8Vlrc1ILgYq7mTpmgZ6Y09UvtAphueKLiVMtvNVeSfFV3uM1XeaobNo0yWWbPeqsstNkmqpLNWbZ1RgE0tUppM06WWqc0vWsmzthAjnkqjM9STSVSmkrJs74RIZn61RmfippZKozyVg2d8IleZ8k1QnfrViZ+KoTPWLZ6MFY+j/2YdJa38OapqDLg3NyI1PqqL1/Nj+Ve1dK5H4V6J/wj3gHRbMrtk8gSyA9Q7/OQfoWx+FddX1WHhyUoxPw3M6/1nGVKq2b/AAWi/BDqKKK6DzRDyK8d8f3/ANo8UXCg5WELGPwGT+pNevswRSxOABya+edU1L7fql1c5OJZWcZ9CeK48TK0Uj38mpc9WU+y/MsLPThN71nrPThNXn3PrHAv+d70Gb3qj51IZuKfMLkLjT1G01VTPUbT+9TzFKBYeX3qGSaq7zVC8uals2jAlkmqtJJ60x5aryTe9Q2dMYDpZfeqkkmfpSSS5+lVZZazbOqMQll/Kqcr5NLLJmqssmOKybOyERs0lUpXp8smaqSyVk2dsIkc0lfQv7Mvh42uiajrMi4a7lEURP8AcTqR9WJH/Aa+d4IJb+7htoEMk0ziNEXqzE4A/OvtrwfoEfhjwxpulxkEW0KqzD+JurN+JJP416GAp803PsfKcUYn2OFWHW83+C/4Njcooor6A/LBp45NfF37T3xT/wCEt8VjQ7CbdpelOVYg/LLP0Y/Rfuj33ete4/tG/Fpfhv4Qe1spguuamGitgD80S/xyfhnA9yPQ18LiYsxZiSxOSTXz+ZYq37mPz/yP1Pg7JnUk8xrLRaR/V/ovmaCS1MstZ6yVMkuK+eufrTiaCS1MstZ6y571KstNMxcDQWWpVl96z1lqRZaq5k4GgstSLKPWqCy08S1VzJwL4kp4lqgJfeniU1dzNwLwl96cJaoianedRcnkLvm0vnVS80etL5w9aLi5C553vR5uap+cPWk80etFw5C2ZaQy1UM1IZqLj5C0Zav+HdCvfFWt2ml2EXm3Ny+xR2Ud2PoAMkn2rFEhdgqjJJwAOtfXfwB+FX/CFaKNU1KL/idXqjcGHMEfUJ7E8E/gO1deFoPETt06ng5zmMMrwznvJ6RXn/kju/AnhC18DeG7bSrUZEYzJJjBkc/eY/U/kMDtXQ54o6YPajIzivrIxUUktj8JqVJVZuc3dvVj6KKKogKKKKACiiigAooooAKKKKACviL9t/8Abej+HcN74C8BXiyeKXBi1HVIGyNOB6xof+e3qf4P977tf9tr9uaPwNFe+Avh9eLL4jYGHUtYhbK6f2McR7zep/g/3vu/AHwo+E/ij46eOrbw94dtXvtRuWMk9xKT5cCZ+aWV+cKM9epJAGSQDLfRFJdWHwn+FHif46+PLXw74etnvdRumMk9zKT5cEefnmlbnCjPXqSQBkkA/sf+z3+z94c/Z58DxaHokYnvZdsmoapIgEt5LjqfRRkhV6AepJJi/Z2/Z38Ofs6+Co9F0eP7VqU4VtR1Z0Alu5QP/HUGTtToB6kkn1qhKwN3CiiiqJCiiigAooooAKKKKACiiigAooooAKKKKAE718W/8FA/2N1+Mugy+OvCNkP+E30yH/SbaFfm1S3Ufdx3lQfd7sPl5+XH2l3oxXRhsTUwtVVab1QH83zo0bsjqVZTggjBBpK/Q7/go1+xp/ZM978WfBNjmylYya/p1un+pcnm6QD+En747H5uhYj88a/V8Fi6eMpKrD5+T7GqdwoooruA+3P+CfX7aDfCjV7f4e+NL4/8Idfy4sL2duNMnY9CT0hcnnsrHdwCxr9ZFcSIGQhgRkEdDX839fpX/wAE7P20zfx2Hwo8cX/+lIBDoGqXD/6wdrR2P8Q6IT1Hy9QoPxWdZXe+JoLX7S/UlrqfouK88+JH7P3w6+L0Tr4u8H6Xq8rLt+1SQBLkD0EyYcfg1ehDP0oPyjNfEwnKm7wdn5EH5l/td/8ABPz4a/B/4c6x450bxXqPh+K0AEWlXqrdpczMcJDE2VdST3JfABJ4Br88q+tf+Ch/7TP/AAuv4oHwzot35vhHwzI8ETRtlLu66SzccEDGxT6BiPv18lV+q5XHELDJ4iV5PXXojRBRRX6Afs+/8Ey7P4ofBOx8SeKtc1Pw54j1f/SrGKCNHihtSB5ZljYAszff4ZcKy98104rGUcHFTrOyeg72Pz/or7K+JP8AwS1+K3hLzZ/DVxpnjOzXJVLeb7LckepjlIX8A5NfLvjf4XeL/hre/ZPFXhrVNAmzhRqFo8Sv/usRhh7gkU6GNw+I/hzT/P7twucvX6Vf8Eu/2Z/sdrL8Xdftf304e10CKVeVTlZbkf73Man03+oNfG37KvwAvv2i/i7pnhqISRaREfterXiD/UWqkbsH+8xIRfds9Aa/dHQ9FsfDejWOkaZbR2Wn2MCW1tbRDCRRooVVA9AABXzmfY/2cfq1N6vf0/4JMn0NGiiivgSAooooAKKKKACiiigAoorH8VeJdN8HeHtT1zV7pLPS9Ot5Lq5uJDwkaKWY/kOnemk27ID5Q/4KTftF/wDCqPhSfB+kXXl+JPFUbwMY2+e3sukr+xfPlj2LkcrX5x/sq/Am7/aF+MujeGlSRdJRvtmq3CceVaIRv57FiQg93B6A1k/tEfGfUfj78W9c8YX2+OK6l8qxtWOfs1qnEUfpkDk46szHvX6of8E+P2dP+FIfB2HVNVtfK8VeJVS9vA64eCHGYYPbCsWYddzkH7or7yVsny+y/iS/P/gF7I+ndM0210bTrWwsYEtbO1iWCCCJdqRooAVQOwAAFXKKK+C3ICiiigAooooAKKKKACiiigAooooATGa8j/am+Nlv8APgrr3ipnT+0hH9l0yF+fNu5ARGMdwvLkf3UavW81+RX/BTX49/8LI+LsfgrTLnzNC8J7oZdjfLLfNjzT77ABHz0Ik9a9TLMJ9cxMYP4Vq/T/gjSufHV/fXGp31xeXcz3F1cSNLLNI25ndjksT3JJJqCiiv1laGgUUV03w18A6n8UfH2heE9Hj8zUdWu0tYzjITJ+Z2/wBlVyx9lNTOahFzlsgP0D/4JSfAk21jrXxV1S3w9xu0vSN6/wAAIM8o+rBUBH92Qd6/Rkj865n4deBdM+GPgfRPCmjxeVpuk2kdrCO7bRyzerMcsT3JNdNX5FjsU8XiJVXs9vToZvUWiiiuEQUUUUAFFFFABRRRQAUUUUAFFFFABRRRQAUUUUAFFFFABRRRQAUUUUAFFFFABRRRQAUUUUAFIVyMUtFAH4mft6fAP/hRnx11A2Nv5PhrxBu1PTdowke5v3sI/wBxycDsrJXzfX7Z/t3fAP8A4Xr8C9RjsLfz/EmhbtT0zauXkKr+8hHrvTIA7sE9K/EwggkHqK/Ucnxn1rDJSfvR0f6P5midwooor3Bnov7Pvxhv/gT8XPD/AIxsd7pZThbu3U4+0WzfLLH6cqTjPRgp7V+9fhzxBYeK9A07WtLuUvNN1C3jura4jPyyRuoZWH1BFfzn1+ov/BLL9oI+I/CV/wDC7VrnfqGjBrzSjI3MlozfvIx67HbI9pPRa+Rz/B+0gsTBarf0/wCATJH39RRRXwBAUUUUAFFFFABRRRQAUUUUAFFFFAHNfELwNpPxM8Fa14W12AXOl6pbNbTp3AI4ZT2ZThgexANfgz8Y/hbrHwP+J+t+EdW3Le6XcFYrhQVE0Z+aKVfZlKt7Zx1Ff0E4r4j/AOCmn7Nx+Ivw+i+IeiWvmeIPDMRF6ka/NcWGSWPuYiS/+6ZPavoskx31at7Gb92f4Pp/kUmen/sNftGr+0F8G7STULgP4r0TZYaqpPzSED93P/20UEn/AGlfsK+jc1+FH7I37QVz+zr8YdN113kbQbsiy1i2TnfbMRlwO7IcOPXBHRjX7maZqNtq+n219ZTpdWdzGs0M8TBkkRgCrKR1BBBzWGb4H6nXvFe7LVfqhNWLtFFFeIIKKKKACiiigAooooAaeK/OL/gpr+yn50cnxe8MWeXQLH4gtYV6jhUugB6cK/ttbsxr9Hqp6nptrrOnXNhe28d1ZXUTQzQTKGSRGBDKwPUEEgiuzBYueDrKrD5+aGnY/nJor6A/bQ/Zkuv2bvilNa2kcknhLVi9zo902ThM/NAx/vRkge6lT3IHL/AH9mXxx+0Xr/2LwxpxTTonC3ms3QKWlqP9psfM2OiLlj6YyR+qxxdGVFYhy93e5pc8x0vS7zW9Rt7DT7Se+vrlxFDbW0ZkklcnAVVHJJ9BX6Jfsq/8Ex3k+x+Jvi8hUcSweF4ZOT3H2l1PH/XNT9W6rX1R+zV+xt4H/ZtsEnsLYaz4pkTbca/eRjzTkcrEvIiT2HJ/iZsCvfelfF5jns6t6eG0Xfq/TsQ2UdI0ex0DTbbTtMs4NPsbZBFBa2sYjjiQdFVRgAD0FaFFFfJN31ZJ8Vf8FT/ih/wiPwLsPClvNsvfFF8qSKDgm2gxJIf++/JH0Jr8ka+sf+Cl3xQ/4T39pC80i3m8zT/DFrHpqBT8pmP7yZvrucIf+udfJ1fqeT4f6vhIJ7y1fz/4FjRbBRRRXtDPWP2Vvhifi/8AtAeC/DTxedZTXy3F6pHBt4syyg+mVQr9WFfvSo2gAdK/M3/gkj8MftWt+MfiBcxfJaxJo9k5GQXciSbHoQqxD6Oa/TM9RX5tn1f2uK9mtor8XqyJbh3ri/ih8W/Cnwb8MT+IPF2sQaRp0XC+YcyTP1CRoPmdj6AH16AmvAv2pv2/vCHwHW70LQDD4r8bJlDZxSf6NZN/03cdx/zzX5uOSvBr8o/iz8ZfF/xu8Uy6/wCMNYm1W9bIijY7YbdM/ciQcIvsOvU5OTU5fk1XF2nU92H4v0BK59B/tT/8FCfFfxua70Dwr5/hPwW+Y2jjfF5fJ0/fOp+VSP8AlmpxyQS3b5Hoor9Cw2GpYSHJSjZF7B0r9aP+CcX7Vn/C0vBq/D7xLeF/FehQD7HNK3zX1muAOe7x8Ke5XaeTuNfkvXQeAPHes/DPxnpHijw/dtZavpk63EEo6ZHVWHdWGVI7gkd65MxwUcdRcOvR+Ymrn9ERzR1rzL9nr446P+0J8MNL8WaQyxSSr5V7ZbstaXKgeZEfzBB7qynvXpvSvyicJU5OE1ZozFoooqQCiiigAooooAKKKKACiiigAooooA+Uv2yP2LrD48adN4k8NRw6d48to+vCR6kijiOQ9A4HCv8AQNxgr+XOk6v4q+DHj1LuzkvPDfijRrkqQymOWGRThlZT1B5BU8EEg5Br986+Zv2vP2N9I/aF0iTWNIEOk+O7WLEF4RtjvFA4imx+Sv1X3HFS0UmWv2Sv2wNF/aJ0NdOvjDpPji0jzd6cGwlwo6zQZ6r6r1X3GCfo+vwLu7PxV8GvHhimW98NeKdFuQeCY5oJF6EEdQRyCMgg9wa/UX9j39tnTPjrZ2/hvxPJBpXjyFMBeEh1IAcvF6PgZaP8V4yFEwaPq+iiiqJCiiigAooooAYKx/FXhiy8X6JdaVqEYkt51KsO4PYg9iDyK2jTcUmlJWZUJypyU4OzWx8DfEHwRffDzxJPpd6C6D54JwMLNGTww/kR2INc2Jfevub4rfDOy+JnhySzlKw3sWXtLrHMb+h/2T0I/HqBXw94g0S/8LaxdaXqUDW15bPsdG/Qg9wRyD3Br5PGYZ0J3Xwvb/I/dMgziGaUOSbtVjuu/mv1IxL70vme9UvOpfO964Ln1fIXPM96PM96p+d70ed70XDkLZl96Qy+9VPOpDL70XDkLRlpplqqZaaZfepuUoFky0xparGWmGWlctQLDS1G0tQNKPWo2lqbmigTtJ71E0tQNJ71G0tJs1UCV5aieWomlqF5Md6m5soEryVA8uKjeXNQvJUNmyifSX7JnxkGgav/AMIhqs+2wvpM2UjniKY9U+j9v9r/AHq+yB+VflALlopFdGKOpBVlOCD6ivvb9mz41p8UfDC2GoTAeItOQJcgnmdOiyj69G9D6ZFfTZZi+Zexm9en+R+N8Z5C6Uv7Rw60fxLs+j+fXzPa6CMqRS0lfQn5QfH/AMavCB8I+Obkom2zvibmAgcDJ+ZfwbPHoRXFxSV9W/HDwQfGfg+R7aPfqNhme3AHLjHzp+I/UCvkiOTmvmcXS9lVfZ6n7NkWNWOwkVJ+9HR/o/mvxNWOSrUUtZcUtWo5K5Ez2pRNWOTNWY5ay45atRy5+taJnJKBqRzflVhJfxrKSXFWI5q0TOWUDVSap0m96y0mBqZZfxq0znlA01l/CpVlPrWYs3vUgnq7mTgaImp3n/Ws8T07z/equR7Mvef9aQzVS8/3pGn96Lh7MueaaZ5+1gQTkHPFUzNUbT+9K5Sp30Pp7w7qI1bRLK9zkzRKzY/vY5H55rT6V5v8Fdb+3aDcWDNl7OTKj/YbkfqG/OvSOCfSvepy54pn5bjKLw9edPs/w6C0UtFaHIeB/tN+FvMttP1+FPmhP2a4IH8JyUP4HcP+BCvBYZOlfbXjDw5D4r8N3+kzEBLqIoGxna3VW/AgH8K+Jr2zuNI1C4srlDFcW0jRSIezA4NfP4+nyT51sz9V4YxarYV4eT96H5P/AINy7FJ0q/BLWPDJV2GTFeemfUzibEUlXIpayYZatxS1smcE4mvFLVyKb3rHim96txy1qmcc4GxHLVmOb3rIjmqyk2e9aJnHKBrJPU6zVkpPUyz+9WpHO6ZqCf3p3ne9Zon46077RVcxn7M0PO96aZveqP2immfrzRzB7MutNUDz+9VWn96ieep5jRUyeSb3qtJNmopJsd6rST1DZ0RgSSze9U5ZabJLVWWWs2zrhAJZapSydaWWXrzVSWWsmzshEbNJ1rPmkzmpJpc1SmkrFs74RI5pOta/w88OnxZ420rTSu+KSYPN/wBc1+Zv0BH41z80le8/sweEiF1HxHOn3/8ARbfPpwXP57Rn2Na0KftasUcma4pYLBVKt9bWXq9F/mfQSKFUAcAUtLRX1Z+GhRRRQBznjzUxpXhTUJt2HaPyk9ct8vH55/Cvn9ZfevSPjhrfliw0tG5YmeQD0+6v/s35V5Ss/vXkYqd527H32S4fkw3O/tO/y2NETGnCas8T04T8da5bnu8hf8/60GfiqPn+9Bn460XD2ZcM1MaX3qmZ+KY09TcagWmmxULze9V2mz71E0vqaTZqoEzzVBJL6moXm9KrvNWbZvGBLJNVWSXNNeTNVpJfSobOmMB0kmKqSyZpJJc1WkkrJs64wElkqnLJTpZarqslxMkUSmSWRgqooyWJ4AFS2dSXKuZnqn7PHhA6/wCMDqkyZs9NG8EjhpTkIPw5b6getfVIAGa434WeDE8DeDLOwYD7W3765Yd5G6j8OB+Fdif519PhqXsqaT3e5+KZzjvr2LlNP3VovRf57i4BrG8V+JrDwdoF7rOpzCGys4zI7dz6AepJwAO5IrYdtqk+lfCP7UnxzPj/AMQHw9pNxu0DTpCGeM/LczDgtnuq8gevJ7jEYrExw1Pme/Q3yLJ6mc4tUY6RWsn2X+b6Hn3xI+Id98S/F97rd8SnmnZBDnKwxD7qD6d/UknvXOJLWcklTpLXxEpucnKT1Z/S9LDQw1KNKkrRirJeRoJJUyS1npJ71MstJMHE0FkqVZcVnrJUqy1VzFwNBZakWWs9ZakWX3q7mTgaCy09ZaoLNUglz3ouZuBeEtPEtURL704S1VzNwLwl96cJaoiWnedRcnkLvm0vm1S873o8+ncXIXfNpPNqn59Hmii4chbMtIZaqef716/8A/gxL8QdTXVtUjZPD9s/IPH2lx/AP9kdz+A742pU5VpqEVqcGOxVHAUJV6zsl+PkvNnYfs4fB5tQlh8V6zDi3Q7rCCQffYf8tSPQfw+/PYZ+nug6VFbW0dpCkUKLHEihVRBgKB0AHap6+xoUY0IKET+f8yzCrmWIdapt0XZdgFLRRW55YUUUUAFFFFABRRRQAUUVDLMlvE8kjqkaAszMcAAdSTQBKTivgT9tX9vBdFF/4C+G9+H1L5oNT1+3bIt+zRQMOr9i4+70HzcrzP7aH7eja0t94D+Gd+yadzDqXiC3bBuOzRW7DonYuPvdF+XlvlL4C/ADxR+0L4zj0Tw/b7LeMh77U5lPkWcZP3mPcnB2qOWI9ASIb6ItLqyh8G/g14o+PXji38PeG7Vri5lPmXN3LnybWPPzSyt2H6k8AEmv2J/Z9/Z88Mfs7+C49F0KLz72YK+oarIoE15KB1PooydqDgA9ySTd+BvwL8M/AHwbB4f8OW2CcPeX0oHn3kuOXc/nhRwB0759IppWE3cKKKKokKKKKACiiigAooooAKKKKACiiigBtKTQa/P/AP4KKftmXHghG+GfgXU5LXxA+19X1SzlKyWacMsCMORI3BYjouB1Y7enCYWpi6qpU/8Ahl3Glc+/6K/Pj9kD/gpFa+IfsPhD4r3UVjqhxDaeJGwkNwegW47I3+3wp77cZP6CxSrMgdGDowyGU5BFVisJWwlTkqr/ACfoDViSiiiuQRVvbO3vrSa1uIUnt5kMckUihkdSMFSDwQRxivx3/bv/AGP5/gB4sPiTw5bPJ4C1eY+TjLf2dOck27H+6eShPYEHlcn9kea57x34J0X4j+E9U8N+IbGPUdH1KEwXFvIOoPQg9mBAII5BAI5Fenl2OngavOtYvdf11GnY/neor2X9qb9mzWf2afiNPot4JLvQ7stPpOqFcLcw56HHAkXIDD6Howrxqv1WjWhXgqlN3TNAp8E8ltNHNE7RSxsGR0OCpHQg9jTKK1A/Xf8AYG/bMj+NuhReC/Ft4q+O9Ni/dXEpx/akCj749ZVH3h3HzD+Lbq/8FDf2mP8AhSfwvbw5ol35fi/xLG8ELRt89pa9JZvUE52KfUkj7lfkL4b8R6n4R16w1rRr2bTtVsJluLa6gba8bqcgg10nxg+L/iT44+ObvxZ4puUuNTuESILCu2KJEXCoi5O0dTj1JPU18q8jh9cVZfBvbz/yJtqcSTk5NFFaXhvw5qPi7xDp2iaTayX2p6hcJbW1vEMtJI7BVA/E19S3GMbso+hf2EP2aW/aB+LUVxqtuZPB+gsl3qZYfJO2f3Vv/wADIJP+yrdCRX7URRrEgRFCoowFAwAK8q/Zl+BWnfs8/CXSvCloElvQv2nUbxB/x83TAb2+gwFX/ZVe+a9YBr8pzTHPG1218K0X+fzM27i1R1PSbPWrKS01CzgvrSUbZILmNZEcehUgg1eoryU7aoRxngX4R+DPhnd6pP4U8M6b4dk1Jke7/s63WFZSudvyrwANzcAAcmuzpCKKHKUneTuwFooooAKKKKACiiigAooooAQGvzj/AOCpn7SHkwW3wj0K6/eSBL3XnjbovDQ25+vEhHtH6mvtP9oL40aZ8A/hVrXjDUyshto/Ls7Utg3Vy3EUQ+p5JHRQx7V+Fmpah4i+MXxDmupvO1nxP4h1DO1Bl555XwFUduSAB0AwOgr6fI8EqtR4ip8MdvX/AIBSR9Af8E+v2cf+F4/F+LVtWtfM8J+GmS8vBIuUuJs5hg9wSpZh/dQg/eFfs2owMCvJf2X/AIF2P7PXwg0jwrbiN9RC/atTukH/AB8XbgeY2e4GAi/7KL3zXrfWvOzTG/XMQ5L4Vov8/mJu4tFFFeSIKKKKACiiigAooooAKKKKACiikoA8Z/a0+OkH7P3wU1rxKrp/bEq/YtJhfnzLuQEIcdwoDOR3CEd6/Cm9vJ9RvJ7q6le4uZ3aWWWRizOxOSxJ6kk19X/8FHf2gf8Ahbvxmfw3plz5vhzwqXso9jZSa6JHnye+CoQf7hI+9XyVX6ZkuD+rUFOS96Wr9OiNEgooor6EYV+kP/BKf4BkLq3xY1W2679M0XzF/wC/8w/SMEf9NBXwN8MPh7qnxX+IGg+EdGj36jq10ltGSMiME5aRv9lVDMfZTX76fDnwLpfww8DaJ4V0aLydN0q1S1hGOW2jl29WY5YnuSa+Uz/GexpLDxest/T/AIJMmdPRRRX56QFFFFABRRRQAUUUUAFFFFABRRRQAUUUUAFFFFABRRRQAUUUUAFFFFABRRRQAUUUUAFFFFABRRRQAUUUUANI4Nfi3/wUD+AP/Ckvjld3unW3k+GvE2/UrHYuEikJ/fwj/dc7gB0WRB2r9peleBftp/AJf2gfgfqml2kAk8R6ZnUdJbHzNMgOYs+ki7l9MlSelexlOM+p4lNv3ZaP/P5DTsfh1RTpYngleORSkiEqysMEEdQRTa/VVqaBXZfB/wCJ2qfBz4k6B4w0diLzS7lZTHuwJozxJE3s6FlP1rjaKicI1IOEldMD+iHwF400v4jeDdG8T6LOLjTNVtkuoH77WGcMOzA5BHYgiuh6GvzY/wCCV/7Q5jlv/hJrFz8r79Q0MyN0PWeAfrIB7Seor9JxX5FjcLLCV5Unt09Ohm1YWiiiuIQUUUUAFFFFABRRRQAUUUUAFQXFtFdwPDNGJYpFKPG4yrKRggg9RU9FAH4fftsfs5y/s7/GK8tLK3ZPCusbr7R5Odqxk/PBn1jY49dpQnrX2N/wTA/aWHinwvL8Kteus6ro8Zn0eSVuZrTPzQ89TGTkD+42BwlfRf7XX7PVr+0Z8H9R0JEjTX7TN5o9y+BsuFBwhPZXGUPpkHqor8VvCPinxD8GPiPY61p5l0rxHoF9u8uVSrJIjFXjdfQ/MrKeoJFfe4ecc4wLozfvx/Po/nsy90f0MHNHUVwHwP8Ai7pHx0+GeieMNHcCC/hHnW+7LW044kib3Vsj3GD0Irv+9fBzhKEnCSs0QLRRRSAKKKKACiiigAooooA8/wDjF8FPCXx48MJ4e8X6f9v0+O5juk2OY3R0P8LjkZBZTjsx6HBHSeEvCOi+CNAs9F0DS7bSNKtE2Q2lpGI0QfQdz1JPJPJ5rbA46UYquebgoX0XToAtFFFSAnUVzvj7xfZ/D/wRr3ibUDiy0ixmvZsHBKxoWwPc4wPc10XSvjX/AIKi/FH/AIQz4AxeGbebZfeKb1bcqDhvs0WJJSP+BCJT7Oa6cJQeIrwpLq/w6jR+TXijxDeeLvEuq65qMnnX+pXct5cSf3pJHLsfzJrMoor9ijFRXKjQKOtFWdMuYLPUrSe5txeW8UqPJbl9nmqCCV3dsjjPvVMD9n/2VtM8P/syfsi+Gr7xXqNroEEtt/a+o3V22z97P86rjqXCeWgUAklcAE18bftU/wDBSXXviObzw38Njc+GfDTZjl1UnZfXi9DtI/1KH0B3HuRkrXzT8bP2g/Gnx911dR8U6kZLaDK2el2w8uzs0/uxR5wOMDccscDJOK82r5vC5PCNR4jE+9Nu9ui/zFYV3Z2LMSzE5JPU0lFFfSDCiiigAoAJOAMmur+Gvwu8U/F7xRb+H/CWj3GsapNzshGFjXOC8jn5UUZ5ZiBX6n/sxfsAeD/gBZReLPHM1n4i8U2qfaGuLnAsNO2jJZA+AxXGfMfGMZAXGT5WNzKjgo2k7y6Jb/8AAE3Y85/4Jn/An4ofDe61Dxfrr/8ACN+C9VtPm0jUFInu2HMc4TI8oLlvmblgx+XBDD758P8AiLTPFekwaro2oWuq6bcAmG8s5VlikAJB2spIOCCPqDX5b/twft9XHxNkvvAfw7u5LTwgpMN/qseUk1PsUTusP6v3wvB89/Yn/bJ1D9nPxMui65LNfeAdSmBurcZdrGQ8faIh+W5R94DjkDPy2JyzFY2EsZNJSe0fL/Mmzep+0FFZ2h65YeJdIs9V0u7h1DTbyJZ7e6t3DxyxsMqykdQQa0a+QaadmSFFFFABRRRQAUUUUAFFFFABRRRQAUUUUAeB/tTfsm+H/wBpDw/5h8vSfF1pGRYawqdR1EUwHLRk/ipOR3Dfkd478B+Kvgn46m0bXLW50PXtOlWSORGKng5SWJx1BxkMD29RX7215P8AtBfs5+Ff2ivCbaVr0H2fUYAxsNXgUefaOfT+8h43IeD7EAiWrlJ2Pnf9jf8Ab1tvHq2Pgv4iXcdn4m4hstZkwkV+egSTskp7Ho/s2A33BX4VfG/4EeK/gB4xk0PxLaFFYl7PUIQTb3kYP342/LKnkZ5HSvq/9jv/AIKAS6B9i8FfE+9ebTOIbHxFMSz2/YJcHqyej9V/iyOVSfcGux+k1FVrW6hvbaK4t5Unt5UEkcsbBldSMggjggjvVmrJCiiigAooooAbmvKfjj8GofiZpP2q0CQa7bKfImPAkXr5bn09D2PsTXq3SjpWdSnGrFwmtGdWFxVXB1Y1qLtJH5qajZXOj389leQSW11A5jlhkGGRh1Bqt5nvX2f8efgVD8RrBtT0pEt/EVuvyk/Ktyo/gY+vofwPHT4s1CzudJvZrO8hktbqBzHLDKpVkYdQRXx+Kw08NPXboz9/yTOKOb0eaOk18Uf66Enme9Hme9UvM96PM964rn0vIXDL70hl96qebSGWi4+QtGUU0zVVMtNMtTcfIWjKajMvvVcy0wy0rlqBYMtRtLUDS+9RtLRctQJ2kqNpcVA0vvUTSVFzVQJ2lqFpKiaWoWlqWzZQJmlqB5ajeWoXkqWzZQJHkra8DeOtS+Hniiy13SpdlzbPko33ZUP3kb1BHH6jkVzby1C8lEZuDUovVDqYeFeDpVFeLVmu6Z+p3w1+ImmfFDwpZ63pcm6GUbZISfngkH3kb3H6gg9DXXZr8zvgF8c734NeKxM2+40G7KpfWinnHaRB/fXJ+oyPQj9INC12y8S6Ra6nptwl3Y3UYkimjOVdT0NfcYLGRxVP+8t/8z+ZuJcgq5JirJXpy+F/o/NfjuaGP1r5J+O3w+fwb4nN/axkaVqLF0wOI5OrJ7eo9jjtX1v0rnfHPhG08ceG7rSbwYEgzHJjJicfdcfQ/mMjvXRiKHtoW6rY8zJ8xeXYlVH8L0l6f8A+JI5atRS03xBod54U1u70u/j8u5t32n0YdmHqCMEfWq0ctfL6xfKz9ti4VYKpB3T2NWOWrEcuKyo5qspNTTMJQNWOap0k9DWUktTpNWiZzSgaizYqZZqzEn/GpVlHrVXMHA01n/GniYVmrKaeJveruZOBpCbnrTvO96zhPzS+fVXJ9maHne9IZveqHn0hnouHsy8ZhnrTDPVIz+9NMxNTcpUzu/hX4l/sPxfbB32wXX+jvnpz90/99Y/M19I5Br4wE5jYMrFWByCOor6r+H3iVfFnhayvtwaYp5cwHaReG/Pr9CK9XBVLpwZ8LxFhOSUcTFaPR/odPRRSZr1D4wQ9u9fNP7SngltO1mDxJbR/6Pd4iudo+7IB8rH/AHlGPqvvX0tkZ96yPFHh618VaFeaXeJuguYypPdT2I9wcEfSuavS9tTcevQ9XK8c8vxUay22foz4dikq5FL0qPxDod14U1280q8XbPbyFCezDsw9iMEfWoIpfevltYuzP3FONWCqQd09Ua8UuKuxTZrGilq3FNirTOWcDYjlq1HNWRFPnvVlJa0TOSUDXjmqdJveslJvwqdJ60UjllA1kn9/zqZbislZ/epRPVpmLpmoJx607z/eszz/AHp3n/SnczdM0fP96Qzj1rP8/wClIZ+etFw9mXWnqJ7j3qmZqjaf3pNlqmWXm96geaq7z1A83vmobN4wJpJqqyS+9RyS1Xkm96zbOmMB0suKpSy5pJZs5qrJLis2zshAJZMVSlk680ssvXmqcstZNnbCBYsrO41fULaxtIzJc3EixRoO7E4FfcHg3w5D4T8M6dpMOCltEFLD+JurN+LEn8a8C/Zm8EHUNWuPEt1HmG0zDbbhwzkfMw+gOP8AgXtX0vXvYCjyxc3u/wAj8v4px/t66wsHpDV+r/yQ+ikoPSvWPhhOn0pGYKpJ6DmjPauI+LvigeGvCM/lvturv9xFjryPmP4Ln8SKiclCLk+htQoyxFWNKG7djxTxx4k/4SLxVfXitug8zy4f9xeB+eM/jWIs1Zqy++aeJiK+bc3Jts/Y6VCNGCpx2SsaQmHrTxNx1rNE/HWnCfipuU6Zoed70Gb3rP8APoM9VcXsy8ZhjrTDMKpGemmYmpuV7MttP71C81VzLjvUTTD61NzRQJ3lzULy471A8/vioXmqWzeMCWSb3qvJLUby1XkmrNs6IwHyS1VklpsktVpJcVDdjpjAdJJivYP2dPh42uawfEd5H/oVk223VhxJL/e+i9fqR6GvNPBPhG88d+I7bSrQFd53TS4yIox95j/T1JAr7W8OaDaeGNGtNLsYxHbWyBFHc+pPqSckn1NelgaHtJe0lsvzPkOJMzWFo/VaT9+W/kv+CaZ7DFGc/jS14l+0n8fbX4PeHWtLJ0m8TXyEWkJwRCvQyuPQdgepHoDj3atWFGDnN2SPzLBYKtmGIhhqEbyl/V35LqcV+1t8f18N2MvgzQbj/ibXSYvriJubeJh9wHs7D8lPuCPi1Jc1WvdUutVvri8vJpLm6uJGllmlbczsTkknuSaaktfA4rFSxVRze3Rdj+pMkyOlkuEVCGst5Pu/8uyNFZKmSWs9JamWSua57koGgstTLLWcstSrLTuYuBorL6GpVlrPWWpFlrS5g4GgsvvUglqgstSLKfWi5m4F8S08S1QWaniUetXczcC+JfenCU+tURL704S0XIcC8JqcJqoiWnedTuTyF3zaPPFUvM96XzR7UXFyFzzqPPFU/NHtXqXwU+CWofFTURcTq9noEL4musYMpHWOPPU+p6D8gdqUJVZKEFdnDjMTRwFGVfEStFf195Z+CXwbvfijq3n3Ae20C3cfaLgcGU9fLT39T2H4A/buj6RaaDptvp9jCltaW6BIooxgKoqv4f0Gx8MaVbabp1sltZ26bEjQcAf1J6knkmtQcH619fhsLHDRstW92fz9nWc1c2rcz0gvhX6vzY+iiiu4+dCiiigAooooAKKKKACiiuZ8f/EPw/8AC7wte+IfE+pw6XpVquXmlPLHsir1Zj2UZJoA19Y1iy8P6Xdalqd3DYafaxtNPc3DhI4kAyWZjwAK/Ln9sf8Abqvfi0954P8AA082neDATHc3oyk2p+o9Ui/2erfxY+6OG/au/bJ8QftEanJplj52ieCLeTNvpgbD3JB4lnI4Zu4X7q+5+Yz/ALJn7Geu/tC6nHq+qCbRfA1vJibUNuJLsg8xwZHJ7F+i+54qG76ItK2rOT/Zq/Ze8T/tHeJ/s+no2neHrVx/aGtSoTHCOuxB/HIR0UeuSQK/Xz4TfCTwz8FfBtn4b8MWC2djDzJKcGW4kx80krfxMcfQcAAAADW8E+BtC+HPhqx8P+HdNh0vSLNNkNvAOB6knqzE8ljkk8k10NUlYlu4UUUUxBRRRQAUUUUAFFFFABRRRQAUUUUAITigUY5rz/43/GTQfgP8OtT8XeIZ9ttarthtlYCS6nOdkKerMR+ABJ4BpwhKclCCu2B5b+2t+1Xafs2/D4x6dLFP421dGi0u0bDeSOjXLj+6ueAfvNgdA2PxZ1XVLzXNTu9R1C5lvL67laee4ncs8sjElmYnkkkkk11nxj+Lmv8Axv8AiFqvi3xHcebfXr/JCpPl20Q+5FGOyqOPfknJJNcTX6pleAjgaWvxPd/p6I0SsFfX/wCyJ+3/AK98Dns/DPi83HiLwMCI4+d11po9YifvRj/nmTx/CRyD8gUV3YnC0sXTdOqroe5/RD4H8d6D8R/DNlr/AIZ1S31nSLxd8N1bNlSO4I6qw6FSAQeCBXQnpX4M/s7ftO+Mv2bvEo1Dw9d/aNLncG/0W5Ym2u1HqP4XA6OOR7jIP7D/ALO37Tng39pHwyNQ8OXf2fVIEBv9GuGAubRj6j+JCejjg+xyB+b5jlVXAvmWsO/b1IasewUUUV4hJ5h+0H8CNA/aG+HV74W1yPYzfvLK/VQZLO4AO2RfXrgjuCRx1H4d/Fj4V+IPgx481Twl4ltDbalYyY3Lkxzxn7ksZ/iRhyD+BwQQP6EutfOH7aH7J1h+0p4DaSxSK18baVGz6XethRKOpt5D/cbsf4W56FgfosozN4Ofs6j9x/g+5Sdj8TKKva5ot/4a1i90nVLSWw1Kyma3uLWdSrxSKcMrA9CCKo1+lRkpK6LCiiimAV+kn/BLv9mfyYpfi94gtPncPa6BFKvQcrLcj68xqf8Arp6g1+b0TKkqMyCRQwJQnG4elfu1+yr8ZPCHxk+D+i3vhCCLS7bToI7C40VT82nOiACL3XAyrfxD0OQPms+r1aWH5aa0lo32Xb5iZ7NRRRX5uZhRRRQAUUUUAFFFFABRRRQAUUUUAFJwB9KK+UP+Cg37S/8Awo34Vvoej3fleL/EiPbWpjb57W3xiWf2ODtU/wB5sj7hrehRniasaUN2B8Sf8FFP2lf+Fz/FI+GNGuvN8J+GJHgjaNspdXfSWbjggY2KfQMRw9erf8EuP2bP7R1K4+Leu2uba1Z7TQo5V4eXG2W4HsoJRT6l+6ivjj9n74Lar8fvivo3g/TNyLdSeZeXYXItbZcGWU/QcAHqxUd6/d7wZ4R0rwD4W0vw5otqtnpOmW6WttCv8KKMDJ7k9SepJJPWvsM0rwy/CxwNHdrX0/4Jb00N6iiiviCAooooAKKKKACiiigAooooAKKKKAEzxXz7+218f0+AHwR1O/s7gR+JdVzp2kqD8yysDumH/XNctnpu2A9a+gHYIpZjgDkmvxL/AG6v2hT8ffjXevp9x5vhbQt2n6UFOUkAP72cf9dGHB/uqnpXs5TgvrmIXMvdjq/0XzGlc+dpJGldndizsclickmmUUV+qLQ0Ciiu0+DXwu1T4z/EzQPB2kKftWqXIjaXbkQRD5pJW9lQM34YqKk404OcnZID74/4JVfAH7Hp+p/FfVrbEt1v07RhIvSMH9/MPqwEYP8AsyDvX6LVgeB/B+mfD/wjo/hrRoPs+l6Vax2lvH3CIoAJPcnqT3JJrfr8ixuKeLryqvrt6dDN6i0UUVxCCiiigAooooAKKKKACiiigAooooAKKKKACiiigAooooAKKKKACiiigAooooAKKKKACiiigAooooAKKKKACiiigD8ef+Ckf7PZ+E/xgPivS7by/DnixnuhsX5ILwczp7biRIP95gPu18hV+9P7T3wQs/2gvg3rnhOcRpfsn2nTbl/+WF2gJjbPYHJRv9l2r8ItZ0i88P6ve6XqNvJaX9lM9vcW8ow8UiMVZSPUEEV+l5JjfrOH9nJ+9HT5dGaJlOiiivohmz4M8Xan4B8WaT4j0W4Npqul3KXVvKOzqQRkdwehHcEiv3q+B3xa0v44fC7QfGOlFVi1CEGa3DZNvOvyyxH3VgR7jB6Gv5/K+2f+CZP7RR+HvxFl+HmsXWzQPE8gNmZG+WC/AwuPTzQAn+8I/evms8wX1ij7WC96H5df8xNH61UUUV+bmYUUUUAFFFFABRRRQAUUUUAFFFFACEcV+Xv/AAU//ZkPh7XI/iz4ftMadqTrBrcUS8Q3PRJ8DoJANrH+8AeS9fqD6c1heNvB2lfEDwtqvhzW7Vb3SdTt3triFu6sMZB7EdQeoIBHSu7AYuWDrqqtuvmhp2PyX/4J1ftN/wDCmfiZ/wAInrl35fhHxNKkTNI2EtLz7scvoFbhGPptJOEr9hQc1+A/7QfwV1b9n/4qax4R1QNItu/m2V4VwLq2Yny5R9QMEDoysO1fqF/wT1/aeHxw+Gg8N67d+b4x8NxJFM0jfPeWv3Y5/UsOEc+u0n79fRZ1hI1IrHUNU9/0f6Da6n1xRRRXx5IUUUUAFFFFABRRRQAUUUUAFFFFACA1+PP/AAU6+KH/AAnH7RL6BbzeZp/hezSxABypuH/eSsPf5kQ+8dfrX4y8U2XgjwlrXiHUX8ux0qzmvZ2z0SNC7fjgV/Ph4y8UXvjfxbrXiHUX8y/1W8mvZ29Xkcu34ZNfWcO4fnrSrP7Kt83/AMAqJj0UUV+glhRRRQAUUUUAFFFavhjwrrHjXXbPRdB0251bVbt/LgtLSMySSN7AfmT2HJqZSUVzSAyq+nv2Wf2EPGP7Qk1trOpLL4Y8E7gzancR/vbte4t0P3vTeflHP3iNtfVP7Kf/AATR0zwgbPxN8VY4Na1oYlh8PoQ9pbHqPOPSZh/dHyDn7/b7b8UeKND+Hfhe81nWb220XQ9Nh3zXEp2RxIOAAB+ACjkkgAZIr47H547+xwmr7/5dyW+xyXw6+Fnw/wD2Zfh9cW2iWtp4e0W0iNxfalcuBJKVHMs8p6nr14GcAAcV+Zv7a/7deofHO7ufCPg+afTvAUL7ZZeUl1VgeGcdViyMqh68FucBef8A2yf22NZ/aL1iXQ9FafR/AFrLmCzJ2yXzA8Sz4/NU6L15PI+XK6csypwl9Zxes3rr09fP8gSCiiivqij7D/YU/bXuPgZq8Pg7xdcyXHgG+l+SZss2lSseZFHXyiTllHT7w53Bv11sb231Szgu7SdLm0njWSKaJwySIwyrKRwQQQQRX849fcn7A37cD/DG9tPh547vi3hG4fZp2pTtn+zJGP3HJ/5Yknr/AAE5+6Tj4/OMp9oniaC16rv5+v5ktH6v0VHFKk8YdGDowyrKcgj1FSV8EQFFFFABRRRQAUUUUAFFFFABRRRQAUUUUAcV8U/hL4Z+M/g+58OeKtNS+sZfmRxxLbyY4kifqrDPXvyCCCQfyO/ac/ZL8Ufs466XnV9W8KXMhWy1qJMKfSOUfwSY7dDjIJwQP2mrH8R+GtN8X6He6PrNhBqel3kZiuLW5QOkinsQfzz2IBFJq407H5R/slftv618Cri38O+IzPrngZ3wIc7p9PyeWhz1XuYycdxg5z+qvg7xponxA8OWWveHtSg1XSbxN8FzbtuU+oI6gg8FTgg8EA1+YX7XP7B2q/CB7vxV4JjuNa8GZMk1ty9zpo77u7xD+/1A+903Hx79nj9pvxd+zn4i+16LP9s0a4cG+0W4c+Rcjpkf3Hx0cc+oI4qU7blNX2P29orzD4E/tBeEf2gfCy6t4avR9oiwLzTJyFubRz2de4POGGQfXIIHp9WQFFFFABRRRQA01498cvgLZfE6xe/sAln4ihXEc+MLMB0R/wCjdR7ivYCDxg0vWsqtKFaLhNXR14TF1sDWjXoStJf1Z+R+YWt6Pf8AhvVLjTtStZbO9t22SQyjBU/1HcEcEVQ8w+tfoF8X/glo/wAWNLKzAWerwqfs2oRrlh/suP4lz27dsd/hLxz4H1n4d67LpWtWrW86/dccxyp2dG7g/p0ODxXx+Lwc8M7rWPc/oHIuIMPnFPkfu1VvH9V3X4oyTL70hlz3qp5tIZa8259hyFrzR600zVVMtNMtFyuQtGWmGX3qsZaYZam5SgWTLTGlqsZaY0vvRc0UCw0tRNLUDS1G0lRc0UCZpaiaSomlqJpam5soErS1E8tQtLUTSVLZsoEry1A8lRtJULy1LZtGBI8lfQX7Kv7R7/DLWY/Duv3BPhe9k+SRzn7FIT9//cJ+8O33vXPzm8tQPJWtGvPD1FOD1Rw5jlWHzXCywuIV1L70+jXmj9mYZkuYxJEwdGAKspyCPapK+Ev2Sv2qP+EeltPBPi67/wCJW5EWnajK3/HsegikJ/gP8J/h6H5fu/dgcMoYHgjrX6DhcVDFU+eHzXY/lLO8lxOR4p4bELTeL6Nd/wDNdDy/42/ChfHukfbbFFGuWinyz085OpjJ/kfX618lOJLaZ4pUaOWNiro4wykcEEV+gx9a8N+O/wAFxr0c3iHQof8AiaKN1zaxj/j4UfxKP74/X69eTGYXn/eU1r1Pe4dztYZrCYl+49n2fZ+R84JLVhJazFkKsVYFWHBBqdJvevATP1NxvsaiTfjU6Te9ZSTVOs1Umc8oGmstSrNWYk/vUqzVdzFwNJZ/epBP05rNE3vTxLzT5jJwNET80vnCs8S89aXzvenzE+zL/nCgz1Q873pDN70cwezLxnqNp+vNVDLTDNS5ilTLTTV6h8BfGg0jxA+j3D4tr8/u8nhZR0/76HH1C15E09JDfSWs8c0TmOWNg6OpwVIOQRWtOq6c1JdDkxmCjjKEqL6/n0Z929qXA55rkvhp41i8deFra/BAuVHl3EY/hkHX8DwR7Gus6/jX1MZKaUlsz8SrUp0KkqU1Zp2Y6lpBS1RkeOfH/wCGX/CU6QdZ0+LdqtihLKo5niHJX3I5I/EdxXy5HLiv0EIyuDyK+Vfj38KT4V1F9e0yH/iVXMmZo0HFvIf5Kx6eh49K8THYf/l7D5/5n6LwzmyX+w13/hf6f5HmEcvvVqOasiOXFWo5vevFTP0aUDWjm96tRz1kRzVYSatEzllA10nqdZveshJsd6mS4xVpnNKmayzVIJ/estbjNSLP05qrmLpmmJznrTvPrNE/PWned71fMR7M0PPppn561R873ppm560cwezLrT9eajaaqjT9eaja4qblqmWnm96heaqr3GaheYnvUNm0aZYknqrJNnvUTzVXkm96ls6IwJJJqqyS9eaZJNVWSbNZtnVGA6WWrfhrw/deLdfs9JsV3XFzIEBI4RerMfYDJ/CsiWWvqj9nj4Y/8Itow13UYcarfoDGjdYITyB7FuCfwHrW+HouvUS6dTzM3zCOWYV1H8T0iu7/AMluen+FvDlr4U0Kz0uzTZBbIEHqx7k+5OSfrWxjGe9IRjntS55xX1iSSsj8KnOU5OcndvVjqKKKZI3p1r5b+M3jQeJ/F0kMEm+ysMwx4PDNn52/Pj6KK9j+M/jxfBXhaRYX26jeZht8HlePmf8AAH8yK+UBPk8nNeNjq21NfM++4ay5ybxc15R/V/oaKzVIs/vWcs3vTxNXkcx+gOBoifineeKzvNp3ne9PmI9mX/OFHnCqHne9Hne9HMHsy959Maf3ql5tNM3FLmGoFtp6jaaqrTe9RtNSuaKBZaWoXmqu83vmoXl96m5qoE7ze9V3l96ieaoHm96ls6IwJJJqWxs7jV7+Cys4XnuZnEccSDJZj0qtEkt5cRwQRvNNIwRI0GWYngAAdTX1d8EPg3F4ItF1bVEWTXJ14B5Fsp/hX3Pc/gOM56MPQliJ2W3Vnk5rmdLKqPPLWT2Xd/5dzf8AhJ8M7f4c6F5LBZtUuQHupx3PZV/2Rk/Xk+w70YQDt9KcelcJ8Xfi5onwc8Jz63rEpJA2W9qhHmXEmOEUfzPQDmvp/cw9PtFH4t/tGZ4myTlUm9l1ZS+N/wAadH+C/hOXUr5hNfygpZWKth55P6KMgs3Ye5AP5meMPG2qePvEt9rus3Bub+7fe7fwqOyqOygYAHoKX4mfFLWvix4sudd1qffLIcRQIT5cEYPyxoOwH5k5J5NcyklfC4/HvFT5VpFbf5n9NcLcLwyPD+1q61pbvt5Ly792aKSVMklZyS1OkteXc+3lE0ElqZJaz0lqVZKu5g4GistSrJWcstTLLVXMXAvrJUqy1nrLUqy1dzFwL6y1IstUFk96eJaLmbgaAlpwlqgJc96kEtXczcC8JfenCU+tURL704S0XIcC951OE1URLTvOqrk8hdE1HnVTRy7BVG5icAAcmvp/4EfssT6k1tr/AIztzBacSQaS/wB+X0aX+6v+z1PfHQ9NCjUxEuWCPFzTMsLlNF1cRK3ZdW+yX9I5b4E/s933xJuIdV1dZLHw4jZDY2yXWP4U9F9W/Ac5x9saRo9noOnW9hp9vHa2lugSOGNcKqjsKnt7WKzhSKCJYo0UKqIMKoHAAA7VOK+xw+Ghho2jv1Z/PWcZ1iM4rc9TSK2j0X+b8x1FLRXafPhRRRQAUUUUAFFFFABRRXzJ+1V+2v4d+AFpPouktD4g8cOmEsFfMNnkcPcEdPUIPmP+yCDQB6T8ef2hvCf7PfhVtW8SXW+7lDCx0uAg3F247KOyjjLngfUgH8i/2gf2jvFn7RXio6nr9x5GnQsRYaRbsfs9oh9B/E57ueT7AADlvGfjbxX8aPG8mq63d3fiDxBqMojRVUuxJOFiiRegycBVHfpX6Afsif8ABPq28Kiy8Y/E21jvNZGJrPw++HhtT1DT9nf/AGPur3yfuxuXseUfsffsD33xHay8YfEO2m03wrxNaaU2Y59RHUM3dIj6/eYdMAhj+nGlaXZaHptrp+nWkNjY20axQW1ugSONAMBVUcAAdhVwKAMAYFOqkrEt3CiiimIKKKKACiiigAooooAKKKKACiiigAooooAztb1ux8O6RearqV1HY6dZQvcXFzOwVIo1BLMxPQAAmvxR/bM/amvv2lPiK8lo8tt4O0pmh0iybjcM4adx/ffA4/hXA65J/Yv4t/CvRvjP8PtW8H6810ul6kgWRrOYxSKQwZWBHBwwBwwIOOQa/Gv9qD9j3xh+zRrTSXsbax4Tnk22evW0ZEbeiSrz5cmOxODztJwcfV5AsMqrdR+/0/4HmVE8Eooor9CLCiiigAre8D+O9f8Ahv4msvEPhnVbjR9Ys33w3Vs2CPUEdGU9CpBBHBBrBoqZRU01JXQH7Afsif8ABQDQfjlHZ+GPFzW/h3xyQI4wW22upH1iJ+65/wCeZPP8JPIH2CMV/OBHI0Tq6MUdTkMpwQfWv0D/AGQP+Ckdz4fFj4P+LF1LfaZxDaeJmy81uOgW47uv/TT7w77s5HwuZZG43rYVadY/5f5ENdj9PqKo6XqlnrenW1/p93De2VzGssNzbyCSOVCMhlYcEEdxV6vjttGSfDX/AAUM/Y1HxQ0i4+I3g6x3eLtPhzqNlAvzalbqPvADrKgHHdlGOSFB/KEggkHgiv6QeoxX5df8FFv2NP8AhEL+7+Kfgqxxod1Jv1vT4E4s5WP/AB8IB0jcn5h/Cxz0b5fs8kzO1sNWfo/0/wAi0+h8B0UUV90UFer/ALNv7Q2v/s3/ABFtvEWkM1zYS4h1PTGfEd5BnlT6MOqt2PqCQfKKKyq0oVoOnNXTA/oU+GPxM0D4v+CNL8VeG71b3Sr+PejdHjbo0bj+F1OQR6iutPH1r8X/ANgv9pDxH8HPivp3hu1t7rWvDviS7itLjSIPmdZXIVJ4geA44z0DKMHopH7QqcivyvMcC8DW5L3T1RDVhaKKK8skKKKKACiiigAooooAKKKKAOf8beMtK+HvhTVvEmt3S2elaZbvc3EzdlUZwB3J4AHUkgDrX4R/tA/GjVvj/wDFTWPF2qFkF0/l2doWyLW2UkRxD6DkkdWLHvX1p/wU6/ae/wCEn8QD4UeHbvdpWlyiXW5Ym4nuhysGR1WPqR/fOOClcF/wTq/ZjPxk+JQ8Xa5aeZ4Q8MyrKVkXKXl4Pmji54Krw7D/AHQRhq+4yuhDLsLLG192tPTp82WtNT7S/wCCe37Mx+B3wwGva1a+V4v8SxpcXKyLh7S36xQc8g87mHqQD9wV9ZUcAUtfHV608TVlVnuyAooorAAooooAKKKKACiiigAooooAKKKz9b1my8O6PfarqVzHZ6fZQPc3FxKcLFGilmYn0ABNCV9EB8s/8FF/2iR8Hfg7J4d0q68rxP4pV7OEo2Ht7XGJ5fYkEIp9XJH3a/HLrXq/7Tvxyvf2g/jFrXiucyJp7P8AZtMtnP8AqLRCRGuOxOS7f7TtXlFfquVYP6nh0n8T1fr2+RolYKKKK9gYV+pv/BLb9nv/AIRTwZefE7WLbbqmvKbXSxIvzRWat8zj08x1/wC+Y1I4avgb9mb4I3v7QPxh0Pwlbh0spH+0ajcoP+Pe0QgyN7E8Kv8AtOtfu/omj2Xh3RrHStNt0tNPsoEtre3iGFjjRQqqB6AACvj+IMbyQWGg9Zav0/4JMmaFFFFfBEBRRRQAUUUUAFFFFABRRRQAUUUUAFFFFABRRRQAUUUUAFFFFABRRRQAUUUUAFFFFABRRRQAUUUUAFFFFABRRRQAUUUUAJivyw/4Kjfs7nwt4ws/ijo9rt0vXGFtqqxrxFeBflkPoJEX/vpCTy1fqeelcf8AFn4aaT8YPh3rvhDW499hqls0JcDLRP1SRf8AaRgrD3UV6GX4t4LERqrbZ+g07H89tFdN8Svh/q3wr8d634U1yHydT0q5a3lA+64HKuvqrKQwPcMK5mv1uElOKlF6M0CpbS7msbqG5t5XguIXEkcsbFWRgcggjoQe9RUVW4H7lfscftCw/tEfBnTtXnlX/hJNPxY6xCMA+eoGJQOyyLhh2BLD+GveM8V+IH7Ev7RUn7PPxlsry9nZfC2sbbDV48/KsZPyT49Y2OfXaXA61+3FvPHcxRzROskUihldTkMDyCD3FflebYL6niHyr3Zar/L5GbVixRRRXjCCiiigAooooAKKKKACiiigAooooA+W/wBvb9mJfj98LX1HR7UP4z8PI9zYbF+e6ixmS299wGV/2gBwGNfk78E/i3rfwH+J+j+LdHLC60+bE9qxKrcQniSF/ZhkexweoFf0CV+TP/BSf9l3/hWvjT/hY3h202eGvEE5+3RRr8tnenJJ9ll5YejBhxlRX12SY2Mk8FW1T2/VFJ9D9P8A4a/EPRvit4G0fxZ4fuBdaVqkAmib+JD0ZGHZlYFSOxBrqOor8k/+Cbv7Uf8Awq/xv/wr7xFd7PC/iGcfZJZW+WzvThVOeyycKfRgh4G41+tec14WYYOWCrum9t0/ITVh1FFFecIKKKKACiiigAooooAKKKKAPj//AIKdfFAeBf2dn0C3m8vUPFF4lkApwwt0/eSsPb5UQ+0lfj5X6Sf8Fafhx4o1AeEvGcDG78J6dC9hPCikm0uJH3ea3+zIAi57GMD+IV+bdfpmQwhDBpxd222/X/hjRbBRRRX0IwooooAKKmsrK41K8htLSCS6up3EcUMKF3kYnAVVHJJPYV+hH7Kf/BMu51P7H4n+Lsb2lnxLB4XjcrLIOo+0uOUH/TNTu9SuCp4cXjaODhz1X8ur9AbsfMH7N/7Ivjn9pLVV/se1/svw5FJtu9fvUIt4/VUHWV8fwr043FQc1+uH7Pf7Lfgf9nDQRbeHbDz9XmQLea1dgNdXJ7jd/AmeiLgcDOTzXqWh6Fp3hnSbTS9KsoNO061jEUFraxiOKJB0VVHAFcx8XPi/4Z+CPgq88UeKtQWx063G1EGDLcSEHbFEv8TnHTtySQASPzzG5niMxn7OCtF7JdfXuQ3c0PiJ8RvD/wAKvCN/4m8T6lFpekWSbpJpTyx7Io6sxPAUck1+Nf7W/wC2F4g/aY8SGBPN0jwXZSk2GkB+XPQTT44aQjt0UHA7s2L+1B+1R4n/AGmfFpvNSdtP8PWjsNM0WJyY7dem9v78hHVj9BgcV4nX1WVZRHCpVa2s/wAv+CUlYKKKK+nGFFFFABRRX1V+xl+xFq/7Q2pw+IfECT6R4AtpP3lyBtl1BlPMUOf4ezSdB0GTnHNiMTTw1N1arskB9W/8Evfip8QfGPgnUPD2v6fcX/hDRlEel6/O2CjZH+iDPMiqDkEfcA2ngqB91j1rF8KeF9J8E+H7DRNDsINL0qyiENvaWybUiUdh/Mk8kkk8mtuvyXF1o4ivKrCPKn0M2FFFFcogooooAKKKKACiiigAooooAKKKKACiiigCORFkUqwDKRggjIIr4M/a2/4J6QeIDe+L/hdax2monMt34cTCRTnqWt+yN/sfdPbB4P3vRSauNOx+B/g/xp4s+DHjZNU0W7vPD3iHTpTG6lSjqQcNHIjDkZGCrDHqK/Uz9lb9uLw58d7e20LXDD4e8cBQv2RmxBfHu0DHv38s8jsWAJGv+1D+xl4X/aHspdTthHoHjSNMQ6tEnyXGBwlwo+8Owb7y8dQNp/Kb4nfCrxb8D/GEmi+JtPn0nU4G8yCZSfLmUH5ZYpBwy8dRyDwcEEVOqK0Z+8tLX5vfsq/8FFp9K+x+FfitPJdWfEVt4lwWliHQC4A5cf8ATQfN6hskj9E9K1Wz1zTrbUNOu4b6yuUEsNzbSB45EIyGVhwQfUVSdyWrF6iiimIKKKKAGcZ561yvj74d6J8SdGfTdatBPFz5ci8SxN/eRux/Q9CCK6vFNPXtUyippxkro0pVZ0JqpTk1JbNbo/O34zfAbXPhJevMytqOgO2IdQjXhc9FkH8Lfoex6geWGWv1d1DT7bVbKa0u4I7m1lUpJFKoZXU9QQeCK+SPjh+yA9t9o1nwKhkj5eTR2PzD18pj1/3Tz6E8Cvl8Zlko3nR1Xbr/AME/bOH+M6dflw2ZO0ukuj9ez/A+WDLTTLUV3FNY3MtvPE9vcRMUkilUqyMOCCDyDUJlr53VH61FKS5olky00y1WMtMMtTc0UCyZaY0tVjLTDL70rlqBYaWo2l96rtLUbS+9Tc0UCdpaiaSoWlqNpaLmqgTNJULS1E0tQtLUXNlAmeWoXlqJ5PeoXlqLmygSPJioXkzUbSVC8mals2jEkaXFfaH7If7WSotp4H8Z3mBxDpmpztxjosMjH8lY/Q9q+Jyc0dDXThcXUwtTnp/PzPEzrI8NnmFeGxC16PrF91+q6n7aBww45pxGa+Hf2TP2u/I+yeC/HN5mM4h07WJ26dljlY9uyufofWvuCM7hn19K/RMLiqeKp89P5rsfyXnGTYrJMU8NiV6Po13X9aHhvxs+BC+IFm13w9Eqapy9xarwtx6svo/8/r1+Y5FltZnhmRopY2KvG4IZSOoIPQ1+h/415R8XfgbYeP43v9P2WGuqOJQMJNjoHx39G6/XjHHisFz3qU9+x9FkXETwyWFxjvDo+3k/L8j5KSapkm96TxBoOpeFNUl07VbWS0uozyrjgjsQehB9RVJZfQ14DvB2Z+qRcKsVOm7p9UaazVKs3vWYs1SLN70KRLgaQmNPE3NZyzdKes/vVcxDgaAn560vn+9Z4n5p3n0cxHsy95/vQZ/eqPn0hn4o5g9mXTPxTDNVMz8U0ze9HMUoFsze9RtNVVpveo2mqXItQPR/g/8AEhvAfidGnc/2XdkRXK/3f7sn/Ac/kTX2HDKs8SyKwZWAKkHII9RX54NMa+lP2cPiwupWsfhTUpsXcKn7FI5/1kY6x/Ve3t9OfYwGJs/ZS67HwHE+UOcfr1Far4vTv8up9A0UlLXvn5cN4xVTVNLttYsJ7O7hWe2nQxyRuMhlPUVcB4o4xS30Y03F3W58UfFf4YXnw11sja02kXDE2txjt/cb0YfqOfUDi0lr7y8T+GLDxfolxpeowie1nXBHdT2ZT2I7Gvi74kfDvUvhprrWd0Gms3Ja2uwuFlX+jDuP6EGvm8ZhXSfPD4fyP2HIM6jj4ewru1Rf+TLv6918zGSarCTVkxz571Ok1eamfXSgayT+9TLPWUk/41Ks/vVqRg6ZqLN71Is3vWWJ6kE/PWruZOmaQnPrTvP96zRPz1p3n+9FyfZmh5/vSGc+tUPP96a0/vRcPZl4ze9MM3vVJp/emNNRcpUy209RPP71Vaf3qFp6hyNVTLLzVXeaoHm96gknxUNm8YE0kvvVaWeoZJ8966n4Y/Du++JfiSOxtw0VlGQ91dY4iT2/2jyAP6A04Jzkox3YVqlPC0pVqztGOrZ2nwA+FL+NdZXWtRiP9i2UgKqw4uJRyF91HBPrwPXH10oxjj6VnaFodn4c0m202xhWC0t0EcaL2A/mT1J7k1pCvrMPRVCHKt+p+E5tmc8zxDqvSK0iuy/zfUdRRRXUeKNI5ziquo6hBpNjPeXUqw20CGSSRjwqgZJq0RgV8y/tHfFlL+d/CmlzZhhYG+lQ8M46RfQHk++B2Nc9esqEHNnqZZgKmZYmNCG3V9keffEbx9P488UXGoOWS2X93bRE/cjB4/E9T7mubWb3rMWapVmr5KVRzk5Pdn7vRwsMPTjSpq0UrI0lmPrTxNWcs3vTxNx1pcxbgaHn/WnCf3rP8/6U7z6fMTyF7z/ejz/eqPn0efRzC9mXPP8ArTTNVMz800z9eaOYpQLhmNRtN71UM3vUbTe9LmLUC001RPNVZpqiaX3qLmigTvNTrG0utWvYbS0gkurqZgkcMS7mY+gFXvCXhDV/HWrJYaRbNcSnl5DxHEv9527D+fbNfXXwq+DumfDayEuBe6xKuJrx16f7KD+Ff1PfsB24fCzrvsu54GbZ1h8rhb4qj2X6vsvzMT4MfBCDwNDHqurIlxrsi8L95LYH+FfVvVvwHGSfXwR17UZI5rgfi/8AGHQPgx4Zl1jW5xvcEWtnGR51zJj7qD8st0A69q+lSp4an2SPx2c8XnGKWjnObskvyS7E/wAWPizoXwe8Kz65rtzsRcrBbJgy3EmOEQdz79AOTX5e/GH4x678Z/Fsus6xJsiXK2lijHyraPP3V9Se7dSfYACL4ufF3XvjJ4qm1nW58KMrbWaE+XbJnhEH8z1J/DHEV8LmOZSxUuSGkF+Pmz+l+EuEqWR01iMQlKvJavpFdl+rJUkqdJKp05XIrxUz9GcbmgktTLJWektSpL71aZi4miktTLLWcstTLJVXMXA0FlqVZPes9ZakWWquYuJoLLUiy1QWWpFlq7mTgXxLUiy1QWX3p4louZuBfEtPEtUBL708S1VzNwLwl96cJaoiX3p4lp3J5C6Ja2PC/hrVvGesQaXotlNf3sx+WKIZwO7MeigdyeBXc/Bv9nHxN8V5obpo20jQCctqE6cyD0iXq/14X3zxX3T8N/hV4e+Fujiw0OzETMB511J800zDu7d/oMAdgK9nB5fUr2lPSP5+h+eZ9xZhcrvRw9qlXt0Xq/0X4HmvwL/Zg074eLDq+viPVPEIwyd4bU/7AP3m/wBo/gB1PvYHHpS444o6V9fRowox5aasj8Cx2PxGY1nXxMuaT+5eSXRDqKKK2OAKKKKACiiigAooooAKr3N1FZ28s08qQwxKXeSRgqooGSST0AHeuX+JvxT8M/B/wxPr/irVYtL0+Lhd5zJM+OEjQcux9B9TgAmvyt/ak/be8T/Hya40bSjN4c8EhsLp8b4mvADw1ww6+uwfKO+4gGk3YaVz3r9rH/gomluLvwn8KboSTcxXXideVXsVtvU/9NDx/dzw1fDXgL4e+LPjX40j0fw/Y3Wu63euZJXJLbcn5pZZDwq5OSzHv6mvQv2bf2TPF/7RmrK9jEdJ8MQybbvXLmMmNfVIxx5j47DgcZIyM/rL8FvgR4S+A3hdNE8LaeINwBur6bDXN24/ikfHPfAGAMnAFTuVseY/srfsXeG/2e7GHVr8Ra943lTEupMn7u1yOUtweg7Fz8zc9AdtfSlFFWQFFFFABRRRQAUUUUAFFFFABRRRQAUUUUAFFFFACYoNUdW1mw8P2Et9qd9b6fZRDMlzdSrHGg9SzEAV4H4z/b/+BnguV4JfGsOrXKHHlaPBJdA/SRV8s/8AfVa06FWs7U4t+iA+iulZniDw7pvivRbzSdZsLfU9Mu4zFcWl1GJI5UPUMp4NfJkv/BVL4Mxz+WLfxLKn/PVdPj2/rKD+ld34I/4KAfA7xvPHbxeMYtIunxiLWYJLVR9ZGHlj/vquqWBxdP3nTkvkOzPjD9sD/gnNqXw6N74u+GcFxrPhgZludGGZLqwXqSneWMf99KOu4ZYfC5GDg8Gv6NdO1Oz1mxivLC7gvrSZd0c9vIJI3X1DDII+lfF/7X//AATu0n4q/bfFnw8it9C8XtmW407iO01FupPpFKf733WP3sElq+my3O3G1HFP5/5lJ9z8mqK1PFHhbV/BWvXuia7p1xpWrWchiuLS6jKSRsPUH8wehBBFZdfbRkpLmiUFFFFUAUUUUAfSH7KX7bPiv9m7UItNnMniDwRLJm40eWT5oMnmS3Y/cbuV+63OcE7h+vfwl+MXhP42+EoPEXhLVI9SsJMLIg+Wa3kxkxyp1Rh6Hr1GQQT/AD6V33wZ+OHi74DeLofEPhLU3srgYW4tny1vdx5/1cqZwy/qOoIPNfN5lk9PF3qUvdn+D9f8xNXP6Bapalp9trGn3Nle28d3ZXEbQzW8yB0kRhhlYHgggkEGvBf2W/2yfCP7S2lJbwuuieMII913oU8gLNjrJC3HmJ+q9wOCfoYda/PKlKph5uFRWaMz8Xf24f2Rbr9nPxn/AGtosMs/gLWJWNlNy32OU5JtnPsMlCfvKO5Vq+X6/oa+I/w80L4reC9T8LeI7Nb/AEjUYjHLGeGU9VdT/CynBB7ECvw//aX/AGd9d/Zu+I914d1UNc6dLmfS9TCYS8t88H2cdGXsfUEE/oGT5n9ah7Gq/fX4r/PuaJ3PJaKK9f8A2VvgDfftF/F3TPDUQki0mI/a9WvEH+otVI3YP95iQi+7A9Aa+irVY0KbqTdkhn2V/wAEu/2ZvslvL8Xdftf38we10CKVeVTlZbkfXmNT6b/UGv0YHNUNC0Sx8NaLY6TpdrHZafZQJbW1tEMJFGihVUD0AAFaGQK/I8bipYyvKrL5eSM27i0UUVxiCiiigAooooAKKKKAEz+VfPf7av7Sdv8As5fCe4urOVG8W6uHtNHtzglXx885H92MEH3YoO9e1+KvE+meC/Duo69rF5HYaXp9u9zcXEv3Y41GST69Og5PQV+GH7Tvx91P9oz4r6l4mu/Mg05T9m0uxY5FtaqTsX/eOSzH+8x7AV7mUYD65W5pr3I7+fkNK5ynw98C+IfjZ8SNM8O6Wsmoa7rd3gyysW5YlpJZG5OFG5mPoDX7s/Bj4S6N8E/htovg/Q48WmnxBZJyoD3Ep5klf/aZsn24A4Ar5i/4Ju/su/8ACrfBH/Cf+ILTZ4p8QwA2sUq/PZ2RwyjHZpOGPoAg4O4V9rjvW+dY/wCsVfY037sfxf8AwBti0UUV84SFFFFABRRRQAUUUUAFFFFABRRRQAnfFfn5/wAFRv2jxoHh22+FOh3WNQ1RVutZeNuYrYHMcJx0LsNxH91R2evsv4y/FTSfgr8N9b8Yay2LPTYC6xA4aeU8RxL7sxC+2c9Aa/Bj4i+PdX+KHjjWvFWuzm41XVblrmZuy56Ko7KowoHYACvpsiwP1it7aa92O3m/+BuUkc5RRRX6OWFHWivor9hj9ndv2gPjRZx6hbmbwtoe2/1VmHySAH93Af8ArowwR/dV/SsMRXhhqUqs9kB98/8ABN/9nc/CP4RjxTqtr5XibxUqXLCRfnt7Mcwx+xYEyH/eUHla+wKjjRYkVFAVVGAAMACpK/IMRXniasqs92ZBRRRWABRRRQAUUUUAFFFFABRRRQAUUUUAFFFFABRRRQAUUUUAFFFFABRRRQAUUUUAFFFFABRRRQAUUUUAFFFFABRRRQAUUUUAFFFFAH5+f8FR/wBnH/hIvDlr8VdEtt2oaUi2msJGvMtqT+7mOOpRjtJ/usOyV+X9f0Z61o9l4i0i90rUbaO8sLyF7e4t5RlJY3UqykehBIr8KP2o/gTe/s8/GHWPC8wkk0wt9q0u6cf6+0cnYc9yuCjf7SHtivvcgx3PB4ab1jt6f8AuLPI6KKK+wKCv1p/4Jn/tJf8ACyfh4/w/1u63+IvDMS/ZGdvmubDIVPqYiQh/2TH71+S1dr8Gfitq/wAFfiVofjDRn/0vTZw7QlsLPEeJIm/2WUke2cjkCvLzLBrG4dw+0tV6/wDBE1c/oNJNHUVy3w1+IWj/ABV8DaL4s0Kf7RpeqW6zxE/eQnhkYdmVgVI7FTXUgc1+TSi4txkrNGYtFFFABRRRQAUUUUAFFFFABRRRQAh61zHxI+H+jfFLwRrHhXX7UXWk6nbtBMndc8q6nsysAwPYgGunIzQKItxalF6oD+f/AOOvwb1v4BfE7VvCWsqTNZyb7W7C7UuoGOY5l9iOo7EMOoNfqZ/wT9/alHx3+HQ8O69d+Z428PxLHcNI3z3tt92O492HCv74J++BWp+3f+y6n7Qnwza/0i2U+NtBR59OZRhrqPrJbE992Mr6MB0DNX5K/CL4pa/8CviVpXivRmaDUtMn/e20mVWaPpJDIPRhkHuOo5Ar75cmd4Kz0qR/P/Jl7o/oKoIzXE/CP4qaJ8afh9o/i7w/cebp+oRByjY3wSDh4nHZlbIP0yOCDXbd6+BlGUJOMlZogWiiigAooooAKKKKACiiigDC8ZeEtK8eeF9U8Pa3ZpqGk6lbvbXNvIMhkYYP0I6gjkEAjkV+GP7TXwC1b9nT4p6j4Yv98+nsftGmX7LgXVsxO1vTcMFWHZlPbBP71EflXgn7Yv7NVn+0n8LbjToVjh8UacGutGvHwMS4+aJj/ckAAPoQrc7cV7mUZh9Srcsn7kt/LzGnY/Diirer6TeaBqt5puo20tnf2czwXFvMpV4pFJDKwPQggiqgBJwOTX6ipJrmRoFek/A/9nvxr+0H4mXSPCOltcIhH2rUZ8pa2in+KSTHHfCjLHBwDX0Z+yn/AME4vEXxVNn4j+IAufC/hRsSxWO3ZfXy9RgEfukP95huI6DBDV+pPgT4e+Hfhh4ZtdA8L6RbaNpFsMR21smBnuzHqzHuzEk9zXy2YZ3Tw96dD3pfgv8AMls8U/Zh/Yl8Ffs42cOoCMeIvGTJibWrqMfuiRysCc+WvUZ5Y5OTjgfR/Sj6V5B+0d+0t4W/Zs8GSavrswutSuAy6bo8LgT3kg9P7qDI3ORge5IB+ElKvja2t5SZO5q/HX48+Fv2e/A8/iLxRd7F5S0sYiDcXkuOI417+5PCjkmvxd/aJ/aN8VftIeNpNc8Qz+TZQlk0/SYWPkWURP3VHdjgbnPLEdgABlfG745eKvj943ufEvim9M0zZS2tIyRBZxZyI4l7AevUnkkmvPq/Q8syqGCjz1NZv8PJf5lpWCiiivoRhRRRQAUUV93fsO/sBzfENrDx98RrJ4PCwIm07RpgVfUe4kkHVYfQdX9l+9x4vF0sHTdSo/8Ag+gN2Oc/Yl/YQvvjXdWnjHxrbzaf4EicPBbHKS6qQeinqsXq/U9F7sv60aPo9j4f0u003TbSGxsLSNYYLW3QJHEijAVVHAAHaprK0gsrSG2t4Ugt4UEccUShURQMBQBwABxirPOfavy/HY+pjp809Etl2M27i0UUV5whuMUvaj3rzHS/2i/AGt/F29+Gtn4ht5vFlpD5slqp+QsM74lfo0igZZByB9Gw405zvyq9tWM9PooopCCiiigAooooAKKKKACiiigAooooAKKKKACuG+LPwc8KfGvwrLoPizTE1C1bLQzD5Z7Z8ffifqrfoehBHFdzRQB+Nv7Tn7F/iz9nu6m1KBZPEHg13/davBH80AJ4S4UfcPbd908cgnaM39m39r7xj+ztqKW1tKda8KSSbrnQ7qQhBk8vC3Plv9AQe4PBH7NXtlb6jazWt1BHc20yGOSGZA6OpGCrA8EEdjXwJ+1H/wAE4Y7z7Z4n+E8Swzcy3Hhl2wjdybZj90/9M24/ukcLUNW2LTvufXXwT+P3g74+eHBq3hbUhLLGB9q06fCXVox7SJnp6MMqccE4Nel1+Bnh3xL4s+DfjQX2l3V/4Y8SabKY3GDFLGwPzI6MORxgqwwe4r9Jv2Y/+Ch2gfElbTw94/a38M+JmxHFf52WV43bkn9059GO0noRkLTTE0fZtFNVgwBBBB5BFOqiQpMUtFABSEcUtFAHlHxe/Z28L/Fq3ea6h/s7WwuI9TtVAk9g46OPY8+hFfC3xZ+B/in4Q3zLqtoZ9NZtsOpWwLQyegJ/gb/ZbHfGRzX6fEVT1HTrTV7Ka0vraK7tpVKSQzIGVlPUEHgivKxWX0sT720u/wDmfbZHxXjcnapv36f8r6ej6fkfkOZaaZa+1fjF+xFp+r/aNT8DTrpl2cs2l3BJt5D/ALDclD7HI/3RXxz4u8I634E1eTS9e0240y8T/lnMuAw/vKejD3BIr5DE4OthX76079D9/wAnz/AZzD/Z5+91i9Gvl19UZpl96YZarmWo2lrz7n1KgWWlqNpartLUbSUXNFAsNLUTS1A0tRtLUXNFAnaT3qFpahaSomlqbmygTNJULy1GXJpKls0URSxNJRRUlhRRRQAdDX17+yx+2LL4ZNp4S8c3TTaScRWerSnLW3YJKe6ejdV78fd+QqK68NiqmFqc8H/wTwc4yXCZ3hnh8TG/Z9U+6f8AV+p+1trcxXsKSwussTqGV0OQwPIIPerPevzd/Zj/AGuL74VTW/h7xLJNqHhRmCxyHLy2Ge692j9U7dV9D+iOg69p/ifSbbU9Ku4b6wuUEkVxA4ZHU9wRX6Fg8bTxkOaGj6rsfyln/D2LyCv7OurwfwyWz/yfdGP45+HujfEDS2s9Wtg7DJinj+WSI+qt/Toe4r5P+JvwQ1z4dPJchDqWjZ+W8hXmMeki/wAP16e/avtj3pksKTIUdVdSMEMMgitMRhKdda6PuYZVnmJyx2j70OsX+nY/OVZqkE1fVHxM/Zl0rxCJb7w6yaPqByxgx/o8h+g+5+HHtXzN4r8Ga54IvTba1p8to5PySEZjk91ccH8K+br4arReq07n6/luc4PM4/u5Wl/K9/8Ag/Ipib3p4m96zvPpwm9647nvOmaImPrS+dWeJqXzvencnkL/AJ1IZjiqPne9Bm4ouHIXTMfWmGb3qn53vTTPx1ouP2ZbM1MaeqjTUxpjSuWqZZaanWmpz6ddwXVrM8FxA4kjlQ4KMDkEVntN71E01LmtsW6UZR5ZI+6/gt8WrX4meH1ErJFrVsAt3AOMns6j+6f0PHpn0knNfm94T8Z6j4I1+11fS5vKuoG6H7si90Ydwf8APNfd3ww+JmmfE7w9HqNg4SZcLc2pbLwP6H1B7HuPfIH1GCxirrkl8S/E/EuI8hlllT29Ffupfg+3p2O1oopK9U+JExWF4t8Jab400WbTdTgE1vIODj5kPZlPYj1/pW50A5pT1pNKSsyoTlTkpwdmtmfCvxO+GWpfDLWTBcgz6fKSba9VcK49D6MO4/LiuQSf3r9A/EfhvT/FWlTadqlsl1aSjDI46HsQeoI7Ec18efF34K6j8Nbt7u38y+0KRv3d0B80OeiyY6H0bofY8V81i8HKl78NY/kfsWRcQU8clh8S7VPwl/wfL7uxwyXFTLPnvWSs3vUiz+9eZc+2dM1RN71IJ+etZaznjmnrcUXM3TNMT80vn1mi45pftFVcn2Zo+fSGes/7RSG4ouHsy+0/vTGm681RNxTGnPrU3KVMutPjvUT3FU2n96iaf3ouaKmWnnzUDzVXaatTwn4X1LxxrsGk6VAZ7mU8k8JGvd2PYD/PNKKc3ZblTdOjB1Kjslq2W/BnhLUfHviG30nS4/MmkOXkP3IkHV2PYD9eAOTX3B4A8D6b8PfDsOl6emSvzTTsPnlfuzf4dhgVQ+F3wv074Z6EtnaATXcoDXN4y4eVv6KOw7fUk12w/WvqMJhFQXNL4n+B+I5/nkszqeypaUo7eb7v9EOHSilor0j5EaPu0UmcEDqa84+MfxfsPhXoRkLJcatcKRaWhblj/eb0Ufr0HtnOcacXOTskdGHw9TFVY0aMbyeyMb4+/GCLwBo7aZp0wbXrxcJtOTboeDIff+6PXntz8em6aV2d2LOxyWY5JNV9Z8Q33iPVbrUtQuXuby5cvJK55J/oB0AHQVAs1fIYnFOvO726H79k2S08qw/JvN6yfd/5LoaSzVKJqzFm9DUgmNc1z3HA0hMKeJunNZwnpwm96Lmbpmj5x9ad51Z3nU7zvencnkL/AJ1HnVQ873o873ouHIXTMfWkM3PWqJm5pDNz1ouP2ZbMw9aY01VDPXS+C/h14h+IN2IdH095Yw2JLmT5YY/95z/IZPtVRi5vlirszrTp4eDqVZKMV1ZgtMTXq3wv/Z/1nx15V9qIfSdGbDCR1/eyj/YU9Af7x49Aa9n+Gv7OGh+DfKvdUC61qi4YPMv7mI/7KHqfds+wFewhQF4Fe5h8v+1V+7/M/NM14sunRwC/7ef6L9X9xh+EvBmleCdLSw0m2W3gXk45Z2/vM3Umt3tSGvn39o/9q/SPg3bTaVpRi1bxZInyW27MdrkcPKR+YQcnvgEE+rVq08NT5puyR8Jg8Hi84xKo0Iuc5f1dvojrPjz+0F4f+B3h83F64vdZnUiy0uN8SSn+8391AerH6DJ4r8yviT8S9e+K3ie41zxBeG5upPljjHEUMeeI41/hUfmepJJJrM8WeLtX8c69d6zrl9LqGo3LbpJpT+QA6BR0AHAHSsivgsfmE8XK0dIrZf5n9Q8McJ4fIaSqT9+s95dvJdl+f4BRRRXjn34UUUUAAOKesmKZRQBYWWpVlxVIHFPWTFUmQ4l9ZalWT3rPWWpVl960uZOBfWWpFlqgstSLKPWi5k4F9ZakEtUBLjvTxLV3M3AviWnCWmaTp19rt/FZadZz315K22OC3jMkjn0Cjk19S/CD9h3WNaaDUPHFwdIsjhhp1s4a4f2duVQfTJ/3TXXQw1XEytCN/wAj5/NM4wOUU+fFVEn0W7fot/0Pn7wd4L13x/qyab4f02fUrtuqwr8qD+87HhR7kgV9l/Bj9jPTPC4g1Xxi0WtaoMOtiozawn3z/rD9fl9j1r33wb4G0LwDpMemaBpkOnWSfwRLyx/vMx5Y+5JNdDjtX1uEyunQtKp70vwPwXPONcVmV6OFXs6f/kz9X09F94yGFII1SNQiqMAKMACpaKK9w/OL31YUUUUCCiiigAooooAKKKy/EXiPS/CWjXWrazqFvpemWqGSe7upBHHGvqSeKANSvm/9pr9tbwn+z9bz6VatH4i8Zlfk0qCT5LckcNcOPuDvtHzHjgA7q+Zf2nv+Cj97r/2vw38K3l0zTjmObxFIpS4mHQ+Qp5jX/bPzegXGT8ffDz4aeLvjX4vXSPDenXWuavcsZJpMkqgJ+aSWQ8KMnlmPU9yalvsUl3LPxY+Mfi/45+K31rxTqUuo3jkpb2yAiG3UniOKMcKOnuepJPNfVv7Kv/BO3UPFn2PxR8UIZtL0U4lt9AyY7m6HUGY9Yk/2fvn/AGeCfo79l79hLwz8DVtte1/yfEvjVQHF06ZtrJvSBD1Yf89G59AvOfqehLuDfYztD0HT/DOkWul6TYwabp1rGIoLW1jEccajoFUcCtGiiqJCiiigAooooAKKKKACiiigAooooAKKKKAEJxQCaCOa5f4i/Ebw/wDCnwjfeJfFGpxaXpNmm6SaU8seyIvVmPQKOTRGLk1GKu2BvXt7b6baTXV1NHbW0KF5JpXCoigZLMTwAB3NfB/7SX/BUHRvCU15oHwutofEWppmN9eus/Yom6HylGDKR/e4XoRvFfKP7Wf7cPij9o3UJ9I08zeHvAsUn7nS0fEl1g8SXDD7x7hB8q8feI3V8y19zl2QpJVMXq+3+ZaXc7X4mfGjxt8Y9WOoeMPEt9rk4JMcc8mIYs9o4lwiD/dAriqKK+xhThTXLBWRQUUUVYHpXwb/AGifH/wH1dL3wj4guLKAuHm06VjJZ3HtJEeDxxuGGHYiv1X/AGUP26PC37RsMWi6gkfhvxwiZfTJJMxXeBy1u5+96lD8wGfvAFq/F6vv7/gnr+xTc+JNS0v4qeNbeW00e0kW50TTnyj3kinK3D9xGpAKj+MjP3R83zWc4bCOi6tXSXRrdvt5idj7R/aY/ZJ8G/tL6Fs1WEaX4kt4yljrttGPOi7hHHHmR5/hJ4ydpUnNfj38dv2e/GX7PPix9E8V6eY43LGz1KDLWt4g/ijfH0ypwwyMjkV++9cl8Sfhh4Z+LvhW78N+LNJg1fSrgcxyj5o27OjDlHGeGBBr5TLs2qYJ8kveh27ehCdj+eqivqX9rX9hPxN+zzdXGu6L5/iLwIz5W+VMz2QJ4S4UDgdhIPlPfaSBXy1X6Rh8RTxUFUpO6NAoooroAKKKKAL2ia5qHhrVrTVNKvZ9O1G0kEsF3ayGOSJx0ZWHINfp/wDsf/8ABR3T/HJsvCPxRuINK8QnEVrrxxHbXp6BZe0Uh9eEb/ZOAfyyorzsbgKOOhyzWvR9UDVz+kBWDLkHI9a8p/aR/Z80H9pD4cXXhvVlW3vUzNpupKmZLO4xww9VPRl7j0IBH5y/sg/8FC9Z+D5svCvjuS417wYMRQXeS93pq9BtzzJEP7h5A+6eNp/Vbwl4v0fx54estc8P6lb6vpF5GJYLu2cOjj+hB4IPIIIOCK/OMVg8RldVSfTZoztY/AT4h/DHxF8L/Hmo+ENf0+S21yyn8gwqCwlz9xoz/ErAgqR1BFfsX+xB+zbH+zv8IoItQgA8Xa0EvdWkx80Zx+7t8+kYJB/2mc9CK9E8c/APwX8RPH/hTxprWkJc+IPDUpks7gYG/glVkGPnCOd6/wB1hkdSD6R24rszDN5Y2jCklb+bzf8Al1G3cWiiivniQooooAKKKKACiiigBCcUtJXzV+3D+1FD+zp8Mnh0ydG8Z62r2+lxcEwDGHuWHomeM9WI4IDY1o0Z16kaUFqwPlL/AIKa/tUf8JLrLfCbwzebtM06USa7PC3E9ypytvkdVjPLf7eBwU58t/4J/fstt8d/iQPEGuWhk8E+HpVluRIvyXlx96O39x0Z/wDZwD98GvA/hl8O/EPxw+JGmeGdHV73WdYucPPKSwQE7pJpG64UbmJ68dzX7q/Bf4SaJ8EPhvo/hDQottnYR4knZQHuZjzJK/8AtM2T7cAcAV9tja0MpwiwtF+++v5v/It6Kx3SqEUKBgDgAU6iivhCAooooAKKKKACiiigAooooAKKKKAEJxRmjPNfO/7bX7R8X7PHwgurmxmUeLNZD2WkR5+ZHI+efHpGCD/vFAeta0aU69SNOC1YHw7/AMFMf2kv+Fj/ABCT4e6LdbvD3hqU/bGjb5bm/wAEN9RECUH+0ZPavienzzyXU8k00jSyyMXd3OWYnkknuaZX65hMNDC0Y0o7L+rmuwUUUV2AS2lpNf3UNtbRPPcTOI44o1LM7E4AAHUk9q/cb9jn9nyH9nf4Mado08S/8JFf4vtYmGCTcMB+7B7rGuEHYkMf4q+FP+CY37OX/CffECb4j61a79B8NyhbBZF+We/xkEeoiBDf7zR+hr9YhXwOfY72klhoPRav17fImT6C0UUV8gQFFFFABRRRQAUUUUAFFFFABRRRQAUUUUAFFFFABRRRQAUUUUAFFFFABRRRQAUUUUAFFFFABRRRQAUUUUAFFFFABRRRQAUUUUAFFFFACd6+X/29v2bR8e/hFNe6VamTxd4eD3mnbV+e4jxmW399wAKj+8qjjJr6hpK2oVp4erGrDdAfzfMpRipGCDgg0lfYX/BR79mv/hUXxO/4THRrXy/CviiV5Ssa4S1vfvSx+wfl1/4GAMLXx7X67hcTDF0o1obM13CiiiuoD7r/AOCZH7TH/CD+MJPhhr11t0TXpvM0uSRvlt70jHl+wlAA/wB8Lj7xr9VxX84VrdTWVzFcW8rwTxOJI5Y2KsjA5BBHQg96/bb9if8AaRh/aK+ElvdXsyf8JZpASz1iEYBd8fJOB/dkAJ9AwcDgV8Fn+A9nP6zTWj39e/zJkup9EUUUV8eQFFFFABRRRQAUUUUAFFFFABRRRQAhr8s/+Cl37KX/AAh+uv8AFXwxZ7dF1OYLrVvCvFtdMeJ8Dosh6+j/AO+MfqYeeKxvFPhfTfGnh3UtC1mzj1DStRge3ubab7siMMEe31HIPIrvwGMngqyqx26ruhp2PyG/YA/aqPwG+IP/AAj2v3ZTwPr0qpcNI3yWNxwqXA9F6K/tg/wAV+xyOsqB0YMhGQQcgivwl/ao/Z21T9m34pXnh+58y40a4zc6RqDDi4tyeAT03r91h6jPRhX3b/wTX/axPjrw9H8LvE93u8QaTDnSLmZvmu7RR/qsnq8Y6eqf7hJ+jzjBxxFNY/D6prX/AD/zKa6n3lRRRXxpAUUUUAFFFFABRRRQAUUUUAfn9+37+w/q/wATvFGneOfh1pa3euX8yWer6fGyxiQnhLrLEAYACuc9NrdmNd7+yr/wT08L/BRbPxF4uEHirxohEiF03Wdg3/TJGHzuD/y0YdhtCnk/YdHSvTeZYl0Fh+a0V99u1+w7hwooo75r5s/a8/bJ0H9mnw+1lbeTq/je8iJsdK3ZWIHgTT45VAeg4LEYGBlhxUaNTEVFTpq7Yjc/an/aw8Nfsy+FWnvGTUvE94h/s3RY3w8p6eZIf4Iwerd8YGTnH4x/Fb4seJvjP40vfFHivUX1DU7k4A6RwRgnbHGvRUXPAHuTkkk0fH3j/X/id4s1DxJ4m1KbVdYvpPMmuJj+SqOiqBwFGAAMCuer9My7LKeBhd6ze7/RGiVgooor2xhRRRQAUUUUwPof9hfTPhlq/wAdtLtviWS1u+P7KhuMfYpbzcNi3Gex/hB+UtgNwcH9t0RY41VAAoGAB0xX84IJByODX6gf8E/v25B4tisfhn8QdQ/4nkYEOjaxcv8A8fqjhYJWP/LUdFY/f6H5sbvjM+wFWqvrNNtpbrt5r9SZI/QOikpa+EIEzxSbsU13WNCzkKoGST0Ffmp+3J/wUD+3i/8Ah98LtRK2vzQap4jtX5l7NDbMP4exkHXovHJ7MHg6uNqezpr1fRDSudP+3H/wUCTwyL/4f/DLUFk1n5oNT1+3bK2nZooGHWTsXH3eg+blfzT0rXtS0PW7bWLC+uLTVbaZbiG8hkKypIDkOG65zzmqBOTk8miv1DB4Glg6Xs4L1fc0Ssfsx+xJ+2XYftE+HF0LXpYbLx/p0INzCMIt/GOPPiHr/eUdCcjg8fVJx+dfzqeE/Fer+BfEmn6/oN/Npmr6fMJ7a6gbDRsP5jsQeCCQcg1+z37HX7XWk/tL+EPJuDDp/jbTowNS01TgSDgefCDyYyeo6qTg9VLfFZvlTwzdakvce67f8Aho+j6KKK+YJCiiigAooooAKKKKACiiigAooooAKKKKACiiigDwz9ov9kfwZ+0Tp7SahbjSPE0abbfXbRB5ox0WVeBKnseR2Iya/Kv47/s2eNv2e9c+yeJNPL6dK5W01i1Be1uR7Nj5Wx1RsH6jBP7j1jeJvC+keMtFutH1vT7bVdMul8ua1u4xJG49we/cHqDyKlq5Sdj8ov2Z/wBvPxb8Eja6Jr/m+KvByYQWsz/6TZr/ANMZD1AH/LNuOMArya/T34V/GTwj8afDaa14S1eLU7bgTQg7Zrdj/BLGeVP14PUEjmvg39pf/gm5qGg/avEPwrEuqacMyS+Hpn3XMI6nyGP+sH+yfm9C5NfHXgvx34t+Dfi4anoGo3vh3XLNzHIFyjZB+aORGGGGRyrAjjkUrtbjsmfvhSGvjD9m7/gov4c+IYtdC+IIg8K+IWxGmo7tthdN7kn9yx9GJX/aGQK+y4pUnQSRsHRhlWU5BHqKpO5NrEtFFFMQUUUUAM/i71zvjHwLoHj/AEt9N1/S7fVLVs/LMmSp9Vbqp9wQa6MCk/GplFSVpK6Lp1J0pqdOTUls1o0fEPxc/YPvbMTaj4DvftkYy39k3rBZB7Ry8Bvo2P8AeNfJ3iPw9qvhLUpdP1nTrrTL2P70FzEY2+uD1HuODX7H8NXN+Nfh54d+IWltYeItHtdUtudonTLIT3Rh8yn3Ug14GKyenV96k+V9un/AP1TJuP8AGYK1LHL2se+0l+j+evmfj6ZaY0vvX2h8Vv8Agn6w86+8B6p6sNK1Jv0SUD8gw+rV8leN/hv4p+HF99k8SaJd6TKThWmj/dyf7jjKt+BNfK4jBV8M/fjp36H7jlPEOWZxFfVqq5v5Xo/uf5q5gNLUbS1HRXnXPqbIUsTSUUUigooooAKKKKACiiigAooooAK9f/Z//aS1/wCBuriNC+peHJnzdaXI/A9ZIj/A/wCh6HsR5BRW1KtOjNTpuzR5+OwOHzKhLDYqClGW6f8AWj7NH7D/AA4+J3h74q+HodZ8PXy3ls4w6dJIXxyjr1Vh+vUZGDXXfxV+PHwz+KfiL4TeI49Y8O3zW0wwJoW+aGdP7ki9x+o6gg81+kXwE/aZ8OfG/TlhjcaZ4kiTM+lzONx9XjP8afqO46E/d4DM4YpKMtJ/n6H8xcTcG4rJJOvQvOj36r1/z29D2Y9az9Y0Sx1+yks9QtIby2kGGinQOp/A1ocYoxivbaT0Z+dRlKLUouzR85+P/wBku2umku/Cl59jkOT9huiWiPsr8sv45+or558V+Cde8D3f2fWtMnsmJwkjLmN/91xkH8DX6Ig844zVXUtMtNXtJLa9toru3kGHinQMjD3B4NeVWy+nU1ho/wAD7fLuLMZhLQr/ALyPno/v6/M/NoTCl84etfX3jb9lLwz4gMk+jSyaBdtztj/eQk+6E5H4ED2rwDxl+z1428HF3OnHVbQc+fp2ZOPdPvD8se9eJWwdejurryP0rAcRZdjrJT5Zdpaf8B/ecB5w9aDMPWqUrPDI0citG6nDKwwQfQimmf3rzz6hRT1Rd86mmbiqXne9NMtFy/Zl1p/eozNVQy+9Mab3qblqBaaaomlqs01RNN70rmigWWm963/AXxG1X4ceIodW0qba6/LLCx/dzp3Rh6fqDyK5JpqhaWhTdNqUXqgq4WniaTpVY3i9GmfpN8Mviho/xT0BNQ0yULMoC3No5xJA/wDdYenXB6H8wO0Pc1+YHgn4gav8PNfg1jRbo29zHw6HmORO6OO6n/64wQDX3j8HPjtoXxb0tTBItnrMSA3OnyN86erL/eXPft3xX12Cx0cQuWekvzPwbiHhirlM3XoJypP74+T/AEZ6h1paSlr1j4QQdKq31jBqNtLbXMKXEEqlHilUMrKeoIPUVa4FGQaBptO6Pk/4xfs13WiGbWPCkb3ViMvLpwy0sI9Y+7L7dR79vAhMVJByCOCDX6WYzx2NeJ/GL9nLTvHPm6novl6ZrZyzcYhuD/tgdG/2h+IPUeFisvv79L7v8j9MyTip07YfHu66S/z/AMz5CWenCen+JPDmq+D9Wk07WLOWyuo/4JBww/vKejD3HFZgn96+fd4OzP1enyVYKpTd0+qNJZ/el8/3rOWf3pfP96nmK9maHn+9Bn96z/P96Qz8daOYPZl8z0wz1RM/HWmmelzFezLjT+9RtPVNp/eux+GXwt1v4pav9m06LyrOJh9ovpAfLiH9W9FH6DmripVJKMVdsxr1aWEputWkoxW7ZV8E+C9W+IOuxaXpEBllbl5DxHEnd3PYfqegya+3Phb8K9L+F+jC1s08+9kAa5vXXDzN/QDsP5nJq78PPhxpPw10JNO0uHDHDTXDAeZM/wDeY/yHQV1nOfWvqcHg1h1zS1l+R+HZ9xBUzSbpUvdpL735v9EPpKKOor1D44QfSikIwp71458cv2iNK+FNnJZWjR6h4kdf3doGysWejSEdB3A6n2HNZVakKMXObsjsweDr46sqGHjzSf8AV32Ru/GL4y6T8KNEaWd1uNWmB+y2Kt8zn+83og7n8BzXwl4p8Y6l411y51bVrlrm7nbJJ4VR2VR2UdhWR4i8V6l4v1q51XVruS8vrhtzyyH8gB0AHQAcCqKy18disbLEy7RWyP6CyHhyllFLml71V7v9F5fmaiy+9SLLWYs1TLP71w3PqHA0lmqRZ/es1ZqkWb3p3MnA0Vn96eJuazhLThNzVXIcDR86l84etZwm5607z/ei5Psy/wCcPWjzh61VtY576dILeKSeZzhY4lLMx9AB1r1bwb+zT418VmOW5tF0Szbky352vj2jHzZ+uPrW1OnUqu0Fc8/FYvC4KPNiKiivN/kt38jzIzDNdP4N+HHiTx9cBNG0yWeLOGuXGyFPq54/AZPtX1J4I/Zd8J+F9k2oo/iC8XnfdjEQPtGOMezFq9dtLSGzgSG3iSGFBtVI1ChR6ACvZo5Y3rVdvJH59mHGdKN4YKF33ei+7d/Ox4P8P/2UtL0dku/Etx/a1yORaRZSBT7n7z/oPUGvdrDT7XSrSO1tLeK1t4xtSKFAqqPQAcCrW3ikIBr3KVCnSVoKx+aYzMcVmE+fETcvLovRbAOB0pskixKWdgqgZJPasXxb4x0bwLodzrGu6hDpunQDLzzNgewA6sT2AyT2Ffnz+0b+2Jq3xTNxoXhrz9G8LnKSODtnvB/tkfdQ/wBwHnuT0HJi8bSwkbzd30R7ORcOY3PqvLQVoL4pPZf5vyR61+0n+2zBo4uvDXw/uI7q+5iudaXDRQ9isXZ2/wBr7o7Z6j4YvLy41G7murqeS5uZnMkk0rFndickknkknvUNFfA4rF1cXPmm/RdEf1LkeQYPIaHssPH3nvJ7t/1stgooorhPpQooooAKKKKACiiigAooooAKcHIptFAEqy08S10Hgf4X+KfiTffZfDeh3mqvnBkhTESf78hwq/iRX1V8Mf8AgnncTeVeeOdaEC8MdO0vlvo0rDA9wqn2avRw+CxGJ+COnfofL5rxFleUJ/Waq5v5Vq/uX5uyPkbRtJv/ABDqEVjplncaheynbHBaxNJI59lAya+nfhT+wn4l8SmG98X3a+HrA4Y2kJEt049D/Cn47j6rX2j4B+FHhT4Y2H2Tw3o1tpsZADyIu6ST/ec5ZvxNdePSvqMNk1On71Z8z7dD8SzjxDxWKvTy+Ps493rL/Jfj6nDfDn4OeE/hXYi28PaXDayMu2W6Yb55v95zyfp0HYCu56UlGOCK+hhCMFyxVkfk9evVxNR1a0nKT3bd2PoooqzEKKKKACiiigAooooAKKxfFXivR/BWh3Wsa7qVvpGmWi75rq7lCIo+p7noAOSeBX55/tJ/8FKb3WhdeH/hUkmm2RzHJ4iuExcSjofIQ/6sf7TfNzwFIzSbsNK59Y/tD/tdeB/2ebGSHULn+1/EzJug0GycGY5HDStyIl9zyewavyz+Pf7Tfjf9oXWfP8Q3/kaVE5a00azJS1g9Dtz874/jbJ5OMDiuO8J+DvFnxi8Xrp2iWN94k1++cyPtJkkYk/NJI7HgZOSzED1Nfo/+zP8A8E7PD/w6Nn4g+If2fxN4iGJI9NA3WNo3XkH/AFzD1I2j0OA1TqytEfKv7Mv7Cni345va61rIl8L+DGIf7bNH/pF2vpAh7H/no3y+m7BFfqN8KvhB4T+DHhiHQ/CWkx6ZaDBllA3TXD4+/K55Zvr06AAcV2aIsaBVUKoGAAMACpKpKxLdwooopiCiiigAooooAKKKKACiiigAooooAKKKKACiiqOqana6Jp13qF/cx2djaxNPPcTMFSKNQSzMTwAACSaN9EBhfEj4keH/AISeDNS8U+Jr5bDSLCPfJIeWc9FRF/iZjgADqTX4rftT/tT+Iv2mfGbXt60mn+G7N2XS9GV8pAn99+zSMOrfgOBXRftqftZah+0h46e106aW28DaTKyaZZ8r57dDcyD+8wzgH7qnHUsT83V+i5RlSw0VWqr33+H/AAe5aVgoorofA/w+8SfErXI9H8L6Le67qbjcLexhMjKvdmxwqjIyxwB619NOcYLmm7Io56ivqUf8E1PjsdKa8Ph6wWYLuFkdUg84+2d2zP8AwKvn/wAffDXxT8LtcfR/FmhXug6ivPk3kRTeP7yN0df9pSR71z0sXQrvlpzTfkwuc1RRX1n+w5+xdd/tAa7H4m8SwS2ngDT5vnPKNqcqnmGM9Qg/jcf7o5yVeJxFPC03UquyQHQ/sG/sRS/GLUbbx141s3i8EWku60spQQdUlU9P+uKkcn+IjaP4sfrPb20VnBHBAiwwxqESONQqqoGAAB0AqHStMtND061sLC2is7G2iWGC3gQJHEijCqqjgAAAACr1fleOxtTHVeee3RdjNu4ma4Lw98b/AAR4q+IOt+CNL8RWl34o0dVa809G+ZM9Qp6OV4DBSdpIBwa+YP29v23o/hFYXPgPwReLJ41uo9t5fQtkaVGw7H/nswPA/hB3dStflj4d8Y634S8T2niLR9TudP1y1n+0Q30MhEqyZ5Oe+cnOeuSDnNergckqYqk6s3y3+H/N+Q0rn9EN3ZwX9pNbXMMdxbzIY5IpVDI6kYIIPBBHavzk/a//AOCbRH27xj8I7TI5mvPCydR3LWv8/KP/AAHste7fsY/tvaT+0NpcPh/xBJBpPj+2i/eWwO2LUFUcyw5/i7tH1HUZGcfV2K86nVxWVV2tn1XRi2P5wrq1msrmW3uIngniYpJFIpVkYHBBB5BB7VFX7Lftb/sI+G/2hLe417RBD4c8dquRfKmIL4gcLcKO/YSD5h3DAAD8kfiR8NPEvwl8V3fhzxVpM+katbH5ophw69nRhw6nHDKSDX6FgMyo46Omkuq/rdFp3OXooor1xhRRUkMMlzMkUSNJK7BVRBksT0AHc0bAb3w88Aa38UfGeleFvDtm19q+pTCGGJeg7lmPZVALE9gCa/cv9m74DaT+zr8LtO8J6bIbm5U/aNQvX4N1csAHfHZeAqjsFHU5J8d/YH/ZGj+Ang0eJfEdqp8ea1CDMrjJ0+3OCIB6MeC59QF/hyfrfFfm2c5l9an7Km/cj+L/AMiG7i0UUV82SFFFFABRRRQAUUUUAFFFNZgoJJwBQBzHxJ+IeifCjwRq/ivxDdC00nTITNK/8THoqKO7MxCgdyRX4VfHr4063+0B8TtV8W6wxV7l/LtLMNuS0t1J8uJfoDknuxY9699/4KF/tXn41eNj4O8N3m/wXoM5BlibKahdjKtL6FF5VPXLNzuGN3/gm/8Asnt8SvFSfEjxNZbvC+iz/wDEvt5l+W+vF5DYPVIzgnsWwOcMK+6y/DwyvDPGYj4mtvyXqy1pqfU3/BPj9lUfA/wGPFPiG02eNfEEKs6SL89janDJD7M3DP77V/h5+vepIopCcV8ZXrzxNWVWpuyNx1FFFYAFFFFABRRRQAUUUUAFFFFABRRRQBQ1nVrLw/pV5qeoXMdnYWcL3FxcSttSKNQWZmPYAAmvww/ay/aCvP2i/i/qXiAtJHoluTZ6RaPx5VspOGI7M5y7e7Y6AV9l/wDBUH9pr+zLCP4ReHrvF1dKlzr0sTcpFw0Vvn1bh2H93YOjEV+Z9fe5DgPZx+tVFq9vTv8AMuK6hRRRX2BQV0/wy+HmsfFfx7onhPQoPP1PVbhYIwc7UHVnb0VVDMT2CmuYr9Uf+CYn7NX/AAhng+X4n69abdZ12LytKjlX5oLLOTIPQykAj/YVSDhzXmZjjI4Kg59dl6ibsfXfwh+FukfBn4daH4Q0SPbY6bAIzIRhp5DzJK3+0zFmP1x0Fdt3o5oJxX5NKUpycpO7ZmLRRRSAKKKKACiiigAooooAKKKKACiiigAooooAKKKKACiiigAooooAKKKKACiiigAooooAKKKKACiiigAooooAKKKKACiiigAooooAKKKKACiiigDz346fCDSfjp8Mda8HawuyG+i/cXO3LW068xyr7q2OO4yOhNfg7498Eat8N/GOseGNdtjaatpdy9tcRnpuU/eU91IwQe4IPev6I+tfAf8AwU7/AGZP+Er8OR/FXw9ZltU0mIQ6zFEvM9oPuzYHUxk4J/uHPRK+nyPHfV6vsJv3ZbeT/wCCUmflzRRRX6MWFew/sq/tA3/7OXxc03xHEZJtGmP2TVrND/r7ZiNxA/vKQHX3XHQmvHqKyrUo16bpzV0wP6MdB1yw8T6LYavpd1He6dfQJc21zEcpLG6hlYH0IINaNfm5/wAEv/2nz8/wh8RXX9+48PzSt9Wlts/m6/8AAx/dFfpEOK/I8bhZYOu6Uvl5ozasOooorjEFFFFABRRRQAUUUUAFFFFABRRRQB4p+1T+znpv7Snwtu9BuPLttcts3OkX7jm3uAOhPXY/3WHpg4yor8UB/wAJP8F/iL/y86B4q8PX30kgnjb8iMj3BB7g1/QwT6V8Jf8ABSL9kv8A4T/w/L8TfCtlu8SaTD/xNbaFfmvbVR/rAB1kjA+pTj+FQfp8mzBUZfVq3wS28n/kykz6D/ZS/aO0z9pT4X2uuQGO21y0222r6eh5gnx94DrsfBZT9RnKmva8c1+DH7Mn7Qusfs3/ABPsvEdhvudMkxb6ppwbC3VuT8w9A6/eU9iPQkH9yPA3jLSPiH4T0vxJoN6mo6RqUK3FvcRn7ynsR2IOQQeQQQeRXHmuXvBVeaHwS28vITVjoKKKK8QQUUUUAFFFFABRRRQAUUUUAfMv7bn7WE37M3gu0j0rTJb3xPrQkjsJpoW+yW23G6R26Mw3DEYPPU4HX8avFHinVvGniC/1zXdQn1TVr6UzXF3cvueRj3J/QAcAAAcCv32+L3wk8OfG3wLqHhTxTZC70+6GUlXiW3lAO2WNv4XXPB78gggkH8S/2jf2d/En7N/j+fw9rkZuLKXMunapGhEV7Dnhh6MOAy5yp9QQT9zw/Vw6i4WtU/NeXp2LieU0UUV9oUFFFFABU9hYXOq31vZ2VvLd3dxIsUMECF3kdjhVVRySSQABVjQdB1HxPrNnpOkWU+o6neSrDb2tsheSVycBVA6mv1z/AGKf2FtO+A1lb+K/F0UGp+Pp48ovDw6UpHKRno0mDhpPqF4yW8rH5hSwFO8tW9l3/wCAJux+fPxj/Yr+I3wR+G+i+MtdskksbxR9ugtSXk0t2PyLPjj5gR8wyA3yk5xnwOv6Mtb0Ww8SaRd6VqlpDf6deRNBcWtwgeOWNhhlYHqCDX45fts/sbX37OviRtc0GKa9+H+pTEW05yzWMh5+zyn89rHqBg8g58rK84+tS9lX0l07Py9RJ3PlqnwzSW8ySxO0cqMGV0OCpHQg9jTKK+q9Sj9ZP2CP23ovizYW3gHxxeqnjS2j22V/K2P7UjUdCf8AnsoHP94DPUGvtW8u4LG1lubiZILeFTJJLIwVUUDJYk8AAc5r+c7TtRutIv7a+sbiW0vLaRZobiByjxupyrKw5BBAIIr6I+M/7d/xF+NPwz0jwZqM8WnWkMIj1W6siVk1ZwflMmMBVxjKLwWyemFX4rG5D7SupYd2i9/L0/yJcT1/9uL9v2b4hNf+Afhzevb+GAWh1HWYSVfUexjjPVYfU9X9l+98IUUV9ThMJSwdNU6a0/P1KSsFFFFdgBXR/D34g698LfF+m+J/Dd/JpusafIJIZo+h9VYdGVhkFTwQSK5yipnBTTjNXTA/c/8AZU/aj0H9prwKmoWrR6f4kslVNV0jdloXP8aZ5MbYOD25B5Fe54FfiJ+w34L+JviT43aXf/DeZtOl091bUtTuFJs4rYn5kmAxvDgECMHJIyCu3cv7cjO0Z696/LM1wdPB1+WlK6etuqM2rD6KKK8cQUUUUAFFFFABRRRQAUUUUAFFFFABRRRQAUUUUAFeDftD/sfeB/2hLaS5vrb+xfEwTEWuWKASHA4Eq8CVenXBAGAwr3migD8Q/j1+y146/Z71Nl1/TzdaM77bbW7IF7WX0BOMo3+y2DwcZHNdT+zr+2346+Aj2+nPMfEvhNSA2j30hzCv/TCTkx/Tlevy55r9hNX0my1/TbjTtSs4NQsLlDHNbXUYkjkU9QykEEexr4Q/aL/4JoWmqG61z4VTLY3RzJJ4dvJP3Ln0glP3D/svxz95RxUNW2Lvfc+o/gf+0z4G/aB0oTeGtUEepqm640e8xHdwep2Z+Zf9pSRz1B4r1uvwJ1LSvFXwj8YeReQal4W8SadIGGd9vPCw6MpGD9GHBHQ19p/s7/8ABTG+0v7NonxTt21G0GETxBZRjz0HrNEOHH+0uDx91iaafcTXY/SOiuf8G+OPD/xD0O31rw1q9rrWlzfcubSQOue6nurDupwR3FdBVEhSUtFABRRRQA09aztZ0Ow8Q2Utlqdlb31pKMSQXMSyI49CrAg1o8Yox70mk9GOMnFqUXZo+X/id+wZ4K8W+bd+G5pfCt82T5cQ862Y+8bHK/8AAWAHpXyr8RP2PviR8PvMmGk/29YLk/adJJlOPePAce/ykD1r9SqCoPWvHxGVYavqlyvy/wAtj7/K+OM3y20JT9pBdJa/jv8AmfiZPBJazPFNG0UqEqyOCGUjqCDTK/Xzx/8ABTwV8TYSviLw7aX0xGBchfLnX6SLhh9M4r5q8ef8E7dPuPMn8IeIprJ+q2epoJIyfQOoBUfVWNfO18krw1ptSX3P+vmfrOW+I2W4q0cXF0pf+BR+9a/ej4Yor1rx5+yt8S/h/ve88OTahZr/AMveln7QhHqQvzqPdlFeTyRPC7JIjI6nBVhgg+leJUo1KT5akWn5n6ThMxwmPhz4WpGa7pp/kNooorA9EKKKKACiiigAooooAKs6bqV3o9/Be2N1NZ3kDiSKeFyjxsOhDDkGq1FNNx96JEoxnFxkro+6v2d/244NT+y+H/iHIlrdnCQa2AFilPQCUDhD/tj5fXbjJ+xoLiO6hSWFxJE43KynIIPQg1+J9e9fs+/tZ+Ifg7PBpmotLrfhXOGs3fMlsO5iY9B/sH5T22kk19VgM3cbU8Rt3/zPw/ibgCNTmxeUqz3cOj/w9n5bdrH6dn260H9a5P4e/Evw78UNCi1bw5qMd/bPwwU4khb+46nlW9j9Rkc11gXqa+wjKM0pRd0z8Dq0qlCbp1YuMlo09Gh9IQD1GaOlLVGZyXi34X+F/HKEazo1tdyEY8/bslH0dcN+teK+Lf2MtPuQ8vh3WZrF+ogvFEqZ9AwwQPqGr6V70fWuWphaVb44nsYPOMdgLewqtLtuvueh8AeKv2c/H3hXe76O2pW6/wDLfTm84H/gA+f/AMdrzS8guNPuHguoJbadDho5kKsv1Br9SCOMYzWRrnhHRfE1v5GraVaajEBgLcwq+PpkcfhXl1cqg9acrep9zg+Oq8LLFUlLzTt+Dv8AofmKZuKY03vX3R4l/ZF8Ba6He0trrRZWOd1ncErn/dfcMewxXlHib9iHWLcu2heILW9HUR3sTRMPbcu4H8hXl1MtxENlf0PtcJxhlOI0nJwf95fqro+amlqNpfevR/EX7N3xH8O+Y8vh2a8iHSSxdZt30VSW/SvONW0nUtDmMOoWF1YS/wBy5haNvyYCvNnSqU/ji0fXYbGYTFK9CrGXo0yNpqheb3qu0vvUTTVz3PWjBMneX3qxpHiC+8Oapb6lpl1JZXsD74pom2sp/wA8Y71lPPUDzZpczTui3QhUi4TV0z7x+A/7Wem+OTb6H4oeLStebCR3GcQXR7YP8Dn+6eCenXFfSIIPINfju0uD1r6C+B/7Yes/D5rfSfE3na7oC4VZS265tl/2SfvqP7rHPoRjFfSYPNk7U6/3/wCZ+OcQcCtc2KytesP/AJF/p93Y/QX8KVj+Fc74O8caF8QNGh1bQtQi1Gzk5DxHlT3VlPKkehANdCDzX1Cakrp3R+MVKc6U3TqJqS3T0aH0UUUyDlvG/wAPND+IOlNY61aLOnJjlHEkR/vI3UH9D3Br49+LH7O+v/Dppr6yV9Y0Jct9oiTMkI/6aKOn+8OPXHSvugnp3NIyhxhhla4cTg6eIWuj7n0eU59i8pl+7fNDrF7fLsz8uxcY70v2geor7N+LH7K+i+M1mv8AQCmhawcsVRf9HmP+0o+6fdfxBr5C8aeB9e+HuqNY67YS2UuTskIzHKPVHHDD6fjivlsRhauHeq07n7hlOeYLN42pytPrF7/LuvQz/tA9RSG4z3rP8/3pDPx1rgufTezNA3HHWmG4qtaxT39zFbW0MlxcSsEjiiUszsegAHJNfVXwQ/ZSEQt9b8bRB5OHh0gnKr6GY9z/ALA49c8iuqhQqYmVoo8TNc0wuUUvaYiWvRLd+i/XY88+C/7PurfEyaHUdQEmmeHQcm4IxJcDuIwe3+0eB2z0r7V8N+GNM8I6Rb6ZpNollZQLhY4x+ZJ6knuTya0YYI7aNI4lWONQAqKMAAdABUw4B719fhsJDDx93V9z8DzjPMTm9S9TSC2itl6935i0tJRmu0+dEI4xUbyrChZyEUDJJOAK5T4h/FDw78LtDk1PxDqCWcfIiizukmb+6i9WP6DuQOa+EfjZ+1Z4h+Ksk+nac0mh+HCSv2WN/wB7OPWVh1H+wOPXdjNedisdSwqtJ3l2Pq8k4ax2dzvSXLBbye3y7v0+Z7l8d/2wbXRhcaD4ImS8vuY5tW4aKI9CI+zt/tfdHbPb4+u9TuNSvJru7nkubqZzJJNKxZ3Y8kknkmsRZfep0mx3r43EYupipXk/l2P6IyjIMLktL2dCPvPeT3f9dtjUWbFSpN71mJPUyzVzXPZcDTWapFl96zVlPY1raNoOr6/L5emaXeag+cbbW3eU/koNWlJuyOSrKnTXNUlZAJqkWf3r0bw9+zF8R/EGxl0I6fC3/LS/lSPH1XO79K9T8NfsPX0gSTXvEcMH96HT4jJn/gbbcf8AfJrup4PEVNoP8vzPmsVxDlWE+OvFvstX+Fz5pE1XdNsb3V7lbawtLi9uG+7FbxNIx+gAzX2/4Z/ZP8AeH9j3FjNrE69Hvpiwz/urtU/iDXqWj+G9M8P2wt9LsLbT7cf8s7aFUX8gBXp08pqP+JJL8T4vF8dYaN1haTk+70X6v8j4e8K/sy+PvExR5NNXSLZv+WuoSeWf++Bl/wAwK9p8J/scaJYBJdf1S51SQdYIB5MX0J5Y/UEV9GY4o+lepSy6hT1au/M+JxvFmZYu6jJQX91fq7v7jm/Cnw/8O+C4RFouk2tiMYLxp87D/ac5Y/ia6MkqOlGMUrDNelGKjpFWR8hUqTqycqkm2+r1YE0vQetHAqC5uYrOF5ppFijRSzO5wFA5JJPQVRCTeiJcnFeRfHT9pHwz8EtPK3ko1HXJE3W2lW7jzH9Gc/wL7nrzgHFeJ/tA/tzW2ki50L4ePHfXnKS60w3RRHofKU/fP+0fl9A2ePh7VtWvte1G4v8AUbua9vbhzJNcTuXeRj1JJ5NfNY7N40r06Gsu/Rf5n7BwzwHWx3LicyThT3UdpS9ey/H0Ox+Lfxq8T/GfXDqGvXhMCE/Z7CElYLdT2VfX1Y5J9egrg6KK+LqVJVZOc3ds/ojDYWjg6UaGHgowjslogooorM6wooooAKKKKACiiigAorW8PeEdc8W3QttE0i91af8AuWdu8pH12g4r3HwV+wx8SvFBjl1G2tfDdq2CWvpg0uPZI9xz7MVrqpYWtX/hwbPFxuc5flqviq0Y+V1f7t39x88Va0zSr3WruO00+znvrqQ4SC2jaR2PsoBJr9BvAX/BP/wT4fMc3iO9vPE1wuN0Zb7NAT/uod3/AI/+FfQfhX4f+G/A9mbbQNEsdKi7i0gWMt7sQMsfc5r3KGR1Z61ZKP4v/I/Nsx8SsDQvHBU3Ufd6L/P8Efnd8O/2I/iJ418qfUraLwvYNgmTUP8AWke0S5YH2bbX1F8Ov2FfAHhAx3GsLP4qvV53Xh2Qg+0Snp7MWr6SA44o/GvoKGV4ahry8z8/8tj8qzPjXOMyvH2nJF9I6fjv+JQ0nRbDQbKOz06zgsrSIbY4LeJY0QegUAAVfooxxXrJW0R8JKTk3KTux1JS0UwCiiigAooooAKKKKACiivNfjH+0H4H+BGkfbfFmsx207qWt9OgIku7j/cjBzjPG44UdyKAPSTwK+YP2iv28vBHwTF1pGkyJ4u8WJlDZWco+z2z/wDTaUZAIP8AAuW4wdvWviz9oj9v/wAbfGA3OkeHWk8HeFnyhgtZP9LuV6fvZRggEfwJgckEtXjHwg+BHjX4667/AGb4S0eW+2sBcXsnyW1sD3kkPA9ccsccA1DfYtLuTfGb9oHxv8etcN/4r1aS4hRibbToMx2tsD2jjzjOONxyx7k17F+zf+wJ4w+MrWus+IxL4R8JvhxPPH/pd0vX91GegI/jbjkEBq+x/wBnP9gPwZ8G/s2s+IVj8X+LEw6z3Mf+iWrdf3UR6kH+NsngEBa+qgKEu4N9jg/hN8FPCHwR8PLo3hHSItPhIBnuD89xcsP4pJDyx68dBngAcV3tFFWQFFFFABRRRQAUUUUAFFFFABRRRQAUUUUAFFFFABRRRQAg6V+cP/BUH9p9ognwh8O3RRmCXGvzRNjg4aK2z78O3/AB/eFfc/xn+Jdl8Hvhd4k8ZX4V4dJs3nSJmx5sv3Yo89tzlV/4FX4F+LvFWpeOPFGq+INYuGu9U1O5ku7mZv4pHYsfoOeB2HFfUZDglXquvNaR29f+AUkZFFFFfopZ6R+z/wDAzXf2hfiTp/hPQx5Xmfvr2+dd0dnbqRvlYd8ZAA7sQOM5r9svgj8B/CXwB8GweH/CunpbqFBur6RQbi8kHWSV8cnrgdAOAAK+ZP8AglJ8O7TQ/gvrHi5oVOpa5qTw+dt5FvCAqqD/AL7SE+vHpX3HivzbOsdOtXdGL92P4shsO9cT8VPhD4U+NXhefw/4u0iDVdPkyULjEsD44eJxyjD1H0OQSK7YHNFfORlKElKLs0SfmJpf/BKjV7f45pZX2rLc/C+P/Sv7QVwt3Km7i1KDpJ6yAbdvIwflH6S+GvDemeDtBsdF0ayh07S7GFYLa1gXakaKMAAf5zWtijArsxWNr4vlVV3t/V/UbdwAr5F/bm/bRtfgBocvhfwvPFdeP7+HgjDrpkTDiVx0LkfcQ/7x4wG3/wBtH9sLTf2bfCx07S3hv/HmpRH7DZN8y2qHI+0TD+6Dnav8RHoCR+NPiLxFqfi3XL7WdZvZtR1S+mae5urhtzyuxySTXuZPlX1iSr1l7i2Xf/gDSK+pald6zqFzf39zLeXtzI009xO5eSR2OWZmPJJJJJNVqKK/RF7pZc0fWL7w/qlpqWmXc1hqFpKs0F1buUkidTkMrDkEHvX60/sS/t32PxstbTwb41nh07x5EmyC4OEi1UAdVHRZfVOh6r3VfyKqW0u5rC6hubaZ7e4hcSRyxMVdGByGBHIIPOa8vHZfSx1Pllo1s+3/AABNXP6PRnNeXfHj9nfwb+0P4VfRfFVgGljDGz1OABbqzc/xRvjp0ypypwMjgY+YP2Hf2/IfiGtj4C+I17HbeKQFh07WJiFTUewjkPRZvQ9H9m+994HpX5nWo18vrcstJLZr80RsfhV+0v8Asm+Mv2afEBi1aA6n4cuJCtjr1qh8ibuFcc+XJjqh9DgsBmvEq/oo8V+FNI8b6BeaHrunQatpN7H5U9pdRh45F9we46g9QQCORX5Xftf/APBPDV/hMb3xZ8PorjXfBwzLcWHMl3pq9SfWSIf3vvKPvZALV9rludQr2pYjSXfo/wDJlJnxRX6I/wDBNr9j/wDtO4tPi34wsv8ARYW3eH7Gdf8AWOD/AMfbA9lPCepy3ZSfCP2Hv2Tbn9ozx79v1iCSLwLosqvqM3K/apOq2yH1PBYj7q+hZa/Z3T7G20qwt7SzgS1s7eNYoYIVCpGijCqoHAAAAAFY53mfs4vDUnq932Xb5g2XKKKK+DICiiigAooooAKKKKACiiigBuK+Gv8AgpB+1r/wrjw5L8NfCt5t8T6tB/xM7mFvmsbRh9wEdJJB+ITJ43Ka97/ar/aO0v8AZq+GNzrlwY7rXLvdb6RpzHm4nx94jr5aZDMfoM5YV+KE8/if4z/ERpHNz4g8VeIL7oPmkuJ5G4A7AZOMcAAdgK+nybL1Wl9ZrfBHbzf+SKSOx/Zl/Z+1f9o/4oWPhmw32+nIRcapqAXK2tsCNzehY/dUdyR2BI/cvwV4P0n4f+FdL8OaFZJp+kabAtvbW8fRVA6k9yTkknkkknk15d+yZ+zdpv7NXwvttGjEVz4hvdtzrGoIP9dPj7inr5aZKqPqcAsa9v71yZtmDxtXlj8EdvPzE3cWiiivDEFFFFABRRRQAUUUUAFFFFABRRRQAmOMV5T+0p8dtN/Z5+FGreLL/ZLdoPs+nWTHBurpgfLT6cFmPZVbvXqE88dtC8sjiOJFLMzHAAHUk1+Kv7dH7TMn7QvxXli0ydm8H6Ez2mloD8s5z+8uCPVyBj/ZVehzXrZXgXja6T+Fav8Ay+Y0rngXivxRqfjbxLqev6zdvfarqNw9zc3EnV3Y5J9hzwBwBxWVRRX6rGKiuVGgUUVZ03TbrWNRtbCxt5Lq9upVhggiUs8jsQFVQOpJIAFU3yge3fsa/s6z/tGfGGx0y4iceGdN23uszrkDyQeIgezSH5R3A3N/DX7hWNnBp9nBaWsKW9rAixxQxKFVFAwFAHAAAxivE/2Qf2drX9nD4P2OjSxxv4jv8Xms3K4O6cj/AFYPdIx8o7H5m43GvdOtflebY765X91+7HRf5/MzbuOooorxhBRRRQAUUUUAFFFFABRRRQAUUUUAFFFFABRRRQAUUUUAFFFFABRRRQAUUUUAFFFFABRRRQAUUUUAFFFFABRRRQAUUUUAFFFFABRRRQAUUUUAFFFFABVS/sbfU7G4s7qFLm1uI2ilhlUMkiMMMpB4IIJGKt0UbAfhv+2Z+zhc/s4/Fy70+2ikbwtqha80a4bJHlE/NCT3aMnae5BVv4q8Er92/wBq39nyx/aO+EmoeHpRHBrdvm70i9cf6m5UHAJ/uOMq3sc4yor8Mte0O/8ADGtX+kapayWOpWM721zbTDDxSIxVlI9QQRX6fk+P+uUeWb9+O/n5midyjRRRXvDL2h63feGtZsdW0u6kstRsZkuLa5hba8UiEMrA+oIBr9xv2Sv2irD9pD4U2Wuq0cOvWeLTWLJDjyrgD7wH9xx8y/UjJKmvwrr239kf9oy+/Zu+LFnre6Sbw9e4tNYsk582An76j++h+ZfxXIDGvBzfALGUeaK9+O3+Qmrn7rUVnaHrdj4k0ex1XTbqO90+9hS4t7mFtySxsAysD6EEGtGvzBpp2ZmFFFFABRRRQAUUUUAFFFFABRRRQAU11DqQQCDwQadRQB+QX/BQn9kg/Bfxe3jXwxZ7fBOtznzIYl+XTrpskx47RvyU7DleMLmb/gnn+11/wpvxWvgbxRe7PBetTjyLiZvl066bAD5PSN+A3YHDcfNn9VfHfgjRviR4R1Twz4gskv8ASNTgaC4gfuD0IPZgcEEcggEdK/Dr9pv9nnWv2bviZeeHNQD3OmS5uNL1Lbhbu3J4PoHXoy9iPQgn7nLsTTzPDvB4j4kvv8/VFrXQ/eRWDgEHIPORTgcdq+Cf+CcX7X3/AAnGj2/wu8XX27xDp8WNHvJ25vbdR/qST1kjA49UHqpJ+9frXyGLwtTCVXSqdPxXclqw6iiiuUQUUUUAFFFFABRRRQAmea81+PXwK8N/tC+Abvwv4ig4bMlpfRqPOs5wPlkQ/oR0YZBr0ojNAqoTlTkpwdmgP5/vjj8EfEvwB8fXvhXxLbbJ4jvtruMHybyEk7ZYz3Bx06ggg8ivPq/eL9pb9nDw5+0p4Bm0LWIxa6nAGl0zVUTMtnNjr/tI2AGTuPQgEfiZ8VvhX4j+DHjnUfCniiyay1OzbqOY54z92WNv4kYcg/gcEED9NyrMo42HLPSa3X6o0TuchWz4O8G618QPE2n+H/D2nT6rrF/IIre1t1yzt/IADJJOAACSQBV74b/DbxF8WvGFh4Y8LabLqmr3jbUijGAi93duioByWPAr9lv2S/2QfD37MvhsSYi1bxlexgahrBToOvkw55WMH8WIyewXXMczp4CHeb2X6sG7GF+xx+xVo37OGjJrOriDV/H13Fi4vwN0dmpHMMGeg7M/VvYcV9RUGlr8xr16mIqOpVd2zMKw/F3hLSfHfhvUdA16wh1PR9QhaC4tJ1yrqf5EcEEcggEYIrcorFNxd0B+If7Yf7I+sfsz+L/NtxNqHgrUZGOmakwyUPXyJiOBIo6HowGR0YL88V+/X7QMXgKb4SeIk+JTWyeEDbn7W1ycEH+Ex458zdjbt+bdjFfgpry6amuagujSXMukC4kFm94qrM0O47C4UkBtuM4OM5r9NyfHzxlFxqLWPXo/+CaJ3KFFFFfQDCiiigAooooAK9s/Zf8A2WPE/wC0z4uFlpqNp/h60dTqWtSoTHbr12L/AH5COij6nA5ra/ZJ/Y98Q/tM+JBO4l0jwVZSgahrBTlz1MMGeGkI6nooOT1Ct+ynw7+HPh/4U+EbDwz4Y02LS9Isk2xwxDlj3dm6sxPJY8k18xmubxwqdKjrP8v+CS3YzvhH8H/DPwR8FWfhjwrp62OnwDc7nmW4kIG6WVv4nOOvbgAAAAdz3NFLX51KcpycpO7ZAUUUUgCiiigAooooAKKKKACiiigAooooAKKKKACiiigAooooAKKKKAPPfi98C/BXxx0M6b4u0WHUNqkQXiDZc2xPeOQcj1xyDjkGvzb/AGhf+CePjT4V/atX8Jeb4z8NJlyII/8ATrdf9uIffA/vJ7kqor9ZqKTVxp2PwZ+GPxg8ZfBXxB/anhPWrnR7oECaFTmKYD+GSM/Kw+o47YNfon+z/wD8FJfC3joW2kfECKPwjrbYQagpJ0+dvUk5MP8AwLK/7Q6V6f8AH79ij4ffHdLi/ks/+Ec8TvlhrOmoFMjes0fCy/U4b/aFfmx8d/2PviH8BJprnVNNOreHlb5Nb00GSADt5gxuiPT7wxngE1OqK0Z+0Nle2+pWkN1aTx3VtMoeOaFw6Op5BBHBB9atV+IfwP8A2qfiF8A7pE8P6u1xo+/dLouoZltH9cLnKE+qEE981+jPwH/b++HvxfW307WZx4L8RyYX7LqMo+zyt/0zn4HPo2084GaadxNWPqOimqwdQVOQeQRTqokKKKKACiiigAooooAYRnjANcd4z+EXgzx+rf8ACQeHLDUnIx50kIEo+jjDD8DXZ9qTAqZRjNWkro1o16uHkp0ZOLXVNp/ej5U8a/8ABPfwXrPmS+HtVv8Aw7MfuxMRcwL/AMBbD/8Aj9eC+Mf2DPiP4faRtJFh4itwcqLaYQyke6ybRn2DGv0kHPtS/wAq8qtlWFq68tn5H3GA44zvA2XteddpK/46P8T8cPFPwy8W+Cnca74d1LTFXrLcWziM/R8bT+BrmCMV+2MtvHKpV0V1IwQwzmvOvF37OXw48a+Y+qeEtOaZ+Wnto/s8pPqXjKk/ia8erkXWlP7/APNf5H32C8T1osbh/nF/o/8AM/JOiv0L8T/8E9PBGpl30fVtV0aQ9ELrPEv4MA3/AI9Xknif/gnh4w04s2h69pmrxjtcK9u5+gw6/mwryqmU4qn0v6f1c+2wnHeSYqylV5H2kmvx1X4nyfRXrHiP9lX4p+Gd5ufCF5cxr0exKXO4eoEZJ/SvOdX8Nat4fl8vVNLvdOkzjbdW7xN+TAV5k6FWl8cWvVH2GGzPA4tXw9aMvSSf5MzaKKKxPRTT2CiiigZ03w/+JHiL4X6/Hq/h3UZbC6XAdVOY5l/uSIeGX2P1GDzX6D/s/ftgeHviwkGkawY9B8UMAot5HxDdN/0yY9z/AHDz6buTX5pUqsyMGUlWByCDyK9PB5hWwj01j2/rY+Lz/hXBZ9C9RctRbTW/z7ryfyP20HP40oGK/Pj9nv8Abc1Pwe1voXjmSbVtG4jj1QZe5tx/t95FH/fQ/wBrgV95eHfEOm+KtJt9T0i9h1CwuEDxXEDhkYfUV93hcbSxcb03r1XVH8yZ1w/jcirezxUfde0ls/8AJ+T1Neiiiu8+bCiiigAooooATGRzzVS90y11GBobm2huIm+8kqBlP1Bq32oyKNxpuLujzrW/2ffh34hDC78J6erN1a2j8hj+Me0151r/AOxB4E1QlrCfU9JbssU4kUfUOpP619E5NIea5Z4WjU+KC+49jD51mOF0o15Jdru33PQ+N9Z/YAuFDPpfi9JP7sd1ZEY/4Ern/wBBrgNa/Yg+IthuNo+lamvYQXLIx/77VR+tfoTimkc9a4Z5VhpbJr0Z9JQ44zqjvUUvVL9LH5e6x+zP8UNH3GfwheSAd7Zo5s/98Ma4jVfh94s0bcb/AMM6xZgdTcWMqj9Vr9esDvTWgjbqin8K45ZJSfwya/H/ACPoaHiRjY/xaMX6XX+Z+RXgH4oeJvhRro1Lw/fzWE4IE0DDMUwH8MiHhh+o7EGvvb9n39rTQvjDJDo2oRrovicrxas2YrnAyTEx78E7DyB0LYJr22/8PaXqwIvdOtbrH/PaFW/mKzLD4Z+E9M1GPUbTw1pNtfocpcxWUayKfUMFyK6cLga+Fl7tW8ezX/BPHzviTLs9p81XCOFW2klJfjorr+lY6miiivbPzkKKKKAGE9O9ZHiTwtpnizTZLDVrGG+tJPvRToGGfUeh9CORWzg/jSHik0mrMqE5U5KUHZrqfIPxW/Y3ubUS6j4JnNxHyx0q6fDj2jkPB+jY/wB414n4M+CvjDxt4jl0a20mezmt3C3Ut7G0cdv/ALxI6+gGSewxX6U9aQRhScAD8K8ipllGc1JaLqj77Cca5jhsO6E7TfST3X+Z5d8If2f/AA98KLZJ4k/tHW2XEuozqNw9Qg/gX6cnuTXqROD1oHFL2r1KdOFKPLBWR8TisVXxlV1q8nKT6sdSdqWitDlGDH4V8yftBftlaV8OLq60DwzGms+IoiY5pWP+j2jjghiOXcf3RgDucjFfTZHvXKt8LPB730t6/hnSHvJWLyTGyjLuxOSS23JNc1eNWpDlpS5X3PWyuvgsNXVXG03Uitop2Tfn5eR+VPinxr4h+I+uvqet31zquoTHAL87R/dRRwq+wAFXdK+GvjDWNv2HwvrN0D0aGwlK/mFxX6yWOhadpaFbOxtrZfSKJVH6CrqxIOgUfhXg/wBi8z5qlS79P+CfqEvEZ0oKlhMIoxW2ui+SSPzF0b9l74pawVMPhK6hU/xXMsUOPwdga7zR/wBhr4g321ry50nTU7iSd3cfgqEfrX6AngcUhyBmuqGT0I/E2zxcR4gZtV/hqMPRNv8AFv8AI+PNF/YB2lW1Txfkd4rSyx+TM/8A7LXoWg/sTfD/AErab3+0dWI6i5udin8Iwp/WvoIc0hPtXbDAYaG0F89fzPnMRxTnGK+Ou16WX5JHA6H8B/APh0IbLwppodPuyTQiVx/wJ8n9a7i3s4LSJY4YY4Y1GFVFAA+gFThcUfrXYoQhpFJHz1XE18Q+arNyfm2/zFAxS0UVoc4UUUUAFJS0UANBGKQA+tBNfOn7R37XGk/CFJ9E0Xy9X8VleYc5itMjgyEdT3CDn1I4zhWrww8HOo7I9HL8uxOaV1h8LDmk/wAF3b6I9V+KPxe8M/CLQW1PxFfpbAg+TbL801ww/hROpPTnoM8kV+d/x7/ar8TfGe5msYWfRfDIb5NOhf5pR2MzD7x77fujjgkZry3xp451z4ha9NrHiHUZtSv5jzJKeEHZVUcKo7AACsKvh8dmtTE3hT92P4v1/wAj+lOHOCMLk6jiMTapW/CPov1fysFFFFeCfpuiCilVGcgKpYnoAK6fSPhd4x8Q7TpvhbWb5W6PBYysv5hcCtIwnJ2irnPVxNCguarNRXm7HL0V7boH7G3xX14qT4c/s2Fv+Wl/cxpj6ruLfpXpnh3/AIJ0+KLsA614o03Tc9RaQyXBH/fXliu2nl2KqfDTfz0/M+bxPFeSYTSpiY/J835XPkaiv0H8Of8ABPHwZp7o+r61q2rMv3kjZII2+oClvyavWfDf7Lvwu8KBDaeD9PldeRJfKbps+uZC2D9K9GnkeIl8bS/ryPksX4kZVR0oRlN+ll+Lv+B+WOjeGtW8Rz+TpWlXupzdPLtLd5W/JQa9Z8JfsdfFPxaEkHh46Rbt/wAttUlWHH1Tl/8Ax2v1AsNLs9Lt0gtLWG2hX7scSBVH0Aq3jHsK9SlkVJfxJN+mn+Z8ZjPE3G1LrC0Iw8223+i/M+H/AAj/AME5ZHVJfE/izb/ettLt+fwlf/4ivbvBv7Gnwu8IFJG0I61cp/y21WUzZ+qcIf8AvmvcvakH+ea9all+Go/DBfPX8z4TG8VZzj7qriJJPovdX4WKGl6Jp+iWqW1hZQWdtGMJDbxKir9AAAK0fpSfWl7V6CSWiPlZScneTuxaKKKYgooooAKKKKACiiigAooooAKKKztb1/TfDOmXGpavf22mafbrvmuruVYoo19WZiAKANGud8aePPD/AMOdDn1rxNrNroumQ/enu5AgJ/uqOrMeyjJPYV8cfHr/AIKa6F4c+06T8M7FfEOoDKHWb1WSzjPqicNJ9TtHf5hX5+/ET4p+MPjL4i/tPxTrN5ruoOdsSSH5I8n7kUa/Kgz2UCpbKSPs39oL/gpvdX/2nRvhZZmxhOUbxBqEYMrD1hhPC+zPk8/dU18SAeKfiz4v4/tPxV4k1KX/AG7m5nf9Sf6AV9K/AH/gnZ43+JxttV8XeZ4L8PPh9lxHm+nX/ZiP3M+r4I4IVhX6OfB/9n/wP8CdJ+xeEtFitJnULPqE37y7uP8AfkPJGedowo7AUrN7julsfF/7PP8AwTLnuWtta+K1ybeLh18O2Evzt7TzL0/3UOf9odK+/fCnhDRfBGhW+j6BpVro+l242xWlpGI0X1OB1J7k8nvW3RVJWJbuFFFFMQUUUUAFFFFABRRRQAUUUUAFFFFABRRRQAUUUUAFFFFABRRRQB+fn/BWr4mPpngjwh4Gtpyr6rdPqN2inBMUICxq3szyE/WOvy/r7A/4KleIpNY/aaFgx/d6To1rbKvbLF5Sf/Io/IV8f1+p5PSVLBQXfX7zRbBRRRXtDP1k/wCCUfju21v4Ha14Z8z/AE7Q9VaRo89IZ1DI34uko/Cvt7tX4X/sdftCS/s6fGTT9buJJD4cvh9h1iBATmBiP3gHdkbDDuQGH8VfuFpeqWmuabaahYXMd5Y3cSzwXELBkljYAqykdQQQQa/Mc6wsqGKdT7Mtfn1IaL9FFFeASJXgH7XH7V+ifsyeCzNmLUfF+oIy6XpJbqennS45Ean8WPyjuV3/ANpz9orSP2a/htceI9Rga9vp3NtpunrkfabgqSAzfwqACWPoOMkgH8R/id8TvEPxf8a6l4q8T3zX+rXz7mY8JGv8MaL/AAoo4A/rk19FlOVvGT9pU+Bfj5f5lJXKPjfxtrfxG8Val4j8RahLqesahKZri5mPLE9AB0CgYAUcAAAcCsOirmjaNfeItWs9M0y0mv8AULyVYLe2t0LySuxwqqBySSa/R0o042WiRZTorrfih8K/E/wb8WT+G/FulyaXqsKLL5bEMrowyrowyGU8jIPUEdQRXJVUJxqJSi7pgFFFFUAqO0bBlJVgcgjqDX6V/sOf8FBBqY0/4e/FHUQLv5YNL8R3L8S9lhuGP8XYSHr0bnk/mnSg4rgxuCpY2n7OovR9UDVz+kAHIyKCoYYIyK/ND9gP9ujUU1TRvhb46a51WK5dLTRdWVWlmhY8JBKBksnZX6r0Py8r+mAr8txeEqYKr7Op8n3Rm1YyPDvhfR/CFi9noumWekWbzSXDQWUKxIZHYs74UAZJJJNbFFFcbbbuxBRRRQAUUUUAFFFFABRRRQA3vXPePfHGjfDbwjqfibxDepYaRpsJnuJ37AdAB3YnAAHJJAHWt6WVYY2d2CooyWJwAK/ID/goB+123xx8Xnwh4ZvCfA2izH97E3y6jcjIMx9UXkJ68t3AHo5fgp42soL4Vu/L/MpK541+0z+0HrP7R/xOvfEmo77fTkzb6XpxbK2luD8q+hY/eY9yfQAD76/4Jw/sjf8ACv8AQofib4ssiPEuqw/8Sq1nX5rG1Yf6wg9JJAfqEOP4mA+ef+Cef7IR+MPihPHfiqy3eC9HnH2e3mX5dSul5C4PWNDgt2JwvPzY/XIAKoA4Ar6DN8dCjBYHDaJb/wCX+Y2+g+iiivjiAooooAKKKKACiiigAooooAKKKKACkoxzXl/7Rfx00j9nr4W6p4s1MrLPGvk2NkWw13dMD5cY9uCWPZVY9qqnCVSahBXbA+X/APgpd+1J/wAIN4XPwv8ADd5s17Wod2rTQt81rZt/yy46NL39Ez/fBr8ra3PHHjTV/iJ4u1bxLr1217q+p3DXNxM3diegHZQMAAcAAAdKw6/WMvwccDQUFv1fdmqVgooor0wCv0E/4Jg/sxHXNYf4teIbTOn2DtBoUUq8TXA4kuMHqE5VT/eLHgpXyZ+zd8C9U/aF+Kul+FNP3xWjt5+o3qrkWtqpHmP9eQqjuzKK/dbwh4U0zwL4Z0zw/otoljpOnW6W1tbx9ERRgfU9yTySSTXyee4/2MPq9N+9LfyX/BJbNyiiivz4gKKKKACiiigAooooAKKKKACiiigAooooAKKKKACiiigAooooAKKKKACiiigAooooAKKKKACiiigAooooAKKKKACiiigAooooAKKKKACiiigAooooAKKKKACiiigBp6V+cP8AwU9/Zd81B8XvDlp+8UJB4gghXqOFjuse3CN/wA9mNfo/3qhrWj2XiHSb3S9Rto73T72F7e4t5l3JLGwKsrDuCCRXZgsVPB1lVj8/NDTsfzmUV7b+1x+zpffs3/Fi90bZJL4dvS13o94/PmQE/cJ/voflb8GwAwrxKv1ujWhXpqpB3TNAooorYD9F/wDgmL+1N9nmHwh8TXmI5C03h+4mb7rctJa5Pry6e+4d1FfpUDz0r+cjTNSutG1G1v7G4ktL21lWaC4hYq8bqQVZSOQQQCDX7afsYftM2v7SPwtgubqSOLxbpIS21i1XAy+PlnUf3ZACfZgw7An8/wA9y/2cvrNNaPfyff5kNH0LRRRXyRIUUUUAFFFFABRRRQAUUUUAFFFFABXjf7UH7Omj/tJfDK68PX2y11aDM+laiVy1rcY4z3KN91h3HPUAj2SkGe9XTqTpTVSDs0B/PPr2h+KPgr8RZ9PvUudA8U6BeA7kbbJDKhDK6MOo6MrDgggjg1+x/wCxl+1TY/tKfD1Wu3jt/GWlosWrWS/KHPRbiMf3Hx0/hbI6YJ4n9vv9kFPjr4SbxZ4ZtF/4TvR4TtSNedStxkmE+rryUPuV7gj8t/g98WvEfwF+I2n+KdAla21GxkKT20uQlxFnEkMi91OMeoIBGCAa+7lGlnmF5o6VI/n/AJMvdH9A5zQDmvPPgb8Z9A+Pnw80/wAWeHps29wNlxbOwMtpOAN8Lj1GevcEEcEV6HjmvgpwlTk4TVmiBaKKKQBRRRQAUUUUAFFFFACZ5rwj9q79lfQf2m/Bf2O48vTvE1irNpesbMmJj1jkxy0bdx2OCORg+79aBmtKdWdGaqU3ZoDxL9mL9lrwx+zN4SFhpaDUNfukX+0tblQCW5Yfwr/cjB6ID7nJ5r23PNBzS0VKk6s3Oo7tgFFFFZgITxXGfFb4r+Gvgv4MvfFHirUE0/TLYYA6yTyEHbFGvVnbHAHuTgAkZvxu+OPhX4A+CLnxN4pvRDCuUtrSPBnvJccRxL3J7noBySBX4vftH/tK+Kv2lPGb6xrsxttMgLJp2jwuTBZxn0/vOcDc5GT7AAD2ssyueOlzS0gt338kUlc1/wBqb9q/xN+0z4rM94z6b4Xs5D/ZuiRvlIh08yQ/xyEdW7ZwMDOfDKKK/TaNGGHgqdNWSLCiiitgCiiigAr6j/Y2/Yn1n9ozV49c1pZ9H8A2suJ70DbJfMDzFBn8mfovTk8DoP2KP2FNQ+Ol5beLvGEM+m+AoX3RxcpNqrA/dQ9ViyMM468heclf1v0PQ9P8NaRZ6XpVnBp2m2cSw29rbIEjiRRgKqjgAV8lm2cKhehh373V9v8Ag/kS2VPCHhDR/AXh2w0Hw/p0Gl6PYxCG3tLddqRqP5knJJPJJJJJNblFFfn7bk7vcgKKKKACiiigAooooAKKKKACiiigAooooAKKKKACiiigAooooAKKKKACiiigAooooAKhnt47qF4pkWSN1KsjjKsD1BHcVNRQB8ifHr/gnT4G+Jf2nVPCJXwV4gcl9lvHusZm/wBqIf6vPqmAOu01+dnxk/Zx8ffAjUTD4q0OWCzZ9sOqW3720m9Nsg4BP91sN7V+51UdU0mz1zT57DUbSC/sZ1KTW11GskcinqGVgQR7GpaKTsfjb8C/20/iR8DDBZWuo/2/4djwDo2qsZI0X0if70fsAdueqmv0R+Bv7dnw2+M4t7Ga+HhPxFJhf7N1aQKsjekU3Cv7A7WP92vOfjp/wTQ8JeM/tGp/D+7HhLVmy39nzbpLCRvQdWi/DcB2UV+fvxb/AGf/AB58ENS+zeLdAubCFm2w38Y8y1m/3JV+UnHO04YdwKWqHoz91QQy5HIp1fjF8EP22/iZ8Evs9lb6n/wkPh+PC/2Tq5MqIvpG+d8fsAdv+ya/QH4Jft+fDT4siCy1G8/4QzXpML9j1aQCF29I5+FPoA20nsKadxNWPpyio45FmRXRgyMMhlOQRUlUSFFFFABRRRQAmKWiigBKWiigAooooAQgHqM1VubC3vImjngimjYYZZEDA/UGrR4ozmgak1qjznX/ANnr4c+Jg7X/AIN0mSRvvSxWyxOf+BJg/rXnOvfsIfC7VARaWeoaRnvaXrtj/v5vr6LApf1rknhaFT44J/I9jD51mWFVqOInFduZ2+69j421r/gnFo0+f7J8YX1oewvLVJ/1UpXA63/wTt8Z2rMdL8QaPqCDp9oEsDH8Arj9a/QUDFGN1cc8pwk/sW9Gz6OhxzntDT2/MvNJ/ja5+Yuq/sQfFrTtxh0W11ED/n1vYxn/AL7Za43V/wBm74naJu+0+CtWbb1+zQGf/wBF7q/WwYI6UED0Fccsjw7+GTX3f5Hv0fEvNYK1SnCXya/U/GbUvA3iPRmIv9A1SyI6i5s5I/5gV6L+z18c/E/wa8VQwWUN1qWj3coW60dQzeZnjfGP4ZAO464we2P1Q8mNmz5an3IpBBF18pM+u0VFLJXRmqlOpZry/wCCdGL8Q45hhpYbF4NSUl/N/wDa/qSxtvRW9Rmn0lLX0x+OBRRRQAUUUUAFFFFACUYpaKACiiigAooooATFLRRQAUUUUAFFFFABRRRQAUUUUAJS0UUAFFFFABSYpaKACiiigAooooAKTFLRQAUUUUAFFFFABRRRQAUUUUAY3imwvtV8O6pZ6ZfDTdRntpIre7Kb/IkZSFfHfBIOPavgy7/4J+fEK+1G4nuPEOi3Blcu9xLLM0jsTks2U6nr1r9CccZ60DoeMVw4jB0cVZ1b6eZ9HlHEGOyTnWCaXNa90nsfB+l/8E4damx/aHjGytfX7PZtN/NkrsdM/wCCcnh2FR/aPizU7o9/s0SQ5/76319fgYFLjj2rnjlWEj9i/wA3/merW42z6to8RZeSS/S5836R+wV8MNO2/aoNT1PHX7Tesuf+/YWu30f9lb4VaEF+zeDLCQr/AM/Ya5/9GFq9YH5UvauuGEw8Phpr7keHXz3NK+lXEza/xO33XMPRvBHh/wAOKF0vRbDTgOALW2jjx/3yBW0saAfKij8KUUuM11cqjokeNKpOo7zbb8xcUtFFMgKSlooAKKKKACiiigAooooAKKKKACiiigAooooAKKKzNe8RaX4V0ubU9Z1G10rToF3S3V5MsUSD1LMQBQBp1R1TVrLQ9Pmv9SvLewsYFLzXN1Kscca+rMxAA9zXxj8bv+CmvhTwmLjTvh9p58WakuV/tC5DQ2KH1A4eT8No7hjXwP8AFv8AaF8ffHDUPP8AFmv3F7bq26LT4j5VrD6bYl+XPbccse5NS2UkfoB8dP8Agpb4R8FfaNM8A2o8YauuV+3y7o7CJvUHhpf+A7QezV+ffxb+Pvjr44ap9r8W69cX8asWhsYz5drB/uRL8oOONxyx7k13HwO/Yq+JPxva3vLbSzoHh6TDf2xqymKN19Ykxuk9iBt9WFfod8Cv2Evhv8GPIv57P/hLfEceG/tLVYwyRt6xQ8qnqCdzDs1LVj0R8AfAb9hn4jfGw21/JZnwt4akw39q6pGVMi+sUXDSex4U/wB6v0b+BP7Hfw7+AsUN1pmm/wBseIVHza3qaiSYHv5YxtiHX7ozjgk17qBgcUtUlYlu4UUUUxBRRRQAUUUUAFFFFABRRRQAUUUUAFFFFABRRRQAUUUUAFFFFABRRRQAUUUUAfi3/wAFJYZIv2ufFbPnbJb2LJn+79ljHH4g18wV9wf8FY/B7aT8b/DviFEK2+saOsRbHDTQyMG/8ceKvh+v1rLJqeDpNdkvu0NFsFFFFemMK+9v+Cef7aieBriz+GPjm9CeHriTZo+qTtxZSMf9TIT0iYng/wAJPPynK/BNKDiuPGYSnjKTpT2/J9wauf0gBgcEcilzkV+Zn7CX7fY0ZbD4d/EzUv8AQBtg0nxBdP8A6jssE7H+Dsrn7vQ/Lgr+mCOsiBlIZSMgjoRX5XjMHVwVT2dRej6Mzasc58QPh74f+KfhO/8ADfifTYdU0e+TZLBKOh7Mp6qwPIYYINfjZ+11+x3r/wCzR4ja5h83WPBN7KRYauF5jJ5EM+OFkA6HowGRjlV/bnGaxfFnhLSPHXh3UNB1/T4dU0i+iMNxaXC7kkU/yI4II5BAIwRXVl2ZVMBPTWL3X6rzBOx/O5aWk+oXUNrbQyXFzM4jihiUs7sTgKAOSSTjFfrl+wh+xND8EdKg8aeMLWOfx5exZhgcBl0qJhyg7eaQcMw6D5R/EW3f2fv+Cffgz4GfE/VvF/2mTXnWXOh297GD/ZyEcsT/AByAkqGwMAZxk5H1dmvUzTOPrEfZUH7r3ffy/wAxtnxX/wAFRfg9a+L/AIIxeNoYEGr+F7iMvMB8z2kriN098O0bD0Ab1NfkjX7tftmPbR/sufEo3QBj/seUDP8AfOAn/j22vwlr2eHqkp4Zwf2Xp+Y4hRRX1J/wTw+C/h/42fGrUtO8VaQms6FY6NNdSwSsyr5hkjROVIIPzsRz2NfQ4mvHDUpVZ7Io+W6sadp11q9/bWNjby3d5cyLDDbwIXeR2OFVVHJJJAAFfshr3/BM/wCBeshvsuhajorN3sdTmOPp5petP4EfsEfDb4BeNZPFGkvqet6oI9lm2tSRSizJzuaPZGo3EHG45IGcdTXzsuIsNyNwTv0TRPMc1+wx+xVa/APRYvFXim3iuvH9/D904ddLiYcxIehkI++4/wB0cZLfXnfFH0pa+DxFepiajq1HdsgKKKKwAKKKKACiiigAooooAKT60Y5r5c/bh/a3tf2c/BX9l6LNHN471iJlsYThvscZyDcuPY5Cg/eYdwrVtQoTxFRUqau2B4r/AMFIP2wRodrd/Cjwbff8TG4TZr1/A3+ojYf8eqkfxMD8/op29WbHxj+yt+zbrH7SvxKt9FtRJa6FaFZ9X1NV4t4M/dB6eY+CFH1PRTXD+BPBHif44fEWz0HSIptX8RazcktLKxYlmJaSWVzkgD5mZj6Gv2//AGdPgJoX7Ovw1sfDGjqs1xgTahqJTbJeXBA3OfQdlXsoA5OSftsTVp5LhVQo61H/AFf/ACL2R3HgzwjpPgLwvpnh7QrKPTdI06Bbe2tohgIo/mTySTySSTya3aQdKWvg23J3e5AUUUUAFFFFABRRRQAUUUUAFFFFABRRRQBUvLuCwtZrm5lSC3hQySTSMFVFAyWJPAAHevxT/be/acm/aL+KUv8AZ0zjwdorPa6VFyBLz89wR6uQMeihR1zn6r/4KZ/tW/2Jpsnwk8L3mL+8jV9euYW5hhIyttkd3GGb/ZwOd5x+ZFfd5Fl/IvrVRavb07/MtLqFFFFfZFBUlvby3dxHBBG000jBEjRSWZicAADqTUdfeX/BMz9lw+M/E3/C0vEdnu0TR5tmjwyrxc3Y6y4PVYux/v45+QiuPGYmGEoyqy6fi+wN2Pr39hz9mWL9nf4VRNqUC/8ACYa2qXWqydWh4/d24PogJz6sW6jFfSdLSAYr8jrVp16kqs3qzIWiiisgCiiigAooooAKKKKACiiigAooooAKKKKACiiigAooooAKKKKACiiigAooooAKKKKACiiigAooooAKKKKACiiigAooooAKKKKACiiigAooooAKKKKACiiigAooooAKKKKAPFP2rf2dtP8A2kvhTe6DKI4Nctc3WkXrj/U3AHCk9djj5W9iDjKivw38Q+H9R8Ka7qGjataSWGp2E721zbTDDxSKSGU/Qiv6Mjz0r89P+Cmf7Kf9uadJ8W/DFmTf2capr1tEvM0IGFucDugwrf7ODxsOfqsjzD2E/q9R+7Lbyf8AwSkz8yKKKK/Qywr0/wDZz+O2r/s8fFHTfFemFprZT5GoWIbC3dsxG+M+/AZT2ZVPPSvMKKzq0o1oOnNXTA/og8B+N9H+JHhHSvE+gXa32kanAtxbzL3B6gjswOQR1BBB6V0Qr8kv+Ccv7WH/AAqjxcvw/wDE15s8J65OPsk8zfJYXjYAOT0jk4U9g208Dca/WxTmvyfMMFLBVnTe3R90ZtWHUUUV5wgooooAKKKKACiiigAooooAKKKKAEPNfmt/wUd/Y38h774t+CrH90xMviHTrdfunvdoo7H/AJaY/wB/+8R+lPrVe5tYr23lgniWaGVSjxyKGVlIwQR3BHauzBYupg6yqw+a7oadj8Pf2RP2odV/Zm+IaXx8288K6iVh1fTUP30zxKgPHmJkkeoJU4zkfth4S8U6V428Oabr2iXsWo6VqEK3FvdQnKyIw4PsexB5BBB5Ffkf+3p+x3L8BfFLeKvDNq7+A9WmOxEBP9mznnyW/wBg8lD9VPIBa5+wL+2Q/wAD/EaeDfFd4zeBNTm+SaQ5Glzsf9YPSNj98dvvD+Ld9ZmGEp5jQWNw2suq7/8ABRTV9T9f6KhguI7mGOaJ1kidQyuhyGB6EHuKmr4cgKKKKACiiigAooooAKKKKACiiigBteUftFftG+Ff2bvBb654hn8+9mDJp+lQsPPvZQOijsoyNznhQe5IB7b4ga1q/hvwTrWp6Box8Qa1aWrzWmmLKIjcyAZCbj0zX4MfGf4q+LfjB4/1LxB4zu5Z9YZzEbd1KJaKpOIUjP3FU5GOuck5JJPuZTlqx025P3Y792Ulcu/HX48+Kv2hPG8/iLxReb25S0sYiRb2cWeI417e5PJPJNec0UV+m06caUFCmrJFhRRRWgBRRSgZoASvuX9h/wDYFufidJY+O/iHZyWnhBSJrDSpAUk1PuHfusP6v2wvJ6X9hv8A4J/HXf7P+IXxQ08ppfyz6X4duVwbnus1wp6R9xGfvdW+Xhv01jiSBAiKERRgKowAPQV8Xm2c2vh8M9er7eS/zJbILGyg0uzgtLWCO2tYEWKKCFAiRoBgKqjgAAAACrdFFfDEBRRRQAUUUUAFFFFADevNIzBASSABySaU18L/APBSL9rL/hXfhuT4Z+F7zb4k1iD/AImdzC3zWVow+5kdHkH4hMn+JTXThcNPF1VRp7v8ENIz/Fv/AAVJ0Xwx8er3Q4dIXVvh3akWcmrWjZuWnVjvnjGdrxfwheCQu4Nztr7V8CfEDw98TfDVr4h8L6vbazpN0uYri2bIz3Vh1Vh3UgEdxX88PWvT/gR+0X41/Z48TDVvCupFIJGH2zS7jL2t4o7SJnr6MMMM8Hk19ri+H6cqS+ru0kvv/wAmU4n75/jS18//ALMn7ZHgv9pTTEgsphoviuKPddaDdyDzRgcvE3Hmp7gZH8QGRn3/AL5r4WrSqUJunUVmiBaKKKzAKKKKACiiigAooooAKKKKACiiigAooooAKKKKACiiigAqhq+j2GvafPp+p2VvqNhOuya2uolljkX0ZWBBH1q/RQB8WfG//gmh4O8ZG41LwHdnwfqrZb7DJmWxkb0A+9Fn/ZJA7LXwN8X/ANmv4h/A26ZfFPh+eCx3bY9Uth51pJ6YkXgE/wB1sN7V+5lVb2yt9StJba7gjubaVSkkMyh0dT1BB4IqWikz8VPg1+1z8S/ge0MGh6697o0Z50fVMz2uPRQTuj/4AVr7y+DH/BSjwB488ix8YQyeCdWbCmaYmaydvaQDKf8AA1AH941f+NH/AATm+HXxH8++8Nh/A2svlgbBN9m7f7UBIC/8AKgehr4P+Mv7FvxR+DBnur7RG1vRI8n+1tGzPEq+rrjfH7llA9CaWqHoz9ldI1iw1zT4b/Tb231CxnXfFc2sqyxyL6qykgj6Vfr8H/hj8cfHXwa1D7V4R8R3ukZbdJbK++3lP+3E2Ub6kZ9K+3Pg9/wVLtbkQWPxJ8PtaycKdX0QbkPu8DHI9SVY+yimmJo/QSiuN+Hfxc8G/FnTBfeEvEdjrcIAZ0t5f3sWf78Zw6H2YCuyqiQooooAKKKKACiiigAooooAKKKKACiiigAooooAKTFLRQAUUUUAFFFFABRRRQAUUUUAFFFFABRRRQAUUUUAFFFFABRRRQAUUUUAFFFFABRRRQAUUUUAFFFFABRRRQAUUUUAFFFFABRRRQAUUUUAFFFFABRRRQAUUUUAFFFFABRRRQAUUUUAJiloooAKKKKACiiigAooooAKKKKACiiigAooooAKKK8i+Lv7VPw0+CscsfiLxJA2poONJsD9ouyfQov3Pq5Ue9AHrtcv46+JXhf4ZaQ2qeKtesdCshnEl3MFLkdkX7zn2UE1+dPxi/4KfeK/EfnWPw/0mLwtYnKjULwLcXjD1Cn92n0w/sa+Qtb8Q+J/id4jF1ql9qXiXW7pgitPI9xNIeyqOT9APwqWylE++/jR/wAFRrGzE+n/AA00VtQl5UazrClIh7xwghm9ixX3U18NfEz4z+NvjHqv27xd4hvNZlDExQyNthhz/wA84lwi/gBXvvwY/wCCcXxG+InkX3iYR+B9HfDH7cu+8df9mAEbf+BlSPQ195fBj9jP4ZfBIQXWnaKNY1yPB/tfV8TzK3qgxsj+qqD6k0tWPRH5x/BP9hX4nfGQ2942m/8ACLaBJhv7S1hTGXX1ji++/HQ4Cn+9X6A/BH9hD4afBz7PfT2H/CW+II8N/aOrorojesUP3E55BO5h/er6QAxS00rEtiABRgDApaKKoQUUUUAFFFFABRRRQAUUUUAFFFFABRRRQAUUUUAFFFFABRRRQAUUUUAFFFFABRRRQAUUUUAfH/8AwU4+EsnxB/Z//wCEgsofN1DwpdC/IAyxtnGycD6fI59ozX4+V/RprGk2evaVe6ZqFul3YXkL29xBIMrJG6lWUj0IJH41+EX7TnwNv/2fPi/rXhW5SRtPDm50y6cf8fFo5PltnuRgq3+0rV93w9i04Sw0t1qvTr/XmXFnlFFFFfZFBRRRQAV9v/sW/wDBQW7+FK2fgr4hzz6l4QGIrPUyDJPpg6BWHV4R6feUdMjCj4gorkxWEpYum6dRXX5egWuf0ZaHrun+J9ItNU0m9g1HTruMS293ayCSOVD0ZWHBFaHGa/Db9mn9sfxx+zZfrb6dP/bPhWSTfc6BdufKJPVom5MT+4yD/ErYFfqV8FP23fhV8bLWFbLxBDoWssBv0jW3W2mDeiMTsk/4ASfUCvzfHZTXwbbS5o91+pm1Y9+pTWff65p2mWTXl5f2tpaKNxnnmVEA9dxOK+PP2nf+CkPg/wCG+mXej/D67tvF3ip0KJeW7eZYWZ6bmccSsOoVMj1YdD51DC1sTPkpxuLc5X/gqb+0BZaN4KtfhZpdys2ratJHeaqkbZNvbIweNG9GdwrAeicj5ga/LqtXxV4q1bxv4i1DXddv5tT1e/lM9zd3DZeRz39vQAcAAAcCsqv1PL8HHBUFS3e79TVKwV+pn/BJn4YyaJ8OPE/je6iKSa5eLZWhYdYIAdzL7NJIyn3ir80/h/4H1T4leNNF8L6LD5+qardJawL2BY4LMeygZJPYAmv33+Fvw+074VfDzw/4S0oYstIs47VHxgyED5pCPVm3MfdjXicQYlQoqgt5fkv+CTI6yiiivz4gKKKKACiiigAooooAKKKKAE6CgE0Ec1ynxL+JGg/CPwTqninxJerZaTYRGSRzyznoqIP4nY4AHcmiMXNqMVdsDkv2kf2g9B/Zw+HF14k1dluL18w6bpqviS8uMcKPRR1Zuw9SQD+Ivjrxv4n+OHxGvNd1eSbWPEetXQVYoULEsxCxxRIMnA+VVUegrqP2k/2hte/aQ+I9z4i1Ytb2EeYdM0xWzHZwZ4UerHqzdz6AAD7s/wCCdX7Gf/CIWNn8UvGtjjXbqPfounXCc2cTD/j4cHpIwPyj+FTnq3y/e0KVLJcK61XWpL+rL9WXseu/sP8A7JFt+zn4K/tPWYYpvHWsRK19OMN9jjOCLZG9jgsR95h3CrX1D3xRS18RWrzxFR1aju2QFFFFYgFFFFABRRRQAUUUUAFFFFABRRRQAhrw39rb9pGw/Zs+FlzrJMVx4hvt1ro9i5/1s+OXYddiAhm/BcgsK9W8Y+LdK8C+F9T8Q65eJp2kabA1xc3Mp4RFGfxJ6ADkkgDk1+Gn7T/7Qeq/tH/FK/8AEt75lvpkebfStPZsi1tgTtB7b2+8x7k+gAHt5Tl7xtbmkvcjv5+Q0rnmev69qHijW7/WNVu5b7U76d7m5uZmy8sjElmJ9SSaoUUV+pRSiuWJoFFFWdN0261jUbWwsbeS7vbqVYYIIVLPI7EBVUDkkkgAUX5dWB6V+zZ8BtW/aJ+KumeFtODw2ZP2jUr5VyLS1Uje/wBTkKo7sw7ZNful4M8IaT4B8K6X4d0OzSw0jTbdba2gQcKijue5PUk8kkk8mvGP2L/2Z7X9m34WQ2t1HHJ4t1YJdaxcrg4fHywKf7sYJHuxY9wB9CAYPtX5fm+YfXK3LB+5Hbz8yG7i0UUV4RIUUUUAFFFFABRRRQAUUUUAFFFFABRRRQAUUUUAFFFFABRRRQAUUUUAFFFFABRRRQAUUUUAFFFFABRRRQAUUUUAFFFFABRRRQAUUUUAFFFFABRRRQAUUUUAFFFFABRRRQAUUUUAFVryzgvrWa2uIUnt5kMckUihldSMFSDwQRxirNFAH4m/twfsvT/s6fEySXTIHbwXrbvcaXNyRAc5e2Y+qZ4z1Ur1IbHzdX7+/Hf4L6J8e/hrqvhDXExHdLvtboLl7S4UHy5k9wTyO4LDoTX4WfE/4a658IvHer+EvEVsbXVNNmMTgZ2yL1WRD3VlIYH0Ir9KyfMPrdL2dR+/H8V3/wAzRO5ytFFFfRjAHByK/Wz/AIJ2/ta/8Lb8Kp4B8UXu7xho0A+y3EzfNqFovAOT1kTgN3Iw3J3EfknW34J8Z6v8PPFml+JNBvHsNX02dbi3uI+qsOxHcEZBB4IJB4NeZmOChjqLg91s+zE1c/ono614/wDsw/tDaR+0h8MbPxHYeXb6pFi31TTg2WtbgDkepRvvKe4PqCB7DX5RUpypTdOas0ZhRRRUAFFFFABRRRQAUUUUAFFFFABRRRQBg+NPB+j/ABA8Lan4e16wj1PSNRhaC4tpRw6n9QQcEEcggEcivxL/AGsP2YNZ/Zo+ID6fMJb3wzfM0ukaoy8Sxg8xuRwJEyAw78EcGv3R6/WuA+Nvwa8O/Hj4e6h4U8SW/m2twN0FzGB5tpMAdk0Z7MM/QgkHgmvYyzMZYGprrB7r9Rp2PhP/AIJ1fto/Y3sPhR44v/3DEQ6Bqdw/3D2tHY9j/wAsyen3Om0D9Kq/AH44/BTxJ+z78RL3wt4hhKXEB8y1vYwRFdwknZNGfQ46dQQQeRX6Pf8ABP8A/bUHxW0y2+HvjW+H/CY2UW2wv5251OFR91iesygc92Az1DGvWzbLoyj9cw2sXq7fn/mNrqfcVFFFfIkhRRRQAUUUUAFFFFABRRRQAnTNfBv7fv7Do+INte/EfwFYgeKIUMuq6Vbp/wAhFAOZYwP+WwHUfxj/AGh833kaQ4JNdOFxVTB1VVpvX8/Iadj+b9lKMVYFWBwQeopK/Sr/AIKCfsN/bl1H4ofD7T8XI3XGuaNbJ/rB1a5iUfxd3UdeWHO7P5rEYr9VwWNp42kp0/muzNE7iUUVNZ2c+oXcNrawyXNzM4jihiUs7sTgKoHJJPGBXfsBGiNK6oilnY4CgZJNfpd+w7/wT9XRv7P+IPxP08Nf/LPpfh25TIg7rNcKer9CIz93q3PC9N+w9+wJB8N0sfHnxEs47rxWQJtP0eQBo9N7h5B0ab0HRPduV+7AMV8Hm2c896GGenV/ov8AMlsAMUtFFfHEBRRRQAUUUUAFFFFABRRRQBz/AI3u9csfB+s3Phqwg1PX4rWRrCzuZfKjmnCnYrN2BOPT6jrX4E/FceLj8Rdfl8dw3sHiya6eXUEv0KS+Yxz09MYxjjGMcYr+hX+deNftEfsteCf2ktBNr4gsfs2rwoVstctVC3NseoGf40z1RuOTjB5Hu5TmMMDN88dJdeqKTsfhFRXs/wC0Z+yp42/Zs13yNdtPtuhzuVstdtFJtrgdlP8AzzfHVG54OCw5rxiv0ujWp14KdN3TLLmj6xf+H9UtdS0y8n0/ULWQSwXVtIY5InByGVhyCPUV+k/7Jv8AwUwttW+xeFPi5NHZ3nEVv4oVQsMp6AXKjhD/ANNB8v8AeC4LH8zKK5MZgaONhy1F6Pqgauf0dWt3DfW0U9vKk8Eqh0ljYMrqRkEEcEEd6sZr8V/2Vv25/F/7O1zb6RfGTxJ4ILYk0meT95agnlrdz9099h+U89Cd1frX8IPjX4Q+OXhSLX/CGqx6janCzQ/dntXI/wBXLH1Rv0PUEjmvzfHZbWwMve1j3/z7ENWO+oooryiQooooAKKKKACiiigAooooAKKKKACiiigAooooAKKKKACiiigApMZ680tFAHg3xj/Yt+F3xmE9zfaEui6zJk/2ro2LeUt6uoBRz7spPuK+G/jB/wAE1PiH4H8+98JTweNdLTLCKACC8Ue8THDf8BYk/wB0V+rmaWk0mO7R+AH/ABUnw28Sf8xPwxr1k/8A00tbmBv0ZTX078JP+ClHxJ8CiGz8TxW3jfTEwC11+4vFX2mUYP1dWJ9a/TH4hfCTwd8VtN+w+LfDthrkIBVGuYh5sef7kgw6H3Uivjb4tf8ABLLSr8zXnw78SSaXMcsul61mWHPosyjco+qufeps1sVdPc9s+E37enwm+KSw20usnwrqr4H2LXcQKW/2ZsmM89MsCfSvoeC4iuokmhkWWJ1DK6MCrA9CCOor8Pfip+zL8SvgzJK/ibwteQWKH/kJWq+fakdj5qZC59Gwfaqfww/aH+InwcmQ+FfFN9p1srZNi7+bat65hfKZPqBn3o5u4cvY/dWivzu+Fn/BVJ1ENp8QvCu/oG1LQWwfqYJD+ZD/AEFfX/wx/aY+GvxfWJfDPiuxub2Tpp9w/wBnus+nlPhm+qgj3qrpk2Z6lRSdRS0xBRRRQAUUUUAFFFFABRRRQAUUUUAFFFFABRRRQAUUUUAFFFFABRRRQAUUUUAFFFFABRRRQAUUUUAFFFFABRRRQAUUUUAFFFFABRRRQAUUUUAFFFFABRRRQAUUUUAFFFFABRRRQAUUUUAFFFFABRRRQAUUUUAFFFFABRRRQAUUUUAFFFFABRRRQAUUVDNPHbRPLK6xxoCzOxwFA6kmgCaivn74oftx/CL4WiWGfxGviDUo8j7DoIF02fQuCI1PsWB9q+Pfip/wVD8a+I/OtPBOjWnhS0OQt5c4u7sj1GQI1+hVvrSuh2Z+lviHxPo/hDTJdS1zVLPR9Pi+/dX06wxr9WYgV8pfFv8A4KW/DrwV5tp4TtrrxrqS5Akhzb2an3kYbm/4CpB9a/Mzxh8QPFfxO1gXviPXNR8Q37najXczSlcn7qL0UeygCvX/AIT/ALCvxa+KxhuF0I+GtJkwft+uk24I9VjwZG46Hbg+tTd9CrLqJ8XP25/it8WfOtn1s+G9IkyP7P0PNuCvo0mTI2R1BbB9K8n8CfDDxf8AFbV/sPhbQNQ1+8J+c20RZUz3dz8qD3YgV+lfwl/4JofDzwWILzxZdXXjXUUwxilzbWYP/XNTub/gTEH+7X1j4f8ADWk+E9Mi03RNMtNJ0+EYjtbKBYY1+iqAKLdxX7H54fB//gltqmoGG++I+vJpcBwzaTo5Es5Ho8zDYp/3Q/1Ffbvwr/Z/8A/BezEPhLw1aabNt2velfNupPXdK2WI9s49AK9GoqkrCbuFFFFMQUUUUAFFFFABRRRQAUUUUAFFFFABRRRQAUUUUAFFFFABRRRQAUUUUAJnijoTXO+N/Hfh/wCHHh2517xNq9rouk2wzJdXcm1c9lHdmPZRknsDX5oftP8A/BTXW/GZu/D3wtE/h3RTmOTXZRtvrgdD5Q/5YqfX7/Q5TkV34PAV8bK1JadX0Q0rn6Nj4xeDJfiOngGPxHYy+Lmt3uf7KSTdKqLjIbHCtg7thO4qCcYBNdsOlfzueE/Het+CfGmneK9Kv5YddsLpbyK7ZizGQHJLZ+8DyCD1BIPWv3W/Z4+N2k/tBfCvSfF2mFYpJ18q+sw2Ta3SgeZEfoSCD3VlPeu7MsqlgFGad4vd+Y2rHp1FFFeESFFFFABRRRQAmea+cv21/wBl23/aT+GpGnpHD4w0YPcaTcPgCXI+e3c/3XwMHswU9M5+jqT61rRrToVFUg7NAfzj6ppd3ompXWn39tLZ31rK0M9vOhR43U4ZWB5BBBBFVa/WH9vb9h7/AIW3bXHj/wAC2aL4xt483+nxjH9pxqOGX/psoGB/fGB1Az+UVxby2lxJBPG8M0bFHjkUqysDggg9CK/VcBj6eOpc0d+q7GidyOiiivTGFFFFABSg4pKKAHmaRlCl2KjoCeBTKKKSSWwBRRX2x+wb+w9cfFnU7Lx742smh8E2snmWdjOuDqsinjj/AJ4gjk/xEbRxkjlxWKp4Ok6tV6L8fJBse2/8EzP2WZfCGjH4q+JbPy9V1SDy9Et5V+aC1b705B6NIOF/2Mno9fflRxQJbxJHGixxoAqoowAB0AFSfjX5Pi8TPF1nWn1/BdjN6jqKKK5RBRRRQAUUUUAFFFFABRRUUsyQRvJIwSNQWZmOAAOpJoAp63rVh4b0i91XVLuKw06ziae4uZ3CpFGoyzMT0AAr8YP21P2uL/8AaT8a/ZNNkmtPAulSsunWbZU3DdDcyj+8wztB+6px1LE+g/t+ftqP8YdXn8BeDbxl8EWEuLu8hbA1WZT1z3hUj5R0YjdzhccX+xF+x/e/tG+Lhq+tQy2vgLSph9tnGVN7IMEW0Z9+CzD7qnsWFfb5bgqeApPG4vR9F2/4LLStqz0j/gnr+xefiPqlr8SfGtjnwtZS7tL0+dONRmU/6xgesSEdOjMMdAQf1ZUbVxjAqlpWlWmhaZa6dYW0VlY2kSwQW8CBI4kUYVVUcAAAACr3tXy+OxtTG1XUnt0XZEt3FooorgEFFFFABRRRQAUUUUAFFFFABRRRQA0cGgnAFL1FfFP/AAUR/a4/4VH4WfwD4XvceMNZgP2m4hb5tOtW4JyOkjjIXuBluDtJ6MNhp4qqqVPd/wBXDc+cP+CjX7W3/Cz/ABNJ8OfCt7u8KaNP/p9zC3y392pxgEdY4zwOxbJ5AU18RUE5OT1or9ZwmFhhKSpQ2X4+ZrsFFFFdgBX6O/8ABMn9lLe8fxe8U2fC7o/D1rOvU8h7og/iqf8AAm/umvmT9jD9mG7/AGkvidFb3cckXhDSSlxrF0uRuXPywKf78mCPZQx6gA/tnpmmWmiaba6fYW8dpY2sSwQW8KhUijUAKqgdAAAAK+Qz3MfZx+q0nq9/JdvmS30L1FFFfAkBRRRQAUUUUAFFFFABRRRQAUUUUAFFFFABRRRQAUUUUAFFFFABRRRQAUUUUAFFFFABRRRQAUUUUAFFFFABRRRQAUUUUAFFFFABRRRQAUUUUAFFFFABRRRQAUUUUAFFFFABRRRQAUUUUAFFFFABXyJ/wUC/ZPHx28D/APCT+HrQP430GFmiSNfmv7YZZoPdhyye5Zf4sj66Apa3w9eeGqKrTeqA/m9dGjdlYFWU4II5BpK+8f8AgpL+yWfBGvTfFHwrZbdA1Sb/AInFtCvy2d0x/wBcAOiSE8+jn/bAHwdX61g8VDGUVUh1/B9jVahRRRXYB7J+yx+0bq37NfxOtdftfMudFudtvq+nKeLm3z1A6b0+8p9cjoxr9w/B3i3SfHfhjTPEOh30eo6RqMC3FtcxHh0I/QjoQeQQQeRX87FfaH/BPT9r0/B7xMngPxVe7fBmsT/6NcTN8um3THAbJ6RucBuwOG4+bPyudZb9Yh9YpL31v5r/ADRLR+udFNVgwBByD3p1fnhAUUUUAFFFFABRRRQAUUUUAFFFFABRRRQB4p+1H+zRof7THw+m0fUFSz1y0DS6Tq23LW0xHQ9zG2AGX6EcgGvxV8W+E/FXwQ+IlxpOpxXOg+J9EugyvGxV43UhkljcdQeGVh1BBFf0K18z/tn/ALImm/tK+D/tenLFZeOdMiY6dfN8onXk/Z5T/dJzg/wsc9CwP0eU5n9Vl7Gt8D/D/gdykzM/Yh/bHs/2ifDA0PXpY7Xx9pkI+1QjCrfxDA+0Rj16b1HQnI4IA+qugr+efTdR8V/BT4hx3Nu134b8WaDdkYYbJYJUOGVgeo6gg5BBIOQa/Zj9kT9q/Rv2m/BIlJi07xdpyKuq6UrdD0E0WeTGx/FT8p7Fnm2WfV39YoL3H+H/AAAaPoGiiivmyQooooAKKKKACiiigAooooAawyK/MH/goB+w2fDEl/8AE34f2A/sdyZta0e2T/j0Y8tcRKP+WZ6so+51Hy52/p+fSoZYY7iJ45EV43BVlYZBB6giu3BYypgqqqU/mu6GnY/nQ0bRb/xFq1ppel2c2oajdyrDb2tuheSV2OAqqOSSa/Wv9if9hGw+B1pa+L/GcEGpePZk3QwcPDpQI+6h6NLjguOB0XjLN638J/2Qfht8GviBrvjHw7o/latqUhaETENHp6MPnjt1x8gY5J6kA7QQvFe39BXtZlnUsVH2VHSL37vy9Bt3Fooor5gkKKKKACiiigAooooAKKKKACiiigAooooAxfFHhfSfGehXmi65p9tqmlXieXPa3cQkjkX0IP5g9iM1+Y37WP8AwTY1TwN9t8UfC6K41vQBmWfQSTJeWg6kxHrMg9Pvjj73JH6pY4oIFd+Dx9bBT5qb06roxp2P5v3Ro3ZHUqynBUjBBptfY/8AwUz1b4c3Hxlj0/wlpUEPii1Vj4g1GzbbFLM2CsbIODIoyWcc5YA5IOPjiv1TC1/rFGNVxtfozQK7H4WfFzxX8F/FcHiHwhq82lahHw4Q5jnTPMciHh1PofqMEA1x1FbzhGpFxmrpgfst+yn+3r4U/aAitdC1vyfDHjkgL9glfFvet3Nu57nr5bfMO27BNfVnUV/ODDM9vKksTtHIhDK6nBUjoQa++P2T/wDgpXqHhUWfhX4rzTaro4xFb+IwDJdWw6ATgcyqP7w+cd9/b4bMcicL1cLqu3+X+RDXY/Ueisvw94j0zxXo1pq2jX9vqmm3cYlgu7SQSRyqe6sODWpXx7TTsyQooopAFFFFABRRRQAUUUUAFFFFABRRRQAUUUUAFFFFABRRRQAUUUUAFFFFAEckazIyOoZGGCrDIIrwP4p/sQfCT4r+dPc+HU0DVZMn+0NCItXz6lADGx9SVJ96+gKKAPy8+KX/AAS88beHfOuvBOs2Xiu0GStpc4tLr6DcTG31LL9K+TvGvw28W/DLUvsfibw/qWgXQPy/bLdow+O6NjDD3UkV++lZ+s6Hp3iLT5bDVdPtdTsZRiS2vIVljcehVgQanlK5j8Yvhh+2b8W/hT5UOm+KrjUtOjwBp+s/6XDgfwjd8yD2Rlr60+Gn/BVPR77yrbx54UuNMlOA1/oriaIn1MTkMo+jMa9V+J3/AATr+Evj4y3GmWFz4P1B8kS6RJ+5Le8L5UD2TbXyZ8S/+CYvxI8KmW48K3+n+MbNclYkb7JdEf7jnZ+Tk+1LVD0Z+hfw3/aN+G/xZVB4Y8Yabf3UnSykk8i5/wC/Um1z9QMV6WDmvwJ8Y/DrxX8ONQ+yeJfD+p6BdA/KL62eLdjupIww9wSK774cftd/Fr4W+VHo/jG+nso+BY6m32uDb/dCyZKD/dIo5g5T9uaK/Or4df8ABVm4TyoPHPgxJBwHvdBm2n/vzITn/v4K+nvh9+238HfiN5cdr4vttJvH4+ya2DZsD6bn+Qn/AHWNVdE2Z7vRVe0vLe/t47i1njuYJBuSWJwysPUEcGrFMQUUUUAFFFFABRRRQAUUUUAFFFFABRRRQAUUUUAFFFFABRRRQAUUUUAFFFFABRRRQAUUUUAFFFFABRRRQAUUUUAFFFFABRRRQAUUUUAFFFFABRRRQAUUUUAFFFFABRRRQAUUUUAFFFFABRRRQAUUUUAFFFZPiHxVonhDT2vtd1ex0ayXrcX9ykEY/wCBMQKANaivmH4h/wDBRL4PeBxLFY6tdeK71MjydGtyyZ7fvX2oR7qWr5f+Iv8AwVM8aa15sHg7w5p3huA5C3N4xvLge44VAfYq1K6HZn6cTTx20TSSOscaAszscAAdSTXh/wASf21vhD8MfNivfFdvq9/HkfYdFH2uQkdQWX5FPszCvyV+IXx1+IHxWlY+KvFuqaxGxz9mknK24PtCuEH4LVn4cfs9fEb4tPH/AMIt4R1LUrdzgXhi8q2/GZ8J+tTzdiuXufWXxM/4Kp6zfebbeA/ClvpkRyFv9Zfz5SPURIQqn6s4r5L+JX7QPxE+L0rnxV4s1HVIGOfsfmeVbA+0KYQfXGa+r/hp/wAErde1Dyrnx14qtdIhOC1jpCG4mI9DI2FU/QOK+tPhl+xT8I/hYYprHwtDq+oR4Iv9bP2uXI6EKw2KfdVFFmwukflH8Mv2cfiR8YJIz4X8J399aucfb5U8m1Hr+9fCnHoCT7V9f/Cz/glbKxhu/iF4qCLwW03QVyfoZ5Bx6EBD7Gv0PjjSJAiKERRgKBgAVJT5Rcx5h8Lv2bfhx8G44z4X8K2VneKMf2hMnn3R9f3r5YZ9AQPavT6KKokKKKKACiiigAooooAKKKKACiiigAooooAKKKKACiiigAooooAKKKKACiiigAooooAQ18r/ALTv7fPgr4BC60bS2TxZ40QFP7PtpP3Fq/8A08SDOCP7i5b125zX1Pivyn/4Kafsx/8ACC+MF+J2gWm3Q9em2apFEvy216efM9llwT/vhv7wFerldGhiMSqeIenTzfYaPlv40/H/AMbfH3xGdX8X6vJebCfs1jFlLW1U/wAMUecDtycscDJNedUUV+qU6caUVCmrJGgV9OfsG/tNt+z/APFRLHV7kp4N8QMltqAc/JbSZxHc+20nDf7LE8lRXzHRWeIw8MTSlSqLRgf0fRSpKiujBkIyGByCPWpMe1fEP/BNX9p//hZPgj/hXXiC73+JPD0A+wyyt813YjAUe7RZCn/ZKdcMa+3QPevyPFYaeErSpT3X9XM3oOooormEFFFFABRRRQAlfGP7Zv7AenfGtbrxd4Jjt9I8dAF7i3OI7fVP97skvo/Q9G/vD7NyTS810YfE1cLUVSk7P+tw2P50/FXhTWPA+v3uia/ptzpOrWbmOe0uoyjofoex6gjgggjismv3j+Pn7L3gP9ovR/s3ijTAmpRxlLXWrPEd3b+gDY+Zck/IwK8ngHmvzH+O/wDwTo+J3wjmnvNDtG8deHlJK3WkxE3Ma/8ATS35YfVN49SK/Q8DnNDEpRqPll2e3yZonc+VKKkuLaaznkhnieGaNirxyKVZSOoIPQ1HX0V7jCiilAzQAlKqliAASTwAK9g+C/7JnxN+O9xE3hrw7PHpbHDaxqINvZoPUOR8+PRAx9q/TD9mf/gnv4J+BktprmtlfF/jGIB0u7mPFraP/wBMYjnkHo7ZPGQF6V42MzXD4NNXvLsv17CbsfMv7Gf/AATtvvGE1n4y+KVhNp2gKVlstAmBjnvO4aYdY4/9nhm9h979QLGxt9KsoLS1gjtrWBFiihiUKkaKMKqqOAAAAAKt4x0oNfnONxtXG1Oeo9Oi6Ihu4tFFFcIgooooAKKKKACiiigAooooAbjAr80f+Chf7bn9otqPws8BX/8Aoikwa9q9s/8ArT0a1jYfw9nI6/d6bs9x/wAFAf2318C2t98NvAV8D4kmQxatqtu//HghHMMbD/lqR1P8APHzH5fz9+AfwJ8SftD/ABCs/DHh+IjefNvb+RSYrOAH5pXP6AdWJAr6/KstjTj9cxWiWqv+b/QtLqzpP2Vf2Ytc/aZ+IEel2vmWXh2yKy6tqwXKwRE8IueDI+CFH1J4Br9svAfgXRPhr4S0zwz4dsI9N0jTohDBBGOg7sT1ZiSSWPJJJPWsX4L/AAb8O/AjwDp/hPwza+TZ243TXDgebdTEDfLIe7Nj6AAAYAArvfp1ryMzzGWOqWWkFsv1JbuLRRRXjiCiiigAooooAKKKKACiiigAooooASlpMcgVz3jzxvo/w48I6n4m8QXq6fpGmwGe4nk7AdAB3YnAAHJJAHWiKcmordgee/tQftE6P+zd8MbvxDelLjV582+k6azYa6uCOM99i/eY9hx1IB/Drxp4y1f4g+KtU8R69eyahq+pTtcXNxIeWY+g7ADAAHAAAHAr0P8Aad/aH1n9pH4mXfiPUC9tpcOYNK00tlbS3B4HoXb7zN3PsAB5FX6flOXLBUuaXxy38vI0SsFFFFe8MK6T4cfD3W/ir420jwr4dtDeavqc4hhQfdXuzseyqAWJ7AE1ziqXYKoJYnAA71+v/wDwT3/ZMHwR8Ff8Jf4lswnjbXYQfKlX59PtThli9nbhn9MKv8Jz5WY46OCouT+J7Lz/AMkJux7t+z38DdE/Z8+GWm+E9GUSPEPNvb0rh7u5YDfK31wAB2UKO1emdaDmjpX5TOcqknObu2Zi0UUVIBRRRQAUUUUAFFFFABRRRQAUUUUAFFFFABRRRQAUUUUAFFFFABRRRQAUUUUAFFFFABRRRQAUUUUAFFFFABRRRQAUUUUAFFFFABRRRQAUUUUAFFFFABRRRQAUUUUAFFFFABRRRQAUUUUAFFFFABRRRQBleJPD2neLtB1DRNXtIr/TL+B7e5tphlJI2GGU/ga/EP8Aa5/Zn1H9mr4mTabiW58M6gWuNH1BxnzIs8xsenmJkA+uVbADAV+6FeXftE/AjQ/2h/hrf+FdZUQzP+9sL8LuezuQDskX1HJDDupI46j2MrzB4Grr8D3/AMxp2PwOorp/iV8Otd+E/jfVvCniO0az1bTZjFKn8Ljqroe6sCGB7giuYr9ThNVEpQd0zQKOlFFUB+pf/BOP9sIeN9Ktvhd4wvc+ILCLbo17O3N7bqP9SxPWRAOP7yj1Uk/e9fzk6NrN94e1az1TTbqWx1CzmWe3uYGKvFIpyrKR0IIBr9qf2L/2rLH9pTwAq30kVt410pFj1WyXC+b2W4jH9xu4H3WyOm0n89zvLPYy+sUV7r3XZ/5Mho+jqKKK+UJCiiigAooooAKKKKACiiigAooooAKKKKAPj39ur9iu3+PGiS+LvCltHb+P7CLmNcKuqRKOI2P/AD0A+4x/3Txgr+WHw9+IHin4GfEO01/Q55tH1/Sp2SSKZCucHEkMqHGVOCrKf0IzX9CGcV8Mft8fsPL8ULS7+IXgSyC+L7dN+o6ZAuP7TjUffQD/AJbADp/GBj7wGfq8qzRRX1TE6weib6eT8ik+h9B/sy/tKeHf2lfAMWtaUy2msW4WPVNJd8yWkpH/AI8jYJVu4BHBBA9kzX8/fwa+MXij4A/EG08TeHLhrW+tm8u4tZc+VcxZ+eGVe6nH1BAIwQDX7Zfs+ftA+G/2ivANt4j8PTCOdcRX+myMDNZTY5R/Ud1bow9DkDjzXLHg5e0p6wf4eX+QNWPU6KKK8AkKKKKACiiigAooooAKKKKACiiigAooooAKKKKACiiigAooooAKKKKACiiigAooooATvXzZ+25+1Hb/ALOPw2kTTpo5PGmso8GlQHDGEYw9yw/upngHqxA5G7HsvxS+Jeh/CDwJq/i3xDcC20zTYTI+Mb5G6JGg7szEKB6mvwr+Ovxn1z49/ErVfF+uyES3TbLa1ViUtLdSfLhT2APJ7ksTyTX0GT5d9cq+0mvcj+L7FJXOGvr641O9uLy7nkubu4kaWaaVizyOxyzMTySSSSagoor9NWhYUUUUAFFFFAHt/wCzZ+1x43/Zq1kHR7n+0/Dk0m680C8c+RL6sh/5ZyY/iX0G4MBiv12/Z+/aa8E/tG+HRf8Ahq+CalCoN7o90Qt1an/aX+Jc9HXIPscgfg1W14N8aa78PvEVnr3hzVLnR9XtH3w3dq5V1Pce4PQg5BHBBFeBmGUUsYnOHuz79/X/ADE1c/oozScda+If2Tf+Cjmh/E4Wfhf4ivbeHPFTYih1PISyvm6DJPEUh9D8pPQgkLX26GBGc5r86xOGq4Sfs6qs/wA/QztYfRRRXMAUUUUAFFFFABRRRQAUUUUAFFFFABRRRQAUUUUAFFFFABRRRQAUUUUAFFFFABRRRQBQ1bRrDX7GSy1OxttRspRiS3uolljcehVgQa+e/iP/AME//g78QDJNDoUvha+fJ+0aFL5K5/65ENGB9FH1r6TooA/Mr4if8ErvFelmWfwZ4o0/XYRytrqUbWk2P7oYblY+5K18yfEH9mv4nfC4yN4j8F6pZW0ed15FD59uP+2se5B+dfuhSEA9Rmp5SuY/A7wX8UvGPw4uRN4Z8TaroT53MtldPGj/AO8oOG+hBr6N8Bf8FMPix4X8uLXF0vxbbLgM15beRPj2eLaM+5U1+i3j79mn4YfE4SN4i8FaVd3Emd13DD9nuD9ZY9rn86+b/Hv/AASy8E6v5k3hXxNqnh2ZskQ3iLeQD2H3HA9yxpWaHdMn8Cf8FTPAWtCOLxR4d1bw3O33pbcreQL9SNr/AJIa+hvA/wC098K/iKIxoXjrR7ieT7ttcT/Zpz9I5drH8q/Obx1/wTU+LfhfzJdHTS/FduvI+wXQilx7pLtGfYMa+fPGXwk8bfDuRl8S+FdX0QA48y8s5I42/wB1yNrfgTRdoLJn71o6yKGVgynkEHOafX4MeC/jR48+HRQeG/F2s6NGnSC2vHWE/WPO0/iK988F/wDBSz4v+GvLj1WTSfFEI4J1CzEUmPZoSgz7kGnzC5T9a6K+C/B3/BVrw7dCNPFXgjUdObo02lXKXIPvtfyyB7ZNe5eEP28Pgp4x2onjCPSLhusOrW8ltt+rkbP/AB6ndCsz6CorD8O+N/Dvi+Dz9B17TdbhxnzNPu451x9UJrbpiFooooAKKKKACiiigAooooAKKKKACiiigAooooAKKKKACiiigAooooAKKKKACiiigAooooAKKKKACiiigAooooAKKKKACiiigAooooAKKKKACikJA6nFcd4s+MPgbwJvHiHxdomjunWK7v40kPsEJ3E+wFAHZUV8weMP+Ci3wW8Lb1tNYv8AxHMnBTSbFyM+zS7FP1BNeG+Mv+Cr8h3xeE/Aar/cudYvM/nFGB/6HSuh2Z+iNU9Q1Oz0i1kur67gsraMZeW4kCIo9yTgV+QPjX/goN8afGAkSLxDB4etn6waNaJFj6O26Qfg1eF+JfG/iTxxd/aNf13U9duc5EmoXck7A+xYmlzD5T9i/HH7a3wa8BCRLzxrZalcrwLfRw14xPpujBQH6sK+ePHn/BVvR7YSReDvBV3fN0W61m4WBR7+XHvJH/AhXxV4H/Zp+KPxGMZ0DwPrF3BJ926ltzbwH/trJtT9a+iPAv8AwS1+IGteXL4n1/SPDUDfeih3Xk6/VRtT8nNK7Y7JHnvj3/goN8ZvHAlih16DwzaP/wAsNDtxER9JG3SD8GFeCarrmveN9WE+pX+o69qcx2iS6me4mcntliSa/UjwF/wTN+FXhjy5dem1Xxbcryy3Vx9ngJ9kiw34FzX0d4J+E/gz4cQCLwx4X0rQwBtL2doiSN/vPjc34k0Wb3C6Wx+Qnw+/Yp+MXxG8qSy8HXemWb4P2vWSLNAPXa+HYf7qmvp34df8EpUHlT+OvGZbpvsdBhx+U0o/9p1+heT6UZPpTshXZ4v8Of2PPhH8LxFJpfg6yvL2PB+3aqPtk27+8PMyFP8AugV7KkaxIFRQqgYAUYAFSUVRIUUUUAFFFFABRRRQAUUUUAFFFFABRRRQAUUUUAFFFFABRRRQAUUUUAFFFFABRRRQAUUUUAFFFFABRRRQAh61zPxF8BaP8UfBOs+FdethdaVqlu1vMncZ6Mp7MrAMD2IBrpiM0CiLcWpReqA/n5+OPwf1j4F/E3WvB2tKTPYy/uLgLhLmBuY5V9mXHHY5B5Brg6/Yj/god+zH/wALr+GTeJ9EtPM8YeGo3miWNcveWn3pIfUsOXUeoYD79fjuRg4Nfq2WY1Y2gpP4lo/X/gmidwooor1xnT/DP4i6z8J/HejeLdAuDb6ppdwJ4ifuuOjIw7qykqR3BNfu/wDBT4t6N8b/AIa6N4w0OTNtqEQMsBbL20w4kif3Vsj3GCOCK/n5r64/4J4/tPH4K/En/hFtcu/L8H+JZVikeRsJZ3f3Y5ueArcI59NpP3K+azrAfWaPtYL34/iu3+Qmj9i6KQHcMilr83MwooooAKKKKACiiigApKWigDz74g/Ab4efFZG/4SvwdpGszMMfaZ7ZRcAe0q4cfg1eGa9/wTG+B+rztJa6bq+iqf8AlnY6m7KP+/u8/rX1nRk100sXXoq1ObS9R3PjzTv+CWfwXsn3TP4jvxnO241FQP8AxyNa9b8B/sd/Bv4bSxT6N4C0s3cXKXN+rXkqt/eDTFtp9xivaOfrQKupjcTVVp1G16hcaiLGoVFCqBgADAFPoorjEFFFFABRRRQAUUUUAFFFFABRRRQAg6V8Zft4ftswfBTSrjwV4Ou0m8eXkWJ7iMhhpUTD7x/6akH5V7A7j/CG2/23f20bL9nnQJPDnhyaG9+IGoRfuo+HTTY2HE0g7sf4EPXqeBhvyc8LeF/Ffxv+IcGl6ZFdeIPFGt3JYs7F3lkYlnkkc9AOWZjwACTX1OU5Wqi+s4nSC1V+vm/IpIsfDD4Y+Kfjv8Q7Pw7oFvLqetajKZJZ5mJWNc5eaV+cKM5JPJzgZJAP7Y/s2/s6eG/2b/h/B4f0VBc3822XUtVdAJb2bH3j6IMkKvQD1JJOJ+yh+yxof7MvghbKAJqHie+VX1XV9vMrjpHHnkRrk4Hfknk4Hu/sK581zN4yXsqWkF+Pn6dgbuLRRRXzxIUUUUAFFFFABRRRQAUUUUAFFFFABRRRQBDLMlvE0kjBI0BZmY4AA6kmvx//AG/v2vn+Oni1vCPhm7P/AAgujTHEsbcalcDIMx9UXkIO/LdwB7p/wUf/AGxBpVtefCbwbff6dMuzxBfwN/qkI/49VI/iYff9B8vdgPzOr7rI8s5UsVWWv2V+paXUKKKK+zKCiivef2Pv2YNR/aW+JMVlIstr4U00rPrF+gxtjz8sKH/no+CB6AM3OMHGvWhh6bqVHZID3n/gm9+yN/wm+tQfFHxZZbtA02b/AIk9pMvy3lyp/wBcQeqRkcerj/YIP6oDiszw9oGn+FdEsNH0q0isNNsYUt7a2hXakUajCqB7AVpj0r8nx2MnjazqS26LsjNu4tFFFcAgooooAKKKKACiiigAooooAKKKKACiiigAooooAKKKKACiiigAooooAKKKKACiiigAooooAKKKKACiiigAooooAKKKKACiiigAooooAKKKKACiiigAooooAKKKKACiiigAooooAKKKKACiiigAooooAKKKKACiiigD5P8A28v2SYv2gPBP9v6BbKPHeiwsbbaADfwDJa3Y/wB7qUJ6EkcBiR+OFxby2lxLBPG8M0TFHjkUqysDggg9CDX9H2Pyr83P+Ckf7Hmftfxb8G2OP4/ENhAv/k2oH/kTH+//AHzX1+R5l7NrDVno9n28ikz84KKKK++LCuz+EPxY1/4J+PtL8W+G7nyNQsn+aNifLuIj9+KQd0YcH8CMEAjjKKicI1IuE1dMD9+vgL8btA/aA+HGneK9Akwko8u7s3YGSzuABvif3Gcg9wQe9ekfhX4U/so/tN6z+zR8RItVt/Mu/Dt6Vh1fSw3E8WeHUHgSJklT9QeGNftv4I8ZaP8AEHwtpniLQL+PUtI1GET29zEeGU9iOoIOQQeQQQeRX5dmmXSwNXT4Hs/0M2rHQUUUV4wgooooAKKKKACiiigAooooAKKKKACiiigD8+f2/P2Fv+EqXUPiX8PNP/4nSgz6zotsn/H4By08Sj/lp3ZR9/qPmzu+C/gL8ePE37O/j628S+HZzwRHe6fKxEN5Dn5o3H6huqnkV+/HWvzn/b7/AGEjff2j8TPhzp3+k/Nca1odqn+s7tcQqP4u7oOv3hznP1+V5nGcfqeL1i9E3+T/AEZSfRn2l8C/jl4Z/aA8BWnijwzc7o3wl1ZSEedZzY+aKQdiOx6EYI4NejdvSvwP/Z6/aG8T/s4+PIfEPh+Yy274j1DS5WIhvYc8ow7MOSrdVPqCQf2u+CXxt8M/H7wLaeKPDF2JbeQbLi2kwJrSbHzRSL2YZ69CMEZBrzM0yyWCnzw1g9n28mDVj0SiiivDJCiiigAooooAKKKKACiiigAooooAKKKKACiiigAooooAKKKKACiiigBufamySLEpZiFVRkknAAp3avg7/gpN+1l/wg2gS/C7wvebfEGqw51e5hb5rO1Yf6rI6PIOvoh/2wR04TDTxdZUodfwXca1PmT9v/8Aavb47eO/+EZ8P3ZbwRoMzLC8bfLf3IyrTn1Ucqntlv4sD5Koor9bw2GhhaUaVNaI0CiiiukAoorrvhR8MNc+Mnj/AEjwj4dt/P1LUZhGGOdkKDl5HPZVUEk+3GTgVE5xpxc5OyQHpv7KH7JOu/tRa5qsVtef2HoWmwMbjVZITIgnZT5USrkbiTyeeFB7lQeL+N37P/jT9n7xS2i+LtLa23km1v4cva3aD+KKTHPbIOGGRkCv27+B/wAHdD+BHw30rwfoMZFvaJunuWUCS6nOPMmf3Y/kAAOAK1/iH8NvDXxX8L3Ph7xXpNvrWk3A+aGdeVbs6MOUYZ4ZSCPWvhf9YJrEt2vT7dfX/gEcx/PNRX19+1h/wT48S/BM3niPwgLjxR4KXMj7V3Xmnr1/eqB86Af8tFHHO4L1PyDX2eGxVLFw56Tui9w6V9jfsnf8FDvEfwZNn4a8atceJ/Ba4jikLbrzT16Dy2J/eIP7jHgY2kAYPxzX0h+xL+zC37QPxCa/1tDb+BNBK3Oq3DnYk2OVtw3+1jLH+FQeQSuefMIYeVCTxC0X9aeYM/Zjwj4r0zx14Z0zxBolz9r0nUoEubW42MnmRsMg7WAI+hFbXavx2+JP7f3jnTfjzqmu/D7V/sHg6y2abpuhyR7rGW0hyFZoeApflsrtYBgucCvsD9n3/gpZ4C+KH2bSvGIXwN4hfCeZcybrCdv9mY/6vPXEmAOm4mvz7EZRiaNNVVG6evmvUzsz7KoqvbXEV5BHNBIk0Uih0kjYMrKeQQR1BqxXiiCiiigAooooAKKKKACiiigAooooAKKKKACiiigAooooAKKKKACiiigAooooAKKKKACiiigAooooAKilhjuI2jkRZEYYZWGQR6EVLRQB5L40/ZU+EvxA8xtY8B6Q00n3rizh+ySsfUvEVYn6mvBfGn/BLX4eayZJPDuv614dmbpHKUu4V+ikK/5vX2pRSsh3Z+WvjL/glr8RNI3yeHtf0TxDCvRJWe0mb6KQy/8Aj9eH+L/2QvjF4ILnUfAGryxp1l06IXqY9cwlsD61+3VFLlHzM/n0lh1Tw1qO2RLvS76E5wwaGVD+hFeieFP2p/i34K2DSviBrixp92G6uTdRr7BJdyj8q/bHXfCui+Kbb7PrWj2Gr2//ADyvrZJl/JgRXkXiz9in4K+Lt7XXgKws5W6SaW0lntPssTKv5jFLlHzHwb4Y/wCCmvxd0XYupJofiFBwzXlkYnP0MTIAfwr1zwx/wVihbYniH4fSJ/en03UQ2fpG6D/0Ku18U/8ABLP4c6n5j6J4g17RZW6LK8VzEv0BVW/Nq8k8Tf8ABKLxXa7z4f8AHGkakB90ajbS2hP/AHx5tGoaHv3hr/gpd8HNb2C/l1vQGP3jfWG9R/35Zzj8K9S8O/tb/B3xQF+xfEXQ4y3Rb64+yE/hMFNfmx4j/wCCeHxu0De0Phy11qJesmnahCfyV2Vj+AryzxD+zz8TvCpc6p4B8RWsa9Zv7NlaP/vtVK/rRdhZH7iaP4o0bxHD5uk6tY6nHjO+zuUlH5qTWoCD0Oa/nwZL7SLvDLcWVzGehDI6n+Yrr9B+O/xI8MbRpXjvxHYovSKLVJgn4ruwfyo5g5T94aK/GLQ/27/jjoO0R+OJruMdUvbS3nz/AMCaMt+td9ov/BT/AOLmm7ReWfhzVl7m4spEY/jHIo/SnzIXKz9X6K/NrSP+CsWuw7f7U+H2n3fr9k1F4M/99I9dppX/AAVf8Mzbf7S8B6ra+v2W8jmx/wB9BKd0KzPvGivj7TP+CofwlvQBc6b4m09u5lsoWA/75mJ/Sur07/gol8Db4DzvE13YE9rjS7g4/wC+Eai6CzPpaivD9P8A22PgjqWPJ+IOnJn/AJ7xzQ/+hoK6Gx/ad+Eeo48r4k+F1z2m1WGI/wDjzCmI9PorjLb4zfD+/wAfZvHHhy4z08rVoG/k9a9t448O3ePI1/TJ89PLvI2/kaANyiqkOp2lzjyruCXP9yQH+tWPMX+8PzoAfRTd6/3h+dG9f7w/OgB1FN3r/eH50b1/vD86AHUVGZUAyWUD3NVJ9a061BM1/bRAf35lH8zQBfornbn4heFrME3HiXSIMdfMvol/m1ZF38c/hvYZ+0+P/DFvjr5usW6/zegDuaK8ovv2q/g/p+fN+JHhx8f88L9Jf/QCa5zUf26PgbpufN8fWr4/597S5m/9AjNAHvVFfL+pf8FH/glY58jWdS1DH/Ptpkoz/wB9ha5LU/8AgqZ8L7QFbLQvE9846E28EaH8TMT+lK6HZn2bRXwDq3/BWTSYg39mfDu8uT2N1qiw/wDoMb1xWr/8FXPF027+y/BGi2fp9ruJZ8fXaUzRdBZn6Z0V+SOtf8FLvjLqm77NPomkZ6fY9P3Y/wC/rPXn+uftq/GzxBu+0/EHUoQ3/PksVrj6eUi0uYfKftaWA6kCub8QfEnwl4TDf234o0bR9v3vt9/FDj/vphX4Za78VPGvird/bPi3XNW3dRe6jNNn/vpjWNpeg6rr9x5OnafeajMf+WdtC0rfkAaXMPlP2Y8RfttfBPwwGFz4+sLlx0XT45bvP0MSsP1ryvxL/wAFQ/hbpW9NK0vxBrco+6yW8cMR/F33D/vmvgHw5+yn8XvFRX7B8O9eCt917uza2Q++6XaMfjXqnhr/AIJqfGfXNn2200fw+D1/tDUFcj/vyJKLsLI9R8Tf8FYNXm3r4d8AWVrj7sup37z59yiKmPpuryLxT/wUb+NXiLetrq+neH426ppmnpwPYy+YR+deyeGP+CTt9IUfxD8QLeED70Om6e0mfo7uuP8Avk1674X/AOCY3wl0TY+p3Gu+IJB95bm8WKM/QRKrD/vo0ahofm34r+O/xF8cFxrvjbXdSifrBLfyeV+EYO0fgK5zQPCOv+L7nyNF0bUdauM48qwtZJ3z9FBNftR4V/ZR+EXgwJ/Zfw+0TfH92W9t/tcg9w02459816jY6fbaZbJb2ltFawIMLFCgRV+gHAo5Q5j8a/B/7Cnxr8ZbHi8GT6Vbt1m1eaO12/VGO/8AJa9x8G/8EpfEl5sfxT410zS16tFpdu902PTc/lgH8D+NfpbRT5ULmZ8leC/+CaHwj8NmOTV/7X8UTDllvbvyYifZYQhA9ixr3rwX8D/h98O/LPhvwdo2kyp0uILNPO/GQgsfxNd3RTsK4gAHQYpaKKYgooooAKKKKACiiigAooooAKKKKACiiigAooooAKKKKACiiigAooooAKKKKACiiigAooooAKKKKACkFFeX/HD9orwP+z54fOo+LNWSCaRSbXTbfEl3dEdo489O244UdyKqEJ1JKEFdsD0ySVII2kkZY0UEszHAA9Sa+If2nv8AgpX4c+HRu/D/AMOBb+K/Ea5jk1Mndp9o3+yQf3zD/ZO3/aOCtfHH7Tf7d/jj9oOS50m0kfwt4NYlRpNnKd9yvrcSDBf/AHRhenBIzXzNX22AyFK1TFav+X/MtR7n398KP+CsviXSmhtfiD4ZttdtxgNqGkN9muAP7xjOUc+wKCvs34UftsfCH4weTDpXiu303U5MAaZrP+iT7j/CNx2ufZGavw0pQcV6WIyLC1tYe6/Lb7h2R/R+pDgEEEHuKUivwb+FH7WHxU+DJhi8NeLr5NPjwBpl632m1x6COTIX6rg+9fZvwn/4K12lx5Np8RfCT2znAbU9Afen1MEhyB6kO30r5fEZFiqOsPfXlv8AcTZn6MCg15l8Lv2kfhv8ZYkPhLxbp2p3LDJsTJ5N0vrmF8P+OMe9emnnpXz86c6b5Zqz8yRMZFfjx/wUS/Zj/wCFLfEv/hKtDtPK8IeJZWlRY1wlnd/ekh44Cty6j03AcJX7EdK4L43/AAi0j45fDPWfB+tJ/o9/FiG4C5e2mHMcq+6tg+4yDwTXo5bjXga6n9l6P0GnY/n6orpPiP8AD/WPhb431nwrr9ubbVdLuGgmX+Fscq6nurKQwPcEGubr9YhJTipRejNAoBwaKKoD9gf+Cdn7T/8Awub4cf8ACI65deZ4v8NwrEXdsveWYwscvqWXhGP+6SctX2D3r+fP4NfFnWfgj8SNF8Y6FJi80+YM8JYhLiI8SRP/ALLKSPbgjkCv3g+F3xI0b4t+AtG8W6DN5+mapAJkz96NujxsOzKwKkeoNfmmc4D6rW9pBe5L8H2IaOtooor50kKKKKACiiigAooooAKKKKACiiigAooooAKKKKACiiigAooooAKKKKAE7V8v/to/tk6Z+zh4cbStIaHUfH2oRE2dmTuS0Q8efMPT+6v8RHoDU/7Y/wC2RpH7Nnho2GmmLVPHeoRH7Dp5OVtlPHnzAdFB6L1YjHABI/ICabxZ8bPiGXc3vifxZr13/vzXErHoOwAH0CgdgK+lyrKvrH+0YjSC/H/gFJBZ2fiz42fENYYVvPE3izXbsnk75Z5WOSST0A5JJwFA7AV+xX7Hf7Iekfsz+EfOufJ1HxvqMY/tLU1GRGOvkQk8iMHqerEZPRQuf+xj+xxpn7Nvhoanqiw6l481CIC9vQMraoefs8J/ug43N1Yj0AFfT3HWjNc1+sf7PQ0gvx/4ANi0UUV80SFFFFABRRRQAUUUUAFFFFABRRRQAUUUUAIOtfKn7dX7XcH7PPgxtE0G4jl8e6xCRaIMN9hhOQblx69QgPVgTyFIPo/7T37R+h/s1fDi417UCl1q9xuh0rS92Hu58d+4Rcgs3YYHUgH8Q/iD4/1z4o+MdU8UeI759Q1jUZjNNM/Qdgqj+FVAAAHAAAr6TJ8s+tT9rVXuL8X/AJdykrmJe3txqN5Pd3U0lzdTu0ss0rFnkcnJZieSSSSSagoor9JWhYUUVZ03TrrWNQtrCxt5bu9uZVhgt4ULPI7HCqoHJJJAAFF+UDpPhT8Lte+MnjzSvCXhu1N1qeoS7ATkJCg5eRz2RRkk+3GSQK/c34BfBDQv2f8A4bab4S0NAywjzLu7YASXdwQN8rfXAAHZQo7V5X+xB+yba/s4eAxfatDHN451mNX1GcYb7KnVbZD6LwWI+83qFXH04OvtX5pnGZfW5+ypv3I/i+5DdxaKKK+dJCiiigAooooAKKKKACiiigAooooAKKKKACiiigAooooAKKKKACiiigAooooAKKKKACiiigAooooAKKKKACiiigAooooAKKKKACiiigAooooAKKKKACiiigAooooAKKKKACiiigAooooAKKKKACiiigAooooAKKKKACiiigAqvdWsV5bywTxJNDKpSSN1DK6kYIIPUEdqsUUAfjf+3j+yBL8A/Fh8TeG7Z38A6xMfKCgn+zpzkmBj/dPJQnsCp5XJ+TK/oh8eeCdF+I/hLVPDXiCxj1HR9ShMFxBIOoPQg9mBAII5BAI5FfiH+1L+zZrX7NPxGn0S9El3ol0Wn0nVCuFuYM9D2Ei5AZfXB6MM/omTZn9Zh7Cq/fX4r/MtO541RRRX1JQV9Z/sI/tiT/ADxQvhnxJcSS+AtWmHmk5Y6bMePPUf3DwHUdgGHIw3yZRXNicNTxVN0qiumB/RxZXlvqFpDdWs0dxbTIskc0TBkdSMhlI4IIOcirXpX5ff8E7/ANtL/hFrmy+Fvji/xo87iPRNSuH4tZCeLd2P/LNiflP8JOOhG39QFOa/KMbg6mCqunP5PujNqw6iiiuIQUUUUAFFFFABRRRQAUUUUAFFFFABSEZpaKAPzb/b3/YMx/aPxL+G2ncfNcazoNqn4tcQKPzZB7sO4r4z/Z4/aH8T/s4+Oote0CUy2shWPUNLlYiC9iB+6w7MOSrjlT6gkH97sZr84P28f2CN39ofEj4Z6d83zXGseH7VOvdp7dR+JZB9V7ivsMszOFWH1PGap6Jv8n+jLT6M+3Pgj8cfC/x+8C2nibwvdiWBwEubWQgT2c2MtFIvYj16EYIyDXog9a/Az9n79oPxT+zn46h8Q+HZ98L4jv8ATJmPkXsWeUcdiOdrDlT7Eg/tR8Bvj14X/aF8DQeI/DN1kcJeWEpAnspscxyL/JujDkV5eZ5XPBS54awfXt5MTVj0yiiivDJCiiigAooooAKKKKACiiigAooooAKKKKACiiigAooooAKKKxPF3irS/BPhrU9e1q8j0/SdOge5ubmU4VEUZJ9z6Ack4A5oScnZAeYftVftG6Z+zX8LrvXbgx3OuXO620jT2PNxcEdSOuxPvMfTAzlhX4deKfE+p+NPEepa7rV5Jf6rqE73NzcynLSOxyT/APWHA6CvTf2pv2iNV/aR+KV74guvMttGt822k6ex4trcHjI6b2+8x9TjoBXj1fp+U5esFR5pfHLf/I0SsFFFFe8MKKKKAHRxtNIqIpd2IVVUZJPoK/Y79gT9lBPgJ4CHiDX7QL4416JXuRIvzWNucMluPRujP/tYH8AJ+Zf+Ca/7Jn/CZa3F8VfFVnu0PTJiNFtpl4urlTzOQeqRnp6uP9gg/qX618HnuY87+q0not/8v8yW+g6iiivjiBhAYYxkHqDXw1+1j/wTd0f4jfbfE/w0jt9A8TNmWfSOI7K+bqdnaGQ/98E9QuS1fc3SlxgV04bFVcJP2lJ2f5+oz8AvCnwB8beKPi9afDYaJc6f4plufImtryMp9nUctK/+wq5bcMgjpnIz98fteeIND/Y4/Zb0j4PeDZPL1jX4miurlcLNJBx9puHx/FKcRgH+EsB9wV9z6xbaBoc914t1G2sbW5sLKRZtXliUSxWq/vHUyYyEG3cRnHGa/C79pn42Xnx/+Meu+LZy6WUsn2fTrd/+WFohIjXHYkZY/wC07V9jhcRUzmvFzjaENWu76FbnllFFFfZlHuPwE/bG+JH7Pk8UGiaudR0BWy+hamTNakd9nO6M+6Ec9Qa/Sz9n3/goP8N/jaLfTdRuR4M8TyYX+z9UkAhmf0hn4VvQBtrE9Aa/GKlBxXiYzKcPi9bWl3X69xNXP6QFIYZByKD1r8bv2Pv2u/i94S8beHPA2iznxlpeo3UdnBourSMwiBOCY5uWiVRkn7yAAnbX7IKflGetfnuPwNTAVFCbTvsS1YfRRRXnkhRRRQAUUUUAFFFFABRRRQAUUUUAFFFFABRRRQAUUUUAFFFFABRRRQAUUUUAFFFFABRRRQAUUUUAFFFFABRRRQAUUUUAFIRmlooAzdW8O6Vr0PlanplnqUXTZdwLKPyYGvPNe/Za+EfiQMb34deHtzdXtrFLdj9WjCmvVaKAPmjXP+Cd3wQ1jcYPDl3pLt1ay1Kf+TswH5VwGtf8ErfhzdbjpnibxJYMe08kE6j6Dy1P619rUUrId2fnjq//AASZ+82l/Ej6R3ekf+zLN/SuL1X/AIJVfEKDJ07xX4buwOn2hp4Sfyjav1ByfSjJ9KVkO7PyO1P/AIJrfGiwz5Fno+o4/wCfbUVGf++wtcrqP7Bnx00wnf4FlmUfxW9/ay5/BZSf0r9nKKOVBzM/D2//AGTfjFpufN+HPiB8f88LNpv/AEDNc/e/Ar4k6bn7X8P/ABRbY6mbR7hf5pX7xUhGaOUOY/AO68BeJ7DP2nw9q1vjr5tlIv8ANayp7G8tTia3nhPo6Ff51/QhtHoPypDEhGCqkfSlyj5j+er94P7/AOtTR315AMR3E0Y/2XIr+gKfQtNuQfO0+1lz13wqf6VSl8C+HJzmTw/pbn/as4z/AEo5Q5j8E08Q6vEMJqV6g/2Z3H9akHinWx/zFr8f9vD/AONfvA/w18Iyfe8LaK310+I/+y1G3wr8Fv8Ae8I6EfrpsP8A8TRyhzH4RnxRrZ/5i1+f+3h/8ahk13VJfv6hdv8A70zH+tfvGvwt8GJ93wloY+mnQ/8AxNSJ8OPCcf3PDGjr/u2EQ/8AZaOUOY/A+S5uZuZJZX/3mJqP94f7/wCtfv8AReC9At/9Voemx/7lpGP6Vfg0qzteYbSCH/cjVf5CjlDmP5/bbR9SvceRZXU+enlxM38hWta/DXxff4+zeF9auM9PKsJWz+S1++uxf7o/Kl2gdhRyhzH4S2X7PXxR1HH2b4c+Kpgf4l0a42/nsxXRaf8Ase/GfU8eT8O9aTP/AD3iEP8A6GRX7c0U+UXMfjbpv/BP3463+CfBi2iH+K41K1X9BIT+ldZpf/BMj4xagR58nh7Tc9Tc37Nj/v3G1frNRRyoOZn5laT/AMEpPGc23+0vGuh2nr9lhmnx/wB9BK7XSP8Agk1p0W06p8Rrm49VtNKWL9Wlb+VfoBRTshXZ8caL/wAEufhVYbWvtW8S6m46q91DGh/BYgf1r0DQv2BvgfoW1h4NF/KP+Wl9fXEufqu/b+lfQ9FFkF2eeaD+z38MfDAU6Z4A8OWrr0lGmQtJ/wB9lS3613VnY22n26w2tvFbQr92OJAqj6AVZopiCiiigAooooAKKKKACiiigAooooAKKKKACiiigAooooAKKKKACiiigAooooAKKKKACiiigAooooAKTmjIA9K+Yv2jP29/h78BvtWmW048W+LIsr/ZWmyjZC/pPNyqf7o3N6qOta0qNTET5KUbsD6VvLy3062kubqeO2gjG55ZnCIo9STwKdFPHcRrJFIsiMMqyEEEeoNfhR8e/wBrL4iftEX7f8JHqzW2jK+6DQ9PJitIvQlc5dh/eck9cYHFcF4R+KXjHwBIH8NeKtZ0Eg5xp19LAD9QrAH8a+phw5VdO8ppS7W0+8rlP6GsZoxX4t+DP+Cj3xy8I+Wk3iO28RW6dIdYso5M/V0COfxavefBf/BXm8QRx+Lfh/DNn79zo98Y8fSKRWz/AN91xVcixlP4Upej/wA7Bys/SsGg18neCv8Agpp8E/FZjjvtR1TwxO+Bs1SwZhn/AHoTIMe5xX1FpGrWuuaZa6hZSma0uoxLDIUK7lIyDggHkeorxKuHq4d2qxa9STQoopMisQFooooA+TP29P2qfFn7N/hzSoPDGgrLc6yJI08QXQD29o6/wCP+KTB3Dd8vB4bBA/Ijxf4z1zx/4gu9c8R6rdazq1026a7u5C7t6DnoB0AHAHAr95fjt8HdI+PHwx1jwfrKhY7yPdbXIXLWtwvMcq+6nqO4LDoTX4R/ELwJrHww8a6x4W1+2Npq2l3DW88fYkdGU91YEMD3BB7195w9UoSpuCjaa37tFxOdooor7EoKKKKACiiigB8E8ltKksMjRSoQyuhwVI6EGvoX4T/t7fGP4TmGCHxK3iTS48D7B4gBulwOwkJEijHQB8e1fO9FYVcPSrx5asU15gfqx8J/+CrngfxIIbTx1ol74Ru2wGvbXN5ae5O0CRfoFb619f8AgP4peEvihpn2/wAJ+I9N1+2wCzWNwsjR57OoO5D7MAa/norQ0LxDqnhfUodR0fUrvSr+E5jurKdoZUPsykEV83iOHqM9aLcX96/zJ5T9SP8Agpl+zD/wnvg1fiZ4ftN2v6BDt1KKJfmubIZO/jq0WSf9wt/dAr8p6+svhf8A8FKfit4JgWw8RPZePNIK+XJDq0e2cp0IEyYJz6uHr5u8f6noOteMdU1Dwzps+jaJdzGe3024kEhtQ3JiDjG5VJIUkAkAZGa78ro4nCxeHr6pbNfl3GtDnqKKK9wYV9rf8E2f2n/+FYeOj8PfEF3s8M+Ipx9kklb5bS+OFX6LJgKf9oIeBuNfFNKjtG6upKspyCDgg1yYvDQxdGVGez/q4PU/pBpa+Wf2B/2nR8ffhcmm6xdCTxn4fRLa/wB7fPdRYxHce5IGG/2gTwGFfUtfkdejPDVZUqm6MhaKKKxAKKKKACiiigAooooAKKKKACiiigAooooAKKKKACiiigBOK+Zv2x/2ydG/Zs8OHT9PMOq+PL+Imy08nK2yngTz46KOy9WI7AEir+2X+2no/wCzhob6NpDQar4/vYs21kTujs1I4mnx2/up1b2HNfkU8ni342fEEsxvfFHi3Xbr/rpNcSt+gAH0CgdgK+lyrKvrH+0YjSC/H/gFJBd3fiz42fEJppmvfE/izXboDgGSa4lY4AAHQDoAMBQOwFfrl+xb+xfpv7OXh9da1pINR8f30WLm6ADJYoesEJ/9Cf8AiPsOV/Yw/Yu0n9nLQ01rWkg1Px9exYub0DclkhHMMJ/9Cfq3sOK+pen1p5pmnt/9nw+kF+P/AAAbFooor5kkKKKKACiiigAooooAKKKKACiiigAooooATNcZ8Wvit4f+C/gTUvFfia7FrptkmQq4Mk8h+5FGv8TseAPxOACRt+KPEumeDtAv9a1m/i03S7CFp7m6nOEjRRkk/wCHU9BX4sfti/tW6n+0x47LQGaz8G6Y7JpWnscFh0M8o7yN6fwjgdyfXyzL5Y+rbaK3f6eo0rnFftDfHvxB+0T8Rb3xPrjmKI5isNPRiY7K3BO2NfU92buSTxwB5jRRX6lSpRoxVOCskaBRRRWgB1r9P/8AgnL+xx/wi1lafFXxnY41m6j36Hp8682sTD/j5YH+NwflH8KnPVht8Y/4J7fsbN8Wddg+IPjCxz4N02bNlaTr8up3CnuD1iQjnszDbyAwr9aAoVcAAAdhXxOd5nvhaL/xP9P8yW+g+iiiviCAooooAKKKKACiiigAooooAKKKKACiiigAooooAKKKKACiiigAooooAKKKKACiiigAooooAKKKKACiiigAooooAKKKKACiiigAooooAKKKKACiiigAooooAKKKKACiiigAooooAKKKKACiiigAooooAKKKKACiiigAooooAKKKKACiiigBM815h+0H8B/D/wC0N8Or3wvrkex2HmWV+igyWVwAdsi+vXBXuCRx1Hp5GaBmqpzlTkpwdmgP57fiz8K/EHwX8d6p4T8S2httSsXxuXJjnjP3JYz/ABIw5B/A4IIHH1+3P7Y/7KGm/tMeBm+zLDZ+M9LRn0rUGGA3c28p7xse/wDCeR/EG/FjxJ4c1Pwjr1/ous2U2narYTNb3NrOu143U4IIr9RyzMI4+l2mt1+voaJ3M2iiivaGAJByODX6l/8ABPX9tb/hO7Oz+Gfjm+z4kto/L0jU7h+b+NR/qXJ6yqBwf4wOfmGW/LSp7G+uNMvYLyznktbu3kWWKeFyjxupyrKRyCCAQRXnY7BU8dScJb9H2YNXP6O/pS18hfsKftn2/wAe9Bj8KeKLiO38fadDyzYVdUhUf61B/wA9APvqP94cZC/XnfNflWIw9TDVHSqKzRkLRRRWABRRRQAUUUUAFFFFABRRRQAUUUUAFIRmlooA/Ov9uz9gMax/aHxG+GWnYv8A5p9W8P2ycT92nt1H8fdkH3uq85DfC3wN+Onir9nrx1b+I/DN0YpVIju7GYnyLyLPMci9x6HqDyK/fzPFfAf7cn7Acfjhb/4g/DayWLxEN02p6HCuFv8Au0sI7S9yvR+o+b7/ANdlmaxlH6pjNYvRN/k/8yk+jPqT9nb9ovwt+0h4KTXfD0/k3kIVNQ0qZh59lKR91h3U4O1xwwHYggesCv59/hN8WvFnwE8e23iLw1eSadqloxjnt5QfLnTPzwzJxuU45HUEAjBAI/Zv9mL9qjwv+0x4PF7pbjT9ftEUalokrgy27dNy/wB+MnowHsQDxXDmeVSwb9rS1g/w9Qase3UUUV8+SFFFFABRRRQAUUUUAFFFFABRRRQAUUUUAFFFFADeMV+U/wDwUj/ay/4T/wARyfDHwte7vDekzf8AE1uYW+W9u1P+ryOqRn8C+T/Cpr6c/wCCgv7V/wDwo3wN/wAIp4duwnjfXoWVJI2+awtTlWm9nblU9wzfw4P49sxdizElicknvX2WRZdzP61VX+H/AD/yLS6iUUUV92UFFFFABXtX7J37OGpftKfFG10WIS2/h+z23Osagg/1MGfuqem98FVH1OCFNeW+D/COrePfFGmeHtCs5NQ1fUp1tra3jHLuxx+AHUk8AAk8Cv3J/Ze/Z70n9m/4W2PhyyVJ9VlAuNV1ALzdXJHzEd9i/dUegz1JJ8DN8wWDpcsPjlt5eYm7Hpvhnw5pvhDQNP0TSLSOw0ywgS3traEYWONRhQPwFatFFfmTbbuzMKKKKQBRRWH4y8Vab4H8Lat4g1i4FppemW0l3czN/CiKWOPU8cDucChJydkB8Wf8FRf2g/8AhDvAdp8NdIuiureIl8/UCjfNFZK3Cn08x1x/uo4P3q/Kuu7+OPxZ1L43fFPxB4y1Qssuo3BaGAtkW8A+WKIf7qBR7nJ71wlfrOW4RYPDxh13fr/WholYKKKK9QYUUV2fwd+GGp/GT4laD4P0lT9q1S5WIy7ciGMfNJK3siBmP0qJzjTg5ydkgPvD/glX+z6Ui1H4s6vbfM+/T9FEi9uk84/9Fg+0gr9HzXP+BPBumfDvwfo3hnRoBbaXpdslrbx99qjGSe7HqT3JJroM5NfkWNxUsXXlVe3T06Gb1FoooriEJwKDXzl+1J+2d4d/Ze1vwzpuo6bPrl3qrNNc29pMqy2tqPl80BuGLPwqkqDtfkY59F+D37QXgT476R9u8H+ILfUWRQ09i58u6t/+ukTfMBnjd909ia6Hhq0aaquL5X1A9JooornAKKKKACiiigAooooAKKKKACiiigAooooAKKKKACiiigAooooAKKKKACiiigAooooAKKKKACiiigAooooAKKKKACiiigAooooAKKKKACiiigAooooAKKKKACiiigAooooAKKKKACiiigAooooAKKKKACiiigAooooAKKKKACiiigAooooAKKKKACiiigAooooAKKKKACiiigAooooAKKKKACiiigAooooAKKKKACiiigAooooATArhPjL8YvDvwK8B3vi3xRcSxabbsqBLePzJZpGOFjReMsfcgDBJIAruxX5qf8FbviiZb3wb8Pbeb5YlfWr1AeNx3RQZ9wBMf+BCu/AYX65iI0ns9/Qa1PHP2jv+Cinjz4ym60nw28ngnws+UMFnKftlyvT97MMEAj+BMDkglq+TSSxySSTTa99/YX+GP/C0/wBpnwhZTRebp+mTHV7sEZASD51BHcGTy1P+9X6cqVDL6EpU42UVf7jTY8DII6jFJX7+eM/2dvhl8QfMOv8AgXQdRmf71y9jGs//AH9UBx+deD+NP+CXfwZ8S730qLWPC8p5UaffGWMH3WYOcewIrw6XEWHl/Ei4/j/X3E8x+PdexfAT9lH4h/tEagq+GtJMGjq+2fW7/MVnF6jdjLsP7qAnpnA5r9BfhV/wSx+H/gjxM+q+JtXu/G1vGwa1024gFtAv/XXaxMvPbKr6g19m6ZpdloenwWGn2kFhY26COG2toxHHGo6KqgAAD0FY4ziCKXLhVd93t9wOXY+b/wBnL9gf4ffAUW+qXcA8XeLYsN/amoRDy4H9YIeQn+8dzehHSvpee4is4JJppEhhjUu8jsFVVAySSegFfMX7QX/BQb4b/BIXOm6dcjxl4njyv9naXIDDC/pNPyq+hC7mB6gV+aXx7/bG+JH7Qc8sGt6udN8PlspoWmExWoHbfzukPu5PPQCvHo5djMzn7Ws7J9X+iFZs/Qj9oL/gpZ4C+F/2nSvBwXx14hTKeZbSbbCBv9qYf6zHXEeQem4Gvgq+/bm+Kuu/FrQfG+ra/LMukXguIdFtSYLER8h4/LB53IWUs25sN1r57or7DDZRhcPDl5bt7t/1oVZH9EHgLxrpfxG8G6N4n0Wf7Rpeq2qXUD99rDO1h2YHII7EEV0Xevzd/wCCVf7QZP8AaXwm1e5/v6johkb8Z4B/6MA/66Gv0i71+c47CvB4iVJ7dPToQ9BDXwr/AMFMf2YP+E88ID4m+HrTdr+hQ7dUiiX5rqyGT5nHVosk/wC4W/ugV91VFcW8d1DJDMiyROpVkcZBB6gjuKzwmInha0a0On4rsB/OHRX0j+3N+zNJ+zx8V5ZNNt2XwfrrPd6W4HywnP7y3J9UJGPVWXqc183V+uYevDE041ab0ZoFFFFdABRRXS+E/hv4o8d2Wp3XhzQ7zXI9NVZLtLCPzpYkbOHMa5bbwcsBgcZIyKUpKKvJ2A5qinywvBK0cqNHIhKsjjBBHUEUynuAUUUUAFFFFABRRRQAUUUUAej/ALPvxr1f4AfFLSPF+klpFt38q8tA2FurZiPMiP1AyD2YKe1fu34F8aaT8RfCGk+JtCulvNJ1S3W5t5h3Vh0I7MDkEdiCO1fzu196f8EyP2nv+ER8Sn4V+Ibvbo+sSmTR5ZW4t7s9YcnosvYf3x0y5r5TPMB7an9Ypr3o7+a/4BLR+p9FFFfnpAUUUUAFFFFABRRRQAUUUUAFFFFABRRRQAUUUUAJxXyV+2n+3Bpf7PmmzeG/DUsOqfEC5j+WM4eLTVYcSSju+DlY+/BbjAbC/ba/bzsfgxa3ngzwPcQ6h45kUx3F2uHh0oEd+zTeidF6t2U/l54T8JeLfjh8QIdL0m3u/EXifWLhnZnYvJI7HLySO3QDkszHA5JNfU5XlSqL6zidILWz6+b8ikhlhYeLfjZ8Qlt7dL3xP4s1y6J5JkmnlbksxPQDkknAAGTgCv19/Y5/Yx0b9m3QF1PURDq3jy9ixeajjKWqnrBBnovq3ViOwwBf/ZF/Y+8P/sz+HPPk8rV/Gt7EBqGrleEHUwwZ5WMHqerEZOOFX6M7VnmmavE/uKGkF+P/AAAbFooor5okKKKKACiiigAooooAKKKKACiiigAooooAQ1WuruGxtZbi4lSCCJS8ksjBVRQMkkngADvVhjgZr8uv+Cgv7bf/AAmE998MvAd//wASKJjFrOrW78Xrg8wRsP8AlkD95h98jA+UfN3YLBVMbVVOG3V9kNK5wf7ef7Zs3x11+Twh4Vuni8BadN80qEqdTmU/61v+mYP3F7/ePOAvx/RRX6rhcNTwlJUqa0RpsFFFFdQBX0L+xt+ylqP7S3j0C6WWz8G6W6yarfqMF+4gjP8Afb1/hGSewPEfs9fAPxD+0T8RbPwxoUZii4lv9RdSYrK3B+aRvU9lX+IkDjkj9wfhL8KPD3wW8B6Z4T8M2n2XTbJOXbBknkP35ZG/idjyT9AMAAD5rN8zWEh7Kk/ff4Lv/kJux0Hhzw9p3hTQ7HR9Js4rDS7GFbe2tYF2pFGowqgfStSiivzdtt3ZmFFFFABRRRQAUUUUAFFFFABRRRQAUUUUAFFFFABRRRQAUUUUAFFFFABRRRQAUUUUAFFFFABRRRQAUUUUAFFFFABRRRQAUUUUAFFFFABRRRQAUUUUAFFFFABRRRQAUUUUAFFFFABRRRQAUUUUAFFFFABRRRQAUUUUAFFFFABRRRQAUUUUAFFFFABRRRQAmOa+NP2+P2MY/jdoc3jXwlaKnjvTof3tvGMf2pAo+4f+mqj7p7j5T/Dt+y+9FdGGxFTC1FVpvVf1YD+cGeCS1nkhmjaKaNijxuMMpHBBB6Go6/TT/gof+xR/bkV/8VfAlhnUY1M2u6Vbp/x8KOt1Go/jHVwPvD5uobd+ZfSv1bA42njaSqQ+a7M1TuFFFFd4Gn4a8S6p4P1+w1vRb6bTdVsJlntrqBtrxupyCD/TvX7O/sa/td6X+0t4Q+zXzw6f450yIf2jp6nAmXgfaIh3QnGR/CTg8FSfxProvh94/wBd+F/i/TfE/hu/k03WNPlEsM0Z6+qsOjKwyCp4IJFeNmOXQx1PtJbP9PQTVz+iClrwv9lT9qPQf2mfAyX9qY7DxJZKqarpG7LQuf40zyY2wSD25B5Fe51+X1aU6M3TqKzRmLRRRWYBRRRQAUUUUAFFFFABRRRQAUUUUAFFFFAHxH+25+wTafF6K98beA4IrHxsFMl3YLhItVx1Pos3+10b+Ln5q/Mbwd4x8W/A/wAfw6to9zd+HfEukztG6upR0YHDxSI3UHBDKw56EV/Qpnmvk79s39h3SP2hLCfxH4dWDR/iBbx/LORth1FQOI5sdGwMLJ1HQ5GNv1WWZtGmvq2K1g9L9vJ+RSZ0f7I/7Y/h39pfQEtZjFo/jezjBvtIZ+JAODNATyyHuOqk4ORhm+ju1fzzyw+Lfgn8QSji/wDC/i3RLn3imt5F7j1BH1DA9wa/V39jP9uvSPj3ZW3hjxTJBpHxAiTaE4SHUwBy8Xo/GWj/ABXIyFzzPKXR/f4bWH5f8AGj68ooor5kkKKKKACiiigAooooAKKKKACiiigBBgV578d/jDpXwJ+GGteMdWR5obGMCG2j+9cTscRxg9ssRk9hk9q9CxzVDWNGsPEOl3Wm6nZwahYXUZintbmMSRyoeCrKeCD6Gqg0ppyV11A/n0+J3xG1z4teOdX8WeIro3Wq6lMZZG52oOixoOyqoCgdgBXL1+hn7WX/AATQudJ+2eKvhHDJe2QzLceGGYtNEOpNsx5cf9Mz83oWyAPz4urWayuZbe4ieCeJikkUilWRgcEEHkEHtX63gsVQxNJewei6dvkaoiooor0ACjrRX1//AME9/wBk4/G3xsPF/iO0LeCtCnBEUi/JqF0MMsXui8M/rlV/iOOXFYmGEpOrU2QbH07/AME3/wBk7/hW/hmP4leKLPZ4n1mD/iW20y/NY2jD7+D0kkHPqEwONzCvuYH2poUKBjgDsKcPrX5LisTPF1XVnu/w8jN6i0UUVzCCiiigBK/O7/gqn+0GdP0vTvhRpFzie8CahrRjb7sQOYYT/vMN5HX5E7NX3P8AE/4h6V8Kfh/rvi3WpPL07SbV7iQA4MhHCxr/ALTMVUe7CvwN+JfxB1X4q+Pdd8W61L5upatdPcyYPCA/dRf9lVCqB6KK+myHB+3re2mvdj+f/AKSOZooor9HLCiiigAr9R/+CWX7Pp8NeEb74oatbbdR1sNZ6UJF5jtFb55B6eY64+kYI4avgL9nX4NX3x6+LugeD7PfHBdTeZe3KDP2e1T5pZPTO3gZ6sVHev3n8PaFYeF9C0/R9Ltks9OsLeO1treMYWONFCqo+gAFfIZ/jPZwWGg9Xv6f8EmTNKiiivgSBKy/EviDT/CWgalrmq3KWmmadbyXVzPIfljjRSzMfoAa1K/P3/gqd+0F/YPhjT/hZpFzi+1YLe6sY25S2Vv3UR/33XcR6Rjs1deEw0sXWjSj139Oo1qfAn7QPxh1D47/ABa8QeMb/eiXs5W0tmOfs9svyxR+nCgZx1Yse9cZ4e8Sar4T1i21XRNSutJ1O2bfDd2UzRSxn1DKQRWbRX67GlCFNUorRKxoff37Pv8AwVP1vQPs2kfFPTzr1kMINc05FS7QeskfCSfVdp9mNfon8NPi54P+MOgLrHg/X7PXLI43+Q/7yEn+GSM4ZG9mANfz3V0Hgjx/4j+GuvQ614X1q80PVIfu3NlKUYj+62OGU91OQe4r5zGZFRr3lR9yX4fd0JaP6IfSlPFfm/8As+/8FVFc22j/ABZ03YeEHiLSouPrNAP1aP8ABK/Qbwn4r0nxx4dsdd0HUINV0m9j823vLZtySLnHB9iCCOoIIPIr4fFYKvg5ctaPz6P5ktWNuiiiuIQUUUUAFFFFABRRRQAUUUUAFFFFABRRRQAUUUUAFFFFABRRRQAUUUUAFFFFABRRRQAUUUUAFFFFABRRRQAUUUUAFFFFABRRRQAUUUUAFFFFABRRRQAUUUUAFFFFABRRRQAUUUUAFFFFABRRRQAUUUUAFFFFABRRRQAUUUUAFFFFABRRRQAUUUUAFFFFABRRRQAUUUUAFFFFABRRRQAUUUUAFFFFABRRRQAUUUUANY4Uk9q/Bv8Aax+J/wDwt/8AaD8aeI45fOsXvWtbJgcqbeH91GR6bgm76sa/YH9rr4of8Ki/Z58Z+II5fJv/ALE1lZEHDfaJv3SEe6lt/wBFNfhHyx9Sa+14cw/x4h+i/N/oXEbX6Zf8Ekfhj9k8P+MfH1zFiS8mTSbNyMEIgEkxHqCzRD6xmvmj9nL9gX4hfHg22qXkB8IeE5MN/amoxHzJ09YIeC/sx2r6MelfrZ8FvhJovwN+G2keDNAaaTT9OV8TXJBlmd3Lu7kADJZj24GB2rfPMwpOi8NTleT3t0QNnd0Zrx345/tWfDn9n2yc+J9bR9WKbotGsMTXkvp8gPyA/wB5yo96/NX9oL/go78Q/i79p0vw27eBvDT5TyrCUm8nX/ppPwRn+6gXrglq+YweV4nGaxVo93+nclK5+hfx/wD22fhr+z+lxZ6hqf8AbniVAQuh6UwkmVvSVs7Yu2dx3Y5CmvzP/aB/bz+Jfx2Nzp63v/CKeF5cr/ZGkyFTKnpNLw0nuPlU/wB2vnCSRpXZ3Yu7HJZjkk02vusHk+HwtpSXNLu/0RaVhSc0lFFe9sMKK9X+CP7MPxE/aA1BYfCehSSaer7JtXu8w2UPrukI5I/uqGb2r9Jv2fP+CbHgD4WfZtV8WhfHPiJMPi7jxYQN/sQnO/HrJkHqFWvHxma4fB6Sd5dlv/wBN2PhT9kf9mr4u+OvHGgeMPBlgdCstMu47qLX9UDRWp2tyFGN0wIypCgjkgkZr9rYwwjXdjfjnHTNMt7aO1hSKGNYokUKqIMKoHQAdhUp6V+e5hj5Y+opyiklt/wWS3cdRRRXmEnlH7SnwK0z9ob4U6r4Tv8AZDduv2jTr1lybW6UHy3+nJVh3Vmr8KfFvhXVPA/ibU/D+tWj2Oq6bcPbXNvJ1R1OD9R6EcEYIr+iw5r89/8Agp5+zB/bmjr8WvD1pnULBFg12GJeZYBwlxgdSnCsf7u08BDX1OR4/wBhU9hUfuy28n/wSkz8xaKKK/RCwr0b9n/406t8Avilo/i/Sy0i2z+XeWm7C3VsxAkiP1HIPZgp7V5zRWdSnGrFwmrpgfuprvwb+Dv7Vfg3TfEt94b07W7TVrZbi21aBPIuwrDgGWMh8qcgqSQCCCOtfJnxa/4JKAma8+HHi3HUrpniBf0E8a/gAU+rVy//AATE/ad/4RbxC/wp8Q3e3StVlMuiyytxBdH70OT0WTGQP74x1ev1Ir82r1cXlNd0oTdul9U0Rqj8D/it+zJ8TfgvJIfFfhG/srJDj+0YU8+0Pp++TKjPoSD7V5dX9HssKTxtHIiyIwIZWGQR6EV8+fFn9g74O/FszT3PhpPD+qSZP9o6ARavn1KAGNj6lkJ969jDcRrbEQt5r/IfMfiLRX3R8Wv+CUnjjw15134E1uy8XWi5K2V1izu8eg3Ext9Sy/Svj7x38MPFvwx1M6f4r8O6loF3k7Uvrdow+O6MRhh7qSK+nw+Ow+JX7qaf5/duVe5zFFFFdwBRRRQAVLa3U1jcxXFvK8FxC4kjljYqyMDkEEdCD3qIDJwK+vf2Yf8AgnZ4v+MxtNd8Xef4P8IPiRTLHi9vE6/uo2+4pH8bjuCFYVyYnE0cNDmrSsg2Pvz9iT9pWL9ov4TQz306/wDCW6OEs9XhGAXbHyTgekgBPswcdAK+iegrhvhR8GfCHwT8MR6H4O0aDSbMYMroN01w4H35ZD8zt9Tx0GBxXcA4r8kxEqc6spUlaLeiMh1FFFYAFFFFABRRRQAUUUUAFFFFABRRUM88dtC8srrHGilmdzgKB1JPYUASZ218B/tvf8FBIfBi3/gH4ZXyXGvndBqWvwMGSx7NHCejS9i3ROgy33eG/bb/AOChba2L/wABfCzUGj0/5oNS8SW7Yafs0Vsw6J2Mg5b+HjlvkD4Cfs++Lf2ivGsWg+GbQmNCHvtSmBFvZRE/fkb164UcsRx0JH1+XZVGnH61jNEtbP8AN/5FJdWZPws+FXiz48ePbfw94bs5dV1e8cyTTysdkK5+eaZznaozyTySQBkkA/sv+y3+yl4Y/Zl8J/ZrBV1LxLeIP7S1uRMSTHrsQfwRg9F79Tk1ufs8fs5+Ff2b/Bi6H4dg868mCvqGqzKPtF7IB95j2UZO1BwoPckk+sCuDM81ljH7KlpBfj6/5A3cWiiivnyQooooAKKKKACiiigAooooAKKKKACiiigBPXikJpecV8N/t8/tvJ8LLG6+H3ga+DeMrmPZqGowNn+y42H3VP8Az2YHj+4DnqRjpw2GqYuoqVNav8PMa1OT/wCCg/7bw0VNQ+F3gG//AOJi4aDXNXtn/wCPcdGtomH8Z6Ow+793rnb+ZxOaWWR5pGkkYu7EszMckn1NNr9VwOCp4KkqcPm+7NErBRRRXeAV1Hw0+G2v/FvxrpnhXwzZNfatfybI0HCovVnc/wAKKMknsBWR4c8O6n4u12x0bRrKbUdUvplgtrW3Xc8rscAAV+0X7Gn7JWmfs0+CfOvFivfG+qRq2p36jIiHUW8R7Ip6n+Jhk8BQPGzPMIYGlprJ7L9fQTdjsP2Zv2c9B/Zr+HlvoGlIt1qU+2bVNUZMSXk+Ovsi5IVew9SST7BSUdK/LqlSVWbqTd2zMWiiioAKKKKACiiigAooooAKKKKACiiigAooooAKKKKACiiigAooooAKKKKACiiigAooooAKKKKACiiigAooooAKKKKACiiigAooooAKKKKACiiigAooooAKKKKACiiigAooooAKKKKACiiigAooooAKKKKACiiigAooooAKKKKACiiigAooooAKKKKACiiigAooooAaw3Ag8ivyz/4KDfsS/wDCC3d78S/Alh/xTtw5k1fS7dOLCQnmaNR0iYnkfwE8fKcL+puaq3tnBqNpPa3UMdzbTI0csMihldSMFWB4IIOCDXdgsbUwVVVIbdV3Q07H849FfYX7dn7FVx8C9Ym8YeEraS48BX8vzwrlm0qVjxG3/TIk/Kx6fdPO0t8e1+q4XE08XTVWk7pmm4UUUV1Adl8Jfix4j+CnjnT/ABV4YvTZ6laN8ynJjnjP3opF/iRh1H0IwQCP2y/Zt/aO8N/tJeAYde0dxbalAFj1PSXYGWzmx0P95DglX6EehBA/Buu/+CPxt8TfAPx5Z+KfDN15VxEdlxayEmG7hJG6KRe6nH1BAIwQK8HNMsjjYc0dJrZ9/Jiauf0BnNAOa8t/Z9/aA8NftE+AbbxH4en2SriK/wBOlYGazmxyj+o7q3Rh75A9S71+ZThKnJwmrNGYtFFFSAUUUUAFFFFABRRRQAUUUUAFFFFABRRRQB88/tYfsfeG/wBpnw8ZWEej+MbOMiw1lE6jqIpgOXjJ/FScjuG/HX4ifDfxd8CvHk2h+IbO50PXtPkEsUsbFdwByk0Mg6qSMhh3HYggf0H15N+0L+zh4S/aR8HNo3iK28q9hDNp+rQKPtFlIe6nupwNyHg47EAj6HLc2lhH7KrrD8v+B5FJ2Plz9iv/AIKG2/jRbLwP8T72O08QfLDYa/KQkV6egjmPRZfRujd8N9777B3V+CH7QH7Ovi/9nLxg+i+JbTdbSlmsNVgBNveRg/eRuzDIyh5GfQgn6l/Yt/4KH3Pgr7D4I+J93Le6ANsNjr8mXmsR0CTd3iHZuWX3XG3vzDKYVY/WsFqnrZfp/kNrsfqZRVPT9QttWsbe9s7iK6s7iNZYZ4HDxyIRkMrDggg5BFXK+PICiiigAooooAKKKKACiiigAooooASvmH9qj9hfwj+0Tb3Gr2CxeGvG4XKarBH+7uiBwtwg+96bx8w4+8Btr6eNFa0a9TDzVSnKzA/n2+L/AMFfF/wM8Vy+H/GGky6bdjLQzfeguUz/AKyKTo6/qOhAPFcNX9BvxV+EfhT40eFp/D3i/SIdV0+XlC4xLA+OJI3HKMPUfQ5BIr8ov2mv+CfPjb4L6v8AbfC9vdeMfCdzMsUFxaxb7q2Z2wkc0ajuSAHUbScZCkgV+hZfnVLE2p1vdl+D9P8AI0TPF/2f/ghrf7QXxO0zwjoqmMTN5t5eldyWlspG+VvpkADuxUd6/dL4b/D3RfhV4I0jwp4etRaaVpkIhiT+Jj1Z2PdmYlie5Jrx/wDYt/ZftP2bfhlHDeRxy+MNWVLjV7pcHa2PlgU/3EyR7sWPQgD6I6Gvls3zF4yryQfuR2833JbuLRRRXgkhRRRQAnQUDNHevP8A45/FnTvgd8Ldf8Y6mVaPTrcmCAtgzzt8sUQ/3nKj2GT2pwjKclCKu2B8Ef8ABVL9oP8AtLWNN+FGj3ObexKahrJjb70xGYYT/uqd5HTLp3Wvz0rW8W+KdS8ceKNV8QaxcNd6pqdzJd3MzfxSOxY/QZPA7Dismv17A4WODoRpLpv69TVaBRRRXcAUUUUAfbn/AATb+Onwr+Deqa7B4wuZdG8S6w6QW+sXMYNnHbjB8ouOYyz8kkbcKuSMc/q1pupWmsWEF7Y3UN7aToJIri3kDxyKejKw4IPqK/nJr1z4G/tT/EX9n6+VvC2uOdLL7ptGvszWUvr+7J+Un+8hVvevlMyyR4qbr0pe8+j2/wCAS1c/ebNLXyB+z7/wUh+HvxZNtpfidl8DeI3wmy+lBspm/wBifgLn0cL1ABavrmKZJ41kjdXRgCGU5BHqDXwtbD1cPLkqxsyDB+IXjfS/hr4K1rxTrU3kaXpVq91Ow6kKOFX1ZjhQO5IFfgf8WviVqvxg+I2v+L9ZfdfarctMUzlYk6Rxr/sogVR7KK+7P+Cqn7QfmS6b8JdHuflXZqOtmNu/WCA/h+8I94zX5yV91kOD9lSeImtZben/AAS0gooor6soKKKKAO/+A3wi1H45/Ffw/wCDdNDI1/OPtFwoyLe3X5pZT/uqDjPU4Hev3r8KeGdO8G+GtM0HSLZbTS9Nto7S2gTokaKFUe/A696+Mf8Agl9+z7/wg/w8uviNq1sU1nxKvlWIkX5obFW6j08xxu91SMjrX3N3r80zvGfWK/s4v3Y/n1/yIbOc+IHjSw+HPgnXPFGqP5en6RZy3k3OCwRSdo9zjAHckV8A/Cb/AIK0iS4W0+I/hURxM2BqegHO0Z43QSNz7kP9Frsv+CrPxj/4Rr4baL8PrGfbe+IZ/tV6qnkWkJBUH/el2kf9cmr8rK9HKcqpYnDOpWV+Z6eSQ0j9/fhZ+0B8PvjTZC48H+KbHV5Au57RJPLuYx/twvh1HuRj0Neiiv5xdP1G60m8hu7G5ms7uFg8c8EhR0YdCGHINfU/wc/4KS/Fj4Z+Raa1dxeOdHTCmHWCftIX/ZuF+Yn3cP8ASs8Tw9OPvYeV/J7/AH7CcT9k+lHBr5V+Dn/BR34S/FHyLTVb+TwRrD4Bt9bIW3Lf7NwPkx7vsPtX1BY39vqVpFc2s8d1bSqHjlhcOjqehBHBFfLVsPVoPlqxaZJbooorEAooooAKKKKACiiigAooooAKKKKACiiigAooooAKKKKACiiigAooooAKKKKACiiigAooooAKKKKACiiigAooooAKKKKACiiigAooooAKKKKACiiigAooooAKKKKACiiigAooooAKKKKACiiigAooooAKKKKACiiigAooooAKKKKACiiigAooooAKKKKACiiigAooooAKKKKACiiigAopKWgD4v8A2/vhz4+/aB1Lwb8M/BOmPNaLI2r6rqVwTFZ23WKDfJjk8zHYMtwCAa2v2c/+CdngL4MC11fxAieNvFUeHFxexD7JbP8A9MoTkEg/xvk8AgL0r6E+JXxa8H/B/QX1nxhr9noliM7DcP8AvJSP4Y4xlnb2UE1+dn7QX/BU7Wte+06P8LLA6FZHKHXNQRXu3HrHHykf1bcfZTX0OEWOxVFYfDrlgt3tf1f6IpXZ99/F79oHwH8BtG+2+MNfttNdlLQWKHzLq49o4l+YjPG7AUdyK/OD9oH/AIKeeMvH32nSfh7bv4L0Rsp9uLB9RmX13D5YfomWHZ6+N/EPiTVfFmsXOq63qV1q2p3Lb5ru9maWWQ+pZiSaza+oweR0MPaVX35ee33f5lJFi/1C61W9mvL25lu7uZzJLPO5d5GPJLMeST6mq9FFfSJW2GFFdT8O/hf4r+LGvx6L4R0K813UXwTHax5WMf3nc/Ki/wC0xA96/Qz9n3/glbpulm21j4rakNVuRhxoGmSMkC+0swwz+4TaMj7zCvNxeYYfBq9SWvbqJux8EfCT4E+OfjhrQ03wb4futWdWAmuQuy3twe8krYVfoTk9ga/Rr9nz/gl54U8GG21b4kXS+L9YUhxpkO5NPib0bo02PfavYqa+0PC3hLR/BWi22kaDpVpo+mW67YrSyhWKNB7Koxn1Peto/lXw2MzuviLxp+7H8fv/AMiWyjpWkWeh6fBY6dZwWFjboI4be1jWOONR0CqoAA9hV+iivnW76skKKKKACiiigAqnqOn2+r2FzY3kEdzZ3MbQzQSqGSRGGGVgeoIJBFXKKNgPw0/bI/Zwuf2cfi3d6ZBHI/hjU913o1y2TmEn5oie7Rk7T3I2t/FXg9fux+1j+zzZftH/AAl1HQJFjh122zd6Rdvx5NyoOFJ/uOPlb2IOMqK/DTW9FvvDes32lanayWWo2Uz29xbTLh4pEYqykeoIIr9PyfH/AFyhyyfvx3/zNE7lKiiiveGTWV7Ppt5Bd2s0lvcwSLLFNExV0dTkMCOQQQDmv27/AGMf2kYP2jPhFa391Kg8U6Vts9ZgXAJlA+WYDssgBb0BDgfdr8Pq9n/ZO/aEvf2cvi5p3iFWkl0O5xaavZpz51sxGWA/vocMvuMZwxrw82wP12h7vxx1X+XzE1c/dyis/RNZsvEej2Wq6bcx3un3sKXFvcQtlJY3UMrA+hBBrQr8uatozMKyvEHhvSfFmmS6brWmWer6fMMSWl9As0T/AFVgQa1aKabTugPj74s/8Ex/hT4/8668PC88Dak+SDp7edalvUwueB7IyCvi34t/8E1/i58OPOutHsrfxvpaZYS6O3+kBf8AagbDE+yb6/ZLFHAr2cNnGLw+nNzLs9fx3Hdn85Or6NqHh/UJrDVLG506+hO2W2u4mikQ+jKwBB+tdb8JPgr4y+OHiZND8H6LPql1wZpgNsFsh/jlkPyoPryegBPFfut8Qvg/4L+K+n/Y/F3hnTdfi27Ua7gBkjH+xIPmQ+6kVa+Hvwz8MfCnw5BoPhLRbbQ9Ki5EFsnLt3Z2OWdj3ZiSfWvclxJel7tP3/XT/MrmPmz9mD/gnj4P+Cn2TXPFAg8YeMY8Oss0ebOzfr+5jb7zA/xvzwCAtfXgGKKBXyFfEVcTPnqyuyBaKKKwAKKKKACiiigAooooAKKKKAE6CgZo7iuP+J/xT8NfBzwjeeJvFepxaXpluPvSHLyvjiONeruccKPc9ATRGMptRirtgb2v+IdN8LaNd6vrF9BpumWcZmuLu5cJHEg6lielfk3+2j+3zqXxqmu/CHgiafSfAysY57kZjn1XHdu6ReidT1b+6PP/ANrP9s3xN+0trT2URl0TwRbSbrPRkfmUjpLORw7+g+6vQZOWO5+x7+w3rv7Q+oQa/rqz6H4Bhk+e827Zr8g8xwAjp2Mh4HIGSCB9xgsuo5fT+tY16rZdv82WlbVnE/svfsneKv2mfExisEbTPDNrIBqOuTRkxxDrsjH8chHRR0yCSBjP7LfCD4OeFvgb4Ls/DPhTThY2MPzSythpriTHzSyv/Exx9BwAAAANvwX4I0X4deGrHw74c0yDSdGsoxHb2tuuFUdyT1LE8ljkkkkkk1v/AM6+fzHM6mOlbaC2X+ZLdxaKKK8cQUUUUAFFFFABRRRQAUUUUAFFFFABRRRQAUUlfKH7bX7aNh+zzoT+HvD0sN/8QL6LMMRw6adGw4mlHdv7qHr1PHDb0KFTEVFSpq7YGX+3T+2zbfArSZvCPhO5jufH97F88i4ddKiYcSOOhkIOVQ9PvHjAb8iL+/udVvri8vLiW6u7iRpZp5nLvI7HLMzHkkkkkmpdb1u/8Savearql5NqGo3krT3F1cOXkldjlmYnqSapV+pZfgKeAp8q1b3ff/gGiVgooor1BhUtpaT391DbW0L3FxM4jjiiUs7sTgKAOSSeMVGqlmAAJJ4AFfqX/wAE/wD9h/8A4QGCy+JPj6wH/CSzIJdJ0q4X/kHoRxNIp/5bEdB/ADz8x+XzsdjaeBpOct+i7sG7HZ/sH/sXwfAnQ4fF/iu1Sbx9qMXyxOAw0uFh/q1/6aEffYdPujjcW+w8c0dutHevyrEYipiqjq1HqzIWiiisACiiigAooooAKKKKACiiigAooooAKKKKACiiigAooooAKKKKACiiigAooooAKKKKACiiigAooooAKKKKACiiigAooooAKKKKACiiigAooooAKKKKACiiigAooooAKKKKACiiigAooooAKKKKACiiigAooooAKKKKACiiigAooooAKKKKACiiigAooooAKKKKACiiigAooooAzde0LT/E+jXuk6rZw6hpt7E0Fxa3CBo5UYYKsD1BFfjb+2r+xxqP7OHidtX0eOa+8A6lMRZ3RyzWbnJ+zyn167WP3gPUGv2j71h+MPCGkePvDWo6B4gsIdU0fUITDcWk4yrqf1BBwQRyCARgivUy7MKmBqcy1i91/XUadj+dmivof9sH9kfWP2Z/F5kgWbUfBeoyE6bqZXJQ9fImI4EijoejAZHRgvzxX6lQrwxFNVKbumaBRRRW4HpPwE+PXif9nrx5beJvDdxkcR3mnysfIvYc8xuP1DdVPI9/2u+A/wAePDH7Q3gS28S+GrnIOI7ywlYefZzY5jkH8j0YcivwIr0z4A/H7xP+zt47t/Enh243IcR32nSsfIvYc8o49e4bqp5HcH57NcqjjY+0p6TX4+TE1c/fY5oBzXm3wI+O/hj9oPwLbeJfDN1uU4ju7GVh59nNjmOQevoehHIr0nvX5rOEqcnCas0Zi0UUVIBRRRQAUUUUAFFFFABRRRQAUUUUAFFFFAHG/FH4V+GfjJ4QvfDPi3TItS0y4GQG4khf+GSNuqOM8Ee45BIr8d/2sP2M/FH7NOtPeKJdb8FXMm2z1qNP9WT0inA+4/ofut1HOVH7c4/Ks3xBoGm+KdGvNJ1ixg1LTLuMw3FpdIHjlQ9QyngivWy/MquAlprF7r/LzGnY/HT9kL9ubxB+ztewaFrZn17wDK/z2JbM1iSeZLck9O5jPynttJJP68eAviB4f+J/hay8R+F9Ug1fSLxd0VxA2RnurDqrDoVIBB6ivy8/bJ/4J76l8J3vvGPw9gn1fwcC01zpwzJc6YOpPrJEP733lH3sgFq8C/Z0/ab8Yfs2eKBqPh+5+06XOw/tDRbhj9nu1HqP4XA6OOR7jIP0mKwOHzSn9YwbtLr5+vZlNX1R+8ppa8m/Z9/aR8H/ALR3hRdW8N3nl3sIAvtJnIFzZuezL3U84ccH2IIHrA6mvh5050pOE1ZogWiiipAKKKKACiiigAooooAKKKKACk4IpaKACiiigAooooAKKKKAExivyk/4KiftBf8ACZ/ECz+G+kXO/R/DredqBjb5Zb5l+6fXy0OP953B6V+gf7T3xutPgB8G9d8WTFHv0j+zabbv/wAt7twRGuO4HLn/AGUavwg1bVbvXdUvNSv7h7u+vJnuJ55TlpJGYszE9ySSa+t4fwXtKjxM1pHRev8AwCooqUUUV+gFhRRRQAUV9B/sQ/s+/wDDQHxssLO/tzN4Y0cDUdWJHyvGp+SE/wDXRsAjrtDkdK+wv2gv+CWeg+JPtOr/AAtvh4e1A5c6Lfuz2ch9I5OXi+h3Dt8oryK+aYbDV1QqOz79F6iufl1RXZfE74PeMfg1rraP4w0G70W858szpmKYD+KOQZVx7qTXG16kJxqJSg7pjCvefgJ+2n8SvgA0Nnpmq/2z4dQ4bQ9VLSwKP+mZzuiPX7pAzyQa8GoqKtCnXjyVY3XmBueOfGWqfEPxfrHiXWpzc6rqt093cSdtzHOAOyjoB2AArDoorRRUEox2AKKKKoAr1n9l34H3X7QPxm0PwrGsi6aX+1anOn/LG0QgyHPYnIQH+8615NX7Af8ABNr9n0fCr4PDxVqlt5fiPxYqXXzr80FmOYE9t2TIfXcoPK15Ga4z6nhnJfE9F6/8ATdj620vTLXRNNtNPsoEtbK1iSCCCIYWONQFVQOwAAFWyQgJPAFKeRXz9+3L8Yv+FM/s7eI7+2n8nWNVT+yNPIOGEswIZh6FYxIwPqor8uo05V6sacd5OxmflV+2N8Yj8bv2gfE+vQT+dpNvL/Z2mkHK/ZoSVVl9nbfJ/wADrxOgnJor9io0o0KcacdkrGoUUUVsAV9X/wDBOzV/iDq3x+0Lw74c8TanpvhyMvqGr2ccu+2a2j5YNE2VBdike4DcN+QRXyhX6s/8Eqvg7/wivwt1bx9ewbb7xJP5FozDlbSEkZHpuk359RGprxc4qwo4Sbkr30Xq/wDLcT2PuqiiivywzCiio5JFhQu7BEUZZmOAB6mgCSioLa6iu4EmglSaKRQySRsGVgehBHUVPQAUUUUAFFFFACdaK4n4pfF/wj8GfDcmueL9ct9GsVyIxK2ZZ2A+5HGPmdvZQfU8V+Yn7S//AAUo8W/E/wC16F4BWfwd4ZfMbXYfGoXS+7qcQg+iHP8AtEHFelgsur42XuKy7vYpK59sftKft2+A/wBnxbnS4J18VeL0BA0exlG2Bv8Ap4l5Ef8AujLdPlAOa+bfCv8AwV8vEKp4k+HcEwP3p9L1Ex4+kbo2f++hX51SSNK7O7F3Y5LMckmm19xRyLCU6fLUXM++q/IqyP178Kf8FTfg5rpRNTj13w5IfvteWQljH0MTOxH/AAEV7L4U/a++DXjPYNM+I2hB3+7HfXIs3PsFm2HPtivwforCpw9hpfw5NfiLlP6NNN1ax1m1Fxp97b3tu33ZbaVZEP0IJFXu1fz8fBf4y+IvgZ8QNM8V+Hbpo7m0kHm2zMfKuoj9+KQd1YZHqDgjBANfuV8FfjDoPx1+Hel+LvDs++0u12zW7EeZazDG+GQdmUn8QQRwQa+WzHK54C0r80X18+xLVjvqKKK8UQUUUUAFFFFABRRRQAUUUUAFFFFABRRRQAUUUUAFFFFABRRRQAUUUUAFFFFABRRRQAUUUUAFFFFABRRRQAUUUUAFFFFABRRRQAUUUUAFFFFABRRRQAUUUUAFFFFABRRRQAUUUUAFFFFABRRRQAUUUUAJigmvCvjF+2j8J/gl59vrHiWLUdXiyDpGj4urkMP4WwdsZ9nZa+F/jH/wVU8c+KfPsvAOk23g+wbKi+uMXV6w9RuHlpn02sR2avUw2WYnFawjZd3oh2bP068ZfELw18OdIfVPFGu2Gg2C5/f386xKx9FyfmPsMmvjT4yf8FWfB3hoz2Pw+0a48WXq5VdQvc2tmD6hSPMf6EJ9a/Mfxf448Q+P9Yk1XxLrd/ruoyfeub+4aZ8egLE4HsOBWHX1mG4fo0/ervmfbZf5lcp9C+Lf28PjF408Y6Xrl74ols7fT7yK8h0jTAbazJRwwR1U5kXI6SFq/Zv4feNLD4jeCtD8UaW+/T9Xs4ryHnJUOobafcZwR2INfzv1+qn/AASn+Mf/AAkvw01n4f30+698Oz/arJWPJtJiSQP92XcT/wBdVrLPMDThQjUoxS5e3Z/8EGjgP+CrfwOuo9R0X4pWHnTWcqLpepxliywOMmGQD+EMNynoMqvdq/Oqv6GPif8AD3Sfir4A13wnrUXmadq1q9tJgZKE8q6/7SsFYe6ivwO+Jnw+1X4U+Ptd8Ja1F5WpaTdPbSYGA4HKuv8AsspVgfRhXRkGM9tR9hLeP5f8AEzmKKKK+qKCiiigD9WP+CV3xc0jxF8MdS8Cm0s7HxBocpuS8ESxve20jcSOQMuyMdhJ7GOvurpX4Dfs7/GS/wDgL8XtA8Y2W+SG0m8u9tkP/Hxav8ssfpkryM9GCntX7z+HtesfFOhafrOl3KXmm6hbx3VtcRnKyRuoZWH1BFfmmeYN4fEe1Xwz1+fX/Mho0jQKMgCvm79oH9u74bfAcXGntfDxR4njyv8AY2lSKxjb0ml5WP3HLf7NeFSo1K8uSnG7JPo53WJCzMFUDJJOABXyZ+0D/wAFGfh38H/tOl+HpB448SplPs+nygWkLf8ATSfkHH91Ax4wdtfnr8f/ANt/4l/H5riyvdS/4R/wzISBomks0cTr6Sv96XtkMdueQor59r7LB8PpWnin8l+rLUe5+3P7Fv7Uf/DTvw6vL/UobWx8UaXdNDqFnaAiMI5LQyIGJIUrleSfmjb2r6IzxX4Z/sZ/H2T9nz43aTrFzMyeHtQI0/V07fZ3I/eY9Y2Cv64DDvX7j288dzDHLE6yRyKGV1OQwPIIPcV4Wb4JYOv7i92Wq/yJasT0UUV4ogooooAaeK/Nn/gp/wDsweU6/F7w7afK2y38QQxL0PCxXOPfhG/4Ae7Gv0n9qzfEGg6f4p0O/wBH1S2jvdOv4Htrm2lGUljdSrKfYgmu3BYqWDrqrH5+aGnY/nPor2H9qn9n3UP2c/i1qPh2YSTaPMTdaTeuP9fbMTtyf76nKt7rnGCK8er9bo1Y16aqQd0zQKKKK1A/Sn/gl7+079qt5PhF4iu8yxB7nQJpW5ZOWltvw5dfbeOwFfoyM1/Of4c8Raj4Q1/Ttb0i7ksdU0+4S5trmI4aORGDKR+Ir90/2YPjzp37RPwm0vxTalIdRA+zapZIf+Pa6UDev+6chl/2WHfNfnme4D2NT6xTXuy38n/wSGj16iiivlSQooooAKKKKACiiigAooooAKKKKACiiigAooooAKKTvmvlL9rv9uzw/wDs92k+g6EYPEHj10wLMNmCwyOHuCD17iMHJ7lQQTvQoVMRNU6Su2B6d+0Z+014Q/Zt8KHU/EFyLnU51P8AZ+i27D7RduPQfwoD1c8D3OAfxs+Pv7RPi/8AaL8XtrPiW8xbRFlsdKtyRbWcZ/hRe5OBljycegAHOeKvFni/43+PH1LV7m+8TeJ9VmWNAFMkkjE4WONFHA5wEUYHQCv0j/Y0/wCCdtn4AFj40+JtrDqPiUYms9EfEkFgeoeXtJKOw5Vf9o4K/b0qGFySl7Ss+ao/6svLuy9EeRfsYf8ABPC68ctY+NfidaS2Hh35ZbLQZMpNfDqHl7pEew4ZvYYLfqHpunWujWFtZWVtFaWdvGsUNvAgSONFGFVVHAAAwAKthcUpr4/G46rjanPUenRdES3cWiiiuEQUUUUAFFFFABRRRQAUUUUAFFFFABRRRQAUlHevl39s39s7Sf2cNAfR9IeLU/H19ETa2RO5LRDwJ5h6f3V6sR6ZNbUKFTEVFTpK7YDf20P2z9L/AGcPD76NozQ6j4/v4s2toTuSyQ8CeYf+gp/ER6A1+OfiTxJqnjDXr7WtZvptS1W+lae5u7htzyOTkkmneJvE+q+NPEF/rmuX82p6tfStPc3dw255HPUk/wAh0AwBxWXX6hl2XU8BT7ye7/roaJWCiiivXGFHWivv79gL9hk+LZbD4l/EHT/+JGhE2j6Ncp/x+MOVnlU/8sh1VT9/qflxv4sZi6eCpOpN/wDB8gbsdH/wT7/YbKHT/ij8QdPwfluNC0a5T8VupVP4FFP+8f4a/SEU1VCABRgDtTh6V+V4vF1MZVdWp8l2Rm3cWiiiuMQUUUUAFFFFABRRRQAUUUUAFFFFABRRRQAUUUUAFFFFABRRRQAUUUUAFFFFABRRRQAUUUUAFFFFABRRRQAUUUUAFFFFABRRRQAUUUUAFFFFABRRRQAUUUUAFFFFABRRRQAUUUUAFFFFABRRRQAUUUUAFFFFABRRRQAUUUUAFFFFABRRRQAUUUUAFFFFABRRRQAUUUUAFFFFABRRRQAUUUUAcz8Qfh/oXxQ8I6j4Z8SafHqekX8ZimgkHT0ZT1VgcEMOQQDX4s/tY/sp69+zL4zNvKJdQ8KXzs2lavt4devlSY4WVR1HQjkdwP3Lrkvid8MvD/xe8G6h4X8T2CahpN6m10bh42/hkRv4XU8givYy3Mp4Cp3g91+q8xp2P56qK9t/an/Zb8Rfsy+NWsL0PqHhy8Zm0vWVTCToP4H7LIvGV/EcGvEq/T6NaGIgqlN3TNAooorYD0v4BfH3xR+zv47t/Enhu4yhxHe6dKx8i9hzzG4/k3VTyO4P7V/AX49eF/2hvAtt4k8NXOekd5YSkefZTY5jkH8m6MORX4E16L8C/jt4p/Z98c23iTwzd7HGEu7GUkwXkOeY5F7j0PUHkV8/mmVRxsfaU9Jr8fJiaufv7zS15T+zz+0R4X/aO8ERa/4en8q6jCpf6ZKw8+zlI+6w7qcHa44YDsQQPVe9fmk6cqcnCas0Zi0UUVIBRRRQAUUUUAFFFFABRRRQAUUUUAFFFFADWQMCCMg9Qa/P39sf/gnNb+K/tvjP4V2kVjrJ3TXvh2PCQ3R6l7fsj/7HCt22nhv0C7UuOOldWFxdXCVPaUn/AJP1GnY/nr8G+NfF/wAEPHUeq6JeXvhvxJpkrRupUo6kHDxSxsORkYKMMeor9Z/2Rv27fDf7Qdvb6DrjQ+HfHqpg2LNiC+wOWtyT17mM/MOxYAkan7WP7EXhf9pDT5tVsxFoHjmKPEGrRp8lzgcR3Cj7w7Bx8y8dQNp/Ir4k/DDxf8C/G8mieJdPudE1m0cSwyqSFkAPyywyDhlyOGB6jsQQPtE8JnlKz92ovv8A+CitGf0HZozxX5tfsg/8FJiv2Lwf8XLssvENp4pbqOwW6/l5o/4F3av0bsr2C/tIbm1mjuLaZBJHNGwZHUjIYEcEEc5FfG4vB1sHPkqr0fRktWLdFFFcYgooooAKKKKACiiigAooooAKKKKACiiigBD1o6c0V4T+2R8eo/2ffgjq2s20yp4gvQdP0mPv9ocH95j0jUM/plQO9XSpSrVIwhu9APz1/wCClH7QP/C0vi8PB+lXPmeHvCjPbtsb5Z708TP77MCMehV8cNXx7T555LqeSaZ2llkYu7ucsxPJJPc0yv2DC4eOFoxow2RrsFFFFdQBSqpZgAMk8AUlfVH/AATy/Z9Pxo+NcGr6lbeb4Z8LlL+63rlJp8/uIT65ZS5HQrGQeormxOIjhaMqs9kB+hf7Cn7Pw+A3wRsIr+28rxPrm3UtU3Lh4yw/dwn/AK5ocEf3mf1r6P70DgUYr8grVZV6kqs92ZHPeM/Afh74iaHPo3ibRrTXNLmHz2t7EJFz2YZ+6w7MMEdjXwB+0F/wSrVvtOsfCbUdp5c+HtVl4+kM5/RZPxev0g5HvRiujC42vhJXpS07dPuGnY/nd8b+APEfw11+bRfFGi3mh6pD962vYijEdmXPDKezDIPY1z9fZ3/BTf48w/Ef4t2/gzSpEl0jwnvinlTB829fHmjPogCpj+8H9q+Ma/VMHWqV6EatSNm1saIKKKK7ACiigDJwKAPd/wBjD4BP+0F8b9K0i6hZ/DunEahq74+UwIRiPPrI21PXBY/w1+4sECW0SRRIEjRQqoowAB0AFfNH7AH7P3/Cj/gja3Oo23k+KPEYTUdQ3rh4kI/cwn/dU5I7M7jtX07jivy3OMZ9bxDUX7sdF/mQ3cK/Jb/gqZ8Y/wDhM/jDp/giyn36b4Wt8zhTw13MFZ/rtQRj2JcetfqB8TfHdh8L/h94g8V6k2LLSLKW7dc4LlVJVB7scKPciv5/fF3ii/8AG3inV/EGqSmfUdUu5by4k/vSSMWb8MnpXo8PYbnrSry2jovV/wDA/MImRRRRX6CWFFFFAG/4A8Gah8RPG2heGNLTfqGrXkVnCMZAZ2C7j7DOSewBr+gPwH4O0/4f+DNF8M6Wnl6dpNnFZwDuVRQoJ9ScZJ7kmvzI/wCCU/wc/wCEm+Jms/EC+g3WPh6D7NZMw4N3MCCR/uxbs/8AXVa/VcV+d8QYn2ldUY7R39X/AMAiQtFFFfLEiD0r5o/4KBfGT/hUf7OetJbT+VrPiH/iT2e04YCQHznHcYiDjPZmWvpcV+QP/BTr4x/8LA+OyeFrOfzNJ8JQfZSFOVa7kw0x/ACNPYxmvXynDfWsVFPZav5DW54X8Jf2mfiT8EZ0PhLxVe2VmG3NpszefaP65hfKgn1AB96+5Pg5/wAFZNKvxBY/Evw1JpkxwratoeZYSfVoWO9R/us59q/Muiv0LE5bhsVrOGvdaP8Ar1Ltc/oN+HHxi8FfF3TPt/g/xNp+vQABnS1mHmxZ/wCekZw6H2YCu1PNfzmaHr+p+GdTg1HSNRutL1CBt0V1ZTNDLGfVWUgj8K+zv2bP+Cifxct/FWheEdWtrb4gpqN3DYwLd/uLwM7BVxMgIPJyS6sfevksXkFSknOjK67PR/5EuJ+steDftQfF/wCJXw30Mw/Dj4bah4u1WeMn+0UVZba1/wC2SN5sje2FHTk9K94H3c9KUfSvlqco05qUoppdGSfgJ8atT+J/inxTPrPxMg1/+1pDtzrNrJAIxn7iIygIo/uqAPavOMYr+ju4tYbuJopokmjcYZJFDAj0INeb+Kv2Y/hR42DnWPh54euJX+9OlhHFMf8AtogDfrX2VDiGEEoypWS7P9NC+Y/AzrX1b+zH/wAE+fG3xzNprWurL4Q8HSYcXlzH/pN2n/TCI9iP42wvORu6V+iXhD9hH4KeCPGMPiLTPBsTXcB3QwXlxLdW8T5yHEcrMNw7ZzjqMHFfQKgKMDgVOM4hc48uGVvN/ogcux893/7DXwsf4Laj8OtP0KKwt7pA41baJL0XKg7J2kPLEEn5eFwzKAATX46/F34Ua/8ABT4gar4R8R23kahYyYEig+XPGfuSxnurDkfkcEED+hAcV80ftt/soW37SHgE3WmQxQeONHRpNMuThftC9WtnP91v4SfutzwC2eDKs1nQquNaV4y6vo+/+Ykz8VK+hv2Mf2p779mv4iK148tz4N1Zlh1ayXLbB0W4jH99Mnj+JcjrgjwbV9Fv9A1G4sNSsp7C9t3MctvcRlHRgcEEHkHNUq+/rUqWKpunLWLLP6MtG1mx8RaTZ6ppl1FfadeQpcW9zAwZJY2AKspHUEEGtDFfln/wTi/bAPgvVbb4W+L77GgX8uNGvZ24s7hj/qGJ6RuTx6OfRiR+pg5FflWOwc8FWdOW3R90ZtWFooorhEFFFFABRRRQAUUUUAFFFFABRRRQAUUUUAFFFFABRRRQAUUUUAFFFFABRRRQAUUUUAFFFFABRRRQAUUUUAFFFFABRRRQAUUUUAFFFFABRRRQAUUUUAFFFFABRRRQAUUUx3ESMzEKqjJJ7CgBcZoJ4r82PjD/AMFYdRs9a1TS/h/4WsGt7aeSCHV9VnaZZ1ViBIsSbdoIGRlj1GRXyd8Rf2yfjF8UPNj1jxxqMFnJkGy0xxZw7f7pWILuH+8TX0WHyLFVrOdorz3+4qzP2Y+IXx++HXwpjc+K/GWk6PMgybWW5Vrg/SFcufwWvl34j/8ABV74eeHvNh8JaFqviy4XIWebFlbN6EMwZ/zQV+UUkrzOzu7O7HJZjkk02voaHD2Hp61W5fgv8x8p99eCP22/jj+1P8WdD8EeFprDwXZajPi5n0u1Es0FqvzSyNJLu5Cg4KhcnaO9fp/aWotLSKBWd/LQJvkcs7YGMljyT7mviH/gl5+z+fBHw6u/iNqtrs1jxKPKsd64aKxVuo9PMcbvdUQjrX3PmvlM0nRVf2WHilGOmnV9SWfhd+2f8Hj8E/2hPE2iwQeTpN5L/aemgDC/Z5iWCr7I2+P/AIBXh1fqv/wVU+Dn/CUfC7SPH9jBuvvDk/2e8ZRybSYgAn12ybMf9dGNflRX32VYn6zhYye60fqv6uWtgooor1xhXtn7G/xiPwR/aB8Ma7PP5Ok3Mv8AZ2pEnC/ZpiFZm9kbZJ/wCvE6AcGsa1KNenKnLZqwH9IIYMoI5Ffnf/wVS/Z8/tHStO+LGkW2biyCafrQjX70ROIZj/usdhPXDp2WvpD9hz4xf8Lm/Z28OX9zP52saUn9kaiScsZYQArn1LRmNyfVjXs3jHwtpvjjwtqvh/WLcXemanbSWlzCf4kdSpx6Hng9jg1+VUKtTLcXd7xdn5ojZn87FFd38cfhPqXwR+KXiDwbqgZpdOuCsM5XAuIG+aKUf7yFT7HI7VwlfrFOcasFOLumWFFFFWAV9+fsZft+6B8GfgrqXhjxy99eT6NLu0SG0i8yS4ikJLQ7iQqhHycsRw+BnbivgOiuLF4Oljafs6q03Bq59SftA/8ABQr4kfGj7TpulXB8F+GZMr9h0yU+fMvpLPwzccELtUjqDXy4SWOScn1NJRWmHw1HDR5KUbIAoor0n4N/s7+Pfjzq32LwfoM9/CjBZ9QkHl2lv/vyn5Qcc7Rlj2BrWdSnSi5zdku4Hm1fsl/wTg+LOs/Ej9n+207W7O9W48PSDT7fUZ4WEV3bAfutjkYZkAKEDOAqE/erlv2ff+CY/gr4eC21Xx7MnjbXlw4s2Urp0Lemw8y/V/lP9yvs+xsbfTbOG1tYY7W2hQJHDCgVEUDAAA4AHpXwOcZnQxcfZUlez3/yIbuW6KKK+UJCiiigAooooA+fP2z/ANm23/aO+ElzY2sSDxVpQa80e4bAJkx80JPZZAAPQMEP8NfiNfWVxpl7PaXcMltdQSNFLDKpV0dThlIPIIIIxX9HfWvy8/4Kd/swf8I1rq/Fnw9abNL1ORYdchiXiG5PCT4HQSdGP98A8l6+uyHH+yl9WqPR7evb5lxfQ+AKKKuaPo1/4g1O207S7K41HULlxFBa2sZkllc9FVQCSfYV9+5curKKdfbf/BL0/EfTPivcz6Do9zeeA76P7PrlxKfLtoioJjdWPDSqTjauTtds46ju/wBmD/gmBLci08R/F1jBDxJF4YtZfnYdR9olU/L/ALiHPqw5Ffoz4e8OaX4T0a00nRtPttL021QRwWlpEI4o19FUcCvi81zihOnLD0lzX0b6L07sls1KKKK+GICiiigAooooAKKKKACiiigAooooAKKKKAG4qK4uI7SB5ppFijRSzu5wqgdST2Fc78Q/iP4c+FXha68ReKtWg0fSLUZeeduWPZEUcux7KoJPpX5K/tb/ALeviT4+zXXh7w55/hzwJuKm2DbbnUB2adgeF7+WDj1LYGPTwOXVcdK0NI9X/XUaVz3j9sT/AIKQpafbvB3wkvFkm+aG88UR8qnYra+p7eb0/u54YfBXw6+Gvi/46eOItE8OWFzrut3rmWWRmJCAn5pZZDwq5OSzHqe5IFd9+zN+yT4x/aW14JpkJ0vw1byBb7XrmMmGLuUjHHmSY/hB4yNxUHNfsL8Df2f/AAf+z34Tj0PwnYCEsA13fzYa5vHA+/I+Oe+FGFGTgCvqauJwuTU/Y4dXn/W/+RV0jzT9kz9ifwx+zfpsWp3Yi17xxNHi41d0+S3yOY7cH7q9i33m5zgHaPpfPOKWiviK1apiJupVd2yAooorIAooooAKKKKACiiigAooooAKKKKACiiigAopK+Tv20/23dN/Z60mXw54dkg1L4gXcXyQnDx6ajDiWYd2xyqd+p4xu3oUKmIqKnSV2wLn7aH7aOlfs46E+jaK8Gp+Pr6LNtZk7kskPSeYf+gp1b6V+O3ifxPqvjPX7/W9cv59T1a+lM1zd3Dbnkc9ST/ToBgDimeI/Eep+LtcvtZ1m+n1LVL2Vpri7uXLySuepJNZ1fp+XZdTwFPvJ7v+uholYKKKK9cYUUV9s/sJ/sMTfFy7tPHfjm0eDwVA++zsJAVbVXU9T6Qgjk/xHgcZNceKxVPB03UqPT8/JBsX/wBgv9hh/iXc2XxC8f2LJ4ThYSabpc64OpsDxI4P/LEHt/Gf9nO79VIYY7eJI40VI0AVVUYAA6ACmWtpDY20VvbxJBBEoRIo1CqigYAAHAAHarJOK/LcbjamNq889ui7GbdxaKKK4BBRRRQAUUUUAFFFFABRRRQAUUUUAFFFFABRRRQAUUUUAFFFFABRRRQAUUUUAFFFFABRRRQAUUUUAFFFFABRRRQAUUUUAFFFFABRRRQAUUUUAFFFFABRRRQAUUUUAFFFFABRRRQAUUUUAFFFFABRRRQAUUUUAFFFFABRRRQAUUUUAFFFFABRRRQAUUUUAFFFFABRRRQAUUUUAFFFFABRRRQAUUUUAFFFFAHH/FP4WeHfjJ4J1Dwr4osV1DS7xcY6SROPuyRt/C6nkH8DkEg/iv8AtRfsueJf2ZvGjafqKtf+H7tmbS9ZjTEdwg/hb+7IoxuX8RkEGv3W/nXI/FD4YeHfjF4M1Dwt4p09NQ0m8XBB4eJx92SNuquvUEfqCRXs5bmU8DOz1g91+qGnY/nsor3D9qb9lbxJ+zN4xNneq+o+Grx2OmayiYSZeux/7sgHVe/UZFeH1+nUa0MRBVKbumaBRRRWwHd/Bn40eKfgR42tPE/hW+NreRfJNA+TDdRZBaKVc/Mpx9QcEEEA1+0P7NP7Tnhf9pfwcuq6NKLPWLZVXU9GmcGa0kPf/ajPO1wOehwQQPwjrrPhd8UfEnwd8Z2PijwrqMmnaraNwy8pKh+9HIvRkbHIP6EA14WZZXDGx5o6TWz/AEf9aCauf0LUteAfso/tb+Gv2mvDH7gppfiyzjB1HRXfLL282Inl4ye/VScHsT79X5pVpTozcKis0Zi0UUVkAUUUUAFFFFABRRRQAUUUUAFFFFABRRRQAmea84+NfwI8I/H/AMJyaD4u0xbmMZa2vI8Lc2khH34nxweBkcg4wQRXo5GaBVQnKnJTg7NAfh3+1D+xz4x/Zp1hprqNta8IzybbTXraMhOeiTLz5b+xOD/CTg43/wBlD9ujxX+zrdQaPqJl8SeBmf8AeaXK/wC9tATy9ux+767D8p5+6Tur9lNc0LT/ABNpN3perWNvqWm3cZintLqMSRyoeqsp4Ir8yf2uf+CbV/4SN74s+FFvPquijMtz4dBMlzajqTAesqf7PLjtu7faYTM6GPh9WxqV316P/Jlp30Z+iXwp+LvhX40+FbfxF4R1aLVNOl4cKcSwPjmOVDyjD0P1GQQa7XP5V/P18IfjT4y+Ani9Nd8J6nLpt6hCXFs4JguUB5jmjPDDr7jqCDzX63/sr/tu+EP2jrKLTJ3j8PeNkT99o9xJ8twQOXt3P3x32/eXnggbj5OY5RUwl6lP3ofivX/MTVj6Xooor58kKKKKACiiigAooooAKKKKACiiigArmvHHw+8OfErQp9E8U6Laa5pc33re8iDgH+8p6qw7MMEdjXS0mCKFJxd4uzA/Nj9oL/glXJH9p1j4Tal5i8ufD2qy4b/dhnPX2WT8Xr4B8ZeBfEPw716fRfE2jXmh6pAfntb2Extjswz1U9iMg9jX9Eua4r4n/Bzwb8ZdBbSPGGg2mt2mD5bTJiWEn+KOQYZD7qRX1GCz+tRtCuuZd+v/AASkz+fKivvb9oP/AIJa6/4ZFzrHwvv28R6aMudFvmVL2MeiPwkv0O1ugAY18Ma7oGp+GNVudM1jT7nS9Stn2TWl5C0UsbejKwBB+tfb4bG0MXG9KV/z+4u9yra2s19cw29vE808ziOOONSzOxOAAB1JNfud+yF8B4f2e/gpo+gSxKNduh9v1eVeS1y4GVz3CAKg9due5r8+P+CZ37Pv/Cyviu3jjVbbzPD/AIVZZYd6/LNfHmIe/lj94fQiP1r9dcc18hxBjeeaw0HotX69iZPoOooor48gSvF/2tvjvB+z58FNZ8RrIn9tTD7FpMLYO+6cHacdwgDOR3CEd69nNfjZ/wAFFf2gv+FxfGibQtNufN8NeFS9jb7Gyk1zn9/L7/MoQH0TI+9XrZVg/rmJUX8K1f8Al8xpXPle9vJ9RvJ7q6le4uZ3aWWWRizOxOSxJ6kk9ahoor9XWhoFFFFABX0x+wJ+z7/wvP422lxqNt53hjw5s1HUd65SVwf3MB/32GSO6o4r5piieeVI40Z5HIVVUZJJ6ACv3F/Yu+ASfs/fBDStKuoFj8R6kBqOrvj5hO6jEWfSNdqemQxHWvAznGfVcO4xfvS0X6sTZ72BtGBS0VHI6xIzsQqqMknoBX5iZnwP/wAFXvjH/YPgPQPhzY3GLvW5f7Qv0U8i2ib92pHo0vI/641+XFew/ta/GBvjh8e/FHiSKYy6WJ/sem88C1i+SMj03YLkermvHq/WMrw31XCwg9936v8AqxotEFFFFeqMKUAsQByTSV77+w98Hf8Ahc/7RPhzT7mDztH0t/7X1EEZUxQkFUPs8hjQ+zGsK9WNCnKrLZK4H6rfsbfB0fBH9n3wxoc8Hk6vdRf2lqQIw32mYBire6Lsj/4BXt2M0qjAFFfjlWpKtUlUlu3cyFoooqAOI+M/xIs/hD8LvE3jC+2mHSrJ50jY482XpFH/AMCcqv8AwKvwB17W7zxLrmoavqM7XOoX9xJdXEz9ZJHYszH6kk1+kn/BWX4x/YdE8NfDWxnxLev/AGtqSqefKUlIEPsz+Y2PWNa/M2v0PIMN7Kg6z3n+SLiFFFFfVFBX23/wSy+Dh8YfF/UfHF5Bv07wvb7bdmHDXcwKrj12xiQ+xKGviQDJr9w/2HPg9/wpn9njw7p9xB5Or6mn9raiCMMJZgCqH3SMRofdTXz+eYn6vhnFby0+XX+vMT2PoCiiivzIzEr5J/bl/bQuP2a4ND0fwvFY6j4uv2+0ywXytJFb2gJGXVWU5dhheeiufSvoz4nfEXR/hP4D1vxZr0/k6bpVu08mD8znosa+rMxVQPVhX4M/GD4pax8Z/iPrnjDXJN19qc5kEQOVgjHEcS/7KqAo+mTya+hyXL1i6rnVV4R/F9ikrn3j4G/4K8qfLi8Y+AGX+/d6JeZ/KGQf+1K+hPA3/BRb4H+NfLjk8TTeHbp+kGt2jw4+si7ox+L1+LFFfU1chwdT4U4+j/zuVZH9Efhfx54a8b2n2rw94g0vXbfGfN028juF/NCa38elfzjafqd5pN1HdWN1NZ3MZyk1vIUdT6gjkV7R4H/bY+NfgDy1sPH+p3kCceRqxW+Uj0/fBiB9CK8arw3Na0qifqrf5k8p+3eveFNF8U232fWdHsNWg/55X1sky/kwIryHxV+xH8D/ABjua9+HelW7t/FpgexwfXELIP0r4n8Df8FbvGemmOPxZ4N0jXIxwZdOmks5CPU7vMUn6AV9CeBv+Cpfwh8S+XHrkWteFZ+jvd2nnwg+zQlmI+qCvLll+Y4TWKfyf+WorMoeKf8AglL8KtVZpdF1jxD4fm6qqXEc8S/g6bv/AB+vqb4W+E9c8E+CNN0LX/EZ8V3tinkLqslt5Es0Q4TzBvbc4HBbPzYyRkmpPh38UvCnxa0NtZ8Ia7aa9pySeS81q+dkmAdrA4KnDA4IB5FdZ6152IxOIq/u68m7d91+oXHUUUVxiCiiigAooooAKKKKACiiigAooooAKKKKACiiigAooooAKKKKACiiigAooooAKKKKACiiigAooooAKKKKACiiigAooooAKKKKACiiigAooqlqWq2ejWct5qF3BY2kQ3STXMgjRB6licCha7AXOlGa+dPiN+378FPhyJIpPFkfiC9TP+iaBGbst9JBiL83FfLPxH/4K46jP5sHgXwTBaLyEvddnMrEevkx7QD/AMDNenQyzF4j4YNLu9PzHZn6YZxSKwcZUhh6g1+FnxF/bP8AjH8T/Nj1bxvqFrZycGy0phZRbf7pEW0sP94mvu//AIJSfEt/E3wk8SeFbu4aa80LUvtEe9snyLgFh16/vElJP+0K68XktXCYd1pyTtbRf5jasfc9FFFeCSIDmvm39vr4z/8ACnf2eNaa0n8nW9f/AOJPY7Thl8xT5rjuNsYfB7MV9a+kc8cV+PP/AAUw+M//AAsj47t4asp/M0fwjGbEBTlWu2w1w31BCRn3iPrXr5ThfrWJinstX8v+CNK58idaKKK/VjQK9U/Zk+Cl38fvjLoPhKFXWxlk+0ajcJ/yxtEIMjZ7EjCj/ada8rr9df8Agmd+z/8A8K0+EreNNVttmv8AisLNGHX5obEf6pfbfkyH1Bj9K8nNMZ9Twzkviei9f+AJux9gaRpVpoWl2em2NulrY2kKW8EEYwscaqFVQOwAAFXqKK/KG76szOd8eeDrD4g+DNb8M6nH5mn6tZy2cwxyFdSuR7jOQexAr+fzx74M1D4eeNtc8Maqnl6hpN5LZzDHBZGK7h7HGQe4Ir+iQ8V+U3/BVb4Of8Iz8TtH+IFjBtsfEUH2a8ZRwLuEAAn/AHotmP8Armxr6rh7E+zrOhLaW3qv+AVE+FqKKK/QywooooA+2v8Agll8Y/8AhDvjDqHgi9n2ad4ot824Y8Ldwgsv03IZB7kIPSv1or+dTwh4ov8AwR4q0jxBpcpg1HS7uK8t5PSSNgy59sjpX9Afwy8d2HxP8AeH/FemNmy1eyiu0XOShZQWQ+6nKn3Br8+4hw3JWjXjtLR+q/4BEj46/wCCov7Pf/CZeArT4laRbF9X8Or5GohF+aWxZuGPr5bnP+67k9K/Kqv6NNY0mz1/Sr3S9Qt0u7G8he3uIJRlZI3UqykehBIr8H/2mvglefAD4x674SnDtYxyfaNNuH/5b2jkmNs9yOVP+0jV6HD+M9pB4ab1jqvT/gDi+h5XRRRX2JQUUUUAFdl8Mfg/4y+MmvLo/g/QLvW7zjzDAmIoQf4pJDhUHuxFcnZTR215BNLAl1FHIrPBISFkAOSpKkEA9OCD71+9n7N9/wCCtc+DXhrVvAGk2Wi+Hb61WZLKzjVRFJ92RHI+86urKzHJJXOTXh5rmEsBBOMbt/chN2PlL9n7/glnoPhs22rfFG+XxFqAw40Wwdks4z6SScPJ9BtHb5hX3XoXh7TPC2lW+maNp9rpWm267IbSzhWKKNfRVUACtLtR2r85xOMr4uXNVlf8vuIvcWiik4ArkEIaa7rEhZ2CKBkknAAr5w/aB/bx+GvwHFzp5vv+Eo8TR5X+x9KkDeW/pNLysfuOWH92vzQ+P/7b3xK+P73Fle6l/YHhqQkDQ9JZo4nX0lf70vbIY7c8hRXtYPJ8Ti7Styx7v9ENK5+hX7QP/BRn4d/CAXOl+HpB438Splfs+nygWkLf9NJ+Qcf3UDHjB211H7FX7U5/ac8AX93qcVrY+KtKumivrO0BWPynJaGRAxJClQV5J5jY9xX4mV7f+x78epf2fPjbpGuzSuug3h+wavGOQbZyMvjuUYK47/KR3NfSYjIqVPCyVPWa1v38irH7qUVXtrmK9t4p4JFmhkUOkiNlWUjIII6g1Yr4EgKwvGfhHSvHvhbVPDut2i32k6nbvbXNu44ZGGDg9iOoI5BAI6Vu0UJuLutwPx3g/wCCa/xK1P40az4TtYRZ+FrG4BXxReriCW3b5kKKOZJNvBReAwIJAwT+jP7O/wCyR4C/Zx0xP7DsPt2vyJtutdvQGuZPUL2jT/ZX2yWIzXtppcV6uKzTE4qKhN2Xl19Rt3FoooryhBRRRQAUUUUAFFFFABRRRQAUUUUAFFFRySLCjO7BUUZLMcACgB5NeEftMftdeDP2atFP9pzDVfE08Zaz0G1kHnSejyHny48/xHk87Q2DXz7+1r/wUn0/wb9s8K/CuaDV9cGY7jxBgSWtqehEI6SuP733B/t84/N+xsPF3xo8diG3j1HxX4q1eck8tPPO56sxPYDkk8ADnAFfUZfk0qq9vivdh26v/JFJHTfHj9onxn+0T4qbV/FWoF4YyRZ6Xb5W1s1P8MaZ69MscscDJ4GPpD9kL/gnTq3xPNl4s+I0NxoXhM4lt9LOY7vUF6gnvFEfX7zDpgENX0P+yL/wTs0X4VCx8VfEKODxB4vGJYNP4ks9ObqD6SyD+8flB+6CQGr7bxgdK6MdnEKUfq+BVktL/wCX+YN9jI8MeF9K8F6FZaNolhb6XpVnGIre0tYwkcajsAPzJ7kkmtmiivkG23dkhRRRSAKKKKACiiigAooooAKKKKACiiigAooooAb1petGa+Fv23v2/Lf4YpfeBfh5dx3fi4gw32qxkPFpnYonZpv0TvluB04XDVcXUVOktfy9R2Oh/bZ/bqsPgZaXXhHwdPDqPj6ZNssvDxaUpHDOOjS4OVQ9OC3GA35JazrV/wCItWu9T1S8m1DUbuVpri6uHLySuxyzMx5JJqC9vbjUrye7u55Lq6ndpZZ5nLvI5OSzE8kkkkk1DX6jgMBSwFO0dW933/4BaVgooor0xhRRX21+wx+wlcfFu5s/HXjy0ktvBcTCSy0+QFH1Vgep7iH1PVug4ya48ViqeDpurUen5+SDYh/YY/YXufjFe2njfxvaSWvgeB99rZyAq+rOD+YhBHLfxdB3I/WSxsoNMs4LS1gjtrWFFiihiUIkaAYCqBwAAAABRY2cGm2kFrawR29rCixxQxIFSNAMBVA4AAAAAq3X5djcdUx1Tnnolsuxm3cKKKK88QUUUUAFFFFABRRRQAUUUUAFFFFABRRRQAUUUUAFFFFABRRRQAUUUUAFFFFABRRRQAUUUUAFFFFABRRRQAUUUUAFFFFABRRRQAUUUUAFFFFABRRRQAUUUUAFFFFABRRRQAUUUUAFFFFABRRRQAUUUUAFFFFABRRRQAUUUUAFFFFABRRRQAUUUUAFFFFABRRRQAUUUUAFFFFABRRRQAUUUUAFFFFABRRRQAUUUUAFFFFAHKfEn4b+H/ix4O1Dwx4n06PU9JvU2vE4+ZG/hdG6qynkMORX4x/tZfskeIP2ZfFWHEuqeEL2Q/2brITg9/KlxwsgH4MBkdwv7jGud8d+BdC+JfhbUPDniTTYtV0a9Ty5raYcN6EHqrA4IYYIIBBr2MuzKpgZ94PdfqvMadj+d+ivo/8Aa+/Y3139mnxCb2087V/A17KRY6rty0JPIgnxwHA6NwHAyMHKj5wr9OoV6eJpqpSd0zQKKKK3A3PBXjbXPh14o0/xF4c1KfSdYsZBLBdQNhlPcEdCpGQVOQQSCCDX7Dfsd/tsaF+0do8ej6qYdF8e2sWbjT92I7wAcy2+eo7lOq+45r8XavaJreoeGtXtNU0q8n07UrSVZre6tpCkkTqchlYcgivIzDLaWOhrpJbP+ugmrn9Ggo5r4v8A2K/29rD4029n4P8AG88Gl+O0URwXJxHBquB1XssvqnQ9V/uj7Q/lX5jicNUwtR0qqszMWiiiucAooooAKKKKACiiigAooooAKKKKACiiigApOtLRQB8kftY/sA+GfjxHdeIPDXkeGfHJBdrhUxa37ek6qOGP/PRRn1DcY/KPx78O/GHwQ8avpHiLT7zw7r1jIJYnyVJwfllikU4YZHDKe3XIr+hGvPPjP8CfB3x78LyaF4v0pL2Hk293HhLm0cj78UmMqenHIOOQRxX0WXZxUw1qVb3ofiv67FJ2Phb9k7/gplLZ/Y/C3xdmaeDiK38UIuXTsBcqPvD/AKaKM/3geWr9H9K1ay13TbbUNNu4b+xuYxLDc20gkjlQjIZWHBB9RX4uftRfsP8AjP8AZzu59ThSTxH4LZ/3WsW0ZzACeFuEGfLPQbvunjkE7Rk/s0ftkeOP2bNSSCwnOs+FZJN1zoF5IfKOTy0TcmJ/ccH+INgV6mKyqhjYfWMC1r06P/J+Q2r7H7j80teSfAL9pfwP+0XoH2/wvqKi/iUNeaRdEJd2p/2kzyuejrlT65yB613r4ydOdKThUVmiBaKKKgAooooAKKKKACiiigAooooAKKKKAGj9K8y+M37OfgH496V9j8YaBBezopWDUYh5V3b/AO5KOcZ52nKnuDXpwz9KKqE505KUHZrsB538DPgpoPwB+Hdl4P8ADvmyWdu8kslxcBfOuJHbJdyAATjC9Oigdq9EzzQc0AYpSlKcnKTu2AtFFNZggJJwByaQHzx+3D+0B/woL4IajdWVx5XibWd2naSFPzo7L88w/wCua5IP94oD1r8RmYuxZiSxOST3r6J/bq/aBPx6+N9/LYXPneGND3abpYVspIqt+8mH/XRxkH+6qelfOtfqGT4P6phk5L3pav8ARfI0SCiiivdGFFFWdM0261nUbWwsoHury6lWCCCJctI7EBVA7kkgUfDqB9Z/8E2/2fT8V/jEPFWp23meHfCbJdHePlmvCcwJ77SDIf8AcUH71fsN05ryL9lr4IWv7PvwY0PwqiodT2fatTnT/ltduAZDnuFwEB/uoteu1+T5pjPrmIc18K0XoZt3CvnL9vX4x/8ACnv2dNeltpvJ1nXB/Y9iVOGDSqfMcdxtjEhB7Nt9a+jRX5G/8FR/i83jX43Wvg+0m36b4VthG6qchruYK8h/BfKX2IanlWG+tYqMXstX8gW58X9aKKK/VzQKKKKACv1l/wCCWPwc/wCEN+EGo+N72DZqPii4225YcrZwkquPTdIZD7gIa/L/AOGngS/+J3j/AMP+FNMXN7q97FaI2MhNzAFz7KMsfYGv6AvB/haw8DeFtI8PaXF5Gm6XaRWdvH/djjUKufU4HJr5HiHE8lKNCO8tX6L/AIJMjcooor4AgSoLq6is7aW4mkWKGJC7yOcKqgZJJ7DFTZzXy/8A8FEfjH/wqn9nXVbK0n8rWPEzf2RbBT8yxuCZ3+nlhlz2Mi1th6UsRVjSju3YD8rf2lfi1L8bfjb4q8WF2azu7ox2KtxstY/khGOx2KCfcmvMKKK/Y6VONGmqcdloahRRRWgHt37GvwcPxt/aD8M6HPB52kWsv9pakCMr9mhIYq3s7bI/+B1+6agBQPSvhP8A4JU/BweGfhjrHxAvoNt94in+zWbMORaQkgkf70u/P/XJTX3aORX5lneJ9vinBbR0+fX/ACM2BOKKK8B/bO/aKi/Z0+D97qVtKn/CTapustHhOCfOI+aYj+7GDu9M7QfvV4dKlOtUjTgtWI+Jf+CnX7S3/Cb+M4vhjoN1u0TQJfM1R4m+W4vcY8s+oiBI/wB9mz90V8K1Ld3c1/dzXNzK89xM5kklkYszsTkkk9ST3qKv13B4aGEoxox6fi+5qtAooorsAKKKKACiiigD9SP+CROoeb8NPHVjn/U6tFNj/fhA/wDadffdfm9/wR91D5PijZMeh06ZR/4Ehv8A2Wv0gr8pziPLjqny/JGb3FoooryBDa848Y/tGfDX4e+Jn8PeJfGelaHrCRrK1rfTeUQrfdOTxz9a9Hr8U/8Agovq39p/tc+MkB3JaJZ26n6WsRP/AI8xr1crwUcfWdOTskr6fIaVz9b9K+Pnwz13H9n/ABC8MXpPRYNYt2P5B811+n67purR77K/tbtP71vMrj8wa/nMBIqSK5mgkV4pXjdeQyMQRX0cuG4/ZqP7v+CVyn9HgYHoQad1HrX88+lfFjxvoW3+zfGGvaft6fZdSmjx/wB8sK9n+An7cPxH+GnxH0TUvEfi7XPE/hlZRFqGnaleyXO+BuGZd5JDrncvIyVweCa4qvDtanFyhNO3TYXKftlRWdoWt2PiTRrHVtMuY73T76BLm2uYjlJY3UMrA+hBBrRr5Rpp2ZIUUUUAITigUY5rz/4y/HDwn8BPDNrr/jK9lsNMuLxLFJYYGmPmsjuBtUE4xG3PtTjGU5KMVdsD0DJ9KWvnjSf2/vgLrG0ReP7eFj/DdWV1Dj8XiA/Wuy0n9qb4Pazj7L8TPC+49Fm1WGJj+DsDW8sLXh8UGvkwPVaT8K53SfiL4W10L/ZviTSNQ3dPst9FJn/vljXQLKj/AHWBz6GsHFx3QD6KKKQBRRRQAUUUUAFFFFABRRRQAUUUUAFFFFABRRRQAUUUUAFFFFABRRRQB+c37ff7Xnxd+DHxXm8IeHL6y0HRLixhu7O+gs1kupUcFX3PJuUESJIBtUEDHfmvz78a/E3xb8R7z7V4p8S6pr8+cq2oXbzBP90MSFHsMV+i/wDwVu+HP2/wZ4O8cQR5k067k0y5ZRyY5V3xk+ytGw+slfmFX6Zk0KM8JCpGKUtm7a3Rotgooor6EYV9a/8ABMr4jf8ACF/tK2ukTS7LLxJZTaewY/KJVHmxn65jKj/fr5Kre8BeLbrwD440DxLZEi70i/gvogDjLRuGAPscY/GuPF0frGHnT7pgz+iWis7QdatfEeiafqtjIJrK+t47qCQfxRuoZT+IIrRr8eaadmZHnX7QHxVtfgp8H/E/jG52mTTrRjbROeJbhvkhT6F2XPoMntX4Gapqd1rWp3eoXsz3N5dyvPPNIctI7EszE+pJJr9CP+Csfxo+1an4d+GOnz5jtR/a2qKh/wCWjArAh+i72I/20Pavzsr9HyHC+xw/tZbz/Lp/mWkFFFFfTFHtH7IvwJm/aC+Nui+HZI3OiW7fbtWlXICWsZG5c9i5KoPQvntX7o2lpDYW0VtbxJDBCojjijUKqKBgAAdABXyp/wAE5v2f/wDhUHwVi17Urby/EfioJfTb1w8Ntg+RF7fKxc+8mD92vrPoK/L85xn1rENRfux0X6shsdRRRXhEjccV4f8AtmfB0fG39nzxNokEHn6taRf2lpoAy32iEFgq+7rvj/4HXuVNK5zV0qkqNSNSO6dwP5viCCQeoor3z9uD4O/8KW/aJ8R6dbweTo+pv/a2nADCiGYklB7JIJEHsorwOv2ShVjXpxqx2auahRRRWwBX6kf8EofjH/b3gPXvhzfT7rvQ5f7QsFY8m1lb94oHosvJ/wCuwr8t69h/ZJ+MDfA/49+FvEksxi0sz/YtS54NrL8jk+u3IcD1QV5WaYb61hZwW+69V/VhPVH7w96+N/8AgpZ+z7/wtD4SDxjpVt5viDwmr3DBF+aeyPMy++zAkHoFfHLV9io6yorKQysMgjoRTLm2ju4JIZkWWKRSjxuMqwIwQQeor8vw9eWFrRqw3Rmfzh0V7h+2N8BZf2ffjbq+iQQsvh++P9oaRIeQbdyf3efVGDJ6/KD3rw+v1+jWjXpRqQ2epqFFFFbAFff3/BLH9oL/AIR/xTqHws1i522Grlr3STI3Ed0q/vIh/vou4e8Z7tXwDWj4c8Q6h4S8QabrelXL2ep6dcR3VtcRn5o5EYMrD6ECuHG4aOLoSpS67evQHqf0Y80mK+ZtH/b0+F9t8EtA8deIddgs7/ULXMmh2v768+0L8ssaxA5C7wcM21SCpyM18P8A7QP/AAUv8efE77TpXgtW8C+Hnynm28m7UJl/2pR/q/pHgjpuNfm+GynE4ibio2S0be3/AATOx+hPx5/bB+G/7PcEsOu6uL/XguY9D0zE10T23jOIx7uRx0zX5pftA/8ABQn4j/Gn7Tpul3B8F+GZMr9h0uU+fMvpLPwzccELtUjqDXy/c3Mt5PJPPK800jF3kkYszMTkkk9Sajr7fB5LQwtpTXNLu/0RaVhSSxyTk0lFFe+MKK3PBvgbxB8Q9eg0Xw1o95rmqTn5LWyhMj47k46KO5OAO5r7+/Z8/wCCVcsxttY+LOpeUvDjw9pUuWP+zNOOB7rHn2cV5+Kx9DBxvUl8uv3A3Y9g/wCCaHx7k+J/wek8JapK0ut+Etlskj5Jmsmz5Jz6ptaPHYKnrX2QTiub8DfD3w38NdAh0Twtolpoelw/dt7OIICf7zHqzHuxJJ7muk6fSvyrFVYVq0qlONk3sZC0UUVzgFFFFABRRRQAUUUUAFFFFABRRRQAUUUUAIc0tIa+V/2pv29fCHwAiutE0lovFHjYAr/Z0En7izb1uHHQj/nmPmPfaCDW1GhUxE1TpRuwPdfid8WfC3wb8LT+IfF2rwaTpsXCmQ5kmfHCRoOXY+gHv0BNfk/+1Z+354q+PbXegeHvP8L+BmJQ2kb4ub5fWd16Kf8Anmvy88lsAjwv4sfGXxn8ePFra34s1WfVr5yUt7dRiG3UniOGMcKOnTk9SSea+uP2UP8AgmrqvjM2fij4qRXGiaEcSwaACY7y7HUeaesKH+7988/c4J+1oYHDZVBVsW7y6f8AAXV+Zdrbnzl+zn+yn43/AGk9dEGg2hstDhkC3uu3akW1uO4H/PR8dEXnkZ2jmv15/Z4/Zd8Ffs3eH/sfh6y+06tMgW+1u6UNdXJ64z/AmeiLx0zk5J9L8MeF9J8GaFZ6NoenW2l6VZp5cFpaRiOONfQAfmT3JzWx16V89mGa1sa+Ve7Dt/mS3cWiiivFEFFFFABRRRQAUUUUAFFFFABRRRQAUUUUAFFFFACZ4pGYAEk4FVr68t9PtJrq6mjtraFDJJNIwVEUDJZieAABnJr8vP23P+Cgs3jn7f4D+Gd7JbeHfmh1HXYSVkvx0aOE9Vi7Fur9OFzu7sFgquNqclNadX0Q0rnb/tu/8FCRpw1DwD8LdRD3fzQan4jtnyIuzRWzDq3UGQdP4efmH5qu7SuzuxZ2OSzHJJpvWiv1DBYKlgqfs6a9X1ZolYKKKK7wCilAzX6BfsM/sAv4nOn/ABC+JmntHo3yz6XoFwuDd91mnU9I+4Q/f6n5eH4sZjKWCpudR/8AB9AbsY/7DH7BU3xGey8f/ESyeDwqpE2naRMCr6keokkHUQ+g6v8A7v3v1OtLWGyt4re3iSGGJQkccahVRQMAADoAO1SRQJBGkcaKkagKFUYAA6ACpq/LsbjauNqc9Tbouxm3cKKKK4BBRRRQAUUUUAFFFFABRRRQAUUUUAFFFFABRRRQAUUUUAFFFFABRRRQAUUUUAFFFFABRRRQAUUUUAFFFFABRRRQAUUUUAFFFFABRRRQAUUUUAFFFFABRRRQAUUUUAFFFFABRRRQAUUUUAFFFFABRRRQAUUUUAFFFFABRRRQAUUUUAFFFFABRRRQAUUUUAFFFFABRRRQAUUUUAFFFFABRRRQAUUUUAFFFFABRRRQAUUUUAFFFFABRRRQBi+LPC2k+NvDt/oWuWEGp6TfRGG4tLhNySKex9+4I5BAI5FfkD+2Z+xBrH7POpzeIfD6T6v4AuZPkuSN0unsx4imx/D2WToehwcZ/ZbmqWraTZa7pl3p+o2sN9Y3UbQz21wgeOVGGGVlPBBBxg16eAzCrgal46xe6/rqNOx/OXRX2n+2x+wRffB2a98aeBLebUPA7sZLmyXMk2lZ657tD6N1Xo394/Flfp+FxVLF01Upu6/L1NNwooorrAfBPJbTJNDI0UsbBkdDhlI6EHsa/S79ij/goemrmw8C/FXUFhv/AJYNP8TTthZuyx3LHo3YSHg/xYPzN+Z1FcGNwNLG0+SovR9UDVz+kFXDAEHIPcUueOK/J/8AYw/4KEX3wxax8F/Ea5m1LwkMQ2erNmSfTR0Ct3khHp95R0yAFH6o6Rq9jr+mWupabeQX9hdRrNBdW8gkjlQjIZWHBBHcV+YY3A1cFPlqLTo+jM2rGhRRRXAIKKKKACiiigAooooAKKKKACiiigAooooAKKKKAKl3ZwahaTW1zDHcW8ymN4ZFDI6kYIIPBBHavz+/as/4JmWmt/bPFHwkji0+/OZZ/DMjhIJT1Jt2PEZ/2G+X0K4wf0L680mB0rrwuLrYOfPSdvLo/Ud7H881lf8Ai74NeOBLbyal4T8U6TNg/et7iBx1VgcHBHUHgg85Br9Iv2WP+CmOk+MPsfhv4qNBoWtHEcXiCMbLO5PQecP+WLH+99zr9zpX0d+0R+yh4G/aQ0Yxa/ZfYtciQraa7ZqFuYPQE9JEz/A3HJxtJzX5LftGfsh+PP2btTdtZs/7T8OySbbbX7FC1vJnor94n/2W687SwGa+yhXwecwVOsuWp+PyfX0K0Z+5ltdRXkEc0EizRSKHSRGDKykZBBHUVNX4n/syfty+OP2eJoNMlkbxL4N3YfR7yU5gGeTbycmM/wCzyp54yc1+sHwO/aM8DftC+HxqXhPVVnuI1ButMuCI7u1J7SR56Z43DKnsTXzGOyutgnd6x7r9exLVj1KiiivJEFFFFABRRRQAUUUUAFFFFABRRRQAUUUUAIetcx8R/Cc/jvwJr3h221W40ObVLSS0Go2qhpIA6lSyg98E+h54IODXUUURbi1JboD8R/2gf2FfiX8BWub+Ww/4SXwxHlv7a0lC6xr6zR/ei9ycr/tGvnSv6QWQMCDgg9jXyp+0F/wTw+HHxn+06lpEA8E+JpMt9t0yIfZ5m9ZYOFPuV2kk5JNfbYLiDaGJXzX6r/ItS7n400V7V8eP2Q/iR+z5cPLr+jte6GGxHrmm5mtG543NjMZPo4Ge2a8Vr7GjWp1489OV15FBX3B/wS//AGff+E5+It18RtXtd+i+Gm8uxEi/LNfsMgj18tTu9meM9q+M/C3hrUfGXiTTNC0i2a71PUrmO1toE6vI7BVH5nrX71fAT4Rad8DPhToHg7TtriwgH2m4VcfaLhvmlkPflicZ6DA7V4OeYz6vQ9lF+9LT5df8hNnotFFFfmxmVr27isbSa4mcRxRI0jueiqBkmv55fiD4tufHnjvxF4kuyftOr6hPfSAnODJIzY/DOK/fn4piVvhn4sEH+uOk3YT/AHvJbFfz0H75+tfbcNwX7yfXRfmXEbRRRX25QUUU4DJAHU0Afev/AASi+Dh13x9rvxGvYN1pocP2CwdhwbqVf3jA+qxcH/rsK/Uv6V4z+yH8Ik+CnwB8K+Hni8rU5LcX+okjDG5m+dwf93IT6IK9m6GvyTM8T9axUprZaL0Rm9RaKKK80QnUV+Ov/BS/4x/8LH+P0vh6zn8zSPCUR09Qpypumw1w31B2xn3ir9Tfjp8TrX4NfCPxP4xuihGl2byQxueJZz8sKf8AApGQfjX4C6tql1rmqXmo30z3N7dzPcTzOctJIzFmY+5JJr67h3Dc1SVeXTRer3/AqJUooor78sK3fAng7UPiF400TwzpUfmahq15FZwDHAZ2C5PoBnJPYA1hV9zf8Eqvg5/wlHxR1fx/ewbrHw5B9ntGYcNdzAjI9dse/PoZFNcWNxCwtCdV9F+PQHofp14A8G6f8PPBeieGNLTy9P0mzis4RjBKooXcfc4yT3JNdEOppaTpX4+25Nye7MipqF/b6XY3F5eTJbWlvG0s00rBUjRRlmJPQAAnNfh1+2J+0RcftGfGG/1iGSRfDdhmy0e3bI2wKf8AWEdmkPzHuAVH8Ir7a/4Ke/tK/wDCIeFIvhZoN3t1fWoxNq8kTcwWefliOOhkI5H9xSCMOK/LOvu8gwPJH61Navb07/MuK6hRRRX2RQV9Rfsafs2f8LS0vxz451q18zw54b0m7+zLIvy3F+bdig9xGCHPuY+xNfPXgXwVqvxG8Y6P4Z0O3N1quqXKWtvEOm5jjJPZQMknsAT2r9wvDfwg0r4Lfs13vgnSFDQ2OiXKTT7cNcTtExklb3ZiTjsMDoBXz+b476rCNKD96X4Lr/kJs/CFuppKcfvn602vfWwwooopgffn/BIjUPJ+I3jyxz/rtLhmx/uS4/8AalfqN3r8k/8Agk5qH2b9ojXbYn5bnw3OAPVluLcj9N1frbX5jnitjZPul+REtwooorwCRCK/CH9sXVv7a/ag+JVxu3bNZmt8/wDXI+X/AOyV+7rHAzX8+Hxn1X+3fjB451LO77Zrl9cZ9d87t/WvruG43rTl5L8/+AVE42iiivvywooooA/Sn/gl5+039qgl+EXiG7/exB7rQJZW5ZOWltvw5kX23jsBX6MjNfzoeGfEmpeDvEOm65o909jqmnXCXNtcRnDRyIQVP5jpX7rfsyfHXTv2hvhLpPiqzMcN8V+z6lZoc/ZrpQN6f7pyGX/ZZe+a/PM9wHsan1imvdlv5P8A4JDR61RRRXypIV8Df8FddY8j4YeB9L3f8fOryXO318uEr/7V/WvvmvzP/wCCv+sebrXw00sN/qbe+uWX/faFQf8AyGa9nJ482Op/P8hrc/Oyiiiv1SxoKHYdCR+NfS3/AAT1l1HUP2rvA1il7crZK91NLCsrBCEtZWGVzg/MFr5or68/4JcaT/aP7UMdxtz9g0a7uM+mdkf/ALUrzcw5Y4So/wC6/wAgex+w9FFFfkhkFFFFABRRRQAUUUUAFFFFABRRRQAUUUUAFFFFABRRRQAUUUUAFFFFAHj37Wvw5/4Wp+zr450BIvNu2097q1QDJM8OJowPcsgX/gRr8HSMHFf0gMoZCDyCMV+BH7SHw6Pwo+OnjbwsIvJt7HUpTapjGLdz5kP/AJDdK+34cr/HQfqvyf6FxPNqKKK+2KCiiigD9q/+CeHxH/4WH+y74aSWXzb3QWk0afnoIiDEPwieIfhX0H4l8Q2PhLw9qet6nMLbTtOtpLu5mbokaKWY/gAa/Nf/AIJH/Ef7D4u8Z+B55cR39rHqlqjHgPE2yQD3KyIfpHXsf/BUj40/8IT8HrPwTYz7NT8VTYnCH5ks4iGf6bn8tfcbxX5jisC5Zk6EdpO/yer+7Ui2p+Y/xf8AiPffF34m+JPF+olhc6vePcCNjnyo84jjB9EQKo9lrjqKK/S4QVOChHZFhRRRVgfqR/wTu/bOHjWxs/hf41vwPEFrH5ej6jO3N7Eo/wBQ5PWVQOD/ABKP7wy3313xX84un6hc6Tf297ZXElpeW0izQzwuVeN1OVZSOQQQCCK/Y79hr9sG2/aH8IjQtenit/H+kxD7Ugwov4hgC4QevQOo6EgjAYAfn+dZX7JvE0V7r3Xbz9CGj6tooor5IkKKKKAPiD/gqf8ABv8A4TD4Q6d44soN+o+F7jbcFRy1nMQrZ9dsgjPsGc1+Tdf0T+MfCth458K6v4e1SLztO1S0ls7hO5SRSrY9Dg8Gv5/fiV4Fv/hl4/8AEHhTU1232kXstpIcYD7WIDj2YYYexFfoHD2J9pSlh5bx1Xo/+D+ZcTmqKKK+tKCjpRRQB+237BfxjHxh/Z00Ca5n87WdDH9j3+45YtEB5bnud0RjJPc7vSvow1+Rf/BLv4x/8IN8bbnwfez7NL8V2/lRhjhVu4gXiPtuUyL7llr9dDX5RmuG+q4qUVs9V8zN6M+W/wDgoN+z7/wuz4JXOoabbeb4n8MB9Qsgi5eaLH7+Eeu5VDAdS0ajvX4wkYNf0gkA8HpX4o/t6/s+/wDCifjfetp9t5PhfxBu1HTdowkRJ/ewD/cY8DsrpX0HD+N1eGm/NfqiovofNlFFFfblBRRRQAUUUUAFFTWdnPqF1FbWsElzcSsEjhiQs7sTgAAckn0r7L/Z9/4JleN/iP8AZtW8dSv4I0F8P9lkQNqMy+gjPEX1fkf3DXHiMXQwseatKwXsfHuh6DqXifVbbTNI0+51TUbl9kNpZwtLLI3oqqCSfpX3P+z5/wAEtNf8T/ZtY+KF+3hzTWw40WxZXvZB6SPykX0G5uoIU19//Br9nPwD8A9L+yeD9Bgsp3QLPqMw827uP9+U84zztGFHYCvTelfFYzP6lW8MOuVd+v8AwCHI4j4XfBvwb8GdBXSPB2gWmi2uB5jQrmWYj+KSQ5Zz7sTXbjrRS18pKcpycpO7ZIUUUUgCiiigAooooAKKKKACiiigAooooAKKKKAE5Fc9418c6D8OvDt1r3ibVrXRdItl3S3V3IFUegHdmPZRkk8AGvBv2m/27fA/7PkFxpdtKnifxmAQukWcg2W7djcSDIT/AHRljxwAc1+UXxu/aG8b/tBeIzqni3VnuI0Y/ZdNgylpaA9o488e7HLHHJNe9gMnrYu05+7Dv1foUlc+nv2pv+CleuePftnhv4Ym48OeHmzFLrLfJfXa9D5eP9Sh9vnPHK8rXyj8J/g14z+PHixdF8JaTPq185D3Fw3ENupPMksh4UdevJ6AE8V9E/st/wDBOrxX8YmtPEHjQXHhHwe+JER02316nX92jD92pH8bj0wrA5H6n/DP4V+Fvg94Yt/D/hHRrfRtMi5KQrl5W7vI5+Z2P95iTXuV8wwuVw9jg0nL+t31fkO6Wx4L+yx+wT4R/Z/S11vWBD4p8bqA39oTR/uLNvS3Q9CP+ejfMe20EivqnHFLSDNfF1q9XETdSrK7IFooorEAooooAKKKKACiiigAooooAKKKKACiiigAooooASsXxZ4q0jwT4evtc13UYNK0myjMtxeXL7UjUep9ewA5JIA5NYPxb+MXhb4I+DLrxJ4t1JLGwh+WOMfNNcSY4jiTqzn07ckkAEj8cf2qP2vvFX7TPiApcM+keEbWQtYaJFJlR2Ekp/jkx36LkgAZJPsZfllXHyvtFbv/AC8xpXO8/bL/AG7dW+PV3c+GPCrz6P4BifDLnZPqZB4eXHRO4j/FsnAX5Hoor9Mw2Gp4WmqdJWSNAooorpAKVVLsFUFmJwAOpqWysrjUryC0tIJLq6ndYooIULvI5OAqqOSSTgAV+pv7EH7AEHw6Fl47+I9nHdeKQBNp+jSgPHp3cSSdmm9B0Try2CvnY7H0sDT5p79F1YN2OR/Ye/4J9fZf7P8AiD8UtPzMNs+l+HLlPud1luVPfuIz06tz8o/RtVCjA4p2OKMV+XYvF1cbU9pVfouiM27i0UUVyCCiiigAooooAKKKKACiiigAooooAKKKKACiiigAooooAKKKKACiiigAooooAKKKKACiiigAooooAKKKKACiiigAooooAKKKKACiiigAooooAKKKKACiiigAooooAKKKKACiiigAooooAKKKKACiiigAooooAKKKKACiiigAooooAKKKKACiiigAooooAKKKKACiiigAooooAKKKKACiiigAooooAKKKKACiiigAooooAKKKKACiiigAooooAKKKKAIJoI7mF4pUWSN1KsrjIYHqCO4r8zv22/8AgnpJohv/AB58LdPaXT/mn1Lw3brlrfu0tso6p3MY5X+HI4X9N8cUm3NduDxtXBVOem/VdGNOx/N8QQcHg0V+p37a3/BPe38ffb/HPw0s4rPxL801/ocYCRagepeLskp7jo/Xhs7vy4v7C50u9ns7y3ltLuB2ilgmQo8bg4Ksp5BBGCDX6fgsdSx1Pmg9eq6o0TuQUUUV6IBX0v8Askfts+JP2b9Ti0q/87XvAs8mbjSmfMlqSeZLcnhT3KH5W9idw+aKK58Rh6eJg6dVXTA/oX+G/wATPDfxb8J2XiTwrqkOq6TdDKyxH5kbujqeUcZ5U4Irq6/BT9nr9pPxf+zj4rGreG7vzbGcqL/SLhiba8QdmHZhzhxyPcEg/sb+zt+014P/AGkfCw1Pw7dfZ9SgVft+j3DD7TaMfUfxIT0ccH2OQPzXMsqqYF80dYd+3qQ1Y9fooorxCQooooAKKKKACiiigAooooAKKKKACiiigAooooAKz9X0ex8Qabc6dqVnBqNhcoYp7W6jEkUqHqrKQQR7GtCihO2qA/OD9qL/AIJgrMbvxH8ISI35lm8L3Mvyn1+zSMeP9xzjrhhwtfAWn6l4u+DfjYT2sup+FPFGlTFT9+3uIHHVWBwee4PBB5yDX9DdeNftBfsqeA/2jdJMXiPThbazEhW11yyAS7g9AWx86Z/gbI5OMHmvqcDncqa9lilzR79fn3KT7nzB+zF/wU80zxALTw98WFj0bUjiOPxFbpi1mPQeeg/1R/2l+TnkIBX3xp2o2urWMF7ZXMN5aToJIriBw8cikZDKw4II7ivxL/aR/Yp8f/s6XM15d2p1/wAKbsRa9p8ZMajPAmTkxN065Uk4DGqP7On7Yvj/APZyvY4dJvf7V8NM+6fQL9y1u2TyYz1ib3Xgn7wbFdmJyiji4e3wMlr06f8AA9B2vsfudj1oBrwb9nf9sT4f/tG2kUOk339k+JVTdNoN+wW4GOpjPSVevK8gdQua95zXx1SlUozcKkbMgWiiiswCiiigAooooAKKKKACiiigAooooAKKKKAK11ZwX1tLb3MKXEEqlJIpFDK6kYIIPBBHavjb9oL/AIJm+BviUbnVvA7p4H158v8AZ4U3afM3vEOYvqnA/uGvtHrRXTQxNbDS56UrMNj8+P2Ef2HPEnwi+K+teK/iDp0ENxo6/ZdGMUyzRzySAh7hSOQAh2jcAcu2QCtfoP2oxS08ViqmLqe1q7jbuFFFFcoiteWkd7azW8yCSGVCjo3RlIwQa/nt+KXgi6+GvxH8S+Fr1GS40nUJrQ7v4grkKw9mGCPYiv6GjX5mf8FTf2dJrXWLX4t6JaF7O5WOy10Rj/VyjCwzn2ZcRk9AVTu1fTZDilQxDpz2l+a2KifnhRRRX6OWFdj8GtOttX+L3gexvdv2O61yyhm3jK7GnQNn2wTXHVNZ3c1hdw3NvI0M8LrJHIhwVYHII9waionKDSA/o7UEKBTq8F/ZH/ae0X9pD4dWd2tzFD4rsIUi1jTSQrpKAAZUXvG55BHTO08iveq/GatKdGbp1FZoyCiisPxd4q0zwP4a1PX9Zu0sNK063e5ubiQ8IijJ+p7ADknAFZpOTsgPz/8A+Cs/xj8q08M/DOxn+aU/2xqSqf4RuSBD9T5jEH+6hr82K7/48fFe9+N3xb8SeM70On9pXRa3gc5MNuvyxR+nyoqg46nJ71wFfrWXYb6phoU+vX1ZqtAooor0wADJwOtfuh+xf8Hf+FJfs9+GdFuIPI1e8i/tPUgRhvtEwDFW90XZH/wCvyn/AGI/g7/wun9ojw3plxB52j6a/wDa2pAjKmGEghW9ncxofZzX7kqMLivhuIsTrDDx9X+hMhcVw3xp+K+k/BP4aa34x1mTFrp0JZIQcNcSniOJfdmIHtyTwDXcV+Rn/BSb9pX/AIWn8Rx4F0S68zwz4YmZZ2jbKXV9yrt7iMZQe+88givnctwbxtdQ+ytX6EpXPlX4i+PtX+KPjfWvFWvXBudV1W4a4mbsufuoo7KqgKB2AArm6KK/WYQUEox2RoFFFep/s0fA6/8A2g/i9o3hK0Ekdk7/AGjUrpB/x7WiEeY/1OQq/wC0y1FWpGjB1JuyWoH2/wD8Etf2cP7M0u5+LWuWuLq8V7PQ0kXlIc4mnHuxBQH0V+zCvvbxpF53g/XIuu+xnX842qx4e0Gw8K6FYaNpdtHZ6bYQJbW1vEMLHGihVUfQAU/XIhPouoR9d9vIv5qa/JcVipYvEurL5eSM3qfznP8Afb602nSf6xvqabX69HZGgUUUUwPrH/gmLqH2L9qrTIc4+16ZeQ/XCb//AGSv2Rr8Sf8AgnrqH9nfteeAmJwsr3cJ991pMB+pFftseBX5zxDG2LT7xX5siW4tFFFfMElTU7xLDT7q5lOI4ImkY+wBJ/lX851/dPfX1xcSnMk0jSMfUk5Nf0C/G3Vv7D+DXjvUs7fsehX1xn0227t/Sv59Cckmvt+G46VZen6lxEooor7YoKKKKACvpT9hP9pZ/wBnz4sxQ6pclPB+vMlpqSsflgbP7u4/4ASc/wCyzdSBXzXRXPiKEMTTlSmtGB/R9FMk8ayRsHRgGVlOQQehFPPNfEn/AATT/aZ/4WX4Db4e69d7/EnhyEfY5JW+a6sRhV+rREhD/slOvNfbma/I8Vh54WtKlPdGWwhHWvya/wCCsur/AGr4/eHbBWylp4eiYj0d7icn9AtfrNnOa/GP/gpZq/8Aaf7WfiK33Z+wWdlbfTMCSf8AtSvZyCPNjL9k/wDIqO58s0UUV+llhX3d/wAEjtJ874weM9T25+z6GLfPp5k8bf8AtKvhGv0h/wCCP2k/8lO1Nl/6B9ujf+BDN/7LXi5zK2BqfL80J7H6RUUUV+WGYUUUUAFFFFABRRRQAUUUUAFFFFABRRRQAUUUUAFFFFABRRRQAUUUUAJ3r8qv+Csvw5/sT4q+GPGUEW231zT2tJ2A6z27Dkn1KSRgf7hr9Vcc18n/APBS74c/8Jz+zPqOpQxeZe+HLuHU02j5jHkxSj6BZCx/3K9bKa/sMZCT2en3/wDBGtz8baKKK/VzQKKKKAPYf2RfiP8A8Kr/AGjPA2vSS+TZ/b1s7ticKIJwYXJ9lD7v+AitT9tT4z/8Lv8A2gvEWr20/n6LYP8A2XphBypgiJG9fZ3Lv9HFeFUVyPCwdf6x9q1vxuMKKKK6xBRRRQAVveBfHOt/DXxZpniXw7fSadrGnTCa3uIz0I6gjoVIyCp4IJB4NYNFTKKmnGS0YH7rfsq/tM6L+0v8PItXtPLs9fswsOraWGybeXH3lzyY3wSp+oPKmvbO9fgB8CPjf4i/Z/8AiHYeK/Ds37yI+XdWbsRFeQEjfE49Djg9iARyK/cP4L/GLw/8dPAGm+LfDVz51ldLtlgYjzbWYAb4ZB2ZSfxBBGQQa/Ms2y14KfND4H+Hl/kQ1Y72iiivBJENfll/wVd+Dn9g+P8AQ/iLZQbbTXYfsN+yjgXUS/IxPq0WAP8Aria/UzqfpXjX7XXwf/4Xf8A/FHhyKETaqkH27TeMsLqL50A/3sNH9HNellmJ+q4qE3s9H6Ma0Z+EdFK6lGKsCGBwQe1JX62aBRRRQBpeGvEN94S8RaXremTG31HTbmO7tpl6pJGwZT+BAr+gH4TfEOx+K/w28OeLtOI+zavZR3IQHPluR88ZPqrBlPupr+eyv08/4JN/GP8AtXwr4j+G99PuuNLk/tTTlY8m3kIWVR7LJtb6zGvlOIMN7Sgqy3j+TJkfoNXz9+2z+z+vx/8Aglqen2cAk8S6VnUdJYD5mlRTuhHtIuVx03bCelfQPWg818DRqSo1I1Ibog/m/kjaKRkdSrqcFSMEGm19bf8ABRz9n7/hUfxlfxJpdt5XhzxUXvI9i4SG7BHnx+2SQ4/3yB92vkmv1/C144mjGtDZmoUUV9E/s/fsL/Er49tbX8On/wDCNeGJMMda1ZGRZE9YY/vS+xGF/wBoVVfEUsNHnqysgPndVLsFUFmPAA719Wfs+/8ABOv4j/GP7NqeuQnwR4Zkw/2rUYj9qmX/AKZQcHn+85UYORur9C/2f/2G/hr8Axb31tp//CReJo8E63qyK7o3rDH92L2Iy3Ysa+isV8bjOIG7wwy+b/Rf5kuXY8V+BH7JHw4/Z8to38OaMtzrW3bJreoYmvH45w2MRg+iBQe+a9qNAo5r4+pVnWk5Td35kC0UUVABRRRQAUUUUAFFFFABRRRQAUUUUAFFFFADfpSk01mEaliQAOSTXxx+0t/wUg8HfCQ3eh+CzB4z8UplGeJ82Fo3+3Iv+sI/uofUFlIxXRh8NVxM+SlG7Dc+n/iH8S/DPwp8NT6/4s1m20TS4es1y+C7dlRR8zseyqCT6V+ZP7Tv/BS/xF8Q1u/D/wANluPC3h9sxyaqx26hdL/skH9yp/2SW/2hyK+Vvir8ZPGnx08UHWPF2s3Os3rErBB0igUn7kUY4UdOgyepyea+nv2Zf+Cavij4lm0174hG48I+GmxIlhtxqF2v+6R+5U+rAt/s4Oa+xo5bhctgq2MknL8PkupdrbnzB8LfhB4z+OnisaN4T0i51rUJDvnm6RwqTzJLIeFHXknnoMniv1L/AGXf+CeHhH4K/ZNe8V+R4v8AGCYdXljzZWT/APTKNvvMD/y0cZ4BAU19I/Db4WeFvhF4ag0HwlottoumRc+XAvzSNjBeRz8zsf7zEmuu/lXkY/OauKvTpe7D8X6ibuAGKWiivnSQooooAKKKKACiiigAooooAKKKKACiiigAooooAKKKKAE7V4r+0r+1T4R/Zp8MfbNamF9rtyhOn6HbuBPcnpuPXZGD1cj1ABPFeZftf/t46D8A7a48OeGmg8QePWXBt926307I4acg8t3EYOe5KjGfyS8c+O9e+JPii+8ReJdUn1fWL19811cNkn0AHRVA4CjAA4AAr6XLMmnirVa2kPxf/AKSudT8dPj74u/aD8YS694pvjLtytpYQ5W2s4yfuRpnjtknJOOSa84oor9Ep040oqnTVkiwooorQArT8M+GNV8Z69Y6Joenz6pq17KIbe0tkLySMewA/PPQAEmtn4Y/C7xL8YfGNl4Z8KaZLqeq3R+6nCRJ/FJI3REGeSf5kCv2N/ZP/Y68N/s0aCtwRFrPjO6jAvtZdPuA8mKAHlIwe/VsZPZV8XMMzpYGFt5PZf5+Qm7HGfsYfsJ6V8BLS38UeKo4NX8fzJlTw8OmAjlIvWTBw0n4Lxkt9ed8UfSlr8zr4ipiajqVXdszCiiisACiiigAooooAKKKKACiiigAooooAKKKKACiiigAooooAKKKKACiiigAooooAKKKKACiiigAooooAKKKKACiiigAooooAKKKKACiiigAooooAKKKKACiiigAooooAKKKKACiiigAooooAKKKKACiiigAooooAKKKKACiiigAooooAKKKKACiiigAooooAKKKKACiiigAooooAKKKKACiiigAooooAKKKKACiiigAooooAKKKKACiiigAooooAKKKKACiiigAooooASvk39sT9hbQ/wBoOzuPEXh5YND8fRJkXONsGogDhJ8dG7CQcjocjGPrOit6Feph6iqUnZoD+dfxp4K1z4eeJb7w/wCI9MuNI1iyk8ue1uVwynsR2II5DDIIIIJBrEr9z/2nf2T/AAn+0x4b8jU4xpviO1jI0/XIEBlhPUI448yMnqpPGSQQTmvxx+NnwL8W/AHxjN4e8V6ebablra8jy1veR54kifHI9RwR0IBr9Ky7NaeNjyvSa3X+Ronc8+ooor3BhXReAPiF4h+F3iqy8R+F9Vn0jWLRt0dxA3Ud1YHhlPQqQQR1Fc7RUygppxkrpgfsh+yN+3j4e+P9vb+H/EDQeHfHirj7KW229+QOWgJP3u5jJyOxYA4+sh+lfzg21zLZ3EU8ErwzxMHjkjYqyMDkEEdCD3r9Gv2P/wDgpLt+w+Dvi5dkjiGz8Uv+QW6/l5v/AH13avg8yyOVO9bDK66rt6f5ENH6S0VVtLuC/tIbm2mjuLeZBJHLEwZHUjIII4II71ar5AkKKKKACiiigAooooAKKKKACiiigAooooAKKKKACiiigCtdWkN9bS29zClxbyqUkikUMrqRggg8EEdq+Fv2l/8AgmNoHjY3Wv8Awwkg8Ma22ZH0WbIsLg9cRkZMJPoMp0GFHNfeA4ox6V1YbF1sJPnpSt+T9R7H89XjPwJ4w+C3jA6Z4g02/wDDOv2TiSPfmNwQflkjdThhkcOpI44NfY37Nn/BT7XfCItNB+KMEviPSFxGmuW4H26EdAZF4EwHrw/UkueK/Rf4qfBnwd8avDj6J4w0S31i0OTE8g2zWzH+OKQfMje4PPQ5HFfmX+0n/wAE0vFvwzN1rXw/efxn4cTLtZBB/aNsvug4mHugDf7GBmvsKWYYPM4Kli48sv62fQq6e5+onw9+Jfhj4q+HIdd8J61aa5pkvSa2kyUb+66n5kYd1YAj0rqc9a/nx+GvxZ8Z/BLxP/a3hPWrzQdSjbZMiH5JQD9yWNvlcZ7MDj61+lP7OH/BTrwv49NrovxIhh8Ia62EXVEJ/s6dvVicmE/7xK/7Q6V4+OySth7zo+9H8V/n8hNH3NRVW0vINQtYrm1mjubeZA8csTBkdSMggjggjvVqvndiQooooAKKKKACiiigAooooAKKKKACiiigAooooAKKKKACsrxJ4c07xdod/o2sWcWoaXfQtb3NtOu5JUYYIIrVopptO6A/FX9sb9jLW/2cfEM2q6ZHNqngK9mP2PUACzWhJ4gn9GHQN0YehyB8zV/RlreiWHiTSrrTNUs4NR067jMU9rcxiSOVDwVZTwRX5uftQf8ABMK8sJbvxF8Iiby1JMkvhm5l/exdz9nkY/OP9hzu44Zs4r7zLc7hNKliXZ9+j9ezLTPzwoq9reh6j4b1W50zVrC50zUbZzHPaXcTRSxMOoZWAIP1qjX2EZKXvRKNvwb42174feIrTXfDeq3Wjavatuiu7SQo6+oPqD0IOQRwQa+6PhF/wVk13R7aCx+IfhiPXgmFbVdIcW85Hq0JGxm/3Sg9q/PyiuHE4HD4tfvo38+v3ha5+tlx/wAFX/hHHp/nQ6N4rluT0tjZwKc+7efgD6Z+lfFP7Vf7cfir9pVE0aK1HhrwdFIJBpUM3mPcOD8rzSYG7HUKAADzyQDXzTRXHhsowmFn7SMbvz1sKyCiiivaGFFFejfs/wDwY1b4+fFTRfCGlK6LdSeZeXSrlbW2UgySntwOBnqxUd6zqVI0ouc3ZID9HP8Aglj8Gz4Q+EupeOb632aj4nn2WxdeVs4SVUj03SGQ+4VDX3Bisrwt4b0/wd4a0vQ9LgW103TbaO0toV6JGihVH5AVLrmt2PhvRb7V9TuY7LT7GB7m5uZThIo0UszE+gAJr8gxVaWLryqPq/8AhjN6nzx+3d+0kv7P3wini0u58vxfrwey0tVPzwDH724/4ACMf7TJ2zX4rO7SuzuxZ2OSxOSTXrf7Unx6vv2iPi9qviecyRaWh+y6VaOf9RaoTsGP7zZLt/tMewFeRV+k5TgVg6C5vier/wAvkWlYKKKK9oYAZNfsj/wTy/ZxPwU+Eceuata+T4r8Tol3c+YPntrfGYYfY4O9h6tg/dFfkd8PvEtl4O8baJrmo6PF4gs9OukuX0y4kKR3Gw5CMQD8uQMjByOO9fpt4H/4KzeANXWOLxR4X1rw5K2AZLRo72FfqfkbH0Q18znkMVWpqnRheL3t+CsJn3YKjuAGgkU8gqQfyrxzwP8AtifBr4hCNdI+IGkJPJwtvqEpspSfQLMFJP0zXr0N5BfWomt5o5oXXcskTBlYeoI61+eypVKTtUi16qxmfzkzqUnkU9QxB/OmVd1yLyNav4+my4kX8mNUq/Z4fAjUKKKKYHs37G2of2Z+1F8Nps43axDD/wB95T/2av3cHSv5/f2e9Q/sv48/Di8zgQeI9PkP0FzHn9K/oBB4Ffn/ABIv38JeX6kSHUUUV8kSeL/tk6t/Yv7LfxJuN23fo8tvn/rriP8A9nr8JK/aj/go5q39mfsj+MIw217uWyt1P/b1Ex/RTX4r1+hcOxthpy7y/RFxCiiivqygoq5o+lza5q1lp1tj7Rdzpbx7um5mCj9TVvxf4T1TwL4n1Tw/rdq9lq2m3D21zA/VXU4OPUdwRwQQR1pcyvy31AyKKKKYHW/Cr4l6z8H/AIg6J4v0GbytR0ycSqpJ2yp0eNsdVZSVPsa/eL4SfE7RvjJ8O9E8YaFL5ljqcIk8vcC0Mg4eJv8AaVgVP09K/nwr7R/4JsftNf8ACrfiCfAWvXezwz4lmUWzythLS+OFQ+yyABD7hDwAa+YzvAfWKXt4L3o/iv61JaP1xPevws/bZ1j+3P2qfiRcbt2zUzbZ/wCuSLF/7JX7pk/LX8+vx01f+3vjX4/1LO4Xev384Ps1w5H868bhuF685dl+bFE4eiiiv0AsK/VP/gkdpPk/B7xlqW3/AI+NdFvn18uCNv8A2rX5WV+wv/BLnSf7O/ZdiuNuPt2sXdxn1xsj/wDadfOZ/Llwdu7X+YpbH19RRRX5qZhRRRQAUUUUAFFFFABRRRQAUUUUAFFFFABRRRQAUUUUAFFFFABRRRQAVheNvCtp438Ha54evl3WWrWU1jMMZ+SRCh/Q1u0U03F3QH853iXQbvwr4i1TRb+Pyr7TrqW0nT+7JG5Vh+YNZtfTv/BRn4cf8K//AGoNeuIovKsvEEUWsQ4HBZwVl/EyxyH/AIEK+Yq/YsNWVehCouqTNQooorqAKKKKACvpn9mD9ifWv2kPh54y8SWt02mtpyC30YSKBHe3gw7oxPRQmFyOjSKeQpB8A8FeENT8f+LdI8N6Nbm61TVLqO0t4h0LuwAJPYDOSewBNfvf8F/hZpnwY+GOgeDdKANtpduI3m24M0p+aSU+7OWb2zjtXzmcZhLBQjGk/ff5L+rCbsfgLr2hah4Y1q+0jVrObT9Sspmt7m1nUq8UinDKR6giqFfrP/wUF/YzHxb0af4g+DbIHxnp8Ob2zgX5tTgUdgOsyAcd2UbeSFFfkyylGKsCrA4IPavQy/HQx1Lnjv1XZ/1sCdxKKKK9MYV7v+yN+1Hq/wCzP8QUvAZb3wrqDLFq+mKfvpniVAeBImSR6jKnGcjwiisa9GGIg6dRXTA/on8I+LdJ8d+GtN1/Qb6LUtI1CFZ7e6hbKuh/kR0IPIIIOCK2+n0r8d/2Df2yJvgN4lTwp4nunk8BarMNzuS39mTtx5y/7B43qP8AeHIIb9gLW7hvbWK4t5UnglUPHKjBldSMggjggjvX5VmGBngKvI9YvZ9zNqxZpD0paK80R+IX7eHwd/4U7+0X4gt7aDydG1o/2xYYGFCSkmRB2G2QSAD02+tfPNfrf/wVF+Dn/CcfBW18ZWUG/U/Ctx5kpUfM1pKVSQe+1hG3sA9fkhX6plGK+s4SLe60fy/4Botgooor2RhXq/7Lfxdf4IfHTwt4paRo9PiuRb6gB0a1k+SXI74B3AeqivKK6/4dfCLxp8WdTGn+D/Deoa9cAgObSEmOLPQvIcKg92IFc+IVOVKUar91rUD+g2GZLiJJY3V43UMrKcgg9CDUua8w/Zs0Dxh4U+CPhLRPHSQL4k06zW0n+zz+cNiErFuYDBbywgbBIyCcnNeoV+N1IqM3FO9nv3Mjx39q34GW/wC0H8F9b8M7EGrIv2zSp348q7QEpz2DAshPo5r8j/gt+xr8UPjfq8lvpegS6Xp1vM0F1q2rK0FtC6ttdQSMuwIIKoCQeuK/dLgU1UVei4+levgs1rYGlKnTV77X6FJ2PlP9n7/gnh8OfgyLbU9ZgHjXxNHhvtmpxD7NC/rFByox2Z9xBGQRX1aqBAAAAB0ApaWvOrV6uIlz1ZXZIUUUVgAUUUUAFFFFABRRRQAUUUUAFFFFABRRRQAnQUA5pa5zxv4+8O/DfQLnXPFGs2miaVAPnubyQIueygdWY9lGSewoScnaKuwOiryL46/tQeAf2eNKa48Vasp1F0LW2j2eJby49MJn5V/2mIX3zxXxF+0h/wAFSL/VjdaH8JrVtMszmN/EV/GDcSDpmGI5CD0Z8tz91SK+HdP03xb8YfGfk2sOp+LPE+pyljjfc3E7nqzE5Jx3J4A68V9Vg8jnNe1xT5Y9uvz7FJdz3b9pP9vjx98fPtOk2UreE/CMmV/sywlPmXC/9N5eC/8AujC+oOM1558B/wBmDx9+0TrAtvC2ksNOjcLc6zeZjs7f13Pj5m/2VBb2xzX2l+zZ/wAEtre0+y678XLgXU3EieG7CX92vtPMv3v92M4/2iOK/QXQPD2meFNIttK0bT7bS9MtkEcFpZxLFFGvoqqABXZXzbD4KHsMDFPz6f8ABHe2x88fs1/sI+A/2fFttVnhHirxegDHWL6IbYG/6d4uRH/vEluvzAHFfTPb0ooFfHVq1SvPnqyuyBaKKKyAKKKKACiiigAooooAKKKKACiiigAooooAKKKKAEJxQCaCOa5j4g/EXw78LPC934i8UatBpGkWi5knnbqeyqo5Zj2UAk9hRGLk1GKu2B0FzcRWcEk88iQxRqXeSRgqqoGSST0Ar85/2w/+CkSxi+8G/CS73P8ANDeeKI+g7FbX+Xm/989mrwz9rr9vTxF8f57nw74c+0eHfAYYqbcNtuNQAPDTkHhe4jBx6liBj5Pr7rLMjUbVsUrvou3qWkSXNzLeXEs88rzTysXkkkYszsTkkk9ST3qOiivs9igooooAK9T/AGff2cvF/wC0d4wTRfDVpstIirX+qzqRb2cZ7se7HB2oOTj0BI7v9kz9i3xN+0pqyahcCXQvA9vJtutYdPmmIPMVuD99+xb7q98nCn9hPhf8LPDPwd8H2fhnwnpkWl6Xbc7U5eV/4pJG6u5xyT7DoAK+ZzPN4YVOlS1n+C9fPyE3Y5X9nr9m7wl+zf4QXR/Dtr5t9OFa/wBWnUfaLyQd2P8ACo52oOB7kkn1rPNHelr86nUnVm5zd2zMK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NcH8YPgx4V+Ong+58N+LNMS9s5PmimHyzW0mMCSJ+qsPyPQggkV3nWjmnCcoSUoOzQH4d/tS/seeK/2aNbaW4R9Z8IXMhWy1yGMhfaOYf8ALOTHbo3UE4IHgNf0XeJPDemeL9EvNH1qwt9T0u8jMVxaXSB45UPUEGvyp/bE/wCCemq/Cdr3xd8PYbjWvBozNc6eMyXWmL1J9ZIh/e+8o+9kAtX6BlmdRrWo4jSXfo/8mWmfE9FFFfWFBRRRQB9S/sl/t2eJ/wBnm5t9D1nz/EfgRnw2ns+ZrIE8vbsTwO5jPynttJJr9bfhl8UfC/xh8KWviPwnq8Gr6ZOMb4zh4nxykiHlHGeVIB/Aiv57a9E+Cfx58Y/ADxYmu+EdTa1diBc2UuXtrtAfuSpnkdcEYYZ4INfM5lk1PFXqUfdn+D9f8xNXP3+NLXzx+y/+2b4O/aU0tLWGVdD8XRR7rrQ7iQbzgcvA3HmJ9PmHcDgn6Gr88q0alCbhUVmjMWiiiswCiiigAooooAKKKKACiiigAooooAKKKKACiiigApKWigD53/aJ/Yi+Hf7QkU97dWX/AAj/AIpYHZrumxhZGbt5ycLKOnXDYGAwr8uv2hP2NviJ+zvdS3Gr6cdW8N7sRa9pqmS3IzwJB1ibpw3Gehav3MOKrXVpDe20sFxEk8EqlHikUMrqRggg8EEdq9rBZvXwdot80ez/AE7DTPw1/Z//AGwfiL+zxdRw6JqZ1Hw/v3S6DqRMls3PJTnMTe6EZPUHpX6ffs8ft4fDr49ra6c92PC3iqTCnR9UkAEr+kEvCyew4b/Z715z+0Z/wTK8IfEX7VrPw+li8GeIHy5sdpOnTt6bBzD9UBX/AGO9fmt8W/gZ45+Bevf2Z4x0G50mUsfIusb7e4A7xyr8rfQHI7gV9G6eX5wrwfLU/H7upWjP6BM56UE1+Nf7PH/BRL4hfBn7NpWuyt428Lx4QWuoSn7VAn/TKfk4H919wwMDb1r9L/gX+1f8Of2g7NP+EZ1pY9X2bpdFv8Q3kfHOEzhwP7yFgO5FfMYzKsRg9ZK8e6/XsS1Y9moooryRBRRRQAUUUUAFFFFABRRRQAUUUUAFFFFABRRRQAUUUUAeXfGP9nD4ffHnTjb+L/D1ve3Spsh1KEeVeQem2Vecd9pyvqDXwB8aP+CU/izw8Z774c6xD4oshll03UGW2vFHoH4jk+pKfSv1PFGK9LC5licJpTlp2eqGnY/nj8c/DLxZ8MtTOn+K/DupaBd5O1L+2aMPjujEYYe6kiuZr+i7xB4a0nxZpcuna3pdpq+nyjElrfQLNE/1VgQa+bviN/wTe+CvjsSzWmiXXhS9fJ8/Q7koue37pw6AeyqK+pocRU5aV4NPy1X9feVzH4xUV+i/iz/gkLeR75PDPxEhm/u2+qacY8fWRHbP/fFea6h/wSk+MNnnyNT8LXg7eVfTKT/31CK9qGb4Ka0mvndfmO6PjKivs7S/+CU3xfvZlF1qXhiwiP3mkvJXI+gWI5/OvaPht/wSQ0WxnhufHPjO51VVOWsNHgFuh9jK5YkH2VT71NTOMFTV3O/pqF0fnp8NPhd4n+L/AIrtPDnhTSZ9V1O4P3IhhI17vIx4RB3YkCv2Y/ZG/ZT0f9mLwS1uGj1LxVqKq+q6oBwxHSKLPIjXJx3Y5JxwB6X8Mfg/4O+DegjR/B2gWuh2RwZPIUmSVh/FJI2Wc+7E12n8q+MzLN541ezguWH4v1JbuH0r86/+Co37S39n2EHwj0C6xc3IS712SJuUj+9Fbn3bh2HoE7Ma+yP2hfjVpfwB+FWteL9S2yPbR+VZWjNg3V02RFEPqeSR0VWPavwh8YeLNU8d+KdV8Q61dNe6rqdw91czv1Z2OTj0HYDoAABXTkWB9vV9vNe7Hbzf/ABIx6KKK/RCwoors/BvwZ8dfETQ7/WPC/hPVvEGnWMgiuJtNtWn2ORnGFBJOOTgcZGeoqJVI01ebsgOMoq5qui6hoV49pqVjc6fdJ9+C6iaN1+qsARVOqjJS1QBXTeEfib4v8ATeb4b8T6voL5yf7OvZIA31CkA/jXM0UpQjNWkroB888l1PJNKxeWRi7sepJOSaZRRVAFFFFAG34G1D+yfGugXudv2bUIJs+m2RT/Sv6JYzlF+lfzgxMVlRgcEEEEV/RjoN8NT0PT7wdLi3jlGP9pQf618PxLH3qUvX9CZGhRRRXxRB8Zf8FWNV+wfs26fbBsG91+2hI9QIpn/AJoK/Imv1E/4K8at5Pw88AaZn/j41Se4x6+XEF/9q1+XdfpeQR5cGn3b/wAjSOwUUUV9EM9E/Z10n+3fj58OrAruSfxDYK4/2ftCbv0zX3f/AMFQf2Zv7V0qP4teH7XN5YqltrsUS8yQ8LFcYHUpwjH+6V6BDXyN+wnpH9t/tZfDu327tl7Jc/8AfqCST/2Sv251fSbPX9JvNM1G3jvLC8he3uLeVdySRsCrKw7ggkV8Xm+MnhMbTnHotV3TZLdmfzmUV7N+1l+z7efs6fF7UvD5WR9Duc3mkXb8+bbMThSe7Ico3uM9GFeM19fRrRr01Ug7plBTkdo3V0YqynIIOCDTaK13A/Zz9h39qSL44fBiRNbug/i3wzAIdU3t89xEFPl3PvuCkN/tKx4BFfjZqd5JqOo3V1KcyzytKx9yST/Ouu+Efxc1z4NeJ59Z0Kba9zZT6fdQMSEnglQqyt9DtYejKp7VxBOSTXkYPARwdarOHwytby3uhJWCiiivXGFftx/wT50r+yP2RvAKEYeaO6uG9991Mw/QivxHr96v2UdJ/sb9mv4ZW+3BPh+zmI9DJEsh/Vq+S4jlahCPd/oTI9Zooor8/ICiiigAooooAKKKKAEGfpR0718o/tlftp6j+yzregaZaeEodfGrW0lwtzPemERlGCldoQ56g5yOtfKeq/8ABW74jz5GneEvDFoD0+0LcTEflKleth8pxWJgqlOKs/NDsz9WqMV+Oerf8FQPjfqG77Pe6Lpmen2XTVbH/fwtXGat+378e9YyJviDcwqe1rZ20GPxSIGvRjw9i3u4r5v/ACHys/b6ml1XqR+dfgjqv7Ufxe1nd9q+Jfigq3VItWmiU/gjAVxuq/EHxRru7+0vEmrahu6/ar6WTP8A30xrojw3VfxVF93/AAw+U/oL1XxfoehZ/tLWdP0/HX7VdJHj/voil8P+J9H8WWb3eiarZavaJIYmnsLhJ0VwASpZSRkAjj3FfzrGRj1Yn6mv1b/4JKar9o+BvijTy2WtvEDygege3hH80NcuPyX6lQ9tz3tbpYTVj7mooor5okKKKKACiiigAooooA/P7/grZ8OP7R8CeD/G8EWZdLvX025ZRyYpl3IT7K0RH1kr8va/ef8Aau+HX/C1P2efHPh5IjNdy6c9zaqBkmeHEsYH1ZAPxNfgwRg4r9G4fr+0wzpveL/B6lxCiiivpygooooA/RT/AIJU/s/fa9Q1L4savbfurbfp2iiReshGJ5h9FPlg/wC1IO1fpcOa+XP+CcHji18YfstaBaxrHHc6FcXGl3CRqFG4P5qnA7lJUJPc5NfUdfk2aVqlXGVHU6Oy9EZvcDX5lf8ABRb9jH+yJ774r+CbL/QZWMuv6bbp/qXJ5ukA/hJ++Ox+boW2/pqe9Vrq0hvrWW3uIknglUo8UihldSMEEHggjtWGCxlTBVVVh813QJ2P5xqK+t/28v2OpvgJ4obxT4YtXk8BarMdiKC39mznnyWP9w8lCfdTyAW+SK/VsNiaeLpKrTejNAooorqAK/Qv/gnX+2h/Yk9h8KvHF/8A8S6VhFoOp3D/AOocni1dj/AT9w9j8vQrt/PSlVirAgkEcgiuLGYSnjKTpT+Xk+4NXP6QAaX8K+HP+CfH7Z//AAtLSrf4d+M77PjCwixp99O3OpwKPusT1mQDnuyjPJDGvuPBx1r8oxOGqYSq6VRar8fMzehleKPDlj4v8OapoWpxC407UrWW0uIj/HHIpVh+RNfz+/Ff4fX3wq+JHiPwjqIP2rSL2S1LkY8xQfkkA9GXaw9mFf0L+9fJP7Rv/BP7Q/2iPjJaeMrrX5tBs2s0t9StrK3Vprt0JCuHY4Q7MLkq33F4r18mx8MFUkqr91r8UNOx+OscbSuqIpd2OAqjJJr6L+Df7A3xd+MHkXK6EfC+jyYP9o6/m3BX1SLBkbI6HbtPqK/VT4Pfsn/C/wCB6RSeGfC1qNTQf8ha+H2i8J9RI2dmfRNo9q9hxgV6WJ4ik/dw8Leb/wAhuR8ZfBz/AIJg/DXwF5F74tmufHOqphilzmCyVvaJTlv+BsQfSvrnQPDmleFNMh03RdNtNK0+EbYrWyhWGJB6BVAArU7UGvla+KrYh3qyb/rsTcWiiiucQUUUUAFFFFABRRRQAUUUUAFFFFABRRRQAUUUUAFFFNLBRknAHc0ABxVW/v7bS7Oa6vLiK0tYUMks87hEjUclmY8AD1NfL/7Qf/BQ34c/Bf7Tpmkzjxr4njyv2LTJR9nhf0ln5UY7qu5gRggV+Z3x5/a0+I37Q146+I9Ya20UPuh0PT8xWcfPGVzmQj+85YjtjpXu4LJsRirSkuWPd/oikrn3t+0V/wAFPPCvgQXWjfDiGLxhri5Q6nISNOgb1BGGmP8Au4XuGPSvzb+KPxk8bfHDxH/avi/XLvW7wkiGFjiKAE/diiX5UHTgDnvk16B+z9+xf8R/2hJoLrS9NOjeG2b59d1RTHAR38oY3Snr90YzwSK/T/8AZ3/Yc+HX7PqW99BZ/wDCR+KkAzrmpxhnRvWGPlYvqMtzgsa+gdXL8nVqa5qn4/N9P60Hoj4M/Zw/4JueOPix9l1jxl5vgnwy+HCTx/6fcr/sRH/Vg/3n9iFYV+m/wb+AHgb4CaGNN8H6JDYb1AuL1x5l1ckd5JTyeeccKOwFejClr5bGZniMa/fdo9lt/wAElu4tFFFeWIKKKKACiiigAooooAKKKKACiiigAooooAKKKKACiiigBuBS5pCcDJOBXwz+1v8A8FHNJ+G32zwt8NZbfXfFAzFcavkSWlg3QhO0sg/75B67iCtdOGwtXFz5KSu/y9R2Pev2kv2sPBf7NWgmbWbn+0PEE8Zax0K1cfaJz0DN/wA8489Xb0OAxGK/H34/ftH+M/2jPFTat4oviLSIkWWk25K2tmh7Ivdjxlzkn1wABwPijxTq/jXXrzW9e1G41bVryQyT3d1IXkkb3J/IDoAABWVX6Pl+U0sEuaWs+/8AkWlYKKKK90YUUVb0jR77X9TtdN0yznv9QupFigtbaMySSuTgKqjkknsKG+XVgVQM19x/sbf8E8NQ+JhsfGPxIt59J8KHbNaaQ2Y7nUV6hm7xxH1+8w6YBDH2j9jj/gnRZ+BWsvGXxQtoNS8RDE1poLYkt7E9Q0vaSQenKr/tHBX71HAwK+IzPO96OFfrL/L/ADJb7FDQ9DsPDWk2mmaXZQadp1pGsNva2sYSOJAMBVUcACtGiiviW23d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1lDAgjIPanUUAfA37Yf/AATlsvG323xh8LbaDS/EB3S3egLiO3vT1LQ9o5D/AHeFb/ZOSfzB1nRr/wAPapdabqlnPp+oWshintbmMxyRODgqynkEehr+jbFfO/7U37GfhH9pXS3u5ETQvGUSbbXXLeMEvgcRzrx5if8Ajy9jjIP1eW53KhaliNY9+q/zRSZ+ItFd78Zfgh4v+A3i2Xw/4v0t7K4GWguUy1vdxg/6yJ8YZf1HQgHiuCr76nUjVip03dMsKKKK1At6Rq99oGp22o6beT2F/ayCWC6tpDHJE4OQysOQR6iv0r/ZI/4KV2utCy8KfFu4isb/AIitvE+AkM3YC5A4Rv8ApoPlPcLjJ/MmivOxmBo42HLUXo+qBq5/R3bXUN7BHPBKk0Eih0kjYMrKRkEEdQRU+a/Fn9lj9uvxh+zzPb6PfmTxL4JLYfS55P3lqCeWt3P3fXYflPP3Sd1frR8IPjb4P+OfhWLXvB+rRajbHAmhPyz2rkfclj6q36HqCRzX5vjstrYGXvax7/59iGrHf0UUV5RIUUUUAFFFFABRRRQAUUUUAFFFFABRRRQAUUUUAFFFFABWF4t8HaJ450O40fxBpNprWl3A2y2l7Essbe+D0I7EcjtW7RQm4u6A/Ob9oX/glXBdfatZ+E2oi1lOXPh3VJSYz7QznkeyyZ/3xX5/eK/Bfi74P+K/7P17TNR8L69ZuJEEytDIpB4eNx1GRwykj0Nf0M1x/wASfhN4Q+L2gvo3jDQLPXLBs7VuU+eIn+KNxhkb3Ug19Pg89q0fcxC54/j/AMH5lJn5i/s/f8FO/Gvw+FtpPj63bxroaYT7buCajCvrvPyy49Hwx7vX6PfBv9orwB8edL+1+D/EEF9cIoafTpT5V3b/AO/E3zAZ43DKnsTXwd8f/wDgldquj/adX+FWpnWbQZf+wdTkVLlR6RTcK/sG2nA6sa+Hryw8WfCTxd5VxFqvhPxJp8m4bhJa3MDdiDww9iOtenLA4DM4ueFlyy/rdf5Dsnsf0PCivyo+Af8AwVL8V+Efs2lfEiw/4S3Slwn9qWoWK/jX1YcJLx67T3LGv0Q+EX7QHgP45aUL3wd4itdTZVDTWZby7qD/AK6RNhhzxnGD2Jr5bFZbiMG/3kdO62JasekUUUV5wgooooAKKKKACiiigAooooAKKKKACiiigAooooAKKKKACiiigAooooAQ5pGOBR261xnxe8K6944+G2vaD4b1xPDesajbNbRao0Bl8gNw5ADKQxXcAwPykg84oilKSTdl3A/KH/goZ+0r/wALt+KreHtGuvN8JeGpHtrcxtlLq56SzehGRsU88KSPvmvk+vrzxz/wS/8AjN4YMkmkxaR4sgGSv9n3oilI91mCDPsCa+e/G/wN+IPw4aT/AISbwZrejRJ1nurKQQn6SY2n8DX6vgKuEhSjSoTTS89fuNFY4eilII6jFJXrDNbwn4W1Pxv4m0vQNGtXvNV1K4S1toE6u7sAB7Dnk9hzX7w/s9/BfTfgH8KdE8H6cEke1j8y8ulXBubluZZD35PAz0UKO1fFP/BLP9m/H2n4ua7a/wDPSy0JJV+qzXA/WNT/ANdPav0hr87z3He2q/V4P3Y7+v8AwCJMxfEngzQPGNl9k1/Q9P1u1/54ahaxzp+TgivBvHH/AATz+B3jcySDwodAun/5eNEuXt9v0jyYx/3xX0nk0V85SxFajrSm16Mk/Ofxz/wSItJPMl8H+Pp4P7lrrVmJM/WWMrj/AL4NfPXjj/gmx8b/AAcJHtdEsvE9snJl0a9Rjj2STY5+gU1+zu6kzXtUs8xlP4mpeq/ysVdn85WsaPe+HtWvdL1K1lsdRspnt7m1nUrJFIhKsjA9CCCCPaqdes/tZ2v2L9pj4mR4xnX7uT/vqUt/WvJq/SKNT2tKM31SZYUUUVqAo4Ir+g34L6j/AGt8HvA17nd9p0Symz67oEP9a/nxr96v2T7/APtL9mn4YzZzt8P2cP8A3xEqf+y18bxJH93Tl5smR6zRRRXwhB+Zv/BX/VfN174a6YD/AKi2vrgj/faFR/6LNfndX29/wVn1b7T8fPDdgpytr4eicj0Z7ifP6KtfENfquTx5cDBeX5tmi2CiiivYGfWP/BMbR/7S/aq0u425/s/Tby5z6Zj8r/2pX7IkZr8pP+CSWkfaPjb4r1IrkWugtAD6GS4iP8ozX6t1+Z5/LmxrXZL/ADIlufPP7a/7N8X7RPwhurWyhQ+KtIDXujynALOB88BPpIBj03BCelfiPc20tncy288TwzxMUkjkUqyMDggg9CDX9Hxr8pf+Cm37M3/CC+Mk+JugWmzQtfm2anHGvy298QTv9hKAT/vhs/eArvyDH+zn9WqPR7evb5ji+h8L0UUV96UFFFFABRRRQAqjLAe9f0N/DHSv7C+HPhbTdu37Hpdrb7fTZEq/0r+fTw3ph1rxFpenrktd3UUAx6s4X+tf0W26COFFUAKFAAHavieJZfwo+v6EyJaKKK+IICiiigAooooAKKKKAPzg/wCCwOl5g+GOpKv3W1C3dvqLdl/k1fm3X6r/APBW/ShP8GPCOpYybbXhBn0ElvKf/adflRX6dkcubBRXa/5mi2CiilCk9ATXvXQxKKuWGi6hqsnl2Vjc3j/3YImc/oK6/SvgN8S9bx/Z3w+8UXwPRrfR7hx+YSs5VqcPiaQHCV+lX/BIDVvM0v4m6aW/1U1hcKvruWdT/wCgLXyFpP7FXxv1nb9n+HGsx56fakW3/wDRjLivuT/gnJ+zb8TPgP4o8XXPjbw+NFsNUsoUhP22CdmkRyQCI3bHDN1r57OMTQq4OUFNN6aXXdCex95UUUV+cGYUUUUAFFFFABRRRQA0jeCDX4F/tMfDn/hU/wAefG/hhYvJtrPUpHtUxjFvJ+8h/wDIbpX76gYr8r/+Cs/w5/sf4neFfGcEW2DWrBrKdlHBmgbIJ9ykqAf9c6+m4fr+zxTpvaS/FalRPg2iiiv0csKKKKAP0B/4JI/Eb+z/ABt4x8ETyYj1Kzj1O2VjwJIW2OB7ssin6R1+oOa/Br9kv4jf8Ks/aJ8Da+8vk2i6glrdMTwIJswyE/RXLf8AARX7yAggGvzbP6Hs8UpraS/FaES3HUUUV82SYXjLwhpHj/wvqfh/X7GLUtH1GFoLm1mGVdT+oIOCCOQQCMEV+JX7Wf7MOsfsz/EKTTpRLe+Gb8tNpGqMvEsYPMbkcCRMgMO+QRwcV+6J6V598cPgv4d+Pfw91Dwn4ig329wN9vcoB5tpOAdk0Z7MM/iCQeCa9jLMxlgKuusHuv1GnY/n+or9DfA//BIvVpr538X+O7O2s0kIWHRrZppJUzwS8m0ISOcbWx719P8Aw4/4J5fBP4eeVK/hpvE17Hj/AEnxBMbkH6xALEf++K+zrZ9hKfwtyfkv87F3R+OXhH4f+JvH9+LLw14f1PXrvIzFp1o87D3O0HA9zX0v8Of+CZHxi8aeVNrFtp3g+ybBLanch5tvtHFu59mK1+vmjaFpvh2wjstK0+102yjGEt7OFYo1+iqABWgDXz9fiKtPSjFR9dWTzHxJ8IP+CXPgz4fatp2ta54q1vXNYsZUuIWsWGnxJIpBBG0tJkEDBDivtsLgYopa+cr4mriZc1aV2SFFFFc4BRRRQAUUUUAFFFFABRRRQAUUUUAFFFFABRRRQAUUUUAFFFJQADmgkYr5/wDjz+2z8MfgIlxaajq41zxFHkDRdIKzTK3pK2dsXbIY7schTX5v/Hv/AIKE/Ez4zfadO067/wCEL8OSZX7DpMpE0qeks/DNxwQu1SOoNexg8qxOLtJLlj3f6dxpXP0W+P37c/w0+AouLG41D/hI/E0eVGi6QyyPG3pNJ92L3BJb0U1+af7QH7dnxK+PP2jT3v8A/hGPDMmV/sbSXZBIvpNJ96X3HC/7Iry/4U/A/wAc/G/W/wCzvB+gXesShgJrhV2wQZ7ySthV/E5PYGv0U/Z+/wCCWvhnwp9m1X4mX48U6ouHGk2haOxjPozcPL/46OxBr6VUcuylc1R80/vfyWy+ZWiPz/8Agt+zb8QPj9qgtvCOgzXVqrhZ9UuP3VnB/vynjPfauW9Aa/Sj9nr/AIJpeBfhcbbVvGhTxz4hTDiK4jxYQN/sxH/WY9ZMg9doNfXWiaHp3hzTLfTdJsbbTNPt0EcNraRLFFGvoqqAAPpWh+FeFjc6r4m8afux8t/v/wAhN3Ibe3jtYUihjWONFCoiDCqB0AHYVPRRXz5IUUUUAFFFFABRRRQAUUUUAFFFFABRRRQAUUUUAFFFFABRRRQAhOPpXOeOfHvh/wCG3hq78QeJ9WttF0m1G6W6un2j2UDqzHsoBJPQGvIf2mv2y/BX7NunSW15MNb8WSJm20G0kHmcjhpm5ESe5BJ7A84/I747/tGeNf2iPEp1XxVqRe3jY/Y9Lt8paWinsiZ6+rHLHueBXu5flFXGWnP3Yd+/oUlc97/a1/4KHa/8YzeeGPAz3Hhvwa2YprgNsvNRXod5H+rjP9wHJH3jg7R8adaKK/RsNhaWFhyUlZf1uXsFFFFdQBRRX0L+yz+xj4u/aU1RLtEfQvBsMm261y4jJD4PMcCnHmP/AOOr3OcA4V69PDwdSq7JAeX/AAl+Dviz43eLrfw54R0qTUr+TDSOPlht484Mkr9EUep69BkkCv19/ZS/Ys8Kfs2aXHfyCPXvGs0eLnWZY+IcjmO3U/cXsT95u+BhR6h8G/gh4Q+BHhGHw94R0xbG2GGnuGw1xdSAf6yV8ZZv0HQADivQK/OsyzipjL06fuw/F+pDdxaKKK+e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iPit8IfCvxq8KXHh3xdpMWqafLyjN8ssD44kiccow9R9DkEivyN/av/Ya8V/s6XU+r2Al8ReBnf8Ad6rFH+8tQTwlwo+6ewcfKePuk7a/ajNVb6yt9RtJrW6gjubaZCkkMqBkdSMFWB4II4wa9XAZlWwMvd1j1X+XYpOx/OPRX6U/taf8Ez47v7Z4r+EUCwzcy3PhdmwjdybVj90/9Mzx/dI4Wvzf1PTLzRdQuLDULWaxvbaQxTW1xGY5I3BwVZTyCD2NfpODx1HGw5qb9V1RadytRRRXeAV1vwy+Kvin4PeKLfxB4S1i40fUouC0RykqZyUkQ/K6n+6wI/EVyVFTOEaicZq6YH7C/sq/8FCPCvxvS08PeKmg8KeNmxGsbvts75un7l2PysT/AMs2OeRtLdvr3jrX83wJUgg4I7ivtL9lj/go94l+FX2Pw54/Nz4r8KLiOO8Lbr+yXthif3qD+6xyOzYAWviMwyFq9TC/+A/5f5Etdj9byTQDmuW+HvxI8NfFbwzba/4U1e21rSpx8s9u+Srd0dTyjDPKsAR6V1I6mvi5RcW4yVmiBaKKKACiiigAooooAKKKKACiiigAooooAKKKKACiiigAooooAQ9a4H4q/BDwR8bdGOm+MfD9prMQBEU8i7Z4M945VwyfgcHvmu+60c04zlCSlB2aA/LT4+/8ErvEPhs3OqfDDUv+EksBl/7G1BlivEHoknCSfjsPoGNfFVxa+KvhR4t2TR6r4T8SafJkbhJaXUDeo6MPrX9EGfxrgvil8D/BHxp0c6d4y8P2etRBSIppE2zwZ7xyrh0/A89819ThM+qQXJiVzLv1/wAmUpH5wfAj/gqT4w8Gi30z4iWA8YaUuF/tG32w38a+p6JLgeu0nqWNfoT8Hf2lfh38d7NZfCPiK2vLvbul02c+TeQ+u6JuSB/eGV9Ca+Evjp/wSo1vR/tGp/C/WBrloMsNF1V1iulHpHNwj/8AAtn1NfEXiDw14r+E/in7Jq9hqfhbX7Nw6rMj280ZB4dDwcejDg9jXoSwOX5knLDS5Zf1uv8AIdkz+hzOaXvX5DfA3/gpx8RPh19n0/xhFH470VML5ty/lX8a+0wBD+vzgk/3hX6DfBP9sv4XfHZIbfQ9fSw1uQAf2Lq2Le63eiAnbJ/wBm98V81i8rxOE1lG8e61X/AJase6UUmc0teUIKKKKACiiigAooooAKKKKACiiigAooooAKKKKACiiigAooooAKY0auCGAYHsRT6KAPLfHH7Mfwp+IwkPiDwFod5NJ9+5jtVgnP8A21j2v+tfPvjL/glT8KNemM2h6hrvhp92fJiuFuIQPTEil/8Ax+vtPpQOa66WNxFH+HNr5juYvhHwvpvgnwzpeg6PapZ6XptulrbQIOEjRQAPc8cnuea2qK5Tx/8AE/wr8LtPs7/xZr1n4fsru4FrDcX0mxGlKswXPQcKxyeOK5kpTl3bEdWPpS1zfhj4j+FPGqB9A8S6RrakZB06+in4/wCAMa6IEMODmk4uOjVgHUh6UtFID8Lf23LX7H+1X8R48YzqXmf99Ro39a8Or6Q/4KFaJdaZ+1n45lktZore5ktZYZWjISQG0hJKnocHI47g1831+wYGSlhqb/ur8jVBRRRXaAV+4v7B2of2n+yX8O5s522k0P8A3xcSp/7LX4dV+z//AATW1D7Z+yT4Yhzn7JdXsP53Lv8A+z18rxFG+Gi+0l+TJkfUlFFIa/PCD8af+Cmmr/2j+1drVvnP2DT7O3x6ZiEn/tSvlOvev269W/tn9rL4iXGc7L2O3z/1ygjj/wDZK8Fr9fwEeTC0o/3V+RqgoooruA/R7/gj9pGZvidqjL91dPtkb6+ezfySv0lr4Q/4JHaT5Hwd8Y6ntx9p1z7Pn18uCNv/AGrX3fX5Tm8ufG1H6fkjN7iE4Ncr8TPh7pHxX8C6z4T12D7RpeqW7QSgfeQ9VdfRlYBgexUV1XUUAGvIjJxalF2aEfz5fGT4Uax8FPiTrfg7XExeadOUSYLhLiI8xyr/ALLKQfbODyDXFV+uf/BSP9mf/havw4/4TjRLXzPFPhmJnmRFy93YjLOnuY+XHtvHJIr8jOlfrGWY1Y6gp/aWj9f+CaJ3CiiivVGFFFFAHoP7POlf238evhzY43LceIbBGH+z9oTd+ma/oAAxivwy/Ye0n+2f2rfhzb7d2zUDcY/65RPJ/wCyV+5w6V+fcRyvXhHsv1/4BEhaKKK+TJCiiigAooooAKKKKAPPvjR8EfC/x88KQ+HPF1vPdaXFdJeKlvMYm8xVZR8w5xh2ry7Sf+CeHwD0oKf+EGF1IP47rUrt8/h5u39K+kQPeit6eJr0o8lObS8nYDyHSv2RPgxou37P8M/DcmOn2qwS4/8ARgaux0v4SeCNCx/Zvg7QdPx0+y6ZDHj/AL5UV1uD60tTKvVn8Um/mwIIbWG3jEcUSRovRUUAD8KlCgdBTqKzuAmKWiikAUUUUAFFFFABRRRQAUUUUAJXyn/wUo+HP/CdfsyapfwxeZe+HbqHVY8DnYCY5R9AkhY/7gr6sHWsbxl4ZtPGnhLWvD9+u6y1SymspxjOUkQo36E1vhqzoVoVV0aYH861Faninw9d+E/E2raHfp5d9pt3LZzp/dkjcow/MGs1VLnCgknsK/ZIyTjzI1G0V698Of2SPi78VDE+geBtUa0kwVvb6P7JbkeoklKhh/u5r6l+HP8AwSS8RX/lz+OPGVjpEfDNZ6PC1zIR6GR9iqfoGFcFfMcLh/jqK/bd/chXR+fqsVYEcEc1++v7NnxD/wCFr/ArwV4oeTzbm+02MXT5zm4QeXN/5ER68x+HP/BO34KfD4RyyeHZPFF6mP8ASdfnM4P1iAWI/ihr6K0bQ9O8O6bDp2k2FtpmnwDEVrZwrFFGPRVUAD8K+HzfMqGOUY04u6e7JbuaNFFFfNkhRRRQAUUUUAFFFFABRRRQAUUUUAFFFFABRRRQAUUUUAFFFFABRRRQAUUUUAFFFV7q5hsreSeeVIIY1LvJIwVVUckknoKAJzSE4HJr5M+OH/BSH4X/AAqNxYaFcN4612PKiDSpALVG/wBu4OVx/uB/wr89/jl+3V8U/jj9osrnWP8AhHNAlyv9kaKWhjdfSR875OOoJ2/7Ir28Jk+KxVpNcse7/wAikrn6XfHT9vH4W/BAXFlJqq+JvEMWV/snRWWVkb0lkzsj56gksP7pr86vjx/wUJ+J/wAZjcWNhe/8IZ4dkyv9n6PIyyyL6Sz8O3HBC7VPda8k+EnwA8ffHLU/sng7w3eaqisFlvSvl2sP+/M2FBxzjOT2Br9BPgR/wSr8O+HTb6p8TdVPiW+XDf2PpzNFZofR5OJJPw2D1Br6BUMtyrWq+af3v7tkPRH53/C/4MeOPjVrf9m+D/D17rlxuHmzRriGHPeSVsIg/wB4jNfoR8Av+CVmh6H9m1X4o6p/b96MP/YmnO0doh9JJeHk+i7B7sK+6PC/hPRfBej2+laDpVno2mQDEVpYwrFGv0VQBn371tfpXkYzPK9e8KXuR/H7/wDITZjeF/Cmj+C9Gt9J0HSrPRtMtxtitLGBYo0+iqAPx71tUUV84227skKKKKQBRRRQAUUUUAFFFFABRRRQAUUUUAFFFFABRRRQAUUUUAJ0oorx74//ALUHgb9nHQjd+JdQEmqSoWs9GtCHu7k9iFz8q56u2B9TxV06c6slCmrtgeqanqlnomnXN/f3UNlZWyGWa5uJBHHGgGSzMeAAO5r87P2rf+CmwX7Z4X+EMmTzFceKJU/Ai2Rh/wCRGH+6OjV8r/tKftkeOv2kdQeDUbk6L4WR91voFlIfJGDw0rcGV/c8D+FVya8Fr7rL8ijTtUxWr7dF69/yLS7lrVNVvdb1G5v9Ru576+uZDLNc3MhkklcnJZmPJJPc1Voor7D4dIlBRRRQAU6KJ5pFjjVndiFVVGSSegArqvhl8K/FPxh8VW3h3wlpE+ranNyViGEiTPLyOeEUZ5YkD8SK/WT9lD9gbwv8A4rbX/EHk+KPHQAcXbpm2sW9IFI+8P8Anow3egXJB8jHZnRwUfed5dF/WyE3Y+cf2Rf+CbN54jFn4u+LFvLp+l8S2vhokpcXA6g3BHMa/wCwPmPfbjB/THR9HsvD+l2um6ZaQafYWsYigtbaMRxxIBgKqjgAegq/0NH0r83xmOrYyfNVenRdEQ3cWiiiuE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fO37T/7F/gz9pHT5LuaNdB8Xxx7bfXLWIbnwOEnXjzV+pDDsQMg/RVJWtKtUoTU6Ts0B+A3xw/Z98afs+eJ20bxbpjW6uSbXUIcva3aj+KOTHPbKnDDIyBXm1f0N+P8A4deG/ip4XufD3irSLfWdIuR89vcrnaezKw5RhnhlII7Gvyv/AGq/+CdXiT4Q/bPEngUXPinwguZJbcLuvrBep3qB+8Qf31GQM5UAbj+gZdndPEWp1/dn+D/yLTPjSigjBor6goKKKKAO/wDg58dfGfwG8TJrfg/WJdPmJAuLVvnt7pR/BLGeGHXnqM5BB5r9W/2Xv2+fBnx8jttG1Z4/CnjVgE/s65k/cXbetvIepP8Acb5vTdgmvxlpUdo2DKSrA5BBwRXj47K6GNV2rS7r9e4mrn9IIozX5Ifsxf8ABSXxR8MPsmgfEAXHi7wwuI0vS27ULRfZmP75R/dc59GwMV+oHw1+K3hT4v8AhqHXvCOt22s6bJwXhb54m/uSIfmRv9lgDX53jcvr4GVqiuu62IasdhRRRXnCCiiigAooooAKKKKACiiigAooooAKKKKACiiigAooooAKKKKACuQ+Ifwq8JfFfRG0nxd4fsdesTnal3EC0ZPVkcYZG91IPvXXUAU1KUXeLswPzi+OP/BKGKT7RqXwt13yW5YaHrTZX6RzgZHoA4Pu9fBvxI+EHjX4N61/Z3i7w7f6Bdhj5bzx/u5cd45Fyjj3Umv6DxWT4k8LaN4w0qfS9d0qz1nTZxiW0voFmif6qwIr6TCZ7Xo+7WXOvx+8pM/Gf4I/8FAPiv8ABv7PZyat/wAJdoMeF/s7XGaVkX0jmzvXjgAkqP7tff3wU/4KP/Cv4pi3stZu38C63JhTb6w4+zM3+xcDC4/3wn0rifjd/wAEsfBPi/7RqHw+1KXwbqbZYWE+64sXPoMnfHk9wWA7LXwN8Zf2R/ih8C3ml8R+G55dJjPGsabm4syPUuoyn0cKfavW9nlmafC+Wb+T+7Zj0Z+61nd29/bRXFtNHcwSqHSWJgyup6EEcEVYxivwP+EP7TPxJ+Blyh8JeJ7uzsg259MnPnWj+uYnyoJ/vLhvevu34M/8FYNB1cQWHxK8Py6FcnCtq2jhp7YnuzRH94g/3TIa8bFZHiaGtP315b/d/kKzP0EJxQOa5TwB8UfCXxS0hdS8J+IdP16zIG57KcO0ZPZ1+8h9mANdXXz0ouLtJWZItFFFIAooooAKKKKACiiigAooooAKKKKACiiigAooooAKKKKAG/xV+cH/AAV88WYj+HXhqN+pu9QmTP8A1zjjP6y1+kAr8ef+Coviv+3/ANp2XTVfKaJpNrZlQeAz7pz+OJl/IV72R0vaY2L7Jv8AT9SlufI8U0kDq8cjRupyGU4IPtXonhT9pD4p+CNg0b4geIbKJPuwf2hI8P8A37Ylf0rzeiv0udGnUVppP1LPqzwp/wAFM/jh4c2C81bS/EaL/DqmnIMj3MPlk/nX6sfArxrq3xJ+EHhLxTrdpb2Op6xp8d9Lb2gYRKJBuXbuJOCpU8k9a/AKxtJb+9t7WBDJNNIsaIOrMTgD8zX9EHgzw9F4T8H6HocAHk6bYwWaY6bY41QfoK+Fz+hQoKHsopNt7eX/AA5Ei5q2h6fr9m9nqdhbahaP96C7hWVG+qsCDXiPjn9hb4IePPMe78C2OmXD9J9GLWRU+oWMhD+KmvfqSvladerRd6cmvRkn5++OP+CR3hi+EknhLxvqekt1WDVrZLtM+m5PLIHvg/jXz144/wCCX/xl8L+ZJpMOkeLIFyV/s69EUmPdZggz7Amv2GzRnAr2KWeYylvLm9V/TKuz+fbxt8EPiD8OC/8AwkvgzW9FiTrPdWMiwn6SY2n8DX6g/wDBKu/N5+zReQk/8eniC6hx6Zihf/2evsZo1cEMoIPXIrP0nQNM0FJ003TrXTluJTPMtpAsQkkIALttAy2ABk84A9KvG5vLHYf2M4Wd07p/oDdzUpDwKWkIyMV8+SfgJ+0jqn9tftBfEi9Dbkl8RX5Q/wCyLhwv6AV5xX6w+Mf+CVHgXxPreo6rb+MPEVpdX1xJcyeeIJlDuxY4wi8ZPrXAar/wR+XLNpvxOI9I7rRf/Zln/pX6TQznBRpxg5Wsuz/yNLo/N2ivu/Vv+CR3j+Hd/ZvjLw7d+n2pZ4M/98o9cbq3/BLb416dn7Onh/U8f8+uolc/9/ESu+Oa4KW1Rfl+YXR9m/8ABMDSf7M/Zasrjbj+0NVu7nPrhli/9p19cCvGv2RPhjq/we/Z58I+E9dt1tNZsI5zdQpIsgV5LiST7ykg8OOhr2avzLGVFVxM5xd02/zIYUUUVyCI5EEilGG5SMEHvX4uft7fs0n4BfFmW90m2Mfg/wAQs93p2xfktpM5lt/baSCv+yyjkg1+0xNeVftKfAzTf2g/hJq/hO/2RXjr9o068dc/ZbpQfLf6clW9VZq9bK8c8FXUn8L0f+fyGnY/BKitTxR4b1Lwd4h1LQ9XtXsdU064e1ubeQfNHIhIYfmOvesuv1WMlJc0TQKKKKoD6m/4Jp6T/aP7Wfh2425+w2d7cZ9MwNH/AO1K/ZzqK/JX/gk5pX2r9oPXb1lylp4emwfRmngA/TdX61DtX5pxBLmxluyX+ZEtxaKKK+dJCiiigAooooAKKKKACiiigAooooAKKKKACiiigAooooAKKKKACiiigAooooAKKKKAPkzxl/wTk+HHxE+LviDxx4gvdWmXVrgXR0i0kWCBXKqHLMAXbcwZuCuN1ez/AA7/AGb/AIZfCjym8LeCtJ0y4j+7dmATXI/7bSbn/wDHq9Kpe1dM8ZXqRUJTdlpa+g7gFA6UtFFcwgooooAKKKKACiiigAooooAKKKKACiiigAooooAKKKKACiiigAooooAKKKKAEGaCM0A15T8Xf2nfht8DoH/4SzxTZ2l8q5XTYG8+8f0xEmWAPq2B71VOnOq+WCu/ID1YdKwfFvjTQfAmjzar4j1mx0PTYvv3V/OsKA+mWIyfQDk1+bnxm/4Kwa7q4nsPhroEeh25yq6trAWe5I9ViB8tD/vFx7V8UeN/iP4w+LevC/8AE+uaj4k1ORtsZupWk25P3Y06KM/wqAPavpcLkFep71Z8q+9/5Fcp+lPxr/4KqeEPC6z6f8O9Kl8W6gMqNSvA1vZKfUKcSSfTCD0Y18C/GT9qX4lfHe4kHirxLcy6czbk0mzPkWaen7peGI7F9ze9ej/Bb/gnh8WPi0YLu+01fBmiSYY3mtqY5WX1SD75PcbgoPrX358Ev+Cdvwq+Ef2e91CwbxrrsZDfbNaQNCjeqW/3B6jdvI7GvU9rlmV/w1zT+9/fsvkPRH5jfBX9kr4m/HqaKTw14dli0lzhtZ1HNvZqO5DkZfHcIGPtX6C/A3/gl54D8DfZ9R8dXcnjfV1w32TBgsI29NgO6TH+0QD3WvtSCCO2iSONFjjQBVVRgADoAKm614eLzrE4i8YPlj5b/f8A5CbZQ0bQ9O8PabBp2lWNtpun267IbW0iWKKNfRVUAAfStCiivAbb1ZIUUUUAFFFFABRRRQAUUUUAFFFFABRRRQAUUUUAFFFFABRRRQAUUUUAN61Vvr+30yzmurueK1toUMks8zhEjUDJZmPAAHc15H+0F+1b4B/Zx0p5PEOorda1Km610KxIe7m9CVz+7T/abA4OMnivyh/aQ/bO8e/tHXktrf3R0PwqHzDoFhIRFgHgzNwZW6cngHoq17OByqvjXzfDHu/07jSufXv7Uv8AwU4sNB+2eGvhKYtU1EZjl8STJutoT0PkIf8AWH/bb5OOA4Oa/NnxN4o1fxnrl3rOu6lc6tqt2/mT3d3KZJJG9yfy9hWXRX6Hg8BQwUeWmter6s0SsFFFFeiAUUVe0TQ9R8S6ta6XpNjcalqN1IIoLS1jMksrnoqqOSfpQ5KPvSAo19Jfss/sP+Mf2jLuDVJ0k8OeCVf97rFxH81wAeVt0ON57bvujnkkbT9P/spf8Ey7fSjZ+J/i7Gl5djEsHheNw0UZ6g3Ljhz/ANM1O31LZKj9B7Gyt9OtIbW1gjtraFQkUMSBUjUDAVQOAAOMCvjcxz1QvSwur79Pl3Jb7HDfBr4F+DvgN4Wj0HwhpSWMBwbi6f57i7cD78snVj144AzgADivQ880HNAGK+FnOU5OU3dsgWiiik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jP9qr/AIJ1+GfjF9r8R+Cvs/hTxjJmSSJV22N8/fzFA/duf76jnnKknI/LH4kfDHxR8I/E9x4e8W6PcaNqkHJinX5ZFzgOjD5XU44ZSRX9DJzXn/xg+B/g747eGJNC8YaRFqNvyYLgfLcWrkffikHKnp7HGCCOK+ky/OquFtTq+9D8UUmfz+0V9V/tQfsAeMvgQbvXNDEvizwYmXN7bx/6TZr/ANN4x2H/AD0X5eMnbkCvlSv0DD4mlioe0pSui9wooorpAK7H4XfF3xb8GfEsWueENbudHv1wH8psxzrnOyRD8rr7MD69a46ionCNSLhNXTA/XD9mT/gpJ4T+KgtdD8d/Z/B3ilsRrcO+NPu2/wBl2P7pj/dc49GJOK+z0dZUDKQykcEHINfzgV9Nfs1ft6ePfgA1tpN3K3irwehC/wBlX0p326/9MJeSn+6cr7AnNfGY/IE71MLp5f5Mlx7H7UHNLXkvwM/aZ8BftDaOLrwprCNfoge50i7xHeW3+9Hnkf7Skr75r1nvXxU6c6UnCorNEC0UUVIBRRRQAUUUUAFFFFABRRRQAUUUUAFFFFABRRRQAUUUUAFFFFABUckazIyOodGGCrDIIqSigD5n+M//AAT++EvxgM92mjnwlrcmW/tDQdsIZvV4ceW3PJIAY/3q+EPjL/wTO+KPw48+98NrD470hMsG00eXeKv+1bsck+0bOfav2G47UE8V6+FzbFYXSMrrs9Sk2j+d3T9U8UfDDxKZrK61Xwtr1m20tC8lrcwt3Bxhh9DX1p8HP+CpPxF8E+RZeM7K18caauFM74tb1R/10UbGx/tJk/3q/TH4nfAvwH8ZLD7L4x8L6frQC7UuJY9txEP9iZcOv4EV8R/GH/gkxbTme9+Gvig2rHLLpOvAsn0WdBkDsAyH3avoI5ngMcuTFws/66rVFXT3Po34Qft7fCD4u+RbxeIF8N6vJgf2drwFsxb0WTJjbJ6ANk+lfRMcqTIrowdGGQynIIr8Dviv+zX8SvgnO48W+FL7T7RW2jUYk860b0xMmVyfQkH2qz8Jv2pfif8ABRoo/C/i29trBD/yDLpvtFoR3AifKrn1XB96itkNOrHnwdS689V96Fy9j96hwadX50fCT/grTZXPkWfxH8KvZucK2qaA2+P6mBzkD1IdvYV9m/C/9of4c/GSBW8I+LdO1adl3GyEnlXSj3hfDge+MV81Xy/E4X+JB277r7ybHpVFJS1wCCiiigAooooAKKKKACiiigAooooAKKKKAE618e/Hj/gm94S+NvjnWfGH/CWa3pOt6rIJJ9yRXFupChAFTarAAKBgselfYRGaMVvQxFXDS56MrMD8sfFf/BI7xtY728O+NtD1hR0XUIZbNm/BRKM/jXjXiv8A4J6/Hbwrvc+DTq8C/wDLbS7yGfP0TcH/APHa/bSivcp59jIfFaXqv8iuZn4c/AP4AeNIP2i/h9pfiTwhrWiwtrdtLN/aOnywq0cbiRxllAwVQ81+4q8LTdoz05pw9K87H4+WPnGU1ayBu4tFFFeaSFFFFABRRRQAUUUUAFFFFABRRRQAUUUUAFFFFABRRRQB4B8YP2I/hT8bfFdx4k8RaNcprlzGkc13Y3bwmXaNqllHylgABnGcAeleS6t/wSc+E15uay13xVYOeii7gkQfgYc/rX2xR1FdtPH4qkkoVGkh3Z+eurf8EgtBm3f2Z8RtQtPT7VpiT4/75kSuM1b/AIJC+I4d39mfETTLv0+1afJBn/vl3r9PcH1pa7Y5zjo/8vL/ACQXZ8b/ALDX7GXin9mPxX4q1TxJqekalHqVpFb2raZJKzLhyz7w8a4/hxgnvX2ORmjp1oPSvMr4ipiajq1d2LcWiiisACiiigAooooAKKKKACiiigAooooAKKKKACiiigAooooAKKKKACiiigAooooAKKKKACiiigAooooAKKKKACiiigAooooAKKKKACiiigAooooAKKKKACiiigAooprOEBLEADuaAF6UZrwj4sfttfCD4PCaHVPFdvqepxZB0zRCLufcP4TtOxD7Oy18VfFz/grF4r1zzrP4f+HbXw1bHKrqOpkXV0R2ZU4jQ+x316eGyzFYrWELLu9EOzP0613xDpfhbTJtR1jUrXStPgG6W6vZ1hiQerMxAFfJvxg/4KdfC7wB51p4ZW68daqmQPsI8m0Dehncc/VFYe9flh4/+K/jT4taoL3xZ4j1LxBdZygu5mZI89kT7qD2UAV6n8If2Ffi98YfJuLPw2+gaRJg/wBpa8TaxFT3VCDI491Uj3r6OnkuGwsefGVP0X+b/Aq3c2PjF/wUM+LvxXE1rbawvg/R5Mj7FoOYXK/7U5JkPHXBUH0rwzwd4A8W/FbXjY+HNE1LxJqkrbnW0haZhk/eduij1ZiB71+nfwd/4JX+AfCHkXvjnUrrxpqC4Y2iZtLJT6bVO98epYA91r7E8K+DdB8C6PHpfh7RrHQ9Oj+7a6fbrDGD64UDJ9+poqZxhMJHkwdO/wCC/wA2F0tj80fgz/wSi8T675F98R9dh8NWhwzaXphW4uyO6tJ/q0PuPMr7t+Dv7K3wy+BUUbeF/DFtFqSjDateD7ReN6nzGyVz3CbR7V67ig183isyxWL0qS07LREt3CloorzRBRRRQAUUUUAFFFFABRRRQAUUUUAFFFFABRRRQAUUUUAFFFFABRRRQAUnNBr5e/aT/b58B/ARbrSrCdPFvi9Mp/ZdjKPKt3/6byjITH90Zb1AzmtqNCriJ8lKN2B9FeJfE+keDtDudY13UrXSdMtk3z3d5KsccY92PH+NfnV+05/wVDmu/tfh74RRtDDzHJ4nu4vnb/r3iYfL/vuM+ijg18efHT9pXx7+0Nrf23xZq7SWcblrXSbXMdnbf7keeTjjcxLH1ryyvu8BkVOlapifel26L/P8i0i7rWt6h4j1W61PVb641LUbpzJPd3crSSyserMzEkn61Soor6yMVHRFBRRRQAUVY0/T7rVr6CysbaW8vJ3EcVvAheSRicBVUckk9hX6Bfsu/wDBMO91n7H4k+LZk06yOJYvDMD4nlHUfaHH+rH+wvzc8lSMVw4rG0cHHmqyt5dX6A3Y+WP2ef2VvHX7SGtiDw7YfZdGhcLea5eAra2/qAf43x/AuTyM4HNfrZ+zd+yJ4H/Zs0sHR7X+0/Ecse261+9QG4k9VQdIk/2V68bixGa9e8N+GNK8IaJa6Romn22laXaoI4LS0jEcca+gUcVq4r87zDNq2Nbivdh27+pm3cWiiivE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MdQ64YAg9Qa+K/2oP8Agm74Y+Kf2rX/AAF9n8I+KXzJJaBdtheN7qo/dMf7yjHquTmvtWlPSujD4qrhZ89KVn/W4bH89HxJ+Fvir4ReJp9A8W6Lc6LqcXPlzr8si5xvjcZV1P8AeUkVylf0E/Fb4M+DvjX4Zk0Pxjo0OrWbZMTuNs1u5H34pB8yN7g89DkcV+XP7TX/AATl8YfCD7Xrvgzz/GXhNMyMsUeb+0T/AKaRr/rFA/jQepKqOa+/wGdUcTaFb3Zfg/T/ACNE7nx5RSkFSQRgjtSV9MMKKKKANDQPEOp+FdXtdV0bULnStStXEkF3ZytFLG3qrKQRX6A/s3f8FSLqx+y6F8W7Zry3GI08S2EX71R6zwrw3+8gB4+6x5r87qK4MVgaGMjy1Y38+qBq5/RJ4O8baD4+8P2+t+HdXtNa0qcZju7OUSIfUEjoR3B5Het761/P78H/AI7+OPgRr41Xwdrk+muxHn2hO+2uQO0kR+Vu/PUZ4Ir9NP2dP+Clfgr4oi10fxuI/BPiRyEE8r/8S+4b/ZkP+qJ9JOB/fJr4LHZLXwt50/ej+K+X+RDVj7PoqGGeO5iSWJ1kjcBldTkMD0INTV88SFFFFABRRRQAUUUUAFFFFABRRRQAUUUUAFFFFABRRRQAUUUUAFFFFABRRRQBXubaK8geGeJJopFKvHIoZWB6gg9RXzh8XP8Agn38HviuZ7lNBPhTVZMn7d4fItwT/tQ4MZ56/KCfWvpakPFa0q9XDy5qcmn5Afkn8W/+CWXxI8Hma78G39l42sFyVgUi0vAP9xzsP4Pk+lfJnifwZ4p+Getiz17R9T8N6rC25Y7yB7eQEHhlyBkehFf0QY4rE8UeDdC8b6W+m+IdHsNc0+T71tqFsk8Z99rAjPvX0uH4grQ92vFSX3MrmPxm+E/7f3xk+FXk26+Ij4n0uPA+w+IVN0MeglyJBx0G/A9K+yPhX/wVe8DeIvJtfHGg3/hO7bAa8tP9MtfcnAEi/QK31ro/ir/wS8+FvjczXXhma+8D6g+SFtG+02mT3MUh3fgrqPavjf4q/wDBNP4vfD3zrnR7O18a6amSJdIkxOF/2oXwxPsm+u/nynMPi9yT+T/yY9Gfq94A+MHgr4p2QuvCfifTNfj27mSzuVaSMf7cedyH2YCuy6V/OzeWHiL4e6/5V1b6n4b1q1bOyVJLW4hb1wcMpr374X/8FEPjN8NfJgn19PFmnJgfZvEEfntj/rsCsufqxHtXHX4emlzYeaa8/wDMXKftTR1r4P8Ahj/wVh8E675Vt428O6j4XuDgNd2TC9tvckAK6j2Ct9a+svh18dvh/wDFiFH8JeLtK1uRhu+zQXAFwo/2oWw6/ior56vgcRh/4sGvPp94rHf0UmaWuMQUUUUAFFFFABRRRQAUUUUAFFFFABRRRQAUUUUAFFFFABRRRQAUUUUAFFFFABRRRQAUUUUAFFFFABRRRQAUUUUAFFFFABRRRQAUUUUAFFFFABRRRQAUUUUAFFFFABRRRQAUUUUAFFFFABRRRQAUUUUAFFFFABRRRQAUUUUAFFFFABRRRQAUUUUAFFFFABRRRQAUUUUAFFFFABRRTWcICWIAHc0ALiivF/iZ+2B8IvhMkya3410+S+TINhpr/bLjd/dKR7th/wB7Ar5J+Jv/AAVxiQS2/wAP/BbSHkJqHiGXA/78RHn/AL+D6V6FDLcViNacHbu9F+I7M/R4nFeTfFH9qj4WfBxZU8TeMtOt76POdOtX+03WfQxR7mX6sAPevyA+KH7ZPxf+Lvmxa14yvbbT5Mg6dpR+x2+3+6VjwXH++WrgfAnwq8ZfFLUPsnhXw1qmvz5w5srZ5Fjz3d8bVHuxAr6Gjw+oLnxVSy8v83/kPlPvj4rf8FbYl861+Hfg8yHkJqXiB8D6iCM8+xMg+lfG/wAVv2rfin8ZzLH4k8XX0unyZB0yzb7Na49DHHgN9Wyfevof4Vf8EpfH/ibybrxtrVh4PtGwWtYP9Nu/oQpEa/Xe30r7I+FP/BPf4N/C3ybh9APivU48H7Z4gYXAz7Q4EXXplSR610fWcqy/+FHml9/4v9B3SPyT+GnwD+IfxiuVi8IeE9S1pC203UcWy2Q+jTPhF/Fq+zPhH/wSY1a/8m8+I3iqLTIThm0zQ182bHo0zjap+iuPev0utLODT7aK3tbeO2t41CJFEoVVA6AAcAVYz6V5eJz/ABFXSklBfexcx4/8Jf2TPhZ8FRDL4a8KWa6lHj/iaXw+03efUSPkp9E2j2r2FRgUg5pelfOTqzqy5qkm35ki0UUVIBRRRQAUUUUAFFFFABRRRQAUUUUAFFFFABRRRQAUUUUAFFFFABRRRQAUUVh+LPGGi+CNEudY8Qara6NpdsN0t3eyrHGvtk9z2HU9qEnJ2QG3ivNvjP8AtB+BvgJoh1LxhrcNizqTb2Ef7y6uSO0cY5PPG44UdyK+J/2jv+CpqgXWh/CO1y3KN4k1GHge8ELf+hSD/gHevz18VeLta8ca5daz4g1S71nVblt013eytJI5+p7DsOgHSvqcDkNWvaeI91duv/AKSPqX9pL/AIKM+N/jD9q0bwoZfBPhZ8oVtpf9Ouk6fvJR90EfwJjqQWYV8iMxYkkkk9zSUV91h8LSwsOWjGyL2CiiiuoAooq/oPh/U/FOr2ulaPp9zqmpXTiOC0tImlllY9lVQSTQ5KK5pAUK9i/Z8/ZU8e/tG6uIvDmnG20aJ9t1rl6ClrB6gNjLvj+BcnkZwOa+vP2Y/wDgl6T9k8Q/F5/SSPwxaS/pcSqf/HEPpluor9EtC0DTfC2k22l6RYW2mabaoI4LS0iWOKJR2VQAAK+Rx+ewp3p4bWXfov8AP8iWzxL9m39jXwJ+zhaR3Gn2v9teKGTbPr98gMvI5WJeREvsOSDyzV7+Big0AYr4SrWqV5udWV2yBaKKKz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OCKWigD5S/aX/AOCfngb47C71nR1Twf4xky5vrSIfZ7p/+m8QwCT/AH1w3OTu6V+Wvxt/Z18d/s/a6dO8X6NJbQuxW21KDMlpdAd45MYJxztOGHcCv32P6Vi+KvCOjeONDutG1/TLbV9Lul2TWl5EJI3H0PcdQeoPIr38DnNfCWhP3ofivRlJ2P516K/Rb9pT/glvNam7174RXBuIuZH8M30vzr7QTMfm/wB2Q5/2jwK/PnxB4d1TwprF1pWs6fc6Vqdq5jntLyJopY29GVgCK+/wuOoYyPNSl8uqLTuZ9FFFd4BRRRQB9Afs9ftsfEf9nuWCzsL/APt3wwp+fQtUcvEq9/Kb70R6/d+XJyVNfp3+z3+2/wDDj9oGO3sLW/8A+Ee8TuAG0TVXVJGb0hf7svsB82BkqK/ESnJI0Tq6MUdTkMpwQa8PG5Rh8XeSXLLuv1XX8xNXP6P/AGpelfjv+z1/wUg+IHwjFtpPigt458Nx4QJeykXsC/8ATOc5LAf3XB6AAqK/Sz4HftTfDv8AaCsVfwrrkf8AaYTfNo17iG9h9cxk/MB/eQsvvXweMyvEYJ3krx7rb/gENWPXaKKK8oQUUUUAFFFFABRRRQAUUUUAFFFFABRRRQAUUUUAFFFFABRRRQAUUUUAFFFFABRRRQBzPjP4d+GPiLpxsPFHh/TtesznEWo2qTBc913A7T7jBr5U+KH/AASz+F/jAy3Hha81LwTetkrHC/2u1B9THId/4CQD2r7Q6Uda6aOLr4d/u5tfl92w7n47fE//AIJj/F7wN5txocVh40sEyQ2mzCK4C+pikxz7IWr5k8ReEfEvw91cWuuaRqfh3Uom3CK+t5LeVSD1AYA/iK/okJrJ8Q+FtG8X6c9hrmk2Ws2L/etr+3SeNvqrAivoqPENaOlaCl6aP/IfMfiV8Nf24PjN8L/Ki0/xnd6pYR4H2LW8XsZA6KC+XUeysK+rPhv/AMFc0PlQePPA5XpvvvD8+fyglP8A7Ur3P4k/8E2fgz4+82fT9LvPCF8+T5ui3BWMn3ikDIB7KFr5X+JH/BJvxvonmz+DfE+meJYFyVtr1Gsrg+gH30J9yy12/WMpx38SPK/u/FafePRn238Of24Pgv8AEwRR2Hjay0y9fA+x61mykB/u5kwjH/dY17la3cF7Ak9vNHPDINySRsGVh6gjrX4G/EL9m/4nfCppT4o8E6vptvF968FuZbYf9to9yf8Aj1Y3gX4weOPhhcCXwr4r1fQSG3GOyu3SNz/tJna30INZzyClVXPhaunnr+KDlP6EulGa/IX4ff8ABUv4teFvKh8QwaR4wtlwGe6t/s1wR7PFhfzQ19M/D3/gq98Odf8ALh8VaFrHhS4b70sQW9t1+rLtf8o68WtkuNo68vMvLX/gk2PuAU6vMPAX7TPws+Jvlr4c8daLfTyfctXuRBcH/tlJtf8ASvTdwI4IP0rx5U503aaafmIdRRRUgFFFFABRRRQAUUUUAFFFFABRRRQAUUUUAFFFFABRRRQAUUUUAFFFFABRRRQAUUUUAFFFFABRRRQAUUUUAFFFFABRRRQAUUUUAFFFFABRRRQAUUUUAFFFFABRRRQAUUUUAFFFFABRRRQAUUUUAFFFFABRRRQAUUUUAFFFFACUVWvb63062kuLqeK2hjG55ZnCKo9STwK8V8fftr/Bb4eCRNS8d6be3KcfZtJJvnLf3f3QYKf94itYUalV2pxb9EB7lig8V+fHxB/4K4aBYiSHwV4KvtTfkLd6zcLbID6+Wm8sPqymvmf4hf8ABR/41+OhLFba5a+FbN8gwaHaiNsf9dHLyA+4YV7NHJMZV1klFeb/AMiuVn7FeIfFOjeEdPe/1zVrHR7JPvXN/cpBGPqzECvnL4kf8FHPgt4A82K11248V3yZH2fQrcyrnt+9crGR7qxr8etc8TeIvHmrC51jVNS8QalKdolvbiS5lYk9MsSTXrHw6/Yo+MvxNMT6Z4Jv7CzfB+2awBZRbf7w83DMP90GvYjkeGoLmxVX8kvxHbufQvxG/wCCtPi3VfNt/BXhPTtBhOVW71OVrubH94KNiKfY7hXyr8SP2lvif8W2lXxT411XUbaT71kk3kWx/wC2Me1P0r7L+G//AASMupPKn8eeOI4RwXsdAgLn8JpQMf8Afs19VfDX9hX4MfDARS2fg+31m/jx/puun7a5I6Ha/wC7U+6qKr69leB/gQ5n6fq/0C6R+Ovw9+CPj74r3Cx+EvCWra6C20z21s3kIf8AalOEX8SK+sPhj/wSh8e6/wCVceNdf07wpbHBa2tR9tuh6g4Kxj6h2+lfqlbWsNlAkFvCkEMahUjjUKqgdAAOgqwOfevOr8QYippSSivvf+X4C5j5d+F3/BOf4NfDgxT3WizeL9QTB+0a/L50ee+IVCxkezK31r6U0nRrDQLGKy02yt7CziG2O3tYljjQegVQAKug06vnquIq4h3qSb9SQooorEAooooAKKKKACiiigAooooAKKKKACiiigAooooAKKKKACiiigAooooAKKKKACiikJwOaAEOKr3V3DZW8txcSpBBEpeSWRgqooGSSTwAB3r5m/aC/wCCgfw2+CIudNsroeMvE8eV/s3SpQYon9Jp+VX0IXcw7qK/M74+/tifEf8AaFuJYNc1U6d4fLZj0PTCYrUDPG8ZzIfdycHoB0r3MFk+IxdpNcse7/RFJXPv79oj/gpp4K+G32rSPAUcfjbX0yhu1cjToG9TIOZfonB/vivzT+MPx78cfHbXDqfjLXrjUirEwWanZbWwPaOIfKvHGepxyTXn1Ffd4PLMPgleCvLu9/8AgFJWCiiivWGFFFFABRXbfCj4M+MvjZ4iTRfB2h3Or3fBlkQbYbdT/FLIflQfU89Bk8V+m/7NX/BNXwj8MfsmuePWg8Z+JUw62jJnTrVvZGGZiPVxj/ZBGa8rGZlh8Evfd5dlv/wBN2PiH9m39hbx/wDtCPb6kYD4Z8IOQW1nUIj++X/phHwZfrwvX5s8V+qXwC/Zb8Bfs66OIPDOliXVZI9t1rN6BJd3HqC2PlX/AGVAHAyCea9djhSBFSNVRFGFVRgAegFSGvz/AB2a18Zo3aPZfr3IbuLRRRXj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715P8AHP8AZk8A/tCaP9l8V6Oj30aFbfVrXEV5b/7smOR/ssCvtXrNIM1UKk6UlKm7NAfjP+0b/wAE9PiB8EvtWraLG/jPwnHlze2ER+026f8ATaEZIAHVl3Lxk7elfKpGDg1/SDtr5b/aK/4J+/D345i61XToV8G+LJMudR06IeTO/rNDwGz3ZdrHOST0r7PBZ/a0MUvmv1X+Ral3Pxior2H48fsqfEL9njUGXxNo7S6Qz7YNbsMy2cvp8+Mox/uuFPoCOa8er7OnWhXip03dPsUFFFFagFWdN1O80a/gvrC6msr2BxJFcW8hjkjYdGVhyCPUVWopNKW4H2/+z/8A8FQPGHgT7NpPxEtW8ZaKmE/tCMhNRiX1J4Wb/gWGPdzX6N/B79oHwH8dtI+3eD/EFtqTqoaeyY+XdW//AF0ibDDnjONp7E1+AtaPh/xFqvhTVrfVNF1G60nUrdt8N3ZTNFLGfVWUgivnMZkdDEXlS92Xlt93+Qmj+jD60or8r/gJ/wAFTfE3hY22l/EvTv8AhKdNXCf2tYqsV9GPVl4SX/xw9yTX6G/CX49eBfjfpIv/AAb4itNWCqGmtQ2y5g/66RNhl54yRg9ia+HxWXYjBv8AeR07rYhqx6JRRRXnCCiiigAooooAKKKKACiiigAooooAKKKKACiiigAooooAKKKKACiiigAooooAKKKKACiiigBjKGGCAR6GvJviH+yl8Jfil5r+IfAukz3Umd15axfZbgn1MsRVj+JNetYzS4qqdWdJ81OTT8tAPgn4g/8ABJbwXqwlm8H+LNV8PzHJW31CJL2EH0BGxgPclq+afH//AATG+MvhAyS6TaaZ4utVyQ2l3YSXb7pNs59lLV+xnagZr2qOdY2jpzcy8/6uO5/PP4z+FfjP4cXBi8T+F9X0B87Qb+zkhVv91iMN9Qa2vAv7Q/xM+Gflp4a8ca3pcEf3bVLtntx/2ybKH8q/fa6s4L2B4LiGOeGQbXjlUMrD0IPWvGvHX7GPwX+IfmPqvgDSoLh8k3GmIbKTP94mErk/XNexDP6VVcuJpaeWv4MrmPz38C/8FUfiz4d8uLX7PRfFcA+/JPbG2nb6NEQg/wC+DX0N4J/4K1+BNV8uPxR4S1nw/K2AZLKSO9iX3JPltj6Kai8c/wDBJLwTqnmS+FPGGr6DK2SItQijvYh7DHlsB9Sa+evHH/BLH4u+HPMk0O40TxVCPuJbXRt5j9VlCqP++zWn/CNi+0X81/wA0Z+hXgj9tT4K+PvLXTviDpVrM/8Ayx1R2sXz6fvgoJ+hNex6fqtnq9pHdWN5Be28gyk1vIJEb6EHBr8EvGv7N/xS+HjSHxB4D12whj+9ciyeSAf9tUBT9a5Dw94x8ReC7z7ToWt6lod0D/rdPupLd8j3Ug1Esgo1VzYerp8n+KsHKf0UZzS1+Ing79v/AOOfgwRxx+NptXtl6w6xbx3W76uy+Z/49XuXg7/grl4usdieKPA+kauo4aTTLmSzY++H80Z/L8K82rkOMh8Npej/AM7C5WfqQKCcV8TeEv8Agq58LNZ2R61o3iDw/MfvOYI7iFf+BI+4/wDfFe1eE/21Pgl4z2Cw+ImkW7t0TU3axOfT9+EryamBxNL44P7v8hWPcKKy9F8S6R4ktftOk6pZanbn/lrZ3CSp+akitPNcbTTsxC0UUUgCiiigAooooAKKKKACiiigAooooAKKKKACiiigAooooAKKKKACiiigAooooAKKKKACiiigAooooAKKKKACiiigAooooAKKKKACiiigAooooAKKKKACkyfSkJCjk4rnPE/xJ8J+CkLeIPE2j6IoGSdRv4oP/Q2FNRctErgdLSV87+Lv+CgHwL8IeYknjaHVJ16Q6Vby3O76Oq7P/Hq8S8Xf8FbvA+n7x4c8G65rTrwGvpYrNGPsVMhx9RXfTy7F1fhpv56fmOzPvU0Zr8m/GP8AwVi+Jusb49A8P6B4ehb7ryJJdTL/AMCZlX/xyvC/Gf7Z3xq8eb11L4havBE/Bi0yRbFMehEITI+ua9Wlw/ip/G1H8fyHys/bzxL418PeDrT7Tr+u6doltj/XajdxwJ+bkCvDPG//AAUG+B3gnzUbxguuXSf8sNFt3ud30kAEf/j9fi88mr+KtTyzXur6jOepLzSyH9Sa9W8Efsa/Gfx+Y20v4e6vDC/In1KMWMePUGYpkfTNeisiwtBXxNX8l/mOyPsrxz/wV20iASReD/AV5eE8Jc61drAB7mOMPn/vsV87+O/+Clvxs8YeYljqun+FbZ8jy9Hsl3Y/35d7A+4Ir0DwP/wSY8f6vsk8T+KdF8PQt1js1kvZl+o+RfyY19C+BP8AglV8KfDvlS+IdQ1vxVMPvxzTi1t2/wCAxgOP++6ftMmwvwrmf3/noGiPy38Y/E3xh8Q7jz/E3ibV/EEucj+0LyScL/uhiQPoK6LwF+zf8T/iaY28N+Bta1GCTG26Nq0Vuf8Atq+1P1r9sPAf7OHwx+Ghjbw34H0XTp4/u3X2VZZx/wBtXy/616QFAHAxWVTiFQXLh6Vl5/5IOY/Jn4ff8EoviZ4h8qbxRrWj+E7dvvRKxvblf+AphD/38r6Y+H//AASv+FPhgxTeIrzV/F9wv3455/stu30SLDj/AL7NfZ+OKB9K8WtnGNrfbsvLT/gk3OJ8BfBbwJ8MIVTwr4S0jQ2A2maztEWZh/tSY3N+JNdtigjNA4ryJSlN3k7sQtFFFIAooooAKKKKACiiigAooooAKKKKACiiigAooooAKKKKACiiigAooooAKKKKACiiigAoopKAAc0E8V4J8d/20vhl8A0ntdV1gax4gjzjRNJKzXAb0kOdsX/AyDjoDX5w/Hv/AIKJfEv4xfaNP0e5/wCEI8OyZX7JpUp+0Sr6SXHDH3CBAR1Br18HlWJxlmlyx7v9O40rn6LfH39tz4afAIXFnfaoNe8SxggaJpLCWVG9JWzti7ZDHdjkKa/NT9oD9vf4lfHX7Tp0d7/wifhiXK/2TpMhUyp6TTcNJ7j5VP8Adr5sd2kYszFmJySTkmkr7nB5Ph8LaUlzS7v9EWlYUnNJRRXujCiiigAooAycDk19U/s6f8E9fiD8bfsuq6zE3gzwrJhxe6hEftFwn/TGE4JBHRm2rg5G7pXNXxNLDQ5qsrID5i0fRr/xBqdtp2l2VxqOoXLiOG1tYmkllY9FVVBJPsK+8f2cv+CXOseIfsuufFW5fQ9OOJF0CycG7lHXEsnKxD/ZGW68oa+5vgT+y58Pv2edOEXhbR1OpOmy41m9xLeT+uXx8oP91Aq8dM16/wBK+Hx2fTq3hhlyrv1/4BDkcx4C+HPhr4XeHINC8K6La6LpUP3be1TbuPdmbq7HuzEk9zXT55owcUAYr5OUnJuUndki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dT0uz1qwnsdQtIL6yuEMc1vcxiSORT1VlIIIPoa+Hf2h/+CXvhnxj9p1n4aXSeFNXbLnSbks1hM3op5aEn23L0AVa+7wKDXVhsXWwkualK35fcO9j+fL4pfBrxn8F9fbR/GWgXWjXWT5TyrmGcD+KOQZVx7qTjviuKr+iHxn4E8P8AxF0K40bxNo1nrmlTj57W9iEi57MM9GHZhgjsa/P/APaE/wCCVYP2nWPhLqODy58ParL/AOOwzn9Fk/F6+4wWfUqtoYhcr79P+AUpH5vUVveNfAfiL4c69PovifRrzRNUh+9bXsJjbHZhnhlPZhkHsawa+pjKM1zQd0UFFFFUAVoaB4i1Xwrq1vqmi6jdaTqVu2+G7spmiljPqrKQRWfRQ4qStID7s+A//BUzxX4S+z6X8SNOHizS1wv9qWgWG/jHqw4SXj12HuWNfoT8H/2i/h98ddOFz4P8R2uoTqu6XT5D5V3D674mwwGeNwBU9ia/AqrelavfaFqEF/pt5caffW7B4bm1laOSNh0KspBB9xXzeLyPD4i8qXuy8tvu/wAhNH9G9JivyR+Bf/BUDx94B+z6d44tk8c6OmF+0uwhv419fMA2yY/2xk/3hX6D/BT9rv4YfHmOKLw54hih1dxk6NqeLe8B9AhOHx6oWHvXxWLyvE4TWcbx7rVEWaPaaKTNLXliCiiigAooooAKKKKACiiigAooooAKKKKACiiigAooooAKKKKACiiigAooooAKKKKACiiigAooooAKKKKAGsoPUZrifGfwV8BfEPf/AMJJ4O0TWpH6zXlhG8o9w5G4H3Brt6KcZyi7xdmB8p+Mf+CaPwP8U72s9H1Hw1K/JfSdQfGfZZvMUfQAV4d4w/4JCQtvk8K/EJ0/uW2r2Ab85Y2H/oFfo7mg16dLNMZS+Go/nr+Y7s/HPxd/wTC+Nfhze2nWmjeJkXkf2bqARiPpOI+fbmvFfFn7M/xW8ElzrPw+8Q2sSfenSwklhH/bRAV/Wv33phAPbNepT4hxMfjSf4D5j+c61vdT8PX3mW093pt5Ecb4naKRD9RgivTfC/7W3xj8HBF034jeIPLT7sd3dtdIvsFl3DHtiv3I8R+BPDfi+Hyte0DS9ajIxs1CzjnGPTDg15D4o/YX+Bni0u118PNPtJG6Ppjy2e0+yxMq/piu5Z9hq2lej+T/ADsO5+ePhj/gqF8bdB2C/utE8Qgdf7R04IT/AN+Wjr1jw3/wV71SHYuv/Dq1us/el07Umhx7hXjfP/fVeteKP+CUXwp1be+kaz4i0KU/dRbiOeIf8BdNx/76rynxH/wSC1GIO2gfEe2uM/di1HTGix9XSRs/980/bZLX+KPL8mvyDQ9R8Of8FY/hdqW1NX0DxJo8h6ssMM8Q/ESBv/Ha9Q8Pf8FCfgP4h2qvjhNPmP8Ayz1CxuIcfVjHt/WvgnxF/wAEt/jRopY2P9ga6B0FlqBQn/v8iDP415j4h/Yi+OPhjd9r+HGrTBev9n+XeZ+nks2aP7Oyqt/Dq2+a/ULI/Y/QP2hPhl4oC/2V8QPDV87dI4tVgL/iu7I/Ku5tb+2v4Vmt7iKeJvuvE4ZT9CK/nt134YeMvChb+2fCmt6QU+99u0+aHH13KKx9N1vVNDm87T7+7sJf+eltM0bfmCKh8PU5K9Or+F/1DlP6M8gigmvwI0T9pf4seHto0/4j+KIUXpE2qzPGP+AsxH6V32if8FBPj3oe0J48lu4x1S9sbabP/Amj3frXNPh3EfYmn96Fyn7cgCkwa/ILSf8Agqh8aNO2i5h8Oarjr9q091z/AN+5FrttI/4K7eMYcf2n4E0S79fslzNBn/vrfXJLIsbHZJ/P/OwcrP1Jor85tL/4LA2UmBqPwynh9WttZEn6NCv866/Tf+Ct/wAOJQPt/hHxPbHv9nW3mx+cq1zSynGx3p/iv8xWZ91UV8fad/wVL+C18B53/CQ6fn/n405Tj/viRq6ax/4KP/AK6x5njKa0J7T6Td/+yxGuZ5fi470pfcwsz6azRk+leC2P7dnwJ1DHlfETTkz/AM9oZ4v/AEKMVu2n7XPwYvceX8TPDa5/566gkf8A6ERWP1XELeD+5iPXqK85tv2jPhTe48j4leEpSeya5bE/+h1qQfGLwDd48jxt4dmz/wA89Vgb+T1m6VRbxf3AdlRXOw/EPwvcDMXiPSZB/sX0R/8AZquReK9FmH7vVrF/925Q/wBankl2A1qKojW9Pbpf2x+ky/408araN0uoD9JBRyy7AW6KpnVLNet5APrIP8aY2u6agy2oWqj3mX/Gjll2Av0VjzeMNCg/1ms6en+9dIP61Rn+JPhO1H77xPo8X+/fxD+bU1CXYDpqSuJuPjb8O7T/AF/jvw1D/wBdNXt1/m9ZN1+0v8JLIHzfid4RQ/3RrdsT+QfNNUqj2i/uA9Morxu6/bE+CllnzPiV4fbH/PK7En/oOawb79vn4CadnzfiFaNj/nhZ3Uv/AKBEa1WExD2py+5gfQXPrRz618t3/wDwUp+A1mCYvE97fEdoNKuRn/vtFrmdS/4Kr/Byyz5Fj4nv8dPs9hEM/wDfcy1tHL8XLam/uHZn2XRXwTqf/BXTwNED/Z3grxBdHt9plghz+TPXI6p/wWCY5XTvhgB6SXOtZ/8AHVg/rXTHKMdL/l3+K/zCzP0jwaCBX5U6x/wVw+Ic+7+y/B/hyzz0+1efPj/vmRK4jV/+Cn/xv1MN9nvdF0rPT7Jpqtj6eYXrpjkONlukvn/lcfKz9jQaQsB3r8N9a/br+O+vbvtPxE1CIHtZww22P+/aLXA638efiV4kDDVfH/ibUEbqlxq07r/3yXxXXDhyv9uaX3sOU/fbVPEOl6FB5upalaafF/fup1jH5sRXnfiD9qf4Q+GA39ofEjw2jr96KHUY55B9VjLH9K/Bx5L3VLrLNPd3Eh6ks7sf5muv0H4GfEbxSV/sjwH4k1JW6PbaVO6/iwXArpXD9GGtWt+S/Nj5T9aPEP8AwUk+BOh7hD4mu9YkXqmn6bOfyLqqn868u8Sf8FcPAdpvGh+DNf1Rx0N9JDaqfxVpDj8K+NPD37AXx38RbWi8BXFnGer6hd29vt+qvIG/IV6f4b/4JSfFjVdj6pq/hvRoz95HuZZpR+CR7T/31T+o5TR+Opf5/wCQWR0/iX/grr4vuw40DwHo2mZ+6dQupbvH/fHlV5L4m/4KS/HXxDvW38R2ehRN1TTNOhHHs0iuw/A19D+G/wDgkDarsfXviRNL/eh07SwmPo7yH/0GvWvC/wDwS4+C+hbDqK674iYfeF/qHlqfwhVCB+NP6zk1D4Ic3yb/ADDQ/MHxR+0V8UPG29da8f8AiK/ifrA+oyrF/wB+1YL+lcZp2kar4jvfJsLK81O7c58u3iaV2P0AJNfub4X/AGPvgx4P2HTvhxoTMn3Xvrf7Yw990xc5969V0vRdO0O0Ftp1hbWFuvSG2hWNB+AAFS8/o01ahR/JflcOY/DHwl+xv8afGxT+zfh1rUSP0k1GEWSkeuZygxXtnhL/AIJT/FjW9kmtanoHh2E/eSS5e4mH/AY0Kn/vuv1wNL9K4KnEGLn8CUfxFzH5++D/APgkV4XstjeKPHWq6q3Vo9LtY7QfTLmUkfgPwr3Twb/wT5+Bng0RuPBqaxdJ/wAttXuZbjd9ULeX/wCO19H0ma8qrmWLq/FUfy0/IV2YPhjwJ4b8F232fw/oGl6HBjHladZx264+iAVvYpaSvObcndsQtFFFABRRRQAUUUUAFFFFABRRRQAUUUUAFFFFABRRRQAUUUUAFFFFABRRRQAUUUUAFFFFABRRRQAUUUUAFFFQyzpbxPJI6pGgLMzHAAHUk0ASmgnFfK/xv/4KKfCz4R+fZaZenxtr0eV+x6O4MCN6SXHKD0+TeR3Ffnr8df29vil8bftFkdU/4RXw9Jlf7K0Vmi3r6Sy53vx1GQp/u17WEyjE4qztyx7v/LcdmfpX8df25fhd8CxcWV3qw8Q+IYsr/Y2jMs0it6SvnZH7hju9FNfnT8eP+Ch/xO+MX2jT9Lu/+EI8PSZX7DpEhE8i+klxwx44IXYpHUGvlokk5JyaK+0wmS4bDWk1zS7v9EWlYV3aRyzsWYnJJOSaSiivfGFFFFABRRXpXwa/Z28f/HrVhZ+ENAnvoVYLPqMo8q0t/wDflPAOOdoyx7A1nOrToxc5uyXcDzWvbfgH+yB8Rv2hrqOXQdJNhoO7bLrupAxWq4POw4zIw9EBx3x1r9Af2fP+CZXgj4b/AGbVvHcqeONeTDi1kQrp0LegjPMv1fg/3BX2XaWcFhbRW1tClvbxKEjiiUKqKBgAAcAAdq+QxvEEVeGFV33e3yRLl2Pmj9nj9gL4dfAw22pXdsPF/imPDf2pqcQMcL+sMPKp7MdzDsw6V9QAYFFLXxdWvUrz56srsgKKKKx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N+Jfwj8H/GDQW0fxjoFnrlkc7BcJ88RP8AFHIMMje6kGvzy+P/APwSs1bR/tGrfCvUzrFqMv8A2Fqbqlyo9IpuEf6NtOB1Y1+n2KDXfhcfiMG70padnsNOx/Op4p8I634H1m40jxBpV5ouqW5xLaX0LRSL74YDg9j0NZFf0D/FP4JeCfjTov8AZfjHw/aa1AoIillXbPAT3jlXDofoRnvmvzz+PX/BK3X9ANxqnwv1P/hIbEZf+xtSdYrxB6JJwkn47D9TX3GDz2hXtGt7kvw+/wDzLTPgSitbxR4T1rwTrM+ka/pV5o2pwHElpfQNFIv/AAFgDj371k19JGSkrxGFFFFUAU6KV4JFkjdo5FIZWU4II6EGm0UWuB9RfBH/AIKI/FX4R/Z7HUL9fGugx4X7FrTlpkX0juPvj0G7eB2FfoB8Ef8AgoX8Kvi+beyvNTPg3XZML9h1tljjdvSOf7jc8DcVY/3a/F2ivCxWTYXE6qPLLuv8thNH9HsUqTRrJG6yIwBVlOQR6ipRX4P/AAZ/a2+KHwKkij8NeJZ30pDzo+o/6RZkegRj8mfVCp96+9fgt/wVU8GeKhBYfEHSp/CGoNhTqFqGubJz6kAeZH9MMB3avkMVkmKw+sFzLy3+7/Ilpn3ZRWB4R8a6D480eLVfDms2OuadJ925sLhZkz6EqTg+oPIrfr55pxdmSFFFFABRRRQAUUUUAFFFFABRRRQAUUUUAFFFFABRRRQAUUUUAFFFFABRRRQAUUUUAFFFFABRRRQAUUUUAFFFFABRRRQAUUUUAFJilooAbtDdVH5VzmvfDfwn4p3f2z4Z0fVt33vt1hFNn67lNdLSEe9NScdU7AeM63+xz8FPEAb7V8NdAj3dfsdqLX/0VtxXA61/wTY+BGrA+R4avdJY97PVLg/pI7ivqTNFdUMbiIfDUkvmx3PiLVv+CTXwqvNzWHiHxTYOeitcQSoPwMIP61xWrf8ABIHS5cnTPiZd2w7Ld6Qs36rKn8q/RICjFdUc2x0Nqj/B/mF2fl3qv/BIfxZDu/s3x/o916farOWHP/fJeuR1L/glH8X7ME22reFL5ewjvZ1b/wAehA/Wv1yz7UhPtXVHPcat5J/JD5mfjNqX/BND472OfJ8P6fqGP+ffVIBn/vtlrmr79gP4+afnzfh7dPj/AJ4XtrL/AOgymv2//GiumPEWKW8Yv5P/ADDmZ+EF9+x78atPz5vw119sf88bQy/+g5rDuv2bvixZZ874Z+L0A/iOh3OPz2Yr9+/woxWi4jrdaa/EOY/nrufg/wCPLIkXHgvxDAR18zS51/mtZs/gfxJaZ87QdUhx/wA9LORf5iv6Jto9BTNif3V/KtVxHPrSX3/8AOY/nMl0u/gOJLS5j/3o2H9KrlZQcEOPzr+jzyl/uj8qY9rDKMPEjj0ZQav/AFjX/Pn8f+APmP5xf3v/AE0/WnZl/wBv9a/oxbRdPPWxtj9Yl/wqNvD2lv8Ae020b6wL/hVf6xx/58/j/wAAOY/nSzL/ALf60397/wBNP1r+jBdA0xemnWg+kC/4VIukWKcrZ26n2iUf0pf6xx/58/j/AMAOY/nNWOeQ4VZGPoATVuDRNUuiBDYXcpPZIWP8hX9F6wRqMKigegFL5S/3R+VL/WNf8+fx/wCAHMfzwQfD7xVd/wCp8N6vNn+5Yyt/Ja07X4J/EO/I+zeBPEtwT/zy0i4b+SV/QZtX0X8qXaB2qHxHPpSX3/8AAFzH4F2n7MPxevceV8MfF2D0L6LcIPzKCt6x/Yv+N2oY8r4b62uf+e8Sxf8AoZFfuvijFYviOv0gvxDmPxIsP+Ce3x+1DBXwDJEp/in1Kzjx+Blz+ldPp3/BMT45X2PO03R7DP8Az8amhx/3xur9kM0VnLiHFPaMV8n/AJhzM/JjTP8Agkz8Vrkg3viLwrZoeoS5uJHH4eSB+tdfpX/BIPXJQP7S+JGn2vr9l0t5sf8AfUiV+nGfajJ9K5pZ5jZbSS+SC7Pz60f/AIJC+G4tv9qfELVLv1+yafHBn/vpnrttI/4JSfB/T8G71LxRqbdxNewop/BIQf1r7PxRzXLLNcbPeo/y/IV2fNmi/wDBOz4C6MFJ8Ftfyj/lpealdPn/AICJAv6V3uifsq/B/wAPbDZ/DbwyHX7rzabFMw+jOCa9W59aWuSeLxE/im382IydH8LaN4ei8vStIsdNjxjbaWyRD8lArUCgdBinUVztt6sBKWiikAUUUUAFFFFABRRRQAUUUUAFFFFABRRRQAUUUUAFFFFABRRRQAUUUUAFFFFABRRRQAUUUUAFFFFABRRRQAUUUUAFFFFABRRRQAgzQcUA+tef/FH48+AvgvYm68Y+KLDR8rujtpJN9xKP9iFcu31AxThCVR8sFd+QHoArL8Q+JNJ8J6XPqet6naaRp0A3S3d9OsMSD3ZiAK/Or41f8FY5pfP0/wCGHhzyVOVGsa6Mt9UgU4HqCzH3Wvhn4k/GPxr8X9VOo+MfEl/rtwCSiXMv7qLPURxjCIPZQK+lwmQYit71V8i+9lJH6X/G3/gqT4F8F/aNP8BWEvjXVFyovXzb2KH13Eb5MHsFAPZq+AfjT+1x8TvjxJLF4k8RSxaQ5yNG03NvZqOwKA5fHYuWPvXjdFfY4XKsLhNYxu+71f8AwPkUlYKKKK9YYUUUUAFFFd18K/gf45+NerjTvBvh281mRWAlnjXbBBnvJK2ET8Tk9s1E6kKUXKo7IDha7z4UfAzxz8btZGneDvD13q7qwEtwq7LeDPeSVsKv0JyewNfoP8Av+CV2g6A0GqfFDUh4hvhh/wCxdOdo7RD6SScPJ9BsH+8K+6fDXhXR/Buj2+laDpdppGm267YrSyhWKJB7KoAr5TGcQU6d44ZXffp/wSXI+IfgB/wS18NeFTbar8TL4eKNTXDDSbMtHYxn0duHl/8AHR2INfceh6DpvhrSrfTNIsLbS9Ot12Q2lnCsUUa+iqoAA+laPUUY4r4vE4yvi5c1WV/y+4m9xaKKK5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N8UPgv4K+M2inTPGXh2z1uAAiOSZMTQk945Vw6H/dIr8/vjp/wSl1XTjcal8Lda/taAZYaHq7rHOPaObhG9g4TA/iNfpzQa78LmGIwb/dy07PYadj+d3xt8P/ABJ8N9cl0fxRol9oWpR9be+haNiP7y54ZT2YZB7Gufr+hnx78MvCvxR0N9I8V6DY67p7ZxDeQhyhP8SN1Rv9pSD718JfHH/glFaXX2jUvhbrhsZOWGia0xeM+0c4BYewcN7sK+zwmf0ato11yv8AD/gf1qUpH5p0V2vxO+C/jb4N6sdO8Y+HL3RJySI5J48wzY7xyrlHH+6TXFV9RCpColKm7ooKKKKsAooooA6TwL8SPFPwy1ddU8K6/qGgX4xmWxnaPeB/CwBww9mBFfafwd/4KveKdB8ix+IugQeJbUYVtT0zFtdgd2aP/VufYeXXwRRXBiMDh8UrVYJ+fX7wtc/dv4Qfte/Cv43CGHw74oto9VkwP7J1E/ZrsN/dCNw5/wBwsPevZwc1/N8rFGBUkEdCK9/+EH7dHxd+Dvk29j4kfXdIjwBpmu5uogo7KxIkQeysB7V8pieHZfFh5/J/5kuJ+4XWjpXw38IP+CqfgLxWILPx1pV34NvmwrXcIN3Zk+pKjzFz6bWA7tX2B4N+IPhn4jaUNS8L69p+vWLcedp9wsoU+jbT8p9jg18viMHiMM7VYNfl95NjpaKKK5BBRRRQAUUUUAFFFFABRRRQAUUUUAFFFFABRRRQAUUUUAFFFFABRRRQAUUUUAFFFFABRRRQAUUUUAFFFFABRRRQAUUUUAFFFFABRRRQAUUUUAFFFFABRRRQAUUUUAFFFFABRRRQAUUUUAFFFFABRRRQAUUUUAFFFFABRRRQAUUUUAFFFFABRRRQAUUUUAFFFFABRRRQAUUUUAFFFFABRRRQAUUUUAFFFFABRRRQAUUUUAFFFFABRRRQAUUUUAFFFFABRRRQAUUUUAFFFJQAtNOK84+KP7Qvw7+DVuZPF/ivTtJmC7hZmTzLpx/swplyPfGK+K/i/wD8FZ4IvPsvhp4WM7cqura+dq/VYEOT6gs491rvw+X4nFfwoO3fZfeOx+itzdw2cEk9xKkMMalnkkYKqgdSSegr5m+MP/BQ/wCEXwp8+1tNWbxlq8eR9j0HEsYb/anJEYHrtLEelflT8WP2kviT8a53bxd4rvtRtS25dPjfybRPTEKYTI9SCfevM6+qw3DsY+9iZX8l/mVyn158ZP8Agpl8UfiMs9l4baDwJpL5G3Tz5l4y+jXDDIPuiofevk7VdWvtc1Ce+1K8uNQvZ23y3N1K0kkjerMxJJ+tVKK+poYShhly0YpFBRRRXWAUUUUAFFFez/BP9kL4nfHmSGXw9oEltoznB1rU829mB6qxGZPogY1jUrU6MeepJJeYHjFek/CD9nX4hfHTUBb+D/Dd1qMAbbLqDjyrSH13ythQe+0EsewNfpP8Dv8AgmD4A+H/ANn1HxrO/jrWEw3kTAw2Ebe0QOZMf7Zwf7or7E0rSLHQtOhsNOs4NPsbdQkNtaxLHHGo6BVUAAewr5XF8QwheOGjd93t/n+RLkfDPwK/4JW+GPC7W+p/EnUz4q1BcN/ZViWhsUPoz8SS/wDjg9Qa+3vDnhfSPB+kW+l6Fplpo+m267YrSyhWKJB7KoArW/GjHFfGYjGV8VK9WV/y+4m9xaKKK5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V4i8NaR4u0qfTNc0y01fTZxtltL6BZonHurAg18Z/G3/AIJa+BfGn2jUPAd/N4K1RssLKTNxYufTaTvjye4Ygdlr7f7UtdOHxdfDO9KTX5fcO9j8I/jP+yH8UfgY803iHw5NcaRGT/xOdMzc2hHqXUZj/wC2gU+1eM1/R+8ayKVdQykYIIyCK+bfjR+wB8JvjEZ7tdG/4RTW5Mt/aOhBYQzerw48tuepwGP96vrsLxF9nEx+a/yK5j8UqK+u/jL/AMEz/il8OPPvPDiQ+O9ITLBtNHl3ir/tW7HJPtGzmvk7VNKvdEv5rHUbOewvYG2S29zGY5I29GUgEH619ZQxdDEx5qMkyirRRRXUAUUUUAFa/hfxhrvgrVY9T8P6xfaJqMf3LrT7h4ZB7blIOPasiiplGMlaQH2X8Jv+CovxO8ECG18VW1l4405MAvcD7NeY9BKg2n6shJ9a+0PhR/wUc+D/AMSxDbX+qzeDNUfANvrqiOIn2nUlMe7FT7V+MlFeFiMkwuI1S5X5f5bCsj+jXTdTs9Zs4rzT7yC+s5l3Rz20gkjceoYEgj6VdHSv57/h58ZPG/wnvhdeEfFGp6DJu3NHaXDCKQ/7cZ+R/owNfXnwr/4KweM9C8m18d+HrHxRbDAa9sT9juvdiADGx9gqfWvmcRw/iKetJqS+5/5fiTyn6pjil6182/C//goJ8GPid5MH/CR/8IxqMmB9j8Qp9lwf+uuTF/4/n2r6Jsr+21O0iubS4iuraVQ0c0Lh0cHoQRwRXztShVoPlqRafmSWqKKKxAKKKKACiiigAooooAKKKKACiiigAooooAKKKKACiiigAooooAKKKKACiiigAooooAKKKKACiiigAooooAKKKKACiiigAooooAKKKKACiiigAooooAKKKKACiiigAooooAKKKKACiiigAooooAKKKKACiiigAooooAKKKKACiiigAooooAKKKKACiiigAooooAKKKKACiiigAooooAKKKKACiiigAooooAKKKKACiiigAooooAQUHisPxR4z0DwPpjaj4h1qw0SwTg3OoXKQR/TLEDPtXyz8Uf8Agp78JvA/nW/h43/jbUEyALCIwW24djLIAce6KwrooYWviHalBv8AruB9gge1c94y8f8Ahr4e6U2peJte07QbIZxPqFykKsfRdxGT7Dmvyc+K3/BTn4sePPOtvD7WXgfTnyANOj865K+hmkBwfdFQ18r+JPFeteMtUk1LXtXvta1CT791qFw88jfVmJNfS4fh2rPWtJR8lq/8iuU/VL4sf8FUPh14R8608G6bfeNb9chbjBs7PP8AvuC5/BMH1r4u+LX/AAUJ+MXxT862i11fCWlSZH2Pw+pgYj/amJMh464YA+lfNNFfT4fKMJhtVC77vX/gFWRLdXc99cSXFzNJcTyMXeWVizMT1JJ6moqKK9labDCiiigAooooAKK6PwN8OfFHxM1hdL8K6Df6/ftjMNjA0mwerEDCj3OBX2r8Gf8AglF4n14wX3xH1yHw3ZnDNpemFbi7I7q0n+rQ+48z6Vw4jHYfCK9WaXl1+4L2PguC3lupkhhjeaWRgqRopZmJ6AAdTX1B8FP+CdfxW+LJgvNS09fBOhyYJvNaUrOy/wCxb/fJ/wB7YD61+onwd/Za+GnwMijPhXwxaw6gq4bVbsefeP6/vWyVz3C7R7V6yK+RxXEU5e7ho283/kRzHy/8Ev8Agnn8KfhELe9vNNPjPXY8N9t1tVkiRvWOD7i+o3bmH96vpyGFII1jjRY0UAKqjAA9AKl60cCvlK1erXlzVZNskWiiis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APWvPvij8BfAXxosTbeMPC9hrBC7UuZI9lxEP8AYmXDr9AcV6CM0dKcJypvmg7PyA/N/wCMf/BJnPn33wz8TY6suk69+eEnQfgAyfVu9fD3xS+AXxB+C96bfxh4Wv8AR03bUu2j8y2kP+xMuUb6A5r+gHFVdQ0611WzltLy2iu7WZSkkE6B0dT1BU8EV9Hhs+xNHSr7y+5/eVzH849Ffsx8Xv8AgnD8Ivif591pumyeCdWfJFxoZCQFv9q3OUx7JsPvXxJ8Xf8AgmR8Vfh/5914cW18daWmSG08+VdhfVoHPJ9kZzX1mGzrC4jRy5X2en47FXR8hUVoa74e1Twvqc2naxpt3pWoQnbLa3sDQyofQqwBFZ9e4pRkrxGFFFFMAooooAK7b4efGvx38J7kTeEvFmqaH825oba4byXP+3Eco34g1xNFROnCouWaugPuj4Zf8FXvHvh/yrfxpoGneK7YYDXVqfsV0fUnAaM/QIv1r60+Gf8AwUf+DPxBEMN7rU/hC/fA8jXYPLTPf98haMD3Yr9K/GOivCr5HhK2qXK/L/LYVkf0X6F4j0rxTp0d/o+p2erWMn3LmxnWaNvoykg1pY/Cv53PCPj7xL4A1EX/AIa1/UtBvBj99p108DH2JUjI9jX058N/+Cnfxg8F+VBrc2neMbJcAjUrcRT7faSLbz7sGr52vw7XhrRkpeujJ5T9iMZo6V8P/Dj/AIKt/DnxJ5UHi3RdV8IXLY3TRgXtsv8AwJAJPyjNfUHw/wDj38O/inGn/CKeMtH1mVxkW0N0ouB9Ymw4/Fa8CvgsRh/4kGvy+8Vj0GikBzS1xiCiiigAooooAKKKKACiiigAooooAKKKKACiiigAooooAKKKKACiiigAooooAKKKKACiiigAooooAKKKKACiiigAooooAKKKKACiiigAooooAKKKKACiiigAooooAKKKKACiiigAooooAKKKKACiiigAooooAKKKKACiiigAooooAKKKKACiiigAooooAKKKKACiiigAooooAKKKjklSJC7sEVRkknAAoAeaOvSvGPiJ+2D8H/hgJU1rx1pjXceQbPTpDeThv7pSINtP+9ivlv4j/wDBW/Q7PzbfwN4MvNTfkLe63MtvGD6+Um4sPqymu+hl2KxH8Om7d3ovxHZn6FE4rlPHPxT8IfDWy+1eKvE2l6BDjcpvrpImf/dUnLH2ANfjz8Sf+Cgvxr+I/mwnxP8A8I1YyZ/0Xw/F9lx9JcmX/wAfr551PVb3Wr2W81C8nvruU7pJ7mQyO59SxJJr6Chw5VetedvJaj5T9Zvib/wVP+GHhISweFrHUvGt4uQskKfZLUn3kkG/8oyPevkn4nf8FOfi7458630Oaw8F2D5AXTYfMuCvoZZN3PugWvkWivo6GT4Shry8z89f+B+BVkbPinxlr/jjU31HxDrWoa5fv1udRuXnk+m5iTj2rGoor2YxjBWiMKKKKoAooopgFFFdX4A+FPjH4p6n9g8JeG9R1+5BAYWVuzpHnu7/AHUHuxArOU401zTdkBylABJ45r70+EP/AASg8W68Ybz4ha/beGbU4ZrDTsXV2R3Vn/1aH3Bf6V9ufCH9jH4TfBcQT6L4XgvtViwRqur4urncP4lLDah/3FWvAxOeYahpB878tvv/AMhXR+UXwd/Ys+LPxrME+j+GZtM0iXB/tXWc2tttP8S7hukHuitX3V8G/wDglZ4G8KeRfePNUufGN+uGNlBm1slPodp8x8eu5Qe619yBQOgxS4r5PE53isRpF8q8t/v/AMiWzB8IeCtA8A6PHpXhzRbHQ9Pj+7bWFusKZ9SFAyfc8mt+iivAbcnd7k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Hj/AOFPg/4qab9g8W+G9O1+2AIX7bbq7x57o/3kPupBr48+LH/BKHwX4g8668B6/e+Fbo5K2V8DeWvsoYkSL9Sz/SvvHqKBxXXh8biMN/Cm15dPuHex+IHxX/YQ+MfwmMs914Zk8QaZHk/2hoBN3HgdygAkUe7IB718/wA0MlvK0cqNHIpKsjjBBHUEV/R/ivNPid+zl8NvjHG//CW+D9N1S5YY+3CLybofSZNr/hnFfT4biKa0xEb+a/y/4JXMfgRRX6afFP8A4JJ6Vema6+H3i+fTZDkrp2ux+dFn0EyAMo+qMfevj/4pfsTfGH4S+dNqng+61LTo8n+0NF/0yHaP4jsyyD3dVr6bD5phMTpGav2ejHdHhdFOdGjYq6lWBwQRgim16q12GFFFFABRRRQAU6OR4nV0YoynIZTgg02ihq4Hsnw9/bA+MHwx8pNE8d6o1rHwLPUZBeQgf3QkoYKP93FfTfw+/wCCt/ifT/Kh8aeDdP1iMYVrrSZ3tJAP7xR96sfYFRXwBRXnVstwuI+Omr/c/wAAsj9l/h//AMFKfgp40Ecd9q994Vu3wPK1m0YLn/rpFvQD3Yivonwl8RPC/j6zN14b8RaXr9vjJk028jnA+u0nH41/O/VnT9TvNIu47qxu57O5jOUmt5CjqfUEcivCrcOUpa0pteuv+RPKf0c59qCRX4aeBv24vjZ4A8tLHx3qGoWyYH2fWNt8pHpulDMB9CK+h/Av/BXDxRYeXF4v8E6bq6Dhp9KuHtHx67X8wE+wKj6V4dbIMXT+C0vR/wCYuVn6iHkUdK+QPBP/AAVD+DXicxx6vJrHhSY8MdQsjLED7NCXOPcqK9/8E/Hv4cfEUIPDfjfQ9Wmfpbw30fn/AIxkhx+IrxquDxFD+JBr5Cseg0U1WB6HNOrlEFFFFABRRRQAUUUUAFFFFABRRRQAUUUUAFFFFABRRRQAUUUUAFFFFABRRRQAUUUUAFFFFABRRRQAUUUUAFFFFABRRRQAUUUUAFFFFABRRRQAUUUUAFFFFABRRRQAUUUUAFFFFABRRRQAUUUUAFFFFABRRRQAUUUUAFFFQXN1DaQvLPKkMSDczyMFVR6kmgCY0dK8f8b/ALW/we+HwkXWPiFoyzR8Nb2c/wBslU+hSEOwP1FfP/jf/gq/8NdEEkfhzQNc8Szr92SREs4G/wCBMWcf98V20sBiq38Om38rfmOx9wEUhIA5r8m/Hf8AwVf+JmveZF4a0PRfC8DfdkdGvLhf+BMQh/74r528dftTfFr4k+YviDx9rVzBJ9+1guDbQN9YotqH8q9mjw9ip61Go/i/wHys/bDx38evh38MRIPFHjTRdHmTrbT3iGf8IgS5/AV82/EH/gqj8KfDIli8OWer+L7lc7Hhg+y27fV5cOP+/Zr8jmdnJLEsTySTSV7lHh7Dw1qycvwX+Y+U+2PiF/wVZ+JviPzYfC+kaP4St2+5KUN5cr/wJ8If+/dfMvxB+PfxF+Kbv/wlXjHWNZhc5NtNdMLcH2iXCD8FrgaK92jgcNQ/hwS/P79yrCk5pKKK7gCiiigAooooAKKKu6Pomo+IdQisdLsLnUr2Y4jtrSFpZHPoFUEmk5RjrIClRX1L8Lf+CcPxk+I3k3F9pEHg7TnwfP12Xy5cd8QqGkB9mC/Wvr/4V/8ABKz4deFRDc+MdU1DxneLgtbgmytM/wC6hLn/AL7wfSvHxGcYOh9u77LX/gfiK6Pys0Hw5q3irUotO0XTLzVr+U4jtbGBppXPsqgk19TfCj/gmb8WviD5NzrsFp4H0x8Evqj77kr/ALMCZIPs5Sv1k8FfDXwr8NdMFh4V8O6boFrgbo7C2SLfjuxAyx9zk105xXzGI4iqy0oR5fN6v/InmPkP4Tf8EyvhP4A8m71+O78cammCW1JvLtQ3qIEOCPZ2cV9VaF4e0vwtpsOnaPptppVhCMR2tnAsMSD0CqABWnSYFfNV8TWxDvVm2SLRRRXO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L/iV+zZ8Mvi+kh8WeDNM1K6kGDfJF5N1/wB/o9r/AK4r5K+J3/BJTw7qRlufAfi280aY5ZbHWIxcwk+gkXayj6hzX6CZpOK7qGPxOG/hTaXbdfcx3PxI+Jn7AXxq+GnmyyeFn8R2Eef9L8Pv9rBHr5YAl/NK+fb/AE660q7ltb22ms7mI7ZIZ4yjofQg8g1/RzjiuR8d/CXwZ8T7P7N4r8L6Vr8e3arX1qkjoP8AYcjcv1BFfRUOI6i0rQv5rT8B8x/PZRX64fEb/glf8LfFfmzeGb3VfBt02dscUv2u2U+6SHefwkFfLHxH/wCCWvxX8J+bN4cuNL8Z2i5KrbTfZbkj1McuF/AOa+hoZzhK+nNyvz0/HYq6Pjaiut8c/CXxr8NLkweKvC2raC2dqtfWjxo/+65G1vqCa5KvZhOFRc0XdDCiiirAKKKKACiiigApQxXoSPpSUUWuB6D4L/aC+JXw98seHfHOu6ZCn3beO+kMH4xsSh/EV714L/4Kg/GfwyETVJtG8URDgnUbERSEezQlBn3INfIlFcVXBYav/Epp/ILH6X+Dv+CvWmS+XH4q+Ht3a4+/caRfLNn6RyKmP++zXuHg/wD4KSfA3xSEW48Q3nh6d+kWrWEi/m8YdB+LV+MFFeTVyHB1PhTj6P8AzuLlR/QT4U+OHw+8dmMeH/Gug6vI/SG01GJ5PoUDbgfYiu3DhujA/Sv5wAxHQkfSuz8KfGnx/wCBtg8PeNNf0aNOkVnqMscf0KhsEexFeVU4bf8Ay7qfev6/IXKf0H0V+KvhP/gox8dvDGxJPFUOtwJ0i1Swhkz9XVVc/wDfVew+GP8Agrr4ws9g8Q+BdF1QD7x065ltCf8Avrza8ypkOMh8Npej/wA7C5WfqRg+tLXwh4Z/4K2/D+/2LrvhHxBpDt1a0aG6RfqSyHH0Fes+G/8Agol8CPEexW8YNpczf8stRsZ48fVghQf99V5tTLsXT+Km/kr/AJCsz6Vpa8+8N/tAfDTxdsGjePfDmoSN0ih1SEyfim7cPxFd1FcRXEayRSo6MMhkYEEexrhcJR0krCJ6KTNLUgFFFFABRRRQAUUUUAFFFFABRRRQAUUUUAFFFFABRRRQAUUUUAFFFFABRRRQAUUUUAFFFFABRRRQAUUUUAFFFFABRRRQAUUUUAFFFIWAoAPxoqjqOs2GkW7T395b2cI6y3EqxqPxJrzjxJ+1P8IfCYcaj8RvDiOn3ooNQjnkH1SMs36VcKVSfwRb9EB6rQa+VPEv/BS/4GaCHFrreo68y/w6dpsoyfYyiMfrXkvib/grv4Ztt48PeANV1H+62pXsdr+JCCX8s1308sxlT4ab+en5jsz9BaTA9a/KDxT/AMFZ/iVqQdND8NeH9Fjbo8yS3Mq/Ql1X81rxzxX+3l8c/F29bjx7eWELdI9KhitNo9mjUN+Zr0qfD+LqfFaPz/yHys/by5u4bOJpZpkhiQZZ5GChR6kmvNPFn7UXwl8EbxrHxC8P28qfeghvknmH1jjLN+lfhb4l8feJvGcvm6/4i1XXJc536jeyTnPrl2NYOc16dPhtf8vKn3IfKfsH4w/4KifBjw7vXTJdb8TyDhTp9gYkJ9zMYyB+Brw/xh/wV51GTfH4W+H1tb4+5cavftLn6xxquP8Avs1+dlFetSyLB094uXq/8h2R9O+NP+Cjnxx8YeYkPiO28O279YdHso48fR3DuPwavCPFnxN8X+PpjL4l8Uaxrzk5/wCJjfSTgfQMxx+FczRXq0sLh6PwQS9EOwZzRRRXWAUUUUAFFFFABRRRQAUUoBPQZr0/4efsx/FP4qeU/hnwRq99bSY23ksH2e2P0mk2p+tZzq06S5ptJeYHl9Ffefw3/wCCS/jPWPKn8aeKtN8OwHDNa6fG15P/ALpJ2Ip9wWr6n+HH/BNz4MeAfKmvdIu/F18mD52uXBdM9/3SBUI9mDV4dfPMJR0T5n5f57Cuj8gPCvgjxD461FbDw5oeo67enGLfTrV53+uFBwPevpz4Z/8ABMj4weODFPrVvYeDLB8Evqk4knK+0Ue459nK1+u3h/wto3hLTksND0my0exj+5bWFukEa/RVAFaufxr56vxFWnpRgo+urJ5j4p+GX/BK/wCGXhTyrjxXqGp+NLxcFonf7Hak/wC5Gd/5yEe1fVfgf4X+EfhpYfY/CnhrTNAgIAYWFqkTP7uwGWPuSTXV9KOtfO18ZiMR/Em3+X3CuFLRRXK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q3tlb6hbSW91BFcwSDa8UyBlYehB4NeG/EP9hv4K/EjzZb7wTZ6ZePk/atFJsnB9dsZCMf8AeU173+FFaU61Wk705NejA/Ozx/8A8EitNnEs3gnx1c2h5KWet2yzA+xlj24/74NfNXj7/gnR8b/AvmyReHIfEtpH/wAvGhXSzZ+kbbZD+CV+1GaODXt0c8xlLRtSXmv8iuZn86viTwfr3g2+Nlr+i6hol4OtvqNq8En/AHy4BrHr+jHWvD+l+JLJ7LVtOtNTs3+9b3kCyxt9VYEGvB/HX7AfwP8AHnmSS+DYdFun6XGiSvabfpGp8v8A8cr3KPEdN6VoNemv+Q+Y/Eaiv0v8d/8ABInS5fMl8HePLq06lLXWrRZgfYyxlMf98Gvnnxv/AME0vjd4R8x7LSNP8UW6c+ZpF8pOP9yXYxPsAa9ulm2CrfDNL10/Md0fK1FdX4x+FPjP4eylPE3hTWdBION2oWMkKn6MwAP1BrlMYr1IThUV4u6GFFFFWAUUUUAFFFFABRRRQAUUUUAKCR0OK1tD8Ya94Yk8zR9a1HSnzndZXTwnP1UisiipcYtWaA9h8Pftg/Gnwzj7F8SfEEgXoL27N2B+Eu6vR9C/4KX/AB10jb9p17TtZA7X2lwrn6+UEr5XorkngcNP4qcX8kFj7s0P/grf8QbYqNX8H+HL8DqbQz25P5u/8q9B0T/gr9p8m1dX+Glzb+r2WrLLn/gLRL/OvzSorink2BlvT+5v/MVkfrXo3/BV/wCE2oBVv9F8UaZJ3LWsMiD8Vmz+ldzpH/BSH4C6ptEviu5012/hu9Luf5ojD9a/FuiuOXD+Els2vn/mg5Ufu3pP7ZXwT1kKbf4laDHn/n6uPs//AKMC11um/Hf4ba1j+z/H/hm9J6C31e3c/o9fz70Akd65ZcN0vs1H+AuU/ozsde03VU3WWoWt0vXMMyuP0NXfMU/xD86/nCSaSNgyuysOQQcYrc074g+KNHx9g8R6tZY6fZ76WPH5NXPLhqX2av4f8EOU/ojzRmvwCsv2jvitpuBa/ErxbCo/hXW7nb+W/FdFY/tl/GzTseV8SddfH/Pe483/ANDBrmfDlfpNfiLlP3bzS1+IVp/wUC+P1kB5fxBnbH/PXT7ST/0KI1tWn/BSb4922PM8VWl1j/nrpNsM/wDfMYrN8O4pbSj97/yDlZ+0OBRgV+Otv/wVB+N8ON93ok//AF000D+TCtO2/wCCq/xlg+/Y+Frj/rpYSj/0GYVk8gxi7ff/AMAOVn68baNtfkrF/wAFZ/i4uN/h/wAHuP8Arzugf/SmrcX/AAVs+J4/1nhbwq/+7Dcr/wC1jWf9hY3+VfeHKfq/j3ox71+U4/4K4fEbv4Q8Mn6C4/8AjlSL/wAFcfiCOvg7w4fo0/8A8XS/sPG/yr70HKz9VMH1owfWvyqb/grj8Qu3g/w2Pr9o/wDjlRt/wVv+I/8AD4R8Mj6rcH/2rR/YeN/lX3oOVn6s7aNtfk7L/wAFa/il/wAs/DHhNf8Aet7k/wDtcVUk/wCCsnxecfLoXg9PpZXP9bin/YWN/lX3hyn62YFHHrX5B3H/AAVR+M85+SDw1b/9c9PkP/oUprMuf+CnfxynBCalo9vnvHpiHH/fWa0WQYx9vvDlZ+yNJur8V7v/AIKPfH65z5fjKG1/65aTZn/0KI1iXv7e/wAer8ES/EO8XP8AzxtLaL/0GMVquHcU95R+9/5Bys/cPPvSFgK/B2//AGu/jRqOfN+JfiJM/wDPC+eL/wBAxXOX/wAfPibqgIvfiJ4quweom1q5cfq9arhuv1mvxDlP6BDIg/iH51kap4x0LRVJ1DWdPsQOv2m6SPH5mv57NR8Wa3q+ft+sX97nr9ouXkz+ZrLLsf4j+ddMeGn9qr+H/BHyn796n+0Z8K9GyL34j+FLdx/A+s2+7/vnfmuQ1f8Abi+BmiAm4+I+lyY6/ZFluP8A0WjV+GOc0VvHhyiviqP8P+CHKfstrH/BTL4F6Zu+z65qWq4/59NLmXP/AH8CVwut/wDBWv4a2wYaX4W8TX7DoZo4IFP4iVj+lflHRXXHh/CR3u/n/kPlR+jut/8ABYCQ710j4ZKv92W91jd+aLCP/Qq8913/AIKyfFS+3Lpnh/wxpkZ6M0E80g/Eygf+O18SUV2QyfBQ2gvnd/mwsj6Y13/goz8eda3KnjCLTIm6pY6bbL+TMhYfnXm3iD9p74teKNw1L4jeJZo2+9FHqUsUZ/4AjBf0rzCiu2GDw1P4KaXyQ7FvUNXvtXuDPfXtxeTHrJcSs7H8SaqUUV1qKWwBRRRTAKKKKACiiigAooooAKKKKACilCljgAk+1ej+CP2b/ij8RfLbw94E1zUIJPu3P2N44D/21cBP1rKdWnTV5tJeYHm9FfZXgf8A4JX/ABc8RmOTXbrRPCsB++lxdG5nH0WIMp/77FfRHgT/AIJK+BdI8uXxV4r1jxDMvJiso0soWPoQfMYj6MK8mtnOCo/bu/LX/gCuj8rcZrsPA/wd8c/EqVU8LeEtY10E4MllZySRr/vOBtX8SK/azwH+x98HPhzsfRvAGlNcJgrc6hGb2UH1DTFip+mK9ghtorWJIoo0ijQbVVQAAPQCvFrcSJaUaf3/AOSFzH5BeAP+CX3xg8VmOXW10rwjbnBYX90JpseyQ7hn2Zlr6V+H/wDwSY8B6L5c3i3xPq/iSdcFobNEsoD7EfO5H0YV93HpR2rwq2dY2tpzcq8v6uTc8q+Hf7L3wq+Fflv4b8D6TZ3MeNt5ND9ouR9JZdzj8DXqiqAOABQBmlAxXjSqTqvmnJt+Yha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gntormJo5Y0lRxtZHUEEehFeV+Mv2UvhD4+8w618PtCllk+/PbWotZm+skW1j+det0lXGrOm7wk16OwHxf40/4JU/CbXvMk0O/13wzMfuJDcrcQr9VkUuf++68J8Yf8EjPFtlvbwv450jVlHKx6pbSWbfTKeaCfy/Cv1GzijmvUpZvjKW1S/rqO7PxH8Y/8E/vjn4O3u/gqXV7dek2kXMVzu+iK2/8A8drxXxP8PfFPgmYxeIfDeraFIDjZqNlLbnP/AANRX9EXWoLi1hu4nimhSaJxhkkUMGHoQa9elxHWX8SCfpp/mPmP5xMYor98fFn7L/wm8cbzrPw88P3Er/enisUhmP1kjCt+teN+Kv8AgmH8EfEG82Nhq/h1m6HTdRZwD9JhJXp0+IsPL44tfcx8x+OVFfpZ4p/4JCWEm9/DnxEuLfH3YNT05Zc/V0dcf9815D4n/wCCVPxc0je+laj4e12MfdSG7eGU/USIFH/fVenTzfBVNppet1+Y7o+MaK9z8TfsP/HHwoX+1/DvVblV/i03y73P0ELMa8t8Q/DzxV4RZhrvhrV9GKnBGoWMsGP++lFehDEUavwTT9GhnPUU4gjqCKbXTdAFFFFABRRRQAUUUUAFFFFABRRRQAUUUUAFFFFABRRRQAUUUUAFFFFABRRRQAUUUUAFFFFABRRRQAUUUUAFFFFABRRRQAUUUUAFFFFABRRRQAUUU5Y2cgKpYnsBRdANortPDvwV+IHi7b/YngfxDqqt0e00uaRfruC4A969W8Mf8E/fjt4oKsngiXTYT1l1K7gt9v1Vn3/+O1yzxWHpfHNL1aA+daK+5vDH/BJb4j3+x9d8U+HtHjbqtuZrqRfqNiL+TV694V/4JE+ErTYfEfjvWNUI5ZdNtYrQH2+fza86pnWCp/bv6JsV0fl3ShSegJ+lftJ4V/4Jx/ArwyUeXwtca3OnSXU7+Z8/VEZUP4rXs3hP4JfD/wABlD4f8F6Do8idJrTTokk+pcLuJ9ya82pxHRj/AA4N/cv8xcx+FnhP4H/ELx2UPh/wTr+rRv0mtdOleIe5fbtA+pr27wd/wTV+OPivy2utEsPDcL9JNXv0HHqVi8xh9CM1+zaqB0AH0pcV5NXiLES/hxS/H/IXMfmt4O/4JCXL+XJ4q+IUUX9+20iwL5+ksjDH/fFe7eDf+CZHwT8LeW+oafqviiZed2q37Kuf92ERjHsc/jX1nS15NXNcZV3qNemn5Cuzg/BnwL+Hvw82Hw34L0PR5U6T2thGs34yY3H8TXdBQBwMUuKOlebKcpu8ndiFoooq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MU1o0cEMoYHggjNPooA4fxD8Evh94tLHWvA3h7VGbq93pcEjfXJXOa808QfsE/AnxHuM/w/tLWQ9HsLme22/QRuB+Yr6BHWnVvDE1qfwza9GwPjHX/wDglT8H9VLNYX/iTRnP3Vt72ORB9RJGxP515xr3/BILTZdzaL8Sbq29I77Slmz9WWVcflX6Kc+tITz0rtp5tjYbVH89fzHdn5Ua3/wSS+IttuOleLvDl+B0F0Z7cn8o3H61wWtf8EyvjppW77No2l6vj/nz1SJc/wDf0pX7KA0pOK7Y5/jIfE0/l/lYd2fhfq/7EHxy0Td9o+HOqybev2Qx3H/otmzXE6t8A/iXoW7+0fh94oslHVp9HuFX8ymK/oFGDSlQe1dcOJKy+KCf3ofMfzk3+jahpUnl3tjc2j/3Z4mQ/kRVQqR1BFf0eTWcNxEY5YkkQ9VdQQfwrl9U+EngjWw39peD9B1Dd1+1aZDJn/vpTXXHiX+al+P/AAA5j+eqiv3q1D9k34NamD53wy8Lrn/nhpkUP/oAFcvqf7BfwG1PPnfDyzTP/Pvd3MP/AKBIK6IcR0H8UJfh/mHMfh7RX7QX3/BNX4DXefK8M3tln/nhqtwcf99u1c5f/wDBK/4MXWfKm8R2ef8AnhqCHH/fcbV0LiHBvo18v+CPmR+QVFfq/ef8El/hYwP2fxP4ti/37i2f+UArFvf+CR3gsqTb+Otcix/z0t4X/litlnmCfV/cwPy6or9Lrv8A4JE6KM+T8Sb5P9/SUb+UorF1P/gkhDZozp8U3Kj+E+Hxn8/tNbRzjBydlP8AB/5DPzror7l1D/gmYtgSP+Fjl/8AuB4/9uK5XUP2BFsf+Z6L4/6hGP8A2vXXHH4eW0vwYrnyJRX1DL+xMsf/ADORP/cL/wDt1UX/AGOVj/5m0n/uG/8A22rWMovr+A7nzZRX0tH+xssmP+KuI/7hv/22r8X7EKyY/wCKzIz/ANQv/wC3UvrlFdfwC58tUV9jad/wT1W/2j/hPSmf+oPn/wBr11Omf8Ev11Dbn4lGPPpoQP8A7cVm8ww0d5fgxaHwhRX6P2n/AASGtjgzfFOVwR0TQAv87k1pWv8AwSM0Djz/AIjajJ/uaYi/zkNcjzrBL7X4P/IZ+Z1FfqXZf8EkPAYANz418Qy5/wCeccCfzU1tWX/BJv4TIA03iHxfMe6/a7ZVP/kvn9ayee4RdX9wj8mqK/YWx/4JdfBO1x5sOvXmP+e+o4z/AN8ItdHY/wDBN/4BWYHmeDp7wjvPq13/AOyyisXxDhFspP5L/MOZH4r0V+5mnfsN/AvSyPJ+HWmPj/n4eWb/ANDc11GnfswfCLSSrW/wz8KKy9GfSIHYfiyk1zy4jo/Zg/wFzH4GBGPQE/hWtpXhLXNdIGm6NqGoE9Ba2ryZ/wC+Qa/oK0j4feGNDC/2b4d0nT9vT7LYxR4/75UVviJVHCgfQVzS4lf2aX4/8AOY/AnSP2afixrm02Xw38VTI3SQ6ROqf99FQP1rttH/AGCPjxrZXyPh/dwqe93dW9vj8HkBr9wQaXArklxHXl8MUvvDmPx60X/glx8bNU2/aY9A0fPX7ZqJbH/fpHrvdD/4JE+Mbgr/AGx470WxH8X2K2mucfTd5ea/UgUm6uWWfYyXwtL5f53FzM/P7Qf+CQ/he32/218QNWv/AO99hsorbP8A300lekeHv+CXfwT0Yr9rt9d1zHUX+pFc/XyVjr66FBOK4p5pjJ/FVfy0/IV2eIeHv2KPgf4Z2/Y/hxo023p9vR7z8/OZ816Z4e+HPhTwkF/sPwzpGjbeB/Z9jFBj/vlRXR9RSGuGVerU+Kbfq2IAoUcAClpaKy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/2Q=="/>
  <p:tag name="MMPROD_13522PHOTO" val="/9j/4AAQSkZJRgABAQAAAQABAAD/2wBDAAMCAgMCAgMDAwMEAwMEBQgFBQQEBQoHBwYIDAoMDAsKCwsNDhIQDQ4RDgsLEBYQERMUFRUVDA8XGBYUGBIUFRT/2wBDAQMEBAUEBQkFBQkUDQsNFBQUFBQUFBQUFBQUFBQUFBQUFBQUFBQUFBQUFBQUFBQUFBQUFBQUFBQUFBQUFBQUFBT/wAARCAUA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RDKp5XkenakKBWLrySakKqTn24pAxjONykHjmsWzguIM4+bv2pN2CB1HqDT3jD8Hk46dKYoOMFduOMUhokHzYJ+YdeaRkD46jBzgd6dyV+Tn1owCDnkgZx3oGmRqpx6+uaeuP73HbFOZV3HDckcg03IVRjqO7YoATy/MbPXA/KkYEkZbOO3rS/NuyeB7d6cFHIHGPWgVyMjPvRsB6Lk9akAKnGM/59qQgEH5tvOCfSgQwqMk/wA6RQVzgfrTiC+QOx6+1OCbQP1AoGmKxx04J9KTD8sWIB4wKaUzjHPfk09WBJDdhxzRqPYbkKmO1R7FLHPXvUxGcjoaY8fOG6e3FLUdyM8gg9M4pSgRgR3HapACGAPK96aygZ7dqYrkbNwGPbsKMHByuc+lOGQQB0PWnI2Dzx+NBNxmPlG3j60gfaCCM5PUVIwBbnoOeaaeWz6DgGgOYa3zcjp6+lLtGOeRT+F+b144pHHpx9TQVcQ4bjrjt60MFXkcY9aNhxx1ppTc3LNj0PagE+guBjd1HtQADz2PrTlHJAbIppTPXIH1p3HcbuUAHqPXrQykDg4IPQU4xcfLxik5Ug53AZpXFd9RmevADe1IIwqkd85yam2luR0oeMoef04oFcZgg57U3AY/ewBzxTjnON2DTM5yQw49aB3FJVsjdknilQjBHT1zQhJ5BFGTk/Lg+1PcLjgvI7ds96acls7sj2NOJIHPIpQRgY4PvSKuMwucAe30pcgdWz7GlJK//WoOAM4496ZN7lYEl23KwJOPap0PPPUdjT2wy8ce57fnQoxwOKVwuN3A4HrxQM7jnoOmD1pVU7jleM04LsJ7Cndiu+gxgvynbgmkCgdP0qTAKktz7ClJBz2OOnpSHcibKjHQ0g2kZ+9jsKkwCB82498UAc5NArjeAPX6UBcZxxn0p33c7unalAz04A7igm7EwPrnrQRk89u9KwJ6ceuaCN3XHuKB3E3EDA4JzSq/K7uTkkYNO2ge56nBpAPvH09O5oGMJVgflOR60rLzjoPUUv3hzwBzn/JpC2/px60r9BiKMcUkiGTGW4FOHK9CB6ihJSVIbB9hTC43yxtGaQrngAU7GBhTz6ntTQwY49D1FA7iYKjBbnH8NJyeewPepHHAI7etMZAx/oKGxjR82dvJ/lScjIzge9OAYt6KP1pW2sD2HoaES+5E/OQelN2ZwPT04qQxqpLHp+lB2kE8D6UtWxWuMJHTngck0biKcM4Pr7Uu0DnoaN9SbiAA5NO2buTzjuaRflIY89sUm75icnnqKYC7fQ5pM568ijaA3HGacfkx83GOfrRcdhAcj0+tIyk8nn2FAOBydx65HakMYILK355oCwxowc98+lNZSOB3H5VKrY49OcUrDcT835CgLkKx54PHGMinYEbEEc9venEkg45x6UrfNgnjnHNLYLDW3PgFvlHTFABByecd6coDAkduTimmQY54Haoe4Cnjjpmmknt+lOPPXj60bSc45ovfVE3YwNu4puSScnHbjrmpGjK8/oKD047+tD1KT7jS2FLdabwRg/hmlb5vcd8UKcqCOM/pQO40qR900wkkc8DFTYyV780NHwc4o0JIlUryTj2NDkbcr074p7KMfeH40ADp1p3QXI0JUFTwcZoK99v0qQxlm9KXlDg8jtTuJkYDA/0FKVYDAGT1yakOACew7CkZgB7jnFS2FxDjoeff1pGjA4GfpxS5POPzNDEkEqPxppXENb5uAOCO9AVhyDyB0NSA7RxwaYVxzwadxXGHdkA4HvR5eeBySKe2VJz+lIWKgkYBpjv3DAHG7rzgU0xrjcVOR0pzDJz1OOgpodVHPQ880E3GZUNyvtShMj6U4/xAcAetHODnjPQilYLkYaMk8EsOKV0zznvgYpyg5zwB6Ch/m/D0NAX7kWMMQeaV2XC7l6Gj5g39aa4OSf5UagMkUMpB5560JEm0MOAOcZ70oDHI6+vNKF3naQNo7knNA7iNwAAuRTDgqeSB7U4EEjHGOxp2wgb+Djr6UWBMFyxyTjA71G5wxIyfc07y1UBmzz70uAQcN3ycUApMjXJHJwPejknHUe9KDk5HUelGRn0pWQ7sMsWPalzgHnJ9aaRufP5+lOLHJA+7780WBS7nTAZz90H0PejBH3sHuPah1DZAbafagAt8u73yT0qyriNiT5txVhRsVl3eYWxxj1p21jk9um04oG5FXgBTx70DEAKN8vGeuKeMKfrxzQNrE46nrTydqHHamMbtBHbnv601kBOecU9mCqP500AAk559+1INRpAOPm9gB3pxcdz+dIdoJA+uPWhUw2C3HUUBYMkHAHPTFDg557dKUMQCRk5HftSBS3P86A0Q+KUKG3cAelMZf7q7RTuXIBbB6cUrLu69u/pQFxgwvJ4HtSSMqhe7Ec+1OMROV/U0mwAgL83GBQUKo+YZ5I7+lNnIUcfrUoXsep7GoJcLz0z6mkK5EJSuSPzJpFOR8zZHqaeq5XjlfelVcD0o3DYaSSDjjFLjp0x35pdpQZPJ7470hOOPU8/jTFoJnA/HuetL1wTSFSnTn6UoAAyeM9AKBbi4BBzyPrUa9cnk9KeFJHzdeuKXaGkBx0pD9AUAcnn0xSABzkYNPeMlQA3XqR2powT8v05pj3GPgEjp+NKHwOvFOEZ5yN3rQRtyB1oJG7ivA5HfNCMBkAdKTk0AAjJIAHNA7scNyyenfANCgsg/vepNIC20Fj+Ip2OD/FnnmgERlCQc/e74pgiKjI571J8qk54J/WhXHOOmMZoAYE5zx+NIOOTx65olYrntTBJjBPQ+tJtD2JeGXnJX2oJIAB4NNPycnIHepFXPC9OtO49Rigkcr9M0MQxAOce1StH2P5U0ptAC4470EjcqD3PvnpTuOR0zTyMDB4pjcgg/SgL9BGJH3ePXNBAA5PX9KaVwpA9etSBcEevvQDGsADkHOKF3HAb5vc1IAe/NKc8knj3oC6GM+GCheTxgUY2kZ4PSl2ZAbrnoRQCMc0EidwTScHkMD7A0uQFwMknrjrTmIANA9BhyPvcj2oACe+fWpCRtyeB70uQpPp70DI89x8oxyRQQTjsB0HrTjnOep9DQODg8ZpDGMC54+XHcGl3Erg9+pqRgFH4c5ppQohzknrx6UwG+Xt53YGOx4puwEj1z2pSp7dPU0uSCfp3ouK6GFQCSM0cseTt/KnAZ43c9cGmsMfdwexx2p7jHdBjr9aNgx7UqZ6H070PwCaQETKCcD5SO4pCDzg8VNtZVGfTqaYyEe/Ocil5CI8biR0xTcEEggBe3vUwKhjhs/SmyMd3HPr60xXGMNpGF9qByoJ+nNODDGO/ek2gr6E+tAXRBIShB5btxzT0UAZDbR6GnMAG54I55oyOmOnrzQDYgyCMc0p6ZPOaUDg4+nNNZu27BoFsKFCjOKCoBBGefSlOR+Hr1oJAUEnGO1Ac1wcEg9j600KSox+OKkIBJPXFNAC5C0DuMAyf8KcF2k45+lO2k9Tj396Tse3uaBCM5VMDgjrSA5BJ7dhTieOeQfSk3AHpj3pWYrjTwMnp6jmhdoHPyk9jTicU05Y7evHQ1N7MYrkn3xUZOR6GnqeMZ3c547U8qMbj970pq4XsRYC96ULj73B9KUjCnvRjPA496XmFxCcZ5oHzDPp3FIQNuDx71JGyqp53H0NFrk3In2oOuPekxk8YBPTmpwuDnr65qNlVzkrjHPFFir6DCM5BOB7UZwQSBx3pzIGBB59jQVPfjHpVWJQ1iQ+Bz9KVQHz0IoLcc9PelUdun1qfINBCPp6cU3pzTz1xjPbik4Jx0/pS1AZsyR2x2FKAcc8j1FKqlQcnvSuM/dPtxVXSWobDPLJB/rSFcjjv2qbBKDtj1qNsf7v0p3FoMkxjnp3xTRhBkdu1SMu7Oen8qZ5e35v50CsKQXBIA9cH1o2ED0PvRjkEHAHNOEmercHvQNER453dO/anSldwxz6kUoTqC2R1GaVgRj3oegEDD5QR+OKQg4JPAHNSMcEfNgZpGySQOT70hDFjySfUdRTjtwdvUdsZpSPLB9cdKOWHPp0HanYWrI8jIzlT68cUbhuC9QeTzTtoyT1NI2DnHbrQMbsD8AbV9KTyljJbv35pwZlY0MvPXrQFribck/wBKa8YTJZhx1xS/LHhj0HpzQzLJwGH496A23IkODjPGOppcjof/AB2lkxJlcAEim/6sY6c0AdZGqMWI+Y+rGmNGBJwvI5yOKl3g5J5+tMYkjjr7+lM0v1EVyoPr6CkMxGCeR60pyOf0phPGenqO9PcrcmMm4dOgzxTQQQSeKRVAA64HOD3qRgCcBugz9KQtUR7tgIHJHrSnJ5PWmbGdi24Mp9qlCAc5wD64p3sG4w/LyOvvTmYKcFTn1pSOefuihuep/E0h3BjhRjp3pu8AEdvelBAGOv1pAQB82OnSgVxGJAH5jHangAggNkd80mwBAfXsaVD3DcGgocMDk/hSbsOBnnrTHG7pgc+tMZsgjdyO4NMCVjhDnp7VXweNvOOuakLFsj+dC/KTg4pAIfkAxwR3ppAGGH1qV+Qcdhn603GODx9aA3I9xdTzn05pglcjCZAU4PHWpGAU5Dcj9aex+UE8HGTQQREkY7euKFQMxJOT2zTlXJB6ccc0rEKR3+lBXkxFwjZwSvQjNL14HGPSgcj+uacAem4Y70g2IyuG39x2B60AAdOFHrUgXJPzbcUjJuAIbC9OMUxjWYKQo785o3Lhu4pFV2Ug8MKXBU/e/A0ACoH4HHsaa8QQ5GG/pUijZy3NOyAT69sdDQBFH+8IzwBzmlOc8dB2FOYrz831ping/Nn3oAawLyY7e3GKHi8okR/MvOcnvQVK/wAWVH50owvIGD7UkBGFLEhunpSiD5gTzin7h3705XA4656Z60wGGMY+fr6GhflbbSlWP3jg+lKwHAbn69aBtsGc8DhcelAJ+n0odccjnn8qQ4U+3tQL1Fyep6UhAdfvflS8kHt9aGYAE9Mdc0CuIOVz07UgyACc/hSxqCS27BNSAbhw2R7UCuMxjrzTTIMfSpdnr8vvTdnz88/WgoagJzngZ4JpQuGI3fiaViAfY04HAPXmgTI+Qw2Nlc8mlV2JJIwfQDrT1wP4sfSmyANz0xQFhpO4n685pfmyCDx70u0/h6UrJuBA4+lADRgDluaUjHvx0pyhR16jsaVjk+pHpQAwMCBjn6Urk4x6/pS4I6UhUjPr70DI9oBOO/rSFfX1qYrgDH60xgDk4oAaEVlDD73fNG8BiCNox1FOKZ/xFNYjHcY5oFcBmMDDbh79aQkE8rx7UucAA/rQFOSMnn2pDEDYDZ5PWgsVXAXPNOOEYAr07iggnnr9KAGHGcDaPpSfc56nrk1IeATQDk4P3fei9hWIMHfnGRjoKcybBz1qQYJ9fp2pjHIJPQc80kKxGMZLd/7poRR0K5+tPKAgHoD3pjAEkfdPfNWFgeIE45UeoNIdoJUfe+tKzbV+97Uu0Eeh70guIVxjqD3GaNgAOeR15pwfHTj60DJGT0oBjC5XJ6Ljgd6RSc56k8nNSgCXOcAA9u1I3y5747igQMc8enakK7epH40u45oB3ZBHI70ANZMn72M8nNI0e3H9DSsrHp+Qo2kDB5+lA9NhMADI/wAmmFAxz09akzvBI4NKQeQePSlYQxU25HSl3c4PQc57UBimVPUdc0MNwwGwPamx2sID26EetBBbquMVIw3e9NwcEnn61NriGAArtC4PvT4Y/M3Z6jjim7fXigHaCQ2D2osTfoDZViTyo9aRlztPQA9PalLEk55+tJnt0A9KEO4mMNkcHuTSkDk+tI5HRTkdOeDQDgeuO4p3ZN9LCsignu3XmggHr09qCc/MT+ZFNLbjgfnStcrQUHDfLweuRxTNny5X86kwR/Fn6Um7IBPAz3qkwaGMCq4Xlyc0BsE5496ecsMDKn1NUoYrj7Q7SOrw9iM5yOtKw7XLL/MuDyfypNuzjqPUmpWh2j39KZxjJ4oZNgjKt06HinSIFyeo/lTSwA4bPvS7sn1x60CGbSVwME+ppCnGMcdKe5bBPFIgP8XOeODQAgAxnrSN82D0HfNP3K3Q0fdye3oe1AiA4DHA9qAhx6jqKkYbvf6U4ASDjjH8/wAKBkbAdPWmSLvXHQd6laMnGeDSE/NtHXHegm4x0CDHGR60xv3ag9u2TzUrSBzjr9KYF3MSW/OgOYY5Axj+KmttHTn3FWAgxz61G0QDE7qB8xWYYUEtx7cUpY7do6D1qQgK2ODUZXr796A3DGEycAnvTD+9yDxjuTUjAOAScY6U1sHA68849KBXOoZNmedxPamo5dcnhh2FSPIC2erUnlgdOM8n/Gn6mw1gOfXHNRB9zDHKnuKnGSwzgk8UixBXPOMdhimNIUoDgo2M9zSMvXPU9xxTzKDgevXNKxRSPM6e9IW4kbAJzwPekZRgEdOnFKyxR/KvOe+etB+Uc5x6d6TQr30Gc5455pQhbPc+9OcqVGOMU3d1BporRC7AnHQ/WmMwHXt3FP3BuB9SaYflyeOTijYoUN+A96Occ8Z96cV/vcf0NIeAPmyPfnNAkM27mBPPPK+g9aUICTj9aN7MPT60vO7h8AelAkJnBweo60uPSkZiOO/fFKMLkdT19adxiAnJz0HTFNk4B/XNSRja2BxSuQTkcD35oAjDEKSf07Uw7tuw5P1qXbxhulN2lSc4wOhqdthNCbQMEdKaxKgkcY9afgY9BmkKn6+9MBCDxkfjTHQxnceAf1qUjk9/aonVxn07YoGKsmOnNKHBy3cdhSiIKPm/WnBc5PG7OPSi9hWe4YyATxnjBpT8wwKQ9cdD0pAQi43bSaBi4GeexzSuwxx0/lSY3Z5yTSgFFOfm5yMUAM25B7H2peM/TrTlOOuQfakb16/SgBrAAc9/WmOuOF4H86kB3DBAyPem/dUbqQ7oakJRcnkE8U4fMOnHqaeq+Y2QfpzSn5T649aEGi2FVMrxx9e1McbWIBBNKuVUgtx2Jpm3mmIXoPf3oHHb6mhm/Sm7uM9F9qQAWwSM9egNOKDBBGDjmmsobk9uwpwGOv60wIlYq+3079KmVwDSSLnOep9e9NVOOeMd6AJCxYY/PNNJOcFSfcUrrhQc4x1pVZhmgBT3zz35puCc545pz55x/wDrpFkLfKTgjse1ACLjp0+tKvAO7pnvS4AYndx3oKnBxz6ZoAGKgYHUj8qQ5AwW59qApYfNwfejaxJw3PTigL9wdgOduTntTsAKe1MOMc9qAQwBHFAXFwWAx8tNZwjZ3Z+lPLEkg8Z7jtTSmc55BoACSRmmEZznge1SYKJjv7dKaFHGaAAAnoeKaF28CngggdvrSMPlOG5B7UAMbK5J9M0inH4+tSsAgyf1poBbOcfhS21Ehrk4OFzSiQxrgjj25pfmUtu6djTM5JxwB2FA7WAksThuKN2OOnvSlBgYbFGQMDoaLgNY+nB6c0Lk8kgjsBSsueSfz6UgUED8+OKBCvP8oUNjHJFQP82D0zwae6BjuHLepp5Taoz+lF2KxEykE54HtSj5uDwPU05SIwQOR6GmFQ2TuwcYFMbI3Iz/AHT6U+PAUEnBIqtch4pVwCFHUnpirC4HI+YfoKCbjyPLyPu56UNg8nkd6XBZju6D0NJtCseM0BewBAOeh60bujM20jp2zTudpJ5z1zSZVwP84pALt3EkH8qYxxk9BT0Ixxxx09KOCfvZ/pTGhCmAML+VAPGB0p+7bkdcnuetRhd3PQ+gpaiv0Dg4J4+tDEc4/HFBdXGD260whR04x6GmA7cCMHAzRuDHI6U3GDjgE9KdyrBd2PYilqAhK598U0KW4HA65alLZ6HkGl3rkdQRzTTCwhB3f7PvQF655z61IrF/4evTFRA5wp/I0hbAUAyT6dqFjOPYetLkg9R7YpoLD73A7imFwKg/40igj73A9qeVAX5ePrRwfvdB696AtcCRkkcYpjE/ie1PZTkHoM80mBz6+1KwrMAA5OScik4TOO1SLjpwB05prqFPHP0p7D20G85PzZB9aRkIAx680oBJyG475p5bcDuyAO3HFArMiBAB6KD60EDGTzg55oPPHb2o3Hp+lAnYeORk/rxTcEt8p6etBYAY7/zpG44+6PWgQ1iSxUfjjjFI2RwG/Kph0P61G3IGOPcUWuNdgXGTnGfWmq37za3ymmkBQcc+2cUMWIx3HSkBIRjJPUGq8uVI9SccVOnPfP0pH6gKwA9RTJK4Zl67RjrUgYcAdfQUx0zzuz9KaCVG37x96QbE3AFRSMpOelLvwPvA4PTpTcliewPSjyAa3zKd2OD1phySQO3rTwhPQ/gaQYYe3vQTdjDkMR/PikAPPv2qUncSMYJ43CkX5CSefagV13OiKMDx82TUrMq5zxSgkDjn6Uh/2up4pnQtdhDIcY54pjtgZLbfrUmAvVunWgqueelBWxCqt827BB6U5VH3T3PfoalSPfkjjjpTZRtwP4h0JpaibsEZVh64PUUOoyDu5A5PrSIrFucLninu3OB8xH4UxEeSTjoMdu9Kqg9efrSsMcnt6UZC57D1oKQhyMgdPUUo4oPJ44H86Tax52n8Kd7DEZi2c9B6GkGVJI/KnAgKQO1IxI5GBRe4CY5JPUc5PFJuVui7h+VP4fLH5QPWmhtuSeFPGKBgTkEBvrStlOnORjj0poBGctxjvS5ODnmkK4pJwCOKa6jGDnHtTuQM9PrShefvc45oKI/N3txxj60Fj35HtSsoIIXII5zSqCThuff1oENx+lKrEZJ4pWXHsKQITz+hpi2BvlOegHf1ozgc8D2pVG5sjoOCKRyuCByPSkPcN4PHUnt7UcAkj2pFVQDjjHrQeQcc9qBByfanEkjpn1pFOOOg70o3PkBvm96BeYoCgDHHYg0wnaxA+XnGBUgOG+9g4zim7Qo9Sec0yrX2BRyc8Y/WhyH424I9aFOAQeeO9Icscnr7UbCGgFQw3U8qAuOM54z60m7gsenvRvwSRznoDUj3AHYcFfypvJ+/+fanAMRksBQSTkdQOSTTuxaiEj7vT600nnnkHnmnkDqOM+tNJBGBwD3FIewwgDk8n2p5Kj5TScnOeB70B93TnNMQqsFzjkAUrZxz+nNMbKnceCDS7iSQenr6UAOEgY9CfrSOGII28d6VYwD+GOaGBwQO/egABKMBnIx+VKRnkcUnQDHOKUkr14oATAPO7npTwcDnlulMG3cT1GelBYfeHHamAoDKTzuHYYoySRhsYpQSrevHOKR+mRx7mkAbxkk9u5p3y43FsH0FN6fSgHJ9D70ABHPoPekZQ/49/SnAk5zx9aQH5CD+lAx27aCP5UoGTycU0Jn39hT0crnK/jTAa6EHPUDmoySM5xipXYgAt8yn0NRngE7sCkIXPA7UBuBnv6UADIY9Md6TKkEBh60ABYHk/TBprYByvFDEL1U/QUpPQg5BHT0oAj3M4x/D70uDyB19acrK2SMfhRwUO1RRcdmNA6+p9KQkjg5HoTTmG3kfpSbQ5zyM8daBWE5yF60m0g85Bz2xTjHlcBufWmsCvRs4/WkFmtwaPaTluvY0oIx6D1NIxDDcKRuMZ6Ecc0XCwPGfT5RzkEU3ORx06c04kkr3xTSckE8AdaYhJIg4Gef608KpwBwenNLgZO3pTJZNnA64oEDd+4prHI449zShiSc8Y/KhyEHt7UX6AhRhBg5P17UpUDGMH6VGT69PQ05W4OeB70DtcUZBz60pGOnX3pFJzg8+9KwDdG6e9A9hNm4Ht680AFD6nuTQxC+4HpSnBA7Z9aL2FcQp6Lj34pCOoP0xQFOccDHvS9Pw9aAuG3rn8M0hA5PUkd6Vjgio3k2lc/pQKwo9ORjkn1o4JLBuPenMdyYHyr14pXTYNxPy/WgQiHbxkn60xx5nTgjuOKeeOv6U0LsB9BSHYQdMd/1pQpx296Qvj7o596csmP4cE+vemSncbubdjOF9aUkFeOf60u4cZXH17UhyQeg+tIYEE/xUDAyRwf50FgvHUilGSM4zjuKYDGVc+/Xr3pcevNKQ2c7celJkMPQ570E7bgBhsn9aaTuBxx24p+ccdqChK8dO1A7pkWCBj8sUgBHB6Gnn5+n5Gm5Gdp+96UBohpQKM5zx3NAymSfmB4ANPAwPQY70u9SBjHHrQTca2GzngfWgZOR1x1xSA88Yz6H1p2dvTrQIbwG4HPTtSMpxg9fyp7HjJxn1NNDFOevuaAGmMKxA3fL+tDdOmCfWlkcg5NIz7VBJyKQEOCADuxn1pGXJJ7/yqclWTPcdjSdBxwR60xK5X8ssQfSnlevb/Gntx0/OkyoB3dD6UgIuecZHbJ7UjrnHGfY//Wp5OM9h70rEjI6A0AQEkAEYGe2akjA24/nRjg9yOtIUdCMrx7U73IsdFgqR82fUUpweDnrxT1AY+gpxCjgn86Z07ke4qOeQOw607IcYxmhjgZHQdh1pu0hhjjPWgYKuGznHbrS8p05HvTmUAfSmhdx9KAsGMgjj8aTeGznJI7Clf5RjoaCWUAr096BhgHnp6Uwnkkrx708gk46CmqTnBPPrQAb+cilJ2j1ye5pC+wnHFKoyQe+KTdg3Btq7iO/c1GCSQR90HnNSnkcdvemhcf7vv1oTuA5iVTj86a2GA7Y7GhuBgcD0oDHGGxn2NDdtGFhFO44PA9DSsu1uT070qlQCSfqBUZUu3HA9M0x3HsAQRnI96YE2DhvlpeCMdfrSsMn/AGRzSGN3E8Dr70i5X+LB9qUYGR1Pq1AA+n1peggyR15HvSYDEEYGKccn7ufejGBkcfWi7WgCsu5euMnkUB1Q4C5HrTCcNjnJPOaCc5B5Hbmm2MJJQo+bC9uKPNjLbUxkdhUUnC4PH07UyG3AkLHnPUjigVi0wAyenqRQQOCe34UbiRjqKQBv4ug6Ci49BWIKlevfIoRS+Ce3TNCkmlVyrAdSevPSgBsoManb75pq8qCDUzEgYPGT2poG3rwB60rvqBHuCqQTz3NLn/gPvSja6MTx9KM4wD/+umxhsPZeOuaQOV+Vlx3yKcX5wOaa3T5uvpQIaEG8ttxnvQCMcfrTjnqOg7U1m25OOB6UCsJuIOOx/ShjtwBzmnbQo5447U1kAXJz74oFYaSQPmOcd6crBPlP1pNwU/0FG0tn9KB2HAgnjjNBfFNRig/SnM2Onf0oEBJHTk05cZweRikRcc9DTjwvHGaQ7ACVY9Cvoe1BYP04HpQvPuvfNIYwuCMDA4xTAUtjp+tAB28cn0NCjB9qdvBORx2prQBM4GT+lGN3PSkxtBJx9RRksw7/AF9KQ7ACGGenfAo2gdenfNP6kE9qD1NArDdoU+3t3o2jBC9D3NKVycnqO4oPOO5pp9A2E25BB7etIcLyeR6CnEt06fWlxk4/nSAjbkc8D3pPvAevvTmbA+90pMkZXg/Wgdw2q/RuOhpjYAz1A4xT9qoOVGfSjYOCGyT2oFYaASTnGaQ5jBB556ipF3IMbqjcfNuDY7UDvYWQKyqO/qaYTgYHP0pcck9T70Z+bHf2pCuyMfLgndx2FSD1+79aRlxxu5oAIzjj0zTDUVsbccYPeoWOTgrxUmNo6/nQR/tZ+tAhjAZ44GMcU0ADk5Psakye3H1pCxB4557UANTBH9B2pdwVth5PXj0p6gKPlb3NHVCo6j+I9cUCGhCM569DilVQBg59M0EsD04zyxNKoGcjr7UAMdCreo9TSY3AgnAqTIZ2J4pDjtQBGz7SB/WlU7SO31o2AHcOvpTgoz6k+tAxQ52Y6d6bgHGf1PFPAyST+tIG25y3FKwNDW+XAI6ntRtIz6EdaVhtYksStAIU9yD+VMSVhrqBkdfrTdmWBPGOgpxz35HvQwIHy0ABGFyGwB1pMjG7rmlPBz+lKVBx60CEVhg44PvTcknB5705mxweDQoGBjnuc4oE7iN8pLFuD2FIck+tN2bclm3DOfpT8jPHU0Be4gQHPvSOh5x2PanjtjmgHj0+tAxgTK5P604Mo68Ubj37UhHIyMUCuhCWz6rQG49KUcjAb60rHccjj6UANVlJJHJpwIYgMCGznmmHOMjqe4pQd3XjHQk0E6dRZMJx078GmMB09e9K2SPvYxTFUk+2OhoGNcHAK9B70hB3ccEelSA56cDOMYprbUI9ulGwNCct1yvbOaTGBz+ZpRIWXHA9qUKE3DduB9e1Il6DRz16UoOeD0HOM0pDkdiOnHFNK89c+5qndhYVgWOOoHPNJkIc847YpynAGefU0jMWyOi+h4pANMgJ45Hv60jZ59fekAIz+mKRxhD1b3qrtaMBpfc2ByO9MdvLUscn0x2p23nd6jpQ44x0pXQehFasZYw8o8s5ICg9u1SA7hgYJHrSgEDB5I6YoIHU8EepqSdWIQAc+1LvUAEnGaUMWY9h6etIVIGWb3wKdw1Ojc4Az37GmFwGJ5HYk9Kcp6U9XGCT0I7UzdWIi+G2nByfWlZQVPzEHtSgDIAXAxSgtuOeBjvQO4KSNo745z2pSxzxxx+NO8sY4phUgHHJ7ZpgriMwJ544oOeSOO3NIQSMjjBprPhgDxmkMcST/FzntQVB68fSgYPAX8aUgsTnt0/xpCuAIONv60H5BnH4UmSBz0Hc0m7OcfrQ2NMb5gbIHyjPengE5O4BfelKYHPPuKafkHJyO5FO4xjFwM5yfQUv3W+7kn3pfLwQRxgdD2pWXJ+XKt6+tF7CAkKcLw3U4NCMFGT3HIoK7d2fSkQ4HzcfWkCsKpD9PlPvSKQQT/Ol2qclaXIAx1HtTuU2NIIOOme9Ifm69Kd6YbA64NBIBwelJ7E3YnmlRgd6QqU9MinFOcHpSBjjI5/rSvoNNiFSRkYxQRkY6expAdoJHA9KcATjHy0XsFxjRg8/e9qdj5d3QDsDTiMde1DdvQUxXI938Q6+9HmA9ePrSyKS3oPal2hRg/pRsAgUEbQdq0rDB46fzpDlTk9umKUdcD60XsMRtz5Hb609UAHJzj1puzaAMYp/GDnhuxFAEci5b/CkOM4A9s+1K77HIPPuKQHdyW/CgAJ4+TkUhJB+nTJ60rZUnH60pHOB0pANCnJI/WkVic9sevenknPoB+tIxBGR27UwGHLE9qUhgRjke9OGQeeBQqM3Jxg9jT2ENBDHPXsaVSBy3HtSHqfXNGCOevrRfuMYwBI6/ShVIbP6UMoyR09OaDlenJouIkyOn8qb95+OCOxpRu+YseO3tQvC8cj370hjFkEfXnnoKlU7z6A+vaghSOaZk45/Sna4rDJmIHDc+oqSIsEHc+9Mbtu49+lP6EAduSBRdjHkbl9PUGnD1LBajxvyRwMdacDtX7oJ/KkFxzbiePxzSZyT3pxbcPpxTNob7304oAdvK4/uj86H5JKjn0pCM4B+Ue1IAUPLZx601oO7Akj29jTgeaQjJ4575oIOcjk47UhAxwM9aVwABnhqT0z19qRixHPBPegBMgNlufp2obtnn0xS7duT/Kg/KKL3AUjjr+VRll259PWnMfw/xpoXknqeg9qNQGlW+9+dAOSG7+1PBYZ7g9zTGBJI6UAIHO7HT0yadsOeaUcde3rTWPX5vbI7UhAV49c96aR37dKPmVMHcAPehyT7n2phsNyAMdqG5HHH1pWU/QDqKdnFAhoweBwcUBSCT1z1oZGb7nBz2p245P8AP1pAGMDjp3IpAcAenbFHJAobrz+dMBCC4wGwKQ4U4/CnIuBzz7UFR3x60BuNwCeenpShtvXn6UpwORSI+/GOD70gGnJOT06809ioHqKCAvXg+ppGwMHdgD1oAZuIPGRgdfWnMxYAdTS4yOoI9qQrzkdcdqAGkEcFqUntux9eKdyBjqevNNLkjI5I/SmAvIHr7CkPADDqp6UoBbOGyfem7ecnp/KkA5zvbnHNMK4zlsHrxTuG9/cUhTGfT3qtRMiLb8gdh2pUbaTu4x39aeVz049xSMM9PTrRexOwrY69x+dLjPJ4J7GlUkZxj/Gl4Q5PB9/Wi9x2EK8fN29MUhXnd60uSCSBg9+abIQ64zjHpTuhiM+Rgfr2pfMbjavt6UoAJ98dTSqSMfzqRDSuBg8fWhgAMj059qWXDnnkg9qbxg55HpQK40ZAIPIpMqD3x7051G3j86aGOcA5BoAQ4A5bilYgrgdTxmgqAMnPHHFBy2QOPc0CfkRbWz978PSgE9CMc4w1SABDx600AsaNRLuAzg5prMMYHAoYgH5sj2pwGORzn9KthcQIT0OcfpTXG7gcA044xntTdoXIHA61Go1qNOFH9KQ+361IuMZ7+9BjJGR2qr9AsQICwILAjPansMZHX04ozkH696XBYg0WT2EIOcYPTrj1pjHu3y49TxTiODtpSfXn3NCVhEXJ5TJHfFKCF5XnvyalJMZz1X2prDccDj3p6MdjoWB6d6YGI57d6kDbsluPSl449frSsy00mMYEDPbpQuPvFufekYqG29++KbyEc/ewMinysdx8twsQbLYz096jSYhc+3aqQmJOXXy2zjJq9aQtMCR92qUHJ2RDnYRpwg5yPU0xbhXjyegOAT0rSg08Nkvz7Hpiq+qw5kQps2KOFJxj35odKVNXY41OZ2Io9xGT8o9ac6+nJ96gJaEj+76Ui3JlfHb+f0rK5pZE3+r+81A5br17Gm+aMAn5fY03zAMNnP0pcyHYnVCcZbgdaYeGIH4YoWUNjHA9TinDaOTxjnJp+ghBg9elOzwfQetJjj175FITgY6DFMNRuWQcH8G9aGXeACOfalBYMM8/U4xU0e3AJ+Ug9O1T1HYhztPPbihs/h1+tLIwXOeKRHPXocdTRcBMnOTxTt/6UoQLGc8k96jBI46c460wuOYHt1xSBTj0Pel4Xq3WggEf4VN3YBDkk5XJprOyfKvB7DtTkYljnke3WnMOSen0pXGNDZGDx7nFKenPApEXcOOfc05uB6VV+4hhwAx6n3pxOBSEEn2P5CjduyPTvUt6h6i7cLx29aAQQTtAPfNIMqTlgw96FAbknHsKoQm7PPp60pAYZ3dR370OAvTjB703ZnG5sHPQU0MDGy4zz6Ck45J61MOhJ/WolGCA2fUkUDuCgyAhRkj1pDkfUdhSg9xx+lOLgEHqfegREvIHr6etOUgHafxzSlMkk/pSdcgcY9KAFzt+gpquc53dPTFOJ+XAH0zRnbjP6U7sBGJ3HP50mMe/vTmUjqoP1pDnHy9fehvQBGG0Htil246fmabkhif4e5FLnNSAFNwGe3WlwB0/WlLYPApgYA43Ej1HamA7IzliMevSggKc9qJFB45wfpzTiCOP0pgNK7vc9KaEPfj1zUgyv07etIzE8rjpQA4KVOd2RTeV9/rSIzEbWz15NAz/AA8n3pXAd29/ekDNnB5HqaGJ6ilA3cq2PrQARn5uePbNDMCSBx6560uQuPm/KlCgDmmnYLvoNwOSaC2WyKGPNIi8nJ/ACkNC4zz1oPHHr6Ugbb8vboDShgOvPbmgAIAAxycUAZU47UzJD4KkAdDnipFfaPm4B9TQIjdW/HrxTSoXHYdTT2ZVyQ3FJwQS2D6ZoHuM+8OeKVQTyeM+lOHJ/wAaTJ3Y29fegQ18AAFsd8nvTgAo5xyaFOBzHz2P/wCukZMZJbI6/SkAMuRTCMZA6n0p3zdSMemKftwOOe9AEfIHOCf50hGDk1IF6Z7nqO1RsOT2+tMVg6DPSlClhk0u4Yx1b0FIxwR2xSAXj6fWkxgnJ60oA7tnPXFIzAHnmmLQGUKGx1PrUe4oe49KlyxAIxnvntQCMH5ckHtRcbGjJJyM0nzAep96eEJJLKR9KXA3YFAhgwxx09xTXXn6VMOpG38TSMuD6/SkBDnJwOlPU7Tjp9KUqD93t1IxSZpgKynr2ppUAE7vfmkL9d/T2pzAqMhcnpxQAnQ5HBFMyGODyKepx1//AF01uRxx9aAGkg5xwR0oCtkE9OhFOJK8Hn1oBJwDx9aYAvXgDApvGSO/X8KePl47ikKhmz3NFibXEX5do9eBT2G7t0qNWIHzc/SpVIJPce3agoZjHI6+ppQCw4/SntHgk9R3ApsagDJ4OelPzYrAo3Ng8Hk4phIB4HHfNWVZTnK4PqKhkAxtGBkc0ARk888D1o2fkfWlEe5QTx7GnZC9+fWlcXqRjGcNznsKPLVenbtQ5IwfmGeoGKfneDjg+9IVyMHYMHncc89qXaMHPH1oGf4v50MQq5PH1pARkjP3sDpmkDMDkfkDSsARzx9KRgN/y1VybiswPB4HvR09u/NCgE479cGlyGY/1p3uP0GEHGe9Iylhxz7U9l2nPX6mlBwP8KQmxvlBSCeMCg8dOPpUwAfio5I2U88elO4yuytnjH400gD371O0fHIzj061HgMMjPPPNJMBp59vcUmO1OZfmB/l0pXc+nPtVXJuN2k9TtpuDj157cVJwAM03G3aB645pN2KudCu0HAYg91xTWbPTg+9PMhVQGfIzx70xowDkNjvkVauFxGIxxwfakLB8KWwSfzpdpBx1B9aa7rACwwTjrWkdyWxXjQqVHysO7VdsRHFujGGLHqvaobd0vAdxwCOven+WtnHI0eWZwOC3TFejotjB36l8KYWCv8AePQCs2/LNIyOuAPTpVu1uVndVkbEo6c1JeNGIz3JHPqaxqQ5la5cJWdznrmcquPpjP1qTTbdZ7Z5dvCkDNZ+orN5u3rEvpnJ/WtHS9XWytGt2+ZHH3GXpXn3Seux2vVXQ8wK8uwbiSejHimaravpahj8yuMrjqOtEFwInZgc4O4AdqvXLpf2wJZSVBx696l8rWhPqc6l+zSKrcH1rVS43Rg9D3FYoiRrkuFBbGD7VPLOVU/ToO9ZRk1oVsaJlZjlGWlEwJ+9z71mNKVtyseQxPapLdgibS25h1LGmpMRpbh0z+BqZXDD71UEl4OT9cU4Oc8nGf0oux7lpjz+PelCxkZ6moBOMc9BUqTD+9g9qNg9R3A/ix9aRlByT1oMmSMUhfb94j8Kd7BYGXnv7Z7UqgDIHWkZwRx1p27K9s+lS23uIaevHApRggAcHocnpSlVIHYCkBIyepp3AXdk4HNNx+GKc2MHHB9TQF29OaLABX0wCe9NIUZzyal5IphBTOcNk9DRsGo0qG+vvTgT2oxvx/SlZdgzk0IBn3T6n3pC2T6mlOMdevrQSWPPTFUmO9tw5Jx0+tOb7mOOnWowo6lsn3pWbHT8qY7gBnvjvSbc8dvfvRlsZHXHenHGRngjpikSGcggNmmlduCWwRzxT8Acfzpp+VgT0HpQMOc53ZHtSAjOfWl4OcCkYkk+3PNVcQ49CT0IqN2JBxxSsx5J59hSLhRzwaV11GKF28Hn3NGe5OAKazlznr6ZppPboP0pCHoCDxyM9+1KOH+XByOtMGM5HGO1ITwRu5oAe2dmDx/SkLEOR144phbIPc9s09OY+MA+o6VWjAdkscHkehpcoeNuG680xevJ4FK2c+x9KdrIBS24euTSfdz3z1xSHIwDyKbuKnk/n0qAH5AP170ZyMcZ60mAxwex7dqViR0oAepUKc8HpQXGeTVdpfnCnj171KvzKSOf60APZgD6n2pOB0603GDkd++acuC47ZoDUDxwevXNJn/JpWfJyTnPpTCCOflOPzoCw7qMigD/AD6UbyoJPFIJio+9u+nagAEh6FcnpimspXr0x0PanhiQCeoFM3iRSx4+tO4w29zgLTjlRlTnJpqr8wIUY9u1PLEE4/WkIZvJOWbHNKuOP5ml3AHFBIRcdD70AIf8g0qk4Oaazc56n3NGdxIPH9KAHNIScHtzzTG5+gpNpYYFATHA6Dr70CswweO3uKftVsdsdjSFhuA6YHNIzDrtwenNABypwvagYJI7j1pckrx1/lSEc/TrSGIy8/ex9KGbaeOvr6U7hOnQ0EYHy8nvTFsIWI4PJ75oyTxt5pcEYxwR1pQODngUXEM+bJJHHrQCQuDzjue9LnP/ANakAGSC3A9aB7gMsuDyaYV4yO3pT87RxhT/AEpM55PGO9Agx8uOg9qfHHuyQ2eMY60mM9KVSUAPTHcUXYDG+XPrTcFwc9fyp7ODn5vl9zR1GQcj1NAEa8DA+nNBAB59aVmGCDwfQUqgMT2ouwE5Yc/rSEKpwePpUuMHHc9M0x89O/tTuwKU90sb7c4NPtbkFuDkY71Ddwszbv4R1pLUFWG3kA00wNLcWwzcH3o+6ef1pNxbg4JpW5x3/GjcALY4HHfJoDqG54FK3AwOvcGoiRk55z60wJAcNz09qYWDKT0x16ZFV7i98heOx6VYjPmr5hABI6ClZk2dw7Dv9aTJzz0pWwRn09KacZ9R6GmA4AAZ6e1Mc7mxRvJbH6inKd3J7etSIifKjlfqRSjapJYZHTinkg8/rUbKCcD05o2FcRyCMjjv/wDrpCDjFPPA459RTcYPTH1qhMDnkDn+lKgwPSjJAB/Q0jPwAcj1OelKwXJM49hUZJfo2RxUkjlfl2k+5FM+XPy/KRxzTsMRuen3veo2wflzUzZ9jnrg1G0YbmlZAyJnEZA7n1pXTHXp161IAAD0Jz3PSmldrNke1FxpWIiAeASCfWnFdgJHOe1KQVyBwPehuV54PtRoI3hEdozyPShCNuNuD71IcLwM596aeO+P5U+ZlqKQ1nB9m9c0zy+Djp71KBnkUhA6HJ78UczCyZDFG0Q+XIwc4H/16fLO7nb0x6VNt4460jKBgH86fM+4cq2KURdblH3fMOmV6VekuzK5zzgdR600xIQR1K/nTHgAVguSfWm5ysChG9yrPiViD+GKgFsd2euPWtCO3Ctg5HHenvERkVi7vU0bRnEsMjGCOpoN1KqEKrJnuaukb+Bj3zSMmWAP60NWC+hhSApOfmUsT0ApZGG8DbkjuK2ZbJJFP3QemRUCWKEMvp+lRYL3KCqMZPyn0FWVUbSTgetW1tViP3c9utNaNRmmK7Ke8q+O/enpmRThskHBqvL8rnPQn8qnto2SMs3Qn8qbQ7XHtI0SAnAx2prykMMMv07n9akaIMCA2AO9Ry2DSyAq2DjtUodu5L5xYehHXFLvLHBbn2p8dt5aDtzzTigHPQ9qYN9iPa74K+vfim+Y6cNxzUqueQV/DNMaMtkjkH1oJ1JUl3k459qeJMH5ug9KiRAoOeo64pxfGcCgbTJVJJ56+1BIXOWqBJSwz+HFJ5gDHufeqv2FZotpIoHDZNNd+cDkVEsucZ49KGfg46+1K479iQDA54xzRuJBz1z1FVhOScDj60eftJBJ59OlNNvQNWT7ghIPIPc9qRnBwemO9R78ty2fQCgvyfl+maB+oPKFwW4pRNHt3Fs49KrTgyOB8p9qfFFtQAdAe3emnbQcbNFgsobC96eTtz61A2/Iwvy98UsRIXJ5PrQFkSMN6+9HUZ68UbuOe/pQScHnHpigSFxj6470AjB9vWlLYKt3HP0pHfPIOB6UCYzA7889TxTWGPfHc05sFd345pJOT9PWmIbu3Dn8j3pQ/GPfjFGcZPb3prKOo7etIB3yjBPX2pxAJPT61EoCn5eSfWrIGRz+tMCBlz05HqaWM4TAOe5xT2jXJwGGakjG0BeABxQBEwCn0+vekVflzuyetT+UDjsB1xTUTYSDyM9u1ADTFg89AOxp3lZ5A5HriniPdnPFTLEcbhyR3o9RmfISh56+/enR4dc4w3oatzxhk5xzVdEx15P8qAIDbsdxZtx9BUqRlVwOexxUx2jOeAPWnDDH0HvRYCHB6dBT9mMk8/Sp9gJ+tKFQsQOSPSgaKpXagx+lN2ng9vWrIVZGIOeOOaNgQEdveixRVY4GS3T0qNhycCrjL+IqIggkNxQSyPrg9AKR8k5RfqPWpfLx7+vqajZcFf4SaBDVbBJ/h/lScKOvHXJpWQsu12/Lik4HB4PakAqkED1PTFLyq88Dpg0wA5GGwPWlCZYsWxn+9QIY4Unng+1KAVHGeKUYZsDkj9KUsOQePequOwqgYBHT3pxkGPw7U1Djqd3t60CPYxbp7GpELtPBH40M2TxxjrmjJ4+bvQT8xH8qAFZVZTlunUU0cAAsT9acDn/69Ctu3Dpjjiq0AYFIHoPWnZLkbfl9c96ceD93r2oBIAK/lTvcBNpPNDfdweD60FsHAam7yc/LmpWugaDc4/wNLtAOT3pXOWz3759KMY69+OaGITaQeef607OWIGSPUUjZye4BxxTlOw4HBFIVhD8oFMzn/a+tOJIGD+lABbo3509EAwgZ+ZeMdTTxGccdO2KjL8/7R7U8OcYPy/SkAjDcSobmgk+YAOUHXPFOQLzjqeaXG5cHt6UbAKX2jngevpUEp3DJP5d6mcbkP9aryEqdp/Sm+4DWBYccAelMiAGBtwc09WO/H8OKdjnI7mjcB+DuAH5GnA4PP61HwBk84qTeB1/I07j0FIOOeR60wr17e5p/mblALcUx1ypz09KV2GhmXboJcHjjqfWnx3TxKCPmPoOlRXjAE54I9aSIlpMBsHvRdgaUTmSNWbCsfWlwBkmnhFC/LzgYNIWJ56fWne5mM2jbheBQeDz0HrSsePQ+ppoYOSByehzTsIXcOo5zSAcDPU9acUwcDj6U0Z78n3oC4jfKCQ3T0oGQMccelKOTx1HY0FSBjqPagV+w3cAMHrQhUjB4+tKCM56/Wg/MRt4x1zRsK/cVmIwP5U2SX5vWkfrz0FKvyk564oKvfQQIAS2evYUK2QSOMdjSsdzYPyn2ppIxgfpSuDGMinOOOe1IzBWwTTgSRuHT+VOeNCo78dPSi4rNDB2PXHY0cbs8D60pCqmS35mmgAdTgdaVx3OgbcTnOSetBjxgt0p5I5Ixx3pZCCnPX3pmhDyCRyRT1UA4/lS443frQTwD39+1GwBncOGz9aUYU89e1OOVIOQMdM0mSfvcGgCMjB9MUeYQT69eelOIwOeQO5oVD35+tA7h5hOGHGfXtSPg55+XHOKXA3GiMBgc/L9aBlK4laBV2rz0O6kWRyFZvlzwRVyWMS8Nzik8tQSTyPegCPZgZHP86ft2jP6UBCWBzxTl4ABOTU2AjfGSR0PFRPDnBP61Oy569jnpS459fpRYCsbYfMQPmx3oWIgkHjtVvbx/hTTyfUjuaTVikyu0WOP4R61Iqcbhx9anONuCNzfXFMJJyOhPFIdyIt83NCoGGaeyFTkAMTwc0gDDg/hSC40xA9fl+tN2HbjOfyqRpGXHfmk3BuvGe1AkxgQE5PpSSJlhnhalVCDknj3pXBwAOPegdysQFHt7Um3duPQE1OwCnB4HvQBnGapILoibJ68d6rvIwDHbkZ6HrVwxhs849qa0S5BbOR0pNWGUypkbI7jpjrT2iDLg9T6GrHl4PpRjnG735pq4m2R42jHSkaTgj9DUmOMhsj3pm3ax/n0oQ2ysyhGz3A6etWI5AVA+764oZA5O786XyT24x+tMVr6jw4HtSk7ev6VEfk+Uj9akXc3J4z1xQMAR17+1NIJbjgg96Y+c7eR+PNMfcQAW/KhMGibccZ75pSSF55NRryuS2cUNMGOP607sLdxwYAc5wetPyMA9cdTVJ5nD4DcU+KYNje2BnJINFxWZcKEAHdgdRTTHxnsTSrcRscBs+54qQSqevOTjPpQKxGItrZC8e9OJCD7xNMvtXstJR5Li4VUUf3gDXn+t/HLwhokzJe6orf3UDBQD71LaWpcY3djvZJwv3ehGM+9SebJwD8pxXzzqP7ZvhGz1OSxjMTFULK5nDA84PAAIrC/4b08MrdeW8bS2qHAdF+7+dHN3E1yn1GzNgknb7mmNcFOCM/QV4XYftu/DW83g3yJIoH+s+XP5itXUf2w/hpaaabiPUYpXBAKROGbP04o5ylHuey286zsQG+ZewqQ3O0lB948Yr5b1v/goH4J0l5Db29zO8fZFVSw/OuR1T/gpj4csLYzW/hrU7iZ8gI0kajPP1NLmb0G4I+0WdvLyNxxSCeBI2d5FRhwAcV+aviv/AIKN+Ptd81dD0200yFgfLaVS0ijJ6knB/KvL/E37WPxZ1j5n8TLbnOQtqm0A/UiqtIXs3Y/XhLiCVsvOikc4Zh0pkeo2MkpjW5jYg4HzcZr8V9U+NvxQ1Xb9p8d3oGMHZI2QM+2Kr2Px9+JWi5+zeMtUZ+o/fMo7/XFOzHyH7YOzrOI1O8HgFWyPzqcRz5XAyemA3Svxp0H9s34x6J5xh8WT8HDfawJgR143A4/Cuj8Of8FBviz4au3ub6/ttcWX+CWLy9n/AHzj+Zq1FhyI/XZ4JoicjaTyMd6geeVFUMpx05r89PDn/BUNLNoIPEGgzxMwBeS3uAyj6Kwzj2zXvfg39uT4feNjGkGsCKXGTFdL5W38Tx196l3jqRyvofSP2jnB4xzinh1eMnv6GvL9H/aJ8D316IpdesYZMAktMuB9ea9Bsdd0nWI1mstQtp4TjDRzKwP5UtdyNty+0IlQHhcUghHzDknpRPK1oSWZWiY8MtPiuUY4Xngc07jvfQhMJOexHQ0x4uST69qtS5T+LHY+tRkLtGOSfWkIqNJzjkD1NNl+cDnHNWfLGDn05wBUbw/KcdPequG5HGfk9G9PSkbc/tTgpxjofU08Jt9vrUAM3Ywo6jvTgxxx09TSLFjOT19Kb86HjkfrTEPwCxJ4I70uD1LYPYUHcR7jqTSCYkFR06cYoAOSM/qaMnqeCPSjpkdhS4BHPNFmgDBY88DP50E9PQc0AB+Dx65pXO3I4p3uADBzTSuSPm2kelDODkDj6dqM8jHA96kQquME9cUj8fh1zQRt6duSRSYBIYcHuD3przAN43H364o3A0nc9s0Eg8d6L3EJkk8//rpTlR1waQgL15/Ghs49xT6AQiXDEDlgelTkhgT0amiMswbGG7mnlSq8r+dSAm7GOakRwRgcYqEnaMmnKcHn8qd2A7fsLH0qOVNwz3qVUPIK4FNZgAF6+uO1CHuVmBXkcjHQUK+T0HHPPapXYA46+lVpG+cg8L14603oL1LQJCgHjPpSKWzn5R61DHceczCpUc4OeOe9OwyQJsHDZFMY44GCppdx6r2oLBz6YznPek7jM2+iOxvU+vaoLZdrEHn6VflxtOeQfWqsAw+QuPrU9RdC5FuAyTnGakGSM0R7SuS3HfFOABBA+6PU1ZmMwSSBx61GuckE47CpCm45PP1pMgEEfMfQ0AJsYYDNn6UHIxjnHqac7Bv/AK1IcKvTIHrRewhAuc4bDdeKHbC4PHcgUbieExu78UZAPPX3oFfsNfplW/A05cngnLdaTBY7eg9aASejYI7/AP6qYWuSqQQPX3pjDFBbaeeee1IVyd3JHvSHsIcKoPRu+abt4yvGf5UrDsWx9aOGFACKTgA8H2pgIT2qRmJYYwAaYVGCT0/2u1SwtYZuJHXcCeaXgE44z3pwiDLkMDnjjNMZSvPQD1p2uFmdIAI1GPlz0BoyScng+1OYFiRu5NJsPX9RQa2EYkkY4HtQFPJ79s0McZHUj0p3UAng+9AW6Dcnk9PrRkjG7H1zTwmME/kaTjJBPQc0BZjQwc7Tj2PrT2O35B0Hcd6RcbRjj6UEZ9yfWga0GZ3Zx0zSMCP/AK1PI5x+lLkD39zQA1QRndgUEhR1wKVy3Xr7UxXGT7elAABnnOB700gI+D27mpV9T+tDDdk0ARAgZBYZ680pbH075p2wHOf1pMkgA849KAFU7gMEUq8HI4oUdSO9Kfm6UAI7ALnrj0pgAJDCn8g8018kfL1HIqbJDuKcN15IHemklqN2f/r0pIzjv60vUfoRsnOen0pNpB+7x71PjA9cUm3knP4U7Be5GxCL6D3pVZj14oYZAJ6j8aUcjnilvsGw1o1dCWzz1xTWCqwA/OpgwC5/UVE6hiT1I7mqHuJt6H8eaHOOT+dOUbQMd/SgleR0NLYEug1UEn+J4pPKIJzz6YqQIF+bOKXIHrzTQyEqA3oDUbRb8En8qnZNgyW6c80Lk80wIhGcc9KUpins20HPJFCuDU2QDGXJycMRTACD7j0qZuQccCoHJB57d6AQEEtUZUDmpCM4J4xUcxOCf09aC0N4wewHYd6qzYVucKewqzJII0LvyccD0qCCB7wl5G2AnOB2qGNMiyzcBSfU+lKsDO/t9avzWihdyyBQOCD3riviR8SNF+Gujy3V9eItxsJWEsM9M0WGuxL4n8WWXhTT5b2+dVMbEIjNt3e9eJfEX9rj+y9DnmsbOKURfKDDIMseRj618+/Ff4yXXxVvbqcXkum6ZGCsQLbd2O5r548QeJLx7dLWO5/0dWy+xuHPPJ/DNSrt6F8q3PXviR+1D4k8QeYsV8I43XIQN9w+/qe1eG6r4w1fVJfMuNTnkkxkgt265rLmmVH/ALyD5iT2781Czjfj1OQe3b/9daxjYCG6e4JMm5lmLZ8zdzjnj6VA95cQQNF53cFv9o+lSXRbzCA+45ySvb/OajYNIpX7wT5m29fX8a0uBLHdyKh37mJ496kikSWWPe0qkddzHBGD/wDrqJrBijOjs3ORubvxUUgYkEbmK993BNGjAtIfmPG5STtDNz602S+MjiMOu0N27D/PeqvmOm1fl25yfXPapVKbufkJHXHIoAtNciIHa6ttP97jP9Kje6AYKB8390elQpG8u5U+by+Spbk8nP14pyTs0jbo+Oikdz1ov3GTw3EgiIUcnkBqY2fNy3XGfl6f/Wp0UKq53O3yn+L0pFYqG3R4JYkY9P6cUCIL1fLiRnG0N029/wCdE9hBPFGhbYTxz8uT657elWkZZY8P8u0ZAPRRz+tQLI0YjTqo6sehOelO/cCvc6RAGaNtsxx1Pb8Kgl03KJsT5VIIKZUgVrq2eWj2u2dxP8I7UTxfITjKgY465701cVjOa6uRbmNbmWNAcYZixPb61t+H/iH4o8Lu02n+ILy0dfmQLMxUgdARk/yrHeBvMwBweD7UCAxp/tDqF6iqcmFr7n0V4C/b8+I3hxok1j/iexoAfKXCkr09u3vX0Z4J/wCCiXgy98mLWEvNLlkbDFlzEnTqeo5r86/mXHHlPn+HqBVaaxS7wJeQTllbuMdKzcE9WTy6aH7heEPiBo3xA0eLUNA1e0v4WGcRTDJ69s5zW7ZawjkpMGGw/e4IHXj2r8NfDPi3xH8PrlL3w7qt1pl2AQHhk28ZyOOQfoa+qvhV/wAFAtf0TUU0rxvAt1AqorXsCbXbgAkjp75rOSlF6ByKx+lUuoxOxCkFexBpkdzv4YY9s15r8M/HHh34maUNS0PVFmjdQTGsgZgcHgjPFdvm7sGRZUUqTjIbdkfhSUkZ8vY187gRux7k9BTvOUABm59CapR3KqDjgdMdqe8gl5OB6ZqrkepZ3K3Tj6U1mxwOoqJZPLYg4IIpHlPXrRdkk4BfBPy+wpGXZ9fQVVF00ZyenrUyyeaCS2DTutgJVG760EFcE4GeopFfnO7inZDgHd+NO4DWUjJ6nrQCSOeKM7WxxikZsnFDY7NbgDhfX6U5XwQPzqIPvJB5+lJJIFyTwB1JqBXLJYZ+Vsg+tR7sZz16HFVGvVBBHzZ9KmXDjJ4z6U7k31JD1J9PSmtlui59T0pWGOR1NIMknPB780XADhfXp2pQcrSFBwd3P9KM8c9+Oad0gGFzzjnPTFOQb85ZvxoYopwflxzzUZmJ3Y+UjvUgSkbePxp0LKOT+BpiuGHqcdaepJ68UXQyfd1PX61BLkZKtyfypJLjYMHgg54qncakiHB6Hj6U72CxckGwc8EiqU2Qp7H3pUvPOTJ6A4GaguJy4bZ19D3ouMktVbeQWXANXWKcAt+FZMczRgMeee1X0uC8WTyMdRQpPYB6NmTjpT24yRVaOYsOWwR2pXmIyvpzRdg2xlxIFB7KKZbMGPJGO2Ko3FyA20nr+tSWUoTA6g1KkrisasSgcg574qRn/wBr3wKiWZQfl4I4JFSeZkE/yrXchsaxw3+FNwWOe3pTmCsG9c5IpBIFBA5xQIXGAc/r2poUtzu49DTic+/Y0qtkZPH9KVgI+Rkjr2xTdmRgtz/OpGGPYd80DJ684pk2EOFIB/Wmbh90N+IqSTcEOBk9hUOccFcHrg0tB3JQpbAHr3pVULlR6801SdvHH0pryBWADc+9MWo5lB6fh7UgGDtHGKduO09s015Djls/WluO3URunWoZXKKcfM3ep8b+OtMkTK4HIPc0DZm217JNezwhCqKqke55zV5WH8VUzbompcTbZCBjHTHrV6SMqzLjLdeKm7JsdNwRxxikLhVKn5iaH2rlc5PfBoJBPBx260zfUYVwR+Zp4GOnQUAluv60Yx7CkIR26fN17mmgkE+nfpTlI+v1p4wCQVGD3PNMeomNy/e5+lLG4xtPJ67u1IW54HX0pQ4jAB+bNADW4bB5PvSbc9cY9BS45JPHpikLADnigLirx/8AXpu3n29qVcE55AHY08nb1bPpQFyNgRnP6Um4KOf1pW46nH0oHHJGaAEyf/rGmlSF9PpTyTj29qAwx83T25oC4gJUDpS7i4y3X35o46n9KQ4P060AACli3Sl25HHOKapOOF560rqNnDYA9KQDWXByOaQZBIHFTKueT29Ka7YB7n1NKxV+40gtx1PpSKCDxgZ96eOVB6E0DCgcd+9DRQjL1HSmOMfjT2xnP6mkbpnr9aa01AaCAcDn1NKQFH49KeR0HX1qORSDn+dMQrNnp6UwfNg9KblgST0x27VICxHPX1oAAD2oOAPenMcA/wBaYckY/UUADMHGDyKQ5BwcE9sdKQOMEHJx607GMtnt0NAMjfI6Yx6im5wOO3PFPfp61GJdu7+lINhzPkbWxUZKM2DwfeopJA3RssaZHcuzhXTOP4h0oHfqWhFx6gUSqxjZjwPQ9KPNKZIUkAfnVO91VIB5bcemetDfcFe9iIOt1O8XVY269qt3V7b6bbF34YdQW6VhPrsVjBJMd3oW6YryHxN4v17x94hn0TQo5IbaIYnvXXgeuPoO/wD9bMN2NEmzT+Lv7QK+CNNmmto3uZyCI0RtuTzXwf4o8daj8RvEN7rXiK4ka2UEJC0n3Dntn8q7X9orx5caTrqaQjrMkEW2SUfMSc4JNfON5rtxcrJGr+WrncQGppXV2aKKjqi14r8RwyTyW9v+7tTwAeo4FcrcXh2ttGcj5Svb3Pr/APrqO+czySJv3OTjf6DrzVeVDDbI+/a4OMd+3SqSW5SvsEbBm/efd9G6H61Ya4RQSW4B+UdqoKWljB+f2UNyex/HvTUt2chZJNqEjBb5iOnrV3DVFsTxS72bqwx8rbQKI4vJbcPmU8F93JP9Kg2x27GNn3PjIDfKFHI9eaniuHZ3XpHkYY+oPOKCbjnjXyYirs20lSWz/nGKhllfavP7vn7verKrG7EyHg84boKEYpOzfIwHQDoB1oAi3LFgLvxjBPdevP8AntUMkUnlqIvmYHG5ehPX8/rUykqWA2qzHILd/wDI9aU3JVxGvzcfgCf6UwsJ9ui3o8v7toxhg3TJxTITA6lkfflwfMLfdGecen/66jkslvJG3vsHJ2K3480+306OxjVFwqMM5b7ueap2SsBbeMyICruFH3guKaIC4LRvt2HGX6470G5VTlJNoKjj8Kn853KxNyoPzMvT9T0FRqF9bEUMaurs3OABhuuen5YqF3IYovDEn5u2O+KnZm6H5VU4z2br+tPQmVyjbIwOh39v8ataDIriCQR7vvAkAAdc/X0qvHcLcRTxRPt2ZVmVuhxkfXk1Osps5DcS/OAThexHHUf40s7W0sgNtBt8z5mK++OT7U0BE8LKse359ow+G57Cn3cW6NmiGxt2SO5quTLHM7fcXoVb8TSyXUc4VmdVlJwdvQEfzp2Yr2Ghi7ttPGelJDMsTsrcYHX7wHIP86tRxu7M6DCqcbpMLngc0y4j2hnV9spPzfJuyPw6f/WpWQaockiM4LfizdM57025iS8csdzZ6lu1VkkdyQo2qOfn+XHoPrUsUrLuifjbwC3fvxT5WFy94X8f+JPhrqaXeh6reaawIx5MhCvz/EBX2V8C/wBva52jTPHF4IQ+FW7bsT6t+tfFqQeYCfvHGAG/z61SuYJLiJhKN0KsMhm6H/GpcLsTuz9nPDnxCsPFFjHd2F9FdwPyJIZA3HbNdjbXO+JW3ckZ55/nX44fCb42+IvhRrouLB2l037ssDsduPUV9/8AwI/a88K/FJYtPubr+z9SZQI1nyqv68nvntWbhJMwnF7n0wl4jMB1wc54pzTjr/D0yKw0utxUx7ZIevmK3Bq3GJjbiQNujJ4YdKTi90Fi+xDAfNj2FSQMqjnoD3rPjucjO7t1qVbnC89e1RsTYuSZ3A7gBnOKGu13kDdgdRVUXRIz1x3FQPOQxI5PTAouPqaZcBAwaoxcYyOpqksxAPzfXJqQEdT37DvRzXG79C5FMWORwMVX1V5o7RpYdrMOMGnRXCnB+Zu3FTblbK9RjPPQUXJasZ+nlmjRpFwSMnnpWosoA4wD6VVdhwV/IU0sDnH41VxFlZgGI6nr1qZpV4xjPcmqIfdnnHpTjKccnBouIuN8xyWyKaWwfSq0dxtPJz7VMXV+nB96LhYkLBhnA9RzTHjHXgUiqUb1B71KzYXnkHtSArqSrH5s+3SphnZ17ZpXVRnC5J9DQmduduPp2osNWKdy+F5/Ws6T5vvdOmBWxcxhgwGM4zisqTIJwMnrWfU0SWxCFeEADhR61IjHIy27HYUxm9eR7VGXZcYbGB+f60uawuVCy3CRAEsygc8VPDdb41YHrXNazeeYXh+eJwMgipNFvty+UNxI7tgDjioUhOJ06SBzndj1przZ3MO/61QkeRWDbmwP4R3qfzzJCAq7COue9VvqTaxBeKGbcM59u1NDFVAPyY7+tWGXr0pgUFvm5+lAty5bM5jBGfxqUytEgOTg/pTEu1jXZ8ucdOlTLKjAKfmyeCe1b3ZOpKkxIGeO5pWkwR/Soyytg9D1yKN4/KndisiYSgD0z604ygHJx+lVd5c/e9utKG24B69c0risTPKGB+bJ9qTzMjPSotu4KC2B1waC2OByRTuxWJzJ5cRxyfemtcqQqr8h4Iz39aiL9Qe/aozJtwDyB3NFwsXAVK46MepBxTJGCnjn3qp5pDEhvwNIbgnILYxyc073GTb2Zxt+Uj16Ghvuk7uRzzUKyNyScjtTJrsxf40m7IRdjfGct0qVSJu4GcDIrPjuGBzwSeOKEunO4P8AKeoxSKPI/jTP8R9P8e+GH8H/AGd9F84JqcUy5d055UkHnP8AnnI9h0+5le0jknGJig3D3xUTahG4AdVZlP3j1FKk3zA9VPPNJIJSckkjrs84P500glgRyPanqq9PTvSgbBxyfUVRoRq3rwPenPIdpHX6UHD8njb6UpjU4I7+lAhicLkc+1SB968cGmmMKP8ACjAU/eyRQA15QGK7gD0FOB2Kc9u9SdyT1Y/hSbR+HtQA04PsKUrkldw+tN3E9OAfSlOR70CQpXGMNu7UjDJyegHOaC/PHIPanKDnn8zQMiK9SOe/PFHJ68Y96kYFB6/Wm8jg8/SmgGEYb0p2CpBHT2pSOOKUENkHt1pARdWIPA9RS7DnrjHrSuVQbgM/TmhiR979aBiBigz0APWnKPl9VPpS5zj5vl64NLyf/rd6BDDhDxz9DS7en8qU5HAwKRl5BLHA9KNSrEf3Fz1oyRzxg/pUoXjB6noTTGCk8sB/Oi4WDtn9KaC24dAD2PWn89/0pCqnn+VAxynAG78qGYb8DvTCwVsfiTUq7VUg8n3oAi8wA7W689KY2F5/nT9uc9iaQICT696AGFsjApuTnA6elSMqj2PSo2BAPABNAxrEjIPQ9B3pVcEZHB680eapAGPzpGGDwcZpCHEeZnBx71XlVgp29Twc1IxMZPOc9RUYuNzbeMe9Aw8lUUkEZ7mo40Yrndkj0pZLkYx+dRQXS7yCwH1oYrhLeGKN4w2xmHBPSqmpRRTvAkX70qo3yHqfpS6yrX9t5FtzIMkleDxXj/xV+Lcfg3w/5jTfZps7Ngb5icfrWTZcXd6Gh8ZvFqeEvDpieZYmnkMaM/bjNeQeL/2o9E+H3gWbT9HZbvVJoMTMijOT3OOT+NfNXxb+L2v/ABHvVNxNL9iiOUjMhzj169cV5T4kuZrm5V4WWKORcMG6gD196STk9Te19CXxd44ufFerzX10y7nJz9M5rl7e+glkL/cLA5BxUE9uQGC7Xw21mZuoqs06rIYwifJzt9Otb2urDd+haM8V1fEKnloMp83Qjnn61DLF5r5Z1+U8DvwM1Wmud9tIv3ecewNR28IUbfukqAW+6TTSsPUtiNmB/hBOQw/OlX7xV/4Tt/xNOEREat3PLFvYc/8A66ieTklfmweT7YzV3YrW0ROtqGQbfvkbBv6AZz09Mdqk+wyW7jdIg4OFX8etV/tEcqs3n+XIRjh+o47djTw9x9nV2+aIHGe6/wD1qW+whHidYzIE81WOdvcdqj88AMkb425zu6jkfyNWVlRiX8vaM5HznA74IzRNPG8Y+TaxYY2/dGexH60h6ldVa4l2SBFGMAt36f0qyY2YBPlXHVl/nT2tlbDM/wC7H93oOKj+yq7b0k2uo6dsdPpTvcH5Ef8AZwaVmUu3HLL0+maSXTmlRFmO4Icjc/U9atec0UYVfnGcnc3zAdaet39mYhk85vvAtjilckpN5FvHIy/eBC47noc/Slnt3dkET7TjPytwcjg/WrcVr9uikZfkI4PuPxqIQyxB1WTGeM8KcfWtBkNq5VfJZ90inOWbkVJvRdw+8xOSfT1qtbwSwSZZ9xZiTJ3zxx9Kfdq0SvM37sElQW/DrjvTAmJ84eXndj+91xzxTfshQYX92F52t1xzmiFk2u7Rurc7SzcZyDn1qVLjbiQbEYDkNhtx5H8qNQIZxBMwjk/dgnGG65x1qK6077Nb+ake7jAC+g9uxq5FMlwAdi5Ulizdc0oK7jj5CcgjdxjHX0o1E2UYLyWbHmDKYwV7jv0qx94lVfaGOEC9VI55/KpltNjrtfcjggvxnoP/ANVU5Y2iDFPnYc4VvwpqwyaZd6qjndwMK3Unp1qrd20jXWV3LxyF+bBzUtu87gNONgYnlfmI9AR06VakZgGKvhcj8sHpVbCKiSNE5VpPujJ9f/11Na3KSs0bffxn2qOONoZJAzoucHPc85I/lQxWUHf+7I+ZSGPWnsMhnjZGby3WRWycr6/1qDT9RudMvbe4tH8ia2Y7XGV2/SrsSpEBHsypGDIzfgPpxTZ9PkWPKpk5yfXH+FNSUQPrb4B/tl3dsbTQ/FtwzWmdiSI3H4nHBxX3loPie31HTYjaOsljKgdMNyOM81+KQZ4V2RDDHnf6e/sa+gfgh+1Bqvw1azstYvGvNPjcIA7HIHpz/L+VYzbb0M5K+x+ncEZuEzAMlamhJkQ5GOxU/wAq5j4V/Ffw78Q9FgvNOvImdgHARhx14NdpdCNcTD5WY5dOPzrmcuhlr1KrR7Tg/jUEhG7B4Oa02hEqZVse9QSWuRw3QdqT1H0Ki9COvsafI48o7m/OmqSXwy4J4xUjRFk5XB9qVwSsc9quuDRQGIYhmJz29al8PeMU11p1iRljjHDHvVq40NNQaUSdNuAxbkVX8PeG00ON8fNK7fePTGaq6sU7W1NpZWLKW+76ntT1OSfm69OacsAj+ZiCfUUpQA56/WpRnoIXwMnANQCU8+1SSLjPfPrUTKEBx2qhNdhrlgM559KswOYyMsc9eaj8okBg2AOeKsxW48vcBkk55p69BEjXG0ZPA7ZbrUQuHIIxj0JpTkOqsu4D17U94AMN6jmlzWAI5g3J71OkowQOfY1T/wBUdqtgj1qczAbQevqaOa5VkR3MwAOWwByc1nmRS2QevuKsXfJY+x5FZzAFivUdazbKtYlkJXjGKhlXd71OQCozUYG4nPFS0BlXNgJ33HO7oM0tlYtbSc8npzWr5e4f4UmwBj6VNkgepFKzgZxn6VPEheIHPH1qGU7QWYZQDNTWcoMS5YNnnA7U0TIkZSF4G6ol/cs2WwG5INWQCrZ/l1qK8DmUbehGKu5BVeVi0jqvYYJNWEZ0ZeMcUkajO08+uKtNLmM+3rTuw3I1lY4YcZqUP5qkVXADON3WpwwQA9Mcc1abDYGuNnJ/IdaU3YPTJ9c1HIQQSeMDtTQMZI5z60XZJbimWQH17D1pzOGwOh9qogFGJ6gdzU7MXHH507gOMw3YPT2pjyHB2rkVASQcnp6GgTAD2FFxis5TocYPNSogkHYjHFQMRnPTHapEAU5Pb3qkwJAemePrUEiEvnP51L5qn5Txnv6U5guOOQe4qiLkQO04pXwMMOlNPyksMnFOEilAemeSDiofcCNl3gg96G+QADmoy535G4Y7g8VIsmRn7retZ3HqduhNSLwfUfU0bO/b0pSpA9B61qWK0aNhgrBRn5aOgGFwO2e1JubIwwGPWldDkNuzzzQAKQTjt71G+VkBxlT3OOKl4yMck+namjBYgrxjPNAD1BKcfKB6mkYgk9/pSpiLk9OmKQ/M3PIpgMHy8k8egoyvOM475pzYZSBxntTQADx970ouAjEAc8D3pS+5SN30z2obO0j+dBXYg7+tFwGq3HLcijAJ4bGD0o6cDr3B7U4tjPb60gFXGOeTjrTCoDc/Tmn7to7ZI7U374x3HNAxryOoJVd2Ox71DNuJ3DlfT0qZw2cdvaonJTgdBRew7MkXlc/yp24ZI6EdapvqscERDNsYngmpY7lZRksfUk0k7hZon3AE8dO5pdw6j8jQrqffPcUEA4xyO9MV+wqnHJ5+lNkYKB2ye9KHAHtS7RJweT70FEfcA8j1NIOcg8Z/WnyLt4HIxSKu8jt9aBXG467lwBSsSpHYdKmMXr09TSdEA6+5oHYjyQ3tTSBjeetLhgxbqKa2eAf59KB2YpYdTUbKHGO/vTyqoeTjPqaGAU+p96BXI1hBPOcHrQ8YAxyKkPBprOF68Z9aAv2K0sQOT0+tUJWeFidu7PYdq05Dk5P6VmXsu0/LwfWkUrlS5kmjlGz5s9j0FV3l8mQGXnLAYHatO2ugQVHODyalt2hklAl24Jxkr0pWYrXOS8XeJB4a0m4nj+WSVQsanqecV8b/ABuvhrl2n26RVEEw2ru3AHvxX1n+0C0Fp4f03DKha7XkNycKeP8APpXwr8Y9Yt7e4lJm3TSNu/X/ADzWcr9TWC5de55pqF1aW3iOaKVPPtxnIX5QfbviuN1K4T98g25aQlTu+6vPFO1fXldpWHEpbLFux9M1ztzqu4Fg4UdD71UV1NPMguv3cpIm3buu3+Ejv061SWEzwM8fRicyK3OemKR7yIwec7uiLkkfpSIiI+6J9wYAll+U49MVoitxkanaYtmVGCCepPJ/OpkSVnV2+Xng+g71JGu5zt+6OWHqOOaRITlwsnmsT8vpmq5tAbbIniXzDGsjepZm6djTtrLEsfmIpUk7vUZ69anELW4Ad9xYD+Dbjt/nNSPtuCYfkUjOGX+IfWjYWi0My4Z2wv3AvOVbkn6d/X/9dWoJZWDCOTcpHPpT44owroflYn5ZF6jgDBqOGDytyN93B5XofQZphfqJu2qDv3BhgKvc4yfwq3ZXMdxbt5n+jwjcCWTnPPX0A6+9VIoDJICvyMg4B+Ufj/Klls702coY7kxuYr3POBRow1exajukuyAvX+6O+OM/lT4t8Ks2dzYxhenpn+tVYIZIwJG4Ujkt17ce9Sm5fypREnmDOcfdx+NPlE9CTzCWBj+YH7w9OhNSANJG8mMRg8buuf8APr0quswbtsYDnd2+tPWdc5+8M8/zI60WsFx6XEgRT91fVf8ACpIpFlH7z5lb5QWbgHpxVa4m3yEt2H8PTNSrBBcRuWfjGQd/Q/SmkBJcBogY0y0ikEhm4J/Gqj3+/EU0KyKDufd0HX071Ikyoyhn80g/KT+P61Nb+U0zn7pYfw9j6/Wrt3GkyvP+8jIV9sYGctjKnuP880QWBlcOsm5QMhWfaOnpVm4s7e6AEeV3qQU9f/r1VFvPaLhvl8rgFvTB4pB1B7eTIH3ZB1VelWIpY4iofo3B3fLj6VSfUVjYMsm4yAg7evvirexJVCt8y9SG6/8A1qYiwkSiNQj5HJ+bqw7EVH9klusNEnKZJZn24x29/pRDcxW8nlQxpL8v8Prx+VOuF+TzEkeIAAH2ORk0WaASaeOaFw0bqVTnb8wz1qDy926KR/u8j0PbBPrVmWCSMlT8x2/wvw3tTJ7GeAhJCig9NzDrjp9aoBkcKvMA/wAo+7hu5+tSzWKwBni5VVyQ3zZNOtxI53N+7OMHd6dqhV2j3FnbbnG1vlIPTIoFsNt5FVmby9yEYbc3I+oqdUeJ/vr5e3AHfHWnQfv12H5TggqO3ue+MVC6lZvs5+YkHbufuMd/TFAXRQuLZtxZWZuTxu24FK1mk0bRyfvdx3EP2PTpV/ywkalyuW/i9P8A61MjiaN/lf52JHPQHt/kUPsFzqPhd8SdT+Feo293pt3OIEf54dx249D+FfpV8Gv2l9E+I/h+3t5Zlj1cAIyswwOOv9K/LLEU0bbQqnIDBvXHXHarvhbxLqfhXUUlsLlodjbyVbacc8GspQT1E7WP2stJxEqAusiuMhkbgVcChgCOB7V8Y/sy/tY23iye10LWg0Uy4CSOw+Y9K+zbWRL22WeN98RHGDXPJOOjOeMuYjktlc7hj8ahaI4A7+1WZJPLGeq5xVd5Nuc80k11KSGbFUnPH1pWQr15qvPd+XgDnPT60ouGK/McHrii6E1csKcj2/I0r5U91B54qtFOWLY7elTCcNyeo9afMKw9oxtyTUDxkjg7cVL5wyN3XtmnFufancVrDbeH93jd83rVtFCED0OevWoYmAI7H2q0jDYcnHoTQNqyIyoLux4z2oPzKBt5/lUrEDHc96MAJ6nFFriT1K7xAn/GoJn2vjqR61cZCy4/nVeaPauTzSa7FMo3LZbB5z0xVYxjcT/Or4iJ6YPtQttiQluM+nao9RlBlYj05pPKYtjt7Vom3H5elM8jqT+ApWE3YrKvljI6n1qJupq6YRkZ5zxzTZLdUB+YAn+EHmhoVyg251xjv37irVgkaLGvTBycih4CMhunakjlCEk8Be9CtcTbZpiFJG42g+oqKG3ja5PmcAAjHWmwkk43cdeasxEbcnv3rWxF2Vni8jgKCGP3uelMS1WRiegPf3rQIDjA69wf6UzyRGu7HU8YosLmKUlmQuUXPPeq7WcpG7d19O1byxDgEYIHQnrVZhnIPWnyj5kZKxO3BXA9aVYiGz2z0Fafl8HPUUnknb1APbNKztYOZGcVyrHoc4xTWk2ocnIHard8nkoH6KPve1VDFICSdpHXik7juQZZjuJI/wBmlVeSTx60FGfpwB0JpxXB+nX/ACaBE8aApng59arytjPOPyqzGhEYwc1HLHu57e1O7FfUqmQEccsOaUSkbhnt0FLINvsR61FuHzD0pXAtwOrI27K+hPNU7ucwpgnqTyf/AK1SxN0YnB+tSywmf5uPpUSlca03KcMwl5Bz2574qbB7UpQRIQF24qIu+0sF+oJrG7Ho9z0dXB56AetKrhiF7ZNIF2/73XmndRzx9K72AgQEfdzinqwxt7e9MDfNt70FllIxweuDUAKWAPHfuaXAOD6Uu35fU+1HQE9+4NACIwbk8epNIRlwB164pSODj8KUNtGRwTTvYCPBXkdO9DfKM9x605WAfB5B5NKzICflyPfpRuA3zDj0P8qQkkZPan+UNxP6HtSdcA9O5HrSARRkHPAx+VMMeG4596kBwCf4R69KaxBOen0oKuRsjZ3buB1xSqcnjqRx7U8kKoA5BNOAwcjg9sYpjEChhzz9Kp3gwh7Zq7uwcfxelUrsEozenYVMncpMwNSOWwOCfTqavaYxjt0DtuPU7qikhQrvYYx2qxbqAigdffvUR3KlsacMgKEdMVKDjB6E+tQWuEJHUe9WSBjI+UA960M3YayYBA/WmKATzwR3FSFsc9BTS27px9aAHZ3imN8rU/ouAoz6imSRnIJbGOaAHK+V54A70KrHI6qO5qIhicDnPrTlcqpy3FADn+UckjNMwrH/AGh1BoRjJ159MU8HGT39KClqRFio+8Bz1PNLv3HnjPpTG3bjTipUjvTQxkgIHpj1qNplGSedvWpXOUZWbrUIUKnzHI96dhEUpY8qu4e1Z9wu59nzBupx0rTLEjI3CoGgkY5HC85J7UuUGyokRydvXFUNYluIrYiNPMcHt60ahqMkDt5f38YAHU1i3+vXlraBo9vnOOjdqzlK2glvY8y+NGrSN4dmN2oM1swkQN0GM/ka/P74jeJb6/8AFcV0USS2hcmaNm2gr6e9foJ8Q/AOo+JtC1AyXG15YSyZ+UBvzr4B8d6eula/d2N/+4Ycf3snpn86xvrqdUbbHB+MNSt31N3solihuFBcd+BXMSNbRW537jI54x0A7depq/qNwZZklP73Zwu3ptrLleKLd5m7EgBDf3cc++K6EVqh7Om4MvzkKR8vQev6cUM7BMFPmzyvfH+NRGILhYfmU4Zm5zn1H86RnldwjfNIWwNvTt/nNO/YLMsLLCnyN8p4OfUYNTI9vbx+bsZicAFux61RClGZW2bh1/X8jTziWQqSynqdvQDnJ/KnuLlBZpJpZTLwCMBWbn609bnZGu75R+uaQQGUH5MJ0zu5I555x2qSW1ldlCxOydflXgc0cyvqPlaGyXDSrsJ+XGSp6qOtKt5GML5m09CV/kasHRZ9yDY7bhn73Q8inxeFHgTKI6ljk9en9aOaI+SXYpJKEcGR1c9Qu7jsAT71d2efJGqnarNyu/g9j+tOfwnPHI7r87HoH9u1JLo19bPGdioxONrfNjpRzRDkkitLKbeeTcfNwTkdwfT3FCyKYS43hycspbge/wBKfPYyW8jn5t/6A8ZJqE2980x8xHUBcEjo3bPt9Ku6J1uPRl2bjJwR8wXvRbhNhIKKG5I757UjafPbf607mOeH/n1pdhidnPyE9uMDtmmmS0DP5MJeV2VCcEL6dKcp2ll+6DzlumOf1pyI8qKfM2DvluSaiaMmUxsW44Oex60xoeYdkQCDdGDkn/CnII4l2tJye3ofp6UrfKyIqMTk5DdM8HP0xT5FWMkt8wPTb1Bx060x2sKZ5A4ZeGXp/nrml+2Ne/JL8vAB3d6hiKyrubr0G3+lKwlVt38K8H3OOuM8UCd92Wnt7e42MH2NGDtB7jpj60jSbSEPyjo27r64+lU4gBsdeHDZwvY96fLcujkN9cM3H4fhQIUN5RZopEXB6t3HHWphPsXd5m5mHJ9RVUyRynA/dg8Zf5SferTnKrtkSRScZb06fnVX7iLkExbAO0A9/ShjvDF5FaIHj1HGOv4VVGbdju+53X/GmTDei/J9w7wd3DDuPzpjJ3glkQxxfxYYiTuMnI46HvUSGWUB5tgKjJHcde57VPbSs0KFnw3TaeverDGJjsGwyE5y3yjHf6+tO/cHoVre4SZAzfIRwd3Rsd/pUkkkVx5Q/hUnIXp0zVeN3WEltuVJHzflj606JBcSMW/dFcnK+vYir5kthN2HbERVjXaozkluuOeKYzrA4X5dkmcHuD0qw7lYgNmSQcM3boc1CAsrlX+dfXf8x9OP8KVx3IzbN56qR8qdSvynPX8alws8jKPmwP4vSp2eN0VW3MRxndzn0J/+vUc0q7Sqhfl/U8fnU3JCxv7vSbmG506b7PcRHekiNt5GK/Q79lj9qq08W2VvomsTJDqiL5bRu3DkfxLn27V+eiRLJKoV8cfgOlS2Wo3vh/VoNQsLloLm3YMsqNzkGs5rn0Jk9LH7Wx3CX4DQOrDP96kuY9igkbmJxxXy9+y5+0pD4902OyvgsWrwqBLCWH7wc/OP8P8AI+oo5RdwKy7cPzw3SuN6OzM02tGU5IzkEVHKSwwOSfWrQiZCw3b+fypskflgn+VSyrFMSFSMYz3qwvKgnjFIFwx9/WnAnvz70xWBchiRw3vU4DBMsPxNRoAzg9T/ACqxIcoc9PTpQGhSuLmSNSFbkd6oy+KRaS+S7qoYdXq1ccREjsO9c5daS89+sv3lAIwe1ZybWhaSOxtNTE0Sk/XIqZ5xv3HgdhWNZhkTG3gcc1dAAH3s49a1TdiLW2L8V4C3XGO471Y+V0x8pPfms2J/LOMcVMJMg/lT0YiUxM3zjjBxgGpC42FehB5IpImwgKthe9MdSpyPXv6UydbgIwWCjv3p/lL0HJB61EsgUcNx05p4YjOOMdc00G4rpuPYDr0qJoQGBPOKsrIA2OgI796JH+bBbiiwmkZ8sZ2sRkH0qntxx1J4Na1yoVflOSR2qlHH85zgcZzQ1di21RKgJAycgDFSQI5cqG3KByDU0duC4x3OamEZjGOh96dmS3cZs+Zt3BIxj2pGQsSDnaOnoakYcEng+opGO0DJznpmq1JsDGVYiFYAk9+1MY7gCTk45NNachj6Ace9IrGXJXoBnPrTQaEmB15H1oYrjjhvepvsxjj3ncD71VmcZHft9aluwXQkr7Rg8Z6g1UwJAPc9BVhgQSTkk9KRTg88kdM8VIyFrZQMHqf1oW2DNtPGPWrbHPp680pUZJHJ9TTQaFZIAMg9PrTGRQ3t7Vcwdueh9R2poIGd3SmG2xmy2hPNVHs5HyNuAB1Nbe1ZF+h4ApjKE2+vtRygZS2ZG0sMEDvUiwPjnjHerwjJ6885p/lAk9qnl1Ay5oXYHdwB3NVfLO8nJ2+9bkib0weMccVU+yqpOeO+aXswO4JJxnn2FIVIHHpQrFhx09c0ucjHQ1oUIeVHQH370vGSe4obrk9aF3MOf1pt2BISRzEuQufrQrkj37gUk6mUAHqOcUqgrgHr/Kne4x4XgY/WmsBzjr6Gnbse1CrghhyRwaT90STE4C/d5pnJJJ4H0p7nrnp65p+Q2Mc8d6tlW7jM88nrx1604KI1JOAfagA7gegoOUOT+AqGAxsHg8/ypoUPk/dUDv3pxc5yPwoVPM5LAH1FLXqMYTjHepAAy7j/APqpuwbRu60RqAM0ALsGMj73vUM8ZZSNoAq0eOf5VHJLuTj1pNDuzGntzuIVcqeualhgO4Z6AdT2rQ2B1JPLZ7VWJG/b3XnBpWC7EWNkdSvAzznvVlct34PUVBnaw75qa3YKCA3Q85piHMN3A4oUBFLNyPenM+OvBpp6AHpQIi3NuI6DtSsS4xnB9RU3lKAQrflUMgKdOaBiqwK7RwR3pRGdpP6VFuOcjt1Bp6vkEdRTAFw+PansD1JzimcIQB+OKXfjn+dK1irEZIUn8qepHP65prtknufajOOD+lAETR/Oc8g0TqQmD36ZPWpcD1ziop5PL2segP4U7ladQBVnVAu1jgkHvVbVboWm6PzFUNzl6kk1GO3U3Ev7sjIUHviuE17XjqcckyMvkqSA3bIzUuVtyrX1ReutShsJGuJf3jL90Bq4TxP4wj09jc3C4TbuU9h/hVpWS8hkvJ7lLaxhUu88rbQepwK+Vvjz+0NpVtNcWNq/mKhMaENuDc1nKVyFCTd0dj8Rf2gbezjaGO5YoASVRuor5E+IniuDxfqN1fw7RKSQA/XA57Vja54km1hXnV8FyR97pXKXEkrrnH7oj5i3X60krnWvdK9x+5MP2d1RUJJC+5J9arTRNcys/n4RhyvbH+OK0SqowiCeau3I3/LtNRwQxmTyZPlJHAHqP5VoxN32KMYEKE+nygN3GagMUizl0h3KT8ztXUWPh83Cnaux8Yw69K6XQfBTXqhJYdzHnBqPaJGsYSZxFvpLMS/+sIGdjfKMVd03w3PqU58qHYh4AXLCvbPDvwfaZgXT5ccZ6/SvWfCnwbgiVGaFUJAJPHWq5ubY6YwSsmfOOjfC+e6jRXibPU8dPau90j4LSJEGaHcWGSren9K+l9I+HVvZlW8pSQMYZeK6e08IwIBsiwemOwqHE6ly2Pl+H4OBYyVi+btu6d+9TD4OOMiRFUqNwJ7n0r6pHhS3iYDZkEdulS/8IxDISuxcLz93io9mu5L5UfJsvwgkkT5YTux121WuPgzI6KHibK+i8mvsCPw5AqqPJU57+hp7eEoJyWaJVccYHSl7PUanHqj4ou/glJJIXNuCcdR0qpc/BqbYdiFcfzr7h/4Qe2wC0a4Pp2pf+Ff2MylTDyTw3pVKEl1BuDWx+ft38I71Zmk8nd2IasS7+GV8w2tBjk4JXoORX6IXnwrtZsrCqkH1WsOf4NrNIw8pQRk445+tX7xhJU2fnzdeALu1Z9iOrYyAfX8OlY934buIAgdNshHzfxAfU1+id58C43CH7OCp5yF5rBu/2cLa5V9lqcdWwtUpSQclN7nwM2jTRocnzHA67eMYNZMmnzMiZ+bJ+Zj0A6196Xv7LceA4gPzgqF9j2rkvEP7Jz2pd44ZMcrtVfxpxqNbilQpvZnxy1s6qQI8SMOcf56VHDcyLIWZMqpIw/cYxmvpDVP2c7yzUlYJBgcDaa4fWPg9qFpM3mWcjRAH69u1aqpcylhn0Z5SFRrkKeVA+XZ0B9T6VIYuvmnIHAb9fxro7z4fXlkS0UEsTK+73J57elY17p11FkSQsj56NVqSuc8qU4boz7yAmB2b7nAJPTGMfhUVpcvFb+X8qkcAt83HqD6YqaPzZ5DCC6oo6N24HNNurYGFkHDYwdvUfjWiaMb9CeC7V5z5nBPG5emDUiQ/bTKT+6wPlVu4/wAazwrQQoF/gPJXqR71Ml9LGuV7gZDevtQMnhZ7aNYRt8yMAhu+OSB7Z6U9b8u7F/l7EN1/Kmw30TFt332GMe+eg9KrzpPLK8ao+UwXZfmGPX2FPRhd9DR+TcRv3IeSW+YZ9qZcbt6uv7sY4+buOB/jUStLGNvpz83fr+tWIbjzYstHtdQVz+XNCdkK/creY7xszb2bIXb39z9KnLeRN5Y4Vl5RvvdMn61JdoklqyrJ5bowDBuo9xRHOu5Vkd1Izg+v4+lPR6jJJLeSOAxt8oOCp+6SMD+VRqwUEfIMYBC/MR9e9SLMywtv529C3pz+VVGnR5WVgnI+/wCnUcfrU77E76onjYpK7HaFI43dv8avALLEUZMoB8oXuP6VmpNmZ0Z9yqRt3dhU4d9jZf5c5UN0A9KlqzGb3hjxJqHg/X7HV9J3pJbsAw3cMMjjiv00/Zn+Oul/GTwtJJbOsWpWZ8q8tnYbkb1xnkd8/wD16/LVL0qxjR/lY/w9zzXSfCr4i6r8GfHtn4m0qby43byrq3LfLIucnI71lKndXQNXVj9imXDFjwPamyoCCd2MVyHwt+KGk/EvRbW9tLlcSoHKf3T6V3MlkyE7uh5GK5zFSuZbqWfPB9KiBLMQTgds1qGzbOe3p71BLanJbbyPWmkUQwk78Hk+3rUszExkdD6GnxwhgCeT2NQzoVYndnPakBVK7sg00wiMZH8X41LIhQemO9NJBUe3aouHkOR1QhcYJ9acgYx5HUHGarOwQFznp0FR29yXchlI+vFO6E0aXDEfzoUEMQe9LAgYkjsOlOQlwf4SPXrVozZNbEqCnJPUntVh8MeV6fpTYR5YHb61KBnpyetUK7EEBdSQuR7VGI+Tz+A7Va3iND35wRUJkDuSFwO+e1Ar9xioG+o4yaHXg/zFDPtDHnA5571MzgqmO4zxVaCuUZUYrzz7A1HbRNvO/nPQf41bZlIOP1qJSoYEt09KasgLyqoBPRjQ5ZskZ6d6SE5Gf4T60rOQcdPSmSQsSq564/WmBw4Cuu0jkYNTlCxBLc9adHAFIB+XPrTswKLh33FV3emK1tI0ozKxkRoQeoPXirFtpeGUhcLu5NbqxAIe2RjmvQw1F35pHPOd9EUZLO2aMRSsyKeNw71zeraTLYXZQbjGeVY9Mc1009u8g5bCY6DjBpzWQk0/yT87E8M3Va1r4eNRXjo0EJcu5xMisRkcY96WOQhctncOeaszDZdSQtw6cEnvTFjKse47GvHt3Ogj3iQ53Y4ySKeXBPCnHXk1L5Q6rxx2oWEKcnr04poV+xEpwx/PA7U4sACOD+OafIhRc9c8VD5XJ/hwMcUncY7cpH49aQcdeck0LFvAz09akCdPmx9e1NXAYdqjrz2FMYEMMcDPenyRAZ5+XtTFUZI3Z9hS1AMEAnPPtVeaRYzlu3pVjLKMHP41Xcb2I6rT1A7AkcgYB9utJkcE9acFUZzyfQ0oUsOevpV6FCBgevP1pm7JIbhR0xS8rnjP0p20YPqeealXBJ9Bc5HoeuT3pC35ilyWOO/vRwy5bv2BxVK9tCthAOOec+tOVcL/ALIppbk01nYEZ49cUmK5IQHAzz7mlcEcdj26U0PzzyeoxUiDfknj0zQh6iHDJg/pSbi2COccU/y9vXn6U1o2PzDp6VVgG+UAcng+poCAj0z6U9mIPPH1oB2k96XmNDCuDxyMU0ZAOO1PlZW4Xg565oUDAzwBU9RiY3A5ycetROuTgcc4qztIHDdfWq8g8wFhkYzwKAEUFAR1BqCVNrkrxn9KtIMJ6nHU01139ePpS2HYrBSpJ/nTo3+Yg8+lPlXAwPxIqNDsHPc8Zov0EycKuSTwfahs5OOPY0mMrxz7CnKHdCu7HQ80g9RsUpiYg8e9DOJDk9e2eKb3PqODz0pCMEkHBPrVIW4rL5YJ7HrmmAhVwOpp5Ytnt7GmbSD64pDsNKDr0PtRkhTn8MUoYBsdfr2qQYx68d6L3GRkgKD3xz7VEWwCVqaRCAGHA7iomXaPl+U1QBG3zE+g6Vm6xqBgt2QdM8j3q1dXaxqexHJrltfukgs5Z3b584VfU1MpJIaTZh+KvE8apteXaDwAOprzHxT8UIfDFg+fLaJASI3YYJxWf4x8bw2k0nmuqbQSWf5QvXnnpXyJ8YvifLrd+8un3GbSPhtvVzyOOmK5ne5vGPRm38a/2kNQ8T2hsopHtbdMjZGxUL69MZr5wuzc6rILmabcW5Af0qzqNy91OJH3YJy3tVaadPIE8Eu+PfswOo9apHQlZWRatUMS7X56nA9euane0kv1CNzk4IX5eKLSAzkS/Nnpg+vY1v2Gjy3KrGkTHcedvXP9KTlYqMbmLH4bukyD98n7y/yrd0XwnvuR5iMw24LLj+tdxo/hOWdI1cZI498f59a9G8PeBlXy2MHPTkcetR7RvQ6lQRwXh7wG1w6sIcDoAfrXq/hL4drAUYIvHeu28O+EYiEcopAP8OM13+m6RDaJhF4FZuLbNrqKtExtC8GwRYLxYHUAqOnpXW2mkxwqu1duKntoyDk9uOa0bdPMB5wRxW0VbQyUFe423skKhiygqOm2rFvAQdx4J96kWMJnPI9qeAFHHStC7WHeSOn5UfZ1wD0PcU5OMDn8anRcjn9aaJtYr+WF4HH1qSFS2MrjHapRFnr27U9YcNzVisKFGORn2FAIBHA/DtUhTanAzmpFgLAHp6igGhiIWPX8+1TLEeRwwPWnxQFAecY9alWHbj+Rp2JaZGo2qwGenWm7HdNjNt47VbWHf16j1qQWh5Zj+tFmDRmLYE4G5j7nqKl+ylTjO71z3rSWEgZ9alEI69e/FOwcpz95okN0rLJbwkE5+6Mk1zWo/DnTryTcbdRH3AUZr0o26hM9+44qtLAOccc96nltoFmtjwbxD8C9PeSRooVwwyVKjmvNvFP7NUN+7NFGFIHDL1/Gvr2W1WRBuX7vQiqUmkgtleF7g9KOW5bm+p+dPjT9n+70SSR4omx3AryDXvhzqGmyh1hbcBgqOh96/WDVPCVnqNsUlijOR94qM15b4n+CdjdwyP5O/B4AXtQ+aJEuWas1Y/Mi9sJIZGXZ5bqNrB+h/wAKo3Fo0HzDhFXAHp9R3r7V8Zfs4wzxStHZ7ZGyeOteCeLvg/f6NMSYW2q2MHOQOv8AnNaxqdzklRtrFnkMiK9v8knlP1O35uuM/wBf51bt9TSzkURyOysNrbujCrd9pEmnvIkqFFVsfN8oxkjrWFqVubWYnZhR/D2ra9zn1NxnLPu+8Dyp7CnSzy2nlsrpIN3O3p61lwXe2AbOFPZuoqZLtZJGK8hlxhf4T7ntxRcVzUe4a5Rnb5t452+vv7U1l8p0dvmBJAG7kew/+vVVLjyggH3RkH5+AOn54q4qReWgHzITgbmGQT3qnZalEHnMzybZMqOAPbjjNIkKuvmfcQZyy+mOR+eKc9qYrg7tu3HzFW69j7UwXKW8Qt1j+QklX79sAn9am9yW30La20VxZidX2SBs4XvimQXn2wskmxWzjB9KoqVlcGN8RgEnd0J9PSpmkj8yKZU3vj5kVt3vzRbuLcubG3/I20gYDL1I6/l0qdnZrJ4l2tIy/eb5trdarRzbf3jb1VgMDb07Y5704zsiqUDYJJ3N1PWi4Xse4fstfHS4+G2uQaVqD4tJnCb93Cn8a/UTwX4ltfFGiQ3cMyzgrkFGGBxmvxLa3eVkdOJF+Yevr+FfdH7C3x0a4ceFr+5UTpGPK81vmkHPHPfA6VjUjHdbmc4yvdH3PIm0ZPAPc1X8jB+ZvlPTFXfK89A+7CsMg7qikAAGO3pWJHMym8GBw3I9ai8nzCSetXHUsPf3poQgY6fWk0HNYpSWhbrwPaqtzYSKh7fStnAGB/kUjorL83J/SpcbhzM5nyy67WJBHYHpTWt+pJJ960762/ut35K+lVthiBB6io5TTcIHdOBxz29KuRxkj8T0qpGSOeh61oW2CgPOfWqjqZNtEwI49BxxTwSDn04p2ABgLkgdKTlj/jVk3GtlwvoDng9ajYEDaO/FTcc4ajaAeOB70wvcjRMjHfHU0XMjRIFHTB5HapSfl54A7jnFRTrlCB25zQC3MdpGjYktk4xwaSK6MhwMnnFOuohI4G7b6GorciIEBsr3NLXoWzdgxJAo6N2zUgQqap2Mu8KAynjmtAkdB19K08zFke7kgrx6ntUNxvIJVtvuP8/pVzbx6UNECD71dxFrSdVEaiOflh09K1P7TjZ1VOp9W6VzTWv7wsvB7gdc0recuMNnn+LtXZTxfs1yyVzJ0rvc7AR+YuN2fX2ouJI4CFbr6jtXNWWtXFjGVPzE9+oFYmpahdvI0wlcEnBHYj+lKeOjb3UwVO25qeKIliv1eN1LMPmIqgGdVX354qtb3bzPvlfccYINXkO7g429a4G+Z3NVpoNdgq5bge1J5xZv8KkaJWwOCCclT3oEKkEBeO+KYDGYnPzfnTeSSD0H61Js+bA4Ge9KY+SFySaAuRFwOnb0pBOr57Y9OKVo8kHoRUf2YrIxU5JHQ0wuXLa0kuiNvzA+nUVWubUwT/Ouxxng96v6fqdxY42nkd+mKr6hdyXs5ll+dsdR1p6CuQSuuzHf9KqkDfy2B6VMqErnpz0PemG3dwccf1pXsVdI61skhTgY9KTf0+Zj6kUjEkMzfeJ7U9SCuOn6Ur3Ls1qNJAcUrFs8/Kp9aU/Kcr39aYu7OTyPQ9qNSlrqI2EIO6lWQN+PrS7VK/eyx9aFjWPlu/8AOndg9RrAnkcfXim7Si/M1StzjHUetNbLk9vY0NtjSGxv5bHt9af56xBvU+tQTA4yfXjHWqBnkLseozjB7VLK5Wan2lVPLZJ9al3HaCOh65NZkcgL54PPGKtwzEgDoBVJiaJzxz0+vanbuSfT1ozuIHX3NBj6gcY7VTYhu8ZPy08LnIPYZwaRVKKMfrSsCTzgg+lQAxlJbj6HmkKknJ6elTlMjjj1qMpjP8zQMYkhQZH5HvSMeMn6804nehx19PSmhR1/nTQyJ8knb+tN2iTg8d6mcDOPT0qJl5JPH40BqKg2KB+dPP3hjj2FRrkcDnHrTtxye9Ji1Y5hgZHQ96jx82OlSKBt4HfpSFCRmqVgtpoR7cggcg+tIuV68k8cGngBHAPTsRT2UElh29aGri1IDH83OM49aTJUY61LIBjJpuOgPb0qCthud3B446Cq9wwTgcccZqyxMSnPK9TWJJdG/vDbxy7WONx/uin0KSuE20RyTTNshjUkk143438Wpc3EkVq7SBOBsbqfWu6+LHiQaDpH2GB91zcL5Y29TnjivnX4teLtN+Gvw3a+a6U+IL0tDBbu3MXQZx369axk7Oxojy/4y3A1S1uLCKZklYZnmVuVXpgenSvl/wARX1vCRaQP+6iO0bupPrXX+MfGLTWghWZjdXHzTSHqxzz9a85ny8jqfmYkg5/xpvVWNYp7lN5ZAcffPAz+f51e07SJLhmYL8pbecfL6dvWprCxWVoolAXJ5Kr364ru/DXh0S/3mGe/X06msnJLQ1SbdiPw94aZ3iOxiAd3z9/rXoPh3ww3mZ2YJ9uAa3/DPhZWt440j2MOvzbuK73RvD4jYKVHPOa53K7OyEbalHQ/Cy7B8gDZ49K7/R/DXkqoZQOeQO1XtF0lYscDpkZrp7aKOFMdW64NaRXUu7bKtpYLb7dvGOwrRiCopHYdjTVJySfx9KsRtlicZz69KvVjVy3EgCg9fcVdiXptO0VVjII+8BjrVuF8nrkUyyyFKrjj6mlK5I7CjJYAjnFTIuKu/RiQ9YsAE5/GpkT5sU5UwozwKmRVIz+tWNixxn/61Pa3HBHrUiJipQPlzxxVEkaQAYyOBU0duMdOtSKoCjPPtTk4OOlMTEVATjsaf5AIGRyPSpFHOelSMwyAvBq7IghWIAjPFTKgwB2pu4AnP6VLg4Hb0NULUTbjAA4p23b06U8fd6c9aCM/WqsBGOnP6UuwMcHp704AAU5EIJP6inawrkf2ckc4x3pssSgFT6dTV2NADzzn1pkseSf60WSEZ32QtxjI9TTJ9MDJleR6etaezavYMO5pu4vgBhx1IHFFkTY43UvCkVyS7ooDDkHtXH+IfhBYapA7BFZyOQcf1r1y4i3qcjPvVBrbccdahxTE7nxp8Sv2cYpYXeO2RxgkLt6H1r5q8afBy/0rePJwFOBnp/8AWr9WLzQre8Ta6Kc+lec+O/g9Y6lbyZiX5hj5cZxWU7x1QXi9JI/JDWfDd5YPLvT7pxkdBg1nxzuWZJdqOOhDcHgf4V9gfFz4FTaO1y1oiSx7iwZV4x718weJ/CFxotxLIU6klj+X/wCqqpVlLR7nPUp8vvLYzxeLDES38PJJxjoRj8qntZXuo1aDbuAyD78kVjb3kLb0YKR8u/qD0q1YTNZuxi7rna1dLOY3ob2C4VIZ8RTY+ZfvZOev5VDdWjRuVaddijA9xwcVDaLGSGl4uCTgt82OM9ewp8+q/ZisU0Hmn+96f4VPoFiJPLikQl9qjgqvTPvUwH2WXevVTklupBpRNGigL1bt6VUeQl933Vzhmbp3PSi4jUN6t0qBpPKOSF9W68Gni53yCOSPy1UYU7uTWTHcKzur9YzuDL1zwBz2qU3yGUufnYcDPQfSkG2ht290qpt6Bvlqx4b8XXvgvxNa65pkzW8lnKsgflQ3OSPyrJiaT7MGEmwqQSF78Z/CpLmOOe1lVxujZMNub9PbnnihNXuUmfsZ+zt8W7D4x/D6x1WKVVn27JY2bcVYDmvSnVFJ7AdBX5Z/sH/F6P4efEFdC1C/2aZqK+Wolb5UfnH5nFfqNa3P2oBzyhAwycg1hJcpzy0dkKSc9qTaD1xxzmp2BBOePeojIIyc81JJG2zcR3xQBwRSEmR/QU8Y2gE596AIJY1fJP4e1ZV7kE7sA9sVtzKCpP5VQvdOaYBl+XHpWcikzHimy2WyMcVp2WSoI+ZSecHpVV4Nx2jIUDnb61s2UaxQKOq49qcfMUmIELdP0pOM5LYb0qYYc5HSmeXlsg9exqjMb8vPeo2dh0646VOEUqc880oTPBbnsaNR3sQo2SSeAPSiVQykgYPualEe3o3HfNOMZf7vBFFmwuZEkSxud+MEdzWfexiEkJ36gHtXQXUQIz1wOayLu0llRxD8px/d6iqv3K5kSaPIOFHXOc9xW2UXnHBz1rL0y2aHGV+Y8HNa20eWc/jVIhy10AMSRjntTmJ5PQDrimAAHkn15pT83JOD65pkgOQMcY9O1Ly68sD70gJOMYNPOFz2peYiJxz7VVvFxGwHII/I1cbGTnp71DLEXXuaiz6DMYokalgcd+Kdb3RYEjIH+1Utxb4JxuH0NV0UBs9x2ovqVY1oQWUYwMdqX7p4/EmoLOfeSD6cVYdx1569RVGQ07SMn5ff1pd+G+XsOopx6c9B1BobHZQppgRk7iccn1pdxwQOPepFAU5HOfWkbAHPH0o23Ag7nrkUjE7chfwqYpjkHFIFPQ+vWqJZEoDYJ+tSIqkZ+7j170pTBz1x2FIFVjg847GkI39zcY/XqKQsMkFfmFPXBJ7GmOhDbt31xRax1XYrEsp7nPftTljwyk8+uaRBkcdT3p8rDAIbFK7sNtdSOVgM7efWmq+eCw9s02SQ4IHAPpUe7ccAcgdTRuO5aRwCf7p9etIwwCetMRwq/NwPenPz0bIFA0VJ+AQPrzVCcggnvnkHpWjcMD0brWfKMsfX2pWKTsNhlKknbj6mtCJd3Xj+tZatj3GccVo25JO0fmaErMJGgrkAY/XtSq4DD5uMd6FUbcnoe1BUKDj8zVWJTuODKDjp3pduMfypDgKT147U5CQg7+4pjELlB6elR/eHLZ78VI3AIPGfeoydnB4NLQBGHXB7U0L8pP8AOnvlCMdPamFh0Y4HvRa+wDWU59BTCODnkelSctjHQe1Eg2+w6fSiwEYYbSP60u/Ptmo5Dzx09aQEjkdPWgCzHhhnpTjhTycfWqwlKMpHY9DTxMSOeOOaXqImI3D0FMLLjPX6UrSjBx82KhkfJIHHtTYxWIYkdKYwLHjmk5Kjuc9amgAZgrcc9TSDcz9RuDDGQWUEjHXpWXFeQeH7KbUrptgCkgt0J5qbVIxJq7Rl92Dht3Qf4Vx/jGH/AIS7VotDiZl0u1UGd0bgt3Woci0mtDyf4neMYF06TxBqf7qKVyLdC+04GeRmvjb4n+I7zXnk1O/m+0Su5W2hb5vKT8e9erftfeNYdW8T2nh3S5t2maKmJtvyru7/AFr5e8R61LdMhZ8sq4A7AVkrt3N4mRqepG4fadpkHBz1H+f8aNPt2LB35B7H8vXio4bVJjvcrvznc3brzW9pVujqqp0IO4r3NaP3UaJN7GtoWii7dNvyjOSo9a9Z8OeGfLCD+Edfl6DvWB4K0hXePfwQP0r2bw5orSINvIHcda45avQ64prcsaDpKL5fp6iu40/To1UbV+fj6GodJ0VYznqydcV0ltb7E9B2pKBpqS21sI1Hy4P8qn2gNg8H2/z7VICqh6jcNu+9nPatkWhyE8gcnrxU0bfNg+nWoF4zipt2xfT3o2NEi8jBtvQjvirUTZOKowvkYOAfQ1difGAP1ouBbV/TnHap43CgluTVUc+/0qWPA607hY1IHZkBdcAdhU6tkHA4qotyJCAo2heD6GpkfC8n8u9bIGXI2zz1H1qYHAAwB71Vjl3KB27ZNWFcHNUmSSbto2tilikUt6fU0w4Yc/zpy4ViR+tAi0GGMH8KRyM5HT3pmePWlJC4J/WruibMeh+b1qZZDwTgj2qsOMHsKsRkEcdapMESg5zzj8acrYU5GD6k0xSMYPXvmlyfqKtCsOBB7c9KcrnJB4H1pmAc8/lTs9xz9KYrFqMhx68c0rqQegzUETjr0+pqxJcLs+blsdqCbELnPy8H1pEjwvOAPX0ppbJJ/P6UrSFQO4pbhYikJwc9R1xVY8HPU9asyuBGw6nOaqSHacGgLDmxIPlbkHmqN3JvR1f5mPTPpVglguQ2DnNV5CJWJHBA5zUtXE4nnfjLwamr2sibFfcCdvpXyR8WfhOyCdzDkDOV46V92XscTMAWz9K8x8d+GIdTt5WVcvkk59OtcVWk0+aJXwqz2PzE8T+EHsrpmG5VQnKlf88VyIFwZGaVNkCnhh1bmvrz4meAW3NLEioAxH3fwr588W+F3sgxjTftc4QdBWtKpdWkctSmt4nDyXccilotytgg725qS31FZ5FVvkIXHPXPYn2qubd4pCHTqeQv8P8AhRDGYnJbcEbknvjkYFdenQ5bdjSTf5uPnwoJLdqsRMsqlGj+XJzu6/z9KoCd0AG/IPZcZIwO2elXIEX7N/rPvtgjuBSb0JYDTPNLt5m1QM4X5SB29j/+v1qGeTIO35SBw39atSlmzGu+bYP4OwxmozaBV+X94U+Y7u3Hr60vUHqU7bUZbbIb52PUN90j0rWWdZLTMXzSHgj1/wA+9ZUkYlfd8656lumf8M1LZXLWZ+d8KTn5e2eOKq/cEXLO8a0uY7q1k8i8iYuhbqpHH86/VH9ib45t8SvAkFlq9wrapaAQyHd17BufavyzMv2lNx+U4wD6/X0rtP2efipd/Cz4lW8f2loIrtlQDd8pOeP1pSaaE1zKzP2ymgKnA6L3Peq8sQY4PWsjwd4tHirwzYXZaN52hUuU6ZrYOXII/Sue6Zg7rQhKZ4/LFKgITB6j1p7DaTTNrdOpHrTRNxxBbg9BTWPXGPTilYjp3+tQ5BBAyKLJjIZYuuGH19KfDhAqjk9804RszHP/AOulRCFDevFJqwPYcSOi8H3pUXHfJ9aMgY7jnmgAHLDj60kQQ3KM5BVtoU5IHelhJYEnjmp1UlecU4LtABqwI+TntxSj5VAI6dTTwo+hp44Ht70ILaEUg3Djmoo4wBk8Hrip2yc44+lRkEgMeAOuKL9BDVUK3ycHNSrKDwe1QAn5pPuoPXvWdJrTyaisSJiMDbn3+tFwsbJPtnPpR95jxj09qhW5LAevSpkGMkd+1AhwQR9OB2pWHGQeevNITn1/GjIZfb3piIz09c+tPC/KSfrTcY/D0qVgGTIbJ6cUIDPuox36Y71myLgkH65rakTfkcZFULiFhnPFQ73KuV7dtr+mO5rQiO9PU5PQ1n7DuIp9mPIbf1OSMbuBTE9DUA445puwck9PegNvwV5Bp7Ht+lMgYQM//XpFkGCT29aeTuX0/SgDn3qgGNgqSWqPk89h6d6lZSDxxTCqggHg0EtiZLHjkDqKMg8g57c0hjHAHA9RSCLGMfrQJanQKmFwvy49aQvhSDwemTT8OTngDocU0qeQWyPelvozrTG/fPDYA60r4PB644zTlULHx1680kjgYzk89fSizHciZcrjrj1pmzGf1xU2QGx3o4APckZOKm/YVyE4HHU05guAOfTjvQykEY4HqaUZxlu/pTLKczAHBz+NUJWZZSBzkjr6Vo3K4CjoSecVTlUhx3YngGnsA6CPe5OMDr9avwKQRjgVTtHKk55HYA1oQ8/N29fSkt9QZYXdgg9vSlUHGWHXr7U5n4FIOnOBVO5OiFG1BnbnPfOKNygHDYNIdqnI+lJjLZ3YJGMUXsUOPTHUnsaY3cnnb6VIfkHXJA5NNBB/i475osBCzYJ+bGemaUjcPSpWTv3x0qJcoPT60JAKsZ4I/Gkkjz1OQO1PVtvqaOSw/maVgIHhIBxx6e1RMxXIPQelXSmQQOKrtCFJ7e5oAiYbRkdDRjoD6Ypz/K20c96TYQRhsn3pgPZduT6+tRM2Ov6U7ccHORj0qMsAc8j2NK4D1Py+vuKbNIsCmUdQOSe1IrADj9Kz9SvdxwOOORSaAzb+byLCaWV/LnnbjHXpXB+OPFNn8N/AmrazdOitHbOyngFnxx+tdJqE8mqasWR8ICAg7Z7mvkf9sX4ky61dS+HI9p07Swr3Ei/8tnPbjoB6f/Wrlk9TXc+S9d8VT69qOoanOxZ7yZpW39xngVzVz+9RpN+9N38X4mpNSug6DYmxAPwA9Kgty7ByU+QnBZe34V0LRGvqSwQ7mAPCnnHqBn867Hw7aI4VtmFPOO+K5iJw5Cs/zdivygDkY6c16H4Ut5JzErupXjHy1LaZ0Uldno/hDTgY1J46Yx1Fey+HbRVgVh8rADJHfvXD+DNIJSNvlAJwSfxr1XSrMLGjfw4HSudWTO/RI1dOiXb3JPUnrWiI1U7d3BqtAAnHbpmrSspGCfbFNsLAUy208E9x6U8xnb7+9LGnPJqZFJA+vQ0XtuWkiuI+fUVIBn6A96nMPvimiLB479xRdlIaDtq1G/TPB96rGMqCep681LCuOT1zVDL6Hj196lVu+ahj/T3qxGvNMm5PEcd//rVbjfafT/GoYk49KuJEMjPWqTESR5Ucd6sIvbmmRrgc1OmCOBWgC7Pfp605Qc048Jn0pwAweeccZoIY5WBHXnpSE9aFQA+/Xk0uw9c85zxTVwFHr0qaEgg9qhIwD/WpImJxVoGWQe9OHJGf0qNW/GpVzitELYcCB7j2pRkLz+VIxI9vrSgYPHPFMAwEH+NNJx1p7KVOTx3INMLYOeaWwrDSWAPf0pS+/p0/SnD5upwB2NBACkDH4dqCbWK0nJ68eoqCTOSTVwpngc+9QzRYXIpXZSsVGLYIGAarthSxHBPJqZ+M59M1BJu+Y9am5exVnwc55PrWHqcWNzDbz/OtedsfxdazL0F+PY1L1EonmHjfwrBq9s7Oi4XPC96+YviV4AKPJIiYUc4r7OuFWMPuQSAqQQa808W+FRqqyZTdnJwPSsJQe6HaMUfmz4x0Kexv5mCNsB6D5R1z+dZCXCtBHFL97H3mbr1FfTHxd+HIt3lZIeMfMPevnS90iWzWZSnlBDgL3I/OuiErrU8ypHld0UYbxoQIV6Rnqvp04qWO+2lPMk2jOT6kVSmUwsY23NxkszcD2qMvsdFZ8vjovYcgDB7f0rbcxae51Ru02nyvlDDkH1x69xxUEo+UjzPLXqW/rVC1nVMAfMV+8G6k9MZ7Vpwot1ArTfLsJ478A1m9CGU1ZIomMknfGW6eh+lV57ny5NvUHpt7+31rRjHnMxCcDuvzDGM1BdxoyZPzEYwy4UAf5/rVeoFixu0DeTL8rcHaev0o1HeGVl2iRHDo7dQRzms82LvIo3+U5O4heoHTn0rRWRrgIGfc4HJ71D3uM/Tr9hH422fj7wN/Z9xmO+s2+zyozc/Kow34nP5e9fWiT7k4GB0BHevxk/Zn+JI+D/xasLy4ufI0zUStvLGG25ck4Yj9M/4V+xfgeaPV9BhvIrj7TBModG68daxUUnZGU1rcvvjbjrVdwQfvYPbNXZE2t9fWoZY9xwevoKvoZWsVZZPJUM3JHYVIkokUdj6VHcRhwR2PfNEYIXHQjuaGrjJ+O3XpmkaMEDJ6dqFbI+lDSgH+8T6dal6kPVi4BXHv0NAjyTj8qASOe/rmg7lGeTQtBDgAB6UMMdKiLEY/malwE6c5HT0qwGc5BqQPwP1Jpo+YHsBTxHtHt70BqNcYzVeWXaygHg9asOTyB+tVLiMSfKflJ9KAFO54AO+OhqhHZgMC3BBJxWmsixoN3b1pI4DK/wAnOTwDRYT0GrEU5HTvUisIyNvHqatW+mTszApmPGMhuP1qtNBJZuI512t74wRQ1Jbom62HckDH60PGWPJwvTiiMfN/d9M1OzKwCnkUhXKrIVP9DUhBB9/ekdCBy2T256UIzd+fegbYyWMNnP6VG9urJgjd9asHJI7AdDUZ4Dc9eaBmdJG0J+QZI61FKDsIQ85HFabxqVO47frWdODuIAA569jUbB5j7GdolXPKg8itBgHAxkH2rKgYqwHQZ6CtGBweC1UmSyQx/KQOSaUr5ePy5pwIY8NjvxSOvmdTz2qxDfvHJ4pSTj0pyoFGD1ppJzQIaSQMUBRJ1496FG5iR+tGAwyeD7UCubSAjOeV+9xSs20f4UOFRSwo2B13beehzTOm99g5HPX6Uh+Zf55pwUABRTWU544FLzKQhAYYHJ9R2ppXZkDqPQ1MNyccAU2ViW+XGeufalaw7EZXeeeB0prkggf5NO2nGT9cUyQnPqvamO5DKxQ7RyAM7jWZdzp5oxwSfXoa0ZTgFjyPese7cRMSAoyc/jRa4r2Llu2ARu59K0rWQlBuXaMng9awIJzkAcEnPNa8EnmIG98HNK1h30NVDjnp9aeuOp5qGLKj2xUmQR6j2pgIy5BFNWPaeO3c1JtJAHvRjAPODQBGWBBAbk0qjCjHP1pWUZBPHvRgLgD8zQAx5MMe/HApmCxA6D2PSnMu5iCMgelCgKmD255oHcCAOnb9KVRjILYJprnbg/mKACWz68c9qA3F2gMc8H360xhgHP51Lkcj+dMZBjjrQIgdtoyOTjqe1MViBy2SPSiVtrEdD70qNg8/TikAuCV/DmqzDecHtVo+h4o8nccDj6UwKjsVUkcH0Nc7rMxLOFdWZzjjtmulugYYXPQ9OTXJ3DF7hiPuDkt6HmoeqsVEwviH4os/h58PNa8QyuqQWcDJGhO1mkIPf61+XPjLxzLremS3U9wlzNqcpumy3zKOwP8Ah7V9Y/t4+NP7L8M6P4Ujmy0srz3UaNztPCg18I3TRysEHGwfKR8vHpSUFHU2S6kcd0kse4/MWOWX0I4z7etWyQlooX5WdsHHQ96yraXDSIN2UPX1HPFXFAkXYF2qRyyt0P8ATimx3NPQ1e7upIxDlFOwP2PrXtHgbQy0kYf5cc/N+FeW+GbdbeQJ5xbdgEd/evoX4c6MRFEDufIzl+oFYydnc6qJ6T4U0wxxAhOU79q7azgKRhTx7elZmjWixRqPmAA/ireiB2jPNY3udyZIg59cVbjHGT+VVkB3Y7Vbh6c81S8hrclVTjPep4069vrTF6DvU8Q/WncsUR560jKFU45NTqOMHvUc6gDI5I60X7AiDqO1SxKM8dRUYGTVqJRimtxsfEMVaiXbjtnvUMWM4x0q1FHuOapagWoVGM9Perar+XvUEMe0c/rVtBjHerSEKqnt29asICDTFFWUjz61qlcBUXzF9M+lPEW70/GnxxnODwKm24bjgU7djJkPknGfT1pwj+XBGKtrHvHPWkMYGfbtQgKzxDH+FR7CrcLkVaKkVGY+aqxWwkY/vdfapg2c4qFkK9OaRdwJ5xTTDctls9eDjtzQrHcO1RqfWngetUKxKXLIcYB96ruefWnngVFIw+v0oCwgk209TuGagZhSh+OtIRKZhEw9+uKZcy79uDx1ORUcrY6HP1quXxxS3CwyZsDPHPpVaRuMDkVJK/GAKquTtx1qGWiCYDPsKzrlT0/nV55CVPAyKqTNljntUs1RlXVoGQ7uPWqH2BFLkfMzDaQeg/wrcnbcGHY8cVTYYOOxPOah3MZK54z8WvBkVzb+cqZY8MOx618beOfAktjrzKsOYZucen+RX6J+KLRLizMbqrKRzn86+Y/ixoMcVxHcBfLMbcOO1Llb2MJQ0Pj3VfD+64lCpsCkqRJ2HrWBdWqW0i52gqAPMLdT6fXqOa971rwe0v2mRn80SKcgfLnNeXeJtFa0uJJfJ8odHL9Bjvz7VUKj2ZwS8jk4JfKYxP8ALIc8r0x1z9atwXvlPtaTgjOD/jVS8BmIaP5EAxuP3mPrSW7sq7fmly2c7uldJiaF6JTCZof3RI+ZfujPAp/3lVH5G0cN1zyKi+1ukhjb5Rjo3Qe1Sbl4J+Z1HVvxoAW6LQiTZ/rSBhm6AelM0+7Z0JeNlkGSW9R/OpUCygBvmJ6fTmkmAs5c/eXPCt19Km6sAX9ssl3azsGlO4H5W24xyO/FfrV+wT8V7f4g/DifS2uSNQ0hVUxyty6nIz+GOtfk+10zwldnGOGHzbe9e8fsFfFG68CfHW3tbibbY36GF9z8c8cjt1zWUr2v2Bq5+vsq7unOeeagfnrTRM/mmMrx1Ug9VPcVLKny5GSTzxQndHPaxUZSxyW4PamM2089PY1Z2mQcfXmqVwhbIDZIPQUrgTJLGxxu+YdjTyC3I+U56VlXULqQyHbJnjFalvcmWIBu4/XvQpdydFsM3Hf6U9m4OeKaRtznn60S4CnPSncOpAlxmXH8Pqat7wy56eoqpHGI5BhcgdSTzVwncB+gFNaiYDDEA9KmCBIz827FR4weeaeh2ggevNMLsNu3B25BqrKw57VdEjBto4XHX+lV5+hYfp6UdQuQhBIhyvHrUtoGSTduxzjj0qASFlOeB7dqniX5898daadndCZt2uoBX8vqe2WrQ1jTIriAS78YHOelc2oKEktkir8Guv5XkzJ8nt1rq9upq0jn5GnoZPlGIkHk7uOR0oEgjPqe3H86J5BLOzL8i9Oe9BUbchjuHpXEaW7CjLNu2gCnsqkcY461CrnAVuuOtSIeoPNMCJmVflJpuOdp78026XIwWwD0JqeGIBefvY5pDIsEDDNnPtVe5iG3jtVsIyM2eeaJlJGP4aTVwMdl2Pnrz2qVbkRdeP8Ae6UMh8xs9eoqvNHuA3Y2ZycUkxmgl2JFVuh9BVhPnUH8eaxRcmNl2rgHgCti0ZnQErgfrVp3JsPJKDjt+NBPGTUm38aTaOp4J9O9MnqIF2ge3rUF1IEGcj2yasNxknp71RlLTMflO0dx0qld6IXqdKpJOMD6dKfjaOGpmcEY5HvTl5BHQmpTZ1icDJOKTAbIxT2BCjuelNzg88CmAmV3A9cjrmgOCDhfxp7MNgU/QYqIoVBI5+tA0IdoBPJz1z/9emScDhsk9M0/gcjkk1FK2zLBfmHUUBcrybfmHQ+tZl+ixncfpWqVDBm3f/WrP1FFWBgzYB700JlOzxdOpHC57+ldAnlBVRFyQeeelYdmgjVCsm0DnB//AFVrWc6sxK9T6d6TTHfoaSg05UxweaSMll5+VutO3ZGT06cUhgNu31xS5G3J7mmMN2R1HqKTPGO49aYDtuD1yBSBsinIMqct+VNxkYGQB60gG5POecdM0/qOePYdDUbZB4bvzmpNwC80AMbP49z2pq5ZcHg092Cj1qAna3Dd6AJJcBQB2pu4cZ4OO1H3zz1BpzAAEdT60AVZ2Reex6Ank1AWAAB69s1LcQdXPO3kY4qmGGQW78fNSEXo2J5Lce+KsqRkndtx2qpCcj39qnM+CSMYHb1pjMzxHexQxR7fn3HBHtWS1ls0xrkuyRkM2Wb0HvUmro15eH59q/dAPY1gfHHX38L+CkjR9sgh2nHy4GMmsn1Hc/Oj9p7UX1XxJrPii8uWaS+ujFawP91I1wBjn2z+NfPIkOQXZTxklemev416D8cdbl1rxtBb/MyWwLOi/MueT07V57f/ALlfkG/IP3e3Q0Qu1qzpVktRjzRTMQvQnG1fXnj3rQglk8vy34yM49DiqFkEQgMnlHHO/wBq1I0a4lJ35IHUdhWiVwTOx8AW8ct2Im+d1OAD0H/1q+oPBNiESElFKAYIXj9a+efhxaBrqJP4ycnOMge9fVHhG0MdsoP3yBgevFclZdT0KKXIdXYoNg2jA92zWlH1qtChT5T1q0orNaGxZjXIqZBio4RxU2KtFImjB71YjAHeq6A1LGCRTsWWQQaa4yDTUU8VZSIkdaEBW8vParMUfPSnCHFTJFgUwHxRcirkSYqGIAn1q5EMiriNEsXzAdqspFk5pkKY+lXo1GOnNbJAyNIsVahHbrTSMVftoNy1qkTsMSPin+VkVZ+z4+tOEJ5qrENkMceB6UOnBqdlK9qb07UWGVtlIVqxtA9qTZzSsBWMdNC5OMVb201kwadh3IimBmmbsGpmHHem7R2o2AjkPHFVnfOfarpiJqtLHgnjFAEDHFM3nFOkQgfSoyQKgYpcmonNIzgcCmNICKCdRjNx1/OoJOlPdxUTuMHJqfMqxUkfBIqpM9WJyCaqTdc1L1NOhXdu1RkZPXFKzHd04p3DGoM5FDVYFmt3H3jjFeH/ABM0cSxlWXbk5+n+Fe83CYjOOteb+OtMMtnMG2+ZyOewrSLtuYNHzwmkuGlUo2F7dyK4z4j/AA9FxpUk0a7dy87Op6V7IlmW1IQBl3SLgEex/nWhdaAbzSmimhUwoG+fvnvUST3MHFHwHqVk2mTTBuCjbSr9cc1kTTGRzEuGQ4J9Tz09q9d+LfhmPQ7lmKYaWQgOq8fzryee0WK5yZNrNnjtnrit4vTU5Jx5XqSpA0Tt91oxjlm5z+Jq3A++Nh1x82d3b/Gs43Rc7G/h4+b5R3qaK4CnnoQBn7tU1cz0LxKlgV+THp8ueae5WUhmf5+m5eo7c1WM0jbPn3IcjHenb2UhfvAdcMOvpzik0IuGFljwj7lOSR3z/wDqrMXVr3wxq9vqNjctBPE6kEfKcDtV6K6D7T0I/hPUnPp9eKh1m1W+tmkX+EcAdScH8qS03GftZ+zZ8SV+LnwU0DWVGNRsUFvdMzbiRt4J9a9MjnKuVLbvevzy/wCCXvxduYZtS8HXk37u5iKiN2+6RkAmv0HtLaSeEyjbtGVPt/jWW2xlJalrzdi4HOfWoXIQhuhNO5UAdD3xVeWItJvLZx27Clcz2GyR+fcKS3AHSrMcXl8dKjRF6nrjkip13YweeeppWENaMfWmOmCB296dcMwQ7SAfeqNtdGRiGU7geeeKV7Ba5Iz7W569hVuFwy8VVlQE7ujDpio0uhGcF8mq5rBY2FK7cr9KYCE4PJz19qrRXGRuRsgdiaa12xDAED/aHrT5h76FlnBJx/Oq1w4ZOGAPTgVQvL64WMfZ1Rpc8784qBJbiOVBI2d3X2+lDYJWNGJSg+Y59+1WonO9R374qlGxK/N1zwBVu2Adsr9OTTuQ2WWBZiW+6D1Heq8g3E9qsSY4DNgdsc1GQoGPvc4yKdiCAxAr7g54p4OCM9D608rhef07UwsVPzc+9SIPLGQfvY9aVABz6epoGVH6UZyxIXaM96oVwZc5OfqKF+UnHGaeucfzGaQkAnpmkUIx7nt60oGfm64pGUg5z+VSRKrL97k+tMRSnQZyO/WqUo+8o+X3xWpNEDjPGD2qhMgwSOcVI+Yz2XaVPUKMVpWkpOFIxjv61VVQU3D5wT1FPWURMSe3H3sDNUroltM1FILAbsU8c8Ng1UhuA6Ajqexq0rDPp9K6FrsY3ewjRiXIHUgitW3tV8gIV2juBWZGxQ7h8xzgA1ubhJHuI29Mg16GHSTb6nPOT2IFG7IP50+Q7VBHXpxTTheR9KaWDNg8DFeTc9awDIBB5x+tIy+Z9acVC4A4HvSA49qQepGyupAX7opyr+AHXNSh8sOhpHIXPbPTPagEREKF2njPpUbsFT17HNTMwC46/Wqk+due57U72CweYEPPIrN1GUZyeg/CrO8gn5uaztRQyLgnjPOaa1EyFLggDFaGkqTI7HoTkD3rMjjDLkcD2rW0JxGzxjtjk9qqQlubeCv3jjPpSbjk9uKTYu/J69M0oYkEg4A9RWZYA9e2KcW28j9aZk9eDTlBByOg7GgAAwPpSpJvGTx2pxGDzxmkUjseR60MYjoWxj9KYxw2D+tTnOMnio3Y8ZbH1oAiJDL6euaZIVXOeo9KlKblz6cjFQTLuGT+ZpD1GrNv69qezFgcNjHY1Bjb+VOVyqgntSG2SqnmhsHj3rIvpvs0yqOd3p0rSMpUn5sH+dVryMSL7+tG5I21uV243YI7Gi4nwyKN28nk9hWPKZIjsXuc59KmUuyb3+8eT70rlKwlnL9s1ny2beVYEAV4J+2P43XS7eaEPgRpkBm+8QM175p6iK6E4XGz5ifQda+EP21PGAv9SuLVn8sAljMG5TJx+HFRqtQvqfH93rs2pavqN9O7vLdyFwG+XA7AfUVmTYm4b5S3zY7D2q5qcCW900W5XRFGJQ33j6e1UpDv2tJ8z4wyr16/yxVqyN/UlgXeoH3QCQD2J/wrR0uOX7QiqiPh8Of7vWqcCNu+TqeuelXrWKYXccQby8H76sOafQZ7L8ONMSO5Vn4OQdw7CvpjwpHEltg7SwGR6ivnT4XxthCfukg/N37fhX0Z4dg2QAjvXFUudtFWR0yHdg96tJVNPlA7VPHJzUnRc0YiB9asAZPt7VnrdKhB4wPfFNuvENpaxgu+FzySegrWKFzGwg3AVKg5xXJS+PNKt2O25SX/AGQ/I/OoZfiTZwt8uNx65bkVryMfOd2ijGfTtUqyhOvHevNpPiraoSrK0RPQ5GKz5fivapNt81RkABd3NPkZSlc9b85S3WrUeCnFePp8T7aE8Srx1Ibp+tXrT4tQSjYswf1+bijkuO7PSTqUdrerE5VlPUhulbVvLHKuVIP0rxq88WJcxPIsmMDOQ3Iq74X+JdvLDsMgjePIKu3JPSi1tilI9jjIzwc1bjYAVw2i+NbW6mZBKoZcFlLciupg1CK4UFGzkZGa0iXe5qo4Jq/aP5Y4IwawlugO9W4bndxk4+tap2Jep1EIUrk4qQbRisq3vvlAJyMVaW5G3k1rdGWpJOoPSqzgKKe0w61A8gI61LKQpOD1/WkDYPNQNIc+1AlqR2J2fmjcGqDfmlDjNAiVhmkjXmmGT36Ugl5pjLDYxxVOYZNStNioiwY0NDSIJFzVSVSK03UKKpypuPWosyrmZK55qs8pHer9zCAMg1QaPuMVmxjPMx3zUEz7u9SP8uf6VC67s4xmpuyrFdjzmmOQRT2TJNMYbRzSEVfLLSY9KjdXg5PrUrEK2eRTWbccNz9akydx6DzErn/EWlfaonUcF0Iz6Vvq+wGqt+/mRNyOB3pNtGbvseBajBBperQSzhtiShQU9TxzXYWelRCa5tV+UABlA5yD/wDWrB8YQYe4/iPOMfpXQ+ErqDVtJsb62bJEexnbqTgcVpe+5zzulc8E+OngVbqB98e54m8wBetfKXirTWtWkYQ7Vxgbe1foh8R9IfUYGmkRWIXqOpGK+O/HWipGNSkZMMgYKjd6ako7mE3dangouFUqPusox8vXHv70seJYRKr4kIy38XNSTR5uH3Q+Uc/fb2z+dM85YkcnkY2/L65OOfp/Oui7ZzFqE4jVX7jdnsO351Ykkjd0/d7V7/xHNZsvz26vv28YP14P8qekx+YrvwD1PRfela47mhHEokYp8hAG4t2HJxk1og4iA/hXI3eo+lZEBuJ45Ylj3nk7l798Zq3Z3SqwD8MAAVdvwqWiTt/2afFsvgD4z2V59paCGSRSxVvvANz+lfth4R1iLXNJguYZd8MkYZCO+Rmvwa0y9OleIra78vakMoJPbb1NfsZ+yj4xXX/hxar8rlQCuW5xik11ZlN31Pb5EDPk81BOFjOTwD6Vb8xdu7pkVSuLkk7RtKDrntWZNhFKqfl6YqUSgD0NZ1xd4dVHpyT2p8E+85P0pbBbQszsCv3c1RtkClnbgsc89qszSAjltvGOTUakEYHTsRUtAO+vehIt7EDjFEgYMu38TU0PzKCOabd9xDobVY14AH41HcQ7VIQAE988VcU/KMcnFRzLsXPTjtSeo1oZoQEZLc578Vlax4vttOvLWxXaZZTjkdBWxKQxwOCPWs1tJgmuhPIMsrZ6dKfM9jS6NONjNDlflGMjPWpbXcMEcn3qOOPKhBxjpitex0qNIQ5nw3pWiVznbIwOMnqPTtTCocgL9wdz3pzEE7VbcQSCRTlQcdvpT1RNxm1dpO7J+vFRuO3erCYBK0x4+Cen0pXFchVsdeT705UyrE9PalK88dutORgSMcDHfrRcRCQen86f0x6D0pzRk8noOQKMZ/8ArU02HmNDZ6ZNSrEUGfTk4NIq9exHpStyDnn0x2p69RjGUDIP61TkhDAgVakbPXnFQupJwOnvUskovBsAA4X2phQMwLDG01dkUmq0pCL97BzSuxkAnMRYq27nOD/nir8cmcep544rMZgrksAyj19KdFckkANgf0pxm4icUzVtZc3KDbkg/eHQVrSaii4Xn5qyrGVZGX5uhxx61du1WDa/mLj03DmvWw84xTcjmlTbZfYjGOvahSVx2WjvxwDzUjDC4U59cV5R6GrI2GwZPP1NRq2erVI6lifT0qNkIU7uKLjsxyuAfb2pXJx701Mg474p7cjG7HGaaCzI3bEfr71XZQxy3WrW1V/DvTHjGDhck+lFwKjRDnHI9Kz72IbWy2FJ7Vqsoj4z1rI1lC0LIrY3dCOOaalYGmZyOwYKenoK29LLgtt6Hv3qqlgvkRMvJHXHOK0rK3EIIHBzkk0Od9AWheRvz96cYgVPbPYmkKGPGcYJpTn2waVxt2COMqT6e9P7EdPpQH45bketG45/xo3GLhtjHgAd6jCgEHjnr71ISQmD8w/nTWJ3D5ePUUmA8YKHHHbrUDtuOAvA9ak+4p7fWomOSMfjQO4GQDJ6fSoS5bI7HkA092Kj3oCBhg9R69aNx+oxYgSM8H3puzaxXr9asKuCPQUjRgggdj0pBYr4zkdie9MdTzn5uMcdqUSYZl/iB60bWdGOeD3FAkZk1qJJRu3bR1PY0ahiC2JXnnHvWmIMKMc/WsjW5JI7fChWORkHjjNIpGPqGrvpVhcE/caJvm9Dg1+WP7SviybXvHFxaLNtjPyOA27kE/rX6i/EBPL8K3d0X2QxQMWx0+6a/Hn4kamNV8c6pcJuCGdwPfB9aRrHUwopFiLId3P93pgcY68fhSuzXNyxKKssQAGz7pHb9KrNcbSyN8rAfKU6nv8AnU8Fw0i/P94DA9cdKdi9SYvsG4fuhkfMf8+lXrIxy6jEd+5V5x71nAjB3vwTuJXpwMgfnWtomJr3ds43ZHoM0ugt2fQXwus97RZdSvGD6V9D6aiwwIA2eB06V4b8LYQIYB97cP4fzr2qCUQw88ADvXA3qd8LpWNR7oIOTz6VS1DWxYrvRt23t71lX+qgNwSTXJ6z4hSFzEz7ZT91S3J96uKuWrs39U8YzRAMfkDAnaOuO3NedeJfFF7fO8cUsipnna3IrSMM+pbHbc+e9WoPBhnYNt2hvvHsTXRFxiX7NtaHnU8l/bIdkxdmPyqW5AqB49bkiLmZ2Y4+U9u1evQeAUPzBcMOme1XU8GLESSmAfXp61o6gey7s8LvNT1y3jUTKXjXptY/1qxb6ubiEtPE2duAR2PvXsN/4IhmBBTg/pXM6j8NZGVmi3KBnhWpe0TK9m+jPNpZbqVXEV2cbsEbjxVizur+Jx/pJBAAAauxHgWS1+XYSW43Bfzqvc+HZbKSNDG0i5PKqeDyR9KfNdD5JD9L8U3VpIsE029WHO70q9HOTcLd20/lLkkgt19/yqivhmRm/wBX8p659MVp2OjeUqKI/X8aEy0ma+n67LHqlle+dIs6AxuqfdcHpn6V7V4W8SPNGkzPtJG0gt0rxjTtMCjITLqcCu48PSTQKqDkjjn0pN9g5dT2GLUmlhDE7s9MGtqwvYobM72/edefxrg7K9IVVORx61rwXpcDLZGOBQpPcux2VlqIfJB49600uww69K5Cxuug6VswXORVc4uU1zc9s1G05HP8qpiTNP8AM45q+YVifzs9TSGbFVjLzihpcU+YLFtZh604y1Q838qcJ+OtLmFYueYaY0+O9Uzd7Tz0qGe/RQTkA0ucVrF9rkDAJxmozrFvBFuZ8P6EiuQ1fxCFRgG6ZyQ3SuF8VeP4tNhbfNg5wB61oqisJt9D1S78XRQkuzLj03Vg6x8TrTTNqOyln6Ybmvn/AFD4m308zCFQIlONzseDjniuD1nxNd3M7vJcuwOQMt0NNVEyZJrqfTEvxchlkEMcgznBZT0of42+HtPjkW8uT5kYy208DvXydHqN1LcgfaWjJIydxUVHqWsW0jvGp86RPlc7twJpXi9DH31q/wAz64j+LGhalCtxbXiGJv49+4DgmmJ8UtL8wRG5SNjyr5Bz+FfHFzdrHGSitHCV52NtokjniCXKXEqPsx945xTUIvQtVGj7NfxtaPJ5i3amJuAu3p+NSnxValjmUYHUqwI/nXx1Za5qNhbsrXkrgjH3uh6mrtr46urWUedckxsCTvbbj/JrN00aKq9j7YgsxewrJCyyq65GP/11TnHlSlG4YcEelfJulfG3XNCnjGnXrPE55VmLLge1em+HP2hrbUoidXtZred8DzOqk/0qXTaFzNnshYYqpcDcDnGM1maf4mstThSW3uFlQjOQ3b61oeespwvJIyKzt3Dc818fWGyVmXaucH73tWT4NmOn+Zb52Rk7lXdwOTXfeMdK+12XmRrl48kAdzXlemXjC5dG+Rlb5lPb/Cri9LENJqx6HrFqup6bIoXBK8se1fKnxh0X+yr9QPmilzkHv0719WaXeJPZOnXIH8XtXivx30FJokm35RQSoXtxU8nMzmlFOLPjTxvoqeYNvy7Oy9x1ripgIxsJ3Lt/ya9O8SbJg6P8ygkfK3IIJ/pzXA3lqsUzqOUQgkHqR161tFtaM4inIgZQnRSvC9+g65qexkSGILK+SxI3t2HNMkmjJUqd244O7t1GfrTWVCQBxj16CrZN2Wba7uoL4qEUxA4DI3yke44q6Au92+XzHB+h5rPJWNYfJ4x8zNu6nnirsMoCszYLMcjb+BNJrqBNKsclu0fyyM3VT3PX2r9A/wDgnX49kmt49Cu5cvDH5YRse35//Wr89kjbl/73GfpX0L+yT4gvNK8dWv2abyZl+ZVPVx6VDWlibXP1/aEhuMbe30qpeWSPFwud3BxWZ4E8UR6npKRX3FyigkHqK3iVf/dHpWaWhGzOY/suS1lcNuEa8AMxJNWkO0rjlfbpirepI7FgjcMec9qpoflCDgrx+FAi+hWRCMbj3PpVYHyiY/uqO9T2oZGHzcdeaW8QmUsBjI6dhSsK4wuFwOv0qeNAoyOO/BqJVBFTQjao7Z7U7BoTRMU6gY9DUV0C0YVW2knmp+QOcGoLlicBcUuoykEyTg7iODnrTxH1JH4f5NOUcYHGPWlDev0z60JWJb6DFUq2en1NXY5GK49aqg4Jzx9asxHIwG961WpLJbK3Z2YFtpNSyRGMheRt6+9S2z7G56D17VoX0JlgSVNpPQn2rXkSjcxu0ZQTbye/pSSJu53YPrUqqUBz0z+VKWwpxjp3rLcq5WC/L1z7ioSCDgHHPeppF2jI3DnoKQIHwS3GOpqRCr8pIHJPr0NNZMuDuwO9G/YdvcDk0McLwx9ead7bAPZOQByB3FIuGBx2piktnHU96kD4BHcGnuGxGyk5J+uKR0Cdf0qZsgZ/Cm8Njvz3pNWAqyxgDr9Aao3SAIR1PtWjdEMw6g9qyrl33Nn9KiTGU2cFxn5T15pIVDctj69MVHdADazN05IFSwxhog3RByMmpT7gTRyOkZQfe9elHmsFKv8AM5PGe360i5Uk7hz0pxy+M8/TvT17hc7PilJwuev0pB8vB5OO1ICQD2xWhvrcUKWII4Hemg7c55x0oGcc8eoFSYz14z3oC7Is55HGe9OYnBxzxilOB06e1LswMdPc0CuNz1z2pHORzwPSlLK+4cnHXNRykgg8+mBSKI5mCr6elUri387JHOB0q04K8nkVJDCGHPGetO6Aq20WyMAtjIq3AxifAb8qc6LETjkD0p8SrtI6d+adhdB5z3/WjHOOfrQw3D0PrTQefb3p2Adt28jke9OLg/w4UetAbAJPSkJwKe2wwZcilxx7/WgP8uevsKULu5/nUgNIVl56nsaaqjvxT8AkkUZAIz1pD2GlACTTRgrxxilyDjB4HGBT0AO7PT2oC5G2VB74NMZtzFT09RUkjAcD8zUL55x+tIpFfagZ+5yeakVRt9aWP5SxHPP5UO+No6mqswYLtVj2HvWJ4htzNPGE3ZDAnHQjNbOAoJP3vftVG9kZJFI6k9eMVNxnnP7TF9/ZfwN8SSwbrZktwC27nkqOv41+MK6hLe6hdTO7u7uzAt0GD79a/V//AIKDeJpPDP7PV3BG/lpqMqwu/cAKWGPfcq/5NflT4aaG3tnTknZgF8Zyf5UmzSN0iO5AWLO/B3YJbuas2iKqF8ZI4Pz9Pb61CFWW4a26qo3A1ZkQMNyIqY42+tK/mVzX3JDKjna/y5zyMZrovDkCT6gvl/6vjKt1NcukDsCW2cHgH5eO/rzXaeA7RZb44RiARkjp+FTJ2RpFps+kfhqFFmibNrAcMe1dxf6qQpQNkr6N1riPDW+2hSNVxJgA/Supg05p3LMGPfNcV0dqGrK1yhIznpz171JB4eF1dpLLHll4DtzitzS9GGRngk4ro7fTREwJUEDijmb2N4xvqzG07QEiGNnHY9iK6Gz0VGQKPSrlvbbVHpWlbKEIx1rVGyIodGjAxj25AqWbSodm0j860Y5OKJPmOcVpYVjnrjQ0YYXr1zUDaCGIB27e4710oUClZVNPYZyj+F4HYEqrLnPzdqr3fg6B1J2K2e3pXZCEH/61MlhI6dKBaHnv/CHrbzAMiyITnPYUSeF4SyuibAOWHvXbzxgjBFU5I8jrU3HbW5zUehRsQwTB6fWr1tpojGMYFaioF/8ArVMqA0XKSIbeNlxjiriTNGwA6UscYNSmHI460+YVjS06c5HNbtpcbwMVzFr8vGTW5YSZPv0pos243OKmD5qvH90VIh4rQkVm5zTd9ObrTCvXFMAZsU0y8U1jVaabaDk0rjsLcXWxWOcY71z+oauFQluvQEVZv7w7CqnBPrXG6reSebJH0z0IqWxWTdjJ8S+JlhIjV8OwPzbuleV6nLc61q0oV1eFFyCfUV1+qaPNqlydzscE4JXb+tMTQvsoMSqN7DLHbRzJFcltWcFewsZVixsLD7w6E1ktoLLcPJ80jkZAboK9aTwpEAD1J709fDcUThlTLE45pc7QOKe541d+G7ufBYY3HGFzxWQ3heeGR1EJIySSf5mvomHwqkhAMe5vbtU8fw9S4my6qA3X2FNSZn7OJ84roErgoeQOirWpZ+F7+9YQ+Wz5X5SG4X8a+iV+G9vDuzGMdiuKv6f4PitcpGignr6mq5psh0o20PBrX4QX1xa5l/cmQ/Ns6k45+lWk+CC2seJ2luFPLB+or6PtfDSoQ2zB9u1aVtp/k7mYK2eFVlzgVXNIXIlsfMS/DSK2idIFwnbK9KbF4Xmsd0ZTKEYIK8EV9N3ug2txFhbeOMn+Je9cxqXhlTlCq5HSqU3swcWjwy2a68OXsD2XmRxL96MMdrD6eteg+HvHgmkCzN5bjoHq9qHhkE8ptPqK4vxF4durGRLq0dhIhO9NvDDsKJSjIyba3PVf7Uh1K1YB9zH+EV5n4ms007Vw4l2o524PHPWq3hfxlPDKsd/C8BU9T0I71teLrRdV0tL6DbKgYvtXqp/CoXuvUzctdSXQbgCXY3IbuO1U/iNowv8ASpfk3naQAe3+RVPR75Ps9vO0iiUfK0Y6r9a7PU4V1XSFc8M68sOhH+FPmsyb6nwZ438PGx1GeEJsDZJLdARnj615dr2mTxx724lXIO3vX1L8WvDosr26k2eYpJZP51886rA088jtvVJBlQzcr1qru92efJWdjz8uUZVU+WR/PimvKFbPUE5zVq/hNrdlG+YYzv8Au889u1RmOKXO3oRk7cZH1/Ct0yGxoKqGV0z79vWrMBRJQex7elUwsq5/jYZALenWp42YoR90r3b14702It2xAOVxsGQQK9R+DniF9G8UWtwv7tYsMHHUnJ4PtivK4WYxsW+WPHXdyfXtXafCvUvN8VWunvtCSsEDPwASfUnpis5W3Gj9fvh7ey61pNhqsfz/AGmBCxXoMDBP6Zr0rTdQMxUH5kxzIvSvD/2bPFzWFgmh3ixyLCNqP3HqOv8An8TX0HujwUHyp02DtWMbsmRFPH5i/wAsVTWwWNiR65zV9CFxgdOgFDHJ5wQapozKQURt/hUpCykDoM06RcnKrg0IQBz19KkRG9sUJI+70zSR5HXgelTODJ16jmkHIx/Oiz6BYVXBPqO5pJYvk46HrThGQeOKeV3RkdCT2pW7j1M9gQ2On1qFiVYD5j65q1ImScioXh3HB4z3prUljGOME8VagUmoCu4cHI659qsqBGnLfN2zVbENstRy7VyGzirkeofZYXXqP7h6VSixjB5pWRpQfYfnV3fcgRrxZZDs4zzilXnLHp19qg0+yAvY8ttdjjnOAK2bzT5UIESq6A8n/CnGLkrolyS0M4gsvzdP5U5l+XccDtml2nzXRvlZeopztgYHIqRlQqQ3POOajYjqPpxU5T5jlvfmmsoGMdOtSwEU5X6dqBjIz9aNxBGPzqTdxx+OaYwJLnAXFQyEQ5zx9anLYz6d8VSuJQDjr7UriGTzqy4IwP5VSeLcG7j3qwFDtu7U6dIwnoBz1rNjMiSJSS23PbNQo37053AAfWrVwxkBCHB9D3piRMrbh8474pWANhfGevv2pCBFuOefQVPsz14GOT6VKtsWOV5x69f1quVvYg60H0xj1oBGfamYOR2x1Ap2BnPTvWljq1Hnp6+1NViQc8e1Lg4Pf6UhBwR0xSAXIHBoDZGD196bznnrT/vYzx7etACZwD/OosAtx19Klbjr90cZppAB4zg+tDGRiLrn9acB5WMUCTaDnk54xTdxZSen9KaQDZBuIfcMCkXcreoPeori5S3wG4FSRzLJyrblPTFMCyDuH+NAOemCfahQMDtS7sEDvTAT7gGW570pI7c/SmmQBgOhFOGcZ6UX6ALgMc9MetOycCgD5vUe9OYY4HP0pDXcjzyQPxpMblOfWnFOf60ISc5pajuMY7T6A+lOU5ztoZQD70fwnmlYCCT5jxzz0PelIJPzfpSkEjPT6UrCgCuzbSQKZK23gHJH61L90NnjJz9KiCk4J7evegaGxuXTI6+jVk61dsl7axngM+Mdse9baKOg/MVl6zCjXNqSesigk9BzSY1oz5e/4KfJCfgtbxttQx3MciKG4YnAA/X9DX5n6JbNNbTSuqovlgqU6EYyTX6Qf8FSpoX+FqQI/wAySxZLN0OCV/RWr86fDDiPwwu/5kdAm4dQaG9DSO2hVtI1MzHpydufl4/wqWbemA20eiyd6rBfs829vmZlB/U9KnaWNkaTf5mOMenX/wDVUmiQyW4OQu/knn25r1r4R6VNdXAbZn+IegryCMm6dfJ3KAcnHUdK+jfgppRvUE4fywFUFR0xxWNV2job0YpyPbtP0xLe2hPy+cwBJ4rqNO05JME+nUd6z9JsWmdVbhQcjHWutS0WBRtUD8a4leTPRjHW4+2tERAMcjv61ZA21GjhRjNDycHmt0jaxMj88VYjlwazHm29DTlusjj860BI3Ypw3erAPFY1tPnvya1I5ARVoTJM5NOUHiml8HNPRxVCJoxmnyRZFLAQetXNqlaCGzAuoypPH41nSg5PrXSXUAYk1lXFuM+9Zyiy0zMBxUiGnSxbajGQelSi0y9DiraqGFZ0cmD1q/A4Iplbk0UJ34zwa1rRduOaoQ/ezWjCwDDnFUh2NSEnFThhioISSBUyjNaIgd0pjd6kIzTGGKoaK8oxVC6PBrQm6Vn3IyDUsNzDvWwc85rnLi3Mk7E9OtdNdqNxzWZNGAScVk2Mxmshj7oz61H9jw+T6YrTcgcDioT1pIorpbj0qQWgzzUyELUqsM4qhEljCEPtWxFtwDWZAwBFaEbfKMVpcixcTBGMVcsoRuB4NZ8TZNaNu+MVaZDNSNVAA7Uk9qkp3Y596iSTA61PDLnrTvYhleS32j096pz2quGPVsegrSvLgKOKzpLgAHBqW7om7Ma7sIySCNxrAv8ARxLnCjHvXWSMsjf1qM24ZT3B9ajYN9zxzxJ4ZUlhs556VzlhcvpM8drI/wAj8IXbg9+le33miwyA7lyT0rhfGXgwTKHj+VlO4FeMVSlbRmUonA6w4stURk+WG4AUMF43jn+Vd/4BuJNQ0OWK4RldHZRnqRziuGupIrmBrO7Ri8PzK3v0rpfAuqRJqmYywhmVQF3cbl6/nTfYzscF8XdEaeGYOmQucMv+elfI3iKzNrPMsu9X3H5V7AGvvz4kaE09s7qmFfJG7uK+Jvi3oUlpdTOsfKk/MO1aw11ZhVhpdHk+v2qiFZxwO5PbkcVjKqr5qL94HOPunH44rp5LWL7Cu47lI5U/wnjv9aw5UxOAPk29l6n2q72ehxtFR5QXz9AR6mnRRHYx2bZDwgX5g3WlvEVtyR8Be46j/wCvUcNs0cR2vyvJL9elXuFmS2kbudknTGCW6DmrkLy2d3DdQ7ovKOThu3Ws+3ZokBd9wbnLNwK01RrjKnt2XqRUN9BH6IfsvfEKDU7jw8HfddTlIpGfoewz6cV96SKygZ4KjGT396/J79kq6e6jk3XCW17Y3MRiiVuXj67q/WDT9Qt9U0OyuIuZPJUSH3xWS0ujOTuPAxjHHFJIvG70pVII44BobAHPX+dMi5EzcHsaiXI685NSFRkH1pQpPTkelGgNiMQF469qiVgpGOCT3qw8QwP5DtUJjJGDx71L3AsxkNQRySG/E0xTt4ApxBNAk2ytMuGHzcetREEcnnnvVmVgq428+vrVR5Qx2gY5wQTSBip1yPyqaRNyqTwveoonOee/rVrkLtboPWtErkMWIY5HA6Z9aVpAhx0P86fESiEDJ+tVp28tucn6U7MzZehLF0Y8kcgehrZhndRluM+tZejguGkzvjBwAex5rYVN2e/1r0KKtHVHLU3KeoWizqZY/lkxgse9ZADggDkeproZISMjOM8daqmziAYnhj37VNWlzK8dy6cujMdlAORx7UDAO49fT1p7yIZCEbcAcZ9aQMFf0OOa4DoKjKyO+fu9cGnbiB7e9WpF3IR1B7mqbfKccAjvSCw8SgA4X8artDuJJXn2p6IwB+brzz0q1FEVXHV/epAzivljceaqyymViB8wB78Zq3eFWcqG6dRVURDcuPlIqJX6DsivIpRt3/1qfAS2V29R1FS3NuzsSJCGHSrdha5RCeX75FEU5MAsLHz2CHdknGDWtaWy2VwyybTGBwT2/WoLU/ZbtXOcE914rSmlVwWXkenrXtYamuW8lqcNWbTshgQKe/PrTuAPSm7umOfrTgBjH615Z6lxq889umB0p+0jHf6U15ApH9aepKYNTsAgGPm6dsntSHGM093D4I49j2pgG5jyFUetNDGbsKcd+1BB25J/+tQwP8LH2xSo2Q2T0J60XAb5eSSG49BTciIHHJ9z1p5fAz1I61TvJGWNivB9qa1Aiv7KO9Kh/lxyMHqals4vKUKq8DjBrKW7eV2UH5sgnJ6VsW7ZRc8UWsMtL0qNgSRnI+lSL0/wp3p6UxEJU8luRT1ckew4xSsmAcdT605FwSR070BqOGQOeKkBPY9ulMDDGT09qUMTjPHrSLGsSPu89jmkBBBA4pS2V9KazcH8xilqLQUklef17U0AqQCMjuRT9wPTn6UvRcn9aBkXODn8hQRgc0rEZx0FMYluOtAEcuWx37H3qMKcccgVNt2DB5J4pMZwB+VOwyMMVweh9KralI00KBPvI4Zc/WrpjDk+3rUUq42/w49aTA+E/wDgp3cteeFgrcRLNCxXsdqsvT/gVfF3h7Q2i+G82qS7o0jKx428biP04719v/8ABSCzUeBp3nTcxmVozn1zj/8AVXyBZ6haXHwGhtrbdKPtP7xn6s20/LWX2bm0dDzV8SYx9wc+/wD+qo7tkKsg/dvkFgvTHWoLd5WkJKMiJ8vzLtB/Oq17Kbq4YPubHBC+men5UrNGvmWtGeZrkJNtWLfgg9WHTHHevsv4IaN5OlRzOuxcY2rXyD4Vsxealb22zfukBDH+EDnpX3n8K9Pa30uBD8vyjhemfWueq3sddGHU9A02zSIBlXB6nNW5TjocGpVhKjOar3GcHHWsk7HamRNcbe9QPedfSoLiTbxVGSfGeatO5aNBrgnoakhn9TWQbn3p6XioQWbA9a0RR0tpJlh3zxW1EwWLcW6Vw0WspF0bJpX8US48tSVJPU9Ca0JO3MuehzUZvlV9oNcHLrd8HyHwCeRzUUGs3iksX3HP8OaqzDQ9Lt77B5OPrV5L9Qg+bivLm17UFAZI2mIOSFbFW4fGRRVimUxSE4Iyefx7UMOW+x6NJdqRjdmqckocn0rm7XXfMyCxwBnk9KlGtArk8HPes3LUVmasoyODVR+PwqsdUV8EHtnrUUl6G71LZaTLiy81etpc96w1uPerUF0VI5/WlcZ09s2R1rTtl561z9jcZHFbdpJk5zVJj6GxAeBVtVzzVa15xWnHECK2Rk3YrBc0jKauGHFMaP5aqwcxnyrlazrkEZrXlXrWZdj5TUtWGmYdyQQ2ay7jqa0r4nJ96ypzj3rF6FopSnmod+Qf6064baTzVR7pVzk4+tTcZOX5zmlFwAOtZst8ADzgVVk1DaeTge9NNjOhivRnrV2G9B43Yrhzq+JAN3y57GrcniKCIbBIGbGSy84P0q1dgzuIr0E1pWtxv4rzq18SqzEBsjr7iti18YRQJuOSc4IJq1cykjvllJX0/GpVnwDz0rkE8Z2yoGb5e2Mip4/FllL/AMtNuTjaSMincnlN66uuvzdKzJrr3x75rNn1mO5clGwPTjmoDqCsxG786T1DlNT7T1x19anS5OOvFZEM2SOc1bEnT+lIhou+YHPXFJd2iXVuykK2e3rVdZQOc1ain3DHWi5DR5n4k8KCOR2RdhzuGPWuN0+1n0C7JUbYkk3r689RXumpWa3SHdyPevP/ABFomVdWXaecbqV+5mtHqa1zBHq+kBpX8zK8Y+ma+WPjZ4TBiuAOOCPk+X9e9fUfhO5Lac1rIvzR8buMmvO/iv4YN/DMdmNwOPlqoysyXC+h+fVx5tneSW0nyO2cBujDpWdqIRpvO+4yYDeg6/pXU/EmwOk+IcSoyAMVDr1z/QVjSQpfRMy4YheR+ua6HI8+ceV8pjAsyyOP4WGc4xio8PFFv+/k5I7/AM6arxQPJbf8tFxk+vtUpYRJsb5i3dug9vaqV+hKZXilVZssm9cYC9vetGKRs5jbauzJHpz0qu8KsF28Y5yvfv8AlVtP3TkbP3Skc+p9KlkPQ9W+EcslvrFvc2c0lvKhUB4W2k88g461+svwP8Vyar4StTO8ZmKhWB6nAr8pPgnZ3F7rFnIExbrMAQv1r9PPg9pbxWqTJ+5iIxgfLSvfQzex7YPmUE8Z7DoKYQSCGwcHj6Uy0kVolU8Ecc1IxyMH9aCNyPG3ouc09RuAA4pCpPt9e9KTwcUrAPdsrleg9Kic469T0xS5IGN350pUscHHA7UWD1EUqPqetP5OQOOOoqMxhfcj1p8W3eS3Yd6kCCdSiH1PrWdKAWUnnmtW5QNz0HpWfOBGDj64osK5TlvhaXCqFZlcdV/hNaMd0s0AIOWx1rOeMsxfblscA9antY3C4bt0xVRdiHsasUjbCp4x3onLZyOmKZBvCDPTFWduRzWl0SWtMk2WCFvlkLEso6/54q9FdEkgcVisDE+5fxqGa5eNsruGa6o14RVmjOVNSfMzo5JAoyalht1lUMeQOcdK5dNUkUbWbJ7Z7Vaj1KWNdy7iR6Him8RTasjP2dnoNvrWKC6ZE3cEv/8AWqNl3Ic96bJfNNIGk4c8D0FKuGyDwMda4m03oajdxC43dKrSMMgDmrFwCIyF4x3Peoo0AjLbefU9allWGpx823mknlwvXBPvStIiHIb8KpzFnX+6c/pQxXEIyM5ye596YzFaWLJUBunf2/WrCxF3x0HXJpKJDYQRkqpPHcir6RCQj5cgdgef0qONVReeDV3TQwJc8q3Ax2rupQTdiJTa1NKzjjWE+YoIP8JFMlt1Y5X5B6CpthUcdDzzT9m0ZPP0rvTs7o4ZO7uZpGOT2pWGBkc5owSeO3rRknH5V4rPcBHAB3dB3Paq0N01xdyJwEUfePrU+GU5+8O4oVYoF2hcZNIB0gIGaRsEYPNSklxjr65qFyQ/3Rj1Hah6bAJ0zz16e1AQ7snqaXO3jmkDZck/mTS1Ac6ggZqhqChUyWwB6mr5f04IqjqIVogw+bJxxTV7gc+jvHcSSfwe9b9hL5qAng1gyExPJ5mdo7DrWzpbgR7t2QOgPXpVMdrGpH78D+lPXDDnp796YjGQcdDyc09cq2TwfakGw4gAZPH0qN14x29qfuLMR+tAOOvPbige43gAA/gBS7jkZHPtT2BK5oCgDnikMaSKRQcew60EZODx9KBkDB5AoACMZz070jEAY6/Snv8ANz0qB+SCOMUaANLbRzxQpBHHegcDn9aXaDnvnmkA4osgB/GjO3n07UYyMdPpQXA+X7pz+dAEmPk44PPNUrlmycrnjp6VbZ9nA5/pVWSNpZOPmLcYHb3ofcaPjv8A4KP2rXHwqt1VNzJiRi3U9Qa/Pw6mbTwBY6fHKsS+YZWj9yOtfpJ+3dpXmeCxbTP8q2zybD3PP9K/L2KZzbqW2mNRjB6DHFS11No6mfdy8M7Tcg7Rt6Ac1Rkuy5Gw5VTgt3J5qxer877fmZjkgdMevPequDhlU4HJ5/KpubLc9T+C1gdW8TQmSHzYkZTx1xX3x4YsILaziaOExhlBIP0r5H/ZY0Ga9hlugkSIroMr83HTrX2fYWvk26KRjaAMVx1Gm7HfDSKJnbA46VmXMwGavXT4B/rWJeS9eaxZvHUp3U+M1k3F4FJ5qa+uMA81zV/f7M8/jSTaNkjQl1Jd2A3NMk1Q7eW6e9cxPf8AluBu5bOMc1nX3iqLT03l1HOMsa3jO4N6HbQajG0gDybA3GT0FTza9p8LKvnZkXhgcAZz1FeB+IfioBEFhfYQxwx6GuUu/im0khzJjP8AFu5FdC1MPax6n1Mviq0aQI75z/Ep4FX7PV9OLFhMJD6KP0r5Gg+KflxHzJ1VM5+9yaddfGZLVf3c7vu6FG5q7saqwe7PsT+3LWNW2lW/LpVG8vra53snTGcD1r5E/wCF+zwXiwMxGOCxbnJ5FdTpfxmimnjjkuPnfgITmp1LjOD0R7/c37wlGWT5e43dqu2XiJJ41G7accg15La/EKJmXeSpI43dDWzaeKFu2GGVMnqPSs2zsTXU9Rj1Tjrz6Zq5FfFh1rzuz1kSyYL8g4rqdPuWYAHFS9dUaOCsdRDPnvVqKXDZzWVauSOeKvRE/wD66zOdo6Kwnzium0/5lBzkVx2nMQOorr9KlG3G7H1q4szZ0lmucVrRDis2xIIrViWuyBkyZYg/HXFNltuCaliBqaTJjPFbW0M7mDeLszWJeOADz+tb+ogAE1zV+SCfSueRtExL6XBOeee1Yt1c7cnNaGouRnnk+tc7fT7AeawkaJXIbu+255/OsW91TAJLcVFf3vlknOB9a5nUtSGxxnp196m3U0tY0bzxAsQLJzjBJLcVlXPixRKYFO92GfYfjXLaldNNG4ckIeoDc1lpqkdqgDHnpuPfFWl1Ickjt1v5JS2+XCk8Yq9ZRqzlu/cntXB/8JNFCmXIweee1WIPH8KzssUmARjhuT71Sb2M3NdGepW1rgnaC/071vaZpElyfnIVe2P614xD8TxC+wXG0Afwt0FbNl8WTaIJRMsi55BbkVstdGK9+p7QdEidXHysVPtzWbe6BFEHaP5S3ORXmEf7RkEE+yWJEA4Dlhz+FdFY/GfTdUdcsqORyQ1DS6C1RfuJJ9OjZA28jj5jRpusuZgrt14GTxVK912C8ZTG6tu53L3qt5qbsZGD36GsrM01tqd/Z3odfQjqK0I7nfjmvO9Pu5bViBIZAT0J5ArqrC+8xBk8+9IxcWjolYsBg1btDtA7Vl28/A71oQyDNFyNjRLjbzWHrdt9oyfvE1sIQw5qC6ty6kdaL6E+RyGjWvk3jjftJJwBTfGWkm7s3c/NgZPqO4rQayFvdrIN2c924NXr8LLEqv8AOMZKnv7Vnd7mbPzz/aJ0Ce1uxIvyxbyzfLyPxrxe1vlGB5nA/u+tfa37RHhSDULSZFhUKdxP5cfQ18Q6jax6dqUsCIwyxHHsSK6oyTVjkrqzUmOvVQyNN/A4IDL0DelVjuwqS4VvVenQ8VZMf+ilSm4YOAzc56VTSZZVeMpsfIPzdM9/wxWiehzaEpkVyE37eOPp0q3Yq6x7W/hyR6+uf/11nW+JZSrP86E4Dema1BwSWfbn+JehHHFDZD0eh7T+zlrKWuu6hbHb5dxGgQnqjgnJAr9ZfhK9nP4M0hIF/fGLbIz/AMTetfjP8H7+ax8c2CrGs2+QZB6kZAP04r9kfhzp/wBn8OWU9tuiJVXAPQDHNJESO4WAxyMDwcmpCoUcNnPrSysxiErcnHzH2pFkWUBg2VIzmggbvOFI/WngZUk9PWjYFAxzSggqf84oC4wqSVIXAqVeWOePYUqrnBLYP6Uwkq5BbjtTuTcdKhLZ/hqFV2k+vepnYkYqIKc5C/XNIYvYDsP0qrOmWOfyNW+ox/KmTRhskdcc5o3FdGYluC/t6VdjhCnHP1NMQAZzVjcSgHakkSSwjGO59ulTKABgdRUUOVBzyOozUyncMn61VhXGhOOeuKr3MW849quMM+1QyKCOeB70WBmSymNmHT2PYVPEz7Rht2amngUk8flVXLxSYVsD0pWsQ2WDGp9mHU+lOBK5HfpzUiEOCQ2PUetNKZGR196B7kbMzE7uSD3pZHCqTwOO3FDNyQeKguJSFUdA360gIGwWI/l2pHBZOOSO9NySeaGkYrx1xUibCBgzFRng4yKvKrL14PeqkRJUE9TVuMnJB5+tbRMpDmY8Y4HcmtLSpTGHiK5Vuee1UCowM81p6Xb7mbsAB1rrp7mUr2sjRSEBss2Ae56Uy4Uwr5hbEfTmnTyBQVPGDwWrM1S4lmdYkYbByfrW0p8urMFC4rYVef0pOnP6Cnnjnt3pGPPNeaewJvzk9fcUnYkc0KA5yORnvShuT7cYNFgBSe/HrSFQMgfWjBBJNP8AvY7igCEjPFCr3PBPrUzKRyDx70hHGev0paAIoyc9az75S3T17cYrRJ6471Xmh8z2pFX6FD7IlyCCqknuatwxiIjC4A44pVXy1A3YqZOODzigB6fL/jTwCxOTQqgjH50p4H+FMVu4jAA56ZGMUKPXjPXFOTIBB5zSnC9e/SkNiA4BUNgZ4FBYAfTr7Uq8k46j1pCvJ9fWgBoIYkg/jQqFQT2z1PSkweCGwo7GnNLheOg9KBiF97dhjtUWwqDzk045DZoDjJOenrSARQyEZwR70MQvFK/TAPWo5ARj0HXFMA3jp3pCMNzyfWmhuOeuOlNiYsxzwAOhoAlL5Hv70luQtxvZshu570FcA5x9TTgnU9eaQzxT9sfRjqvw3v7nyRNMllIAF6nAJGPwr8e1IWNgrlSrsrKy8jBxX7p+JvDf/CZxy6VM8Yilt5Cvm57DnFfh54u0690bxt4o06f9ylvfTJEi9VG48VF9WjWLOTu5pJrjCPtXHB7ZoniKLsPzO3GPQnp6UrNsUl+BI2EY9c10HhPw++teILSNu7gMWqHKyuaq7dj7G/ZX8HyaZ4VSeRAIyoYD35Oa+g9wSPNcp4A0pdD8I6fbQbdojG7NdDJPlMdK89O+rPUSsire3GQeawL64wDWleSYzg1zmo3GM5NM2hqZep3gUMd2Mdq4rVtRkiyY5FTrw9a3iPUPs8BIk5BycV4l468YSec6xv8AOBwB2pKPMzab5I6mjrnjcwbsyKNueVO2uJuvFtzrMzpDG8iE43f1rlLq7u7qZnkYuGPIWvWfg74Kj1lYY5ODLyc/WutWieZOTe55nrum6j/Z32iVwqoxTAbv+PNc5Jp11Jpouo8Oc7du7Jz09a+k/jn8Po7PwvcwWaYliP3lOOnY186aFdvbWafaAXkZiWiUYJ/wraMrowlzSOevLWadOJiGLbWBToCPwruf+FE65bfD+28Xlt/h95/s3nYORJjOPSrOlWdpLZzi4O47w6u3Xb6e9bF98U9abwc/gqK6KeGTci6e1bqzgYyD1FNyfR2ElN2aPLL+1a41FYGgDEJtDN8pwAP1qTwtpstrr8BDuPnA2Sdz0x14rf1TT7HUCsivsLH5drcg9ab4M0t7/wAU2tnBcPIHkCsWX5hznr6VXN2OlRu9D6Bl8FvfaVEyARSCP8fzri9QN1pOEMrSBOPmbaRX1rZeFI7Lw/bgw5kWEAn8K8U8d+GIknmlTCnJ4C8msqlOyujqpVbvlZwXhrx7NpWoI9zIZUGDtPT+lfRng6+HiizW7tsPnqi4+WvmOfT4LcuWVXAGSGrsPgl4+Gg+KxbyzMLOYbSjHHPH61zKVj0E3sfTFtAyDB61bTI55Ga3l0VbvT1u4SCjLu654rLmhC8DAxVW0MbliybBGcV1Oly4K98VydqdoHrW9p8xDLjtRElneWDEAZ4rYhYECua064+TB6nvW9bSjaMV1wZgzUi61Yl2qn9RVKCTmpLmb5MZrfmsjMytQkBJwc1z19GCDW3ePnPesS8k696wkbROX1WIhW71yOpt1FdtqLB1YHt+lcbrqeRGT0B6GueSZ0QOH1iXa4IYZPrXD+IdbTTIGlmKgc8HvXVeJL+KwtZLm4+SJBnB45+tfK/xH+Id1rWpvbRzbIUYgD29qx5nexrVtGGh3V/8QbeUu3mkLjGF65rmH8Xz6pJstxuGePU+1cjomlvqDxiSVmUHgf417v8AD/4e2r2ElyUQSqhIz6muhWPGm5dzxLx14j1jR7aC4LCNSdqxluWPauLm8V6+0y5uYYgWH+sz075x2r1D496W+j28cssOYEYMp7D/AOtXl4FtqcLQTgYkXiRX6ZGM+orVM55OSe5K2vaxPqWLOUOztsjVSW3nvgfyqa58UeKNInP260lVDnfGylGT6g1u+Dm0v4b+I9D1u8vI7tdOlSeMSJuDgEHBHQ5xjmtb4s+Nbf4wfELUvEdjcix+0ys5t9m1VJ56CpUneyWhMKknKz2PPU8aX10wkLmIqc7X5yPWtGz+I97aGPZK+52+ZEyx/TpXO6jpkdpNBbQyeY+7Bkbo2fetnw5o8f8AbaRBRJLIcbV7nHatLm7lJdT1DRPjPqlg0KuJPJbj5/vAfQ1654X+Len6nHskfEo+9nv9K8wuvAsg0398m2RBkL/SuFuLWSyJuLUsskZ+YDuPzqJO2htCq31PsbTdfiulDBhnGQQw5rqNNvx8pBxXxZ4W+Kt5ozbpnd03YOT7+9e++CviXaazDB++2se7NxUt9zsg1I98sb3djLc1sQz4GQa4fR9TjuCojcOMZ4rqLKfevvWbZMonQW9wGIHNaCrvXI6+1YtsTnINbVp8y89apM5mUb6zD8D7+eCV6VCAqxskiDeBjI61tzxYGfX0rLuoljkJUH5uvtTJvY8a+L2gefpk7MjbSpIZeucfzr86vG1i2meKrxHO3a/C98da/VfxXp8eraZLAeSOQa/N34++HjoXjOa5f7kxZSG7DOciqhozKr79O/Y86EyA/Km3d90fX+QqC5CrMXZNhH3emT71LFJtlAAxhfvN05pbl1YAH7w5JC+gzgVsecn2KrQBrgSdu6L1NXrW0AjLB2JPQN82D/n1qnE6yuwfrjAU/KQP881fsH3rGPvAjOG9KG3ewN3Oo+EQeD4k6ZIj75VIJXtjOMfXvX7W/CySeTwNp7XDKzPEu3b6Yr8Yvg8jXXxM0uOzDHzHAB7jsf8ACv238E2UEPgnQfIUZFuEcjuw60JmUjZPEZAQHjHzdqzrbzI3kRxgBsLjuMVqPggAnnoTWbevLbTRlIxJGxwT3HvTILRDbRjr705QOT2qJZQQPm/KnxnHXj60CJG+UVBIxJH58VKx3MccYNRSnr7elACrIVXJznPQGnKQ/sD2NQRkls9utT43ZJXHpigRKiAL/jTXj6/1qQdMnGPeh3GQBxQSVHg2gn9BTljIAHUj1qQsqt7HvmjcAcdqd7hqPSMoox0znk08fL/9aiN8LkH25pQ64GeeeCKoVhArKOfrxQVLEZbp2qQEHpyPalkVQPShi8mVthORwB61WniABzwc4q4WG0/TkVDJyPX61Iior4yBwfWpVOQB3phTLFhSDKsSf1pANlHldG3Z9aqyZLhm5A6dKnkcsSOn5VWkOM+nWpEwzyCDnHalRDjrn3NNUnGRzmrEMD8g/matRuyRI4yMjrUzROGUDnPcVMlvjCng98VbtbJySW+VuCPwrqhRuZyeg2Gxk8xU+bBHXsK2NPsDaqzM+8k/lVtJvMVQFUEDH3eTVe+ufs8ed2M9PSt0lHYx57szdWvN83lp8uwct1quo+UE8+9NYB5C46nk05TjHb61zN3ZrzFkHd04780mPxp2DnAoZgmQe9YncIxCjjv6UgYgZZuaGIJx36cU2SIOpXd2pAKGEgyOR2xS98j171DDbmGPmQ59D2qUZIweT7Uhjg42heh96aNy8twemKkBIOCv0pzLkkHjPpQMZx1Pf9aiALD0NPKbiPb8KQ/Lx/kUBYiYAYxx7mnRpls8YprvjjvTh8xyOgpAShtppxIzjvTcAMTt6+9NljZhlW2sD1p7AiXO4Y79KVm4HY+9NIIHPOetO9PSkMYWP1pS4I9aGHB+namNxxjtTAUuNv64po+7lePrSjGMjnPpSn26+9IBOp57etMf7uV5I9Ke52jjnFKqjBO7NAESLtOd27Pc044bo2celOII46fSg46nr04oAhK5z60iId3PfsalAwOuaYHPOeR2IoAcY84zSqxKjHYd6eW4GOtNOMFunvQBmSN/xVGjoPmkctENvowxz/ntX5A/tMeHYvDH7SnjOzuOFkkfa/Cgnce39a/XC83r4p0u5hfBglAcluoPFfnJ/wAFE/CMeh/GOS+2bXuvnDt/Fms72ubR3Pj+S3/fvHH8qKx+ma9T+Avhs6945tLVA2UwzMtefvYso2kYkJy+F6fyr6u/ZK8DMkdzrhj2MQYkZ17DmuSrLQ66aXNZH0hHaiwsILduPKUKreoqmx3Zx2q5ezGU4JzjjANVCwVev51zo9GxmXqHB71yWrymNXb0rsrw5BHJrmNRtg24Y/KqRtB2Z5R4vumkjddxBxwO5rxPxJZTvcOpG4lcgD1zX0N4g0YyTbiuB3H/AOuuEv8Awwbi4aQL7c9RVrR3RdSPMeS2/huVmznIfB57etdz4K1HUPC93C0I3qjbuTgrXR2/hgB0wmSPTpW1B4eVRwm5j1NaXbOd0k1Zo1L7WoPFekyLcs/70EMG6nP1r5m8daJe+Cdal2L5ltOSQR0A9K+mINABXd9xgcjFZuveBI9YspIpgsznONw6Zqk3exHsex8tR6ubuxl+zy4LnbtzwM9aZaXypAqSSBiq4G48+mfevStd/Zv1H7bHNplwYIBksiZOTWTa/s767NMZEnkkAOAHGBW2i1uL2UjgGlXzUaNmeXdg+Xzt7YPtj+tfQf7Ovw383WzrN6ipFjEe7k9ueehpfAf7PE2jyiW8k82RsbgBlSOa9+8OeGk0iyjt0AVF/urSja5qqaSszp9V8Qy+X9lhYrGoC8dDXmXiq1luiSQwLdc9/SvUrOzQjDLu9KivPDq3Z3FN2Om3gZ96qcnJWKpwhCV2fMup+C9QubqTyosBuMn0rNtvhPrhvLO5hXd5Th3b7p4r6yt/C9vHGu6IFjyelXItIhgjCiNc1glY7lUXQ1/Cd1MPC2no7bXEIDAt0xVa6++2c8mrdq4t7Xytox64qtKNxzSZi2RQqM1r2R2sKzolwa0bQcg0LzJZ02nvyOa6C0l+X1rmbE4A5rct3O0V0QIsbSXOwdajnvsqR1qoHJU5qCZiAea1exPKht1c5rJupeDzzUtxIeeeKzpZSSc1luUkU7kgk1zniGA+QcqT1rpmUNzVTUbUXVsy9CBx70NXWhonY+Vfj/d3lj4ZMVtGZpJn2kJ8xRRzXzBc2cv2hWaBzIRuYOuMfWv0H8Y+DrfW4PKaNRJjGSOoryHVPhBHCZCUzjpla5l10KnLmseC+EYWhaNZlwOBX0T4FvbWOCMO29cYZPXFcs/wujtnIDEZUZFaeleHX0tPLV9qYzg9fwp3scsqaktWHxl8IQeK/C920aKXVflGBkfSvi3ThPb3d5pzo9vNbuyOW+Ud8fUYr7iitp7aBkd3ukY8qx7V4b8UPhEfEF5cT6aPs88hLE+h7Z9acZtOxjKm1seOfZpTcRm4xLHGCVC9OvT2NSvdlHlmiPkSnO9ezA8/nU3/AAi3ifR1aO5sjIwB2yQsRvI4B9qpvYeJPs/lRaM8jvyxdhhOw+tbp9zPlfYU30KnzYo/JkB3EB9xPpXsH7P/AIGfX9TbV7lCI0bcC3Xj6+tcz4D+DV1quoRT30bsTgFRwo796+pND0dNB0uO0t0CBFy2zjPtVXS2H7KT0I9dt7S3s5ldeWGARjivnvxfYvJqdwLSNog3TC9frX0HqGk3GpKxYmFc8byGrJk8M2Vrp9yq2nn3UmAJjjC/hWfNqdEKLWp8yz6BOke0qzBjuJboK0PDE91puoBYpWwCSVz24r3R/hn9qkXOCGGcDtVq1+D9vDNvaLIJ5xgE/jT5tDX2bRq/Djxk8sK+a5yFwDu5r2nRtS+0IjBsbh26V5vY/CuK2sIrmzuUQk48luGBH55rtfDmkyQCPex3KO3Q1zu9zSfLyrud/Yyh8YOa6Gyfgd65bT/lxnr7VtwXXld6pM4ZG1IRsI9O9Z0+1s8jPpSpdCQHDfnUmwyDPFPmMmzI3RZcMnmZBBHpmviH9szw82l6kl08H7qUhc/3c+lfc11C0EinsTjcO1eDftgeDzq3gOO4MXnCIkkqeRjvVcyWpMp6OLPzxUSW8jLJJuVj8o4+XpxmmyRqIdwGGX5hlufpmpriPymdZDvcH64/yKkiiRoUY/PI2cY7ev8AX8q2v1PN1uUUkGBKm1mwSS9WrSdXIOxdgOFf7vHp+dMQq8pDLsJGCp7GnBGUDuQce2PWmS2zsvhzqr6H8SPD9zHyPtCKUVuTlsfjX7UfCzVpbzwjbF/ljVwuP7vHf8a/E/4fajCPGOiSKubyO7j2AdG+cEiv2h+GeoedoMk7IsCTqr+V2UgAGhXbsRLU9DchW9eck1VuTvRl3fL2qbzRJDGydCOtQSYGQe/pVEEcBZV2nAx26Cp+Vz8vIqmCElUnjHGT3q8mSKBBGwJPYdeabMeT/nNSbeBzyOwqOVMk89KAIlOTk5x71NGduegqDHz5HPOKkYjPoB39aCW2SuGbkNgUcYPfnvQh2Djmk3Bskcd+aBDZG3dVxTgQSR1I9aFIUgfzpxHXPNO4CqpJ56e1OUjkdR/KoonIJAJ44INTRqSMng+1NMFqSIowueo9KWUhgfcd6QnaP8ajduPf3p30AQ59hj1qGVt3PQd6N2f4gKV034/zmoJ9CNU3K2fyqnM4Q9zn1q8XIUgdveqLDJOegPekG5GM4z61G3JOf1qU/Kp/rVZSzMf60bikTR/O2emPWtODESc9KpQRdzx9atFmwQflHqK3hG25nJljzgxBT5s8cdq1IYSyruXB9u1UtLtGZMnbwcVqlUgQkyKpAzzXZBcqu2YTbeiJYwBn24rL1ecSSeUdu1T1rRF9EYS8bhh3x2PesCdS0zSdc88VjOd9hRj1YoVWPynAz2pwxgn06UxZBx2p5B7VmXZE8cgbdjjBxk04cL7+pqO3hWEEDnBqXIHTvWVtDvGEEkE/Q4pQQwHbFJgk88D0pwwAegpABJY/4U0j5uOPX3pWwpwOtNOVY9264NMBSTjH6ikMvzYP6085ckj9KYy8kHgUvIEP3KRj+VRsM8D+dMjRkL9wx7dqcpdWA4Ye9SVcjCruIHQVJGQXwvT1NMdSRkArzzUoBY56jp0ouDHt370A9qAcjng+lDYOKaGJLIEXnJ9h1qK2u5JQ+75QCcL6CpvfqaCAOeme9OwWHeYnOeGPTAqN2zxSsNqkjGaYpJHP6UWAZuWM46+3pUiHjA/M03btwR+Zp6vng8H2pWsMc+SM9/emjIU47ntT+mKY7hiwPGO9FrCDByD0pN2BzzTVYquOpz1akdyq56+1PUY4uM46D1qNpAXwM0wBiMHn6+lKAQc5x9aF5gOL4Un09KGkBXjge9NdQEwevqKgkYqpz09KTQGVr8TiWzuo+sc6uwH8QFfLn/BRPwqvjnQLLV9OVEubNN8xC/N+HvX0f4nvJhFhNxVfmGzrXivxc8M6t448KXUQh+zxqrDzT6kY5rJ2ZotD82Z421O5gRDvLFUGz+I5A/nX338NPD0nhD4e6ZYTp5c5Te4HXnJ618ffBz4bXt98Y7Hw/fRb4bKcvOxX7205zX3PqsqrL5cQ2Rx/Io+ledLselh43fMygzE5J4zUR5qRstkZ5pCuaZ6KiitJHuFZl1aBieK2mXioWhEhIxzTsUlY5W90oXG7IrDPhmPzSzLuyeQK9FFhnqBSf2WOvrWqsPna0PP4/Dq5O1M4/hFWI9BBJG3867iHTUkm2AYPXmrDaKGYkcfTtWsWhuZ58fDc8bEqhKe3/wCuoX0mRAQUOT0NeoW+lqgG9dxHenzaVEUAVVyT2FaEqbPKrWxvIHJHy56AZ5NWbfw7OCSUK55HbNelx6RGQMpyO1WzpCSfdUDHrTUSlNnDaf4ceEchvm55rdttLWMBSME8D611FvpCqFHP+FX49IiUAgZPvWnKkRJ33OZg08g4Aq6liFXvW9JbrGoA6VTlQDIqHZEoy5EEfAH5UxY884xV5rcueOM96Gg8oGsHqaoouMcCmFc+9WGUEn2pvl85rMojjXbV2369KhWLnNWbdeaZL2NzT1+7W9GgCg1g2DgAVtRy5Uc10R0FYnzUcxAUmkaXioHl3d6q4yndDOeazGPJFak+WJrPeI78/wBai4is2e1RFmORg/jViRDg01IzVJjsYd7akknv6iuev7ISfeXketehG1WRDnHFZV5o5ZSVXPuKLJ7kPc8yvNIwTxWPcaWGbOzA6ZavSrvSuMEfWqU2jKwBCj3ocUy0+55vLozSAY+Uf0qm+jSrdBhEJAcDoPxzXpo0LewxxRL4Zli52dehHalyCueZnw1AMm5s0lUjoyjg1XudH0vTIDL/AGSJSeRsUcd/xr1qLQFKfvEV89Qe9JdeGoJhsEIGT97PTinyIm55LpuoWskfmRWQRV5A245rfAnvEV0Vcc/Kq4xXd2vguEFS0bAj09K0h4WiXDCMKR0qrJaDPOYtBluFUSLnvxV2HwxH5g3qx+n+Fegpom1fXHPHaj+yAxAVf/rVDsUpvY4ldFWAnCY+lSrpZJNdfJo5Tgct3zUD2G09PyqGyk2YkFkYlVew6VoWsezGOKsG3IIwKekPPTpWVxNXLFu+3Gau+bxwcYqpGMdqmFK5i4FqKZlPB49avW90TjsKyVbB5/EVagYowzkZ7mrRzSjY1pyJY/UDmuE+M2htrnw21GBfmIVue6jHWu9gKshJ9MDNZHiOBrjRNSgwWV7d+B64ptXOdo/J7U9MaG8mhkPkMkrIS/QgE4/SqMdwqiRIo9zrkF+2P8a6TxxHJp/iPVLa7XEnns+W574/lWBcFIowQNnGcL/Wtdkkcc9JWMUCRLpmHzDOD7e1W1hO3G/AOThf5VlTSv8AbJCOVIwqn5fr+Nati/mRrzuI9e1UZG98Oke08d6MbZGa6+2RbWboPmGRX7W+BbeQaLEJ0wcA5+o5r8VfA97JY/ELQJlfa0V3ExA/i+cZFfuboKwzaVYzxxeWjwKxQ9Rkd6abbM5Oxq2TZtkTcGUDjFNuAACfSpIdsceB8o9BUdy+1CB1qiCsH4G75QvrVuJwyhh0I4JqnHmRyX5AqeFXGQegPGKaEWY+OehPND8jJ4pEZsAHikcknngetICKVdo64/pUa5YH27HrUrYxnrUXJOehzQDZOF+Udu5pqgrIc9OuT2pyEovPQd6XcGH86CBHbAyOe1RtKQcbs+3rUpkAb7uOOTTGGTyy89cUwG28m3JPJPPFXkbgD9DVBBggrlSOuatxksAe/vTVkBK5Cj39qryPwexqRiQMenrVeRiwwOoND1GIrjJ9ajaTGQeV6806QcYPeq8r5PP41JLGvcE+3NRFy5yefUCh8A8cU3dtOe1MgmIw2Dx9aVIAG44XHUU+2UyKAR2796uOmxBjn1zVqNxXK6YUYPX3qdCGAzxUf2RpiCGwcdD2ot9ySFG4Par1JsTLdvCcR/IT1PpSS3EtyhBbB6e2KcV3Yzz9KRYzGx28DPUUb7iI4k8vIDMF69OlSEkD72c1IihRk80P0OQePWjYCEsM4HUevenxuR05pu3uPrzTSxGTn64pks0DwPrSDAPHHsKmVeOMEH0pssZU8c9qy1O25GQT04PvQ3yjjrSjLEjpimlwGx/L1pvQBSwBBNJnOT+tLyvJ+nNIxPHp7UrgKSeO3tTpJN5z0+lMZcc9/ehQTg9RTGlcPvcDv60088D8xUhHX+lRnrnoPSkx2sNMgTk8GpEbIzyDUBJzt7d6lB4Hb60k76BsPK88t1oyAOf17Up9RzSFPXn60Wa2GIDnrxzinlR9cdDTSAM/Ng+tI8pVQPXuKYxTz7GoySCAOacSxzjp7Um3jjgH0qWIDk/SlRcjn6c01sqcDqR+FL5hRR8uSeuKpeYx0ig++OmO9B5GCeabuzzS9MHrSbuAxgFH8qaTjOf0pzEge9N8wbsBsY/WjzAY2QOOc/yoI4HcH1oLgdfpTCwBH6U79xiBhghRgA8Z7VHKxwRx704MSTjpUMpJXI6ehpNsCnd25S3eT7207gPbvXnnxE8Z2eh6HMiqpklQtt3cdP513+q3psNKuZ1kC7Yzwe9fMHxB1u22Ob2VnGc/L6+1ctSfIjopU3UZy/wgsI9S8S+JfETW0aSOQiSgdPUD0rupTvkJ659aqeFLO3sfDNobWMxRTgyMX4JyetXWHJOP1rz766nuU4KMbIj20wqc1LuA60qgNzTOlJDBDnrUkdvg9KnjjzVny8CrTKt3IY7bNW1sdycU+BAavxLgCt4slxM6LTvLfdnJq3HacEHr61dVRjpUiR81qmQ0VW08SghRgnuKdFopWT5unvWtbIEHXn3q07hgAMenStLkXsYw0sRHJ4XvnrVn7HHGo6nPvV7ywRySagdOf8au7C9yuLcDpTtoUVJt2jrTWpOQWuVLg9az3Usx/pWo8LOelNW2weRjPrWMpMpIqQwKgz1qpeEbjjoa1JlCKcVlXPfIrMNSqVBBqWO3pETknrmrSrigpkBTbRH1xUzimxx5bPaqQmaNiOBWvE2BWXZqABzitaIYWtEUhJGNMxxUzrzUbLgVViWQSDNQtF7VO3WpETJ5pWJM9oOuRmmeVitVoN1QtBg8daZRVRc8461OLQSD/OKuWtkZTVk2DRHBz9RVWA5S+03ZkYz7is17ArnIxXb3FruXB96zptP68ZqkxnNQ2oRs960YlBj2lQfcippLIo57U9Y9oxQLTqVxZxFsYxxyRTl0sM2F/MVYQYbpV23wG9KBbFQaf5AHO72pr2uWPy9a6JLVZI8g5x61Vmt1QnPX0qGJMxDZADkVE0HlNkDmteRVUGqEvJ61DKtcozIG5PJ9apTQDH+NabjiqzgZwal3LRltb4J4NNEHU49601gDZqT7IMdOKyBmQI8dqXG0EgVoS2uM4qrJFjikZsi4z161PGFCbmOCOmajMWQOtSRkgKrfWqRyzuX7aR9uTwT1x3p94guoZEdmUMhB29TweKLV92QTVtFAYMedvQU23Y45Nn5mfHTSBbeN79JlVNspEbDqRnufrXD2to11vjfjKbdqkZbP1r3D9rbQhp/xMnMPHmoH2Hsc5Nea+HNFm1G7hjiK7nYDa1aq7VzGSTZxGr/D27nh3QQtJt5G3t+VYlvNJptxLb3ibJlIGxf/AK9fZ3hnwKIIwJYsuPlOOhrnPi78CrW68PXeoW0JF3EC7LGu1uPSsY11tI2nhJqPNE+efBUqp470KeUGW3iukeVF+8MMDiv3ms/smo6fp1zZjyrW4s4ZFB6gFR196/DD4GWj698T7PT0g2mNh5iSZyTnHpX7WfDSeRtEtreQ5EUCpGB0wB3ruUbM8uTOjjAGVPUcU+RVc7dvbOagmia2u2Zi2H7elWFJwT1+vamkZkQtViX5emaBkNgLgHuamLDaRvwfT1qJjtADdzjihgOLAj6HtRj5eOfTNKUKk98HBNNBI68DvUoBjADquQOaj8sHH58VM53NjqO9MxknDZHqO1IljlG0Y/yaHUoPT2NCtlTnt3obGQfQfxU2CQ3aMj+lKyjAJGfQU0yESZ28dsdKlLZRj0ANIWpF5RDknj6GrEa4z29RTGbYRnn69qk3jZk8U0AM23AP8Xf0qPYMcnpTJE8x8joPWkaTCnc2T6GkF+wkzKoPf61RY7iR+dTu/mtgfSopCUPHzZ9KBNkTDOSOMetNTl+eop5G8YOD+NWLe3DMM9qpJkdSe2Uqu08+xqw5DAj9KVYguCGyPbvQzBVI/nWq2EM3GBl28j69KDOjq+Vy2fvZxUcjBj/hUKDbKQOlFxFxckE9QaUBeO4HH0phdhkDj2oEpyB1z60EslH3sDimkgA5/Wnu2V9/Wjjb069/WgZC0RIBLDg9BxTB8p/TmpZMkEDioTkHB5P6UCcTS3nIxwKcT1piqPp7GlwD14/GpudYHngcCmEKCcdR1zUj5BBBx25phzk/5zSvbYBCR35pSOCP0prYGc8AUvQHJ/PimUKeuDSqcDnpSFufrSj34AoFYaxwcDnv9KRvl5PQ04kHjpSE8kmlsOxC/B9KeoJ9x70jJnnPHvT+OvQik/IocuMjHAx0p23LAkbfTNMDhSf60M+D6fSi76gKzbuOM00kAYHIppkJ5HGKN3APfFMBwwCSNuKUv60BsZzz7Co2c55+bPSlcBrMGJHoe9KOnP6U8ICck4OO9G0LgBs0rgRng0ocjj+dI3BPr70nqT+dK4hJX2jNRFi6k+npTpSWJA601Rxy2Mf3aBoawPHoec+tJghueaJJfLbb7ZGKj3jt37mkFx+4ZyOlNbk+1NBweOvtSM/fvTuUjnfiHI9n4aldOQ54BNfEnxXvbnU9cs7WBdwacDYP4ua+z/iVb+Z4Zd95JLEFSeK+SP7MOo/EXT2T5khuBI2enHYV5mJb50j2MA7Rlc9WFqbLSbCBmBaKEAqo6cdKpSHB9RWlqTs9yWLl+PXj6Vmy9DzWB6ENUQ7h2Oamiqs7bamt2LHtQbmhF0GO9XUj34PNVbdc1pW4GOa0QyW3t+KteRtWnWwG4VoCJQnP5V0xsSzNUMGAK9asRxt6Vdjt1ParUVqueOlapGbuyggJGcYPenh2HGPzrTa2UDjFQta4J9arYixWDkimseasrbN/+qnfZ8npRcdjPbJJ4zSxxMxOelaC2mDzUi2+3pSaYrFLygozioym4kkbcVpPDuFV5oNint9aGgMe6Ukms2eHdWtdrjNUMZOTWPUq5VSHaaeRgVK+MVA5yDzSGRSyheKfbDfzVWc8/wCFWbHt1xVIDXtEPFakKHGKp2aggGtSMfjWqGkAhz1oa3qwlSADHNWmDVzNkgxnimhcVcl596rkZPNNkjkUbc1DJgHIqdc9Ka8eT60AS2j7egxV8P53cmqMS4q/be/NWth2GTW+RgVUe1yuOla0y8VUYY61L0HHUyp7IYNZ8tsU+lb7jmqs0AcmpuOxiLHg5qQS+UMk4q49tgHiqN3ZPMhUMV9xxUtthYtR6qyjG7C0j3u8ZJ59qzrexmj3CVzJk8HpxWlBZg9RQLlRWeQsaRbZjWi1oC3SrEVsCKfK2F7GKbVmwB+tD6QXBPQ+h710iWysAMd+c1fgslcYJzn1q/ZMjnOSj0sLF975h69qJLHauK7N9PRE6DPvWVeWyqTispU7BzHJzQ7c8VnyQ5bqK6G7gGaz2g+bpmsbEyTM825x059Kb5JHX863bSyD43DIPapLvRTsLoMKOuKrle5zSTMSFdrdiPUVdjOBnsKgEDRuAeuO9WF6Ecig5n3Pjr9sbSDL4ttrxUXDwgBx3Oeee1eb/C7RjJq8cmxSFAYn0+tfQv7UOlpe/Y9r+Y3Cnd268f1rx/QNGk0uKQR/u2lTYffvUyqWjZGkIKTTPTNc8b6V4eaMwZmaIAEow5x1P1rp/Cmt2/jGEQzReXDOuPm+YnPY189z2k1r5jXL+Y6nGPUf416j8J9ReRoGL5XIBx/DzXmbOzPelTj7LmW5xfw0+Go8HftdTaXEm9JrZ7sfL93DAD+f6V+mvhO2a3t7dx8gKBSF7Yr5V+H3hm21z9pSfUYMyG30ZEkmI5DGQcD8M19j6FZrbWTRdBGflb1HvXtUPhR8ZW1mxb2F5UJHJHcU23fzIgf4u4ParTsQrB2/GqVuEjZwv3u4rpOcmYAimsQQCeMd6lPbt7GoJ3MWeMjsBTEO3YJPUUgcnrwD60E7x6DFBjCkZ5P1qNQFUYz6U2Vgp/wp4GTzwajdCfagTGK6jvjPrUoAZQetNXrk81Kp4PYD1osJakEhB9/anbtowfrzSP8ALnPIzSocpk8/WgLMR22rgc/WnBiBg/nTdocBgdvuaVl2tz0PrSYhUYB8Hj096ZOu4HpmlwMfNz6ZqGe52MwHfgn0pAVlOMkc884oZxtPy5PvQwA5PGeTTGG5jn6UCZEs4Lj5QSODt7VsQRqEJHUDsaz0txkkKBWhBkKR0HvWi3IYqylsMORnmiRxtOe/FPZDGNq8D0HamKpbg859avbQki2EEbOV7ipUhDHhuR1qQR7P8akAI5HT3phZELKQvrUZUK2Q2CR1qw2QBn8aZImW55GeKABJhnB4PvUm/wCXA4qqy/MSeCP4qVbg5IH05oFqTS/JgBs57ioGIPJyT2qVWAIz1x1NG0gYPyqPSjbUVy2Onoacrc4/nSbSei5FKpX+LjPrUXR1jWbIP9aTdn2PvSsu0nBz6YpACcdM1Or2HcTGWye/rSSEjheD1OaeVIJB6+hpN3HoPemg2EwAMk44zxUmMJnoPemrIuB6e/enPycjpTFuMPGfQ+tI3zY74647UpTIIbv6UihkU/MOPSgoYzHb7juaFcnjI68U53w2DxmhVyRn07VOxV0KDxzwajctk9vp2p+0bsde9DD86VwuRE8EUuQFye3pQQARjr0yKMhRjdk+9FgBnOf/AK/WjdtHtSMS3PSml8EZ6etK99AHh8g57UF8rxxTNxB9fpSGQZA6j19KBCFyQ2f04NIx2DPUDihnG4+ooMikN2PekMjMozz19qVXHA7d6YV3HJ6+lN560DsOYhn3Hke9QiQEfL0BxzxT2bIx+YNRluB35p3Haw4nuKjc8gd/U0pfBzTJMMxOOvFSBleLIzfeGb2HbnaA2e55r5X0OxW38azMXw+9gEbrjNfXF1dwwWF2JxlWiOB6mvmKy0lo/F947xEF3Pllh0zXFiY3sz0sHO3NE3LnDg7eBnr3qhKvNaVyu35O4yOKoOMGuU9ensUnXnHBqxbgD2FMkXJ61JH8oyeKR0IvxPir8LHjFZUDEtx071oxkgVpEZrWj9O/0rQ8zGOayYHwa0I5M10ImxowHgc1bjODWfDJ71aWTkVsmZlsSU7O7rxUEZBOamJ9KtASKoAFS7RUSc96fmmSBAU8CjaOtKQT7ULG3Izmi5LFCrVO9X5f8KsupjPt1OarXTfLSkIwrsgMc8/SqErBc1o3eASfSsW8cgHFc3U0SuJJKPWqk1zjOPzqGW4x1NQl9/0oLsWEbeM4rRs4zkVn2wDMK3LCIkjj6U0wsatlEcD0xWpHHxSabal0Hb3NbVtphbgjg1tFXQuhlCPFO2EL061utoxVPud+tV7iwKISBxWtmhGG4IPNQPwfWtC6tmQHjGPWqBXjmkyRqsM+tPDCq7Eof60iy5pDReUhh0q3bkKwqnbuH71cXGM1aYy47BxnpVWUdaUsQB3/ABqNmzSY0iJuuKCmRTzz3FKelIZWaMZqtMvXjmrxXP8AhUEkWaGBR4Jx+lWYR7U1rcg5A4qaKM7R6+1CJH7M1NCAKjUEdKcpIrRMhljdirEE+3qRxVJmOKasxBqucixsSXS7Dk1j3UwYkZpJrkgHms24uNzHk1zzn2BKzIrmUMxGarAAPmmTS5bioml4znH1Nc9y2zWtTzgEelbG7ZYsi/MMZNczb3OM88itNtSH2baOeOa25tDkloZN1FtmJ9OvvUafOSBzjrTrm48wkk5OMc1FHIApO3BPesbs52zyL4x2sdxeJDIm50cPg9+K5DTfA736wuEyNw2gL0+tejeN4U1HxCRMOTtyPTitrwnpUEc6FlJXkKF9cVlOOlzeFnGx8n+NrRtL1m4s5U2qWO3b6V2/wr01hAMHY5PINRfHXS1svFjQyAxSFQVULzzXW/CrR5Baxk/f4ABrg+1Y9tu+Hv5H0R8BdLx4hun8nJ8sAzf7IB45r28SLCrhOFLZArifg7osOlW19cSvteQ4GOi8AYNduyZYnPP6V9DTjyxR8PP4mgBLjLcH3phUFuFXPvS7iOD27CkTOWyc8/lVk3HL8v3qbMpcAD1656U/bwc/pSDj2pmdxhBA96egBXNLg5/x70qtzQAwAgfX1NNIOOM8djU/l5Gf51ExA6cZ7UmSxBjGR+RoJyv+FN3YHHGemaQNxz+lIWqEbAYA9+gFSbMdOfrUYcE8t+AqaMj8vWmFytPwAV45xgU/zAqfMcH2ouBgE9x0xVeU7Tz07VDDXcWebaOOT15qsW3vnoevNS43Z7n+VRHIPqKQCSqGBGc9qrsQzKhbHOef61KzDkYz7ikig8yfc3K+hprRktovxw7ACeSRnirKYUZHJFMt0O5SfpipTxkjgE1shBIw28NubvmmR7s7T9737Uhfc27oDxipVGCCOtMkmj24Abj60mwY59O1NDZ4akYhmO7jsDTAQJnpwfftSsmU54PrUgI7dvWlZlAx1FIkpyICPX29ahILHJ/TtV1/mOOhqF0bAI4xQGoisFAzzn9KlJDLlWyR2PSqzArgDnPr1FTQSKqkhsHuDSvYWpoLg5+brUJ/1pbqnancsuCooJCsFHFQ0daI8bTxx7mjJJGeTnt2p2dw5/SmkY5Ax75pO6GPZ939fWowRyDyPU00AqfXPpSq23rz7mlcB5TjcKRpQh55+lNVs9PypkjAcdcUxXJlYNntjmng8Ed+oqtHIEORyByc05mbJKfL7GqvYaYkjEOSeR1GKkVyM9qZuP1P86az447+gqblkgkPPrTXOQe/0qIbSxOeevB6U/fwfX2pXtsIaW2jFNHzZ5zz37UMwYE+/JHemsSc4/SpuMe0hVf8aXaH61A33gG454zSeYVIA4HXNArCtIVLrtxjgE05X9eD3xTSwcDP/wCums+PYe9BQ9//ANeaaQGbPoe9RtMC3p9KQSjp3oC48kHK9B3pJsAcdBQGUkjqfekcgcfzoHciLHbkj64oYgDFNdiAD157VG0mSRjn3pDHE4yOuO9NLfLkGoXZsDB3+tMEpQcjPrSuIo67dqLYRY3MzZIHXFeaeONGZtetr23DCIxhX7DI713UoGoao7K27jAHoareOdJVdHiEWGIOPcH61jNc0Tem+SSZ5jdcqW6+9Zkpw2cn0rbvoQPl7j3rFuRjt+dee9D6Ck7oh35PrShs5AqFz6ZNSwKWPNSdBdtl2/jzWlAhkFUoEwBWlBwBW0Sr2LMQq7EuRVSNsn2q/DzW6GyxEMCrSVCi5qeMYNaoyZMpwKnjG/rUG30qxEcVohFlY8d6cE5pEenqRVkkcgxwKmjU8E0mzFPVxtoIYydRisy6HFX5GLE1RulyOvHWpkMw707Qa529uQrEHjFburSCKJ2LAVyEge5cnnGfzrlukzaAxpfNbirMMe4AU6CwKckVdjh2HpihyNB1pCARniui02FdwzWNAu05rasWxjkUo6sTR1NkoixnjH61r2l4I3zwc/kK5eK6Kry2frVuK5b1yOtdkHYho7qzvIG27l+Xv7e9SmGxkDl8HHIz6Vw0eoyRKVVtueee1Pk1uTafU+h61t7VdieVmxrVrbyIzpxjsK5e4g5OOlLcaoZQQ0mzHo1OS4WTrzUSkpMRmzrtJB4qlKzI2QeK27uEH7vPFZ09t7VDGRWl3hwp/StuIEgHtXNurQOGAJwa2tNu98fPH1oTKRfP3etQu1TMcioiASaoaIs8kCpO1AQA5qZVBFAMiC4UntRgHtVoAbcVFt544pE3GiIFemKa8fy8Y/Gr0MYPXpUTxgMe496qxNyCOHK8UPb7Tk1ciTHGMVM8YNOxm5amRLGVTjp71Q+0EE54FbF9N5KGPGQfQVkS2xB3EHPvWU9C7EM9xgGs6abfzmrFydpNZk8meh6Vz3BiSTYz/Sq5uOcUMxOagk4PHWlcxkXI7nByP1qf7dtRgOSfXvWYjY9vrS789+lF2YNXLJkLNnkDvmlQsynBxzzmolkA9z6UNc+RFJKTgICSaV7IxcbnEeIP3uvvOS7ZwrEdCK6nw4UZR823b0OcEn0rznVtb36ocPuUNggHpXV+GrwyNG2N6kjj24qJvmidUKbR5f8AHmxmufF9tPI2Xk2KD2OK9F+G+kpHYwPg84IrC+LCRXfivRYTEZHdtxx/CBXo/hXTJNtvEg+UKAMDtXLSi3UOqvV5MMoo90+G0Bg0KXPL7stnvXSv856/WuV8AzOulSpOCG3kKB6etdIZCuSWxjuK9/Wx8l1FkZU+82KZ5sbH5Rz3ArLur8mYDJ54x3NTQoPMVizBv0NJPsJ2NMAHp+tBXYSB170RnjipB+tMkiYEewpo5wanIz0pqgL14+nrQIUOWJyMdsmoJsLke3epCx3cZx6mo5wcUAUmlO/A5I9ambKryuCeuKp3CkycdueKthiIwRyT1yelSTe4bec96kU0mR9frSphuRyaNRDWOetVpFx07etWj1Hb29aWWDevBI96VgM4yYJO7J9qCSPoRjmq11MIL1Yehc8E96nkJUEHp0qAGMCPcH0qW3Acghs/TtUaHYOec1JG5DAdAeuKuO4maCEbSwbIHHBpwbdgLznjioDtVM9DjqOlRwTkNg4x3xWxDfcu7fn9COx7U/GCefypF5XJ69qViOy81ViRrdfelLbQN1IT3/nSx/MTnn0pXGO6jjrntSk4yOxpq4HTt71ISP4eM8UlcVxqxjBxz9Kay5U+h7VInCjt2IoLZ4DY9c07XJuVJ7cnAbgDpUO0rIFH3e9Wpm3jBPBqIxAH3Hc0rCuXcHkjt603cXNSEdc8DHGO1IBxkfmaxv3OwaxAXPQ03cG69PenE5GDikdSoyePrQ29ikMYeX1557dqaxxwTmn78c96aGBU+3WhNCuNDlTx17gUABs55Pahjt9/pUfm4wDx70XAlA28H9ae5AGSenrUKvgkmpMgj070X0GgJDLxzj0qJm5JB6cc1IHDH9Oaa6A5+brUjIt25iO386VflQAcGjAT2HfPemmXB/rQAgfAOOAKCwY8VG7bScdc9qash57UFWItV1KHTYPOlfaoPWsXT/ER1Ug2wMkWTh9xxWtd2kd8nlyKGX3plnYQabA0UCLGj/ewo5qdRpWLMchPLcfSn7iT1qKNwAQ3IA6GlDDFFwGysQDjj3FMWQqv0PellfPHT6VEzbMANRcGStcbQM8Hpx3pDNkZLZ96gLgEk8n1NN38ZqbjJ/Mzkc59DUZbk54PrTVORn0oZ8DnvQ20A1sH/Zyaz9evWs7JlQhpGXAXvntVqaXam4Viyr9tvYy7ErGd1LmexaWtybRdOezSIs371vmYmpvETi5tpFI5I6H2qwrbB1/Gob5BcW8ikZbacH0qXoi1o7nkeoMQzZ78f/XrGuRitzU0K3EhA/iIrGuMtj+defLc96g/dTKajnmrEQw1MEfXNSqMGszqLsJyKtxvzVOA4Aq1CMmt4lIuRNg1fgY4qjEAKtxNitEI0o34FTpJzVFHz3qzG3Pet0JlwNU8dV42BqxGcYrRCsWVOKduxzUW/ik8zNVcViwZOOKFfINQB80vmY+lO5DiPlbC+tZl5cbFPvVqacdziue1fUjFGyrz7is5ySRSizJ1aYzShN2V5zg1FbWo4wKqwZdyzdScmta25PHNc3ma2sSJbADpTJ4Qp/pVt5BGuemKy9R1BY1OWX/vqlLuUhrTrG4H9av2l+oPJwK4671lVk2l1Vj2JqzZX5JyT+NZqpqXynfQXSluufrVxb5VAHU1zNjdFkXntV+Nzgg/rXQmyJJI2XugF3FqqPebge1U5JW5GeKrT3O0EjnHaq5mToWZrkdSfpT11TZj0rk9S14QHluO+OgqC08QpK4LNwD09an2iW5ryXVz0y0k89B69Tmp5YMrkCue0nVoZcMreWh6bmro7S9jlbG7it1JSV0c7TTKE9mSxyMVWTdayccg85J4FdL5STjAPB9eKydVgA3diB0FVcSepOJgyA5AyOKaZM9/yrKtr8kEHjHGD1q2k4b6U7mli6hzVhe3NUo5KsJLimSyYmhRTQwPepFApoixJnikzuNMNODAU7ktMsLhRQZRg5qu8uB1xVd5iAeaTnYmw+5kG4kdaoXEpbOeakmuFAPOTVKSUEZrGbuaLYo3lZMwwfatW4Oc1myxknmsiGypjrzTCOtTFOelIVIHWkzNsrOuOnU9KADkdCfapXcHimKuBz1pGTFD4GB16VQ1m4Meny4BJI5Aq7LwDt4JrL1QGe3MR+8wx8tP4SVueDSaoU1l1KliWznPavTvBV9m4iAIQZ7815F4uC6b4hKhTHuzyT716D8NZpJpEIOTnoecVzXbbR7VSC9mpI634h2MtxrmnXcSAiFtjDbncD3Fen+CbB5pYXEZDKm44PtXL38SXcseGOWZVwR6V6n4B0tXhkzw2zBI7VrQjaVzw8VVXsrM7vRrGM6dDOnymQcqatSRcHgDPvVXTy0NjFGrEIuQB2FStK3I79jXq7nglU2YnY5IODkE9auRQoi1AswdsAgE1dQAKAwznpQiWxRgYx+tLjB54PvTM7eB1p2Cc56CmSCkqMnk+1MYkN9fWpcg8/qKYzHdj17mgBydCB+lRyocc8H0FNL7D7mmu27G5jx70iWRCIN9aQrt684qU4/HHWm57daWoEMj7AGPQnGB1qVeoHQ4zShgcjqPepBhjgdf50XYhBGSfu571IX2Jjv/ACpS2OnA9qRvmJ/pQBm3kSM4kK5cdCe1VkBZeepHGfWr8yEs27kdhVOT5eBwfbioAg3EcHgfWkWdUIA9cc1Iyh0bPB7YNVoI13Hd82CaaZF9S9JMzxhV4HtT7aEghi2fXNMQBRxx9O1XoVUjO7Bx3rURJGCBz2qXbxx+lJtaMc/pTQwBJ61dyRWXBwaBjGM+/FKxIOT6dDS5BznjHNFxNiIwyMdfenlsjPQAZ5phU5J6cdqRskAhuD1BoumwGtICeGwT68U4sCSD096CNpJPzD2ppG7g0PXYQA5OT0oADClYhSFHIpuQxweOKpaiLWeCeg96aXJUArj60hwe/wCdGM9W/Kua522D7xweDnrTHPbqPen/AOPbmonJB+vekAgjHJHHtSZCnHH4dqC2GIHGaC3PH60guMkKsPmOB6iqqblGHTG0kDB7VbOAdx6Y6UwYckUkIVF7nj608rtJyc/XtTQdg/xpWk3Edu1D0LQ1X6Z4PtTvMAyPbvUeWGWOMegqCW6SN8twCOvGBU3GSyycZ798VGH3Y3dPftUUs+6PevzA1D55FFyrIsk56D8u1Kcdar/aQOp2+1AnLA4/WhsGSlwqnsKjk2/Wqz3oX5cjNI1zuJJ4ouMkMgUkdB05p2Sen41WM3X+lILrysZb2z60ri1LLjHzDnHvUDSA89aje8V2JHC9xULzY5HTPGaV7jJy3c0wtUPmhv4sfSh5djDnNICYzkKAMH2NNeXLJjjPGTUTy7RyuCeRUbSgDd/nNKyKSH3UnykEg5HUVRtztbkZPqKbc3HmbU3cseQPSnRPtcY6dAKCloXG5yR1PamCXHuRwR603zMke3aob64ENs0g4Ydqllo8y8Rzo2pzhG4UkYHesYkY9ajvJ2bWZ9xGWORg8n61LnIrgerPepLlikQyDgmmp1Of1qZhmo2Q54FSdCLUBB/+vV6H7tZ8XymtCBsgYq07FotR1ZTrVdeKmVsVpcosx/LVuJs1SQ5qzDWyZLRejbFWEeqsfNTKcCtUwLHmcdaPMxVZnpPMyarmCxdV8015Bg+1RiQDnNV7i6CqcnHv6Ur2Qitf3RRT2rl9RvPMJB5/StDVLssrZbHrXL3Vxmb71c05FrU04MO3B61pRfuh1/CsS1uMYPNXZLvbCSWxxUczHZtjdW1hYIyodeRyK8O+KX7QekfD6CdbiZZ7kcrEWC81q/F7xhJ4c8N3N3A+CqnBPbivzg8d+JL7xh4iubu8macu2QGbhR/Soi3Ulbogqy9jFN9T3rV/20Ll7wy2tn+7II2rjI9Oea7D4X/tkW2s65bWepAQo5CYk+Ujn9a+PbeJI3DHa/G0qG4Nbuh+EJNX1G0ntVYOjZ3e3pmrlGKRwxrzkz9aNA8TWer263No/mxMNwKsMAVtx6ruT0Oe9fNnwFv7m00uK0uGkVUTGG/OvbVvlwCG4+tZKbPVdPQ6ibUQQCWPI6elc74s8WW3hrTZLu4fywuTlmCjpVOfVjFzuOBzxXgXx21rUPFMgtIS8UC8ZXox/Ck6jJjSueXfE39tjULHUrmzsLJEjDlVmVcnAPWsLw5+13rEkqtd27vG/wAu7dwf8K85+IXw/kikeYjLgchl/WuEs5mgh8tvkMZI2hq2jyyRw1J1qc7X0Pvr4W/tTaP4juUsrqZra5GMiRu/TFfTXhjxbBdwxtG+9W6Nur8dra9urO++1W8zI/3s/dwevrX3b+zD8RX8R+GLf7VMzToAMD15FF3Tej0O6k3XT5tz7TttSEyKQePWi5nW4Bz19TXIabrh8lFCqBjqetaqalvHODXZGV1c53CzGyKFl9h05qzFJjvVAy7nJz9BTxIR0ouUvM1o5sjrVlJM1mW+TjJq9Ee9CYNFxH/CrKSVRBOPwqZHIA55rRGbLR5pjHGeaZvLA1OoXbk96ZJVmc1UmlIB5NXLgDtWfOACazkPoQmU81C8hOac3pULnbWLJI5GqAgHNOkkyaj3YpEkTpgnFV5PTtVqR6qStxQYyK8nBOOcU0NjPcUjtluv1xTM43eo9aV7GbFeTcazb45UHP3fSr7oGHUg+tU7i2M2EHG7ihvQE1c8I+J1ksniJCDsLDjHNdR8MYCZ8K7Z4/AVzPxYuPs2u5iZQpwvSul+FEkk8wOwkqQcY6iudO7PZl/AR7cbUM1tkbdpGT717H4a0gafZwSEkPImceoNeXWGmyXnijSbMnAZ1kZc9h2r2XdNJdYGAi8bR0AHYV6FKNtT47EVOZpFmGJgmB0HX0qOY8deBVlzsGcHB96pPIGOe3vXUcw1fvBuOD2rSibKjA7dzVGNOQeSOtXVJx7VUSJDsAHJ9aXOAR696Y0mwZ65pVb1P4Ch6Ej+mAOlIxAPFK3XHXuKaAeT1570gGEHnd26ZqJjhiP51Me/zZ5xUG7J7dfyovZEsFBUc9PQUSBgudvXoBUiYIIH5mllkIGA3tz0ptsRXiKoT6nk+1PbBAGeT05pF5H+IpUfLn5eR6UNqwXFXggBue4NSBsfQ0qqOGGA3vTjxg4Ipc1xXuVro5z2+lZ5PmNn3xxWhdg7Tjj6VnBsBuOT2PWs3uMFlABGM49ah8rMu4YDGpAQUOPyojDeZ601qZvUs28ZBJZcH61aDbXyeB1JNMRSE4wKdt5DfoK2urElkvuHPpTM4OG5FIuD9aQMRnPPvSuGw7J/wxT8EDnkULgDJpC47fr3qrhccxwD06cE1GJAevJAob5gQeD7UnlkA56ZppIm7ZIzAg54+lMC7e+B6mlC4Az2705WGMen6U7gN+4OPzNJs4J7f7Jp7MCoDZYHtxzSN8rY6D0PSmIN3PqcdKeGyozjHTJqEuBjtk9aQSKB978q5Hudyb6Ezt1HX3qMk5PemNKB9KY1wi8k4B9anmQyRsDkckdqjDkZA6+9NZ0zt+8DzwaCPLIx2pXuBJkE+1RvIEDeo9Kb5m3pUUsgK5Dc+hoegCSTjgluO2aiW4KnG7rVeWY7iG6VH5mDk8CobK0Ls1wUT361SvU+0QOjY2sMU55N6jHakZsgZ4I9aCkReYVhSJV+VAFwKaZNoz1xT3bA6/lUEhBAI/XtSAnEhINNklYAAc5pqnI54PSnMVQ569+aYGT9pMk7qc71PPrVtJSeeg96R1DMWGMk0qpxyce4qRkiscA+vrUTkscbgPWn7toqNz+P1p3uGxWmj+ZcNkA5570hlBXhuBzgU+XJIxgYPU1DvUEkDk9QO9TsUPLlf4vyrL1O+lCMqZJHBx1q7K2fUZqk8QZyWGD61LkAmmXl3KMzgqB0zV57g4JzVVX+7jt+VRTynrnA9qLhclSQ72kBOG45qSOYliTj8DUakFeeaazYbIHHXFK7LsnqXDNkfhxVS6kDqyvkjBoMmGGScHgCopsyoTk7uxpXuNHk+pxNHrpIGA2aspkDk1peJLXNzv756r3rPXjA/WuNqzPcpS5ooULmjZSg8049B1pHSthF5q1b5XNVV4qxHwKpFpl5GzUy9+aqRtjrVhDVllqM4q1GapRtVhGrRMReRu1PMg7mqySUpYNV3sBY38Um8L71CHwKa8nHFO4mTvccHms+6nzmhpMA81TnkJFIgzb9i2T6dq5rUnKsWBwB1roro5B5rm9VUtuH8qwkbQFtNSAUc9qmm1MuhUN+Rrm9zQsQG4Hapo7rJIY1idFjjPi1ok+v6NLbqSYWU5UrkZr4k8TfA/xB/aciwIpjZzztPA461+jtrHFO2HXcuclR3qynhfR3kZzaRiRueQDVwTg7jny1FaZ+e/hn9nnWJJI/PjXaer7eK958CfBO30G2B27yOSW/wr6RbwrZgfuoQnsMYp66AltGRsxxUz5nqyIU6cPgRw3hvSF0qQsq7cjbt7V0omKjmr8ulBScDBqCWwYn7tQat31KLMZTyePSs3UPDcWov5hhGM/dx3robfT2B+6TXTaT4fa4VQwOc962guZ7GUp8r0PGfEfwStfE9nIWh2OVIyqcjivj74t/s5674c1rOmw+dCxz8vXqetfqrpuhJC6kjO0Yx2xWd4h+H+l6uSzwqh9fWtlQlF3iyHJTdp6n4/t4E8RRssclg/P3gvUV9S/su+ELzR8O6SwR5G9WXjHPNfWMvwR8PPL5rxKARkrtHXvTW8MaZoCGO0ULx1IwaicZbM6afLTvykthcbVGcDHateG7DVysk5hYY7nvV6xuJJZRGFYk9x2reGisZzXU6i3csRk/lWhHHWfYQFMZOfrWxEny1o0c9yWJcVZRqr52inI9JMGy9G44qY/N0qnG9TiTHvWvMQydODT5HwvBqATYNLJMGXPejmJBpMjniqs7DNJJPiqss249ahu4CSuAapzS1JK3Ge1U5X96xZLB2qJnxTTJk1DJIKRm2OeTNQSNx14pJJSOlRbyTzVGTYMMk00AClIIyR+tKAcUzNsYxwDgZPtVUzJCd7nYqnczMe1XGXAye/Fc34jvYI1FsXPmSZyB3qJ2tqOC5nY8M+KGoLf+KJDACsMZwoHRq9O+Celu8dvcSgsSenrUcHw3i1B1lmTcuQwBHavUvCuiw6ZAoWMYVcKAKzhG7ud9auvZ8kTtvCsMd94lRmJLRLwR1Ga9TSMxyEA5OK80+HkBOryXBGATgAntXp6hFBIJPHftXoxVonyda3O7Fa4c9DnPrUKHJqScb8nd+HrUL74+QBn2NVcyLMKeUOpZjVoN0BNU4ZORu71aXLkFSvoa1i7Gb3JNpOaMEc9/507PYfrSEZyQ201T2EHD8/ypen49abkKxz+Zo388tj61NgvYcQdnPB9aqyxnOQ2D796uoMpk84qCQ4G0fKKLMm4QLtxlsk+lKy5fmljYL904OOtIz+rZ+tO7uIZKAGIFRZAOB1xT2lHJIz9KcFHU4Oecip0AN5VeOtSRuduG6+9QSNggrxzTlkJB6U2AlzJuQjt6Vnv8hP8ASrFwCVIPTqaqzSgA/LgCsnuBEzDp/OlVvm46+1V2Z2kG7p7VPHGQcjn1z3polmpbIXUE8VKUwOOlMtmZUwOBjpUu/J9FrYmwzGRj+VMbIIA6d8d6kxgnH5+tMYc896QmiUMcAfzpGUtnHFJGu3JHP1qQjKhfujrxTXcmzI1yCR3HepQMDjmmM2Fz74JpUlwcihu47DytNL7uOjU5TnJbjHpSDnqME0bCsCklc9D6mmkFiO496kXlefyprR88flT1J23MoXpdgmevbvSLcK2795t29vX9agsovMmUHhz0Kmpr3Sms5jKfun7yH+dehCELalc7JDIqRE7Tu9zVWW+jtYzJLuY/whf/ANdWrKW1ntpkYsbrdlR2A9KjMUcykMvIPA9aUow35TWM2+pMssbQiRf9awyR6cVVe6JJwQaYqC3jwvAJPFR7shj1B9K8ao1zuxuttSw0+Bk8VWeYH7vbvTWYgcfrULuQ7fnWdyirdXjhyp5x0PrUcF+ZMFvl9j1qSe3eUZ6N3zVdrKQtvH3umTUaj0ZpwThud2fp/wDXps0+G+9nHvVaElEAPXHY0TE7OfxNUNEwlDf7XGee9NeTqTx7ZqCNtucN279qHyTgdR39aBkizflTjKT1qozBc56io5pwBw3txSvYCwzYI7D07U9ZMZzVFJiDh2x35qXzN/B7etTfuMnaTGAeQfemmTAJ68VWaTAbDYPvSLceWn97vzSbGPkkBHPy/Wq7tlj2A/WkecynPX0xULPken1pXGPZtpOenpUTyYYgN+ApjuTnnJqIydM96V7BqSl/Q/nUJUtJn+fSmmTuOPWk81h8ynk9+1TzDSZYJ2yKM4I7Zoblg3Ge9VXnZmJ4AphuyOMnnpmlfsOxdPKg4HB7UyVhjA+aoluDsAPWo5JgpPX2ouxpM5rxJGQGYjO3k4rn45AUBBzmuxv4lfdk5yOh71ys1t9nbBwTntWElrc9fDyVuUYoozRnmg9DUHchQcGpo5MnFVi3HpUkJ5zTTsWmXEOeasJ0qkr7SBmrMctUmWW1PNTI2KqK+O9TxvmtYgWVYmnh8DNRBuKC1aE3JDN71G0uT/8AXqJnwaRW3H2pAObkVWlXIIq0eRxTGQGiwjIuY8g/rWPdWpbPFdFcKADVFowzGpcbmq0OVudKMm7C8+9QJozg8Zz65rsfsYYHinCzXbjvS5DRTOZt9PkiJxnHatmytWY89quraDOcfjVu2gAI9KtRQm2Pt7PcMYzU76eCACuR3q5BGBz0q2sRfAxWqimgMP8AssMSGGFHTFVm0NQ5OMqa6c2wA6CmvAGXFP2SEmzAt9MSNh/Oul0+FUXhfzqoYQrA1dtW2jrx6U4RS2IbvuacY2rVe7yQcdaekvFQzMc9a2EjntTaUnC7sn071gXGnT3D7fmBPOa7Zog5yetOWBAwYAAispQ5i+do4aLwrLODglT/AHq2LXRBaqOhbGDiuqSJMcAAkc4pjW4qeRIlzbMq3hKnp0rQjj4qQW+OaegxQK9ys6kZ/lTQeKtsm7moJExUXAQS7e9PSXNU3fDUJNg0cwFxrkKOtNF0ScDBqqX3Gnq4UUrha5NJJnvVd5PemyS4qtJNkmldkskd8g81Vm6Gl8zjrmo5GzSJZCW5qvI2M1Izc1Xc5NMyY1mpA3Pp9aaW5NL05pmTRKDmpuGAx1qKI7hzx9asoBxjAIouzJ6EEsbHICls9q4PSPCuoa74uuLqZGWBTsRSSe5r0VQC4Uk5Pauk0ie007MiRAPjHSpa5twU+XYqw+FVtbBZJAEyOmOaiXbbqQewxx6VoXmsyXzlSenAAGKxJ5/Mm2DO7PTFWmjNyS3O98FxgyxuEeNN3BB6mu3nkKnHGa4fwi7xyRq+UycAGuxuVKLyccdTXYmrHiyd5NgGGMgZ70ySTaRlgO2MUkJLYHOfWpXibZ0APqaokgEgC5BLepq5BKW71W8snrj8utWERVHH41UTNstIxJ55PtTycZ/xqAPjjOPrTmJxx/8Arq7kiu3HP6U1SxyD09fSlxkc9D60qDDZ6UXAljUADDHjqDTZPmYDj3z1/SkaXaOD+NNWQE5HH1pX10E2OPyD2HpUEp6469OasbwR+PeoZF2qT0AolqIh2nr39qkDdSeMUzIYZDAn2p444rOwXK1xMU43Yz69qdazqykNyR0HSnzQmRDt+Y+lRRW7KwY8DHPzUai1JbjIKk5waz7qQYOWwPStOQgoSvT3rLuUDkFW5BzUttMojiAPzZyM96sK6r/9ekMJZQTgewpk0Y3E9celPzINK3uVYBTyepqckA46A+9Zto5Kjt6Z6irili3OCPWtU7iJSc5A7e45pOT61GzO2e3saRJgS3U57UySxED34Oc0kr+Wdx5PT3odii/J970qOS7AQKVGSPrQBKZFlAx+Oabyc9qiibaTjg85Jp5cE5PTpz60riJA5xgc/WlYggDoe9QNOEIABPrjtQ0wJOODTTsMuKcD5ulBmVfl7nuO1Zs1yUDZbHp7U+KcyKCetPm1Fa5QXdazI4+8DV+8uPPiO3ljz9aVogQSeKrmMAkj8AelNYhpaGvs0PsAtuBOVVWUdBjmqnmsXZ+mSTxViSM7QBwM5OOKiyCPT61hUqymaxgo6ld9xJz90elKFDc7Tj3qZl6KWxnpSbcAgtn61giyvKBnA6VE6nHzfKasGMNIM8e/rSSsoH94DjLdaARCF3jB64qKUFgMdu1Sbsnj/wDXTGJ+tSMjVOeePeo7hSVOOmOalLY/i78UkimRSA3OKCkVYXUlu31ofIBx39KULzt6MKMHAI6g+tAyJlG35uMmqF/dC1jZ2UsB6VoSc5Bqnc2yXEbRuMo3XFJuwhlrcpcxiReQe9WeNu7tVHS9OXTIvJTPlr90MelXmbHVs46VF7jGSYHXqPSq7IA2amc9+tVJJSrknn0BqSh5wBxwKY+MnpyO1IJCw64+tRlz1/OgAcZIOcAZ5qCQEY/r2qViSCRzUcr8k8AdOKhtl3uViWaQAH5fSpFb5fbPWkYkHilR16elSBFMT1qszNySMY6VckHJqvJwfWgtIYs5xk5/AU8SZzxx61EFXI7H0FIz5HFBaBpNysD/ACrndSVRITkkHpmt4/N8ufwrD1VUD/KT9KiR1UdJGYSO1IHpC1MJ5rFs9VDzzUiNtNQ54oLUyy0GFTRvmqSPng9anjfb3pplovK3H+NSrJjFVBMMU9ZPfFapgX1mwKQy+9UzLt70omya1QrFnduqaJc8dap7yOB19aswyFR1p7CZY2YFMfGDSvIAOTVV5wc8073BIhnOKrAgGppXDdeRUDMM0i7DwfypwamDrUigAU+pexJGM1ZjUA1VRu9WYnzVBqaNvxjNattDvGccVkW3zEcn862bbIUYNWriCWIVAwAqxIfxqu5qmxIgkFPhO2mSMBUazgHkgVKvcGkaSkGmyAEGmQvleuaWRxitLkkJODSiUA+tMkGRUQG0ilewi+ktTqwNZwYrUgn2jk1PMSaLbdvWqrcGo1uc96Vpge9JtAtB26opmzTWkqGSX3qC0V7jg5qq85DVPM+eKqSjjrUMCZLjPenNce9ZxlKnA4pTc5GM1KYF1p93eq8kuO9Q+dx1zUUsuRVCJhcAE80klwPXFUJHOeuKjaQnqaRDZbebrzUJbPWod5NG/wB6ZmyQmgNioi+acjce1K5my1EC2P6Vcjzj2qpCNvuPeraDcKLnPLUkKkEFSBjtiplkYnaTx3xTI1AJBOR71MoCnjqfSnchol+7EyrkHtT9CsftV/hlIxz65qEMCEU8ljius8O2SWsbblUseh6E+1XBXZy1Z2jYtNG1o0ci8FW6V1y3/wBsto+OR368Vz0YUyMpjUqeSKtWt99m3KQCRxgV0xdjzWbqDHY4qTGOcHn1qjb3RkUEcir4fIBzya0TuS79AWPjDcipAgPHXHNIo3Hrn2NSr37VSIGgYPPHbmnBCGzuytOIGQDxRkitBCliaawyNu7DGnc4/wAaVWCknv7UnuLYh8hyCpk/E9qURmNcFs+tTgbvf3NDLuJx9eKLIVyMZwO2KZK2FPpjgVKRz3BpVAyAecc0bAVvJLDnkelO2Yx6VOy5+tOwAKLdQGLET7fSmyJjPce1ShuB83HvTjh1z1pNsm5nupZSzDAqokRMmFwoB596v3OUGBwTxg02OIjB7n1qeW+472I/IGMCo2tz1C9avevb3pjncMHj1qrIm5VjgVOB64qcJsTjn606NSGx296kPX0HXimkBXc/KSeetNjf5sfjk1NKSRwvHrRBDjOOB3pAOGWUZ/Oo/JAfI6+g6Vd2bRgjrTJQFDN0GKogqhQhIHJ70rc9frTioAXa2/PORQynPHH41I07FckcgNj61HLJtxz1OM+lTMmOeh9qU2vmL83I60BcpCPc53c89u1WEUqmOg9KkiQFcBcjpUpTYo9femlcOZIjaQbcimA7v9n60uzzD7DnJqNlzx0x1xXMdWwpwcksQwqBgckHlfenNkEsP1qN3Pp27UmNO4jYPOenFR+YScd8/nUnLpgYz3pioqSMzcnHbtUsYj988H1FRMASCeV7VLIwzkcjpkVA8m/IHbvQA1iMk8geh6imnAUmnDIz6D1qJ3GOeB71I7jHA69qaGwevPtQ0n4/So2kBORx9aQ0OkOQcdP5VDJICaV3LDntUZILc96L9xjZG4zuqMsQpz/9enNxx0+tIwB5NQwE3Acn/wDVUTN6c5oLgZHb0qIkgegpFJCCQlPvVA5A+Y9vWpHbYD2FQydTjqR0Pei4x3Tnp9abwoJzg+9IrbV561ExyR2+tRcY5pARnd+VV5HPU9/SpGbC46Y9aif7pxyaTZSA88+lNOQP6UoYZPOSKazD096kYEjHfJ96hfk5zzQWGfT60xm5OaClqNwc9s9qaCM98U2Uk8cjntSRo6LkkewoLuNn6dvf2rB1R8AADJ55relO5eB9awNVjJx82R6CokdNF2kZJfH1oLZBNI/XmmZ4xWR6yHh8UpbA61Bup4ORSNLEqvjvUqyYP+NQcYoD4popFpZvXNTeb6GqO4fjUiNwOa0Gi2ZN3WpUbFVVfipFY5qlIdi2sgB96f8AaNneqLy7RkmqN1q3lAYI470+cVjWlvT65/GoDebs84NYFvqf2yVmBIAPfvWgkmRVqVylEvibfTh71WjarAYYq0NQbJkxipR+FVlfA61JEwHBNM1VNkucN1qRGwetRNInsSO1QSX0cZzkH6Uy/YyZvWsmAMkVqxThR14rjRrITG05z6dqmj8RAuUPC4wMt0qlKw/YT6I6V9SDSFRhgO4o8zIz0rEt9Zg3Eb1OO64rQgv4Z3HzYX1q9LESoTj0JXkzTVh8w1bRYWIIYFT61dimsoozk5bsMYqdjNwZBb2zKADT5Isdqr3WvQw5AKj0PpVVNd353DntT5kLkl2LhTOaYY8dqWLUY3TlxmnmRWbAOaV7kuNtyBzio3bGeeattDkcVBLHtB9fekZlYTEU7zxjrULAg1FI2O9Qw3LD3OBzUMlwMZqnNPtH+NU3vhuxnHtUXLsaRnqKSXIqoJ896Uy8UrhawrsDULNzSM5xxULyHPpRdCLCt8tMlbK1CrnP/wBeiSTii5LGFsf/AF6aW/GmO/PWmGT0/WlcgkLgGkMnHWoS/vSB807k2LAapFPPH5VBGelWYxk5p3M5FuE5OOn41fjGB1qlCm0Z/lVnkLxwfz4qXIwaLMSCQ9T9c4qfS4/7R17TtLWREkvZhAjs2FDEHGfyqtBIc4J59BXMapPdaZ4x0fUbRjm1nWUAN0I5z9aylNqxSpuaaR6rdeD7rQLhmu0JZLgxYAJVsH7w46HqK3I4EYs8QyvrTr3xpceJXWSRMI/RQOmBToXPl4PT0rvirang1HK9pdCJy0ckZUZGeRTrrER3fe+lJcxMYwQep49RUm0NF33Y6GtEZC2F2gYpvXcOdueRW7by78HvXMRQos+77smM9OtathMWYjJ3elNe6JnQRt8vXOfTvTmkWMckACs1bjy1+cNkdAKT7UWx+matVLGdmaqSB8Y6Uu8D/wCvWfDOVH3sZ9aa10QSenP96q9ohWsaP2hT259KPNBfjp3FZrT/ACli3Hep7ecsuB+tHOKxoeYFxk4zQZiDxx681TllOeowPSmJPuJHQiq5xW7Gh5gYZDZNPU7hxzWd5+wbW+76k1LDdkvtpqSejFYuNzkA4+lNZgOOh9aN4xnP5UFeB61VrAH3gQfzNKuAu3d04oBK57UvGMnigzuVnTzJPm6D17084Az2/OnlfXv600nBx0HqKBiMN/J44qNQeCal3nHp7mkOBz096BCKck57U5hx+lIOKemCQGP4CgZCRkbRyfTpViJdqgdCB2pFP7zHvUrkcdqdupLGnEnTse/rQArYJ6+9KxKAgU0vknFO9iRnkpESA3BJxjtSMnPr9am3Bhjv70zdj2Oe/elYLkMkXGR3piARqQOg65qxI6hcf1qu84HA6+9KwuYWMM5JHGOmae3Aw33u+adCp2+5HNOYenB6mnZ2FcyxKxyexFPBBUZ6+tZljczSIBKhRjwfSr4Yxpxg+xrlO1Ia5GeOlQueueR3pWlJyOmOtBYH2x61JYwHEYAJFNMvmE9/xpztluMY7VEygcjjPpSYA2OG6n3qMhck9MnoKduOTzmmPnqMfQmpATopYDPGMVC+cHt9amJ67mx6ZqOZgFyPpSGV2+Zf503Z6cfWlPUE8kelJuLA9vTNHQZHIQvPSoS2PfmpJGz/AC4qs7kH0+lS9hkgkB4PBNRu2AfSkEhGCeM+lNd+eeQfSswIuTz1HvQMBef1pxbsePrTSwGe9MqxG+fx96jdzxnaO3SnyOPf8KryOFx2B4pAKxOBnioTIAck8/XpTi3POenQUwg4OeR2rNlDJGzgjtTC+BgU6Q4xjgVEz8+hpGiCQnPsKY8hNDPg8/lURbOTSHYGfg4HFMZufQ0H1zzTS+1WZzhRTGDNkdc0wE7fQDgUjr5bA5+THXNMMnykY+YVNyloPk3EcdD1NYt8N2c84NaruTWZe/dY55pN6HRS0kYkyhTUJPNSztuz6+lQAmsWewhTimq/zcUrAgE1DyDxwaVzRFoHIppfbQtNYd6YIlDZ71JuqqpyfSpVqk7l3LidKkBBHUfjVUNgH0FRyXOwHtU3C46+ufKQ5PHc1xHiPXki3QI+XY4Cr1JrW13VfIt3JfGBnnoa8v0y6fV/E800vEUBwpPc5/Wi92bwhzanpulSFII93XHNb1oxlIAwfxrj7a8EK7SQTnOB6VaOvi0ZWRsgdcVfNbY1VLojtJF8kEtwfeqzanHFnc2B61x83is7GUv15BLcisS98SgDd5uAa1jM9CjhJS3PRJtbRM7mwOnB6VSn8UrAmS+4ZxgdTXm8viCWfaC+GBzhe9K2qNP7ewrVWPXjgoRO/m8R75Ml+MZ4NQN4gVnI3ZPY56Vxcd0ecN+VTR3BX+I+tWmbqhBHXrqrYwe4/KmtqxU5zj05rmlv8d8e9RyamCSM5p8yGqMTpv7dkQHEmec81rad4hYqcuykcjFebyantAOcDPIq9Z61twN/PoGqudPQVShGStY9ObxBKcAOQccGpDr7BQC7NjplulcDHriMxBfGBVhdW3D7x/Gl6nnywqOwbWCzZ3ZoGqHqDg+1cmuphQSzYFL/AGqo/jwPU0cupk8OdjFrJTkNgjqD3rSs/EQQjc2SOK84l1YEcPz7Uja0w25bHPaotbUwnhbnslr4oTbj5cepq6lxHOA+5SW9K8ag147CS+fZetbFl4na3KgOcdRmq5u5588I47HpE8YycVTmjIye1Ylp4uEgAkbOTya2bfUYbyL5XUMei0jz5RlF2ZnXakZ+lc9e3otrnaSF47966PUZ1iBB6jtXAeL7wWcazl9uDkkN0FYTbWo4O7sdNHd5UHNTLcg964fTfEUU8a7HyT3Lda6CzvQ4BJpXNnFrc3PNBFMYgkkdaqiXdx2qUMfWgxY8txUTv15pS3NQsx5pkiFqaWxS4zTZBgZpCZG8mQcU1XOevFRSud2Bz7VJEjcHpSRL0LsRq5DgDNVYlwKtxDAFaHPKRciXip5MKoJ796rxOV6c1Fe3BQEk4Pb0pW0ITu7F5Jc45xj0riPFN68vinTbWNlL79+AfQVe1XX10y0knkzsUZya4j4b6q3izxlLf3MYEQO2JumBXI7yfKjuUo0Yucj6U8Pafc20cDSsHilXeMD7tdApAOAM9ziqfhuCSLTASS8T8IfarCRslwey4wPevWWx8hN3k2WWBZOOfQUsK5jG4cmlUhcc/SlSQOSMdO4NVqZsg2ZmHYAk1ehyhDL16ZFQyqchucDtUsZIYdlPegC4XDAbufrUJK7yPTjml5XG0FqCpzkcetAFTULNrsLsnki284VsA/Wm3t5NbRqUTzD0PzdKv4JB/nQ0asASoyKLCKi3klxGzFTGw4OO9XbWVvLOWxn07VA0Wc4IBJ5xipoiI2A9e9NCZYaTcSc47HNSRAMgHTHeprbTnulZsMuBuIPSqZkZXIH8OePWtNVuSPldUIB5J7mpIjt57nqfSoGbzBkttJHIokbCAAUBa5pxSgg9/pU0bhhyvJ71l6fOM7W64x9KvPLgfe5961UtLshroTuMfgeSKQkr83b3qITbm55pwIIz/KqI23Hbi4+bj1xTW4+lO3lT944xTC+AMd+xoAYzHgdD2zSl2eJhuUMO/rSqDuokB+g9u1IW+gkbErgsuev4VMTgY6gd6hVsHHWnB8nI6Z5zVLzESRbpGJ6+h9qk3evGeOaWMqq4Hyj2700KM98eposxXBtx6c+57VGCR3z9RUxyCcdKXIxzxT1EQL8oGeO/pSSZC+9PEYBz6ccnrS7Mk5/M1QrjVAZcNyfeoDbBX3NyT1I6VaMe0fKPrTtoYDsaAII/lwffoak657H3pAMNxx65qRRxz196NiHY59QFHr9KcpwvLcnkZpVG7jp/So2J3g9SOprhPQu0MfKg88n0qQqUUFuM0xnzyefpSvJuxmkVciO7d0GOetNbHJ7+gp3rnjnHNMZxznFSBC7hcsc5HagnIGeM85NNdgWINNLEjtn3NK4xXkGeetQ5yTls4PT0pZJFHDDA68USLmPj04zSCzInG4nnHsaiYlQSW+madIxXg/jmoTIRyOPrSuUhHyc45qBiASD0HrU5POB61CwOSBUtoZECGUHPvxQzYwD3o4A5GT7dqaF+bB4PapYCTNlSDwPUVB0Ix+tWGKquP19arOQpOeOKTGhrttUhmye2ajfhcnknniiT1PAHpTS+R6ip1GRltvTmjcBnNNPTJ71GWBU+9QykPJDYycc8YqFyCTninM2Bu9PWo3fOaRQh9P51EzZyO/tTnbg1EW3c0tWUmIWPamZJJ53A9sUrDOaaW2rilZlISUAd8/Wo1bn696VyfamK3OenNFykPdCRxzgdazrvkGrsjkDAJwfeqU4zzQ2bQ3MW5jPrUG0VeuBzVN6yZ60NUROcioD94j1qY96Md6lG4ZozmjGaeq7RTBDduDT1FKi5NWFgzVJIohJ2gmqF5JtHXrWrLAQpOKxNSYqDltox3qWPXocZ4xvxFaSDPOPwrzHw/wCJF0e9uWmXejk4JbkGuw8fXIa2kQnAAyT3PtXzv4p1K8spJJIZ2Bzx9P61CO+nNQj7yPd08a2zy534YDj5ulMuPF0Rj+WQEjqFr5C1Xxz4h0ecyRbnQHJUnmui8N/F+W9RFvYWjdiM7emfpWvK0juo16TdmrH0iniRpxyeozg9hUZ1Rn4JGOteb6T4+t59iybQccfN2xitmLxPbufmfB9A3amm0fQU3BI6xL5g/wB/ir9tfA8lq4l9djSPeegI60weKY+MOmf96q5+50KUbbnpSX8e3ltv1qT7cgU/OMivOI9fmk3bdwA/2qlTXpiH3PuwOctzR7Qfu9zurjUSOQ20e9VpdSKrkN0PWuRXW2kyBzzjntUE2o3QOFhZwT/B2pc4c0F8UkvmdHcawWyC3T07U2DWpYjw+c/mK59Le9uziKPce5bNI1pqFsSJFG3k5U4xU+0aHz0duZHVLroB3HgDkAdzVqDxSN2OmOoNcQJLgwtKqM5UZKL6Uxb64fBWCRSfUdKpVZI0tTfVfeekReJjKQN3X/Oae3iEKMBuD/tdOa8xbVZ45HVQy4/ibpTxqc7hSN2fbpn0p+0kZunDe6PRv+Eg8pHdpVKgZAHUUlv4lSfDL90DGTXnFxrMxZgwyegCr1+tW7LXI7YeXI+wsegp+0aMJ04pXR6OmupEQSx+gq8niIKM7xhRyO9eeyatCkuY33KF4JqvP4hEWSnGeoFL2uh5E430PU4dfKjO4kdcbuladl4vaJw28o3u1ePQeJckjf8A99U298ZR2lvJLLMqqP4d3PWl7VnDUpr7R7vN43EgLyvl+mG71zfijxHHeabOkhWNdmcd6+bfEH7QNlZXwtY33yKuSUbd7VT0/wCK0viO6ltRHPEpxhy23n0qXKTWpxWpJntXgrxf50YRl+RTtDD0HFepaPqS3CAqcnuPSvmzw9dNBMEQspDZPoK9q8IX5dFG7cSOtVB9DWcE43PT7V94FXR0rJ0yQFeea11TcK0R5ktGNYU0pnkVZ8r5aTy9pqrGTZXC5FRyJwRVtlqMoWNFiOYopbZfPX6VdjhCirEVr7Y+lWBDimRKRVVPwqVUqXy+acFp2ZzSYqDFYfi3U4tH0xriUkKpO7jPauhiQ5A4yeBmui1TwBZXvglGuYWnNzIdy54AxihxZzuvGm7s+GPF3xmPi7xK3h6xnePksTg/NjsK+zf2bfhp9v8AhDZ3N5ZxpJPcO5lYYfaD0FeKeCfgGngT4t2K3tlBLpt1eNJbyuwZwMZwc+9fb63Jh0+G2gVEjjXC+WMKPoBV0oq70OfE4qVb3VojPIjsY0hhjxGg2iqlwXeQHaNp7mrMrKQec/41VkmXdgkYx1NdDPPIH8wygABj2q7aWsgXJA561BHGS2VOc9jWxbW/kRgEZBGetCVxFZod4IYHGOoqHGcrkgDoK1GhLL06VWmi24IquUViGGUlcg8dMGpx2J4qHytuAOM9dvNSpgtjmmMnRS3Apkq7AT270+PKMB1HvVlogy8gfjVKNyb9zNt4jcBQpyQepXrV6x024e9SMRN5eeSV46U+BBBOJFXlTnB6YrsNO1iKVVWQLGQOMVolyq9jOQ/NvptkUIG4rjnvxXF3sQaQMuCO5Famsav9p1BlRmCKMY9az2JZfQVL19QSsjOkby2AK5J6etK0iswB4OOlWnhLnAb6VALJInLNyx9aizQxFkEK8cfWh7ktg9Pf0pk3Tb0A9KhWUZOeaYXsXEkZcbe/r0FXYbg9Dx9azkYMoyMgdjUsV0UlAKhgWAHtVxRnJmpu3ggc4qI8kAev41NLbtEfkXYvuKiFv82ehPpit3Tna5mpJjxgjA4PrRgAe/SnMrQgMeU7n0pDIHHrSsK5Hg9eh96dHnOO3pSud4wee1LGCM9vpRsBMFG3n9KXGRg9aYrdjwfWnl9vX8hTexOwDKjB6YpNjE5/Snkq/Tg+9N80bwOn0p+oajguc54IppBXOOtPLAnI696byR6fWmA1MjPzc+/an9Opxn1pCpVu34UFdwyePcUCew11IBK/rSIuMZ596kUBQAT+dOXjr+tBmcrHdg9GzipTIrqG3EAnnFVVtViYkd+wqYsF9j/KvPPSWg52XIx/hUcjEDn8xTlbJCnqaGUg4PFA/Qhc/KAOPXNIwwMjoac5Ckls/jTGbd/galjI2TJP5ZNN2nv8pqTPOelRmQg4PWpBXGuAevJ9TUUjke/0pzP19vWoXkAHrQO42YhjkVXfg57/AMqmLZ5PSq8rfMcdKlblIQsSTjr6mmMccjj1JpgbJPb60jMGx3+lSxgx5JH61H5hyAeTQ7EE9iPSmtjj+lSG4jHdkHpULEhef/11IRg89+mKbIecdvQjrQ2OxXZizEHnI4pu4jP9KkyAxPtULtjPykVFxjZH/wBrpULtk8fnTmJJqIt0z1qSwZx+XrTC2M4pGOOtNPp0I60hiO3B7ex60wjcadjeMjrn8KaOuM898UvQZHIcZz+AqLcSee/pU5IJ71A5w2BzS1KQ1jxTGOPelfBXrUbMS3Xj3obNEJu3kgrj0qrPJyR3qw3cg8VVlKik30NI3KFySDVJsmrN2/JqpkmoZ6tLYQDBpzHOaKDzUnQMXg81IOlRsT6/SnK1A0TRDmr0Q4qnCauwtxVJFDLknafpXN6qN+4dOtdJdNhTXPamo2E46etJ6FRZ5X41tWuQyr9MP3rzK48FS3k538p/eavcdR0tZ5ix5HoO9UTo0anIjx9WqbHUpq2p8/eIPhtBKpCpliDjOPz/AM+9cFP4RXTbgbk2lTxu6V9X32jxMRhMEcVwniPwd5krunBJznbxnNXGVtGd+Hak7N2PC59EuJEkaPdGydMfKT/9asKf/hJLaRvKw6r0LdMfl/Kvcx4bSFyrpxnkCpToUTRFEGMcYxxWl2eqqDa3PKo9bvrewjSfc8uwFinTOD2rIttS1G01eN7hG+znBHzHB/wr2uHwhbKzZhHz8nPSn/8ACEW5G7yUdscfKKocsNNrRmDpvieymtslXWVT97sBj0xz+FW4dbsJ3GTyDk5+UEenSrsnw7WV32ptOPmCUifD4ohC9iRlevb8qjkZySwNV6qX5kdtrljFrEcSToIyclBhiB19q7bTEtZigG1VJzjg1xo+HKLJ5p3JJj5mPUjritvT9Bu9PZXQsYuchv5VPs5HNPA1j0/T7LTI4kZ2jOF+YBev4Viamls7KIwFAbgnDfzrir6+vbFiwMkn+zWfDq2pX+4NHsHYhjuHU9KORrcxhgK3Y9Z8O6Xpwt5EnVRznJxkVcuNI0lbV08tUnVuCcYIrh9NurhAkUj/ADY5K55FaVxqUspKtu56Zp+ykH1Ksn7ysVdU06zWRsfd9dorn5NMt2mIz34BrVvLe6lXCjaynIJqpFol00mcNuHJHOKtRkjqjhau1inLpkQLFeMDkHFYt7pMIIaTlxk8DpxXbf2FPIqlonXOQxHaobrwgbksckIy7R6inKEuw/ZVKb1f4nl7ayGvWRHYJjG0t0NWrgXcqKYkwuOfXFdyPhpGj7liQ7urBeat2HgmW03AnI5GD1xU+zfUq7WrkeE6/wCJ72zu4YIN0p3FW9v0pl3pGq+ILeUPuQyjAVM4x/SvcLv4c2c0okNth+uT3rW0zwXHG8captx1HatFTOacY2u2fN/hj4DNNK7eTJuznczcnv3616dafCeLQ7eNlVs9fn6n+WK+kdA8GWMdl5mzLZB2r0IpNf0CKVcqnH909BWc4u9keeqsFKyR87Q6e9jdFT8g9X6mvVPBIA8snlRxzxUOs+EWLEhPmHIPp3rb8L6a9ui55x/OojFo6nUTid/pwPHH5V0FvFuA459DWRpKA7SePYV1dnaAoGPXFbJ2PJqPUq+SQORULrg9OlalwgQVRdMmrvc57lcrSqmaVhipY1xincB6LgU48cU4DigqAKRnIhc4FKnzUrp3pYxk4B68VSZjIuaTD9pvIotud7AEe1em+Ik+x+HbS3Q7MFSQeeK5j4f6OLu/NwQGWLuR0ra+IM5kjjVTtIGDnoMVb+E8ir787HmPjOT7Vrwu04+w/vfMGOCPSvaPCusReIPDNlexyiTeg5AwK8T1JWidpgBIFyzRg/f9R+Vei/Bt4U8MmKFNsO8sgP8ADnPFaU1qRU2OzePGSF/KqMtuN4BxgnkGtRxzjnNV5Yg8oO3LA+tbWMbkFtbKsvRvx6VqAEDrmmxR4wamKDHvVpWQholxwc49aGjBXkkH6UwsQ+f0qRfm5z+VSBUumELA8Bcdcc0kThuQcqehJp1/B5sYw2CPWmWj7lX06jNC8xFyKMqyluuOuatLjgjmolTIyTyakXCcE/TNamQ4gs3tSDMQ4Y9c807hfb60EDPf8aAuI5DlnP3s96YXwPrT+nv600kN05qG0gGBuPT60j4yPXrg1Jsyf8aNvr0PrRawGdcxuTkdD1qoV5wGy3oK07mMsGQNtfGRms9YngOZOSenPaoBq5MgOMZ5oeMH73IHp1oSULKQ2F9MnFOkl2Yz82f7tVzNaE+prQ3zbAH+baP0qQTb13BQuRjIrHS+KPjuT071YgvSQS3HYit+aXcz5UtjWacPEUK7sjGDVLmMjse9KkhzkjPv2p7Sgk8YHp6U9WT6CcZJ3HPoT0oV2Uj+IZ5oX5tp6k07YCclefejYY7zRIgK+vOalVwW47dTVddqnbjpzipFVvw7E0yScnjA596QRnBzyaZGeeG5B6VKGz15qhXBV2gDpSnkgDPOefSlGME8de9JkIcCmA1o26j+dKuVU9z6mnnHB7+1N3Kx6gfQ0thN2FAx16j0oPy9efpSkjoevvTQvqcc5pkXRzRkCbiW+maYzZ69DSvkhjx071FvzwP0rzmeluBPPoBTmfI+nemluP8AGkIyMdc0gI3YfQdsd6j3YJ757054yGJHSmrgdam9yg6rUUme3HvUjEA8dD1zTHAPPWkBXYEHJ5qPIYnjGOxqaQ8nDdDzmoGYcjdSZSGGQZI6/U1Wky2D0xVgjp/SoGwQ2GoGRAY689ue1I5IHHIqVsKvzcCmNhVJB5PeoYXIHIyWPFNUkdaV3JAHYVENnTg1L0Fce2QOGwR09qY54wT3p5fOc/pUDNkf1PFJlDJgVUn7xzxiqzsxyC3fip2kJ4DcfzqFm5/rU3HsMwM5/nTHYYyOcetPLZ9hTJQVbH86kshJ5/Sm7iSQelOkIU+1RsCGPzDn60DByP4ePaoydvbk9qVn2jJ/Ooy2TnNLcaEMm7PWmMCc0rUjMcjsaViyJs1Ccjjv71Yfk81XkYDHNFhpO5HK2BntVKRySeaszEkentVNzljg1LsaxKV1zmq+at3EeeuaqMNn+NZnqUtUAbp70uaZninZ4pHSB5NC8Um7ApN9AXJ4mwatpLxWeGxUqTYIHancq5bnYOtZN5HnPfNX2kyDjFRPF5nNO1wuc8bIuxyKZLYfKeK3mgVetL9mDrz0ppaAnY5WbTkbIK5PWsLVNGjWNm6jHftXeXNmI8n9KqTWq+U4278jpU8pvCrKOp47qOkukjMON3TNZDr5bbWXaR2Neqalo2UJZeD0x+VchqmgOWZgvPY+tXc+pwmNjJWkYcTgjGfar9sRn9KzXgltiTJ+XpUsNxtHJxj1rWLue0ve1R1FikTuD69cVsWemW0quCoXPQmuOtdU2HAOCvr3rctNcDoOdvrXRFovkbNibQo8My7TgcCrT+FFW38wruOO/SqkN4WIOecd62YdWdkVC24H1qlqYSvHYxo/ADXj5EIwTnd6f4VP/wAK5tbNS4jAkBJOcV09rqwyqhsKOuaW9vTNja3TjinojN1Z31OXl8IJBbi5A+RTj6Gq9x4faJCxXAPIJ9K6S41FVt2h3YGBw3QVlS3ZckEmndFRm+pmw+H2uE3A9T0/Wug0zwa0wXzX2ADPJ5A/rVG2vntyCHAwegq6viSaJnYSA5XbzRdGdSc3omW5LG006Fol2y8dWrDu1jaQsRk9sU2+1USlju5PpWZJqAL/AHsD3qHI8+pFmoHTYF4qJtrknjNUDdkjj8+1aenW808mduAOTmizZ5801qQfZPtcoBJOzjH410ek6KjOof5c9/1q3pmk7uSuSOnFdJb2KwgetNI8qrWb90bBaiCLYvQVFPa7x8wFaiW5IxVh7MbMn8qdjiucVe6YkjMcHPTmq9vYiN+O3FdVdWmDnHFZzW3zdMVyy3N1LQl05dhTJx/WuptrjZEB2rnrSIIfT8a01l2LjNJMxm7lqabeah60wMWJpRxz/KquYXsG3Jp6Jil7/WpQBzn9aYrjRRu6UNhaheTAxQQ2LIaWIEHgVDv5xnrWjoMf9oapbWgBdpW6DoAOuatLoYVJcsbnqPgXTmstMEZUpJKu/PpXMePrl2u5WKlo+m5fu16HOf7EEAjcFY05x0PtXmHxS1qPwro8FxMqkXOYxxnaTk81VTRI8eDcp6nHrbreSqpPAOCpPNereALKOz06SMNtjU8EDjPpXhOk68+pSpNAdyA7Xx1B9a+gvh1btZ+G8zsJHdyQHHIHWtaWrLraKxuZ3HOc04RZJJ/+vTkQHnABz0qbywV47V0pHILFHuCsMEDuKWSMhSev86ZErKcZwuc1YfIQEHJ9RVbgZwVozk857VKj8j0p0gB6DHvTApJ9KiwxlydsZ56+lU7KX5sdPr2q9cRbQc4PFZ0MLGbhgFz360WEb8JJj4YH60px+XrTYuEwP0pSxbOe3FWZACMnPH40oYHFNDfez608KWIA4z1JoQAzZGOoppGBQVG44PbtS9Qe31osTcaX2gA//qpVJweaay49/r2oDDJPTHWlYL2Blycnj61FcW4ki+Xgg8ZqcvuA+bH0oxkYHFDjoCepjRxxzXu2bgY4YcEGneXIJniX51UcMe9XZbQSSkhRnrmrEdvlTlQPXFEU3uDdiilsyqM8inmAngAge1aAhCYHGPanPGFAC8+9aJWM7lKzeS3Vg/T+EFqSMSF2ZuOc8NxVvZkYZec9qlEYA/nmrT6CuRWr4kXuCcNWobcNHgYyw4JqkqEIf1xSpM8b/LIwX0PSi5LHLHxhuWBxmnTxvEitjcvfB6UxNzMHPHHTtTpZmljKrgNyKdu4tSNZV3HH41Ir7uOo96qopU8/e71Pg8Y/TtQBYUnoewpQDjJ49qhU7T1z65PSpUbPTofenuJgw3ADjnqKAuxMbcenNSoFfHY+pNErAbgTjk4xinYm/ciOGxzThyOetRJlST1FSfp9aQjlWYbeOfpULZHJ61K7nHy8e5qN1BI7+ntXms9IUFT6kDmmnABIbGaVSMH5ce/rTXyy/Lw1IY3zfVefXNRs2Scc0pJAxxnPeoz0I3Y7VO4A+SSO9RtLn2xT8dAx5PcVHIAMnt2xQNMjYhwfmxz1qFhtB70rHBz0A9KSRiw4b8am41chdzkY7dajbCgnp9alkPPvUbNxxRe5REXYPjr+NRSMenr6VM5zgCo3+Q8c/Wk2BCwIBzyajXjOamZwBz96ogSRnpUPcBGbaRjv6VFJu7YyT+VSuAp54qOQ5/wFJjIJSFHBz9aY/wAwJGMgdKVmCnj9aYxx1qWykMYkk549qaxwOeaGzj1+tNbgZP51JRGx6noKjPqD0qTqPWonOB6UhoY4yCP0qPnOCR9KV2yMdKhVj7+2aCrD3Iz1phfFIr7hkYpGP1BPFA9RhckEnrVaZypOTwBzVluRxVOZd2fSmO9iJ25681E7AZyfwqTpxn86ilOwEkis2aRY0oGGKo3CEY96sGQ7l2HgnFR3DArUtXOqnOzKYJ/D1o3YA9+9DsFPy80wnd/hWZ6i1V0OLYGaTeOmc9sUnI96b0HNA7ji5H0pBNg+h+tNY/KQOuKhZ+o/zinsVuXo5cgA1Pv+XjiqETkHngdqtJ/KquBMRvqWMZA/rUK881JuCjjPHWqTuAy5VX/iyR1zWbNDw38xWhIcjjr9aruMYpNlpGe9ru6LnP8AerMvtKWUkhVGfSt8jPt+lNaIuMj0qdWbRbWxwGpeHElDfKq4HauT1Dw9JC7bT74HavYprNTnI5Hr2rGvbBSwwvy55I6ihabnr4fF1IPRnjV7by2j8/Lgd+9JpuqSpLg9AT1zivVJ9GglwGjU9s8VmXPhKFwTGuM9StdCkj6ali4Na7mRZauZVwfvY7NWza34YDLVTi8PtayYXoBnPqas/Y/KKkt09Krm7FzqQezNCO77g8dfrV1LpiBls1iLujVuc+w7VLHdHABbb9KrmOdtGrKd4OAcHvmqxQt1+97d6YlxuXPIBPfinmdcf40+fuyOcqSXBjbaevt0qtNeMyMVHA4wOtWJIQ8pKkqW4IzU8WnxuQGbPqOKXOn1FKpFbnPtJPdkiNGJ9B2q3aaJcTAF+MHOC1dLaWMcDHaAATWnDAmcHrnoKLpHl18ZHaBlWOg7Svy57nFdFaWW1AB8uO4q1aWW9R2HcVs2lkqgZ54+lXGdzwquIlLqJY2wQCtSOLcRzwKIYWXp37CrlrbkE9/f3qvM85tt3Hw2+wZP6VYMW5OPyqZFVFGaFYFiegHelqFzKu7beCOprJntT82OK6S4QHJ7e1ZVzblX+XkHtWcl3LTKCALjH0qXPr196k8oKBxk+9MJwOuayJbHq+OD36etPVsZzjjsKiU8jP60quSeTx6VSRmydZPXg+hqTdheOaroQOe3qaeXAFUTqKZAQfakK7uD096TOetNL4Pt70GbIpjt57eor0b4SaKPMmv5gXxwuRzivO7WB72+igX5mkYINor3/RtLGiaXDChCtsG4E9eOa6KUbu55+KmkuTqUdbCT3UEDZWIuS2DzgdqyvHfgq28X+HjGG3urAxow79q05fMutTRUXccY69K0ExHOsYx8vUE5rZw5k0eZqjxPwl8Nryz1pQluotCeXQYA7EV7bHapZwpCgACDAxSaeFtYmiiAClyx475q0E3NyO1VTpqCCUnJ3YyNSw/rVoFQuACT6mmRxhAAMt61KwGcZ/CtSCJwSfY96aSwGc8VIUw2SMg9KaIwDkCgV2RvIDz0zQvr7dBUnlhVHG407BHJHHpS0YrsrSglMfd96gtbcqWz09KtlT0PzH2p6JhvQd6LCuPjG0ccU8HPX9aAuPrSNgn0NX5kgRjrxTt5C+o9qYvHB5+tODgn3pIQFuoGB35phlwdvSntkcfhxTGOBx2pvQBSQenIqIgjOegPekMpCnPao3kBxn8xSQrFhW3LxT0JGM8e9V4pBnHSrSsCOOR3qkyeoA8ipeAM+vTFRA/NUoYj3H61QBgqD83Xpmnbf09aA24Dv9fWnYxk/wAqZL1G7cf/AF6XMYXB5XPY0HBGOlMAKjJYbaCSRnIHoO2aZwwYHH49qZzuHze9PHyqfmzigLEiscAfw0MQfY01XJAJ4p+Bszu9qYiORWIz396lQfKAThh29KaxUDHShUO0t0PuaFYCVUA5FDDHPpTYtw4bp9ak3DHv0pgIMkEjnvimqc/N19zS9B7UscYU5HQdhSJuIQG4PXr6UuSeO4/KlJz16UpIxjqPemS3fU5DLEElcD1NRtISMHoDwKcZD0PQ96jdgpx19a8656I7IHPTNNLg5+b8KORx/OnHIOT/APrqSiKQhT6H6U373WnyKXPv7UijaMdKQyNhk8/pUUmNpIOKlmUMCOn0quSwb5ueOM0gIWQkkk8dsUzdsz29d1TPg9OlRscCkVsivJ6jr7VESRmrLAHGec1A4K9OvvQAwkZPeoZUzk/yqTOGy3H1pkr/AJ+1AyDoTz9aVmDDB4HYigjOccVGTg+lZsBXbJA6npULNkmnscsc9RzjvUbcgk/TIqSiCTC8np7dqQncMipGQEeo71HjHSobAjYHJ7H3pjPtU44+lPdh34+tQNgk4OfalcpaDWbnnnNROT26VJz2/WmEHJ96Cys2QSc5X+VIcsfT61M6A1HtJPbg0h3IzyeO1RknJHepJScnH5VEen+FMdxOveq8xx9T3qaRvUVXdiB+nNAyuxIbOeO4qGTvj8qmbOSe3qKiYcE5xWbNEyuw+fORkVG7FhxUz7c9ORUJA2njA9TSOiNinIp/h49fU1GuQDxge9W2j4OOnrVRgVIG7dzWbPQpu6F3ZxTWOfekIIJA60vHekbiFyEIPYZqux//AF1K5Cg5NRFcj1780xokhfLZ3VoIScDpWbF8grSgxnPemkMlIKGo2Yg//XqZiB7mmbQcnp7VegIj3c46EUxn6dh71IVHcfgaGTpjn1pM0RCF3Nk8+wp4iAHt7VIIyBmnsuQcilqXcqyrknAxmqNxa5VsnA9q03QoQM4OahkTPJ7dqrlZrFtGFNDg88D0qrJGQO9bs1sGY5/KqklpnduHUcUuVnZCs4nOyS/MwKEYOM1XncMOoxW9Np4JIxnHTFUJtNIBzuB9DSs0dscTYyTKqEKW5prMGwF9c1cbTGZioRlJ6MacNJkGR8zHpzTabL+stlFrkYI9PXtSLO2MjnHWtJdLbqFwPercGilOqZJ5wKLSMZYl7IyY98hAC9eea1bO3cjBHtzV6HSxv6Y9QetaUGn7SMDpVxTMKlZzWpWt7IgDqR61qw2YKipYLVl6jjA5rStbTcy9vaulRR585ha25jXAGeOlacEYZB8uAPTvT4LbHbPvV2G3IHHAqrHGyOOP5v8AGr9vFtXI4HvQlvnmpgCi8ceuaZi1qMlX07UJGAwzxQAWf29KsIuT70WYbFS6QocdVrPuEraniBUnOfrWfdIOm3n1FTJaFXMiQEj0qCRuuGx7mrk4wT/jVC4IBOOO3JrBg9BrSHgA/gKFkwMnvxg1EW2nnpSB8jg1Sfckt+b6Gm+Z78VB5hA+9ikEm3P6imS5Fp7jYOaqy3nfGeaguLgKff69KisbebVbpIYQS7sBx2q7djKcuVczPTvhDon2/UP7RnhCW8JOzPc16fqDmRWCOF7A+lUPDWkjQNEtrcgKQoJA9cd6lmlMr7eNmOCK74x5I2PAqVHUk5C6Tb/NLKVxxjOasBVeVnQADvnrRaxeXHkEAketSJGqIWyCTycVolZGJCiYY4HerUcWcE/hmoUJ3sPfqatRjOO496kQ8A+vNA5JOeKeKbkAGmAHggY600qeop3QjvSc56cUhXsIEwTzQRkcf/rprMQCSML7HrTgSBwMCq0IYmwH2NBOCAfTvTgwA/xoLEsQOnbNIBN3p196Tkdep7ilDelIxIHHzn0NWFxdvHPJFPVR36DqMdajYkDPQ+lPVwMHrmi3UW49h1xxUMoI+bt6elSFw3Tj6U0twe9NiKRPzEj5gT1FRyggHFWygBz0x3FRzRBxkcH1PQ0tBkEBIIPb3q9AeM9PaqYwgzu6dqswPv8A9nHUUdSWWCpPTp71Iq4GP51GrEjPTHanK5K5HHfmmQPZ8EgcE5xmhXJUA4B7+9N35H07ilQBkye396qJbFxjk8EnnFOGSCTz2wKarbiVxinHdkY+6O4oERn5jxxjjHrTCduT2/lUrNtOeq+1I6FufyoGEb8ctn6UpYjnPA9aaqhcgd6A4VuenrTFddRytt+nf2qRTjq2PpTVyOP0px59sfrTuxNjyuGBB7dBQnG4HknkUzcRg9/0qXcQMHkn04piuLuGMYwR3HSnbsD0zTA3HHGfWlyM8ttPagVwYkHjp2pwGeKbvx8p4+tOB25PPP6UgucbncPWlDfKfX3poz83OD70IOT82T6GvOO1Nkjrjnv7VCc7iVbB7571MSc+nrimNg+/vSZaZG7DP/1+tRl+oPNSMc59feonIB+X8T6VNhjJXI4HT09BUExBbjjHapXZifTjkjtUb9Se+OtIZGQBwOCOOabMMZC5J96duBHTioJCQPlzkHPB60h+QxnZScnimZznPNKzlqa5BGalsoay556jrk1HLnt2qRnOP8Kik4yS2frQgK5ODgDj1ppIxz075qRuPbNQ5HJ6845qG9QEYcZpjPsXA5GOaeCQpHUe9Qv1ycE+9F7DGlgqEfic1CzHnBx9akYcHPNRyDb7/SolcaIpHwKY3Xjr6GnMDnHagrgFqkrciYdc8UxlwePzp8j7SFPfrUZCoCAR68GgoaxwOPl+tRuQen6U9jznrUTkduaRRE/B4qLOQTUrDJz0FRscDgcUx3I35ycjA6VVlPJqR3IU46+lV5Hz1zSHuNPfnPaopB0PelLnH9KaVDMAT9amxRC3CkE4J9qa6bv/AKxqWcbDg8HtmoVJ27j1HNSaJirgRhTyc8Gqlwm0nA6+netHaGGMcVDPGSmVwVHGDUs6qU3FmOz7GIzk55pd3P0pLhiOcYPpUCMOtQemT7wDjPPpmmNjHHaguQDTQ3QUDTHoe/T61bgmDdOgqmOuevtVmNsE0xl4HJ57UoOOfX3piYCgdfrUmQ5xuFaJAiM4GalQgkgUmwEd/wAKeq9cckelXYpOw7y+P6U8RH8KlhUtgd6trACM+tNI0uiiYA3OPzpjW+B2rUaEAZPGTimmDmtLGqZkfZct0/KkNljk/pWs1sApbGPWhoefU1dkVdGI1iC33Sc019MUdB+db6W2R6/WpEtATntTUQ5jlm0gDtUbaOSc4wOldg1h8o6H69qatgJMgjaOnNUo3HztHKxaSNyjGOepq5HpGwndjIroGsEAwF6d/WkjiB6c+lDgg5jGGlqGyOasR6eAeRj1rVW0+YVOlkGwcfiKpRREpFC107ccbc/WrkVlsY9+avxWpUHAxUqxeop2scspMiitgPY+1W4ogB6/SkRR9anjGDnpU7mTFCKCM9M5qNwCWAqWTngd+4quYyCSfXsaCXoJ5e361OgBPp9arquHySalD7R60rhsPdyRtFULpOvzZPerDy5yOn1qlPOBknripbGULpSM8Disq4PJzx7mtO4mGw7cZ77qybmQfMTx9axG72K7nYwG4H6UedjjIz71DLJj8RUDzFRn064pohlwzZH3uajkl2px3qm9zjv+FQG8BByfoaNepk0yw5YtuPT616r8GPB2IW1i8UbQMojDFedeEdJbX9UVJVJhXkj1FfRdpC1tYQ2qKBCgACqK66Mb+8zy8VV+wiaa4+2ZCtkZwSKjMOXGOgFSW8KoTuHHt61KgzJg8L711nm3FtwVt0XPPcVMw3rtC47cU1U2n2NSJ8qkcY96dg3KpkRbgRMTvxnBq4hLLxwB3rOlR2vI9pxn5T7VoqNqgM/zc8dqS7MTJeM8HpTj06VEmSeRipckLg1RIBAw44I70jFhjjjvSc+lLnI65pppi6BwOOoPIPpSEZ/+vS4weOPalOM+lKxJH1JHQUoXceOPxp/UD+tIDt46UtguIaUgnk8fWkZdp5bHNKWJGD+lVcQxvvZPQd6OM+n1p28Y2nr7GkYcY6VKeogHBFBbPWmEbmOOPc0oQZ5qr9AFwACRUY+b2HtUwPB9fQ1GybW4+X6UXQnciki2sWPT1p6IUXA69akyDwOD708Ddn0qtgY1X2jPcelTz3C3Th0XacYNVpQQD2I6e1Nhw2M8EVN7PQnlJ1YhuePrUpyDzxUflH52DKNoyc1Ss9etr95YoZ1lkjOHRGyRTTWwnF7l92YjHcHqaNxQ469jmgZAG7mkUhs45xTIHlsnaP1pc8ep96jyUbB6d6eGGDjr70wGhj1HT1NBJIweDUiruBIbr6VGynaMc/WnfQB8bgAgdB+lTKeP8arhNp4p+7nIpoRNjkEYNKxJJzx9KjDbV7596UMMc8/WmQOAwMnn3oYgHH60K+R/jTj84H9aBXYgQEc9vWl5BPf8aaSF9qcCV68Y7mmBxW0sxYc59e1PVtmc8k+lJ2z39M0p65HbjmvMZ3iPP1Xg5pAwK46epNIwDAn07+lNOScBsAVJYO5A46e9Rhic44xx65p7sDz09KjDEE5x1/OgLiMdwO7g+gqCTdyOmDzUjggD5sYNLNhl9MevepGtStwevaoWGT14/nUz4BIzj3NV5plCkdfrSKWhWkUqeOmc80m7nnp7UrOCQP1zTW3EHH60FClznHao5CMelPc4+tRN1yTx6UAMJ5A6/wBKidsZxwe1SMeuePp2qN13jPTnPNZPcExjFTnB/OoZDtH9amdtvuB61DLzwODUjuMDnHt7VHI24n+tObgf4Ux8ZzQ2MjzxzRuLdOnvSFflYnn60ZP0+tTcZHI20E9s81EW+ZgMdBUkj84qFiT7UjRDdwyeenpUbEsDn17dqkbCqeM/SonI5x83HAHakAxyBn6dPWoJcxgA8E9KmzlgDwDUMrFxz0HrTvYTKkhVQfSoGOB0P0qWccY7HvVd255PApXGn3GOTn0py5x14prcAHgmlAyOcj61LZd7EbICeex9elIIyW46elSsM/1xSIQrgE45qS0xFQqTxxSSAkHmrErDOenYVCcY9PegtSsYt/HwcDHvWWJHDEHpXSXMAkU8DFc/eoYHJyNufyrNqx6tGpzqwofcBSMfLIIP5d6gSYHIXgjsaDIWA4z9Kk6C3G7bd3arEcnOen+f8/nWckuCAOD6VOpBOcnI9+tNCua8EhIGeD6ipVIJPX2rPimIx1q5HIc5BrUdycHpySamiOSe/wBKrhhnJq1Dg9f/ANdaIdyeLg8cfWtK1TPJ5FZ6jaPT61qWXp09zTQ76ln7NkZx0pPswHNWxx8vUd6m8kE8YNdCRaZQWz35z096BYnnPIrTWEEYqVYC3HSqUWVdmYtkGGCOB6082gX5VXg+laXkAHj9aUxYq+ULlL7MCuOnFBtAxwMcDnFXFQKOec8CnRrhiQoPqTSSsPmaM6W1CqCB+dMFpu5xitVouecH6Uv2fHAqrDuzNS0HXGCPWrcVpkY7e1WBEAR2q3GAg7elFjKTZQMGM4pvlBhgc1eaLedw/HNJ5JGc8Ci19iCl5ROOcYP+RT/JI4PT0q6YCQBt69Md6iYgZB4I9Km1hFZ1I68D1NVyxDkVNcMQeWyKru4AJI/GpIEc4Iz8v9abv25/xpjuSwzx61FLIMH0oAfcSg/xcHrjtWdcTDnGM0lzOBnsB+lZdzdHmobKQ+4uCRgHNZlxKOeeTxzTZrrAILcnmqElzkn5qxkxtk5l/wAmopZAqZPr9aqSXO0HnHHXFZ15fnGB1HTmlcjcmubg4wp4PU1BCJLu7jhjbLucBO5qgk7yMADls49q9Y+DXhK31LUk1G7UOI/4fQ5rSC52kYV6qoQb6novw38GroGnxTTKGldOc9Rmu4DDjGeOlDmMkeWu1AMBR2qMjnI6YzXqKPKrI+Ybbd2PYZBwTzTYh5eNx5PrTn4OO9Ki8nFOzQEp5GKUrwSKN3OMZGOaeFwDzz2p6iKssYZgeh9qnjGSPl3HHX0pkowR7+lSW/8AqscbvXuKm1xjwCGHOKnU5B46VE5ww5wew9aUMR2J96pIklIyMYzmk+7wPyphxwBkU8D8quxIFAwyf0o4z6H0pV+UY9KCBxnj3qWgEOc0pH4/SkPB9fpQTjPYUbAIwDZ6nB7U3ls44+tPAxye1Lt4ovcQzYCOTg9MUgAwfb1qcICccZ+tMK7ePwyadhXI2OMDPPalUADkc0MRnHf0pRnb/SmJyFO0DnjPcUmB1HGaOvB/WnBdxwPzNKxPMR9FJ6fWnKCF+VsmnMMHHrSKNnTnvzRYXMhkimQc9vWgKRyCPTFSJGZZVHQVbuLQW8W8dD19qOUOdbGLrU0jaTdrC+2TYd3qRXD+DtKg0wyXNvua4c7ydxya7y5CXMbKeQ3BzUFnpEdtLlflAHOKx9nd3uX7RWsaNvcLdwJIvQjkDtS8IDt5GeoNRrbrA5KNgMOnanNhmAHK9c+lbmA8FgTnnvmk5UEjv69qUyHbgccflQr9m5PtTAVPlGV6d8GnLtPA4x601Q2MdB6+lOQFepz71SFckP3f8aaqjHP6UE4HrS7uM9ulNgMmbaoz1HTFMS4Ow54OeAcUszjqM564qGNjyW788UhX6FxWPA659O1OBzx+Bx2qCEgtkZyODmrG/PPr1FMzbuIHU5Bzx6U7cGBB/WmscgD88Up7fpSDY45QSCS2c+tKeR6mmKxLep9uKkyeSBn0rz2egREMGBGfpSFdv9akWQBfQ5wcUmQTxz7VLLTGbBtzkEHjFQSRbWOeg5qaRwDkceuaryzA/jS1GhHfPPU+h71GZGwQOnofWlyfwFRkEZO6pYyN8Z3HgjqDVWYHOByD61bY4APBx1qGUknAGSaQ7MrICMAc/SlZcZ7YqRh5bdOR1pkjFuf1NA15kMjZB9vSm5wPl/I05mGTnpionIY4Pf0pMYPwAelQyS+WcHv1xUzNjbu59ahmPXHC44FZ3uIgMg5P5e9MZmPopzzSlT17+goGf6c0i0MJ4z3qJyS3TipnAUZLY+tRSEAHJx70MBjNg5OAKY5+akJK8Dp6mmsQOopXZSGvnGByPWopCFBzz9KmY4AFQyLkjPaoHsMLqV6EEDvUBPy4PH41MyjH6ZNRkEZz+tIojY8fT1qvKxOD/KpJG455HvVd8tle9AaFaeTB5qHII54qeVcDk4571AeD3pDGs4IPQL2prcEHsKUkn2pFJyQRUjH43gH09KYzAkDOSemKUkHODg00KTnGB70DuSHpz19qRU3YGc85OKcVLKSOtKgC7e/qaLWGmMC4+lZur2SyxngZxwa2OpIzVe4jDDnn0pPVGsJOLujiJozBwxwex6cU1Zt30rY1axBLSYO70BrAuGMPoD1ways0e5CSqRuWVl4zmp4peBgg1jvd8g9PpUkN2SR6+1C0L5ToElyQRxj9atxyZxnj8axoLjK1eilyB2+tbJoVjVjkAIq/AwPt9KyoG3Y5xV6B9r45/GqTuFjWjG8DHJ96vWqhX3ZyD0FZlvNgDPH07VoRTAewP6VSGaisfwqdHwR35qpDIDxwPxqwuD7/AI1umWi4jVZQnODwD6VQEhyMc+/pVuKTPtWqkMsEDJzTQAOD+tNaTApN2Ov51poOxJgcH0pSgC/WmoxJx096fuAHv60aBYj3YJGef5VYXkAnnPXFQPgE55z1wacsueBwKd0gJSu76D0qfyyRxVQSEnA+UetWobkR4AyRz3o0IkmWYLY7eefrxTHRUBPpThcblx2NVJ5yuQfzpNozsSNgLknH0qpcSh+nQdzUUl3jgN144qvLc4GOlZcw7CSyAdeT71Tknyev51Hc3O446iqrSfIxJx9anmuDWpNJcbSe3vVeW5G3/Gqk1wQw+bjPaopptqEn8vSk2FiG6uDtJ681l3E3J54qa7uRjI+X6GsS7u8biGzn15rFyBLuLc3Sk+h/nWdNeclc9KqXN9ljzWdLdcfe4qHqVy3Lst9swpOSR1zWe9wZJcZwucYx1rPurxi2SRwfvZqxp0Uk0gOPfnpmizG48qubuj6b510HYgKOmOcGvor4cab/AGRpAkZNqv0P15NeJeG9PNzfQRjG4tyMc49q+jLnT0s/DUVukp81UDZ6EHFdlCO7Z87jpuUlE3IpQ4yMbcZzUyhStc54fm863w7ZYckGt/dtIUDOT1FdqbPMHlcuSelSgEGm/cT5ucfrUsZDAHJqxCrgZGOvXFOU5yM/hmk4HBGRSEhcljwaQDLldyjnIB6UWrDGBg4PWpChKcc+1V0DRyMAoAPY0tUDLbHc2QAcdDRkgcetQ+YVHUGnI5Kj1I6U0rakk/Rhnn1xT+QMj8e1IpyM0Zzz07VWoh2449B70H/OaTtjsaD0JpvYTYZxzTsbuPX1po5/+vTiSvJ7dqjcQijIIHJ9qGGCcdOxFG7OCM/X0pSRtwO9HoIUv26nvikdufTFJkKNp603A5HJHvVWAAozk/rQMZJoDfMc+uKXO08c0wA5xg1FIzIM9TUhbB/pSgfKPaj0I20IYbvzl5UBsZJqUSgfxY+nekNuqEsuNxqF+So28deKab6isiysxU7hxjsasXupm6VEVcbeuPWqJ3EAnj2oIzz+gpNk2VxyKAcnip2K8A/nVckqMnmpPMGOentR5AxCQDn+dG0MDnmmMwzk9falUjKnoelADuFH17U8c5xx9e9IcZ9vSlD/AHh6ccUE3JNxUHBx9aFbBJ/hI7U1UOT83B7U9T+XvV3uIUHjjpSdGzuP0pd2Af60jNjnHTrTuxjJY/OUjdjB7VEkQxn1PPvVlSSc4pH+UgYyfWkTe2gqLgc9PTNKpO444FODADI5470yQMwBXimTdIXbxnp/WnnuDyccE0zkDaTn60oK5weT70D5jiwfmyP0qVXOSM4qNWySRxjpmnoysmTx6VwXO4JPvAntUTOVJyvHrU0hAXjv39KibKA5rMaIJHI5Xn2qBirAY5JNWXUnHb1qA8NxSLBdrk/Nx7UyT5RzzUm3HVelMm+7kc0gImP/AOuq7sVJPbFTBNpJOQMVFLIpzk8UikQklzjqaaCFUknFOBB6ce9NcgLk9fSkURMVyc9Kifnk9ucCntkE5puTt+nTFS2A1mYA9vrUTYkHXB9TxT7nMgK9scnPOaYE4wenYVm9wKzliRt4HrS9vUdeae4AJA5waY+QMdvSkroaIXccfwjNMkcEckHFOZM1FICOmAfehrqMQgkYxio2yCeOR6U7OMnOfemlyTg8fSkA0nAOeB2zTHOPYntSscZqOVjxzn1xS1ZaYjNj6elQSuNwHfrxTy2Mn+dRyEAZ/lSe5RE54PeoXG3pwalYn5j+VQzHB+tIRVlbbknk+9V2Y/eqWY845696hLenbtSBCHPQ9PWkQ556Z4oZuPf3pB1Ix+I7VJZIFxn+dIVBx2ozgY6+ppsj5GRxS3AesoX/AAppmDZGMfzqF5MkEHjFInJGT+VPYqxcVs4btjHWkcFgMnPFRMQBgZ5HX0pynA578/WrKKt1brIhAHB61yuvaWUUykFk6kdh+Ndk/Yk4/rWH4gGbGZiS2OMDoBWUzooTcJI4OScKuBwKS3uxu7+5NYX/AAktlfahc2Ucyx3EB+aI/eI9RU8dyUblW2dmHesUz6DludXbXWe/HqK1LabOOtcjbX3TJ56VsWl4GUc4Par2M+VrQ6q2m5GePetKNxtGeprm7W8JUcitOC6LYJPP86rmFZs3oH6VehmHQNgjisWG55wOO+TV+G6DZOatSRXIbMEgHJ5+lXUlOeT+dZMU4I56+9XY5duSeuOma6E9C7WLscu7kdqsxTlenY9qzI5cDtipRchc+o7VaaQ7I0zcYySeKU3A6g5rKa7Jb2pWuefr1quZjRqC6wDTxdAnlqxjcMV9KEuioHzD8eKfMOxtmYMPvZ9xQkpz1rLS6zxuyR15qVbgZ4bAzRzgrGoH9D+Bpkk5jZTuqit0Bg9PY9qa96AT82fepc0JxuaYuwM8nH86inuw7YLVlPe5Y4/nUL3mTzzU84rFyWYbid3FQS3AIOaqNchmIz/9eoJZmLHaePeo5iWrErynqfXFVpJRkjOfYmhrgMDg1UuJwAT0FPmJsNuJuuevoKoXV6QCM5xxUN1qGwnOdvr6Vi3upJkkHINZyl2Am1DUCu4ZyOxHesC61AsMMcZJ4zUF9qOCQSeaxri/yCCOc+1ZXsaKN9yxNdfMeSaqSXPmEDHX8xVKSeRmbHTtTowXZQSVcd/WjmZXLZFqOPc+W5A6Cum0m0ChS33hWTptmzONwAXP5+9dZpluE2jHFaKXU4687KyOz+H1lHJrUTOMFcEV69rF2YYgoPJ4CnvXlfhTFpMkxJGCAcDtXdf2ut6V65HA3rivQpSTWh8ziE+e7NrSzmRW3YA65FdGh3qWGRxx7VzWnWZklVzkqOcZrqI33RAKBjv6mulXOUAx+h61JC27r1pnXgnJ9amjwBjODnirETBSBg9aawK5PrzSF9vODwOlBk3AgfWgLCDc2Rkj0JNRuW+XdnIPrUgzjH86jYE/Kev8qbFqJIdw6Y9KRHY4zxipVh4684pUjKjk4pXJuTxTDGMjJ9akXkA9aiVOamHyjj9Kq1wFLDqc496OF5DZoyMf40Fj13Ypk3GF8HHQ+9O3ndg0bT1PJ96Qpgk9DSEOGFHPOKC2OD1puQD607BJOKHtoHkKV3c9M9MUjMw+tKWGeOg71G8gTg8tSQAzhevFCuWbA5z3phbJIoTg8HGPSmJk6j16+9Az3ao1YnILZweakGTwWpkBtB6559KXaCPXtwKa+GBC8EHqKcGJBPXtTsK7Q0YXOc59Kb0yOuKVnyATx6mtOW0g+wLMgUnOOOKGK5lHglT1HpQV7lh1708gjj8zUe47z3Ge9SF0Q3WVAI+X1xRbudgz29akmIfAPGDnHrTIl2nA5oAsKhwc/pTgdp+7k4zTAx4BbHPJqZSADjoKCRy5xz196CcZ9KNwAGPmJHaoyT9MjvVCHoDyeg96XaMdc+4pkTEMRup+7PQ4pidx6nA60MwAJK5x3NMZjzhv/rUuCQOeKCBwG36+1ITsHt703fyfm4p6+9MBo6/49qDkHHWhsjjoR60m/PXg1VxnHqfmwKcDnI6Y71GG9OlSpjBJ+Un1715j8zvI8nbnd+NISSp7fjT27nrULRjdu3EYNTYqzQ8gFRzjaMcdarOpyw5A6H/61Ts3c8EjAOcVXILsRuyPakNMeSABnINQMxk6dO/apXUgY6j1FRKpPVeOcgUmNDJACQBnBqGQBjg9BU7kqM4zj0qFiG3HoPU1JSKzgKT2x6U1iN2Sc+57U+UEZwegzTM7uS34CgZEY/ToT2pjEqDj9amfIXnj6VBI27OeKTGRSEHJ7j1puefm4HXNPx1pspKAe/YVHKIjfAG4YJJ61EzDOelPcksccD3qBycnPX2qRoa77QT+PFQSSH+9nNPYliarzAZyeaCkG4Z65x1FNYBgTyPrSKMZP8jSGQYODSK3G8KeWPHNNduM9PrTzIAP727jioyRn8eOadwTI5G2kjP1xUD7tw+baB1z2qeXAJPfpUBH5+9ZssbIPlyP0qCZcr1GfUHrUxOc1Gw4x0/pSJKUnDFe/celQEbRnJNTXjFct1Heq+8rg5596lvQYONopo+XccE96Vn69velABB3H5T1xU3uWuwjEqw7c9qTtz+ND4J4/wD1U1vl4zTKQwk88fSlyFBNITs6npzSKwY+nvQVYVwW43H8KdCGUYzkAd6afl5602WYL8ueD6UrsaRYCPMwRFLMxwBiuAl8SHV9X1bR7csrWqnep4B+ldi2ow2dvczzEhEiYgjOc9q+afBHj8Q/Fa9ieQm3upTFuJzt5469axqStoezgMF9YhUmldxWhwOrald+DPjjG07/AOgaj8iEjuOxr3i4tVARlwFxkY6ZNct+0H4FttTsINYii2z2somTyhzgda6Lwxdrqfh61nRt6mNeT9KzT0O+nLQhM5ibb8wB/iq/b6i0bAZJx36VBeQFVYrgn36VmTzPACwHAGcUrtanZFKeqOxs9TBxzg+lbVtfDjJzxXmVtqxjGWG0DqO5FbWn67vIJB2gZ4PNUqncbpXPRbfUB2JxWnb3hJ4PHvXBW2rK23B+Y1u2mqqzfePPGK25kc7i0dhDqAQrlhzxWjDfrtGeSf0rkYr9Bzk5/OrlvqKgckj61amKx1S3Xpx61Ok4bpzXMrqa92Ocd60LfUhtxn6H1q+ewmjZzg+tI7NtyO3r3rP/ALRQZBzntSPqquAN3zAd6fPYXKXJZwMd8dzUZudvOecd6oveK+T0GM5qJr1V5z2qedlWZspeCNlPGD1Aqb7am3H69K5t7/DZJyOwBpBqQGRuycUucOU6NtQAU46/yqvLfMwIzxmskXhIHv6UpvQvfHbmjmY7F/7UCeWxjnBpDdKRt3HPpnmsiW/wchs+tQnUcElSCaTkDWhsyXBA7Z+tNF98+GPBHasp9QDYyxH1qtNe7QTux6UuYLGo98Bkq2c9zVG91Ahf8ayLnUwiMc8e5xXM6t4kVPlLjJGRRz3BU7mzqOqbOSevHNcze6yckK2Md6wNQ8Slzt39euB0rMOrGR+eM81Llroa+zsbFzqG+b73Bzx6VVe6LMcAH3qg0xnTERIYHrViK2JU5OGI5poLWL9q24+ue3pW3Z2wdsgcjis3TrPnjgDtXT2VqEGCODySaTdjmqy5VoW7KDGPX1xW1aBiQQRmqMKheh+Wr2nW8t9dpDCwHPzEjt6VPNbU85rmep1Vk5hsDKz7UUF+eK9G8LLFruhWWoxsJVddoZTkccH9a8z8a3kWh+D7pzgbYWIPvitr9lDxdaeIvg9C67WeC6nidUPK/MME/WurBzc52OPG4SSw/wBZWydvvPW7OBFJOSGIxgdK0ojt78GqduyO+F4B6butW1VRnB+YV7R8/cf5gBwcj61IkuCM9KrHIBP6VIhGRnqORTC7LC5IzmnLvPXGKVCrJ7+lGdvbHbinoGpKrDGO/vUM4Ak4OD1pWYuoxximSNwO3qaT7BcfFIQoBbOKmjwBgn86qqxVie3arcYOOf1poTJNxAIGCRUiN8uTx9aZx19KUkEZ3YFMli+nqacucH27VHuBJB4+lLvBwBTJHA8E/wA6TPXPX3oB7dT70M+OOh9aYCH1HB96lBAHPPpmolXjHT61IG7Dn61ItEJhlGB075qGX378c1OCWI9zUN1KtuUD7gXO1eKL3C408D0pVPHH6Uwg7VB6e9PifIIHGPWgTY4jdx6+lSHAI7/SmqhGM9DzkU/dxxx70yRGUZz1xTue3pQHG3P50gOR97pQJ6jCoA9R6CkWdjkdAOgJ4FSY49R/KkK4Hr9O9AtABIHPOeeaY0WBndk9fSnnGcenfpRu454GaQiuyZJPU45oLhR/jVg1XmQBiT27igRIvzLk9PapV4BPp61DC2Tjdkehqxkg4HUU0A1gQQw4z1FKevPNLu257j09KG+YVQESqdxy3J/Cphjb+Heo2Xj73Tp7Uu/A9TQJ6DgpJG3t61JnI+bBI9KbG3Hv6Zp7YxzQZkBGCuee+B0qTIHAXOOxoZQo5p275j/M0AAPALdaawOAB+NSjnJ/nUTkcfMVqlcdzkAMA96N2CfXsKRmIA29vWkzjPGM8k15z2O+7DzCCBuwe1I5IQ5wTTdgBJ705iFOBzU6juytNhzjoab9xs9j2NSvj8PaoHUZJ7ehqWUtRWcAccn0NLHIREVZsEnjHpSNjbj9TUTPt59fWkMez5XI6981C3HXinb8q2eDUMjEgkdfepuVewybB6frUA+VvpU0hAXIqFuTnrQO4krBzmqsh3bh39OlTknp2qORMjJ4/GkxkG/njgehprHIwac69QDUTjAGefrU2ENZxk5/KoHcHPc+9PlG0E/mOlR5JH9B2pDImOGwvB9qhkHJPXmrDLt69aidOQcn6CpZVyJT8uTxn1qNmCgjHfFSnLE8YFRsDikMjLDoOo6CkJ+YdsccUm7HGe9MZxkjOT65o2KuNdsZ7YqMnjr+dOdgKhZup64qGMRgfpUUrbR709nxnPH1qKVgRwaQipcMXDKcj61ACD+Hep5wHz0471CRxgdB6VO5SEHOaaxI9x6UpO04PA/nTSTux1JqSxN27HpTS3Ucj60M2Ac9f50x8gAZyaY9xrndweeaFbDAfmKQk7ieMdqCxxjAGOlOxaQMSxIBIx696hlOOtSY4HP/ANemzISORjnANVYtOx5/8WPE7+GfB94648y5QrHntXyNZaj5N6Lvq7P5hkXkk5r239qTxMsC2+kpuk3YBCdq+dpJzGsKkBYwORnOD2FYygnoz9WyDDqlgVOS1m7/ACPsf4f6/afEfwYIWUGeNfLfPJIA61gQW8vh3XJdN8l1ttu+ObGFHqteRfCfx7N4Q1VCnlpbSYzEBx7/AEr6V1uG18Z+HReQrliBho+qn61xt8jsfN42h9VxElb3WYEjKx+YgADOfWsy6iWVcr07VDaXEtu5gmUiRR0PcVeeVTGAMsvX6VVzKN4HN31ix5DYx1I9KppcyWp+ViRwMA9q6GZAScA+lZ09koYkLhj1qHI7IyuOttUcBTuwR1APSti18UFWQE7q5qWDapIXHuKgA8vOB3pXsbWTPULHxGm0gsSze+MVoJrJZid3J968mttTeFl5IB7jpWzDrTmM5Yg+taqfcxdNHpUOpsV4bIBz9atJrTR8BsGvMbfxNIkO0kbwcfhU7+JVyMtk49avnRHsj0lteORlunvUf9t4zh8H3Nedf8JQhUDdgnoT3obxKFY/PnA/OodTsT7I9GGrtuzu3duDU/8Aa7sSZPwxXnsfiVBGN7hN3rSv4nRRjfkA/lT5/MXsz0FtWBAApg1VR827IrhR4gC5bzcH0Lcmo08TIxZSeh5I6VXOLk7Ho39rR7MhuPaov7aAUq7Yx61wj61GyjYzZ7sW4qpL4hAcjdnHFLmYvZs76TWUHLHt2Jqg+tBeN3TnFcUfEasMM4GOcnnNULrxQg+QBlYHJJ5zRdstU2egHXyucMc/nVK98UFCQXCgdeK89l8Ssm4hs/7Oe9ZNxq1xeB1eQqCeMUtTRUzt9V8YbV2g8MO55rkr7XnvcDbtPXms0sWfliSenFSeUZDz26Y61SvYrlSJFJZmJ3A+mat2qlsk8+3eq0KEvjp9a1LS2Z8bRmmQ0T20QQA52nqQK27C23bflySepo0+yAA4HXiugtLAAgkjHpTvY4qk2hLKz2kY6Vt2kW0/3j7UWtmSoyCuP1q0iAOFK7nPAUd6ht2ucMpNjxGSVjjy0rnCqB0967rwx4c/s+NZpW/eHnDd6i8IaG+nRPcXKBZm5AI6elZvxS+Idt4L0W4knmVJthCjPfFcrm6j5UVShKpJQgrtnmn7S3jqG10ltLtZMO5KEo2eO9H7A/iTZ4n1zwmrhYL6H7VDEOm9fvde/f8ACvmXxL4nm8Ua1Ld3U29C+5Of0xXV/s+/EKfwV8YfD2oKTGkVyEYr/EjcEH869vD0/YxR99ispUMoqYdK8mr/ADWqP08Rvs8mxwQRx04/Or4yWzu4HarOu2aeeZIgFDgMAD6jPSseCcxyYYE54zXsPQ/C1qjSwpODyKUfIMdh3ojUYJP+RUN07lQU4AP50BYsBycYFTh8cYz9appk4+apVbP3gaBosggE8imSLwQe9CvkEEjjtTpGBU/NjI6GgGyOPK9Ofb0qzGSo55+tV7c5z2qwXIHuaZJOHHrTTxkDp701Wzj9c09SFOOvFMVxowzE9cU9AAM8D1zSH5evFOD4YAUCvccemT+lITzkdO2acGB5P60hUg8/kO1Mm+thMkn0p4UE89B3pP4cg0ZBHOPxoDYNwVhjp6UrnzUZTyO9Rtycbc+9SIB19fwoE2RgqFCjJx601UOTj9aklPzYHU+nakQlTzTEOUMB2GKdnGB3NA2r8x5I64pADzu+770hCZ2HHUGlJwTnn2FIh4P9aUvkk/dA/Ohgx3bH86jk3McdBTw/Pt3pd3HY/ShkDQTjnkj0prseMc+tOZQTTMBWJ4x60gHhs9ePrULg5OOST+lPLc+gHrTCQDjjrmgBIjtPZfXmrCtu60yKIYY9++aeFA5HJHH0qhDQw3cdPSpN3THP1ppwvsffvSFxnPpxTAcTk88Unl9h1/KgEZz3/Wnglf8Aa+tBMhy/IMn8zRnbz94dz6U3l2/oaeE6/WggTIxz+tIcjk8AetOGCfpTCoZiQ2O2O1MYpJ/vY96aTg5ZuD608YB4P146Uu1XGT0FWmOyOMHBweDjvSAEqcE596CSGJLcH1p5YqoAwTivMbsdxEVyaZwG757k1MDgfWo3GOaVxELsA2AeMVGXO7HUe3anye31pgIGe39al3NExC3JB6epqN0+Ujdj3FOI4JPSo2fA4zUvQa2GFsDB/SogwOT+eKe3AyefrUYyB64NTuMWQluOnrUJVQOP/wBVTuwUbuuBVeRsk44PoaEBGTg89KidgA3tUjnC88+tR4IY9vrSZWxG5yOeB3qJ3A9wP0p8pwST92q7k/Ue1SMZJIpHr9KY3Pzd/biggDILdfSg8rncOPWhq4CMwY5P5VDI3/66kORnufao5TtxkYx61D0GmRfTj1zUUp9PrUm7PJ+X61HIDwenNIdys4IGR0JqI/KTnn3FWCuM59ehqu/JxnFA9AJyuTUTHaMnj6U4NtGRzjjmmSkkk8Ee9JlbjW579agfjIOD9KlkOwdj71AzZz/KpYDGKhCMYJ7mq7kLnPX2qRpM/wCNQvyT6Dpms79i00NJA57e+KjZtgzy3PanN8uO31prY2nNA0RuQfn9OMVFvJA9ae+FwD09Krs+c44xT2KTH+ZnLYP40wyYHUgk8CmlsjB5qJmIYYHHpVJXLLkYPlhjgEUtxIsKtLJ91QWI7Gq8TNNjjIHXmuc+Kevv4X8HXNwXAllUrGO/+eatW6l0oSqzjTju3Y+UvjBrR1TxleSSkyAfKoJyoOTXnzxqqFljUqOSFHU1o6rcHUbqWSRnk3E8nufWq8G0RFdpGRgc88Vzep+7UqfsKUKSWySIo77y3G0bH6jAxivc/hH8VE0e6trS9nJt5iocDsPWvCGtkCAbyST8wYVcS4kswY435zhSVyRx/Ks5JSWhz4zDQxdPka1Ps7xf4UW9CajpZOxxuBNcVBdD7Q0RykicMpql8B/ivLf2yaHqknIAUuTnFd5408IAlLy0bLIN25TjI965ObofAVKVTB1XQrfJnLuS/NVnXd67vXNSWtytxuGQHXqp7U6WMgHjA9aZqnYoSx57ZqlcQ88HB74rSkXbUEsfBPTPrRc3UjNCZQpgn60AlGGCVH8qt+Tg+pPWmGIg4IyD0FCfcq5WkXcOODjrmmx27RSGQOeR/Ec1LNA235Tt9c0itjjOQPyqrBcYYMhcN0/Onq+0E7QCPWplTeAccGmmHGSPxzQHMNa5dmYsq7MdQabGyh8KMbhnJpzRFevAPanJASeeg4oIuDTuUULu2jseKh+0s2VKsnrjjFSiNlOC3BPWomjdt2CoB6HNBaZVe9uFXAfODg81ElzPuOXPHr3q0tpnO5iDn8BTTYnzGO4kEdu1VctyRUluXyMEBv0qLzZN3zHJJ7dBV77GBIzdM/w9qeloBwR+J71WwcyKJbaSzdTxU8VuWUqeAT29KsNZ5IIHB4HHerltbcFWH40XIb6lSG38sfNyQOtWre3aYrtHfqa04LAMwBG7I59K1bXTVUDC7cd6eqOeVSxRtdOG0EqAfeta109QMhc+mKvQWJGBtz71r2lgBzjNV0OOVVlW1svLCituzt1Vgcc1Pa2AQbn4A/SnO6W4wgMkhOFRRyazs9zklJyJX2RBctjnj3rrfCPh6WWQXd5GgjByqsOQKd4U8IGcLd3gyqjIjxwD1rS8Y+NNP8HaRNPcyIiohKpjk1zSbm7IyUXJ8sdWzN+IXjqz8IabJcyShdoIjjJwCcHmviP4lfETUfG2ryNLJutiWKjPX3xVr4sfE678cao0hdjbBvlQHgDNcKG2/MAOueO1erhcN7L35bn6rkmTPBQ9vWXvP8Bi2/kpkHO4nAz0qfQhJY+I9PvA5jWOUOxB9O1VZ5Q7oWyR2APT3pyyKgUlmUls59q7rN7n0rXMmu5+wHhTxlbePPC2na3aEBLiBAfTcFww/MVYuFYHP6jtXjn7H+rQ6j8FLaOOVZp4pnD4PTuPpXtKxmQc9PSu/dJn8w42lLC4qpRktmxlteAsAxy386nclhj0rMnjFvKMqQF5BH8qvQzGRQR3qjhZMr49sd6mDgrxVViDwcH1p6vt60g2JDK6nnp7U4TgqCBweeaiaYLkn9aoSX6ozKPu45HYUCuadtKWLAcDNW0lJU/lzWHaXoAkwRjGeO1WodRGdu/OeM1QXuacTFeTySOgp4uAr88g9/SqaTnr0P8AKoVndpOThc96Yas1924H+lIGJIHb1qOJ+M7u1LnAGP0pklmJgFJZgPrQX55/M1BGxC4PH604vuPHP1ouxMlyMfT1pkkuwbhk444pUAY/3expWbYhwu4/lRdCuOyT19KOAOTTUkxwf0oDdj+tO4iQnb149xUTMRwDgn1p3mZGOppdvGc/lQvMBy7ivPbk0mScf40qt8m7tjv2pG6Ejj6VVhICxbpxx0ppfbgdSeeKVeOD0HU0uwA5HWk9AdkHJHPU+lIGVR835inbQBzTWUpktyRwBSZIB+GzyPahVCg5+vNKFyox+OaC+AfmpIVxkhwPT6VHkYB569jT3JZSMc01CPoe9O1tQdiYfL7e1O3ccc01TuBJGPrQpCnn5c073EObJG7v70zgZ9adncOO3akII68HqaAGKwzndjBxzT1YHhuv15qHfiXnGPSlaTJ45xSJZbU7Rgtn60u4Dnv6VFHhxUyEn0470yBRz/EFHvTSwwT2A6UEAtk8Zpq5cH9aexSsBOAMcZ9acCRyfToKaxG0Ht6mjdggDnjPFFyjjpD0AXA9RUqwknI9O1REHdhG+bpViMsDgtxjv61wXsdhC4x97sabgnOakZTjDdSc5qNiGHPBHcVNwIphgdKi2Htwe1WX5GevvURK9PWjVhcgZMcnGe4qGROe1WJo1Iz36A1TkkCHnn6dah6midxOOnYVFkK4z0J5FTFtwGajkUsOOMVNhiMy9BwPaoHIySOfelbIBJ5YUyQHPHHekGwzHJ7DvimNxkdfepchhx+lRORu55pDuQvwuOvPeoGypJz26CrDkbfXviqzYPTmkURFevY008ZBqTJ9vxppOD70mAwsFGT071G5B5PNLMABz37VC2FYHp9aT1ACM81BK2G9M981KzYHPApj4PXn61BSIn+4WxjBzmq8rDBxz9KmZ8IdzdDVeXJOR+WcUDG5U+/POKjk4XjkH9KeCQOeD+dK3AOe3JpDuV2QocjpjvVZyAT+VWJXKnHb1Haq8v3c8EnpUtWGQOQf/rUxmzx/OlbOBnjPHNRfxEnjsBWY0IeT/j2qB25wDTvM8tcVASclutFy0I5yD2+tVXcDndn1qSZwrZwfoDUI+VehAPYmkmytOpIvy4Y80ydT1HalBOfakkcBQfTnindjRJZxO2AOCx/KvHP2o9cEOi29srqJlbAyeByMmvX7afY4kzuAOSPQCvkL4+eJZ/FPjq8RJMWds23Zjhj3NLmufT8O4X6zj4t/DDV/oedTTuoLMVCdyv1qvPN90E7SCCMdTSpFlm3tnDE47Y9Khnl2JkqPl4HPJqd9D9ebux9uCHlcggNwFzx1p9uu1iXO4OPypY5VaIENuPAOe1RuXkmDbdseecGpszFpou2GpT6ZMlxFOYJ06SDgdu3evor4QfGVNUhj03ULkkthU83qR25NfNhjaQojKCvQe1XNJmKXIlid0cA4fdgjHauepBS16nmYzCU8XG1TddT618UeGHaGS405FMiEumTxj0Ncnp2uHUpDbTRi2ukyGQn09Kz/AIZfGzzII9NvmEvlgR7m4OK7zxh4Ls/F2nDUtMGyWIbg8Zwc1yqVtGfGVKc8NL2VX5MwvLDpkeuM+tRSQ4JB69MVl2eo3emlbO9jXzl43jo3/wBetbz1kfaOV+ua0FqivJESemPeomTI54FX3UMeOD6daYYBg9j6mmUpdzPljz6jHPNVmRc/dAJ5rTaNs8jFQtAWPA+YdxRc05kQIvy4zTgmMnGeKsLFt68H3p2wMM/nindhexXMe4ZwPcGkZNrDHA9qtqAcg/e9qUxAg96dyeYovGWxnkj0pFhO4kA+4zxWgLZfTinC2x7Gi6DmM4pzg/iTQkOBx3rQ+zdup9fSnR2jHqOM9qaYnIotbEkH+lLHaMSRtxjmtdbPJ5B9qspp4wewq15kc6XUyotPDcBfer0GnhTnbg1r21mACNvbqKtRWfzdqNtzGVbsULezGB8uDWnb2e7oOBVuO1AGdtXYYAOo59K0OOU29yK0tDngc1oxlVj5OD0pmTEhIxjuaw9X1sWiiNUJkkbaqp3NG5KTk7Gvd6wI0WGIl5XOBGvVjXZ+A/BE7SnUtR+VjwkZGMD0xVf4efDvzHh1PUlZXUbkUnoa7TxL4ot/D2nvc3DBIU4XccBvpXPKT2M3eT5IK5U8b+MLPwhpjzyyCJNvyrjr9K+I/jD8Wb7xdeyJCW8kH7p9M0/4xfFy78ZatdJFMEtEY7FP8XbgeleVQShpmkYkb8KQCccd69PDYeMEqktz9SyHI44aCxWIXvdF2C3iKMXLfOf4SOlWQob5SwJ/2qlMK8soz3OfWq80oMeEHz9jXddyPspJ1NRHjZQCRnHpTisdxbMXOVP4ECiK4a6hDd1+9irMSK75IzleMVNmc7VmfZ//AAT38Vx6zb+IPDDyAmFI7iEDg88H8sCvrhd0TkDsSCDX5ofsy+KJ/CXxz8IzWcxgS7vUtbiNRxKjZyD+IBr9PtSgxcytjapc4H411U3dH4FxbhVhsyc47TSfz2ZmXamdMP1ByKjt2C5XOCBU8owDjn1qMKqg+grY+LbsSfMcFfpTCCGPoacrYAHb2px4HPBzxSArzHCnPr0rOlQgnscdu1aUrAg5rLupPmwOTnnBoFcajMhHzY559/rVi3dg/PAz27cVTLBielSwzKhyOg9TQBsxzZAA5PrUq9Qf51nRXIbjvjvVxJueOasDQikKqAakEpHVvyqosopyuXJ7GgRdDBjgZ/GpEOG4b5TVPzCpx6nqKsowZfXFMVyyrdSOc05pQB61CsgAwOOe1BGAcc59adhDzjHHIpNvzZPUUKR0+7mnqR3p6IQh+VSB196crmNVJ5pGYFqVSQfvZHpRcAQjJB5z1zS9CVHIHcmj1z25pf4eeD2NAr3FBDDG7J9qcy8Yz09KiGBkDr6mnbv8OKLITFLYOemOKTO8+mKbkE+uOtG8KxAXjuaGA5WyPfPNNk5XA4+lKBwSOD6U0gg56evNAhFUkY6nvTtinIDc+9OBHbr7Uu7C5PFBIIoUe3tTmVSAewppOeT8p7DinZ9eKAIkZVbG7k+tO3gDng+lCxkDI59OOtJg4LH5T6HvQBEcMS3p1p6oSAfTmniNVQjdk9SDThgEDjNBLEj6emeKlwMD1FMwFPoPenRksDn8xQQOHLYOD65oYbfWowm0EluR0NOXJ5Zu3emVfqOAx05FG3cfSlACHJ6e9Jk7T2+lF7Bc5B0EbHbz64pVcZx19cmlBLMpPbtQ4WLrwCOorgO4HG/IDe1QyKI2HbPan79uD+nemTOWyd3FK6AiLbieoFRtIScDqOOKGlK5Xt7U0kKuBxxnmlcBjtwc/rVWdGYjb27VbVd2QefSonUF/eoepdyuq8ZPHrSSDapzzUrYU47Uwk7gOo71Nh3K7AgZHQ+lRSccDrU8oAJxye+ahb5Tn+dAFeSRUB+bgcZ96j8wqxHGPUmnz/vAefw4qoUdCP5GkwuiSRyRj+VRiJiTjkdeaepyOfl+tK0gAIH60iiKUADGQGqCRgDz+napWkJBHQ1ExG73pFETEc4Oeec1CzYP3hnsKlnBTdnAz7YqFwQCTx6UgGn0NRtkA56A05hz9PSmsev86hlXIpMYGeKaUGOevXilZ/8A9VMJyPakMZK4Hrx6VWaQjJPJqSb+IFqhIOQB370ARyOQDioXOafKMZz29Kh6Y/lWbZZDLu46rz1NMlywB3c5qRzjOe3YVCzZzmpYIryHqfvD0HWogQrH5hkjofWpZG2k84z0qDhRjpjmldou5BcHqO9IqhgevTpmknbp3Jz360sZKg554pDFUHGAcfWmyL8jA8Y9aWMAtuIxU0hwmRyfSg0SOY8Q6wdJ066nPDiNgPQ8V8S+Ir6S91q9v97bZZCxB6jnpX2N8Ts2nhu6mckIQcj14r401OVDJJInzRuxchep5zURetj9H4SpOKq1bb2RkrcPOJAgO3dkjvmppITIAX4GMY/nTY7eNZmYblLDcAT05x0p3neYhEYwAcZI5rV6u5+gKNxbZFHCA7cYANWHlSKNd+NuePeobfdv5Ixjg1O4BQkhWIyNo7ilYTgVhdR2zETOSXxgdvrUgnRpWMcgZV6dgazrrzBFtxls7mwM8U+BJVYqUCJjIB+lHIrGTpJmmt3LEzSROVfOdwbGK9u+FHxlk0hobDUWEkMwAHPBHrXgcQIbjgEZB9c9qtQyuY5FDMkq8Jt7fSsJ4aEtVucGKwMMVDkkfX/jDwrbeJNLe4s5jh1yrJ2PavNINQudGv8A7PehhFkKHbvT/gt8TltJotN1SUiMjapJ7+tel+NvBdp4mtZJIMOGXO5OvTqMVwO9OXLI+GxNCeBq+yqbdGcxbXiSAMDj/GrRcSrkMRXExCTw5LHZ3MjcZAZuprpbC8SePIy2DWjXU53c0xEJB12/WpXgEa5Ujmo4WIGMZ9KmVSh/2Txg80rDTKjLzub8MVGByfb0q88Yyc9fQVFLBhssMD1Pei9jRMhVcd/xFL0H+NTEBe/FIqh+Ox7+tK4XFiX5s9umalKHbkMKWKLYOeB61YEIbrxjmrWpk5MhWEbc/wA6ljh4z0zVqKAdfWrcdqrYBGQPStEjGU2QQQDb0q5FbE4JHFSpD8uAvbirMcR2j1FXbSxzOb2I4oeBxg1ZWMAZIz9KlRRnG38O9IQU4KHJ9xTJ5mOGB14NNluxDGxVgXH3cd6hmcr1O1fesjUpp1T/AEZDJPn5UB6mlfQuMeYXVtcmf91bozSsMLGG5LV3Hwt+HVyE/tPWyJbt8OqE5EfoBUPw0+G5SU3+pFjK53YcdD7V6fqOrW2l2jl5BDCi5HYVx1arvyxLab9yI7XfENr4f0ySe4KxRRDqeM+1fFfx2+NFx4vvpdOt5MWYJARO9a3xv+Mc+sXctjBL/oyErhT+Zrwe4LTyecG3EnAz3rvwmHcrTqH6HkWRqm1icRv0XYa5MkwJXBPcDqferEXC4KLt7CoohhG+Q7weMGpFJQOucnqMdjXsvXQ++fYfIcpkNtYZ4NUC+/ByDz1FWmzdHG0k4xxUKxEMQoAx1FUlbQastCZBsUmMfUetWLaQxEtjr0BpjELCNwwe9QJd+Y+wD5+g9PpWbuc0tdTsPAOq/wBh+N/D+tAhI9Pvobl8eisM/pmv1zlvrfUbC31G3lElpdgywuGGCrZYH8iK/GmAlNu7eWJwUTuDX6I/shfGv/hY3gmw8LXkoj1bSIRDGjtuMsYBAIz3rSnJwfqflfHGClVpUsVDXlun6M92aUY29/eo5uFxyCeKWWL97tKMpU4waeAcZPOa6j8eIkyp5/Wlzu57j1pXAAyagMpJI6D9DQSEsZdCV9etYl2WSVscHvureZxtALYA9KyboCWYsWz2+tNMW5WBZUx3qBrhlXcPXBzU0sZiLFefUGue1DUZI5GVG4HYetUKzOghuwG3Fvyar9velnPzcE9T0FcLZ60DIyF8up5HpXQWc5lX5MuBzxSHsdfE2/ABzVpRs4Xv2NYVlfMq7CNpHOTWtHc+YT/TtTFcnGSeOD79qnSUrxzzVYMTnvj1qRW2/MW6CmiS0suGAPU+lShg2B61QNwBMi7eTV6P5jx+lMVyWP5hz19qeWHb/Gmg4HvRuwtO4yMykSY2/Q1Y3AAd8+9V8/Ng8j+VWNvAzz9aEJsTflgOg9+aXfg88D0qNueD1NP2YA7r70AKy7iP5ihiOSF596VXXHoPU0F1bPbFAtRpkBOPXsadtxk0hURAE4yemKQ7io7/AFoAczbcY/Wk3ZOP1pQuwetDYAAHr+VMTEwCcelKOOvNGDyVbnPNJjuG6dQaRHkOd1Cj36EUowuR3HrSL90e1Dk9DjB9DQMaJByeS3p2pwZv41xnn6VGmSSA2OehqcEAZPNBLYDlRhcHofajgg+o7ikxglujH1oBKD73NBAEhic5980ofBx1HTikV8/Sjk/T3oAkL7aQyAHGfzqFpcHHc+tNCs7EnpnqO9A1bqWj83ucdRTm2kc8io0I28cYpxIYevY007bhc5IAgAHr7Ux3Iz3A6VISoznp6VE5LHjjmuA7k+41jv8AuttOeaaccjrj1px/LmmGTyic9TxzU6giNgAT7cVCziNedzdqlll34C8AetVS5UkH86BoeXGSeh7YpPMLLzjPt603bkZP5igggHHA96gojlODz+tQSMycqo59T/QVYZQDk9+5qtI20kHk9OaAIi2VI7Go3YpnnOae4BG0NjPPNMxhCCfmHekyrkeTJkdjwccVE8angcc9c81MTgjPc9qhkYAHH5mpeu49iFsL64/OoiclieT7VIc854prKxBA9OtLYaZExzkH9KiYbRkcn3qXBJ5GPrTHyDg9qRRFNlkycfjzUXzYBPT+VSPtCcdPSq8jkHOcfWlYBsh2k9veoXcinGQPk9qilGSCP0osAx2I/wDr1GTnp1pW9e/oaiZsD/Cs9SkxJHwD6+9Qs4VxlsGns5C/41E+D7UbD1I3cKOoBJqGQ4XpzT5zkY9DmoWJA569OKhlEUjF+e3tUZbPUbvTFE2e3f1pmdo56+9QUQzyEHp26VWDnawPXsannAAXLYqB8FCM457UFKzInO9sA4I64p4cAYGSfWmsdrZHPtSAknI4HvU6jvYlSLa2Tlj79qJmcg7fTpUsbfKT97jk5p2AGB7EZ5p6lpo8n/aDv5rD4eynftEm5QF6j/GvkCKaQW6ibOccjdyM8mvpz9qLV5Y9LgtYn2kHJO7gDjNfLzwL5hTHykDcx/zmphrdn7HwxRcMv5m/idx5ulLsuzcq8Bk79f60RMt24fDKFGCOnPvTGi8rO77o5G2pFkRBtJ2+vzda0atsfV200FkiBCgHOTUDkvuVmwucHHFL5jBpSH+9wB/dpqk5Gcgg4Pv70kNRJUAIOCMntSqgA6kketR8B8YwDSqBJvTPIPX0oM3BskcFwCRwT/D2pSHUk7Czr29qCQCOQ6g8Dp9aWOTcX+QBQcAjnNQzJwdiMxtHOsqySxvtGCG4z+GK+i/gf8Y4msU0vW5hsUlA7dR7/SvnhrlRKuMHByQ3X86SC4fenOGPUrwetc1en7SPmefisFSxkOSp8mfZXjrwDZ65pvnWxWaMjeHTn3GK8hglufD121ncMdq8IW5LCtL4E/GCO0xoWrzHLcI0men1r0v4heBotSslu7WMMJBneMkVwU+aC5Zn55XpSwtV0pO9tmclpV+JBk8A9AfWt2IrJjaOM9TXnmlzyaZdNa3amJlOFJ6EV19lfbWGGzg5roTMW2joE0zzNxJw2OntTZNMMY5PGe9SWt8ZFx0IHWtZEMirn5j2561pZMlSktTCbT8gg9CMVBFo7Bjktj3PWuwFghCA9SPvGnpp6hiOvPenyk+3aOZTT2YoAMYzyakispVcg7do6e9dQungNgDmpF00Iyjbn3qlFEe26GBFp0rD7gB69ODVmHTZJh8pwc846Cukh07C56Vch09E54P0FWooxlUfQ52HSpNgB+c55Iq7DpJHBPU9K3IotpPA5qbywB0z7VdjG7ZlxaWqOd6jIFRy6cixksQF96v3ExVSQozWLq2qJbxgsOB2B61DlYcUZ+omO2jBxjdwo9TW74H8ESX0/wDaF7HgL9xSOB71F4P8Lvrk4v7rcVJBSNugHY16lbBLKNYUACquPlPFcFXEcr5Op0qLsRzvHZW5VykSIOcHFfLXx/8Ai/5m+xs5SSMgbCflHqa7f4+/F6Dw5Yz6bZTbrog72TqvbFfGur6zdahPPJK7M0hPfnr3967cHh+eSkz7bIMpdWp7eqtFt5le/vZbqd5DmV26tnJzUsMIAXMnz9c9/wD61VI3baSV2+47mp7Y7A8mwhzwS3YV79j9O5eiLcQcyZ3YUclfWpZGBkb5Sp74qF5toCnqB1zURlXGS2N3v1+lCQ0nuyzBOLf5iS5P8J/+tUcD+U+44VMk4NEcEbyq5I652g4qSdBHkImF7EHNLQTtsKZS5YMMkZ5HSm2llH56hpmHJJ9qSISqHMbKBnlT/n6VLbuDndwV5yOKLWMZWWxPCxSTeH3c9/auz+GXjTUvh34js9a06bZLbyBzliu5epXjqMVxQcop9DUkMnnJtL7AOSN23j/CpTexwVqdOtF06iumfrt4B8f6R8W/B1nr2lOqMyAXELMN0bjqD+PetSSMqQqnNfDf7GXxHudI8eRaBA/m2d8AjwM3APJ3e3Svu2VwjkDAx0Jrpjex/OGc4D+zMbOgvh3XozNEoyVdcDp81IyZPoDVuVA53dD6VVdXUk5zz0qrnibkbjaMP09BVBlDhimCQeMnGK0iM4zzWfMViDEc5phcyyShYHux6Vj6jY77gSRqM8jPfPrW6wAJ9cdu1Qyw4XOCcVewcxzcHh9C+d2H5JYV0enWjW7GMHgDr60WkW5gQuPatNYSMfw+uKSTJbuR+SVcHdgDnAq/BKy5B+YeoquUVjz+tSxE556etVuJs0I2DL9etTM5RcbsiqsWSFBOMdam3HHsexxRZojmFQAvk8noa0IHwvtWaHJbcq/XPersEwfj8eaEBaaf86jeQgcccU58NwOaBtAy2Bjse9UCERuuOvvVkMdozyKp7/3gP3RnrmpxJ3PAoTsF0SNycilDleOvbimKATkfmKdkHgtigLi5LgjH60ZxgHr796YMr7Lj8qVWGB3PrQA4gk54JHSjLc9uOmaQHmjIYn+tAC7ypHzZAHSpCxJwentUTSBDyuOxxSl9oyP0oJeo7bwSOPc04EKB/SmE8DtTVkO4g8ZoESZI5659aQEMBu+UDuOlCkNnPOOxpd5kHHI6H1oATcQSfu56A0I+7b/M0/73GcYHekCbPutkE5oEx27I54+tMyV4PP1pzNkgjHuDRuz04HrQRZirICxG0nFKzAY7A8ZFNZwgxwTUUjlQQeh7+9NK4iUqpP3sn2pVXaMCmRP/ABetPLDHH5DvSAdtC5O39aPNBx+uKYW4wW59PSowzLwPm55zVWEcxuOeeBSOoHO78Kc2cZIyKgLF1Bxk+/avPPQTHM478/WoWILH5sHpz2qTkc9M96YyKh3ckdMVO2oXIiNoxUbjaRnkE1I5HXk/zprMM89aB3G7T0GT7GlJ25FG4Zx1/Go3cqM+tTfoFxHcFCDjA9arMVbkevWnu2VOe3rUew9/SjcoiZcsfb9aiYHJPQehqwVwMj6c1CxUZHQ1I0+hGw656e1MkQkcfrUjyAEfzqCSQ/w8H3qSiJjhsgY9T61G2M8H8qkdj81RblIx3z1NAhpYAHcQPeq0zen6VLKcAn+dQMSDx+tIabI3GevGf1qGRuw5x+lTuCFx0PpUDHqT1xxzSLRXcAfTrUcsmMjv1xU7LkEj86qynnAIBoAY74U9z71CST2xmpGB69ulNdjEQB0qdhEcpwCDxUBbjr9KklfILdDjNV3baAfunHekyk2Mnk2qcdfWqrsRxnJ74qSZwFOeMetQIcgsO/FQWhzsGBB571C+SPu5xT3UKPp6UeWVBb+fNZvyLIJZCVHc9sVVdwCMde4NTyHcSR8uD2qJgd2eozyKtIV7bEaKeT0qYDbgjnig8DB6Gm3E8cEOScHH50rWWpV7j0nK/L2B7mhpdzKDxya5jW/Gmk+Hbc3GpailrGBlQGXLe2DmvIPE/wC1np8cy2umW5k8x9iyr26gnPGKyc4rRHp4bLcVjHalH7zlP2j/ABMZ/EH2SHkJkNu+ZV7V4utwFjz9xuMsOhOOozWzreu3Ou39xezDa0kpK57CsOWDdMWV96sOQeoPpV017p+4Zbh1hMJTodkOcgqCz/vB69xUbuUYDPOKBE6DPYHjPU+1SsgZAwO0itLHqoRGI5cZ/pU6qoGegxUMMSoW3MTkdBUrSJFjPygjIBqSWrsWNBt3r8ydjTpItyksRk9SvrTUVmAfOEBwcdDTvNVmxuwV7UrEtX2KqZBMWCMk/U0qsSwGdnJzk+lTyRKW+Q4YnG4VGVI+TqT1J+tPQltFa+ieVVMYJGcsD0xTo7ra+wDGM5HWryxLsJYFR0wvODzVNrKNHLqX27sj5uTSumrMwdmS2szQXUV1CAsqEYAPNfX/AMBPiZZeKtNOgajIVnTCpv4PTtXyBCUKBwHRw3bscfyrd03xK2i6jbXFvK8NxEFkEnQ5H0rgxFJSV47njY/BUsRTslZ9z6i+LPw9K7pLQEsh3xnoT9a890HUrkLsnXbMpIZT+VfQXw08Y2PxS8Kpc8G8jjCyIxH3sda8h+MPglvCGpprFosvlP8ALMi/dUf3q46NS75J6M+BlFwk6ctGi/pt5u29j711On3W4KGPI9a830TVUuo4nR9wGM7a7PTLjI/CuvYHHQ7C3nAIzyCO9acH7xQcY2jPzGsCwl37Qzbee9b1q4UDB49RVp6nDP3S4kZbkLk0+O32s3elhG0jHT3q1HhW3jknselaGNxqhdnIoDEEgdhU5DdSBUDAjOO9NNCuIHJwR9KHlKg+maiafyyPSs+/vxjkngc4oJvroM1K+FuGBIU49ayPDumXPinVWaQ7raNgFwvDVSdZvEepC1tAwQkBnr2vwf4dt/DuloPLAkUZLVy1G7G8dNGXdN0yDSNPRFVdxXk46V5T8aPjFa+AtPlgt5ElumXaME8E9hWh8XvinF4atJYraRRMwPOOlfE/j/xfN4p1gzTykgEkA56eprLD4JV37+x9ZkuVyxdZTqL3EZPirxDqHiXVJb24kPzncFNZRUyvuIJIGSo6VYchxnPHcDpQXDOAvDYAOK+oioxioxVkfrajGEVCCskRrF5sTZPJOfpjtTxsjhKtuY4x16mlfI4BwfSmLCAyFn3sDkr7VSNLoTBlDKykEfxVGIW3/N91eQauyOjgY+XJIojhM33m2hc8BuTT5gcx0K9SecD9KDLtHzfKainuVT5NxViMACmvcoV8xjkJxx0FLUzuOlmZW3Dgjj6U+OQugY8Hqc9KiWUTAlOh496fEiqNp5wOc1Vrambdiz9rVkLttVUzx2p9tdRXSZV+cng9xVWSEqCDwM5wOmKlsFRJ5cNkhRtz0NJpbnHU5bNo9H+D/i0eB/HWi+IYJIg1tMrzKG4eME7l9uDmv0i8E/tC/Dr4q2SHQ9aittRiOySzu2CSZ6cZ6/Wvyg84wsAep6MP4R6f1qG21afQ757i1maI792Fbbznrx704u3U+FzfIKWbSVRvlkup+zaWzTxeZH86DqR0FQS2pwTX5+/Bz9tjxH8OY/s18q63p7gL5dzISVHqCc19SeCv2xfAnjFYI9SlOh3JOWErBoz+IHFP2sV8Wh+X4/h/H4BtuPNHutfwPVZYxHGR0I5FULjJVQOWNaVtqejeJLdZNE1O31GN1LfupAxqV9KY26yN+7POVP3h+vFbKz1PnHePxaGCIc9FxS+QdpU8ZH4itJrBEjLRyxu+cFAwz6VKNNeNDuT5gM/SnYjmVjEigEbHPT3qdmUMo3dBkc1PcpsQsOw6Dqa5mK6nk1SXzE2woAFY+tO9i1bodGGXaD1z+lODbRVWAsMDrnrntV8R/LyM9/pTuSySMjaPfvU3JHXFQ22csCoAHAq2ACvPSnzPYzaGKoB56Yx7VbjOcAVUP+c1PExxycGgC3FMDnHbsaecYJPT1qtuOeeOO9Lyqe/uaB6DiQ54455BqZB1PY1ChC4z9MVMWCgMOD6UCeo9gMfd2gevemmQqwAGfp2poclsjgD170m8kkLwfQ0ATGVmBLcUittGOvtSMw+vPahlBU4+X6UwAOSOenanbx7CmjjH86TdtJBXI9qAHu3J/kKcpC5HWo8cAhhg/rSF9q+pFIm5MzY68Z9aiJ3GmrJuyD+lOPB5/WqsIcrfL/jTlOck8E8cU0MMYNSZULx3HWlYAGRlTxx3apPu0wFySTz6E0bhjHXI70EtgxwTn608jKgA4JpqybwAOop4OcZ/SmTcbjyhim4LKAevenSEN3yRzSqo5PrRcQhyuB274pQuCAKRVKg98dx3pAfzp3voA7ODj1pQvdvl+lJyoFMfIbJ5Ht1qkn0A5MSh+R+tL7jp6mm52EqcHPBPpShto45HtXAd24YBBqOR8cYJBqRmz9TUM8hAJH5CoYXREzgsQPlPqaaR/EDmmkkkknBPr0pPM2j72SOtSF2OLgJkcmojKQDnkHoKJZDtJ64/SmB9wBHI9RQCI5GAGDk/SmbtxAHSpgMj361FcID7DrxS9S15DJZQEzuwO2KrZwD39zTpDtOD0FQhyxOfwzUsaYPn8KYV+8Tyac78e56ZpGc8genNSWQNgE/NnHrUMmM5HWpHY4IHPOeahLEdakBHBGe/tVeTIOT+RqYtUL45xyTzzSAglcnABOevSoGkDD0I9aklJUeo9qgByS3Uj1plIZI5UHkn1xUfG3jr71KR8p+tRSgr9KVg2Iy+ANzZxVeV8+31ol3DryfaonbK46gelIL3IpZcEZ6VFI+8HHINOm3I2COPWowuBgc0ikRSbFiIGWPfNRiRTuI6A9BU0qEjioGBVSO/t3rNlITcC+KcTjj1p8Vuzk/0olQRsPm7dO1KxZUnXywSrZx6VSlukjZg88dug5LSsMfzrM+Ifjiz8F6E93KVMzodkJ7nntXx945+NGv61NcyG7FtCSQI425AxUua2R7WX5TXxyc46RXU+svEPxN8NeGUE11q8RRG+cKR0HPrXhnj79qGz1OSeDQEZo1JAlfufr2/Cvl3Ubm71l/PvLqWdnz8sknA6n1xT4zuj2xRquTtA3beeKhwct2fZYXJsPhrSl7z8/6sa3iDxVqPjDULuXWbx5MNmNY/ugdePSqUU/2mX92mI1GArdjzz/8AXqoA0UjIzrgfL9Tnn6fjV6xP2dyPvOzY29gPrW8aaij7LCQjC3KjYikk2hWdd2MhT2681GZATlvlI6sG+99emKWVt0oI/dsAFO7r+dJ5gjTail/9qhpntJX1HO2UDfcx2piEycdR156H8qHZsD7vOOfT/PFSqyrgHpjt609TS1tx0aYYM3y7RwP/AK9RMkjSuybvIUfekxz9Ofr+lSzQMFVgxbsSPlFPLMuFLKyrwO2KVidSqs6xRLjJRjnI7GplWWd1MDLu7h+mKRxtAHTnGT0FMhxDdLIPnweVPGafLfYdmyyrjbJltrADHenEkqG6N0DDof1qaUQTxho12AnJqNUVBlencClykctx6YVTjj1/GomQk/KcD0HSpG+7gHnrgU+FnVsjlR1zVezZDpMpKxjUkevO35qkmRpogRlmHAHcD0/KtVLZPKYh+Gzg8fy9KiMQVD5blSx2sy9z0rPle5k6TbPQPgF8R5Ph/wCIRby3RezuHG/f8u05/livtzV/D9l460NXieOaG5iygAzjIzzmvzYktzauwj3bySct6/X9K+v/ANkH4mS3cd14a1Nmf7Ooe2llblgx6c9wePyry8VSlCSqpaHyOfZfan9apqzW55prGjXfw+8UXGm3MOyEyfuj2GfQV1mlakrjG7BI67uK9b/aW+FUniPRzrNgm26s4zJheuBj+Y4//VXzx4Z1tZ4YwOTjkdwaIScldnyFOp7SF+p6tYXo2qScH1zxXSWV0HAy2K4DSrrf8rNkAdq6ezvMDB4PGCa2Stsc81c7OFzgd/rVyNwRw3I7DrWDa3/Ay2PrVwX5Qjb948mquc/KzZMg5w2ABzmq81yoiLIQT6HiqhvyynB/Ks+61FVH3sdqLhZ3sLfagsZy2Dn0PSuC8XeKXgVba3xLcS5VFU9D/WrHiHxGttHIA+SoJJpvwe8GXHjnX01y7DrZxttRSvBOO9ZSnb0OiEFBc0j0/wCDfgSSCyju7xm8+T5zk8A9cVt/Ffx/aeBtDmQuhunBCpmuj8S+IrH4e+GHnlZYSikhTjJx1/xr4J+K3xUvfGmuTmSb9yrMQN33amlF13puenlmX1cxr+6rpbmV4+8aXfijU5bqeRwATsVxxjua4VkWcTPtZRkdfrVu8uN7kl/XHofzqnK4Zdv3TnOPSvfo0vZxSR+z4bDxw9NU4aEUDHzWKnKhulP8043NlDjOBSBXZsruQY596kMPnEE8A+nauix2WsSWrGYqfmAJzuNaHk21nakL80jHO9+MDmqEYMakDlQeDSyNkbjx6k1FrmbV2NkIZiQ3HTAp3mrGAATu6Z3dagZRgndnuAelRNlsndxnGKu1i0hWkcSAjjJ6/eB/OnGZpZC2xVRuCo7GlhiOPvbhjpmrCIQfu5A5IPalexEmth9rAqZfb83A21YYBTkc89u1VElbJIyB2B605nK53NgnphulKxzNMk5UsDyuepqNVMTbtu5fWo2lYL6n0FNS7Jl8t3UnBwDx+NPWKMZaFlrgXUhB+V/QVU1uBl8vZx2Ib5Sfap1c+WWUbip7N/KqWo3KyxqJmYEc5NZvV3RySXYjhvDAAB0A6jt61qwatEioz7skEho22kf/AF65prowDem526f3fapPJFxLl/kOMBx27/zzUuF9zFwT3PWfBnxZ1/wdci60zVJoJoz8u2Q9O2R3rrNb/ao8d66JEuPEF0pdcfIdg+vGP1rwoxNLEqK+w8biPlz2zmpLeYsSu9ldTwW+YkUtUtDgng8JKXPOmm+9kem2nxh8S290sv8AbN1K4wQHmbOc17v8M/26tZ0G5tofEMX2+yjISRJG+fb2IPGa+QxetFJ8pVyBnjtRLOrK5b5WZcfN0oUpLW55uLyrAYmLjOktfkfr74X+JnhH4oacl54d1RHmddz2cuEdD3BGealNrl3YjAU9D2r8nPCfjjVfCeq2V9ZaldWU1vIro0EhXkc4PqPav0D/AGdv2qtK+KVl/Y3iJ4bHXn4imkwn2gjqCOzenrXTGsvtH5lmvDtTAp1sO+aH4r/M9jQgkdhnt2rSj2eWOM4pU0h7hj9lDSBR82V6VU8RazpvgTTJL/XbiO1t1GTlsMfoD1rRyUdWfIwhOq1GCu2W0UqxyMZGfpU43YHoOwrw3/hszwMuqSWb206Rq+2OcOvzfn/jXtmgeIdH8XaDb6xoV4uo2kw48r7yHuGHYjpVKalsbYjBYnCpSrQaT8iZwCAcEZ9e1OQbfapOSoLZU9ealEfyZPH86v1OG5GvzN8zZx6VJIqgZDbh6HtTQAvHf+lSKd0RPc9d3aizC9iFFw24tk9MGrMROMnj61XcfMCPXt3qaBjgqeT70gJJEA5DY5xg1GBhvXntUzBm27hj370jMd3HUetFw2GMCoKg4B9aX7seDz2OKdjqS2T70mWI56U7gMXMY+ZuO2aVmIAPp3FK3ynJ6UK/JB/I0AIGO3jg55BNMb94STyPQ1JtPYUoyD6UC3IlV1A7ntipwd2GB+f3/wAKTYrkD09OtHC4AbBz0pXEKG+TLevUUpYgZ7DqTQy78fMMcnFGFkTbuzRcBFSQsWLZTsO2Km2HJIbH1ojUi33DBb0qUsMU0Ih2jBJ60+MlQO/vUUsuwEs2B70klyIkDNz7jvT1JasTSKCTngD19aarZbjgD0qJZjISTwpPFTBRnnn+dWmSOVw33emeQKkXnOOaiBOSPl+gPIpzE9ug9KdrgISV6cD9aT7owBz2pASrcnA9PSl4zkcDvTA5KVkydrcVCxO3AwvPGKc5wgI5PYU1nAPpXBY7hwIVTnn1xUMsg3EdaeT36+1Qs2Ccjn0FIZGwPJ6+w7VGzbV4/WpGYLn+tQM2WJHQVD12E2Kz46jFReaqjA/AUkw3YPQ9s1CSQTilYdiwrADAqOSVcnLe3FMDEKCemeSKjdzzt+7SegbD5MEep96hkUg88Z7D0pA5A5OaYZMk5zn37UmrlJiSEY54+tQuWQnPXHWnuxzzx6Go5SMsGX5fY1D8iyE5H+NQSNsBPWppHCr+lQy9MDg1LGR/eIwwx0PpUTkAnGBzyTUoOFxn8qibOcdMVIEcy7kOOvqO1VmAQdtuec1LMx+6M4zwagkIDE9fWnuUhxkBGV4qvNIQcH8TTyw27O3WopBuznnHQUrAQSlcjC81G/Ipdrv04HqKeYCPvfrUsCpINqtnofWmBNq88/SrjQ/3uc1HINijPLc9OhpNjTKjoXJx8uOw60zaC3pjvVpmCuQOuOgqu5JdWXhWOBngCobKuOWfy4nK8H09azDObi4ZpZlghQF2dvlCgDvUWq+LNJ8NRvLf3cZIySgYcfrXz98WP2gU1DSru00hdilWAKt1rCbtoj18Fl+IxskoR079Dy/43/Eibxb4svoorlo7WFvLTa3GAetePX1xJK+0PuRcqc9j/wDqqy8txOZJZPvFjw3rk/pVddk8cof5Tg59j9K1jGMdT9dhRhQpRo01ZJGWtssC7o3wVf7rdPqM1PJdByTv+ckZPGPQ0+VBHCoHbrt655OKhkj8uMEncScbVxg++K1Vm9TSMESyKiokgxkjBVenWnxyvFLuZsDHAbGfSq8f7sMOH3Ekeg9KVYGZi/c8t6CrTPQpvltY2ImZuvykHJK96lTOwbvmI69iarWTgMqHrjp61YlQiUSfNtUHkdKi9j1YSTJohw25uPapIwFGQu5R6U61dPKDFQHPBJbgGn+WSOPmHsau99zS/QQT7Y+W2g/wjtShsJhxxnikkjHTbg5yeac4Pl/J8xzS3AbK2VwVXjue1JHNghflVQOlQqJLgEHdGx7E0GIgKp/Ejr9KuxaRY+0eS3O0HnNOE8nzMGBHoegqrIufm6Y7mprNSz8sAnBp6LcLJK7LpgMgEi8k8EnuOtNacx5ToAMD3qzDPhCDx7jnFQSgONw4x3J6UakeRHBd+RGu9y0ZOMHqD/StBwksaiPoMHn/AAqgsIRww6jtU0MnlnJ+Qdh70ne9yHqXli84IG+R1OQexPrXR+CPFNx4J8X2d7A2RGytgdCM85/nXLRyPPiWJ8Mvr3+tahvImjPmcSMuAV6VlUvKLj3OarFVIOnJXTP078I6rZ/EjwVHcRFWFzH5cm35gGI9a+HviD4Wn+G/xEv7SaLbC7b425UEEk16z+xB48uTPc+Gbq4QhgJLZS3XH3gM/wAq9J/ao+Gyazptr4ht0czWZIcL3Hv7V5EU4twZ+QYij9RxM6L2/qx886Rfeao9wOTXWafch0GOo9fSuU0S1dkbcmS2QQOo5rq7C3WJQOmexNboybS3Ny1mOMnpWhFKF59fSqNvFwOwNTY29Qf8KpK5jdD5bwKTg1garqTRqSc47EVfvJBgk5xg5xXN3pVy+WyqAk5bkd6zldGsEtzlriwvfFfibT9Ngdgksw8xl7L3r7L8F+ELXwjoEEafu4kXc5fAwQDnNeTfs9eA5NQ1D+2p1GxiCgf+FRkjr3rtf2oviHbeAPAz28M2y9ulYKB8pxiueonK0EUlLEVY0YLXY+Yv2nvjE/ijxDLpmlyI9pa5T5W4J6Hp6fzr50f5ASz+Y7Ebs9PTvWrqN8lxO92f3jOxye2OTn61jNciRsL93Gcbuhr36NFUIJdT9pyzBRy+gqcd+oTBYiR8zM5yN3UcfpUUMILFX3M/Us3T/OKnfZMQzPuwMN83SlWDYMo+E/2q61qeyuw1mRG54PvTS5Rjjoe+7n9ajZhIQo+9/tVYhtHZT5nAHp3pvYp6LUbHdBceZtAzwA2SKGug7HbyPfrUUoV2ZV5VehPX86Z5RPI+UA5agnRFhWP446imsqsuOuexp0QGQOi+tOuIguAnCnnn1pE31sHEAyOABjHGKeHyd68kDAwe1RLndhunoOopY0CMxDfMehHYUbGchVkxk9ex/rUe0pMWLqwIzgdvzp7MIojnhj3PSiPDyI55EZII9/zqbmN7IA4wSPkPbPakKtK2WPOc7j24p0mHUqNp5xzSb2TIPbmhyZhIaXZsfMSR3PFVNRInSNTuDpn5geD9amkmRgXHAB6k9apTBULEsSCc4qeZrUx6mbhUIQbl7A+prWsC6giTkY6dgOmM1FAElG6Pk9OatbygCj5AByxbv9KHJslq5aDFfu8kjBb0/wAKiWWGEoB80p+8x70srDbxtPQen9feqrjeONox0zWdjF077kiEOznHLHgDv/k1LFMYoyr8nGQtV45G5HdfTsaleVbciSb/AFu3aCOhz2pGE6KJkussxl+Qjrtbn8ataLr02i6gk9pcvHKmHUq3KnnvWQ9wY1PdsclvXk/lVZJVup2HyoScEelNR7mbw8WrSPpDwZ+2r8TvBWmvZW2si93N/wAva+a4XnpnrXFePvjB4l+IWoNd67rt9f8AmNu8hpCsacHjbnp7V5ykgVF2ja3OD37c1L53lQkH52PQjrTb0szCll+Dw8/aU6aUu9kXbnVzcS+WUxEScbO2O+a9F+Dv7QniX4Q67Fc6ZcM9k7Dz4JGLI4HqD39/w+nloUl+fkB457U3dtlAflQckCiMuVl1qNKvB06sbp9z9hfhJ8YPD3xx8NR6lpNzDDfRqPtVo7bXQ+3TIz3rs5IWRuCCp6FW61+NPhnxHe+G7mO6064u7KYOp822kKM3PfBFe/6P+3b8TdA0VLQ3NnfbW2rLcWyyOF9zgH8a3jWdtT8rxvCVT2zeDlePZ9Pn1+4/RLxPqem+CvDz6rrVxHaW4XOWYZPsAetfNd7+3v4d0jV5LeDRZbuyVinmtIMn3r4++Kvx+8Z/F9bVtd1Bl8jGIYG2xY5BwP8AOK8/bUDtXc+7r06gVMq72PUy/hGlGF8a7vsj9XPhz8f/AAD8T44xp1+tjfSdbS5ZQc9OD9a9DlsXtWyW6/xDoa/GDTdavdK1iO6sp2slXhWibnPv+Nfbf7P/AO3ta6fpMOh/EFDLHAAkeqw85XsGUjr75qoVtPePHzbhaph/3mDfNHt1X+f9bn2RGd8ZyR26Zqs0bsxPTnrXJaL+0N8L9dCy2vi6xjSXkLJKqkHrzk8fSun0zxd4Y8TPKNJ8RadfbR/yxuEY5+ma2Uos+GnQrU/jg16osL8pwW4HGDUhjULnqe2Ktw6exICDeG/iQhh+hNWm0iRY8nsMjntVcy7mN2uhjSRBlI7exqCKIRgAsSfetU2jlyjBtwGRlePzqvLZNGAemKd2K6KyHjng+lBf/aGKtHT2kxwwz3FOGlyMrMEY9iam4XRUZiB8q9qVYyzdecYq5HpsrE4VsjtiofEGo6X4O0abU9cvUsYIhnLsMn2HIzQ5JbsEpS+FEsVhJIvoMcHtU0WjyybXAVB/tsBn9a+K/jl+3dqFxrR0TwRILC0TKPesoYk+3Axx/j6Z+f739pvx5Pfm4k125eePISRZio+oA6VDqvofWYbhvE4impzfLfvufqnLo08Un8QBJwB/9aoWUoxBHPTntXwh8Nv29vFukzRW3iAi/tEwHlZBvx3O4DrX1x4E/aA+Hnj6yjurPXI7GaTBe3vXWM7u+CcZ/T6U41U9JaHk43J8ZgfelDmj3Wp2skIbKvghuxqLykdefug4FS2ur6LqrstlrWn3BU9EnQnH51fj0xJ/lSeEydkWQHj8DWrkjyOWXYzIohGQBkDrUwGPbFXP7JnSVQysFJ5I7VBdW7wuRyMcYPehO5DVtyJeSc4Ge9BbgZ/SmMWUEkYFNaQEKG9avm6ASAhz70bACPSkizknt2qcqRnPP0qriseX6zeXVtcBrX5lQc47n+tWrC8a4t1d85OQT61auoVdCq4wex7VBDbNEm3jANecro7L9iXIZgBnnPJ7UkvGcYz04NIxIHNMZnAwRt571RQxo8k57+tR7CqnsB3JqU/IDjg+9RtKSueOOpHelewEDgEHBIz2PaoinOcgipgpY8/NmgjcvPX361LvYCsxIPHTuDTSQCcflUzYcA9COcGom4BIqRogkOMDufSmqxVjn8M1ICeckHPpTWPGAenekx3I22vJsLYYcgVDMnlghucHmpioJyRz2JprncB82SajUu5WlO4DPAFQybSpbp3wancbuG45qOSPGccnvmnewymzsoA6GmEl8gjaD3NXPKyd3X2qJl3LkZOPXtU3AgdME+3HNQSRAnA/HJqzIjlRtXI6nPaoGkUMFByDQxlWRMN7+1G3aDu6dsVKcBiAc0siMy8cg+lSFyqo5yO1I5DDJ4PtUM8rQDI4A6g8YrC1z4iaJoEe66uV3qOQsgqX5mkKVSo+WmrvyN2RvJUEc8dTVR7tIsPM6rGMncW6V4t4y/aW02yjlSwXfIR8ue3Hb8a8T8ZfHTX9b3RW84gjHDEtzjmspS6I+hw+Q4ytZtWT/rY+pvFXxY8M+E4fMu7+ITHopYDNeC+OP2nZtReS30eHyYl/5bSdMZPIxXgWoanPqDNNdTtNcKc5dtxA9s1TbUFX52KueQP4cf5FY+zlJ6s+xw3DmHoNSl7z/rodNrfjTUtfnH2q/nZM5OW4P4Z6fWuVutR+zXJXezl+pkbgDP8AhVe8vPNLfwup4YNxnA6/gc1SebK7t+CvT1P4VtGmkfVU6aguWOhalcrl2fajHp2qvMpkkLfIu3uv6cUiI4VwOHU53evsKXaRHuZ9p5wD19f8a05bbGvJbQp3MysCCeCfvHoe9VhCMnHIxjjpVkhQ2OpHcevX+dRF2XcD0/TFXZ21L5AYLHwQxbt/nt61WlkdSwV8A88dqss+x1YZZcY+n4VWmQ7W/hPpRYOVotWdwzKDv69/Q1qRSFo9rfOQOQawVmaNl/unr2rRtLna2QvJ5zQ0j0aE7+6zWdyoQD7p4IC/jVpLhUhYcZHIHP5VTiuCxAdsvjnFTPHgeazbVzjjgHNJJPc60ukhWl3neO/6UsbLG5y3yscD3P8AkUtsRLHu6qMgmmtCVP8ACFzn6Vdy1Z6E8sBmI8vgg9S2KrSsUlCScnBOS3Aq3byjb83JB+8aJ0EjE8YHepsCbRV25Yh+fXFLHmMcc0AM3VvqR1p7N5h28bh1PT9a02LJ43LHaMYPXHGKtRTRPCkE2QQdwYd/zqoIyg4qQhWIPIcc5o9DOStsTvGzybo927jge1TxQGVDuTaTUEVyFch+V/hI61al3vF+6bYSeSeSKhtmLuiARGOPyw+3BwCnrzVq1l8tG3OobBG09/8AOaFYBthbLt0PrVaa2eJmduwP/AalpPQykmzufhV4sn8GeOtM1eObm3lDFV+XK5+YfiK/TmWSy+Ifw+do/niu7bdhG6Hb0r8jllcKkq7t0PzAp0J6/j6V+hn7F/xKHijwrLp0s6yy2hC+WW5xj3rzcRBxfPE+C4lwloxxMVtozzC68Pro+oz2rfJLE21gzda0bG0y4HGe+f8AP1r0b45eG10jxU15BEyxXGXI7Vw1o2/5gPfmnB3Vz4pTc1c0IbLcFwM+uKZNbBUIHPvVuxuM5ToM5zUk6LtYDknPX1rRozTdzmL2HjFYtv4XPiHWoLJJdrTH5tvp71v3h80kK2MHkmu/+BPhA3mp3GrXKMqowSMP0PU1je5u6nJF6ntPg7w1a+DfDlpFKpSGKIbpR2wK/Pr9rX4nReN/iPPa2s3mWVjujRd24Oc9fbpX25+0N4+HgD4TapdSuyNJE0UbhuQxFflbLqrarcySna0zys5lfrgn1rfDUnOrzPpqfZ8I4H29WeLntHRepWubhwv9xQfmHcD2FRxyQ7sl8MOR6EVr/ZIIYJBK++ZgTubpn0FZe7YnzbWxnBHWvY3P1dS5thzRxyNuOVI6k9OKHczEKHyo6Y7GmhTOwJ5/4FyKnYiD+HIBHAbqKq1itizaWaMS77flGSWqW+uAU8pNu5Dgnj/JrMF7IHfK7U/hHeomO8lycHoT3IpWfUjk1uydQpG3qfQ0pjAJ9BnGe9NTaP4s4700yeb8qt+FFmVqLuEa7Rwe2OtMN0IzsG7P949vWkcmMkPuVwSMHrUsVm04Mg2yIPveopibXUIVLrlent1qykaqu5+g/wBrFOZFt1y24NnkHpVWe7ViVG4juT0qHe5g9RjsXkbBATtj0p0bjcVHXuO9NGc4HBx3qa3tdjLlsZPftRe+pLdxoQq2NuAOgpl03lAnPAz0qSfMIILZHv6VTnkDAlmXIHQtU6owkysZlVWU7gzDK+lNthJ5hYrvTqT/AJNU73UlMhCp904z3NW7f95Fg+nIFJtmN09iZHW1USLzzkYano3mIxdfmPJz0pisEwh+7jKimtIrowDYYelPoBNJMRgDk9veollLgBl2MfWoJHUsFYsG/vDoKRpCTxyAefpU+pL2NBJRFgdF7kf/AF6pS3SsXy33eVB9cVG0p2E7+PftVCaXeW5XI64p26mOiLC3MTTCPHJ6lauafGGLlc7gcb36+4+lZcNu0sqFO561u2ilQSzbsHk9KpmsVoXY9gjBfcWztyPSljCqSE5VuQT2/wAKcrBD6fTrTS5gJA4U8nPaluJxuyVCCTvZd+M01pzDl3C8gjaV6nrSJG+WJ53dPWkljywBGSDxk9KhpGTgnoTwTMm0K+W9A3TufpUk0xdssAhHVV6VBFAuQQoyO460MCGfDc4HHtUdTF00TeZtJPmqxHUelJMSVU/dHr6H8KroXjwWC4OTn0P/AOqllmxvKP8Au/u4buetNK5Dp9hp1Bt4P3YVH3j8uD7VfS6V4vm+VW6Buv8A+qsU3BUM2FUqQAeKsK7Im5m+bOTn+Gm4HPOi5dTctrkabgR/Jzn2I57Vr2Hiy902QG0uWg3DaxiYxnHPcYrkSzzuG38Lwc9v8/56VPHMUUg8spwB3x/T1q4y5dDmlhYy3V0ez+HP2hfHvhe2MGm+Kb6CH7oiaUsMYx781sWn7WvxLsrwXQ8TXbOhG2OSXep+oIxXhMd3LgFX47Bv504yvM545HBz+NUpR6IxeX4R70o39EfWth+3r8RLWSKSZtPvlC5dHgC556ZGO1dUP+CiOshYzdeGtN3OuR5Uj5/HJwK+IEleNiN3XgqfWkjvXVmjkBZQOT6f0oueXPIctlq6Sv8Ad+R90n/goxqSFETw7YNIp5AmOAPXrWF4l/4KJeMJ5FNhp9npwOcosPnZ/Ek/nXxnFdxxyBYnycc+oFSy3bouTN06ksKn3E9TFZFlkHzKlr6u35n0l4i/bw+JuqJsjvrWxVQc/ZYQhP485ryrxj+0H428fWTRa7r9xfxKPlR2/wD1frXnNxeHaTjJx1XuKw7u9LkANtxnr0I6Um09zojg8JSd4U0n5IuvrctzOw/5Z7s7l6ke9XoJD8zF+D91C3JFYETMkqogXzF+8F6nqc/lxW/aeZJN5mzkDZz2680Xvsd8U2X7e9MYIzweCCOtbOnXv2Uh4HaIkAFF/wD11guSxy33gMcetPDuinoD1OKdk2a8mh2Ft4w1C0JaDUJ43PfzCuBz6Yq9p3xS8TacUmh1yeO4UghhM6ke/B/GuFmlLcl2zkHjp+XegyMUYIOAOM1pzLqc88PTlpOKa9EfQPh/9rv4haDEsf8Awk11MeDslcyAfi2e1ev+E/2/tUsPs8ev6da6uW6yxIY5B+XHPrXw8L+Rto+VWBxn1q5JdvKsgXaqkYX1FEp9EePiMmwdZWdNL0P1C8JftcfDvxa4a+uZtAl4BW6UOgPpuUH88V6roupaJ4nw2lazZX4xlBbTqxI9x2r8bodSkjES+cyqp+ZlbnPb6V1Hhf4haroWqJcWd9NabDw8UjK5I6cg1MZSXU+cxHCkW26E7eT/AM0frtJpz25IaMgDv2qI8V8O/Dr9uLxXo0SQa3s1axicKZXwsoUkjr34719HeEf2qfAXiu3y9zLpsgHzCbB2nvzxXRTqtq8lY+SxWS43Cys4OS8tfyNgLkAHn8MUwIQxJBYe9TxPu3HGB7nJp0oGMg5FZJ2PMKbAtMSVaPHb1FEi8DuT29KkJ6jOW96jLFcc/nQUQumTtPH1qJlBJXcPy6VZY/gPUVAzBXIVee9JlEMp2HjoO4phDMx7emKsOQBzQw2n/CkK5W2bSSzZPtUTDdnsB6VZdSvIHX1qNVwPQ+p71LQio6lWPzZGOlRlSy46H2q467h6exqJ02DjlunPFJotDRHxk4/GoJo1jjG1vw9KsqTgE9cfdqJ2B3Db07mpsy1qQ7Pk5wfT1FRMp5NTsSFBPGe1NeNmjLEYUd6OXSxRUIVlyOQPTtUcatOcBiNnbdx+NUPE/jDRfCcTPfXscbgcxhhnP9K8K+IH7UVtpsU9topjabkFg4OBj/GokuU7KGDxGJf7qDf9dz2Pxr440fwTaNJe3MEUgHypI3LfrXiGuftU6fFMEtI45Yc4dUXLZ9fp7V8ueLvHmpeM9dmvNUu5Js8oobhfbB/pXOzX0oZ1Tr0GOp6n8653zPVH6DhuG8PCiniPek9+h9hQ/tV6ZagFoBI5H8S7c/XNY+vftcKy7LGIiZAQ4XIGefyr5TmvJTJsm3AleOmPx9KqSTPEpj38fxY/I5/Dimr9zuo5BgYSu438m3/meveK/wBpDX9V8xLWYwqQCyhuc+9edX3ibVNWu/MvbyWYEbtpbj1rEiRXRijqQeMdxjmmR3Ql43qhAAwW3Y6jmhxPoaVGjRjy0oJL0RZbUXE0u15WQ4IV8NjjHHSq1zdbtzb92ByB1z+dR3Vw6sm0bVA2/L/Fz/jUIUKW28euflOOv41SVlY1jBr3iKS4cxFl+b+Y+tRNPJczHb8gCgKrdakKrEjKGxJgsN31okkDXUbKF3FdvH8P1q/I2jGwIx2Fm+YoMZ7AfSm7kk3lkVQBkFep9jTbnfATt+4/95u/9OKEwoESbfdh0osaKAqsYwwb5hnI3L0psjkuD95APx/+t2okcZIO4YNRbgzgtwB/9aml2N4wImhXadvc5wWPFKVCLn7y+9XlKhc9iPzqOSE5+f7p7Ci/ctQKTLgAFORxx0FV3UsW7YPer5ALZPT1HX9cVC8RUkdRnr/ntVJg4WKRQgntjsafDKYmBbke9WFhDEe/PSmOrdvXvRdMpQa1LsEoly44wOcVcVzdQlfO8vJBI+lYayNAd3IHcCr9rdQllZeoHfsanY6oz5tGzUMxtZdj7tjdG7GrW6ERPCU3uRuB/iH41QeR7xEVDtBHU9auW0wlTYSCy8bj1qmjVkcLEOe2OoPQ1KzeZHk8GkeHEoPykYx9Kmswbi68hiFDHCk5X9TTK5ipGjpIGHCjs3U81fCRsm89SRnHSnanbxRyOqBlxwOmRUUPmxqccpxwaY73Jd4LbX4YDhRjJqndGYMroGYjtu2/pVi4wWBXh88HrUiO08WZGUMM/KOxpaoWxU82Rtm75cD5gtaEM+T646AdKrJHEX4yr55zVlY9jhe3tSutiXJFx1VirlMsMELu6U03BEuH3BecDt/+qkE57/dHfuKnMasfMV+gOQW/Gs2u5g9NySxaO6UFcsQOvbGc17D+y143l8A/E20hcMbW+/dNjoOeK8SZJra4hMSDZuzJ69M8fjW7pmo3dlqdtd2Un7yGZZPlbpjn/Irkqw500ediaar0Z0pdUz9Q/ito8Wt+GReL+8ES7fpnoa+bbe4MbFTwVYg5619E/B7xRb/E/wCF9jdngXMWyRW6hgv+Ir588W2j6X4qvYCNqlyOf5iuWnUj8KPxeEeRuEt0Wra7SI55JznBpbvUURCQ3XqD2rAmvzAW3fLx3qs+o7gRvB9c1o5M3VMvXMhvbmGG3Yq0r4IHNfTXw50k6PoNvbt8zPg4/CvnX4caXJrHieB8blikUnPQdePrX1XHc2+haPNf3XEdohcAdyB+nNRfUwr9Io+Of2+fiUXu7DwpDKZEtwZJwG+UNxgcV8e2iLHCD8px6/TrXc/F7xPL498catqNxuKm4Y+YW44JwBXCTnexWJlTngHv617OHsqVurP2vIMJ9RwEKb+J6v5j5594P58VAsYKD24+9xnpUtvbP838RGcntU8VoX/2UX726t79z6NTSRQ3vDJx8xHBJ7d6dLO88fLYGeAP5VbuZFt5Ni/vM8YXt1qmYg7kHp/n/P4U+axfN1YsEbMpZZB14Hem7SrMG4FKsawgsr5YetSsodQSd3qA2abb3Dm1IUkfDIOnv3+tSB1jjAHIzyRTGhYOD82M8e49/wBaU5XO3jPY9qVyXIsTM1wiCPlv77dqS2ja1upRFc5jKbiyLtG4Ecfzp1u6sXJ4IBG6obua3Vljg3IFUFyO5o12MubWyFluXmcgtkDB/H8elQmRon2FQNwOAKVMPwOoPX0pzyqDyu5m6n0ovpoTKXYWLap3tyff09KcmofvPnQ7fUfL/P3qKW5hWMMp2jGDntWPd6iqluy44+bmoMuZFu91XzN5PyY4APUc1kXmqSSNtR8EdT61UuLw3IKIF9S1WLDTSZEM0gQFu/U5+lK5x8zm7LYSzSSQl+5rbjUIAvQgZyaqTwx2UxVH3KncdDyeatQ3AkG9s89MU7mihZEwUGP5fpg+uKqSboiwflup9AOauxupdSfu9SD2ouIEuQDgqRxn1pJgrrQroxdBlunXFL8hzg4HX5qTYEOQuFHbP86ga4JG8bQR120vQTK9wSnTdljg+w5qqVxnLckjlhUskpkdQXb03HqatR2oV9zpzjj5s1S01I5Sa0t8Mp3bT/s8cdq1VjjAUr8wA6H1/Gq1vGNpb7pHXPariLyp6nsfrRuVewvnGIZJwCOgH9aQZPynOT09MVKoboecHGTQ5Zjg/KAP89cUX6BfURcqpI6AYxmlaTDbj93oWocMiZG1SD0NQyuPlG7dg5OeMfhUeZm9yzHcovy+hzuPelwRhkZSDzVYRnIKtg5zx71MZRnH3QOv+c1LIJNu08/MfQ1VnfYjtxuIJwW9M/5xUjXA2kDcT0GMZH5mo5RkBmbcSMYGKa0E/Mr2qjaWboORnrmrTMh27W3Ke4qE4ROF3GpI4yHwOE7Y/wA8VRm0PQhVIPQdPapDIobaeMcjNJLkRqY/mYnt/DTHSQN/eUfTNLQi1zStSrfe+Rx0w3BqdFLEszbBjGG71HalWZC3GeoH8NW5ossWHTHSmkZNdCjKy+ayn5uMjHao2csDxz0JHYVZaNZJgzcZ445p9xaxKNysVA/vd6Whg0UGbaTu+VR0A7Dufc1LHcRwqWf5hzxu6jrmiSJXz82FHpUExAePJwB61LOeSKd9dBHLL8u/k5/pVC4fdnjd/e9fw9KuXO15Svy57A9OtUXJic4+crkkHpQloc7i2y9Zqi3ClP8AWuuPMK84/wAmtxYBBKqRzNt6E7uTwaxNNm8xBvGwBd2D2HOOe/Stq1QruP8ACORjqfrWlk9zpgXPLCYG7cSM05EAQndxnn3oT5cZyT05qQxhVbHHfnvVJdTVkbq28Ec8VA8ZCMjdD6dRVsTEAfMPm7elKVBYNxx16UzN2RT27hjsPyp3lGTAboGzn1H5+lSO21TlhkdgaljUbcA/TFTclu+5CWCZA3ZPOD2qa3LbAR83P40PGWJIGV9uKnt1ZcYHHoKol6EouZI4yn3gccN0q9a6mIlc9nzkKx/xqpOpdQF5HfPU9/wqAoIUU7jknhSeafMLR7n60uAMHp7imSNvXA4HsauLb+a+08j3rN1TUrTRy6XUyw7epZhg0Jo/n6KbFKd+lRsoTORn6Vx+sfGjwhoCubnUfMKgnAx/KvKvEv7ZHhuwZjp1rJdPGcfOuAf1qnbY9Sjl+Jrv93Tb+R9BNE6EHkL+lQH5iWbcE6Fz0FfKWvftw3t2iQ2Vq8IZSWBbaF/wrz67/a28Q3UMkQkkVGJ3ETNmsHNXsevDhzHTWqS9WfdgubZNzPPGiKfvFgBWbf8AijR4XKnUIlI6kdBX5z6l8c/E+ozPjUZY0ySo3cD9OTWHdePNUvEJnv7kysckicrz1xjNPmudsOF5rWpUXy/4c/TDSvEmm6lkQXcUrDjAYf41rPblVbb82Bzg9K/MbSPiVrmizxS2WozI6jbh5DtIznn8+temaJ+1x4l0cyQvtmZRjJY4PU+nFQ5djGpw1iIv93JP8D7oa1KL93nHYiqk89tbozXMqwspPDMOP1r4b1T9rjxZePE6OI9x5G9mIH6VwmufHPxVq188z6k6A5OFY49QaqMr7nTR4VxU/jkl+J+hGpeJNI04Zmv40UDnBGR+tcbrHxy8LaVvDXqF052lgCa+A7z4ga9dM7tq8/IPBbj8zWFJc3E9yLqeZp5mGNzScZ4PT1pVGnpF6nrUeFIx1q1G/Q+2db/a+0u1SUWlkSwHEq/MDXlmv/tZatqccsduzwiToxbgD1wAOlfPc1+dhBbaCMH+XFUbu4T7MQnzSE+/T061lG/c92hkGCpbwv6nS61481bXdQM95eT3ShuFMpCkZ64rCmvl8uSRHzO+QCW6Gs2SSVGQ79h3ZJ7AentSIAJMq3XkjtSavue9ClTpq0I2C5t/nlunfBRcbOMYqNGaULv+RvVadMBcxSNIN0bAr5ft61AHZY1UvyOhbt6f/qos3sU4t6oljuH3Fi+T935u4qC4aOB1j7nOXboBxmnO6xsCXZSeB6A1Xubx49iqnmruwcsPz96OUFBbMVDgsI/vdM9sev8AWmNAUbL8sByWbpT1mh3orfKTnHt7mnyuu3hlOOGz3FLU15eyIZ7pTGqsnMY/hHUGoomDFlZ8E9M9aAVcF16dPoKeFEQDNyOtHkVypbCtyy+x7VTnZhIHb5c9Kvqod2y2MCoJgisAW+mO9NFqy2I5gzoHkbcFHHtUCsGVyGxjoFolkfJXoB3/AM/j+dRISGLL1PUCqt3NEmwafHDZGDxmlVyzjPU8ZNRrG8jZbaWPYf8A66dt8o4bgjsKo1RZjlKuuW69KlacFeF5x/nrVKImMkn7ucg+lOaTMmfw4oLTJdpxkLznvUb7g2epzjmpJJ2YY67R0qJcygFflPOQKVimrgC2Dn8cUJEoVW6Yz1p7zA4G3p61AWMkmA209wadib9EV7lQW2pUJaSJsqu4DtWgsag88k9C3alNk0oALBC3I54FBnKLepDa6oEcB/kPv/nrWrBc+cA4+Unk7enesG5t9zYPJUdjUdteNbvhidp9KAjXcHyy2O3jCyxn5sE8c0yN8Tkeb86jOe1ZVrqYWVMcq3BXtXQR2aXmGj27x1x/D+PakdqkmETiSLcvU8MD1AqPfhCRng5IFR2shjUox3ncctuqUXCwHd8uM8k9qZV7FWbcFXPGD/e60sdyGAP3SDyp61fvLbHKcowDA+lUWCySn7u8HJNO6L5k0WY5zLmTIAI7cc1aixtBx83oaqRIkWFHTOOamuo4XtipdgQc7g23FJpMydmyadVIJHJ6cVEl6ttMQUUFepPTFRW8m5VVsumOWbrTZLbfJlPlX0FLTZia7m9Zuk6Id6lW446e1PEctoDLF8pycH15/Ws2zu4YzHGm4yjHHbPPArWjvVlcLL8kqjGOMfiKxcb7nFN8rufZv7DXj2W8sLvw1dNsa1xJH/tA5ORXTftM6BDot/b6wj+WssgDkdFJP+NfL/7Oni298FfFDTb2MJHY3kwtpWZtvDdPoM/zr7f/AGmvCE3if4azSW6JMwiMqY7kYIrz5QVObPyTOKSw2Pk18Mtf8z5Nv9VjgjADZLc4LcGktr0Ohlb5UHY/nXVaj8EbvxD8KrnxfphZpdPjVrq2f5XQY5ZRnpXjPh/UZ9R1u0smdg8snl7ex6fpTkrHDTqqqny9D6+/Z70Evpj3jf6zcW8w9hz2ra/aj8VSeFPhPeJBN5M9ypQM3fjoP1rrvhLo7aP4Zii2qGwC2e3FfJf7f/joTeMdE8OrJvtraJ550VvlDnAXNQk5e6t2a5bQnjcfTpRXW/yWp8oXUjyu6Rv5akgk+vTk1DGiM+1/mUEjI6cVGjSt87/MemB2/WrCEtFgvtIO0j7vPWvoIxaSR+/eSNSLUbS0s9p+UkcZ9axX1VpGkBGA3UdsU65dRtWTHHp3qu85VsFcDPQdquxrGKXQMCQu7Nxnj2qa2+ZBnr6nvREVlKg7VUHv2FPnkz8qnHGeOuKLA9RbmQQR7lVT659KI7iMtnKqOgqnNMAnzHv1NCMBltzbOnFDTDlVi5NOskS4+7nqtRiIMvcDPapbO3jljbb8iZ+8W/xqF3dXYKxCAY64/WokmjJ9kLLKsC7QuB1YGqksu47j3HSmTTRnGXJYDgDv+VUri+jiT5m2H0NQn1Zm5W1bNC1nWNjjaMZz9anv54reJXDpyMmual1DYMq28+tVriaa/fYx49c4zVb6nLUqfy6sfcapuV/KwOc/e5NZy29zc/M7Nj37/wCea0Y9PSEA7ee5PSr7qidecjOB2oaZh9XlV1qsgsLVLeNt3LHoTjAq152ztkrwCO34dqYQGZW3ZVeeetBwx3DhRyD/AJNK/Q6klBcqFlcSpvbnAxtHc0WsqgbN2FGetMWQljt+76n+lNWcIMHoTk/WqEX2uApPy8DsKGuDIUOSV6896zZZN25V4Y81Is7LGCeSOOKVgJ5LhWcBl2hhnK9utOCCe2EabQyjDMfWqzSlh97aQc5NW7ebEf8Ac78U7JCepXeHyMk8kZIYdKkS9WUqducenei6ZGVS7kqO/r+lVzauzqFfKH5vpVK1iNDQjvPm/wB7kipU1Dc7RnjHpSW1osoJK54+93H59KqCGRLwiT5VPGR0PejR6F+6zZS5DKcMp7nJ6Cpmmchc/OD/AOO4rMiIiUoX+f0Pr61aVywBGPrQ1bVkNLcsDDg4+YY4zUU24sSMbh1pyzYXHQHs1K2xk27sHHHrWbbIbsyCG4KYRuFzwx7mrDPsRkVsyAZwetVp4FVVyzM2Mkimr5jEsh6dcYpct9iXFNXRO7A7SPlb0qNiygjqccGneYABnjjqalT94Co6Ed+P5Uvh3M27DREVVc8EjOBSwkq5B6Z7dqmMagAj5iBzToECtn5sDjmi9zNu4wHyiSWxzT0ZRj5tzdQO5pJE8wgM2McgCpIUy7Z25P8AeouQ1YvWYBHXY3YOfSrEcz87u/XFVgwRVVdoUHoKt7gUUdfQ+lF7GTdtyC4BZPMj+V1/iPQVXg87ysPucnqT0zViWQd+x5xQ9yscRO3OBjrSMmQRoFBQ8MM4I7VVupAgzv3A/p9almufOiBX5T0qhcJ8q7fvezdPc0rXMJK5FM0YCyPuLKc4HU9azopJZGuDltzt8voo9PrVuaQKcM2SOhqsZjHknlemR3qkjOxf0+BkGWO44wc963g4BCt8obH3aytODSZzyDgqD1IrX8pVVUkXKnnB7enIqr3No7FiOQq+Afx9asA4Q55NUoZEVgo4HT8fzqw1wFUru75zQNgAofPU46elTMCmM9D3FQwPhjhsEehzinSSBSBgkE7ck5ouZN3GbfmPtUik7QSwGO/rSZUfKOntSOBgk8Z6UXJZPHMrqF9eMjvViORWO3jJ6gVVQk/MOc9zUwJDHsf60rskspL1zyvTmoZnRmwe5zTDKcbQOvcU4hOA7Dd+NGjFyx3Z9TePf20dRlZYtLQQxN1VMbz9SP5V4r4o/aE8Ta5NIz3ZjVuQGY5H615S8zgrvfBP8R7Cqt3c/ZjlZfMGQCV96zvd3PPoZbg8MrU4ffqb9/4lvdTlMsty7uSSQzfzrL/tAxMxL7fQj1qtG8isrlP3btjLfSop4m3hlfGTyG9Kpzb0Z6Wi0jsXor5xvLde29vve9U2vVYlg+NvUds9evGaYJSgy/Izw3cCmXUkfkQLD0DlmHrms23cOVvcs3F8kcQl+VR0y3y8k9zzVW5muo5A0I83HGB0wOM1CjFs702xEYwy/WrDSPECI3Ux4+Uj1pq4+TyIkvZY7dlZkWVjwGbv17iplumkVHL4kJ+YL+NVmZVkBPPrnp0pt6zW1v5sce8dCozwDjmrNVTJxdeQr45B6Z7UyS43ttLdBk+hHHNMVwpETDbjr9O9OMCKfkHHYDvQdEU0tCFLlmRwX8td3X16inJM6qFd9xPUBuD1qOe9SGRUnT5TjJZeB3q1E6yfKOVByDt4x9aVna5dmRJKZQcDbg7WVuoI/lU6o0cqLIAF55XoPT681OU8tsMyjjt1xThMFQENu9DS2KSKUiCMBHXGeCR3PPrVWWZzOyhFRQOH9fwq/LK2cFc9aqzYlJHU9/Wi40uhX3mZCrvweCB/9eoZEAC7eF6c96tROQpVfunksarsoRAo5IzigpIhE3QHlvQ1UdgWJO0EcnParkgyDt6jtVSRSGBHJHq1IdktURgtI5YsQfujPT8aVwOQep4JPOae8iqGztJHWoxMoYDbk56HtxSuTqS2ys4OeSP4c4NS3EoaP6fdCNyf1qoswDttfDZP54pFJ3Y34J7s3U0lFofKyz5wAHb3NRyPIXACfL13bun59aVwqLl+TngGokm3syycL2x6U0wV1uMkGFJC7gDg4/8Ar0hYKo2cZ447H3qRizvncoBPJHFNMMgmdh8yAZOKNzRMhkIiwR1zzmog2XYno3Wp9rLGWPX1NVyS+cLzz1qjRMk+0FflbaVAzx60sal8EcAntVWUMAem0YODUiysqAhu1Gxa0ZOy7M/NyaVQFBB6kcZqFpDnB+XGKmJOzHY9DTRqn3BvvLh9oJCk+nNFwu6VtqqWBILDr9aYULMMnB6c96cWEb4HIHHvT6j5b6kiwDaXGWI/SonkbcAeo6Lu4qdbnY2AAQRgjvTI4wZS23jqd1FiuVMjmRfLGMs54xxj881TuLXa4BXB9ua0PKCEt930B4qNQC53cnrxTtYzlSRnxh43yGwB3rRsfEFxZrIinO7v/wDrpnk+buJXgD86g8gZLNzzgZpWsZJSh8Jpxamm3eu7JHKnGKstdoYhKXG1uAg6isHyCFzjGc0xbiaJW3BgCOMUuZmntuXSR1Kai4VRuzGeCPSpiI5W/cFl7/vMZH+cVgaZqcTOq3GFCnrmry6gsLbl+6ewb/OKV7mqnGSujbjMHl5bcJRwFPSmo5OEb7mck9j/AFrPhuBNudCuf4iT0q1DfRlgpfcpGRilqJ3NKRlxGkcbY5JJ7D/PaoZonijXYys55Klu1RiQhQFYFgThT3FTwXyyuyt+7BO05XPbP4VOvQwc2tSGNC2Hh/dupDBt3fnPHetS3VLqMCTzGkyDx8oJFZ7/AOiTbgN4b5c7vu59avwFoyGToBkjvUN9Uc1SfVGtbapLpzARu6OjCRd3QMDxX6gfDvX4viN8D9NvA+6WW28uUv1DgEV+W6SebEfnwByxbqDX25+wn4+/tDw1q/hq6ufNaKTMQbqBjJ/mPyNcOIdveR8TxDRVWhGqt4s818W/EzWvB3ia98MXV9JaaaUaJ1RtquhJ61yn7P2lR+J/is6mHda2EmEZfm3Eknr9PSuq/bp8CSafpl5r9vGzmzBkl2/eKDls+wHNS/8ABPTw/wDb/DcmtGNz9rcujSPlsZOOayUnON2fGpKFPnifcvh6C3sLd2uP3cEce5mHzcCvya+NHiibxn8Ttf1O5l812uXVdzcBFYgD8AOlfpn8WPFcPgT4T+JNTmbbItsyxj/a7fSvyPi2TefO026SSQyNIzfeJJJruw0ff5ux9rwZRvOtiZdLJfPVluV0VgVG0d/aqzzgEsTlB09qY8+xti9xkbelQq/97hRxg16il1P01THySnYf+Wh6CmwqZmBb5Qev/wCup41ku0Kx7Rn16GopXEHytxjjP6U+ZGntLaFhFZW4+b39KiuGaPDDarZ5I/u+lQyX4Rwg6gd6q/azK5Em1VBzy3Qf1pc/Yj2hdWFp8ktt5zhvSpSojyCMKOpFZE2sbQVUBccZz2qhPrZ+bB3s38Q7f40vbWIlW5d2dHcXyRBVZshjwBWbf6ssfyeZsJ5AJ4rKiuJrtP3ak7c+2P8APNSR6YbmRRJnB5JbsKlzctjNznJe4MuNXeRvl69zUf2Oa+uUJPfgn3q+tlDA7fxHtnGKliuArFSrIRzle9DWmovYuetRlaPTAsrIfmZeSD0arIgXbgKEPWnPLuYEsdp61GZfKBYrkN69O9NM2UVFaDJQzZB7HqOKXcMKRyD3NNeJ5CrDgEdPalhfkh2yw4waLibuMLEKOw9qZ5pGAOB6dKldS4GOoOSaYjLIGB528ZFK9ibiecIyCOB069KiaQhyfyz2pxiZlbGDj1NJtIGRw1DaZD1AncR82Mc1MgIAA5P5VVDjPrUyrvGc4I9aWoh02EGR16YNOt7g4ZeqjnJboKZKwdQD27CoYZBA2RwT6nrTILskhYFWbJ7AdMf571LbO+xWL4O7j271R88FtzcD1PanRzFS6njnK89B61SFpc6PegjPzKMjtUUkqMCfTk4rJado1BXduI4J7ip1ugoT7oBzn2p8vYqy3JluFkYsFx65qaG+QhACu89Af/11UdSzbt+Fzzn8ajkzGGI4I7jvQ02RfozajZVRV+VnA70ZGwE8NnqOQayBdFZA3Q8ZqyLhgvGSCOg6g1LTRNlctt8qOPMxnjimi4EKctz6cc0jSxz4U7RnjFIqlnCleh+b2qdhNMdGssmSNrZ6Z64/KrBJhZI+jZ+b5uBToJEs1PyMMHAK46/nSssjhiWUbjlcVDbMZMeG2lW4C9G6YH61H9oVmY/hgNxUcyGJyHf5emD6+nUVEWDIoHB9O9PdGYstyqsMkpu437ulXLe5dcIF3nHUY/qaoBC7fd46knt/n1rQgCRgk8EDtT06kuyLByT/AI9anSVthX5tvJNVwxjU56dyTUscm1hjAwM0X6EMWRxIMLxkcg9qZ9pMCYHzhievvStuMhZ921uOf51FJaBAp3dOKltdDBkDylAc/c6hD2qrKzKnH+sYYwOlSuSrEdvQ1QkkCybmfJHTDcCkncwkuxGzFUJblj1TtTUjEijsCfmwc1BPIdjFuAfTrmltoHddqPtYNkhvzq7J6sSRvaUZFkI6Iq/L7f59K2FAGSehHbr+tY9o0igZ+UKe/f3q/HJnGPw+amkbKOhJ5agnO4H0DdKmjXap+YkAdOtRfMRz19qkJwGzxxVDauiSHhsdB79qtFtqiRRkr23Cs+OfyypwCD0I5qYORkD5iO3QU73MZJolSYu7Z4wBnHapA5TBABxxzVaKUspywBB5x2p+TtAXucZFZ7GTTLBcPGWDKPX2p0bE8buc9agjk2rtPc9qFTn05oTQrdi4VycBsjrimpl2y3B9BQjPHgsvPtTwwzxwfU000K3mYsQM6ZmbIA6jvVFlEVwJE+4TgluveraRGBdxOW64DfhSyMG6ruAGV9zWSa6M2SWyG+eZE2v8kQO4k9M/0qCe4BGRtJPq1OKqzYLMnqC2R+VRzWphUyRvvj7kr+lO9i0kiEyFjlvlXoc9KJEUsP4RjhQ3AxSMQy4DZ3dA3b9KfKVWMZ5Yina5Vr7AsgZGVm3Z4warqjQMHXgYxsPQU2JFdd/CgHOARxUisxTduBz09qFZbFpWH+YWYKeCRkHbSW7uiuDyDxhuh/CnLKPlA5XBJz/So5rkxuu1vvHIx3FXuUkOuI1lkkcfeORsHShQU2gHgDmlX90N46n+93/lSqSFztyTzxUmyWgSwrINxXJ9+lEaGObfuYY/h7VKiFkLdiORTZl2/eHHQAd6q/cd+g+e8UzKF+XjknpUKo7xnLZBPBHWnXNqWjUdm6AdefWrcYjEUYAxhdp+tF0tEO9lZFTYFBH45NV53WLJDcjnI6ip5JlZnVdw5/GqEwJVyz7kBz7CoaRSQgLM3P3Sc/hSSRlCGHA9DSwvkkBvujJpJZGcHPAHIJ7+9KzLS6EAOScfQmgxmT5V4zxQUDfPu6dQe1NWQq4Y8qeMHsfqKbRfKiJrdg2B8qjuabJbMv8AF1HBParLTgMcdgSf6VFI5Y/NzkdPSlZjUSvN0wqfr1qtMQpVjzzjB6D/AAq5sGTjnvmo5cKuDuweuOwqku5XLYruI5AxkLeYcfxdKaOhHoeQW5A/Gke2UuwHyqSNrHv9RUzgp/d5447/AEqSQZdjY7HsfWmor+axP3Sem41YRxOfQrnGaj34AVdpAPX0pEq7YyWIkkFsk44H8NVnjKuQzLyeKsSSFFOGzIRxn/61VTJ83qehppvYq40xZfI78YFNlRkHDAgDpVgQebGM/LjHSmOrJnOCvp3o2GIgDDc3J9D/APXp4jLcDgelMRtvRu1S7sH2x2oTNExhK4weRnqKeFAAIZiTTWIHTawI5FLG22Mkct0qjSLsSRqp+82D696Gbecbsjr+NN+0eYADgcdT2pWy5XHY844zTNE30FjPXd8p4w386TJcsFPOOSaFYtyOBj8jTWmHmBRy3TPrSZLlYUqduMZz2odAONvT1p7yhUP8WBjHr/nFJGhMjHa33eMetLczcmQsuM/NwOee1NdASD1FSBwzkPgE8ZH/ANeo5mKggcYOME4zSZm2VfLDyliMAdKaXMLEZOOvFTqwz13ADPFK0CzIsm1QRnJzg9aLGDTT90ZbXLQMMfMep+ariayjPsyqY7nof5VCkG2Pc3zHPbj1/wA49qpXMHmKdv3g2cnvRqthe1nFaHTWOsorq0w4U43L1z6VsTahbXcBb5SwG5RuGWH/AOuvPQ0qtu34bGMCh7+eGMqpyvq3UVDXUzdZP3mjubPU1myvVRxj1PPFaFheeXI0f+sHQBu9ee22qyR4Odr57+lbEOu7gSX2MBxt7mk46aCk4zXuno6RwyQjZ8pAwV757V6H+y78RV+G/wAXtOlncfYbt/IlXd35wfpyK8T0/XswpLAGDxnD7m4Prj15rcx9rubO/tEZ7uNw6mLrkc4wPp1NcdWk5R5b2PLxNL2lKdOezR+o/wAZfDUHi/wrdhLZbyC5gYOG6EEf4V4L+xpZL4M8OtokMxR7W6mgUM3IG84H5YFS+DP2wLHT/hNcWusQ79YtYQFRf4+2Oe9eH/Dj46No3i3+17lMW09wZJY7fsMnnkjJx+dcTTvywWx8FTyzFSo1IuO34+h7x+3X44/sT4axeGY28++vZNzBW6JxXwDZRtBEVZ+MZOQOD6e9evftL/Fyw+I/jE3cDTywxJ5cRZdoxwc4PT/PrXkEl7HI6xxfLuPJfoD0r28OuWn6n6Dw7hp4TAJTVnJtsLhvITJfeAQMN0+gqHzWZiu5VA6ZbrVORp52eFtrgnqrcDr60+BArAMPmUYzW9j6VX6k892IZQ3Qj0rOuNQdtwDKRnjHatN7WN4iz8ED5stjI5/+txWb5agkIiA+gHT3ofkW7sYbs4ClSz+rZOaieOaQYAO8+vQVdjAX5vukjJFKW5yzZPb2o02HyX3ZWTThEEaVt7YPQ9KlSKGABwm49Cp7fnUjyGTO05XH0FRuCsgH8BPY9PrVJ9CowhHYcZgDt6RkcbadJcNIiBWyOQPU0wnDEbGI7YpDGqxrt5P4ZpdSxzLhAy4cZxjpzSEqEB6k8le1IxOcrwv1o3EkD7q55IPSkhXbHAlvujGeoNKFEhYHjvxQwBXcvABPIquHMbYB79qpIljzvVdu7nnr9aYMtMQv3h0z/wDrqQHcW9R+tELCCTcvzHGBntUu4r3HFHaP5/vEnPtUHCyADj0x2pXujIwzv3E8/N0puAOq84AOPWlczEXOW2tyPWmhdiFnyPQCnrIVfj1601ss25mBPof/AK9FrEkRG4jnBq0jM0Rxxg8e9V3BXk88dqIJwV2tx3JouJOzJ3yoJPuOKqSfLKP4hnBzV4SNKCeAPQ1C6YbA6jp83Sn0CSuJceWzY5H17U1XHUDBAPOaVgXUbuo65p23Lqqfe5696pC2LULfulI49i1K6q0Tjhe5I7VUgcxyEFsr796kMwDAr0YjNUJPqOcuIx8+QPzq3ayGeH5uPWqsTJJuP90frRDIUZz0QjI3Lz+FJsHK4TW5t5GkZtyk9+goS4wQBx1AIq5bSwzRPC/TpubqaozWxgkyjbVyCAKZF7O5qJNtzuXGPTrViRsptX7x5461lxTSby3m7sHktz+lXUmJG4Nke1S0S2Ptbp5y0bjeFPVuc1ahv/IlCsn7sYJxVZEUlsLyCDlcDmntI6FgF2k8ZOKzdmzKTLl1cC4TaFVQec9xVIyiIYJzx1NRbioZfN3MOxxkD8Khm3SAn5j6kcVVjJsvwTlduW2jHAHT+lWPMKuR26l6owOWZdy4wcYq1bvhwG5U9M0rEX6lo3O/CxoygDrnK5qbzAFHzc+tQvIFOBgr60kkgUHvjk59Ke5LZbSbCkllLEcZqOW+3oV3LtIIzWfLdeVJ94gkcAVE0jsobbjHPNZ2fUwk2iS7nWMcMxb+6ay7m4dVJPysBn6VNNM7twyjsc1A7s+VPKnjI7CnsZtsZFK0mN/59jWhYsd/y8HPzevFU1jVAQqkHoM1f0+NY9xPynHJ3c/SquSn3NBbY3WVLMAOc+vtWlHAsDeWvTHBNZ9lMATGcn0JrTjZVIMnyimmzZO6HLlfvde4FJkk5YZ4zS4GQeo/2qGA2j25471VxMidgWwMZ6cUsMiq2V5xx7UIodiR0z1NOeEWyrtbaGPIHOKL9jORL7rxmjzvLxncMnpTVYMPlyV5znFOYYjYh8jGcVk2zK/QlidX5P51KSMDa2B1zUEKhIhlhUwfB57+lNWZDHlyRnOBnBPrUkZ38DIGO1MbEqlW5z2FNQbMg/KMd6B3Mid3EhdtwHTAqu07McdOPzqYSIzNuzuA5BqKWJlLMVBIYY+h/wA/yqL6bG6SGJId2NudpwSelSCQzodvOTxn/PSpRFHhm6bexz/Wqzt5RJVtpPcd6LsFruMYFSV/iz34pinbktyme/anxne6BuGz1oZcF+4B49cVRqn2CWQJg7cq3Y4ORTXjRQpX7o5xnGKerGPdlfMBGAtMTfgjoxJ4btSRou4hi3JlPlHvzx6U1VRnAcMpxj6Cpd3moD0PoKjkm2DDFVIH407X0LRFcxzMjKqY6lWGOn51ZjBjiTLZJHaoVYPtbPzmrAZFI3Y+vYVVrFkpkMZ5wFOfemxsdgx8x7EdDTRmQMv8JGBUgYwQblUt2GF4zTtcfkJK7IoA7E804FnQfwgdarBvPYdsdfm6VcjxCPmbr9cGjYb0K7xkAkdB/KqMyhlYHhTxgVqTuCBtXIPpVOaIbWbrnse1QWn3M2OIRPkfMT2PFPMu2X5uEPHHb2NSlG3so6AZye1MaFjn34FO9zW5VlURsSPvHpj+VIqmTk8J79quLFhdx5A71XaUhzlflzgk0y0rrQb5aiQndkEc+1K0SPhhzjnI70540kiO7AHII3dagkjePAK7lX1oKVwZDjB2g9BimNkE5U8daIyFc7vmOOu6pFCsvLMCTlQe9OzK1KW9FOQVIPb3/pS3LkAAdjkg4yP1p8/Jx3z0Pc0xl3HjaDnqcUNCaEC7dr98H+LGTTJUZRt6DPJPbv8AjTsbDj06Y+UCrYQvFydo9+1S1YVigI/l3O2WweT1qTyogpfepGfmzTblcMEH1PpTVZfLbHHPSjluPl7itGYYxL2PKqelRPliMrkH0qzKBNEFDbmHct0qMyFcrt5HHPX61PK0TylWZcZI/hPakVg0eXOGJyc1I48zOOGHUCmtFgru647UyrdSKKQBj3HbNWMFXxtX6g0yIKrEFduehp8coZ9y8Y459PWmioruSJg5B4xz/nml5YMDwAOppkbNIzISSDzn0qxIXUFeg4w1VzdDZELMFXjkegqISDdzHlvU8U//AFhwWpVQxnPah+RLuROw78c9CcUNcBfl+8QMcU9nAZgehHBHUUxkHGOR3NTZmTT6DQDw23JPWpVKbdr8g8EelKSGXBbJHHPWmMu9SO45wamxOowwokh2nKYx15/GlkUBSVbIA4XuafHGAydBu+XINLPFLDMyvn5TjBXpQtCbMrKQvv8Apmp4/wB8Ml8YH3T1qIoVYNwfXFSK5PTj1zTJUO5DLbo0hI/LsPxqHZuY/L8vXH+fWr+whBu6Z5JqIwFWLdM8CpJdK7Kc0LNIj7CnUMF9f896dFG0k3lxDJHTbVtlNzGA25gpJ469Kq26tbzg7uQcc96CFT5ZD086MsQ7Lt5KjvWjoPibV/Dt4Lm3lYkggb/mA68/rUW47/N2LljgjbxT1USHy36Jyo9e9Vypm/sIvRlq48Q3d7K8ss5DS8sEPB/DtU1pevaQSJmUYGFPYcVQniVJF2fMwGSp/wA9KmkRkPHKMMsF6g1ppax0qMbWaLjXodYg8fIPzD1PqP8ACmfaYXZwu7cTnP3cHP8ALFV5mjkXLdjwR1AqKJ2im3fL647VV0aNovSFgmSFJPdemarpIY1Vjyd1SySqy4Y9fT/61QxnYSiv8pH+PSgq5O0nmLiRlUnr2qE4TGzpjHNK7g9fmAHfrUTSmU4X5R60FaWByUbcvPGCRUcQzIQGyF7N3pWPlkBWyD1FG8hyF4HpRdBYWSZ2G0cYOQB3pFJcEtwSelCZBzuxj1pSSuR29+9FrCQudrfewR0oMmwZ3Ak9RTMZy3YDBpOZAMdR2osJsduK5GeOwNIDtJPX6dqcjk8ltpx2p7JmMuTvPtiouFxsUhdCCuAT2pGJQr8u7jmo0k2EHqo6gc0rvufdu+U+tVd20C6sKrjjPcdaiD88c9cd6k+VQVX5h15pIdgYHcAMdDUt2IvchAwzEtipJGVlG35j6ccVLtC53dB0x1NMMwjDfu1z0Gf60a9CNiODksR07E09lVk3ZyepHpUbNhgVbOeTjoKUo4bf1B6kdRSuwuEZD/e+VfQ0s1vsc7MEdqduCqOzjsaVH3wqRwefxotYTZGrEA7WHH97riiSbcQd3Pr3pFyhIPO48g9zQ0TAk7MbeMGna5Ddh6jcoY847DHeo94GCOW7AVYUBl3npjoKgKFXG35RnPNFhky2olwZGaJO52k80j2xLsFZSijrSzszlV3HC87O1Okb7MA/lZUZziq8hOxHDuJGeQBnipo5YzMMqzkDIB6Co4jJNFJN0UEEAds5/wAKjUnHzLtIOeOpppmdyeJlkld1/wD1etTbpG+582DyvrUCkRLtHJNSfadignoOc03qTcEsy253+XdyR0pftLRFUdlRP60RXYkAD/MD0xTbm3MjEg4IOfrQkS2X7e5GPwzUguSHUjJA7t0rMhVl6fdPcN0q3524EFunTmpsluYykyxIy4JVdrHk5wTVZ51jkVVRhu4Lnp+VEZI5X8QPX8agmuPLfazKSfzxSS7GVy7bTl4m7NnGT2qeGTEjAt1xkDt61SgjcKHb7p5AHercYVenAHGTVXQ00TLJuyq8lGwAen86sxguMk/N/Eo/z7VVWXHHcc9qswzGTIPXpwalpoiQy6s18ssq4dQcAYxVMSsqhTy+MYPStKR1Bx1yMfSs66JRyu7HPGKi7ejOdt7CSW6rhh8ueSD61TaMRyN8+5uoz0/zxTpbkjKs3I6jdVeC7JmYnpgjcMN+VUokcrLFtdFnYF1G0ZUHqa0vJEq8/NzyF4qpZKjxCRolYHhT39f5VpwjA3DgdcetAKzJLNJEfKrGsZJHPBH1q/Jdx26MCfmA571Tt5EL5LKQcjaOtTq+JHG0BT908YNCNUrFiGV5Y8iVTxj6UjSG3G12yxHGajVPIX5FUZ54p5JXg888EcCtNyXoK0xeEhM7j3FMUPuBJ6Dq2eamQFAQW6YNQknJJ+U7sipb0MmrlqNlKHPPBJx/9fFOCrtz0XG4iollG8McACo5nkRXxj5s474rJt9TKzLgQ+UJDyByMUonULuPC9s96qxxsI1UyYzyzCnqu3CFvu9iaQr20LKzZYkc/j7VKrbl+7k+hpgKnHvwMHrTmkHOOD79qd0LV6mIXYPlNue5akeUqGAODz1qZylupLYK+h9PWoiu+OQDClhhPb3PWpTudas9iuZGXJPHqM9aC+8c9upNG0x4DNuYnBPao5G5GW4HXHeq2K8iRXQkEcBT37U6SUNgjgHoRUJ9fu55GaTd0zuQj5iD0H60Fqy1RLvKNnB544pZCRukHLYxtPQCo94GAOexxT9yZPzbW680h37jekgUdhnjv+tMklBQ4j3kHcD159Kr3Fy9uw7A9l7/AORT4bhkK44Gc8tWpqu4scxMxB4/2RV1Y0lHPRfXvUBZPMMncnJwwwKvW4DAt1BB5P8AOkO9hishO1VZNozz2qG6lIwr8rnOAelTNcKJViKsG6lgOtWJbOObaVbLZ2nPb/GmrrQa03MxAQDu43c4VeauW5Jyp3AjnLNVw2sUbccAcEDpUTQKjsd2QegI/SnbQd7kAXIwPmGO3rVa4j2yMo+XPOT3q/GQhPryMnHFQ3Uu9fU49aloa0ZnMoQZLZyeBUEjusgPpzxT5mO5fm6HPFQMpYsC2RUnRHfUJpDs2hsc4+lQxRqzHc3GeevPv9fenSRjYMenVup96gJeRQA209/eq3RotSy06RuSOVxg570u7zkyEyOgycGobZFY/MwAzxhuTVi8u/s0qhU3FxkFOgH40r23GnbQqyRtFIUPDDjDc/1oSPfGyt8gHcVFJK8szuHyC3O5v84pXu9siptzkde341d2WV/LZW+eUrzhc9D9abJIVXhc443Djip7ghwcNk9OPWoQh2gKMnGTnoP60aiI42Ckh/qfSrDXOYdvryfpUO3IAPTr/wDWpNxXGOmelSUgluC5AXaQOvrUZQyOSFUAdhUgfGSOCc49RTWcnaDyR6NjNAhv3nJPGOMCkZlKkBueuaVsDIHX0NN8srvYfgDxj3otYLjltsbT8pJGDnpTBu8znoOCc9KlZSu0BtzYySaI2WHcduSeMHoKVn0ERIpZ8A7j94ZHWn+URLh8JgZ44/OlhJV89V6ZbsKeg2M5l+Y+u7n+dMtajFR4pMpkjHIz0pzZI+9k9x6UqS72wCyls7aRiVJHUZ6DvRp0Nb22FiG3LfcINMkYudvTnlvWiQlg3z4JPQ1G5EY2EbT/AHhTIbfUcsZ6t8ozgGmMfLYnoDzinIfNUqxZMcEluKUoMHHzFehqSG77EZBzxx6mnSfuzjuOMijYq4ZfmPt/WkPIGeD1ND1ENY5iZTkEdMk04yMzMZG3Z4B7ninLuDcDgfwnnP5UECbcT09zjmhpiaIeFA7jtTlJHJ/KhRj3x2PFPYuTnaVAGeMUrE6jY5BnBbjPGatzIGGARnsR9Kp7m3AsoPcZ71MHZF4U46Z3cUWQ0MQSROTuU8dqZPyyqi7WxnHqKmUIGLjkk8gdPpUkiYIYr83Q/wCc1ArXIZZHKgKzAqcYAGBx/n8qmjBaPzN+Svp1FPgk5KeZ8yjHz+tQGPyxISyuxOCN3Jq03ctFjcrspZsuewpgf/azzgktimqCi+hxwf8APentjaF6Y7U0a3voIiqq/Lzzye5FJKyxlTt3eueuKchK9eg6Y7/yo8sMp+XA7kVdtB+g9ZFbcwPyjj71ME+Ryqjtk9KbApUbD8p7Z706WJOv8I6+pI9qXqPVBNG6MCfunuf6VHnbIccdicnNPa5aRFVeAp4P+TSqS2VPUEnJ96dmNXGAhc45ycgnrTQ/T5efY4pc9AevQe9KBnBZvz71Vhp9AKt17570jDlmORgdAaVmIwWxjPTpSujx8FsKD1HWk3YNxsZ2Pg9D6mnIeS20BRkEZ60hjMoDK27JwEPUmpYyCCG+UrkkdancL9BvBJx8ppyuVRUXAxk5OOP5VG2I5QG59qD+7wTyRySKLBa6FPyBge9RkqeFXbxyAacVVmzu6+vpTGwxy3J9qdiWxHQ7VIbr2PYUxkKOGHTOKmyJSSeMdqbIVUY5bHIA6CpZmyTy9y+pH5VBIuG2n73JpQxYZ+Yse6npTFZ1JHTHc96VxMfDL5SsreueOn6U4uEjKdMn+Ht+tRnKOO2e9OjTc23bknkmldk3HorRrn5Q4GCw7/nSOpzuTjpzx+NSRPGXZG3RODyrf/rqPYVZSWVE5wDRfsF9LEedh+bj3qwhWQFt24EY+lRuwOewx94UxZRGhA5PXle9V0sPYswnMDqdodSNvuKrKw3HqM9j2qSSMHBVmJxyT2oLEtgY45JHrTSsK4OgkI2MwcDOR2pYZGYlDt29OepqSFfmL9c5BA71DIPMPCt1xnpVXsR1uPjCRSNCsny5BJbof8Ke8yA5HBHQdj+dDWcaEiR9z7QQB29e9RwmKItJ/Hg4J7fnQmyLkUgCTMrdW546U5dox5jbgT901I0kbxAn5yP4j1NGwDDBct2LYqk+pLZOzI0YGzYQMgD5T/8AWpqszZPA9fm/WozMkW1Crbjyc4/xpRNsQbV46HJyTRYhssCDZFgfMSSO2KiX91wF685P6UqTYUg8qDkAdR1qSZhINp9Op6YqWu5g33I/tI2Ha+GHp61Ue4j3szlQ2doIbcSD7Glu7doVL/N7quOnXNUEjeaTeeFzkD7tNWRk5WdkdHbyquxR028Z7VJO4ZmUP8vYnjNY8rMoVlk/dqOEXv8AyqeO8KwoPvHsq44PXPNDj2AvlJFzubAA5xVmG4EITDZA65rPaSS2aTPKkZLM3GeoHsKimmdv3g4XpgUr9zOUmbcl0rbmLfIBnHr+lU2vEZFHzYP8R9aqxy3DQJEn73c2c7hkDGcj0p9whB2j5MEZZm6H+vrWbaMeZXK946Qbwec9fU/5NQrbGVo1DtGz88fwjoevQ80sm171svuXoxXrVx2YHLfeAx83UDj0qkyuYsaehtLdYovnAHG/1/D2rUSRSMP+729dzY/z1rIivkZQA6sgyPlbgn/PerUuo280jKX3Lxk9s8cf1osONtjQWNLd893JPPf8akEvlud+AnBVj1BrPt70Sl1T5h9wD0q5FPFMiovLDqecD86pqyNeVo0SwWMFOnYGk2Oqln5zzioI5htOeF9+tWPNxgnkHt60Gb0Y1QWODkYBxjvUcj7cZ24PPFPdlCvhsNUBcHJPU9ORj+dK9jOTJoWCkqVY5GQTz3qdQGIUcnOf/wBdRq/7wjheOmeakiJj5LZbr6YrGTRi5MnXA4DDd1IIp6qS5Y+vTH6VCrCcFjuGTkY4xTxOJJBGOJAMsCRkUWvuQ3qKzAEruwO3y/8A16eSCMjv696HgyAxbv0qMsSwUcEfhRoCkzOdwVbLYHp/jUESFJCc53cHPT60JtcvlVZh3Bx0qPzz/Eu0jgEHrRax13T2FuJBHwzZOCQKhTBYENjHY96kkbeAGUHBJOMcUrQOiAsoB7Y4Ip7aFpq1hGZXznjikUruJ6npjtSDcDz8x9BTLpJgh8vaPcmmlrYpPoicxmRtoyCDnjoT7mlbDs4b5dpwar2l88VqnntmQ53MD1FTSNDLADF8wY/NnvRZplrfUjldHk2jg4xz2pNmwZ27weoFRo0gvACdyZzg9uKk80g7xxntVNWK9BCArcsoDdverKoxCHfkLwRVUzx5LS9FAIJq0sMjxlmdVjxnC9Tn2NFrFbEhk80AdCOMGpYxJgktkjsDxUcdu7bWPCk8Y61ZyDuU8etWm+oXIo2dQWdt56cU1p25PUdsVJuwOePrUc3ygFck9Tmk2VcaA6YO7J64qC7famR8ueeKmLfOC7bSFzj0pkybowD8zEYJOKl6DTszLlnCElmyORwe9RiYhXJ2kdiOo+tSlFgDF2ZSM4YKOPb/AOvUSWjysANqFjkkdSO9F0jfmvuTRzRqhB4ye9RTgA4X5QB+dWLqwSFgo4VRnluSap3UiW6q24bCCMd80JouLXQIh5vXjHTPH9adc4IJPUdzUEbCGTd8xXGfp/nio7m+MJYjkN0B/rVFkZVYmI3MGP8Ae6E01kOFG9Vxk++P/wBVNSberbzlmG4k9fwpkPmqm5uBnjPeqKH+b5bqA2QCM57VMz+WkgVlUnoD2qLy0jTA6np81Jgx5K8seMP7ZpPQBm52yTwRwcdKC+FHYDvUirLMBnb05ApDFtBJbK45ApX7jWu5F5wx83PPBpdzcFug6D0qwipkFvuYySO1RgRSSMYsgdMs3Jp3S9CttAdAoG3qRimn5XHc9TRnyyPMxk9CO2PWnsS5KjkYweaCkhEUbn7DPXuc0YVeDxn16ikjBjDAsSOgBBIFOYfLx8hPWnYe2oiTGI49RkkDkUrSYTDtkdsU5QQMN0PGT2pk0RRlB4BGRuap0RQnmHnPIFIrliR0Pt2pV+UED5eefmpzSDbk8ejDpUgJHGhA3NjJxycGmEBFIO0gnqelIitJhjjbjByKHwrZblfencTB8AhV5B44700EGQAfKV6gGhlkXLKPlz1PNIu1iM7sjrmixmLKu1yF+TgewNDR8bjyR0x3pC/mYG7B7fSpEC+U6k7sjkH1FGwiM8gHcASOg70ioXPBYeue1TPJGyjPbgYbp+VNKkvuG7nqTzS1BkUm5Dzj6+tITzzzkY+tT7Q7Ljg84PaiQEx4O0EDoKnUCN4mGW3Lle/rTkGcr0I556fWnqo2gPgYHekaMchG3ZHP+f8APWlYLDRH5ZU/MY844okkLbCSyjOOabH5qsCWGAMcU5mYxgCTancHvTaFYeGUNk89+KjQ7nx3HOTQrmQtt3Z6YapVZUIXoxGG7Yp3GJEozkLwTk5qRXByTgZ6j0qPOxMo2fpScb/vY46VVyrtbEoKhSw5B7dqR23LxxSNjGPmGPQ0qgnBBUj0Pancu4sDqSAW+YdN1LOy7uflOOh7daaWBBP3j0Gewo2/wl8ZwOe1G7C9xuMAE4AHXP8ASrKx/IcfeweveoHUBhn5kA+UA80qtuLEdMYye9PyKuMuE8lCTyc9xSRsJInYKA4xkt0NLLufgZyeDupFi3pktg57jg1WiJ6iqqgtjLH1NG4lT82dvWguwAwzYJ7elNiXaWH3T1zSvcd3sSW8vkyArxjkGgzbpnkblsZ47mm7Bgg4x6CgAAH8sntSfcEJKdrbt2T0wOlNBw7Z+Yj09KkaM5JHBPrSbN/CxqrL3PcUb7CbIskY+XA6ZJ60siFRkd+57Uq5cc/me1PfaoGPmbvmh6ARbznaRgY/z3pxfqB8u4frzScPJxtA5INDqMY6MOvpU9CHYfFIBI0Ei/LncCOv/wCqmMu2Qj7uCeB3FQLD5UoY8gclhxTmLRzEjkevalcm/cJonEoAO3gHmpdzKQ+7AXr7U1ssQx++e5bpTgy7GJ52jHoaQgJUtuHMpHU+lSMpkVQPmY+vTFV49xjxuwf73tUysyqVX8S1NLsGhEzMylSuwikDuFDhcnoD6Urjcfve2aRyFBC/Lg8MKaV9xO4Ljc2ZOfTsTQd0Mpx93jkUr7Dxt5/lTJSNpYK3vmh6KwrjhMyTk/dT1HUVM8ZkbceG3Zz2pixCRFYPj05p7BfKYtLsA4wrcmhNolBxkL8y87hnPpTvl3BPlJPBG7rUasWTaGbb6lutOQQeZvfOQMZC5PtV9CWxrQ+S7A/NtOCQaVGV/lDEkcc8UhCl3IbO45OaQHGcNkKeVp2ZDGmMBmZZMsDwTzT95Y8LjknA71DIyg/ex16daeZflXHzLnnmi1jFtkiSM0jAowA6DinpcFH/AHrfKOwpMozYdGGf4g2Pz/KgKVJbGR1+XqaOhk7vYseas7/M7bG657VWexWe4Jt9mz1PQdcUqSxqcv8AdBwdv8qsC8aKQlOpyTt6CoStqYSTK9wlwuQY38qNeS3Q/Q/rTbKZI08x/wB5u6x9xXbeG9etLphYXyK9s/yueMg4657+mKy9csLPTb4rC6TxEnb7Dp+VLmlsckcRUcnCSsYzXyQTsw2yvKQwDflVeaZ7p2KoqH7o2+nJP+FUtQuohctLImDuwAOgAxipmkieArG/DDLfP8yn2/8Ar0PRFSdh6300SE71XywMru5+v5VFeakZVMayIwPzFk69jVK8REVm8t2XGSy9TyOv4VFE6qJnjfb0Vd3oMVKZzubNCC93AI/3E+9t+9+f+NS73ZHZJN2DhWbqoyOoqrZ2r3Dqr7Qic7+3U5P09q196Qq8f3iCMdMZxkfSrsdCkmtyLTreL7JuPz9yewPt7U2BY9yRr8qE5BVtpz/+qtMz/aLYrBAu1BiTZ8pX/H8aqXNwheJTt4GQWXkdsA0kmCujR+zRWVwXD8sBw/c8+lEDiSUhmwO5PcdaoLOjwlrjoDhTu4J960odsseY4lcKM5C9DWmp0KTSNOEB+rYI6qGqyJmViOCgGcGs61kW2IhZGj4zy3J+nXFP8zzWA3FXPzYHX8fyqCbF4zNcISv3x1UVCo3R5dcLng+lRRSKDuZcc9R0P4Zp4kEZAHTsD/T86hsykW4o12E/eJ9TUqEbs1TE+ZMjr3x/+ur0ZDDJ6HqBisrX3MXrsS4+Vd3LN0I/+tSm2WGZ3Cr5hUDJ9ar5k3nHyLjAUdRViOQtGrBt5+tF7bE7bkkcjBQjYBx1phZVIJ6mnbgA23bnHT3pi7ASzcnHUcUtWK/Yx4oXL732kLg53bc/rQ6KWYx/IDztbkfz/wA81XimSJtzswZ+SvXFPabzDkcJ/CD1q9ztJ1Tao/iJ6bcVDPMu05bDZwaa0oQM2cEccmkkLvBkKrMT904pl76kkYBU54wef8/1qq06QThG6OcYOKmDjlOy9T2/z/8AWqrMQzZC7hntVJN7mkVrdFloYCWDMrPjKgdfp0pEDKFH8IJOB2+nSq0Uqukjv8rrkqOwNNa/LbQUIBPOG5p2ZWpe2hX+bo3BY1HcEBmz/Cw69Md6SKTIVxyvfPb/AD6UTyl94HO7kD04ppXEm7iwWsLqEdA8ZxketacKxLs2f6tBt+bkgenFZcDCP5W7AZJbv6VqRIJAF+524p3aepV+49ZFVpN33s/KR2z9aSBSZAjN8x4+Y96dHCA4EmT6EdaBbmJmctvZsnJ7e1O3YohNwkjMrfKynnuDQZVY5DfTHamSxiAuRyWPKt04qEkx5O7AH/16bVy+QtIF5c/Nkck9qhklXey/NvHIxjpUcV1mLDtg9fSobpxICU42jg+tQ0xqL6lS7BWVmO3aBwe571CupSSooRI8hsjdnp35qO5meZ/Q9Mdv/r1Bl5AUCYQHBPpRyqxslpY0Lm7Jd3D5GON7cCqJVvLaWXhAR8w+ZTwPp+dMnmCyLvfaAMhW9KkupFa1VX4HUKe+adrFK8diPezMc4APQjnioXVVwTyAep64qQSBRuB29sD0/wAioZst8x6Jzj0qrWKTEIBk/eLtHYjpTmhwG+bAHIpBN5alimeOMc4qNpDIMbsZ5BoLTuSM4O0dccj6fnSeaQuOSMcA0quq4A4xxz6UjMFBA52jnPWjUdrDkdQY3JZMt82OmPzpXkIncr9wnAApmxiu48r2xQiqoIK/O3rU2GgkDDpwvfFIoaSPCbR/F9KeG3YBbH1okkEOR0OeTVXKEY+WgLN5h6ZXtQoEjllyD0PoajMhWUNwR6HsKduxlEbJbk49KBjxI6khtxK54AxRBtbDljkZAP8A+uoxMoIG5j/epyEL06EkgnH0oKTsOcEPy3yZzjdinPLkgtyM8emKjdkJ2sef880rbsgjhT05pWuO4s0uFOFwD1JHWkjDKQdm0GnB/LDbtwz93HJFNZ3mx5je/HFS0FxeoHZjyQOw60yRQeR82eg6GpHBUMRy3t1qMfLIV6YxgHue9NCchwwxCt/n9aBF5h3D5mJJx6UjNkDd0zziiN3Td3zngVRNxFcbczRhXBwMd6YZMjcOcnoD0p8gkmPKcHsOopzxbUBPJYcYxSs+oloNXCKwbjOScjP4ULIRgD7vr70jOMjK8988ilCBd/zYbk89vpUX6ML9hQ6gBR0Hp0H501SDkD72O3ejHPuOcdxxTmlVUDHhs87aq2gEW0/dOVA5Ge9BzGwBOM9T/n6VIPnG9m4X1pqsWOD8wOSD3FRsAipgqwbkZ602QvnPTHXJqRsRqM8DoKa0IKgluG6+1AmwR2Gwr8+ecHgU+QLMCGZVc84Xt+tCN5YcdR03d/8A61JGwiO/b94cZpq4eoiR7VKL94frTl2DLFsZPOKfIPMAI+XuR3NQsrFT0Hr60wvYlVg3O7APHNM3bTlec9/ShAVOPXmlVtqgfhx0p3KvcVYySW3YHp/9elzkcc56gnBP51E8rq+Dz247U1Rlg3lkt+VOwJqxLHlCR0APILdP1qeEhQy8e3vUFwdzZAyMdV7GhpNiBh36Cna5Sdh0x2uxj3YPGd3A/wA/402JTyN22jcXOS2SOtLDIY344TPUd6LIeg6UKrMR2OBimFc5O7A608Zbcp5Oec0Ku1MFuc9u9GxV+g1RujyVwcnk8Uo+Vcjknp9aRZCc4bcvfPanhWZXI6AdKCRkrssZYNye5aj7Q7J97AHTPUinlP3IJ4AHWotyK3OWPQENSWgm2mI28YJ3deDSMjyh0HLdsd6eEldss20H1ycUqyiNmK8svH1o1e5L1IAoAIbGO+f5U9fmGV2lc55yKQjzdx24/Gjy3VecKMfial3J2FkVtoA+6PwpqyGJMN1PQKeKcPmOR8wHJBoU7QTtzjjBpW7iYjoBg/h9ajaJ1yA3J5qYNg5PQ9qQAouTwMdT2FDXckjjLYIZcj+9T2PI28KPyP8An+lSB2ZQyMoAHIJqNJtxIk+Rc8UkuwXEYqrZCuTngDHFOGyNfmVuOSuen0piuImwvOeme9O3k5YbcjqDV6bhfsN3eWhZG4bqSOacV3KT15wcH86T7w+ZdvOBmnq4VRu+X29KaFcIQigoNwHXPpSLIZJST82M5XdxSLIsbDdwD27U5ZMHavOOMjvQTcA3mA5+VvugDpUbPsAH3jnnoM/nTvvEbtuOuacm1SX6g9jQS7AYH2rIy7UDYA9f1pm5Qxzwc9BSbzMWUM23PBLdP1qQqyEZXJ7GldmbZC2OMcE8DHP+etM8ouNpTA3YxUzHBYllIAJG3qP/AK9KpD5P8XU7+MVVzJyuNaRYlAO0juKsQhJY328AjghRj6Zzx/8AWqBI45OXP3uBt7Ht9fWls7gpdOm9SM4IHyhf8abehjJ9iKYvG0int29R+dLFHM+xg6KoG0hu9aVzZsdsu9MkdG+tZsMxmhdd/lspyB2I+vrUXRDknuTpcNBMh8zaTxv529+vpxzUwDT3Ua70cA8sr9P8iqF7MFiwz4Izw3QEY6e1LFM6je33UHVflPrQzOU0tCfVdEeJpJV+ZCMg9iMk9/8AOPesq5v4IEWOP5XIy235sHnvW6mrLPEkbuxZhwOwz3ye9Zt3okMl4rwI8KhcyI3zfNkjj2rK7W5xTbWxmW1/sndmRXOMHf8Aw/T3qMyupAHzEnAZun58frUlzpcliHlVGlVSCx9BUMN4skjI2VBOQvvVJo5k3zas2rS7ltIwsicdH3fMOCeRVt3V5GKyPKXwWG7jHU4HQfnT7QxJb/P908Dd69SfpTjAitkj5FBO5n/D8qfMvmdalG2o5mWKESKPKc/KGXHX35Oazb282TqMIFXkFe2O1X5TE8Id9mC+3Zu5HvgVj6ppzRSExbGXAJG7kZJPPpVRlqRzq+jLMLLLbLKk6uXfHlt94Dnp6Vt6feFU8hX8pZMAleo68Gues4mikUqcgH+L+FvTFbOneUsJM3ylnH3epHetHqtTsh7yuza8tvkMnM20ZcMKeWZI1kDeYwODt6+vvUSyRRFY1dpFIGC3U981egi85DInCDn5ajmDmsRoyGEkj52B49DToUUBSG6enNN8sq24ZPPOaeHyQB8jHiobM5MkcFAfmUHPOM1NDIynhsnOTk8VC8YkkVRy2cnPYVI1sY2weRnqtQ7WMG1FF0yNKPlb5SMAjtUggBXBbB6Dd6f571BFtQDHCj07VaZcuJF4XG3Jx1/OoZN+40RBFwMZHPy55pdpUZdvr6UqsrgqOvTIobadp3cjmkP3Xsc5KwwD8xI4yOw98U7aGUt8wYHac9D6URyALvPK9yT0/KhZVIMa7mI5Oe1aeh2J9iGTaHII5XkZ6kUux3wRKAT0FSfL5YL7WZemKWRkIO7jnhveqT1LTl0IjIFJ7ZHU9KiwY8gN8nIOOKldCg27uOmPX3/+vSMBsIVtrHqrc5H+c1RpFlOYbcKjMFz3pm3ZKF25OevoKfPuY/KQCT1b61NGpiCoi73C5JLcsPWq1SLuxsTMUON2wVNG2/I3Yx69KYGOzjgjqB2/zihcKQS3lg9ccnHNCYr6FqOMs+5u5Fa8QfG3aBgZJNY0NzvYlnXaPTg1r292JNxHy4HfHWndk3ZJ5mDw3Pf2pYJGlJX7wFMbLZVfvEdaYri3bC5LY+lM0J7iAPgdD2xWfewRi22BMMhzzWs8yNErfdYD8jWZdzhFYtyPTvSuNXKEUYKkyfcAzs70twrqG2/KmOSe1SiaLBQkZI5ORwKz9Q1E7jGu4oBxnuf0/Kk30NU22Up5E3gM2F65/wA/zpJ50Wy3xN82Q3tjpUMspkdT7c+o61BJ5lzlB+6UHjGMnH8qW5ZJvCsuW3H7wz0xUMkrXZZl6rwNvy5p7IqO4O4nGQKjiuPlC+5yPX8qfqUh5ZflI4zyfUYoKGX+IDjLZ6UxlByv3d3JJ70mCFKs2CODigpaDllYttG141HP+e1PBRVZmwwHY9qjikMYAG4dgD3NNkBbBHzMAdyr0H40GmxOqBwrK2QeuKUx+Wyq3zEnIA6dahj3QxnByAcEf/XqUKSwZhj33dfWhsY+V9qkrwCOo7Y/Gq+ckndkdAd3WntCFBU8jvubgVKAoH3fu/lSTsUiAuV+XowP3vrTZS3UDLeh7095ASVXp609mzGCGyQO/f8Aziq9CvQYtxHHHholMh6k84pWi8vJG0hucjim5G4seGxjmleQry/J9KLj1Q8RJNtyoV8fn9ajlTy32nnHJAo8wMxxgd+PWh2DL821SeMimMcFXGRtz1z3pRENwPQe9NUbQxH3h2pqXB5B59j2pajTRK7EEp270zcM5PB6cd6RXIKqFAzTm+VSDt3dj61PqF0NEZY7kbb6Yp67nYIz4AOAO2frTdjLnc27H3sdqeXCoCHIAI5bvRcnSwSMkch3LkY4O7rTBlTuIG7+VLu3EEdM8jvTlby8qeSTznjNUmIiaVo5cjcQO4706SQsi7eHHIB/z704y7ck4IzUauocdyDwfSjfYBwZivz7Qw6AUjFSjZ7c5Pc+9LI4kTj5SeMHsaQqI23DrjoDUbhewYMZxuxkj5v50xiWcnkJ0J605Y1ZSTwT39P88Uqwg/e+c9cikrgBZJSE3ZRT270kyiNmcthTwKfEFjJwuNozmo3f5mUrk4xk9qdn0DbQVG+UlmypzxSRyFSy7lHNIsW4AHkYySGprLiTf/ATilqIklXzCQPu9c+lJG23hvmUA9Dj6Um8qnC4GSeDwaBsZsbsMO4osLqOLsy4ORg5yO31pI245fJHUhqe1x9nVk25LDGW6j3ppYEgDjHXsP5801ruA5CrDH8QPQ96Q7fmYdB1B65oS3Eql127hnJ6Ypu9i2G7dyP/AK9VYLirgHIXqOc96f8AM0XzNs9jUa7VOS3A6Z705mBY/NvX0os0UCx4hLeZubHBHpTXDMFXpjuKTjLA/d9DxQXztUZI64XrTDbdkhDBSOp6bvakySc7eP1pWkZ4DtbH95QOlNjbIBb5R0JzTGmr3Ji2ORx6UJtbdu4x0yfX2pu3KcNwemMe9ITuGD0PcUi7js7snoV9e9OaYhiB8p29/wD9dMWQl+cgDoc/zpX+bkfL7+tGmxLY0MxXA2kjj6ims+3MZ5Oe1SFiitt/OmNlXBbkt3/rT8iU2JncBls44Oe9IVIYlflLdQac2ckfKAD09aaei9cZ79RS1BsTbt4fqe4po8yXgNgehp67wp3tlQck0BEG8mQ8etBLdxFAXcN3IHQdqTgqTu5PJFPMQCZ+6TyT3IpqIGPocdzUaoTEEcipg7fX3pwyoP3vo1KzsVYH1wT/AIU1SMElsnoS1SS27CxAxZYrkOeT6UOocNIVwRxk9xTFkAID/c7kN3p7SDI25Vcnq2QRVJE3GspPHbsT2BoRAgzuyBzk07GRtPK/qKZIqt07DHNUO6FZjGoxyOuD3ojwzFW6dST/AJ/zmhCTgMmMDbkev50bdxIDZIPagTaGMGzzyF6kYp+/aOcAHg5oaeJQAfmY8YH/AOvpSMBnazKcfdz1P+NHqK49FTlS3GMg96R0A98Dj2qPzFVs9u+P6U8MhPXH1oRLZGQSPvtz1Y0rYKlTuPGBu7VIg6/xex5xQyhsGTgDHWrVupm2RMuw4bk44I605QSPRucEUpkVG2jr0yKia56AcNk8eopb7GTHrJJIDIvJxgENzTZ1NlGsmRJLk7yO3t+VORwoyO/QDtRK65iRY/mySxVuGHX3pbGTfc0I9Yikij8reso+/wCnTqKpXLRtMQsaKRzv9T64qkWUgvv6fwr25z+X0qaWf7UyrHtVgvzyL36H3x3qJbGbaI5XdWkUR7sDI3L0PAz+tMUPErKz/KeQG64x3q9bajH9neEOu4DO4evoaoyPHDLht7A5PzfNxmknY5mraXGpcXNqfMjj3BCfm7Y9v/rVLBeSsgl+9uOSp/P/AOvVXzJvOSNZv3I+6jH7ufX1q7PBI0MZZ3VFfIC9zjr/AJ96erMndEx1J2MVtBJ95wJFf7ox16Va1DS4WwLT9w45dR90/nWNdB7Y5T5mbB3dwP5VeimhlPmM+HZdxVm4+n1pWa1Rk4dyVHkiRUPyomcse3GcVeZ4ngMqfMCvVvlAPTNVYmiEbRzyJnOVHtyenTOe9TNfyRQmGO0VoWIOX6jnOB6VDi+hzSjPcpAMmAv3sEh27D1+tMnuFZAP4SQMds/yqPU5XWX5flUgEFun0plu3loCsewZ6L2Pf6mkoyexzyjJ6Gna24hjL9ADhh36Hn2q1HCJUOdrqSCf4s96q2UsBLApnau0sfT+pzVqBzAQpGQO7V0KLSPaprliomiyrlSNxZR1bufwrQsyXDfNgEcjdjj8+tY4v2ik3MysWHRfT3z0qS0vovPjXewaU9DjHTn6dql3Kb0NFzvb5eq56t1qWAYcbl4A6n1qpHtY56beVz2/nVi5uyyqoX5Tg5PWs2ZuV9yxGpgEhkPEmRj079anUOVBbBHGD1qARl4QHZpeNxxgYz2piwOcru+THQN1qLGNk9i75eGcfMVxxhqeynuqhMZyOopsThF2bsY5Oe1SGQKWfcu1QOM4parcTXYADEDj7uOp/wA/Snp7cE9M4qI4mBJ+U9gO3509XZXGzpj+KldBy3OdKuNhHzLt5xjn9acqKnzK20+/ekZwBgdSOAKRSGB3fKcZP0q79zu5rEqKEmRxyM8qO/8AhSyRJHlUXIzkknvTI13HcFyMd+1DhozvwxJH97gdaZSlYFYtu/iI4yagfCMSeGPWpo5C6t25xj1qFiQ5Tbvf1P8AD7+9WixkkRO5x90Dn/P9aWGRon3D5sjqG6D0qU28sCg9FPJ9f51XlfzI8DK5bqKtIvoS8NIGD7FPB9DQygHaWypPU/So1kET7X3ZK9D0p0dwqvjqO+e1USt7itGqyLg4CDpWjaQBUZl3MxA+Vu1UheK8u04BPGR2rStY1kcANhscnsR9aL2G520JlBeMtsbIPKnilKg428AdqvKTHCqKqsuerckD8arztGpOcKTzkUJjUirLOFJH8WM8VRubmGNQzfMByfY9KbqeqQwgEc5ztdW756H04rGkvHmBV05GSCe/Sk9TdX3J5rzeSIysYHAqo0DPEH3KWUZOc5xRbMpbMnG48k9aSeZoWcjkMBjK8Ae9I1UuhBJdHb+6TZITg5+lPtyXJAba45Z371CJE+YycseMDpSrJvjYfdA/vU7JjHTOcHPAXuP51WjYByemOfr+dSvebjw2D37UzyJbmJnbaAO7fl+NJaAK84bBHI9R/ninKV2HO44POe5qO3jWFef9ZyMAVMYtwXHQnJz3p30sNXHLtdWz94kMBnqP8aJLcwMCqMwbP5+mf89KHQwN5ofKnhc89Mj+n60xZzMqgtxnkjgmlfuaarYRi2No+XH+1waXz13HO8EcjK0ZD7kRtgb+dJucYCnCj0qHdlpMCXWUky7lPtSknBB5/rTFk+bG7DenrTt2ME8D36GrQxv3mJVjuHan792R2Axx60KBISPmX3qPc6knduHQgtT1C9hCpLn+6eTmpWOcqTkg9R1xUQA3ErtOc8HHFIwKKQevfFA07CgBRnsKfu5QMp9R7mo2XaD6+lMebbljwcYxRew76Fnc+0kNye57GkbKhd+GY91brVZZWZiTk4/hNTo5aPO3Jz0HalcSkBX5hvwF7N6UK2MZ4wcKaVwvG/aCBwO+aRZSrEnbgfqaljTHorAABskk5zQN+3+8A3PpiiSQEbj8vrnrTFbnCN8vXB6mi/QL9BTkSF930FKWDAk/MPfvS7QdxVlx0NMViibTy4/lVJ9hXsKVAT52257UixESN/CFHJPenqwxz1YfKaRC6nb8uCMcelDY7oWLG4n7xIwCKGYJux1HGBzTAysxbbt4IJ7UM4ByjcdeO4pc3Yd+g/zGlU7eMjvSIZIlIHQnqaZna+7qB2PSplkO4j+HHWhvoFxI9yFnHCY5IpkjLv4y/wBO1SeaCmG65yPpTPM4YHjJ4xSvbcd10EyVBI4X+IA9/cGhWcADqp6AUnQ5H/6qcqgR7x2zipI21Glic44I4welEUYUjbuZi3PoB/nt7UKvXPB70vMYP8GOgFMGriSgliQytk8n+gp3mZHoen1qPO5v1z2pyttBz19TTSvsK47zpFyq7V5zz0NRjCnH3ueR1xUhYkADk9PpUQQByOmepHaqs0F+o7g5Ubs5xzTmUKq7ePr/AJ9qXbGUWSXd6jHXH+FNaUtK23lT0C9u9LVdQuPI3DDcfXtQsbKM/KwPQhulIwOB8ykg9DTGVg2Rzz3PFUm76lXJEYl9rbQOny9vrSTRLC4C/OBnJXnH+FK2cFh1PHPalVyNqlsk9fei9wuNhAj4PAJ4zT87QRt5HGRSbo8so3Zz970oRyj5bBHQEUFp2E3FnC8lTzkcU9mAyByOwJzTGk3Et/CeMen+f60vQccZzxRfqiW2gXERP8SnqD0qQOjFsLn1JpsKeZESOo4OabvEKkucsD27e1DbuTzCNteMks3v/kU1JCoCn05zTo2aPLDjPb1pssvmZIyFboT60rsLjhuR8yMFUrzubGaYy7ZSkfzKeAxPBqQEvGoZdxHBIptwViIZfu84XFK1xXsN8wNuSTr1yKSSXaT/ABZ9PWnBdyKrbSvp0IprOseUHH86TuTfQe0bTbVLbcdgw9KaYsKPm53dd386SJscF8ZGPWhpPLYjt7d6NepLY1V5Ct6559aka3MY9eRmmCUn5S23Bz9aN7SITux9eMVSuibj1cRKN3IJwKJiFfdswMZIXpmm5bKkt8nf1o3BhsVmI9M8Z96NR7Ch1fCjJHWgsQQRGeTgY4z9aRvlIKMvPGV7UnmPkEtvB9O1MV9B0hicEouxhySe1LJBwCGUEDoKjWJXBDOVHXilDMFaQ/N6k9qV31C/cZtyeOSD0qaRhGu1+oOMjsf/ANdNjY5Q7+c4AHrT9wgnKy8seRnt1oERZCglciTPQ9aWbK4LcEnPPanSAqwU85/iHY01jubHXHY9qCGKilgM8k96dNCjxMvfqpNJCQowRx147UXBBUg8Emi5iyNmimhGG2EMflHfinW8ryW2zrGCFDN26nPvUsUEU5Tc6hEIyS3XPWoWaKDVGhik82ANzI3T0/LFF+hk3YbPa7JCsmxVP/LRvlU/4GoJbhkVoo0wg4bb0x0zVi5li2/f8wHnd2x9P8KjivGwcfMy9PT0HFTzMxaurFaRfs9tsiTeAeXbv1qVZWZFGzBIBO7oe9Onmln3bZPKKpkx/Tj86T7RtZW8t2IoMZLsVpbgJjb8/Oceg61YW4lSN1mfcjLnHcDmqsxWN1kTh5HPDdh60fN5gCb2wcrt9eD+VUm3uQrosIwdMNz2x7VMUt4Y2Vv3hByB6VW2yxs5k+XPXd2p0LB4/KfPXIYenoRWiNLWNCANkFvmAAAjk65xnip1Y5YNHwpyQ3rx0rKkvnhjyuw4O1vmzgdAa0b2YmSGQB1ICt5XZu348c0rWGuVkVuguHYTx735IHsCeRSxQQSx48xo2J4RU4A9c/h7Usto0yC4YtEwJIU9MZz1+lOuS9slqIH3Nn5nXowHHP8A9enddB+zp3u1djnhbBI+UDj3YYJ9akskaVSqlpAP09vyq24aC3Mg37WAZZP4f5/pVi0mXdvWTEjLkjvg0JuxLdldGfJby3UDCTNsoP32x78VeggSyihRP3kg6u3XHP50zUYMof40QZCejdfyrNGr+XLDC25o+QSvb2o1exnzX1R0Vq+yQlfmY43A9h61bKBQg3ZIOefU9azre4i3LKdu4YXf3I61e80EbiflznjpXPLUycrlpXLRFfus3DDscetTQxnAUKrAD7wqrbyidfkbHruq7DI0LEnp329qzWpnsPkaOL5iuWXjjrUTx7j5g4J6gd6dIqy5crkjkDvUqv5hwrfJj8aLPqGxCkh3HK4HX5jTzMN3zNgYPTgUk0Z5O4Y6YqtJIygjoRxRyjuUI7YgEM2WA56U4N5jJtXGOqsew/8A1UnKqc5xnI9aFYRMrnkAEdRx/n+lM61qTLKQ5HYg4APFQs6sVXOWY8EdKHkIUOeAeDniqxPmAYbamPlPfNONzVR0JWhSNsR8uy/OwPIOaljlt5A6zIwI4Em7k1ElwszFV446nFDKvIPPGeavVF6jwqsGO5sYON7dqgnYqEdcnd3GMge/aia4WN8enb1qu07LgnjPAA49aaT3BRY2d2iPnDqOMn/PvU+Vckjc2OSwxxVcs0yFByv50+GZIgQd6RgHgY4NXsHK9kMjYRykLyo5bPWti1uTGiqTvAHDHrWRAxWVyeEBwCfpVs3kcYT5cg8YobDd2NyO5GwgMFGMlT61mX2qmBHHfJwwXgfz7VnzamxYrGcHPOGqibwXSSK25QScMWB9aRrGOt2FzdJPh22qWGMUwKW6Op7DPU0ySONSjDcGGThelPEwIMbZRtuQMDBJobNua2iIZHMI3MdpB7dv8aeJNy7G4boMGoZJg2MdzwS3FN+0RxsQPvd89qd7midxFhVUJZN77sEFuDTnQlwpRVQ8lR2FJJtYkDrj+91+lRys0j7NzKo53bvSlZrUnmIVf7SxARiq9/8AGrEdzvjWLdtXnGP88U9JUjBQcbuTjq1JLGNmV4746kUIav1HLGGAOckHgnuaDIFO0/KV7DoP8ikjhwuS2zHOfT/69JJIJGVn3eylSOfrS5n0NOYMrccqdwHJVvXv1pGDYBI5PZW44oLiTYehXsOgP9aCdr7V6nrlutXdlqWuorFU56r7dKash8s/LtQngbqgmyP3a5GT0b+dWFVigU/N/dPb+dQ7sL66CMg3Zj+VgORwBTmUBFVeR3z/ADpDFjDFunHNMaUAZLfgBmkirkxbkDuOufXH1qB8KMFsLmpQTsBGM45Hf6c0xWZ2KnvzzVXC+gRhGbBb8R2pC2Gc9QOBnpT1i8mMleMHqeppPM3cHjPUe/4UXC/cbvKqdy4PXnrSiNJuN3ljG7Jpm5t+CwxjGacY8DJ57gd6LoE7jY4MN82B9TTpGMUoA4UHovFKCrcncCOx6UMoEfPORwR0FTdMfMKrB5MDac9j1zSFSoGNpI52g9aYgMZ+bbg96lWNI1GO/JzjP8+KV0gv2I1MjyHdxk55p3lbWLPxj0/xpTcfPheme56Usj/N1bIHPpQFwSW2WMINzN/ePTNDDcD3C8Z3U2EJtLOwCgdDQrY4Xp0I9fegExSwkYdOOvzfrT2l8sgKpIYY4pFZQ3K/l0okZk+boSelF+5Q04Z8lWYDjJwKkVt5CfcU8AjHHXvTHm2xkOnUYIHalMYkO0JuQdy2Kbt0AapZGwcAAZ5/z3p0YGM9zzx/+umgjYV25wd3B6Ch22KX74+6e9Iew47iCDyw6fSgRqxz7f5703zCyAsuVPGFbkURyMOBzgnFFhXJiqqjEN8x6gtyKjCs+CG247noaRpECZ3YOecUkmWRW4CD14IoSsRfqAYhtu7BHXI6VIu6Tk8gdN3b9abIGfaYvnBHJPr+NRvIYl55J4IHaqvZWHzdxZH55wX9qchG0MeD1/z+tJ5Ykyy8rj8qUKduCuMZyD60rg2Ok+Yeg6g9qIWVXDfKc8YPSkjZ2QKeB1OfT0pVEbsUX/WZ78AU3LQV1ciZBHK2VAB7Dmk3eUwIXIPK4zgU+4O11Kt0454oy3G77uM01sO6FGxQ2eW9WNBbYDhRknt2pV8sD5upzgeuaHjZgxH3VODng0X6DuHnhFPy5x1BpApcEn5fQmohHlgG3FmOMetOMrmQqqsAvBY9aLpBexK0Z4w/HXimtHuUEc+1OVuoboBzmkDqUOflBGfahtsdxx+UAHkj3wPxpPMLOo+X5j8wFN2iVVAXjFKXHbaGAx96jXcLj1mWHcEXp1B//XQeueoJ6FqaSzZzxng02WEc7mwe+G4FF31Few4qCWXoM4HtSM2VwdvPGBTUBjJb+Drk96kdCsaueFY/3v8AOKLvoLmGBzGuN2e3NOeZVJUtl+hHr+tNYxh1ddwIB4K0FnDs7qrbv73ai5N9BqsQ4LfdHGKe2zO05IPIPfP50wBfMJG4gcg05Zgd3YA9W9f0o5k9UJyQ2NONvTkkBuaaWbBz27GppA24MrZ96jUKCQ3BJ/vc5ouS2HLYPYHO2jBbqzEZ74pTxgn8cUHMhxt2j09KOpIoj8xD2QDknFMEZbLK2Wbt2xSeYrzbBzngHng0+RU3EkN14ftRd9BXbEbMBwNoLD5hTt5jYMvAxzhulMESqDltw6jdzj61Eu5if4gen0pjJw/zknpQcFlUNgdT9KTakajHPsKRUDFsfK3YGkSOIjZDu4kU8K3Qini6XePMiyuMDDcim+WCdzcMRgk9vzokkFs+ZPmGM8f/AF6q/cAeT53f7oIz6gVD5i+WuPvdWY9xViNcsvdSpyPT88VG9sWifcyhM4BPepIctQEixKPmyD6UkoLIZPlXaSBkbsUxEWOM/wALHvQZJFyvysRwAnUU3ozNsd5iTAlv3Yzzn04pkgQndDyQCxbsfc+n1p0bpKo3/eVsMD0wM9fwp0ahd6JtYEEbT6f07VPKzLfYrh2Vt3zsWBBVen6+1Rr94t8/mMCfm6DuM1eaNnYxfxDltqcL/jVOWTbOD3P3g3QdKL30Mm2mTwxtLwX27uRt+XB9Ce/rUco2q4W4+YkhfbjsakieO33Mv7xiQQG7cVDImw/c4OSzN8vHp6ZqTNu61K8lt5kaA/dXnc3+RmmmIwZeR/mxz83Ht/L9KttIskYZZNyjj6cc8VBsW5K+V8u3IO7seBjH4Zq07uxlp0JGllaKHypCwb5WJY5x+fAqv5PlM7hvkzyBjjmpoNyJn72Wwf0BB9BT7m28m3wNoU/MAv6fjjmtIqxVraodAYpUk2/MxBG1uucdvb61cgdbiKP5PJlXCkt2AzVWxgwodvkbG4q3oKtBolb9398nON/PXPNO6RotNWSpMvmFZeR1Db9vPrxU7mNlG394cHAXp6fSqN2gLsi/vAOWx25/mKvWepBCy+X+6wMFemfQjse9S31QNq+gyOOS3YlY/MzwFkfhff6VoL5XkwyF8XBJBK9j1H4VHby/vneT5Y9pJB6ZwOPyp3lKGLD5V549D6jvU8zZi5J6F+0vYp0lhdPNDpjJ6g8/n/nNZGreHka3LwTbplBcru4xkA1YeSPcpTbuCj5mfbk46/8A6qfHKkcU6Md0rKSG3cEHn19f8ijm5SXKz0KulxieLY/ylOzflxWpLMEiAXgdlPQGo49PSABlf5jxih8QOqHr1wf19ayk7u5m3cuQ3ht9iRKrZJ8w7eB+taHmkcx/KDyQe359KyTJ5cgC7gDjIPXHNOS5MMiku5QnPOMsOmOTS0kRozWDluR8q9SD61Okm3ovAAGD9Kz47xHx8uGJ6jr/APq96sB8qC21CRkfN/jUPzE2PmuOMnp71UaRSf8AZp0zTPLnblOn4fnVZ3DEDoM8BjyKaSGn0FlZpXZ2wGPIC4xioJVGSz9PQ0yNpM7d2EXHzd6mIWSMtu4Bzj1NGqO3V7ERfsVJUcbu1RkfPtSNsDt/e9qkMhOY9zBB978Kkc52kSMCOgB61Rav1IGBLgBRkdlYcUedtVmHzdVAPTNPV1jZjtBbOMnvxUckhWEYVUUHvz/ntVG3MhN+7l1UN1AWoCftA+dcNjqevFLOpeQOPlIGOO9RvKXi2PyPerQ+bsQiQIcbs4PIHGKGmGzkY2nOTVdhHa/MiDDdSOaUOJCcP7EdP/1Cr0C99icXYVcE4U9c+tQ/ay5IVu/WmyDaMBsZGdgY0zeJGwvTHJamap2ViR5QCPLT515zVYzMXwUXB7+h96WVyQwbcvGAR1pXURop24A5LDnJpX7jTJIVLhg3BAyW9qbIwaNvnw+0kN2NQTyPG6sH2MeTjnI96XDuC0eZHY8kdF7n9KSHy21Y6MnYqnoc5J7UgEXmY272PWiQGKTaU+buT0pwAQMQ2O+B/wDXqWuw9xxUmTjAOMc9qYygu0fyk4xjPWhnRh8245HIH/1/88VIls0gBDZKfKR+FJO24/hEjUMT24xg9qVpVVzGPvD+I9AacsflpJncCo4B7/nmq5HAB5bqu7kii6bLuOmIZzksq5wMd6JSWOGZd2f4u1N8xtwBbByeBjikjHlB0Pz7uctT3KT6D0wpKbePU9PwpDJHbuEP3iM5PajzMMCWYA5CjaPlp6jfy4Xd2Ibj6UN2KG/aEhLMP3vfD80jOJCx2eWAPlA6CnyRR85KhlOfvcmk27SccCobe5SGKpbLFtw7inoqlju4xx97qPzprSAyKW3Anj0z+VIGBdv9n+VFr6BdrcDLu56Enr6Uu3CZDYJ4ppX5T83JOPp+VAUqeOO309aq3YLj5bvcERkXIJ+Y9+3NMZMFpA3zD+EdjQ0YVeOOCPzpvmIJDvyTnrRZrVhcCUYgjkE4Hy9afIvlrkdPftUtum5+E3qBwe1QyRiN5cuxbque3NRtuG4wMNxLc8dutOR/l9AB/nFDgsQR8pY9R2pomIJVmz9OnFMd0SkKh2j7pAx7UjbmHvnGF9P8imoFYc9D27U+Zwo2r0/nQLmITguVHHHGakY5UBfmY9c+1M8w7QX3HHSnltwJL8/yoC41owSS3Hr6CiFl24U5PI4xilZlZcbsr0J9arjdEc42g9e1JaMaaLRkAiT7rMRyB2/+tQrHO4thfU02NVD4VQpPr2p4Cxht33u2D0qr9x3sKyZdmz26E9KiXEZYDk9hUgwVOemeWz2oDMOq4J9WqRpjFzwDw2OfaojKYZSxY+mfWpvmfKnjB5J68VE8IJORtU/xHpTDmHR5eVt2Ap6VJjkgLhjUaxtCU7r3xU4/dp97r0wtCfQlvqGzYfU5xz3prBlY+p7HtQrbgRu5PT2oPyjHVvQ96d2JvoPWHZhg2Gx908AUzau4no45O7+VK67fkfnApRKJECt0XkEZJ/z/AI0EtNCK38WzA6fSm7g7/Ny3QA/5/wA4pSxC8y8DnhacVOGMn4dP896L92Cb6htDKc8Feh6VFuZg2MpjJwKGUMwVvunueufWp1mySB0xg44p37DZFuK9eQBgZ/8A10pba24/MOwokxvGVwWH8Pb601tuGX88Ut9ih7sGZHTaZBkYaiRirlg7ZbhhuHNMO1GDMvzH07d6cjBT+757EtjIoQ7g2XwC2ACTubtT5ZBFEpLb1bg/402TKx5ZQy579TTAy93ZVHOPQCjzC4piZVyzY44I9KCwyi9Mjt3p8cwMZVRlPVqRnO3a2Nh6bcgn3NO4XGIzBto4Rf1p3nfNiNccZyeppu0spA5C9ctyKJUClFb5RnIwaLicuiJJHAwN/wCFN8klt5+6P5Uj4Q5HI6E+lGSqh8ZXnjv70r3JvqIbgBgo+UdQDSsjlixfeBmnYXJOzKkfKx5INOUmJiexpoLshVyygdAB2qRV3kb+MnA3dKiZl35G73z2qVsMFyvI9eaLXFfuK3+tz8w2/wAA6Go/Lbdu27Y88n1zSFtoZfm3ep5pTPtXa3APpxmlZ9AF5VsKOnQ01TI787cg9TSiTaWB6HJyO3+TQkIVVJ4B5BHc96sV0xJic8t93jnuaNxOQeo44bkCnMFA4+6Rx70zoQR696PQl2HMvUj5e31pvzbgF+VBzzTnuXcKR24AHFOKhQWPX17fzoJ5n0GFj/GoxjgimH5eQuR6LUm/nHQDt/n6U7zgFIHGKGrC5mxsTFlJHUngHtSph0IbhlxyOppokeRizL8voG609pCGUBc5555otcq9yMyHdjbnB/KlZTNkN1A6H0pGJMm9ep6/h60EPK3pk5oFdA8RjUnLEAcH0pvmM7AHcAOBU8kYSJQfnPJOflqBECuM/l2oTIe90IV2sW6rnketStjYQOA3Abd+FR7gFO/5SeRu7CntGqptD/KCBgfrnmlo9zNkRlKqQqLhTjeeje9OifbKpX5gO/qc+tSMmMN1j6fN3phKxlWCeYVP3fugCk12IbSHXSbZEaOflwQc9FHcn3plxL50aqv7zA5ZOrHP8qibYhLyRsp6hd/OPTPbFWGEixbk/gGV29hxnipbtuZ6oqRfKyM/3E4O5+FPHH1qWVTDGS38bFlDdT0xipYXVAQJEj3NuZvvZ69feoZZNisq/NgEHb2HOCB6UbnPLfUj02dCn+r2jrz0znP+c0rnbcszRr85z7dTj9aLU7QN2+McDK/LxgDmn3EzIwY7DGuAd3fGe3rVoLNK/QSSPccNyhIYr3zkYzU6vuc7fmPYN2HSokgSeNd37wMd2PugDrS2qs6+bv2qp4LJwenSnfuNNLcFugYizR5ycH1B/wAalCrsjZflYnCluhOQMZpLpN0rMv35SGI/hPUZHpVm12zTxxrJtKnaR/CMHr7fhVjv1Hq5RGdf3cing9j3NE8r27+ds4YZG3pnrge9LJLJbXDqfurwG7E1PHZfalaNnKQHDEh+c9Sfb09qlyS1ZOyD7TKQgePaAdy7fxGanlmWBmX5Wd1AX5/6VXbaglVnbfCuFPGD0PPr/wDrqF2EskTSHywx2xjZ/nmjfUi2mhYhs/NRjc/MMEg/dP5dqsWimKBR5flIBtDt1Azml3rt2+Y2FGAvOc8jHWmyyubhUHyggqd3Q9O3rUt30MW31L1vJ5Zk3IsikbVCt0PTNMubRXkyzbAACQ3QHFVrdlWYqu9W64ZunHH41caNoInUb3Qn7x+Yg/j2rFtrRmTlysYzxuPLWT5yMZLc0yEbJAHfEeOp6g17T8N/2OPiN8Ufh1d+LfDFpaX8WG8uGacJLMygHaN3GcHivI9X8JeIvA+ujSvE+k3mmairYlgvUEZjIGMY7+vUg01JPqcdLG4atWeHjL30QW0iSHarqS3AZvTNWoJfnwXyQ3NZ19btERGr844PHB9M96njlLgyH5iG5CLtzxTaR3+poTSbXOPnwMH3qqzhs44I5OOlRiYKXI5DcMS3IqcSpIu2NgM8Z9amzJv0KiSMoIdgV6dqkSYiM4wfQFeh/EimeSpcgK6BDkA9jTNq/ePBUnHYe/Wludz1d0MuS5jLj5SxP3ccD86IsrAiE4kAOSe9I0zM2U5z0J6n1p8CFJTK3dejcc1afQtPqyOaNoQv3ix9OlNd1ZwHj3L13EDg1cuXHGWxwM471mTTLK4BfYh7jpVrfU3unuT3LGBN33t55z6H6VDEA5DdGPTPemtMEDor7yOR3x2z/wDXpnnhVz2z949KrbQLoWRDkkYA9DVOQsd4HAI7f5/zip57kcq3GRnJ4zUcaqwyN2AOm79Kq+hSsiDbI6KCeOhI7imFgXWJTjA+Zh3FSSCSSQCPlgOvYDPegB4mz14z68c07lXFRfLZlY5AyAW7inNIsHz/ACtg4x2FNIZkdvuAAEMfQ+1NkgLSAxJlyScHpmocrMq/cGlCSuy8ljnO4cj8cUpaSNcomwAgLt7NznjtViw06OdJZLzdC3OMMMAjv7f1qIPsk/126M5A24wetF76IfN2GbiVPy4OSGJ5JqN0WZip3A5OM1O+Gdz8w56VGqsDn7gHGeuOlK49wgJLjzF+QZyvqOaUsYVKQ7drHkntRJcFSFzlSfvDsKREii3M24gZODQ0O/cTz2YfM2Wx0DU4Hpt+Yg9f6U6TaJFCLxjH3uMUqW6qcbtvPBLYx+dTzWGpdxCC7hpIsP2pkjooXO4jGQcfnU0qIjnZ9/B43Zz7/SoZbhlB3fd6c9aOa5XNcRnwGwpOexOBUlo8aFnfcA3RT1z9TjioQCxA6gdz3pdjs2C+XX5SD2FVoyloSSOGk+8rAng+1MZgWHzcDqopflJ27WDDseooZFSZpFXBJztLDilzW0K3Gps4PzZPGGHC0OTt3P16Y3U+cvMilPlGMlfemtGrALvyQO/f86FKwcwis0bHK5OOTmmHJyGbA7EUqSlAwXP0brTovuYKscnOB2p36iGebhQu3Izgg9qXakZD7d56Y7UbQiOSfmI4z2qUogjDb8KBg5qeYNtyCO9nZViY7EBJBXg/SlWQl2DOu0+vpUbw7FM0jZUdMdj+FLGd8igbcde4/pSukJOSJ5UEYGG5PA9s0zYDjDDIH92nFhnJ4YDGCeDTEUR7VTABHfuaLoqzQ4OqYLbcH0z/AJ9aZ5ibxjnH8I7/AJ07DFgg5bPQU5FtcfvD5bkEc96Qr2IhO8s5BwAONvtTtpYlTjaRkZ7UixbAfQHHrUrAqv16YofkTdiHy0VUPzYBwP8AHpSuwbn5V45z0pknQAnBAxtPpQ7gqV6YGAD/AFo1Gn1HblGTu6+jdaGKkhWyO9COVj2lVBU8hT2oWThiPvdTnuPQUK/UvdXQ2RWZFU/IvQAdaFz0HGDzmhlx8wZhn8qNzKqs2DnoQfSnqK7HrGd6jdkngj0p0iqEI3YUdcjOf1qEsPlxuBzztpjz+WMDhj3PU0gvYsqphJz80fb1NDRAtxuwR0PT0qNZS+cpjacFfaleXcwH8PT6VSj2JuKzOmFC5x1A7f59aQttQAfNk8njC1IzlYyBzwevenNAixnC7SRk4Pai5XMRlt33256ZFIV3A7W696R8fLtXOem2nxruUD+HuB1NJSa3Fzdhi8Ng7SCe/FOO7kde4Jpyx5B+U5Xt6UjOdpJ+XJwOn+NG5LkhER5Bxgkdh2P+c06SALhmb2wG6GkaTam75h9PahnkJ56EZ57UXuF2xrEsjgeuOe1JuKqMr1x81SqyiQY4yOR3zSb9rMDhgo3D1p3Zd+4zeSU+baU7kYzTpXIBwvzeoxRmN8bGwzHkHtSMrMrFOCDgjtTvcdxi4YYO7J4J96e4RSm7hehy3rTsqg45bHO3t71DKzIRHt3ZP3j1paoLkkgJAVW29gO1KMxqvOcju1LsZMD5TkcENnFKQFXa3A6464oukHMMZu/VvbpSICcbuUwRn0NKoGNyr0Pf/wCvSN+8H38ewoSC/cXO48cDoc+lLgIdwXODjHWkwFGN2B70qzHGX+7nr6UPQVxzFhgjbtYZ+lMCB1LHdndxjA/nUkjZIZ3XBGKQZ3MBt4GBihN7k8zGq+d4PHOD6ntTcEtgNtXvn2oMbKQDtx3UVHgbyjKSSckn/wCvViTuSs2X/d89s9qZJEI0BO5nzximxqsTP94hzjmpoif+AHse1S30Hcj27WAORj071MGkaMKXLqgOFZscd6jkkOApZT6VGzfKwGFcdCO9PclpMdIRG+f4c8getJkuBhsJ94dsetEc5Y8x5z3PelaHA+Z8ZHQ9+/8AkUaxepK8hHVkIJXdH1LKwp0silQVb5fWmbuVjHQ+najcQMr0zj3FO3VC2FmbDHbu3ccngf5xTY5NspR+hHUfNS7TuZWzweMdKlWBWVQW2kjli3P+eKSkK4issSghmDDg56Y/A0iQ7d3z7Rk4G7tmnbNnLdM/eFNk3PwF+YHmndPUWocZwGzk9aTcMlQ3yk4LD1pDxHkcOD0HehpBMV7tH0A7mn6ifYka2k8133jyQAx+bkcehpht1IDK+9s/dPXH50u7Y6l33lgchexxUSBoAyFO2Oeo/wAKLdhNituZSj7Wc9SeoHtS5Rmx91R94HpSo29SuzLL0J7etQoAxx3znHcf40O3UlsspMzBiUVoweGHXGKam5mRl+VcfdZPxxn1qMCRkaaMKU74bjrj+lOSVfPI+8CMj5tw+n5VOm5LsiZAZkSPy/nXO6X+8PT2qslzJAo2ojR5xubr9Kto5cBhs39DufqMHjHf1qqDvd1b7gIIUdB9Pai6Mm2tJA2ZXXyeqAljs+U/r/nrUaeUqSOu7zwMle3B6gVKF3XAiLlRu/j9MYzj0p6LBFP5bSeYQrBZe2f6/wAqTfRmTdmVYpVeCR32xyE5C/eyOOccU1rtWgM33nUj+LggdsY6VZ5t4ZQ0HmDGPNONwPtUKWhZUK/LGF3Pt/SqViX2uKl0zRM7x+WxAIkHQjOP/r1fV1dkMg8hXGWjjXqAe/4VmlVRt/mbmLbdmzaB0/D2rVhf7WyiOPMvC5bpgdxVXtsO9tepF5zPDHIJFzLlRt/hAzg47cc/5xTbJHsZX/iLHAK9RVtIlspRHLH5kbliNvRR0P15zyPWorh44ZU8niMMSx/MfnSuguiS4jlYMJH+VRkBu3v9f6UtncpAxVXYnuzdAP8A65/SpVAe2LdyuQncDpiqnleZHuU7fLAO3tnryaV1s0HNdakz27LdPc7/ADY25Mb9z0FXllgkSNWj2KOQEXdtPPPNZ9osmfnTBU5Jb07VeidYkxFwD/D+tTqjJvTcgnlkMh8r5UPI3Lywx1zmqqxN5jK7usZAcvv3DOeh9DVq8ZnLD7oToq9hVKO5VJV8zf5fOd3r7VfQiTdjTt7hGePHyRk4G/qSB+vStgI0bxuNvmD5sHoe9ZEV3CtuI5UfYCApVOdxHXj2yasRTKFEynawOAd/H0rmnFs5HvqfX/7E3x41jwX44tNAl1F38P3xMX2GZz5KSMR84z0YHg4IyOD0q/8A8FFtYn8c+INEgOnW9tNYI6G/gfJmXKsOvQZHHXq1fJul6rPpsweJ2iKuGDK3I5z+HNeseNPiBb+LvClqL52e4t1CrKW74Ax7806EFFWl0PmMThPY5jSxdFadUeKpHD5YjZ5YplOVLdCc8g1WijkjeQM6ODnK9sdKs3co3YXaTk5YN2qNYVkAKjIHLZ6EEZz7f/rq72PrXLW6HiNCijYoAGBnvQsLDiNVVT1I7UK6OqgO3BJwORUiuWXhtqDqWFApTQ3zjIxWNMJjG5m5H5GoY4pGYqduzqD3NLcsHIIXCjqR1/OnrcDaADwQAMd+tTbqdqSaGpswAvAXg5Xvmqt2skkyKh8qONckjqxzU0qY3AsxX7wweR+tZ0148bqA3yc8nvVqN2bxj1LEt9Gisu3a/G0M3Ax1P4+lUwftMyxL8j53ZHQj09u9I0TTfOOy9PvHPekVUREJ/dq5HL/MQeP1rRtJammj3JWV0Pmr8gHy53e9Mb5oW37s5+Xd0I9ajaHbbiMcpySQ3IJ5xUe0oFZnkZemD1p2T1FyoVN+dkyYXbnc2MU+NX3bAnyDLZHt2qNtRb7IyKit3G7qvsfX1pwlLYUfJgj94rcVLY7D/Ne6lmH3IH+XaF4I4Pt9PwqBdgLxjhh0HoO2PWpxvKGHuevoMfjTY4yNszdCcBfoSD/n2qVLoUrojfzNuEbDDjJqSCTzJWMjsAuBz60s5UDzF69APxoZuuFVWYdM5A/lV3uPmXUkvrkNG21FCk42hdo/zis+ScjA+6FAAUdqvgqxBK5IqpeW/wAyknjuN3ehdkaq2yFVuSq9GGC3cVM4CLg8DHJNQIrImR82Txhqkd2bZ8uznkHuKlruFugwIpV3VflxxjGevJFLKyTKVDckYNS5XbLmXqAQFwRmq8hBCnfsPVsVNmCimPQneQdoA/ippcysVX5j0Of0/rxQrBIwsbbVHJz6fjTpJo4em4nqSO9LqNPsRLuVgG3Anr9acRvAL/MgPJ60qkyN/tHrjtT2UKAB8h6kDrTTuWmuhGpyThMY5yeM+9LOCyjAycjJPb9aR7jLnLZUcEd/apFy2MFj1IB9qb0EmyGYkbAjsGOck1IsvJHT0psqBh99kYDOTjApyRhJQjtzjIH9e1OyKuRysFTIfkfe21OjKyDHzYHLfnURbaj/AHTg/KfU+9WvOVXjwvLDLDbgEUWfQLlHaNxDMoIPOakGcsVbOB2//XTHLb2V+QOQRjnvQMGPcdy7ux/nxQNCmTYqmXdlRwQ3NPVt6FFXMeQuGxwKrTKcKDwAOoJqxDI8UTRq6lP7vGM/jSaQbiho5gVb50xwnTpTWIWMBF2E0LF5oIX92wHIGM0AqyFTxt447/nU6BcUsFPzdR0xUe8MRu6ZwDQEEYIY7h0ye1LtCKc7mz0o6ApCsqsxxyR1x2FNHysQvGegIHFNbJhwXxnuvX8f8+tAjUscsuRwADyaCbkmWEZEr8A9aib5WzHyGPPzdaeFwMnkEbsHrSsSgA6L15oIbuKWZUHzc9gO5/Ghg24HarepFNWRGGVbDDIHvS7goOXwfUdjUJgpCxq28lfl3d+QOO3/ANb2pBwWQ7QD0+tDsVXJ3bCe56cdRQql1bd8q45detO4+ZrW4vIJB+9imSKUbPXnqadhYQEG5mYYB3d6arBmYS9BxtDcii7HzksOCGYYC0eVGGV/vHqVPJx+PpSNIgXaOgGB7U1VCuhPPt0FK4uZk7IqksoZi3GTSgKp2u23PIx6f5x+tAYnkcZPPpURL78F1OOcdDiqVwv2JHiJkBHzZxn/AD+dNV/vA8nPH/16ldhJErIzMSPujGQfqaiS2aMsNueep/Wi4nK24xUZsNHwvcds058xsSHwR2FWkwhDHAJ42k1G0JhRnklxk8KFwB+NLmuyeYh5bcw2hgRkHvT/ADyBkcE/xDmpEt0aHcd25hwQ3eoEHlMEfaCe470bvQE7krN84PUgE+5/WoZJ42RizbSOAR/Wpcsx+X5mU5PuKZdRmJGYbSpGWH3qY72GIdoyF6H60BWAkIwGPAz2qe3BmhU7FA6jFLPtSMgNtyRRcpNEC2w2P5n7wnkFuOfSnYSFdke0ADJ7nNPmYJ+7PBAySPx/Ko05Ug8MPTv+dNK2pV1uPMqmF8cNg5O7/OKag/cq8nDsflBpfLBTaHUEjk+ppqpFFcbpm5xgL2p37FcyHDDMCeMeny0rM2MA5Oeh6U0skYKjkHuOtKpZSD1J7ihrTUWoibnO45ywwFHp/k/rSbAsmT94A8DpUiz7pOm3AOCf8KgZy2T0x1x3/wAKlNj1JJWTB9Rz9KR5Ip4wBxk5+tMjTzDhmxt45+lAjVARtzjqN1V5kXaFbKrwvPOM+tNWXy3UH5QD0qyqi4G0fKwBPNQsrKxztNJO+jDm1EVVcnLfNnIBbpRJucjPPPU96UbUK7+FPPUc0XHmcMFwvXK9hVApdw+Z1J6nt6VI0IaMKWwcEkH5qhdw4Ko21sYNEJ8tfnZt4Oc7uMUaoOZbkZQyS5P3lOCTwB1pwjV8qdpwOo705rksXBTGPuf/AF6azFgSzfN3x2p3E3cZCoJ+b5SvJy1Ss7vkPyATgf5/zzUXm+SCflYkcn+lWmi/0cN0kcjIYdB7c0ua+hHMluyEywqdhbYR29KFULnHzj19aYVEjFt24YwB2p+1kXJ+XNUw5mIsrLuI+UZ574qW4nZ+vy46g9Md+lQ+eI2KtycZwKkZFyPm7Z56GnoxX6kbYVCob5SD9KekhtxgfNkEEjrSfICVHHuOlPDrGDn5h0J7k0rpBzdhkkRYqR83flun5/zpyhZFUJw5yD6U9WBCv0GeAO9OiuUUEyfI2T06jr60XJcuhXBMQBPyj7u7uTz+VSLGjpzyScFC3b8aSWdZAfvA7i3zNx1PHTge9JHbpIXkldsAAKsWF3H/AD+dHMloJyI/3lvLgcRj16EelWERGV2farckKny1E8krO6uF2joF6/r1pybXf7+CGIBbH9KTv1Ym9CK2GEkVvuHkJTw5wp8tYgem3qPfFJKjNktyM87eh96bP5cnl/w7ckDf1HrRdEt6A87WsySeWxdvlBJ3cHuPelmieByFTcoY/Mvyj3H50B1mQeZ8pUY3s/5YHrU1xKqQRgSZYZLFvzz1zmlYzuQzrGkZWb+M8N7ZBwfxqPyY1UI0e/pj/Z5B9eKla4Z9jn5mHJ3KG4PB4/Xmmh0uDhpPLZuBt+X+VOztYxbJbpIVAj37pcZI7t7n3qtbXDIP7oDHcW6jtjP4VPcW8eHcfMycbm9ev0NVUgRGYNu3su5wv3QP8eKStFaEK0di6Su1Quxnzks3UDg8fjSG4JLNF8uVwAv3cAdaIXWVSYOVAyQ/ynAHPTr/AE61FBHHLIZV3rGDsG5ew4/+tVK3U0UizBKk1kqSlUlDA7w3fqf8akaRZpnX5G4529SRgD6H3pipbyq5KPGqtglW5JAxnBqNNtupPzxqxKhWfnjoSf14p9RbaF6BoogEkyzdlXoR14pVdAiqsewHnK/KPp/WoGTeA6ZyvGN/LD/GrBlL2+M42cKnfPp7VLta5mx3nPOGPzZXgg9O3/1qmtiIGd24QqBhuzZ6+9M0+8dFaOVF4AJC9cdatuiTEnf14x2FHMYsY8EcQZo3yTlm9TWdPY4cg8A8nb16f4VrCA28bhPlJPbp9etV7mH7J5Rf5dxyCOhPuO1LmtsZOTvuVraJY5CfvEqcFX4J5x9OatRoYThkwCox83SoknjSdz5iEA4xt5xyPw5q3apF5aea/DHaGHUN0xg9KmTM3du7J4vOgmDS/uiqg7ezehx9KvXOoE2iwp84UMWk3fd9Tj61FCbeKMiX/SJ2AC5bhR0wPeoTGLaORQ6o27ouMgdcHtjHrSuRZJ3KMDSCP5+AB1HWpUYFVC988mmtcCJwrPvI5Bb8aWNXJ3DrjknGBTNUyXDNGyDpjHC807ErBVLlQq4wO319KdG6svoufmI/yMVKcoOeCepFO1ybcyKcZMpZCrbh1BXj/wDVUhh2KFO0EHOB2qW3IVNozHkcAsPx/wA/Wi4csPl5GcZ71nzHq8yb0IC6OrkdDkHPY1mzoZo3KRdD/F0qe6cwxOq/Ox4IGPpkfj3qm0DWxYNuyVBweg/GtV3NYvQjjiRVKGTymcnDD1Bzgf57UqxGRhJL8+G6Fun+PSntKjRKXTCxjA9u9NExkyRyF6AcYOe9Xr0Ku+hI0gdJUjf94B941FH99wX3ttLZHQYx78c06eZwp/vfWovOPT5QSMHb1BqdxJX3FXamWdFQNyx/CmgbXEbv+5diqSHpnkBffmpIpGDEN8wZdpL9hUiXCwQpEozh9wy23B/GkPXoVyRC6gyMki8MzfLn/wCvmraKRuVtucZCnv696ppKJ5P3n3c5I7KP885qxFD9ikYQ7ZoiOd/3ug9aHJvRml7LVlOSTDEyf6sDJPp1/wD1U+SOQlMuWDj5SvQfU1O8ghCKinew4P3jmpG2xDB+TIzkdqG2VcgA2uOygY59v8/pT0QSSKS2eOopkipaOSZCyk5ye1L50SENvwTwPQe9AemhJPAkBDR/dLcjdx71UbEnzH5eMHfxVsqzJgvkZ5PrTLm1xJ83GeAOwovbdgnbQqYCRnZwv4c0iqrlVbgg8kt1pzHcoIXGTtBHp/nNNeNskBcKBwR1NO/QrRg0oMzAcA87OMj8RTt2Tj7pUcgen41JHIigfKqN/e7mmY2gnaoOTu9xU3toO9hGnVQwH3uvHGKThhxuz1xScFsjaTjHtUjI+wnox4GcUeg721Ed/JjZjtEmDhe5psZbcrFsEDBy3Shdu/eeX6HPf/ChpCuPl3KOeOtVcdwDfeY7cLkY7EUTYmk8wcnuT2p9onnMzbMAsevc1JKwJYLw69UH+e1F7OwXW1iqyvJw0vlc/nUyuY4wGfzGPRR1pswEqjd2Gee1NVRHJ8vLN3LdKOaw09RsGFXDHJHUFun5VI2M/ez7npQsO88bQCCB60gBj4O7p39Pxo5k9SmxGVl+TduLDoeKMfvPl+4OCPX/AApE3F2cctjgk9KsM2+MKWIz1b1qG9dAuQQTliT09BUixk7gVXIPGOaQnPTgDjJxyakMghiZhy3vSC5D5YULu5yecUHKYCtjIzz2oGbmX7uM8nHUf4U5wclW+VuuT609dgvYjZSCAr5HU/L0psuxosoPnHVun86cS0ZJ+8p6AZzSITLIAH2yAE7T0/nQQ5LcRGIUqeo9f50pzP1XcMdCf8ac5Dybc/MOpqMlopCQme2R3o2M7ilFizh13Y4JYEULl/l+VR1Pzf560pmkOdxUKcgY4pq4kY/dVh03UrAPMwRDvOFB6Hnnuac6q0il9wzxhOmff/PemyptZFd+vUCjcsbkD5s8k9/pR6iuOSIK5AVtw5C9fxp0kX793K7G43YxjP58U+G4KjK8Y6Zp0su8E9VGDz3FLUXMym6b5vL6HG4BqlWNS3zMwIPX0qyrowYt1yACf1qK6gSGNy37wj5sJ1FD7hzBIoWMkbgcHb7mmbFVR/C57HqKcjiZfMX7o5OOopd8QDsNznpgcHNNJjvYSBPKUEvleue3+c1Lcz4ACcsDjaehFKoMnX5QOMH1odPLfL/IScZpXFzLqV2nG0E/L/SpUkR7fezZTHRvmz2qJF3yyRHyx3G5uq/57VI0ZWORlTbHHgEt900nYlygWHiSILIH+VwCVLbc9ulV1iCjH8Y6D73H+eKm+zIyJ5/KY3FQ3TNQXlvNpuV2bNwCiRevY/1qU76XEpKWiYyCRhcyRlHyq/MVzgE//WqSTBhVpn2RZwSzbT/nmpBBO9sy/dZj9/v6g/lSXTtaoqyv5rDnJ6j1NVqxczegxmRmAtsLg9C/bntW/wCEPAmueNtUkstLsmvpYxv2xKWJABJ6DnArGXbhZYeo7N1xX0/+xb8R9J8Aab441W4e3i1dIY0gFxhn2ndu2Z46gZ+o9TXLWnKEHyux52OxVXDUXOkrvTT1PmXVLaW2uZInTypI28t1b5Tnofp+NUm2MhDjYw5C7u/sa3PHfilfEPjHU70RfJPcNIWT5RuLfy57Vj7TyxfaSck7eegrqp3cE5HrU5N04uW9iNGSJsN1HY9BTllRmbucY+bt1onkUJ8u5vXNQLtAJX5c9fatrF3XQfdp5MUeDuJPPqBSqhw27aMc49asIUjXa75HbP8A9enu5RF54ByR3qHcXMyOK2GNw+YNxuDdP880y4iVSdnBB5FTRzLhj2bpn1/pUFy37s4bndg44xSDmYjIFO0r144bp9ajcsgG7gk8f4miKIGIlW2sepLZoyVj2uvmZPAHBx+NOz7lc1wGU5DbfUihU2xkq3ue5pVCoP7vsaDloyw2k9QDRdg2O3FVw+0hfu+360sdwRE0bJ1PUcDH41Hu3IC3XrRG2d7DLMpyAeAKr1JsA8vfhOWyQQaa42sA64wOp60qxd1+XnJ+tCoqgd2HGaV2ir2BkjkUbWwM9utIACDjgehpA2MEclc5HvUjLtyx6UrE3GrtZsv1zwnrT3uuhJ6dPb/OKbGEmcDOx0GMBqG2xCUSffU8Y6D3/pQ30FZN6gcIhK8seg9KhVpGc+nQA9zUrrtkP8Y4yB0FPQGQbQ+F7FW5/wDrVd7aA0loVkcSOy7fnHDA8VIkZTiXkgZ+9u/CpTb5mYh9rbc4bpjn/ColJUKwfcD1P9aN9mIdGgGSvBPZj1psjME3BfmJ5+YY/Wjf84xx34pY9zANu5/UU9OoWsLCzud52rjGFHUe/wDOo/uO0mzzNx5BxTlyWP3VPUg0jEh9o+UnkE84ppkuw1VEhJ2shJ+61DkRRg9QOuOp9aVpTICW4brx1I6etSKTvyfvBfl+uen1xTuhPTQZEindPJ8u4cDuR7+lOtUKF2ZFjbdjDNyD17054ZVRZD9wDJMbcZ/oaY1wk0m4O0e0bNjYUDtmpcW+pLZMku6EtJ8nPyhegGMHj681FMi7VRjtYknd+B7+lIEEUjIevJBV+CccfWmSyNLD/rOxOR8uB6DtmiyWxLstSbZFaqGng3KBkFvX1qKSTduXZuiwNjpjHXJJyfSmfaJGG6X7ucAt1AxnNPQxyrlpPLUdD3Jxj6ZpO25m0lsTPO1vFHIHiSP7vuOh6H3/AMionRZXEi/MchSwfapzyKGRFQMsfmFmx83T1OfXI5qWIs8AVt0fOCvGAOOfalfqRzWIFUrI6N9xiCzM/pyev9KmaZcMh+WMjBPtnGfy9akZ1R1jPzOR0V9xJ5qBlxFK7dTwx7EcAe4ppiumQRYtXKfaN8fRD7e/8qtwNcmTyIvmydwZe/8A9eq8Vmy73k+7F/d+934HtinKiPGJop33Ken3SRjjHoKpuLFoSsktpIWkk3SnJYfeA5P9KDbi9iLq7KxOcN8p78jPaktzLcPFu67QGPcnuT2pZmWwnmj2M5Iy3zcnoeKTbGWQwsYkP/LXbgnt6j6UROiRtdAOqMQB5nuMj64qjvNywPm9iuH6nsOlXk2llRvmjjwWx0yB29MVLTRmTEvbuW6McAH7u7OT346Cr65imKunJGcp0qncwy3turRT7YyAdj9Tzn8PSp7XfawPF8sjHn/AVN76mUmtyRZJCyI/DAYzt4b6etTOz24AX5ju3FX6n256U5o1iQyyPyAPnPY+gHbj0qQWyRASB/MBUMVfqDSuYt9jEiTbNLPJ8smeY/bkYHqe+BVmzjYKpb5SvT0x6/8A66ZewtcTCSJ8kHB9f/r1J5QaNV6Fuo3c0NpoybRI9y0F20Qfc0gG3b1Bx19xUxuJ4g8TJ8uQMt1Y801TGjHf/rBgBvypzXO+VWPzAHru5J5H8s0uZdCb66ldy427k+buF65wOKsqzRPtf5UBz83r+dNkVUj3/MXTunQCqq3e62iaQZEhONzdPr796d77C5kmakbrJGJOgxksynA6jr/nrShyy7huIXsP8/pUFterJbojNtKg5G7hjyfx55zUysvncop29c9Pp+daJplKtYmt5o5Z0imfcnJDyKF2nn0qnqNzCFYCTBxlnVt2Tz+VVb7UfKk8mF9xcHDD5iPc+lIqIlnHvfzZSpzvxgnJAqOWx7Chy7DULKCsUilmIDb1DArn9KkaOG1j8tX8yTGCE7j061UnYENvTaI8q4VvTHTH9aYtvL5hYfI6n5SPmIHXH/6qdramlrbgrefE38Gecd8fjmoCu1y0eFXGNrc8/WpLlREWkjw7LgMGbaADzj049KYZCU3D5QOeO3+NaK5Wuw4Yi2g8sOoDcCoi5kkKDhTklt3OfSkMnmkMcZHc8VIsYjQngDrk980tBCRMFG2ReemGbNBuhhQiZkJx7elRTToPm+YAcswpkIVpgV4UjIPdutT5jTfcu7oljCP8qH5Rj1weKhSfd8qvu2gZC56++enpT0iziSUM4Pr820/XtQ8jJIu9MKQThf1+v1ouUn1sLG2xjvZVbqDu6nn0qByWcq/yt1+h9v8ACpJJdwYxrnBB2Ht+v+eKkDSNG2flck4x2/xqk7D5rOzK6IWhIkXdIeeW4p0RCEA7nBFO2+WQp3D6tUpjIhbHUgkA+v8AnNF7FjorkQyszfPGo38dv8KryXkkhLJ8288Dv2HHt3qJVjVWbqzHJU9M1JA20nZu2hSuBj5SO4o5FuOwr3Uk5zs8l4+Gz0/lzTVfJbHAPRqXdJLIXHzKV2n5uff8elRwiRWJkb5ew+lK10VewuQybt2OPxFNVSdp654yW6/T/Pakmk2FnH3OpC9aerDqvGetJodxdqocgqD2DU9WEnyjcD6+n51A10Y+Qu9c88ZIqTzTnH3Ae4PX9aVmybicA5X5+OopGDb9/QHhiG+6ex+lADKueu39P8+lOgLbsF42DcZ6E/n27VWqC5GHZCAJmjYHONvBp807TOGL/MW+Y9yBSBvLZpH+crkfJ2H9aSQ20YRwHjDDJErcls+np70J32K5raDyzxF5Dyg4CdPrTTN5e8MqsO26myF5Hy8fyrwo9T9fp/WnqiSPzw3t0Pb+ZoQXGY+cSDhx0+bpThcO2Wl5c5GQ3Ip2EkZhHtkdeGHTB/z3qMIIXx9/JOSOmen+fpTTRaaAOGmVVbgjkmnSSoinZ8zZzkNUbw7SHX72doG4U5FCBj6A5+Xmk0hN2Et4jMDJK2GB4y3T8KbcDGct19Km2SeXvTj13enNNYnvtIIyTupLyEpIU3Bi244bqemTTAYmUEPKD97DdKV/n4+XA45piK4jK9UB443YP6U9irgzszhX4OOo6UStHNgM+wrwCqjFTrYuqlpNzHHBXGB+vFV/LCqUKqW3ZAJGaTa3Jdug5UMigF8cYY09I2iBG7cx43elMUFWJJwMcqe1K0x2hlztAwQq4x/nFQY6DmULu3/Mq9ccH6VIzQs43dR8y7l4z079aiilWeVwyYUcZOOT+dCeY0jGLayhiSx7dOP/ANdKxOjJNwnJib7mB87dQcYzx/X0qKFHtGLNyuec9COeRVl4/wB4VbcoPKkd+Mk59Pam70nyp+dMkYbGDjjPtzRdCuuhWLFt2FzxkA1JDIGQKqMR0IOAMd6cQEQCGbeo4z2oVWjVux7n/wDX/Ki6ZW4Mgc7VKjb0A7UOkMKbz5quGBO3+L61Wnk3uq/ezwNrdP8ACrgaTaQp3kgjHY+1JXjqg1RP5yld6bVZxkn7pxyfzqhK6uoC/LIxPDdc9KmjgmtkHmom0gAeoFLEiJN5hRUY8Bn6Zxk4o5+XdEuSW5BZX4SURT/LknB7jFaDNtZS43K3I39qorFHKxdk3FG3eY3c9fwqdbws6w7N0hHyMmMEetS3cyky2zRMzEcEAZDdBS7YijBuQwB++fUEn8v88UWaiVyvzAgZ+pzSQvmR1XllOT/LB/8ArVm00c0rlnP75PJTaTgOGbhvX6GvQPEkGm654Q09tOs55LqGI/a5I/uFsAgjA4GPeuA0XTr7xFrNjpdjPBZzXVxHCbi6YRxKWYLyW6DJ6/U9q/SPVvg1bfskfsw+JZxrel+IbvUbaLdHeWQ2MxAB8lg27oc5PHAJxXFUnJTVtkfNZtjZYWdJU/jb0PzDt7+dpltdmwqDu3dMDrXpfws+DFz8W5Lq3069g/tmCJp0gl+XzVHbrz0riZJ4biZ5Io/nIJf5flyTkgHtX0B+yb8PpviL43Gl2E406+ntnXzndlG3GWGcdfYVrXr3jaO56mYY2dKg5U9Gtz541W1ls9RmtJT5Lwgo5RNo6kZqea8jtLJEs5PKZl2uyj/WDABJx712Px98D3Xwx+LOtaBezQ3cllP5LPbvvSQEA8Hrxk9emCMcGvP7q532UiW/yxphQ69PXk+tdlN88YuR7OHqKrRhV7pDBDGFUbMBRye5NSrGFGOuOuOhqC1lLwZkfe+ef1/z+FTyM0a+ZEN7dlRv8a1cmbOdyCS3QIAUx6Y//XTlQeap/g+79OaVp/tFyvl/ImMEHqDjpUq2L3ABXepyFxuGDkjPf8aTlYzdRx1uQTwuHZl4BOMt0wBnv1pkoLOs6PjOfk9e1et+KND0XT/ClhKjma6CjcoxwSPr9a8tkZQ7FE2qGwN3Qjnn2FKnU51e1jPC4l4mDk1bWxXK5VANw7EbuhqV26ldoYjG5lprptO485GAFbkf5NJK2Yw56deKq9zsASLJiMLt5/KmMixnG7BPy7i2O9ORyV3bTz1J6ih3R12v070JPYa1ISz7SD8wxgHsPr0psaDBLfKM/wAPpUjxNCCSvyehYf40h+VsngA5GB1qrIL2Hbk6dT0yG/xpQxj68nGAD2qOVghJbgtzzSpISCC24nrkdKew7sQyKzkDcPXFKS4bcuWAGeetIgGWcbcZ5xxuojkiG9ixOe2f8KL9wvoG4spZW6EgZ9RSj5GCsrFmxgHvSsNyEbuF5yOKlhcxoC/zDB596Liu2QSSOzMV+QKeXTrn+tK1y05VXy4AzlflOPrx9auIyKjN8pVjuO75cdwKgaBzIJGRVjlyNpbmp5kK93cIBs3H5PKxjYrfMAM8/Wo2aOHLRJskbkr2/HipVjWFXx8sqfwSMMDn+XNRIHZHB2o7cgL9aAu1uT2cCOVkkffI+QiBuCec1Xa3SIHd8pzyG+YA0jsmEkU4KE8Buhzknr/IUxSzMzPuCuflLd/X6U9tib66Ei7WZT17ct1/WmlnBdV2qp43Ht1oSTJ+RuR1JpxZXgMS/e6DPzc/570x6EYdpCFHAHHmD86duXlg2QO9Olj8tRjgcA7Pz+nSmOqLkKjhgCTt6j8O9F7akMUttJJ4YHuxxjiliRsFm+VeGyenOf8AD/OKc77IU3fKpzwvXHI9uah81dzLJuUcHJ+UsOmfbnmqUr7Ec1thyhxujV/k+9ntnjtUkrxvGNqJESAF2/MSw64H+cUyHypGG19q55aR+R1/P0xT4kZN8rdVOW2/NtHXj+dTzX0HZrUfFGVtwZfnYcld/IOSPwpkySO+1j+7Awdv45PpmnQapFI3kNuQ4ASUrw56nPof88UyZ1DHbJ1xkN0cHPT/AOv1qbtvUzc3fQe8zPEqeX+7wAN3Uev40nlQTSCBncKOFX7o9+frSWqtMSW+ZecIvVev4ZpkLuJD58m10Gfp7cdzTJuKn3nRuQSVAXtjPTk4P1qSW3V5QZJOcZBboB/Pp601mMs2BG8Y6F29e5pz3DNvVjuP3dzd+P50mn0M3qNt2XyJHP3RxgfK3Tpkd8UstysYUH7rcg/hxn1PFRvttJY3XqTye6nk5/8Ar026W6u4FT5cKQC/fBJPXPP/AOqjroTzW2Qtu+1sLcNI7HI/n+J+tSyrM4VpE8pEzhF9fU0trL9lmYmDzSg+4X25xjoe5A5p0yxXFyske9GUA7VfcCOuDmq0C7uPsjCsysyfKgyV759e1T3US5GD1HP8WRyCP/1VGVjt5SZN+T9Oe56ZqxO6wwsVcK23gN8vJx7+lTzWe4r9jOmjjuNjodrK2Mr8uQOPatC3WVEb95uznO327fWoGiUMTL+7BGAvr1q5btsLCP5d4yXk7dB+dNyE9CQXUu4CNwrNyQ3TtkY47D+dSQLFdRNJFwqnc57nnvVWaIxy7h8pUkbmYcn1/EU6GKZSqjYidWb7tK19W7GTV9y6XMiI2zapOM7eB3q3cPGkW6HcuFxufCk96oNO0OYg+UbnjrioYMxoqrNuIJ5bqe35UrWMmiVmW2SRw/7xyAFb7o5z0+meTUULfI0knyoOBIzcd8/Sp93zurupD8sfXrx2xzVS4Hmh4od0iAZdT8p470epk421JluTKAGLKoGFYemT6+3+NNEjxMm75jnAZu+MnH9c0y0kmjjjUdjnL/jyefTtVrzUSExs/LEKP4jnr+Hc59qltbGbdvdYskk5jZU+6er7uPbiqUUs8jmOXynAX7z+mSfwq1ua3k8pXTY2QylfvcdvSq1z812pSPdbY2s/HJ6dD0A6cnrmn6Iz5XcfGUChk2k5/wC+eCMn+VW5ZkngZAjI4YAhcL27VUe1eNhH5PlBTnnqwyMdeop9vcvEpkl3BU5A+8D/AFq/M0SRWsbE2Ya8WZZ0djvUYyMfpUskFw04kjRZLfjYX6j1GB2qrawLbQiNX6Ek7vlBHI9+aedRUBlj2xkKUIVuT6/h/wDqpu6uz3dYkTSmaKWNn3M2eG/E/TNMWeaAKB09exOMYoi8iBECvuIxk7uAe4/nUYlRYzs3JH027uh6Zoi+jNUyVpA8bIz7+MH6dc0xx57IB8qjGQP4h6U1JHgfy+kqnbn7oYYzzUsXktKg+aPBwVXCljVNtA32FRRIjA/IVGBu+XNNd1tnYyTYd3O3f364HtTmk2AqX3AHjzPmIH1zSeaszLv++DyeOOv5Vm73MvelrEYsiXFq0Txuu7llC9cHPFSrEiMY0/d4xgH0pUuCHZ/3TjAOG+bA6E9feokEjXDN/wAs9pBb09qHruWm2TyT7FIm28dt3BNQyxNPGqI7MCcbm6j8fzpI7hZ2bPyqo5X/AD0qRRtDBk2KxBJ9T70J2L1RLZQGCOQJ85K7ifvYABzzUK3BcK3zKp7Fhg0rjDb493AK4T5cDpn196j8oR8j5Tt2gN1/nVpdyuVtaj7glBleCRxjnj60gBmCyyS7UUYKnqe/+fxqOQ8hT0HzDHc0jF3lV03LtHzANwfzp2sUvdCW5dY2YQ7/AE2L0GKes4lYxsm3MYKsvU8859KI5HI+XjK8BflDH0AogTzZSqzbUQ4IbGTxkmpfcfTUlhkMKlPvgnOPSnGRQhYKxH3fl7VHaRRukxbcCxwFbqw79f8APFQ3Suv7sdB69D27Ur9Boc8e0EN8qEZ3dz61GkylnEe7yx8od+uafMrQsArbmB5JywB9qc0W2zBR18zJ4GBz16UXtuVch2Ko3NnJ4OP8Kd+7+7E3zAZyOhpFYKG8xtpIwTTA5hAw+ccD3p3EPyQx2NgdDn1pPNELAe/Q0+OFRHnd8x67u3+FMubfC7gy+mWbg9ad0F11HxNtRi22TngL2oVllTzHy7hcAD5sdaqMzL5ke/cQudo6YqaEytAsi/KoOC7dqL9h3WxKbdZcyu86Ec7nBwBx2qP7R5rLHs2gDj068nn2qe4xvItp3Z25wzHB5Hb0zUEFwsVwV6k5Lb+gzwRQmSmSrdSMGDTdeu1eD6UFNmE+aJM8Ed+9QeR5dxJLNL5EajOOW3f40rEs24pnBxkfKSvX/JpX6Gqaew7MmWBlyCOM9qniYtFub92R61DCm6KQlfLcfMBu3HA9PypxumuVPmK0bDgl2zkf0o1ZDkxXuXkbYibsnoO4/pUc6ohVFLDB+ZS1IpGSobbjp7UBgCpbPPocfQ0bBo9hjDIOVyD0FK24gqzZHUhack28EblyB3ppRQM/dx2p+o07bjm2CMwRytEuctk5x/n/AD1pIoWRfnbc49aI3QEFucdCeP61JGVTLBckHg55FRaxDdthvlqxAO7I/i5wKVWZC5A/ddwuM96cZ2ijb512v1AX2qBQighU3HuH6U2rmd+5Mo8tQqbeAG37t2PeiKHzZlj+7IWyG/hI68+lQRSoJCA+49SG6VMLhtxClcDr6knNQS2STb4pJGm4RQdpR9wPbHvUcHzKAE+UjAC9j/SkvFdVtovk68lWPXBzUixi1AI+8p37mboQRnP4cUm9BcyFklWJASvQ/wC7n/CoZ72FovuYI4x2X/69WNizkAvtzkhvQfhUTW9vNA0bnMgXkt2Pr9KV0NSTIiI0Zd5XaAMMfw71bkiIVx/CwwW7Y/xqK1QW1qzRHzYsZz/d45/xqRLq3uHji3psdPm34yDz2zTu9xXe5GzlANzqSQMt2wKct5vd0beIyOSeimo7yJEChflZGyoXtx39aI5Qs7AfeK5ZGfgjkD8cc1SdtWUvMliiVmcY8uH+43Qn/Cphe4ucui7gu0Feigd/r7UQQSPCsUWzHT5umMnIP8qYqRz3kjp8jKSNuwbRz+FQ7XMZWHTSKJm8need25vX0PtUaSw5MkMbL8wJC9D1PWrNxAxgk8hPMwPmZev0HtUFsVCKnzQl2IKyYwcZOTUmErGkLP8AtC9gj/1YaRQx7Y4znPbFfTHx1utZ0L4c6DYahbeXatYoFli+7IAAc5HXPXP09q+abEurID85U7irNwD+frXpvj34n+ItV8JaPoLaW/8AZ9vEVjubh9wBGBgfh2/CvNrR5po+fxdKNTE0n2PK3uFuYh5KeSko2bd/Ixk19S/sqeE9F1WK+n1iZobK3heVvlKmQjPH1759vavmFYpWZWk+V1fJ29CB1FfRHgr4gTaT4GvrZU8p2t2j8xOoDLjJ/Os6jSaOXOOapSUIdWeBeM8Xvi28ngd7m0ErorEfcAPTn2rEuHjit2UR87ic7uo47Vsa0lvHIWijXaD97dyT3J981z8tyzBsjag6Fuo9eM16tFcsFY+xorlpQXkhwwjBn+XaOPTOKlRy7FxxtOeapedEvO/cOQGXtxmnvGbiNtjbGY9V6H1rp5e5tZFl5YZH3hNpBCkbduTyc/596t28oy6h/mxu5654/p/Ks14irrjbtHJHr9anhE0bs6n5SPuM20D/AB4qXGNiXCD0ZavNXaWACfdtUZ2tnCmqjzMwR1/eSdlbp3NEpSWIq3GOAe+f/wBVHnqpMTcyn5sn7pPqP0ojGKNFZELFg25+GbJ+X60YMxZewIx6fSp3Q3MojlfMgw2d3GeR+FR7yspiX5FA5JwQRz0HahysFxGA2lhwAeQW61C5AfJ6EZwOuKkXy3WWRZlAXGVHzH6/SmPAy/e2lckE9zxj8O9CY1bYjuFEhwxYYGcFufTNBfaR8mSOxbt61NE5ncRb1YZxnj5abeWqpLLHv5C7vmxwPWne24X7jAZC+Dtb1pGygBK4UjGRTYZBt5+cDgMOtO8zDALwvvQm0CFXy+C53KvLKtNZQWJC7UXPyikkUAknnHQbev6U4ytKdp28DkDrmi472FKmQYH3cY+VulRzXTFgkfylQBx0NOZ5E/drwDwWPalXDe+3nHSmLmtuMuIZHVfvYX5mAbrTy8eEeb+H5gh/r+dKVzhl4KgNx05pDdg8yfMdxwu3ilZBcasQ80soZV6sz9OxFK6+c5cfK46jtml3MshlPK9QvY/ypyyYk3bMsx6L0oFcijgBY55J6juOalkxJIgj3IoHO5uKSRo/LaUpt6Zx1XPHapGLQqEUqZG5yfT86fPqLmV7FeQLE4H3Ce3rSs6ouG+Q56j8hSOkqId20gnOD8xx/Sp433AqU+RwRubtSchXI0b5Qeq8g7umOpP6UrBVy6/K/B2t6URNEQlu3Me7LK3Rewz7U4Xb7zIod1GF+bsOe3rTu+pLY67ZE24+Xccs33hnHSoZbvzZAR8pAwCvTHSlnj+1CJ4o9kRJZ2XqfY9MUXEMvl4+8D8u5vTr19DQtrCbutBGtFfa8citISCf9kZApULtI58v9zyCe598+tOghw6q/wAgPO5uhIIPWkfdOHUPsRCTjfwBnt6UXZLTb3KkIeOZwwlky2MsvAx71dXfCpljjXe3BO/jrSw3awFY4ZEjOCD7/WovOVCNwzGOjr82D0pX+4h32LNkJXvHMo2xhTtVlClR9ahufJW5kLfMSMAq/bB5IqSNGdH835hgDcjnnvUctopVZZtm1hny16r060XVzK66le1R3JMfLZztZ/vDOOPerTyRoJP3iKQfmVug7cUFwqK0W1SO69hk/iKDaeY4DfeHJLenoKV13sTKz0bE+0M4bbsYtyBu6D1NOMUePnf7wDD3I7f15qBVKeYzbEOdu309vp/hU6/Pblk2KqkDLN8zY7n04pX6IlSY7czyqDsUkYG7oB1HtUkEslxGFmRYnUZYr36CkYAlHjkyMEjcnLdeaZbNJMgK7WmAwzL0X2pNXBPzLq7QML82wkYbtjBJzUttJDcykP8AIV+UFujN1Az65FQW91IswPy/ZwMN6g46noKie8WVi7yRON5+Vl4I6Z+uOaOXowtd2LMsUT6hH5u/BBQlf4ev61UjulQTK/zP5nye4qe6nW4wrbVQrhQ3yj3ptuqRHz02SSA4KN8w6dee9UrDVorUjIluAhl+VQ/CL0B68+lacjEgK3XPzOvUDHWow7xRyOPnJG7P3eevSkb5UZnfYTjG1fu/X1HsaW5m7MkDBWznI7e3+FPSQKhcr904z2H+FIse47n3byOffHfr3qKK1nlk+TmMdvQ+/wDjRZvqQ43Lm8MMgKQwxubqOao4gtwWa5yd2DjqR34FT7jLGT0ZDhvm6fTmoZnVlbam5+g9V4659alpmE4cqckTzmKCBGO7e3p068HPrjtVNnaSV9uwqq5BboT1IqVpHXYTwrggxthucgE/X60+ZJbeN1j25OQG4zmpvbRHPdyRMscjeU5gLE4Ylug6/r7UzX4YtO8tGmyJDu2huFzzzSRySQDMvm4QcKz8FuB/nFRXVv8Abo8H5oxglW+uaXN1ZhKTJLbfPEu6d27kt1xz6/hUsiocRon75jyW7j/9VVrV8AxI+wJ1OwMCOoAp37xOI97EHOxuuPT2o5mZKckZ0sjeWyybZGPIYdc8HpVeJBbXB3puBOST15ollhWbYH85yowypt/Ok2hpwd+/PIB7dv5V22aWp9imx8ssTTsgTcDyC3c9O3Wns2ANqYX+IM27PXt2596S42KhKf6wHg+lVoZhcyKm/G3GSOvX/GpS6jTT2ZYdC43SnJHVW6Dk4A98YqJ0kVD87rs5+f5cdBntyPSmsjb1V33Q5yT29vrTpIm4Uu0hZScnofaqWhSVtGV0nYAuzttXt3PerPmfKuEzwC3zck0hh8l+X4bsrcfhTV+Vz2C+vek5KwtydFDgeSnyfedT/CMAevHNQrOqOx3gKzliPvY9BnihnSJnaN8hyAV7YqS3nSKQo+1o8cMfxqfVXFZLVixbmZ88L/EKWcbkQn5mJBKp8oA4GevNNuoyifu5MZPzM3Y845pLWVld0dySvRj1xjjilq3dA9dUTSzbmkZXQIFGQvUnnqf/AK1OuJmwN0bR4AILd++Opqs3k+bvb/WMOEXoPUU5bsIAz7ZAP4N3Xn9RTVx8vUSO8M8pULnb/F6H6Z/zzU0bmZgflA/iHGP51XW0Mm6WNPLDEnc3b6UeWRCMtg5wTu5OKrqUlcljcy3SbHXGcKnqc54NREo7zOd6liSvTg55/Wn/AGhVjCdAp3Bh2NNKMwUnaoPHzMM460uW2+hfK0OjvCCiI+/bnLHpn39KWWbzJfL34BAZjuPb/wDVVePTmeZvLfcuPvN8p9elEqGLgOskjDGfTv8A0o5Rp3RIJvMBK8gdj6UxYhKrDhMNTTOySO/BDD5v/rU1pzhPujPzFRSs0Nq2hMIc5BbBHc9D69ahLOGAHK+vY07zXm3E7nPXG71p52xE43H09qLPqRfox6SGTB6kc++aJxukUvyBzx6/nUcx+zxhm6N6UQSiQMEbnHGaLWDmsTyMnlblTL4wS7bTio28u2dAr7yR8y/dC094HgieQP8AN67ulNC78GVM7zgewHPPP+c0WtqF01dMlt7nZCxbYrO3O75sDqPpz/8AWpsk5yyl1JPOPUY7DtTGmMg+VFjAJAZm/wA9s015rZpZliDyk42MPlwO/wBeaLX2GpIY7Bywk+fJyN/Ue1OjkLDHpzy3P9KVGWdSVyXXk56D8f600xlchvlLDPPXmmtBp31Qs1w0MDFTh8/d3Uvm7gC20OeuOhqtOMxhT8xHepFfMXPyn1oZLd2SNIEG4fMMcAd6b55lDZ7ZPPam7mReOOcDNOZwfnPyhT0FK2gXXUcTvDKq4I9eM0pyp65xwwNRrLJK4A4TGaezb/4sD+VJ6Dv2FeTBUnoe/wCNJI5xhtoB64bk05GAVyrZCjvSLIirl/lUDk+tTa5D03HIyuoQqrLnnHY+/NKrGBWA6ZJyW6jFRg7APK5BGRn5SfemthnC/wAXU56D/OaGmTpYdM6OBj5RnIPGc0Qq6Mg+7EQXJ3cjtz6VJDsSLym+Ukhie+BjIzT327nVOVX+/wBv8+9SyW0kRrKWYM3LE4xu4Axyc/0qRmcB93GVxhvT2H1qthYZIgwwx5YN1HtVtWSPKttJ9O4piuiM3HlEbN7u67Qrdh6cmnzObePEke7OQSnQ80+0sJNYuVjtzucAjHHWiTTZEn+zzfusuAD97PQ0rrcfNHZaDbcOls0ix5jhUlh3weCB6/T8eagXyMeeYNrMOvoO3Hqat29rOjyhZOI2K4XpkdjSW1oixSIzusztzt+baPTPpSv1DmQ+1jgnkMjzpEVAwW+Vckd/X8aJ2CTlnk3PGuxljXr3Dfl61X+y7GYrJ5ceQCZP4h6+x9qs+UqZKOkzj72f8+lDXVCd3qgSXeiunG3jePlB5xz9KjeZkzsTdkHc3v1x9atO6Khhj+VSM7VxnPH6UipJLbzRI/yhyw3LxjFSrrcwk31ES+MESGCRGWUHJ3bSOx+lMsoWhZ5WkyA3KyY/H60tiIkkYdWHykN0BxnHp0q/FCFtjPvw27CqvTHTvWcmo6HLObXwkYkNyYY7eTZufG/byv8An3r6v+PHwe8DeB/2bvDWuaR4znv/ABRqKwXDafcN9oXcyqZVAxujVO27qf0+U7C2Zr+MB9xL8K2F/H0zX0Z8b/gr8TvD3wg0XxZqFvENACQgIJ0f5G5QkZ75znvx7V59VLnTXQ+ex0uTFUE5Wu/vPm7SdL1DWtVhsbKRJb2eRIo4WbaFJOMnHvX1X8Yv2b/FP7PPw20qbWbix1BtRLK72crv5DBA2G3Kvr2z3r5m8NWgu77LvictueaL5WAHQA/l/Ovd/jN4s1wfCbQbW6v57y2e32xfa5mlZOo6sT1rKbvPlHmMZyq0XB6J6o+dtQf7VaSGX92UbPzfeck/zrOkWW7+UIilQcbuvYfjxV+cqzKnmZ8tQWK9/wA+lVYpHO6T7oIzlewP8q9qMuVaH1qqKSVhj28dtF5ZjRip+Yr0JwM/SnJFHuI3NnH8LcA/jRMEwoR88ZHzfe9selJt3gnqVPPsatSb3NOZ9QRSz5bjPQHt7foakMihWYtsA6jtVWe8dnBXpjA3dsf5NVpbtpxg/IM4wG61XK1uHwotJJGJduxgCejdj61KsayOxl+VMZzu5H4fT3pVh2xBhyoGcjtTGi865Qb92edp7Y/nUucd0J1Lbk0E8ayCVeUXC/L/AJ5qKSITvJIiM6owJx8uff2OOKsCCGRWz+7Kk8J1PHfnr3rSudCutKtIpZ4JVinUlXb5VfHf39OKlTXMZrEQclT6s52fzY4Vjfb5cgyo7qOmOMfrUXlEsvlx/ukGcDLE+/XmrFxcbreAfdKEgSfxYzxUUEihnVfly+zd6ADjH41qm1udQkpZExHH5XOdy/SmNKHWSObksOWb7w7+1OdEiGWLNtIOB1b+lKV3OrMmGPHPQU1ruG5HFB5UYG5R2z/n/P5U9laNih+pI7+1NEh3DK5AzgHpinC5IGW+U8fSlZgmCLtJbCrngE0138s8svzcMBSIdxO7nJIGaJFMZz2x371dhkiqBkjaTjdtHaommxgtnb6jtSbyFYBWIJByW6Ux596Y3bAOgPehKwtUStI2AS2V74700Dahy3zZyAe1Qljbp3PoBTotkqYbsc4H/wCuk0LVlqJ/MLKWyQOgbt/So5UYMT3X+dQSSiJ0KfezgCrIlWIgOmP4T/P/ACalxuK9hqPLATI3R+q9lHv+dTz3C2bKXCyFxx6Y9qrXTrPMzl9pUAKq9Me9Nk2uyYPzKCBu9fSly32Fa5aniyGlEexiOP4Rj60hgdiTG6S8/MvK7R7mktpZI/ll/fnOAp+XH+fenRyq7ukPyKAcq3UgkZ59anlfVhawwEee0Mb5kIySvzAAZzzTGMtmCd+3k4G/5Qegz/8AXpUVIstH8gPylm65zn8//rVI75UBv3aDkn1wM8dKqz+Qkl0Fw25iX2hlIX0/KoJHWBkHnea5+Xy17dOnrTftEUjmMRvlTtG7qv4etTLOEG5U29gvcf48UWZOr1EXzX3I3QnKszcr14pzZi2hfmT+8e5+lI0hYhum0cZ7/wCcUnkI7hydrk5DH+E0m+gm76DJYmLBvvsTnO7kD6dqtJO0e1I49wIJ3N2wQOf/AK1RNcLA4T7wAxgdzjk0+F3lhd2jwmcY70rye5m1bRjllktGaL+JG3N6DOM9+n0FLcQLuja4k2ox4ZfUcYqG7uX3CRflcDBH+NT3V7HPp1tbSnZcI7Mzr8wI6g+3HFHK7EWdrFd5URsJHsKDCntjqcjjFPiu1kddwzn/AG+Ac5xTbZTlz8iKy483+LBqs1usWo+Ws3DLlU7/AI+9NpPQhmjI2Ad0fQco/TGeuR/SmXDeSX2x7opOWH3lHGM/rSyMuNu/yyoOT6j1z6UT3MtraNsPmuhyw+7xx+dStNGSPt7eO4hZW7rvDq33eCO/50zT7gWVzOHT91jp2B6Z9hUMMjXEVy0T/OuGIXt/kUsN2J7EY/1nTa38Q78+tGrdkgs3si5cXnmh2VFVVOMr8oI7k+/8qh4QIWgRmJyB2A6darxs0ylR83zkFP4uSTUpkleN4t+6McMq/eU8gAfjTV0rDtbYuIls7CRv3iEABGfdjOO/r9KtLEXRj5my33A4X5WPH8Jz0zWRHcrFCqy9Fbnd06dPyq5pkXmQXUjz7Y422r6gZ4Az0+tNp2uxcnVF4/NGQ/ysMNhfSmSB9od9pVRk+n0/PinW5DSmBZNy43MV6k9Oc1FJsljDL8wIaMFupOeuP89KkLdB73XnNyn2dQhXO7gmhZzbIrJDuQ8N821u3PJ6Y9aaI4ImLSvtYABVDdR7+h9qR5onf90+RyAZOh7dPwqrCcU9ESgMh++rhjlSvygdc/Xr/OmPdGQiNv3UXA3/AOetDM8gDyclTn5ug4xinIyiIlt8jkc+xwOc1EvMxnFJWKUlxC9ypL7UHy/N8oI4Ocdj/nrmh98E5KzebFj8VzwMD1xzVK52W+pQGTfHGvJd+2cce9a8ltEhRIuVckqPvAgc5P8AnrQlayirnJJa2QW83lIgbop5V/mOOeevXFTmR5FZQm0A4yW4B+v+FQY3q4+8CeB3xzzT1mdRHHF8iHBYt0PfPoTU2d7WMXF9SrA3lTkxPtnj5LN0POQe1W4NQZd0zfPISd2ehPc5/WmTrHbDceHbgBumPWobbKHY28gk8N0PfOafyJULayP/2Q=="/>
  <p:tag name="MMPROD_13522LOGO" val="/9j/4AAQSkZJRgABAQAAAQABAAD/2wBDAAMCAgMCAgMDAwMEAwMEBQgFBQQEBQoHBwYIDAoMDAsKCwsNDhIQDQ4RDgsLEBYQERMUFRUVDA8XGBYUGBIUFRT/2wBDAQMEBAUEBQkFBQkUDQsNFBQUFBQUFBQUFBQUFBQUFBQUFBQUFBQUFBQUFBQUFBQUFBQUFBQUFBQUFBQUFBQUFBT/wAARCAmdCZ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TNABijNVb7UbXTbd57q5htoU5aSaQIo+pNeaeJ/2pPhH4P3jVPiL4dikT70MN/HPKPqkZZv0q4U5z0hFv0QHquKK+UPE3/BTX4HaBvFpq2q6+y9tN02QZPsZvLFeV+JP+CvHhe33DQPh/q2o/wB06jexWv5hBLXfDLMZU2pv56fmOzP0Dor8qvEX/BW/x/dlhong7w9pinobxp7lh+IeMfpXmniH/gpN8d9b3C38S2ejI3VLDTIP0MiuR+dehDIcZLey9X/kPlZ+z+B61FNcQ2sTSSypFGoyzuwAH1Jr8Gdf/as+MXiXd9u+JXiUq33kt9Rkt0P1WMqP0rzzV/E+seIJfM1TVb3UpM533dw8p/Nia7qfDdR/HUS9FcOU/fbWvjh8OvDYYar488N6cy9Rc6tBGfyL5rg9a/bh+BmgbvtPxG0qXb1+xrLdf+ikbNfhmST1OaSu2PDdJfHUb+5f5j5T9k9Y/wCCm/wM0wN9m1fVdVx0+yaZIuf+/myuI1b/AIK2fDS3DDTvCvii9cdDPHbwqfxErH9K/KOiuyPD+Ejvd/P/ACHyo/SjVf8AgsBbJldN+GUsvo91rITH/AVhP8647Vf+CunjWbd/ZvgbQbT0+1TzTY/75KV8EUV1RyXAx+x+L/zCyPsrUP8Agqx8ZLzPk2Hhiwz08iwlOP8AvuZq5fUf+ClHx5vc+T4nsrDP/PvpVscf99o1fLtFbxy3Bx/5dL7gsj32+/b0+POo5834h3qZ/wCeFrbxf+gRisC+/a6+M+oZ834l+JFz/wA8L94v/QCK8horoWDw8dqcfuRR6DdftDfFK+z9o+JHi2bPaTXLlh+r1i3fxS8Z3+ftPi3XLjPXzdRmb+bVzFFbRo047RX3CNK48Taxd58/Vb2bP/PS4dv5ms+SV5m3O7O3qxyabRWiSWwBRRRTAKKKKACiiigAooooAlgu57Y5hmkiPqjEfyrSt/GGu2mPI1rUIcf887p1/kayKKTSe6A660+L/juwx9m8aeILfHTytUnX+TVsWn7SPxZsseT8TPFyAfwjXLkr+W/Fec0VlKhTl8UV9wHs1j+2R8bNPx5XxJ158f8APe583/0MGuhsf+CgXx80/Hl/EGeQDtPp9pLn/vqI188UVi8Hhpb04/cgsfVmnf8ABTT452WPO1nS7/H/AD8aXEM/98Ba6jTv+CsPxctCoutE8KXq9y1nOjH8Vnx+lfFdFc8sswct6S+4VkfoHpX/AAV58TQ7f7S+HulXfr9lv5IM/wDfSvXZaT/wV90aYr/aXw3vrUdza6ok3/oUaV+ZVFYSyTAy+x+L/wAwsj9atI/4Kx/Ce82re6F4p09z1Y2sEiD8RNn9K7fR/wDgpJ8BtUAE/im60xj2u9LuP5ojCvxeorklw/hJbNr5/wCaDlR+7ui/tjfBTXtv2b4laBFu6fbLoW3/AKN24rvdD+J/g7xOVGj+LNE1Ut90WWowzZ+m1jX88tKGI6Ej8a5J8N038FRr1Sf+QuU/o/DqejA/jTselfzvaD8RfFfhYr/Y3ibWNJ2/d+w30sOP++WFekeH/wBs742+Giv2T4ka5Lt6fb5hd/n5wbNcU+G6q+Con6pr/MXKfuxg0uBX44+Hv+Cn3xv0YL9svtF13HX7fpiru+vkmOvTfDn/AAV48UWxX+3vAGk6gP4jp97La/lvElcE8ixsNkn6P/OwcrP1Bor4Q8N/8Fbvh/ebBrfg/wAQaWx6mzaG6VfxLRnH4V6t4Y/4KL/AnxJtSTxZLo8zdItSsJ48fV1VkH/fVefPLsXT+Km/lr+QrM+mfwpa4Hwx8efhx4z2DQ/HXh3U5H6RW+pwtJ+Kbtw/EV3SSLIoKsCDyCDnNcMoShpJWESUUUVI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VLU9XsdEs3utQvbextIxl57mVY0X6sSAK8T8b/txfBLwF5iXvjzT9QuE48nR918SfTdEGUH6kVrTo1aztTi36ID3gcUvWvgTxv/AMFb/B+neZH4V8F6vrTjhZdRnjs4yfUBfMJH1A/CvAvGf/BVH4u+IPMj0S00PwzCfuPbWhuJh9WlZlP/AHwK9alkmNq7xt6v+mOx+vBauX8WfFDwh4DjL+I/FOj6EoGf+JjfRQE/QMwzX4ceM/2pfi14/wDMGt/EDXbiGT71vBdtbwt9Y4tq/pXl808lxI0ksjSOxyzOckn1Jr2KXDc/+XtT7l/n/kVyn7T+Mv8Agop8DPCO9E8VSa5cJ1h0izllz9HIVD/31XiHi7/grv4dtQ6+GfAOp6j2WXVbyO1x7lUEmfpkV+YlFetSyDCQ+JOXq/8AKw+VH2j4s/4KsfFjWd8ejaZ4f8PQn7rx2z3Ew+rSOVP/AHxXjfir9tX43eMN4vviNrECt1XTXWxGPT9yqV4lRXp08uwlL4aa+4qyNTXPFWteJ7j7RrGr32qz/wDPW9uXmb82JNZec0UV3qMUrIQUUUVQBRRRQAUUUUAFFFFABRRRQAUUUUAFFFFABRRRQAUUUUAFFFFFwCiiildAFFOwfSk59DRdAJRS8+hpMH0ougCiiindAFFFFFwCiiigAooooAKKKKACiiigAooooAKKKKACiiigAooooAKKKKAFBI6HFdL4Y+J3jDwWynw/4q1rQypyP7Ov5YP/AEBhXM0VMqcZK0lcD6G8K/t+/HXwnsWLxzcajAvWLVLaG53fV3Qv+TV7L4R/4K2fEDTiieIvCWha3GvVrNpbORvqSZFz9FFfClFefUy3B1fipr7rfkKyP1W8I/8ABWr4fan5aeIfCevaJI3V7UxXcS/U7kbH0U17h4O/bo+B/jXy1tfH2n2EzdYtXD2W0+haVVX8iRX4c0V5dXh/Cz+C8fn/AJi5Uf0XaH4m0fxPaC60fVbLVbU9JrK4SZD+KkitPHvX85ela3qOhXaXWm39zp90n3ZrWZo3H0KkGvZPBn7bXxt8C+Wth8QNUu4U48rVWW+Uj0zMGIH0IryKvDdRfwqifrp/mLlP3Ror8pfBn/BWj4g6V5cfiXwtoniCFer2jSWczfVsuufoor6A8D/8FW/hfrvlxeIdI1zwxO33pPKW7gX/AIEhDn/vivIq5PjaX2L+morM+2s0ZBryfwR+1V8JPiIY10Lx/ok88n3La5uRbTt9I5drH8q9UjlSVAyMHUjIKnIIryJ06lN2nFp+egiWiiip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CcUnBoZgBycV5P8AEb9qn4UfCjzE8R+ONKt7qPO6ytpftNyD6GKIMw/ECqhTnVfLCLb8gPWaM8V8C/ET/grX4T0vzYPBfhHUtdmGVW61OVbOHP8AeCrvZh7Haa+X/iJ/wUn+NPjkyxWGrWfhK0fI8nRbUB8f9dJN7g+6la9uhkmMrauPKvP/AC3HZn7F6tren6BZSXmp31tp1nGMvcXUyxRr9WYgCvBvH37fPwR+H/mRzeM4Nbu0HFtocbXm76SKPL/NxX4xeKvHXiTx1e/bPEev6nrt1knztRu5J2H0Lk4rCr3aPDcFrWm36af5lcp+lPj7/grtaRiSHwX4DnuP7l3rl0I8fWGPdn/v4K+cfHf/AAUY+OHjbzI4vEkHhu1frBolokOPpI26Qfg1fMlFe7RynB0Phgn66/mOyNvxR448R+N7w3fiHXtT126znztRu5J3/NyTWJRRXqRjGCtFDCiiiqAKKKKACiiigAooooAKKKVVZjgAk+woukAlFdr4a+CfxB8ZFP7C8EeINWRuklppk0ifUsFwB7k16x4a/wCCe/x38S7GXwU2mwt/y11G9ghx9VL7/wDx2uWpisPS+OaXq0B85UV9xeG/+CTHxL1DY+s+JvDmkRnqsLzXMi/UbFX8mr1Lw7/wSE0aHa2u/EW+vP7yafpqQY9gzu/54rz55zgae9S/omxXR+ZdFfsF4e/4Ja/BfR9pvRr+uEdRe6gEB/79Ilej6F+wt8CvDu023w706Yr3vpZrrP1812rgnxDho/CpP5L/ADFzH4bgE9BmtDSvDmra7J5em6ZeahJnG21geQ/koNfv1onwR+HnhrH9keBvDmmlejWulQRn8wldjDaxW8axxRJGijAVVAA/CuKfEi+xS+9/8AOY/A/Rf2Zvizr4VrH4b+KJUbpI2kzIh/4EygfrXcaP+wF8eta2mH4f3MCn+K7vbaDH4PID+lft9ijArjlxHiH8MUvvYuY/HjSv+CXfxt1EKbiDQdMz2utS3Y/79q1dbpn/AASR+JE2P7Q8W+GbUHr9na4mI/OJa/VrIo5Ncss+xr2aXyDmZ+aWnf8ABH6+fBv/AInW8PqtvozSfqZl/lXU6b/wSF8MxY+3/EHVbn1+z2EcWfzZq/QWiueWcY6X/Lz8F/kK7PiGx/4JL/CmAA3PiPxZcsOy3Nsin8PIJ/Wuisf+CXXwTtMebBrt7j/nvqOM/wDfCrX15RXO8xxkt6rC7PmK0/4JwfAK3A8zwdPc/wDXXVrsf+gyitq0/YH+Alljy/h7aNj/AJ63lzJ/6FKa+g6SsnjsS96kvvYXPFLf9i/4I22Nnw20Q4/56Ql/5k1pW37J/wAGrbGz4Y+GDj/nppkT/wAwa9ZwfWjB9az+tV+s397EeaR/sz/COL7vwv8AB4PqdCtSf/QKtxfs9/C6D/V/Dnwon+7otsP/AGSvQaTn1rP21R/af3sDhh8C/huvTwD4ZH00e3/+IqRfgp8PU+74F8Nj6aTB/wDEV21FHtKn8z+8DiG+CXw7f73gTw0frpFv/wDEVG3wJ+Gz/e8AeGD9dHt//iK7uij2lT+Z/eB53J+zv8K5/wDWfDXwk/8AvaHan/2Sqsn7MPwhlHzfC/wgP93Q7Zf5JXpvPrRT9tUW0n94HkU/7I/wYuh8/wAMvDa/9c9PRP5AVm3P7EvwOugQ/wAONHXP/PNXT/0FhXt+D60Yq1isQtpv72B873f/AAT6+AV7nzPh/Cv/AFy1G8j/APQZhWLe/wDBNf4DXIPl+F7y0J7w6rcnH/fTmvqOitVjsUtqkvvY7s+Or/8A4JYfBi7z5UniKyz/AM8NQQ4/77jaud1D/gkl8M5QfsXivxVbnt58ttKB+UK19zUtaxzLGR2qsLs/PDUf+CQOjS5+wfEq+tvT7RpSS/ylWuW1P/gkFrkQP9n/ABIsLo9vtOlvDn8pHr9OKSuiOc46P/Lz8F/kF2fk1qX/AASY+Kltk2XiLwrdqOz3FxGx/DySP1rj9X/4JlfHPTQfs+j6XquOgtNUiXP/AH8KV+y1ISK6I59jFu0/kPmZ+GesfsM/HTQ932n4danJj/n0khuf/RbtXDaz8A/iX4d3HU/h94nsFHV59InVfwYpg1/QLigqD1Ga6ocR118UE/vQcx/OLd6ddafMYbq2mtpR1SWMqw/A1ARiv6NNQ0ax1aAw31nb3kJ6x3ESuv5EVwuu/s5fCvxJuOpfDrwxdSN1lbSYBJ/32FB/Wu2HEkft038n/wABD5j8BKK/bfXf+CffwG17c7+BIrOQ9Hsb65hx9FWTb+lebeIf+CUnwl1Qs+nat4k0aQ/dWK6iljH4PGWP/fVdsOIMLL4k18v8mHMj8kaK/SDxF/wSCPzvoXxKz/dh1DSv5ukv/steWeJP+CVPxe0je+m3/hzXIx91YLySKQ/USRqo/wC+q74Zvgqm0187r8x3R8ZUV7v4l/YY+OfhUObv4ealcqv8WmvFeZHsInY/pXlHiP4e+KfB7lde8N6vorA4I1CxlgIP/A1FehDEUav8Oafo0M5+ilII6jFJXRcAooooAKKKKACiiigAooooAUHFdp4J+NXj74bsh8MeMda0SNTnyLS9kSI/WPO0/iK4qiolThUVpq6A+vvAf/BUL4xeFjHHrL6T4utxgMdQtBDNj2eEoM+5U19H+Av+CtfgvVvLi8XeEtW8PynAM+nypewg+pz5bAfQNX5ZUV5FbJ8FW+zZ+Wn/AABWR+8HgD9rz4P/ABK8tNE8e6V9pkwFtb+U2cxPoEmClj9M169HOkyK6MHRhkMpyCK/nCBxXb+A/jj8QPhk6Hwt4x1nRI1Ofs9teOIT9Yydh/EV4dfhtb0an3/5oXKf0FdaCK/Iz4df8FUfin4XMcPiax0nxjbL96SWH7Jcn6PF8g/79mvqH4df8FUvhZ4o8uHxLY6t4OuWxvkli+12y/R4/nP/AH7FeFXybGUfscy8tf8Ag/gTZn2lmiuL8A/GPwP8UIBL4U8V6Trvy7jFZ3aPKg/2o87l/ECu0zXjOMoO0lZiFooop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FLWXrviLSvC2nS6hrGp2mlWEQzJdXs6wxJ9WYgCvmT4o/8ABSj4PfD7zrfTNRuvGWopkCLRYswhveZ9qke6bq3o4etiHanBsD6uNUtV1ex0KykvdRvLews4hukuLmVY40HqWYgCvyh+J/8AwVU+JXinzrfwjpmm+DbNshZtv2y7A/33AT/yH+NfKfjv4q+Mfidffa/FfibVNfmByv266eRU/wBxSdqj2UAV9Hh+HsRPWq1Ffe/8vxK5T9f/AIlf8FD/AILfDnzYU8RN4ov48j7L4fi+0An/AK6krF+TmvlH4lf8FavFGqGW38D+ErHRITlVvNVla6mx/eCLtVT7HeK+A6K+hoZFhKOsvefn/kVZHqXxG/ah+KnxX81PE3jbVby1lzusoZvs9sR6GKLah/EV5cST1OaSivehSp0VywSS8hhRRRWgBRRRQAUUUUAFFFS2tpPezpDbwyTzOdqRxKWZj6ADrRdICKivZPBH7Hvxl+IPltpHw+1hYZOVn1CEWURHqGmKAj6Zr6A8Ef8ABJr4jaz5cniXxJofhyFuscG+8nX6qAqfk9efVzDC0PjqL77/AIILo+G6K/WDwX/wSd+G2jeVJ4h8Qa74jmX70cTR2kDfVQGf8nr3rwZ+xz8GPASodL+HmjSSp0m1CE3sgPqGmLkH6V41XiDDQ+BOX4fn/kTzH4e+HfBuv+Lrn7NoWiajrNxnHlafayTv+SAmvaPCH7Bnxy8ZBHt/Al5p0DdZdWljs9v1SRg/5Ka/bew0yz0q1jtrO1htIEGFigjCIv0A4FW8YryqvEdZ/wAKCXrr/kLmPym8J/8ABJX4hajsfxD4s0HRI26raCW7lX6gqi5+jGvafCf/AASS8BaeEbxD4v17WZF6rZJFZxt9QRIcfRq+8DSYxXlVc5xtT7dvRL/hxXZ87eE/+CfvwK8J7HTwTFqk69ZtVuprjd9UZtn/AI7XsHhn4WeDPBYX+wPCei6IU+6dP0+KAj8VUV1VBFeZUxNar8c2/VsQgUKOABS0tFYAFFFFABRRRQAUUUUAFFFFABRRRQAUUUUAFFFFABRRRQAUUUUAFFFFABRRRQAUUUUAFFFFABRRRQAUUUUAFFFFABRRRQAUUUUAFFFFABRRRQAUUUUAFFFFACUySJJkKuisrDBBGQRUlFAHnnij9n/4aeM1c634C8PajI/WaXTYvN/Bwu4fga8c8V/8E2fgZ4l3tb+Hr3QJX6yaXqMo59lkLqPwFfUtGK6YYrEUv4c2vmx3Pz18W/8ABIfQLgO3hn4gajYY5WLVbJLnPsWRo8fXafpXi3iz/glT8WtF3vo+o+H/ABFEPupDdPBMfqsiBR/31X655zSEV6dPO8bT+1f1SC7Pwi8Yfsd/GfwPvOqfDrW3jT70unwi9QD1LQlwB715JqGl3mk3T219aT2dwhw0NxGUdfqCMiv6OM+1Y/iDwhoPi21+za5oun6xbn/llf2qTp+TAivVpcSTX8Wmn6Ow+Y/nWor9vfGn7BHwO8biR5/BFtpNw3SbRpZLTb9EQhPzU14H40/4JG+Fr3zJPCnjnVdJbqsOq20d2ufTcnlkD3wfxr16Wf4Sfx3j6r/K5XMj8vqK+w/G/wDwS2+MPhrzJNFbRfFUI5VbK88iUj3WYIoP0Y18/wDjf9nn4l/DnzG8R+Btc0yCP71y9k7Qf9/VBQ/nXr0sbhq/8Oon8/0Hc88opxBHUY+tNruAKKKKACiiigAooooAmtLyewuI57aaS3njbcksTFWU+oI6Gvdfhx+3R8aPhl5Udn4yutXsUwPseuAXqEDoNz5dR7KwrwSisKtClWXLUimvNAfpP8NP+CuVtJ5Vv498EyQHgPf+H5t4/wC/EpBA/wC2hr6v+Gf7ZPwf+K3lRaN41sIL6TAFhqbGzn3f3QsmA5/3C1fhTSg4rwa+QYWrrTvF+W33MXKj+j5XWRQVIIPQg08V+Bnwz/aZ+J/whaJfC3jLU7G0jPy2Mkvn2v8A35k3IPqBmvrf4Xf8Fa9dsDDbePvCNrq0IwrX+iSG3mA9TE5ZWP0ZBXzmIyDFUtabUl9z/EnlP07HFKDmvAPhb+3L8G/iuYYbHxZBo2oSYH2DXB9jlBPRQzHYx9lY171FPHcRJJE6yRsAyspyCD0INfPVKNSi+WpFp+ZJNRRRW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IeaVjivGfi1+158Kfgt50PiLxXaPqcWQdL04/arrd/dKJnYf98qPerhSqVpctOLb8gPZcZqtfX1tpVpLdXlxFa20Sl5Jp3CIg7kk8AV+Znxc/4Ky63qJns/hz4Xh0eA5VdT1oiefHqsSnYh+rOPavjT4lfHPx98YLsz+MPFepa4N29beeYrbxn1SFcIv4KK+jw3D+Jq61Wor72Vyn61fFf/AIKJ/B74Yedb22tP4w1RMj7LoCiZM+8xIjx/usx9q+Nvip/wVT+Ivirzrbwbplh4MsmyFuHAvLvH+84CD/vgketfElFfT4fJMLQ1kuZ+f+WxVkdJ42+JPiv4kakb/wAUeItS1+7ySJL+5eXZnsoJwo9hgVzdFFe9CEYK0FZDCiiiqAKKKKACiilAzQAlFeh/Dr9nv4kfFdo/+EU8Gavq8DnAu0tzHbfjM+EH4tX1B8O/+CT/AMQ9e8qbxZ4g0nwtbtgtDBuvblfUELtT8nNcFfH4ah/EqJfn924XPhyp7KwudSuY7a0t5bq4kO1IoULsx9ABya/Xz4d/8EvvhB4Q8qbXE1Txjdry39oXJhgz7RxbTj2Zmr6U8E/Cvwf8ObbyPC3hjSdAjIwx0+zjiZ/95gMsfck14FbiKjDSlFy/Bf5k8x+MHgD9hz41/EURyWPge+020fB+06yVslA9dspDkf7qmvpDwD/wSN1678uXxn44sNOXgtbaNbPcsfbzJNgU/wDAWr9OR1pSa8Ktn2Lq6QtH0X+Yrs+UvAn/AATR+Cng8xyX2lah4puUwfM1i9bbn/ci2KR7MDX0H4O+F/hD4fQeV4Z8L6RoCYwf7Pso4S31KgE/jXVfhS14tXE16/8AEm38yRMUtFFc4BRRRQAUUUUAFFFFABRRRQAUUUUAFFFFABRRRQAUUUUAFFFFABRRRQAUUUUAFFFFABRRRQAUUUUAFFFFABRRRQAUUUUAFFFFABRRRQAUUUUAFFFFABRRRQAUUUUAFFFFABRRRQAUUUUAFFFFABRRRQAUUUUAFFFFABRRRQAUUUUAFNKgjkZ+tOooA828c/s6/DL4lCQ+I/A+ialPJ966azSO4P8A21QBx+dfO/jv/glb8J/EaySeH73WvCdwfuJDcC6gX6rKC5/77FfaBo5rro43E0P4c2vnoO5+UPj3/gk78RNE8yXwt4j0fxPAv3Yp99lcN9FO5PzcV83fED9l34rfC/zH8ReBNYs7eP713DB9otx9ZYtyD86/e8nFIQGHIr26PEGKhpUSl+D/AAHzH835BU4Iwfekr99/iD+zd8MPil5reJ/A+j6lcSZ33YtxDcn/ALbR7X/8er5j+In/AASd+H+vebN4S8Rat4WuGyVhuAt7br7AHa/5ua96jxDh6mlROP4r8NfwHzH5SUV9d/ET/gmF8YPB3mzaLFpnjC0XJH9nXIim2+8cu3n2Vmr5n8Y/DjxV8PL77H4n8OapoFzkgJqNo8O73XcBuHuK92jjMPiP4c0/n+hVznKKKK7ACiiigAooooAK9J+GH7RvxK+DkqHwl4w1LS7ZTn7CZPOtT9YX3J+OM15tRWc6VOquWauvMD9DPhV/wVr1Wy8m1+IfhKHUYhgNqGhP5MoHqYXJVj9HQe1fZfwo/bF+EvxkEMOheLrS31OTAGl6ofslzu/uqr4Dn/cLV+FFAJB44r5/EZFhq2sPcflt93+QrI/pAUg9DmnYAr8JfhP+2F8Wfg0YYdB8XXc+mxYA0vUz9rtto/hVXyUH+4VNfafwj/4Ky6Hqfk2fxF8Mz6NOcK2p6KTPbk+rRMd6D6FzXy+JyPFUNYe8vLf7ibM/Qcmgc1w3w1+NvgX4v2P2rwf4o07XFC7nht5gJ4x/txNh0/4EorufpXz8oyg7SVmSLRRRS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igAxRmvF/jF+198LPgcs0PiLxLBNq0YP/Eo03Fzdk/3SinCH/fKj3r4S+Mv/AAVY8ZeJfPsvh7o1v4SsTlV1C9C3V4w9QpHlp9MP9a9PC5ZisX8EbLu9EOzZ+mnjHx14d+HukSar4l1yw0KwTrcX9wsSk+g3Hk+w5NfHHxh/4Kq+CPCxmsvAek3XjC9XKi+uc2lmD6jI8x/ptUHsa/MTxn4+8SfEXWH1XxPrl/r2oP1uL+4aVgPQZPyj2GAKwK+tw3D1Kn71d8z7bL/MpRPevi9+2/8AF34yefb6l4ll0bSZcg6XoebWAqf4WIO9x7OzCvBmYsSSSSe5pKK+npUKdCPLTikvIoKKKK2AKKKKACiip7KxudTuorWzt5bq5lYLHDChd3J6AAck0N23Agor6Q+F3/BPv4z/ABO8mf8A4Rv/AIRfTpMH7X4hf7Ngf9csGX/xzHvX1/8AC/8A4JOeDdDEVz458SX/AIluRgtaaeos7b3Un5nYe4KfSvIxGbYPD6Od32Woro/LS3tpbuZIYInmlchUjjUszE9AAOpr3r4Z/sLfGf4o+TNZeELjRrCTB+266fsaAHodr/vGHuqmv2G+HHwH+HvwlhVPCXhDS9FkUbftMMAa4YejTNl2/FjXfYr5qvxHN6UIW83/AJL/ADFzH51fDX/gkfp9v5Vx498aTXbcF7DQIRGufTzpASR/wBT719WfDj9jv4P/AAs8qTRvA2myXkeCL3UkN5Pu/vBpd20/7uK9p+tAr56vmOKxH8So7dlovwJuxiRLEoVVCqBgBRgAVJRRXniCiiigAooooAKKKKACiiigAooooAKKKKACiiigAooooAKKKKACiiigAooooAKKKKACiiigAooooAKKKKACiiigAooooAKKKKACiiigAooooAKKKKACiiigAooooAKKKKACiiigAooooAKKKKACiiigAooooAKKKKACiiigAooooAKKKKACiiigAooooAKKKKACiiigAooooAKKKKACiiigAqhq2jWOu2UtlqVlb6hZyjElvdRLJG49CrAg1fooTtqgPmv4kf8ABPf4KfEUSyjwx/wjN9Jn/SvD8n2Xb9IsGL/xyvlH4l/8ElPEenebceBvF1lrEQyy2WsRG2lA/uiRdysfchBX6gnmivUoZpi8PpGd12ev5juz8DviX+zD8UfhEZX8T+C9TsbSP719DF9otQPUzR7kH0JBry8jFf0ftGGBBAIPY14x8Tv2OvhF8WfNl1vwZYQ38mSdQ0xfsdxu/vFo8bz/AL4avoqHEfSvD5r/ACf+ZXMfhNRX6QfFH/gkf/rbn4e+M/Upp3iGP/2vEP8A2n+NfIHxR/ZG+LXwf86XxD4Nv/sEeSdRsF+1223+8XjyEH+/g+1fSYfM8LidITV+z0f4jujx6iggg88UV6e4wooooAKKKKALel6tfaHfw32nXlxYXsLb4ri2laORG9VZSCD9K+p/hB/wUo+LPw28i01u6g8c6SmAYtWyLkL/ALNwvzE+7h6+TaK5a+FoYlctWKYH7J/Bz/gpF8J/ie0FnrF7L4G1d8AwayQLZm/2bgfLj3fZ9K+pLDUbXVLOG7s7mK7tZlDxzwOHR1PQhhwRX85FeifCr9oP4h/BW8E3g/xTf6TFu3PZh/MtZD/tQvlCffGfQ18tieHYy97Dyt5Pb7yeU/f4UmDX5zfBn/grJbzGCw+Jvhs278KdY0H5k+rwOcj1JVj7LX3D8M/jZ4H+MOmfbfB3iaw1yMKGeKCXE0Q/24mw6f8AAgK+TxOAxGFf72GnfdfeTax3VFFFcI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KKOtYHjDxz4f8A6JNq/iTWbLQ9Mi+9c306xJn0BJ5J7AcntRFOTslqBv96p6hqFrpdlNdXlzFZ20Kl5J53CIijqWY8Ae5r4N+OH/BVnw9oRuNO+GejP4iuxlRq+qK0Nop9Ui4kkH12fjXwN8Xv2j/AIi/HK9aXxf4mu9Qtt26PTo28q0i9NsK4XI/vEFvUmvosJkWJr2lU9xee/3FJH6dfGr/AIKX/DD4aGey8OPJ481mPKhdNcJZq3+1cEEEe8Yce9fBPxp/b5+LPxj8+0Otf8ItocmR/ZuhFoNy+jy58x8jqNwU/wB2vnCivsMLlGFwtny8z7vX/gFWQruzsWYlmPJJOSaSiivbtYYUUUUAFFFFABRXonws/Z7+InxnuVj8H+FdQ1aEtta8Efl2qH/amfCA+2c+1faXwk/4JL3U/k3nxH8VrbIcFtL8Pruf6NPIMA+oCH2NediMxw2F/iTV+27+4Ln51IjSMFVSzE4AAyTXvXwo/Yd+MHxdMU2n+FZtG0yTBGpa7m0hwejBWG9x7orV+t3wp/Za+F/wXSJ/C/hKxt7+MD/iZXSfaLsn1Er5Zc+i4HtXrOABXy2J4jk9MPD5v/Jf5k8x8CfCn/gk34W0bybrx94lvPENwMM1hpa/ZbbPdWc5dx7jYa+wPhv8D/AXwitBB4Q8KaZofy7Wnt4AZ3Ho8rZdv+BMa7sUE18ziMdicT/Fm2u3T7ib3ClooriEFFFFABRRRQAUUUUAFFFFABRRRQAUUUUAFFFFABRRRQAUUUUAFFFFABRRRQAUUUUAFFFFABRRRQAUUUUAFFFFABRRRQAUUUUAFFFFABRRRQAUUUUAFFFFABRRRQAUUUUAFFFFABRRRQAUUUUAFFFFABRRRQAUUUUAFFFFABRRRQAUUUUAFFFFABRRRQAUUUUAFFFFABRRRQAUUUUAFFFFABRRRQAUUUUAFFFFABRRRQAUUUUAFFFFABSFQeozS0UAeL/FT9kH4TfGETza/wCD7JNRkyTqWnL9kud394vHjef98MPavjj4rf8ABJO8txNdfDvxcl2gyU03X02Pj0E8YwT9UUe9fpbnNLXo4fMsVhtITduz1Q7tH4EfFL9m/wCJXwZlkHizwjqOm2qnH29Y/OtW9MTJlPwzn2rzSv6PJraK5ieKWNZI3BVkcZDA9QRXzx8W/wBgn4PfFkTXEvh1PDeqSZP9oeHyLVs+rRgGNuepK596+ow/EaemIhbzX+RXMfiVRX3B8XP+CVXj7wr5134H1ay8Y2K5ZbSXFneAegDExtj13gn0r4/8Z/D7xL8OdWfTPFGg6hoN+uf3F/btEWHquR8w9xkV9Ph8bh8Sr0pp/n925Vzn6KKK7QCiiigAq9ouu6l4b1ODUdJ1C60zUIG3xXVnM0UsZ9VZSCD9Ko0UnGMtJAfZnwW/4KffEfwD5Fj4xgg8daSmFMs5EF8i+0qjD/8AA1JP94V98fBT9t34U/G7yLXTdfXRtclwBpGtYt52Y/woSSkh9kYn2Ffh3QCQcjg18/iskw2I1guV+X+X/DCauf0gg5HBzS/hX4g/BL9uj4rfBIwWlprh8Q6FHhf7J1wtcRqvpG+d8fHQK232NfoD8D/+ClXw0+J/2ew8SO3gPW3wuzUZA9m7f7NwAAv/AG0CD3NfH4vJsVhryS5o91/kQ0z6+oqrZ3lvqFrFc2s8dzbyqHjlicMjqeQQRwQfWrVeHs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OlHNB61wfxT+N3gj4K6OdS8Y+IbTRYiCYopX3Tz47RxLl3/AHHfFOMJTkowV2wO8xXHfEf4ueD/hFop1Xxh4hstCs8HYbmT95KR1EcYyzn2UE1+eHx4/4Kra3rX2nS/hdpI0O1OU/tvVEWW6YescXKJ9W3/QGvhbxb4z13x5rU+r+I9Xvdb1OY5e6vp2lc+2WPAHYDgdq+pwnD9araVd8q7df8kUon6AfHT/gq5NJ9o0z4V6H5K8p/butIC31igBwPUFyfdBXwf8Qvil4t+K2tNq3i7xBfa9fHO17yUssYP8KJ91F9lAHtXLUV9lhcBh8Gv3cde/X7y7WCiiivRAKKKKACiivQvhV8APiB8a74W/g/wxfasgbbJeBPLtoj/tzNhFPtnPoDWc6kKUeao7LzA89q7o+iah4h1GDT9LsLnUr6dtsVraQtLLIfRVUEk/Sv0c+DP/BJq2g8i/8Aib4kNy/DHSNC+VPo87jJ9CFUezV9w/DT4KeBvg/pgsvB3hjT9CjKhXlt4szSj/blbLv/AMCJr5rFcQUKXu0Vzv7kTzH5Y/B3/gmX8U/iJ5F34kW38C6S+CW1H97dlfVYFPB9nZDX3H8IP+CdXwh+F3kXV9pT+M9XjwTda6RJEG/2YABHj/eDEetfUeaOtfJ4nN8VidHKy7LQltleysrfTrWK3tYI7a3iUJHFCgVEUdAAOAKs0UV44gooooAKKKKACiiigAooooAKKKKACiiigAooooAKKKKACiiigAooooAKKKKACiiigAooooAKKKKACiiigAooooAKKKKACiiigAooooAKKKKACiiigAooooAKKKKACiiigAooooAKKKKACiiigAooooAKKKKACiiigAooooAKKKKACiiigAooooAKKKKACiiigAooooAKKKKACiiigAooooAKKKKACiiigAooooAKKKKACiiigAooooAKKKKACiiigAooooAKKKKACiiigAooooAKwfFfgnQPHWkSaX4h0Ww1zTn+9bahbpMmfXDA4Pv1reooTcXdAfEPxf8A+CWXw98YefeeCtQu/BOoNlhbHN3ZE/7rHeufZyB2Wvh74w/sJ/F34Ome5uvDr+IdHjyf7T0HN1GFHdkAEiADqWUD3r9vs8UmM17uGzrF4fRvmXn/AJ7lXZ/N+ylGIYFSOCDSV+7Xxi/ZD+FnxwSaXxF4Yt4tVkz/AMTfTgLa7B/vF1GH/wCBhh7V8JfGb/glP4w8Nefe/D3WYPFdiMsunXpW2vVHoGJ8t/qSn0r67C55hq+k3yPz2+8q6PhKit3xj4F8RfD7WZNJ8TaJfaFqMfW2v4Gicj1GRyPQjg1hV9BGSmrxd0MKKKKoAooooA9W+DH7UPxJ+A90h8KeI7iHTw26TSbs+fZyeuYm4Unuy7W96/Qj4F/8FSvBfjT7PpvxBsH8Gaq2F+3w7p7CRvUkfPFk9iGA7tX5Q0V5WLyvDYzWcbPutH/wfmJq5/RhoPiDTPE+l2+p6PqNrqunXC74buymWWKRfVWUkH8K0vbNfz+fCX49ePPgfqwv/BviO70ncwaW1Db7af8A66RNlG44yRkdiK/Qn4D/APBVLw74j+z6X8TtLPhq/OF/tfT1aWzc+rx8vH+G8e4r4rF5FiKF5Uvej5b/AHEtH33RWN4Y8V6P4z0e31bQdVs9Y0y4GYruxnWWN/oykj8K2a+daadmSF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DxQDmiuW+IHxN8LfCvw/JrfizXLPQtNj/AOW13Jguf7qL952/2VBPtRGLk+WKuwOprifif8ZfBnwZ0JtW8ZeILPRLXB8tJnzLMR2jjGWc+yg18BfH/wD4KqXt79p0n4UaZ9hi5T/hINVjDSn3igOVX2L7uD90Gvgrxf4117x/rk+s+JNXvNb1Sc5kur6ZpHPoAT0A7AcDtX1OCyGrWtKu+Vduv/AKUT7m+Pv/AAVT1vXftOlfC3TP7BszlP7b1JFkunHrHFykf1befZTXwp4n8V6z401q41fX9VvNZ1O4O6W7vpmlkf6sxJx7dqyqK+2w2CoYSNqUbefX7y7WCiiiu4AooooAKKnsrG41K7itbSCW6uZmCRwwoXd2PQADkn2r60+B/wDwTU+JnxO+z3/iVU8B6I+G3aihe9df9m3BBX/toUPsa5cRi6OGjzVZJID5EAJOBzX0H8Ev2GPit8bvIu7TQz4e0GTB/tfWw1vGy+saY3yexVdvuK/T34JfsPfCv4Hi3urDQl1zXYsH+2NaxcTK3rGuNkfsVUH1Jr6BCgdOK+RxXET+HDR+b/yJcj49+Cv/AATL+Gfw48i+8Ueb481hMMft6+VZK3tACd3/AANmB9BX1tpmlWWi2MNjp9nBYWUChIre2jEccajoFUAAD2FXc0cGvkq+JrYmXNVk2QLRRRXOAUUUUAFFFFABRRRQAUUUUAFFFFABRRRQAUUUUAFFFFABRRRQAUUUUAFFFFABRRRQAUUUUAFFFFABRRRQAUUUUAFFFFABRSFsVla14p0fw3B52rarY6XDjPmXlwkS/mxFNJt2QGtSZ9q8b8R/tf8AwY8Lbhe/EnQHZeq2V0Lsj8IdxrzLxD/wU4+B2i7vsmq6trpHT+z9MkXP087y66oYPE1Pgpt/JjsfWINBr4D1/wD4K7+D7Yt/YvgTWtQ/u/b7qK1z9dvmYrznXv8Agrx4quN39i+ANJsP7v269lucfXaI813QybHT/wCXdvVr/MLM/ULPtRmvx71r/gqT8a9V3fZW8P6Pnp9j04tj/v671wGt/t6/HjXtwn+IV5Ap7WVtb22PxjjU12w4fxcviaXz/wCAPlZ+4Wcd6Y8yRqWZlCjqScYr8BtW/aN+Kmu7hffEbxVcI3WNtYuAn/fIfH6Vxup+I9Y1xt2oane37dc3M7yH9Sa6o8OTfxVV93/BQcp/QVqnxK8J6GD/AGj4o0aw29ftN/FHj/vphXJaj+1H8H9KyLj4meFQw6rFq8EjD8FYmvwesNF1PV32WVjd3jZxtgiZz+grqtN+BXxJ1gA2Hw/8UXoPQ2+j3D5/JK2/1foQ+Ot+SHyn7Ial+3V8CdLz5vxF058f8+8M83/oCGuZvf8AgpF8BLQHyvFtzeY/54aTdDP/AH1Gtfl7p37H/wAadUx5Pw18RJn/AJ+LNof/AEPFdNYf8E/fj5qODH8Pp4we8+oWkWP++pRT/snLYfHW/Ff5BZH33e/8FSfgraZ8o+ILz/rjpwGf++nWsO7/AOCs3wniyIfDvi+cjv8AZLZQf/JjP6V8gWP/AATR+O13jzdA0+yz/wA99UgOP++Gaty0/wCCV/xnuceZN4btc/8APXUHOP8AvmI0vqOUR3q3+f8AkFkfRd1/wV08DIT9n8FeIJR282SBP5MazLj/AIK+eHlz5Hw71OT/AK6ajGv8kNeQ23/BJf4qyAGfxJ4Sh9kublj/AOiBWnb/APBI3x82PP8AGfh2P/rmk7fzQUexyRby/Fhod1L/AMFgrNM+V8L53/39bC/+0DVOT/gsIx/1fwpA928QZ/8AbasKH/gkN4oYfvfiDpKH/YspW/8AZhV2L/gkBrJ/1nxJsk/3dKdv/aop8uRrr+YaFlv+CwV72+F0A+uuH/4xTD/wWB1Ht8MLYfXWW/8AjNOH/BH2+7/FC3H00Rv/AI/Ug/4I+XR6/FOIfTQj/wDJFP8A4Q/65g0IR/wWBv8Av8MLY/TWm/8AjFSJ/wAFgrsH5vhbER7a4R/7b0N/wR9uu3xSiP10I/8AyRUbf8EftQA+X4oWxPvorD/2vR/wh/1zBoXY/wDgsKP+WnwpI918Qf8A3NV2D/gsDp7Eed8MblB/sayrfzhFc3L/AMEgtdGfL+I+nt/vaW6/+1DVKb/gkR4tH+p8e6O/+/aSr/ImlyZG+v4sND0O3/4K9eGG/wBf8P8AVo/+ud9E381Falp/wVx+Hz4+0+DvEkXr5Rt3/nIK8WuP+CR/xETPkeMPDcn/AF0+0L/KM1lXf/BJz4tw5MOv+EZx6fbLlT+tvj9aXsMkltL8WFkfS9p/wVi+EU5Al0XxdbnuXsrcj9Lg1vWP/BUD4I3ePNvdbs8/89tNY4/74LV8ZXf/AAS2+NVtny18P3X/AFy1Ej/0JBWDff8ABNr492mfK8KWl7j/AJ4atajP/fci0fUMoltVt80FkfobYf8ABRj4A3uA3jZ7Zj/DPpV4P1ERH6102nfts/A/VMeT8R9HTP8Az8M8P/oaivyqv/2DPjzpoPm/Du9fH/PC6t5v/QJDXMal+yh8Y9Kz5/wy8Ttjr5Glyzf+gKabyjLpfDW/Ff5BZH7SaZ+0h8KtYIFn8SPCk7noi6zb7v8Avnfmuu0zxjoWtgf2drWn6hnp9mukkz/3yTX4Can8IPHeiAnUPBfiGwx1Nzpc8ePzUVzNxaXdlKY54ZoJB1SRSpH4Gl/q9Sn8Fb8v8w5T+jgOh6MD+NLgetfzuaT488T+H9v9meIdV07b0+y3skWP++WFdrpH7U/xg0Pb9k+JfijavRJtUmmUfg7EVzz4cqL4Kif9fMXKfvdupc1+Jmif8FDPj1om1R43N7EP+Wd7p9tLn6t5e79a77RP+CrHxf04qt7p3hrVU/iM1lLG5+hSUAflXLPh/Fx2afzDlZ+utLX5m6F/wV91OLaus/Da0uT/ABPY6q0OPcK0T/zr0fw//wAFbfhzeFV1jwl4j01j1a2EFwo+pLof0rinlGNhvTv6NMVmfdWT6UtfMHh7/go/8CNd2rL4quNIkbol/ptwPzZEZR+Jr0/w5+018J/FoUaX8RfDc8rfdhfUoopT/wAAchv0rhnhMRT+ODXyYWPUKKq2Oo2upW6z2tzDcwt92SGQOp+hFWa5rWELRRRQAUUUUAFFFFABRRRQAUUUUAFFFFABRRRQAUUUUAFFFFABRRRQAUUUUAFFFFABRRRQAUUUUAFFFFABRRRQAUUUUAFFFFAHMeOfhx4Z+JmitpPinQbDXrBs4hvoFkCE/wASk8q3upB96+I/jV/wSi0DWftGofDTXZNAujll0nVmae1J7KsozIg/3hJX6BdqOtdmGxtfCu9KVvLp9w72PwI+Lv7OHxE+Bt6YfGHhm70+2LbY9QjXzbSX02zLlcn+6SG9QK80r+jfUNNtdWsprS9toby1mUpLBcRh43U9Qyngj2NfI/xv/wCCZ3w2+JX2i/8ACwfwFrb5YGwTzLJ2/wBqAkbf+2ZUD0NfYYXiGEvdxMbPutvu/wCHKUj8gKK96+N/7E/xT+BZuLvU9CbWdCiyf7Z0bNxAq+rgDfH9XUD0JrwYjFfV0a9OvHnpSTXkUJRRRWwBRRRQB3Xwq+N/jj4J6yNS8HeIbvR5SQZYI23QT47SRNlX/EZHbFfoh8Af+CqHh7xL9m0r4nab/wAI1qDYT+2bBWlspD6unLxfhvHclRX5a0V5eLy3D4te/HXut/69RNXP6LvDviTSvFuk2+q6JqVrq2m3C74buymWWKQeoZSQa1Pxr8APhD8fvHnwL1b7f4N8Q3OmBmDTWZPmWtx/10ibKtxxnGR2Ir9GP2f/APgqH4S8cG20n4jWi+DtYchRqUJaTT5W9T1aH/gW5R1LCviMZkeIw95U/ej5b/d/kS0fdFFUdM1Sz1qxgvtPu4L6yuEEkNxbSCSORT0ZWBIIPqKvV85toyQ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DLOlvE8kjrHGgLMzHAAHUk0AS5rK8R+JdJ8IaRc6rrmpWuk6ZbLvmu72ZYoox6lmIAr5H/AGif+ClXgn4XC60fwSIvHHiRCVM0MmNPt2/2pR/rSPSPg/3ga/NH4yftC+Pfj1q/2/xhr09/GjFoLCM+XaW//XOIcA443HLHuTX0OCyWvirTqe7Hz3+4pK594/tDf8FUNN0c3OjfCnT11e7GUbXtSjZbdD6xRHDP7M+0ZH3WFfnh8RPih4r+LOvya14u12813UXyBJdSZWMf3UQfKi/7KgD2rlqK+6wmX4fBK1OOvfqUlYKKKK9IYUUUUAFFaPh/w5qvizV7fS9F0261bUrhtkNpZQtLLIfQKoJNfb/wG/4JY+J/FX2bU/iVqX/CLaa2H/sqyKy30g9GblIv/Hz2IFcOJxtDCRvVlb8/uC9j4d0TQtS8S6pb6bpFhc6pqNw2yG0s4Wllkb0VVBJP0r7T+Bf/AAS48aeNBb6l8Qr5fBukthvsEW2a/kX0I+5FkdyWI7rX6NfCP9n3wF8DNM+x+DfDtrpjsoWa8K+ZdT/78rZYjPOM4HYCvR+lfG4viCpO8cOuVd3uQ5HlHwZ/Zh+HPwFs1Twn4dggv9u2TVboedeS+uZW5AP91dq+1erkelFFfKVKk6suabu/MkWiiipAKKKKACiiigAooooAKKKKACiiigAooooAKKKKACiiigAooooAKKKKACiiigAooooAKKKKACiiigBMgdqM1HLNHBGzyOsaKMszHAA9TXlXjf8Aas+EXw78wa58QNEhmj+/b21yLmZfrHFuYflVQp1KjtCLb8tQPWevSjmvibxv/wAFXPhdoZli8P6RrviWZfuyCJLWBv8AgTtvH/fFeC+M/wDgrZ471PzE8MeEdF0GJuA97JJeyqPUEGNc/VTXrUsnxlX7FvXQdmfqlj3qhqut6doVo11qV/bWFsv3prqZY0H1LECvxE8Y/ty/HDxtvW78f6jYQt0i0gJZbR6BolVvzJrx3V/EGteLL77RqmpX+sXjnHm3c7zyMT7sSa9elw5U/wCXtRL01/yHyn7heLf2zvgp4K3/ANo/EXRpnTrHpsjXzZ9MQB+a8V8Wf8FW/hRoxePRtK8Q+IJR92RLeO3hP/AnfcP++K/Nvwl+zb8U/HOxtE+H/iC9if7tx9gkjhP/AG0YBf1r2nwl/wAExvjd4i2Nf6fpHhpG5zqWoqxA+kIk/Kuj+y8sw/8AGq3fql+G47I9X8Vf8FedeuN6+G/h9p9hjhZNUvnuc+5VFjx9N341494n/wCCl3x08Qlxa65p3h9G6ppmmxHA9jKJCPzzXuHhX/gkJdPsk8S/ESGH+9b6XpxfP0kd1x/3xXsXhb/glj8HdFCNqc/iDxDIPvC7vlijP0ESKQP+BGj6xk2H+CHN8m/zDQ/NHxP+0x8V/GO8at8Q/EdzE/3oF1GSOI/8AQhf0rz9nv8AWrzLNc313Ke5aR3P6k1+5fhn9jD4JeEQn2H4b6LMV6HUImvT/wCRi9eqaH4Q0PwzB5Wj6PYaVFjGyytUhXH0UCk8/wAPSVqFH8l+Vw5j8GfDf7OnxR8W7TpHw+8SXsbdJl0yZYv++yoX9a9Q8Pf8E6/jxr+1m8HppcLf8tNQ1C3jx9VDlv0r9rAoHalxXHPiLEP4IJfexcx+T3h//gkx8TL4K2reJfDWmIeqxSzzyD6jy1H/AI9Xo+g/8EgLZNraz8S5Zf70VjpITH0dpT/6DX6N0hArhnneOntO3okK7PijRP8Agk98J7Da1/rfijVJB1U3UMUZ/BYs/wDj1d9on/BOb4C6QEaTwfLqMi9HvdTuW/8AHVkCn8q+menakx7VxTzDFz3qP77fkF2eRaR+yJ8GND2/Zvhp4bfb0+1WCXH/AKMDV2uk/C3wZoGP7M8JaJp2On2XToYsf98qK6kUVySrVZ/FJv5sRFHbxQoEjjRFHAVVAAqXaB2paKi7ATFLRRSAKKKKACiiigAooooAKKKKACiiigAooooAKKKKACiiigApMUtFADSgPYVWu9NtL+Hy7i1huE/uSxhh+Rq3RTTa2A4jWPgl8PNf3f2l4E8N6hu6/atJgk/mhriNY/Ys+CGuBvtHw30WPd1+yRNbfl5ZXFe3UmD61tHEVofDNr5sD5W1n/gmj8CdV3fZvD+oaQT/AM+eqTHH/fxnrgdb/wCCSXw3ugx0rxX4l09z0Fy8Fwo/ARof1r7mxilxmuqGZYyG1R/ff8x3Z+aevf8ABIG9j3No3xKgn9I77STHj/gSytn/AL5rzfxB/wAEqPi7pe5tO1Hw3rKL91YrySKQ/UPGAP8Avqv1zz7UuT6V2wzzGx3kn6pfpYd2fh94h/YI+O3hvcZ/AN3dxjo+n3MFzu+io5b9K8u8RfB3x74P3HW/BniDRwvVr3TJol+uWUDFf0JYpCoPVQa7ocRVl/Egn6XX+Ycx/OhpPiHV/Dtx5+male6ZOP8AlpaTvE35qRXqPhj9sP40+ENn9n/EfXXVPurf3P2xR7YmDjHtX7beI/hb4N8Yhxr3hTRda3/e/tDT4Z8/99Ka8m8T/sFfAvxSXafwDaWUrdJNMnmtdv0WNwv5iur+3MLW0r0fyY7o/P7wt/wVJ+NGhFBqJ0LxEg4Y31j5bH8YWQA/h+Fex+Ff+CvinZH4k+HRH9640vUs/lG6f+z16B4p/wCCTnww1QO+ieIPEWhynokksVzEv/ASgb/x6vHPFf8AwSJ8V2m8+G/HmkamOqrqdpLaH6ZQy0/a5LiPijyv0a/LQND6I8Jf8FQfgr4hKrqNxrPhlzwTqOnmRQfrAZDj8K9r8J/tP/CfxxsXRviD4fupn+7byXyQzH/tnIVb9K/KXxd/wTo+OnhXe8fhWLXLdOs2k30UmfojMrn/AL5rxbxX8IPHXgMufEXg/XNDVOsl9p8sSfUMygEe4NH9kYCv/Aq/in/wQsj+g2K5iuYlkikSRGGVZGBBHqDU2BX88fhX4l+L/Akofw74n1jQXBz/AMS6+lg/MKwzXt/g3/gol8c/B/lo3itNdtk/5YaxZxTZ+rgLIf8AvquSpw7WX8Oafrp/mLlP2tpa/MnwX/wV41iDy4/FngGzvc8PcaPePb49xHIHz9Nwr3vwT/wU++C/iny49UudX8KzNwf7TsTJHn2aEyce5AryKuVYylvTb9NfyFZn11mjrXDeCfjj8P8A4jhB4a8Z6LrMr9ILW+jaYfWPO4fiK7gMCODmvMlCUHaSsxDqKKKkAooooAKKKKACiiigAooooAKKKKACiiigAooooAKKKKACiiigAooooAKKKKACiiigAooooAKKKKAGMoYYIBFfNnx0/YF+Fvxs+0XyaZ/wifiGTLf2poyLGHb1lh+4/PU4DH+9X0rgGjpWtGtUoS56UmmB+LHx2/4J8/FH4M/aL+0sP+Ex8OxZb+0dGRnkjX1lg++vHJI3KO7V8yspUkEEEdQa/pAH6V4B8d/2JPhh8efPu9R0caH4ikyRrWkBYZmb1kXG2XtksN2OAwr67CcQtWjiY/Nfqv8AItS7n4e0V9U/Hn/gnZ8TPg99o1HSLf8A4Tjw9HlvtmlRH7RGvrJb8sPXKFwB1Ir5YdGjcq6lWU4IIwQa+xw+JpYqPPSkmihtFFFdIBRRRQB618Dv2o/iJ+z7frJ4V1yQaaX3zaPe5mspvXMZPyk/3kKt71+lv7PP/BRz4f8Axd+zaV4nZPA/iaTCCO9mBsp2/wCmc5wFJ/uvjqAC1fjxRXj4zKsPjNWrS7rf/giauf0fpIsiBkYMpGQQcginjFfiH+z3+3F8R/2f3t7G3vz4j8LxkA6Hqjs6IvpC/wB6L2AyvOSpr9Pv2e/20fh1+0PDDaabqH9i+JmXL6DqbBJie/lN92Udfu845Kivg8blOIwd5W5o91+vYhqx7/RSUte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Sg81xfxO+LvhH4N+G5Nc8Ya5b6LYrkJ5zZkmYD7kcYyzt7KD+Vfmb+0l/wUz8V/ENrrRfh0k/g7w+2UbUSw/tG5X1DDIhHshLf7XavRweXV8a7U1p3ew0rn3R+0L+2f8O/2d4JrXUtQ/tnxMFzHoOmsHnBxx5rfdiHT73OOQrV+Xn7Q/wC218Rv2hZp7K9vv7A8LsTs0LTHKxMvbzn+9Ken3vlyMhRXgVxcS3c8k88rzTSMXeSRizMxOSST1JqOvv8ABZRh8JaTXNLu/wBF0/MtKwUUUV7owooooAKKltbSe+uYre2hkuLiVgkcUSlmdicAADkk+lfZP7Pn/BM3xz8Sjbar44kfwPoD4f7PIm7UZl9BEeIvq/I/uGuTEYujhY81aVkB8faNomoeI9Tt9N0qxudS1C5cRw2tpE0ssjHsqqCSfpX298AP+CW/ijxeLfVfiVfN4U0psONKtCsl/Kvox5SLj13N2Kiv0H+DH7N/w/8AgHpYtvCGgwWlyyBJ9TnHm3k/+/Kecd9owo7AV6geK+KxvEFSpeGGXKu73/4BDked/CT4CeBPgdpP2Dwd4dtdK3KFmutu+5n/AOukrZZuecZwOwFeh/ypaP1r5Oc5VJOU3dvuSLRRRSAKKKKACiiigAooooAKKKKACiiigAooooAKKKKACiiigAooooAKKKKACiiigAooooAQ8UA5ozXDfED41+A/hbC0nivxbpOhsBuEN1dKJmH+zGDvb8AaqMJTdoq7A7nFA4r4m+Iv/BVf4Y+GjLD4W0vVvGFyudsoQWds3/A5MuP+/dfL/wARf+CpfxZ8V+bD4dt9J8HWrZCvbQfabgD3eXK/iEFexRyXGVteXlXnp+G47M/XOe5itYnlmkWKJAWZ3YAKPUk1414//bL+DXw28xNW8eaZNdJkG10xzey7v7pEIbaf97Ffi144+Mnjr4mzM/inxbrGvAnIivLx3iX/AHY87V/ACtDwD+z58SPiiY28MeCtZ1WCTpdR2rJb/jM2EH4tXtQyClSXNiaunlp+LK5T9A/Hv/BW/wAKacJIvB/g3VNakHC3GqTpZx59Qq+YxHsdp+lfOPjr/gp38Z/FfmR6VdaV4Tt24A0yyEkmPd5i/PuAPwrd8Bf8EqPin4h8uXxJqWjeE7c/fjeY3dwv/AY/kP8A38r6O8B/8EoPhroIil8Ta7rXii4XG6ONls7dv+Arucf9/K05smwey5n9/wDwA0R+Z3jX4xeOviPIzeJvF2s66GOfKvb2SSNf91Cdo+gAp/gv4L+PfiMyf8Iz4P1vXEY486zsZHiH1cDaPqTX7ceBf2V/hL8OfLbQfAOi288f3Lm4txczr9JZdzj869TSNY1CqoVQMAAYArKfEEILlw9LTz0/Bf5hzH45eCf+CY/xr8VeW+o2GleFYG53arfKz4/3YRIc+xx+Fe++DP8AgkNpkQjk8W+P7q6z9+30ayWHH0kkL5/74FfonmjmvLq55jam0lH0X+dxXZ8yeDf+Cc/wM8IiJpPDE2v3KdJ9YvJJc/VFKxn/AL5r3Dwl8K/BvgSNV8OeFNG0LAxnT7CKAn6lVBP411dH4V5FTE1qv8SbfqyRFUDoMU6iiucAooooAKKKKACiiigAooooAKKKKACiiigAooooAKKKKACiiigAooooAKKKKACiiigAooooAKKKKACiiigAooooAKKKKACiiigAooooAKKKKACiiigAooooAKKKKACiiigApjRq4IZQwPYin0UAec+MP2ePhj4+DnXvAmg6hK/Wd7CNZv8Av4oDD868L8Z/8ExPgr4nDtptpq/haU8g6ZftImfdZhJx7Aj8K+uqTn0rqpYuvR+CbXzHc/M3xp/wSH1WHzJPCXxAtLvP3LfWLJoMexkjL5/74FeBeN/+CeXxy8E+ZIPCY161T/lvot1HcZ+keRIf++K/a7NGa9elnuMp/E1L1X+Vh8zP52vEngrxJ4HvPs2v6Fqmg3QP+q1C0kt3z9HANdr4F/af+K/w28tfD/j3W7OCP7trLcm4gH/bKTcn6V+8mo6RY6xZyWt/ZwX1tIMPDcxLIjD3BGDXifjr9h74J/EDzHvfAen6fcv/AMvGj7rFgfXbEVUn6qa9SGf0Kq5cTS0+T/MfMfCHgP8A4KufE3QDHH4l0XRvFVuv3pAjWdw3/Akyg/7919IeAv8Agqz8L/EXlxeJdJ1rwncN96QxC8t1/wCBR/Of+/dcn49/4JHeGr3zJfB3jbUdJfqttq1ul0hPpvTyyo9yGP1r5x8e/wDBM740+D/Ml03T9N8V2yc7tJvAH2+6ShCT7Luq+TJsXs+V/d/wA0Z+pfgH9oj4Z/FBYx4X8baNqdxJ920W6WO4/wC/L4cf9816MGB6HNfzx+MPhz4t+Hd59m8S+HNV8P3GcKuoWkkG7/dLAZ+orsPh/wDtTfFj4XmJfD3jvWLW3j+7aXE/2m3HsIpdyD8BWFXh5SXNh6t15/5r/IOU/e3tQM4r8rvh3/wVo8a6P5UHjLwrpfiGFcA3FhI1lOfc53oT7BVr6h+HH/BS34M+OTFDqWo33hG9fA8vWLY+UW9pYy6ge7ba8StlOMoauF15a/8ABJsz6xorD8L+NfD/AI3sBf8Ah7XNP1yybpcaddJOn5qSK3K8lpxdmIKKKKACiiigAooooAKKKKACiiigAooooAKKKKACiiigAooooAKKKKACiiigAooooAKKKKAEPIrwL47/ALFXwx+Pi3F3qmjjRvEDgka3pAEM5b1kGNsvb7wJxwCK9960h4rSnWqUJc9OTT8gPxf+P/8AwT4+JXwVFzqOnWp8Z+GY8t/aGlREzRJ6ywcsvHJK7lA6kV8vkFTgjBr+kDGRXzh+0B+wn8NPjwtzftYDwv4mky39s6TGqGRvWaLhZPc8N/tCvscHxC1aGJXzX6r/ACLUu5+JtFfQfx+/Yg+JXwBa4vrvTf8AhIPDUZJGt6SrSRovrKn3ou2SRtzwGNfPlfYUa9LER56UrooKKKK6ACpIJ5bWaOaGRopY2DJIhwykcggjoajootcD7Q/Zz/4KXeMvhobXRvHqTeNvDqYQXTuP7Rt19pDxKPZ+T/fA4r9MPhF8c/BPxz0Eat4O12DVIlA8+2zsuLYn+GSI/Mp684wccEiv5/62/BvjfX/h7r9trfhrV7vRNVtzmO6s5TG49QcdQe4PB7ivmsdklHEXnR92X4P5f5CaP6JjzS1+d/7Nf/BUWz1T7NoPxbgXT7o4jTxJZRfuXPTM8S8of9pMjn7qgZr7/wBE13TvEmlW+p6TfW+padcoJILq0lWWKVT0KspII+lfB4nBV8HLlqxt59H8yLWNKiiiu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UdxXif7Qv7WngH9nLTXbXtR+2a5Im620KxIe6l9CwziNP9psd8ZPFXTpzrSUKau2B7FdXkFhay3NzMlvbxKXkllYKiKBkkk8AAd6+HP2lf+CnHh7wOLnQvhkkHinXVzG+sS5NhbnplMYMxHqMJ0OW6V8TftHfto+Pv2jLua1v7s6H4W3Zh0DT5CIiAeDM3Blbpy3APIVa8Dr7fA5BGNqmK1fbp8y1HudR8RPid4o+LHiObXfFmt3WualL/wAtbl8hFznaij5UX/ZUAe1cvRRX2MIKmlGCsigoooqgCiivYPgP+yr8Qv2htQVfDGjtFpKvsn1u+zFZw+vz4y7D+6gY+oA5rKpWhQi51HZLuB4+Bk19O/s8/sAfEX45G21O9tz4Q8KyYP8AaepxESzJ6ww8M/sx2qezHpX37+zt/wAE+fh78EPsuq6pCvjLxXFh/t+oxDyIH9YYeQuD0ZtzZGQR0r6nxgY7V8ZjeIN4YVfN/ov8yXLseI/AT9kP4c/s9WscmgaQL7XNuJdd1ECW7Y452nGIwfRAM989a9vP4UZzRg96+Nq1alaTnN3fmQLRRRUAFFFFABRRRQAUUUUAFFFFABRRRQAUUUUAFFFFABRRRQAUUUUAFFFFABRRRQAlIeaGYKMkgD1NeH/FT9s74Q/CLzodY8X2l7qUeQdN0g/bJ9390hMqh/3ytXTpVKz5acW35Ae48+tIWCjJIA9TX5m/FH/grbqV15tt8PvB8NkhyEv9ek82THqIYyAp+rsPavkP4nftRfFP4wNKnifxnqV5ZydbCCT7Pa49PKj2qfqQT719Dh8hxVXWpaK+9/ciuVn7DfE79sT4RfCbzY9c8aWEt/HkHT9Nb7Xcbv7pWPOw/wC+Vr5N+Jf/AAVyt0Mtv4B8FPKeQl94gm2j/vxETn/v4K+EPh58EfH3xYuRF4S8J6rroLbTPb27eQh/2pThF/Eivq/4af8ABJ/x7r4huPGXiDTfCtu2C1tbA3tyPUHBWMfUO30r1Fl+W4LXETu/X9FqOyR4j8Sf24vjN8UDLFf+M7vSrF8j7FomLKMA9VJTDsPZmNeRaF4Y8R+PtXNto2lan4h1OU7jFZW8lzMxJ6kKCT9a/Xv4a/8ABNn4NeAvKn1DS7vxffpg+drVwWjB74iQKhHswavpTw74V0XwfpyWGhaRY6PZJ9220+2SCMfRVAFTLO8Lh1y4Wl+iC/Y/H34c/wDBNf4z+Olimv8AS7LwjZPg+brVyBJj2ijDuD7MFr6i+Hf/AASV8H6SYp/GfizU/EEwwWttOiWzhz/dJO9mHuCpr72J9aUe1eNXzvGVtOblXl/nuK7PJPh9+yl8JfhgI28P+BNIguY8bbu6h+1XAPqJJdzD8CK9ZVFQAKAoHYCnYo214k6lSo+acm356ki0UUVIBRRRQAUUUUAFFFFABRRRQAUUUUAFFFFABRRRQAUUUUAFFFFABRRRQAUUUUAFFFFABRRRQAUUUUAFFFFABRRRQAUUUUAFFFFABRRRQAUUUUAFFFFABRRRQAUUUUAFFFFABRRRQAUUUUAFFFFABRRRQAUUUUAFFFFABRRRQAUUUUAFFFFAFLUdMs9Ys5bW+tYby2lGHhnjDo49CDwa8J+IX7CPwU+IolkufBdro14/S60NjZMp9diYjJ+qmvoKg1rTr1aLvTk16MD84PiL/wAEikPmzeBfHJXrss9ft8/nNEP/AGnXy78Rv2EfjV8NfNluvB1xrVkmf9L0JheqR3OxP3gHuyCv3B/Cjk17lDPcXS0k1JeZV2fzraZrPiDwFrRn0+91Lw9q1u20yW0sltPGfTIIYGvor4a/8FIPjP8AD/yob3V7bxfYJgeRrkHmPjv+9Qq5Puxb6V+t3jz4Q+CvidbGDxX4W0rXl27Ve9tEeRB/svjcv1BFfLXxK/4JV/DLxR5s/hXUtU8GXbZ2xK/2y1X/AIBId/8A5Er1lnGCxa5cVTt8r/juO6e5jfDT/grF4H10w2/jTw3qXhe4bAa6smF7bD1JwFcD2CtX1j8Ofjv8Pvi3Cj+EfF+l61Iy7vs0NwFuFHq0LYdfxUV+WvxO/wCCY3xd8DiW40OLT/GlimSDps3lXAX1MUm3n2Rmr5j8Q+E/Evw71kWut6RqfhzVIjuWK9t5LaVSD1AYA/iKbyrAYxXwtSz9b/g9Qsnsf0R4460uK/D74Xft3fGX4WGKK18WTa9p0eP9A18fbEIHQB2PmKPZXAr7A+F3/BWnw5qnk2vj7wrd6JMcK1/pDi5gJ/vGNtroPYFzXjYjI8XR1iuZeX+QrM/QHOKOfpXnnw0/aA+HfxhhV/CPi7TdXlK7jaJN5dyo9WhfDj8Vr0M14M4SpvlmrPzJFooopAFFFFABRRRQAUUUUAFFFFABRRRQAUUUUAFFFFABRRRQAUUUUAFFFFABRRRQBG8ayqVZQykYIIyDXyV+0N/wTm+H3xg+06p4cjTwP4mfLedYRD7HO3/TSAYAJ/vJtPJJDV9cEZo5rejiKuHlz0pWYH4LfHH9mD4hfs+6i0PirRHGnM+yDWLPMtnP6YkA+Un+64VvavJq/oz1fRrDxBps+nanZW+o2NwhjmtrqJZIpFPVWVgQR7GvhX9ov/glzoXin7TrXwtuk8Oamcu2iXjM1lKeuI35aIn0O5egG0V9tgs/hO0MSrPv0/4BakfltRXWfEn4V+LPhF4hk0TxfoV3oeopkqlwnySrnG6NxlXX/aUkVydfXQnGolKDumUFFFFUAV678Bf2pPH37O+qibwxqrSaW77rnRr3MlnP6kpn5W/2lIPHUjivIqKyq0oV4uFRXTA/az9m39u3wB+0Cttpcs48LeLnAB0bUJRidv8AphLwJP8Ad4br8uBmvpUflX84CSNE6ujFHU5DKcEGvs/9mX/gpN4r+FxtNB8fC48YeGVwi3jPnULRfZ2P71R/dc59GwMV8Rj8gcL1MLr5P9GS49j9ceaCM1xnwy+LfhT4xeGYte8Ia3ba1YPgMYDiSFv7kiHDI3swHr0rs+9fHSjKEnGSs0Q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5rM8Q+JNL8JaNd6trWoW2l6baoZJ7u7lEcUa+rMeBXiP7Sf7ZvgX9m+zltr+5XXPFTJug0CxkHm8jhpm5ES9OTyR0U1+Tv7QH7Uvjz9o3WDceJNSMOkxOWtNEsyUtLf0O3Pztj+Nsnk4wOK9zAZRWxtpS92Hfv6FJXPrb9qD/gp/Nd/a/DnwiDQQcxy+J7qLDuOh+zxsPl/33GfRRwa/PbV9Yv9f1O51HU7yfUL+5cyT3V1IZJZXPVmYkkn3NU6K/Q8JgaODhy0l8+rLSsFFFFdwBRRT4YZLmZIokaWV2CqiDJYnoAO5ouAyuk8AfDjxP8AFLxFBoXhTRbvXNUm6QWsedo/vO3RFHdmIA7mvrb9mv8A4Jm+K/iOLXW/iJJP4O8PPiRdPCj+0blf90jEIPq4Lf7Pev0w+Fnwc8H/AAZ8Ox6L4O0O20azGDIYlzLOw/ikkOWdvck46DAr5jHZ5Sw94Ufel+C+Ymz45/Zv/wCCXejeGfsuufFW5j1/UhiRNBtHIs4j1xK/DSkegwvUHeK+8NK0uy0TT4LDTrSCwsbdBHDbW0YjjjUdFVQAAB6CroOTR2618JicZWxcuarK/wCSIvcdRRRXIIKKKKACiiigAooooAKKKKACiiigAooooAKKKKACiiigAooooAKKKKACiisPxV400HwNpUmqeIdZsdD06P711qFwkMYPpliOfahJydkBtYo/Gvif4v8A/BUz4d+DTPZ+DLC78b6iuVFwM2lkD/vuN7Y9kwezV8R/Fv8Ab8+MPxYM1u3iE+F9JkyPsGgA2wx6NLkyNx1G7B9K93DZLi8Rq1yrz/y3Ksz9Zfir+0t8NfgvE/8Awlni7T9Ou1GRp8cnnXben7lMvg+pAHvXxl8WP+CtkUXnWnw58JNM3IXU/ED7V+ogjOT7EuPcV+f/AIR8BeLPifrZsvDmi6n4k1KRtzpZwPO3J+85AOB6k8V9c/Cb/glV8QfFXk3XjXVrHwZZNgtbRkXl5j02oRGv13kj0r3FluXYFc2Knd/10WpVktz57+Kf7VnxU+MrTR+JfGF/NYSZB02zb7Na49DFHgN9WyfesH4bfAv4gfF+5WLwh4T1PW1LbTcwwlbdD6NM2EX8WFfrf8J/+CfXwc+Fghnfw/8A8JXqceD9s8QMLgZ9ocCIc9MqSPWvo6zsrfT7aK3toI7a3jUKkUShVUDoABwBWVXPaNBcmEp6fcvuX/AFzdj8v/hd/wAEmfFWrCG68d+KLLQIDhmsdLQ3Vxj+6znain3G8V9f/C79gf4MfC7yZofCyeIdQjx/pviBvtbE+vlkCIH3CA19FGgZr5/EZpisTpKdl2WhN2V7SzgsbeOC2gjt4I1CpFEoVVA6AAcAVZoory9xBRRRQAUUUUAFFFFABRRRQAUUUUAFFFFABRRRQAUUUUAFFFFABRRRQAUUUUAFFFFABRRRQAUUUUAFFFFABRRRQAUUUUAFFFFABRRRQAUUUUAFFFFABRRRQAUUUUAFFFFABRRRQAUUUUAFFFFABRRRQAUUUUAFFFFABRRRQAUUUUAFFFFABRRRQAUUUUAFFFFABRRRQAUUUUAFFFFABRRRQAVjeJfCOh+M9NfT9e0ew1uwf71tqFsk8Z/4CwIrZopptO6A+RPij/wTJ+EXjwTXGhwXvgrUXyQ+ly+Zblv9qGTIA9kKV8gfFP8A4JdfFLwWJrnwxcaf42sEyQtq/wBmusDuYpDt/BXY+1fryTR25r18PnGLw+nPzLs9f+CO7P53fEnhDxR8NdbFprmk6n4b1WFtyx3kElvKpB4ZcgH6EV7Z8KP2/fjJ8KjDAniRvE2mR4H2HxCpuhj0EuRKOOgD49q/ZzxR4N0Hxvpb6b4h0ew1vT5PvW2oWyTxn32sCM+9fKHxZ/4Je/C7xx5114XmvfA+ovkgWjG5tCfUxSHI+iuo9q96GdYTFLkxlP8AVf5oq99zA+E//BVvwL4lENp440S+8IXbYDXltm8tPcnaBIv0Ct9a+v8AwL8TPCfxO0waj4U8Radr9pgbnsbhZChPZ1Byp9mANfkh8WP+Cbnxf+GwmudL0+DxrpaZIm0Vy04X3gbDk+yb/rXzlY6j4l+G3iIy2lzqnhjXbNtpaJ5LW5hb04wyn2pyyjBYxc2EqW/Ff5oLJ7H9EoHFAGK/ID4R/wDBT34o+AzDa+J0tPHOmJgH7YPIuwvoJkGD9XVj719vfCD/AIKJ/CH4peTbXurP4N1d8A2uvARRFv8AZnBMeP8AeKk+leBicoxWF1cbrutSbM+oqKrWd5b6hbRXFrPHc28qh0licMrqehBHBFWa8cQUUUUAFFFFABRRRQAUUUUAFFFFABRRRQAUUUUAFFFFABRRRQAUUUUAFFFFAHI/Eb4WeFPi34cm0TxbodrrmmyciO5T5o26bo3GGRv9pSD71+bP7R//AATA8Q+D/tWufC+aXxNpK5kbRbggX0I64jPCzAenDdAAx5r9VKQ16GEzCvgnek9Oz2GnY/nG1DT7rSr2ezvbaWzu4HMcsE6FHjYHBVlPII9DVav3S/aE/ZF+Hn7RFk769po0/Xwm2HXtPAjukwPlDnGJFH91gcDOCvWvyz/aO/Yh+IH7PEs9/cWv/CReE1b5Nd06MlEHbz05MR6cnK84DE19/gc4oYu0Ze7Ls/0Zadz55ooor3hhRRRQB13wx+LHiz4O+Jodd8Ia1c6NqMeAzQtlJlznZIh+V19mBFfqJ+y//wAFIPCnxYFroPjo2/hDxW+I0nZ9theN/sux/dMf7rnHTDEnFfkbRXlY3LaGNj76tLut/wDgiauf0gBgwGCCD3FOPFfjV+y//wAFA/GXwKa00PXzN4u8FphBZ3En+k2adP3Eh7Af8s2+XjAK8mv1W+EHxy8GfHXw1Hrfg7WItSgAAntz8lxbOf4JYzyp6+xxkEjmvzvG5ZXwL99Xj3W3/AJasegUUUV5Z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d6O9eK/tFftWeCP2btFM2v3ovNbmQtZ6HZsGuZ/Qkf8s0z/G3HBxuPFXTpTqzUKau2B6x4g8QaZ4V0e71bV7630zTLSMyz3d3KI4olHUsx4Ar82/2qf+Cm11qxvPDXwjaSyszmKfxPKm2aUdD9nQ/cH+2w3egXAJ+Xf2jP2svHH7SWsmTXLw2GgRSFrTQbNyLaH0Zv+ej4/jb1OAoOK8Vr7zL8ihStUxPvS7dF/n+RaRYv9QutVvZ7y9uJbu7ncySzzuXeRiclmY8kk9zVeiivrkraIoKKKKACitHw/wCHdU8WazaaToun3Oq6nduI4LS0iMksjHsqjk1+if7Mf/BLxIhaeIfi7JvfiSPwzZy/KPa4lU8/7iH0yx5FcGLx1DBR5qkvl1YN2Pjv4A/sr+Pf2i9WEPhrTDDpMb7brW70GO0g9Rux87f7KgnkZwOa/VP9m/8AYe8A/s7wwagluPEni0KN+uahGCYm7+RHyIh78tyctjivftC0HTfC+lW2maTY22mabbII4LS0iWKKJR2VVAAFaIr8+x2cV8ZeEfdh2XX1ZDdwpaKK8IkKKKKACiiigAooooAKKKKACiiigAooooAKKKKACiiigAooooAKKKKAEzmjFUtT1Oz0Wxnvb66hsbSBS8s9xII441HUsx4A9zXyZ8af+CmPwx+G3n2Phky+PNZTKgae3l2at/tXBB3D3jVx7it6GGrYiXLSi2B9gZwK8X+Mf7X3ws+ByzQ+IvEsE2qxg/8AEn03Fzdk/wB0opwh/wB8qPevyx+M/wC3x8W/jGZ7V9cPhfRJMj+zdBLW4ZfR5c+Y+R1Bbaf7oryT4d/CTxp8X9X+weEfDuo+ILot+8a3iJjjz3kkOFQe7ECvqcPkChH2mLnZdl+rZXL3Pr/4xf8ABVrxf4i8+y+HuiW/hazOVXUb/F1eEdiFI8tPoQ/1r418YePfFnxT10X3iPWtS8SapK21Gu5nmbk8KgPQeiqAPavuX4Of8Em9U1DyL74l+JU0uI4ZtJ0TEs2PRpmGxT/uq496+4/hN+zJ8NfgjDH/AMIn4VsrO8VcNqU6+fdt6/vXywz6KQPaul5hl2XrlwsOZ9/+C/0HdI/Kb4Qf8E+fi/8AFfyLmXRB4T0iTB+3a+TAxX1WHBkPHTKgH1r7e+EX/BLr4Z+BxDd+Lbm88cakuCUnJtrMH2iQ7j/wJyD6V9n4oxXhYnOcXiNFLlXl/nuTdmP4Y8IaJ4K0qPTPD+kWOiadF9y10+3SGNf+AqAK2aKK8Rtt3YgooopAFFFFABRRRQAUUUUAFFFFABRRRQAUUUUAFFFFABRRRQAUUUUAFFFFABRRRQAUUUUAFFFFABRRRQAUUUUAFFFFABRRRQAUUUUAFFFFABRRRQAUUUUAFFFFABRRRQAUUUUAFFFFABRRRQAUUUUAFFFFABRRRQAUUUUAFFFFABRRRQAUUUUAFFFFABRRRQAUUUUAFFFFABRRRQAUUUUAFFFFABRRRQAUUUUAFFFFABRRRQAUUUUAJjiuH+JHwU8DfF2w+yeMPC+m64gXaktzCPOjH+xKMOn/AAEiu4PNAGKcZSg7xdmB+fPxe/4JN6FqnnXvw58SzaLcHLLpmsgz25Posqjeg+oc18RfFz9k74pfBNppfEvhW7GmRk/8TWxH2m0I9TImdn0fafav3jximPGkqlWUMpHIIyDX0GGzzE0dKnvLz3+8dz8CfhR+0V8RfgldK/hHxTfabbhtz2DP5trIe+6F8pn3xn0NfcPwd/4Ky2tx5Fj8S/DLWrnCtq2g5dPq8DnIHclWb2Wvo34w/sHfCL4w+fc3GgL4d1iTJ/tLQcWzlvVowDG/PUlcn1FfDPxl/wCCXXxG8Cie98G3dt440xMsIYgLa9Uf9c2O1v8AgLEn+7XsrE5ZmWlZcsvu/H/Mq6Z+nHwz+Nfgb4w6Z9t8HeJrDXYwoZ4oJcTRD/ppE2HT/gQFdyea/ndmg8UfC/xPtlTVfCviGxfOGElpdQN69mU19U/Bb/gp58SfABgsfF8UHjrSEwpe5IgvUX2mUYb/AIGpJ/vCuHEZBNLnw0uZduv37MXKfrwOKXrXz58F/wBuL4T/ABs8i1sNeXQ9blwP7J1vFtMW9EYkpIfQKxPsK+glIYZHNfL1aNShLkqRafmSOooorMAooooAKKKKACiiigAooooAKKKKACiiigAooooAKKKKACiiigAqC4t4ruF4Zo1likBV43UFWB4IIPUVPRQB8NftL/8ABMzw18QRd698N2g8J+IGzI+lsCNPuW/2QBmEn/ZBXp8o5NfmV8R/hf4p+EniWfQPFui3WianFz5dwvyyLnG9HHyup/vKSK/oZIrh/ip8G/CHxp8NSaH4v0W31eybJjaQYlgY/wAcUg+ZG9weehyOK+lwGeVcPaFb3o/iv8/mUmfz60V9k/tO/wDBOHxb8JPteu+CTceMfCqZkeFEzf2af7aKP3ij+8gz1JUAZr43IKkgjBHY199hsVSxUOejK6/rcvcSiiiuoArpvh78SfEvwp8S23iDwprNzouqwH5Zrd8B1zyjqeHU45VgQfSuZoqZQjNOM1dMD9b/ANlf/go34b+LK2nhzx41t4V8WtiOO7LbbG+bttYn905/uscHs2TtH2kCpGRyK/m+6V9f/sq/8FDfFHwUNn4e8Xm48V+C0xGgd915Yp0/dOx+dQP+WbHsNpXofiswyHerhf8AwH/L/IlrsfsGc0dRXIfDX4peFvi/4Xt/EHhLWLfV9Lm48yFvmRsZKSIfmRhnlWANdf3NfEyjKDcZKzRA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JioZp47aJ5ZHWONAWZmOAoHUk1yHxU+LfhX4MeFbjxF4t1eHStNh4XecyTvjIjjQcux9B9TgAmvya/at/b18V/tAS3WhaKZvDHgYkr9gjfFxer2Nw47Hr5Y+Ud9xANepgctrY6Xuq0er/rcaVz6c/ax/4KWaf4U+2eFvhRLBq+rjMVx4iYCS1tj0IgB4lb/aPyDtvzx+ZviLxJqvi/W7vWNb1C51XVLtzJPd3cpkkkY9yx5rNor9HweAo4KHLTWvV9WaJWCiiivSAKKK0/DfhnVvF+t2mj6Hp1zquqXbiOC0tIjJJI3oFHNTKSiryAzK+gv2av2LPHX7R13FeWsB0Dwmr4m169jOxsHlYU4MrdemFHdhX1t+y1/wTHsdDNp4l+LYi1LUFxJD4ahfdbxHqPtDj/WH/YX5eOS4OK+/7GwttLsobS0gitbWBBHFBCgRI1AwFVRwAB2FfH5hn0YXp4XV9+ny7kt9jyn4AfsueA/2dNH+z+GdNWXVJUC3Ws3gEl3ceoLY+Vc/wLgcDOTzXsPelor4epUnVk51HdsgKKKKgAooooAKKKKACiiigAooooAKKKKACiiigAooooAKKKKACiiigBBRmuK+Jvxj8GfBvRjqfjHxFZ6JbEExrPJmWYjqI4xl3PsoNfAfx0/4KuXt4bjTfhZoosYuVGuaygeU+8cAJVfYuWz3UV34XAYjFu1KOnfoNK5+h3jXx/4d+HWhy6t4o1ux0LTY+tzfTrGpP91c/eb0AyT6V8PfG7/gq3oejG4074Y6G2vXAyo1jVlaG1B9UhGHcf7xT6Gvzq8Z/EDxf8XPEQ1DxJrOo+JdWnbZGbmRpWGTwka9FGeiqAPavoj4H/8ABN34n/FT7Pf69AvgTQpMMZ9VjJu3X/Ytxhs/75T8a+op5Tg8DH2mNnfy2X+bKslueK/Fr9of4hfHG/M/i/xNeanCG3R2Ct5VrF6bIVwoPbOMnuTXW/Bb9i74rfHIwXOj+Hn0zRZcH+2dYzbWxX+8mRukHuitX6f/AAS/YL+FHwXFvdx6MPE2uR4b+1NcCzlW9Y48bEwehA3D+8a+jQNowBge1ZV89hSj7PBQsu70+5IObsfFXwW/4JdfD7wN5F942up/HGqrhjbsDb2KN/1zU7nx/tNg/wB2vsPw94b0nwnpcOm6JplppGnQDEVpYwLDEg9lUACtQ/WjFfLV8XXxMr1ZN/l9xAtFFFcwBRRRQAUUUUAFFFFABRRRQAUUUUAFFFFABRRRQAUUUUAFFFFABRRRQAUUUUAFFFFABRRRQAUUUUAFFFFABRRRQAUUUUAFFFFABRRRQAUUUUAFFFFABRRRQAUUUUAFFFFABRRSUALRRRQAUUUUAFFFFABRRRQAUUUUAFFFFABRRRQAUUUUAFFFFABRRRQAUUUUAFFFFABRRRQAUUUUAFFFFABRRRQAUUUUAFFFFABRRRQAUUUUAFFFFABRRRQAUUUUAFFFFABRRRQAUUUUAcZ8RvhB4N+LmknT/GHhuw163wQhuoQZIs9THIMOh91INfDnxp/4JP2V35+ofDDxCbKTlho+uEvGfZJ1G5fQBlb3YV+ivajPvXdhsdiMI/3c7Lt0+4d7H8/vxU+Avj/4J6j9l8YeGb7RwW2x3bJvtpT/ALEy5RvoDkdwK774JftwfFb4H+Ra6frja7oUWB/Y+t5uIVX0Rsh4/YKwHqDX7a6to1hr2nTafqdjb6jYTrsmtruFZYpF9GVgQR7Gvj/42f8ABMP4dfEL7Rf+DZpfAmsPlhFbr51i7e8ROU9PkYAf3TX09LOsPio+yxtP57r/ADX4lX7lv4If8FMfht8S2t9P8U7/AAFrL4X/AE9/Msnb/ZnAG3/toFA9TX1zYaha6rZQ3VncxXlrMoeOeBw6Op6FWHBHuK/Dn43fsZ/FH4ENPca3oD6jokZJ/trSM3Frt9XIAaP/AIGq+2a574O/tLfEb4EXqyeEfElzZ2e7dJpk586zl9d0TZUE/wB5cN6EUquS0MTH2uCn8t19+6C3Y/fKjPFfCXwK/wCCpnhLxb9n034jac3hHUmwp1G0DT2Dn1I5ki/HeO5YV9s+HfEuk+LtJg1TRNStNX02dd0V3ZTLLE49mUkGvlcRhK+Fly1Y2/L7ybWNWiiiuUQUUUUAFFFFABRRRQAUUUUAFFFFABRRRQAUUUUAFFFFABRRRQAmPxr5R/ac/wCCfvgv47C61vRFi8IeMny5vbaL/Rrt/wDpvEO5P8a4bnJ3dK+r6St6Ferhp89KVmB/P58ZPgV40+A/iVtF8YaPLp8pJNvdJ89tdKP4opBww6cdRnkA8VwFf0N+P/hx4a+Kfhi48P8AirRrbWdJuB80Fymdp7MjDlGGeGUgjsa/Lz9qX/gm74i+GH2vxH8PPtHirwuuZJbDbuv7Je/ygfvkHqo3DuuAWr77L87pYi1Ov7svwf8AkWmfE9FKylGIYEEcEGkr6goKKKKAO8+Dnxv8Y/AjxTHrvg/V5NPuOBPbt81vdID9yWPow6+4zkEHmv1q/ZY/bl8IftE20Gk3bR+G/G4T95pNxJ8lyQOWt3P3x32H5hz1A3V+LNS2t3PY3MVzbTSW9xE4kjliYqyMDkEEcgg968bH5XRxsbvSXf8Az7iauf0e5ozx1r8y/wBk3/gpfcaYbPwp8XJnu7PiK28UKpaWPsBcqOXH/TQfN/eDZLD9JdJ1ax17TLbUdMvIdQsLmMSwXVtIJI5UIyGVhkEH1FfnGLwVbBz5aq9H0ZDVjQooori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BcXEVnBJPPIkMUal3kkYKqqBkkk9AKAJsmvmr9qv8Abd8Jfs32MumwMniHxtImYdGgk+WDI4e4YfcXuF+83GAAdw+ff2u/+ClMente+EfhHcpPccw3fikAMiditqDwx/6anj+6Dww/NzUNQutWvri9vrmW8vLhzLNcTuXkkcnJZmPJJPOTX1uW5HKraridI9ur9exSR2fxh+Nni/46+K5df8X6tJqF0crBAPlgtUJ+5FH0Vf1PUknmuEoor72nTjSio01ZIsKKKKsAoqaysrjUryG0tIJLq6ncRxQQoXeRicBVUckk9hX6Gfspf8EzJb82fij4uxvbWxxLb+F432yOOoNy45Uf9M1OfUjBWuHFY2jg4c9V/Lq/QG7HzD+zZ+x/45/aT1RX0q2/snwzFJtutfvUPkJjqsY6yv8A7K8DjcVyDX61/s+fss+Bf2cdEFv4csBPq8qBbzW7wB7q4Pcbv4Ez/AuBwM5PNep6Lomn+HdLtdM0uyg07T7WMRQWtrGI4okHRVUcAewrQxX5zj81rY12+GHb/PuZt3FooorxhBRRRQAUUUUAFFFFABRRRQAUUUUAFFFFABRRRQAUUUUAFFFFACUhPvXE/FH4y+DPgxoTat4x1+00S2IPlpM+ZpyP4Y4xlnPsoNfnh8ff+CqOva+bnSfhdpv/AAj1gcp/bWoosl449Y4+Uj+p3n/dNehhcvxGMf7uOnd7DSufoP8AFf45+B/gjo/9o+MfENpo8bKTFA7b7ifHaOJcu/4DA7kV+fHx4/4Kqa/4h+0aX8MNLHh2xOU/tnUlWW8ceqR8pH+O8/Svia4uvFfxa8Xb5pNV8WeJdRkwMmS6up29B1Y/Svsj4C/8EtPFni8W2qfEfUB4S0tsP/ZdoVmv5F9GPKRceu49ior6mGXYHLoqeLlzS/rZdfmVZLc+N9R1XxX8WPFnn3lxqvivxFfuFBcyXVzM3ZVHLH2A/Cvrb4Ff8EvfHPjr7PqXj27XwTo7Yb7GoE1/IvpsB2x59WJI7rX6P/CD9nfwB8CdNFr4O8O22nTOu2a/kHm3c/8AvytliM87QQo7AV6ViuLFZ9NrkwseVd+v3bIXMeQ/Bf8AZV+GvwGgjPhfw5ANTVdr6xegT3r+v7wj5c9wgVfavXiPSgHNFfK1Kk6r5pu78yRaKKKkAooooAKKKKACiiigAooooAKKKKACiiigAooooAKKKKACiiigAooooAKKKKACiiigAooooAKKKKACiiigAooooAKKKKACiiigAopCQOppPMUnG4Z+tADqKKKAGnAHNNzg57fWlPevmj4lftzeG/h74r1Tw83h/Vr2+0+YwSMfLSNmHdTuJI+oFYVq9LDx5qjsj0sBluLzSo6WDpuckru3Y+mBmlIr4W1b/go/fSBl0zwVBD6Pc35fP/ARGP51xOq/8FAfiTelltbbRtPXsY7Z3Yfi0hH6V5cs4wcdpN/J/qfY0eAc9q/FTUfWS/S5+jpPFIGDdDn1xX5X6v8AtffFrWAwl8Wy26HottbwxY/EID+tfTn7BXxJ13x1Z+MYNf1i81e6tZbeWN7yZpSiurghcngZToPWjD5rRxNVUoJ69x5rwRj8nwMsdiJxajbRXe7S6pdz64ooor2z87CkNLRQBGByO/rSj8qMciuL+JvxY8NfCPQX1XxFqC2sfPlQKd007D+FE6sf0HcgVE5xhFyk7JG1GhUxFSNKlFyk9Elq2dp0rL13xRo/hi0N1q+q2emW46y3c6RJ+bECvz7+LH7d3jDxdPLaeFF/4RbSuVEgCyXUg9S5GE+ijI/vGvm/V9c1HxBeyXmp39zqF1IcvNdzNK7fVmJJr53EZ3Spu1Jc3nsj9byvw3x2JiqmOqKkn0XvS+eqS+9n6k6x+1r8J9CYifxjaTEf8+cclx+sasKwpf24fhIhG3XbmQf3l0+fH6qK/MaivKlnmIe0V+P+Z9pT8NMrivfqzb9Uv0P1G0/9tH4R3z7P+EoMLHoJrG4Ufnsx+td74Z+Mngjxk6RaN4p0rUJn+7BFdJ5h/wCAE7v0r8fKASpyDg+1aQz6qvjgn96/zOfEeGWBkv3FeUX52a/BL8z9tUcN0IJ9qOhNfk78N/2mfiD8MJohpuuzXlghGdP1EmeEj0AY5T/gBFfcXwI/a+8NfGB49KvwPD3iVhhbKZ8xzn/pk/GT/snB9M4Jr3cLmlDFPl+GXZ/oz8yzrgrM8mg61lUprdx3Xqt1+K8z6CFLSAggYOaWvZPz8KKKKACiiigBueOKQH0oJCjkgCuM8VfGXwR4IlaHXPFOmWFwnWCS5XzR/wAABLfpUSnGCvJ2RtRoVcRLlpRcn2Sbf4Ha4ox6V4Ne/ttfCO1ZlTxDNcFeP3On3H8ygos/23PhHc4D+IZrcn/nrp8/9ENcv1zD3t7Rfej2f7Aza3N9Vn/4C/8AI93zn60vavP/AA98evh74raOPTfF+kzSv92F7pI5D/wBiG/Su9SRJkBRww7FTXVGcZq8Hc8ethq2HfLWg4vs01+ZLRSUtWYBRRRQAUUUUAFFFFABRRRQAUUUUAFFFFABRRRQAUUUUAFFFFABRRRQAUUUUAFFFFABRRRQAUUUUAFFFFABRRRQAUUUUAFFFFAEciLIpVgGU8EEZBr5k+Of/BPr4W/GUXF7a6d/wh3iCTLDUdFRUjdvWSD7jc8kjax/vV9PYBo6VrRr1aEuelJpgfil8dP2Afin8FftF9Hpv/CW+Ho8t/aeio0jIvrLD99OOSQGUf3q8m+Ffxx8dfBLWP7Q8HeIrzRpCwMtujbrefHaSJso/wCIyO2K/oFIzXz18ef2Hfhf8dhc3t5pI8P+IZct/bOjhYZXb1lTGyT3LDdjowr6zDZ7GpH2eNhdd1+qK5u54L8Bv+Cqmga8bXS/ifpZ8P3pwn9s6YjS2jH1eLl4/wDgO/8AAV9y+F/F2jeNtEg1fw/qtnrOmXAzHd2Myyxt+Kk8+o6ivx7+PX/BPP4m/Bn7RqGm2v8Awmvh2PLfbtJjJniUd5bfll45JXcoHUivFfhd8afHHwT1z+0vCHiC80S43DzYY23QzY7SRNlXH1Bx2xW1XKMLjY+1wM7eXT/NDsnsf0E0dq+AvgD/AMFTtA8RNbaV8UNNHhy/bCDWdPVpLNz6vHy8f1G8f7or7o8O+JdK8XaRb6rompWmraZcLvhu7KZZYpB6hlJBr5PE4OvhJctWNvPp95NrGtRRRXIIKKKKACiiigAooooAKKKKACiiigAooooAKKKKACiiigApMZpaKAPkn9qT/gn74R+Oq3eu+HhD4T8bPlzdRR4tb1v+m8a9GJ/5aLzzkhuBX5TfFf4O+Lvgn4pm8P8Ai/R5tKvkyY3YborhM/ficcOvuOnQ4ORX9B3euJ+K3wg8J/GrwvN4f8X6PDqtg+TGzjEsD44eJxyjD1H0OQSK+jy/OauFtTq+9D8V6FJ2P586K+rf2qv2A/FfwEe613QPP8VeCFJc3ccebmyX0nQfwj/novy8chcgV8pV+g4fE0sVBVKUrosKKKK6QCvf/wBmL9snxn+zZqaW1tK2ueEZZN1zoN1IdgyeXhbnyn9wMHuDwR4BRWFahTxEHTqq6YH78fA/4/eDv2gfCya34S1IXAUAXVjNhLqzc/wypnjvgjKnBwTXpXf2r+ef4afFDxP8IfFdr4j8J6tPpGqW54kiOVkXukinh1OOVIIr9bP2S/27/DX7QkFtoOuGHw546C4Niz4gviBy1uxPXv5Z+YdiwBI/PMyyephL1KXvQ/FepDVj6tooor5w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UY5rxb9o/9qXwd+zV4cN5rtx9t1q5Qmx0S2cfaLlumT/cjz1c8dcAng6U6U601CmrtgegfEX4keHPhP4VvPEfirVodJ0i1GXmmPLN2RFHLseygEmvyS/a3/by8SftAz3Ph/QPP8N+Aw237Gr4uL8A8NcMO3fywdo7liAR5L8f/wBo7xj+0Z4qbVvE97i1iLCx0q3JW2s0PZF7seMuck464AA8tr9Cy3JYYa1WtrP8F/wfMtKwUUUV9OUFFFFABXoPwW+BHjH4++K00Lwjpb3kowbm8kyltaIf45ZMYUdcDknGACeK9q/ZO/YJ8UftATWuva95/hrwLuDfbXTFxfDutup7dvMPyjsGIIH6z/DL4W+F/g74Vt/DvhPR4NH0yDnZGMvK+OXkc8uxxyxJP4AV8zmOc08LenS96f4L1/yE3Y8c/Zd/Yh8Hfs5WsOpOieIfGbJiXWrmIYhJHK26HPljtu+8ecnB2j6Tzzilor89rVqlebqVXdszCiiisgCiiigAooooAKKKKACiiigAooooAKKKKACiiigAooooAb26Uv4Vna3ren+HdLuNS1a+t9N062QyT3V3KsUUSjqWZiAB9a+FP2h/+CpOheGvtOjfC2yTxDqIyja5fIy2cZ6ZjThpT7navQ/MK6sNg6+Lly0o3/JfMdrn2t46+I3hr4YaBNrXirW7PQtMi63F5KF3H+6o6sx7KoJPYV+fH7Qf/BVW5uvtOj/CbTTaRcofEWqxAyH3hgOQvs0mfdBXw38Q/ij4y+NPif8AtTxVrV94h1WZtkSytkJk/cijX5UGf4VAFfSn7Pv/AATT8ffFD7LqvjIv4F8Ovh9lzHuv51/2YT/q8+smCOu1hX11LK8Jl8fa42Sb7dPu3ZVktz5f1rXvFnxc8W/atRu9U8V+Ir9wimQvc3ErHoijk/RQMDsK+wP2fv8Agl14t8bG21b4j3jeD9IbD/2bBtk1CVfQ9Uhz77mHQqK/Qf4K/syfD34AackHhLQoob0psm1W6xLeT+u6UjIB/urtX2r1YiuPF59Jr2eFjyrv1+S2Qm+x5v8ACD9n3wF8CtK+x+DvD1tprsoWa9ZfMup/9+VssRnnGdo7AV6Pz+FKKP1r5Sc5VG5Td2+5ItFFFIAooooAKKKKACiiigAooooAKKKKACiiigAooooAKKKKACiiigAooooAKKKKACiiigAooooAKKKKACiikoATOaM8U0sq9SBXKeKfip4P8F5GueJNN0xx/wAs7i5RXP0XOT+AqZSjBXk7I1pUaleXLTi5PsldnWDjvSkZ96+cPFf7ePw00DcumzX/AIglHGLO2KJn3aUpx7gGvJ77/gopfXutWcWn+Fraw003CLPNeXDSyGLcNxUKFCtjOOW59a86pmOFg7OafpqfVYbhLOsVHnjh2l/e0/B2f4H3TRUUMgmhRwQwZQcjoalr0z5B6aDK8j/aD/aAtvgHpOmXtzo0+ri/leFBDKIwjKAfmJB65PbtXrZHBFfL3/BQjSDe/BvTrxBk2Wqxu3srRyKf1K1x4yc6VCc4PVI9/h/DYfGZpQw+KV4TlZq7W+2q13seZav/AMFHdYnDDTPBtnaHs1zePN+gVK4nVf2+PidqAYW50nTgeht7RmI/77dq+b6K+BlmWKnvN/l+R/UNHg7I6D93DJ+t3+bZ65q/7WPxX1oMJ/GV3Ep/htYoocfiiA1Z+C3xf8V3Pxp8Gy6t4n1fUYZNThheO6vZZExI4Q5DMRj5q8arR8NaodE8RaXqKkhrS6iuAR6q4b+lYwxdX2kZTm3Z92d+JyTALC1KdChCLcWtIpbq3RH7TKcqD7UtQ2riS2icEMCoII71NX6ej+MWrOw0c1+XP7aGknS/2iPErbdsd2ILhfxhQE/99K1fqNX52/8ABQnSTafF/Sr4LhLvSkXPq6SyA/oVrwc6hzYW/Zr/ACP0/wAOq/sc65P54yX5P9D5booor4E/qMK+sf8AgnZrP2b4leItMLYF1pgmx6mOQD/2oa+Tq98/Yd1b+zP2hNHg3YF/bXFsffEZk/nHXo5dLkxdN+f56HyPFdH6xkmKh/db/wDAdf0P08ooor9MP46E60YFA6VU1G+g0qxnu7mVYLeCNpZJHOFRVGSSfQAUDScnZHAfHT406R8EPBk2sX+Li9kzFY2Cth7iXHT2UdWbsPcgH8ufiN8R9d+Kfii513xBeNdXcxwkY4jhTtHGv8Kj/wCuckk10n7QXxivPjR8RLzV3kddLgJg063Y8Rwg8Ej+833j7nHQCvNK/Psyx8sTU5Iv3Ft5+Z/VXB/DFPJsKsRWjetNav8AlXZfr5hRRRXhn6OFFd98Hvgr4j+NfiFtM0KFVhiAa6vpsiK3U9CxHUnBwo5OD2BI+vNG/wCCdHhWGxQat4m1e6u8fNJaCKFM+ysrn9a9LD5fiMTHmhHTufIZtxXleTVPY4mpefZJtr17fM+BaK+tPjF+wVqfhPSJ9W8G6nLr0MCln064jC3G0dSjLw5/2cKfTJ4r5LZSpIIwRwQawxGGq4WXLVVj1MqznA51TdXB1Oa2/Rr1T1/zCnwzSW8ySxO0UqMGV0OCpHQg9jTKK5D2mlJWZ+hf7Hf7Tr/EW0Twf4muQ3iS1j3Wt3Ieb2JRyD6yKOT/AHhz1BNfVWASDX4ueG/EV94U16w1nTJzb39jMk8Mg7MpyM+o7EdxX67/AAs8dWvxK8A6L4ktMLHf26yMgbOx+jp/wFgy/hX3uU414iDpzfvR/FH8xcd8OwynExxeGjalUeq6Rlvp5PdL1OvopB0pa+gPysYTgV4x8cf2pPCvwVhaznc6t4hZN0elWrjcuehlbkRj65J7A1y37XX7Sh+EGjR6FoUinxXqEZKSHDCzi6eYQerE5Cg8cEnpg/nDf39zqd7Pd3lxJc3c7mSWeZyzuxOSxJ5JJ7185mOafV37KlrLq+3/AAT9a4R4K/taKx2OuqPRLRy+fRfi+h698Uv2sPiB8T5pI5NVfQ9LOQthpbNECPR3B3P7gnHsK8bd2dizEsx5JJyTSUV8ZVr1K0uapK7P6HwWXYTL6apYSmox7JW+/v8AMKKKKwPSAHFdx4H+Nvjj4cyxnQPEt9ZQxni1aXzID/2yfK/pXD0VrCpOm+aDs/I5MRhMPioOFempRfRpNfcz7p+D37f1nqM0GnePrFdOlYhRqtirNCT6vHyy/VS30Ar6+0jWLHXtNt7/AE66hvbOdBJFPA4dHU9CGHBFfixXr/7P/wC0jr/wO1hURn1Lw5M+brS3fgeskRP3H/Q9D2I+kwWcyi1DEarv1Xr3PxziLw+pVYSxGUrll/J0fpfZ/h6H6rZx/WkUZrnfA3jbSviL4Xsde0S5W6sLtN6OOqnurDswOQR2Irohxn1r7KMlJKUXoz+falOdGbp1FaSdmnumiSikFLVEBRRRQAUUUUAFFFFABRRRQAUUUUAFFFFABRRRQAUUUUAFFFFABRRRQAUUUUAFFFFABRRRQAUUUUAFFFFABRRRQAUUUUAFFFFACHpXz58ev2Ivhl8e1uLy/wBKGheI5Mka3pAEUzN6yrjbL7lhuxwGFfQfWkPFaU61ShLnpyafkB+LHx//AGAPiX8Dzc6ja2Z8YeGY8t/amkxlniT1mg5ZOOSRuUd2ryj4RfH3x58CtX+3eDvEFzpgZg01kT5lrce0kTZVuOM4yOxFfv8AYHevmn9oH9gf4a/HMXGoRWX/AAiXieTLf2tpUaqsrnvNDwsnuRtY/wB6vrMNnkakfZY2N0+tvzX9ehSfc81/Z8/4KfeEPHpttI+IkCeDdabCC/Ql9Omb1LHLQ/8AAsqO719radqFrq1jBeWNxDd2s6CSKeBw8cinkMrDgg+or8Qvj9+xZ8Sf2fZZ7vU9L/trw4hyuu6UGlgC9vNGN0R6feGM8Amsb4EftXfET9nm+Q+GdZaXSC+6bRL/ADLZy+vyZyhP95Cp9SelaV8moYqPtsDNenT/AIHzHbsfvDzS18ofs8/8FDfh78aja6VrEy+C/FMuI/sWoyj7PO//AEyn4Bz2VtrZOBu619WhgwyDkV8lWw9XDz5KsbMgdRRRWABRRRQAUUUUAFFFFABRRRQAUUUUAFFFFABRRRQAUUUUARSxLMjI6h0YYKkZBFfCH7V//BNfSvHH2zxR8LI7fQ9ebMs+hEiOzuz1PlHpC59PuHj7nJP3l6Udq6sNi62Enz0nb8n6jTsfzpeJvC+reDddvNF13TrnStVs5DHPaXcZSSNvQg/nnuOay6/dX9pH9k/wV+0roRh1q2+wa/BGVstdtEH2iD0Vv+ekeeqN6nBUnNfkH+0F+zN41/Zw8R/2d4msfM06ZiLLWLYFrW7Uf3W/hbHVGwR7jBP6Nl+bUsauWXuz7f5Fp3PJqKKK90YVJb3MtncRzwSvDPEwdJI2KsjA5BBHQg96joo3A/Rj9kH/AIKTvbfYvCHxcumki+WG08Utyy9gt16j/pqOf7wPLV+kFjeW+oWkN1azpc20yCSOaJwySKRkMpHBBHORX849fUv7I/7dXiT9ni7t9C1rz/EPgN3+awZ8zWOTy9uT0Hcxn5T22kk18bmWSKd62FVn1XR+nYlrsfs6SfSjqK5T4c/Enw58WfCtn4j8K6rDq2k3IyssJ5Vu6Op5RhnlSARXVjqa+ElFwbjJWaIF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HNGajkkSCMu7BFUZZmOAB6mvzq/bM/wCCjcdj9u8FfCa+Elx80N94nhOVTsyWp7nt5vQfw54YdeEwlXGVPZ0l6vohpXPYP2v/ANvTQvgJbXPhrww1vr/j1lKtFu3W+nZH3piOr+kYOe7EDG78k/G/jnXviP4mvvEPiXVLjV9YvX3zXVy2WPoAOiqBwFGAAAAAKxri4lu7iSeeR5ppGLvJIxZmYnJJJ6k1HX6bgctpYCFo6ye7/roWlYKKKK9UYUUV3Hwg+DHi345eLoPDvhDS5NQvHw0sx+WC2jzgySv0VR+Z6AEkConUjSi5zdkgOR0rSr3XdSttP060nv7+5kWKC2tozJJK5OAqqOSSewr9LP2Rv+Ca1tohsvFnxbt473UOJbXwxkPDCeoNyRw7f9Mx8o/iLZwPff2Vf2K/Cf7Nmmx37pHr3jSaPFzrUyf6rI5jt1P3F7E/ebucYUfR9fA5lnkqt6WGdo9+r9OxDZDb28drCkUMaxxooVEQYVQOgA7Cp6KK+T3JCiiigAooooAKKKKACiiigAooooAKKKKACiiigAooooAKQZo715D8df2oPAP7PGlG48U6sp1J13W2j2eJby49MJn5V/2mIX3zxVQpzqyUKau2B64SFGTXyd+0b/wUR8A/BY3WkaC6eNvFMeUNrYyj7LbP/wBNZhkZB/hTJ4wdvWvg/wDaN/b++IHx1+1aVp8zeD/CUmU/szT5T5twn/Tebgtnuo2r6g9a8v8Agl+zh4+/aC1n7F4R0WS4tkcLc6pcZjs7b/fkIxnHO1csewNfX4XJIUY+2x0rJdL/AJstLuT/ABx/ac+IP7QmqG48V6072Cvvt9ItMxWdv6bYweT/ALTFm967n9nj9hH4j/Hw22o/ZP8AhFvCsmG/tnVIyPNT1gi4aX2PC/7VffX7On/BOfwD8Hfs2reJlTxt4pTDiW9iH2O3b/pnCchiD/E+TwCAtfW6qqKABgDgAU8TndOjH2OBjZLrbT5L/MV+x4P+z/8AsZfDj9nuGC60nTBq3iJV+fXdUAkuM9/LGNsQ6/dAOOCTXvdJQK+RqValaXPUldki0UUVmAUUUUAFFFFABRRRQAUUUUAFFFFABRRRQAUUUUAFFFFABRRRQAUUUUAFFFFABRRRQAUUUUAMBz0pcn0/WszWvEeleG7ZrnVdStdNgXrLdTLGg/FiBXkviv8AbG+FnhXeh8RJqk69ItMia43fRwNn/j1YTrUqXxyS9Wd+Gy/F412w1KU/RN/ke29qMnHTFfFnir/go1ZoHj8OeE57j0m1K5WLH1RA2f8AvoV434q/bg+KPiPctrqNpoUR426fbLnH+9JvI+oIrzKub4Sns3L0X+dj7TB8BZ3irOVNQX95/ors/TGa6hto2eWVI1UZJZsAD3NeceKv2kfht4N3jUfF2neanDQ2sn2iQH0Kx7iD9a/LXxJ4/wDEvjBy2t69qWq85C3dy7qPoCcD8KwK8mrnz/5dQ+/+v1PucH4Yw0eMxHyirfi7/kfoL4q/4KHeD9M8xND0XUtakXo8u22ib6Ekt+a1414t/wCCgfj3WDImjafpmhQt91tjXEq/8CY7f/HK+X6K8qrmuKq/at6af8E+4wfA+R4OzdHnfeTb/Db8DvfFPx5+IXjMt/a3i7VJ424aGKcwRn6xx7V/SuDZ2dizMWJ5JJzSUV5k6tSo7zbb8z7PD4PDYSPLQpqC7JJL8AoHBoorI62rqzP1w/Z68V/8Jp8GfCWqM/mSPYxxSv6yIPLf/wAeVq9Fr5W/4J7+Kzqvwr1TRJH3SaVqDFFz92KVQw/8fElfVXvX6lhKntaEJ90fxVnuE+o5niKCVkpO3o9V+DQuK8S/bK0k6v8As8eKlVcyQLDcL7bJkJP/AHzur2zPSuH+NuknXfhD4xsVXdJNpVyqD/a8ttv64q8RHmpTj3T/ACObKq31fH0K38sov7mj8gaKDwaK/Kj+3U7q4UA4INFFC3CSumj9ivhTq/8AwkPw08LakW3G6022mJ92iUn+ddYK8f8A2StX/tn9nrwfOWyY7d7b/v3I0f8AJRXsHTNfq1GXNSjLul+R/D+ZUfq+NrUv5ZSX3NoXqK+Iv+CkGknHgjUlXhftVu5+vlsv8mr7bzgV8sf8FDNJN58JNKvUXJtNURmPorRyKf1K1xZlHnwk1/WjPoeD6/1fPMNLu7femv1Pzxooor82P7BCvR/2ctY/sP45+CbrdtDalFbk+0h8v/2evOK1fCmqnQvFGj6jnBs7yG4z6bHDf0rajLkqxl2aPPzGj9ZwdakvtRkvvTR+0SnKg+1LUVu4aCMg5BUHNSdq/Vz+HXoxK+af27viS/g74TpodtKY77xDL9nypwRAmGlP0OUQ+zmvpbNfm9+3x4vbXvjSmkJLut9Gso4dgPAlk/eMfqVaMf8AAa8jNKzo4aTW70+8+44Ky5ZlnNKM1eMLyfy2/Gx81UUUV+cn9chQBuIA6miu2+Cfh1fFfxc8JaU6eZFPqUPmp/ejVwzj/vkGtacXOagupy4uusLh515bRTb+Sufpb+zh8LIPhL8LNI0vyVj1GaNbq/kx8zzuAWye+3hB7KK9SPJpEXaij0Ap+K/VKcI0oKMdkfxDi8TUxmIniKrvKTbfzGkA9a/Mr9tX4XwfD34uy3ljAsOna5F9sRVGFWbcRKB+OG/4HX6anjOa+N/+CjelLP4c8HaiEJlhup4AQOzoCf8A0WK8nN6Sq4WT6qzPueBMbLCZ1Tgn7s04v7rr8UfCVFO8mT+435UeTJ/cb8q/PbPsf1X7Wn/MhtfoB/wTu8WPqngDxBoEshc6XeLNGD/DHKp4HtuRz/wKvgHyZP7jflX15/wTnu5YPG/iu0OVjmsYpCCOpWQgf+hmvZymUoYuPndfgfn/AB1SpYnI6rb1jytfev0bPvnvUNzcJa20szsFRFLEnoAOtSk8j61yPxXvWsPhf4ruUzvh0u6cY65ETGv0CT5YuXY/lajD2tSMO7S+8/KT4seO7n4lfETXfEdy7N9tuWaFW/5Zwj5Y0/BAo/CuSoPWivympJzm5S3Z/cmFoQw9CFGkrRikkvJaIKKK0vDdtaXniLS7e/kEVlLdRJcOTjbGXAY/gM1MY3lY1qzVODm+h7J8Hf2PvGnxb0yDV90Gg6JON0V1e5Mkq/3o4xyR7kqD2zXqepf8E4NVgsy9j41tbq5x/qprBo1z/vB2P6V9wabZ29jp1tb20aRW8UapGkYwqqBgAD0Aq5jHT86++p5PhYwSmrvvdn8uYvxAzqrXc6M1CN9I2T08203fufkj8VP2fPG3wfbfr2l5sC21dRtG823Y9gWxlSewYAmvOK/abWdHstf0y407ULWK9sblDHNBOodHU9QQetflv+058En+CfxEls7YO+g36m406V+SEz80RPcoePcFT3rwMxyz6qva0tY/kfqXCPGTzqbweMSVVK6ttJLfTo1v5nkNFFa2h+E9b8US+To+kX2qS5xts7d5f0UGvAUZTdkfqFStToxcqkrLzPaP2QvjvP8ACjx5BpOoXJHhjWJVhuEdvkglOAkw9Owb/Z5P3RX6bI/mKGXkEV+XXhX9jP4q+J9kh0BNJgfpNqNwkf5oCXH/AHzX6Q/DrS9Z0PwNouna9PDd6zaWscF1cQMzJI6rt3gsATnAJyByTX3WTuvGm6dWLSW1/wAj+afEBZZWxUMVgqkZTeklFp7bN269/kdOKWiivoT8oCiiigAooooAKKKKAEzxmmlgoyTgCkY46eleUftQfED/AIVz8F/EWoxS+Ve3EP2K1KnDebL8gI91BLf8BrKpUVKEqktkrnXhMNPGYinh6fxSaS+bseo217BeRLLBNHNGwyrRsGBHqCOtWK/HfwT8WvGHw6nEnhzxDe6YN27yY5d0LH/ajbKH8RX0h8P/APgodruneXB4u0ODVohw13YN5MuPUocqx+m0V4dHOsPUdppxf3r+vkfpWY+HeaYVOWFaqx+5/c9PxPvdX9cU4GvGvh/+1h8N/iEY4rXX4tMvX4+x6p/o8mfQFjtY+ysa9gimjmjDRurqRkEHIIr3KdWnVV6ck15H5tisFicFPkxNNxl2aa/MmooorU4wooooAKKKKACiiigAooooAKKKKACiiigAooooAKKKKACiiigAooooAKKKKACiiigAooooAhlhS4ieORFeNgVZWGQQeoIr4+/aH/4Js+A/iqbnVvCITwN4jfLkWsebCdv9uEfcJ9Y8Ackqxr7HpMV0UMRWw0uelKzA/Av41/s4ePv2f9X+x+LtDltbZ3K2+p2+ZbO4/wByUDGcc7Thh3Ar039nb9vr4h/Ak22mXdwfF/hOPC/2VqUp8yBPSCblk9lO5R2Uda/ZTxB4d0vxXpNxpWs6fa6rplymye0vIllikX0ZWBBr4G/aM/4JZ6fq/wBq1r4TXa6Xd8u3h3UJSbdz1xDKclD6K+Rk/eUV9dQzfD42HscdFLz6f5ou99z6j+Af7Wfw9/aJsE/4RzVRa62q7p9D1AiK7jx1IXOJFH95CR0zg8V7T2r+ebxP4T8XfB3xgbDWbDUvC3iKwkEiBw0MsZB+V0cdRxkMpwexr7K/Zw/4Kha94UNpofxRgk8R6UMRrrlsoF9COmZF4WYD14bqSWPFcuMyKUY+1wj5o9uvy7ia7H6nk0dRXK/D34l+GPir4dh13wnrVprmmS8Ca2fJRv7rqfmRh3VgCPSuqA5r5OUXFuMlZokWiiigAooooAKKKKACiiigAooooAKKKKACiiigAooooAK53xt4F0H4jeHLzw/4m0q21nSLxdk1rcpuU+hB6qw6hhgg8gg10PUUYI70JuLvF2YH5D/tcf8ABPLXvg0bzxR4HW48R+C1zLNBjfeacvU7wP8AWRj++BkD7wGNx+Na/pAYBgQeQa+DP2v/APgnFp/jk3vi74XW8Gk+IjmW60EYjtr09S0XaKQ+nCN/snJP2+W55e1LFP0f+f8AmWn3Pyyoq9rmhaj4Z1e70rVrG403UrSQxXFpdRmOSJx1VlPINUa+1jJSV4lBRRRTA9V/Z9/aQ8Y/s4+LF1bw1eb7OYqL7Sbgk214g7MvZhzhxyPoSD+xn7On7Tng/wDaS8LDUvD1z9m1SBR9v0a4YfaLRj6j+JCejjg+xyB+D1dF4A+IHiH4XeKrLxH4X1SfSNYs23RXEDdR3Vh0ZT0KkEEdRXg5jlNPGrmjpPv39RNXP6IaK+Vf2Qf25vD/AO0RZwaHrZg0Dx5Enz2JbEN9gcvbknr3MZ+YdtwBI+qe+a/Nq9Cph6jp1VZozFooorEAooooAKKKKACiiigAooooAKKKKACiiigAooooAKKKKACiiigAooooAKKKKACiiigAooooAKKKKACiiigAooooAKKKKACiiigAooooAKKKKACiiigAooooAKKKKACiiigAooooAKKKKACiiigAooooAKKKKACiiigAooooAKKKKACiiigAooooAKKKKACiiigAooooAKKKKACiiigAooooAKKKKACiiigAooooAKKKKACiiigAooooAKKKKACiiigAooooAKKKKACiiigAooooATv7VmeIvEWmeE9FvNX1m+g03S7OMy3F3cuEjiQdSSelYfxN+J3hv4QeD73xL4q1OLStKterucvK/wDDHGvV3OOFH8ga/Hf9rP8AbL8TftL641nGZdF8E2su6z0ZH5kI6SzkcO/oPur0GTlj62X5bVx09NIrd/5eY0rnof7Zn7f2qfGaW88I+BprjR/A4JinuhmO41QdDu7pEeydWH3uu0fGNFFfpuFwtLCU1TpKy/rc0tYKKKK6gCilAzX3L+xx/wAE7tQ+JX2Hxh8SbefSfCp2zWmjnMdzqK9Qz944j/30w6bQQx5MVi6WEp+0quy/P0Bux45+yz+xp4t/aW1ZLmJX0TwdBJtu9cnjyrY6xwLx5j/ovc9Af2B+DvwU8JfAnwhB4d8JaYljaqA007ANPdSY5klfGWY/kOgAGBXW6HoOneGNItNL0myg07TrSMRQWlrGI44kHRVUcAVo1+aZhmdXHSs9I9F/n3M27i0UUV5AgooooAKKKKACiiigAooooAKKKKACiiigAooooAKKKTOKAA/pWJ4t8XaL4G0K61nxBqlto+l2i7pru8lEcaj6nuegA5J4FfOf7TP7fngb4DLdaPpbp4u8ZJlP7Os5R5Nq/wD03lGQpH9xct2O3Oa/K/42/tEeOv2gteOo+LtYkuokYm202DMdpag9o484BxxuOWPcmvfwOTVsX78/dh+L9EUlc+xf2lv+Cot1ftdaD8I4GtLfmOTxLexfvXHrBE33R/tOM8/dUjNfCun6b4t+MPjTybWHVPFnifU5SzY33NxOx6sxOTx3J4A68V9Gfs0f8E8vG/xsNrrPiIS+DPCL4cXN1F/pd0nX9zEegI/jfA5BAbpX6j/Bj9nzwP8AAPQv7M8H6LFZO6gXF/L+8u7ojvJKeTzztGFGeAK9ypjcFlMXTw0eaf8AW7/RDukfF/7N3/BLeC1FrrvxcuBczcOnhuwl+RfaeZfvf7sZA/2z0r9BfDvhrSvCOj22laLp1rpOmWybILSziWKKNfQKoAFafal7elfIYrG18ZLmqy+XREt3FooorjEFFFFABRRRQAUUUUAFFFFABRRRQAUUUUAFFFFABRRRQAUUUUAFFFFABRRRQAUUUUAFFFFABRRRQAUUUUAfmh+3d4el0T463F4WkMOqWcNymSSqkAxMB6cx5x/te9fO1fdX/BRrwqJ9B8KeIkXm2uZLKQgdRIu9M/Qxn/vqvhWvzjNIeyxUl31+8/rrgvFLF5HQkt4rlfydvysFFFAGa8k+4bS3CirT6VeR2AvmtJ1smfyhcGJhGXwTt3YxnAPHsaq02miYyjU+FhRRRSLLFhp91qt5FaWVtNeXczbY4IELu59Ao5J+leseFP2Sfin4tCPD4Xn0+3frLqbrbhfqjHf+S1wXw48Snwd4+8Pa5uKrYX8M747orgsPxXI/Gv2NtmWS3jdcFWUEY6GvfyzAUsYpSqN6dEflnGXFGO4fnTp4anFqaesrvVb6JrufCnhP/gnRrN1sfxH4ptLEdWh0+3aYn23vsx+Rr2Twn+wl8M/DwV7+3vvEEy85vrkqM/7sYTj2Oa+jgaaQewx719XSy3C0toX9dfzPw/GcX51jdJ4hpdo+7+Vmc34Q+H3hzwFbyweHdFsdGjkx5n2OFYzJjOCxAyxGTyc9a6QdOlFLxivRilFWirI+SnUlVk51JNyfVu7FHSqmpWqXthcwSDcksbIw9QRg1b6U1yCjD2qhRbjJNH4p6nZPpupXdpLxJBK8TfVSQf5VWrt/jfpJ0T4weM7PbtVNVuWUeiGRmX9CK4ivyetHkqOPZn9yYKqsRhaVZfaSf3q4UUUVkdp+j37A2sDUvgcbVjuOn6lPAB6A7ZP/AGoa+l+2etfml+zP+1JZ/AXw3rOm3ejXGrPd3K3EQilWNQdm1skg9cL0Fd/q3/BR3VpVK6Z4Ms7U9mur1pv0CLX3WFzLDU8PCM5apbWZ/M2ecHZvjM1xFXDUbwlK6baS116u593bh1rw/wDbO0r+1f2ePE2xdz25guF9tsybv/HS1fJeq/t9fE3UNwt10fTQeht7RmI/77dv5V594v8A2mPiT460u603WfE8tzp9yhjmtkghjV1PY7EGRWeJzfDTpShFN3TWx15RwDnGGxlHFVHGKhKMrXbejT6K34nl9FFFfEn9GhQDgg0UULcUldNH7H/DLWP+Eh+HfhrU9277Xp1vPn/ejVv610yjpXkv7KOrDWv2ffBtxu3bLU2//fp2j/8AZK9cHFfq1CXPSjLul+R/D2Y0fq+MrUn9mUl9zaGscDNfkV+0DrR1/wCNfjW8Y7v+JnNCp9Vjcxr+iiv1zm/1L/7pr8Z/HFy15401+4Y5aW/ncn1JkY187n0rU4LzZ+teGFJPF4ir1UUvvd/0MSiiiviz+iQr3H9izT/tv7RfhlsZW3W5mIP/AFwkA/VhXh1fRX7Bse/49wNj7mnzt/6CP613YFXxVNea/M+Z4lm4ZNimv5Jfimj9LqKKK/Tz+Mgpjxo4+ZVYe4p9FAEX2eH/AJ5J/wB8ij7PD/zyT/vkVLRSsiuZ9yL7ND/zyT/vkU5IkT7qKv0FPoosK7GnpWN4y0X/AISHwrq+mk4F5aS2+f8AfQr/AFrZPWkJzkUNXVmOE3Tkprdan4nXVvJZ3M0EyGOWJyjowwVYHBBqOvef2yPhNN8N/i3fX8EJXRtdZr22dR8qyE5mT6hjux6OteDV+WYilKhVlTluj+3Mqx1PMsFSxdJ6SSf+a+T0YUUUVzHqbn2Z+zJ+2jDo1lY+E/HkjLbxKsFprRy2xRwqTjrgdA49t3dq+3dM1O01ixgvLG5iu7SZA8U0Dh0dT0IYcEfSvxWr0D4W/Hbxj8H7wSeH9UdLQtuk064zJby+uUJ4P+0uD719Ngs5lSSp11dd+v8AwT8b4i8P6WNnLFZbJQm9XF/C35dn969D9dRzXnnxb+Cnhr41adYWniKKdo7K48+NreTY+dpBUnB+U8ZAxyo54ryj4P8A7cvhHxyYLHxKo8Kaq2F3zNutJG9pf4Po+AP7xr6Ut7qG8gSWCVZYnUMrocgg9CCOor6yFWjjKb5WpJ/1qj8NxODzHIcSnVjKnUWz/wAmtH8meY+GP2YPhh4R2NY+ELCWVeRLeqbl8+uZC2D9MV6ZaadbWECxW1vFBEgwqRoAAPYCrHJpcYrWFKFNWjFL0R51fGYnFy5sRUlJ+bb/ADFAwKWiitjkCiiigAooooAKKKKACiiigBh496+Ev+CiHxB+2a34e8HQSfJaIdRugDxvfKRg+4UOfo4r7sx1x1r8+f2mf2Zvif4h+IfiDxdDp8Wv2d5OXjXT5cywwqAsamNsEkKqg7N3NeNm3tXh3ClFu+9ux+gcDfVIZvGtjKigoJtXdry2W/q2fKNFW9T0m90S8e01C0uLG6jOHhuYmjdT7qwBFVK/PGuXRn9YQnGouaDugruPAfxu8cfDWRP+Ef8AEl5ZwKf+PV382A/9s3yv4gZrh6KuFSVN80HZ+RhiMLQxcHTrwUovo0mvxPsz4f8A/BRK+t/Lt/GXh5LpeA15pTbHx6mJzgn6MPpX0t8P/wBpj4d/EYRx6Z4jtob18AWV6fIlz6APgMf90mvydoBxXt0M5xFLSfvLz3+8/N8y8PMqxl5Ye9KXlqvuf6NH7aLIrfdIP404561+R/gH9oX4gfDZ4xo3iO6FqnAsrpvPhx6BXyF/4Dg19KfD/wD4KJjEdv4y8OEHgNe6S+R9TG5/k5+lfQUM5w1XSXuvz2+8/K8y8Ps2wV5UEqsfLR/c/wBGz7byRSmvOfAP7QfgL4lLGuh+I7Sa7fpZzN5M+fQI+CfqMj3r0QEMMhga9qNSFRc0HdeR+dV8NXws3TrwcZLo00/xJKKSlrQ5wooooAKKKKACiiigAopKWgAopMigHPSgBaKKKACiiigAooooAKKKKACiiigAooooAKKKKAOD+LHwV8G/G3w++j+MdDttXtufKkcbZ7dj/FFIMMh+h575HFfmZ+0n/wAE0fF3w0+1a14Aefxl4dTLtZhB/aNsvug4mHugDf7GBmv1uHAor0sHmWIwT9x3XZ7f8Aadj+fL4Z/Fvxn8EPFA1fwnrN3oWpRnZNGp+SUA/cljb5XGezA49jX6Z/s0/wDBSvwp8S/smhfEEQeDvEbkIt8WI066b/eJzCT6OSv+1k4r079o39h/wB+0PBcX81qPDvi1gSmuadGA0jdvPj4Eo9zhuBhgOK/K79oD9lD4gfs56my+ItMNzorvtttcsQZLSb0BbGUb/ZYA8HGRzX1aqYDOY8s1y1Px+T6laM/deKaO4jSSN1kjYBlZTkEHoQamNfiZ+zX+3P4+/Z7lg01p28TeEFIDaNfyn9yvfyJOTEfblevy55r9V/gP+0/4D/aI0YXXhXVVGoxoGutHu8R3lt/vJn5l/wBtSV988V8zjsqr4J8zV491+vYlqx67RRRXkCCiiigAooooAKKKKACiiigAooooAKKKKACiiigAooooA+d/2pv2NvCX7S2kPcyxponjGBNtprkEYLNjpHOvHmJ+q9j1B/H/AOMfwT8XfAnxdN4d8W6Y9jdLloLhctBdR54kifoyn8x0IByK/oH5z7Vwfxh+C/hP46eELjw74u0tL+zfLQzr8s9rJjiSJ+qsPyPQggkV9Blub1MG1Cp70PxXoUnY/n5or6A/am/Y68V/s0a008yvrPhC5kK2Wtwx4UZ6RzD/AJZyfo3Y9QPn+v0ahXp4iCqU3dMsKKKK3AsWF/c6VfQXllcS2l3bussM8DlHjcHIZWHIIPIIr9Pv2Lf+Ch9v40Nj4I+KF5FZ6+dsNhr8uEivT0CTdkk9G4Vu+G+9+XNKDivOxuBpY6nyzWvR9UDVz+kANmlNfln+xZ/wUMufBDWPgb4nXkl34f8AlgsNelJeWxHRUmPV4vRuq+642/qDY31vqtlBeWk8VzazoskU8TB0kUjIZWHBBByCK/McZgauCqclRadH0Zm1YuUUUVwiCiiigAooooAKKKKACiiigAooooAKKKKACiiigAooooAKKKKACiiigAooooAKKKKACiiigAooooAKKKKACiiigAooooAKKKKACiiigAooooAKKKKACiiigAooooAKKKKACiiigAooooAKKKKACiiigAooooAKKKKACiiigAooooAKKKKACiiigAooooAKKKKACiiigAooooAKKKKACiiigAooooAKKKKACiiigAooooAKKKKACiiigAooooAKKKKACiiigAooooATtXmHx5/aA8Kfs7+DJPEHii8AdtyWWnQkG4vZQPuRr+WWPCg8nkZ5v9qL9q3wv+zN4W+0ai66j4ku0J07Q4XAkmPTe5/gjB6seuCACa/Gj4wfGTxT8c/Gl14m8Wag17fTfLFEuVhto8/LFEn8KjP1JySSSSfoMsymeNftJ6Q/P0/zKSudF+0X+0r4s/aR8YNq/iC4+z6dAWXT9Hgc/Z7OM9gP4nPG5zyfYAAeS0UV+kUqUKMFCmrJFhRRRWoBVrTNLvNa1G2sNPtZr2+uZFigtreMvJK7HAVVHJJPGBWz8P8A4e+IPil4rsfDfhjS5tW1i8bbHBCOg7sxPCqOpY4AHWv1+/ZD/Yh8Pfs5adDrOqCHXvHk0eJtSK5iswRzHbg9B2Ln5m5+6Dtrx8fmVLAw11k9l/XQTdjyv9jT/gndZ+BFsfGfxOtIdR8R8TWWhPiSCxPUPL2klHYcqvucFfvRRjtRjvR1r80xWKq4up7Sq7/p6EN3HUUUVyiCiiigAooooAKKKKACiiigAooooAKKKKACiiigBAMUdetBOK+Pv2ov+CiHhL4L/a9B8J+R4u8YpmNljfNlZP0/euv32B/gQ54ILKa3oYeriZ+zpRuw3PpD4m/Ffwr8HvDU2veL9at9G05MhWnbLytjOyNB8zt7KCa/Lz9p/wD4KQ+K/iubvQfAn2jwf4VfMb3Kvt1C8X/adT+6U/3UOeuWIOK+Z/if8WfGfxz8WNq/inVrrW9SmbZBF/yziBPEcUY4UZ7KOTycnmvrT9mH/gmZr3jr7J4h+JxuPDOhNiSPRU+W/uR1/eZ/1Kn0OX68Lwa+zo5fhMsgq2LknL+tl1LslufKvwf+Bfjb49eJBpHhDRptTmBBuLtvkt7ZT/FLIeFHXjqccAniv1K/Zl/4J4+C/gmLXW/Eoj8Y+MEw4nuI/wDQ7R+v7mI9SD/G/PAIC19KeBfh74c+GPhu30Hwvo9rouk24+S2tU2gnuzHqzHuzEk9zXSV4uOzmtirwp+7D8X6ibuAGKWiivnyQooooAKKKKACiiigAooooAKKKKACiiigAooooAKKKKACiiigAooooAKKKKAGde9AJPbA9aXjpXBfFL4yeFfg/pBv/EV+IHcHybSMb55yOyJ3+pwBkZIqJzjTi5Tdkjehh6uJqRpUYuUnskrtneCue8VfEDw34ItxPr2t2GkxkfKbu4SMt9ATk/hXwD8Wf26fGfjSSez8NAeFdJbKhoSHunHqZCMJ/wAAAI/vGvnPUtVvtavJLzUby4v7qU5ee5laR3PqWJJNfOYjO6dN2pR5vPZH67lfhtjMRFVMfUVNfyrWXz6L8T9LNf8A24vhVo7MkGsXOqupwVs7OQj82Cg/gawoP+Cgfw3mlKPaa3Cv997VMfpIT+lfnNRXkvO8S3dJL5f8E+4h4b5RGNpSm33uv8j9VfCH7WHwv8bTx29p4ngs7p+BDqKNbHPYBnAUn2BNeuxTLMgZGDoRkEHIIr8Ta94/Z1/am134P6ta6dqVxNqnhGRgktnIxd7YE/fiJ6Y6lOh56HmvQwud88lGvG3mv8j5XO/Dj2FKVfLKjlb7MrXfo1b7mvmfp8f0o4xVDR9Xtdf0y11GxnS5tLmJZoZozlXRhlWHsQRV/wDlX1ad1dH4bKLi3GSs0OooopgeS/tOfDm9+KXwd1rRNLthdasTFPaRllUmRJFOMsQBldwySOtfInhP/gn3461Z421rU9M0KI/eVWa4lX/gKgL/AOP1+iPTtSgCvNxGX0MTNVKid7WPrsq4qzHJsLLCYOSSbvdq7TaS0vpbTsfKXhT/AIJ6eC9L8uTXNY1PW5F+9GhW3hb/AICAW/8AHq9k8Kfs5/DjwWY20zwlpqyp92a4i8+UfR5NzD869Koralg6FL4II8/F5/mmPv8AWMRJp9L2X3Ky/A8H/bJ8GxeIfgBrpggTztMMV9EAuAoRgH/KMvX5g1+z/i3QYfFHhjVdIuf9RfWsltJkZ+V0Kn9DX40alYTaXqF1ZXCeXcW8rQyIf4WUkEfmK+Xz2ly1IVF1Vvu/4c/a/DPGOpha+Fk9YyUvk1b81+JXooor5Y/agHBr9b/2d/FQ8a/BbwjqjSebK1jHDK/rJH+7c/8AfSGvyQr9Cv8Agnr4r/tX4Xatokj7pNK1AsiZ+7FKoZf/AB8SV9HkdXkruH8y/L+mfkfiTg/bZZTxCWtOS+6Wj/Gx9XUUUV90fzQFFFFABSHpS0UAflp+2XpJ0r9ojxRhdsd0YLhffdCm7/x4NXiVfUH/AAUH0k2nxj029C4ju9Kj59XSWTP6Fa+X6/McfHkxU15v8dT+yuF6/wBYyXCz/upfdp+gUUUVwH1IUUUUAFFFFAm0twooooAKKKKBn6S/sD6z/aXwLS13Z+wahPBj0yVk/wDalfSXevjf/gnDqwm8L+MdMzzb3cNxj08xCv8A7Sr7Hzmv0vLpc+Fpvy/LQ/jjiuj7DO8TB/zX+9J/qRzf6mQ/7Jr8YvFcfk+KNYjPVbyZfyc1+z8ozE30r8d/i5p50r4p+MLQrt8nV7pQPYTNj9MV4+fL93Tfm/0P0HwvmlicTT7qL+5v/M5OiiivjD+hgr6O/YJbb8eEH97TZx/48h/pXzjX0F+wvdCD4/6ch6zWdxGP++d3/std+Xu2Kp+qPl+KFzZLil/cf5H6bUUUV+nH8aBRRSZA70ALRTd6/wB4fnS5B70ALRSUtABSUtFAHn/xk+Euk/GTwTd6BqylGP7y1ukGXt5QDtdfXqQR3BI96/Lj4p/CjxB8IfE82i+ILQwyAloLhQTDcR54eNu49uo6EA1+wmK5zxt8P9A+I2jPpPiHS4NTsn52TLyh/vKw5VvcEGvGx+XRxiunaS69/U+/4X4trcPydKa56Mndrqn3X6rZn420V9ffGP8AYE1XSDNqXgK8OrWgyx0u7cLOg9EfhX+h2n/eNfJ+taHqHh3UZdP1WyuNOvojte3uYjHIh91PNfD4jCVsNK1SNvyP6UyrPcBnNPnwlRPutpL1W/z28yjRRRXGfQBXpvwn/aL8bfB6aNNG1Q3GmBvn0y9zLAfXAzlD7qR75rzKitaVWdKXNTdmcWLwWGx9J0cTBTi+jVz9N/gp+2F4P+K/2fTrtx4c8RPhVsrtxsmb0ik4Df7pw3oD1r34HPTp6ivxKBKkEHBHcV9dfst/ti3nh28tPC3jq9ku9IkIitdWnYtJbHoFlY/eT/aPK9+Pu/XYHOPaNU8Ro+/+Z+C8S8APCwli8qu4rVwer+T6+m/qff1FRxSpNGHQhkYZBByCKkr6o/E9gooooAKKKKACiiigAooooAKQjIpaKAOY8W/Dzw346s/s3iDRbLVoMfKLmBWKH1UkZU+4Ir51+IH/AAT78I655k/hnU7rw5OclYZP9Jg+mGIcfXcfpX1fR2rkq4WjX/iQT/P7z2sBnWYZW74StKK7Xuvuen4H5VfF39ljxt8HtPn1TUorW+0SJlVtQs5gVUsQFBRsOCSR0BHvXj1fcH/BRP4giOz8OeDbebDSs2o3aA/wrlIgfYkuf+Aivh+vz/MKNLD13TpbL8z+qOFcwxuaZZDFY5Lmle1lbROyb83Z7aWCiiivNPsQooooAFYqQQSCO4r1TwB+078R/hyY007xHcXdkmB9j1L/AEiPHoN3zKP90ivK6K1p1p0nzU5NPyODF4HC46Hs8VTU12aT/M+6fh//AMFENOuxFbeMPD81g5+Vr3S282PPqY2IZR9GY19U+B/Hui/Ejw9b634evhf6ZOSEmCMnI4IIYAgg+1fjhBBJdTxwxI0ksjBFRRksScACv19+DfgWP4b/AA08PeHFCiSztEExXo0p+aRvxcsfxr7PKcZXxLlGrqkt+p/PfHXD+V5NClUwacZzb9291ZLV63e7XWx3FFFFfSn4+FFFFADKCwpCcDHevIvj/wCBPiH4w0PHgTxe2hTqhEtj5aqLj/dmA3xt9OD7dayqTdOHMk35I6sJRjiK0aU5qCfV3svuTO88V+PvDvgayF1r2s2OlQ9murhYy3soJyT7Cvn7x5+394H8OiSHw7Z3via4XhXVfs8BP++43fkhr4W+I3hfxZ4V8ST23jG2v7fVmJZpL9mdpR/eWQkhx7gkVy1fIYjOq6bjCPL66v8Ar5H7/lHh3lrhGviKzqp6+7pF/ddv5NH0N48/bj+I/i7zIdOubbwzZtxs0+PdKR7yPkg+67at/B79t7xh4Clis/EjyeK9GzybiT/S4x6rIfv/AEfPpkV83U5UZwSqkgDJwOleOswxSn7Tnd/66bH3s+FsleHeG+rxUX5a+vNvf5n65fC345eEPi/p/n+H9VSW4Vd01jN+7uIf95Dzj/aGV9DXoIOK/FXStWvdC1CC+068nsbyBt8VxbSGORD6hhyK+0f2Xf2x9e8S+LdJ8G+L0ivzesYoNWBEciuFJVZFAw+SAoIwcnnNfUYLOI1mqdVWk+vT/gH4vxDwBXy+E8VgJ89OKbafxJLez2dvk/I+3KKQHNLX0h+QhRRRQAUUUUAFFFFABRRRQAUUUUAFFFFABWfq+jWHiDTbjTtTsrfUbC5Qxz2t1EskUqnqrKwII9jWhRTTtqgPzr/ab/4JfWuom78QfCORbO5OZJPDN3L+6c9/s8rH5D/sOcc8MoAFfnvNB4t+DvjXbIup+E/FGlTZH37a5gcdweCMjv0IPcGv6Gx0ryf47fs0+Bf2h9CNl4s0tWvIlK2uq2uI7y1P+w+ORn+FgVPpnmvpsDnc6S9lifej36/8EpM+QP2X/wDgqBBe/ZPDnxdC20/EcXie2jxG57faI1Hyn/bQY9VHJr9CdJ1ey17TrfUdNvIL+wuUEsFzayCSOVD0ZWBIIPqK/Fv9pn9hrxz+zxNcaksTeJvBwbKa1ZRH9yueBcR8mM+/KnI+bJxXP/s5fteePP2btTRdGvP7T8OSPuudAvnJt3z1ZO8T/wC0vXjcGAxXficoo4yHt8DJa9On/AfkO19j90u9LXiH7On7WngT9o/SlOhX32DX44991oV6QtzF6svaRM/xL6jIUnFe3d6+NqUp0pOFRWaIFooorMAooooAKKKKACiiigAooooAKKKKACiiigAooooAyvEXh7TPFmi3mkaxYQanpl5GYri0uow8cqHqCp4NflR+2X/wT61L4RNe+Mfh/DPq/gzJlubAZkudLHUn1kiH97qo+9kDdX6146U1kWRSrAMCMEHoa9DA4+rgZ81PbqujGnY/m/or9MP2z/8AgnTHqwvvG/wnsVhvvmmv/DEIwk3dnth/C3cxdD/Dg4U/mnc20tncSQTxvDNExR45FKsrA4IIPQg1+nYLG0sbT5qb9V1RoncjooorvAK+tf2Nv26tX+AV5b+GfE7z614BlfAjzvn00k8vDnqmeTH9SuDkN8lUVzYnDU8VTdOqrpgf0UeFPFek+OPD1hrug6hBqmkX0Ylt7u2fckin+RHIIPIIIOCK2q/ED9k79sLxJ+zN4hEQMuseDbuUNf6M7/dPQywk8JIB+DAYPYr+yHwy+KHhz4w+DrHxP4V1KPU9Juhw6nDxOPvRyL1VxnlT/Ig1+ZZhltTAT11i9n+j8zNqx2FFFFeQIKKKKACiiigAooooAKKKKACiiigAooooAKKKKACiiigAooooAKKKKACiiigAooooAKKKKACiiigAooooAKKKKACiiigAooooAKKKKACiiigAooooAKKKKACiiigAooooAKKKKACiiigAooooAKKKKACiiigAooooAKKKKACiiigAooooAKKKKACiiigAooooAKKKKACiiigAooooAKKKKACiiigAooooAKKKKACiiigAooooAKKKKACiiigAooooAaK+a/2vP2y9A/Zp0FrCz8nWfHN3Hmz0rdlYAek0+OVT0XgtjAwMsMH9tH9t/TP2e9Mm8N+HHg1X4g3Mfywkh4tNVhxLMO7YOVj78E8Y3fkH4l8S6r4w16+1nWr+fU9VvpTNcXdy5eSRz1JJ/wAjpX1GVZPLEWrV1aHRd/8AgFJF3x74/wBf+J3ivUPEnibUptV1i+k3zXEx/JVHRVA4CjAAGAK5+iiv0OEFBKMVZIsKKKKoAr0j4E/ALxZ+0L4zi8P+F7IybcPeahMCLezjJ+/I3bvhRyccCuq/Zc/ZO8U/tM+JvKsFbTPDFpIBqOtyoTHEOvlxj+OQjoo6ZBJAxn9lfg78GvCvwN8F2vhrwnpy2NlF80szYaa5kxzLK/8AEx/IDAAAAA+czPNoYNOnS1n+Xr/kJuxyn7N37MHhL9mvwoNP0KEXmr3CD+0NanQefdMO3+wgPRAcDvk5J9mzzQc0tfnNSpOtNzqO7ZmFFFFZgFFFFABRRRQAUUUUAFFFFABRRRQAUUUUAFFFFACc59q5T4jfE3wz8JvDFz4g8Waxb6NpUHWaduXbsiKPmdjjhVBJrxD9qT9ubwd+ztbz6VauviXxsV+TSLaQbLYkcNcOPuDvsGWPHAB3V+THxj+OfjT4++KW1rxdqsmoT5K21nHlbe1Un7kUfRR055JxySea9/L8oq4u1Sp7sPxfp/mUlc+if2qP+CjHib4vG88O+BjceE/CD5jknVtt9fL33sp/dof7inJ5yxBwPn/4I/s9eN/2hPEg0rwjpT3KIw+1ajPlLW0U/wAUkmOO+FGWODgGvpb9lf8A4Js698RvsXiT4ki48M+GmxLFpQGy+vF6jcD/AKlD7jcewGQ1fqB4H8A+Hvht4btNB8MaRbaLpNqMR2tqm1c92J6sx7sSSe5Ne1iMyw2Ww9hgopy79Pm+rHe2x4R+zF+wt4J/Z5ht9UuI08TeMtuX1i7iG23buLeM5Ef+9yx55AOK+mqSgDFfF1q1SvNzqyuyBaKKKyAKKKKACiiigAooooAKKKKACiiigAooooAKKKKACiiigAooooAKKKKACiiigBu3mkBx9KXOBWN4s8SWfhDw7qOs6hL5NlYwPcyv1IVVJOB3PHA7mk3ZXZUISqSUIK7eiPM/2kP2htO+BPhpSipe+Ir1WFjYk8cdZJMchB+bHgdyPzK8ZeNda+IPiC61rX9Ql1DULg5aWQ8KOyqOiqOwHArS+KvxI1L4r+OdS8Sam5MlzIRDFnKwQj7ka+wH5nJ6k1yNfneYY+WLqcq+BbL9T+s+FOGaORYVVJpOvJavt5LyX4v5BRRX6Cfsx/sieGtM8H6Z4i8XabHrWtX8S3CW14u+G1RhlV8s8M2CCSwODwAMZPNhMHUxk+SHTdnrZ/xBhuH8Mq+Iu23ZJbt/5Lqz8+yMUV+tfjT9nn4f+NtGk0++8NWEIZCsdxaW6QzRHsUdQCMenQ9wa/L/AOKngG5+F/xA1vwzdP5r2E+xZcY3xkBo3x2yjKcds10Y7Lp4NKV7pnl8N8XYXiGc6UIOE4q9nrdbXT8uvqcpRRRXkH3Z+hf/AAT88ezeI/hxqnhy5lMsuhXCmIn+GCXcyr+DrL+GB2r6rAxivh//AIJu2kwuPHV0QRAVs4gezN+9J/IY/OvuDOK/SMtnKeEg5f1Z2P5A4xoU8NnuIhS2bT+bSb/FjqKTNLXqnxgUUUUAFFFFADcZBB78V+UH7U/hT/hD/jz4stFTZDcXP26M44IlUSHH0ZmH4V+r/fmvgX/gon4T+x+M/DHiFFwt9ZyWkhA6NE+4E+5Ev/jvtXz+c0vaYXn/AJX/AMA/T/DvGfV85VFvSpFr5rVfkz5Dooor4I/qQK+pv+CfHis6T8VNV0R32xarYb1XP3pImDL/AOOtJXyzXoX7Pvio+C/jR4Q1XdsjS/jgkOeiS/umP/fLmu3A1fY4iEvM+b4jwf17KcRQSu+V29VqvxR+u1FNRtyA+op1fqB/GAUUUUAFFFFAHw9/wUh0oiXwRqar2urd2/79Mv8A7PXxRX6Gf8FD9JN18J9GvkXLWmqpk+iNHID+u2vzzr89ziPLi2+9vyP6s4Ar+1yKnD+VyX43/UKKKK8Q/RzoPh94ag8ZeONC0K5uWsodSvYrQzogYx+YwUEAkZ5Ir7m0j/gnd4Jt9j32u61enHKI8caH8NhP618I+DtVGheLdF1LOBZ30Fxn02SBv6V+zULb4UIPUCvqcmw9GvGXtI3asfiPiDm2Y5ZWoLCVnCM072tumutr9TwrS/2JfhNpm0voE1869Gur2Y/oGA/Su00r9nv4baNt+y+CtGDDo8tokjD8WBNeiigivqo4ajD4YJfJH4hWzjMcR/FxE5esn/mflV+1v4bg8L/H3xNaWlvHa2jGCaGOFAiKGgQnAHAG7dXj1fTn/BQPSTZfGexvAuEvNKjbPqyySKf0C18x1+dY6HJiZx82f1twziHismw1Ru75UvmtH+QUUUVwn059c/8ABOjWfs/jzxTpe7/j6sI7j6+W4X/2rX39ivzL/YW1b+zvj/YQbsfbrO4tseuB5v8A7Tr9Miea/QcmlzYRLs3/AJ/qfyr4hUfZZ5OX88Yv9P0F9jX5a/tk+Gm8N/tAeIvl2w34ivYjjqHjAY/99q9fqVjmviT/AIKKeAyyeG/GEEedm7Trp1HY5eL8M+Z+YpZxSdTCtr7Lv+n6k8AY1YPOYwk9Kicfnuvyt8z4kooor8/P6sCvYf2RNWXR/wBojwfK5wkk0sB9y8MiD9WFePVteCfEb+EPGGia3Hkvp15DdYHfY4bH44xW+Hn7KrCXZp/ieVmtB4vAV8Ot5QkvvTP2c4xS4zVDR9Tt9Z0y0vrSVZ7W4iWaKVDkOrAFSPYgg1f7V+qJ3V0fxFJOL5XuIelee/H7UpdG+C/jO7t53triPS7jy5o2KsjmMhSCOQckYNehDgV8/ftveLovDfwH1az3hbnVpYbKIdzlwz8f7iMPxFYYmap0Zy7JnrZPh3isxw9FK95R+66v+B+f9l8a/iBp5Bg8a6+oHQNqUpX8i2K6Kx/aq+K+nACHxnfNj/nskcv/AKGpryiivzT6zWXwza+bP7Elk2XVPjw8H6xT/Q93sP23Pi3Z48zX7e8x/wA97GEZ/wC+VWvpP9kX9o/xh8avFGsad4hWwNtZWizI9rAyOXLheTuIxjPavz1r7h/4Jw+HnjsfGeuOv7qWS3s4291Du4/8fSvZyzFYmriYwlNta3u/I/PeMcmyrA5PWr0sPGM9Emkk7tpaW8rn2t2NJRuAHJxWVrfifSPD0BuNU1O00+AdZLqdY1/NiBX3LaSuz+aIxlN2irs1cccUZrxjxL+178KvDAZZfFMF/Mo4j06N7jd9GQFf1ryXxN/wUY8PWoddB8LahqLDgPeypbr9fl3nH5Vx1MdhqfxVF+f5H0eE4azjG29jhpW7tWX3uyPsHGc964n4i/CDwn8V9O+x+JNIhvtoIin27ZovdJB8w+mcHuDV74ceOLX4j+B9H8SWQCwahbrN5YOfLbo6E+qsCp+ldRkGupqFaGqumeKpV8BXfK3CcG1o7NNb7H57fGH9grxB4X87UPBVyfEWnrlvsU2Eu4x6A8LJ+G0+imvlrUNPutJvJrS+tprO7hYpLBcIUdGHUFTyDX7XHOcV5N8bv2dPC/xt0t11C3Wz1pExb6tboBLGewb++n+yffBB5r5vGZLCSc8Po+3T/gH67kPiHiKEo0M0XPH+ZfEvVbP8H6n5RUV1HxJ+HWsfCvxffeHtbhEd5bHKyLkxzRn7siHupH5cg4IIrl6+NlGVOTjJWaP6EoV6WJpxrUZXjJXTWzTCiiioNj9B/wBhH41y+MPC9z4L1WfztS0ZFe0kdstLbE42/wDbMkL9GUdq+rs5r8r/ANkHxDL4d/aB8LtGxWK8kks5lB++rxtgH6NtP4V+qPfNfoeU13Xwy5t46f5H8ocdZZTy3N26KtGoua3ZttP8Vf5jqKKK9o/PAooooAKKKKACiiigAooooAb60jsFVj6DNIa8y/aO8fH4bfBzxHrEUvl3htzbWpBwfOk+RCP93du+ims6k1Tg5y2SudOFw88XXhh6fxSaS9W7H5yftH+Pv+FkfGTxHqySeZZpcG1tSDlfKi+RSPZsFv8AgVeZ0E5OaK/K6tR1Zuct27n9u4LCxwWGp4antBJL0SsFFFFZHae0fsn/AAisvjB8U0sdWtmutCsrZ7m8QOybxjYi7lIIO5geD0U19B/ED/gndpl351x4Q8QTafKclbLUl82In0Ei4ZR9Qxrov+Cf3gD/AIR74ZX/AIkni23Ou3J8tj18mLKL+bGT9K+p+/Ffc4HLqM8LH20bt6+fkfzRxNxdmFDOqn1Gs4whaNt02t7p3V73V/I/KLx/+y98SPh0Xe/8Oz3lkmT9s0z/AEiPHqdvzKP94CvKWUoxDAgjgg1+2ZTIAIB+orzzx98APAXxL8x9e8O2k9y/W8hXyp8/9dEwx+hJHtXPXyJb0JfJ/wCf/APWy3xMqRtDMaN/70f8n/mj89f2RPAP/Cf/ABx0OOWPfZaYTqU+RkYiI2A/WQxj6Zr9TVwBx0ryP4Jfs3eHPgXqWt3ei3F1dHUvLVfthVmhRdx2qygZBLZ5HYV671969bLcI8JR5ZfE3qfCcX55DPswVai37OMUo3083p6v8B9FFFesfEBRRSUAN96XnpXzT+1l+1AfhDYpoHhyaJ/FtyA7OVEi2cf95lOQWbsp7ZJ7Z8++Fn/BQmKXybLx5pJgbIU6npgLIPd4icj3Kk+y15s8ww9Or7GcrP8AA+uw/CebYvBLH0aXNB7Lq13S6r01PrXxn4C0D4haRJpfiHSrfVbJ/wCCdMlT/eVuqn3BBr4++If/AATzuZNaSbwZrkEWmSv+8t9VLb4B/sOqncPQEA+5619eeDPiJ4a+IenfbvDms2uq2/G5oJAWTPZl+8p9mANdMD09KuthcPjEpTV/Nf5nPl+d5rkFSUMPNw7xa0v6PZnyj4C/4J9+END8ufxNqd34jmGC0Kf6NAfbCkufruH0r17xR8EfDMfws8SeGvD+h2OlLfWMsKm2hVWMm07GZurEHBySeleo9qYygqR61VPB0KcXGEEr/f8AeY4nP8zxlaNbEVpScWmleyunfZWR+JroY3ZGBVlOCD1BrU8J69L4V8UaRrMAJm0+8iulwcZKOGA/Suw/aH8I/wDCD/GrxdpQXZEt69xEMcBJcSoB9A4H4V51X5tOMqNVrqn+R/YOHqU8xwUKi1jUin8mv+CftVpN/Dq2m2l7buJILiJZY2H8SkAg/kauda8b/ZH8Xf8ACX/ATwxM77p7OE2EgzkgxEouf+AhT+Nexniv1CjNVacZrqkz+LMdhpYPFVcPLeEmvudh9FJS1scIUUUUAFFFFABRRRQAUUUUAFFFFABRRRQAUUUUAV7q2ivIJIJ40mhkUq8bqGVlIwQQeor4Q/ak/wCCZuj+M/tfiP4WeR4f1o5kl0KQ7LK5PU+Uf+WLH0+50+5ya+9R0o4rqw2LrYSfPSlb8n6jvY/nm1XSPF3wa8bm2vYNS8KeKNKmDLy0E8DjoysOcHqGBwQcgkGv0E/ZX/4KbwagLPwx8XXS1ueIoPE8KYjc9B9pRR8p/wBtRj1C4LV9g/Hj9m7wR+0P4fOneKtMDXcakWmq22Eu7Qnuj45HqrZU+mcGvyX/AGm/2K/G/wCzdeyXs8R1/wAIO+INds4ztTJ4WdOTE3TqSpzwxOQPsqeKwecQVKuuWfT/AID/AEZV0z9sdO1K11exgvLK5ivLSdBJFcQOHjkQjIZWHBBHcVcB4r8Qv2Y/21PG37N97FZQytr/AIPd8z6FdyHamTy0D8mJuvQFT3BOCP1t+Bn7RXgr9oXw0NW8KamJZowPtem3GEurRj2kTPT0YZU4OCcGvmsfllbBO71j3/z7EtWPUaKKK8gQUUUUAFFFFABRRRQAUUUUAFFFFABRRRQAUUUUAFfHv7ZP7BWkfHa3uvFPhJINF8eIpeQYCW+qYH3Zf7snpJ36NkYK/YOeaDW9DEVMNUVSk7MD+dLxR4W1bwV4gvtD13T59K1aykMNxaXKFXjYdiP1B6EEEcVlV+3v7V37Hnhn9pnQGmcR6R4xtIytjrSJyR1EUwH34yfxXOR3Dfjf8UvhV4m+DXjG98MeK9Nk03VLY5w3McyH7skbdHQ44I9xwQQP0zLszp46Paa3X+XkaJ3OSooor2hhXr/7Nv7TPir9mvxiuqaJKbvSbhlXUtHmciC7jH/oLjna4GR7gkHyCisqtKFeDp1FdMD9/wD4J/HHwr8e/BFt4l8LXongfCXNrJgT2kuOY5V7EevQjkEivQx61+AnwI+PXir9nrxvb+I/DF3sPCXlhKSbe9izzHIv8j1U8iv2l/Z4/aK8K/tH+CY9d8Oz+VdxBU1DSpmHn2UpH3WHdTg7XHDAdiCB+aZnlU8DLnhrB9e3kyGrHq9FFFeESFFFFABRRRQAUUUUAFFFFABRRRQAUUUUAFFFFABRRRQAUUUUAFFFFABRRRQAUUUUAFFFFABRRRQAUUUUAFFFFABRRRQAUUUUAFFFFABRRRQAUUUUAFFFFABRRRQAUUUUAFFFFABRRRQAUUUUAFFFFABRRRQAUUUUAFFFFABRRRQAUUUUAFFFFABRRRQAUUUUAFFFFABRRRQAUUUUAFFFFABRRRQAUUUUAFFFFABRRRQAUUUUAFFFJQAV8aftvft1WfwQs7jwd4MuIb/x7Om2a4GHi0pSPvMOjSkHKoeBwW4wGzf25P28IPhHb3ngbwJdR3XjWVTHeaghDx6UCOg7NN7dF6nnivyhvr651O9nu7yeW6u53aWWeZy7yOxyzMx5JJJJJr67Kcn9rbEV17vRd/N+RSRJq2rXuvandajqV3NfX91K009zcOXkldjlmZjySSc5NVKKK+/iuXRFhRRRQAV9Ofse/sU67+0fq0er6mJ9F8BWsuJ9Q24kuyDzFb56nsX6L7niuq/Yp/YR1D44XVr4v8Zwz6Z4CifdFDyk2qkH7qHqsWeC/U9F5yy/rZoeh6f4a0mz0rSrODTtNs4lht7W2QJHEijAVVHAAr5LNc4VC9DDu8ur7f8ABJbM7wR4G0P4ceGbHw74b02DStHsY/LgtoFwAO5J6sxPJY5JJJJJroaKAMV+ftuTbb1IFooooAKKKKACiiigAooooAKKKKACiiigAooooATpR1oxzXmHx1/aG8Gfs8+F21nxXqIikkyLTToMPdXjD+GNM9OmWOFGRkjIqoU5VZKEFdsDv9Z1qw8O6Xd6nqd7Bp2n2sZlnurqQRxxIOrMx4A9zX5r/tYf8FL7rWPtnhb4STS2VlzFceJ2UrNKOhFsp5jH/TQ/N6BcAn5x/ac/bG8aftK6q8N7MdF8KRSbrXQLSQ+WMdHlbjzX9yMD+EDJzu/sq/sMeLv2i7mDV70SeG/A6v8AvNWnj/eXQB5W3Q/ePbeflHPUjbX2mFyuhgYfWcc1ddOi/wA2Wlbc8a+G/wAL/GPxz8Zpo3hnTbrXtZunMk0hJKoCfmllkPCrk8sx6nuTX6sfsq/8E/fCfwKW117xGYPFXjdcOty6ZtbFv+mCN1YH/lowzxwF5z7z8IPgn4Q+BnhWLQPB+lR6dajBmmPzT3Tgfflk6s36DoABxXeivLzDOKmJvTo+7D8X6ibuFLRRXzpIUUUUAFFFFABRRRQAUUUUAFFFFABRRRQAUUUUAFFFFABRRRQAUUUlACEnFAPHSop5o4Iy8jhEXksxwBVDQvEem+JbEXulX1tqVnvZBPayrIhZWKsNwOOCCKV1ew1GTi5W0XU1qKKKYgooooAQ+lfNP7fHiibQfgothAzKdWv4rVypxhFDSn9Y1H419LE18rf8FDdJlvvhHpN9GjMtnqsZkI6KjxyLk/8AAto/GuDHtrCzt2Pp+F4wnnWFVTbnX39PxsfnjRRRX5if2YAOCDX65fAf4h6f8S/hhoerWMqM32dIbmJTzFMqgOhHbnkeoIPevyNr0H4N/G/xH8EvEH9oaJOJLWXAutPmJMVyo6ZHZhzhhyPcEg+xlmNWDqPnXuvc/PuMeHKmf4SPsHapTbavs77ry6WP1zJGM1+V/wC17rlvr37Qviya2IeGGSK13D+8kKI/5MGH4V9neGf2xvBniz4d6zrcc39n6zp1lJcS6PdOBKxVeBGejgtgZHPIyBX5r6rqNxrGp3eoXchmu7qZ55pG6u7ElifqSa9fOcVTqUoRpu6ev9fefC+HuS4rB4/EV8VBwcFy2fdtN+uy+8q0UV6p+zf8Hrj4yfEuw014mOj2ji51KXoFiU/cz/ec/KPqT2NfK0aUq01Thuz9tx2MpYDDTxVZ2jBNv+u/Y+4v2Kfh43gX4KWN1cRmO+1uQ6jIG6hGAEY+mxVb/gRr37PbvUNrbxWdtHDCgSKNQqqowABwAB2rj/iH8Y/B3wpjtz4p1uLS2uFZoYyjyO4HUhUBJ6jtX6fTjDDUVBuyitz+McVWxGc4+pWhFynOTdkm36JLsjuCKBwOa+XPEf8AwUF8AaUWj0qw1bWXH3ZEhWGM/i7bh/3zXlXiP/gox4hugy6F4V0/T+we9uHuD9cLs/rXHUzPC09539NT3sLwZnmK1jh2l/eaj+Dd/wAD7368UE4FfH37In7SHjP4w/ErV9M8SXkE1munNdQ28FukaxusiKcEDceH7k9K+wQOa7MPiIYmn7SGx4Ga5XiMnxTwmJtzJJ6arX7h9FFFdJ5I3oa+aP29/Cn9ufBP+1EXMmkX0NwSBzsbMTD6ZcH8K+ljyRXHfGDwt/wm3wy8TaEq7pL3T5o489pNhKH8GCmuXE0va0Z0+6Z7OTYv6jmNDE30jJN+l9fwufj3RSsNrEHqOKSvyzY/thO6uFOikaKRHRirKQQQcEGm0ULQJLmTR+x3w08Tp40+H/h/Xlx/xMLGG4YDszICR+ByPwrqO1fOn7Cnir/hIfgZa2Lvul0i7mszn+6T5i/hiTH/AAGvos1+qYep7WjCp3SP4kzfCfUcwr4bpGTS9L6fgOopBS10nkhRRRQB4V+2ppX9q/s8+JMLuktmt7hfwmQH/wAdLV+Xlfrv8fdJOtfBjxpaBdzvpVwUHqwjYr+oFfkRXxGextWjLuv1P6O8Mq/NgK1H+WV/vS/yCiiivmT9lBTgg1+yfw51f/hIfAPh3Uwc/bNPt58+u6NW/rX42V+r37K2r/2z8APBlwG3bLL7Pn/rkzR/+yV9TkMrVJw7r8n/AME/EvE+jzYXDV+0mvvV/wBD1mloor7Q/nk+Gv8AgpBpO298Eamq/fS5t3b0wY2X+bV8WV+g/wDwUR0r7V8LtCvlXLWuqqpPorxSZ/ULX58V+eZxDlxbfez/AAP6t4Br+2yKlH+VyX43/JhRRRXin6Men/syawND+PXgu5Lbd1+tvn/rqDF/7PX6zg/KDX4yeB9U/sLxpoGpFtos7+3n3emyRW/pX7MQndCh9VFfa5DK9KUez/P/AIY/nPxOo8uNoVv5otfc7/qPNcV8X/h3bfFT4c6z4auSEN5CRDKRnypVO6NvwYDPqMjvXak4JpB04NfSzgpxcZbM/HqFaeHqxrUnaUWmn5rVH4sa5ot54d1i90vUIXtr6zmeCeFxgo6nBH5iqNfeX7a37NkviWCXx94btml1SBANSsoVy08ajAlUDqyjgjuoH93n4N6GvzXG4WeFquEtuj7o/sXh7PKGe4KNem/fWkl2fX5dn2CiiivPPqD6/wD2T/2vLLwXpNv4P8aTPFpsJ22OqYLiFSf9VIBztBPDDOBweADX2vofjvw94mtludL1qwv7dhkSW9yjg/ka/GmlDEdCRX0OFzmpQgqc48yW3Rn5RnPh9g8yxEsTh6jpuWr0um+9rq1+up+vfjT41+CPAFk9xrXiSwtSoJECzLJK+Oyxrlj+Ar85v2l/2gbn47eLIpYIpLPw9p4ZLG2lxvO7G6R8ZG5sDjoAAPUnxwknqc0Vhjc0qYuPs0uWJ6HD3BODyKt9ac3UqbJtWSvvZa69L3CiiivFP0cFUswAGSeAK/V39mP4Zt8LPg7oel3MPlanOhvL0YwRLJztPuq7U/4DXyF+xj+zvP498S2/jHWrYr4c0yUPbJKvF5Op4wO6IeSehIA5+bH6KgYHoB2r7TJcI6adea30Xp3P538Rc+hiakMroSuoO8vXovld38z4y/b113xv4QvtAv8ARfEOpaboF7G9tNDZTNComUlgSy4PzK3TOP3Zr4fvtRu9TuGuLy6mup2+9LNIXY/Umv1p+PPwqtvjB8NdV0B9iXbp5tnOw/1U68ofoeQfZjX5NaxpF3oGq3em6hbva3trK0E0MgwyOpwQfxFednVKdOtz391/mfVeHmNwuKwDw/KlVhvZK7T1T8+3yKdFFFfOH68fY37Bnxvg0e8n8AaxciKG6kM+lyStgCQ/fh/4Fjco9d3dhX3cDxX4nwTyWs8c0MjRTRsHSRDhlI5BBHQ19gfBb9va50Sxg0jx9aTalHEoRNWtADMR28xCQCf9oEHjoTzX12WZnCEFQru1tn+jPwbjLgzEV8RLMcujzc3xR637rvfqt797n3nnikJwK8o0H9qP4WeIoFkt/GWm2+RnbfSfZmHtiQLUfif9qr4X+FrOSebxbY3pXpFpz/aXY+g8vI/EkD3r6b6xR5ebnVvVH40sozB1PZfV583bld/yPCf+CjPh6yOjeE9cCqmoLcSWhYfeeMrvGfUKVOPTefWvhqvYv2k/2grr48eJ7eaK3ex0LTwyWVtIQZCWxukfHG44HA4AGOeSfHa/Psxq062JlOnsf1bwjgcTluUUsPi/jV3btdtpfK4UUUV5h9iesfsqaTJrP7QHg6CMZ2XTTsfQRxs5/wDQa/VxBjGfSvgr/gnn8O5NQ8Ua14ynj/0Wxi+w2xYdZXwzke6qAP8AtpX3vjivv8lpOlhuZ/ad/wBD+WvEPGQxWcezg/4cUn67v80Oooor3j8xCiiigAooooAKKKKACiiigBgPWvh3/gon8QPNu/Dng23l4iDaldID3OY4/wAh5p/KvuCWQRRM5OAoySa/Ir48ePT8S/i14j14SeZbTXLRWx7eTH8kePqqg/UmvAzmv7LD8i3l+XU/T/D3LfrubfWJL3aSv83ov1fyOBooor4E/qQKu6JpFx4g1mx0yzjMl3eTpbQxj+J3YKo/MiqVfQ/7DngD/hMPjTb6nPFvsdCha8YkfKZT8kQ+uSWH+5XThqLr1Y011Z4+b46OW4Cti5fZi36vovm7I/Q/wJ4Vt/BPg3R9BtOLfT7WO3U9C21QCT7k5J9zW906UvRuaUGv1NJRSS2R/E9SpKrN1Ju7bu/VijpRilopkCUtFFABRRSUAIPevIP2j/jzp/wO8GvdAx3GvXgaLT7Jj998cuw67FyCfXgd8jrvip8S9H+E3g288Q6zNsggGI4lI8yeQ/djQd2P6AEngGvyo+KfxN1j4teMr3xDrMu6aY7YYAT5cEQPyxoPQZ/Ekk8k14eZZgsLDkj8b/DzP0bg7heeeYj29dfuYPX+8/5V+pg6/r9/4p1q81bVbmS81C7laWaeU5Lsf5ewHAHFZ9FFfANuT5mf1TCEKcFCCslsjQ0HxFqnhbUo9Q0fULnTL1PuT2srRuPbIPT2r6g+Ff7fviTw75Nn4ysF8Q2YwpvLfbDcqPUj7j/+On1NfJ9FdVDF1sM705W/L7jxczyPLs3jy4ykm++zXo1qfrd8Mv2gPBHxYhjGg63C94RltPuT5Vwvr8jctj1XI969HzkcV+JsE8ltMksMjRSoQyuhwykdCCOlfQfwh/bL+IXgu5s9NvJh4s093WJbe/Y+cMnACy/ez/vbvpX0+GzuM7Rrxt5r/I/Fc58N6tBOtltTmX8stH8ns/nY+zvjZ+zD4Q+NQa7v4H0/XQgSPVbTiTA6B1PDge/OOARXwd8Yf2WPGvwgaW6ntDrGhqcjVLFSyBf+midY/qfl9GNfqfExkRGIwSuTQ8SzKUdQ6kYww616mLy2hi1zWtLuv17nx2R8YZjklqUXz019mXT0e6/LyPjH/gnP4vDaX4r8MyPtMMsV/CpPUONj/lsT86+0RnHXNed6D8DPCfhL4gyeLtBsf7H1KeB7e5gtMJBOrFWyY8YDBlByuO+c5r0QsBXTg6M8PRVKbvb8jxs/x+HzTMJ43DxcVOzafR2s/wArj6KSlrtPngooooAKKKKACiiigAooooAKKKKACiiigAooooAKKKKACqeoada6vYz2d7bRXlpcIY5bedA8cikYKsp4II7GrlFF7AfnJ+1Z/wAEyY7r7Z4p+EUYhm5luPC8j4Ru5Ns56H/pmxx/dI4WvgLwz4q8X/BXxwuoaRd6h4W8TaZKY3G0xSxsDho5EYcjjBRhg9CK/oXr5+/aa/Y08F/tJ6bJcXkI0TxZHHtttetIx5nA4SZePNT2JBHYjnP1eAzpxXscX70e/X590Un3PMP2Tf8Agol4e+MH2Pw146MHhnxk2IobktsstQboNpJ/dyH+4xwT905O0fZ+c81+Bfx1/Z48a/s7+KDpHivTjFFISbPU7fL2t4o/ijfHXplThhkZHIr6N/ZL/wCCjOt/C02Xhb4iPc+IfCi4ig1HPmXlgvQDJ5ljH90/MB0JAC1rjcnhUh9YwLun0/y/yBrsfrTRWD4Q8ZaL4+8P2Wu+HtTttX0i8TzILu1cMjj09iDwQeQQQQDW7Xx7Ti7PckWiiigAooooAKKKKACiiigAooooAKKKKACiiigBK8i/aL/Zs8KftJ+DX0fX7f7PqMAZtO1eBB59nIe4/vIeNyHg47EAj13rS1dOpOlNTpuzQH4B/Hb4CeK/2e/Gs3h7xPZ7M5ez1CEE297Fn78bfllTyp4Irziv6AvjR8FPC3x48E3PhnxXYi5tpBuguY8Ce0lxxLE2PlYfkRkEEEivxh/aX/Zf8Vfs0eMDp2sRm+0W5ZjputQoRDdIOx/uSAfeQnjqMggn9IyvNYYxezq6T/P0/wAjRO543RRRX0Qwrt/g/wDGLxR8DfG1n4n8K37Wd7AdssTZMNzESN0Uq/xKcfUHBBBAI4iioqU41IuE1dMD92v2Zv2nvDP7S/gxNU0h1s9atVVdT0aVwZbWQ9x/ejODtcDnocEED2iv56vhb8VPEnwa8aWHinwrqD6fqlo3UcxzIfvRyL0ZGxyD7EYIBH7Rfss/tVeG/wBprwct3YlNO8SWaKNT0V2y8LdN6f3oyejduhwa/Ns1yqWDftKesH+H/A8yGrHulFFFfPEhRRRQAUUUUAFFFFABRRRQAUUUUAFFFFABRRRQAUUUUAFFFFABRRRQAUUUUAFFFFABRRRQAUUUUAFFFFABRRRQAUUUUAFFFFABRRRQAUUUUAFFFFABRRRQAUUUUAFFFFABRRRQAUUUUAFFFFABRRRQAUUUUAFFFFABRRRQAUUUUAFFFFABRRRQAUUUUAFFFFABRRRQAUUUUAFFFFABRRRQAUUUUAFFFFABRRRQAUUUUAITXwv+3X+3fD8L4b3wD8P71J/GEimK/wBUhIZdLB6oh6Gb/wBA/wB7o79u79uuP4XW974A8BXiyeMJUMeoanC2Rpakcoh/57Ef98f72MflPPPJdTyTTSNLNIxd5HOWYnkkk9TX1+UZR7S2IxC06Lv5vyKSFubma9uZbi4leeeVi8ksjFmdickknkknvUVFFffbFhRRSgZoASvuv9h39gWb4jtZePviLZSW/hUETafo8oKvqXcSSDqsPoOr/wC797d/YV/YDPiH+z/iH8TNPK6X8s+leH7lcG57rNOp/wCWfdUP3up+Xhv03jiWFAiAKijAAGABXxWbZxy3w+GevV/ov8yWyGzs4LG1htraGO3toUEccMahURQMBQBwABxgVaoor4cgKKKKACiiigAooooAKKKKACiiigAooooAKKKKAEzxRmqeo6ja6RYXF7e3MVnZ28bSyzzuEjjQDJZmPAAHJJr81P2vf+Ckk+rm88H/AAmupLWy+aG78ULlZZuxW27ov/TQ/Mf4cYDHtweCrY2fJSXq+iGlc+gf2tv2+vDnwEiufDvhvyPEvjvBVrcNm208+s7A8t/0zBz6leM/lD408b+L/jb44fVtdvb3xJ4i1GURoApd2JOFiijUcDJwEUY54FXPhP8AB/xh8evGceg+FdOm1XUZm8ye4ckRQITzLNIeFX3PJPABJAr9dP2Vv2I/CP7OFhFqUyx+IPG0keJ9Znj+WDI5S3U/cXsW+83OSAdo+xcsJkdOy96o/v8A+AitEfPX7JH/AATTjtPsXiz4uW6zTcTWvhbOUTuDdEfeP/TMcf3ieVH6IWdnb2FpDa20McFtCgjjhiUKiKBgKAOAAOMVZx2oxgcV8bi8ZWxk+eq/RdES3cWiiiuMQUUUUAFFFFABRRRQAUUUUAFFFFABRRRQAUUUUAFFFFABRRRQAz3Joznjp70uRXA/Fb40eFvg1pKX3iO98l5t32e0iG+a4K4yEX2yMkkAZGSM1E5xpxcpOyRtQoVcTUjRoxcpPZJXbO9PHXpXi/xk/as8F/CBZrSe5/tnXUGBpliwZ1b/AKaN0T8fm9FNfH/xl/bY8X/EQz6foDN4X0RsqRbSZupV/wBuUY2g+iY9CTXzm7tIxZmLMTkknJJr5fF50o3jh1fzf6I/asi8OalS1fNZWX8ievzfT5X9T174xftReNfjFLLb3V5/ZOiMfl0uxYqhH/TRush+vHoBXp37B/xm/wCEW8XT+CtSn26drLeZZlzxHcgfd/4Gox9VUd6+Uqnsr24029t7u1me3ureRZYpYzhkdTkMD2IIzXz1LHVY4hV5O7X5dj9XxvDeBxGWTy2jTUItaWWz6Pzd9+5+1/WkB4rzP9nr4tQfGP4ZadrYZBqCD7PfxL/yznUDdx2ByGHswr00j86/SKdSNWCnHZn8g4rDVcHXnh6ytKLaa80OooorQ5hh/WuJ+MvgCP4nfDPX/DTFUe9tyIXbokqkNGx9gyrn2rtzSZGT/KonFTi4S2ZtQrTw9WNam7Si016p3R+K2saRd6Dqt5puoQPa3trK0M0MgwyOpwQfxFU6/Qr9rv8AZVPxEil8XeFbdR4kij/0qzUAfbkUcEf7YAx/tDA6gZ/Pq7tJ7C6ltrmGS3uIXKSRSqVdGBwQQeQQe1fmuNwc8JUcXt0fc/sHh3iDD59hFVg7VF8Ueqf+T6Miooorzz6wKKKKBF7RNFvfEer2ml6dbvd313KsUMMfLM7HAAr9T/2dPgjZ/BDwFBp2Un1i6In1G6Uf6yUj7qn+6o4H4njJr8u/B/jDV/AXiC11vQ7xrDU7YkxTqqtjIwRhgQQQSCCO9fY/wp/4KDwy+TY+PdLNu2Qv9q6apZPq8R5HuVJ9lFfRZRWw1GTlVdpdH0PybjzAZxmNCFPBR5qS1kk/eb6adUuyu79D7VHSvhf/AIKRBf7Y8DEff8m7B+m6LH8zX2N4P8daB4/0tdR8Pava6raHHz28gbafRh1U+xANfEH/AAUU1lLr4heGtMUjfaae0zAdvMkx/wC06+gzWcXg5NO97fmflfA9CpDiClGcWnFSuno17r3Pkuiiivz0/q4+s/8AgnVpjT/EfxLfAfJBpixE+7yqR/6LNfoFXxt/wTi0HyPDvi/WWH/H1dQ2isf+maliB/39H6V9k1+i5TDkwkL9bv8AE/kjjiuq2fV3HZWX3JX/ABHClpKWvYPgwpki742X1GKfSUBsfj/8bvCp8F/FvxZo+zy0g1CUxLjpGzb4/wDxxlriK+mv2/fCp0b4x22rxx7YtXsUcvjrLGSjf+OiP86+Za/LsZS9liJx7Nn9pcPYv69lWHxF9XFX9UrP8UwooorjPoT7H/4JzeLPs3iHxX4cd+LqCK9iUnoUYo+PrvT8q+7xkGvys/ZH8Wf8Il8fPDMryeXBeyNYSDP3vMUqg/772flX6pDnpX3+TVefC8v8ra/U/ljxCwf1bOpVUtKiT+a0f5D6KKK94/MwooooAz9asF1LR760kH7ueF4mHsykH+dfi5eW72d3PBINskTsjD0IODX7Xy8xsPavx6+MGlf2J8VvF9jt2iDVrlUH+z5rbf0xXymfQ92E/VfkfuPhfXtXxNDuk/uuv1RyFFFFfGn9BBX6UfsF6wNR+A9vahsnT764t8emWEn/ALUr816+8/8AgnFqwl8I+LtM3c297HcbfTzI9v8A7Sr3slly4pLun/n+h+YeIlH2uSOf8kk/0/U+xaKKK+/P5bPBP22NI/tP9nnxBKF3SWklvcKPpMgP/jrGvzCr9dvj1oU3ib4NeMtPt4WuLmTTJzFCi7meRULKoHckgAV+Zej/ALPXxJ1wgWvgrWV3dDcWpgB/F8CvjM6w8514yhFvTp6n9CeHWZ4bDZdWpYioo2lfVpaNLv6HntFe8aR+xH8WdTI87Q7fTVP8V1ex/wAkZj+ldro//BO7xrc4Opa9o9kp7QGWZh+aKP1rxo5fi57U3+X5n6FW4ryXD/Hio/J835XPlJThgfev2X8BauNf8E6Dqe7cLywhn3f78at/WvkrSP8AgnDZxkHU/Gs84/u2tisf6szfyr628EeF4vA/hHSNAgnluYNNtY7WKWbG9kRQq5wAM4Ar6jKcHWwrm6sbJ26o/F+O8+y3Oo0Vgp8zg3fRrR27pdjoKKKK+kPyEjYBwVIyO4r5F/aQ/Ynt/FtxeeJPAyxWOrvmS40psLDcN1LRnpG59D8pP93kn67I59qO/SuavhqWJjyVVc9fK82xeT11iMJOz6ro12a6n4v+JfCmseDdVl0zXNNuNLvovvQ3MZRseoz1B7EcGsqv2S8X/D7w54+sfsXiHRbPVrYZ2i5hDFM9SrdVPuCDXzz4x/4J8eCdYkkl0DU9R8PuxysRYXEKfRWw/wCb18jXyOrB3ou6+5/5H7vlniTgq0VHHwcJd1qv816WZ+edFfXGs/8ABOjxTbE/2X4o0u99PtUUkH/oIesCX/gn58So2wt3oMg9VupsfrEK8x5bil9hn2UOMsjmtMSvndfmj5mor6n0z/gnl4+uHH23WdDtE9Y5JXb8tgH616J4X/4Jy6XbukniDxZd3y9TDYW6wfhuYvkfgK1hlWMm/ht62ObEccZFQjze35n2im/0t+J8LwQSXMyRQxtLK5CqiDLMT0AHc19T/s/fsS6v4uubbWvHMMuj6ICHTTmylzc+zDrEvrn5j2AyDX2J8O/2fvAfwr8uXQNAt4b1Rj7dODNOfXDtkrn0XA9q9HwB2r3cJksabU67v5Lb/gn5dnviJWxcHQy2Lpxf2n8XyS0Xrq/QoaNo1n4e0220/T7aO0s7eMRRQQqFSNQMAACtAdaMH8KOMV9Okloj8alJyblJ3bDFfKn7Xn7LTfEeCXxf4WtwPEkEeLq0Tj7dGo4I/wCmigYH94cdQK+qutA6dKwr4eGJpunUWh6mV5nicoxUcVhnaS+5rqn5M/E64tpbO4kgnieGaNijxyKVZWBwQQehFR1+nXx8/ZL8OfGYSapabdC8T44v4kyk5HQTJxn03DDD3AxXwP8AFD4C+NPhFePHr2kSrZhtqahbAy20nphwPlJ9GwfavgMZltbCtu1491+vY/qTIuL8vzuCjzclXrFv8n1X4nntFFFeSfc7hRRRQFluFFFFABXS/Dr4e6z8UPFtj4f0O2NxeXLfM5B2Qpn5pHPZR3P4DJIFdl8Hv2aPGfxju4XsLB9O0Zj8+rXqFIgvfZ3kPsvGepFfon8FfgP4c+CPh/7DpERnv5gDealKB5tww9f7qjnCjge5yT7mByypiZKU1aHfv6H5vxNxlhMnpyo4eSnW6JaqPm/TsbPwr+HGn/CfwJpfhvTRmK0T95NjDTSHl3b3JyfYYHQV2Xf6UHp1xTq++jFQioxVkj+Wq1aeIqSq1XeUm233b3FoooqzIKKKKACiiigAooooAKKKKAPIf2p/H4+HfwT8QXscnl3t1F9htcHB8yX5cj3Vdzf8Br8pepr7D/4KH/EA33iLQPB8EmYrKM39yoPG98rGD7hQx+j18eV8BnNf2uI5FtHT/M/qTw+y36llP1iS96q7/LZf5/MKKKK8E/Twr9HP2Cvh7/wi/wAJZNenj2XevXBmBIw3kplIwfx3sPZxX57eGNAufFfiTTNFshuur+5jtox/tOwUZ9ua/Yzwn4etfCfhvTNGsk2WlhbR20S/7KKFH48V9PkdDmqSrPp+b/4B+L+JeZeywlLAQes3d+i/zf5GzRRRX2x/OgUUUUAFFFIaAExWZr/iCw8LaNd6rqdzHZ2FpE0008hwqKBkmr0siQRs7HaqjJJ6AV+c/wC2B+0s/wATtak8LeHro/8ACLWMn72aNuL6VT97PeNT931Pzf3cefjMXDB0ueW/RH0/D2Q18+xioU9IrWUuy/zfRHBftH/Hu/8Ajn4xa5BktvD9kzR6fZsei95HH99sDPoMDtk+R0UV+cVq0603Um7tn9e4DBUMuw8MLh48sYqyX9dX1YUUV7lpvwXPg74Aaz8QvEUHl3upLFZ6JaTDGFkcb5mHqUD7Pb5u6kVSoSq35dkrv0RljcwoYBQ9q9ZyUYrq23b8N32SPDaKKK5z1Arv/gF4fPij4z+DtPC7w2pxSuvqkbeYw/75U1wFfRP7B+gjVvj1bXZXK6XYz3IJ7FgIx/6MNduDh7TEQj3aPn+IMSsJlWIrPdRdvW2n4n6WoMIo9BTqKK/UD+LBKMUtFABRRRQAUUUUAFFFFABRRRQAUUUUAFFFFABRRRQAUUUUAFFFFABRRRQAUUUUAcx4/wDh54c+KXhe68P+KdJt9Z0i5H7y3uFzg9mUjlWGeGUgjsa/KL9rb/gn14h+CDXniXwh9o8TeCFJkkwu6705f+mqgfOg/wCeijj+IDqf2D70x0WVCrAMpGCCMg16WBzGtgpXg7x6rp/w407H4Rfs6/tSeNP2bPEX2zw/d/atHncG+0O6Ym2uR64/gfHR156ZyOD+v/7PH7T3gv8AaR8Nfb/Dt39n1SBAb7RrpgLm1PqR/Emejjg98HIHzP8Atd/8E3dP8ZLeeLfhZbwaTrp3S3Ph8Yjtbs9SYe0Tn+79w/7PJP5waLrni74LeO1vLCfUPC3inSJypypimhccMjqRyD0KsMEcEEV9XUoYTOqftKL5ai/rX/MrRn9DFLXxv+yH/wAFA9D+NwsvC3jI2/h/xuQI4nzstdSb/pmT9yQ/88yef4Sc7R9j9a+Kr4erhqjp1VZkC0UUVzgFFFFABRRRQAUUUUAFFFFABRRRQAUUUUAITzXJ/Ev4aeHfi74Qv/DHijTYtT0q8XDRuMMjfwujdVcdQw5FdZ1FABojJwalF2aA/Dv9rD9kbxF+zL4ny4k1XwfeyEadrKpwe/lTY4WQD8GAyO4XwGv6IfGvgjRfiL4Yv/DviPTodV0e+jMVxazrkMOxB6hgcEMMEEAggivxx/bC/Y11r9mrxE1/YibVvAt7KRZakVy9ux5EE+OA47NwGAyMHIH6JlWbrEpUa2k/z/4JaZ82UUUV9SUFdR8NviT4h+E3jHT/ABP4Y1GTTdXsn3JInKuv8SOvRkYcFTwa5eionBVIuM1dMD9x/wBlH9q/w7+034SE0Bj03xVZxr/aejM/zIenmxZ5aInoeqk4PYn3sGv54vh18RfEHwo8Y6d4n8MahJpur2Mm+OVOjDujDoysOCp4INftJ+yl+1X4f/ab8GC5tzHpvimxRRqmkF8mNunmR55aJj0PUHg84J/OM1yp4OXtKesH+BDVj3qiiivnCQooooAKKKKACiiigAooooAKKKKACiiigAooooAKKKKACiiigAooooAKKKKACiiigAooooAKKKKACiiigAooooAKKKKACiiigAooooAKKKKACiiigAooooAKKKKACiiigAooooAKKKKACiiigAooooAKKKKACiiigAooooAKKKKACiiigAooooAKKKKACiiigAooooAKKKKACiiigAooooAKKKKACiiigBO9fEf7d/7ckXwhsrrwJ4HvEn8bXEey8v4iGXSkYdB/02IPA/hByecVp/t0/ttwfA7TJ/BvhC5jufHt5F+9mXDLpUbDh2HQykHKqenDHjaG/I2/v7nVL24vLyeS6u7iRpZp5nLvI7HLMzHkkkkkmvrsnyn21q+IXu9F3835fmUkNurqa9uZbi4leeeVi8ksjFmdickknkknvUVFFff7FhRRQBk0AKBmv0c/YS/YEEq6f8R/iZp3yHbcaR4euk691nuFPboVjP1b0qb9gv8AYK8r+zviT8StO/efLcaPoF0n3e63E6nv3VD04J7Afo+Bivh83zi98Ph36v8ARf5ktiBdowOBTqKK+KICiiigAooooAKKKKACiiigAooooAKKKKACiiigBDXH/Ez4p+Gvg94Su/EvizVIdK0u3GN7nLyv2jjUcu5xwo9+wJrhv2kv2pfCH7NPhr7brs/23W7lCdP0S2cefcnpk/3Iwernj0BPFfjp8ef2hvGP7RXi9ta8UXxaKMstlpkBK21mhP3Y1z1PGWOWOBk8AD3MuyqpjXzy0h37+hSVz0z9rT9uHxP+0bfTaRpxm8PeBI5P3Wlo+JLrB4kuGH3j3CD5V4+8RurN/ZW/Yw8W/tK6ol4FfQvBkEm261uePIkIPMcCn/WP6n7q9znAPtH7HX/BOi+8eix8ZfE63n0zw22JrTQmzHc3y9Q0veOM+nDMP7owT+oWi6LYeHNKtNM0uzg07TrSMRQWttGI44kAwFVRwAK9vF5nRwEPq2BSuuvRf5spu2iOR+DvwV8JfAnwlD4e8I6Wlharhpp2+ae6kxzJK/VmP5DoABgV32eaOaOlfEynKcnKbu2Zi0UUUgCiiigAooooAKKKKACiiigAooooAKKKKACiiigAopKWgBvGKPwo9Kztb17T/Demz3+p3sFjZwrukuLmQRog9Sx4FJtJXZUYubUYq7ZodaUH3rxz4eftReC/if8AEG88K6FczTTwwmWK7lj8uK52n51jzycDB5AyMkcDNex1FOrGquaDujpxWDxGCmqeJg4SaTs1Z2ewh5FeO/tQ/B1PjH8MLy0t4g2t2GbvTnxyZFHMefR1yvpnB7V7GSKaRkdKKtONaDhLZhg8XVwOJhiaLtKDTR+JssTwyPHIpSRCVZWGCCOoNNr6U/bf+DP/AAgPxAHiXT4Nmia8zSNsHyxXXWRfbd98e5f0r5rr8vxNCWHqypy3R/Z+UZlSzbBU8ZS+0vufVfJ6BRRRXMeye/8A7Gvxm/4Vh8TItNv5/L0LXSlrNuPyxTZ/dSe3JKk+jZPSv02U5GRyDzX4lAkEEcEV+oH7Inxn/wCFs/DGCK9n8zX9H22l7uOWkGP3ch/3lHJ/vK1fYZLi7p4eb81+q/U/APEbIuWUc2oLeyn+j/R/I94opBS19afhYUlLSGgBprwb9oH9lHw78aEk1K1K6L4nVcLfxJlJ8dFlXv6bh8w9wMV7znv6V4r+0z+0JZfA/wAJHyDHd+Jb4MljaOeF9ZXH9xf1OB6kceKVJ0ZOuvdPcySWPjjqay1tVW7K369Ld7n5tfEb4c618LPFNxoGvQxxX0IDgwyB0kQ/ddSOxx3wfUCuZrQ1/X9R8U6zearqt3Le6hdyGWe4mOWdj/np0A4FZ9fmVTlcnybdD+zcKq6oQWJac7K7Wiv1t5BRRRWZ1BRRRQBseF/F+teCdUj1HQtVutKvU6TWspQkehx1HseDVvx78QNb+JniF9b8QXn2zUXijhaTaqjaigDCqAB6nA6k1zlFae0ny8l9OxyLCUFW+sci57W5rK9u197BRRUtm8Md3A9xG0turqZI0bazLnkA4OCR3xWaOmWkW0fqL+x/4NPg/wCA3h1ZUCXOoK2oScYz5p3J/wCObK9q5718eaR/wUL8I2GmW9t/wieqWywxrGsUDRFFAGAASRwB7Vma9/wUeiETpo3gyRmI+SW9vQmD7oqHP/fQr9CpZhg6NKMOfZW2f+R/KOL4Wz/McZVrywzTnJvVqyu/Xofa/bpzRnHevk39lP8Aat1r4v8AjzV9C8TLZwSzW4uNOjtEKIuw/vE5JLEhgeT/AANX1iMEH9RXp4fEU8TDnhsfI5pleJyjEvC4pWkknpqrPs/wJKKKQ10HlHyP/wAFEfCn9oeAPD+vpHufTr4wOwH3Y5V5P/fSIPxr4Ar9Y/2nPCv/AAmHwL8XWCoXlSza6iAHO+IiUAe52Y/Gvycr4TO6XJiFP+Zflof014b4z2+VTw7etOT+56r8Wwooor50/WS7oeqzaFrVhqVudtxaXEdxF7MjBh+or9mNA1eDXtC0/UrZt1vd28c8Z9VZQw/Q1+LVfqd+x/4qHiv4BeGHZg09lG1hIM/d8piqD/vjYfxr6rIqtpzpd1f7v+HPxDxNwfPh6GMS+FuL+av+n4ntVFFFfZn89hRRSUAMPQ56V+df7Rf7OnjzxX8dvFN34d8MXd9p11NHLFcrtSN90SF8MxA4bcPwr9FgOPSk2ANnue9cGLwkMZBQm7Wd9D6TIs9xGQYiWIw8VJyXLZ3tunfS3Y/MrSf2GfitqQH2jS7LTM/8/d6hx/37312ujf8ABOnxbchf7T8TaVZZ6/Zo5J8f99BK/QHdn0oxXDHJsJHdN/P/ACsfT1vELO6vwSjD0j/nc+NNJ/4Jw6TDt/tTxleXXqLW0SH/ANCL17p8Ef2dPDvwH/tM6Hd6hdvqCxrO19KjZ2btuAqqB99q9W5z1petd1HA4ehJSpxs0fMY7iTNczpujiq7lF7rRJ632SQ6iiiu8+bExSbFHYflTqKACiiigBMUtFFABRRRQAUUUUAFFFFABRRRQAUUUUAJS0UUAFFFFABSUtFACAg1XurOG8heKeJJo3BVkkUMrA9QQeoqcjilB4oGm07o8M8dfsbfDLxw8kw0X+w7p+s+kP5H/jmCn/jteNeIf+CcMJ3PofjKSMfww39mGz9XRh/6DX2vnIpCPwrzquX4as7ygr+Wn5H1OD4pznAJRo4iVl0ev53Pzrvf+Ce3xDhc/ZtU0K4j7M00qN+Xl4/Worf/AIJ8/EeY/vdQ0GEe9zMT+kVfo1mlzXL/AGNhP5X957v/ABEHPbW51/4CfC/hz/gnHeSBZNd8YQwf3obC0L5+juwx/wB817n8Pv2N/ht4DMU7aQdcvoyCLrVn87n2jwE6/wCzn3r3M+3NLnIrqpZfhqLvGGvnr+Z4mO4rznMIuFbEPlfRWj+Vr/MZDDHBGqRoqIowAowAPSpaKK9E+TvfcKKKKACiiigAooooAKKKKACkpaKAGEnmobm4js7eWV2CpGpYsxwBjvU5rxP9r34gf8ID8D9ceKTy77UwNNt8HB3SZDEe4QSH6gVjVqKlTlOWyVztwOFnjcTTw0N5yS+9n5z/ABj8cv8AEn4neIvETszR3t2xhDdVhX5Yh+CKtcbRRX5XUk6knOW7P7dw1CGFoQoQVoxSS9ErIKKKKg6T6U/YN+H/APwlPxefXJot9noNuZgTyPOkyiD8vMb6qK/SKvnT9hn4ff8ACIfBiHVJ49l7r0zXjZHzCMfLGPphdw/36+iyOlfo+WUPYYaKe71+8/kTjPMv7SzmrJO8Ye6vlv8AjcdRRRXrHw4UUUUANxSHpR0OK+c/2tv2ko/hHoB0LRJVfxZqEZMZBB+xxngysPU8hR6gk8DBwrVoYem6lR6I9HLsvr5piYYXDxvKX3JdW/JHnP7a37TH2SO5+Hvhe7/fuPL1e9ib7inrApHc/wAfoPl7tj4cp9xcS3c8k80jTTSMXeR2JZmJySSepNMr82xeKni6rnL5Lsj+vsiyTD5Fg44ajq95Pq31f+S7BRRXpHwH+Cup/G3xvBpNqrwabFiXUL0LxBDnt6u3RR689Aa56VOVaahBXbPXxmLo4GhPE4iXLCKu2eh/si/s4v8AFjxCuv63bn/hFNNlGUccXso5EY/2RwWP0Hcket/8FFfECWXh/wAIeHIcKks8t46LxtEaBF49P3jflX1r4T8Lab4I8O2Gh6PbLZ6dZRCKKFOwHcnuSckk8kkk1+d37d/iX+2/jpNYLIWj0myhttoPAdgZSfriRR+FfXYmhHAYBxXxSsmz8FybM63FPFEMRP8Ah003GPZbJvzbab/4B860UUV8Yf0OFfav/BOLw8WufGWtunAW3tIm+u93H/ouviqv0g/YF8Pf2T8DzfsMNqeoTXAPqq7Yh+GYz+Zr3Mmhz4pPsm/0/U/NfEHE/V8knDrNxj+N/wAkfTFFFFfoJ/KwUUUUAFFJRQA0j9KDya8v/aG+Mlt8Ffh3d6wSkmqzfuNPt3/5aTEHBI/uqMsfYY6kV5J8DP25dD8ZfZ9J8aCLw9rDYVbwHFpOfcn/AFR/3jt/2u1cdTF0aVRUpytJnv4fIcxxeClj6FJypxdtN9N2lu0utj6uoqKGaOeMPG4dGGQynII9alrsPAatowooooAKKKKACiiigAooooAKKKKACiiigAooooAKKKKACiiigBK+ev2o/wBjfwh+0tpTXE6Loni+CPbaa7bxgscdI5l48xP1XsRyD9DUgrWlVqUJqpTdmgP5/fjH8EvGHwB8YyaD4r057C6Ql7a7iJaC6QHiSKT+IdPQjoQDxX2N+x5/wUfuNA+w+DvivdyXmm/LDZ+Jny81v2C3Pd0/6afeH8W4cj9A/i58HfCnxv8ACNx4c8XaVHqNjJlo5PuzW0mOJIn6ow9eh6EEEivx+/as/Yw8V/s06s16BJrvgu4k22utRR48sk8RzqPuP6H7rducgfb4fGYbN6fsMUrT6f5r/Iu9z9rtP1G11ewt7yyuYruzuI1lhnhcPHIhGQysOCCOQRVvHWvxd/ZH/bi8Sfs6X0Gi6r5+v+A5X/e6az5ls8nmS3J6epQ/K3P3Sd1frz8OfiT4c+LPhSz8SeFdVh1bSLoZWWE8q3dHU8owzypAIr5fH5bVwMve1i9n/WzJasdXRRRXliCiiigAooooAKKKKACiiigAooooAKKKKACsXxZ4W0nxt4ev9D1ywg1PSb+Iw3NpcpuSRT2Pv3BHIIBHIraopptO6A/F39sz9i3Vv2ctbfW9GWfVfAF7Li3vCN0lk56QzEf+Ov0b2PFfL1f0XeJfDWl+MNBvdF1myh1LSr2Jobm0nTckiHqCK/Hb9tL9ivVP2c9ck13Qkm1P4f3suILk5aSwcniGY+n91+/Q89f0HKc3WISoV373R9/+CWmfLVFFFfVlBXU/DT4l+IvhH4y07xP4Y1B9O1ayfcjrysi/xRuvRkYcEHrXLUVE4RqRcZq6YH7p/ss/tR+H/wBprwOuo2JSw8RWaqmq6Oz5e3c/xr3aNsHa34HkGvb81/Pd8Jvix4k+C3jjT/FXha+ay1K0blTkxzxn70Ui/wASNjkfQjBAI/a79mb9pPw5+0r4Di1vSHFpqtsFj1TSXfMtnKR/48jYJV+4B6EED82zbKng5e0p6wf4eRDVj2SiiivniQooooAKKKKACiiigAooooAKKKKACiiigAooooAKKKKACiiigAooooAKKKKACiiigAooooAKKKKACiiigAooooAKKKKACiiigAooooAKKKKACiiigAooooAKKKKACiiigAooooAKKKKACiiigAooooAKKKKACiiigAooooAKKKKACiiigAooooAKKKKACiiigAooooAKKKKACiiigAooooATFfJ/7bv7Z9j+zz4ffw74dmhvfiBqEOYY+HTToz0nkHdv7iHr1PAw3Qftk/td6X+zR4Q+z2bxah441KJv7O05jlYl5H2iYDogPQdWIwOAxH4w+KPE+q+NPEOoa5rd9NqWrX8zT3N1O2Xkcnkn+gHAGAOK+nyfKvrMlWqr3Fsu/wDwCkrkGsaxfeINVu9T1K7mvtQu5WnuLm4cvJLIxyzMx5JJOc1Soor9GjHl0RYUUUdaAFAzX6RfsF/sGeV/Z3xK+JOnfvPluNG0G6T7vdbidT36FUPsT2Ar/sB/sJ+f/Z3xN+Iun5i+W40TQ7pPvd1uZlPbuiHrwx7Z/SYDFfD5vm974bDv1f6L9SWxQMUtFFfFEBRRRQAUUUUAFFFFABRRRQAUUUUAFFFFABRRSE4FACfjXyh+1/8At1aF+z3aXPh/QDBr3j6VMC13boNPyOHnI/i7iMHJ6naCM+X/ALaP/BRC38ILe+B/hdeR3Wu/NDf+IIiHisz0KQHo8nq/Re2W+7+d/wAPvh34u+OfjyLRfD9nda9r+oSmWWR2LYycvLLIei5OSzHv6mvqsuyhSj9YxekVrb9X2RSXcg1/xB4u+Nvj177UZ77xR4p1icKoCmWaZycKiIo4A4AVRgDgACv0u/Y3/wCCd9h8NRY+MviRbwat4rG2a00lsSW2nN1DP2klH/fKnpkgMPVv2S/2LfDH7Nekx6hcCLXfHM8e261h0+WAEcxW4P3V7FvvN3wMKPpPOanMs49ovYYbSG1+/p2QN9gAxS0UV8uSFFFFABRRRQAUUUUAFFFFABRRRQAUUUUAFFFFABRRRQAUUUmaAGge/NRyzJbRs8jrGijJZjgAfWub+Ivi6bwL4I1jX4dNm1eSwt2n+xwMFeQLyeT0AGSeCcA4BPFfmb8Yf2nfGvxjklt769OmaKx+XSrJikZHbzD1kPT73GegFeZjcfDBJcyvJ7L/AIJ9lw7wviuIZv2TUYRdm3+i3f4LzPsD4z/tx+FfAgm07wwF8U6yuVMkT4tIW/2pB9/6Jx/tCvhz4nfGfxd8XNS+1eI9VkuY1YtFZx/Jbxf7kY4z2yck9ya4eiviMVmNfFaSdl2W3/BP6OyThPLckSlShzVP5pav5dF8jZ8G+K7/AMC+KdM17S5fJvrCdZom7HB5U+oIyCO4Jr9c/hr460/4l+CNJ8R6awNtfQBypOTG/RkPurAg/Svxzr60/YL+M3/CO+J7jwNqU22w1VjNYFzxHcAfMn/A1H5qB1au7JsX7Gr7KT92X5/1ofM+IGRf2hgvr9FfvKX4x6/dv95+gdLSUtfeH8ynAfGz4Y2fxe+HeqeHbnaksyb7Wdh/qZ15Rvpng+oJHevyT1rR7vw9q95pl/A1ve2cz288L9UdSQwP4iv2oJr4N/b6+DJ0vWLb4gaZARbXpW21JUHCygYjlP8AvKNpPqq92r5rOcJ7Smq8VrHf0/4B+w+Hme/U8U8trP3Kmq8pdvmvxSPjyiiivhz+kgr1T9m34vSfBv4n2GqSSMNIuiLXUYxyDExHz49UOG/AjvXldFa0akqE1Uhujhx2DpY/DTwtZXjNNP5/1oftfa3MV5bxTwuJIpFDo6nKkEZBB7iphxivlr9hX4z/APCZeCW8IalPv1XQ1AgLn5pbUnCH/gB+T6bK+pscV+n4evHEUo1I9T+L81y6rlWMqYOrvF7910fzQ6iiiuk8o5/xt4u0/wACeFtS1/VJfKsdPhaeRh1IA4UepJwAO5Ir8lPip8SNT+K/jnUvEmqOfNuX/cwBsrBEPuRr7AfmcnqTX1x/wUO+JElpYaF4KtJSn2vN/eqpxujU7YlPqCwc/VFr4ar4jOsU51PYR2W/r/wD+j/DrJIYfCPM6i9+povKKf6tfckFFFFfMn7GfYn7Jv7Lvhv4n/CzVNY8UWss0moXJisJopCjwJHkF1PQksWBBBHyDiuX+Ln7Cni3wX5194Wk/wCEp0tct5KqEu4x/udH/wCAnJ/uivrT9kN7aX9nfwh9l27FhlDBf7/nPu/8ezXsnVeg+lfe08sw1bCwUlrZarfXU/l7F8Y5rl2cYiVOd4KbXLLVWTsrdtF0sfijeWVxp11LbXcEltcxMUkhmQo6MOoIPINQ1+uHxR+Angv4t2rLr+jxPebdseoW/wC6uY/TDjqB6HI9q+A/2k/2ZH+Az2l5DrsGp6XfSmOCKYeXdKQMnKjhlAwCwI5I4Ga+dxmVVcKnNPmj3/4B+s5Bxxgs6nHDTTp1X0eqfo1+tjwuiiivEP0kKKKKACiiigDpfhr41ufhz480PxJaZMun3STMinHmJ0dP+BKWX8a/YLRdWtte0ey1KylE9pdwpPFKvR0ZQVI+oIr8WK/Rz9hD4mHxf8K5PD9zLvvvD8nkAE8m3fLRH8DvX6IK+pyPEWnKg+uq9V/wPyPxPxKyr2uHp5lBawfLL0e33P8AM+nKKKK+0P54Kt7bx3dnNBKoeOVCrKehBGCK/Gzxr4dfwn4w1zRHB36fezWuT32OVz+OM1+zeM1ySfCzwhFrtzra+HNMbV7l/MkvXtUaVm9d5BI/CvIzDAfXVFJ2sfd8K8TLhydWUoOamlonbVf8Bs/KDwv8KvGHjRo/7E8M6pqSP92aG2cxfi+No/E17H4V/YO+Jeu7H1GPT9AiPJF3ceZJj2WMMM+xIr9JY4UQYVFUf7IqTH41xUsjoR+Nt/gfQ4zxJzKtdYanGmvnJ/ovwPjrwt/wTo0O1CP4g8UXuouOTHYwpbr9MtvJH5fhX0n8MfhR4e+EWgPo/hy1ltbSSUzyCSd5S8hVVLZYnHCrwMDjpXYig89uPWvXoYShh9acbP8AE+BzHPsyzVcuMrOS3tsvuVkPooortPBCiiigAooooATFLRRQAUUUUAFFFFABRRRQAUUUUAFFFFABRRRQAUUUUAFFFFABRRRQAUUUUAFFFFABRRRQAUUUUAFFFFABRRRQAUUUUAFFFFABRRRQAUUUUAFFFFABRRRQAUUUUAFIaWigCMAfnXwB/wAFCfiAdV8caP4TglzBpcBubhVP/LWT7oPuEXI/66Gvv6T5UYjrivyP+O8Xia7+Juv6x4l0fUNJudQvJJIkvYGT93nCKpPDAKFGQT0r5/OasoYdQX2n+CP1Hw8wdKvmrr1Wv3a0XVt6aLyVzzyiiivgj+ogrb8EeF7nxt4v0bQLQHz9Ru47dTjO3cwBY+wGSfYViV9R/sA/D/8A4SH4oX3iSeLda6JbERMRx50uVX8kEn5iuzCUfrFeNPu/w6ng57mCyvLa+Le6i7euy/Fo/QLQNHtvD2jWOm2UYitbSBLeKNeioihVH5AVo9zR+NHGK/UEraI/iuUnNuUndsdRRRTEMI7/AK0A55pSOPeuU+IvxD0n4X+Er7xBrc4itLVc7R9+Vz91EHdieAPxOACamUlBOUnZI0pUp1qkaVNXlJ2SW7bOY/aB+OOmfBDwXJqU5S41e4Bi0+xLczSY6nuEXILH6DqRX5YeKvFGp+NfEN9resXb3uo3kplmmfuT0AHYAYAA4AAArovjD8WNX+MnjW71/VXKKx2W1qrZS3hB+VF/mT3JJriK/PMxx7xdTlj8C2/zP6v4R4Zp5FhfaVVevPd9v7q8l17sKKKK8c+/NvwX4N1Xx/4nsNA0W3NzqF5II40HRfVmPZQMknsAa/VX4IfBvSvgt4ItdDsAs1y+Jb29ZcPcSkcsfQDoB2A9ck+O/sN/Dfwr4e8GN4gttUsNY8TX6D7U0EodrJDyIcdVPALZAycdQAT9UZ/KvvMowUaFP2z1lL8EfzFxzxHUzLEvAUrxpU3r05pLr6Lp942RtqM3oM1+Pfxh8Tf8Jh8UvFOsb98d1qMzRHOf3YchP/HQtfqt8X/FH/CF/DLxPrKsFls9PmliJ7vsOwfi2BX48k5JPrXHn1SyhT9WfQ+GGEvPEYtra0V+b/QKKKK+PP30K/W39nHQP+Ea+B3gyxK7H/s6Od19GkHmMPzc1+UGhaXLret6fp0HM15cR26f7zMFH86/Z3S7KLT9OtbWBdkUMSxovoAMAfpX1mQwvKdTyS/r7j8L8T8TalhsMurcvuSS/Nl2iiivsT8ACkpaKAGetQ3VzFZW8k8zrFFGpdnY4AA5JJ7VOetfJH7dfx0Phfw4PAukT7dU1WPffPGeYrbps9jIQR/ug/3hXNia8cNSdWfQ9fKMsrZvjaeDo7yer7Lq/kj5h/ag+Ncvxo+I09zbSt/YGnbrbTozwGXPzSkerkZ+gUdq8eoor8xrVpVpupLdn9mYDA0cuwsMJQVoRVl/Xd7s9q+CP7Vfi74Nyw2fmnW/DoOG0y6c/ux/0xfkp9OV9s81+gXwi+P3hL4zaaJdDvwl8i5n024IS4h+q5+Yf7S5HvnivyTq7o+r3ug6nb3+nXc9jewuHiuLaQpIh9Qw5Fetg80rYdqMvej2/wAj4biHgrA5tGVekvZ1e6Wj9V+q19T9qgc0tVNOcyWNu7HLNGpJ/CrR6V+gn8rSXK7C0UUUCCiiigAooooAKKKKACiiigAooooAKKKKACiiigAooooAKztc0Kw8S6Rd6ZqtlBqOnXcZhuLW5jEkcqEYKsp4IrRopptO6A/KD9sr/gnjf/DIX3jL4cQT6r4UXdNd6QMyXOnL1LJ3kiHr95R1yAWHzn+zz+0p4w/Zu8WjVvDl151hMyi/0e4Y/Z7xB2YfwsOcOOR7gkH96CNy4IyK+Av2zf8AgnXbeLhfeNfhbZRWOufNNfeHogEhvD1LwDoknqnCt2wfvfYYDNoVo/Vcbqnpd/r/AJlJ9z6m/Z8/aR8IftH+EBq/hu78u9hCrf6TcMBc2bnsw7qedrjg+xBA9ZHNfz3eAviB4u+BvjyLWtBvLrQPEGnStFJG6lTwcPFLG3VcjBVh29RX6/8A7JX7aHhr9pXR0sLjytE8cW0ebvR2f5ZgOstuTyydyv3l75GGPBmWUywl6tHWH5f8DzBqx9J0UUV86SFFFFABRRRQAUUUUAFFFFABRRRQAUUUUAFZXiPw3pni/Q77RtZsodR0u9iaC4tbhAySoRggitWimm07oD8YP20/2LdT/Zz159b0NJ9S8AX0uLe6OWewc9IJj6f3X79Dz1+W6/os8S+G9L8Y6De6NrNlDqWlX0TQXNrcLuSRD1BH+cV+OP7aP7Gup/s3eJG1bSEm1HwDqEpFneN8z2jnn7PMfXrtb+ID1BFfoOUZssQlQrv3uj7/APBLTPmGiiivqygrvfgp8aPEvwG8eWPirwxdmG6hOye2ckw3cJI3RSL3U4+oIBGCAa4KioqU41YuE1dMD98f2ffj94b/AGifAFt4l8PTeXKMR3+nOwM1lNjlH9R3VujDnjkD1HNfgZ+z1+0B4k/Z0+IFt4l0CUywNiK/02RiIb2DPKN6HurdVPqMg/tv8GvjD4b+OXgKw8VeGbsXFlcjbJC2BLaygDdFIv8ACy5+hBBGQQT+Y5plksDPmjrB7eXkyGrHe0UUV4ZIUUUUAFFFFABRRRQAUUUUAFFFFABRRRQAUUUUAFFFFABRRRQAUUUUAFFFFABRRRQAUUUUAFFFFABRRRQAUUUUAFFFFABRRRQAUUUUAFFFFABRRRQAUUUUAFFFFABRRRQAUUUUAFFFFABRRRQAUUUUAFFFFABRRRQAUUUUAFFFFABRRRQAUUUUAFFFFABRRRQAUUUUAFFFFACd68S/ap/ac0L9mbwC+rXnl33iC8DRaTpO7DXEoH3mxyI1yCx+gHJFdH8fPjp4d/Z8+H174p8QzbhH+7s7KNgJbycg7Yk/LJPQAEnpX4hfGr4y+I/jv4/1DxX4luvOu7g7YbdCfKtYQTsijHZRn6kkk5JJr38pyx42fPU+Bfj5f5lJXMf4hfEHXvij4w1LxP4lv5NS1jUJTJNNJ0HoqjoqqMAKOAABXOUUV+mQgoJRirJFhRRRVAFfoL+wH+wsfEzaf8TPiHp//EpUifRtFuU/4+z1W4lU/wDLPuqn7/U/LjdgfsDfsPN8TLuy+IfjuxK+EYH8zTdMnXH9pup++4P/ACxBHT+MjH3Qc/qxFGkMaxxqERQAqqMAD0FfF5xm3LfDYd69X28l+pLY9VCgAcAU6iivhiAooooAKKKKACiiigAooooAKKKKACiiigAoorH8TeJtL8H6FfazrV/Bpml2MZmuLu5kCRxoO5J/yTxTSbdkBcvb2DTbOe7u547a1gRpJZpWCJGgGSzE8AADJJr8wP21/wDgoXP43+3eBvhjeyWnh75odQ16IlJb4dGjhPVYvVur9OFzu4H9tD9u3Vfj1d3PhbwnJPpHgCJ8MOUm1Qg8PL/djyMrH+Lc4C8P+yf+x74l/aZ8QCVRJo/g60lC3+tOnU9TFCD9+Qj8FByewb7TA5ZTwlP63jtLbLt6+fkWlbVnJfs9/s4+Lv2j/GC6N4btfLs4SrX+rTqfs9nGT1Y92ODtQcnHYAkfsr+z7+zh4R/Zv8Hro/hu18y8mCtf6rOoNxeSDux7KOdqDgZ7kknp/hb8KvDPwZ8H2fhnwppsenaXbDJ28yTP/FJI3V3OOSfYDAAA7E8V4uY5pUxsuWOkO3f1E2LRRRXiEhRRRQAUUUUAFFFFABRRRQAUUUUAFFFFABRRRQAUUUUAMP1oDZ9vel4rz/4rfGnwr8HNI+3eIb8RyuCYLKLDzzkdkT+pwB3NROcacXKbskb0MPVxVRUqEXKT2SV2zv8AJ9KMfnXEfCP4p6T8YfBVp4i0hikcuUmtnYF4JR95Gx3HBB7gg967f6UQnGpFSi7pk1qNTD1JUqseWUXZp9GiOWJLiNo3UMrDBBGQa/K79qP4OP8AB34oXlrbQlND1HN3p7AfKEJ+aL6o3H02nvX6rc814t+1V8Gx8YPhfdQ2sQfXdNzd6ewHzMwHzR/8DXjH97ae1eXmeE+tUHb4o6r/ACPteDs8eS5lF1HanP3ZeXZ/J/hc/LKildGjdlYFWU4II5BpK/OT+uE7q6CrOnahc6RqFtfWcr293byrNDKhwyOpyrA+oIBqtRTXu6omUY1I8stj9b/gF8V7b4xfDXTNejZVvdvkXsK/8sp1A3DHYHhh7MK9H6V+aH7F3xmPw2+JCaLfzlNC151t5Nx+WK4ziKT2BJ2n/eBP3a/StpFEe5iFHrX6Rl+K+t0FJ7rR/wBeZ/IHFeSPJMynRivcl70fR9PlsPx/+uuV+JXhzRfFXgTWtK8RSRw6TdWzrPLK4QRjqHyeAVIDAnoQK8i+M/7Zvg74Ziew0px4n15cqbezkHkxN/00l5H/AAFcnjBxXwv8V/j/AOM/jHds2vamy6eG3Raba5jt4/T5c/MR/eYk+9YY3M6FBOn8T7dPmz1uHuDczzKcMQ/3UE01J76dUt/nojhtb0+PSdZvrGG7iv4reZ4kurdt0cqqxAdT3BxkfWqVFFfn0tXof1RTi4wUZO7CiiikaHY/CL4kX3wn+IGk+JbIsTay4uIQcCWFuJEP1XOPQ4Pav1y8Oa/Y+KdCsNX06ZbixvYEnhlXoysMg/rX4uV9xfsBfGbz7a6+Hupz/vIQ11pZc9UJzLGPoTuA939K+myXF+zqOhLZ7ev/AAT8b8RMi+tYZZnRXv09Jecf+A/wbPtaikpa+3P5wPzA/bd1SXUP2h9dgkJKWMFtbx+ymJJP5yGvBq+jv28vDcuj/HOXUWQ+RqtlDOjjoSg8th9RtB/EV841+Y5gmsVUv3Z/ZfC8oTyXCuntyr70rP8AG4UUUVwH1B9M/snftU23wgil8NeJUmk8OTymaG6hXe9ozY3ZXqyHg8cg54OePtrTP2gPh1rFiLu28a6IIdu4me9jiZR/tK5BX8RX5GUV72Fzeth4KnJKSWx+Y51wHgc3xDxUJunOW9rNPzs+vz+R+j3xW/bl8F+C7aW38OP/AMJTq+CEFsdtsjerSH7w74QHPqK+DfiX8UPEHxZ8Sza34hvGuLhvljiX5YoE7JGvYfqepJPNcnRXJi8wrYvSTsuy2PcyPhTL8i9+jG9R7ylq/RdEvQKKK+gv2VP2a7n4weII9Z1iB4fCNjLmVmyPtkg58pD6f3iOg4HJ45MPRniKipwWrPdzLMsPlWFnisTKyj+PZLu2YXhf9kj4jeMvA9n4n0nTILi2vMvBaSTrFO0Y6SYfC7W5x82SOcYIrC1D9m/4m6ZKUm8FauxHeGAyj80yK/WW3s4rK1it4I1hgiUIkaKFVVAwAAOgAqcgHOcfj2r7H+w6DS1dz+f4+JWZxnJ+zg4tuy1ul0V76n5MWf7M/wAUb/HleCtUGf8AntGI/wD0Iiuu0L9iD4sawV8/R7XSVP8AFe3seAPcRlz+lfp3sHoPypOnb9aqOR4dbyb+7/IyreJWbTVqdOEfk3+p8P8Ag7/gnO7skvifxYFX+K20qDk/SSTp/wB8V9NfCf4CeD/gzDN/wjmnPDdzoI57yeZpJJQDkZycDnsoAr0Y5HQCgjvXp0MDh8NrTjr36nxeY8SZrmsXTxVZuL6LRfNK1/mPooorvPmgooooAKKKKACiiigAooooAKKKKACiiigAooooAKKKKACiiigAooooAKKKKACiiigAooooAKKKKACiiigAooooAKKKKACiiigAooooAKKKKACiiigAooooAKKKKACiiigAooooAKKKKACiiigAooooAKKKKACiiigBucdaz9Y0HT9fs5LTUrG3vrWQYeC5iWRG+qsCDWhjpR9KTSejHGUotSi7M+dfiD+w38O/GG+bTLafwvetk79PfMRPvG2Rj2XbXzT4/wD2DfHvhjzZ9BktvFFmuSFhPkT490c4/AMT7V+kGaK8qvlmGr6uNn5aH22W8Z5xltoxq88V0lr+O/4n4u+IfC2s+E75rPWdLu9Kul6xXcDRN9QGAyPev0k/Yr8ADwR8EtNupkKX2uO2oy5HIRsCIfTy1U/8CNez+IPCmkeLNPay1jTbTU7V/vQ3cKyofwYGr1laQabaw2ttEsFtCixxxIMKqgYAA7AAVhgssjhKrqXvpoenxDxpVz/Awwjp8jveVndOy0/HUt0UUV7p+ahRRTXYIpJ4AoAo6vq9noOmXN/f3EdpZ2sbSzTyttREUZLE+gFfmB+05+0JefHDxay2ryQeF7B2WxtW4LnoZXH95uw/hHHXJPoH7ZP7TH/Ce6nN4M8N3WfD9nJi8uYm4vJVP3QR1jUj6MRnoAa+Vq+JzbMPav2FJ6Lfz/4B/RvAvCn1OCzPGR/eSXup/ZT6+r/BBRRRXzB+zBRV230PUbrTJ9RgsLmbToHVJbqOJmjjY9FZwMAnHQ1Sp8rW5nGpCbcYvY0ND8Qan4Z1GO/0jULnTb2M5We1laN1/EHNfTvws/b88TeHPKs/GFkniKyXCm6hxFdKPU4+R/yU+pr5SorqoYuthnenK35fceLmWR5fm8eXGUk/PZr0a1/E+5/2mP2nfB/xH+AN5aeGtUEl9qNzBBLZSqY7iJQ3mMSp6j5ACykj5gM818MUUVWLxUsXNVJ72sZZHkeHyGhLDYZtxcnLXfWy8uwUUUVxH0Z6f+zH4e/4Sf48+DbPblUvluiO2IVMv/slfrMowAB2FfnL/wAE/wDw+dS+M13qLpuj0/TZWDekjuij/wAdL/lX6OCvvMkhy4bm7s/mHxHxKrZvGktoRX3tt/lYWiiivoT8qCiikJwCaAOP+KXxD074WeB9U8R6m37izjJSIHDTOeEjX3Y4Ht16CvyT8beMNR8feKtS1/VpfOv7+YzSHsvoq+iqAAB2AFe8/trfHI/EXxsfDOlz7tA0ORkdkOVnuejt7heVH/Aj0Ir5rr4LN8Z7er7KD92P4s/qDgPh/wDszB/XK8f3lRX9I9F8938l0Ciiivnz9TClT76/Wkpyf6wfWmt0Z1PgZ+0+hndo9mfWFD/46Ku9qz/DzbtC08+tvGf/AB0Vfr9ajsj+Fa2lSXqOHSlpKCcDNUZCGl6jpWTpPiXS9clvItO1C2vJbOYwXCW8yu0Mg6o4B+Vh6GtYmkmnqhyjKDtJWYtFFFMQUUUUAFFFFABRRRQAUUUUAFFFFABRRRQAUUUUAFFFFAHyd+2F+wvof7QtlP4h0AQaF4/iT5brbth1AAcJOB/F2Eg5HQ5AGPyY1bSPF3wS+ID2l5FfeF/Fei3AYEMYpoJByrKw6g8EMCQQcgkGv6F8Zrwj9qP9k3wt+0z4Z8q+jXTPE1pGRp2uQoDJEevlyD+OMnqp6ZJBBzn6XLM2eHtRxGsPy/zXkUmeT/sX/t86d8ao7Pwf43mg0rx0qiO3ueI4NVx/d7JL6p0bqv8AdH2d+Nfz8/Fv4QeLfgH46n8PeJ7KTTdStm8yC5iJ8q4TPyzQvxuU469QQQQCCB99fsSf8FC014WHgP4pagsWp/LBpviO4bC3HZYrhj0fsJDw38XzctvmWUrl+s4TWL1sv08vIGuqP0OopAcjNLXyZIUUUUAFFFFABRRRQAUUUUAFFFFABRRRQAVh+L/COk+PPDmoaBr9hDqej30RhubWdcq6n+RBwQRyCAQQRW5RQm4u63A/Ej9sX9kLV/2aPFgubQTal4H1GU/2dqTDJiPX7PMRwHA6Ho4GRyGC/Odf0PeP/AWh/E7wlqXhrxHp8ep6PqERimglH5Mp6qwOCGHIIBFfit+1h+yvrv7Mvjc2k3mah4Wv2Z9K1fbxIo6xSY4EijGR0I5HBwP0XKM1WJj7Gs/fX4/8EtO54VRRRX1BQV7V+yx+09r37M/j2PVLIyX3h+8ZY9W0jdhbiIH7y54Ei5JVvqDwTXitFY1qMK8HTqK6YH9Dnw+8f6F8UPB+meJ/Dd/HqOkahEJYZk6jsVYdVZTkFTyCCK6br9K/FH9i79rzUf2a/F/2LUnmvvAuqSj+0LJcsbduB9oiH94DG4fxKMdQpH7OaDr+neKdFsdX0q8h1DTb2JZ7e6gYMksbDIYH0Ir8tzHL54GrbeL2f6epm1Y06KKK8oQUUUUAFFFFABRRRQAUUUUAFFFFABRRRQAUUUUAFFFFABRRRQAUUUUAFFFFABRRRQAUUUUAFFFFABRRRQAUUUUAFFFFABRRRQAUUUUAFFFFABRRRQAUUUUAFFFFABRRRQAUUUUAFFFFABRRRQAUUUUAFFFFABRRRQAUUUUAFFFFABRRRQAUUUUAFFFFABRRRQAh4rlfiT8R9A+EngnU/FPiW+Ww0jT4zJJIeWY9FRB/E7HAA7k1s67rmn+GdHvdW1S7hsNMsoWnuLqdgqRRqMszE9AAK/F/9tL9rbUP2k/GptdOeaz8DaVIy6bZNlTO3Q3Mo/vMOgP3VOOpYn1cty+ePq22it3+nqNK5xv7Tn7SGv8A7SvxCm13VGa00m33Q6XpSvmO0hz+rtgFm7nA4AAHkFFFfqdKlChBU6askaBRRRWoBX2B+wn+xXcfHXWovF/iy2kt/ANhL8sTZVtVlU8xqevlg/fYdfujnJXlv2LP2QdR/aS8Xf2hqiTWPgTTJQL68XKtcuMH7PEf7xGNzfwg+pUH9mdA8P6d4V0Wx0jSLOHT9Msolgt7WBQqRIowFA9MV8lnGa+wTw9B+8932/4JLZYsbKDTLOC1tII7a0hRYooYlCpGgGAqgcAAAAAVboor8/ICiiigAooooAKKKKACiiigAooooAKKKKAEAxRzR3riviz8WvDXwU8F33ijxVqC2GnWwwq9ZZ5CDtiiX+J2xwPqTgAkEYynJRirtgX/AB/8QdA+F3hO/wDEvifUodK0eyTfLPMep7Ko6sxPAUZJPSvxx/a7/bJ1/wDaX19rK287R/A9nKTZaUG+aYjgTT44Zz2HIUHAycscD9qP9qrxP+0z4tN1fs+neG7Rz/ZuiRvmOBem9/78hHVu3QYFe2/sR/sD3fxZlsvHHxAtZbLwYpEtnpz5SXVMdCe6w+/Vu2B81fdYTBUcqpfWsW/e6eXku7LStqzlP2NP2GdY/aBvoPEniNJ9I8AQSczY2TakQeY4c9FyMNJ25Ayc7f138J+FNJ8DeHrDQtB0+HS9IsYhDb2lsm1I1H8yeSSeSSSck1e0zTbTRdPtrGxtorOzto1iht4ECRxoowqqo4AAGABVyvl8fmFXHTvLSK2X9dSW7i0UUV5ogooooAKKKKACiiigAooooAKKKKACiiigAooooAKKKSgBpOCOKjmmjt4zJI6oijJLHAAri/ij8YfDPwh0U6j4iv1tsg+Tap809ww/hROp7c8AZ5Ir89/jx+1n4n+Mks+nWryaF4YJwthA/wA8w9ZXH3v90YX2JGa8vGY+jhFaWsux9lkPC2Pz6adNctPrJ7fLu/6Z9EfHz9uTTPCwudE8CGLWNWGUfVGO61gP+x/z0Yev3enLcivhfxP4q1bxlrNxq2t6hNqeoXBzJPO+5j6AegHYDgdqyqK+GxeNrYuV5vTt0P6WyPhvA5DS5cPG8nvJ/E/n0Xkj3H9lD48SfBrx6kN/Mw8M6qywXyE8RNn5JgP9nPPqpPUgV+n1vPHcwJLG6vG4DKynIIPQivxQr9CP2EPjFqHjHwldeE9UhuZpdERfs1/sYxtCThY2foGXsCeV6fdNe5kuMd/q89un+R+aeIfD8XH+1qC10UvPon69H8j6wpCNwIPelor7E/Aj81P21/gw3w6+Ira/YQbNE192mGwfLFcdZU9t2d4+rAfdr5yr9dPjn8LLX4wfDjVPD0+xbp086znYf6mdclG+nUH2Y1+Suq6Xc6Jqd1p97A9veWkrwTwyDDI6khlP0INfn+bYT2Ffnivdlr8+p/U3Ame/2pl6w1V/vKVk/OPR/o/S5Vooorwj9NFVirAg4I5BFeseOf2oPiD4+8OWehXusNbabBAkEqWeY3u8LgvK+csT3GQvtXk1FbQrVKScYSsnucGIwGFxc4VMRTUpQ1i2r2b7BRRRWJ3WsFFdl8NvhD4r+LGqCy8N6TNeAECS5YbIIfd5DwPp1PYGvoLx/wDsKXPgj4PX2ux6rJqviexAuZ7aBNsHkqD5ioCNzMB8244yFI25NdtLBV60HUhHRdf63Pm8dxDluX14YavWXPNpJbtX2v2Xmz5LoooriPpArX8H+Kb/AMD+J9M17S5fJvrCdZ4m7Eg8qfUEZBHcE1kUVSk4NSW5lVpwr03SqK6ejXdM/Yv4Z+PbD4meCNI8Sac2be+hDlM5Mb9HQ+6sCD9K6rHX1r8/f2DPjN/wjfim48D6lNtsNWYzWJc8R3IHKe29R+agD71foEOlfpmBxKxVFVOvX1P454kyeWSZjUwr+HeL7p7fds/Q+d/2z/grP8Uvh1HqelQmfXdDL3EMSDLzwkDzYwO5+VWA9VwOtfmkQVJBGCOoNftr14PINfJX7RX7FEHji9u/EXgpodN1mUmS40+X5ILpupZSPuOe/wDCT/d5J8fNctlXftqSu+q7n3vBHF1LLYf2dj3ane8ZdFfdPyvqn0Z+f9FdF4y+HXib4e35svEWiXmkzZIU3ERCPjujj5WHupIrna+MlCUHyyVmf0RRr0cRBVKUlKL2ad194UUUAE9BmosatpbhRXp3w4/Zu+IHxQmiOlaDPb2UmD9vv1MEAX1DMMuP9wMa+zvgx+xF4W+HskGp+I2HijXIyHVZUxawt/sxn75Hq2egIUGvVwuW4jEu6Vl3f9anxWc8X5Xk8WpVOep/LHV/Povn9x86/s3fsgat8UZ7bXvE0c2k+FAQ6IwKTXo9EHVUP9/v/DnqP0S8PaBp/hfSLXTNLtYrKxtkEcVvCu1EUdgKvJGsS4QAKOABT+9fcYPB08HC0NW92fzXn3EWMz+tz13aK+GK2X+b8x9FFFegfLhSUtFABRRRQAUUUUAFFFFABRRRQAUUUUAFFFFABRRRQAUUUUAFFFFABRRRQAUUUUAFFFFABRRRQAUUUUAFFFFABRRRQAUUUUAFFFFABRRRQAUUUUAFFFFABRRRQAUUUUAFFFFABRRRQAUUUUAFFFFABRRRQAUUUUAFFFFABRRRQAUUUUAFFFFABRRRQAUUUUAFFFFAEY46nmvmr9tj4g+L/C3gcaV4a0i+NpfxsL/WrdCyW8XQpleVLd2OABwMk8fSxOO9MkjWQEMoYHsa58RSdalKEZct+p6WW4uGAxdPE1KaqKLvyvRM/E09eetFfqH8Uv2Pvh/8S/NuVsP+Ef1aTJ+26WBHub1ePGxvc4BPrXx98Uv2KfHvw/8AOudNt18U6WmT52nqfPA/2oT82f8AdLV8HicqxNDVLmXdf5H9O5RxxlWZ2hOXspvpLT7ns/wfkfPtdZ8MPhtq/wAWPGVl4d0aIvcXDZlmI+SCIfekc9gB+ZwByRWFp+g6jqutW+kWtlPNqc0wt47RUPmNITgLj1zX6g/sz/AGz+B3g1UmVLjxHfKsmoXS84PaND/cXJ+pyfQCcvwEsXV974Vv/kdHFXEtLI8Hem06s/hX/tz8l+LOw+Gnwr0P4Y+B7Xw1plsrWka4meRQWuHI+Z39S36DAHAFeX/FL9ijwD8QVlutMt28Lao+T52ngCJj/tRfd/752n3r6FFL0r72WGpVIKE4ppH8v4fN8fhcQ8VRrSjNu7d935rZ/M/Lj4o/sgfEH4aGa4TTz4h0lMn7ZpgLlV9Xi++vHUgED1rxFlKMVYFWHBB7V+2hG4diK8n+Kv7NPgL4pxT3Oq6QlpqTKW/tKxxDPn1YgYf/AIGDXzmJyNP3qEvk/wDM/W8n8SqkbU8zp8396O/zX+TXoflFRVvV4ba21S8ispGms45nWGR/vMgYhScdyMVUr4+Wmh+/QlzxUgooopFn3P8A8E4dA8vR/GOtEZ8+4htFJ7bFZ2H/AJEX8hX2f3r57/YY8OjRfgFptyV2Salcz3bDv9/ywfyjFfQo6V+mZfT9nhYLyv8AfqfxvxViXis6xNR9JW/8B0/QWiiivRPlBnGa+f8A9sD44j4TfD99P06fy/EmshoLXYfmgTGJJfbAOF/2iD2Ne1+J/Edj4U0K+1fU51trCyhaeaVuiqoyfqfbvX5MfGj4pX/xg+IOpeIr3ckUjeXaW5ORBApOxPr1J9SSe9eJmmM+rUuWL96X4LufovBXD/8AbOO9tWX7qnZvzfRfq/L1OGYliSTknkmiiivz0/q1KysgooooGFOX7w+tNpy/eH1prdET+Fn7P+Fm3+GdLb1toz/46K1T1rG8Gtu8JaOfW0iP/jgrZxya/WYfCj+Fq/8AFn6sPrxXjX7UHxsh+DHw6uLi3kU6/f7rfTojgkPj5pCPRAc/UqO9esatqdtommXWoXsyW9nbRNNNLKcKiKMlifQAE1+UX7QnxiuvjT8Rb3WGLppcObfTrduPLhBOCR/eY5Y/XHQCvKzPGLCUbRfvS2/zPt+Dsged49Sqr91Czl59l8+vkcv4T+I/iXwN4kOvaLrF1Zamzl5Zlfd52TkiQHIcE8kMDX3N8Df25tE8ZLBpPjRYvD+sthFvQcWk59yf9Uf94lf9rtX560V8ZhcwrYV3i9Oz2P6GzrhbL87p2qw5ZraS0a/zXkz9sYZkuI1kiYOjDKlTkEVIDkdK/Lf4F/tS+M/hLdW2mwvJr+hM4QaTcMSVyekLclD7crz0zzX6daVdyalptpdS20llLNEsj20xBeIkAlGwSMjocEjivusFjaeNg3FWa3R/M/EPDmJ4erKFaSlGV+Vrrbut1+Ro0UlLXonyYUUUUAFFFFABRRRQAUUUUAFFFFABRRRQAUUUUAFFFFAHl3x7/Z/8KftD+C5dA8T2uZEy9lqMIAuLKUj78benTKnhgOegI/GT9oj9nDxZ+zd4zfRfENuZrKYs+n6vAp+z3sYPVT/CwyNyHkE9wQT+9dcV8WPhN4a+NXgu98MeKtOS/wBNuBlW6SwSAHbLE3VXGeD9QcgkH28tzSeBlyS1g+nbzRSdj88f2Hv+CgUnhM2HgD4nX7TaH8sGm+ILhstZ9linJ6xdg55Tofl5X9PILiO6gSaGRZYpFDI6HKsDyCCOor8OP2p/2TvE/wCzL4p8m8V9T8L3kh/s3W40wko6+XIP4JAOq98ZGRnHsf7EH7el38IZ7PwR49u5b7wQ7CO0v3y8ulE9B6tD6r1XqvHyn2MwyyniofW8FrfVpfp590Nq+qP1soqlpmpWus6fbX1jcxXdlcxrLDcQOHjkRhlWVhwQQQQRV2vjNiAooooAKKKKACiiigAooooAKKKKACiiigBO9cZ8V/hT4d+NHgfUfCvieyF7pl4vUcSQSD7ssbfwup5B+oOQSD2YOaOaIylCSlF2aA/Bf9pP9nPxF+zb8QZ9A1lDc6dNul0zVUQiK8hz1Ho4yAy9j6ggnyWv35+PXwL8N/tB+ALzwt4ig4k/eWl9Go86znAO2VD7ZwR0IJB61+Ifxt+C3iT4C/EC/wDCniW28u5gO+C5QHybuEk7JYz3U4+oIIOCDX6ZlWZxxsPZz0mt/PzX6midzgqKKK+hGFfZn7A/7aMnwV1qHwR4vvGfwNqE37i5lOf7KmY/eH/TJifmHY/MP4s/GdFcuKwtPF0nSqLR/wBXA/o8guI7qGOaF1ljkUMrochgehB7iph2r80P+Cdf7aP9nS2Hwo8cX/8AorkQ6Bqlw/8AqmPAtHY/wn+Anofl6FcfpeK/Kcbg6mCqulP5PujNqwtFFFcQgooooAKKKKACiiigAooooAKKKKACiiigAooooAKKKKACiiigAooooAKKKKACiiigAooooAKKKKACiiigAooooAKKKKACiiigAooooAKKKKACiiigAooooAKKKKACiiigAooooAKKKKACiiigAooooAKKKKACiiigAooooAKKKKACiiigAooooASmvIEUsxCqBkk9qU8ivzz/AOCjH7Zn9h2178KPBV7/AMTGZDFr2o27f6hCObVCP4mH3z2B29S23rwmFqYyqqVP5+S7jSueRf8ABQT9sxvi3rc/w/8AB96f+EM0+bF7eQNxqk6nsR1iQjjsxG7kBa+J6KK/V8LhaeEpKlTWi/HzNNgooorrAK9t/ZT/AGYtb/aY8fx6ZbeZY+HLIrLq2qheIIyeEXPBkfBCj6k8A1yvwI+B/iL9oH4hWPhXw7D+8lPmXV46kxWcAI3yufQZwB1JIA5NfuB8FPg14d+A3w/0/wAKeG7byrS3G+e4cDzbqYgb5ZD3Y4+gAAGAAK+dzbM1g4eyp/G/w8/8hN2NvwB4E0T4ZeEtM8NeHbCPTdI0+IRQwRjt3Zj1ZickseSSSa6QHmjB9aAMV+aSk5Nyk7tmYtFFFABRRRQAUUUUAFFFFABRRRQAUUUUAITigUY5rzX47/Hjwx+z14GufEvia62gZjs7GIjz72bGRHGP5noo5NVCEqklCCu2BZ+Nfxt8L/AXwNdeJ/FN6Le2j+S3tY8Ge7lxlYol7sfyAySQATX4sftH/tJ+Kv2lPGr6xrspttNgLJpujwuTDZxk9B/ec4G5yMkjsAAKn7QH7Qfin9ozx1N4g8R3BWFMx2GmQsfIsoifuIO5PG5jyx9gAPs39hP9gLzRYfEX4nad8nyz6T4euk+93We4U9uhWM/VvSvusPh6GTUfrGI1m/6sv1Zexh/sNfsAP4rOn/EL4mWDJovyz6XoFwuGvO6yzqekXcIfv9T8vD/p7FDHbwpHGqpGgCqqjAAHQAVIFAGAMClxxXyONxtXG1Oeo/RdES3cWiiiuEQUUUUAFFFFABRRRQAUUUUAFFFFABRRRQAUUUlADaUEmiuK+JPxX8M/CXQ31TxHqKWkfPlQg7pZmH8KJ1J/QdyBUynGEXKTska0aNTEVFSoxcpPZJXbOylkWJC7EKg5JPavlT4+/tvaP4K+0aN4J8nXNbGUkv8AO61tz7Ef6xh6D5R6nBFfOfx5/a78TfF1rjS9OaTQfDDEr9lhf97cL/02cdQf7g49d2M14HXyONznenhvv/yP3fhzw9S5cTm/ygv/AG5/otPM2PFnjHWvHOtT6vruoz6nqE5y007ZwOyqOiqOwGAO1Y9FFfKSk5u8nqfuNKjToQVOkkktktEgpURpHVEUszHAUDJJrrfhp8KvEnxa15dL8Oae91LwZZ2+WKBT/FI/RR146nHANfoP8Bv2RPDXwhjg1PUQmveJwA32yZP3du3pEh6f7x+b0xnFelg8vrYx3Wke/wDW58fn/FeByGHJN81XpFb/AD7L1+SZ86fAL9iDV/GZt9a8bLNomjcOmn/dupx/tZ/1an3+b2HBr7v8J+DdH8DaNb6ToWnQ6bp8AwkMC4HuSepJ7k5J7mtzoOMCgcivusLgqOEjaC179T+Z874ix2e1ebEytFbRWy/zfmx9FFFd580NNfA37e/wY/sPX7bx5pkGLPUiLfUVQcJOB8kh/wB9Rg+6+rV98niua+IfgnT/AIi+DNV8Oakm+0v4WiY4yUbqrj3VgGHuBXBjcMsVRdPr09T6Xh3OJ5JmFPFL4dpLvF7/AHbrzPxuord8ceD9Q8AeLtU8PapH5d7YTtC/HDAfdYezAhh7EVhV+Zyi4Nxe6P7Io1YV6catN3i1dPunsFFFFSbGv4U8Ia1441mHStB02fVNRl5WC3TcQO7E9FUZ5JwBX2X8F/2BLe38jU/iFdC5l4YaNZuRGvtJIOW+i4Hua+Uvg38S7v4S/EPSfElpueO3k2XMKnHmwtxIn5cj0IB7V+t+ga3Z+JNFsdV0+ZbmxvYVnhlTo6MAQfyNfUZPhcPXvKesl06evmfivH+dZrlsoUMM+SlNfEt7rdX6aWemo3w/4b0zwtpkOnaTYwafZQjbHBbRiNFHsBWhJGs0bo4DKwwQehFPH1zS9q+0SSVkfzxKcpyc5O7fU/Kz9qb4Ot8Hvihd29rEU0PUs3ensB8qoT80X/AG4x/dKnvXjlfqh+1R8HF+MHwvu7e1jD65p2brT2A+ZnA+aP6OuR9dp7V+WEkbROyOpV1OCpGCDX53mmE+rV24/DLVf5H9YcF57/bGXRjUd6tP3ZefZ/NfimJRRRXjn6CWNPv7nSr62vbSZ4Lq2kWaGaM4ZHU5VgfUEA1+s37P/wAV7f4xfDXS9cQot8F8i+hX/llOoG4Y7A5DD2YV+SNfQn7GHxnPwz+JSaRfT7NC14rby7j8sU+f3T+3JKn2bJ+7XuZTi/q9bkk/dlp/kz8146yL+1cvdekr1aV2vNdV+q9D9M6WkVgwBFLX6CfysUdR0u01a1ktr22hu4HGGjmjDqw9weDXm+t/svfC3xA5e68GadGTyTaIbfP/AH7K16r0pMmsZUoVPiin6o66GMxOFd6FSUfRtfkeIw/sZfB+Jy6+Ehn0e/uWH5GSu28MfBHwH4PkWXR/CmlWc69JxbK0o/4GQW/Wu4PHtSdRUxw1GDvGCXyR01s1zDER5KuInJdnJv8ANipGqdAB9BS4paK6DyxMUtFFABRRRQAUUUUAFFFFABRRRQAUUUUAFFFFABRRRQAUUUUAFFFFABRRRQAUUUUAFFFFABRRRQAUUUUAFFFFABRRRQAUUUUAFFFFABRRRQAUUUUAFFFFABRRRQAUUUUAFFFFABRRRQAUUUUAFFFFABRRRQAUUUUAFFFFABRRRQAUUUUAFFFFABRRRQAUUUUAFFFFABRRRQAUUUUAJiloooATFBAPUZpaKAObl8BeH5/FFv4ifRrJ9bgUrHf+SvnKCMEbsZ6cfifWuhC4/CjA3dKd3pJKOyLnUnUtzybsrK/Rdl5C0UUUyBpriPjT4kPhH4UeK9WV9ktrp07RH/poUIT/AMeIrtxxXzn+3d4mGifAe6slba+q3kFoMdcBjKf/AEXj8a5sTP2dGc+yZ7GT4b65mNCh0lKKfpfX8D81Sckmiiivys/tpKysFAGTRWz4L0Q+JfGGh6QASb+9gtsD/bkVf61cU5SSRjXqRo0pVJbJX+4/WT4I+Hz4X+EnhLTGXZLb6bAJB/tlAW/8ezXcgdqito1hgjRQFVVAAHQCpun41+rQioxUV0P4axFWVetOrLeTb+93EPagmk7da8s/aI+MNt8Ffhxd6sxV9Umzb6fA3/LSZgcEj+6oyx9hjqRRUnGlBzm9EXhcNVxteGHoq8pNJL1Pmf8Abx+On9o3sfw80e4zb27LPqsiNw8nWOL6Lwx99vdTXxrVnUtRudY1C5vryZ7i7uZWmmmkOWkdjlmJ9SSTVavzPGYmWKrOpL5eSP7IyHKKWSYGnhKe/V95Pd/5eVkFFFdf8KPhtqPxY8d6Z4c04FXuXzNPtysEI5eQ/QfmcDvXLCEqklGKu2eziK9PCUZV6rtGKbb7JFCbwTqdt4Ig8VTReVplxemxt2YYMrqhZyPYcDPqSOxrn6+3v25fCWneBfg54F0PSYBb6fY3nkxJ3wImySe5JySe5JNfENdmMw/1Wr7PskeDw9mss6wf1xqylKSS8k7K/nbfzCnL94fWm0DrXCtz6Ofws/ZjwK3meC9DJ/58oT/44tbua5/4ePv8CeHz62EH/ota5v46/Fmy+Dfw81DX7ko90B5Nnbs2POnYHav04JPsDX6rzxp0ueTskj+H/q9TFYz2FJXlKVkvNs+cP28fjr9ltk+HWjXH72ULNq0kZ5VOscP48Mfbb6mvh2r+va5e+JdavdV1Kdrq/vJmnmlfq7sck/8A1qoV+b43EyxdZzfy9D+vuHsmp5HgIYWGst5PvJ7v9F5BRRXT/DT4f6j8UPG2l+G9LTNzeyhWkIysMY5eRvZVBPv06muSEXOShFXbPexFenhaUq1V2jFNt9ktz6E/YY+Bh8YeKD421a33aRpEm2yVxxNc9d3uEBB/3ivoa/QpQAMVz3gLwXpvw98JaX4e0qHybGwiESerHqzt6sxJYn1Jrof5V+l4HDLC0VTW/X1P464jzqpnmYTxMtIrSK7RW3ze78x9FFFd58wFFFFABRRRQAUUUUAFFFFABRRRQAUUUUAFFFFABRRRQAUUUUAc3488BaF8TvCuoeG/Eumw6ro99H5c1vMPyZT1VgcEMMEEAivxu/a9/Y4139mnxC15a+dq/ga8lIsdV25aEnkQz44VwOh4DgZGDlR+2hGaxfFfhXSfHHh6/wBC16wg1PSL6Iw3FpcruSRT/I9wRyCARgivWy/MamBnprF7r9V5jTsfkl+xP+3LqPwF1G38KeLJp9R8AXEmF6vLpbMeZIx1MZJyyD3Zechv130TW9P8TaRZ6ppV5DqGm3kSzW91buHjlRhkMpHBBFfjd+2Z+xXq/wCzlrb61oyz6t4BvJcW94RuksmJ4hnx+Sv0b2PFWf2Lv22NU/Z31iLw/wCIJJ9U+H93L+9twS8mnux5mhHp3ZO/Uc9focdgKWYUvrmD36rv/wAEpq+qP2ZorK8N+JdM8X6HZa1o19DqWlXsSzW93bsGjlQ9CDWrXxDTTsyAooooAKKKKACiiigAooooAKKKKACiiigBM814r+1F+zRoX7THgCXSL9VstctA0ulasFy9tKR0PcxtgBl+hHIBr2ukFaU6k6M1UpuzQH88HxD+H2u/CzxjqfhfxJYvp+safKYpon6HuGU/xKwwQw4IINc5X7U/tqfsiWH7Sfg77dpccNn470qMnT7xsKLlOSbaU/3Sc7Sfusc9C2fxk1zRL/w1rF7pWqWk1hqVlM0FxazoVeKRThlYHoQRX6jluYQx9LXSS3X9dDRO5Rooor2BiqxRgykqwOQR1FfrL/wT5/bM/wCFt6RD8PvGV6D4y0+H/Qb2dvm1OBR0JPWZAOe7KN3JDGvyZq/oOvah4X1qx1fSbyXT9TspluLa6gba8UinKsD6givNzDAwx1Jwe/R9n/W4mrn9GdLXzl+xl+1fp/7S3gQLePFaeNNKRU1WyX5RJ2FxGP7jdx/C3HTaT9GY5r8prUZ0Kjp1FZozFooorIAooooAKKKKACiiigAooooAKKKKACiiigAooooAKKKKACiiigAooooAKKKKACiiigAooooAKKKKACiiigAooooAKKKKACiiigAooooAKKKKACiiigAooooAKKKKACiiigAooooAKKKKACiiigAooooAKKKKACiiigAooooAKKKKAE6UUteQftM/tD6L+zd8NbvxHqRS51KXMGmabuw93cY4HqEXqzdh7kA3TpyqzVOCu2B5f+3Z+15B+z34POg+H7iOXx9rEJFsow32CE5BuGHr1CA9SCeQpB/HG8vJ9Qu5rq6mkuLmd2klmlYs7sTksSeSSTnNbfxA8e658T/GOqeKPEd6+oaxqUxmnmfp6BVH8KqAAAOAABXPV+qZbgIYGlbeT3f9dEaJWCiiivWGFb/gLwJrfxM8X6Z4Z8O2Mmo6xqMwhggjHU92J6BQASWPAAJPSsewsLnVb63srOCS6u7iRYoYIULPI7HCqoHJJJAAFfsj+wz+yDbfs7+DxrmuwR3Hj7VogbqThhYxHBFuh9ehcjqQAMhQT5GZY+GApX3k9l/XQTdjv/2WP2aNE/Zo+HsOj2Yjvdduws2raoFw1xNj7q55Ea5IUfUnljXteeaDmlr8tq1J1pupUd2zMKKKKzAKKKKACiiigAooooAKKKKACiiigBCcUCjHNea/Hj47+Gf2evAlz4m8S3OFGY7SxiYefeTYyI4x/M9AOTVQhKpJQgrtgN+Pvx98Mfs8eBLjxJ4kuDnmOy0+Ijz72bHEaD9S3RRyewP4p/Hn49eKf2iPHlx4j8SXBPWOy0+InyLKHPEcY/m3VjyfY+Pfx68UftE+PbjxJ4inPOY7LT4mPk2UOeI0H826seT6D7o/YL/YMGirp/xI+JGnZ1E7bjR9Cuk/49+6zzqf4+hVD93qfmwF+7w+HoZLQ9vX1qP+rL9WXsRfsH/sEDTBYfEf4lafm9O2fSNBuk/1PdZ51P8AF3VD93qecBf0UGBRjA4pcYr43F4urjKjqVH6LsS3cWiiiuQQUUUUAFFFFABRRRQAUUUUAFFFFABRRRQAUUUUAM3YwKRnVASxCj3rk/iJ8T/Dfwt0STVPEmpR2FsOI1Y5kmb+6iDlj9OnU4HNfn78e/2xfEfxWa50nRDL4e8MtlDFG+J7lf8Apo46A/3F45wS1ebi8dRwi953fY+tyLhnH59P9zHlgt5Pb5d35L8D6N+Pv7bGieAftGj+ETD4g19co9wGza2ze7D/AFjD+6px6nIxXwT4y8b678QNcn1fxBqU+p38vWSZuFHZVUcKo7AACsKivhcXj62Ll7z07dD+mMi4YwOQ0/3Mbze83u/8l5L5hRRRXnH1wUUUUAen/s8/Ga5+CvxCtdVy76RckQajbrz5kRP3gP7yH5h+I6E1+rWk6taa9ptrqFjPHdWVzEssM0ZyrowypB9CDX4rV9p/sJ/HzyZR8OtcuMoxaXSJZG6HkvDn35Zf+BD0FfT5NjfZy+rzej29f+D+Z+L+IPDn1qj/AGrho+/Fe8u67+q/L0PuWik7UtfbH86BRRRQAUhpaKAPjL9vr4LnUdLtfiBpkGbiz222pKg5eInEch/3WO0n0Ydlr4Ur9ptd0Wz8RaNe6XqEKXNjeQtBNC/R0YEEH8DX5IfGf4Y3nwi+Imq+HLoM0cEnmWszD/WwNzG/1xwfQgjtXxOc4TkmsRFaPf1/4J/Rnh1nv1jDyyus/ehrHzj2+T/B+RxFFFFfMH7OFfdX7Afxo+36ZdfD7VJ/39puudMLnloicyRj/dY7gPRm7LXwrW34K8X6h4C8V6Xr+ly+XfWE6zIezY6qfZhkEehNd+BxLwtdTW3X0Pl+JMnhneXVMM/i3i+zW3+T9T9mscHinVy3w68dWPxH8F6T4i0191rfwiQAnJRujIfdWBB9xXUA81+mRkpJSjsz+OKtKdGpKlUVpRbTXZrcbwQePzr82/22vgwfh38RD4i0+DZomvs0vyD5YrnrIvtuzvH1YDpX6TGvPfjl8LrT4v8Aw51Tw/cBUuJE820nYf6mdeUb6Z4PsSO9efj8L9boOK+Jar1Pq+Fs6eSZjCs37kvdl6Pr8tz8i6Kt6vpV1oeqXenX0L295azPBNE4wyOpIYH6EGuu+GHwT8XfF7Ufs3h3SpJ4FbbNfTfu7eH/AHnPGf8AZGT6CvzmNKpOXJFXfY/retjcPh6H1mtNRhvduy+84avYPg3+y942+MEsN1Z2Z0nRSQTql8pRCP8ApmvWQ/TjPUivr74M/sReE/h/5Go+JdvinWlw2Jkxawt/sxn72PV8+uBX0pFCkCBEQIijACjAAr6jCZK9J4h28l+rPxbPvEWKTw+VRv8A35LT5Lr6v7jL8K6Pc6H4c03Try+fUru2t44ZbyRQrTMqgFyOcE4zWxQT2pcYr69Kysj8ElJzk5S3YtJilopkhRRRQAUUUUAFFFFABRRRQAUUUUAFFFFABRRRQAUUUUAFFFFABRRRQAUUUUAFFFFABRRRQAUUUUAFFFFABRRRQAUUUUAFFFITigBaKiknjiUs8ioo5JZgAK5vU/ih4N0PI1HxbodgR1+06jDHj82FAHU0V5TqX7U/wc0nP2n4o+EgR1WPWYJGH4KxNc1fft1/AbTs+b8S9JfH/PBZZf8A0BDQOx73RXzJdf8ABSL9nq0yP+E9M7D+GLSb0/r5OP1rGuv+CoXwDtyfL17U7n3i0qYf+hAUroLM+tKK+N7j/gqz8DofuP4hn/656aB/NxVCX/grV8Fo+lh4rl/3dPh/rMKLoLM+16K+IG/4K6/Bpemh+Mm+lhbf/JFMH/BXn4OE4/4R7xoPf7Da/wDyTRdBZn3FRXxEn/BXP4NN10Xxiv1sLb/5Iq1F/wAFZ/gpJ9608Uxf72nxf0mNF0FmfadFfHdv/wAFVPgXNjfc69B/100wn+TGtWz/AOCnfwAuMeZ4mv7X/rrpNwf/AEFDRdBZn1fRXzXZf8FFv2er4qF+IccZPabS72PH4mECui0/9t34FajjyviZoaZ/57ytF/6GBRcLM9yorzXTf2lPhNrGBZ/E3wjcMeiLrdtu/wC+d+a63S/HPh3Xcf2br2mahu6fZbyOTP8A3yTTEbtFNDqejA/jTqACiiigAooooAKKKKACiiigAooooAKKKKACiiigAooooAKKKKACiiigAooooAKKKKACiiigAooooAKKKKAEpaKKACiiigBua8a/aS+ADfHvw5ZWUetPpFzYStPFmLzIpWK4w4yCPYg8ZPBr2QNn396D0FZ1aUKsHCaumdeDxlbAV4YnDy5Zx1T3/M/Jr4n/ALNvj34TtJJq+jvc6cv/ADEbDMsGPUkDKf8AAwteX1+2ckSSoVdQynggjrXhfxS/Y6+H/wASvNuYbD/hHdVfJ+2aYBGrN6vF9xvc4BPrXymJyP7WHl8n/mfuGUeJSdqeaU/+3o/qv8n8j8wK9i/ZF8Pf8JF+0F4UiZN8VtLJdufTZGzKf++go/Gtz4pfsW+Pvh7591p9qPFGlJk+fp6nzgP9qH73/fO4e9dl/wAE9/DEsvxT8QalNEyHTdP+zsrrgpJJIvX0OI3FeRhsHVhi6cKsba/lqfc5znuCxOR4nEYSqp+61o9nLRXW6evU/QcDAFLRSZr9GP5LK9zcRWdvJNM6xxRqWZ2OAAOSSewr8sf2ofjZJ8Z/iNPPbSt/YGnbrbTo84DLn5pcerkZ+gUdq+n/ANun46Hwt4cXwLpM+3VNVj33zxnmK26bPYyEEf7oP94V+f8AXxuc4zml9Xg9Fv69j+gvDvh/2cHm2IWr0h5LrL57Lyv3CiiivlD9xADNfpR+xl8Cv+FX+Bf7c1W32eJNaVZJFdfmt4OqR+xP3m9yAfu18wfsZ/Ao/FDx0Nc1O3L+HdDkWRwy/LcT9UT3A+83tgH71fpYgCDaO1fYZNgrL6xNen+Z+A+InEPM1lOHlorOf5qP6v5HyL/wUaH/ABQXhc/9RI/+imr4Er78/wCCjI/4oHwx/wBhI/8Aopq+A68zOf8Ae5ei/I+18Pv+RHT9ZfmwoHWigda8Nbn6NP4Wfsb8Op1j+HHhyRyFQabbsWPAA8pa/OL9rH44v8YviHLFYTlvDmkloLIKfllbPzy/8CIGP9kL3Jr3T9pD48f8IZ8C/C3g7SLjbrWtaRbm5eM/NBamNQfoZOVHsG9q+G6+ozbG3jHDwfa/+R+LcC8Pclapm2Ijq21D0u03+i+YUUUV8sftgV+jH7EnwM/4V/4MPirVYNmv62itGrj5re26ovsW4Y+20dQa+Xf2Rvgc3xd+Icd1qEBbw5o7LPd7h8sz5zHF75Iyf9kEcZFfp7FGsSKijAXgAV9dk2C/5iJr0/zPwbxE4gtbKMPLs5/mo/q/kSUtFFfXn4KFFFFABRRRQAUUUUAFFFFABRRRQAUUUUAFFFFABRRRQAUUUUAFFFFABRRRQBl+IvDum+LNEvNH1eyh1HS7yJobi1uEDxyoRggg1+P37a37E2pfs86xL4i8Oxzal8P7yXEcpy8mmux4hlPdeyuevQ843fsp3rO13QtP8T6PeaVqtnDqGm3kTQXFrcIHjlRhgqwPUEV6eX5hUwNTmjrF7r+uo07H44fsY/toar+znriaHrTz6n8P72XNxaA7nsXJ5mhH/oSdG+vX9ifC/iXS/GOg2OtaLfw6npd7Es9vd27bkkQ9CD/TqOhr8hf22f2J7/8AZ71mTxJ4bimv/h/eS4Rzl5NNkY8RSnupPCuevQ84LUv2K/20dT/Zz19ND1x5tR8AX0ubi2GWexc9Z4R/6En8XUc9fpcdgaWY0vrmD+Lqu/8AwSmr6o/Z+isvw54j03xbodjrOj3kOo6XexLPb3VuwZJUYZBBrUr4dpp2ZAUUUUAFFFFABRRRQAUUUUAFFFFABRRRQAmTXxH/AMFBP2MR8WtHn+IHgyyH/CZafDm+soF51SBR2A6zIBx3ZRt5IUV9uDOKQ9a6MNiamEqqrTeq/HyA/m/dGRirAqwOCD1FJX6If8FGP2MTpUt98WPBNhiykYy6/ptun+pY9bpFH8JP3wOh+boWI/O+v1fB4unjKSq0/muz7GqdwoooruA7L4R/FbxB8FfHul+LfDd19n1GxfJRs+XPGfvxSDujDgj6EYIBH7j/AAB+OWgftBfDjT/FegyYEo8q8s3YGSzuABvif6ZyD3BB71+A1e3fsnftM6v+zT8R4dVhMt34cvisGsaYrcTRZ4dQePMTJKn6jOGNfPZvlqxlP2kPjW3n5f5CaufurRWH4Q8V6V448M6Zr+h3sWo6TqMC3FtcwtlZEI4+h7EHkEEHkVuV+ZtOLszMKKKKACiiigAooooAKKKKACiiigAooooAKKKKACiiigAooooAKKKKACiiigAooooAKKKKACiiigAooooAKKKKACiiigAooooAKKKKACiiigAooooAKKKKACiiigAooooAKKKKACiiigAooooAKKKKACiiigAooooAKKKKACiiopZUgjaSRgiKCzMxwAB3NAGB8QfHWifDPwhqnifxFeJYaRpkJnnmbrgcBVHdmJCgDkkgd6/Dz9pr9ojW/wBpH4lXfiLUi9tpkWYNL0zdlLS3zwPQu3Vm7n2AA9f/AG/f2un+OvjA+E/Dd2T4F0WYhZI2+XUbkZBmPqg5CexLfxAD5Er9EybLfq0Pb1V7z/Bf5lpWCiiivqSgo60V9s/8E9P2OT8WNeh+IPi+x3eDtNmzZWk6/Lqdwp7g9YkI57Mw28gMK5MXiaeEpOrUei/HyB6HtH/BOn9jUeFbCz+KnjSy/wCJ1dR+ZomnXCf8ekTDi4cH/lowPyj+FTnq3y/oCO1IqhQABgDtRX5Pi8VUxdV1an/DLsZt3HUUUVyiCiiigAooooAKKKKACiiigAooooAQDFFHeuL+LHxW8O/BbwPqHirxPerZabaLwBgyTyH7sUa/xOx6D6k4AJBGMpyUYq7YFP41/Gjw18BfAl94p8T3YhtYRsgtkIM11MQdsUa92OPoACTgAmvxN/aG/aC8TftG+Pp/EWvzGOBcx6fpkTEw2UOeEX1J4LN1Y+gwBc/aW/aQ8R/tKePZdc1h2tdLgLRaZpCOTFZwk9P9p2wCz9zjoAAPr79gL9hQXP8AZ/xP+Imn5h+W40TQ7lPv91uZlPboUU9eGPGM/eYfD0cmofWMRrN/1Zfqy9jR/YH/AGEBpw074l/EbT83Z23Gj6Hcp/qu63Eyn+LuqHpwx5wB+i3AGKAuBSgYr47F4upjKrqVH6LsS3cWiiiuQQUUUUAFFFFABRRRQAUUUUAFFFFABRRRQAUUUUAFIaWigD87/wBvP4aa1ofjqHxa93dahoOpgRR+c5ZbKUDmIdlVgCy++705+V6/Y/4ieA9M+Jfg7UvDurxeZZ3sRQsB80bdVdfRlIBH0r8l/iT8P9T+GHjPUvDmrR7bm0k2rJjCzRnlJF9mGD7dDyDXwmcYN0anto/DL8Gf01wBn1PHYNZfV0qU1p5x7+q2fyOYoAycDrXSeAvh14h+Jmux6R4d02XUbxuW2DCRL/edjwq+5/nX398A/wBjLw/8MPs2seIfK8Q+Jlw6l0/0a1b/AKZofvMP77e2AtcGDwFbFv3VaPc+oz7inA5DD97LmqPaK3fr2Xm/kfN/wL/Yq8R/EuGPVvEbzeGtCkUtErx/6TcZHBVT91e+5uvYEHNeJfEbwDqfwx8Zal4c1ePZd2UhUOB8sqHlJF/2WGCPrjqK/ZADA4GK+bf2zPgF/wALO8Hf8JDo9sH8S6NGzqsa/NdQDl4vdhyy++R/FXv4vKIRw96Wslr6n5bknH2Ir5rbH2jRnoktovo77u+zv6n5uUUEYOD1or40/oJO6ugqxp9/caXfW97aTPb3VvIs0UsbbWR1OVYHsQQDVeimvdegpRjUjyy2P1Y/Zr+Nlt8a/h9b3rsia7ZYg1K3XjbJjhwP7rgZHocj+GvXhzX5JfAH4x3vwW+INnrUReTTZcQahaqf9dCTzgf3l+8PcY6E1+ruha1ZeJNHstU0+4S6sbuJZ4JozlXVhkEfga/RMtxqxdK0viW/+Z/JnGHD0sjxzlSX7qd3Hy7x+XTyNKiiivYPgQoopKAEHtXzF+3F8Gj488Ar4n0+DfrGgK0jBB801t1kX32/fHsG9a+nMYx7VHPBHdRNFIoeNwVZSMgg9RXPiKEa9OVOWzPUyvMKuV4ynjKO8H966r5rQ/E6ivXP2nvg7J8HPihe2NvEV0S+Ju9OfsI2PMefVGyvrjae9eR1+YVqUqM3Tnuj+0MBjaWY4WniqLvGaTX9d1swooorE7z66/YI+M39g+IrnwHqc+LLUmM+ns54ScD54x7OoyPdfVq++/w4r8VNL1O50bUrS/sp3t7y1lWeKVDhkdSCrD3BAr9aPgR8Vbb4w/DfTPEEOxbpl8m8hU/6mdQA6/Q8MPZhX2+S4v2kHQk9Vt6f8A/nDxDyL6riY5nRXu1NJeUu/wA1+K8z0akpaK+mPxs8L8Xfsj+CPHPxPl8ZaxHPcGZE83TUbZDNIvHmOR8xyoUYBAO3Jzk17Fo2i2Hh/T4bHTbOCxs4F2RwW8YREHoFHAq/yO9JuyemR61jCjTptyjFJvc78RmGKxVOFKvUcowVopvRLyRJRRRWxwBRRRQAUUUUAFFFFABRRRQAUUUUAFFFFABRRRQAUUUUAFFFFABRRRQAUUUUAFFFFABRRRQAUUVT1DU7TSbSW5vrqG0t4xl5riQIij1JPAoAuUV4f41/bX+CHgDzF1P4jaNPKnWHS5DfPn0xAHwfrivAfGn/AAV1+GOjeZH4d8OeIfEUy/dklSO0gb6MWZ/zSldDsz7twKMCvya8Zf8ABYDx/qRdPDPg3QdCibgNfSS3sq/Qgxrn6qa8P8Xf8FBvj14x3rN49utMgbpFpMEVpt+joof82NLmRXKz90pZo7dGeR1RFGSzHAArzzxT+0X8LfBW8a38QvDenyp1gk1OEy/9+wxY/lX4E+JviP4u8byF/EPifWdecnJOo38twSf+Bsak8M/C/wAZeN2UeH/Cmt66W6f2dp81xn/vhTS5h8h+ynib/gpX8AvDu5YvFlxrUqdY9N02dvyZ0VT+BryjxJ/wWB+HlmXXQ/BniPVCOjXjQWqt+TyHH4V8P+GP2Afj34qCNbfDy+s426vqU8NptHusjq36V6z4a/4JJfF/Vgr6pq3hnQ4z95JbuWaUfgkZU/8AfVF2Foo7bxF/wWN8RXBYaF8ONMsP7p1DUZLn8wiR15p4g/4Kt/G/WA32M+HdDB6fYdOLkf8Af13r2jw7/wAEbfuvr3xO/wB6HT9I/k7y/wDstel6B/wSK+Eun7X1PX/FOrSDqv2mCGM/gsW7/wAeo1C8T4I1z9v/AOP3iDcLj4jX0CntZW1vbY/GONTXAax+0f8AFbxAW/tH4k+K7tW6xyazcbP++d+B+Vfr3of/AATY/Z/0Xaz+C5dSkXo97qd035qsgU/lXoGjfshfBXQtv2X4X+GHK9DdadHcH85A1FmHMj8ENT8Qavrb79Q1G9v367rmd5D+pNGnaBq2sttsNOvL5umLeF5D+gNf0T6T8L/B2gqo0zwnomnBen2XToYsf98qK6NIY41Coiqo4AAwBRyhzn872m/Ab4l6zj7B8PfFN9np9n0a5kz+SV09h+x58bdRx5Xwv8Tpn/nvp0kX/oYFfv8AbRRgU+UXOfhFZ/sB/H6+x5fw3v1z/wA9ri3j/wDQpBW1a/8ABNn9oa5ALeBEgB/566vZfyExr9xKKOUOdn4oW/8AwTA+Pk4G/wAP6bb/APXTVYD/AOgsavRf8ErvjrJ96y0OP/e1Nf6A1+0GRRkUcqDmZ+M4/wCCUnxxP8Ph0fXUj/8AEU7/AIdR/G//AKlz/wAGTf8Axuv2Xoosg5mfjK3/AASn+OKjiPw8301I/wDxFVZf+CWXx3j+7p2iyf7uqJ/UCv2jyKMijlQczPxMuf8AgmN8f4M7PDFjcf8AXPVrYf8AoTism7/4JxftDWuSfh+ZV9YtWsm/Tzs1+5ORRkUcqDmZ+DV7+wh8erAEy/DXVWx/zxeKX/0FzXO3/wCyZ8aNNBM3wt8WMB1MOkTS/wDoCmv6CKKOUOdn85+pfBzx9opP2/wT4iscdftGlTx4/NBXMXVje6fKYrm3ntpB1SVGU/ka/pWKg9hVe7sLW+iMdzbRXCHqkqBh+Rpco+c/nF0jxz4l8PY/szX9V03HT7JeSRY/75Irt9F/ar+Mfh8r9i+J/ipVXpHLq00qD/gLsR+lfutrHwT+HviAEap4F8NakD1+2aRby5/76Q1w2tfsT/AzXwwufhloMW7r9jgNr/6KK4o5Q5kflFof/BRj9oHQ9qr48e9iX/lne6day5+rGPd+tej+H/8Agrb8YdM2rqGleF9YQfeaWzlikP0KSgD/AL5r7U13/gmF8AtX3/ZvDuo6MW72WqznH081nrzjX/8Agj98N7sMdH8YeJdOY9Bd+RcqPwEaH9aLMLxPP/Dn/BZK6TamvfDKKX+9Np+rFMfRHiOf++q9S8M/8Fc/hPqZVNX0DxNosh6uLeGeIfisgb/x2vH/ABH/AMEcNag3NoPxKsb3+6moaY9vj2LJI/8AKvLPE3/BKb44aHvNhH4f8QAdBYajsJ/7/JH/ADo1D3T9C/DP/BQr4B+KdiQePrewmbrHqdpPbbfqzoF/8er1/wALfFzwP43Cf8I94x0HXC3RdP1KGdvphWJzX4d+KP2J/jn4Q3m/+Geuyhep06EXo/OAvXlGt+Ftc8K3HkavpOoaRPnHl3ts8LZ+jAGi7DlXQ/pJBB6EH6UtfzteFPjv8SPApQaB478RaQidIrXU5kj+hTdtI9iK9r8H/wDBS/49eFNizeJ7XxBAnSHV9PifP1dAjn8Wp8wuRn7dUV+W/g3/AILGa9bmNPFnw80+/B4ebR717bHuEkEmfpuH1r3jwV/wVb+C/iQxx6wNd8Kynh3vrHzogfZoWdiP+AindC5WfaFFeXeCv2nfhR8RfLXw98QdAvp5Pu2zXqRTn/tk5V/0r05XWQAqwYHoQaZI+iiigAooooAKKKKACiiigAooooAKKKKACiiigAooooAKKKKACiiigAooooASloooAKKKKAGlc8EZFZ1potjY6hdXtvZW8N5dBFnuI4lWSULnaHYDLY3NjPTJ9a0aMYpWTGpNJpPcTcC2M1yHxQ+IenfCvwTqniTUzmCzjJWIHDTSHhEX3ZsD269BXYAYr5Z/ba+Enjv4l6Tps/hwpqOj6cGln0iLIneQ5HmL2fC8BeCMnG7dxy4mc6dKUqavLoexk2Fw+Mx9KjipqEG9W9NO1/PY+CvG3jDUfH/ivU/EGrTedf38xmkPZfRV9FUAAD0ArEqS6tZrK4lt7iJ4J4mKPFKpVkYcEEHkGo6/MJtyk3Pc/tKhCnSpxhSVopJJLa3QK2fB3hPUfHXifTdA0mAz6hfTLDEvYZ6sT2UDJJ7AE1jV9+fsKfAseGtAbx3rFsBqepps09JBzDbH+P2L8Y/2QPU124HCyxVZQW3X0PneJM7p5FgJ4h6zekV3k9vkt2fQvwo+G+n/AAl8B6Z4c01cpbIPNmxhppTy7t7k/kMDoK7VTk0dqBjiv0uMYwioxVkj+O61aeIqSrVXeUm233bPkb/goyM/D3w1/wBhT/2k9fAVff8A/wAFGP8Aknfhr/sK/wDtF6+AK+Bzn/e5ei/I/qTw+/5EcP8AFL8wooorwj9JL+t67feIr83moTtcT7EiDH+FEQIqj0AVQB9KoUUVTbbuyIQjTioxVkgrQ8P6De+J9bsdJ02Brm/vJlhhiXqzscAf/X7Vn19xfsG/Av7LbSfEXWbfEswaHSY3HKp0km/HlR7bvUV2YLDSxVZQXz9D57iHOaWR4CeKnq9orvJ7L9X5H0j8D/hTZfB34ead4ftAslwi+bd3AXBmnYDe/wBOgHoqgV6H0ozx6UgwRwa/TIQVOKjFWSP44xFepiqsq9Z3lJtt+bH0UUVZgFFFFABRRRQAUUUlAC0UUlAC0UUUAFFFFABRRRQAUUUUAFFFFABRRRQAUUUUAFFFFAGbr2g6d4o0W80nVrOHUNNvYmguLW4QPHKjDBVgeoNfjx+2x+xbqH7O2uv4g8PxzX/w/vpcQzHLvp8hPEMp7r/dc9eh55P7Md6yfEnhrS/GOg3uja1ZQ6lpV9E0FxazruSRDwQR/nFenl+YVMDU5o6xe6/rqNOx+QX7Ef7aV7+z5rkfhvxJLNf/AA/vpcyJy76bIx5miHdT/Gg69RzkN+wmjaxY+ItKtNT027hv9Pu4lnt7q3cPHKjDKsrDggg1+NP7aP7G2p/s3eJTqukrNqPgHUZSLO8b5ntHPP2eY+vXa38QHqCK6f8AYV/bbuPgZqsHg3xdcyXPgK9l/dzNlm0qVjy6jqYiTllHT7w53BvpMwwNPH0vruD1b3X9dSmr6o/X+iqlhfQarZQXdrPHc2lxGssU8Lh0kRhlWVhwQQQQRVuviCAooooAKKKKACiiigAooooAKKKKACiiigCrdWsN7bS29xEs8EqlJIpFDK6kYIIPBBHavx8/bz/Y+k+AXio+J/DVs7+A9XmPlqoJ/s2c5JgY/wBw8lCewKnkZb9jO9c/458F6N8RfCeqeG/EFimo6PqUJguLeQcFT0IPZgcEEcggEcivSy7HTwNXnWsXuv66jTsfzu0V7L+1N+zbrP7NPxIn0S98y70S63T6TqhXC3MGeh7CRcgMPXB6MM+NV+rUa0K8FUpu6ZoFFFFagfZv/BPj9sFvgz4mj8C+K70jwTq8/wC4uJm+XTLljjfk9InPDdgcNx82f1zVw6hlIYEZyO9fzf8ASv1I/wCCcH7Xv/CZ6Tb/AAs8XXude0+LGi3k7c3duo/1BJ6vGBx6oPVcn4nPMsuniqK9V+v+ZLXU++6KKK+IICiiigAooooAKKKKACiiigAooooAKKKKACiiigAooooAKKKKACiiigAooooAKKKKACiiigAooooAKKKKACiiigAooooAKKKKACiiigAooooAKKKKACiiigAooooAKKKKACiiigAooooAKKKKACiiigAooooAKKKKAENfnz/wUn/a6/4RzT7j4T+ErzGqXkYGvXkDc28LDItgR/E4OW9FIHO449//AGzv2pLT9mv4bSTWjxz+MdWV4NItGwdrY+adx/cTI47sVHQkj8T9X1e91/VbzU9Rupb2/vJnnuLmZizyyMSWZiepJJNfWZHlvtpfWKq91beb7+iKSKlFFFfoJYUUV2Hwl+FmvfGjx/pXhLw5bfaNRv5Nu9s+XBGOXlc9lUZJP4DJIFROcacXObskB6R+yD+zBqf7S3xHjsWEtp4U00rPq+ooMbI88RIenmPggegDNzjB/bXwz4b03wfoGn6Jo9nFYaVYwrBbW0K4SONRgAVx3wI+CmgfAD4dab4S0CPKQDzLq7ZQJLy4IG+V/c44HYAAcCvRvSvy3M8wljqunwLZfqZt3FooorxxBRRRQAUUUUAFFFFABRRRQAUUUUAFFFZfiPxHp3hLQ77WNXvIdP0uxhae5up22pEijJJNNJt2QGd4/wDHmh/DHwjqXiXxHfx6bo+nxGWeeU/kqjqzE4AUckkAV+Kf7V37Uuu/tM+OWvrgy2HhixZk0nSN3ESf89HxwZGwMntwBwOeg/bN/a81P9pTxabPT3msPAumSn+z7BjtNw3I+0Sju5GcD+EHHUsT6L+wT+xJJ8YNStvHnjWzZPBNpLus7KZcf2rKp7j/AJ4qRyf4iNo4DY+4wOEpZXReLxXxfl5LzZaVtWdL+wF+w0fGEth8S/iFYf8AEijIm0fR7lP+P5hyJ5VP/LIdVU/f6n5fv/qKAEAAGAOwqKCCO2hSKGNYo0UKqIMBQOgA7Cpq+UxuNqY2r7Se3RdkS3cWiiiuEQUUUUAFFFFABRRRQAUUUUAFFFFABRRRQAUUUUAFFFFABRRSGgBO+O1eMfHn9mbQvjtd6LdXt1Jpl3YSbZLm2QGSaA5JjyenPIY5xluDmvZs0nAPH41nUpQqxcJq6Z2YTGV8BWWIw03GS2a89DlfAHw28O/DDQ00nw5pkWn2y8sUGXkb+87Hlj7murDdR+tB/M0Z/P0qoxjBKMVZI56tWpXm6lWTlJ6tvVsdQQGBB6GloqjM/N79tL4Bn4ceLv8AhKNIt9vh7WZSXVBxbXJyWX2V+WH/AAIcACvmiv2S+IHgfTPiP4R1Lw7q8XnWV7EY2x95D1V19GUgEH1Ffkv8T/h1qfwr8bal4c1VP9ItJP3c2MLPEeUkX2Yc+3I6g18Jm+C9hU9rBe7L8Gf05wHxH/aeF+oYiX72mv8AwKPT5rZ/JnK0UUV86fq4V9k/sKfH3+zLwfDvW7j/AEa4YyaRNI3CSHl4c+jcsvvuHcV8bVNZ3k+n3cF1bSvBcwOskUsbbWRgcggjoQRmuzCYmWFqqpH/AIdHz+e5PRzvAzwlXfo+0ls/8+5+1/XNA56CvG/2YPjlB8avh/DPcSIviDTwsGpQjAy+PlkA/uuAT7EMO1eyZyK/TKVWNaCqQejP44xmDq4DETw1dWlF2f8AXZ9B9FFFanGFJS0UAeH/ALWHwc/4W98L7lbOESa9pW67sSo+ZyB88Y/31GMeoX0r8uGUoxVgQwOCD2r9tCByOtfml+2n8GT8OPiS+t6fAU0PXmadAo+WKfrKnsCTvH+8QPu18nnWEuliILyf6M/cfDnPvZzllVd6O7h69V+v3nzvTo42ldURS7scBVGST6V7D8HP2WPGvxgeG6gtP7H0IkE6pfKVVl/6ZJ1k+owvqwr7u+Dn7LHgr4Pxx3NrZ/2rrij5tUvlDyKf+ma9EH059Sa8bCZXXxPvNcse7/RH6BnvGmXZPenCXtKi+zHp6vZfi/I+P/gv+xJ4s+IRg1DxEH8L6I2GxMmbqVf9mM/cz6vj12mvu74W/CLw38H9A/snw3aNbxORJNNLIXknfGNzse/sAAOwFdqnCj5QPYUvf6V9nhMBRwmsFeXd7n89Z3xPmGeytiJWh0itF8+79fkPooor0j5MKSlooAKKKKACiiigAooooAKKKKACiiigAooooAKKKKACiiigAooooAKKKKACiikJxQAbaWvL/iZ+0z8Lvg+JV8WeN9J0y5j+9ZLN511/35j3P/47Xyb8S/8Agr34K0bzbfwR4T1PxJOMqt1qUi2UGf7wA3uw9iFNK47Nn6A5FZ2t+IdL8NWEl9q2pWml2Uf37i9nWGNfqzEAV+MXxI/4Kb/G7x2ZYbDV7LwfZvkeTolqFfH/AF1kLuD7qVr5r8S+M/E3xA1MXeva3qniG/c4E2oXUlzISewLEmlzFch+13xC/wCCiHwK+HplifxiniG8TP8Ao2gQtd7vpIMRf+P180fED/gsXEpkh8EfD53/ALl5r12F/OGLP/oyvjT4d/sZ/Gf4oeW+ifD/AFZbWTlbvUYxZQkf3g8xUMP93NfTXw+/4JAeM9V8qbxj4z0nQIjyYNNhe9lA9CW8tQfcFh9aV2x2ijx3x9/wUl+O3jrzI4vE0Hhq1frb6FaJDj6SNukH4PXz94p8feKPHt39p8ReIdV8QXJOfN1K8kuGz9XJr9dfAP8AwSq+C/hTypNaXWfF9wvLDULwwwk+yQhDj2LGvovwN8BPhv8ADYRnwx4H0LRp06XFtYxic/WQjefxNFmHMlsfhT4I/Zr+KnxH8tvDvgDX9Rgk+7dCxdID/wBtXAT9a9/8Ff8ABKf41+JRHJq66H4UiPLLqF950gHssCuCfqwr9lRgdOKXIp8ouZn5w+Df+COekQqknir4iXt4T9+DR7BIMewkkZ8/XaK9v8If8EyvgP4V8trnw7feI5k6SatqMp59SsRRT+IxX1duo3U7Im7PPfCn7Pfwy8DBDoXgDw5pkqdJ4dMh838ZCu4/ia9BSNYwAqhQOAAMU+imIKKKKACiiigAooooAKKKKACiiigAooooAKKKKACiiigBB0paQnFV4rmOaaaJWBeIgMvcZAI/nQFrlmikpaACiiigAooooAKKKKACiiigAooooAKqX2m2uqWz295aw3cDjDRTxh1b6g8GrdFAHkXi39kn4NeN951f4beHZJH+9NbWS20rfV4trH868R8Yf8Eqfgl4hLtpaa74Yc8qun6h5qA+4nWQkfiPrX2XRSsO7PzC8Z/8Ecr6PzJPCfxGt7jP3LbWLBosfWSNmz/3wK8G8bf8Ezfjx4PDvb+HrLxLbp1l0W/jf8kk2OfwWv21yKMilyormZ/OZ4x+E3jf4dSlPE/hLW/D5Bxu1GwlgU/RmUA/UVe8D/HT4ifDRkHhjxrruhxp0t7S+kWE/WPO0/iK/ofmgiuoniljSSNxtZHUEEehFeSeOf2RPg38RxIdc+HehyzyffuLO3+yTMfUyQ7GJ+ppco+bufmP4C/4KpfGrwp5cWsS6P4vt1wG/tKyEUuPZ4Sgz7kGvpP4ff8ABYHwbqflQ+MvBmq6FKfla40uZL2LP94hvLYD2AY/Wtjx9/wSL+Gmu+ZL4W8Ra54XnbO2OYpe26/RWCv+b181/EH/AIJMfFnw15svhrUtE8X26/cjjnNpcN9Vl+Qf9/KNUHus/RT4e/to/Bb4nCNNG+IGlRXUnAtNTkNlMW/uhZgu4/7ua9ohnjuoklikWSNwGV0IIIPQg1/PR8Qv2e/iV8KWkPivwTrWjQocG6mtGa3/AAmXKH8Gqr4A+N/xA+Fcyv4T8YazoKqc+RaXjrC3+9HnY34g0cwcvY/ooor8e/ht/wAFZPix4V8qHxRp+keNLVcb5JYvsdy30eL5B/37NfVvw0/4Kt/CTxf5UHiS31bwVdtgM9zD9qtgfQSRZb8SgFVdE8rPteiuS8DfFTwd8TbH7Z4T8T6V4hgxljp90krJ/vKDlT7EA11tMkKKKKACiiigAooooAKKKKACiiigAooooAKKKKACiiigAooooAKKKKACkIyKWigDxz41fsxeEPjTbST3lv8A2ZrwXEeq2agSewcdHX2PPoRX5+fGT9nLxf8ABa9Y6rZ/bNIZtsOrWgLQt6Bu6N7N74J61+sg5qnqOnWuq2k1peW8d1byqUeKZA6sp6gg8Eexrx8ZltHFLm+GXf8AzPvMg4xx+SNU2+el/K3t6Pp+Xkflt+y78E5fjP8AEa3guYm/4R/TitxqMmOGXPyxA+rkY+gY9q/U20tYrK3jhhQRwxqFVFGAABgADsK5rwD8M/DXwysryz8N6XHpdvdzm5mSMk5cgDuSQABwOg7V1gzgZPNa4DBLB0+XeT3Zy8UcRT4gxaqJONOKtFP8W/Nv8LD6KKK9M+NPkj/gowP+LceGz/1Ff/aT1+f1foD/AMFGP+Sb+HP+wqP/AETJX5/V+fZz/vfyR/VHh7/yI4f4pfmFFFFeGfpYUUU+GGS5mSKJGkldgqIgyWJ6AD1oWpLairs9G/Z/+EF18aPiNY6JGHj06P8Af6hcj/llCpGQD/ebhR7nPQGv1f0nSrbQtMtdPsoEtrK1iWKGKMYWNVGAoHoABXkX7K/wRj+DPw5gju4V/wCEh1Lbc6hJ1Ktj5Is+iA4/3ix717UOOlfomWYRYWjeS96W/wDkfybxnn7zrHuNJ/uqd1HzfV/Pp5D6KKK9k+ACiiigAooooAKKKSgBKQdaM+tcD8Yfi/ovwY8Iz63q8u5uUtrRWAkuZccIv8yegHP1ic404uU3ZI3w+Hq4qrGjRi5Sk7JLqzP+O3xx0b4HeE5dTvmW41KcMljp6th7iTH6KMgs3b6kA/KvwI/bi1W18XXFp8QLkXOj6jOXjvI0wbBmP3cDrH7ckdeelfN3xQ+J2t/Frxdda/rlx5k8pxFCpPlwRg/LGg7AZ+pOSeSa5Ovh8Tm9WVdSpO0Vsu/qf0nlHAeDo5bKjjo81WotX/L2Sfl+PXQ/auyv7bU7SG6tJo7m2mQSRzRsGV1IyGBHBBHerXvX5q/swftWX3wkvIdB8QSS33hGV8L1aSxJPLJ6p3KfiOchv0b0TWrLxFpdtqOm3UV5Y3KCSKeFgyOp6EEV9Vg8ZTxkOaOjW6Pw7P8Ah7FZBiPZ1leD+GXR/wCT7o0qKKK9E+WCiiigAooooAKKKKACiiigAooooAKKKKACiiigDB8Y+D9H8f8AhnUvD/iDT4tT0fUIjDcWs4yrqf1BBwQRyCARgivxe/a//ZJ1n9mbxgWhE2oeDNRkY6ZqZXJXv5EpHAkUd+jAZH8QX9vq5b4jfDnQPiv4N1Lwv4lsE1DSL+Py5Ym4ZT/C6H+FlOCCOhFevluYzwFTvB7r9V5jTsfmV+wJ+2+/wwvbT4eeO74t4QuZNmnalO2f7MkY/cYn/lixP/ACc9Ccfq1HIkqK6MGRhlSpyCPWvwq/al/Zj1/9mbx6+lX4e+0G7LSaVq4TCXMQP3W7LIuQGX6EcEV9Uf8ABPf9t46bJp/wt8faj/obFYNC1e4f/UnotrIx/hPRGPT7vTbt9vM8vhiYfXcJrfVpfn690U1fVH6ZUUnBFLXxpAUUUUAFFFFABRRRQAUUUUAFFFFABRRRQB5V+0Z8A9C/aL+Gt94Y1dRDc8zafqAXL2dwAdrj1HOGXupI4OCPw4+JXw5134TeN9V8KeJLNrLVtOmMUqHlXHVXQ/xKwIYHuCK/ob718qft2/skw/tC+CG1zQrdE8d6LCzWjAAG+hGS1sx9epQnoxI4DEj6PJsy+qz9lUfuP8H/AJdyk7H40UVLdWs1lcy29xE8E8TmOSKRSrIwOCCDyCD2qKv0pa7FhV3RNavvDmsWWq6ZdS2Oo2UyXFvcwMVeKRSCrKexBANUqKJR5lysD9v/ANjb9qKx/aV+G0VxcPFb+LtLVINXsk4y2PlnQf3HwT7EMOwJ+g+pr8AfgJ8bdd+AHxJ0zxdoUhZ4G8u7s2YiO7tyRvif2IGQexCnqK/c74W/E3Q/jB4E0fxb4duPtWmalCJFzjfE3R43HZlYFSPUdxzX5jm+XfU6vPBe5LbyfYhqx2NFFFeASFFFFABRRRQAUUUUAFFFFABRRRQAUUUUAFFFFABRRRQAUUUUAFFFFABRRRQAUUUUAFFFFABRRRQAUUUUAFFFFABRRRQAUUUUAFFFFABRRRQAUUUUAFFFFABRRRQAUUUUAFFFFABRRRQAUUUUAFFFFACelcr8TfiNofwl8D6v4s8RXItNK02EyyN/E56KiDuzMQoHckV07OI0LMQABkk9q/Hr/goJ+1gfjl45/wCEV8O3ZbwToMzKjxt8l/dDKtN7ovKp7Fm/iwPSy7Ayx1ZQ6Ld+Q0rnhXx9+NuuftAfE3VPFutuUM7eXaWYbKWlupPlxL9Ack8ZYse9edUUV+r06caUFTgrJGgUUUVoBPYWNzql7b2dnBJdXdxIsUMEKlnkdjhVUDkkkgAV+z/7D37J9v8As5eARf6tDHL451qNX1GcYY2qdVtkPovViPvN6hVr59/4Jp/sjeStt8XfFtl+8YH/AIR+ynXoOhuyD68hPxbupr9HQPevgM8zL2knhqT0W/m+3yIbHUUUV8iSFFFFABRRRQAUUUUAFFFFABRRRQAUUUhOKAK91dQ2NrLc3MqQW8KmSSWRgqooGSSTwAB3r8hv28P20Z/jrrkng/wndPD4B0+b5pUJU6pMp/1jf9MwfuKev3jzgL3/APwUN/bXPiu4vfhd4Fv/APiSwuYtb1SB+LxwebeNh/yzU/eP8RGPug7vnv8AZD/ZV1b9pnx35LiWw8I6c6yatqajovUQxk8GRsfRRlj2B+0yvA08JT+u4rS2qX6+vYtK2rOv/Ye/Y2u/2h/Ey+IPEEMtt4A0yYfaJOVbUJRz5EZ9Om9h0BwOTkfsVpWl2mh6ba6fYWsVlYWsSwwW0CBI4kUYVVUcAAAAAVR8IeEdI8B+GtO0DQLCLTNH0+EQW9rCMKij+ZJySTySSTkmtrvXz2YY+eOq8z0itl/XUlu46iiivMEFFFFABRRRQAUUUUAFFFFABRRRQAUUUUAFFFFABRRRQAUUUUAFFFFABSYpaKACiiigAooooAYVHFfO/wC2H8BB8V/BLazpVvu8T6OjSQhB81zD1eL3P8S++R/Ea+iT05pMZ4xxWFelHEU3Tnsz0Mux9bLMVDF4d2lF39e6fk1ofiUylSQRgjgg0V9Qfts/AM+AvFJ8YaPbFdB1eU/aERfltrk5J+ivyw9DuHHFfL9fmWJoTw1V05bo/srKM0oZxg4Yug91t2fVPzTCiiiuY9k9C+BXxdv/AIL/ABAsddti8lmx8i+tVPE0BI3D/eGAwPqB2zX6weHdfsfFOiWOr6ZcJd2F7Cs8MydHVhkH/wCtX4u19ffsLfH3+wdTHw+1u5xYXrltLlkbiKY8tF9H6j/ayOrV9Lk+N9lP2E37stvJ/wDBPx3j/hz67Q/tPDR/eQXvLvH/ADX5XPvqikByM0tfcH83BRRRQAzJ+orG8SeENG8XwW8Os6ZbapDbzLcRR3UQkVJFBAYA8ZGT+dbS0dRQ0paMqE5QalF2a6obHEkKBUUIoGAAMAVJRRQTe4UUUUAFFFFABRRRQAUUUUAFFFFABRRRQAUUUUAFFFFABRRRQAUUUUAFFFFACYpa81+K37RPw4+CdsZPGXi7TtHmC7lsmk8y6cf7MKZcj324r4o+Ln/BX/TrPzrP4beEJL+QZC6p4gfy48+ogjO5h9XU+1Juw0mz9HydoyTXi/xW/bF+EPwa86HxH40sG1CLIOm6c32u53f3WSPOw/7+0e9fjl8Wf2yPi/8AGczReIfGd9HpsuQdM01vslrt/ulI8bx/vlj71xnw5+Cnj34vXv2fwf4U1XxA+7a8trbsYYz/ALcpwif8CIqebsXy9z74+Kf/AAWDOZrb4deCRjkJqPiOX/2hEf8A2p+FfH3xR/bR+MnxdMseueN9QgsJMg6fpbfY7fb/AHSsW3eP98tX0X8Kf+CRnjvxD5N1478Rad4TtTgtZ2Q+23XupIKxr9QzfSvsL4W/8E3/AIJfDXyZ5/D0ni7UY8H7T4hl89Se/wC5AWIj6qfrRqwvFH42+Cfhl4w+J2o/ZPC3hvVvEd1nDLp9o823PdioIUe5wK+qPhp/wSn+L3jHyZ/EculeCrNsFlvJ/tNyB6iOLK/gzqa/YDR9F0/w9YR2Ol2FtptlEMR21pCsUaD0CqABWhT5ROTPh34bf8EmPhX4X8qbxVqmseM7pcb4mk+xWrf8Aj+cf9/K+pPAHwH+HnwphVfCfgzRtDkUY+0W1onnt/vSkF2/Emu+pMinYltsAMUtFFMQUUUUAFFFFABRRRQAUUUUAFFFFABRRRQAUUUUAFFFFABRRRQAUUUUAFFFFABRRRQAzJ3V4V8XfiYvwc+Mvg/Ur+Yx+HPENvJpd/Ix+W3kjcNDIfQZmcH/AGST/CK92wPxr5d/4KC6GdR+DljqCLk2Gpxuzeiurof/AB4p+VcWLlKnRlUhvHX7j6HIKNLFZjSw1f4al4v5ppP5OzPp+OUSoHQhlIyGHenD1xXx/wDsT/tIL4g0638AeIrn/iZ2ke3TLqVubiJR/qyT/Gg6eqj/AGefr8fWrw2IhiqSqQ/4Y583yrEZNi54TELVbPo10a9SSiiiuo8YKKKKACiiigAooooAKKKKACiiigAooooAKKKKACiiigAooooAY6LIpVlDKRggjINeO/Ef9j/4O/FUSvr/AIB0lrqTJa8sYvsdwT6mSEqWP+9mvZaKAPzy+JP/AAR/8K6kJbjwN4z1HRJjlltNXhW7hJ/uh12Mo9yHNfJ/xM/4JtfHD4dLNNB4eh8W2MeT9o8PT+exH/XFgspP0Q1+3tFTZFczP5uZ7bxF8Pte2TRan4b1q1bO11ktbiFvxwymvoP4Xf8ABRr42/DLyYZPEi+LNPjx/oniKP7SSP8ArsCsv5uR7V+znjT4beFfiPpxsPFPhzTPEFpggRalaJMFz3XcDtPuMGvlH4pf8Ep/hL408648MTal4HvnyVW1lN1agnuYpSW/BXUUrNbFcye5yfwq/wCCu3grXjDa+PfDOoeF7g4Vr3T2+2W3uzLhZFHsA9fYnw1+Ovw/+MNoJ/B3i3S9f+Xc0FtOBOg/24mw6/8AAlFflF8Vv+CWvxf8Bedc+H47DxzpyZIOmy+VchfVoZMc+yM5r5Y1rw94n+GviAW2q6dqnhjWrZt4juoZLWeMjoQCAR9aLtbhyp7H9INFfh78JP8Agox8afhWYYJfEI8X6XHgGz8RKbhse0wIlzjpliPavtf4Q/8ABWP4c+LfJtPG+lX/AIJvmwGukBvbPPruQCRfpsIHrTuiXFo+66K5rwV8Q/DHxH0ddU8La/p3iCwbH7/T7lJlUns20/KfY4NdLVEhRRRQAUUUUAFFFFABRRRQAUUUUAFFFFABRRRQAUUUUAFFFFACYpaKKACiiigD5J/4KLf8kz8Of9hYf+iZK/P2v0D/AOCiq/8AFsvDp/6i6/8AomWvz8r4DOf96+SP6m8PX/whx/xS/MKKKK8E/TQr6r/YZ+Bh8YeKT421W33aRpEm2zSQcTXPXd7iMEH/AHiPQ189/DT4f6l8T/G+l+G9LTNzeyhWcjKwxjl5G9lUE/p1Nfrb4B8Fab8O/CWmeHtJh8qysYhGnqx6szerMSWJ9Sa+iyfBe2qe2mvdj+L/AOAfkvH3EH9n4X+z6Ev3lRa+Uev37L5nRgYGKWiivuz+ZgooooAKKKKACiiigAoopDQA3Oa+dv2sv2bJfjTpMGr6NcyR+I9NiZIbaSQ+TcJnJXBOEfPRu/AbjBX6JwARjijnHOKxrUYV4OnNaM9DL8fXyzEwxWGdpx+70fkz8VNV0q80TUbiw1C2ls723kMU0E6FXjYHBBB6Gqtfpt+0x+y1pnxm06TVNLWPTfFsCfurnGEuVA4jkx+QbqPccV+bfiPw3qXhLW7vSNYspbDUbRzHNbzLhlP9QeoI4IIIr88x2BqYOfeL2f8AXU/rDhvibDcQYf3fdqR+KPX1Xdf0zNr3T9mz9p7VPglqi6ffGXUfCVxJmezBy1uT1kjz0PqvRvY814XRXFQrToTVSm7NH0GY5dhs0w8sNioc0Zf1ddmu5+znhXxVpfjTQ7TWNHvY77TrpBJFPEchh/Qg8EHkEEGtkGvyq/Z5/aN1r4F67gb9Q8N3Lg3umlvw8yPP3XA/BgMHsR+mfgTx3o3xG8OWmt6Fex32n3C5V06qe6sOqsO4NfoOBx0MbHtJbr/LyP5T4l4YxPD9bX3qUvhl+j7P8+h0tFFFeqfFhRRRQAUUUUAFFFFABRRRQAUUUUAFFFFABRRRQBwPxn+Dnhz47eAtQ8KeJrQT2VwN0U6gebbTAHZLGezLn6EEg5BIr8Rfj98B/En7O/xCu/DGvxFlU+bY6hGpEV5Bn5ZE/kV6qQR7n998ZNeS/tJfs7+Hv2kfh7ceHtZQW9/Ful03U1TMlnPjhh6qeAy9x6EAj3cqzKWCnyT1g9/LzKTsfMf/AAT5/bZ/4Ty0s/hp47vs+JLdPL0jVLh+b+NRxDIT1lUDg/xgc/MMt96+9fz4fEX4eeKPgV8Rbzw/rcM2k69pU4eOaFiucHMc0TjBKnAZWH6EED9WP2Ff2y7f4/eG4/DHia4jg8f6ZCN5bCjUoRx5yD++ON6j/eHBIXtzfLIpfWsNrB6u3TzXkDXU+uaKKK+VJCiiigAooooAKKKKACiiigAooooAKKKKAPzZ/wCCk37IOw3fxe8H2WVJ3eIbGBeh6fa1A/KT8G/vmvzir+jm+soNRtJrS6hS4tp0aKWKRQyOhGCrA8EEEjFfjB+3L+ylP+zp8QTf6RBI/gfW5Gk06XlhaydWtmPqvVSeq+pVq+8yPMudfVar1W3mu3yLTPmWiiivsSgr6w/YE/awb4CePP8AhHdfuivgfXplW4Z2+WxuDhVuB6L0V/bB/gAPyfRXNicPDFUpUqi0YH9H0UqzorowdGAKspyCPUU/3xXwR/wTW/ax/wCEy0OL4V+KbvdrmmQk6NczNzdWqjmAk9XjHT1Qf7BJ+96/JcXhp4Ss6U+n4ruZvQdRRRXKIKKKKACiiigAooooAKKKKACiiigAooooAKKKKACiiigAooooAKKKKACiiigAooooAKKKKACiiigAooooAKKKKACiiigAooooAKKKKACiiigAooooAKKKKACiiigAooooAKKKKACiiigApKMc15J+0x8f9K/Zz+Fmo+J7/ZPqBH2fTbBmwbq5YHYvrtGCzHsqnvgG6dOVWahBXbA+cP8AgpH+1gfh54af4Z+GLzZ4k1iDOqXELfNZWjD/AFeR0eQfiEyf4lNflP1rZ8ZeL9W8feKdU8Ra7ePf6tqVw1zc3EnVnY549AOgA4AAA4FY1fq+X4KOBoqC36vuzVKwUUUV6YBX05+wx+ylP+0R8QhqGsQOvgbRJFk1CU5AupOq2yn/AGurEdF9Cy1418GPhFrvxx+I2keD/D8O68vpP3k7AmO2hHLyv6Ko59zgDkiv3T+D3wl0H4JfD7SfCHh2HyrGxjw0jAeZcSHl5XPdmPJ9OAMAAV83nOY/Vafsqb9+X4Lv/kJux19naQWNpDa28KQW0KCOOKNQqIoGAoA4AA4xVqiivzYzCiiigAooooAKKKKACiiigAooooAKKKKAGivgv/god+2h/wAIFY3fwy8E33/FSXUezV9Rt35sImH+pQjpKwPJ/hU/3iCvp/7cX7Xdt+zp4ObR9Emjn8eavERZxcMLKI5BuXH1yEB6sD1CkV+SXgbwR4o+OPxFtND0iKfWvEes3JZpJXLFmYlpJZXOcAcszH3NfU5Rlqn/ALXiNILa/Xzfkikup0H7PPwC8Q/tF/Ea08M6Ghih4m1DUXQtFZQA/NI3qeyr/ESBwMkft/8ACT4T+Hvgr4E03wp4ZtBa6bZpy7YMk8h+/LI38TseSfoBgAAcr+zP+zroP7Nnw6t/D+lILnUpts2qaoUxJeT45Psi8hV7D1JJPr2a4s1zJ42pyQ+BbefmJu4tFFFeGIKKKKACiiigAooooAKKKKACiiigAooooAKKKKACiiigAooooAKKKKACiiigAooooAKKKKACiiigAooooA53xx4N034geFdR8P6tCJ7C+iMUi9x6Mp7MDgg9iBX5M/Fj4aal8JPHOpeG9TUs9u+6CcLhZ4T9yRfYj8iCO1fsKxJrwD9rr4Dp8XvAx1DTYAfE+kK0lqVHNxH1eE+ucZX/AGhjjca8PNMF9apc8F70fxXY/SOCeI/7Gxn1eu/3NR2fk+j/AEfl6H5k0Uro0bsjqVZTgqRgg0lfnx/VSaaugqS2uJbO4ingkaGaJg6SIcMrA5BBHQg1HRQKSUlyyP1G/ZX+Osfxn8BRi8kX/hI9MC29/H0LnHyygejAHPowYdMV7dnFfmN+x3ovjxvinY6t4SsWksIWEWpzzsY7Y27Eb0Z8ct0ZQATkA4wDX6cjPGeD3r9Iy3ETxGHTqLVaX7+Z/InGGVYfKc0lTw0k4S96yesb9H28vIkooor1T4kKKKKACiiigAooooAKKKKACiiigAooooAKKKKACiiigAooooAKKKKACiivPPix8e/AHwR077Z408U2GigrujtZJN9zMP8AYhXLt9QMetAHodZut65pvhvTZ9R1bULXS9PgXdLdXkyxRRj1ZmIAH1r82Pjb/wAFdriU3Gn/AAt8MiBOVGta+Nzn3SBDgeoLMfda+Efif8b/AB78adU+2+M/E+o6/LuLRwzy4hiJ/wCecS4RP+AqKnmLUWfqz8Z/+CpHwr+HXn2Xhf7T4+1ZMqBp/wC5s1b0M7Dn6orj3r4T+Mf/AAUg+MfxX8+1s9YTwXo8mQLPw+DDIV/2pyTJn12lQfSud+C/7B/xh+NnkXOn+GpNC0aXBGra9m1hKn+JVIMjj3RSPevu74Nf8Em/h74QMF5481S88baguGa0iJs7IH0IU+Y+PXeAe60tWV7qPyw8N+EvFXxR8QG00PStU8T6zcNvaO0hkuZnJPLNgE/Un8a+vfhD/wAEoPiZ4zEF34z1Cw8C6e+C0DkXl5j/AK5oQg/F8j0r9XfBngLw58O9ITSvDOhafoGnpj/R9PtkhUn1O0DJ9zya6OnykuXY+V/hL/wTe+C/wuENxd6G/jLVI8E3XiBxNHnviAAR4/3lY+9fTemaXaaNYw2djaQ2VpCuyOC3jEcaD0CjgD6VdpD0qib3FooooEFFFFABRRRQAUUUUAFFFFABRRRQAUUUUAFFFFABRRRQAUUUUAFFFFABRRRQAUUUUAFFFFABRRRQAUUUlACHmvHv2utKGr/s9eL4tu4xQJcD2Mcivn8lNew+1cL8crEan8HfGlr3k0i6A9j5TY/XFc9ePPSnHun+R6eV1fYY6hVX2ZRf3NH5F6dqF1pN/bXtnPJa3dvIssM8TFXjdTkMCOhBFfpv+y3+0RafGzwqtpfyJb+KtOQLeQDC+cvQTIPQ9wPun2Iz+YFb/gXxxq3w58VWHiDRLg29/ZvuU9Vdf4kYd1YZBHvX5/gMbLB1P7r3R/VHFHDlLiDCWWlWOsZefZ+T/Dc/ZfIBxQeledfBH4yaT8avBltrWnERXC4jvLJmy9vLjlT6g9Q3ce+QPRM8epr9FhONSKnB3TP5MxGHq4SrKhWjyyi7NPuPopBS1ZzhRRRQAUUUUAFFFFABRRRQAUUUUAFFFFABRRRQAUUUUAFFFFABRRRQAUUUUAFc74y8A+GviFpLab4n0DTtfsDn/R9RtknUH1AYHB9xzXRUUAfEPxd/4JSfC7xr5114Pvb/AMC6g2SsUTG7s8+8ch3j/gLgD0r4l+MH/BNv4zfCsTXVlo8fjTSY8n7V4fYyygdt0BAkz/uhgPWv24oqbIpSaP5wNC8S+Kfhh4iN1pGpap4X1u1Yo0lrLJazxkHlTggj3Br7A+Df/BV34k+CvIsvG1hZ+OdNTCm4bFpegf76DY2PdMnu3ev04+Kn7Pnw8+NdmYPGnhLTtafbtW6ePy7mMf7MyYdfoGxXw98Zf+CQtrMJ774Y+K2t35ZdI8QDcn0WdBkegDIfdqVmtirp7n0t8GP2/fg98ZxBa23iFfDetS4H9l+IMWzlvRJCTG+T0AbJ9BX0cjrKoZWDKRkEHINfz4fFz9mr4lfAy6ZPGPhO/wBLtg21NQRPOtHPbbMmUyfTOfUCt34L/ti/Fb4EPDD4c8UXE2kRkf8AEm1PNzZkegRjmP8A7ZlT70c3cOXsfvtSYr4H+CP/AAVm8F+K/s+n/EXSLjwfqDYU6jZhrmxY+pAHmR/TDj1avtrwh430Dx9osOr+G9Zsdd0yXhLvT7hZoyfTKk4I7g8iqTuQ00b9FFFMQUUUUAFFFFABRRRQAUUUUAFFFFABRRRQAUUUUAFFFFAGB4s8G6L450abSNf02DU9OmHzQXCbhnsQeqkdiMEdjXw78dP2EtU8N/aNX8BPJrGnDLvpUpzcxD/pmekg9uG6feNff/tigiuDE4Kjio2mte/U+kybiHH5HU5sLP3XvF6xfy7+a1PxOurWaxuJbe4heCeJikkUqlWRhwQQeQRUVfqr8av2YvB/xot5J7u3/szXQuI9VtFAk9g46SL7Hn0Ir5k+GH7DniHTfjBbxeKYoLrwrp5+0/bIWBjvMH5I9p+ZSTywIxgEAnINfIVsnrwqKMfeT6/59j+gMv4+yzFYSdWt7lSCu4vr/hfW/wAmeu/sR/Az/hX/AIN/4SvVoNmva3GrRo4+aC26ovsX4Y+20dQa+nvTimxxiNFRQAq8AU8A4r7bD0I4elGnDZH83ZpmNbNcXUxdd+9J/cuiXkkOoooroPMCiiigAooooAKKKKACiiigApKKWgCPvjP4V4t+0d+zdo3xv0Qzr5eneJLWMi01EL94dfKlxyyE/ipOR3B9qOBycCvjD9sL9qwaat34E8HXf+mEGLU9Shb/AFI6GGMj+PsxH3enXO3z8dUo06MvbK6fTv6H1HDeEzDF5jTjlzcZrVy6JdW/Ly67HxLrOlTaDq97ptyY2uLSZ4ZDE6uhZSQdrKSGGR1FU6Opor8zdr6H9kU1KMUpu7CvTPgZ8ede+B3iRbzTnN1pc7AXumSMRHMvqP7rjs34HIyK8zorSlVnSkpwdmjlxmDoZhRlh8TFShLRp/1+PQ/Yb4Z/E/Qfiz4Xttd0C7FxbyfLJE3EkEmOY5F/hYfkeCCQQa6/rnJ4r8hfg98ZfEHwX8Tpq2iz74Xwt1Yux8m5jz91h2I5ww5H0JB/Tv4P/GHQPjP4Yh1bRLgeYuFurKTHm20mPuuP5MOCOnfH6BgMxhi42ekl07+h/LHFPCdfIantad5UW9H1Xk/0ezPQaWkpa9g+ACiiigAooooAKKKKACiiigAooooAKKKKACiiigD50/bG/ZO0z9pjwQxgEVl4z0yNm0vUGGA3cwSnvGx7/wAJ5H8Qb8cba48VfBP4irLGbvw54s0C87jbLBMhwQR0I7Echge4Nf0L596+Nf2+v2NI/jZoEvjTwnZqvjvTYf3sEQwdUgUfcPrKo+6e4+U/w7fpsozNUX9Wr/A9vL/gMpM9P/ZH/al0j9pn4fpd5jsfFenKsWr6Yh+4+OJYweTG+CR6HKnOMn3zIr+fj4P/ABa8S/AT4i2Hifw/M1rqNjIUntpchLiPP7yGVe6nHPcEAjBAI/cH4E/Gzw/8f/h5p3izw9L+6mHl3Vo7Ay2c4A3xP7jPB7ggjg1hmuWvCT9pT+B/h5f5A1Y9HooorwCQooooAKKKKACiiigAooooAKKKKAE71xHxg+E+hfGz4f6t4Q8RQ+bYX8eFkUDzLeQcpKh7Mp5HryDkEiu3BzRTjKUJKUXZoD+ff41fB/XfgX8RtV8IeIIdt3ZvmK4UER3UJ+5MnqrD8jkHkGuFr9q/23/2V4P2jvh01zpcEcfjbRUebTJ+FNwvV7Zj6Nj5SejY6Atn8Wr2yn068ntLqGS2uYHaKWGVSro4OCpB5BBBGK/U8rx8cbRu/iW6/X5midyGiiivZGaXhrxHqXhDX9P1vR7ySw1TT50uba5hOGjkU5Uj8RX7i/softGab+0n8LLTXIvLttdtNtrq9gh/1E4H3lHXY4+ZT9RklTX4UV7L+yn+0TqX7N3xUsvEEBkuNEucWur2CHie3J5IHTen3lPqMZwxrwc3y9YyjzR+OO3+Qmrn7vUVk+GPEmm+MPD+na3pF3Hf6ZqECXNtcxHKyRsMqR+BrWr8waadmZhRRRQAUUUUAFFFFABRRRQAUUUUAFFFFABRRRQAUUUUAFFFFABRRRQAUUUUAFFFFABRRRQAUUUUAFFFFABRRRQAUUUUAFFFFABRRRQAUUUUAFFFFABRRRQAUUUUAFFFFABRRRQAUUUUAUdU1S00PTLvUb+4jtLG0ieee4lYKkUaglmYnoAASTX4iftj/tLXf7SXxUuNQgkki8K6YWtdGtHyMRZ+aZh2eQgE+gCr/Dmvqr/gpz+1OYY2+EPhm8xIwWXxBcQt0HDR2uffh39to7sK/Nuvvsiy/wBnH61UWr28l3+f5FpBRRRX15QU+CCS6njhhjaWWRgiRoMsxPAAHc0yvv3/AIJnfsp/8JRrKfFfxPZ7tJ0+UrodvMvFxcqcNcYPVYzwv+3k8bOeLGYqGDourLp+L7A3Y+ov2Ef2WI/2evh2NT1q2X/hNtcjWW/dhlrSLqlsD7dWx1bjkKpr6j70tIBg1+S1608RUdWo9WZC0UUViAUUUUAFFFFABRRRQAUUUUAFFFFACdK8g/ab/aJ0P9mz4bXPiHUil1qk2YNL0zdh7ufHA9Qi8Fm7D3IB7b4k/ETQ/hR4K1TxV4kvFstI06IyyueWY9FRR/EzEhQO5Ir8PP2kf2gte/aP+JN54l1Zmt7Jcw6bpqtlLO3B+VR6serN3J7AAD3Mqy542pzT+Bb+fkUlc5bxb4r8U/G74jXOr6nJca54n1y7ACRIWeSRiFSONB0A4VVHQAAV+vP7En7JFn+zd4J/tDVoo7nx1q8StqFyuGFqnBFtGfQHBYj7zDuFWvJ/+CdP7G//AAgmmW3xP8Z2WPEV9Fu0iwnXmxgYf65gekjg8D+FT6sQPvQmu7OMyU/9lw/wLe3Xy9EDfQWiiivlSQooooAKKKKACiiigAooooAKKKKACiiigAopKCwAyTigBpyBxwKDzxXh3xf/AGuPA3wmkmsWnbXddjyDp9gQ3lt6SSfdT6csP7tfJvjj9vL4ieJJ3GjfY/DNoSQq28Qnlx7vICM+4UV5eIzLDYd2lK77LU+0yrg/Ns2iqlKnywf2paJ+nV/JH6Rh19QaC4xX5Fah+0F8SdSl8ybxxritnOIb14h+SECtLQv2oPil4elV7bxnqM2DnbeMtwp9sSBq81Z7RvrF2+R9ZLwzzJRvGtBvtr+dj9ZAeKD93NfCnw0/4KGX9vNFa+N9Fju4CQGv9L+SRR6tExw34Ffoa+wvAXxK8OfEzR11Pw3qsOpWh+8Yzh0P911PzKfYgV7GHxtDFfw5a9up8Fm3DuZZK/8Aa6Vo/wAy1X3r8nZnV0UlLXcfOBRRRQAUUUUAFFFFABRRRQAUUUUAFIQCCMUtFAH54/twfAI+DfEX/Cb6Nb40bVJcXsUa8W9wed3ssnJ/3s/3gK+Va/Zrxl4V07xx4Z1HQtVgW5sL6FopYz3B7g9iDgg9iAa/NO8/ZI8dP8Vb/wAHadp73ENu4kXVZQUtvIYnY7P6kA/KMnKsADivic0y6UaqqUY3Uui7/wDBP6M4L4so1MFLC5hUUZUlu3a8f81t56HikEEt1PHDDG0s0jBUjQZZiegAHU19cfAL9hfUPEP2bW/H4l0zTjh49HU7Z5h/01P/ACzH+yPm/wB2von4E/sqeF/gxDHeyRrrXiTb82pXCfcPcRJzsHvyx55xxXuODXdgsmjC1TEavt0+fc+c4j8QKmJ5sNlXux6y6v0XT139DI8N+GNM8JaVBpmkWMFhZQKEjgt4wiqPoO/qeprXFApenWvp0klZH4vOcpyc5u7fUdRRRTEFFFFABRRRQAUUUUAFFFFABRRRQAUUUUAFFFFABRRRQAg6UtITivnD4+/t4/Cr4Bi4sbrVx4k8SRZX+xdFZZpEb0lfOyLnqCd3opoHa59H9K8L+Of7Z3wr+AKT2/iDxDHe65GDjQ9JxcXefRlB2x/9tCtfmD8ev+Cj/wAVPjKbmw0u9Hgbw7JlfsWjSETyKe0lxw544IXYpHUGvBvhv8IfG/xp146d4P8AD2oeIr5mBla3jJSPP8UkhwqD3YgVPN2LUe59TfHP/gqf8R/iEbjT/BNvF4D0Z8qJ4SJ7+RfeUjamf9hQR/eNfI9lp/iv4seKzFawat4t8R377iEWS7up27k9Wb6mv0O+BP8AwSMANvqfxX8Q56N/YWhN+klww/AhF+j199fDP4N+Cfg5o39meDPDVhoFrgBzaxfvZcdDJIcu592JNKze4cyWx+X3wQ/4JQ+PfGf2fUPH+oweCNMbDGyjxc37j0IU7I8juWJHda/QH4K/sU/CX4FCC40LwzDf6zFgjWdYxdXW4fxKWG2M/wDXNVr3XIpN1UlYlybFAxS0UUyQooooAKKKKACiiigAooooAKKKKACiiigAooooAKKKKACiiigAooooAKKKKACiiigAooooAKKKKACiiigAooooAKKKKACiiigBlc58SYPtHgDxHH/f0+4X842rpK5j4n3AtPh14mlY4WPTblyfpGxrOp8D9Dpw38eFu6/M/HA9aKD1or8ne5/c8PhR6J8DvjNqvwT8awaxYFprKTEd9YlsLcR55Hsw6qex9iQf1S8E+M9J8f8Ahmw17RbpbvT72MSRuOo9VYdmByCOxBr8aa94/ZW/aLuPgt4n+wanJJL4U1FwLqPlvs7dBMg9uAwHUepAr6HKsw+ry9lUfuP8H/kflXG3CqzWl9ewkf30Vqv5l/munfY/T/FHSqenahb6lZQXlrMlxazossUsbBkdSMhgR1BBzmrh6V92fzK04uzFooooEFFFFABRRRQAUUUUAFFFFABRRRQAUUUUAFFFFABRRRQAUUUUAFFFFABRRRQAUUUUAFFFFAFW9sbfUbWW2uoI7m3lUpJDMgdHU9QQeCPavlP41/8ABNP4RfFcXF5pFjJ4E1uTLC50RQLZm/27Y/Jj2TYfevrUdKWgd7H4kfG7/gm/8XPhD9ovbDTF8b6FHlvtuhKXmVfV7c/OD3O0MB614J4C+J3jP4O+IDqPhXXtS8NanG22T7LK0e7B+7Ih4cZ/hYEe1f0ZV4v8bf2RPhd8fYZX8UeGoF1Zxgazp2Le9U9iZFHz47Bww9qjl7FqXc+JPgV/wVx1GzNvpvxW0BdQh4U65oiiOYf7UkBIVvcoVx2U1+gnwp+OvgT42aR/aHgrxNY65GqhpYYX2zw5/wCekTYdP+BAV+ZHx1/4JSeOvBP2jUvh7qEXjfSVywsZdtvfxr6AE7JMDuCpPZa+OFfxZ8JPF2VOreEfEunSf9NLS6t3/RlNF2twsnsf0e0mK/JX4B/8FXvGHhA22l/EvTV8Y6UuEOp2gWC/jX1I4jlwOx2E9Sxr9Gfg1+0l8O/j9poufBviS21C4Vd02nSnyryD13wthsdtwyp7E1V7kNNHqVFFFMQUUUUAFFFFABRRRQAUUUUAFFFFABRRRQAUUUUAFJilooAKKKKACiiigAooooAKKKKACiiigAopKWgBgHSl7ZpCM8+lfMv7Wf7UcPwt06Xwx4bmSXxXcp88q4YWEZH3z/00I+6vb7x4wG569eGHpupUeiPTy3LcRmuJjhcNG8n9yXVvskY37Xv7VS+Cba48GeEroHxDMu29vYm/48kI+4p/56Ed/wCEe5GPz/d2kdmZizMckk5JNOurqa+uZbi4leeeVzJJLIxZnYnJJJ6knvUdfnOMxc8XU5pbdF2P644fyDD5BhVRo6yespdW/wDJdEFFFFcB9QFFFbeueCde8NaZpepanpVzY2OqRGWznmjISZAcZB/XB5wQehBNKDkm0tjGdanTlGE5JN7efXTvoYldb8Mvifr3wl8U2+uaBdmC4T5ZIXyYp488xyL3B/MHkEEZrkqKcJypyUouzRGIoU8XTlRrRUoyVmns0frP8DvjtoPxx8Ni/wBNlFrqUAC32muw8y3c/wDoSnnDDr7EED0/rX40+BPHmt/DfxJaa7oF69jfwHhl5WRe6OvRlPcH+eK/TT9nv9ovRPjlog8srp/iK2QG801m5Xt5kf8AeQnv1GcHsT97l2ZRxS5Kmk/zP5h4s4PqZLN4rCpyoP74+T8uz+TPZKKKK90/MwooooAKKKKACiiigAooooAKKKKACiiigApOtLRQB+bn/BRr9jHd9v8Aiz4JseeZvEGm26fndoo/8iAf7/8AeNfJ37J37Tmsfsz/ABEi1SEy3nhy+Kw6xpitxNFnh1B4EiZJU/UE4Y1+50sMdxE8ciq8bAqyMMgg9QRX5B/t+fsev8DfE7+MPC9oT4F1eY5hjXI0y4bkxH0jbkoe3K9gW+zyrHQxVP6jitb6L/L1XQtO+jP1l8HeLtJ8e+GNM8QaDfR6npGoQrPbXUJyrqf1BHIIPIIIPIrcPWvx/wD2Av2wn+B/idPBviq7J8C6vMNs0rZGmXDceaPSNuA47cN2bd+vkUqTxrJGwdGAZWByCD3FfO5hgZ4GtyPVPZ91/mS1YlooorzhBRRRQAUUUUAFFFFABRRRQAUUUUAIa/M//gpj+yh9guZfi74Ws/8ARp2C+ILWFfuOcBboAdmOFf32t/ExH6YetUNX0iy1/SrzTNRto72wvIXguLeZdySRsCGVgeoIJFduCxc8HWVWPzXdDTsfzmUV7x+2J+zTe/s2fFO406JJZvC2pFrrRrx+d0WfmiY/34yQD6gq3G7FeD1+tUK0MRTVSm7pmgUUUVsB+gP/AATL/ap/4RvWE+EviW8xpeoSF9CuJm4guGOWt8noshyV/wBvI5L8fqAPzr+cO1uprK5iuLeV4J4nEkcsbFWRgcggjoQe9ftT+w9+09H+0V8L4k1KdB4x0VUttVi4BmGMJcAejgHOOjBuAMZ+Bz7L/Zy+tU1o9/Xv8yGup9K0UUV8gSFFFFABRRRQAUUUUAFFFFABRRRQAUUUUAFFFFABRRRQAUUUUAFFFFABRRRQAUUUUAFFFFABRRRQAUUUUAFFFFABRRRQAUUUUAFFFFABRRRQAUUUUAFFFFABRRRQAUUUUAJ1rxL9rX9omy/Zv+E19rjNHNr13m00ezc5824I4Yj+4g+ZvoBkFhXr+r6paaHpl5qN/cR2ljaxPPPcSttSKNQWZmPYAAnNfh5+1/8AtG3f7SHxavNYR5I/DdhutNGtH42QA8yEdnkI3H0+Vedor2spwH12v73wx1f+XzGlc8b1vWr7xHrF7qup3Ul7qN7M9xcXMzbnlkYlmYn1JJNUqKK/U4rlVomgUUVc0bR73xDq1lpem20l7qF5Mlvb20K7nlkYhVVR3JJAob5VzMD1f9lb9njUv2kPitY+HoPMt9Ft8XWrX6D/AI97YEZAPTex+VR6nOMA1+5Phnw3pvhDw/p+h6Pax2OmWECW1tbRDCxxqMKB+AryD9kP9nGy/Zt+FFppDCObxJf7brWbxOfMnI4jU90jB2j1+ZuNxr3Udea/Lc2x7xta0X7kdvPzIbuLRRRXiEhRRRQAUUUUAFFFFABRRRQAUUUUAIaq3l5b2FpNdXMyW9rChkkmkYKiKBksSeAABnNWjX5s/wDBSb9r7e138I/B978o+XxDfQN1P/PopH5yfgv98V2YLCTxlZUofN9kNK54V+3X+1xP+0L42/sTQbh4/AejTMLRRlft0wyDcsPTqEB6KSeCxA7r/gnb+x5/ws7W4fiP4vsd3hPTpv8AiXWc6/LqNyp+8QesSEc9mYY5CsK8a/Y8/Zd1H9pf4jx2koltfCemFZ9Yv0GCEJ+WFD/z0fBA9AGbnGD+2fhzw/p3hPQ7DRtIs4tP0uxhW3trWBdqRRqMKoH0FfV5li4ZfRWCw2jtr5f8FlN20NMDAwKWiiviCAooooAKKKKACiiigAooooAKKKKACiiigBOtGKBVLUtSttHsbi9vJ47a1t42llmlYKiKBksSegAFGw0nJ2QzVtVstA02fUNRuo7Kzt0Mk087BURRySSegr4C/aM/bS1HxlNdeH/A80ulaCCUk1JcpPdjvtPWND/30e+MkVy/7Un7T178YdXl0bRppLbwhbP8iDKteMD/AKyQf3f7qnp1PPT59r4rMs1lNulh3ZdX3/4B/RHCPBFPDxjjszjzTeqi9l5tdX5bIGYsSSSSepNFFFfLn7SklogooooGFdL8P/iN4g+GHiGHWfDuoSWN4n3wDmOZe6OvRlPofqMHmuar2n9mz9nHUvjjr4nuFlsvC1nIPtd6BgyHr5MeerEdT0UHJ6gHpw0KtSrGNH4uh4+b4nBYTB1KmPt7NLW+qflbrfoffH7O3xrX44eBl1h9Nm028gfyLlGQ+S0gAJMbn7y89Oq9D2J9UHB6cVj+GfDeneENCs9I0q0jsdPtIxFDBCMKoH8z3JPJJJNbDHAr9PpRnGCU3d9T+MMZUoVcROeGhywbfKm72XqPopBS1qcYUUUUAFFFFABRRRQAUUUUAFFFFABSbRnOBmlooAKKKKACiiigAooooAKKKKACiiigAooooAKKKKACiiigAooooAKKK8U+Pv7W/wAN/wBnOxf/AISfWhPrJTdDoWn4mvZeOMpkBAf7zlQexPSgD2rpXzt+0J+3R8L/ANnwXFlf6r/wkHiaMEDQ9IZZZUb0lfO2LtkMd2OQpr84f2i/+CknxI+NBudL0CZvAnheTKfZdNlP2udP+mtxwef7qBRzg7q8C+FPwR8dfHTX/wCy/Bvh681y63Dzp0XEMAP8UsrYVB/vHntmpb7Gij3PZ/2gv+Ch/wAUvjkLnTrW+/4QzwzJlf7L0eRlklT0mn4d+OCBtU91rx74SfATx98dtZ+weC/Dd5rLqwWa6VdlvBnvJK2EX1wTk9ga/Rr9nv8A4JP+G/DAttX+Kepf8JPqQw/9jae7RWUZ9Hk4eX8Ng7EMK+7/AA34X0jwdo9vpOh6XaaPpduu2GzsYVhijHsqgAUWvuHMlsfBfwC/4JMeHfDwttU+KernxJfDDnRdMdobND6PLxJJ+GwfWvu3wn4K0HwJolvo/h3R7PQ9LgGI7SwgWGNffCgcnuep71u0maaViG2xaKKKYgooooAKKKKACiiigAooooAKKKKACiiigAooooAKKKKACiiigAooooAKKKKACiiigAooooAKKKKACiiigAooooAKKKKACiiigAooooAKSlooAYOea83/AGjtUXSPgb42uC23Olzwg+7oUH6tXpPtXzh+3j4pXQvgbPp27EmrXkFsoB5wreax+n7sD8a5cVP2dCcvJntZJh3i8zw9FdZx+6+v4H5sUUUV+WH9sJWVgooooGfZP7EX7Rx0y5g+HviK6H2WZsaRdSt/q3J5gJPZjyvvkdxj7sUg89a/EyKV4JUkjdo5EIZWU4II6EGv00/ZI+P6fF/wYun6nOv/AAlOkqI7sE4NxH0WYD36N6N6BhX2mUY/2i+r1Hqtv8j+duP+GVhajzXCR92T95Lo319H18/U+gqKKK+pPxUKKKKACiiigAooooAKKKKACiiigAooooAKKKKACiiigAooooAKKKKACiiigAooooAKKKKACiiigAooooAK88+LfwE8A/HLSP7P8a+GrPWVVSsVy6bLmD/rnMuHX1wDg9wa9DooA/Kv4/f8EmNd0I3OqfCrV/8AhIbIZf8AsTVHWK7UekcvCSf8C2fUmvhjVdG8XfCDxcLe/tdV8I+JNPkDqJFktbmFuzKeCPZh17Gv6O64T4p/BPwT8a9DOleNPDtnrlsARG8yYmgJ6mOVcOh91IqWi1LufmR+z3/wVV8ZeBzbaV8SbI+NNHXCf2lBti1GJfU9EmwP721j3c1+k3wa/aJ8AfH3SPt3gvxFbak6KGnsHPl3dv8A9dImwwGeN2Cp7E1+e/7Qv/BJvXNAFzrHwo1M+ILIZc6FqbrHdoPSOXhJPo2w+7GvhiaDxd8H/GW2RNW8IeJ9NkyM+ZaXVu/qOjD+opXaKspbH9HdJgV+VH7Ov/BV7XvDn2XRvivYN4i08YQa7p6Kl5GOmZI+ElHuNrf7xr9JPhj8XvB3xl8Oprfg3X7PXbBsBzbv+8hY/wAMkZw0bezAGqTuZtNHaUUUUxBRRRQAUUUUAFFFFABRRRQAUUUUAFFFFABRRRQAUUUUAFFFFABRRRQAUUlGaAG9+lHuOaOnWvE/2lP2jdP+Bvh3y4DHeeJ7xD9isichR082THRAe3ViMDuRlVqwowc5uyR2YLBV8wrxw2HjzTlsv66LqZP7Uv7TNp8GtDfSdJkjufFt6h8mLIZbVDx5sg/9BU9T7Dn81tT1O71rUbi/v7iW7vLiRpZbiVizyOTkkk9STVjxF4i1HxZrd5q+rXcl/qN3IZZ7iU5ZmP8AIdgBwAABWbX51jsbPGVNdIrZf11P614a4bocP4blXvVJfFLz7LyQUUUV5h9kFFFfR/7KH7L1x8WdUj8ReIIHg8I2knCnKtfuD9xT/cB+8w/3Rzkr0UKE8TUVOC1Z5GaZnhsowssViZWUfvb6Jd2/60Nr9kT9lc+PruDxh4stSvhuF91pZyrj7c4P3mH/ADyB/wC+jx0Bz9xePfhvoHxH8KT+H9bsEudPddqADa0TAfK6H+Fh2I+nQkV0NnZW+m2kVtawpb28KhEiiUKqKBgAAcAAdqs5r9Gw2CpYal7NK99/M/kvOeIsZnGN+tzk48r91J/D6efdn5Q/H79nrXfgZ4gMdyrXug3Ln7FqarhWHXY/91wO3fqO+PKK/Zrxf4P0jxx4evdG1yyj1DTrtdkkUo/Ig9QQeQRyD0r80P2jf2aNX+B2sG6gEuo+FriTFrf7fmjJ6RSY6N6Ho3bByB8lmWWPDt1aWsfy/wCAfufCXGdPNIrB45qNZbPZS/yfl16Hile5fsm/CbxT4/8AiNZ6pol7c6Hp2kyrLdavFwV/6ZJnhmYcEHIAJJBGAeX+BPwO1n44+Lk02xVrfTISr3+oMuUt4/QernBCr369ASP1H8A+BNH+G/hay0DQ7VbSxtk2gdWdv4nc/wATE8k08ry+VearT0ivxYca8VUctoSy/D2lVmrPqop9/N9F82dKgwgHtTqQUtfdn8yBRRRQAUUUUAFFFFABRRRQAUUUUAFFFFABRRRQAVheNPCGk+PvC+p+HtdsY9S0jUYWt7m2lHyup/kQcEEcggEcit2ihNxd1uB+E37Vv7NWr/s0fEmfR7jzLrQLwtPpGpsvE8OfusRx5iZAYfQ4wwr7I/4Jv/th/wBsW1p8JvGN9/p0CbNAv52/10YH/HqxP8Sj7nqBt7KD9f8A7Q/wG0H9of4bX/hbWV8qZv31hfqu6SzuADskX1HOGXupI44I/D7x/wCBfE3wP+I19oGsRy6V4g0a5BWWFipyCGjljbg4I2srD1HSvvMPVp5zhXQq/wARf1f/ADLWqP6EqWvmL9h79rC3/aN8Aiw1eaOLxzo0apqMIwv2lOi3KD0bowH3W9Ay19O18TWozw9R0qis0QFFFFYgFFFFABRRRQAUUUUAFFFFABRRRQB5H+0x8ANK/aM+Fmo+GL8JBfqPtGmX7Lk2tyoO1vXaclWHdSe+CPww8X+EtV8CeKNU8Pa5aPYatptw9tc28nVHU4P1HcEcEEEcGv6KuuK+B/8Agpj+yv8A8Jf4db4qeG7PdrWkwhNYgiXm5tF6TYHVox1/2P8AcFfUZJmHsKnsKj92W3k/+CUmflrRRRX6KWFem/s6fHHVv2fPinpfizTi8sETeTf2QbAu7ViPMjPvwCp7MqntXmVFZ1aUa0HTmrpgf0SeC/GGleP/AAtpfiPQ7tL7SNTt0ubadD95GGeR2I6EHkEEHpW9X5af8EyP2of+EU8RH4VeIrvbpGqymTRZpW4t7s/ehyeiydQP749Xr9S+tfkuPwksHXdN7dH3Rm1YWiiiuAQUUUUAFFFFABRRRQAUUUUAFFFFABRRRQAUUUUAFFFFABRRRQAUUUUAFFFFABRRRQAUUUUAFFFFABRRRQAUUUUAFFFFABRRRQAUUUUAFFFFABRRRQAUUUUAFJRjmvJv2m/jtpv7PHwl1XxVeGOa+C/ZtNsnP/HzdMDsT/dGCzf7Kt3xV04SqzVOCu2B8if8FPv2nzp1mvwh8OXeLm4VLjX54m5SM4aO2z6tw7e2wdGIr80a0/E3iTUvGPiHUtc1i6kvtT1G4e5ubiQ5aSRySx/M9KzK/WsBhI4Kgqcd+r7s1SsFFFFegAV+kP8AwTE/Za2j/hb/AIls+Tvh8P28y/VZLrH5on/Az/dNfJn7In7Ol3+0f8WrLRmWSLw7Y4u9Yu048uAH7ins7n5R6ctghTX7jaNpFl4f0mz0zTraOz0+zhS3t7eFdqRRqAqqo7AAAV8hnuYezh9VpvV7+S7fMlsv0UUV8CQFFFFABRRRQAUUUUAFFFFABRRRQAhOKBRjmvOvjt8adE+Anw31Txdrr5jtl2W1qrASXdwwPlwp7kjk9gGPQGqhCVSShBXbA8d/bu/axi/Z58BnR9DuEfx1rkTJZKCCbKHo1yw9uQgPVueQpFfkx8MPht4k+OvxH0/w1okb3+s6rOTJPMxIjXOZJpW5O0DLE9fqSBSfEz4jeJPjn8R9R8Sa1JJqGt6tcAJBCpYICdscMS8naowoHX6kmv1s/YW/ZRg/Z38A/wBp6zbo/jrW4le/kOCbSLqtsp9uC5HVvUKpr7393keD71Jfn/ki9keufAj4J6F8APhvpnhLQI8pAPMurtlAku5yBvlf3OMAdgFHQV6P3oOaAMV8FOcqknObu2QLRRRUgFFFFABRRRQAUUUUAFFFFABRRRQAUUUUAMB5xXwh+3N+0DJqWpSfDzQrjFlbkNq00Tf62TqsOfReC3+1gfwnP1b8efiUnwl+F2t+IflN3DF5VpG3R5nO1BjuATkj0Br8kr69n1K9uLu6lee5uJGlllkOWd2OSSfUkmvmc5xjpQVCD1lv6f8ABP2Lw9yCONryzLEK8abtFd5b3+X5vyIaKKtaXps+s6la2FpGZbq6mSCGPuzsQqj8SRXxKXN7qP6OlKNOLlLY1PBfgTXviJrkWkeHdMn1S/k58uEcIv8Aedjwq+5IFfQdp/wT4+IM+n+dLqmiQXRGRbNLI2PYsEIz9Mj3r7I+BPwW0f4K+CrbS7KFJNRlRXvr7b89xJjnnrtGSFXsPckn0sZHB4Ar7XDZLSUE613J/gfznnPiJjZ4hwy60aaejau35+S7L8T8gfiX8F/F/wAI74W/iTSJbSNziK7jIkt5f92QcZ9jg+1cTX7PeJfC+l+L9GutK1ixh1GwuU2SwTpuVh/QjqCOQeRXxX4n/wCCft7J8TrWLRdQEfgm4YyTTSODPaKDzEAfvk5wrdud3T5vOxmTTptOh7yf3r/gH1uReIWFxVOUMztTnFXutpW7dU/LW/Q8V/Z0/Z41X45+I8HzLHw3aOPt2oAfj5UeeC5H4KOT2B/Trwh4T0vwR4fs9F0azSx060jEcUMY4A7knqSTkknkkkmmeC/BekfD/wAN2WhaHaJZadaJsjjQdfVmPdieSTyTW8Bivo8BgYYOHeT3f6H5DxNxLX4gxF37tKPwx/V+b/AM84FeC/tLftPad8D7GKwsEi1XxTcgPHZOx2Qx5/1kuDkA8gDqfoKm/aX/AGlNP+CGhtZ2fl3viu8jP2Wz3ZWJennSeijsOrEY6Akfmd4h8Qaj4q1q81fVryW/1C7kMs9xMcs7H/OABwBwK4szzJYdeyov3/yPpODuD5ZtJY3HK1FbL+Z/5fmfq78EvjhoPxu8LpqelyCG9iAW8052BltnPY+qnBw3Q+xBA9JNfjh8OfiPrnws8U2uvaBdm2vITh1PMc6d45F/iU4/kRggGv08+BXx60T44+GUvdPcWuqQALe6bIcyQOe4/vKecN+eCCK2y7Mo4tck9JL8Tg4s4Rq5HN4jDpyoP74+T8uzPVaKSlr3D83CiiigAooooAKKKKACiiigAooooAKKKKACiiigAooooAKKKKACiiigAooooAKKKKACiiqGr6xY6BptxqOp3tvp1hbIZJ7q6lWOKJB1ZmYgAD1NAF7GK4X4rfGjwX8EvDj614z1+10Sz58sStmWdh/DFGMs7eyg474FfFP7Tf8AwVV0jw6bvQPhJax65qIzG/iK9Q/ZIj0JhjODKf8AabC8dHBr83PF3jXxj8avGJ1HXtS1LxV4ivnEaGQtNK5J+WONB0GTwigAdhUtlqN9z7F/aS/4KoeK/HX2rRfhjby+DtDbKHVpsNqM6+q4ysIP+zubuGHSvjnwn4L8Y/Gjxh/Z+habqXirxDfOZHEQaaVyT80kjnoMnlmIA7mvs39mz/glZ4l8a/Zdc+KV1L4T0dsSLo1uQ2oTD0cnKwg++5uoKqea/TH4XfBvwZ8F/DiaJ4M0C00KxGN/kJmWZh/FJIctI3uxNKze47pbHwh+zr/wSbtrMWutfF7UvtcvDjw3pUpEY/2Zpxy3usePZzX6EeD/AAToPgLQbfRfDmkWeh6VbjEVnYwrFGvqcAck9yeT3repMiqSsQ22LRRRTEFFFFABRRRQAUUUUAFFFFABRRRQAUUUUAFFFFABRRRQAUUUUAFFFFABRRRQAUUUUAFFFFABRRRQAUUUUAFFFFABRRRQAUUUUAFFFFABRRRQAUUUUAFIaKM0AJjNfAP/AAUP8cJqnjXQPDMEuRpdu9zOqnjfKQFB9wqZ+j1936zq1toWk3mo3kywWlrC800rn5URQWLH2ABr8gfij42n+I3xB17xHOWzf3Tyxq3VYukaf8BQKPwr53Oq6p0FSW8vyR+seHWWvE5m8ZJe7SWn+J6L8LnLUUUV8If02FFFFABXWfC34jal8KvHGm+I9Lc+bayfvYd2FniP3429iPyOD1Ark6KuE5U5KUXZo5sRh6eJoyoVVeMk013TP2W8EeMdM8f+FdM8Q6VMJ7C/hEsbdx6q3oykEEdiDXQdxX5+fsIfGtvDfiiXwLqtxjTNVYyWBkPEVyByg9A4H/fSjH3jX6B9ea/S8FiViqKmt+vqfx1xFk08jx88LLWO8X3i9vmtn5jqKKK7z5oKKKKACiiigAooooAKKKKACiiigAooooAKKKKACiiigAooooAKKKKACiiigAooooAKKKKACiiigAooooAKKKKACvN/jH+z94C+Pei/2b408P22qhVIguwPLurbPeOVcMvPOM4PcGvSKKAPyH/aM/4JZeMvh8LrWPhxcSeNtDTLnTnULqUK+gUYWb/gOGPZK+Q/Bvjvxl8FvF39o+HtU1Lwtr9m5jkMRaKRSDzHIh4YZHKsCPUV/RpXh/7QH7IHw2/aOsJG8SaOtproXbDr2nARXkeBwGbGJFH91wQOcYPNS49i1LufK37Nn/BV3TdZ+y6H8XrJdJvDiNfEenRlrdz0zNCMlD6smRk/dUV+gvh/xHpfizSLbVdF1G11XTLlBJBeWcyyxSr6qykg1+Kv7SX/AAT5+I3wB+1arZwHxh4Qjy39rabEfMgT1nh5ZPdgWUd2HSvM/gT+098Qf2ddZ+1+ENbkhs3cNc6RdZlsrn/fjzwe25SG9DRe243FPY/oJzS18kfsy/8ABRXwB8d/smja48fgrxhJhBZX0o+zXT/9MJjgZJ6I2G5wN3WvrYHIqiGrC0UUUCCiiigAooooAKKKKACiiigAooooAKKKKACiiigApKWkoASk60da84+N3xp0X4I+EpdV1JxNdyZjsrBGxJcSY6D0UcFm7D1JAOc5xpxc5uyRvh8PVxdWNChFylJ2SRn/ALQfx60n4GeEmvZ2W61q6DJYafuw0r/3m7hF4yfwHJr8u/GXjHVvH/iS913XLt7zUbt98kjdB6Ko7KBwAOgFXPiN8Q9a+KPiu88Qa7dG4vLg4VBxHCg+7Gg7KPT6k5JJrma/Pcwx8sXOy0gtl+rP6u4U4XpZDQ56lpVpfFLt5LyX4v5BRRRXkH3wUUV7F+zj+zxqfxz8Sjcsln4as3Bvr7GC3fykz1cj8FByewO1GjOvNU6au2efjsdQy3DzxWJlyxju/wCur6I1v2Xv2arz41a8uo6lHJa+ErOQfaJxlWuXHPlIf/QmHQH1Ir9L9H0e00DS7XTrC3itbK2jWKKCFQqIgGAAPSqvhjwzpvg3QbPRtJtI7HT7SMRxQxjAVR/MnqSeSSSa2M+9fouCwUMFTstZPdn8lcScRV+IMV7SelOPwx7Lu/N9R1LRRXpHyI3vWV4h8P6f4q0m50vVbSK+sLlDFNBMu5HU9iK1eCKOaTSasxxlKElKLs0cl8Ovhp4f+Fnh6PRPDtiLKzVi7c7nkY9Wdjyx6DnsAOgrrOv+NBX0pCMdOopRjGKUYqyRdWrOtN1Kkm5PVt6tskopKO1UZjT+lLntXjXx9/aV8PfA/SjHIy6j4inTda6XE/zH0dz/AAJ79T2B5xk/swftLwfHDR57PU1gsfFNnlp7WHKpNETxLGCScDIBGTg4/vCuX63S9r7Hm949tZLj3gXmXsn7JO1/1t289j32iiiuo8QKKKKACiiigAooooAKKKKACiiigAooooAK+Uv27/2Sov2hPBB1zQbZF8d6JEzWjAAG+hGS1sx9epQnoxI4DEj6sorehXnh6iq03qgP58vhd8S/EnwL+I+neJdEkex1jS5yJIJgQsi5xJDKvB2sMqR1HbBAI/cv4GfGXQvjz8N9M8X6BLmC6XbcWrMDJaTgDfC/upPXuCCOCK+Ff+Clf7Iv2Ka5+LnhGy/cSsD4hsoF+454F2AOxOA/vhu7EfOX7Fv7Ut5+zZ8SEa+kln8GauyQataLk+WM4W4Qf30ycj+JSR1wR9ri6NPOMKsTR+NdPzX+Rb1R+3VFUdL1O01vTbXULC4ju7G7iWeC4hYMksbAFWUjqCCCDV6vg9tGQFFFFABRRRQAUUUUAFFFFABRRRQAVBcW8d3A8M0ayxSKUeNxlWB4IIPUVPRQB+KH7c/7MMn7O/xRkn0u3YeDddZ7nS3Aytu2cyWxPqhI2+qlepBr5rr99/2hvghpH7Qfwt1bwjqoWOSZfNsbzblrS5UHy5R9CSCO6sw71+EnjjwXq3w68Xat4a121az1bS7h7a4hbsynqD3UjBB6EEEda/S8mx/1uj7Ob9+O/mu/+Zoncw6KKK+iGS2l1NY3UNzbSvBcQuJI5Y2KsjA5BBHIIPev20/Yl/aWi/aL+E0NxfToPFujhLTV4BgF2x8k4H92QAn2YOOgFfiNXr37LXx9v/2dPi5pfiaAyTaVIfsuq2aH/j4tWI3AD+8uA6+6gdCa8TNsCsZQ934o6r/L5iaufvLRWZ4e1+w8U6HYaxpdzHe6bfwJc21zEcrLG6hlYfUEVp1+WtNOzMwooooAKKKKACiiigAooooAKKKKACiiigAooooAKKKKACiiigAooooAKKKKACiiigAooooAKKKKACiiigAooooAKKKKACiiigAooooAKKKKACiiigAooooAjlkWJC7sFRRksTgAV+Kv7d37Sr/tA/FyeDS7kyeENBZ7PS1U/JO2cS3H/AyBj/ZVehzX23/wUn/aV/4Vb8OV8CaHdeX4n8Twss7Rth7Wx5V29jIcoPbzDwQK/I+vuMgwNl9bqLfRfq/0LiuoUUUV9qUFWtK0u71zU7TTrC3ku767lSCC3hXc8kjEKqqB1JJAxVWv0K/4Jffsyf2vqb/FvxDaZs7Nnt9BilXiSb7slxg9QnKKf7xY8FBXDjcVDB0ZVZdNvNg3Y+xP2Q/2dbT9m/4SWWjOsb+Ir7F3rF0nO+cj/Vg90jHyj1+ZuNxr3WikJxX5JVqSrVHUm7tmQtFFFZgFFFFABRRRQAUUUUAFFFFABRRRQBS1LULXR9Pub69uI7SztommmnmYKkaKCWZieAAASTX4p/trftR3X7SPxKf7BLJF4N0dng0m2OV83nDXDj+8+BgHooUdc5+lP+CmX7WO5pvhD4VveBtbxDdwN34K2gI/Bn/4Cv8AeFfNf7FP7Ltz+0j8S0W/jki8G6OyXGrXK5HmDPyW6n+8+Dk9lDHrjP22U4SGDovHYjTTTyX+b6FpW1Po3/gml+yT9rmt/i74ssv3MbEeH7OdfvMODdkHsOQnvluymv0rFUtN0610bT7awsbeO0srWJYYIIVCpGigBVUDgAAAAVdHHFfLY3FzxlZ1Z/JdkS3cWiiiuIQUUUUAFFFFABRRRQAUUUUAFFFFABRRRQAUUUUAfEP/AAUa8YsB4U8LxPhSZdQnXPUj93H/ADkr4lr6U/b9u3n+OcMbElYdKhRQegy8p/rXzXX5vmc3UxU2+jt9x/XnBeHjh8jw6j1XM/VtsK7T4K3tvpvxd8GXV3gW8er2pZm6KPMX5j9Ov4VxdKrFWDA4I5BFefTnyTUux9Zi6CxWHqUG7cya+9WP2zj/ANWuPQU7HTmvHv2X/jDD8X/hjYXckobWbBVtNQjJ+bzFAw/0cfN9SR2r2DOcd6/U6VSNaCnDZn8R4zC1cDiJ4asrSi2mOpaSitTjE5rxT9pD9o3TPgb4e8uEx3via7QiysCeF7ebJjkID+LEYHci1+0P+0LpXwM8NmRyl54gulIsdO3csem98chAevqeB3I/MPxf4w1bx54jvdc1u7e91G8ffJK5/JQOgUDgAcACvAzLMVhl7On8b/A/UeD+EZ5xUWLxatRWy/mfb07v5Ii8T+JtT8Y67eazrN3JfajdyGSaaU8sfQegAwABwAABWXRRXwbcpvmkf07TpwowVOmrJaJLoFdD4C8fa38NPE1rr2gXjWl9Aeo5SRe6Ov8AEp7j+oBrnqKIzcGpRdmhVqMMRTdGtFOL0aezR+rXwA/aC0X45+HBPbslnrlsoF9prNloz/fT+8hPQ9uh5r1sHI4r8ZfBfjTWPh94jtNc0K9ksdRtW3JInRh3Vh0ZSOCDwa/Tb9nb9o3R/jnoAHyaf4jtUH23Ti3Tt5keeWQn8VJwexP3uW5ksUvZ1NJ/mfzDxdwfUyabxeETlQf3x8n5dn8n5+z0UUV7x+YBRRRQAUUUUAFFFFABRRRQAUUUUAFFFFABRRRQAUUUUAFFFFABRRRQAmBS1zXj34ieG/hf4ZuvEHirWbXQ9Htv9ZdXb7QT2VR1Zj2VQSewNfl3+1N/wVF8QeOzd+HfhWLjwvoBzHJrcny390OmY8f6hT6jL9DleRSbsNJs+1/2mf26Ph7+zhBNp9xc/wDCR+Lwv7vQdOkBaM9jPJyIh04OW5BCkc1+Tn7RH7XXxE/aT1Nj4j1Q2mho+620GwJjtIvQlc5kYf3nJPJxgcVxPw1+FXjT46eL10fwrpF54h1i4bzJnXlYwTzJLI3CDJ5ZiOfev1G/Zh/4JieEvhf9k1/4iNb+M/EqYkWxKk6dat/usMzEergL/s8ZqdWaaRPhb9mn9g74i/tGSW2ox2p8MeEHILa7qUZAlXv5EfBlPuMLxywPFfq3+z1+x98Of2btPjfw9pQvtfKbZ9f1ECS7kz1CnGI1P91AM8Zyea9tihS3iSONFSNAFVVGAAOgAqaqSsQ5NhRRRTJCiiigAooooAKKKKACiiigAooooAKKKKACiiigAooooAKKKKACiiigAooooAKKKKACiiigAooooAKKKKACiiigAooooAKKKSgBaKKKACiiigAooooAKKKKACiiigBmKB7jFGPzFcj8TviLpfwq8F6h4i1aXZbWqZWMfflc/djX1Ynj26ngGplJQi5SdkjWjRnXqRpUleUnZJdWz53/AG9PjJH4e8JQ+BtOuP8AiZ6viS82HmK2B4B9C7DH0DV8AV0PxA8caj8SPGOqeItVk33l9MZCoPyxr0VF/wBlVAA9hXPV+aY/FPFV3PpsvQ/sLhjJY5Hl0MO/jesn3b/RbL0CiiivPPrAooooAKKKKAJ7C+uNMvbe7tZnt7q3kWWKWM4ZHU5VgfUEA1+s/wCz/wDFOL4v/DDSdeBRb0r9nvYk6Rzpwwx2B4YD0YV+SNfU37BPxUPhb4g3XhG7m22GupvgDHhLlASPpuTcPcqgr3snxPsa/I3pLT59P8j8w4+yZZjlrxVNfvKWq/w9V+vyP0RpaTNFffn8ti0UUUAFFFFABRRRQAUUUUAFFFFABRRRQAUUUUAFFFFABRRRQAUUUUAFFFFABRRRQAUUUUAFFFFABRRRQAUUUUAFFFFABRRRQA1gGBBGQexr49/aY/4Ju+AfjULvWfC6R+B/Fr5czWcX+hXT9f3sIwFJP8aYPJJDV9iUmKBp2P57Pjf+zl4+/Z517+zfGWhy2UbsRbajD+8tLoDvHKOCcc7Thh3Ar2/9mH/go547+BxtNF8StL428Hx4QW13L/plonT9zMckgD+B8jgAFetfsR4t8HaJ480C70TxDpVrrWlXa7JrO9iEkbj6HoR1BHIPIr82f2oP+CVV3pgvPEXweme+tRmSTwxey/vkHUi3lb74/wBhzu44ZiQKizWxfMnoz74+Cf7QngX9oPw6NW8Ga1HfhAPtFjL+7u7Vj/DLEeV7jIypwcE16VjNfzlaD4h8YfBXxuLzTLrU/CXijTJSjbd1vPCw+8jqcHHYqwwehFfpd+yv/wAFSNH8XGz8OfFoQaBrDYji8RQrtsrg9B5y/wDLFj/eHydc7AKaYnG2x+hFFVbO8t7+1hubWaO4tpkEkc0TBkdSMhgRwQR3q1VEBRRRQAUUUUAFFFFABRRRQAUUUUAFFFFABRRRQBw3xZ+KuifB/wAJXWu61PtRBtgtkI8y5lx8saDuT69AMk8Cvyz+LPxX1v4w+L7nXdam5b5be1UnyreLPEaD+Z6k5Jr7D/bd+AnijxuIPF+jXdxqsOnQFJtFHPkp1aSFR1J/iHLcDBIGB8EkYODwa+JzrEVnU9k1aK28/M/o/wAPMry+OF+vU5qdZ6P+75W8+rCiiivmD9kCiiu++DHwb1r41+LodG0lDHbpiS8vnXMdtFnlj6k9Avc+gBI0p05VZKEFds5MViqOCoyxFeSjCKu2+ho/AL4Eav8AHLxalhbB7TR7cq9/qJXKwp/dX1dsHA/E8A1+ovgjwPo/w78N2WhaHarZ6fapsRFHJPdie7E8knqap/DT4b6L8KPClnoGh26w2kAy8jcyTyH7zue7H/ADAAFdca/QsBgY4OHeT3f6I/lDinietn+ItG8aMfhj3835v8BaKWivXPhgooooAKKKKAEoxQOlUtR1K20mznvLyeK1tYEMks8zhERQMliTwAB3o2Gk5OyLZwAc8Cvlb9pX9sqy8AC68N+DZYtS8RrmOe8GHgsj3Ho7j06A9c4K15b+0r+2ldeJzdeGvAdxJZ6VzHcauuUkuB0Ii7ov+194+w6/IpJYkk5J718nmGbWvSw79X/l/mfuPCvAcqnLjc1jpuofrL/L7+xd1nWr7xFqlxqWp3k19f3DmSa5uHLu7HuSaveC/GOq+APE1hr2i3DWuoWcgkjcdD6qw7qRkEdwTWJRXyKnNT509T94lh6U6Tw8orkatbpba1ux+t/wN+M2lfGrwVb6zYkQ3iYjvbItlraXHI91PVT3HuCB6Nu5r8j/AIF/GfVfgl43g1myLTWMuIr+y3YW4hzyPZh1U9j7Eg/qp4L8X6X4+8NWGu6NcreadeRiSOVf1BHYg5BHYgiv0LLscsXTtL4lv/mfylxdw1UyDFc1NXoz+F9n2fp07o36KKK9g+CCiiigAooooAKKKKACiiigAooooAKKKKAKWo2Ftq9hc2V5BHdWVxG0M0EyhkkRhhlYHgggkEGvxY/bb/ZZuf2cPiO0mnRSS+C9Zd5tLuDlvJPV7Zz/AHkzwT95SDyQ2P2zNeffHH4OaF8ePhxqvhDX4ibe8XdBcqoMlrOM+XMnup/MEg8E162W4+WBrXfwvf8Az+Q07Hwj/wAE0f2tBp91B8IvFl7/AKPOxPh67nb7jk5a1JPZjkp75XuoH6XYr+fH4l/DvxH8DPiTqXhrWUksNa0i5GyeFiocA7o5o24O1htYHrz2Ir9dv2G/2poP2i/hutrqs6J420REh1KLgG5Tolyo9GxhsdGB6ArXq51gIr/bKGsZb/Pr8xtdT6aooor5QkKKKKACiiigAooooAKKKKACiiigBvavgb/gpx+zD/wlnhtfir4dtN2r6REItZiiXm4tB92bA6tH0J/uH0SvvnpxVe8s4L+1mtrmJLi3mUxvFKoZXUjBUg8EEdq6sJiZ4StGrDp+K7DWh/ONRXv/AO2n+zhN+zp8Xbqys4X/AOEU1YteaPOckCMn54Sf70ZOPUqUJ+9XgFfrlCvDEU41ab0ZoFFFFbgfpH/wS5/aYMizfCLxBd5ZQ93oMsrdRy01sP1kUf8AXT2Ffo/X86HhjxLqXg7xFpuuaPdPZapp1wl1bXEZ+aORGBU/mOlfu3+zb8ctO/aF+Euj+LLDZFdyL5Go2aHP2W6UDzE+nIZc9VZTX55nuB9jU+sQXuy39f8AgkNHqtFFFfKkhRRRQAUUUUAFFFFABRRRQAUUUUAFFFFABRRRQAUUUUAFFFFABRRRQAUUUUAFFFFABRRRQAUUUUAFFFFABRRRQAUUUUAFFFFABRRRQAUUUUAJXM/EXx7pHwv8Ea14p124FvpWl2zXEz92x0RR3ZiQoHckCumzX5a/8FQf2kT4m8Tw/CvQ7rOmaQ63GsPE3E13j5IjjqI1OSP7zYPKV34DCSxtdU1tu/QaVz4++M/xX1f42fErW/GGtOftOozlkhDZW3iHEcS+yqAPfBJ5JriKKK/W6dONOChFWSNAoopVUswAGSeAKvYD0z9nP4I6n+0F8V9I8JWG+K3mbzr+8Vci1tVI8yT64IVQerMo71+7PhHwppfgbwzpmgaNapY6Vp0CWttBH0RFGB9T3JPJOSa+dP2Af2Z/+FEfCdNT1e18rxj4jVLq+8xfntYcZit/YgHcw/vMQc7RX1Of0r8xznH/AFuvywfuR/F9WQ2LRRRXgEhRRRQAUUUUAFFFFABRRRQAUUUUAJ0PSvnb9tX9py2/Zv8AhfLLZSxyeMNXD22kWzYOxsfPcMP7sYIPuxUdCcez+PvHGj/Dbwfq3ibXrsWWkaZA1xcTN1wOigd2JwAO5IHevws/aI+OWs/tC/FHU/FeqloopT5NhY7sraWyk+XGPfkknuzMe9e9k+X/AFurzzXuR3832/zKSuYHgbwX4k+N3xHsdB0pJdV8Ra5dnMkzFizMS0ksjcnAG5mY9gTX7l/AL4I6L8APhnpfhHRkDiBfMu7wrh7u4YDzJW+pGAOcKFHavn3/AIJ2fsqf8Kc8Ejxr4jsynjHX4AY4pVw1hZnDLHjs78M3phV4IOfsvvW2c5h9YqewpP3I/i/+B0BsWiiivmyQooooAKKKKACiiigAooooAKKKKACiiigAopM0tABRRRQB+df/AAUK0aSz+L2k35H7m80pFU/7aSyA/oy18t1+gf8AwUK8DvrPw90bxJBFvk0e6MczAfdimwuT9HWMfjX5+V+dZrTdPFS89f6+Z/WfA2LjisjopPWF4v5PT8LBRRRXjn6AekfAb40aj8EvHVvrFsXm06UiLULMHiaLPOP9peqn146E1+qXg/xdpfjrw9Za5o12l7p15GJI5U7juCOxByCDyCCK/GWvb/2Z/wBpG/8Aghr5tbzzL3wreuPtdopy0J6ebGP7wHUfxAeoBH0OV5j9Wl7Kr8L/AA/4B+T8acJ/2tT+vYNfvorb+Zf5rp93Y/UbHHNZfiK41K10HUJtIto7vUkgdraCaTy0kkAO0M2DgE45pvhzxHp3i3RbTVdKu477T7uMSwzRNlWU/wCcEHkHg1r4OK+60ktHufzRZ0p2nHVPVPy6M/HX4p674o8Q+PNXu/GBnXxB5xS4huFKmEjpGq/wqB0A4x65zXJ1+nf7S/7MOmfGvSG1HT1i0/xZbJiC7xhbhR0ilx1Ho3VfcZB/N/UvBWuaT4rfw1daXcxa6k4tvsHlkymQnAAA65yMEcHIIr87x+Cq4erd6p7Pv/wT+s+F+IsFmuCUaaVOVNe9HayXVeRQ0fR73xBqltp2nW0t5fXMgihghXc8jk4AAqz4n8L6r4L1680bWbOSw1K0fy5YJOqnqCCOCCMEEcEEEV+in7LH7L1t8HtMTXNdijuvF10nzHhlskI5jQ92/vMPoOMk8b/wUB+FNvqPhKy8c2cAS+06RLW8dR/rIHOEJ/3XIA/3z6CumeUzp4V1pP3lrby/zPFocd4fE51HL6SvSl7ql3l0t5PbzvfY+CKKKK+fP1YK1vCnivVfBOv2mtaLeSWGpWr74p4jyPUEdCCOCDwQcGsmiqi3F80dzKpShXg6dRXT0aezR+pH7N/7SmlfHHRBbzmPT/FNpGDd2G7hx082PPJQnqOqk4PYn2wHjk5I71+NXgO88QWXjDSpvCz3Sa+J1Fn9kGZDITgADuD0IPBGc8V+vPgyXXJfCmlN4kit49dNuhvEtCTEJcfNtJ7f5Ga+/wArxs8XBqotV16M/ljjThyjkeJjPDTXJO9o31j/AJrszoKKKK9w/OAooooAKKKKACiiigAooooAKKKKACiiigAooooAKKKwvF/jLRPAXh+91zxHqlro2kWab5728kEaIPTJ6k9ABySQBk0AbnSvlT9qn9v/AME/s7R3Wi6c8fizxuoKjS7WX91aN2NxIM7cf3Blj32gg18iftZ/8FPNa8dm98L/AApe48PeHjmKbXmBjvrsdD5XeFD6/fPHKcivkL4SfBfxr8ffF66J4Q0i41nUJDvuLg8Q26k8yTSHhR15PJ6DJ4qW+xoo9y38bP2gPHP7Qvig6z4x1iW/kUkW1jFlLW1U/wAMUY4XtzyxwMkmvpH9lj/gmh4s+Lv2PxB4+Nx4N8JviRLZk26hep/sow/dKf7zjPTCkHNfZn7Kn/BO/wAGfARbPXvEQh8YeN0w4u5482lk/wD0wjbqwP8Ay0b5uAQE5FfXfSkl3By6I4v4XfCLwl8GPC8OgeDtDttE06PBYQLmSZsY3yOcs7e7Ent0rtaKKszCiiigAooooAKKKKACiiigAooooAKKKKACiiigAooooAKKKKACiiigAooooAKKKKACiiigAooooAKKKKACiiigAooooAKKKKACiikJxQA3d7c1DDNHcKzxSLIqsUypyAQcEfUEEV8rftWftbR+A1uvCfhC5SbxI4Md1fIQyWIPVV7GX/0HvzwPbfgDo0vh/wCDvhS1uWdro2MdxcNISWMso8yQknqdztk1x08TCrVlShryrV/oe7icnxGDwFPHV/dVR2iurVrt+S2t3vc9EpaKK7DwgooooAKKKKACiiigApKWmSSLEhdyFUDJJ7UBuVNR1C30mwmvbyZLa1gRpJZZGCoigZJJPQADOa/Mf9qj9oab42eLRa6c7x+FtNdls42yvnv0MzD1PRQeg9CTXc/tfftSnx5d3Hg3wrc48PQvtvb2NuL1wfuqf+eYI6/xEZ6AZ+VK+JzbMfav2FJ6Ld9/+Af0XwNwm8HFZljY/vGvdT+yn1fm/wAEFFFFfMH7QFFFFABRRRQAUUUUAFaPh7W7rw1r2natZP5d5Yzx3ETejowYfqKzqKqLcZXRlUhGrCUJq6Z+zXgvxJbeMfC2ka5aHNtf2sdynOcB1BwfcZrcAAr5z/YS8XnxH8DrewkbdNo93LZnJ52kiRfwxJgf7tfRnSv1PDVPbUY1O6P4lzXCPL8dWwv8kml6X0/AdRRRXQeWFFFFABRRRQAUUUUAFFFFABRRRQAUUUUAFFFFABRRRQAUUUUAFFFFABRRRQAUUUUAFFFFABRRRQAUUUUAFFFFABRRRQAUUUUAFFFFAHhv7Rn7Inw//aW0xl8Q6aLHXY022uv2ChLqL0DHpIn+y2epxtPNfkf+0x+xZ8QP2aL+S41S0/trwsz7bfxDp6EwHJ+VZV6xP7NwT91mxX7xVS1HTLPWdPuLC/tYb6yuEMU1tcRiSORCMFWU5BBHY0mrlKVj8Ov2X/25fHn7Nd1DYRTnxH4OL5m0G+kO2ME8mB+TE3XgAqcnKk8j9dv2f/2nPAn7SPh3+0PCeqA30SBrzR7rCXloT/fTPK56OpKn1zkD46/au/4JaW2oi88T/B0JZXfMs3ha4kxFIep+zSMfkP8AsOdvoygBa/OrTtS8YfBPx2J7WXU/CPivSJip4a3uIHHVWU4OD3BGCDzkGp1RdlLY/o2or4C/ZK/4KdaN4++x+F/irJbeHvELERQ68oEdldnoPN7QufX7h5+5wK++YpEmjWRGDowyrKcgj1FUnczasSUUUUxBRRRQAUUUUAFFFFABRRRQAUUUUARkArhuRXxz+1Z+x8murd+MPA1oF1PmS+0mJcC47mSMdn7lf4uo+bhvsfFLjPvXJiMPTxUOSov+AezlOb4rJcSsThZWfVdGuzR+JckTwyNHIrI6kqysMEH0IptfoT+1R+yJD4/S68VeELeO28SKDJcWS4WO+9SOyye/Ru/PNfD3gv4aeIfHfjSDwtpmnSnV3lMckUylPs+04dpMj5QvfP064Ffn+KwFXDVeS177eZ/VWS8T4HN8G8UpKLivfTe3/A7P9Sf4WfC/W/i54vtdA0ODfNJzLO4Pl28QPzSOewH5k4A5NfqX8IPhJovwa8IwaFo8eWHz3N2wHm3MmOXb+g6AYFZ/wJ+CGj/A/wAIpplionv5sSX1+y4e4k/ooyQq9h6kkn0s89K+wy7L1hI88/if4eR+A8XcVVM8rewoO1CL0/vPu/0X6j6KQUte2fnQUUUUAFJRS0AN7UgOV60teU/HH9oPw58DtGM2oSi81iZSbTS4WHmyn1P91c9WPvgE8VnUqQpRc5uyR1YXC1sbWjQw8XKUtkjrvH/xC0P4Z+Hp9a8QX8djZQj+I5aRuyovVmPoP5A1+cH7Qv7UevfGy+ksbYyaT4WjfMVgrfNPg8PMR949wvQe55PEfFn4xeJPjL4ibVNfuy6ISLeyjyIbdD/Ci/lknJOOT0rh6+GzDNJ4m9OlpD8X/XY/pXhbgmhlKjisbadb8I+nd+f3BRRRXz5+qBRRRQIK+tf2BPFvjC18XXeh2dhPf+EZgZLyVjiOylx8rqTxlsBSg5Iwf4a4b9nX9lDWvjNcw6rqXm6P4TRvmuyuJbrB5WEHt2LngdskEV+jXgvwPo3w+8PW2i6DYxadp9uuFjiXqe7MerMe5PJr6jKsBW5412+WK/H/AIB+L8c8T4BYeeV04qrN6PtHzv3XZbdToqKSlr7U/nUKKKSgBaKKKACiiigAooooAKKKKACiiigAooooA+Sf2/v2U1+PHgE+I9AtQ3jfQImeBUX5r63GWe3Pqw5ZPfI/jyPyw+CXxf174CfEvS/FmiMVurKTZcWrkqlzCTiSF/Zh+RAI5Ar+gQnjmvym/wCClH7KX/CAeJ3+Jvhmz2+HdZnxqlvCvy2d4x/1mB0SU8+z5/vKK+uyXGxkngsRqnt/l/kUn0P0s+F3xK0T4v8AgPR/Fvh+4+0aZqUIlTON8bdHjcdmVgVI9RXW96/Hv/gnn+1Wfgn48HhHxDd7fBniCZVMkrYSxuzhUm9ArcK//AW/hOf2CB3DINeHmOClga7h0ez8v+AJqw+iiivNEFFFFABRRRQAUUUUAFFFFABRRRQB4p+1h+z7ZftHfCLUfD7rHFrdvm70i7fjyrlQcKT2RxlG9jnGVFfhnrOj3vh/Vr3S9RtpLPULKZ7e4t5V2vFIrFWUjsQQRX9Gxr8yf+Cof7M/9l6jF8W/D9pi0u2S216KJeI5uFiuPo3CMf7wTqWNfW5Dj/ZT+rVHpLb17fMqL6H550UUV+gFhX1J/wAE/v2kz8Cvi3HpWr3XleEfEjJaXpkbCW02cQz+wBO1j/dYk/dFfLdHSufE4eGKpSpT2YH9IKsGXI5FLXyL/wAE6v2kT8ZvhWPDWs3Xm+KvDCJbyNI2XurTpDL6kjGxj6qpPL19dd6/IcRRnhqsqU90ZC0UUVgAUUUUAFFFFABRRRQAUUUUAFFFFABRRRQAUUUUAFFFFABRRRQAUUUUAFFFFABRRRQAUUUUAFFFFABRRRQAUUUUAFFFFABRRRQAUUUhOBmgDxv9q3492v7PHwc1bxIzRtrEo+x6TbPz5t04OzI7qoBdvZSOpFfhXquqXeuand6jf3El3fXczzzzytueSRiWZmPckkmvpL9vz9oo/HT4xz2Ol3Xm+FPDZex0/Y2Unkz++nHruZQAe6op7mvmOv03JcF9Voc8l70tX+iNErBRRRX0Awr6+/4Jyfs3f8Lg+Kf/AAlus2vm+FfDEiTlZFyl1edYovcLjew9lBGGr5Z8HeEtU8eeKtK8O6LbNearqdylrbQr/E7HAyew7k9AATX7xfAD4NaX8BfhVovg7TAHNpFvu7oLg3Ny3Msp+p6A9FCjtXzed476tQ9lB+9L8F1Ymz0gcUtFFfmxmFFFFABRRRQAUUUUAFFFFABRRRQAUlHevlb9vr9qAfAL4ZtpGjXYXxp4hjeCy8thvtIeklwfQjO1P9o552mtqFGeJqRpQ3YHyP8A8FJv2qP+FjeLT8NvDd5v8NaFOTqM8LfLeXq8Fc90i5Hu2487VNZH/BOj9lf/AIW/45/4TnxDZ+Z4R8PzgxRSrlL68GGVMd0Thm9SUHIJx85fBP4Ra38efibpHhHRVJur+XdPdMCy20I5kmf2UfmcAckV+7Pwx+HOi/CXwLo/hPQLcW2l6ZAIYwfvOerO57szEsT6k19pmNeGV4WODo/E1+HV+rLemh1gGKWiivhSAooooAKKKKACiiigAooooAKKKKACiiigCMnB6UyWZYYy8jBEUZLE4AFSHnvivj39uD9of+wNOl+H/h+5xqN4gOqTxNzDCw4iz2Zx19F/3uOXEYiGFpOpPp+LPZyfKq+c4yGEoLV7vol1b9D6z0XWrDxFp0F/pt5Bf2Uy7o7i2cOjj1DDg1f61+TXwU/aG8U/BHVRJpc/2zSJX3XOlXDExS+rL/cfH8Q9sgjiv0a+DXx58LfGzSBc6NdCK/jA+1abOQs8B9x3X0YcfQ8Vx4PMaWMVtpdv8j6HiHhHG5FL2nx0ukl08mun5M9OpD0paSvWPhTnfHfhCy8e+D9V0C/XNpqFu8D4GSuRww9wcEe4FfkJ4z8J3/gbxVqeganEYb6wnaCQdjg8MPUEYIPcEV+zeTXx7+3X8BX17TB8QNFty99YRiPUooxzJAOknuU6H/Z9lr57OMI69JVILWP5H6pwDn0csxrwdd2p1bfKXT79vuPgyiiivgz+ngooooGe2/s4/tM6v8D9XW0uDLqPhS4kzc2GctET1liz0b1HRu+Dgj9LPCPjDSfHHh+z1nQ76PUdOuk3xzRn8wR1BHQg8g9a/GavTfgd8fvEfwO137TpkputKnYfbNLlciKceo/uOB0YfjkcV9Dl2aSw9qVXWP5f8A/KOLeC6eap4zBJRrdVspf5Pz69T9Zzx+Nc9c+A/D994utfE02kW0mv2sTQQ37IPNVG6gH88HqAWAwGOee+EXxs8MfGjQlv9CvQ1xGB9psJsLPbsezL6ejDIPr1r0PGfpX28ZQrRUo2aP5vq08TgKsqNROEldNap+afkHfrXlH7U8cMvwB8aC4wIxZFhn++CCn/AI8BXq5OOe1fE/7dnx6s5tOPw70W5W4maRZNVkiYFYwh3JDn+9uAY+m0DuccmOqwo4ebl1TX3nt8NYGvj81oU6C+GSk32Sabf9dT4iooor8yP7L2R9D/ALP37Jw+O/gG/wBci19tGu7e/e0RHtvOjkCxxvk/MpHLkZ56dKn8U/sG/EvQ/MfTl07xBEPui1uPLkI91kCjP0Jr62/Y18JP4T+AegeahS41HzL98jHEjfIfxQIa9wzivuaGU4erQg5pptdGfzTmPHWa4PMq8KFRSpqTSTStZO26s/xPnT9lf9l21+D+mJreuxR3Pi26T5jwy2SEcoh/vf3mH0HHJ+je55pM4+lBOBXu0aMKEFTpqyR+aZhmGIzPESxWJleUvuS7LskPopKWtzzgooooAKKKKACiiigAooooAKKKKACiiigAopruEUsxCqBkk9q+AP2wv+CmWm+BPtvhH4Uz2+teIV3RXPiDAktLM9CIR0mcevKD/b5ATdhpXPov9pv9r3wL+zJohfW7n+0/Ec8Zay8P2bj7RN6M56RR5/jb0O0MRivx1/aK/am8dftL+I/t3ie/MWlwuTY6JaEraWo9lz8z46u2SfYYA4m0s/GHxu8fCKBNS8XeLdZnyeWnuLiQ9SSewHUngAdgK/UX9kX/AIJn6H8MxZeKvibHbeI/FK7ZYNI4ksbFuo3dppB6n5AegbAap1ZppE+U/wBkv/gnT4r+OpsvEfiz7R4S8DPiRJHTF5fp1/cow+VSP+WjDHIKhu360/C74TeE/gx4Ut/Dvg7RLfRtMi5Kwrl5nxgvI5+Z2P8AeYk/gK7JVCqAAAB0Ap1UlYhu4UUUUyQooooAKKKKACiiigAooooAKKKKACiiigAooooAKKKKACiiigAooooAKKKKACiiigAooooAKKKKACiiigAooooAKKKKACiiigAoopO1ADMnJ54r5M/a4/awTwVDc+D/AAhchvEDqUvL+I5Fkp6op/56n/x369L/AO1z+1Onw3s5vCXha4RvE9wmLi5Q5+wxkf8AowjoOw59K/PKeeS6nkmmkaWWRi7yOcsxPJJJ6mvl8zzP2d6NF69X28vU/aOC+DfrbjmOYR/d7xi/teb8uy6+m+t4V0ibxb4w0jTCzyT6lew25YnLFpJAuc+vNfstZW6WtnBEgCpGgUKOgAGAK/LH9kfQl1/9oPwjC6booZpLpj6bIndT/wB9Ba/VUDjFPIofup1O7t93/DkeJmIvjaGFjtGLf3u36DqKKK+nPxoKKKKACiiigAoopruEUknAHegBjuqqWYgKOcmvhD9rv9rI66134H8GXeNNXMWpanA3/Hx2MSEfwdmYfe6D5c7p/wBrn9rX+0zeeCPBV5izGYdS1SBv9b2aKNh/D2Zh16DjOfjSvkMzzPehQfq/0R+9cFcGfDmWYx84xf4Nr8l82FFFFfIn7xsFFFFAwooooAKKKKACiiigAooooA+1v+CcGtMJvG2lM+VItbmNff8AeK5/9A/KvuDrxX59/wDBOyVl+JXiNAPkOmAk+4lXH8zX6CHqa/RMpk3g438/zP5L46pqGfVrdeV/gh1FFFeyfABRRRQAUUUhOBmgBP5UZI69KwPDXjPSfFsmoppt2k8mnXcljdRjhopUOCpH5EHuDW+2TSTUtUVKEqbcZKzHUUUUyQooooAKKKKACiiigAooooAKKKKACiiigAooooAKKKKACiiigAooooAKKKKACiiigAooooAKKKKACiiigAooooAK8N/aT/ZF8B/tM6IY9eshYa/DGVs9fskC3MHorf8APRM/wN6nBUnNe5UUAfgV+0j+yT48/Zm1zyfENl9t0KaQrZa9ZKWtZ/RSesb4H3G54ONw5r0r9kn/AIKD+Lf2fJLTw/4h8/xX4EBCCzkfNzYr627t/CP+ebfL6Fckn9k/EvhjSfGehXeja5p1tq2k3kZiuLO7iEkcinsVP+RX5c/tef8ABMfU/BAvfFnwniuNa0Fcy3Hh4kyXdoOpMJ6zIP7v3xx9/kibW2NE09GfpT8Kvi54T+NnhK38SeDtYg1bTJuG8s4kgfHMciHlGHoR7jIINdpnNfzw/Bn45eNf2fPGKa74Q1SXTbtSEubSQFoLpAeY5o+jDr7jqCDzX7C/sn/tx+Dv2mNPi02Ro/D3jiKPNxolxJxNgcvbsf8AWL3K/eXnIIG4idxONj6aoooqiAooooAKKKKACiiigAooooAKKKKAGHtxWJYeDtE0zxBfa1aaZbW+q3yolzdxxASShfuhm74/oPQVt7c0pGBQ0nuVGcoJqLtffzFpaSloJCiiigApKWigCIHIznNO4A5qC6uYbG3kuLiRIYY1Lu8hAVQBkkk9hXxB+0t+2u98bvwz8Pbopb8xXOuxnDN2Kweg/wCmnX+7jhjx4rF08LDnqP0XVnvZNkmMzvEewwsdOreyXm/yW7PUP2kv2wNL+F0dxoPhtotW8VEFHOd0NkfV8fef0QdP4sdD+eniTxLqnjDW7rV9YvZdR1G5ffLPO2WY+nsB0AHAHArNkkeaRndi7scszHJJ9TTa+AxmPq4yXvaLoj+peH+GsHkFK1JXqP4pPd/5Ly+8KKKK80+wCiitLw94d1LxXrNtpWj2U2oajcvshghXczH+g7kngDk1Si5OyM6lSFKDqVHZLdmeiNI6qqlmY4AAySa+x/2av2J5tT+yeJviDbNDacS22hvkPJ3DT/3R/sdT/FjofUf2a/2PdN+GMdt4g8TpDq3irAeOPG6GyP8AsZ+84/v9v4fU/TQAHbmvsMvylRtVxC16L/M/n/irjyVfmwWVStHZz6vyXZee/Ygs7KGwtore3iSCCJQiRRqFVFAwAAOAAO1Wj0ozRX1Z+Ittu7E9+9HQUh9Sfxr5k/aR/bF034YCfQPC7Q6v4oGVlcndBZH/AG8fef8A2B0/i9DhWxFPDw56jsj0suyzF5rXWHwkOaT+5Lu30R9OdqOK8q/Z9+OOnfHHwXHqUOy31e3Ai1CxB5hkx1HfY2CVP1HUGvVAAAKunUjVipwd0zlxWFrYKtLD148s4uzQ+iiitDmCiiigAooooAKKKKACiiigAooooAKwfGnhDSvH3hbVPDuuWaX+k6lbtbXNtJ0ZWHY9iOoI5BAI5Fb1FCbi7rcD8EP2k/gPq37OvxV1PwrqG+azB+0abfMuBdWrE7H+owVYdmU9sGv0c/4Jy/tT/wDC2fBA8CeI7sv4t8PwKLeWRvnvbIYVWz3ePhW9QVPJLV6Z+2n+zPb/ALR/wqnt7SGNPF2kB7rR7k4G58fPAx/uyAAezBT0Bz+OPgHxv4i+CnxI07xDpTSabr+iXeTFKpUhlJWSKReDgjcjD0JFffU5QzrBOEv4kfz7+jL3R/Qoc0dRXAfBD4v6N8c/hro/jDQ3H2e+j/fW5YF7aYcSRP7qfzGCOCK7/vXwU4yhJwkrNEC0UUUgCiiigAooooAKKKKACiiigArC8Y+EtM8eeGNU8Pa1ai80rUrZ7W5gf+JGGDg9iOoPUEAit2ihNxd0B+AP7QHwZ1T4CfFXW/B2phpBaS77S6K4FzbNzFKPqOoHRgw7V51X7B/8FG/2bh8YPhW3izRrXzPFXheN5wI1y91Z9ZYvcrjev0YDlq/HzpX6tleNWMw6k/iWj9f+CaJ3CiiivXGemfs5/GvUfgB8W9E8X2O+SC3k8m/tUOPtNq5Alj9M45GejKp7V+8PhjxHp/jDw9puuaTdJe6ZqNul1bXEZ+WSN1DKfyNfzpV+lv8AwSy/aM+3WF38Jdbusz2we+0RpG5aPO6aAf7pJkA9DJ2UV8jn2C9rD6zBax39P+ATJH6LUUUV8AQFFFFABRRRQAUUUUAFFFFABRRRQAUUUUAFFFFABRRRQAUUUUAFFFFABRRRQAUUUUAFFFFABRRRQAUUUUAFFFFABRRRQAUUUUANr5S/4KG/tFf8KU+D0ui6VdeV4p8Tq9lalGw9vb4xPN7HDBFPXL5H3TX1DqepWujabdX99PHa2VrE0088rbUjRQSzE9gACa/Cn9qr463X7Qvxm1rxOzOulK32TSrd/wDllaITs47FslyPVzXu5NgvreI5pL3Y6v16IpI8gJyaKKK/UCwoor0r9nf4L6j8fPi1oXhCw3xxXMvm3t0oz9mtU5lk9MgcDPVmUd6zq1I0abqTdkgPt3/glp+zh5EFz8XNdtf3koey0FJF6Lys1wPrzGp9pPUV+jVZXhfw3p/g7w7puhaTapZaXp1ulrbQRjiONFCqPyFa1fkWNxMsZXlVl8vJGbdxaKKK4xBRRRQAUUUUAFFFFABRRRQAUUUUAcz8Q/Hej/DDwVrPirX7r7LpOl27XE79yB0VR3ZiQoHckCvwj+Onxi1r4+fFDVvF2rlhNeybLa0DbltYAcRwr7AdT3JJ6k19Tf8ABTH9p/8A4T3xiPhl4fu92g6DNu1OWJvlur0cbPdYskf75b+6DWT/AME2/wBmD/havj4+PtftN/hbw5Mpto5Vyl5fDDKvuseQ59yg5BNfc5bQhluFljK+7Wn6L1Za01PsP9gD9l4fAb4bDXdctBH408QxpNdCRfns7frHb+x/if8A2iAc7Aa+rqBS18ZXrTxNWVWpuyAooorEAooooAKKKKACiiigAooooAKKKKACiikPQ460AeS/tE/G2z+B/gOfUSY5taugYdOtGP8ArJMfeI/urnJ/AdWFflfrOsXniHV7zU9SuXur68laeeeQ5Z3Y5JP417R+2HP43vfi1eTeLrGSxtRmLSlU7oPs4PBR+jE5y3fJwQOBXhVfn2a4qdes4NWjHZfqf1XwPklDLcvjiItSqVEm5LVW6RT8uvdhWl4d8Sap4T1i21XR76bTtQtm3xTwOVZT/UHoQeCODWbRXixk4u6P0OpThWg6dRXT3TP0G/Z5/bZ03xqLbQfGzw6PrpxHFqH3La6PbP8Azzc+n3T2IyBX1cjB13KwYeor8S6+kP2ev2x9a+Fz2+i+IzNrnhhcIhLbri0X/YJ+8o/uE8diOh+swGc7U8R9/wDn/mfhfE3h/wDFi8oXm4f/ACL/AEfyP0kyR24qO4hiuYXhlQPE4KsrDIIPUYrC8GeN9D+IWhwaxoGoxalYzD5ZYW6HurDqrDuCARXRj8q+tTjJXTuj8JlCdGbhNNSW6ejTPzT/AGtP2ap/hLr8mv6JAz+Er+XKhBn7FKefLb/YPO0/geQCfnWv2g8Q+H7DxTo15pOqWsd9p91GYpYJlyrKe3/1+3WvzU/aX/Zj1T4KatJqNgkl/wCEriT9xdgbjbk9IpPQ+jdG+vFfFZplrpN16K93qu3/AAD+jOC+MI46Ecux8rVVpFv7S/z/ADPCqKKK+ZP2MKKKKANHw/4i1PwrqsOpaPf3Gm38JzHPbSFHX8R29u9fSPhH/goD450S0jt9Z07Tte28eeQbeVvqV+X8lFfLtFdVHF1sP/Dk0eHmGSZfmtvrlFSts3v961/E+jfiH+3R4+8Z6fLYaYlt4YtZV2vJZFmuCPQSMfl+qgH3r50lleeR5JHaSRyWZmOSSepJptFKtiauId6srmuXZTgcrg4YKkoJ723fq92Fdr8G/hvdfFf4jaN4ctlfy7mYNcyqP9TCvMj/APfIOM9SQO9cbDDJcTJFEjSSuwVUQZLE9AB3NfpV+x9+z23wi8JPrGsQBfFGrIrTIw5tYuqw/Xu3vgfw5PXl+DeKrJfZW/8AXmeBxZn1PJMvlJP97LSK8+/ot/wPftOsIdLsbe0t41ht4I1ijjQYCqowAPYAVcPSjIo7V+kbH8htuTuxaKKKYgooooAKKKKACiiigAooooAKKKKACiiigArnfG/jvQPhx4ZvvEPibVrbRtGsk3z3V0+1V9AO7MTwFGSTwATXDftD/tLeDf2a/CLaz4pvN93MGFhpFuQbq9cdkXso4y54GfUgH8Yf2lf2q/Gv7Tnij7d4gufsejW7k6foVq5+zWq9M/7chHVzye2BgBN2KUbntP7Yv/BRTxB8cXvfCvghrnw34FJMcsgbZd6mvQ+YR9yM/wDPMHkfeJztHif7N/7K3jj9prxL9h8OWf2bSIHAv9cu1ItbUemf43x0ReT3wMke3fsb/wDBOvXfjebLxZ44W48PeBiRLDDjZd6mvUbAfuRn/noeSPug53D9bvBfgjQvh14bsvD/AIa0q20fRrJPLgtLVNqqO5Pcknksckkkkk0rX3KbS0R5r+zf+yl4I/Zk8PCz8O2f2vWZ0C32vXag3V0epGf4Ez0ReOBnJ5PtVFFUZhRRRQAUUUUAFFFFABRRRQAUUUUAFFFFABRRRQAUUUUAFFFFABRRRQAUUUUAFFFFABRRRQAUUUUAFFFFABRRRQAUUUUAFFFFABRRRQAUUUUANr55/as/aXg+DehnR9HlSfxbfxnylOGW0jPHmuPXrtU9SMngYPXftDfHbTfgb4Me+lK3Os3StFp9iW5lkx95u4Rcgk/QdSK/LXxR4n1Lxl4gvda1i7e81G8lMs00h5JPYegAwABwAABXz2aZj9Xj7Km/ff4f8E/VOCuFHm1VY3Fx/cxei/ma/Rdfu7lO/v7jVb2e8vJpLm6nkaWWaVizyOTksSepJqvRRXwl3LVn9OxjGEeWJ9Pf8E+9FN98YtRvyuY7HS3IPo7yRqP/AB3fX6MdTXxL/wAE3tKHl+ONRYZLNawI3pgSMw/Vfyr7Zzk1+h5RHlwkX3u/xP5P47re2z2qv5VFfgn+o+iiivZPz4KKKKACiikJAGSeKAGM4jG4kAV8OfteftZtdteeB/Bl5iAExanqkJ+/2aKNh27Mw69BxnOn+2J+1V/Zou/Ang+7xecx6nqMLf6kdDDGR/F2Yjp065x8N9TXyWaZny3oUX6v9F+p+6cFcHKajmeYR03hF/hJ/ovmHU0UUV8efvyVgooooGFFFFABRRRQAUUUUAFFFFABRRRQB9j/APBOHSmm8S+MtRx8sFtbwZ93dz/7JX3f0618vf8ABP3wg2ifCO81mWPZJrN88iMRjdFGBGv/AI+JK+oetfpGWU3TwkE+uv3n8gcZYlYrPMRKOyaj9ySf43HUUUV6p8WFFFFABTJDiNvpT6jn4hk/3T/Kga3PzH8J/Hu/+EX7RfinXEaS40a/1i5XUbNT/rIjO5DKP76Zyv4joTX6U6Drlj4n0ey1TTLhLuwu4lmhnjOVdWGQRX42eJrn7Z4j1Wfr5t1K+fq5NfVP7Df7QDeHtWX4f65c/wDEtvXLaZLK3EMxOTFnsr9R/tf71fG5bmHJWdKo9JPTyf8AwT+geMeFo18BTzDCR9+EUpLvFLf1X5H37RSA5ANLX2R/PoUUUUAFFFFABRRRQAUUUUAFFFFABRRRQAUUUUAFFFFABRRRQAUUUUAFFFFABRRRQAUUUUAFFFFABRRRQAUUUUAFFFFABRRRQB8d/te/8E8/DPx9jvPEnhQQeF/HpBkeZV22mot6TqB8rn/nooz/AHg3GPyS8aeB/GPwM8dvpWu2V94Y8S6ZKsqEMY3Qg5SWKRTyMjIdTj0Nf0YZzXlP7QH7N/gv9pDwm2jeK9PzPEGNlqtuAt1ZOf4o3x0PGVOVOBkZAIlotStufHP7HH/BTa31oWPg34v3Udpf8Q2nipgFim7BboDhG/6aD5T/ABbcFj+i8M8dzEksTrJE4DK6nIYHoQa/Bf8Aad/ZF8a/sweIvJ1mA6n4cuJCthr9qh8ifuFcc+XJjqhPY4LAZr1L9jj/AIKD6/8AASW08L+LmuPEXgEsERN2660wesJP3k9Yycf3SOQyT7jcb6o/Zyiud8D+OtC+JPhix8ReGdVt9Y0a9TfBd2zZVh3BHVWB4KnBBBBANdFVmYUUUUAFFFFABRRRQAUUUUAFFFFABRRRQAUUUUAMbpWD4w8aaN4B0C61nXb+LTtOt1y8sp/JQOrMewGSe1ct8Zvjl4b+Cmgfb9auPMvJARa6dCQZrhh6Dso7seB7nAP5rfGf46eJPjbr5vtZuPJsY2P2TTYWPkW6+w/iY92PJ9hgDx8dmNPCLlWsu3+Z97w1wjis+mqkvcoreXV+S7+uyO7/AGjf2sdZ+MVxPpGkNNpHhNWx9nDYlu8HhpSO3cIOPXJAx8/0UV8FWr1MRN1Kjuz+octyzC5Th44fCQ5Uvx82+rCiiiuc9UKKKCCOtArhXr37MnxqT4KfENL69t459IvlFteuIw0kKZyJEOM8HkqPvD3AI8horajVlRmqkN0cGPwVHMcNPC11eM1Z/wBfkftTpep2mt6db31jcR3dncRrLDNEwZHRhkMCOoINXP51+f37F/7Sv/CH6hB4F8SXP/Elu5MaddSNxayMf9WxPRGJ49GPoSR+gCksMjoRxX6Tg8VDGUlUjv1XZn8f59klfIsZLDVdVvF91/n3XQcSB1qtd3sGn2stxdSpbwRKXeWRgqooGSSTwAB3rH8aeN9E+Hvh+41nX7+LTtPt1y0srdT2VR1Zj2A5NfnL+0X+1drfxmuZtK0zzdH8Jo3y2gbEtzg8NMR+YQcD3IBrPGY6lg4+9rLojr4f4axmf1bUly018UnsvJd35Hpv7Sv7a02qm78M/D+6aCz5judcTIeXsVh/ur/t9T2x1Pxw7tI5ZiWYnJJOSTSUV8BicVVxc+ao/wDJH9S5PkmDySgqGFjZ9X1k+7f9JHb/AAd+LOrfBrxtaa/pbGRE/d3VozYS4iJ+ZG/mD2IB9q/Vf4fePtI+JfhOw8QaLOLiyu03DP3o2/iRh2ZTkEV+ONe4fsuftC3PwU8WC2vpJJfC2ouFvIBlvJboJkHqO4HUe4GPUyrMPq0/ZVH7j/B/1ufF8bcLLNqH13Cx/fQX/gS7eq6fcfqPgUdqp6bqFtq1hb3lpNHc2txGssUsTBkkVhkMCOoIOauHpX3m5/MLTi7MWiiimIKKKKACiiigAooooAKKKKACiiigBOtfmD/wU5/Zb/sHVf8AhbXhu0xp99IsWuwRLxDOeEuMDoH4Vj/eweS5r9PvasXxV4X03xp4d1LQtYs0vtL1GB7a5t5OjowwR7deo5B5Fd2BxcsHXVWO3Vd0NOx+Q3/BPr9qA/Av4mL4f1y78vwX4jkSG5MjfJZ3PSOfnoOiuf7pBP3BX7IhtwyDkGvwU/aW+BGp/s7/ABY1Twte75rEH7Rpl6wwLq1YnY/+8MFWHZlPbFfpD/wTj/af/wCFt/D3/hCNeuvM8WeG4VWOSVsveWQwqP7snCN7bDySa+jzrCRrQWOoap7/AKP/ADKa6n2bRRRXxxAUUUUAFFFFABRRRQAUUUUAFFFFADHUOpUjIPBBr8Vv28/2cT8A/jFPcaXbGLwl4gL32nbB8kDZ/e2//AGIIH9117g1+1eeM14x+1h8BLX9of4N6t4bKIuswj7ZpNw/HlXSA7RnsrglD7NnqBXr5VjfqeITl8L0f+fyGnY/CSirOpaddaPqN1YXsElreWsrQzQSrteN1JDKR2IIIxVav1ZPm1NAre8CeNNV+HPjHR/E2iXBtdV0q5S6t5O25TnBHdSMgjuCR3rBoqZRU04y2YH9A/wV+K2l/G34ZaB4x0dgLbUoA8kG7LW8o+WSJvdWDD3wD0Nd3X5Rf8Ev/wBob/hCfH1z8NtYutmjeI383TzI3yw3wGNo9PNUBf8AeRAOpr9XPavyXMcI8FiJU+m69DNqw6iiivOEFFFFABRRRQAUUUUAFFFFABRRRQAUUUUAFFFFABRRRQAUUUUAFFFFABRRRQAUUUUAFFFFABRRRQAUUUUAFFFFABRRWH4x8WaZ4F8K6t4h1e5W00vTLaS7uZj/AAoiknA7njAHc4FCTk7ID4x/4KhftDf8IV4Atfhvo9zs1jxGnnagUb5obFWxtPp5jjH+6jg9a/Kau7+OHxY1P43fFPxB4y1Qssuo3BaGAtkW8A+WKIeyoFHucnvXCV+s5bhFg8PGHXd+v9aGiVgooor1BhX6+f8ABNn9nX/hVXwpHjLV7Xy/EniuNJ1Ei/Pb2XWJPYvnzD7FAeVr4C/Yn/Z9f9oH416dY3kBk8M6TjUNXcj5WiU/LDn1kbC467d5HSv2+ihS3jWONQkaAKqqMAAdABXxXEGNslhYPfV/oiZPoTUUUV8OQFFFFABRRRQAUUUUAFFFFABRRRQAmeK+cP24v2ko/wBnb4STNp06r4u1sPZ6THn5ozj95cY9IwRj/aZB0zXv2va5YeGdFv8AV9Uuo7LTrGB7m5uZThIo0UszH2ABNfhX+1L8e7/9or4v6r4nmMkWlofsulWbn/UWqk7Bj+82S7e7HsBXuZPgfrdfmmvcjq/PshpXOW+FPw11343/ABL0jwto4a41TVrna88mWES/ekmc9cKoZj3OPU1+7/wp+GWjfCD4faL4R0CLytO0yARKSPmlfq8j+rMxLH3NfLf/AATb/ZlHwt+Hp8d65a7PFHiWFWt0kXD2licMi+zSYDn2CDgg19pgd63zrH/Wa3sYP3Y/i/8AgbDbFooor5wkKKKKACiiigAooooAKKKKACiiigAooooAKKKKAOY8c/D/AEH4kaFPpHiHT4dRsZR92QfMjdmVhyrD1GDX56ftC/sha98JHn1fRfO13wsCWMyrma1HpKo6r/tjj1C8Z/TAkCopIkmVlZVZSMFSMjFebjMDSxkfe0fRn1mQ8TY3IKl6L5oPeL2fp2fmj8TqK+9v2iP2IbPxELnX/AEcWn6ocyS6PkJBOeuYz0jb2+6f9nv8Laxo194e1O507U7OaxvrdzHNbXCFHRh2INfB4rB1cJLlmtOj6M/p/I+IsFntHnw8rTW8Xuvl280UqKKK4D6g7X4WfGDxP8H9dXU/D1+YQSPPtJMtBcKP4XTv3wRgjPBFfoz8B/2n/DPxstEt45BpXiJEzNpNw43HHVom43r+o7gd/wAsansb+50u9gvLO4ltLuBxJFPC5R0YcgqRyCPWvWwWY1cI7bx7f5dj4TiLhLB57BztyVltJflJdV+KP2u449Ko6xo1l4g0240/UbWK8srhDHLbzIGR1PUEHrXxr+zx+3GJWttA+IkqxSHEcOuhcK3oJlHT/fHHqBy1fZ9new6hbRXFtMk8Eqh0kjYMrqRkEEcEEd6+7oYmli4c1N37r/M/mXNcnxuRYj2WJjZ9JLZ+af8ATR+fn7Rf7FupeC5brX/A8E2raDy8unrl7i0Hfb3kQf8AfQ75wTXysQVJBGCOxr9tSM5B6HtXgXxo/Y88H/Fh59RtF/4RzX5CWa9s4wY5m9ZYuAx9xhvUmvAxuTKbdTD6eX+R+o8OeILw8Y4bNruK2ktX8119Vr6n5j0V7N8SP2SfiN8OJZXfRn1rTVJxe6UDMNvqyAb198rj3NeOTQS20rRzRtFIhwyOpBB9CK+Tq0KlF8tSLTP3LB5lg8wp+1wtVSj5P8+3zGUUU+GCS5lWOKNpZHO1UQZJPoBWNmd/NGPxMZViwsLnVb2G0s7eW6upnEcUESF3kYnAVQOST6V7J8L/ANkL4hfEmWKZ9Lbw9pTEbr3VFMR2+qRffb24APqK+6fgn+zH4S+CluJrOD+1NdZcS6teKDJ7iMdEX2HJ7k17OEyuviGnJcse7/RH59nvGuXZTFwoyVWr2i9F6vb5bnl/7K37IUfgP7P4r8ZQJceIcB7SxOHSx/2m7NJ9OF7ZPI+sPT0o70YH4V93h8PDDQVOmtD+Zs0zXE5xiZYnFSvJ7Lol2S6IfRRRXSeSFFFFABRRRQAUUUUAFFFFABRRRQAUUUhOKAADFfLP7Yf7dPhr9mjTptH00weIPH88eYdLV8xWeR8slyQcgdwg+ZuPug7q8q/bb/4KMWnw4F/4H+GV5DqPisbob7XExJBpx6FI+0kw7nlUPqchfzL8G+C/GPx2+IEek6La3vibxPqszSOzMZJHYnLyyyMeBzlnY4Hc1LfYtR6sd468feMfjv4+k1jXry88SeJNTlWKNFUuxJOEiijUcDJwEUd+nNfo3+xh/wAE07Twuth41+LVnFf6z8s1l4Zkw8Fr3DXHZ3/2OVHfceF9o/Y7/YS8N/s2afBrWrLB4h+IE0f73UmTMVlkcx2wI49DIfmbn7oO2vqonFCXcHLohqIsahVAVQMAAYAp9FFUQFFFFABRRRQAUUUUAFFFFABRRRQAUUUUAFFFFABRRRQAUUUUAFFFFABRRRQAUUUUAFFFFABRRRQAUUUUAFFFFABRRRQAUUUUAFFFFABRRSUANGeK5r4hePdK+GnhK/8AEOsziCxs03HH3pG6KijuzHAA966CaVLaFpHYKqAsWY4AHvX5l/tbftAv8YfGR03S7hv+EV0qRktlDYW5l6NMR3HZfReeNxrzMdjI4SlzfaeyPruGMgqZ/jVSWlOOsn2XZeb6HnHxe+KmrfGLxve+INVcr5h8u3tg2Ut4QTtjX6ZyT3JJ71xVFFfnNSpKrJzk7tn9d4bD0sJRjQox5YxVkl0SCiiiszqP0F/4J12HlfDDxBdlcGbVmQe4WGI/zY19ZY4r5y/YNs1tvgJaygYNxfXDn3O4L/7LX0YDX6bgI8uFpryP404oqOrnWKk/52vu0HUUUV6B8uFFFFADOlfLP7YP7TY+HenS+EvDdyP+Emu0/wBIuIzzYxMOoPZ2HT0HPda7/wDab+Plp8EPBjPbsk/iO/DRafbNyAf4pHH91cj6kgepH5e6vq95r+qXWo6hcSXd9dStNNPM25pHY5JJr5vNcx9gvY0n7z38v+CfrnA/Cn9pVFmGMj+6i9E/tNfovxencqSSNK7O7F3Y5LMckn1pKKK+GP6WSSVkFFFFAwooooAKKKKACiiigAooooAKKKKACtLw34fvPFev6do2nxGa9vrhLaFPVmYAZ9Bzye1ZtfZ37BHwRa7vpfiJqtuRDBvt9JWQfecgrJKPYAlAfUv6Cu7B4aWKrRpr5+h85n+b08my+pip72tFd5PZf5+R9i/D/wAI2/gXwXovh+0x9n0+1jtw2MFyqgFj7k5J9zXRDignDD3oDZr9NjFRSitkfxlUqSqzlUm7tu79WPoooqiAooooAb2FRXbBLWU+iMf0qbvVLWnEWk3r/wB2Fz+Smploi6a5ppH4sTMXmkY9SxP60QTyW00c0LtFLGwZHQ4Kkcgg9jTX++31pK/JXuf3VCKdNRfY/Uv9lf43x/GX4dwvdyqfEOm7bfUE6F2x8koHo4BP+8GHavajzX5Mfs7fF6f4M/EvT9YLudKmP2bUYV53wsRlgO5U4YfTHc1+r1hew6nZ291bSrLbzIHSRDlWUjIIPcEV+iZZjPrVHX4o6P8AzP5Q4yyH+xcwbpK1Kpdx8n1Xy6eVi5RRRXsHwIUUUUAFFFFABRRRQAUUUUAFFFFABRRRQAUUUUAFFFFABRRRQAUUUUAFFFFABRRRQAUUUUAFFFFABRRRQAUUUUAFFFFABRRRQBh+LfCGjePPDt9oPiHTLbWNGvYzFcWd1GHSRfp2IPII5BAIwRX5I/tnf8E7tZ+CTXvi3wJHc694FyZZ7fBkutLHU78cvEP7/UD73Tcf2KqN41lRkdQysMEEZBFJq407H4Hfsy/tYeM/2YfFH2zQ5zf6DcyA6joNy5+z3K9Cw/55yAdHA9MhhxX7R/AP9ojwf+0d4Mi1/wAKXwkdAFvdNnIW5spCPuSJn64YZVsHB4OPjH9tb/gmvFrAv/HHwjsEt7/5pr/wtANqTd2e1HRW7+V0P8ODhT+e/wAL/ir4x+AXjyHX/DN/caLrVk5imhdSFkUH54Zoz95SRgqehGRggETsaNKWx/RRTSMV85/sk/tn+Fv2n9CSBDFonjS1iDX2hySckDgywE/fjz+K5wexb6OqzIKKKKACiiigAooooAKKKKACiiigAqOVS0bhDtYjAPpUlFAH5N/tLeGPGPhn4q6nH4zvZtUvZ28y31BxhJ4STsKDooHTYOFII9z5XX6x/tA/A/Tvjh4Kl0ycJBqsAMun3xHMEmOh77WwAw+h6gV+WPijwxqXg3xBf6Lq9q9nqNnKYpoX6gjuPUEYII4IIIr89zPByw1Vz3jLZ/oz+reDOIKOb4JYdpRq00k0tFbZNLt5dH8jKooorxD9GCgDJwOtW9J0i91/UrbT9OtZr2+uXEcNvAhd5GPQADrX33+zR+xlY+Bxa+JfGkcWoeIhiS3sDh4LI9QT2eQev3VPTJAavQwmCq4ufLFadX2Plc+4jwmQUeeu7zfwxW7/AMl3Z5d+zV+xbd+Lvs3iXx1BLY6NxJb6U2Umuh1DSd0Q+n3j7DBPrH7WH7LFn4y8KRa74R0+K113SIAgsrZAq3Vuo4jCjjeo+7jqPl/u4+qBgcCmlQwIPINfcQy2hCg6Nt931P5txHGGaYjMYZhz25HpFfCl2t1v1e5+JrKUYqwKsDgg9RSV9i/trfs0HR7m5+IHhm1/0GVt+q2kK/6pyf8AXKB/CT970PPQnHx1XwWKws8LVcJf8Oj+nckzihneDjiqD33XWL6p/wBaoAcGvtP4Iftx2nhv4Z3Nh4yFzf63pUYSxeMFnv06KrN0Vl7seq88sDn4sop4bFVcJJypvcWc5Hgs8pRo4uN0ndNaNd9ez2Z3/wAYvjb4k+NXiFtR1u52WsZItdPhJENup7Ad2PdjyfpgDgKKK551ZVZOc3ds9XC4ShgqUaGHiowjoktgooorM6wooALEADJPYV9d/s1fsWXPiU23iXx5byWel8Pb6O2UkuB1DS90X/Z+8e+B168NhquKny01/wAA8HN86weS0HXxcrdl1b7Jf0kegfsCa/41vPCt7pup2Mr+ELfLadqE7bSsm754oweXTqcjhTkc5wProDHX86qadp1tpFlBZ2dvHbWsCCOKGJQqIoGAABwAB2q4entX6RhqLoUo0272P5CzfHxzPG1MXCmoKTvZf1u+o6iiiuo8cKKKKACiiigAooooAKKKKACiiigAooooA+bP25v2aY/2hvhNOdNt1bxfoYe70qQD5puP3lvn0cAY/wBpV7Zr8hPhL8Tdc+B/xM0fxXo5aHUtKuMvbyZUSp92SFx6MpZT3Gc9QK/oNAr8nf8Agpl+zL/wrzxwvxI0C02eH/EMxXUI4l+W2viCS3ssoBb/AHg/qBX12SYyLvg62sZbfqvmUn0P01+FvxJ0b4u+AdF8XaFP52m6pbiZASN0bdHjb0ZWDKR6g11ua/Jz/gmZ+0t/wr3x23w41272aB4jmBsHlb5ba+wAF9hKAF/3gnqTX6xg4rwswwbwVd03tuvQTVhaKKK84QUUUUAFFFFABRRRQAUUUUAFFFFAH5Tf8FQf2dP+EM8b23xN0W12aP4gk8nU1jX5Yb0DIc+glUE/7yMT94V8K1/QX8Yvhbpfxn+GuveD9YUfZNTtzGsoXLQSjmOVfdXCsPpivwT8feCNV+G/jPWfC+twG21XSrl7WdOxKn7ynupGCD3BBr9GyPG/WKPsZv3o/l0+40TMCiiivpxlnTdRudI1C1vrKeS1vLaVZoZ4m2vG6kFWB7EEA1+7H7Kfx1t/2hPgxo3icPGNVVfseqwJx5V2gG/jsGBVwPRxX4PV9af8E5v2hP8AhT/xlj8O6pc+V4a8VMlnLvbCQXWcQS+2SxQ+zgn7tfPZ3gvrOH54r3o6r06oTR+x9FJS1+ZmYUUUUAFFFFABRRRQAUUUUAFFFFABRRRQAUUUUAFFFFABRRRQAUUUUAFFFFABRRRQAUUUUAFFFFABRRRQAUUUUAJ3r88P+Cqvx/OnaTpnwp0m5xPe7dR1kxt0hB/cwn/eYFyOvyJ2avur4h+OdL+GfgjW/FWtS+Tpmk2r3Ux7sFHCr6sxwoHckCvwM+KnxE1T4s/EPXvF+svv1DVrprh1zkRr0SNf9lFCqPZRX02Q4P29f20l7sfz/wCAUkcrRRRX6OWFKql2CqCWJwAO9JX1b/wTs/Z8Pxk+NMOualbeb4a8LFL643rlJrjJ8iL3+ZS5HTCYP3q5sTiI4ajKtLZAfoV+wz+z6vwD+CdhDfWwi8T62F1DVSy4dGYfu4D/ANc1OCP7xc96+i880AYoxX4/Vqyr1JVZ7syFooorMAooooAKKKKACiiigAooooAQnFAoxzXmv7QXxo0v4B/CrWvGGplZGtY/Ls7Utg3Vy3EUQ+p5JHRQx7VUISqSUIq7YHxn/wAFR/2lDY2cHwj0C6xPcKl3r0kTcrHw0Vuf97iRh6BOzGvmv9g79mtv2gPi5Dc6rbGTwf4fKXmpFx8lw2f3Vv8A8DIJP+yrdCRXh2pah4i+MXxEmupvO1nxP4h1DO1Bl555XwFUduSAB0AwOgr9vv2XvgVYfs8/CLSPCtuI5NS2/atUu0H/AB8Xbgb2z/dGAi/7KjvmvusVOOUYFUKb9+X9N/oi3oj1uNFiQKoCqowABgAU+iivgyAooooAKKKKACiiigAooooAKKKKACiiigBmM0v8qp6nqVto9hc3t7Olva28bSyyyttVFUZZiewAGa+cU/b9+Gr3EsLw6yiI5UTG0Xa4B+8MPnB68gH2rnq4ilRt7SSVz08FleNzBSeEpSmo72V7XPpvB9aQ18/2n7cvwnuAPM1q7ts/89NPmOP++VNbdn+2F8I74DZ4uiXP/PW1nj/9CQVmsXh5bVF96OqeQ5rT+LCz/wDAX/key96CP84rzO0/aV+GF4Bs8baOuf8AnrdLH/6Fitmy+MvgTUMfZvGWhXBPaPUYW/k1bKtTltJfejgngMXT0nSkvWL/AMjsgM4NeS/HH9nPwz8btMIv4RY61EhW31WBB5sforD+NM/wn3wQTmvRLTxXot8B9m1ayn/653CN/I1pC4jcAh0KnuGonGnXi4z1THh6+Ky+tGvRbhNbPY/I74vfBDxR8F9a+xa7aE2sjEW2owgtBOP9luzeqnBH0wT5/X7M+KfC+i+NtDudI1uyt9R064XbJBMMg+hHcEdiMEHpXwD+0P8AsZat8OTca74TEut+HRmR7cfNc2i98gffQf3hyB1HG6vi8flEqN6lHWP4r/M/ojhnjujmHLhcwtCrsn9mX+T/AAf4HzJRR0NFfOH62Fe2fAP9qfxL8FbqKxkd9Z8MM37zTZX5iyeWiY/cPfb9088AnI8TorelXqUJqdN2Z52Py7DZnQeHxcFKL6P812fmj9gfhl8WfDXxc0FNV8O36XMfHmwMds0DH+GROqn9D2JFdpnmvxq8DeP9e+HGvw6z4d1GXTr2LgtGcrIvdHU8Mp9DX6Ffs9ftgaF8V0t9I1vy9C8UYC+S7Yhum9YmPQn+4efQtzX2+BzWnibQqe7L8GfzZxLwTico5sRhb1KP4x9e6818z6L4YHIz9a57xD8PvDPiz/kM6Bpuq8Y/0y1jl4/4EDXQjpkHPvS17zipLVH5pCpOk7wk0/LQ80/4Zt+GG/zP+EH0bd6fZVx+XSun8O/Dvwv4SGNF8PabpZxjdaWkcZ/NQDXSE0nJrKNGnHWMUvkdVTHYqsuWpVlJdm2/zY4AKOBj6UtFFbHEFFFFABRRRQAUUUUAFFFFABRRRQAUUUUAFFFZ2t61p/hrSLzVdUvINO02ziae4urlwkcSKMlmY8AAUAWbi5is7eSeeRIYY1LvJIwVVUDJJJ6AV+Xn7cX/AAUdl8QnUfAPwnv3g0r5oNR8TW7FXuezR2x6qnYyDlv4cLy3A/tw/wDBQLUfjfcXngvwLPPpfgFGMdxdDMc+rYPVu6Q+idW6t2VfJP2T/wBkHxV+1F4p8uzV9J8J2cgGpa7LHlI+/lxD+OUjt0GQSRxmG76I0Ubas5P9n/8AZ28YftI+No9A8LWZZEIe+1OcEW1lGT9+RvU84UctjgcHH7U/s1/st+Dv2ZPCC6X4ft/tWrXCqdR1u4QfaLxx/wCgID91BwO+SST1nwg+DXhT4GeCLTwv4Q01NP06AbpJD801zJjDSyv1Zzjr24AAAAHd00rEuVwoooqiQooooAKKKKACiiigAooooAKKKKACiiigAooooAKKKKACiiigAooooAKKKKACiiigAooooAKKKKACiiigAooooAKKKKACiiigAooooAKKKKAGnvR2xQeoxXCfGT4nWPwh+H2p+I70q7wLst4CcGaZuEQfU9fQAntUTnGnFzk7JG2HoVMTVjRpK8pNJLu2fPn7dHx8PhvSf+EC0S526lqEe/UZYzzDAekfsz9/9n/er4HrU8U+JtQ8Y+IdQ1vVbhrrUL6Zp5pW7sT0HoB0A7AAVl1+aY7FSxdZze3T0P7E4bySlkWBhh46zesn3l1+S2QUUUVwH1IUUUUAfp5+xBF5f7Onh5v78103/kw4/pXvVeG/sU4P7N3hXH967/8ASqWvcj1r9Rwn+70/RfkfxVnzvm2Kf9+X5sdRRRXYeCNHNcx8RPHml/DTwhqPiLV5fKsrKMuQPvSN0VFHdicAfWulZgqk9sZr81v2yPj6/wAUvGLaBpU+7w1o0rIpRsrczjhpPdRyq+2T/FXm4/FrB0nPq9vU+s4ZyKpn2OVBaQWsn2X+b2R5J8Vvibq3xc8a3/iLVn/eTtthgU5SCEfcjX2H6kk9TXH0UV+bznKpJyk7tn9fYfD08LRjRox5YxVkl0SCiiioOkKKKKACiiigAooooAKKKKACiiigAoors/hL8LdX+MHjWz8PaQmHk/eT3DjKW8II3SN9MgAdyQO9XTpyqyUIq7ZzYjEUsLRlXrS5YxV230SOl/Z2+A2pfHHxlHaqsltoNoyyajegfcTP+rU/32wQPTknpz+pug6FZeGdHs9L063S1sbSJYYYIxhURRgAVgfC/wCGejfCjwlZeH9Eg8u2gGZJSB5k8h+87nux/QYAwABXYZr9EwGBjg6feT3/AMj+S+KuJKnEGK5lpSj8K/V+b/DYWloor1j4kKKKKACiiigBh/pWP4xuPsvhTWZv+ednK35ITWyetcf8Yb4aZ8LPF12TgQ6VdSflE5rOo/cfodOFXNXpx7tfmfj233j9abQeTRX5O9z+54aRQV+h/wCwh8X/APhL/Ac/hLUJw2paCAINx+aS1Y/L/wB8H5fYFK/PCvQvgL8S5fhN8UtF15XZbNZRb3qD+OBzh+O+B8w91Fenl2J+rYiMns9H6f8AAPjuLMnWc5XUpRXvx96PqunzV0frqOlBFQ21xHdW8csbq8cihlZTkEHoQanr9JP5Ba5dGFFFFAgooooAKKKKACiiigAooooAKKKKACiiigAooooAKKKKACiiigAooooAKKKKACiiigAooooAKKKKACiiigAooooAKKKKACiiigBD0r46/bR/YC0X9oG1uvFXhNLfQviDGhZ2xst9UwPuzY+7J2En4NkYK/Y1Jigadj+cyaHxh8DfiGUcah4T8X6Hc56mKe3kHcHuCD15DA9wa/Wn9ij9v7Svj7bWvhPxhJb6N8QY02xnhINVAH3ouyydzH36rxkL6H+1p+xx4V/ag8NlrhY9H8Y2cRXT9djTLDuIpgPvxk9uqk5XqQfxe+J3wv8AF/wC+IE+geJLOfRddsJBLDNGxCuAcpNDIMblJGQw6EY4IIEbGmkj+iilr8+v2Fv+CiEPj7+z/h/8Tr2O18S/LBpuvTELHqB6LFMeizdg3R+nDY3foJ1FUnczasLRRRTEFFFFABRRRQAUUUUAFFFFADetfNf7X37Ny/FbQW8RaFAB4q06I4RBg3sQ58s/7Q5Kn6juCPpSk7HNc9ajDEU3TmtGelluY18qxUMXh3aUfua6p+TPxMlieCR45FKSISrKwwQR1BFdP8Ofhn4h+KviSHRfDti13dPy8h4ihTPLyN0VR+Z6AE4Ffbvx5/Yoi+JPxFs9e8P3dvotvfSE6ujKTz182NRwWboQSBnB7mvfPhh8KPDnwk8Ow6P4dsltogAZp2+aa4fH33buf0HQADivkKOS1HWaqO0V17+h+95j4i4WGAhPBxvWktntF+b6+SX4HF/s/wD7NHh74H6cswVdU8SzJi41SVOR6pGP4E/U9z0A9oAz9aTuaB0PNfZUqUKMFCmrJH8/YzG4jMK0sRiZuU5bt/1ovIDwaUnFIecVieKvFmk+C9EudX1m/i06wtl3yTzNhQPT3J6ADkngVo2oq7OSEJVJKEFdvZLdl/U4LS70+4hvkiks5I2SZZsFGQjkEHjGM5zX5I/G7SPCmifErWLXwXqH9o6CsuYnUEpGx+9Gjfxqp4Ddx69T6l+0h+11qnxWln0Pw602keEwSrc7Zr0eshH3U9EH454A+cq+GzbHUsS1Tpq9uv8Al5H9LcC8NYzKIyxeKm4ua+Douzl5+m3UKKKK+cP1wKKKKACrui6Lf+ItUttN0y0mvr+4cRw28CF3dj2AFdB8M/hb4i+LPiOLRvDti1zOcNNO3EMCZ+/I3YfqegBPFfpP8BP2a/DvwQ0sSQoNS8QzoBc6pKmGPqkY/gT26nuTxj1sDl9TFyu9I9/8j4TiTizC5DT9mvfrPaK/OXZfizzn9mv9jWw+Hy2viPxlFFqfiMYkgs+Hgsj1B9HkH97oD0zgNX1OMYwKXkdaT8a++w+Hp4aHJTVkfy5meaYrN8Q8Ti580n9yXZLoh1LRSV0nlBgUtUpNQt7e4hgkuIo5piRFGzgM5AyQo74AJ47VczxQNprcWiiigQUUUUAFFFFABRRRQAUUUUAFFFFACZ5rkvil8ONH+LngDWvCWvQ+dp2p27QOQPmjbqki+jKwVh7gV1vWjn1ojJwkpRdmgP58fit8Ntc+CPxM1jwrq4a31TSLnak8eVEi/ejmQ9cMpVh359RX7C/sRftHR/tEfCC1ub+dW8V6NtsdXjz8zuB8k+PSRQT/ALwcDgV5X/wUy/Zt/wCFi/D9PiHolrv8Q+G4iL1I1+a5sMksfcxEl/8AdMntXwJ+yN+0Ddfs6/GHTtdd5G0G7IstYtk532zEZcDuyHDj1wR0Y197VUc5wCqR/iR/PqvmXuj92aKpaZqVtrGn21/ZTx3VndRLNDPEwZJEYAqykdQQQc1dr4LYgKKKKACiiigAooooAKKKKACiiigBBzX5y/8ABVL9nsXFrp/xZ0a1/eQ7NP1wRr1QnEE5+h/dk+8Y7V+jVYPjbwjpnj7wnq/hvWYBc6XqlrJa3EfqjqQSD2IzkHsQDXbgsVLB141V039Oo1ofzt0V2/xp+Fmp/BX4neIPB2rAm40y5Mcc23AnhPzRyj2ZCre2cdq4iv12nUjUgqkXdM0ClR2jdXUlWU5BHUGkoqwP3A/Yl+Pi/H34G6XqF5cCXxJpWNN1ZSfmaVFG2U/9dE2tnpu3AdK+gulfit+wD8fj8EPjlZW2oXPk+GvEmzTb/c2Ejct+5mP+65wSeiu5r9qAeBX5Vm2D+p4lqK92Wq/y+Rm1YdRRRXjiCiiigAooooAKKKKACiiigAooooAKKKKACiiigAooooAKKKKACiiigAooooAKKKKACiiigAooooATOKKCM4rl/iT480z4YeBdd8V6xJ5enaTaPdS4OC+0cIv+0xwoHckURi5NRjuwPgf/AIKr/H3bHpPwn0m45bZqeteW3b/lhCf1kIPpGa/N2ul+JPj7VPij4813xZrMvm6lq109zLzkJk/Ki/7KrhQOwUVzVfrmX4VYPDxprfr69TVKwUUUV6IEtrazX11DbW8TzTzOI44o1LM7E4AAHUk1+6X7IvwKh/Z9+CWjeHZI0GtXC/bdWlXB33UgG5c9wgCoPUJnvX54/wDBM74Af8LL+Lj+NNUtvM0HwmVmiDr8s183+qHvswZDjoQnrX68Yr4LiDG80lhoPRav17EyfQdRRRXx5AUUUUAFFFFABRRRQAUUUUAFFFFADR61+Pf/AAUe/aP/AOFu/FU+E9HuvM8LeFpHtwY2ylzedJZPcLjYv0Yjhq+8P27/ANoofAP4M3A0258rxXr++w0sKcPCMfvbgf7ikYP95k7Zr8j/AIIfCbVvjr8UtD8IaVuE+oz/AL+5I3C3hHzSyt7KoJ9zgdSK+vyPCRgpY2role36v9Ckup9of8Et/wBm4anqNz8WtctSbe0Z7PQ45V4eXGJZx7KCUU+pfuor9NR0rA8C+C9K+Hng/SfDWiWwtNK0u3S1t4h1CqMZJ7seST3JJ71v5r57H4uWMryqvbp5ITdxaKKK4RBRRRQAUUUUAFFFFABRRRQAUUUlADT0oJx/9agDH1rwr9qv4/RfBfwQ1vYTKfFGpq0VlHwTEOjTMPRc8Z6tjqAaxrVYUIOpN6I7sBga2Y4iGFw6vKTsv835I8N/bk/aG+3TyfDrQLn9zGwOsTxN95hysAPoOC3vgdmFfGNSXNzLe3MtxcSPNPK5eSSRizOxOSST1JNR1+aYvEzxdV1J/LyR/YuR5NRyPBQwlLdat/zPq/8ALyCiiiuM98KAcUUUXFyp9BdxHc/nVm11W9sTm2u57c+sUhX+RqrRVczRDpU5Kzijo7X4keLbIAW/ifWIMdPLv5V/k1a1r8dPiHaAKnjbXmA7SahI4/8AHmNcNRWirVY7Sf3nFPLsHUd50Yv1iv8AIs6jqE+rX015dSebcTOXkk2hdzHqcDjJqtRRWW+rPQSUVZbBRRRSKClR2jcMrFWByCDgg0lFAmk1Zn1r+zz+2/qHhUW+g+PHl1PSRiOHVgC89uP+mneRff7w/wBrgD7v0HX9P8TaVbalpV7Bf2FwgeKe3cOjr6givxbr7v8A2AfAPifS9E1HxJfX9za+Hb3KWelsf3c7A/NPg/dxjaCMbuc8AZ+uynH16k1QmuZd+q/4B+DcdcMZfhKDzKhJU5X1j0k32XR9ex9k0UUV9efgwUUUUAFFFFABRRRQAUUUUAFFFFABRRRQAUUVzfjzx5oXwy8K6h4l8TalDpOi2EZlnuZ2wAOwA6sxOAFGSSQACTQBZ8W+LtH8BeHdQ8QeINRg0rRrCIzXN3cttSNR/Mk4AA5JIABJr8aP21f25da/aS1iXQdCefR/h5aS5hsydst+yniafH5qnRepyeRi/tkftoa/+0/4mNnambSPAljKTp+k7sNMRkCefHDSEdByEBwMnLN2X7Dn7Bmo/H6/t/F3i+GfS/h7byZVeUl1VlPKRnqIwRhpB7qvOSsN30RolbVnPfsYfsPa7+0xrSazqwn0X4fWkuLnUduJLxgeYbfPU9i/IX3PFfsz4G8DaF8NvDFh4c8NaZBpGi2EYjt7W3XCqO5J6sxOSWOSSSSSTV/QPD+m+FtFstI0ixg03TLKJYbe0towkcSAYCqo4ArTqkrEt3CiiimSFFFFABRRRQAUUUUAFFFFABRRRQAUUUUAFFFFABRRRQAUUUUAFFFFABRRRQAUUUUAFFFFABRRRQAUUUUAFFFFABRRRQAUUUUAFFFFABRRRQAUUUlADT8or82P21/jS3xE+Ib+HtPuN+haC7Q/Kflluekj++37g+jEfer7J/ah+Lv/AAqH4VahqFtIE1i9/wBC08Z5Erg/P/wFQzfUAd6/Kl3aV2d2LOxyWJySa+UzvF8qWHi99X+iP2/w5yNVak80rLSOkfXq/ktPmxKKKK+NP6ECiiigAooooA/Tr9h65E/7O+goOsM10p/7/u3/ALNXvtfMf/BPzUhe/BS4t882mqTREfVUf/2evpsGv0/Avmw1N+SP4v4jj7POMVH+/J/e7hxijJoPWs7XNZtfD+k3mpX0ywWlpC88srnhEUEsT9ADXa3ZXZ87GLk1GKu2fP37afxyPw18DDQdKuPL8Qa2rRqyH5re36SSexP3VPuxH3a/Nvqa7X4x/Ey9+LfxD1XxHdswSeTZbQsf9TCvEafgOT6kk964qvzfMcW8VXbXwrRf15n9e8J5HHJMujCS/eS1k/Pt6Lb72FFFFeWfahRRRQAUUUUAFFFFABRRRQAUUUUAFFFFABX6X/sXfCSH4e/Cy01ieALrWvot3M7D5liOTEg9BtO4+7H0FfmgvBFfsf8ADTUrPV/h94bvbAr9im0+B4dp4ClBgfh0r6fI6cZVZTe6WnzPxrxLxdalgqNCGkZyfN8lovxv8jqKWiivtj+cQooooAKKKKACiiigBp4Ga8l/as1tNB/Z/wDGVwxx5tp9lHuZWWL/ANnr1o8/Svk3/goZ4z/sr4daN4dikAm1a886Rc/8soRk/wDj7R/ka4cbUVLDzl5P8T6Lh3CvG5thqKX2k36LV/gj8+6KKK/MD+0EFFFFAH6c/sYfEf8A4Tz4L6dbzyeZqOisdPm3dSqgGNvpsKjPcqa98Ir87P8Agn/47Ph/4qXvh2aQC21y1IRSes0WXX/xwy/pX6JkjFfpOW1/b4aMnutH8j+QOMMtWWZxVpxVoy95ej/yd0PopBS16h8YFFFFABRRRQAUUUUAFFFFABRRRQAUUUUAFFFFABRRRQAUUUUAFFFFABRRRQAUUUUAFFFFABRRRQAUUUUAFFFFABRRRQAUUUUAFFFFABXkP7SH7NHhH9pjwU+ieI7cQX8IZtO1iBR9ospCOqn+JTgbkPDAdiAR69RQB/PX8fP2f/F37OPjubw54otDGcmSy1GEE297EDxJG35ZU8qeCK+4f2Df+CiBB0/4dfFXUvl+W30nxLdP07LDcsfwCyn6N/er7t+OPwK8KftBeBbnwx4ssRc2z5e3uo8CezlxgSxN2YfkRkEEHFfiP+0x+zD4s/Zi8bvo+uxG60q4LPpmtQoRBeRj0/uuMjchOR7ggmNjVNS0Z+/gYMAQcg9CKdX5W/sE/wDBQd/CTaf8OPifqBk0M7YNJ1+5fJsuywzsesXZXP3Oh+XlP1NikSaNZEYOjAMrKcgj1FUnczasS0UUUxBRRRQAUUUUAFFFFABRRRQAUmKWigBmQOKUZANNyeTxXhP7RH7U+hfBW0k0+yMer+K5E/d2Kt8kGRw8pH3R3A6n2BzWNatChBzqOyR34DA4jMq8cPhYOUn0/V9l5nc/Fr4zeHPgx4dfVNeuwsrgi2sYiDNcuP4UX8sseBnk9K/NX43fH7xL8cNb+0apM1rpUTE2mlQsfKiHqf7746sfwwOK5Lx149134keIrjW/EF/Jf30x+85wsa9kReiqOwFc/XwePzOpinyQ0h27+v8Akf05wxwbh8kiq9e06769I+S/z3CiiivEP0gKKKKBbbhXsPwC/Zp8RfHLUxLEjaZ4bhfbc6pKnB9UiH8b/oO56A+i/s1/sa3/AI/a18R+MoptO8PHEkNgcpNeDqCe6IfXqR0wCGr9ANE0Wy8PaXbadp1pFZWNsgjit4ECoijoAB0r6bL8plVtVr6R7dX/AMA/HOKuOqeC5sHljUqmzlul6d3+COd+Gnwu8PfCfw5Dovh6zFrAvMkp5lnfHLu38TH8h0AA4rsR3zRnn3oPPvX2sYxhFRirJH861q1TETdWrJyk9W3q2IDn/GlHH1o2/Nmua8b+PtA+G+iTav4g1KHTbKP+KU8u3ZVUcsx9ACaJSUVzSdkTTpzrTVOnFuT0SWrZ0pIUZzwK+bfj7+2XoHwwFxpHh8xeIPEq5RlRv9HtW/6aOPvEf3F54OStfOfx7/bU1/4jfaNH8LGbw/4ebKvKrYurlf8AaYfcU/3VOfUkHFfNBJJyeTXymNzm16eH+/8AyP3Hhzw9lPlxObaLpBf+3P8ARff0O61X42+Mtb8f2njG91qebW7OYTW8hOI4cHOxEHAQ9Co6gnOcmv09+CfxY0/4x+AbDxBYlUlceVd2wOTBMoG9D7cgg9wQe9fkRXtX7K/x1l+C/j9BeSt/wjeqFYL+PqI+fklA9VJOfVS3fFedluPnRrWqu8Zb+vf/ADPruMOFqWYZep4KCU6K0SVrx6r9V/wT9TcZpAcVDa3Md7BHNC6yRSKHV1OQQeQQe4qc8198fy601oxaKKKACiiigAooooAKKKKACiiigAooooAr3NtHdwSQTIssUilHjcZVlIwQQeor8Rf22P2dZP2ePjJeWVlAy+FtX3X+jyfwrGT88OfWNjj12lCetfuDXg37ZX7PUP7RPwa1DSLeJP8AhJNOzfaPM2AfPUcxE/3ZFyp7ZKk/dr2cqx31PELmfuy0f+fyGnY8D/4JfftHf8Jd4PuPhfrl3u1bQ4zPpTSN801mT80Y9TGx4/2WAHCGvvXvX89nw38e678FfiVpPibS99nrOiXe8wygrnBKyROOuGXcjD0Jr95/hZ8R9J+LXw+0Lxdoknmadqtss6AnLRt0eNv9pWDKfdTXXneC9hW9vBe7L8/+DuNo62iiivmyQooooAKKKKACiiigAooooAKKKKAPgj/gqZ+z9/wlHgux+J2kW27U9CAtdTEa8yWbN8jn18t2/KRieFr8s6/ox1/Q7HxPoeoaPqdsl5p1/byW1zbyDKyRupVlPsQSK/Bb9of4O3vwH+L/AIh8HXe+SGzn32dw4/19s/zRP6ZKkA46MGHavvuH8Z7SDw03rHVen/ALizzeiiivrygBwcjrX7ZfsH/HwfHX4F6c9/cef4l0Hbpmp72y8hVf3Ux9d6Yye7K/pX4m19I/sEfHk/A7476ct9c+T4b8QbdL1EM2ETc37mY9hscjJ7Kz14WcYP63hm4r3o6r9V8xNH7ZUUgbIzS1+XmYUUUUAFFFFABRRRQAUUUUAFFFFABRRRQAUUUUAFFFFABRRRQAUUUUAFFFFABRRRQAUUUUAFFFFACdK/OL/gq18ePKt9H+FWl3HzSbdU1jYf4QT5ER/HMhB9Iz3r7/APG/jDTfAHhDWfEury+RpmlWsl3cP32IpJA9ScYA7kgV+A3xW+IupfFn4i6/4v1Zs32r3b3LJnIjUnCRg+iKFUeyivpshwnt67rSWkfz/wCAUkcpRRRX6OWFT2FhcapfW9naQvcXVxIsUUMa7md2OFUDuSSBUFfZn/BMj4Df8LG+L8vjTU7bfofhQLNFvHyy3zZ8oe+wBpOOhCetceMxEcLQlWl0B6H6M/ss/BK3+AHwV0HwqqJ/aQj+1anMnPm3cgBkOe4XhAf7qLXrpGaAe1HevyCpUdWbnPd6mQtFFFSAUUUUAFFFFABRRRQAUUUUAN6mq97eQafaz3VzKkFtCjSSyyMFVFAyWJPQADrVnHNfEX/BTj9ocfD34bxfD7R7rZrvidD9rMbfNBYA4bPp5rAp7qJPaunC0JYmtGlDqNHwR+2B8f5/2iPjPqmuxSP/AGBZk2OjwtkBbZCcOR2ZyS57jcB/CK++/wDgmZ+zn/wrn4ayeP8AWbXy/EHieNTa+YPmgsAcpj08wgOfVRH718FfsbfACX9ob41aXo1xEx8O2GL/AFeUZA+zoR+7z6yNhPXBY/w1+41taxWNvFBDGsMEShI441CqigYAAHQAV9XnWIjhqMcDR0VtfTovnuyn2LNFFFfFkBRRRQAUUUUAFFFFABRRRQAUUUUAFFFIaAGHPbrX5eftaeEvHum/E7UNY8YwNLb3chWxvIMtbeSM7IlP8JUdVODnJ5zk/qIvIBrH8T+FtL8YaPc6VrFjDqFjcLskgnQMpH9COoI5B5FebjsJ9cp8nNZr7vmfWcNZ6+H8Z9Y9mppqz7peT/q5+MVFfU/7Qn7FOqeCPtOveCkn1jQQS8lgPnubUd9veRB/30O4OCa+WCCpIIwR2r8+xGGq4afLUVj+rMqzjB5xQVfCTv37p9mun9WCiiiuU9sKKKKACivXfgl8MPBHxXuE0fU/Ftx4W8QSNthW4t0lguM9Ajblw3baevYnOB7ndf8ABN68UbrTx3DPnoJNNK/ylNejSwGIrw56Ubr1X+Z8ljuKcry6u8NjJuEvOMrPzTSs18z4vor6xvv+CdnjGLP2TxHo0/p5olj/AJI1YV3+wF8TLfPlzaJc4/55Xcgz/wB9Rim8sxcd4Mzp8YZFUdo4lfO6/NI+a6K94vP2Ivi3a58vQbe7/wCuN9CM/wDfTCsK8/ZN+LNiD5vgy7OP+eU0Mn/oLmsXgsTHem/uZ6MOIcoqfBioP/t5f5nklFd7e/AP4kafnzvBGuNjqYrF5P8A0EGsW6+G/i2wz9p8L6xb46+bYSrj81rJ0Ksd4v7juhmWCq/BWi/SSf6nOUVYutNu7FttxazQN6SxlT+taPhDwjqnjrxLp+haRbtcajfSiKKMdB6sT2UDJJ7AE1mqcpPlS1OmpiaNKDqSmlFK7fSyPRf2aPgVdfG/x5HbSpJF4esSs+o3I4+TPyxKf7z4I9gGPbB/UvStLtdE062sLKCO2s7eNYooY12qiKMBQOwAFcZ8FPhNpnwa8DWWgaeA8oHmXV1tw1xMQNzn24AA7AAV3/bng1+i5fglhKWvxPf/ACP5L4r4hnn2Ncou1KOkV+bfm/yH0UUV6p8SFFFFABRRRQAUUUUAFFFFABRRRQAUUVzXj/x7oXwy8I6n4m8S6jFpWjafEZZ7qY8AdlA6sxOAFHJJAHJoAb8Q/iFoHwr8Ial4n8T6lFpWjWEZkmuJj+SqOrMTgBRySQBX4nftgfth+IP2o/FuB5uleDLCQ/2Zo27r286bHDSkfgoOB3LN/bB/bA1/9qPxhx52l+DNPkb+y9I3fh582OGlYfgoOB3LevfsFfsEz/GO6tPH3j60ktvA8L77LT5AVfVmB6nuIQRyf4ug4yahu+iNErasg/YR/YFuvjVcWnjrx3ay2fgSF99rZNlJNWYHt3WEEct1bovcj9dtN0210bT7axsbaKzsraNYYLeBAkcSKMKqqOAAAAAKfZWcGm2kFrawR29rAixxQxKFSNAMBVA4AAAAAq1VJWIbuFFFFMQUUUUAFFFFABRRRQAUUUUAFFFFABRRRQAUUUUAFFFFABRRRQAUUUUAFFFFABRRRQAUUUUAFFFFABRRRQAUUUUAFFFFABRRRQAUUUUAFFFFABRRRQA0jmk70vQVxnxf8ew/DX4ba/4klK5srZmjVujyn5Y1/Fio/GonJQi5S2RrQozxFWNKmryk0l6vQ+Bv23/iofHnxYk0W0m36X4eVrVQDw05IMrfgQqf8APrXzrU19ezajez3dzI01xPI0skjnJZmOST7kmoa/LsTWliKsqsup/a2U5fTyvA0sJT2ikvV9X83dhRRRXMewFFFFABRRRQB92f8E4dZEvh7xlpJPNvdQ3QH/XRCp/9FCvsnPNfnb/wT58Stpfxb1PSWbEWp6cxA9XjdSP/AB0vX6Jjmv0XKZ8+Ej5XX4n8lcdYZ4fPaz6StJfck/xTEHXNfJ/7fvxRbw74HsfCNlNsu9bk8y5CnlbeMgkH03NtHuAwr6xJAFflP+1d48bx/wDHHxFco5e0sJP7Ot+cgLFlWx7F97f8Cqc1xHscM0t5af5mvAmVrMc3jOavGmub59Px1+R5DRRRX54f1gFFFFABRRRQAUUUUAFFFFABRRRQAUUUUAFFFFABX1b+yJ+1XD8PEg8GeLJinh+SQ/Y9Qc5FmzHJR/8ApmSSc/wknPB+X5Sorqw+IqYWopwZ4mb5Rhs7wssLiVddH1T6NH7WWd7BqFtHcW0yTwSqHSSNgyspGQQRwQR3q1g5r8t/gD+1R4k+Ct1DYyl9a8MFv3mnSv8ANECeWiY/dPfb9088AnNfo98PfiPoXxS8N2+t+Hr1byxl4YdHifujr1DD0+hGQQa/QMFj6WMj7ukuqP5Y4h4XxmQVP3vvU3tJbej7P+kdZRRRXpnxwUUUUAFFFFADC23J7V+W37X3xK/4WN8Z9TFvJv03SP8AiXW+D8pKE+Y34uW57gLX3h+038Vk+EXwp1TU4ZhHqtyv2SwGfm85wQGH+6Nz/wDAcd6/KR3aR2diWZjkknJJr5PPMTpGhH1f6H7l4a5Q5VKmZ1Fovdj+r/JfNiUUUV8cf0CFFFFAHUfC/wAVv4H+Ivh3XlYxrY30UshHeMMN4/Fdw/Gv2Jt5BNAjqchhkEdDX4nDg1+vPwI8RN4q+D3hHU3bfNLpsAlb1kVAr/8AjwNfXZBU/iUvR/1+B+C+J+EX+z4xLvF/mv1O/ooor68/BgooooAKKKKACiiigAooooAKKKKACiiigAooooAKKKKACiiigAooooAKKKKACiiigAooooAKKKKACiiigAooooAKKKKACiiigAooooAKKKKACuI+Lnwi8M/G/wADX/hTxXp63+mXQyrDiW3kAO2WJv4XXPB+oOQSD29FAH4IftVfspeJ/wBl3xqdP1JW1Hw7eMzaVrcaYjuUH8Lf3JFGMr+IyDmvo39gb9v+T4eyWHw4+JF+0vhZiIdL1q4bLaaegilJ6w9g38H+7939Mfin8LfDfxn8E6j4U8V6amo6RergqeHicfdkjbqrqeQR+oJFfiJ+1h+yf4k/Zc8bmwvg+o+Gr1mbStaRMJOg/gfssqjGV/EcGotY1TUtGfvNDPHcRJLG6vG4DK6nIYHoQamr8n/+Cf8A+30/w/lsPht8Rr8v4YdhDpWtXDZOnE8CGVj/AMsfRj9zp937n6uRSrLGrowdGGVZTkEetUnczasSUUUUxBRRRQAUUUUAFFFFABRRRQBh+LtO1HV/Dep2Wk6g2lalPbvHb3yIHMEhHyvtPBwa/Ib4i+Gde8I+NNV0vxKs39tQzt9okncuZSTnzAx5YNncG75r9kunH614B+1f+zpD8ZfC/wDaelQpH4t01CbZxgfaY+phY/mVJ6H0BNeHmmDliqalDePTufpPBHEFPJsY6WISVOpZOXWL6O/bv95+ZNFS3dpNYXU1tcxPBcQuY5IpFKsjA4IIPQg9qir8+2P6ojKMo80Qooro/APw9174m+I4NE8PWMl9ey8nbwkSd3duiqPU/TqQKuEXNqMVdsyrVqeHg6tWSjFatvRJGJp+n3WrXsFnZW0t3eTuI4oIELvIxOAqgckmvvD9mr9i228LNa+JPHcEd7rAxJbaUcPDbHqGk7O/t90e5xj0r9nr9lzQfgpp6Xs6Jq3imVcT6g6cRZHKRA/dXsT1bvgcD3PAGPavtMvylUrVa+su3Rf8E/nTirjqpj+bB5a3Gns5bOXp2X4sVECKABgD0p1JRX0x+PDetGcLzxWD4x8caJ8P9Dn1fX9Sh0zT4R80s7YyeyqOrMewAJNfBPx7/bZ1rx4bjRvB3n6BoTZV7vO26uB9R/q1PoDk9zyRXn4rHUcJG83r26n1GScOY7PqnLho2it5PZf5vyR9G/Hz9sPw58KBcaVo5TxB4nXKm3if9zbN/wBNXHcf3Bz67etfn58RPif4l+KuuvqviTU5L2fnyovuxQL/AHY0HCj9T1OTzXKMxYkkkk8kmivhcZmFbFvV2j2/rc/pfIOFcDkUOamuap1m9/l2Xkvm2FFFFeYfaBRRRQB95/sL/H3+3tKHw/1y5zqNjGX0ySRuZoR1j9ynUf7P+7X2EP1r8qv2dfgv46+IXi2w1bwsH0mDT7hZTrcykRQlTnC/89G/2B684Br9TrZZEt4hK6vIFAZlXaCe5AycfTJr9DymtVqULVFts+6P5R45wOCweaOWDmnz6yivsv8A4O9i1RRRXtH50FFFFABRRRQAUUUUAFFFFABRRRQAUUUUAfkr/wAFNv2dP+FefEaL4h6Pa7NB8TyEXgjX5YL8DLZ9PNAL/wC8JPat/wD4Jc/tF/8ACM+Krv4Wa1dbdM1mRrrSGkbiK7C/PEM9BIq5H+0mBy9foX8cvhNpfxw+F+u+DtVAEWoQEQ3BXJt51+aKUe6sAfcZHQmvwj1rSPEHwg+IdzYXHm6T4k8Paht3xnDQzxPlXU9+QCD3GDX3WX1I5ngZYSo/ej/Sfy2ZotVY/oaxz7UvevJ/2YvjfZftA/B3Q/FcBjS/dPs2pWyf8sLtABIuOwOQy/7LrXrBr4epTlSm4SVmtDMWiiipAKKKKACiiigAooooAKKKKAEr4Z/4Kj/AT/hNfhxZfETS7bfq3hr91fbB80ti7dT6+W53ewdz2r7mzVDW9Is/EOj32lahbpdWF7A9tcQSDKyRupVlPsQSK6sJiJYWvGrHp+XUa0P5zKK9I/aJ+D958CfjB4i8H3Qd4bS4L2U7j/X2z/NE/wBSpAOOjBh2rzev1+nUjVpqcXo9TQKAcHNFFaAftr+wj8dv+F5/AfS5r6487xHomNL1Pecu7Io8uU+u9NpJ7sH9K+jRX4u/8E8vjp/wpz492On31x5WgeJ9ul3m44RJSf8AR5T9HO3J6LIxr9oga/Ks2wn1TFNR+GWq/wAvkZtWFooorxxBRRRQAUUUUAFFFFABRRRQAUUUUAFFFFABRRRQAUUUUAFFFFABRRRQAUUUUAFFFFABRRWfrmsWfh7R77VdRuEtbCxge5uJ5DhY40UszH2ABNCV3ZAfBn/BVj45/wBieFNH+F+mXG271crqOqBG5W2Rv3UZ/wB+RS3/AGyHrX5f16D8ffixefG74u+JfGV5vVdQuibaFznybdflhj/BAucdTk968+r9ay3CrB4aMOu79X/VjRKwUUUV6YyW0tZr66htreJ5riZxHHHGMs7E4AA7kmv3c/ZQ+CUPwB+COgeGDGg1Vo/tmqSLzvu5ADJz3C4VAfRBX5s/8E1fgV/wtD43L4n1C38zQvCQW9O4ZWS7JP2df+AkNJ9Y19a/YavguIcXzTjhovbV+pMn0HUUUV8eQFFFFABRRRQAUUUUAFFFFABRRRQBjeLPE2m+DPDWp69q9ytppem20l3czt0SNFLMffgdO9fgt8efi7qXx2+LGv8AjHUSytfzkW1uTkW9uvyxRD6KBnHU5PevvX/gqj+0H/ZWiaf8KdHucXOoBb/WTG33YA2YYT/vMN5HXCJ2avm3/gnr+z5/wuv412+qalbeb4Z8LlNQvN65SabP7iE+uWUsR0KxsO4r7bKaMMFhZ42t1Wnp/wAFlrRXP0H/AGC/2ef+FDfBa0k1G28jxT4g2ahqe5cPECP3UB/3FPI7M719L96OAKWvjq1WdepKrPdkBRRRWQBRRRQAUUUUAFFFFABRRSE4BNAGH4q8V6V4L0O61fWr+LTtOtl3yzzNhQPT1JPQAck8CvlLxZ/wUY0ix1GSHw94TuNVtFbAury6Ftv9wgRzj6kH2rxf9sz41XnxE+JF54etbo/8I7oczW8cKt8ss68SSN6kHKj0AyPvGvnmvjcfm9RVHToOyXXuf0DwxwFhKuEhis0Tk5q6jdpJPa9rNv56H6S/B/8Abc8JfEvWLbR9TtJvDGq3LBIFuJRLbyOeiCQAYY9gygHoDk4r6PDbhmvxMVijBlJVgcgjtX6ffsf/ABen+Kvwsh/tGYz61pL/AGK7kc5aQAZRz7leCe5VjXdleZSxLdKr8XR9z5vjTg+jk9OOOwF1TvZxbva+zT3t016nvNFFFfSH5EMIByCMj3r5n/aF/Y30X4ni51zwyIdD8Ttl3Crtt7xv9sD7rH+8Bz3B6j6Y70v86wr0KdeHJUV0ell2ZYrKq6xGEm4yX3NdmuqPxk8Y+Ctb8Aa9caPr+nzabqEJ+aKYdR2ZT0ZT2IJBrEr9e/ir8GvDPxi0BtN8Q2AmZQfs95HhZ7Zj/Ej9u2Qcg45Br85fjv8AsyeJ/glevcTIdV8Ou+IdVgQ7VyeFlXnY36HsT0Hw2Oyuphbzp+9D8vX/ADP6X4a41wucpUMTanW7dJej/R/iePUUUV4R+lACVIIOCO4r6r/Z5/bX1LwWbXQPG7y6toYIjj1Ll7i2Hbd3kQf99DtngV8qUV1YfFVcLPmpux4ma5Ng85oOhi4X7Pqn3T/rzP2f8PeJNO8W6Rb6ppF7DqGn3C74ri3cMrD6j8iOoNa1fkr8Fvj94o+COr+fo9z9p0yVwbnSrhiYJh3I/uNj+Ic9M5HFfo38GPj/AOF/jdpIn0m48jUo1ButMnIE0B9cfxLnow49cHivvMDmNLFqz0l2/wAj+ZOI+EMZkUnUXv0ukl08munrsz1KkwPSlor1z4IbsX0H5UnlIeqL+VPooHcryWkMqkNEhB6grmqsWgabbXQuorC2juACBKkKh8HryBmtDPvRkipsmUpzSsmLilooqiAooooAKKKKACiiigAooooAKKKKACiis7XNc0/wxo97q2q3kOn6ZZQtPc3Vw4SOKNRlmYnoABQBT8YeLtH8AeGtR8Q+INQh0vRtPhM9zdzthY1H6kk4AA5JIABJr8T/ANs79sfWv2oPFxtrQzaZ4F06U/2bpZbBlPI+0TAcGQjOByEBwOSxbY/bj/bU1H9pTxQ2iaHLNYfDzTZibS2OUa+kHH2iUfntU/dB9Sa3f2C/2HLr4/axD4x8XW0tr8PbGX5Y2yj6tKp5jQ9RGDw7j/dXnJWG76I0StqzW/YH/YQm+NF9a+PPHVpJb+A7aTdaWUgKtq8inp6iEEYLfxEbR3I/Xixs4NNs4LS1gjtrWFFiihhUIkaAYCqBwAAAABTNN0210bT7WxsraKzsraNYYLeBAkcSKMKqqOAAAAAKu1SViG7hRRRTEFFFFABRRRQAUUUUAFFFFABRRRQAUUUUAFFFFABRRRQAUUUUAFFFFABRRRQAUUUUAFFFFABRRRQAUUUUAFFFFABRRRQAUUUUAFFFFABRRRQAUUUUAFFFFADccmvjv/goh47+w+FvD/hSCUiS/na7uFU8+XGMKD7Fnz/wCvsTOBX5gftreLv+Ep+PWrRI26DSoYrGM54yo3v+TyMPwrxc3reywzS3lofofAeAWNzqEpLSCcvnsvxd/keEUUUV+eH9YBRRRQAUUUUAFFFFAHof7Pni7/hBvjP4S1cvtiS9SGVicARy5icn6K5P4V+uSHein1FfiWrFWBBwRzX66fAfx4PiP8JvDeumQSTz2qpcHPPnJ8kn/jysfoRX2GRVtJ0X6/o/0PwHxOwDU6GPiu8X+a/U6zxTqy+H/DWq6k67ls7WS4I9QqFv6V+Ml5dS313PczOZJpnaR3PVmJyTX6+/GaOSf4TeMIoM+c+kXapjruML4r8fD1rPP27016/odHhfCKhiZ9bxXy1Ciiivkz92CiiigAooooAKKKKACiiigAooooAKKKKACiiigAooooAK+hf2I/iDf+E/jRp+ipK50vXA9vcwZ+XeqM0bgeoIxn0Y189V9UfsFfCi58Q+PpfGl1GV0rRVeOBz0luXXbgeoVGJPoWSvRy6M5YqHs97/h1/A+Q4rqYelk2IeK2cWl/ie1vO9j9DxS0g6Utfph/HYUUUlACEc+gqKSZIImkdwqKMsxOABT2OFye1fE/7Y/7U0JtrzwF4QuxI8mYtWv4W+VR0aBGHUnoxHQfL3OOTE4qGFpuc/l5nuZNk+IzrFxw2HXq+iXVv9DxT9rX43j4w/EV49PnMnh3SS1vZYPyytn95L/wIgAf7Kr0ya8Ooor80r1pV6jqT3Z/YuW4CjlmFp4SgrRirf8F+berCiiisD0gooooAK/Tz9iHVTqP7POgxMdzWk1zBn285mH6MK/MOv0Z/4J9zmX4K3ak5EeqzKPb5Iz/WvocjdsS13T/Q/KPEiCllEZPpNfk0fT9FFFfeH8xhRRRQAUUUUAFFFFABRRRQAUUUUAFFFFABRRRQAUUUUAFFFFABRRRQAUUUUAFFFFABRRRQAUUUUAFFFFABRRRQAUUUUAFFFFABRRRQAUUUUAFFFFABXG/FT4WeG/jR4J1Dwp4q09dR0m9XBVuHicfdkjb+F1PII/UEg9lRQB+B37Vf7K/iT9l7x4+l6iHv/D94zPpOsqmI7mMfwt/dkXIDL9CMgg19R/8ABPb9vU+GJNO+F/xG1HOjOVg0XW7p/wDjzPRbeZj/AMsjwFY/c6H5cbP0V+MHwh8NfHPwHqPhPxXYreaZdjKuMCW3lAO2WJv4XXPB+oIIJB/Db9pr9mvxN+zJ8QptB1tDc6bOWl0vV40IivYQeo/uuMgMmcg+oIJjY1T5tGf0ABgRxyKdX5pf8E7P28Dc/wBm/Cr4i6jmX5bfQdaun+92W1lY9+gRj7Kf4a/SyqTuZtWFooopiCiiigAooooAKKKKACkIyKWkoA+MP21v2aRqlvcfEDwza/6ZCu7VrSJf9agH+uUD+JR971Az1Bz8L1+2TxrIhRxuVhgg96+SPEH7BOkax8XH1aK+Fh4Mn/0iXTIARMJSfmiQ4wsZ656jO0DoR8rmOVSq1FVoLfdfqft3CPG1LA4WWDzOTtBXi93ZfZ/yPlX4G/s+eI/jjrIi0+I2ejxOBdapMh8qLuVX+++P4R6jJA5r9KfhR8HPDnwb8Ox6XoFoIicG4u5MNNcuP4nbv3wBwM8AV0nhjwxpng/RbbSdGsotP0+2TZFbwrtCj+pPUk8knJrY6mvTwOX08Ir7y7/5HxXEnFmLz+fJ8FJbR7+b7v8ABdA4Ao5o6ms7XddsfDel3Go6ldxWVlboZJZ53CoijqSTXrNpK7PiIxc2oxV2zQJwMjtXgPx7/a38M/CFJ9NsGTXfE+CPsUD/ACW7esrjp/uj5vpnNfO/7QX7b2q+LXudD8CyTaRo5zHJqf3Lm4H+x3iU/wDfR/2eRXyi7tK7O7F3Y5LMckmvlsdnChenh9X3/wAj9r4b8P51+XFZtpHdQW79X09N/Q6/4l/FnxP8W9bbU/EepPduCfJtk+WCBT/DGnQduepxyTXH0UV8fOpKpJym7tn77h8NRwlONGhFRitklZIKKKKg6Qoor0j4O/APxX8atUEOjWfk6cj7bjU7gFYIvUZ/ib/ZXJ6ZwOa1pUp1ZKEFds4sXjMPgKMq+JmowW7Z5/YWF1qt7DaWdtLd3U7iOKCBC7ux6BVHJPtX2V8Af2E3uTba58RQYo+JItDif5j6ec46f7qnPqRyK+hfgh+zT4V+CdoklnB/aOuOm2bVrlQZG9Qo6IvsOT3Jr14EZr7LBZPGnapX1fbp/wAE/nziPj+ti+bDZXeEOsvtP07L8fQo6To9loOnwWGn2sNlZwIEjggQIiKOgCjgCr46+1B/SjjFfSpJaI/HW3JuUndsdRRRTEFFFFABRRRQAUUUUAFFFFABRRRQAUUUUAJX5s/8FUf2eNklj8W9GtjtbZp+uBF79IJz+kZPtGPWv0m6Gue8e+C9L+Ivg7WfDGtQfaNL1W2e1nTvtYYyD2YHBB7EA124LFSwleNVbdfTqNaH5Nf8E3f2hD8JfjCvhXVbry/DfitktW3t8kF4OIJPbcSYz/vKT92v2G61/Pj8Xfhpq/wV+J2u+E9U3Jf6RdGNJ1BUSp96OVfQMpVh9a/ZD9ir9oBP2gPgjpmpXc4k8R6XjTtXUn5mmRRtl+ki4bPTcWA6V9DnuFjLlxlLaW/6Mcu57/RRRXyJIUUUUAFFFFABRRRQAUUUUAFFFFAHwj/wVM+A3/CW/DzTviPpdvv1Pw6RbX+z70lk7cMfXy5Dn6SOT0r8qq/ov8R+H7DxXoGpaLqlut3puo20lpcwP0kjdSrKfqCa/Az46fCm/wDgp8V/Efg2/wBzNpt0yQzMMefA3zRSf8CQqfYkjtX3/D+L9pTeHk9Y6r0/4DLizg6KKK+uKHI7ROroSrKcgg4INfuZ+xp8cF+PXwI0LW7icS63ZL/Z2qgn5vtMYALn/fUo/wDwMjtX4Y19i/8ABMv45f8ACt/jU/hK/uPL0bxaq2qhz8sd4mTAf+BZaPjqXT0r57O8J9Yw7nFe9HX/AD/ryE0fr9RRRX5mZhRRRQAUUUUAFFFFABRRRQAUUUUAFFFFABRRRQAUUUUAFFFFABRRRQAUUUUAFFFFACEcV8Uf8FQ/jefAnwhtfBGn3Hl6t4qkKzhD8yWUZBk+m9ti+43ivtR5BGjMxChRkk9hX4W/tjfGpvjt8fPEOvQTmbRrV/7O0vByv2aIkKw9nYvJ/wADr3slwv1jFKcvhjr8+n+ZSR4lRRRX6eWFKql2CqMknAApK+lf+Cf/AMEP+FzftAaXLe2/naB4cxq19uGUdkYeTGex3SYJB6qj1z4itHD0pVZ7JXA/Tb9i/wCB6/Af4DaHo9zB5WuX6/2lqpYYYXEgB2H/AHFCJ9VJ717tjNKBS1+PVakq9SVSe7dzIKKKKzAKKKKACiiigAooooAKKKKAE71zXxE8daX8MvBGt+Ktal8nTNJtXupiOrBRwq+rMcKB3JArpe9fm5/wVX+Pp/4lPwn0q5/uanrXlt/34hP6yEH/AKZmu3A4V4vERpLbr6dRrU+DviZ4+1n4y/ErWvFGp77jVdavDL5SZbbk4jiTuQqhUA9AK/aP9j34Cx/s+/BLR9DmiVddvB9v1eQdTcuBlM9wihUHb5Se9fnh/wAE1PgB/wALS+MJ8XapbeZ4f8JFLkb1+Wa9OfJX324Mh9CqZ+9X7AV9DnuKSccHT2jv+i+Q5dhaKKK+RJCiiigAooooAKKKKACiiigAqOf/AFEn+6f5VJSHBBHrQNbn4t+KDO3iXVjdf8fJu5fN/wB7ec/rWZX0x+1p+zVrnhDxxqXiXQtNuNR8OanM105tYzIbSVjl1cAcKWJIbpg46jnxrwH8HfGHxI1aCw0LQry5MjBWuHiZIIh3LyEYUD8/QE1+YVsLVhWdPld7/ef2Zl2d4DE5fDFqpFRSV7tK2mqfaxxlfXH/AATp1x7fx74n0gMfKutPS6K9t0bhQf8AyKa85/aa+Alr8CovB1rDM11c3tpKbu4OQssyMpYqOygOAB6AZ5Jrs/8AgnlZvL8X9ZuR/q4dHkQ/VpoiP/QTXbgaU8Pj4U5bp/mj57iPHYfNeGa+Ko6wktH6St+aP0Tooor9CP5TEpaTNLQAg6VT1HTrbVbOa0vLeO6tpkMckMyB0dTwQwPBB9KudqCaW403F3R8M/tEfsOSWpuvEHw6jaSLmSfQicsvqYWPX/cPPoTwtfGd1azWNzLb3MLwTxMUkilUqyMDggg8gj0r9sT7/lXhXx8/ZV8OfGi2lvoUXRvE6j93qUK8S4HCyqPvjtn7w45IGD8xj8ojUvUw+j7dPl2P2bhnj6rhOXC5q3KGylu1691+Pqfl9RXX/Ev4VeJPhLr76V4j097SXkwzj5op1H8Ub9GH6juAa5CvjZwlCTjJWaP6Ew+Io4qnGtQkpReqa1TCtHw/4i1Lwrq9tqmkXs2n6hbNvingcqyn/DsR0I4NZ1FKMnF3RpUpwqxdOorp7o/QX9nb9tfTvGX2fQPG8kOk64cRxagcLbXR7bu0bn/vk9scCvq5HDruU5FfiZX0n+zx+2TrXwwe20XxMZtc8MrhI3J3XFov+wT99B/dJ47EYwfrMBnO1PEff/n/AJn4TxNwB8WLylebh/8AI/5P5H6RHA5pM56dKwfB/jXRPH2g2+saDqEWoWEwyssLZwe6sOoYdwcEd63gMdRg19cmpK6eh+E1Kc6U3Cas1o09GiSikpaZAUUUUAFFFFABRRRQAUUUUAFFFFABRRSE4oAr3NzDZW0txcSpBBEpeSWRgqooGSSTwAB3r8e/2/8A9uCb45a1P4H8G3jxeAbCbE1xGSp1aZT98/8ATJSPlXufmP8ACF73/go1+3F/wlFzf/CrwBqH/EmhYw67q1s/F24PNtGw/wCWYP3yPvEY+6Du+b/2Pv2TNb/ah8efZ183T/COnOr6vqwX7i9RDHngytzjsoyx6AGG76I0StqzqP2HP2L9Q/aW8VjWNbjmsfh7pkw+23QyrXsgwfs8R9em5h90H1Ir9ptB0LTvC+jWWk6VZw6dpllCsFta26BI4o1GFVQOgAFUfBHgnRfh14W0zw34e0+LTNF06EQW1rCMBFHcnqSTkknkkkkkmugqkrEt3CiiimSFFFFABRRRQAUUUUAFFFFABRRRQAUUUUAFFFFABRRRQAUUUUAFFFFABRRRQAUUUUAFFFFABRRRQAUUUUAFFFFABRRRQAUUUUAFFFFABRRRQAUUUUAFFFFABSUtFAEMx2xOx6BTX42eP9e/4Sjxz4g1jduF9f3Fyp9nkZh+hr9dfiHqv9h+BPEOoA4NrYTzZ9NsbH+lfjWxySa+Rz+elOHq/wAj928L6EebFYh7+6l+Lf6BRRRXyB++hRRRQAUUUUAFFFFABX2v/wAE8viYqvrfge7k5Y/2jYhj16LKo/8AHGA/3jXxRXSfDjxxe/Dfxxo/iSwJ8+wuFlKZwJE6Oh9mUsp+td2BxH1avGfTr6HzHEmVLOMsq4X7Vrx/xLVf5P1P2IvrSPULSe2mQSQyo0bKehBGCK/HX4h+D7nwB441vw9dqRNp908G5xjeoPyOPZlKsPY1+vPhLxRYeMvDum61pkonsL6BZ4pB3VhnB9COhHYgivmL9tj9nSfxpZDxv4ctTPrFlFsvrWJcvcQr0dQOrpzx1I/3QD9hm2FeJoKpT1cdfVM/BOBc4jk+YywuKfLGpZa9JJ6X7btfcfANFBGDg8GivgT+oU76oKKKKBhRRRQAUUUUAFFFFABRRRQAUUUUAFFFFABRRXuvwI/ZM8U/GC5t768il0LwwSGa/nTDzL6RIeWz/ePyj1JGK3oUKlefLTV2eZmGZYXK6Dr4qoopd/yS3b9DiPgz8G9c+NPi2HR9JhZLZSrXl+y5itos8sfUnnC9SfbJH6n/AA+8A6T8NPCGn+HdHg8qys02jdy0jHlnY92Y5JPv2HFRfDb4ZaB8KfDUGieHrJbS0j+Z5D80kz93dv4mP6dBgACuqklSJSXYKvq1ff5fgI4KN3rN7v8ARH8t8U8UVuIayhBONKL91d33fn+Q9M0uc15f41/aT+G/gNpE1TxVZG5Q4NtaMbiUH0Kxhip+uK8H8af8FFtIthJF4X8NXV/J90XGoSrAgPrtXcSPqVrprY3D0fjmvz/I8bA8OZrmNvq9CTT6tWX3uyPsc8Vxnj74u+EfhfZG58Sa5bacCMpCW3Syf7sa5ZvwFfnX43/bI+J3jQSRLrS6HaP/AMsNJj8oj/toSZPyavGL6/utUupLq8uJbu5lO55p3Lu59STya8OvnkErUFd92fpOWeGmJqNTzCqortHV/fsvxPpv48/tu6z4+huNG8IJPoGivlJLsti6uF9Mj/VqfQEk+oBIr5dJycnk0UV8tXxFXEz5qjuz9uyvKMHk9H2GDgkuvdvu3uwooorlPZCiiigAooooAK/SH9gO1+z/AANL4x5+pTyfoq/+y1+b1fqT+xxoZ0P9nvwuGXbLdLNdP775XK/+O7a+iyON8Q32T/Q/JfEmooZTCHWU1+CbPb6KKK+7P5mCiiigAooooAKKKKACiiigAooooAKKKKACiiigAooooAKKKKACiiigAooooAKKKKACiiigAooooAKKKKACiiigAooooAKKKKACiiigAooooAKKKKACiiigArzb49fArwx+0L8Pb7wn4mt90Uo8y1vYwPOs5wDtljPYjPI6EEg8GvSaKAP55/j18CfFH7OfxFvPC3iSApNEfNs76IEQ3kGTtljPoccjqpBB5Ffo7/wTw/bnHxKsrP4aePr8f8JZbR7NK1O4fnUo1H+qcnrMoHB/jA/vAlvpb9qD9mrw7+038O5/D+roLXVbfdNpWrKmZLOfHX3RsAMvcY6EKR+HHxF+Hniv4CfEi78P65BPo3iHSLhXjmhcrnB3RzROMZU4DKw/QjAjY1+JH9FeaWvj/wDYJ/bUtv2h/DKeF/E9zFb/ABD0uH95nCjU4V489B/fHG9R/vDgkL9fjpVmbVhaKKKBBRRRQAUUUUAFFFFABRRRQAUUUUAVbu6israW4ndYoolLtIxwFAGSSewr8zv2qP2k7z4x+IpdK0ud4PCNjIRbxgkfa3HHmuPTrtB6DnqTX0z+3j8UpfBnw1tvDljKYr3xC7RuyHBW3TBkH/AiyL7gtX5018hnONkn9Xg9Ov8AkfvXh7w7TnD+1sTG+rUPK2jl630QUUUV8ifvAUUUUDCpbOzn1C6itrWGS5uJWCRwxIWd2PAAA5JPpXefCL4GeKvjPqwtdCsStmjAXGpT5WCEe7Y5b/ZGT7Y5r9D/AIG/sveFPgrapcwRDVfELLiXVrlBuGeojXkRr9OT3Jr2MFltbFvmeke/+Xc+C4h4wwORxdNPnrdIrp/ifRfj5Hzt8Av2FLrU2t9a+IivaWpw8eiRnEkg7eaw+4P9lfm9SvSvt7RNC0/w5psGnaXZQ2FjAgSK3gQKiL6ADitDHFKAeTmvt8NhKWFjy018+rP5pzjPsdnlX2mLnotorSK9F+u46kopa7j58ZQDmq19eQadaS3N1KlvbxKXklkYKqqBkkk8AD1r46+Pv7dVvpxudE+HhS8uRlJNbkXMMZ7+Sp++f9o/L6ButcmIxNLCx5qj/wA2e3lWTY3Oa3scJC/d9F6v+mfQPxj/AGgPCfwV04zaxeCfUXTdb6ZbENPN6HH8K/7TYHXGTxU/wN+NGmfG/wAFR65YR/Y7lXMV3Ys+9reQdicDIIwQccg+oIH5O61rd/4j1OfUdUvJ7++uG3y3FzIXdz6kmvTf2avjbcfBP4gwXsju+hXu2DUrdecx54kA/vITkeo3DvXzlLOnPELmVoPT/gn69jPDmFDKpSoyc8Qtb7J23il+T3v2P1dwKO1U9Nv4NVsLe8tZUuLW4jWWKWNtyujDIYHuCCDVw9K+u3PwdpxdmLRRRQIKKKKACiiigAooooAKKKKACiiigD4A/wCCp37P3/CQ+ErD4o6RbbtQ0YLZ6oI15ktWb93If9x2x9JPRa+Vf2AP2gP+FH/HGzttQufJ8NeJNmm6hubCROT+5mP+65wSeiu5r9lfEnh7T/Fvh/UtE1W3S70zUbeS1uYH6SRupVlP1BNfgn8fvhFf/Ar4t+IfB19vcWFwTa3DDH2i3b5opPTlSM46HI7V9vlFaONw08FW6LT0/wCAy1qrH7/KcjilHIr5s/YK+Pn/AAvP4GaeL+587xL4f26ZqW5svJtX91Mf99AMnuyvX0n0r42tRlQqSpT3TIFooorIAooooAKKKKACiiigAooooATrX58/8FWfgZ/a/hnRvihp1vm50tl03VCg5a3dv3Mh/wB2Qlf+2q+lfoNxXOfEDwVp3xG8F634X1aLzdN1a0ktJh3CupG4ejA4IPYgGu3BYl4SvGqum/p1GtD+eCiuk+JPgPUvhj4817wpq6bNQ0i7ktZTjAfaeHX/AGWGGHsRXN1+vQmpxU47M0CrGnahc6TqFtfWcz213bSrNDNGcNG6kFWB7EEA1XoqviA/fP8AZu+L1v8AHP4MeGfF0bJ9qu7YR30Sf8srpPkmXHYbgSP9kqe9en45r8uP+CUnxt/sLxprXw01C422esodQ01WPAuo1/eoPd4wG/7Y+9fqOK/JMywv1TEyp9N16MzasLRRRXmiCiiigAooooAKKKKACiiigAooooAKKKKACiiigAooooAKKKKACiiigAooooA+af2/vjV/wp39nnWFtLjytc8Q50iy2nDKJFPnSDuNsYfB7My1+KXWvrf/AIKV/Gn/AIWZ8epfDtlP5uj+E4209ApyrXRINw31BCxn/rlXyRX6dkuF+r4ZSe8tX+n4GiQUUUV74wr9mf8AgnT8Ev8AhUvwAsdTvbfytd8VFdUuSwwywkYt4z7BDvx2MrCvzE/ZR+DEnx3+Onhvww8TPpfnfbNTYdFtIsNICe27hAfVxX7vW0EdrDHDEixxxqFVFGAoHAAHYV8VxFirKOGj11f6EyJ6KKK+HICiiigAooooAKKKKACiiigAooooA5X4neP9L+FngDXvFmsSbNP0m0e5kAOC5A+VF/2mYqo92Ffgf468X638X/iNqviHUN97reu3zSmOMFiXdsJGg64A2qo9ABX3v/wVa+PGBo3wp0u4/u6prGw/XyIT/wCPSEH/AKZmvJf+CZvwH/4WX8ZH8YalbeZoXhILcJvX5Zb1s+Svvsw0nHQqnrX3GV044DBTxtTd7enT72WtFc/Rr9lH4HQfAD4KaD4YKJ/azJ9s1SVOfMu5AC/PcLhUB9EFexY/KjPNHeviqtSVabnJ6vUgWiiioAKKKKACiikoASkyB3o+6MjmvCv2s/jovwd+H7wWMwHiTVg1vYgHmIY+eb/gIIx/tEdgaxrVY0KbqT2R3YDBVsxxMMLQV5Sdl/n6LdnL/FH9ufw38PPF+o6BaaPc67PYv5UtxDMkcXmD7yAnJO08HjqDXnV//wAFIrpsiz8Cxx+jTakW/QRD+dfF0kjzSNJIxd2JZmY5JPqabXwdTOMVNtxlZeiP6dwnAOSUacVWp88klduT1fV2TSPq3Uf+CiPjafP2LQNFtvTzhLLj8mWuk+CP7SPxd+OvxDs9DtZNM07T0xPqFza2X+pgBG7Bdm+ZuFHuc9Aa+MrW2lvbmK3t43mnlcJHHGMs7E4AAHUk1+pn7LvwQi+C/wAPIYLhEPiDUdtxqMowSHx8sYPogJHuSx713ZfVxeMq+9N8q3/y+Z83xXgcj4dwL9jho+2npG+tu8tb7fnY9j25QAgEe4pVVFHyqAfYVFcTxWsTzyuscSAszscAAda+M/j9+3SunXFzoXw7aO4mXMcmuSLujU9/JU8N/vtx6AjBr6nEYmlhYc9R/wCbPxTKcnxudV/YYSF+72S9X/TMb/go9qkE+ueCbFHVp4Le7mkUdVV2iVT+aN+Ved/sn/HXwp8CYvEl/rlvf3mo34higisoVbbGu4tksygZLL/3zXhXiDxHqnirU5dS1jULjUr+U5ee5kMjn2ye3oOgrOr4Grjm8W8TTVn0v6WP6hwfDVOGRwybFSbS3a0vrzfdc+95v+CjfhsMBF4U1R0z1eWNT+WTWhpn/BRLwRcyql5oetWYP8axxyKPr84P5A1+fFFdCznFp7r7keVLw9yOSsoSX/bz/U/VPwr+1r8LfFhWODxVbWM5/wCWeoq1t/484Cn8DXrNlqFtqVtHcWlxFcwSDcksLhlYeoI4NfinXS+DfiT4p+H92Lnw9rt7pTA7ikExEbn/AGkPyt9CDXoUc9a0rQv6Hy2P8MqTTlga7T7SWn3q1vuZ+yPPpijNfCfwp/4KD39o0dl480tbyHhf7T01Qsg93jJ2t9VK/wC6a+xfAvxD8O/EjSE1Pw5q0GqWrYy0TfMh/uup+ZT7MAa+jw+NoYle5LXt1PyPNuHsxyWVsXTtHpJaxfz/AEdn5HU0lLSZruPnDmPHnw80H4laDNo/iHTo9QspBnbIMMjdmVhyrD1Ffnp+0H+yFr/wkkuNX0bzte8LAljOq5mtV9JVHUD++OPULxX6YkgVHJEkwZXAdSMEEcGvNxmBpYyPvaPoz63IeJsbkFW9F80HvF7P07PzR+JtFffP7Q/7EFj4kFxr3gJItN1U5eXSSQtvOevydo29vun/AGeSfhTW9D1Dw3qlxpuqWc9hf27lJbedCjofcGvg8XgquElaa06Poz+nsj4iwWe0ufDytNbxfxL/AIHmijRRXvn7JP7P0nxh8Y/2lqsDHwrpUivclhgXMnVYR7d29BxxuBrnw9GeIqKnBas9TM8xoZVhZ4rEOyir+vZLzb0PoX9g74P6r4R8NXfi/VLi6t11mNVtNNLlY/KByJXToWb+E9lyf4uPrQDFQwQpbwpHEgSJQFVVGAAOgAqfbX6bh6Kw9KNJdD+Ns2zKpm2MqYyqrOT27Lovkh1FFFdJ5IUUUUAFFFFABRRRQAUUUUAFFFFACAYr8/f+Cjf7bn/CAafefC7wLqH/ABUt3Hs1nU7d+dPiYf6lCOkrA8n+BT/eOV9W/bu/bFtf2bPBTaPoc8dx8QNYhYWUJIYWMRyDcyD2OQgP3mHcKRX4++A/A3ir47/Emz0LR4p9a8S63dFmlmcsWZiWkmlc5wB8zMx9zUt9C4rqzov2cf2evEf7SfxJtPC+hRmKDibUNSdSYrK3B+aRvU9lX+IkDgZI/dX4P/CPw78D/AGmeEfC9n9k02yT5nbBluJT9+WRv4nY8k/QDAAA5T9mD9m7QP2ZPhxbeHNIUXWpTbZtV1UriS8nxyfZF5Cr2HqSxPsdCVhSdwoooqiQooooAKKKKACiiigAooooAKKKKACiiigAooooAKKKKACiiigAooooAKKKKACiiigAooooAKKKKACiiigAooooAKKKKACiiigAooooAKKKKACiiigAooooAKKKKACiiigDgPj3IYfgp45deo0W8xj/AK4vX5DV+wXxptG1D4R+MrZBuabSLuMD1JhcV+PtfG5/8dP0Z/Qnhe17DErrdfkFFFFfKH7eFFFFABRRRQAUUUUAFFFFAH2V+wb8cxp94/w71i42QTs02lSO3Cv1kh/4Fyw993civus4Iweh9a/FGxvrjTb2C8tJnt7q3kWWKaJtrI6nIYEdCCM1+nv7L37QVt8bPCCQ3sixeJ9PRUvoBgeZ2EyD+63cdjkdMZ+1yfHKpH6vUeq29O3yP504/wCG5Yas81wsfcl8S7S7+j/P1OF/aG/Yq03x/Nc+IfB7Q6Nr8hLz2bjFtdN1J4/1bn1AwT1AJJr4V8a+APEXw71Z9N8RaTc6VdrnCzp8sg9UYfK491JFfsoKxvEvhLRvGOmvp+taZa6pZSfehuog659cEcH36iurGZRSxDc4Pll+B4uQcd43KoxoYle0prbX3kvJ9V5P7z8ZKK/Q34gf8E/fBuvvLceG9Qu/DVw2SIT/AKRbg/7rEOP++8e1fP3i39g/4l+HzI2mxWHiGEHj7JcCOTHusgUZ9gTXy9bK8VR+zdeWv/BP2jAcbZLj0v33JLtLT8dvxPnOiuq8RfCvxj4SkkXV/DOq2ATrJLaOEPuHxtI9wa5YqR1BFeZKE4O0lY+0pYmhiI89Kaku6d/yEooorOxvzLuFFFGCexp2YuaPcKKvaboGp6y+yw067vn6bbaFpD+grudB/Zz+JniTb9i8F6qqt0a6h+zKfxk2itYUatT4It+iOOvmGDwqvXrRj6tL8zziivpjwx+wH8RtYaN9Un0vQ4j94TTmWVfoEBU/99CvZvB//BO/wtprxS+INfv9ZkU5aK3RbaJvY/eYj6MK9GllWKq/Zt66f8E+SxnG+SYO/wC+U32im/x2/E+A443ldURS7scBVGST6V7L8NP2R/iL8SHSVNHbQ9OJGbzVwYAR6qmN7exC49xX6KeBvgf4G+HIR/D/AIbsrGdRtFzs8ybH/XR8t+tdycIpPAA79K9uhkUI615X8l/mfm+Z+JlaonDLqXL/AHpav7lp+LPnT4RfsTeCfh2Yb7WF/wCEr1dMMJb2MCCNv9iLkfixb2xXqvxD+LvhD4Saatx4h1e309Sv7q2X5ppP9yNcsfrjA7kV85ftI/tsJ4aubvw14DeG71GPMdzrBw8UDdCsY6Ow/vHKj0Pb4c1rXNQ8SalNqGqXtxqF9M26W4uZDI7n3J5p4jMMPgU6WFim/wAP+CZ5ZwnmnEso47OqslF7L7TXktor5fI+vviR/wAFDr25Z7bwRoS20fIF/qvzuR6rEpwPxY/Svm3xx8c/HnxGaQa94lvruB+DaxyeTD/37TCn8RXC0V83Xx2IxHxzdu2yP1/LeGcqytL2FFcy+09X97/SwE5ooorgPqEktgooooGFFFFABRRRQAUUUUAFFFFAElrbSXlzFbwoZJpXCIi9WYnAAr9j/h54ZXwb4G0DQ1IYadYw2u7+8VQKT+JGa/Mz9k/wA/xB+N/h+Bk3WenSf2lcnGQFiIKg/V9i/jX6qgYAHYV9nkVG0JVX10+4/njxNx6qYmhgov4U2/novwX4j6KKK+qPxMKKKKACiiigAooooAKKKKACiiigAooooAKKKKACiiigAooooAKKKKACiiigAooooAKKKKACiiigAooooAKKKKACiiigAooooAKKKKACiiigAooooAKKKKACiiigAr5u/bQ/ZF0v9qDwM32dYbHxtpcbNpWpMMBu5t5T1MbHv/CeR/EG+jwcU6gD+cu3n8WfA34kLJGbvw14u8PXvf5ZbeZDggjoR2xyGB7g1+2H7Hf7V2j/ALUPw9S83RWHi7TVWHWNLU/dftNGDyY3wSPQ5U5wCfL/APgoP+xUnx28Oy+NvCNkqePtLh/ewRLg6rAo/wBWfWVR9w9x8p/h2/lj8Gfi/wCJv2ffiVp/irw9M1rqVhIY57WXIjuIs/vIJV7qcYPcEAjBAIjZmvxI/oiorzb4C/HDw5+0L8ONO8XeHJv3M48u6s3YGWznAG+GT3GeD3BBHBr0mrMgooooAKKKKACiiigAooooAKKKKAPzd/b91qTUPjbBZFv3NjpsSKueNzM7E/XlR+Ar5pr6O/b10xrH48PORgXmnQTA+oBdP5qa+ca/M8xv9bnfuf2PwooLJMLybcq+/r+IUUVJa20t7cxW8EbTTyuEjjQZZmJwAB3JNedufVSkormkFvby3c8cEETzTSMESONSzMx4AAHU19c/AP8AYWvte+z638QFk06wOHj0ZG2zyjr+9Yf6sf7I+b12mvb/ANmT9lnS/hLpFrrOtW0d94vnQO8rgMtnkf6uPtkdC/U8gcdfooDGK+zwGURilUxGr7f5/wCR/PXE3H1WtKWDyp2itHPq/TsvPftYyfDvhzTfCmlW+maTZQWFjAuyOC2jCIo+g/nWt3o5o4Ar6lJJWR+KylKcnKbu2KTxQOlAHeq9zdRWUDzTyLFEilmdzgKBySSegpiSb0RMTg15x8Xvjv4V+DGlG5129Bu5FJt9OtyGuJz/ALK54HucD3zxXgfx9/bpsdD+06J8P/L1LUBlH1l/mgiP/TMf8tD/ALR+X/eFfD2v+IdS8U6tPqer30+o387bpZ7ly7sfqe3oO1fOY3N4Ubwo+9Lv0X+Z+tcOcBYjMOXE5henT6L7Uv8AJeuv5np/xx/ad8V/Gu5kt7iY6V4eDZi0m2c7W54MjcF2+uAOwFeP0UV8XVrTrSc6juz+iMDgMNltFUMLBQiui/rV+bCiiisT0D7g/YT+P3nQj4c65cZkQNJpE0jdV6vDn25ZfbcOwFfauM1+U3wA+Bnjb4oeI7O/8OJJpNrY3CytrkwKxwMpBGzu7jj5R7ZIBzX6oWEU0NjbxzyiadUCyShNgdscsFycZPbNfoGUVas6HLUW2z7o/lbjzBYHDZnz4SavPWUV9mX/AAd7b3LlFFFe6fmoUUUUAFFFFABRRRQAUUUUAFFFFACV8Jf8FSfgH/wl/wAPrD4kaVbb9U8OYt7/AGD5pLJ24Y+vlyHP0kcnpX3b3rO17RbLxLol/pGpW6Xen38Eltc28gyskbqVZT7EEiurCYiWFrxrR6fl1GtD8W/2D/j2fgX8dtNN9ceT4b17bpmp7jhIwzfupj/uPjJ7Kz+tftmORmvwE/aB+EV98C/i74i8HXm9ksLgm0ncf6+2b5opPTJQjOOhBHav1q/YK+O4+OHwG037dced4j8PhdM1Hccu+1f3Up7nemMnuyvX0+e4eNSEMbS1T3/R/oVLufSlFFFfHEBRRRQAUUUUAFFFFABRRRQAUUUUAfmL/wAFXvgj/Z3iHQvifp1viDUVGl6oyDpMikwyH3ZAyZ7eUvrX57V+/wB8ffhRafG34ReJvB12EVtRtWFtM44huF+aF/wcKTjqMjvX4G6xpN3oGrXumX8D2t9ZTvb3EEgw0ciMVZT7ggiv0fIcV7ah7KW8Py6f5FplOiiivpijf8AeNNR+HXjbQ/E+kyeVqOk3kV5Cc8FkYHafUHGCO4Jr9/8A4e+NtO+I/gfQ/FGlSeZp+r2cV5Cc5Kh1B2n/AGgcgjsQa/nhr9SP+CUfxp/t/wAEa58Nr+fdeaHIdQ05WPJtZW/eKB6JKc/9thXyfEGF9pRVeO8d/R/8EmSPvuiiivz4gKKKKACiiigAooooAKKKKACiiigAooooAKKKKACiiigAooooAKKKKAE6V5x+0H8Vbb4J/B7xR4xnKmXT7Rjaxv0luG+SFPoXZc+2T2r0bPSvzU/4KyfGXz77wz8M7Cf5IB/bGpKp/jO5IEP0HmMQf7yGu/L8N9bxMKXTd+iGtT88dR1C41bULm+vJnuLu5laaaaQ5Z3YksxPqSSar0UV+upcuhoFFFdP8MvAN/8AFD4g+H/CemLm91e9jtEbGRGGb5nPsq5Y+wNKc1CLnLZAfpd/wSs+Cv8Awivw01b4hX8G3UPEcv2eyZhytnExBI9N8m7PtGh7192jrWF4M8K6f4F8KaR4d0qEQabpdpFZ28fcIihRn1PHJ7mt0V+PYzEPFV51X1f4dDN6i0UUVyiCiiigAooooAKKKKACiiigBOK53x/40034c+C9a8UavL5OmaTaSXc7dyqqTtHqxOAB3JAroq/PP/gqz8dTpfh7RvhdptwRcakV1PVQh6QIxEMZ/wB51LkdvLX1rtwWGeLrxpLrv6dRrU/PT4i+OdX+L/xH1rxNqIe41XW71pjEmWwWOEjXuQo2qB6AV+2H7JHwQj+APwP0Hw28Srq8qfbtVkXq93IAXGe4QBYwe4QV+bH/AATd+Bf/AAtb45w+Ib+383QPCQTUJSwysl0Sfs6fgytJ/wBssd6/Y7mvoc+xKi44SntHf9F9w5dhaKKK+RJCiiigAooooAKKKKAMbxP4ksPCWgX+sanOtrYWULTTSt0VVGT9T6DueK/Jv40/FS++MXj/AFDxDeFkhc+VZ2xORBApOxfryST3JJr9HPj78H9Z+NlhZeHo/ECaD4cVxPe+VEZZrpwfkTGQFQdcknJxx8vOF4F/Yq+Gfg5VkudLfxDeLz52qyeauf8ArmAEI+qmvAzDDYjGSVKGkF1fV/8AAP0/hXN8p4epSxmIvOvLRRS+FersrvyvZH5veGvBev8AjO7+zaHo17q82eVtIGk2+5wOB7mve/A/7BnxB8SeXNrL2fhm1bkieTz5seyJkfgWBr9E9K0Ww0SzS10+ygsraMYSG3jVFUewAAFXqxo5HRhrVk5fgj0Mw8Scwr3jg6caa7v3n+i/A+dvhF+xZ4P+F2t2Ouz3V3r+sWbb4pLoKsMb44dYwOo6jJODgjkV9EZEYJPGO9KBgdOtfNn7anxyf4a+CF0DSbjytf1tGjDofmt7fpJJ7E52qfdiOVr12qOAoylFWij4Om8x4nzCnSqTc6ktLvZLd6dEtXoeHftiftRzeL9SuvBPhW7MehWzmO/vYH/4/HHWNSP+WYPB/vEegGfk6jqaK/O8TiJ4qo5zf/AP60yfKMNk2EjhcOrW3fVvq36/gFFFFch7gUUUUAFFFFABW74M8da98PNbi1bw9qdxpl6n/LSFuHH911PDL7EEVhUVUJOD5ouzMatGniIOnVinF7p6p/I/RP8AZ4/bR0n4jPBoXizydE8QvhIp92La7bsFJ+45/uk4PY5OK+ogFPIOc1+JQODkcGvs79k/9r2e3ubPwZ44vDLbuVhsNXuGyyHoscrHqD0Dnp0PHI+wy7NudqjiHr0f+f8AmfgHFnAv1aMsdla91ayj281/l93Y+6aWmqwdQQcg0vWvqz8RE464ryn42/s8+GPjdpbJqkAs9WiQrbapbqBNF6A/3lz/AAn1OMHmvVe3rSjgVnUpxqxcJq6Z1YXFV8FVjXw83Gcdmj8udX/ZB8e6P8TLDwm1kbiC/lIh1iFS1t5Q5Z2P8JVeSp57DOQT+jXw1+Hul/C3wbp/h3SIvKtbRMF2GXlc8s7HuzHJP5DgCuqAGRnGaU8jiuHC4ClhJSlDd/gux9LnnFGOz6lSpYmyUN7dX3fy/XuOFLSClr0j5AKKKKACiiigAooooAKKKKACiiigArx79p39o3Qv2Z/hnd+JdVK3OoS5g0vS9+HvLjHC+yDqzdh6kgHu/iF470P4YeDdV8U+I75NO0bS4DPcTv6DgKo7sxIUAckkAda/Cb9qP9o/XP2mvifd+JNSL2ulw5t9K0vdlbS3zwPQu3Vm7n2AATdioq5x3jTxj4q+O3xKu9a1WS41zxPrt2oEcSFmd2IWOKNB0A+VVUdAAK/Yz9hn9j6y/Zm8D/2hq8UVz4+1iJW1G5GGFpHwRbRn0BwWI+8w7hVrxr/gmv8AsXjwZpdp8V/GthjXr2LfodhcJzZwMP8Aj4YHpI4Py/3VOerfL+hBOKSXUcn0QtFFFUQFFFFABRRRQAUUUUAFFFFABRRRQAUUUUAFFFFABRRRQAUUUUAFFFFABRRRQAUUUUAFFFFABRRRQAUUUUAFFFFABRRRQAUUUUAFFFFABRRRQAUUUUAFFFFABRRRQAUUUUAFFFFAFHV7GPUdMu7WT/VzRPGfowIP86/F7VLCXStTu7Kdds9tM8Mi+jKSD+or9qz6etflB+1F4QbwX8dvFlnt2w3F0b6IkcFZh5nHsCzL+FfLZ7TvShU7Nr7/APhj9r8McUoYrEYVv4oqS+Ts/wAzyqiiiviz+iAooooAKKKKACiiigAooooAK6HwB491j4aeKrLxBodybe+tmyO6SL/EjjupHBH9QDXPUVUJODUouzRjWo08RTlSqq8WrNPZpn6zfAz466J8cvCyahp7i21GABb3TnbMkD/+zKecN39iCB6djn3r8a/A3jzW/hx4jtdc8P3sljfwH7y8rIvdHXoynuDX6IfAL9r/AMN/FeCDTNWeLw/4nIC/ZZXxFct6xOepP9w/N6butfd4DNIYhKFV2n+DP5j4p4Kr5VUlicHFzo793H18vP7z6IopAwYZBzS19AflxG0aMMMin6isTVPA/h7XA39oaHp97nr9otkfP5g1u0h49BU8qlo0aRqTp6wbXocBcfAD4b3ZJl8D6CW9Rp8QP6LUA/Zy+GWd3/CD6IT/ANeSfyxXo+KSsvY039lfcjsWYYyKsq0v/An/AJnBQ/AX4c25BTwNoAI7nTISfzK1saf8NvCekkGy8N6Takf88bKNP5LXSgegp2OKr2UF9lfcYyxmJn8VST+b/wAyvHaQwqFSFEUcAKoAFTqgHYU6kPStTmcm9xaKKSgQw89a+VP23/j3ceA/D8Pg/RLjytY1eJmup4z89vbfd49Gc5GewVu5Br6sYYBx2r8nf2oPE0vin47+L7mV9wt7xrKNR0VYvkwPxUn6k14mbYiVDD+5vLT/ADP0TgXKaWaZqnXV4U1zW7u6Sv8An8jyzqaKKK/PT+rkrbBRRRQMKKKKACiiigAooooAKKKKACiiigAoor0n4A/B+8+NHxDstGiDpp0ZE+oXCj/VQgjOD/eb7o9znoDWtKnKtNQgrtnFjMXSwOHnia8rQirt+h9ifsEfCiTwn4CuvFd9FsvdeZTAGHK2yE7T7b2LN7jYa+qD1qppunW+k2FrY2kS29rbRrFFFGMKiKMKoHoAAKt/0r9Pw1COHpRpx6H8X5tmNTNcbVxlTeb27Lovkh9FJS10nkhRRRQAUUUUAFFFFABRRRQAUUUUAFFFFABRRRQAUUUUAFFFFABRRRQAUUUUAFFFFABRRRQAUUUUAFFFFABRRRQAUUUUAFFFFABRRRQAUUUUAFFFFABRRRQAUUUUAFFFFABX5n/8FK/2KRtv/i/4GsMdZfEWmW6fneIo/wDIgH+//fNfphUFxBHdwSQzIssUilHRxlWB4II7ik1cadj8Hv2QP2pdX/Zf+JMWpR+beeF9QKwazpan/WxZ4kQHjzEySp75KkgNmv3M8I+LdJ8eeGdM8QaFfRalo+owLcW11CcrIjDj6HsQeQQQcEV+P/8AwUH/AGNn+APi8+LfC9ox8AazMdsaDI0y4OSYD/sHkofQFT90FtT/AIJ1ftmH4KeJ4/AXi69I8DaxP/o9zM3y6Xcscb8npE5wG7A4bj5synbQtq6uj9iKKarh1DKQVIyCO9OqzMKKKKACiiigAooooAKKKKAPjD/gop4Fa50bw34sgjJ+ySvY3LAZ+VxujJ9ACrj6uK+Fq/Yj4q+ALX4m+ANa8N3mFS+gKJIRny5B8yP/AMBYKfwr8hvEGhXvhfW77SNRha3vrKd4Joz1V1OD/wDrr4XO8O6dZVltL80f0t4c5rHE5e8DJ+/Tf/krd/wd19xQr1H9mCztL/49+DIr0K0H23zAG6b1Vmj/APHwteXVoeHtcuvDGu6dq9i/l3ljcR3MLejowYfqK8KjNU6kZvZNM/Tcww8sVg6tCDs5Rkk+zaaP2l6AYpCOc/rXFfCP4naX8XPA+n+INLkBEyBZ4d2WglAG+NvcH8wQehFdtX6pCcZxUou6Z/EVehUw9WVKqrSi7NPo0A+lHXJzxUU08drC8srqkagszMcAAdcmvkv4+/ty6d4Y+06L4DaLV9UGUk1Q820B/wBj/now9fu9PvcisK+JpYaPPUdj0cryjGZvWVDCQ5n1fRebfQ96+K3xt8K/BzRmvvEGoKszgm3sYcNcXB9ETPT/AGjgDua/PL46ftT+KvjRcS2m86N4b3fJplu5+cZ4Mz8bz7cKPTPNeVeJvE+reMdZuNV1u/n1LULg7pJ533MfQD0A7AcDtWXXxGNzSribxh7se3f1P6R4c4JweTpV8R+8rd3tH0X6v8Aooorwz9KCiivSfg58AvFfxq1MQ6PZ+RpyPtn1O4BWCH1Gf4m/2VyeRnA5rWlSnVkoQV2zjxeMw+Aoyr4majBbtnn1hp91qt7DZ2NtLeXc7iOKCBC7ux6BVHJNfZfwC/YSeb7NrnxFykfEkWhQvyfTznHT/cU/U9RX0L8EP2avCnwTskksoP7R1x02z6tcqDI3qEHRF9hz6k4r10EZr7LBZPGnadfV9un/AAT+fOI/ECtjObDZZeEOsvtP07L8fQo6TpFnoVhBY6faw2dpAgjjggQIiKOgCjgCr/rR+NHGK+lStoj8cbcm5Sd2x1FFFMAooooAKKKKACiiigAooooAKKKKACiiigD4L/4Kn/Aj/hKfAemfErTLfdqWgEWuo7By9m7fKx/65yN+UrE9K+Sf+Cfnx0PwY+PenW19ceT4e8S7dKvgzYRHZv3Ep7fK5AJPRXev2U8UeG9P8Y+G9U0PVbdbrTdStpLS5hbo8bqVYfkTX4FfGj4Yaj8Fvin4i8Hahu+0aVdtHHMRjzoj80Uo/wB5CrfjX2+T1Y4zCzwVXpt6P/JlrXQ/oKzR1rwP9in45f8AC+PgNomq3c/na9po/szVcnLNPGBiQ/76FHz0yzDtXvecCvjK1OVCpKnPdOxA6iiiswCiiigAooooAKKKKACiiigBp6V+Qv8AwU5+Cv8Awr344R+LbGDy9H8WxG5YqMKl4mFmH/AgUf3Lt6V+vYr56/bn+C4+NP7POv2ltB52t6Ov9r6dtGWMkSkug9d8ZdQPUr6V62U4r6rioyez0fzGnY/EKigjBor9XNAr1n9lj4vv8Dvjp4X8UNIyadHcC21FR0a1k+SXI77Qd4HqgryaisqtONaDpy2asB/R7BOlzCksTh43UMrqchgehBqWvmP/AIJ7fGQ/Fr9nbSLe7n87WfDZ/si73HLMiAeS578xlRnuUavpvOK/HcRSlh6sqUt07GQ6iiisQCiiigAooooAKKKKACiiigAooooAKKKKACiiigAooooAKKKKAKGs6taaBpF9ql/OttY2cD3M8z/djjRSzMfYAE1+Afxv+Jl38Yvix4n8Y3m4Pqt68sUbnJihHyxR/wDAY1Rfwr9Tf+CmfxgPw6+AL+HrOfytV8WT/YVCnDC2XDzsPYjZGfaWvx6r73h3C8sJYiW8tF6L/g/kXEKKKK+wKCv0A/4JQfBk6x4w8QfEq+g3W+kRnTdOZhwbiRcysD6rGQv0mr4CiieeVI41LyOQqqoyST0AFfvN+y38Ik+CPwL8LeFmiWPUIrYXGoEdWupPnlye+GO0H0UV83nuK9hhvZreeny6/wCQmz1qiiivzYzCiiigAooooAKKKKACiiigAooooAzPEGuWPhfQ9R1jUrhbTTtPt5Lq4nf7scaKWZj9ACa/Av45fFO++NnxY8SeML7cr6ndM8ELHPkwD5Yo/wDgKBR7kE96/Sn/AIKkfG7/AIQj4S2PgTT7jZqvimTNyEPzJZREFs+m99i+4DiviX9g34H/APC7f2gNHivIPO0HQsatqO4ZV1jYeXGex3yFQR3UP6V9rk1KOEw08dV+Xov82Wu5+mv7EHwQ/wCFGfALRdPu7cw6/qg/tPVNww6yyAbYz6bECKR6hj3r6BxkUoGKOlfHVqsq9SVSe7dyBaKKKzAKKKKACiiigAooooAKKKKACiiigCtd3UVlaTXEzrHDEhdnY4CgDJJPpX5IfHj4my/Fr4o614gLN9jeTybKNv4IE4QY7Ej5iPVjX6CftkePT4G+Bes+U+y71YrpkOP+mgPmf+Q1k/Svy7r4/PMQ7xoL1f6H774aZWlCrmU1rflj6aN/fogqSCCS5mjhiRpZZGCoiDLMTwAB3NR19MfsIfDK28Z/E2716/hSe08PxJMkbjI+0SEiJsf7IR29iFNfN4ag8RVjSXU/Xs3zKGU4GrjKiuoq9u72S+bsdd8Jv+Cftxrmjw6j431afSpJlDrpunhfNjB/vyMCA3+yFOPXtXeat/wTt8G3Fsw07X9asp9uFedo5kz6lQik/mK+swAB6D2o96+/p5ZhYR5eS/m9z+WsRxlndes6yxDj2StZeVuvzufmn8Sv2HfH/ghZLnSY4vFWnxjO+xG2cD3ibk/RC1fPl3ZXGnXUttdwSW1zExSSGZCjoR1BB5Br9r2GR61578TfgT4M+LNqY/EGjQz3W3al9CPLuI/TDjkgehyPavLxORwl71B2fZ7H2uUeJOIpNU8zhzr+aOj+a2fysfkZRX0/8YP2E/FPgzz9Q8JyHxRpS5b7OAFvIx/u9JP+A8n+7XzLd2k9hcy29zDJb3ETFJIpVKsjDqCDyDXytfC1cNLlqRsft2WZzgc3p+0wdVS7916rdEVFFFcp7QUdDRRQK19D9C/2JP2hJPHeht4N166aXXdMj3Ws8p+a5txgYJ7unAPcgg84Y19VZPJFfjX8PvGt98O/GmkeItOcrdWFwsoXOBIvR0PsykqfY1+v3hfX7TxZ4d03WbCQS2N9bpcQsO6soYfjzX3+UYx4ik4TfvR/I/lzjzIY5VjliaCtTq3du0uq9HuvmbFLRRXvH5gFFFFABRRRQAUUUUAFFFFABRRRQAUUUUAFRySrEjO7BEUEsxOAB61JX55/8FNv2wf+ER0q4+EfhC+261fxD+3ryBubW3YZFuCOjyA5b0Qgfx8Juw0rnzj/AMFDP2xH+PXjM+EfDF4T4C0OchZI2+XUrkZBnPqi8hPYlv4gBr/8E5f2Nv8AhcvidPiB4usd3gnR5/8ARbWdfl1O6U52kHrEhwW7McLyNwHh37Jf7NOr/tOfFO10G28210G023Osakq8W9vn7oJ48x8FVHrk4wpr92PBvhLSfAXhfTPDuhWMem6PpsC29taxDCoij9SepJ5JJJ5NSlfUtuysjaVQoAAwB0Ap1FFWZhRRRQAUUUUAFFFFABRRRQAUUUUAFFFFABRRRQAUUUUAFFFFABRRRQAUUUUAFFFFABRRRQAUUUUAFFFFABRRRQAUUUUAFFFFABRRRQAUUUUAFFFFABRRRQAUUUUAFFFFABRRRQAUUUUANPXNfDv/AAUS+H5S48O+M7ePhw2m3TAdCMyRH/0YM/SvuINnNcJ8a/h3F8VPhprvhyQKJbqAm3kb/lnMvzRt9NwGfYkd64MbQ+s0JU1v09UfScO5n/ZOaUcU37qdn6PR/wCZ+QlFWNQsLjSb+4sruJ4Lq3laGWKQYZHUkMpHqCCKr1+ZNcuh/ZsJKpFSjsFFFFIoKKKKACiiigAooooAKKKKACgEqQQcEdxRRQJpPRnvXwn/AGy/Hfw1WCyvLgeJdHjwottQY+ai+iTfeHp824DsK+svh/8AtyfDnxgscWpXM/hi9PBj1BcxE+0i5GPdttfmnRXr4fNMRh1a912f9XPgc14JyjNG6nJ7Ob6x0+9bP7rn7PaD4w0PxTai50fV7LVLc9JbS4SVfzUmtbeOuRX4o2l9c6fMs1rcS20q9JInKsPxFdhpnxs+IGjqEtPGeuRRjon2+UqPoC2K9uGfRt78PuZ+eYnwwrp3w2JTX95W/FN/kfr+GBHWgkDuK/Jhf2mfiikeweNdTx7yAn88ZrM1H48fEXVARceN9dIPVY7+SMH6hSK1ee0ekX+Bwx8Msxb96tBL5/5H68GeMdXUfU00XMR/5ap/30K/GW+8X69qZ3Xmtahdt6z3Tuf1NUo9VvYX3x3k6P8A3lkIP86xefx6U/x/4B3x8L6ttcWr/wCH/gn7UiVT/GPzp+4HoQa/GrT/AIh+KtKkD2XiXV7Nx0MF/KhH5NXd+H/2sPir4cZPI8W3NzGvWO9RJww9CXUn8jWsM9pP44tfc/8AI4q/hlj4/wACvGXqmv8AM/VrNHevgvwL/wAFEdYs2jh8V+HLa/iyA1zpshicD12OWDH8Vr6h+GP7R/gP4tCOLRtZSLUWGTp16PJuB9FJw/1QsK9ahj8PiNIS17PRnweZcMZtlScsRRfKvtLVfO23zseoso5HrX5M/tMeHJvC/wAdvGVpMhHm373aEjhll/egj/vv9K/WfIODnIr43/b5+DM+raZZ+PtMhMk9in2bUkQZJgzmOT/gLEg+zDsprjzig62GvHeOvy6n0HAOZU8vzZQqu0ai5fne6+/Y+EqKKK/Pz+qgooooAKKKKACiiigAooooAKKKKACiiruj6NfeINUt9O021lvr64cJFBChd5GPQACmouT5UZznGnFzm7JD9A0G/wDE+tWek6XbPeahdyrFDDGMs7E8D/6/QV+pX7OXwLs/gf4Hjsspca1eATajdqOHkxwi/wCyuSB65J4ziuR/Za/ZetPg7paa3rUcd34vuYwGfAZbNCOY4z6/3m79Bx1+iR6V91leXfV17Wovef4H8zca8Wf2vU+pYN/uYvV/zNfounfcfRRRX0R+UhRRRQAUUUUAFFFFABRRRQAUUUUAFFFFABRRRQAUUUUAFFFFABRRRQAUUUUAFFFFABRRRQAUUUUAFFFFABRRRQAUUUUAFFFFABRRRQAUUUUAFFFFABRRRQAUUUUAFFFFABRRRQAUUUUAc5498D6L8SvB+q+GPEVjHqOjalAYLi3k7g9CD2YEAhhyCARyK/CX9qj9m7Wv2ZPijd+HL/zLrSZ83Gk6mVwt3b54J7B1+6y9jz0IJ/f2vGf2pf2cNG/aY+F154a1AR22qw5uNJ1Nly1pcAcE9yjfdZe456gEJq5UXY+X/wDgmj+2L/wnGkWvwo8YXxOv6dDjRL2Zub23Qf6gk9ZI1HHqg9Uyf0Gr+crXNF8U/BD4kz2F2tz4f8V+Hr4fMjbZIJo2BV1YdR0YMOCCCODX7YfsYftTWH7T3wvivpmitvFulhLfWrFOMSY+WZB/zzkwSPQhl5xkpPoOS6n0LRRRVEBRRRQAUUUUAFFFFADMAkZ7dK+Jv29Pgc02z4iaPbFmjCwaska9V6RzH6cIT6bPQ19tY5qlqemWus6dc2N9ClzaXEbRTQyLuV0YYYEdwQa48Vho4qk6cvl5M93JM2q5LjYYul00a7p7r/LzPxWor2b9pr9n68+CHi9zbJJP4Yv3Z7C7Iz5fcwuf7y9j/EOfUDxmvzStRnQm6c1Zo/sXL8dQzLDQxWHlzRkrr/J+a2aO8+E3xr8UfBjWHvvD14FjlwLixnBeCcDpuXI5HZgQR64Jr6PH/BR/UvsGw+CLb7Zj/Xf2i2zPrs8vP/j1fGlFdNHH4mhHkhOy/rueRmHDOU5pV9vi6Kc++qb9bNX+Z6v8Vv2nPHfxcR7XVNSWy0puum6cpiib/f5LP9GJHoBXlFFFctStOvLmqO7PZweAwuX0lSwtNQiuiVv69QooorI7wqazs59Quora1gkubmZgkcMSFndjwAAOST6V3nwi+Bfir4z6sLbQrIrZowFxqVwCsEI927t/srk/hzX6H/A39l/wp8FrWO5giGq+IWXEurXKDcMjkRryI1+nJ7k16+Cy2ti3zPSPf/LufA8Q8YYLI4umnz1ukV0/xPp+fkfO3wD/AGFLnUjb618RA9pbHDx6HE2JHHbznH3R/srz6lcYr7d0TQtP8N6Zb6dpdnDp9jAgSK3gQKiL6ADgVoYOKUA8nNfc4bCUsLHlpr59WfzVnGfY3PKvtMVPRbRWiXov13HUlLRXafPhRRRQAUUUUAFFFFABRRRQAUUUUAFFFFABRRRQAUUUUAIK/O3/AIKufA432j6H8UdNt8y2RGl6qUXrExJgkP0cshP/AE0Qdq/RKuY+JfgPTfih4C17wpq6b9P1a0ktZCBkpuHyuv8AtKcMPcCu3BYl4TERqrZb+nUa0Pyh/wCCaXxx/wCFZfHBfC9/ceXofi1VsiGOFS7Uk27f8CJaP6yL6V+wpGa/ni8YeGNZ+FHxB1TQ70vZa3oV+8DSRkqVkjfh0PocBgfQg1+5X7M3xgg+OnwV8M+LUdPtlzbiG/jTjy7qP5ZRjsCwLAf3WWvoc/w6co4uG0tH+j+aHI9Uooor5EkKKKKACiiigAooooAKKKKACmsoZSDyDTqKAPws/bN+DR+CH7QPiTRLeDyNHvJP7T0wAYX7PMSwVfZG3x/8Arw+v1b/AOCqnwd/4Sv4VaV49soN1/4auPJu2UctaTELk+u2TZj0Dsa/KSv1fKsV9awsZPdaP1X9XNE7oKKKK9YZ9ef8EzPjH/wrr49r4bvJ/L0jxbD9hYMcKt0mWgb6kl4x7yiv2GA4r+cnRtWu9A1ey1Owna2vrKdLiCZDho5EYMrD3BANfv8AfBT4lWvxh+FHhfxjabVTVrJJpI0ORHMPllj/AOAurr+FfA8RYbkqRxEdpaP1X/AIkdzRRRXyBIUUUUAFFFFABRRRQAUUUUAFFFFABRRRQAUUUUAFFFFACd6MUHkVwHx6+J0Hwc+D3irxhOVzpli8kCP0knb5IUP+9IyD8acIOpJRju9APyh/4KNfF/8A4Wd+0VqWm2s3maT4Xj/smAKflMykm4b6+YSn0jFfLVT399capfXF5dStPdXEjSyyucs7sckk+pJqCv2PC0Y4ejGlHZI1CiiiukD6R/YA+D3/AAtz9o3QzdQebo/h/wD4nF5uGVPlEeUh7HMpTjuoav2wNfGH/BLr4Qf8IN8D7nxdeQeXqXiu581CwwwtIiyRD8WMre4Za+zzX5bnOJ+sYtpbR0/z/Eh7jqKKK8QkKKKKACiiigAooooAKKKKAEpksiwozuwVVBJYnAAp3UV80f8ABQH40/8ACn/2edXjs5/K1zxFnSLLacModT50g7/LGGAPZmWtaFKWIqxpR3bsB+Xn7X3xpb47fHnxF4hhmMukQyf2fpYzwLWIkKw9N53SfVzX6S/8E2fgl/wq34DQeIL638rW/FrLqEhYYZbUAi3T6FS0n/bX2r8w/wBmj4QzfHP42eGPCSo5s7q5Et/IvHl2sfzynPYlQVH+0y1+9NnZw6daQ2tvEkNvCixxxRjCooGAAOwAFfX55Wjh6NPBU9uvotvxLfYtUUUV8WQFFFFABRRRQAUUUUAFFFFABRRRQAUUUUAfE3/BR/XpFtvBejqf3UklxdSDPdQip/6E9fEFfYH/AAUbjkHjDwi5P7s2UwUe4cZ/mK+P6/Oc2beLnfy/JH9b8DU408hw/L15n+LCvsf/AIJ0eKrSz13xZ4fmdUvLyGC5twcAuIy6uPcjepx9a+OK2fB3i/VPAfiWw13R7g2uo2MglikHI9CpHdSCQR3BNcuDxCw1eNR9D2uIMsecZbVwUXZyWj80018ro/ZwdaB04FeM/AL9pXw78b9MjiWRdM8SRJ/pGlyuNxwOXjJ++n6juOhPswPbvX6XSqwrQU4O6Z/HeMwWIwFeWHxMHGUd0/61XmO7UtFFanENPPavK/i3+zl4L+MVu7azYCDU9u1NTtAI7hfTLYww9mBHpivVMcdKQe4rOpThVjyzV0dWFxdfB1VWw83GS6p2Z+Xfxr/ZJ8Y/CEz38MJ1/wAPJlv7QtIzuiX/AKaR8lPqMr79q8Or9s5IxLGUYBgeCCODXyR+0h+xZp/ia0uvEPgS2i03WlDSTaWg2w3Pc7B0jf6fKfbrXyWNyblTqYfbt/kfu3DniCqso4XNtG9FNaL/ALeXT1WnkfAdFSXNtLZXMtvcRPDPExSSKRSrIwOCCD0IPao6+T2P3GLUlzRCv0o/YS8XP4i+B0NjM+6XSLyWzGTyUOJF/wDRmB/u1+a9fdn/AATguHbw94zgOdiXUDj0yVYH/wBBFe7ks3HFJLqn/n+h+Z+IdCNbJJVXvCUWvvt+p9mUUUV+gH8tBRRRQAUUUUAFFFFABRRRQAUUUUAFFFc7498baP8ADfwfq/ifX7xdP0bS7drm5nfso7Ad2JwABySQByaAPIf2yv2odP8A2YvhZPqSGK48VamHttFsX53y45lcf884wQT6kqvG7I/EvQ9G8U/HD4lQWFotxr/ivxFfH5nbdJPNIxZnZuw6sWPAAJPArq/2mv2gta/aT+K2peK9TLwWZP2fTNPLZWztVJ2IP9o5LMe7Me2AP0l/4JsfsjD4SeDU+Ivimy2+MNdgBs4Jl+fT7NsEDB6SScE9wu1eDuFRuzX4UfQf7L/7Oujfs0/Cyx8MacEuNSkxcarqQXDXlyQNzeoQfdVewHqST7DRRVmQUUUUAFFFFABRRRQAUUUUAFFFFABRRRQAUUUUAFFFFABRRRQAUUUUAFFFFABRRRQAUUUUAFFFFABRRRQAUUUUAFFFFABRRRQAUUUUAFFFFABRRRQAUUUUAFFFFABRRRQAUUUUAFFFFABRRRQAUhGaWigD8+P27/go3hnxTH460yD/AIlmrOI74IOIbkDhz7OB/wB9Kc/eFfJ1fst458G6Z8QfC+peH9YgFxp99EY5F7g9QynsykAg9iBX5OfF34Xap8IfHF/4e1RC3lNvt7jbhbiEk7JF+uMEdiCO1fC5xgnSqe3gvdl+D/4J/S/APESx2FWXV5fvKa0/vR6fNbeljjKKKK+cP1wKKKKACiiigAooooAKKKKACiiigAooooAKKKKACiiigAooooAKKKKACnQzSW8qSxO0ciEMrocFSOhBptFF7EtKSsz6y/Z4/ba1PwvcWug+PZpdV0ViI49VbLXFr2/ed5E9/vDn73Ar7xjk0/xboQeN7fUtLv4OCMSRTRuv5MpB/EGvxcr7C/YT+PU+mayPh7rNw0lhd7n0p5DnyZBlmiz/AHWGSPRgf71fV5XmcnJYeu7p7P8AQ/DuM+D6MKUszy2PK46yitmurS6NdfvOH/ah/ZWv/hLqVxr2gQS3vhCZ93ygu9gSfuP32Z+6/wCB5wW+da/a27tIdQtZIJ40mglUq6SKGVlIwQQeoIr5A+Of7B1lrEtxrPw/lj027bLvo85xAx7+U/8AyzP+ycr7qKePyiV3Uw6+X+RHC/H0OSODzV2a0U+j/wAXn5/efCNFdB4y8AeIvh7qbaf4i0e70m5BOFuI8K49UYfKw91JFc/Xysoyg+WSsz9vpV6WIgqlGSlF7NO6fzCiiipNwooooAKKKKACium8EfDTxR8R78WnhzRLrVZc4ZoY8Rx/77nCqPqRX1v8If8Agn4sMkWofEDUFmAww0jT3IU+0kvB+oTH+9Xfh8DXxL9yOnfofL5txJluTxbxNVOX8q1k/l+rsj5Y+Fvwd8U/GHWhp3h3T2mVSPPvJMpBAD3d+30GSewNfov8AP2ZdA+B2nidQuqeI5023Gpypggd0jHOxP1Pc9APT/DPhPSfBulRaZoun2+mWEXCQW8YVR78dSe5PJrZxmvtMFllPCe9L3pd+3ofzvxHxnjM8vQp+5S7dX/if6beo+iiivaPzwKKKKACiiigAooooAKKKKACiiigAooooAKKKKACiiigAooooAKKKKACiiigAooooAKKKKACiiigAooooAKKKKACiiigAooooAKKKKACiiigAooooAKKKKACiiigAooooAKKKKACiiigAooooAKKKKAPiL/go7+x+PjJ4Pfx94Vst3jXQ4Cbm3gX59StFySuB1kTkr3IyvJ24/Mv9nL49a7+zj8U9M8XaMzSxxHyb+wLbUvLZiN8Te/AIPZlU84xX9CB5r8hv+Cln7Iv/CqvFjfEjwrZbPCWuTn7dbQL8mn3jZJIA6Ryckdg24cAqKhrqaRfRn6o/Db4h6H8VvBGj+LPDl2LzR9UgE8Mg4ZezIw7MrAqR2IIrqa/HD/gnB+1yfgt45HgbxNebPBXiCcCOWZsJp94cKsmT0R+Ff0+VuADn9jgcjiqTuQ1YWiiimIKKKKACiiigAooooA5nx34F0f4keGL3QdctVu7C5XaynhlPZlPZgeQa/Mz4/fs36/8DtZd5I5NR8NzSYtNUjTjnokoH3H/AEPUdwP1W6Y5/GqOr6NY+INOuLDULWG+s50KSQToHR1PYg8EV5mNwFPGx10ktmfZcOcUYrh+q+T3qcvij+q7P8+p+LFFfeHxY/4J+6dq802oeBdRGjzOS39m3pZ7fP8AsOMsg9iG/Cvm3xL+yb8VPC87LN4UuL2LPyy2DpOrD1whLD8QK+Jr5biaDtKF13Wp/R+W8XZRmUFKNZRl/LJqL/HR/Js8hor0Sw/Z4+JepSbIfBOtA5xma1aIfm4Ar1nwF+wL488QzxSeIbiz8NWR++rOLifHsqHb+b/hWFPBYio7Rg/uO/FcR5Rg4OdXEx+9N/crv8D5mtraa8uI4LeJ555GCJHGpZmY9AAOpr66+AX7C19r4t9b+IAk02wOHj0ZG2zyjr+9YfcH+yPm9dpr6c+D37Mvgv4Nos+m2RvtXxhtTvsSTe4XgBR/ugE9ya9bHTFfUYLJo07Tr6vt0+fc/FeIfEGrik8PlacI9ZP4n6dvXf0Mrw74d03wrpVvpmk2UFhZQKFit7eMIiD6D+da3ejmjgCvp0klZH43KUpycpO7Y6iiimSFFFFABRRRQAnQUlG8AcsPzrN1bxFpmiw+df39rZxDrJcTKi/mSKTaWrKjGU3aKuzQJIFfPOu/tiaJ4A+I2q+EfGuk3eiyWc2ItQt/9IhlhYBo5CAAy5UjIAbByM8V71peq2Wt2MN9p91Bf2Uw3R3FvIJEcdMqwJB/Cvjz/goT8MBdaZo/jiygJltW+w37KP8AlmxJiY+wbcv/AAMV5+Oq1KdD2tF7a+qPquGsJgsbmCwWYJpTuk07NS6fftZrqfVXg74j+GfH9n9p8Pa3Z6tD/F9nmDMn+8vVT7ECumz3zxX4q6Zq19ol7Fd6feXFjdRnKT20rRyIfUMCCK97+Hn7cPxE8GeVBqk8PiiwXgpfLtnA9pV5J92DV5NDPKc9K0bea1X+Z91mfhti6N54Coprs9H9+z/A/S8Zpe9fPHwo/bX8EfEi/s9KvFuPD2s3LrFFb3S745ZGOAqSLxyePmC19DBgemMGvoKNanXjzU3dH5TjsuxeW1fY4um4S8+vp0fyH0UUVueeFFFFABRRRQAUUUUAflx/wVb+CX9heM9F+Jen2+201pRp+pMg4F1Gv7pz7vGCv/bH3qH/AIJTfGz/AIR7x1rPw21C422Wuob7Tlc8Ldxr+8Ue7xDP/bEetfff7SXwhg+OXwW8TeEZEQ3d3bGSxkf/AJZ3SfPC2ew3AA/7JYd6/DLwh4m1j4V/EHS9bsw9nrWhX6TqkgIKyRvyjD0yCpHpkV9zgJLMsulhpfFH+l/kWtUf0P0VzPw58caf8SvAuheKdKffp+rWcd3FzkqGUEqf9pTlT7g10o618NJOLcXuiBaKKKACiiigAooooAKKKKACiiigDnfHng6w+IPgzW/DOpp5mn6tZy2cwxyFdSuR7jOQexAr+fzx54Ov/h5411zwzqieXqGk3ktnMMcFkYrkexxkHuCK/okPFfk//wAFU/hB/wAIr8WdJ8d2cGyx8S23lXTKOBdwgKSfTdGY8epRjX1XD2K9nWdB7S29V/wConw7RRRX6GWFfpv/AMEmPi//AGh4d8T/AA3vZszafINW09WPPkuQkyj2V9jfWU1+ZFeufso/Fo/BX49+EvE0kxi05LoWuoc8fZZf3chPrtDbx7oK8vM8N9Zws4Lfdeq/qwnqfvPRTI3DqGUgqRkEd6fX5MZhRRRQAUUUUAFFFFABRRRQAUUUUAFFFFABRRRQAUUUUAIORX53/wDBWj4ufYtC8K/DizmxLeudY1BFPPlJlIVPqGbzD9YxX6HFgqkntX4Qftb/ABYPxm/aC8X+IopvO037UbOwIOV+zQ/u0I9m2l/q5r6LIsN7bFc72jr8+hS3PHqKKK/Sywrpvhn4Fvvid8QfD3hTTgftmr30VmjYyEDMAXPsoyx9ga5mvun/AIJSfCT/AISP4p6348u4d1n4dtfs1ozDg3U4Kkg/7MQcH/rotcOOxCw2HnV7L8en4g9D9Q/Cvhqx8H+GdK0HTIhBp2mWsVnbxD+GONQqj8gK16KK/IW23dmQUUUUgCiiigAooooAKKKKACiiigBvSvx0/wCClXxn/wCFl/H2bw/Zz+bo3hOM6fGFOVa5JDXDfUMFjP8A1yr9R/2gvirbfBP4PeKPGM5UyadaMbWN+ktw3yQp9C7Ln2ye1fhJ4e0TWPil4+sNLti9/ruvagsKvIcmSaWTG5j9WyT9TX1vD+GXNPFT2jt+v3IqJ+j/APwSi+C39i+Dtc+Jd/Bi61hzpunMw5FtG2ZWB9GkAX/tj71+gOcVzHw08C6f8MfAOgeFNLXFjpFnHaRtjBfaoBc+7HLH3Jrp+5r57G4h4rETqvrt6dBPUWiiiuMQUUUUAFFFFABRRSUAICaXjpTelcr41+KHhT4ewpJ4j16x0reMolxMA7/7q/eb8BUylGCvJ2RpSpVK81TpRcpPold/cjqc4pQcj1rzTwr+0d8N/GuoJYaT4ssZ72Q7Y4ZWMLSH0UOF3H2Ga9LX5gCDkeoqYVITV4NNeRpXw1fCy5K8HB9pJp/iPooorQ5z45/4KL+GHvPCnhbXkjLLY3ctq7DsJUDAn2zFj8fevg2v14+Onw7j+Knwu17w9gC4uIC1sx42zId8Zz2G5QD7E1+Rt5Zzafdz2tzE8FxA7RyRSDDIwOCCOxBFfCZ3RcK6qdJL8V/SP6Y8OcxjiMtlg2/ept/dLVP77kNFFFfOn62WNO1G60i9gvbG5ls7uBxJFPA5R0YdCrDkGvr/AOB/7el1piwaT8QoWvbcYRdZtk/eKPWWMfe/3l59mNfHFFdmGxdbDSvTdvyZ89m+R4HO6fs8XTu+j2kvR/pt5H7NeFvGOjeNtJi1PQ9St9TsZPuzW0gdc+h9CO4PIrc5r8cPAXxK8S/DLVl1Hw3q1xpk/G9Y2zHKB2dDlWH1FfaHwg/b90jW/I07x1ZjRbw4X+0rVWe2c+rLy0f/AI8PcV9jhM4o17Rqe7L8PvP5+zzgHMMuvVwn72n5fEvl1+X3H1+aOMVm6Jr+n+JNOhv9MvbfULOYbo57WVZEcezA4NaXrXvppq6PzCUXBuMlZodSEZpaQnAzTJPzY/bu8C2nhX4xJqNlEsMWtWoupUQYHnBijt+ICk+5J718319Aftt/EC38cfGm4trKRZbTRYFsN6HKvKGZpPyZtn1Svn+vzLMHB4qfJtf/AIf8T+yeF4145NhliPi5Vv26fhYK/QD/AIJ2aNJb/DjxFqLptW61LykJ/iCRrz9MsR+Br8/xya/WD9mDwQ3gH4I+GdMnQpeSQfapwRgh5SZNp91DBf8AgNelklNzxDn0ivz0PkPEjFxoZVHD31nJfctX+Nj1iikpa+7P5lCiiigAooooAKKKKACiiigAooooAQDFfkX/AMFNP2tD8S/FzfDLwxebvDGgzn+0Z4W+W9vV4K5HVIuR6F9x52qa+vP+Chn7Vo/Z/wDhp/wj+g3nl+N/EcTxWrRt89lbfdkuPZuqp/tZI+4RX5N/Aj4Ma7+0F8U9I8H6Ip+0Xsm+5u2UslrADmSZ/ZR27kqOpFS30NIrqz6O/wCCb/7JX/C6fHR8ceJbLf4K8PTgxwzLlNQvBhljx3RMhm9cqvIJx+xwGBxXKfDH4b6H8I/AmjeEfDtqLTSdLgEMS/xOerO57szEsT3JNdZTSsQ3cKKKKYgooooAKKKKACiiigAooooAKKKKACiiigAooooAKKKKACiiigAooooAKKKKACiiigAooooAKKKKACiiigAooooAKKKKACiiigAooooAKKKKACiiigAooooAKKKKACiiigAooooAKKKKACiiigAoopKAGnivIv2i/gNp/wAcvBptG8u11203SWF8V+4+OUbHOxsAH0wD2wfXvSkwSOOtZ1acK0HCaumdeDxdbA14YjDy5Zxd0z8X/E/hnU/Buv3ui6xaSWWo2khimhkHII7j1BGCCOCCCKyq/UT9pT9mnS/jfof2u18rT/FVpGRa3xGFlHXypcclT2PVScjuD+aPinwrq3gnXbvR9aspdP1G2fZLDKOR6EHoQRyCOCORX53jsBPBz7xez/rqf1jwzxPh+IKCTfLVj8Uf1XdP8DJoooryj7cKKKKACiiigAooooAKKKKACiiigAooooAKKKKACiiigAooooAKKKKACr2g6zdeHdb0/VLOQxXllcR3ETj+F0YMD+YqjRVRbjK6MqsI1KcoSV0z9ovDGtQ+JPD2marbnNveW0dxGT/ddQw/Q1qdvavPP2fHkf4IeBjL9/8Ase1/Lylx+mK9Dr9Xpy54Jvqj+GsVTVHEVKa2UmvudjK17w1pXirT3sdY0621Kzk+/BdRLIh/BgRXgnjb9hH4c+J5JJ9MS98N3B5/0KXfHn3SQNx7KVr6Qo7df0rOrh6NZWqRTOvBZrjsud8JVlD0enzWzPgzXv8AgnLrsDsdG8W2V2vZby1eEj2ypfP1ri7z9gf4n2zkRjR7oDvFeMAf++kU1+k4/OivMlk+Flsmvn/nc+yo+IGeUlaVRS9Yr9LH5mR/sLfFV3KnT9PQf3mvVx+la2m/8E/viPdSAXN3otlH3L3Mjn8AIz/Ov0dwaM1CyXCrv950VPETO5qycV6R/wA2z4i8N/8ABOMl1k13xiTH/FBp9pgn6O7cf9817N4K/Yu+GHg50lk0d9duU6S6tJ5oP1jACH8Vr3ccd6TbXbSy/DUtYwXz1/M+cxnFec45ONXESt2Vo/lYqabpVpo9rHbWVrDaW8YwkUMYRVHoAOBVzjFKMYoPAr0Ntj5VycneW4tFFFMQUUUUAFFFFABRRRQAUUUUAFFFFABRRRQAUUUUAFFFFABRRRQAUUUUAFFFFABRRRQAUUUUAFFFFABRRRQAUUUUAFFFFABRRRQAUUUUAFFFFABRRRQAUUUUAFFFFABRRRQAUUUUAFFFFABRRRQAUUUUAFFFFABXPeO/BWj/ABG8Iat4Z1+zXUNG1S3a2uYH7qe4PZgcEEcggEciuhooA/n2/aa/Z/1n9m34san4T1MPPZg/aNN1Arhbu1YnY49xgqw7Mp7YJ/Sv/gmv+1p/wt7wP/wgHia83+MPD0AFtNM2Xv7IYVWz3ePIVu5BU8nca9T/AG2v2YLX9pf4Tz2lrFHH4u0gPdaNdNgZfHzwMf7kgAHswU9sH8WfAvjTxL8DviXp+vaW0uk+I9BvCTHMpUq6krJFIvBwRuRlPYkVGzNfiR/RjRXm/wAAPjVov7QHwu0fxnoZ2R3ibLq0LZe0uFwJIW9weh7qVPQivSKsyCiiigAooooAKKKKACkpaKACkIB6jNLRQA0KoHCgUfhSbwOpArL1jxRpGgxedqWpWljFjl7mdIx+bEUm0tWVGE5u0VdmsTx0pP0ryfXf2qPhZ4dVvtXjKwmI7WRa5/8ARQavNvEH/BQP4e6YWTTrLV9YP8LxwLEh/F2BH/fNcc8Zh6fxTX3nu4bh/NcV/Bw02u/K0vveh9RdaDmvhXX/APgo7fyhk0XwbBb/AN2W9vGfP1VVXH/fVeb67+3X8VNXDC2vtP0fP/PlZq2PxlL1wTzjCw2bfov87H1GG8P88rv34KH+KS/S5+mBcL3rN1bxLpWhQebqWpWlhEP+WlzOqKPxJFfkzr/x7+IniUt/aHjLV5FP3o4rpoYz9VQgfpXEXV5cXszTXE8k8rfeeVyzH6k1wTz6K+CH3s+ow3hhXlricSl6Jv8AFtfkfq1rv7Unws8OqxuvGenS7e1kxuT/AOQg1eba/wD8FAvh3phZNPtdX1gj7rw24jQ/UuwI/wC+a/OiiuCeeYiXwpI+ow3htlVLWtOc36pL8Ff8T7Q1/wD4KPXkgdNF8GxQ/wB2a+vS2fqiqMf99V5trv7d3xT1cMLW707Rgehs7MMR/wB/C9fPFFefPMsVU3m/lp+R9ThuD8jwuscMn/iu/wA2z0DXvj/8RvEpP27xlq7KeqQXLQofqqbR+lcNd31zfzNNdXEtxK3WSVyzH8TUFFcM6tSprOTfqfS0MFhcMrUKSivJJfkfdX/BPr4r/btI1PwHfTZmsib3Twx6xMf3qD/dchv+2h9K+pfiJ4Js/iH4I1nw7e48i/t3hyRnYxHyuPdWww9xX5O/Cfx/dfC/4haJ4ltNzGxuA0sSnHmxH5ZE/FSw+uDX686JrFr4h0ey1OxmW4tLuFJ4ZV6OjKGUj6givt8pxCxGHdKe8dPk/wCrH838d5XLKc1jjqGiqe8muklv+j+Z+NXiPw9feFdbvtJ1KB7e9s5nhlRwRhlJB/DjrWdX7HeMfhr4X8f2f2bxFoVlq0YGFNxCGdP91vvL9QRXzd8Q/wDgnt4a1Xzbnwpq9zoMpyRa3I+0QfQEkOPqS30ryMRklWF3Sd19zPvcq8R8BXjGnjoOnLvuvw1X3fM+B7S6msbqG5t5GhnhcSRyIcMrA5BB9Qa/XT4IfEaH4qfDHQvEKMvn3EAW5Rf4Jl+WQY7DcCR7EV+Tnizw7J4S8Tanos11b3k2n3D20k9qxaNmQkEqSASMg9q+rv8Agnx8TvsGuav4Hu5sRXym+swx/wCWigCRR7lQrf8AADUZPXdDEulLaWnzW3+Rvx9lsczyqOPo6unqvOL3/R/I+86WkFLX3Z/MwUUUUAFFFFABRRRQAmOtfjf/AMFJfgt/wrD4+3Gu2cHlaN4tRtSiKjCrcggXC/XcVkP/AF1r9kBXzD/wUN+DP/C2v2d9Vu7SDzda8NN/a9rtGWaNAROn0MZZsdyi17GUYr6riot7S0fzGtzyH/glF8Z/7d8Ea78N76fdd6JIdQ09WPJtpW/eKB6JKc/9tq+/BxX4L/sr/F9/gb8dfDHih5Wj06O4FtqKjo1rJ8kuR32g7wPVBX7xwTJcQxyRurxuoZWU5BB6EGunPML7DE+0W09fn1/zBk1FFFfPCCiiigAooooAKKKKACiiigBuMV8/ftz/AAhHxh/Zy8S2UEPm6tpKf2vYYGW8yEEso9S0ZkUD1YV9Bdaa6B1KsAVIwQe9aUakqFSNSO6dwP5vyMGivW/2rPhOfgt8e/FvhiOIxafHdG5sOODay/vIwPXaG2H3U15JX7JSqxrQjUjs1c1CgHBoorXcD9wv2Gfi3/wt/wDZv8M3883narpcf9j35Jy3mwgBWJ7lozG592NfQBr8rv8Agk/8Wf7B+Jev+Abubba69a/bLNWP/LzBksoHq0bMT/1yFfqiK/Js0w31bFTgtnqvRmb0YtFFFeWIKKKKACiiigAooooAKKKKACiiigAooooAKKKKAPDv2z/it/wp/wDZ08W6zDN5OpXVv/ZtgQcN58/yBl91Uu//AACvwtJyc1+hP/BWr4rfbvEvhP4eWk2YrCFtWvkU5BlkykIPoVQSH6Sivz2r9KyLD+xwvtHvLX5dP8/maLYKKKK+jGHWv2+/YS+E3/Co/wBm3wxazw+Tqmrp/bF9kYbfMAUB9CsQiUj1U1+SP7Mvwrb4z/HPwh4VMZks7u9WS9x2to/3k3PbKKwHuRX73QxJDGkcahEUAKqjAAHavieI8RZQw666v9CZEtFFFfEEBRRRQAUUUUAFFFFABRRRQAUUVT1LUbfSdOur68mS3tbaJpppnOFRFBLMfYAE0bgfnH/wVm+MfmT+GPhnYz8IP7Z1JVPc7kgQ/h5rEH1Q+lcJ/wAErvg4fFvxY1Tx3ewb7Dwzb+Vasw4a7mBUEeu2MSfQuhr5d+O/xPufjN8XvFPi+cvjU713t436xwL8kKf8BjVB+FfsT+xF8Hx8GP2dvDelzw+Tq+oJ/auogjDedMAQp90QRofdDX3WL/4TssjRXxS0+/V/5FvRHvlFFFfCkBRRRQAUUUUAFFFFABRRSUAeWftDfGW2+Cfw7udZZFn1Oc/Z9PtnOBJMwJBbvtUAsfpjgkV+WPinxVq3jbXbvWNbvZdQ1G5cvJPM2T9AOgA6ADgDgV9Vf8FGdXuZvGHhPTGJW2hspbhR2Lu+0/pGPzr4/r4LOMTOpXdK/ux/M/p/gDJ8Phstjjmr1Kl232SbSS+67AEqQQcEdxX3z+xJ+0bd+MY28DeJbo3OqWsPmaddyHL3ES/ejY92UYIPUrnP3cn4Grpvhl4zn+Hvj/QfEVuzK9hdJM4Xq8ecOv8AwJSw/GuDAYqWFrKSenX0Pp+Jslo5zl9SlKPvpNxfVPp8nsz9kSMikB4qC0uUu7aKaNg0cih1YdCCMg1YIzX6Yfx01Z2Y36/SvgH9uX4CS+Hddk8f6NbltL1BwuopGvEE54Ensr9z/e/3hX3904rP13RLLxHpF3pmo26XdhdRtFNBIMq6kYINcOMw0cXSdOW/R9mfRZBnVXIsbHFU9VtJd11+fbzPxaor3P8AaX/Zn1P4Ka09/YJNfeEbl/8AR7zG5rcnpFIex9G6N9civDK/N61GdCbp1FZo/rzLsxw+aYeOKwsuaMv6s+zXUKKKKwPUCiiigDq/APxT8V/DHUftnhrWrnTXJBkiRt0Mv+/Gcq34ivq74c/8FEMRR23jbQSXBAN9pBBz7tE549yG+gr4morvw+Or4b4Jaduh8vmvDWV5xriaS5v5lo/vW/zufqLZ/tn/AAkvIDJ/wlHkMBlop7KdWX2+5g/gTXjXxy/by0+40e50j4fJPLdTqUbWLhDGsSngmND8xb0LAY9DXw/RXfVzrE1IcisvNb/mfL4Pw8yjCV1Wk5TtqlJq3zslf8u4skjSuzuxd2OSzHJJpKKACxAAyT0Arwdz9O0ij1L9mv4WN8W/i1pGkyxFtMt2+2X5xx5KEEqf94lU/wCBV+sMaCONUA+6MYr5+/Y5+CR+FXw9XUdSt/L8Q62FnuVdcPBHj93F7EAliPViD90V9B9jX6JleFeGoe8velq/0R/J3GudrOMyapO9On7q831fzf4JD6KSlr2T8/CiiigAooooAKKKKACiiigBB0rk/ij8SNE+EXgHW/F/iG4+zaTpVu08pGNznosajuzMQoHcsK62vyE/4Kc/tTH4m+O/+FbeH7vf4Z8OTn7dLE3y3d+Mhh7rFkqP9ov1wppN2Gldnyz8b/i/rvx++KWseMNbZmvNRmxBaoSy20I4ihT2UYHuck8k1+uX/BP39lVf2evhcmq61a7PHHiKNLi/Lr89pD1jth6EZ3P/ALRxyFFfG3/BMT9lf/hZfjg/ErxFZ7/DXh2cCwimX5bu+GCD7rFkN/vFOuGFfrvnFJLqXJ9ELRRRVGYUUUUAFFFFABRRRQAUUUUAFFFFABRRRQAUUUUAFFFFABRRRQAUUUUAFFFFABRRRQAUUUUAFFFFABRRRQAUUUUAFFFFABRRRQAUUUUAFFFFABRRRQAUUUUAFFFFABRRRQAUUUUAFFFFABRRRQAUUUUAFFFFACUtFJQA2vKfjj+z54c+OWjGLUIxZ6xChFpqkKjzIj/db++meqn3wQea9X7UgGF6VnUpwqxcJq6Z1YXFV8FWjXw83Gcdmj8hPix8GPE/wb106dr9mViYn7PfRAtBcKO6N6+qnBHcdK4Wv2X8X+DdF8d6HcaNr2nQ6lp04w8M65APYg9VI7EYI7V8J/Hb9hvW/Bzz6v4I83XdIGXbT+t3APRQP9aPp83setfE47KKlG86HvR/Ff5n9F8Oce4bHKOHzFqFTv8AZl/k/XQ+VKKfNBJbTPFNG0UqMVZHGGUjqCOxplfObH64mpK6CiiigoKKKKACiiigAooooAKKKKACiiigAooooAKKKKACiiigAp8MTTzJGil3dgqqoyST2ple3/sg/C2X4k/GDTZpIDJpGiut/duw+UFTmJPcs4HHorelb0KUq9SNOO7Z5mZ42nl2DqYqq/dim/8AJfN6I/SbwBoH/CLeB9A0bOfsFhBbZ9dkar/Suh60gAGB6Uor9VS5Ukj+Iqk3UnKb3bv946iiimQFFFFABRRRQAUUUUAFFFFABRRRQAUUUUAFFFFABRRRQAUUUUAFFFFABRRRQAUUUUAFFFFABRRRQAUUUUAFFFFABRRRQAUUUUAFFFFABRRRQAUUUUAFFFFABRRRQAUUUUAFFFFABRRRQAUUUUAFFFFABRRRQAUUUUAFFFFABRRRQAUUUUAFFFFABRRRQAV+Xn/BUv8AZS/su9/4XD4Zs/8ARbl1h8Q28K8RynCx3WB2bhG/2tp5LMa/UOsrxJ4d03xfoGo6Jq9pHfaXqED211bTDKSxupVlP1BpNXGnY/GH/gnx+1Q37PnxTXSNbuingjxHIlvfeY3yWk3SO5HoBna/+yc87RX7Xo6yorqQysMgg5BFfgN+1d+z1qP7Nfxg1PwxcCSbSZD9q0m+cf8AHxasTtJP95cFG91J6EV+jX/BMn9qb/hangE/DzxDd+Z4p8NQL9kllbL3liMKp92iyEP+yUPJ3GpT6FyXVH3HRRRVmYUUUUAFFFFABRRRQBGPWvnf9srxv4++HHg3T/EHg7VBYWccxg1DFvHKyh8eW4LqcDIKn3Za+iMe/PrXP+PPB9l498H6t4e1Fd1rqFu8DkDlcjhh7g4I9wK5sRCVWlKMHZvZnqZViaWExtKtXgpwT1TV01s9H1tsflNr/wAd/iF4lZjqPjLWZVbrHHdvEh/4AhA/SuJuLue8maWeaSaVuWeRixP1JrS8X+GL3wX4n1TQtRj8u90+d4JR2JU4yPY9Qe4IrIr8xqzquXLUbb8z+zcHh8JGkp4WnFRauuVJK3yCiiisT0V5BRRRQMKKKKACigAnoM10+gfDDxf4q2nSPDGragj9JLezkZPxYDA/OtIwnN2irnNWxNGhHmqzUV3bt+ZzFFe6+H/2KfivroV5dDg0mJukl/dxj81Qsw/Kux1P9iBPAXh6XXPHnj7TdCsYR84tbd5i57Im4oSx7AKT7V2Ry/EyXNyNLz0/Ox87V4oyejNU/rClJ6JRvJt9rJPU+WaK1PEg0ZdWlTQvtraah2pLfFPMf/aKqMLn+7k49TWXXC1Z2Pp6c/aQU7Wv33Cv0I/YI+LH/CS+Bbvwfezb7/RG3W248vbOcj67GyPYFBX5716F8BPidL8Jfijo2vhmFmsn2e9Rf44H4fjvjhgPVRXo5fifq2IjJ7PR+h8jxZk/9sZXUpRV5x96PqunzV0froK8w/aK+JqfCj4Ta1raSBNQaP7NYqerTyZCEDvt5cj0Q16PZ3Ud7aw3ELrJFKodXU5BBGQQe4r4M/4KH+L9RuvGeg+GTHJDpVram9Vj92aV2Zc/8BCY9fmb1Ffc4/EfV8PKpHfZfM/mjhnK1mmbUsLU+G95ei1a+ex8jSyPNI8jsXdiWZmOSSe5rr/g3faxpvxU8K3GgoZNWXUIlgiBwJCWAKseykEgn0Jrjq+tf+Cf/wALf7d8Y6j40u4d1po6m2tCw4a4dfmI/wB1Dj/toPSvgcFSlXxEIx7n9R8Q42jluVVqtVJrlat3b0S+96+R+gEWfLXPXFPpKWv08/jIKKKKACiiigAooooAKguII7qCSGVFkikUoyMMhgeCCO4qeigD8Ef2n/hHJ8EPjl4q8KiNksILoz6ex/itZPni574VgpPqpr9Vf+Cfnxj/AOFtfs56JHdT+brPh3/iTXm45YiMDyXPfmIoM92Vq8M/4Ky/B0aj4b8N/EmxgzPpz/2VqLKOTC5LQsfZX3r9ZRXhv/BML4wHwD8d5PC93P5eleK7f7MAxwouo8vC34jzEHqZBX3WI/4UssVX7UfzW/3rUvdH6/UUUV8KQFFFFABRRRQAUUUUAFFFFABRRRQB+dP/AAVr+E32nSfCfxHtIcyWznRr91HOxt0kBPsGEoz6utfmlX78ftFfC6P4y/BTxd4RKK1xf2L/AGQtwFuU+eE57DzFXPtmvwLuLeS1uJIJkaOWNijo4wVIOCCPWv0bh/Ee1wzpPeL/AAe36lxI6KKK+nKOv+EXxBu/hV8TvDPi6y3GbSL+K6KKceYgb50+jIWU/Wv6BdG1W01/SLHU7GZbiyvIEuIJl6PG6hlYfUEGv5y6/Zr/AIJwfFX/AIWR+zbpen3E3mal4ZmbSJgx+bylw0Bx6eWyoP8Arma+N4iw/NCFddNH6P8Ar8SZH1TRRRXwhAUUUUAFFFFABRRRQAUUUUAFFFFABRRRQAhOKimmS3ieSRwkaKWZmOAAOpJqTORXgP7c3xQ/4VR+zT4svoZvK1HU4f7IsznB8yfKsQfVY/MYf7taUabrVI047t2A/IP9or4mv8Yfjb4w8WGRpLe/v3+y7uotk+SEf9+1T8c15xR1or9lp01SpqEdloahRRQBk4rTYD9GP+CSXwp8278YfES6h+WJV0Wxcj+I7ZZyPcAQjP8AtNX6VDmvG/2R/hYPg5+z34P8PSw+TqH2QXl8CMN9om/eOD7ru2fRBXsmK/I8yxH1nFTqLa9l6LQzYtFFFecIKKKKACiiigAooooAKKKKAEPevlL/AIKRfF//AIVn+ztfaTaT+Vq3imT+yogpwwgI3XDfTYNh/wCuor6t6ivx3/4KafF3/hYX7QMnh+1n8zS/CluLBQpypuXw87fUHYh94q9nKMN9Zxcb7R1fy/4I1ueYfsc/CA/Gv9oTwtoU0PnaVbz/ANo6kCMr9mhw7K3s7bY/+Biv3VC4UY7V8Df8EnvhENF8A+IviHeQYutan/s+xdhyLaI5kZT6NIcH3hr7761vnmJ9vinBbQ0+fX/Ib3Fooor58kKKKKACiiigAooooAKKKKAPjz/goT8N7vWfDeh+LbG3aZNKMlve7BkrFIVKOfYMCCf9sV8FV+1l/YW+pWk1pdQpcW0ymOSGRQyupGCCDwQR2rwLUf2GfhbqOstfrp9/axO25rK3uisHvgEFgPYMPavl8wyqeIq+1ota73P2fhTjihlGC+pY6MrRvyuOujd7PVddvI+HPgb8B9b+OOt3tppx+yWVnA8s99IpMaPtOyP3LNj6AMe2D5xdW0tjdTW8yGOaFzG6nqGBwRX63X9t4Y+AXww1W50rTINL0jTLWSfyIRjewXgFjyzMdoySScivySvruS/vbi6lOZZpGkc+pJyf514uOwcMFCnG95O9/wBD9H4Y4gr8RV8VW5OWjGygnvfW933206aH67fBDUJdU+D3gy8lO6WXSLVnPq3lLn9a7nOcCvhP4Fft0ab4Q8NaN4Z8T6FNFZ6dbRWkeoae3mZRFCgvG2DnAySGPstfXHgP4xeDfibb+b4c1+01FwNzQB9kyD/ajbDD8RX2GFxlCvCMYS1tt1P58zzIcwy3EVJ16LUW201qrN6aq6+87eikBB6HNLXpHyhm61olj4i02407U7WK9srhDHLbzKGR1PUEHrXwd+0H+xBqXhqa51zwDFLqmk8vJpOS1xb9/wB33kX2+8P9rrX6A0mM8Vw4nB0sXG1Ra9H1R9Hkuf43Iq3tMLLR7xez+Xfz3PxMmhe3leKVGjkQlWRxgqR1BFNr9UfjJ+yz4L+MSSXV1af2TrjD5dVsVCux/wCmi9JB9efQivib4r/sb+Pfhq01zaWv/CTaQmT9q01CZVX1eH7w/wCA7gPWvisTlVfD3cVzR7r/ACP6MyXjfLM1ShVl7Ko+ktvk9n+D8jweileNonZHUoynBVhgg0leLsfoaaaugooooGFFFT2Vjc6ndxWtpby3V1KwSOGBC7ux6AAck00ubYmUowjzSIK+t/2Mf2ZZfE+o2njzxLbeXo1q/madayr/AMfUoPEpB/gU9P7xHoOdX9nX9h+5ubi18RfESEQWq4kg0In55D1BmI+6P9gcnvjkH7itbOGxtYre3iWGCJQiRxgKqqBgADsB6V9ZlmVyUlWrq3Zf5n4XxjxrTdOWX5ZK99JSWyXVJ9b9X93lZVQoAAwBS0lLX2B+BBRRRQAUUUUAFFFFABRRRQAUUVmeI/EGn+FNB1HWtWuY7HTNPt3urm5lOFijRSzMfoAaAPnL9vn9p5f2dvhBLDpVwI/GfiEPZ6WFPz264/e3P/AAQB/tMvUA1+PfwX+E2ufHr4paL4P0YM99qlx++uXBZYIhzLM/sq5PucAckV0P7U/x+1H9pD4xav4rujJFp277LpVm5/49rRCdi4/vHJdv9pj2xX6Yf8E0f2X/APhT3wx/4TbXbTy/FvimFZEWRcPaWPDRx+zPxI3/AAAHlTUbs1+FH1P8MPhzo3wk8BaJ4R8PwfZtK0q3WCIHG5z1Z2PdmYsxPcsa6yiirMgooooAKKKKACiiigAooooAKKKKACiiigAooooAKKKKACiiigAooooAKKKKACiiigAooooAKKKKACiiigAooooAKKKKACiiigAooooAKKKKACiiigAooooAKKKKACiiigAooooAKKKKACiiigAooooAKKKKACiiigAooooAKKKKACkIBHIpaSgDxz4w/sweCvjJFJcXtiNM1oj5dVsQElJ7bx0cdPvDOOhFfDvxb/ZA8dfC5prqG0/4SLRkz/punIWdV9ZIuWX3I3KPWv1E4ApGUPwRn615WKy2hitWrS7r9e59tkvF+ZZNaEJc9NfZlr9z3X5eR+JRBUkEYI7Giv1a+J/7LvgD4qebcajpC2WpvknUdPxDMT6tgbXPuwNfKHxI/wCCf/ivw+ZbnwnqEHiS1GSLabEFwB6DJ2N9dy/SvlMRk+Io6wXMvLf7v+HP3HKuPsqx9oV37KfZ7fJ7ffY+VKK2PEvg7XfBt6bPXNIvNJuckbLuFoyfcZHI9xxWPXiOMoO0lqfo1OtTrxU6Uk0+q1QUUUVJsFFFFABRRRQAUUUUAFFFFABRRRQAUUV6F8JvgT4u+MmpCDQdPP2NGCzalcZS3i+rY5P+yuT7VpTpTqyUIK7Zx4rGYfA0nXxE1GK3bdkcp4T8J6r458QWWiaJZSX+pXb7IoYx+ZJ6AAckngAEmv1N/Z++Cen/AAR8CW+lQ7bjVJsT6heAf62XHQf7C9FH49Saq/Af9nTw78DtIxZR/bdcnQLd6pMv7x++1B/Amf4R1wMk4FetYII9K+7yzLVhFz1Pjf4H8y8YcXPPJ/VcLdUIv5yfd+XZD6WiivePzIKKKKACiiigAooooAKKKKACiiigAooooAKKKKACiiigAooooAKKKKACiiigAooooAKKKKACiiigAooooAKKKKACiiigAooooAKKKKACiiigAooooAKKKKACiiigAooooAKKKKACiiigAooooAKKKKACiiigAooooAKKKKACiiigAooooAKKKKACiiigAooooAKKKKAPnD9uT9maH9pL4P3FrYwL/wAJfowe90aY4Bd8fPbk/wB2QAD0DBCeAa/GH4X/ABG8QfAz4naT4p0cvZ61ot1uaGUFdwGVkhkHXDLuVh1wT3r+izrX5Lf8FSP2X/8AhBfGcfxS8P2m3Q/EE3l6rHEvy298RnzD6LKAT/vq2T8wFS11NIvofpp8IPilovxp+G+heMtCl3afqsAl8ssC8Mg4kif/AGkYMp+npXanpX5Cf8EwP2nj8M/iI3w41672eGvE0w+xPK3y2t/gKv0EoAQ/7Qj6c1+vlNO5DVmFFFFMQUUUUAFFFFABSUZoPSgD4L/4KC/Cn+zde03x3ZRYhvwLO/2jpMo/duf95AV/4APWvjyv2E+K/wAO7P4p+AdX8NXhEa30JSOYrnyZB80b/wDAWAPvyO9fMfh7/gnHpcWDrfi+7uj3SwtUhx7BnL5+uK+PzDLKtau50Fo9/U/fOFONcFgcrWGzGbUoaLRu8em3bbXyPhelwTX6ceHP2IfhVoYRp9IudXlXo99dyNn6qpVT+VekaV8GfA+gWskOm+FNIsw6FGMVnGGZSMEFsZPHqawhkVZ/HJL8T08T4m4CDth6MpetkvzbPx+orvPjl8NJvhN8Tta8POrC2il820kb/lpA/wA0Zz3IHyn3U1wdfO1KcqUnCW6P1nCYmnjKEMTRd4ySa9Hqe1/su/Bnwz8bvFGo6Lrur3unXMMIuLeKz2AzIDiQbmBwRlTjByCfSvs7w5+xL8K9C2NNo0+rTL0kvruRs/VVKqfxFfnf8L/Hd38NPH2i+JbPJksbhXeMHHmxniRP+BKWH41+vfh3WrTxJothqtjKs9leQJPDIvRkZQVP5GvrMnhh61NqUE5LvrofhXiDiM1y/FxqUa8o0ai0SdrNbrSz10eph+HfhR4O8JMG0fwxpWnOOjwWcav+LYyfzrqliRF+VAPoKJJEhVmdgqgZLHoK+QP2i/23rXw8brw94Aliv9TGY5tYwHhgPQiMdJG/2vuj/a7fQV61HB0+aWi7dz8ry7Lswz/EexoJzl1bbsl3bZ7F8df2lPDPwR00x3Ug1LX5UJt9Jt3HmH0aQ/wJ7nk9gecfnB8VvjF4m+MWvtqXiC9MioSLezjysFup/hRf5k5Jxya5TVdWvNd1G4v9Qupr29ncyTXE7l3kY9SSeSaqV8Njcxq4t2Wke3+Z/S/DnCOEyKCqP36z3k+nkl0X4hRRRXkH3oUUV6z8B/2dPEXxy1cC0jOn6DA4W61WZCUX1RB/G+Ow4HGSOM60aU601CmrtnBjcbh8voSxGKmowW7f9b9luz7M/Ye+Kv8AwnfwqTQ7uXfqnh4rasWOS8Bz5LfgAU/4B71U/bw+F58X/DCPxHaxbtQ8PuZW2jlrd8CQfgQjewVvWvZvhd8J/D/wg8OR6P4fsxBEcNNcPhpbh/78jdz+g6AAV0+raXba3pV5p15ELi0uonhljbo6MCpB+oJr9FWFlPCewqu7tb/L7j+SZ5vRw2evM8BFxhz8yT3s915X1+8/Fy3t5Lu4ighRpZpWCIiDJZicAAetfrb8A/hpH8KPhboegbVF3HCJbx1/jnf5nOe+CcA+gFfHn7Pv7ONzZ/tO6tp2pwtLpnhGf7TvkXiVic2x+pGJP+AEV+g44AHpXmZPhHRUqk1rt92/4n2viDn0Mc6ODw8rwspvzutPwf4j6KKK+mPxwKKKKACiiigAooooAKKKKAOI+M/w4tPi78LPE/hC92iLVrGSBJG5EUuMxSf8BcK3/Aa/BG2n1j4aeOY5k36dr+g6gGAP3oLiGT+YZf0r+iTrzX45/wDBTD4R/wDCu/2hJtetIPK0vxXANQQqMKLhfknX6k7ZD/11r63h+ulOeGntLVevX8PyKifq98KfiDZfFT4b+HPF1gQLbV7KO6CA58tivzxn3Vtyn3U113UV8D/8En/i3/bvw98QfD68n3XOh3H26yVjybaY/Oqj0WQEn/rsK++OmBXz2Nw/1bETpdnp6dBPQWiiiuMQUUUUAFFFFABRRRQAUUUUAN9a/Eb9vf4Vf8Kq/aW8SwwQ+TputMNas8DA2zEmQD0AlEoA9AK/boV8Gf8ABWH4V/278NPDvju1hzc6Fdmzu2Uc/Z58bWJ9FkVQP+upr3ckxHsMWk9paf5FLc/LCiiiv1AsK+1P+CV/xT/4RL44ah4RuZtll4osisaE4H2qAGRP/IZmHuSK+K66T4beNrv4b/EDw74psSftWkX8N6ig437HDFT7EAg+xNceNoLE4edPuvx6fiDP6H6KzPD+uWnibQtO1fT5RPY6hbR3VvKOjxuoZT+IIrTr8eaadmZBRRRQAUUUUAFFFFABRRRQAUUUUAFFFFACZxX5i/8ABW34nfbvFPhDwFbTExWFu+rXiA8GSQlIgfdVSQ/SSv04Zgqkk4AGSa/BH9p/4mn4v/Hrxp4oSXzrS6v3is2zx9mixHCfbKIp+pNfSZBQ9rinUe0V+L0KjueW0UUV+klhXsX7Ivwu/wCFv/tD+DPD8sPnWAvBe3wIyv2eH964b2YLs+rCvHa/R/8A4JH/AAwBbxp8QrmHps0WykI+ks//ALQ/WvMzLEfVsLOot7WXq9BPY/SNRgYpaKK/JTMKKKKACiiigAooooAKKKKACiiigDkPix4+tPhZ8NvEviy+x9n0ixluthOPMZVOxB7s21R7kV+BDvq/xJ8bsx36jr2vahn/AGp7iaT+bM361+m3/BV74s/8I98LtC8B2k2268QXX2q7UH/l2gIIBH+1KUI/65mvlz/gmp8J/wDhYv7RdnrNzD5mmeFoG1OQsMqZ/uQL9QxLj/rlX2+URWDwNTFz6/ktvvZa0Vz9YPhD8PLT4U/DLw14Qstph0ixjti6jHmSAfvJPqzlmPu1dkDzS0lfEyk5ycnuyBaKKKQBRRRQAUUUUAFFFFABRRRQAUlLTXbYhPpQB8hf8FCPiONK8IaR4PtZcT6rL9pukU8iGM/KD7M+CP8Arma+Bq9T/aa+I3/CzfjLr+pxyeZY28n2GzIOV8qLKgj2Ztz/APAq8sr81zHEfWMTKS2Wi9Ef2Dwjlf8AZWU0qUlaUlzS9Xr+CsvkFS2l5PYXEdxbTSW88bbkliYqyn1BHINRUV5idtj7CUYzXLI97+G/7afxG8BmK3vL5PE2nJgGDUwTKB7TD5s/7276V9TfDf8Abs8B+L/Lt9bM3hW+bAIu/wB5AT7SqOPqyqK/N6ivXw+aYmhpzXXZ6/8ABPhM04KyfM7y9n7Ob6x0/DZ/dc/abR9c0/X7KO9029t7+0lGY57aVZEceoIJBrQr8a/B3xE8TfD69+1+HNbvNJmJBIt5CEf/AHk+6w9iDX038OP+ChWuaV5Vt4y0aLWYBgNeWGIpgPUofkY+w2V9Jh86oVdKi5X96PyLNPDrMcJeeDaqx7bS+56P7/kffG7HXiggMOcH615b8Of2lfh/8T/Ji0nXoYr6TgWN7+5nz6BW4Y/7pNeohgw+Ug+9e7CpCrHmg7ryPzDEYTEYOo6eIg4S7NNP8Tz/AMf/AAG8C/Erc+veG7O7uWGDdopin/7+Jhj9CcV4N4p/4J1+Gb5nk0HxJqGkknIjuokuUHsMbDj6k19dDgdfzpa562DoV9akE3+P3nrYHiDNMuSWGryil0vdfc7o/P3Uv+CdXi2FyLHxLpV0nrOkkR/IBqr2X/BO7xxK4F1r2iQJ3aJpXP5FF/nX6FdutHbrXF/Y+Dv8L+9n0a4+z1K3tV/4Cj428K/8E5tIt3STxD4ru78A5MNhbrbj6bmLkj8BX0X8Ovgf4K+FcRHhzQbeyuGXa92+ZZ3HfMjEtj2Bx7V3p+lBXK12UcHh6DvTgk/vf4nzuP4hzTNFy4qvKS7bL7lZMdjilooruPngooooAKKKKACiiigAooooAKKKKACvzc/4KtftNHT7K2+D2gXWJ7kJea/JE3Kx8NDbn/eOJGHoI+zGvt349fGTSvgL8KNf8aasQ6WEJFvbFsG5uG4iiH+8xGT2GT0Ffgbrms+I/jP8R7nULnztY8T+I9Q3bIxl5p5XwqKOwyQoHQDAqWy4rqe+f8E+v2Zj+0D8Y4b3VrXzfB3hspe6lvXKXEmf3Nv77ipLD+6jDjIr9ugoRAqjAHAArx79lL4B2P7OPwa0fwpAscmrFfterXcY/wBfduBvOe6rgIv+yg75r2FqaVhN3Y6iiimSFFFFABRRRQAUUUUAFFFFABRRRQAUUUUAFFFFABRRRQAUUUUAFFFFABRRRQAUUUUAFFFFABRRRQAUUUUAFFFFABRRRQAUUUUAFFFFABRRRQAUUUUAFFFFABRRRQAUUUUAFFFFABRRRQAUUUUAFFFFABRRRQAUUUUAFFFFABRRRQAUUUUAFFFFABRRRQBmavoOneILN7PUrG2v7ST78FzEsiN9QQQa8O8c/sSfDTxkHls9On8OXjcmXS5SiZ/65tuQD2UCvoLBozxWFShSrK1SKZ6ODzLGZfLmwtWUPRtL5rZnwL4s/wCCdniGy3SeHPEtjqaDkRX0T27fTK7wT+VeMeK/2W/ih4PZvtfhG9uoh0l08C6BHriMkj8QK/WClIB6gH6141TJcNU+C8f68z7/AAfiJnOHsqzjUXmrP71b8j8VtU0PUdEn8nUbC5sJv+edzC0bfkQKpV+1d7pdpqUDQXVrDcRN1SVAwP4GuG1f9nr4ba4zPd+C9Gd2+88dokbH6lQDXnTyFr4Kn3o+vw/ihTf+84Zr/C0/zS/M/I2iv1D1P9ir4R6iGK+Gns5D/Hb3s6/oXI/SucuP2A/hpNny31aH/duwf5qa5XkeJWzT+f8AwD24eJWUyXvQmvVL9Gfm/RX6IS/8E8fh4xyureIYx6LcQ/1iqaD/AIJ8fDqIgtf67MB2e6j5/KMVP9i4ry+83fiNktr+/wDd/wAE/Omiv00039hn4UWZXz9Ju77H/Pa+lA/8cK12mi/s0fDHQCptPBelsy9GuYfPI/773VrHI67+KSX3/wCRw1vEzLYL91SnJ/JL83+R+U+j+HtU8RXIt9L0y81K5PSGzgaVz+CgmvZfA/7F/wATvGWySfSY/D9o3/LbVZdjY/65qC+fqo+tfpnp2jWWkQLBY2kFpCvSOCNVUfgBV4ewr0aWRUo61ZN+mh8jjvEvG1k44SjGHm22/wBF+Z8t/DH9gnwb4TkgvPEtzL4qvkw3kuPKtQf9wElv+BNg+lfS2laTaaNZQ2djaw2dpCuyOC3QIiL6ADgD6Ve20duP5V71DDUaCtTjY/L8wzbG5rP2mMqub89l6LZDqKKK6TygooooAKKKKACiiigAooooAKKKKACiiigAooooAKKKKACiiigAooooAKKKKACiiigAooooAKKKKACiiigAooooAKKKKACiiigAooooAKKKKACiiigAooooAKKKKACiiigAooooAKKKKACiiigAooooAKKKKACiiigAooooAKKKKACiiigAooooAKKKKACiiigAooooAKKKKACuT+KHw50b4t+Adb8I6/B9o0rVrZreUD7yHqrr6MrBWB7FRXWUUAfzrfF74Y658CvijrXhLV90Op6PdbUuI8qJU+9FMh64ZSrD0z6iv2Z/YW/aUT9oz4MWl1fzq3izRNthrEefmdwP3c+PSRRn/eDgcCvIv+Co37NH/CxPh5F8S9DtN/iDwzEVv1jX5rjT8ksT6mIkt/utJ6CvgP8AYx/aJn/Zv+Nema3PK/8Awjl+RYazAuSDbsR+8A7tGcOO5AI/iNRszX4kfvTRVWxvINQs7e6tZkuLadFliljYMrqRkMCOoIOc1aqzIKKKKACiiigBgweaUnt1pOc+vvWF4q8aaF4K05r/AF3VrTSbRTzLdSqgJ9BnqfYc0NqKuyoU51ZKEE23slqzd6dOlHHNfIPxO/4KDaHpBltPBWlya5OMgX16DDbg+oT77j2Oz619JfCzx5b/ABM8A6J4ltdoTULdZXRWz5cnR0/4CwZfwrkpYujWm4U5XaPaxuR5hl2HhicXScIzdlfe/mt18zrsUtJS11nhnyP+358Jz4g8HWXjSyh33mjt5V2VHLWztwT/ALjkfg7HtX5/1+0viHQ7TxNod/pN/CLiyvYHgmjboyMpVh+Rr8gvif4Eu/hp491rw1eZMtjcNGkhGPNjPMb/APAlKn8a+JzvDck1Xjs9/X/hvyP6L8N849vhp5ZVfvQ1j6Pf7n+Zy9fcv7G/7RejaD8K9V0XxZqsVhH4fPnW8s7cvbuSdijqzK+Rgc4ZQBxXw1RXiYTFTwc+eB+i57kmHz7C/Va7aV001umu3qro+i/2iP2wNb+LD3OjaB52ieFSSjIGxPdj/poR91T/AHAcepPb50oorOviKmInz1XdnbluV4TKMOsPhIKKX3t92+rCiiiuc9YKKltLSe/uora2hkuLiVgkcUSlndicAADkkntX3J+zR+xTFpYtfE/xBtknvOJLXRHwyRdw03Zm/wBnoO+TwO7C4Sri58sF6voj5rPM+weQ0PbYiXvPaK3b8v1ex5h+zZ+x3qXxMa18Q+Kkl0vwvxJFByk18O2O6Rn+91I+713D9CPDvh/TvC+k22l6TZw2NhbII4reBAqIvsP85rQRFijCoAqjgAdqf3r7/CYOlhIWhv1fc/ljPeIcZn1f2mIdoraK2X+b8x2KKWivQPmClDpltb3k93FbxxXNxtE0qqA0m3IXce+MnFXO1GRS0bDbb3CiiigQUUUUAFFFFABRRRQAUUUUAFfJX/BSz4Sf8LG/Z4utatYfM1TwtONSjKjLG3PyTr9ApEh/65V9aZ4qhrekWniHRr/Sr+FbmxvoJLaeFujxupVlP1BIrfD1nh60aq6MD8Qf2J/iyfg5+0b4U1WabydLv5v7K1Ak4XyZyF3N7K+x/wDgFfuaPmFfz1/FjwDefCn4m+JfCl5u+0aPfy2wkIwZEVvkkHsy7WHsa/bX9k/4rD4z/ADwh4lll87UGtBaX5Jy32mL93IT6biu/wCjivqs/oqap4qGz0/VfqVLuewUUUV8cSFFFFABRRRQAUUUUAFFFFACE1w3xu+HMHxZ+E/irwjOF/4munywRM/RJsZif/gLhW/Cu5xmj2qoScJKa3QH84l9ZT6be3FpcxNDcwSNFLG4wyMpwQR6gioK+jv+CgPww/4Vl+034mWCHytP10rrVtxgHzs+b/5FWX8MV841+x4eqq9KNWOzVzUKKKK6AP2X/wCCbfxO/wCFg/s1aXYTzeZqHhu4k0mXcfmMYw8Jx6BHVB/uGvqs+lfk9/wSk+J//CN/GTWvBtxLttfElh5kCE9bm3y4A+sbTE/7or9YeK/Kc3ofV8XNLZ6r5/8ABM3uLRRRXkCCiiigAooooAKKKKACiiigAooooA8X/bA+JX/CqP2c/G+upL5V61k1lZlThhPOfKRl9137v+AmvwkJya/S3/grh8S/I0jwX4Ct5fmuJZNZvEB52qDFD+BLTf8AfIr80q/SMgoezw3tHvJ3+S0NI7BRRRX0owAya/df9jf4ZH4Tfs4eC9Fli8q+msxqF6CMN50/71g3uoYJ/wAAFfjr+zT8Nj8W/jv4K8LNF51re6hG12uOtvH+8m/8ho1fvmihFCgYAGABXxHEdf4KC9X+S/UmQ+iiiviSAooooAKKKKACiiigAooooATvRig8ivOv2hPibH8Hvgv4u8XsyrNp1g7Wwbo1w3yQqfrIyCqhB1JKC3egH5Fft7/FT/hav7S3iWaCbztN0Vhotng5AWEkSEeoMplIPoRX3v8A8EwPhQPA37P58SXMOzUvFV213uIwwtoyY4VPtkSOPaQV+UPgzwxqPxJ8eaPoVmWn1TW7+K1R3yxMkrhdzfick/Wv6CPCHhmy8F+FNH0DTY/K0/S7OKyt09I40Cr+gFfaZ1NYXCU8HD+kv82W+xtUUUV8SQFFFFABRRRQAUUUUAFFFFABRRRQA33rO1vTDrGk3liLiW0+0wvD59uQJI9ykblJBAYZyMg81pcYpPbvSaurDjJxakt0fn58SP8Agn14n0ZpbrwhqkHiC2GSLS6xBcD2DE7G+pK/SvmjxX4H8QeBdQNn4g0e80i55wl1CyB/dSeGHuMiv2arM13w3pniewksdX0+21GykHzwXUSyI31DAivncRktGprSfK/vR+s5V4jZhhLU8ZFVI99pfho/uPxcor9GPiP+wX4I8VGW58OzT+Fb5sny4v31uT7xscj/AICwA9K+V/iP+x38Rvh95s8emDxBp6ZP2rSSZWA94sBx74BA9a+bxGV4nD68t13Wv/BP1/K+NMozO0Y1OSb+zLT8dn954fRT54JLaZ4po2ilQlWRxgqR1BFMrybWPuE1JXiFFFFBQAkHIODXrHw5/ai+Ivw0Mcen67Jf2EeB9h1TNxHj0BJ3KPZWFeT0VrTrTpPmpyafkefjMvwuPp+zxVNTXZpM/QP4Yft++GfEDRWfi+wl8OXTYX7XETPbMfU4G5fyYepr6j0XXNP8RadBf6beQX9lMu6O4t5A6OPUMODX4s16J8Hvjt4p+C+sLdaLeM9g7g3OmTMTBOO+R/C2OjDn6jivpMJnU4tRrq679T8jzzw5w9SLrZXLll/K3dP0e6+d/kfrifWlHOOa89+Dnxj0P41+E49Y0iQxyLhLqzkI822kx91vUdw3Qj8QPQcelfYwnGpFSg7pn8/4jD1cLVlRrRcZRdmn0H0UgpaswCiiigAooooAKKKKACiiigAooooAQClorwP9tH9oWP8AZy+B+ra3byqviPUAdP0aI4JNw4P7zHpGu5z2yFH8VAbn57/8FQf2kf8AhZvxQj+H+i3XmeHPCkjLcmNvluNQxiQ+/ljMY9CZOxFdh/wSl/Zs/wCEh8S3nxa1203afpLtZ6Kkq8SXRH7yYZ6hFO0H+857pXxJ8L/h7rnxt+J2i+FdK33Wsa3eCMzSZbbklpJXPUhVDOx9Aa/oD+F/w60j4TeAND8I6FD5Ol6RarbRZHzORyzt6szFmJ7ljULV3NHorHWUUUVZmFFFFABRRRQAUUUUAFFFFABRRRQAUUUUAFFFFABRRRQAUUUUAFFFFABRRRQAUUUUAFFFFABRRRQAUUUUAFFFFABRRRQAUUUUAFFFFABRRRQAUUUUAFFFFABRRRQAUUUUAFFFFABRRRQAUUUUAeI/te/GvWv2f/grf+MdBtbK91C3ureBYdQR2iKu+05Cspz+NfBH/D2n4qf9C14S/wDAe5/+P1+h37S/wMX9or4VXngt9ZOhLcXEM5vFtvPK+W27GzcvX618d/8ADnu2/wCipS/+CIf/ACRX0mWzy6NJrFr3r9nt8ilbqebf8Pafip/0LXhP/wAB7n/4/R/w9p+Kn/QteE//AAHuf/j9ek/8Oe7b/oqUv/giH/yRR/w57tv+ipS/+CIf/JFer7XJO34S/wAh6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zb/h7T8VP+ha8J/+A9z/APH6P+HtPxU/6Frwn/4D3P8A8fr0n/hz3bf9FSl/8EQ/+SKP+HPdt/0VKX/wRD/5Io9rknb8Jf5Boebf8Pafip/0LXhP/wAB7n/4/R/w9p+Kn/QteE//AAHuf/j9ek/8Oe7b/oqUv/giH/yRR/w57tv+ipS/+CIf/JFHtck7fhL/ACDQ81/4e0/FT/oWvCf/AID3P/x+j/h7T8VP+ha8J/8AgPc//H69K/4c923/AEVKX/wRD/5Io/4c923/AEVKX/wRD/5Io9rknb8Jf5Boea/8Pafip/0LXhP/AMB7n/4/S/8AD2n4qf8AQteE/wDwHuf/AI/XpP8Aw57tv+ipS/8AgiH/AMkUf8Oe7b/oqUv/AIIh/wDJFHtck7fhL/INDzb/AIe0/FT/AKFrwn/4D3P/AMfo/wCHtPxU/wCha8J/+A9z/wDH69J/4c923/RUpf8AwRD/AOSKP+HPdt/0VKX/AMEQ/wDkij2uSdvwl/kGh5t/w9p+Kn/QteE//Ae5/wDj9H/D2n4qf9C14T/8B7n/AOP16T/w57tv+ipS/wDgiH/yRR/w57tv+ipS/wDgiH/yRR7XJO34S/yDQ81/4e0/FT/oWvCf/gPc/wDx+j/h7T8VP+ha8J/+A9z/APH69K/4c923/RUpf/BEP/kij/hz3bf9FSl/8EQ/+SKPa5J2/CX+QaHm3/D2n4qf9C14T/8AAe5/+P0f8Pafip/0LXhP/wAB7n/4/XpP/Dnu2/6KlL/4Ih/8kUf8Oe7b/oqUv/giH/yRR7XJO34S/wAg0PNv+HtPxU/6Frwn/wCA9z/8fo/4e0/FT/oWvCf/AID3P/x+vSf+HPdt/wBFSl/8EQ/+SKP+HPdt/wBFSl/8EQ/+SKPa5J2/CX+QaHm3/D2n4qf9C14T/wDAe5/+P0n/AA9p+Kn/AELXhP8A8B7n/wCP16V/w57tv+ipS/8AgiH/AMkUf8Oe7b/oqUv/AIIh/wDJFHtck7fhL/INDzb/AIe0/FT/AKFrwn/4D3P/AMfo/wCHtPxU/wCha8J/+A9z/wDH69J/4c923/RUpf8AwRD/AOSKP+HPdt/0VKX/AMEQ/wDkij2uSdvwl/kGh5t/w9p+Kn/QteE//Ae5/wDj9H/D2n4qf9C14T/8B7n/AOP16T/w57tv+ipS/wDgiH/yRR/w57tv+ipS/wDgiH/yRR7XJO34S/yDQ82/4e0/FT/oWvCf/gPc/wDx+j/h7T8VP+ha8J/+A9z/APH69J/4c923/RUpf/BEP/kij/hz3bf9FSl/8EQ/+SKPa5J2/CX+QaHm3/D2n4qf9C14T/8AAe5/+P0f8Pafip/0LXhP/wAB7n/4/XpP/Dnu2/6KlL/4Ih/8kUf8Oe7b/oqUv/giH/yRR7XJO34S/wAg0PNv+HtPxU/6Frwn/wCA9z/8fo/4e0/FT/oWvCf/AID3P/x+vSf+HPdt/wBFSl/8EQ/+SKP+HPdt/wBFSl/8EQ/+SKPa5J2/CX+Qa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3f8AYX/ah8S/tO+H/FN/4ksNL0+XSrqGCFdLjkRWDqxJbe7c8DpivqPvXz7+yP8AspJ+ytoviDT4/EreI11a4in8xrL7N5WxSuMeY+c59q+gu4r5HGOjKvJ4f4OhLFooorkEFFFFABRRRQAUUUUAFFFFABRRRQAUUUUAFFFFABRRRQAUUUUAFFFFABRRRQAUUUUAFFFFABRRRQAUUUUAFFFFABRRRQAUUUUAFFFFABRRRQAUUUUAFFFFABRRRQAUUUUAFFFFABRRRQAUUUUAFFFFAFa7tIb61mt7iJJ7eZDHJFIoZXUjBBB6gjtX4Rftqfs7Tfs4/G7U9GtonHhrUc6ho0xyQbdicxZ/vRtlD3wFP8VfvNXzR+3t+zkP2g/gdepp9qJvFmgB9R0kquXlIH72Af8AXRRwP7yp6UmrlRdmeU/8Etf2kv8AhYfw4n+G2tXW/X/DEYaxaRstPp5OFA9fKYhP91ox2Nfdh6V/O/8AAv4uat8BvixoHjPS9xuNMuAZ7fO0XEJ+WWJv95Sw9jg9RX9AfgnxhpfxB8I6P4k0S4F1pOq2sd3bTf3kdQRkdiM4I7EEUkxyVmb1FFFUQFFFFAHm37QGp+JtE+EviDUfCFytrrdpD9oR/KWQmNTmTaGBG7ZuI4PI96/KfxL4t1rxlqT3+u6pdareN1lupmkIHoM9B7Div2YuII54XjlAdGBVlYZBB7V+Sfx/+G7fCn4ra7oKoVsll+0WZP8AFbv8yc98Z2k+qmvk89hO0aib5drdLn7l4aYrDe0rYWcF7T4k7K9tmr72WjPPK+2/+CefxODJrXgW8mOV/wCJhYhj2OFmQfjsYD3Y18SV1vwo8e3Hwy+ImheJbbcfsNyrSopwZIj8sifihYfjXz2BxH1bERn06+h+scS5Us4yurhre9a8f8S1X37ejP2Izj6CjOfoap6VqlvrWm2t/aSrPa3USzRSJ0dWAII9iCKj1vXLDw3pVxqOp3cNjZW6F5Z53CIijuSa/TLq1+h/G6pycuRLXa3W5fZgqkkgAdc1+dH7d/ibwb4m+IGnnQbtbzXbOFrbVJIADFwcou/PLqS4OM4yBnIxV79o/wDbS1Dxv9q8PeCJZdM0E5SbUVyk92OmF7xof++iOuBkV8qE5NfHZrmVOrF4emrrv/l/mf0DwTwhisDWjmeMk4OztFdmvtf5ff2CiiivlD9wCiiigArb8G+Cda+IHiC20XQNPl1DULg4WKIcKO7MeiqO5PArqfg18DfEnxs8QLY6NB5VlGw+16lKp8m3X3P8THso5PsMkfpX8GPgd4b+Ceg/2fotuJLuUA3eoTAGa4Ydyeyjso4H1yT7WAy2pi3zS0h37+h+d8T8YYbI4uhRtOs9l0XnL/LdnB/s6/soaN8G7WHVdUWPWPFjr892RmO2yOUhB6ehY8n2BIr6C7jil3Dg0NxX3lGjDDwVOmrI/l/H4/E5nXlicVNyk/w8kui8haWiitzgCiiigAooooAKKKKACiiigAooooAKKKKACiiigAooooA/Kr/gq98KR4f+J+geO7SHbbeILQ2l2yj/AJeYMAMT/tRsgH/XI11f/BJP4q+VeeL/AId3U3yyqutWKMf4htinA9yDCcf7LV9Oft9fCkfFP9mjxLHBD5upaIo1q0wMnMIJkA+sRlAHqRX5O/sv/FFvg38ePB3il5TFZW16sN6c8fZpf3cufXCOSPcCvucK/wC0MrlR+1H9NV/kWtUfvhRTI3DoGUgqRkEU+vhiAooooAKKKKACiiigAooooAKKKKAPgP8A4K0fDH+1vh/4W8c20WZ9Iu20+6ZRz5MwyjH2V0wPeWvy4r9+v2jPhuvxc+CHjPwp5YluL/T5Psqn/n4T95Cf+/iJX4DyI0TsjAqynBBGCDX6Lw/X9ph3Se8X+D/plxG0UUV9QUdp8GfiBN8LPiv4T8Wwlv8AiU6jDcyKvV4gw8xP+BIWX8a/oGsrqG/tILm3kWaCZFkjkQ5DKRkEexFfzi1+3/7B/wAS/wDhZv7MfhC5ll82+0qE6Pdc5IaD5UyfUxeU3/Aq+L4joXjCuumj/QmR9CUUUV8MQFFFFABRRRQAUUUUAFFFFACdKWkPWuR+LHjmH4afDTxP4pn2mPSdOnvAjdHZEJVPqzYH404xcpKK3YH43/t6fEj/AIWV+1B4vuIpfNstJlXR7bnIVYBtfHsZfNP41891Y1C+n1S/uby6laa5uJGllkc8uzHJJ9yTVev2XD0lQpRprokjUKKKK3A++v8Agkt8Nf7U8feLPHFxFmHSbNNPtWYcedM25yPdUjwfaWv1Ir5i/wCCdnw4Hw9/Zf8AD80sRivdfkk1mfI5IkIWI/QxJGfxNfTuOa/J81r/AFjFzktlovkZvcWiiivKEFFFFABRRRQAUUUUAFFFFACCvz9/4K0fFL+zfBXhXwFay7ZtUuW1K8VTyIYhtjU+zO5P1ir9AR0NfiD+3j8Tj8Uf2m/FdzFN5thpEg0a0wcgJBlXwfQymVh/vV7+R4f22LUntHX/ACKW56P/AMEufhd/wmXx8ufE9xDvsfC1k06sRkfaZsxxA/8AAfOYe6Cv14AFfIv/AATK+F3/AAgn7OUGuXEPl6h4ou31BiwwwgU+XCv0wrOP+ulfXPf6Vhm+I+sYydto6fd/wbie46iiivHEFFFFABRRRQAUUUUAFFFFABRRSGgBoyetLjJrkfGfxS8K/D290218R61a6PLqBcWxum2I+zG7LdFA3LyxA5ro7LUbXUrSO4tLiK4t5F3LJE4ZSPUEdRUKcW3FPVG0qFSEFUlFqL2dnZ+jLtFJS1ZiFIVBHIzS0UAcB8QPgb4J+J0TDxFoFrezkYF2q+XOvpiRcN+Gce1fLfxH/wCCeEqeZdeCdd3jkrYaqMH6CVB+QK/U19wD6UvIrgrYKhif4kde+zPpct4jzTKWvq1Z8v8AK9V9z2+R+Pnj74NeM/hlOyeI/D93YRg7VudnmQMfaVcqfpnNcZX7XXdnDewPDPCk0UgKukihlIPUEHqK8L+I/wCxb8OvHnmT22nt4c1B+ftGlERqT7xkFMfQA+9fO4jImtaEr+T/AMz9byvxMpztDMaVn/NHVfc9V8mz8xaK+k/iP+wj488I+bcaE8HiqwXJH2b9zcAe8bHB+isx9q+eNW0e+0G/lstSs7iwvIjtkguYmjkQ+hVgCK+crYWth3+8i0frOX5xl+aw5sHVUvR6r1W6+aKdFFFcx7R6d+zx8Yrv4MfEax1VJXOkXDLBqUC8iSEnlsf3l+8PpjoTX6w2l1Fe2sM8LrJDKodXU5DAjIINfihX6nfsg+Lm8X/APw1LLJ5tzZI9hLk5I8piqD/vjZX12R4h3lQe26/U/BvEvKoRjSzKmrSvyy89Lp/g19x7VRRRX15+ChRRRQAUUUUAFFFFABRRRQAUUUUAITgZNfiD/wAFCv2iv+F8/HK7tdNuvO8K+Gi+nadsbKTOD+/nH++wAB7qiGv0e/4KD/tC/wDCh/gRfQ6dceT4o8Sb9M07Y2HiUr++nH+4hwD2Z0r8if2d/g1qHx++MPh3wZY70S+nDXlyoz9ntl+aWT0yFBxnqxUd6h9jSK6n6D/8EoP2dP7A8L6h8WNZtcahq4ax0YSLzHaq372Ue7uu0H0jPZq/RCsvw14d0/wj4e03Q9JtkstL062jtba3jHyxxooVVH0AFaZ6VSViG7sWiiimIKKKKACiiigAooooAKKKKACiiigAooqOQMY3CnaxBwfQ0AO7UhOO1fkov7Sf7U3xW+J2veA9C8SxwavpctxHc2tnBaWgjEUvluQ7ru4YjgMT7cGt+T9mL9p/xrlvEHxVnt4n+9BPr924H0RF2frXPmeYZRkk/Z5pjqdOVk7N3dns7LXU6aeGq1FeCuj9RLvULaxhMtzcw28Y6vK4UD8TXK6l8Z/AGjA/2h448OWW3r9o1WBMfm9fnHB/wTP1zV5RPrvxLDzH7xSwecn/AIE8q/yro9P/AOCYfhZAPt3jTV7j18i3iiz+e6vkK3iDwXQ0+vuT/uwl+bR0rAV39k+1L39q74OWGfM+JvhZsf8APHVYZf8A0FjWPP8AtsfA+3zu+JGjnH9xnf8Akpr5jtf+CaXwwhAMuseJ7hu+66gUfpD/AFrVh/4J0fCSLG5dbmx/fvxz+SCvNl4o8Gw2qVZekF+pp/Z1byPfH/bt+BC9fiJYH6W85/8AadC/t3fAiQcfESwH+9bzj+cdeHr/AME8vg8Oun6ofrqD0rf8E8vg83TTtTX6ag9Z/wDEVeDn/wA/v/AY/wCYf2bV7o97t/22fgfdfc+JGjj/AK6M6fzUVr2X7V/wbv8AHl/E7wsuf+euqRRf+hMK+ZJ/+Cc3wjmzsTW4P9y/B/mprLuv+CZ3wunyYtX8T257BbuAj9YTXRDxO4Oqf8vKsfWK/Ql5dV8j7R0743fDzWMfYPHfhq9z0+z6vbvn8nrqLDWbDVY/Msr62u0/vQSq4/MGvzpvv+CX/hKTP2LxlrVv6efDFL/ILXOXv/BL27tZPN0r4lFXH3RNpZQj/gSzH+VepR484Or/APMc4+sJfoQ8BWXQ/Ubcp6EGl4r8tE/Yq/aA8Kc+Gfi0YlT7oi1i9tG/AKpH61Yi8PftteBudN8T3etIndtQtbvP4XPJ/KvdoZ7w9i/4GZUv+3ny/mYvC1V9ln6iUE4r8xI/2sv2vvAX/Ib8B/23Gn35J9BkkXHqWtmUCtbSf+CsviHQ51tfF/wtVJ/4za3slsy+/lyRtn/voV71HDxxSvhasKi/uyT/AFMZUpR3R+ktFfFnhf8A4Kr/AAm1gpHq+meIdAkP3nltY54h+KOWP/fNey+E/wBtL4J+Mwg0/wCImjwu3RNSkaxOfT9+E5qp4LEU/ig/uM7Ht9FZ2k67puv2q3WmX9rqFq33ZrWZZUP0KkitCuRprRiFooopAFFFFABRRRQAUUUUAFFFFABRRRQAUUUUAFFFFABRRRQAUUUUAFFFFABRRRQAUUUUAJmjOK/OD9s39uL4ofBL4+ax4U8MXmmw6Pa29tJGlxZLK+XiVmyxPqTXh3/Dzv44/wDQR0f/AMFif4171HJMVXpxqRas1ff/AIA7H7H7aNtfjh/w88+OP/QR0f8A8Fqf40f8PPPjj/0EdH/8Fqf41v8A6v4zuvv/AOAPlZ+x+2jbX44f8PPPjj/0EdH/APBan+NH/Dzz44/9BHR//Ban+NH+r+M7r7/+AHKz9j9tG2vxw/4eefHH/oI6P/4LU/xo/wCHnnxx/wCgjo//AILU/wAaP9X8Z3X3/wDADlZ+x+2jbX44f8PPPjj/ANBHR/8AwWp/jR/w88+OP/QR0f8A8Fqf40f6v4zuvv8A+AHKz9j9tG2vxw/4eefHH/oI6P8A+C1P8aP+Hnnxx/6COj/+C1P8aP8AV/Gd19//AAA5Wfsfto21+OH/AA88+OP/AEEdH/8ABan+NH/Dzz44/wDQR0f/AMFqf40f6v4zuvv/AOAHKz9j9tG2vxw/4eefHH/oI6P/AOC1P8aP+Hnnxx/6COj/APgtT/Gj/V/Gd19//ADlZ+x+2jbX44f8PPPjj/0EdH/8Fqf40f8ADzz44/8AQR0f/wAFqf40f6v4zuvv/wCAHKz9j9tG2vxw/wCHnnxx/wCgjo//AILU/wAaP+Hnnxx/6COj/wDgtT/Gj/V/Gd19/wDwA5Wfsfto21+OH/Dzz44/9BHR/wDwWp/jR/w88+OP/QR0f/wWp/jR/q/jO6+//gBys/Y/bRtr8cP+Hnnxx/6COj/+C1P8aP8Ah558cf8AoI6P/wCC1P8AGj/V/Gd19/8AwA5Wfsfto21+OH/Dzz44/wDQR0f/AMFqf40f8PPPjj/0EdH/APBan+NH+r+M7r7/APgBys/Y/bRtr8cP+Hnnxx/6COj/APgtT/Gj/h558cf+gjo//gtT/Gj/AFfxndff/wAAOVn7H7aNtfjh/wAPPPjj/wBBHR//AAWp/jR/w88+OP8A0EdH/wDBan+NH+r+M7r7/wDgBys/Y/bRtr8cP+Hnnxx/6COj/wDgtT/Gj/h558cf+gjo/wD4LU/xo/1fxndff/wA5Wfsfto21+OH/Dzz44/9BHR//Ban+NH/AA88+OP/AEEdH/8ABan+NH+r+M7r7/8AgBys/Y/bRtr8cP8Ah558cf8AoI6P/wCC1P8AGj/h558cf+gjo/8A4LU/xo/1fxndff8A8AOVn7H7aNtfjh/w88+OP/QR0f8A8Fqf40f8PPPjj/0EdH/8Fqf40f6v4zuvv/4AcrP2P20ba/HD/h558cf+gjo//gtT/Gj/AIeefHH/AKCOj/8AgtT/ABo/1fxndff/AMAOVn7H7aNtfjh/w88+OP8A0EdH/wDBan+NH/Dzz44/9BHR/wDwWp/jR/q/jO6+/wD4AcrP2P20ba/HD/h558cf+gjo/wD4LU/xo/4eefHH/oI6P/4LU/xo/wBX8Z3X3/8AADlZ+x+2jbX44f8ADzz44/8AQR0f/wAFqf40f8PPPjj/ANBHR/8AwWp/jR/q/jO6+/8A4AcrP2Ppa/Kf4Gf8FDvjB49+Mvgnw5q17pT6Zq2r2tlcrFp6oxjklVWwc8HBPNfqwORXj4vBVcDNQq217CasLRRRXEIKKKKACiiigAooooAKKKKACiiigAooooAKKKKACiiigAooooAKKKKACiiigAooooAKQ/Skzt61z/if4geGPBMPneIfEWlaHDjO/Ur2O3GPq7CmouWiVwOgBJpc188eLf2/PgX4R3rL45g1OZekWlW8t1u+jouz82rxvxR/wVq+Hun+Ymg+E/EGsyL0a68m1jb6EM7fmtdkMBiZ7Qf5fmOzPusc0mK/NC7/AOCo3xM8YSNH4H+FVszE4VZPtOokf9+hHVOT4+/tqePP+QV4bl8PLJ0C6PDbY/G6yRWNanSwn+916dP/ABTSNI0py2R+nZpCwHUgfjX5dyfCz9srxwc6r48vNE3/AHgNcFuB+FqD+lV2/YE+L3ijnxR8VY5y33s3d3ef+h7c14FfiLhrCfx8yp/9u3l+RusJWfQ/TfVPFmiaJn+0dYsLDHX7TcpH/MiuW1D9oH4X6SSL34i+FbVh/DNrVsp/IvX5/wCnf8Et4RhtQ+I00pPVbfSgn6mY/wAq6Oy/4Jh+Bo8fbfFfiC49fI8mP+aNXhVeP+DqP/MY5ekJfrY1WBrPofXt3+158F7EkSfEvw22P+eV+kn/AKCTWVP+3B8DLfh/iPpR/wBxZX/khr5xtf8Agmp8KrcfPqPiW5/66XsI/wDQYRWlF/wTq+EMQ+a31iU+r35/oorzZ+J/B0Pt1ZekV+posureR7o37eHwIQ4PxEsfwt7g/wDtOnR/t1/AmQgD4jacD/tQzj+cdeID/gnn8HQMf2bqZ+uoPUUn/BPL4PsMCx1VPcag39RWX/EVeDv+n3/gMf8AMf8AZtXuj6Etv20fgldMAnxI0ME/89Jin/oQFbVj+0/8IdRYC3+J3hMseivrECE/gzivlS4/4JyfCaYEI+vQe8d8p/nGax73/gmZ8N5QTba/4mt2/wBueBx+Xkg/rWkPFDgye9WrH1hf8hf2bW8j7r034neDtbwNO8WaJflugttRhkz+TGukjmSVQyOrqeQQcivzN1H/AIJgaK4P2Dx3qFse32ixSX+TrWH/AMO6PHPhlzJ4Y+J6QyA5VvLnsz+aO2K9Sjx9wZiNI5hyv+9CS/G1jN4Cuuh+qYpDX5ax/BT9rrwJ82jfEi61dU+7Emvyyr+C3ICiut/Yu/aZ+OPxF/aJ/wCEA8Y65Bqmn6VHdvq0b2dv5kfkgx4WWFQD+9aMZyQRnnmvsMBictzinOpleLhW5FdqL1S810OWpQqUvjVj9H6KKK0MAooooAKKKKACiiigAooooAKKKKACiiigAooooAKKKKAPxY/4KS/s5j4MfGuTxDpNr5XhfxYXvoAi4SC6z+/i9hlg4Ho+B92vf/8Agk1+0V9ps9S+EOs3X7yDfqOhGRuqE5ngH0J8wD/akPavr39rv4CW/wC0T8ENc8MCNP7ZjX7bpEz4Hl3cYJQZ7BwWQnsHJ7V+GvgPxlrvwZ+JWk+ItO32Ou6BfCURSgqQ6Nh43HXBG5WHoSKh6M1XvKx/RrRXJfCr4j6V8XPh14f8YaJJv07V7VLlFJy0bHh42/2kYMp91NdbVmQUUUUANK5r5C/4KC/DD+2PCemeNbSHNxpTi2u2UcmCQ/KT/uyED/toa+vevNVNQsLXVbOS2vLeO6tpBh4pkDIw9weDXNiaCxFJ0n1PZyfMqmUY6njaavyvVd09Gvmj8mvhr+z547+K0kbaHoc32FjzqF1+6twPUO33vouT7V9bfC//AIJ+eHtG8m78aalLr90ME2NqTBbA+hb77/XK/SvraGCK3QJGiooGAFGABT68zD5Rh6Osvefnt9x9hm3Hma5jeFF+yh/d3+ct/usUdG0my8P6Xaabp1tHZ2FpEsMEEQwqIowFA9AK+A/2+td8XxfEK30jUL1x4UlgW5063iBSNmAw5k/vOGB69Ay4Ayc/oSBjnHNeA/tm/CkfEb4R3V9aQ+Zq+hFr6DaPmaMD96g+qjdjuUWujMaMquGlGnpbX7uh5PCWYUsFnFKriUmpO13rZvZ69b7vtc/MmiiivzY/r8KKKciNI6qqlmY4AAySaAbSV2Nr3/8AZz/ZO1n4yTxavqvmaP4SVsm5ZcSXWDysIPbsXPA7ZIIHpn7M/wCxTJqTWnib4hWrQ2nEttocgw8ncNP6D/Y6n+LHQ/cNpZw2EEUFvEsEMShUjjUKqqBgAAdAB2r6rL8pc7VcQrLou/qfiPFXHccPzYLKpXls57peUe789kZHg7wVo3w+0C20bQrCOwsLdcLDEvU92Y9ST3JyTW+PrzSkZ4oCkHI6elfZJKKslofz9UqTqzdSo7yerb1bY6loopkBRRRQAUUUUAFFFFABRRRQAUUUUAFFFFABRRRQAUUUUAFFFFAFe6tor22lt50WWGVCjowyGUjBBHpX4BfHv4bS/CH4y+LvCLqyx6XqEkduX6tATvhY/WNkP41/QIOK/LT/AIKy/C8aR8QfDHju1h2waxaNYXbKOPPhOUZj6sjgD2ir6bIMR7PEulLaS/FFRPtr9i34oj4tfs3+DtXlm83UbS2GmXpJy3nQfu8t7soR/wDgde4npX5of8Ekfih5GreMvh9cTfJcIms2cZPAdSIpse5BhP0Q1+l4ry8zw/1bFTgtr3Xo9RPcWiiivNEFFFFABRRRQAUUUUAFFFFADW5r8Kv2zPhp/wAKr/aS8baPHF5VjPeHUbMAYXyZx5oC+ylmT/gFfuqetfmr/wAFc/hx5WoeCPHkEXEscmjXcgHQqTLCPqQ0/wD3zX0WQV/ZYvke0lb5lR3Pzoooor9LLCv0V/4JGfEfydT8b+A55eJ4o9ZtI88AqRFN+JDQ/wDfJr86q9u/Yu+I5+F/7S3gfVZJfKs7m9Gm3RJwvlXA8olvZS6v/wABrzMzofWMJUh1tdeq1E9j91aKSlr8lMwooooAKKKKACiiigAooooATOM18b/8FR/iJ/wif7O0egQybbrxJqMVsyA4Jgi/fOf++kiB/wB6vsg1+TP/AAVd+IR8QfHDRfCsMu628PaYGkTP3bi4O9v/ACGsFexk9H22Mgnstfu/4I0fEdFFFfqpoFb3gLwldePfG+geG7EZu9Xv4LGLjOGkcICfYZzWDX1h/wAEzvh5/wAJr+0zYanNF5ln4csptScsPl8wgRRj67pNw/3K5MXW+r4edXsmDP2B8P6Ja+GtC07SLGMQ2VhbR2sEY/hjRQqj8ABWlRRX46227syCiiigAooooAKKKKACiiigAooooA4L45/ESH4S/CHxb4ukZQ+lafLNCH6NMRtiX/gUhQfjX4LeF9A1H4ieN9L0a1LXGq61fx2sbPkl5ZZAoJ/Fsmv07/4Kw/Ev+wfhJ4e8G28m248QX5uJ0B629uAcEe8jxEf7hr5e/wCCZPwz/wCE5/aRttZni8yx8M2cuoMWGVMzDyoh9cuzj/rnX2+UpYPAVMVLd3/DRfiWtFc/XLwd4Ys/BXhTRtA09PLsNLs4bKBfRI0CL+gFbVFFfENuTuyAooooAKKKKACiiigAooooAKKKKAE70045Pt1pWGAK4X41ePo/hj8MfEHiNmUS2ls3kK3Rpm+WNfxdlz7ZqJzVOLnLZG1ChPE1oUaavKTSXq3Y/Pj9sv4j/wDCffGrUbeCbzNP0Rf7OhAPBdSTK313llz6KK838C/Fnxf8NboTeG9fvNMG7c0CPuhc/wC1G2Vb8RXLXNzLeXMs8ztLNK5d3c5LMTkkn1qOvzCpiZzrSqxdm3c/tHBZTh8Pl9PATgpRjFKzSafdtPu9T7M+HH/BQ29tjHbeNtCW8TgG/wBKOx/qYmOCfoy/SvqX4efH3wL8UVRdB8QW092wz9imbypx6/I2CceoyPevyOp0cjROroxR1OQynBBr1cPnVelpU95ee/3nw+aeHmWY288LelLy1j9z/Ro/bQMCOCD9KORX5YfDj9rn4kfDoxwx6wdb09cD7JqwM4x6B8h146ANj2r6n+HH7ffg3xJ5Vt4os7jwxdtgGfm4tif95RuX8VwPWvo8Pm2Gr6N8r8z8hzTgbN8uvKEPaQ7x1f3b/dc+qOtDZrG8OeLtH8W6el9o2p2uqWb9JrSZZV+mVJ59q2MevSvZTTV0fAThKnJxmrNdGOpaKTrTJEODxXB/E74OeFPi5pLWHiHTI7hwpWK7QBZ4Ce6P1HrjkHuDXdngdKXBqJwjUi4yV0zahXq4aoqtGTjJbNOzPyQ+O/wW1H4IeNpNHvHN1YzL51je7cCaPOOR2YHgj8ehFecV94/8FHLe0PhTwjMwH21b2VEPfyzHl/1CV8HV+b5hh44bEyhDb/M/r7hTM62bZTSxVf49U/NptX+f5hX6If8ABPK5eX4O6vG33YtZlVfoYYT/ADJr876/Sb9gnRm0z4ExXTDA1DULi4X6DbF/OM125In9a07M+a8R2o5Mk+s1b8T6RpaKK++P5gCiiigAooooAKKKKACiiigBMUjMEBJOAOSTTq+V/wDgol8fv+FJfAG/s9PufJ8SeKN+l2G1sPHGV/fzD/dQ7QR0aRDQC1PzS/bv/aCP7QHx61W8sbnzvDOi50vSQpyjxox3zD/ro+5geu3YO1fc/wDwSq/Z7HgT4ZXfxH1a22a14oHl2O9fmisEbgj08xxu91SM96/N79mb4K3f7QHxq8OeDoBItrdT+bqFwnWC1T5pXz2O0YGf4mUd6/oA0bSbPQNJstM0+3S0sLKFLe3giGFjjRQqqB6AAD8Kla6mktFYv0UUVRmFFFFABRRRQAUUUUAFFFFABRRRQAUUUUAFFFFAH5bfE62/4Ub/AMFL7a9A+z6Z4mnimAPAcXcZicn288M34V9296+RP+Cs/hCXT5/hz8QLEGK4tZ5dNluAOVYETQc+xWY19Q+BvEsPjTwZoWv2+PJ1SxhvEAPQSIGx+GcV/N/jllvO8Bm8V8UXTl6xel/VN/cfR5ZO8XE3AM0uKWgDNfyzGJ7lwpwGKAKcBiumMSWwAxS0UoGa6IxJEAzTgMUtFdEYE3CilApQMVvGAhAtLRSha3UAEHSquoaPZatbmC+s7e8gbrFcRK6n8CMVdApwWu2nOrTalCTTIdjyrxH+y58J/Fgf+0PAOi73+9JaWwtXPuWi2nPvmvJ/E/8AwTb+FOtB202TWvD8h+6treCWMfUSqxI/4EK+reaOa+wwPFuf5fb6vjJpLpzNr7m2jnlSpy3ij4D1H/gmv4s8KXbXvgP4mfZrocx/aI5bN19B5sTMT9dopsVp+2p8GiGstavfFdjF97dcw6mHHpiYed+QBr7+pdp9a/QsF4s8QUbRxahWX96Kv98bHNLB05baHwtpf/BTj4pfDy5js/iV8MIy4O0skc+mSn3xIHBP0AH0r2nwP/wVK+EPiVo4tbi1rwnMeHe8tPPhB9mhLMfxQV7ze6fbalbvb3dvFdQOMPFMgdWHuDwa8n8Z/si/CLx0HN/4I021nbnz9MU2bg+v7oqCfqDX3eC8VcqxFlmGDlTfeDv+D2OSeAf2We0eBfjx8PPiZ5Y8L+NNG1mZ+ltb3ieePrESHH4iu9DZ6HNfm/4z/wCCX3hm8LzeE/F+p6NL95YdQiS6TPoCuxgPc7q5SH4J/tafAg+Z4M8aXHiDT4eUtrbUfPRVH/TvdDbn2UGvu8FxHw3mdlhsaoyfSonH8djinhakeh+pfTFHrX5maX/wUi+MfwquY7L4o/DZLhQdvnG3m02Z/fLBkb/gKgGvefh3/wAFO/g74yMUOsT6l4Qu2wCNTtTJDu9pIt3HuwWvqPqNaUVUpWnF9YtNfgczi1ufXeTS1zHg74j+FviHZfa/DPiLS9et8ZL6deRz7f8Ae2k4Psa6euJxcXaSsyAooopAFFFFABRRRQAUUUUAFFFFABRRRQAUUUUAFFFFABRRRQB8lfH/AP4J6+Gv2gfibf8AjTUvFGqaXd3kUMTW1rFGyKI0CAgsM8gZrzr/AIdE+C/+h613/wAB4f8ACvvn60nT2r0aeZ4ujFQhOyXp/kO7Pgf/AIdFeC/+h61z/wAB4f8ACj/h0V4L/wCh61z/AMB4f8K++qK1/tbG/wDPx/gF2fAv/DorwX/0PWuf+A8P+FH/AA6K8F/9D1rn/gPD/hX31RR/a2N/5+P8Auz4F/4dFeC/+h61z/wHh/wo/wCHRXgv/oetc/8AAeH/AAr76oo/tbG/8/H+AXZ8C/8ADorwX/0PWuf+A8P+FH/DorwX/wBD1rn/AIDw/wCFffVFH9rY3/n4/wAAuz4F/wCHRXgv/oetc/8AAeH/AAo/4dFeC/8Aoetc/wDAeH/Cvvqij+1sb/z8f4BdnwL/AMOivBf/AEPWuf8AgPD/AIUf8OivBf8A0PWuf+A8P+FffVFH9rY3/n4/wC7PgX/h0V4L/wCh61z/AMB4f8KP+HRXgv8A6HrXP/AeH/Cvvqij+1sb/wA/H+AXZ8C/8OivBf8A0PWuf+A8P+FH/DorwX/0PWuf+A8P+FffVFH9rY3/AJ+P8Auz4F/4dFeC/wDoetc/8B4f8KP+HRXgv/oetc/8B4f8K++qKP7Wxv8Az8f4BdnwL/w6K8F/9D1rn/gPD/hR/wAOivBf/Q9a5/4Dw/4V99UUf2tjf+fj/ALs+Bf+HRXgv/oetc/8B4f8KP8Ah0V4L/6HrXP/AAHh/wAK++qKP7Wxv/Px/gF2fAv/AA6K8F/9D1rn/gPD/hR/w6K8F/8AQ9a5/wCA8P8AhX31RR/a2N/5+P8AALs+Bf8Ah0V4L/6HrXP/AAHh/wAKP+HRXgv/AKHrXP8AwHh/wr76oo/tbG/8/H+AXZ8C/wDDorwX/wBD1rn/AIDw/wCFH/DorwX/AND1rn/gPD/hX31RR/a2N/5+P8Auz4F/4dFeC/8Aoetc/wDAeH/Cj/h0V4L/AOh61z/wHh/wr76oo/tbG/8APx/gF2fAv/DorwX/AND1rn/gPD/hR/w6K8F/9D1rn/gPD/hX31RR/a2N/wCfj/ALs+Bf+HRXgv8A6HrXP/AeH/Cj/h0V4L/6HrXP/AeH/Cvvqij+1sb/AM/H+AXZ8C/8OivBf/Q9a5/4Dw/4Uf8ADorwX/0PWuf+A8P+FffVFH9rY3/n4/wC7PgX/h0V4L/6HrXP/AeH/Cj/AIdFeC/+h61z/wAB4f8ACvvqij+1sb/z8f4BdnwL/wAOivBf/Q9a5/4Dw/4Uf8OivBf/AEPWuf8AgPD/AIV99UUf2tjf+fj/AAC7PgX/AIdFeC/+h61z/wAB4f8ACj/h0V4L/wCh61z/AMB4f8K++qKP7Wxv/Px/gF2fAv8Aw6K8F/8AQ9a5/wCA8P8AhR/w6K8F/wDQ9a5/4Dw/4V99UUf2tjf+fj/ALs+J/hx/wTB8JfDfx/4d8V2vjDWLu50a/hv44JoYgkjRuGCkgZwcdq+1wO1GKWuGviauKalWldoQUUUVzgFFFFABRRRQAUUUUAFFFFABRRRQAUUUUAFFFFABRRRQAnP1ozmkzivPPiB+0J8N/hSkg8VeNNH0meMZa0kuVe4/CFMufwWnCEqjtFXfkB6H17UuOK+HfiF/wVe+HWgmWHwpoWr+LJ1ztmkAsrdvozbn/OMV5Hc/tn/tPfHEmP4e+ChoWny8R3llpxl4PrcXH7r8QBXbPBzoQ9riZRpx7ykl+ZahKWiR+nMsq28bPIyxooJZmOAB6k15J47/AGuPg/8ADgSLrnj/AEdJ4/vW1lN9smU+hSEMwP1Ar4Sb9jP4/wDxmcT/ABK+IzWtvIcta3d/LetH9IVIiH0Vq9L8Ff8ABM/4caH5cviHVNX8TTj70ZkFrA3/AAFPnH/fdfI43izhjLbqti/aSXSmm/x2OuGDqS6WNnxv/wAFZPh9pHmReGPDGt+I5l6SXJSyhb6Nl3/NBXltz+3x+0T8XCY/h58O49PtJPuXVrp014yemZXxF+aivrLwd+zz8NfAIjOh+CdGs5U+7cParLOP+2j7n/WvQRGFGFAA9BXwWM8WMDRusvwPM/5pv9Fp+J2RwH80j8/pfg9+2B8YOfE/ji58PW0vLwzasLdCPeK0BX8CB+FaXh7/AIJfx3U32rxb8Qbq9mc5lj0+0wxPf97IzZ/Fa+8MEd6K+ExvitxJiU40Jxox7Qil+Lu/uOuODpR6XPmfwx/wT1+Dnh7YbrSdQ1916PqV+/X3EWwH8RXq/hz4CfDnwlsOkeBtBs5U6TLYRtL/AN9kFv1r0Dn1pCCe1fnmO4mzvML/AFrFzkn05nb7r2OqNOnH4YorxQR26KkcaxoowFUAAVJUhGKaVr5WbqT1k2zdDSM00jFPpK43AobRSkUhGKwlABpGKSn0hGawlAoZj1pCMU6iueUR3IyMUlPIxTSK55RKuNIzTSMU+iueUSzn/HXiWHwX4M17X7jHk6ZYzXjAnqEQtj8cYr5g/wCCTPg+bUpfiN4/vgZbi6ni02K4Ycs3M0/PuWhNdf8At+eM/wDhEv2dtUtI5Nlxrd1Dp0ZB5wW8x/wKRsP+BV6z/wAE/PAP/CBfss+EFkj8u71dZNXn4xu85iYz/wB+hFX9neDWW/UuHcVmElaVeaivSGt/vdj5rM6l5KPY+jqWiiv2k8QKKKKACiiigAooooAKKKKACiiigAooooAKKKKACiiigBB0r8ev+Co/7Pg+Gvxeh8d6VbeXoPi0tJPsX5Yb9f8AWj28wYk928z0r9hFryT9qf4H237QnwR8Q+EZFQajJF9p0yZ/+WN5GCYjnsCcoT/ddqTVyouzPh3/AIJK/tCfZNS1f4R6vc4iut+p6L5jdJAP38I+qgSAf7Eh71+n9fzjeEPE+u/B/wCI2m63Y+Zp+v8Ah/UFlEcoIKSxP8yOPTgqw7gkV/QT8J/iRpnxd+HHh7xjo77rDWLRLlFzkxMeHjb/AGkYMp91NJMcl1OwoooqiAooooAKSlooAKjliWaNkYBlYYIPQipKKAWh+TH7Sfwtb4S/FnV9IijKaZO32ywOOPJckhR/ukMn/Aa8ur9Gf27fhUfGXw1TxJZQ79R8PsZX2j5ntmwJR/wHCv7BW9a+GPhb8JfEfxe8RR6R4esjM4w09y+Vgt0/vSN2HoOp7A1+dY/BSpYpwpq/Nqvmf1pwzxBRxuTRxWKmk6a5ZNvqur9Vb5nPeH/D2p+KtYtdK0iym1DULp9kNvCu5nP+HcnoBya/Qj9mz9j7Tfhklv4g8Uxxap4qwHjixuhsT/s/3nH9/t/D6n0D4E/s6eHPghpKrZxi+1uZALrVZkAd/VUH8CZ/hHXjJJFeudeh4r6PL8qjQtUq6y7dF/wT8j4p43rZm5YTANxo7N7OX+S8vv7DgABiiilr6I/JwooooAKSlpKAGjgetGc1T1LVrLR7OS6vruCzt4xl5Z5AqKPcngV4p45/bO+GXgoSRxaw3iC7XP7jSU84H/toSE/8eNYVa9Kkr1JJep34TL8XjpcmFpSm/JNnu4PFNeRY1JZwo9Sa+BvHX/BQ/wARaiXi8K6DaaRETgXF85nkx6hRtVT7HdXz542+Nnjn4iPJ/b/iW/vYX62yy+VD/wB+kwv6V4tbOsPT0ppyf3L+vkfouX+HWa4q0sS1SX3v7lp+J+lnjj9pj4cfD8yJqfie0kuk4a1sm+0S59Csedp/3sVznwW/au8P/GvxrfeHtK067svs9sbmKe9Kq0wDBWARScY3A9emeBivy/JzXo/7O3jg/D34y+F9XaTZbfa1trjJ4Ecv7tyfoG3f8BFebTzqrUrRi0lG+p9jifDvBYXL604TlOqotpvRXWuiXfbVs/XClpsbb0B9RTq+zP56CiiigAooooAKKKKACiiigAooooAaBXzd/wAFBfhl/wALL/Zi8S+TF5uoaFt1q2wMkeTnzf8AyC0v44r6TqnqVjb6tp9zZXUSz2tzE0UsbjKujDBB9iCa1oVHQqxqR6O4H4SfsnfE3/hUf7QngrxFJL5Nkl8tresThRbzZikJ9dquW+qiv3lXkA1/PZ8WvAlx8Lvih4o8KXG7zNI1Ga1V26uiudj/APAl2t+Nft1+yt8Sv+Fs/s++CfEry+deTaelveMTybiLMUpPplkLfQivrM/pKpGnio7PT9V+pUj1uiiivjiQooooAKKKKACiiigAooooATHSvnr9vL4cf8LJ/Zf8YW0cQkvdKhGsW3GSrQHe+PcxeaP+BV9C96qahYQatp9zZXUazW1xE0MsbdHRgQQfqDWtCq6NWNVdGmB/ORRXUfFDwVP8OPiN4m8LXO7zdI1Gey3N/GEcqrfQgA/jXL1+ywmpxUlszUKfBM9vNHLGxSRGDKynBBHQimUVbV9AP6CPgf4+T4o/CHwh4rVlZ9V02Cebb0WbaBKv4OGH4V3XQV8U/wDBKv4hHxL8BdS8MzS77jw5qbpGmfu2848xP/Inn/lX2tX47jKPsMROn2f4dDNi0UUVyCCiiigAooooAKKKKAGMdqkmvwF/aK8ff8LQ+OXjbxOsnmwX+qTG3fOcwK2yH/yGqV+1X7UHj3/hWf7P3jvxEsnk3Ftpcsdu+cbZ5R5UR/77da/A8nJJr7bhuh/ErP0/V/oXEKKKK+3KCv1Q/wCCS3w7/sf4X+KvGM0e2fWtQWzhZhyYYFzkexeVx/wCvyvAycV+9P7Kvw+/4Vd+z14E8PNF5NzDpsc9ymMETzZmlB+jyMPwr5fiCt7PDKmvtP8ABf0iZbHrVFFFfnRAUUUUAFFFFABRRRQAUUUUAFFFY/izxHaeD/C+sa7fv5djplnNezt6RxoXY/kDTSbdkB+P/wDwUo+JR8eftM6pp0MvmWPhu2i0qPafl8wDzJT9Q8hU/wC4K+uv+CU/w1/4Rn4Jav4tni2XXiTUCInI+9bW+UX/AMiGf8hX5a+Jtb1Dx/401TWLkNcanrN/LdSBMkvLLIWIH4tX74fBTwBF8LfhL4T8JxqoOladDbysvR5QoMjf8Ccsfxr7bN2sJgaeFj1t+G/4lvRHcUUUV8QQFFFFABRRRQAUUUUAFFFFABRRRQAwda+JP+Ch3xHwNB8E20pySdRvFB7cpEp/8iHHspr7bYnBx1xxX5U/tQWHi+7+LPiDW/E2h32mRXVyUtHnjPlGFPljCuMqTtUE4PUmvCzerKGG5Yrf8j9I4BwVHE5vGrWa9xNpN7vZWXW2/wAjyCiiivz8/qoKKKKBhRRRQBreGvF2t+DdQW+0PVbvSbtf+WlpM0ZI9Dg8j2PFfSXw3/b/APFvh7yrbxVp9v4lsxgG4jxb3AHqSBsb6bRn1r5XorsoYutQd6cmvy+48HMchy3NVbF0U/PZ/JrX8T9T/hx+1r8OfiR5MNvrSaRqD4H2HVcQSZ9AxOxj7KxPtXssciyKGUgg9CDX4l16L8O/2g/HvwvaNND8Q3K2Sf8ALjcnz4MegRshfquD719Fh886V4/Nf5H5JmnhotZ5bV/7dl/mv8vmfrgeRRnaDk8V8IeHv+Cjer21qket+ELW/nA+aazvGgB/4Ayv/wChVx3xY/bn8W+PtNm03RLGLwrZTKUkkgnM1yVPXEmFCg+y5969OWcYSMOZSu+1mfFUeAc8qV1SnTUY/wA101+Dv+BT/bb+LcHxH+JyaVp0yz6VoCNbLIhyHmYgysD6Daq/8AJ6GvnagnJyeTRXw1etLEVZVZbs/pjKsup5Vg6WDpbQVvXu/m7sAMkCv16+BfhA+BPhJ4W0R0Ec1tYxmZfSVxvk/wDH2avzU/Zs+HzfEn4yeHdKaPzLOKcXl3kZXyovnIPsxCp/wIV+syLtA9AMV9TkVGylWfov1/Q/FfE3MFKpQwEXteT/ACX6j6KKK+sPwwKKKKACiiigAooooAKKKKAEJwM1+Gn/AAUA+Pf/AAvT9oPVnsbnzvDnh/Ok6btbKOEY+bKOx3ybiD3UJ6V+n/7ePx3/AOFEfs+a3e2dx5PiHWB/ZOllTh1kkU75R6bIw7A/3to71+N/wA+Ed98dfjB4a8F2W9f7TugLmdRnyLdfmmk/4CisRnqcDvUS7GkV1P0r/wCCU3wD/wCEI+GF/wDEfVLbZq/ic+TY71w0djG3UenmSAn3CRnvX3lWb4e0Kw8L6Dp2jaXbpaabp9vHa21vH92OJFCqo9gABWielUlYhu7FooopiCiiigAooooAKKKKACiiigAooooAKKKKACiiigD5w/4KCeAf+E8/ZY8XLHH5l3pCx6vBxnb5LZkP/foy15P+wJ40/wCEs/Z00u0d99xolzNpzknnAbzE/AJIo/4DX2l4l0O18UeHtU0e+TzLLULWW0mT+8joVYfkTX5k/wDBOzU7nwV8SviR8ONSbbd27GXyzxtlt5WhlwPU70/75r4LxGy7+1OD8RZXlQlGovT4X+Duepl8+Wql3PvMDNPAzQBmnV/CMYn1DYYxRRTgMV0RiIAMUtFAGa6YxJuHWnAYo6UV0RiIKUDNKFpwGa6IxFcTpShaUDFLW8YEXCigDNKFrdQEIBml20tFbKABRSgZpdtbKBNxtLg04Cl21ooCuN20oHtTsClrVQFcq3thb6jbSW93bxXNvINrxTIHVh6EHg14x49/Yu+EHxA8yS68I22lXb/8vWjE2jA+u1MIT9VNe4A5pa9nA5pmGXS58HXlB+Umvv1MpRUtJI+CfFX/AATKvdFvf7S+HXxAuNPu4jugi1NTG6H/AK+IcEfglZkHjH9sn9nQj7Qt3440aHn9+g1ZHA7ll/0hR9SK/QnFG3NfqOX+KGdYdKGNUa8f7ySfya/NnLPCU5baHxr8P/8AgrLpq3C2PxC8DXuj3KHZLc6TIJQG75hk2soH+8xr6n+Gv7W/wk+K/lR6B4401r2TAFhfObS4J9BHLtLH/dyKq+N/hJ4M+JEBi8T+GdL1rjaJLq2VpUH+y+Ny/gRXzX8Q/wDgmb8PfERln8LapqXhK5bJWIt9rtl/4C5D/wDj9fomB8Qsgx9o4unKhLuvej/n9yOGeCkvhdz7/DBuQcj2ozX5aQ/Aj9qn9nL954B8XTeIdIg5Szs7wSoFHra3A259k3Guk8Lf8FPvHnw91BNI+Lfw4dbhOHntY5LC4AHVjDKCrn6FBX32F+q5lHny7EQqrsmr/NPU4p0pw3R+k44petfO3wy/b4+C/wAT/Kih8VR+Hr+TH+h6+n2RgfTzCTET7BzX0BZ3tvqNtHcWs8VzbyqGSWFwysPUEcEUVKFWi+WpFr1Mi1RRRWQBRRRQAUUUUAFFFFABRRRQAUUUUAFFFFABRRRQBy3xN1y78MfDnxTrFgypfWGl3V1AzLuAkSJmUkd+QOK/I0/8FL/juCf+Kg0//wAFUH/xNfsD4t8Ow+LfCus6HcSvDBqdnNZySx43IsiFCRnjIBr4s/4dI/D3/ob/ABF/5B/+Ir38rr4KiprFxTb20uNW6nyj/wAPL/jt/wBDBp//AIK4P/iaP+Hl/wAdv+hg0/8A8FcH/wATX1d/w6R+H3/Q3+Ivyh/+Io/4dI/D7/ob/EX5Q/8AxFe39cyf+Rf+Al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9F/slfEXWvi1+z34Q8WeI547nWtRina4liiEasVuJEGFHA+VR0r2Hua4X4LfCuw+Cfwz0XwVpl3cX9jpSyJFPdY8xw8ryHOAB1cj8K7uviqzhKrKVP4W3b06EBRRRWQBRRRQAUUUUAFFFFABRRRQAUUUUAFFFFABRRRQAmc0tYviXxjoXgrTX1DxBrNholin3rnULlIIx/wJiBXzD8Tf8Agpn8IPAvm2+jXV94zv0yAmlQbYA3vLJtBHugauilhq1d2pxbA+t+oqpqGoWmk2kt1e3UNpaxDdJNPIERB6kngCvzP1L9vT9oL473Eln8KfAv9i2bsVF3bWpvZY/96eQCFfxQfWqMH7EHxv8AjbeR3/xX+IT2sZbd9mnunv5YvULGGESf8Bb8K58ZXy7K482ZYqFN9r80vuRvCjOeyPrz4lft+fBT4bebFJ4qXxFfR5/0Tw+n2sn/ALaAiL83r5n8U/8ABUnxh42v20r4VfDZ5rp+I5b0SXs7D1EEIG0/8CYV6Z8PP+CeXwl8E+XNqNjd+LL1cHzNWnPlA+0SbVI9m3V9C+HvCei+EbBbHQ9IsdHs16W9hbpCg/4CoAr8+x3iPkuDvHA0JVpd5Plj8ktX6M7YYJv4mfBE/wAN/wBrz9okl/FHiW68KaRP1t7i7FjGU/umC3G4/SQfj3rsPAn/AAS/8LacyXHjDxVqOvT/AHmgsEW1iJ7gk72Ye4KmvtzBpM1+c5j4mZ/jE4YeUaMO0El+L1O6GFpx6XPMfAn7NPwx+GwjbQfBmlwXEf3bu4h+0Tg+okk3MPwNelhQowBge1PFGa/MMXjcXjp+0xVWU35tv8zqSUdEhmBSbalpNteY4F3I8GkqTbTSM1m4DuNoIzSlaSs3AdxCtJTqCM1i4FDaQjNOK0lYuADSMU0ipKQrWEoFJkVFPIppGK55QKuNIxSU6kIrCURjeopCMU6iueUR3GUhGacRikrllEoYRmm1IRmmkVzuF3ZFXPgn/gojqdz42+Jnw3+HGmtuu7hhL5Y53S3EqwxZHqNj/wDfVfpv4a0O18MeHtM0exTy7PT7WK0hT+6iIFUfkBX5l/Da2/4Xl/wUyubwjz9M8M3EsxA5CC0jESke32gq341+o/rX+inD2XrKOHMvwFrNQUn6z953/I+OxdTnrNjqKKK9k4wooooAKKKKACiiigAooooAKKKKACiiigAooooAKKKKACiiigD8dv8AgqT8Av8AhW/xli8b6ZbeXofi4NNLsX5Yr5MecPbeCsnPUmT0r1T/AIJIfHrZJrvwm1S54fdq2jB278C4iH4bZAB6SGvsn9sD4FxftBfAfxD4ZjiV9Yij+36S56rdxAlAD23gtGT6Oa/Dv4X+P9X+DPxO0LxVpoeHVNDvln8p8ru2nEkTdwGXchHoxqHozRe8rH9GFFc/4E8Y6b8Q/Bui+JtHl87S9WtIry3fvsdQwB9CM4I7EEV0FWZhRRRQAUUUUAFFFFAFK/srfU7Kazu4lntp0aKWJxlXVhgg+xBrnvh98N9A+F2gR6N4c09LCzU7mI5eV+7ux5Zj6n6DAAFdYTmkPJyDUuMW1JrU1VapGm6Sk+VtNq+ja2bQ4UUdqRmVBkkAe9UZBij+dcJ43+OHgb4do66/4msLKdOTbiTzJv8Av2uX/Svnvxz/AMFDvDth5kHhfw/eaxIvAubxxbQ/UAbmYexC1xVsZQofxJpfn9x7+AyDM8za+rUJNPray+92X4n18SAOtYPibx14f8F2f2rXdastJhPR7ydY8/QE8n2Ffm344/bN+J/jNZIo9Yj0G0f/AJY6TH5bAf8AXQkuD9GFeLajqt7rN3Jd6hdz311IcvNcyGR2PuScmvErZ7TjpRjf10P0nL/DPF1bSx1ZQXZK7+/RL8T9EvHX7e/gDw35kWiR3via5XgGCPyIc+7yYP4hTXz144/b2+IHiTzItFis/DNs2QDCnnzAe7uNv4hRXzRRXhVs1xNbS9l5af8ABP0vL+BslwFm6ftJd5a/hovwNvxP448QeNLr7RrutX2rS5yGu7hpAv8AugnAHsKxKKK8lzcneTuz7qlRpUIqFKKSXRaIKKKKk2CgHBBHUUUUCaurH65/APxv/wALE+EXhnW3k824ntFS4b1mT5H/ADZWNehYxmvjv/gnX42a88MeJPC8zEmwuEvIc/3JRtYD2DJn/gdfYgBr9Pwdb2+HhPrb8UfxdxDgP7NzSvhrWSk7ej1X4MfRRRXcfPBRRRQAUUUUAFFFFABRRRQAUUUUAfkj/wAFVPhr/wAIv8dNN8VwRbLTxNp6mR8feuYMRv8A+QzB+Zr2b/gkl8Sf7Q8I+MfAtxLmTT7mPVLRGPJjlGyQD2Vo0P1kr0T/AIKhfDj/AITD9nX+3oId954Zv4rssBlvIkPlSAe2XjY/7lfCX/BPb4j/APCu/wBqLwwJZfKstdD6Lcc9fNx5Q/7/ACxV9xT/ANuyhx6w/TVfgXuj9saKKK+HICiiigAooooAKKKKACiiigAooooA/Hr/AIKgfD3/AIRH9pBtbhi2WviTT4b0sBhfOQeTIPriNGP+/XyDX6s/8FY/h7/bnwg8OeLYYt9xoOpGCVgPuwXC4JP/AG0jiH/Aq/Kav1PJq3tsHF9Vp93/AALGi2CiiivaGfav/BKf4gf8I78edU8MyybbfxFpbiNM/engPmL+UfnV+tua/n//AGffHp+GPxt8E+JzJ5UGn6pA9w2cfuCwWUfjGzj8a/f5WDqCO4zX51xDR5MSqi+0vxX/AALESH0UUV8uSFFFFABRRRQAUUUUAfDf/BWHx9/YXwW8P+FopNk+vap5si5+9BbruYf9/HhP4V+UFfaH/BVTx3/wkP7QOn+HopN0Hh/Soo3TP3Z5iZWP4oYfyr4vr9Syaj7HBR7vX7/+BY0WwUUUV7Yz0P8AZ68Bf8LP+N/gnww0fmwahqsCXC4z+4Vg8v5Rq5r9/VUIAB0AxX5I/wDBKrwF/wAJF8ftR8Ryx7rfw9pcjo+PuzzERL+aGb8q/XDFfnXENbnxKpr7K/F/8CxEhaKKK+XJCiiigAooooAKKKKACiiigBOlfLP/AAUi+In/AAgf7MWs2kMpjvfEFxDpMWDztYmSX8DHG6n/AHhX1Ma/Ln/grb8Q/wC0fH3g/wAFwS5i0yyk1G4VTx5kzbVB9wsRP0kr1cqoe3xcIvZa/cNbnz1+xB8Ov+Fl/tOeCdPli82ysrr+1LnIyoS3BlAb2Lqi/wDAq/csV+an/BIv4deZqPjjxzPFxFHFo9rIR1LHzZh+G2D86/SvuK7M+r+1xfItoq36jluLRRRXzxIUUUUAFFFFABRRRQAUUUUAFFFFACY4qlqOl2mr2ktteW0N3byja8U0YdXHoQeDV3rQcYo3Gm4u8dz5z+JH7D3w+8aeZcaVby+FtQbJD6ecwk+8R4x7Jtr5Y+I/7EPxC8EGWfTIIvFOnpkiTT+JgPeFuSfZC1fpifyo7f415OIyvDV9eWz7o+4yvjTOMstFVOeC6S1/Hf8AE/FLUNNu9JvJbS+tZrO6iO2SC4jKOh9Cp5FV6/Ynxv8ACvwn8R7T7P4j0Cz1RQMLJLHiRB/suMMv4EV8wfEj/gnjp12ZrrwVrklhIcstjqYMkWfQSKNyj6hj7183iMkrQ1pPmX3M/Xsr8RsvxVoY2LpS77x+9ar7vmfCtFeifET9n3x78LnkbXPD9ytmh/4/7YefAR6l1yF+jYPtXndeBOlOk+Was/M/UMLjMPjYKph5qcX1TTX4BRRRWZ2BRRRQAUUUUAFFFek/AP4OX3xq+IFno8CvHp0RE2oXSjiKEHnB/vN91fc56A1rSpyrTVOCu2cWMxdHAYeeJrytCKu2fW37AXwobw94PvvGd9DsvNZPlWm4crboeT/wJh+SKe9fW+MdKo6PpNroWl2mnWMCW9paxLDFDGMKiKAFA9gAKvY5r9Ow1BYejGlHofxjnGZVM3x1XGVPtPRdktEvkh1FFFdR44UUUUAFFFFABRRRQAUUV5R+0/8AGSH4C/A7xT4wZ0F7a2xh0+N+fMu5PkhGO4DEMR/dVqAPy2/4Kb/HQ/FT4+zeHLC483QvCCtp8YU5V7skG5f6hgsf/bL3r6K/4JI/An+yfDGu/FTU7fFzqjNpelM45FujAzSD2aQBf+2Tetfm54K8Kaz8XPiLpOgWJe81vX9QSBZJCWLSSP8AM7n0GSxPoCa/oS+G/gTTPhh4D0Dwno6bNO0ezjs4sjBYKoBdv9pjlie5JqFq7mktFY6eiiirMwooooAKKKKACiiigAooooAKKKKAE/Gg/Wvnr9uvw5rms/s4+IdQ8N6pqGk63oBTV4Z9NuXgkKRZ84FkIOPKaRseqivgb4BXf7VvxZ8K3mu/D/x3qutW1ldG0mt7/WUeZHCqw+W4JGCGGDnsfSvVw2X/AFmi63tFFJ210/Edj9fufSjJ9K/ND/hYn7dngnjUNAudaVP4f7NsrrP42/J/Ogft9ftJ+EDjxR8IVEafeebRL61Y/wDAixX8hWv9k1n/AA5xl6SCx+l/PpQRX5waX/wV1ubSTyNd+FrRyKcO9tqxUj/gDw/+zV3Wi/8ABWn4aXW1dU8LeJtPkPUwRwToPqfNU/pWUspxkPsfc0/1CzPuTvX5dfEW2/4UX/wU0guwPI0zxNcRTAHgOLyMxMT7faAx/CvqDRP+ClPwJ1cL9o8SX2kM3a90uc4+pjVxXyT/AMFGPiv4B+KGtfD/AMbfD/xVZaxqun+ba3K2+5Zo1VllgbawBwGMvbqRWX9lVcXQr4GtTajVhKN2nbVM1pSdOal2P0JpRzWL4I8Sw+NPBuha/bY8jU7GG8QA9BIgbH4ZrcFf5r18PLDVp0Zqzi2mvNaM+zTTVw6ClopQKIxEAFLRSgZrpjEBAKeBQBTgMV0RiQ2AGKDmloAzXTGJNwpQtKBiit4wAKKUDNKBiuhQJuIBmlAxTgtKBitlEm4m2lwKWjGa1UBXCil20taqAhu3FLtpaK0UBXDAoziilwa0UAuJRTttG2r5BXG0U7ApcCq5AGVmeIfC2jeLdPew1zSbLWLJ/vW99bpNGf8AgLAitakzzW9OU6MlOnKzXVC3Pl34i/8ABO/4UeNTLPpVreeEb5uQ+lzZhLe8Um4Aey7a8Rk/Y2+P3wFuZL34U+PpNQtVbeLS1u2s3k/3oJCYW/Fj9K/RDFLmv0PLOPs+y1KDq+0h/LNcy+96/ic88PCfQ+A9I/4KGfG34LXcOn/Fr4f/ANpRg7ftUts+nTyepVwpif8A4Co+tfR/wx/4KPfBr4h+TBfavceD9QfA8jXYdkee+JkLIB7sV+lex6hptpq9nLaX1rDeWso2yQXEYdHHoQeDXgPxH/YO+EPxC82VNAbwzfPk/adCk+zgH/rkQY/yUfWv0jA+I2VYq0cxwzpy/mg7r7nsvQ4Z4P8AlZ9YaJ4h0vxLp8V/pGo2mqWMozHc2U6yxv8ARlJBrS5r8u9T/YE+K/wi1GTVvhJ8RJGcHd5C3Emn3DDspKkpJ/wIqD6VNY/tt/tH/s+ypa/FHwUdf06MhWu7y1+zu3stzCDE312sa++wWJy3NEnl2KjNv7LfLL7mcU6M4bo/T4cig18g/DL/AIKefCPxsYbfXn1DwXfPgEajCZbfd6CWPPHuyrX1B4U8c+H/AB3pq6h4d1vT9csW6XGnXKTp9CVJwfaumthq1DSpFr+u5ib9FFFYCCiiigAooooAKKKKACiiigAooooAKKKKAEzRR3r5e/4KBfG3xf8AAj4S6Rrvg3UU03UrjV47SSSS3jmDRmKRiMOpA5Uc1tRpSr1FShuwPqHAowK/Fv8A4eS/Hz/oa7T/AMFNr/8AG6P+Hkvx8/6Gu0/8FNr/APG6+h/1dxfeP3v/ACK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gUYFfi3/w8l+Pn/Q12n/gptf8A43R/w8l+Pn/Q12n/AIKbX/43R/q7i+8fvf8AkHKz9pMCjAr8W/8Ah5L8fP8Aoa7T/wAFNr/8bo/4eS/Hz/oa7T/wU2v/AMbo/wBXcX3j97/yDlZ+0mBRgV+Lf/DyX4+f9DXaf+Cm1/8AjdH/AA8l+Pn/AENdp/4KbX/43R/q7i+8fvf+QcrP2kwKMCvxb/4eS/Hz/oa7T/wU2v8A8bo/4eS/Hz/oa7T/AMFNr/8AG6P9XcX3j97/AMg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SdTX4uf8PJfj5/0Ndp/wCCm1/+N19jf8E7f2mfiB+0BqvjOHxtq8Wpx6dDbPbLFZxQbC7OGPyKM/dHWuTFZLicLSdWbVl2b/yFZn2/RRRXhiCiiigAooooAKKKKACiiigAooooAKKKKACiikoAOtArhPiH8cfAPwmt2k8XeLNK0NgNwguLgGdx/sxDLt+ANfJ/xM/4Kv8AgbQvMtvBPh7UvFl0Mhbm6P2K2PoRkNIfoVX6110cHiK+sIO3fp947H3WfWuV8b/E/wAI/DWwN74q8SaZoFvglWv7pIi/sqk5Y+wBNfnHcfGT9rz9pbKeHdMuPBegz9J7KD+z49vZhcTEyt9Yz+FavhD/AIJm3+vX/wDa3xO8fXOpXsp3Tw6YWlkc+9xNkn/vj8a8zG5jk+VX+v4uKa+zH3n6O2x0Qw9SeyPXPib/AMFUPhl4U8238KWGpeNbxchZI0+x2pP+/IN/5Rke9eI3P7U37VH7RxMXgHwy/hfRp+Fu7C0EalT63VwdufePafavqv4c/snfCr4XeVJo/hCxmvY8EX2or9rn3f3g0mdh/wB0CvXNoAwAAPQV+f47xKwWHvHK8JzP+ao//bV/mdsMH/Mz8/NB/wCCdHjn4iakusfFf4izXN0/LxwSyX1wQf4TNKQFP0DCvor4dfsSfCH4b+VLB4Yj1y+TH+l6432pifXYR5YPuEFe90Yr8zzPjfPs1TjVruMP5Y+6vTSza9WzthQpw2RXtbSCxt44LaGO3gjAVI4lCqo9AB0FS0+ivhJc05c0mbjKKdgUbRWfIMbmjrTttJg1LgO4lJtp2DSVDgFxNtJS7qWs3AY2inEUhFZOADCtIR60+is3EdyMrTalK00isXEq4ygjNKVpKxlAdxpGKKdSEVhKBQzrQRinUVhKI7kZGaaRmpCMU0jNcsolJjSM00jFOo61zyiUNpCM0pGKK5ZRHcZWH458SweDPBmu6/c48jS7Ga8cE4yI0LY/HFbxGa+b/wBvzxr/AMIj+zlq1qknl3Ot3MOmxkHnBbzH/ApGw/4FXucOZW83znC4FL45xT9Lq7+SuZ1J8kHLscR/wSa8ITapefEb4gXwMtxczR6bFcEcsxJmn59yYTX6LHk18EfsXftE/Br4A/s4aBpfiDxvYWGuXUk+oX9rDFLPIkjuQoYRoxyI1jBHqK9D1v8A4KefA/Si32XUNY1jHT7Fpjrn6eaUr/RnGYTEVcRJUqb5VotHay00PjZXbPrakP0r4L1r/grn4FgDf2P4J8QX3p9skht8/wDfLSVxl3/wVk8Ta7MYPDXwpRpf4RLfyXTH/gKRL/OojlOMl9i3q0v1Jsz9J6OfSvzR/wCGz/2sfGXGg/Cc2kLfdmg8OXrgfV5HK/pSf2p+3n444htrnSLd+q+Vptpt/F8PVrKqi/iVIx9ZBY/S8ketJx1r8YPitqf7R/hf4oaH4A8UfEPXT4k1o24isdP1yQoDNIY41cRMFBJGcc8EHvX7D+E9CXwv4W0nRlnluU0+0itRPOxaSXYgXcxOSWOMknqTXNjMD9UjCXOpc3bsDVjaooorzhBRRRQAUUUUAFFFFABRRRQAUUUUAFFFFABX4o/8FKPgT/wqH9oG71qwt/K0DxaG1S3KjCpcZxcxj33kP7CUDtX7XV8w/wDBQv4Gj41fs6avJZW/na/4czrFhtGXcIp86Mdzuj3EAdWVKT2Ki7M8U/4JKfHQ+IfBGtfDHUrjdeaGx1DTFc8m0kb96g9klOf+23tX6EHpX8+X7MvxjuPgL8b/AAv4xjZxaWlyIr+JP+Wtq/yTLjudpJH+0qntX9AljewapZwXdrKlxazxrLFLGcq6MMhge4INJMclZlqiiiqICiiigAooooAYcVh+NPF1n4F8Kalr+oJK1np8LTyiBN77R1IHetw81m+IdGt/EOiX+mXiCW0vLeS3mQ/xKylSPyJqZX5Xy7mlHkVSLqK8bq9t7dT4v8c/8FFp5Fkh8I+GFj67bvV5Mn/v1GeP++zXz344/aY+JHxA3pqXii7htG4+y2B+zxAehCYLD/eJrhvFfh+48JeJ9W0S6GLjT7uW2fjGWRipP0OKya/N8RjsVVk4zm/Tb8j+vsq4ZyXBU4VcNRi76qT95+t3e3ysKzs7FmJZjyST1pKKK8zc+wSS0QUUUUDCiitPQfDGseKLv7Lo+l3mqXH/ADys4GlP5KDVRjKTtEyqVYUYuVSVkurMyit7xf4H1jwFqEen67bLY6g6CQ2plR5I1P3dwUnaT12tg4wcYIzg0pRcXaSsxU60K8FUpyTi9mtUwooopGwVueCPBerfELxPY6Dots11qF3JsQD7qju7HsoGST6CszTNMu9Z1C2sbG3ku7y5kWKGCFSzyOxwFA7kmv02/Zd/Z0tPgp4XF1fxx3Piu/QG8uPvCFeohQ+g7kfeI9AMergMFLGVO0Vuz4nijiOlkGFutasvhj+r8l+Ox1vwK+Cuk/BDwbDpNhie9lAlvr4rhriXHX2UdFXsPckn0nr/AL1LweKQjnNfolOEacVCCskfyVicRVxdaVevLmlJ3bY+iiitDnCiiigAooooAKKKKACiiigAooooA5b4l+DLb4i/D7xH4XuwPs+r6fPZMzDO3ehUN9QSCPpX8/kUmpeB/FiSLustW0i9DDP3opon/mGX9K/orxgV+In7fHw6/wCFdftReL4Y4vLs9XlXWLfjG4TjdIf+/vmj8K+u4eq+/UoPqr/duVE/Zj4feLbXx/4E8P8AiWzwLXV7CC+jAOdokjDY+ozj8K6Svkj/AIJmfET/AITT9mey0uaXfeeHL2bTmDH5jGSJYz9MSFR/uV9bd6+axNH2FadLs2Ji0UUVzCCiiigAooooAKKKKACiiigDy39p3wEPib8APHfh0R+dPc6XLJbpjOZ4x5sX/j6LX4HEYJFf0gsAykHoeK/AH9oTwH/wrH43+N/DIj8qDT9VnS3XGP3DMWiP4oyGvtuG63x0X5P9H+hcTzyiiivtygBwQa/e/wDZd8ej4m/s++BPELSedcXOlxRXD5zuniHlSn/vtGr8EK/WL/gk947/ALc+CWv+GZZN8+g6qXRc/dgnQMo/77SY/jXy3ENHnwyqL7L/AAen+RMj7hooor87ICiiigAooooATHNITgE+lL1Fee/tBeN/+FcfBPxv4jWQRTafpNxJA2cfvihWIfi5UVUIOclFbvQD8Rv2jfHX/Cyfjv468RrJ5sF7q0/2d85zAjFIv/HFWvOKUnJJ9aSv2elBU6agtkrGoUUUAZNabAfq/wD8EnvAv9h/BTxD4mlj2T65qpjRsfehgQKp/wC+3mH4V9xivI/2UPA3/Cuf2cvh/obR+VPHpUVzOhGCs02ZpAfo0jD8K9bHNfj+Ore3xU6ndv7lsZsdRRRXEIKKKKACiiigAooooAKKKKAGtwtfhD+2B8QP+Fl/tJePNaSTzbYai9lbMD8pigAhQj2Ij3f8Cr9p/jd46X4Z/CHxh4pLhJNL0u4uId3QyhD5a/i5UfjX4JeDvDl5498b6LoVsWe+1jUIbONjyS8sgUE/i1fYcPUknUry6afq/wBC4n7Lf8E+/h9/wr/9lrwmskXl3msK+sT8Y3eccxn/AL9CKvo8daz9C0a18OaFp2k2UflWdjbx20EY/hRFCqPwAFaFfKYio61WVR9W2SLRRRWQgooooAKKKKACiiigAooooAKKKKACiiigAooooAKTFLSUARyRJKpV1DKeCCK8Z+I37JXw5+JBlmm0ZdI1B8n7bpWIHz6lQNjH3Kk+9e0mm9D/AImsalKnVVqkU15nbhMbicDP2mGqOEu6dj88viN+wB4w8PGW48K31v4ltRkiB8W9wB6YY7G+u4E+lfN3iTwlrXg7UGsdc0q70m7X/lldwtGxHqMjke44r9n+1Y/iTwjo3i/T2sdb0y11S0brDdQrIufXBHB968HEZJRnrSfK/vX+Z+o5X4j47DWhj4KrHvtL/J/cj8YqK/RTx5+wF4H8RvJPoN5d+GbhjkRoftEH/fDnd+Tge1eKa/8A8E8vHNlK39la1o+pQg8GUyQOf+A7GH/j1fP1cpxVN7X9P6ufqeC46yPFxTlV9m+0k1+Oq/E+VqK+k7X9gT4mzyhXk0a3XOC8l25H1+VCa9T8A/8ABO2yt5orjxf4je9CnLWOmxeUh9jI2SR9FB96zp5Zi6jtyW9dDqxXGmR4WDl7dS8o3b/DT72fJPww+FPiL4ueJItH8PWTXEhIM9y4Ihtkz9+Ruw9up6AE1+n3wQ+Cuj/BDwhHpGmr9oupCJLy+dQJLiXHU+ijoq9h6kknpPBfgHQPh3o8el+HtLg0yyQZEcK4LH+8zHlm92JNdGAMda+vwGWwwi5pay79vQ/BOJ+Lq+fy9jTXJRXTq33f+WyHUtFFeyfn4UUUUAFFFFABRRRQAUUUUAIOlflX/wAFcPjada8Z6B8MNPuN1po0Y1PUlU8G5kXESEeqREt/22r9OPGnizT/AAH4T1nxHq0vkabpNnLe3EncRxoWbHqcDgdzX88/xI8cap8XfiVr3ii/DTanrl/JcmJMttLt8ka+oUbVA9AKmRcVrc+2v+CSXwP/AOEg8da78TdQt91noUZ0/TWYcNdSr+8YH1SI4/7bD0r9W68h/ZT+DUfwJ+A3hXwm0apqMNsLnUWX+K7l+eXnvtJ2A+iCvXqa0RLd2FFFFMQUUUUAFFFFABRRRQAnXtR0rgPjZ8YNO+Bfw9vfGOsadqOpaVYyRrcppcaPNGruED7XdQQGZQee9eE6L/wU8+B+qbftOoazpGev2zTHbH/fovXTSwtevHmpwbXlqOx9a5pa8F0X9un4Fa9t+zfETTYs/wDP5HNbf+jUWu70f49/DTxFtGm/EHwzfMf4INXt2b8g+RUyw9aHxwa+TEdlqmm22sabd2F3EtxaXUTwTRP0dGBDKfYgkV+bH7AmpXHwG/ay+IHwg1KVlgvWmhtt/wDy1mtmZ4mA/wBuBpG/Ba/Six1O01KFZrW6guYz0eGQOp/EV+a/7f8Aptz8Cv2rPh78YNLiIiu2hludn/LSa2ZVkUn/AG4GjX8Gr1MtvU9phZfbWnqtUNdj9M6RlB6jNU9I1O21vTLPULOVbizu4UnhlTo6MoZWHsQQavV4jVtBGZqfh7Stch8vUdOtL+P+5dQLIPyYGuF1v9mf4TeIt3274ceGJnbrKulQpIf+BqoP616bRVxqTh8MmvmB85a3/wAE+fgLrm4t4Fjs5D/HZX1zDj6KJNv6V88ftSf8E5vh94E+DPirxb4MOs2+saPbfbY7Wa7WW3aNWUy7gU3cR7yMN1Ar9Ev51l+KNBtfFXhvVdFvl32eo2ktnMvqkiFWH5E13UMxxNOcW6jaT2vcq58bfsBeNf8AhLv2cdJtZJN9zolzNpshJ5wG8xPwCSKPwr6Pr4H/AOCcurXXg74i/Ej4cakdl3bt5wiPG2SCVoZse53p/wB8198gYFfxN4kZUsr4oxdOK92b516TV9PRux9XhZ89KLADFLRTgK/OYxOsAKcBmgDNOrpjEhsKKOtOAxXVGJIgFLRSgZrojEVxKcFpQKcBiuiMSbiAZpQMUtAGa3USbhQBmlApc4rZQEAFFFKBmtlAVxKKdtpa2UBDdtLgUtFaKABRS7aXArRQFcbRTsClq1AVxuDRg07BpdtVyBcZto20/bRto5BXGbaNtP20baOQLjMGjBp+2kwaOQdxlRzwR3MTxTRrLG4KsjjIYHqCKnooScHzJgeF/Eb9i74RfErzZbzwrBpF9Jk/bdFP2RwT1O1fkY+7Ka+cPEf/AATe8W+BtSOsfCr4iT2d5HzFHdySWdwo9BPD1P8AwFRX6BYFJtr7XLONM9ylKNKu5Q/ll7y9Nb2+8wlRpz3R+etv+0b+1n+zjiPxl4el8W6NBw1ze2guUCev2m3OQT6yEn2r2H4af8FW/h74jMVv4w0TU/B902A1xEPttqPUkqBIPoEP1r6n2kjnmvMPiH+zN8MPil5r+IPB2nT3cmS17bR/Zrgn1Mke1j+JIr9HwXiVhK9o5phLP+am7f8Akr0/E5J4NP4WepfD/wCNvgP4qwLJ4S8W6TrjY3GC1uVMyD/aiOHX8QK7jqM9q/Nzxz/wTA0ozm+8BeMr7RbpG3xW+poJlDdtsqbWXHrhjXOQJ+2R+zgQLO+u/HGiw8bA41aNgOwVx9oUf7oFfeYPN8jzSyweLipP7M/dfpfZs4pYapHdH6jdKQ/Svzq8Ff8ABV+60e8Gm/Er4eXNhdRkLNPpLlHU/wDXvNgj8ZK+mvh1+3N8FviSIksvGtnpV4+B9k1vNk4PpukwjH/dY17c8DiKa5uW67rVfgc7i0e+0VVsr621G1juLS4iuoJBuSWFw6sPUEcGrVcOxIUUUUAFFFFABRRRQAnevJv2i/2d9D/aT8IWfhzX76+sLO1vVvVewKB2cIygHcpGMOfyFes0c5q6dSdKanB2aA+Hv+HTHwy/6GPxL/39g/8AjdH/AA6Y+GX/AEMfiX/v7B/8br7ior0f7Uxv/Pxjuz4d/wCHTHwy/wChj8S/9/YP/jdH/Dpj4Zf9DH4l/wC/sH/xuvuKil/amM/5+MLs+Hf+HTHwy/6GPxL/AN/YP/jdH/Dpj4Zf9DH4l/7+wf8AxuvuKin/AGpjf+fjC7Ph3/h0x8Mv+hj8S/8Af2D/AON0f8OmPhl/0MfiX/v7B/8AG6+4qKP7Uxv/AD8YXZ8O/wDDpj4Zf9DH4l/7+wf/ABuj/h0x8Mv+hj8S/wDf2D/43X3FRR/amN/5+MLs+Hf+HTHwy/6GPxL/AN/YP/jdH/Dpj4Zf9DH4l/7+wf8AxuvuKij+1Mb/AM/GF2fDv/Dpj4Zf9DH4l/7+wf8Axuj/AIdMfDL/AKGPxL/39g/+N19xUUf2pjf+fjC7Ph3/AIdMfDL/AKGPxL/39g/+N0f8OmPhl/0MfiX/AL+wf/G6+4qKP7Uxv/Pxhdnw7/w6Y+GX/Qx+Jf8Av7B/8bo/4dMfDL/oY/Ev/f2D/wCN19xUUf2pjf8An4wuz4d/4dMfDL/oY/Ev/f2D/wCN0f8ADpj4Zf8AQx+Jf+/sH/xuvuKij+1Mb/z8YXZ8O/8ADpj4Zf8AQx+Jf+/sH/xuj/h0x8Mv+hj8S/8Af2D/AON19xUUf2pjf+fjC7Ph3/h0x8Mv+hj8S/8Af2D/AON0f8OmPhl/0MfiX/v7B/8AG6+4qKP7Uxv/AD8YXZ8O/wDDpj4Zf9DH4l/7+wf/ABuj/h0x8Mv+hj8S/wDf2D/43X3FRR/amN/5+MLs+Hf+HTPwy/6GPxL/AN/YP/jdez/s2fsheGP2YrzXLjw7qeqX7atHFHMuoPGwXYWIK7VH949a96oxWNXH4qtB06k20wuxaKKK4RBRRRQAUUUUAFFFFABRRWN4k8X6H4OsGvte1nT9Es163GoXSQRj/gTkCmk27IDYNJXy18Rv+CkHwW8B+bFaa3deK71MjyNDtjIme371yqEe6sa+eNc/4KY/E/4mXsmm/Cj4abZD8olkil1K4A7NtjCqn/AtwrtjgK/K5zXLFbuTsl95Si3sfpXuCjJOBXkPxJ/a0+Evwo82PxB430xLyPIaxspPtdwD6GOLcVP+9gV8KS/AL9qn9oomTx94wm8P6TPy9nd3ojRlPpa2w2Z9n2mvTPh7/wAEyvh74eMc/inVdT8W3K43RBvsds3/AAFCX/8AH6+dxnEHD+WXWJxXPJfZpq/47HTDC1J9LFX4gf8ABWOyluW0/wCHHga81i7kbZDdaw/lhm7Ygi3MwP8AvqfauAuL79sb9pbiWa68DaFP/Cp/smJVPsM3DKR67h+dfcPgb4S+DPhpbiHwv4Z0zRBja0lrbKsrj/akxub8Sa67b718HjfEyFK8cqwiX96bu/u2TO2GEiviZ8L+Av8AgmDpQnF/4/8AGF7rd27eZLbaYvlIW77pX3M+fUBTX098Ov2c/ht8KhG/hrwhp1ldR9L2WPz7nP8A11k3OPwOK9K2ilwK/Ncy4rzrN7rE4iXK/sp2X3K1/mdcaUIbIaOOlFPowa+TcW9WbXG4NG2n7TRtp8grjNtG2n7aNtPkC4zbRtp+2jbS5AuR5oqTbSYNLkHcZRT6TAqeULjaKdtpMGocB3G7aTBp1FZuAxlFPxmk21m4ANpCtLRWLgO42inYzSFaxcBjCtIRT6QjNYOI7kZGKSpCMU0jNYSiVcaRmmkYp1Fc8oljaQjNOIpK5pRAYRTCKlIzTSK5pRKTGU0jFPpK5ZRLGV8Ef8FGdVufGnxG+G/w401t13ct53ljndLcSiGHPuNj/wDfVffBGCK+CPAFt/wvT/gprLdEefpnhm4klI6hBZx+WpHt9oKn8a/cPB3LlX4glj5r3cPCUvm1ypfjdeh52Ony0rdz6I0D/gl58FNJjj+2Q67rLADcbzUdm4/9slSvQdE/YS+BOgbTbfDzT5iP+fyae5z9RI7V77mlr+r54/FT3qS+9nzNzgdG+A3w28N7W0vwB4ZsGXo1vpECN+YTJrtLSwtrGFYba3igiXokSBVH4CrNLXG5yl8TuITaBTWYIpYnAAySaXORXiH7Z/xR/wCFSfs3+MdYim8rULm1Om2RBw3nT/uwV91Vmf8A4BTpQdapGnHduwHxp+zUp/ac/wCCg/ir4hzD7ToegyTXlq7coVQC2tB7Hb+8+qGv07NfF/8AwS2+GA8H/Ai78U3MQjvvFN80ysRgm2hJjjH/AH35x+jCvrvVfE2kaFHv1LVLLT067rq4SMf+PEV6maS9piHTp7QSivl/wRvc1e1GT6V5nrP7THwm8P7hffEnwtC69Y11aB3H/AVYn9K4PWP+CgHwF0TKy+PoLlx/DZ2VzPn8VjI/WuCOFrz+GDfyYj6IzRivj7VP+CpHwaspBFZReJNZkY7UWy05RuJ6AeZIlfW2n3b31jb3EsElo8sayNBLjfGSMlWwSMjocEipq4erQt7WLjfuBcooorEAooooAKKKKACiiigAooooAKY6CRCrAFSMEHvT6KAPwP8A2zfgm3wF/aC8S+HoIDDo1xJ/aOlYGF+yyksqj2Rt8f8A2zNfpn/wTK+N3/C0/wBnq30G+uPN1vwhINMlDHLNbEE2z/TaGjH/AFyriv8AgrH8E/8AhLvhNpXxAsLffqPhifybtkHLWczBcn12SbMegdzXxv8A8E4vjV/wqP8AaP0qyu5/K0TxQo0e6DHCrI5Bgf6iQKuewkao2Zr8SP26opKWrMgooooAKKKKACkxS0UAfml+3V4IPhf41SarHFttdbtkugQMDzV/dyD6/KrH/fr50r9FP2+fh/L4o+GOna3Z27T3mj3i5EalmMUuEYADn7/lV8j+CP2Uvib478uS18NT6daP/wAvOqH7MoHrtb5yPopr8/zHB1PrUlTi3fXTz/4Nz+puE+IML/YdKeLqxi4e6+Zpbbb+VjyOivt/wR/wTohUJN4t8USSH+K00mLaP+/sgJP/AHyK+gvBP7MXw18BeW+neGLSa6TkXV8PtEufUF8hT/ugVdHJcRU1naK8/wDgGGYeImU4W8cMpVX5Ky+92/BM/NDwX8HPG3xDdB4f8NX+oRscC4EZSE/WVsIPzr6A8D/8E9PFeqmOXxNrVnokR5MNspuZfofuqPqC1foAkKRKFVFQAcADAqTGR0r26OSYeGtRuX4L+vmfm2YeI2aYq8cLGNJfe/ven4Hz54G/Yj+GnhFUlvNPn8RXa8+bqUu5M/8AXNdqkezA0/8AaC+M/h/9m/wUmnaDYWUOuXaMthp1tEqRxjoZXVQAFHYfxHjsSO5+OPxm0j4J+DZ9Z1FhNePmOysVbD3EuOAPRR1Zuw9SQD+WHjzxzq/xH8U32v65cm6v7p9zHosa/wAKIOygcAVGPxNHAQ9nQilJ9un/AAex08MZRj+KMR9czOpKVGD6t2k+yW1u9vT0y9Y1e98QapdajqNy95fXTtLNPK2Wdyckk1Toor4htyd2f0jCEacVCCskFCqWYADJPAAor7K/Yv8A2YjqU9p4/wDFNpizQiTSrKZf9Yw6TsD/AAj+Edz83QDPXhcNPF1FCP8Awx4Wd5zh8jwcsViHr0XWT6Jf1ojv/wBjr9mL/hAtOh8ZeJrT/io7tM2ltKvNjEw6kdpGB57qOOpavqvr2/Cl4xjHSjvX6Th6EMNTVOC0R/IOaZniM3xUsViXeT6dEuiXkh1LRRXQeUFFFFABRRRQAUUUUAFFFFABRRRQAUUUUAJ1FfnB/wAFd/h/mLwJ43hi6GbR7qTHr+9hH6T1+j44r54/b4+H3/Cwv2W/GUMcfmXelwrq8BxnaYG3yH/v15o/GvSy2t7DF059L2+/Qa3Pjf8A4JK/ED+yvid4s8HzSbYdY05L2FWPBlgfGB7lJWP/AACv1PNfg1+yV4+Pw0/aO8B660nlW66nHa3Dk8CGfMMhPsFkJ/Cv3kyCM16fEFH2eJVRfaX4rT/Ictx1FFFfNEhRRRQAUUUUAFFFFABRRRQAgr8i/wDgqn4F/wCEd/aDsfEEUe2DxBpUUrvj700JMTD8EWH86/XMnFfCv/BWfwN/bHwh8LeKYo982i6obaRgPuw3Ccn/AL7ijH417WS1vZY2HZ3X9fMa3Pyoooor9TNAr7X/AOCUvjr+wPjxq/hyWTbBr+lPsTP3p4WEi/khmr4or1L9l3xv/wAK6/aF8Aa80nlQwatDFO+cbYZT5Up/74dq4MfR9thqkO6f39AZ++NFNU5XNOr8hMgooooAKKKKAE6mvjv/AIKj+OP+EZ/Zs/saOTE3iDVLe0ZAeTFHmZj9N0UY/wCBV9idDX5gf8FdfGf2vxv4D8KJJxY2E+oyID1M0gRc/QQN/wB9V62U0va4yC7a/cNbn5+UUUV+rmgV13wj8Gt8Q/in4S8MqpYatqltZvjsjyKGP0Ckn8K5Gvqv/gmh4J/4S39qTSr14/Mg0GxudTcEcZ2+Sn4hplI/3a48ZV9hh51OyYM/ZOGFYIkjRQiKoCqowAB2qWiivx4yCiiigAooooAKKKKACiiigAooooA+N/8AgqX4+/4Rf9nOLQYpNtx4j1OG2ZAcEwxZmc/99JEP+BV8Rf8ABOPwF/wm/wC1L4fnkj8200KCfVphjgFF2Rn8JJIz+Fenf8FaPHf9r/Fjwp4Ujk3Q6NpbXUig/dluH5B99kMZ/wCBV6D/AMEifAoi0jx54yljyZp4NJt5MdAimWUfjvh/Kvt6P+yZPKfWV/x0/IvZH6LUUUV8QQFFFFABRRRQAUUUUAFFFFABRRRQAUUU12CqSTgetACE/wD165zxb8Q/DPgSBZ9f16w0hGHyi6nVGf8A3QTlvwBr5T/aV/bXOkXF14Y+H86yXcbGK61rAdIyOCkQPDH1Y8emeo+JtX1q/wDEGoS32p3txqF5KcyT3UrSSOfUsTk187jM4p0JOFJcz/A/WMh4AxWZUlicZP2UHsrXk1+nz+4/T2f9sv4QW05ibxcrMDglLK4ZfzEeK6bwv+0J8O/Gc0cOleL9NmuJOEgll8qRj6BXwSfwr8j6AcV5Mc+rJ+9BW+Z9tV8MsvcLUq81Lu7NfdZfmftnG6uMqwYeopwr8tvgb+1V4s+EF9bWs9zLrfhoELJplxJkovrExyUI9PunuO4/SfwF460f4jeGLHX9EuRc2F2m9W6Mp7qw7MDkEeor6XB4+ljF7ujXQ/IOIOGMbw/Ne296EtpLb0fZ+R0tJS0V6Z8gFFFFABRRRQAUUUUAFFFFABRRRQAUUUUAFFFFABRRRQAUUUhOBQB8L/8ABV/40f8ACG/BzTfAljPs1HxVcbrkKeVs4SrNn03SGMe4VxXxT/wTn+DH/C3f2k9FuLyDztF8ND+2rvcPlZ4yBAnpzKUOO4Rqx/29/jJ/wuf9pXxLeW8/naPo7/2Np+DlTHCSHYeoaUyMD6MK/Qf/AIJZ/Bv/AIV78AG8VXkHl6r4uufteWGGFpHlIFP1PmOPaQVG7Ndon2hRRRVmQUUUUAFFFFABRRRQAUUUUAc18Q/Blj8RfAuveGNSGbHV7KWylIGSodCu4e4JyPcCvyy/Yd+C/gDxd8XPHXwr+KfheHUtbst5s5GuZoHjkt5DHPGDG6k5yrD2RjX64da/MX9smym/Zk/bY8GfFrT4mj0vWJI7u6EYxvePEN3GPdoWU/WQ172V1ZuNTDQk05K6tpqv8yl2PoXWv+CYHwQ1Td9lstZ0jPT7HqTNj/v6Hrg9Z/4JHeApt39k+NfEVjnp9rSC4x/3yiV902N5Bqdlb3dtKs9tPGssUiHKurDIIPoQas1xrMsZDao/nr+Yrs/Nu8/4JKa3pMxn8PfFVVlH3fO0x4GH/Akmb+VeafHT9g742+Dvh3qmt6z42tfFvh3Qomvnsf7QupJEVR80iRSJsBC5J+bOAa/W/n0qjrWlWuv6RfaZfRLcWV5A9vPC3R43Uqyn6gkV1U85xUZJyafyQXPnD/gnb8UP+Fkfsy6FbzzebqHh530afJ52x4MPHp5Txr9VNfTvQV+Z3/BPXVrr4IftR/EL4P6rKwS6aaO338eZPauxVlHo8LO/0Va/THOa5sypKliZcu0tV6MHuLRRRXmCCiiigD8uPHlv/wAKK/4KbRXIHkaZ4muI5QOgcXkflsT/ANvG4/hX3x3r4z/4KxeE59I1T4cfEOwBjubaWTTpJwOVZSJoP1Exr608FeJIPGXg7Q9ftsfZ9TsobyMA5wsiBgP1r8J8Ysv9o8BmkV8UXCXrF6X9Uz38vn7ribYFPApAM06v5yjE9ZsKAM0AZp3SumMSQAxRRTgMV0xiS2IBmngZoAzTq6oxIuIBiloAzTgMV0RiIQLS5xRSgZraMBXEpQM0oGKWuiMBCAYpaMZpwWtlEVxtLtp1KBWqiK43ApadRWqgTcTbS4FFLg1ooCuJRS7aXbVqAhtFOwKWq5AGUU+inyAMop9FHIAyin0mBS5AG0U7bSbalwATApNtOwaSocB3G0mBT6KzcB3I9tJ1qTbSEVm4WKuc34u+H3hjx7Z/ZfEnh/TdcgxgJf2qTbf90sCQfcV87+Pf+CcPwn8VmSbSI9S8J3Tcj+z7kyQ590l3ceyla+qyKaRivbwGfZplbvg8RKHld2+a2ZnKEZ/Ej88pv2E/jV8HrmS9+FvxJaRAd3kQXUunSyexQFo2/wCBMBVm3/av/aw+BuI/G/g5vEmnw8SXV5pu4BR6XFqQmfdt1foJTWXd1r9DwnidmULRx9KFZd2rS+9f5HPLCU5baHyP4D/4K0eC9VMcPi/wjq3h6Y8NNYSJeRA+pz5bAewDV9GeB/2x/gz8QvLXSfiBpEc78C31KQ2UhPoFmCZP0zWd43+A/wAPviMJD4j8HaRqcz/euXtVWf8A7+rhx+BrwTxn/wAE0fhfr++TQ7vWPDEx+4kFwLiEfVZAWP8A32K+ywvH/D2LssTTnRl5WlH/ADOSWDktnc+7LW9gvYEntp454ZBuWSJwysPUEdasfrX5cS/8E/8A4u/DKd7n4bfFDy8HdtjubjTJW9sIXU/iQKni+JX7a3wd+W+0668WWMX3Vezg1EMPXdB+9/M5r63DZhk+P/3PHQbfST5X9zOaWHqR3R+oGaMe1fmtpP8AwVW8Y+F7hbPx78LY4rno/wBknmsXX1IjlVyfpuFeteFP+Cqvwj1oImrWHiDw9KfvNPaJNEPoY3LH/vkV7H9nYm3NCPMu6af5GDi0fZ9GTXh/hv8Aba+B3ioJ9j+I+kW7N21FnssfXzlSvUPD/wAQPDHipVbRfEelauG6fYb2ObP/AHyxrlnQq0/jg16pknQ0U0OD0INLmsQPOv2gvH2rfCz4MeLPFmh29rdappFk11DDeqzQttIzuCspxjPQivzc/wCHtHxa/wChc8Hf+Al1/wDJNfpB+0dph1n9n74kWQG5pvDuoBB/tfZ3K/rivwGPBr7DIsHh8VTn7WF2n+hSR9s/8Pafi1/0Lvg7/wABLr/5Jo/4e0/Fr/oXfB3/AICXX/yTXxLRX039k4L/AJ9orQ+2v+HtPxa/6F3wd/4CXX/yTR/w9p+LX/Qu+Dv/AAEuv/kmviWij+ycF/z7QaH21/w9p+LX/Qu+Dv8AwEuv/kmj/h7T8Wv+hd8Hf+Al1/8AJNfEtFH9k4L/AJ9oND7a/wCHtPxa/wChd8Hf+Al1/wDJNH/D2n4tf9C74O/8BLr/AOSa+JaKP7JwX/PtBofbX/D2n4tf9C74O/8AAS6/+SaP+HtPxa/6F3wd/wCAl1/8k18S0Uf2Tgv+faDQ+2v+HtPxa/6F3wd/4CXX/wAk0f8AD2n4tf8AQu+Dv/AS6/8AkmviWij+ycF/z7QaH21/w9p+LX/Qu+Dv/AS6/wDkmj/h7T8Wv+hd8Hf+Al1/8k18S0Uf2Tgv+faDQ+2v+HtPxa/6F3wd/wCAl1/8k0f8Pafi1/0Lvg7/AMBLr/5Jr4loo/snBf8APtBofbX/AA9p+LX/AELvg7/wEuv/AJJo/wCHtPxa/wChd8Hf+Al1/wDJNfEtFH9k4L/n2g0Ptr/h7T8Wv+hd8Hf+Al1/8k0f8Pafi1/0Lvg7/wABLr/5Jr4loo/snBf8+0Gh+g3wi/4KbfFL4hfFXwf4Xu/D/hSK01nV7Swnkt7W5EiRyzKjspNwRkBiRkHp0Nfp2ORX4UfsX6b/AGr+1L8N4cZ26sk//fsM/wD7LX7sCvi88w1HDVowoxsrX/Eli0Umaa0qoCWYKB1JNfOkjgaK4zxD8ZvAXhIN/bfjbw/pJXqt5qcMR/JmBryrxL+378CvC6usvjqDUJlHEWm2s1zu+jKhX82renhq9T4YN+iYH0QKQ18L+K/+CtHw700OmgeFvEGuSr0a58q0ib6Hc7fmtea3f/BSr4yfEaRofh58LYVVztDLbXOpyJ9CgRc/VcV1PL60Y81W0F3k0l+LLUW9j9MuM1ma74n0fwtZNeazq1lpNovWe+uEhQf8CYgV+aM1l+2v8Yz/AKZq154UsJehW4g0wIPTEP77881Lo/8AwTP8TeKL0ah8QPiU11dt/rBaRyXcjf8AbaZlP/jprwcTm2RYD/esdC66RvN/gbRw1SXQ+s/HX7fvwP8AAglSTxlFrl0nS30OF7vd9JFHl/m9fO/jH/grOl9cmx+H/wAPLvULiQ7YZtXnwxPb9xEGJ/CSu88F/wDBPH4PeFDHJeaZfeJbhMHzNVvG25/3ItikexBr3nwn8O/C/gS28jw74e0zQ4sYK2FokO76lQM/jXyOK8RMiw2mEoTqvvJqK/DU6o4OX2mfDVx8R/2zfj58mn2F14L0ubqbe2TS1UHoQ8xM2P8AdJqfQv8Agmv4q8Y6gNU+JnxIkvLx+ZVtDJeTP7GeYjB/4Ca/QAAilr4zGeJmcVk4YKMaEfJXfzbudUcLCO+p88+Af2Dvg74DMcreHW8RXaY/0jXJjcZ+sYAjP/fFe8aVo2n6BZR2emWNtp1pHwlvawrFGv0VQAKvhaUcV+e43NswzKXNjK8pvzb/AAWyOmMYx+FCbaXbS0u2vLUCriUu2lorRQFcTbS0UuDWigK4lFO20bRVqAhtFPxRVcgDKKfRT5AGUU+ilyAMop2BRtFLkAbRgU7bSYNQ4AN20mDTqKhwHcbSbafSbaycB3I8Yop+MUhGazcSrjaQrTiMUlYuAxlFPppWsZQGIRmmkU7FFYSgO42kIzTiKSuaURkZFJ0qQjNNIrCUS7jKQinEYpK5pRKTG0nUU4ikrllEYwimkVJ1FNIrmlEpMwfG3iWDwZ4O1zX7nH2fTLGa8cE9RGhYj9K+Tf8Agk54Sn1fUviP8Qr8GW5uZY9OjuCOWZiZp+fqYTXoH7fvjX/hEP2b9Ytkk8u51q4h02Mg84LeY/5pG4/GvSP+CengL/hBP2WfCnmR+Xd6z5urzcfe81v3Z/79LFX9Y+FGA+p5Bice171aaivSOv5ux4eYTvJR7H0nRRRX6qeMFFFFACYzX5xf8FTvGd74v8YfDv4SaJm4vrqZb6W2U/fnlfyLZfY/63/vsV+jZO1ST2r8xf2f1/4ag/4KI+JPHUn+laD4ellvLZjyhSIC3tMehPEv1U17OVRUJzxMtoJv57IaH6N/wTa+OV3pdtp2q/FKystNgjEcVnb6heTxxIOiqhVFAHoOK3tK/wCCQ5lbzta+KMsrty6Wukcn/gbTH/0Gv0ax9KXpQ84xktpJeiX+QXPhzR/+CS3wxtNran4n8T6gw6iGWCFT9R5TH9a7vRv+CafwJ0oA3Ph6/wBWI/5/NUnGf+/bJX1PXkf7VfxZ/wCFLfAXxb4njlEWoR2htrA55+0y/u4iPXaW3n2U1lHHY3ETUFUd27b2/ILs/O74R/Cbwn8Vv+CgM+leD9Gh07wH4VvWuzBCzSI6WhVQ5ZySwkuNvU/db2r9ba+Gf+CVHwnPhz4Va147vYiL7xLd+TbO45+ywErkH/alMmf9xa+5+9aZtW9pX9kndQXL8+r+8bFooorxyQooooAKKKKACiiigAooooAKKKKAOf8AG3hHT/H3hDWvDeqx+dpurWctlcIOpSRCpx6EZyD2OK/nn8f+DtV+E3xH1vw3fFoNV0LUJLZpEyp3RvhXU+hwGB9CDX9HFfkx/wAFbfg3/wAI38UdC+IdlBts/Edt9kvWUcC7gACsT/tRFAP+uTVMi4vU/RD9l74vxfHT4F+E/F/mK17dWgiv1X+C6j+SYY7AspYD0YV6vX5ff8EhfjL9k1fxX8Mr6bEd0g1nTVY8eYu1J1HuV8psekbGv1BprVEtWYUUUUxBRRRQAUUUUANZAwwRkUoUDoAPpS0UAFFJRQAh6VyvxD+IOkfC/wALX2v63ciCytkyFHLyv/CiDuzHgD+QBNa+v6/YeF9Fu9V1O4jtLC0jaWaeQ4VFAySa/L79pP8AaD1D45eKyY2ktvDVi7LYWTHBbsZZB/fb/wAdHA7k+Vj8bHBU77yey/U+z4X4cq8QYrl2pR+KX6Lzf4bnNfGj4waz8afGdxreqMY4RmOzslbKW0OeFHqT1Ldz6DAHBUUV+dzqSqyc5u7Z/WuEw1LBUI0KEeWEVZJdEFFFeu/s4/AHUPjl4vSEiS28PWbK+oXqjovaJD/fbB+gyT2BqjSnWmqcFdszx2NoZdh54nES5YRV2/66vojsv2R/2aJPi1raeIdegZfCVjJkRuMfbpB/AP8AYH8R/wCAjuR+kNvbx2sMcUSLHHGoVVUYAA6ADtWd4d8O2HhPRbLSdLtY7LT7SMQwwxjCqo/z16k8mrGqa1Y6JZSXd/ewWdrGMvNcSrGq/ViQBX6Ng8JDBUuVb9WfyNxBnuI4hxjqyT5FpGPZf5vqX8UDOea8G8b/ALaXwy8Gh44tXfX7pM/uNJj84H/toSEP4Ma+fvHH/BRDxDqBeLwt4ftdIj6C4vnM8hHqFG1VP13VNXMcNR+Kd35ammA4SzjMbOnQaj3l7q/HV/JM++HkVBkuAK828b/tGfDr4fmSLV/FFktynDWts/nzA+hRMkfjivzP8a/HTx78QjINd8T393A/DW0cnkwn/tmmF/SuEJzXiVc9W1GH3/5L/M/SMB4ZPSWPr/KK/V/5H7UaPq9tr2lWmpWMgmtLuJJ4ZF6MjAFT+IIq8OteAfsUeOf+Ex+Bum2srl7vRpG0+XP91cNH+Gx1H4Gvfjx17V9PQqKtTjUXVH4xmWDll+Mq4WX2JNfJPR/Naj6KKK3PPCiiigAooooAKKKKACiiigAqhrmk22v6Nf6ZeJ5tpewSW00Z/iR1KsPyJq/RTTs7oD+dnxn4bu/AvjbW9BuSUvdHv5rOQjgh4pChP5rX72/BDxynxN+EPg7xSHDyappdvcTY7SlB5i/g4YfhX5I/8FGvAn/CE/tT+Ipo4/Ktdchg1aEY6712SH8ZY5D+NfcX/BLjx3/wk37Nx0WSTdP4d1Oe0VCckRSYmU/TdJIP+A19tnC+s4KliV5fitfxLex9i0UUV8QQFFFFABRRRQAUUUUAFFFFACd68X/bG8Ef8LA/Zk+IWlLH5kyaY99CoHJe3InUD3Jjx+Ne01WvrOHULKe1uIxLDPG0ckbdGUjBB/A1pSm6VSNRdGmB/OLRXQ/EXwrL4E8feJPDc+fO0jUbixYt1JjkZM/jiuer9nhJTipLqahT43MUiupKspBBHUGmUVT1A/oN+DHjQfEX4S+EPEocO+q6VbXUuO0jRqXH4NuH4V21fJ3/AATO8Z/8JV+y1pdi8m+bQr+601snnG/zl/JZgB9K+sa/G8VS9jXnT7NmbCiiiuYQUUUUAJX4k/8ABQPxn/wmf7VnjJkk322mPFpkQznb5Uahx/38Mn51+11/dRafZT3U7iKGCNpHc9FUDJP5Cv54vHniaXxr448Q+IJ8+dquoXF8+7rukkZz/wChV9dw5SvWnV7K33/8MVEwqKKK+/LCv0o/4JC+Ctlj8QPFssefMkt9Lgkx02hpJR/49D+VfmvX7R/8E4PBY8I/sq+HJ2Ty7jWri51OUY67pDGh/GOKM185n1X2eEcf5ml+v6Cex9QUUUV+amYUUUUAFFFFABRRRQAUUUUAFJQeormPiZ4ui8A/DzxL4lmK+XpOm3F8Q3Q+XGzAfiRj8acYuTUVuwPxJ/bE8c/8LD/aX+IGrq/mQJqT2MDA8GO3AgUj2Ijz+Nfqh/wT98Cf8IL+yx4OSSPy7rVUk1aY4xu85yYz/wB+hF+Vfi9plje+LvE1rZxFrjUNTu1iUtyXlkcAZ+pav6GPCnh+28J+GNI0WzG2002zhs4RjGEjQIv6AV9rnslQw1LDR/qyt+pbNeiiiviSAooooAKKKKACiiigAooooAKKKKAGc18nftu/tBS+CtFXwToNz5Ws6nGWvJ0PzW9ueMA9mfkeyg+oNfTHi3xHZ+EPDep61qEnl2NhbvcSsOu1FJOPU8cD1r8g/H/jO++IXjLVvEWouXur+4aYjOQi9FQeyqAo9gK8DN8Y8PSUIP3pfkfqHAeQxzTHPE143p0rO3Rvovluzn+pooor4E/qLbRBRRRQMK+lv2HvjLN4H+IieFb2b/iSa84jVXbiG5x+7Yf7/wBw+pKelfNNWNPvp9Lv7a8tpDFcW8iyxyL1VlOQR9CK6sNXlh6sakeh4mc5dSzbA1cLUWjX3Po/k9T9rs8eoozWD4I8RReLfCGi6zENseoWcV0o9A6Bv61uZA5yAPev1JNSV0fxTOEqc3BrVOzHmmlselVrrUrSwhaa4uYoIl+88kgUD6k1wev/ALQnw58NswvvGWkK6fejiullcf8AAUJP6VnOpCGs2l6nRRwuIxD5aNNyfkm/yPRxRXzlr/7ePwu0gN9jutR1lh2s7Nlz/wB/Cleca7/wUfsoyy6P4Mnn9HvbxYsfVVVs/nXFPMMLT3qL5a/kfR4bhPO8V8GGkvW0fzsfaPGRxzTicCvzk17/AIKA/EXUSy6fZ6RpUZ6FYHkkH4s5H/jtev8A7FnxS8ffF3xR4m1LxPr0uoafp9vHElt5MccXmSMSGARRkhYyP+BVlSzShXqqlTu2/I78dwXmeW4KeNxbjGMbaXu9Wktlb8T69paQUteufBhRRRQAUUUUAFFFFABRRRQAV47+1p8XR8D/ANn3xh4ojmEOpR2htdP55+1S/u4iPXaW3n2Q17FX5gf8Fffi59o1Xwh8NrOfMdsja1qCKeN7bo4AfcKJjj0daT0Q0rs+DPhP8P774ufE/wAN+ErHcbvWr+K18wDPlqzfPIfZV3MfYGv6HfDnh+x8KeH9M0TTIVttO062jtLaFeiRxqFVfwAFfll/wSN+EA8Q/E3xF8QryHda+H7UWVkzDj7TOCGZT6rEGB/66iv1ipRKk9QoooqiAooooAKKKKACiiigAooooAaBXy5/wUZ+En/Czf2cNWvraHzNV8MyDWICo+YxoCJ1z6eWzP8AWMV9S1U1HT7fVbC5srqJbi1uYmhlicZV0YEMp9iCRW2HquhVjUj0dwPmr/gnd8Wv+Fo/s26Na3M3m6r4bc6Ncbj8xRADA2PTymRc9yjV9P8AevzG/Yrvrj9mv9s3xr8IdSlZNO1Z5La2MpxvkizNayH/AH4Wf6l1Ffpznmu3MqKpYhuHwy1XoxsWiiivMEfmV+3jYXHwB/a+8AfF3TomW2v2hnufLH+tlt2WOZP+BQNGv51+lGm39vq2n217aSrPa3MSzRSocq6MMqR7EEV8xf8ABSP4X/8ACxP2a9U1C3h8zUfDM6atEVHzeWuUmGfQRuzn/rmK0/8Agnt8Uf8AhZv7Mvh1J5vN1DQS2i3OTyBEB5X/AJCaIfUGvbr/AO0YGnV6wfK/TdFdD6XooorxCQooooA+a/8AgoV4B/4Tz9ljxT5cfmXejGLV4eM7fKb94f8Av00ted/sAeNf+Ew/Zv0e3kk8y50S4m0yQk84VvMT8kkQfhX2D4q8P2vivwzq+iXq77PUrSWzmXGcpIhRh+RNfmn/AME3NYuvB/j/AOJHw51I7Lu3b7QIjxtkglMM2PqXj/75r4/jvA/2lwrXsryoSU16PR/gejgZ8tS3c++6AM0AZp3Sv41jE+iDpRRTgMV1xiSwAxTwMUAYpa6IxIbCgDNKBS10xiIKTGaWnAYrpjEm4gGadRSgZrojEBKULSgYpwGa3USbiUoWlorZQJuFFKBmlAxW6gSJg0u2lorVQAKKKXbWigK4lFO20Y9q0UBXG0U/BpdtVyBcZg0YNP20barkFcZg0YNP20baOQLkdFSbaTBqeQdxlFPx7Um2pcAuNopdtJWbgO4m2m7Pan0Vm4DuMop/WmlaycAGlaQinUVi4FXIytJUhGKSsHEq4ykK04jFJWEojI8YpacRmk6GsGrbDuUdS0ix1i2a3v7O3vbdvvRXESyKfqCMV5l4l/ZT+EXi0udQ8AaKrP8Aeeyg+yMffMJU5969apCtdeHzHHYJ82GrSg/KTX6icIy3R8p+Iv8Agm18ItY3mx/tvQ2PKizvg6j/AL+q5x+Neba3/wAEsbFiX0X4hXdqRyqXunLL/wCPLIuPyr7z4oIzX1GG8QOJsHpDFt/4rS/NMyeHpPeJ+e6fsLfHbwgf+KU+LQt1T7oj1S9szj2CBh+tTL8M/wBtDwtxYeN7vVQvQnWknz/4EY/Wv0AIple5T8WM/p/xVTn/AIoL9LEPB0mfn5q/iP8Abgi0e+0zU4p9R0+5geCaM2+mTb42Uqw3IN3IJ718DHOTnrX79PyrDtivwb8X6b/Y3izWrDG37LezQY9Nrkf0r988MuMsTxTLE08VShBw5WuRNXve97t7WODEYeNGzj1Miiiiv3Y4QooooAKKKKACiiigAooooAKKKKACiiigAooooAKKKKACiiigD0j9n0eP7f4oabqXwzs3vfFunJJc24SKOTYpUxsxWT5TgSY59RX162sft1+I+GuriyiPcf2Xb4/IBq8//wCCYGnef8bfEN4RlbfQZEHszTw4/RTX6bjNfzD4geIeMyDOJYDC0Kc1GKd5K7u9baM9OhhY1Yc0mfATfA79sLxbxqPxJu9KDdQ3iGWEfiIAah/4d2/FDxac+LfipFcbvvkyXN7/AOjCma/QUDNOAJr8pqeK3EM/4XJD/DBfrc6lg6SPh/Qf+CWfhmEr/bXjjVr8D732G1jts/TcZMV6Z4d/4J4/BjQihudH1DXGXvqGoSDJ9xEUB/KvpbFKBmvAxPHXEuM/iYuS/wALUf8A0lItUKS2iee+GP2fPhp4PKHSPAug2sq/dnNjG8o/4GwLfrXoEUKQIqRosaqMBVGAB6CpAMUV8zWxmLxb5sRVlJ9222apJbIKUDNAGadWMYjADFFFO21uoiuIBmlAxSgZpwGK3USWxuKdiilAzWygTcSinBaWtlAQ3bilwKWitVAVwopcGjbWigFxKKdgUuPatOQVxlLg0/aaNtXyCuMwaMGn7aNtHIFxmDSYNSbaNtHIFyOipNppMe1S4DuMop2BSbahwHcSkwKdg0lZuAXG7aSn0Vm4DGUEZpxWkIxWLgAwjFIRmn0EZrFwKuRUU+kIzWDiVcYRmkIxTqKwlEojHpQRmnEYpK55RHcbSdRTyM03pXPKIxhFNIxUnUU0iuWUSkxlIRTiMUlc0olobSEZpxFJXK4X0Qz4C/4KQavdeMPiF8N/hxpp33dw3nmIc7pJ5Vhhz9Ckn/fVfpd4W8P2vhPw1pWiWS7LPTbSKzhX0SNAij8gK/NHwVb/APC9f+CnDzkefpfhi5eQjqIxZx7FI/7eNp/4FX6h5GTX91ZJgllWQYDA2s1DmfrPV/cfL4qfPVbHUUUV6RyBRRRQB4r+2H8UP+FR/s6eM9cil8nUHtDYWRBw3nz/ALtWX3XcX/4Aa8S/4JX/AAw/4RP4H6j4tuYdl74ovi0bkYJtoMxp/wCRDMfoRXnv/BVLxvd+J/EXw9+E+jkz3t5ONQmtkPLyyMYLZfrkzfmK+7/hn4JtPht8PvDnhaxA+zaRYQ2asBjeUQAsfdiCT7mvbn/s2Xxj1qO/yW34j6HVUUUV4ghMdK/OP/gqF45vfG/jf4ffBzQSbi9uriO9ngQ/fnmYw2yHHQgGQ/R1Nfopd3UVjazXE8iwwQoXkkc4VVAyST2AFfmZ+yPay/tRftyeLvipfRtNo2iSSXlr5gyFLZgs0I7ERqz/AO9HXtZZFQlPFS2gr/N6Ia7n6KfDPwNZfDTwB4f8K6eP9D0ixis0bGC+xQC592OWPuTXTjqaWivFlJybk92IKKKKACiiigAooooAKKKKACiiigAooooAK8A/bk+D/wDwun9mvxXpUMHnatp0X9racAMt58ALFV93TzEH+/Xv9NYBgQeQeKAP54v2f/ilcfBX4z+EvGUBcLpV8j3CJ1kt2+SZP+BRs4/Gv6FNPvrfVLK3vbWVLi1uI1mhljOVdGGQwPoQRX4Ifth/CH/hSX7RPjDw3DD5OmG6N7pwAwv2ab94ir7LuKfVDX6pf8E3vi7/AMLS/Zl0O0uZvN1Xwy7aLcBj82yMAwHHp5TIufVGqF2NJa6n1RRRRVmYUUUUAFFFFABRRRQBH9aimuY7SFpZnEcSAszMcAAdSTU5wPwr4S/bO/afOpzXfgDwrd4tEJi1W9hb/WsOsCEdh/Ee5+XoDnixWKhhabqT+S7s9/JMmxGeYuOFoLTdvol3/wAl1ZxH7XH7TMnxV1mTw14fuGXwnZSfPIhx9ukB++f+mYP3R3+8e2Pm2iivzivXniajqVHqz+vMqyzD5RhYYXDRsl97fVvzYUUUVzHsGx4S0GDxJr9rY3ep2uj2btme+vH2xxRj7zY6scdFHJPFfZ2lftcfC34G+ELbw14F0q+19Ldfmn2C3SeQ/ed3cbizH/YxjAGAAK+GaK78Ni54WLdNK769fkfM5vkGHzucPrkpOnHXkTsm+7tq/LVWPo7xt+3f8RvE3mRaS1n4btW4H2SLzZse7yZGfdVFeE+I/GWveMLs3Ot6xe6rPnhry4eUj6bicD2FY9FZ1cVWr/HNs68DkmXZcrYWhGPnbX79394UUUVyHtBRRRQM+sv+Cenjn+yvH+teGJpMQ6rai4iUn/lrEeg+qOT/AMAFfoIOAK/Hv4PeMn+H/wAT/DfiBGZEs7yNpSvUwsdsg/FGYfjX7AxMJI0YHgrkGvvMlrOeHcH9l/g/6Z/MPiLgFhs1jiY7VY/itH+FiWiiivoT8qCiiigAooooAKKKKACiiigAooooA/OH/grv4E3W3gLxlFHwrz6TcyY65AlhH6TVx/8AwST8c/2Z8TPGPhOSTbFq2mx30aseDJBJtwPcrOx/4D7V9a/8FE/BH/Ca/sreKHSPzLnRpINVhHp5bhZD+EbyV+Y/7Enjf/hAv2ovAN+0nlwXN+NNlycArcKYRn2DSKfwr7jBf7XlM6XWN/w1Ra1R+6NFIKWvhyAooooAKKKKACiiigAooooAKKKKAPxU/wCCi3gv/hDv2q/FEiR+XbaxHBqkQx13xhZD+MiSV8z1+iX/AAV58GCHW/h/4rjTJnt7jTJ3x02MskY/HzJfyr87a/WMqq+2wdOXlb7tDRbBRRRXqjP0c/4JD+M9tz8QfCcsn3kttTt0z0wWjlP6w/lX6TGvxl/4JqeMv+EV/ap0S0aTy4dbsrrTXJPH3PNUfi8Kj6mv2aPSvzLPaXs8Y5fzJP8AT9CHuLRRRXz5IUUUUAeP/tceMP8AhBf2a/iHqwcxSLpMtrE+eVknxChHuGkFfg51r9dv+CqXi3+wv2crTSEfEut6zBAyZ6xRq8pP4Mkf51+RNfofDtPlw0p/zP8AL+mXEKKKK+qKHRoZHVVBLMcADvX9CPwj8JDwH8LfCXhsKEOlaVa2bY7skSqx+pIJ/Gvwy/Zz8Jf8J18ePAOhMnmQ3etWomXGcxLIGk/8cVq/fteABXw3ElX3qdL1f9fiTIdRRRXxZAUUUUAFFFFABRRRQAUUUUAIOlfL3/BSDxqfB/7K3iGCOTy7jWrm30uMg8nc/mOPxjicfjX1CelfnJ/wV68abLL4feE4pM75LnVLiPPTaFjiP/j035V6eWUvbYunHzv92o1ufKf7C3gn/hOv2p/Alq6b7eyuzqkpIyF+zo0qk/8AA1QfjX7jYr8s/wDgkh4MGofEzxp4pePcml6ZHYoxHAeeTdke+2Aj/gXvX6m5xXoZ/V9pi+T+VL/MctxaKKK+cJCiiigAooooAKKKKACiiigApD0paKAPlr9v7x63hz4V2Xh+3lCXOu3QVwDyYIsO/wD48Yx9Ca/Oyvpj9vvxc2t/GWDR1k3Q6NZJGUz92WT94x/FTH+VfM9fnWa1va4qXZafd/wT+tOBsAsFktJ296peT+e34WCiivt/9kj9kvSr/wAO2njPxpYJqEl6omsdNuFzEkR+67qeHLDkA8AEHknjkwuFqYyfJD/hj3c8zzC5DhvrGJ32SW7fZfqz4gwfQ0V+yNz8OvC13YfYZ/DulzWu3b5D2cZTHptK4r45/a9/ZS0fwp4fn8beDbb7BbW7L/aGmxkmJVYhRJGOq4JGV6YORjBz6mJyaph6bnGXMlufE5P4hYTMsVHC1qTpuTsndNN9E9rXPjSiiivnj9XPdNA/bL+IfhXwfpnhzSZNNsrXT7dbaGcWxkmKqMAsXYrnHoorl9f/AGl/if4lBF74z1NVPUWbi2H5RBa8zorrljMRJKLm7ep4NPIMqpSdSOGhzN3b5U3d+b1L2p67qWtzedqOoXV/J/z0uZmkb8yTVGiiuVyk9We3ClTprlhGyCiiikaBX6O/sCeFDofwYfVXX95rF7LOCRzsTEQH5ox/GvziAyQK/YL4N+FD4J+FnhbRWQJLaWESTKP+ehUFz/30Wr6XIqV60qnZfn/TPx7xLxnssvpYZPWcvwiv82jtqKKK+4P5tCiiigAooooAKKKKACiiigCGadLaJ5ZHCRopZmY4AA6kmv58v2lvipJ8avjr4x8XmRpLa/v3Fnu/htk/dwj2/dquffNfsT+3x8Vv+FSfsw+LbyCbydS1aIaLZEHB3z5VyD2KxCVh7rX48fsyfCt/jV8ePBvhExmS1vr9GvMdraPMk3Pb92jY9yKiXY0j3P2J/YJ+EY+D/wCzH4UspofJ1TV4/wC2r7IwfMnAZAR2KxCJSPVTX0RUUUKQRJHGoSNAFVVGAAOgFS1ZmFFFFABRRRQAUUUUAFFFFABRRRQAUUUUAfm3/wAFNfB998Nfit8PvjNoC+TdJPHbTyqMAXNu3mwM3ruTev0ir9A/AHjGx+IHgnQ/EumPvsNWsor2HJyQroGwfcZwfcGvN/2wfhN/wub9nvxZoEMPnanHbG+08AZb7RD86qvuwDJ9HNeGf8EsPiy3i34M6l4MvJt9/wCF7s+SrHn7LOWdPriQSj2BUV7dT/acBGf2qbs/R7f5FdD7cooorxCTO1/RLTxJoWo6RfxCexv7eS1niPR43Uqw/EE1+cP/AATn1u7+DP7SHxF+D2rSlTM8og38B7i1dhlR/txMz57hBX6Xda/Mj9uGzm/Z5/bN8BfFuxiaOy1Jobi6MYx5jwFYrhB/vQNGPqxr2stftVVwr+2tPVaoa7H6cUVVsryHUbOC6t5Fmt541ljkQ5VlIyCD6EGrVeLsIKKKKAG9q/Lzxnb/APCiv+CnEcwHkaX4nuUkA6CQXkexif8At5yf+A1+oXQ1+c3/AAVi8Jz6LrXw3+Iengx3NvJJp8lwB910YTQfr5x/Cuijh1jqVfA1NqsJR+9aGtKXJNM+1RS1jeC/EkHjLwhomvWuPs2p2UN5Hg5wsiBh/OtocV/BtWhKhVnSmrOLs/VH1d7rQUCngYpAM06rjETYUoFAFLXTGJIUoGaAM06uuMSQAxRRTgMV0RiK4gGacBmgDNOrojElsAMUUU4DFdEYECBacBiiiuhQFcKKULTgPStlAVxu2lAxTttLWygK43BpcY70tFaqArhRRS4NWoCEop22jaKvkAbRTsCjAp8gDaKdgUYFHIA2inbRRtpcgDaKXbRjFS4ANxnvRtpaKzcB3GEZpNtSUhWsnAdyOinkU0rWTgO4hGaaVp1FYSgO4ygjNOIzSEYrCUBjCMU0ipKQiueUSkyOgjNOIzTa55RLuNIxSU+mkYrmlEY0ikpwOaQiuWUShpGaYRmpKQjNcsojTIh0r8Qf2gdO/sr46fEG1xtWPX77aP8AZM7lf0Ir9wCK/Gn9szTf7K/ab8ew4xuvVnx/10iR/wD2av6K8EavJmuJo/zQT+5pfqefjV7ifmeLUUUV/ZR4wUUUUAFFFFABRRRQAUUUUAFFFFABRRRQAUUUUAFFFFABRRRQB92/8ErtO83xF8Qb/H+ptbSHP++8p/8AadfoiBmvhb/glhpvleFfHt/j/XXlrDn/AHEc/wDtSvusCv8APvxPq+24rxT6LlX3RX6n0GFVqMRQM06igDNfmUYnQAGad0o6UV1RiJsKcBigDFLXTGIgFKBmgDNOAzXVGJLYgGKcFpQMUV0RiRcKUDNAGadW8YCEC0tFKBmt4wFcSlAzSgYpwWtlAVxu2lAp2MUVsoE3E20cUtFaKAXCilxml21agIbRTttGBV8grjaKdgUYFHIMbRTsCjAo5AG0U7bRtqeQBtGBS4NJUuACbaQinUVm4DuRlaQjFSkUhFZOA7kdFOIzTSMVi4FXEK02n0EZrCUBjKQrTiMUlc8ojuMIzTelSkZppFc8olJjKQjNOIxSVzyiUMpCM08jNN6VzSiUmN6UnUU8jNN6VzSiMYRTSMVJ1FNIrllEpMYRmsTxr4kg8G+ENb1+5x9m0yymvJMnHyxoWI/StzpXzf8At/eNv+EP/Zs1q3jk8u51qeHTIiDzhm3uPxjjcfjXrZDlrzTNcPg19ucU/S6u/kiZz5YOXY84/wCCT3hOfWdY+JHxEvwZbm5kj0+O4I+87sZp/wBfJNfo3XzV/wAE8vAX/CCfsseFzJH5d3rTS6vPx97zWxGfxiSKvpTORX9w46aliJKOy0XotD5STux1FFFcJIhOKRmAGaCcivHv2t/if/wqD9nrxl4him8m/Fk1nYsDhhcTfuoyPdS276KaulCVWcacd27AfEvwU/4yj/4KN694xf8A0rw/4amlu7duqGO3xBa49CX2y49mr9PMc18Q/wDBKr4Yf8Ix8F9W8ZXMO288S3xWFyOTbQZRcfWQzfkK+3jXp5pUjKv7OHwwSivl/wAEbFoooryRHzN/wUH+LQ+Ff7NuvR203lap4hI0W1wfmxKD5zevESyDPYstZf8AwTd+Ev8AwrX9nPT9UuofL1TxTKdWlLD5hCRtgX6bBvH/AF0NfOv7cup3P7Rf7X/gb4O6XMzWemyR290Y+fLlm2y3EnvsgVD7EMK/SnSdMttE0u006zhW3s7SFIIYUGFRFUKqj2AAFe3iP9lwUKXWfvP06f5j6F6iiivEEFFFFABRRRQAUUUUAFFFFABRRRQAUUUUAFFFFAH5v/8ABX74Ri70Twf8SLSHMtpI2i37qMkxvukgJ9AGEoz6yCvIP+CT3xZ/4Q/456l4Muptth4qsiIkY8faoA0ifnGZh7nbX6XftL/CxPjT8CvGXhDyxJdX9i5sye1zHiSE+37xFz7Zr8Fvh54y1D4XfEXQPE1kGj1DRNQiu1Rsrlo3BKN7HBBHoTUPRmi1Vj+jqisrw14gsvFnhzStc06UT6fqVrFeW8o/jjkQOp/EEVq1ZmFFFFABRRRQAUUUUAfKH7Zv7Ssnw/spPBfhydovEN5EGurtMg2kTDgKf+ejDof4Rz1II/PYksSSck8kmvsf/gon4F+y654b8WQoSt1E9hctjgMh3x59yGf/AL4r44r88zadR4lxqPRbeh/VvAmGwlLJ6dbDL3p6yfVtNp/JdF/mFFFFeKfowUUUUAFFFFAgorZ8NeC9e8ZXf2bQ9GvtWmzytnbtLt9zgcD3Ne8+CP2DPiH4l8ubWGsvDVq3JFxJ50+PZEyPwLCuujha1f4INniY7O8uy1XxVeMfK+v3b/gfNtWNP0271a7jtbG1mvLmQ4SG3jLux9gOTX6IeBv2BPAPh7y5ddnvfE1wvLLK/kQk+yId34FzXvfhX4f+HPBFr9m0HRLHSoT1Fpbqhb/eIGWPua9ujkVWetWSj+L/AMj83zDxKwNG8cFSc33fur9X+CPza8D/ALHHxO8bCOU6Kuh2jj/X6vJ5RH/AADJ+a19C+Bv+Cd2hWAin8U+IbrVZBybaxQW8WfQsdzMPcba+wgMdKMHH+Fe7QyjC0tWuZ+Z+Z5hx5nOOvGE1Tj/dWv3u7+6xwXgf4FeBPh1sbQfDNjZzp0uWj8yb/v4+W/Wu9I46Cl24o/WvWjCNNWgrLyPg62IrYmfPXm5S7ttv8RRS0UVoYBRRRQAUUUUAFFFFABRRRQAUUUUAc9498Lw+N/A/iHw7c4+z6tp9xYyZHG2SNkP/AKFX898Ul74T8Ro67rXUdNugR6xyxv8AzBFf0Xivwk/bH8F/8ID+038Q9LEflxPqj30SgYAS4AnUD2Akx+FfYcO1bzqUX1V/0/UqJ+4XgrxJB4x8H6Hr1tj7NqdjBexYOflkjVx+jVtdxXzp/wAE/wDxn/wmv7Kngt3k33Omxy6XKM52+TIyoP8Av35f519F18riKfsq06fZtEi0UUViAUUUUAFFFFABRRRQAUUUUAfIP/BULwd/wkf7Mc2pqm6TQtVtr0sByEctAR9MzKfwFfj1X76/tM+Eh45/Z/8AiBooTzJbjRrloVxnMqIXj/8AH1WvwKIwSK/QeHavNh5U+z/P+mXEKKKK+sKO1+Cni8+APi94L8R7/Lj0zV7W5kOesayqXB9iuR+Nf0FocqtfzgA4IPpX9AvwH8Wf8J38GPBHiAv5kmoaPazynOf3hiXePwbcPwr4fiSnrTq+q/y/UmR3tFFFfFEBRRRQB+ZH/BXnxYbjxR8PvDKPj7LZ3OoyID1811jQn6eS/wCZr886+qf+Cl/ir/hI/wBqvWrQPvj0axtNPU54H7vziPwaZvxzXytX6xlVP2WCpx8r/fqaLYKKKK9UZ9X/APBMnwn/AMJJ+1Ppl8U3poenXeoHI4BKCAfrOD+Ffsma/NX/AIJCeE9+ofETxLJHjy4rTT4Xx13GSSQf+ORfnX6VGvzHPKnPjHH+VJfr+pD3FooorwCQooooAKKKKACiiigAooooASvxt/4Kb+Mf+En/AGpNRsVffFoenWunrg8ZKmdvxzNj8K/ZEthSfQV/P78fvFx8e/G7x1r4fzIr/WbqSE5z+68xhGPwQKPwr6nh6lzYiVTsvzKifpf/AMEp/B39h/s+6lrckeJtb1iV0fH3oYkSNR+DiX86+1O4rxz9kHwd/wAIL+zR8O9KMflP/ZMV3IhGCrz5ncH33SGvZK8PHVPbYmpPu2JhRRRXEIKKKKACiiigAooooAKKKKAGnGMU2QhUdvQUpHauK+M3is+CfhX4p1pXEctrYSvE3/TQqQn/AI8VrOclCLk9kbUKUq9WFKG8mkvm7H5Z/GfxUfGvxW8Va1v8yO51CYxNn/lkrFY//HFWuLoJySaK/KqknObm92f3FhKEcLh6dGG0UkvRKx1nwo8Fv8Q/iP4e8PKpZL67jjl29ViB3SMPogY/hX7A2VnFY2lvbQRrDDCgjSNBhVAGAAPQCvzy/wCCf3hMax8W77WpE3RaRYko2PuyykKv/jnm1+iuc8V9tklHkoOp1k/wX9M/nHxHx7xGZwwqelOP4vV/hYCfWuR+LenRax8MPFdlMAYptMuI2z7xtXXnGPavP/j3rS+Hvgz4yvmO0rpk6Jz/ABMhVf1YV71VpU5N7WZ+ZYGMpYqnGG7kret0fkSeCaKKK/J3uf3JH4UFFXtN0DU9YbbYaddXrelvC0n8hXV6X8DfiHrBH2TwVrjg9HewlRT/AMCYAVrGlUn8MWzkq4/C4f8Ai1Yx9Wl+Zw1Fe0ab+x38W9TII8KSW6H+K5uoUx+BfP6V1mm/sA/Ey9CmebRbAdxNdOxH/fMbfzrpjgMVPam/uPFrcTZNQ+PFR+TT/K5810V9h6V/wTj1uYL/AGh4xsrQ9/s9o83/AKEyV2Gmf8E4tAiUf2j4u1G5Pf7NbpFn/vovXVHKcXL7Nvmv8zxq3HeQ0v8Al9zPyi3+lj5A+C/hU+Nviv4V0bZ5iXOoQ+apHWJWDSf+OK1fsAihEVfQYrwz4V/sg+CvhJ4otfEOmy6le6naq4ilvp1YLvUqThVUZwSPxr3TggYr6zK8HLB02p7tn4dxnxBQz/FU54a/JCNtVbVvX9B9FJS17J+ehRRRQAUUUUAFFFFABRRTHdYkLsQqqMknoBQB+WP/AAV9+Kh1Pxt4Q+H1rNmDS7VtUvFU8GaU7I1PuqIx+ktWf+CQHwq+2+JvGXxEuocxWECaPZOwyDLIRJMR6FVWMfSQ18aftMfE9vjJ8efGvi0SGW2v9RkFoxP/AC7R/u4f/IaJX7HfsG/C7/hU/wCy94NsJofK1HU4P7YvMjBMlx86gj1WPy1P+7ULVmj0jY+haKKKszCiiigAooooAKKKKACiiigAooooAKKKKAGkblr8v/BJP7I3/BRy90Ns2nhfxXMYIh0jEF2weHHsk4EeewVq/UHoK+BP+CrfwtluvCfhX4laajR32h3P2G7mi4ZYZDuicnsEkBA95q9fK5xdWVCfwzTXz6DR994yaMV5t+zt8UovjN8FvCfi5HVp7+yT7UqjhLlPkmXHYCRWx7Yr0mvJnB05uEt1oIK+Tv8AgpX8L/8AhP8A9m++1W3h8zUfDNzHqcZUfMYf9XMPoFfef+uYr6xPSsvxLoFn4r8PapouoRedYajay2lxGf4o5EKsPxBNbYes6FaNRdGB4J+wB8T/APhaH7M3hl5pfN1HQw2jXWTkgw48vP1iaI/XNfR4r80/+Cbmv3nwj+P3xH+D2sy7ZHeQwhuA1xayMjbR/txsWz6Riv0s6cV15lRVLEy5dnqvR6jYtFFFeaISvmn/AIKH+Af+E6/ZY8UNHH5l3orRavDx08psSH8Inlr6WHWsjxb4dtvF3hbWNDvRus9Ts5rKYYzlJEKN+hNbYer7GrCoujTA+Rf2AfGv/CY/s2aJBJJ5lzos82mSknnCtvQfhHIg/Cvo/GRXwH/wTW1q58J+OviR8OdSOy7tnFyISfuSQyGGb9Wj/wC+a+/6/lXj7LVlvEeKpxXuyfMvSSvp820fS4efNTiwpQKQDNOr4WMToClAzR1NOAxXXGJIdaKKcBiumMRNgBinAUAUtdMYkNhSgZoAzTq6oxJDpRRTgMV0RiK4gGaUDFOAzS10RgRcQLS0UoGa3UBCUuM0u2lrZQAbtp1FLg1qoE3EopdtLgVooANop9FXyCG4NGDTqKfIA3BowadRT5AGUU+ip5AGUU7Ao21DgMbTdtPwaSs3ALjcYpKfSbaycBjaQrTiMUlYuAxpFNIxUlIRWEoDuR0U4jNNrnlEu40jFJT6QjNc8ojGEU0jNPpCM1yyiUmRkYpOn0p5GaaRisJRLTGkYpKfTSMVySiMaRTTT6QjFckolEZHy1+SP/BQrTPsH7UHiCfGPtlrZz/XECR/+yV+uB6V+XP/AAU5077J8fNJuFHy3WgQMT/tCadT+gWv2rwfq+y4jcP5oSX4p/ocWL1p/M+Q6KKK/uE8QKKKKACiiigAooooAKKKKACiiigAooooAKKKKACiiigAooooA/T7/gmFpv2f4F67dkYa51+UA+qrBAB+pavsQDAr5l/4J16b9h/Zk0qbGPtl/dzZ9cSbP/ZK+m6/zo43qe34kxs/77X3aH0NDSlFB1p3SgDFJ1+lfHRibi04DFAGKWuqMSRAMU4DNKBilAzXXGJLYAZp3SilAzXRGJDYlOAxSgYorpjEQUUoGacBXRGJNxAMU4ClAxRXRGBNwAxRRTgtbqAhtLg07GKK2UBXE20tFLtrRQFcSinYFLWigIZS4NOoq+QBuDRg06inyANwaMGnUUuQBlFPpMCpcAG0U7bSbahwGN20hGKdRWbgFxlFPxmkK1k4DGdaQinUVhKBVxhWm1IRmkIrCUB3GUhGacRikrnlEq4ygjNOIzTa5pRGNIxTSMVJ1ppGK5pRLTGUhGacRikrnlEoZQRmnEZpmcVySiUhKQjNPIzTa5JRGMIr4B/4KTa1deLfHnw3+HOmnfeXDm4MI/jknkEMP6rJ/wB9V9/sMkV+fvhOD/he3/BTlpT/AKRpfhi5aQjqIxZx7Qf/AAJwf+BV+v8AhXgFWzx42a92hBy+bVl+Zx4ufLTt3P0t8J+HrXwl4Y0fRLJdlnplnDZwLjGEjQIv6AVr0UV/QTbbuz54KKKKAEr87P8Agqt47utc1H4f/CrSN097f3H9pT2yHl3ZjBbL+JM3HsK/RJm2rX5ifCof8NSf8FI9Y8Tv/pXh7wvPJdQN1Ty7XENuVPbdLtlx/vV7GVxUaksRLaCb+fQaP0O+FXgO1+GPw48NeFLTaYNIsIbTeox5jKoDP9WbLH3NdcDzS0leRKTlJye7EB5FYPjXxXY+BvB+teI9Tfy9P0qzlvZ2HXZGhYge/GB71vdK+LP+CpPxaPg34IWPg+0l2ah4quxHIqnBFrCVeT83MS+4LV0YWg8RWhSXV/h1Gjyv/gmr4Tvvit8aPiD8aNfj8yfzpYbd25X7VcMZJSh7bI8Lj0lr9KK8O/Yy+E3/AApr9nfwpos0Pk6pdQf2lqAIw32ibDlW90Uon/AK9wzW+YVlXxEnH4VovRAxaKKK88QUUUUAFFFFABRRRQAUUUUAFFFFABRRRQAUUUUANxzX4Q/t3/Cn/hUn7T3jDT4YfJ03Up/7YsgBhfKny7BR6LJ5iD/cr94K/OP/AILA/C37b4b8F/EK2hzJZTvo966jJMcgMkJPoFZJR9ZBUvYuL1PYf+CYnxVPxD/ZlsNIuZvM1HwtdSaXIGPzGH/WQt9Ar7B/1zr67r8g/wDgkx8Uv+EU+Omq+DribZZ+J9PPlITwbm3zIn/kMz/pX6+U1sKSswooopkhRRRQAUUUUAeKfteeBR43+BfiBI4xJd6eg1GDjJBi5bHuU3j8a/LKv2uvbSO9tJreZFkilQoyMMggjBBr8efiN4MuPBPxC13w4Y3Z7G9kgjGMs6bvkb/gSlT+NfHZ7R96FVddP8j9+8NMxXsq+Bm9mpL0ej+6y+85eivV/A/7LfxK8flHsfDNzZWrcm51P/RkA9QHwzD/AHQa+hPA3/BOpMRzeLvE7Fv4rTSIsD/v64/9kFeJRy7E1vhg7d3p+Z+j5hxXk+W3VaunJdI+8/wvb52PiSu18E/Bfxv8RHT/AIR/wzf38T9LjyvLh/7+vhP1r9LPA/7MPw3+H/lyad4ZtJ7pORdX4+0SZ9QXyFP+6BXqKQrGoVVCqOAAOle7RyLrWn8l/m/8j80zDxNWscBQ+cn+i/zPgTwN/wAE8fEuplJvFOvWeixHk29mhuJT7Enaqn3BavoXwP8AsWfDPwcEkm0l9fu0587VpPNXP/XMAIR9VNe84xSn9K9ujl2Goaxhd+ep+a5hxdnGY3VWu1HtH3V+Gr+bM/StFsdFtEtbCygs7aMYSG3iWNV+igACtD6UGl7V6aVtEfIOTk7yd2FLRRTEFFFFABRRRQAUUUUAFFFFABRRRQAUUUUAFFFFABRRRQAhr8m/+CsXg3+x/jn4f8QRx7YdZ0dUdsfemhkZWP8A3w0Qr9Y85r4N/wCCt3g/+0vhR4O8SpHuk0rVntGYDlUniJJ+m6BB+Ir2cmq+zxsPO6/r5jW5Q/4JFeMftngLx14Xd+dP1GHUEUntPGUOPYG3H5+9foCRX5G/8EqvGP8AYX7Q+oaLI+Idb0eaJUz1liZJVP4Isv51+ulVnVL2eMl52YMKKKK8QQUUUUAFFFFABRRRQAUUUUAQXEKXEEkcih0dSrKwyCCORX88vxH8Lv4I+IPibw9ICH0nU7mxIPX93Kyf+y1/RDX4ift/+E/+ES/av8cRomyC+lh1CM4+95sKM5/77L/lX13DlS1adPur/c/+CVE+d6KKK+/LCv2c/wCCa/iw+Jv2U9AtmfzJdHu7rTnOeeJDKoP0WVR9AK/GOv05/wCCQ3ir7R4O+IPhtnx9jvrbUEQ9/OjZGI/78L+Yr5zPqfPg3L+Vp/p+opbH6FUUUV+amYUjHAJpawvG/iBPCXg3XtclwI9NsJ7xs9MRxs5/lTScnZAfhF+0l4o/4TP4/fELWA/mRXGuXflN6xLKyx/+OqtebVLdTvdXMs0rl5JHLsx6kk5JqKv2ijBU6aguisahRRRWmwH6+f8ABLTwp/YP7NMmqMmH1rWLm6VyOSiBIQPoGif8zX2N3FeM/sd+GP8AhEv2YvhxYFPLZ9IivGX0afM5z75kNezdxX49jantcTUn5szYtFFFcYgooooAKKKKACiiigAooooA4v4yeK/+EE+FHjDxEH8t9L0i6u0Of40iZlA9yQB+NfgR4S0Gbxb4u0bRbfJuNTvobSPHJ3SSBR+pr9j/APgoz4sPhf8AZR8UxpJ5c+qy22nRnPXdMrOPxRHFfmj+wx4S/wCEy/ar+H9oyborW+OouccL9njaZT/30ij6kV9vkn7jB1sQ/P8ABf8ABLWx+3+m2MWmafa2dugjgt4lijUdFVQAB+Qq3RRXxD1ICiiigAooooAKKKKACiiigAooooAaT09a+Zf2/PFf9ifBhNKRsSaxfRQsoPOxMyk/99Ig/GvpkmvgL/gol4r+3+OvDXh9G+TT7J7p8H+OV8YPuBED/wACry8zq+yws330+8+04Nwf13O6EGtIvmfyV1+Nj5Hooor82P6/Oy+HHxf8W/Ca5uZvC+rNprXOzz18pHWTbnbuDqRxub8zXvnhP/god4x03amu6Hpusxj+KBntpD9T8y/kor5Rorto4zEUFanNpfh9x85j+HcrzOTniqEZSfW1n96s/wAT9E/Cf/BQPwDq5RNZs9T0GQ/ekkhE0Q/4EhLH/vmuf/a6/aE8I+MPgdNp3hbxBaapPqd5BDLDC+2WOJSZSzI2GAzGo5H8VfBlFehLOK86UqUrO6tfqfLUeAMsw2MpYuhKUXCSly3utNVur7+YVY0+ym1K/trS3QyTzyLFGg/iZjgD8zVetjwf4hPhLxVpOtrbJePp11FdLBKSFkZGDAHHbIFeJCzkr7H6JXc/ZTdJXlZ2Xn0P2B8G+Grbwr4W0nSLdF8mxtYrZOMcIgUfyrbVFHQD8K+PvCv/AAUX0G62J4h8L32mnoZLCVLhfrhthA/OvZPC37WPwt8WlFtvFlpZyt/yz1HdbEH0zIAD+BNfpdHG4aokoTX5fmfx7j+Hs5ws5TxGHl3bSuvvV0ewDFHWqWn6tZ6rbJcWd3DdQOPlkhkDq30I4q6CMcV6G58u4uLtLcWiikoELRRRQAUUUUAFFFFABRRRQAUUUUAIteHftqfE7/hUv7M/jnW45fKvp7I6dZkHDedOfKUr7qHL/wDADXuVfm1/wWG+JXkaT4G8AQS/NPLLrV3GDyFUGKH8CWn/AO+RSew1qz4D+AXw4k+L3xo8HeEEVnj1XUoorjb1WANumb8I1c/hX9DUFvHaQRwxKscUahERRgKAMAAV+S//AASM+Gf/AAkPxl8ReM7iHfb+HtOEEDkfduLglQQf+uaTD/gQr9bj0pRKluLRRRVEBRRRQAUUUUAFFFFABRRRQAUUUUAFFFFACZrifjR8OLX4t/CvxP4Qu9oTVrGS3R3GRHLjMT/8BcK34V21FOEnCSkt0B+eX/BKz4jXWlSeOPhPrO63v9MuG1G2tpT8yEMIblPbawiOPVmNfobivzA+PiH9k7/goNoPj2EG28N+I5UvborwmybMN4D6kEmXHqy1+niOsqB1YFWGQR0Ir18zipTjiYbTV/n1RTJKKKK8ck/Mb9tC2l/Zy/bd8DfFezjaLTtVaG6ujGMb2ixBdIP96Bk/FzX6YWtzFeW8VxBIssMqB0dDkMpGQQfSvk//AIKZ/C7/AITv9nO41u3h8zUfC90moKVGWMDfu5l+mGVz/wBc67D9gv4of8LS/Zm8LXE03m6jo6HRrvJyQ0GAmfcxGJj7k17WI/2jBU63WPuv80V0PomiiivFJCiiigD8u/FMP/Civ+CnYlH+j6X4nulkHYSC9j2k/wDgTk/8Br9BBzXxF/wVg8K3GheIPhr8RdPBjurd5NPknA+68bCeD9TMfwr7G8G+I7fxf4R0XXrQg22p2UN5Fg5+WRA4/Q1+Q+KmC9p9SzKK+KLg/WL0v6pntYKV4uJsgYopM5p4GK/B4xPSYAYpaKcBiuuMSWAGKcBQBS11RiQ2FOAxQBilrqjEkKKAM08CuqMSbiAYp2MUoGKCcAmuqMSbidVowcYr5z8XftseGPCHifVNEn0TVZptPuJLaSSMRbGZGKkjLg44rL/4b88Ij/mX9Z/75i/+Lr1I4Ks1flPoqfDmbVYqcKDaeq2/zPqML60tfLn/AA354R/6F/Wf++Yv/i6Vf2/PCBPzeH9aA9QkJ/8AalbLB1uxb4Yzj/oHl+B9RCl21856V+3V8PL51W5t9Y0/JwWmtVYD/vh2Nej+F/2hfh34xdI9M8U2TTtwsNwxgkY+gWQKSfpVvDVI7xPPr5LmWGXNWoTS72dvvPRgMUYzRGwkUFWVge4p22koHjX7iUYp1LjNWoiuN20bafto21pyCuMI9KMV5D8af2lvD/wR1ix0zUbG9v7q7hM4WzCHy03bQW3MOpDY+hrzr/hv/wAI/wDQvaz/AN8xf/F1sqE2rpHvYbIc0xdKNehRcoS2emp9R7R6UbR6V8uf8PAPCH/Qva1/3zF/8XR/w8A8If8AQva1+UX/AMXT+rVOx1f6r5z/ANA8vw/zPqLYMe1BXJBzXkvwU/aR0D426lqNjptle2FzZxrKyXgQb1JwSu1j0OM/UV66ExmsZU3F2Z4GKwtfA1XRxEXGa6PzGYxRTsZNZviHVX0TRL6+S0mvntoHmFtBjzJdoJ2rnAyccVnyNnPFOTUVuy/ijFfLp/b98IA4/wCEe1oH/di/+Lpv/Df3hD/oX9a/75h/+LrR4WfY+oXDGcPVYeX4f5n1DtDNn0pcYNfLp/b98InpoGsj/gEP/wAXX0Z4T8TWfjLw1p2t2DF7S+gSeInqFYZwfcdCPUVz1MPOGskedjcpx2XKMsVScE9Fc1qQinFaSuOUDyhjAjpQc44ryf40ftHeH/gle6fZala3V/eXkbSiGz2Fo0BwGbcw4JyB/umvNB+334S7+H9Z/wC+Yv8A4urWDq1FzRjoe9hchzPF0o1qFFyg9n3PqLhhmmkZr5gP7fXhErgeH9ZH/AYf/i6+g/BHiceMvCmna0thcadHfRCZLa6wJVQ/dLYJAyMHr0IrkrYWpSV5xsY4zKcdl0VPF03BN2V7f5m0RiinkU0jFebKJ5iY0jNNp9IRmuaUShhGaaRmn0hFckolJkdBGacRmm1zSiWhvQ0lOIzTDxXJKI0IRivzj/4Koab5XjPwJqGP9fYXEGfXZIp/9qV+jpHFfBf/AAVW00y6J8O9QxxDcXsBP++sJH/os1+meGVT2PFOG7S5l/5K/wBbHPiVemz876KKK/vY8EKKKKACiiigAooooAKKKKACiiigAooooAKKKKACiiigAooopN2TYz9kP2IdO/sv9lzwJFjBe3mm/wC+7iV//Zq9zA5rzX9mfTf7L/Z9+HUGMZ0KzlI9C8Suf1avS/4q/wA1s/n7fN8XV71Jv72fRU1aCXkLTgMUgGadXlRiWAFKBmgDNOAzXXGJLYAZp1HSlAzXTGJDYAZp1FFdcYiClAzSgYpwFdMYktjQPm6/hTiADnNZHjDxJB4O8L6prlzFJNBp9tJdSJFjeyopYgZ4zxXzr/w314R/6F/Wf++Yf/i69KjhqlVXhG56WCyrHZinLC03NLR2sfUXBor5eX9vrwgo/wCRf1n/AL5i/wDi6u6J+3T4T1nV7Owj0HV0lu50gVmWLALMFBPz9Oa61gqq3iehLhrN4pyeHlZen+Z9L4xRQp3gEd+acBis4wPmBu0heKULxXinxf8A2p9B+DnipNC1HStQvLlrdLkSWoj2bWLAD5mBz8prhv8Ahv7wln/kAa1/3zF/8XXdDC1JK6R79Dh/NMVSjWo0G4y1T01/E+pCMjilOcivlxf2/fCC/wDMv61/3zF/8XXr/wAFvjXpnxs0a91LS7G6so7Wf7O6XYUMW2hsjaTxzVvDzgryRji8kzHAUnWxNFxiurt1+Z6LS4p2KNtQoHh3GbT60bc+1JKyW0TSO4SNRlmY4AHqa8P+IH7Yfw+8DzPa297L4hvUJVotMUOin3kJC/8AfJP0rWNGUtEjtwmBxWPnyYWm5vyW3r0XzPc8CjAr4o1n/goNfyOw0rwhbQqD8r3d4zkj3CquPzNYq/t+eMN+ToOj7PQeYD+e6uhYWZ9ZDgrO5q7pJesl/mfeBApCmehxXxt4f/4KDESImteEf3f8U1ld5I+iMvP/AH1Xuvw2/aZ8BfE2SK2sNU+w6nJwthqC+VIx9F5KsfZWJrOWGnHoeTjuHM1y+LlXoPlXVWa+dr2+Z6rto2n0pwwwyDkUbawcD5y4yin0lZuI7jOtIfm6HFO246VzXjT4h+G/h3p/23xDq1vpkJyFErfO59EUZZj7AGpVNydkXTpzrSUKUXKT2SV39x0WCOtIABXyx4r/AG+vDunyvFoGg3msFTgTXEgt429xwzEfUCuAv/2/PE8rsbTw5pkC9hLK8hH4grWiwVWR9hQ4PzqvHnVGy82l+F7n3MVBppBHSvhux/b88TRODd+HdNuE7iKR4z+ZLV3/AIU/b48OahKkWvaFe6MWwDLBItxGvueFbH0BrKeBqrWw6/CGdUI87o3Xk0/wvc+pcgUjEAZrn/Bvj7w78QtNW/8AD+qW+pQdG8l/mQ+jKfmU+xANdBnnBrzJ0nB2aPkalOdKTpzi1Jbp6MQimkYqSkIrklEVyOgjNKRikrmlEtMb0NJ1p5Gab0NckojGEYppGKkIzTSK5pRLTGU0jFPIxSVyyiUMpCKcRimg1yyiUjF8ZeJLfwd4R1vXrogW2mWU15Jk4+WNC5/QV8d/8En/AApca7r3xJ+ImoAyXVxJHp8c5H3ndjPP+ohP416h+3/42/4Q39mvXIEk8u51qeHS4jnkhm3yD8Y43H412n/BO/wH/wAIL+yz4ZeSPy7vW3m1eYYxnzGxGfxiSKv6U8NcF9UyPE41rWrJRXpHV/joeRjpe8on0zRRRX6GeUFFFFAHkf7VXxQHwf8AgB4z8Sxy+Tew2LW9kwOD9plxFER64Zw30U186/8ABKT4YHw78Itc8a3UW278R33lQOw621vlQQfeRpQf9wVy3/BVvx/c6kfAfwv0rdPe6jc/2nPbRn5nOTDbr77mabj1UV9ufB/4f23ws+F/hfwnbBSmkWENqzoMCSQKPMf/AIE+5vxr25f7Pl6j1qO/yX/BK6HZ0UUV4hI3FfmB8TT/AMNcf8FF9N8MJ/pfhfwtMtrOMZjMVqTJc7v9+YmLPoVr7++P3xOh+Dfwb8WeMJWUSaZYu9uH6PcN8kKn6yMg/GvkD/glL8MZk0Dxd8T9UVpb/Wbk6fazy8u0aHzJ3z3DyFR9YjXt4BfV6FXFvdLlj6v/ACQ13P0BVcDFLRRXiCCiiigAooooAKKKKACiiigAooooAKKKKACiiigAooooAK8f/a0+GH/C3v2dvHPhqOLzrybT3ubNQMk3EOJYgPTLIF+jGvYKQjII9aAP50fg74/uPhT8VfCvi23Lb9G1KG7dF6vGrjen/Al3L+Nf0SaffQatY297ayrPa3MSzRSocq6MMgj2IIr8BP2sfhp/wqP9orx34Zjh8i0g1J57RAMAW82JYgPojqPqDX68f8E/fiZ/ws39lfwdcSy+bfaRE2jXPOSrQHbHn3MXlH8aiJpLufR1FFFWZhRRRQAUUUlADSKw4PBmhW+v3OtRaTZJq9xjzr0W6edJhQoy+NxwAB17VuY5oA/OhpPccZzhfldr7+aHBQOgA+lFLRQIKKKKACiiigAooooAKKKKACiiigAooooAKKKKACiiigAooooAKKKKACiiigAooooAQCvnv9vfwl/wl/7KXjqBU3z2NvHqMZxnb5MqSOf++A4/GvoQ9awPH3huLxn4H8Q6BNjytV0+4sXz0xJGyH/0KtsPU9lWhPs0/wAQPw+/Y+8Xf8IR+018OdUL+Wh1aKzd84ASfMDE+2JDX7vnoK/nNs7m68O67DcR7oL2xuVdc9UkRsj8iK/of8M63D4k8NaVq1v/AMe9/aRXUf8AuugYfoa+q4jp3nTqrqrfcVI1aKKK+PJCiiigAooooAKKKKACiiigBK/Kn/grb4U/s/4v+EfEKptj1PSDasQPvPBKxJ+u2ZB+Ar9Vj0r4J/4K4+GPtnws8E+IAm5tP1eSzLD+FZ4S35ZgH6V7WTVPZ46HndfgNbn5Z0UUV+pmgV9sf8EoPFP9lfHzW9Gd9sWq6JJtX+9LFLGy/wDjpkr4nr3v9hLxP/win7V3w+uWfbHc3j2DDPDefE8Sj/vp1P4CvOzGn7XCVI+T/DUb2P3IopBS1+RmI0da8N/bc8SHwp+yt8RbwNsabTTZA56+e6wY/KSvc+5r44/4Km+JP7H/AGaIrFWw2ra1bWxX1VVklJ+mY1/MV24GHtMTTj5oaPyEooor9gNAqzpljLqmo2tnbrvnuJVijX1ZiAB+ZqtXqH7L/hv/AIS39on4c6YU3xya7aSSr6xpIHcf98qaxqz9nTlN9FcD93/DejQ+HfDul6Xb8QWNrFbR/wC6iBR+grUpF4Wlr8Zbu7syCiiikAUUUUAFFFFABRRRQAUUUUAfAH/BXXxT9k+HngXw4Hwb/U5r8qD1EEWz/wBuK8Y/4JO+FDqvx21/XHTdFpWiuitj7sssqKv/AI6slTf8FZ/FH9o/G7wzoaPuj03RBMwz92SWaTI/75jQ/jXrn/BIfwx9l8B+PvERTm91G3sFcj/njEXIH/gQP0r7f/d8l85fq/8AIvofoJRRRXxBAUUUUAFFFFABRRRQAUUUUAFFFFAEZcL14PWvye/ah8VDxh8dvF16rFoYbs2UfPAWICPj2JQn8a/VTV5ri30y8ktYDdXSxO0UIIBkYAkLk8DJ45r8jvG/wu8deG7+8u/EXhrVbN5JGkmuZLZjEzEkk+YAVP518znnM6UYRWl7s/Y/DWNCGMrV6s0pcqik2ru7u7fcjiaKCCOoxRXxGx/RyaewUUUUFBRRRQAUUUUAFFFFArXNPRfE2seGrjz9I1W80uc/8tLO4eFvzUivWfCn7ZHxT8KbE/4SAatAv/LHUoVlz9XwH/8AHq8Torpp4itR+CTXozysXlOAxytiaMZeqT/E+0fCf/BRq6QJF4k8JJL/AHrjTbgr+Ubg/wDode3/AA+/bJ+HPxB1Gx0y3u7zTtVvJVggs721YNJIxwFDJuUcnuRX5f17t+xT4VHiX4+6PK67oNLilv5AR12rsQ/g8iH8K9zB5piqlWNJtO7S1X+Vj824g4LyTD4KtjKcXTcIt6PRtLRWd93ppY/UEcgUtIOlLX3B/NYUUUUAFFFFABRRRQAUUUUAJ0r8Lv8AgoP8SP8AhZP7VfjGWKXzbLR5F0W35ztEA2yD/v6ZT+Nftb8SPGNt8Pfh/wCI/FF3g22j6dcX7hjjcI42fH44x+NfztoupeOfFoUbr3V9Yvcc/elmlf8AmWb9amRpDufsT/wS6+G48Efsw2esTRbL3xNfTaizMPm8pT5MQ+mIyw/66V9gVzfw78H2vw88BeHfDFnj7Lo+nwWEZAxuEcapn6nGfxro2poh6sWiiimIKKKKACiiigAooooAKKKKACiiigAooooAKKKKAPjv/gp38Jf+E9+AK+JLWHzNT8KXQvAVGWNtJhJgPp+7c+0Zr0P9hj4tf8Lf/Zv8MX083nappcf9kXxJy3mQgKrE9y0ZjY+7Gva/E/h2y8W+HdU0TUohPp+pWstpcRH+OORSrD8ia/Ob/gnd4hvfgl+0d8QPgxrcpU3Ekotg3Ae5tmblR6SQlnz6RrXt0bYnATpfapvmXo9/8x9D9L6KKK8QRkeLPDdn4x8L6voOoR+bYanaS2dwn96ORCjD8ia/O3/gmj4kvfhb8bPiR8Hdak2TiSSWFW4H2i2kMcgUf7aMG+kVfpRmvzG/a+hf9mv9urwX8UrZGg0vWHhu7pkGA2zFvdoPcwlW+sle1l376FXCv7SuvVaoa7H6dUVBbzpcwRyxOrxuoZXU5DA9CDU9eKIKKKKAPmb/AIKI+Av+E6/ZY8TvHH5l1ojw6vCMdPLbbIfwieWuM/YA8b/8Jl+zVoUEknmXOizTaXKc8gK2+MfhHIg/CvrLxf4ctfGHhTWdBvRus9TsprKYYzlJEKN+jGvzd/4Joa7c+FvGvxI+HWonZd2zi6WE/wAEkMhhn/Vovyr5rjDB/wBocM1rK8qMlNej0Z34OfLO3c+/wM06gDFHWv5WjE9wUDNOAzQBTuldcYkNhSgZoAzTq7IxICgDNFOAxXVGJLFApwGKAMUV1RiQ2FKRhT9KUDFD/dP0rrhHUD8qvjd/yWDxl/2Fbj/0Nq4iu3+N3/JYPGX/AGFbj/0Nq4ivuIfDH0P6/wAr/wBxof4Y/kgoor65+EP7HHhv4k/DPRPEN1rOq2l7fRM7pEYzGpDMowCmew70pzjBXkYZrnGFyanGrim1Fu2ivrZv9D5Go6GvpH4q/sTeJfBNhPqXh+7HiaxhUvJAsRjuUUdSEyQ+PY59BXzcQVJBGCO1VCUZq6Zrl+aYPNaftMJUUl17r1T1R6X8Mf2hvGvwrnjXTNVe601SN2m3pMsJHooJyn1Uj8a+8Pgd+0R4f+NVgUtv+JdrcK7p9MmcF1H99DxvT3wCO4GRn8xK0/DfiTUfCOuWmr6TdSWWoWkgkhmjPIPofUEcEHggkGsalGNTXZnzOfcJ4PNqcp0oqFXo11fn39dz9ghSdBXnXwI+LVt8ZPAdtrEQWG+jPkXtspz5UwAzj/ZOQw9j6g16OFwvNef7Kzsz+Z8RQq4WtOhWVpRdmhhG4A0E9+wqQDArA8eeJ4vBvgzWtbmwY7G0lnx/eKqSF/EgD8a0jDUypwlUmoRV23ZfM/OL9qjxj/wmfxv8QzI++2spBp8POcCIbX/8f3n8a8kqa9vJdQvJ7qdzLPPI0kjt1Zick/mahr04qySP7Iy/CxwWEpYeO0IpfcgoqW5tZrN1SeJonZFkUOMZVlDKfoQQfxqKmegmpK6Paf2QPFY8LfHPRlkfZb6mslhJz13jKD/vtUr9K/4q/Hvw/rE/h7XtO1S3OLixuY7mM5x8yMGH6iv150PVINc0ay1G3bfb3cCTRsO6soYH8jXFXhezPwDxFwfs8ZSxSWk4tP1i/wDJlykdQ6kHvT8Ck21xuB+SH5oftW/Co/DH4pXb20OzSNWze2u0YVST+8Qf7rHp2DLXjFfpd+1Z8KD8TvhdeG1h8zWNLze2YUZZ9o+eMf7y5wP7wWvzR6GvTpS5o69D+oODs3/tTLoqbvUp+7L9H81+KYV91fsI/ET+2fBuo+FLmXdcaTL51srHkwyEkgf7r7s/7wr4Vr0v9nX4hH4a/FnRdTkk8uxnf7HeEnA8qQgEn2Vtr/8AAaVan7SDR3cU5b/aeV1KcVeS96Pqv81dH6iYyKraheQadZz3VzIsNvCjPJI5wEUDJJPoAKsqQ6hh6Zr5v/bZ+KJ8I/D9fDVnLs1DXSY32nlLdceYf+BEhfcFvSvBhS9pJRR/M+WYGpmOMp4WnvJ/cur+SPjb4y/EOb4o/ETV9fkLeRLL5dqjf8s4F4QY7HHJ9ya4milVS7BVBLE4AHevo4xUUl2P66w9Cng6EaFNWjFJL0R6p+zZ8J3+LPxItLWeIvo1ji6v2I4KA/LH9XOB9Nx7V+mUUawxIiqFCjAUDAAryT9mD4Rj4U/De2juoQmtali6viR8ysR8sf8AwAcY9S3rXr56ZNfLY6r7apZbLY/mnivOf7Wx75HenD3Y+fd/N/gJ1FNIp1HWvFlE+NIyMUlPIphGK5JRLTGkYpKfTSMVyyiUNIxTCKkppGK45RKTGU0jFPIxSVyyiWMPSvjT/gqHpwm+Cfhy9Ay0GvRx/QPbzE/qor7MIxXy7/wUb0wX/wCzPfzkZ+xajaTg+mXMf/tSvruCansOI8FP++l9+hjW1pyR+TdFFFf6GHgBRRRQAUUUUAFFFFABRRRQAUUUUAFFFFABRRRQAUUUUAFOAyw+tNq1pVm2o6naWqffnmSJfqSB/Wsq0lCnOT7DW5+7Hw207+x/h34Xscbfs2l2sOPTbEo/pXR1HbRLBbxRoNqIoVR6ACpcYr/M3ETdXETm+rb+9n0i2sOAxQBminAYojEGKBTgMUgFLXXGJmxeppwGKQDFLXVGIgpwGKQDNPArrjElsAKWilAzXXGJBwvx1/5I340/7BF1/wCimr8rq/VL47n/AIs340/7BN1/6Kavytr6nLFam/U/dPDr/d6/qvyCt3wF/wAjx4e/7CFv/wCjFrCrd8Bf8jx4e/7CFv8A+jFr15bM/VcV/An6P8j9cIh+7X6Cn4zTYR+6T6CpAMV8zy6n8ZyZ+e37dIx8aYP+wXD/AOjJa+dq+iv26hj40Qf9gqH/ANGS18619FS0gj+reGP+RNhvQK+6v+Cfn/IheIv+wl/7SSvhWvuv/gn3z4C8Rf8AYS/9pJSrK8DxuO/+RNP1j+Z9U+9ZniTxFp/hHQ7zWNUuUs9PtIzLLM54VR/M9gBySQBWrjv2r4R/bg+McuveJU8D6dORp2mlZb4oeJZyMhT6hFI/4Exz90VxU6XMz8FyLKKmdY2OGi7LeT7Jb/5LzOE+Pv7Tuu/F6+uLCykm0vwsrYjskbDzgdGlI6567eg46kZrxKiivTjFRVkf1XgMvw+W0I0MLBRS/q77vzCivoH9m79lqf4xQPresXM2m+HY3MaeQB5ty4+9tJBCqOhbBycgdCR9K3v7EHwzuLAwRWl/bTkY+0peOXB9cNlf0qXJJ2Plcw4yyvLcQ8NUblJb8qul+K/A/OmhWKkEEgjoRXqXx++BWofA/wATQ2ks/wBu0m9VpLK8xtLBSNyOOzLkdOCCD6geW1a11R9bg8ZQzDDxxGHlzQlsz6p/Zq/a3vfDt7aeGfGl493o8hWO31OdsyWp6ASMfvR+55X6dPuiKVJkV0IZGGQQcgivxur75/Yj+ML+L/Ck3hLVJzJqeioptnc/NJbHhR77DhfoUrkrUk/eR+M8b8M0qEHmWDjb+dLbXqvnv959Oe1J0GBTsZyK5j4j+N7T4ceCNW8RX3MNlCX2ZwXfoiD3Zio/GuBU76H43SpzrVI0qavKTSS7t7Hl/wC0l+0da/BjTV07T1jvfFF3GWggflLdOnmSfrhe+D0Ar8+PFfi7WPG+szarrl/NqN9MctLM2cD0UdFA7AYAo8X+KtQ8b+JdR1zVZzcX19KZZG7DPRR6KBgAdgBWPXqUqUYLzP6n4d4dw+S4dXSdVr3pfouyX4hRSojSuqIpZ2OAoGSTX2r8IP2HdKfRLbUfHEtxPfToJDp1vJ5ccAPO1mHzMw74IAORz1qpzjTV2ejnGe4PJKanipb7Jat+h8U0V9xfFL9hnQJ9FuLvwbPcafqcSFktLiXzIZsfw5PzKT2OSPUd6+Iry0m0+7mtbmJ4LiF2jkikGGRgcEEdiCKUKkai90nJ89wWdwlLCyd47p6Nf15Gt4P8aa14D1uDVtCv5tPvYj9+M8OO6svRlPoeK/RT9nr49WPxq8Ns0ipZ+ILIBb2zB456SJnkofzB4PYn80K7f4M/Ea5+F3xE0nXYHYW6SiK7jX/lpAxAkXHfjke6iubFYeNaGm6PJ4n4eo5vhZVIRtWirp9/J+v4M/VTGKSmwTJcwRyowZHUMGU5BB6EU8jFfHzifzJ5DSKYRipKQiuSUSkyOkIzTiMUlc0olIZQRmnEZptccojGEZphGalIppGa5JRNExhGabT6awrllG5R+f8A/wAFLdcufFXjf4b/AA600+Zd3Lm6MIP35JpBDB+qyfnX6SeEfDlt4P8ACmjaDZDbZ6XZQ2UIxjCRoEX9FFfmp4ch/wCF7/8ABTwOf3+l+GLoue/liyjwP/JnH/fVfqFX9iZXhP7NyTBYK1mo8z9ZanzuInzzbHUUUV2HMJQTgZpM5ryv9p74nD4PfAfxj4pWXyry1sXis2zz9pkxHDj1w7qfoDVU4OrNQju3YD4Y8Af8ZS/8FKtS14/6T4e8K3D3ER6p5dniKAqf9qcrJj3Nfp4K+E/+CUfwxOhfCzxD45u4iLrxDe/Z7d2HJt4MgsD7yPID/wBcxX3YK9XNZp1/Yw+GCUV8t/xGxaKKazBVJJwBzXkCPz5/4KsfEu4u7PwX8K9ILT3+rXA1K6t4vvuoYxW6Y77nMhx6xrX2Z8Dfhrb/AAf+EnhXwfbhf+JXYxxSunSSY/NK/wDwKRnb8a/Pr4MKf2tf+CiGs+M5P9K8M+GZmvLZjyhjtyIrTHoWfE2PZq/T+vbx/wDs9GlhFulzS9X/AJIb7DqKKK8QQUUUUAFFFFABRRRQAUUUUAFFFFABRRRQAUUUUAFFFFABRRRQB+U//BYD4bjTPiF4M8cW8WItWsZNOuWUcebA25Cfdklx9I63f+CO/wASPL1Dx54Cnl4lji1q0jJ6FT5Ux/HdB+VfRf8AwUz+HP8Awnv7LGtXkURkvfDlzBq8WBztUmOXn0Ecrsf90V+Z/wCwZ8RT8Nf2qfAt7JL5dnqF3/ZNwCcBluAYlz7B2jb/AIDUbM0WsT94KKKKszCiiigAooooAKKKKACiiigAooooAKKKKACiiigAooooAKKKKACiiigAooooAKKKKACiiigAooooAKKKKACiiigApCMilooA/An9prwr/wAIV+0H8Q9HCeXFBrd08K+kTyF4/wDx1lr9h/2LPFf/AAmP7Lnw5vi+9otMWwY55zbs0HP/AH6r82f+Cm3hf/hH/wBqjVLwJsXWdOtL8YHBwnkE/nAa+xv+CVXij+2f2dL7THfMmka1PCqZ6RukcgP4s7/lX2+af7RllKt1VvxWv4lvY+z6KKK+IICiiigAooooAKKKKACiiigBD1FfMn/BRrwx/wAJJ+yf4rkVN82mS2t/GPTbOisfwR3r6crzr9oXw3/wl/wK8f6OF3y3eh3iRD/pp5LFP/HgK6cLU9liIT7NfmNH4A0UEYJFFfsiNArovhz4jPg/4heGNeVijaXqdtehh28uVXz/AOO1ztKDgg+lRNKUWn1A/o/jYSRqwOQRkEU+uH+CfiT/AIS/4PeCNaJ3tqGi2dyx/wBpoULD65Jrt84Nfi848snF9DICOK/Oj/gr94h8vSvhtoav/rZr28kX02LEiH/x9/yr9GK/Jr/grL4g+3/Hfw5pKNuj0/QUdh/dkkmlJH/fKpXtZJDnx0H2u/wGtz4hooor9RNAr6l/4JqeG/7f/av8P3JXcmlWd3fMO3+paIH/AL6lFfLVfev/AASL8O/a/il431wrkWWjx2e70M0wb/2ga8vNJ+zwdWXlb79BPY/U6iiivyYzCiiigAooooAKKKKACiiigAooprHCk+lAH4jf8FAPE/8AwlP7WPjiRX3Q2UsNhGP7vlQIrD/vsOfxr9Ev+Canhj/hHv2UtBuSmyTV7y7v2Hc/vTED+KxL+lfkv8ZPEf8AwmPxe8a64H3rqOtXl0p/2Xmdhj2wRX7g/sxeG/8AhEv2efh1pZXZJFoVo8q+kjxK7/8AjzGvt84/c4GjR9PwRb2PUKKKK+IICiiigAooooAKKKKACiiigAooooAKY8SOPmQN9RT6KA2OD8V/A/wH41LtrPhTTLuV/vT/AGdUlP8AwNcN+teM+K/+Cf8A8PtZLvpF1qWgP/CkUwmj/ESAsf8AvqvqD8cUHIrkqYWhW/iQT+R7eEzvMsDb6vXlFdrtr7np+B+fXir/AIJ4eK7De3h/xDp2sRjnZdRvav8AQY3rn6kV474q/Zm+Jvg7c1/4Qv5YxyZbFBcrj1zEWwPriv1m6UFc9QD9a8mrkuGn8Dcf68z7fB+IucYeyrctReas/vVvyPxPurSeyneG4hkgmQ4aOVSrKfQg1FX7M+I/A3h7xfb+RreiWGqxYwFvLZJcfTcDivHvFn7Enwu8Tb2t9Jn0Odusum3LJj6I25B+C15dXIakf4c0/XT/ADPuMH4m4Odli6Eovyaa/R/mfmPRX2r4t/4JyTKHl8N+Llk/u2+p25X85EJ/9ArxrxV+xn8VPC25xoKaxCnWbTJ1lz9EO1z/AN815NXLsVS+KD+Wv5H3GD4uyXG2VPEJPtL3X+NvwPD6K1Nc8K614ZuPI1fSb3S5s42Xls8LfkwFZdee4yg7SPq6danWipU5XT7BRRRUmwV9t/8ABOTwn8ni7xJInVobCF8emZJB+sdfElfqB+xZ4UHhj4BaG7psn1J5L+TjrvbCH/vhUr3smpe0xKl/Km/0/U/MPEPGfVsmdJPWpJL5bv8AKx7xRRRX35/LYUUUUAFFFFABRRRQAUUUUAfIv/BT74hf8IR+yzqenQy+XdeI7630tNp+bZkzSH6FYip/3/evzl/4J9fDv/hY37VvguGWLzLPSZm1mc4ztEC74z/398ofjX0F/wAFhPiB9u8eeBvBcUn7vTrCXU51U8F5n2ID7gQsfo/vWz/wR1+H+/UPiB43mj/1ccGj20mOu4+bMPw2wfnUbs0WkT9OaKKKszCiiigAooooAKKKKACiiigAooooAKKKKACiiigAooooASvzO/4KC6HefAn9pvwF8Z9GhKpdyRPc7OA9xbFQysewkhKp7hWr9MQa+eP28PhL/wALc/Zu8S20EPm6ro6jWbHAy2+EEuo9S0RkUD1Ir0surKjiI83wy0foxo918O67Z+KNB03WNOmFxYahbR3VvKvR43UMrfiCK0h0r5C/4Jl/Fr/hYH7PkegXU3map4UuTYMGOWNu+XgY+wBdB7RV9fVy4mg8PWlSfRiE618f/wDBTv4X/wDCcfs8t4gtod9/4XvEvQyjLfZ3Plyge3zI59o6+wM1ieMvC1l438Ja14e1FPMsNVs5rKdfVJEKN+ODRha7w9eFRdH/AMOB41+wv8T/APha37NHhK9ml8zUdLhOkXmTk+ZBhVJPq0flsf8Aer6AFfm1/wAEx/E978OPi18R/g/rT+XcxyPPFGxwBcW0hhmC+pZSp+kdfpL04rpzGiqOJko7PVej1GxaKKK84Q3vX5feIIf+FEf8FPWb/UaX4nug47CQXseD/wCTOf8Avmv1B61+cf8AwVd8LXHh/wATfDX4jacPLurd3sJJwPuPG4ng/UzH8K6sPQWMp1sFLarCUfvWhrTlyyTPuPFOAxWP4O8RW/jDwpo2u2hza6nZQ3kXOflkQOP0NbOM1/GlSjKjVlSkrNOz9UfR3uKBilopwGK2jEgUDFFFKBmuuERMUDFPAxSYxzS12xiQwpQKAM06umMRBQRlT9KUDND/AHG+ldkI6kn5UfHH/ksPjL/sK3H/AKMauIrt/jj/AMlh8Zf9hW4/9GNXEV9dD4Uf2Dlf+4UP8MfyQV+nn7Ko/wCLCeEv+vd//RjV+Ydfp5+yr/yQTwl/17v/AOjGrnxCvFH534i/8i+l/jX5M9YIBBB71+eX7afwrg8CfEKDWtOhEOna8jzNGgwqTqR5mB2Dblb6lq/Q4da+Z/29NFW8+E+n34A8yz1KM7u4R0dSPxO38qwoXTPzDg7HTweb0kn7s/da732+52PgKiiivSP6nPoj9iL4gyeFviwNDll22GuwmFlJ4EyAvG35b1/4GK/Q8dBX5EfD3WX8PeOvDupq2w2l/BNn2WRSf0FfrxF80aHvgVhON9T+dvEPBxoZhTxEVb2kdfVaX+5oMc186ftyeMP+Ee+D40mN9s+s3UcG0HkRJ+8c/mqg/wC9X0dtORX5/ft5+MDrHxP0/QkcNDpFoGZc9JZSGP8A44I/zojDU+b4QwX17OKMXtH3n8tvxsfMtWdM0+bVtStLG2TzLi5lSGNB/EzEAD8zVavXv2T/AAh/wmHxz8PROge3sXa/l4zjyxlD/wB/Nn51uf03mWKjgsHVxD2jFv7kdH+2P8Oo/APinwuLVNtnJo0NqrYxl4fkJ/75MdfP1feP/BQHw19t8AaDrKR7n0++MLNj7sciHJ/76RB+NfB1D7nzfB2NeOyinKTvJXT+T/ysFfpj+yJ4rHir4GaEHffcaeHsJRnp5Zwg/wC/ZSvzOr7K/wCCe3i3Enijw1I4+by7+BM/8AkP/ouokrqx5nHuD+sZS6qWtOSfy2f53+R9nUU8jFN21yuB/NdyNhuUjrX5m/tVfCk/C/4p3gtodmj6rm9syo+Vdx/eRj/dbOB/dK1+mp4rxL9rP4Un4mfC66e1h8zWNIze2m0ZZwB+8jH+8vbuQtXD3ZWPteEs4/srMYubtCfuy/R/J/hc/NSgcGjoaK6j+p9JI/Tf9mr4kx/ED4N6XqFzOrXthGbS+d26PEANzH/aXax/3jXwZ8fviXJ8Vfidq2sq5bT0b7NYqf4YUJCnHbccsfdjVfwN8XdW8B+DPFnh2yJEGvQpEXDYMRBw5H+8hZT+HpXB1zwpKE3I/P8AI+GY5ZmWJxclo3aHknq/x0XkvMK99/Y9+ER+IPxBTWr2Dfo2iMs7bh8sk/WNPfGNx/3QD1rwrTtPudW1C2srSFp7q5lWGGJBlndjhVHuSRX6lfBD4YW3wm+HmmaJEFa6C+dezL/y1nYAsfoOFHsorPE1OSGm7I40zn+zMC8PSf7yrdLyXV/ovXyO72bQAKKfTSMV81KJ/No0jNNp9IRXJKJY0jNMIzT6QjdXLKI0R0EZpxGabXHKJaGUEZpxGabXHOIxhGabUhGKYwrkkjRDCPmrwf8Abl046n+yx46iVdzJDbzD22XMTn9FNe8/xV5l+0zpw1P9nz4jQEZxoN5KB7pEzj9Vr1chn7DN8JV7Ti/uaIqK8GvI/EWiiiv9HU7pM+eCiiimAUUUUAFFFFABRRRQAUUUUAFFFFABRRRQAUUUUAFdf8HtO/tf4teCrHG77VrVlDj13ToP61yFerfsp6d/an7R3w7hxnbrEE+P+ubb/wD2WvJzip7HLsRU7Qk/uTLgrySP2vUcAU+kA4pa/wA3d5Nn0QoGacBmgCnAYroiiWwpwGKQDNOrrhEgKUDNIBmngV2xiSxQKWil6muqMSAAzTqKAM11xiS2cJ8df+SOeNP+wPdf+iWr8ra/VT47cfBrxp/2B7r/ANFNX5V19LgFamz908Ov93r+q/IK3vAX/I8+Hv8AsI2//oxawav+HtUGia7puotGZVtLmOcxg4LbWDYz26V6j2P1nERc6Mordpn7AwjMScdhUgAFfHyf8FCbFEA/4Q2fjj/j9X/4inf8PDLH/oTLj/wOX/4ivJ+ry7H8vS4Qzu/+7v74/wCZ5p+3ZkfGuDP/AECof/RktfOtek/Hz4txfGjxvHr8WnvpiraR23kSSBySrOc5AH979K82r04Llikz+iMgw1XB5ZRoV1acYpNdn8gr7r/4J9f8iF4j/wCwn/7SWvhSvuz/AIJ9DPgLxH/2E/8A2ktE1eJ85x3/AMiWfrH8z6V8WeIIPCvhnVNYuf8Aj3sLaW5kGcZVELEfpX5Ga5rFx4g1m+1O8cyXd5O88rH+J3YsT+Zr9Kf2uNYbRvgF4oaM4kmWK3HPUPKit/46Wr8yKmnGyPn/AA4wqjhq+La1lJR+SV/1/AKAMminJ/rB9a1P2GbtFs/WH4K+HI/Cvwp8K6YiBDDp8JcAYy7IGc/ixY/jXaheTUOkwiDTbWIDASJRj6AVb6Vi43P4qxNV1a86kt22/vZ86/tx+HIdX+Ck+osg83SruCdGxyNzeURn0PmD8hX52V+n37WkQm/Z/wDFq4z+6ib8pkP9K/MGtIqyP6F8O6rnldSD+zN2+5MK9M/Zv8aP4G+M3hu+3lbee4FlcDOAUl+Qk+wJVv8AgNeZ0+3me3njljYpIjBlYdQQeDVNXVj9Fx2Hji8LVw89ppr71Y/ZLOVU+tfIv/BQHxq9ponh3wtBIR9qle9uQD1VBtQH2JZj9UFfVnhzU11nQNNvwABc28cwA/2lB/rX59/tyaudQ+OMttuythYww49M7n/9qVzwh7x/N3BmCVfO4Rmv4d5fNaL7mz58oooroP6fPXP2VfCEfjH436BDcRiW2s2e+kVhkHy1yn/j+yv02C4wB2r4N/YD04T/ABM1y9K5MGmFAfQtIp/9kr70I4rzsSuZn818e4iVXN/ZX0hFL79f1GsuRg1+an7XvhuHw38dNc+zoI4r5Y7wKPV1Ac/i6sfxr9LeuK5bxF8MvCXizUftus+G9L1W92CPz7yzjlk2joNzAnHJ4965qU/ZSueFw5niyLFvESi5Jpppeqf6H5KUV+rB+BPw8/6ErQf/AAXRf/E0n/Ci/h5/0JWg/wDgui/+JrpeMh2P0/8A4iNh2rfV396K/wABtWfW/g74Ru5mLyHToUZj1YooUn8Std6OW+lVtK0iy0LT4NP061hsbKBdsUFvGI44x6Ko4AqyK+fqq8m0fiWIqRrVp1IKyk20uybEIxSU8jNMrilEzGkYppGKk600iuOURoZTGHFPorjnEtDKaRin9DSEVyTiUiJlrH8Y+I7fwf4S1rXbs4tdMspryXnHyxoXP6CtrGRXzh+3943/AOEM/Zp16GOTy7rWpodLiOeu9t8g/GOOQfjXfk2AeZZlh8IvtzivlfV/JBKXLFvseU/8EofC1x4g8SfEn4jagDJdXDpYRzkffeRzPP8AqIT+Nfo6BXzL/wAE6/AX/CC/steGpJI/Lu9bkm1eYY6+Y22M/jEkRr6ZJr+vswmpYmSjstF6LQ+blqx1FFFcBIlfnt/wVe+Ic9xp3gf4Z6YWmvdUujqVxbx/fYAmKBcdwztJx6oK/QjOBX5h+Fj/AMNS/wDBS681M/6V4f8ACdw00Z6oIrLCRkezXBV/oxr18rilVlXltBN/PoNH6DfBX4eQfCj4UeFfCUAXbpOnxW8jJ0eXbmV/+BOWb8a7cHJoBoxivJlJzk5PdiACvBv22fi1/wAKd/Zx8U6pBN5OqahF/ZNgQcN504Kll91TzHH+5XvPSvzT/wCCjnia++MXx8+H/wAF9Ck3yRSxPcKvIW5uWCpvH+xEN+fSU16GXUVWxEVL4Vq/RDR7D/wS++E3/CD/AAJm8VXcPl6l4rujcBmGG+yxEpED9W81h6hxX2WKx/CXhqx8GeFtI0DTI/J07S7SKzt4/wC7HGgVR+QFbArnxVd4ivKq+r/4YGLRRRXMIKKKKACiiigAooooAKKKKACiiigAooooAKKKKACiiigAooooAwfHHhW18ceC9e8O3wzZ6tYT2E3GfkkjZD+jV/Orf2eo+BfF1xayFrTVtHvmjYr1imifBx7hl/Sv6Rz0r8L/APgoV8P/APhX37V/jSOOPy7TV5U1iA4xu89Q0h/7++aPwqZGkD9qPhf40g+I3w48L+Kbfb5Wsabb3wVeimSNWK/gSR+FdQ1fIv8AwS++IH/Ca/ss6bpssnmXXhy/uNMbcfm2EiaM/QLMFH+57V9d00Q9GFFFFMQUUUUAFFFFABRRRQAUUUUAFFFFABRRRQAUUUUAFFFFABRRRQAUUUUAFFFFABRRRQAUUUUAFFFFABRRRQAUUUUAfmN/wV58MeR4p+HviFUz9qsrqwdwOnlOjqD/AN/m/I1e/wCCQfify9Q+I3h6R8+ZFZ38SZ6bTIkh/wDHo/yr0r/grJ4c/tH4E+HdXRN0um66iMf7scsMgP8A48sdfL3/AASz8Sf2L+041gWwur6NdWoU92UpMPxxE3619vS/f5LKP8t/wd/yL6H7BUUUV8QQFFFFABRRRQAUUUUAFFFFABUFzAlzbyxSKHjkUqynoQRgip6Q9KAP51fGegv4W8X65o0mfM06+ntGz1zHIyn+VY9ey/tj+Hv+EY/ag+JNlt2CTWJbwD2nxMP/AEZXjVfstCftKMZ90mahRRRXQB+3f7APiH/hI/2TPAUrNultoZ7Nx/d8q4kRR/3yF/OvoYjFfFv/AASj8QHVP2d9V052y+m69PGq+kbxROP/AB4v+VfafWvyDHw9niqkfN/jqZvcDX4pf8FFdf8A7d/a28ZKrborFbSzT2220ZYf99M1ftaelfgX+05r3/CSftEfEfUA29JNfvEjb1RJmRP/AB1RXucOQviZT7L82hxPMaKKK/Qywr9Q/wDgkR4e+zfDzx9rm3BvNUgs93r5MRfH/kf9a/Lyv2J/4JfaD/ZH7LVrd7dv9qatd3efXBWHP/kH9K+cz6fLg2u7S/X9BS2PrqiiivzUzCiiigAooooAKKKKACiiigBCOa5n4l+If+ER+HPinXN2z+zdLur3d6eXEz5/Sumrw39tzxD/AMIz+yr8RrvdtMum/Y8/9d5Ehx/5ErahD2laEe7S/ED8QNB0qXxB4h0/TYOZ726jt07/ADO4Ufqa/on06yi0zTrWzgXZBbxLFGvoqgAD8hX4O/speHv+Eo/aR+G9gV3oddtZ3X1SKQSMPyQ1+9fYV9TxHP36dPsm/v8A+GKkOooor5AkKKKKACiiigAooooAKKKKACiikPSgCvLdw28iJLMiNJnYrsAWx1wO9PWVD/GD+NfCn/BRrXRL4j8G6UjlWt7W4uGAP/PR0UH/AMhmvl3R/iZ4u8P7f7N8UaxYhei299Ko/INivnsTm8cNXdFwvbrc/Vcp4CrZvl1PHU66i5391rs2lrfr6H7Hgg9wWozjjt61+Vmiftc/FjQtoi8WT3EY6peQRTZ/FlLfrX6Dfs5eNtc+I3wg0LxF4hMLalfCZmMMexdqyuinHuFB/GuzCZjSxknCCaaV9TwM94SxuQUo18RKLi3ZWbve19ml2PUKWiivVPiQooooAKQjNLRQBSvtLtNTt3gu7WK5hcYaOVAyn6g8V5d4p/ZU+F3i3c114Ts7SVufN07NswPriMgE/UGvXDzScjtxWM6UKqtOKfqjsw+OxODlzYerKD8m1+R8geKf+CdHh683v4f8T3+mOTkR3sSXCfQFdhA+ua8Z8V/sFfEnQjI+mDTtfiB+VbW48uQj3WQKB+DGv0kBP+TTvevNqZThan2beh9ng+Os8wdk6vOu0kn+Oj/E/H/Wvgr468N6hHaap4V1SzeSRYld7ZjEzE4AEgBU8n1r9Z/B2gQeFvC2kaPbDEFhaRWyf7qIFH8q1mRc5IH5U79TV4LAQwbk4u9zl4i4pr8RQpRrQUeS+zdne3R7WsPooor1T4oKKKKACiiigAooooAKKKwvG/ia38FeDNe8Q3eBa6TYT30uTj5Io2c/otAH4cft2+Pv+FiftWeP75JPMtrK9/suHByAtuohbHsXR2/4FX6ff8E1vAX/AAg/7J/huaSPyrrXZ59XmGOu99kZ/GKOM/jX4sTS33i/xM8jbrrU9Tuyxx1klkf+ZZq/or+H3hODwJ4D8OeG7bH2fSNOt7BCo4IijVAf/HahbmktFY6KiiirMwooooAKKKKACiiigAooooAKKKKACiiigAooooAKKKKACopolmjeORQ6MCGVhkEHtUtFGwH5gfs5Sn9lL9v3xH8Orljb+HvEMr2VqGPybZP31k3ucHyvq7V+nuMivzu/4KofD270DU/Anxc0Xdb3+n3C6fcXMY+ZHVjNbP8AgwlGT6qK+4PhD8QrT4sfDLwz4ustoh1exiuGRTkRyEYkj+quGU/7te1mH7+lSxa3as/Vf5jfc7OiiivFEfmH+1ZG37M37fHg/wCJcCmDRtaeG8umUYXH/HveKPU+WQ/1kr9N4pFmRXRgyMAQwOQRXx7/AMFQ/hd/wmn7P0fiS2i33/ha9S6LAZb7PKRFKB/wIxMfZDXp37EPxQ/4Wv8As2eENSmm83UbG3/sq9yct5sHyAt7sgR/+B17eJ/2jBUq/WPuv81+A+h7zRRRXiCEr5l/4KK+Af8AhOv2WfEskcfmXeiSQ6vCMdPLbbIfwiklNfTQ61jeMvDdt4y8Ja1oF6M2eqWU1lMMZ+SRCjfoxrfDVfY1YVF0aYHyn+wD44/4TP8AZo0CKSTzLrRZZtLlOemxt0Y/COSMfhX0gBgV+fv/AATJ1658M+MPiR8OtSPl3ls63awE/ceJzDP+rRD8K/QLtX858a5esvz/ABNOK92T5l6S1/Nn0FGXNTQoGadSAYpa+QgjUAM08CkAxTwMV2QiQwpQM0lPAxXZCJIUoGaSndBXXGJAtIw+U/SlHNKw+RvpXZCOoup+U3xx/wCSxeMv+wrcf+htXD13Hxw/5LD4z/7Ctx/6G1cPX0sdkf2Hlf8AuFD/AAx/JBX6ffsqD/iwnhE/9O7/APoxq/MGv0//AGVf+SB+Ev8Ar3f/ANGNWdVXR+d+I3/Ivpf41/6Sz1jHOa8A/bd2/wDCir3PX7Zb4+u+vf6+b/28tQWz+DltBkBrrU4YwPXCu3/stRTjqfjfDqc82wyX86/M/Piiiiuo/rwfCSJk2/e3DH1r9lbc5t4s9dor8gfBWlnXPGOhaeo3G7v4INvqXkVf61+wEKFYox7U+W5+EeJU06mFh1Sk/vt/kJNKsMLyMQqquST0Ar8j/ip4sbxz8RvEOuli8d5eSPET/wA8gcRj8ECj8K/Sf9pPxgfA/wAFvE2oRyFLl7Y2sJB58yQ+WCPcbi3/AAGvyvptWRv4b4HStjpLqor83+gV9l/8E9fB+9/FHieRB8vl2ED4/wCByj/0XXxpX6IfsqeIfB3gL4L6JaXviTR7XULnfeXUcl9Gjq8jZUMC2QQgQEH0qoK7PquO8RUpZS6NJNuo0tFfTd/lb5neftOeGP8AhKfgb4ttQm+SK0N2vHOYSJePchCPxr8s6/WbU/if4C1LTbq0l8V6I8U8bRup1CLkMMEfe9DX5S61ZDTNXvrNZkuFt53hEsbBlfaxG4EcEHGciiaseB4c1asKOIw1SLVmpK6a3Vn+SKdexfsleLf+ES+OmgO77Le/L2EvPXzBhB/38CV47VzRtTn0TVrHUbdtlzaTpcRN6MrBgfzFZn6lmeFWOwVXDv7UWvvR+yIOQDSEZrN8M61B4j8P6bqlq263vLaO4iOf4XUMP0NaW3mhwsfxnKLhJxejQhGKY6B1I9alpCM1k4gmfmH+1L8Kj8Lfinex20OzR9Tze2e0YVQx+eMf7rZwPQr614/X6S/th/DOHx18Jb6/VVXUdCR7+GQ8fu1XMqZ9CgJ+qrX5tVotj+puD83/ALVy2PO7zh7svO2z+a/G4UUVa0qwfVdTtLJGCPczJCrN0BYgAn86Z9tKShFyZ9P/ALDfwf8A7f8AENz431GDNjpjGGxDjh5yPmf/AIAp/Nh3WvukjH1rnfh54Jsfh74M0rw/py7bayhCBiMGRurOfdmJJ+tdIRmvHxD55H8lZ/m084x88Q/h2iuyW3+b82MIpKfTDxXnSieAhpGKSn0wjFc0ojGkYpKeRmmVxyiWIRimEYqQ80wjNcc4lIbTSMU6kIyK45osaeabTqRhXFNFIiIrm/iXpX9ufDnxTp2M/a9LurfH+9Ey/wBa6ZhUU8aywyIw3KykEHuMUYebpYiE1umn9zG9VY/n8YYYj3pKtapZtp+pXdq4w8ErxsD6gkf0qrX+lFGSnTjJdj50KKKK1EFFFFABRRRQAUUUUAFFFFABRRRQAUUUUAFFFFABXv8A+wbp39pftU+CgRlITdTN7bbWUj9cV4BX1R/wTa077d+0nFNjP2PSbqf6Z2J/7PXyXFtX2OQ4yf8A07kvvVjakr1I+p+sFKopKfX+e8Ue8xVFLQOKUDNdcEQxQMUtFKBmu2ESWKBingYpFpa7IRIYU4DFItOrrhElhTgMUAYpa7IxJOE+O3/JG/Gv/YIuv/RTV+VVfqt8dhj4M+NR/wBQi6/9FNX5U19BglaDP3Xw5/3fEeq/IKKKuaNpj61q9jp8TrHJdzpArv0UswUE+3Negfr0pqCc5bIp0V9Sp+wB4tdQR4g0rnn7sn+FH/Dv7xd/0MGlf98yf4VPMn1PkP8AW7Jf+ghfj/kfLVFdz8YfhPqHwa8VpoGpXdve3DW6XIktg23azMAPmAOflNcNVH1OGxNLF0o16Mrxkrp90Ffd3/BPcZ8BeI/+wn/7SSvhGvu//gnx/wAiB4j/AOwl/wC0kotc+E48/wCRLP1j+Z1P7cjlPgbcgdGvbcH/AL6J/pX5z1+lH7aWnm9+AOtSKCxt5reXA9POVT/6FX5r02rHD4dyTyqaXSb/ACQVLaIJLqFWOAzgH86ip0ZKyKR1BBpH6dV/hs/Ze2H+jxf7oqSo7Jw9pA3ZkU/pU9buB/EcviZ5R+1Cgf4D+MQ3T7Jn8mBr8tq/UX9q2XyfgD4vb1t0X85FH9a/Lqs5qzP6E8OP+RfWf9/9EFFFA5IqD9Zl8LP1r+DrmX4UeDnb7x0m1Jz6+Ulfnz+1/IX/AGifFmextgB7fZoq/Rb4e6a2j+A/D1iylWt7CCIg9iqKP6V+e/7aOnNZftAa1MQQLuC3mBPcCJU/9kpuNj+e+BJr+3a3nGVv/AkeGUUUUj+hz60/4J8KD4p8WN3FrAP/AB9v8K+4zg18Lf8ABPmcDxn4ohz8z2UbgfSTH/s1fdOK5Ksbs/l3jbTO6t+0fyQhGKSn1G7rH95gPqa45RPhgIphFOEqH+MfnSEj1FcsoFK42kIzTiO9JXJKJYymsKeRikrknEaGUEZpSMUlck4lDCM02pCKYRiuOcS0NIzTafTSMVxzRQwivz+/4KZ67c+J/GXw3+HWmnzLy5drtoAfvySyCGD9VlH41+gTV+eeiw/8L3/4KfKcefpfhi6LHv5f2KPj/wAmcf8AfVfp/htg1Vzl4uS92jFy+drI5sTK0Ldz9KfBvhu28HeE9G0GyG2z0uyhsoRjHyRoEX9FFbVJS1+0NuTuzwwooooA8w/aT+Jq/B74HeMfFgkEd1Y2DraE/wDPzJ+7h/8AIjr+Ga+W/wDgk/8ADNtJ+HPibx5eRk3WvXotLaR+SYIc7mB/2pHYH3jFZ/8AwVg+I0w0DwV8ONOZpLzVrs6jcwxcsyJ+7hXHcM7ufrGK+xvgZ8OYfhF8IPCXhGJVVtK0+KGYp0ecjdKw/wB6RnP417b/ANny9LrUf4L/AIJXQ72iiivEJM7XNYtPDui3+q38y21jY28lzcTN0SNFLMx+gBNfm5+wPo13+0D+1b47+MusQs0FhJLLaiTny57gskSA9xHArr7ZSvfv+Clnxa/4V1+ztdaJazeXqniqcabGFOGFuPnnb6FQEP8A11rpv2BfhL/wqb9mzw6lxD5Wq66DrV5kYbMwHlKe4xEIwR2Oa9uh/suBnV+1N8q9Ov8AkV0PpCiiivEJCiiigAooooAKKKKACiiigAooooAKKKKACiiigAooooAKKKKACiiigAr8wv8AgsX4D8rWfh940ijyJ4J9IuJMdNjCWIfj5k35V+ntfJv/AAU48C/8Jj+yjrl4kfmXGg3ltqkYA5wH8p/ySZz+FJ7FR3PmT/gjz4++yeMfHvgyWT5b6yh1SBCejQuY5Me5Eyf98V+ph6V+FH/BP3x1/wAIH+1l4EneTZbalcPpMwzjd56NGg/7+GM/hX7rnpSjsOW4tFFFUQFFFFABRRRQAUUUUAFFFFABRRRQAUUUUAFFFFABRRRQAUUmaWgAooooAKKKKACiiigAooooAKKKKACiiigAooooA+c/+Cgnhz/hJf2TPHKKu6a0jt72M+nlzxsx/wC+N/51+W37FHiM+Fv2qPhxeBtnm6otln/rujQY/wDIlfst8e9A/wCEq+CXj3Rwu573Qr2FP98wPtP4HBr8Hfh3r/8AwiXxB8Na1u2HTdTtrzd6eXKr5/Svtsk/e4OtR9fxX/ALWx/RAKWmRtuRT6jNPr4kgKKKKACiiigAooooAKKKKACiiigD8b/+Cnfh4aN+1TqN3t2/2tplneZ9cIYc/wDkGvkyvvn/AIK7aF9n+JvgXWduPteky2m718qYtj/yP+tfA1frGVT58FTflb7tDRbBRRRXqjP0m/4JAa/utviXozt917G7jX6iZXP6JX6OCvyb/wCCTWvfYfj14i0tm2x3+gyOo9XjniI/8dZ6/WWvy7O6fLjp+dn+Bm9yvdTpa2000jBY40Lsx7ADJNfzp6/qb63ruo6hJnzLu5knbPqzFj/Ov3++NmtHw78HPHOq7tpstDvrgH3SB2H8q/nzJySa9vhuGlWfovzKiJRRRX2xQV+5v7Duh/8ACPfsp/Dq127fM083eP8ArtK8uf8Ax+vwzAyQK/oL+Cei/wDCNfBzwLpO3abHQ7G3I90gRT/KvkOJJ2pU4d3+S/4JMjt6KKK+BICiiigAooooAKKKKACiiigBK+Qv+Co+v/2P+y9Jabtv9qaxaWmPXG+b/wBo19emvz7/AOCvGvfZ/Avw+0Xdj7XqNzd7fXyo1XP/AJH/AFr08rhz4ymvO/3ajW58x/8ABNjQP7Z/ay8Nzldyaba3l4R/2weMH85BX7QY4r8pf+CSmg/a/jT4s1cruWy0IwA+jSzxkH8om/Wv1brvz+fNjLdkv8xy3CiiivnSQooooAKKKKACiiigAooooAKKKRjhT9KAPzR/bw1kan8fLm2DZ/s+wgtiPTIaT/2pXztXpn7S2tf8JB8ePGt2DkLqDW+f+uQEX/sleZ1+XY2ftMRUl5s/tHh6gsPlGGp9oR++yb/EK/Xf4CaMdC+DPgyyZdskWl25cejNGGb9Sa/JLSbCTVdUs7KEZluZkhQe7MAP51+0OmWsdhp1taxDbHFEqKPQAYH8q+gyGGtSfoj8s8T69qeGod3J/ckv1Zdooor7E/AQopKWgAooooAKKKKAExS0UUAFFFFABRRRQAUUUUAFFFFABRRRQAV80/8ABRPxv/whP7JfjNkk8u51VYdKh5xu82RRIP8Av2JK+lq/Ov8A4LE+NPsngfwB4TST/j+v59SlQHoIYxGmfr57fkaT2Gtz4i/Ym8D/APCwf2p/h1pbR+ZDFqa6hKpHGy3UzkH2Pl4/Gv3wPSvyP/4JD+CRrHxw8TeJJI98Wi6MYUbH3Zp5FCn/AL4jlH41+uB6UolS3FoooqiAooooAKKKKACiiigAooooAKKKKACiiigAooooAKKKKACiiigDzD9pL4Vp8afgl4t8JlFe6vbJmsy38NzH+8hOe3zqoPsTXyx/wSk+KcmpeBfE3w41F2S90C6+22kUnDCCUkSIB22SqSfeWvvWvy/8Rf8AGIv/AAUgt9SH+ieFvFkwlkP3U8i8bbJnsFjuFL47BBXt4G2Iw9XCve3NH1W/3oa7H6g0UinIzS14gjn/AB34Ss/HvgzXfDeoLmx1aylspsDJCyIVJHuM5HuK/P3/AIJe+LbzwF8SPiN8IdabybuCZ7uKFjgLcQP5NwB6kgxn6Rmv0h7V+Yf7TCn9mL/goJ4W+IcI+zaHr0kN5dOvCBWH2e8Hudv7z6uK9rL/AN9Tq4V/aV16r/Ma7H6e0UxHEiBlOVIyCKfXiiCiiigD8vdXh/4UP/wU+k/5YaX4outw7CT7bH/8k5/75r9DFHNfCv8AwVc8MXHhzxZ8M/iPpw8u6gZ7F5wPuPE4ng/Vpj+FfavhHxDb+LvCuja7aHNrqdnDeRHOfkkQOv6EV+beJGE9p9TzBL4ouL9YvT70ethZXi4mxSgZpKcBxX41BHcxwFLQBiiu2CMxyjJpaKUDNdkESxQMUtIOlOUV2RRLFAxSkYU/SgDNK33D9K7IR1JPyj+OH/JYvGf/AGFrn/0Nq4eu4+OH/JYvGf8A2Frn/wBDauHr347I/sXK/wDcKH+GP5IK/T/9lQE/APwl6fZ3/wDRjV+YFfpb+zF4o0jS/gN4US81Oztmjt33iadEK/vG65PFKSufnniJGU8vpKKv76/JntoXJPNfEv8AwUE8aw3WqeG/C8EmZLZJL25UHO0thIwffAc/iK9m+Kv7XXgj4fadOmmahD4j1naRFaWEgkjDeryDKqB3AJPtX55+MvF2peO/E1/r2rz/AGjUb6UySP0A7BVHZQAAB2AFNKx8pwPw/injFmOIg4wgny3Vm21bbsk9/QxaKKOppn9A7K7PbP2PfBbeMPjhpMrx77TSle/mOOAVGI/x8xkP4Gv0yA2gAdK+fP2Nfg3L8OPh8+q6nB5Wta5tnkRxhoYQP3cZ9DyWI/2gD92voToTk12Qhpqfypxjmsc0zWTpO8ILlXnbd/ff5WPj3/goT4x8nR/DPhiJ/muJnv51B5CoNiZ9iXb/AL5r4ir2j9r3xj/wmHxz1zZJvt9M2afFg9PLGXH/AH8aSvF65qnxM/fOEsD9RyejBrVrmfrLX8FZfIKMmun+HXw41v4peI10PQIEnvjE8xEsgRVRepJPTqB+Ner/APDD/wAUc4/s+x/8DFoUJS1SPWxeb5dgqnssVWjGW9m0nY8ByaK9+/4Yf+KOf+QfY/8AgYtcL8UvgL4u+D1nZXXiO1hhgvJGijeCYSDcACQcdOD+hpunJK7Rnh87yvE1VRoV4OT2SabZ53RRRWZ7p+l37G3i4eKfgbo8TvvuNLeSwl56bDlB/wB+2Svcepr4l/4J6eLvK1TxR4Zlk/1scd/Amem0+XIf1j/Kvto4yfautLmjc/kbinCfUc4r00tG7r56/rYQrSU+kIzWUoHy9zhPjn/yRvxv/wBgW8/9EPX5N1+snxz4+DXjf/sDXn/oh6/Jus2rI/e/Db+BiPVfkFbHg3/kbtE/6/oP/RgrHrY8G/8AI3aJ/wBf0H/owVB+vYn+DP0f5H6+RDMKfQUtEX+qT6CnEZry5x1P4ue4wjNNIzT6RhXHKIIj6UhGacRTT0rlki0NpGGDTiMUlcc4lIZSMKcRikrjmiiMjFJTiM02uKaLQ0jFIeacRxTa4pooYRmmkcYp5GKaetc20kzQ/Cn406cNH+MXjmwA2i21y+hAHYLO4/pXGV61+1npR0b9pH4hwEY36vNcf9/T5n/s9eS1/ozk9T22XYep/NCL+9I+emrSaCiiivXICiiigAooooAKKKKACiiigAooooAKKKKACiiigAr7R/4Ja6d5vxi8U32MiDQ2hz6b54j/AOyV8XV98/8ABKXTvM1X4jX5H+qhsYQf95pif/QBX534hVfY8NYqXdJfe0jow6vUifogop6imCpAMCv4Sgj22FOAwKQDNOrtgiApwGKQdaeortgiWLSgZpKcBXbBEC0oGaSnAYrshEgWlApKfXXFCZwfx3H/ABZrxr/2B7r/ANFNX5UV+rHx44+DPjX/ALA91/6Kavynr3MKrQP3Xw4/3bEeq/IK3vAP/I9eHf8AsI2//oxawa3vAP8AyPXh3/sI2/8A6MWuxn6xiv4E/R/kfrvDzEn0FSgU2DmJPoKlAxWCjqfxZJ6n53/t4DHxrg/7BUP/AKMlr5yr6N/bx/5LZB/2Cof/AEZLXzlXQf1nwt/yJsN/hCvvD/gnqP8AigfEf/YS/wDaSV8H194f8E9f+RA8R/8AYT/9pJWlNXZ4nHv/ACJZ+sfzPfvjB4Vbxt8MfEuiRoHmu7GVIVP/AD02kp/48Fr8kmUoxVgQQcEGv2eZNykGvzE/at+Fknwy+LWo+VDs0nVma+s2A+UBj+8T/gLk8ehX1rSpC0bnw/hxmMadargJvWXvR9Vo/wALfceN0KcMD70UVzn73JXTR+wvgfU01zwfomoIwZLqyhmVh0IaNW/rW3618ufsb/tAaVrvgzT/AAXq15Faa5pq/Z7UTOFF1CPuBCerKPl29cAEZ5x9PvcQxIzvIiooySWwAK9NJSV0fxtm2X18vx1TD1o2s3bzV9GvJnif7Z2pR2H7PviGMsA9y9tCme589GP6Bq/M+vqz9tr46ab41ubDwhoF4l9ZWExuL24hYNG8oBVEVhwdoLZI4yw7g18p1xVmubQ/obgXAVcDlN60bSnJys97NJL70rhXTfDLww/jT4geHtDRDIL29iikA7RlhvP4LuP4VzNfWX7BXwsk1bxTfeNruI/Y9OVrWzZh96Zx87D/AHUOP+2ntUQXM7H0fEGYxyzLq2Ik7Ozt/iei/E+64k2RIvYKBXwt/wAFB/CjWfjDw34hRSYry0ezdh0DRsWGfciQ/wDfPtX3aV7V43+1T8MH+Jvwi1G2tYvN1XTyL+yUD5mdAdyD1LIWAHriuiUND+aOF8xjl2bUa9R2i3Z+j0v8tz8wqKCCCQeCKK5D+uE77H0Z+wlrA0/40TWjMF+36bLEinu6sj/yVq/Q085r8ifh141u/h1430fxHZDdPYTiUoTgOnR0z23KWH41+pHw4+Kfh34o6DBqmh6hFOjKPMhLASwt3R06qR+R6gkc1MlzI/nrxBy2tTx0cdGN4Sik32a7+qtY6zOMV8ef8FA9dlsY/BdtbXMkEzNdSkxOVIAEYHT6n8q+s9b8Q6b4d0+e/wBTvrexsoVLSTXEgVVHuTX5p/tN/F2H4v8AxJmv9PLf2PZRi0s2YYLqCS0mO25icd8Bc4NZRp63PM4Hy6ris0jXcfcgm2+l2mkvXW5w1p8SPFmngC28T6xbAdBFfSp/Jq3LH4/fEXT8eT4y1dsf89rlpf8A0LNcDWn4a0C68VeINO0exjMl3fTpBGo/vMQMn2GcmtGl1R/QeIwOB5JVa1KLS1d0v8j9Q/gbqupa/wDCbwxqOsTvd6jc2STSzyABn3cgnAA6EV3RHNUfDmi2/hzw9pulWq7beyto7eMdPlRQo/QVfB5IrwaqvJtH8iYmpGrXnOCsm20uybEppGKd0pCM1wziZDTzTKfTWFcc0UhCM0wjNPpCK45opEdIRmnEYNJXFNFoxfFviK38IeFdZ127OLXTLOa8l5x8kaFz+gr4t/4JSeF7jxF4r+JXxH1EeZdXDJYpOR995XM8/wCqwn8a9d/b+8b/APCF/sz+IIo5PLutZlh0qE56723SD8Y0kH410v8AwTo8A/8ACDfss+HJZI/Lutclm1aYY6722Rn8Yo4z+NfvvAOE+q5NiMY1rUkor0Wr/wAjzcXLVRPp2iiivtDzRMc0YxR1rzn9of4mJ8H/AIK+L/FpcJPp1hIbbd0Nw/yQj8ZGQU4QdSajHd6AfBOmf8ZS/wDBTGW5/wCPrw/4SuC6/wASrFZHapHYq1yQfo9fp4eK+Bv+CT3w0ew8DeK/iBfIWu9bvBY20snLGGL5nYH0aR8H3ir74+9XrZrNe2VGG0El/mNjqKQiuS+K3j6z+Fvw38R+LL8j7NpFjLdlCceYyqdiD3Ztqj3IryYxc5KK3Yj87/2oZ5P2qv28vC3w0tHafQdBlSyuth+UAfv71wex2qI/96MV+m9vBHawxxRIqRRqFVFGAoHAAFfnd/wS08AXnirxH4++L+uZuL69uHsLe4kHLyyMJ7l/rkxDI9WFfovmvYzOShKGGjtBW+b1Y32FooorxhBRRRQAUUUUAFFFFABRRRQAUUUUAFFFFABRRRQAUUUUAFFFFABRRRQAVyPxb8HJ8RPhd4s8MOoYavpVzZLu7NJEyqfwJB/CuupCMigD+bbw9rF34O8V6bqluDFfaXex3MYbgrJG4YZ9OVr+jjw9rNv4j0LTtWtG32l9bR3MLeqOoZT+RFfgT+1f4K/4V7+0h8RdDWPyoYdZnmgTGNsUrebGP++HWv2L/YU8af8ACdfsofDu+Z981rYf2bID1U27tCM/8BjU/iKiJpLa577RRRVmYUUUUAFFFFABRSZpjTRr1dQfrQO19hScUormNc+JvhPw0G/tXxJpOnFeouryOM/kWFHg74j+G/iCl2/h3WLbWI7VxHM9q+9UYjIGeh/Cs+eF+W6ubvDV4wdVwfKutnb7zqaKKK0OcKKKKACiikoAacCvCPi5+154T+D3ii58P6rp+r3epQorkWsC7GDKGBDM65HOOAeQa94xXxP/AMFEvh4GtvD3jS3i+dGOm3bAfwnLxE/Q+YM/7QrzsdVqUKDqUt0fU8MYLBZjmdPC46/LO6VnbXdfft8xdb/4KPQLuXSPBcsg/wCel3fBP/HVQ/zqT4Pftya54++K2iaDrOmaXpmjajIYBJCJDKsrKfLG5mxgttX7v8VfDlTWV5Np95BdW0jQ3EDrJHIhwVYHII9wRXxkc2xXOpSlontof0LV4FyVYedOjRtJppSbbabWj1fQ/a/72DQOOK8/+BXxNg+LXwy0fxBGVFzLEIruJf8AllOvEi47DPI9iK9B4NfoNOaqRU47M/ljE4eeFrToVVaUW015rQdRRRVmAUUUUAFFFFABRRRQAUUUUAFFFFAEFxClxbyxyKHR1Ksp6EEciv52fFWjt4b8V6vpT532F7NbNnrlHK/0r+isdDX4LftX6D/wjf7SnxKstuxf7dup1X0WWQyKPycV9fw5P95Up90n93/DlRP28+Eevf8ACVfCrwbrO7f/AGho9nd7vXfCjf1rrgMV4b+xDr3/AAkf7Knw5u927y9O+yZ/64yPDj/yHXuVfLYiHs6049m1+JItFFFYgFFFFABRRRQAUUUUAFFFFAH58/8ABXrQ/tHgr4e6xt/49dQurTd/11jRsf8AkGvzCr9ff+Cp+h/2n+zNFdhcnTtctbkn0BSWL/2oK/IKv0vIZ82DS7Nr9f1NFsFFFFfRDPpr/gnDrX9kftbeEoi21L6G8tWP1tpHA/76Ra/agjNfg3+yLrX9gftN/DS63bQ+uW1sT7SuIj/6HX7yDpX55xFC2JjLvH9WRI8R/bW1f+xP2VviRcbtu/S2ts/9dXWL/wBnr8K6/Z3/AIKVav8A2b+yX4kt92Df3dlbfXFwkn/tOvxir2eHY2w0pd5fohxCiiivqii/4f0xta13TtPTO+7uY4Fx6swX+tf0WW0CW1tFFGoSONAqqOwAwBX4D/s7aT/bvx8+HWnldyT+IbBXH+z9oTd+ma/f5eMCvg+JJXqU4+T/AE/yIkOooor44kKKKKACiiigAooooAKKKKAGjrX5d/8ABXfXPP8AiL4C0jdn7Lpk91t9PNlC5/8AIP6V+ooPFfj5/wAFS9a/tT9p77Luz/Z2i2trj0y0kv8A7Vr6DIo82NT7J/5fqVHc9s/4JAaL5Wl/EvV2XPmzWNqjem0TMw/8fX8q/ReviX/gk7ov2H9nzXdQZcPfeIJsH1RIIVH/AI9vr7azxXJm0+fG1H52+5WE9xaKKK8oQUUUUAFFFFABRRRQAUUUUAITiobqRYraR2IUKhOT0AqUnkVx3xh1s+HPhX4s1NW2va6XcyIf9oRtj9cVE5KMXJ9DehTdarCmt20vvZ+RvijVjrviXVtSJJN5dy3Jz6u5b+tZlBOSTRX5RJ80rs/uajBU6cacdkd98AtG/t/40+C7PG5TqkErj1VHDsPyU1+uq4wMHoK/FjRta1Dw9qdvqOl3s+n38BLRXNtIY5EJBBww5HBI/GvVNF/a3+LGhbRD4uuJ0HVbuCKbP4upP6172WZjSwcJRqJu76H5ZxjwpjeIMRCvhpxSjG1pXWt79E/I/VZRSHI//XX5zaN/wUC+Idiyi+sdG1FB1LQSRufxV8fpXf6N/wAFHx8qat4KZR/FLaX+4/gjIP8A0Kvo4ZvhJbyt6pn5PX4Dz2jtSUvSS/Vpn22RQea+YdE/4KB/DvUiqX1nrOlN/E0tssij8Ucn9K73Rv2tPhRrgUQeL7WFvS8jkt/1kUD9a7YYzD1PhmvvPnK/D+bYb+Jhp/8AgLa+9aHsAP4U4HNczonxH8K+JQp0rxFpeo7un2W8jlz/AN8sa6JZo2HDqfoa6lJNXTueJOlUpu04tPzRLRSBge4paozCiiigAooooAKKKKACiiigAooooAKKKKAEHSvxz/4KxeMf+Eg/aVtdGR8xaFo1vbsmeksjPMx/FXj/ACFfsYOlfgF+2H4v/wCE5/af+JOqh/Mj/tma0jfOd0cB8hCPbbGKmRcdz9Bv+CQXgz+yvgx4u8SumyXV9YFspx96OCIEH6bppB+Br74r54/YE8H/APCF/slfD62ZNk17aPqUhxy3nyvKp/74ZB+Ar6HprYl7hRRRTEFFFFABRRRQAUUUUAFFFFABRRRQAUUUUAFFFFABRRRQAUUUUAJXw7/wVR+Ep8T/AAi0nxxZwlr3wxd7Lh1HP2WcqpJ9dsgix6Bmr7i6VzfxF8F2PxF8C694X1IZstXspbOU4yVDqV3D3BII9wK6sHXeGrwq9n+HUaOA/ZK+LA+NH7P/AIR8Ryy+dqX2UWeoEnLfaYv3chPpu2h/o4r2MV+b/wDwTE8aX/w/+I/xB+DOvN5F5BPJdwQseFuYG8m4UepZRGfpGTX6QdOK2zCgsPiJRWz1Xo9QYda+MP8AgqR8L/8AhMfgNaeKbaHffeF75ZmYDJFtMRHIB/wPyW+imvs/pXOfEPwdZ/EPwLr/AIYvx/oer2M1lKQMlRIhXcPcZyPcCsMJWeHrwqdn+AI8x/Yt+KH/AAtv9m/wdq8svm6ha2o029JOW86D92S3uyhX/wCB17iOpr84v+CW3jG98G+N/iL8I9ZJgvLWdr6K3Y42Twv5Fyo9Sf3X4Ia/R3pW+Y0VQxMorZ6r0eoPcWiiivPEfMX/AAUY8Af8Jz+y14jmjj8y70OWHVoRjpsbZIfwikkP4Vzn7APjj/hNP2ZvD0cknmXWjSTaVMc9Njbox+EbxivqPxn4atfGng/XPD94M2mq2M9jMMZ+SSMof0avzn/4JieILnw34p+I/wAO9R/dXdtIt4sBP3Hicwz/AKmIfhXi8UYX69w7Vt8VGSkvR6M7cLK0rH6BDmpFHNMWpB0r+cII9VhTlFNp44rugiQpwGBSAZp1dsEQA5p1Iop6jNdcUSxaGGUb6UUpHyEe1dsIkH5Q/HP/AJLF4z/7C1z/AOhtXD19HfFb9lv4neJPiX4m1PT/AAybmxvNQmngmF9bjejOSpw0gIyD0IzXLf8ADH3xc/6FNv8AwPtf/jtewj+q8uzzK6eCowniYJqMftLsvM8aoyfU17J/wx/8XP8AoUW/8D7X/wCO0o/Y/wDi4f8AmUm/8D7X/wCO1Vmeg8+yh74qH/gS/wAzxqivc7H9iz4q3cgWXRbeyB/invYiB/3wzGvQfCn/AAT41+8kjfxD4jsrCLq0VjG8zkemW2AH35/GqUJPY48RxTkuGjeWJi/R835XPkyONpXVEUu7HAVRkk19h/sufsiXUt9Z+LvG9oYLeIrNY6RMMO7DlZJV7AdQh5J64HB+gvhZ+zB4G+FJiurHTzqGrpyNSvyJJVPqvAVPqoB9zXrQUKuMYrqp0UtWfkvEXHc8dTlhcuTjF6OT3a8l09d/QEG0ABcCsjxh4it/CnhbVtZuT+4sLWW4kOccKpYj9K2QpPevKP2nfD/ijxd8I9S0HwlpzajqOoSRwSIs0cWyHdudsuyjnbtxnPzV2KNk2j8twNOFfFU6VWSjFySbbskr6tv0Py+1XUZ9Z1W8v7l/MuLqZ55X/vOzFifzNVa9n/4Y5+L/AP0KDf8Agfa//HaP+GOvi/8A9Ci3/gfa/wDx2vL9jU/lf3H9awz7J6cVBYqFl/eX+Z7J/wAE8fB6vdeKPE8qcosenwPj1/eSj9Iq+2RzmvJv2X/hjd/Cr4R6ZpWq2otNZkklubyMOr7XZsAblJBwioOCeletn617NKlywSZ/MHE2YLMs2r14O8b2T6WWl162v8xpOCK+f/23vCv/AAkPwNvrxU3TaTcxXigDnG7Y3/jshP4V9B45rn/iD4ZTxp4I13QWxjULKW2BPYuhAP4Eg/hVSp80Wjzcqxf1LHUcT/JJN+l9fwPx4or2c/sc/F7J/wCKRb/wYWv/AMdo/wCGOvi//wBCi3/gfa//AB2vE9jU/lf3H9aLiHKGv96h/wCBL/MqfsqeLh4P+OvhqeR9lveSmwlGcZEg2r/4+UP4V+oi4bnHNfmdp37JPxk0vUbW9t/Cjx3FtKs0bi/tflZSCD/rfUV+lGmvPNp1rLcwG2uGiUywlgxjYjlcjIODxkV2UYySakj8N4+q4LF4ulisJVjNuLT5Wnazur273f3Foikp1BGaJRPy44L46DHwa8b8f8wa8/8ARD1+TVfrp8V9FvPEXwz8V6Vp8H2m/vdLube3i3Bd8jxMqrkkAZJAySBX54/8MffFwjP/AAiTY/6/7X/47XLOLP2rw+zHB4KhXjiqsYNtW5mlfTzPGa2PBv8AyN+if9f0H/owV6Z/wx/8XP8AoUW/8D7X/wCO1p+GP2SvitYeJNKubjwq0cEF1FJI/wButjtUOCTgS+grJpn6liM+yqVGUViYbP7S/wAz9H4xiJPoKdQikRqp6gUVwzjqfyS9xpGKSnEZptcU0UNPFMPFSEcU0jNcckWhhGabT6awrjmihrCm0+mVxTRYjCmHrUh6UxulcU0UhtNIxTqRq4posaelMPSn02uKaKR+PP7fVj9i/ar8ZELtSYWcq++bSIH9Qa+eq+sP+Cl2ljT/ANoyGcLg3ui21wT6kPLH/wC06+T6/wBAeEavtsiwc/8Ap3Ffckjw6qtOXqFFFFfXGIUUUUAFFFFABRRRQAUUUUAFFFFABRRRQAUUUUAFfpF/wSr03y/A3jm/x/rtRghz/uRk/wDtSvzdr9TP+CYWm/ZP2f8AVrkj5rrX53B9VEMC/wAwa/I/FGr7PhypH+aUV+N/0OvDL94fX45p1ItLX8XwR67HKKWigda7YIhjgOKeOKRetLXdBEMUc06kWlrtgiWKop1IBilAya7IIkcBinAYpBzTq7IIzZwfx3A/4Uz41OP+YPdf+iWr8pq/Wf4s6HfeJfhl4p0rTYftN/eabcQW8O4LvkaNgoyxAGSRySBX59j9kH4tkZHhNsf9f9r/APHa9jD6R1P2bgHMcHgqFeOJqxg21bmaXTzPHK3/AAB/yPXh3/sI2/8A6MWvRf8AhkD4t/8AQpt/4H2v/wAdrX8Ifsm/FXTPFui3lx4WMdvb3sMsrm+tjtVXBJwJcngdq6tz9MxOfZVKhOKxMNn9pdvU/R+EYhT6U+kjGI1B6gU4DNNRP5HZ+dv7eH/Ja4P+wVD/AOjJa+c6+0P2tvgB48+JfxRh1bw1oR1LT10+KEzC6hiw4eQkYd1PRhzjHNeKf8MefF3OP+ESb/wPtf8A45VyjK+iP6c4cznLcPlOHpVcRCMktU5JNeqbPGq+8v8Agnnn/hAPEnp/af8A7SSvnMfsefF4/wDMpN/4H2v/AMdr62/Y0+Fvif4W+D9bsvE+mHTLq4vvNijM0cm5PLUZzGzAcg9a2pU5c2qPI41zbL8XlE6WHrxnK8dFJN79kz6FbgcV5p8evgtY/GvwTLpUxW21GHM1jeEZMUmO/fa3Rh+PUCvTgMcUu09q9FU01Zn8+4bE1cHWhiKMuWUXdM/HXxj4N1fwD4hu9F1yzksdQtmw8bjgjsynoynqCODWJX6z/Fb4J+F/jFpP2PX7HfOgPkX0OEngP+y+Dx/snIPpXxp8Qv2DvGfh+eWXwzcW3iSyySkbMILgD3DHYfqG59BXBUws46x1R/R2Scd4DHU1TxslTq9b/C/NPp6P8T5jBKnIOD6itKfxNrF1afZJtVvZrXGPIkuHZMf7pOK6HWfgv480CZo77wfrMO04LrZSPH+DqCp/A1jr4H8Ru+xdA1Mv/dFnJn+Vc3LNdD7yOKwNdKcZxku90zEorv8Aw/8AAP4ieJ5ljsPB+rnd0e4t2t0P/A5Nq/rXvXwz/YB1rUZ4rrxrqcWmWv3msbAiWZvYyEbV/DdVxoTnsjy8fxJlWXQcq1aLfZO7+5XPAfg78Hdc+MviuHSdJiZLZCrXl8y5jto88sfVjzhepPsCR+o3gLwPpvw58Kaf4f0mLyrKzjEa55Zz1Z2PdmJJJ9TS+B/h9oXw30KLSfD+nxafZRjO1B8zt3ZmPLMfUmuiI/KvSp0PZrXc/nbibiern9VKK5aUdl1b7vz/ACG0jKHUgjINPIzSdDSlA+LufAP7Xf7NVz4S1e88aeG7R5NCu3Mt7bxLn7HKTkuAP+WbE5/2TkcAivlqv2dnto7qF4pUWSNwVZXGQwPUEV8ufF/9hnQ/Fk8+p+EblPDl/ISzWTputHPsBzH+GR6KK4p0tbo/buGOOadGlHB5m7cuinvp0T6/P7z4FqW1vJ7KUS280kEg6PExUj8RXq/iz9lH4neEZH83w3NqUCnCz6YwnD+4Vfn/ADUVwd38PfFNixW58N6vbsvVZbGVSPzWuflaP2CjmWX4yP7utGSfmmZeoa1qGrFTfX1zeFehuJmfH5mqddDafDzxVfsFtvDWr3DHosVjK5P5LXoXhD9kn4meLpExoLaRbMcGfU5BEF+qcv8AktSRVzLLsDC9StGCXml+B451Nfbv7G37O9x4fKeOvElqYb6RCNNs5Vw0SMOZWHZmBwB2BJ7jHYfBn9jTw58Ori31bXZP+Ej1uIh4zIm23gYd1Q53Ef3m+oANfRCgKuAMY7Vz1Z6WR+NcU8Zwx1OWCy5vkekpbXXZdbPrfcKawwaeRzTQcivKnE/IxhFJT6ZXHJFoaRzSU4jim1xzRQygjIpW60lcU0UMbpTaeRzTK45q5aPz9/4Kc+ILnxJ4r+HHw70795d3LteNAD995XEMH6iUfjX6M+C/DNt4L8I6J4fsxi00qyhsYRjHyRoEX9FFfm1p0X/C+P8Agp/Cv+v0vwxdbj3EYso8/wDpT/6FX6f1/UuBwv8AZ+T4PB7Pl5n6y1PEry5psdRRRWxzida+Av8AgrB8SZLXwj4P+Hlg7PeazeHULmKLljFF8kSkdwzuSPeKvv32r8w2/wCMpv8AgpkF/wCPvw94RuP95VisT+RVro/k/evXyqC9s609oJv/ACGj77/Z/wDhrH8Ifgz4R8JIirLpunxpcbejXDDfM34yM5/GvQRyKM0d68qc3Uk5vd6iEr4R/wCCrPxWfRfhz4f+H1hITfeIrv7VdRx8k28JG1SP9qUoR/1yNfdxIxX5gWf/ABl1/wAFI3m/4+/C/hKbcP4k+z2TYHsVkuWz/uyV6mVU4+1dafwwTf8Al+I0fdf7MXwpX4L/AAL8JeFWjEd7bWay32OpuZP3kvPfDsVHsor1QCl46UdBXl1Jyqzc5bt3ELRRRUgFFFFABRRRQAUUUUAFFFFABRRRQAUUUUAFFFFABRRRQAUUUUAFFFFABRRRQB+N/wDwVf8ABn/CPftMw6yiYi17R7e5ZwOskZaEj6hY4/zFfTf/AASF8Zf2r8FPFXhuR98uj6z56DP3Yp4lwP8AvqKQ/ia5b/gsZ4Q+0eGvh14pRMfZru602VwOvmIkiA/TypPzNeb/APBH7xh/Zvxg8ZeG3fZHqujLdqCeGkglUAfXbO5/A1HU03ifrNRRRVmYUUUUAFFFFAEMn+rbHpxX5FfFzX/EKePvE2k6jrmpXsdnqVzbhLu7kkGElZR94njAr9d+ufSvyq/a10X+wv2g/F0AXCSzx3Kn13xIx/VjXzeeX9jGS7/mv+Afr3hrKm8wq0ppNuN18mv8zyAknqc19mf8E4daEWseM9JZs+dDbXKL6bWdWP8A4+v5V8Z19HfsE6x/Z3x2S1ZsC/06eAD1IKP/ACQ181ltTkxUG+9vv0P2DjHDKtkeJilsr/c0/wBD9KqKQnFNMqL1cD8a/ST+QRQaDWTq3izRtAi36lqtlYJjO65uEjH/AI8RXCaz+058LtDDfafG2lyFeotZftB/8h7qxnVp0/ikl6s7KOCxOIdqNOUvRN/kj1EUEe1fOOt/t6/DDTFP2SbU9XI6C0siuf8Av6UrgdZ/4KPaVFuGleDLu69DeXaw/oof+dcc8xwtPeovlr+R9BQ4UzvE/BhpL10/Ox9lk/nXn/x28BD4mfCjxHoIUPcXFsz2+e0yfPH9PmUA+xNfG2t/8FEPG14WGmaDo2noennCWZh+O5R+lcFrX7Z3xY1guF8RLYRP/BaWkSj/AL6Klv1rgrZvhJRcNWnpt/mfV5fwDntOtCv7sHFpq8r6p36JniMiNE7I6lWU4IIwQaSpr28m1C8nu7iQy3E8jSyOerMxyT+ZqGvg3uf01Hm5Vzbn1J+wj8YE8HeOZ/COoz7NM10g25c/LHdAYUe29fl9yEFfokhyK/E60uprG6hubeV4biFxJHIhwyMDkEHsQa/Uv9mL4623xq8Bwy3EiL4i09Vg1G3HB344kA/uvjPscjtX2eS4xSh9Xm9Vt/kfz14iZBKlWWa0I+7LSXk+j+ez8/U9oopB0pa+qPxMKKKKACiiigAooooAKKKKACiiigBD0r8V/wDgo7on9j/tbeLpAu2O+is7pR9baNSf++kav2nPevyW/wCCseifYf2g9B1BVwl94fh3H1dJ5lP/AI7sr6Lh+fLjLd0/8yo7n1r/AMEwtb/tX9liwtd27+zdUvLXHplhLj/yLX1qK+Df+CRms+f8JfGmk7s/ZdaW5x6ebAi/+0a+8h0rz8zjyYyovP8APUT3FooorzRBRRRQAUUUUAFFFFABRRRQB87f8FANH/tr9knx9GFy8ENvcqfTy7mJifyB/OvxFr98/wBp/SP7c/Z1+Jdnt3M/h6+ZB6ssLMv6qK/Ayv0DhyV6E49n+aX+RcQooor60o6T4aav/YHxG8Lanu2/YtVtbnd6bJVb+lf0Op8yKfav5wI2KSIwOCCCCK/oq8JasNd8LaRqQOVvLOG4B/30Df1r4biWOtOXr+hMj49/4Kx6p9k/Z70K0U4e78RQAj1VYJyf121+Stfpx/wV91byfCXw403P/HxfXlxj18uONf8A2rX5j17GRR5cEn3b/Ma2CiiivoRnvP7CmlDWP2svh1AV3bL2S4x/1zgkk/8AZK/cmvxk/wCCaOl/b/2s/D0+M/YrK9nz6ZgaP/2pX7N9zX51xFK+Kiu0V+bIluLRRRXy5IUUUUAFFFFABRRRQAUUUUAIelfiJ/wUB1f+2f2uPH0obKQzW1so9PLtYkP6g1+3Z71+B37UeqnWv2jviXdbtynxDfRqfVUmZF/RRX1XDsb4icuy/VFRP1R/4Ju6P/Zn7JPhWYrta+uL25P/AIEyID+SCvqA14t+xlpI0X9lr4bW4G3fpEdxj/rqTJ/7PXtVfP42XPiKkv7z/MTCiiiuUQUUUUAFFFFABRRRQAUUUUAN7CvE/wBsrW/7F/Z68UFW2y3Cw2y+++ZAw/753V7Y3Ar5T/4KHa0bP4VaPYK2GvNUQkeqJHIT+pWuDGy5MNUl5P8AHQ+j4bofWM4w1P8Avxf3O/6H560UUV+Yn9nhRRRQMKKKKACiiigQAkdCRW7o/j3xL4fCjS/EOqacF6C0vJIsf98sKwqKtTlF3TsYVKFKsuWpBNeauesaL+1X8VtBCi28Y3sqjtdJHcZ/F1Y132j/ALfvxK07at3Bo+pr3M1syMfxV1H6V800V1wx2Jp/DUf3nhV+G8nxP8TDRfySf3qzPtTRf+CkFwu1dW8Fow7y2l8R/wCOsh/9CrvNF/4KFeAr4ql9pms6ax6s0KSoPxV8/wDjtfnfRXbTzjFx3d/VI+cxHAOR1dY03D0k/wBW0fsr4I8aaX8RPC1j4h0eV5tMvFZopJI2jYgMVOVYAjkGugAwPrXn/wAAdG/sH4LeDbIrtdNLgeRfR2QM36sa9AFfe0nKVOMpbtI/l7GU6dLE1IUvhUmlfeyel/kPooorU5QooooAKKKKACiiigDK8Ua5D4Z8N6rq9ycW+n2st1Ic4+VELH9BX84d3c3XiPXpp3zPe31yXbHV5HbJ/Mmv3i/bX8U/8Id+yp8TNQD7Gk0iSxDZ6G4IgH/o2vxc/Zh8Lf8ACaftEfDnR2TzIrjXbQzLjrEsqvJ/46rVEjSOx++fgPw1H4N8D+HtAix5Wladb2KbemI41Qf+g1v0gGBilqzMKKKKACiiigAooooAKKKKACiiigAooooAKKKKACiiigAooooAKKKKACiiigD8xP2xrKb9mP8Aba8GfFmwiePStYkju7oRDAdkxDdxj3aFlP1kNfphYXkGpWUF3bSrPbzxrLHIhyrqwyCD6EGvmT/go38JP+Fmfs46rqFtD5mq+GZBq8BUfMYlBWdc+nlsz/WMVP8A8E7vi3/wtH9m7Rba5m83VPDbHRrncfmKRgGFvp5TIue5Rq9vEf7Rg4VusPdfp0K6H0/RRRXiEn5hftCA/swf8FEPDfjyP/RdB8QSw3dyw4QJKDb3efUjmX6sK/TtGDKCOhr4r/4Kn/DAeLPgbp3iy2i33vhe+DyOBki2nxG//j4hP0Br2r9jr4o/8Lc/Zz8Ga5LN51/FaCwvSTlvPg/dsze7BQ//AAMV7eL/ANowlLEdY+6/lt+BT2PbKKKK8QkbjnFfmBfQ/wDCh/8Agp/Mn+o0vxRdbh28wXsef/Sn/wBBr9P85r84P+CrHhm58M+M/hl8SdOXZdQM1k84H3JIZBPB+rS/lXbhqUcVCtg5bVYSj87aGlOXLJM+8AMU+sjwn4gtvFvhjR9cszm01KzhvITnOUkQOv6EVr1/Kk6UqVSVOSs1oe6KOadSLS1vBEscvSlopVrugiRafTR1p1dkEZsUDmnUg6UtdsEIVRT1FNA7U+uyKM2FKBmgDNOrrhEkKUCgClrsjEkAMU4CgDFOAzXXGJLYgGacBilorpjEi4UUoWlrdQAj284r4r/aO/as8dfDL4u6z4d0WSxXT7VYTGJrfe+XiRzk59WNfa/bmvzF/bQwP2iPEmP7lt/6ISubFuVOmnF21P0LgXB4bH5pKlioKcVBuzV1e61/E1/+G6/ieP8Altpf/gIf/iq+p/2RvjD4g+MfhHWdQ8RNbvc2t6IIzbxeWNvlq3Iye5NfmlX3t/wTuGfh94k44/tTr/2ySuHCVJ1KqjJ3P0LjTJstwWUyrYWjGMk46pJPc+sqKdSFa9hwP57G4zSEYp1FYSiFyMjNNIzUhGKaRmuWUS0xpGabTqRhXNKJQ0jNNp9NIxXFOJQ0jNMYVJTSMVySRSGU1hTqQjNcU0aDab0NOprVxTQ0MPWkPSnNSVxzRaGU09aceKQ9K4potDaaRTqRq4popEdIelOPWkrhmi0Mpp606kauKaKR+Zf/AAVP0tofix4S1HHy3GimAH3jnkY/+jBXxPX6Cf8ABV6yGfhrdheSNQiZv/Acj/2avz7r+5fDyr7bhrCy7Jr7pNHjYhWqMKKKK/RjnCiiigAooooAKKKKACiiigAooooAKKKKACiiigAr9df+Cd+nfYf2XNAmxj7Zd3k+fXE7J/7JX5FV+z37Fem/2X+zB4AhxjdZvP8A9/JpH/8AZq/DPF2ry5LSp/zVF+CZ24Re+/Q9vHSlHWkpy1/JUEemLSrSU4dK7oITHL0paKUda7YIzHDpSjrSU5eld0ESLSr0pKdXZFEscopaD0pVrtgjMUDFKBmilUV2wQmOAzTqQDilrrijNigZp1IBilHNdkIksAM06ilrsjEQAU4D0oApwGK6oxIbADFLRQBmumMCQopwGKK2UAPj/wDas/aV8Y/CL4lW+iaA1iLKTT47lhc2/mNvaSRTznphBXjP/DcnxLH8ek/+Af8A9etH9v0Y+Ntn/wBgiD/0bLXzVXhYirUjVlFSP6a4ayPK8TlOHq16EZSau27XZ+iP7Hnx18UfGmXxUviJrRl04Wph+yweX/rPN3Z5OfuLX0qTgj1NfFP/AAThOLnx8P8AZsf/AGvX2y3TpXrYa86KlLf/AIJ+JcW4ejhM5r0cPFRgrWS21in+YlFOIzTSMVo4HyQhGaaRmn0hGa55RGmRkYpKeRTSMVyyiWmMZR3GaYYkP8C/lUpGabXLKJauRCGNf4B+VOAA6CnEZptcc0O4wjtTakYUxhXHNFJjSMim0+mnrXFNFjWFMapDzTDzXFNFIbTD1p9NauOaLGnpTafTK4posQ9qxvFmv2/hLwvrGuXhxaabZzXkxzj5I0Lt+gNbR6V84/t++OP+EK/Zl8RJHJ5d1rMkWlQnPXzG3SD8YkkrryrBPMMwoYVfblFfK+v4CcuWLZ41/wAEpvDNz4l8Y/Ev4kaiu+6nZLFJyPvvNIZ5/wBViP41+kHWvmH/AIJy+Ah4H/ZZ8PTSR+Xd67NPq0wx13tsjP4xRxn8a+nc5Ff0/mE1LEyUdlovRaHhSd2OooorzyTz74+/EmP4RfBvxd4udlWTTNPkktw/Rp2GyFT9ZGQfjXyB/wAEnvhvJB4V8YfETUEaS81i7Gn200vLGOP55WB7hncA+8VWP+CsPxLfTvAfhTwBZSFrvXL03tzHHyxhh4RSPRpHBHvFX1f+zr8M0+EHwT8H+EhGI7jT7BPtIXobh/3kx/GRnr2/93y/zqP8F/wSuh6TRRRXiEnkf7VPxYX4L/AXxb4nSXydQitDbWBzz9ql/dxEeu1m3H2U185f8EqPhMfDvws1vx5exEX3iS78i2dxz9lgJGQf9qUyA/8AXNa4v/gqH46vfG3jT4f/AAc0Im4vbq4S9nt0P355WMNshx0IzKcejqa+9Phn4Gs/hl8P/D3hTTgPsekWMVmjYwXKKAXPuxyx9ya9uf8As2AjH7VR3/7dW34j6HU0UUV4ggooooAKKKKACiiigAooooAKKKKACiiigAooooAKKKKACiiigAooooAKKKKACiiigD5M/wCCnfhL/hJv2TNeu1TzJNFvrTUUAHI/eCFj+CzMfpmvzh/4J4eLf+ER/a68CyO+yC/ln06QZ+95sLqg/wC+9n5V+wv7S3hb/hNP2fPiLowTfLdaFeCFcf8ALVYmaP8A8eVa/Bf4S+Jz4H+Kng/xBv2DStYtL0t6COZWP6Coe5pHVWP6NKKarZUH1FOqzMKKKKACiiigBuK/OT/goDo5sPjTZ3oXCXumRtu9XV5FP6ba/RvPSviL/go/ouD4K1VV4zc20je/7tkH6PXi5vDmwkn2s/xP0LgOv7DPaUf5k1+F/wBD4mrofh9471T4Z+LrDxJozRLqVkX8ozJvT5kZDkZGeGNc9RX5/GTg1KLs0f1ZVpQr05UqqvGSaaezT3R7TrX7Y3xa1rcreKHtIj/Ba2sMeP8AgQTd+tcFrHxa8a6+XOoeLdZuw/VJL6XZ+C7sD8q5Oitp4mtU+KbfzZ5dDJsuw38HDwj6RS/QdJNJM7PI7OzHJZjkmm0UVz3Z6yjGOyCiiikWFFFFABRRRQAV3/wI8Y3/AII+LPhi/sruSzje/ggugjYEkDyKJEYdwRnr3APUVwFSWs72tzFNGxSSNw6sOxByDWtGbp1FNdDhx2Hji8NUoTV1JNfej9sYzuRT6inHBFZfhzVE1nQdPv48GO5t45lx6MoYfzrTr9XTuro/hycXCbi90OooopkhRRRQAUUUUAFFFFABRRRQAV+Z3/BX/R/K1z4Z6oF/19vfWzN/uNCw/wDRhr9Ma+BP+Cu2kib4Z+BNTxzb6vLb59PMhLf+0q9nJ5cuOp/P8mNbnHf8EgNW2al8TNMZs+bFYXKL6bTOrf8Aoa/lX6VnqK/J7/gkrqxt/jv4m08thLrw/JKB6slxBj9Hav1gbtWmdx5cdJ90vyHLcdRRRXhEhRRRQAUUUUAFFFFABRRRQBh+NtLGueDdd04jcLuwnt9vrujZf61/O04w7D3r+j6UZjb6V/Ot4x0z+xfFut6fjb9kvZoMem1yv9K+24alrVj6fqXEyKKKK+3KCv37/Zs1T+2v2ffhveltzS+HbAuf9oW6Bv1Br8BK/cj9hbVf7Z/ZP+HU+7dssXt8/wDXOaSP/wBkr5DiON6MJef6f8AmR8h/8FftQ83xN8NrDP8AqLS9nx/vvEP/AGnX5519yf8ABWzUfN+OfhWxzkQeHklx6F7icf8Asgr4br1snVsDT9P1Y1sFFFFeyM+0v+CUGnfa/wBozWbkj5bbw5cOD6MZ7dR+hav1wr8uf+CROm+b8R/Hl/j/AFGlQwZ9N8uf/adfqNX5jnsr42Xkl+REtxaKKK8AkKKKKACiiigAooooAKKKKAGucIT7V/PB8RNU/t34g+JdRzu+2ancz59d0rN/Wv6D/EWoDSdA1K9JwLa3kmz/ALqk/wBK/nTAaa6AGWd3/Ekmvs+HI61Zen6lxP6A/gTpf9ifBTwDp5G02ug2EBHutug/pXd1n6HYLpWiWFmuAtvbxwjHoqgf0q8a+Om7zb7sgdRRRUgFFFFABRRRQAUUUUAFFFFADVHNfC//AAUe1rzdV8F6Sr/6qK5uXX13GNVP/jrfnX3TnmvzY/b31j+0vjobUNkWGmwwFfQsXf8Ak4rxM4ny4Vru0v1/Q/ReAKHts8py/kUn+Fv1Pm+iiivz0/q3bUKK+1PCH7A+j+Lvh/oGsf8ACSahpmo39jDdTRvEk0aO8YYgD5TgZxyfxrH1z/gnN4ktQf7J8V6bf56fareS3/8AQfMr13lWLSTULr1R8JHjfI3OVOVblabWsX087WPkOivf9a/Yb+K2lBjb6VZ6qB3s71Bn8JNhrgta/Z9+JHh4sLzwVrGF6tb2rTqPxTcK454PEQ3ptfJnu0M/yrE/wsTB/wDbyv8Ade557RVzUdF1DR5vKv7G5spf7lxE0Z/IiqfQ1zOMlue1CrCavCV0FFFFSahRRRQAVZ0yxk1PUrSzhGZbiVIkHuxAH86rV3nwH0U6/wDGbwZZBdytqkEjr6ojh2/RTWtGPPUjDuzhx1ZYbC1az+ym/uVz9btJsY7DTbS2iGIoYljUegUAD+VXTxSLwi/Sl61+r7I/huTcpNsWiiimIKKKKACiiigAooooA+Mf+Crnib+w/wBlxbBXw2sa3a2hUd1VZJj+GYl/Svhr/gmN4Y/4SH9rjw7csm+PSLO8v2GOB+5aJT+DSqfrivo7/gsj4kMekfDPQEbImnvb6RfTYsSIf/Ij/lXF/wDBHbw0Lv4n+PvEG3P2DSIbLd6efNv/APbeoe5ovhP1ZoooqzMKKKKACiiigAooooAKKKKACiiigAooooAKKKKACiiigAooooAKKKKACiiigCnqWn2+rafdWN3Etxa3MTQzQuMq6MCGU+xBIr80f2KNQuf2bP2y/G3wg1OVk0/VZJLa1MpxvkizNayH/fhZ/qXUV+nPFfm3/wAFMvB998Mvix8PfjPoKeTcpPHb3EqjCi5t282At67k3r9Iq9nLJKo6mFltNaeq1Q0fpLSda5/wF4wsfiB4J0PxLpjb7DVrOK9hJOSFdAwB9xnB9wa6AdTXjNOLae6Ecv8AEvwTafEn4f8AiPwtfAfZdXsJrJ2Izs3oQGHupII9xXwd/wAEr/G134X8SfEP4T6zmC9s5zqENsx+5LGwguV+uRDx/smv0ZHNfmF8bv8AjF3/AIKNaB4yT/RdA8STRXdww4QRz5t7rPqQ26XHqVr2sB++pVcK+quvVf5lLsfp9RTVO4A06vFJCvl//go54C/4Tj9lnxBPHH5t1oc8GrQjHQI2yQ/hHJIfwr6fHWsPxv4ZtvG3g3XfD14M2mqWM9jLxn5JIyh/Rq3w1X2NaFTs0wPmL9gHxx/wmv7MvhxJJPMutGeXSpjnp5bbox+ETx19GV+fn/BL/wAR3Ph7xH8R/h3qOYru1kS9SAn7jxuYZ/1MI/Cv0Dr8M4uwKwGd4inFaSfMvR6/qe3SlzQTHjpSjrSUq18xBFsdTh0ptOrtiiWOWlHNB6Uq12wRmOpV60lKvSu6CEx60tA6UV2QRmOA4paKVRXbBEsWlAzSU4DArsgiWKOafSAYpa7YRIYU4DFAGKK64xEFKBmlAxTgtdMYkNjOMc1y2tfCzwf4kv5L/VfC+kajeyYD3N1YxySNgYGWZSTgAD8K60Cj8K1VNPdFQqzpPmpyafk7HCf8KP8Ah83TwToH/gsh/wDiK3/DvhHRPCNvLb6JpFlpMEjb3jsbdIVZsYyQoAJwOtbfOOKMH1zS9nFapGk8TWqK05trs22MK0lSFaaRms3ExTGkZpvSnUEZrmlEsbTSMU6kIzXJKIIjIxSU8imVxzRohpGKQjIpzCkrjmikMpG6U49aSuKaKI2pKcelNrimi0NPWkPSlakrimihh6U2nU2uKSNENbrSU5ulNrimihlB6Up60h6VwzRRG1JTm6U2uKaNENPWkPSlbrSVwzRSPiH/AIKoaQJvhf4O1THNtrDW2f8ArpCzf+0q/NCv1U/4Kaac17+zpaTAZFprttM3sDHMn/s4r8q6/srwtq+04ejH+WUl+N/1PJxS/eBRRRX68cgUUUUAFFFFABRRRQAUUUUAFFFFABRRRQAUUUUAFfuN+znpv9lfAT4dW2NrLoFizD0YwIx/Umvw7Ayw+tfvb4C07+x/BPh+wxt+y6fbwY9Nsaj+lfzt4xVbYbCUu8m/uSX6noYTeTN6nDpTaeOlfzHBHoBTx1pg61IvWu6CJYtOWm05eld0EQLTh0po60+u2CIAdaeOtNWnrXbBEsWnDpTafXbBEBTwM0wdakWu6CIYtKBzSU4dK7IIkWlApBzTq7YIgKeBimqKeBmuyESWKBilopQM12RiQAFLRSgZrrjEVwAzS7aUDNOAxXQok3OX8Q/Dfwt4svVvNZ8OaVqt2qCMT3tnHK4QEkKGZScZJ49zWYfgf8Pu/grQP/BZD/8AEV3Y4FISD71fs09WjaOKrwSjGbSXZs5/w34F8O+D2nOh6Jp+jmfb5v2G1SHzNudu7YBnGTjPTJrdZfQ4p54oxmjkVrIxlUlUlzTbb7vUZjFJTyPWmkYrCUR3GkYpKdTSMVyyiUIRmmMKkppGK5JxGiOkYU7FJXFNGg2mEYNPpG6VxTRSG0win01utcckUhlI3SlPWkPSuKaLQ2mnrTqRq4popEZ60h6U5qSuKaLQymnrTqRq4potDa/Pv/gp94hufEXiX4cfDvTsy3d1I140AP33kcQwfqJR+NfoH3r87raL/hfH/BUG3j/1+l+F7oE9xGLKPd/6U8f8Cr9D4AwiqZs8VJaUYuXztZfmc9eXLC3c/SPwT4YtvBXg7QvD1mMWmlWMFjFxj5I4wg/Ra3aKK/U23J3Z5AmcUe9BFcJ8cfiPB8JfhH4r8XylQdK0+WaFX6PNjbEn/ApCi/jTjFzkoLdgfn9rX/GU3/BTG3sx/pfh3wlcBG/iURWR3OD2Ktckr9HFfp56V+fX/BKD4czNofjb4lakGlvdWuhpttPL99lT95M2e4Z3QZ9YzX6CZr180mlVjQjtBJfPqNi1Bd3UVlbS3E0ixQxIXeRzhVUDJJPYYqbPFfNP/BQX4tD4Vfs2a8ltN5WqeISNFtcH5gJQfOb14iWQZ7ErXmUKUsRVjTju3YR8tfsl20v7UX7c3i34qXkbTaLokkl3a+YMhSQYLNCOxEas/wDvR1+nh9K+Uv8Agm58JP8AhW37Odhqt1D5eqeKJTqspYfMISNsC/TYN4/66mvq33rvzOqp4hwj8MPdXy/4I2LRRRXliCiiigAooooAKKKKACiiigAooooAKKKKACiiigAooooAKKKKACiiigAooooAKKKKAILq3ju7aWCVA8UiFGU9CCMEV/OD400B/CXjTXdFkyJNMv57Ns9cxyMp/lX9Ih6V+B37bXhoeE/2rviZYhdgk1eS9x/18AT/APtWpkaQP26+Cfib/hM/g94H10vvbUtEsrpm/wBp4EZs++Sa7ivnH/gnt4j/AOEl/ZD+H8zPultYJ7Fx/d8q4kRR/wB8hT+NfR1UQwooooEFFFFADDyOK+X/APgoLoZ1H4OWN+i5aw1SJ2b0VldD+rLX1D0FeO/tcaMNb/Z68XQquXigS5B9PLkVyfyU1x4yPPhpx8mfQcPV/q+bYar/AH4r73Z/mflXRRRX5cf2mFFFFAm0twoqa1sbm+mEVtby3ErdEiQsx/AV2OjfBD4geICv2HwbrUqt0drKREP/AAJgB+taRpVJ/CmzjrY3DYdXrVFFebS/M4iivdNG/Yq+LOrkGTw/FpqHo93eRj9FZmH5V3uif8E7fGV0VOq+IdJ09T1FuJJ2H5qg/WuyGXYqe1N/l+Z4FfivJMN8eJj8nzflc+TqK+79G/4Jw6LCB/avjG+uz3+yWyQf+hF673Q/2D/hdpar9rtNQ1Yjvd3rLn/v3sruhkuKlukvV/5XPnK/iJklH4HKfov87H5p1JDby3MixxRPLI3AVFJJ/Cv1k0b9mn4YaGF+y+CtJYr0NzAJyPxfdXd6Z4b0rQ4fK0/TbSyj/u28CoPyAFdsMhm/jml6K/8AkfO1/E+gv4GGb9ZJfkmfkZo/wd8da+V+weEdauFbo62Muz/vorj9a77RP2M/izrBVj4aFjEf47u7hXH/AAEMW/Sv1GESDoo/KlPHbiu2GRUF8cm/uR87X8S8yqfwaMI+t3+qOS+FOgaj4X+G3hvSNVMZ1GwsIbacxNuQsiBcg4GeldfjimjBpc19HGKilFdD8jq1HWqSqS3bb+8dRRRVGYUUUUAFFFFABRRRQAUUUUAFfGn/AAVV0r7f+zTZ3GM/Ytetp8+gMU0f/s9fZdfMX/BSDThf/si+LpMZa0mspx/4FRIf0c135fLlxdJ+aGtz4K/4Ji6r/Z/7VWlwbsfbtNvLfHriPzP/AGnX7JV+H/7Aepf2X+1z8PZc4Dz3EB999rMn/s1fuBXscRRtiovvFfmxy3CiiivmCQooooAKKKKACiiigAooooAawyK/AH9ojT/7J+PvxIswNqw+I9QRR/s/aHx+mK/f81+FH7aenf2X+1N8SIcY3aq8+P8Aroqv/wCzV9Zw5L9/OPl+pUTxSiiiv0EsK/Z3/gmrqIvf2SvDUOc/Y7u9g+mbh3/9nr8Yq/XX/glPqP239mzUIc/8eniC5hA9MwwP/wCz18zxBG+FT7NfqD2Pkz/gqdffav2nI4s5+zaHaxfTLyv/AOz18e19Q/8ABSi++1/tbeKIs5+zWtlF9M20b/8As9fL1erlytg6X+FCWwUUUV6Iz9Iv+CPtl8nxSvCOp02JT/4Ek/8AstfpDX5//wDBIex8v4eePrzH+t1SCLP+5ET/AOz1+gFflWcPmxtT5fkjN7hRRRXjiCiiigAooooAKKKKACiiigDhvjjqP9j/AAX8fX2dv2bQb+bPptt3P9K/BX4f6f8A2x498OWON32rUreHHrulUf1r9yP2tb3+z/2Z/ibLnG7QLuL/AL7jKf8As1fi1+zrY/2j8fvhrakZEviTTkb6faY8/pX22Q+7hq0/60RaP39jGEX6U+kHQUtfEkBRRRQAUUUUAFFFFABRRRQAUh6UtFADDwCfavye/aj1oeIPj940ug24Je/Zvp5SLFj/AMcr9X5m2wyHphSf0r8ZPGer/wDCQeL9c1Tdu+23s9xn13yM39a+Xz2dqUId3f7v+HP2fwyoc2Nr1/5Ypfe7/oY9T2FpJf31vbRDdLNIsaD1JOBUFdx8D9GOv/GDwbY7dyvqtuzD1RZAzfoDXx9GPPUUe7P3/G1lh8NVrP7Kb+5XP1v0TTk0rR7KyiGIoIUiQeyqAP5VfzzmkT7qj2pegr9XStofw3NuUnJ7sXFIUU9h+VOopklS5061vIWjnt4po26q6Ag/ga4zWvgV8PvELM194O0aeRusn2KNW/76AB/Wu9pCPWs5QhP4lc6KWJr0HelNxfk2vyPB9b/Ym+E+sB2j0CXTpG6vaXky/wDjpYqPyrgdY/4J1eEbjcdN8R6xZMegn8uZR+AVT+tfW+BRiuOeAw096a/L8j3qHE2c4b+Hip/N3/O58F65/wAE49btwx0nxhZXh7Ld2jw/qrPXBax+wn8VNLDG3s9N1XHQWl4q5/7+BK/TAUh+tcc8mwktk16P/O59FQ8Qc8o/HNT9Yr9LH5J65+zd8TvD277Z4K1VgvU2sP2gfnHur0H9jnwFqtv+0Nor6npV5YGxhuLkpdW7R/8ALNkH3gO8gr9KsAjkD8qQxorZCgH1rGnk1OlUjUjJ6O+p34vxDxmOwdXCVqMffi43TatdW2dySlpKWvoj8oCiiigAooooAKKKKACiiigD8if+CvHiL+0Pj74b0hG3R6doEbsPSSSeUn/x1Ur2/wD4I7+HPsvwt8e67tx9t1iKy3evkwh8f+TH618if8FJ/EH9u/tgeM0Vt8VhHZ2aH/dto2Yf99M1foP/AMEttA/sf9kzSbvbt/tXU7y8z/exJ5Of/IP6VC3NH8J9d0UUVZmFFFFABRRRQAUUUUAFFFFABRRRQAUUUUAFFFFABRRRQAUUUUAFFFFABRRRQA0jArxb9sL4Tf8AC5v2evFmgQw+dqcVub/TwBlvtEPzqq+7AMn0c17VSFcjFXSqSo1I1I7p3A+Jv+CWPxZ/4S74Mal4Mu5t9/4Wuz5Ksefss5Z0+uJBKPYbRX20Oa/L/wADH/hkb/go5faE2bTwx4rnNvCOkYguyHgx7JOBHnsFav1AHQ16maU0q/tYfDNKS+e/4jYda+Iv+Cqnwv8A+Ep+C2leMbaLdd+GL4CZwORbT4RvykEP5mvt3oK5L4qeBLX4mfDjxL4UvMCDV7Ca03kZ8tmQhXHurYYe4riwlb6vXhU7P8OoI4n9kj4of8Le/Z58GeIZJvOvjZLZ3pJy32iH905PuxXf9GFex9q/Oz/glR47utC1P4gfCnV90F7Y3B1KG2c8o6sILlfwIh4+tfon0rXMKHsMTOK2vdej1B7i0UUVwCPy/mi/4UN/wVAuYv8AUaX4ouiR2EgvY93/AKU8f8Br9El+9XwX/wAFVvDdz4W8cfDL4lacuy6gLWTzAfckhkE8H6vL/wB819weFNftvFfhnSNbszutNStIryE5zlJEDL+hFfC+IGG9p9UzBfai4v1i/wBUenhpXi0a9OXpTacOlflMDqFHWnjrTB1p4612wJY6nL0ptOHSu2BAtOA6U2njrXdBEsdSr1pKcvSuyCIFpw6U2nV3QRAo608daYtPWu6CJY6lA5pKcOldsEQFOAxSDk08DNdsESxQMUtFAGa64xMxAuadtpaK3UBXE20hFOopuAXG0hGacRikrnlEZGRmm1IwphGDXJNFpjWFJTj0ptcc0WNPWmHrUjdKY3SuKaKQ2m06mnrXDNFjWpKcelNrhmixp60ypGqM9a45lIQ9KbTj0ptcM0WNPWmHrUjUxvvGuGZaGnpTacelNrjmUNbrSU5qbXDMsYelNp570yuGZaEam05ulNrimUfO37f1it5+yr4xYrue3ezlT2P2uIH9GNfj3X7V/teaOdc/Zr+IlsBnZpclz/36Il/9kr8VK/q/whqqWUVqXVVG/vS/yPNxS99PyCiiiv3Y4QooooAKKKKACiiigAooooAKKKKACiiigAooooAv+H9POra9ptiBk3NzHCAP9pgP61+/UKhUUAYAAAAr8Lfgdp39r/GjwFYkbhca9YxEexuEBr91FGK/l/xiq3r4Sl2Un97S/Q9HCbNjqfTR1p1fz5A7xR1p60xetPXpXdAhi08dKZT67oEMUdadTVp1d0CRw6U4dKaOlPrtgiGKOtOpq9adXbAkVaeOlNHSn13QRmwp9NHWnV2wRLFWlpF6UtdsESPHSnDpTRT67oIzYU4cUi9aWu2CEKBmngZpoHFPAxXZFGbFoopwGK6oxJEwaNtLRW6gK43bRTqQjNRKAxKYRT6QjIrmlEaIyMUhGRTmFNrkmi0NpD0pT1orimiiM9KbT6ZXDNGiGnrSHpTmpK4popDKRulLQelcM0URt1pKVqSuOaNEMPWkbpTj1pD0rimMjbpSU49KbXDM0Qw9aQ9KcetIelcMykY/irxBbeE/DOr63eHFpptpLeTHOMJGhdv0Br4f/wCCVXhu58UeOPiZ8SdRG+6nK2STEffkmkM8/wCqRf8AfVe1/t9+Of8AhCf2ZPEixyeXdaw8WlQnPXzGzIPxiSStb/gnF4B/4Qf9lrQLiSPy7rXbifVpgRzh22Rn8Y44z+NftnBOG+r5RXxb3qSUV6LVnBiZapH1FRRRX1BwCV8Hf8FX/ia2j/DXw14Es5D9r1+9N3cxockwQY2qR/tSOhH/AFzNfePUV+Yfi/8A4yl/4KXWOkj/AErw94TuFhkHVBFZ5klDD0a4LJ9GFevlcE6zrS+GCcn8tvxGj7t/Zp+GC/B74GeDvCpjEV1ZWCPdgD/l5kzJN/4+7D6AV6djigDAxS9BXlVJOpNzlu3cQYr8yf26NUuv2iv2vPA3wd0mZmtNNkjgujHz5cs+2Sd/fZAqH2IYV+jPjXxVY+BvCGs+IdTfytP0qzlvZ2HXZGhY49+OK/PX/gmt4Uvvix8aviF8aNej8ycTSxW7tyourli8pQ9tkeFx6SivZy1exjUxb+yrL1eiGu5+jWk6ZbaHpVnp1lCtvZ2kKW8EKD5URVCqo9gABV6iivEbvqxBRRRQAUUUUAFFFFABRRRQAUUUUAFFFFABRRRQAUUUUAFFFFABRRRQAUUUUAFFFFABRRRQAV+MH/BVPw5/Yn7Vt1e7dv8Aa+kWd7n12hoM/wDkGv2fr8rf+CxugfZviD8PNb24+2aZcWe718mVXx/5H/WplsVHc9z/AOCSXiL+1P2cNW012zJpmvzoq+kbxQuP/Hi/5V9v1+an/BG3xBusvifojt9ySwvI19dwmRz/AOOp+dfpXTWwS3CiiimSFFFFADMc/SuY+Jeif8JL8PPEmlY3G8064gA92jZR/OupIqOZQ8Lj1UipklKLi+ppSm6dSM1umn9x+JhGCRRW5450ceH/ABtr+lhdosr+4twvpskZf6Vh1+TzTjJpn90UKirUoVI7NX+8+wP2MfgP4B+LHgvVdS8TaS+pajZ6g0Cj7VLGvl7EZflRhzkt+VfV2jfs7fDXQlQ2ngvRw69HmtVlYf8AAnBNfMv/AATg1oLd+NdJdvvJa3Ma/QyKx/VK+4SMj2r7/LKVGWGhPkV/Rdz+WeMsbjqGcYjD+2lyXTS5nazSe17FDT9B0/SYvLs7K3tYh/BDEqD8gKv7FA4UflS4pcDFe0klsfncpym7yd2LRRRTJCiiigApKWigAooooAKKKKACiiigAooooAKKKKACiiigAooooAQ9RXhf7cOm/wBqfsp/EaHGdunef/37kR//AGWvda8v/afsf7R/Zy+J0OMn/hHNQcD1K27sP1Fb4Z8teEuzX5gfjN+yVqP9l/tMfDObON2vWkGf+ukgT/2av3oHSv59fgZff2Z8a/AF5nH2fX7CXPptuEP9K/oJHKivp+I1+9py8n+ZUh1FFFfIkhRRRQAUUUUAFFFFABRRRQAV+J3/AAUTsfsP7X3jrAwkwspV/Gzhz+oNftgeor8cP+Cntj9k/ap1CXGPtWl2cv1whT/2SvpuHnbFtd4v80VHc+TKKKK/Rywr9Tv+CSl/v+D3jKz3Y8rXRL/33BGP/ZK/LGv0s/4JF32/w38S7POPKu7GXH++kw/9krws7V8HJ9rfmB8s/wDBQG7+2ftd/EGTOds1rH/3zaQr/Svnmvbf21Lv7b+1N8R5M5xqjR/98qq/0rxKvRwS5cNTX91fkCCiiiuwD9Yv+CSlp5fwD8T3OOZfEkqfgttbn/2avuGvjf8A4JWWn2b9me5kxj7Rrt1J9f3cK/8AstfZFfkmZO+Mqepm9wooorzRBRRRQAUUUUAFFFFABRRRQB4H+3de/wBn/smfEWUHG6yji/77njT/ANmr8nP2OrH+0P2oPhpFjO3WYZf++Dv/APZa/Uj/AIKM3X2b9kHxuM4Mr2MY/wDAyE/yBr80/wBgm0+2/tb/AA9jxnbdTyf9820rf0r7fKfdy6tL1/JFrY/cIdKWiiviCAooooAKKKKACiiigAooooAKKKKAOd8dyXsPgzXW063kur1bGcwQxDLu+xtqqPUnAFfkjrXwu8ZaAXOpeFdZslHV57GVV/Mrg1+xoPpTTEjDlQfwrycdgI43lblax9vw3xTV4c51TpKana9209L+vfsfia0bIxDKVI4II6V7p+xRon9sftC6DIV3R2UU9yw+kbKD/wB9OtfpPrHgvQfEKldU0Ww1FT1F1bJJ/MGsXw38IPBng7XTrGg+HNO0fUWiaFprKARZQkEjC4HVR27V5VHJXRrRqc6aTT2PuMw8RaePwFbCvDuMpxcU7ppXVuyZ2opaSlr6s/EAooooAKKKKACiiigAooooAKKKKACiiigAooooAKKKKACiiigAooprnCN9KAP5+v2s9c/4SL9pr4n3obev/CQXkKN6rHK0an8kFfsl+w7of/CPfsnfDO127fM0pbvH/XZ2mz/5Er8OPG8134j8ba9qv2eZvt2oT3O7yzzvkZs/rX9A/wAFNF/4Rv4O+BtJ27PsOhWNttxjGyBF/pURNJbHa0UUVZmFFFFABRRRQAUUUUAFFFFABRRRQAUUUUAFFFFABRRRQAUUUUAFFFFABRRRQAUUUUAfAf8AwVb+Fstz4V8KfErTEaO+0O5+wXc0XDLDId0Tk9gkgIHvLX1n+zv8UYvjN8F/Cfi5GVp9QskN0qdEuU+SZfoJFbHtitL41fDi2+Lnwq8UeELraE1axkgjdxkRy4zE/wDwFwrfhXxT/wAEq/iPc6YfG/wn1gtBf6ZctqNtbSn5kwwhuU9triI49WavbX+04C32qb/8lf8AwSuh+htFFFeISfmF8WB/wy3/AMFItG8Ur/ovh/xPPHdTt0Ty7nMNyWPfbLulx/u1+nYO5c18Of8ABVn4Yf8ACRfCDQ/GltFuu/Dl95U7gdLa4wpJPtIsQH+8a+iP2U/if/wt/wDZ/wDBniWSXz76WxW2vWJyTcxfupSfTLIW+jCvbxn7/C0sR1Xuv5bfgN7HrtFFFeII+Xf+Cj/gL/hN/wBlvX7iOPzLrQbiDVogBzhW8uQ/hHLIfwrK/YD8c/8ACbfsy+Glkk8y60dpdKmOc48tsxj8Injr6Y8deFrfxv4K1/w7d4+y6rYT2MuRn5ZI2Q/o1fnf/wAEu/ElxoOvfEb4e6jmK7tZUvktyfuOjGGf9fJH4V5nEWH+ucP1bb0pKXyejOvDytKx+glOHSm04dK/A4HpDl+8KcvWmr94U9a7YEsWnDpTacOld0CBR1p69aYOtSLXbAhi04dKbTh0rvgQxR1p1NHWnV2QJHL0p46UwdKeOld0CGLTqaOtOrugSOWnr0pi08dK7oGbAdKeBimr1p1dsESxQM07pSLS12RjckKaRinUh6VUogNph6U+mt1rhmikIelMannpTG6VxyRSG009adTT1rhmaCHpTD0p56U09K4ZjQykbrS0jda4Zmg09KbTj0ptcUykI1RnrUjdKY3WuGZaEplPplcMyxGpjU9ulMauOZaEplPplcMyhGptOam1wzLGnrTKeetMrhmWhD0ptOPSm1wzKOF+Odk2pfBXx/aIMtPoF/EAO5a3cf1r8LTwa/f7WbCPVdLvbKYZiuYXhcezKQf51+AUqlJXUjBDEGv6X8HK16OMpdnF/emv0PPxa1ixtFFFf0ceeFFFFABRRRQAUUUUAFFFFABRRRQAUUUUAFFFFAHr/wCyJpv9q/tLfD2HGduqRz/9+wX/APZa/a4dK/Hr9gHTv7Q/ap8IMRuS2S7mYfS1lA/VhX7CKciv5H8XKvNnFGl2pp/e3/kerhV7jfmOXrTqaOtOr8VgdYq1IOlRrUg6V3QIYU+mU+u+BDFWnU1adXbAkdT6ZT67YGbFWnU1adXdAQ4dKfTB2p9dsDNir1p1NXrTq7oEMcOlKOtIOlKvWu6BLHr1p1NXrTq74GbFWloHSlHWu2AmPHWnU1etOrtgjNiqKWgdKUda7YIligYpaKK61HQQhGabT6aetYzQDWFJStSVxTRQwjrTKkPWo645loRqSlbpSVwzLGnrTD1p560w9a4ploQ9KbTj0ptcEyxp60lKetJXDMojbpSU49KbXFMtDW60h6UrdaSuGZQw9KbTj0ptcUzRDW60h6UrdaQ9K4plI/Pr/gqF4juNf1/4c/DzTsy3d1K968AP33kYQwfr5w/Gv0R8C+F7fwR4M0Hw7aY+y6TYQWMWBj5Y41Qfotfm8Iv+F8f8FQLSD/X6X4YulJPURiyj3nP/AG88f8Cr9Ph1r+kcJh/qOU4TCdeXmfrLX8DyK0uaTHUUUUzA4r4zfEK3+FPwr8VeLbgrt0nT5biNH6SShcRp/wACcqv418U/8Eofh9Pd2fjn4m6oGmvdTuf7Mt7iT7zAES3DZ7hmaLn1Q10H/BV34nHQfhV4f8EWsuLvxDfefcIp5NvBg4I95GjI/wBw19KfsvfDAfB74DeDfC7xeVeW1is16uOftMv7yUH1w7sPoBXtr/Z8vb61H+C/4I+h6vRRSV4gj4t/4Kk/Fr/hDfgjZeEbSXZqPim7EcgU4ItYSryH8XMS+4LV7B+xh8Jf+FN/s7eFNGnh8nVLqD+09QBGG8+bDlW90XYn/AK+MPigf+Gt/wDgotpnhZD9r8L+F5ltpx1jMVqTJc7v9+XMWf8Adr9QEXCgDpXt4v8A2fC0sN1fvP57fgN7DqKKK8QQUUUUAFFFFABRRRQAUUUUAFFFFABRRRQAUUUUAFFFFABRRRQAUUUUAFFFFABRRRQAUUUUAFfnl/wWK0L7R8Ofh9rG3P2TVLi03enmxBsf+Qf0r9Da+Nf+CrOgPrX7LqzxxNK+na5aXI2rkjKyxf8AtWk9io7nyz/wSB1z7J8dfFulM2FvPD7TAerR3EIA/KRvyr9bz0r8WP8AgmHd3Ojftb6DC8MsSahYXtsSyEA4haXH/kKv2nPSlHYctxaKKKogKKKKACkIyCKWigD8nv2qdEGgftAeMrZVwsl0Lke/mRrIT+bmvNNP0e/1ebyrGyuLyX+5bxM7fkBX7A6h8NPCuq65Jq994c0u81SQKGvbi0jeUgDAG8gngAVvWmnWtjEI7e2ihQfwRoAB+Ar5WeSe0qym52Tbe3/BP2zC+JH1PB0sPHD80oxSbcrJtJK+zPhH9hbwN4v8KfFS7vNT8OarpulXWmyQm4u7R4U3743XlgM/dYfjX3yOvtSBAvQAfhSivewmGWFpezTufmWeZvPPMY8ZUgotpKy8h1FFFdh4AUUUUAFFFFABRRRQAUUUUAFFFFABRRRQAUUUUAFFFFABRRRQAUUUUAFcf8X7L+0/hP4ztMZ+0aLeRY/3oHH9a6+szxPafb/Deq22M+dayx4+qEVUNJID+enwfe/2Z4w0W7Bx9nvoZc/7sgP9K/onj/1a/Sv5xEYx3KspwVfIP41/Rpp04vLC2nXpJErj8QDX2PEa/hP1/QuRaooor4wgKKKKACiiigAooooAKKKKACvyN/4Kv2vkftIaPJj/AF/hu2fPuLi4X/2Wv1yr8pv+Ct9ps+NHhG5x/rNBEef924lP/s1fQZE7Y2Poyo7nwrRRRX6aWFfeX/BLvxOPDyfEsFtvnHTT+X2r/Gvg2vpH9j3xOfDq+LQGx532T9PO/wAa4MfD2lCUfT80I4b9rC4+0/tLfE185xr94n/fMrL/AEryevRv2j5/tH7QvxNl7P4m1Ij6fapMV5zW2FVqEF5L8igooorpEfsl/wAExrfyf2VNKf8A566leP8A+RNv/stfWNfMH/BNy28r9kXwk+P9bPfP/wCTUq/0r6fr8gzDXFVP8T/Mze4UUUVwiCiiigAooooAKKKKACiiigD5P/4Kb3P2f9lLV0zjztRs0/8AIu7/ANlr4D/4Jx2wuP2vvBb4z5Md9J/5JzL/AOzV90f8FTLjyf2YlT/nrrdqn/jsjf0r4s/4Jm2/nftX6I+M+VYXj/8AkIr/AOzV9vl+mU1n6/kWtj9l6KKK+IICiiigAooooAKKKKACiiigAooooAKKKKACiiigAooooAKKKKACiiigAooooAKKKKACiiigAooooAKKKKACiiigAooooAKKKKAGeWv90flT6KKACiiigAooooAKKKKACiiigAooooAKKKKACiiigAooooAKKKKACiiigAooooAKKKKACiiigBOpr8wPjyp/ZM/4KD6D48hBtfDfiSZLy6I4TZNmG8B9SGJmx6stfp/ivjv/AIKefCX/AITz4Br4mtIfM1PwpdC7yoyxtpMJMB9D5bn2jNerllVQr+zn8M1yv5/8EaPsJHDqGUgqRkEd6d1r5/8A2Gviz/wt79m/wxfzzedqmmR/2RfknLebCAqsT6tGY3Puxr3/AKV51anKhUlTlunYRx/xe8A23xT+GHijwldbRHq2nzWquwyI5GU7H+qttb8K+If+CUvj650xvHnwt1XdBe6dcf2nBbyH5kORDcL7bWWHj1Y1+h5NfmH8Q/8AjFv/AIKU6Zry/wCi+HvFVwlxMeieXd5inLH/AGZw0mPZfx9fAfvqNXCvdrmXqv8AMpH6e0UgORmlrxCRDzxX5gLF/wAKG/4Kg3cH+o0vxPdNg9BIL2PeAP8At5wP+A1+nx9K/N3/AIKpeHLnwn8QPhj8S9NXZdwlrNpgMbZIJBPBn675P++a7sLSWKjVwktqkZR+dtDSm+WSZ9804dKyvDGvW3irw3pWtWbbrTUbSK7hb1SRAy/oRWqOlfzM4OnOUJKzR7I5fvCnL1pg609etdMCWOpw6U2nDpXbAgUdakWox1p69a7oEMdTh0ptOXpXbAkUdadTR1p1d0CBw6U8dKYtPXpXdAhi06m04dK7oMkctPHSox1p6mu2DM2Op1NpQa7IMkcDinUylBxXZGRI6kY0mTSUSkAU1+9KTUckixIWdwqgZJJwAK5JspDj0pjdKqtrNkP+XyD/AL+L/jTDrFkf+XuD/v4P8a4pNGypT/lLdNPWlVg67lbcPUU08VxzYEF5dxWFtLcTyJDDEpd5HYKqqBkkk9ABXzdqP7e/w7s7+4gjtNZu1ikZFnht02SAHG5cuDg9RkA+1eeftq/tGmdrj4e+HLr5Adur3MTdT/zwBH/j/wCC/wB4V8Z14tfEOMuWB+z8McD0sdhPreZXSl8KTtp3fr0P0GH/AAUA8AY/5Bmu/wDgPF/8cr0X4RftBaX8abm4GhaHrMNlb8S6heQRxwK39wMJCS3sAcd8V8efs5/sm6n8U5rfXPECTaX4VBDLxtlvR6Jn7qer9+2eo/QPw54a0zwjo9rpOkWUNhYWqbI4IF2qo/qe5J5J5NYqU5K8j57iTB5HlknhsBedXq73iv8AN/kah6U2nHpTa5pnwCEamN1p7VGetcMy0FMp9MrhmWI1RnrUjVGetcMy0FMp9MrimUI1NpzU2uKZY09aZTz1plcEy0IelNpzdKbXFMoY43Kw9q/BPx9pLaB468RaY67WstRuLcr6FJGX+lfvaetfh5+0naGy/aD+JEZGM+Ib5wPZp3Yfoa/fvB2q1i8VS7pP7nb9Tixa0TPN6KKK/qc8wKKKKACiiigAooooAKKKKACiiigAooooAKKKKAPrH/gmfp3279o2WbGfsei3M2fTLxJ/7PX6uDpX5l/8EsNN834q+L7/AB/qNGEGf9+ZD/7Tr9Mkr+L/ABRq+04ilH+WMV+F/wBT18Mv3Y8dadTR1p1flsDpFWpB0qNakHSu6BDCn0yn13wIYq06mrTq7YEjqfTKfXbAzYq06mrTq7oCHDtT6YOlPrtiZsVetOpo606u2BLHDpSr1pB0pR1rugQx69adTB1p9d0GQxV6U4daaOM1BNqFtbvtlnijbGcO4BxXdBiUXLSJcXrS1QGtWP8Az+Qf9/B/jVi3vre6JEM8cpHXYwOPyrsgyZU5rVxJlBI6de9PFNziuP8Air8TdJ+Evgq98Q6vJiKAYihU4e4lP3Y19yfyAJPANdinGC5pPRBRo1MRUjSpRvKTskurZh/GX9ofwp8D47I661xPdXhPlWdkivLtHVyGZQFzxnPJ6ZwceWH/AIKF/D3tpev/APgNF/8AHa+FviT8Q9W+KPjC+8RazN5t3dN8sYJ2Qxj7saDsoH58k8kmqngzwTrXxB8Q22i6BYS6hqFwcLHGOFHdmPRVHcngV85UzivKo40Vp001P6Bwnh9luHwcauZTamleTvaK/wCG7n31Y/t+eBdTvYbW00TxHdXM7iOKGG0jZ3YnAUASZJJ7V9GaPqEuq6VbXctlPp8kyBza3W3zIs9m2swz9Ca8U/Z1/ZY0X4MWkeo6gsereK5ExJelcpb5HKQg9B2LHk+wOK95wQfavew7ruHNXau+i6H41nf9lxr+zypPkW8pO9/RdEKe1JQeaKU2fPjT1qOnE8U2uObNEI1JSt1pK4ZsoYetNPWnUyuGZaA9KbStSVxTLGnrSUHrQelcMyhh6U2lbpSVxTLQ1utJSt1pD0rhmUMPSm049KbXFI0Q01leJ9etvCvhrVtavG22mnWkt3M2cYSNCzfoDWoa+d/2+vHP/CEfsx+JhHJ5d1rBi0mHnr5jZkH/AH6WSt8twjx2Oo4aP2pRX46/cJvlTZ4f/wAEq/Dlz4s8ffE34laku+6mK2azEffknkM8+PoUi/76r9IgK+XP+Cb3gL/hCP2W9CuZI/LuteuZ9WlBHOGby4z+McSH8a+oia/o7MJqWJko7LRei0PFerHUUhrj/i54+tvhb8MvE/i262mLSNPmugjHAkdVOxPqzbV/GuCKc5KK3Yj88/iOf+GpP+ClGl+H1/0rw94WuEt5h1Ty7TMs4Yf7UxaPPutfp2owAK/PH/glN4CudUk8e/FHVd097qFx/ZsFzIPmckia4b33M0PPqpr9D69fNJKNSOHjtBJfPqNi1578e/idB8HPg74r8YTMofTLF3t1fo9w3yQofrIyD8a9ABr8+f8Agqv8S7i4sPBnws0gtNf6tcjUbq3i++6gmK3THfc5kOPWNa5MDQ+s4iFN7X19FuCJf+CUvwxmGieMPifqqtLf6zcnT7WeXl2jU+ZO+e4eQqPrEa/QEDiuE+Bvw1t/g98I/Cvg+3C/8SqxjimdOkk5+aZ/+BSM7fjXeUY6v9ZxE6nRvT0WwMWiiiuIQUUUUAFFFFABRRRQAUUUUAFFFFABRRRQAUUUUAFFFFABRRRQAUUUUAFFFFABRRRQAUUUUAFNIBHIz9adRQAwIoOQoB+lPoooAKKKKACiiigAooooATFLRRQAUUUUAFFFFABRRRQAUUUUAFFFFABRRRQAUUUUAFFFFABRRRQAUUUUAFFFFABRRRQAVHKMxODyCDUlMk+430prcD+crUbf7Hqt1B08qZk/JiK/oY8AXH23wL4duCcmXTrd8/WNTX8/PjiD7J431+Hp5eoTp+UjCv3z+DM/2r4ReCJs58zRLJ8/WBDX2vEOtOjL1/QuR2dFFFfEkBRRRQAUUUUAFFFFABRRRQAg6V+Xv/BXi32+Pfh9P/f024T8pVP/ALNX6hDpX5of8FgLfbrXwxnA+/b6gmfo0B/9mr3MkdsdD5/kVHc/Oyiiiv1EsK9B+FGv/wBh/wBqc483yv03/wCNefVLDcPBu2HG7k1Mo80bMDtPjvL53xu+IMnXf4g1BvzuJK4auv8AjBJ53xa8ayf39avW/Od65CopaU4+iAKKKK1A/bH/AIJ2x+X+x74B/wBoXzfnfXFfSI6V88/sAReV+yL8PV9YLlvzu5j/AFr6GHSvx3G64mp/if5mbFooorkEFFFFABRRRQAUUUUAFFFFAHxZ/wAFYZfL/Zw0Zf7/AIktl/8AJe5P9K+S/wDglzF5n7UUTf3NHu2/9AH9a+qv+CtMmP2evDUf97xPA35Wt1/jXzB/wSri8z9pm6b+5oF03/kSEf1r7bB6ZPU+Za2P18ooor4kgKKKKACiiigAooooAKKKKACiiigAooooAKKKKACiiigAooooAKKKKACiiigAooooAKKKKACiiigAooooAKKKKACiiigAooooAKKKKACiiigAooooAKKKKACiiigAooooAKKKKACiiigAooooAKKKKACiiigAooooAKKKKACiiigArJ8UeHrLxd4c1XQ9SiE+n6lay2dxEf4o5EKsPyJrWopptO6A/NH/AIJ2eIr34J/tF+P/AIL65KVNxJL9mDcB7m2ZslR6SQkvn0jWv0tIzX5nf8FBNDvPgN+0/wCAfjPosJCXkkT3ITgSXFsVV1Y9hJAVX32tX6P+Htcs/E2g6dq+nzC4sL+2jureZejxuoZWH1BBr2cySq+zxUftrX1WjKfc0ulfCn/BV34YnXvhX4e8cWsRN14evvs87qORbz4GSfaRIwP+uhr7r61xPxn+HsHxW+FXinwjcBcatp8tvGz9I5SuY3/4C4VvwrhwVb6viIVOz19Ookc/+zD8T1+MPwG8HeKnl828ubFYrxieftMWY5ifTLox+hFerYr89v8AglD8Q57ax8dfDLUy0N7plyNSt7eT7ygkRXC47BXWLj1c1+hANVj6Kw+JnBbX09HqgYtfLf8AwUh8A/8ACbfsta5cxx+ZdaDcwatEAOcK3lyflHK5/CvqTua5/wAfeFbfx14I1/w5d4Ntq1hPYyZGcLJGyE/rWGGq+xrQqdmmI+bf2B/HP/Cb/sx+GBJJ5l1o5l0mbnp5TZjH/fpo6+ih0r8+/wDgl14muNE1j4i/D3UMxXVrMl8luTyroxhn/XyRX6CL0r8Y4rwf1HOa9NbN8y9Hr+tj2KbvBMUdaeOtMp1fNwZox9OHSm0q12wZmOp460ynDpXdBksfSrSUDrXZBkD6cOabSrXdBkDh1p461HT+tdsGSx9KppoOaWu2DIHU8GmdaUHFdsJEskBzS0wGnA5rpjIhocGpcim0VupiHZFIWpKRm2gmhzAjmlSGJnkcIiglmY4AHqa/Pv8Aa2/anfx9d3PhDwrclfDkL7Lu8ibH25wfuqf+eYP/AH0eemM637Xf7VD+I3uvA/g+6b+yVJi1HUYT/wAfJ7xIR/yz9SPvdB8v3vkaOCSWRUSNndiAqqMkk9hXzePxrlelTenVn7zwXwpTpKOZ5ilfeMX0/vPz7L5i28FxeTxwQRyTzysESKMFmdjwAAOST6Uwsykgkgjsa/QH9kr9luPwFZQ+LfFNqG8SXCZtrSQZ+woR1I/56EHn+6OOua5T9rv9lTzRd+OPB1p+95m1LTIV+/3aaMDv3ZR16jnOfOeDqKl7S/yPq6XGmV1M0eAsuTZT6OXb07PuZ37Iv7VR0/7J4G8X3ebZsRaZqMzf6vssLk/w9lY9Oh4xj6o+LreL5PBN1B4Gggl125HlRzzyhEt1IO6QZ6sOw9SCemD+SW1gehr7c/ZF/anbUVtPA/i+6P2vAi03Up2/1w6CKQn+LsrHr0POM7UMQ5L2c36M+T4s4Yhh6n9r5fFSSfNKG69bLp3R5LP+xH8VbmaSWa2sZZZGLO73oLMTyST3NesfAf8AYebR9UXWPiCLe7ML5t9JgffGxH8crfxD/YHB75HFfY/QU3np+tJ0YRdz43F8b5vi6Dw94wT/AJU07eTu7fIZFCkEaxxKqRqAFVRgADsBTqcelNrGbPhd9RG6U2lPWkrhmyhp60ynE9abXHNloQ9KbTm6U2uGbKGt1ph6089aYetcUy0IelNpx6U2uKbKGt1pKU9aSuGZY096ZTj0ptcMy0I1NpzU2uGZQ01+NH7cGlJo37U3jyCP7r3EFx+MlvFIf1c1+yx6V+Rv/BRPS2sP2oNbnIwL2ztJwfUCFY//AGma/Z/COryZ5Ug38VN/enH/AIJyYte4vU+Z6KKK/sA8oKKKKACiiigAooooAKKKKACiiigAooooAKKKKAP0C/4JQ6dmb4k37D7q2ECH6+eW/ktfoUvSvh7/AIJXad5Pw28aX+P9fqscGf8AciB/9qV9wrX8L+IVX23E2KfZpfdFI9qgrUkLT6ZT6+EgbCr1p60wdaetd0CGLTx0plOHSu2DJHL1p1NHWnV3QZA4dKeOlRr0p69K7YMhjh1p1MHWn13QZIq1IOlRr1p612wZDFp9Mpw6V2wZA5aWmjrTq7YMkcPeng5qIZK471wHxq+MukfBXwlJquot513JlLOxRsPcSY6D0UcFm7D1JAPbFqKuyqFCpiasaNJXlJ2SRT+PXx10j4IeFGvbpludXuAyWOnhsNM/qfRBkZP4DkivzG8aeN9Y+IPiW913W7x7u/uX3OxOFUdlUdlA4Aqz8RPiBrfxQ8VXeva5cNPeTnCoMiOKMfdjQdlH+JOSSa6j4C/AvVvjd4sSxtw9rpFuVa/1ArxEn91fV25wPqTwK86rVqYiSjHY/pbI8lwPC2BlisZJe0teT7L+Vf1ds82aC4S3S4aOVYJGZElKnazAAkA9CRuGR7j1rqPhh8UNc+E3iy117RLgxyx8SwMT5U8ZPzI47g/mDgjkV+lniL9njwdrvwvj8DjTUttMgjxayxAebBL/AM9A3dySSSfvZIPWvza+LPwn1v4P+LbjQ9YhJAy9vdIp8q4izw6n+Y6g8VdWhVw1pxfz7M0ybiPLeJlVwlWmovX3X9qPf/NdD9Pvg/8AF3RPjL4Rg1vR5cSDCXVo7DzLaXHKN/Q9COa+cP2lvgl8Xvjf4zaSCzsoPDliWjsLV70Akd5XH95sfgMD1J+Vfg/8W9c+Dfi2HWdIcyRNhbqyYkR3MWeVb0PcN1B/EH9Rfhf8TdF+LPhO117RJjJbyjbJE4xJBIPvRuOzD9RgjIINe1RrQx1P2dR2a3t1Py3NMuxHBeP+u4KKnCV+VtX5b9N1r2fY+DtL/YO+Jd3qMEN2mm2Vq7gS3BuRJsXudoGT9P5V9u/Br4H+G/gr4fWw0eDfeSAG6v5gDNcMO5PZR2UcD6kk+hjgelKK7sPhaOGfNBa+Z8xnHFOZZ3BUsTJKK6RVk/XXUdupCc0UV1uZ8iFNJzQTmmk4rnlIpIQnNJRSE1yzkWhKQ9KWmsa4psaEPSmU5jTa4ps0QjUlB5pD0rimykNpD0paa1cM2UhrUlB60VxzZohp6008ClpGrhmykNPSm0rUlcU2Whjda/Pz/gqL4luNc1r4c/D3T8y3V1K988AP3ndhDB+vnCv0Dr86p4v+F8/8FQLG2/1+l+GLpMk8iMWUZkIP/bxkf8Cr77gTDKrmrxMl7tKLl87WX5mNeVoH6QeAvCtv4G8E6B4dtcC20mwgsY8DGVjjVAf0roKSjua/SW3Jts8kK+HP+CrHxQPhz4P6L4LtZdt34lvvMnQHrbW+HIP1kaEj/dNfcZr8w/i2f+Go/wDgpDovhVP9K8P+GJ47WdeqeXbZnuQw7bpC0Wf92vXyunGVf2k/hgnJ/Lb8Ro+3/wBlL4YH4P8A7P8A4M8NyQ+TfR2S3N4pGGFxN+9kB9drOV+iivXOooCgDFKBivKqTdWcpy3buIa7BQSeAK/MH4Ng/ta/8FENY8ZSf6V4Y8MzNeWzHlDFbkRWmPQtJibHs1fZH7bPxb/4U7+zl4q1WCbydUv4f7K08g4bzpwV3L7qnmOP9yvK/wDgl78JP+EJ+BFx4ru4tmpeK7o3CswwwtYiUiB+rea3uHFezhL4bCVMQ95e6vnv+BS2Ps2iiivEJCiiigAooooAKKKKACiiigAooooAKKKKACiiigAooooAKKKKACiiigAooooAKKKKACiiigAooooAKKKKACiiigAooooAKKKKACiiigAooooAKKKKACiiigAooooAKKKKACiiigAooooAKKKKACiiigAooooAKKKKACiiigAooooAKa/3G+lOpG+6aAP56fi1F5HxV8ZR9Nms3i/lM9fup+zxN5/wC+G8nXf4b01vzto6/Db44xeT8avH0f8Ac1+/X8rh6/b79mOTzf2c/he3/Us6aPytox/Svts+1w9F/wBbFvY9Oooor4kgKKKKACiiigAooooAKKKKACvzd/4LCx/8kpk/7Cin/wAlP/r1+kVfnR/wWCjzpXwvk/uz6iv5rb/4V7WTf79T+f5Ma3PzTooor9TNAooooA6n4qtu+J/i4+ur3Z/8jNXLV03xOOfiR4rPrqt1/wCjmrmain8C9ACiiirA/cP9gtdv7JPw8H/TrMf/ACZlr3+vA/2EBj9kz4ef9ecv/o+SvfK/HMZ/vFT/ABP8zIWiiiuUAooooAKKKKACiiigAooooA+G/wDgracfAnwsPXxHH/6TXFfN3/BKMZ/aT1Q+nhy5/wDR9vX0b/wVuP8AxY7wmP8AqYU/9Jpq+dv+CT/P7SGs+3hq5/8ASi2r7bDf8iafz/MtbH640UUV8SQFFFFABRRRQAUUUUAFFFFABRRRQAUUUUAFFFFABRRRQAUUUUAFFFFABRRRQAUUUUAFFFFABRRRQAUUUUAFFFFABRRRQAUUUUAFFFFABRRRQAUUUUAFFFFABRRRQAUUUUAFFFFABRRRQAUUUUAFFFFABRRRQAUUUUAFFFFABRRRQAUUUUAfO37efwk/4W3+zb4ltoIfN1XRlGs2WBlt8IJdR6lojIoHqRXF/wDBM34s/wDCwf2fItBupvM1TwpcGwYMcsbdsvAx9gC6D/rlX1vNCk8TxyKHRwVKsMgg9jX5jfs3SP8Asp/t+eJPhzcsbfw94hleytQ5+Ta/7+yb3OD5X1dq9vDf7RhKlDrH3l+pXQ/T+kpaK8Qk/MLxaP8Ahlr/AIKXWWqD/RfD3iy4WaQ9EMV7mOUt7LcBn+iiv074xXwd/wAFYPhk2r/Djwz48s4z9r0C9NpcyJwRBPjaxP8AsyIoH/XQ19R/s1/ExfjD8DfB/isyCW6vrBFuyD/y8x/u5v8AyIjfhivaxv8AtGGpYnqlyv1W34Dex6hSUtFeKI/L62j/AOFD/wDBUC/tf+PfS/E90+D0EgvYxIAP+3jA/wCA1+iy9TXwL/wVQ8PXPg/4i/DD4maauy6hzatKONslvKJ4c+53yf8AfNfdHhrXbbxN4d0rWbNt9pqFrFdwt6o6BlP5EV8Vx5h+f6rj19qLi/WL/VHpYaV4tGrTh0ptKtflsWdTHjkU4daatLXbBkMfSrTQc0o4rtgyWSL0paaDinV2RZmxwORSg4NNBxTq7YMljJ547eIyzSLHGvVnOAPxqsNf07eP9Ot8f9dV/wAa8n/a95/Z48V/7tv/AOlEdfmJuf8Avn862dbkdrH6Hw3wiuIMLPEe25OWXLa1+id913P2W/t/Tf8An/t/+/q/40v/AAkGm/8AP/bf9/V/xr8aNz/3z+dG5/75/OrWMt9k+t/4hlH/AKCv/Jf+CfswPEGnDpfW/wD39X/Gnf2/pv8Az/23/f1f8a/GXc/98/nRuf8Avn861WYNfZ/EX/EMo/8AQV/5L/wT9mh4g00f8v8Abf8Af1f8acPEOmH/AJfrb/v6v+NfjHuf++fzo3P/AHz+darM2vsfj/wBf8Qxj/0FP/wH/gn7Of8ACQaeR/x/W2f+uq/41btryG6j8yGRJl6bo2DD8xX4sbn/AL5/Ov0h/YSY/wDCirfnP+nXH/oQrsw2OdefLy2PlOJOC1kGDWKVbn1Sta29+t32Povf82MU1yGyCAc8EGk3cZFcx4/+IOifDPw5c63r96lnZQjr1aRuyIvVmPYD+QJr0ZVEldn5rSpTrTVOlFuT0SW7ZsnQtMHWwtsevlL/AIVz/iHxJ4K8FKs2s32jaRjlWupIoue2N2CT9K+D/jF+2r4u8eXE9l4clk8L6JkhPIbF1Kvq8g+79Exjpk1883d5cahcyXF1PJczyHc8srlmY+pJ5NeNVx8Iu0Fc/ZMs8PsdiKaqY6t7O/2Vq/nrZfifqVeftWfCuxco/jCyYj/nijyD81U06y/ak+Fmpt5cfjHT1J7T7oh+bqBX5W0VxvH1H0R9L/xDXL7aVp3+X+R+wGg3nhDxTb/adGl0nU4O0to0cq/mua1/7C01CCtjbKRzkRL/AIV+Omk6zf6Dex3mm3tzYXcZyk9rK0br9GUgivp/4K/tya34eubfTPHO7WdLOEGoIgFzD7sBxIPybvk9KqOKjPSSsfLZrwFmGEpurg6vtUuj0l8tWn+B98MSKTrWb4f8Qaf4o0m21PTLqK9sblBJFPC25XU+h/p2rRzjNOUj8klGUG4yVmitdaja2jKs9zFCSMgSOFz+dVxrmnd723P/AG2X/Gvh7/goQzDx34ZwSP8AQH/9Dr5R3P8A3z+dcE562P1rJuBFmuBp4x4jl5le1r21tvdH7G/25p//AD+2/wD39X/Gg69p2P8Aj+t/+/q/41+OW5/75/OjcfU/nXO9T2/+Iax/6Cv/ACX/AIJ+xTa7p/8Az/W//f1f8ab/AG5p/wDz/W//AH9X/Gvx33n1NG8+prF079S/+Iar/oK/8l/4J+wza3Yf8/1v/wB/F/xpP7b0/wD5/rf/AL+r/jX49bz6mjefU1i8NfqP/iGy/wCgr/yX/gn7B/25YN0vbcn/AK6L/jVvrX4+6Qx/tWz5P+uT/wBCFfr7bf8AHvF67RXm4mj7G2t7nw3EnDn+r8qUfac/Pfpa1reb7kjdqSlPWmnpXjzZ8chtJ/DS0jVwzZaGNSUp60lcU2Whp60h6Up601ulcM2Uhp6V+Xf/AAVEtfL+O3h+cKAJfD0IJA6kXFx/Qiv1EbpX5yf8FV9GEHij4f6rxm5s7u29/wB28bf+1q/TvC+sqfElKL+0pL8L/oYYlXps+EKKKK/ts8UKKKKACiiigAooooAKKKKACiiigAooooAKKKKAP1T/AOCZGnfYv2eb2fGDd67cTZ9QIoU/9kr64H3q+bv+CfWnfYP2WvC8pGDdT3k5/wDAmRP5IK+kR96v8/eLa3tuIMZL++19zt+h7tJWhH0HU4dKbTlr5uDLFp460ynDpXdBksfTlptKOtd0GQOp9Mpw6V3QZBWl1Szt5THNcwRSDqrSAEfhSLr2n/8AP7b/APfxf8a/OD9sBtv7QPiXBONtt/6Tx141vPqa96nhbxUubc/W8BwCsdhKWK+sW54qVrbXV7bn7Df23p//AD/W/wD39X/GnjXNPH/L9b/9/V/xr8dt59TRvPqa6Vh7dTv/AOIbL/oJ/wDJf+CfsSNd0/8A5/rf/v6v+NO/t3T8/wDH9b/9/V/xr8dN59TRvPqa3ULdSf8AiG0f+gr/AMl/4J+xv9uaf/z/AFv/AN/V/wAaUa7p/wDz/wBv/wB/V/xr8cdz/wB8/nRuf++fzrZOwf8AENF/0Ff+S/8ABP2Si1ixnmWOO6hkduAqyKSfwzV4HNflZ+zUxPx18G8n/j+9f9k1+qKn5RiuqnK5+bcSZCsgxMaHtOfmV72t1a7vsPBGc1DdWFrelTPbxTlehkQNj86lyAME9K+bP2hP2w9M+GU1xoHhqOLWfEcfyyyMc29o3o+DlnH90EY7kEYrs9ooq7PEy7LsXmVdUMHByl+S7t9EfQdxpej2sbSzWtnFEoyzPGgAHqSRXF6j8ePhh4TZ4pPFei27qfnitpkcg+6pk5r80fHnxa8XfEu7efxFrl3fIW3LbF9sCf7sYwo+uM1yFZPGW+FH7FhPDmc4J47Eu/aK0+97/cfqUv7W3woMmweLrfPqYJQPz24rc0r4xfDbxtLFFb+I9D1CZv8AVwyzxiTn0RsH9K/JmgHFUswkt0juqeGuDS/cV5p93Z/kl+Z+zEWh6RKoK2NowPQiJf8ACrlrZ29iri3higB5IjQLn8q/J74bfH3xx8KrmJtE1qdrJDzp10xmt2HpsJ+X6rg+9fe/7Pv7UWhfGq3FjMo0jxLEm6SwkfKygdXib+Ieo6j3HNeph8ZTqvl2Z+b5/wAI5nk8HVcvaUlu1fT1XT11R7pmmPKIkLsQqgZJJ4FG7jNc18SXI+HviT/sHXH/AKLavQc7K58DSp+0qRh3aRsf8JDp3/P9bf8Af1f8aD4g07/n/tv+/q/41+MZdsn5j+dJuf8Avn868T+1H/J+P/AP3KPhlFpP61/5L/wT9mz4h03/AJ/7b/v6v+NJ/b+mf8/9t/39X/Gvxl3P/fP50bn/AL5/OoeZN/Z/H/gFf8Qxj/0FP/wH/gn7MnxBpv8Az/23/f1f8ab/AG9pn/P/AG//AH9X/Gvxo3P/AHz+dG5/75/Osnj2/s/iP/iGUf8AoKf/AID/AME/Zc+INN/5/wC2/wC/q/403+39M/5/rf8A7+r/AI1+NW5/75/Ojc/98/nWLxd+g/8AiGcf+gp/+A/8E/Zq3voLwsYJo5wvXy3DY/KpzwOK+N/+CdeW07xrk5/e2v8A6DJX2LySc9KfPzK5+T5zlyynH1MEpc3JbW1r3Se3zFppPNKTim1yTZ5CCmk5pScCmMa4pMpCUh6UtNauObNBKaetOplcM2NDT1pD0paRulcc2aGX4l1228L+HNU1m8bZaafay3czeiIhZj+QNfC//BK/w7c+L/iJ8TfiXqS77qbFosx53STymebHuNkf/fVe6ft7+Of+EH/Zj8UeXJ5d1q/l6TDz97zW/eD/AL9LJVr/AIJueAP+EJ/Zb0S6kj8u61+5n1WUEc4ZvLj/AAMcSH/gVfs3BmH+r5TXxb3qSUV6LV/5HBiJbI+p6KKK+kOE5P4p+OrX4ZfDnxL4qvcG30iwmvChOPMZUJVB7s2FHua+Ff8AglT4Gutf1b4gfFbV8z3t9cHTYblxy7swnuW/EmHn613P/BVX4of8Iv8ABXSvB9tNsvPE18DKgPJtoMO3/kQw/ka94/ZF+F//AAqH9nnwb4fki8m/+xi9vVIw32ib966t7qW2fRRXtw/2bL5S61Hb5L/gj6HstFFZ+uavaeH9Hv8AVL+ZbaxsoHuZ5n6RxopZmPsACa8RK7shH5yf8FH/ABPffGD49fD74LaFJvkjlie4VeVFzcsFTeP9iIb8+kpr9EvCHhmx8F+FdI8P6ZF5OnaXaRWdvH/djjQKv6AV+cn7BWj3f7QX7V/jz4y6xCzW9hJLNaiTny57gskSA9xHArr7fJX6Z5r28yl7KNPCL7C19XqxvsLRRRXiCCiiigAooooAKKKKACiiigAooooAKKKKACiiigAooooAKKKKACiiigAooooAKKKKACiiigAooooAKKKKACiiigAooooAKKKKACiiigAooooAKKKKACiiigAooooAKKKKACiiigAooooAKKKKACiiigAooooAKKKKACiiigAooooAKRvumlpG+6aAP5+/2gF2/Hf4jD08R6j/AOlMlftj+yu279m34Yn/AKlyw/8ARCV+KX7Q42/H34lD08S6l/6VSV+1P7KJz+zX8Mf+xesv/RK19tnn+6Uf66FvY9Yooor4kgKKKKACiiigAooooAKKKKACvzv/AOCv658O/DQ+l1fD/wAchr9EK/PL/gr8P+KX+Gx/6fL0f+ORV7GT/wC/U/n+TGtz8yaKKK/VTQKKKKAOn+KK7fiX4sHpq12P/IzVzFdZ8WV2fFPxivTGsXg/8jPXJ1FP4I+gBRRRVgfuL+wa279kv4eH/p0mH/kxLXvo6V8/fsDPv/ZH+Hp/6dpx/wCTMtfQI6V+OYz/AHmp/if5mQtFFFcoBRRRQAUUUUAFFFFABRRRQB8M/wDBW5f+LGeFD6eIkH/ktPXzj/wSibH7SOrD18N3I/8AJi3r6S/4K2Jn4CeGH7DxJEPztrj/AAr5p/4JTuE/aV1Ef3vD1yP/ACNAf6V9vhf+RLP5lrY/XiiiiviCAooooAKKKKACiiigAooooAKKKKACiiigAooooAKKKKACiiigAooooAKKKKACiiigAooooAKKKKACiiigAooooAKKKKACiiigAooooAKKKKACiiigAooooAKKKKACiiigAooooAKKKKACiiigAooooAKKKKACiiigAooooAKKKKACiiigBO9fnb/wVP8Ah7d+H9V8CfFzRd1vqGn3C6fcXMY5R1YzWz/gwlGT/siv0S715h+0n8K0+NPwQ8W+E9itdXlkz2Zb+G5j/eQnPb51UH2JrvwFf6viIze2z9Hoxo3vhF8QbP4rfDPwz4us9oh1exjuSinPlyEfvI/qrhlPutdjjivgr/glN8VJNT8CeJPh1qLst7oF19stIpOGEEpIkQD/AGZQSfeUV96jtUYyh9WxE6fRPT06A9Dg/jn8Oofi38IfFnhCVVJ1XT5YYS/RJgN0T/8AAZFRvwr43/4JP/EWb+wfGnw31FmivNJuxqVtBL99Uf8AdzLjsFdEP1kNfoJ1r8w9WP8Awy1/wUxguh/ovh7xbcB2/hUxXp2sT2Crcgt9EFd+B/f0KuGe9uZeq3+9Aj9PaKSlrxBHyx/wUk8Bf8Jr+y3rd1HGZLrQLqDVYgBzgN5cn4COVz/wGqv7BHjn/hOP2Y/C/mSeZdaR5mkzc/d8pv3Y/wC/TR19H/EDwpb+PPAviHw3d4+zatp89jISM4EkbIT+Gc1+ev8AwS38T3Gjal8RPh/qGYbq0mS/S3Y8q6kwz/kRCK83iHD/AFzIKlt6UlL5PRnXh5WlY/QMdKXoaatOr8Ggz0h/Q06mA5FOB4rsgzNjlNOplPrtgxCg08HIqMHFPBxXZFkMdTgc02gHFdcJEHkf7WNncaj8AfFNvawSXM7rBiKFCzN+/jPAHJ4r82P+EJ8Rf9AHU/8AwDk/wr9g2AYYYAg0ghjBHyKPwrdxU+p97w9xbUyDDSw8aSnzS5r3t0Sts+x+Pv8AwhPiL/oA6n/4Byf4VS1LQtS0cRm/0+6shJkIbiFo92OuMjmv2QMSZGI1P4V8c/8ABRRAlj4JwAMy3XT6R0SoqMea5+jZHx1VzbMKWClQUVO+vNe1k3tbyPiiiiiuY/Xi3p2kX2sStHYWdxeyKNzJbxNIQPUgCr//AAhPiL/oA6n/AOAcn+FfR3/BPhVf4la+GGR/Zn/tVa+/PKQY/drj6V30cKqseZs/JeION6uSY+WCjQUkknfmtur9mfjt/wAIP4j/AOgBqf8A4Byf4V+hv7EWm3mlfBG3gvbWazmF7OfLnjKNgsMHBr33yk/55qfwpQAgwoAFd9CgqMuZM/NeIOMqmfYRYWVFQ1Tve+1/JdyDUtRttI0+5vruZLe1t42mlkc4VEUZZifQAE1+W37RXxxv/jZ42muw7xaDZs0WnWp4Cpn/AFjD++2AT6DA7V9b/t3fEebwp8M7bw/aSmO61+UxuVOCII8NJ+ZKL7gtX55Vz42u2/ZrY+28PMjgqTzWsryd1DyS0b9W9PRMKKK9j/ZO+Hdt8RvjNplrfxC40+wjfUJ4mGVcJgIp9RvZMjuMjvXmQg5yUUfr2YYynl+EqYqptBNv5dPmL4D/AGTPiN4/0uLUrXSotOsZlDwzalMIjIp6EJgtg9QSAD2zWZ8S/wBmvx58K9PbUNY0pZtMUgPe2TiWKMn+9j5lHTkgDnrX6pqojjCqAABjFVNS0611bT7izu4UubaeNopIpF3KysMFSO4INek8NTS0ep+Aw8Rcx+sc84R9nf4Ve9vW+/yPxmorrvi34L/4V58SvEPh5Sxisbpkh3dTEfmjJ99rLXI15bVnY/oXD1oYmjGvB3jJJr0auj6K/ZA+Ps/w38Ww+G9VuCfDeqzBF8w8Ws7cKw9FY4Dfgexz+iqncAw71+MAODkda/Uf9mP4iP8AEv4PaLqFxL5uo2qGyu2JyTJHgbj7su1j/vV0Qm2rM/C/EHJIUJQzKircztL16P59fkfOv7fGgapq/jjw49lp13eoli4ZreBpADv6HAr5c/4QnxD/ANAHU/8AwEk/wr9gSgfG4An6U3y4/wDnmv5VjJ63PLyjjqrlWChg40FJRVr3tfW/Y/ID/hCfEP8A0AdT/wDAST/Csm5tZrK4eC4ieCZDh45FKsp9CD0r9k5IY9pyi/lX5Y/tIDHxy8YgdPtx/kKyTu7H6TwzxZUz/EToSoqHLG9736pdl3PNqKKKo/SDTs/C+s6jbJcWmk31zA+dssNu7q2Dg4IGOtTf8IV4g/6AWpf+Akn+Ffoj+x7Gh/Z48MEoCc3fUf8ATzLXshijA/1a/lXn1MTyNqx+L47j+thMVVw6oJ8knG/NvZtX2PyU0rwZ4gXVLMnQ9RAEyEk2kn94e1frRB8tunrtFL5MWfuLn6U415mJr+2tpax+f8Q8RS4glTlKnycl+t73t5LsJSNS008mvImz5NCU09adTD0rhmykNoPSikauKbLQ2kalpp5NcU2WhrcV8Ff8FWdOaXQPh3fAfLDc3sJPu6xEf+izX3o3NfHX/BUOySb4EaBc7MyQ+IYVDeitb3Gf1C/lX23ANb2HEuEl3k196a/Uyrq9Nn5eUUUV/ex4QUUUUAFFFFABRRRQAUUUUAFFFFABRRRQAUUUo5NKTsmxn7Rfsdad/Zf7Mvw/hxjdp/nY/wCujs//ALNXs46V5/8AAPTv7J+B3w+syMNDoFirD/a8hM/rmvQF6V/nJnFX22Z4ip3nJ/e2z6CKtFD6VetNXpS1xQYMfSrSUo612wZLH/w0tItLXdBkMfSr3pq0td0GQz86/wBrTwvrGofHrxHcWmlXtzAy2+2WG3d1OIIwcEDFeP8A/CFeIP8AoBal/wCAkn+FfrmY1flkBP0pRBGP+Wa/lXu08ZaKjbY/U8Dx7VwWFpYaNBPkio35t7K19j8i/wDhCvEH/QC1L/wEk/wrGIKkgjBHBBr9jJ4ozBL8i/dPavx91b/kJ3f/AF2f+Zr0KNb2t9D9F4Y4lnn8qsZU+Tk5et73v5LsVaKKB1rpPu27K5rxeDtfnjSSPRNRkjcBldbWQgg9CDin/wDCE+If+gDqf/gJJ/hX6qfDCJG+HPholF/5Btt2/wCma11YhjIHyL+VTdH4bW8R61KpKCw60bXxP/I/Mf8AZz8J63Z/G7whPcaPfwQJe5eSW2dVUbTySRxX6ep9wVEIY85CKCO4FOllWKJ3YhVVcknoBXTB2PzriDPJ8QYiFeVPksrWvfrfsu589/tffHyT4V+GE0TRp9niTVkYJIp+a1h6NIPRiflX3yf4a/OmSRpXZ3Yu7HJZjkk+td18b/iFN8T/AIn65rryF7aScxWqk8LAnyxgemQMn3Y1wlRUnzM/obhXJaeTYCCa/eSScn59vRbBXQ+B/h/4h+I+srpfh3TJtTvCNzLHgLGv952OFUe5Irnq/TP9kL4dWfgf4OaRdrAv9paxEt/czEfMwcZRfoEK8epY96qjD2krMfFGf/2Bg/a04805O0U9r73fkj5OuP2GfihDYG4S102eQDP2eO8AkPtkgL/49XiHiPw1qnhDWLnStZsZ9O1C3bbLb3CbWX0PuD1BHBHSv2QOenevlL9vv4dW+qeCLDxdDEq32mTLBNIF5eCQ4AJ/2X24/wB5vWuurh4qPNHofnvDvHeLxmOhhMfGPLN2TSaafTq7p7HwTV3RtZvfD2q2up6bcyWd9ayrLDNGcMjg5BFUqK8/4T9xnCNWLhNXTP1U/Zz+M9v8aPh9b6m+yLVrY/Z9Qt04CSgfeA/usMEfiOcV2fxDjafwF4iijUvI+nzqqqMkkxtgAV+e37FfxHk8E/GG102WUrpuur9ilUn5RLyYWx67vl/7aGv0oGGzkV9HQrOrT13P5P4oylZFmrjTXuO0o+l9vk1b0Px0PgfxHk/8SDU//AOT/Cj/AIQfxH/0ANT/APAOT/Cv2J8iP+4v5UeRH/cX8q4fqUf5j7ReJlZJL6sv/An/AJH423/hnV9KtzPe6Ve2kAIHmT27oufTJFZtfo5+3Uka/AyYqoB+3QdB/tGvzjrgr01Slyp3P1PhrO5Z9g3ipU+T3mrXvtbyXcKmsrG51K5S3tLeW6uHztihQuzYGTgDk8A1DXs37Hqq37RPhIMMjN1wf+vWWsoK7SPazHFvA4Otikr8kXK3eybseZ/8IT4i/wCgDqf/AIByf4Uf8IT4i/6AOp/+Acn+FfsL5Kf3F/KgxJ/cX8q6XRS6n4t/xEut/wBAy/8AAn/kfIv/AAT+0bUNH07xkt/Y3NkZJbYoLiJo92FfOMjmvrrpk01UWL7q4z6UvSk3yqx+XZtmDzbG1MbKPLz20vfZJb/ICc0lFITiuSUjyxCc0wnNKTSVyTZaCmUrGkrjmyhD0pjU4nJphOTXFNloKaetKTim1yTZR+f3/BUfxPcazqnw6+H2n5murqZ797cHlnZhDB+ZMwr9Cvh/4Vt/Angfw/4btMfZtI0+CxjI4yscaoD+OK/OG+T/AIX1/wAFP9OtOZ9L8MXUYJPIQWcZlIPt9oyv/Aq/T4V/RmEw/wBRynCYXry8z9Zank1pc0mL0paQ9RXMfEzxtafDn4f+IfFF8R9l0iwmvXUnG/YhYKPckAD3IqoxcmordmB+dXxxP/DUX/BRjw/4Mj/0rQPDc0VpcKOUKQZuLrPoS26LPqq1+nQGAAO1fnT/AMEr/BN34p8T/ET4tawDPe3k50+G4YfflkYT3LfXJh/76NfowDmvXzSSjOGHjtBJfPdjYV8mf8FKfi1/wrr9nW70W1m8vVPFU402MKcMIB887fQqAh/6619ZivzC/aknk/ao/bx8K/DK0dp9C0GRLK62H5QB+/vXB7EIoj/3oxUZZSjPEKc/hh7z+X/BBH1b+wF8Jf8AhU/7Nvh5LiDytV10HWbzIwcygeUp7jEQj47HdX0fjNRW1vHaQRwxIsccahURRgKAMAAdhU1efXqOvUlUlu3cQtFFFZAFFFFABRRRQAUUUUAFFFFABRRRQAUUUUAFFFFABRRRQAUUUUAFFFFABRRRQAUUUUAFFFFABRRRQAUUUUAFFFFABRRRQAUUUUAFFFFABRRRQAUUUUAFFFFABRRRQAUUUUAFFFFABRRRQAUUUUAFFFFABRRRQAUUUUAFFFFABRRRQAUjfdNLSN900Afz+/tBtv8Aj38SG9fEmon/AMmZK/a39lRcfs2fDEf9S7Y/+iVr8Tfj2/mfHL4huOjeItQP/kzJX7bfsuJ5f7OHwwH/AFLWnn87dDX2+ef7rR/roW9j1KiiiviCAooooAKKKKACiiigAooooAK/PH/gr83/ABTPw2Hrd3p/8chr9Dq/Oz/gsA2NB+GS9zc35/8AHYP8a9nJ/wDfqfz/ACY1ufmfRRRX6oaBRRRQB2nxri8j4yeO4+mzXb5fyuHri67/APaCi8n48/EiPGNniTUVx9LmSuArGjrTj6IAooorYD9t/wDgnpL537IHw/b0jvF/K9nH9K+i6+af+Cckwk/Y/wDBC5/1b36/+Ts5/rX0tX49jf8Aean+J/mZvcWiiiuMQUUUUAFFFFABRRRQAUUUUAfE/wDwVmj3/s6aA39zxNbt/wCSt0P618rf8EspfL/addf7+h3S/wDj0R/pX1t/wVXg879mqxf/AJ5eILV//IU4/rXx3/wTCn8j9qewTP8ArdLvE/8AHQf6V9tgtcnqfMtbH7H0UUV8SQFFFFABRRRQAUUUUAFFFFABRRRQAUUUUAFFFFABRRRQAUUUUAFFFFABRRRQAUUUUAFFFFABRRRQAUUUUAFFFFABRRRQAUUUUAFFFFABRRRQAUUUUAFFFFABRRRQAUUUUAFFFFABRRRQAUUUUAFFFFABRRRQAUUUUAFFFFABRRRQAUUUUAFJS0UAfl9r/wDxiN/wUht9QH+ieFvFkwkc/dTyLxtsmewWO4Utj0QV+n45FfD3/BVP4THxP8JNI8cWcJa+8M3fl3DqOfss5VST67ZBFj03NX0D+yb8Wf8AhdHwB8JeJZZvO1I2otNQJOW+0xfu5CfTcV3/AEcV7eMX1nDUsSt17svVbfgN7XPYO1fBP/BWH4ZvqHgTwp8QLFCt3ol4bG5lj4YQzfMjE+iyIAPeWvvevPfj58N4/i78G/F/hF0VpNT0+SO33dFnUb4WP0kVD+FcOCrfV8RCp0vr6PRgiH9nf4lx/GD4KeD/ABaHWSfULBDdbeguE+SYfhIr16RivgH/AIJPfEiS48J+Mfh3fs0d5o14L+2hl4YRyfJKoHYK6An3lr79B6UY6j9XxE6a2vp6PVA9A71+YNhH/wAKG/4KfajZ8waX4mupAD0Di8jEqge32jC/8Br9P+lfm1/wVN8P3Pg34l/DD4macm26izatKOAslvKs0Ofc+Y//AHxTwtJYqFbBy2qQkvnbRl05cskz77p9ZfhzW7bxN4e0zV7Nt9pf2sV1C3qjqGU/kRWkpr+ZXF06jhLRo9kcOKdTacDmt4sTH0qmmg5pa7ISMx9KDTQc0tdkZCZIDmlqMGng5rqjIhocDinUylBxXVGRI4HBr44/4KKc2Hgn/rpdfyjr7Gr44/4KKf8AHj4J/wCut1/KOtnK8WfZ8G/8j3D/AD/9JZ8T0UUVyn9XH1T/AME9/wDkpev/APYN/wDaq19996+A/wDgnz/yUrX/APsG/wDtVa++s816tCVoH8tcdr/hcq+kfyJN1G6mZNBY4ro5z8/sfnd+3n4jbVfjLDpofMOmWEcez0dyzk/iGT8q+ba9d/azumvf2g/F8jHOJoUH0WCNf6V5FXj1nzTbP7B4corD5Rhqcf5U/m1d/iwr60/4J52SSeNfFF2R88NlHGD7M5J/9AFfJdfYv/BOqPdq3jeTH3YrQfmZf8KdHSaPN4zdsixDXZfi0j7eLUh6UUhau9zP5SPzR/bSs1tvj/rcijBuILeRvr5Sr/7KK8Mr6D/bmi2fHWdv7+nwN+rD+lfPlebU+Jn9f8Nyvk+Gf9yP5BX2h/wTy8RMY/F2hu/yK0F3EnuQyOf/AB1K+L6+mv2Arto/i5qtvn5JdIkYj3WWLH6E1KdjzeMqKrZJXv0s/uaP0DpCcUE4ppOKxlI/lZDXPBr8sP2kP+S5+Mf+v5v5Cv1OPQ1+WP7SH/Jc/GP/AF/N/IVNN3bP1rw6/wCRjV/wfqjzaiiitz+hT9K/2PP+TePC/wBbv/0plr2VjxXjP7Hpx+zv4X+t1/6Uy17Ka+dxD99+rP5Azn/kZ4n/ABy/9KYtMPNOJxTa86bPIEJ4ptKetJXHNliNTGpxNMrimykFNPWnHgUyuKbLA9KY1OamNXDNlob3r5h/4KM6MdU/Zl1O5AyNO1C0uT7Zk8r/ANq19Pd68G/bksm1D9lnx5GoyVht5fwS6ic/+g19BwtWdDPsHNf8/I/c2k/wIqq8Jeh+ONFFFf6Inz4UUUUAFFFFABRRRQAUUUUAFFFFABRRRQAU5Bl1HvTa1vCOnf2x4q0awxu+1XkMOPXc4H9awxE1Toym9kmxrc/d3wnp39keFtHscbfstnDDj02oB/StYdajThAPanCv81as3UrTm922z6NLQlHWlptOrSDJY4dKWmrzTq7YMhjwadUamng8V2wZDHDg06mU8HIrtgyRy9KWmA4p9dsGSNuP+PeT/dNfj3q3/ITu/wDrs/8AM1+wUx/cS/7pr8fdW/5Cd3/12f8Ama9zBO6fyP2bw3+PFf8Abv6lWgdaKB1r0z9tl8LP1w+F5x8OvDH/AGDbb/0WtdUDgmuV+F3/ACTrwz/2Dbb/ANFrXUA4JrlUveP4txS/fz9X+ZJ0Jrz74/8AiE+Ffg54t1KN/LlWwkijf+68g2KfzYV35OAa8N/bUuzB+z9rkYOBNNaofp56H/2WuiEjqymisRmOHpS2lOKfpdXPzX6miiiqP7KSsrAv3hX7C+BbJdO8F6FaIMJBZQxKPYRqP6V+Pif6wfWv2T0ePydJtI/7sSDH0Arpou1z8R8S5WhhY+cv0/zLoOGryL9rS1W+/Z98WowyFhikH1WVGH8q9dHNeYftMRed8CfGa+lg7flg/wBK7Oa8Wj8fyh8uY4d9px/9KR+VlFFFeUf2cti9oeqz6HrVhqVvxcWlxHcRH0ZGDD9RX7G6Tfx6npdrdwndFPEsin1DAEfzr8ZK/W74LXjX3wi8G3D8vLpFq7H3MKZr0MLK10fh/iXRTjhqvX3l+TO43UZNMyaMmu1zPwux87/t1/8AJDJv+v6D+Zr85K/Rr9ur/khs/wD1/QfzNfnLXmYh3mf0p4d/8imX+N/kgr2b9jz/AJOK8Jf711/6Sy14zXsv7Hv/ACcV4R/3rr/0llrGHxI+y4g/5FOK/wAEvyZ+nhNJRSE4reUj+PLATim0UVzSkUFMJpSc0wnNcspFJBSE4paaTmuWUixKQnFLTa4pyGhCcU2gnNJ0FckmWhD2rM8Sa5beGvD2p6xeNstNPtZbqZvREQsx/IGtKvnv9vPxz/wg/wCzH4pMcnl3WrCPSoefvea37wf9+hJXTluFljsbRwy+1JL8RN8qbPB/+CWPh+58Y/Er4nfEvUlLXUuLVZeoaS4laebHuPLj/wC+q/Savlf/AIJs+Av+EK/Zd0a8kj8u51+7n1WQEc4LeVH+BSJGH+9X1ODmv6OzCaliZRjtHRei0PGk7sWviv8A4KnfE8eEvgbp/hO2l2Xvie+VJEBwTbQYkf8A8fMI+hNfamea/MP9oYn9p/8A4KHeGfAcX+laD4flhs7pByhSIG4uyfQnmL6oK2yumpYj2kvhgnJ/L/giR9ofscfC/wD4VH+zn4M0SWHydQmtBqF6CMN58/7xlb3UME/4AK9rxmhVCKAOAOKUDFeZVm6tSU5bt3Ecn8VfHln8Lvhz4j8W35H2bSLGW7KE48xlU7UHuzbVHuRXwp/wS18BXnizxP4++MGug3F/e3D2FvcSDl5ZGE9y/wBcmIZ/2mFdV/wVZ+KzaJ8NvD/w+sJSb7xFd/abqNDk/ZoSCqkf7UpQj/rka+l/2X/hSvwW+BfhLwq0QjvrazWa+wOTdSfvJcnvhmKj2UV7Ef8AZsA5faqO3/bq/wCCPoer0UUV4ggooooAKKKKACiiigAooooAKKKKACiiigAooooAKKKKACiiigAooooAKKKKACiiigAooooAKKKKACiiigAooooAKKKKACiiigAooooAKKKKACiiigAooooAKKKKACiiigAooooAKKKKACiiigAooooAKKKKACiiigAooooAKKKKACiiigApG+6aWmv9xvpQB/Pf8ZpfO+L/AI4k679cvW/Od6/cn9m2Pyf2evhgn93wxpo/8lY6/Cv4lz/aviR4pmBz5mq3T5+srGv3g+BEH2T4I/D6H/nn4fsE/K3jFfa5/pQor+ti2d7RRRXxRAUUUUAFFFFABRRRQAUUUUAFfnF/wWElxafCyP8AvPqbfkLX/Gv0dr81/wDgsJKDdfCuPPKpqbY+ptf8K9rJf9+p/P8AJjW5+clFFFfqZoFFFFAHp37T9v8AZv2j/ienTPiTUH/76uHP9a8xr2D9sC3+y/tO/EpMYzrVw/8A3027+teP1y4R3oQfkvyGFFFFdQj9m/8Agmjced+yb4eTP+qvb1P/ACOzf+zV9UV8h/8ABLu5E/7LcCA58nWLtD/443/s1fXYr8hzBWxdX1Zm9xaKKK4BBRRRQAUUUUAFFFFABRRRQB8i/wDBUG3879lq6fGfK1a0f9WX+tfC/wDwTXuPJ/a28MJnHm2t6n/ktI39K+/v+ClVp9p/ZJ8TyYz5F1ZSf+TMa/8As1fnb/wT0u/sf7X/AIBYnCu15GffdZTgfqRX22Xe9lVZev5FrY/baiiiviSAooooAKKKKACiiigAooooAKKKKACiiigAooooAKKKKACiiigAooooAKKKKACiiigAooooAKKKKACiiigAooooAKKKKACiiigAooooAKKKKACiiigAooooAKKKKACiiigAooooAKKKKACiiigAooooAKKKKACiiigAooooAKKKKACiiigAooooA5n4jeCrH4j+A9f8L6kubLV7KWzkOMlQ6kBh7gkEe4FfAv8AwTD8a33gD4ifEH4Na83kXkE8l3BAx4W4hbybhR6kgRn6Rk1+j+eK/MT9sSzm/Zi/bc8HfFjT4mi0rWJI7u6EYwHZMQ3cY92iZW+shr2sv/fQqYR/aV16r/Ma7H6eUlV7K7h1GzguraVZreaNZI5EOVdSMgg+hBqzXi7CPzC/5NZ/4KZ/8+nh7xdcf7qmK+P5BVuh+SV+nnWvgH/grD8N5Ljwp4P+IlgrR3mjXhsLmaLhhHJ88TE9groQPeWvr34A/EiP4u/Brwh4uRlaXU9Pje429FuFGyZR9JFcfhXt479/h6WJW9uV+q2/Ab7noPevlf8A4KUeAf8AhNP2XdZvI4/MutAu4NVjAHOA3lSfgElZj/u19U1zfxC8J2/jzwH4i8N3WPs+r6fPYuzDOBJGyZ/DOa8zDVfY1oVOzQj50/YM8c/8Jx+zH4VMknmXWkiTSpuc7fKbEY/79GOvoSvz+/4JceKZ9IvPiH4Av8w3NpPHfpbseVcEwz/kVhFfoCK/EeLMJ9QzqvSWzfMvR6/qezTfNBMcDmlBxTQcU6vmoyNBwNPBzUYNOBxXVGRDQ4HFO6im0oOK64yJHU4GmUtdcZCaJAc0tRg08HNdEZEWFzg18c/8FEzmw8Ef9dbr+UdfY3evjj/gol/x4eCP+ut1/KOuhSuj7Lg7/keYf5/+ks+KaKKKk/q0+p/+CfJ/4uT4g/7Bn/tRa++sjNfAn/BPr/kpPiD/ALBn/tRa++a6qcrI/lvjr/keVfSP5D6DyKbRWvOfAH5dftYWzWn7QfjBCMHz4m/BoI2H868kr6J/bo0A6X8bDf7MR6nYxTb+xZcxkfUBF/MV87Vxz3Z/YPDtdV8pw01/Kl80kn+KCvsb/gnVLt1Pxwn96O0P5Gb/ABr45r64/wCCed0sfirxbbk/NJaQyAeyuwP/AKEKKbtK55XGkebIsQvKP5o+6KKTIpCa1cz+VLH5y/tzy+Z8dJl/uafAv6sf618917p+2pcrP8fdXQHJht7eNvY+Wrf+zCvC6xlqz+veG48uT4Zf3I/kFfS/7Atuz/GDU5sfJHpEoz7mWLH8jXzRX2L/AME9dAY3ni7WnjwipBaRv6klncfh8n51DdkcPGFRUskxF+qS+9pH2qTTaKK4pSP5VSEbpX5Y/tIc/HLxh/1/H+Qr9THORX5Z/tIf8lw8Y/8AX8f5CqoO7Z+s+HX/ACMav+D9UebUUUV2H9CH6Ufsff8AJu/hf/euv/SmWvZz0rxj9j3/AJN68L/711/6Uy17MTmvl8Q/3kvU/kHOf+Rnif8AHL82IeaQnFLTSc1505HkoSjoKKaTXHNlIRjTaDzR0rimy0IxptFITXFNjEph5pxPFNrjkzRCfw15p+0npyap+z78RoJBuA0C9lA/2khZ1/VRXpWa5r4l6S2v/DjxVpirua90q6twPUvEy/1rpy2r7HH0Kl7WnF/c0KSumj8HqKVhhiPekr/SmDvFM+dCiiirEFFFFABRRRQAUUUUAFFFFABRRRQAV3vwB07+1vjl8PrTGVl1+xVh/s+emf0zXBV7L+xzp39qftNfD+HG7bqHn4/65xs//steJnlT2GV4mr2hJ/cmy4K8kj9oV4p1Mp4ORX+byldtn0Qq09TUYODTwcV1QZLHU8c0ynKa7YMgUcU8GmUqmuyDJZJSg4poNLXbBkD6VTTQc0tdkJEsbP8A6iX/AHTX4/at/wAhO7/67P8AzNfsDOf9Hl/3TX4/at/yE7v/AK7P/M19BgHdP5H7N4cfHiv+3f1KtA60UDrXqn7ZL4Wfrf8AC8/8W68Nf9g22/8ARa11Hc1yvww/5J14Z/7Btt/6LWupByTXm83vH8X4n/eJ+r/Mcpwc14X+2rbmb4BazIBkRTW7H2HnKv8A7NXufTivOf2jNAPiX4J+LrFU8yQWTzoo6lo8SAD8UFdNOR2ZPVVDMcPVlspx+66PyuooorqP7GW1xU++v1r9lNJk87S7V+u6JT+Yr8bF+8PrX7B+ELtb3wrpFwhystpFID6goDWkXZH4h4lxvHCy85fobVeZ/tKy+R8CvGbeunuv5jH9a9K3fNXk/wC1ddLafADxc7NgG3SP8WkVR/OtufQ/IspjzZhh13nH80fl1RRRXKf2Ytgr9bPghbPafB/wVCww6aPaKw9/JTNfk3ptjNqmo2tnbp5lxcSrFGo7sxAA/M1+xOh6dHo+i2FjF/qraBIV+iqAP5V0Una5+JeJdRcmGpdW5P7rI0aMim0Vvzn4UfPP7dJz8Dp/+v6D+Zr85a/Rn9uj/kh0/wD1/Qf+hGvzmrlqu8j+k/Dz/kUS/wAb/JBXs37Hv/JxfhL/AHrr/wBJZq8Zr2b9j7/k4vwn/vXX/pLNWcdz7HP/APkU4r/BL8j9OCc0lFITilKR/HwtNJzSE00nNc8pFJATmiikJxXNKRSEJzSUUhOK5JSGBOKYTSk4ptcspFpBTSc0pOKbXJKRQGvz+/4KkeKJ9Yv/AId+ALDM11dzvfvbr1ZyRDB+ZaYV9/k1+depxf8AC+f+Cn2mWP8Ax8aX4ZuYwSeQi2cZmYH2+0ZX/gVfoHAWGVbNniJL3aUXL52sv8zGu+WFj9Hvh74Sg8B+BPDvhu1x9n0nT4LFCBjIjjVM/jjNdFjmjOKWv0+Tcm5PqeQc38QvGFn8PfAuv+J9QIFnpFjNeyjONwjQttHucYHua+Bf+CW/g+88aeOfiL8XNaBnvLmdrKKdhkPPM/n3LD0I/dfg5r1D/gqT8UP+EO+Atr4Ytptl94pvlgZQcE20JEkhH/A/JU+zmvW/2LPhePhN+zf4O0mWHytQu7YanegjDedP+8w3uqlE/wCAV7MP9nwEp9ajsvRb/wCRXQ9y6UZpCcivJv2p/iwvwW+A3i3xOkoiv4bQ29gc8m6l/dxEeu1mDH2U149OEqs4wju3Yk+Gbf8A4y6/4KSNJ/x9eFvCU2R/En2eybj2KyXLZ/3ZK/UAdK+Fv+CVPwoPh/4Xa549vYj9u8SXfkW0jjJ+zQEgsD/tSmQH/rmtfdIr1c0qRdZUYfDBKK+W/wCI2LRRRXkCCiiigAooooAKKKKACiiigAooooAKKKKACiiigAooooAKKKKACiiigAooooAKKKKACiiigAooooAKKKKACiiigAooooAKKKKACiiigAooooAKKKKACiiigAooooAKKKKACiiigAooooAKKKKACiiigAooooAKKKKACiiigAooooAKKKKACmS/cb6U+q2oXItLG5nb7sUbOfoBmmtwP52fEs/2vxNqk3XzLuV/zcmv6BPhXb/Zvhn4Sh6eXpNon5QqK/nsdjJdMzHLM+Sfxr+inwvafYfDWlW2MeTaxR4+iAV9pxFpClH1/QuRq0UUV8UQFFFFABRRRQAUUUUAFFFFADR0NfmR/wAFfJ8+K/hxBn7llePj6vEP/Za/TcdDX5af8FdLkP8AFHwPb55j0iR8f70xH/ste7kivjofP8io7nwTRRRX6gWFbnhrQTrf2nAz5W39c/4Vh17H+z14ebXl17C7vKMH6+Z/hWdSfIrga37ddp9i/ax+IkeMZvY5P++oI2/rXg1fSf8AwUWs/sn7X/jk4wswsZB+NlAD+oNfNlc2Bd8LSf8AdX5AtgooortA/W3/AIJPXZuP2ctaiJ5g8SXCY9jb2zf1Nfa1fB//AASOvfM+DvjK0zzFrolx/vQRj/2Svu+vyXM1bGVF5mb3FooorzBBRRRQAUUUUAFFFFABRRRQB86f8FB7T7b+yH8QExkrHaSf983kDf0r8uv2ILz7D+1Z8OZM43aiY/8AvqN1/rX6x/to2P8AaP7LPxJixnbpLy/98FX/APZa/H39le+/s79pP4Yy5xnxFYxZ/wB+ZU/9mr7bJ9cvrR9fyLWx+9w6UtIOlLXxJAUUUUAFFFFABRRRQAUUUUAFFFFABRRRQAUUUUAFFFFABRRRQAUUUUAFFFFABRRRQAUUUUAFFFFABRRRQAUUUUAFFFFABRRRQAUUUUAFFFFABRRRQAUUUUAFFFFABRRRQAUUUUAFFFFABRRRQAUUUUAFFFFABRRRQAUUUUAFFFFABRRRQAUUUUANAr5a/wCCjnwk/wCFmfs46pqFtD5mq+GZBq8BUfMYlBWdc+nlsz/WMV9T1T1PTrfV9PurG7hW4tbqJoZonGVdGBDKfYgkVth6roVY1I9HcD5t/wCCeXxa/wCFpfs26Jb3M3m6r4cY6NcAn5tkYBhb6eUyLnuUavp3vX5j/sS6hc/s3ftleNvhBqczJYao8lva+acb5Isy20ntvgZ/qWUV+nGea7cyoqliG4fDLVejGzzf9oj4ap8YPgp4v8JFFkn1CwcWu7oLhPnhP4SKlfJ//BJ74lvqHgXxX4AvnK3eiXgvraKThhDN8rqB6LIhJ95a++CM1+Yek/8AGLX/AAUxntT/AKL4e8W3BRf4VMV6dygdgq3IC/RDXRgv3+Gq4Z725l6rf8AR+ntJRS14gj8vdJi/4UP/AMFPdUsf+PfS/E1zKARwHW8jEyge32jC/wDAa/RRTgmvgb/gqXoFz4K+KPww+JunJtuYv9HaQcBZbaVZocn1PmP/AN8V91eHtatvEmg6bq1m/mWl/bR3ULeqOoZT+RFfB+IFDmeFxy+1FxfrF/qj1MNK8WjSpQcU0HNLX5RGR1MfSg00HNLXVGQh4OKdUYNOBxXVGRDQ8HFL1FNorpjIkfSg4poOaWuiMxWHA18d/wDBRA5sPBX/AF0uv5R19hV8d/8ABQ45sfBX/XW6/lHXVCV2fY8HL/hcw/z/APSWfFdFFFbn9Vn1L/wT7/5KVr//AGDf/ai1985Oa+Bv+Cfn/JSfEH/YM/8Aai19796fNY/l3jr/AJHdX0j+Q7dRupKKOc+BPlz9vT4fSeIPAWneJ7WLfPosxWfaOfJlwpPvhwn4EmvgWv2N13RbTxHo97peoQrcWV3C8M0TdHRgQR+Rr8s/jd8ItS+Dnje60i7V3sXJksbsjieLPB/3h0Ydj7EEjd2fvfh9nUKlB5ZVfvRu4+aerXyevozz6vdf2NPHFt4M+NFpHeyiG21aB9P3ucKJGKtHn6sgUf71eFU5HaN1ZWKspyCDgg0j9SzLAwzLB1cJN2U016efy3P2aB3LkVHcTJbwtJIQqqpZiTgADua/PHwJ+3B458J6XDp+owWniCKFQqT3e5J8DoGdThvqRk9yax/il+1942+JekTaQPs2iaZOpSaKxDeZKp6qzsSdp7gYz0ORQz+e4cAZs8R7OaShf4r9PTc4T43eMoviB8V/EuuwHfbXV0Vhf+9GgEaH8VQGuIoooP6OwuHjhaEKEPhikl6JWQV+mH7JPgF/AfwZ0pbiPyr7UydQuFIwQZANgP0jCZHY5r44/Ze+Btx8W/G0N1eW7f8ACNaZIst3Iw+WVhysI9d3f0XPQkZ/SuNVijVFAAUYAFc9adlY/FfEHOIT5MspO9nzS8uy/G7+RJTSc0hOaK86Uj8XEJ4r8tP2kP8AkuPjH/r+P8hX6kscg1+Wv7R3/JcfGP8A1/H+QrfCu8mfrHh0v+FGr/g/VHm9FFFekf0GfpR+x8cfs8+F/rdf+lMtey14z+x//wAm9eF/rdf+lMteyE8V8hiZfvZep/IWcr/hTxP+OX5sUmm0UE4rzZSPJEJpjGlJxTa45yKQUjGlJxTK45yLCmk5pSaaTxXHNlIQnNITiimk5rkmzQQ9KjmAaJwRkEEYNSU1uciueM7Ti/ND6H4CajbNZahdW7jDRStGR7gkVXrsvjPpa6J8YPHGnIMJaa5ewKPZZ3A/lXG1/prgaqr4WlVXVJ/ej5pqzsFFFFdpIUUUUAFFFFABRRRQAUUUUAFFFFABX0d/wT5077d+1L4YlxkWkF5Mf/AeRP8A2evnGvrX/gmZp3239oS+nIyLTQriXPoTLCn/ALOa+L4zrew4exs/+ncl96sb0VepH1P1QPNKDikByKK/zvgz6Bj6cOlNBzSg4NdsWSx4NLTRxTq64Mhj+tFNU8U6uyEiGPBp1Rg4p4NdkJEMcDinUylBxXZGQhJziCX/AHTX4/6t/wAhO7/67P8AzNfr/cf8e8v+6a/IDVv+Qnd/9dn/AJmvo8td1L5H7J4cfHiv+3f1KtA60UDrXtH7bL4Wfrb8Lzn4c+Gf+wbbf+i1rpx1Nct8Lz/xbvw1/wBg22/9FrXUKck14nN7zP4vxS/fz9X+ZIDmormBLq3likQOkilSrDIIPBBp9KDW0ZHMnbVH5L/FnwNN8N/iHrnh+VWVbW5byC38ULfNG34qV/HNcjX3z+2d8C5fHOgw+LNFtzNrmlxlbiGMZa4txknA7shJIHcFu+BXwN0NenGXMrn9XcNZxDOMvhO/vx0kvNdfR7hX6h/sv+N7bxz8F/D0sMwkurC3WwukJ+ZZIwF5+qhW/wCBV+Xldr8LvjD4n+EGrSX3h69EaygCe0mXfDMB03LxyOcEEEZPPJq2cvFeQSz7BqnRaVSDur7Po18/0P1m/mK+Zf28PHVvo3wwt/DauGvNYuUJjB58qIh2Y/8AAvLH4n0ryW4/4KB+LnsDHD4f0qK7Ix5zNIyA+u3I/nXzz468e658SPEE2s6/fPfXsgCgkBURB0RFHCqMngepPUk01c/OuHeCsdh8fTxOOSjGDukndtrbbZJnPUUVLa2017cxW1vE89xM4jjijUszsTgAAdST2pH71KUYx5pHsn7I/wAP38d/GfSXeLfYaQf7RuGI4BQjyx9TIU49AfSv00BxxXiv7LPwU/4U94DX7ci/2/qhWe+IwfL4+SIHuFBOf9pm7Yr2nHOavm5dD+VeLs3jm+ZynSd4QXLHztu/m/wsO3UbqSip5z4o+ef25z/xY6f/AK/oP5mvzor9Fv26P+SHzf8AX9B/M1+dNDdz+kvDz/kUy/xv8kFey/sfcftFeE/966/9JZq8ar2T9j/j9onwl9br/wBJpaXQ+xz/AP5FOK/wS/Jn6blqaTikJzSE4rkcz+QEhaKKaTmsJSKFJxTaKQnFcspABOKaTignFNrmlItICc0nQUtNJzXNKRQhOaCcUU0nNckpDRneINatvDeg6lq14+y0sLaS6mb0RFLMfyBr4W/4JaaBc+Nfif8AE/4m6ipNzL/oyyHndLcytNNg+o8tP++694/bv8c/8IP+zJ4raOTZdaqselQjON3nNiQf9+hJUn/BNbwF/wAIX+y7pF7JH5d14gu7jVJARztLeVH+BSJWH+9X7bwTh/q+U4jFvepJRXotX95w4mWqR9Vd6D0oxWD468XWXgLwbrniPUTtsdKspr2bBwSsaFiB7nGBX1Ki5NJbnnn5xftMuf2nP+CgXhT4dQn7TomhSQ2d0i8oVUfaLw+x2jy/qgr9OY0EaBVACgYAFfnB/wAEvvCd54++JfxH+L+tL513NK9rFMwyGuJ3864YehAEY+khr9IBXtZpJU5ww0doJL5vVjYuK/OX/gqL45vPGfjLwB8HdBJuL27uEvp7dD9+eVjDbIfQ8ynH+2pr9E7u6is7aW4mkWKGJC7yOcKqgZJJ7DFfmV+ybbS/tSft0eLvilextNouhySXdr5gyFJBgs0I7ERqz/70dGWRUJTxUtoK/wA3ogXc/RP4Y+BLL4ZfD3w94U09R9k0ixis1YDBcqoDOfdjlj7k11I60tFeNKTk3J7sQUUUUgCiiigAooooAKKKKACiiigAooooAKKKKACiiigAooooAKKKKACiiigAooooAKKKKACiiigAooooAKKKKACiiigAooooAKKKKACiiigAooooAKKKKACiiigAooooAKKKKACiiigAooooAKKKKACiiigAooooAKKKKACiiigAooooAKKKKACud+IV3/Z/gLxJdZx5Om3EmfTETH+ldFXn/wC0Bff2Z8CfiJd5x5Hh7UJM/S2kNXSV5xXmgPwI0y1N9q1rbjkzTrGPxYCv6M4RiJB0wBX89Pwusv7U+JvhO0xn7Rq9pFj13TKP61/QwnCD6V9fxI/epL1/QqQ6iiivjSQooooAKKKKACiiigAooooAK/Jn/grTd+Z+0B4atwciLw3C/wCLXNx/8SK/Wavx/wD+Cp979q/adiizn7NoVrF9MvK//s1fQ5Cr41ejKjufHlFFFfphYV9g/wDBPvwt/wAJKnjw7d3kmxHTpn7R/hXx9X6Mf8Ej9IjvLP4pTTLlPM0xF+oF0T/MV5eZ1VSw0pen5oR4x/wU6sfsv7VWpS4x9p0yzl+uEKf+yV8nV9pf8FX7H7N+0bo84HFz4ct3z7i4uF/kBXxbRlj5sHSfkgWwUUUV6gz9Mv8AgkBfeZ4c+Jdnn/VXVjLj/fSYf+yV+iNfmb/wR/1HyvEHxMsc8zW1jNj/AHGmH/tSv0yr8rzlWx1T5fkjN7hRRRXjCCiiigAooooAKKKKACiiigDzP9pew/tP9nj4l2wG5n8OahtHqwt3I/UCvw6+C9//AGV8YfA16Tj7NrtjNn02zof6V+9nxJ07+1/h54oscbvtOl3UOPXdEw/rX89+j3x0vW7K8X71vcJKMeqsD/SvtuH/AHqNaP8AWqZcT+jReVFLUUDiSFGU5UqCCO9S18UyAooopAFFFFABRRRQAUUUUAFFFFABRRRQAUUUUAFFFFABRRRQAUUUUAFFFFABRRRQAUUUUAFFFFABRRRQAUUUUAFFFFABRRRQAUUUUAFFFFABRRRQAUUUUAFFFFABRRRQAUUUUAFFFFABRRRQAUUUUAFFFFABRRRQAUUUUAFFFFABRRRQAUUUUAFFFFAH5tf8FMfCF98Mfi58PfjPoCeTcrNHb3EqjCi5t282Et6703L9Iq/QTwF4vsfH/gvQ/EmmNusNWs4r2E5yQsiBgD7jOD7g15p+2J8Jf+Fzfs9eLNChh87U4bc6hp4Ay32iH51VfdwGT/gZrxL/AIJZfFo+L/gvqHg27m33/ha7IhVjybWYs6fXDiUew217dT/acBGf2qbs/R7f5FdD7XxxX5+/8FYPhzN/YPgr4k6crRXek3Z025ni++qP+8hbPYK6OPrIK/QPvXmH7SnwzX4w/A3xj4TEYlur2wdrQEf8vMf7yH/yIi/hmuLAVvq+JhN7X19HoxI1PgZ8RYfi38IvCfi+JlLarp8U0wTokwG2VP8AgMiuv4V3eK+Df+CT/wATm1b4b+JvAd5IftegXou7eN+CIJ87lA/2ZEYn/roK+8u9TjaH1fETp9E9PToD0PlT/gpX4C/4TT9l7V72NPMuvD95b6pHgc7Q3lSfgElZj/u0z9hHxz/wnP7MnhRpJPMutKV9KmGc7fJbEY/79GOvor4i+EoPH3gDxH4aucCDV9PuLFiw+6JI2TP4Zz+Ffnz/AMEt/FM+lz/ELwFf5hubS4jv47duqsCYZ8j2KwivnOJsP9c4eqNb0ZKXyejOvDStKx9+04HNNpelfzzGR6g6nA5poOaK64yIH0oNNBzS10xkA8HFOBzUQOKdXRGRLQ+lBxTAxFLit4zJHDLEe1fHn/BQ45sfBY9JLr+UdfYPOaxfEvgnw/4zEC67olhrAgJMX261SYRk4zt3g4zgZx6CuunUs7s9jJcwjlWPp42UeZQvp6pr9T8haK/V7/hRvw8/6Ejw/wD+CyD/AOJp3/CjPh5/0JHh/wD8FkH/AMRXZ7aJ+u/8RHof9A7+9HyH/wAE/wA4+JGv/wDYM/8Aai1965GRXNeG/h34X8IXMlzofh/TNIuJU2PLY2kcLMuc4JVQSMgcV0dRKpd3PyjPs0jnOOljIxcU0lZ+SsPz70uTTKKnnPnrDic81xXxU+FGgfF3w3JpGtwbhy0F1HgS28mPvoe3uOh712WeaQ4Jx3pqZpQrVMNUjWoycZR1TW6PzK+Lv7L3jH4U3M032N9a0NSSmpWUZYKv/TRBkofc5X0Jrx4jFfsqyZGOv1rgfFXwE8AeNZpJtX8L2E9xKcvPFH5MrH1LptY/iatVV1P2LLfEOpTgoZhS5mvtR3fqnp9zR+VFFfo3efsSfDG4dmj0+8tgegivXIH/AH1mnWX7FPwvtXDS6Xd3YHaa9lAP/fJWj2sT6f8A4iHlVr8k/uX+Z+caI0rhUUuxOAqjJJr3z4M/sg+KviLc297rcE3hvw+cFpbhNs8q+kcZ5Gf7zADuN3SvuXwj8HfBfgRkfRPDdhYzoMLcCENKP+Btlv1rsQuPpWM8QvsnyeaeIVavB08BT5L/AGnq/ktk/mzC8FeCtI+Hvh+10XQ7RLOxt1wqr1Y92Y9WY9ya3xSYAPvTcnd7VxTnzH5FUnOrN1Kju3q292x5OKaTmkpCa5ZSBIR2wK/Lf9o7/kuHi/8A6/m/kK/UbOM5rkdV+EngnW9QmvtQ8KaNeXk7b5Z59Pid5D6sxUkn61pQxCoybaufYcNZ5DIcTKvKDkpRtp6pn5P0V+q3/Ckfh9/0JOgf+CyH/wCIo/4Ul8Ph/wAyVoH/AILIf/iK6nmMF0P0j/iItH/oHf3o4/8AY/P/ABj14XB9br/0plr2TviqGjaHp/h3TYdP0uyt9OsIc+XbWsSxxpkknCqABkkn6k1eJ5Ar5uvUU5ykurPxnG4hYvF1cQlZTk3btdti00mlJphOa4JSORCE5oopCcVxykWhCc0lFNJ5rknIpBTKVjSVySZaAnFMpSc0lcc5FATgU2gnNFckpWdyj8Uv2q9LbSP2jfiHAw2l9Ynnx7SN5g/9CrymvoH9vSz+yftU+NMLtWX7JKPxtIc/rmvn6v8ASjhmq6+S4Sq+tOD++KPnKitOS8wooor6QyCiiigAooooAKKKKACiiigAooooAK+3f+CWWneb8RfGl/j/AFGlxwZ/35Qf/adfEVfoL/wSo07bbfEe+I+81hCp+gnLfzWvzDxKrew4WxUu6S++SR1YZXqRPv8AB5pSM02nA5r+BIM94UHFOplOBzXZBkjlp61HTwa64shjqcDmmg5pQcV2QkQOpwOabRXXGQmSdRS0wHNPBzXZGRDI5mH2eXP901+QWqf8hO7/AOur/wAzX7AdcgjiuLb4K+AJWZm8F6CWJySdNhJJ/wC+K9vBYuOH5rq9z7XhniKGQSqynTcue2z2tf8AzPyqoHWv1W/4Uj8Pv+hK0D/wWQ//ABFKPgl8Pv8AoSdA/wDBZD/8RXqrMKb6H3T8RaLVvq7+80vhj8vw68Nf9g22/wDRa11A5FVrS0hsbSK2t4kggiQJHFGoVUUDAAA4AA7VPnBFefz3lc/DqsvaVJTXVtkoNLTAc0oOK0jIxsDAFSG5FfJv7Qn7GsfiS5ufEXgcRWuoykyXGksQkUzd2RuiMfQ/KfUd/rMHPTpRnmuuFZxd0erlma4rKK/t8LKz6ro12a/ryPyB8R+FdY8IalJYa1ptzpl2hwY7mIoT7jPUe44rJr9gNe8LaP4oszaavplpqdseTFdQrImfXDA15frX7IXws1qRpP8AhHBZysclrS6liH4KG2j8q7Y4hPdH7Dg/EbDyiljKLT/u2a/GzX4n5n0V+io/Ye+GYfd9m1Aj+6bw4/lmuk0L9k34XaDIssfheG6kX+K9mknB+quxX9K09rE9Gp4iZZGN4Qm36JfqfnR4L+HniP4haktl4e0i51KcnDNEmI4/d3PyqPckV91fs6fsl6f8L3i17xC8Wq+JduY1UZgs89dmfvP/ALRxjsO59+0vRrHQ7OOz06zt7G1jGEht4ljVfooAAq4cNwal1T85z3jTGZtTeHox9nTe9ndteb008l+JKvyjHajJplFRzn53Ydn3oz702ijnCx89/tyt/wAWPlH/AE/QfzNfnXX7Ca94b0rxVp7WOsaba6rZlg5t7yFZoyw6HawIyK5r/hRvw8K/8iR4f/8ABZB/8RVqrFLU/TeG+L6WR4N4aVJyd27p97f5H5QV7H+yBgftEeE89M3X/pNNX33/AMKO+HhA/wCKI8P/APgsg/8AiKu6N8LfBvh3UodQ0rwro2nX8OfLubSwijkTIKnDKoIyCR9CaUq8bWPazDj6jjsHVwyoNOcXG91pdWOtpC1NJzRXA5n40BOaKTgUhOaxlMdhScU0nFBOKbXPKRSQE5ooppOa55SKAnNJRSE1yykNIQnNJRQTiuaUij4C/wCCpHimfVLn4e+AbDM1zdzyX8lup5ZiRDBx7lphX6DfDnwnB4C8BeHfDVtjyNI0+3sUKjGRHGqZ/HGfxr84tZi/4Xx/wU70nT/+PjTPDVzECTyFWzjMzA+3n7l/4FX6gYr+mcDh/qGT4PC9XHmfrJ3/AAR49eXNNi18c/8ABUH4of8ACFfs+x+G7ebZf+Kb1LXaDhvs8REkpH4iJT7Oa+xu9fmL+1dI37TH7e3g/wCGVuxn0fRXhtLpUOVx/wAfF2w9CIwE+sde1ldJTxCnL4YJyfy/4Jgj7B/Yg+F//CqP2a/CGnTQ+VqN/b/2re5GG82f5wGHqqGNP+AV7xjIpkUSwxrGgCooAVVGAAO1SAYrzq1R1qkqkt27iPmn/goH8Wf+FUfs2a+tvN5Wq+ICNFtMH5gJQfNb14iWTnsStY//AATa+Eh+G/7Olhq11D5eqeKZTqspYfMICNsC/TYN4/66mvnf9urVLr9oj9rvwN8HNJmZrTTpIoLox8+XNPtknf32QKh9sMK/SjR9KtdC0qz02yhW3srSFLeCFPupGqhVUewAAr16/wDs2BhR+1N8z9On+Y+hfooorxBBRRRQAUUUUAFFFFABRRRQAUUUUAFFFFABRRRQAUUUUAFFFFABRRRQAUUUUAFFFFABRRRQAUUUUAFFFFABRRRQAUUUUAFFFFABRRRQAUUUUAFFFFABRRRQAUUUUAFFFFABRRRQAUUUUAFFFFABRRRQAUUUUAFFFFABRRRQAUUUUAFFFFABRRRQAgrx/wDa91D+zP2YfiXMTjdodzDn/fXZ/wCzV7B0xXzx/wAFA9R/sz9kXx/IDhpIrWAe++7hU/oTXThI82Ipx7yX5gfkZ+zZYHUv2hfhpbY3B/Emn7h/si4Qn9Aa/fodK/Cz9ifTv7U/ao+HEOM7dTE2P+uaM/8A7LX7p19FxG/38I+X6lSFooor5QkKKKKACiiigAooooAKKKKAE7ivxf8A+ClN/wDa/wBrfxPFnP2W1sofpm2jf/2ev2g7V+Hv7e2o/wBqftb/ABDmznbdQQ/9+7aJP/Za+o4djfFSfaL/ADRUdz5/ooor9FLCv0+/4JG2Oz4eePrzbnzdTt4s/wC5ET/7PX5g1+sX/BJjT/K+APiS6YY8/wARyqPcLbW/9WNfP55LlwTXdr8wex4r/wAFddO8r4meBb/H+v0iWHP+5MT/AO1K+B6/SH/gsDppx8L9QVeAdRgc/wDgOV/9mr83q1yaV8DT+f5sS2CiiivbGfc//BJHUfK+N3iywzjz9AabHrsuIR/7Ur9W6/Hv/gltqn2D9qBYM4+26LdwY9cGOT/2nX7C1+Z59G2Nb7pES3CiiivniQooooAKKKKACiiigAooooAhuYlnt5Y3G5HUqR6giv5z9XsW0rWr2zf79tcPE31ViP6V/Ro3KkV/Pv8AHTTP7E+Nnj6wxtFpr9/AB7LcOP6V9jw5L3qsfT9Son7zfDrVP7b+HvhrUc7vtemW0+fXdErf1rpK8s/Zd1T+2P2cvhpck7mPh2xjY+rJAin9VNep18lVjy1JLs2SFFFFZgFFFFABRRRQAUUUUAFFFFABRRRQAUUUUAFFFFABRRRQAUUUUAFFFFABRRRQAUUUUAFFFFABRRRQAUUUUAFFFFABRRRQAUUUUAFFFFABRRRQAUUUUAFFFFABRRRQAUUUUAFFFFABRRRQAUUUUAFFFFABRRRQAUUUUAFFFFABRRRQAUUUUAFFFFADSNy1+X/gI/8ADI3/AAUbv9BYG08L+KpzbwjpGIbsh4MeyTgR57BWr9Qegr4C/wCCrXwvluPC/hT4maYrR32h3IsLqeLh1ikO+F89gkgIHvLXr5XOLqyoT+Gaa+fQpH37ikxmvOf2ePihF8Zfgx4T8XoytNqNkhuVTolwnyTL9BIr49sV6P0FeVODpycXutCT8wvCX/GLf/BS290s/wCi+HvFlw0MY6IYr3EkQUei3AVPopr9PB61+e//AAVd+Hs1tY+BviZpgaG90y5OmXFxH95QSZYGz2CusvPq4r7U+DHxDg+K/wAKfCvi6327dW0+K4kVOiSlcSJ/wFwy/hXsY/8AfUKWJW7XK/Vf5jZ2vWvy+0SL/hQ3/BTvV9PP7jTPEtzKAegZbyMTqB7eftX8K/UE8V+a/wDwVI0K58EfFf4YfE3Tk23MY+ztIOAsttMs0WT6nzG/74rhw9FYunWwUtqsGvnbRl05cskz76BxS1m6BrNt4h0PTtUtH8y0vreO5hf+8jqGU/kRWiDiv5SknTnKEt0e4O6UoOabRWkZAPpQcU0GlrqjImw+jpTQcUoOa6IyEODUtNozitlIViQNS1GGpa1UybD6Kbk0u6tVMVh26jdSZFFWpiHbqN1NoqucB24UZFNoo5wF3UbqSipcwCik3UmTUOY7DqQtTScUhNZOYWFoJxTc5orJyLsBOaKQnFITmsZSGKTim0UhOK55SHYUnFNJzSUVzykUFITQTTScVySkNIQnNJRQTiuaUi0hCcU2ignFckpDEJxTScUpNMrklItIKQnFLTeprllIsb1pScUU0nNcc5FBTWNKTimE4rkkxo/Kn/gpLpI079o43AGDf6RbXB98GSP/ANp18rV9m/8ABUTT2i+L/ha+x8s2hiEH3SeUn/0YK+Mq/wBFOAa3t+GsFO/2Uvu0/Q+exCtVkFFFFffnOFFFFABRRRQAUUUUAFFFFABRRRQAV+ln/BLfTvK+FXi2/wAf67WRDn/chQ/+1K/NOv1T/wCCbGn/AGH9nV5sY+2azczZ9cLGn/slfini7W9lw1KP80or8b/od2EV6h9Xg5pQcU0HFOr+GYs9oceaUHFNBpa7ISEx9KDimg5pa64yEPBxTqjBp4NdcZGbQ4HFOplKDiuuMiR1PBplAOK6oyJaJQc0U0GnA5rqjIhoUGnUylBxXTGQDwcUoOabRXTGRA+gHFIDmlroUgHA0u6mUoatlImxJnNFMpcmtVMmw6lyabuo4rRTCw7d7UuRTaKvnEO3UbqbRT5wHbqTdSUUucBd1GTTcCjIqXMBaKTdSZNQ5jsKTik3UlIWrJzHYUnFITSUVi5FWCkJxSFqSsJSGBOaKKaTmueUh2AnNJRQTiuaUihM4FZ2v61beHdC1HVbx/LtLG3kuZn/ALqIpZj+QNXycV8//t1eOP8AhB/2ZvFjpJ5d1qiJpUIzjd5zBZB/36En5V15Zhnj8dRwsd5yivxFJ8sWzwf/AIJb6Dc+N/it8TviZqKbrmT/AEdZDyGluZmmlwfUeWn/AH3X6UYr5T/4Jp+Af+EM/Ze0q+kj8u68QXlxqkmRzt3CKP8AApErD/er6sPev6kzCUXiJRjtH3V6LQ8Fu7MXxl4nsvBPhPWvEGoPssNKs5r2dvRI0Lt+gr88/wDgmR4YvfiR8XfiP8YNaTzLmSV4IpG5BuLmQyzFfdVCj6SV7R/wU6+KH/CDfs7voNtLs1DxTeJYhVOGECfvJWHt8qIfaSu8/YV+F3/Cqv2aPCVnNF5WoapEdYvMjBLz4ZQR2Ij8pT/u110v9mwE6nWo+Vei3/yDofQR5FYfjPxTYeB/COs+IdTfytP0qzlvZ2HUJGhY498DitzpXxd/wVH+LX/CF/A608I2kuzUPFd2InVThhawlXkP4uYl9wzV5uEoPEVoUl1f4dQR5T/wTY8K33xa+NvxB+NGvR+ZOJpYrd25UXVyxeTYe2yPC49JRX6UV4Z+xf8ACUfBr9nbwpo08Pk6pdwf2nqAIw3nzYcq3ui7E/4BXuWa6MxrKviJOPwrReiB7i0UUV5wgooooAKKKKACiiigAooooAKKKKACiiigAooooAKKKKACiiigAooooAKKKKACiiigAooooAKKKKACiiigAooooAKKKKACiiigAooooAKKKKACiiigAooooAKKKKACiiigAooooAKKKKACiiigAooooAKKKKACiiigAooooAKKKKACiiigAooooASvk3/gp1qn9n/sranBnH23UrO3x64fzP8A2nX1iTxXw/8A8FatT+z/AAH8M2IOGufEMchHqqW8+f1Za9DLY82Lppd/yGtz42/4JxaWdR/a68HSY+W0ivZ2H/brKo/VhX7VV+Q3/BKrSvt/7S17cEZ+xaBcz59CZYY//ZzX689xXqcQSvi0uyQ5bi0UUV82SFFFFABRRRQAUUUUAFFFFACHpX4KftXal/av7SvxNnzu2+ILyHP+5Kyf+y1+9LHCE+1fz2/F/U/7a+LHjTUM7vtetXk+fXdO7f1r67hyN61SXkvzKicjRRRX35YV+xP/AAS9077F+y3azbcfa9Wu5s+uCqf+yV+O1ftl/wAE8NNbTf2Q/AoK7XnF5O3vuu5sf+O4r5fiGVsKl3kvyYnseP8A/BXLSvO+EXgvUsf8e+uG3z6eZA7f+0q/K2v2D/4KlaT/AGj+zAbjbn7BrVpcZ9MiSP8A9qV+Pla5BLmwaXZv/MI7BRRRX0Yz6Q/4J36n/Zn7XfgbLYjuPtkDe+60mx/48Fr9sjX4Ofshax/Yf7Tnw0uc7d+uW1tn/rq/lf8As9fvH1FfnnEUbYmEu8f1ZEhaKKK+VJCiiigAooooAKKKKACiiigBB0r8KP20tH/sP9qb4k2+3bv1V7nH/XVVl/8AZ6/dYda/GD/gpRo/9mfta+Jp9u0X9rZXI98W6R/zjNfUcOytiZR7r9UVE/Rz9gPV/wC2v2Sfh/MWy0VvcWx9vLuZUH6KK+hK+RP+CXes/wBp/suw227d/Z+sXdtj0zslx/5F/WvryvEx0eTFVF/ef5ie4UUUVxCCiiigAooooAKKKKACiiigAooooAKKKKACiiigAooooAKKKKACiiigAooooAKKKKACiiigAooooAKKKKACiiigAooooAKKKKACiiigAooooAKKKKACiiigAooooAKKKKACiiigAooooAKKKKACiiigAooooAKKKKACiiigAooooAKKKKACiiigBCa4f41/De2+L3wp8UeD7rYE1WxkgjdxkRy43RP/AMBcI34V3GM0e1OMnCSmt0B+ef8AwSq+JFzpw8bfCfWC0F/pdw2o21vKfmT5hFcp7bXEZx6u1foZ3r8wPjqh/ZM/4KE6F46hBtfDXiSZLy6YcJsmzDeA+pDZmx6stfp6jh0DKQVIyCK9fM4qU44iO01f59Rs8s/af+GA+MPwG8Y+Fki828ubFpbNQOftMWJIQPTLoo+hNfNP/BKL4nHXvhX4h8EXUpN34evvtFujHkW8+TgD2kSQn/roK+6mGQa/MT4ef8Yt/wDBSnU9Ab/RfD3iq4e3hHRPLu8SwBR/szhY8+zVWD/f4Wrh+q95fLf8AWx+nnevlL/gpb4D/wCEy/Zf1W+ji8y58P3lvqaYHO3cYpPwCylj/u19W1zPxJ8JQePvh74k8M3OBDq+nXFixb+HzI2XP4Zz+Febhqvsa0KnZoR87fsL+OP+E5/Zm8JPJJ5l1pcb6VMM52+SxWMf9+vL/OvfgcV8C/8ABLnxVPpzfEHwHfZhubO4j1CO3bqrcwz8exSIV98iv574vwf9nZ5iKKWjfMvR6r7r2PdpPmgmPBxTutRg4pwNfKRkatDqUHFIDmiuiMiR9FMpwat4zFYcGpQc02it1MkfRTcml3VqpgO3UbqbkUZxWimKw/IoptFXzBYfk0ZNMop84WH5NGTTKKOcLDqMim0UucLC7qN1JRUOYWCik3UhOazcxik4pC1JRWTmAUUham5zWMplWFJzSUUE4rnlMYU0nNBNNJzXPKQ7ATmkopCcVzykXYUnFN6mjqaTpXJKQw6U0nNBOaaTmuaUi0gJzSUU0nNcspFATmkAxRSE1yykUgJpKKaTmuOUhgTmmE5pScU2uWUi0fn3/wAFVbELd/De8A+Z0v4mP+6bcj/0I18DV+j/APwVK0oTfD/wVqWObfUpbfP/AF0i3f8AtKvzgr+/fCqsq3CmHX8rkv8AyZv8jwMUrVWFFFFfrpxhRRRQAUUUUAFFFFABRRRQAUUUUAFfr1+wRp32D9lrwgxGHuGu5m/G6lA/QCvyFr9of2S9O/sv9m/4ew4xu0uOb/v4S/8A7NX87eNtfkyShS/mqJ/dFnpYJXqN+R68DTwc1FTwa/jCLPZY+nA5pnUUoOK7IyIFHBp4OabRXVGRLH04HNNBzRXVGQmSA0tMBzTga6oyIaHg5paZSg4rqjIkdnFOBzTaK6YyJsSg5opgOacGrpjImw4HFKDmm0V0RmIfQDimg4pwOa6IzJsOyKWmUVspiH0ZNN3UuRWqmA7dS5FNoq1MVh1FNoqucLD8mjJplFPnCw/JpKbRRzhYdRkU2ipcgsLupKKTIqHMLC0U3dSVm5jHFqaTmignFYuY7BSE4pCc0lYymUFFFITmueUgAmmk4oJxTa5pSKsFfA3/AAVG8Uz6i/w+8B2OZrm8uJNQkt16s3EMGB7l5hX3weor88Nei/4Xx/wU50fTR/pGmeGrmFSTyqraRmdwfYz7l/Gv0nw8wqr5z9Zkvdoxcvnay/E58RLlh6n6O/DbwhB4A8AeHPDVsQYdI063sVKj73lxqufxxn8a6Xn8KKyfFfiOz8H+GdX13UZPKsNMtJby4f8AuxxoXY/kDX7G26kr7tnin5uftg3En7Sf7dHgr4W2rtNpWkPDaXSochS+Li7ce4hVR9Y6/TO3hjtYI4okWOKNQqoowFA4AAr83P8Agml4cvPin8b/AIkfGLWo98/mSRws3IFxdSGSTaf9hFC/SSv0pBzXsZnJU5U8MtoK3zerGxMV+YHxUP8Aw1v/AMFFdL8Kp/pfhfwvMtrcL1jMVsTJc7v9+XMWf92v0A+PfxNg+Dnwd8V+L5iofTLF3t1fo87fJCn4yMg/Gvj3/glL8Mpzo3jD4oaqGmv9YuTp1rPLy7RqRJO+e4eQoPrEarAL6vQq4t7pcsfV/wCSBdz9AQu0ADpTqKK8MQUUUUAFFFFABRRRQAUUUUAFFFFABRRRQAUUUUAFFFFABRRRQAUUUUAFFFFABRRRQAUUUUAFFFFABRRRQAUUUUAFFFFABRRRQAUUUUAFFFFABRRRQAUUUUAFFFFABRRRQAUUUUAFFFFABRRRQAUUUUAFFFFABRRRQAUUUUAFFFFABRRRQAUUUUAFFFFACYr86v8AgsBrHl6P8NNLDf66e+uWX/cWFR/6MNfoqOlfln/wV01nz/ij4G0rdk22kSXO308yYrn/AMhfpXt5LHmx0PK/5DW5L/wSJ0jzviP481Tb/wAe2lw22708yXdj/wAhfpX6j1+d/wDwSB0fyfDnxK1Qr/x8XVlbBv8ArmkzH/0aK/RClnUubHT8rfkge4tFFFeKIKKKKACiiigAooooAKKKKAKuo3KWFhc3MhxHFE0jH2AJNfzm39y97fXFxIcySyM7H3Jya/oH+NWr/wBgfB7xxqedv2LQ764z6bIHb+lfz5E5JNfccNR0qy9P1LiJRRRX2pQV+8P7IOlf2N+zD8M7fGN+h29xj/rqvmf+z1+D6jLAV/Ql8HtK/sD4TeC9NI2fY9Fsrfb6bIEX+lfHcSStTpx83/X4kyPJP+Cgekf2z+yR49jAy8EdtcqfTZdRMT/3yGr8R6/e/wDak0b+3f2cfiXZhdznw/eyIvqyQs6j81FfghWnDkr0Jx7P80v8giFFFFfWlHUfCzV/+Ef+JvhHVN237Fq9pc7vTZMrf0r+hlTuQH2r+cCJzHKjKSCpBBHav6KPB+sDxF4U0bVVIK31lDcgjp86Bv618PxLHWnP1/QmRs0UUV8UQFFFFABRRRQAUUUUAFFFFACDqa/Jr/grPon2P49+HdSVcJe+H40J9XSeYH9GSv1kWvzb/wCCv+h4n+GmrqvDLfWkjfQwsg/V693JJ8mNiu6a/ApbnW/8Ei9b+0fC/wAc6Ru/49dXjutvp5sIXP8A5B/SvvivzH/4JB68LfxX8RdGLc3VnaXYX/rk8in/ANHCv04rLOIcmOqedn+CE9xaKKK8cQUUUUAFFFFABRRRQAUUUUAFFFFABRRRQAUUUUAFFFFABRRRQAUUUUAFFFFABRRRQAUUUUAFFFFABRRRQAUUUUAFFFFABRRRQAUUUUAFFFFABRRRQAUUUUAFFFFABRRRQAUUUUAFFFFABRRRQAUUUUAFFFFABRRRQAUUUUAFFFFABRRRQAUUUUAFFFFAHx1/wU++Ev8AwnfwDTxNaQ+ZqXhO6F3lRljbSYSYD6Hy3PtGa9G/Yc+LX/C4P2cPC+oTzedqmmR/2TfknLebCAqsfdozG592r2nxT4dsvF/hvVdC1KITafqVrLZ3ER/ijkQqw/Imvzn/AOCdXiO9+Cv7RHxA+C+uSlWnll+zBuA1zbMwJQekkJL59I1r3KX+04CdP7VN8y9Hv/mPofpdX54f8FWvANzpjeA/ilpW6C9064/sye4jHzIcma3b22ss3Pqwr9Dgc15H+1X8L/8Ahb/7P/jPw1HD597LZNc2S4yTcxfvYgPTLIF+jGuLAVvq+JhN7Xs/R6MEdX8IvH1t8Uvhj4Y8XWu0R6vYQ3TIpyI5GUb0+qtuX8K7HoK+Gv8AglP8T/8AhI/hBrfgu5l33fhu+82BCeltcZYAD2kWUn/eFfctZ4yj9Xrzp9n+HQGfl54fi/4UR/wU31nTP+PfTPElzMoI4Vlu4xOgHsJ9q/hX6Hqea+Cv+CouhXHgX4vfDH4nacm24QCBnXgCW1mWaLJ9T5jfgntX3Poer2+v6NYanZv5lpe28dzC/wDeR1DKfyIr8n8ScNeeEzBfbi4v1i/1R62EleLRoUU0NTs4r8ZjI7bDgc04Go6UHFdEZisSZzRTAc04NW6mTYWnbqbRWymIfRTKXNaqYrDqKbupcitFMVh240bqSir5wHbqN1NoqucB26jdTaKOcBd1G6koqecBcmkpMik3VDmOw6im5NJWbmFh26kzmkorJzGFFJuppOKxcx2HbqaTikJzSVjKZVgJzRRmmk5rnlIdhScU2ignFc0pDAnFNJzQTTSc1zykWkBOaSikJxXPKRQE4pvWikJxXJKRSQpOKbR1pCcVySkMCcUwnFKTTetc0pFpCUE4oppOa5JSLPkn/gpnYm6/Z/02YDP2bXreQn0BhnX+bCvy6r9b/wDgoBp4vf2XfE0pGTaT2cw9s3Eaf+z1+SFf3P4L1/bcNyh/JUkvwT/U8HGq1X5BRRRX72eeFFFFABRRRQAUUUUAFFFFABRRRQAAZNfuP8FNP/sj4O+BbHG37PodjER7iBBX4dRqXkRQMkkAAV+9ehWA0rRdPsh0t7eOEY/2VA/pX8reOtfloYGl3c39yS/U9bALWTNClBxTQaWv5IjI9dkgOKdUYOacDiuyMiGPBxS02lBrpjIkcDinUylBxXXGRI6nA5pvSiumMhNEgNLTAc04GumMiGhwOKdTKUHFdUZEjqUHFNBzS1vGYrDwacDmoqcGreMybD6KaDThzW6mKwoOKXdTaK2UxD6KZS5NaKYrDqXJpu6lyK0UxWF3Uu6m0VXOA7dRuptFVzgO3UbqbRRzgLuoyaSjIqHMLBRSbqTJqHMdh1ITim0Vm5jFJzSUUE1k5gFITSE00tWDmOw4mmk5pKKwlMqwUE4pCcU2ueUiijrmr2+gaNqGqXj+XaWVvJczP/dRFLMfyBr4Z/4Jc6FceOvi58T/AInagm64ceQrtyDLczNNKQfUeWv4P717z+3L44/4Qb9mfxdIkmy61ONNKhGcbvOYLIP+/fmH8KP+CaPgL/hDP2YdL1CSPZc+Ib241N9w+bbuEKfgViDD/e96/fvD/DfV8pxONe9SSivRav7zzMXLVRPrCvkj/gpj8Uf+EC/ZxudFt5vL1HxRdJpyBThhAv7yZvphVQ/9dK+t+tfmP+2ldS/tHftteBvhRZSNLp2lNDa3QjOdjS4nunH+7Aqfihr9Lyymp4lSl8Mfefy/4J5yPrD9gn4X/wDCrP2ZfC0E0XlajrCHWbvjBLT4MefcRCIH3Br6HxmobS1is7WK3hjWKGJAiRoMKqgYAA9MVMxCqSeg5rgr1HXqyqS3buI/Pr/gqz8TLifTvBvwt0gtNf6vcjULq3i++6gmO3THcM5c49YxX2V8C/hpb/B74Q+FPB9uFzpdjHFM6dJJz80z/wDApGdvxr8+/g8D+1t/wUS1fxhJ/pXhjwxM13bMeUMVuRFa49C0mJcezV+n+a9bHv6vRpYVbpc0vV/5Ib7DqKKK8QQUUUUAFFFFABRRRQAUUUUAFFFFABRRRQAUUUUAFFFFABRRRQAUUUUAFFFFABRRRQAUUUUAFFFFABRRRQAUUUUAFFFFABRRRQAUUUUAFFFFABRRRQAUUUUAFFFFABRRRQAUUUUAFFFFABRRRQAUUUUAFFFFABRRRQAUUUUAFFFFABRRRQAUUUUAFFFFACV+O3/BUPW/7V/ajuLXdu/s3SLS1x6Z3y4/8i/rX7EnpX4b/t167/wkP7WPxEuQ24RXsdoPbyYY4iPzQ19Pw9DmxUpdov8ANFR3PvT/AIJQ6L/Z/wCzvq96y4e/1+eQH1RYYUH6h6+1OmK+av8AgnXoZ0T9knwYWXbLeNd3bj/euZAp/wC+VWvpQdRXj5hPnxdR+b/DQT3HUUUVwCCiiigAooooAKKKKACiiigDxT9tDWP7D/ZZ+JFzu279Jkts/wDXUiL/ANnr8J6/Zz/gpXrf9k/sneIrfdtOo3lnaj3xOspH5RGvxjr9D4djbDSl3l+iLiFFFFfVFF3RNOfV9ZsLGP8A1lzPHCuPVmAH86/ovtIUtbaKGNdscaBVX0AGBX4B/s+6QfEHx2+Hun7dy3PiCwjcf7JuE3H8s1/QB0Ar4PiSd6lOPk/0IkZPjDRx4g8J6zpZAIvrKa2IPfehX+tfzryqUkdSMEEgg1/R+4yhHtX89Pxa0Q+GPin4x0crtOn6xeWu302TOv8ASr4an71SHo/zHE5SiiivuSgr97f2V9bHiD9m/wCGl7u3sdAs4nb1aOJY2P5qa/BKv2s/4J0a7/bf7JXg5WbdLZPd2j+225kKj/vllr5PiOF6EJdn+aJkfS9FFFfnxAUUUUAFFFFABRRRQAUUUUAJ1zXw9/wVn0L7d8CfDeqKu57HX442PokkEuf/AB5Ur7gPBNfM/wDwUY8P/wBu/smeL3Vd0thJaXiD/duI1Y/98s1ehl0+TF035r8dBrc+G/8Aglfrv9lftMXFmWwNT0O5tgvqVeKX+UZr9fRzX4c/sIeIf+Ea/ax+H1wW2pPdyWTDsfOhkiA/NxX7jCvV4ghy4tPukOW4tFFFfNEhRRRQAUUUUAFFFFABRRRQAUUUUAFFFFABRRRQAUUUUAFFFFABRRRQAUUUUAFFFFABRRRQAUUUUAFFFFABRRRQB86/ti/tMax+zRoPhzU9L0O01qPU7mW3lF1KyeWVUMuNvr835Vxv7If7bmqftIfEPU/DOqeHbLRhbaa9/FLazu5crLGhUhvaTP4VF/wU/wBDGpfs82F8q5fTtcglLeitHLGR+bL+VfJf/BNrUksf2n9Ogaby2vNNu4FXH+sIQSbfyjJ/4DU31KtofrrRRRVEhRRRQAUUUUAFFFFABRRRQAUUUUAFFFFABRRRQAUUUUAFFFFABRRRQAUUUUAFFFFABRRRQAUUUUAFFFFABRRRQAUUUUAJX5m/8FAdEvPgL+1D4C+M2jQkR3kkUlyE4ElxbFVdWPYSQFF99rV+mQNfOv7enwl/4W3+zb4kggh87VdFUazZADLboQTIo9S0RkAHqRXpZdWVHER5vhlo/RjR7z4f1qz8S6Fp2r6fMLiwv7eO6t5l6PG6hlYfUEGtAjK4r5G/4JnfFn/hYX7PkWgXU3map4UuDp7hjljbtl4GPsAWQf8AXKvruuTEUXh606T6MR+YXwmP/DLn/BSLWPC7f6L4f8TzyWsC9E8u5xNbBR32y7Ys/wC9X6eYr86/+Cq/gS60LU/h/wDFbSN0F7Y3A02a5Qco6sZ7ZvwIm5+lfdHwr8d2vxN+HHhnxVZ4EGr2EN3sU58tmQFkPurZU+4r08w/fUqWKXVcr9V/mN9z56/4KYeAv+Ey/Zg1K/jj8y68PXtvqabR82zcYX/ALKWP+7S/sOeOf+E4/Zo8IySSb7nTIn0qYZzt8lisY/79+Wfxr6I+Jng6H4hfDzxN4Ynx5Wr6bcWJLfw+ZGyhvwJB/Cvz7/4Jd+K5rCPx/wCBb7dDcWdzHqEcD9QxzFNx7FIh+NfBcYYX67w3UkvioyUvk9H/AJnbhJWnbufe9FNBpwOa/mSMz2LDgc0tMpQcVupiHUu6mg5pa2UxWHA5p26o6M4rZTFYk3UtR7qXIrVTJsPoptLurVN9gFopN1LkVd32ELk0ZNJkUU+ZgLk0ZNJRU84BRRkUm6lzgLRSbqSocx2HUUzIpN1Q5hYfuppOKaTmisnMqwu6kopCcVk5jsLSE4pCc0lYSmMUnNJQTimk5rCUh2FJppOKCcU2sJSKSFJzSUU0nNc8pFCk4ptIOaUnFc0pFWAnFN60daK5pSGJ0FNJoJppOa5ZSKSAnNJRSE1yykWkBOaSikJxXJKQzxj9sbTDq/7NPj6ADOyxFx/37kST/wBkr8bK/bn4/WX9o/A74g223c0mgXwUf7XkPj9cV+I1f2h4FV+fKsVS/lmn96S/Q8XHr34vyCiiiv6bPLCiiigAooooAKKKKACiiigAooooA3fAmn/2v438P2ON32nULeHHrukUf1r920PT6V+JX7O+n/2p8efh7bkblbXrJmHqqzKx/QGv21Bwa/jXx2r3xuCo9oyf3tL9D2sAvdkx9OBzTaOlfzDGR6g6nA5poOaK6oyJaJQc0tRg5p4Oa6oyIaHA0tNpQa6YyEOBxTgc0yiuuMiR9OBzTAc0tdEZCsPBxTgc1GDinA10RkS0OpQ1NBpa3jMgfRTKcGrdTAUHFODU2itlMVh4NLuqOl3Vqpk2JKKZupQfetVMVh1FJuozntVqYWFooyKMiq5xC5NGTSUVXOAuTRk0lGRT5n2AKKMik3Ury7ALRSbjSE+9ZtvsMdSbqbupN1ZOYWHE+tNLUlFZOZVgzmijpSFqxcx2FJxTSc0lFYSmMKCaQtTScVjKQ7HwX/wVE8VzX6eAPAtlumuLy5kv5IE6luIoePcvKPwr9Bfhp4Ph+H3w98NeGLfaYtI063sQV/i8uNVLfiRn8a/OPxHF/wAL4/4KbaFpQ/0jTPDdzCrE8qq2kZuHB9jMWX8a/UKv60yrC/2fkeCwr0bjzv1lqr+i0PCxEuaozM8Sa/Z+FvD2p61qEohsNOtZbu4kP8McalmP4AGvzo/4Ju6DefF39oD4jfGHWIt0iPKIS3IW4upGZtp/2I1K49JBXvf/AAUq+KH/AAr79m2/0q3m8vUfE1zHpcYU/MIv9ZMfoVTYf+ugroP+Cf3wvHww/Zk8NLNF5Wo64G1q6yMEmbHlf+Qli/HNfTUf9nwE6nWb5V6LV/5HP0PpAV4R+2v8Wv8AhTv7OfirVoZvJ1S+h/srTyDhvOnBXcvuqb3/AOAV7xX5qf8ABSDxNffF/wCO/wAP/gvoUm+VJYnuFXlRc3LBU3j/AGIvnz6SmuXLqKr4iKl8K1fogR65/wAEvPhL/wAIR8CrjxZdwlNR8V3RnVmGGFrEWSIfi3mt7h1r7O6Vi+EPDFl4K8K6R4f02PydP0u0isrdPSONAq/jgVtDkVz4qu8RWnVfV/h0/AGLRRRXMIKKKKACiiigAooooAKKKKACiiigAooooAKKKKACiiigAooooAKKKKACiiigAooooAKKKKACiiigAooooAKKKKACiimscKT7UAfn78V/+CmGu+AfiX4o8NWHhDTL600fUp7BLmW5kDSeU5QsQBjqpr7G+BfxBvfit8JfDXi3UrGLTbvVrY3DWsDFkQFmC4J5OVAP41+IfxD1NNc+IHiXUY5fPS81O5nWXGN4aVmDfjnNft/8C9DPhr4LeBNLK7XtNDsonH+0IU3H881KZTR3dFFFUSFFFFABRRRQAUUUUAFFFFABRRRQAUUUUAFFFFABRRRQAUUUUAFFFFABRRRQAUUUUAFFFFABRRRQAUUUUAFFFFADW4Umv59Pjbrn/CT/ABm8dasG3C+129uFPs07kfoRX75+MtcTwz4S1rV5MBLCymuWz0wiFv6V/PFbQT6xq8UKZlubqcIuerOzY/UmvsuHIa1aj8l+ZcT95v2YNB/4Rr9nX4b2BXY6aDZvIvo7xK7f+PMa9QrP0HS4tE0PT9Oh/wBTaW8dun+6qhR/KtCvkKsuecp922QLRRRUAFFFFABRRRQAUUUUAFFFFAHwx/wVq1v7J8D/AAtpith7zX1mI9VjglBH5yL+VflHX6N/8Fftd3Xfw00dW+6l9dyL65MKof8Ax16/OSv07I4cuCi+93+Jotgooor3xnvn7B+i/wBvftZ/Dy3K7hHdy3R9vKgkkz+aCv3Gr8ef+CXWhnVv2oobvbkaZo93d59M7If/AGrX7DV+ccQz5sWo9or9SJbhX4XftuaB/wAI5+1X8R7Tbs8zUvteP+u0aTZ/8iV+6Pc1+O3/AAVD0D+x/wBqO4vNu0arpFpeZ9cBof8A2jT4eny4qUe6/VBHc+RqKKK/Riwr9Z/+CTuu/b/gDr2ms2ZLHX5So9EeGEj/AMeD1+TFfo7/AMEgvEGJ/iToTt95bK9iX0wZkc/rHXgZ7DnwTfaz/ET2P0mooor8xMwooooAKKKKACiiigAooooAQ9K8y/aY8P8A/CUfs+fEXTAu+SbQbwxr6yLCzJ/48or06qmp2MWqabdWc674LiJopF9VYEEfkaqnLknGXZ3A/n3+DniD/hEvi54K1ovsGna1Z3TN6BJkY/oK/oRQ5UH1r+c/XdLm8PeINQ06fieyupLd+2GRyp/UV/QX8MvEf/CYfDnwvr27f/aml2t7n18yJXz/AOPV9hxFG/sqi81+Rcjp6KKK+NICiiigAooooAKKKKACiiigAooooAKKKKACiiigAooooAKKKKACiiigAooooAKKKKACiiigAooooAKKKKACiiigDwP9ujQP+Eh/ZY8dQhd0lvBDeKfTyp43Y/8AfKt+dfmb+xV4gi8NftR/D67mYIkl81mCf708TwqPxMgr9ffjD4f/AOEt+E/jLRQu9r/R7u2Uf7TQsB+pFfhz8OPEa+DPiL4Y15wSulapbXpA64jlV/8A2Woe5a2P33opqtuUH1GadVkBRRRQAUUUUAFFFFABRRRQAUUUUAFFFFABRRRQAUUUUAFFFFABRRRQAUUUUAFFFFABRRRQAUUUUAFFFFABRRRQAUUUUAFQywpcRPG6h43BVlYZBB6gipqKNgPzA/Zrlf8AZT/b68SfDm5Y2/h/xBK9lahz8u1/39k2e5wfK+shr9Pq/Oz/AIKnfD678O6x4D+Luibre/0+4WwuLiMcpIjGa2f8CJRk/wCyK+4vhH8QrT4q/DTw14uscCDV7GK62Kc+W5X54/qrBlPute1j/wB/Sp4tfaVn6r/Mb7nG/tcfC/8A4W9+z14z8PRw+dfGya8sgBlvtEP71APdiuz6Ma8F/wCCVXxQ/wCEo+C2reDrmXdeeGb4mFCeRbT5dfykE35ivttvmGK/MX4If8Yu/wDBRrX/AAY/+i6B4kmltLdTwgjnxcWuPUhtsWfUtTwn7/CVcP1XvL5b/gNbH6dnrX5eeG4f+FD/APBTXXdJ/wBRpniS5nVSOFK3aC4QD2EwVPwr9Q6/O/8A4KOfCLxnc/Gj4c+PvAPh7U9b1mKHy2/suykuDDLbTCWJ3CA4B80jJ7J7V5tKhHG0a+Bm7KrBx12Tto/kXTlySTPtcNil3AdSB9a/PuLQP24Pif8AeW68O2T92ezsNn5fvf51ai/4Jx/HXx4d/jj4rQbJPvJJf3d+4HoQ4VfwBxX5BQ8MKsX/ALXjYR/w3k/0PUli4LZH2p4g+Kngzwnu/tvxZomkleovdQiiI/BmFeca7+218E/D+4XHjyyuGH8NlDNc5/GNGH615F4d/wCCRHhm32nX/iDq2o/3hp1lHa/kXaSvT/D/APwTF+B2jbftmm6xruOv2/U3Xd9fJEf6V9BR8Psjo/x8TOp/hSX53MHjG9kcVrn/AAUy+EellhZweINYPY2tiiKf+/kin9K4bV/+CrGhw7v7K+H+o3np9rv0gz/3yj19caB+xl8EvDYX7J8N9Dl29Pt8Bu/z84tmvQtF+F/g3w2F/snwpommben2PToYsf8AfKivZpcK8NUP+XEp/wCKVvyMnips/OYf8FJfiR4k58NfCqKZW+7/AMfF3/6Aq5p4/am/ay8T/wDIL+E01pG33ZIfDV5t/wC+pHK1+ngiVRgAD6CncV6sMsyOj/CwMfm2/wAzN4io+p+Yq+K/25NeP+ieHrnT93TOnWMWP+/tSDwB+3ZrXzXF5NZZ9b3TI/0jNfpttpa7YxwEPgwVJf8AbiIdab6n5lf8M8/tqal/r/Gctrn/AKjipj/vgU4fsk/tg3H3/ifJF/3M10P/AEFa/TLmkz71usRSj8OHpr/t1E+0l3PzP/4Yx/a5f5j8XHU+n/CVX/8ARKP+GOf2vYvu/Fh3/wC5pvT/ADSv0x59aPxqvrUP+fMP/AUHtJdz8yz+y5+2Rp/+p+Iktzj/AKmKVv8A0NaQ/Bf9t7Svmt/EM14V6Aavavn/AL+Yr9NB1pah16Eviw1N+sEP2k+5+Y7R/t4+H/8AW2dxdoOwj0qfP4rk1Gfj5+2P4UP/ABMPhvdaqF6k+HZZh+cBFfp5+FGK5p0stq/HgqXyjb8hqtNdT8v2/wCCh3xi8K/N4q+E0UCL9/Npd2X6yb8VuaL/AMFW9Hl2jWPh7f2fq1nqCT/oyJ/Ov0i2DuoP4VzmvfDXwl4o3f2z4X0fVt33vt1hFNn67lNcFTJeH6/x4PlfeMmvw2NFiJrqfI3h3/gpX8HtZ2i9k1vQiepvrDeB/wB+Wc/pXqXhn9rL4P8Ai4qNP+IOiq7fdS+n+yMfbEwU59q2PEn7EXwO8Vbvtnw50mAt307zLLH08llFeS+Kv+CVfwi1re+k3niDw9J/CtvdpNEPqJEZj/30K8etwZw/X/hzqU38mv8AM0WLl1R9IabrFhrNstxp97b31u3SW2lWRT+IJFWzXwZq/wDwSk8VeGrhrzwL8UkjuhzGt3bS2bL6AyxO5/HaPpWRL8NP21/g5zp+qXPi2xi6mO9h1EMPQLP+9/IZr57EeHPPrgcbGXlJOP8AmbxxUeqP0Lpu6vzxh/4KDfFz4YXKWnxN+F/lkHbue3n0yVvf94HVvwABr1vwT/wUr+FPiRo4tZTVvC054Zry286EH2aIs34lRXx+N4Fz7Bpz9g6ke8Wn+C1/A6Y14S6n1nnNJXJeCvi34L+I0Ik8M+KNK1skZMdndI8i/wC8mdy/iBXV7s9K+BxFGthpOFaDi10aaf4my11Q7OKQtTScUhauBzNLCk4pCc0lFYuRVgoJxSFqbWEpjFJzSUAYpCawlIdhScU2ikJxXLKQw6Cmk0E00nNc8pFJATmkopCa5pSLsBNJRSE4rklIYE4ppNBNMJrllItIyvFmnf2x4V1mwI3C6s5oceu5CP61+ED8M31r98n+630r8H/E2mnR/Emq2BGDa3csBH+65H9K/rfwDr3+v0W/5H/6UmePmC+F+pmUUUV/Xp4wUUUUAFFFFABRRRQAUUUUAFFFFAHtX7GWnf2p+034DhxnbdyTf9+4ZH/9lr9jAa/Jn/gnzp3239pvQpsZ+yWl3N9Mwsn/ALPX6yL0r+FPHLEc/ENGkvs0197lL9D38Av3T9SUHFOqMGnA4r+eYyPRaHA4p3Wm0A4rqjIkdTgc03rRXXGRNiUHNLUYOacDXRGRFh4OKWm0A4rojIQ6nA5poOaQ8dK6YyFYkozimg4pQa6IyEPBzS9KZQDit1ImxKDRTAc0oOK2UybDqC9IXA6nH1rzTx5+0t8L/hr5i6/410q2uI/vWsE32icfWKPcw/EV6WFwmKxsuTD05TfZJv8AIhtR3PTgc0tfFXjX/gqJ4E0kyReGfDeseIpl6SXBSzhb6H52/NBXBRfte/tK/GPj4e/DlrGxk/1d5a6XLc7c9MzS/uv/AB0V+g4LgHPsSlOdJU495NL8NzCWIpx6n6IgkVjeIPGvh7wlF5uua7pujRYzvv7uOAY+rEV8Ixfsv/tf/F/DeKvGjeG7WXmSC51jylIP/TK0DKfocfhXSeG/+CR0U8oufFfxKubuVzmSLTrAKSe/72R2z/3xX1uH8O6NPXG45J9opv8AE5pYqPRHuniP9tj4K+Fy63PjyxupF6Lp0ct3n6GJWX9a8w8Q/wDBT74W6WWTTdM8Q6zIPuvHbRxRn8XkDf8Ajtd34X/4JhfBHQFT7dYax4iZep1HUmTP4QCOvV/Dn7I3wa8J7PsHw28Pll6Pd2a3TD33S7jmvoKPB/DuH+P2lR+bSX4amLxUuh8W6t/wVY86TydD+Gss7scI91qeCT/uLEc/99VRX9un9oXxR/yLfwhWVH+6Y9Gvro49irAH8q/SnR/Cei+Ho9mlaRYaYmMbbO2SIf8AjoFaoUDooFetTyjIKH8PBJ/4pNmTxE31PzFX4sftq+KObDwTdaUG6A6IkOP+/wCTUg8Pft4+IB84ntI27+bpMGPyIav03xRmu+EMvpfw8FSXrG/5kOtN9T8yh8Bv22dR/wBd4smtc+utRLj/AL4pw/ZO/bDveZfiXJbk9j4luF/9BWv0yB96Xr3roVeivhw9NekUT7SXc/M7/hjX9ruX73xadP8Auab4fySj/hjX9ruDlfi08n/c03x/mlfpjg+tH41X1qH/AD5h/wCAoPaS7n5mH9lH9sW15j+JUk2O3/CSTnP/AH0tIfgT+2zpv+o8VS3WP+ozC/8A6HX6a008VDrUZfFhqb9YoPaS7n5knwx+3joHMbT3iDuJtKnz+DEn9Kib4j/ttaBzd+ELrUAvUDSIJc/9+f6V+nf4UuK55Qy6r/EwVJ/9uWKVaa6n5gH9sf8Aae8Nca58IWMa9Xn8O38JP/At+39KIv8Agp/4q0GVY/EfwtSN+hC3ktqfyeJq/T4qG6iobizguominhjmRuCkihgfwNcNTKcgrfxcDH/t1tFrETXU/PHSP+CqfhCbb/avgrW7L+99kminx/30UrvdC/4KQfBnV9v2q+1fRc9ft2nM2Pr5RevqHWfgf8PPEmf7V8CeG9RLdTc6TBIT+JSvO/EH7CfwK8SFjc/DzT7dj3sJprXH0ETqK8upwlw1X/5dTh/hlf8AM0WKmjE0L9rz4N+IyotPiFo0Rbp9ulNp+fmhcV6PonjLQfE6b9H1vTtVTGd1ldJMMf8AASa8H8Q/8EsPg3rAY2M3iLQ3P3fsl+sij6iWNiR+NeY6/wD8EiYI3M3h34l3Nq6nKR3+mhz/AN/EkXH/AHzXiV/DzJ638DFyh/iin+VjZYx9Ufbm4Hoc1R1rVrfQtIvtTu38u1s4HuJX/uoilmP5A18IS/sN/tP/AA7+fwl8TUv7dPuW9vrVzCT9Y5F8v9a5vx1b/toaX4R1jw54h0PU9d0nULWSznNnZ2t5IYnUq21rfL5IJHOTzXi/8QwrOtGVHF05Rur3unbrZdzZYuHY6/8A4JeaHcePPjF8T/ibqMeZ2BhV25BlupmmkwfUCMD6P71+lZNfLH/BOX4V33wu/Zytjq+nXGl6zrOoXF/c2t5C0U8QDCFFZWAI+WIMAf7/AL19La9rNp4b0PUNWv5RBY2FvJdTyt0SNFLMfwANfsmPaliHCntG0V6LQ8iTuz82f25Lyb9oX9svwF8JLCRnstNaG3uvLOfLknKy3D/8BgWM/wDATX6XWNnDptlBa28Sw28EaxRxoMKiqMAAegAr82v+CdWi3fxo/aS+Inxh1aInyHlaDfyEuLp2OFP+xErJjsHFfpdXVmb9l7PCr7C19XqxPsUNa1e00DR77VL+ZbexsoHuZ5n6JGilmY+wAJr82v2C9Iu/2g/2sfHXxk1eFmt9PklmtRJz5c1wWSFB6+XArr7fJX0F/wAFKfi1/wAK5/Z2vNGtZvL1PxTMNMjCnDCD787fQqAh/wCuorof2AfhL/wqj9m3w+txD5Wqa9nWbvIw370DylPcYiEfHY7qdD/ZcDOt1m+VenX/ACDofSVFFFeIIKKKKACiiigAooooAKKKKACiiigAooooAKKKKACiiigAooooAKKKKACiiigAooooAKKKKACiiigAooooAKKKKACiiigArA8e+IY/CPgbxFrkp2xaZp1xeOfQRxs5/lW/Xiv7Znib/hEv2YviFe4JM2nGwAH/AE8OsH/tXP4UAfjD4d0l/EPiTTNMiz5l9dxW6465dwo/nX9AFrbR2lrDBEoSKJAiqOwAwBX4ifsoeHf+Ep/aQ+Hdjt3qNYguWX1WE+af0jNfuHUxKkFFFFUSFFFFABRRRQAUUUUAFFFFABRRRQAUUUUAFFFFABRRRQAUUUUAFFFFABRRRQAUUUUAFFFFABRRRQAUUUUAFFFFAHjf7YXiEeGP2Y/iTe79hfRp7QN6GYeSP1kr8Z/2cPD/APwlPx++Hmlld8dxr1kJR/0zEys//joNfqL/AMFPfEf9h/ss39nv2/2xqlpZY9cMZ8f+QK+Cv+CdHhv/AISL9rPwi7Jvh06O6vpB6bYHVT/326V9tlP7rL61X1/BFrY/atRgCloor4kgKKKKACiiigAooooAKKKKACiiigD8kv8AgrBrv9oftB6JpyNlNP0CEMvo7zTMf/HdlfFNfRn/AAUH8Rf8JF+1p44ZW3Q2bW9kg9PLt4ww/wC+99fOdfreWw9nhKUfJfjqarYKKKK9ID9Af+CQ2gef48+IGtbc/ZNOt7Pd6ebKz4/8gfpX6gEZNfBH/BIrQPs3ww8c63tx9s1eKz3evkwhv/a9ffAr8rzifPjaj7WX4Ize4Yr8wf8Agrz4f8jxt8PdcC/8fdhc2Zb/AK5SI4H/AJHNfp9Xwf8A8Fb/AA4Lz4Q+D9bC7msNaa1JHZZoXYn84V/MUsnnyY2n53X4Atz8raKKK/VjQK+zv+CU/iEaX+0ZqOnO+E1TQp4lX1dJIpB/46r/AJ18Y173+wp4l/4Rb9q/4fXJbalxePYsOx8+J4gPzcflXm5jD2mEqx8mN7H7kUUg6UtfkZiFFFFABRRRQAUUUUAFFFFABSHpS0UAfgv+1r4aPhP9pb4k6fs8tf7buLlF9EmbzVH0xIK/Wv8AYW8S/wDCVfsp/D66L7nt7JrFhnlfIleID8kH4EV+d3/BT7wv/YH7Ut7fBNo1rS7S+z6lVMH/ALQr64/4JSeJv7W/Z71bSnbMula5Mir6RyRxuP8Ax4yV9vmf7/LKVXtb8rfmW9j7Wooor4ggKKKKACiiigAooooAKKKKACiiigAooooAKKKKACiiigAooooAKKKKACiiigAooooAKKKKACiiigAooooAKKKKAGsNykHuMV+BnxM8OHwb8SfFGhbdn9l6rc2YHtHKyj+VfvrX4xft3eF/+EW/ak8aRqm2G9liv4z/AHvNiRmP/fZcfhUyKifrb8IfEj+MfhX4P12QfvdS0e0u3GejPCrEfmTXYV89fsGeK4/Fn7Lvg8/aEuLnTlm06dVbJiMcrBFb0PlGM49GFfQtUSwooooAKKKKACiiigAooooAKKKKACiiigAooooAKKKKACiiigAooooAKKKKACiiigAooooAKKKKACiiigAooooAKKKKACiiigDy/wDaW+FSfGn4H+LfCflq93eWbPZFv4bmP95Cc9vnVQfYmvlr/glJ8VZNV8A+JPh3qEjC+8P3X2u0ik4YW8pO9QP9mUMT7yivvMCvzA1vP7I3/BSKC+H+h+FvFswkc/dTyLxsPnsFjuFLY9EFe5gX9Yw9XCvf4o+q3+9DXY/UDvmvzn/4Ko+CLvwv4k+HnxZ0YGC9s5xp81yo+5LGxntm+uRNz/siv0XDZGa8V/bE+F3/AAt39nTxnocUPnahFaG/sgBlvPg/eKq+7BSn/AzXHl9b2GJhJ7bP0egI9D+Gvja0+JHw/wDDniqxI+zavYQ3qKDnZvQEqfdSSD7iuo6V8Vf8Esfif/wlnwN1Hwncy7r3wvfMkaE5Itp8yJ/4+Jh9AK+1etY4ug8PXnT7P8On4AxaKKaWA6nFcohR9aDWHr3jfw74VjL61r2m6QgGd19eRwjH/AiK8x8R/tnfBLwtu+2/EjQ5SvUafMbz/wBEh60hQqz+CLfogPa6TNfJWv8A/BT74H6Nu+yX+s65jp9g01lz9POMdeb65/wV18IwFv7F8Ba1fj+H7bcxW2frt8zFd0ctxk9qb+en5jsz79yKODX5qS/8FVfHXiWRo/C3wogdycKrXE96R+EcaUwftgfteeLOdI+E72Mbfdlh8M3m3/vqVytb/wBkYlfHaPq0Fj9LqOK/NH/hJ/29PFnFrp1zpkbfw/ZNNtsfjL8w/Ol/4U/+3J4h/wCPzxZcabu6/wDE5t4sf9+c/pR/ZiXx1oL5jsfpbwKaWHqK/NQfsYftba38198YTAD1SXxRqBx9AsZFO/4dyfHTU/8AkK/GGF89f+Jjezf+hAUfUcOvixEfubCx+lO9P74/Ok81f76/nX5pz/8ABLjxuYjJqPxeto4x953imYD8TIK5PWP+CeXhjRtx1z9ozwxp7Dr9rWNcf99XIrRYDCvbEX9IthY/VczIOrqPxpRMhGQ6n8a/HLU/2TPhDo5YXH7Tvhx9vX7LpjXH/ouc5rktT+D3wZ0cn7N+0VHdSD+G38KXw/Xdj9a6Y5PTn8NR/wDgDCx+3e9P7y/nS7h6j86/B6+0nwRpOW074x6rdMOnk6JcRZ/OYVh3HxD1PR2I0n4jeKJMdCjSw/8Atet1kDl8NX700HKfv8DRX4C2X7SHxW0psWXxK8WxoDwv9s3G3/vneRXU6X+218ctIKmD4jau5HT7T5c//oxWzUy4dr9Jr8Q5T90Rilr8YdH/AOClnx30zH2jxFYarj/n70qAZ/79qld/oH/BWj4lWe1dW8L+GtSQdWgSe3c/U+Yw/SuWWQ4uO1n8/wDOwcrP1fpMV+dXh3/gr5p0pRdd+HFzbD+KXT9UWbP0R41x/wB9V6r4a/4Kj/BbW9gv217QGPU32nh1H/fl3OPwrinleMhvTfy1/IVmfW17YW2pW0lvd20V1BINrxTIGVh6EHg14v4+/Yn+C3xFWRtR8B6bZXL8/adJU2Mgb+9+6Khj/vA1oeFP2vfg1402DS/iLoYZ/ux31z9jdvYLNsOfbFeq6fq1lrFqlzYXlve27/dlt5VkQ/Qg4rlTxGGd1eL+aEfAvjr/AIJK6O0rXfgTx3qGkTod8Vvq8KzgN2xLHsK/Xaxrgpvh1+2P+zkSdNu7rxvosHG22mGqIyjoojkAnUf7gFfqH9KUZq6uJWKj7PGU41V2lFM0jUlHVM/M/wAI/wDBTS/0HUP7K+JvgG50y8iIWabTN0ciH3t5sEf99/hX018N/wBq34V/FTyo9F8XWUd9JgCw1Bvss+7+6FkxvP8Au5r2zxx8MfCPxL0/7F4q8N6Zr9vghVv7VJSnurEZU+4INfKPxQ/4JX/DXxWJrnwhqOo+Cr1slYQxvLQH/cc7/wApMe1fF47gzh3M7unGVCf913j809fuOuGLnHfU+nN2enNBOa/PK5+Bf7WH7LWZfCeqTeMvDsHS20+T7bGEH8P2WUb1P/XIH610XgD/AIKYLY3/APZHxQ8HXWh38TeXNdaajYRv9u3kIdMezMfavzLNPDTNsNF1cBKNeC/ldpfNP8kd8MVCe+h91E4pCeK4n4d/GvwP8WrQT+E/Ethq527mt45Ns8Y/2omw6/iBXa1+R4vD4jBzdLEQcJLdSTTX3nammroCc0UU0nNeZKRQpOKaTSE4ptc8pF2FJzSUUhNc8pFWAmkopCcVyykMOgppNBNMJrmlIpIXrSUU0nNckpFgea/Eb472A0z42+PrQDCw69fIv+7574/TFftwa/G39r3TRpX7Sfj6EDbu1Az4/wCuiK//ALNX9O+AmItm2LofzQT+5pfqeVmC9yL8zx+iiiv7hPBCiiigAooooAKKKKACiiigAooooA+t/wDgmdp32r48atckfLbaDMwP+0ZoVH6Fq/T3PFfnT/wS507zfGvji+x/qdPghz/vyE/+06/RWv8AO/xlxHtOLasP5IwX4X/U+kwStRQ6nA0wHNLX4pGR3koNLUYNOBxXXGRDQ4HFO602jpXTGRI6nA5poOaK6YyJsSA4p1RA4pwNdEZE2H0oNNBzS1vGRI7NHWmE/lXkHxT/AGtPhf8ACFZodZ8SwXWpx5B0zS/9JuN391gpwh/3yte1gMBi8yqKlg6UpyfRJv8AIzk1FXbsexhqgvtQttMtJbq8uYrS2iXdJNO4REHqSeAK+ANe/wCCgHxI+LGrSaJ8HfAFw0zcLcPbtfXQHZ9iDZH/AMC3j3qbR/2Evj7+0DeRal8W/GzaHZMwf7Jcz/a5kz/ct4yIU/BgR6V+w5b4ZY+aVTNKsaEe3xS+5P8AU4p4qEfh1PffiR+3f8Ifh35sKa+fE1+mR9l0FPtAJ/665Ef5MT7V8+aj/wAFAPip8WNQl0v4T/DiQuTtEwt5dRnUdmwgVE/4EGA9a+mPhf8A8E3vg38PRFPqGlXHjHUUwTPrku+LPfEKBUI9mDfWvpjRPD+meGtPisNI0600uxiGI7azgWKNB7KoAFfpGC4U4dyyzjSdea6zenyS6epwzxU5baH5pW/7Iv7Uv7QLCb4heLz4c0ybl7S9vsgqfS1t/wB3n2Yqa9c+H3/BKD4d6CY5vFev6v4ruFxuii22Vu3rlV3P+TivuLrWVrvinRvCtmbvWdWsdItR1nvrlIUH/AmIFfXQxtSnH2WFiqce0Ul+RyOcpbs4fwJ+zN8K/hqI28O+BNFsZ48bLp7UT3A/7aybn/WvTAoUYAAHtXgfjD9u74HeDGdLrx7Y38y9I9ISS93H2aJWT82FeLeLP+CtHw50zemgeGPEGtyr0e4EVrE30O52/NatYPG4l8zhJ+b/AOCTZn3RSV+XXiX/AIK7eLbrf/YHgPR9Nz93+0bqW7x9dnlV5Z4h/wCCmPx11tmNrrmm6Grfw6fpkTAfQyhz+td8Mhxk90l6v/K4+Vn7Ljiguo6kD8a/B/Xv2v8A40eJC32v4leIY93UWV41qPyi21yc/wAQtZ8SH/iofGviW63fe8yR7r/0OYZrsjw7U+3US9E3/kHKfvxqXirRtHB+3atY2RHX7RcpHj8zXMah8e/hppBIvviF4XtCO0+s26fzevw102y+HGQ2peIfFUhPVbfRrdf1a7P8q7LR4f2dFx/at78TpfX7Ha6en/oUhq5ZFTjvNv0X/BCx+vd3+1n8GrLPmfE7ww2P+eWpxSf+gk1kzfts/A+EkN8R9HJH9xnb+S1+Zekw/sgEr9pn+K49ftAsMf8AjgJrttK0/wDYjmCi41LxpB6m6Vz/AOi0NY/2Zh1uqj9EgsfeUn7dfwIi6/EXTz/uwTn+UdA/bu+BB/5qLYfjBP8A/G6+P9J8FfsJajgL4r1JHPVbt76LH4mID9a7DSv2fP2J9aIFt43sIyegn8SeR/6MIrGWCwkfijUXyX+QWR9Kw/ty/Auc4X4jaYP99JV/mlXrf9sr4J3AAT4laCP9+42fzArwzTP2Cv2Y/Eqj+ydcN7u6Gx8RRy5/ImtKf/glh8F7gfurrxJDnvHqMZ/nEa55UsuW7mvVIeh7zaftQ/CG+A8r4neEsnoJNZt0P5M4resfjL4B1YgWXjbw7dk9BBqsD5/J6+Ubz/gkt8K5cm28S+LYCez3Ns4H/kAfzrCv/wDgkT4SkB+w+P8AWrc9vPtYpf5Fan2OXvarJf8AbotD7ws9XsdSTfaXtvdL/ehlVx+hq2GU9CDX5v3v/BIa6gfzNN+KmHHKibRipH/AlnP8qqN/wTi+Ovhv/kWfi/DFt+7/AMTC9tP/AEANij6ng5fBiF800Kx+lv40tfmgf2c/20/CHOm/EK41nZ90DxC8wP4XAH60g8W/t4eCeLzS7nWIk6L9j0+7yPrD8x/Oj+zYy+CtB/OwWP0voNfmh/w3V+054K/5Gn4SCSBPvSz6Fe2zH/gYbb+QrV0f/gro9tL5HiD4YSwSKcO9pqnI/wC2bxDH/fVS8oxW8EpejQWZ+jXXoaTJFfF/hz/gq18JNV2JqemeJNEkP3mltI5Yx9CkhY/9816j4a/by+BXifYtv8QLK0lbqmoQTWu0+7SIq/rXLPAYqG9N/df8gsz6AyfSiuX8M/FHwd4zCnQPFWja2G6f2fqEU+f++WNdOCGHBzXE4uOjVhDq+Vf+CkPxP/4V3+zTqthbzeXqPiWZNIiAPzeW2XmOPQxoyH/fFfVOecV+Zf7ed/cfHz9rvwB8IdOlZrawaGC58v8A5ZS3LLJM5/3YFjb/AL6r08spKriYuXwx95+iGj6d/wCCenwv/wCFafsyeHnni8rUdfLa1c5HJEuBF/5CWM/Umvpeqmm6fb6TYW1jaRLBa20SwxRIMKiKAFUewAFc/wDFPx5ZfC/4c+I/Fd+R9m0iyluyhOPMZVJVB7s2FHuRXHVnLE15S6yf5iPzu/annk/ao/bv8KfDG0dp9C0KRLO62H5R/wAt71wexCKI/wDejFfptb28dpBHDCixxRqERFGAoAwAB6V+dv8AwS28B3vi7xT4++MOu5uL68uHsLe4cffmkYTXL/XmIZ/2mFfoxmvRzOShKGGjtBW+b1Y32FooorxhBRRRQAUUUUAFFFFABRRRQAUUUUAFFFFABRRRQAUUUUAFFFFABRRRQAUUUUAFFFFABRRRQAUUUUAFFFFABRRRQAUUUUAFfH//AAU98TSaN+z1ZabE4B1bWoIJU7mNEklP/j6R/nX2BX5x/wDBWDxOk2tfD/w/HMfMt7e6v5ogeCJGjSNiP+2cg/Ok9hrc8r/4JqeGv7c/aZtb4rkaPpd1e59CwWD/ANrV+uFfnT/wSe8L79Q+IHiJ0x5cVrYRP67i7yD/AMcj/Ov0WpR2HLcKKKKokKKKKACiiigAooooAKKKKACiiigAooooAKKKKACiiigAooooAKKKKACiiigAooooAKKKKACiiigAooooAKKKKAPzz/4K9eJfI8J/Dzw+Hz9qvbq+ZB28pERSf+/zfka8z/4JJeGmvvjF4v1xk3Jp+jC2BxwrzTIQfriFv1qj/wAFYvE/9p/Hfw/oyPui0vQ0Zl/uySyyE/8Ajqx17T/wSJ8L/ZPhx468QlMG/wBUhsQ3qIIt/wD7cV9u/wDZ8l85fq/8i+h9+0UUV8QQFFFFABRRRQAUUUUAFFFFACUjHCk06sPxtr6eFPB2va1JgJpthPeNnpiONnP8qEm2kgPwW+P3iH/hK/jj4+1cNvjvNdvZYzn+AzPsH/fOK4GpLiZ7ieSWRi7uxZmPUknk1HX7RSgoQUV0NQooorUD9lf+CZnh/wDsX9lPRbvbtOq395eH3xKYc/lCK+rR1NeP/si+HP8AhFf2ZvhtYbdjHRbe6ZfRpl84j85DXsNfjuMn7TE1J92zNiHqK+Yv+Cjvhv8A4SD9k7xVKqb5dNmtL5B9J0Rj+COxr6erzj9ovwx/wmXwH+IGjBN8t1ol2sQ/6aCJmT/x4LU4WfssRCfZr8xH4B0UEYJFFfsiNQrpvhh4k/4Q74keFNe3bP7L1W1vd3p5cqv/AErmaUHBB9KmcVKLi+oH9H6NvRWHIIzT64X4H+Jv+Ey+D3gjXC299Q0WzuHP+20KlgfcHIrue9fi048knF9DIWiiipAKKKKACiiigAooooAKKKKAPzP/AOCvfhby9a+HfiREz51vd6fK+OmxkdB+PmSflUf/AASG8ViHxD8Q/DTvn7Ra2uoRIT08t3RyPr5sf5CvZv8Agqn4V/tv9nKy1VEzJo+tQTs+OkbpJER+LPH+VfGv/BM3xX/wjn7VWkWZfYutWF3p7Eng4j84D84R+Nfb0P8AaMmlD+W/4O5fQ/ZiiiiviCAooooAKKKKACiiigAooooAKKKKACiiigAooooAKKKKACiiigAooooAKKKKACiiigAooooAKKKKACiiigAooooAK/MP/gqr4U/s/wCKvhPxCqbY9T0lrViB954JSSfrtmQfgK/Tyvin/gqb4R/tX4OeHNejTdLpOreUxx92KaNgT/31HGPxpPYa3OX/AOCUHivz/Dvj3wy74+z3VvqMSE9fMRo3I+nlR/mK+/T1Ffk1/wAEzPF3/CP/ALRZ0p3xHrml3FqqE8GRNswP1Cxv+Zr9ZT1FJbDe4tFFFUSFFFFABRRRQAUUUUAFFFFABRRRQAUUUUAFFFFABRRRQAUUUUAFFFFABRRRQAUUUUAFFFFABRRRQAUUUUAFFFFABRRRQAlfDn/BVP4TnxN8JdH8dWcOb3wzd+XcOo5+yzkKSf8AdkEWPTe1fcfSuZ+I3gmx+I/gLX/C2pLmy1eyls5DjJTepAYe6kgj3Arqwdd4avCr2f4dRo4X9k74sD40fAHwj4llm87UWtRaagSct9pi/dyE+m4rv+jivXiAwIPQ8V+cf/BMHxre+AviD8Qfg3rx+z3lvPJeQQMcBbiFvJuVHqSBGfpGTX6PdOK2zCgsPiZRjs9V6PUGfkZo3xLf/gn/APtf/EO1bR5tU8P3Kyxw6dBIIt0MrLPbMGII+QHYTju1ej3P/BT74n+Opng+H/wnjllJ2qrrc6k35RLHzX6Aaz8KvBviHxANf1Xwpoup62I1hXULywilnVFJKqHZSQBk9K6S2s4LKFIbeGOCJBhY41Cqo9gK7qmY4eryynR5p2Sbb008h3PzXHjj9uf4ocafot14atpeqGxtbDaPrcfvB+BzS/8ADFH7U/xH+bxd8UvsVs/37afXbqbH0ijXy/1FfpJf6lZ6VayXN5dQ2lugy8s8gRFHuTwK8j8YftifBjwIHGq/ETRWkThotPmN64PoVhDkH604Y+vJ2w9GK9I3YXPlDQP+CRUEribxH8S7m5djl47HTQpz3/ePI2f++a9P8O/8EsPg3o2xtQm8Q664+8Lu+WND+ESIQPxrN8Y/8FXPhboxeLQdG1/xHMPuyCFLaFv+BO28f98V5Xcf8FMvi18Q53g+HPwojkYnaoEVzqkg/wC/QjGfqDXZbN6qvJuK+S/4Ian1loH7CnwK8ObTbfDvT5yve/lmus/USuwr0PRvg58PPCSbtL8F+HNJVBnfbaZBFjHckKPzr4FE37dHxd+6t34VsJO2LXTfLz9f3386fF/wTa+NHxGZZPiF8WY5A5ywe6utTdfqJCgz9DXNPDu/+0YpfJuQ7eZ9y+Jf2hPhV4DUxat468Oaa0Yx9m+3xGUfSNSW/SvI/FH/AAUo+Bfhzett4gvtekXrHpumy/o0oRT+Brzjwr/wSU+H+n7H8QeLdf1qReq2gitI2+oKyNj6NXsPhb/gn38CfC2xk8Ex6lOvWXU7ua43fVC+z/x2sOXLafxTlP0SS/HUWh4X4l/4K7eFoN48P/D/AFjUv7p1C8itfzCCWuQP/BRX48ePsL4G+Ekckb/daPTrzUGA9QyFR+JFff3hr4P+BvBuz+wfB2haOU6NY6bDC31yqg5967BVUdFApfWsFD4KF/VsV0fml/wmP7dvxE4sdIudAgfqv2OxssD6z/OPwOaP+GT/ANsLxz82t/E+TSY3+/DN4iuFX/viBSpr9LsUY96X9qSj/DpRj8h3PzXg/wCCU/jTxLKsviv4sRPL1LJaTXh/OSRK6zR/+CRPhCHb/avjzW7z1+yWsUGf++t9ffgoziplm+Meinb0S/yFdnxxpf8AwSt+DOnhftFx4l1Ijr9p1CNc/wDfuJa63Tv+CcfwD08Av4OmvnH8Vzqt3/JZAP0r6apa55Y/Fy3qP7wuzwmx/Yc+Bmn48r4c6W2P+ezSy/8Aobmt22/ZP+DdqAI/hl4XbH/PTS4n/wDQlNesYowfWsHisQ95v72I84h/Zv8AhPbDEXwy8IR/7uhWo/8AZKsD9n74YL0+HPhQfTRbb/4ivQKKz9tU/mf3sDz+T9n34Xzff+HPhR/97RbY/wDslU5f2ZvhFcg7/hf4POe40K1B/MJXpfPrS0e2qL7T+9geO3n7H/wVvs+Z8NPDq5/55WSx/wDoOK5fUf8Agn58A9UZ3k8AQxO3e21C7iA9wFlA/SvonNFaxxeIj8NSS+bA+KfE/wDwSj+E+reZJpGr+I9DmP3ES5iniX/gLx7j/wB9V5dqX/BLTx54Lunvfh38VUhuuqmdJ9Pceg8yFnz9cCv0m5pRXXDNcXDTnuvOzHdn5mHR/wBuT4LjMF5eeL9Pi6nzrfVPMA9pP3/5Yqzpf/BTz4kfD28jsPib8LFiuB8rGNZ9Nl46nZKr5PsMD6V+lWKo6po1jrlm9pqNlb31rJ9+C6iWRG+qsCDW39oUqmlehF+a0f4Bc+VPAP8AwU7+DXi8xxarc6p4RuW4I1SzLxbvZ4S/HuwWvo7wV8U/B/xFtRN4X8T6T4gjxk/2feRzMv8AvKpyp9iBXlfj79hL4J/EISPdeCbTSbpulzojNZFT67IyEJ+qmvnDxp/wSZgsrj7f8PPiDe6ZdRNvgg1eLcQe37+LaV/74NNU8ur/AAzlB+auvw1DQ/Q2uF+JfwO8CfGGx+y+MfC2na4Nu1J54ts8Y/2JVw6f8BYV8Bf2d+2t+zd/qZrzx3osHZGGsI4HYBv9JA+gFdT4E/4Kutpl7/ZfxO8AXelXkTbJ7jSCQUb3t5iGX/vsn2oWW14e/hpqVusXqFuxY+KP/BKq1t7k6x8KvGF1oWoRN5kNhqrsyK3bZcRgOmO2VY+9eZt8c/2lv2TbhLP4keHbjxP4ejYIL2+Hmqy9tl7Hkbj6Sbm9hX3b8Mf2uvhJ8W/Ji0HxpYC/kIA0+/Y2lwW/uhJNu8/7uRXrtzawX1vJBPFHcQyKUeORQysp6gg9RXnY6lRxsPq+b4eNWP8AeVpL0e5rCpOm7xZ8d/CL9u74Y/FMw2l1qLeEtZfA+x6yRHGzeiTfcPtuKk+lfQ0cyTRq8bK6MMqynII9a8b+NX/BOb4U/Ffz7zSbJ/A+uSZYXWjIBbs3+3bn5Mf7mwn1r5Z1H4L/ALTn7GrPd+Fb6Xxn4OgO4wWatdwBOvz2rfvIvUmPgd2r8jzfwwwONvUySvyS/kqbeikvwuelSxvSaP0MzSYFfIHwf/4KPeDvFrQ6d44spfB2qk7Dc8zWbN05IG6PnswIHdq+sNH1rT/EOnQahpd9balYzruiubSVZY3HqrKSDX4DnfDua5BU9nmFGUF0e8X6NXR6tOpCorxZeJzRSDrQTivkZSNrATimk0E4phNc0pFpC0lFNJzXLKRQE5oopCcVzSkNIQnAr8lP2+dPNl+1B4olIwt1DaTD/wABo0/mhr9aT0r8vv8AgpPp/wBj/aBs5sf8fWh28ufpLMn/ALJX9A+BeI9nxTKH89OS/GL/AEPOx6vS+Z8o0UUV/oMfOBRRRQAUUUUAFFFFABRRRQAUUUUAfoJ/wS10/wAvSfiFfY/1s1lCD/urMT/6GK+7h0r43/4Ji6f5Xwe8TXuMGfXGiz6hIIj/AOz19jg4r/MjxSxPt+MMdLs0vuikfU4RWoxQ6lBzSUV+ZRkdQ6nA0wHNLXTGQEgOKdUQOKeDiumMiGh1KDTeopa6oyJHUZrlfHvxO8K/C7SDqXirXbPRbTnabmTDyEdQiDLOfZQTXx78Rv8AgorqXijVR4c+DvhO71fUrhjFDfXdu0skh/6ZWyZJ9QWP1WvvMh4SzniGX+xUXydZPSK+b7eRzVK1On8TPt3XfEemeF9Mm1HWdRtdKsIRmS6vJlijQe7MQBXyj8Wv+Ckvgnwm81h4LsLjxlqS5UXPNvZq3T7xG98H0UA9mrhfCv7B3xq/aJ1ODX/jL4un0SyY71spnFxdKp5wkKkRQA/XI7rX2d8GP2OvhZ8C4oZtB8ORXesR4P8AbOq4ubvd/eViMRn/AK5ha/e8p8N8oy21TNKrr1P5Y6RXq938jyquNb0grHw7aeFP2rP2wyGufO8EeELjtNv021ZD6JzNMCOmdy+4r3r4Rf8ABLb4deDfIvPGV9e+ONRXDNAxNrZg/wC4h3tj3fB/u19S+Pvi34M+Fdh9r8WeJtM8Pw7dyreXKo8n+4mdzn2UGvkv4n/8FW/APh5prXwVoepeMLpchbmb/QrU+hBYGQ/Qov1r9ZwdGrCn7DLaKpQ7RSX3s8+U5Td2z7K8LeDNB8D6RHpnh7RrHRNOj+7a6fbpDGD64UAZ96d4l8Y6D4M09r/xBrWn6HZL1uNRukgjH/AnIFfm4fjX+2B+0ydnhHw/ceD9Cn6XNpaiyjKf3hc3B3Nj1jI+lbfhn/glv4v8b6iurfFb4ly3V2/Msdk0l7Ow9DPMRg/8BYVu8BTpu+KrJPstWRY95+IX/BSX4K+B2lhs9YvPFd2mQYtEtSyZ/wCukhRCPdSa8A1v/gp/8QPH9++m/C34X/aLk8I1ws2ozkHuIoQu0/iwr6W+Hn/BPj4JfD5Yn/4RUeI7xP8Al61+Y3W76x8Rf+OV7/onh3S/DVillpGm2mlWafdt7KBYY1+iqABS9tl9H+HTc33k7fghaH5uf8Iz+298dOb3UbzwbpsvTdcRaUEB7FYv3+PqDV/SP+CUHifxLJ9u8cfFJH1BzmQWtpJelv8AtrLIh/8AHa/SbGOgo59KTzatHSjGMF5JfrcLnxHof/BJz4VWSxtqOv8AijU5gPnAuIIY2/4CIiw/76ruNN/4JrfAawx5/hm91HH/AD86rcDP/fDrX1J0pCCe1cksxxct6j++35Bdng2nfsKfAnTABF8O9OfH/PxLNN/6G5roLP8AZK+DNjjy/hn4ZbH/AD102OT/ANCBr1rFGD61g8ViHvN/exHnEf7N3wlh+58MPB6+40G1/wDjdWV+AHwxRcL8O/CoHoNFtv8A4iu/pKz9rU/mf3sDgG/Z7+Fzdfhz4UP10W2/+IqnP+zR8JLkkyfDHwgxPcaHbA/mEr0vB9aKftqi+0/vYHkN1+yL8F70ESfDTw2oP/PKwSP/ANBArAvv2DvgPqAPm/DyxXP/ADxubiL/ANBkFe/Uma0WLxC2qS+9gfLepf8ABNX4D3+fI8NX2nZ/59tVuDj/AL7dq5DVv+CUPwjvQTaav4o05+wjvIXUfg0JP619pd+lLW0cxxcdqj+8d2fnrrH/AASE0OXd/ZPxI1Gz9PtempP/AOgyJXOn/gmR8WvCH/InfFuGHb9zMt1Yf+iy+K/SwYFBroWb4xaOV15pf5Bdn5on4B/ts+AOdI8dXHiDZ91V10XAP4XYA/Ok/wCF2ftvfD3jV/B1z4hWPrnRYrrP42hGa/S7HFKOar+1ObSpRi/lYLn5q2//AAVF+JPgyVYvHXwlhikBwyobjTjn2EqyV33hv/grV8Pb8xprnhPxDpDt1a18m6RfqSyHH0Ffcs9vDcxNFNEksbDDI6ggj3Brz/xJ+zr8L/GIc6x8P/Dl67dZm02JZf8AvsKGH50/rOAqfHQt6N/qF0eceFv+ChHwJ8UbFXxommTt/wAstTs54MfVymz/AMer1/wr8W/BHjgJ/wAI94u0PW2b+Cw1GKZvphWJB9q8K8U/8E2PgX4j3tb+HrzQZW6yaZqMo59lkLqPwFeP+Kf+CRXhyfe3hr4garppHKJqdnHdfgWQxfnij2WXVPhqSj6q/wCQ9D9Asqw4wazNY8LaN4ii8vVdJsdTjxjZeWySj8mBr85G/Yc/ab+F/wA/gb4o/bLaP7lrb6zc2xb6xOPL/NqZ/wALX/be+EZxrXhi58U20XZ9Lhv12juXtCGI9yc0LL1LWhWi/nZhY+0/Ef7InwZ8Vb/t3w38Phm+89nZrasffMW05ryzxL/wTF+B+uh/sem6voBbvp2pu2Pp5wkrxHRP+CrniTw3eCx8efC77Pcj/WGyuJLV1/7ZSoxP/fQr2Twd/wAFQvgv4k2Jqk+s+F5Dwx1GwMiA+xhMhx7kCtnh80w+sea3k7/kw1PMvEv/AASI0SQs3h34i6jYY5VNRsEuPwLI8ePriuaP7CP7Svw1+fwT8Vlnt4/u29vrF3aM3oPLIMZHsWr7l8HftH/C3x95Y0Lx9oF9M/3bf7dHHMf+2bkP+lejo6SKCrBgeQQc1k8zxsPdq6+Uor/IV2fmgfGX7dHwp4v9Iu/E9pH0X7Fa6huH1g/eH8Tmrn7BHw78YePv2n/G/wAU/iDol5pWrWsbuIr2zkttt1ckriNZOdqRLImOcBlyfX9Jjz70nA6VM8zcqc4Rpxi5KzaVtAuFfCf/AAVZ+K7aH8NdA+H1jKTfeIrv7RdRocn7NCQVUj/alKEf9czX3ZxX5gRf8Zd/8FIy/wDx+eF/CU2f7yfZ7JuPYrJct+KyVGVU4+1dafwwTf8Al+II+6f2XfhQvwW+BXhLwq0QjvbezWa+45N1J+8lye+GYqPZRXq3al4pa8upOVWbnLdu4goooqQCiiigAooooAKKKKACiiigAooooAKKKKACiiigAooooAKKKKACiiigAooooAKKKKACiiigAooooAKKKKACiiigAooooAK/IL/goz4yTxX+05qtrH80eiWVvpgYdyFMrfk0zD8K/XtmCqSegGa/BX4weLD48+K3i7xCH3pqeq3NzGfRGkYoPoFwPwqZFRP01/4Jm+FDoP7OLamyYfWtWuLpXI5KJthA+gaJ/wAzX1vXl37MvhL/AIQb9n7wDo7J5c0WkwSypj7ssq+bIP8Avp2r1GmhMKKKKYgooooAKKKKACiiigAooooAKKKKACiiigAooooAKKKKACiiigAooooAKKKKACiiigAooooAKKKKACiiigAooqG4nS2gklkYJHGpZmJwAAMk0bgfiD+3l4q/4S79q7x9cK+6K0uo9PQZ4XyIkiYf99qx/Gv0l/4JweFv+Ea/ZQ8MzMmybVZ7rUJBj1mZFP4pGh/Gvx68f+JH8aePfEWvSEmTVdSuL1i3XMkrOf8A0Kv3m+Avhb/hCfgr4G0Ip5clho1pBKMY/eCJd5/Fsn8a+3zr9zgqND0/BFvY76iiiviCAooooAKKKKACiiigAooooAK8P/bU8S/8Ip+y18Rr3fsMultYg/8AXwywY/8AIle318bf8FTvE/8AYv7NcGmq2H1jWra2ZB3RFklJ+gaNPzFduBp+1xNOHmho/Iaiiiv2A0Cp7Czl1C+t7WBd808ixoo7sTgD8zUFem/syeGP+Ew/aE+HmklN8c2uWjyr6xpIHf8A8dVqyrTVOnKb6K4H7xeGtHi8PeHdL0uD/U2NrFbJj+6iBR+grUpF4Wlr8Ybu7syCobiFLi3kikUOjqVZT0II5FTUUgP52fHnh1/CHjjxDoUgIk0zULiyYHrmORkP/oNYVe8ftz+Ff+EQ/ar+IVqE2x3N8uoKccN58aTMf++nb8Qa8Hr9lw9T2tGE+6T/AANQoooroA/a7/gnf4qHij9lDweGffPpxuLCX22TOUH/AHwyV9KV8D/8EjvFf274Y+N/DjPubTtWjvQp6hZ4tv5Ztz+Zr74r8izGn7LF1I+d/v1M3uLRRRXniCiiigAooooAKKKKACiiigDxj9sbwl/wmv7MXxF00J5jppUl6igZJa3InUD3zEK/Gf8AZ38W/wDCDfHbwDrjP5cVnrVq0zZx+6MqrJ/44Wr98dZ0uDWtIvdPuV3213A8Eq+qspUj8jX873iLRrjwp4o1PSrjKXenXkttJjgh43Kn9RX2uQSVSjVoP+rq36FxP6LV+ZQadXJfCjxYvjz4Z+FPEakMNW0q1vSR6yRKxH4EkV1nevi5RcZOL6EC0UUUgCiiigAooooAKKKKACiiigAooooAKKKKACiiigAooooAKKKKACiiigAooooAKKKKACiiigAooooAKKKKACvF/wBsTwb/AMJz+zT4+09U3yw6eb+MAc7rdhNx7kRkfjXtFVNS0+DVtOurG5QS29zE0MiHoysCCPyNAH4afs6eMf8AhAfjp4G11n8qG11aATtnGIXcJJ/44zV+6o5ANfgB4y8O3HgrxnrehXGRc6VfzWchPB3RyFD+q1+5fwW8ZD4hfCXwh4kL+ZLqWl288x9JSg8wfg+4fhURLkdrRRRVkBRRRQAUUUUAFFFFABRRRQAUUUUAFFFFABRRRQAUUUUAFFFFABRRRQAUUUUAFFFFABRRRQAUUUUAFFFFABRRRQAUUUUAFFFFAH5h/tgWk37MH7bvg74sWEbRaRrLx3d0IxgMyAQ3kYHq0TK31kNe6eMv+CpXwe8O700ePW/FM38DWdn5ERPu0xRgP+Amvdfjv+zt4P8A2jND0zSvF0N09vp139rhazmEUmdpUoWwflIIJAwcqvPFYPgz9iz4KeBNjab8PtJuZk5E2qI182fX98WAP0xXvfWsHVpU/rEZOcVbTRNdLsq6PkfUv+CofxF8d3b2Xw3+FSzXH3V87z9SkPofLhVMH2yfxqrn9uP41f8AP54P06X/AK99L8vP/kf+dfpLp2k2Oj2iWtjZ29jbpwsVvEsaL9ABgVdxWf8AaFGn/AoRXrr+Yrn5rWP/AAS/+I/ju6jvPiN8VkmnzuYxm41KT6b5mjwffn8a9a8G/wDBKz4SaEEk1u917xLMPvpPdLbwn6LEoYf99mvs/wDCisZ5pi5q3NZeVl+QXZ5F4O/ZN+D/AIE2HSPh5oSSp92e7tRdSr9Hm3MPzr1W1s4LGBIbeCOCFBhY4kCqo9AB0qxRz6V506tSo7zk36sQtFFFQAUUUUAFFFFABRRRQAUUUUAFFFFABRRRQAUUUUAFFFFABRRRQAUUUUAFFFFABRRRQAVx/jv4TeDfidafZfFfhnS9fixtU31qkjp/uORuU+6kV19AFOMpRd4uzA+JPif/AMErfht4o8648IanqXgu9bJSLd9stR/wByH/APIn4V46fgn+13+yyfM8Ga9P4x8PW/3bSyn+2xhB/D9lmG5Sf+mQP1r9PqTFerTzSvFclW049pK/47jufnf8PP8AgqlcaNqH9i/FrwLd6Pfwt5c91pSMjI3+3bTEMvvhyfQV9hfCz9pD4b/GmFP+ER8W2GpXTLuNg8nk3S+uYXw+B6gY962/iH8HfBfxY0/7H4v8M6br0W3aj3cAMsY/2JB8yH3Uivjv4q/8Ep/Dd/K+pfDXxNeeF9QRvMistQY3FuGHQLIMSR49TvNa3wGJ3Tpy++P+YaM+hPjd+xt8L/jxHPca5oK2GtyAka1pOLe63erkArJ/wNW9sV8V+J/2QPj3+ydqVxrvwn1648U6AG8yW0sl/fMo/wCetm2VkOOMpubqcLUn/CxP2tv2PSE8SWE/jfwpb9bm7DajbhB3+0JiWPjp5mAP7te+fBv/AIKcfDL4heRZeKluPAmrPhSb0+dZs3tMo+X6uqgetbVMJXdF0pxjXovdNKSa9GaRcou8WeV/CL/go7o+pXS6L8TdHk8K6tG3lSX9tG7W28HB8yM5kiOeMfN7kV9f6D4i0zxTpUGp6NqFtqmnzruiurSVZY3Hsykis34rfs3/AAm/ai0NNQ1KwsdRmnj/ANG8R6LMguMdAVmTIkA7B9y+1fEvi79jr46/snarceIfhJr114o0IN5ktpZp+/KjtLaHKy8cbky3U4WvxHPfDDKc25quUz+r1v5JXcG/J7o9OjjpR0mrn33mkOK+OPgv/wAFE9C1+4TRPiRp58Ja0jeU19GjG0ZwcEOpy8RzxzuA5ywr670zVLLW7CC+0+7gv7KdQ8VzbSCSORT0KsCQR7iv5lz/AIazbhut7LMaLiuj3i/RrT9T2qdWFVXiy2Tmiimk5r4uUjdIUnFNopCcVyykUBOK/OP/AIKf6d5XxF8H3+OZ9Lkgz/uSk/8AtSv0ZzXwX/wVIsMxfDu9A6NfQs318gr/ACav2fwcxHsuMsLH+ZTX/krf5o4cav3Evl+Z8D0UUV/pWfLhRRRQAUUUUAFFFFABRRRQAUUUUAfqh/wTp0/7D+znBNjH2vVLmb642p/7JX1BXgf7Dlh/Z37MPgxSMNKtzM3vuuZSP0xXvQOK/wAouOMR9Y4nzCp/09mvudv0PrsPG1GPohwOKd1FNoBxXxsZG4+lBpoOaWumMiR1KDiuY8d/Efwz8MdEfVvFGtWujWC5Ae4fDSH+6ij5nb2UE18Y/ED9vPxf8UNd/wCES+CPhe8uLyclE1CS28+6cdC0cIyqKOu588HkLX6Jw3wbnPE0/wDYqVqa3lLSK9X1+RzVa8KS95n2P8R/i34R+EujnUvFmu2ukQEHy45WzLMR2jjGWc/QGvjfxx+3t41+K2tnwt8EvCV7JdzZVL6S2+03bDpuWIZSMD+85YY6ha6H4Uf8E1PFPxD1dfFfxz8U3ct1MRI+lWtz590/fbLcHKoB02pu4PDLX09rHxG+A37GPh06RHcaP4XKqG/srTU8+/uDjguq5kYns8hx71/TnD/hxkuTOMsQni6/a1oJ+S3fz0PErY2U9IaI+Xfhl/wTW8YfE3Vl8UfHHxbdiebDvplrc/aLth/dedspGB/dQMMdCtfavgr4ZfDD9mvwtM+jabpHhDTIkAudSupFR3HrLcSHc3/Amx6V8VeNv+ClHj74r6w/hz4I+BLr7RL8qXtzbG8vMf3xCmY48erFx64ql4f/AGAfjT8ftTh1341eOp9NjY7xZyz/AG26QHqqopEMIP8Ask47rX6/PDVFTUcVNUoLaK7eSR5zu9We2fFz/gp98L/ATTWfhiO88dammQDZDyLQN6GZxk/VEYe9eDH45/tZftYMYvA2hT+D/Dc5wLyxj+yRlPX7ZKdzEf8ATIg+1fX/AMIv2HPhF8HBDcWHhmLWtWjAP9p65i7myP4lUjYh90UGvflQIAAAAOgrj+tYTD6YenzPvLX8NhXSPzw+H/8AwSpm1m+/tf4q+PbrVr6Y757bSSWZ2/2rmYFm9D8gPvX1v8L/ANlf4V/B9Yn8M+DdOt72PBGoXUf2m6z6iWTcy/RSB7V61QTiuSvj8TiNJzduy0X3IVwCgdBiloorgEFFFFABRRRQAUUUUAFFFFABRRRQAUUUUAFFFFABRRRQAUUUUAFFFFABRRRQAUUUUAFJilooAy9b8N6T4ltDaavpdnqlqesN7bpMh/BgRXjPjH9hv4H+Ng7XngDTrKZuRLpJexKn1CxMq/mDXvVJyfatYV6tLWnJr0dgPhXxh/wSW+H+pl5PDfizXdAlbol0sd5Ev0GEbH1Y15y//BPv9oD4UFpfhz8UllgjOVt7fULnT3f28v5oz9C2K/TAUHivRjmuKirSlzLs0mO7PzN/4W7+2z8FuNe8MXHiyzh7y6ZHfrt9TJaENj3Y5ra8Nf8ABWa60q6+w+OvhnPZ3MZxNJp10UdT/wBcZVyPxev0Y+tYXiXwR4d8ZWn2fX9B03W7fGPK1G0jnXH0cEVp9ew1X+NQXqm0O58geMP+CnPwy1X4WeJp/Dl3quneLDYSJptjqFiysbhhtQ70LoNpO45YZCnvVH/glP8AChtA+GOu+P76I/bvEl35FrI4yfs0JILA/wC1KZAf+ua16540/wCCffwN8aeY7eDU0W5f/lvo1zJbbfogPl/+O17V8PvA2l/DPwVo3hXRI2j0vSbZLSASEF2VRjcxAALE5JOBkk0VcThoYaVHCppyave2y6aeZJ0tFFFeKAUUUUAFFFFABRRRQAUUUUAFFFFABRRRQAUUUUAFFFFABRRRQAUUUUAFFFFABRRRQAUUUUAFFFFABRRRQAUUUUAFFFFABRRRQB53+0L4x/4QH4H+ONeWTy5rTSbjyGzjEzIUj/8AH2WvxN+GvhR/HnxF8M+HUBLarqVvZ8dhJIqk/gCTX6d/8FNfGv8Awjv7PcWixyYm1/U4bdkB5MUeZmP4MkY/Gvjb/gnh4M/4S39pzQ7h4/Mt9FtrjU5Rjj5U8tD+DyofwqHuWtj9foIUtoY4o1CRooVVUYAAGABU1FFWQFFFFABRRRQAUUUUAFFFFABRRRQAUUUUAFFFFABRRRQAUUUUAFFFFABRRRQAUUUUAFFFFABRRRQAUUUUAFFFFABXl/7Tni0eB/2fPiDrIfy5YNFuUhbOMSuhjj/8fda9Qr5D/wCCoHi7/hHf2YbnTVfbJruqWtjtB5KqTOfw/cj866sHT9tiIU+7Q0flN8JPCh8d/FXwh4d2b11XV7Wzcf7LyqrE+wBJr+hGNAiKoGABjAr8WP8AgnR4Q/4Sz9q7wrI6eZb6VHc6lKMdNkTKh/CR46/aoV9DxFU5q8KfZX+//hhyFooor5QkKKKKACiiigAooooAKKKKAE71+bf/AAV88VAyfDrw3G/IF3fzJn18tIz+ktfpItfjv/wVD8Vf2/8AtQT6cH3Lomk2tltB4DMGnP44mH5CvfyOnz42L/lTf6fqVHc+RaKKK/Tiwr6q/wCCZ/hf/hIf2rNFuym9NHsbu/YY4H7vyQfzmH6V8q1+hP8AwSG8K/aPFvxC8SMmPsllbaejkdfNdnYD/vwv5ivKzSp7PBVJeVvv0E9j9OqKKK/JzMKKKKAPyV/4Kv8AhX+yfj3oetIm2LVtEjDNj70sUsit/wCOmOviav1A/wCCuvhH7X4D8B+JlTmw1GfT3Yek8YcZ/wDAc/n71+X9fqeTVPaYKD7afczRbBRRRXtDPuT/AIJMeLf7L+NfibQHfbFqujGZRn70sMqYH/fMkh/Cv1e71+G/7Cniz/hD/wBqvwBdM+2K7vG05xnhvPjaJR/306n6gV+456CvzbiCnyYvm/mS/wAiJbjqKKK+bJCiiigAooooAKKKKACiiigBO1fhp+3J4O/4Qn9qjx/aKmyK7vhqSHHDfaEWZiP+BOw/A1+5dflR/wAFavBo0r4veE/EqR7ItX0lrZiB96WCQkn67Zox+Ar6TIKvJi+T+ZP8NSo7n15/wTn8Y/8ACXfsp+F43k33Gky3GmynPTZKWQfhG8Yr6br88P8AgkP4z+0eGvH3hSSTH2a7t9ThQnr5iGOQj6eVH+Yr9D687M6XssXUj53+/UT3FooorzBBRRRQAUUUUAFFFFABRRRQAUUUUAFFFFABRRRQAUUUUAFFFFABRRRQAUUUUAFFFFABRRRQAUUUUAFFFFABRRRQB+OP/BQHwSfBf7TviR0j8u21hIdVh46+Yu2Q/wDfxJK+2/8Agmn43/4Sf9nVNHkk3T+H9RnswpPPlORMp+mZHA/3a8o/4Ku+BN1v4H8ZRR8K02k3MmPUebCP0mrkP+CV3jr+zPiT4q8JzSbYtW09LyJWPWWB8YHuVlY/8A9qjZl7o/TmiiirICiiigAooooAKKKKACiiigAooooAKKKKACiiigAooooAKKKKAGUdOtYfivxGnhLR5dSntLq7toOZfsiB2jTu5BIyB3xk98YzXM6N8evA2tECPXYrdz/Ddq0OPxYAfrWcqsIvlk7HVSwmIrQdSlByS6pXt62PQqd2rP07XNP1ePzLK9t7uM/xwSq4/MGr456VaaexzSi4u0lZjqKTNLTEFFFFABRRRQAUUUUAFFFFABRRRQAUUUUAFFFFABRRRQAUUUUAFFFFABRRRQAUUUUAFFFFABRRRQAUUUUAFFFFABRRRQAUUUUAFFFFABRRRQAUUUUAFFFFABRRRQAUUUUAFFFFABRRRQA1lDDBGRXz98ZP2G/hJ8aPPub7w8mhazLk/wBq6Fi2mLerqAUc+7KT7ivoLr1pDxWlOtUoS5qcmn5AfmRrX7E/x8/Zh1KfXfg34wuNd05W8x7K0cQTuB/z0tpCYpsDjqSeyium+GX/AAVD1Pwxqn/COfGjwXd6TqMDCOe+sLdopYz6y2smCPUlW+i1+iVcN8Tfgp4H+Mml/YPGPhqw1yIKVjlnjxNFn/nnKuHT/gJFeusxhXXLjKal/eWkv+CO/c8V8W/CX4A/ty6DLq+mXljf6qUH/E50WQQahbnsJkIyf92VenTHWvk3xN+zz8f/ANiW/uNa8CanL4v8Fo5lmjtYmlTZ3M9oSSvA5eMnAHLDpXffE3/gmNr3grVj4m+CPjK707ULcmSHT725aCdD6RXKY+gDge7GsTwn+3r8Yf2eNag8MfHLwbdalAvyC+eEW94VHBZHH7m4A9RjPdzXRUwlLG0HQXLXpPeE0v1/NGkZSg7xZ3vwM/b68FfEv7Ppnifb4N8QNhMXUmbOZv8AYlONpPo+PQFq+oIpFlRXRg6MMhlOQRXzN4g+Ef7Of7d9lPqvgzWbfw345kQyyG0jEF0W6k3FoxAlA7unJ/vnpXhV3/w0B+wNfLBqlufFnw9VwqShnnstueAsmN9s3+yQFJzw3Wv514o8IMNjXLEcPy9nU60Z7P8Awyf4Jns0Mf8AZqfefogWppOK8V+B37WPgT45QxW2n339k+ICvz6NqDBJie/lnpIOv3ecckCvZ6/lDNcqx+S4iWFzCjKnOO6at813Xoe3CUZrmi7oK+NP+Cnen+b8L/Cd9j/U6uYc/wC/C5/9p19l18s/8FHNP+3fs9xTYz9j1i2n+mUkT/2evr/DTE/V+LsBPvNL71YxxSvRl6H5d0UUV/qofIhRRRQAUUUUAFFFFABRRRQAUUUoGSKibtBsaP2Z/Zd0/wDsz9nr4fw4xu0eCb/vtd//ALNXqIODXJfCWw/sn4W+DbHG37No9nDj02woP6V1nev8f89xH1jNsVW7zk/vbPtIRtBLyHhsdaf1qB5UhjZ5GCIoyzMcAD1r5Z+O37fnhL4dNPpPg9I/GPiEZTfC/wDoUDf7Ug/1h9k47bga9DIeHc04jxCw2W0XN9bbJd23oiKtSFJXm7H034g8RaX4V0m41TWtRttL063XdLdXcojjQe5PFfG3xb/4KEPqepjwv8HdEn8QavcP5EWpy2zuHc/88LcDc59CwHT7pFcx4W/Ze+NP7XF5H4u+LevS+DfB0YNxGl8vlFYsZJhtiQIxt/5aSYOMH569Al/aS/Z2/Yx0ybRvhToq+N/FYQxT6pDIHEjf9NLsg5HQ7YVKfQ1/XPCvhJl+WSjVzT/aay+ytKcX5vr/AFoeDXx8p6U9EYPw1/4J7fEP42awnjD47eJ7ywilw/8AZqzLLesnXaTzHbr/ALKgkcjapr2XXP2mf2dv2MdDm8OeCbS01TVYxtksPD2JpJHHe4umJBOeDlmYf3a8CTRP2pP26mEt/M/gvwFc8hH32Nk8Z9IxmW4yOhbcue619K/BD/gm98MPhZ9nv9fgbx3riYYz6pGBao3+xbglSP8AroX/AAr9znGhh4KlXklGO1OCsl5aaHlN31kz5yufj3+1B+2TPJZ/D7RJ/BvhSVijXliTbxhe++9fBYjuIsH/AGTXp3wg/wCCV/h7S5l1b4n6/ceLtUdvMlsLJ3htSx5O+U/vZOe42fQ192WttDY28VvbxJBBEoRI41CqqjgAAdAKsY4rhqZnNR5MNFQj5b/N7kXOb8FfD3wz8N9GTTPC+g2GhWC4/cWFusQY+rYGWPucmulpMH1pa8dycneTuxBRRRQAUUUUAFFFFABRRRQAUUUUAFFFFABRRRQAUUUUAFFFFABRRRQAUUUUAFFFFABRRRQAUUUUAFFFFABRRRQAUUUUAFFFFABRRRQAUUUUAFFFFABRRRQAUUUUAFFFFABRRSZoAT60fjVa7v7ewhMtzcRQRjq8jhQPxNcXrXxv8F6HuEutxXEg/gtAZv1UEfmaiVSEPidjoo4avXdqUHL0TZ3mM0AcHNeB6z+1ppNsWXTdFu7wjoZ5FhB/Lca5vT/2hPHfj/XodI8O6ZYWk07cEo0hjXuzMTgAf7tcksZRT5U7vyPbhw9mDg6k4KEVq3JpW/X8D6hFA64rM0OyvbHS7aK+vn1G8Vf3ty8ax+Y3chVAAHoPTqSea1McV2rVHzslytpO4tFFFMQUUUUAFFFFABRRRQAUUUUAFFFFABRRRQAUUUUAFFFFABRRRQAUUUh4FAH5jf8ABVLxx/anxM8KeFopN0Wk6c93IoPAlnfGD7hYUP8AwKuz/wCCUPggrZeOvF8sfDyQaVbvjptBklH/AI9D+VfI/wC1l47/AOFjftE+OdYWTzbcag9nbsDwYoAIUI9iI9341+nf7B/gY+Bf2ZPCiyR+Xdasr6tNxjd5zZjP/foR1C1Zb0R9CUUUVZAUUUUAFFFFABRRRQAUUUUAFFFFABRRRQAUUUUAFFFFABRRRQAUUUUAFFFFABRRRQAUUUUAFFFFABRRRQAUUUUAIvSvzU/4K9eMd+o/D3wrHJ/qornUp0z13FI4z/45L+dfpWvSvxg/4KTeM/8AhLf2qdetkk8yDRLS20yMg8cJ5rj8HlcfhX0ORUvaYxS/lTf6fqVHc9k/4JE+DvtPi/x94pdP+POyt9Nicjr5rmRwPp5CfmK/Tvua+OP+CWfgw+Hv2bZdYkjxLrurXFyrkcmKMLCo+gaOT8zX2P3rkzar7XGVH20+4T3FoooryRBRRRQAUUUUAFFFFABRRRQA1uAa/BL9qfxb/wAJt+0X8Q9XD+ZFJrNxDE/96OJzEh/75Ra/dHx34ji8H+Cdf16bHk6Xp9xevnptjjZz/wCg1/PBeXMl7dz3EzmSaV2kd26sxOSa+x4bp3nUqeiLiQ0UUV94UFfrV/wSi8Lf2R8AdY1iRMS6trcpVvWKOONF/wDHvMr8la/dH9ibwj/whX7LPw8sCm2SfTV1B+OSbhmn5/CQD8K+X4hqcmFUP5mvw1FLY9yooor86MwooooA+aP+CiXhH/hLP2UfFhRPMuNLa31GLjpslUOf+/bSV+Kdf0M/FDwmvjz4ceKPDjgY1bTLmx57GSJlB/Amv56Z4mt5pInUo6MVZWGCCOoNffcOVeajOn2d/v8A+GLiMooor7Ao1/B/iGbwj4t0XXLbP2jTL2G8jwcfNG4cfqK/og0zUIdV020vrZxJb3MSTRuP4lYAg/ka/nIr93P2OvGH/Cc/sy/DvUy/mSLpUdlIxPJe3JgYn3JjJr4riSleNOr2bX3/APDEyPZ6KKK+GICiiigAooooAKKKKACiiigBDXxD/wAFYPBn9tfAzQfEEce6bRdYVXbH3YZkZW/8fWKvt0ivHf2vfBH/AAsH9mr4haOsfmzf2XJeQoByZIMToB7lowPxrtwFX2OJhPzX46DW5+bP/BMDxp/wjP7TdvpbybYtf0y5sdpPBdQJ1P1/csB/ve9fsR71/P18CPGx+HPxn8F+JS/lxabq1vNOc4/c+YBIPxQsPxr+gRfmUH1Fe5xDS5cRGp/MvyHIfRRRXyxIUUUUAFFFFABRRRQAUUUUAFFFFABRRRQAUUUUAFFFFABRRRQAUUUUAFFFFABRRRQAUUUUAFFFFABRRRQAUUUUAeAft0eAf+E//Zn8WxRx+Zd6XGurQHGdvkndIf8Av15g/Gvy5/ZY8e/8K0/aB8Ea68nlWyagltcsTwIZsxSE/RXJ/Cv241bTLfWtLvNPu4xNa3cLwSxnoyMpVh+IJr8EvH/hO5+H3j3X/Dl1kXOkX81mzHjcY3Khh7HGR9aiRcT9+Qcilrz39n/x8Pih8FvB/icyebPf6dEbhs5/fqNk3/kRXr0KrICiiigAooooAKKKKACiiigAooooAKKKKACiiigAooooAKKKSgBkiLIpUjIbgg96+Tfj38Fv+ESun17RoD/Y87/voUHFs5Pb/ZJ6eh47ivrPriq1/YQanZTWl1Ek1tKpSSNxkMpGCCK5cRQjXhyvfoexleZ1csrqrDWL3Xdf59j897Oaa0lWWGV4ZV6PGxUj8RXb6F8YPGOhbRb67dSJ/cuSJhj0+cHH4Va+Lfwvn+HfiAiJWk0i5Je2lPO31jY+o/UYPrji446+ZaqUJON7NH7TF4TM6Ma3KpRfdJntmhftQazbkLqemWt6g4LQs0LH353D9BXomh/tE+F9W2rdNcaXIeD9oi3Ln6rn9QK+V0jqwkdddPG1o7u/qeDieHcvraxjyvyf6O59waP4m0vX036fqFveKBkmCUMR9QOn41qbiR618L2ry20qyQyPFIpyroxBB9iK7rw/8YPFWghUGotewj/lleDzc/8AAvvfrXfDHp/HE+VxPC1SOtCon5PT8V/wD6vDe9HH0rxnw/8AtFW0+2PWNOktm6Ga2O9fqVOCPzNek6F4z0XxIinT9SgnYjPl7tr/APfJwf0rvhWp1PhZ8tiMvxOF/iwaXfdfejfopAfelrc88KKKKACiiigAooooAKKKKACiiigAooooAKKKKACiiigAooooAKKKKACiiigAooooAKKKKACiiigAooooAKKKKACiiigAooooAKKKKACiiigAooooAKKKKACiiigAooooAKKKKACsDxf4J0Hx5ok2keI9Hstc0yb79rfQLKhPqARwR2I5Hat+ihNxd1uB8CfGb/glvpU942vfCTxBP4U1aJvOi029mdrcOOR5U4zJFj33/UV5vpX7WXxz/ZavV8J/G/wpN4t8Nyg24n1BQ0kseMHy7oBo5xjJKvluxK1+oPFZniLw1pPi7SZ9L1vTbTV9NuF2zWl7CssUg9CrAg17NPMpSSp4qPPHz3Xox37n5oax+z38EP2sUfXvgX4og8EeOMee3hXUcwIzjn5EBJjI/vRF0HHA61leFP2pvir+y74hi8G/Gnw/f6jYJ8sV9Lg3QjBxvjmzsuV+pz6txivaPjh/wS80DWriTXfhVq8ng/Wkbzo9OuZHe0LjkeXIMyQnPOfnHTAFeGa58cvil8GLRfh9+0d4C/4WB4Pkby4p9UXNwAON9verkOwBzyd46blqM0yXKuJ8L9VxkFWj0UtJx84yOmlWnSd4M+3Phz8VvCvxb0JdW8Laxb6pa8CREOJYWP8ADIh+ZD9Rz2yK8t/busPt37MHixgMtbvaTL/4ExA/oxr5QsPg7aahft45/Ze8dXV5f26mafwjeyCDWrVOrKqH5bqMdwM9h85rZ8UftrH4hfBbxl4B+IejS6L4tazaCO5ihZY5pkYEJJGfmifK47jOfu9K/mup4SY7h7iDB5nk0nWoQqwcovScUpJu60urdV9x7McbCtTlGejs/Q+LKKKK/upbHghRRRTAKKKKACiiigAooooAKktomnuIokGXdgoHqSajrW8Iz2lr4r0aa/k8mxjvYXnkKltsYcFjgcnAz0rlxcpRw83BXdnp3KjrI/cjTrRdP061to/uwxLGv0AAryv43/tR+BvgVaPHrN/9v1wrui0axIe4bPQv2jX3bHHQHpXzH8Qf2y/Hnxz12TwZ8E9EvbdJFIfUwg+1NGODJknZbxju7HI4OVryaCx+FHwOupNS8ZXy/Gf4gljI2kafck6PaynnNxddblgeSqZQ8gk9a/hnhPwVxGMq/XuI5OKbbVJW53/ie0U/6se9XzCMVy0tX3PQX1P45/t1TXAsUTwX8NImY3N1NK1vp8ca/e82Y4a4YDqo+UHBIXrV/TviL+z7+x3hPBlh/wALj+JEPB165AWxtZfWE8gYPIKBieR5gq1oXwf/AGiv22ks28QTL4A+HKbfstj9nNnYpEPuiC0XDS4H3Wc4x0ftX2X8BP2Hvhl8Blt7200seIPEkeGOtawqyyI3rEmNsXsQN3Ysa/qPD4XLMiw6weFpxhBfYhp/4FLdvueDUqSqPmm7s+P7T4T/ALTH7c11HfeMtQl8F+B5WEkdvcxtbW2zqDFaA75SOoaQ4OeHr64+Bn7B3wt+CIt71NKHifxDHhv7V1pVlKN6xRY2R89CAWH9419IYC9OKMVxV8xrVY+zp+5HtHT7+5jcAMDiloorzBBRRRQAUUUUAFFFFABRRRQAUUUUAFFFFABRRRQAUUUUAFFFFABRRRQAUUUUAFFFFABRRRQAUUUUAFFFFABRRRQAUUUUAFFFFABRRRQAUUUUAFFFFABRRRQAUUUUAFFFISB1NACfrQTXNeIPiHoPhlWW7vozOv8Ay7w/PJn0wOn44rzHxD+0Jcybo9I09YR2lujub/vkcD8zXPUxFOn8TPTw2WYrF604ad3oj3EuoGScD3rldf8Aij4a8O7hd6rC0q/8soD5r59CFzj8cV81+IfGuveJC39oalPKh/5Yq2yP/vkYFc28ea8+pj39iP3n1eG4YW+IqfJf5v8AyPcNe/aahi3JpGkPL6TXcgQf98rnP5ivOde+OnjDWQyrqCafEf4LOMJ/48ct+tcc8dVpI68+pia0vtH1eGybAYe1qab7vX8yDUtRvNUlMt5dT3ch6vNIXb8yazZI60njqtJHXE7y1Po6fLBWjoVrLS7nVr6Czs4XuLmdxHHEgyWY9BX2P8HvhXbfDTQx5ipNq9wA1zcAZx6Ip/uj9Tz6Ac1+z/8ACgeHbJfEOqQ41S5T9xG45gjPf2Zv0HHc17Ua97A4X2a9pPd7eR+W8R528XJ4Sg/cW77v/JDqWiivXPhQooooAKKKKACiiigAooooAKKKKACiiigAooooAKKKKACiiigAooooAK4j40eOU+Gnwm8W+J2YI+mabNPDu6NLtIjX8XKj8a7evjf/AIKe/EL/AIRv4Had4Zhl23PiLUFV0z96CDEj/wDj/k/nSY0fmP4T8P3njnxlpGiWxaS+1e+itIyeSXlkCgn8Wr98NB0e28O6Hp+lWaeXaWNvHbQp/dRFCqPyAr8kf+Cdnw+PjX9pLSr6WPzLPw/bS6pJkcbgPLj/ABDyKw/3TX6/UojkFFFFUSFFFFABRRRQAUUUUAFFFFABRRRQAUUUmaAFooooAKKKKACiiigAooooAKKKKACiiigAooooAKKKKACiiigAooooAhnmWCJ5HYIiqSzMcAAd6/nu+LHi9viD8UPFniVmLf2tqtzeLnsrysyj8AQPwr9vv2rPGw+Hn7OvxA1wSeVNFpM0ED5xtmmHkxn/AL7kWvxI+DXgxviL8WvB/hnYXTVdVtrWXHaNpFDn8F3H8K+04fgoU6uIltt92r/QuJ+4P7Mvgz/hX/7P/gHQjH5U1to9u06YxiZ0Ekv/AI+7V6bjNNiRY41RQAoGAB0FPr42pL2k3N9XcgWiiipAKKKKACiiigAooooAKKKKAPnr9vfxf/whv7KnjmZH2z31ummxjP3vOkVHH/fBc/hX4g1+pf8AwVv8Yf2f8LvBnhlH2vqeqyXjKDyUgi24PtmdT+Ar8tK/R+H6XJhOf+Zt/p+hpHYKKKK+mGXdE0qfXdasNNtV33N5cR28S+ruwUD8zX9EXh7RoPDnh/TNKtRi2sbaK1iGMYVFCj9BX4ffsVeDv+E5/aj+HunlN8cOpLqEgI4226tPz7ZjA/Gv3TPavguJKt6lOl2V/v8A+GIkOooor48kKKKKAGnkGvwP/ag8H/8ACBftC/EDRRH5UUGsXEkKYxtikYyRj/vh1r98a/IT/gqZ4M/4R79o+HWUjxFr2kwXLPjrLGWhYfgscf5ivp+HqvLiZU39pfl/TKifHFFFFfoxYV+sv/BKHxp/bfwK1vw/JJum0TV3KLn7sMyK6/8Aj6y1+TVfdX/BJbxr/ZPxf8VeGZJNkWsaStyik/elgkGB9ds0h/A14Wd0va4OXlZ/18hPY/Vmiiivy8zCiiigAooooAKKKKACiiigAqvdW0d5bTW8yLJFKhR0YZDAjBBqxRRsB/PH8TvCEvw++JHifw1KCH0jU7iyy3cRyMoP4gA/jX7pfs3+OB8SPgR4F8QmTzZ7zSYPPfOczIoSX/x9Wr8rv+ClXgX/AIQ79qLV72OPy7fX7O31SMAcZK+U/wCJeJif96vsn/glX46/4SL9ny+8Pyybp/D+qyxImfuwzASqfxdpvyr7fNv9qwFLELpb8Vr+Jb2PtKiiiviCAooooAKKKKACiiigAooooAKKKKACiiigAooooAKKKKACiiigAooooAKKKKACiiigAooooAKKKKACiiigAooooAK/JT/gpR8PP+EQ/aEfW4Y9ln4ksorwMBhfOQeVIPr8iMf9+v1rr42/4KefDg+Jvgppvim3i33Xhu/BkYDpbz4jf/yIIf1pPYa3Mv8A4JafEX+2/hd4i8ITy7p9DvhcwKT0gnBOAPaRJCf98V9uHqK/ID/gnj8SP+ED/aO0qyml8ux8RQSaVLk8b2w8Rx6l0VR/vmv1/PUUlsN7i0UUVRIUUUUAFFFFABRRRQAUUUUAFFFFABRRRQAUUUUAFFFFABSUtFAHO+MvCNl420C40u+TMcgykgHzRuPuuPcf4jvXxt4h8NXfhXW7rTL1Nk9u+0kdGHZh7EYNfdOK8q+Ovw8XxRop1WzizqdihOFHMsfVl9yOo/Ed687GYf2seaO6PreH81eCq+wqP3Jfg+/+Z8wRx1ZjjojjqwiV88kfqspCJHVhI6WOOrCR1okc0pDUiqxErRsGUlWByCDginJHUyR1okc0nfc67w78VPEWglFN39ugH/LO6+fj2b73616h4e+NelamVj1CN9NlPG5vnjP4jkfiPxrwhIqmSKuynXqQ66Hz+KyrCYjXls+60/4B9YWl7b30Ky280c8Tcq8bBlP4irBr5c0bW9Q0KbzbC6ltm7hG+VvqOh/GvTvDnxk3bYdZt9nb7RAOPxX/AA/KvSp4mMtJaHyGKyWvR96n7y/H7j1X60vas/TNZs9XgE1ncJcRnvG2cexHY/WtD6V1p31R8/KLi7SVmLRRSUxC0UUUAFFFFABRRRQAUUUUAFFFFABRRRQAUUUUAFFFFABRRRQAUUUUAFFFFABRRRQAUUUUAFFFFABRRRQAUUUUAFFFFABRRRQAUUUUAFFFFABRRRQAUUUUAFFFFABRRRQAVkeJfC2keMdHuNK13TLTV9MuF2y2l7CssTj3VgRWvRTTad0B8C/HD/gmDYTX7eJPg7rUvhXWIX8+PTLqd/IDjkGGcZkiPpncM91FfG37RGvfEawsx4Y+MPg5D4ttiosfFN1B5d7JEvBRp0+S7jxwGO5lP8XUV+4OPSue8beAvDvxI0G40XxNo1prelzDLW17EJFB7MM8qw7MMEdjXv4XOKlKUfbrmS69V8+vzKTP536K6b4n+HYfCPxJ8V6FboY4NM1W6so0JJKrHMyAZPJ4WuZr9LhNSipLqWFFFFVdAFFFGD6UroAop2w+ho2t6H8qLruA2il2t/dP5U7y2/un8qOZdwGUVLFaTzHEcMjn/ZUmrkXhzVp/9Xpl5J/uwMf6VPPFdQPdv2YP2Zfir8fNL1W08J3kmg+CrydINW1Ge4aK2meMFlQxr80xUSEhcbQWGSODX6R/s/8A7A/w1+Bf2bUZbL/hLPE8eG/tXVowyxP6ww8rH7E7mH96sn/gmh4fudA/ZfsRd20trPdandzlJkKN94IDg/7lfVo9q/Ns0zKtOtOlF2inbTr6shsUDFLRRXzxIUUUUAFFFFABRRRQAUUUUAFFFFABRRRQAUUUUAFFFFABRRRQAUUUUAFFFFABRRRQAUUlLQAUUUUAFFFFABRRRQAUUUUAFFFFABRRRQAUUUUAFFFFABRRRQAUUUUAJ1owKB0qvdXkNlC0s8qRRoMs7sAB+NAJNuyJz+npVe5u4bKFpbiZIYlGWeRgqj6k1594k+L0FqWh0mL7TIOPPkyEH0HU/pXmGua9qPiCbzL66knwcqmcIv0UcCuSpiYx0jqz3sLk9avaU/dX4/cepeIvjNpmmBo9OjfUZhxuHyRj8TyfwH415d4i+I2v+IC4lvGtoD/yxt/kXHoT1P4msZosVE0deZOvUn1Pr8LlmFw2qjd93qZzxkk+tQvHWi8VQPHXK0e/GRnPHVd460XjqCSOs2jojIznjqvJHWjJHVZ0rNo6YyM6SOvTfgZ8Mv8AhK9Z/ta/izpdk4KhhxLKOQvuBwT+A7muN8PeHLrxRrdrplmuZrh9uT0VepY+wGT+FfYfhnQLXwvolrplmmyC3QKPVj3Y+5OT+Nd+Dw/PPnlsj5jP80eEofV6T9+f4Lv8+hrAAAAUtFFfQn5SFFFFABRRRQAUUUUAFFFFABRRRQAUUUUAFFFFABRRRQAUUUUAFFFFABRRRQAV+Tn/AAUu+Iv/AAlvx9j0CCXfaeG7GO2Kg5HnyfvZD/3y0an3Sv1T1vWLXw/ot/ql9KIbKyt5LmeQ9ERFLMfwANfgt4/8W3fxF8fa94jugTd6xfzXbJ12mRyQo9hkAfSpkVE/RX/glj8O/wCyPhx4n8Yzx7ZtYvVs7dmHPkwDJI9i8jD/ALZ19yV51+z58PB8Kvgp4Q8LmMRXFjYR/aVH/Pw/7yb/AMiO9ei00JhRRRTEFFFFABRRRQAUUUUAITigE0HrXNfEHx/ofww8I6l4n8SahHpukafH5s08n5BVHVmJIAUckkCiMXJqMVdsDZ1HUbXSLGe9vriKztIEMktxO4SONRyWZjwAPU18YfG//gqL4G8BXNzpfgiwk8calFlTerJ5Fgrez4LSY/2VCns1fE/7WH7aXin9pDWbjT7aWfQ/A0Mn+jaRG+DPg8SXBH327hfur2ycsfnCvuMDkCsp4rft/mWo9z6r8X/8FMfjh4mmY2Gsab4ZhJ/1Wl6dG3Hpum8xvyIrjF/bp+Oy3HnD4i6jvznBihK/987MfpXg9FfTxwGFgrKlH7kVZH114K/4KgfGjw5NGNWuNI8Uw5wy39gsTkezQbAD7kGv1l+H2uaj4n8C6BrGraeuk6lqFjDdXFikhcW7ugYx7iBnGcdO1fhr+y38MT8X/j54M8MPF51lcXyz3q44+zRZllB9MohX6kV+9aAKgHQDivic+pYehUhClBJ7u34EMdiioLm5js7eSaV1jijUu7scBQBkkmvzW0X/AIK1anp3jHVodZ8IWuq+GjezCxnsJmt7qO23ny94bcrttxnGyvDw2Dr4tSdFXsK1z9LxxS9a+b/hf+3/APBj4neVCviYeGtQk4+x+IU+ykH/AK65MR/77zX0PZX1tqVrFcWtxFdW8qho5YXDo49QRwRXPUoVaD5akWn5iLVFFFZAFFFFABRRRQAUUUUAFFFFABRRRQAUUUUAfEn/AAVb8cDQfgPo/h2OTbPr2rJvTP3oIVLt+TmGvkn/AIJkeCP+Es/afsNSePfB4f0+51FiR8u4qIU/HM2R/u+1df8A8FYfHX9ufGzw/wCGYpN8Gh6UJHXP3Z53LMP++EhP416x/wAEivAv2Twj468YSx83t5DpkDkcgRIZJMexMyf9819xD/ZMmb6yX5u35F7I/QqiiivhyAooooAKKKKACiiigAooooAKKKQ8CgD8kv8Agqz40/tz4+aToEcm6DQ9IjDpn7s0ztI3/jnlV8VV63+1l41/4WB+0h8QdaWTzYX1aW2hkzkNFD+5jI9isa15JX67gKXscLTh2S/4Jstgooor0BH3B/wSb8G/2v8AG/xF4hkj3w6Po5jRsfdmmkUKf++ElFfrFXwp/wAElvBn9l/B7xT4lkj2S6xqwt0JH3ooIxg/99SyD8DX3VnFflmc1fa42flZGb3HUUUV4ogooooAK/Pv/grp4LN74G8DeKo050/UJtOlcDnE0Ydc+wMB/wC+vev0DFfPv7efgf8A4Tr9lfxvAke+50+3XVYjjJXyHEjn/v2JB+Nehl1X2OLpz87ffoNbn4f0UUV+umgV7Z+xd42/4QH9p/4fak0myGbUV0+Uk/LsuFMBJ9h5gP4V4nVjTr+bS9Qtb22kMVxbyrNHIvVWUgg/mKxr01VpSpvqmvvA/o6HQUdzXP8AgDxVB458D+H/ABFbY+z6rp8F9GAeiyRq4H610NfjDTi2mZBRRRQAUUUUAFFFFABRRRQAUUUUAfnd/wAFdfAX2jw54F8ZRR82tzNpVw4HUSKJIs/QxS/99V5n/wAEm/Hv9ifGPxJ4Vlk2Qa7pYnjUn709u+VH/fEkp/Cvt39u3wD/AMLB/Zc8bWscfmXenWw1aA4yVNuwkfHuY1kH41+Sf7Kvjz/hWn7RHgPX2k8m3h1SKC4fOAsE37mU/gkjGvt8B/tWV1KHVX/zX4lrVH72UUinIzS18QQFFFFABRRRQAUUUUAFFFFABRRRQAUUUUAFFFFABRRRQAUUUUAFFFFABRRRQAUUUUAFFFFABRRRQAUUUUAFFFFABXKfFHwRb/En4c+JPC11tEWrWM1oHYZ2MykK/wBVbDfhXV0UAfz+2txqfgHxhDOm6y1nRr4OM/einikz+YZf0r93/h54wtPiD4G0DxNYkfZdWsYbxADnbvQMVPuCSD7ivya/4KBfDM/Dv9o7WrmGLy9P8QourwEDje+RMM+vmq7fRhX2B/wTJ+J58WfBW+8KXE2698M3hWNScn7NMTIn/j4mHsAKhaOxb1Vz7IoooqyAooooAKKKKACiiigAooooAKKKKACiiigAooooAKKKKACiiigApGG4EUtFAHyv8X/A/wDwifieSW3j26ffZkhAHCt/Ev4E5HsRXFRx19X/ABN8JL4u8K3Nsig3UY82A99w7fiMj8a+WliKMVYEEcEHtXz2Ko+yqXWzP1bJMe8XhlGb96Oj/RiRx1YRKWNKsRx1ypHsykIkdWEjp0cdTpHmtUjnlIakdTJF61IkeKmSKqSOdzI1jqRYqmWKpliq7GLmP0y/utJuVntLh7eUfxIcZ9j6ivSvDfxXDFINXj2Hp9ojHH/Al7fh+VebLFUgix2reFSVP4TzMThaOKVprXv1Pom1vIb6FJYJVliYZVkOQalPTpXgui65f6DL5lpMUBPzRNyjfUV6j4a8d2ethIZv9FvDxsY/K5/2T/T+dejTrxno9GfH4rLqmH96PvR/rc6yikBzS10nkhRRRQAUUUUAFFFFABRRRQAUUUUAFFFFABRRRQAUUUUAJgYrF8U+KNM8G6Hc6vq9z9j0+2Aaafy2fYCQMkKCcZIycYHU8VtZGKoaxpFprmmXWn3sKXFpdRtDLC4yrqwIIPsQTUyvZ8u5dPl517S/LfW29vIwvDfxS8I+Mcf2L4k03UXI+5b3SM/4rnI/EV1COrj5SCK/J34z/C+6+EXxG1PQJC5t0fzrOY9ZbdslG+o5U+6ml8KfGbx34MKDSPFOpW8afdhecyxD/tm+V/SvnP7Y9nJ068LNdmfsEvD5YqhHE5fiVKMkmuZdH5r/ACP1jwR0oBJFfA3hD9uzxtpBRNb0/T9ehH3mCm3lb/gS5X/xyvcPCH7cHgbXtserRXvh+Y8Fp4/Niz7MmT+aivSpZlhqv2rPz0PjsbwhnGBu5UeZd46/hv8AgfRJ+lArC8N+NtC8X2v2jRdXs9Tixy1tOr4+oByD7Gt3GeOor0k1JXTPj5050pOM0010eg+iiimSFFFFABRRRQAUUUUAFFFFABRRRQAUUUUAFFFFABRRRQAUUUUAFFFFABRRRQAUUUUAeLa1+x18GvEevahrWp+AdNvNS1C4kurq4lMhMsrsWdiN2MliTx60kP7GHwShHHw20M/70Jb+Zr2nHvRiuhYmulbnf3sDyGH9kb4MQ9Phl4aP+9p6N/MVdh/Zb+D8PT4X+Ej/AL2jW7fzSvUqKTxNZ7zf3sDziL9m/wCE0H+r+GXg9P8Ad0G1H/tOrcPwH+GsH+r+H/hdP93R7cf+yV3dLUe1qPeT+8Dj4vhB4Fg/1fgzw+n+7pcA/wDZauxfDfwnB/q/DOjx/wC7YRD/ANlroqMip9pN9WBkQ+ENCg/1ej2Ef+7aoP6Vcj0ixg/1dnbx/wC7Eo/pVyijnl1YEfkp/cX8qXy0/uj8qfRSuwECgdOKWiikAUUUUAFFFFABRRRQAUUUUAFFFFABRRRQAUUUUAFFFFABRRRQAUUUUAFFFISB1OKAEz70Hiua8VfEbwz4HhMmua5ZaaCMhJ5lDsP9lerfgDXh3jD9ujwbpBePRNPvvEEo+64X7NCf+BP83/jtc1TEUaP8SSR6+DyfH4//AHajKS720+96H0qGz3pGkVPvOF+tfn34u/bk8fayXTR4bDQYT90xxefMPqz5U/8AfIrxbxX8VfGfjNpP7a8S6lfRv1ha4YRfhGMKPyryKuc0I/Am/wAD73BeHmZV7PETjTX3v8NPxP088S/GHwT4OZl1jxRpdjIvWKS6Qyf98Alj+VdFoutWniHSrTUrGRpbO7iWaF2RkLIwyp2sARkc8ivzK/Zo+DzfF74m2drcwmTRtPxd37HoyA/LH/wNsD6bj2r9QYY1gjWNFCoowABgAV24HFVMVF1JRtHofO8SZNhcirRwtKq6lS15bJJdFbXXrvtYnooor0z40KKKKACiiigAooooAKKKKACiiigAooooAKKKKACiiigBDTXZVGScVm61r1noUHmXMmCfuoOWb6CvL/EvjK+18tEh+zWh48tDyw/2j3+nSsZ1Y0/U78LgqmJemke513iT4k2elh4bEC8uhxkH92p9z3/D868v1vXb/X5vMvLhpADlYxwi/QVGYfamGKvOqVJVNz7DC4OjhVdK77soNF7VE0VaDR+1RtFXPY9VTM5o6heKtF4qgeKpsbKRnvHUDx1ovHVd48Vm0dEZGdJHVd460ZI6rSR1DR0RkZ8kdVZI60XStDwt4dk8TeIrLTlyFlkHmEfwoOWP5A1Ki27I1lWjSpupJ6LU9a+AfggabpcmvXK/6RdjZDkcrEDyf+BEfkB616+Kr2lpFY28VvAojhiUIiL0AAwBU4HvX01KmqUFFH45jMTLF15VpdfwXRD6KKK0OMKKKKACiiigAooooAKKKKACiiigAooooAKKKKACiiigAooooAKKKKACiiigD5k/4KFfEr/hX/7OWr2cEvl3/iKVNJiwedjZaY49DGjKf98V+c/7HXw1PxS/aJ8IaXJF5tja3I1K8yMr5UH7zDezMFT/AIHXs3/BT/4n/wDCS/GDS/CFtLutPDlmGmUHj7TPh2z9IxF+Zr0v/glV8MTb6Z4t8fXMWGuHXSLJyOdi4kmI9iTEPqhqN2Xsj9ARwKWiirICiiigAooooAKKKKACiiigCKWZII2kkYJGgLMxOAAOpNfjV+3l+1jP8f8Ax9JoehXjjwHokpS0RDhb2YZDXLDuOoTPReeCxFfZ3/BSz9oeX4V/CqPwbo9z5XiHxWrwyOjYeCxHErexfIjHqC+ORX5EV9vkGATX1qov8P6suK6hRRRX2xQUUUdaAP0P/wCCSPww+1a54x+IFzDlLSJNHsnIyC7kSTEehCrEPo5r9MxzivB/2IvhgPhT+zV4P02WLytQvrf+1bzIw3mz/OA3uqFE/wCAV7x0FfkmZ4j6xipzW17L0Whm9z58/bu+J/8Awqz9mfxbdxTeXqGqRDR7TnBLz5V8HsRF5rD/AHa/ECv0F/4K2fFD+0PF3hLwDbTZi063bVbxFPBllJSIH3VUc/SWvz6r7nIcP7HC873lr/l/XmWtgrtfh58avHfwnuhP4R8V6pofzbmhtbhhC5/24jlG/wCBA1xVFe/OnCouWauhn3V8MP8AgrB468P+TbeNtA0/xVbLgNd2h+xXR9ScBoz9Aq/Wvrr4Yf8ABRT4M/EgRQT67J4T1B8D7N4gi8hc/wDXYFo8fVgfavxborwsRkmEraxXK/L/AC2FZH9GmlavY65ZRXunXlvf2co3R3FrKskbj1DKSDV4dK/no8B/Ffxl8L777X4T8TapoE2dzCxuWjST/fQHaw9mBFfWHww/4Kr/ABG8MeTb+MNJ03xlaLgNOo+xXR/4EgMZ/wC/Y+tfN4jh/EU9aUlJfc/8vxJ5T9ZzmgHNea/AH416f+0H8NbDxnpmlX+kWd1JJEkGoBNzFG2sylSQy7gQDwcqeBXpWOa+XnGUJOElZokWiiikAUUUUAFFFFACd6Q/KM0p5FcD8evHg+GXwa8ZeKPM8qbTdLnmgJOMzbCIh+LlR+NVCDqSUVu9APxR/aq8ef8ACy/2iPHuvLJ5sE2qSwW7g53Qw/uYj+KRqa/W39hPwGfh/wDsueB7WSPy7nULU6rMcYLG4YyJn3EbRj8K/FvwJ4WufH3jvQPD1tk3WsahBZIepDSyBM/+PZr+hbSNMt9F0qzsLSMQ2tpCkEUY6KiqFUfgAK+zz6ao0KWGj/VlZFyL1FFFfFEBRRRQAUUUUAFFFFABRRRQAVyfxT8YJ8P/AIaeKfE0hUDSNMub0bu7RxswH4kAfjXV96+Vv+ClHjgeD/2W9as0k8u5167t9LjIPOC/mv8AmkTD8a6MLS9tWhT7tDR+NVxO91PJNK5kkkYuzMckknJJqOiiv2VaI0CiitrwR4ZuPGnjPQfD9rn7Tqt/BYxYGfmkkVB+rVMmoR5mB+237E/gs+BP2W/h/p7x+XPcaeNRlyMEtcM0/PuBIB+Fe5d6p6TpsGjaVZ2FqgitrWFIIkHRUVQAPyFXa/Ga03VqyqPq2zIKKKKyAKKKKACszxHolt4l8P6npN4u+0v7aW1mX1R1KsPyJrTopptO6A/nP8UaDc+FfEuraLertvNOu5bSZfR43KsPzBrMr6M/4KA+BP8AhBP2qPF6xx+Xa6s8erQnGN3nIDIf+/ol/KvnOv2TDVVWowqLqkzUKKKK6AP2k/4Jx+Ov+E1/ZX8OwSSeZdaHPPpMpz02PvjH4RyRj8K+nq/Nf/gkT49C3nj3wXLL9+ODV7aPPTaTFMf/AB6D8q/SivyXNKPscZUj3d/v1M3uLRRRXmCCiiigAooooAKKKKACiiigCjq2mW+s6Veafdxia1uoXgmjbo6MpVgfqCa/ns+IHhS5+H3j7xD4cuNwudH1GeydjwSY5Cufxxn8a/ofB4xX42f8FL/h9/whX7Tmo6lFF5dp4isoNSQqPl348qQfXdFuP+/719Xw9W5a06T+0vyKifqh+z54/HxQ+CfgvxUZPNn1HTIXuGBz+/Vdsw/CRXH4V6IOBXxH/wAEpfiH/wAJF8DdY8LTS7rnw7qbGNM/dt5xvX/yIs9fbleBjaP1fEzp9n+HT8BMWiiiuMQUUUUAFFFFABRRRQAUUUUAFFFFABRRRQAUUUUAFFFFABRRRQAUUUUAFFFFABRRRQAUUUUAFFFFABRRRQAUUUUAfFv/AAU9+F58UfCHSvGNtFuu/Dd3snYDn7NPhGJ+kgi+m5q+UP8Agnr8Uf8AhXX7ROl2FxLs03xHG2kzAngSMQ0Jx6+Yqr/wM1+rvxE8G2XxD8Da94Z1Af6Jq1lLZu2MlN6kBh7g4I9wK/CTVNP1X4deNbqylL2OtaJftExU4aKeGTGR9GWoejuWtVY/f+iuK+DfxDtvix8LfDPi222hdUso5pETpHLjbKn/AAFwy/hXa1ZAUUUUAFFFFABRRRQAUUUUAFFFFABRRRQAUUUUAFFFFABRRRQAUUUUANxXzT8WPDP9g+Lp3jTFvef6QmOgJPzD88n6EV9LHt615x8btCGo+Go75VzLZSBif9huCPz2n8K5MTDnpvyPcybEvD4uKe0tP8vxPBY46sxx0kaVZjTNeIkfpUpBHHmrKR0IlWY4/arSOaUhqR1YSOnRx1OkdWkc0pDFjqZY6kSKp1ix2q0jCUiFYqkEVTrFUix+1VYxcyuIvanCM/SrIiNOENVYjnOl8M+Op9N2wX264t+gk6un+Ir0e0vYb6BZreRZI26MteKeTWlomtXWg3G+B8xsfnib7rf/AF/eumnWcdJbHh4vARq3nS0l+DPYKPesvRdettbt/MhO1x9+Nuqn/D3rVxzXemmro+YlGUG4yVmLRRRTEFFFFABRRRQAUUUUAFFFFABRRRQAUUUUAFFFFAHzJ+278K/+Er8DQ+KLOHdf6ISZdo5e3Yjd9dpw3sN9fBiRV+v+r6XbazpV5YXcQltbqJ4ZY26MjAhgfqCa/K74geCrjwF421nQLjJaxuWiVyPvp1RvxUqfxr4/OMNaarLrv6n714f5s6uHnl9R6w1j6Pf7n+Zy6RVMkPtVhIfaplir59I/WZVB2mXd3pV1HdWN1NZ3KHKzW8hR1PsRyK9p8Cfta+PfCPlw3l3H4hs1wPK1AZkA9pRhifdt1eNLDU6we1dVKtUou9OTR4mNwGDzCPLiaSkvNa/J7o+5/AP7YnhDxSY4NYWXw5dtx/pH7yEn2kUcfVgor3LTtUs9Ys47qxuobu3kGUmgkDow9QRwa/KpYa6fwb498ReArsXGharcWBJy8aNmJ/8AeQ5VvxFe7QzaUdKyv5o/Msy4EoTvPAVOV9nqvv3X4n6c/d4NGetfL3w3/bJgujFaeMbH7K5wP7QslLR/V05I+q5+gr6N0DxLpniiwS+0q+hv7V/uywSBl+nHQ+x5r6CjiaddXgz8qx+U4zLJcuJptLvun6M16KSlrpPJCiikoAWiiigAooooAKKKKACiiigAooooAKKKKACiiigAooooAKKKKACiiigAooooAKKKKACiiigAooooAKKKKACiiigAooooAKKKKACiiigAooooAKKKKACiiigAooooAKKKKAG549KAc00gr/8AXrF8U+MtF8Gae19rWpQafbjoZWwWPoq9WPsATSbUVdlQhOrJQgrt9FqzcPSs7WfEGneHLJ7vVL630+1TlprmVUUfiTXy78R/2zJ5DJZ+DrARLyv9o3y5Y+6R9B9WJ/3a+bvFXi3W/Gl8b3XNTudSuOcGd8qnsq9FHsABXjV80pU9ILmf4H6FlnBeMxdp4p+zj23l92y+b+R9c+Pf20PC3h4yW/h+0n8RXK5HmjMEAP8AvMNx/BcH1r508dftR+P/ABr5kSamNEs248jTAYzj3kyX/Ige1eZtDULw+1fP1sfXrac1l2Wh+q5dwvlWX2kqfPLvLV/dsvuKN5JPezvPcTSTzOcvJKxZmPqSetVHhx2rUaGoWirzHqfawlGKtFGW8VQPDmtR4a7f4G/Ds/Ej4oaLozx77PzftF36eSnzMD9cBfqwop03UkoR3YsTjIYTDzxFR2jFNv5an2h+yN8LB8OPhdbXVzFs1bWtt7cZHzKhH7tD9FOcdizV7mKZHGsMaooAVRgAU7GTxX6PRpRpU4047I/kDH4ypmGKqYqr8U23/kvktB9FFFbHCFFFFABRRRQAUUUUAFFFFABRRRQAUUUUAFFFMd1jUsxCqBkknAAoAXkVynifxtFpe62tCs130J6qn19T7VmeJ/GL3LNa6e5SIcNMOrew9B71x/l57VyVK3SJ7mEwF7Tq/d/mRXtzNfzma4kaWQ9STVcxVe8oelNMWe1cbVz6OLUVaJRMVMaL2q+YajaLFTY0Uyg0VQvFWi0dQvHUWNVIznjqF460Xiqu8dS0bxkZzx1XdK0pI6rSR1DR0RkZ0kdVpI60ZEqrImKho6oyM6RK9f8AgJ4c2JfazIvLH7PET6DBY/8AoI/A15RJHX094L0YaB4Z06y27ZI4gZB/tnlv1JrqwlPmnzdjws9xLpYb2a3m/wAFv+hu0UUV7R+dhRRRQAUUUUAFFFFABRRRQAUUUUAFFFFABRRRQAUUUUAFFFFABRRRQAUUUUAFZviDXbPwxoGo6zqEogsNPtpLq4lP8EaKWY/gAa0q+TP+CkXxV/4QT4DHQLWby9S8UXAswAcMLdMPMw9j8iH2kpMaPy8+IfjG++JnxB13xJeBmvdYvpbooOdu9yVQewBCj2Ar9qf2cPhmvwg+CfhPwu0Yju7WzWS8wOtxJmSX64dmA9gK/Kn9iT4Vn4rftD+G7SaHzdM0p/7XvcjI8uEgqD6hpDGp9mNftHUxHIKKKKskKKKKACiiigAooooAKillWGN5HYIigszMcAAd6f1r58/bu+Kx+E37NXii7gl8rU9XQaNZEHB3zghyD2KxCVgfVRWlGnKvVjTju3YD8ov2s/jLJ8dfjv4l8SpM0ulLN9i0xSeFtIiVjIHbd80hHq5rx6jrRX7JRpxoQjThslY1CnRxPKwVEZ2PQKMmvZP2U/2cNS/aW+J9voEEklnotqv2nVtRRc/Z4AcYXPG9z8qj6nBCmv2b+FXwL8EfBfRYNN8I+HrLTFRNr3KxBrmc92klPzMT7nHpgcV4uYZvTwMvZpc0u3b1E3Y/AKW3lgcrLE8bDqHUg16J+zn8NG+L/wAb/B/hLyzJb3+oJ9qA7W6fvJj/AN+0ev3l1vwvo3ia0a11fSbLVbZhgw3tukyEfRgRXAeDv2ZPhh8PvHf/AAmPhrwhY6Hr3kSW4msg0cYR8bsRA7FPGMhQcEjvXjy4iU6cl7NqVtNb6/gLmPUIolgiREUIigKqqMAAdqWR1iRnYhVUZJPQCnE5rw39tX4n/wDCp/2bvGOqxTeVqF5bf2ZZEHDebP8Au8r7qpd/+AV8bSg61SMFu3Yg/Hz9pT4mN8X/AI5+MvFQkMtre37raHP/AC7R4jh/8hov45rzOgnJor9lpQVKmoR2SsahRRRWgBRRRQAVPY2U+pXtvaW0TTXE8ixRxoMs7McAD3JNFlY3OpXUVtaW8t1cSsFSGFC7ufQAck19k/sV/sW/EHUvjH4U8V+K/Cl5ofhTSrkX7yamohklkjBaFVhYhyDIEJJXGAea48ViqeFpucmlZfeB+nXwU+HcHwo+E/hXwlAFxpOnxW8rJ0kl25lf/gTlm/Gu4ByaBRjFfj8pOcnJ7syFooopAFFFFABRRRQA3v8ASvi7/gqp8Qf+EZ+AWn+G4Zdtx4j1OON0zjdBD+9c/g4h/OvtLivyS/4KrfEP/hJPjvpfhiGXdb+HNMQSJn7txOfMf/yGIK9nJqPtsZDtHX7v+CNbnI/8E2Ph/wD8Jt+1BpF7LF5lp4etZ9VkDDjcAIo/xDyqw/3a/ZrpX5+f8EkPh79h8E+M/Gc8WH1G9j023dhzshXe5HsWlUfVPav0DPJxWueVvbYxpbRSX6jluOooorwSQooooAKKKKACiiigAooooAQV+aH/AAV38debrPgHwdFJjyIJ9VuI89d7CKI/h5c351+l1fiR+3/48/4Tz9qfxi8cnmWukyJpEIznb5KhZB/398386+hyKj7TGKX8qb/T9So7nzrRRRX6YWFfSn/BPDwOfG37VPhVnj8y10dZtWm46eWhEZ/7+vFXzXX6Of8ABIfwJuuPHvjOWP7qwaTbSY65JlmH6Q15Wa1vY4OpLyt9+gnsfpPRRRX5OZhRRRQAUUUUAFFFFAH5p/8ABXbwF5epeAvGkUeRLFNpFzJjptPmwj8d835V+dFftR/wUW8Bf8J1+yz4kljj8y70OWHV4Rjp5bbZD+EUkp/CvxXr9LyGt7TBqPWLa/X9TRbBRRRX0Qz6L/4J/wDj7/hAf2p/B7ySeXaau8mkTDON3nKVjH/f0RflX7b54zX85vh7W7rw1r+m6vZP5V5YXMd1A/8AddGDKfzAr+hfwV4ltfGvhDRPEFkc2eq2UN9Cc5+SRA6/o1fA8R0bVYVV1VvuIkblFFFfIEhRRRQAUUUUAFFFFABRRRQA0818Ff8ABWn4df2t8NPCfjKCLdNo1+9lOyjnyZ1yCfYPEo+slfe3TFeV/tRfDr/ha3wA8b+GkiM11c6dJLaoBkm4ixLEB9XRR+Nd2Ar/AFfFQqdn+D0Y1ufmx/wS3+In/CKftDzeHppdtr4l06W2VCcAzxfvkP8A3yso/wCBV+vea/np+FHjmf4Y/E3wx4qt93maPqMF2VXq6o4Lp9GXI/Gv6DLC9g1Wwtry1lWa2uI1likQ5DowyCPYg17nENDkrxqr7S/Ff8Cw5FuiiivlSQooooAKKKKACiiigAooooAKKKKACiiigAooooAKKKKACiiigAooooAKKKKACiiigAooooAKKKKACiiigAooooAK/J3/AIKU/Cg+CPjfF4ntYdmm+Kbf7QSowouY8JKPxHlv9XNfrFXzZ+318Jf+Fo/s+atcW0Pm6t4db+17baPmKICJl+hjLHHcotJ7DW543/wSx+LP9o+G/Enw8vJszafJ/algrHnyXIWVR7K+w/WU197DpX4cfsx/Fd/gx8b/AAx4meUx6fHcC3vwOhtpPkkyO+0HcB6qK/cKGVJ41kjYOjAMrKcgg9xQgZNRRRTEFFFFABRRRQAUUUUAFFFFABRRRQAUUUUAFFFFABRRRQAUUUUAN96oa5pq6tpF3ZvjbNEyfmMA1ocEUnUYpNXVhxk4tSW6Pk/yGikZGBDKSCD2NWI0rZ8Z6f8A2f4t1SEDA89nA9A3zD+dZsSV8+48smj9YhVVSnGa6q46NKtRx02NKsxpTSMZSFSOrEcVLHHVhI60SOaUhEjqZI6ekeanSOrSOaUiNYqlWP2qVYqmWKrsYuZXEVOENWhFThFVWM3MqeTSGGr3lUhiosLnILO4m064SaBykq9x39jXo3h3xJHrMW1sR3Kj5o/X3HtXnpiohaS2mWWJzHIhyGXqK1hNwfkceIw8MRHz7nrwGKTNYfhvxEmrxeXIQlyg+ZfX3FbvFdyakro+YnCVOTjLcWiiimQFFFFABRRRQAUUUUAFFFFABRRRQAUUUUAMx+VfE/7cHgn+z/GGkeI4kxHqMBgmIH/LSPGCfqrAf8Ar7ZPUZrxH9rzwwNf+EF3dgbptMuIrpcDnGdjfo5P4V5+Ppe1w8l21+4+q4XxrwWa0Z30k+V/PT87HwCkOasJDUyRe1TJDmvhUj+mpTIUi9qlWKrCQ1MsNWonPKZWWGplg9qsrF7VIsNXYxcyssNdD4P8AGuueBNRF5oeoTWUvG9VOY5B6Op4YfWsxYfanrBVwbg7xepy1o068HTqJOL3T1R9d/Cv9qjS/E/laf4mVNF1E4VbkH/RpT9Tyh+vHv2r3qKZJow6MGQjIYHIIr8zlg9q9T+FPx31z4btFZzM2qaIDg2krfNEPWNu3+70+mc17+GzJr3a/3/5n5XnHCMXetl+j/le3yf6M+4v1pvUcflXO+C/HWkePNJTUNKuhPEeHQnDxt/dZex/n2yK6POD7V9BGSkrp6H5VUpzpTcKis1umPoooqiAooooAKKKKACiiigAooooAKKKKACiiigAooooAKKKKACiiigAooooAKKKKACiiigAooooAKKKKACiiigAooooAKKKKACiiigAooooAKKKKACiiigAooooAbjvVe7vYbGCSe4mSCGNSzyysFVQOpJPQVzHxC+Jei/DjSzd6nP8AvXB8i1j5klPoo9PUngV8d/FD4x698TbpkuZfsWlK2YtPgY7PYuf429zx6AVwYnGQoK28ux9NlGQYnNZcy92H8z/RdT2H4p/tY2ultNp3g+JL64GVbUZgfJQ/7C9XPucD/eFfL3ibxHq3i/Unv9Zv57+7f/lpM2do9FHRR7DAphg68VG0NfL18TVxD956duh+15ZlGDyuNqEPe6yerfz/AERnNDUTQe1aTQ+1RtFXFY+jUzMaH2qJoq02h9qieGpaNlMy3hqF4a03hqF4qho3jMy3ixX1v+wv4KEdtr/iiZPmkdbC3Y9Qow8n4ElP++TXyq8XtX6Kfs5+Gh4X+Dvhy3xiWeD7XIe5MpLjP0DAfhXr5VS56/M/so+C44xzoZYqMXrUaXyWr/Jfeem0tFFfZH89hRRRQAUUUUAFFFFABRRRQAUUUUAFFFFABRRUckixIzuwVFGST0AoASWVII2kkYIijJZjgCvPfEniWTVnMEBKWgPPYv7n29qf4j8QPq0phhJW1U8ern1NYyxe1cdSpzaLY9/CYVQ/eVN/y/4JWEVO8n2q0Iqd5ftWFj1ecqeTTTFV7yh6U0xUWDnKJiqNoq0GiqJoqVi1Mz2iz2qB48VovFUDx4qGjaMjOeOoJI81oyR1WkSoaN4yM6RKrSJWlJHVWRKzaOqMjOkSqsiVoyJVSVKho64yJ/Cul/2p4m021IyrTKWH+yDk/oDX00BgCvDPhFYrceMFkI/1ELyA+5wv/sxr3XNenhI2hc+Kz2rz4hQ7L8xaKKK7j5sKKKKACiiigAooooAKKKKACiiigAooooAKKKKACiiigAooooAKKKKACiiigAr8gv8AgoZ8WP8AhY/7QV/plrN5mleGY/7LhCn5TMDunb67zsP/AFzFfp58ePibb/B74SeJvFsxUyafaMbZH6SXDfJEv4uyg+2a/EPw/ourfEnxxYaXbF73Wdbv0hVnOTJNK+NzH6tkn61Mion6Rf8ABL34UHw58MtY8cXcO278QXH2e1ZhyLWEkEj/AHpC4P8A1zWvtuuc+Hvgyw+HngfQvDOmriy0mzitIzjBbYoBY+5OSfcmuizTSsJ6i0UUUxBRRRQAUUUUAFFFFABX5j/8FcfiI1z4k8E+B4ZCI7S2k1e5QHhmkYxxZ9wI5f8Avuv04r8Rf+CgHi1/F37VvjZy+6DT5ItOhXOdoiiVWH/fe8/jX0eQ0vaYzmf2U3+hUdz52ooor9KLP2L/AOCaHwqh8A/s6WeuyRbdU8UzvqEzsMMIVYxwp9Nqlx/11NfW/evGv2PNVtdY/Zh+Gs9mUMSaLBbtsORvjHlv+O5Gz717L3r8dxk5VMTUlLe7M2LRRRXIIQGvzQ/4K3fFDz9V8G/D63myluj6zeoDxubMUOfcATH6OK/S4ttUmvwY/as+J/8Awt/9oDxp4ljl86xlvmtrJgcg28X7qIj0yqBvqxr6PIcP7XFc72ivxeiKieS1Y07T7jVdQtrK0iae6uZVhiiQZZ3Y4AHuSRVevpL/AIJ8fDD/AIWX+034caaLzdP0ANrVzkcDyseV/wCRWi/AGv0LEVVh6MqsuiuWeofHT/gl94p8B+Ek8QeCtUbxYbe2WS/0logl0rBQZGhI4lGd2FwGxgDca+HmUoxVgVYHBB6iv6QAO3avyk/4Kd/s32nw+8X2PxG0C1FtpPiKdodRgjGEivsFt4HbzVDEj+8jH+KvlMozedep7DEO7ez/AEZKZ8M0o60lFfZlH7q/speFfAKfBzwl4m8H+FNJ0JtX0yGeaSzt1EvmFQJFaU5dsOGHJPSvbenavk7/AIJkeIX1v9lbS7V3L/2VqN3ZDPYF/Ox/5Gr6x7ivx3GRcMROMnezZmxaKKK5BBRRRQAUUUUAFFFFAEM0yW8TySMEjRSzMxwAB1Jr+fz45+P3+KXxi8YeKixePVNTmng3dVh3ERL+CBR+Ffsz+2h8Rv8AhV37NfjfVo5fKvbiyOnWpBw3mzkRAr7qHZ/+A1+NvwA+HjfFj40+DfCmwyQ6lqUSXAHUQKd8x/CNXP4V9pkFNU6dXEz22+7V/oXHufs3+x/8O/8AhWH7N3gXRHi8q7bT1vbpSMMJpyZnB91L7f8AgNey96bFGsUaooCqoAAAwAKkr46rN1akqkt22/vICiiioAKKKKACiiigAooooAKKKKAMbxf4jtvB/hTWNevTts9Lspr2Y5xhI0Lt+imv55fEOt3PiXX9S1e9fzLy/uZLqZ/7zuxZj+ZNfst/wUV+IX/CB/st+Io45PLvNdli0eHnqJG3SD8Yo5B+NfizX3vDlHlpzrPq7fd/w5cQooor7AoK/aj/AIJ0+Av+EG/ZY8NySR+Xda5LNq8wx18xtsZ/GKOM/jX4zeH9FufEmvadpNknmXl/cx2sKf3ndgqj8yK/oa8G+G7bwb4T0bQLIYs9LsobKEYx8kaBF/RRXx3Eda1KFJdXf7v+HJkbVFFFfBkBRRRQAUUUUAFFFFAGL4x8OWvjLwnrOg3o3WeqWU1lMMZ+SRCjfoxr+efxHod14Y8Q6no98nl3un3UtpOn910Yqw/MGv6MfavxN/4KEfD/AP4QD9qbxX5cXl2mteXrEHGN3nL+8P8A39WWvruHK3LWnSfVX+4qJ830UUV9+WFfs7/wTd+IX/Cdfsv6JaSy+ZeeH7mbSZSTztUiSPj0EciL/wABr8Yq/QD/AIJI/ET+z/HHjPwXPLiPUrKPUrdWPAkhbY4HuVlB+kdfP57R9rg3Jbxaf6P8xPY/UOiiivzIzCiiigAooooAKKKKACiiigApGG4EUtFAH4JftT/Dj/hVH7QXjjw2kXk2kGovPaIBgC3lxLEB9EdR+Br9Zf2CviQPiX+zB4Rnkl82+0mJtGueclWg+WPPuYvKP418i/8ABWz4af2b418I+OreLEWp2j6ZdMo4EsJ3xk+7LIw+kdXf+CR/xLNrr/jPwFPL8l3BHq9ohOAHQiObHqSHiP0Q19xjP9uyqFbrG34aP/Mt6o/TWiiivhyAooooAKKKKACiiigAooooAKKKKACiiigAooooAKKKKACiiigAooooATtXmvx0+PPhT9nvwXN4h8U3ojBJS0sYyDcXkuOI417+5PAHJIrmv2nf2rPC37M/hU3OqOuoeIbpD/Z2hwuBLOem9jzsjB6sR7AE8V+M/wAZfjX4p+O/jW58S+LNQa7u5Plht0ysFrFnIiiTPyqPzJySSSTXv5ZlM8a/aT0h+foUlc/VP9iL9si6/ab1Lxlp2uWttpmq2NwL3T7O3PAsWwm3J5ZkcDc3GfNGABwPrQda/BP9l/4xzfAn43eGvFYd10+GcW+oxrz5lpJ8sox3IB3Af3lWv3ktLuG+tYbi3kSaCZA8ciHKupGQQe4IpZxgo4OunBWjJafLf/MGrFmiiivBJCiiigAooooAKKKKACoLi3ju4JIZkWSKRSjowyGBGCCO4qeigD8Mf2kfhRL8FfjR4m8LbGWzt7kzWLN/HbSfPEc9yFIUn1U1+oP7B/xe/wCFr/s/aNHdT+brGgf8Sm73HLERgeU578xlRnuVavGv+Co/wd/tbwtoXxGsYN1xpbjTdRZRybeRsxMfZZCV/wC2orwH/gnR8Yv+Fc/HGPw/eT+Xo/ipBYuGOFW5BJgb6klox/11qNmXuj9cKKKKsgKKKKACiiigAooooAKKKKACiiigAooooAKKKKACiiigAooooAKKKKAPC/ixaiHxg7Y/1sKP/Nf/AGWuWiSu7+MUWPENo/rbj9Gb/GuKiWvFqq1SR+i4CfNhKfoSxpVqJKiiTNXI0qEjeUh8aVZjjzTI0zVqNK0SOSUhUjzVhI6WOOrEcdaJHLKQ1IqmWOpEjqdIqtI53MgEVPENWVip4hq7GTmVPKpDDV7yqQxUWFzlAxVG0dX2iqJ4qLFqZTjeS2lSSNikiHIYdRXoOga5HrFvzhJ1Hzp/Ue1cI8dLZ3UunXKTwna6np2I9DThJwZhiKKxEfNbHqOMCjjFUtL1KPVLZJoz14K91PpV04xXanfVHzbTi7PcWiiimIKKKKACiiigAooooAKKKKACiiigBmK5f4maQNe+HniHTzybixmRfZthwfwOK6ojoKguo1ltpUYZVkII9jUyXNFrua0ZulUjNbpp/cflmkHOMVYSGrU9r5F1NF/ccr+RpyQ1+fNan9WqpeCZCkVTJDVhIamSGmkZSmV0g9qmWGrCw1MsPtVpGLmVVi9qkEJq0sNSLDV2MnMqCDmnLB7VdENOEPtRYz9oX/B3i3VfA2sR6jpFybeZeHQ8pKvdXXuP8jBr7H+F3xc034laaPLxaarEo+0Wbtkr/tKf4l9+3ftn4rEPPSr+i6pfeHdTt9Q0+d7a7gbckqHke3uD3B616GFxUqDtvHsfK5zktHNIc692otn+j7r8j9BaM5rzr4SfFe2+I2mbJQlvrFuo+0Wwbg9t6eqn9DwexPotfUwnGcVKL0PxLEUKmFqypVVaSHUUUVZgFFFFABRRRQAUUUUAFFFFABRRRQAUUUUAFFFFABRRSUAJ6VWur23tBGbieODzGCJ5jhdzHooz1J9K5z4g/EXRPhp4fl1bWbkRovyxRJzJM/ZEXuf0HU4FfAnxb+MevfFrXheXkjWlhbuTaWETnZAP7xP8T+rflgcV52LxsMMrby7H1uRcOYnOpOUXy01vJrr2Xf8AQ/SYcD6UZxXx/wDAb9rCbTzb6D42naa34jh1d+WT0E3qP9vr656j64s7uG/to7i3lSeGQB0kRgysDyCCOorfD4iniI80H8jy80yjFZRW9liI6dGtn6FqlpKWuo8YKKKKACiiigAooooAKKKKACiiigAooooAKKKKACiiigAooooAaBXlvxf+Ndj8Obc2drsvdckXMdvn5YgejPjt6DqfYc1F8afjHF4Dsm07TWSbXZ1+UdVgU/xsPX0H4njr8lXs9zqV5Nd3cz3FxMxeSWRtzMx6kmvJxeL9l7kN/wAj7nIcgeMaxOKX7vov5v8AgfmQ+Idb1DxVqs2o6pcvd3cpy0jnoOwA6ADsBwKzDBz0rQMPPSkMPPSvm5Xk7s/YafJSgoU1ZLoZphpjQ+1aRhpjQ+1TY2UzMaH2qNoa0mhqJoalo1UzMeGoXhrUaL2qF4aho2UzLeKoHh9q1Hhqu8WKlo3jMo21g95eQW8Yy8sixr9ScCv1C0qxj07S7O1iGIoIkjQeygAfyr85fh9Zrd+P/DUDDKyalbKR7GVRX6SJ91fpX0WUxspS9D8i48rOVShS7Jv77f5ElFFFfQn5UFFFFABRRRQAUUUUAFFFFABRRRQAUUUhoAT+VcP4o1838jWkDf6Op+dh/Gf8K0fFeuGBTY27fvGH7xh/CPT6muTRK56k/so9jB4f/l5P5f5jEjqZYqkSOp0irnSPUciBYqcIqtCKnCL2p2MnMqeTTTFV7ysdqaYqdg5zPaKo2jrQaKoXiqWi1MznjqB460HjqvJHUNHRGRnSJiq0iVoyJVaRKho6YyM6RKqypWhImKqyLWTR1xkZ0iVVlStCVaqSrWbOyDO9+Ctvm/1ObH3Y0XP1JP8A7LXrQrzH4LLtXVm9TEP/AEL/ABr049DXr4dWpo+DzWXNi5/L8kLRRRXQeSFFFFABRRRQAUUUUAFFFFABRRRQAUUUUAFFFFABRRRQAUUUUAFFFFABRRWdrutWfhvRNQ1bUZ1trCwt5Lm4mfokaKWZj9ACaAPz9/4Km/F7dN4c+G9jPwn/ABNtSVT3OUgQ/h5jEH1Q1w3/AATI+EP/AAlnxU1DxvewbtP8NwbLcsOGu5QVGPXam8+xZDXzJ8Y/iRe/F/4oeIvFt7uEuqXbSxxscmKIfLFH/wABQKv4V+vf7H3we/4Ut8BvD+jXEPk6veJ/aWpAjDC4lAO0+6KET/gFQtWW9Ee2UUUVZAUUUUAFFFFABRRRQAUUUUANJwp+lfz9fHzUn1j44/EK+kbc1x4gv5M/W4fFf0CN9xvpX89vxftnsvix40t5ARJFrV5GwPXIncGvsOG0va1H5IuJyNFFFfelH3//AME1P2stP8FSP8LPFt6tpp97cedol7KcRxTufngY9g5wVP8AeLD+IV+oQO6v5vgcHI619k/sy/8ABSDxX8IbW18PeNIZvGPheLCRTNL/AKfaJ6I7cSKOyuQegDADFfGZrk0qs3iMPu91+qJaP15FBzXl/wAIP2kvh58c7KOXwj4ktL26Kb5NOlbyryL13QthsD+8Mr6E16geelfD1Kc6T5Zqz8yBkkayoUdQykYIIyCPSvmP4of8E6vgz8SBNPb6HL4T1GTJ+0+H5fITPb9yQ0YH+6oPvX0/SHirpYirh3zUpNPyA/Kf4of8EoPHfh8zXPgnX9P8V2wyVtLsfYro+gGSYz9S6/SvoP8A4Jr/ALOHiD4L+HfGGr+MNHm0bxDqF4llHbXIBZbeJd25SCQVd5DyDz5Yr7V60uK9Ktm2JxFB0KrTT69R3DNfLv8AwUm061vP2R/FM04BltLmymt89nNzGhx/wF3r6h6V8H/8FYvifBovwu8O+BoJv9P1u++2zxqeRbQg/eH+1I6Ef9c29KxyyEqmMpqPdP7tQW5+V1FFFfrhofrd/wAEnhIP2cdaL/dPiW5KfT7Pbf1zX2oeor5S/wCCZnh9tF/ZU0a5ZCh1S/vLsZ7gSGIH/wAhV9W9xX5DmElLF1Gu7M3uLRRRXAIKKKKACiiigAoopDQB+dH/AAVy+JAh0vwR4Dgl+aaWTWbuMHkKoMUP4EtN/wB8ivOf+CUHw4/t74weIfGE8W638P6f5ELkfduLglQQf+uaSj/gQrxf9un4lf8ACz/2nPF95FL5thpk40i1wcgJB8jYPoZPMb/gVfop/wAE0vhp/wAIJ+zVYanPD5d94lu5dTcsPmEWfLiH02x7x/10r7jEf7FlEafWX66v8NC9kfWVFFFfDkBRRRQAUUUUAFFFFABRRRQAUUUhoA/Mn/grl8QvtPiPwR4Ihl+W0tpdWuUByC0jeXFn3Ajl/wC+6/POvcP21PiJ/wALL/aZ8c6nHL5lnbXp022wcr5duBFlfZmRm/4FXh9frWWUfq+Epx62v9+potgooor0xn0X/wAE/wD4f/8ACwP2pvCCSR+ZaaQ76xOcZ2+SuYz/AN/TEPxr9tulfm//AMEifh/x478bzRf88dHtZMf9tZh/6Ir9IGr8zz2t7XGOK2ikv1Ie46iiivniQooooAKKKKACiiigBOor86P+Cuvw783TfA3jmCL5oZZdHunA6hh5sI/ArN/31X6L9BXg/wC2/wDDwfEr9mPxtp6ReZeWVp/altgZYPbnzSF9yiuv/Aq9HLa31fFU59L2+/Qa3Pw1ooor9cNAr2H9kT4if8Kv/aO8C67JL5Np/aC2d0xOFEM4MLk+wD7v+A149SoxRgynBByCKyrU1Vpypy2at94H9IA+bmlxXm/7OXxFHxY+B3gzxUZfOuL/AE2I3LZ/5eEHlzf+REevSK/GZwdObjLdaGQtFFFSAUUUUAFFFFABRRRQAUUUUAfNv/BQX4ZH4k/sw+JhDF5t/oWzWrbjJHk583/yC0tflX+yb8Tf+FR/tDeCvEUkvk2SXy2t4xOFFvMDFIT67Q5b6qK/drUdPt9W0+6sbuJZ7W5iaGWJxkOjAhgfYgmv5+Pi94BuPhZ8UfFHhS43GTSNRmtUduskasdj/wDAl2t+NfaZFUVehVwktv0ej/rzLXY/oRDAjNKDmvIf2UPib/wt39n3wX4jkl868ksVtbxicsbiH91IT6ZZC30YV670FfG1IOlOUJbp2IHUUUVIBRRRQAUUUUAFFFFABRRRQAUUUUAFFFFABRRRQAUUUlAAK+Yf2vf22dA/Zv0mTSdNMGtePLiPNtpu/MdoCOJbgjkDuE4ZvYfNXEftp/t82Hwbiu/BvgWeDU/HBBjubwYkg0r1z2eb0Tov8X90/k/ret6h4k1a71TVbyfUNRu5WmuLq5kLySuTkszHkk19VlWTOvatXVo9F3/4BSRp+PPH2v8AxN8VX/iPxLqc2raxevvmuZzz7Ko6KoHAUYAHAFc/RRX6DCKglGKskWFfsf8A8E3fjb/wtT4C22h31x5ut+E2XTZgxyzW2Cbd/ptBj/7ZGvxwr6P/AGBvjb/wpf8AaD0j7ZP5OheIMaRf7jhV8xh5Uh7DbJtyeyl/WvGzjC/WsLKy96Oq/r0E1dH7aUUnUUtflpmFFFFABRRRQAUUUUAFFFFAHNfEbwRp/wASfAuu+F9TXdY6raSWshxkpuHDj3U4Ye4FfhV4o8Pav8L/AB5qOj3Zey1rQ75oWeMkFJY34dT6ZAIPpg1+/Vfmd/wVC+C/9h+MdI+I+nwbbPWVFjqJUcLcxr+7Y/78Yx/2y96loqLPub9nf4sW/wAbPg/4d8WRsn2q7txHexp/yzuU+WVcdhuBI9iD3r0uvzH/AOCYXxqHh3xtqvw61G422OuKbzTw54W7jX51H+/GM/8AbIDvX6cU07iasFFFFMQUUUUAFFFFABRRRQAUUUUAFFFFABRRRQAUUUUAFFFFABRRRQB5N8YU/wCJpp7f9MmH61w0a9K7n4unOr2K+kRP/jxriohXkVv4jPvcvf8AskP66k8S1bjWoYl6VbiXJrNI6ZsmiTAq1ElRRrVuJK2SOOTJY0qxGlNjSrUaVokccpCxx1YSOljSrCR1aRyykMWOpBFU6RVKIquxg5lXyT/dpphxV7yqaYqqxPOZ7R1E8daLxVXkjqLGsZGdJHVeSOtGRKqyJUNHRGRJoeqtpF4GOTC/Dr7ev4V6HHIs0aupBVhkEd68ukSum8Haxz9glbkcxk/qK1pSs+VnFjKHPH2sd1udfRRRXUeIFFFFABRRRQAUUUUAFFFFABRRRQA3HQU2fmKT/dNO/iqpql0tjp11cN92OJnP0AJpbIcU3JJH5uamgk1W8ZRw0zkfTcaakVTFC8jMepJJqaOKvg2veP6ijK0IoiSKp0h9qmSGp0i9BTSM5TIEhqVYqsJDUyQ1djBzKyw1IsPtVtYakWH2qrGLmVFh6U8Q+1WxCfSniGnykOZTWD2pfI+lXRBzS+R9afKTzj/D2s3vhjV7bUtPmMN1A25WHQjuCO4I4Ir7I+Hfjqz8feH4b+D5LhfkuIM5MT9x9D1B9Pxr408j611nw28a3HgDxHFeJue0kxHdQD+NPX6jqPy7mvQwld0ZWfws+Vz3K45hR9pBfvI7efl/kfZeBR2qrp2oQ6nZwXdvIs0E6CSORejKRkGrR6V9LufjrTi7MWiiigQUUUUAFFFFABRRRQAUUUUAFFFFABRRRQAzHNcN8V/ivpHwo0Br3UH827lBW1skbEkze3oo4y3b3JANf4ufF7TfhTovn3GLnU5gRa2St80h/vN6KO5/AV8J+MvFurePteuNY1i5a5upTgDoka9kQdlHp+PUk15OMxqw65Yay/I+44e4cnmklXr6Ul98vJeXdkfxA8e618S9el1XWZzIxysNunEUKdlQdh79T3rmfJ+taAt/rS+R7V8lKUptyk7tn71QjSwtNUqStFaJIzvJ+tev/BH9oDVvhXdR2N4ZdS8Ou3z2xOXgyeWjJ6epXofY815j5HtSG3471dOc6MlODsznxuFw+Y0XQxMeZP8Aq67M/S/wz4p03xho1vqmk3SXllOMpIh/MEdQR3B5FbOTn2r87fhd8VNa+FWsi60+QzWUhH2mwkP7uYev+y3ow/UcV9zfDz4jaP8AEnQ49S0qcEcLLbvxJC/91h/I9D2r7DC4yOIVnpLt/kfgOecP1sonzL3qb2fbyfn+DOuopKWvQPkwooooAKKKKACiiigAooooAKKKKACiiigAooooAb0NcH8WPiTB8PdDMke2XVLgFLaFvXu7f7I/U4H06nxBrlr4b0e51K8k2W9uhZj3PoB7k4A+tfHHjTxPeeNvEFzqt4SDIcRxZyIox91R9P1JJ71w4uv7GNluz6bI8r/tCtz1F+7jv5vt/mc9qN1cavfT3l5M09zO5eSVzksTVbyPpV7yPrR5H1r5pq+p+yRcYJRjsZ5g9qaYetaHk0hhqeU05zNMPtTGhrSaH2qNoanlLUzMaE1E0NabQ1E8PtU2NFMzHhqB4a1HhqB4qlo3jMy3iqB4a1HhqvJDUtHRGZo/DNRH8SPCzEcDU7b/ANGrX6Jp90fQV+dXhOcWHizRbpuFhvoZT/wGQH+lfoqhzGp9q+hyr4JrzPyTjdP6xRn5P8/+CSUUUV7h+bBRRRQAUUUUAFFFFABRRRQAUUUUAJjPNZev6suk2bPwZW4RT3P/ANatF5FijLsQAoySewrznWNTbVb95cnyl+WNfQf/AF6yqS5UdmFoe2nrsiqWaaRpHYs7HJY9SanjjpkSVbjSuRI9+TsLHHU6R5pY0zVmOOtEjllIjWKpBDU6x1IIvarsYOZU8mmtDV4xY7Uxo6LCUzOeKoXjrReOq0kdQ0bRkZ8kdVZErRkSqsqVDR1RkZ8qVUlStCRetVJVrNnXFmfKvFVJFrQlWqcq9ayaOyDKEy1UkWr8q8VTlFZs7IM9H+DXFvqY770/ka9IPQ15p8Gj/wAhZfTyj/6HXpZ6GvVofw0fDZn/AL3P5fkhaKKK3PMCiiigAooooAKKKKACiiigAooooAKKKKACiiigAooooAKKKKACiiigAr41/wCCl3xm/wCEK+E9t4LsJ9mqeJ5MThD8yWcZBf6b22L7jeK+xJpkt4nkkdUjRSzMxwAB1JNfiV+1d8ZH+OXxt17xBDK0mkxP9h0xT0FrGSFIHbeSzkermpb0KS1N/wDYf+DR+Mfx70aG6g83RNFP9q6huGVZY2Hlxnsd0hQEf3d3pX7NgYr5T/4J2/Bf/hWXwSh16+g8vW/FTLfPuGGS2AIt0/EFpP8Atp7V9W00hNhRRRTEFFFFABRRRQAUUUUAFFFFACZzX4VftqeEX8F/tR/EWyeMotxqb6gnoVuAJ8j/AL+EfhX7qd6/Mf8A4K0fCWSy8S+FviLaQf6LewnSL51HCzJueEn3ZC4+kQr6LIK6pYvlf2lb5lR3Pz2ooor9LLCiiigCexvrnTLuK6s7iW1uYWDxzQuUdGHQgjkGvpv4Uf8ABRn4w/DTyba+1aLxjpaYBt9eQySgd8TqRJn3YsPavl2iuathqOIXLVin6gfrH8NP+CrPw48SiGDxdpGqeD7psB50X7bar77kAk/8hmvqTwL8cvh/8To0PhXxjo+tSuMi3trtDOPrESHX8QK/n4p0cjxOGRijA5DKcEGvnq/D2HnrSk4/iv8AMnlP6PlIPQ06vwH8KftK/FTwSqpo3xB8Q2kKjCwHUJJIh/2zclf0rspv28PjvPZm1b4h34jIxuS3t1f/AL7Ee79a8eXDldP3Zq3zFyn7E/F/40eE/gZ4SufEPizVYrC1jU+TBkGe6kA4jiTqzH8h1JAya/ET9ob44av+0J8UtU8X6qPJWYiGysg25bW2Uny4ge+Mkk92ZjgZxXH+LPGviDx5qr6n4k1q/wBd1Bhg3Oo3LzyY9MsTge3SsWvo8tymGAvOT5pvr29CkrBTkQyOqKCzMcADqTTa98/Yc+Ep+L37SHhawmg87S9Ml/te/wAjK+VCQyq3s0nlof8Aer2K9WNClKrLZK4z9hvgF4CPww+DHgzwxIoS403S4IrgD/ntsBlP4uWNegDkUg44pe9fjc5upJze71MhaKKKkAooooAKKKKAE6Vwnxx+IkXwm+EXivxfKyhtK0+WaEP0ebG2Jf8AgUhQfjXd18Jf8FYfid/YHwq8PeCbebbc6/fG5uFB628ABwR7yPGR/wBczXZgaH1jEQpd3r6dRo/MfwxoOo/ELxtpej2pa41XWr+O1jLkkvLLIFBP4tzX9Bvg/wANWfgvwro2gaenl2Ol2cNlAvpHGgRf0Ar8jP8AgmV8Mv8AhOP2jrfWriLzLDwxZyagxYZUzN+6iX65dnH/AFzr9iyK+g4hrc1aFCO0Vf5v/gDkLRRRXyZIUUUUAFFFFABRRRQAUUUUAJ1riPjT49i+F/wm8WeK3ZVbStNnuYg3RpQh8tf+BOVH4129fE//AAVV+I//AAi/wK0zwrBLsuvEuoqJEz963gxI/wD5EMFdeDofWMRCl3f4dRo/Jm4uJLu4lnldpJZGLu7HJYk5JJqOiiv2JK2hoFFFdL8NPBk/xE+IXhrwxa58/V9RgslZR93zHClvoAST9Kmc1CLk9kB+y37BHw7/AOFc/su+EIJIvLvNWibWLg4wWM53Rk/9svKH4V9D4qnpem2+j6ZaWFpEsNraxJBFEvREUAKB9ABVzvX4zXqOtVlUfVtmQtFFFZAFFFFABRRRQAUUUUAFV7u2ivbaW3mRZYZUKPG4yGUjBBHpViijYD+fD40eAJfhb8WPFvhORWA0nUpraIt1eIMfLb/gSFT+NcXX2v8A8FVvht/wjPxz0vxXBFstfEunL5j4+9cQYjf/AMhmCviiv2DA1/rGHhU7r8ev4mqCiiiu0D9Uf+CTfxJ/tv4W+JvBlxLuudDvxdwKx6QTjoB6CSNyf98V941+MH/BN/4lf8K+/ab0eyml8ux8RwSaRNk8b2w8XHqZI0Uf75r9n6/L86oexxkmtpa/5/iZvcWiiivCEFFFFABRRRQAUUUUAFFFFACV+Tv/AAVZ+F3/AAjXxj0bxnbQ7bTxJY+XO4HW5t8ISfrG0OP901+sWK+XP+CjPwt/4WP+zRrN5bw+bqPhuVNYh2jny0yswz6CN3b/AIAK9bKcR9XxcG9no/n/AMEa3PCf+CSPxS83T/GXw9uZstC6a1ZITztbEU+PYEQn/gRr9GDX4Ufsb/FP/hUP7Rng7W5pvJ06a6Gn3xJwvkT/ALtmb2Usr/8AAK/dYHPNdme4f2OL51tJX+fUb3H0UUV86SFFFFABRRRQAUUUUAFFFFABRRRQAUUUUAFFFVL6+t9Ksp7y7uIrW0gRpZZ5nCJGgGSzMeAAASSaALLMFBJ4A71+dv7bP/BQ1NJ+3eBPhXqCy3/zQaj4lt2ysPZo7Zh1bsZBwP4efmXgP21/+Cg1z8QPt/gX4a3ktn4Z+aG/1uMlJdQHQpF3SI9z1fpwuQ3wf1r7bKsl2r4lei/z/wAi0h800lxK8srtJI5LM7nJYnqSaZRRX2+xQUUUUAFKrFGDA4IOQRSV79+y/wDsceMP2ldVSe1jbRfCMMm27125jJTjqkK8eY/sDgdyOAeevWp0IOpVdkgP1P8A2MfjX/wvX4B+H9auJ/O1qyT+zdUJOWNxEAC593Uo/wDwP2r3XkivO/gn8DfCfwA8GxeHPCVgba3yJLi6lbfPdy4wZJG7n2GAOgAFeiZr8hxEqcqspUl7rehkLRRRWABRRRQAUUUUAFFFFABXnXx8+FFp8a/hN4h8I3IRZb23JtJnH+puF+aJ/oGAzjqCR3r0WigD8BNL1HWvhd47t7yESabr+g34cK4w0M8UnKsPZlwR9a/cr4SfEfT/AIufDfQPF2mEfZtUtVmMYOTFJ0kjPurhlP0r84f+ClvwQ/4Qn4mWvjrTbfZpPiYEXWwfLHeoPmz6b1w3uVc11v8AwS/+OP8AZ+s6r8MNTuMQX27UdJ3npMq/voh/vIA4HT5H7moWjsW9Vc/SKiiirICiiigAooooAKKKKACiiigAooooAKKKKACiiigAooooAKKKKAPI/iy27xDar6W4P5s3+FchCOldP8UJN/ikj+5Cq/zP9a5qEV5FX+Iz7/BK2FpryLUQq5CKqxCrkQ4FSi5lmIVciWq0Qq5EK1RxTZYiWrcS1BEKuRCtUcU2TRpVqNKihWrca1okccmOSOp1ipYkzVpI/StUjklIr+Sf7tMaLFX/ACuKY8dVYhTM146ryJWjLHiqsi1m0bxkZ0qVVlWtCZapyjrWbOyDM+VagWR7eVJY2KuhDAjsatyiqco61kzsjroekaRqS6rYRzrgMeGX0PcVfzXn/hDVfsOo/Z3b9zPxz2bt/hXfjpmu2EuZHzmJo+xqNLboOooorQ5QooooAKKKKACiiigApDS0UAM71yPxa1QaR8NvEV1u2sLOSNT6M42L+rCuv4rxv9qLWv7P+HiWCn5tQuUjK/7K/OT+ar+dY1pclOUvI9LLKP1jG0qXeS+6+v4HyHHFVhIqfHF6VZjir4tI/ohzsRpDVhIqljhqwkVWkc0pkKQ1MsXtU6Q+1TpDVpHPKZWWH2zUqw1ZWKpVhq7GLmVVg9qeIeatrDUgg6cU+UycykIuaXyqvCDnpTvIo5SfaGf5VBirQ8ikMFPlD2h7H+z542Zd/hu8fIAMloSfxdP/AGYf8Cr3Wvi7TLufR9Rtr22OyeCQSIw9Qf5V9e+Gdbh8RaHZ6jB/q7iMNj+6e6/gcj8K97BVeePI91+R+YcQ4JUKyxFNaT39f+D/AJmtRRRXonyQUUUUAFFFFABRRRQAUUUUAFFJS0AN9q8/+Lnxa074XaGZ5mFxqcwItbJT8zn+8fRR3P4DmrPxQ+J2n/DLQHvboia8kytpZhsNK/8ARR3Pb6kCvh7xV4k1Hxrrlzquqzm4u5zn/ZReyqOyjsK8vGYtUVyw+L8j7Th7IHmU/b19KS/8mfZeXdlLxT4k1Pxnrdxq2rXDXF3Mckn7qDsqjso7CssQVeWD2pwgr5Vtyd2fuFNQowVOCslskURB7Uvke1XxBS+R9aXKX7Qz/I9qQwe1aPkfWgwUcoe0MwwcVv8Agfxrq/w81yLVNIuPKlXiSM8xyp3Rx3H6jqMGqJg4phg9qqF4Pmi9TKrGniKbpVVeL0aZ94/C74p6V8UdEF3ZP5N9EAtzYu2Xib+qns38jkV3NfnT4W8San4L1u31bSrhra7hPUfdde6sO6nuK+2fhV8VtO+J+jCaArb6lEALqzLZaM/3h6qex/A19Tg8Yq65ZfF+Z+JZ/wAPyy2TrUNaT++Pk/Lsz0CiiivUPigooooAKKKKACiiigAooooAKKKSgBO1GaTOTXOePPEyeE/DN5qBx5oXZCp/ikPC/wCP0BqZNRTky6dOVaapwWrdjxj4++NzrGrLoFpJ/olo26cqeHk9Poo/Un0ryPyq0ZhJczPNKxeSRizMxyST1Jpogr5irN1ZuTP2rA0IYKhGjHp+L6soeVR5VaHkUeRWPKd/tDO8qmGHjpWl5HtTDB7UuUamZrQ1G0HtWk0NRtF7UrGimZjQ1C8XqK1GiqF4amxqpmW8NQPFWo8P4VA8XqKho6IzMp4sVXkirVkiqtJFUNHRGZmFCrBhwQcg+lfod4b1Rdb8P6bfp926to5hj/aUH+tfn3JFX2b+z5rX9tfDDSgzbpLTfav7bG+X/wAdK17GWStOUe6/I+C4ype0oUq38ra+9f8AAPTKKKK+hPyYKKKKACiiigAooooAKKKKAGk8UoGKAMVDc3CWsEksh2ogLE+1AJX0RznjTVvJiWyjbDyDL47L6fj/AErk4l6UXl4+o3s1xJ96Rsgeg7CnRCuCUueVz6ijS9jTUevUsxLVuNelV4hVyIc00RNk8SVajSool6VbjWtUjimx6R5qZYqdGlWVjrRI5ZSsVTDUTxYrQMXtUMiYoaJUrmbIlVpE4rQlXFVJRUNHVBmfKtVJVq/MMZqpKKzZ2wZQlWqcoq/MKpyismdkGUJRVSYVelFU5hWLO6DKMozmqcoq9KKpSjrWTO2B3fwecLeamn95I2/It/jXp/UV5N8JJMa5eJ/egz+TD/GvWV6V6uH/AIaPi80VsVL5fkOooorc8kKKKKACiiigAooooAKKKKACiiigAooooAKKKKACiiigAooooAKKKazhFLMQFAySe1AHy9/wUF+Ng+FPwSudHsbjy9e8T7tPgCnDJb4/0iT/AL5IT6yA9q/Nz9mH4OTfHT4z6B4ZKOdNMn2rUpF/gtYyDJz2LcID6uK3/wBsz44H45fG7VtRtJzLoGmH+ztLAPytEhOZB/vuWbPXBUdq+3v+Ca/wQ/4QT4Wz+N9Rt9mseJyDb7x80dkhOz6b2y/uNlRuy9kfYNraQ2FrDb28aQwQoEjjQYVFAwAB2AFWKKKsgKKKKACiiigAooooAKKKKAG/1rD1/wAaaB4WvNNtNY1mx0u51OUwWUV5cLE1zIBkogYjccdhW4TgHPavxW/b9+Pp+Nvx0vbfTrnzfDXhvdpun7Gykjhv30w/3nGAR1VEr08uwDx9VwTsktX+Q0rn7U5z0rz349fCDTfjn8Ktf8G6kREt/B/o9yVybedTuikH0YDIHUZHevyY+Af7f/xN+CP2bT7i9/4TDw1Hhf7M1eRmeNPSKblk44AO5R/dr9JPgJ+3D8Mvj0Leys9UHh/xJJgHRdXZYpXb0ifO2X2CndjkqK6MTleLwElUSulrdfr2HZo/GDxz4K1f4deLtV8Na9aPY6vpk7W9xA/Zh3B7qRggjgggjrWFX7Aft5/sZp8edDPi7wrAiePNMg2mFcKNTgXnyie0i87GPX7p4wV/IfUNPutJvriyvbeW0vLeRopredCkkbqcMrKeQQQQQa+8y7HQxtJS+0t1/XQpO5Xooor1hhRRRQAUUUUAFFFFABRRRQAV+t3/AATA+Bb/AA/+El1411O18nWPFTq9vvXDJYpny/pvYs/uvlmvgP8AZA/Zyvf2jvizZ6U8ckXhvTyt3rN2uQEgB4jB/vyEbR6Dc3O01+42n2Nvpljb2dpClva28axRQxLtWNFGFUAdAAAMV8ZxBjUorCwer1fp0RMn0LdFFFfCkBRRRQAUUUUAFFFFADetfiv/AMFEPil/wsr9prXoIJvN07w6i6Lb4PG6PJm/HzWkGfRRX67fGH4hW3wp+F3ijxbdbTHpFhLcojHAkkC/u0/4E5Vfxr8C9OstV+IfjS2tIt99rWt36xKW+9NPNJgZ9yzfrX1vD1BOc8RLZK3+ZUT9Vv8Agln8Lv8AhD/gTe+KriHZe+KL5pkYjB+zQ5jjH/ffnH6MK+0elc38OvBtp8PPAegeF7Af6HpFjDZRnGCwRAu4+5xk+5NdJ1r5zF13iK86nd/h0/ATFooorlEFFFFABRRRQAUUUUAFFFFACda/H/8A4KhfEgeMP2iF8PwS77PwzYR2hUHK+fJ+9kI98NGp90r9b9d1i18OaJqGrX0ogsrC3kuZ5T0SNFLMfwANfz4fEXxldfETx74h8T3pP2rV7+e9cE52mRy20ewzgewr6vh2hz15VX9lfiyonO0UUV+hFhX2B/wS9+HH/CY/tF/2/PFvs/DNhLebiMr58g8qMfXDyMP9yvj+v1q/4JUfDf8A4Rj4G6r4qni2XXiXUWMb4+9bQZjT/wAiGevDziv7DBytvLT7/wDgXE9j7Zooor8uMwooooAKKKKACiiigAooooAKKKKAPkH/AIKd/DT/AITT9nKTXYIt994YvYr4FRlvIc+VKo9vnRz/ANc6/Hqv6IvHvhK08feCdd8NX/Nnq9jNZS8ZwsiFSR7jOR9K/nv8TeH7zwn4j1XRNQj8m/026ls7iM/wyRuUYfmDX3/DtfnpSov7Lv8AJ/8ABLiZtFFFfXFGj4b1678K+IdL1rT5PJv9Ouoru3k/uyRsGU/gQK/oQ+H3i+z+IHgbQPE1gc2er2MN7EM52iRA2D7jOD7iv53q/Xz/AIJd/E//AITP9nyTw5cS773wvfPahSct9nlJliJ/4EZVHsgr5HiKhz0Y1l9l/g/+CTI+x6KKK+AICiiigAooooAKKKKACiiigAqjrGl2uuaXe6dewrcWd5C9vPC/R0ZSrKfYgkVeopp21QH89nxc8AXXwp+KHibwld7vO0e/ltldhgyIG/dv9GXa341+2X7JvxTHxj/Z+8HeJJJvO1BrMWl8Sct9ph/dyE+m4rv+jCvgn/gq98KP+Ef+KOgePLWHba+ILT7Lduo/5eYMAEn/AGomQD/rma63/gkn8WPLvfFvw5u5sLKq61YIx43DbHOB7keScf7LGvuMwX1/LoYmO8d/yf4lvVH6VUUUV8MQFFFFABRRRQAUUUUAFFFFABRRRQAgGKKO9cd8UPil4a+Dng+98T+K9Sj07S7Yfebl5XP3Y416u5xwB7ngAmiMZSkoxV2wNfxV4q0jwP4fvtd17UIdK0myjMtxd3D7UjUf1PAAHJJAGSa/Iv8AbL/bq1j4/Xtz4Z8MPPo3gCF8eXnZNqRB4ebHRM8rH9C2TgLxv7V/7YPiX9pjxCYmMmj+DrSQtYaMj8E9BLMRw8hH4KDgdy3z7X6FleTxw9q1dXn0Xb/glpBRRRX1ZQUUUUAFKiNIwVQWYnAAHJre8DeA/EHxK8TWXh7wzpVxrGsXbbYrW2XJPqxPRVHUsSABySK/V79kb/gn1oPwRSz8T+MVt/EfjgASRqV32mnN28sEfPIP+ehHH8IGMnysdmNHAxvJ3l0XX/hhN2Pnn9kX/gm7f+MfsXi34qW8+laGcS23h4kx3N2OoMx6xIf7vDn/AGeM/p3oeh6f4Z0m00vSbKDTtOtIxFBa2sYjjiQdFVRwBWhjFBr81xmOrY2fNUenRdEQ3cWiiiuEQUUUUAFFFFABRRRQAUUUUAFFFFAHmP7Rvwetfjn8Ite8KTKi3c8XnWE7/wDLG6TmNs9gT8p/2WavxV0DWtb+FPj6z1K2Emna/oN+HCSDDRzRPyjD6ggjvyK/fivy1/4KWfAn/hC/iJbfEDS7fZpHiJvLvNi/LFeqOSfTzFG73Kue9S11Ki+h+jHwl+JGm/F34daD4u0ph9l1O2WUx5yYZOkkZ91cMp+ldlX5n/8ABMj48/2D4nv/AIZatcbbHVy15pZkbhLlV/eRj/fRcj3T1av0wpp3E1YKKKKYgooooAKKKKACiiigAooooAKKKKACiiigAooooAKKKKAPE/iNJv8AF94P7ioP/HAf61hw9K0/HMnmeLtRP+2B+Sgf0rMh6V409Zv1P0LDq2HpryX5FyLpVyPoKpxdKuR9BTiKZdiq3H0FVIqtx9BWqOKZdhq5EM4qnEatxHpWqOGZdhHFXIhnFU4TVuI9K1RxTLsI4q3EtU4TVuNuK1RwzLIiG2oJFxmphLxUMj5pmKuVJRwapyjrVyU8VTlPWoZ2QKco4qnKOtXJTxVOU9axZ3QKcvQ1Tk71clNU5O9QztgVHJQhgcEcgivTPD2pjVNMimz+8xtcejDr/j+NeZTdTW/4D1P7PqMto7fJMMqD/eH/ANb+VOlLllbuYY2jz0nJbo9DoooruPmgooooAKKKKACiiigAooooAb1r5X/aj8Qf2l4wstJjbMenwbmHo8nJ/wDHQn519STSLDG8jkKFBJJ7V8K+MNabxT4t1XVGJP2m4d0z2TOFH4KAK8rMJ8tNQ7n23CmG9ri3Xe0F+L0/K5iRxVZjip0cdWY4q+fSP1eUxscVWY4afHFVhIs1aRyymRpF7VOkNTRw+1TpEB0FWkc0pkCQe1TLCPrU6xZqZYatIwcyssXtTxEatrB7VIIKuxk5lHyPaneRV4QjPSneT7UWJ9oZ/kUNB7VoeT7UhhHpRYPaGcYcV7R8AfEJaK90SVvu/wCkQA+h4cfng/ia8mMIra8FaofD3inT73dtRZQkn+43yt+hz+Fb0JclRSPMzKisXhZw67r1R9S0UinKg0tfRH5MFFFFABRRRQAUUUUAFFFFAEfX3rmfiD470/4e+HZ9UvnyR8sMKn55X7KP6nsMmtPxF4isvCmj3Gp6jOILWBSzMep9AB3JPAFfFHxK+IN/8SfET31yTFaR5S0ts5ESZ/Vj1J/oBXBi8SqEbL4mfTZHk8s0rXnpTju+/kjF8Z+LtS8ea9Pqupy75X+WOP8AgiTsijsB+vJPJrGWGraW9TLBjtXy0m5vmluft9KNOhTVKkrJbIorB04qRbf2q8IfaniHnpSsU6hQFuc0v2etAQc9KXyPaqsT7Qzvs9I1ua0vI9qRoPaiwe0Mw25pjQe1ahh9qY0PXipsUqhlNDWj4a8Qaj4P1qDVNLna3uojwR0Yd1Ydwe4oaDPaont6FeDugnyVYOFRXT3R9tfCr4oaf8S9BW5hIg1CLC3VoTyjeo9VPY/h1Fdz0r4A8JeKNS8Da9b6rpkvlzxHDKfuSp3Rh3B/+v1Ffafw88f6d8RNAj1CyOyUYWe3Y5aF+4PqPQ9x+IH0+ExSrrll8S/E/F8+yR5bP2tLWm/wfZ/ozrqKSlr0j5AKKKKACiiigAooooAKKKKAG8CvBvj1r5vtZttIib91ar5sgHd26Z+i/wDoRr3O5nS1t5ZpDtSNS7E9gBk18qa3fSa3rN5fy533ErSYPYE8D8BgVwYudocq6n0+QUFUxDqy2ivxf9MxBDxThBxV0QiniEY6V4tj9F9oZ/kUGCtDyfagwj0qrB7QzTD7U3yjWkYRimGCpsNVDNMXtUTQjtWm0HtULw1NjRTM14faoHh/GtRosVC8INQ0bxmZTxVXkhrVkh9qrSRVDR0RmZckWKrSRVqyRVVkiqGjpjMypIq9+/ZR8ReXPrWhSNw4W7hX8kf/ANkrwySKuo+Emv8A/CMfETR7otthkm+zy+m1/lyfoSD+Fb4afs60WednGH+uYCpT62uvVan23RSA5UGlr60/BwooooAKKKKACiiigAooooAQGuQ8ean5UEdkh+aT53/3R0/M/wAq612CKSegrybWdSOqatcT5yhban+6OBWFWVo27no4Cl7SrzPZDY+1W4qpxGrcRrlR9BMvR9qtxVTiNW4jWqOKZej7VbiqnEelWomrVHDMvx9qtxAVRjerKSVaOKaLMgGKqS1I0uR1qCR802TFFabrVOWrUzZzVSU1mztgVJutU5atzHOapymsmdsCpN1qnLVuY1TlNZM7oFSbrVKbpVyY1Tm6VkztgVJutUp+pq5JVOU9axZ2wOp+Fb7fFLD+9A4/VT/SvYOxrxb4Zvt8X2w/vRuP/HSa9p7V6WG+A+QzhWxPyQ6iiiuo8UKKKKACiiigAooooAKKKKACiiigAooooAKKKKACiiigAooooAK+YP2/fjqPhD8GLnS7C4MXiLxMHsLXBw0UGP38v4KQoPUGQHtX0xc3MdnBJPM6xQxqXeRjhVUDJJPYV+Kf7W/xyk+PXxn1XWoJWbQrM/YdKjPAFuhOHx6uxZz3+YDtUtlJGL+zd8HLr46/GDQvCsSuLKWXz9QnT/ljapzI2exI+Uf7TLX7g6bp1to+n2thZQJbWdrEsEMMYwsaKAFUDsAABXyP/wAE3/gT/wAK8+F0njPU7fy9c8UBZId4+aKyX/Vj23nL+48v0r7EoSBsKKKKokKKKKACiiigAooooAKKKQtgZoA+b/28fj5/wor4Gag9hc+T4l17dpmmbWw8ZZf3sw/3EJwezMnrX4mk5OT1r6O/bw+Ph+Ovx01FrC587w1oO7TNM2tlJArfvZh/vuDg91VPSvnGv1DJ8H9Vwy5l70tX+i+RolYKVWKkEEgjoRSUV7oz6j+Af/BQv4l/BkW2nandf8Jr4ajwv2DVZSZ4k9Irjll44AbcoHQCvfvHujfA7/goNb/2p4S1iHwL8XDGB9i1QCE3zAcJIBlZemBJGS4GNykAAfm9To5GidXRijqchlOCDXkVctpOftqD5J9119VsxWO0+K/wZ8YfBLxI+ieMdEuNJu+TFIw3Q3Cj+OKQfK6/Q8dDg8VxNfR3w7/bY8TaVoKeE/iLpdn8VfBJwrad4g+e5hHQGG4ILKwHQtux229a7C3/AGZPhR+0Yj3fwT8cLoHiGQFz4J8XNslB6lYJhneB2++f7zLVrFToK2Kjb+8tV8+q+enmF+58g0V6b8Uv2a/iV8GZZP8AhK/COoafaqcfb44/OtT6YmTKfgTn2rzMjFehTq06seaDTXkMSiiitACiigDPTmgArs/hJ8I/E3xt8a2XhbwrYNfajcnLueIreMEbpZW/hQZ5P0AySAfXP2eP2E/iN8eri3vXsX8LeFmIL6xqkTJ5if8ATCI4aU46Hhf9oV+sHwF/Z18Hfs7+Fv7H8K2GyaUKb3U7jDXV446M7Y6DJwowoycDkk/O5hnFLCpwpvmn+C9f8hNkf7OP7Pugfs4/Dm08N6Ognu2xNqOosmJLy4xy59FHRV7D1JJPq/ej8aWvzac5VZuc3dszCiiipAKKKKACiiigAooooA+Dv+Cr/wAVf7A+F/h/wNazbbrX7s3d0in/AJdoMEAj/akZCP8Arma+Yf8Agmf8Kv8AhYH7RdtrVzD5mm+F7Z9RcsMqZz+7hX65ZnH/AFyrk/29fix/wtj9pXxLNBN5ul6Iw0WzwcjbCSJCPUGUykH0Ir71/wCCYPwnPgb4AP4luofL1HxXdtd5Iwwto8xwg/j5rj2kFfcz/wCE7KVHaU/1/wAkXsj7Gooor4YgKKKKACiiigAooooAKKKKACiiigD5d/4KL/E3/hXP7MuuWsMvl3/iKVNHhx12PlpuPTykdf8AgQr8Xq+6/wDgrD8Tv7e+K3h7wTbS7rbQLE3VwoPS4uCDgj2jSMj/AK6GvhSv0zI8P7HCKT3lr/l+Botgooor6EZPY2U2o3tvaW0bTXE8ixRxoMlmY4AHuSa/oI+DfgGH4XfCzwr4UgCkaRp0Nq7L0eQKPMf/AIE+5vxr8dv2CPhkfid+074Uhli82x0eQ61dZGQFgw0efYymIfjX7divguI696kKK6av57ESHUUUV8eSFFFFABRRRQAUUUUAFFFFABRRRQAlfjR/wUo+GP8Awr/9pXUdTgh8vT/EttHqsZUfKJTmOYfUuhc/9dBX7L18Q/8ABVb4X/8ACU/BbSfGNtDvu/DN8FmYDpbXGEb8pBD+Zr3MmxHsMZG+0tP8vxGtz8m6KKK/UTQK+wP+CYPxR/4Qj9oU+Hbiby9P8U2b2m0nC/aI8yRMffAkQe8lfH9bPgvxVe+BvF+ieItOfZf6Vew3sBz/ABxuGGfbIrkxdBYihOk+q/4b8QZ/RVRWH4M8U2Xjfwno3iDTX8yw1SzhvYGPdJEDLn3wa3K/HWnF2ZkFFFFABRRRQAUUUUAFFFFABRRRQB87/t4/Cj/hbP7Nfia3gh87VNGQazZYGTvhBLgepMRlUD1Ir8kP2bfim/wY+OHhHxbvZLWyvVS8C97aT93MMdzsZiPcCv3xmhS4ieN1DxuCrKwyCD1BFfgn+038KH+Cvx08W+FFjaOytbxpbEnvbSfvIee+EYA+4NfZ5DVjVp1MJPZ6/J6MuPY/eu3njuoY5onV4pFDK6nIYHkEGpq+b/2BPi3/AMLZ/Zs8PNcTebquhA6NeZOWzEB5THucxGPJ7ndX0f0r5GvTlQqypy3TsQOooorIAooooAKKKKACiiigBOlAzRjmvB/2pP2svC/7M3hjzb111PxNdxk6docT4klPTzJD/BGD1Y9cEAE5xpSpTrTUKau2B1Px7/aB8J/s7+C5tf8AFF2FkfKWWmwkG4vZQPuRr6dMseFB56gH8Zf2iv2k/Fv7SXjFtY8Q3HkafAWXT9IgY/Z7OM9gP4mPG5zycdgABznxf+Mfin44+NLvxN4s1Fr6/m+WOJcrDbR5+WKJP4VGenU8kkkknia/ScsyqGCjz1NZvr29P8zRKwUUUV9AMKKKUDNACV7N+zh+yr40/aU8Q/ZtCtvsWhwOFvtdukP2e3HUgf33x0ReeRkqOa9v/ZE/4J3az8WWsvFXxBjufD/g9sSwWODHeaivUEZ5jjP94/MR90AEMP1R8JeENG8BeHrLQ/D+mW2kaRZoI4LS1QIiD+pJ5JPJJJOSa+UzLOoUL0sPrLv0X+bJbPP/ANnv9mjwZ+zj4ZGm+GrIS6hMo+3axcgNdXbD+838Kg9EHA9zkn1zvQc0tfATqTqyc6ju2QFFFFQAUUUUAFFFFABRRRQAUUUUAFFFFABRRRQAV5/8c/hPp/xs+F2u+EtQ2p9uhJtrhlz9nuF+aKQfRgM46jI716BRQB+A08OvfCjx80bebpPiPQL/AKjh4LiJ+o+jL9DX7Y/s/wDxgsPjp8KdE8WWexJbmLyr22Q5+z3K8Sp9M8jPVWU96+KP+CnH7P8A9g1Ky+Kej22Le7KWWsrGv3ZQMQzH/eA2E+qp3avO/wDgnb+0D/wrD4nnwhq1z5fh7xO6woXb5YL3pE/sH+4fcoTwtQtHYt6q5+sdFFFWQFFFFABRRRQAUUUUAFFFFABRRRQAUUUUAFFFFABSHpS0h6UAeC+Lm3eKdTP/AE2YVRhNWfFB/wCKm1TP/Pw/86qQnpXiS+Jn6PSVqMfRfkXojVyI8CqMRq5CapGUy9EauRGqER6VciatUcU0XojVyI1QiarcTVqjimjQharcbVnRtVuN+K0TOOSNCN8VZSSs5HqZZK1TOWUS95n1pjyVX8z3prSVVzNQHSSZqrI1Od6ryPWbZ0RiRTNVOU8VPK1VZWrNnXBFeU1TlPWrErVUlasmdsEVpTUMNy9pdRzqfmjcOPwNPlNVJTxWbZ1qPNGzParO5S9topozlHUOD7EVYrk/h7qH2rRTCxy8DFP+Ankf1/KuqHU16cXzRTPi60PZVJQ7DqKKKoyCiiigAooooAKKKTrQB578cPEg8NfD3UHR9txdj7JF65fO78lDGvkKOOvaP2mPEv27xFY6LG+Y7KPzZAP+ej9AfooB/wCBV5BFHXzeNn7Sq10Wh+wcOYb6tgVUe89fl0/z+YsUVW446I46tRRVxJH0M5CRxVajix1p0cWPrVmOLNaJHJKYxIs9qsRw1JHDVlIvQVokcspkKQ+tTJF6Cp0hqdIfarSOeUyssOakWD2q2sOKkWL2qrGTmUxDTvI+tXBEad5FXYhzKPkfWkMFX/IpDCaLC5zOMNMaHHbFaTRe1RtEPpSsWp3Porwfqf8Aa/hjTronc7wqHP8AtDhv1BraIya4H4N3Rk8NzW7HJgnYAeikA/zzXf171OXNFM/LMXT9jXnBdGxaKKK0OQKKKKACiikoATtUM9xHawvLM6xxIpZnY4AA6kmpugwa+c/2hfio1zLL4W0qbEanF9Kh+8f+eQPoP4vy7GsK1WNCDmz0suwNTMK6oU/m+y7nDfGr4oS/EPWvsto7Lolo5ES9PNboZCP5eg+przlIfarCQ+1TpD7V8pOUqsnOW7P3LC4elgaMaFJWS/r7yukHtUqwfjVpIfbNTLBUKJs6hTEHtUgh5q4sHtUgh6VpYydQoiDnpS+R7VfWD2p3kH0NHKT7QzvI9qRoPatLyD6GkMB9KOUPaGYYKY0HtWmYeaY0HtRYpVDLaD8KhaCtVoKieH2qHE1VQyXh9q6H4feOL/4eeIotRsyXibCXFuThZo+4+o6g9j+IrNeH2qu8HtRFyg1KO6CrCGIpulVV4vRo+7PDfiOx8WaLbanp0wltp1yPVT3Vh2IPBFa/Wvjr4O/E2b4e64Ibh2fRbtgLiPrsPQSKPUd/UfQV9fWtzFeW8c0LiSKRQ6upyGB5BB9K+pw2IVeF+q3PxHOMrnllfl3g/hf6PzRZooorrPDCiiigAooooAKQ0tFAHJfE7Uf7N8GX5zh51EC++44P6Zr55WD2r2P413R+y6ZaA8O7yMPoAB/6Ea8qWL2zXkYp807dj77JYeyw3N/M2/0Kggpwg4q6IT6YpwhNctj3nMo+R9aDBxV7yKDCcUWFzmcYeKY0HtWkYj6UxovbFTYpTMxoaieL1FajQ596geGlY1UzMeH8arvDWo8NQPFms2jeMzKeOq8kP5VqSQ1Wkjx2rNo6YzMqSLFVZIq1ZYqqSx4rNo64zMuWKqrqVIYcEc5FaksdU5Y6ho64yvofaPw28Sf8JZ4J0rUi26WWILL/ANdF+V/1BrpyK8B/Zf8AEmU1XQZX5Ui7hB9DhX/9k/M1790NfV4eftKcZH4ZmmG+p4ypS6XuvR6oWlooroPKCiiigAooooAKKKKAMHxjqQ03Q5yDh5P3afU//WzXmEZ5rqPiTqG+8trNTwimRvqeB/I/nXKRN0rz60rzt2PqsvpclFS6vUvRGrkRqhE1XImqEdM0Xomq5G3Ss+JqtxvWiOOaNCJqtRvWfG+KsxyVqmccomhHJipllFUFkqUS1aZzOJbMw9ajeWoTLUbSe9O4lEWR6rSPTnkqvJJWbZ0RiRStVSVqmkeqsr1mzsgivK1VJTViRqqStUM7IIrSmqcxqzKapytkmsWdsEV5TzVKU1alPBqnKayZ2QRvfDlseM7EeokH/jjV7eK8N+HXzeNdP/7aH/yG1e5CvQw3wP1PlM5/3iP+FfqOooorsPACiiigAooooAKKKKACiiigAooooAKKKKACiiigAooooAKKKy/EviGw8I6BqOt6rcpaabp9u9zczv0SNFLMfyFAHyn/AMFGfj5/wrb4YL4N0q52a/4oRopSjfNBZDiRvbef3Y9QX9K+Bf2U/gfP8e/jJpGgPG/9jW7fbdVmXjZbIRuXPYuSqD3bPY1hfH74wah8dPirrfi2+3pHdS+XZ2zHP2e2XiKP0yBycdWLHvX6e/sGfAH/AIUt8H4L/UrbyvE/iMJfXm9cPDFj9zCfTCksR2Z2HYVG7L2R9I2tpDp9pDbW8SQW8KCOOONdqooGAAB0AFWaKKsgKKKKACiiigAooooAKKKKAE71wnxu8O+J/Fnwp8T6L4Nv7bTPEmoWT21rd3bMscW/hjlQSp2lgGA4JB7V3lJ1pxlyyUl0A/n6+LPwM8c/BHWjpvjLw9daTIzEQ3LLvt7jHeOVcq30ByO4FcFX9FXijwro/jPRbjSNe0u01fTLhdstpewrLG491YEfj2r4R+P/APwSt0fWTcat8K9SGiXbZc6FqTtJbOfSOXl0+jbhk9VFffYPP6dS0cQuV9+n/ALUj8w6K6/4l/CPxh8H9dbR/GGgXmiXozs+0J+7mA/ijkGVdfdSRXIV9XCcaiUoO6ZQUUUVYBT4Z5LaZJYpGilRgyuhwVI6EHsaZRRuB9cfAb/gpB8RPhakGl+KsePfDigIYtRkxeRJ0+SfBLfSQN6Aivr/AMFQfsqftlRbrfw9o9v4jlXdNprp/Zmog4yT+6ZfNx/eUuPX0r8iKltbqayuI7i3leCeJg6SxsVZGHIII6EV4eIyqnVbnRbhPutPvQrH6zeI/wDglD8KNUd5NK1nxJort92NbmKaJfwaPd/49XHyf8EhPDpkBj+ImprH3VtOjJ/PeP5V4T8Av+Cl3xB+GP2fTPGAPjvQFwu+7k2X8K/7M2Dv9cSAk9Nwr9Hvgh+1V8OP2gLJD4W16Iaps3SaNfYhvYvX92T84HdkLL718xipZrgfim3Hvv8A8FEu6Pnbw/8A8ElfhzZSB9X8VeItUA58uBobdT9fkY/kRXvnwz/Y4+EPwmmgudC8F2L6jDgrqGo7rucN/eVpCwQ/7oFe2cCivDq4/FVlac3b7vyFcAoHQYpaKK4RBRRRQAUUUUAFFFFABRRRQAmea8w/aS+KcfwY+CPi3xaXVLqysmWzDfxXMn7uEY7/ADspPsDXpwPFfnB/wVp+Lm2Lwn8NrOblida1BFPb5o4FP/kYkH0U135fh/rWJhT6X19FuNHwD4D8I6j8TviBonh2yLS6lrV/Faq7Zb5pHALt7DJJPoDX9A/hPw3ZeDfC+kaBpsfk6fpdpFZW8f8AdjjQKo/ICvyz/wCCVnwk/wCEq+L+q+N7uHfY+GbXy7dmHBupwygj12xiX6FlNfrGMV7XEGI568aEdor8X/wByFooor5YkKKKKACiiigAooooAKKKKAE6VWv7yDTLKe7uJVht4I2lkkc4VFUZJJ9ABVjOa+bv+CgXxR/4Vf8AszeJPJm8rUdd26La4OCfOB83/wAhLLz64rWhTderGnHduwH5DfGz4iT/ABZ+LXivxfOW/wCJtqEs8Sv1SHOIk/4CgRfwriKKK/ZacFTgqcdkahRRTo0aV1RQWZjgADJJq72A/Tn/AIJKfDH+zvCHi7x7cw4l1G5TS7N2HIiiG+Qj2ZnQfWOv0GxXmH7NXwxHwf8AgZ4O8KNGI7qysEe7AH/LzJmSb/x92H0Ar1DvX5BmFf6ziZ1Ol9PRaIzYtFFFcIgooooAKKKKACiiigAooooAKKKKAENcn8U/Alr8Tfhx4l8K3m3yNXsJrMuwz5bMhCuPdWww9xXWUtOLcZKS3QH85OtaRdeH9ZvtLvomt72yne2nibqkiMVZT9CCKpV9Tf8ABR74V/8ACuf2k9V1C3h8vTfEsK6tCVHy+a2VnGfXzFZz/wBdBXyzX7FhayxFCNVdVc1CiiiuoD9fP+CX/wAVB44/Z+fw1czCTUPCt21rtJy32aXMkRP4mVB7RivsbvX44/8ABND4rj4e/tFW2iXU3l6b4ptm05wxwonHzwN9SVZB/wBda/Y7rmvyzOcP9XxcrbPX79/xM3uLRRRXiiCiiigAooooAKKKKACiiigBO9fnH/wVp+EfnWvhT4k2UGTETo2oso/hO6SBj9D5qkn+8or9Gwea87/aD+FsHxm+DnirwfMqGXUbNhbO/SO4X54W+gkVSfbNd+X4n6riYVenX0Y1ofm3/wAEsfi//wAId8Y9R8E3k+zT/FFtmBWPAu4Qzp9N0ZlHuQgr9aR1r+d7wxr+rfDHx5pusWoez1nQtQS4RJAQUlikB2sPquCPqK/f/wCHvjWw+IngfQvE+mPvsNXs4ryHnJUOoO0+4zg+4Ne3xBhuWtHER2lv6/8ADDkdHRRRXypIUUUUAFFFFABRRRQBz3jmTXIfBmuS+Gkt38QpYzNpyXYJia4CExhwCOC2Aea/n98feMPEPjzxfqet+Kr+51HXrqZjdTXZ+fcONuP4QuMBQAABgAAV/RF0zX4zf8FGvgl/wqj4/Xmr2Vv5WheK1bVLcqMKs+cXCfXeQ/sJQK+t4drU41pU5LVrR+nQqJ8rUUUV+gFhRRRQBp+GvDOreMdds9G0PT7jVdVvJBFb2lrGXkkY9gB/kDmv1J/ZE/4Jy6X8NxZeLPiTDb654pXEtvpPElpYN1BftLIP++VPTcQGr4m+An7Xdx+zfpMq+EvAvh6fXrhdtzruriae4kGc7F2ugROnyr1wMkkCu61T/gqR8atRz5DeH9Mz/wA+unFsf9/Havncwp4/Et0qCUY976v7tkJ3P2EC4GKXivxJ1X/goT8fNW3BvHT20Z/gtdOtY8fiIs/rXHar+1r8ZtZz9o+JniVM9RbajJB/6LK18/Hh3Ev4pxX3/wCRPKfvMXUdSBVK+1vT9Kj8y9vra0T+9PKqD8ya/n11T4seNtc3f2j4w16/3dftOpTSZ/NjXMzXM1xIXlleR26s7Ek10x4al9qr+H/BHyn9AeqfHn4baHn+0fiB4YsSOouNYt0I/AvXHar+2l8EdGz5/wASdEkx/wA+srXH/osNX4Ukk9TRXTHhukviqP8AD/ghyn7S6r/wUh+AumgiLxbcaiw/htdKuv5vGo/WuN1X/gq38H7DcLbTfFGonsYbGFVP/fcyn9K/IyiumPD+Eju2/n/wB8qP1L/4e3eC5NUtYIvBWspZyTIktzcXESmJCwDPsXduwMnGecda+7rK7h1K0guraVZredFkjljOVdSMgg9wQa/nGr9i/wDgm18bf+Fo/AaDQL6483W/CTLp8gY5ZrUgm3f6BQ0f/bL3rx84yqnhaSrUFZJ69d9v68yWrH1xRRWXrviTSvDFkbvWNUs9KtR1nvbhIU/76YgV8ik27Ik06WvPrX9oD4Y31ybe3+IvhSeccGKLW7Zm/IPmu5tLyC+t457eaOeGQbkkiYMrD1BHWqcJR3VgLFFFFSAUUUUAFFFFAHO+PfBWmfEbwdrPhnWoPtOmapbNbTJ3AI4ZT2YHBB7EA1+HPxa+Gur/AAW+JWs+FdU3JfaXcFY51BUTR/ejlX2ZSrD0zjqK/eivi/8A4KQfs8H4geBI/H+i22/XfDsRF6ka/NcWOSWPuYyS3+6z+gqWikz0/wDYs/aBT49/CC1mvpw/ijRttjqqk/NIwH7uf6SKMn/aDjtX0DX4lfsn/Hm4/Z++Lmna07yNoV2RZ6tbrzvt2Iy4HdkOGH0I/iNftTp9/b6pYW17Zzpc2lzGs0M0TbkkRhlWBHUEEHNNO4mrFyiiimIKKKKACiiigAooooAKKKKACiiigAooooAKQ9KWigD5/wDF/wAvirUx0/fMaoxGtXx+nk+MtRX1ZW/NAaxo26V4ktJtH6RQ96hB+S/I0Im6VbibBrPiarcbUJkzRoRtVuJ6z4nyKtRPWyZxyRoxvVqN6z43qxG9aJnHKJpRvVhJKzo5KsJJVpnLKJopLUolrPWSpBLV3MHAvebTTLVXzj/eppmzVXJ5Cw8tV5JKjaSonkqLmsYiyPVWR6WSSq8klQ2dEYjJHqrK1SSPVWV6zbOuMSGVqqStzU0j1Ukas2dkUdR8OtR+za49ux+S5QgD/aXkfpmvUfWvCdKv/wCztWtLjOBHKrN9M8/pmvdA2QD7V24eV427Hzea0uSqprqvyJKKKK6jxAooooAKKKKAG1BdXMdnayzysEjiUszHoABkmp+nSvOPjz4iOheALmKNts1+wtUwecHJf/x0EfjWdSahByfQ6cLQeJrwpR+00j5j8S6xJ4l8R6jqkud1zMzhT/CuflH4DA/Cq8UeKjhjq5ElfJtuTuz92UY0oKnHZaD4o6uRR4+tNijxzVuKPNWkc05CxR1biioiiq1HHmtUjjlISOLNWY4afFFVmOP0rRI5JTGJFipkizU0cNWEhrRI5pTK6Q+1SrB+NWVh9qmWGqsYOZUEHHSneRVwQU/yPaq5TPnKH2ekMHNaHke1NMHNHKHtDOaD2qJoa0zDUTQ+opcpamdn8HJvKvNRt+zosgH0JH9a9VA615J8LT5PiV17PAy/qp/pXrlepQ/h2PiM1VsU33SFooorpPICiiigBvAFHNHesrxHr1r4Z0e71G9fy4IELsfX0A9ycAe5pNpK7HGMpyUYq7Zxnxo+Ja+BNCa3tHB1m8UrAOvlr0MhHt29T9DXyXteaRpJGMkjkszMckk9ya3PFvia78aeIbvVbw4eZvkjzkRoPuqPoPz5Pes6OGvmMTWdefktj9qyfLo5bh0n8b1k/wBPREccPtVhIamji9qsRwZrmSPXlMgSH2qZIKtJBU6w1aRzSqFRbf2qRYKuLDUghqkjF1CkIOelO8j2q8IOelO8j2p8pHtDP8j2ppg56VpeR7U0wc9KrlD2hmtBUbW/tWm0HWo2hqLFqoZT29QvD7VrvDUDwVLRtGoZDw1Xkh9q15IKrSRe1Q0dEZmRJD7V7n+z58Ujayx+FtVl/dOf9Blc/dP/ADzP17e/HcV41JDVcb4JVkjZkdCGVlOCpHQitKVSVGakjlx+DpZjh3Rn8n2fc+9+1HrXnnwe+Iq+PPD6rcuP7UtAI7hMY3f3XHscfmD7V6HX1UJqcVJbM/D8RQqYarKjUVmh1FFFWYBRRRQAUUUUAeN/FmUz+JIY/wCGKBR+JJJ/pXGLDXW/EFvO8W3ncLsUf98j+tYKw+1ePUV5tn6Fg3yYaC8kVVg9qcIKuLDTxB7VnynU5lH7PSGHitDyPakMHtRyi9oZzQe1RtDWk0FRtD7UuUpTMx4faoXi/GtRoagkhqWjaMzLeL8arSQ1qSRVXeP86ho6IzMqSP1qrLFWrLF7VVkj/Ks2jrjIyZI8VVlj71qyxVTkTFZNHXCRlSx4qpLHWpNHVOVOtZNHbCRrfDTxF/wiXjnS78vtg83ypj28t/lYn6Zz+FfZ6YYZHQ18HSpX2H8KPER8T+A9LvHbdOsfkSk9d6fKSfrgH8a9fL6nxU/mfCcV4a/s8Uv8L/NfqdjRRRXsn54FFFFABRRRQAlJjANHTFUNcvjpuk3dznBjjZh9ccfrSbsrjjFykorqeSeIb43+vXk2cgyFQf8AZHA/QVWiaqEb55PWrUbV5F7u5+gKChBRXQ0Imq3E9Z8b9KtRv0q0znkjQjerUb1nRvVmOStEzklE0UkqdJMVnpJU6S1aZzSiaCy1IJfes9ZPeniWquYuBd8z3prS1V82mmX3p3FyEzy5qB5KY0lQvLUtmsYiySVVkelkkqu71DZ0xiMkeqkr1JI9VZHrNs64ojlbg1TkappXzVWRqybOuKIJmqpK3WppWzmqsrVkzsgjpfhknm+MrU/3EkP/AI6R/WvbwK8Y+EcfmeKZW7JbMfx3KP617OK9TDfAfG5w74m3ZIdRRRXUeGFFFFABRRRQAUUUUAFFFFABRRRQAUUUUAFFFFABRRRQAV+fX/BTT9oY2trbfCnRbrEswS81t426J96GA/XiQj0Efqa+wvjt8XdN+Bnwx1nxbqRV/ssey1ti2Dc3DcRxj6nrjooY9q/EvVNR8QfFzx/Ndz+bq/iTX77O1Bl5p5XwFUduSAB0AwKlspI91/YN/Z9Pxp+LcOp6nbeb4W8OMl5eb1yk82cww++SCxH91CO4r9gQMCvKP2aPglZ/AL4T6T4YhCPqJH2nUrpB/wAfF04G859BgKv+yo75r1imlYTdwooopiCiiigAooooAKKKKACiiigAooooAKKKKAOc8aeAvD3xF0OfRvE+jWeuaXN962vYhImezDP3WHZhgjsa+BPj/wD8EqYZzc6v8J9T8h+X/wCEf1aQlT/swznkewkz7uK/R3n60V24XHV8I70padun3DvY/nh8ffDfxP8AC7X5dF8V6He6FqUfWC8iK7h/eVujr6MpIPrXN1/Qv8Qvhf4U+K3h99G8W6DZ67p79IruPLRn+8jD5kb/AGlIPvX58fH7/glVe2X2nVvhRqn2+IZf/hH9VkCyj2in4VvYPt6csTX22Dz6jXtGv7svw/4H9alJn530VteL/BeveAdcn0bxJpF5omqQHElrfQtE49CAeoPYjg9qxa+oi1NXjsUFFFFUAVPY31zpl3Dd2dxLa3ULB45oXKOjDkEEcgj1qCijcD7Q+AX/AAU38efDr7NpfjiI+OdDTCfaJX2ahEvqJekv0cZP98V+jfwV/ac+Hfx9sVl8Ja/DNfBN0uk3REN7D67oickD+8u5fevwUqzpmqXmi38F9p93PY3sDiSK4tpDHJGw6FWBBB9xXzuMyTD4m8qfuS8tvu/yE0f0cZ5606vhv/gm38dvip8ZtP1+DxhdRaz4b0aOOCDV7mPF49w3IiLjAkAQEsWG7LJknNfceeK/PcTh5YWs6M2m12MxaKKK5gCiiigAooooAKKKKAK9xcx2dvLPM6xRRqWd3OFVQMkk9hX4I/tJ/FeT41/G/wAWeLS7NaXl40dkrfw20fyQjHY7FUn3Jr9XP+ChHxf/AOFT/s4a3DbT+Vq3iM/2NaBT8wWQHzm9eIg4z2LLX5Xfss/CVvjb8d/Cnhd4jJp810LjUD2FrF88oJ7blXaD6sK+0yKlGhSqYyptt8lqy13P1e/YK+EX/Cov2bfD0NzB5Ora2DrN7kYYNMAY1PcbYhGCOx3V9F4zTIYlgjWNAFRQAqgYAA7VJXyFeo69SVSW7dyBaKKKyAKKKKACiiigAooooAKKKKAEzX5U/wDBV74qHxB8UtB8C2s2618P2f2q6RT/AMvM+CAR7RrGR/10NfqRrGq2ug6Te6nfTLb2dnA9xPM/RI0UszH2ABNfz9/F/wCIV18Vvih4n8XXe4S6vfy3KoxyY4y37tPoqBV/CvqOHsP7TEOq9or8X/wLlROPooor9FLCvdf2Jfhb/wALZ/aT8H6ZLD5unWNx/at6CMr5UHz4b2Zwif8AA68Kr9Nv+CSnwq+w+G/FvxCuocS38y6RYuwwfKjw8xHszGMfWM15OaYj6thJyW9rL1YnsfoYPlFLRRX5QZhRRRQAUUUUAFFFFABRRRQAUUUUAFFFFABRRRQB8Uf8FTvhT/wl/wAD7DxdbQ7r7wtehpGAyfss5WN/ycQn2AavyTr+iH4geD7L4heCNd8M6ipNjq9lLZTYGSFdCu4e4zke4Ffz6+MPDF94K8V6x4f1KPytQ0u8lsrhPSSNyrfqK/QOHsRz0ZUHvF/g/wDglxMiiiivrii/4f1y88Ma9p2sadMbe/0+5jureVeqSIwZW/AgGv6B/hX48s/ij8OPDniuwI+zavYxXYQHPlsygsh91bKn3Br+emv1U/4JR/Fz/hIvhfrngK7m3Xfh66+1WiseTazkkgD/AGZQ5P8A10FfJ8Q4b2lFVlvF/g/+CTI+76KKK/PSAooooAKKKKACiiigAooooAKKKKAPxj/4KOfB3/hV37Q+oapaQeVo/ilP7WgKj5RMTi4X67/n+kor6v8A+CU/xi/4Sb4Y6z4AvZ9174dn+02aseTaTEkgf7su8n/rqtdz/wAFJvg1/wALN/Z8utbs4PN1fwnIdTjKjLG3xtuF+m3Eh/65Cvzd/Y3+Mh+B/wC0D4a12efydIuZf7N1Mk4X7NMQrM3sjbJP+AV91T/4U8rcN5w/NbfetC90futRTVIZQQcg85p1fCkBRRRQAUUUUAFFFFADcYFfM/8AwUC+CX/C4/2fdVmsoPN13w5nV7LaMs6op86Md/mj3EAdWRK+mqjeNZEZWAZWGCD0IrWhVlh6sasN07gfzgdKK9s/bE+CrfAr49eIdBggMOjXL/2jpeBhfs0pJVR/uMHj/wCAV4nX7FRqRr041IbNXNQooorYAooooAKKKKACiiigAooooAKKKKACvov9gz42/wDClv2g9Gku5/J0LXcaRqG44VRIw8uQ9htkCEnspf1r50pQSpBBwRWGIoxxFKVKezVgP6QFOR7V4H+2j+z+n7QXwU1LTLSEN4k0zOoaQ/8AEZlB3RZ9JFyvpnaT92pP2K/jb/wvL4A6Dq9zP52t6ev9mapk5YzxADefd0KP9WI7V7ya/I/3mCr9pRf5Gex/OBNDJbTPFKjRyoxVkYYKkdQR613Xwu+O3jz4Maol94Q8TX2kEHL2ySb7eX2eJso34j6V9x/tZ/8ABOHxX45+Kmt+L/hz/ZX9m6ov2y40y5uDBKLs583y/l24YgPksPmdh0Ar4B8ffDvxJ8L/ABJc6B4q0e60TVrf79tdJgkdmUjhlPZlJB7Gv07DYrC4+nbRtrVf8Au9z9aP2O/28dI/aEaDwx4jhh0Hx2kRZY0bFtqAUZZocnKuBkmM54BIJAO3639q/nJ0nVrzQtTtNR066lsr+0lWeC5gcpJE6nKspHIIIBzX7g/sd/tDR/tHfByy1y4KR+IbFvsGrQJgD7Qqg+Yo7K6kMPQlhztr47Ocrjhf31Fe4912f+RLVj3eiiivmCQooooAKguLaO7gkhmRZYZFKPG4yrKRggg9RU9FAH4vftk/s9y/AD4tXVrZwsPDGrFrzSZecKhPzw59Yyceu0oT1r60/wCCa/7Ro8SeHpfhfrt0TqelIZ9Hklbma26vDk9TGTkD+6fRK+iP2qfgJaftB/Ci/wBC2JHrdtm70m5fjy7hQcKT2VxlT9Qeqivxv8Pa74g+EHxBtdSszLpPiPQb3OyRSGiljYhkdfTgqy9wSKjZl7o/fWivPfgV8YNK+Ofw00nxbpRCC5TZdWu7LW1wuBJE30PQ91KnvXoVWQFFFFABRRRQAUUUUAFFFFABRRRQAUUUUAFFFFAHiPxXg+z+LWk/56wo/wCWV/8AZa5aJq9A+NVpsudMugPvK8bH0wQR/M15zE9eNWVqjR+iZfL2mFg/K33aGhE+KuRvWdG9WonrNM6JRNCN8Vajes+N6sxyYrRM5JRNGOSrEclZySYqwklaJnLKJopJU6S1nJLUyyVaZzuBoLLTxNVAS08TVdzJwL3m0hlqn5tIZqLi5Cy0tRPLUJlqNpKLlqBI8lV3kpry1A8lZtm0YiySVVkeleTNV5JKhs6YxGyPmqsj0+R6qyvWTZ1RiRyvXunha9/tHQLCcnLNEu4+44P6ivBZHr1z4VXn2rw0Yj1hmZMexw3/ALNXVhpWk0eVnFO9FT7P8ztaKKK9E+PCiiigAooooAbXzd+0lrv27xLYaShzHZQmRwP779j/AMBUfnX0g7bVZvbNfFvjDWT4k8WarqJO5bi4Yof9gHCj/vkCvMx0+Wmo9z6/hnD+0xbqvaC/F6flcyokq7DH0qGFKvRJgCvDSP0yciWJKuQx1FCnSrsSdBWyRwzkSRx5q5FFTIY6uRx9q1SOGchY48/SrUUVEUdXI461SOOUhscVWUizT44qsxxVokckpkSQ+1SrDVhIfapkhq0jnlMqiGniHiriw08Q8U7GTqFDyfammHrWj5NNMPWnYPaGa0NRPDWm0NQvDUtGimaXw+TZ4og91Yf+OmvW/wCKvKvBEe3xPan2f/0E16r3r0MP8B8vmrvXT8v8x1FFFdB5AUUUUANbivmb4/8Aj5te1s6FZy5sbJ8TFTxJL3H0Xp9c+gr2H4t+Oh4H8LTTRN/xMLnMNsvcMRy/0Uc/XA718lKGlcu5LOxySxySa8nG1rL2cfmfd8NZfzyeMqLRaR9er+QkUXtVqOLNLFFmrsUPSvFSP0KcxkUFWkip8cVWo4a1SOSUyFIasJBU8cNTpD7VoonLKZWWD2qUQVbSDPaplt6uxi6hREFO8j2q+sAp3kD+7TsZ+0M7yPakMHPStLyB/dpPIFFg9oZbQ1E0HtWq1vUTwY7UrFqoZLwVA8Nazw+1QSQ1DibxmZMkXtVaWCtaSGq0kVZtHTGZjyQ4qpLF7Vsyw5qlLFis2jshMteCfFl14G8S2up22SinZNEDxJGfvL/Ue4FfZelanb6xp1tfWsglt7iMSI47gjNfD0sVe1/s6+PfInfwxeyfI+6WzLHoerp+PLD/AIF616GBrcr9nLZ/mfI8SZd9YpfW6a96O/mv+AfQlFJS175+YBRRRQAUh6UtIelAHjHi1N/iW/b/AKaY/QVmLDW14kjJ8QXx/wCmpqmkNeTJXkz7qjK1KK8kVhDTxDVtYakENKxTqFHyfakMNaHk0hhp8ovaGa0NRtDWm0NRPDSsWpmW8PtUDxYrUeL2qvJFUNG8ZmVJFVWWKtWSKqssdZtHVGZlSR9j1qpLH1rUljqpKmazaOuEjKkj7VTmjrVmjqlKmRWTR2wkZcidqpTJWpMlUpk71i0d0JGXMle4/sya9gavortjlbqJfyV//ZK8VlTrXS/CbXD4e+IOkzFtsU0n2eQdiH+UZ+hIP4Vrh58lWLOPNsP9ZwNSHW116rX/AIB9g0UgOQKWvqD8WCiiigApD0paKAGgVyPxOvRbeF3jzgzypH/7N/7LXXHgGvNPjHebTptsD13yMPyA/rWNZ8sGz0Mvp+0xMI+d/u1OBiercb1nRvVqKSvITPu5RNCN8Vajes6N6sxyYrVM5JRNGOSrCSVnJJU6SVaZzSiaKSVMstZ6S1KstaXMHAviWnCWqIl96d5tVcz5C75tNMtVfMpplouHIWGlqJ5KhaWo2lqblqBI8lV5JKa8lQPJUNm8YhI9VpHpZJMVWkes2zpjEbI9VpXp0kmKqyPWbZ1RiMkeqkr1LI9VJXrNs64I9K+C1vuudTuCPuqkYP1yT/IV6uRyK4L4O2H2bww1wRzcTswPsML/ADBrve9ezQVqaPz3Mp8+Km100+7QWiiitzzQooooAKKKKACiiigAooooAKKKKACiiigAooooASgnApa+Uv2+/wBpEfBv4bt4a0W68vxb4jjaKIxth7S1+7JN6gnlFPruI+5QG58c/t+/tG/8Lj+Jp8O6Ndeb4V8OSPBE0bZS6ueks3HBAxsU+gJH3q9U/wCCaH7On9o6hN8Vtctc29sXtdEjkXh5eVlnHsoyin1L91FfJPwB+DOqfHn4oaV4U07dHFM/m3t2FyLa2UjzJD74IAB6syjvX7deEvCum+BvDWmaBo9utppenQJbW8KfwoowM+pPUnqSSala6lvRWNuiiiqICiiigAooooAKKKKACiiigBKDUU86W0TyyuqRoCzMxwFA6kmvEPFv7bnwP8G7xe/EPSrqRf4NLL3xJ9AYVYfrWkKNSs7U4t+iuB7pj3or4k8Wf8FX/hdpG+PRND8Q6/MPuuYY7aFv+BM5b/xyvF/Fn/BXbxXd718NeBNI0sdFfU7qW7P1wgir06eUYyptTt66Dsz9Q6RnC9WAr8VfFn/BRb46+Kt6J4ri0S3frDpVjDFj6Oys4/76rxjxX8YfHXjnePEPjLXdaR+sd9qMsqfQKWwB7AV6lPh2vL+JNL01/wAh8p+63iz47fDnwNvGv+OPD+lSp1hudRiWX8E3bj+Arxjxb/wUk+Bnhnetv4ivNfmTrHpWnyt+TSBFP4NX4wkk9Tmkr1afDlCP8Sbf3L/MfKfpx4s/4K86Db718M/D/UL/ADwsuq3yW2PcoiyZ+m4fWvFvFn/BVX4ta1vTR9O8P+Hoj914bV55h9Wkcqf++a+MKK9Onk+CpbQv63Y7I9H+K/7Q3xB+OHkDxr4hk1pLdy8Mb28MSxE9dojRQK84oor14QhSjywVl5DCiiirAKKKKACrek6Vd67qtnpthbvdX15MlvBBGMtJIzBVUD1JIFVK+3/+CXvwCPjn4k3fxD1S236P4ZPl2W9crLfOvBHr5aHd7M8Z7Vx4zERwtGVaXT8+gPQ/Q/8AZp+C1p8BPg5oHhGEI15BF52oToP9fdvzK2e4z8o/2VUdq9UpM8+1KDX5BUqSqzc5u7epkLRRRUgFFFFABRRRQAlFGOa4j4zfEqy+EHwu8S+Mb/aYdJsnnSNjjzZfuxR/VnKr/wACpxi5yUVuwPy5/wCCnnxj/wCFgfHWPwtZz+ZpXhOD7KQpyrXcmHmP4ARp7FGr3P8A4JN/Bz+zvDniX4lX0OJ9Qf8AsnTmYc+ShDTMPZn2L9YjX5zKutfFDx4APM1LxD4g1H/gU9zPJ/Ms361++Hwe+HNl8JPhj4a8H2GPI0myjtzIox5smMySY9Wcsx92r7fNZLA4GGDhu/03+9lvRWO0ooor4cgKKKKACiiigAooooAKKKKACiiigD5R/wCCkvxY/wCFb/s46hpltN5ep+KJl0qIKfmEJG6dvpsXYf8AroK/GqvsT/gp98W/+E7+Pcfhi1m8zTPClqLXCnKm6kw8xH0HlofeM18d1+n5Lh/q+EjJ7y1+/b8DRbBRRRXvDHwQSXM8cMSNJLIwRUUZLEnAAFfvt+zt8MI/g78FPCXhJUVJ9PsU+1FejXL/ADzH8ZGf8MV+R/7BHwo/4Wv+0p4cini83TNEY61eZGRthIMYPqDKYgR6E1+3I4FfB8RYjmnDDrpq/wBCJC0UUV8cSFFFFABRRRQAUUUUAFFFFABRRRQAUUUUAFFFFACAV+Qv/BUL4THwR8eYfFNrD5eneK7UXBYDCi6iAjlA+q+Ux9S5r9egMV8t/wDBRn4Rj4nfs46rf20Xmar4ZcavAVHzGJQROv08ss/1jFexlGJ+rYqLez0fzGtz8YaKKK/VTQK9/wD2GPi1/wAKh/aQ8M3s83k6Vqsn9j35JwvlzEBWJ7BZBGx9lNeAUqOUcMpIYHII7VhXpRr05UpbNWA/pAGCKUHNePfsm/F1fjZ8A/CniSSYS6mbYWmo88i6i+SQn03YDj2cV7ADgV+OVYSpTlTlunYyHUUUVABRRRQAUUUUAFFFFABRRRQBT1HT4NV0+5sbuFLi1uI2hmikGVdGGGUj0IJFfgd+0L8Kbj4JfGXxR4PmD+Tp9232SR+sls/zwvn1KMuffI7V+/ma/Oz/AIKw/Bf7ZpPh74nafb5ls2Gk6myD/lkxLQOfYMXUn/pog7V9HkWK9jifZy2n+fQpM+jP2FfjOPjN+zvoF1cz+drOjj+yNQ3HLF4gAjn13RlGJ9S3pX0PnFfkH/wTF+NP/CvfjfJ4Svp/L0jxZELZQxwqXiZaE/8AAgXT3Lr6V+vefWuLNcL9VxMorZ6r5iasOoooryRBRRRQAUUUUAFFFFAHxN/wVE+CX/Cc/CG18b6fb79W8KyEzlB8z2UhAf67H2N7Dea/JWv6Mde0Oy8TaJqGkalbrdadf28lrcwP92SN1Ksp+oJFfNVl/wAE0/gPaY83w7f3n/XbVZxn/vllr6zK84hhKHsq6bs9Ldik7H4x0V+3Vn/wT6+AVhgx+AIXI7zajdyf+hSmt6y/Yv8AgjYY8r4baG2P+e0Jl/8AQia9V8R4fpCX4f5j5j8J6XaT2NfvrZ/sy/CPTwPI+GPhJWHRm0W3ZvzKE1u2Pwg8C6dj7L4M0C2x08nTIEx+S1g+JIdKb+8OY/nu8tj/AAn8q0LLw1q+o4+yaXe3Oenk27v/ACFf0P2fh3S9NA+yabaW2OnkwKn8hV/ykH8I/Ks3xK+lL8f+AHMfz3WXwd8e6jj7J4J8Q3Oenk6VO+fyWt6y/Zk+Lt/jyfhl4tIPRn0W4QH8SgFfvngD+EUv4Vg+JK3SCFzH4U2X7Fvxwv8AHlfDbWlz/wA9oli/9CIrfs/+CfPx+vcFPAEsYPebUrOPH4NMDX7ccUVk+IsT0jH8f8w5j8ZLL/gmh8drvHm6Bp1nn/ntqkBx/wB8s1dBZf8ABKz4z3WPNufDNnn/AJ7ahIcf98xNX69f56UZHpWD4gxj2svl/wAELs/KKy/4JJfE58fa/FXhSD18mW5k/nCtb1l/wSG8TSY+1/EHS4PXybGST+bLX6f968r+N37S/gD4AaV9p8Wa3HDeOm6DSrbEt5P/ALsYPA/2mwvvUxzjMK0lCDu32SC7PMv2P/2PdW/ZX1DX2fx0viLS9Xhj8zThphtxHMhO2UOZW/hZ1I2jORz8tfRek+J9H1zUNRsdO1Wzv73TZFivLe2nWR7ZyMhZADlSRzg1+SP7RH/BSHx78W/tOk+FC/gbwy+UK2cub64X/bmGNgP91MdSCWFcb+w5+0TJ8BvjdZ3GpXTL4Z14rYavvb5UDN+7nPvGxyT/AHWf1rsrZPi68J4mu/ftsrdO9uth2Z+25OK+b/26/gHZ/G34GazNFZpJ4l0CB9S0u4Vf3mUG6SEHqRIgIx03BD2r6NRxIgZSGUjII70rKHQqRkEYIr5ejWlQqRqR3TIP5vyMGvsH/gmJ8WpfAvx/XwxPcbNJ8VW7Wrox+UXMatJC314kQf8AXSvCP2kfh0fhP8dPGvhYReTb2OoyG1XGMW7/ALyH/wAhulch4H8VXfgbxnoXiKxYreaTfQ3sJBx80bhx/Kv1evTjjcI0tpLT9DXdH9FFFZvh7W7XxLoOnatZSebZX9tHdQSf3kdQyn8iK0q/I2mnZmQUUUUAFFFFABX5yf8ABSr9mv7Hdr8VvD9riGdkg12GJeEfhY7jHo3CN77D1Ymv0brM8ReH9P8AFWhaho2rWsd7pl/A9vc28oyskbAhgfwNJq407H5JfsKftKn4F/EoaVrFyU8Ha+6QXhc/LazdI7j2Aztb/ZOedor9fUkWRAykMpGQR0Ir8QP2mfgPqH7PfxT1Dw7cCSbS5CbnS71h/r7ZiduT/eXlWHqM9CK+8P8Agnd+03/wsbwiPh74gu93iTQ4B9hmlb5ruzGAB7vHwPddp5wxqU+hTXU+0qKKKsgKKKKACiiigAooooAKKKKACiiigAooooA4b4u2P2rwm0wGTbSpJ+B+U/8AoVeKxPX0h4h04arot7aHrLEyDPY44P54r5pUlGKkEMDgg9q8rFxtJSPtcjqc9GVPs/zNCN6sxvWdG9Wo5K5Ez3pRNGOSrCSVnJJViOWtEzmlE0UkxU6SVnpJUySVaZzSiaCy1MstZ6y1KsnvV3MXAviWnCWqIlpwmqrmbgXvNpDLVPzqQzUXFyFoy0xparGWmNJRcpQJnlqF5KiaWonkzUNmqiPeTNV3kpHkqvJJUNnRGIskmKqyPSvJVeSSs2zpjEbI9ejfBi8y2qWxPHySKPzB/pXmMj12XwfvPK8UyRE8TQMAPcEH+QNa0ZWqI5Mxp8+EmvK/3Ht1FFFeyfngUUUUAFFFFAHM/EbVzoXgrWLxW2uluyof9tvlX9SK+O4lr6U/aJ1I2fgiO2X/AJe7lI2HsMt/NRXzfEvIrwcfK9RR7I/TuGaXJhZVP5n+C/plmBOlXYlyaghXjNXYVrhSPppsswpVyFKgiToKvQpWyRwTkTxJirkMdQxLk1ehStkjgnIlijq3FHTIkq5ElapHDOQ6OOrUcVEUdW4460SOOchqRVOkVSxxVZSGtEjllMrrD7U8Q8VbWGpBDWljFzKPkUww1o+TTWh9qLCVQzGhqB4q1HhqvJFUNGsZlvwZD/xUMLf3UY/pXpJ61wngqH/icO3ZYj/MV3Y7V2UVaJ4GYS5q3yHUUUlbHnBjimswUEnijtXnfxv8YN4X8IPDbvtvdQJgjweVXHzt+A4+rCs5zVOLk+h0YbDzxNaNGG8nY8M+LXjA+NPGE8kT7rC1zBb4PBAPzP8A8CPP0xXJxR5pkUdXoIq+XlJzk5S3Z+3UaMMLRjRp7RVh8MXtVyKKmxR1diippGM5hFFVqOKnRRVbihrZI4pzGRw57VZSCpY4farUcNaJHJKoV0hz2qZYKspBU6w+1XynO6hSEHHSpPI9quiDin+R7VXKZ+0M/wAj2phg68Vp+R7Uww0coe0MtoKieDHatZoPaoHgqXE0VQyXg9qrSQ4rYkh9qrSQ4qGjojUMeSGqksVbEsPtVOWKs2jrjMyJYqqTRVrTRdapyx1k0dkJGPNFiorS7m0u/gvLZjHPBIsqOOzA5FaE8Wc1Qmj61m/d2O1WnHlkfZHgrxND4v8ADdlqcGAJk+dAfuOOGX8Dn9K3gO54r5w/Z28XnTNen0Kd8W98DJACeBIo5H4qP/HRX0eMV9Lh6vtqal1PxjNMG8DipUvs7r0f+Q6iiiuk8oKKKKAPLPEkG3X733fP6VSSKtvxVDt164PZgp/8dFUY4favPlH3mfWUp/uo+iIFh9qkENWkiqVYadgcyl5FIYKv+TSGGiwvaGa0PtULxVqNDUDw1LRpGZlSRVWkirVkiqrLHWbR0xmZUkdVJY8VqSx1TlSs2jshIy5o6pSpitWVOoqlMnWsmjthIy5kqjKmDWpKnUVRmSsWjugzMmTrVGVetaky5GaoTLisWjvgzMmSqoke3mSWNisiMGVh2IrQnXmqMq1k9zuj70eU+19A1JdZ0WwvkxtuYElAH+0oP9a0F61wXwQ1M6j8ONL3HLwb4G/4Cxx/47iu9HU19XTlzwUu5+GYql7CvOn/ACtr8R1FFFaHMFFFFADRwa8W+LV35vipYgeIoFUj3JJ/qK9pPevnrx9efavGWpvnO2Xy/wDvkBf6VyYl2hY9/JYc2Jb7L/Izo3qzG9ZsclWo5K8pM+0lE0Y5KsJJWaklWElrRM5pRNFJMVOklZ6SVKslWmc7iaCy1KstUFlqRZR61VzFwLwlp3m1SEvvS+Z9au5HIXfNpplqr5lNMtFw5C00tRNLUDS+9RtLU3KUCZpKheWomk96iaSobNlEe8lV5JKa8mKrvJUNm8YiySVWkelkkqtJJUNnTGIkj1VkbJp0j1b8Naf/AGz4j06zxuWWZd4/2Ry36A0lq7I3k1Tg5vZan0B4P07+yvDWnWxG1lhUsPRjyf1Jra6img7Rj0pQf1r30rKx+Uzm6k3J7vUdRRRTJCiiigAooooAKKKKACiiigAooooAKKKKACiiigDmPiN4/wBH+FvgnV/FOvXAt9M02AzSH+Jz0VFHdmYhQO5Ir8Q/jJ8VdZ+OHxK1bxXq5Jur+XENspLLbxDiOJPZRge5yepNfRn/AAUK/aaHxQ8af8IL4fu9/hfQJyLmWJsreXgyrHPdY+VHqSx5G2rX/BOv9mf/AIWH4w/4WF4gtN/hzQph9hilX5bu8GCD7rHw3+8VHOGFQ9XYtaK59b/sOfs3L8CPhil/q1ts8Ya8qXF+XHz20eMx2/ttBy3+0SOQor6WooqyAooooAKKKKACiiigAooooAKKKrXV3FY2stxPIkMESF5JJGCqigZJJPQAUbgfJf8AwUj+Pv8Awqf4LP4Z0y48rxD4r32abWw0NoAPPf2yCIx/vsR92vx5r2b9rj45S/tA/G7XPEUcjtosDfYdJjbI2WsZIU47FyWcjsXI7V4zX6plWD+qYZJ/E9X/AF5GiVgooor2RhRRRQAUUUUAFFFFABRRShSegJ+lF0gEors/CvwY8e+ONh8P+C9e1lH6SWWnSyJ9SwXAHuTXsnhT/gnV8dfFGx38Jx6LA/8Ay21S+hix9UDM4/75rlqYvD0vjml6tBc+aKK++/Cn/BIvxfebD4k8c6NpQPJXTbaW8I9vn8qvY/Cv/BJr4a6XsfXPEfiHXJV6pC8VrE31ARm/Jq8ypneCp/av6Jiuj8r9C0S98S61YaTptu93qN9OltbW8Yy0kjsFVR7kkCv3p/Z2+Dtl8B/hD4e8H2gR5rSAPe3CD/X3T/NK/rgsSBnooUdq5v4bfsZfB74S6vZax4e8HwR6xZtvhv7u4luJUfGNw8xyFPPYCvbuK+QzbNY47lhSTUV36slu46iiivniQooooAKKKKACiiigBO9fnR/wVk+M/wBn0/w58MrCf95cn+19SVD0RSUgQ/VvMYj/AGENfoTq+qWuh6VealfTrbWVnC9xPPIcLHGqlmY+wAJr8DPj58VLv42fF/xN4xuS4XUrtjbROeYrdfkhT8EVQfU5PevpMiwvtsR7WW0Pz6FJH0Z/wS++DJ8efGu58Y3sHmaV4Tg82MsMq15KCsQ99qiR/YqnrX66Y9a+ff2Gvgv/AMKU/Z70CxuoPJ1vVh/a2ohhhhLKAVQ+hSMIpHqG9a+gzXDmuJ+tYmUlstF8hN3FoooryRBRRRQAUUUUAFFFFABRRRQAnQVy/wATfHVl8Mvh/wCIfFeon/Q9IsZbx1zgvsUkIPdjhR7kV1HWvg//AIKt/F//AIRz4aaJ4Asp9t54guPtd6qnkWsJBUEf7Uu0j/rk1deDw7xOIhSXV6+nUa1PzA8UeIr3xf4l1XXdSlM+oaldS3lxKf4pJHLMfzJrMoor9gjFRjyo0CiitTwt4cvvGHiXStC0yIz6jqd1FZ28Q/ikkcKo/MiiUlFczA/UT/glL8Jj4Z+FWteOruHbd+I7r7Pasw5+ywErkf70pkB/65rX3V0rlvhn4Gsfhp8PvD/hTTh/oekWUVmjYwX2qAXPuxyx9ya6nrX4/jcQ8TiJ1e7/AA6GbFooorkEFFFFABRRRQAUUUUAFFFFABRRRQAUUUUAFFFFABVTULC31SxubK6iWe1uI2hlicZV0YYKkehBNW6KAP5+/j18MLj4NfGDxV4PnD7dMvXS3d+slu3zwv8A8CjZD+NcBX6Kf8FZvhB5Go+F/iVZQ/JcKdH1FlHG9d0kDH3K+apP+wor866/XMvxP1rDQqdba+q3NVqFFFFeiB+gf/BJz4wf2V4s8R/De9n22+qR/wBqaejHjz4wFlUD1aPa30hNfp+a/ns+EPxFvfhL8TfDXi+w3G40i9juSinHmxg4kjJ9GQsp9mr+gHw9rll4o0HTdY06YXOn6hbR3VvMvR43UMrD6gg1+c8QYX2WIVVbS/NESNOiiivmCQooooAKKKKACiiigAooooAQ1x/xb+HVh8WPht4i8I6kB9l1aze23kZ8pyMpIB6q4Vh7qK7Clpxk4SUlugP53dSsNb+Fnj24tJfM03xD4f1EoSpw0NxDJ1B9mXINfu98BfitZ/Gv4ReGvGNoUU6jaq1xEhyIbhflmj/BwwHqMHvX5y/8FUPgj/wiPxP0z4g6fblNN8Sx+ReFB8qXkSgZPpvj2n3Mbmuo/wCCUHxt/s/XNe+F+oXGIb8HVdKVz0mUATxj3ZAr47eW5719xmUVmOAhi4bx3/X7mW9Vc/TaiiivhiAooooAKKKKACiiigAooooAKKKKACiiigAooooAKKKKACiisvxB4k0vwnpNzqmtaja6Vplsu+a7vJliijX1ZmIAoSbdkBp1yHxH+KvhT4R+HpNa8X67aaHp6Zw9w/zykfwxoMs7f7Kgmvib9oj/AIKm6Xo/2rRfhRYrrF4Mo2v6hGVtkPrFEcM59GbaMjowr86/iD8SvFHxV8Qza34s1y813U5P+W13JkIM52ov3UX/AGVAA9K+mwWRVq9p1vdj+P8AwCkj7V/aI/4Kk634j+06L8LLJ9A045Rtdv1VryQdMxx8rEPc7m6H5TXwlreu6j4l1W51PVr+51PUblzJPd3crSyyse7MxJJ+tUaK+5w2CoYSNqUbfm/mXawUdKKK7gP2I/4Jy/tD/wDC3/g+nhrVbnzfE/hZUtJC7Ze4tMYgl9yACh/3QT96vro9K/BT9mH44Xn7Pvxj0TxXAZH09X+zanbIf9faOQJFx3IwHX/aRa/dzRdYs/EOk2WqadcJdWF5Clxb3ERyskbqGVgfQgg1+Y51gvquI5or3Za/PqiGj8v/APgrN8Nf7G+JfhfxrbxbbfWrFrK4ZRx58ByCfcpIoH/XM18GV+0n/BRT4YN8Sf2ZddntoDNqPh6RNZgCjnbHlZvwETyN/wABFfi3X1uR1/bYRRe8dP8AL8Clsfth/wAE9/iH/wALB/Zb8LeZL5t5ovmaNPznb5J/dD/v00VfSXevys/4JYfHWw8G+Nda+H2s3QtoPEbR3GmPI2E+1oCGjz2aRCuPUxgdSK/VMYr4fNMO8Pi5q2j1XzIe4tFFFeWIKKKKACiiigDw39rf9ne0/aI+GE+nRLHF4l07ddaRdPgbZccxMeySAAH0IVv4a/H7wz4i8RfBz4hWuqWLTaR4j0K8PySKQ0ciEq8br6H5lZT1BIr986/Pb/gpB+y6bmOT4r+GbT50Cpr1tCvVRgJdAD04V/ba3ZjUtdSk+h9g/AL406R8e/hrpnivSisUko8q9s92WtblQN8Z/MEHurKe9ekV+MH7Hf7Sl1+zv8SY5ruSSXwlqpW31a2XJ2rn5Z1H95Mk+6lh1II/ZLTdQttY0+2vrK4jurO5iWaGeFgySIwyrKRwQQQQaadxNWLtFFFMQUUUUAFFFFABRRRQAUUUUAFFFFADGINfOPjzTf7G8XalABtjeTzU9NrfNx9MkfhX0ccc15B8c9JKXGn6mq8MDA59x8y/zb8q5MVG9O/Y9/JK3s8VyPaSt89zzhHqzHJ71mxyYqykleOmffSiaMclTpJWcklWEkq0zmlE0ElqdZc96zlkqZZKtMwlE0FlqRZPeqCy1IJaq5i4F4SmnCaqQl96cJfequRyFzzqQzVU800eZ70XFyFoymo2l96rmX3phlouUoFhpaiaSoGmqJpai5ooEry1A8lMaSoXkqWzeMRzyVXkkpryVA8lQ2dEYg71u/Dm9+y+NtMbOAzlD77lI/rXNSSZqfQbz7Hr+nT5wI7mNz9AwpwlaSYV6XtKM4d0/wAj6popF+6PpS19Afk4UUUUAFFFFAHg/wC01e5bQbQHj97Kw/75A/rXisIr1L9o+43+L7CDP3LQP+bsP/Za8wgXpXzWKd60j9gySPs8vpryb+9suRDpV6BelVIhzV6Ae1Zo76jLcK1fhXFU4F6VfiHArVHnzZahXpV6FeKrQrV6FeRWyOCbLMKdKuxJ0qvCtXoVrVI4JsniSrkUdRQpV2FK2SOCch8UVWo4qSKOrkUVapHFKVhiQ1KsHtVhIsVMsJNa2OZzKRg46VG0GK0jCcdKjeOiwlUMqSLFVpIq1ZYuPaqksdZtHRGZpeDYf9IuXx0VR+ef8K66uf8ACcOy1lf1fH5D/wCvXQV0wVoo8XEy5qrYUUUVocwxjtr5S+Mviv8A4SnxtcJG+60sf9Hix0yD87fi2Rn0Ar6I+I/iT/hFvB2o6grbZVjKRf77fKv5E5/CvkCMFmyeSe9eTjqmipr1Pu+F8JzTnipdNF+pNBHmtCJKggSr0KV5KR91ORNDHV2KOo4Y6vQx5xWyR585D4YquxRZpsMfSrsMVapHBOYRQ1bjhp0UVWo4s1skccpkaQ+1TpBmrEcHtVhIfarSOWVQqLbU8W3FXlgz2p4g4qrGLqGf9nphtuOlaf2emNBjtRYSqGS8FQvD7VrvD7VXkg9qTRtGoZEkNVZYcVrSxYqrLFWbR1RmY8sWPpVOaLrWxNF+VUpY6yaOyEzHljqlNHWvNHVGaOsWjvhIyJUqjPHWtMlUZ0rFo74SKNnez6TqFte27eXPbyLLGw7EHIr7M8La/D4m0Cx1OD7lzGHxn7p/iX8DkfhXxjMmCa93/Zt8SfaNPv8AQ5ZMvbP58IJ/gbhgPYNg/wDAq7sDU5Z8j2Z81xLhFVwyxEVrH8n/AMGx7fRSUte8fmIUUUUAcX4th/4mkb+sQ/may44q6PxZDue2kx/eU/p/9eseKOuSS95nu0J3pRGpDUywZ7VPHFip1izQkEplTyPamtB7VoeR7U1osVViPaGW8NV5Iq1ZIs/WqksdQ0bxmZUsdVJY61JUqnMlZNHZCRlypVKVK05kqjMvWsmjuhIzJkqlMlacy1RmXg1izvgzLmXFUp161pTr1qjMKyZ3wZmyr1qhMtaUwqhOvXisWehBmdMOKoTDk1pSjg1QmFYM9Cmz6A/ZqvPN8L6lbE5MV3vA9AyL/VTXsGK8J/ZkuCJPEMJPaFx/4+D/AEr3cHmvo8I70Yn5DncPZ5hUS8n96THUUUV1niBRRSUAI3AJr5c1e8+16zfT5z5k8j/mxNfS2s3QsdIvLjOPKhd8/RSa+VUkya8zGP4UfYcPU7upP0X5mgj1YjkrOSTFWEkrz0z62UTRSSp0krOSSp0lq0zmlE0UlxUyy1nLLUqyVSZg4GislPEtUFlp4mqrmTgXhL707zfc1SE1KJRTuTyFzzPekMvvVXzR60nnUXDkLJlpjS1XM1RtL70rlKBYaX3qF5ahaWomkouaKBK8lQPJTHlqB5ahs3jEdJJVd5KR5KrySVDZ0RiLJJXffBTSvtniC5vmGUtI8KfR34/kG/OvOHeve/g9pH9meEop2XEl4xmOeu3ov6DP410YaPPUXkeXnFX2OEa6y0/z/A7yiiivaPzgKKKKACiiigAooooAKKKKACiiigAooooAKKKKACvk39vj9p8fBjwKfC2g3QTxjr0LKrxt89lanKvN7M3Kp77j/Dz7n8bfi9ovwO+Hmp+LNbf91bLtt7YMA91OQdkSe5PfsAT0Br8UPiD468Q/Gj4h6h4g1Z5NQ1vV7kbYolLYyQscUa8nAG1VHsOpqWykjV+BPwa1j48/EvTPCukhlNw3m3d2VytrbqR5krfQHAHdio71+23gHwPpHw28H6R4Y0G2+yaVpsCwQxjqQOrMe7MSWJ7kk14z+xh+zTD+z38OI21GFG8X6yqXGpzDBMIxlLdT6Jk5x1YseRjH0TQlYG7hRRRVEhRRRQAUUUUAFFFFABRRRQAh4r44/wCClvx9/wCFYfB3/hD9MufL17xaHtm2N80NkMec3tvyIxnqGfH3a+xulfh7+3H4r8W+M/2h/EWoeKtG1DQVif7JpdlqELRlLOMkRsueCG+ZyVJGXODXt5NhlicUufaOvr2GtzwCiiiv1I0CiiigAooooAv6FoOp+KNUg0zRtOu9W1GckRWdjA00shxnCooJPHoK9s8KfsJ/HPxeEa28AX1jE3WTVJIrPaPdZWVvyFeE2t3PY3MVxbTSW9xEweOWJirIwOQQRyCPWvsT4Af8FMPHvwz+zaX40RvHOgIQvnXEmzUIV9pf+WnriQEn+8K83GyxcIXwqTfZ/oDubHhX/gk18TNU2PrviPw9ocTdUieW5lX6gIq/k1ex+Ff+CRXhKz2HxH461jVSOWXTbaKzB9vn82vqb4KftPfDz4/6es3hPXYpb8Jvm0i7xDew+u6MnkD+8pZfevV6+CxGa5hzOE3yvtaxF2fM/hT/AIJ0fArwvsd/CkutTr0l1S+mkz9UVlQ/9817H4W+C3gHwNs/sDwXoOjsvSSz06KN/qWC5J9ya7alryZ4mvV/iTb+bJGqir0UD6U6iiucAooooAKKKKACiiigAooooAKKKKACiikJ2jJoA+Of+Cm3xsHw5+CK+E7Cfy9Z8WyG1IU/MlmmDO3/AALKR+4dvSvz7/Yn+Cx+OH7QXh/TLmHz9E01/wC1dT3DKmCIghD7O5RD7MfSpP23fjZ/wvH9oDXdRtJ/O0LS2/srTCpyrQxEhpB7O5dwfRlHavvr/gmJ8Ev+Fe/Bebxff2+zV/FkgnjLj5ks48iEe24l39wyelfd/wDIqyztOX5v/JF7I+zANowKWiivhCAooooAKKKKACiiigAooooAKKKKAGscLmvwy/bU+MH/AAuj9ojxPq8E/naTYy/2XpxByvkQkruX2d97/wDA6/Vr9tP4xf8AClP2efE+sQT+Tq97F/ZemkHDfaJgV3L7om+T/gFfhiTk5r7Xh3DazxMvRfqXEKKKK+4KCvsf/gl/8If+E7+O03iq7g8zTPCdsbgFhlTdSgpCPwHmv7FBXxxX7S/8E8fhF/wqr9nHRri6g8rV/EjHWLrcPmCOAIF+nlBGx2LtXgZ1ifq+FcVvLT/P8BPY+nqKKK/MTMKKKKACiiigAooooAKKKKACiiigAooooAKKKKACiiigAooooA8u/aV+EsXxu+CfinwkyK13d2hksnbjZdR/PCc9hvUA+xNfgldWstlcy288bQzxOY5I3GGVgcEEdiDX9HpFfi7/AMFE/g5/wqr9ojVL60g8rRvE6/2vbFR8olYkTp9fMBbHYSLX2PDuK5aksPLrqv1Kiz5fooor7wsK/Xf/AIJg/GX/AIT/AOCEvhO8n36t4Tn+zqGOWa0kJaE/gRInsEX1r8iK+h/2DvjN/wAKa/aJ0Ge6n8nRdbP9j3+44ULKw8tz2G2QISey7vWvFzfC/WcLJLdar5f8ATV0ft5RSA5FLX5YZhRRRQAUUUUAFFFFABRRRQAUUUUAeP8A7VfwXi+PHwO8R+FljVtTMX2vTHb+C7jy0fPbdyhPo5r8Rfh9401f4R/EbRvEmnhrfVtEvknEUmVJKN88bDrhhuUj0Jr+hnmvxu/4KQ/A7/hVXx3uNesLfytC8WhtRhKjCpc5AuE+u4iT/trjtX12QYhNywlTaWq/VfcVHsfrf4B8Z6b8RvBmieJ9Ik83TdWtI7uBu4V1B2n0YdCOxBFdFX58/wDBKb46HWPDOsfC/UrjddaUW1LSg55a3dv30Y/3ZGDf9tW9K/QavnsbhnhMRKk+m3p0E9BaKKK4hBRRRQAUUUUAFFFFABRRRQAUUUUAFFFJQAGoZriO2ieWV1ijQFmdzgKB1JPYV88ftC/tz/Df4ALcafLef8JL4pjyBomlyBmjb0mk5WL3By3+ya/MX9oL9tP4kftCTTWmpal/Yvhpj8mhaWxjgI7ea2d0p6feOM8hRXtYLKMRjLSa5Y93+i6jSuffv7RH/BSrwL8LjdaR4LEfjjxGmUMsEmNPgb/alH+sx6R5B5G4GvzS+NH7RXj34+ax9t8Ya7NeQIxa306H91aW3+5EOAccbjlj3JrzSivvcHleHwavFXl3e/8AwC0rBRRRXrDCiiigAooooAK/Ur/glv8AtEf8JR4Qu/hfrNzu1TQ1NzpTSNzLZlvnjHqY3bj/AGXAHC1+XdpZz6hdRW1rDJc3ErBI4YlLO7E4AAHJJPavvz9ib9hL4maH498O/EXxBeN4Ft9OmFxFYyJvvrtCMNG8ecRI6llO75sE/KODXgZz7CeGlGtJJ7r1E9j9NtQsINVsbizuokuLW4jaKWJxlXRhhlI9CCa/CD9qD4GX/wCz78Yda8L3EUn9mmQ3Ol3L8ie0dj5bZ7kYKt/tK1fvQa8J/ay/Zb0b9p3wJ9gmdLDxLp++TSdUIyInIGY5McmN8DPcYBHTB+MynHrBVvf+CW/l2ZCdj8OIJ5LWeOaGRopo2DpIhIZSOQQR0NfWHg7/AIKb/Gfwn4ei0qefRtfaJAiahq1m73IA6ZZJEDHHdgSe5JrwD4r/AAc8XfBTxRNoPi/Rp9KvUJMbsN0Nwn9+KQcOvuOnQ4ORXFV+i1KOGxsVKcVJdOppufv78A/jFpvx2+FOg+MtN2ob2EC5tlOTbXC8SxHvwwOM9QVPevRQMV+SH/BMv9oY/Dn4nyeAtXuSmgeKHVbYuflgvwMIfbzB8h9WEfpX631+Y5jhPqeIdNbPVehm1YWiiivNEFFFFABVS/sbfVbG4s7uBLi0uI2imhlUMkiMMMrA8EEEgirdFAH4zftlfsz3P7PPxFc2EUkvg/V2afS7g5Plc5a3Y/3kyME9VIPXOPoH/gnL+1SLSaD4UeKbzEMrE6BdzN91jybUk9iclPfK91FfbHxt+EGifHL4eal4T1xD5Nyu63ulUF7WcA7JU9wT07gkdCa/FT4kfD3xD8FfiHqHh3WEex1jS5wUmiJUOAcxzRtwdpGGB6/QioejLWqP3ror5m/Yl/alh+P3gcaZrE6J420aJUvUOAbuLotyo9+AwHRvQMor6ZqyAooooAKKKKACiiigAooooAKSlooAYeOa5b4laP8A234Pvo1XdLEnnR465Xnj6jI/GurPNMdQ6FSMg9RUySlFxZrRqOjUjUjunc+SUkqdJMVZ8XaQfDvia/scYjSUmP8A3Dyv6EVmpJXzrvF2Z+uwkq1NTjs9TRSTNTJLWeklTJL60JkOBoLLUyy1nrJUiy1dzFwNBZakEue9UFlp4lqrmTgXhLThLiqQlpfN9zRcjkLvnUhlzVTzqTzqLi5C0ZaaZcd6rGWmGWi5XIWTLUbS1XaWo2louaKBM8tQvLUTSVE8tQ2aqBI8lV3kzTHkqF5Khs3jEc8lV2lKsCDgg5z6U15Kru9Tc3ULqx9faXdDUNMtLkciWJXH4gGrYHJrl/hte/bvAmjSg5xAI8/7uV/9lrqa+lg+aKZ+OV4ezqyh2bX3MWiiiqMQooooA+Zf2hju8fxj+7Zxj/x5zXnkA6V33x/fd8Q3H923jH8z/WuDg6ivma/8aXqfs2Vq2ApeiLkI5rQhHFUYOoq/D92oRvULsAq/CORVK3q/B1rZHnzLsA6cVehFU4KvwVvE86bLkIq9COlU4etX4R0rVHnzLkK9KvQrVOBelX4R0roR582W4Uq9EnAqrAOlXohk1sjz6jJ4ounFWVhpIVq5FHmrSOGcrFUwjHSoZYq1HhwKqSr1ptExncy5ExVKZOtac61RnFZs7YM6HQY/K06LjBbLH8TWlUFrH5VtEn91QP0qYck10LRHkTfNJsWikoJwCaZJ4J+0n4hLTaXokZ+VQbqUA9Tyqf8As/5ivGYE5rovidrn/CQ+PdWug26JJfIj9NqfLkfXBP41h269K+Zrz9pVkz9myzD/AFXBU4dbXfq9S3CtX4EqrCtX4F6VEUb1GWYU6VoQJxVaBM4rQhTpWyPOqSLEMdXoY6ggSr8KdK3ijz5yJIo81ehhx2pkEfSr0Uea1SOCcwjizVmOGnxRflVuOGtUjilMgWCniDjpVxIakWD2q7HO6hQMHHSo2g9q1Db57VG8NFgVQyZIarSQ4rXkhqpLF14qGjeMzIlizVKWLFbEseKpTx5rNo7YTMeaPrVGaPrWvMlUJ0rFo74SMmZM5rPmTrWvOlZ86dayZ6FORkzpVGZetak69aoTLXPJHo02ZNwmK6D4W6+3hrx5pdyWxFLILebJ42P8vP0OD+FYtwuaz5MowYHBByCO1RGThJSXQ6qlOOIoypS2kmvvPujOcGjtWD4J1weI/CmmajkFp4FZ/wDexhh+YNboNfVq0kmj8MqRlTm4S3TsPopKWmQZHiOLzLEN/ccH+lYUKV0+qx+bYzD/AGc/lzXOwjgVhNano4eXuWJoo81bji4qOBelXokzTSCcrEXkj0qN4eK0hB8tV5UxVNGCnqZcseKpzJxmtOdetUZR1qGdsGZkydaozLWlMKozCsGehBmbMKozitGYVQn6GsWd9NmdMOtUZhya0Zu9UJutZM9CBnTj2qjN0rQnqhN0NYs9CmZ0461RnHJrQn71RnrnkejAzpR1qhOK0JaoT1kz0KZ63+zS2Nb1pfWGM/8Ajx/xr6Davnb9mx8eJ9UX1tQfycf419EnrXvYP+Ej8r4gX/ChP0X5DqKKK7j5wKKKKAOU+J16LHwPq0mcbovL/wC+iF/rXzPHJXvHx3v/ALJ4LEJ63FwiY9hlv/ZRXz8kleNjJfvEvI/ROHqVsLKfdv8AQ0UkqdJKzkkqwknvXCmfRyiaKSZqZZazlkqZZcVdzBxNBZalWWs9Zc1KstXcxcDQWWniWqAl96eJaq5k4F4S+9L5h9apCWl833ouTyFzzPekMvvVTzfek86i4chaMtNMtVjLTDLRcpQLDS1E0tQNLUbSe9Tc0UCZ5aheT3qJpaheSoubKJI8mageSmPJUDyVLZvGJd06zk1bUrWziH7y4kWNfqTjNfVVhZR6fZW9tENscMaxqPQAYFeE/A/QzqfieS/dcw2UeQT/AM9GyB+m79K9/Fetg4Wi59z4PiCvzVo0V9la+r/4A6iiivQPlQooooAKKKKACiiigAooooAKKKKACiiigAqnqF/baTY3F7eTx21pbxtNNPKwVI0UZZmJ4AABJNXK/OT/AIKK/tXC+nufhT4UvM28TAa9eQt99wci1BHYHBf3wvZgU3YaVzwP9sv9pu4/aG+IjLp8skXg7SGaHTLc5HnHo1ww/vPjgHooA67s++/8E5P2WDeXEPxX8UWn+jwsRoNrMv33HDXRB7DkJ75bspPz9+x1+zLdftEfENBexyQ+ENKZZtUulyPMGcrAh/vPg5PZQT1wD+x+mabbaNp9tYWNvHaWVrGsMEEKhUjRRhVUDoAABipSvqU3bQuUUUVZAUUUUAFFFFABRRRQAUUUUAFFFFABXJfEP4XeFPiroL6N4t0Gy13T2ziK7jy0ZP8AEjj5kb/aUg+9dZQBTUpRfNF2YH5o/H3/AIJUXVr9p1b4Uar9qj5f/hH9XkCyD2in4B9g+PdzXwR408CeIfh1rs+jeJ9GvdD1SH71tewmNsdmGfvKexGQexr+iWuO+JPwk8H/ABf0I6R4w8P2WuWRzsFxH88RPVo5Bhkb3Ug19Pg8+rUbRrrmXfr/AMEpSP57qK/Qn4+/8EqtT0s3Oq/CrVP7Uthl/wCwdVkVLhfaKbhX9g+3AH3ia+D/ABb4N13wHrdxo/iLSLzRdUgOJLW+haKQehwRyD2I4Pavt8NjqGMjelK/l1+4u9zGoooruAKKKKALWmapeaJfwX2n3c9jewOJIbm2kMckbDoysCCD7ivtT4Af8FQfGPgX7NpfxDtT4y0dcJ/aEZEeoRL6k8LNj/awx7vXxDRXHiMHRxUeWtG/5/eFrn78fB39oTwF8d9JF54P8Q22oyIoaewc+XdW/wDvxN8wGeN3KnsTXpXWv5zdB8Qap4X1a21TRtRutK1K2bfDd2czRSxt6qykEV9x/AD/AIKmeIvC5ttK+J2nnxNpq4QaxYqsd7GPV04SX/xw9yWNfFYzIKlO88O+Zduv/BIcT9T+aOtcH8K/jd4K+NWijVPB2v2usQgAyxRttngJ7SRNhkP1HPbNd53r5SUJQk4zVmiRaKKKQBRRRQAUUUUAFFFFABRRRQA09a+c/wBvH44/8KS+AGsTWdx5Ov65nSdOKth0aRT5ko7jZHuIPZinrX0b71+NP/BRn45/8Lb+O1zotjP5ug+FA+m2+DlZLjI+0SD/AIEAnuIge9exlOE+t4qKa91asaVzxf8AZ++Et58cfi/4a8HWodY9QugbuZB/qbZfmmf6hA2M9Tgd6/fDRtJtNB0my0ywgS1sbOFLe3gj4WONFCqo9gABXwZ/wSm+Bv8AYnhLWfidqVvtu9YJ07Sy45FsjfvXHs8ihf8AtifWv0BFdeeYv2+I9lF6Q0+fUbYtFFFfOEhRRRQAUUUUAFFFFABRRRQAmcUUEZxXM/EnxzYfDPwFr3inVG22OkWct3IM4L7VJCD3Y4Ue5FEYuTUY7sD8yf8Agqr8Zf8AhKfijpXgCxn3WHhyDz7wKeGu5gDg+uyPZj0MjCvhmtvxt4u1Dx94w1rxJqsvnajqt3LeTv23uxYgegGcAdgBWJX7BgsOsLQhSXRfj1/E1WgUUUV2gem/s2fCaX43fGzwr4RVGNpeXYkvXXjZax/PMc9jsUge5HrX722lrFY20VvBGsUESCNEQYVVAwAB2AFfnt/wSb+Dn2LRfEvxLvoMS3rf2RprMOfKUh53HszeWufWNq/REdK/Nc9xPtsT7NbQ0+fUzYtFFFfOCCiiigAooooAKKKKACiiigAooooAKKKKACiiigAooooAKKKKAEHSvkr/AIKUfBj/AIWb8ALjXbODzdX8KSHUoyoyzWxAW4X6BQsh/wCuVfWvQVU1HT7fVtPubK7hS4tLmJoZopBlXRhhlI9CCRW+Hryw9aNWPRgfzkUV6L+0L8KLn4JfGPxR4QnV/JsLtvskj9ZbZ/nhfPqUZc++R2rzqv2KnUjVgpx2epqFKrFGDA4IOQRSUVpuB+6X7G3xoHxz+AHhzXJ5/O1m1j/s7VMnLfaYgAWPu6lJP+B17hX5Lf8ABLf41jwV8W73wLf3GzTPFEWbYOflS8iBZcem9N6+5CCv1pHSvybNML9UxUoLZ6r0f+Rm1YWiiivLEFFFFABRRRQAUUUUAFFFFADcYFfPn7cfwMHx0+Aus2Vnb+d4g0kHVNL2jLtLGp3RD13oWUD+8VPavoTrQRmtKNWVCpGrDdO4H8/PwN+Kl/8ABL4r+HPGFhuZ9MulaeFTjzoD8ssf/AkLD2JB7V++fhzxBY+LNA03WtLuFu9N1G2juradOkkbqGVh9QRX4yft9fAg/BL486k9jb+T4c8Q7tU0/auEQs376IdhscnA7KyV9ff8Es/jz/wlnw+1H4b6ncb9T8Ok3On7z80lk7fMo9fLkP5SIB0r7LOKUcZhoY2l039H/ky3qrn3jRRRXxJAUUUUAFFFFABRRRQAUUUUAJmg1yHxL+KXhf4P+GJvEHi7WbfRNJjbyxLOSWkcgkIijLOxAJ2qCcAnsa/OD9oj/gqP4g8UfatG+F1m/hrTGyja1eKrXso6ZjTlYgfX5m6EFTXoYTAV8a7Uo6d3sNK596/G/wDae+Hv7PummfxZrcaX7Jvg0izxLeT+m2MHgH+8xVfevzN/aI/4KNeP/i/9p0nw07+B/DL5QxWMpN5cL/00nGCoI/hTHUglq+VNY1m/8Q6ncajql7cajqFy5kmurqVpJZWPUszEkn3NU6+7wWSUMNaVT3pee3yRaVhXdpGLMSzE5JJyTSUUV9FsMKKKKACiiigAoor2P4D/ALJvxE/aGvUPhvR2t9GD7Ztc1DMVnHzzhsZcj+6gY+uOtZVa1OhFzqOy8wPHQM19Nfs8/sB/EX45m11O7tj4Q8KyYb+1NTiIkmT1hh4Z/ZjtU9mPSvv/APZ5/wCCe3w7+CQttT1OBfGfimPD/b9SiHkQP6wwcquOzNuYEZBHSvqcLgY7V8ZjeIN4YVfN/ov8yXLseIfAP9kL4c/s9WscugaQL/Xdu2XXdRxLdMSOdpxiNT6IBnvnrXsOr6xY6BplzqGpXcFhY20ZlmurmQJHEg5LMx4AHqa8z+P/AO014H/Zy8Pm+8TaiH1CVCbPR7Uh7u6P+yuflXPV2wo9c4B/JH9pb9sTxv8AtJ6m8Wo3B0bwtHJuttAs5D5K46NK3Blf3PA/hC5NeRhMvxWZz9pNvl7v9P6sJK5+q3wb/bC+Hfx0+IOveEvC9/NPe6ZGJYp54/Ljv0Bw7QZOSEO3OQCd2QCATXufev53vh9471n4ZeM9I8U+H7trLV9MnWeCUdMjqrDurAlSO4JHev3W/Z6+OGjftBfC/S/F2kMsbzL5V7ZbstaXKgeZE30yCD3VlPeqzXK/qLU6esHp6P8A4INWOw8U+DNB8caW2neItFsNc09zk2uoWyTx59drAjPvXkcn7DfwLnuzct8OtMEhOdqvKqf98B9v6V7vg+tFeJCvVpK1OTXo2iThfBPwN+H3w4ZZPDXgzRNGnXpcWtjGs34yY3H867qjGaOlZynKbvJ3YC0UUUgCiiigAooooAK+Zv22f2WYfj/4I/tPR4ETxto0TNZScA3cXVrZj78lSejegZjX0zRQB+Cfw68f+Ivgn8QbHxDo8kmn61pU5DwzKQGwdskMi8HBGVI6/Qiv2m+BHxq0P49fDuw8U6I+3zB5V5ZswMlpcADfE30zkHuCD3r4/wD+Ch37JJvI7v4q+EbL/SEG/XrGBfvqP+XpQO4/j9vm7MT8p/ssftJar+zj8QYtSj8y78O3xWHVtOU/62LPDqDx5iZJU98kcBjUbF7n7ZUVi+E/FGl+NvDmna7ot7FqGlX8Kz291Ccq6n+R7EHkEEHkVtVZAUUUUAFFFFABRRRQAUUUUAFFFFAHivx90DZJY6zEvX/R5iPxKH/0IflXkSSV9UeNNAXxR4bv9PON8kZKE9nHKn8wK+UHDQSvHIpR0JVlPUEdjXiYyHJPm7n6RkGI9vhvZPeH5PYvJLUyS1nrJUqy1xJn0bgaCyVKstZ6y1KstVcxcC+so9aeJaoiWnCXHequZuBeEtO82qKyn1pwlNO5HIXPO96DLmqfnUGai4chbMtNMtVTKfWmGXPelcfIWmlHrUbS1XMtRtLRctQJ2k9TUTS1C0tRNLUNmqgSvLUDyVG0lRPJUtmygPeSq7yU15arvJWbZ0RifR/wB1P7Z4Nktycm1uHQD2IDfzJr07pivA/2btVA1LV9PLcvEkyj/dJU/wDoS1731NfSYWXNSiz8jzml7HHVF31+/UdRRRXSeMFFFFAHy78exj4jXPvBH/KuGg6iu8/aATZ8QT/tWsbf+hD+lcFA3SvmK/8AFl6n7PljvgKX+FF+DqKvw/drPhODV+E8VKNqhoW9X4OtZ8Bq9CeRWyPPmaMFX4KzoO1X4T71vE86ZoQ9BV+HqKzoTV+E9K1R59Q0YO1XoT0rOhbGKvQt0roR58zSgPSr8R5rMher0T8CtkefNGnC1XYZMVlxSYxVpJa0TOCcbl6SUEVTlbrSGbjrUEsuabZMYWIZzVZE824iT+8wH61JK+c07Sx5mpRDsMn9Kz3Z1fDFs6cdKKB0pa6DyiPHI+lZnifUxonh3Ur8kD7PbySc9yFJArV61518eNSOn/Du9RTte5kjhB+rbj+ims6kuSDl2R14Sl7fEQp92l+J8vRkuxY8knJJrQgWqEA5FaUA4FfKo/bp6KxdhFaEIqlAOlaEAreJ59Rl63WtCBapQDitCADitkeZUZdhXpV+BMmqkArQtlroSPOqMtwp0q/DHVaBckVoQLWyR5tRk8MdXIos1HClX4I62SPPnII4OKnWH2qaKLNWUg4rRI4pVCgYeOlRSQVqtBxVeWLFDQRqXMeWHFUpo62Jo6oTJis2jshK5kzR1QmStWdMZqhOvNYyPQpsyZ0waoTLWpcrWfOOtYs9KmzLnXrWfcLWpOBk1nTjg1iz0abMucVnzjrWnP3rPnHJrnkenTZmTrweKzpl61qTjg1mzjk1gz0abPoz9nLVftngmazY/NZ3LIF9FYBh+pavViea+ef2aNRMWu6vYE8TQJMB/uNj/wBnr6Hxzmvo8JLmoxPyLO6PscfUS66/eOooorrPDI5V3RlT0IIrlY/lOD1BxXWnpXKXX7u9mXplzisp9Drw/VFuA4xV2JsVlxSYq5HLxSTNZxuaQmG2q8r5qLzveo3l4qmzFQsyOdutUZTnNTyyZqnM+BUM7IIqTGqM1W5m61RmasGehBFObpVCfoauTGqM5rFnoQKc3eqE3Wrsx681QmPJrJnoQKU9UJuhq9OaoTHisWehTKM/eqM9XZ261QnPJrnkejAoy1Qnq9KetUJzWTPQpnqf7N4z4u1E/wDTn/7OtfRnevnf9mtN3iTVX/u2yr+bj/Cvoivewf8ABXzPyziB/wC3y9F+Q6iiiu4+bCiiigDwz9ozVP8AStHsFP3VkmcfUgL/ACavHUkrr/jhq41L4hXiK2VtESAH6Dcf1YiuGSSvm8RPmrSZ+wZRQ9jgacX2v9+v6miklTJLWeklTJLXOmek4mgktTLLWeslSrLVpmLgaCy1IsvvVBZakWWruYuBfE1PEoqgJfeniWquQ4F4S+9L5h9aoiWl8z3ouTyF3zD60hl96qeb70nm0XDkLbSj1phmqsZaYZaLjUCyZajaT3quZajaWpuWoE7S1E0tQtLUTSVLZqoEry1A8lRtJWz4H0FvFXimxsMExM++YjtGvLfpx9SKFeTUUOpONCm6k9krnvnwi8P/ANh+DbZnXZcXf+kPnrg/dH/fIH5mu4xk02ONYo1VQAqjAA6AU8cHFfSwioRUV0PxvEVZYirKrLdu4tLRRVmAUUUUAFFFFABRRRQAUUUUAFFFFABRRXlH7R3x/wBF/Z4+Hd14g1IrcajJmHTdN3Ye7nxwPZB1Zuw9yAQDzD9uH9qyH4DeEG0HQbhW8c6xERb7SCbGE5BuGH97qEB7gnouD+Xvwt+GniH43/EPT/DWixvd6pqMxaW4lJKxJnMk0jf3QMknqegySBVbxX4o8S/Gj4g3Orai8+teJNbugAkSlmd2IVI41HQDhVUdAAK/Wj9jf9l20/Z38CCXUI4p/GerKsmp3Qw3kjqtuh/ur3I+83PQLiNy9j0z4LfCDQ/gf8PdN8K6DFi3thunuWUCS6mIG+V/ckfgAAOAK72iirICiiigAooooAKKKKACiiigAooooATOaOntXmPjf9pH4afDbxlb+FfFHjDT9D1yeFblILxmRBGxIBaTGxMkHhmBxz0ru9D8RaV4nsEvtI1Oz1Wxk+5c2U6zRt9GUkGqdOaipOLswNSiiipAKKKKAE71xHxQ+DPgz4zaGdK8Y+H7PW7YA+W8yYmhJ7xyLhkPupFdv1o5pxnKElKDs0B+Xnx9/wCCVmt6D9p1b4Xan/b1kMv/AGJqTrHdoPSOXhJPo2w+7GvhXxN4V1nwZrFxpOu6Xd6RqdudstpfQtFIh91YA1/Rb1rgPix8DPA/xt0b+zfGPh+01eNQRFcOuy4gz3jlXDJ+Bwe4NfU4PP6tK0a65l36/wDBKUj+fyivvP4/f8EsvEfhg3OqfDLUT4m01cv/AGPfMsV7GPRH4SX/AMcPYBjXw74g8Oar4U1e50rWtNutJ1K2bZNaXsLRSxn0ZWAIr7XDY2hi43pSv+f3F3uZ1FFFdwBRRRQBr+FPF+t+B9bt9Y8PateaLqlucxXdlM0Ui+2Qeh7joe9foT+yj/wUn8T+JvFGheB/HWhv4ivdSuI7K11fSUWO4LsQoMsXCMOcll24AJwa/N+v0L/4JU/AP+0ta1T4q6tbbrex3ado/mL96Zl/fSj/AHVIQHod791rws3p4b6tKpWjdrbvfpqJn6cUUUV+XmYUUUUAFFFFABRRRQAUUUUAeJ/tffG9PgH8Dde8QxTLHrM6fYNKU9TdSAhWA77AGkPsmO9fit8L/AGq/GL4l6F4V04tLqWtXqw+a2W2AnMkrdyFUM59lNfSv/BS/wCPP/CzfjMPCWm3HmaF4TDWrbD8st62PPb/AIDhY+ehR/WvYP8AglJ8CNketfFXVLfl92l6PvXtwZ5R+OIwR6SCvu8IlleXSry+OX9JfqXsj9APA3g/Tfh/4P0bw3o8Qg0zSrSO0t077EUAEnuTjJPckmt+lpBXwjbk23uQLRRRQAUUUUAFFFFABRRRQAUUUUAJX5//APBV341/2J4N0P4a6fPtutZcajqSqeRbRtiJD7PIC3/bH3r73vbyHTbOe6uJVgtoUaSWSQ4VFAyST2AAr8Fv2l/i9N8cvjZ4n8XM7mzubkxWEbceXax/JEMdiVAY/wC0zV9FkeF9vifaS2hr8+n+ZSR5fRRRX6WWFaHh7Qb3xTr2m6NpsDXOo6hcx2ltCvWSR2Cqo+pIFZ9fZv8AwS++DB8efGu48YX0HmaT4Uh82MsMq15KCsQ99qiR/YqnrXJi66wtCVWXRf8ADAz9QPg38NrL4RfC/wAN+D7DaYNJskgaRRjzZMZkk+rOWb/gVdrRRX49KTnJyluzIWiiikAUUUUAFFFFABRRRQAUUUUAFFFFABRRRQAUUUUAFFFFABRRRQAUUUUAfnb/AMFYfgt9u0Xw98TbCDM1iw0rU2Qc+UxLQOfZXLrn/poo7V+Z1f0KfFf4e6f8WPhx4i8I6mo+x6vZyWxfGTGxGUkA9VYKw91FfgF4v8Lah4I8Vav4e1aE2+paXdSWdxGf4ZEYq2PUZHB7iv0Ph/Fe1ouhLeP5MuJkUUUV9UUaPhzX77wp4g03WtMna11LTrmO7tp06xyIwZWH0IFfvx8E/ifY/GT4WeG/GNhtWHVLRZZIlOfJmHyyx/8AAXDL+Ffz7V+jP/BJ/wCN/k3Wv/C7Urj5Zs6tpIc/xABZ4x9QEcAf3ZD3r5fP8L7ah7aK1h+XX/MmSP0qooor86ICiiigAooooAKKKKACiiigAooooA+af2+fgP8A8Lv+A+ovYW3neI/D27VNP2rl5Aq/voR3O9AcDuyJX5M/s9/F+9+BPxe8O+MbTe8djcBby3Q/6+2f5ZY/TJUnGejBT2r9+TyDX4m/t4/AT/hRfx11FbC28nw1r27U9N2rhIwzfvYR/uPnA7KyetfY5FiY1YTwVXZ3t+q/X7y49j9o9C1qx8S6JYavptwl3p1/BHc21xGcrJG6hlYexBBrR718I/8ABLf4+f8ACXfD+/8Ahtqtzv1Tw7m4sN7fNJZO3Kj18t2x9JEA6V93V8xi8PLC15UZdPy6EvQWiiiuUQUUUUAFFFFABRRRQB5r+0J8G9P+PXwn13wdqGyN7uHfZ3LDP2a5XmKQd+G4OOqlh3r8GfE/hzUfB3iLU9C1e2ez1PTriS1uYH6pIjFWH5iv6L6/Mn/gqd+zv/Zmr2PxY0W2xbXxSx1sRrwkwGIZz/vKNhPTKp3avqsgxvsqrw83pLb1/wCCVFn550UUV+hlhRRRQAUUVteEfBmvePtdt9F8OaRea1qtwcR2llCZHPqcDoB3J4HeplKMFeWwGLXc/Cj4J+Nfjbry6T4N0C61icEebMi7YLcH+KSQ4VB9Tz2ya+5f2d/+CVzN9l1r4uX+0cOPDemS8/Secfqsf/ffav0E8I+B9A+H2g2+jeGtIs9F0q3GI7SyiEaA9ycdSe5PJ7mvlcbn1OleGH959+n/AASXI+OP2eP+CYPhXwKLXWPiNcR+MNbXDjTIgV06FvRgcNN/wLavYqetfbmnafa6TZQ2llbRWdrAgjiggQIkajgKqjgAegq307Vwvxb+M3hD4I+Fpde8YavFpdmuRFGTumuXx9yKMcu306dSQOa+Kq4jEY6ouduTey/yRO520kqQRl3YIijLMxwAPU18KftV/wDBSrR/An2zw18L5LfxB4gXMU2tnD2Voeh8vtM49fuDj73Ir5U/ao/b58X/AB+kutD0QzeFfBDEr9ghk/0i9X1uHHUH/nmvy+u7ANfK9fWZfkKjaritX/L/AJ/5FJdzY8XeMNb8eeILzXPEOqXOsatdvvmu7uQu7n6noB0AHAHA4rHoor7OKUFaOxQV9FfsS/tPXH7OHxPjOoTSP4O1lkttWgGSIhn5LhR/eQk5x1UsOuMfOtFZV6MMRTlSqK6YH9HFhfQanZwXlpMlxazossU0TBkkRhlWUjgggg5q1X52/wDBMz9qz+1LOP4ReJ7zN3bIz+H7mVuZIxkvaknuoyyf7O4cbVFfokOlfkmMws8HWdKfy813M2rC0UUVyCCiiigAooooAKKKKACiiigCGaFLiJ4pEWSNwVZGGQwPUEV+Tf7dP7JUnwT8Tt4r8NWrHwRqsxxFGMjTpzyYj6IeSh7cqegLfrVWJ4v8KaV458NaloOuWUeo6TqELQXFvKMhlP8AIg4II5BAI5FJq407H5afsLftcv8ABXxEvhLxRdMfA+qTfLLIcjTZ248wf9M243jt94dCG/WCGeO4iSWJ1kjdQyuhyGB6EHuK/FP9qb9mrV/2cfHrWEvmXfhy+LS6TqbLxLGDzG5HAkTIBHfgjg19Nf8ABP79sX7GbH4W+Nb79wxEOhalcN9w9rV2PY/wE9Pu9NoEp20ZTV9UfoxRRRVkBRRRQAUUUUAFFFFABRRRQA3H5V80fGvw1/wj3i57qNNtrqAMykDgP/GPz5/4FX0v3NcN8XPCZ8UeDrhYk3Xlr+/gwOSQOV/EZ/HFcmJp+0pu26PayfF/VMVFyfuy0fz6/I+ZUlqZZKzlkxUqy186mfrjjc0FkqRZaoLLUiy1VzJwL4lpwlqiJaeJfequQ4F0S07zaoiWl82quTyF3zqPNqn5tHm0XFyFsy00y+9VfNppl96m4+QsmWo2lquZaY0tFy1AsNJUTSVC0tRNLUXNFAmaWoXlqJpaiaSpubKJI8lQPJTHlqB5Khs2jE7n4O68NE+Ielu7bYrhjbP77xhf/HttfWq4NfB0N5JaXMU8TFJYnDqw7EHINfbnhfWo/EWgWGpRY2XMCSYH8JI5H4HI/Cvay+pdOHzPzzirDctWnXXVWfy1X5/gbFFFFeufBhRRRQB81ftFw+X43tJccSWS/mHf/wCtXmsDdK9e/aZtdmqaFcf89IpU/wC+Sp/9mrx6E181iVavI/YcmfPl9N+X5No0ojzV+A1mxHpV6BulZo7qiNKBunNX4jwKzIWq/C1ao8+aNKA1fhbmsyFulXoW4rZHnzRpwtV6FqzIX6VdhfGK2TOCaNOFqvQv0rLierkUlbJnBOJqRSVdilxWVFJVmOWtEzjlE1kk9KlWbHesxJse1TLPWtzlcC8Z+KjeXNVjPUbz570XEoEskvYVc8OjzL+Ruyof5isaSXNbnhIbvtL/AO6P50o6yRNZctJs6Siiiuo8caRk14t+0zeeXoejWuf9bctLj/dXH/s1e0k14B+09Nuv/D8X91J2/MoP6VyYt2oyPdyKHPmFJPpd/gzxuDqK0oOgrNg6itKDoK+cifrlU0IOorQg7VnwdRWhB2roiebUNGD7q1owdRWdB91a0YOoreJ5tQ0IOgrRtxxWdB0FaVv0reJ5lQ0IBzWhABxWfb1owHkVvE82oX4ByK0oV6VnQHkVownpWyPMqF+BKuxRZqnA1XopNtbo82pcJIttUp0q9LLuqlO1DFC5nzL1rOuBzWjMetZ1weawZ6dMzpxWfOK0ZzWdPWMj0qZn3A4rNm71pXHSs2bvWEj0qZn3FZ0/etG4rOn71hI9KmZ09Z89aE9Z89YSPTpmfN0NZtx1NaU3Q1m3HU1zs9Kmdx8Bbv7N8SrSPOPPhkiPv8u7/wBlr6pPWvkD4ST/AGf4l6G2cZmKfmjD+tfX3avbwDvTa8z834ohbGRl3ivzY+ikFLXpnx4h6Vyutfu9Sk7bgG/SuqHSuX8UjZeRN/eXH5H/AOvWc9jqwv8AEsV45c/Wp1lxWYk1TLP71imelKBo+f8ASmNNmqnn01p/encjkJ5JcVUlkprzVWklqGzeMBsr1SmepZZKpyyVm2dkIkMzVRmbrViV6oyvWLZ3wRXmaqMzcGrMz1Smasmd8EVJ261RmPFWpmqlO3WsWd8EU5jVGdutW5W5NUJmrCR6EEVZT1rPmNXJjxVGZuTWLPQpo9n/AGZYd17r8v8AdSFfzLn+le+GvFf2ZrbbpGtXP9+dI8/7q5/9mr2oHk19FhFahE/JM9lzZhV8rfkh1FFFdh4I0dar3t1FYWc9xK2yOJGdmPYAZJqx0rzb49eI/wCwPh/cxo+24v2FqmDzg8t+G0EfiKzqTUIOT6HThaDxNeFGP2mkfM2raq+sateX0n37mZ5WHoWJP9aiSWs5JKnSWvkm76n7yqShFQWyNBJKmSWs9JamWSmmZOJoLLUqy1nrJUqy1SZi4GgslPEtUFlqRZaq5m4F4S08S1REtOEtXchwLolpfNNU/No82i5PIXfNPvSGaqfm0ebRcOQtGWmmX3qsZaaZaLj5CwZaY0vvVcy0xpam5agTtLUTS1C0tRNLSuaKBM8te8fs++FTa6Xc65OmJLo+VBkdI1PJ/Fh/47Xh/hzRbjxNrtnpluP3tzIEzjO0dWY+wGT+FfYuladDpGnW1lbrsgt41jRfYDFejgafNJzeyPkOJMX7KksNF6y39F/m/wAi7RRRXtn5wFFFFABRRRQAUUUUAFFFFABRRRQAUUVn61rNj4c0m81TU7uKx06ziae4uZ2CpEijLMSegAFAGN8RviHoXwq8Gal4n8R3i2WlWMZd3PLOeiog/iZjgAdya/F79oj49a5+0N8RLrxDqrNBZJmHTtOVspaQZ4UerHqzdz6AADuf2xv2q779orxh9k055bTwTpcjDT7RsqZ26G4kH94joD91TjqWz6f+wL+yAfiDqVt8RfGNlnwzZy7tMsZ141CZT/rGB6xIR06Mwx0BBl66FrQ9b/4J9/sif8IXp9t8TPGFljXryLdpFjOvNnCw/wBcwPSRweB/Cp9Wwv3PSAYpaaViW7hRRRTEFFFFABRRRQAUUUUAFFFFACYzXD/GX4r6R8FfhvrXjDW5Ntnp0JdYQcPcSniOJf8AaZiB7ZyeAa7fPFfkP/wUh/aZPxZ+Iw8D6HdeZ4W8NTMkrxtlLu+GVd/dU5RffeeQRXpZbg3ja6h9lav0Glc+XfiX8Q9Y+K/jvWvFmuz/AGjU9TuGnlI+6g6KijsqqAoHYKKpeGPGviDwTfi+8Pa5qOh3g6XGnXTwP+aEGsWiv1ZUoKHIlp2ND6m+Hn/BSX41eBzFHe6xZ+LLNMDydbtQz4/66R7HJ92Jr6e+Hn/BW7wvqXlQeNPB2o6JKcK11pcy3cWf7xVtjKPYbjX5d0V5lbKMHW1cLPy0/LQVkfvB8Pf2u/hD8T/LTQ/HWl/apMBbO/kNnOT6BJQpY/7ua9fSRZFDIwZSMgg5Br+cEHFd98P/AI//ABG+FjR/8Ir4z1jR4UORaxXTNb/jE2UP4rXg1+G+tGf3/wCaFyn9AeeKB9a/Jj4ef8FW/iX4d8qHxVo2keLbdcbpVU2Vy3/Akyn/AJDr6c+Hn/BUv4TeKvKh8Qwat4Oum4Z7q3+024Ps8WW/EoK8Gtk+No7wuvLX/gk2PssmiuN8C/GHwR8TIBJ4W8V6RruRuMdleI8iD/aTO5fxArss147jKLtJWYgPWvOfi78AvAnx00n7B4x8PWuqFVKw3YXy7q3/AOucq4ZeecZwe4NejdaOaITlCSlB2aA/Kb4+/wDBLXxX4P8AtOq/De+Pi7Sly/8AZd0Viv4l9FPCS8em09gpr4j1rQ9R8N6pcabq1hc6ZqFu5Sa0u4miljb0ZWAIP1r+jUYNeZ/GP9nXwB8eNLNp4w8PW99Oq7YdRiHlXcH+5KvzAZ52nKnuDX1mD4gqU7RxC5l3W/8AwSlI/Amivt34+/8ABL7xn4F+06p8Pbo+M9GXL/YJAseoRL6AcLLj1XDHslfFmqaTe6HqE9hqNnPYX1u5jmtrmNo5I2HUMrAEH2NfaYfGUcVG9GV/z+4u9zV8A+CdU+I/jTRfC+jQ+fqeq3UdpAnYMxxuY9lAySewBNfvp8Jvhxpnwh+HOgeENHXFjpVqsAfGDK/V5G/2ncsx92NfAX/BKj4A/aLzVvivq1t8kG/TdF8xerkfv5h9ARGD/tSDtX6WGvhs+xntqyoRekd/X/gf5kyYtFFFfLkBRRRQAUUUUAFFFFACYzXj/wC1d8b4PgB8E9e8Ub0GqlPselxPz5l3ICI+O4XDOR6Ia9f9q/IP/gpf8fP+Fm/GJfB+mXPmaB4S3W7bG+WW9bHnN77MCMZ6FXx96vVyvB/XMTGD+Fav0Glc+Y/Avg/Wvi78RdJ8PafvvNa12+WESSEsS7tlpHPXAG5mPoCa/fH4aeAdM+F3gLQfCmjx+Xp2lWiWsZxgvgfM7f7TNlj7sa+Av+CU/wAA9z6v8V9Vtvu79M0XzF7/APLeYfpGCPWQV+kvX6V6Oe4tVaqoQ+GH5/8AAHJi0UUV8ySFFFFABRRRQAUUUUAFFFFABRRSE4GaAPkf/gpR8bf+FXfAebw9Y3Hla14tdtPjCnDJagA3DfQqVj/7a+1fjrX0T+3d8b/+F2/tA6zPZ3HnaBomdJ07acqyxsfMkHY75C5B7rt9K+dq/U8owv1TDRuvelq/n/wDRKyCiiivaGAGTiv3C/Ye+C//AApP9nzw/p91B5Otaov9rakGGGEsoBVD6FIwiEeqn1r8uf2Ifgp/wu79oHQdPuoPO0PS2/tXU9wyphiIIjPs7lEI9GY9q/cVRgYr4fiLFaxw0fV/oTIdRRRXxRAUUUUAFFFFABRRRQAUUUUAFFFFABRRRQAUUUUAFFFFABRRRQAUUUUAFFFFACGvym/4KpfBI+FviTpfxEsLfbp/iJPs18UHCXkSgAn03xgfUxue9fqz3ryX9qP4Mw/Hn4JeI/ChRDqMkP2nTZH48u7j+aI57AnKE/3XavTy3FfVMTGo9no/R/5bjWjPwXoqa8tJrC7mtbmJ4LiF2jkikGGRgcEEdiDUNfrSNArq/hV8RNR+E/xG8PeL9KYi90i8S5VM4Eig4eMn0ZSyn2Y1ylFROKqQcJbMD+iXwV4t07x74T0jxHpM3n6ZqlrHeW8nco6hhn0IzgjsQRW7XwD/AMEqvjr/AG/4P1b4Y6ncbr3RSb/TA7ctau37xB/uSNn/ALa+1ff3WvyHGYZ4WvKk+m3p0M3oLRRRXGIKKKKACiiigAooooAKKKKAE7183ft4fAH/AIXt8D9QWwt/O8S6EG1LTNoy8hVf3sI/30BwO7KnpX0jigjIxWtGrKhUjUhugP5/fgN8W9R+BfxX8P8AjHT9zNp9wPtNupx9ot2+WWM/7yk4z0OD2r97fC/iTT/GPhzTNd0q4W60zUraO7tp06PG6hlP5Gvxw/4KC/s/n4J/HC7vtOtvJ8M+Ji+o2OxcJFIT+/hH+6x3ADosijtX0/8A8Er/ANoP+3PDmofCvWLnN5pQa+0gyNy9szfvYh/uO24D0duy19lm9GONw0MbR6LX0/4DLequfoNRRRXxBAUUUUAFFFFABRRRQAhOMVzPxH8B6T8TvA+t+FdbhE+marbPbTL3XI4dfRlOGB7EA102M0URk4tSjugP57Pi18NNW+D/AMRdd8Ia0m2+0u5aEuBhZk6pIv8AsupVh7GuQr9Sv+CpH7O//CUeELT4oaNbbtU0NRbaqsa8y2Zb5JD6mN25/wBlyTwtflqBk4FfrOXYxYzDxqPfZ+poncKsWNjc6neQ2lnby3V1M4jighQu7sTgBVHJJ9BX0z+zx/wT9+Inxv8As2qajAfBvhaTDf2hqUR86dPWGDhmyOjNtU9ielfpt8Bf2Sfh1+z1Zo3h3SFutbK7Ztc1DEt2+eu1sYjU/wB1AAe+etcmNzrD4W8Ye9Lsv1YN2Pgf9nj/AIJieLPHn2bV/iNPL4O0RsONOQBtRmX0IOVh/wCBZYd0HWv0k+E3wP8ABPwP0IaV4O0C20mEgedOo33FwR/FJKcsx+pwOwArv8eooyBXweLzGvjHeo9Oy2IbuHbrRkVz3jTxxoPw58O3eveJNUttG0i1XdLdXUm1R6Ad2Y9AoySeADX5fftWf8FJNe+JH2zw18N2ufDfhlsxTaqTsvr1eh2kf6lD6D5iOpGStTgsvrY2Vqa06vogSufVf7VP/BQPwp8Clu9A8NeR4q8bJlGt45M2ti3/AE3derA/8s1OeCCV4z+UnxS+Lniz4zeKJ/EHi/WJ9W1GThfMOI4UzkJGg+VFHoB7nJJNcgzF2LMSzHkk96Sv0fA5ZQwUfdV5dX1/4BaVgooor1hhRRRQAUUUUAfQ/wCwN8OJfiR+1B4RjAf7Jo0p1q5dCRtWDDJ+BlMSn/er9uiK/Pn/AIJKfDH+z/CXi7x9cw4l1G5TS7N2HIiiG+Uj2ZnQfWKv0HNfmOeV1WxbS2irf5kPcWiiivAJCiiigAooooAKKKKACiiigAooooA4P4zfCHw/8cPAV/4W8RW5ltrgbobhAPNtZgDsljPZhn6EEg8E1+L/AMa/g14i+AnxAvPDOvRFJ4T5lreRgiO6hJOyWM+hx06ggg8iv3crx79pf9nPQ/2jPAMuj36ra6xbBpdL1QLl7aXHQ9yjYAZe/B6gES1cpOx4X+wj+2SvxM0+2+H/AIzvQPFtpHtsL+ZudSiUfdYnrMoH/AgM9Qc/atfgh4x8H+J/gr4/udH1WK40XxFpFwGV42KsrKQySxuOoPDKw9jX6kfsWftfWvx68Pp4f8QTxW3jzT4v3qcKuoRj/ltGP7w/jUdOo4OFE+gNdT6noooqiQooooAKKKKACiiigApCMgj1paKAPk/4v+ET4Q8XzeUm2xvMzwEDhcn5l/A/oRXErJX1V8X/AAT/AMJp4TlSBd2o2uZ7bHUkDlP+BDj64r5L8wqSDwRwQa+bxdL2VS62Z+vZFjVjcKlJ+/HR/o/mXllqQS+9UFlqQS1yXPoHAvCWniX3qiJacJfei5m4F0S07zaoiWl82ncXIXfNo82qfm0nm0XFyFwy00y+9VfNppl96Lj5C0ZajMvvVcy0wy0rlqBYMtRtJ71A0tRtLU3NFAmaWonlqFpaiaSi5qoEry1C8lRtJULy+9ZtmygPeSvpb9mXxX/anhq70aV8zadJvjBP/LNyT+jbvzFfL7y12Hwe8af8IZ48sLqR9lnOfstxk8BWI5P0IU/hXVha3s6qvseNneBeMwM4xXvLVeq/zR9uUU1SHUH1p1fVn4aFFFFAHi/7TFkX0DSbsD/VXJjJ9NyE/wDsteBQtyK+o/jrpp1D4cagyjL27RzAfRgD+hNfK8TV8/jlatfuj9U4bqe0wPL/ACtr9f1NOFsirsLVmwP0q7E2DXGj6CaNSJ+hq9C9ZcL9quwvWyZ580akTc1ehesuJ81chkrZM4ZxNWF8VciesuKSrkUlapnDOJqRSVbjkrLjkq1HL71omcU4mrHLirCS1lpLU6S1qmcsoGos1PE1ZyzU8T8VdzFwL/nUxpqqef8AWmGai4uQsvLXU+Djmynb1k/oK4h5veu08DNv02U/9NT/AOgrWlN+8cmNjakdNRRRXWeAIeor53/aaJGuaJ6eQ/8A6EK+h818/ftPptv9AfH3kmH5FP8AGuHGfwX8vzPouH3/AMKNP5/keOQHkVowHgVlwmtKBq+fR+sVEaUB6VowN0rLgb3rRhat4nm1EakB4rQgPTmsu3atCBq6EebURqQmtG2PSsuBulXoHwa2R5tRGtA2CK0IG6VlQv0q/DJ0rZHnVEa0L1oQScVjwyVdhlxWyZ5843NiKXFWUn4rJjmqdZvetUzhlC5oNPxVaWXNQGb3qKSahsIwCaSs6Z85qWabNU5pKybO2ESvO3Ws+duatTPVCZ6xkehTRUuTWdMetXLh8mqEzViz0aaKU55PNZ854NXJ261nztWEj0qaKU7dazpzyauzGs+duvNYSPSpopTHg1nTnk1fnbg81mzHk1gz0qaNz4aMf+FiaBgf8vSfzr7JX7or46+FCeb8SdBH/TfP5KTX2MOlezl/8N+p+d8Vf71Bf3f1YtFFFeqfFDa5jxodpsz67h/Kun/irlPHr7Y7P/eb+lZz+FnVhNa0UYSS1IJqzVmx3qQTVyXPoXA0PO96QzVS8/600z0XFyFp5qgklqBpveoXlqWzRQJJJaqyyUkktVZZazbOmMBJZKpyvT5ZKqSyVm2dkIkcr9aozP1qaaSqUz5rJs7YRIZX6mqMz1YmeqMrZNYtnfBEEzYFUJmzVmd+tUZW61kzvgivO1UJWqzM+apTN1rGR3wR9Ofs8WJtfh+sxH/H1cyy59cYT/2SvTx2rlPhZp39lfD/AEOAjaxtlkI9C/zH9WrqzX1NGPLTivI/EcfU9riqs11k/wAx1JR2ozWxwCZ4z3r5U/aR8XDWPGcelQybrfTE2tg8eY+C35DaPqDX0f408TQeD/DGo6vcEbLaIsFJxvboq/ixA/GvhG/1OfVdQuby4kMk9xI0sjn+JmOSfzNePmFbliqa6n3vCeBdavLFSWkdF6v/ACX5lhJKnSSs5JamSWvBTP1OUDQSWpllrPWWpVk96q5g4GgstSrLWestSLLV3MnA0Fl96eJaoLL71IJaLmTgXhLThLVES04S1VyeQuiWl801S8yl82i5PIXfNPvSGaqfm0ebRcOQtGWmmX3qsZaaZaLj5CyZaY0vvVcy1GZaLlqBYaWo2lqBpa2PBfhu48Z+JLPSrfIEr5lkA/1cY5Zvy/XAoinJ2RNSUaNN1JuyWrPav2dfBphtJ/EVymJJ8wW2R0QH5m/EjH/AT617b0yMVV0zT4NIsLeytkEdvbosaKOygYFW6+po01Sgoo/EcfipY3ESrS67eS6DqKKK2OAKKKKACiiigAooooAKKKKACiikJxQBFNMltE8srqkSAszscBQOpJr8rv26f2xn+L+qzeCPCF2y+C7GXFzdRHH9pzKeuf8AnkpHyj+Ijd/dx2f7ev7Z41yS++GngS+B01CYda1a2f8A4+COGt42H8A6Mw+990fLnd84/su/s0a1+0f44WxtxJZeHbJlk1XVQvEKE8ImeDI2CAO3JPAqG+iLS6s6z9jL9ky8/aD8VDVdYiltvAulyj7ZOMqbyQYIt4z78FmH3QexIr9edK0y10XTbXT7C2is7G1iWGC3hQKkaKMKqgcAAADFZfgfwVo3w78Lad4d8P2KadpGnxCKC3jHAHck9SxOSSeSSSetdDVJWJbuFFFFMQUUUUAFFFFABRRRQAUUUUAFFFYnizxTpvgnw1qevaxdJY6Xptu91czyHhEUEk+544HUnimk27ID53/b4/aWHwC+E8lhpN0I/GPiJXtdP2N89tHjEtx7bQQF/wBpgedpr8YGYuxZiSxOST3r0/8AaP8Ajjqf7QfxY1fxZfb4raRvI0+zY5FraqT5cf15LNjqzMe9eX1+p5VgVg6CT+J6v/L5GiVgooor2RhRRRQAUUUUAFFFFAEttdTWU6TW8zwTRnckkbFWU+oI6V7d8Pf22fjP8NfKj03xxf31omB9k1gi9jK/3QZQzKP90ivDKKwqUKVZWqRTXmrgfof8PP8Agrlqlt5UHjfwPa3q8B7zQ7hoWHv5Um4E/wDAxX078PP+ChvwS+IHlRN4nbw1eyY/0bX4DbY+so3RD/vuvxTorxK2Q4OrrFOL8n/ncVkf0YaH4i0rxNp8d9pGpWmqWMn3LmynWaNvoykg1pY9K/nX8L+NfEHgm/F94e1zUdDvBjE+nXTwP+aEGvoz4ef8FJfjV4H8qK91ez8WWaYHk63ahnx/10jKOT7sTXgVuHa0daUk/XQnlP2b615Z8aP2Z/h58fLBofFvh+G4vVXbDqtt+5vIfTbKOSB/dbK+1fKnw7/4K2+F9S8qDxn4O1HRJThWudKmW7iz6lW2Mo9huNfc/hXxHaeMfDema5ppm+wajbpdQG4haKQxuoZSUYAqcEcEV4VXDYnASTmnF9H/AMMLYz/ht8PtJ+FngbRfCehxtDpWlWy20IfBdscl2IABZmJYnHJY11AOTRRjFcDbk3KW7ELRRRQAUUUUAFFFFABRRSHigDxP9rz47Q/s+/BLWfEKSqut3K/YdJibBLXUgO1sdwgDOfUJjvX4q/DrwNrXxk+JOj+GtN33Wsa3eiLzZCWILHLyuepCjc7H0Br6B/4KKftBf8Lj+NEuh6bc+b4Z8Kl7G3KNlJrnI8+X3+ZQgPpHkfer6B/4JV/s/mx03U/ivq9sRNdh9O0USL0iB/fzD6sPLB/2ZB0Nfd4WKynL3Xl8cv6S/Vl7I+7Phr4B0v4XeBtD8J6NF5Wm6VapbRZHL4HzO3+0zZYnuWNdQDk0UYxXwkpOTcpbsgWiiigAooooAKKKKACiiigAooooAb618/ftxfHAfA74Ba1f2lx5OvaqP7L0wqcMssgO6QemxA7A/wB4KO9fQRr8cf8AgpH8df8Ahavxyl8PafceboPhIPYRhWysl0SPtD/gwWP/ALZ5716+U4T63iYp/CtWNK58lk5JJ60UUV+rbGgUUV6T+zr8Ibr45/GPw14Ptw6wXlwHvZk/5Y2yfNM+ex2ggZ6sVHes6s40qbqS2WoH6Y/8EyPgl/wrr4Jv4tv7fy9Z8WyC5UsPmSzTIhH/AALLye4dfSvsjAqlpWmWuh6XaadZQpa2VpCkEEEYwscagKqgegAAq7mvx7FV5YmtKrLqzIWiiiucAooooAKKKKACiiigAooooAKKKKACiiigAooooAKKKKACiiigAooooAKKKKACkpaKAPx1/wCClPwN/wCFX/HKTxLYW/l6F4tVr5Sq4VLsEC4T8SVk/wC2h9K+Rq/cb9tb4GD47/AbW9LtYPO17TR/aelYGWM8YOYx/voXTHTLKe1fh0ylWKkYI4INfpuSYv6zhlCT96Oj/Q0TEooor6AZ6D8A/i3e/A/4t+HPGVlvcafcg3MCHHn27fLLH6coWxnocHtX74aDrdj4m0TT9Y0y4S706/t47q2njPyyRuoZWHsQQa/nOr9Wf+CW3x3HjL4c33w61S436p4bPn2O9vmksnboPXy5CR7CRAOlfIcQYT2kFiYrWOj9P+A/zJkj7qooor4EgKKKKACiiigAooooAKKKKACiiigDwf8AbK+Akf7QnwT1bRbeJW8Q2AOoaQ/f7QgP7vPpIpZPTJB/hr8ZPhh8QdZ+C/xM0XxVpe6DVdGuxIYXyu8A7ZIn7gMpZD7E1/QlivyF/wCCln7PH/Cr/iuvjXSbby/Dvip3mkCr8sF8OZV9t+fMHqS+OFr63IsWnzYOrtLb9V8yk+h+qnw68eaT8TvBGieKtElE+marbJcwt3XI5RvRlOVI7EEV03evzL/4JY/tD/2dql/8J9ZucW94Xv8ARGkb7soGZoB/vKN4HTKv3av00HSvAx2EeDxEqT26egmrC0UUVwiCiiigAooooAKKKKAM/WdHsvEOkXul6jbpd2F5C9vcW8oyskbqVZSPQgkV87/A79gP4YfBTVH1hbB/E+tiZpLe81lVlW1XcSojjxtDAY+cgtkZBGcV9L9aCQa2p16lOEoQk0nuABdowKWiqGravZaDptzqOpXkGn2NtGZZ7q5kEccSAZLMxwAB6msUr6IC7mvnr9pv9tDwR+zfYSWtxONe8Wum6DQbOQbxkcNM3IiX6gseynkj5d/as/4KbPP9s8MfCGQxx8xXHiiVMMexFsjDj/rowz/dA4avzu1HUrvWL+4vb65mvby4cyzXFxIXkkcnJZmPJJPc19bl+RSqWqYnRdur9exSXc9G+O37Rvjb9ofxGdT8VakXto2JtNKtspaWinsiZ6+rHLHueleYUUV95SpQoxUKaskWFFFFaAFFFbWq+C9c0Pw9pOuahps9lperNILC4nXYLkR7d7IDyygso3YxnIByDhNpWTAxaKKKYBSohkdVUEsTgAUle3fsY/DD/hbH7SPg3R5YvN0+2uxqV6CMr5MH7whvZiqp/wADrGtUVGlKpLZK4H7Cfsz/AAxX4QfArwb4WaIRXVnYI92uP+XmTMk3/j7sPoBXp+OKF4GKdX41Uk6k3OW7dzIKKKKkAooooAKKKKACiiigAooooAKKKKACiiigD58/a4/ZV0z9o3wh5tusVh4z06MnTtQYYEg6+RKR1Qnoeqk5HVgfyOdfFPwa8fkH7X4c8VaHdf7ksEqn8iD+IYHuDX76V8wftlfsgWP7QWgNrmhxw2XjuwixBMcKl9GOfIlPr/dY9DweDxLRSZrfsiftY6X+0b4WFtevDp/jXT4h9v04HAmXp58QPVCcZHVScHgqT9E1+B2h654p+DHj+K+sZLrw94n0W5KkMpSSGRSQyOp6g8gqeCCQeDX68fsqftT6L+0j4TB/dad4ssYwNS0rd+HnRZ5MZP4qTg9iwmDR7zRRRVEhRRRQAUUUUAFFFFADD196+Wfj14Fbwv4jOqW0eNP1Fi/yjhJurL+P3h+PpX1P0Fc9428J2vjPw7d6XcgYlXMcmMmNxyrD6H9MjvXLiKXtqbXXoezlOPeX4lVPsvR+n/APikS1IJabrOmXXh/VrnTr2MxXNvIY3U+o7j1B6g+hqqJa+W1i7M/b48tSCnDVMviWnCX3qiJacJfei4chdEtO82qPm0vmUXJ5C75tHm1T82k8yquHIXDLTTL71V82mmX3qbhyFoy0wy1WMvvTTLSuWoFhpajaT3qAy+9RtLRctQJ2lqJpahaWomlqLmqgTPLULy1E0nvULS1NzZQJXkxUDy1G8lQvJUtmyjc+2fgJ47HjfwLbiaTfqFhi2uMnlsD5X/Fe/qDXpfGTXw38C/iOfAHjiB7iXZpd9i3usnhQT8r/APAT+havuNGEihhyCK+rwdf21JX3WjPwriLLXl2MfKvcnqv1Xyf4WJKKKK9A+XMnxNpY1zw/qWnnH+k28kQz2JUgGvidAY3ZGBVlOCD1FfdcnSvjj4n6KfDvj/WLXbhGmM8fptf5hj6Zx+FeRj4aRmfe8KVvfqUH1s18tH+ZjwvV6J8gGsqJ6uwyV46Z97OJqQv0q7E/Q1lRPirsMlbJnDOJqwydKuRyd6yopMVcilrZM4pxNWKSrcclZMcmPpVuKX3rRM4pxNWOWrMctZccuasJNWiZySgaiTVOk1ZaTVMs1Wmc8oGms1OE3FZwm96eJuOtVcydMv8Ane9NM1UvP96aZuvNFw9mW2m967r4eSb9NuR6S/8Asorzdpq7n4YXG8X8RPQow/XP9K1ov3kcOPp/7PJ9rfmd5RRRXonyYnevEP2oLPdpOiXWP9VO8ef95Qf/AGSvbq8x/aF0v+0Ph1cTgZazninAH12H9HrlxMealJHsZPU9lj6UvO336fqfMcB4FaNu3SsmBq0Ld+a+aR+zVEasLVoQN0rLher0D1tFnnVEa0D4IrQgfFZEL9K0IH4FbJnnVImtA9X4X6VkwydKvQyVumedOJrwScCr0MmKxopcVeilzWyZwTia8UvTmrcc1ZEcuKtRzVomcUoGsk2KlFxWUk+O9SCfitLnO6Zom44qJ5s96qGfio2n96LgqZYkmqpLLTHmqrJNn6VDZvGATSZ+lUp5OKfLLiqM0uc1k2dsIEUz1RnfrU80lUJpOtYtnfCJBO9Z9w/WrM0mM1nzP1rFs9GnErTt1rPmarU71QmbrWEmejTRVuGrOmPWrdw+az52rFno00dx8CrU3XxQ0tsZWFZJT/37YD9SK+th0r5n/Zm083PjDUb3GUtrXZ9Gdhj9FavpcdK93Aq1K/dn5dxPU58dy/ypL9f1HUUUV6R8mIelcV8RpdjWC56+Yf8A0Gu1bpXnPxLucapbRZ+7Du/Mn/CsartBnoYCPNiI/P8AIwFmqQTVmrNTxN7159z6t0zQ873pDNVHz/ekM3vRcXsy401QvNVZpqjealctQJnmqvJLUbze9V3lzUNm8YD5ZaqSyUSS1Ull96hs6owElkqpK/506STuaqSyVk2dkIjJpKpSvgVJJJ3qnNJ1rJs7YRIZnqnM+OKmkeqU0lYtndCJBK/Wm6bYvq2rWdjHw9xMkK/VmA/rUcr12/wK0U618RrJyMxWSPcv+A2r/wCPMD+FFKPtKij3Hiqqw2GnVf2U2fVtpClvbxRIu1EUKo9ABgVPSYAFKOlfWn4U3d3GkZowM0uccVzHxB8ZW3gLwlfa1c4IgT93GTgySHhVH1OPoMntUuXKnJ7IulTlWnGnBXbdl6s8H/ao+IH2nUbbwtay5jt8XF3tP8ZHyIfoDu/EeleApJUOq61c65ql1qF5IZbq5laWRj3YnJqNJa+Mr1nWqObP6IyvL45dhIUFut/N9TRSWplkrOWSpllxWKZ3uJoLLUqy1nrLUqyVSZi4GgstSLLWestSLLVXMnA0BL704S1REtPEtXczcC8JacJaoiWnCWi5PIXfNpfOql5lL5tFyeQueaaPOzVPzaPNp3DkLRlpDLVUy00y0rj5CyZaaZarGX3phlouWoFkyV9R/APwB/wjHh7+1ryPbqOoqGAYcxQ9VX2J+8fw9K8b+Bvw7bxz4kW6uo86RYMHmyOJH6rH/U+31FfXaptHt0r2cBQv+9l8j854nzJL/YqT85fov1Y+iiivbPzkKKKKACiiigAooooAKKKKACiiigAr4C/bw/bVGixX/wANfAN/nUGDQazq9u//AB7jo1vEw/j7Mw+790fNnbsftzfttL4FhvPh94DvQ3iORTFqerQNn7Ap4MUZH/LY9z/B/vfd+B/gz8G/Evx58d2vhzw9AZrmY+Zc3kufKtYs/NLI3YDP1JIA5NQ30RaXVl79n/4CeIv2hfHkHh/RIzFbJiW/1KRSYrOHPLt6seir1Y+gBI/Zn4S/Cjw/8F/A9h4W8N2gt7C2GXkbBluJT96WRv4mbH4cAYAAGZ8C/gb4d+AXgW28OeH4MniS8v5FAmvZscyOf0C9AOPc+k00rCbuFFFFUSFFFFABRRRQAUUUUAFFFFABRRRQAmMCvzO/4Kh/tNfbr2L4R+H7v/R4Cl1r0sTcPJw0Vv8AReHYepTupFfox4wbWB4V1j/hHhbHXvskv9ni8JEP2jYfL34527sZ9q/n2+IFp4hsfHGuw+LI7mPxMt7KdRW8/wBb9oLEuW9SSSc9DnIr6bIMLTrV3Um/h2Xn3+RUUc/RRRX6OWFeiXX7PvxAh8HWXiy18NXmr+GbyLzYtV0lftcKjowkMeTEVIIIcKQRXndfS/7FP7XN9+zf4z/s/VZJbvwJq0qjULQZY2z8AXMY/vAYDAfeUeoXHJipVoU3Ogk2unf08wZ80spUkEEEdjSV+8HjX9nf4QftAaTBq2q+FtH1qO/hWeHWLFfJmlRhlXE8RVmGDkZJHtXyp8UP+CSWkXpmufAHjC406Q5K2GuRCaMn0E0YDKPqjH3rxKGf4efu1U4vz1X9fIVz8yqK98+J37DPxl+Fnmy33hC41jT48n7foR+2RkDqxVPnUe7KK8GngktpXimjaKRCVZHGCpHUEV79KvSrLmpyTXkMZRRRW4BRRRQAUUUUAFFFanhbwzqXjTxHpug6NavfapqNwlrbW8Y5eRyAB7cnr2qZSUVzMD6I/YK/ZoPx++LMV7q1qZPB3h5ku9R3j5LmTOYrf33EEt/sqw4JFftHGixqFUBVAwAOgry79m34Gab+zz8JtH8J2GyW7RfP1G8RcfarpgPMf6cBVz0VVFeqA1+VZpjnja7kvhWi/wA/mZt3FoooryRBRRRQAUUUUAFFFFACZ4r50/bm/aCX4BfBG/nsbnyvFGt7tO0oKcOjMP3kw/65qcg/3ig719DTSpDG0kjBEQFmZjgADua/EL9tr9oN/wBoH42ahe2U5k8M6RnT9IQH5WiU/NN9ZGy2eu3YD0r2sowX1zELmXux1f6L5jSuedfBT4Vap8cfiloPg/TN32jU7kLNcY3CCEfNLKfZVDH3IA71+9XgzwlpngTwnpHh3R4BbaXpdslrbRD+FEUAZPcnGSe5JNfGP/BL/wDZ3/4QrwFdfEnWLXZrHiJPJ08SD5obENncPTzHAP8AuohHWvuvPNdGd436xW9lB+7D8+v+Q2xaKKK+dJCiiigAooooAKKKKACiiigAooooA8Z/a0+N0XwD+B2veJUlVdWkj+xaWjdXu5AQhx32gM5Hohr8Jri4lu7iWeaRpZpWLvI5yzMTkkk9TX2L/wAFNfjx/wALI+MSeDNNuPM0PwkGgk2N8st62POPvswsfPQq/rXxtX6ZkmE+rYdTkvenr8uhokFFFFfQjCv1J/4JVfAw+HfBOrfEzUrfbfa6xsdNLrytpG37xx/vyLj/ALZA96/Ob4Q/DbUfi/8AEvw74O0sH7Xq12kHmbciKPrJIR6IgZj7LX77+DfC2neB/CukeHtIgFtpml20dnbRD+FEUKM+p45Pc5NfJcQYv2dNYeL1lv6f8FkyZuUUUV+fkBRRRQAUUUUAFFFFABRRRQAUUUUAFFFFABRRRQAUUUUAFFFFABRRRQAUUUUAFFFFABRRRQA3qK/Ff/goF8CT8F/j1qF1Y2/leHfEu7VLEquER2b9/EO3yucgDorpX7UY/Ovm/wDby+A//C8fgNqa2Nv53iPQN2qabtXLuUU+bCO53pnA7sqelezlGL+qYlcz92Wj/RlJ2PxOooIwcUV+qFhXpf7OfxivPgP8YfDvi+2Lvb2k4jvYEP8Ar7V/llT67SSM9GCntXmlFZ1YRrU3CaunoB/Rnomr2fiHR7HVdOuEurC9gS4t7iM5WSN1DKw9iCDV/AzXwx/wS6+Pf/Ca/Di9+HeqXO/V/DX72x3t80ti7dB6+W52+weMdq+56/IMVh5YWtKjLp+XQzegtFFFcogooooAKKKKACiiigAooooASvMP2jPgvYfH74R674PvNkc9zF5tjcuM/Z7pOYpPXGeDjqrMO9en55pM8+1VCbpzU4uzWoH88cMviH4Q/EFZF87RvE/h3UOh4eC4hfofXDL9DX7qfs9/GXTvj38J9D8Y6fsje7i2Xlqpz9muV4ljPfhuRnqpU96+EP8AgqZ+zp/Zer2fxZ0S1xa3xSy1tI14SYDEU59mUbCemVTu1ed/8E2P2jT8Kvik3gvWLry/DfimRIkaRsJbX3SJ/YP/AKs+5Qnha+5xsI5pgY4qmvej/TX6ot6q5+vtFIOaWvhCAooooAKKKKACiiigAooooA8l/aA/aU8F/s5eGxqXii+JvZ1b7FpNvhrq7Yf3V7KO7tgD1zgH8j/2lv2xfHH7SepPDqNwdG8LRybrbQLOQ+SMdGlbgyv7ngfwhcmv1N/bG/ZqtP2k/hbcadEscXinTA11o12+BiXHzQseySAAH0IVuduK/ETVtJvNB1S803UbaSzv7OZ4Li3mUq8UikqysD0IIIr7jIKOFnFzavUXfp2sXEqUUUV9qUFFFFABWp4Y8Lav401200bQdNudW1W7fy4LS0iMkkh9gPzJ7Dk17F+zZ+x745/aS1NJNLtjpHhiOTbc6/eofIXHVYxwZX/2V4HG4rkV+tf7Pv7Lvgb9nHQxa+G9PEuqzIFvNauwHurk9wWx8qZ6IuBwM5PJ8DMM4o4O8Ie9Pt29RN2PmH9lf/gmdpnhX7H4m+K6w6xq4xLD4dRg9pbnqPPYcSsP7o+TrneDx8vf8FGPiPF43/aO1HSLAoukeFraPRraKIARq6jdLhRwCHcp9IxX68/EzxrZ/Dj4feIfFF+R9l0iwmvXXON+xCwUe5IAHuRX8+ev63d+Jdd1HV7+Uz31/cSXVxKeryOxZj+JJry8mqVsdiJYqu720XZX7f11Ba6lCiiivsxhX6Tf8Ej/AIYbLbxp8QbmHmRk0WykI7DEs/5kwfka/NkDJxX7u/sh/DD/AIVJ+zv4L0CSPyb42a3t6CMN58x81w3uu/Z9FFfNZ/iPZYb2a3k7fLdilsezUUUV+bmY36UvWkLBVJPAHevij9qn/go94c+Ff2zw58PzbeKvFa5jlvQ26xsW75YH964/uqdoPVsgrXRh8LVxU+SlG7/rcNz7XGKUfSvyb/Yz/bq8RaH8Y7uy+JPiGfVNC8V3Cia9vZPlsLo/LHIo+6kR4RlAAA2ngKc/rErblyOQa2xuBqYGooVOuzKasPooorhJCiiigAooooAKKKKACiiigAooooA+T/20v2NbT466VL4n8MwRWfjyzi6cImpxqOI3PQOBwrn/AHTxgr+X/hTxX4p+C3j2HVNLmutB8SaRcFWV1KPG6nDxyIeoPKspHPINfvhXyT+2h+xfafHHT5/FXhSCGy8d20fzqMJHqaKOEc9BIAMK5/3W4wVlopM9B/ZZ/am0H9pHwoJIzHp3iuyQf2lpG7lT082LPLRk/ipOD2J91r8DvC/ijxT8FvHsOp6ZNdeH/EukXBRldSjxupw8ciHqDyGUjB5Br9df2Vv2rtB/aQ8NBSYtL8XWUYOoaSW69vOhzy0ZP4qTg9iwmDR75RRRVEhRRRQAUUUUAFJS0UAeHftFfDU61pn/AAkenxZvrNcXKIOZIh3+q/yz6CvmMS1+hDoJEKOAVYYI9a+QPjv8MT4E1039jERot85KBRxBJ1Mf06ke2R2rw8fh/wDl9H5/5n6Zwvmqf+w1nr9l/p/keciWnCWqIlHrThL714lz9J5C6JaXzapebS+ZRcnkLvm0ebVLzKPMouHIXDLTTLVXzaaZfei4+QtGWmmWqplHrTTLU3KUCyZajMtVzNTGl96LlqBO0o9ajaWoGlqNpai5ooEzSVE0tQtLUTS1LZsoEry1C8tRNJULy1LZsoEjyY5zX2b+zN8UB408JjSb2Xdqulqsbbj80sXRH9yPun6A96+KHkroPh34+vPh34vstbtMsIW2zRA4E0R+8h/Dp6EA9q7MJifq9VN7Pc8HPsoWaYOUI/GtY+vb57H6Qc+lHBFZPhzxBZ+KdFtNV0+YTWl1GJY2XuD2PoR0I7EGtbvX2aaauj+dZRlCTjJWaBjjNfPn7Tnh4xXmla5GvySKbWZh6jLJ+YL/AJV9B1yXxR8Lnxd4I1OxRd1x5fmQevmLyAPrjH41hiKftKbierlOK+qYynVe17P0eh8fQvVyJ6y42KnB4Iq5FJmvlU7H7bJX1NWKTNW4pKyopKuRyZ+tapnDOJqxSVajlxWVFLVuKXNapnHOJqxS1Zjkx9Ky45cVZjmrVM5JQNSOarKTVlJL+BqdJsVaZzSgaiS+hqVZqzEmqVZ/er5jBwNIT+9OE3vWcJ+Kf51PmM3Aved70hn561S86kM1O4chbaaur+GN/wCXr8kJPEsRwPcEH+Wa4Zp/etPwlqYsPEunzZwPNCMfQN8p/nVwnaaZz4qj7ShOK7Hv1FIOlLXsH56N6Vi+NNHOveFdV09V3PcW0kaD/aKnH64raJxSZzx7UmuZNMqE3CanHdanwbGSjYOQQcEGr0L9K2vipoP/AAjXxB1e1VdsLzG4ix02v82B9MkfhXPQvXyLi4ScX0P3qjUjiKMasdpJP7zXger0L1kwSVfik6VaZz1ImtDJV6GTFZEMlXoZK2TOCcTYhkxV2GXFY8MvSrkUuPpWyZwTgbEUtW4pcVkRTY+lWo5vetUzinA2I581YSashJqnSfFaJnJKmayz08T8Vlrc1ILgYq7mTpmgZ6Y09UvtAphueKLiVMtvNVeSfFV3uM1XeaobNo0yWWbPeqsstNkmqpLNWbZ1RgE0tUppM06WWqc0vWsmzthAjnkqjM9STSVSmkrJs74RIZn61RmfippZKozyVg2d8IleZ8k1QnfrViZ+KoTPWLZ6MFY+j/2YdJa38OapqDLg3NyI1PqqL1/Nj+Ve1dK5H4V6J/wj3gHRbMrtk8gSyA9Q7/OQfoWx+FddX1WHhyUoxPw3M6/1nGVKq2b/AAWi/BDqKKK6DzRDyK8d8f3/ANo8UXCg5WELGPwGT+pNevswRSxOABya+edU1L7fql1c5OJZWcZ9CeK48TK0Uj38mpc9WU+y/MsLPThN71nrPThNXn3PrHAv+d70Gb3qj51IZuKfMLkLjT1G01VTPUbT+9TzFKBYeX3qGSaq7zVC8uals2jAlkmqtJJ60x5aryTe9Q2dMYDpZfeqkkmfpSSS5+lVZZazbOqMQll/Kqcr5NLLJmqssmOKybOyERs0lUpXp8smaqSyVk2dsIkc0lfQv7Mvh42uiajrMi4a7lEURP8AcTqR9WJH/Aa+d4IJb+7htoEMk0ziNEXqzE4A/OvtrwfoEfhjwxpulxkEW0KqzD+JurN+JJP416GAp803PsfKcUYn2OFWHW83+C/4Njcooor6A/LBp45NfF37T3xT/wCEt8VjQ7CbdpelOVYg/LLP0Y/Rfuj33ete4/tG/Fpfhv4Qe1spguuamGitgD80S/xyfhnA9yPQ18LiYsxZiSxOSTXz+ZYq37mPz/yP1Pg7JnUk8xrLRaR/V/ovmaCS1MstZ6yVMkuK+eufrTiaCS1MstZ6y571KstNMxcDQWWpVl96z1lqRZaq5k4GgstSLKPWqCy08S1VzJwL4kp4lqgJfeniU1dzNwLwl96cJaoianedRcnkLvm0vnVS80etL5w9aLi5C553vR5uap+cPWk80etFw5C2ZaQy1UM1IZqLj5C0Zav+HdCvfFWt2ml2EXm3Ny+xR2Ud2PoAMkn2rFEhdgqjJJwAOtfXfwB+FX/CFaKNU1KL/idXqjcGHMEfUJ7E8E/gO1deFoPETt06ng5zmMMrwznvJ6RXn/kju/AnhC18DeG7bSrUZEYzJJjBkc/eY/U/kMDtXQ54o6YPajIzivrIxUUktj8JqVJVZuc3dvVj6KKKogKKKKACiiigAooooAKKKKACviL9t/8Abej+HcN74C8BXiyeKXBi1HVIGyNOB6xof+e3qf4P977tf9tr9uaPwNFe+Avh9eLL4jYGHUtYhbK6f2McR7zep/g/3vu/AHwo+E/ij46eOrbw94dtXvtRuWMk9xKT5cCZ+aWV+cKM9epJAGSQDLfRFJdWHwn+FHif46+PLXw74etnvdRumMk9zKT5cEefnmlbnCjPXqSQBkkA/sf+z3+z94c/Z58DxaHokYnvZdsmoapIgEt5LjqfRRkhV6AepJJi/Z2/Z38Ofs6+Co9F0eP7VqU4VtR1Z0Alu5QP/HUGTtToB6kkn1qhKwN3CiiiqJCiiigAooooAKKKKACiiigAooooAKKKKAE718W/8FA/2N1+Mugy+OvCNkP+E30yH/SbaFfm1S3Ufdx3lQfd7sPl5+XH2l3oxXRhsTUwtVVab1QH83zo0bsjqVZTggjBBpK/Q7/go1+xp/ZM978WfBNjmylYya/p1un+pcnm6QD+En747H5uhYj88a/V8Fi6eMpKrD5+T7GqdwoooruA+3P+CfX7aDfCjV7f4e+NL4/8Idfy4sL2duNMnY9CT0hcnnsrHdwCxr9ZFcSIGQhgRkEdDX839fpX/wAE7P20zfx2Hwo8cX/+lIBDoGqXD/6wdrR2P8Q6IT1Hy9QoPxWdZXe+JoLX7S/UlrqfouK88+JH7P3w6+L0Tr4u8H6Xq8rLt+1SQBLkD0EyYcfg1ehDP0oPyjNfEwnKm7wdn5EH5l/td/8ABPz4a/B/4c6x450bxXqPh+K0AEWlXqrdpczMcJDE2VdST3JfABJ4Br88q+tf+Ch/7TP/AAuv4oHwzot35vhHwzI8ETRtlLu66SzccEDGxT6BiPv18lV+q5XHELDJ4iV5PXXojRBRRX6Afs+/8Ey7P4ofBOx8SeKtc1Pw54j1f/SrGKCNHihtSB5ZljYAszff4ZcKy98104rGUcHFTrOyeg72Pz/or7K+JP8AwS1+K3hLzZ/DVxpnjOzXJVLeb7LckepjlIX8A5NfLvjf4XeL/hre/ZPFXhrVNAmzhRqFo8Sv/usRhh7gkU6GNw+I/hzT/P7twucvX6Vf8Eu/2Z/sdrL8Xdftf304e10CKVeVTlZbkf73Man03+oNfG37KvwAvv2i/i7pnhqISRaREfterXiD/UWqkbsH+8xIRfds9Aa/dHQ9FsfDejWOkaZbR2Wn2MCW1tbRDCRRooVVA9AABXzmfY/2cfq1N6vf0/4JMn0NGiiivgSAooooAKKKKACiiigAoorH8VeJdN8HeHtT1zV7pLPS9Ot5Lq5uJDwkaKWY/kOnemk27ID5Q/4KTftF/wDCqPhSfB+kXXl+JPFUbwMY2+e3sukr+xfPlj2LkcrX5x/sq/Am7/aF+MujeGlSRdJRvtmq3CceVaIRv57FiQg93B6A1k/tEfGfUfj78W9c8YX2+OK6l8qxtWOfs1qnEUfpkDk46szHvX6of8E+P2dP+FIfB2HVNVtfK8VeJVS9vA64eCHGYYPbCsWYddzkH7or7yVsny+y/iS/P/gF7I+ndM0210bTrWwsYEtbO1iWCCCJdqRooAVQOwAAFXKKK+C3ICiiigAooooAKKKKACiiigAooooATGa8j/am+Nlv8APgrr3ipnT+0hH9l0yF+fNu5ARGMdwvLkf3UavW81+RX/BTX49/8LI+LsfgrTLnzNC8J7oZdjfLLfNjzT77ABHz0Ik9a9TLMJ9cxMYP4Vq/T/gjSufHV/fXGp31xeXcz3F1cSNLLNI25ndjksT3JJJqCiiv1laGgUUV03w18A6n8UfH2heE9Hj8zUdWu0tYzjITJ+Z2/wBlVyx9lNTOahFzlsgP0D/4JSfAk21jrXxV1S3w9xu0vSN6/wAAIM8o+rBUBH92Qd6/Rkj865n4deBdM+GPgfRPCmjxeVpuk2kdrCO7bRyzerMcsT3JNdNX5FjsU8XiJVXs9vToZvUWiiiuEQUUUUAFFFFABRRRQAUUUUAFFFFABRRRQAUUUUAFFFFABRRRQAUUUUAFFFFABRRRQAUUUUAFIVyMUtFAH4mft6fAP/hRnx11A2Nv5PhrxBu1PTdowke5v3sI/wBxycDsrJXzfX7Z/t3fAP8A4Xr8C9RjsLfz/EmhbtT0zauXkKr+8hHrvTIA7sE9K/EwggkHqK/Ucnxn1rDJSfvR0f6P5midwooor3Bnov7Pvxhv/gT8XPD/AIxsd7pZThbu3U4+0WzfLLH6cqTjPRgp7V+9fhzxBYeK9A07WtLuUvNN1C3jura4jPyyRuoZWH1BFfzn1+ov/BLL9oI+I/CV/wDC7VrnfqGjBrzSjI3MlozfvIx67HbI9pPRa+Rz/B+0gsTBarf0/wCATJH39RRRXwBAUUUUAFFFFABRRRQAUUUUAFFFFAHNfELwNpPxM8Fa14W12AXOl6pbNbTp3AI4ZT2ZThgexANfgz8Y/hbrHwP+J+t+EdW3Le6XcFYrhQVE0Z+aKVfZlKt7Zx1Ff0E4r4j/AOCmn7Nx+Ivw+i+IeiWvmeIPDMRF6ka/NcWGSWPuYiS/+6ZPavoskx31at7Gb92f4Pp/kUmen/sNftGr+0F8G7STULgP4r0TZYaqpPzSED93P/20UEn/AGlfsK+jc1+FH7I37QVz+zr8YdN113kbQbsiy1i2TnfbMRlwO7IcOPXBHRjX7maZqNtq+n219ZTpdWdzGs0M8TBkkRgCrKR1BBBzWGb4H6nXvFe7LVfqhNWLtFFFeIIKKKKACiiigAooooAaeK/OL/gpr+yn50cnxe8MWeXQLH4gtYV6jhUugB6cK/ttbsxr9Hqp6nptrrOnXNhe28d1ZXUTQzQTKGSRGBDKwPUEEgiuzBYueDrKrD5+aGnY/nJor6A/bQ/Zkuv2bvilNa2kcknhLVi9zo902ThM/NAx/vRkge6lT3IHL/AH9mXxx+0Xr/2LwxpxTTonC3ms3QKWlqP9psfM2OiLlj6YyR+qxxdGVFYhy93e5pc8x0vS7zW9Rt7DT7Se+vrlxFDbW0ZkklcnAVVHJJ9BX6Jfsq/8Ex3k+x+Jvi8hUcSweF4ZOT3H2l1PH/XNT9W6rX1R+zV+xt4H/ZtsEnsLYaz4pkTbca/eRjzTkcrEvIiT2HJ/iZsCvfelfF5jns6t6eG0Xfq/TsQ2UdI0ex0DTbbTtMs4NPsbZBFBa2sYjjiQdFVRgAD0FaFFFfJN31ZJ8Vf8FT/ih/wiPwLsPClvNsvfFF8qSKDgm2gxJIf++/JH0Jr8ka+sf+Cl3xQ/4T39pC80i3m8zT/DFrHpqBT8pmP7yZvrucIf+udfJ1fqeT4f6vhIJ7y1fz/4FjRbBRRRXtDPWP2Vvhifi/8AtAeC/DTxedZTXy3F6pHBt4syyg+mVQr9WFfvSo2gAdK/M3/gkj8MftWt+MfiBcxfJaxJo9k5GQXciSbHoQqxD6Oa/TM9RX5tn1f2uK9mtor8XqyJbh3ri/ih8W/Cnwb8MT+IPF2sQaRp0XC+YcyTP1CRoPmdj6AH16AmvAv2pv2/vCHwHW70LQDD4r8bJlDZxSf6NZN/03cdx/zzX5uOSvBr8o/iz8ZfF/xu8Uy6/wCMNYm1W9bIijY7YbdM/ciQcIvsOvU5OTU5fk1XF2nU92H4v0BK59B/tT/8FCfFfxua70Dwr5/hPwW+Y2jjfF5fJ0/fOp+VSP8AlmpxyQS3b5Hoor9Cw2GpYSHJSjZF7B0r9aP+CcX7Vn/C0vBq/D7xLeF/FehQD7HNK3zX1muAOe7x8Ke5XaeTuNfkvXQeAPHes/DPxnpHijw/dtZavpk63EEo6ZHVWHdWGVI7gkd65MxwUcdRcOvR+Ymrn9ERzR1rzL9nr446P+0J8MNL8WaQyxSSr5V7ZbstaXKgeZEfzBB7qynvXpvSvyicJU5OE1ZozFoooqQCiiigAooooAKKKKACiiigAooooA+Uv2yP2LrD48adN4k8NRw6d48to+vCR6kijiOQ9A4HCv8AQNxgr+XOk6v4q+DHj1LuzkvPDfijRrkqQymOWGRThlZT1B5BU8EEg5Br986+Zv2vP2N9I/aF0iTWNIEOk+O7WLEF4RtjvFA4imx+Sv1X3HFS0UmWv2Sv2wNF/aJ0NdOvjDpPji0jzd6cGwlwo6zQZ6r6r1X3GCfo+vwLu7PxV8GvHhimW98NeKdFuQeCY5oJF6EEdQRyCMgg9wa/UX9j39tnTPjrZ2/hvxPJBpXjyFMBeEh1IAcvF6PgZaP8V4yFEwaPq+iiiqJCiiigAooooAYKx/FXhiy8X6JdaVqEYkt51KsO4PYg9iDyK2jTcUmlJWZUJypyU4OzWx8DfEHwRffDzxJPpd6C6D54JwMLNGTww/kR2INc2Jfevub4rfDOy+JnhySzlKw3sWXtLrHMb+h/2T0I/HqBXw94g0S/8LaxdaXqUDW15bPsdG/Qg9wRyD3Br5PGYZ0J3Xwvb/I/dMgziGaUOSbtVjuu/mv1IxL70vme9UvOpfO964Ln1fIXPM96PM96p+d70ed70XDkLZl96Qy+9VPOpDL70XDkLRlpplqqZaaZfepuUoFky0xparGWmGWlctQLDS1G0tQNKPWo2lqbmigTtJ71E0tQNJ71G0tJs1UCV5aieWomlqF5Md6m5soEryVA8uKjeXNQvJUNmyifSX7JnxkGgav/AMIhqs+2wvpM2UjniKY9U+j9v9r/AHq+yB+VflALlopFdGKOpBVlOCD6ivvb9mz41p8UfDC2GoTAeItOQJcgnmdOiyj69G9D6ZFfTZZi+Zexm9en+R+N8Z5C6Uv7Rw60fxLs+j+fXzPa6CMqRS0lfQn5QfH/AMavCB8I+Obkom2zvibmAgcDJ+ZfwbPHoRXFxSV9W/HDwQfGfg+R7aPfqNhme3AHLjHzp+I/UCvkiOTmvmcXS9lVfZ6n7NkWNWOwkVJ+9HR/o/mvxNWOSrUUtZcUtWo5K5Ez2pRNWOTNWY5ay45atRy5+taJnJKBqRzflVhJfxrKSXFWI5q0TOWUDVSap0m96y0mBqZZfxq0znlA01l/CpVlPrWYs3vUgnq7mTgaImp3n/Ws8T07z/equR7Mvef9aQzVS8/3pGn96Lh7MueaaZ5+1gQTkHPFUzNUbT+9K5Sp30Pp7w7qI1bRLK9zkzRKzY/vY5H55rT6V5v8Fdb+3aDcWDNl7OTKj/YbkfqG/OvSOCfSvepy54pn5bjKLw9edPs/w6C0UtFaHIeB/tN+FvMttP1+FPmhP2a4IH8JyUP4HcP+BCvBYZOlfbXjDw5D4r8N3+kzEBLqIoGxna3VW/AgH8K+Jr2zuNI1C4srlDFcW0jRSIezA4NfP4+nyT51sz9V4YxarYV4eT96H5P/AINy7FJ0q/BLWPDJV2GTFeemfUzibEUlXIpayYZatxS1smcE4mvFLVyKb3rHim96txy1qmcc4GxHLVmOb3rIjmqyk2e9aJnHKBrJPU6zVkpPUyz+9WpHO6ZqCf3p3ne9Zon46077RVcxn7M0PO96aZveqP2immfrzRzB7MutNUDz+9VWn96ieep5jRUyeSb3qtJNmopJsd6rST1DZ0RgSSze9U5ZabJLVWWWs2zrhAJZapSydaWWXrzVSWWsmzshEbNJ1rPmkzmpJpc1SmkrFs74RI5pOta/w88OnxZ420rTSu+KSYPN/wBc1+Zv0BH41z80le8/sweEiF1HxHOn3/8ARbfPpwXP57Rn2Na0KftasUcma4pYLBVKt9bWXq9F/mfQSKFUAcAUtLRX1Z+GhRRRQBznjzUxpXhTUJt2HaPyk9ct8vH55/Cvn9ZfevSPjhrfliw0tG5YmeQD0+6v/s35V5Ss/vXkYqd527H32S4fkw3O/tO/y2NETGnCas8T04T8da5bnu8hf8/60GfiqPn+9Bn460XD2ZcM1MaX3qmZ+KY09TcagWmmxULze9V2mz71E0vqaTZqoEzzVBJL6moXm9KrvNWbZvGBLJNVWSXNNeTNVpJfSobOmMB0kmKqSyZpJJc1WkkrJs64wElkqnLJTpZarqslxMkUSmSWRgqooyWJ4AFS2dSXKuZnqn7PHhA6/wCMDqkyZs9NG8EjhpTkIPw5b6getfVIAGa434WeDE8DeDLOwYD7W3765Yd5G6j8OB+Fdif519PhqXsqaT3e5+KZzjvr2LlNP3VovRf57i4BrG8V+JrDwdoF7rOpzCGys4zI7dz6AepJwAO5IrYdtqk+lfCP7UnxzPj/AMQHw9pNxu0DTpCGeM/LczDgtnuq8gevJ7jEYrExw1Pme/Q3yLJ6mc4tUY6RWsn2X+b6Hn3xI+Id98S/F97rd8SnmnZBDnKwxD7qD6d/UknvXOJLWcklTpLXxEpucnKT1Z/S9LDQw1KNKkrRirJeRoJJUyS1npJ71MstJMHE0FkqVZcVnrJUqy1VzFwNBZakWWs9ZakWX3q7mTgaCy09ZaoLNUglz3ouZuBeEtPEtURL704S1VzNwLwl96cJaoiWnedRcnkLvm0vm1S873o8+ncXIXfNpPNqn59Hmii4chbMtIZaqef716/8A/gxL8QdTXVtUjZPD9s/IPH2lx/AP9kdz+A742pU5VpqEVqcGOxVHAUJV6zsl+PkvNnYfs4fB5tQlh8V6zDi3Q7rCCQffYf8tSPQfw+/PYZ+nug6VFbW0dpCkUKLHEihVRBgKB0AHap6+xoUY0IKET+f8yzCrmWIdapt0XZdgFLRRW55YUUUUAFFFFABRRRQAUUVDLMlvE8kjqkaAszMcAAdSTQBKTivgT9tX9vBdFF/4C+G9+H1L5oNT1+3bIt+zRQMOr9i4+70HzcrzP7aH7eja0t94D+Gd+yadzDqXiC3bBuOzRW7DonYuPvdF+XlvlL4C/ADxR+0L4zj0Tw/b7LeMh77U5lPkWcZP3mPcnB2qOWI9ASIb6ItLqyh8G/g14o+PXji38PeG7Vri5lPmXN3LnybWPPzSyt2H6k8AEmv2J/Z9/Z88Mfs7+C49F0KLz72YK+oarIoE15KB1PooydqDgA9ySTd+BvwL8M/AHwbB4f8OW2CcPeX0oHn3kuOXc/nhRwB0759IppWE3cKKKKokKKKKACiiigAooooAKKKKACiiigBtKTQa/P/AP4KKftmXHghG+GfgXU5LXxA+19X1SzlKyWacMsCMORI3BYjouB1Y7enCYWpi6qpU/8Ahl3Glc+/6K/Pj9kD/gpFa+IfsPhD4r3UVjqhxDaeJGwkNwegW47I3+3wp77cZP6CxSrMgdGDowyGU5BFVisJWwlTkqr/ACfoDViSiiiuQRVvbO3vrSa1uIUnt5kMckUihkdSMFSDwQRxivx3/bv/AGP5/gB4sPiTw5bPJ4C1eY+TjLf2dOck27H+6eShPYEHlcn9kea57x34J0X4j+E9U8N+IbGPUdH1KEwXFvIOoPQg9mBAII5BAI5Fenl2OngavOtYvdf11GnY/neor2X9qb9mzWf2afiNPot4JLvQ7stPpOqFcLcw56HHAkXIDD6Howrxqv1WjWhXgqlN3TNAp8E8ltNHNE7RSxsGR0OCpHQg9jTKK1A/Xf8AYG/bMj+NuhReC/Ft4q+O9Ni/dXEpx/akCj749ZVH3h3HzD+Lbq/8FDf2mP8AhSfwvbw5ol35fi/xLG8ELRt89pa9JZvUE52KfUkj7lfkL4b8R6n4R16w1rRr2bTtVsJluLa6gba8bqcgg10nxg+L/iT44+ObvxZ4puUuNTuESILCu2KJEXCoi5O0dTj1JPU18q8jh9cVZfBvbz/yJtqcSTk5NFFaXhvw5qPi7xDp2iaTayX2p6hcJbW1vEMtJI7BVA/E19S3GMbso+hf2EP2aW/aB+LUVxqtuZPB+gsl3qZYfJO2f3Vv/wADIJP+yrdCRX7URRrEgRFCoowFAwAK8q/Zl+BWnfs8/CXSvCloElvQv2nUbxB/x83TAb2+gwFX/ZVe+a9YBr8pzTHPG1218K0X+fzM27i1R1PSbPWrKS01CzgvrSUbZILmNZEcehUgg1eoryU7aoRxngX4R+DPhnd6pP4U8M6b4dk1Jke7/s63WFZSudvyrwANzcAAcmuzpCKKHKUneTuwFooooAKKKKACiiigAooooAQGvzj/AOCpn7SHkwW3wj0K6/eSBL3XnjbovDQ25+vEhHtH6mvtP9oL40aZ8A/hVrXjDUyshto/Ls7Utg3Vy3EUQ+p5JHRQx7V+Fmpah4i+MXxDmupvO1nxP4h1DO1Bl555XwFUduSAB0AwOgr6fI8EqtR4ip8MdvX/AIBSR9Af8E+v2cf+F4/F+LVtWtfM8J+GmS8vBIuUuJs5hg9wSpZh/dQg/eFfs2owMCvJf2X/AIF2P7PXwg0jwrbiN9RC/atTukH/AB8XbgeY2e4GAi/7KL3zXrfWvOzTG/XMQ5L4Vov8/mJu4tFFFeSIKKKKACiiigAooooAKKKKACiikoA8Z/a0+OkH7P3wU1rxKrp/bEq/YtJhfnzLuQEIcdwoDOR3CEd6/Cm9vJ9RvJ7q6le4uZ3aWWWRizOxOSxJ6kk19X/8FHf2gf8Ahbvxmfw3plz5vhzwqXso9jZSa6JHnye+CoQf7hI+9XyVX6ZkuD+rUFOS96Wr9OiNEgooor6EYV+kP/BKf4BkLq3xY1W2679M0XzF/wC/8w/SMEf9NBXwN8MPh7qnxX+IGg+EdGj36jq10ltGSMiME5aRv9lVDMfZTX76fDnwLpfww8DaJ4V0aLydN0q1S1hGOW2jl29WY5YnuSa+Uz/GexpLDxest/T/AIJMmdPRRRX56QFFFFABRRRQAUUUUAFFFFABRRRQAUUUUAFFFFABRRRQAUUUUAFFFFABRRRQAUUUUAFFFFABRRRQAUUUUANI4Nfi3/wUD+AP/Ckvjld3unW3k+GvE2/UrHYuEikJ/fwj/dc7gB0WRB2r9peleBftp/AJf2gfgfqml2kAk8R6ZnUdJbHzNMgOYs+ki7l9MlSelexlOM+p4lNv3ZaP/P5DTsfh1RTpYngleORSkiEqysMEEdQRTa/VVqaBXZfB/wCJ2qfBz4k6B4w0diLzS7lZTHuwJozxJE3s6FlP1rjaKicI1IOEldMD+iHwF400v4jeDdG8T6LOLjTNVtkuoH77WGcMOzA5BHYgiuh6GvzY/wCCV/7Q5jlv/hJrFz8r79Q0MyN0PWeAfrIB7Seor9JxX5FjcLLCV5Unt09Ohm1YWiiiuIQUUUUAFFFFABRRRQAUUUUAFQXFtFdwPDNGJYpFKPG4yrKRggg9RU9FAH4fftsfs5y/s7/GK8tLK3ZPCusbr7R5Odqxk/PBn1jY49dpQnrX2N/wTA/aWHinwvL8Kteus6ro8Zn0eSVuZrTPzQ89TGTkD+42BwlfRf7XX7PVr+0Z8H9R0JEjTX7TN5o9y+BsuFBwhPZXGUPpkHqor8VvCPinxD8GPiPY61p5l0rxHoF9u8uVSrJIjFXjdfQ/MrKeoJFfe4ecc4wLozfvx/Po/nsy90f0MHNHUVwHwP8Ai7pHx0+GeieMNHcCC/hHnW+7LW044kib3Vsj3GD0Irv+9fBzhKEnCSs0QLRRRSAKKKKACiiigAooooA8/wDjF8FPCXx48MJ4e8X6f9v0+O5juk2OY3R0P8LjkZBZTjsx6HBHSeEvCOi+CNAs9F0DS7bSNKtE2Q2lpGI0QfQdz1JPJPJ5rbA46UYquebgoX0XToAtFFFSAnUVzvj7xfZ/D/wRr3ibUDiy0ixmvZsHBKxoWwPc4wPc10XSvjX/AIKi/FH/AIQz4AxeGbebZfeKb1bcqDhvs0WJJSP+BCJT7Oa6cJQeIrwpLq/w6jR+TXijxDeeLvEuq65qMnnX+pXct5cSf3pJHLsfzJrMoor9ijFRXKjQKOtFWdMuYLPUrSe5txeW8UqPJbl9nmqCCV3dsjjPvVMD9n/2VtM8P/syfsi+Gr7xXqNroEEtt/a+o3V22z97P86rjqXCeWgUAklcAE18bftU/wDBSXXviObzw38Njc+GfDTZjl1UnZfXi9DtI/1KH0B3HuRkrXzT8bP2g/Gnx911dR8U6kZLaDK2el2w8uzs0/uxR5wOMDccscDJOK82r5vC5PCNR4jE+9Nu9ui/zFYV3Z2LMSzE5JPU0lFFfSDCiiigAoAJOAMmur+Gvwu8U/F7xRb+H/CWj3GsapNzshGFjXOC8jn5UUZ5ZiBX6n/sxfsAeD/gBZReLPHM1n4i8U2qfaGuLnAsNO2jJZA+AxXGfMfGMZAXGT5WNzKjgo2k7y6Jb/8AAE3Y85/4Jn/An4ofDe61Dxfrr/8ACN+C9VtPm0jUFInu2HMc4TI8oLlvmblgx+XBDD758P8AiLTPFekwaro2oWuq6bcAmG8s5VlikAJB2spIOCCPqDX5b/twft9XHxNkvvAfw7u5LTwgpMN/qseUk1PsUTusP6v3wvB89/Yn/bJ1D9nPxMui65LNfeAdSmBurcZdrGQ8faIh+W5R94DjkDPy2JyzFY2EsZNJSe0fL/Mmzep+0FFZ2h65YeJdIs9V0u7h1DTbyJZ7e6t3DxyxsMqykdQQa0a+QaadmSFFFFABRRRQAUUUUAFFFFABRRRQAUUUUAeB/tTfsm+H/wBpDw/5h8vSfF1pGRYawqdR1EUwHLRk/ipOR3Dfkd478B+Kvgn46m0bXLW50PXtOlWSORGKng5SWJx1BxkMD29RX7215P8AtBfs5+Ff2ivCbaVr0H2fUYAxsNXgUefaOfT+8h43IeD7EAiWrlJ2Pnf9jf8Ab1tvHq2Pgv4iXcdn4m4hstZkwkV+egSTskp7Ho/s2A33BX4VfG/4EeK/gB4xk0PxLaFFYl7PUIQTb3kYP342/LKnkZ5HSvq/9jv/AIKAS6B9i8FfE+9ebTOIbHxFMSz2/YJcHqyej9V/iyOVSfcGux+k1FVrW6hvbaK4t5Unt5UEkcsbBldSMggjggjvVmrJCiiigAooooAbmvKfjj8GofiZpP2q0CQa7bKfImPAkXr5bn09D2PsTXq3SjpWdSnGrFwmtGdWFxVXB1Y1qLtJH5qajZXOj389leQSW11A5jlhkGGRh1Bqt5nvX2f8efgVD8RrBtT0pEt/EVuvyk/Ktyo/gY+vofwPHT4s1CzudJvZrO8hktbqBzHLDKpVkYdQRXx+Kw08NPXboz9/yTOKOb0eaOk18Uf66Enme9Hme9UvM96PM964rn0vIXDL70hl96qebSGWi4+QtGUU0zVVMtNMtTcfIWjKajMvvVcy0wy0rlqBYMtRtLUDS+9RtLRctQJ2kqNpcVA0vvUTSVFzVQJ2lqFpKiaWoWlqWzZQJmlqB5ajeWoXkqWzZQJHkra8DeOtS+Hniiy13SpdlzbPko33ZUP3kb1BHH6jkVzby1C8lEZuDUovVDqYeFeDpVFeLVmu6Z+p3w1+ImmfFDwpZ63pcm6GUbZISfngkH3kb3H6gg9DXXZr8zvgF8c734NeKxM2+40G7KpfWinnHaRB/fXJ+oyPQj9INC12y8S6Ra6nptwl3Y3UYkimjOVdT0NfcYLGRxVP+8t/8z+ZuJcgq5JirJXpy+F/o/NfjuaGP1r5J+O3w+fwb4nN/axkaVqLF0wOI5OrJ7eo9jjtX1v0rnfHPhG08ceG7rSbwYEgzHJjJicfdcfQ/mMjvXRiKHtoW6rY8zJ8xeXYlVH8L0l6f8A+JI5atRS03xBod54U1u70u/j8u5t32n0YdmHqCMEfWq0ctfL6xfKz9ti4VYKpB3T2NWOWrEcuKyo5qspNTTMJQNWOap0k9DWUktTpNWiZzSgaizYqZZqzEn/GpVlHrVXMHA01n/GniYVmrKaeJveruZOBpCbnrTvO96zhPzS+fVXJ9maHne9IZveqHn0hnouHsy8ZhnrTDPVIz+9NMxNTcpUzu/hX4l/sPxfbB32wXX+jvnpz90/99Y/M19I5Br4wE5jYMrFWByCOor6r+H3iVfFnhayvtwaYp5cwHaReG/Pr9CK9XBVLpwZ8LxFhOSUcTFaPR/odPRRSZr1D4wQ9u9fNP7SngltO1mDxJbR/6Pd4iudo+7IB8rH/AHlGPqvvX0tkZ96yPFHh618VaFeaXeJuguYypPdT2I9wcEfSuavS9tTcevQ9XK8c8vxUay22foz4dikq5FL0qPxDod14U1280q8XbPbyFCezDsw9iMEfWoIpfevltYuzP3FONWCqQd09Ua8UuKuxTZrGilq3FNirTOWcDYjlq1HNWRFPnvVlJa0TOSUDXjmqdJveslJvwqdJ60UjllA1kn9/zqZbislZ/epRPVpmLpmoJx607z/eszz/AHp3n/SnczdM0fP96Qzj1rP8/wClIZ+etFw9mXWnqJ7j3qmZqjaf3pNlqmWXm96geaq7z1A83vmobN4wJpJqqyS+9RyS1Xkm96zbOmMB0suKpSy5pJZs5qrJLis2zshAJZMVSlk680ssvXmqcstZNnbCBYsrO41fULaxtIzJc3EixRoO7E4FfcHg3w5D4T8M6dpMOCltEFLD+JurN+LEn8a8C/Zm8EHUNWuPEt1HmG0zDbbhwzkfMw+gOP8AgXtX0vXvYCjyxc3u/wAj8v4px/t66wsHpDV+r/yQ+ikoPSvWPhhOn0pGYKpJ6DmjPauI+LvigeGvCM/lvturv9xFjryPmP4Ln8SKiclCLk+htQoyxFWNKG7djxTxx4k/4SLxVfXitug8zy4f9xeB+eM/jWIs1Zqy++aeJiK+bc3Jts/Y6VCNGCpx2SsaQmHrTxNx1rNE/HWnCfipuU6Zoed70Gb3rP8APoM9VcXsy8ZhjrTDMKpGemmYmpuV7MttP71C81VzLjvUTTD61NzRQJ3lzULy471A8/vioXmqWzeMCWSb3qvJLUby1XkmrNs6IwHyS1VklpsktVpJcVDdjpjAdJJivYP2dPh42uawfEd5H/oVk223VhxJL/e+i9fqR6GvNPBPhG88d+I7bSrQFd53TS4yIox95j/T1JAr7W8OaDaeGNGtNLsYxHbWyBFHc+pPqSckn1NelgaHtJe0lsvzPkOJMzWFo/VaT9+W/kv+CaZ7DFGc/jS14l+0n8fbX4PeHWtLJ0m8TXyEWkJwRCvQyuPQdgepHoDj3atWFGDnN2SPzLBYKtmGIhhqEbyl/V35LqcV+1t8f18N2MvgzQbj/ibXSYvriJubeJh9wHs7D8lPuCPi1Jc1WvdUutVvri8vJpLm6uJGllmlbczsTkknuSaaktfA4rFSxVRze3Rdj+pMkyOlkuEVCGst5Pu/8uyNFZKmSWs9JamWSua57koGgstTLLWcstSrLTuYuBorL6GpVlrPWWpFlrS5g4GgsvvUglqgstSLKfWi5m4F8S08S1QWaniUetXczcC+JfenCU+tURL704S0XIcC8JqcJqoiWnedTuTyF3zaPPFUvM96XzR7UXFyFzzqPPFU/NHtXqXwU+CWofFTURcTq9noEL4musYMpHWOPPU+p6D8gdqUJVZKEFdnDjMTRwFGVfEStFf195Z+CXwbvfijq3n3Ae20C3cfaLgcGU9fLT39T2H4A/buj6RaaDptvp9jCltaW6BIooxgKoqv4f0Gx8MaVbabp1sltZ26bEjQcAf1J6knkmtQcH619fhsLHDRstW92fz9nWc1c2rcz0gvhX6vzY+iiiu4+dCiiigAooooAKKKKACiiuZ8f/EPw/8AC7wte+IfE+pw6XpVquXmlPLHsir1Zj2UZJoA19Y1iy8P6Xdalqd3DYafaxtNPc3DhI4kAyWZjwAK/Ln9sf8Abqvfi0954P8AA082neDATHc3oyk2p+o9Ui/2erfxY+6OG/au/bJ8QftEanJplj52ieCLeTNvpgbD3JB4lnI4Zu4X7q+5+Yz/ALJn7Geu/tC6nHq+qCbRfA1vJibUNuJLsg8xwZHJ7F+i+54qG76ItK2rOT/Zq/Ze8T/tHeJ/s+no2neHrVx/aGtSoTHCOuxB/HIR0UeuSQK/Xz4TfCTwz8FfBtn4b8MWC2djDzJKcGW4kx80krfxMcfQcAAAADW8E+BtC+HPhqx8P+HdNh0vSLNNkNvAOB6knqzE8ljkk8k10NUlYlu4UUUUxBRRRQAUUUUAFFFFABRRRQAUUUUAITigUY5rz/43/GTQfgP8OtT8XeIZ9ttarthtlYCS6nOdkKerMR+ABJ4BpwhKclCCu2B5b+2t+1Xafs2/D4x6dLFP421dGi0u0bDeSOjXLj+6ueAfvNgdA2PxZ1XVLzXNTu9R1C5lvL67laee4ncs8sjElmYnkkkkk11nxj+Lmv8Axv8AiFqvi3xHcebfXr/JCpPl20Q+5FGOyqOPfknJJNcTX6pleAjgaWvxPd/p6I0SsFfX/wCyJ+3/AK98Dns/DPi83HiLwMCI4+d11po9YifvRj/nmTx/CRyD8gUV3YnC0sXTdOqroe5/RD4H8d6D8R/DNlr/AIZ1S31nSLxd8N1bNlSO4I6qw6FSAQeCBXQnpX4M/s7ftO+Mv2bvEo1Dw9d/aNLncG/0W5Ym2u1HqP4XA6OOR7jIP7D/ALO37Tng39pHwyNQ8OXf2fVIEBv9GuGAubRj6j+JCejjg+xyB+b5jlVXAvmWsO/b1IasewUUUV4hJ5h+0H8CNA/aG+HV74W1yPYzfvLK/VQZLO4AO2RfXrgjuCRx1H4d/Fj4V+IPgx481Twl4ltDbalYyY3Lkxzxn7ksZ/iRhyD+BwQQP6EutfOH7aH7J1h+0p4DaSxSK18baVGz6XethRKOpt5D/cbsf4W56FgfosozN4Ofs6j9x/g+5Sdj8TKKva5ot/4a1i90nVLSWw1Kyma3uLWdSrxSKcMrA9CCKo1+lRkpK6LCiiimAV+kn/BLv9mfyYpfi94gtPncPa6BFKvQcrLcj68xqf8Arp6g1+b0TKkqMyCRQwJQnG4elfu1+yr8ZPCHxk+D+i3vhCCLS7bToI7C40VT82nOiACL3XAyrfxD0OQPms+r1aWH5aa0lo32Xb5iZ7NRRRX5uZhRRRQAUUUUAFFFFABRRRQAUUUUAFJwB9KK+UP+Cg37S/8Awo34Vvoej3fleL/EiPbWpjb57W3xiWf2ODtU/wB5sj7hrehRniasaUN2B8Sf8FFP2lf+Fz/FI+GNGuvN8J+GJHgjaNspdXfSWbjggY2KfQMRw9erf8EuP2bP7R1K4+Leu2uba1Z7TQo5V4eXG2W4HsoJRT6l+6ivjj9n74Lar8fvivo3g/TNyLdSeZeXYXItbZcGWU/QcAHqxUd6/d7wZ4R0rwD4W0vw5otqtnpOmW6WttCv8KKMDJ7k9SepJJPWvsM0rwy/CxwNHdrX0/4Jb00N6iiiviCAooooAKKKKACiiigAooooAKKKKAEzxXz7+218f0+AHwR1O/s7gR+JdVzp2kqD8yysDumH/XNctnpu2A9a+gHYIpZjgDkmvxL/AG6v2hT8ffjXevp9x5vhbQt2n6UFOUkAP72cf9dGHB/uqnpXs5TgvrmIXMvdjq/0XzGlc+dpJGldndizsclickmmUUV+qLQ0Ciiu0+DXwu1T4z/EzQPB2kKftWqXIjaXbkQRD5pJW9lQM34YqKk404OcnZID74/4JVfAH7Hp+p/FfVrbEt1v07RhIvSMH9/MPqwEYP8AsyDvX6LVgeB/B+mfD/wjo/hrRoPs+l6Vax2lvH3CIoAJPcnqT3JJrfr8ixuKeLryqvrt6dDN6i0UUVxCCiiigAooooAKKKKACiiigAooooAKKKKACiiigAooooAKKKKACiiigAooooAKKKKACiiigAooooAKKKKACiiigD8ef+Ckf7PZ+E/xgPivS7by/DnixnuhsX5ILwczp7biRIP95gPu18hV+9P7T3wQs/2gvg3rnhOcRpfsn2nTbl/+WF2gJjbPYHJRv9l2r8ItZ0i88P6ve6XqNvJaX9lM9vcW8ow8UiMVZSPUEEV+l5JjfrOH9nJ+9HT5dGaJlOiiivohmz4M8Xan4B8WaT4j0W4Npqul3KXVvKOzqQRkdwehHcEiv3q+B3xa0v44fC7QfGOlFVi1CEGa3DZNvOvyyxH3VgR7jB6Gv5/K+2f+CZP7RR+HvxFl+HmsXWzQPE8gNmZG+WC/AwuPTzQAn+8I/evms8wX1ij7WC96H5df8xNH61UUUV+bmYUUUUAFFFFABRRRQAUUUUAFFFFACEcV+Xv/AAU//ZkPh7XI/iz4ftMadqTrBrcUS8Q3PRJ8DoJANrH+8AeS9fqD6c1heNvB2lfEDwtqvhzW7Vb3SdTt3triFu6sMZB7EdQeoIBHSu7AYuWDrqqtuvmhp2PyX/4J1ftN/wDCmfiZ/wAInrl35fhHxNKkTNI2EtLz7scvoFbhGPptJOEr9hQc1+A/7QfwV1b9n/4qax4R1QNItu/m2V4VwLq2Yny5R9QMEDoysO1fqF/wT1/aeHxw+Gg8N67d+b4x8NxJFM0jfPeWv3Y5/UsOEc+u0n79fRZ1hI1IrHUNU9/0f6Da6n1xRRRXx5IUUUUAFFFFABRRRQAUUUUAFFFFACA1+PP/AAU6+KH/AAnH7RL6BbzeZp/hezSxABypuH/eSsPf5kQ+8dfrX4y8U2XgjwlrXiHUX8ux0qzmvZ2z0SNC7fjgV/Ph4y8UXvjfxbrXiHUX8y/1W8mvZ29Xkcu34ZNfWcO4fnrSrP7Kt83/AMAqJj0UUV+glhRRRQAUUUUAFFFavhjwrrHjXXbPRdB0251bVbt/LgtLSMySSN7AfmT2HJqZSUVzSAyq+nv2Wf2EPGP7Qk1trOpLL4Y8E7gzancR/vbte4t0P3vTeflHP3iNtfVP7Kf/AATR0zwgbPxN8VY4Na1oYlh8PoQ9pbHqPOPSZh/dHyDn7/b7b8UeKND+Hfhe81nWb220XQ9Nh3zXEp2RxIOAAB+ACjkkgAZIr47H547+xwmr7/5dyW+xyXw6+Fnw/wD2Zfh9cW2iWtp4e0W0iNxfalcuBJKVHMs8p6nr14GcAAcV+Zv7a/7deofHO7ufCPg+afTvAUL7ZZeUl1VgeGcdViyMqh68FucBef8A2yf22NZ/aL1iXQ9FafR/AFrLmCzJ2yXzA8Sz4/NU6L15PI+XK6csypwl9Zxes3rr09fP8gSCiiivqij7D/YU/bXuPgZq8Pg7xdcyXHgG+l+SZss2lSseZFHXyiTllHT7w53Bv11sb231Szgu7SdLm0njWSKaJwySIwyrKRwQQQQRX849fcn7A37cD/DG9tPh547vi3hG4fZp2pTtn+zJGP3HJ/5Yknr/AAE5+6Tj4/OMp9oniaC16rv5+v5ktH6v0VHFKk8YdGDowyrKcgj1FSV8EQFFFFABRRRQAUUUUAFFFFABRRRQAUUUUAcV8U/hL4Z+M/g+58OeKtNS+sZfmRxxLbyY4kifqrDPXvyCCCQfyO/ac/ZL8Ufs466XnV9W8KXMhWy1qJMKfSOUfwSY7dDjIJwQP2mrH8R+GtN8X6He6PrNhBqel3kZiuLW5QOkinsQfzz2IBFJq407H5R/slftv618Cri38O+IzPrngZ3wIc7p9PyeWhz1XuYycdxg5z+qvg7xponxA8OWWveHtSg1XSbxN8FzbtuU+oI6gg8FTgg8EA1+YX7XP7B2q/CB7vxV4JjuNa8GZMk1ty9zpo77u7xD+/1A+903Hx79nj9pvxd+zn4i+16LP9s0a4cG+0W4c+Rcjpkf3Hx0cc+oI4qU7blNX2P29orzD4E/tBeEf2gfCy6t4avR9oiwLzTJyFubRz2de4POGGQfXIIHp9WQFFFFABRRRQA01498cvgLZfE6xe/sAln4ihXEc+MLMB0R/wCjdR7ivYCDxg0vWsqtKFaLhNXR14TF1sDWjXoStJf1Z+R+YWt6Pf8AhvVLjTtStZbO9t22SQyjBU/1HcEcEVQ8w+tfoF8X/glo/wAWNLKzAWerwqfs2oRrlh/suP4lz27dsd/hLxz4H1n4d67LpWtWrW86/dccxyp2dG7g/p0ODxXx+Lwc8M7rWPc/oHIuIMPnFPkfu1VvH9V3X4oyTL70hlz3qp5tIZa8259hyFrzR600zVVMtNMtFyuQtGWmGX3qsZaYZam5SgWTLTGlqsZaY0vvRc0UCw0tRNLUDS1G0lRc0UCZpaiaSomlqJpam5soErS1E8tQtLUTSVLZsoEry1A8lRtJULy1LZtGBI8lfQX7Kv7R7/DLWY/Duv3BPhe9k+SRzn7FIT9//cJ+8O33vXPzm8tQPJWtGvPD1FOD1Rw5jlWHzXCywuIV1L70+jXmj9mYZkuYxJEwdGAKspyCPapK+Ev2Sv2qP+EeltPBPi67/wCJW5EWnajK3/HsegikJ/gP8J/h6H5fu/dgcMoYHgjrX6DhcVDFU+eHzXY/lLO8lxOR4p4bELTeL6Nd/wDNdDy/42/ChfHukfbbFFGuWinyz085OpjJ/kfX618lOJLaZ4pUaOWNiro4wykcEEV+gx9a8N+O/wAFxr0c3iHQof8AiaKN1zaxj/j4UfxKP74/X69eTGYXn/eU1r1Pe4dztYZrCYl+49n2fZ+R84JLVhJazFkKsVYFWHBBqdJvevATP1NxvsaiTfjU6Te9ZSTVOs1Umc8oGmstSrNWYk/vUqzVdzFwNJZ/epBP05rNE3vTxLzT5jJwNET80vnCs8S89aXzvenzE+zL/nCgz1Q873pDN70cwezLxnqNp+vNVDLTDNS5ilTLTTV6h8BfGg0jxA+j3D4tr8/u8nhZR0/76HH1C15E09JDfSWs8c0TmOWNg6OpwVIOQRWtOq6c1JdDkxmCjjKEqL6/n0Z929qXA55rkvhp41i8deFra/BAuVHl3EY/hkHX8DwR7Gus6/jX1MZKaUlsz8SrUp0KkqU1Zp2Y6lpBS1RkeOfH/wCGX/CU6QdZ0+LdqtihLKo5niHJX3I5I/EdxXy5HLiv0EIyuDyK+Vfj38KT4V1F9e0yH/iVXMmZo0HFvIf5Kx6eh49K8THYf/l7D5/5n6LwzmyX+w13/hf6f5HmEcvvVqOasiOXFWo5vevFTP0aUDWjm96tRz1kRzVYSatEzllA10nqdZveshJsd6mS4xVpnNKmayzVIJ/estbjNSLP05qrmLpmmJznrTvPrNE/PWned71fMR7M0PPppn561R873ppm560cwezLrT9eajaaqjT9eaja4qblqmWnm96heaqr3GaheYnvUNm0aZYknqrJNnvUTzVXkm96ls6IwJJJqqyS9eaZJNVWSbNZtnVGA6WWrfhrw/deLdfs9JsV3XFzIEBI4RerMfYDJ/CsiWWvqj9nj4Y/8Itow13UYcarfoDGjdYITyB7FuCfwHrW+HouvUS6dTzM3zCOWYV1H8T0iu7/AMluen+FvDlr4U0Kz0uzTZBbIEHqx7k+5OSfrWxjGe9IRjntS55xX1iSSsj8KnOU5OcndvVjqKKKZI3p1r5b+M3jQeJ/F0kMEm+ysMwx4PDNn52/Pj6KK9j+M/jxfBXhaRYX26jeZht8HlePmf8AAH8yK+UBPk8nNeNjq21NfM++4ay5ybxc15R/V/oaKzVIs/vWcs3vTxNXkcx+gOBoifineeKzvNp3ne9PmI9mX/OFHnCqHne9Hne9HMHsy959Maf3ql5tNM3FLmGoFtp6jaaqrTe9RtNSuaKBZaWoXmqu83vmoXl96m5qoE7ze9V3l96ieaoHm96ls6IwJJJqWxs7jV7+Cys4XnuZnEccSDJZj0qtEkt5cRwQRvNNIwRI0GWYngAAdTX1d8EPg3F4ItF1bVEWTXJ14B5Fsp/hX3Pc/gOM56MPQliJ2W3Vnk5rmdLKqPPLWT2Xd/5dzf8AhJ8M7f4c6F5LBZtUuQHupx3PZV/2Rk/Xk+w70YQDt9KcelcJ8Xfi5onwc8Jz63rEpJA2W9qhHmXEmOEUfzPQDmvp/cw9PtFH4t/tGZ4myTlUm9l1ZS+N/wAadH+C/hOXUr5hNfygpZWKth55P6KMgs3Ye5AP5meMPG2qePvEt9rus3Bub+7fe7fwqOyqOygYAHoKX4mfFLWvix4sudd1qffLIcRQIT5cEYPyxoOwH5k5J5NcyklfC4/HvFT5VpFbf5n9NcLcLwyPD+1q61pbvt5Ly792aKSVMklZyS1OkteXc+3lE0ElqZJaz0lqVZKu5g4GistSrJWcstTLLVXMXAvrJUqy1nrLUqy1dzFwL6y1IstUFk96eJaLmbgaAlpwlqgJc96kEtXczcC8JfenCU+tURL704S0XIcC951OE1URLTvOqrk8hdE1HnVTRy7BVG5icAAcmvp/4EfssT6k1tr/AIztzBacSQaS/wB+X0aX+6v+z1PfHQ9NCjUxEuWCPFzTMsLlNF1cRK3ZdW+yX9I5b4E/s933xJuIdV1dZLHw4jZDY2yXWP4U9F9W/Ac5x9saRo9noOnW9hp9vHa2lugSOGNcKqjsKnt7WKzhSKCJYo0UKqIMKoHAAA7VOK+xw+Ghho2jv1Z/PWcZ1iM4rc9TSK2j0X+b8x1FLRXafPhRRRQAUUUUAFFFFABRRXzJ+1V+2v4d+AFpPouktD4g8cOmEsFfMNnkcPcEdPUIPmP+yCDQB6T8ef2hvCf7PfhVtW8SXW+7lDCx0uAg3F247KOyjjLngfUgH8i/2gf2jvFn7RXio6nr9x5GnQsRYaRbsfs9oh9B/E57ueT7AADlvGfjbxX8aPG8mq63d3fiDxBqMojRVUuxJOFiiRegycBVHfpX6Afsif8ABPq28Kiy8Y/E21jvNZGJrPw++HhtT1DT9nf/AGPur3yfuxuXseUfsffsD33xHay8YfEO2m03wrxNaaU2Y59RHUM3dIj6/eYdMAhj+nGlaXZaHptrp+nWkNjY20axQW1ugSONAMBVUcAAdhVwKAMAYFOqkrEt3CiiimIKKKKACiiigAooooAKKKKACiiigAooooAztb1ux8O6RearqV1HY6dZQvcXFzOwVIo1BLMxPQAAmvxR/bM/amvv2lPiK8lo8tt4O0pmh0iybjcM4adx/ffA4/hXA65J/Yv4t/CvRvjP8PtW8H6810ul6kgWRrOYxSKQwZWBHBwwBwwIOOQa/Gv9qD9j3xh+zRrTSXsbax4Tnk22evW0ZEbeiSrz5cmOxODztJwcfV5AsMqrdR+/0/4HmVE8Eooor9CLCiiigAre8D+O9f8Ahv4msvEPhnVbjR9Ys33w3Vs2CPUEdGU9CpBBHBBrBoqZRU01JXQH7Afsif8ABQDQfjlHZ+GPFzW/h3xyQI4wW22upH1iJ+65/wCeZPP8JPIH2CMV/OBHI0Tq6MUdTkMpwQfWv0D/AGQP+Ckdz4fFj4P+LF1LfaZxDaeJmy81uOgW47uv/TT7w77s5HwuZZG43rYVadY/5f5ENdj9PqKo6XqlnrenW1/p93De2VzGssNzbyCSOVCMhlYcEEdxV6vjttGSfDX/AAUM/Y1HxQ0i4+I3g6x3eLtPhzqNlAvzalbqPvADrKgHHdlGOSFB/KEggkHgiv6QeoxX5df8FFv2NP8AhEL+7+Kfgqxxod1Jv1vT4E4s5WP/AB8IB0jcn5h/Cxz0b5fs8kzO1sNWfo/0/wAi0+h8B0UUV90UFer/ALNv7Q2v/s3/ABFtvEWkM1zYS4h1PTGfEd5BnlT6MOqt2PqCQfKKKyq0oVoOnNXTA/oU+GPxM0D4v+CNL8VeG71b3Sr+PejdHjbo0bj+F1OQR6iutPH1r8X/ANgv9pDxH8HPivp3hu1t7rWvDviS7itLjSIPmdZXIVJ4geA44z0DKMHopH7QqcivyvMcC8DW5L3T1RDVhaKKK8skKKKKACiiigAooooAKKKKAOf8beMtK+HvhTVvEmt3S2elaZbvc3EzdlUZwB3J4AHUkgDrX4R/tA/GjVvj/wDFTWPF2qFkF0/l2doWyLW2UkRxD6DkkdWLHvX1p/wU6/ae/wCEn8QD4UeHbvdpWlyiXW5Ym4nuhysGR1WPqR/fOOClcF/wTq/ZjPxk+JQ8Xa5aeZ4Q8MyrKVkXKXl4Pmji54Krw7D/AHQRhq+4yuhDLsLLG192tPTp82WtNT7S/wCCe37Mx+B3wwGva1a+V4v8SxpcXKyLh7S36xQc8g87mHqQD9wV9ZUcAUtfHV608TVlVnuyAooorAAooooAKKKKACiiigAooooAKKKz9b1my8O6PfarqVzHZ6fZQPc3FxKcLFGilmYn0ABNCV9EB8s/8FF/2iR8Hfg7J4d0q68rxP4pV7OEo2Ht7XGJ5fYkEIp9XJH3a/HLrXq/7Tvxyvf2g/jFrXiucyJp7P8AZtMtnP8AqLRCRGuOxOS7f7TtXlFfquVYP6nh0n8T1fr2+RolYKKKK9gYV+pv/BLb9nv/AIRTwZefE7WLbbqmvKbXSxIvzRWat8zj08x1/wC+Y1I4avgb9mb4I3v7QPxh0Pwlbh0spH+0ajcoP+Pe0QgyN7E8Kv8AtOtfu/omj2Xh3RrHStNt0tNPsoEtre3iGFjjRQqqB6AACvj+IMbyQWGg9Zav0/4JMmaFFFFfBEBRRRQAUUUUAFFFFABRRRQAUUUUAFFFFABRRRQAUUUUAFFFFABRRRQAUUUUAFFFFABRRRQAUUUUAFFFFABRRRQAUUUUAJivyw/4Kjfs7nwt4ws/ijo9rt0vXGFtqqxrxFeBflkPoJEX/vpCTy1fqeelcf8AFn4aaT8YPh3rvhDW499hqls0JcDLRP1SRf8AaRgrD3UV6GX4t4LERqrbZ+g07H89tFdN8Svh/q3wr8d634U1yHydT0q5a3lA+64HKuvqrKQwPcMK5mv1uElOKlF6M0CpbS7msbqG5t5XguIXEkcsbFWRgcggjoQe9RUVW4H7lfscftCw/tEfBnTtXnlX/hJNPxY6xCMA+eoGJQOyyLhh2BLD+GveM8V+IH7Ev7RUn7PPxlsry9nZfC2sbbDV48/KsZPyT49Y2OfXaXA61+3FvPHcxRzROskUihldTkMDyCD3FflebYL6niHyr3Zar/L5GbVixRRRXjCCiiigAooooAKKKKACiiigAooooA+W/wBvb9mJfj98LX1HR7UP4z8PI9zYbF+e6ixmS299wGV/2gBwGNfk78E/i3rfwH+J+j+LdHLC60+bE9qxKrcQniSF/ZhkexweoFf0CV+TP/BSf9l3/hWvjT/hY3h202eGvEE5+3RRr8tnenJJ9ll5YejBhxlRX12SY2Mk8FW1T2/VFJ9D9P8A4a/EPRvit4G0fxZ4fuBdaVqkAmib+JD0ZGHZlYFSOxBrqOor8k/+Cbv7Uf8Awq/xv/wr7xFd7PC/iGcfZJZW+WzvThVOeyycKfRgh4G41+tec14WYYOWCrum9t0/ITVh1FFFecIKKKKACiiigAooooAKKKKAPj//AIKdfFAeBf2dn0C3m8vUPFF4lkApwwt0/eSsPb5UQ+0lfj5X6Sf8Fafhx4o1AeEvGcDG78J6dC9hPCikm0uJH3ea3+zIAi57GMD+IV+bdfpmQwhDBpxd222/X/hjRbBRRRX0IwooooAKKmsrK41K8htLSCS6up3EcUMKF3kYnAVVHJJPYV+hH7Kf/BMu51P7H4n+Lsb2lnxLB4XjcrLIOo+0uOUH/TNTu9SuCp4cXjaODhz1X8ur9AbsfMH7N/7Ivjn9pLVV/se1/svw5FJtu9fvUIt4/VUHWV8fwr043FQc1+uH7Pf7Lfgf9nDQRbeHbDz9XmQLea1dgNdXJ7jd/AmeiLgcDOTzXqWh6Fp3hnSbTS9KsoNO061jEUFraxiOKJB0VVHAFcx8XPi/4Z+CPgq88UeKtQWx063G1EGDLcSEHbFEv8TnHTtySQASPzzG5niMxn7OCtF7JdfXuQ3c0PiJ8RvD/wAKvCN/4m8T6lFpekWSbpJpTyx7Io6sxPAUck1+Nf7W/wC2F4g/aY8SGBPN0jwXZSk2GkB+XPQTT44aQjt0UHA7s2L+1B+1R4n/AGmfFpvNSdtP8PWjsNM0WJyY7dem9v78hHVj9BgcV4nX1WVZRHCpVa2s/wAv+CUlYKKKK+nGFFFFABRRX1V+xl+xFq/7Q2pw+IfECT6R4AtpP3lyBtl1BlPMUOf4ezSdB0GTnHNiMTTw1N1arskB9W/8Evfip8QfGPgnUPD2v6fcX/hDRlEel6/O2CjZH+iDPMiqDkEfcA2ngqB91j1rF8KeF9J8E+H7DRNDsINL0qyiENvaWybUiUdh/Mk8kkk8mtuvyXF1o4ivKrCPKn0M2FFFFcogooooAKKKKACiiigAooooAKKKKACiiigCORFkUqwDKRggjIIr4M/a2/4J6QeIDe+L/hdax2monMt34cTCRTnqWt+yN/sfdPbB4P3vRSauNOx+B/g/xp4s+DHjZNU0W7vPD3iHTpTG6lSjqQcNHIjDkZGCrDHqK/Uz9lb9uLw58d7e20LXDD4e8cBQv2RmxBfHu0DHv38s8jsWAJGv+1D+xl4X/aHspdTthHoHjSNMQ6tEnyXGBwlwo+8Owb7y8dQNp/Kb4nfCrxb8D/GEmi+JtPn0nU4G8yCZSfLmUH5ZYpBwy8dRyDwcEEVOqK0Z+8tLX5vfsq/8FFp9K+x+FfitPJdWfEVt4lwWliHQC4A5cf8ATQfN6hskj9E9K1Wz1zTrbUNOu4b6yuUEsNzbSB45EIyGVhwQfUVSdyWrF6iiimIKKKKAGcZ561yvj74d6J8SdGfTdatBPFz5ci8SxN/eRux/Q9CCK6vFNPXtUyippxkro0pVZ0JqpTk1JbNbo/O34zfAbXPhJevMytqOgO2IdQjXhc9FkH8Lfoex6geWGWv1d1DT7bVbKa0u4I7m1lUpJFKoZXU9QQeCK+SPjh+yA9t9o1nwKhkj5eTR2PzD18pj1/3Tz6E8Cvl8Zlko3nR1Xbr/AME/bOH+M6dflw2ZO0ukuj9ez/A+WDLTTLUV3FNY3MtvPE9vcRMUkilUqyMOCCDyDUJlr53VH61FKS5olky00y1WMtMMtTc0UCyZaY0tVjLTDL70rlqBYaWo2l96rtLUbS+9Tc0UCdpaiaSoWlqNpaLmqgTNJULS1E0tQtLUXNlAmeWoXlqJ5PeoXlqLmygSPJioXkzUbSVC8mals2jEkaXFfaH7If7WSotp4H8Z3mBxDpmpztxjosMjH8lY/Q9q+Jyc0dDXThcXUwtTnp/PzPEzrI8NnmFeGxC16PrF91+q6n7aBww45pxGa+Hf2TP2u/I+yeC/HN5mM4h07WJ26dljlY9uyufofWvuCM7hn19K/RMLiqeKp89P5rsfyXnGTYrJMU8NiV6Po13X9aHhvxs+BC+IFm13w9Eqapy9xarwtx6svo/8/r1+Y5FltZnhmRopY2KvG4IZSOoIPQ1+h/415R8XfgbYeP43v9P2WGuqOJQMJNjoHx39G6/XjHHisFz3qU9+x9FkXETwyWFxjvDo+3k/L8j5KSapkm96TxBoOpeFNUl07VbWS0uozyrjgjsQehB9RVJZfQ14DvB2Z+qRcKsVOm7p9UaazVKs3vWYs1SLN70KRLgaQmNPE3NZyzdKes/vVcxDgaAn560vn+9Z4n5p3n0cxHsy95/vQZ/eqPn0hn4o5g9mXTPxTDNVMz8U0ze9HMUoFsze9RtNVVpveo2mqXItQPR/g/8AEhvAfidGnc/2XdkRXK/3f7sn/Ac/kTX2HDKs8SyKwZWAKkHII9RX54NMa+lP2cPiwupWsfhTUpsXcKn7FI5/1kY6x/Ve3t9OfYwGJs/ZS67HwHE+UOcfr1Far4vTv8up9A0UlLXvn5cN4xVTVNLttYsJ7O7hWe2nQxyRuMhlPUVcB4o4xS30Y03F3W58UfFf4YXnw11sja02kXDE2txjt/cb0YfqOfUDi0lr7y8T+GLDxfolxpeowie1nXBHdT2ZT2I7Gvi74kfDvUvhprrWd0Gms3Ja2uwuFlX+jDuP6EGvm8ZhXSfPD4fyP2HIM6jj4ewru1Rf+TLv6918zGSarCTVkxz571Ok1eamfXSgayT+9TLPWUk/41Ks/vVqRg6ZqLN71Is3vWWJ6kE/PWruZOmaQnPrTvP96zRPz1p3n+9FyfZmh5/vSGc+tUPP96a0/vRcPZl4ze9MM3vVJp/emNNRcpUy209RPP71Vaf3qFp6hyNVTLLzVXeaoHm96gknxUNm8YE0kvvVaWeoZJ8966n4Y/Du++JfiSOxtw0VlGQ91dY4iT2/2jyAP6A04Jzkox3YVqlPC0pVqztGOrZ2nwA+FL+NdZXWtRiP9i2UgKqw4uJRyF91HBPrwPXH10oxjj6VnaFodn4c0m202xhWC0t0EcaL2A/mT1J7k1pCvrMPRVCHKt+p+E5tmc8zxDqvSK0iuy/zfUdRRRXUeKNI5ziquo6hBpNjPeXUqw20CGSSRjwqgZJq0RgV8y/tHfFlL+d/CmlzZhhYG+lQ8M46RfQHk++B2Nc9esqEHNnqZZgKmZYmNCG3V9keffEbx9P488UXGoOWS2X93bRE/cjB4/E9T7mubWb3rMWapVmr5KVRzk5Pdn7vRwsMPTjSpq0UrI0lmPrTxNWcs3vTxNx1pcxbgaHn/WnCf3rP8/6U7z6fMTyF7z/ejz/eqPn0efRzC9mXPP8ArTTNVMz800z9eaOYpQLhmNRtN71UM3vUbTe9LmLUC001RPNVZpqiaX3qLmigTvNTrG0utWvYbS0gkurqZgkcMS7mY+gFXvCXhDV/HWrJYaRbNcSnl5DxHEv9527D+fbNfXXwq+DumfDayEuBe6xKuJrx16f7KD+Ff1PfsB24fCzrvsu54GbZ1h8rhb4qj2X6vsvzMT4MfBCDwNDHqurIlxrsi8L95LYH+FfVvVvwHGSfXwR17UZI5rgfi/8AGHQPgx4Zl1jW5xvcEWtnGR51zJj7qD8st0A69q+lSp4an2SPx2c8XnGKWjnObskvyS7E/wAWPizoXwe8Kz65rtzsRcrBbJgy3EmOEQdz79AOTX5e/GH4x678Z/Fsus6xJsiXK2lijHyraPP3V9Se7dSfYACL4ufF3XvjJ4qm1nW58KMrbWaE+XbJnhEH8z1J/DHEV8LmOZSxUuSGkF+Pmz+l+EuEqWR01iMQlKvJavpFdl+rJUkqdJKp05XIrxUz9GcbmgktTLJWektSpL71aZi4miktTLLWcstTLJVXMXA0FlqVZPes9ZakWWquYuJoLLUiy1QWWpFlq7mTgXxLUiy1QWX3p4louZuBfEtPEtUBL708S1VzNwLwl96cJaoiX3p4lp3J5C6Ja2PC/hrVvGesQaXotlNf3sx+WKIZwO7MeigdyeBXc/Bv9nHxN8V5obpo20jQCctqE6cyD0iXq/14X3zxX3T8N/hV4e+Fujiw0OzETMB511J800zDu7d/oMAdgK9nB5fUr2lPSP5+h+eZ9xZhcrvRw9qlXt0Xq/0X4HmvwL/Zg074eLDq+viPVPEIwyd4bU/7AP3m/wBo/gB1PvYHHpS444o6V9fRowox5aasj8Cx2PxGY1nXxMuaT+5eSXRDqKKK2OAKKKKACiiigAooooAKr3N1FZ28s08qQwxKXeSRgqooGSST0AHeuX+JvxT8M/B/wxPr/irVYtL0+Lhd5zJM+OEjQcux9B9TgAmvyt/ak/be8T/Hya40bSjN4c8EhsLp8b4mvADw1ww6+uwfKO+4gGk3YaVz3r9rH/gomluLvwn8KboSTcxXXideVXsVtvU/9NDx/dzw1fDXgL4e+LPjX40j0fw/Y3Wu63euZJXJLbcn5pZZDwq5OSzHv6mvQv2bf2TPF/7RmrK9jEdJ8MQybbvXLmMmNfVIxx5j47DgcZIyM/rL8FvgR4S+A3hdNE8LaeINwBur6bDXN24/ikfHPfAGAMnAFTuVseY/srfsXeG/2e7GHVr8Ra943lTEupMn7u1yOUtweg7Fz8zc9AdtfSlFFWQFFFFABRRRQAUUUUAFFFFABRRRQAUUUUAFFFFACYoNUdW1mw8P2Et9qd9b6fZRDMlzdSrHGg9SzEAV4H4z/b/+BnguV4JfGsOrXKHHlaPBJdA/SRV8s/8AfVa06FWs7U4t+iA+iulZniDw7pvivRbzSdZsLfU9Mu4zFcWl1GJI5UPUMp4NfJkv/BVL4Mxz+WLfxLKn/PVdPj2/rKD+ld34I/4KAfA7xvPHbxeMYtIunxiLWYJLVR9ZGHlj/vquqWBxdP3nTkvkOzPjD9sD/gnNqXw6N74u+GcFxrPhgZludGGZLqwXqSneWMf99KOu4ZYfC5GDg8Gv6NdO1Oz1mxivLC7gvrSZd0c9vIJI3X1DDII+lfF/7X//AATu0n4q/bfFnw8it9C8XtmW407iO01FupPpFKf733WP3sElq+my3O3G1HFP5/5lJ9z8mqK1PFHhbV/BWvXuia7p1xpWrWchiuLS6jKSRsPUH8wehBBFZdfbRkpLmiUFFFFUAUUUUAfSH7KX7bPiv9m7UItNnMniDwRLJm40eWT5oMnmS3Y/cbuV+63OcE7h+vfwl+MXhP42+EoPEXhLVI9SsJMLIg+Wa3kxkxyp1Rh6Hr1GQQT/AD6V33wZ+OHi74DeLofEPhLU3srgYW4tny1vdx5/1cqZwy/qOoIPNfN5lk9PF3qUvdn+D9f8xNXP6Bapalp9trGn3Nle28d3ZXEbQzW8yB0kRhhlYHgggkEGvBf2W/2yfCP7S2lJbwuuieMII913oU8gLNjrJC3HmJ+q9wOCfoYda/PKlKph5uFRWaMz8Xf24f2Rbr9nPxn/AGtosMs/gLWJWNlNy32OU5JtnPsMlCfvKO5Vq+X6/oa+I/w80L4reC9T8LeI7Nb/AEjUYjHLGeGU9VdT/CynBB7ECvw//aX/AGd9d/Zu+I914d1UNc6dLmfS9TCYS8t88H2cdGXsfUEE/oGT5n9ah7Gq/fX4r/PuaJ3PJaKK9f8A2VvgDfftF/F3TPDUQki0mI/a9WvEH+otVI3YP95iQi+7A9Aa+irVY0KbqTdkhn2V/wAEu/2ZvslvL8Xdftf38we10CKVeVTlZbkfXmNT6b/UGv0YHNUNC0Sx8NaLY6TpdrHZafZQJbW1tEMJFGihVUD0AAFaGQK/I8bipYyvKrL5eSM27i0UUVxiCiiigAooooAKKKKAEz+VfPf7av7Sdv8As5fCe4urOVG8W6uHtNHtzglXx885H92MEH3YoO9e1+KvE+meC/Duo69rF5HYaXp9u9zcXEv3Y41GST69Og5PQV+GH7Tvx91P9oz4r6l4mu/Mg05T9m0uxY5FtaqTsX/eOSzH+8x7AV7mUYD65W5pr3I7+fkNK5ynw98C+IfjZ8SNM8O6Wsmoa7rd3gyysW5YlpJZG5OFG5mPoDX7s/Bj4S6N8E/htovg/Q48WmnxBZJyoD3Ep5klf/aZsn24A4Ar5i/4Ju/su/8ACrfBH/Cf+ILTZ4p8QwA2sUq/PZ2RwyjHZpOGPoAg4O4V9rjvW+dY/wCsVfY037sfxf8AwBti0UUV84SFFFFABRRRQAUUUUAFFFFABRRRQAnfFfn5/wAFRv2jxoHh22+FOh3WNQ1RVutZeNuYrYHMcJx0LsNxH91R2evsv4y/FTSfgr8N9b8Yay2LPTYC6xA4aeU8RxL7sxC+2c9Aa/Bj4i+PdX+KHjjWvFWuzm41XVblrmZuy56Ko7KowoHYACvpsiwP1it7aa92O3m/+BuUkc5RRRX6OWFHWivor9hj9ndv2gPjRZx6hbmbwtoe2/1VmHySAH93Af8ArowwR/dV/SsMRXhhqUqs9kB98/8ABN/9nc/CP4RjxTqtr5XibxUqXLCRfnt7Mcwx+xYEyH/eUHla+wKjjRYkVFAVVGAAMACpK/IMRXniasqs92ZBRRRWABRRRQAUUUUAFFFFABRRRQAUUUUAFFFFABRRRQAUUUUAFFFFABRRRQAUUUUAFFFFABRRRQAUUUUAFFFFABRRRQAUUUUAFFFFAH5+f8FR/wBnH/hIvDlr8VdEtt2oaUi2msJGvMtqT+7mOOpRjtJ/usOyV+X9f0Z61o9l4i0i90rUbaO8sLyF7e4t5RlJY3UqykehBIr8KP2o/gTe/s8/GHWPC8wkk0wt9q0u6cf6+0cnYc9yuCjf7SHtivvcgx3PB4ab1jt6f8AuLPI6KKK+wKCv1p/4Jn/tJf8ACyfh4/w/1u63+IvDMS/ZGdvmubDIVPqYiQh/2TH71+S1dr8Gfitq/wAFfiVofjDRn/0vTZw7QlsLPEeJIm/2WUke2cjkCvLzLBrG4dw+0tV6/wDBE1c/oNJNHUVy3w1+IWj/ABV8DaL4s0Kf7RpeqW6zxE/eQnhkYdmVgVI7FTXUgc1+TSi4txkrNGYtFFFABRRRQAUUUUAFFFFABRRRQAh61zHxI+H+jfFLwRrHhXX7UXWk6nbtBMndc8q6nsysAwPYgGunIzQKItxalF6oD+f/AOOvwb1v4BfE7VvCWsqTNZyb7W7C7UuoGOY5l9iOo7EMOoNfqZ/wT9/alHx3+HQ8O69d+Z428PxLHcNI3z3tt92O492HCv74J++BWp+3f+y6n7Qnwza/0i2U+NtBR59OZRhrqPrJbE992Mr6MB0DNX5K/CL4pa/8CviVpXivRmaDUtMn/e20mVWaPpJDIPRhkHuOo5Ar75cmd4Kz0qR/P/Jl7o/oKoIzXE/CP4qaJ8afh9o/i7w/cebp+oRByjY3wSDh4nHZlbIP0yOCDXbd6+BlGUJOMlZogWiiigAooooAKKKKACiiigDC8ZeEtK8eeF9U8Pa3ZpqGk6lbvbXNvIMhkYYP0I6gjkEAjkV+GP7TXwC1b9nT4p6j4Yv98+nsftGmX7LgXVsxO1vTcMFWHZlPbBP71EflXgn7Yv7NVn+0n8LbjToVjh8UacGutGvHwMS4+aJj/ckAAPoQrc7cV7mUZh9Srcsn7kt/LzGnY/Diirer6TeaBqt5puo20tnf2czwXFvMpV4pFJDKwPQggiqgBJwOTX6ipJrmRoFek/A/9nvxr+0H4mXSPCOltcIhH2rUZ8pa2in+KSTHHfCjLHBwDX0Z+yn/AME4vEXxVNn4j+IAufC/hRsSxWO3ZfXy9RgEfukP95huI6DBDV+pPgT4e+Hfhh4ZtdA8L6RbaNpFsMR21smBnuzHqzHuzEk9zXy2YZ3Tw96dD3pfgv8AMls8U/Zh/Yl8Ffs42cOoCMeIvGTJibWrqMfuiRysCc+WvUZ5Y5OTjgfR/Sj6V5B+0d+0t4W/Zs8GSavrswutSuAy6bo8LgT3kg9P7qDI3ORge5IB+ElKvja2t5SZO5q/HX48+Fv2e/A8/iLxRd7F5S0sYiDcXkuOI417+5PCjkmvxd/aJ/aN8VftIeNpNc8Qz+TZQlk0/SYWPkWURP3VHdjgbnPLEdgABlfG745eKvj943ufEvim9M0zZS2tIyRBZxZyI4l7AevUnkkmvPq/Q8syqGCjz1NZv8PJf5lpWCiiivoRhRRRQAUUV93fsO/sBzfENrDx98RrJ4PCwIm07RpgVfUe4kkHVYfQdX9l+9x4vF0sHTdSo/8Ag+gN2Oc/Yl/YQvvjXdWnjHxrbzaf4EicPBbHKS6qQeinqsXq/U9F7sv60aPo9j4f0u003TbSGxsLSNYYLW3QJHEijAVVHAAHaprK0gsrSG2t4Ugt4UEccUShURQMBQBwABxirPOfavy/HY+pjp809Etl2M27i0UUV5whuMUvaj3rzHS/2i/AGt/F29+Gtn4ht5vFlpD5slqp+QsM74lfo0igZZByB9Gw405zvyq9tWM9PooopCCiiigAooooAKKKKACiiigAooooAKKKKACuG+LPwc8KfGvwrLoPizTE1C1bLQzD5Z7Z8ffifqrfoehBHFdzRQB+Nv7Tn7F/iz9nu6m1KBZPEHg13/davBH80AJ4S4UfcPbd908cgnaM39m39r7xj+ztqKW1tKda8KSSbrnQ7qQhBk8vC3Plv9AQe4PBH7NXtlb6jazWt1BHc20yGOSGZA6OpGCrA8EEdjXwJ+1H/wAE4Y7z7Z4n+E8Swzcy3Hhl2wjdybZj90/9M24/ukcLUNW2LTvufXXwT+P3g74+eHBq3hbUhLLGB9q06fCXVox7SJnp6MMqccE4Nel1+Bnh3xL4s+DfjQX2l3V/4Y8SabKY3GDFLGwPzI6MORxgqwwe4r9Jv2Y/+Ch2gfElbTw94/a38M+JmxHFf52WV43bkn9059GO0noRkLTTE0fZtFNVgwBBBB5BFOqiQpMUtFABSEcUtFAHlHxe/Z28L/Fq3ea6h/s7WwuI9TtVAk9g46OPY8+hFfC3xZ+B/in4Q3zLqtoZ9NZtsOpWwLQyegJ/gb/ZbHfGRzX6fEVT1HTrTV7Ka0vraK7tpVKSQzIGVlPUEHgivKxWX0sT720u/wDmfbZHxXjcnapv36f8r6ej6fkfkOZaaZa+1fjF+xFp+r/aNT8DTrpl2cs2l3BJt5D/ALDclD7HI/3RXxz4u8I634E1eTS9e0240y8T/lnMuAw/vKejD3BIr5DE4OthX76079D9/wAnz/AZzD/Z5+91i9Gvl19UZpl96YZarmWo2lrz7n1KgWWlqNpartLUbSUXNFAsNLUTS1A0tRtLUXNFAnaT3qFpahaSomlqbmygTNJULy1GXJpKls0URSxNJRRUlhRRRQAdDX17+yx+2LL4ZNp4S8c3TTaScRWerSnLW3YJKe6ejdV78fd+QqK68NiqmFqc8H/wTwc4yXCZ3hnh8TG/Z9U+6f8AV+p+1trcxXsKSwussTqGV0OQwPIIPerPevzd/Zj/AGuL74VTW/h7xLJNqHhRmCxyHLy2Ge692j9U7dV9D+iOg69p/ifSbbU9Ku4b6wuUEkVxA4ZHU9wRX6Fg8bTxkOaGj6rsfyln/D2LyCv7OurwfwyWz/yfdGP45+HujfEDS2s9Wtg7DJinj+WSI+qt/Toe4r5P+JvwQ1z4dPJchDqWjZ+W8hXmMeki/wAP16e/avtj3pksKTIUdVdSMEMMgitMRhKdda6PuYZVnmJyx2j70OsX+nY/OVZqkE1fVHxM/Zl0rxCJb7w6yaPqByxgx/o8h+g+5+HHtXzN4r8Ga54IvTba1p8to5PySEZjk91ccH8K+br4arReq07n6/luc4PM4/u5Wl/K9/8Ag/Ipib3p4m96zvPpwm9647nvOmaImPrS+dWeJqXzvencnkL/AJ1IZjiqPne9Bm4ouHIXTMfWmGb3qn53vTTPx1ouP2ZbM1MaeqjTUxpjSuWqZZaanWmpz6ddwXVrM8FxA4kjlQ4KMDkEVntN71E01LmtsW6UZR5ZI+6/gt8WrX4meH1ErJFrVsAt3AOMns6j+6f0PHpn0knNfm94T8Z6j4I1+11fS5vKuoG6H7si90Ydwf8APNfd3ww+JmmfE7w9HqNg4SZcLc2pbLwP6H1B7HuPfIH1GCxirrkl8S/E/EuI8hlllT29Ffupfg+3p2O1oopK9U+JExWF4t8Jab400WbTdTgE1vIODj5kPZlPYj1/pW50A5pT1pNKSsyoTlTkpwdmtmfCvxO+GWpfDLWTBcgz6fKSba9VcK49D6MO4/LiuQSf3r9A/EfhvT/FWlTadqlsl1aSjDI46HsQeoI7Ec18efF34K6j8Nbt7u38y+0KRv3d0B80OeiyY6H0bofY8V81i8HKl78NY/kfsWRcQU8clh8S7VPwl/wfL7uxwyXFTLPnvWSs3vUiz+9eZc+2dM1RN71IJ+etZaznjmnrcUXM3TNMT80vn1mi45pftFVcn2Zo+fSGes/7RSG4ouHsy+0/vTGm681RNxTGnPrU3KVMutPjvUT3FU2n96iaf3ouaKmWnnzUDzVXaatTwn4X1LxxrsGk6VAZ7mU8k8JGvd2PYD/PNKKc3ZblTdOjB1Kjslq2W/BnhLUfHviG30nS4/MmkOXkP3IkHV2PYD9eAOTX3B4A8D6b8PfDsOl6emSvzTTsPnlfuzf4dhgVQ+F3wv074Z6EtnaATXcoDXN4y4eVv6KOw7fUk12w/WvqMJhFQXNL4n+B+I5/nkszqeypaUo7eb7v9EOHSilor0j5EaPu0UmcEDqa84+MfxfsPhXoRkLJcatcKRaWhblj/eb0Ufr0HtnOcacXOTskdGHw9TFVY0aMbyeyMb4+/GCLwBo7aZp0wbXrxcJtOTboeDIff+6PXntz8em6aV2d2LOxyWY5JNV9Z8Q33iPVbrUtQuXuby5cvJK55J/oB0AHQVAs1fIYnFOvO726H79k2S08qw/JvN6yfd/5LoaSzVKJqzFm9DUgmNc1z3HA0hMKeJunNZwnpwm96Lmbpmj5x9ad51Z3nU7zvencnkL/AJ1HnVQ873o873ouHIXTMfWkM3PWqJm5pDNz1ouP2ZbMw9aY01VDPXS+C/h14h+IN2IdH095Yw2JLmT5YY/95z/IZPtVRi5vlirszrTp4eDqVZKMV1ZgtMTXq3wv/Z/1nx15V9qIfSdGbDCR1/eyj/YU9Af7x49Aa9n+Gv7OGh+DfKvdUC61qi4YPMv7mI/7KHqfds+wFewhQF4Fe5h8v+1V+7/M/NM14sunRwC/7ef6L9X9xh+EvBmleCdLSw0m2W3gXk45Z2/vM3Umt3tSGvn39o/9q/SPg3bTaVpRi1bxZInyW27MdrkcPKR+YQcnvgEE+rVq08NT5puyR8Jg8Hi84xKo0Iuc5f1dvojrPjz+0F4f+B3h83F64vdZnUiy0uN8SSn+8391AerH6DJ4r8yviT8S9e+K3ie41zxBeG5upPljjHEUMeeI41/hUfmepJJJrM8WeLtX8c69d6zrl9LqGo3LbpJpT+QA6BR0AHAHSsivgsfmE8XK0dIrZf5n9Q8McJ4fIaSqT9+s95dvJdl+f4BRRRXjn34UUUUAAOKesmKZRQBYWWpVlxVIHFPWTFUmQ4l9ZalWT3rPWWpVl960uZOBfWWpFlqgstSLKPWi5k4F9ZakEtUBLjvTxLV3M3AviWnCWmaTp19rt/FZadZz315K22OC3jMkjn0Cjk19S/CD9h3WNaaDUPHFwdIsjhhp1s4a4f2duVQfTJ/3TXXQw1XEytCN/wAj5/NM4wOUU+fFVEn0W7fot/0Pn7wd4L13x/qyab4f02fUrtuqwr8qD+87HhR7kgV9l/Bj9jPTPC4g1Xxi0WtaoMOtiozawn3z/rD9fl9j1r33wb4G0LwDpMemaBpkOnWSfwRLyx/vMx5Y+5JNdDjtX1uEyunQtKp70vwPwXPONcVmV6OFXs6f/kz9X09F94yGFII1SNQiqMAKMACpaKK9w/OL31YUUUUCCiiigAooooAKKKy/EXiPS/CWjXWrazqFvpemWqGSe7upBHHGvqSeKANSvm/9pr9tbwn+z9bz6VatH4i8Zlfk0qCT5LckcNcOPuDvtHzHjgA7q+Zf2nv+Cj97r/2vw38K3l0zTjmObxFIpS4mHQ+Qp5jX/bPzegXGT8ffDz4aeLvjX4vXSPDenXWuavcsZJpMkqgJ+aSWQ8KMnlmPU9yalvsUl3LPxY+Mfi/45+K31rxTqUuo3jkpb2yAiG3UniOKMcKOnuepJPNfVv7Kv/BO3UPFn2PxR8UIZtL0U4lt9AyY7m6HUGY9Yk/2fvn/AGeCfo79l79hLwz8DVtte1/yfEvjVQHF06ZtrJvSBD1Yf89G59AvOfqehLuDfYztD0HT/DOkWul6TYwabp1rGIoLW1jEccajoFUcCtGiiqJCiiigAooooAKKKKACiiigAooooAKKKKAEJxQCaCOa5f4i/Ebw/wDCnwjfeJfFGpxaXpNmm6SaU8seyIvVmPQKOTRGLk1GKu2BvXt7b6baTXV1NHbW0KF5JpXCoigZLMTwAB3NfB/7SX/BUHRvCU15oHwutofEWppmN9eus/Yom6HylGDKR/e4XoRvFfKP7Wf7cPij9o3UJ9I08zeHvAsUn7nS0fEl1g8SXDD7x7hB8q8feI3V8y19zl2QpJVMXq+3+ZaXc7X4mfGjxt8Y9WOoeMPEt9rk4JMcc8mIYs9o4lwiD/dAriqKK+xhThTXLBWRQUUUVYHpXwb/AGifH/wH1dL3wj4guLKAuHm06VjJZ3HtJEeDxxuGGHYiv1X/AGUP26PC37RsMWi6gkfhvxwiZfTJJMxXeBy1u5+96lD8wGfvAFq/F6vv7/gnr+xTc+JNS0v4qeNbeW00e0kW50TTnyj3kinK3D9xGpAKj+MjP3R83zWc4bCOi6tXSXRrdvt5idj7R/aY/ZJ8G/tL6Fs1WEaX4kt4yljrttGPOi7hHHHmR5/hJ4ydpUnNfj38dv2e/GX7PPix9E8V6eY43LGz1KDLWt4g/ijfH0ypwwyMjkV++9cl8Sfhh4Z+LvhW78N+LNJg1fSrgcxyj5o27OjDlHGeGBBr5TLs2qYJ8kveh27ehCdj+eqivqX9rX9hPxN+zzdXGu6L5/iLwIz5W+VMz2QJ4S4UDgdhIPlPfaSBXy1X6Rh8RTxUFUpO6NAoooroAKKKKAL2ia5qHhrVrTVNKvZ9O1G0kEsF3ayGOSJx0ZWHINfp/wDsf/8ABR3T/HJsvCPxRuINK8QnEVrrxxHbXp6BZe0Uh9eEb/ZOAfyyorzsbgKOOhyzWvR9UDVz+kBWDLkHI9a8p/aR/Z80H9pD4cXXhvVlW3vUzNpupKmZLO4xww9VPRl7j0IBH5y/sg/8FC9Z+D5svCvjuS417wYMRQXeS93pq9BtzzJEP7h5A+6eNp/Vbwl4v0fx54estc8P6lb6vpF5GJYLu2cOjj+hB4IPIIIOCK/OMVg8RldVSfTZoztY/AT4h/DHxF8L/Hmo+ENf0+S21yyn8gwqCwlz9xoz/ErAgqR1BFfsX+xB+zbH+zv8IoItQgA8Xa0EvdWkx80Zx+7t8+kYJB/2mc9CK9E8c/APwX8RPH/hTxprWkJc+IPDUpks7gYG/glVkGPnCOd6/wB1hkdSD6R24rszDN5Y2jCklb+bzf8Al1G3cWiiivniQooooAKKKKACiiigBCcUtJXzV+3D+1FD+zp8Mnh0ydG8Z62r2+lxcEwDGHuWHomeM9WI4IDY1o0Z16kaUFqwPlL/AIKa/tUf8JLrLfCbwzebtM06USa7PC3E9ypytvkdVjPLf7eBwU58t/4J/fstt8d/iQPEGuWhk8E+HpVluRIvyXlx96O39x0Z/wDZwD98GvA/hl8O/EPxw+JGmeGdHV73WdYucPPKSwQE7pJpG64UbmJ68dzX7q/Bf4SaJ8EPhvo/hDQottnYR4knZQHuZjzJK/8AtM2T7cAcAV9tja0MpwiwtF+++v5v/It6Kx3SqEUKBgDgAU6iivhCAooooAKKKKACiiigAooooAKKKKAEJxRmjPNfO/7bX7R8X7PHwgurmxmUeLNZD2WkR5+ZHI+efHpGCD/vFAeta0aU69SNOC1YHw7/AMFMf2kv+Fj/ABCT4e6LdbvD3hqU/bGjb5bm/wAEN9RECUH+0ZPavienzzyXU8k00jSyyMXd3OWYnkknuaZX65hMNDC0Y0o7L+rmuwUUUV2AS2lpNf3UNtbRPPcTOI44o1LM7E4AAHUk9q/cb9jn9nyH9nf4Mado08S/8JFf4vtYmGCTcMB+7B7rGuEHYkMf4q+FP+CY37OX/CffECb4j61a79B8NyhbBZF+We/xkEeoiBDf7zR+hr9YhXwOfY72klhoPRav17fImT6C0UUV8gQFFFFABRRRQAUUUUAFFFFABRRRQAUUUUAFFFFABRRRQAUUUUAFFFFABRRRQAUUUUAFFFFABRRRQAUUUUAFFFFABRRRQAUUUUAFFFFACd6+X/29v2bR8e/hFNe6VamTxd4eD3mnbV+e4jxmW399wAKj+8qjjJr6hpK2oVp4erGrDdAfzfMpRipGCDgg0lfYX/BR79mv/hUXxO/4THRrXy/CviiV5Ssa4S1vfvSx+wfl1/4GAMLXx7X67hcTDF0o1obM13CiiiuoD7r/AOCZH7TH/CD+MJPhhr11t0TXpvM0uSRvlt70jHl+wlAA/wB8Lj7xr9VxX84VrdTWVzFcW8rwTxOJI5Y2KsjA5BBHQg96/bb9if8AaRh/aK+ElvdXsyf8JZpASz1iEYBd8fJOB/dkAJ9AwcDgV8Fn+A9nP6zTWj39e/zJkup9EUUUV8eQFFFFABRRRQAUUUUAFFFFABRRRQAhr8s/+Cl37KX/AAh+uv8AFXwxZ7dF1OYLrVvCvFtdMeJ8Dosh6+j/AO+MfqYeeKxvFPhfTfGnh3UtC1mzj1DStRge3ubab7siMMEe31HIPIrvwGMngqyqx26ruhp2PyG/YA/aqPwG+IP/AAj2v3ZTwPr0qpcNI3yWNxwqXA9F6K/tg/wAV+xyOsqB0YMhGQQcgivwl/ao/Z21T9m34pXnh+58y40a4zc6RqDDi4tyeAT03r91h6jPRhX3b/wTX/axPjrw9H8LvE93u8QaTDnSLmZvmu7RR/qsnq8Y6eqf7hJ+jzjBxxFNY/D6prX/AD/zKa6n3lRRRXxpAUUUUAFFFFABRRRQAUUUUAfn9+37+w/q/wATvFGneOfh1pa3euX8yWer6fGyxiQnhLrLEAYACuc9NrdmNd7+yr/wT08L/BRbPxF4uEHirxohEiF03Wdg3/TJGHzuD/y0YdhtCnk/YdHSvTeZYl0Fh+a0V99u1+w7hwooo75r5s/a8/bJ0H9mnw+1lbeTq/je8iJsdK3ZWIHgTT45VAeg4LEYGBlhxUaNTEVFTpq7Yjc/an/aw8Nfsy+FWnvGTUvE94h/s3RY3w8p6eZIf4Iwerd8YGTnH4x/Fb4seJvjP40vfFHivUX1DU7k4A6RwRgnbHGvRUXPAHuTkkk0fH3j/X/id4s1DxJ4m1KbVdYvpPMmuJj+SqOiqBwFGAAMCuer9My7LKeBhd6ze7/RGiVgooor2xhRRRQAUUUUwPof9hfTPhlq/wAdtLtviWS1u+P7KhuMfYpbzcNi3Gex/hB+UtgNwcH9t0RY41VAAoGAB0xX84IJByODX6gf8E/v25B4tisfhn8QdQ/4nkYEOjaxcv8A8fqjhYJWP/LUdFY/f6H5sbvjM+wFWqvrNNtpbrt5r9SZI/QOikpa+EIEzxSbsU13WNCzkKoGST0Ffmp+3J/wUD+3i/8Ah98LtRK2vzQap4jtX5l7NDbMP4exkHXovHJ7MHg6uNqezpr1fRDSudP+3H/wUCTwyL/4f/DLUFk1n5oNT1+3bK2nZooGHWTsXH3eg+blfzT0rXtS0PW7bWLC+uLTVbaZbiG8hkKypIDkOG65zzmqBOTk8miv1DB4Glg6Xs4L1fc0Ssfsx+xJ+2XYftE+HF0LXpYbLx/p0INzCMIt/GOPPiHr/eUdCcjg8fVJx+dfzqeE/Fer+BfEmn6/oN/Npmr6fMJ7a6gbDRsP5jsQeCCQcg1+z37HX7XWk/tL+EPJuDDp/jbTowNS01TgSDgefCDyYyeo6qTg9VLfFZvlTwzdakvce67f8Aho+j6KKK+YJCiiigAooooAKKKKACiiigAooooAKKKKACiiigDwz9ov9kfwZ+0Tp7SahbjSPE0abbfXbRB5ox0WVeBKnseR2Iya/Kv47/s2eNv2e9c+yeJNPL6dK5W01i1Be1uR7Nj5Wx1RsH6jBP7j1jeJvC+keMtFutH1vT7bVdMul8ua1u4xJG49we/cHqDyKlq5Sdj8ov2Z/wBvPxb8Eja6Jr/m+KvByYQWsz/6TZr/ANMZD1AH/LNuOMArya/T34V/GTwj8afDaa14S1eLU7bgTQg7Zrdj/BLGeVP14PUEjmvg39pf/gm5qGg/avEPwrEuqacMyS+Hpn3XMI6nyGP+sH+yfm9C5NfHXgvx34t+Dfi4anoGo3vh3XLNzHIFyjZB+aORGGGGRyrAjjkUrtbjsmfvhSGvjD9m7/gov4c+IYtdC+IIg8K+IWxGmo7tthdN7kn9yx9GJX/aGQK+y4pUnQSRsHRhlWU5BHqKpO5NrEtFFFMQUUUUAM/i71zvjHwLoHj/AEt9N1/S7fVLVs/LMmSp9Vbqp9wQa6MCk/GplFSVpK6Lp1J0pqdOTUls1o0fEPxc/YPvbMTaj4DvftkYy39k3rBZB7Ry8Bvo2P8AeNfJ3iPw9qvhLUpdP1nTrrTL2P70FzEY2+uD1HuODX7H8NXN+Nfh54d+IWltYeItHtdUtudonTLIT3Rh8yn3Ug14GKyenV96k+V9un/AP1TJuP8AGYK1LHL2se+0l+j+evmfj6ZaY0vvX2h8Vv8Agn6w86+8B6p6sNK1Jv0SUD8gw+rV8leN/hv4p+HF99k8SaJd6TKThWmj/dyf7jjKt+BNfK4jBV8M/fjp36H7jlPEOWZxFfVqq5v5Xo/uf5q5gNLUbS1HRXnXPqbIUsTSUUUigooooAKKKKACiiigAooooAK9f/Z//aS1/wCBuriNC+peHJnzdaXI/A9ZIj/A/wCh6HsR5BRW1KtOjNTpuzR5+OwOHzKhLDYqClGW6f8AWj7NH7D/AA4+J3h74q+HodZ8PXy3ls4w6dJIXxyjr1Vh+vUZGDXXfxV+PHwz+KfiL4TeI49Y8O3zW0wwJoW+aGdP7ki9x+o6gg81+kXwE/aZ8OfG/TlhjcaZ4kiTM+lzONx9XjP8afqO46E/d4DM4YpKMtJ/n6H8xcTcG4rJJOvQvOj36r1/z29D2Y9az9Y0Sx1+yks9QtIby2kGGinQOp/A1ocYoxivbaT0Z+dRlKLUouzR85+P/wBku2umku/Cl59jkOT9huiWiPsr8sv45+or558V+Cde8D3f2fWtMnsmJwkjLmN/91xkH8DX6Ig844zVXUtMtNXtJLa9toru3kGHinQMjD3B4NeVWy+nU1ho/wAD7fLuLMZhLQr/ALyPno/v6/M/NoTCl84etfX3jb9lLwz4gMk+jSyaBdtztj/eQk+6E5H4ED2rwDxl+z1428HF3OnHVbQc+fp2ZOPdPvD8se9eJWwdejurryP0rAcRZdjrJT5Zdpaf8B/ecB5w9aDMPWqUrPDI0citG6nDKwwQfQimmf3rzz6hRT1Rd86mmbiqXne9NMtFy/Zl1p/eozNVQy+9Mab3qblqBaaaomlqs01RNN70rmigWWm963/AXxG1X4ceIodW0qba6/LLCx/dzp3Rh6fqDyK5JpqhaWhTdNqUXqgq4WniaTpVY3i9GmfpN8Mviho/xT0BNQ0yULMoC3No5xJA/wDdYenXB6H8wO0Pc1+YHgn4gav8PNfg1jRbo29zHw6HmORO6OO6n/64wQDX3j8HPjtoXxb0tTBItnrMSA3OnyN86erL/eXPft3xX12Cx0cQuWekvzPwbiHhirlM3XoJypP74+T/AEZ6h1paSlr1j4QQdKq31jBqNtLbXMKXEEqlHilUMrKeoIPUVa4FGQaBptO6Pk/4xfs13WiGbWPCkb3ViMvLpwy0sI9Y+7L7dR79vAhMVJByCOCDX6WYzx2NeJ/GL9nLTvHPm6novl6ZrZyzcYhuD/tgdG/2h+IPUeFisvv79L7v8j9MyTip07YfHu66S/z/AMz5CWenCen+JPDmq+D9Wk07WLOWyuo/4JBww/vKejD3HFZgn96+fd4OzP1enyVYKpTd0+qNJZ/el8/3rOWf3pfP96nmK9maHn+9Bn96z/P96Qz8daOYPZl8z0wz1RM/HWmmelzFezLjT+9RtPVNp/eux+GXwt1v4pav9m06LyrOJh9ovpAfLiH9W9FH6DmripVJKMVdsxr1aWEputWkoxW7ZV8E+C9W+IOuxaXpEBllbl5DxHEnd3PYfqegya+3Phb8K9L+F+jC1s08+9kAa5vXXDzN/QDsP5nJq78PPhxpPw10JNO0uHDHDTXDAeZM/wDeY/yHQV1nOfWvqcHg1h1zS1l+R+HZ9xBUzSbpUvdpL735v9EPpKKOor1D44QfSikIwp71458cv2iNK+FNnJZWjR6h4kdf3doGysWejSEdB3A6n2HNZVakKMXObsjsweDr46sqGHjzSf8AV32Ru/GL4y6T8KNEaWd1uNWmB+y2Kt8zn+83og7n8BzXwl4p8Y6l411y51bVrlrm7nbJJ4VR2VR2UdhWR4i8V6l4v1q51XVruS8vrhtzyyH8gB0AHQAcCqKy18disbLEy7RWyP6CyHhyllFLml71V7v9F5fmaiy+9SLLWYs1TLP71w3PqHA0lmqRZ/es1ZqkWb3p3MnA0Vn96eJuazhLThNzVXIcDR86l84etZwm5607z/ei5Psy/wCcPWjzh61VtY576dILeKSeZzhY4lLMx9AB1r1bwb+zT418VmOW5tF0Szbky352vj2jHzZ+uPrW1OnUqu0Fc8/FYvC4KPNiKiivN/kt38jzIzDNdP4N+HHiTx9cBNG0yWeLOGuXGyFPq54/AZPtX1J4I/Zd8J+F9k2oo/iC8XnfdjEQPtGOMezFq9dtLSGzgSG3iSGFBtVI1ChR6ACvZo5Y3rVdvJH59mHGdKN4YKF33ei+7d/Ox4P8P/2UtL0dku/Etx/a1yORaRZSBT7n7z/oPUGvdrDT7XSrSO1tLeK1t4xtSKFAqqPQAcCrW3ikIBr3KVCnSVoKx+aYzMcVmE+fETcvLovRbAOB0pskixKWdgqgZJPasXxb4x0bwLodzrGu6hDpunQDLzzNgewA6sT2AyT2Ffnz+0b+2Jq3xTNxoXhrz9G8LnKSODtnvB/tkfdQ/wBwHnuT0HJi8bSwkbzd30R7ORcOY3PqvLQVoL4pPZf5vyR61+0n+2zBo4uvDXw/uI7q+5iudaXDRQ9isXZ2/wBr7o7Z6j4YvLy41G7murqeS5uZnMkk0rFndickknkknvUNFfA4rF1cXPmm/RdEf1LkeQYPIaHssPH3nvJ7t/1stgooorhPpQooooAKKKKACiiigAooooAKcHIptFAEqy08S10Hgf4X+KfiTffZfDeh3mqvnBkhTESf78hwq/iRX1V8Mf8AgnncTeVeeOdaEC8MdO0vlvo0rDA9wqn2avRw+CxGJ+COnfofL5rxFleUJ/Waq5v5Vq/uX5uyPkbRtJv/ABDqEVjplncaheynbHBaxNJI59lAya+nfhT+wn4l8SmG98X3a+HrA4Y2kJEt049D/Cn47j6rX2j4B+FHhT4Y2H2Tw3o1tpsZADyIu6ST/ec5ZvxNdePSvqMNk1On71Z8z7dD8SzjxDxWKvTy+Ps493rL/Jfj6nDfDn4OeE/hXYi28PaXDayMu2W6Yb55v95zyfp0HYCu56UlGOCK+hhCMFyxVkfk9evVxNR1a0nKT3bd2PoooqzEKKKKACiiigAooooAKKxfFXivR/BWh3Wsa7qVvpGmWi75rq7lCIo+p7noAOSeBX55/tJ/8FKb3WhdeH/hUkmm2RzHJ4iuExcSjofIQ/6sf7TfNzwFIzSbsNK59Y/tD/tdeB/2ebGSHULn+1/EzJug0GycGY5HDStyIl9zyewavyz+Pf7Tfjf9oXWfP8Q3/kaVE5a00azJS1g9Dtz874/jbJ5OMDiuO8J+DvFnxi8Xrp2iWN94k1++cyPtJkkYk/NJI7HgZOSzED1Nfo/+zP8A8E7PD/w6Nn4g+If2fxN4iGJI9NA3WNo3XkH/AFzD1I2j0OA1TqytEfKv7Mv7Cni345va61rIl8L+DGIf7bNH/pF2vpAh7H/no3y+m7BFfqN8KvhB4T+DHhiHQ/CWkx6ZaDBllA3TXD4+/K55Zvr06AAcV2aIsaBVUKoGAAMACpKpKxLdwooopiCiiigAooooAKKKKACiiigAooooAKKKKACiiqOqana6Jp13qF/cx2djaxNPPcTMFSKNQSzMTwAACSaN9EBhfEj4keH/AISeDNS8U+Jr5bDSLCPfJIeWc9FRF/iZjgADqTX4rftT/tT+Iv2mfGbXt60mn+G7N2XS9GV8pAn99+zSMOrfgOBXRftqftZah+0h46e106aW28DaTKyaZZ8r57dDcyD+8wzgH7qnHUsT83V+i5RlSw0VWqr33+H/AAe5aVgoorofA/w+8SfErXI9H8L6Le67qbjcLexhMjKvdmxwqjIyxwB619NOcYLmm7Io56ivqUf8E1PjsdKa8Ph6wWYLuFkdUg84+2d2zP8AwKvn/wAffDXxT8LtcfR/FmhXug6ivPk3kRTeP7yN0df9pSR71z0sXQrvlpzTfkwuc1RRX1n+w5+xdd/tAa7H4m8SwS2ngDT5vnPKNqcqnmGM9Qg/jcf7o5yVeJxFPC03UquyQHQ/sG/sRS/GLUbbx141s3i8EWku60spQQdUlU9P+uKkcn+IjaP4sfrPb20VnBHBAiwwxqESONQqqoGAAB0AqHStMtND061sLC2is7G2iWGC3gQJHEijCqqjgAAAACr1fleOxtTHVeee3RdjNu4ma4Lw98b/AAR4q+IOt+CNL8RWl34o0dVa809G+ZM9Qp6OV4DBSdpIBwa+YP29v23o/hFYXPgPwReLJ41uo9t5fQtkaVGw7H/nswPA/hB3dStflj4d8Y634S8T2niLR9TudP1y1n+0Q30MhEqyZ5Oe+cnOeuSDnNergckqYqk6s3y3+H/N+Q0rn9EN3ZwX9pNbXMMdxbzIY5IpVDI6kYIIPBBHavzk/a//AOCbRH27xj8I7TI5mvPCydR3LWv8/KP/AAHste7fsY/tvaT+0NpcPh/xBJBpPj+2i/eWwO2LUFUcyw5/i7tH1HUZGcfV2K86nVxWVV2tn1XRi2P5wrq1msrmW3uIngniYpJFIpVkYHBBB5BB7VFX7Lftb/sI+G/2hLe417RBD4c8dquRfKmIL4gcLcKO/YSD5h3DAAD8kfiR8NPEvwl8V3fhzxVpM+katbH5ophw69nRhw6nHDKSDX6FgMyo46Omkuq/rdFp3OXooor1xhRRUkMMlzMkUSNJK7BVRBksT0AHc0bAb3w88Aa38UfGeleFvDtm19q+pTCGGJeg7lmPZVALE9gCa/cv9m74DaT+zr8LtO8J6bIbm5U/aNQvX4N1csAHfHZeAqjsFHU5J8d/YH/ZGj+Ang0eJfEdqp8ea1CDMrjJ0+3OCIB6MeC59QF/hyfrfFfm2c5l9an7Km/cj+L/AMiG7i0UUV82SFFFFABRRRQAUUUUAFFFNZgoJJwBQBzHxJ+IeifCjwRq/ivxDdC00nTITNK/8THoqKO7MxCgdyRX4VfHr4063+0B8TtV8W6wxV7l/LtLMNuS0t1J8uJfoDknuxY9699/4KF/tXn41eNj4O8N3m/wXoM5BlibKahdjKtL6FF5VPXLNzuGN3/gm/8Asnt8SvFSfEjxNZbvC+iz/wDEvt5l+W+vF5DYPVIzgnsWwOcMK+6y/DwyvDPGYj4mtvyXqy1pqfU3/BPj9lUfA/wGPFPiG02eNfEEKs6SL89janDJD7M3DP77V/h5+vepIopCcV8ZXrzxNWVWpuyNx1FFFYAFFFFABRRRQAUUUUAFFFFABRRRQBQ1nVrLw/pV5qeoXMdnYWcL3FxcSttSKNQWZmPYAAmvww/ay/aCvP2i/i/qXiAtJHoluTZ6RaPx5VspOGI7M5y7e7Y6AV9l/wDBUH9pr+zLCP4ReHrvF1dKlzr0sTcpFw0Vvn1bh2H93YOjEV+Z9fe5DgPZx+tVFq9vTv8AMuK6hRRRX2BQV0/wy+HmsfFfx7onhPQoPP1PVbhYIwc7UHVnb0VVDMT2CmuYr9Uf+CYn7NX/AAhng+X4n69abdZ12LytKjlX5oLLOTIPQykAj/YVSDhzXmZjjI4Kg59dl6ibsfXfwh+FukfBn4daH4Q0SPbY6bAIzIRhp5DzJK3+0zFmP1x0Fdt3o5oJxX5NKUpycpO7ZmLRRRSAKKKKACiiigAooooAKKKKACiiigAooooAKKKKACiiigAooooAKKKKACiiigAooooAKKKKACiiigAooooAKKKKACiiigAooooAKKKKACiiigDz346fCDSfjp8Mda8HawuyG+i/cXO3LW068xyr7q2OO4yOhNfg7498Eat8N/GOseGNdtjaatpdy9tcRnpuU/eU91IwQe4IPev6I+tfAf8AwU7/AGZP+Er8OR/FXw9ZltU0mIQ6zFEvM9oPuzYHUxk4J/uHPRK+nyPHfV6vsJv3ZbeT/wCCUmflzRRRX6MWFew/sq/tA3/7OXxc03xHEZJtGmP2TVrND/r7ZiNxA/vKQHX3XHQmvHqKyrUo16bpzV0wP6MdB1yw8T6LYavpd1He6dfQJc21zEcpLG6hlYH0IINaNfm5/wAEv/2nz8/wh8RXX9+48PzSt9Wlts/m6/8AAx/dFfpEOK/I8bhZYOu6Uvl5ozasOooorjEFFFFABRRRQAUUUUAFFFFABRRRQB4p+1T+znpv7Snwtu9BuPLttcts3OkX7jm3uAOhPXY/3WHpg4yor8UB/wAJP8F/iL/y86B4q8PX30kgnjb8iMj3BB7g1/QwT6V8Jf8ABSL9kv8A4T/w/L8TfCtlu8SaTD/xNbaFfmvbVR/rAB1kjA+pTj+FQfp8mzBUZfVq3wS28n/kykz6D/ZS/aO0z9pT4X2uuQGO21y0222r6eh5gnx94DrsfBZT9RnKmva8c1+DH7Mn7Qusfs3/ABPsvEdhvudMkxb6ppwbC3VuT8w9A6/eU9iPQkH9yPA3jLSPiH4T0vxJoN6mo6RqUK3FvcRn7ynsR2IOQQeQQQeRXHmuXvBVeaHwS28vITVjoKKKK8QQUUUUAFFFFABRRRQAUUUUAfMv7bn7WE37M3gu0j0rTJb3xPrQkjsJpoW+yW23G6R26Mw3DEYPPU4HX8avFHinVvGniC/1zXdQn1TVr6UzXF3cvueRj3J/QAcAAAcCv32+L3wk8OfG3wLqHhTxTZC70+6GUlXiW3lAO2WNv4XXPB78gggkH8S/2jf2d/En7N/j+fw9rkZuLKXMunapGhEV7Dnhh6MOAy5yp9QQT9zw/Vw6i4WtU/NeXp2LieU0UUV9oUFFFFABU9hYXOq31vZ2VvLd3dxIsUMECF3kdjhVVRySSQABVjQdB1HxPrNnpOkWU+o6neSrDb2tsheSVycBVA6mv1z/AGKf2FtO+A1lb+K/F0UGp+Pp48ovDw6UpHKRno0mDhpPqF4yW8rH5hSwFO8tW9l3/wCAJux+fPxj/Yr+I3wR+G+i+MtdskksbxR9ugtSXk0t2PyLPjj5gR8wyA3yk5xnwOv6Mtb0Ww8SaRd6VqlpDf6deRNBcWtwgeOWNhhlYHqCDX45fts/sbX37OviRtc0GKa9+H+pTEW05yzWMh5+zyn89rHqBg8g58rK84+tS9lX0l07Py9RJ3PlqnwzSW8ySxO0cqMGV0OCpHQg9jTKK+q9Sj9ZP2CP23ovizYW3gHxxeqnjS2j22V/K2P7UjUdCf8AnsoHP94DPUGvtW8u4LG1lubiZILeFTJJLIwVUUDJYk8AAc5r+c7TtRutIv7a+sbiW0vLaRZobiByjxupyrKw5BBAIIr6I+M/7d/xF+NPwz0jwZqM8WnWkMIj1W6siVk1ZwflMmMBVxjKLwWyemFX4rG5D7SupYd2i9/L0/yJcT1/9uL9v2b4hNf+Afhzevb+GAWh1HWYSVfUexjjPVYfU9X9l+98IUUV9ThMJSwdNU6a0/P1KSsFFFFdgBXR/D34g698LfF+m+J/Dd/JpusafIJIZo+h9VYdGVhkFTwQSK5yipnBTTjNXTA/c/8AZU/aj0H9prwKmoWrR6f4kslVNV0jdloXP8aZ5MbYOD25B5Fe54FfiJ+w34L+JviT43aXf/DeZtOl091bUtTuFJs4rYn5kmAxvDgECMHJIyCu3cv7cjO0Z696/LM1wdPB1+WlK6etuqM2rD6KKK8cQUUUUAFFFFABRRRQAUUUUAFFFFABRRRQAUUUUAFeDftD/sfeB/2hLaS5vrb+xfEwTEWuWKASHA4Eq8CVenXBAGAwr3migD8Q/j1+y146/Z71Nl1/TzdaM77bbW7IF7WX0BOMo3+y2DwcZHNdT+zr+2346+Aj2+nPMfEvhNSA2j30hzCv/TCTkx/Tlevy55r9hNX0my1/TbjTtSs4NQsLlDHNbXUYkjkU9QykEEexr4Q/aL/4JoWmqG61z4VTLY3RzJJ4dvJP3Ln0glP3D/svxz95RxUNW2Lvfc+o/gf+0z4G/aB0oTeGtUEepqm640e8xHdwep2Z+Zf9pSRz1B4r1uvwJ1LSvFXwj8YeReQal4W8SadIGGd9vPCw6MpGD9GHBHQ19p/s7/8ABTG+0v7NonxTt21G0GETxBZRjz0HrNEOHH+0uDx91iaafcTXY/SOiuf8G+OPD/xD0O31rw1q9rrWlzfcubSQOue6nurDupwR3FdBVEhSUtFABRRRQA09aztZ0Ow8Q2Utlqdlb31pKMSQXMSyI49CrAg1o8Yox70mk9GOMnFqUXZo+X/id+wZ4K8W+bd+G5pfCt82T5cQ862Y+8bHK/8AAWAHpXyr8RP2PviR8PvMmGk/29YLk/adJJlOPePAce/ykD1r9SqCoPWvHxGVYavqlyvy/wAtj7/K+OM3y20JT9pBdJa/jv8AmfiZPBJazPFNG0UqEqyOCGUjqCDTK/Xzx/8ABTwV8TYSviLw7aX0xGBchfLnX6SLhh9M4r5q8ef8E7dPuPMn8IeIprJ+q2epoJIyfQOoBUfVWNfO18krw1ptSX3P+vmfrOW+I2W4q0cXF0pf+BR+9a/ej4Yor1rx5+yt8S/h/ve88OTahZr/AMveln7QhHqQvzqPdlFeTyRPC7JIjI6nBVhgg+leJUo1KT5akWn5n6ThMxwmPhz4WpGa7pp/kNooorA9EKKKKACiiigAooooAKs6bqV3o9/Be2N1NZ3kDiSKeFyjxsOhDDkGq1FNNx96JEoxnFxkro+6v2d/244NT+y+H/iHIlrdnCQa2AFilPQCUDhD/tj5fXbjJ+xoLiO6hSWFxJE43KynIIPQg1+J9e9fs+/tZ+Ifg7PBpmotLrfhXOGs3fMlsO5iY9B/sH5T22kk19VgM3cbU8Rt3/zPw/ibgCNTmxeUqz3cOj/w9n5bdrH6dn260H9a5P4e/Evw78UNCi1bw5qMd/bPwwU4khb+46nlW9j9Rkc11gXqa+wjKM0pRd0z8Dq0qlCbp1YuMlo09Gh9IQD1GaOlLVGZyXi34X+F/HKEazo1tdyEY8/bslH0dcN+teK+Lf2MtPuQ8vh3WZrF+ogvFEqZ9AwwQPqGr6V70fWuWphaVb44nsYPOMdgLewqtLtuvueh8AeKv2c/H3hXe76O2pW6/wDLfTm84H/gA+f/AMdrzS8guNPuHguoJbadDho5kKsv1Br9SCOMYzWRrnhHRfE1v5GraVaajEBgLcwq+PpkcfhXl1cqg9acrep9zg+Oq8LLFUlLzTt+Dv8AofmKZuKY03vX3R4l/ZF8Ba6He0trrRZWOd1ncErn/dfcMewxXlHib9iHWLcu2heILW9HUR3sTRMPbcu4H8hXl1MtxENlf0PtcJxhlOI0nJwf95fqro+amlqNpfevR/EX7N3xH8O+Y8vh2a8iHSSxdZt30VSW/SvONW0nUtDmMOoWF1YS/wBy5haNvyYCvNnSqU/ji0fXYbGYTFK9CrGXo0yNpqheb3qu0vvUTTVz3PWjBMneX3qxpHiC+8Oapb6lpl1JZXsD74pom2sp/wA8Y71lPPUDzZpczTui3QhUi4TV0z7x+A/7Wem+OTb6H4oeLStebCR3GcQXR7YP8Dn+6eCenXFfSIIPINfju0uD1r6C+B/7Yes/D5rfSfE3na7oC4VZS265tl/2SfvqP7rHPoRjFfSYPNk7U6/3/wCZ+OcQcCtc2KytesP/AJF/p93Y/QX8KVj+Fc74O8caF8QNGh1bQtQi1Gzk5DxHlT3VlPKkehANdCDzX1Cakrp3R+MVKc6U3TqJqS3T0aH0UUUyDlvG/wAPND+IOlNY61aLOnJjlHEkR/vI3UH9D3Br49+LH7O+v/Dppr6yV9Y0Jct9oiTMkI/6aKOn+8OPXHSvugnp3NIyhxhhla4cTg6eIWuj7n0eU59i8pl+7fNDrF7fLsz8uxcY70v2geor7N+LH7K+i+M1mv8AQCmhawcsVRf9HmP+0o+6fdfxBr5C8aeB9e+HuqNY67YS2UuTskIzHKPVHHDD6fjivlsRhauHeq07n7hlOeYLN42pytPrF7/LuvQz/tA9RSG4z3rP8/3pDPx1rgufTezNA3HHWmG4qtaxT39zFbW0MlxcSsEjiiUszsegAHJNfVXwQ/ZSEQt9b8bRB5OHh0gnKr6GY9z/ALA49c8iuqhQqYmVoo8TNc0wuUUvaYiWvRLd+i/XY88+C/7PurfEyaHUdQEmmeHQcm4IxJcDuIwe3+0eB2z0r7V8N+GNM8I6Rb6ZpNollZQLhY4x+ZJ6knuTya0YYI7aNI4lWONQAqKMAAdABUw4B719fhsJDDx93V9z8DzjPMTm9S9TSC2itl6935i0tJRmu0+dEI4xUbyrChZyEUDJJOAK5T4h/FDw78LtDk1PxDqCWcfIiizukmb+6i9WP6DuQOa+EfjZ+1Z4h+Ksk+nac0mh+HCSv2WN/wB7OPWVh1H+wOPXdjNedisdSwqtJ3l2Pq8k4ax2dzvSXLBbye3y7v0+Z7l8d/2wbXRhcaD4ImS8vuY5tW4aKI9CI+zt/tfdHbPb4+u9TuNSvJru7nkubqZzJJNKxZ3Y8kknkmsRZfep0mx3r43EYupipXk/l2P6IyjIMLktL2dCPvPeT3f9dtjUWbFSpN71mJPUyzVzXPZcDTWapFl96zVlPY1raNoOr6/L5emaXeag+cbbW3eU/koNWlJuyOSrKnTXNUlZAJqkWf3r0bw9+zF8R/EGxl0I6fC3/LS/lSPH1XO79K9T8NfsPX0gSTXvEcMH96HT4jJn/gbbcf8AfJrup4PEVNoP8vzPmsVxDlWE+OvFvstX+Fz5pE1XdNsb3V7lbawtLi9uG+7FbxNIx+gAzX2/4Z/ZP8AeH9j3FjNrE69Hvpiwz/urtU/iDXqWj+G9M8P2wt9LsLbT7cf8s7aFUX8gBXp08pqP+JJL8T4vF8dYaN1haTk+70X6v8j4e8K/sy+PvExR5NNXSLZv+WuoSeWf++Bl/wAwK9p8J/scaJYBJdf1S51SQdYIB5MX0J5Y/UEV9GY4o+lepSy6hT1au/M+JxvFmZYu6jJQX91fq7v7jm/Cnw/8O+C4RFouk2tiMYLxp87D/ac5Y/ia6MkqOlGMUrDNelGKjpFWR8hUqTqycqkm2+r1YE0vQetHAqC5uYrOF5ppFijRSzO5wFA5JJPQVRCTeiJcnFeRfHT9pHwz8EtPK3ko1HXJE3W2lW7jzH9Gc/wL7nrzgHFeJ/tA/tzW2ki50L4ePHfXnKS60w3RRHofKU/fP+0fl9A2ePh7VtWvte1G4v8AUbua9vbhzJNcTuXeRj1JJ5NfNY7N40r06Gsu/Rf5n7BwzwHWx3LicyThT3UdpS9ey/H0Ox+Lfxq8T/GfXDqGvXhMCE/Z7CElYLdT2VfX1Y5J9egrg6KK+LqVJVZOc3ds/ojDYWjg6UaGHgowjslogooorM6wooooAKKKKACiiigAorW8PeEdc8W3QttE0i91af8AuWdu8pH12g4r3HwV+wx8SvFBjl1G2tfDdq2CWvpg0uPZI9xz7MVrqpYWtX/hwbPFxuc5flqviq0Y+V1f7t39x88Va0zSr3WruO00+znvrqQ4SC2jaR2PsoBJr9BvAX/BP/wT4fMc3iO9vPE1wuN0Zb7NAT/uod3/AI/+FfQfhX4f+G/A9mbbQNEsdKi7i0gWMt7sQMsfc5r3KGR1Z61ZKP4v/I/Nsx8SsDQvHBU3Ufd6L/P8Efnd8O/2I/iJ418qfUraLwvYNgmTUP8AWke0S5YH2bbX1F8Ov2FfAHhAx3GsLP4qvV53Xh2Qg+0Snp7MWr6SA44o/GvoKGV4ahry8z8/8tj8qzPjXOMyvH2nJF9I6fjv+JQ0nRbDQbKOz06zgsrSIbY4LeJY0QegUAAVfooxxXrJW0R8JKTk3KTux1JS0UwCiiigAooooAKKKKACiivNfjH+0H4H+BGkfbfFmsx207qWt9OgIku7j/cjBzjPG44UdyKAPSTwK+YP2iv28vBHwTF1pGkyJ4u8WJlDZWco+z2z/wDTaUZAIP8AAuW4wdvWviz9oj9v/wAbfGA3OkeHWk8HeFnyhgtZP9LuV6fvZRggEfwJgckEtXjHwg+BHjX4667/AGb4S0eW+2sBcXsnyW1sD3kkPA9ccsccA1DfYtLuTfGb9oHxv8etcN/4r1aS4hRibbToMx2tsD2jjzjOONxyx7k17F+zf+wJ4w+MrWus+IxL4R8JvhxPPH/pd0vX91GegI/jbjkEBq+x/wBnP9gPwZ8G/s2s+IVj8X+LEw6z3Mf+iWrdf3UR6kH+NsngEBa+qgKEu4N9jg/hN8FPCHwR8PLo3hHSItPhIBnuD89xcsP4pJDyx68dBngAcV3tFFWQFFFFABRRRQAUUUUAFFFFABRRRQAUUUUAFFFFABRRRQAg6V+cP/BUH9p9ognwh8O3RRmCXGvzRNjg4aK2z78O3/AB/eFfc/xn+Jdl8Hvhd4k8ZX4V4dJs3nSJmx5sv3Yo89tzlV/4FX4F+LvFWpeOPFGq+INYuGu9U1O5ku7mZv4pHYsfoOeB2HFfUZDglXquvNaR29f+AUkZFFFFfopZ6R+z/wDAzXf2hfiTp/hPQx5Xmfvr2+dd0dnbqRvlYd8ZAA7sQOM5r9svgj8B/CXwB8GweH/CunpbqFBur6RQbi8kHWSV8cnrgdAOAAK+ZP8AglJ8O7TQ/gvrHi5oVOpa5qTw+dt5FvCAqqD/AL7SE+vHpX3HivzbOsdOtXdGL92P4shsO9cT8VPhD4U+NXhefw/4u0iDVdPkyULjEsD44eJxyjD1H0OQSK7YHNFfORlKElKLs0SfmJpf/BKjV7f45pZX2rLc/C+P/Sv7QVwt3Km7i1KDpJ6yAbdvIwflH6S+GvDemeDtBsdF0ayh07S7GFYLa1gXakaKMAAf5zWtijArsxWNr4vlVV3t/V/UbdwAr5F/bm/bRtfgBocvhfwvPFdeP7+HgjDrpkTDiVx0LkfcQ/7x4wG3/wBtH9sLTf2bfCx07S3hv/HmpRH7DZN8y2qHI+0TD+6Dnav8RHoCR+NPiLxFqfi3XL7WdZvZtR1S+mae5urhtzyuxySTXuZPlX1iSr1l7i2Xf/gDSK+pald6zqFzf39zLeXtzI009xO5eSR2OWZmPJJJJJNVqKK/RF7pZc0fWL7w/qlpqWmXc1hqFpKs0F1buUkidTkMrDkEHvX60/sS/t32PxstbTwb41nh07x5EmyC4OEi1UAdVHRZfVOh6r3VfyKqW0u5rC6hubaZ7e4hcSRyxMVdGByGBHIIPOa8vHZfSx1Pllo1s+3/AABNXP6PRnNeXfHj9nfwb+0P4VfRfFVgGljDGz1OABbqzc/xRvjp0ypypwMjgY+YP2Hf2/IfiGtj4C+I17HbeKQFh07WJiFTUewjkPRZvQ9H9m+994HpX5nWo18vrcstJLZr80RsfhV+0v8Asm+Mv2afEBi1aA6n4cuJCtjr1qh8ibuFcc+XJjqh9DgsBmvEq/oo8V+FNI8b6BeaHrunQatpN7H5U9pdRh45F9we46g9QQCORX5Xftf/APBPDV/hMb3xZ8PorjXfBwzLcWHMl3pq9SfWSIf3vvKPvZALV9rludQr2pYjSXfo/wDJlJnxRX6I/wDBNr9j/wDtO4tPi34wsv8ARYW3eH7Gdf8AWOD/AMfbA9lPCepy3ZSfCP2Hv2Tbn9ozx79v1iCSLwLosqvqM3K/apOq2yH1PBYj7q+hZa/Z3T7G20qwt7SzgS1s7eNYoYIVCpGijCqoHAAAAAFY53mfs4vDUnq932Xb5g2XKKKK+DICiiigAooooAKKKKACiiigBuK+Gv8AgpB+1r/wrjw5L8NfCt5t8T6tB/xM7mFvmsbRh9wEdJJB+ITJ43Ka97/ar/aO0v8AZq+GNzrlwY7rXLvdb6RpzHm4nx94jr5aZDMfoM5YV+KE8/if4z/ERpHNz4g8VeIL7oPmkuJ5G4A7AZOMcAAdgK+nybL1Wl9ZrfBHbzf+SKSOx/Zl/Z+1f9o/4oWPhmw32+nIRcapqAXK2tsCNzehY/dUdyR2BI/cvwV4P0n4f+FdL8OaFZJp+kabAtvbW8fRVA6k9yTkknkkknk15d+yZ+zdpv7NXwvttGjEVz4hvdtzrGoIP9dPj7inr5aZKqPqcAsa9v71yZtmDxtXlj8EdvPzE3cWiiivDEFFFFABRRRQAUUUUAFFFFABRRRQAmOMV5T+0p8dtN/Z5+FGreLL/ZLdoPs+nWTHBurpgfLT6cFmPZVbvXqE88dtC8sjiOJFLMzHAAHUk1+Kv7dH7TMn7QvxXli0ydm8H6Ez2mloD8s5z+8uCPVyBj/ZVehzXrZXgXja6T+Fav8Ay+Y0rngXivxRqfjbxLqev6zdvfarqNw9zc3EnV3Y5J9hzwBwBxWVRRX6rGKiuVGgUUVZ03TbrWNRtbCxt5Lq9upVhggiUs8jsQFVQOpJIAFU3yge3fsa/s6z/tGfGGx0y4iceGdN23uszrkDyQeIgezSH5R3A3N/DX7hWNnBp9nBaWsKW9rAixxQxKFVFAwFAHAAAxivE/2Qf2drX9nD4P2OjSxxv4jv8Xms3K4O6cj/AFYPdIx8o7H5m43GvdOtflebY765X91+7HRf5/MzbuOooorxhBRRRQAUUUUAFFFFABRRRQAUUUUAFFFFABRRRQAUUUUAFFFFABRRRQAUUUUAFFFFABRRRQAUUUUAFFFFABRRRQAUUUUAFFFFABRRRQAUUUUAFFFFABVS/sbfU7G4s7qFLm1uI2ilhlUMkiMMMpB4IIJGKt0UbAfhv+2Z+zhc/s4/Fy70+2ikbwtqha80a4bJHlE/NCT3aMnae5BVv4q8Er92/wBq39nyx/aO+EmoeHpRHBrdvm70i9cf6m5UHAJ/uOMq3sc4yor8Mte0O/8ADGtX+kapayWOpWM721zbTDDxSIxVlI9QQRX6fk+P+uUeWb9+O/n5midyjRRRXvDL2h63feGtZsdW0u6kstRsZkuLa5hba8UiEMrA+oIBr9xv2Sv2irD9pD4U2Wuq0cOvWeLTWLJDjyrgD7wH9xx8y/UjJKmvwrr239kf9oy+/Zu+LFnre6Sbw9e4tNYsk582An76j++h+ZfxXIDGvBzfALGUeaK9+O3+Qmrn7rUVnaHrdj4k0ex1XTbqO90+9hS4t7mFtySxsAysD6EEGtGvzBpp2ZmFFFFABRRRQAUUUUAFFFFABRRRQAU11DqQQCDwQadRQB+QX/BQn9kg/Bfxe3jXwxZ7fBOtznzIYl+XTrpskx47RvyU7DleMLmb/gnn+11/wpvxWvgbxRe7PBetTjyLiZvl066bAD5PSN+A3YHDcfNn9VfHfgjRviR4R1Twz4gskv8ASNTgaC4gfuD0IPZgcEEcggEdK/Dr9pv9nnWv2bviZeeHNQD3OmS5uNL1Lbhbu3J4PoHXoy9iPQgn7nLsTTzPDvB4j4kvv8/VFrXQ/eRWDgEHIPORTgcdq+Cf+CcX7X3/AAnGj2/wu8XX27xDp8WNHvJ25vbdR/qST1kjA49UHqpJ+9frXyGLwtTCVXSqdPxXclqw6iiiuUQUUUUAFFFFABRRRQAmea81+PXwK8N/tC+Abvwv4ig4bMlpfRqPOs5wPlkQ/oR0YZBr0ojNAqoTlTkpwdmgP5/vjj8EfEvwB8fXvhXxLbbJ4jvtruMHybyEk7ZYz3Bx06ggg8ivPq/eL9pb9nDw5+0p4Bm0LWIxa6nAGl0zVUTMtnNjr/tI2AGTuPQgEfiZ8VvhX4j+DHjnUfCniiyay1OzbqOY54z92WNv4kYcg/gcEED9NyrMo42HLPSa3X6o0TuchWz4O8G618QPE2n+H/D2nT6rrF/IIre1t1yzt/IADJJOAACSQBV74b/DbxF8WvGFh4Y8LabLqmr3jbUijGAi93duioByWPAr9lv2S/2QfD37MvhsSYi1bxlexgahrBToOvkw55WMH8WIyewXXMczp4CHeb2X6sG7GF+xx+xVo37OGjJrOriDV/H13Fi4vwN0dmpHMMGeg7M/VvYcV9RUGlr8xr16mIqOpVd2zMKw/F3hLSfHfhvUdA16wh1PR9QhaC4tJ1yrqf5EcEEcggEYIrcorFNxd0B+If7Yf7I+sfsz+L/NtxNqHgrUZGOmakwyUPXyJiOBIo6HowGR0YL88V+/X7QMXgKb4SeIk+JTWyeEDbn7W1ycEH+Ex458zdjbt+bdjFfgpry6amuagujSXMukC4kFm94qrM0O47C4UkBtuM4OM5r9NyfHzxlFxqLWPXo/+CaJ3KFFFFfQDCiiigAooooAK9s/Zf8A2WPE/wC0z4uFlpqNp/h60dTqWtSoTHbr12L/AH5COij6nA5ra/ZJ/Y98Q/tM+JBO4l0jwVZSgahrBTlz1MMGeGkI6nooOT1Ct+ynw7+HPh/4U+EbDwz4Y02LS9Isk2xwxDlj3dm6sxPJY8k18xmubxwqdKjrP8v+CS3YzvhH8H/DPwR8FWfhjwrp62OnwDc7nmW4kIG6WVv4nOOvbgAAAAdz3NFLX51KcpycpO7ZAUUUUgCiiigAooooAKKKKACiiigAooooAKKKKACiiigAooooAKKKKAPPfi98C/BXxx0M6b4u0WHUNqkQXiDZc2xPeOQcj1xyDjkGvzb/AGhf+CePjT4V/atX8Jeb4z8NJlyII/8ATrdf9uIffA/vJ7kqor9ZqKTVxp2PwZ+GPxg8ZfBXxB/anhPWrnR7oECaFTmKYD+GSM/Kw+o47YNfon+z/wD8FJfC3joW2kfECKPwjrbYQagpJ0+dvUk5MP8AwLK/7Q6V6f8AH79ij4ffHdLi/ks/+Ec8TvlhrOmoFMjes0fCy/U4b/aFfmx8d/2PviH8BJprnVNNOreHlb5Nb00GSADt5gxuiPT7wxngE1OqK0Z+0Nle2+pWkN1aTx3VtMoeOaFw6Op5BBHBB9atV+IfwP8A2qfiF8A7pE8P6u1xo+/dLouoZltH9cLnKE+qEE981+jPwH/b++HvxfW307WZx4L8RyYX7LqMo+zyt/0zn4HPo2084GaadxNWPqOimqwdQVOQeQRTqokKKKKACiiigAooooAYRnjANcd4z+EXgzx+rf8ACQeHLDUnIx50kIEo+jjDD8DXZ9qTAqZRjNWkro1o16uHkp0ZOLXVNp/ej5U8a/8ABPfwXrPmS+HtVv8Aw7MfuxMRcwL/AMBbD/8Aj9eC+Mf2DPiP4faRtJFh4itwcqLaYQyke6ybRn2DGv0kHPtS/wAq8qtlWFq68tn5H3GA44zvA2XteddpK/46P8T8cPFPwy8W+Cnca74d1LTFXrLcWziM/R8bT+BrmCMV+2MtvHKpV0V1IwQwzmvOvF37OXw48a+Y+qeEtOaZ+Wnto/s8pPqXjKk/ia8erkXWlP7/APNf5H32C8T1osbh/nF/o/8AM/JOiv0L8T/8E9PBGpl30fVtV0aQ9ELrPEv4MA3/AI9Xknif/gnh4w04s2h69pmrxjtcK9u5+gw6/mwryqmU4qn0v6f1c+2wnHeSYqylV5H2kmvx1X4nyfRXrHiP9lX4p+Gd5ufCF5cxr0exKXO4eoEZJ/SvOdX8Nat4fl8vVNLvdOkzjbdW7xN+TAV5k6FWl8cWvVH2GGzPA4tXw9aMvSSf5MzaKKKxPRTT2CiiigZ03w/+JHiL4X6/Hq/h3UZbC6XAdVOY5l/uSIeGX2P1GDzX6D/s/ftgeHviwkGkawY9B8UMAot5HxDdN/0yY9z/AHDz6buTX5pUqsyMGUlWByCDyK9PB5hWwj01j2/rY+Lz/hXBZ9C9RctRbTW/z7ryfyP20HP40oGK/Pj9nv8Abc1Pwe1voXjmSbVtG4jj1QZe5tx/t95FH/fQ/wBrgV95eHfEOm+KtJt9T0i9h1CwuEDxXEDhkYfUV93hcbSxcb03r1XVH8yZ1w/jcirezxUfde0ls/8AJ+T1Neiiiu8+bCiiigAooooATGRzzVS90y11GBobm2huIm+8kqBlP1Bq32oyKNxpuLujzrW/2ffh34hDC78J6erN1a2j8hj+Me0151r/AOxB4E1QlrCfU9JbssU4kUfUOpP619E5NIea5Z4WjU+KC+49jD51mOF0o15Jdru33PQ+N9Z/YAuFDPpfi9JP7sd1ZEY/4Ern/wBBrgNa/Yg+IthuNo+lamvYQXLIx/77VR+tfoTimkc9a4Z5VhpbJr0Z9JQ44zqjvUUvVL9LH5e6x+zP8UNH3GfwheSAd7Zo5s/98Ma4jVfh94s0bcb/AMM6xZgdTcWMqj9Vr9esDvTWgjbqin8K45ZJSfwya/H/ACPoaHiRjY/xaMX6XX+Z+RXgH4oeJvhRro1Lw/fzWE4IE0DDMUwH8MiHhh+o7EGvvb9n39rTQvjDJDo2oRrovicrxas2YrnAyTEx78E7DyB0LYJr22/8PaXqwIvdOtbrH/PaFW/mKzLD4Z+E9M1GPUbTw1pNtfocpcxWUayKfUMFyK6cLga+Fl7tW8ezX/BPHzviTLs9p81XCOFW2klJfjorr+lY6miiivbPzkKKKKAGE9O9ZHiTwtpnizTZLDVrGG+tJPvRToGGfUeh9CORWzg/jSHik0mrMqE5U5KUHZrqfIPxW/Y3ubUS6j4JnNxHyx0q6fDj2jkPB+jY/wB414n4M+CvjDxt4jl0a20mezmt3C3Ut7G0cdv/ALxI6+gGSewxX6U9aQRhScAD8K8ipllGc1JaLqj77Cca5jhsO6E7TfST3X+Z5d8If2f/AA98KLZJ4k/tHW2XEuozqNw9Qg/gX6cnuTXqROD1oHFL2r1KdOFKPLBWR8TisVXxlV1q8nKT6sdSdqWitDlGDH4V8yftBftlaV8OLq60DwzGms+IoiY5pWP+j2jjghiOXcf3RgDucjFfTZHvXKt8LPB730t6/hnSHvJWLyTGyjLuxOSS23JNc1eNWpDlpS5X3PWyuvgsNXVXG03Uitop2Tfn5eR+VPinxr4h+I+uvqet31zquoTHAL87R/dRRwq+wAFXdK+GvjDWNv2HwvrN0D0aGwlK/mFxX6yWOhadpaFbOxtrZfSKJVH6CrqxIOgUfhXg/wBi8z5qlS79P+CfqEvEZ0oKlhMIoxW2ui+SSPzF0b9l74pawVMPhK6hU/xXMsUOPwdga7zR/wBhr4g321ry50nTU7iSd3cfgqEfrX6AngcUhyBmuqGT0I/E2zxcR4gZtV/hqMPRNv8AFv8AI+PNF/YB2lW1Txfkd4rSyx+TM/8A7LXoWg/sTfD/AErab3+0dWI6i5udin8Iwp/WvoIc0hPtXbDAYaG0F89fzPnMRxTnGK+Ou16WX5JHA6H8B/APh0IbLwppodPuyTQiVx/wJ8n9a7i3s4LSJY4YY4Y1GFVFAA+gFThcUfrXYoQhpFJHz1XE18Q+arNyfm2/zFAxS0UVoc4UUUUAFJS0UANBGKQA+tBNfOn7R37XGk/CFJ9E0Xy9X8VleYc5itMjgyEdT3CDn1I4zhWrww8HOo7I9HL8uxOaV1h8LDmk/wAF3b6I9V+KPxe8M/CLQW1PxFfpbAg+TbL801ww/hROpPTnoM8kV+d/x7/ar8TfGe5msYWfRfDIb5NOhf5pR2MzD7x77fujjgkZry3xp451z4ha9NrHiHUZtSv5jzJKeEHZVUcKo7AACsKvh8dmtTE3hT92P4v1/wAj+lOHOCMLk6jiMTapW/CPov1fysFFFFeCfpuiCilVGcgKpYnoAK6fSPhd4x8Q7TpvhbWb5W6PBYysv5hcCtIwnJ2irnPVxNCguarNRXm7HL0V7boH7G3xX14qT4c/s2Fv+Wl/cxpj6ruLfpXpnh3/AIJ0+KLsA614o03Tc9RaQyXBH/fXliu2nl2KqfDTfz0/M+bxPFeSYTSpiY/J835XPkaiv0H8Of8ABPHwZp7o+r61q2rMv3kjZII2+oClvyavWfDf7Lvwu8KBDaeD9PldeRJfKbps+uZC2D9K9GnkeIl8bS/ryPksX4kZVR0oRlN+ll+Lv+B+WOjeGtW8Rz+TpWlXupzdPLtLd5W/JQa9Z8JfsdfFPxaEkHh46Rbt/wAttUlWHH1Tl/8Ax2v1AsNLs9Lt0gtLWG2hX7scSBVH0Aq3jHsK9SlkVJfxJN+mn+Z8ZjPE3G1LrC0Iw8223+i/M+H/AAj/AME5ZHVJfE/izb/ettLt+fwlf/4ivbvBv7Gnwu8IFJG0I61cp/y21WUzZ+qcIf8AvmvcvakH+ea9all+Go/DBfPX8z4TG8VZzj7qriJJPovdX4WKGl6Jp+iWqW1hZQWdtGMJDbxKir9AAAK0fpSfWl7V6CSWiPlZScneTuxaKKKYgooooAKKKKACiiigAooooAKKKztb1/TfDOmXGpavf22mafbrvmuruVYoo19WZiAKANGud8aePPD/AMOdDn1rxNrNroumQ/enu5AgJ/uqOrMeyjJPYV8cfHr/AIKa6F4c+06T8M7FfEOoDKHWb1WSzjPqicNJ9TtHf5hX5+/ET4p+MPjL4i/tPxTrN5ruoOdsSSH5I8n7kUa/Kgz2UCpbKSPs39oL/gpvdX/2nRvhZZmxhOUbxBqEYMrD1hhPC+zPk8/dU18SAeKfiz4v4/tPxV4k1KX/AG7m5nf9Sf6AV9K/AH/gnZ43+JxttV8XeZ4L8PPh9lxHm+nX/ZiP3M+r4I4IVhX6OfB/9n/wP8CdJ+xeEtFitJnULPqE37y7uP8AfkPJGedowo7AUrN7julsfF/7PP8AwTLnuWtta+K1ybeLh18O2Evzt7TzL0/3UOf9odK+/fCnhDRfBGhW+j6BpVro+l242xWlpGI0X1OB1J7k8nvW3RVJWJbuFFFFMQUUUUAFFFFABRRRQAUUUUAFFFFABRRRQAUUUUAFFFFABRRRQB+fn/BWr4mPpngjwh4Gtpyr6rdPqN2inBMUICxq3szyE/WOvy/r7A/4KleIpNY/aaFgx/d6To1rbKvbLF5Sf/Io/IV8f1+p5PSVLBQXfX7zRbBRRRXtDP1k/wCCUfju21v4Ha14Z8z/AE7Q9VaRo89IZ1DI34uko/Cvt7tX4X/sdftCS/s6fGTT9buJJD4cvh9h1iBATmBiP3gHdkbDDuQGH8VfuFpeqWmuabaahYXMd5Y3cSzwXELBkljYAqykdQQQQa/Mc6wsqGKdT7Mtfn1IaL9FFFeASJXgH7XH7V+ifsyeCzNmLUfF+oIy6XpJbqennS45Ean8WPyjuV3/ANpz9orSP2a/htceI9Rga9vp3NtpunrkfabgqSAzfwqACWPoOMkgH8R/id8TvEPxf8a6l4q8T3zX+rXz7mY8JGv8MaL/AAoo4A/rk19FlOVvGT9pU+Bfj5f5lJXKPjfxtrfxG8Val4j8RahLqesahKZri5mPLE9AB0CgYAUcAAAcCsOirmjaNfeItWs9M0y0mv8AULyVYLe2t0LySuxwqqBySSa/R0o042WiRZTorrfih8K/E/wb8WT+G/FulyaXqsKLL5bEMrowyrowyGU8jIPUEdQRXJVUJxqJSi7pgFFFFUAqO0bBlJVgcgjqDX6V/sOf8FBBqY0/4e/FHUQLv5YNL8R3L8S9lhuGP8XYSHr0bnk/mnSg4rgxuCpY2n7OovR9UDVz+kAHIyKCoYYIyK/ND9gP9ujUU1TRvhb46a51WK5dLTRdWVWlmhY8JBKBksnZX6r0Py8r+mAr8txeEqYKr7Op8n3Rm1YyPDvhfR/CFi9noumWekWbzSXDQWUKxIZHYs74UAZJJJNbFFFcbbbuxBRRRQAUUUUAFFFFABRRRQA3vXPePfHGjfDbwjqfibxDepYaRpsJnuJ37AdAB3YnAAHJJAHWt6WVYY2d2CooyWJwAK/ID/goB+123xx8Xnwh4ZvCfA2izH97E3y6jcjIMx9UXkJ68t3AHo5fgp42soL4Vu/L/MpK541+0z+0HrP7R/xOvfEmo77fTkzb6XpxbK2luD8q+hY/eY9yfQAD76/4Jw/sjf8ACv8AQofib4ssiPEuqw/8Sq1nX5rG1Yf6wg9JJAfqEOP4mA+ef+Cef7IR+MPihPHfiqy3eC9HnH2e3mX5dSul5C4PWNDgt2JwvPzY/XIAKoA4Ar6DN8dCjBYHDaJb/wCX+Y2+g+iiivjiAooooAKKKKACiiigAooooAKKKKACkoxzXl/7Rfx00j9nr4W6p4s1MrLPGvk2NkWw13dMD5cY9uCWPZVY9qqnCVSahBXbA+X/APgpd+1J/wAIN4XPwv8ADd5s17Wod2rTQt81rZt/yy46NL39Ez/fBr8ra3PHHjTV/iJ4u1bxLr1217q+p3DXNxM3diegHZQMAAcAAAdKw6/WMvwccDQUFv1fdmqVgooor0wCv0E/4Jg/sxHXNYf4teIbTOn2DtBoUUq8TXA4kuMHqE5VT/eLHgpXyZ+zd8C9U/aF+Kul+FNP3xWjt5+o3qrkWtqpHmP9eQqjuzKK/dbwh4U0zwL4Z0zw/otoljpOnW6W1tbx9ERRgfU9yTySSTXyee4/2MPq9N+9LfyX/BJbNyiiivz4gKKKKACiiigAooooAKKKKACiiigAooooAKKKKACiiigAooooAKKKKACiiigAooooAKKKKACiiigAooooAKKKKACiiigAooooAKKKKACiiigAooooAKKKKACiiigBp6V+cP8AwU9/Zd81B8XvDlp+8UJB4gghXqOFjuse3CN/wA9mNfo/3qhrWj2XiHSb3S9Rto73T72F7e4t5l3JLGwKsrDuCCRXZgsVPB1lVj8/NDTsfzmUV7b+1x+zpffs3/Fi90bZJL4dvS13o94/PmQE/cJ/voflb8GwAwrxKv1ujWhXpqpB3TNAooorYD9F/wDgmL+1N9nmHwh8TXmI5C03h+4mb7rctJa5Pry6e+4d1FfpUDz0r+cjTNSutG1G1v7G4ktL21lWaC4hYq8bqQVZSOQQQCDX7afsYftM2v7SPwtgubqSOLxbpIS21i1XAy+PlnUf3ZACfZgw7An8/wA9y/2cvrNNaPfyff5kNH0LRRRXyRIUUUUAFFFFABRRRQAUUUUAFFFFABXjf7UH7Omj/tJfDK68PX2y11aDM+laiVy1rcY4z3KN91h3HPUAj2SkGe9XTqTpTVSDs0B/PPr2h+KPgr8RZ9PvUudA8U6BeA7kbbJDKhDK6MOo6MrDgggjg1+x/wCxl+1TY/tKfD1Wu3jt/GWlosWrWS/KHPRbiMf3Hx0/hbI6YJ4n9vv9kFPjr4SbxZ4ZtF/4TvR4TtSNedStxkmE+rryUPuV7gj8t/g98WvEfwF+I2n+KdAla21GxkKT20uQlxFnEkMi91OMeoIBGCAa+7lGlnmF5o6VI/n/AJMvdH9A5zQDmvPPgb8Z9A+Pnw80/wAWeHps29wNlxbOwMtpOAN8Lj1GevcEEcEV6HjmvgpwlTk4TVmiBaKKKQBRRRQAUUUUAFFFFACZ5rwj9q79lfQf2m/Bf2O48vTvE1irNpesbMmJj1jkxy0bdx2OCORg+79aBmtKdWdGaqU3ZoDxL9mL9lrwx+zN4SFhpaDUNfukX+0tblQCW5Yfwr/cjB6ID7nJ5r23PNBzS0VKk6s3Oo7tgFFFFZgITxXGfFb4r+Gvgv4MvfFHirUE0/TLYYA6yTyEHbFGvVnbHAHuTgAkZvxu+OPhX4A+CLnxN4pvRDCuUtrSPBnvJccRxL3J7noBySBX4vftH/tK+Kv2lPGb6xrsxttMgLJp2jwuTBZxn0/vOcDc5GT7AAD2ssyueOlzS0gt338kUlc1/wBqb9q/xN+0z4rM94z6b4Xs5D/ZuiRvlIh08yQ/xyEdW7ZwMDOfDKKK/TaNGGHgqdNWSLCiiitgCiiigAr6j/Y2/Yn1n9ozV49c1pZ9H8A2suJ70DbJfMDzFBn8mfovTk8DoP2KP2FNQ+Ol5beLvGEM+m+AoX3RxcpNqrA/dQ9ViyMM468heclf1v0PQ9P8NaRZ6XpVnBp2m2cSw29rbIEjiRRgKqjgAV8lm2cKhehh373V9v8Ag/kS2VPCHhDR/AXh2w0Hw/p0Gl6PYxCG3tLddqRqP5knJJPJJJJJNblFFfn7bk7vcgKKKKACiiigAooooAKKKKACiiigAooooAKKKKACiiigAooooAKKKKACiiigAooooAKhnt47qF4pkWSN1KsjjKsD1BHcVNRQB8ifHr/gnT4G+Jf2nVPCJXwV4gcl9lvHusZm/wBqIf6vPqmAOu01+dnxk/Zx8ffAjUTD4q0OWCzZ9sOqW3720m9Nsg4BP91sN7V+51UdU0mz1zT57DUbSC/sZ1KTW11GskcinqGVgQR7GpaKTsfjb8C/20/iR8DDBZWuo/2/4djwDo2qsZI0X0if70fsAdueqmv0R+Bv7dnw2+M4t7Ga+HhPxFJhf7N1aQKsjekU3Cv7A7WP92vOfjp/wTQ8JeM/tGp/D+7HhLVmy39nzbpLCRvQdWi/DcB2UV+fvxb/AGf/AB58ENS+zeLdAubCFm2w38Y8y1m/3JV+UnHO04YdwKWqHoz91QQy5HIp1fjF8EP22/iZ8Evs9lb6n/wkPh+PC/2Tq5MqIvpG+d8fsAdv+ya/QH4Jft+fDT4siCy1G8/4QzXpML9j1aQCF29I5+FPoA20nsKadxNWPpyio45FmRXRgyMMhlOQRUlUSFFFFABRRRQAmKWiigBKWiigAooooAQgHqM1VubC3vImjngimjYYZZEDA/UGrR4ozmgak1qjznX/ANnr4c+Jg7X/AIN0mSRvvSxWyxOf+BJg/rXnOvfsIfC7VARaWeoaRnvaXrtj/v5vr6LApf1rknhaFT44J/I9jD51mWFVqOInFduZ2+69j421r/gnFo0+f7J8YX1oewvLVJ/1UpXA63/wTt8Z2rMdL8QaPqCDp9oEsDH8Arj9a/QUDFGN1cc8pwk/sW9Gz6OhxzntDT2/MvNJ/ja5+Yuq/sQfFrTtxh0W11ED/n1vYxn/AL7Za43V/wBm74naJu+0+CtWbb1+zQGf/wBF7q/WwYI6UED0Fccsjw7+GTX3f5Hv0fEvNYK1SnCXya/U/GbUvA3iPRmIv9A1SyI6i5s5I/5gV6L+z18c/E/wa8VQwWUN1qWj3coW60dQzeZnjfGP4ZAO464we2P1Q8mNmz5an3IpBBF18pM+u0VFLJXRmqlOpZry/wCCdGL8Q45hhpYbF4NSUl/N/wDa/qSxtvRW9Rmn0lLX0x+OBRRRQAUUUUAFFFFACUYpaKACiiigAooooATFLRRQAUUUUAFFFFABRRRQAUUUUAJS0UUAFFFFABSYpaKACiiigAooooAKTFLRQAUUUUAFFFFABRRRQAUUUUAY3imwvtV8O6pZ6ZfDTdRntpIre7Kb/IkZSFfHfBIOPavgy7/4J+fEK+1G4nuPEOi3Blcu9xLLM0jsTks2U6nr1r9CccZ60DoeMVw4jB0cVZ1b6eZ9HlHEGOyTnWCaXNa90nsfB+l/8E4damx/aHjGytfX7PZtN/NkrsdM/wCCcnh2FR/aPizU7o9/s0SQ5/76319fgYFLjj2rnjlWEj9i/wA3/merW42z6to8RZeSS/S5836R+wV8MNO2/aoNT1PHX7Tesuf+/YWu30f9lb4VaEF+zeDLCQr/AM/Ya5/9GFq9YH5UvauuGEw8Phpr7keHXz3NK+lXEza/xO33XMPRvBHh/wAOKF0vRbDTgOALW2jjx/3yBW0saAfKij8KUUuM11cqjokeNKpOo7zbb8xcUtFFMgKSlooAKKKKACiiigAooooAKKKKACiiigAooooAKKKzNe8RaX4V0ubU9Z1G10rToF3S3V5MsUSD1LMQBQBp1R1TVrLQ9Pmv9SvLewsYFLzXN1Kscca+rMxAA9zXxj8bv+CmvhTwmLjTvh9p58WakuV/tC5DQ2KH1A4eT8No7hjXwP8AFv8AaF8ffHDUPP8AFmv3F7bq26LT4j5VrD6bYl+XPbccse5NS2UkfoB8dP8Agpb4R8FfaNM8A2o8YauuV+3y7o7CJvUHhpf+A7QezV+ffxb+Pvjr44ap9r8W69cX8asWhsYz5drB/uRL8oOONxyx7k13HwO/Yq+JPxva3vLbSzoHh6TDf2xqymKN19Ykxuk9iBt9WFfod8Cv2Evhv8GPIv57P/hLfEceG/tLVYwyRt6xQ8qnqCdzDs1LVj0R8AfAb9hn4jfGw21/JZnwt4akw39q6pGVMi+sUXDSex4U/wB6v0b+BP7Hfw7+AsUN1pmm/wBseIVHza3qaiSYHv5YxtiHX7ozjgk17qBgcUtUlYlu4UUUUxBRRRQAUUUUAFFFFABRRRQAUUUUAFFFFABRRRQAUUUUAFFFFABRRRQAUUUUAfi3/wAFJYZIv2ufFbPnbJb2LJn+79ljHH4g18wV9wf8FY/B7aT8b/DviFEK2+saOsRbHDTQyMG/8ceKvh+v1rLJqeDpNdkvu0NFsFFFFemMK+9v+Cef7aieBriz+GPjm9CeHriTZo+qTtxZSMf9TIT0iYng/wAJPPynK/BNKDiuPGYSnjKTpT2/J9wauf0gBgcEcilzkV+Zn7CX7fY0ZbD4d/EzUv8AQBtg0nxBdP8A6jssE7H+Dsrn7vQ/Lgr+mCOsiBlIZSMgjoRX5XjMHVwVT2dRej6Mzasc58QPh74f+KfhO/8ADfifTYdU0e+TZLBKOh7Mp6qwPIYYINfjZ+11+x3r/wCzR4ja5h83WPBN7KRYauF5jJ5EM+OFkA6HowGRjlV/bnGaxfFnhLSPHXh3UNB1/T4dU0i+iMNxaXC7kkU/yI4II5BAIwRXVl2ZVMBPTWL3X6rzBOx/O5aWk+oXUNrbQyXFzM4jihiUs7sTgKAOSSTjFfrl+wh+xND8EdKg8aeMLWOfx5exZhgcBl0qJhyg7eaQcMw6D5R/EW3f2fv+Cffgz4GfE/VvF/2mTXnWXOh297GD/ZyEcsT/AByAkqGwMAZxk5H1dmvUzTOPrEfZUH7r3ffy/wAxtnxX/wAFRfg9a+L/AIIxeNoYEGr+F7iMvMB8z2kriN098O0bD0Ab1NfkjX7tftmPbR/sufEo3QBj/seUDP8AfOAn/j22vwlr2eHqkp4Zwf2Xp+Y4hRRX1J/wTw+C/h/42fGrUtO8VaQms6FY6NNdSwSsyr5hkjROVIIPzsRz2NfQ4mvHDUpVZ7Io+W6sadp11q9/bWNjby3d5cyLDDbwIXeR2OFVVHJJJAAFfshr3/BM/wCBeshvsuhajorN3sdTmOPp5petP4EfsEfDb4BeNZPFGkvqet6oI9lm2tSRSizJzuaPZGo3EHG45IGcdTXzsuIsNyNwTv0TRPMc1+wx+xVa/APRYvFXim3iuvH9/D904ddLiYcxIehkI++4/wB0cZLfXnfFH0pa+DxFepiajq1HdsgKKKKwAKKKKACiiigAooooAKT60Y5r5c/bh/a3tf2c/BX9l6LNHN471iJlsYThvscZyDcuPY5Cg/eYdwrVtQoTxFRUqau2B4r/AMFIP2wRodrd/Cjwbff8TG4TZr1/A3+ojYf8eqkfxMD8/op29WbHxj+yt+zbrH7SvxKt9FtRJa6FaFZ9X1NV4t4M/dB6eY+CFH1PRTXD+BPBHif44fEWz0HSIptX8RazcktLKxYlmJaSWVzkgD5mZj6Gv2//AGdPgJoX7Ovw1sfDGjqs1xgTahqJTbJeXBA3OfQdlXsoA5OSftsTVp5LhVQo61H/AFf/ACL2R3HgzwjpPgLwvpnh7QrKPTdI06Bbe2tohgIo/mTySTySSTya3aQdKWvg23J3e5AUUUUAFFFFABRRRQAUUUUAFFFFABRRRQBUvLuCwtZrm5lSC3hQySTSMFVFAyWJPAAHevxT/be/acm/aL+KUv8AZ0zjwdorPa6VFyBLz89wR6uQMeihR1zn6r/4KZ/tW/2Jpsnwk8L3mL+8jV9euYW5hhIyttkd3GGb/ZwOd5x+ZFfd5Fl/IvrVRavb07/MtLqFFFFfZFBUlvby3dxHBBG000jBEjRSWZicAADqTUdfeX/BMz9lw+M/E3/C0vEdnu0TR5tmjwyrxc3Y6y4PVYux/v45+QiuPGYmGEoyqy6fi+wN2Pr39hz9mWL9nf4VRNqUC/8ACYa2qXWqydWh4/d24PogJz6sW6jFfSdLSAYr8jrVp16kqs3qzIWiiisgCiiigAooooAKKKKACiiigAooooAKKKKACiiigAooooAKKKKACiiigAooooAKKKKACiiigAooooAKKKKACiiigAooooAKKKKACiiigAooooAKKKKACiiigAooooAKKKKAPFP2rf2dtP8A2kvhTe6DKI4Nctc3WkXrj/U3AHCk9djj5W9iDjKivw38Q+H9R8Ka7qGjataSWGp2E721zbTDDxSKSGU/Qiv6Mjz0r89P+Cmf7Kf9uadJ8W/DFmTf2capr1tEvM0IGFucDugwrf7ODxsOfqsjzD2E/q9R+7Lbyf8AwSkz8yKKKK/Qywr0/wDZz+O2r/s8fFHTfFemFprZT5GoWIbC3dsxG+M+/AZT2ZVPPSvMKKzq0o1oOnNXTA/og8B+N9H+JHhHSvE+gXa32kanAtxbzL3B6gjswOQR1BBB6V0Qr8kv+Ccv7WH/AAqjxcvw/wDE15s8J65OPsk8zfJYXjYAOT0jk4U9g208Dca/WxTmvyfMMFLBVnTe3R90ZtWHUUUV5wgooooAKKKKACiiigAooooAKKKKAEPNfmt/wUd/Y38h774t+CrH90xMviHTrdfunvdoo7H/AJaY/wB/+8R+lPrVe5tYr23lgniWaGVSjxyKGVlIwQR3BHauzBYupg6yqw+a7oadj8Pf2RP2odV/Zm+IaXx8288K6iVh1fTUP30zxKgPHmJkkeoJU4zkfth4S8U6V428Oabr2iXsWo6VqEK3FvdQnKyIw4PsexB5BBB5Ffkf+3p+x3L8BfFLeKvDNq7+A9WmOxEBP9mznnyW/wBg8lD9VPIBa5+wL+2Q/wAD/EaeDfFd4zeBNTm+SaQ5Glzsf9YPSNj98dvvD+Ld9ZmGEp5jQWNw2suq7/8ABRTV9T9f6KhguI7mGOaJ1kidQyuhyGB6EHuKmr4cgKKKKACiiigAooooAKKKKACiiigBteUftFftG+Ff2bvBb654hn8+9mDJp+lQsPPvZQOijsoyNznhQe5IB7b4ga1q/hvwTrWp6Box8Qa1aWrzWmmLKIjcyAZCbj0zX4MfGf4q+LfjB4/1LxB4zu5Z9YZzEbd1KJaKpOIUjP3FU5GOuck5JJPuZTlqx025P3Y792Ulcu/HX48+Kv2hPG8/iLxReb25S0sYiRb2cWeI417e5PJPJNec0UV+m06caUFCmrJFhRRRWgBRRSgZoASvuX9h/wDYFufidJY+O/iHZyWnhBSJrDSpAUk1PuHfusP6v2wvJ6X9hv8A4J/HXf7P+IXxQ08ppfyz6X4duVwbnus1wp6R9xGfvdW+Xhv01jiSBAiKERRgKowAPQV8Xm2c2vh8M9er7eS/zJbILGyg0uzgtLWCO2tYEWKKCFAiRoBgKqjgAAAACrdFFfDEBRRRQAUUUUAFFFFADevNIzBASSABySaU18L/APBSL9rL/hXfhuT4Z+F7zb4k1iD/AImdzC3zWVow+5kdHkH4hMn+JTXThcNPF1VRp7v8ENIz/Fv/AAVJ0Xwx8er3Q4dIXVvh3akWcmrWjZuWnVjvnjGdrxfwheCQu4Nztr7V8CfEDw98TfDVr4h8L6vbazpN0uYri2bIz3Vh1Vh3UgEdxX88PWvT/gR+0X41/Z48TDVvCupFIJGH2zS7jL2t4o7SJnr6MMMM8Hk19ri+H6cqS+ru0kvv/wAmU4n75/jS18//ALMn7ZHgv9pTTEgsphoviuKPddaDdyDzRgcvE3Hmp7gZH8QGRn3/AL5r4WrSqUJunUVmiBaKKKzAKKKKACiiigAooooAKKKKACiiigAooooAKKKKACiiigAqhq+j2GvafPp+p2VvqNhOuya2uolljkX0ZWBBH1q/RQB8WfG//gmh4O8ZG41LwHdnwfqrZb7DJmWxkb0A+9Fn/ZJA7LXwN8X/ANmv4h/A26ZfFPh+eCx3bY9Uth51pJ6YkXgE/wB1sN7V+5lVb2yt9StJba7gjubaVSkkMyh0dT1BB4IqWikz8VPg1+1z8S/ge0MGh6697o0Z50fVMz2uPRQTuj/4AVr7y+DH/BSjwB488ix8YQyeCdWbCmaYmaydvaQDKf8AA1AH941f+NH/AATm+HXxH8++8Nh/A2svlgbBN9m7f7UBIC/8AKgehr4P+Mv7FvxR+DBnur7RG1vRI8n+1tGzPEq+rrjfH7llA9CaWqHoz9ldI1iw1zT4b/Tb231CxnXfFc2sqyxyL6qykgj6Vfr8H/hj8cfHXwa1D7V4R8R3ukZbdJbK++3lP+3E2Ub6kZ9K+3Pg9/wVLtbkQWPxJ8PtaycKdX0QbkPu8DHI9SVY+yimmJo/QSiuN+Hfxc8G/FnTBfeEvEdjrcIAZ0t5f3sWf78Zw6H2YCuyqiQooooAKKKKACiiigAooooAKKKKACiiigAooooAKTFLRQAUUUUAFFFFABRRRQAUUUUAFFFFABRRRQAUUUUAFFFFABRRRQAUUUUAFFFFABRRRQAUUUUAFFFFABRRRQAUUUUAFFFFABRRRQAUUUUAFFFFABRRRQAUUUUAFFFFABRRRQAUUUUAJiloooAKKKKACiiigAooooAKKKKACiiigAooooAKKK8i+Lv7VPw0+CscsfiLxJA2poONJsD9ouyfQov3Pq5Ue9AHrtcv46+JXhf4ZaQ2qeKtesdCshnEl3MFLkdkX7zn2UE1+dPxi/4KfeK/EfnWPw/0mLwtYnKjULwLcXjD1Cn92n0w/sa+Qtb8Q+J/id4jF1ql9qXiXW7pgitPI9xNIeyqOT9APwqWylE++/jR/wAFRrGzE+n/AA00VtQl5UazrClIh7xwghm9ixX3U18NfEz4z+NvjHqv27xd4hvNZlDExQyNthhz/wA84lwi/gBXvvwY/wCCcXxG+InkX3iYR+B9HfDH7cu+8df9mAEbf+BlSPQ195fBj9jP4ZfBIQXWnaKNY1yPB/tfV8TzK3qgxsj+qqD6k0tWPRH5x/BP9hX4nfGQ2942m/8ACLaBJhv7S1hTGXX1ji++/HQ4Cn+9X6A/BH9hD4afBz7PfT2H/CW+II8N/aOrorojesUP3E55BO5h/er6QAxS00rEtiABRgDApaKKoQUUUUAFFFFABRRRQAUUUUAFFFFABRRRQAUUUUAFFFFABRRRQAUUUUAFFFFABRRRQAUUUUAfH/8AwU4+EsnxB/Z//wCEgsofN1DwpdC/IAyxtnGycD6fI59ozX4+V/RprGk2evaVe6ZqFul3YXkL29xBIMrJG6lWUj0IJH41+EX7TnwNv/2fPi/rXhW5SRtPDm50y6cf8fFo5PltnuRgq3+0rV93w9i04Sw0t1qvTr/XmXFnlFFFFfZFBRRRQAV9v/sW/wDBQW7+FK2fgr4hzz6l4QGIrPUyDJPpg6BWHV4R6feUdMjCj4gorkxWEpYum6dRXX5egWuf0ZaHrun+J9ItNU0m9g1HTruMS293ayCSOVD0ZWHBFaHGa/Db9mn9sfxx+zZfrb6dP/bPhWSTfc6BdufKJPVom5MT+4yD/ErYFfqV8FP23fhV8bLWFbLxBDoWssBv0jW3W2mDeiMTsk/4ASfUCvzfHZTXwbbS5o91+pm1Y9+pTWff65p2mWTXl5f2tpaKNxnnmVEA9dxOK+PP2nf+CkPg/wCG+mXej/D67tvF3ip0KJeW7eZYWZ6bmccSsOoVMj1YdD51DC1sTPkpxuLc5X/gqb+0BZaN4KtfhZpdys2ratJHeaqkbZNvbIweNG9GdwrAeicj5ga/LqtXxV4q1bxv4i1DXddv5tT1e/lM9zd3DZeRz39vQAcAAAcCsqv1PL8HHBUFS3e79TVKwV+pn/BJn4YyaJ8OPE/je6iKSa5eLZWhYdYIAdzL7NJIyn3ir80/h/4H1T4leNNF8L6LD5+qardJawL2BY4LMeygZJPYAmv33+Fvw+074VfDzw/4S0oYstIs47VHxgyED5pCPVm3MfdjXicQYlQoqgt5fkv+CTI6yiiivz4gKKKKACiiigAooooAKKKKAE6CgE0Ec1ynxL+JGg/CPwTqninxJerZaTYRGSRzyznoqIP4nY4AHcmiMXNqMVdsDkv2kf2g9B/Zw+HF14k1dluL18w6bpqviS8uMcKPRR1Zuw9SQD+Ivjrxv4n+OHxGvNd1eSbWPEetXQVYoULEsxCxxRIMnA+VVUegrqP2k/2hte/aQ+I9z4i1Ytb2EeYdM0xWzHZwZ4UerHqzdz6AAD7s/wCCdX7Gf/CIWNn8UvGtjjXbqPfounXCc2cTD/j4cHpIwPyj+FTnq3y/e0KVLJcK61XWpL+rL9WXseu/sP8A7JFt+zn4K/tPWYYpvHWsRK19OMN9jjOCLZG9jgsR95h3CrX1D3xRS18RWrzxFR1aju2QFFFFYgFFFFABRRRQAUUUUAFFFFABRRRQAhrw39rb9pGw/Zs+FlzrJMVx4hvt1ro9i5/1s+OXYddiAhm/BcgsK9W8Y+LdK8C+F9T8Q65eJp2kabA1xc3Mp4RFGfxJ6ADkkgDk1+Gn7T/7Qeq/tH/FK/8AEt75lvpkebfStPZsi1tgTtB7b2+8x7k+gAHt5Tl7xtbmkvcjv5+Q0rnmev69qHijW7/WNVu5b7U76d7m5uZmy8sjElmJ9SSaoUUV+pRSiuWJoFFFWdN0261jUbWwsbeS7vbqVYYIIVLPI7EBVUDkkkgAUX5dWB6V+zZ8BtW/aJ+KumeFtODw2ZP2jUr5VyLS1Uje/wBTkKo7sw7ZNful4M8IaT4B8K6X4d0OzSw0jTbdba2gQcKijue5PUk8kkk8mvGP2L/2Z7X9m34WQ2t1HHJ4t1YJdaxcrg4fHywKf7sYJHuxY9wB9CAYPtX5fm+YfXK3LB+5Hbz8yG7i0UUV4RIUUUUAFFFFABRRRQAUUUUAFFFFABRRRQAUUUUAFFFFABRRRQAUUUUAFFFFABRRRQAUUUUAFFFFABRRRQAUUUUAFFFFABRRRQAUUUUAFFFFABRRRQAUUUUAFFFFABRRRQAUUUUAFVryzgvrWa2uIUnt5kMckUihldSMFSDwQRxirNFAH4m/twfsvT/s6fEySXTIHbwXrbvcaXNyRAc5e2Y+qZ4z1Ur1IbHzdX7+/Hf4L6J8e/hrqvhDXExHdLvtboLl7S4UHy5k9wTyO4LDoTX4WfE/4a658IvHer+EvEVsbXVNNmMTgZ2yL1WRD3VlIYH0Ir9KyfMPrdL2dR+/H8V3/wAzRO5ytFFFfRjAHByK/Wz/AIJ2/ta/8Lb8Kp4B8UXu7xho0A+y3EzfNqFovAOT1kTgN3Iw3J3EfknW34J8Z6v8PPFml+JNBvHsNX02dbi3uI+qsOxHcEZBB4IJB4NeZmOChjqLg91s+zE1c/ono614/wDsw/tDaR+0h8MbPxHYeXb6pFi31TTg2WtbgDkepRvvKe4PqCB7DX5RUpypTdOas0ZhRRRUAFFFFABRRRQAUUUUAFFFFABRRRQBg+NPB+j/ABA8Lan4e16wj1PSNRhaC4tpRw6n9QQcEEcggEcivxL/AGsP2YNZ/Zo+ID6fMJb3wzfM0ukaoy8Sxg8xuRwJEyAw78EcGv3R6/WuA+Nvwa8O/Hj4e6h4U8SW/m2twN0FzGB5tpMAdk0Z7MM/QgkHgmvYyzMZYGprrB7r9Rp2PhP/AIJ1fto/Y3sPhR44v/3DEQ6Bqdw/3D2tHY9j/wAsyen3Om0D9Kq/AH44/BTxJ+z78RL3wt4hhKXEB8y1vYwRFdwknZNGfQ46dQQQeRX6Pf8ABP8A/bUHxW0y2+HvjW+H/CY2UW2wv5251OFR91iesygc92Az1DGvWzbLoyj9cw2sXq7fn/mNrqfcVFFFfIkhRRRQAUUUUAFFFFABRRRQAnTNfBv7fv7Do+INte/EfwFYgeKIUMuq6Vbp/wAhFAOZYwP+WwHUfxj/AGh833kaQ4JNdOFxVTB1VVpvX8/Iadj+b9lKMVYFWBwQeopK/Sr/AIKCfsN/bl1H4ofD7T8XI3XGuaNbJ/rB1a5iUfxd3UdeWHO7P5rEYr9VwWNp42kp0/muzNE7iUUVNZ2c+oXcNrawyXNzM4jihiUs7sTgKoHJJPGBXfsBGiNK6oilnY4CgZJNfpd+w7/wT9XRv7P+IPxP08Nf/LPpfh25TIg7rNcKer9CIz93q3PC9N+w9+wJB8N0sfHnxEs47rxWQJtP0eQBo9N7h5B0ab0HRPduV+7AMV8Hm2c896GGenV/ov8AMlsAMUtFFfHEBRRRQAUUUUAFFFFABRRRQBz/AI3u9csfB+s3Phqwg1PX4rWRrCzuZfKjmnCnYrN2BOPT6jrX4E/FceLj8Rdfl8dw3sHiya6eXUEv0KS+Yxz09MYxjjGMcYr+hX+deNftEfsteCf2ktBNr4gsfs2rwoVstctVC3NseoGf40z1RuOTjB5Hu5TmMMDN88dJdeqKTsfhFRXs/wC0Z+yp42/Zs13yNdtPtuhzuVstdtFJtrgdlP8AzzfHVG54OCw5rxiv0ujWp14KdN3TLLmj6xf+H9UtdS0y8n0/ULWQSwXVtIY5InByGVhyCPUV+k/7Jv8AwUwttW+xeFPi5NHZ3nEVv4oVQsMp6AXKjhD/ANNB8v8AeC4LH8zKK5MZgaONhy1F6Pqgauf0dWt3DfW0U9vKk8Eqh0ljYMrqRkEEcEEd6sZr8V/2Vv25/F/7O1zb6RfGTxJ4ILYk0meT95agnlrdz9099h+U89Cd1frX8IPjX4Q+OXhSLX/CGqx6janCzQ/dntXI/wBXLH1Rv0PUEjmvzfHZbWwMve1j3/z7ENWO+oooryiQooooAKKKKACiiigAooooAKKKKACiiigAooooAKKKKACiiigApMZ680tFAHg3xj/Yt+F3xmE9zfaEui6zJk/2ro2LeUt6uoBRz7spPuK+G/jB/wAE1PiH4H8+98JTweNdLTLCKACC8Ue8THDf8BYk/wB0V+rmaWk0mO7R+AH/ABUnw28Sf8xPwxr1k/8A00tbmBv0ZTX078JP+ClHxJ8CiGz8TxW3jfTEwC11+4vFX2mUYP1dWJ9a/TH4hfCTwd8VtN+w+LfDthrkIBVGuYh5sef7kgw6H3Uivjb4tf8ABLLSr8zXnw78SSaXMcsul61mWHPosyjco+qufeps1sVdPc9s+E37enwm+KSw20usnwrqr4H2LXcQKW/2ZsmM89MsCfSvoeC4iuokmhkWWJ1DK6MCrA9CCOor8Pfip+zL8SvgzJK/ibwteQWKH/kJWq+fakdj5qZC59Gwfaqfww/aH+InwcmQ+FfFN9p1srZNi7+bat65hfKZPqBn3o5u4cvY/dWivzu+Fn/BVJ1ENp8QvCu/oG1LQWwfqYJD+ZD/AEFfX/wx/aY+GvxfWJfDPiuxub2Tpp9w/wBnus+nlPhm+qgj3qrpk2Z6lRSdRS0xBRRRQAUUUUAFFFFABRRRQAUUUUAFFFFABRRRQAUUUUAFFFFABRRRQAUUUUAFFFFABRRRQAUUUUAFFFFABRRRQAUUUUAFFFFABRRRQAUUUUAFFFFABRRRQAUUUUAFFFFABRRRQAUUUUAFFFFABRRRQAUUUUAFFFFABRRRQAUUUUAFFFFABRRRQAUUVDNPHbRPLK6xxoCzOxwFA6kmgCaivn74oftx/CL4WiWGfxGviDUo8j7DoIF02fQuCI1PsWB9q+Pfip/wVD8a+I/OtPBOjWnhS0OQt5c4u7sj1GQI1+hVvrSuh2Z+lviHxPo/hDTJdS1zVLPR9Pi+/dX06wxr9WYgV8pfFv8A4KW/DrwV5tp4TtrrxrqS5Akhzb2an3kYbm/4CpB9a/Mzxh8QPFfxO1gXviPXNR8Q37najXczSlcn7qL0UeygCvX/AIT/ALCvxa+KxhuF0I+GtJkwft+uk24I9VjwZG46Hbg+tTd9CrLqJ8XP25/it8WfOtn1s+G9IkyP7P0PNuCvo0mTI2R1BbB9K8n8CfDDxf8AFbV/sPhbQNQ1+8J+c20RZUz3dz8qD3YgV+lfwl/4JofDzwWILzxZdXXjXUUwxilzbWYP/XNTub/gTEH+7X1j4f8ADWk+E9Mi03RNMtNJ0+EYjtbKBYY1+iqAKLdxX7H54fB//gltqmoGG++I+vJpcBwzaTo5Es5Ho8zDYp/3Q/1Ffbvwr/Z/8A/BezEPhLw1aabNt2velfNupPXdK2WI9s49AK9GoqkrCbuFFFFMQUUUUAFFFFABRRRQAUUUUAFFFFABRRRQAUUUUAFFFFABRRRQAUUUUAJnijoTXO+N/Hfh/wCHHh2517xNq9rouk2wzJdXcm1c9lHdmPZRknsDX5oftP8A/BTXW/GZu/D3wtE/h3RTmOTXZRtvrgdD5Q/5YqfX7/Q5TkV34PAV8bK1JadX0Q0rn6Nj4xeDJfiOngGPxHYy+Lmt3uf7KSTdKqLjIbHCtg7thO4qCcYBNdsOlfzueE/Het+CfGmneK9Kv5YddsLpbyK7ZizGQHJLZ+8DyCD1BIPWv3W/Z4+N2k/tBfCvSfF2mFYpJ18q+sw2Ta3SgeZEfoSCD3VlPeu7MsqlgFGad4vd+Y2rHp1FFFeESFFFFABRRRQAmea+cv21/wBl23/aT+GpGnpHD4w0YPcaTcPgCXI+e3c/3XwMHswU9M5+jqT61rRrToVFUg7NAfzj6ppd3ompXWn39tLZ31rK0M9vOhR43U4ZWB5BBBBFVa/WH9vb9h7/AIW3bXHj/wAC2aL4xt483+nxjH9pxqOGX/psoGB/fGB1Az+UVxby2lxJBPG8M0bFHjkUqysDggg9CK/VcBj6eOpc0d+q7GidyOiiivTGFFFFABSg4pKKAHmaRlCl2KjoCeBTKKKSSWwBRRX2x+wb+w9cfFnU7Lx742smh8E2snmWdjOuDqsinjj/AJ4gjk/xEbRxkjlxWKp4Ok6tV6L8fJBse2/8EzP2WZfCGjH4q+JbPy9V1SDy9Et5V+aC1b705B6NIOF/2Mno9fflRxQJbxJHGixxoAqoowAB0AFSfjX5Pi8TPF1nWn1/BdjN6jqKKK5RBRRRQAUUUUAFFFFABRRUUsyQRvJIwSNQWZmOAAOpJoAp63rVh4b0i91XVLuKw06ziae4uZ3CpFGoyzMT0AAr8YP21P2uL/8AaT8a/ZNNkmtPAulSsunWbZU3DdDcyj+8wztB+6px1LE+g/t+ftqP8YdXn8BeDbxl8EWEuLu8hbA1WZT1z3hUj5R0YjdzhccX+xF+x/e/tG+Lhq+tQy2vgLSph9tnGVN7IMEW0Z9+CzD7qnsWFfb5bgqeApPG4vR9F2/4LLStqz0j/gnr+xefiPqlr8SfGtjnwtZS7tL0+dONRmU/6xgesSEdOjMMdAQf1ZUbVxjAqlpWlWmhaZa6dYW0VlY2kSwQW8CBI4kUYVVUcAAAACr3tXy+OxtTG1XUnt0XZEt3FooorgEFFFFABRRRQAUUUUAFFFFABRRRQA0cGgnAFL1FfFP/AAUR/a4/4VH4WfwD4XvceMNZgP2m4hb5tOtW4JyOkjjIXuBluDtJ6MNhp4qqqVPd/wBXDc+cP+CjX7W3/Cz/ABNJ8OfCt7u8KaNP/p9zC3y392pxgEdY4zwOxbJ5AU18RUE5OT1or9ZwmFhhKSpQ2X4+ZrsFFFFdgBX6O/8ABMn9lLe8fxe8U2fC7o/D1rOvU8h7og/iqf8AAm/umvmT9jD9mG7/AGkvidFb3cckXhDSSlxrF0uRuXPywKf78mCPZQx6gA/tnpmmWmiaba6fYW8dpY2sSwQW8KhUijUAKqgdAAAAK+Qz3MfZx+q0nq9/JdvmS30L1FFFfAkBRRRQAUUUUAFFFFABRRRQAUUUUAFFFFABRRRQAUUUUAFFFFABRRRQAUUUUAFFFFABRRRQAUUUUAFFFFABRRRQAUUUUAFFFFABRRRQAUUUUAFFFFABRRRQAUUUUAFFFFABRRRQAUUUUAFFFFABXyJ/wUC/ZPHx28D/APCT+HrQP430GFmiSNfmv7YZZoPdhyye5Zf4sj66Apa3w9eeGqKrTeqA/m9dGjdlYFWU4II5BpK+8f8AgpL+yWfBGvTfFHwrZbdA1Sb/AInFtCvy2d0x/wBcAOiSE8+jn/bAHwdX61g8VDGUVUh1/B9jVahRRRXYB7J+yx+0bq37NfxOtdftfMudFudtvq+nKeLm3z1A6b0+8p9cjoxr9w/B3i3SfHfhjTPEOh30eo6RqMC3FtcxHh0I/QjoQeQQQeRX87FfaH/BPT9r0/B7xMngPxVe7fBmsT/6NcTN8um3THAbJ6RucBuwOG4+bPyudZb9Yh9YpL31v5r/ADRLR+udFNVgwBByD3p1fnhAUUUUAFFFFABRRRQAUUUUAFFFFABRRRQB4p+1H+zRof7THw+m0fUFSz1y0DS6Tq23LW0xHQ9zG2AGX6EcgGvxV8W+E/FXwQ+IlxpOpxXOg+J9EugyvGxV43UhkljcdQeGVh1BBFf0K18z/tn/ALImm/tK+D/tenLFZeOdMiY6dfN8onXk/Z5T/dJzg/wsc9CwP0eU5n9Vl7Gt8D/D/gdykzM/Yh/bHs/2ifDA0PXpY7Xx9pkI+1QjCrfxDA+0Rj16b1HQnI4IA+qugr+efTdR8V/BT4hx3Nu134b8WaDdkYYbJYJUOGVgeo6gg5BBIOQa/Zj9kT9q/Rv2m/BIlJi07xdpyKuq6UrdD0E0WeTGx/FT8p7Fnm2WfV39YoL3H+H/AAAaPoGiiivmyQooooAKKKKACiiigAooooAawyK/MH/goB+w2fDEl/8AE34f2A/sdyZta0e2T/j0Y8tcRKP+WZ6so+51Hy52/p+fSoZYY7iJ45EV43BVlYZBB6giu3BYypgqqqU/mu6GnY/nQ0bRb/xFq1ppel2c2oajdyrDb2tuheSV2OAqqOSSa/Wv9if9hGw+B1pa+L/GcEGpePZk3QwcPDpQI+6h6NLjguOB0XjLN638J/2Qfht8GviBrvjHw7o/latqUhaETENHp6MPnjt1x8gY5J6kA7QQvFe39BXtZlnUsVH2VHSL37vy9Bt3Fooor5gkKKKKACiiigAooooAKKKKACiiigAooooAxfFHhfSfGehXmi65p9tqmlXieXPa3cQkjkX0IP5g9iM1+Y37WP8AwTY1TwN9t8UfC6K41vQBmWfQSTJeWg6kxHrMg9Pvjj73JH6pY4oIFd+Dx9bBT5qb06roxp2P5v3Ro3ZHUqynBUjBBptfY/8AwUz1b4c3Hxlj0/wlpUEPii1Vj4g1GzbbFLM2CsbIODIoyWcc5YA5IOPjiv1TC1/rFGNVxtfozQK7H4WfFzxX8F/FcHiHwhq82lahHw4Q5jnTPMciHh1PofqMEA1x1FbzhGpFxmrpgfst+yn+3r4U/aAitdC1vyfDHjkgL9glfFvet3Nu57nr5bfMO27BNfVnUV/ODDM9vKksTtHIhDK6nBUjoQa++P2T/wDgpXqHhUWfhX4rzTaro4xFb+IwDJdWw6ATgcyqP7w+cd9/b4bMcicL1cLqu3+X+RDXY/Ueisvw94j0zxXo1pq2jX9vqmm3cYlgu7SQSRyqe6sODWpXx7TTsyQooopAFFFFABRRRQAUUUUAFFFFABRRRQAUUUUAFFFFABRRRQAUUUUAFFFFAEckazIyOoZGGCrDIIrwP4p/sQfCT4r+dPc+HU0DVZMn+0NCItXz6lADGx9SVJ96+gKKAPy8+KX/AAS88beHfOuvBOs2Xiu0GStpc4tLr6DcTG31LL9K+TvGvw28W/DLUvsfibw/qWgXQPy/bLdow+O6NjDD3UkV++lZ+s6Hp3iLT5bDVdPtdTsZRiS2vIVljcehVgQanlK5j8Yvhh+2b8W/hT5UOm+KrjUtOjwBp+s/6XDgfwjd8yD2Rlr60+Gn/BVPR77yrbx54UuNMlOA1/oriaIn1MTkMo+jMa9V+J3/AATr+Evj4y3GmWFz4P1B8kS6RJ+5Le8L5UD2TbXyZ8S/+CYvxI8KmW48K3+n+MbNclYkb7JdEf7jnZ+Tk+1LVD0Z+hfw3/aN+G/xZVB4Y8Yabf3UnSykk8i5/wC/Um1z9QMV6WDmvwJ8Y/DrxX8ONQ+yeJfD+p6BdA/KL62eLdjupIww9wSK774cftd/Fr4W+VHo/jG+nso+BY6m32uDb/dCyZKD/dIo5g5T9uaK/Or4df8ABVm4TyoPHPgxJBwHvdBm2n/vzITn/v4K+nvh9+238HfiN5cdr4vttJvH4+ya2DZsD6bn+Qn/AHWNVdE2Z7vRVe0vLe/t47i1njuYJBuSWJwysPUEcGrFMQUUUUAFFFFABRRRQAUUUUAFFFFABRRRQAUUUUAFFFFABRRRQAUUUUAFFFFABRRRQAUUUUAFFFFABRRRQAUUUUAFFFFABRRRQAUUUUAFFFFABRRRQAUUUUAFFFFABRRRQAUUUUAFFFFABRRRQAUUUUAFFFZPiHxVonhDT2vtd1ex0ayXrcX9ykEY/wCBMQKANaivmH4h/wDBRL4PeBxLFY6tdeK71MjydGtyyZ7fvX2oR7qWr5f+Iv8AwVM8aa15sHg7w5p3huA5C3N4xvLge44VAfYq1K6HZn6cTTx20TSSOscaAszscAAdSTXh/wASf21vhD8MfNivfFdvq9/HkfYdFH2uQkdQWX5FPszCvyV+IXx1+IHxWlY+KvFuqaxGxz9mknK24PtCuEH4LVn4cfs9fEb4tPH/AMIt4R1LUrdzgXhi8q2/GZ8J+tTzdiuXufWXxM/4Kp6zfebbeA/ClvpkRyFv9Zfz5SPURIQqn6s4r5L+JX7QPxE+L0rnxV4s1HVIGOfsfmeVbA+0KYQfXGa+r/hp/wAErde1Dyrnx14qtdIhOC1jpCG4mI9DI2FU/QOK+tPhl+xT8I/hYYprHwtDq+oR4Iv9bP2uXI6EKw2KfdVFFmwukflH8Mv2cfiR8YJIz4X8J399aucfb5U8m1Hr+9fCnHoCT7V9f/Cz/glbKxhu/iF4qCLwW03QVyfoZ5Bx6EBD7Gv0PjjSJAiKERRgKBgAVJT5Rcx5h8Lv2bfhx8G44z4X8K2VneKMf2hMnn3R9f3r5YZ9AQPavT6KKokKKKKACiiigAooooAKKKKACiiigAooooAKKKKACiiigAooooAKKKKACiiigAooooAQ18r/ALTv7fPgr4BC60bS2TxZ40QFP7PtpP3Fq/8A08SDOCP7i5b125zX1Pivyn/4Kafsx/8ACC+MF+J2gWm3Q9em2apFEvy216efM9llwT/vhv7wFerldGhiMSqeIenTzfYaPlv40/H/AMbfH3xGdX8X6vJebCfs1jFlLW1U/wAMUecDtycscDJNedUUV+qU6caUVCmrJGgV9OfsG/tNt+z/APFRLHV7kp4N8QMltqAc/JbSZxHc+20nDf7LE8lRXzHRWeIw8MTSlSqLRgf0fRSpKiujBkIyGByCPWpMe1fEP/BNX9p//hZPgj/hXXiC73+JPD0A+wyyt813YjAUe7RZCn/ZKdcMa+3QPevyPFYaeErSpT3X9XM3oOooormEFFFFABRRRQAlfGP7Zv7AenfGtbrxd4Jjt9I8dAF7i3OI7fVP97skvo/Q9G/vD7NyTS810YfE1cLUVSk7P+tw2P50/FXhTWPA+v3uia/ptzpOrWbmOe0uoyjofoex6gjgggjismv3j+Pn7L3gP9ovR/s3ijTAmpRxlLXWrPEd3b+gDY+Zck/IwK8ngHmvzH+O/wDwTo+J3wjmnvNDtG8deHlJK3WkxE3Ma/8ATS35YfVN49SK/Q8DnNDEpRqPll2e3yZonc+VKKkuLaaznkhnieGaNirxyKVZSOoIPQ1HX0V7jCiilAzQAlKqliAASTwAK9g+C/7JnxN+O9xE3hrw7PHpbHDaxqINvZoPUOR8+PRAx9q/TD9mf/gnv4J+BktprmtlfF/jGIB0u7mPFraP/wBMYjnkHo7ZPGQF6V42MzXD4NNXvLsv17CbsfMv7Gf/AATtvvGE1n4y+KVhNp2gKVlstAmBjnvO4aYdY4/9nhm9h979QLGxt9KsoLS1gjtrWBFiihiUKkaKMKqqOAAAAAKt4x0oNfnONxtXG1Oeo9Oi6Ihu4tFFFcIgooooAKKKKACiiigAooooAbjAr80f+Chf7bn9otqPws8BX/8Aoikwa9q9s/8ArT0a1jYfw9nI6/d6bs9x/wAFAf2318C2t98NvAV8D4kmQxatqtu//HghHMMbD/lqR1P8APHzH5fz9+AfwJ8SftD/ABCs/DHh+IjefNvb+RSYrOAH5pXP6AdWJAr6/KstjTj9cxWiWqv+b/QtLqzpP2Vf2Ytc/aZ+IEel2vmWXh2yKy6tqwXKwRE8IueDI+CFH1J4Br9svAfgXRPhr4S0zwz4dsI9N0jTohDBBGOg7sT1ZiSSWPJJJPWsX4L/AAb8O/AjwDp/hPwza+TZ243TXDgebdTEDfLIe7Nj6AAAYAArvfp1ryMzzGWOqWWkFsv1JbuLRRRXjiCiiigAooooAKKKKACiiigAooooASlpMcgVz3jzxvo/w48I6n4m8QXq6fpGmwGe4nk7AdAB3YnAAHJJAHWiKcmordgee/tQftE6P+zd8MbvxDelLjV582+k6azYa6uCOM99i/eY9hx1IB/Drxp4y1f4g+KtU8R69eyahq+pTtcXNxIeWY+g7ADAAHAAAHAr0P8Aad/aH1n9pH4mXfiPUC9tpcOYNK00tlbS3B4HoXb7zN3PsAB5FX6flOXLBUuaXxy38vI0SsFFFFe8MK6T4cfD3W/ir420jwr4dtDeavqc4hhQfdXuzseyqAWJ7AE1ziqXYKoJYnAA71+v/wDwT3/ZMHwR8Ff8Jf4lswnjbXYQfKlX59PtThli9nbhn9MKv8Jz5WY46OCouT+J7Lz/AMkJux7t+z38DdE/Z8+GWm+E9GUSPEPNvb0rh7u5YDfK31wAB2UKO1emdaDmjpX5TOcqknObu2Zi0UUVIBRRRQAUUUUAFFFFABRRRQAUUUUAFFFFABRRRQAUUUUAFFFFABRRRQAUUUUAFFFFABRRRQAUUUUAFFFFABRRRQAUUUUAFFFFABRRRQAUUUUAFFFFABRRRQAUUUUAFFFFABRRRQAUUUUAFFFFABRRRQBleJPD2neLtB1DRNXtIr/TL+B7e5tphlJI2GGU/ga/EP8Aa5/Zn1H9mr4mTabiW58M6gWuNH1BxnzIs8xsenmJkA+uVbADAV+6FeXftE/AjQ/2h/hrf+FdZUQzP+9sL8LuezuQDskX1HJDDupI46j2MrzB4Grr8D3/AMxp2PwOorp/iV8Otd+E/jfVvCniO0az1bTZjFKn8Ljqroe6sCGB7giuYr9ThNVEpQd0zQKOlFFUB+pf/BOP9sIeN9Ktvhd4wvc+ILCLbo17O3N7bqP9SxPWRAOP7yj1Uk/e9fzk6NrN94e1az1TTbqWx1CzmWe3uYGKvFIpyrKR0IIBr9qf2L/2rLH9pTwAq30kVt410pFj1WyXC+b2W4jH9xu4H3WyOm0n89zvLPYy+sUV7r3XZ/5Mho+jqKKK+UJCiiigAooooAKKKKACiiigAooooAKKKKAPj39ur9iu3+PGiS+LvCltHb+P7CLmNcKuqRKOI2P/AD0A+4x/3Txgr+WHw9+IHin4GfEO01/Q55tH1/Sp2SSKZCucHEkMqHGVOCrKf0IzX9CGcV8Mft8fsPL8ULS7+IXgSyC+L7dN+o6ZAuP7TjUffQD/AJbADp/GBj7wGfq8qzRRX1TE6weib6eT8ik+h9B/sy/tKeHf2lfAMWtaUy2msW4WPVNJd8yWkpH/AI8jYJVu4BHBBA9kzX8/fwa+MXij4A/EG08TeHLhrW+tm8u4tZc+VcxZ+eGVe6nH1BAIwQDX7Zfs+ftA+G/2ivANt4j8PTCOdcRX+myMDNZTY5R/Ud1bow9DkDjzXLHg5e0p6wf4eX+QNWPU6KKK8AkKKKKACiiigAooooAKKKKACiiigAooooAKKKKACiiigAooooAKKKKACiiigAooooATvXzZ+25+1Hb/ALOPw2kTTpo5PGmso8GlQHDGEYw9yw/upngHqxA5G7HsvxS+Jeh/CDwJq/i3xDcC20zTYTI+Mb5G6JGg7szEKB6mvwr+Ovxn1z49/ErVfF+uyES3TbLa1ViUtLdSfLhT2APJ7ksTyTX0GT5d9cq+0mvcj+L7FJXOGvr641O9uLy7nkubu4kaWaaVizyOxyzMTySSSSagoor9NWhYUUUUAFFFFAHt/wCzZ+1x43/Zq1kHR7n+0/Dk0m680C8c+RL6sh/5ZyY/iX0G4MBiv12/Z+/aa8E/tG+HRf8Ahq+CalCoN7o90Qt1an/aX+Jc9HXIPscgfg1W14N8aa78PvEVnr3hzVLnR9XtH3w3dq5V1Pce4PQg5BHBBFeBmGUUsYnOHuz79/X/ADE1c/oozScda+If2Tf+Cjmh/E4Wfhf4ivbeHPFTYih1PISyvm6DJPEUh9D8pPQgkLX26GBGc5r86xOGq4Sfs6qs/wA/QztYfRRRXMAUUUUAFFFFABRRRQAUUUUAFFFFABRRRQAUUUUAFFFFABRRRQAUUUUAFFFFABRRRQBQ1bRrDX7GSy1OxttRspRiS3uolljcehVgQa+e/iP/AME//g78QDJNDoUvha+fJ+0aFL5K5/65ENGB9FH1r6TooA/Mr4if8ErvFelmWfwZ4o0/XYRytrqUbWk2P7oYblY+5K18yfEH9mv4nfC4yN4j8F6pZW0ed15FD59uP+2se5B+dfuhSEA9Rmp5SuY/A7wX8UvGPw4uRN4Z8TaroT53MtldPGj/AO8oOG+hBr6N8Bf8FMPix4X8uLXF0vxbbLgM15beRPj2eLaM+5U1+i3j79mn4YfE4SN4i8FaVd3Emd13DD9nuD9ZY9rn86+b/Hv/AASy8E6v5k3hXxNqnh2ZskQ3iLeQD2H3HA9yxpWaHdMn8Cf8FTPAWtCOLxR4d1bw3O33pbcreQL9SNr/AJIa+hvA/wC098K/iKIxoXjrR7ieT7ttcT/Zpz9I5drH8q/Obx1/wTU+LfhfzJdHTS/FduvI+wXQilx7pLtGfYMa+fPGXwk8bfDuRl8S+FdX0QA48y8s5I42/wB1yNrfgTRdoLJn71o6yKGVgynkEHOafX4MeC/jR48+HRQeG/F2s6NGnSC2vHWE/WPO0/iK988F/wDBSz4v+GvLj1WTSfFEI4J1CzEUmPZoSgz7kGnzC5T9a6K+C/B3/BVrw7dCNPFXgjUdObo02lXKXIPvtfyyB7ZNe5eEP28Pgp4x2onjCPSLhusOrW8ltt+rkbP/AB6ndCsz6CorD8O+N/Dvi+Dz9B17TdbhxnzNPu451x9UJrbpiFooooAKKKKACiiigAooooAKKKKACiiigAooooAKKKKACiiigAooooAKKKKACiiigAooooAKKKKACiiigAooooAKKKKACiiigAooooAKKKKACikJA6nFcd4s+MPgbwJvHiHxdomjunWK7v40kPsEJ3E+wFAHZUV8weMP+Ci3wW8Lb1tNYv8AxHMnBTSbFyM+zS7FP1BNeG+Mv+Cr8h3xeE/Aar/cudYvM/nFGB/6HSuh2Z+iNU9Q1Oz0i1kur67gsraMZeW4kCIo9yTgV+QPjX/goN8afGAkSLxDB4etn6waNaJFj6O26Qfg1eF+JfG/iTxxd/aNf13U9duc5EmoXck7A+xYmlzD5T9i/HH7a3wa8BCRLzxrZalcrwLfRw14xPpujBQH6sK+ePHn/BVvR7YSReDvBV3fN0W61m4WBR7+XHvJH/AhXxV4H/Zp+KPxGMZ0DwPrF3BJ926ltzbwH/trJtT9a+iPAv8AwS1+IGteXL4n1/SPDUDfeih3Xk6/VRtT8nNK7Y7JHnvj3/goN8ZvHAlih16DwzaP/wAsNDtxER9JG3SD8GFeCarrmveN9WE+pX+o69qcx2iS6me4mcntliSa/UjwF/wTN+FXhjy5dem1Xxbcryy3Vx9ngJ9kiw34FzX0d4J+E/gz4cQCLwx4X0rQwBtL2doiSN/vPjc34k0Wb3C6Wx+Qnw+/Yp+MXxG8qSy8HXemWb4P2vWSLNAPXa+HYf7qmvp34df8EpUHlT+OvGZbpvsdBhx+U0o/9p1+heT6UZPpTshXZ4v8Of2PPhH8LxFJpfg6yvL2PB+3aqPtk27+8PMyFP8AugV7KkaxIFRQqgYAUYAFSUVRIUUUUAFFFFABRRRQAUUUUAFFFFABRRRQAUUUUAFFFFABRRRQAUUUUAFFFFABRRRQAUUUUAFFFFABRRRQAh61zPxF8BaP8UfBOs+FdethdaVqlu1vMncZ6Mp7MrAMD2IBrpiM0CiLcWpReqA/n5+OPwf1j4F/E3WvB2tKTPYy/uLgLhLmBuY5V9mXHHY5B5Brg6/Yj/god+zH/wALr+GTeJ9EtPM8YeGo3miWNcveWn3pIfUsOXUeoYD79fjuRg4Nfq2WY1Y2gpP4lo/X/gmidwooor1xnT/DP4i6z8J/HejeLdAuDb6ppdwJ4ifuuOjIw7qykqR3BNfu/wDBT4t6N8b/AIa6N4w0OTNtqEQMsBbL20w4kif3Vsj3GCOCK/n5r64/4J4/tPH4K/En/hFtcu/L8H+JZVikeRsJZ3f3Y5ueArcI59NpP3K+azrAfWaPtYL34/iu3+Qmj9i6KQHcMilr83MwooooAKKKKACiiigApKWigDz74g/Ab4efFZG/4SvwdpGszMMfaZ7ZRcAe0q4cfg1eGa9/wTG+B+rztJa6bq+iqf8AlnY6m7KP+/u8/rX1nRk100sXXoq1ObS9R3PjzTv+CWfwXsn3TP4jvxnO241FQP8AxyNa9b8B/sd/Bv4bSxT6N4C0s3cXKXN+rXkqt/eDTFtp9xivaOfrQKupjcTVVp1G16hcaiLGoVFCqBgADAFPoorjEFFFFABRRRQAUUUUAFFFFABRRRQAg6V8Zft4ftswfBTSrjwV4Ou0m8eXkWJ7iMhhpUTD7x/6akH5V7A7j/CG2/23f20bL9nnQJPDnhyaG9+IGoRfuo+HTTY2HE0g7sf4EPXqeBhvyc8LeF/Ffxv+IcGl6ZFdeIPFGt3JYs7F3lkYlnkkc9AOWZjwACTX1OU5Wqi+s4nSC1V+vm/IpIsfDD4Y+Kfjv8Q7Pw7oFvLqetajKZJZ5mJWNc5eaV+cKM5JPJzgZJAP7Y/s2/s6eG/2b/h/B4f0VBc3822XUtVdAJb2bH3j6IMkKvQD1JJOJ+yh+yxof7MvghbKAJqHie+VX1XV9vMrjpHHnkRrk4Hfknk4Hu/sK581zN4yXsqWkF+Pn6dgbuLRRRXzxIUUUUAFFFFABRRRQAUUUUAFFFFABRRRQBDLMlvE0kjBI0BZmY4AA6kmvx//AG/v2vn+Oni1vCPhm7P/AAgujTHEsbcalcDIMx9UXkIO/LdwB7p/wUf/AGxBpVtefCbwbff6dMuzxBfwN/qkI/49VI/iYff9B8vdgPzOr7rI8s5UsVWWv2V+paXUKKKK+zKCiivef2Pv2YNR/aW+JMVlIstr4U00rPrF+gxtjz8sKH/no+CB6AM3OMHGvWhh6bqVHZID3n/gm9+yN/wm+tQfFHxZZbtA02b/AIk9pMvy3lyp/wBcQeqRkcerj/YIP6oDiszw9oGn+FdEsNH0q0isNNsYUt7a2hXakUajCqB7AVpj0r8nx2MnjazqS26LsjNu4tFFFcAgooooAKKKKACiiigAooooAKKKKACiiigAooooAKKKKACiiigAooooAKKKKACiiigAooooAKKKKACiiigAooooAKKKKACiiigAooooAKKKKACiiigAooooAKKKKACiiigAooooAKKKKACiiigAooooAKKKKACiiigD5P8A28v2SYv2gPBP9v6BbKPHeiwsbbaADfwDJa3Y/wB7qUJ6EkcBiR+OFxby2lxLBPG8M0TFHjkUqysDggg9CDX9H2Pyr83P+Ckf7Hmftfxb8G2OP4/ENhAv/k2oH/kTH+//AHzX1+R5l7NrDVno9n28ikz84KKKK++LCuz+EPxY1/4J+PtL8W+G7nyNQsn+aNifLuIj9+KQd0YcH8CMEAjjKKicI1IuE1dMD9+vgL8btA/aA+HGneK9Akwko8u7s3YGSzuABvif3Gcg9wQe9ekfhX4U/so/tN6z+zR8RItVt/Mu/Dt6Vh1fSw3E8WeHUHgSJklT9QeGNftv4I8ZaP8AEHwtpniLQL+PUtI1GET29zEeGU9iOoIOQQeQQQeRX5dmmXSwNXT4Hs/0M2rHQUUUV4wgooooAKKKKACiiigAooooAKKKKACiiigD8+f2/P2Fv+EqXUPiX8PNP/4nSgz6zotsn/H4By08Sj/lp3ZR9/qPmzu+C/gL8ePE37O/j628S+HZzwRHe6fKxEN5Dn5o3H6huqnkV+/HWvzn/b7/AGEjff2j8TPhzp3+k/Nca1odqn+s7tcQqP4u7oOv3hznP1+V5nGcfqeL1i9E3+T/AEZSfRn2l8C/jl4Z/aA8BWnijwzc7o3wl1ZSEedZzY+aKQdiOx6EYI4NejdvSvwP/Z6/aG8T/s4+PIfEPh+Yy274j1DS5WIhvYc8ow7MOSrdVPqCQf2u+CXxt8M/H7wLaeKPDF2JbeQbLi2kwJrSbHzRSL2YZ69CMEZBrzM0yyWCnzw1g9n28mDVj0SiiivDJCiiigAooooAKKKKACiiigAooooAKKKKACiiigAooooAKKKKACiiigBufamySLEpZiFVRkknAAp3avg7/gpN+1l/wg2gS/C7wvebfEGqw51e5hb5rO1Yf6rI6PIOvoh/2wR04TDTxdZUodfwXca1PmT9v/8Aavb47eO/+EZ8P3ZbwRoMzLC8bfLf3IyrTn1Ucqntlv4sD5Koor9bw2GhhaUaVNaI0CiiiukAoorrvhR8MNc+Mnj/AEjwj4dt/P1LUZhGGOdkKDl5HPZVUEk+3GTgVE5xpxc5OyQHpv7KH7JOu/tRa5qsVtef2HoWmwMbjVZITIgnZT5USrkbiTyeeFB7lQeL+N37P/jT9n7xS2i+LtLa23km1v4cva3aD+KKTHPbIOGGRkCv27+B/wAHdD+BHw30rwfoMZFvaJunuWUCS6nOPMmf3Y/kAAOAK1/iH8NvDXxX8L3Ph7xXpNvrWk3A+aGdeVbs6MOUYZ4ZSCPWvhf9YJrEt2vT7dfX/gEcx/PNRX19+1h/wT48S/BM3niPwgLjxR4KXMj7V3Xmnr1/eqB86Af8tFHHO4L1PyDX2eGxVLFw56Tui9w6V9jfsnf8FDvEfwZNn4a8atceJ/Ba4jikLbrzT16Dy2J/eIP7jHgY2kAYPxzX0h+xL+zC37QPxCa/1tDb+BNBK3Oq3DnYk2OVtw3+1jLH+FQeQSuefMIYeVCTxC0X9aeYM/Zjwj4r0zx14Z0zxBolz9r0nUoEubW42MnmRsMg7WAI+hFbXavx2+JP7f3jnTfjzqmu/D7V/sHg6y2abpuhyR7rGW0hyFZoeApflsrtYBgucCvsD9n3/gpZ4C+KH2bSvGIXwN4hfCeZcybrCdv9mY/6vPXEmAOm4mvz7EZRiaNNVVG6evmvUzsz7KoqvbXEV5BHNBIk0Uih0kjYMrKeQQR1BqxXiiCiiigAooooAKKKKACiiigAooooAKKKKACiiigAooooAKKKKACiiigAooooAKKKKACiiigAooooAKilhjuI2jkRZEYYZWGQR6EVLRQB5L40/ZU+EvxA8xtY8B6Q00n3rizh+ySsfUvEVYn6mvBfGn/BLX4eayZJPDuv614dmbpHKUu4V+ikK/5vX2pRSsh3Z+WvjL/glr8RNI3yeHtf0TxDCvRJWe0mb6KQy/8Aj9eH+L/2QvjF4ILnUfAGryxp1l06IXqY9cwlsD61+3VFLlHzM/n0lh1Tw1qO2RLvS76E5wwaGVD+hFeieFP2p/i34K2DSviBrixp92G6uTdRr7BJdyj8q/bHXfCui+Kbb7PrWj2Gr2//ADyvrZJl/JgRXkXiz9in4K+Lt7XXgKws5W6SaW0lntPssTKv5jFLlHzHwb4Y/wCCmvxd0XYupJofiFBwzXlkYnP0MTIAfwr1zwx/wVihbYniH4fSJ/en03UQ2fpG6D/0Ku18U/8ABLP4c6n5j6J4g17RZW6LK8VzEv0BVW/Nq8k8Tf8ABKLxXa7z4f8AHGkakB90ajbS2hP/AHx5tGoaHv3hr/gpd8HNb2C/l1vQGP3jfWG9R/35Zzj8K9S8O/tb/B3xQF+xfEXQ4y3Rb64+yE/hMFNfmx4j/wCCeHxu0De0Phy11qJesmnahCfyV2Vj+AryzxD+zz8TvCpc6p4B8RWsa9Zv7NlaP/vtVK/rRdhZH7iaP4o0bxHD5uk6tY6nHjO+zuUlH5qTWoCD0Oa/nwZL7SLvDLcWVzGehDI6n+Yrr9B+O/xI8MbRpXjvxHYovSKLVJgn4ruwfyo5g5T94aK/GLQ/27/jjoO0R+OJruMdUvbS3nz/AMCaMt+td9ov/BT/AOLmm7ReWfhzVl7m4spEY/jHIo/SnzIXKz9X6K/NrSP+CsWuw7f7U+H2n3fr9k1F4M/99I9dppX/AAVf8Mzbf7S8B6ra+v2W8jmx/wB9BKd0KzPvGivj7TP+CofwlvQBc6b4m09u5lsoWA/75mJ/Sur07/gol8Db4DzvE13YE9rjS7g4/wC+Eai6CzPpaivD9P8A22PgjqWPJ+IOnJn/AJ7xzQ/+hoK6Gx/ad+Eeo48r4k+F1z2m1WGI/wDjzCmI9PorjLb4zfD+/wAfZvHHhy4z08rVoG/k9a9t448O3ePI1/TJ89PLvI2/kaANyiqkOp2lzjyruCXP9yQH+tWPMX+8PzoAfRTd6/3h+dG9f7w/OgB1FN3r/eH50b1/vD86AHUVGZUAyWUD3NVJ9a061BM1/bRAf35lH8zQBfornbn4heFrME3HiXSIMdfMvol/m1ZF38c/hvYZ+0+P/DFvjr5usW6/zegDuaK8ovv2q/g/p+fN+JHhx8f88L9Jf/QCa5zUf26PgbpufN8fWr4/597S5m/9AjNAHvVFfL+pf8FH/glY58jWdS1DH/Ptpkoz/wB9ha5LU/8AgqZ8L7QFbLQvE9846E28EaH8TMT+lK6HZn2bRXwDq3/BWTSYg39mfDu8uT2N1qiw/wDoMb1xWr/8FXPF027+y/BGi2fp9ruJZ8fXaUzRdBZn6Z0V+SOtf8FLvjLqm77NPomkZ6fY9P3Y/wC/rPXn+uftq/GzxBu+0/EHUoQ3/PksVrj6eUi0uYfKftaWA6kCub8QfEnwl4TDf234o0bR9v3vt9/FDj/vphX4Za78VPGvird/bPi3XNW3dRe6jNNn/vpjWNpeg6rr9x5OnafeajMf+WdtC0rfkAaXMPlP2Y8RfttfBPwwGFz4+sLlx0XT45bvP0MSsP1ryvxL/wAFQ/hbpW9NK0vxBrco+6yW8cMR/F33D/vmvgHw5+yn8XvFRX7B8O9eCt917uza2Q++6XaMfjXqnhr/AIJqfGfXNn2200fw+D1/tDUFcj/vyJKLsLI9R8Tf8FYNXm3r4d8AWVrj7sup37z59yiKmPpuryLxT/wUb+NXiLetrq+neH426ppmnpwPYy+YR+deyeGP+CTt9IUfxD8QLeED70Om6e0mfo7uuP8Avk1674X/AOCY3wl0TY+p3Gu+IJB95bm8WKM/QRKrD/vo0ahofm34r+O/xF8cFxrvjbXdSifrBLfyeV+EYO0fgK5zQPCOv+L7nyNF0bUdauM48qwtZJ3z9FBNftR4V/ZR+EXgwJ/Zfw+0TfH92W9t/tcg9w02459816jY6fbaZbJb2ltFawIMLFCgRV+gHAo5Q5j8a/B/7Cnxr8ZbHi8GT6Vbt1m1eaO12/VGO/8AJa9x8G/8EpfEl5sfxT410zS16tFpdu902PTc/lgH8D+NfpbRT5ULmZ8leC/+CaHwj8NmOTV/7X8UTDllvbvyYifZYQhA9ixr3rwX8D/h98O/LPhvwdo2kyp0uILNPO/GQgsfxNd3RTsK4gAHQYpaKKYgooooAKKKKACiiigAooooAKKKKACiiigAooooAKKKKACiiigAooooAKKKKACiiigAooooAKKKKACkFFeX/HD9orwP+z54fOo+LNWSCaRSbXTbfEl3dEdo489O244UdyKqEJ1JKEFdsD0ySVII2kkZY0UEszHAA9Sa+If2nv8AgpX4c+HRu/D/AMOBb+K/Ea5jk1Mndp9o3+yQf3zD/ZO3/aOCtfHH7Tf7d/jj9oOS50m0kfwt4NYlRpNnKd9yvrcSDBf/AHRhenBIzXzNX22AyFK1TFav+X/MtR7n398KP+CsviXSmhtfiD4ZttdtxgNqGkN9muAP7xjOUc+wKCvs34UftsfCH4weTDpXiu303U5MAaZrP+iT7j/CNx2ufZGavw0pQcV6WIyLC1tYe6/Lb7h2R/R+pDgEEEHuKUivwb+FH7WHxU+DJhi8NeLr5NPjwBpl632m1x6COTIX6rg+9fZvwn/4K12lx5Np8RfCT2znAbU9Afen1MEhyB6kO30r5fEZFiqOsPfXlv8AcTZn6MCg15l8Lv2kfhv8ZYkPhLxbp2p3LDJsTJ5N0vrmF8P+OMe9emnnpXz86c6b5Zqz8yRMZFfjx/wUS/Zj/wCFLfEv/hKtDtPK8IeJZWlRY1wlnd/ekh44Cty6j03AcJX7EdK4L43/AAi0j45fDPWfB+tJ/o9/FiG4C5e2mHMcq+6tg+4yDwTXo5bjXga6n9l6P0GnY/n6orpPiP8AD/WPhb431nwrr9ubbVdLuGgmX+Fscq6nurKQwPcEGubr9YhJTipRejNAoBwaKKoD9gf+Cdn7T/8Awub4cf8ACI65deZ4v8NwrEXdsveWYwscvqWXhGP+6SctX2D3r+fP4NfFnWfgj8SNF8Y6FJi80+YM8JYhLiI8SRP/ALLKSPbgjkCv3g+F3xI0b4t+AtG8W6DN5+mapAJkz96NujxsOzKwKkeoNfmmc4D6rW9pBe5L8H2IaOtooor50kKKKKACiiigAooooAKKKKACiiigAooooAKKKKACiiigAooooAKKKKAE7V8v/to/tk6Z+zh4cbStIaHUfH2oRE2dmTuS0Q8efMPT+6v8RHoDU/7Y/wC2RpH7Nnho2GmmLVPHeoRH7Dp5OVtlPHnzAdFB6L1YjHABI/ICabxZ8bPiGXc3vifxZr13/vzXErHoOwAH0CgdgK+lyrKvrH+0YjSC/H/gFJBZ2fiz42fENYYVvPE3izXbsnk75Z5WOSST0A5JJwFA7AV+xX7Hf7Iekfsz+EfOufJ1HxvqMY/tLU1GRGOvkQk8iMHqerEZPRQuf+xj+xxpn7Nvhoanqiw6l481CIC9vQMraoefs8J/ug43N1Yj0AFfT3HWjNc1+sf7PQ0gvx/4ANi0UUV80SFFFFABRRRQAUUUUAFFFFABRRRQAUUUUAIOtfKn7dX7XcH7PPgxtE0G4jl8e6xCRaIMN9hhOQblx69QgPVgTyFIPo/7T37R+h/s1fDi417UCl1q9xuh0rS92Hu58d+4Rcgs3YYHUgH8Q/iD4/1z4o+MdU8UeI759Q1jUZjNNM/Qdgqj+FVAAAHAAAr6TJ8s+tT9rVXuL8X/AJdykrmJe3txqN5Pd3U0lzdTu0ss0rFnkcnJZieSSSSSagoor9JWhYUUVZ03TrrWNQtrCxt5bu9uZVhgt4ULPI7HCqoHJJJAAFF+UDpPhT8Lte+MnjzSvCXhu1N1qeoS7ATkJCg5eRz2RRkk+3GSQK/c34BfBDQv2f8A4bab4S0NAywjzLu7YASXdwQN8rfXAAHZQo7V5X+xB+yba/s4eAxfatDHN451mNX1GcYb7KnVbZD6LwWI+83qFXH04OvtX5pnGZfW5+ypv3I/i+5DdxaKKK+dJCiiigAooooAKKKKACiiigAooooAKKKKACiiigAooooAKKKKACiiigAooooAKKKKACiiigAooooAKKKKACiiigAooooAKKKKACiiigAooooAKKKKACiiigAooooAKKKKACiiigAooooAKKKKACiiigAooooAKKKKACiiigAqvdWsV5bywTxJNDKpSSN1DK6kYIIPUEdqsUUAfjf+3j+yBL8A/Fh8TeG7Z38A6xMfKCgn+zpzkmBj/dPJQnsCp5XJ+TK/oh8eeCdF+I/hLVPDXiCxj1HR9ShMFxBIOoPQg9mBAII5BAI5FfiH+1L+zZrX7NPxGn0S9El3ol0Wn0nVCuFuYM9D2Ei5AZfXB6MM/omTZn9Zh7Cq/fX4r/MtO541RRRX1JQV9Z/sI/tiT/ADxQvhnxJcSS+AtWmHmk5Y6bMePPUf3DwHUdgGHIw3yZRXNicNTxVN0qiumB/RxZXlvqFpDdWs0dxbTIskc0TBkdSMhlI4IIOcirXpX5ff8E7/ANtL/hFrmy+Fvji/xo87iPRNSuH4tZCeLd2P/LNiflP8JOOhG39QFOa/KMbg6mCqunP5PujNqw6iiiuIQUUUUAFFFFABRRRQAUUUUAFFFFABSEZpaKAPzb/b3/YMx/aPxL+G2ncfNcazoNqn4tcQKPzZB7sO4r4z/Z4/aH8T/s4+Oote0CUy2shWPUNLlYiC9iB+6w7MOSrjlT6gkH97sZr84P28f2CN39ofEj4Z6d83zXGseH7VOvdp7dR+JZB9V7ivsMszOFWH1PGap6Jv8n+jLT6M+3Pgj8cfC/x+8C2nibwvdiWBwEubWQgT2c2MtFIvYj16EYIyDXog9a/Az9n79oPxT+zn46h8Q+HZ98L4jv8ATJmPkXsWeUcdiOdrDlT7Eg/tR8Bvj14X/aF8DQeI/DN1kcJeWEpAnspscxyL/JujDkV5eZ5XPBS54awfXt5MTVj0yiiivDJCiiigAooooAKKKKACiiigAooooAKKKKACiiigAooooAKKKxPF3irS/BPhrU9e1q8j0/SdOge5ubmU4VEUZJ9z6Ack4A5oScnZAeYftVftG6Z+zX8LrvXbgx3OuXO620jT2PNxcEdSOuxPvMfTAzlhX4deKfE+p+NPEepa7rV5Jf6rqE73NzcynLSOxyT/APWHA6CvTf2pv2iNV/aR+KV74guvMttGt822k6ex4trcHjI6b2+8x9TjoBXj1fp+U5esFR5pfHLf/I0SsFFFFe8MKKKKAHRxtNIqIpd2IVVUZJPoK/Y79gT9lBPgJ4CHiDX7QL4416JXuRIvzWNucMluPRujP/tYH8AJ+Zf+Ca/7Jn/CZa3F8VfFVnu0PTJiNFtpl4urlTzOQeqRnp6uP9gg/qX618HnuY87+q0not/8v8yW+g6iiivjiBhAYYxkHqDXw1+1j/wTd0f4jfbfE/w0jt9A8TNmWfSOI7K+bqdnaGQ/98E9QuS1fc3SlxgV04bFVcJP2lJ2f5+oz8AvCnwB8beKPi9afDYaJc6f4plufImtryMp9nUctK/+wq5bcMgjpnIz98fteeIND/Y4/Zb0j4PeDZPL1jX4miurlcLNJBx9puHx/FKcRgH+EsB9wV9z6xbaBoc914t1G2sbW5sLKRZtXliUSxWq/vHUyYyEG3cRnHGa/C79pn42Xnx/+Meu+LZy6WUsn2fTrd/+WFohIjXHYkZY/wC07V9jhcRUzmvFzjaENWu76FbnllFFFfZlHuPwE/bG+JH7Pk8UGiaudR0BWy+hamTNakd9nO6M+6Ec9Qa/Sz9n3/goP8N/jaLfTdRuR4M8TyYX+z9UkAhmf0hn4VvQBtrE9Aa/GKlBxXiYzKcPi9bWl3X69xNXP6QFIYZByKD1r8bv2Pv2u/i94S8beHPA2iznxlpeo3UdnBourSMwiBOCY5uWiVRkn7yAAnbX7IKflGetfnuPwNTAVFCbTvsS1YfRRRXnkhRRRQAUUUUAFFFFABRRRQAUUUUAFFFFABRRRQAUUUUAFFFFABRRRQAUUUUAFFFFABRRRQAUUUUAFFFFABRRRQAUUUUAFIRmlooAzdW8O6Vr0PlanplnqUXTZdwLKPyYGvPNe/Za+EfiQMb34deHtzdXtrFLdj9WjCmvVaKAPmjXP+Cd3wQ1jcYPDl3pLt1ay1Kf+TswH5VwGtf8ErfhzdbjpnibxJYMe08kE6j6Dy1P619rUUrId2fnjq//AASZ+82l/Ej6R3ekf+zLN/SuL1X/AIJVfEKDJ07xX4buwOn2hp4Sfyjav1ByfSjJ9KVkO7PyO1P/AIJrfGiwz5Fno+o4/wCfbUVGf++wtcrqP7Bnx00wnf4FlmUfxW9/ay5/BZSf0r9nKKOVBzM/D2//AGTfjFpufN+HPiB8f88LNpv/AEDNc/e/Ar4k6bn7X8P/ABRbY6mbR7hf5pX7xUhGaOUOY/AO68BeJ7DP2nw9q1vjr5tlIv8ANayp7G8tTia3nhPo6Ff51/QhtHoPypDEhGCqkfSlyj5j+er94P7/AOtTR315AMR3E0Y/2XIr+gKfQtNuQfO0+1lz13wqf6VSl8C+HJzmTw/pbn/as4z/AEo5Q5j8E08Q6vEMJqV6g/2Z3H9akHinWx/zFr8f9vD/AONfvA/w18Iyfe8LaK310+I/+y1G3wr8Fv8Ae8I6EfrpsP8A8TRyhzH4RnxRrZ/5i1+f+3h/8ahk13VJfv6hdv8A70zH+tfvGvwt8GJ93wloY+mnQ/8AxNSJ8OPCcf3PDGjr/u2EQ/8AZaOUOY/A+S5uZuZJZX/3mJqP94f7/wCtfv8AReC9At/9Voemx/7lpGP6Vfg0qzteYbSCH/cjVf5CjlDmP5/bbR9SvceRZXU+enlxM38hWta/DXxff4+zeF9auM9PKsJWz+S1++uxf7o/Kl2gdhRyhzH4S2X7PXxR1HH2b4c+Kpgf4l0a42/nsxXRaf8Ase/GfU8eT8O9aTP/AD3iEP8A6GRX7c0U+UXMfjbpv/BP3463+CfBi2iH+K41K1X9BIT+ldZpf/BMj4xagR58nh7Tc9Tc37Nj/v3G1frNRRyoOZn5laT/AMEpPGc23+0vGuh2nr9lhmnx/wB9BK7XSP8Agk1p0W06p8Rrm49VtNKWL9Wlb+VfoBRTshXZ8caL/wAEufhVYbWvtW8S6m46q91DGh/BYgf1r0DQv2BvgfoW1h4NF/KP+Wl9fXEufqu/b+lfQ9FFkF2eeaD+z38MfDAU6Z4A8OWrr0lGmQtJ/wB9lS3613VnY22n26w2tvFbQr92OJAqj6AVZopiCiiigAooooAKKKKACiiigAooooAKKKKACiiigAooooAKKKKACiiigAooooAKKKKACiiigAooooAKTmjIA9K+Yv2jP29/h78BvtWmW048W+LIsr/ZWmyjZC/pPNyqf7o3N6qOta0qNTET5KUbsD6VvLy3062kubqeO2gjG55ZnCIo9STwKdFPHcRrJFIsiMMqyEEEeoNfhR8e/wBrL4iftEX7f8JHqzW2jK+6DQ9PJitIvQlc5dh/eck9cYHFcF4R+KXjHwBIH8NeKtZ0Eg5xp19LAD9QrAH8a+phw5VdO8ppS7W0+8rlP6GsZoxX4t+DP+Cj3xy8I+Wk3iO28RW6dIdYso5M/V0COfxavefBf/BXm8QRx+Lfh/DNn79zo98Y8fSKRWz/AN91xVcixlP4Upej/wA7Bys/SsGg18neCv8Agpp8E/FZjjvtR1TwxO+Bs1SwZhn/AHoTIMe5xX1FpGrWuuaZa6hZSma0uoxLDIUK7lIyDggHkeorxKuHq4d2qxa9STQoopMisQFooooA+TP29P2qfFn7N/hzSoPDGgrLc6yJI08QXQD29o6/wCP+KTB3Dd8vB4bBA/Ijxf4z1zx/4gu9c8R6rdazq1026a7u5C7t6DnoB0AHAHAr95fjt8HdI+PHwx1jwfrKhY7yPdbXIXLWtwvMcq+6nqO4LDoTX4R/ELwJrHww8a6x4W1+2Npq2l3DW88fYkdGU91YEMD3BB7195w9UoSpuCjaa37tFxOdooor7EoKKKKACiiigB8E8ltKksMjRSoQyuhwVI6EGvoX4T/t7fGP4TmGCHxK3iTS48D7B4gBulwOwkJEijHQB8e1fO9FYVcPSrx5asU15gfqx8J/+CrngfxIIbTx1ol74Ru2wGvbXN5ae5O0CRfoFb619f8AgP4peEvihpn2/wAJ+I9N1+2wCzWNwsjR57OoO5D7MAa/norQ0LxDqnhfUodR0fUrvSr+E5jurKdoZUPsykEV83iOHqM9aLcX96/zJ5T9SP8Agpl+zD/wnvg1fiZ4ftN2v6BDt1KKJfmubIZO/jq0WSf9wt/dAr8p6+svhf8A8FKfit4JgWw8RPZePNIK+XJDq0e2cp0IEyYJz6uHr5u8f6noOteMdU1Dwzps+jaJdzGe3024kEhtQ3JiDjG5VJIUkAkAZGa78ro4nCxeHr6pbNfl3GtDnqKKK9wYV9rf8E2f2n/+FYeOj8PfEF3s8M+Ipx9kklb5bS+OFX6LJgKf9oIeBuNfFNKjtG6upKspyCDgg1yYvDQxdGVGez/q4PU/pBpa+Wf2B/2nR8ffhcmm6xdCTxn4fRLa/wB7fPdRYxHce5IGG/2gTwGFfUtfkdejPDVZUqm6MhaKKKxAKKKKACiiigAooooAKKKKACiiigAooooAKKKKACiiigBOK+Zv2x/2ydG/Zs8OHT9PMOq+PL+Imy08nK2yngTz46KOy9WI7AEir+2X+2no/wCzhob6NpDQar4/vYs21kTujs1I4mnx2/up1b2HNfkU8ni342fEEsxvfFHi3Xbr/rpNcSt+gAH0CgdgK+lyrKvrH+0YjSC/H/gFJBd3fiz42fEJppmvfE/izXboDgGSa4lY4AAHQDoAMBQOwFfrl+xb+xfpv7OXh9da1pINR8f30WLm6ADJYoesEJ/9Cf8AiPsOV/Yw/Yu0n9nLQ01rWkg1Px9exYub0DclkhHMMJ/9Cfq3sOK+pen1p5pmnt/9nw+kF+P/AAAbFooor5kkKKKKACiiigAooooAKKKKACiiigAooooATNcZ8Wvit4f+C/gTUvFfia7FrptkmQq4Mk8h+5FGv8TseAPxOACRt+KPEumeDtAv9a1m/i03S7CFp7m6nOEjRRkk/wCHU9BX4sfti/tW6n+0x47LQGaz8G6Y7JpWnscFh0M8o7yN6fwjgdyfXyzL5Y+rbaK3f6eo0rnFftDfHvxB+0T8Rb3xPrjmKI5isNPRiY7K3BO2NfU92buSTxwB5jRRX6lSpRoxVOCskaBRRRWgB1r9P/8AgnL+xx/wi1lafFXxnY41m6j36Hp8682sTD/j5YH+NwflH8KnPVht8Y/4J7fsbN8Wddg+IPjCxz4N02bNlaTr8up3CnuD1iQjnszDbyAwr9aAoVcAAAdhXxOd5nvhaL/xP9P8yW+g+iiiviCAooooAKKKKACiiigAooooAKKKKACiiigAooooAKKKKACiiigAooooAKKKKACiiigAooooAKKKKACiiigAooooAKKKKACiiigAooooAKKKKACiiigAooooAKKKKACiiigAooooAKKKKACiiigAooooAKKKKACiiigAooooAKKKKACiiigBM815h+0H8B/D/wC0N8Or3wvrkex2HmWV+igyWVwAdsi+vXBXuCRx1Hp5GaBmqpzlTkpwdmgP57fiz8K/EHwX8d6p4T8S2httSsXxuXJjnjP3JYz/ABIw5B/A4IIHH1+3P7Y/7KGm/tMeBm+zLDZ+M9LRn0rUGGA3c28p7xse/wDCeR/EG/FjxJ4c1Pwjr1/ous2U2narYTNb3NrOu143U4IIr9RyzMI4+l2mt1+voaJ3M2iiivaGAJByODX6l/8ABPX9tb/hO7Oz+Gfjm+z4kto/L0jU7h+b+NR/qXJ6yqBwf4wOfmGW/LSp7G+uNMvYLyznktbu3kWWKeFyjxupyrKRyCCAQRXnY7BU8dScJb9H2YNXP6O/pS18hfsKftn2/wAe9Bj8KeKLiO38fadDyzYVdUhUf61B/wA9APvqP94cZC/XnfNflWIw9TDVHSqKzRkLRRRWABRRRQAUUUUAFFFFABRRRQAUUUUAFIRmlooA/Ov9uz9gMax/aHxG+GWnYv8A5p9W8P2ycT92nt1H8fdkH3uq85DfC3wN+Onir9nrx1b+I/DN0YpVIju7GYnyLyLPMci9x6HqDyK/fzPFfAf7cn7Acfjhb/4g/DayWLxEN02p6HCuFv8Au0sI7S9yvR+o+b7/ANdlmaxlH6pjNYvRN/k/8yk+jPqT9nb9ovwt+0h4KTXfD0/k3kIVNQ0qZh59lKR91h3U4O1xwwHYggesCv59/hN8WvFnwE8e23iLw1eSadqloxjnt5QfLnTPzwzJxuU45HUEAjBAI/Zv9mL9qjwv+0x4PF7pbjT9ftEUalokrgy27dNy/wB+MnowHsQDxXDmeVSwb9rS1g/w9Qase3UUUV8+SFFFFABRRRQAUUUUAFFFFABRRRQAUUUUAFFFFADeMV+U/wDwUj/ay/4T/wARyfDHwte7vDekzf8AE1uYW+W9u1P+ryOqRn8C+T/Cpr6c/wCCgv7V/wDwo3wN/wAIp4duwnjfXoWVJI2+awtTlWm9nblU9wzfw4P49sxdizElicknvX2WRZdzP61VX+H/AD/yLS6iUUUV92UFFFFABXtX7J37OGpftKfFG10WIS2/h+z23Osagg/1MGfuqem98FVH1OCFNeW+D/COrePfFGmeHtCs5NQ1fUp1tra3jHLuxx+AHUk8AAk8Cv3J/Ze/Z70n9m/4W2PhyyVJ9VlAuNV1ALzdXJHzEd9i/dUegz1JJ8DN8wWDpcsPjlt5eYm7Hpvhnw5pvhDQNP0TSLSOw0ywgS3traEYWONRhQPwFatFFfmTbbuzMKKKKQBRRWH4y8Vab4H8Lat4g1i4FppemW0l3czN/CiKWOPU8cDucChJydkB8Wf8FRf2g/8AhDvAdp8NdIuiureIl8/UCjfNFZK3Cn08x1x/uo4P3q/Kuu7+OPxZ1L43fFPxB4y1Qssuo3BaGAtkW8A+WKIf7qBR7nJ71wlfrOW4RYPDxh13fr/WholYKKKK9QYUUV2fwd+GGp/GT4laD4P0lT9q1S5WIy7ciGMfNJK3siBmP0qJzjTg5ydkgPvD/glX+z6Ui1H4s6vbfM+/T9FEi9uk84/9Fg+0gr9HzXP+BPBumfDvwfo3hnRoBbaXpdslrbx99qjGSe7HqT3JJroM5NfkWNxUsXXlVe3T06Gb1FoooriEJwKDXzl+1J+2d4d/Ze1vwzpuo6bPrl3qrNNc29pMqy2tqPl80BuGLPwqkqDtfkY59F+D37QXgT476R9u8H+ILfUWRQ09i58u6t/+ukTfMBnjd909ia6Hhq0aaquL5X1A9JooornAKKKKACiiigAooooAKKKKACiiigAooooAKKKKACiiigAooooAKKKKACiiigAooooAKKKKACiiigAooooAKKKKACiiigAooooAKKKKACiiigAooooAKKKKACiiigAooooAKKKKACiiigAooooAKKKKACiiigAooooAKKKKACiiigAooooAKKKKACiiigAooooAKKKKACiiigAooooAKKKKACiiigAooooAKKKKACiiigAooooATArhPjL8YvDvwK8B3vi3xRcSxabbsqBLePzJZpGOFjReMsfcgDBJIAruxX5qf8FbviiZb3wb8Pbeb5YlfWr1AeNx3RQZ9wBMf+BCu/AYX65iI0ns9/Qa1PHP2jv+Cinjz4ym60nw28ngnws+UMFnKftlyvT97MMEAj+BMDkglq+TSSxySSTTa99/YX+GP/C0/wBpnwhZTRebp+mTHV7sEZASD51BHcGTy1P+9X6cqVDL6EpU42UVf7jTY8DII6jFJX7+eM/2dvhl8QfMOv8AgXQdRmf71y9jGs//AH9UBx+deD+NP+CXfwZ8S730qLWPC8p5UaffGWMH3WYOcewIrw6XEWHl/Ei4/j/X3E8x+PdexfAT9lH4h/tEagq+GtJMGjq+2fW7/MVnF6jdjLsP7qAnpnA5r9BfhV/wSx+H/gjxM+q+JtXu/G1vGwa1024gFtAv/XXaxMvPbKr6g19m6ZpdloenwWGn2kFhY26COG2toxHHGo6KqgAAD0FY4ziCKXLhVd93t9wOXY+b/wBnL9gf4ffAUW+qXcA8XeLYsN/amoRDy4H9YIeQn+8dzehHSvpee4is4JJppEhhjUu8jsFVVAySSegFfMX7QX/BQb4b/BIXOm6dcjxl4njyv9naXIDDC/pNPyq+hC7mB6gV+aXx7/bG+JH7Qc8sGt6udN8PlspoWmExWoHbfzukPu5PPQCvHo5djMzn7Ws7J9X+iFZs/Qj9oL/gpZ4C+F/2nSvBwXx14hTKeZbSbbCBv9qYf6zHXEeQem4Gvgq+/bm+Kuu/FrQfG+ra/LMukXguIdFtSYLER8h4/LB53IWUs25sN1r57or7DDZRhcPDl5bt7t/1oVZH9EHgLxrpfxG8G6N4n0Wf7Rpeq2qXUD99rDO1h2YHII7EEV0Xevzd/wCCVf7QZP8AaXwm1e5/v6johkb8Z4B/6MA/66Gv0i71+c47CvB4iVJ7dPToQ9BDXwr/AMFMf2YP+E88ID4m+HrTdr+hQ7dUiiX5rqyGT5nHVosk/wC4W/ugV91VFcW8d1DJDMiyROpVkcZBB6gjuKzwmInha0a0On4rsB/OHRX0j+3N+zNJ+zx8V5ZNNt2XwfrrPd6W4HywnP7y3J9UJGPVWXqc183V+uYevDE041ab0ZoFFFFdABRRXS+E/hv4o8d2Wp3XhzQ7zXI9NVZLtLCPzpYkbOHMa5bbwcsBgcZIyKUpKKvJ2A5qinywvBK0cqNHIhKsjjBBHUEUynuAUUUUAFFFFABRRRQAUUUUAej/ALPvxr1f4AfFLSPF+klpFt38q8tA2FurZiPMiP1AyD2YKe1fu34F8aaT8RfCGk+JtCulvNJ1S3W5t5h3Vh0I7MDkEdiCO1fzu196f8EyP2nv+ER8Sn4V+Ibvbo+sSmTR5ZW4t7s9YcnosvYf3x0y5r5TPMB7an9Ypr3o7+a/4BLR+p9FFFfnpAUUUUAFFFFABRRRQAUUUUAFFFFABRRRQAUUUUAJxXyV+2n+3Bpf7PmmzeG/DUsOqfEC5j+WM4eLTVYcSSju+DlY+/BbjAbC/ba/bzsfgxa3ngzwPcQ6h45kUx3F2uHh0oEd+zTeidF6t2U/l54T8JeLfjh8QIdL0m3u/EXifWLhnZnYvJI7HLySO3QDkszHA5JNfU5XlSqL6zidILWz6+b8ikhlhYeLfjZ8Qlt7dL3xP4s1y6J5JkmnlbksxPQDkknAAGTgCv19/Y5/Yx0b9m3QF1PURDq3jy9ixeajjKWqnrBBnovq3ViOwwBf/ZF/Y+8P/sz+HPPk8rV/Gt7EBqGrleEHUwwZ5WMHqerEZOOFX6M7VnmmavE/uKGkF+P/AAAbFooor5okKKKKACiiigAooooAKKKKACiiigAooooAQ1WuruGxtZbi4lSCCJS8ksjBVRQMkkngADvVhjgZr8uv+Cgv7bf/AAmE998MvAd//wASKJjFrOrW78Xrg8wRsP8AlkD95h98jA+UfN3YLBVMbVVOG3V9kNK5wf7ef7Zs3x11+Twh4Vuni8BadN80qEqdTmU/61v+mYP3F7/ePOAvx/RRX6rhcNTwlJUqa0RpsFFFFdQBX0L+xt+ylqP7S3j0C6WWz8G6W6yarfqMF+4gjP8Afb1/hGSewPEfs9fAPxD+0T8RbPwxoUZii4lv9RdSYrK3B+aRvU9lX+IkDjkj9wfhL8KPD3wW8B6Z4T8M2n2XTbJOXbBknkP35ZG/idjyT9AMAAD5rN8zWEh7Kk/ff4Lv/kJux0Hhzw9p3hTQ7HR9Js4rDS7GFbe2tYF2pFGowqgfStSiivzdtt3ZmFFFFABRRRQAUUUUAFFFFABRRRQAUUUUAFFFFABRRRQAUUUUAFFFFABRRRQAUUUUAFFFFABRRRQAUUUUAFFFFABRRRQAUUUUAFFFFABRRRQAUUUUAFFFFABRRRQAUUUUAFFFFABRRRQAUUUUAFFFFABRRRQAUUUUAFFFFABRRRQAUUUUAFFFFABRRRQAmOa+NP2+P2MY/jdoc3jXwlaKnjvTof3tvGMf2pAo+4f+mqj7p7j5T/Dt+y+9FdGGxFTC1FVpvVf1YD+cGeCS1nkhmjaKaNijxuMMpHBBB6Go6/TT/gof+xR/bkV/8VfAlhnUY1M2u6Vbp/x8KOt1Go/jHVwPvD5uobd+ZfSv1bA42njaSqQ+a7M1TuFFFFd4Gn4a8S6p4P1+w1vRb6bTdVsJlntrqBtrxupyCD/TvX7O/sa/td6X+0t4Q+zXzw6f450yIf2jp6nAmXgfaIh3QnGR/CTg8FSfxProvh94/wBd+F/i/TfE/hu/k03WNPlEsM0Z6+qsOjKwyCp4IJFeNmOXQx1PtJbP9PQTVz+iClrwv9lT9qPQf2mfAyX9qY7DxJZKqarpG7LQuf40zyY2wSD25B5Fe51+X1aU6M3TqKzRmLRRRWYBRRRQAUUUUAFFFFABRRRQAUUUUAFFFFAHxH+25+wTafF6K98beA4IrHxsFMl3YLhItVx1Pos3+10b+Ln5q/Mbwd4x8W/A/wAfw6to9zd+HfEukztG6upR0YHDxSI3UHBDKw56EV/Qpnmvk79s39h3SP2hLCfxH4dWDR/iBbx/LORth1FQOI5sdGwMLJ1HQ5GNv1WWZtGmvq2K1g9L9vJ+RSZ0f7I/7Y/h39pfQEtZjFo/jezjBvtIZ+JAODNATyyHuOqk4ORhm+ju1fzzyw+Lfgn8QSji/wDC/i3RLn3imt5F7j1BH1DA9wa/V39jP9uvSPj3ZW3hjxTJBpHxAiTaE4SHUwBy8Xo/GWj/ABXIyFzzPKXR/f4bWH5f8AGj68ooor5kkKKKKACiiigAooooAKKKKACiiigBBgV578d/jDpXwJ+GGteMdWR5obGMCG2j+9cTscRxg9ssRk9hk9q9CxzVDWNGsPEOl3Wm6nZwahYXUZintbmMSRyoeCrKeCD6Gqg0ppyV11A/n0+J3xG1z4teOdX8WeIro3Wq6lMZZG52oOixoOyqoCgdgBXL1+hn7WX/AATQudJ+2eKvhHDJe2QzLceGGYtNEOpNsx5cf9Mz83oWyAPz4urWayuZbe4ieCeJikkUilWRgcEEHkEHtX63gsVQxNJewei6dvkaoiooor0ACjrRX1//AME9/wBk4/G3xsPF/iO0LeCtCnBEUi/JqF0MMsXui8M/rlV/iOOXFYmGEpOrU2QbH07/AME3/wBk7/hW/hmP4leKLPZ4n1mD/iW20y/NY2jD7+D0kkHPqEwONzCvuYH2poUKBjgDsKcPrX5LisTPF1XVnu/w8jN6i0UUVzCCiiigBK/O7/gqn+0GdP0vTvhRpFzie8CahrRjb7sQOYYT/vMN5HX5E7NX3P8AE/4h6V8Kfh/rvi3WpPL07SbV7iQA4MhHCxr/ALTMVUe7CvwN+JfxB1X4q+Pdd8W61L5upatdPcyYPCA/dRf9lVCqB6KK+myHB+3re2mvdj+f/AKSOZooor9HLCiiigAr9R/+CWX7Pp8NeEb74oatbbdR1sNZ6UJF5jtFb55B6eY64+kYI4avgL9nX4NX3x6+LugeD7PfHBdTeZe3KDP2e1T5pZPTO3gZ6sVHev3n8PaFYeF9C0/R9Ltks9OsLeO1treMYWONFCqo+gAFfIZ/jPZwWGg9Xv6f8EmTNKiiivgSBKy/EviDT/CWgalrmq3KWmmadbyXVzPIfljjRSzMfoAa1K/P3/gqd+0F/YPhjT/hZpFzi+1YLe6sY25S2Vv3UR/33XcR6Rjs1deEw0sXWjSj139Oo1qfAn7QPxh1D47/ABa8QeMb/eiXs5W0tmOfs9svyxR+nCgZx1Yse9cZ4e8Sar4T1i21XRNSutJ1O2bfDd2UzRSxn1DKQRWbRX67GlCFNUorRKxoff37Pv8AwVP1vQPs2kfFPTzr1kMINc05FS7QeskfCSfVdp9mNfon8NPi54P+MOgLrHg/X7PXLI43+Q/7yEn+GSM4ZG9mANfz3V0Hgjx/4j+GuvQ614X1q80PVIfu3NlKUYj+62OGU91OQe4r5zGZFRr3lR9yX4fd0JaP6IfSlPFfm/8As+/8FVFc22j/ABZ03YeEHiLSouPrNAP1aP8ABK/Qbwn4r0nxx4dsdd0HUINV0m9j823vLZtySLnHB9iCCOoIIPIr4fFYKvg5ctaPz6P5ktWNuiiiuIQUUUUAFFFFABRRRQAUUUUAFFFFABRRRQAUUUUAFFFFABRRRQAUUUUAFFFFABRRRQAUUUUAFFFFABRRRQAUUUUAFFFFABRRRQAUUUUAFFFFABRRRQAUUUUAFFFFABRRRQAUUUUAFFFFABRRRQAUUUUAFFFFABRRRQAUUUUAFFFFABRRRQAUUUUAFFFFABRRRQAUUUUAFFFFABRRRQAUUUUAFFFFABRRRQAUUUUANY4Uk9q/Bv8Aax+J/wDwt/8AaD8aeI45fOsXvWtbJgcqbeH91GR6bgm76sa/YH9rr4of8Ki/Z58Z+II5fJv/ALE1lZEHDfaJv3SEe6lt/wBFNfhHyx9Sa+14cw/x4h+i/N/oXEbX6Zf8Ekfhj9k8P+MfH1zFiS8mTSbNyMEIgEkxHqCzRD6xmvmj9nL9gX4hfHg22qXkB8IeE5MN/amoxHzJ09YIeC/sx2r6MelfrZ8FvhJovwN+G2keDNAaaTT9OV8TXJBlmd3Lu7kADJZj24GB2rfPMwpOi8NTleT3t0QNnd0Zrx345/tWfDn9n2yc+J9bR9WKbotGsMTXkvp8gPyA/wB5yo96/NX9oL/go78Q/i79p0vw27eBvDT5TyrCUm8nX/ppPwRn+6gXrglq+YweV4nGaxVo93+nclK5+hfx/wD22fhr+z+lxZ6hqf8AbniVAQuh6UwkmVvSVs7Yu2dx3Y5CmvzP/aB/bz+Jfx2Nzp63v/CKeF5cr/ZGkyFTKnpNLw0nuPlU/wB2vnCSRpXZ3Yu7HJZjkk02vusHk+HwtpSXNLu/0RaVhSc0lFFe9sMKK9X+CP7MPxE/aA1BYfCehSSaer7JtXu8w2UPrukI5I/uqGb2r9Jv2fP+CbHgD4WfZtV8WhfHPiJMPi7jxYQN/sQnO/HrJkHqFWvHxma4fB6Sd5dlv/wBN2PhT9kf9mr4u+OvHGgeMPBlgdCstMu47qLX9UDRWp2tyFGN0wIypCgjkgkZr9rYwwjXdjfjnHTNMt7aO1hSKGNYokUKqIMKoHQAdhUp6V+e5hj5Y+opyiklt/wWS3cdRRRXmEnlH7SnwK0z9ob4U6r4Tv8AZDduv2jTr1lybW6UHy3+nJVh3Vmr8KfFvhXVPA/ibU/D+tWj2Oq6bcPbXNvJ1R1OD9R6EcEYIr+iw5r89/8Agp5+zB/bmjr8WvD1pnULBFg12GJeZYBwlxgdSnCsf7u08BDX1OR4/wBhU9hUfuy28n/wSkz8xaKKK/RCwr0b9n/406t8Avilo/i/Sy0i2z+XeWm7C3VsxAkiP1HIPZgp7V5zRWdSnGrFwmrpgfuprvwb+Dv7Vfg3TfEt94b07W7TVrZbi21aBPIuwrDgGWMh8qcgqSQCCCOtfJnxa/4JKAma8+HHi3HUrpniBf0E8a/gAU+rVy//AATE/ad/4RbxC/wp8Q3e3StVlMuiyytxBdH70OT0WTGQP74x1ev1Ir82r1cXlNd0oTdul9U0Rqj8D/it+zJ8TfgvJIfFfhG/srJDj+0YU8+0Pp++TKjPoSD7V5dX9HssKTxtHIiyIwIZWGQR6EV8+fFn9g74O/FszT3PhpPD+qSZP9o6ARavn1KAGNj6lkJ969jDcRrbEQt5r/IfMfiLRX3R8Wv+CUnjjw15134E1uy8XWi5K2V1izu8eg3Ext9Sy/Svj7x38MPFvwx1M6f4r8O6loF3k7Uvrdow+O6MRhh7qSK+nw+Ow+JX7qaf5/duVe5zFFFFdwBRRRQAVLa3U1jcxXFvK8FxC4kjljYqyMDkEEdCD3qIDJwK+vf2Yf8AgnZ4v+MxtNd8Xef4P8IPiRTLHi9vE6/uo2+4pH8bjuCFYVyYnE0cNDmrSsg2Pvz9iT9pWL9ov4TQz306/wDCW6OEs9XhGAXbHyTgekgBPswcdAK+iegrhvhR8GfCHwT8MR6H4O0aDSbMYMroN01w4H35ZD8zt9Tx0GBxXcA4r8kxEqc6spUlaLeiMh1FFFYAFFFFABRRRQAUUUUAFFFFABRRUM88dtC8srrHGilmdzgKB1JPYUASZ218B/tvf8FBIfBi3/gH4ZXyXGvndBqWvwMGSx7NHCejS9i3ROgy33eG/bb/AOChba2L/wABfCzUGj0/5oNS8SW7Yafs0Vsw6J2Mg5b+HjlvkD4Cfs++Lf2ivGsWg+GbQmNCHvtSmBFvZRE/fkb164UcsRx0JH1+XZVGnH61jNEtbP8AN/5FJdWZPws+FXiz48ePbfw94bs5dV1e8cyTTysdkK5+eaZznaozyTySQBkkA/sv+y3+yl4Y/Zl8J/ZrBV1LxLeIP7S1uRMSTHrsQfwRg9F79Tk1ufs8fs5+Ff2b/Bi6H4dg868mCvqGqzKPtF7IB95j2UZO1BwoPckk+sCuDM81ljH7KlpBfj6/5A3cWiiivnyQooooAKKKKACiiigAooooAKKKKACiiigBPXikJpecV8N/t8/tvJ8LLG6+H3ga+DeMrmPZqGowNn+y42H3VP8Az2YHj+4DnqRjpw2GqYuoqVNav8PMa1OT/wCCg/7bw0VNQ+F3gG//AOJi4aDXNXtn/wCPcdGtomH8Z6Ow+793rnb+ZxOaWWR5pGkkYu7EszMckn1NNr9VwOCp4KkqcPm+7NErBRRRXeAV1Hw0+G2v/FvxrpnhXwzZNfatfybI0HCovVnc/wAKKMknsBWR4c8O6n4u12x0bRrKbUdUvplgtrW3Xc8rscAAV+0X7Gn7JWmfs0+CfOvFivfG+qRq2p36jIiHUW8R7Ip6n+Jhk8BQPGzPMIYGlprJ7L9fQTdjsP2Zv2c9B/Zr+HlvoGlIt1qU+2bVNUZMSXk+Ovsi5IVew9SST7BSUdK/LqlSVWbqTd2zMWiiioAKKKKACiiigAooooAKKKKACiiigAooooAKKKKACiiigAooooAKKKKACiiigAooooAKKKKACiiigAooooAKKKKACiiigAooooAKKKKACiiigAooooAKKKKACiiigAooooAKKKKACiiigAooooAKKKKACiiigAooooAKKKKACiiigAooooAKKKKACiiigAooooAaw3Ag8ivyz/4KDfsS/wDCC3d78S/Alh/xTtw5k1fS7dOLCQnmaNR0iYnkfwE8fKcL+puaq3tnBqNpPa3UMdzbTI0csMihldSMFWB4IIOCDXdgsbUwVVVIbdV3Q07H849FfYX7dn7FVx8C9Ym8YeEraS48BX8vzwrlm0qVjxG3/TIk/Kx6fdPO0t8e1+q4XE08XTVWk7pmm4UUUV1Adl8Jfix4j+CnjnT/ABV4YvTZ6laN8ynJjnjP3opF/iRh1H0IwQCP2y/Zt/aO8N/tJeAYde0dxbalAFj1PSXYGWzmx0P95DglX6EehBA/Buu/+CPxt8TfAPx5Z+KfDN15VxEdlxayEmG7hJG6KRe6nH1BAIwQK8HNMsjjYc0dJrZ9/Jiauf0BnNAOa8t/Z9/aA8NftE+AbbxH4en2SriK/wBOlYGazmxyj+o7q3Rh75A9S71+ZThKnJwmrNGYtFFFSAUUUUAFFFFABRRRQAUUUUAFFFFABRRRQB88/tYfsfeG/wBpnw8ZWEej+MbOMiw1lE6jqIpgOXjJ/FScjuG/HX4ifDfxd8CvHk2h+IbO50PXtPkEsUsbFdwByk0Mg6qSMhh3HYggf0H15N+0L+zh4S/aR8HNo3iK28q9hDNp+rQKPtFlIe6nupwNyHg47EAj6HLc2lhH7KrrD8v+B5FJ2Plz9iv/AIKG2/jRbLwP8T72O08QfLDYa/KQkV6egjmPRZfRujd8N9777B3V+CH7QH7Ovi/9nLxg+i+JbTdbSlmsNVgBNveRg/eRuzDIyh5GfQgn6l/Yt/4KH3Pgr7D4I+J93Le6ANsNjr8mXmsR0CTd3iHZuWX3XG3vzDKYVY/WsFqnrZfp/kNrsfqZRVPT9QttWsbe9s7iK6s7iNZYZ4HDxyIRkMrDggg5BFXK+PICiiigAooooAKKKKACiiigAooooASvmH9qj9hfwj+0Tb3Gr2CxeGvG4XKarBH+7uiBwtwg+96bx8w4+8Btr6eNFa0a9TDzVSnKzA/n2+L/AMFfF/wM8Vy+H/GGky6bdjLQzfeguUz/AKyKTo6/qOhAPFcNX9BvxV+EfhT40eFp/D3i/SIdV0+XlC4xLA+OJI3HKMPUfQ5BIr8ov2mv+CfPjb4L6v8AbfC9vdeMfCdzMsUFxaxb7q2Z2wkc0ajuSAHUbScZCkgV+hZfnVLE2p1vdl+D9P8AI0TPF/2f/ghrf7QXxO0zwjoqmMTN5t5eldyWlspG+VvpkADuxUd6/dL4b/D3RfhV4I0jwp4etRaaVpkIhiT+Jj1Z2PdmYlie5Jrx/wDYt/ZftP2bfhlHDeRxy+MNWVLjV7pcHa2PlgU/3EyR7sWPQgD6I6Gvls3zF4yryQfuR2833JbuLRRRXgkhRRRQAnQUDNHevP8A45/FnTvgd8Ldf8Y6mVaPTrcmCAtgzzt8sUQ/3nKj2GT2pwjKclCKu2B8Ef8ABVL9oP8AtLWNN+FGj3ObexKahrJjb70xGYYT/uqd5HTLp3Wvz0rW8W+KdS8ceKNV8QaxcNd6pqdzJd3MzfxSOxY/QZPA7Dismv17A4WODoRpLpv69TVaBRRRXcAUUUUAfbn/AATb+Onwr+Deqa7B4wuZdG8S6w6QW+sXMYNnHbjB8ouOYyz8kkbcKuSMc/q1pupWmsWEF7Y3UN7aToJIri3kDxyKejKw4IPqK/nJr1z4G/tT/EX9n6+VvC2uOdLL7ptGvszWUvr+7J+Un+8hVvevlMyyR4qbr0pe8+j2/wCAS1c/ebNLXyB+z7/wUh+HvxZNtpfidl8DeI3wmy+lBspm/wBifgLn0cL1ABavrmKZJ41kjdXRgCGU5BHqDXwtbD1cPLkqxsyDB+IXjfS/hr4K1rxTrU3kaXpVq91Ow6kKOFX1ZjhQO5IFfgf8WviVqvxg+I2v+L9ZfdfarctMUzlYk6Rxr/sogVR7KK+7P+Cqn7QfmS6b8JdHuflXZqOtmNu/WCA/h+8I94zX5yV91kOD9lSeImtZben/AAS0gooor6soKKKKAO/+A3wi1H45/Ffw/wCDdNDI1/OPtFwoyLe3X5pZT/uqDjPU4Hev3r8KeGdO8G+GtM0HSLZbTS9Nto7S2gTokaKFUe/A696+Mf8Agl9+z7/wg/w8uviNq1sU1nxKvlWIkX5obFW6j08xxu91SMjrX3N3r80zvGfWK/s4v3Y/n1/yIbOc+IHjSw+HPgnXPFGqP5en6RZy3k3OCwRSdo9zjAHckV8A/Cb/AIK0iS4W0+I/hURxM2BqegHO0Z43QSNz7kP9Frsv+CrPxj/4Rr4baL8PrGfbe+IZ/tV6qnkWkJBUH/el2kf9cmr8rK9HKcqpYnDOpWV+Z6eSQ0j9/fhZ+0B8PvjTZC48H+KbHV5Au57RJPLuYx/twvh1HuRj0Neiiv5xdP1G60m8hu7G5ms7uFg8c8EhR0YdCGHINfU/wc/4KS/Fj4Z+Raa1dxeOdHTCmHWCftIX/ZuF+Yn3cP8ASs8Tw9OPvYeV/J7/AH7CcT9k+lHBr5V+Dn/BR34S/FHyLTVb+TwRrD4Bt9bIW3Lf7NwPkx7vsPtX1BY39vqVpFc2s8d1bSqHjlhcOjqehBHBFfLVsPVoPlqxaZJbooorEAooooAKKKKACiiigAooooAKKKKACiiigAooooAKKKKACiiigAooooAKKKKACiiigAooooAKKKKACiiigAooooAKKKKACiiigAooooAKKKKACiiigAooooAKKKKACiiigAooooAKKKKACiiigAooooAKKKKACiiigAooooAKKKKACiiigAooooAKKKKACiiigAooooAKKKKACiiigAopKWgD4v8A2/vhz4+/aB1Lwb8M/BOmPNaLI2r6rqVwTFZ23WKDfJjk8zHYMtwCAa2v2c/+CdngL4MC11fxAieNvFUeHFxexD7JbP8A9MoTkEg/xvk8AgL0r6E+JXxa8H/B/QX1nxhr9noliM7DcP8AvJSP4Y4xlnb2UE1+dn7QX/BU7Wte+06P8LLA6FZHKHXNQRXu3HrHHykf1bcfZTX0OEWOxVFYfDrlgt3tf1f6IpXZ99/F79oHwH8BtG+2+MNfttNdlLQWKHzLq49o4l+YjPG7AUdyK/OD9oH/AIKeeMvH32nSfh7bv4L0Rsp9uLB9RmX13D5YfomWHZ6+N/EPiTVfFmsXOq63qV1q2p3Lb5ru9maWWQ+pZiSaza+oweR0MPaVX35ee33f5lJFi/1C61W9mvL25lu7uZzJLPO5d5GPJLMeST6mq9FFfSJW2GFFdT8O/hf4r+LGvx6L4R0K813UXwTHax5WMf3nc/Ki/wC0xA96/Qz9n3/glbpulm21j4rakNVuRhxoGmSMkC+0swwz+4TaMj7zCvNxeYYfBq9SWvbqJux8EfCT4E+OfjhrQ03wb4futWdWAmuQuy3twe8krYVfoTk9ga/Rr9nz/gl54U8GG21b4kXS+L9YUhxpkO5NPib0bo02PfavYqa+0PC3hLR/BWi22kaDpVpo+mW67YrSyhWKNB7Koxn1Peto/lXw2MzuviLxp+7H8fv/AMiWyjpWkWeh6fBY6dZwWFjboI4be1jWOONR0CqoAA9hV+iivnW76skKKKKACiiigAqnqOn2+r2FzY3kEdzZ3MbQzQSqGSRGGGVgeoIJBFXKKNgPw0/bI/Zwuf2cfi3d6ZBHI/hjU913o1y2TmEn5oie7Rk7T3I2t/FXg9fux+1j+zzZftH/AAl1HQJFjh122zd6Rdvx5NyoOFJ/uOPlb2IOMqK/DTW9FvvDes32lanayWWo2Uz29xbTLh4pEYqykeoIIr9PyfH/AFyhyyfvx3/zNE7lKiiiveGTWV7Ppt5Bd2s0lvcwSLLFNExV0dTkMCOQQQDmv27/AGMf2kYP2jPhFa391Kg8U6Vts9ZgXAJlA+WYDssgBb0BDgfdr8Pq9n/ZO/aEvf2cvi5p3iFWkl0O5xaavZpz51sxGWA/vocMvuMZwxrw82wP12h7vxx1X+XzE1c/dyis/RNZsvEej2Wq6bcx3un3sKXFvcQtlJY3UMrA+hBBrQr8uatozMKyvEHhvSfFmmS6brWmWer6fMMSWl9As0T/AFVgQa1aKabTugPj74s/8Ex/hT4/8668PC88Dak+SDp7edalvUwueB7IyCvi34t/8E1/i58OPOutHsrfxvpaZYS6O3+kBf8AagbDE+yb6/ZLFHAr2cNnGLw+nNzLs9fx3Hdn85Or6NqHh/UJrDVLG506+hO2W2u4mikQ+jKwBB+tdb8JPgr4y+OHiZND8H6LPql1wZpgNsFsh/jlkPyoPryegBPFfut8Qvg/4L+K+n/Y/F3hnTdfi27Ua7gBkjH+xIPmQ+6kVa+Hvwz8MfCnw5BoPhLRbbQ9Ki5EFsnLt3Z2OWdj3ZiSfWvclxJel7tP3/XT/MrmPmz9mD/gnj4P+Cn2TXPFAg8YeMY8Oss0ebOzfr+5jb7zA/xvzwCAtfXgGKKBXyFfEVcTPnqyuyBaKKKwAKKKKACiiigAooooAKKKKAE6CgZo7iuP+J/xT8NfBzwjeeJvFepxaXpluPvSHLyvjiONeruccKPc9ATRGMptRirtgb2v+IdN8LaNd6vrF9BpumWcZmuLu5cJHEg6lielfk3+2j+3zqXxqmu/CHgiafSfAysY57kZjn1XHdu6ReidT1b+6PP/ANrP9s3xN+0trT2URl0TwRbSbrPRkfmUjpLORw7+g+6vQZOWO5+x7+w3rv7Q+oQa/rqz6H4Bhk+e827Zr8g8xwAjp2Mh4HIGSCB9xgsuo5fT+tY16rZdv82WlbVnE/svfsneKv2mfExisEbTPDNrIBqOuTRkxxDrsjH8chHRR0yCSBjP7LfCD4OeFvgb4Ls/DPhTThY2MPzSythpriTHzSyv/Exx9BwAAAANvwX4I0X4deGrHw74c0yDSdGsoxHb2tuuFUdyT1LE8ljkkkkkk1v/AM6+fzHM6mOlbaC2X+ZLdxaKKK8cQUUUUAFFFFABRRRQAUUUUAFFFFABRRRQAUUlfKH7bX7aNh+zzoT+HvD0sN/8QL6LMMRw6adGw4mlHdv7qHr1PHDb0KFTEVFSpq7YGX+3T+2zbfArSZvCPhO5jufH97F88i4ddKiYcSOOhkIOVQ9PvHjAb8iL+/udVvri8vLiW6u7iRpZp5nLvI7HLMzHkkkkkmpdb1u/8Savearql5NqGo3krT3F1cOXkldjlmYnqSapV+pZfgKeAp8q1b3ff/gGiVgooor1BhUtpaT391DbW0L3FxM4jjiiUs7sTgKAOSSeMVGqlmAAJJ4AFfqX/wAE/wD9h/8A4QGCy+JPj6wH/CSzIJdJ0q4X/kHoRxNIp/5bEdB/ADz8x+XzsdjaeBpOct+i7sG7HZ/sH/sXwfAnQ4fF/iu1Sbx9qMXyxOAw0uFh/q1/6aEffYdPujjcW+w8c0dutHevyrEYipiqjq1HqzIWiiisACiiigAooooAKKKKACiiigAooooAKKKKACiiigAooooAKKKKACiiigAooooAKKKKACiiigAooooAKKKKACiiigAooooAKKKKACiiigAooooAKKKKACiiigAooooAKKKKACiiigAooooAKKKKACiiigAooooAKKKKACiiigAooooAKKKKACiiigAooooAKKKKACiiigAooooAzde0LT/E+jXuk6rZw6hpt7E0Fxa3CBo5UYYKsD1BFfjb+2r+xxqP7OHidtX0eOa+8A6lMRZ3RyzWbnJ+zyn167WP3gPUGv2j71h+MPCGkePvDWo6B4gsIdU0fUITDcWk4yrqf1BBwQRyCARgivUy7MKmBqcy1i91/XUadj+dmivof9sH9kfWP2Z/F5kgWbUfBeoyE6bqZXJQ9fImI4EijoejAZHRgvzxX6lQrwxFNVKbumaBRRRW4HpPwE+PXif9nrx5beJvDdxkcR3mnysfIvYc8xuP1DdVPI9/2u+A/wAePDH7Q3gS28S+GrnIOI7ywlYefZzY5jkH8j0YcivwIr0z4A/H7xP+zt47t/Enh243IcR32nSsfIvYc8o49e4bqp5HcH57NcqjjY+0p6TX4+TE1c/fY5oBzXm3wI+O/hj9oPwLbeJfDN1uU4ju7GVh59nNjmOQevoehHIr0nvX5rOEqcnCas0Zi0UUVIBRRRQAUUUUAFFFFABRRRQAUUUUAFFFFAHG/FH4V+GfjJ4QvfDPi3TItS0y4GQG4khf+GSNuqOM8Ee45BIr8d/2sP2M/FH7NOtPeKJdb8FXMm2z1qNP9WT0inA+4/ofut1HOVH7c4/Ks3xBoGm+KdGvNJ1ixg1LTLuMw3FpdIHjlQ9QyngivWy/MquAlprF7r/LzGnY/HT9kL9ubxB+ztewaFrZn17wDK/z2JbM1iSeZLck9O5jPynttJJP68eAviB4f+J/hay8R+F9Ug1fSLxd0VxA2RnurDqrDoVIBB6ivy8/bJ/4J76l8J3vvGPw9gn1fwcC01zpwzJc6YOpPrJEP733lH3sgFq8C/Z0/ab8Yfs2eKBqPh+5+06XOw/tDRbhj9nu1HqP4XA6OOR7jIP0mKwOHzSn9YwbtLr5+vZlNX1R+8ppa8m/Z9/aR8H/ALR3hRdW8N3nl3sIAvtJnIFzZuezL3U84ccH2IIHrA6mvh5050pOE1ZogWiiipAKKKKACiiigAooooAKKKKACk4IpaKACiiigAooooAKKKKAExivyk/4KiftBf8ACZ/ECz+G+kXO/R/DredqBjb5Zb5l+6fXy0OP953B6V+gf7T3xutPgB8G9d8WTFHv0j+zabbv/wAt7twRGuO4HLn/AGUavwg1bVbvXdUvNSv7h7u+vJnuJ55TlpJGYszE9ySSa+t4fwXtKjxM1pHRev8AwCooqUUUV+gFhRRRQAUV9B/sQ/s+/wDDQHxssLO/tzN4Y0cDUdWJHyvGp+SE/wDXRsAjrtDkdK+wv2gv+CWeg+JPtOr/AAtvh4e1A5c6Lfuz2ch9I5OXi+h3Dt8oryK+aYbDV1QqOz79F6iufl1RXZfE74PeMfg1rraP4w0G70W858szpmKYD+KOQZVx7qTXG16kJxqJSg7pjCvefgJ+2n8SvgA0Nnpmq/2z4dQ4bQ9VLSwKP+mZzuiPX7pAzyQa8GoqKtCnXjyVY3XmBueOfGWqfEPxfrHiXWpzc6rqt093cSdtzHOAOyjoB2AArDoorRRUEox2AKKKKoAr1n9l34H3X7QPxm0PwrGsi6aX+1anOn/LG0QgyHPYnIQH+8615NX7Af8ABNr9n0fCr4PDxVqlt5fiPxYqXXzr80FmOYE9t2TIfXcoPK15Ga4z6nhnJfE9F6/8ATdj620vTLXRNNtNPsoEtbK1iSCCCIYWONQFVQOwAAFWyQgJPAFKeRXz9+3L8Yv+FM/s7eI7+2n8nWNVT+yNPIOGEswIZh6FYxIwPqor8uo05V6sacd5OxmflV+2N8Yj8bv2gfE+vQT+dpNvL/Z2mkHK/ZoSVVl9nbfJ/wADrxOgnJor9io0o0KcacdkrGoUUUVsAV9X/wDBOzV/iDq3x+0Lw74c8TanpvhyMvqGr2ccu+2a2j5YNE2VBdike4DcN+QRXyhX6s/8Eqvg7/wivwt1bx9ewbb7xJP5FozDlbSEkZHpuk359RGprxc4qwo4Sbkr30Xq/wDLcT2PuqiiivywzCiio5JFhQu7BEUZZmOAB6mgCSioLa6iu4EmglSaKRQySRsGVgehBHUVPQAUUUUAFFFFACdaK4n4pfF/wj8GfDcmueL9ct9GsVyIxK2ZZ2A+5HGPmdvZQfU8V+Yn7S//AAUo8W/E/wC16F4BWfwd4ZfMbXYfGoXS+7qcQg+iHP8AtEHFelgsur42XuKy7vYpK59sftKft2+A/wBnxbnS4J18VeL0BA0exlG2Bv8Ap4l5Ef8AujLdPlAOa+bfCv8AwV8vEKp4k+HcEwP3p9L1Ex4+kbo2f++hX51SSNK7O7F3Y5LMckmm19xRyLCU6fLUXM++q/IqyP178Kf8FTfg5rpRNTj13w5IfvteWQljH0MTOxH/AAEV7L4U/a++DXjPYNM+I2hB3+7HfXIs3PsFm2HPtivwforCpw9hpfw5NfiLlP6NNN1ax1m1Fxp97b3tu33ZbaVZEP0IJFXu1fz8fBf4y+IvgZ8QNM8V+Hbpo7m0kHm2zMfKuoj9+KQd1YZHqDgjBANfuV8FfjDoPx1+Hel+LvDs++0u12zW7EeZazDG+GQdmUn8QQRwQa+WzHK54C0r80X18+xLVjvqKKK8UQUUUUAFFFFABRRRQAUUUUAFFFFABRRRQAUUUUAFFFFABRRRQAUUUUAFFFFABRRRQAUUUUAFFFFABRRRQAUUUUAFFFFABRRRQAUUUUAFFFFABRRRQAUUUUAFFFFABRRRQAUUUUAFFFFABRRRQAUUUUAJigmvCvjF+2j8J/gl59vrHiWLUdXiyDpGj4urkMP4WwdsZ9nZa+F/jH/wVU8c+KfPsvAOk23g+wbKi+uMXV6w9RuHlpn02sR2avUw2WYnFawjZd3oh2bP068ZfELw18OdIfVPFGu2Gg2C5/f386xKx9FyfmPsMmvjT4yf8FWfB3hoz2Pw+0a48WXq5VdQvc2tmD6hSPMf6EJ9a/Mfxf448Q+P9Yk1XxLrd/ruoyfeub+4aZ8egLE4HsOBWHX1mG4fo0/ervmfbZf5lcp9C+Lf28PjF408Y6Xrl74ols7fT7yK8h0jTAbazJRwwR1U5kXI6SFq/Zv4feNLD4jeCtD8UaW+/T9Xs4ryHnJUOobafcZwR2INfzv1+qn/AASn+Mf/AAkvw01n4f30+698Oz/arJWPJtJiSQP92XcT/wBdVrLPMDThQjUoxS5e3Z/8EGjgP+CrfwOuo9R0X4pWHnTWcqLpepxliywOMmGQD+EMNynoMqvdq/Oqv6GPif8AD3Sfir4A13wnrUXmadq1q9tJgZKE8q6/7SsFYe6ivwO+Jnw+1X4U+Ptd8Ja1F5WpaTdPbSYGA4HKuv8AsspVgfRhXRkGM9tR9hLeP5f8AEzmKKKK+qKCiiigD9WP+CV3xc0jxF8MdS8Cm0s7HxBocpuS8ESxve20jcSOQMuyMdhJ7GOvurpX4Dfs7/GS/wDgL8XtA8Y2W+SG0m8u9tkP/Hxav8ssfpkryM9GCntX7z+HtesfFOhafrOl3KXmm6hbx3VtcRnKyRuoZWH1BFfmmeYN4fEe1Xwz1+fX/Mho0jQKMgCvm79oH9u74bfAcXGntfDxR4njyv8AY2lSKxjb0ml5WP3HLf7NeFSo1K8uSnG7JPo53WJCzMFUDJJOABXyZ+0D/wAFGfh38H/tOl+HpB448SplPs+nygWkLf8ATSfkHH91Ax4wdtfnr8f/ANt/4l/H5riyvdS/4R/wzISBomks0cTr6Sv96XtkMdueQor59r7LB8PpWnin8l+rLUe5+3P7Fv7Uf/DTvw6vL/UobWx8UaXdNDqFnaAiMI5LQyIGJIUrleSfmjb2r6IzxX4Z/sZ/H2T9nz43aTrFzMyeHtQI0/V07fZ3I/eY9Y2Cv64DDvX7j288dzDHLE6yRyKGV1OQwPIIPcV4Wb4JYOv7i92Wq/yJasT0UUV4ogooooAaeK/Nn/gp/wDsweU6/F7w7afK2y38QQxL0PCxXOPfhG/4Ae7Gv0n9qzfEGg6f4p0O/wBH1S2jvdOv4Htrm2lGUljdSrKfYgmu3BYqWDrqrH5+aGnY/nPor2H9qn9n3UP2c/i1qPh2YSTaPMTdaTeuP9fbMTtyf76nKt7rnGCK8er9bo1Y16aqQd0zQKKKK1A/Sn/gl7+079qt5PhF4iu8yxB7nQJpW5ZOWltvw5dfbeOwFfoyM1/Of4c8Raj4Q1/Ttb0i7ksdU0+4S5trmI4aORGDKR+Ir90/2YPjzp37RPwm0vxTalIdRA+zapZIf+Pa6UDev+6chl/2WHfNfnme4D2NT6xTXuy38n/wSGj16iiivlSQooooAKKKKACiiigAooooAKKKKACiiigAooooAKKTvmvlL9rv9uzw/wDs92k+g6EYPEHj10wLMNmCwyOHuCD17iMHJ7lQQTvQoVMRNU6Su2B6d+0Z+014Q/Zt8KHU/EFyLnU51P8AZ+i27D7RduPQfwoD1c8D3OAfxs+Pv7RPi/8AaL8XtrPiW8xbRFlsdKtyRbWcZ/hRe5OBljycegAHOeKvFni/43+PH1LV7m+8TeJ9VmWNAFMkkjE4WONFHA5wEUYHQCv0j/Y0/wCCdtn4AFj40+JtrDqPiUYms9EfEkFgeoeXtJKOw5Vf9o4K/b0qGFySl7Ss+ao/6svLuy9EeRfsYf8ABPC68ctY+NfidaS2Hh35ZbLQZMpNfDqHl7pEew4ZvYYLfqHpunWujWFtZWVtFaWdvGsUNvAgSONFGFVVHAAAwAKthcUpr4/G46rjanPUenRdES3cWiiiuEQUUUUAFFFFABRRRQAUUUUAFFFFABRRRQAUlHevl39s39s7Sf2cNAfR9IeLU/H19ETa2RO5LRDwJ5h6f3V6sR6ZNbUKFTEVFTpK7YDf20P2z9L/AGcPD76NozQ6j4/v4s2toTuSyQ8CeYf+gp/ER6A1+OfiTxJqnjDXr7WtZvptS1W+lae5u7htzyOTkkmneJvE+q+NPEF/rmuX82p6tfStPc3dw255HPUk/wAh0AwBxWXX6hl2XU8BT7ye7/roaJWCiiivXGFHWivv79gL9hk+LZbD4l/EHT/+JGhE2j6Ncp/x+MOVnlU/8sh1VT9/qflxv4sZi6eCpOpN/wDB8gbsdH/wT7/YbKHT/ij8QdPwfluNC0a5T8VupVP4FFP+8f4a/SEU1VCABRgDtTh6V+V4vF1MZVdWp8l2Rm3cWiiiuMQUUUUAFFFFABRRRQAUUUUAFFFFABRRRQAUUUUAFFFFABRRRQAUUUUAFFFFABRRRQAUUUUAFFFFABRRRQAUUUUAFFFFABRRRQAUUUUAFFFFABRRRQAUUUUAFFFFABRRRQAUUUUAFFFFABRRRQAUUUUAFFFFABRRRQAUUUUAFFFFABRRRQAUUUUAFFFFABRRRQAUUUUAFFFFABRRRQAUUUUAcz8Qfh/oXxQ8I6j4Z8SafHqekX8ZimgkHT0ZT1VgcEMOQQDX4s/tY/sp69+zL4zNvKJdQ8KXzs2lavt4devlSY4WVR1HQjkdwP3Lrkvid8MvD/xe8G6h4X8T2CahpN6m10bh42/hkRv4XU8givYy3Mp4Cp3g91+q8xp2P56qK9t/an/Zb8Rfsy+NWsL0PqHhy8Zm0vWVTCToP4H7LIvGV/EcGvEq/T6NaGIgqlN3TNAooorYD0v4BfH3xR+zv47t/Enhu4yhxHe6dKx8i9hzzG4/k3VTyO4P7V/AX49eF/2hvAtt4k8NXOekd5YSkefZTY5jkH8m6MORX4E16L8C/jt4p/Z98c23iTwzd7HGEu7GUkwXkOeY5F7j0PUHkV8/mmVRxsfaU9Jr8fJiaufv7zS15T+zz+0R4X/aO8ERa/4en8q6jCpf6ZKw8+zlI+6w7qcHa44YDsQQPVe9fmk6cqcnCas0Zi0UUVIBRRRQAUUUUAFFFFABRRRQAUUUUAFFFFADWQMCCMg9Qa/P39sf/gnNb+K/tvjP4V2kVjrJ3TXvh2PCQ3R6l7fsj/7HCt22nhv0C7UuOOldWFxdXCVPaUn/AJP1GnY/nr8G+NfF/wAEPHUeq6JeXvhvxJpkrRupUo6kHDxSxsORkYKMMeor9Z/2Rv27fDf7Qdvb6DrjQ+HfHqpg2LNiC+wOWtyT17mM/MOxYAkan7WP7EXhf9pDT5tVsxFoHjmKPEGrRp8lzgcR3Cj7w7Bx8y8dQNp/Ir4k/DDxf8C/G8mieJdPudE1m0cSwyqSFkAPyywyDhlyOGB6jsQQPtE8JnlKz92ovv8A+CitGf0HZozxX5tfsg/8FJiv2Lwf8XLssvENp4pbqOwW6/l5o/4F3av0bsr2C/tIbm1mjuLaZBJHNGwZHUjIYEcEEc5FfG4vB1sHPkqr0fRktWLdFFFcYgooooAKKKKACiiigAooooAKKKKACiiigBD1o6c0V4T+2R8eo/2ffgjq2s20yp4gvQdP0mPv9ocH95j0jUM/plQO9XSpSrVIwhu9APz1/wCClH7QP/C0vi8PB+lXPmeHvCjPbtsb5Z708TP77MCMehV8cNXx7T555LqeSaZ2llkYu7ucsxPJJPc0yv2DC4eOFoxow2RrsFFFFdQBSqpZgAMk8AUlfVH/AATy/Z9Pxo+NcGr6lbeb4Z8LlL+63rlJp8/uIT65ZS5HQrGQeormxOIjhaMqs9kB+hf7Cn7Pw+A3wRsIr+28rxPrm3UtU3Lh4yw/dwn/AK5ocEf3mf1r6P70DgUYr8grVZV6kqs92ZHPeM/Afh74iaHPo3ibRrTXNLmHz2t7EJFz2YZ+6w7MMEdjXwB+0F/wSrVvtOsfCbUdp5c+HtVl4+kM5/RZPxev0g5HvRiujC42vhJXpS07dPuGnY/nd8b+APEfw11+bRfFGi3mh6pD962vYijEdmXPDKezDIPY1z9fZ3/BTf48w/Ef4t2/gzSpEl0jwnvinlTB829fHmjPogCpj+8H9q+Ma/VMHWqV6EatSNm1saIKKKK7ACiigDJwKAPd/wBjD4BP+0F8b9K0i6hZ/DunEahq74+UwIRiPPrI21PXBY/w1+4sECW0SRRIEjRQqoowAB0AFfNH7AH7P3/Cj/gja3Oo23k+KPEYTUdQ3rh4kI/cwn/dU5I7M7jtX07jivy3OMZ9bxDUX7sdF/mQ3cK/Jb/gqZ8Y/wDhM/jDp/giyn36b4Wt8zhTw13MFZ/rtQRj2JcetfqB8TfHdh8L/h94g8V6k2LLSLKW7dc4LlVJVB7scKPciv5/fF3ii/8AG3inV/EGqSmfUdUu5by4k/vSSMWb8MnpXo8PYbnrSry2jovV/wDA/MImRRRRX6CWFFFFAG/4A8Gah8RPG2heGNLTfqGrXkVnCMZAZ2C7j7DOSewBr+gPwH4O0/4f+DNF8M6Wnl6dpNnFZwDuVRQoJ9ScZJ7kmvzI/wCCU/wc/wCEm+Jms/EC+g3WPh6D7NZMw4N3MCCR/uxbs/8AXVa/VcV+d8QYn2ldUY7R39X/AMAiQtFFFfLEiD0r5o/4KBfGT/hUf7OetJbT+VrPiH/iT2e04YCQHznHcYiDjPZmWvpcV+QP/BTr4x/8LA+OyeFrOfzNJ8JQfZSFOVa7kw0x/ACNPYxmvXynDfWsVFPZav5DW54X8Jf2mfiT8EZ0PhLxVe2VmG3NpszefaP65hfKgn1AB96+5Pg5/wAFZNKvxBY/Evw1JpkxwratoeZYSfVoWO9R/us59q/Muiv0LE5bhsVrOGvdaP8Ar1Ltc/oN+HHxi8FfF3TPt/g/xNp+vQABnS1mHmxZ/wCekZw6H2YCu1PNfzmaHr+p+GdTg1HSNRutL1CBt0V1ZTNDLGfVWUgj8K+zv2bP+Cifxct/FWheEdWtrb4gpqN3DYwLd/uLwM7BVxMgIPJyS6sfevksXkFSknOjK67PR/5EuJ+steDftQfF/wCJXw30Mw/Dj4bah4u1WeMn+0UVZba1/wC2SN5sje2FHTk9K94H3c9KUfSvlqco05qUoppdGSfgJ8atT+J/inxTPrPxMg1/+1pDtzrNrJAIxn7iIygIo/uqAPavOMYr+ju4tYbuJopokmjcYZJFDAj0INeb+Kv2Y/hR42DnWPh54euJX+9OlhHFMf8AtogDfrX2VDiGEEoypWS7P9NC+Y/AzrX1b+zH/wAE+fG3xzNprWurL4Q8HSYcXlzH/pN2n/TCI9iP42wvORu6V+iXhD9hH4KeCPGMPiLTPBsTXcB3QwXlxLdW8T5yHEcrMNw7ZzjqMHFfQKgKMDgVOM4hc48uGVvN/ogcux893/7DXwsf4Laj8OtP0KKwt7pA41baJL0XKg7J2kPLEEn5eFwzKAATX46/F34Ua/8ABT4gar4R8R23kahYyYEig+XPGfuSxnurDkfkcEED+hAcV80ftt/soW37SHgE3WmQxQeONHRpNMuThftC9WtnP91v4SfutzwC2eDKs1nQquNaV4y6vo+/+Ykz8VK+hv2Mf2p779mv4iK148tz4N1Zlh1ayXLbB0W4jH99Mnj+JcjrgjwbV9Fv9A1G4sNSsp7C9t3MctvcRlHRgcEEHkHNUq+/rUqWKpunLWLLP6MtG1mx8RaTZ6ppl1FfadeQpcW9zAwZJY2AKspHUEEGtDFfln/wTi/bAPgvVbb4W+L77GgX8uNGvZ24s7hj/qGJ6RuTx6OfRiR+pg5FflWOwc8FWdOW3R90ZtWFooorhEFFFFABRRRQAUUUUAFFFFABRRRQAUUUUAFFFFABRRRQAUUUUAFFFFABRRRQAUUUUAFFFFABRRRQAUUUUAFFFFABRRRQAUUUUAFFFFABRRRQAUUUUAFFFFABRRRQAUUUx3ESMzEKqjJJ7CgBcZoJ4r82PjD/AMFYdRs9a1TS/h/4WsGt7aeSCHV9VnaZZ1ViBIsSbdoIGRlj1GRXyd8Rf2yfjF8UPNj1jxxqMFnJkGy0xxZw7f7pWILuH+8TX0WHyLFVrOdorz3+4qzP2Y+IXx++HXwpjc+K/GWk6PMgybWW5Vrg/SFcufwWvl34j/8ABV74eeHvNh8JaFqviy4XIWebFlbN6EMwZ/zQV+UUkrzOzu7O7HJZjkk02voaHD2Hp61W5fgv8x8p99eCP22/jj+1P8WdD8EeFprDwXZajPi5n0u1Es0FqvzSyNJLu5Cg4KhcnaO9fp/aWotLSKBWd/LQJvkcs7YGMljyT7mviH/gl5+z+fBHw6u/iNqtrs1jxKPKsd64aKxVuo9PMcbvdUQjrX3PmvlM0nRVf2WHilGOmnV9SWfhd+2f8Hj8E/2hPE2iwQeTpN5L/aemgDC/Z5iWCr7I2+P/AIBXh1fqv/wVU+Dn/CUfC7SPH9jBuvvDk/2e8ZRybSYgAn12ybMf9dGNflRX32VYn6zhYye60fqv6uWtgooor1xhXtn7G/xiPwR/aB8Ma7PP5Ok3Mv8AZ2pEnC/ZpiFZm9kbZJ/wCvE6AcGsa1KNenKnLZqwH9IIYMoI5Ffnf/wVS/Z8/tHStO+LGkW2biyCafrQjX70ROIZj/usdhPXDp2WvpD9hz4xf8Lm/Z28OX9zP52saUn9kaiScsZYQArn1LRmNyfVjXs3jHwtpvjjwtqvh/WLcXemanbSWlzCf4kdSpx6Hng9jg1+VUKtTLcXd7xdn5ojZn87FFd38cfhPqXwR+KXiDwbqgZpdOuCsM5XAuIG+aKUf7yFT7HI7VwlfrFOcasFOLumWFFFFWAV9+fsZft+6B8GfgrqXhjxy99eT6NLu0SG0i8yS4ikJLQ7iQqhHycsRw+BnbivgOiuLF4Oljafs6q03Bq59SftA/8ABQr4kfGj7TpulXB8F+GZMr9h0yU+fMvpLPwzccELtUjqDXy4SWOScn1NJRWmHw1HDR5KUbIAoor0n4N/s7+Pfjzq32LwfoM9/CjBZ9QkHl2lv/vyn5Qcc7Rlj2BrWdSnSi5zdku4Hm1fsl/wTg+LOs/Ej9n+207W7O9W48PSDT7fUZ4WEV3bAfutjkYZkAKEDOAqE/erlv2ff+CY/gr4eC21Xx7MnjbXlw4s2Urp0Lemw8y/V/lP9yvs+xsbfTbOG1tYY7W2hQJHDCgVEUDAAA4AHpXwOcZnQxcfZUlez3/yIbuW6KKK+UJCiiigAooooA+fP2z/ANm23/aO+ElzY2sSDxVpQa80e4bAJkx80JPZZAAPQMEP8NfiNfWVxpl7PaXcMltdQSNFLDKpV0dThlIPIIIIxX9HfWvy8/4Kd/swf8I1rq/Fnw9abNL1ORYdchiXiG5PCT4HQSdGP98A8l6+uyHH+yl9WqPR7evb5lxfQ+AKKKuaPo1/4g1O207S7K41HULlxFBa2sZkllc9FVQCSfYV9+5curKKdfbf/BL0/EfTPivcz6Do9zeeA76P7PrlxKfLtoioJjdWPDSqTjauTtds46ju/wBmD/gmBLci08R/F1jBDxJF4YtZfnYdR9olU/L/ALiHPqw5Ffoz4e8OaX4T0a00nRtPttL021QRwWlpEI4o19FUcCvi81zihOnLD0lzX0b6L07sls1KKKK+GICiiigAooooAKKKKACiiigAooooAKKKKAG4qK4uI7SB5ppFijRSzu5wqgdST2Fc78Q/iP4c+FXha68ReKtWg0fSLUZeeduWPZEUcux7KoJPpX5K/tb/ALeviT4+zXXh7w55/hzwJuKm2DbbnUB2adgeF7+WDj1LYGPTwOXVcdK0NI9X/XUaVz3j9sT/AIKQpafbvB3wkvFkm+aG88UR8qnYra+p7eb0/u54YfBXw6+Gvi/46eOItE8OWFzrut3rmWWRmJCAn5pZZDwq5OSzHqe5IFd9+zN+yT4x/aW14JpkJ0vw1byBb7XrmMmGLuUjHHmSY/hB4yNxUHNfsL8Df2f/AAf+z34Tj0PwnYCEsA13fzYa5vHA+/I+Oe+FGFGTgCvqauJwuTU/Y4dXn/W/+RV0jzT9kz9ifwx+zfpsWp3Yi17xxNHi41d0+S3yOY7cH7q9i33m5zgHaPpfPOKWiviK1apiJupVd2yAooorIAooooAKKKKACiiigAooooAKKKKACiiigAopK+Tv20/23dN/Z60mXw54dkg1L4gXcXyQnDx6ajDiWYd2xyqd+p4xu3oUKmIqKnSV2wLn7aH7aOlfs46E+jaK8Gp+Pr6LNtZk7kskPSeYf+gp1b6V+O3ifxPqvjPX7/W9cv59T1a+lM1zd3Dbnkc9ST/ToBgDimeI/Eep+LtcvtZ1m+n1LVL2Vpri7uXLySuepJNZ1fp+XZdTwFPvJ7v+uholYKKKK9cYUUV9s/sJ/sMTfFy7tPHfjm0eDwVA++zsJAVbVXU9T6Qgjk/xHgcZNceKxVPB03UqPT8/JBsX/wBgv9hh/iXc2XxC8f2LJ4ThYSabpc64OpsDxI4P/LEHt/Gf9nO79VIYY7eJI40VI0AVVUYAA6ACmWtpDY20VvbxJBBEoRIo1CqigYAAHAAHarJOK/LcbjamNq889ui7GbdxaKKK4BBRRRQAUUUUAFFFFABRRRQAUUUUAFFFFABRRRQAUUUUAFFFFABRRRQAUUUUAFFFFABRRRQAUUUUAFFFFABRRRQAUUUUAFFFFABRRRQAUUUUAFFFFABRRRQAUUUUAFFFFABRRRQAUUUUAFFFFABRRRQAUUUUAFFFFABRRRQAUUUUAFFFFABRRRQAUUUUAFFFFABRRRQAUUUUAFFFFABRRRQAUUUUAFFFFAHH/FP4WeHfjJ4J1Dwr4osV1DS7xcY6SROPuyRt/C6nkH8DkEg/iv8AtRfsueJf2ZvGjafqKtf+H7tmbS9ZjTEdwg/hb+7IoxuX8RkEGv3W/nXI/FD4YeHfjF4M1Dwt4p09NQ0m8XBB4eJx92SNuquvUEfqCRXs5bmU8DOz1g91+qGnY/nsor3D9qb9lbxJ+zN4xNneq+o+Grx2OmayiYSZeux/7sgHVe/UZFeH1+nUa0MRBVKbumaBRRRWwHd/Bn40eKfgR42tPE/hW+NreRfJNA+TDdRZBaKVc/Mpx9QcEEEA1+0P7NP7Tnhf9pfwcuq6NKLPWLZVXU9GmcGa0kPf/ajPO1wOehwQQPwjrrPhd8UfEnwd8Z2PijwrqMmnaraNwy8pKh+9HIvRkbHIP6EA14WZZXDGx5o6TWz/AEf9aCauf0LUteAfso/tb+Gv2mvDH7gppfiyzjB1HRXfLL282Inl4ye/VScHsT79X5pVpTozcKis0Zi0UUVkAUUUUAFFFFABRRRQAUUUUAFFFFABRRRQAmea84+NfwI8I/H/AMJyaD4u0xbmMZa2vI8Lc2khH34nxweBkcg4wQRXo5GaBVQnKnJTg7NAfh3+1D+xz4x/Zp1hprqNta8IzybbTXraMhOeiTLz5b+xOD/CTg43/wBlD9ujxX+zrdQaPqJl8SeBmf8AeaXK/wC9tATy9ux+767D8p5+6Tur9lNc0LT/ABNpN3perWNvqWm3cZintLqMSRyoeqsp4Ir8yf2uf+CbV/4SN74s+FFvPquijMtz4dBMlzajqTAesqf7PLjtu7faYTM6GPh9WxqV316P/Jlp30Z+iXwp+LvhX40+FbfxF4R1aLVNOl4cKcSwPjmOVDyjD0P1GQQa7XP5V/P18IfjT4y+Ani9Nd8J6nLpt6hCXFs4JguUB5jmjPDDr7jqCDzX63/sr/tu+EP2jrKLTJ3j8PeNkT99o9xJ8twQOXt3P3x32/eXnggbj5OY5RUwl6lP3ofivX/MTVj6Xooor58kKKKKACiiigAooooAKKKKACiiigArmvHHw+8OfErQp9E8U6Laa5pc33re8iDgH+8p6qw7MMEdjXS0mCKFJxd4uzA/Nj9oL/glXJH9p1j4Tal5i8ufD2qy4b/dhnPX2WT8Xr4B8ZeBfEPw716fRfE2jXmh6pAfntb2Extjswz1U9iMg9jX9Eua4r4n/Bzwb8ZdBbSPGGg2mt2mD5bTJiWEn+KOQYZD7qRX1GCz+tRtCuuZd+v/AASkz+fKivvb9oP/AIJa6/4ZFzrHwvv28R6aMudFvmVL2MeiPwkv0O1ugAY18Ma7oGp+GNVudM1jT7nS9Stn2TWl5C0UsbejKwBB+tfb4bG0MXG9KV/z+4u9yra2s19cw29vE808ziOOONSzOxOAAB1JNfud+yF8B4f2e/gpo+gSxKNduh9v1eVeS1y4GVz3CAKg9due5r8+P+CZ37Pv/Cyviu3jjVbbzPD/AIVZZYd6/LNfHmIe/lj94fQiP1r9dcc18hxBjeeaw0HotX69iZPoOooor48gSvF/2tvjvB+z58FNZ8RrIn9tTD7FpMLYO+6cHacdwgDOR3CEd69nNfjZ/wAFFf2gv+FxfGibQtNufN8NeFS9jb7Gyk1zn9/L7/MoQH0TI+9XrZVg/rmJUX8K1f8Al8xpXPle9vJ9RvJ7q6le4uZ3aWWWRizOxOSxJ6kk9ahoor9XWhoFFFFABX0x+wJ+z7/wvP422lxqNt53hjw5s1HUd65SVwf3MB/32GSO6o4r5piieeVI40Z5HIVVUZJJ6ACv3F/Yu+ASfs/fBDStKuoFj8R6kBqOrvj5hO6jEWfSNdqemQxHWvAznGfVcO4xfvS0X6sTZ72BtGBS0VHI6xIzsQqqMknoBX5iZnwP/wAFXvjH/YPgPQPhzY3GLvW5f7Qv0U8i2ib92pHo0vI/641+XFew/ta/GBvjh8e/FHiSKYy6WJ/sem88C1i+SMj03YLkermvHq/WMrw31XCwg9936v8AqxotEFFFFeqMKUAsQByTSV77+w98Hf8Ahc/7RPhzT7mDztH0t/7X1EEZUxQkFUPs8hjQ+zGsK9WNCnKrLZK4H6rfsbfB0fBH9n3wxoc8Hk6vdRf2lqQIw32mYBire6Lsj/4BXt2M0qjAFFfjlWpKtUlUlu3cyFoooqAOI+M/xIs/hD8LvE3jC+2mHSrJ50jY482XpFH/AMCcqv8AwKvwB17W7zxLrmoavqM7XOoX9xJdXEz9ZJHYszH6kk1+kn/BWX4x/YdE8NfDWxnxLev/AGtqSqefKUlIEPsz+Y2PWNa/M2v0PIMN7Kg6z3n+SLiFFFFfVFBX23/wSy+Dh8YfF/UfHF5Bv07wvb7bdmHDXcwKrj12xiQ+xKGviQDJr9w/2HPg9/wpn9njw7p9xB5Or6mn9raiCMMJZgCqH3SMRofdTXz+eYn6vhnFby0+XX+vMT2PoCiiivzIzEr5J/bl/bQuP2a4ND0fwvFY6j4uv2+0ywXytJFb2gJGXVWU5dhheeiufSvoz4nfEXR/hP4D1vxZr0/k6bpVu08mD8znosa+rMxVQPVhX4M/GD4pax8Z/iPrnjDXJN19qc5kEQOVgjHEcS/7KqAo+mTya+hyXL1i6rnVV4R/F9ikrn3j4G/4K8qfLi8Y+AGX+/d6JeZ/KGQf+1K+hPA3/BRb4H+NfLjk8TTeHbp+kGt2jw4+si7ox+L1+LFFfU1chwdT4U4+j/zuVZH9Efhfx54a8b2n2rw94g0vXbfGfN028juF/NCa38elfzjafqd5pN1HdWN1NZ3MZyk1vIUdT6gjkV7R4H/bY+NfgDy1sPH+p3kCceRqxW+Uj0/fBiB9CK8arw3Na0qifqrf5k8p+3eveFNF8U232fWdHsNWg/55X1sky/kwIryHxV+xH8D/ABjua9+HelW7t/FpgexwfXELIP0r4n8Df8FbvGemmOPxZ4N0jXIxwZdOmks5CPU7vMUn6AV9CeBv+Cpfwh8S+XHrkWteFZ+jvd2nnwg+zQlmI+qCvLll+Y4TWKfyf+WorMoeKf8AglL8KtVZpdF1jxD4fm6qqXEc8S/g6bv/AB+vqb4W+E9c8E+CNN0LX/EZ8V3tinkLqslt5Es0Q4TzBvbc4HBbPzYyRkmpPh38UvCnxa0NtZ8Ia7aa9pySeS81q+dkmAdrA4KnDA4IB5FdZ6152IxOIq/u68m7d91+oXHUUUVxiCiiigAooooAKKKKACiiigAooooAKKKKACiiigAooooAKKKKACiiigAooooAKKKKACiiigAooooAKKKKACiiigAooooAKKKKACiiigAooqlqWq2ejWct5qF3BY2kQ3STXMgjRB6licCha7AXOlGa+dPiN+378FPhyJIpPFkfiC9TP+iaBGbst9JBiL83FfLPxH/4K46jP5sHgXwTBaLyEvddnMrEevkx7QD/AMDNenQyzF4j4YNLu9PzHZn6YZxSKwcZUhh6g1+FnxF/bP8AjH8T/Nj1bxvqFrZycGy0phZRbf7pEW0sP94mvu//AIJSfEt/E3wk8SeFbu4aa80LUvtEe9snyLgFh16/vElJP+0K68XktXCYd1pyTtbRf5jasfc9FFFeCSIDmvm39vr4z/8ACnf2eNaa0n8nW9f/AOJPY7Thl8xT5rjuNsYfB7MV9a+kc8cV+PP/AAUw+M//AAsj47t4asp/M0fwjGbEBTlWu2w1w31BCRn3iPrXr5ThfrWJinstX8v+CNK58idaKKK/VjQK9U/Zk+Cl38fvjLoPhKFXWxlk+0ajcJ/yxtEIMjZ7EjCj/ada8rr9df8Agmd+z/8A8K0+EreNNVttmv8AisLNGHX5obEf6pfbfkyH1Bj9K8nNMZ9Twzkviei9f+AJux9gaRpVpoWl2em2NulrY2kKW8EEYwscaqFVQOwAAFXqKK/KG76szOd8eeDrD4g+DNb8M6nH5mn6tZy2cwxyFdSuR7jOQexAr+fzx74M1D4eeNtc8Maqnl6hpN5LZzDHBZGK7h7HGQe4Ir+iQ8V+U3/BVb4Of8Iz8TtH+IFjBtsfEUH2a8ZRwLuEAAn/AHotmP8Armxr6rh7E+zrOhLaW3qv+AVE+FqKKK/QywooooA+2v8Agll8Y/8AhDvjDqHgi9n2ad4ot824Y8Ldwgsv03IZB7kIPSv1or+dTwh4ov8AwR4q0jxBpcpg1HS7uK8t5PSSNgy59sjpX9Afwy8d2HxP8AeH/FemNmy1eyiu0XOShZQWQ+6nKn3Br8+4hw3JWjXjtLR+q/4BEj46/wCCov7Pf/CZeArT4laRbF9X8Or5GohF+aWxZuGPr5bnP+67k9K/Kqv6NNY0mz1/Sr3S9Qt0u7G8he3uIJRlZI3UqykehBIr8H/2mvglefAD4x674SnDtYxyfaNNuH/5b2jkmNs9yOVP+0jV6HD+M9pB4ab1jqvT/gDi+h5XRRRX2JQUUUUAFdl8Mfg/4y+MmvLo/g/QLvW7zjzDAmIoQf4pJDhUHuxFcnZTR215BNLAl1FHIrPBISFkAOSpKkEA9OCD71+9n7N9/wCCtc+DXhrVvAGk2Wi+Hb61WZLKzjVRFJ92RHI+86urKzHJJXOTXh5rmEsBBOMbt/chN2PlL9n7/glnoPhs22rfFG+XxFqAw40Wwdks4z6SScPJ9BtHb5hX3XoXh7TPC2lW+maNp9rpWm267IbSzhWKKNfRVUACtLtR2r85xOMr4uXNVlf8vuIvcWiik4ArkEIaa7rEhZ2CKBkknAAr5w/aB/bx+GvwHFzp5vv+Eo8TR5X+x9KkDeW/pNLysfuOWH92vzQ+P/7b3xK+P73Fle6l/YHhqQkDQ9JZo4nX0lf70vbIY7c8hRXtYPJ8Ti7Styx7v9ENK5+hX7QP/BRn4d/CAXOl+HpB438Splfs+nygWkLf9NJ+Qcf3UDHjB211H7FX7U5/ac8AX93qcVrY+KtKumivrO0BWPynJaGRAxJClQV5J5jY9xX4mV7f+x78epf2fPjbpGuzSuug3h+wavGOQbZyMvjuUYK47/KR3NfSYjIqVPCyVPWa1v38irH7qUVXtrmK9t4p4JFmhkUOkiNlWUjIII6g1Yr4EgKwvGfhHSvHvhbVPDut2i32k6nbvbXNu44ZGGDg9iOoI5BAI6Vu0UJuLutwPx3g/wCCa/xK1P40az4TtYRZ+FrG4BXxReriCW3b5kKKOZJNvBReAwIJAwT+jP7O/wCyR4C/Zx0xP7DsPt2vyJtutdvQGuZPUL2jT/ZX2yWIzXtppcV6uKzTE4qKhN2Xl19Rt3FoooryhBRRRQAUUUUAFFFFABRRRQAUUUUAFFFRySLCjO7BUUZLMcACgB5NeEftMftdeDP2atFP9pzDVfE08Zaz0G1kHnSejyHny48/xHk87Q2DXz7+1r/wUn0/wb9s8K/CuaDV9cGY7jxBgSWtqehEI6SuP733B/t84/N+xsPF3xo8diG3j1HxX4q1eck8tPPO56sxPYDkk8ADnAFfUZfk0qq9vivdh26v/JFJHTfHj9onxn+0T4qbV/FWoF4YyRZ6Xb5W1s1P8MaZ69MscscDJ4GPpD9kL/gnTq3xPNl4s+I0NxoXhM4lt9LOY7vUF6gnvFEfX7zDpgENX0P+yL/wTs0X4VCx8VfEKODxB4vGJYNP4ks9ObqD6SyD+8flB+6CQGr7bxgdK6MdnEKUfq+BVktL/wCX+YN9jI8MeF9K8F6FZaNolhb6XpVnGIre0tYwkcajsAPzJ7kkmtmiivkG23dkhRRRSAKKKKACiiigAooooAKKKKACiiigAooooAb1petGa+Fv23v2/Lf4YpfeBfh5dx3fi4gw32qxkPFpnYonZpv0TvluB04XDVcXUVOktfy9R2Oh/bZ/bqsPgZaXXhHwdPDqPj6ZNssvDxaUpHDOOjS4OVQ9OC3GA35JazrV/wCItWu9T1S8m1DUbuVpri6uHLySuxyzMx5JJqC9vbjUrye7u55Lq6ndpZZ5nLvI5OSzE8kkkkk1DX6jgMBSwFO0dW933/4BaVgooor0xhRRX21+wx+wlcfFu5s/HXjy0ktvBcTCSy0+QFH1Vgep7iH1PVug4ya48ViqeDpurUen5+SDYh/YY/YXufjFe2njfxvaSWvgeB99rZyAq+rOD+YhBHLfxdB3I/WSxsoNMs4LS1gjtrWFFiihiUIkaAYCqBwAAAABRY2cGm2kFrawR29rCixxQxIFSNAMBVA4AAAAAq3X5djcdUx1Tnnolsuxm3cKKKK88QUUUUAFFFFABRRRQAUUUUAFFFFABRRRQAUUUUAFFFFABRRRQAUUUUAFFFFABRRRQAUUUUAFFFFABRRRQAUUUUAFFFFABRRRQAUUUUAFFFFABRRRQAUUUUAFFFFABRRRQAUUUUAFFFFABRRRQAUUUUAFFFFABRRRQAUUUUAFFFFABRRRQAUUUUAFFFFABRRRQAUUUUAFFFFABRRRQAUUUUAFFFFABRRRQAUUUUAFFFFAHKfEn4b+H/ix4O1Dwx4n06PU9JvU2vE4+ZG/hdG6qynkMORX4x/tZfskeIP2ZfFWHEuqeEL2Q/2brITg9/KlxwsgH4MBkdwv7jGud8d+BdC+JfhbUPDniTTYtV0a9Ty5raYcN6EHqrA4IYYIIBBr2MuzKpgZ94PdfqvMadj+d+ivo/8Aa+/Y3139mnxCb2087V/A17KRY6rty0JPIgnxwHA6NwHAyMHKj5wr9OoV6eJpqpSd0zQKKKK3A3PBXjbXPh14o0/xF4c1KfSdYsZBLBdQNhlPcEdCpGQVOQQSCCDX7Dfsd/tsaF+0do8ej6qYdF8e2sWbjT92I7wAcy2+eo7lOq+45r8XavaJreoeGtXtNU0q8n07UrSVZre6tpCkkTqchlYcgivIzDLaWOhrpJbP+ugmrn9Ggo5r4v8A2K/29rD4029n4P8AG88Gl+O0URwXJxHBquB1XssvqnQ9V/uj7Q/lX5jicNUwtR0qqszMWiiiucAooooAKKKKACiiigAooooAKKKKACiiigApOtLRQB8kftY/sA+GfjxHdeIPDXkeGfHJBdrhUxa37ek6qOGP/PRRn1DcY/KPx78O/GHwQ8avpHiLT7zw7r1jIJYnyVJwfllikU4YZHDKe3XIr+hGvPPjP8CfB3x78LyaF4v0pL2Hk293HhLm0cj78UmMqenHIOOQRxX0WXZxUw1qVb3ofiv67FJ2Phb9k7/gplLZ/Y/C3xdmaeDiK38UIuXTsBcqPvD/AKaKM/3geWr9H9K1ay13TbbUNNu4b+xuYxLDc20gkjlQjIZWHBB9RX4uftRfsP8AjP8AZzu59ThSTxH4LZ/3WsW0ZzACeFuEGfLPQbvunjkE7Rk/s0ftkeOP2bNSSCwnOs+FZJN1zoF5IfKOTy0TcmJ/ccH+INgV6mKyqhjYfWMC1r06P/J+Q2r7H7j80teSfAL9pfwP+0XoH2/wvqKi/iUNeaRdEJd2p/2kzyuejrlT65yB613r4ydOdKThUVmiBaKKKgAooooAKKKKACiiigAooooAKKKKAGj9K8y+M37OfgH496V9j8YaBBezopWDUYh5V3b/AO5KOcZ52nKnuDXpwz9KKqE505KUHZrsB538DPgpoPwB+Hdl4P8ADvmyWdu8kslxcBfOuJHbJdyAATjC9Oigdq9EzzQc0AYpSlKcnKTu2AtFFNZggJJwByaQHzx+3D+0B/woL4IajdWVx5XibWd2naSFPzo7L88w/wCua5IP94oD1r8RmYuxZiSxOST3r6J/bq/aBPx6+N9/LYXPneGND3abpYVspIqt+8mH/XRxkH+6qelfOtfqGT4P6phk5L3pav8ARfI0SCiiivdGFFFWdM0261nUbWwsoHury6lWCCCJctI7EBVA7kkgUfDqB9Z/8E2/2fT8V/jEPFWp23meHfCbJdHePlmvCcwJ77SDIf8AcUH71fsN05ryL9lr4IWv7PvwY0PwqiodT2fatTnT/ltduAZDnuFwEB/uoteu1+T5pjPrmIc18K0XoZt3CvnL9vX4x/8ACnv2dNeltpvJ1nXB/Y9iVOGDSqfMcdxtjEhB7Nt9a+jRX5G/8FR/i83jX43Wvg+0m36b4VthG6qchruYK8h/BfKX2IanlWG+tYqMXstX8gW58X9aKKK/VzQKKKKACv1l/wCCWPwc/wCEN+EGo+N72DZqPii4225YcrZwkquPTdIZD7gIa/L/AOGngS/+J3j/AMP+FNMXN7q97FaI2MhNzAFz7KMsfYGv6AvB/haw8DeFtI8PaXF5Gm6XaRWdvH/djjUKufU4HJr5HiHE8lKNCO8tX6L/AIJMjcooor4AgSoLq6is7aW4mkWKGJC7yOcKqgZJJ7DFTZzXy/8A8FEfjH/wqn9nXVbK0n8rWPEzf2RbBT8yxuCZ3+nlhlz2Mi1th6UsRVjSju3YD8rf2lfi1L8bfjb4q8WF2azu7ox2KtxstY/khGOx2KCfcmvMKKK/Y6VONGmqcdloahRRRWgHt37GvwcPxt/aD8M6HPB52kWsv9pakCMr9mhIYq3s7bI/+B1+6agBQPSvhP8A4JU/BweGfhjrHxAvoNt94in+zWbMORaQkgkf70u/P/XJTX3aORX5lneJ9vinBbR0+fX/ACM2BOKKK8B/bO/aKi/Z0+D97qVtKn/CTapustHhOCfOI+aYj+7GDu9M7QfvV4dKlOtUjTgtWI+Jf+CnX7S3/Cb+M4vhjoN1u0TQJfM1R4m+W4vcY8s+oiBI/wB9mz90V8K1Ld3c1/dzXNzK89xM5kklkYszsTkkk9ST3qKv13B4aGEoxox6fi+5qtAooorsAKKKKACiiigD9SP+CROoeb8NPHVjn/U6tFNj/fhA/wDadffdfm9/wR91D5PijZMeh06ZR/4Ehv8A2Wv0gr8pziPLjqny/JGb3FoooryBDa848Y/tGfDX4e+Jn8PeJfGelaHrCRrK1rfTeUQrfdOTxz9a9Hr8U/8Agovq39p/tc+MkB3JaJZ26n6WsRP/AI8xr1crwUcfWdOTskr6fIaVz9b9K+Pnwz13H9n/ABC8MXpPRYNYt2P5B811+n67purR77K/tbtP71vMrj8wa/nMBIqSK5mgkV4pXjdeQyMQRX0cuG4/ZqP7v+CVyn9HgYHoQad1HrX88+lfFjxvoW3+zfGGvaft6fZdSmjx/wB8sK9n+An7cPxH+GnxH0TUvEfi7XPE/hlZRFqGnaleyXO+BuGZd5JDrncvIyVweCa4qvDtanFyhNO3TYXKftlRWdoWt2PiTRrHVtMuY73T76BLm2uYjlJY3UMrA+hBBrRr5Rpp2ZIUUUUAITigUY5rz/4y/HDwn8BPDNrr/jK9lsNMuLxLFJYYGmPmsjuBtUE4xG3PtTjGU5KMVdsD0DJ9KWvnjSf2/vgLrG0ReP7eFj/DdWV1Dj8XiA/Wuy0n9qb4Pazj7L8TPC+49Fm1WGJj+DsDW8sLXh8UGvkwPVaT8K53SfiL4W10L/ZviTSNQ3dPst9FJn/vljXQLKj/AHWBz6GsHFx3QD6KKKQBRRRQAUUUUAFFFFABRRRQAUUUUAFFFFABRRRQAUUUUAFFFFABRRRQB+c37ff7Xnxd+DHxXm8IeHL6y0HRLixhu7O+gs1kupUcFX3PJuUESJIBtUEDHfmvz78a/E3xb8R7z7V4p8S6pr8+cq2oXbzBP90MSFHsMV+i/wDwVu+HP2/wZ4O8cQR5k067k0y5ZRyY5V3xk+ytGw+slfmFX6Zk0KM8JCpGKUtm7a3Rotgooor6EYV9a/8ABMr4jf8ACF/tK2ukTS7LLxJZTaewY/KJVHmxn65jKj/fr5Kre8BeLbrwD440DxLZEi70i/gvogDjLRuGAPscY/GuPF0frGHnT7pgz+iWis7QdatfEeiafqtjIJrK+t47qCQfxRuoZT+IIrRr8eaadmZHnX7QHxVtfgp8H/E/jG52mTTrRjbROeJbhvkhT6F2XPoMntX4Gapqd1rWp3eoXsz3N5dyvPPNIctI7EszE+pJJr9CP+Csfxo+1an4d+GOnz5jtR/a2qKh/wCWjArAh+i72I/20Pavzsr9HyHC+xw/tZbz/Lp/mWkFFFFfTFHtH7IvwJm/aC+Nui+HZI3OiW7fbtWlXICWsZG5c9i5KoPQvntX7o2lpDYW0VtbxJDBCojjijUKqKBgAAdABXyp/wAE5v2f/wDhUHwVi17Urby/EfioJfTb1w8Ntg+RF7fKxc+8mD92vrPoK/L85xn1rENRfux0X6shsdRRRXhEjccV4f8AtmfB0fG39nzxNokEHn6taRf2lpoAy32iEFgq+7rvj/4HXuVNK5zV0qkqNSNSO6dwP5viCCQeoor3z9uD4O/8KW/aJ8R6dbweTo+pv/a2nADCiGYklB7JIJEHsorwOv2ShVjXpxqx2auahRRRWwBX6kf8EofjH/b3gPXvhzfT7rvQ5f7QsFY8m1lb94oHosvJ/wCuwr8t69h/ZJ+MDfA/49+FvEksxi0sz/YtS54NrL8jk+u3IcD1QV5WaYb61hZwW+69V/VhPVH7w96+N/8AgpZ+z7/wtD4SDxjpVt5viDwmr3DBF+aeyPMy++zAkHoFfHLV9io6yorKQysMgjoRTLm2ju4JIZkWWKRSjxuMqwIwQQeor8vw9eWFrRqw3Rmfzh0V7h+2N8BZf2ffjbq+iQQsvh++P9oaRIeQbdyf3efVGDJ6/KD3rw+v1+jWjXpRqQ2epqFFFFbAFff3/BLH9oL/AIR/xTqHws1i522Grlr3STI3Ed0q/vIh/vou4e8Z7tXwDWj4c8Q6h4S8QabrelXL2ep6dcR3VtcRn5o5EYMrD6ECuHG4aOLoSpS67evQHqf0Y80mK+ZtH/b0+F9t8EtA8deIddgs7/ULXMmh2v768+0L8ssaxA5C7wcM21SCpyM18P8A7QP/AAUv8efE77TpXgtW8C+Hnynm28m7UJl/2pR/q/pHgjpuNfm+GynE4ibio2S0be3/AATOx+hPx5/bB+G/7PcEsOu6uL/XguY9D0zE10T23jOIx7uRx0zX5pftA/8ABQn4j/Gn7Tpul3B8F+GZMr9h0uU+fMvpLPwzccELtUjqDXy/c3Mt5PJPPK800jF3kkYszMTkkk9Sajr7fB5LQwtpTXNLu/0RaVhSSxyTk0lFFe+MKK3PBvgbxB8Q9eg0Xw1o95rmqTn5LWyhMj47k46KO5OAO5r7+/Z8/wCCVcsxttY+LOpeUvDjw9pUuWP+zNOOB7rHn2cV5+Kx9DBxvUl8uv3A3Y9g/wCCaHx7k+J/wek8JapK0ut+Etlskj5Jmsmz5Jz6ptaPHYKnrX2QTiub8DfD3w38NdAh0Twtolpoelw/dt7OIICf7zHqzHuxJJ7muk6fSvyrFVYVq0qlONk3sZC0UUVzgFFFFABRRRQAUUUUAFFFFABRRRQAUUUUAIc0tIa+V/2pv29fCHwAiutE0lovFHjYAr/Z0En7izb1uHHQj/nmPmPfaCDW1GhUxE1TpRuwPdfid8WfC3wb8LT+IfF2rwaTpsXCmQ5kmfHCRoOXY+gHv0BNfk/+1Z+354q+PbXegeHvP8L+BmJQ2kb4ub5fWd16Kf8Anmvy88lsAjwv4sfGXxn8ePFra34s1WfVr5yUt7dRiG3UniOGMcKOnTk9SSea+uP2UP8AgmrqvjM2fij4qRXGiaEcSwaACY7y7HUeaesKH+7988/c4J+1oYHDZVBVsW7y6f8AAXV+Zdrbnzl+zn+yn43/AGk9dEGg2hstDhkC3uu3akW1uO4H/PR8dEXnkZ2jmv15/Z4/Zd8Ffs3eH/sfh6y+06tMgW+1u6UNdXJ64z/AmeiLx0zk5J9L8MeF9J8GaFZ6NoenW2l6VZp5cFpaRiOONfQAfmT3JzWx16V89mGa1sa+Ve7Dt/mS3cWiiivFEFFFFABRRRQAUUUUAFFFFABRRRQAUUUUAFFFFACZ4pGYAEk4FVr68t9PtJrq6mjtraFDJJNIwVEUDJZieAABnJr8vP23P+Cgs3jn7f4D+Gd7JbeHfmh1HXYSVkvx0aOE9Vi7Fur9OFzu7sFgquNqclNadX0Q0rnb/tu/8FCRpw1DwD8LdRD3fzQan4jtnyIuzRWzDq3UGQdP4efmH5qu7SuzuxZ2OSzHJJpvWiv1DBYKlgqfs6a9X1ZolYKKKK7wCilAzX6BfsM/sAv4nOn/ABC+JmntHo3yz6XoFwuDd91mnU9I+4Q/f6n5eH4sZjKWCpudR/8AB9AbsY/7DH7BU3xGey8f/ESyeDwqpE2naRMCr6keokkHUQ+g6v8A7v3v1OtLWGyt4re3iSGGJQkccahVRQMAADoAO1SRQJBGkcaKkagKFUYAA6ACpq/LsbjauNqc9Tbouxm3cKKKK4BBRRRQAUUUUAFFFFABRRRQAUUUUAFFFFABRRRQAUUUUAFFFFABRRRQAUUUUAFFFFABRRRQAUUUUAFFFFABRRRQAUUUUAFFFFABRRRQAUUUUAFFFFABRRRQAUUUUAFFFFABRRRQAUUUUAFFFFABRRRQAUUUUAFFFFABRRRQAUUUUAFFFFABRRRQAUUUUAFFFFABRRRQAUUUUAFFFFABRRRQAUUUUAFFFFABRRRQAUUUUAFFFFABRRRQBi+LPC2k+NvDt/oWuWEGp6TfRGG4tLhNySKex9+4I5BAI5FfkD+2Z+xBrH7POpzeIfD6T6v4AuZPkuSN0unsx4imx/D2WToehwcZ/ZbmqWraTZa7pl3p+o2sN9Y3UbQz21wgeOVGGGVlPBBBxg16eAzCrgal46xe6/rqNOx/OXRX2n+2x+wRffB2a98aeBLebUPA7sZLmyXMk2lZ657tD6N1Xo394/Flfp+FxVLF01Upu6/L1NNwooorrAfBPJbTJNDI0UsbBkdDhlI6EHsa/S79ij/goemrmw8C/FXUFhv/AJYNP8TTthZuyx3LHo3YSHg/xYPzN+Z1FcGNwNLG0+SovR9UDVz+kFXDAEHIPcUueOK/J/8AYw/4KEX3wxax8F/Ea5m1LwkMQ2erNmSfTR0Ct3khHp95R0yAFH6o6Rq9jr+mWupabeQX9hdRrNBdW8gkjlQjIZWHBBHcV+YY3A1cFPlqLTo+jM2rGhRRRXAIKKKKACiiigAooooAKKKKACiiigAooooAKKKKAKl3ZwahaTW1zDHcW8ymN4ZFDI6kYIIPBBHavz+/as/4JmWmt/bPFHwkji0+/OZZ/DMjhIJT1Jt2PEZ/2G+X0K4wf0L680mB0rrwuLrYOfPSdvLo/Ud7H881lf8Ai74NeOBLbyal4T8U6TNg/et7iBx1VgcHBHUHgg85Br9Iv2WP+CmOk+MPsfhv4qNBoWtHEcXiCMbLO5PQecP+WLH+99zr9zpX0d+0R+yh4G/aQ0Yxa/ZfYtciQraa7ZqFuYPQE9JEz/A3HJxtJzX5LftGfsh+PP2btTdtZs/7T8OySbbbX7FC1vJnor94n/2W687SwGa+yhXwecwVOsuWp+PyfX0K0Z+5ltdRXkEc0EizRSKHSRGDKykZBBHUVNX4n/syfty+OP2eJoNMlkbxL4N3YfR7yU5gGeTbycmM/wCzyp54yc1+sHwO/aM8DftC+HxqXhPVVnuI1ButMuCI7u1J7SR56Z43DKnsTXzGOyutgnd6x7r9exLVj1KiiivJEFFFFABRRRQAUUUUAFFFFABRRRQAUUUUAIetcx8R/Cc/jvwJr3h221W40ObVLSS0Go2qhpIA6lSyg98E+h54IODXUUURbi1JboD8R/2gf2FfiX8BWub+Ww/4SXwxHlv7a0lC6xr6zR/ei9ycr/tGvnSv6QWQMCDgg9jXyp+0F/wTw+HHxn+06lpEA8E+JpMt9t0yIfZ5m9ZYOFPuV2kk5JNfbYLiDaGJXzX6r/ItS7n400V7V8eP2Q/iR+z5cPLr+jte6GGxHrmm5mtG543NjMZPo4Ge2a8Vr7GjWp1489OV15FBX3B/wS//AGff+E5+It18RtXtd+i+Gm8uxEi/LNfsMgj18tTu9meM9q+M/C3hrUfGXiTTNC0i2a71PUrmO1toE6vI7BVH5nrX71fAT4Rad8DPhToHg7TtriwgH2m4VcfaLhvmlkPflicZ6DA7V4OeYz6vQ9lF+9LT5df8hNnotFFFfmxmVr27isbSa4mcRxRI0jueiqBkmv55fiD4tufHnjvxF4kuyftOr6hPfSAnODJIzY/DOK/fn4piVvhn4sEH+uOk3YT/AHvJbFfz0H75+tfbcNwX7yfXRfmXEbRRRX25QUUU4DJAHU0Afev/AASi+Dh13x9rvxGvYN1pocP2CwdhwbqVf3jA+qxcH/rsK/Uv6V4z+yH8Ik+CnwB8K+Hni8rU5LcX+okjDG5m+dwf93IT6IK9m6GvyTM8T9axUprZaL0Rm9RaKKK80QnUV+Ov/BS/4x/8LH+P0vh6zn8zSPCUR09Qpypumw1w31B2xn3ir9Tfjp8TrX4NfCPxP4xuihGl2byQxueJZz8sKf8AApGQfjX4C6tql1rmqXmo30z3N7dzPcTzOctJIzFmY+5JJr67h3Dc1SVeXTRer3/AqJUooor78sK3fAng7UPiF400TwzpUfmahq15FZwDHAZ2C5PoBnJPYA1hV9zf8Eqvg5/wlHxR1fx/ewbrHw5B9ntGYcNdzAjI9dse/PoZFNcWNxCwtCdV9F+PQHofp14A8G6f8PPBeieGNLTy9P0mzis4RjBKooXcfc4yT3JNdEOppaTpX4+25Nye7MipqF/b6XY3F5eTJbWlvG0s00rBUjRRlmJPQAAnNfh1+2J+0RcftGfGG/1iGSRfDdhmy0e3bI2wKf8AWEdmkPzHuAVH8Ir7a/4Ke/tK/wDCIeFIvhZoN3t1fWoxNq8kTcwWefliOOhkI5H9xSCMOK/LOvu8gwPJH61Navb07/MuK6hRRRX2RQV9Rfsafs2f8LS0vxz451q18zw54b0m7+zLIvy3F+bdig9xGCHPuY+xNfPXgXwVqvxG8Y6P4Z0O3N1quqXKWtvEOm5jjJPZQMknsAT2r9wvDfwg0r4Lfs13vgnSFDQ2OiXKTT7cNcTtExklb3ZiTjsMDoBXz+b476rCNKD96X4Lr/kJs/CFuppKcfvn602vfWwwooopgffn/BIjUPJ+I3jyxz/rtLhmx/uS4/8AalfqN3r8k/8Agk5qH2b9ojXbYn5bnw3OAPVluLcj9N1frbX5jnitjZPul+REtwooorwCRCK/CH9sXVv7a/ag+JVxu3bNZmt8/wDXI+X/AOyV+7rHAzX8+Hxn1X+3fjB451LO77Zrl9cZ9d87t/WvruG43rTl5L8/+AVE42iiivvywooooA/Sn/gl5+039qgl+EXiG7/exB7rQJZW5ZOWltvw5kX23jsBX6MjNfzoeGfEmpeDvEOm65o909jqmnXCXNtcRnDRyIQVP5jpX7rfsyfHXTv2hvhLpPiqzMcN8V+z6lZoc/ZrpQN6f7pyGX/ZZe+a/PM9wHsan1imvdlv5P8A4JDR61RRRXypIV8Df8FddY8j4YeB9L3f8fOryXO318uEr/7V/WvvmvzP/wCCv+sebrXw00sN/qbe+uWX/faFQf8AyGa9nJ482Op/P8hrc/Oyiiiv1SxoKHYdCR+NfS3/AAT1l1HUP2rvA1il7crZK91NLCsrBCEtZWGVzg/MFr5or68/4JcaT/aP7UMdxtz9g0a7uM+mdkf/ALUrzcw5Y4So/wC6/wAgex+w9FFFfkhkFFFFABRRRQAUUUUAFFFFABRRRQAUUUUAFFFFABRRRQAUUUUAFFFFAHj37Wvw5/4Wp+zr450BIvNu2097q1QDJM8OJowPcsgX/gRr8HSMHFf0gMoZCDyCMV+BH7SHw6Pwo+OnjbwsIvJt7HUpTapjGLdz5kP/AJDdK+34cr/HQfqvyf6FxPNqKKK+2KCiiigD9q/+CeHxH/4WH+y74aSWXzb3QWk0afnoIiDEPwieIfhX0H4l8Q2PhLw9qet6nMLbTtOtpLu5mbokaKWY/gAa/Nf/AIJH/Ef7D4u8Z+B55cR39rHqlqjHgPE2yQD3KyIfpHXsf/BUj40/8IT8HrPwTYz7NT8VTYnCH5ks4iGf6bn8tfcbxX5jisC5Zk6EdpO/yer+7Ui2p+Y/xf8AiPffF34m+JPF+olhc6vePcCNjnyo84jjB9EQKo9lrjqKK/S4QVOChHZFhRRRVgfqR/wTu/bOHjWxs/hf41vwPEFrH5ej6jO3N7Eo/wBQ5PWVQOD/ABKP7wy3313xX84un6hc6Tf297ZXElpeW0izQzwuVeN1OVZSOQQQCCK/Y79hr9sG2/aH8IjQtenit/H+kxD7Ugwov4hgC4QevQOo6EgjAYAfn+dZX7JvE0V7r3Xbz9CGj6tooor5IkKKKKAPiD/gqf8ABv8A4TD4Q6d44soN+o+F7jbcFRy1nMQrZ9dsgjPsGc1+Tdf0T+MfCth458K6v4e1SLztO1S0ls7hO5SRSrY9Dg8Gv5/fiV4Fv/hl4/8AEHhTU1232kXstpIcYD7WIDj2YYYexFfoHD2J9pSlh5bx1Xo/+D+ZcTmqKKK+tKCjpRRQB+237BfxjHxh/Z00Ca5n87WdDH9j3+45YtEB5bnud0RjJPc7vSvow1+Rf/BLv4x/8IN8bbnwfez7NL8V2/lRhjhVu4gXiPtuUyL7llr9dDX5RmuG+q4qUVs9V8zN6M+W/wDgoN+z7/wuz4JXOoabbeb4n8MB9Qsgi5eaLH7+Eeu5VDAdS0ajvX4wkYNf0gkA8HpX4o/t6/s+/wDCifjfetp9t5PhfxBu1HTdowkRJ/ewD/cY8DsrpX0HD+N1eGm/NfqiovofNlFFFfblBRRRQAUUUUAFFTWdnPqF1FbWsElzcSsEjhiQs7sTgAAckn0r7L/Z9/4JleN/iP8AZtW8dSv4I0F8P9lkQNqMy+gjPEX1fkf3DXHiMXQwseatKwXsfHuh6DqXifVbbTNI0+51TUbl9kNpZwtLLI3oqqCSfpX3P+z5/wAEtNf8T/ZtY+KF+3hzTWw40WxZXvZB6SPykX0G5uoIU19//Br9nPwD8A9L+yeD9Bgsp3QLPqMw827uP9+U84zztGFHYCvTelfFYzP6lW8MOuVd+v8AwCHI4j4XfBvwb8GdBXSPB2gWmi2uB5jQrmWYj+KSQ5Zz7sTXbjrRS18pKcpycpO7ZIUUUUgCiiigAooooAKKKKACiiigAooooAKKKKAE5Fc9418c6D8OvDt1r3ibVrXRdItl3S3V3IFUegHdmPZRkk8AGvBv2m/27fA/7PkFxpdtKnifxmAQukWcg2W7djcSDIT/AHRljxwAc1+UXxu/aG8b/tBeIzqni3VnuI0Y/ZdNgylpaA9o488e7HLHHJNe9gMnrYu05+7Dv1foUlc+nv2pv+CleuePftnhv4Ym48OeHmzFLrLfJfXa9D5eP9Sh9vnPHK8rXyj8J/g14z+PHixdF8JaTPq185D3Fw3ENupPMksh4UdevJ6AE8V9E/st/wDBOrxX8YmtPEHjQXHhHwe+JER02316nX92jD92pH8bj0wrA5H6n/DP4V+Fvg94Yt/D/hHRrfRtMi5KQrl5W7vI5+Z2P95iTXuV8wwuVw9jg0nL+t31fkO6Wx4L+yx+wT4R/Z/S11vWBD4p8bqA39oTR/uLNvS3Q9CP+ejfMe20EivqnHFLSDNfF1q9XETdSrK7IFooorEAooooAKKKKACiiigAooooAKKKKACiiigAooooASsXxZ4q0jwT4evtc13UYNK0myjMtxeXL7UjUep9ewA5JIA5NYPxb+MXhb4I+DLrxJ4t1JLGwh+WOMfNNcSY4jiTqzn07ckkAEj8cf2qP2vvFX7TPiApcM+keEbWQtYaJFJlR2Ekp/jkx36LkgAZJPsZfllXHyvtFbv/AC8xpXO8/bL/AG7dW+PV3c+GPCrz6P4BifDLnZPqZB4eXHRO4j/FsnAX5Hoor9Mw2Gp4WmqdJWSNAooorpAKVVLsFUFmJwAOpqWysrjUryC0tIJLq6ndYooIULvI5OAqqOSSTgAV+pv7EH7AEHw6Fl47+I9nHdeKQBNp+jSgPHp3cSSdmm9B0Try2CvnY7H0sDT5p79F1YN2OR/Ye/4J9fZf7P8AiD8UtPzMNs+l+HLlPud1luVPfuIz06tz8o/RtVCjA4p2OKMV+XYvF1cbU9pVfouiM27i0UUVyCCiiigAooooAKKKKACiiigAooooAKKKKACiiigAooooAKKKKACiiigAooooAKKKKACiiigAooooAKKKKACiiigAooooAKKKKACiiigAooooAKKKKACiiigAooooAKKKKACiiigAooooAKKKKACiiigAooooAKKKKACiiigAooooAKKKKACiiigAooooAKKKKACiiigAooooAKKKKACiiigAooooAKKKKACiiigAooooAKKKKACiiigAooooAKKKKAIJoI7mF4pUWSN1KsrjIYHqCO4r8zv22/8AgnpJohv/AB58LdPaXT/mn1Lw3brlrfu0tso6p3MY5X+HI4X9N8cUm3NduDxtXBVOem/VdGNOx/N8QQcHg0V+p37a3/BPe38ffb/HPw0s4rPxL801/ocYCRagepeLskp7jo/Xhs7vy4v7C50u9ns7y3ltLuB2ilgmQo8bg4Ksp5BBGCDX6fgsdSx1Pmg9eq6o0TuQUUUV6IBX0v8Askfts+JP2b9Ti0q/87XvAs8mbjSmfMlqSeZLcnhT3KH5W9idw+aKK58Rh6eJg6dVXTA/oX+G/wATPDfxb8J2XiTwrqkOq6TdDKyxH5kbujqeUcZ5U4Irq6/BT9nr9pPxf+zj4rGreG7vzbGcqL/SLhiba8QdmHZhzhxyPcEg/sb+zt+014P/AGkfCw1Pw7dfZ9SgVft+j3DD7TaMfUfxIT0ccH2OQPzXMsqqYF80dYd+3qQ1Y9fooorxCQooooAKKKKACiiigAooooAKKKKACiiigAooooAKz9X0ex8Qabc6dqVnBqNhcoYp7W6jEkUqHqrKQQR7GtCihO2qA/OD9qL/AIJgrMbvxH8ISI35lm8L3Mvyn1+zSMeP9xzjrhhwtfAWn6l4u+DfjYT2sup+FPFGlTFT9+3uIHHVWBwee4PBB5yDX9DdeNftBfsqeA/2jdJMXiPThbazEhW11yyAS7g9AWx86Z/gbI5OMHmvqcDncqa9lilzR79fn3KT7nzB+zF/wU80zxALTw98WFj0bUjiOPxFbpi1mPQeeg/1R/2l+TnkIBX3xp2o2urWMF7ZXMN5aToJIriBw8cikZDKw4II7ivxL/aR/Yp8f/s6XM15d2p1/wAKbsRa9p8ZMajPAmTkxN065Uk4DGqP7On7Yvj/APZyvY4dJvf7V8NM+6fQL9y1u2TyYz1ib3Xgn7wbFdmJyiji4e3wMlr06f8AA9B2vsfudj1oBrwb9nf9sT4f/tG2kUOk339k+JVTdNoN+wW4GOpjPSVevK8gdQua95zXx1SlUozcKkbMgWiiiswCiiigAooooAKKKKACiiigAooooAKKKKAK11ZwX1tLb3MKXEEqlJIpFDK6kYIIPBBHavjb9oL/AIJm+BviUbnVvA7p4H158v8AZ4U3afM3vEOYvqnA/uGvtHrRXTQxNbDS56UrMNj8+P2Ef2HPEnwi+K+teK/iDp0ENxo6/ZdGMUyzRzySAh7hSOQAh2jcAcu2QCtfoP2oxS08ViqmLqe1q7jbuFFFFcoiteWkd7azW8yCSGVCjo3RlIwQa/nt+KXgi6+GvxH8S+Fr1GS40nUJrQ7v4grkKw9mGCPYiv6GjX5mf8FTf2dJrXWLX4t6JaF7O5WOy10Rj/VyjCwzn2ZcRk9AVTu1fTZDilQxDpz2l+a2KifnhRRRX6OWFdj8GtOttX+L3gexvdv2O61yyhm3jK7GnQNn2wTXHVNZ3c1hdw3NvI0M8LrJHIhwVYHII9waionKDSA/o7UEKBTq8F/ZH/ae0X9pD4dWd2tzFD4rsIUi1jTSQrpKAAZUXvG55BHTO08iveq/GatKdGbp1FZoyCiisPxd4q0zwP4a1PX9Zu0sNK063e5ubiQ8IijJ+p7ADknAFZpOTsgPz/8A+Cs/xj8q08M/DOxn+aU/2xqSqf4RuSBD9T5jEH+6hr82K7/48fFe9+N3xb8SeM70On9pXRa3gc5MNuvyxR+nyoqg46nJ71wFfrWXYb6phoU+vX1ZqtAooor0wADJwOtfuh+xf8Hf+FJfs9+GdFuIPI1e8i/tPUgRhvtEwDFW90XZH/wCvyn/AGI/g7/wun9ojw3plxB52j6a/wDa2pAjKmGEghW9ncxofZzX7kqMLivhuIsTrDDx9X+hMhcVw3xp+K+k/BP4aa34x1mTFrp0JZIQcNcSniOJfdmIHtyTwDXcV+Rn/BSb9pX/AIWn8Rx4F0S68zwz4YmZZ2jbKXV9yrt7iMZQe+88givnctwbxtdQ+ytX6EpXPlX4i+PtX+KPjfWvFWvXBudV1W4a4mbsufuoo7KqgKB2AArm6KK/WYQUEox2RoFFFep/s0fA6/8A2g/i9o3hK0Ekdk7/AGjUrpB/x7WiEeY/1OQq/wC0y1FWpGjB1JuyWoH2/wD8Etf2cP7M0u5+LWuWuLq8V7PQ0kXlIc4mnHuxBQH0V+zCvvbxpF53g/XIuu+xnX842qx4e0Gw8K6FYaNpdtHZ6bYQJbW1vEMLHGihVUfQAU/XIhPouoR9d9vIv5qa/JcVipYvEurL5eSM3qfznP8Afb602nSf6xvqabX69HZGgUUUUwPrH/gmLqH2L9qrTIc4+16ZeQ/XCb//AGSv2Rr8Sf8AgnrqH9nfteeAmJwsr3cJ991pMB+pFftseBX5zxDG2LT7xX5siW4tFFFfMElTU7xLDT7q5lOI4ImkY+wBJ/lX851/dPfX1xcSnMk0jSMfUk5Nf0C/G3Vv7D+DXjvUs7fsehX1xn0227t/Sv59Cckmvt+G46VZen6lxEooor7YoKKKKACvpT9hP9pZ/wBnz4sxQ6pclPB+vMlpqSsflgbP7u4/4ASc/wCyzdSBXzXRXPiKEMTTlSmtGB/R9FMk8ayRsHRgGVlOQQehFPPNfEn/AATT/aZ/4WX4Db4e69d7/EnhyEfY5JW+a6sRhV+rREhD/slOvNfbma/I8Vh54WtKlPdGWwhHWvya/wCCsur/AGr4/eHbBWylp4eiYj0d7icn9AtfrNnOa/GP/gpZq/8Aaf7WfiK33Z+wWdlbfTMCSf8AtSvZyCPNjL9k/wDIqO58s0UUV+llhX3d/wAEjtJ874weM9T25+z6GLfPp5k8bf8AtKvhGv0h/wCCP2k/8lO1Nl/6B9ujf+BDN/7LXi5zK2BqfL80J7H6RUUUV+WGYUUUUAFFFFABRRRQAUUUUAFFFFABRRRQAUUUUAFFFFABRRRQAUUUUAJ3r8qv+Csvw5/sT4q+GPGUEW231zT2tJ2A6z27Dkn1KSRgf7hr9Vcc18n/APBS74c/8Jz+zPqOpQxeZe+HLuHU02j5jHkxSj6BZCx/3K9bKa/sMZCT2en3/wDBGtz8baKKK/VzQKKKKAPYf2RfiP8A8Kr/AGjPA2vSS+TZ/b1s7ticKIJwYXJ9lD7v+AitT9tT4z/8Lv8A2gvEWr20/n6LYP8A2XphBypgiJG9fZ3Lv9HFeFUVyPCwdf6x9q1vxuMKKKK6xBRRRQAVveBfHOt/DXxZpniXw7fSadrGnTCa3uIz0I6gjoVIyCp4IJB4NYNFTKKmnGS0YH7rfsq/tM6L+0v8PItXtPLs9fswsOraWGybeXH3lzyY3wSp+oPKmvbO9fgB8CPjf4i/Z/8AiHYeK/Ds37yI+XdWbsRFeQEjfE49Djg9iARyK/cP4L/GLw/8dPAGm+LfDVz51ldLtlgYjzbWYAb4ZB2ZSfxBBGQQa/Ms2y14KfND4H+Hl/kQ1Y72iiivBJENfll/wVd+Dn9g+P8AQ/iLZQbbTXYfsN+yjgXUS/IxPq0WAP8Aria/UzqfpXjX7XXwf/4Xf8A/FHhyKETaqkH27TeMsLqL50A/3sNH9HNellmJ+q4qE3s9H6Ma0Z+EdFK6lGKsCGBwQe1JX62aBRRRQBpeGvEN94S8RaXremTG31HTbmO7tpl6pJGwZT+BAr+gH4TfEOx+K/w28OeLtOI+zavZR3IQHPluR88ZPqrBlPupr+eyv08/4JN/GP8AtXwr4j+G99PuuNLk/tTTlY8m3kIWVR7LJtb6zGvlOIMN7Sgqy3j+TJkfoNXz9+2z+z+vx/8Aglqen2cAk8S6VnUdJYD5mlRTuhHtIuVx03bCelfQPWg818DRqSo1I1Ibog/m/kjaKRkdSrqcFSMEGm19bf8ABRz9n7/hUfxlfxJpdt5XhzxUXvI9i4SG7BHnx+2SQ4/3yB92vkmv1/C144mjGtDZmoUUV9E/s/fsL/Er49tbX8On/wDCNeGJMMda1ZGRZE9YY/vS+xGF/wBoVVfEUsNHnqysgPndVLsFUFmPAA719Wfs+/8ABOv4j/GP7NqeuQnwR4Zkw/2rUYj9qmX/AKZQcHn+85UYORur9C/2f/2G/hr8Axb31tp//CReJo8E63qyK7o3rDH92L2Iy3Ysa+isV8bjOIG7wwy+b/Rf5kuXY8V+BH7JHw4/Z8to38OaMtzrW3bJreoYmvH45w2MRg+iBQe+a9qNAo5r4+pVnWk5Td35kC0UUVABRRRQAUUUUAFFFFABRRRQAUUUUAFFFFADfpSk01mEaliQAOSTXxx+0t/wUg8HfCQ3eh+CzB4z8UplGeJ82Fo3+3Iv+sI/uofUFlIxXRh8NVxM+SlG7Dc+n/iH8S/DPwp8NT6/4s1m20TS4es1y+C7dlRR8zseyqCT6V+ZP7Tv/BS/xF8Q1u/D/wANluPC3h9sxyaqx26hdL/skH9yp/2SW/2hyK+Vvir8ZPGnx08UHWPF2s3Os3rErBB0igUn7kUY4UdOgyepyea+nv2Zf+Cavij4lm0174hG48I+GmxIlhtxqF2v+6R+5U+rAt/s4Oa+xo5bhctgq2MknL8PkupdrbnzB8LfhB4z+OnisaN4T0i51rUJDvnm6RwqTzJLIeFHXknnoMniv1L/AGXf+CeHhH4K/ZNe8V+R4v8AGCYdXljzZWT/APTKNvvMD/y0cZ4BAU19I/Db4WeFvhF4ag0HwlottoumRc+XAvzSNjBeRz8zsf7zEmuu/lXkY/OauKvTpe7D8X6ibuAGKWiivnSQooooAKKKKACiiigAooooAKKKKACiiigAooooAKKKKAE7V4r+0r+1T4R/Zp8MfbNamF9rtyhOn6HbuBPcnpuPXZGD1cj1ABPFeZftf/t46D8A7a48OeGmg8QePWXBt926307I4acg8t3EYOe5KjGfyS8c+O9e+JPii+8ReJdUn1fWL19811cNkn0AHRVA4CjAA4AAr6XLMmnirVa2kPxf/AKSudT8dPj74u/aD8YS694pvjLtytpYQ5W2s4yfuRpnjtknJOOSa84oor9Ep040oqnTVkiwooorQArT8M+GNV8Z69Y6Joenz6pq17KIbe0tkLySMewA/PPQAEmtn4Y/C7xL8YfGNl4Z8KaZLqeq3R+6nCRJ/FJI3REGeSf5kCv2N/ZP/Y68N/s0aCtwRFrPjO6jAvtZdPuA8mKAHlIwe/VsZPZV8XMMzpYGFt5PZf5+Qm7HGfsYfsJ6V8BLS38UeKo4NX8fzJlTw8OmAjlIvWTBw0n4Lxkt9ed8UfSlr8zr4ipiajqVXdszCiiisACiiigAooooAKKKKACiiigAooooAKKKKACiiigAooooAKKKKACiiigAooooAKKKKACiiigAooooAKKKKACiiigAooooAKKKKACiiigAooooAKKKKACiiigAooooAKKKKACiiigAooooAKKKKACiiigAooooAKKKKACiiigAooooAKKKKACiiigAooooAKKKKACiiigAooooAKKKKACiiigAooooAKKKKACiiigAooooAKKKKACiiigAooooAKKKKACiiigAooooASvk39sT9hbQ/wBoOzuPEXh5YND8fRJkXONsGogDhJ8dG7CQcjocjGPrOit6Feph6iqUnZoD+dfxp4K1z4eeJb7w/wCI9MuNI1iyk8ue1uVwynsR2II5DDIIIIJBrEr9z/2nf2T/AAn+0x4b8jU4xpviO1jI0/XIEBlhPUI448yMnqpPGSQQTmvxx+NnwL8W/AHxjN4e8V6ebablra8jy1veR54kifHI9RwR0IBr9Ky7NaeNjyvSa3X+Ronc8+ooor3BhXReAPiF4h+F3iqy8R+F9Vn0jWLRt0dxA3Ud1YHhlPQqQQR1Fc7RUygppxkrpgfsh+yN+3j4e+P9vb+H/EDQeHfHirj7KW229+QOWgJP3u5jJyOxYA4+sh+lfzg21zLZ3EU8ErwzxMHjkjYqyMDkEEdCD3r9Gv2P/wDgpLt+w+Dvi5dkjiGz8Uv+QW6/l5v/AH13avg8yyOVO9bDK66rt6f5ENH6S0VVtLuC/tIbm2mjuLeZBJHLEwZHUjIII4II71ar5AkKKKKACiiigAooooAKKKKACiiigAooooAKKKKACiiigCtdWkN9bS29zClxbyqUkikUMrqRggg8EEdq+Fv2l/8AgmNoHjY3Wv8Awwkg8Ma22ZH0WbIsLg9cRkZMJPoMp0GFHNfeA4ox6V1YbF1sJPnpSt+T9R7H89XjPwJ4w+C3jA6Z4g02/wDDOv2TiSPfmNwQflkjdThhkcOpI44NfY37Nn/BT7XfCItNB+KMEviPSFxGmuW4H26EdAZF4EwHrw/UkueK/Rf4qfBnwd8avDj6J4w0S31i0OTE8g2zWzH+OKQfMje4PPQ5HFfmX+0n/wAE0vFvwzN1rXw/efxn4cTLtZBB/aNsvug4mHugDf7GBmvsKWYYPM4Kli48sv62fQq6e5+onw9+Jfhj4q+HIdd8J61aa5pkvSa2kyUb+66n5kYd1YAj0rqc9a/nx+GvxZ8Z/BLxP/a3hPWrzQdSjbZMiH5JQD9yWNvlcZ7MDj61+lP7OH/BTrwv49NrovxIhh8Ia62EXVEJ/s6dvVicmE/7xK/7Q6V4+OySth7zo+9H8V/n8hNH3NRVW0vINQtYrm1mjubeZA8csTBkdSMggjggjvVqvndiQooooAKKKKACiiigAooooAKKKKACiiigAooooAKKKKACsrxJ4c07xdod/o2sWcWoaXfQtb3NtOu5JUYYIIrVopptO6A/FX9sb9jLW/2cfEM2q6ZHNqngK9mP2PUACzWhJ4gn9GHQN0YehyB8zV/RlreiWHiTSrrTNUs4NR067jMU9rcxiSOVDwVZTwRX5uftQf8ABMK8sJbvxF8Iiby1JMkvhm5l/exdz9nkY/OP9hzu44Zs4r7zLc7hNKliXZ9+j9ezLTPzwoq9reh6j4b1W50zVrC50zUbZzHPaXcTRSxMOoZWAIP1qjX2EZKXvRKNvwb42174feIrTXfDeq3Wjavatuiu7SQo6+oPqD0IOQRwQa+6PhF/wVk13R7aCx+IfhiPXgmFbVdIcW85Hq0JGxm/3Sg9q/PyiuHE4HD4tfvo38+v3ha5+tlx/wAFX/hHHp/nQ6N4rluT0tjZwKc+7efgD6Z+lfFP7Vf7cfir9pVE0aK1HhrwdFIJBpUM3mPcOD8rzSYG7HUKAADzyQDXzTRXHhsowmFn7SMbvz1sKyCiiivaGFFFejfs/wDwY1b4+fFTRfCGlK6LdSeZeXSrlbW2UgySntwOBnqxUd6zqVI0ouc3ZID9HP8Aglj8Gz4Q+EupeOb632aj4nn2WxdeVs4SVUj03SGQ+4VDX3Bisrwt4b0/wd4a0vQ9LgW103TbaO0toV6JGihVH5AVLrmt2PhvRb7V9TuY7LT7GB7m5uZThIo0UszE+gAJr8gxVaWLryqPq/8AhjN6nzx+3d+0kv7P3wini0u58vxfrwey0tVPzwDH724/4ACMf7TJ2zX4rO7SuzuxZ2OSxOSTXrf7Unx6vv2iPi9qviecyRaWh+y6VaOf9RaoTsGP7zZLt/tMewFeRV+k5TgVg6C5vier/wAvkWlYKKKK9oYAZNfsj/wTy/ZxPwU+Eceuata+T4r8Tol3c+YPntrfGYYfY4O9h6tg/dFfkd8PvEtl4O8baJrmo6PF4gs9OukuX0y4kKR3Gw5CMQD8uQMjByOO9fpt4H/4KzeANXWOLxR4X1rw5K2AZLRo72FfqfkbH0Q18znkMVWpqnRheL3t+CsJn3YKjuAGgkU8gqQfyrxzwP8AtifBr4hCNdI+IGkJPJwtvqEpspSfQLMFJP0zXr0N5BfWomt5o5oXXcskTBlYeoI61+eypVKTtUi16qxmfzkzqUnkU9QxB/OmVd1yLyNav4+my4kX8mNUq/Z4fAjUKKKKYHs37G2of2Z+1F8Nps43axDD/wB95T/2av3cHSv5/f2e9Q/sv48/Di8zgQeI9PkP0FzHn9K/oBB4Ffn/ABIv38JeX6kSHUUUV8kSeL/tk6t/Yv7LfxJuN23fo8tvn/rriP8A9nr8JK/aj/go5q39mfsj+MIw217uWyt1P/b1Ex/RTX4r1+hcOxthpy7y/RFxCiiivqygoq5o+lza5q1lp1tj7Rdzpbx7um5mCj9TVvxf4T1TwL4n1Tw/rdq9lq2m3D21zA/VXU4OPUdwRwQQR1pcyvy31AyKKKKYHW/Cr4l6z8H/AIg6J4v0GbytR0ycSqpJ2yp0eNsdVZSVPsa/eL4SfE7RvjJ8O9E8YaFL5ljqcIk8vcC0Mg4eJv8AaVgVP09K/nwr7R/4JsftNf8ACrfiCfAWvXezwz4lmUWzythLS+OFQ+yyABD7hDwAa+YzvAfWKXt4L3o/iv61JaP1xPevws/bZ1j+3P2qfiRcbt2zUzbZ/wCuSLF/7JX7pk/LX8+vx01f+3vjX4/1LO4Xev384Ps1w5H868bhuF685dl+bFE4eiiiv0AsK/VP/gkdpPk/B7xlqW3/AI+NdFvn18uCNv8A2rX5WV+wv/BLnSf7O/ZdiuNuPt2sXdxn1xsj/wDadfOZ/Llwdu7X+YpbH19RRRX5qZhRRRQAUUUUAFFFFABRRRQAUUUUAFFFFABRRRQAUUUUAFFFFABRRRQAVheNvCtp438Ha54evl3WWrWU1jMMZ+SRCh/Q1u0U03F3QH853iXQbvwr4i1TRb+Pyr7TrqW0nT+7JG5Vh+YNZtfTv/BRn4cf8K//AGoNeuIovKsvEEUWsQ4HBZwVl/EyxyH/AIEK+Yq/YsNWVehCouqTNQooorqAKKKKACvpn9mD9ifWv2kPh54y8SWt02mtpyC30YSKBHe3gw7oxPRQmFyOjSKeQpB8A8FeENT8f+LdI8N6Nbm61TVLqO0t4h0LuwAJPYDOSewBNfvf8F/hZpnwY+GOgeDdKANtpduI3m24M0p+aSU+7OWb2zjtXzmcZhLBQjGk/ff5L+rCbsfgLr2hah4Y1q+0jVrObT9Sspmt7m1nUq8UinDKR6giqFfrP/wUF/YzHxb0af4g+DbIHxnp8Ob2zgX5tTgUdgOsyAcd2UbeSFFfkyylGKsCrA4IPavQy/HQx1Lnjv1XZ/1sCdxKKKK9MYV7v+yN+1Hq/wCzP8QUvAZb3wrqDLFq+mKfvpniVAeBImSR6jKnGcjwiisa9GGIg6dRXTA/on8I+LdJ8d+GtN1/Qb6LUtI1CFZ7e6hbKuh/kR0IPIIIOCK2+n0r8d/2Df2yJvgN4lTwp4nunk8BarMNzuS39mTtx5y/7B43qP8AeHIIb9gLW7hvbWK4t5UnglUPHKjBldSMggjggjvX5VmGBngKvI9YvZ9zNqxZpD0paK80R+IX7eHwd/4U7+0X4gt7aDydG1o/2xYYGFCSkmRB2G2QSAD02+tfPNfrf/wVF+Dn/CcfBW18ZWUG/U/Ctx5kpUfM1pKVSQe+1hG3sA9fkhX6plGK+s4SLe60fy/4Botgooor2RhXq/7Lfxdf4IfHTwt4paRo9PiuRb6gB0a1k+SXI74B3AeqivKK6/4dfCLxp8WdTGn+D/Deoa9cAgObSEmOLPQvIcKg92IFc+IVOVKUar91rUD+g2GZLiJJY3V43UMrKcgg9CDUua8w/Zs0Dxh4U+CPhLRPHSQL4k06zW0n+zz+cNiErFuYDBbywgbBIyCcnNeoV+N1IqM3FO9nv3Mjx39q34GW/wC0H8F9b8M7EGrIv2zSp348q7QEpz2DAshPo5r8j/gt+xr8UPjfq8lvpegS6Xp1vM0F1q2rK0FtC6ttdQSMuwIIKoCQeuK/dLgU1UVei4+levgs1rYGlKnTV77X6FJ2PlP9n7/gnh8OfgyLbU9ZgHjXxNHhvtmpxD7NC/rFByox2Z9xBGQRX1aqBAAAAB0ApaWvOrV6uIlz1ZXZIUUUVgAUUUUAFFFFABRRRQAUUUUAFFFFABRRRQAnQUA5pa5zxv4+8O/DfQLnXPFGs2miaVAPnubyQIueygdWY9lGSewoScnaKuwOiryL46/tQeAf2eNKa48Vasp1F0LW2j2eJby49MJn5V/2mIX3zxXxF+0h/wAFSL/VjdaH8JrVtMszmN/EV/GDcSDpmGI5CD0Z8tz91SK+HdP03xb8YfGfk2sOp+LPE+pyljjfc3E7nqzE5Jx3J4A68V9Vg8jnNe1xT5Y9uvz7FJdz3b9pP9vjx98fPtOk2UreE/CMmV/sywlPmXC/9N5eC/8AujC+oOM1558B/wBmDx9+0TrAtvC2ksNOjcLc6zeZjs7f13Pj5m/2VBb2xzX2l+zZ/wAEtre0+y678XLgXU3EieG7CX92vtPMv3v92M4/2iOK/QXQPD2meFNIttK0bT7bS9MtkEcFpZxLFFGvoqqABXZXzbD4KHsMDFPz6f8ABHe2x88fs1/sI+A/2fFttVnhHirxegDHWL6IbYG/6d4uRH/vEluvzAHFfTPb0ooFfHVq1SvPnqyuyBaKKKyAKKKKACiiigAooooAKKKKACiiigAooooAKKKKAEJxQCaCOa5j4g/EXw78LPC934i8UatBpGkWi5knnbqeyqo5Zj2UAk9hRGLk1GKu2B0FzcRWcEk88iQxRqXeSRgqqoGSST0Ar85/2w/+CkSxi+8G/CS73P8ANDeeKI+g7FbX+Xm/989mrwz9rr9vTxF8f57nw74c+0eHfAYYqbcNtuNQAPDTkHhe4jBx6liBj5Pr7rLMjUbVsUrvou3qWkSXNzLeXEs88rzTysXkkkYszsTkkk9ST3qOiivs9igooooAK9T/AGff2cvF/wC0d4wTRfDVpstIirX+qzqRb2cZ7se7HB2oOTj0BI7v9kz9i3xN+0pqyahcCXQvA9vJtutYdPmmIPMVuD99+xb7q98nCn9hPhf8LPDPwd8H2fhnwnpkWl6Xbc7U5eV/4pJG6u5xyT7DoAK+ZzPN4YVOlS1n+C9fPyE3Y5X9nr9m7wl+zf4QXR/Dtr5t9OFa/wBWnUfaLyQd2P8ACo52oOB7kkn1rPNHelr86nUnVm5zd2zMK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NcH8YPgx4V+Ong+58N+LNMS9s5PmimHyzW0mMCSJ+qsPyPQggkV3nWjmnCcoSUoOzQH4d/tS/seeK/2aNbaW4R9Z8IXMhWy1yGMhfaOYf8ALOTHbo3UE4IHgNf0XeJPDemeL9EvNH1qwt9T0u8jMVxaXSB45UPUEGvyp/bE/wCCemq/Cdr3xd8PYbjWvBozNc6eMyXWmL1J9ZIh/e+8o+9kAtX6BlmdRrWo4jSXfo/8mWmfE9FFFfWFBRRRQB9S/sl/t2eJ/wBnm5t9D1nz/EfgRnw2ns+ZrIE8vbsTwO5jPynttJJr9bfhl8UfC/xh8KWviPwnq8Gr6ZOMb4zh4nxykiHlHGeVIB/Aiv57a9E+Cfx58Y/ADxYmu+EdTa1diBc2UuXtrtAfuSpnkdcEYYZ4INfM5lk1PFXqUfdn+D9f8xNXP3+NLXzx+y/+2b4O/aU0tLWGVdD8XRR7rrQ7iQbzgcvA3HmJ9PmHcDgn6Gr88q0alCbhUVmjMWiiiswCiiigAooooAKKKKACiiigAooooAKKKKACiiigApKWigD53/aJ/Yi+Hf7QkU97dWX/AAj/AIpYHZrumxhZGbt5ycLKOnXDYGAwr8uv2hP2NviJ+zvdS3Gr6cdW8N7sRa9pqmS3IzwJB1ibpw3Gehav3MOKrXVpDe20sFxEk8EqlHikUMrqRggg8EEdq9rBZvXwdot80ez/AE7DTPw1/Z//AGwfiL+zxdRw6JqZ1Hw/v3S6DqRMls3PJTnMTe6EZPUHpX6ffs8ft4fDr49ra6c92PC3iqTCnR9UkAEr+kEvCyew4b/Z715z+0Z/wTK8IfEX7VrPw+li8GeIHy5sdpOnTt6bBzD9UBX/AGO9fmt8W/gZ45+Bevf2Z4x0G50mUsfIusb7e4A7xyr8rfQHI7gV9G6eX5wrwfLU/H7upWjP6BM56UE1+Nf7PH/BRL4hfBn7NpWuyt428Lx4QWuoSn7VAn/TKfk4H919wwMDb1r9L/gX+1f8Of2g7NP+EZ1pY9X2bpdFv8Q3kfHOEzhwP7yFgO5FfMYzKsRg9ZK8e6/XsS1Y9moooryRBRRRQAUUUUAFFFFABRRRQAUUUUAFFFFABRRRQAUUUUAeXfGP9nD4ffHnTjb+L/D1ve3Spsh1KEeVeQem2Vecd9pyvqDXwB8aP+CU/izw8Z774c6xD4oshll03UGW2vFHoH4jk+pKfSv1PFGK9LC5licJpTlp2eqGnY/nj8c/DLxZ8MtTOn+K/DupaBd5O1L+2aMPjujEYYe6kiuZr+i7xB4a0nxZpcuna3pdpq+nyjElrfQLNE/1VgQa+bviN/wTe+CvjsSzWmiXXhS9fJ8/Q7koue37pw6AeyqK+pocRU5aV4NPy1X9feVzH4xUV+i/iz/gkLeR75PDPxEhm/u2+qacY8fWRHbP/fFea6h/wSk+MNnnyNT8LXg7eVfTKT/31CK9qGb4Ka0mvndfmO6PjKivs7S/+CU3xfvZlF1qXhiwiP3mkvJXI+gWI5/OvaPht/wSQ0WxnhufHPjO51VVOWsNHgFuh9jK5YkH2VT71NTOMFTV3O/pqF0fnp8NPhd4n+L/AIrtPDnhTSZ9V1O4P3IhhI17vIx4RB3YkCv2Y/ZG/ZT0f9mLwS1uGj1LxVqKq+q6oBwxHSKLPIjXJx3Y5JxwB6X8Mfg/4O+DegjR/B2gWuh2RwZPIUmSVh/FJI2Wc+7E12n8q+MzLN541ezguWH4v1JbuH0r86/+Co37S39n2EHwj0C6xc3IS712SJuUj+9Fbn3bh2HoE7Ma+yP2hfjVpfwB+FWteL9S2yPbR+VZWjNg3V02RFEPqeSR0VWPavwh8YeLNU8d+KdV8Q61dNe6rqdw91czv1Z2OTj0HYDoAABXTkWB9vV9vNe7Hbzf/ABIx6KKK/RCwoors/BvwZ8dfETQ7/WPC/hPVvEGnWMgiuJtNtWn2ORnGFBJOOTgcZGeoqJVI01ebsgOMoq5qui6hoV49pqVjc6fdJ9+C6iaN1+qsARVOqjJS1QBXTeEfib4v8ATeb4b8T6voL5yf7OvZIA31CkA/jXM0UpQjNWkroB888l1PJNKxeWRi7sepJOSaZRRVAFFFFAG34G1D+yfGugXudv2bUIJs+m2RT/Sv6JYzlF+lfzgxMVlRgcEEEEV/RjoN8NT0PT7wdLi3jlGP9pQf618PxLH3qUvX9CZGhRRRXxRB8Zf8FWNV+wfs26fbBsG91+2hI9QIpn/AJoK/Imv1E/4K8at5Pw88AaZn/j41Se4x6+XEF/9q1+XdfpeQR5cGn3b/wAjSOwUUUV9EM9E/Z10n+3fj58OrAruSfxDYK4/2ftCbv0zX3f/AMFQf2Zv7V0qP4teH7XN5YqltrsUS8yQ8LFcYHUpwjH+6V6BDXyN+wnpH9t/tZfDu327tl7Jc/8AfqCST/2Sv251fSbPX9JvNM1G3jvLC8he3uLeVdySRsCrKw7ggkV8Xm+MnhMbTnHotV3TZLdmfzmUV7N+1l+z7efs6fF7UvD5WR9Duc3mkXb8+bbMThSe7Ico3uM9GFeM19fRrRr01Ug7plBTkdo3V0YqynIIOCDTaK13A/Zz9h39qSL44fBiRNbug/i3wzAIdU3t89xEFPl3PvuCkN/tKx4BFfjZqd5JqOo3V1KcyzytKx9yST/Ouu+Efxc1z4NeJ59Z0Kba9zZT6fdQMSEnglQqyt9DtYejKp7VxBOSTXkYPARwdarOHwytby3uhJWCiiivXGFftx/wT50r+yP2RvAKEYeaO6uG9991Mw/QivxHr96v2UdJ/sb9mv4ZW+3BPh+zmI9DJEsh/Vq+S4jlahCPd/oTI9Zooor8/ICiiigAooooAKKKKAEGfpR0718o/tlftp6j+yzregaZaeEodfGrW0lwtzPemERlGCldoQ56g5yOtfKeq/8ABW74jz5GneEvDFoD0+0LcTEflKleth8pxWJgqlOKs/NDsz9WqMV+Oerf8FQPjfqG77Pe6Lpmen2XTVbH/fwtXGat+378e9YyJviDcwqe1rZ20GPxSIGvRjw9i3u4r5v/ACHys/b6ml1XqR+dfgjqv7Ufxe1nd9q+Jfigq3VItWmiU/gjAVxuq/EHxRru7+0vEmrahu6/ar6WTP8A30xrojw3VfxVF93/AAw+U/oL1XxfoehZ/tLWdP0/HX7VdJHj/voil8P+J9H8WWb3eiarZavaJIYmnsLhJ0VwASpZSRkAjj3FfzrGRj1Yn6mv1b/4JKar9o+BvijTy2WtvEDygege3hH80NcuPyX6lQ9tz3tbpYTVj7mooor5okKKKKACiiigAooooA/P7/grZ8OP7R8CeD/G8EWZdLvX025ZRyYpl3IT7K0RH1kr8va/ef8Aau+HX/C1P2efHPh5IjNdy6c9zaqBkmeHEsYH1ZAPxNfgwRg4r9G4fr+0wzpveL/B6lxCiiivpygooooA/RT/AIJU/s/fa9Q1L4savbfurbfp2iiReshGJ5h9FPlg/wC1IO1fpcOa+XP+CcHji18YfstaBaxrHHc6FcXGl3CRqFG4P5qnA7lJUJPc5NfUdfk2aVqlXGVHU6Oy9EZvcDX5lf8ABRb9jH+yJ774r+CbL/QZWMuv6bbp/qXJ5ukA/hJ++Ox+boW2/pqe9Vrq0hvrWW3uIknglUo8UihldSMEEHggjtWGCxlTBVVVh813QJ2P5xqK+t/28v2OpvgJ4obxT4YtXk8BarMdiKC39mznnyWP9w8lCfdTyAW+SK/VsNiaeLpKrTejNAooorqAK/Qv/gnX+2h/Yk9h8KvHF/8A8S6VhFoOp3D/AOocni1dj/AT9w9j8vQrt/PSlVirAgkEcgiuLGYSnjKTpT+Xk+4NXP6QAaX8K+HP+CfH7Z//AAtLSrf4d+M77PjCwixp99O3OpwKPusT1mQDnuyjPJDGvuPBx1r8oxOGqYSq6VRar8fMzehleKPDlj4v8OapoWpxC407UrWW0uIj/HHIpVh+RNfz+/Ff4fX3wq+JHiPwjqIP2rSL2S1LkY8xQfkkA9GXaw9mFf0L+9fJP7Rv/BP7Q/2iPjJaeMrrX5tBs2s0t9StrK3Vprt0JCuHY4Q7MLkq33F4r18mx8MFUkqr91r8UNOx+OscbSuqIpd2OAqjJJr6L+Df7A3xd+MHkXK6EfC+jyYP9o6/m3BX1SLBkbI6HbtPqK/VT4Pfsn/C/wCB6RSeGfC1qNTQf8ha+H2i8J9RI2dmfRNo9q9hxgV6WJ4ik/dw8Leb/wAhuR8ZfBz/AIJg/DXwF5F74tmufHOqphilzmCyVvaJTlv+BsQfSvrnQPDmleFNMh03RdNtNK0+EbYrWyhWGJB6BVAArU7UGvla+KrYh3qyb/rsTcWiiiucQUUUUAFFFFABRRRQAUUUUAFFFFABRRRQAUUUUAFFFNLBRknAHc0ABxVW/v7bS7Oa6vLiK0tYUMks87hEjUclmY8AD1NfL/7Qf/BQ34c/Bf7Tpmkzjxr4njyv2LTJR9nhf0ln5UY7qu5gRggV+Z3x5/a0+I37Q146+I9Ya20UPuh0PT8xWcfPGVzmQj+85YjtjpXu4LJsRirSkuWPd/oikrn3t+0V/wAFPPCvgQXWjfDiGLxhri5Q6nISNOgb1BGGmP8Au4XuGPSvzb+KPxk8bfHDxH/avi/XLvW7wkiGFjiKAE/diiX5UHTgDnvk16B+z9+xf8R/2hJoLrS9NOjeG2b59d1RTHAR38oY3Snr90YzwSK/T/8AZ3/Yc+HX7PqW99BZ/wDCR+KkAzrmpxhnRvWGPlYvqMtzgsa+gdXL8nVqa5qn4/N9P60Hoj4M/Zw/4JueOPix9l1jxl5vgnwy+HCTx/6fcr/sRH/Vg/3n9iFYV+m/wb+AHgb4CaGNN8H6JDYb1AuL1x5l1ckd5JTyeeccKOwFejClr5bGZniMa/fdo9lt/wAElu4tFFFeWIKKKKACiiigAooooAKKKKACiiigAooooAKKKKACiiigBuBS5pCcDJOBXwz+1v8A8FHNJ+G32zwt8NZbfXfFAzFcavkSWlg3QhO0sg/75B67iCtdOGwtXFz5KSu/y9R2Pev2kv2sPBf7NWgmbWbn+0PEE8Zax0K1cfaJz0DN/wA8489Xb0OAxGK/H34/ftH+M/2jPFTat4oviLSIkWWk25K2tmh7Ivdjxlzkn1wABwPijxTq/jXXrzW9e1G41bVryQyT3d1IXkkb3J/IDoAABWVX6Pl+U0sEuaWs+/8AkWlYKKKK90YUUVb0jR77X9TtdN0yznv9QupFigtbaMySSuTgKqjkknsKG+XVgVQM19x/sbf8E8NQ+JhsfGPxIt59J8KHbNaaQ2Y7nUV6hm7xxH1+8w6YBDH2j9jj/gnRZ+BWsvGXxQtoNS8RDE1poLYkt7E9Q0vaSQenKr/tHBX71HAwK+IzPO96OFfrL/L/ADJb7FDQ9DsPDWk2mmaXZQadp1pGsNva2sYSOJAMBVUcACtGiiviW23d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1lDAgjIPanUUAfA37Yf/AATlsvG323xh8LbaDS/EB3S3egLiO3vT1LQ9o5D/AHeFb/ZOSfzB1nRr/wAPapdabqlnPp+oWshintbmMxyRODgqynkEehr+jbFfO/7U37GfhH9pXS3u5ETQvGUSbbXXLeMEvgcRzrx5if8Ajy9jjIP1eW53KhaliNY9+q/zRSZ+ItFd78Zfgh4v+A3i2Xw/4v0t7K4GWguUy1vdxg/6yJ8YZf1HQgHiuCr76nUjVip03dMsKKKK1At6Rq99oGp22o6beT2F/ayCWC6tpDHJE4OQysOQR6iv0r/ZI/4KV2utCy8KfFu4isb/AIitvE+AkM3YC5A4Rv8ApoPlPcLjJ/MmivOxmBo42HLUXo+qBq5/R3bXUN7BHPBKk0Eih0kjYMrKRkEEdQRU+a/Fn9lj9uvxh+zzPb6PfmTxL4JLYfS55P3lqCeWt3P3fXYflPP3Sd1frR8IPjb4P+OfhWLXvB+rRajbHAmhPyz2rkfclj6q36HqCRzX5vjstrYGXvax7/59iGrHf0UUV5RIUUUUAFFFFABRRRQAUUUUAFFFFABRRRQAUUUUAFFFFABWF4t8HaJ450O40fxBpNprWl3A2y2l7Essbe+D0I7EcjtW7RQm4u6A/Ob9oX/glXBdfatZ+E2oi1lOXPh3VJSYz7QznkeyyZ/3xX5/eK/Bfi74P+K/7P17TNR8L69ZuJEEytDIpB4eNx1GRwykj0Nf0M1x/wASfhN4Q+L2gvo3jDQLPXLBs7VuU+eIn+KNxhkb3Ug19Pg89q0fcxC54/j/AMH5lJn5i/s/f8FO/Gvw+FtpPj63bxroaYT7buCajCvrvPyy49Hwx7vX6PfBv9orwB8edL+1+D/EEF9cIoafTpT5V3b/AO/E3zAZ43DKnsTXwd8f/wDgldquj/adX+FWpnWbQZf+wdTkVLlR6RTcK/sG2nA6sa+Hryw8WfCTxd5VxFqvhPxJp8m4bhJa3MDdiDww9iOtenLA4DM4ueFlyy/rdf5Dsnsf0PCivyo+Af8AwVL8V+Efs2lfEiw/4S3Slwn9qWoWK/jX1YcJLx67T3LGv0Q+EX7QHgP45aUL3wd4itdTZVDTWZby7qD/AK6RNhhzxnGD2Jr5bFZbiMG/3kdO62JasekUUUV5wgooooAKKKKACiiigAooooAKKKKACiiigAooooAKKKKACiiigAooooAQ5pGOBR261xnxe8K6944+G2vaD4b1xPDesajbNbRao0Bl8gNw5ADKQxXcAwPykg84oilKSTdl3A/KH/goZ+0r/wALt+KreHtGuvN8JeGpHtrcxtlLq56SzehGRsU88KSPvmvk+vrzxz/wS/8AjN4YMkmkxaR4sgGSv9n3oilI91mCDPsCa+e/G/wN+IPw4aT/AISbwZrejRJ1nurKQQn6SY2n8DX6vgKuEhSjSoTTS89fuNFY4eilII6jFJXrDNbwn4W1Pxv4m0vQNGtXvNV1K4S1toE6u7sAB7Dnk9hzX7w/s9/BfTfgH8KdE8H6cEke1j8y8ulXBubluZZD35PAz0UKO1fFP/BLP9m/H2n4ua7a/wDPSy0JJV+qzXA/WNT/ANdPav0hr87z3He2q/V4P3Y7+v8AwCJMxfEngzQPGNl9k1/Q9P1u1/54ahaxzp+TgivBvHH/AATz+B3jcySDwodAun/5eNEuXt9v0jyYx/3xX0nk0V85SxFajrSm16Mk/Ofxz/wSItJPMl8H+Pp4P7lrrVmJM/WWMrj/AL4NfPXjj/gmx8b/AAcJHtdEsvE9snJl0a9Rjj2STY5+gU1+zu6kzXtUs8xlP4mpeq/ysVdn85WsaPe+HtWvdL1K1lsdRspnt7m1nUrJFIhKsjA9CCCCPaqdes/tZ2v2L9pj4mR4xnX7uT/vqUt/WvJq/SKNT2tKM31SZYUUUVqAo4Ir+g34L6j/AGt8HvA17nd9p0Symz67oEP9a/nxr96v2T7/APtL9mn4YzZzt8P2cP8A3xEqf+y18bxJH93Tl5smR6zRRRXwhB+Zv/BX/VfN174a6YD/AKi2vrgj/faFR/6LNfndX29/wVn1b7T8fPDdgpytr4eicj0Z7ifP6KtfENfquTx5cDBeX5tmi2CiiivYGfWP/BMbR/7S/aq0u425/s/Tby5z6Zj8r/2pX7IkZr8pP+CSWkfaPjb4r1IrkWugtAD6GS4iP8ozX6t1+Z5/LmxrXZL/ADIlufPP7a/7N8X7RPwhurWyhQ+KtIDXujynALOB88BPpIBj03BCelfiPc20tncy288TwzxMUkjkUqyMDggg9CDX9Hxr8pf+Cm37M3/CC+Mk+JugWmzQtfm2anHGvy298QTv9hKAT/vhs/eArvyDH+zn9WqPR7evb5ji+h8L0UUV96UFFFFABRRRQAqjLAe9f0N/DHSv7C+HPhbTdu37Hpdrb7fTZEq/0r+fTw3ph1rxFpenrktd3UUAx6s4X+tf0W26COFFUAKFAAHavieJZfwo+v6EyJaKKK+IICiiigAooooAKKKKAPzg/wCCwOl5g+GOpKv3W1C3dvqLdl/k1fm3X6r/APBW/ShP8GPCOpYybbXhBn0ElvKf/adflRX6dkcubBRXa/5mi2CiilCk9ATXvXQxKKuWGi6hqsnl2Vjc3j/3YImc/oK6/SvgN8S9bx/Z3w+8UXwPRrfR7hx+YSs5VqcPiaQHCV+lX/BIDVvM0v4m6aW/1U1hcKvruWdT/wCgLXyFpP7FXxv1nb9n+HGsx56fakW3/wDRjLivuT/gnJ+zb8TPgP4o8XXPjbw+NFsNUsoUhP22CdmkRyQCI3bHDN1r57OMTQq4OUFNN6aXXdCex95UUUV+cGYUUUUAFFFFABRRRQA0jeCDX4F/tMfDn/hU/wAefG/hhYvJtrPUpHtUxjFvJ+8h/wDIbpX76gYr8r/+Cs/w5/sf4neFfGcEW2DWrBrKdlHBmgbIJ9ykqAf9c6+m4fr+zxTpvaS/FalRPg2iiiv0csKKKKAP0B/4JI/Eb+z/ABt4x8ETyYj1Kzj1O2VjwJIW2OB7ssin6R1+oOa/Br9kv4jf8Ks/aJ8Da+8vk2i6glrdMTwIJswyE/RXLf8AARX7yAggGvzbP6Hs8UpraS/FaES3HUUUV82SYXjLwhpHj/wvqfh/X7GLUtH1GFoLm1mGVdT+oIOCCOQQCMEV+JX7Wf7MOsfsz/EKTTpRLe+Gb8tNpGqMvEsYPMbkcCRMgMO+QRwcV+6J6V598cPgv4d+Pfw91Dwn4ig329wN9vcoB5tpOAdk0Z7MM/iCQeCa9jLMxlgKuusHuv1GnY/n+or9DfA//BIvVpr538X+O7O2s0kIWHRrZppJUzwS8m0ISOcbWx719P8Aw4/4J5fBP4eeVK/hpvE17Hj/AEnxBMbkH6xALEf++K+zrZ9hKfwtyfkv87F3R+OXhH4f+JvH9+LLw14f1PXrvIzFp1o87D3O0HA9zX0v8Of+CZHxi8aeVNrFtp3g+ybBLanch5tvtHFu59mK1+vmjaFpvh2wjstK0+102yjGEt7OFYo1+iqABWgDXz9fiKtPSjFR9dWTzHxJ8IP+CXPgz4fatp2ta54q1vXNYsZUuIWsWGnxJIpBBG0tJkEDBDivtsLgYopa+cr4mriZc1aV2SFFFFc4BRRRQAUUUUAFFFFABRRRQAUUUUAFFFFABRRRQAUUUUAFFFJQADmgkYr5/wDjz+2z8MfgIlxaajq41zxFHkDRdIKzTK3pK2dsXbIY7schTX5v/Hv/AIKE/Ez4zfadO067/wCEL8OSZX7DpMpE0qeks/DNxwQu1SOoNexg8qxOLtJLlj3f6dxpXP0W+P37c/w0+AouLG41D/hI/E0eVGi6QyyPG3pNJ92L3BJb0U1+af7QH7dnxK+PP2jT3v8A/hGPDMmV/sbSXZBIvpNJ96X3HC/7Iry/4U/A/wAc/G/W/wCzvB+gXesShgJrhV2wQZ7ySthV/E5PYGv0U/Z+/wCCWvhnwp9m1X4mX48U6ouHGk2haOxjPozcPL/46OxBr6VUcuylc1R80/vfyWy+ZWiPz/8Agt+zb8QPj9qgtvCOgzXVqrhZ9UuP3VnB/vynjPfauW9Aa/Sj9nr/AIJpeBfhcbbVvGhTxz4hTDiK4jxYQN/sxH/WY9ZMg9doNfXWiaHp3hzTLfTdJsbbTNPt0EcNraRLFFGvoqqAAPpWh+FeFjc6r4m8afux8t/v/wAhN3Ibe3jtYUihjWONFCoiDCqB0AHYVPRRXz5IUUUUAFFFFABRRRQAUUUUAFFFFABRRRQAUUUUAFFFFABRRRQAhOPpXOeOfHvh/wCG3hq78QeJ9WttF0m1G6W6un2j2UDqzHsoBJPQGvIf2mv2y/BX7NunSW15MNb8WSJm20G0kHmcjhpm5ESe5BJ7A84/I747/tGeNf2iPEp1XxVqRe3jY/Y9Lt8paWinsiZ6+rHLHueBXu5flFXGWnP3Yd+/oUlc97/a1/4KHa/8YzeeGPAz3Hhvwa2YprgNsvNRXod5H+rjP9wHJH3jg7R8adaKK/RsNhaWFhyUlZf1uXsFFFFdQBRRX0L+yz+xj4u/aU1RLtEfQvBsMm261y4jJD4PMcCnHmP/AOOr3OcA4V69PDwdSq7JAeX/AAl+Dviz43eLrfw54R0qTUr+TDSOPlht484Mkr9EUep69BkkCv19/ZS/Ys8Kfs2aXHfyCPXvGs0eLnWZY+IcjmO3U/cXsT95u+BhR6h8G/gh4Q+BHhGHw94R0xbG2GGnuGw1xdSAf6yV8ZZv0HQADivQK/OsyzipjL06fuw/F+pDdxaKKK+e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iPit8IfCvxq8KXHh3xdpMWqafLyjN8ssD44kiccow9R9DkEivyN/av/Ya8V/s6XU+r2Al8ReBnf8Ad6rFH+8tQTwlwo+6ewcfKePuk7a/ajNVb6yt9RtJrW6gjubaZCkkMqBkdSMFWB4II4wa9XAZlWwMvd1j1X+XYpOx/OPRX6U/taf8Ez47v7Z4r+EUCwzcy3PhdmwjdybVj90/9Mzx/dI4Wvzf1PTLzRdQuLDULWaxvbaQxTW1xGY5I3BwVZTyCD2NfpODx1HGw5qb9V1RadytRRRXeAV1vwy+Kvin4PeKLfxB4S1i40fUouC0RykqZyUkQ/K6n+6wI/EVyVFTOEaicZq6YH7C/sq/8FCPCvxvS08PeKmg8KeNmxGsbvts75un7l2PysT/AMs2OeRtLdvr3jrX83wJUgg4I7ivtL9lj/go94l+FX2Pw54/Nz4r8KLiOO8Lbr+yXthif3qD+6xyOzYAWviMwyFq9TC/+A/5f5Etdj9byTQDmuW+HvxI8NfFbwzba/4U1e21rSpx8s9u+Srd0dTyjDPKsAR6V1I6mvi5RcW4yVmiBaKKKACiiigAooooAKKKKACiiigAooooAKKKKACiiigAooooAQ9a4H4q/BDwR8bdGOm+MfD9prMQBEU8i7Z4M945VwyfgcHvmu+60c04zlCSlB2aA/LT4+/8ErvEPhs3OqfDDUv+EksBl/7G1BlivEHoknCSfjsPoGNfFVxa+KvhR4t2TR6r4T8SafJkbhJaXUDeo6MPrX9EGfxrgvil8D/BHxp0c6d4y8P2etRBSIppE2zwZ7xyrh0/A89819ThM+qQXJiVzLv1/wAmUpH5wfAj/gqT4w8Gi30z4iWA8YaUuF/tG32w38a+p6JLgeu0nqWNfoT8Hf2lfh38d7NZfCPiK2vLvbul02c+TeQ+u6JuSB/eGV9Ca+Evjp/wSo1vR/tGp/C/WBrloMsNF1V1iulHpHNwj/8AAtn1NfEXiDw14r+E/in7Jq9hqfhbX7Nw6rMj280ZB4dDwcejDg9jXoSwOX5knLDS5Zf1uv8AIdkz+hzOaXvX5DfA3/gpx8RPh19n0/xhFH470VML5ty/lX8a+0wBD+vzgk/3hX6DfBP9sv4XfHZIbfQ9fSw1uQAf2Lq2Le63eiAnbJ/wBm98V81i8rxOE1lG8e61X/AJase6UUmc0teUIKKKKACiiigAooooAKKKKACiiigAooooAKKKKACiiigAooooAKY0auCGAYHsRT6KAPLfHH7Mfwp+IwkPiDwFod5NJ9+5jtVgnP8A21j2v+tfPvjL/glT8KNemM2h6hrvhp92fJiuFuIQPTEil/8Ax+vtPpQOa66WNxFH+HNr5juYvhHwvpvgnwzpeg6PapZ6XptulrbQIOEjRQAPc8cnuea2qK5Tx/8AE/wr8LtPs7/xZr1n4fsru4FrDcX0mxGlKswXPQcKxyeOK5kpTl3bEdWPpS1zfhj4j+FPGqB9A8S6RrakZB06+in4/wCAMa6IEMODmk4uOjVgHUh6UtFID8Lf23LX7H+1X8R48YzqXmf99Ro39a8Or6Q/4KFaJdaZ+1n45lktZore5ktZYZWjISQG0hJKnocHI47g1831+wYGSlhqb/ur8jVBRRRXaAV+4v7B2of2n+yX8O5s522k0P8A3xcSp/7LX4dV+z//AATW1D7Z+yT4Yhzn7JdXsP53Lv8A+z18rxFG+Gi+0l+TJkfUlFFIa/PCD8af+Cmmr/2j+1drVvnP2DT7O3x6ZiEn/tSvlOvev269W/tn9rL4iXGc7L2O3z/1ygjj/wDZK8Fr9fwEeTC0o/3V+RqgoooruA/R7/gj9pGZvidqjL91dPtkb6+ezfySv0lr4Q/4JHaT5Hwd8Y6ntx9p1z7Pn18uCNv/AGrX3fX5Tm8ufG1H6fkjN7iE4Ncr8TPh7pHxX8C6z4T12D7RpeqW7QSgfeQ9VdfRlYBgexUV1XUUAGvIjJxalF2aEfz5fGT4Uax8FPiTrfg7XExeadOUSYLhLiI8xyr/ALLKQfbODyDXFV+uf/BSP9mf/havw4/4TjRLXzPFPhmJnmRFy93YjLOnuY+XHtvHJIr8jOlfrGWY1Y6gp/aWj9f+CaJ3CiiivVGFFFFAHoP7POlf238evhzY43LceIbBGH+z9oTd+ma/oAAxivwy/Ye0n+2f2rfhzb7d2zUDcY/65RPJ/wCyV+5w6V+fcRyvXhHsv1/4BEhaKKK+TJCiiigAooooAKKKKAPPvjR8EfC/x88KQ+HPF1vPdaXFdJeKlvMYm8xVZR8w5xh2ry7Sf+CeHwD0oKf+EGF1IP47rUrt8/h5u39K+kQPeit6eJr0o8lObS8nYDyHSv2RPgxou37P8M/DcmOn2qwS4/8ARgaux0v4SeCNCx/Zvg7QdPx0+y6ZDHj/AL5UV1uD60tTKvVn8Um/mwIIbWG3jEcUSRovRUUAD8KlCgdBTqKzuAmKWiikAUUUUAFFFFABRRRQAUUUUAJXyn/wUo+HP/CdfsyapfwxeZe+HbqHVY8DnYCY5R9AkhY/7gr6sHWsbxl4ZtPGnhLWvD9+u6y1SymspxjOUkQo36E1vhqzoVoVV0aYH861Faninw9d+E/E2raHfp5d9pt3LZzp/dkjcow/MGs1VLnCgknsK/ZIyTjzI1G0V698Of2SPi78VDE+geBtUa0kwVvb6P7JbkeoklKhh/u5r6l+HP8AwSS8RX/lz+OPGVjpEfDNZ6PC1zIR6GR9iqfoGFcFfMcLh/jqK/bd/chXR+fqsVYEcEc1++v7NnxD/wCFr/ArwV4oeTzbm+02MXT5zm4QeXN/5ER68x+HP/BO34KfD4RyyeHZPFF6mP8ASdfnM4P1iAWI/ihr6K0bQ9O8O6bDp2k2FtpmnwDEVrZwrFFGPRVUAD8K+HzfMqGOUY04u6e7JbuaNFFFfNkhRRRQAUUUUAFFFFABRRRQAUUUUAFFFFABRRRQAUUUUAFFFFABRRRQAUUUUAFFFV7q5hsreSeeVIIY1LvJIwVVUckknoKAJzSE4HJr5M+OH/BSH4X/AAqNxYaFcN4612PKiDSpALVG/wBu4OVx/uB/wr89/jl+3V8U/jj9osrnWP8AhHNAlyv9kaKWhjdfSR875OOoJ2/7Ir28Jk+KxVpNcse7/wAikrn6XfHT9vH4W/BAXFlJqq+JvEMWV/snRWWVkb0lkzsj56gksP7pr86vjx/wUJ+J/wAZjcWNhe/8IZ4dkyv9n6PIyyyL6Sz8O3HBC7VPda8k+EnwA8ffHLU/sng7w3eaqisFlvSvl2sP+/M2FBxzjOT2Br9BPgR/wSr8O+HTb6p8TdVPiW+XDf2PpzNFZofR5OJJPw2D1Br6BUMtyrWq+af3v7tkPRH53/C/4MeOPjVrf9m+D/D17rlxuHmzRriGHPeSVsIg/wB4jNfoR8Av+CVmh6H9m1X4o6p/b96MP/YmnO0doh9JJeHk+i7B7sK+6PC/hPRfBej2+laDpVno2mQDEVpYwrFGv0VQBn371tfpXkYzPK9e8KXuR/H7/wDITZjeF/Cmj+C9Gt9J0HSrPRtMtxtitLGBYo0+iqAPx71tUUV84227skKKKKQBRRRQAUUUUAFFFFABRRRQAUUUUAFFFFABRRRQAUUUUAJ0oorx74//ALUHgb9nHQjd+JdQEmqSoWs9GtCHu7k9iFz8q56u2B9TxV06c6slCmrtgeqanqlnomnXN/f3UNlZWyGWa5uJBHHGgGSzMeAAO5r87P2rf+CmwX7Z4X+EMmTzFceKJU/Ai2Rh/wCRGH+6OjV8r/tKftkeOv2kdQeDUbk6L4WR91voFlIfJGDw0rcGV/c8D+FVya8Fr7rL8ijTtUxWr7dF69/yLS7lrVNVvdb1G5v9Ru576+uZDLNc3MhkklcnJZmPJJPc1Voor7D4dIlBRRRQAU6KJ5pFjjVndiFVVGSSegArqvhl8K/FPxh8VW3h3wlpE+ranNyViGEiTPLyOeEUZ5YkD8SK/WT9lD9gbwv8A4rbX/EHk+KPHQAcXbpm2sW9IFI+8P8Anow3egXJB8jHZnRwUfed5dF/WyE3Y+cf2Rf+CbN54jFn4u+LFvLp+l8S2vhokpcXA6g3BHMa/wCwPmPfbjB/THR9HsvD+l2um6ZaQafYWsYigtbaMRxxIBgKqjgAegq/0NH0r83xmOrYyfNVenRdEQ3cWiiiuE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fO37T/7F/gz9pHT5LuaNdB8Xxx7bfXLWIbnwOEnXjzV+pDDsQMg/RVJWtKtUoTU6Ts0B+A3xw/Z98afs+eJ20bxbpjW6uSbXUIcva3aj+KOTHPbKnDDIyBXm1f0N+P8A4deG/ip4XufD3irSLfWdIuR89vcrnaezKw5RhnhlII7Gvyv/AGq/+CdXiT4Q/bPEngUXPinwguZJbcLuvrBep3qB+8Qf31GQM5UAbj+gZdndPEWp1/dn+D/yLTPjSigjBor6goKKKKAO/wDg58dfGfwG8TJrfg/WJdPmJAuLVvnt7pR/BLGeGHXnqM5BB5r9W/2Xv2+fBnx8jttG1Z4/CnjVgE/s65k/cXbetvIepP8Acb5vTdgmvxlpUdo2DKSrA5BBwRXj47K6GNV2rS7r9e4mrn9IIozX5Ifsxf8ABSXxR8MPsmgfEAXHi7wwuI0vS27ULRfZmP75R/dc59GwMV+oHw1+K3hT4v8AhqHXvCOt22s6bJwXhb54m/uSIfmRv9lgDX53jcvr4GVqiuu62IasdhRRRXnCCiiigAooooAKKKKACiiigAooooAKKKKACiiigAooooAKKKKACuQ+Ifwq8JfFfRG0nxd4fsdesTnal3EC0ZPVkcYZG91IPvXXUAU1KUXeLswPzi+OP/BKGKT7RqXwt13yW5YaHrTZX6RzgZHoA4Pu9fBvxI+EHjX4N61/Z3i7w7f6Bdhj5bzx/u5cd45Fyjj3Umv6DxWT4k8LaN4w0qfS9d0qz1nTZxiW0voFmif6qwIr6TCZ7Xo+7WXOvx+8pM/Gf4I/8FAPiv8ABv7PZyat/wAJdoMeF/s7XGaVkX0jmzvXjgAkqP7tff3wU/4KP/Cv4pi3stZu38C63JhTb6w4+zM3+xcDC4/3wn0rifjd/wAEsfBPi/7RqHw+1KXwbqbZYWE+64sXPoMnfHk9wWA7LXwN8Zf2R/ih8C3ml8R+G55dJjPGsabm4syPUuoyn0cKfavW9nlmafC+Wb+T+7Zj0Z+61nd29/bRXFtNHcwSqHSWJgyup6EEcEVYxivwP+EP7TPxJ+Blyh8JeJ7uzsg259MnPnWj+uYnyoJ/vLhvevu34M/8FYNB1cQWHxK8Py6FcnCtq2jhp7YnuzRH94g/3TIa8bFZHiaGtP315b/d/kKzP0EJxQOa5TwB8UfCXxS0hdS8J+IdP16zIG57KcO0ZPZ1+8h9mANdXXz0ouLtJWZItFFFIAooooAKKKKACiiigAooooAKKKKACiiigAooooAKKKKAG/xV+cH/AAV88WYj+HXhqN+pu9QmTP8A1zjjP6y1+kAr8ef+Coviv+3/ANp2XTVfKaJpNrZlQeAz7pz+OJl/IV72R0vaY2L7Jv8AT9SlufI8U0kDq8cjRupyGU4IPtXonhT9pD4p+CNg0b4geIbKJPuwf2hI8P8A37Ylf0rzeiv0udGnUVppP1LPqzwp/wAFM/jh4c2C81bS/EaL/DqmnIMj3MPlk/nX6sfArxrq3xJ+EHhLxTrdpb2Op6xp8d9Lb2gYRKJBuXbuJOCpU8k9a/AKxtJb+9t7WBDJNNIsaIOrMTgD8zX9EHgzw9F4T8H6HocAHk6bYwWaY6bY41QfoK+Fz+hQoKHsopNt7eX/AA5Ei5q2h6fr9m9nqdhbahaP96C7hWVG+qsCDXiPjn9hb4IePPMe78C2OmXD9J9GLWRU+oWMhD+KmvfqSvladerRd6cmvRkn5++OP+CR3hi+EknhLxvqekt1WDVrZLtM+m5PLIHvg/jXz144/wCCX/xl8L+ZJpMOkeLIFyV/s69EUmPdZggz7Amv2GzRnAr2KWeYylvLm9V/TKuz+fbxt8EPiD8OC/8AwkvgzW9FiTrPdWMiwn6SY2n8DX6g/wDBKu/N5+zReQk/8eniC6hx6Zihf/2evsZo1cEMoIPXIrP0nQNM0FJ003TrXTluJTPMtpAsQkkIALttAy2ABk84A9KvG5vLHYf2M4Wd07p/oDdzUpDwKWkIyMV8+SfgJ+0jqn9tftBfEi9Dbkl8RX5Q/wCyLhwv6AV5xX6w+Mf+CVHgXxPreo6rb+MPEVpdX1xJcyeeIJlDuxY4wi8ZPrXAar/wR+XLNpvxOI9I7rRf/Zln/pX6TQznBRpxg5Wsuz/yNLo/N2ivu/Vv+CR3j+Hd/ZvjLw7d+n2pZ4M/98o9cbq3/BLb416dn7Onh/U8f8+uolc/9/ESu+Oa4KW1Rfl+YXR9m/8ABMDSf7M/Zasrjbj+0NVu7nPrhli/9p19cCvGv2RPhjq/we/Z58I+E9dt1tNZsI5zdQpIsgV5LiST7ykg8OOhr2avzLGVFVxM5xd02/zIYUUUVyCI5EEilGG5SMEHvX4uft7fs0n4BfFmW90m2Mfg/wAQs93p2xfktpM5lt/baSCv+yyjkg1+0xNeVftKfAzTf2g/hJq/hO/2RXjr9o068dc/ZbpQfLf6clW9VZq9bK8c8FXUn8L0f+fyGnY/BKitTxR4b1Lwd4h1LQ9XtXsdU064e1ubeQfNHIhIYfmOvesuv1WMlJc0TQKKKKoD6m/4Jp6T/aP7Wfh2425+w2d7cZ9MwNH/AO1K/ZzqK/JX/gk5pX2r9oPXb1lylp4emwfRmngA/TdX61DtX5pxBLmxluyX+ZEtxaKKK+dJCiiigAooooAKKKKACiiigAooooAKKKKACiiigAooooAKKKKACiiigAooooAKKKKAPkzxl/wTk+HHxE+LviDxx4gvdWmXVrgXR0i0kWCBXKqHLMAXbcwZuCuN1ez/AA7/AGb/AIZfCjym8LeCtJ0y4j+7dmATXI/7bSbn/wDHq9Kpe1dM8ZXqRUJTdlpa+g7gFA6UtFFcwgooooAKKKKACiiigAooooAKKKKACiiigAooooAKKKKACiiigAooooAKKKKAEGaCM0A15T8Xf2nfht8DoH/4SzxTZ2l8q5XTYG8+8f0xEmWAPq2B71VOnOq+WCu/ID1YdKwfFvjTQfAmjzar4j1mx0PTYvv3V/OsKA+mWIyfQDk1+bnxm/4Kwa7q4nsPhroEeh25yq6trAWe5I9ViB8tD/vFx7V8UeN/iP4w+LevC/8AE+uaj4k1ORtsZupWk25P3Y06KM/wqAPavpcLkFep71Z8q+9/5Fcp+lPxr/4KqeEPC6z6f8O9Kl8W6gMqNSvA1vZKfUKcSSfTCD0Y18C/GT9qX4lfHe4kHirxLcy6czbk0mzPkWaen7peGI7F9ze9ej/Bb/gnh8WPi0YLu+01fBmiSYY3mtqY5WX1SD75PcbgoPrX358Ev+Cdvwq+Ef2e91CwbxrrsZDfbNaQNCjeqW/3B6jdvI7GvU9rlmV/w1zT+9/fsvkPRH5jfBX9kr4m/HqaKTw14dli0lzhtZ1HNvZqO5DkZfHcIGPtX6C/A3/gl54D8DfZ9R8dXcnjfV1w32TBgsI29NgO6TH+0QD3WvtSCCO2iSONFjjQBVVRgADoAKm614eLzrE4i8YPlj5b/f8A5CbZQ0bQ9O8PabBp2lWNtpun267IbW0iWKKNfRVUAAfStCiivAbb1ZIUUUUAFFFFABRRRQAUUUUAFFFFABRRRQAUUUUAFFFFABRRRQAUUUUAN61Vvr+30yzmurueK1toUMks8zhEjUDJZmPAAHc15H+0F+1b4B/Zx0p5PEOorda1Km610KxIe7m9CVz+7T/abA4OMnivyh/aQ/bO8e/tHXktrf3R0PwqHzDoFhIRFgHgzNwZW6cngHoq17OByqvjXzfDHu/07jSufXv7Uv8AwU4sNB+2eGvhKYtU1EZjl8STJutoT0PkIf8AWH/bb5OOA4Oa/NnxN4o1fxnrl3rOu6lc6tqt2/mT3d3KZJJG9yfy9hWXRX6Hg8BQwUeWmter6s0SsFFFFeiAUUVe0TQ9R8S6ta6XpNjcalqN1IIoLS1jMksrnoqqOSfpQ5KPvSAo19Jfss/sP+Mf2jLuDVJ0k8OeCVf97rFxH81wAeVt0ON57bvujnkkbT9P/spf8Ey7fSjZ+J/i7Gl5djEsHheNw0UZ6g3Ljhz/ANM1O31LZKj9B7Gyt9OtIbW1gjtraFQkUMSBUjUDAVQOAAOMCvjcxz1QvSwur79Pl3Jb7HDfBr4F+DvgN4Wj0HwhpSWMBwbi6f57i7cD78snVj144AzgADivQ880HNAGK+FnOU5OU3dsgWiiik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jP9qr/AIJ1+GfjF9r8R+Cvs/hTxjJmSSJV22N8/fzFA/duf76jnnKknI/LH4kfDHxR8I/E9x4e8W6PcaNqkHJinX5ZFzgOjD5XU44ZSRX9DJzXn/xg+B/g747eGJNC8YaRFqNvyYLgfLcWrkffikHKnp7HGCCOK+ky/OquFtTq+9D8UUmfz+0V9V/tQfsAeMvgQbvXNDEvizwYmXN7bx/6TZr/ANN4x2H/AD0X5eMnbkCvlSv0DD4mlioe0pSui9wooorpAK7H4XfF3xb8GfEsWueENbudHv1wH8psxzrnOyRD8rr7MD69a46ionCNSLhNXTA/XD9mT/gpJ4T+KgtdD8d/Z/B3ilsRrcO+NPu2/wBl2P7pj/dc49GJOK+z0dZUDKQykcEHINfzgV9Nfs1ft6ePfgA1tpN3K3irwehC/wBlX0p326/9MJeSn+6cr7AnNfGY/IE71MLp5f5Mlx7H7UHNLXkvwM/aZ8BftDaOLrwprCNfoge50i7xHeW3+9Hnkf7Skr75r1nvXxU6c6UnCorNEC0UUVIBRRRQAUUUUAFFFFABRRRQAUUUUAFFFFABRRRQAUUUUAFFFFABUckazIyOodGGCrDIIqSigD5n+M//AAT++EvxgM92mjnwlrcmW/tDQdsIZvV4ceW3PJIAY/3q+EPjL/wTO+KPw48+98NrD470hMsG00eXeKv+1bsck+0bOfav2G47UE8V6+FzbFYXSMrrs9Sk2j+d3T9U8UfDDxKZrK61Xwtr1m20tC8lrcwt3Bxhh9DX1p8HP+CpPxF8E+RZeM7K18caauFM74tb1R/10UbGx/tJk/3q/TH4nfAvwH8ZLD7L4x8L6frQC7UuJY9txEP9iZcOv4EV8R/GH/gkxbTme9+Gvig2rHLLpOvAsn0WdBkDsAyH3avoI5ngMcuTFws/66rVFXT3Po34Qft7fCD4u+RbxeIF8N6vJgf2drwFsxb0WTJjbJ6ANk+lfRMcqTIrowdGGQynIIr8Dviv+zX8SvgnO48W+FL7T7RW2jUYk860b0xMmVyfQkH2qz8Jv2pfif8ABRoo/C/i29trBD/yDLpvtFoR3AifKrn1XB96itkNOrHnwdS689V96Fy9j96hwadX50fCT/grTZXPkWfxH8KvZucK2qaA2+P6mBzkD1IdvYV9m/C/9of4c/GSBW8I+LdO1adl3GyEnlXSj3hfDge+MV81Xy/E4X+JB277r7ybHpVFJS1wCCiiigAooooAKKKKACiiigAooooAKKKKAE618e/Hj/gm94S+NvjnWfGH/CWa3pOt6rIJJ9yRXFupChAFTarAAKBgselfYRGaMVvQxFXDS56MrMD8sfFf/BI7xtY728O+NtD1hR0XUIZbNm/BRKM/jXjXiv8A4J6/Hbwrvc+DTq8C/wDLbS7yGfP0TcH/APHa/bSivcp59jIfFaXqv8iuZn4c/AP4AeNIP2i/h9pfiTwhrWiwtrdtLN/aOnywq0cbiRxllAwVQ81+4q8LTdoz05pw9K87H4+WPnGU1ayBu4tFFFeaSFFFFABRRRQAUUUUAFFFFABRRRQAUUUUAFFFFABRRRQB4B8YP2I/hT8bfFdx4k8RaNcprlzGkc13Y3bwmXaNqllHylgABnGcAeleS6t/wSc+E15uay13xVYOeii7gkQfgYc/rX2xR1FdtPH4qkkoVGkh3Z+eurf8EgtBm3f2Z8RtQtPT7VpiT4/75kSuM1b/AIJC+I4d39mfETTLv0+1afJBn/vl3r9PcH1pa7Y5zjo/8vL/ACQXZ8b/ALDX7GXin9mPxX4q1TxJqekalHqVpFb2raZJKzLhyz7w8a4/hxgnvX2ORmjp1oPSvMr4ipiajq1d2LcWiiisACiiigAooooAKKKKACiiigAooooAKKKKACiiigAooooAKKKKACiiigAooooAKKKKACiiigAooooAKKKKACiiigAooooAKKKKACiiigAooooAKKKKACiiigAooprOEBLEADuaAF6UZrwj4sfttfCD4PCaHVPFdvqepxZB0zRCLufcP4TtOxD7Oy18VfFz/grF4r1zzrP4f+HbXw1bHKrqOpkXV0R2ZU4jQ+x316eGyzFYrWELLu9EOzP0613xDpfhbTJtR1jUrXStPgG6W6vZ1hiQerMxAFfJvxg/4KdfC7wB51p4ZW68daqmQPsI8m0Dehncc/VFYe9flh4/+K/jT4taoL3xZ4j1LxBdZygu5mZI89kT7qD2UAV6n8If2Ffi98YfJuLPw2+gaRJg/wBpa8TaxFT3VCDI491Uj3r6OnkuGwsefGVP0X+b/Aq3c2PjF/wUM+LvxXE1rbawvg/R5Mj7FoOYXK/7U5JkPHXBUH0rwzwd4A8W/FbXjY+HNE1LxJqkrbnW0haZhk/eduij1ZiB71+nfwd/4JX+AfCHkXvjnUrrxpqC4Y2iZtLJT6bVO98epYA91r7E8K+DdB8C6PHpfh7RrHQ9Oj+7a6fbrDGD64UDJ9+poqZxhMJHkwdO/wCC/wA2F0tj80fgz/wSi8T675F98R9dh8NWhwzaXphW4uyO6tJ/q0PuPMr7t+Dv7K3wy+BUUbeF/DFtFqSjDateD7ReN6nzGyVz3CbR7V67ig183isyxWL0qS07LREt3CloorzRBRRRQAUUUUAFFFFABRRRQAUUUUAFFFFABRRRQAUUUUAFFFFABRRRQAUnNBr5e/aT/b58B/ARbrSrCdPFvi9Mp/ZdjKPKt3/6byjITH90Zb1AzmtqNCriJ8lKN2B9FeJfE+keDtDudY13UrXSdMtk3z3d5KsccY92PH+NfnV+05/wVDmu/tfh74RRtDDzHJ4nu4vnb/r3iYfL/vuM+ijg18efHT9pXx7+0Nrf23xZq7SWcblrXSbXMdnbf7keeTjjcxLH1ryyvu8BkVOlapifel26L/P8i0i7rWt6h4j1W61PVb641LUbpzJPd3crSSyserMzEkn61Soor6yMVHRFBRRRQAUVY0/T7rVr6CysbaW8vJ3EcVvAheSRicBVUckk9hX6Bfsu/wDBMO91n7H4k+LZk06yOJYvDMD4nlHUfaHH+rH+wvzc8lSMVw4rG0cHHmqyt5dX6A3Y+WP2ef2VvHX7SGtiDw7YfZdGhcLea5eAra2/qAf43x/AuTyM4HNfrZ+zd+yJ4H/Zs0sHR7X+0/Ecse261+9QG4k9VQdIk/2V68bixGa9e8N+GNK8IaJa6Romn22laXaoI4LS0jEcca+gUcVq4r87zDNq2Nbivdh27+pm3cWiiivE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MdQ64YAg9Qa+K/2oP8Agm74Y+Kf2rX/AAF9n8I+KXzJJaBdtheN7qo/dMf7yjHquTmvtWlPSujD4qrhZ89KVn/W4bH89HxJ+Fvir4ReJp9A8W6Lc6LqcXPlzr8si5xvjcZV1P8AeUkVylf0E/Fb4M+DvjX4Zk0Pxjo0OrWbZMTuNs1u5H34pB8yN7g89DkcV+XP7TX/AATl8YfCD7Xrvgzz/GXhNMyMsUeb+0T/AKaRr/rFA/jQepKqOa+/wGdUcTaFb3Zfg/T/ACNE7nx5RSkFSQRgjtSV9MMKKKKANDQPEOp+FdXtdV0bULnStStXEkF3ZytFLG3qrKQRX6A/s3f8FSLqx+y6F8W7Zry3GI08S2EX71R6zwrw3+8gB4+6x5r87qK4MVgaGMjy1Y38+qBq5/RJ4O8baD4+8P2+t+HdXtNa0qcZju7OUSIfUEjoR3B5Het761/P78H/AI7+OPgRr41Xwdrk+muxHn2hO+2uQO0kR+Vu/PUZ4Ir9NP2dP+Clfgr4oi10fxuI/BPiRyEE8r/8S+4b/ZkP+qJ9JOB/fJr4LHZLXwt50/ej+K+X+RDVj7PoqGGeO5iSWJ1kjcBldTkMD0INTV88SFFFFABRRRQAUUUUAFFFFABRRRQAUUUUAFFFFABRRRQAUUUUAFFFFABRRRQBXubaK8geGeJJopFKvHIoZWB6gg9RXzh8XP8Agn38HviuZ7lNBPhTVZMn7d4fItwT/tQ4MZ56/KCfWvpakPFa0q9XDy5qcmn5Afkn8W/+CWXxI8Hma78G39l42sFyVgUi0vAP9xzsP4Pk+lfJnifwZ4p+Getiz17R9T8N6rC25Y7yB7eQEHhlyBkehFf0QY4rE8UeDdC8b6W+m+IdHsNc0+T71tqFsk8Z99rAjPvX0uH4grQ92vFSX3MrmPxm+E/7f3xk+FXk26+Ij4n0uPA+w+IVN0MeglyJBx0G/A9K+yPhX/wVe8DeIvJtfHGg3/hO7bAa8tP9MtfcnAEi/QK31ro/ir/wS8+FvjczXXhma+8D6g+SFtG+02mT3MUh3fgrqPavjf4q/wDBNP4vfD3zrnR7O18a6amSJdIkxOF/2oXwxPsm+u/nynMPi9yT+T/yY9Gfq94A+MHgr4p2QuvCfifTNfj27mSzuVaSMf7cedyH2YCuy6V/OzeWHiL4e6/5V1b6n4b1q1bOyVJLW4hb1wcMpr374X/8FEPjN8NfJgn19PFmnJgfZvEEfntj/rsCsufqxHtXHX4emlzYeaa8/wDMXKftTR1r4P8Ahj/wVh8E675Vt428O6j4XuDgNd2TC9tvckAK6j2Ct9a+svh18dvh/wDFiFH8JeLtK1uRhu+zQXAFwo/2oWw6/ior56vgcRh/4sGvPp94rHf0UmaWuMQUUUUAFFFFABRRRQAUUUUAFFFFABRRRQAUUUUAFFFFABRRRQAUUUUAFFFFABRRRQAUUUUAFFFFABRRRQAUUUUAFFFFABRRRQAUUUUAFFFFABRRRQAUUUUAFFFFABRRRQAUUUUAFFFFABRRRQAUUUUAFFFFABRRRQAUUUUAFFFFABRRRQAUUUUAFFFFABRRRQAUUUUAFFFFABRRTWcICWIAHc0ALiivF/iZ+2B8IvhMkya3410+S+TINhpr/bLjd/dKR7th/wB7Ar5J+Jv/AAVxiQS2/wAP/BbSHkJqHiGXA/78RHn/AL+D6V6FDLcViNacHbu9F+I7M/R4nFeTfFH9qj4WfBxZU8TeMtOt76POdOtX+03WfQxR7mX6sAPevyA+KH7ZPxf+Lvmxa14yvbbT5Mg6dpR+x2+3+6VjwXH++WrgfAnwq8ZfFLUPsnhXw1qmvz5w5srZ5Fjz3d8bVHuxAr6Gjw+oLnxVSy8v83/kPlPvj4rf8FbYl861+Hfg8yHkJqXiB8D6iCM8+xMg+lfG/wAVv2rfin8ZzLH4k8XX0unyZB0yzb7Na49DHHgN9Wyfevof4Vf8EpfH/ibybrxtrVh4PtGwWtYP9Nu/oQpEa/Xe30r7I+FP/BPf4N/C3ybh9APivU48H7Z4gYXAz7Q4EXXplSR610fWcqy/+FHml9/4v9B3SPyT+GnwD+IfxiuVi8IeE9S1pC203UcWy2Q+jTPhF/Fq+zPhH/wSY1a/8m8+I3iqLTIThm0zQ182bHo0zjap+iuPev0utLODT7aK3tbeO2t41CJFEoVVA6AAcAVYz6V5eJz/ABFXSklBfexcx4/8Jf2TPhZ8FRDL4a8KWa6lHj/iaXw+03efUSPkp9E2j2r2FRgUg5pelfOTqzqy5qkm35ki0UUVIBRRRQAUUUUAFFFFABRRRQAUUUUAFFFFABRRRQAUUUUAFFFFABRRRQAUUVh+LPGGi+CNEudY8Qara6NpdsN0t3eyrHGvtk9z2HU9qEnJ2QG3ivNvjP8AtB+BvgJoh1LxhrcNizqTb2Ef7y6uSO0cY5PPG44UdyK+J/2jv+CpqgXWh/CO1y3KN4k1GHge8ELf+hSD/gHevz18VeLta8ca5daz4g1S71nVblt013eytJI5+p7DsOgHSvqcDkNWvaeI91duv/AKSPqX9pL/AIKM+N/jD9q0bwoZfBPhZ8oVtpf9Ouk6fvJR90EfwJjqQWYV8iMxYkkkk9zSUV91h8LSwsOWjGyL2CiiiuoAooq/oPh/U/FOr2ulaPp9zqmpXTiOC0tImlllY9lVQSTQ5KK5pAUK9i/Z8/ZU8e/tG6uIvDmnG20aJ9t1rl6ClrB6gNjLvj+BcnkZwOa+vP2Y/wDgl6T9k8Q/F5/SSPwxaS/pcSqf/HEPpluor9EtC0DTfC2k22l6RYW2mabaoI4LS0iWOKJR2VQAAK+Rx+ewp3p4bWXfov8AP8iWzxL9m39jXwJ+zhaR3Gn2v9teKGTbPr98gMvI5WJeREvsOSDyzV7+Big0AYr4SrWqV5udWV2yBaKKKz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OCKWigD5S/aX/AOCfngb47C71nR1Twf4xky5vrSIfZ7p/+m8QwCT/AH1w3OTu6V+Wvxt/Z18d/s/a6dO8X6NJbQuxW21KDMlpdAd45MYJxztOGHcCv32P6Vi+KvCOjeONDutG1/TLbV9Lul2TWl5EJI3H0PcdQeoPIr38DnNfCWhP3ofivRlJ2P516K/Rb9pT/glvNam7174RXBuIuZH8M30vzr7QTMfm/wB2Q5/2jwK/PnxB4d1TwprF1pWs6fc6Vqdq5jntLyJopY29GVgCK+/wuOoYyPNSl8uqLTuZ9FFFd4BRRRQB9Afs9ftsfEf9nuWCzsL/APt3wwp+fQtUcvEq9/Kb70R6/d+XJyVNfp3+z3+2/wDDj9oGO3sLW/8A+Ee8TuAG0TVXVJGb0hf7svsB82BkqK/ESnJI0Tq6MUdTkMpwQa8PG5Rh8XeSXLLuv1XX8xNXP6P/AGpelfjv+z1/wUg+IHwjFtpPigt458Nx4QJeykXsC/8ATOc5LAf3XB6AAqK/Sz4HftTfDv8AaCsVfwrrkf8AaYTfNo17iG9h9cxk/MB/eQsvvXweMyvEYJ3krx7rb/gENWPXaKKK8oQUUUUAFFFFABRRRQAUUUUAFFFFABRRRQAUUUUAFFFFABRRRQAUUUUAFFFFABRRRQBzPjP4d+GPiLpxsPFHh/TtesznEWo2qTBc913A7T7jBr5U+KH/AASz+F/jAy3Hha81LwTetkrHC/2u1B9THId/4CQD2r7Q6Uda6aOLr4d/u5tfl92w7n47fE//AIJj/F7wN5txocVh40sEyQ2mzCK4C+pikxz7IWr5k8ReEfEvw91cWuuaRqfh3Uom3CK+t5LeVSD1AYA/iK/okJrJ8Q+FtG8X6c9hrmk2Ws2L/etr+3SeNvqrAivoqPENaOlaCl6aP/IfMfiV8Nf24PjN8L/Ki0/xnd6pYR4H2LW8XsZA6KC+XUeysK+rPhv/AMFc0PlQePPA5XpvvvD8+fyglP8A7Ur3P4k/8E2fgz4+82fT9LvPCF8+T5ui3BWMn3ikDIB7KFr5X+JH/BJvxvonmz+DfE+meJYFyVtr1Gsrg+gH30J9yy12/WMpx38SPK/u/FafePRn238Of24Pgv8AEwRR2Hjay0y9fA+x61mykB/u5kwjH/dY17la3cF7Ak9vNHPDINySRsGVh6gjrX4G/EL9m/4nfCppT4o8E6vptvF968FuZbYf9to9yf8Aj1Y3gX4weOPhhcCXwr4r1fQSG3GOyu3SNz/tJna30INZzyClVXPhaunnr+KDlP6EulGa/IX4ff8ABUv4teFvKh8QwaR4wtlwGe6t/s1wR7PFhfzQ19M/D3/gq98Odf8ALh8VaFrHhS4b70sQW9t1+rLtf8o68WtkuNo68vMvLX/gk2PuAU6vMPAX7TPws+Jvlr4c8daLfTyfctXuRBcH/tlJtf8ASvTdwI4IP0rx5U503aaafmIdRRRUgFFFFABRRRQAUUUUAFFFFABRRRQAUUUUAFFFFABRRRQAUUUUAFFFFABRRRQAUUUUAFFFFABRRRQAUUUUAFFFFABRRRQAUUUUAFFFFABRRRQAUUUUAFFFFABRRRQAUUUUAFFFFABRRRQAUUUUAFFFFABRRRQAUUUUAFFFFACUVWvb63062kuLqeK2hjG55ZnCKo9STwK8V8fftr/Bb4eCRNS8d6be3KcfZtJJvnLf3f3QYKf94itYUalV2pxb9EB7lig8V+fHxB/4K4aBYiSHwV4KvtTfkLd6zcLbID6+Wm8sPqymvmf4hf8ABR/41+OhLFba5a+FbN8gwaHaiNsf9dHLyA+4YV7NHJMZV1klFeb/AMiuVn7FeIfFOjeEdPe/1zVrHR7JPvXN/cpBGPqzECvnL4kf8FHPgt4A82K11248V3yZH2fQrcyrnt+9crGR7qxr8etc8TeIvHmrC51jVNS8QalKdolvbiS5lYk9MsSTXrHw6/Yo+MvxNMT6Z4Jv7CzfB+2awBZRbf7w83DMP90GvYjkeGoLmxVX8kvxHbufQvxG/wCCtPi3VfNt/BXhPTtBhOVW71OVrubH94KNiKfY7hXyr8SP2lvif8W2lXxT411XUbaT71kk3kWx/wC2Me1P0r7L+G//AASMupPKn8eeOI4RwXsdAgLn8JpQMf8Afs19VfDX9hX4MfDARS2fg+31m/jx/puun7a5I6Ha/wC7U+6qKr69leB/gQ5n6fq/0C6R+Ovw9+CPj74r3Cx+EvCWra6C20z21s3kIf8AalOEX8SK+sPhj/wSh8e6/wCVceNdf07wpbHBa2tR9tuh6g4Kxj6h2+lfqlbWsNlAkFvCkEMahUjjUKqgdAAOgqwOfevOr8QYippSSivvf+X4C5j5d+F3/BOf4NfDgxT3WizeL9QTB+0a/L50ee+IVCxkezK31r6U0nRrDQLGKy02yt7CziG2O3tYljjQegVQAKug06vnquIq4h3qSb9SQooorEAooooAKKKKACiiigAooooAKKKKACiiigAooooAKKKKACiiigAooooAKKKKACiikJwOaAEOKr3V3DZW8txcSpBBEpeSWRgqooGSSTwAB3r5m/aC/wCCgfw2+CIudNsroeMvE8eV/s3SpQYon9Jp+VX0IXcw7qK/M74+/tifEf8AaFuJYNc1U6d4fLZj0PTCYrUDPG8ZzIfdycHoB0r3MFk+IxdpNcse7/RFJXPv79oj/gpp4K+G32rSPAUcfjbX0yhu1cjToG9TIOZfonB/vivzT+MPx78cfHbXDqfjLXrjUirEwWanZbWwPaOIfKvHGepxyTXn1Ffd4PLMPgleCvLu9/8AgFJWCiiivWGFFFFABRXbfCj4M+MvjZ4iTRfB2h3Or3fBlkQbYbdT/FLIflQfU89Bk8V+m/7NX/BNXwj8MfsmuePWg8Z+JUw62jJnTrVvZGGZiPVxj/ZBGa8rGZlh8Evfd5dlv/wBN2PiH9m39hbx/wDtCPb6kYD4Z8IOQW1nUIj++X/phHwZfrwvX5s8V+qXwC/Zb8Bfs66OIPDOliXVZI9t1rN6BJd3HqC2PlX/AGVAHAyCea9djhSBFSNVRFGFVRgAegFSGvz/AB2a18Zo3aPZfr3IbuLRRRXj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715P8AHP8AZk8A/tCaP9l8V6Oj30aFbfVrXEV5b/7smOR/ssCvtXrNIM1UKk6UlKm7NAfjP+0b/wAE9PiB8EvtWraLG/jPwnHlze2ER+026f8ATaEZIAHVl3Lxk7elfKpGDg1/SDtr5b/aK/4J+/D345i61XToV8G+LJMudR06IeTO/rNDwGz3ZdrHOST0r7PBZ/a0MUvmv1X+Ral3Pxior2H48fsqfEL9njUGXxNo7S6Qz7YNbsMy2cvp8+Mox/uuFPoCOa8er7OnWhXip03dPsUFFFFagFWdN1O80a/gvrC6msr2BxJFcW8hjkjYdGVhyCPUVWopNKW4H2/+z/8A8FQPGHgT7NpPxEtW8ZaKmE/tCMhNRiX1J4Wb/gWGPdzX6N/B79oHwH8dtI+3eD/EFtqTqoaeyY+XdW//AF0ibDDnjONp7E1+AtaPh/xFqvhTVrfVNF1G60nUrdt8N3ZTNFLGfVWUgivnMZkdDEXlS92Xlt93+Qmj+jD60or8r/gJ/wAFTfE3hY22l/EvTv8AhKdNXCf2tYqsV9GPVl4SX/xw9yTX6G/CX49eBfjfpIv/AAb4itNWCqGmtQ2y5g/66RNhl54yRg9ia+HxWXYjBv8AeR07rYhqx6JRRRXnCCiiigAooooAKKKKACiiigAooooAKKKKACiiigAooooAKKKKACiiigAooooAKKKKACiiigBjKGGCAR6GvJviH+yl8Jfil5r+IfAukz3Umd15axfZbgn1MsRVj+JNetYzS4qqdWdJ81OTT8tAPgn4g/8ABJbwXqwlm8H+LNV8PzHJW31CJL2EH0BGxgPclq+afH//AATG+MvhAyS6TaaZ4utVyQ2l3YSXb7pNs59lLV+xnagZr2qOdY2jpzcy8/6uO5/PP4z+FfjP4cXBi8T+F9X0B87Qb+zkhVv91iMN9Qa2vAv7Q/xM+Gflp4a8ca3pcEf3bVLtntx/2ybKH8q/fa6s4L2B4LiGOeGQbXjlUMrD0IPWvGvHX7GPwX+IfmPqvgDSoLh8k3GmIbKTP94mErk/XNexDP6VVcuJpaeWv4MrmPz38C/8FUfiz4d8uLX7PRfFcA+/JPbG2nb6NEQg/wC+DX0N4J/4K1+BNV8uPxR4S1nw/K2AZLKSO9iX3JPltj6Kai8c/wDBJLwTqnmS+FPGGr6DK2SItQijvYh7DHlsB9Sa+evHH/BLH4u+HPMk0O40TxVCPuJbXRt5j9VlCqP++zWn/CNi+0X81/wA0Z+hXgj9tT4K+PvLXTviDpVrM/8Ayx1R2sXz6fvgoJ+hNex6fqtnq9pHdWN5Be28gyk1vIJEb6EHBr8EvGv7N/xS+HjSHxB4D12whj+9ciyeSAf9tUBT9a5Dw94x8ReC7z7ToWt6lod0D/rdPupLd8j3Ug1Esgo1VzYerp8n+KsHKf0UZzS1+Ing79v/AOOfgwRxx+NptXtl6w6xbx3W76uy+Z/49XuXg7/grl4usdieKPA+kauo4aTTLmSzY++H80Z/L8K82rkOMh8Npej/AM7C5WfqQKCcV8TeEv8Agq58LNZ2R61o3iDw/MfvOYI7iFf+BI+4/wDfFe1eE/21Pgl4z2Cw+ImkW7t0TU3axOfT9+EryamBxNL44P7v8hWPcKKy9F8S6R4ktftOk6pZanbn/lrZ3CSp+akitPNcbTTsxC0UUUgCiiigAooooAKKKKACiiigAooooAKKKKACiiigAooooAKKKKACiiigAooooAKKKKACiiigAooooAKKKKACiiigAooooAKKKKACiiigAooooAKKKKACkyfSkJCjk4rnPE/xJ8J+CkLeIPE2j6IoGSdRv4oP/Q2FNRctErgdLSV87+Lv+CgHwL8IeYknjaHVJ16Q6Vby3O76Oq7P/Hq8S8Xf8FbvA+n7x4c8G65rTrwGvpYrNGPsVMhx9RXfTy7F1fhpv56fmOzPvU0Zr8m/GP8AwVi+Jusb49A8P6B4ehb7ryJJdTL/AMCZlX/xyvC/Gf7Z3xq8eb11L4havBE/Bi0yRbFMehEITI+ua9Wlw/ip/G1H8fyHys/bzxL418PeDrT7Tr+u6doltj/XajdxwJ+bkCvDPG//AAUG+B3gnzUbxguuXSf8sNFt3ud30kAEf/j9fi88mr+KtTyzXur6jOepLzSyH9Sa9W8Efsa/Gfx+Y20v4e6vDC/In1KMWMePUGYpkfTNeisiwtBXxNX8l/mOyPsrxz/wV20iASReD/AV5eE8Jc61drAB7mOMPn/vsV87+O/+Clvxs8YeYljqun+FbZ8jy9Hsl3Y/35d7A+4Ir0DwP/wSY8f6vsk8T+KdF8PQt1js1kvZl+o+RfyY19C+BP8AglV8KfDvlS+IdQ1vxVMPvxzTi1t2/wCAxgOP++6ftMmwvwrmf3/noGiPy38Y/E3xh8Q7jz/E3ibV/EEucj+0LyScL/uhiQPoK6LwF+zf8T/iaY28N+Bta1GCTG26Nq0Vuf8Atq+1P1r9sPAf7OHwx+Ghjbw34H0XTp4/u3X2VZZx/wBtXy/616QFAHAxWVTiFQXLh6Vl5/5IOY/Jn4ff8EoviZ4h8qbxRrWj+E7dvvRKxvblf+AphD/38r6Y+H//AASv+FPhgxTeIrzV/F9wv3455/stu30SLDj/AL7NfZ+OKB9K8WtnGNrfbsvLT/gk3OJ8BfBbwJ8MIVTwr4S0jQ2A2maztEWZh/tSY3N+JNdtigjNA4ryJSlN3k7sQtFFFIAooooAKKKKACiiigAooooAKKKKACiiigAooooAKKKKACiiigAooooAKKKKACiiigAoopKAAc0E8V4J8d/20vhl8A0ntdV1gax4gjzjRNJKzXAb0kOdsX/AyDjoDX5w/Hv/AIKJfEv4xfaNP0e5/wCEI8OyZX7JpUp+0Sr6SXHDH3CBAR1Br18HlWJxlmlyx7v9O40rn6LfH39tz4afAIXFnfaoNe8SxggaJpLCWVG9JWzti7ZDHdjkKa/NT9oD9vf4lfHX7Tp0d7/wifhiXK/2TpMhUyp6TTcNJ7j5VP8Adr5sd2kYszFmJySTkmkr7nB5Ph8LaUlzS7v9EWlYUnNJRRXujCiiigAooAycDk19U/s6f8E9fiD8bfsuq6zE3gzwrJhxe6hEftFwn/TGE4JBHRm2rg5G7pXNXxNLDQ5qsrID5i0fRr/xBqdtp2l2VxqOoXLiOG1tYmkllY9FVVBJPsK+8f2cv+CXOseIfsuufFW5fQ9OOJF0CycG7lHXEsnKxD/ZGW68oa+5vgT+y58Pv2edOEXhbR1OpOmy41m9xLeT+uXx8oP91Aq8dM16/wBK+Hx2fTq3hhlyrv1/4BDkcx4C+HPhr4XeHINC8K6La6LpUP3be1TbuPdmbq7HuzEk9zXT55owcUAYr5OUnJuUndki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dT0uz1qwnsdQtIL6yuEMc1vcxiSORT1VlIIIPoa+Hf2h/+CXvhnxj9p1n4aXSeFNXbLnSbks1hM3op5aEn23L0AVa+7wKDXVhsXWwkualK35fcO9j+fL4pfBrxn8F9fbR/GWgXWjXWT5TyrmGcD+KOQZVx7qTjviuKr+iHxn4E8P8AxF0K40bxNo1nrmlTj57W9iEi57MM9GHZhgjsa/P/APaE/wCCVYP2nWPhLqODy58ParL/AOOwzn9Fk/F6+4wWfUqtoYhcr79P+AUpH5vUVveNfAfiL4c69PovifRrzRNUh+9bXsJjbHZhnhlPZhkHsawa+pjKM1zQd0UFFFFUAVoaB4i1Xwrq1vqmi6jdaTqVu2+G7spmiljPqrKQRWfRQ4qStID7s+A//BUzxX4S+z6X8SNOHizS1wv9qWgWG/jHqw4SXj12HuWNfoT8H/2i/h98ddOFz4P8R2uoTqu6XT5D5V3D674mwwGeNwBU9ia/AqrelavfaFqEF/pt5caffW7B4bm1laOSNh0KspBB9xXzeLyPD4i8qXuy8tvu/wAhNH9G9JivyR+Bf/BUDx94B+z6d44tk8c6OmF+0uwhv419fMA2yY/2xk/3hX6D/BT9rv4YfHmOKLw54hih1dxk6NqeLe8B9AhOHx6oWHvXxWLyvE4TWcbx7rVEWaPaaKTNLXliCiiigAooooAKKKKACiiigAooooAKKKKACiiigAooooAKKKKACiiigAooooAKKKKACiiigAooooAKKKKAGsoPUZrifGfwV8BfEPf/AMJJ4O0TWpH6zXlhG8o9w5G4H3Brt6KcZyi7xdmB8p+Mf+CaPwP8U72s9H1Hw1K/JfSdQfGfZZvMUfQAV4d4w/4JCQtvk8K/EJ0/uW2r2Ab85Y2H/oFfo7mg16dLNMZS+Go/nr+Y7s/HPxd/wTC+Nfhze2nWmjeJkXkf2bqARiPpOI+fbmvFfFn7M/xW8ElzrPw+8Q2sSfenSwklhH/bRAV/Wv33phAPbNepT4hxMfjSf4D5j+c61vdT8PX3mW093pt5Ecb4naKRD9RgivTfC/7W3xj8HBF034jeIPLT7sd3dtdIvsFl3DHtiv3I8R+BPDfi+Hyte0DS9ajIxs1CzjnGPTDg15D4o/YX+Bni0u118PNPtJG6Ppjy2e0+yxMq/piu5Z9hq2lej+T/ADsO5+ePhj/gqF8bdB2C/utE8Qgdf7R04IT/AN+Wjr1jw3/wV71SHYuv/Dq1us/el07Umhx7hXjfP/fVeteKP+CUXwp1be+kaz4i0KU/dRbiOeIf8BdNx/76rynxH/wSC1GIO2gfEe2uM/di1HTGix9XSRs/980/bZLX+KPL8mvyDQ9R8Of8FY/hdqW1NX0DxJo8h6ssMM8Q/ESBv/Ha9Q8Pf8FCfgP4h2qvjhNPmP8Ayz1CxuIcfVjHt/WvgnxF/wAEt/jRopY2P9ga6B0FlqBQn/v8iDP415j4h/Yi+OPhjd9r+HGrTBev9n+XeZ+nks2aP7Oyqt/Dq2+a/ULI/Y/QP2hPhl4oC/2V8QPDV87dI4tVgL/iu7I/Ku5tb+2v4Vmt7iKeJvuvE4ZT9CK/nt134YeMvChb+2fCmt6QU+99u0+aHH13KKx9N1vVNDm87T7+7sJf+eltM0bfmCKh8PU5K9Or+F/1DlP6M8gigmvwI0T9pf4seHto0/4j+KIUXpE2qzPGP+AsxH6V32if8FBPj3oe0J48lu4x1S9sbabP/Amj3frXNPh3EfYmn96Fyn7cgCkwa/ILSf8Agqh8aNO2i5h8Oarjr9q091z/AN+5FrttI/4K7eMYcf2n4E0S79fslzNBn/vrfXJLIsbHZJ/P/OwcrP1Jor85tL/4LA2UmBqPwynh9WttZEn6NCv866/Tf+Ct/wAOJQPt/hHxPbHv9nW3mx+cq1zSynGx3p/iv8xWZ91UV8fad/wVL+C18B53/CQ6fn/n405Tj/viRq6ax/4KP/AK6x5njKa0J7T6Td/+yxGuZ5fi470pfcwsz6azRk+leC2P7dnwJ1DHlfETTkz/AM9oZ4v/AEKMVu2n7XPwYvceX8TPDa5/566gkf8A6ERWP1XELeD+5iPXqK85tv2jPhTe48j4leEpSeya5bE/+h1qQfGLwDd48jxt4dmz/wA89Vgb+T1m6VRbxf3AdlRXOw/EPwvcDMXiPSZB/sX0R/8AZquReK9FmH7vVrF/925Q/wBankl2A1qKojW9Pbpf2x+ky/408araN0uoD9JBRyy7AW6KpnVLNet5APrIP8aY2u6agy2oWqj3mX/Gjll2Av0VjzeMNCg/1ms6en+9dIP61Rn+JPhO1H77xPo8X+/fxD+bU1CXYDpqSuJuPjb8O7T/AF/jvw1D/wBdNXt1/m9ZN1+0v8JLIHzfid4RQ/3RrdsT+QfNNUqj2i/uA9Morxu6/bE+CllnzPiV4fbH/PK7En/oOawb79vn4CadnzfiFaNj/nhZ3Uv/AKBEa1WExD2py+5gfQXPrRz618t3/wDwUp+A1mCYvE97fEdoNKuRn/vtFrmdS/4Kr/Byyz5Fj4nv8dPs9hEM/wDfcy1tHL8XLam/uHZn2XRXwTqf/BXTwNED/Z3grxBdHt9plghz+TPXI6p/wWCY5XTvhgB6SXOtZ/8AHVg/rXTHKMdL/l3+K/zCzP0jwaCBX5U6x/wVw+Ic+7+y/B/hyzz0+1efPj/vmRK4jV/+Cn/xv1MN9nvdF0rPT7Jpqtj6eYXrpjkONlukvn/lcfKz9jQaQsB3r8N9a/br+O+vbvtPxE1CIHtZww22P+/aLXA638efiV4kDDVfH/ibUEbqlxq07r/3yXxXXDhyv9uaX3sOU/fbVPEOl6FB5upalaafF/fup1jH5sRXnfiD9qf4Q+GA39ofEjw2jr96KHUY55B9VjLH9K/Bx5L3VLrLNPd3Eh6ks7sf5muv0H4GfEbxSV/sjwH4k1JW6PbaVO6/iwXArpXD9GGtWt+S/Nj5T9aPEP8AwUk+BOh7hD4mu9YkXqmn6bOfyLqqn868u8Sf8FcPAdpvGh+DNf1Rx0N9JDaqfxVpDj8K+NPD37AXx38RbWi8BXFnGer6hd29vt+qvIG/IV6f4b/4JSfFjVdj6pq/hvRoz95HuZZpR+CR7T/31T+o5TR+Opf5/wCQWR0/iX/grr4vuw40DwHo2mZ+6dQupbvH/fHlV5L4m/4KS/HXxDvW38R2ehRN1TTNOhHHs0iuw/A19D+G/wDgkDarsfXviRNL/eh07SwmPo7yH/0GvWvC/wDwS4+C+hbDqK674iYfeF/qHlqfwhVCB+NP6zk1D4Ic3yb/ADDQ/MHxR+0V8UPG29da8f8AiK/ifrA+oyrF/wB+1YL+lcZp2kar4jvfJsLK81O7c58u3iaV2P0AJNfub4X/AGPvgx4P2HTvhxoTMn3Xvrf7Yw990xc5969V0vRdO0O0Ftp1hbWFuvSG2hWNB+AAFS8/o01ahR/JflcOY/DHwl+xv8afGxT+zfh1rUSP0k1GEWSkeuZygxXtnhL/AIJT/FjW9kmtanoHh2E/eSS5e4mH/AY0Kn/vuv1wNL9K4KnEGLn8CUfxFzH5++D/APgkV4XstjeKPHWq6q3Vo9LtY7QfTLmUkfgPwr3Twb/wT5+Bng0RuPBqaxdJ/wAttXuZbjd9ULeX/wCO19H0ma8qrmWLq/FUfy0/IV2YPhjwJ4b8F232fw/oGl6HBjHladZx264+iAVvYpaSvObcndsQtFFFABRRRQAUUUUAFFFFABRRRQAUUUUAFFFFABRRRQAUUUUAFFFFABRRRQAUUUUAFFFFABRRRQAUUUUAFFFQyzpbxPJI6pGgLMzHAAHUk0ASmgnFfK/xv/4KKfCz4R+fZaZenxtr0eV+x6O4MCN6SXHKD0+TeR3Ffnr8df29vil8bftFkdU/4RXw9Jlf7K0Vmi3r6Sy53vx1GQp/u17WEyjE4qztyx7v/LcdmfpX8df25fhd8CxcWV3qw8Q+IYsr/Y2jMs0it6SvnZH7hju9FNfnT8eP+Ch/xO+MX2jT9Lu/+EI8PSZX7DpEhE8i+klxwx44IXYpHUGvlokk5JyaK+0wmS4bDWk1zS7v9EWlYV3aRyzsWYnJJOSaSiivfGFFFFABRRXpXwa/Z28f/HrVhZ+ENAnvoVYLPqMo8q0t/wDflPAOOdoyx7A1nOrToxc5uyXcDzWvbfgH+yB8Rv2hrqOXQdJNhoO7bLrupAxWq4POw4zIw9EBx3x1r9Af2fP+CZXgj4b/AGbVvHcqeONeTDi1kQrp0LegjPMv1fg/3BX2XaWcFhbRW1tClvbxKEjiiUKqKBgAAcAAdq+QxvEEVeGFV33e3yRLl2Pmj9nj9gL4dfAw22pXdsPF/imPDf2pqcQMcL+sMPKp7MdzDsw6V9QAYFFLXxdWvUrz56srsgKKKKx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N+Jfwj8H/GDQW0fxjoFnrlkc7BcJ88RP8AFHIMMje6kGvzy+P/APwSs1bR/tGrfCvUzrFqMv8A2Fqbqlyo9IpuEf6NtOB1Y1+n2KDXfhcfiMG70padnsNOx/Op4p8I634H1m40jxBpV5ouqW5xLaX0LRSL74YDg9j0NZFf0D/FP4JeCfjTov8AZfjHw/aa1AoIillXbPAT3jlXDofoRnvmvzz+PX/BK3X9ANxqnwv1P/hIbEZf+xtSdYrxB6JJwkn47D9TX3GDz2hXtGt7kvw+/wDzLTPgSitbxR4T1rwTrM+ka/pV5o2pwHElpfQNFIv/AAFgDj371k19JGSkrxGFFFFUAU6KV4JFkjdo5FIZWU4II6EGm0UWuB9RfBH/AIKI/FX4R/Z7HUL9fGugx4X7FrTlpkX0juPvj0G7eB2FfoB8Ef8AgoX8Kvi+beyvNTPg3XZML9h1tljjdvSOf7jc8DcVY/3a/F2ivCxWTYXE6qPLLuv8thNH9HsUqTRrJG6yIwBVlOQR6ipRX4P/AAZ/a2+KHwKkij8NeJZ30pDzo+o/6RZkegRj8mfVCp96+9fgt/wVU8GeKhBYfEHSp/CGoNhTqFqGubJz6kAeZH9MMB3avkMVkmKw+sFzLy3+7/Ilpn3ZRWB4R8a6D480eLVfDms2OuadJ925sLhZkz6EqTg+oPIrfr55pxdmSFFFFABRRRQAUUUUAFFFFABRRRQAUUUUAFFFFABRRRQAUUUUAFFFFABRRRQAUUUUAFFFFABRRRQAUUUUAFFFFABRRRQAUUUUAFJilooAbtDdVH5VzmvfDfwn4p3f2z4Z0fVt33vt1hFNn67lNdLSEe9NScdU7AeM63+xz8FPEAb7V8NdAj3dfsdqLX/0VtxXA61/wTY+BGrA+R4avdJY97PVLg/pI7ivqTNFdUMbiIfDUkvmx3PiLVv+CTXwqvNzWHiHxTYOeitcQSoPwMIP61xWrf8ABIHS5cnTPiZd2w7Ld6Qs36rKn8q/RICjFdUc2x0Nqj/B/mF2fl3qv/BIfxZDu/s3x/o916farOWHP/fJeuR1L/glH8X7ME22reFL5ewjvZ1b/wAehA/Wv1yz7UhPtXVHPcat5J/JD5mfjNqX/BND472OfJ8P6fqGP+ffVIBn/vtlrmr79gP4+afnzfh7dPj/AJ4XtrL/AOgymv2//GiumPEWKW8Yv5P/ADDmZ+EF9+x78atPz5vw119sf88bQy/+g5rDuv2bvixZZ874Z+L0A/iOh3OPz2Yr9+/woxWi4jrdaa/EOY/nrufg/wCPLIkXHgvxDAR18zS51/mtZs/gfxJaZ87QdUhx/wA9LORf5iv6Jto9BTNif3V/KtVxHPrSX3/8AOY/nMl0u/gOJLS5j/3o2H9KrlZQcEOPzr+jzyl/uj8qY9rDKMPEjj0ZQav/AFjX/Pn8f+APmP5xf3v/AE0/WnZl/wBv9a/oxbRdPPWxtj9Yl/wqNvD2lv8Ae020b6wL/hVf6xx/58/j/wAAOY/nSzL/ALf60397/wBNP1r+jBdA0xemnWg+kC/4VIukWKcrZ26n2iUf0pf6xx/58/j/AMAOY/nNWOeQ4VZGPoATVuDRNUuiBDYXcpPZIWP8hX9F6wRqMKigegFL5S/3R+VL/WNf8+fx/wCAHMfzwQfD7xVd/wCp8N6vNn+5Yyt/Ja07X4J/EO/I+zeBPEtwT/zy0i4b+SV/QZtX0X8qXaB2qHxHPpSX3/8AAFzH4F2n7MPxevceV8MfF2D0L6LcIPzKCt6x/Yv+N2oY8r4b62uf+e8Sxf8AoZFfuvijFYviOv0gvxDmPxIsP+Ce3x+1DBXwDJEp/in1Kzjx+Blz+ldPp3/BMT45X2PO03R7DP8Az8amhx/3xur9kM0VnLiHFPaMV8n/AJhzM/JjTP8Agkz8Vrkg3viLwrZoeoS5uJHH4eSB+tdfpX/BIPXJQP7S+JGn2vr9l0t5sf8AfUiV+nGfajJ9K5pZ5jZbSS+SC7Pz60f/AIJC+G4tv9qfELVLv1+yafHBn/vpnrttI/4JSfB/T8G71LxRqbdxNewop/BIQf1r7PxRzXLLNcbPeo/y/IV2fNmi/wDBOz4C6MFJ8Ftfyj/lpealdPn/AICJAv6V3uifsq/B/wAPbDZ/DbwyHX7rzabFMw+jOCa9W59aWuSeLxE/im382IydH8LaN4ei8vStIsdNjxjbaWyRD8lArUCgdBinUVztt6sBKWiikAUUUUAFFFFABRRRQAUUUUAFFFFABRRRQAUUUUAFFFFABRRRQAUUUUAFFFFABRRRQAUUUUAFFFFABRRRQAUUUUAFFFFABRRRQAgzQcUA+tef/FH48+AvgvYm68Y+KLDR8rujtpJN9xKP9iFcu31AxThCVR8sFd+QHoArL8Q+JNJ8J6XPqet6naaRp0A3S3d9OsMSD3ZiAK/Or41f8FY5pfP0/wCGHhzyVOVGsa6Mt9UgU4HqCzH3Wvhn4k/GPxr8X9VOo+MfEl/rtwCSiXMv7qLPURxjCIPZQK+lwmQYit71V8i+9lJH6X/G3/gqT4F8F/aNP8BWEvjXVFyovXzb2KH13Eb5MHsFAPZq+AfjT+1x8TvjxJLF4k8RSxaQ5yNG03NvZqOwKA5fHYuWPvXjdFfY4XKsLhNYxu+71f8AwPkUlYKKKK9YYUUUUAFFFd18K/gf45+NerjTvBvh281mRWAlnjXbBBnvJK2ET8Tk9s1E6kKUXKo7IDha7z4UfAzxz8btZGneDvD13q7qwEtwq7LeDPeSVsKv0JyewNfoP8Av+CV2g6A0GqfFDUh4hvhh/wCxdOdo7RD6SScPJ9BsH+8K+6fDXhXR/Buj2+laDpdppGm267YrSyhWKJB7KoAr5TGcQU6d44ZXffp/wSXI+IfgB/wS18NeFTbar8TL4eKNTXDDSbMtHYxn0duHl/8AHR2INfceh6DpvhrSrfTNIsLbS9Ot12Q2lnCsUUa+iqoAA+laPUUY4r4vE4yvi5c1WV/y+4m9xaKKK5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N8UPgv4K+M2inTPGXh2z1uAAiOSZMTQk945Vw6H/dIr8/vjp/wSl1XTjcal8Lda/taAZYaHq7rHOPaObhG9g4TA/iNfpzQa78LmGIwb/dy07PYadj+d3xt8P/ABJ8N9cl0fxRol9oWpR9be+haNiP7y54ZT2YZB7Gufr+hnx78MvCvxR0N9I8V6DY67p7ZxDeQhyhP8SN1Rv9pSD718JfHH/glFaXX2jUvhbrhsZOWGia0xeM+0c4BYewcN7sK+zwmf0ato11yv8AD/gf1qUpH5p0V2vxO+C/jb4N6sdO8Y+HL3RJySI5J48wzY7xyrlHH+6TXFV9RCpColKm7ooKKKKsAooooA6TwL8SPFPwy1ddU8K6/qGgX4xmWxnaPeB/CwBww9mBFfafwd/4KveKdB8ix+IugQeJbUYVtT0zFtdgd2aP/VufYeXXwRRXBiMDh8UrVYJ+fX7wtc/dv4Qfte/Cv43CGHw74oto9VkwP7J1E/ZrsN/dCNw5/wBwsPevZwc1/N8rFGBUkEdCK9/+EH7dHxd+Dvk29j4kfXdIjwBpmu5uogo7KxIkQeysB7V8pieHZfFh5/J/5kuJ+4XWjpXw38IP+CqfgLxWILPx1pV34NvmwrXcIN3Zk+pKjzFz6bWA7tX2B4N+IPhn4jaUNS8L69p+vWLcedp9wsoU+jbT8p9jg18viMHiMM7VYNfl95NjpaKKK5BBRRRQAUUUUAFFFFABRRRQAUUUUAFFFFABRRRQAUUUUAFFFFABRRRQAUUUUAFFFFABRRRQAUUUUAFFFFABRRRQAUUUUAFFFFABRRRQAUUUUAFFFFABRRRQAUUUUAFFFFABRRRQAUUUUAFFFFABRRRQAUUUUAFFFFABRRRQAUUUUAFFFFABRRRQAUUUUAFFFFABRRRQAUUUUAFFFFABRRRQAUUUUAFFFFABRRRQAUUUUAFFFFABRRRQAUUUUAFFFFABRRRQAUUUUAFFFJQAtNOK84+KP7Qvw7+DVuZPF/ivTtJmC7hZmTzLpx/swplyPfGK+K/i/wD8FZ4IvPsvhp4WM7cqura+dq/VYEOT6gs491rvw+X4nFfwoO3fZfeOx+itzdw2cEk9xKkMMalnkkYKqgdSSegr5m+MP/BQ/wCEXwp8+1tNWbxlq8eR9j0HEsYb/anJEYHrtLEelflT8WP2kviT8a53bxd4rvtRtS25dPjfybRPTEKYTI9SCfevM6+qw3DsY+9iZX8l/mVyn158ZP8Agpl8UfiMs9l4baDwJpL5G3Tz5l4y+jXDDIPuiofevk7VdWvtc1Ce+1K8uNQvZ23y3N1K0kkjerMxJJ+tVKK+poYShhly0YpFBRRRXWAUUUUAFFFez/BP9kL4nfHmSGXw9oEltoznB1rU829mB6qxGZPogY1jUrU6MeepJJeYHjFek/CD9nX4hfHTUBb+D/Dd1qMAbbLqDjyrSH13ythQe+0EsewNfpP8Dv8AgmD4A+H/ANn1HxrO/jrWEw3kTAw2Ebe0QOZMf7Zwf7or7E0rSLHQtOhsNOs4NPsbdQkNtaxLHHGo6BVUAAewr5XF8QwheOGjd93t/n+RLkfDPwK/4JW+GPC7W+p/EnUz4q1BcN/ZViWhsUPoz8SS/wDjg9Qa+3vDnhfSPB+kW+l6Fplpo+m267YrSyhWKJB7KoArW/GjHFfGYjGV8VK9WV/y+4m9xaKKK5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V4i8NaR4u0qfTNc0y01fTZxtltL6BZonHurAg18Z/G3/AIJa+BfGn2jUPAd/N4K1RssLKTNxYufTaTvjye4Ygdlr7f7UtdOHxdfDO9KTX5fcO9j8I/jP+yH8UfgY803iHw5NcaRGT/xOdMzc2hHqXUZj/wC2gU+1eM1/R+8ayKVdQykYIIyCK+bfjR+wB8JvjEZ7tdG/4RTW5Mt/aOhBYQzerw48tuepwGP96vrsLxF9nEx+a/yK5j8UqK+u/jL/AMEz/il8OPPvPDiQ+O9ITLBtNHl3ir/tW7HJPtGzmvk7VNKvdEv5rHUbOewvYG2S29zGY5I29GUgEH619ZQxdDEx5qMkyirRRRXUAUUUUAFa/hfxhrvgrVY9T8P6xfaJqMf3LrT7h4ZB7blIOPasiiplGMlaQH2X8Jv+CovxO8ECG18VW1l4405MAvcD7NeY9BKg2n6shJ9a+0PhR/wUc+D/AMSxDbX+qzeDNUfANvrqiOIn2nUlMe7FT7V+MlFeFiMkwuI1S5X5f5bCsj+jXTdTs9Zs4rzT7yC+s5l3Rz20gkjceoYEgj6VdHSv57/h58ZPG/wnvhdeEfFGp6DJu3NHaXDCKQ/7cZ+R/owNfXnwr/4KweM9C8m18d+HrHxRbDAa9sT9juvdiADGx9gqfWvmcRw/iKetJqS+5/5fiTyn6pjil6182/C//goJ8GPid5MH/CR/8IxqMmB9j8Qp9lwf+uuTF/4/n2r6Jsr+21O0iubS4iuraVQ0c0Lh0cHoQRwRXztShVoPlqRafmSWqKKKxAKKKKACiiigAooooAKKKKACiiigAooooAKKKKACiiigAooooAKKKKACiiigAooooAKKKKACiiigAooooAKKKKACiiigAooooAKKKKACiiigAooooAKKKKACiiigAooooAKKKKACiiigAooooAKKKKACiiigAooooAKKKKACiiigAooooAKKKKACiiigAooooAKKKKACiiigAooooAKKKKACiiigAooooAKKKKACiiigAooooAQUHisPxR4z0DwPpjaj4h1qw0SwTg3OoXKQR/TLEDPtXyz8Uf8Agp78JvA/nW/h43/jbUEyALCIwW24djLIAce6KwrooYWviHalBv8AruB9gge1c94y8f8Ahr4e6U2peJte07QbIZxPqFykKsfRdxGT7Dmvyc+K3/BTn4sePPOtvD7WXgfTnyANOj865K+hmkBwfdFQ18r+JPFeteMtUk1LXtXvta1CT791qFw88jfVmJNfS4fh2rPWtJR8lq/8iuU/VL4sf8FUPh14R8608G6bfeNb9chbjBs7PP8AvuC5/BMH1r4u+LX/AAUJ+MXxT862i11fCWlSZH2Pw+pgYj/amJMh464YA+lfNNFfT4fKMJhtVC77vX/gFWRLdXc99cSXFzNJcTyMXeWVizMT1JJ6moqKK9labDCiiigAooooAKK6PwN8OfFHxM1hdL8K6Df6/ftjMNjA0mwerEDCj3OBX2r8Gf8AglF4n14wX3xH1yHw3ZnDNpemFbi7I7q0n+rQ+48z6Vw4jHYfCK9WaXl1+4L2PguC3lupkhhjeaWRgqRopZmJ6AAdTX1B8FP+CdfxW+LJgvNS09fBOhyYJvNaUrOy/wCxb/fJ/wB7YD61+onwd/Za+GnwMijPhXwxaw6gq4bVbsefeP6/vWyVz3C7R7V6yK+RxXEU5e7ho283/kRzHy/8Ev8Agnn8KfhELe9vNNPjPXY8N9t1tVkiRvWOD7i+o3bmH96vpyGFII1jjRY0UAKqjAA9AKl60cCvlK1erXlzVZNskWiiis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APWvPvij8BfAXxosTbeMPC9hrBC7UuZI9lxEP8AYmXDr9AcV6CM0dKcJypvmg7PyA/N/wCMf/BJnPn33wz8TY6suk69+eEnQfgAyfVu9fD3xS+AXxB+C96bfxh4Wv8AR03bUu2j8y2kP+xMuUb6A5r+gHFVdQ0611WzltLy2iu7WZSkkE6B0dT1BU8EV9Hhs+xNHSr7y+5/eVzH849Ffsx8Xv8AgnD8Ivif591pumyeCdWfJFxoZCQFv9q3OUx7JsPvXxJ8Xf8AgmR8Vfh/5914cW18daWmSG08+VdhfVoHPJ9kZzX1mGzrC4jRy5X2en47FXR8hUVoa74e1Twvqc2naxpt3pWoQnbLa3sDQyofQqwBFZ9e4pRkrxGFFFFMAooooAK7b4efGvx38J7kTeEvFmqaH825oba4byXP+3Eco34g1xNFROnCouWaugPuj4Zf8FXvHvh/yrfxpoGneK7YYDXVqfsV0fUnAaM/QIv1r60+Gf8AwUf+DPxBEMN7rU/hC/fA8jXYPLTPf98haMD3Yr9K/GOivCr5HhK2qXK/L/LYVkf0X6F4j0rxTp0d/o+p2erWMn3LmxnWaNvoykg1pY/Cv53PCPj7xL4A1EX/AIa1/UtBvBj99p108DH2JUjI9jX058N/+Cnfxg8F+VBrc2neMbJcAjUrcRT7faSLbz7sGr52vw7XhrRkpeujJ5T9iMZo6V8P/Dj/AIKt/DnxJ5UHi3RdV8IXLY3TRgXtsv8AwJAJPyjNfUHw/wDj38O/inGn/CKeMtH1mVxkW0N0ouB9Ymw4/Fa8CvgsRh/4kGvy+8Vj0GikBzS1xiCiiigAooooAKKKKACiiigAooooAKKKKACiiigAooooAKKKKACiiigAooooAKKKKACiiigAooooAKKKKACiiigAooooAKKKKACiiigAooooAKKKKACiiigAooooAKKKKACiiigAooooAKKKKACiiigAooooAKKKKACiiigAooooAKKKKACiiigAooooAKKKKACiiigAooooAKKKjklSJC7sEVRkknAAoAeaOvSvGPiJ+2D8H/hgJU1rx1pjXceQbPTpDeThv7pSINtP+9ivlv4j/wDBW/Q7PzbfwN4MvNTfkLe63MtvGD6+Um4sPqymu+hl2KxH8Om7d3ovxHZn6FE4rlPHPxT8IfDWy+1eKvE2l6BDjcpvrpImf/dUnLH2ANfjz8Sf+Cgvxr+I/mwnxP8A8I1YyZ/0Xw/F9lx9JcmX/wAfr551PVb3Wr2W81C8nvruU7pJ7mQyO59SxJJr6Chw5VetedvJaj5T9Zvib/wVP+GHhISweFrHUvGt4uQskKfZLUn3kkG/8oyPevkn4nf8FOfi7458630Oaw8F2D5AXTYfMuCvoZZN3PugWvkWivo6GT4Shry8z89f+B+BVkbPinxlr/jjU31HxDrWoa5fv1udRuXnk+m5iTj2rGoor2YxjBWiMKKKKoAooopgFFFdX4A+FPjH4p6n9g8JeG9R1+5BAYWVuzpHnu7/AHUHuxArOU401zTdkBylABJ45r70+EP/AASg8W68Ybz4ha/beGbU4ZrDTsXV2R3Vn/1aH3Bf6V9ufCH9jH4TfBcQT6L4XgvtViwRqur4urncP4lLDah/3FWvAxOeYahpB878tvv/AMhXR+UXwd/Ys+LPxrME+j+GZtM0iXB/tXWc2tttP8S7hukHuitX3V8G/wDglZ4G8KeRfePNUufGN+uGNlBm1slPodp8x8eu5Qe619yBQOgxS4r5PE53isRpF8q8t/v/AMiWzB8IeCtA8A6PHpXhzRbHQ9Pj+7bWFusKZ9SFAyfc8mt+iivAbcnd7k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Hj/AOFPg/4qab9g8W+G9O1+2AIX7bbq7x57o/3kPupBr48+LH/BKHwX4g8668B6/e+Fbo5K2V8DeWvsoYkSL9Sz/SvvHqKBxXXh8biMN/Cm15dPuHex+IHxX/YQ+MfwmMs914Zk8QaZHk/2hoBN3HgdygAkUe7IB718/wA0MlvK0cqNHIpKsjjBBHUEV/R/ivNPid+zl8NvjHG//CW+D9N1S5YY+3CLybofSZNr/hnFfT4biKa0xEb+a/y/4JXMfgRRX6afFP8A4JJ6Vema6+H3i+fTZDkrp2ux+dFn0EyAMo+qMfevj/4pfsTfGH4S+dNqng+61LTo8n+0NF/0yHaP4jsyyD3dVr6bD5phMTpGav2ejHdHhdFOdGjYq6lWBwQRgim16q12GFFFFABRRRQAU6OR4nV0YoynIZTgg02ihq4Hsnw9/bA+MHwx8pNE8d6o1rHwLPUZBeQgf3QkoYKP93FfTfw+/wCCt/ifT/Kh8aeDdP1iMYVrrSZ3tJAP7xR96sfYFRXwBRXnVstwuI+Omr/c/wAAsj9l/h//AMFKfgp40Ecd9q994Vu3wPK1m0YLn/rpFvQD3Yivonwl8RPC/j6zN14b8RaXr9vjJk028jnA+u0nH41/O/VnT9TvNIu47qxu57O5jOUmt5CjqfUEcivCrcOUpa0pteuv+RPKf0c59qCRX4aeBv24vjZ4A8tLHx3qGoWyYH2fWNt8pHpulDMB9CK+h/Av/BXDxRYeXF4v8E6bq6Dhp9KuHtHx67X8wE+wKj6V4dbIMXT+C0vR/wCYuVn6iHkUdK+QPBP/AAVD+DXicxx6vJrHhSY8MdQsjLED7NCXOPcqK9/8E/Hv4cfEUIPDfjfQ9Wmfpbw30fn/AIxkhx+IrxquDxFD+JBr5Cseg0U1WB6HNOrlEFFFFABRRRQAUUUUAFFFFABRRRQAUUUUAFFFFABRRRQAUUUUAFFFFABRRRQAUUUUAFFFFABRRRQAUUUUAFFFFABRRRQAUUUUAFFFFABRRRQAUUUUAFFFFABRRRQAUUUUAFFFFABRRRQAUUUUAFFFFABRRRQAUUUUAFFFQXN1DaQvLPKkMSDczyMFVR6kmgCY0dK8f8b/ALW/we+HwkXWPiFoyzR8Nb2c/wBslU+hSEOwP1FfP/jf/gq/8NdEEkfhzQNc8Szr92SREs4G/wCBMWcf98V20sBiq38Om38rfmOx9wEUhIA5r8m/Hf8AwVf+JmveZF4a0PRfC8DfdkdGvLhf+BMQh/74r528dftTfFr4k+YviDx9rVzBJ9+1guDbQN9YotqH8q9mjw9ip61Go/i/wHys/bDx38evh38MRIPFHjTRdHmTrbT3iGf8IgS5/AV82/EH/gqj8KfDIli8OWer+L7lc7Hhg+y27fV5cOP+/Zr8jmdnJLEsTySTSV7lHh7Dw1qycvwX+Y+U+2PiF/wVZ+JviPzYfC+kaP4St2+5KUN5cr/wJ8If+/dfMvxB+PfxF+Kbv/wlXjHWNZhc5NtNdMLcH2iXCD8FrgaK92jgcNQ/hwS/P79yrCk5pKKK7gCiiigAooooAKKKu6Pomo+IdQisdLsLnUr2Y4jtrSFpZHPoFUEmk5RjrIClRX1L8Lf+CcPxk+I3k3F9pEHg7TnwfP12Xy5cd8QqGkB9mC/Wvr/4V/8ABKz4deFRDc+MdU1DxneLgtbgmytM/wC6hLn/AL7wfSvHxGcYOh9u77LX/gfiK6Pys0Hw5q3irUotO0XTLzVr+U4jtbGBppXPsqgk19TfCj/gmb8WviD5NzrsFp4H0x8Evqj77kr/ALMCZIPs5Sv1k8FfDXwr8NdMFh4V8O6boFrgbo7C2SLfjuxAyx9zk105xXzGI4iqy0oR5fN6v/InmPkP4Tf8EyvhP4A8m71+O78cammCW1JvLtQ3qIEOCPZ2cV9VaF4e0vwtpsOnaPptppVhCMR2tnAsMSD0CqABWnSYFfNV8TWxDvVm2SLRRRXO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L/iV+zZ8Mvi+kh8WeDNM1K6kGDfJF5N1/wB/o9r/AK4r5K+J3/BJTw7qRlufAfi280aY5ZbHWIxcwk+gkXayj6hzX6CZpOK7qGPxOG/hTaXbdfcx3PxI+Jn7AXxq+GnmyyeFn8R2Eef9L8Pv9rBHr5YAl/NK+fb/AE660q7ltb22ms7mI7ZIZ4yjofQg8g1/RzjiuR8d/CXwZ8T7P7N4r8L6Vr8e3arX1qkjoP8AYcjcv1BFfRUOI6i0rQv5rT8B8x/PZRX64fEb/glf8LfFfmzeGb3VfBt02dscUv2u2U+6SHefwkFfLHxH/wCCWvxX8J+bN4cuNL8Z2i5KrbTfZbkj1McuF/AOa+hoZzhK+nNyvz0/HYq6Pjaiut8c/CXxr8NLkweKvC2raC2dqtfWjxo/+65G1vqCa5KvZhOFRc0XdDCiiirAKKKKACiiigApQxXoSPpSUUWuB6D4L/aC+JXw98seHfHOu6ZCn3beO+kMH4xsSh/EV714L/4Kg/GfwyETVJtG8URDgnUbERSEezQlBn3INfIlFcVXBYav/Epp/ILH6X+Dv+CvWmS+XH4q+Ht3a4+/caRfLNn6RyKmP++zXuHg/wD4KSfA3xSEW48Q3nh6d+kWrWEi/m8YdB+LV+MFFeTVyHB1PhTj6P8AzuLlR/QT4U+OHw+8dmMeH/Gug6vI/SG01GJ5PoUDbgfYiu3DhujA/Sv5wAxHQkfSuz8KfGnx/wCBtg8PeNNf0aNOkVnqMscf0KhsEexFeVU4bf8Ay7qfev6/IXKf0H0V+KvhP/gox8dvDGxJPFUOtwJ0i1Swhkz9XVVc/wDfVew+GP8Agrr4ws9g8Q+BdF1QD7x065ltCf8Avrza8ypkOMh8Npej/wA7C5WfqRg+tLXwh4Z/4K2/D+/2LrvhHxBpDt1a0aG6RfqSyHH0Fes+G/8Agol8CPEexW8YNpczf8stRsZ48fVghQf99V5tTLsXT+Km/kr/AJCsz6Vpa8+8N/tAfDTxdsGjePfDmoSN0ih1SEyfim7cPxFd1FcRXEayRSo6MMhkYEEexrhcJR0krCJ6KTNLUgFFFFABRRRQAUUUUAFFFFABRRRQAUUUUAFFFFABRRRQAUUUUAFFFFABRRRQAUUUUAFFFFABRRRQAUUUUAFFFFABRRRQAUUUUAFFFIWAoAPxoqjqOs2GkW7T395b2cI6y3EqxqPxJrzjxJ+1P8IfCYcaj8RvDiOn3ooNQjnkH1SMs36VcKVSfwRb9EB6rQa+VPEv/BS/4GaCHFrreo68y/w6dpsoyfYyiMfrXkvib/grv4Ztt48PeANV1H+62pXsdr+JCCX8s1308sxlT4ab+en5jsz9BaTA9a/KDxT/AMFZ/iVqQdND8NeH9Fjbo8yS3Mq/Ql1X81rxzxX+3l8c/F29bjx7eWELdI9KhitNo9mjUN+Zr0qfD+LqfFaPz/yHys/by5u4bOJpZpkhiQZZ5GChR6kmvNPFn7UXwl8EbxrHxC8P28qfeghvknmH1jjLN+lfhb4l8feJvGcvm6/4i1XXJc536jeyTnPrl2NYOc16dPhtf8vKn3IfKfsH4w/4KifBjw7vXTJdb8TyDhTp9gYkJ9zMYyB+Brw/xh/wV51GTfH4W+H1tb4+5cavftLn6xxquP8Avs1+dlFetSyLB094uXq/8h2R9O+NP+Cjnxx8YeYkPiO28O279YdHso48fR3DuPwavCPFnxN8X+PpjL4l8Uaxrzk5/wCJjfSTgfQMxx+FczRXq0sLh6PwQS9EOwZzRRRXWAUUUUAFFFFABRRRQAUUoBPQZr0/4efsx/FP4qeU/hnwRq99bSY23ksH2e2P0mk2p+tZzq06S5ptJeYHl9Ffefw3/wCCS/jPWPKn8aeKtN8OwHDNa6fG15P/ALpJ2Ip9wWr6n+HH/BNz4MeAfKmvdIu/F18mD52uXBdM9/3SBUI9mDV4dfPMJR0T5n5f57Cuj8gPCvgjxD461FbDw5oeo67enGLfTrV53+uFBwPevpz4Z/8ABMj4weODFPrVvYeDLB8Evqk4knK+0Ue459nK1+u3h/wto3hLTksND0my0exj+5bWFukEa/RVAFaufxr56vxFWnpRgo+urJ5j4p+GX/BK/wCGXhTyrjxXqGp+NLxcFonf7Hak/wC5Gd/5yEe1fVfgf4X+EfhpYfY/CnhrTNAgIAYWFqkTP7uwGWPuSTXV9KOtfO18ZiMR/Em3+X3CuFLRRXK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q3tlb6hbSW91BFcwSDa8UyBlYehB4NeG/EP9hv4K/EjzZb7wTZ6ZePk/atFJsnB9dsZCMf8AeU173+FFaU61Wk705NejA/Ozx/8A8EitNnEs3gnx1c2h5KWet2yzA+xlj24/74NfNXj7/gnR8b/AvmyReHIfEtpH/wAvGhXSzZ+kbbZD+CV+1GaODXt0c8xlLRtSXmv8iuZn86viTwfr3g2+Nlr+i6hol4OtvqNq8En/AHy4BrHr+jHWvD+l+JLJ7LVtOtNTs3+9b3kCyxt9VYEGvB/HX7AfwP8AHnmSS+DYdFun6XGiSvabfpGp8v8A8cr3KPEdN6VoNemv+Q+Y/Eaiv0v8d/8ABInS5fMl8HePLq06lLXWrRZgfYyxlMf98Gvnnxv/AME0vjd4R8x7LSNP8UW6c+ZpF8pOP9yXYxPsAa9ulm2CrfDNL10/Md0fK1FdX4x+FPjP4eylPE3hTWdBION2oWMkKn6MwAP1BrlMYr1IThUV4u6GFFFFWAUUUUAFFFFABRRRQAUUUUAKCR0OK1tD8Ya94Yk8zR9a1HSnzndZXTwnP1UisiipcYtWaA9h8Pftg/Gnwzj7F8SfEEgXoL27N2B+Eu6vR9C/4KX/AB10jb9p17TtZA7X2lwrn6+UEr5XorkngcNP4qcX8kFj7s0P/grf8QbYqNX8H+HL8DqbQz25P5u/8q9B0T/gr9p8m1dX+Glzb+r2WrLLn/gLRL/OvzSorink2BlvT+5v/MVkfrXo3/BV/wCE2oBVv9F8UaZJ3LWsMiD8Vmz+ldzpH/BSH4C6ptEviu5012/hu9Luf5ojD9a/FuiuOXD+Els2vn/mg5Ufu3pP7ZXwT1kKbf4laDHn/n6uPs//AKMC11um/Hf4ba1j+z/H/hm9J6C31e3c/o9fz70Akd65ZcN0vs1H+AuU/ozsde03VU3WWoWt0vXMMyuP0NXfMU/xD86/nCSaSNgyuysOQQcYrc074g+KNHx9g8R6tZY6fZ76WPH5NXPLhqX2av4f8EOU/ojzRmvwCsv2jvitpuBa/ErxbCo/hXW7nb+W/FdFY/tl/GzTseV8SddfH/Pe483/ANDBrmfDlfpNfiLlP3bzS1+IVp/wUC+P1kB5fxBnbH/PXT7ST/0KI1tWn/BSb4922PM8VWl1j/nrpNsM/wDfMYrN8O4pbSj97/yDlZ+0OBRgV+Otv/wVB+N8ON93ok//AF000D+TCtO2/wCCq/xlg+/Y+Frj/rpYSj/0GYVk8gxi7ff/AMAOVn68baNtfkrF/wAFZ/i4uN/h/wAHuP8Arzugf/SmrcX/AAVs+J4/1nhbwq/+7Dcr/wC1jWf9hY3+VfeHKfq/j3ox71+U4/4K4fEbv4Q8Mn6C4/8AjlSL/wAFcfiCOvg7w4fo0/8A8XS/sPG/yr70HKz9VMH1owfWvyqb/grj8Qu3g/w2Pr9o/wDjlRt/wVv+I/8AD4R8Mj6rcH/2rR/YeN/lX3oOVn6s7aNtfk7L/wAFa/il/wAs/DHhNf8Aet7k/wDtcVUk/wCCsnxecfLoXg9PpZXP9bin/YWN/lX3hyn62YFHHrX5B3H/AAVR+M85+SDw1b/9c9PkP/oUprMuf+CnfxynBCalo9vnvHpiHH/fWa0WQYx9vvDlZ+yNJur8V7v/AIKPfH65z5fjKG1/65aTZn/0KI1iXv7e/wAer8ES/EO8XP8AzxtLaL/0GMVquHcU95R+9/5Bys/cPPvSFgK/B2//AGu/jRqOfN+JfiJM/wDPC+eL/wBAxXOX/wAfPibqgIvfiJ4quweom1q5cfq9arhuv1mvxDlP6BDIg/iH51kap4x0LRVJ1DWdPsQOv2m6SPH5mv57NR8Wa3q+ft+sX97nr9ouXkz+ZrLLsf4j+ddMeGn9qr+H/BHyn796n+0Z8K9GyL34j+FLdx/A+s2+7/vnfmuQ1f8Abi+BmiAm4+I+lyY6/ZFluP8A0WjV+GOc0VvHhyiviqP8P+CHKfstrH/BTL4F6Zu+z65qWq4/59NLmXP/AH8CVwut/wDBWv4a2wYaX4W8TX7DoZo4IFP4iVj+lflHRXXHh/CR3u/n/kPlR+jut/8ABYCQ710j4ZKv92W91jd+aLCP/Qq8913/AIKyfFS+3Lpnh/wxpkZ6M0E80g/Eygf+O18SUV2QyfBQ2gvnd/mwsj6Y13/goz8eda3KnjCLTIm6pY6bbL+TMhYfnXm3iD9p74teKNw1L4jeJZo2+9FHqUsUZ/4AjBf0rzCiu2GDw1P4KaXyQ7FvUNXvtXuDPfXtxeTHrJcSs7H8SaqUUV1qKWwBRRRTAKKKKACiiigAooooAKKKKACilCljgAk+1ej+CP2b/ij8RfLbw94E1zUIJPu3P2N44D/21cBP1rKdWnTV5tJeYHm9FfZXgf8A4JX/ABc8RmOTXbrRPCsB++lxdG5nH0WIMp/77FfRHgT/AIJK+BdI8uXxV4r1jxDMvJiso0soWPoQfMYj6MK8mtnOCo/bu/LX/gCuj8rcZrsPA/wd8c/EqVU8LeEtY10E4MllZySRr/vOBtX8SK/azwH+x98HPhzsfRvAGlNcJgrc6hGb2UH1DTFip+mK9ghtorWJIoo0ijQbVVQAAPQCvFrcSJaUaf3/AOSFzH5BeAP+CX3xg8VmOXW10rwjbnBYX90JpseyQ7hn2Zlr6V+H/wDwSY8B6L5c3i3xPq/iSdcFobNEsoD7EfO5H0YV93HpR2rwq2dY2tpzcq8v6uTc8q+Hf7L3wq+Fflv4b8D6TZ3MeNt5ND9ouR9JZdzj8DXqiqAOABQBmlAxXjSqTqvmnJt+Yha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gntormJo5Y0lRxtZHUEEehFeV+Mv2UvhD4+8w618PtCllk+/PbWotZm+skW1j+det0lXGrOm7wk16OwHxf40/4JU/CbXvMk0O/13wzMfuJDcrcQr9VkUuf++68J8Yf8EjPFtlvbwv450jVlHKx6pbSWbfTKeaCfy/Cv1GzijmvUpZvjKW1S/rqO7PxH8Y/8E/vjn4O3u/gqXV7dek2kXMVzu+iK2/8A8drxXxP8PfFPgmYxeIfDeraFIDjZqNlLbnP/AANRX9EXWoLi1hu4nimhSaJxhkkUMGHoQa9elxHWX8SCfpp/mPmP5xMYor98fFn7L/wm8cbzrPw88P3Er/enisUhmP1kjCt+teN+Kv8AgmH8EfEG82Nhq/h1m6HTdRZwD9JhJXp0+IsPL44tfcx8x+OVFfpZ4p/4JCWEm9/DnxEuLfH3YNT05Zc/V0dcf9815D4n/wCCVPxc0je+laj4e12MfdSG7eGU/USIFH/fVenTzfBVNppet1+Y7o+MaK9z8TfsP/HHwoX+1/DvVblV/i03y73P0ELMa8t8Q/DzxV4RZhrvhrV9GKnBGoWMsGP++lFehDEUavwTT9GhnPUU4gjqCKbXTdAFFFFABRRRQAUUUUAFFFFABRRRQAUUUUAFFFFABRRRQAUUUUAFFFFABRRRQAUUUUAFFFFABRRRQAUUUUAFFFFABRRRQAUUUUAFFFFABRRRQAUUU5Y2cgKpYnsBRdANortPDvwV+IHi7b/YngfxDqqt0e00uaRfruC4A969W8Mf8E/fjt4oKsngiXTYT1l1K7gt9v1Vn3/+O1yzxWHpfHNL1aA+daK+5vDH/BJb4j3+x9d8U+HtHjbqtuZrqRfqNiL+TV694V/4JE+ErTYfEfjvWNUI5ZdNtYrQH2+fza86pnWCp/bv6JsV0fl3ShSegJ+lftJ4V/4Jx/ArwyUeXwtca3OnSXU7+Z8/VEZUP4rXs3hP4JfD/wABlD4f8F6Do8idJrTTokk+pcLuJ9ya82pxHRj/AA4N/cv8xcx+FnhP4H/ELx2UPh/wTr+rRv0mtdOleIe5fbtA+pr27wd/wTV+OPivy2utEsPDcL9JNXv0HHqVi8xh9CM1+zaqB0AH0pcV5NXiLES/hxS/H/IXMfmt4O/4JCXL+XJ4q+IUUX9+20iwL5+ksjDH/fFe7eDf+CZHwT8LeW+oafqviiZed2q37Kuf92ERjHsc/jX1nS15NXNcZV3qNemn5Cuzg/BnwL+Hvw82Hw34L0PR5U6T2thGs34yY3H8TXdBQBwMUuKOlebKcpu8ndiFoooq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MU1o0cEMoYHggjNPooA4fxD8Evh94tLHWvA3h7VGbq93pcEjfXJXOa808QfsE/AnxHuM/w/tLWQ9HsLme22/QRuB+Yr6BHWnVvDE1qfwza9GwPjHX/wDglT8H9VLNYX/iTRnP3Vt72ORB9RJGxP515xr3/BILTZdzaL8Sbq29I77Slmz9WWVcflX6Kc+tITz0rtp5tjYbVH89fzHdn5Ua3/wSS+IttuOleLvDl+B0F0Z7cn8o3H61wWtf8EyvjppW77No2l6vj/nz1SJc/wDf0pX7KA0pOK7Y5/jIfE0/l/lYd2fhfq/7EHxy0Td9o+HOqybev2Qx3H/otmzXE6t8A/iXoW7+0fh94oslHVp9HuFX8ymK/oFGDSlQe1dcOJKy+KCf3ofMfzk3+jahpUnl3tjc2j/3Z4mQ/kRVQqR1BFf0eTWcNxEY5YkkQ9VdQQfwrl9U+EngjWw39peD9B1Dd1+1aZDJn/vpTXXHiX+al+P/AAA5j+eqiv3q1D9k34NamD53wy8Lrn/nhpkUP/oAFcvqf7BfwG1PPnfDyzTP/Pvd3MP/AKBIK6IcR0H8UJfh/mHMfh7RX7QX3/BNX4DXefK8M3tln/nhqtwcf99u1c5f/wDBK/4MXWfKm8R2ef8AnhqCHH/fcbV0LiHBvo18v+CPmR+QVFfq/ef8El/hYwP2fxP4ti/37i2f+UArFvf+CR3gsqTb+Otcix/z0t4X/litlnmCfV/cwPy6or9Lrv8A4JE6KM+T8Sb5P9/SUb+UorF1P/gkhDZozp8U3Kj+E+Hxn8/tNbRzjBydlP8AB/5DPzror7l1D/gmYtgSP+Fjl/8AuB4/9uK5XUP2BFsf+Z6L4/6hGP8A2vXXHH4eW0vwYrnyJRX1DL+xMsf/ADORP/cL/wDt1UX/AGOVj/5m0n/uG/8A22rWMovr+A7nzZRX0tH+xssmP+KuI/7hv/22r8X7EKyY/wCKzIz/ANQv/wC3UvrlFdfwC58tUV9jad/wT1W/2j/hPSmf+oPn/wBr11Omf8Ev11Dbn4lGPPpoQP8A7cVm8ww0d5fgxaHwhRX6P2n/AASGtjgzfFOVwR0TQAv87k1pWv8AwSM0Djz/AIjajJ/uaYi/zkNcjzrBL7X4P/IZ+Z1FfqXZf8EkPAYANz418Qy5/wCeccCfzU1tWX/BJv4TIA03iHxfMe6/a7ZVP/kvn9ayee4RdX9wj8mqK/YWx/4JdfBO1x5sOvXmP+e+o4z/AN8ItdHY/wDBN/4BWYHmeDp7wjvPq13/AOyyisXxDhFspP5L/MOZH4r0V+5mnfsN/AvSyPJ+HWmPj/n4eWb/ANDc11GnfswfCLSSrW/wz8KKy9GfSIHYfiyk1zy4jo/Zg/wFzH4GBGPQE/hWtpXhLXNdIGm6NqGoE9Ba2ryZ/wC+Qa/oK0j4feGNDC/2b4d0nT9vT7LYxR4/75UVviJVHCgfQVzS4lf2aX4/8AOY/AnSP2afixrm02Xw38VTI3SQ6ROqf99FQP1rttH/AGCPjxrZXyPh/dwqe93dW9vj8HkBr9wQaXArklxHXl8MUvvDmPx60X/glx8bNU2/aY9A0fPX7ZqJbH/fpHrvdD/4JE+Mbgr/AGx470WxH8X2K2mucfTd5ea/UgUm6uWWfYyXwtL5f53FzM/P7Qf+CQ/he32/218QNWv/AO99hsorbP8A300lekeHv+CXfwT0Yr9rt9d1zHUX+pFc/XyVjr66FBOK4p5pjJ/FVfy0/IV2eIeHv2KPgf4Z2/Y/hxo023p9vR7z8/OZ816Z4e+HPhTwkF/sPwzpGjbeB/Z9jFBj/vlRXR9RSGuGVerU+Kbfq2IAoUcAClpaKy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/2Q=="/>
  <p:tag name="MMPROD_13523PHOTO" val="/9j/4AAQSkZJRgABAQAAAQABAAD/2wBDAAMCAgMCAgMDAwMEAwMEBQgFBQQEBQoHBwYIDAoMDAsKCwsNDhIQDQ4RDgsLEBYQERMUFRUVDA8XGBYUGBIUFRT/2wBDAQMEBAUEBQkFBQkUDQsNFBQUFBQUFBQUFBQUFBQUFBQUFBQUFBQUFBQUFBQUFBQUFBQUFBQUFBQUFBQUFBQUFBT/wAARCAUA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RDKp5XkenakKBWLrySakKqTn24pAxjONykHjmsWzguIM4+bv2pN2CB1HqDT3jD8Hk46dKYoOMFduOMUhokHzYJ+YdeaRkD46jBzgd6dyV+Tn1owCDnkgZx3oGmRqpx6+uaeuP73HbFOZV3HDckcg03IVRjqO7YoATy/MbPXA/KkYEkZbOO3rS/NuyeB7d6cFHIHGPWgVyMjPvRsB6Lk9akAKnGM/59qQgEH5tvOCfSgQwqMk/wA6RQVzgfrTiC+QOx6+1OCbQP1AoGmKxx04J9KTD8sWIB4wKaUzjHPfk09WBJDdhxzRqPYbkKmO1R7FLHPXvUxGcjoaY8fOG6e3FLUdyM8gg9M4pSgRgR3HapACGAPK96aygZ7dqYrkbNwGPbsKMHByuc+lOGQQB0PWnI2Dzx+NBNxmPlG3j60gfaCCM5PUVIwBbnoOeaaeWz6DgGgOYa3zcjp6+lLtGOeRT+F+b144pHHpx9TQVcQ4bjrjt60MFXkcY9aNhxx1ppTc3LNj0PagE+guBjd1HtQADz2PrTlHJAbIppTPXIH1p3HcbuUAHqPXrQykDg4IPQU4xcfLxik5Ug53AZpXFd9RmevADe1IIwqkd85yam2luR0oeMoef04oFcZgg57U3AY/ewBzxTjnON2DTM5yQw49aB3FJVsjdknilQjBHT1zQhJ5BFGTk/Lg+1PcLjgvI7ds96acls7sj2NOJIHPIpQRgY4PvSKuMwucAe30pcgdWz7GlJK//WoOAM4496ZN7lYEl23KwJOPap0PPPUdjT2wy8ce57fnQoxwOKVwuN3A4HrxQM7jnoOmD1pVU7jleM04LsJ7Cndiu+gxgvynbgmkCgdP0qTAKktz7ClJBz2OOnpSHcibKjHQ0g2kZ+9jsKkwCB82498UAc5NArjeAPX6UBcZxxn0p33c7unalAz04A7igm7EwPrnrQRk89u9KwJ6ceuaCN3XHuKB3E3EDA4JzSq/K7uTkkYNO2ge56nBpAPvH09O5oGMJVgflOR60rLzjoPUUv3hzwBzn/JpC2/px60r9BiKMcUkiGTGW4FOHK9CB6ihJSVIbB9hTC43yxtGaQrngAU7GBhTz6ntTQwY49D1FA7iYKjBbnH8NJyeewPepHHAI7etMZAx/oKGxjR82dvJ/lScjIzge9OAYt6KP1pW2sD2HoaES+5E/OQelN2ZwPT04qQxqpLHp+lB2kE8D6UtWxWuMJHTngck0biKcM4Pr7Uu0DnoaN9SbiAA5NO2buTzjuaRflIY89sUm75icnnqKYC7fQ5pM568ijaA3HGacfkx83GOfrRcdhAcj0+tIyk8nn2FAOBydx65HakMYILK355oCwxowc98+lNZSOB3H5VKrY49OcUrDcT835CgLkKx54PHGMinYEbEEc9venEkg45x6UrfNgnjnHNLYLDW3PgFvlHTFABByecd6coDAkduTimmQY54Haoe4Cnjjpmmknt+lOPPXj60bSc45ovfVE3YwNu4puSScnHbjrmpGjK8/oKD047+tD1KT7jS2FLdabwRg/hmlb5vcd8UKcqCOM/pQO40qR900wkkc8DFTYyV780NHwc4o0JIlUryTj2NDkbcr074p7KMfeH40ADp1p3QXI0JUFTwcZoK99v0qQxlm9KXlDg8jtTuJkYDA/0FKVYDAGT1yakOACew7CkZgB7jnFS2FxDjoeff1pGjA4GfpxS5POPzNDEkEqPxppXENb5uAOCO9AVhyDyB0NSA7RxwaYVxzwadxXGHdkA4HvR5eeBySKe2VJz+lIWKgkYBpjv3DAHG7rzgU0xrjcVOR0pzDJz1OOgpodVHPQ880E3GZUNyvtShMj6U4/xAcAetHODnjPQilYLkYaMk8EsOKV0zznvgYpyg5zwB6Ch/m/D0NAX7kWMMQeaV2XC7l6Gj5g39aa4OSf5UagMkUMpB5560JEm0MOAOcZ70oDHI6+vNKF3naQNo7knNA7iNwAAuRTDgqeSB7U4EEjHGOxp2wgb+Djr6UWBMFyxyTjA71G5wxIyfc07y1UBmzz70uAQcN3ycUApMjXJHJwPejknHUe9KDk5HUelGRn0pWQ7sMsWPalzgHnJ9aaRufP5+lOLHJA+7780WBS7nTAZz90H0PejBH3sHuPah1DZAbafagAt8u73yT0qyriNiT5txVhRsVl3eYWxxj1p21jk9um04oG5FXgBTx70DEAKN8vGeuKeMKfrxzQNrE46nrTydqHHamMbtBHbnv601kBOecU9mCqP500AAk559+1INRpAOPm9gB3pxcdz+dIdoJA+uPWhUw2C3HUUBYMkHAHPTFDg557dKUMQCRk5HftSBS3P86A0Q+KUKG3cAelMZf7q7RTuXIBbB6cUrLu69u/pQFxgwvJ4HtSSMqhe7Ec+1OMROV/U0mwAgL83GBQUKo+YZ5I7+lNnIUcfrUoXsep7GoJcLz0z6mkK5EJSuSPzJpFOR8zZHqaeq5XjlfelVcD0o3DYaSSDjjFLjp0x35pdpQZPJ7470hOOPU8/jTFoJnA/HuetL1wTSFSnTn6UoAAyeM9AKBbi4BBzyPrUa9cnk9KeFJHzdeuKXaGkBx0pD9AUAcnn0xSABzkYNPeMlQA3XqR2powT8v05pj3GPgEjp+NKHwOvFOEZ5yN3rQRtyB1oJG7ivA5HfNCMBkAdKTk0AAjJIAHNA7scNyyenfANCgsg/vepNIC20Fj+Ip2OD/FnnmgERlCQc/e74pgiKjI571J8qk54J/WhXHOOmMZoAYE5zx+NIOOTx65olYrntTBJjBPQ+tJtD2JeGXnJX2oJIAB4NNPycnIHepFXPC9OtO49Rigkcr9M0MQxAOce1StH2P5U0ptAC4470EjcqD3PvnpTuOR0zTyMDB4pjcgg/SgL9BGJH3ePXNBAA5PX9KaVwpA9etSBcEevvQDGsADkHOKF3HAb5vc1IAe/NKc8knj3oC6GM+GCheTxgUY2kZ4PSl2ZAbrnoRQCMc0EidwTScHkMD7A0uQFwMknrjrTmIANA9BhyPvcj2oACe+fWpCRtyeB70uQpPp70DI89x8oxyRQQTjsB0HrTjnOep9DQODg8ZpDGMC54+XHcGl3Erg9+pqRgFH4c5ppQohzknrx6UwG+Xt53YGOx4puwEj1z2pSp7dPU0uSCfp3ouK6GFQCSM0cseTt/KnAZ43c9cGmsMfdwexx2p7jHdBjr9aNgx7UqZ6H070PwCaQETKCcD5SO4pCDzg8VNtZVGfTqaYyEe/Ocil5CI8biR0xTcEEggBe3vUwKhjhs/SmyMd3HPr60xXGMNpGF9qByoJ+nNODDGO/ek2gr6E+tAXRBIShB5btxzT0UAZDbR6GnMAG54I55oyOmOnrzQDYgyCMc0p6ZPOaUDg4+nNNZu27BoFsKFCjOKCoBBGefSlOR+Hr1oJAUEnGO1Ac1wcEg9j600KSox+OKkIBJPXFNAC5C0DuMAyf8KcF2k45+lO2k9Tj396Tse3uaBCM5VMDgjrSA5BJ7dhTieOeQfSk3AHpj3pWYrjTwMnp6jmhdoHPyk9jTicU05Y7evHQ1N7MYrkn3xUZOR6GnqeMZ3c547U8qMbj970pq4XsRYC96ULj73B9KUjCnvRjPA496XmFxCcZ5oHzDPp3FIQNuDx71JGyqp53H0NFrk3In2oOuPekxk8YBPTmpwuDnr65qNlVzkrjHPFFir6DCM5BOB7UZwQSBx3pzIGBB59jQVPfjHpVWJQ1iQ+Bz9KVQHz0IoLcc9PelUdun1qfINBCPp6cU3pzTz1xjPbik4Jx0/pS1AZsyR2x2FKAcc8j1FKqlQcnvSuM/dPtxVXSWobDPLJB/rSFcjjv2qbBKDtj1qNsf7v0p3FoMkxjnp3xTRhBkdu1SMu7Oen8qZ5e35v50CsKQXBIA9cH1o2ED0PvRjkEHAHNOEmercHvQNER453dO/anSldwxz6kUoTqC2R1GaVgRj3oegEDD5QR+OKQg4JPAHNSMcEfNgZpGySQOT70hDFjySfUdRTjtwdvUdsZpSPLB9cdKOWHPp0HanYWrI8jIzlT68cUbhuC9QeTzTtoyT1NI2DnHbrQMbsD8AbV9KTyljJbv35pwZlY0MvPXrQFribck/wBKa8YTJZhx1xS/LHhj0HpzQzLJwGH496A23IkODjPGOppcjof/AB2lkxJlcAEim/6sY6c0AdZGqMWI+Y+rGmNGBJwvI5yOKl3g5J5+tMYkjjr7+lM0v1EVyoPr6CkMxGCeR60pyOf0phPGenqO9PcrcmMm4dOgzxTQQQSeKRVAA64HOD3qRgCcBugz9KQtUR7tgIHJHrSnJ5PWmbGdi24Mp9qlCAc5wD64p3sG4w/LyOvvTmYKcFTn1pSOefuihuep/E0h3BjhRjp3pu8AEdvelBAGOv1pAQB82OnSgVxGJAH5jHangAggNkd80mwBAfXsaVD3DcGgocMDk/hSbsOBnnrTHG7pgc+tMZsgjdyO4NMCVjhDnp7VXweNvOOuakLFsj+dC/KTg4pAIfkAxwR3ppAGGH1qV+Qcdhn603GODx9aA3I9xdTzn05pglcjCZAU4PHWpGAU5Dcj9aex+UE8HGTQQREkY7euKFQMxJOT2zTlXJB6ccc0rEKR3+lBXkxFwjZwSvQjNL14HGPSgcj+uacAem4Y70g2IyuG39x2B60AAdOFHrUgXJPzbcUjJuAIbC9OMUxjWYKQo785o3Lhu4pFV2Ug8MKXBU/e/A0ACoH4HHsaa8QQ5GG/pUijZy3NOyAT69sdDQBFH+8IzwBzmlOc8dB2FOYrz831ping/Nn3oAawLyY7e3GKHi8okR/MvOcnvQVK/wAWVH50owvIGD7UkBGFLEhunpSiD5gTzin7h3705XA4656Z60wGGMY+fr6GhflbbSlWP3jg+lKwHAbn69aBtsGc8DhcelAJ+n0odccjnn8qQ4U+3tQL1Fyep6UhAdfvflS8kHt9aGYAE9Mdc0CuIOVz07UgyACc/hSxqCS27BNSAbhw2R7UCuMxjrzTTIMfSpdnr8vvTdnz88/WgoagJzngZ4JpQuGI3fiaViAfY04HAPXmgTI+Qw2Nlc8mlV2JJIwfQDrT1wP4sfSmyANz0xQFhpO4n685pfmyCDx70u0/h6UrJuBA4+lADRgDluaUjHvx0pyhR16jsaVjk+pHpQAwMCBjn6Urk4x6/pS4I6UhUjPr70DI9oBOO/rSFfX1qYrgDH60xgDk4oAaEVlDD73fNG8BiCNox1FOKZ/xFNYjHcY5oFcBmMDDbh79aQkE8rx7UucAA/rQFOSMnn2pDEDYDZ5PWgsVXAXPNOOEYAr07iggnnr9KAGHGcDaPpSfc56nrk1IeATQDk4P3fei9hWIMHfnGRjoKcybBz1qQYJ9fp2pjHIJPQc80kKxGMZLd/7poRR0K5+tPKAgHoD3pjAEkfdPfNWFgeIE45UeoNIdoJUfe+tKzbV+97Uu0Eeh70guIVxjqD3GaNgAOeR15pwfHTj60DJGT0oBjC5XJ6Ljgd6RSc56k8nNSgCXOcAA9u1I3y5747igQMc8enakK7epH40u45oB3ZBHI70ANZMn72M8nNI0e3H9DSsrHp+Qo2kDB5+lA9NhMADI/wAmmFAxz09akzvBI4NKQeQePSlYQxU25HSl3c4PQc57UBimVPUdc0MNwwGwPamx2sID26EetBBbquMVIw3e9NwcEnn61NriGAArtC4PvT4Y/M3Z6jjim7fXigHaCQ2D2osTfoDZViTyo9aRlztPQA9PalLEk55+tJnt0A9KEO4mMNkcHuTSkDk+tI5HRTkdOeDQDgeuO4p3ZN9LCsignu3XmggHr09qCc/MT+ZFNLbjgfnStcrQUHDfLweuRxTNny5X86kwR/Fn6Um7IBPAz3qkwaGMCq4Xlyc0BsE5496ecsMDKn1NUoYrj7Q7SOrw9iM5yOtKw7XLL/MuDyfypNuzjqPUmpWh2j39KZxjJ4oZNgjKt06HinSIFyeo/lTSwA4bPvS7sn1x60CGbSVwME+ppCnGMcdKe5bBPFIgP8XOeODQAgAxnrSN82D0HfNP3K3Q0fdye3oe1AiA4DHA9qAhx6jqKkYbvf6U4ASDjjH8/wAKBkbAdPWmSLvXHQd6laMnGeDSE/NtHXHegm4x0CDHGR60xv3ag9u2TzUrSBzjr9KYF3MSW/OgOYY5Axj+KmttHTn3FWAgxz61G0QDE7qB8xWYYUEtx7cUpY7do6D1qQgK2ODUZXr796A3DGEycAnvTD+9yDxjuTUjAOAScY6U1sHA68849KBXOoZNmedxPamo5dcnhh2FSPIC2erUnlgdOM8n/Gn6mw1gOfXHNRB9zDHKnuKnGSwzgk8UixBXPOMdhimNIUoDgo2M9zSMvXPU9xxTzKDgevXNKxRSPM6e9IW4kbAJzwPekZRgEdOnFKyxR/KvOe+etB+Uc5x6d6TQr30Gc5455pQhbPc+9OcqVGOMU3d1BporRC7AnHQ/WmMwHXt3FP3BuB9SaYflyeOTijYoUN+A96Occ8Z96cV/vcf0NIeAPmyPfnNAkM27mBPPPK+g9aUICTj9aN7MPT60vO7h8AelAkJnBweo60uPSkZiOO/fFKMLkdT19adxiAnJz0HTFNk4B/XNSRja2BxSuQTkcD35oAjDEKSf07Uw7tuw5P1qXbxhulN2lSc4wOhqdthNCbQMEdKaxKgkcY9afgY9BmkKn6+9MBCDxkfjTHQxnceAf1qUjk9/aonVxn07YoGKsmOnNKHBy3cdhSiIKPm/WnBc5PG7OPSi9hWe4YyATxnjBpT8wwKQ9cdD0pAQi43bSaBi4GeexzSuwxx0/lSY3Z5yTSgFFOfm5yMUAM25B7H2peM/TrTlOOuQfakb16/SgBrAAc9/WmOuOF4H86kB3DBAyPem/dUbqQ7oakJRcnkE8U4fMOnHqaeq+Y2QfpzSn5T649aEGi2FVMrxx9e1McbWIBBNKuVUgtx2Jpm3mmIXoPf3oHHb6mhm/Sm7uM9F9qQAWwSM9egNOKDBBGDjmmsobk9uwpwGOv60wIlYq+3079KmVwDSSLnOep9e9NVOOeMd6AJCxYY/PNNJOcFSfcUrrhQc4x1pVZhmgBT3zz35puCc545pz55x/wDrpFkLfKTgjse1ACLjp0+tKvAO7pnvS4AYndx3oKnBxz6ZoAGKgYHUj8qQ5AwW59qApYfNwfejaxJw3PTigL9wdgOduTntTsAKe1MOMc9qAQwBHFAXFwWAx8tNZwjZ3Z+lPLEkg8Z7jtTSmc55BoACSRmmEZznge1SYKJjv7dKaFHGaAAAnoeKaF28CngggdvrSMPlOG5B7UAMbK5J9M0inH4+tSsAgyf1poBbOcfhS21Ehrk4OFzSiQxrgjj25pfmUtu6djTM5JxwB2FA7WAksThuKN2OOnvSlBgYbFGQMDoaLgNY+nB6c0Lk8kgjsBSsueSfz6UgUED8+OKBCvP8oUNjHJFQP82D0zwae6BjuHLepp5Taoz+lF2KxEykE54HtSj5uDwPU05SIwQOR6GmFQ2TuwcYFMbI3Iz/AHT6U+PAUEnBIqtch4pVwCFHUnpirC4HI+YfoKCbjyPLyPu56UNg8nkd6XBZju6D0NJtCseM0BewBAOeh60bujM20jp2zTudpJ5z1zSZVwP84pALt3EkH8qYxxk9BT0Ixxxx09KOCfvZ/pTGhCmAML+VAPGB0p+7bkdcnuetRhd3PQ+gpaiv0Dg4J4+tDEc4/HFBdXGD260whR04x6GmA7cCMHAzRuDHI6U3GDjgE9KdyrBd2PYilqAhK598U0KW4HA65alLZ6HkGl3rkdQRzTTCwhB3f7PvQF655z61IrF/4evTFRA5wp/I0hbAUAyT6dqFjOPYetLkg9R7YpoLD73A7imFwKg/40igj73A9qeVAX5ePrRwfvdB696AtcCRkkcYpjE/ie1PZTkHoM80mBz6+1KwrMAA5OScik4TOO1SLjpwB05prqFPHP0p7D20G85PzZB9aRkIAx680oBJyG475p5bcDuyAO3HFArMiBAB6KD60EDGTzg55oPPHb2o3Hp+lAnYeORk/rxTcEt8p6etBYAY7/zpG44+6PWgQ1iSxUfjjjFI2RwG/Kph0P61G3IGOPcUWuNdgXGTnGfWmq37za3ymmkBQcc+2cUMWIx3HSkBIRjJPUGq8uVI9SccVOnPfP0pH6gKwA9RTJK4Zl67RjrUgYcAdfQUx0zzuz9KaCVG37x96QbE3AFRSMpOelLvwPvA4PTpTcliewPSjyAa3zKd2OD1phySQO3rTwhPQ/gaQYYe3vQTdjDkMR/PikAPPv2qUncSMYJ43CkX5CSefagV13OiKMDx82TUrMq5zxSgkDjn6Uh/2up4pnQtdhDIcY54pjtgZLbfrUmAvVunWgqueelBWxCqt827BB6U5VH3T3PfoalSPfkjjjpTZRtwP4h0JpaibsEZVh64PUUOoyDu5A5PrSIrFucLninu3OB8xH4UxEeSTjoMdu9Kqg9efrSsMcnt6UZC57D1oKQhyMgdPUUo4oPJ44H86Tax52n8Kd7DEZi2c9B6GkGVJI/KnAgKQO1IxI5GBRe4CY5JPUc5PFJuVui7h+VP4fLH5QPWmhtuSeFPGKBgTkEBvrStlOnORjj0poBGctxjvS5ODnmkK4pJwCOKa6jGDnHtTuQM9PrShefvc45oKI/N3txxj60Fj35HtSsoIIXII5zSqCThuff1oENx+lKrEZJ4pWXHsKQITz+hpi2BvlOegHf1ozgc8D2pVG5sjoOCKRyuCByPSkPcN4PHUnt7UcAkj2pFVQDjjHrQeQcc9qBByfanEkjpn1pFOOOg70o3PkBvm96BeYoCgDHHYg0wnaxA+XnGBUgOG+9g4zim7Qo9Sec0yrX2BRyc8Y/WhyH424I9aFOAQeeO9Icscnr7UbCGgFQw3U8qAuOM54z60m7gsenvRvwSRznoDUj3AHYcFfypvJ+/+fanAMRksBQSTkdQOSTTuxaiEj7vT600nnnkHnmnkDqOM+tNJBGBwD3FIewwgDk8n2p5Kj5TScnOeB70B93TnNMQqsFzjkAUrZxz+nNMbKnceCDS7iSQenr6UAOEgY9CfrSOGII28d6VYwD+GOaGBwQO/egABKMBnIx+VKRnkcUnQDHOKUkr14oATAPO7npTwcDnlulMG3cT1GelBYfeHHamAoDKTzuHYYoySRhsYpQSrevHOKR+mRx7mkAbxkk9u5p3y43FsH0FN6fSgHJ9D70ABHPoPekZQ/49/SnAk5zx9aQH5CD+lAx27aCP5UoGTycU0Jn39hT0crnK/jTAa6EHPUDmoySM5xipXYgAt8yn0NRngE7sCkIXPA7UBuBnv6UADIY9Md6TKkEBh60ABYHk/TBprYByvFDEL1U/QUpPQg5BHT0oAj3M4x/D70uDyB19acrK2SMfhRwUO1RRcdmNA6+p9KQkjg5HoTTmG3kfpSbQ5zyM8daBWE5yF60m0g85Bz2xTjHlcBufWmsCvRs4/WkFmtwaPaTluvY0oIx6D1NIxDDcKRuMZ6Ecc0XCwPGfT5RzkEU3ORx06c04kkr3xTSckE8AdaYhJIg4Gef608KpwBwenNLgZO3pTJZNnA64oEDd+4prHI449zShiSc8Y/KhyEHt7UX6AhRhBg5P17UpUDGMH6VGT69PQ05W4OeB70DtcUZBz60pGOnX3pFJzg8+9KwDdG6e9A9hNm4Ht680AFD6nuTQxC+4HpSnBA7Z9aL2FcQp6Lj34pCOoP0xQFOccDHvS9Pw9aAuG3rn8M0hA5PUkd6Vjgio3k2lc/pQKwo9ORjkn1o4JLBuPenMdyYHyr14pXTYNxPy/WgQiHbxkn60xx5nTgjuOKeeOv6U0LsB9BSHYQdMd/1pQpx296Qvj7o596csmP4cE+vemSncbubdjOF9aUkFeOf60u4cZXH17UhyQeg+tIYEE/xUDAyRwf50FgvHUilGSM4zjuKYDGVc+/Xr3pcevNKQ2c7celJkMPQ570E7bgBhsn9aaTuBxx24p+ccdqChK8dO1A7pkWCBj8sUgBHB6Gnn5+n5Gm5Gdp+96UBohpQKM5zx3NAymSfmB4ANPAwPQY70u9SBjHHrQTca2GzngfWgZOR1x1xSA88Yz6H1p2dvTrQIbwG4HPTtSMpxg9fyp7HjJxn1NNDFOevuaAGmMKxA3fL+tDdOmCfWlkcg5NIz7VBJyKQEOCADuxn1pGXJJ7/yqclWTPcdjSdBxwR60xK5X8ssQfSnlevb/Gntx0/OkyoB3dD6UgIuecZHbJ7UjrnHGfY//Wp5OM9h70rEjI6A0AQEkAEYGe2akjA24/nRjg9yOtIUdCMrx7U73IsdFgqR82fUUpweDnrxT1AY+gpxCjgn86Z07ke4qOeQOw607IcYxmhjgZHQdh1pu0hhjjPWgYKuGznHbrS8p05HvTmUAfSmhdx9KAsGMgjj8aTeGznJI7Clf5RjoaCWUAr096BhgHnp6Uwnkkrx708gk46CmqTnBPPrQAb+cilJ2j1ye5pC+wnHFKoyQe+KTdg3Btq7iO/c1GCSQR90HnNSnkcdvemhcf7vv1oTuA5iVTj86a2GA7Y7GhuBgcD0oDHGGxn2NDdtGFhFO44PA9DSsu1uT070qlQCSfqBUZUu3HA9M0x3HsAQRnI96YE2DhvlpeCMdfrSsMn/AGRzSGN3E8Dr70i5X+LB9qUYGR1Pq1AA+n1peggyR15HvSYDEEYGKccn7ufejGBkcfWi7WgCsu5euMnkUB1Q4C5HrTCcNjnJPOaCc5B5Hbmm2MJJQo+bC9uKPNjLbUxkdhUUnC4PH07UyG3AkLHnPUjigVi0wAyenqRQQOCe34UbiRjqKQBv4ug6Ci49BWIKlevfIoRS+Ce3TNCkmlVyrAdSevPSgBsoManb75pq8qCDUzEgYPGT2poG3rwB60rvqBHuCqQTz3NLn/gPvSja6MTx9KM4wD/+umxhsPZeOuaQOV+Vlx3yKcX5wOaa3T5uvpQIaEG8ttxnvQCMcfrTjnqOg7U1m25OOB6UCsJuIOOx/ShjtwBzmnbQo5447U1kAXJz74oFYaSQPmOcd6crBPlP1pNwU/0FG0tn9KB2HAgnjjNBfFNRig/SnM2Onf0oEBJHTk05cZweRikRcc9DTjwvHGaQ7ACVY9Cvoe1BYP04HpQvPuvfNIYwuCMDA4xTAUtjp+tAB28cn0NCjB9qdvBORx2prQBM4GT+lGN3PSkxtBJx9RRksw7/AF9KQ7ACGGenfAo2gdenfNP6kE9qD1NArDdoU+3t3o2jBC9D3NKVycnqO4oPOO5pp9A2E25BB7etIcLyeR6CnEt06fWlxk4/nSAjbkc8D3pPvAevvTmbA+90pMkZXg/Wgdw2q/RuOhpjYAz1A4xT9qoOVGfSjYOCGyT2oFYaASTnGaQ5jBB556ipF3IMbqjcfNuDY7UDvYWQKyqO/qaYTgYHP0pcck9T70Z+bHf2pCuyMfLgndx2FSD1+79aRlxxu5oAIzjj0zTDUVsbccYPeoWOTgrxUmNo6/nQR/tZ+tAhjAZ44GMcU0ADk5Psakye3H1pCxB4557UANTBH9B2pdwVth5PXj0p6gKPlb3NHVCo6j+I9cUCGhCM569DilVQBg59M0EsD04zyxNKoGcjr7UAMdCreo9TSY3AgnAqTIZ2J4pDjtQBGz7SB/WlU7SO31o2AHcOvpTgoz6k+tAxQ52Y6d6bgHGf1PFPAyST+tIG25y3FKwNDW+XAI6ntRtIz6EdaVhtYksStAIU9yD+VMSVhrqBkdfrTdmWBPGOgpxz35HvQwIHy0ABGFyGwB1pMjG7rmlPBz+lKVBx60CEVhg44PvTcknB5705mxweDQoGBjnuc4oE7iN8pLFuD2FIck+tN2bclm3DOfpT8jPHU0Be4gQHPvSOh5x2PanjtjmgHj0+tAxgTK5P604Mo68Ubj37UhHIyMUCuhCWz6rQG49KUcjAb60rHccjj6UANVlJJHJpwIYgMCGznmmHOMjqe4pQd3XjHQk0E6dRZMJx078GmMB09e9K2SPvYxTFUk+2OhoGNcHAK9B70hB3ccEelSA56cDOMYprbUI9ulGwNCct1yvbOaTGBz+ZpRIWXHA9qUKE3DduB9e1Il6DRz16UoOeD0HOM0pDkdiOnHFNK89c+5qndhYVgWOOoHPNJkIc847YpynAGefU0jMWyOi+h4pANMgJ45Hv60jZ59fekAIz+mKRxhD1b3qrtaMBpfc2ByO9MdvLUscn0x2p23nd6jpQ44x0pXQehFasZYw8o8s5ICg9u1SA7hgYJHrSgEDB5I6YoIHU8EepqSdWIQAc+1LvUAEnGaUMWY9h6etIVIGWb3wKdw1Ojc4Az37GmFwGJ5HYk9Kcp6U9XGCT0I7UzdWIi+G2nByfWlZQVPzEHtSgDIAXAxSgtuOeBjvQO4KSNo745z2pSxzxxx+NO8sY4phUgHHJ7ZpgriMwJ544oOeSOO3NIQSMjjBprPhgDxmkMcST/FzntQVB68fSgYPAX8aUgsTnt0/xpCuAIONv60H5BnH4UmSBz0Hc0m7OcfrQ2NMb5gbIHyjPengE5O4BfelKYHPPuKafkHJyO5FO4xjFwM5yfQUv3W+7kn3pfLwQRxgdD2pWXJ+XKt6+tF7CAkKcLw3U4NCMFGT3HIoK7d2fSkQ4HzcfWkCsKpD9PlPvSKQQT/Ol2qclaXIAx1HtTuU2NIIOOme9Ifm69Kd6YbA64NBIBwelJ7E3YnmlRgd6QqU9MinFOcHpSBjjI5/rSvoNNiFSRkYxQRkY6expAdoJHA9KcATjHy0XsFxjRg8/e9qdj5d3QDsDTiMde1DdvQUxXI938Q6+9HmA9ePrSyKS3oPal2hRg/pRsAgUEbQdq0rDB46fzpDlTk9umKUdcD60XsMRtz5Hb609UAHJzj1puzaAMYp/GDnhuxFAEci5b/CkOM4A9s+1K77HIPPuKQHdyW/CgAJ4+TkUhJB+nTJ60rZUnH60pHOB0pANCnJI/WkVic9sevenknPoB+tIxBGR27UwGHLE9qUhgRjke9OGQeeBQqM3Jxg9jT2ENBDHPXsaVSBy3HtSHqfXNGCOevrRfuMYwBI6/ShVIbP6UMoyR09OaDlenJouIkyOn8qb95+OCOxpRu+YseO3tQvC8cj370hjFkEfXnnoKlU7z6A+vaghSOaZk45/Sna4rDJmIHDc+oqSIsEHc+9Mbtu49+lP6EAduSBRdjHkbl9PUGnD1LBajxvyRwMdacDtX7oJ/KkFxzbiePxzSZyT3pxbcPpxTNob7304oAdvK4/uj86H5JKjn0pCM4B+Ue1IAUPLZx601oO7Akj29jTgeaQjJ4575oIOcjk47UhAxwM9aVwABnhqT0z19qRixHPBPegBMgNlufp2obtnn0xS7duT/Kg/KKL3AUjjr+VRll259PWnMfw/xpoXknqeg9qNQGlW+9+dAOSG7+1PBYZ7g9zTGBJI6UAIHO7HT0yadsOeaUcde3rTWPX5vbI7UhAV49c96aR37dKPmVMHcAPehyT7n2phsNyAMdqG5HHH1pWU/QDqKdnFAhoweBwcUBSCT1z1oZGb7nBz2p245P8AP1pAGMDjp3IpAcAenbFHJAobrz+dMBCC4wGwKQ4U4/CnIuBzz7UFR3x60BuNwCeenpShtvXn6UpwORSI+/GOD70gGnJOT06809ioHqKCAvXg+ppGwMHdgD1oAZuIPGRgdfWnMxYAdTS4yOoI9qQrzkdcdqAGkEcFqUntux9eKdyBjqevNNLkjI5I/SmAvIHr7CkPADDqp6UoBbOGyfem7ecnp/KkA5zvbnHNMK4zlsHrxTuG9/cUhTGfT3qtRMiLb8gdh2pUbaTu4x39aeVz049xSMM9PTrRexOwrY69x+dLjPJ4J7GlUkZxj/Gl4Q5PB9/Wi9x2EK8fN29MUhXnd60uSCSBg9+abIQ64zjHpTuhiM+Rgfr2pfMbjavt6UoAJ98dTSqSMfzqRDSuBg8fWhgAMj059qWXDnnkg9qbxg55HpQK40ZAIPIpMqD3x7051G3j86aGOcA5BoAQ4A5bilYgrgdTxmgqAMnPHHFBy2QOPc0CfkRbWz978PSgE9CMc4w1SABDx600AsaNRLuAzg5prMMYHAoYgH5sj2pwGORzn9KthcQIT0OcfpTXG7gcA044xntTdoXIHA61Go1qNOFH9KQ+361IuMZ7+9BjJGR2qr9AsQICwILAjPansMZHX04ozkH696XBYg0WT2EIOcYPTrj1pjHu3y49TxTiODtpSfXn3NCVhEXJ5TJHfFKCF5XnvyalJMZz1X2prDccDj3p6MdjoWB6d6YGI57d6kDbsluPSl449frSsy00mMYEDPbpQuPvFufekYqG29++KbyEc/ewMinysdx8twsQbLYz096jSYhc+3aqQmJOXXy2zjJq9aQtMCR92qUHJ2RDnYRpwg5yPU0xbhXjyegOAT0rSg08Nkvz7Hpiq+qw5kQps2KOFJxj35odKVNXY41OZ2Io9xGT8o9ac6+nJ96gJaEj+76Ui3JlfHb+f0rK5pZE3+r+81A5br17Gm+aMAn5fY03zAMNnP0pcyHYnVCcZbgdaYeGIH4YoWUNjHA9TinDaOTxjnJp+ghBg9elOzwfQetJjj175FITgY6DFMNRuWQcH8G9aGXeACOfalBYMM8/U4xU0e3AJ+Ug9O1T1HYhztPPbihs/h1+tLIwXOeKRHPXocdTRcBMnOTxTt/6UoQLGc8k96jBI46c460wuOYHt1xSBTj0Pel4Xq3WggEf4VN3YBDkk5XJprOyfKvB7DtTkYljnke3WnMOSen0pXGNDZGDx7nFKenPApEXcOOfc05uB6VV+4hhwAx6n3pxOBSEEn2P5CjduyPTvUt6h6i7cLx29aAQQTtAPfNIMqTlgw96FAbknHsKoQm7PPp60pAYZ3dR370OAvTjB703ZnG5sHPQU0MDGy4zz6Ck45J61MOhJ/WolGCA2fUkUDuCgyAhRkj1pDkfUdhSg9xx+lOLgEHqfegREvIHr6etOUgHafxzSlMkk/pSdcgcY9KAFzt+gpquc53dPTFOJ+XAH0zRnbjP6U7sBGJ3HP50mMe/vTmUjqoP1pDnHy9fehvQBGG0Htil246fmabkhif4e5FLnNSAFNwGe3WlwB0/WlLYPApgYA43Ej1HamA7IzliMevSggKc9qJFB45wfpzTiCOP0pgNK7vc9KaEPfj1zUgyv07etIzE8rjpQA4KVOd2RTeV9/rSIzEbWz15NAz/AA8n3pXAd29/ekDNnB5HqaGJ6ilA3cq2PrQARn5uePbNDMCSBx6560uQuPm/KlCgDmmnYLvoNwOSaC2WyKGPNIi8nJ/ACkNC4zz1oPHHr6Ugbb8vboDShgOvPbmgAIAAxycUAZU47UzJD4KkAdDnipFfaPm4B9TQIjdW/HrxTSoXHYdTT2ZVyQ3FJwQS2D6ZoHuM+8OeKVQTyeM+lOHJ/wAaTJ3Y29fegQ18AAFsd8nvTgAo5xyaFOBzHz2P/wCukZMZJbI6/SkAMuRTCMZA6n0p3zdSMemKftwOOe9AEfIHOCf50hGDk1IF6Z7nqO1RsOT2+tMVg6DPSlClhk0u4Yx1b0FIxwR2xSAXj6fWkxgnJ60oA7tnPXFIzAHnmmLQGUKGx1PrUe4oe49KlyxAIxnvntQCMH5ckHtRcbGjJJyM0nzAep96eEJJLKR9KXA3YFAhgwxx09xTXXn6VMOpG38TSMuD6/SkBDnJwOlPU7Tjp9KUqD93t1IxSZpgKynr2ppUAE7vfmkL9d/T2pzAqMhcnpxQAnQ5HBFMyGODyKepx1//AF01uRxx9aAGkg5xwR0oCtkE9OhFOJK8Hn1oBJwDx9aYAvXgDApvGSO/X8KePl47ikKhmz3NFibXEX5do9eBT2G7t0qNWIHzc/SpVIJPce3agoZjHI6+ppQCw4/SntHgk9R3ApsagDJ4OelPzYrAo3Ng8Hk4phIB4HHfNWVZTnK4PqKhkAxtGBkc0ARk888D1o2fkfWlEe5QTx7GnZC9+fWlcXqRjGcNznsKPLVenbtQ5IwfmGeoGKfneDjg+9IVyMHYMHncc89qXaMHPH1oGf4v50MQq5PH1pARkjP3sDpmkDMDkfkDSsARzx9KRgN/y1VybiswPB4HvR09u/NCgE479cGlyGY/1p3uP0GEHGe9Iylhxz7U9l2nPX6mlBwP8KQmxvlBSCeMCg8dOPpUwAfio5I2U88elO4yuytnjH400gD371O0fHIzj061HgMMjPPPNJMBp59vcUmO1OZfmB/l0pXc+nPtVXJuN2k9TtpuDj157cVJwAM03G3aB645pN2KudCu0HAYg91xTWbPTg+9PMhVQGfIzx70xowDkNjvkVauFxGIxxwfakLB8KWwSfzpdpBx1B9aa7rACwwTjrWkdyWxXjQqVHysO7VdsRHFujGGLHqvaobd0vAdxwCOven+WtnHI0eWZwOC3TFejotjB36l8KYWCv8AePQCs2/LNIyOuAPTpVu1uVndVkbEo6c1JeNGIz3JHPqaxqQ5la5cJWdznrmcquPpjP1qTTbdZ7Z5dvCkDNZ+orN5u3rEvpnJ/WtHS9XWytGt2+ZHH3GXpXn3Seux2vVXQ8wK8uwbiSejHimaravpahj8yuMrjqOtEFwInZgc4O4AdqvXLpf2wJZSVBx696l8rWhPqc6l+zSKrcH1rVS43Rg9D3FYoiRrkuFBbGD7VPLOVU/ToO9ZRk1oVsaJlZjlGWlEwJ+9z71mNKVtyseQxPapLdgibS25h1LGmpMRpbh0z+BqZXDD71UEl4OT9cU4Oc8nGf0oux7lpjz+PelCxkZ6moBOMc9BUqTD+9g9qNg9R3A/ix9aRlByT1oMmSMUhfb94j8Kd7BYGXnv7Z7UqgDIHWkZwRx1p27K9s+lS23uIaevHApRggAcHocnpSlVIHYCkBIyepp3AXdk4HNNx+GKc2MHHB9TQF29OaLABX0wCe9NIUZzyal5IphBTOcNk9DRsGo0qG+vvTgT2oxvx/SlZdgzk0IBn3T6n3pC2T6mlOMdevrQSWPPTFUmO9tw5Jx0+tOb7mOOnWowo6lsn3pWbHT8qY7gBnvjvSbc8dvfvRlsZHXHenHGRngjpikSGcggNmmlduCWwRzxT8Acfzpp+VgT0HpQMOc53ZHtSAjOfWl4OcCkYkk+3PNVcQ49CT0IqN2JBxxSsx5J59hSLhRzwaV11GKF28Hn3NGe5OAKazlznr6ZppPboP0pCHoCDxyM9+1KOH+XByOtMGM5HGO1ITwRu5oAe2dmDx/SkLEOR144phbIPc9s09OY+MA+o6VWjAdkscHkehpcoeNuG680xevJ4FK2c+x9KdrIBS24euTSfdz3z1xSHIwDyKbuKnk/n0qAH5AP170ZyMcZ60mAxwex7dqViR0oAepUKc8HpQXGeTVdpfnCnj171KvzKSOf60APZgD6n2pOB0603GDkd++acuC47ZoDUDxwevXNJn/JpWfJyTnPpTCCOflOPzoCw7qMigD/AD6UbyoJPFIJio+9u+nagAEh6FcnpimspXr0x0PanhiQCeoFM3iRSx4+tO4w29zgLTjlRlTnJpqr8wIUY9u1PLEE4/WkIZvJOWbHNKuOP5ml3AHFBIRcdD70AIf8g0qk4Oaazc56n3NGdxIPH9KAHNIScHtzzTG5+gpNpYYFATHA6Dr70CswweO3uKftVsdsdjSFhuA6YHNIzDrtwenNABypwvagYJI7j1pckrx1/lSEc/TrSGIy8/ex9KGbaeOvr6U7hOnQ0EYHy8nvTFsIWI4PJ75oyTxt5pcEYxwR1pQODngUXEM+bJJHHrQCQuDzjue9LnP/ANakAGSC3A9aB7gMsuDyaYV4yO3pT87RxhT/AEpM55PGO9Agx8uOg9qfHHuyQ2eMY60mM9KVSUAPTHcUXYDG+XPrTcFwc9fyp7ODn5vl9zR1GQcj1NAEa8DA+nNBAB59aVmGCDwfQUqgMT2ouwE5Yc/rSEKpwePpUuMHHc9M0x89O/tTuwKU90sb7c4NPtbkFuDkY71Ddwszbv4R1pLUFWG3kA00wNLcWwzcH3o+6ef1pNxbg4JpW5x3/GjcALY4HHfJoDqG54FK3AwOvcGoiRk55z60wJAcNz09qYWDKT0x16ZFV7i98heOx6VYjPmr5hABI6ClZk2dw7Dv9aTJzz0pWwRn09KacZ9R6GmA4AAZ6e1Mc7mxRvJbH6inKd3J7etSIifKjlfqRSjapJYZHTinkg8/rUbKCcD05o2FcRyCMjjv/wDrpCDjFPPA459RTcYPTH1qhMDnkDn+lKgwPSjJAB/Q0jPwAcj1OelKwXJM49hUZJfo2RxUkjlfl2k+5FM+XPy/KRxzTsMRuen3veo2wflzUzZ9jnrg1G0YbmlZAyJnEZA7n1pXTHXp161IAAD0Jz3PSmldrNke1FxpWIiAeASCfWnFdgJHOe1KQVyBwPehuV54PtRoI3hEdozyPShCNuNuD71IcLwM596aeO+P5U+ZlqKQ1nB9m9c0zy+Djp71KBnkUhA6HJ78UczCyZDFG0Q+XIwc4H/16fLO7nb0x6VNt4460jKBgH86fM+4cq2KURdblH3fMOmV6VekuzK5zzgdR600xIQR1K/nTHgAVguSfWm5ysChG9yrPiViD+GKgFsd2euPWtCO3Ctg5HHenvERkVi7vU0bRnEsMjGCOpoN1KqEKrJnuaukb+Bj3zSMmWAP60NWC+hhSApOfmUsT0ApZGG8DbkjuK2ZbJJFP3QemRUCWKEMvp+lRYL3KCqMZPyn0FWVUbSTgetW1tViP3c9utNaNRmmK7Ke8q+O/enpmRThskHBqvL8rnPQn8qnto2SMs3Qn8qbQ7XHtI0SAnAx2prykMMMv07n9akaIMCA2AO9Ry2DSyAq2DjtUodu5L5xYehHXFLvLHBbn2p8dt5aDtzzTigHPQ9qYN9iPa74K+vfim+Y6cNxzUqueQV/DNMaMtkjkH1oJ1JUl3k459qeJMH5ug9KiRAoOeo64pxfGcCgbTJVJJ56+1BIXOWqBJSwz+HFJ5gDHufeqv2FZotpIoHDZNNd+cDkVEsucZ49KGfg46+1K479iQDA54xzRuJBz1z1FVhOScDj60eftJBJ59OlNNvQNWT7ghIPIPc9qRnBwemO9R78ty2fQCgvyfl+maB+oPKFwW4pRNHt3Fs49KrTgyOB8p9qfFFtQAdAe3emnbQcbNFgsobC96eTtz61A2/Iwvy98UsRIXJ5PrQFkSMN6+9HUZ68UbuOe/pQScHnHpigSFxj6470AjB9vWlLYKt3HP0pHfPIOB6UCYzA7889TxTWGPfHc05sFd345pJOT9PWmIbu3Dn8j3pQ/GPfjFGcZPb3prKOo7etIB3yjBPX2pxAJPT61EoCn5eSfWrIGRz+tMCBlz05HqaWM4TAOe5xT2jXJwGGakjG0BeABxQBEwCn0+vekVflzuyetT+UDjsB1xTUTYSDyM9u1ADTFg89AOxp3lZ5A5HriniPdnPFTLEcbhyR3o9RmfISh56+/enR4dc4w3oatzxhk5xzVdEx15P8qAIDbsdxZtx9BUqRlVwOexxUx2jOeAPWnDDH0HvRYCHB6dBT9mMk8/Sp9gJ+tKFQsQOSPSgaKpXagx+lN2ng9vWrIVZGIOeOOaNgQEdveixRVY4GS3T0qNhycCrjL+IqIggkNxQSyPrg9AKR8k5RfqPWpfLx7+vqajZcFf4SaBDVbBJ/h/lScKOvHXJpWQsu12/Lik4HB4PakAqkED1PTFLyq88Dpg0wA5GGwPWlCZYsWxn+9QIY4Unng+1KAVHGeKUYZsDkj9KUsOQePequOwqgYBHT3pxkGPw7U1Djqd3t60CPYxbp7GpELtPBH40M2TxxjrmjJ4+bvQT8xH8qAFZVZTlunUU0cAAsT9acDn/69Ctu3Dpjjiq0AYFIHoPWnZLkbfl9c96ceD93r2oBIAK/lTvcBNpPNDfdweD60FsHAam7yc/LmpWugaDc4/wNLtAOT3pXOWz3759KMY69+OaGITaQeef607OWIGSPUUjZye4BxxTlOw4HBFIVhD8oFMzn/a+tOJIGD+lABbo3509EAwgZ+ZeMdTTxGccdO2KjL8/7R7U8OcYPy/SkAjDcSobmgk+YAOUHXPFOQLzjqeaXG5cHt6UbAKX2jngevpUEp3DJP5d6mcbkP9aryEqdp/Sm+4DWBYccAelMiAGBtwc09WO/H8OKdjnI7mjcB+DuAH5GnA4PP61HwBk84qTeB1/I07j0FIOOeR60wr17e5p/mblALcUx1ypz09KV2GhmXboJcHjjqfWnx3TxKCPmPoOlRXjAE54I9aSIlpMBsHvRdgaUTmSNWbCsfWlwBkmnhFC/LzgYNIWJ56fWne5mM2jbheBQeDz0HrSsePQ+ppoYOSByehzTsIXcOo5zSAcDPU9acUwcDj6U0Z78n3oC4jfKCQ3T0oGQMccelKOTx1HY0FSBjqPagV+w3cAMHrQhUjB4+tKCM56/Wg/MRt4x1zRsK/cVmIwP5U2SX5vWkfrz0FKvyk564oKvfQQIAS2evYUK2QSOMdjSsdzYPyn2ppIxgfpSuDGMinOOOe1IzBWwTTgSRuHT+VOeNCo78dPSi4rNDB2PXHY0cbs8D60pCqmS35mmgAdTgdaVx3OgbcTnOSetBjxgt0p5I5Ixx3pZCCnPX3pmhDyCRyRT1UA4/lS443frQTwD39+1GwBncOGz9aUYU89e1OOVIOQMdM0mSfvcGgCMjB9MUeYQT69eelOIwOeQO5oVD35+tA7h5hOGHGfXtSPg55+XHOKXA3GiMBgc/L9aBlK4laBV2rz0O6kWRyFZvlzwRVyWMS8Nzik8tQSTyPegCPZgZHP86ft2jP6UBCWBzxTl4ABOTU2AjfGSR0PFRPDnBP61Oy569jnpS459fpRYCsbYfMQPmx3oWIgkHjtVvbx/hTTyfUjuaTVikyu0WOP4R61Iqcbhx9anONuCNzfXFMJJyOhPFIdyIt83NCoGGaeyFTkAMTwc0gDDg/hSC40xA9fl+tN2HbjOfyqRpGXHfmk3BuvGe1AkxgQE5PpSSJlhnhalVCDknj3pXBwAOPegdysQFHt7Um3duPQE1OwCnB4HvQBnGapILoibJ68d6rvIwDHbkZ6HrVwxhs849qa0S5BbOR0pNWGUypkbI7jpjrT2iDLg9T6GrHl4PpRjnG735pq4m2R42jHSkaTgj9DUmOMhsj3pm3ax/n0oQ2ysyhGz3A6etWI5AVA+764oZA5O786XyT24x+tMVr6jw4HtSk7ev6VEfk+Uj9akXc3J4z1xQMAR17+1NIJbjgg96Y+c7eR+PNMfcQAW/KhMGibccZ75pSSF55NRryuS2cUNMGOP607sLdxwYAc5wetPyMA9cdTVJ5nD4DcU+KYNje2BnJINFxWZcKEAHdgdRTTHxnsTSrcRscBs+54qQSqevOTjPpQKxGItrZC8e9OJCD7xNMvtXstJR5Li4VUUf3gDXn+t/HLwhokzJe6orf3UDBQD71LaWpcY3djvZJwv3ehGM+9SebJwD8pxXzzqP7ZvhGz1OSxjMTFULK5nDA84PAAIrC/4b08MrdeW8bS2qHAdF+7+dHN3E1yn1GzNgknb7mmNcFOCM/QV4XYftu/DW83g3yJIoH+s+XP5itXUf2w/hpaaabiPUYpXBAKROGbP04o5ylHuey286zsQG+ZewqQ3O0lB948Yr5b1v/goH4J0l5Db29zO8fZFVSw/OuR1T/gpj4csLYzW/hrU7iZ8gI0kajPP1NLmb0G4I+0WdvLyNxxSCeBI2d5FRhwAcV+aviv/AIKN+Ptd81dD0200yFgfLaVS0ijJ6knB/KvL/E37WPxZ1j5n8TLbnOQtqm0A/UiqtIXs3Y/XhLiCVsvOikc4Zh0pkeo2MkpjW5jYg4HzcZr8V9U+NvxQ1Xb9p8d3oGMHZI2QM+2Kr2Px9+JWi5+zeMtUZ+o/fMo7/XFOzHyH7YOzrOI1O8HgFWyPzqcRz5XAyemA3Svxp0H9s34x6J5xh8WT8HDfawJgR143A4/Cuj8Of8FBviz4au3ub6/ttcWX+CWLy9n/AHzj+Zq1FhyI/XZ4JoicjaTyMd6geeVFUMpx05r89PDn/BUNLNoIPEGgzxMwBeS3uAyj6Kwzj2zXvfg39uT4feNjGkGsCKXGTFdL5W38Tx196l3jqRyvofSP2jnB4xzinh1eMnv6GvL9H/aJ8D316IpdesYZMAktMuB9ea9Bsdd0nWI1mstQtp4TjDRzKwP5UtdyNty+0IlQHhcUghHzDknpRPK1oSWZWiY8MtPiuUY4Xngc07jvfQhMJOexHQ0x4uST69qtS5T+LHY+tRkLtGOSfWkIqNJzjkD1NNl+cDnHNWfLGDn05wBUbw/KcdPequG5HGfk9G9PSkbc/tTgpxjofU08Jt9vrUAM3Ywo6jvTgxxx09TSLFjOT19Kb86HjkfrTEPwCxJ4I70uD1LYPYUHcR7jqTSCYkFR06cYoAOSM/qaMnqeCPSjpkdhS4BHPNFmgDBY88DP50E9PQc0AB+Dx65pXO3I4p3uADBzTSuSPm2kelDODkDj6dqM8jHA96kQquME9cUj8fh1zQRt6duSRSYBIYcHuD3przAN43H364o3A0nc9s0Eg8d6L3EJkk8//rpTlR1waQgL15/Ghs49xT6AQiXDEDlgelTkhgT0amiMswbGG7mnlSq8r+dSAm7GOakRwRgcYqEnaMmnKcHn8qd2A7fsLH0qOVNwz3qVUPIK4FNZgAF6+uO1CHuVmBXkcjHQUK+T0HHPPapXYA46+lVpG+cg8L14603oL1LQJCgHjPpSKWzn5R61DHceczCpUc4OeOe9OwyQJsHDZFMY44GCppdx6r2oLBz6YznPek7jM2+iOxvU+vaoLZdrEHn6VflxtOeQfWqsAw+QuPrU9RdC5FuAyTnGakGSM0R7SuS3HfFOABBA+6PU1ZmMwSSBx61GuckE47CpCm45PP1pMgEEfMfQ0AJsYYDNn6UHIxjnHqac7Bv/AK1IcKvTIHrRewhAuc4bDdeKHbC4PHcgUbieExu78UZAPPX3oFfsNfplW/A05cngnLdaTBY7eg9aASejYI7/AP6qYWuSqQQPX3pjDFBbaeeee1IVyd3JHvSHsIcKoPRu+abt4yvGf5UrDsWx9aOGFACKTgA8H2pgIT2qRmJYYwAaYVGCT0/2u1SwtYZuJHXcCeaXgE44z3pwiDLkMDnjjNMZSvPQD1p2uFmdIAI1GPlz0BoyScng+1OYFiRu5NJsPX9RQa2EYkkY4HtQFPJ79s0McZHUj0p3UAng+9AW6Dcnk9PrRkjG7H1zTwmME/kaTjJBPQc0BZjQwc7Tj2PrT2O35B0Hcd6RcbRjj6UEZ9yfWga0GZ3Zx0zSMCP/AK1PI5x+lLkD39zQA1QRndgUEhR1wKVy3Xr7UxXGT7elAABnnOB700gI+D27mpV9T+tDDdk0ARAgZBYZ680pbH075p2wHOf1pMkgA849KAFU7gMEUq8HI4oUdSO9Kfm6UAI7ALnrj0pgAJDCn8g8018kfL1HIqbJDuKcN15IHemklqN2f/r0pIzjv60vUfoRsnOen0pNpB+7x71PjA9cUm3knP4U7Be5GxCL6D3pVZj14oYZAJ6j8aUcjnilvsGw1o1dCWzz1xTWCqwA/OpgwC5/UVE6hiT1I7mqHuJt6H8eaHOOT+dOUbQMd/SgleR0NLYEug1UEn+J4pPKIJzz6YqQIF+bOKXIHrzTQyEqA3oDUbRb8En8qnZNgyW6c80Lk80wIhGcc9KUpins20HPJFCuDU2QDGXJycMRTACD7j0qZuQccCoHJB57d6AQEEtUZUDmpCM4J4xUcxOCf09aC0N4wewHYd6qzYVucKewqzJII0LvyccD0qCCB7wl5G2AnOB2qGNMiyzcBSfU+lKsDO/t9avzWihdyyBQOCD3riviR8SNF+Gujy3V9eItxsJWEsM9M0WGuxL4n8WWXhTT5b2+dVMbEIjNt3e9eJfEX9rj+y9DnmsbOKURfKDDIMseRj618+/Ff4yXXxVvbqcXkum6ZGCsQLbd2O5r548QeJLx7dLWO5/0dWy+xuHPPJ/DNSrt6F8q3PXviR+1D4k8QeYsV8I43XIQN9w+/qe1eG6r4w1fVJfMuNTnkkxkgt265rLmmVH/ALyD5iT2781Czjfj1OQe3b/9daxjYCG6e4JMm5lmLZ8zdzjnj6VA95cQQNF53cFv9o+lSXRbzCA+45ySvb/OajYNIpX7wT5m29fX8a0uBLHdyKh37mJ496kikSWWPe0qkddzHBGD/wDrqJrBijOjs3ORubvxUUgYkEbmK993BNGjAtIfmPG5STtDNz602S+MjiMOu0N27D/PeqvmOm1fl25yfXPapVKbufkJHXHIoAtNciIHa6ttP97jP9Kje6AYKB8390elQpG8u5U+by+Spbk8nP14pyTs0jbo+Oikdz1ov3GTw3EgiIUcnkBqY2fNy3XGfl6f/Wp0UKq53O3yn+L0pFYqG3R4JYkY9P6cUCIL1fLiRnG0N029/wCdE9hBPFGhbYTxz8uT657elWkZZY8P8u0ZAPRRz+tQLI0YjTqo6sehOelO/cCvc6RAGaNtsxx1Pb8Kgl03KJsT5VIIKZUgVrq2eWj2u2dxP8I7UTxfITjKgY465701cVjOa6uRbmNbmWNAcYZixPb61t+H/iH4o8Lu02n+ILy0dfmQLMxUgdARk/yrHeBvMwBweD7UCAxp/tDqF6iqcmFr7n0V4C/b8+I3hxok1j/iexoAfKXCkr09u3vX0Z4J/wCCiXgy98mLWEvNLlkbDFlzEnTqeo5r86/mXHHlPn+HqBVaaxS7wJeQTllbuMdKzcE9WTy6aH7heEPiBo3xA0eLUNA1e0v4WGcRTDJ69s5zW7ZawjkpMGGw/e4IHXj2r8NfDPi3xH8PrlL3w7qt1pl2AQHhk28ZyOOQfoa+qvhV/wAFAtf0TUU0rxvAt1AqorXsCbXbgAkjp75rOSlF6ByKx+lUuoxOxCkFexBpkdzv4YY9s15r8M/HHh34maUNS0PVFmjdQTGsgZgcHgjPFdvm7sGRZUUqTjIbdkfhSUkZ8vY187gRux7k9BTvOUABm59CapR3KqDjgdMdqe8gl5OB6ZqrkepZ3K3Tj6U1mxwOoqJZPLYg4IIpHlPXrRdkk4BfBPy+wpGXZ9fQVVF00ZyenrUyyeaCS2DTutgJVG760EFcE4GeopFfnO7inZDgHd+NO4DWUjJ6nrQCSOeKM7WxxikZsnFDY7NbgDhfX6U5XwQPzqIPvJB5+lJJIFyTwB1JqBXLJYZ+Vsg+tR7sZz16HFVGvVBBHzZ9KmXDjJ4z6U7k31JD1J9PSmtlui59T0pWGOR1NIMknPB780XADhfXp2pQcrSFBwd3P9KM8c9+Oad0gGFzzjnPTFOQb85ZvxoYopwflxzzUZmJ3Y+UjvUgSkbePxp0LKOT+BpiuGHqcdaepJ68UXQyfd1PX61BLkZKtyfypJLjYMHgg54qncakiHB6Hj6U72CxckGwc8EiqU2Qp7H3pUvPOTJ6A4GaguJy4bZ19D3ouMktVbeQWXANXWKcAt+FZMczRgMeee1X0uC8WTyMdRQpPYB6NmTjpT24yRVaOYsOWwR2pXmIyvpzRdg2xlxIFB7KKZbMGPJGO2Ko3FyA20nr+tSWUoTA6g1KkrisasSgcg574qRn/wBr3wKiWZQfl4I4JFSeZkE/yrXchsaxw3+FNwWOe3pTmCsG9c5IpBIFBA5xQIXGAc/r2poUtzu49DTic+/Y0qtkZPH9KVgI+Rkjr2xTdmRgtz/OpGGPYd80DJ684pk2EOFIB/Wmbh90N+IqSTcEOBk9hUOccFcHrg0tB3JQpbAHr3pVULlR6801SdvHH0pryBWADc+9MWo5lB6fh7UgGDtHGKduO09s015Djls/WluO3URunWoZXKKcfM3ep8b+OtMkTK4HIPc0DZm217JNezwhCqKqke55zV5WH8VUzbompcTbZCBjHTHrV6SMqzLjLdeKm7JsdNwRxxikLhVKn5iaH2rlc5PfBoJBPBx260zfUYVwR+Zp4GOnQUAluv60Yx7CkIR26fN17mmgkE+nfpTlI+v1p4wCQVGD3PNMeomNy/e5+lLG4xtPJ67u1IW54HX0pQ4jAB+bNADW4bB5PvSbc9cY9BS45JPHpikLADnigLirx/8AXpu3n29qVcE55AHY08nb1bPpQFyNgRnP6Um4KOf1pW46nH0oHHJGaAEyf/rGmlSF9PpTyTj29qAwx83T25oC4gJUDpS7i4y3X35o46n9KQ4P060AACli3Sl25HHOKapOOF560rqNnDYA9KQDWXByOaQZBIHFTKueT29Ka7YB7n1NKxV+40gtx1PpSKCDxgZ96eOVB6E0DCgcd+9DRQjL1HSmOMfjT2xnP6mkbpnr9aa01AaCAcDn1NKQFH49KeR0HX1qORSDn+dMQrNnp6UwfNg9KblgST0x27VICxHPX1oAAD2oOAPenMcA/wBaYckY/UUADMHGDyKQ5BwcE9sdKQOMEHJx607GMtnt0NAMjfI6Yx6im5wOO3PFPfp61GJdu7+lINhzPkbWxUZKM2DwfeopJA3RssaZHcuzhXTOP4h0oHfqWhFx6gUSqxjZjwPQ9KPNKZIUkAfnVO91VIB5bcemetDfcFe9iIOt1O8XVY269qt3V7b6bbF34YdQW6VhPrsVjBJMd3oW6YryHxN4v17x94hn0TQo5IbaIYnvXXgeuPoO/wD9bMN2NEmzT+Lv7QK+CNNmmto3uZyCI0RtuTzXwf4o8daj8RvEN7rXiK4ka2UEJC0n3Dntn8q7X9orx5caTrqaQjrMkEW2SUfMSc4JNfON5rtxcrJGr+WrncQGppXV2aKKjqi14r8RwyTyW9v+7tTwAeo4FcrcXh2ttGcj5Svb3Pr/APrqO+czySJv3OTjf6DrzVeVDDbI+/a4OMd+3SqSW5SvsEbBm/efd9G6H61Ya4RQSW4B+UdqoKWljB+f2UNyex/HvTUt2chZJNqEjBb5iOnrV3DVFsTxS72bqwx8rbQKI4vJbcPmU8F93JP9Kg2x27GNn3PjIDfKFHI9eaniuHZ3XpHkYY+oPOKCbjnjXyYirs20lSWz/nGKhllfavP7vn7verKrG7EyHg84boKEYpOzfIwHQDoB1oAi3LFgLvxjBPdevP8AntUMkUnlqIvmYHG5ehPX8/rUykqWA2qzHILd/wDI9aU3JVxGvzcfgCf6UwsJ9ui3o8v7toxhg3TJxTITA6lkfflwfMLfdGecen/66jkslvJG3vsHJ2K3480+306OxjVFwqMM5b7ueap2SsBbeMyICruFH3guKaIC4LRvt2HGX6470G5VTlJNoKjj8Kn853KxNyoPzMvT9T0FRqF9bEUMaurs3OABhuuen5YqF3IYovDEn5u2O+KnZm6H5VU4z2br+tPQmVyjbIwOh39v8ataDIriCQR7vvAkAAdc/X0qvHcLcRTxRPt2ZVmVuhxkfXk1Osps5DcS/OAThexHHUf40s7W0sgNtBt8z5mK++OT7U0BE8LKse359ow+G57Cn3cW6NmiGxt2SO5quTLHM7fcXoVb8TSyXUc4VmdVlJwdvQEfzp2Yr2Ghi7ttPGelJDMsTsrcYHX7wHIP86tRxu7M6DCqcbpMLngc0y4j2hnV9spPzfJuyPw6f/WpWQaockiM4LfizdM57025iS8csdzZ6lu1VkkdyQo2qOfn+XHoPrUsUrLuifjbwC3fvxT5WFy94X8f+JPhrqaXeh6reaawIx5MhCvz/EBX2V8C/wBva52jTPHF4IQ+FW7bsT6t+tfFqQeYCfvHGAG/z61SuYJLiJhKN0KsMhm6H/GpcLsTuz9nPDnxCsPFFjHd2F9FdwPyJIZA3HbNdjbXO+JW3ckZ55/nX44fCb42+IvhRrouLB2l037ssDsduPUV9/8AwI/a88K/FJYtPubr+z9SZQI1nyqv68nvntWbhJMwnF7n0wl4jMB1wc54pzTjr/D0yKw0utxUx7ZIevmK3Bq3GJjbiQNujJ4YdKTi90Fi+xDAfNj2FSQMqjnoD3rPjucjO7t1qVbnC89e1RsTYuSZ3A7gBnOKGu13kDdgdRVUXRIz1x3FQPOQxI5PTAouPqaZcBAwaoxcYyOpqksxAPzfXJqQEdT37DvRzXG79C5FMWORwMVX1V5o7RpYdrMOMGnRXCnB+Zu3FTblbK9RjPPQUXJasZ+nlmjRpFwSMnnpWosoA4wD6VVdhwV/IU0sDnH41VxFlZgGI6nr1qZpV4xjPcmqIfdnnHpTjKccnBouIuN8xyWyKaWwfSq0dxtPJz7VMXV+nB96LhYkLBhnA9RzTHjHXgUiqUb1B71KzYXnkHtSArqSrH5s+3SphnZ17ZpXVRnC5J9DQmduduPp2osNWKdy+F5/Ws6T5vvdOmBWxcxhgwGM4zisqTIJwMnrWfU0SWxCFeEADhR61IjHIy27HYUxm9eR7VGXZcYbGB+f60uawuVCy3CRAEsygc8VPDdb41YHrXNazeeYXh+eJwMgipNFvty+UNxI7tgDjioUhOJ06SBzndj1przZ3MO/61QkeRWDbmwP4R3qfzzJCAq7COue9VvqTaxBeKGbcM59u1NDFVAPyY7+tWGXr0pgUFvm5+lAty5bM5jBGfxqUytEgOTg/pTEu1jXZ8ucdOlTLKjAKfmyeCe1b3ZOpKkxIGeO5pWkwR/Soyytg9D1yKN4/KndisiYSgD0z604ygHJx+lVd5c/e9utKG24B69c0risTPKGB+bJ9qTzMjPSotu4KC2B1waC2OByRTuxWJzJ5cRxyfemtcqQqr8h4Iz39aiL9Qe/aozJtwDyB3NFwsXAVK46MepBxTJGCnjn3qp5pDEhvwNIbgnILYxyc073GTb2Zxt+Uj16Ghvuk7uRzzUKyNyScjtTJrsxf40m7IRdjfGct0qVSJu4GcDIrPjuGBzwSeOKEunO4P8AKeoxSKPI/jTP8R9P8e+GH8H/AGd9F84JqcUy5d055UkHnP8AnnI9h0+5le0jknGJig3D3xUTahG4AdVZlP3j1FKk3zA9VPPNJIJSckkjrs84P500glgRyPanqq9PTvSgbBxyfUVRoRq3rwPenPIdpHX6UHD8njb6UpjU4I7+lAhicLkc+1SB968cGmmMKP8ACjAU/eyRQA15QGK7gD0FOB2Kc9u9SdyT1Y/hSbR+HtQA04PsKUrkldw+tN3E9OAfSlOR70CQpXGMNu7UjDJyegHOaC/PHIPanKDnn8zQMiK9SOe/PFHJ68Y96kYFB6/Wm8jg8/SmgGEYb0p2CpBHT2pSOOKUENkHt1pARdWIPA9RS7DnrjHrSuVQbgM/TmhiR979aBiBigz0APWnKPl9VPpS5zj5vl64NLyf/rd6BDDhDxz9DS7en8qU5HAwKRl5BLHA9KNSrEf3Fz1oyRzxg/pUoXjB6noTTGCk8sB/Oi4WDtn9KaC24dAD2PWn89/0pCqnn+VAxynAG78qGYb8DvTCwVsfiTUq7VUg8n3oAi8wA7W689KY2F5/nT9uc9iaQICT696AGFsjApuTnA6elSMqj2PSo2BAPABNAxrEjIPQ9B3pVcEZHB680eapAGPzpGGDwcZpCHEeZnBx71XlVgp29Twc1IxMZPOc9RUYuNzbeMe9Aw8lUUkEZ7mo40Yrndkj0pZLkYx+dRQXS7yCwH1oYrhLeGKN4w2xmHBPSqmpRRTvAkX70qo3yHqfpS6yrX9t5FtzIMkleDxXj/xV+Lcfg3w/5jTfZps7Ngb5icfrWTZcXd6Gh8ZvFqeEvDpieZYmnkMaM/bjNeQeL/2o9E+H3gWbT9HZbvVJoMTMijOT3OOT+NfNXxb+L2v/ABHvVNxNL9iiOUjMhzj169cV5T4kuZrm5V4WWKORcMG6gD196STk9Te19CXxd44ufFerzX10y7nJz9M5rl7e+glkL/cLA5BxUE9uQGC7Xw21mZuoqs06rIYwifJzt9Otb2urDd+haM8V1fEKnloMp83Qjnn61DLF5r5Z1+U8DvwM1Wmud9tIv3ecewNR28IUbfukqAW+6TTSsPUtiNmB/hBOQw/OlX7xV/4Tt/xNOEREat3PLFvYc/8A66ieTklfmweT7YzV3YrW0ROtqGQbfvkbBv6AZz09Mdqk+wyW7jdIg4OFX8etV/tEcqs3n+XIRjh+o47djTw9x9nV2+aIHGe6/wD1qW+whHidYzIE81WOdvcdqj88AMkb425zu6jkfyNWVlRiX8vaM5HznA74IzRNPG8Y+TaxYY2/dGexH60h6ldVa4l2SBFGMAt36f0qyY2YBPlXHVl/nT2tlbDM/wC7H93oOKj+yq7b0k2uo6dsdPpTvcH5Ef8AZwaVmUu3HLL0+maSXTmlRFmO4Icjc/U9atec0UYVfnGcnc3zAdaet39mYhk85vvAtjilckpN5FvHIy/eBC47noc/Slnt3dkET7TjPytwcjg/WrcVr9uikZfkI4PuPxqIQyxB1WTGeM8KcfWtBkNq5VfJZ90inOWbkVJvRdw+8xOSfT1qtbwSwSZZ9xZiTJ3zxx9Kfdq0SvM37sElQW/DrjvTAmJ84eXndj+91xzxTfshQYX92F52t1xzmiFk2u7Rurc7SzcZyDn1qVLjbiQbEYDkNhtx5H8qNQIZxBMwjk/dgnGG65x1qK6077Nb+ake7jAC+g9uxq5FMlwAdi5Ulizdc0oK7jj5CcgjdxjHX0o1E2UYLyWbHmDKYwV7jv0qx94lVfaGOEC9VI55/KpltNjrtfcjggvxnoP/ANVU5Y2iDFPnYc4VvwpqwyaZd6qjndwMK3Unp1qrd20jXWV3LxyF+bBzUtu87gNONgYnlfmI9AR06VakZgGKvhcj8sHpVbCKiSNE5VpPujJ9f/11Na3KSs0bffxn2qOONoZJAzoucHPc85I/lQxWUHf+7I+ZSGPWnsMhnjZGby3WRWycr6/1qDT9RudMvbe4tH8ia2Y7XGV2/SrsSpEBHsypGDIzfgPpxTZ9PkWPKpk5yfXH+FNSUQPrb4B/tl3dsbTQ/FtwzWmdiSI3H4nHBxX3loPie31HTYjaOsljKgdMNyOM81+KQZ4V2RDDHnf6e/sa+gfgh+1Bqvw1azstYvGvNPjcIA7HIHpz/L+VYzbb0M5K+x+ncEZuEzAMlamhJkQ5GOxU/wAq5j4V/Ffw78Q9FgvNOvImdgHARhx14NdpdCNcTD5WY5dOPzrmcuhlr1KrR7Tg/jUEhG7B4Oa02hEqZVse9QSWuRw3QdqT1H0Ki9COvsafI48o7m/OmqSXwy4J4xUjRFk5XB9qVwSsc9quuDRQGIYhmJz29al8PeMU11p1iRljjHDHvVq40NNQaUSdNuAxbkVX8PeG00ON8fNK7fePTGaq6sU7W1NpZWLKW+76ntT1OSfm69OacsAj+ZiCfUUpQA56/WpRnoIXwMnANQCU8+1SSLjPfPrUTKEBx2qhNdhrlgM559KswOYyMsc9eaj8okBg2AOeKsxW48vcBkk55p69BEjXG0ZPA7ZbrUQuHIIxj0JpTkOqsu4D17U94AMN6jmlzWAI5g3J71OkowQOfY1T/wBUdqtgj1qczAbQevqaOa5VkR3MwAOWwByc1nmRS2QevuKsXfJY+x5FZzAFivUdazbKtYlkJXjGKhlXd71OQCozUYG4nPFS0BlXNgJ33HO7oM0tlYtbSc8npzWr5e4f4UmwBj6VNkgepFKzgZxn6VPEheIHPH1qGU7QWYZQDNTWcoMS5YNnnA7U0TIkZSF4G6ol/cs2WwG5INWQCrZ/l1qK8DmUbehGKu5BVeVi0jqvYYJNWEZ0ZeMcUkajO08+uKtNLmM+3rTuw3I1lY4YcZqUP5qkVXADON3WpwwQA9Mcc1abDYGuNnJ/IdaU3YPTJ9c1HIQQSeMDtTQMZI5z60XZJbimWQH17D1pzOGwOh9qogFGJ6gdzU7MXHH507gOMw3YPT2pjyHB2rkVASQcnp6GgTAD2FFxis5TocYPNSogkHYjHFQMRnPTHapEAU5Pb3qkwJAemePrUEiEvnP51L5qn5Txnv6U5guOOQe4qiLkQO04pXwMMOlNPyksMnFOEilAemeSDiofcCNl3gg96G+QADmoy535G4Y7g8VIsmRn7retZ3HqduhNSLwfUfU0bO/b0pSpA9B61qWK0aNhgrBRn5aOgGFwO2e1JubIwwGPWldDkNuzzzQAKQTjt71G+VkBxlT3OOKl4yMck+namjBYgrxjPNAD1BKcfKB6mkYgk9/pSpiLk9OmKQ/M3PIpgMHy8k8egoyvOM475pzYZSBxntTQADx970ouAjEAc8D3pS+5SN30z2obO0j+dBXYg7+tFwGq3HLcijAJ4bGD0o6cDr3B7U4tjPb60gFXGOeTjrTCoDc/Tmn7to7ZI7U374x3HNAxryOoJVd2Ox71DNuJ3DlfT0qZw2cdvaonJTgdBRew7MkXlc/yp24ZI6EdapvqscERDNsYngmpY7lZRksfUk0k7hZon3AE8dO5pdw6j8jQrqffPcUEA4xyO9MV+wqnHJ5+lNkYKB2ye9KHAHtS7RJweT70FEfcA8j1NIOcg8Z/WnyLt4HIxSKu8jt9aBXG467lwBSsSpHYdKmMXr09TSdEA6+5oHYjyQ3tTSBjeetLhgxbqKa2eAf59KB2YpYdTUbKHGO/vTyqoeTjPqaGAU+p96BXI1hBPOcHrQ8YAxyKkPBprOF68Z9aAv2K0sQOT0+tUJWeFidu7PYdq05Dk5P6VmXsu0/LwfWkUrlS5kmjlGz5s9j0FV3l8mQGXnLAYHatO2ugQVHODyalt2hklAl24Jxkr0pWYrXOS8XeJB4a0m4nj+WSVQsanqecV8b/ABuvhrl2n26RVEEw2ru3AHvxX1n+0C0Fp4f03DKha7XkNycKeP8APpXwr8Y9Yt7e4lJm3TSNu/X/ADzWcr9TWC5de55pqF1aW3iOaKVPPtxnIX5QfbviuN1K4T98g25aQlTu+6vPFO1fXldpWHEpbLFux9M1ztzqu4Fg4UdD71UV1NPMguv3cpIm3buu3+Ejv061SWEzwM8fRicyK3OemKR7yIwec7uiLkkfpSIiI+6J9wYAll+U49MVoitxkanaYtmVGCCepPJ/OpkSVnV2+Xng+g71JGu5zt+6OWHqOOaRITlwsnmsT8vpmq5tAbbIniXzDGsjepZm6djTtrLEsfmIpUk7vUZ69anELW4Ad9xYD+Dbjt/nNSPtuCYfkUjOGX+IfWjYWi0My4Z2wv3AvOVbkn6d/X/9dWoJZWDCOTcpHPpT44owroflYn5ZF6jgDBqOGDytyN93B5XofQZphfqJu2qDv3BhgKvc4yfwq3ZXMdxbt5n+jwjcCWTnPPX0A6+9VIoDJICvyMg4B+Ufj/Klls702coY7kxuYr3POBRow1exajukuyAvX+6O+OM/lT4t8Ks2dzYxhenpn+tVYIZIwJG4Ujkt17ce9Sm5fypREnmDOcfdx+NPlE9CTzCWBj+YH7w9OhNSANJG8mMRg8buuf8APr0quswbtsYDnd2+tPWdc5+8M8/zI60WsFx6XEgRT91fVf8ACpIpFlH7z5lb5QWbgHpxVa4m3yEt2H8PTNSrBBcRuWfjGQd/Q/SmkBJcBogY0y0ikEhm4J/Gqj3+/EU0KyKDufd0HX071Ikyoyhn80g/KT+P61Nb+U0zn7pYfw9j6/Wrt3GkyvP+8jIV9sYGctjKnuP880QWBlcOsm5QMhWfaOnpVm4s7e6AEeV3qQU9f/r1VFvPaLhvl8rgFvTB4pB1B7eTIH3ZB1VelWIpY4iofo3B3fLj6VSfUVjYMsm4yAg7evvirexJVCt8y9SG6/8A1qYiwkSiNQj5HJ+bqw7EVH9klusNEnKZJZn24x29/pRDcxW8nlQxpL8v8Prx+VOuF+TzEkeIAAH2ORk0WaASaeOaFw0bqVTnb8wz1qDy926KR/u8j0PbBPrVmWCSMlT8x2/wvw3tTJ7GeAhJCig9NzDrjp9aoBkcKvMA/wAo+7hu5+tSzWKwBni5VVyQ3zZNOtxI53N+7OMHd6dqhV2j3FnbbnG1vlIPTIoFsNt5FVmby9yEYbc3I+oqdUeJ/vr5e3AHfHWnQfv12H5TggqO3ue+MVC6lZvs5+YkHbufuMd/TFAXRQuLZtxZWZuTxu24FK1mk0bRyfvdx3EP2PTpV/ywkalyuW/i9P8A61MjiaN/lf52JHPQHt/kUPsFzqPhd8SdT+Feo293pt3OIEf54dx249D+FfpV8Gv2l9E+I/h+3t5Zlj1cAIyswwOOv9K/LLEU0bbQqnIDBvXHXHarvhbxLqfhXUUlsLlodjbyVbacc8GspQT1E7WP2stJxEqAusiuMhkbgVcChgCOB7V8Y/sy/tY23iye10LWg0Uy4CSOw+Y9K+zbWRL22WeN98RHGDXPJOOjOeMuYjktlc7hj8ahaI4A7+1WZJPLGeq5xVd5Nuc80k11KSGbFUnPH1pWQr15qvPd+XgDnPT60ouGK/McHrii6E1csKcj2/I0r5U91B54qtFOWLY7elTCcNyeo9afMKw9oxtyTUDxkjg7cVL5wyN3XtmnFufancVrDbeH93jd83rVtFCED0OevWoYmAI7H2q0jDYcnHoTQNqyIyoLux4z2oPzKBt5/lUrEDHc96MAJ6nFFriT1K7xAn/GoJn2vjqR61cZCy4/nVeaPauTzSa7FMo3LZbB5z0xVYxjcT/Or4iJ6YPtQttiQluM+nao9RlBlYj05pPKYtjt7Vom3H5elM8jqT+ApWE3YrKvljI6n1qJupq6YRkZ5zxzTZLdUB+YAn+EHmhoVyg251xjv37irVgkaLGvTBycih4CMhunakjlCEk8Be9CtcTbZpiFJG42g+oqKG3ja5PmcAAjHWmwkk43cdeasxEbcnv3rWxF2Vni8jgKCGP3uelMS1WRiegPf3rQIDjA69wf6UzyRGu7HU8YosLmKUlmQuUXPPeq7WcpG7d19O1byxDgEYIHQnrVZhnIPWnyj5kZKxO3BXA9aVYiGz2z0Fafl8HPUUnknb1APbNKztYOZGcVyrHoc4xTWk2ocnIHard8nkoH6KPve1VDFICSdpHXik7juQZZjuJI/wBmlVeSTx60FGfpwB0JpxXB+nX/ACaBE8aApng59arytjPOPyqzGhEYwc1HLHu57e1O7FfUqmQEccsOaUSkbhnt0FLINvsR61FuHzD0pXAtwOrI27K+hPNU7ucwpgnqTyf/AK1SxN0YnB+tSywmf5uPpUSlca03KcMwl5Bz2574qbB7UpQRIQF24qIu+0sF+oJrG7Ho9z0dXB56AetKrhiF7ZNIF2/73XmndRzx9K72AgQEfdzinqwxt7e9MDfNt70FllIxweuDUAKWAPHfuaXAOD6Uu35fU+1HQE9+4NACIwbk8epNIRlwB164pSODj8KUNtGRwTTvYCPBXkdO9DfKM9x605WAfB5B5NKzICflyPfpRuA3zDj0P8qQkkZPan+UNxP6HtSdcA9O5HrSARRkHPAx+VMMeG4596kBwCf4R69KaxBOen0oKuRsjZ3buB1xSqcnjqRx7U8kKoA5BNOAwcjg9sYpjEChhzz9Kp3gwh7Zq7uwcfxelUrsEozenYVMncpMwNSOWwOCfTqavaYxjt0DtuPU7qikhQrvYYx2qxbqAigdffvUR3KlsacMgKEdMVKDjB6E+tQWuEJHUe9WSBjI+UA960M3YayYBA/WmKATzwR3FSFsc9BTS27px9aAHZ3imN8rU/ouAoz6imSRnIJbGOaAHK+V54A70KrHI6qO5qIhicDnPrTlcqpy3FADn+UckjNMwrH/AGh1BoRjJ159MU8HGT39KClqRFio+8Bz1PNLv3HnjPpTG3bjTipUjvTQxkgIHpj1qNplGSedvWpXOUZWbrUIUKnzHI96dhEUpY8qu4e1Z9wu59nzBupx0rTLEjI3CoGgkY5HC85J7UuUGyokRydvXFUNYluIrYiNPMcHt60ahqMkDt5f38YAHU1i3+vXlraBo9vnOOjdqzlK2glvY8y+NGrSN4dmN2oM1swkQN0GM/ka/P74jeJb6/8AFcV0USS2hcmaNm2gr6e9foJ8Q/AOo+JtC1AyXG15YSyZ+UBvzr4B8d6eula/d2N/+4Ycf3snpn86xvrqdUbbHB+MNSt31N3solihuFBcd+BXMSNbRW537jI54x0A7depq/qNwZZklP73Zwu3ptrLleKLd5m7EgBDf3cc++K6EVqh7Om4MvzkKR8vQev6cUM7BMFPmzyvfH+NRGILhYfmU4Zm5zn1H86RnldwjfNIWwNvTt/nNO/YLMsLLCnyN8p4OfUYNTI9vbx+bsZicAFux61RClGZW2bh1/X8jTziWQqSynqdvQDnJ/KnuLlBZpJpZTLwCMBWbn609bnZGu75R+uaQQGUH5MJ0zu5I555x2qSW1ldlCxOydflXgc0cyvqPlaGyXDSrsJ+XGSp6qOtKt5GML5m09CV/kasHRZ9yDY7bhn73Q8inxeFHgTKI6ljk9en9aOaI+SXYpJKEcGR1c9Qu7jsAT71d2efJGqnarNyu/g9j+tOfwnPHI7r87HoH9u1JLo19bPGdioxONrfNjpRzRDkkitLKbeeTcfNwTkdwfT3FCyKYS43hycspbge/wBKfPYyW8jn5t/6A8ZJqE2980x8xHUBcEjo3bPt9Ku6J1uPRl2bjJwR8wXvRbhNhIKKG5I757UjafPbf607mOeH/n1pdhidnPyE9uMDtmmmS0DP5MJeV2VCcEL6dKcp2ll+6DzlumOf1pyI8qKfM2DvluSaiaMmUxsW44Oex60xoeYdkQCDdGDkn/CnII4l2tJye3ofp6UrfKyIqMTk5DdM8HP0xT5FWMkt8wPTb1Bx060x2sKZ5A4ZeGXp/nrml+2Ne/JL8vAB3d6hiKyrubr0G3+lKwlVt38K8H3OOuM8UCd92Wnt7e42MH2NGDtB7jpj60jSbSEPyjo27r64+lU4gBsdeHDZwvY96fLcujkN9cM3H4fhQIUN5RZopEXB6t3HHWphPsXd5m5mHJ9RVUyRynA/dg8Zf5SferTnKrtkSRScZb06fnVX7iLkExbAO0A9/ShjvDF5FaIHj1HGOv4VVGbdju+53X/GmTDei/J9w7wd3DDuPzpjJ3glkQxxfxYYiTuMnI46HvUSGWUB5tgKjJHcde57VPbSs0KFnw3TaeverDGJjsGwyE5y3yjHf6+tO/cHoVre4SZAzfIRwd3Rsd/pUkkkVx5Q/hUnIXp0zVeN3WEltuVJHzflj606JBcSMW/dFcnK+vYir5kthN2HbERVjXaozkluuOeKYzrA4X5dkmcHuD0qw7lYgNmSQcM3boc1CAsrlX+dfXf8x9OP8KVx3IzbN56qR8qdSvynPX8alws8jKPmwP4vSp2eN0VW3MRxndzn0J/+vUc0q7Sqhfl/U8fnU3JCxv7vSbmG506b7PcRHekiNt5GK/Q79lj9qq08W2VvomsTJDqiL5bRu3DkfxLn27V+eiRLJKoV8cfgOlS2Wo3vh/VoNQsLloLm3YMsqNzkGs5rn0Jk9LH7Wx3CX4DQOrDP96kuY9igkbmJxxXy9+y5+0pD4902OyvgsWrwqBLCWH7wc/OP8P8AI+oo5RdwKy7cPzw3SuN6OzM02tGU5IzkEVHKSwwOSfWrQiZCw3b+fypskflgn+VSyrFMSFSMYz3qwvKgnjFIFwx9/WnAnvz70xWBchiRw3vU4DBMsPxNRoAzg9T/ACqxIcoc9PTpQGhSuLmSNSFbkd6oy+KRaS+S7qoYdXq1ccREjsO9c5daS89+sv3lAIwe1ZybWhaSOxtNTE0Sk/XIqZ5xv3HgdhWNZhkTG3gcc1dAAH3s49a1TdiLW2L8V4C3XGO471Y+V0x8pPfms2J/LOMcVMJMg/lT0YiUxM3zjjBxgGpC42FehB5IpImwgKthe9MdSpyPXv6UydbgIwWCjv3p/lL0HJB61EsgUcNx05p4YjOOMdc00G4rpuPYDr0qJoQGBPOKsrIA2OgI796JH+bBbiiwmkZ8sZ2sRkH0qntxx1J4Na1yoVflOSR2qlHH85zgcZzQ1di21RKgJAycgDFSQI5cqG3KByDU0duC4x3OamEZjGOh96dmS3cZs+Zt3BIxj2pGQsSDnaOnoakYcEng+opGO0DJznpmq1JsDGVYiFYAk9+1MY7gCTk45NNachj6Ace9IrGXJXoBnPrTQaEmB15H1oYrjjhvepvsxjj3ncD71VmcZHft9aluwXQkr7Rg8Z6g1UwJAPc9BVhgQSTkk9KRTg88kdM8VIyFrZQMHqf1oW2DNtPGPWrbHPp680pUZJHJ9TTQaFZIAMg9PrTGRQ3t7Vcwdueh9R2poIGd3SmG2xmy2hPNVHs5HyNuAB1Nbe1ZF+h4ApjKE2+vtRygZS2ZG0sMEDvUiwPjnjHerwjJ6885p/lAk9qnl1Ay5oXYHdwB3NVfLO8nJ2+9bkib0weMccVU+yqpOeO+aXswO4JJxnn2FIVIHHpQrFhx09c0ucjHQ1oUIeVHQH370vGSe4obrk9aF3MOf1pt2BISRzEuQufrQrkj37gUk6mUAHqOcUqgrgHr/Kne4x4XgY/WmsBzjr6Gnbse1CrghhyRwaT90STE4C/d5pnJJJ4H0p7nrnp65p+Q2Mc8d6tlW7jM88nrx1604KI1JOAfagA7gegoOUOT+AqGAxsHg8/ypoUPk/dUDv3pxc5yPwoVPM5LAH1FLXqMYTjHepAAy7j/APqpuwbRu60RqAM0ALsGMj73vUM8ZZSNoAq0eOf5VHJLuTj1pNDuzGntzuIVcqeualhgO4Z6AdT2rQ2B1JPLZ7VWJG/b3XnBpWC7EWNkdSvAzznvVlct34PUVBnaw75qa3YKCA3Q85piHMN3A4oUBFLNyPenM+OvBpp6AHpQIi3NuI6DtSsS4xnB9RU3lKAQrflUMgKdOaBiqwK7RwR3pRGdpP6VFuOcjt1Bp6vkEdRTAFw+PansD1JzimcIQB+OKXfjn+dK1irEZIUn8qepHP65prtknufajOOD+lAETR/Oc8g0TqQmD36ZPWpcD1ziop5PL2segP4U7ladQBVnVAu1jgkHvVbVboWm6PzFUNzl6kk1GO3U3Ev7sjIUHviuE17XjqcckyMvkqSA3bIzUuVtyrX1ReutShsJGuJf3jL90Bq4TxP4wj09jc3C4TbuU9h/hVpWS8hkvJ7lLaxhUu88rbQepwK+Vvjz+0NpVtNcWNq/mKhMaENuDc1nKVyFCTd0dj8Rf2gbezjaGO5YoASVRuor5E+IniuDxfqN1fw7RKSQA/XA57Vja54km1hXnV8FyR97pXKXEkrrnH7oj5i3X60krnWvdK9x+5MP2d1RUJJC+5J9arTRNcys/n4RhyvbH+OK0SqowiCeau3I3/LtNRwQxmTyZPlJHAHqP5VoxN32KMYEKE+nygN3GagMUizl0h3KT8ztXUWPh83Cnaux8Yw69K6XQfBTXqhJYdzHnBqPaJGsYSZxFvpLMS/+sIGdjfKMVd03w3PqU58qHYh4AXLCvbPDvwfaZgXT5ccZ6/SvWfCnwbgiVGaFUJAJPHWq5ubY6YwSsmfOOjfC+e6jRXibPU8dPau90j4LSJEGaHcWGSren9K+l9I+HVvZlW8pSQMYZeK6e08IwIBsiwemOwqHE6ly2Pl+H4OBYyVi+btu6d+9TD4OOMiRFUqNwJ7n0r6pHhS3iYDZkEdulS/8IxDISuxcLz93io9mu5L5UfJsvwgkkT5YTux121WuPgzI6KHibK+i8mvsCPw5AqqPJU57+hp7eEoJyWaJVccYHSl7PUanHqj4ou/glJJIXNuCcdR0qpc/BqbYdiFcfzr7h/4Qe2wC0a4Pp2pf+Ff2MylTDyTw3pVKEl1BuDWx+ft38I71Zmk8nd2IasS7+GV8w2tBjk4JXoORX6IXnwrtZsrCqkH1WsOf4NrNIw8pQRk445+tX7xhJU2fnzdeALu1Z9iOrYyAfX8OlY934buIAgdNshHzfxAfU1+id58C43CH7OCp5yF5rBu/2cLa5V9lqcdWwtUpSQclN7nwM2jTRocnzHA67eMYNZMmnzMiZ+bJ+Zj0A6196Xv7LceA4gPzgqF9j2rkvEP7Jz2pd44ZMcrtVfxpxqNbilQpvZnxy1s6qQI8SMOcf56VHDcyLIWZMqpIw/cYxmvpDVP2c7yzUlYJBgcDaa4fWPg9qFpM3mWcjRAH69u1aqpcylhn0Z5SFRrkKeVA+XZ0B9T6VIYuvmnIHAb9fxro7z4fXlkS0UEsTK+73J57elY17p11FkSQsj56NVqSuc8qU4boz7yAmB2b7nAJPTGMfhUVpcvFb+X8qkcAt83HqD6YqaPzZ5DCC6oo6N24HNNurYGFkHDYwdvUfjWiaMb9CeC7V5z5nBPG5emDUiQ/bTKT+6wPlVu4/wAazwrQQoF/gPJXqR71Ml9LGuV7gZDevtQMnhZ7aNYRt8yMAhu+OSB7Z6U9b8u7F/l7EN1/Kmw30TFt332GMe+eg9KrzpPLK8ao+UwXZfmGPX2FPRhd9DR+TcRv3IeSW+YZ9qZcbt6uv7sY4+buOB/jUStLGNvpz83fr+tWIbjzYstHtdQVz+XNCdkK/creY7xszb2bIXb39z9KnLeRN5Y4Vl5RvvdMn61JdoklqyrJ5bowDBuo9xRHOu5Vkd1Izg+v4+lPR6jJJLeSOAxt8oOCp+6SMD+VRqwUEfIMYBC/MR9e9SLMywtv529C3pz+VVGnR5WVgnI+/wCnUcfrU77E76onjYpK7HaFI43dv8avALLEUZMoB8oXuP6VmpNmZ0Z9yqRt3dhU4d9jZf5c5UN0A9KlqzGb3hjxJqHg/X7HV9J3pJbsAw3cMMjjiv00/Zn+Oul/GTwtJJbOsWpWZ8q8tnYbkb1xnkd8/wD16/LVL0qxjR/lY/w9zzXSfCr4i6r8GfHtn4m0qby43byrq3LfLIucnI71lKndXQNXVj9imXDFjwPamyoCCd2MVyHwt+KGk/EvRbW9tLlcSoHKf3T6V3MlkyE7uh5GK5zFSuZbqWfPB9KiBLMQTgds1qGzbOe3p71BLanJbbyPWmkUQwk78Hk+3rUszExkdD6GnxwhgCeT2NQzoVYndnPakBVK7sg00wiMZH8X41LIhQemO9NJBUe3aouHkOR1QhcYJ9acgYx5HUHGarOwQFznp0FR29yXchlI+vFO6E0aXDEfzoUEMQe9LAgYkjsOlOQlwf4SPXrVozZNbEqCnJPUntVh8MeV6fpTYR5YHb61KBnpyetUK7EEBdSQuR7VGI+Tz+A7Va3iND35wRUJkDuSFwO+e1Ar9xioG+o4yaHXg/zFDPtDHnA5571MzgqmO4zxVaCuUZUYrzz7A1HbRNvO/nPQf41bZlIOP1qJSoYEt09KasgLyqoBPRjQ5ZskZ6d6SE5Gf4T60rOQcdPSmSQsSq564/WmBw4Cuu0jkYNTlCxBLc9adHAFIB+XPrTswKLh33FV3emK1tI0ozKxkRoQeoPXirFtpeGUhcLu5NbqxAIe2RjmvQw1F35pHPOd9EUZLO2aMRSsyKeNw71zeraTLYXZQbjGeVY9Mc1009u8g5bCY6DjBpzWQk0/yT87E8M3Va1r4eNRXjo0EJcu5xMisRkcY96WOQhctncOeaszDZdSQtw6cEnvTFjKse47GvHt3Ogj3iQ53Y4ySKeXBPCnHXk1L5Q6rxx2oWEKcnr04poV+xEpwx/PA7U4sACOD+OafIhRc9c8VD5XJ/hwMcUncY7cpH49aQcdeck0LFvAz09akCdPmx9e1NXAYdqjrz2FMYEMMcDPenyRAZ5+XtTFUZI3Z9hS1AMEAnPPtVeaRYzlu3pVjLKMHP41Xcb2I6rT1A7AkcgYB9utJkcE9acFUZzyfQ0oUsOevpV6FCBgevP1pm7JIbhR0xS8rnjP0p20YPqeealXBJ9Bc5HoeuT3pC35ilyWOO/vRwy5bv2BxVK9tCthAOOec+tOVcL/ALIppbk01nYEZ49cUmK5IQHAzz7mlcEcdj26U0PzzyeoxUiDfknj0zQh6iHDJg/pSbi2COccU/y9vXn6U1o2PzDp6VVgG+UAcng+poCAj0z6U9mIPPH1oB2k96XmNDCuDxyMU0ZAOO1PlZW4Xg565oUDAzwBU9RiY3A5ycetROuTgcc4qztIHDdfWq8g8wFhkYzwKAEUFAR1BqCVNrkrxn9KtIMJ6nHU01139ePpS2HYrBSpJ/nTo3+Yg8+lPlXAwPxIqNDsHPc8Zov0EycKuSTwfahs5OOPY0mMrxz7CnKHdCu7HQ80g9RsUpiYg8e9DOJDk9e2eKb3PqODz0pCMEkHBPrVIW4rL5YJ7HrmmAhVwOpp5Ytnt7GmbSD64pDsNKDr0PtRkhTn8MUoYBsdfr2qQYx68d6L3GRkgKD3xz7VEWwCVqaRCAGHA7iomXaPl+U1QBG3zE+g6Vm6xqBgt2QdM8j3q1dXaxqexHJrltfukgs5Z3b584VfU1MpJIaTZh+KvE8apteXaDwAOprzHxT8UIfDFg+fLaJASI3YYJxWf4x8bw2k0nmuqbQSWf5QvXnnpXyJ8YvifLrd+8un3GbSPhtvVzyOOmK5ne5vGPRm38a/2kNQ8T2hsopHtbdMjZGxUL69MZr5wuzc6rILmabcW5Af0qzqNy91OJH3YJy3tVaadPIE8Eu+PfswOo9apHQlZWRatUMS7X56nA9euane0kv1CNzk4IX5eKLSAzkS/Nnpg+vY1v2Gjy3KrGkTHcedvXP9KTlYqMbmLH4bukyD98n7y/yrd0XwnvuR5iMw24LLj+tdxo/hOWdI1cZI498f59a9G8PeBlXy2MHPTkcetR7RvQ6lQRwXh7wG1w6sIcDoAfrXq/hL4drAUYIvHeu28O+EYiEcopAP8OM13+m6RDaJhF4FZuLbNrqKtExtC8GwRYLxYHUAqOnpXW2mkxwqu1duKntoyDk9uOa0bdPMB5wRxW0VbQyUFe423skKhiygqOm2rFvAQdx4J96kWMJnPI9qeAFHHStC7WHeSOn5UfZ1wD0PcU5OMDn8anRcjn9aaJtYr+WF4HH1qSFS2MrjHapRFnr27U9YcNzVisKFGORn2FAIBHA/DtUhTanAzmpFgLAHp6igGhiIWPX8+1TLEeRwwPWnxQFAecY9alWHbj+Rp2JaZGo2qwGenWm7HdNjNt47VbWHf16j1qQWh5Zj+tFmDRmLYE4G5j7nqKl+ylTjO71z3rSWEgZ9alEI69e/FOwcpz95okN0rLJbwkE5+6Mk1zWo/DnTryTcbdRH3AUZr0o26hM9+44qtLAOccc96nltoFmtjwbxD8C9PeSRooVwwyVKjmvNvFP7NUN+7NFGFIHDL1/Gvr2W1WRBuX7vQiqUmkgtleF7g9KOW5bm+p+dPjT9n+70SSR4omx3AryDXvhzqGmyh1hbcBgqOh96/WDVPCVnqNsUlijOR94qM15b4n+CdjdwyP5O/B4AXtQ+aJEuWas1Y/Mi9sJIZGXZ5bqNrB+h/wAKo3Fo0HzDhFXAHp9R3r7V8Zfs4wzxStHZ7ZGyeOteCeLvg/f6NMSYW2q2MHOQOv8AnNaxqdzklRtrFnkMiK9v8knlP1O35uuM/wBf51bt9TSzkURyOysNrbujCrd9pEmnvIkqFFVsfN8oxkjrWFqVubWYnZhR/D2ra9zn1NxnLPu+8Dyp7CnSzy2nlsrpIN3O3p61lwXe2AbOFPZuoqZLtZJGK8hlxhf4T7ntxRcVzUe4a5Rnb5t452+vv7U1l8p0dvmBJAG7kew/+vVVLjyggH3RkH5+AOn54q4qReWgHzITgbmGQT3qnZalEHnMzybZMqOAPbjjNIkKuvmfcQZyy+mOR+eKc9qYrg7tu3HzFW69j7UwXKW8Qt1j+QklX79sAn9am9yW30La20VxZidX2SBs4XvimQXn2wskmxWzjB9KoqVlcGN8RgEnd0J9PSpmkj8yKZU3vj5kVt3vzRbuLcubG3/I20gYDL1I6/l0qdnZrJ4l2tIy/eb5trdarRzbf3jb1VgMDb07Y5704zsiqUDYJJ3N1PWi4Xse4fstfHS4+G2uQaVqD4tJnCb93Cn8a/UTwX4ltfFGiQ3cMyzgrkFGGBxmvxLa3eVkdOJF+Yevr+FfdH7C3x0a4ceFr+5UTpGPK81vmkHPHPfA6VjUjHdbmc4yvdH3PIm0ZPAPc1X8jB+ZvlPTFXfK89A+7CsMg7qikAAGO3pWJHMym8GBw3I9ai8nzCSetXHUsPf3poQgY6fWk0HNYpSWhbrwPaqtzYSKh7fStnAGB/kUjorL83J/SpcbhzM5nyy67WJBHYHpTWt+pJJ960762/ut35K+lVthiBB6io5TTcIHdOBxz29KuRxkj8T0qpGSOeh61oW2CgPOfWqjqZNtEwI49BxxTwSDn04p2ABgLkgdKTlj/jVk3GtlwvoDng9ajYEDaO/FTcc4ajaAeOB70wvcjRMjHfHU0XMjRIFHTB5HapSfl54A7jnFRTrlCB25zQC3MdpGjYktk4xwaSK6MhwMnnFOuohI4G7b6GorciIEBsr3NLXoWzdgxJAo6N2zUgQqap2Mu8KAynjmtAkdB19K08zFke7kgrx6ntUNxvIJVtvuP8/pVzbx6UNECD71dxFrSdVEaiOflh09K1P7TjZ1VOp9W6VzTWv7wsvB7gdc0recuMNnn+LtXZTxfs1yyVzJ0rvc7AR+YuN2fX2ouJI4CFbr6jtXNWWtXFjGVPzE9+oFYmpahdvI0wlcEnBHYj+lKeOjb3UwVO25qeKIliv1eN1LMPmIqgGdVX354qtb3bzPvlfccYINXkO7g429a4G+Z3NVpoNdgq5bge1J5xZv8KkaJWwOCCclT3oEKkEBeO+KYDGYnPzfnTeSSD0H61Js+bA4Ge9KY+SFySaAuRFwOnb0pBOr57Y9OKVo8kHoRUf2YrIxU5JHQ0wuXLa0kuiNvzA+nUVWubUwT/Ouxxng96v6fqdxY42nkd+mKr6hdyXs5ll+dsdR1p6CuQSuuzHf9KqkDfy2B6VMqErnpz0PemG3dwccf1pXsVdI61skhTgY9KTf0+Zj6kUjEkMzfeJ7U9SCuOn6Ur3Ls1qNJAcUrFs8/Kp9aU/Kcr39aYu7OTyPQ9qNSlrqI2EIO6lWQN+PrS7VK/eyx9aFjWPlu/8AOndg9RrAnkcfXim7Si/M1StzjHUetNbLk9vY0NtjSGxv5bHt9af56xBvU+tQTA4yfXjHWqBnkLseozjB7VLK5Wan2lVPLZJ9al3HaCOh65NZkcgL54PPGKtwzEgDoBVJiaJzxz0+vanbuSfT1ozuIHX3NBj6gcY7VTYhu8ZPy08LnIPYZwaRVKKMfrSsCTzgg+lQAxlJbj6HmkKknJ6elTlMjjj1qMpjP8zQMYkhQZH5HvSMeMn6804nehx19PSmhR1/nTQyJ8knb+tN2iTg8d6mcDOPT0qJl5JPH40BqKg2KB+dPP3hjj2FRrkcDnHrTtxye9Ji1Y5hgZHQ96jx82OlSKBt4HfpSFCRmqVgtpoR7cggcg+tIuV68k8cGngBHAPTsRT2UElh29aGri1IDH83OM49aTJUY61LIBjJpuOgPb0qCthud3B446Cq9wwTgcccZqyxMSnPK9TWJJdG/vDbxy7WONx/uin0KSuE20RyTTNshjUkk143438Wpc3EkVq7SBOBsbqfWu6+LHiQaDpH2GB91zcL5Y29TnjivnX4teLtN+Gvw3a+a6U+IL0tDBbu3MXQZx369axk7Oxojy/4y3A1S1uLCKZklYZnmVuVXpgenSvl/wARX1vCRaQP+6iO0bupPrXX+MfGLTWghWZjdXHzTSHqxzz9a85ny8jqfmYkg5/xpvVWNYp7lN5ZAcffPAz+f51e07SJLhmYL8pbecfL6dvWprCxWVoolAXJ5Kr364ru/DXh0S/3mGe/X06msnJLQ1SbdiPw94aZ3iOxiAd3z9/rXoPh3ww3mZ2YJ9uAa3/DPhZWt440j2MOvzbuK73RvD4jYKVHPOa53K7OyEbalHQ/Cy7B8gDZ49K7/R/DXkqoZQOeQO1XtF0lYscDpkZrp7aKOFMdW64NaRXUu7bKtpYLb7dvGOwrRiCopHYdjTVJySfx9KsRtlicZz69KvVjVy3EgCg9fcVdiXptO0VVjII+8BjrVuF8nrkUyyyFKrjj6mlK5I7CjJYAjnFTIuKu/RiQ9YsAE5/GpkT5sU5UwozwKmRVIz+tWNixxn/61Pa3HBHrUiJipQPlzxxVEkaQAYyOBU0duMdOtSKoCjPPtTk4OOlMTEVATjsaf5AIGRyPSpFHOelSMwyAvBq7IghWIAjPFTKgwB2pu4AnP6VLg4Hb0NULUTbjAA4p23b06U8fd6c9aCM/WqsBGOnP6UuwMcHp704AAU5EIJP6inawrkf2ckc4x3pssSgFT6dTV2NADzzn1pkseSf60WSEZ32QtxjI9TTJ9MDJleR6etaezavYMO5pu4vgBhx1IHFFkTY43UvCkVyS7ooDDkHtXH+IfhBYapA7BFZyOQcf1r1y4i3qcjPvVBrbccdahxTE7nxp8Sv2cYpYXeO2RxgkLt6H1r5q8afBy/0rePJwFOBnp/8AWr9WLzQre8Ta6Kc+lec+O/g9Y6lbyZiX5hj5cZxWU7x1QXi9JI/JDWfDd5YPLvT7pxkdBg1nxzuWZJdqOOhDcHgf4V9gfFz4FTaO1y1oiSx7iwZV4x718weJ/CFxotxLIU6klj+X/wCqqpVlLR7nPUp8vvLYzxeLDES38PJJxjoRj8qntZXuo1aDbuAyD78kVjb3kLb0YKR8u/qD0q1YTNZuxi7rna1dLOY3ob2C4VIZ8RTY+ZfvZOev5VDdWjRuVaddijA9xwcVDaLGSGl4uCTgt82OM9ewp8+q/ZisU0Hmn+96f4VPoFiJPLikQl9qjgqvTPvUwH2WXevVTklupBpRNGigL1bt6VUeQl933Vzhmbp3PSi4jUN6t0qBpPKOSF9W68Gni53yCOSPy1UYU7uTWTHcKzur9YzuDL1zwBz2qU3yGUufnYcDPQfSkG2ht290qpt6Bvlqx4b8XXvgvxNa65pkzW8lnKsgflQ3OSPyrJiaT7MGEmwqQSF78Z/CpLmOOe1lVxujZMNub9PbnnihNXuUmfsZ+zt8W7D4x/D6x1WKVVn27JY2bcVYDmvSnVFJ7AdBX5Z/sH/F6P4efEFdC1C/2aZqK+Wolb5UfnH5nFfqNa3P2oBzyhAwycg1hJcpzy0dkKSc9qTaD1xxzmp2BBOePeojIIyc81JJG2zcR3xQBwRSEmR/QU8Y2gE596AIJY1fJP4e1ZV7kE7sA9sVtzKCpP5VQvdOaYBl+XHpWcikzHimy2WyMcVp2WSoI+ZSecHpVV4Nx2jIUDnb61s2UaxQKOq49qcfMUmIELdP0pOM5LYb0qYYc5HSmeXlsg9exqjMb8vPeo2dh0646VOEUqc880oTPBbnsaNR3sQo2SSeAPSiVQykgYPualEe3o3HfNOMZf7vBFFmwuZEkSxud+MEdzWfexiEkJ36gHtXQXUQIz1wOayLu0llRxD8px/d6iqv3K5kSaPIOFHXOc9xW2UXnHBz1rL0y2aHGV+Y8HNa20eWc/jVIhy10AMSRjntTmJ5PQDrimAAHkn15pT83JOD65pkgOQMcY9O1Ly68sD70gJOMYNPOFz2peYiJxz7VVvFxGwHII/I1cbGTnp71DLEXXuaiz6DMYokalgcd+Kdb3RYEjIH+1Utxb4JxuH0NV0UBs9x2ovqVY1oQWUYwMdqX7p4/EmoLOfeSD6cVYdx1569RVGQ07SMn5ff1pd+G+XsOopx6c9B1BobHZQppgRk7iccn1pdxwQOPepFAU5HOfWkbAHPH0o23Ag7nrkUjE7chfwqYpjkHFIFPQ+vWqJZEoDYJ+tSIqkZ+7j170pTBz1x2FIFVjg847GkI39zcY/XqKQsMkFfmFPXBJ7GmOhDbt31xRax1XYrEsp7nPftTljwyk8+uaRBkcdT3p8rDAIbFK7sNtdSOVgM7efWmq+eCw9s02SQ4IHAPpUe7ccAcgdTRuO5aRwCf7p9etIwwCetMRwq/NwPenPz0bIFA0VJ+AQPrzVCcggnvnkHpWjcMD0brWfKMsfX2pWKTsNhlKknbj6mtCJd3Xj+tZatj3GccVo25JO0fmaErMJGgrkAY/XtSq4DD5uMd6FUbcnoe1BUKDj8zVWJTuODKDjp3pduMfypDgKT147U5CQg7+4pjELlB6elR/eHLZ78VI3AIPGfeoydnB4NLQBGHXB7U0L8pP8AOnvlCMdPamFh0Y4HvRa+wDWU59BTCODnkelSctjHQe1Eg2+w6fSiwEYYbSP60u/Ptmo5Dzx09aQEjkdPWgCzHhhnpTjhTycfWqwlKMpHY9DTxMSOeOOaXqImI3D0FMLLjPX6UrSjBx82KhkfJIHHtTYxWIYkdKYwLHjmk5Kjuc9amgAZgrcc9TSDcz9RuDDGQWUEjHXpWXFeQeH7KbUrptgCkgt0J5qbVIxJq7Rl92Dht3Qf4Vx/jGH/AIS7VotDiZl0u1UGd0bgt3Woci0mtDyf4neMYF06TxBqf7qKVyLdC+04GeRmvjb4n+I7zXnk1O/m+0Su5W2hb5vKT8e9erftfeNYdW8T2nh3S5t2maKmJtvyru7/AFr5e8R61LdMhZ8sq4A7AVkrt3N4mRqepG4fadpkHBz1H+f8aNPt2LB35B7H8vXio4bVJjvcrvznc3brzW9pVujqqp0IO4r3NaP3UaJN7GtoWii7dNvyjOSo9a9Z8OeGfLCD+Edfl6DvWB4K0hXePfwQP0r2bw5orSINvIHcda45avQ64prcsaDpKL5fp6iu40/To1UbV+fj6GodJ0VYznqydcV0ltb7E9B2pKBpqS21sI1Hy4P8qn2gNg8H2/z7VICqh6jcNu+9nPatkWhyE8gcnrxU0bfNg+nWoF4zipt2xfT3o2NEi8jBtvQjvirUTZOKowvkYOAfQ1difGAP1ouBbV/TnHap43CgluTVUc+/0qWPA607hY1IHZkBdcAdhU6tkHA4qotyJCAo2heD6GpkfC8n8u9bIGXI2zz1H1qYHAAwB71Vjl3KB27ZNWFcHNUmSSbto2tilikUt6fU0w4Yc/zpy4ViR+tAi0GGMH8KRyM5HT3pmePWlJC4J/WruibMeh+b1qZZDwTgj2qsOMHsKsRkEcdapMESg5zzj8acrYU5GD6k0xSMYPXvmlyfqKtCsOBB7c9KcrnJB4H1pmAc8/lTs9xz9KYrFqMhx68c0rqQegzUETjr0+pqxJcLs+blsdqCbELnPy8H1pEjwvOAPX0ppbJJ/P6UrSFQO4pbhYikJwc9R1xVY8HPU9asyuBGw6nOaqSHacGgLDmxIPlbkHmqN3JvR1f5mPTPpVglguQ2DnNV5CJWJHBA5zUtXE4nnfjLwamr2sibFfcCdvpXyR8WfhOyCdzDkDOV46V92XscTMAWz9K8x8d+GIdTt5WVcvkk59OtcVWk0+aJXwqz2PzE8T+EHsrpmG5VQnKlf88VyIFwZGaVNkCnhh1bmvrz4meAW3NLEioAxH3fwr588W+F3sgxjTftc4QdBWtKpdWkctSmt4nDyXccilotytgg725qS31FZ5FVvkIXHPXPYn2qubd4pCHTqeQv8P8AhRDGYnJbcEbknvjkYFdenQ5bdjSTf5uPnwoJLdqsRMsqlGj+XJzu6/z9KoCd0AG/IPZcZIwO2elXIEX7N/rPvtgjuBSb0JYDTPNLt5m1QM4X5SB29j/+v1qGeTIO35SBw39atSlmzGu+bYP4OwxmozaBV+X94U+Y7u3Hr60vUHqU7bUZbbIb52PUN90j0rWWdZLTMXzSHgj1/wA+9ZUkYlfd8656lumf8M1LZXLWZ+d8KTn5e2eOKq/cEXLO8a0uY7q1k8i8iYuhbqpHH86/VH9ib45t8SvAkFlq9wrapaAQyHd17BufavyzMv2lNx+U4wD6/X0rtP2efipd/Cz4lW8f2loIrtlQDd8pOeP1pSaaE1zKzP2ymgKnA6L3Peq8sQY4PWsjwd4tHirwzYXZaN52hUuU6ZrYOXII/Sue6Zg7rQhKZ4/LFKgITB6j1p7DaTTNrdOpHrTRNxxBbg9BTWPXGPTilYjp3+tQ5BBAyKLJjIZYuuGH19KfDhAqjk9804RszHP/AOulRCFDevFJqwPYcSOi8H3pUXHfJ9aMgY7jnmgAHLDj60kQQ3KM5BVtoU5IHelhJYEnjmp1UlecU4LtABqwI+TntxSj5VAI6dTTwo+hp44Ht70ILaEUg3Djmoo4wBk8Hrip2yc44+lRkEgMeAOuKL9BDVUK3ycHNSrKDwe1QAn5pPuoPXvWdJrTyaisSJiMDbn3+tFwsbJPtnPpR95jxj09qhW5LAevSpkGMkd+1AhwQR9OB2pWHGQeevNITn1/GjIZfb3piIz09c+tPC/KSfrTcY/D0qVgGTIbJ6cUIDPuox36Y71myLgkH65rakTfkcZFULiFhnPFQ73KuV7dtr+mO5rQiO9PU5PQ1n7DuIp9mPIbf1OSMbuBTE9DUA445puwck9PegNvwV5Bp7Ht+lMgYQM//XpFkGCT29aeTuX0/SgDn3qgGNgqSWqPk89h6d6lZSDxxTCqggHg0EtiZLHjkDqKMg8g57c0hjHAHA9RSCLGMfrQJanQKmFwvy49aQvhSDwemTT8OTngDocU0qeQWyPelvozrTG/fPDYA60r4PB644zTlULHx1680kjgYzk89fSizHciZcrjrj1pmzGf1xU2QGx3o4APckZOKm/YVyE4HHU05guAOfTjvQykEY4HqaUZxlu/pTLKczAHBz+NUJWZZSBzkjr6Vo3K4CjoSecVTlUhx3YngGnsA6CPe5OMDr9avwKQRjgVTtHKk55HYA1oQ8/N29fSkt9QZYXdgg9vSlUHGWHXr7U5n4FIOnOBVO5OiFG1BnbnPfOKNygHDYNIdqnI+lJjLZ3YJGMUXsUOPTHUnsaY3cnnb6VIfkHXJA5NNBB/i475osBCzYJ+bGemaUjcPSpWTv3x0qJcoPT60JAKsZ4I/Gkkjz1OQO1PVtvqaOSw/maVgIHhIBxx6e1RMxXIPQelXSmQQOKrtCFJ7e5oAiYbRkdDRjoD6Ypz/K20c96TYQRhsn3pgPZduT6+tRM2Ov6U7ccHORj0qMsAc8j2NK4D1Py+vuKbNIsCmUdQOSe1IrADj9Kz9SvdxwOOORSaAzb+byLCaWV/LnnbjHXpXB+OPFNn8N/AmrazdOitHbOyngFnxx+tdJqE8mqasWR8ICAg7Z7mvkf9sX4ky61dS+HI9p07Swr3Ei/8tnPbjoB6f/Wrlk9TXc+S9d8VT69qOoanOxZ7yZpW39xngVzVz+9RpN+9N38X4mpNSug6DYmxAPwA9Kgty7ByU+QnBZe34V0LRGvqSwQ7mAPCnnHqBn867Hw7aI4VtmFPOO+K5iJw5Cs/zdivygDkY6c16H4Ut5JzErupXjHy1LaZ0Uldno/hDTgY1J46Yx1Fey+HbRVgVh8rADJHfvXD+DNIJSNvlAJwSfxr1XSrMLGjfw4HSudWTO/RI1dOiXb3JPUnrWiI1U7d3BqtAAnHbpmrSspGCfbFNsLAUy208E9x6U8xnb7+9LGnPJqZFJA+vQ0XtuWkiuI+fUVIBn6A96nMPvimiLB479xRdlIaDtq1G/TPB96rGMqCep681LCuOT1zVDL6Hj196lVu+ahj/T3qxGvNMm5PEcd//rVbjfafT/GoYk49KuJEMjPWqTESR5Ucd6sIvbmmRrgc1OmCOBWgC7Pfp605Qc048Jn0pwAweeccZoIY5WBHXnpSE9aFQA+/Xk0uw9c85zxTVwFHr0qaEgg9qhIwD/WpImJxVoGWQe9OHJGf0qNW/GpVzitELYcCB7j2pRkLz+VIxI9vrSgYPHPFMAwEH+NNJx1p7KVOTx3INMLYOeaWwrDSWAPf0pS+/p0/SnD5upwB2NBACkDH4dqCbWK0nJ68eoqCTOSTVwpngc+9QzRYXIpXZSsVGLYIGAarthSxHBPJqZ+M59M1BJu+Y9am5exVnwc55PrWHqcWNzDbz/OtedsfxdazL0F+PY1L1EonmHjfwrBq9s7Oi4XPC96+YviV4AKPJIiYUc4r7OuFWMPuQSAqQQa808W+FRqqyZTdnJwPSsJQe6HaMUfmz4x0Kexv5mCNsB6D5R1z+dZCXCtBHFL97H3mbr1FfTHxd+HIt3lZIeMfMPevnS90iWzWZSnlBDgL3I/OuiErrU8ypHld0UYbxoQIV6Rnqvp04qWO+2lPMk2jOT6kVSmUwsY23NxkszcD2qMvsdFZ8vjovYcgDB7f0rbcxae51Ru02nyvlDDkH1x69xxUEo+UjzPLXqW/rVC1nVMAfMV+8G6k9MZ7Vpwot1ArTfLsJ478A1m9CGU1ZIomMknfGW6eh+lV57ny5NvUHpt7+31rRjHnMxCcDuvzDGM1BdxoyZPzEYwy4UAf5/rVeoFixu0DeTL8rcHaev0o1HeGVl2iRHDo7dQRzms82LvIo3+U5O4heoHTn0rRWRrgIGfc4HJ71D3uM/Tr9hH422fj7wN/Z9xmO+s2+zyozc/Kow34nP5e9fWiT7k4GB0BHevxk/Zn+JI+D/xasLy4ufI0zUStvLGG25ck4Yj9M/4V+xfgeaPV9BhvIrj7TBModG68daxUUnZGU1rcvvjbjrVdwQfvYPbNXZE2t9fWoZY9xwevoKvoZWsVZZPJUM3JHYVIkokUdj6VHcRhwR2PfNEYIXHQjuaGrjJ+O3XpmkaMEDJ6dqFbI+lDSgH+8T6dal6kPVi4BXHv0NAjyTj8qASOe/rmg7lGeTQtBDgAB6UMMdKiLEY/malwE6c5HT0qwGc5BqQPwP1Jpo+YHsBTxHtHt70BqNcYzVeWXaygHg9asOTyB+tVLiMSfKflJ9KAFO54AO+OhqhHZgMC3BBJxWmsixoN3b1pI4DK/wAnOTwDRYT0GrEU5HTvUisIyNvHqatW+mTszApmPGMhuP1qtNBJZuI512t74wRQ1Jbom62HckDH60PGWPJwvTiiMfN/d9M1OzKwCnkUhXKrIVP9DUhBB9/ekdCBy2T256UIzd+fegbYyWMNnP6VG9urJgjd9asHJI7AdDUZ4Dc9eaBmdJG0J+QZI61FKDsIQ85HFabxqVO47frWdODuIAA569jUbB5j7GdolXPKg8itBgHAxkH2rKgYqwHQZ6CtGBweC1UmSyQx/KQOSaUr5ePy5pwIY8NjvxSOvmdTz2qxDfvHJ4pSTj0pyoFGD1ppJzQIaSQMUBRJ1496FG5iR+tGAwyeD7UCubSAjOeV+9xSs20f4UOFRSwo2B13beehzTOm99g5HPX6Uh+Zf55pwUABRTWU544FLzKQhAYYHJ9R2ppXZkDqPQ1MNyccAU2ViW+XGeufalaw7EZXeeeB0prkggf5NO2nGT9cUyQnPqvamO5DKxQ7RyAM7jWZdzp5oxwSfXoa0ZTgFjyPese7cRMSAoyc/jRa4r2Llu2ARu59K0rWQlBuXaMng9awIJzkAcEnPNa8EnmIG98HNK1h30NVDjnp9aeuOp5qGLKj2xUmQR6j2pgIy5BFNWPaeO3c1JtJAHvRjAPODQBGWBBAbk0qjCjHP1pWUZBPHvRgLgD8zQAx5MMe/HApmCxA6D2PSnMu5iCMgelCgKmD255oHcCAOnb9KVRjILYJprnbg/mKACWz68c9qA3F2gMc8H360xhgHP51Lkcj+dMZBjjrQIgdtoyOTjqe1MViBy2SPSiVtrEdD70qNg8/TikAuCV/DmqzDecHtVo+h4o8nccDj6UwKjsVUkcH0Nc7rMxLOFdWZzjjtmulugYYXPQ9OTXJ3DF7hiPuDkt6HmoeqsVEwviH4os/h58PNa8QyuqQWcDJGhO1mkIPf61+XPjLxzLremS3U9wlzNqcpumy3zKOwP8Ah7V9Y/t4+NP7L8M6P4Ujmy0srz3UaNztPCg18I3TRysEHGwfKR8vHpSUFHU2S6kcd0kse4/MWOWX0I4z7etWyQlooX5WdsHHQ96yraXDSIN2UPX1HPFXFAkXYF2qRyyt0P8ATimx3NPQ1e7upIxDlFOwP2PrXtHgbQy0kYf5cc/N+FeW+GbdbeQJ5xbdgEd/evoX4c6MRFEDufIzl+oFYydnc6qJ6T4U0wxxAhOU79q7azgKRhTx7elZmjWixRqPmAA/ireiB2jPNY3udyZIg59cVbjHGT+VVkB3Y7Vbh6c81S8hrclVTjPep4069vrTF6DvU8Q/WncsUR560jKFU45NTqOMHvUc6gDI5I60X7AiDqO1SxKM8dRUYGTVqJRimtxsfEMVaiXbjtnvUMWM4x0q1FHuOapagWoVGM9Perar+XvUEMe0c/rVtBjHerSEKqnt29asICDTFFWUjz61qlcBUXzF9M+lPEW70/GnxxnODwKm24bjgU7djJkPknGfT1pwj+XBGKtrHvHPWkMYGfbtQgKzxDH+FR7CrcLkVaKkVGY+aqxWwkY/vdfapg2c4qFkK9OaRdwJ5xTTDctls9eDjtzQrHcO1RqfWngetUKxKXLIcYB96ruefWnngVFIw+v0oCwgk209TuGagZhSh+OtIRKZhEw9+uKZcy79uDx1ORUcrY6HP1quXxxS3CwyZsDPHPpVaRuMDkVJK/GAKquTtx1qGWiCYDPsKzrlT0/nV55CVPAyKqTNljntUs1RlXVoGQ7uPWqH2BFLkfMzDaQeg/wrcnbcGHY8cVTYYOOxPOah3MZK54z8WvBkVzb+cqZY8MOx618beOfAktjrzKsOYZucen+RX6J+KLRLizMbqrKRzn86+Y/ixoMcVxHcBfLMbcOO1Llb2MJQ0Pj3VfD+64lCpsCkqRJ2HrWBdWqW0i52gqAPMLdT6fXqOa971rwe0v2mRn80SKcgfLnNeXeJtFa0uJJfJ8odHL9Bjvz7VUKj2ZwS8jk4JfKYxP8ALIc8r0x1z9atwXvlPtaTgjOD/jVS8BmIaP5EAxuP3mPrSW7sq7fmly2c7uldJiaF6JTCZof3RI+ZfujPAp/3lVH5G0cN1zyKi+1ukhjb5Rjo3Qe1Sbl4J+Z1HVvxoAW6LQiTZ/rSBhm6AelM0+7Z0JeNlkGSW9R/OpUCygBvmJ6fTmkmAs5c/eXPCt19Km6sAX9ssl3azsGlO4H5W24xyO/FfrV+wT8V7f4g/DifS2uSNQ0hVUxyty6nIz+GOtfk+10zwldnGOGHzbe9e8fsFfFG68CfHW3tbibbY36GF9z8c8cjt1zWUr2v2Bq5+vsq7unOeeagfnrTRM/mmMrx1Ug9VPcVLKny5GSTzxQndHPaxUZSxyW4PamM2089PY1Z2mQcfXmqVwhbIDZIPQUrgTJLGxxu+YdjTyC3I+U56VlXULqQyHbJnjFalvcmWIBu4/XvQpdydFsM3Hf6U9m4OeKaRtznn60S4CnPSncOpAlxmXH8Pqat7wy56eoqpHGI5BhcgdSTzVwncB+gFNaiYDDEA9KmCBIz827FR4weeaeh2ggevNMLsNu3B25BqrKw57VdEjBto4XHX+lV5+hYfp6UdQuQhBIhyvHrUtoGSTduxzjj0qASFlOeB7dqniX5898daadndCZt2uoBX8vqe2WrQ1jTIriAS78YHOelc2oKEktkir8Guv5XkzJ8nt1rq9upq0jn5GnoZPlGIkHk7uOR0oEgjPqe3H86J5BLOzL8i9Oe9BUbchjuHpXEaW7CjLNu2gCnsqkcY461CrnAVuuOtSIeoPNMCJmVflJpuOdp78026XIwWwD0JqeGIBefvY5pDIsEDDNnPtVe5iG3jtVsIyM2eeaJlJGP4aTVwMdl2Pnrz2qVbkRdeP8Ae6UMh8xs9eoqvNHuA3Y2ZycUkxmgl2JFVuh9BVhPnUH8eaxRcmNl2rgHgCti0ZnQErgfrVp3JsPJKDjt+NBPGTUm38aTaOp4J9O9MnqIF2ge3rUF1IEGcj2yasNxknp71RlLTMflO0dx0qld6IXqdKpJOMD6dKfjaOGpmcEY5HvTl5BHQmpTZ1icDJOKTAbIxT2BCjuelNzg88CmAmV3A9cjrmgOCDhfxp7MNgU/QYqIoVBI5+tA0IdoBPJz1z/9emScDhsk9M0/gcjkk1FK2zLBfmHUUBcrybfmHQ+tZl+ixncfpWqVDBm3f/WrP1FFWBgzYB700JlOzxdOpHC57+ldAnlBVRFyQeeelYdmgjVCsm0DnB//AFVrWc6sxK9T6d6TTHfoaSg05UxweaSMll5+VutO3ZGT06cUhgNu31xS5G3J7mmMN2R1HqKTPGO49aYDtuD1yBSBsinIMqct+VNxkYGQB60gG5POecdM0/qOePYdDUbZB4bvzmpNwC80AMbP49z2pq5ZcHg092Cj1qAna3Dd6AJJcBQB2pu4cZ4OO1H3zz1BpzAAEdT60AVZ2Reex6Ank1AWAAB69s1LcQdXPO3kY4qmGGQW78fNSEXo2J5Lce+KsqRkndtx2qpCcj39qnM+CSMYHb1pjMzxHexQxR7fn3HBHtWS1ls0xrkuyRkM2Wb0HvUmro15eH59q/dAPY1gfHHX38L+CkjR9sgh2nHy4GMmsn1Hc/Oj9p7UX1XxJrPii8uWaS+ujFawP91I1wBjn2z+NfPIkOQXZTxklemev416D8cdbl1rxtBb/MyWwLOi/MueT07V57f/ALlfkG/IP3e3Q0Qu1qzpVktRjzRTMQvQnG1fXnj3rQglk8vy34yM49DiqFkEQgMnlHHO/wBq1I0a4lJ35IHUdhWiVwTOx8AW8ct2Im+d1OAD0H/1q+oPBNiESElFKAYIXj9a+efhxaBrqJP4ycnOMge9fVHhG0MdsoP3yBgevFclZdT0KKXIdXYoNg2jA92zWlH1qtChT5T1q0orNaGxZjXIqZBio4RxU2KtFImjB71YjAHeq6A1LGCRTsWWQQaa4yDTUU8VZSIkdaEBW8vParMUfPSnCHFTJFgUwHxRcirkSYqGIAn1q5EMiriNEsXzAdqspFk5pkKY+lXo1GOnNbJAyNIsVahHbrTSMVftoNy1qkTsMSPin+VkVZ+z4+tOEJ5qrENkMceB6UOnBqdlK9qb07UWGVtlIVqxtA9qTZzSsBWMdNC5OMVb201kwadh3IimBmmbsGpmHHem7R2o2AjkPHFVnfOfarpiJqtLHgnjFAEDHFM3nFOkQgfSoyQKgYpcmonNIzgcCmNICKCdRjNx1/OoJOlPdxUTuMHJqfMqxUkfBIqpM9WJyCaqTdc1L1NOhXdu1RkZPXFKzHd04p3DGoM5FDVYFmt3H3jjFeH/ABM0cSxlWXbk5+n+Fe83CYjOOteb+OtMMtnMG2+ZyOewrSLtuYNHzwmkuGlUo2F7dyK4z4j/AA9FxpUk0a7dy87Op6V7IlmW1IQBl3SLgEex/nWhdaAbzSmimhUwoG+fvnvUST3MHFHwHqVk2mTTBuCjbSr9cc1kTTGRzEuGQ4J9Tz09q9d+LfhmPQ7lmKYaWQgOq8fzryee0WK5yZNrNnjtnrit4vTU5Jx5XqSpA0Tt91oxjlm5z+Jq3A++Nh1x82d3b/Gs43Rc7G/h4+b5R3qaK4CnnoQBn7tU1cz0LxKlgV+THp8ueae5WUhmf5+m5eo7c1WM0jbPn3IcjHenb2UhfvAdcMOvpzik0IuGFljwj7lOSR3z/wDqrMXVr3wxq9vqNjctBPE6kEfKcDtV6K6D7T0I/hPUnPp9eKh1m1W+tmkX+EcAdScH8qS03GftZ+zZ8SV+LnwU0DWVGNRsUFvdMzbiRt4J9a9MjnKuVLbvevzy/wCCXvxduYZtS8HXk37u5iKiN2+6RkAmv0HtLaSeEyjbtGVPt/jWW2xlJalrzdi4HOfWoXIQhuhNO5UAdD3xVeWItJvLZx27Clcz2GyR+fcKS3AHSrMcXl8dKjRF6nrjkip13YweeeppWENaMfWmOmCB296dcMwQ7SAfeqNtdGRiGU7geeeKV7Ba5Iz7W569hVuFwy8VVlQE7ujDpio0uhGcF8mq5rBY2FK7cr9KYCE4PJz19qrRXGRuRsgdiaa12xDAED/aHrT5h76FlnBJx/Oq1w4ZOGAPTgVQvL64WMfZ1Rpc8784qBJbiOVBI2d3X2+lDYJWNGJSg+Y59+1WonO9R374qlGxK/N1zwBVu2Adsr9OTTuQ2WWBZiW+6D1Heq8g3E9qsSY4DNgdsc1GQoGPvc4yKdiCAxAr7g54p4OCM9D608rhef07UwsVPzc+9SIPLGQfvY9aVABz6epoGVH6UZyxIXaM96oVwZc5OfqKF+UnHGaeucfzGaQkAnpmkUIx7nt60oGfm64pGUg5z+VSRKrL97k+tMRSnQZyO/WqUo+8o+X3xWpNEDjPGD2qhMgwSOcVI+Yz2XaVPUKMVpWkpOFIxjv61VVQU3D5wT1FPWURMSe3H3sDNUroltM1FILAbsU8c8Ng1UhuA6Ajqexq0rDPp9K6FrsY3ewjRiXIHUgitW3tV8gIV2juBWZGxQ7h8xzgA1ubhJHuI29Mg16GHSTb6nPOT2IFG7IP50+Q7VBHXpxTTheR9KaWDNg8DFeTc9awDIBB5x+tIy+Z9acVC4A4HvSA49qQepGyupAX7opyr+AHXNSh8sOhpHIXPbPTPagEREKF2njPpUbsFT17HNTMwC46/Wqk+due57U72CweYEPPIrN1GUZyeg/CrO8gn5uaztRQyLgnjPOaa1EyFLggDFaGkqTI7HoTkD3rMjjDLkcD2rW0JxGzxjtjk9qqQlubeCv3jjPpSbjk9uKTYu/J69M0oYkEg4A9RWZYA9e2KcW28j9aZk9eDTlBByOg7GgAAwPpSpJvGTx2pxGDzxmkUjseR60MYjoWxj9KYxw2D+tTnOMnio3Y8ZbH1oAiJDL6euaZIVXOeo9KlKblz6cjFQTLuGT+ZpD1GrNv69qezFgcNjHY1Bjb+VOVyqgntSG2SqnmhsHj3rIvpvs0yqOd3p0rSMpUn5sH+dVryMSL7+tG5I21uV243YI7Gi4nwyKN28nk9hWPKZIjsXuc59KmUuyb3+8eT70rlKwlnL9s1ny2beVYEAV4J+2P43XS7eaEPgRpkBm+8QM175p6iK6E4XGz5ifQda+EP21PGAv9SuLVn8sAljMG5TJx+HFRqtQvqfH93rs2pavqN9O7vLdyFwG+XA7AfUVmTYm4b5S3zY7D2q5qcCW900W5XRFGJQ33j6e1UpDv2tJ8z4wyr16/yxVqyN/UlgXeoH3QCQD2J/wrR0uOX7QiqiPh8Of7vWqcCNu+TqeuelXrWKYXccQby8H76sOafQZ7L8ONMSO5Vn4OQdw7CvpjwpHEltg7SwGR6ivnT4XxthCfukg/N37fhX0Z4dg2QAjvXFUudtFWR0yHdg96tJVNPlA7VPHJzUnRc0YiB9asAZPt7VnrdKhB4wPfFNuvENpaxgu+FzySegrWKFzGwg3AVKg5xXJS+PNKt2O25SX/AGQ/I/OoZfiTZwt8uNx65bkVryMfOd2ijGfTtUqyhOvHevNpPiraoSrK0RPQ5GKz5fivapNt81RkABd3NPkZSlc9b85S3WrUeCnFePp8T7aE8Srx1Ibp+tXrT4tQSjYswf1+bijkuO7PSTqUdrerE5VlPUhulbVvLHKuVIP0rxq88WJcxPIsmMDOQ3Iq74X+JdvLDsMgjePIKu3JPSi1tilI9jjIzwc1bjYAVw2i+NbW6mZBKoZcFlLciupg1CK4UFGzkZGa0iXe5qo4Jq/aP5Y4IwawlugO9W4bndxk4+tap2Jep1EIUrk4qQbRisq3vvlAJyMVaW5G3k1rdGWpJOoPSqzgKKe0w61A8gI61LKQpOD1/WkDYPNQNIc+1AlqR2J2fmjcGqDfmlDjNAiVhmkjXmmGT36Ugl5pjLDYxxVOYZNStNioiwY0NDSIJFzVSVSK03UKKpypuPWosyrmZK55qs8pHer9zCAMg1QaPuMVmxjPMx3zUEz7u9SP8uf6VC67s4xmpuyrFdjzmmOQRT2TJNMYbRzSEVfLLSY9KjdXg5PrUrEK2eRTWbccNz9akydx6DzErn/EWlfaonUcF0Iz6Vvq+wGqt+/mRNyOB3pNtGbvseBajBBperQSzhtiShQU9TxzXYWelRCa5tV+UABlA5yD/wDWrB8YQYe4/iPOMfpXQ+ErqDVtJsb62bJEexnbqTgcVpe+5zzulc8E+OngVbqB98e54m8wBetfKXirTWtWkYQ7Vxgbe1foh8R9IfUYGmkRWIXqOpGK+O/HWipGNSkZMMgYKjd6ako7mE3dangouFUqPusox8vXHv70seJYRKr4kIy38XNSTR5uH3Q+Uc/fb2z+dM85YkcnkY2/L65OOfp/Oui7ZzFqE4jVX7jdnsO351Ykkjd0/d7V7/xHNZsvz26vv28YP14P8qekx+YrvwD1PRfela47mhHEokYp8hAG4t2HJxk1og4iA/hXI3eo+lZEBuJ45Ylj3nk7l798Zq3Z3SqwD8MAAVdvwqWiTt/2afFsvgD4z2V59paCGSRSxVvvANz+lfth4R1iLXNJguYZd8MkYZCO+Rmvwa0y9OleIra78vakMoJPbb1NfsZ+yj4xXX/hxar8rlQCuW5xik11ZlN31Pb5EDPk81BOFjOTwD6Vb8xdu7pkVSuLkk7RtKDrntWZNhFKqfl6YqUSgD0NZ1xd4dVHpyT2p8E+85P0pbBbQszsCv3c1RtkClnbgsc89qszSAjltvGOTUakEYHTsRUtAO+vehIt7EDjFEgYMu38TU0PzKCOabd9xDobVY14AH41HcQ7VIQAE988VcU/KMcnFRzLsXPTjtSeo1oZoQEZLc578Vlax4vttOvLWxXaZZTjkdBWxKQxwOCPWs1tJgmuhPIMsrZ6dKfM9jS6NONjNDlflGMjPWpbXcMEcn3qOOPKhBxjpitex0qNIQ5nw3pWiVznbIwOMnqPTtTCocgL9wdz3pzEE7VbcQSCRTlQcdvpT1RNxm1dpO7J+vFRuO3erCYBK0x4+Cen0pXFchVsdeT705UyrE9PalK88dutORgSMcDHfrRcRCQen86f0x6D0pzRk8noOQKMZ/8ArU02HmNDZ6ZNSrEUGfTk4NIq9exHpStyDnn0x2p69RjGUDIP61TkhDAgVakbPXnFQupJwOnvUskovBsAA4X2phQMwLDG01dkUmq0pCL97BzSuxkAnMRYq27nOD/nir8cmcep544rMZgrksAyj19KdFckkANgf0pxm4icUzVtZc3KDbkg/eHQVrSaii4Xn5qyrGVZGX5uhxx61du1WDa/mLj03DmvWw84xTcjmlTbZfYjGOvahSVx2WjvxwDzUjDC4U59cV5R6GrI2GwZPP1NRq2erVI6lifT0qNkIU7uKLjsxyuAfb2pXJx701Mg474p7cjG7HGaaCzI3bEfr71XZQxy3WrW1V/DvTHjGDhck+lFwKjRDnHI9Kz72IbWy2FJ7Vqsoj4z1rI1lC0LIrY3dCOOaalYGmZyOwYKenoK29LLgtt6Hv3qqlgvkRMvJHXHOK0rK3EIIHBzkk0Od9AWheRvz96cYgVPbPYmkKGPGcYJpTn2waVxt2COMqT6e9P7EdPpQH45bketG45/xo3GLhtjHgAd6jCgEHjnr71ISQmD8w/nTWJ3D5ePUUmA8YKHHHbrUDtuOAvA9ak+4p7fWomOSMfjQO4GQDJ6fSoS5bI7HkA092Kj3oCBhg9R69aNx+oxYgSM8H3puzaxXr9asKuCPQUjRgggdj0pBYr4zkdie9MdTzn5uMcdqUSYZl/iB60bWdGOeD3FAkZk1qJJRu3bR1PY0ahiC2JXnnHvWmIMKMc/WsjW5JI7fChWORkHjjNIpGPqGrvpVhcE/caJvm9Dg1+WP7SviybXvHFxaLNtjPyOA27kE/rX6i/EBPL8K3d0X2QxQMWx0+6a/Hn4kamNV8c6pcJuCGdwPfB9aRrHUwopFiLId3P93pgcY68fhSuzXNyxKKssQAGz7pHb9KrNcbSyN8rAfKU6nv8AnU8Fw0i/P94DA9cdKdi9SYvsG4fuhkfMf8+lXrIxy6jEd+5V5x71nAjB3vwTuJXpwMgfnWtomJr3ds43ZHoM0ugt2fQXwus97RZdSvGD6V9D6aiwwIA2eB06V4b8LYQIYB97cP4fzr2qCUQw88ADvXA3qd8LpWNR7oIOTz6VS1DWxYrvRt23t71lX+qgNwSTXJ6z4hSFzEz7ZT91S3J96uKuWrs39U8YzRAMfkDAnaOuO3NedeJfFF7fO8cUsipnna3IrSMM+pbHbc+e9WoPBhnYNt2hvvHsTXRFxiX7NtaHnU8l/bIdkxdmPyqW5AqB49bkiLmZ2Y4+U9u1evQeAUPzBcMOme1XU8GLESSmAfXp61o6gey7s8LvNT1y3jUTKXjXptY/1qxb6ubiEtPE2duAR2PvXsN/4IhmBBTg/pXM6j8NZGVmi3KBnhWpe0TK9m+jPNpZbqVXEV2cbsEbjxVizur+Jx/pJBAAAauxHgWS1+XYSW43Bfzqvc+HZbKSNDG0i5PKqeDyR9KfNdD5JD9L8U3VpIsE029WHO70q9HOTcLd20/lLkkgt19/yqivhmRm/wBX8p659MVp2OjeUqKI/X8aEy0ma+n67LHqlle+dIs6AxuqfdcHpn6V7V4W8SPNGkzPtJG0gt0rxjTtMCjITLqcCu48PSTQKqDkjjn0pN9g5dT2GLUmlhDE7s9MGtqwvYobM72/edefxrg7K9IVVORx61rwXpcDLZGOBQpPcux2VlqIfJB49600uww69K5Cxuug6VswXORVc4uU1zc9s1G05HP8qpiTNP8AM45q+YVifzs9TSGbFVjLzihpcU+YLFtZh604y1Q838qcJ+OtLmFYueYaY0+O9Uzd7Tz0qGe/RQTkA0ucVrF9rkDAJxmozrFvBFuZ8P6EiuQ1fxCFRgG6ZyQ3SuF8VeP4tNhbfNg5wB61oqisJt9D1S78XRQkuzLj03Vg6x8TrTTNqOyln6Ybmvn/AFD4m308zCFQIlONzseDjniuD1nxNd3M7vJcuwOQMt0NNVEyZJrqfTEvxchlkEMcgznBZT0of42+HtPjkW8uT5kYy208DvXydHqN1LcgfaWjJIydxUVHqWsW0jvGp86RPlc7twJpXi9DH31q/wAz64j+LGhalCtxbXiGJv49+4DgmmJ8UtL8wRG5SNjyr5Bz+FfHFzdrHGSitHCV52NtokjniCXKXEqPsx945xTUIvQtVGj7NfxtaPJ5i3amJuAu3p+NSnxValjmUYHUqwI/nXx1Za5qNhbsrXkrgjH3uh6mrtr46urWUedckxsCTvbbj/JrN00aKq9j7YgsxewrJCyyq65GP/11TnHlSlG4YcEelfJulfG3XNCnjGnXrPE55VmLLge1em+HP2hrbUoidXtZred8DzOqk/0qXTaFzNnshYYqpcDcDnGM1maf4mstThSW3uFlQjOQ3b61oeespwvJIyKzt3Dc818fWGyVmXaucH73tWT4NmOn+Zb52Rk7lXdwOTXfeMdK+12XmRrl48kAdzXlemXjC5dG+Rlb5lPb/Cri9LENJqx6HrFqup6bIoXBK8se1fKnxh0X+yr9QPmilzkHv0719WaXeJPZOnXIH8XtXivx30FJokm35RQSoXtxU8nMzmlFOLPjTxvoqeYNvy7Oy9x1ripgIxsJ3Lt/ya9O8SbJg6P8ygkfK3IIJ/pzXA3lqsUzqOUQgkHqR161tFtaM4inIgZQnRSvC9+g65qexkSGILK+SxI3t2HNMkmjJUqd244O7t1GfrTWVCQBxj16CrZN2Wba7uoL4qEUxA4DI3yke44q6Au92+XzHB+h5rPJWNYfJ4x8zNu6nnirsMoCszYLMcjb+BNJrqBNKsclu0fyyM3VT3PX2r9A/wDgnX49kmt49Cu5cvDH5YRse35//Wr89kjbl/73GfpX0L+yT4gvNK8dWv2abyZl+ZVPVx6VDWlibXP1/aEhuMbe30qpeWSPFwud3BxWZ4E8UR6npKRX3FyigkHqK3iVf/dHpWaWhGzOY/suS1lcNuEa8AMxJNWkO0rjlfbpirepI7FgjcMec9qpoflCDgrx+FAi+hWRCMbj3PpVYHyiY/uqO9T2oZGHzcdeaW8QmUsBjI6dhSsK4wuFwOv0qeNAoyOO/BqJVBFTQjao7Z7U7BoTRMU6gY9DUV0C0YVW2knmp+QOcGoLlicBcUuoykEyTg7iODnrTxH1JH4f5NOUcYHGPWlDev0z60JWJb6DFUq2en1NXY5GK49aqg4Jzx9asxHIwG961WpLJbK3Z2YFtpNSyRGMheRt6+9S2z7G56D17VoX0JlgSVNpPQn2rXkSjcxu0ZQTbye/pSSJu53YPrUqqUBz0z+VKWwpxjp3rLcq5WC/L1z7ioSCDgHHPeppF2jI3DnoKQIHwS3GOpqRCr8pIHJPr0NNZMuDuwO9G/YdvcDk0McLwx9ead7bAPZOQByB3FIuGBx2piktnHU96kD4BHcGnuGxGyk5J+uKR0Cdf0qZsgZ/Cm8Njvz3pNWAqyxgDr9Aao3SAIR1PtWjdEMw6g9qyrl33Nn9KiTGU2cFxn5T15pIVDctj69MVHdADazN05IFSwxhog3RByMmpT7gTRyOkZQfe9elHmsFKv8AM5PGe360i5Uk7hz0pxy+M8/TvT17hc7PilJwuev0pB8vB5OO1ICQD2xWhvrcUKWII4Hemg7c55x0oGcc8eoFSYz14z3oC7Is55HGe9OYnBxzxilOB06e1LswMdPc0CuNz1z2pHORzwPSlLK+4cnHXNRykgg8+mBSKI5mCr6elUri387JHOB0q04K8nkVJDCGHPGetO6Aq20WyMAtjIq3AxifAb8qc6LETjkD0p8SrtI6d+adhdB5z3/WjHOOfrQw3D0PrTQefb3p2Adt28jke9OLg/w4UetAbAJPSkJwKe2wwZcilxx7/WgP8uevsKULu5/nUgNIVl56nsaaqjvxT8AkkUZAIz1pD2GlACTTRgrxxilyDjB4HGBT0AO7PT2oC5G2VB74NMZtzFT09RUkjAcD8zUL55x+tIpFfagZ+5yeakVRt9aWP5SxHPP5UO+No6mqswYLtVj2HvWJ4htzNPGE3ZDAnHQjNbOAoJP3vftVG9kZJFI6k9eMVNxnnP7TF9/ZfwN8SSwbrZktwC27nkqOv41+MK6hLe6hdTO7u7uzAt0GD79a/V//AIKDeJpPDP7PV3BG/lpqMqwu/cAKWGPfcq/5NflT4aaG3tnTknZgF8Zyf5UmzSN0iO5AWLO/B3YJbuas2iKqF8ZI4Pz9Pb61CFWW4a26qo3A1ZkQMNyIqY42+tK/mVzX3JDKjna/y5zyMZrovDkCT6gvl/6vjKt1NcukDsCW2cHgH5eO/rzXaeA7RZb44RiARkjp+FTJ2RpFps+kfhqFFmibNrAcMe1dxf6qQpQNkr6N1riPDW+2hSNVxJgA/Supg05p3LMGPfNcV0dqGrK1yhIznpz171JB4eF1dpLLHll4DtzitzS9GGRngk4ro7fTREwJUEDijmb2N4xvqzG07QEiGNnHY9iK6Gz0VGQKPSrlvbbVHpWlbKEIx1rVGyIodGjAxj25AqWbSodm0j860Y5OKJPmOcVpYVjnrjQ0YYXr1zUDaCGIB27e4710oUClZVNPYZyj+F4HYEqrLnPzdqr3fg6B1J2K2e3pXZCEH/61MlhI6dKBaHnv/CHrbzAMiyITnPYUSeF4SyuibAOWHvXbzxgjBFU5I8jrU3HbW5zUehRsQwTB6fWr1tpojGMYFaioF/8ArVMqA0XKSIbeNlxjiriTNGwA6UscYNSmHI460+YVjS06c5HNbtpcbwMVzFr8vGTW5YSZPv0pos243OKmD5qvH90VIh4rQkVm5zTd9ObrTCvXFMAZsU0y8U1jVaabaDk0rjsLcXWxWOcY71z+oauFQluvQEVZv7w7CqnBPrXG6reSebJH0z0IqWxWTdjJ8S+JlhIjV8OwPzbuleV6nLc61q0oV1eFFyCfUV1+qaPNqlydzscE4JXb+tMTQvsoMSqN7DLHbRzJFcltWcFewsZVixsLD7w6E1ktoLLcPJ80jkZAboK9aTwpEAD1J709fDcUThlTLE45pc7QOKe541d+G7ufBYY3HGFzxWQ3heeGR1EJIySSf5mvomHwqkhAMe5vbtU8fw9S4my6qA3X2FNSZn7OJ84roErgoeQOirWpZ+F7+9YQ+Wz5X5SG4X8a+iV+G9vDuzGMdiuKv6f4PitcpGignr6mq5psh0o20PBrX4QX1xa5l/cmQ/Ns6k45+lWk+CC2seJ2luFPLB+or6PtfDSoQ2zB9u1aVtp/k7mYK2eFVlzgVXNIXIlsfMS/DSK2idIFwnbK9KbF4Xmsd0ZTKEYIK8EV9N3ug2txFhbeOMn+Je9cxqXhlTlCq5HSqU3swcWjwy2a68OXsD2XmRxL96MMdrD6eteg+HvHgmkCzN5bjoHq9qHhkE8ptPqK4vxF4durGRLq0dhIhO9NvDDsKJSjIyba3PVf7Uh1K1YB9zH+EV5n4ms007Vw4l2o524PHPWq3hfxlPDKsd/C8BU9T0I71teLrRdV0tL6DbKgYvtXqp/CoXuvUzctdSXQbgCXY3IbuO1U/iNowv8ASpfk3naQAe3+RVPR75Ps9vO0iiUfK0Y6r9a7PU4V1XSFc8M68sOhH+FPmsyb6nwZ438PGx1GeEJsDZJLdARnj615dr2mTxx724lXIO3vX1L8WvDosr26k2eYpJZP51886rA088jtvVJBlQzcr1qru92efJWdjz8uUZVU+WR/PimvKFbPUE5zVq/hNrdlG+YYzv8Au889u1RmOKXO3oRk7cZH1/Ct0yGxoKqGV0z79vWrMBRJQex7elUwsq5/jYZALenWp42YoR90r3b14702It2xAOVxsGQQK9R+DniF9G8UWtwv7tYsMHHUnJ4PtivK4WYxsW+WPHXdyfXtXafCvUvN8VWunvtCSsEDPwASfUnpis5W3Gj9fvh7ey61pNhqsfz/AGmBCxXoMDBP6Zr0rTdQMxUH5kxzIvSvD/2bPFzWFgmh3ixyLCNqP3HqOv8An8TX0HujwUHyp02DtWMbsmRFPH5i/wAsVTWwWNiR65zV9CFxgdOgFDHJ5wQapozKQURt/hUpCykDoM06RcnKrg0IQBz19KkRG9sUJI+70zSR5HXgelTODJ16jmkHIx/Oiz6BYVXBPqO5pJYvk46HrThGQeOKeV3RkdCT2pW7j1M9gQ2On1qFiVYD5j65q1ImScioXh3HB4z3prUljGOME8VagUmoCu4cHI659qsqBGnLfN2zVbENstRy7VyGzirkeofZYXXqP7h6VSixjB5pWRpQfYfnV3fcgRrxZZDs4zzilXnLHp19qg0+yAvY8ttdjjnOAK2bzT5UIESq6A8n/CnGLkrolyS0M4gsvzdP5U5l+XccDtml2nzXRvlZeopztgYHIqRlQqQ3POOajYjqPpxU5T5jlvfmmsoGMdOtSwEU5X6dqBjIz9aNxBGPzqTdxx+OaYwJLnAXFQyEQ5zx9anLYz6d8VSuJQDjr7UriGTzqy4IwP5VSeLcG7j3qwFDtu7U6dIwnoBz1rNjMiSJSS23PbNQo37053AAfWrVwxkBCHB9D3piRMrbh8474pWANhfGevv2pCBFuOefQVPsz14GOT6VKtsWOV5x69f1quVvYg60H0xj1oBGfamYOR2x1Ap2BnPTvWljq1Hnp6+1NViQc8e1Lg4Pf6UhBwR0xSAXIHBoDZGD196bznnrT/vYzx7etACZwD/OosAtx19Klbjr90cZppAB4zg+tDGRiLrn9acB5WMUCTaDnk54xTdxZSen9KaQDZBuIfcMCkXcreoPeori5S3wG4FSRzLJyrblPTFMCyDuH+NAOemCfahQMDtS7sEDvTAT7gGW570pI7c/SmmQBgOhFOGcZ6UX6ALgMc9MetOycCgD5vUe9OYY4HP0pDXcjzyQPxpMblOfWnFOf60ISc5pajuMY7T6A+lOU5ztoZQD70fwnmlYCCT5jxzz0PelIJPzfpSkEjPT6UrCgCuzbSQKZK23gHJH61L90NnjJz9KiCk4J7evegaGxuXTI6+jVk61dsl7axngM+Mdse9baKOg/MVl6zCjXNqSesigk9BzSY1oz5e/4KfJCfgtbxttQx3MciKG4YnAA/X9DX5n6JbNNbTSuqovlgqU6EYyTX6Qf8FSpoX+FqQI/wAySxZLN0OCV/RWr86fDDiPwwu/5kdAm4dQaG9DSO2hVtI1MzHpydufl4/wqWbemA20eiyd6rBfs829vmZlB/U9KnaWNkaTf5mOMenX/wDVUmiQyW4OQu/knn25r1r4R6VNdXAbZn+IegryCMm6dfJ3KAcnHUdK+jfgppRvUE4fywFUFR0xxWNV2job0YpyPbtP0xLe2hPy+cwBJ4rqNO05JME+nUd6z9JsWmdVbhQcjHWutS0WBRtUD8a4leTPRjHW4+2tERAMcjv61ZA21GjhRjNDycHmt0jaxMj88VYjlwazHm29DTlusjj860BI3Ypw3erAPFY1tPnvya1I5ARVoTJM5NOUHiml8HNPRxVCJoxmnyRZFLAQetXNqlaCGzAuoypPH41nSg5PrXSXUAYk1lXFuM+9Zyiy0zMBxUiGnSxbajGQelSi0y9DiraqGFZ0cmD1q/A4Iplbk0UJ34zwa1rRduOaoQ/ezWjCwDDnFUh2NSEnFThhioISSBUyjNaIgd0pjd6kIzTGGKoaK8oxVC6PBrQm6Vn3IyDUsNzDvWwc85rnLi3Mk7E9OtdNdqNxzWZNGAScVk2Mxmshj7oz61H9jw+T6YrTcgcDioT1pIorpbj0qQWgzzUyELUqsM4qhEljCEPtWxFtwDWZAwBFaEbfKMVpcixcTBGMVcsoRuB4NZ8TZNaNu+MVaZDNSNVAA7Uk9qkp3Y596iSTA61PDLnrTvYhleS32j096pz2quGPVsegrSvLgKOKzpLgAHBqW7om7Ma7sIySCNxrAv8ARxLnCjHvXWSMsjf1qM24ZT3B9ajYN9zxzxJ4ZUlhs556VzlhcvpM8drI/wAj8IXbg9+le33miwyA7lyT0rhfGXgwTKHj+VlO4FeMVSlbRmUonA6w4stURk+WG4AUMF43jn+Vd/4BuJNQ0OWK4RldHZRnqRziuGupIrmBrO7Ri8PzK3v0rpfAuqRJqmYywhmVQF3cbl6/nTfYzscF8XdEaeGYOmQucMv+elfI3iKzNrPMsu9X3H5V7AGvvz4kaE09s7qmFfJG7uK+Jvi3oUlpdTOsfKk/MO1aw11ZhVhpdHk+v2qiFZxwO5PbkcVjKqr5qL94HOPunH44rp5LWL7Cu47lI5U/wnjv9aw5UxOAPk29l6n2q72ehxtFR5QXz9AR6mnRRHYx2bZDwgX5g3WlvEVtyR8Be46j/wCvUcNs0cR2vyvJL9elXuFmS2kbudknTGCW6DmrkLy2d3DdQ7ovKOThu3Ws+3ZokBd9wbnLNwK01RrjKnt2XqRUN9BH6IfsvfEKDU7jw8HfddTlIpGfoewz6cV96SKygZ4KjGT396/J79kq6e6jk3XCW17Y3MRiiVuXj67q/WDT9Qt9U0OyuIuZPJUSH3xWS0ujOTuPAxjHHFJIvG70pVII44BobAHPX+dMi5EzcHsaiXI685NSFRkH1pQpPTkelGgNiMQF469qiVgpGOCT3qw8QwP5DtUJjJGDx71L3AsxkNQRySG/E0xTt4ApxBNAk2ytMuGHzcetREEcnnnvVmVgq428+vrVR5Qx2gY5wQTSBip1yPyqaRNyqTwveoonOee/rVrkLtboPWtErkMWIY5HA6Z9aVpAhx0P86fESiEDJ+tVp28tucn6U7MzZehLF0Y8kcgehrZhndRluM+tZejguGkzvjBwAex5rYVN2e/1r0KKtHVHLU3KeoWizqZY/lkxgse9ZADggDkeproZISMjOM8daqmziAYnhj37VNWlzK8dy6cujMdlAORx7UDAO49fT1p7yIZCEbcAcZ9aQMFf0OOa4DoKjKyO+fu9cGnbiB7e9WpF3IR1B7mqbfKccAjvSCw8SgA4X8artDuJJXn2p6IwB+brzz0q1FEVXHV/epAzivljceaqyymViB8wB78Zq3eFWcqG6dRVURDcuPlIqJX6DsivIpRt3/1qfAS2V29R1FS3NuzsSJCGHSrdha5RCeX75FEU5MAsLHz2CHdknGDWtaWy2VwyybTGBwT2/WoLU/ZbtXOcE914rSmlVwWXkenrXtYamuW8lqcNWbTshgQKe/PrTuAPSm7umOfrTgBjH615Z6lxq889umB0p+0jHf6U15ApH9aepKYNTsAgGPm6dsntSHGM093D4I49j2pgG5jyFUetNDGbsKcd+1BB25J/+tQwP8LH2xSo2Q2T0J60XAb5eSSG49BTciIHHJ9z1p5fAz1I61TvJGWNivB9qa1Aiv7KO9Kh/lxyMHqals4vKUKq8DjBrKW7eV2UH5sgnJ6VsW7ZRc8UWsMtL0qNgSRnI+lSL0/wp3p6UxEJU8luRT1ckew4xSsmAcdT605FwSR070BqOGQOeKkBPY9ulMDDGT09qUMTjPHrSLGsSPu89jmkBBBA4pS2V9KazcH8xilqLQUklef17U0AqQCMjuRT9wPTn6UvRcn9aBkXODn8hQRgc0rEZx0FMYluOtAEcuWx37H3qMKcccgVNt2DB5J4pMZwB+VOwyMMVweh9KralI00KBPvI4Zc/WrpjDk+3rUUq42/w49aTA+E/wDgp3cteeFgrcRLNCxXsdqsvT/gVfF3h7Q2i+G82qS7o0jKx428biP04719v/8ABSCzUeBp3nTcxmVozn1zj/8AVXyBZ6haXHwGhtrbdKPtP7xn6s20/LWX2bm0dDzV8SYx9wc+/wD+qo7tkKsg/dvkFgvTHWoLd5WkJKMiJ8vzLtB/Oq17Kbq4YPubHBC+men5UrNGvmWtGeZrkJNtWLfgg9WHTHHevsv4IaN5OlRzOuxcY2rXyD4Vsxealb22zfukBDH+EDnpX3n8K9Pa30uBD8vyjhemfWueq3sddGHU9A02zSIBlXB6nNW5TjocGpVhKjOar3GcHHWsk7HamRNcbe9QPedfSoLiTbxVGSfGeatO5aNBrgnoakhn9TWQbn3p6XioQWbA9a0RR0tpJlh3zxW1EwWLcW6Vw0WspF0bJpX8US48tSVJPU9Ca0JO3MuehzUZvlV9oNcHLrd8HyHwCeRzUUGs3iksX3HP8OaqzDQ9Lt77B5OPrV5L9Qg+bivLm17UFAZI2mIOSFbFW4fGRRVimUxSE4Iyefx7UMOW+x6NJdqRjdmqckocn0rm7XXfMyCxwBnk9KlGtArk8HPes3LUVmasoyODVR+PwqsdUV8EHtnrUUl6G71LZaTLiy81etpc96w1uPerUF0VI5/WlcZ09s2R1rTtl561z9jcZHFbdpJk5zVJj6GxAeBVtVzzVa15xWnHECK2Rk3YrBc0jKauGHFMaP5aqwcxnyrlazrkEZrXlXrWZdj5TUtWGmYdyQQ2ay7jqa0r4nJ96ypzj3rF6FopSnmod+Qf6064baTzVR7pVzk4+tTcZOX5zmlFwAOtZst8ADzgVVk1DaeTge9NNjOhivRnrV2G9B43Yrhzq+JAN3y57GrcniKCIbBIGbGSy84P0q1dgzuIr0E1pWtxv4rzq18SqzEBsjr7iti18YRQJuOSc4IJq1cykjvllJX0/GpVnwDz0rkE8Z2yoGb5e2Mip4/FllL/AMtNuTjaSMincnlN66uuvzdKzJrr3x75rNn1mO5clGwPTjmoDqCsxG786T1DlNT7T1x19anS5OOvFZEM2SOc1bEnT+lIhou+YHPXFJd2iXVuykK2e3rVdZQOc1ain3DHWi5DR5n4k8KCOR2RdhzuGPWuN0+1n0C7JUbYkk3r689RXumpWa3SHdyPevP/ABFomVdWXaecbqV+5mtHqa1zBHq+kBpX8zK8Y+ma+WPjZ4TBiuAOOCPk+X9e9fUfhO5Lac1rIvzR8buMmvO/iv4YN/DMdmNwOPlqoysyXC+h+fVx5tneSW0nyO2cBujDpWdqIRpvO+4yYDeg6/pXU/EmwOk+IcSoyAMVDr1z/QVjSQpfRMy4YheR+ua6HI8+ceV8pjAsyyOP4WGc4xio8PFFv+/k5I7/AM6arxQPJbf8tFxk+vtUpYRJsb5i3dug9vaqV+hKZXilVZssm9cYC9vetGKRs5jbauzJHpz0qu8KsF28Y5yvfv8AlVtP3TkbP3Skc+p9KlkPQ9W+EcslvrFvc2c0lvKhUB4W2k88g461+svwP8Vyar4StTO8ZmKhWB6nAr8pPgnZ3F7rFnIExbrMAQv1r9PPg9pbxWqTJ+5iIxgfLSvfQzex7YPmUE8Z7DoKYQSCGwcHj6Uy0kVolU8Ecc1IxyMH9aCNyPG3ouc09RuAA4pCpPt9e9KTwcUrAPdsrleg9Kic469T0xS5IGN350pUscHHA7UWD1EUqPqetP5OQOOOoqMxhfcj1p8W3eS3Yd6kCCdSiH1PrWdKAWUnnmtW5QNz0HpWfOBGDj64osK5TlvhaXCqFZlcdV/hNaMd0s0AIOWx1rOeMsxfblscA9antY3C4bt0xVRdiHsasUjbCp4x3onLZyOmKZBvCDPTFWduRzWl0SWtMk2WCFvlkLEso6/54q9FdEkgcVisDE+5fxqGa5eNsruGa6o14RVmjOVNSfMzo5JAoyalht1lUMeQOcdK5dNUkUbWbJ7Z7Vaj1KWNdy7iR6Him8RTasjP2dnoNvrWKC6ZE3cEv/8AWqNl3Ic96bJfNNIGk4c8D0FKuGyDwMda4m03oajdxC43dKrSMMgDmrFwCIyF4x3Peoo0AjLbefU9allWGpx823mknlwvXBPvStIiHIb8KpzFnX+6c/pQxXEIyM5ye596YzFaWLJUBunf2/WrCxF3x0HXJpKJDYQRkqpPHcir6RCQj5cgdgef0qONVReeDV3TQwJc8q3Ax2rupQTdiJTa1NKzjjWE+YoIP8JFMlt1Y5X5B6CpthUcdDzzT9m0ZPP0rvTs7o4ZO7uZpGOT2pWGBkc5owSeO3rRknH5V4rPcBHAB3dB3Paq0N01xdyJwEUfePrU+GU5+8O4oVYoF2hcZNIB0gIGaRsEYPNSklxjr65qFyQ/3Rj1Hah6bAJ0zz16e1AQ7snqaXO3jmkDZck/mTS1Ac6ggZqhqChUyWwB6mr5f04IqjqIVogw+bJxxTV7gc+jvHcSSfwe9b9hL5qAng1gyExPJ5mdo7DrWzpbgR7t2QOgPXpVMdrGpH78D+lPXDDnp796YjGQcdDyc09cq2TwfakGw4gAZPH0qN14x29qfuLMR+tAOOvPbige43gAA/gBS7jkZHPtT2BK5oCgDnikMaSKRQcew60EZODx9KBkDB5AoACMZz070jEAY6/Snv8ANz0qB+SCOMUaANLbRzxQpBHHegcDn9aXaDnvnmkA4osgB/GjO3n07UYyMdPpQXA+X7pz+dAEmPk44PPNUrlmycrnjp6VbZ9nA5/pVWSNpZOPmLcYHb3ofcaPjv8A4KP2rXHwqt1VNzJiRi3U9Qa/Pw6mbTwBY6fHKsS+YZWj9yOtfpJ+3dpXmeCxbTP8q2zybD3PP9K/L2KZzbqW2mNRjB6DHFS11No6mfdy8M7Tcg7Rt6Ac1Rkuy5Gw5VTgt3J5qxer877fmZjkgdMevPequDhlU4HJ5/KpubLc9T+C1gdW8TQmSHzYkZTx1xX3x4YsILaziaOExhlBIP0r5H/ZY0Ga9hlugkSIroMr83HTrX2fYWvk26KRjaAMVx1Gm7HfDSKJnbA46VmXMwGavXT4B/rWJeS9eaxZvHUp3U+M1k3F4FJ5qa+uMA81zV/f7M8/jSTaNkjQl1Jd2A3NMk1Q7eW6e9cxPf8AluBu5bOMc1nX3iqLT03l1HOMsa3jO4N6HbQajG0gDybA3GT0FTza9p8LKvnZkXhgcAZz1FeB+IfioBEFhfYQxwx6GuUu/im0khzJjP8AFu5FdC1MPax6n1Mviq0aQI75z/Ep4FX7PV9OLFhMJD6KP0r5Gg+KflxHzJ1VM5+9yaddfGZLVf3c7vu6FG5q7saqwe7PsT+3LWNW2lW/LpVG8vra53snTGcD1r5E/wCF+zwXiwMxGOCxbnJ5FdTpfxmimnjjkuPnfgITmp1LjOD0R7/c37wlGWT5e43dqu2XiJJ41G7accg15La/EKJmXeSpI43dDWzaeKFu2GGVMnqPSs2zsTXU9Rj1Tjrz6Zq5FfFh1rzuz1kSyYL8g4rqdPuWYAHFS9dUaOCsdRDPnvVqKXDZzWVauSOeKvRE/wD66zOdo6Kwnzium0/5lBzkVx2nMQOorr9KlG3G7H1q4szZ0lmucVrRDis2xIIrViWuyBkyZYg/HXFNltuCaliBqaTJjPFbW0M7mDeLszWJeOADz+tb+ogAE1zV+SCfSueRtExL6XBOeee1Yt1c7cnNaGouRnnk+tc7fT7AeawkaJXIbu+255/OsW91TAJLcVFf3vlknOB9a5nUtSGxxnp196m3U0tY0bzxAsQLJzjBJLcVlXPixRKYFO92GfYfjXLaldNNG4ckIeoDc1lpqkdqgDHnpuPfFWl1Ickjt1v5JS2+XCk8Yq9ZRqzlu/cntXB/8JNFCmXIweee1WIPH8KzssUmARjhuT71Sb2M3NdGepW1rgnaC/071vaZpElyfnIVe2P614xD8TxC+wXG0Afwt0FbNl8WTaIJRMsi55BbkVstdGK9+p7QdEidXHysVPtzWbe6BFEHaP5S3ORXmEf7RkEE+yWJEA4Dlhz+FdFY/GfTdUdcsqORyQ1DS6C1RfuJJ9OjZA28jj5jRpusuZgrt14GTxVK912C8ZTG6tu53L3qt5qbsZGD36GsrM01tqd/Z3odfQjqK0I7nfjmvO9Pu5bViBIZAT0J5ArqrC+8xBk8+9IxcWjolYsBg1btDtA7Vl28/A71oQyDNFyNjRLjbzWHrdt9oyfvE1sIQw5qC6ty6kdaL6E+RyGjWvk3jjftJJwBTfGWkm7s3c/NgZPqO4rQayFvdrIN2c924NXr8LLEqv8AOMZKnv7Vnd7mbPzz/aJ0Ce1uxIvyxbyzfLyPxrxe1vlGB5nA/u+tfa37RHhSDULSZFhUKdxP5cfQ18Q6jax6dqUsCIwyxHHsSK6oyTVjkrqzUmOvVQyNN/A4IDL0DelVjuwqS4VvVenQ8VZMf+ilSm4YOAzc56VTSZZVeMpsfIPzdM9/wxWiehzaEpkVyE37eOPp0q3Yq6x7W/hyR6+uf/11nW+JZSrP86E4Dema1BwSWfbn+JehHHFDZD0eh7T+zlrKWuu6hbHb5dxGgQnqjgnJAr9ZfhK9nP4M0hIF/fGLbIz/AMTetfjP8H7+ax8c2CrGs2+QZB6kZAP04r9kfhzp/wBn8OWU9tuiJVXAPQDHNJESO4WAxyMDwcmpCoUcNnPrSysxiErcnHzH2pFkWUBg2VIzmggbvOFI/WngZUk9PWjYFAxzSggqf84oC4wqSVIXAqVeWOePYUqrnBLYP6Uwkq5BbjtTuTcdKhLZ/hqFV2k+vepnYkYqIKc5C/XNIYvYDsP0qrOmWOfyNW+ox/KmTRhskdcc5o3FdGYluC/t6VdjhCnHP1NMQAZzVjcSgHakkSSwjGO59ulTKABgdRUUOVBzyOozUyncMn61VhXGhOOeuKr3MW849quMM+1QyKCOeB70WBmSymNmHT2PYVPEz7Rht2amngUk8flVXLxSYVsD0pWsQ2WDGp9mHU+lOBK5HfpzUiEOCQ2PUetNKZGR196B7kbMzE7uSD3pZHCqTwOO3FDNyQeKguJSFUdA360gIGwWI/l2pHBZOOSO9NySeaGkYrx1xUibCBgzFRng4yKvKrL14PeqkRJUE9TVuMnJB5+tbRMpDmY8Y4HcmtLSpTGHiK5Vuee1UCowM81p6Xb7mbsAB1rrp7mUr2sjRSEBss2Ae56Uy4Uwr5hbEfTmnTyBQVPGDwWrM1S4lmdYkYbByfrW0p8urMFC4rYVef0pOnP6Cnnjnt3pGPPNeaewJvzk9fcUnYkc0KA5yORnvShuT7cYNFgBSe/HrSFQMgfWjBBJNP8AvY7igCEjPFCr3PBPrUzKRyDx70hHGev0paAIoyc9az75S3T17cYrRJ6471Xmh8z2pFX6FD7IlyCCqknuatwxiIjC4A44pVXy1A3YqZOODzigB6fL/jTwCxOTQqgjH50p4H+FMVu4jAA56ZGMUKPXjPXFOTIBB5zSnC9e/SkNiA4BUNgZ4FBYAfTr7Uq8k46j1pCvJ9fWgBoIYkg/jQqFQT2z1PSkweCGwo7GnNLheOg9KBiF97dhjtUWwqDzk045DZoDjJOenrSARQyEZwR70MQvFK/TAPWo5ARj0HXFMA3jp3pCMNzyfWmhuOeuOlNiYsxzwAOhoAlL5Hv70luQtxvZshu570FcA5x9TTgnU9eaQzxT9sfRjqvw3v7nyRNMllIAF6nAJGPwr8e1IWNgrlSrsrKy8jBxX7p+JvDf/CZxy6VM8Yilt5Cvm57DnFfh54u0690bxt4o06f9ylvfTJEi9VG48VF9WjWLOTu5pJrjCPtXHB7ZoniKLsPzO3GPQnp6UrNsUl+BI2EY9c10HhPw++teILSNu7gMWqHKyuaq7dj7G/ZX8HyaZ4VSeRAIyoYD35Oa+g9wSPNcp4A0pdD8I6fbQbdojG7NdDJPlMdK89O+rPUSsire3GQeawL64wDWleSYzg1zmo3GM5NM2hqZep3gUMd2Mdq4rVtRkiyY5FTrw9a3iPUPs8BIk5BycV4l468YSec6xv8AOBwB2pKPMzab5I6mjrnjcwbsyKNueVO2uJuvFtzrMzpDG8iE43f1rlLq7u7qZnkYuGPIWvWfg74Kj1lYY5ODLyc/WutWieZOTe55nrum6j/Z32iVwqoxTAbv+PNc5Jp11Jpouo8Oc7du7Jz09a+k/jn8Po7PwvcwWaYliP3lOOnY186aFdvbWafaAXkZiWiUYJ/wraMrowlzSOevLWadOJiGLbWBToCPwruf+FE65bfD+28Xlt/h95/s3nYORJjOPSrOlWdpLZzi4O47w6u3Xb6e9bF98U9abwc/gqK6KeGTci6e1bqzgYyD1FNyfR2ElN2aPLL+1a41FYGgDEJtDN8pwAP1qTwtpstrr8BDuPnA2Sdz0x14rf1TT7HUCsivsLH5drcg9ab4M0t7/wAU2tnBcPIHkCsWX5hznr6VXN2OlRu9D6Bl8FvfaVEyARSCP8fzri9QN1pOEMrSBOPmbaRX1rZeFI7Lw/bgw5kWEAn8K8U8d+GIknmlTCnJ4C8msqlOyujqpVbvlZwXhrx7NpWoI9zIZUGDtPT+lfRng6+HiizW7tsPnqi4+WvmOfT4LcuWVXAGSGrsPgl4+Gg+KxbyzMLOYbSjHHPH61zKVj0E3sfTFtAyDB61bTI55Ga3l0VbvT1u4SCjLu654rLmhC8DAxVW0MbliybBGcV1Oly4K98VydqdoHrW9p8xDLjtRElneWDEAZ4rYhYECua064+TB6nvW9bSjaMV1wZgzUi61Yl2qn9RVKCTmpLmb5MZrfmsjMytQkBJwc1z19GCDW3ePnPesS8k696wkbROX1WIhW71yOpt1FdtqLB1YHt+lcbrqeRGT0B6GueSZ0QOH1iXa4IYZPrXD+IdbTTIGlmKgc8HvXVeJL+KwtZLm4+SJBnB45+tfK/xH+Id1rWpvbRzbIUYgD29qx5nexrVtGGh3V/8QbeUu3mkLjGF65rmH8Xz6pJstxuGePU+1cjomlvqDxiSVmUHgf417v8AD/4e2r2ElyUQSqhIz6muhWPGm5dzxLx14j1jR7aC4LCNSdqxluWPauLm8V6+0y5uYYgWH+sz075x2r1D496W+j28cssOYEYMp7D/AOtXl4FtqcLQTgYkXiRX6ZGM+orVM55OSe5K2vaxPqWLOUOztsjVSW3nvgfyqa58UeKNInP260lVDnfGylGT6g1u+Dm0v4b+I9D1u8vI7tdOlSeMSJuDgEHBHQ5xjmtb4s+Nbf4wfELUvEdjcix+0ys5t9m1VJ56CpUneyWhMKknKz2PPU8aX10wkLmIqc7X5yPWtGz+I97aGPZK+52+ZEyx/TpXO6jpkdpNBbQyeY+7Bkbo2fetnw5o8f8AbaRBRJLIcbV7nHatLm7lJdT1DRPjPqlg0KuJPJbj5/vAfQ1654X+Len6nHskfEo+9nv9K8wuvAsg0398m2RBkL/SuFuLWSyJuLUsskZ+YDuPzqJO2htCq31PsbTdfiulDBhnGQQw5rqNNvx8pBxXxZ4W+Kt5ozbpnd03YOT7+9e++CviXaazDB++2se7NxUt9zsg1I98sb3djLc1sQz4GQa4fR9TjuCojcOMZ4rqLKfevvWbZMonQW9wGIHNaCrvXI6+1YtsTnINbVp8y89apM5mUb6zD8D7+eCV6VCAqxskiDeBjI61tzxYGfX0rLuoljkJUH5uvtTJvY8a+L2gefpk7MjbSpIZeucfzr86vG1i2meKrxHO3a/C98da/VfxXp8eraZLAeSOQa/N34++HjoXjOa5f7kxZSG7DOciqhozKr79O/Y86EyA/Km3d90fX+QqC5CrMXZNhH3emT71LFJtlAAxhfvN05pbl1YAH7w5JC+gzgVsecn2KrQBrgSdu6L1NXrW0AjLB2JPQN82D/n1qnE6yuwfrjAU/KQP881fsH3rGPvAjOG9KG3ewN3Oo+EQeD4k6ZIj75VIJXtjOMfXvX7W/CySeTwNp7XDKzPEu3b6Yr8Yvg8jXXxM0uOzDHzHAB7jsf8ACv238E2UEPgnQfIUZFuEcjuw60JmUjZPEZAQHjHzdqzrbzI3kRxgBsLjuMVqPggAnnoTWbevLbTRlIxJGxwT3HvTILRDbRjr705QOT2qJZQQPm/KnxnHXj60CJG+UVBIxJH58VKx3MccYNRSnr7elACrIVXJznPQGnKQ/sD2NQRkls9utT43ZJXHpigRKiAL/jTXj6/1qQdMnGPeh3GQBxQSVHg2gn9BTljIAHUj1qQsqt7HvmjcAcdqd7hqPSMoox0znk08fL/9aiN8LkH25pQ64GeeeCKoVhArKOfrxQVLEZbp2qQEHpyPalkVQPShi8mVthORwB61WniABzwc4q4WG0/TkVDJyPX61Iior4yBwfWpVOQB3phTLFhSDKsSf1pANlHldG3Z9aqyZLhm5A6dKnkcsSOn5VWkOM+nWpEwzyCDnHalRDjrn3NNUnGRzmrEMD8g/matRuyRI4yMjrUzROGUDnPcVMlvjCng98VbtbJySW+VuCPwrqhRuZyeg2Gxk8xU+bBHXsK2NPsDaqzM+8k/lVtJvMVQFUEDH3eTVe+ufs8ed2M9PSt0lHYx57szdWvN83lp8uwct1quo+UE8+9NYB5C46nk05TjHb61zN3ZrzFkHd04780mPxp2DnAoZgmQe9YncIxCjjv6UgYgZZuaGIJx36cU2SIOpXd2pAKGEgyOR2xS98j171DDbmGPmQ59D2qUZIweT7Uhjg42heh96aNy8twemKkBIOCv0pzLkkHjPpQMZx1Pf9aiALD0NPKbiPb8KQ/Lx/kUBYiYAYxx7mnRpls8YprvjjvTh8xyOgpAShtppxIzjvTcAMTt6+9NljZhlW2sD1p7AiXO4Y79KVm4HY+9NIIHPOetO9PSkMYWP1pS4I9aGHB+namNxxjtTAUuNv64po+7lePrSjGMjnPpSn26+9IBOp57etMf7uV5I9Ke52jjnFKqjBO7NAESLtOd27Pc044bo2celOII46fSg46nr04oAhK5z60iId3PfsalAwOuaYHPOeR2IoAcY84zSqxKjHYd6eW4GOtNOMFunvQBmSN/xVGjoPmkctENvowxz/ntX5A/tMeHYvDH7SnjOzuOFkkfa/Cgnce39a/XC83r4p0u5hfBglAcluoPFfnJ/wAFE/CMeh/GOS+2bXuvnDt/Fms72ubR3Pj+S3/fvHH8qKx+ma9T+Avhs6945tLVA2UwzMtefvYso2kYkJy+F6fyr6u/ZK8DMkdzrhj2MQYkZ17DmuSrLQ66aXNZH0hHaiwsILduPKUKreoqmx3Zx2q5ezGU4JzjjANVCwVev51zo9GxmXqHB71yWrymNXb0rsrw5BHJrmNRtg24Y/KqRtB2Z5R4vumkjddxBxwO5rxPxJZTvcOpG4lcgD1zX0N4g0YyTbiuB3H/AOuuEv8Awwbi4aQL7c9RVrR3RdSPMeS2/huVmznIfB57etdz4K1HUPC93C0I3qjbuTgrXR2/hgB0wmSPTpW1B4eVRwm5j1NaXbOd0k1Zo1L7WoPFekyLcs/70EMG6nP1r5m8daJe+Cdal2L5ltOSQR0A9K+mINABXd9xgcjFZuveBI9YspIpgsznONw6Zqk3exHsex8tR6ubuxl+zy4LnbtzwM9aZaXypAqSSBiq4G48+mfevStd/Zv1H7bHNplwYIBksiZOTWTa/s767NMZEnkkAOAHGBW2i1uL2UjgGlXzUaNmeXdg+Xzt7YPtj+tfQf7Ovw383WzrN6ipFjEe7k9ueehpfAf7PE2jyiW8k82RsbgBlSOa9+8OeGk0iyjt0AVF/urSja5qqaSszp9V8Qy+X9lhYrGoC8dDXmXiq1luiSQwLdc9/SvUrOzQjDLu9KivPDq3Z3FN2Om3gZ96qcnJWKpwhCV2fMup+C9QubqTyosBuMn0rNtvhPrhvLO5hXd5Th3b7p4r6yt/C9vHGu6IFjyelXItIhgjCiNc1glY7lUXQ1/Cd1MPC2no7bXEIDAt0xVa6++2c8mrdq4t7Xytox64qtKNxzSZi2RQqM1r2R2sKzolwa0bQcg0LzJZ02nvyOa6C0l+X1rmbE4A5rct3O0V0QIsbSXOwdajnvsqR1qoHJU5qCZiAea1exPKht1c5rJupeDzzUtxIeeeKzpZSSc1luUkU7kgk1zniGA+QcqT1rpmUNzVTUbUXVsy9CBx70NXWhonY+Vfj/d3lj4ZMVtGZpJn2kJ8xRRzXzBc2cv2hWaBzIRuYOuMfWv0H8Y+DrfW4PKaNRJjGSOoryHVPhBHCZCUzjpla5l10KnLmseC+EYWhaNZlwOBX0T4FvbWOCMO29cYZPXFcs/wujtnIDEZUZFaeleHX0tPLV9qYzg9fwp3scsqaktWHxl8IQeK/C920aKXVflGBkfSvi3ThPb3d5pzo9vNbuyOW+Ud8fUYr7iitp7aBkd3ukY8qx7V4b8UPhEfEF5cT6aPs88hLE+h7Z9acZtOxjKm1seOfZpTcRm4xLHGCVC9OvT2NSvdlHlmiPkSnO9ezA8/nU3/AAi3ifR1aO5sjIwB2yQsRvI4B9qpvYeJPs/lRaM8jvyxdhhOw+tbp9zPlfYU30KnzYo/JkB3EB9xPpXsH7P/AIGfX9TbV7lCI0bcC3Xj6+tcz4D+DV1quoRT30bsTgFRwo796+pND0dNB0uO0t0CBFy2zjPtVXS2H7KT0I9dt7S3s5ldeWGARjivnvxfYvJqdwLSNog3TC9frX0HqGk3GpKxYmFc8byGrJk8M2Vrp9yq2nn3UmAJjjC/hWfNqdEKLWp8yz6BOke0qzBjuJboK0PDE91puoBYpWwCSVz24r3R/hn9qkXOCGGcDtVq1+D9vDNvaLIJ5xgE/jT5tDX2bRq/Djxk8sK+a5yFwDu5r2nRtS+0IjBsbh26V5vY/CuK2sIrmzuUQk48luGBH55rtfDmkyQCPex3KO3Q1zu9zSfLyrud/Yyh8YOa6Gyfgd65bT/lxnr7VtwXXld6pM4ZG1IRsI9O9Z0+1s8jPpSpdCQHDfnUmwyDPFPmMmzI3RZcMnmZBBHpmviH9szw82l6kl08H7qUhc/3c+lfc11C0EinsTjcO1eDftgeDzq3gOO4MXnCIkkqeRjvVcyWpMp6OLPzxUSW8jLJJuVj8o4+XpxmmyRqIdwGGX5hlufpmpriPymdZDvcH64/yKkiiRoUY/PI2cY7ev8AX8q2v1PN1uUUkGBKm1mwSS9WrSdXIOxdgOFf7vHp+dMQq8pDLsJGCp7GnBGUDuQce2PWmS2zsvhzqr6H8SPD9zHyPtCKUVuTlsfjX7UfCzVpbzwjbF/ljVwuP7vHf8a/E/4fajCPGOiSKubyO7j2AdG+cEiv2h+GeoedoMk7IsCTqr+V2UgAGhXbsRLU9DchW9eck1VuTvRl3fL2qbzRJDGydCOtQSYGQe/pVEEcBZV2nAx26Cp+Vz8vIqmCElUnjHGT3q8mSKBBGwJPYdeabMeT/nNSbeBzyOwqOVMk89KAIlOTk5x71NGduegqDHz5HPOKkYjPoB39aCW2SuGbkNgUcYPfnvQh2Djmk3Bskcd+aBDZG3dVxTgQSR1I9aFIUgfzpxHXPNO4CqpJ56e1OUjkdR/KoonIJAJ44INTRqSMng+1NMFqSIowueo9KWUhgfcd6QnaP8ajduPf3p30AQ59hj1qGVt3PQd6N2f4gKV034/zmoJ9CNU3K2fyqnM4Q9zn1q8XIUgdveqLDJOegPekG5GM4z61G3JOf1qU/Kp/rVZSzMf60bikTR/O2emPWtODESc9KpQRdzx9atFmwQflHqK3hG25nJljzgxBT5s8cdq1IYSyruXB9u1UtLtGZMnbwcVqlUgQkyKpAzzXZBcqu2YTbeiJYwBn24rL1ecSSeUdu1T1rRF9EYS8bhh3x2PesCdS0zSdc88VjOd9hRj1YoVWPynAz2pwxgn06UxZBx2p5B7VmXZE8cgbdjjBxk04cL7+pqO3hWEEDnBqXIHTvWVtDvGEEkE/Q4pQQwHbFJgk88D0pwwAegpABJY/4U0j5uOPX3pWwpwOtNOVY9264NMBSTjH6ikMvzYP6085ckj9KYy8kHgUvIEP3KRj+VRsM8D+dMjRkL9wx7dqcpdWA4Ye9SVcjCruIHQVJGQXwvT1NMdSRkArzzUoBY56jp0ouDHt370A9qAcjng+lDYOKaGJLIEXnJ9h1qK2u5JQ+75QCcL6CpvfqaCAOeme9OwWHeYnOeGPTAqN2zxSsNqkjGaYpJHP6UWAZuWM46+3pUiHjA/M03btwR+Zp6vng8H2pWsMc+SM9/emjIU47ntT+mKY7hiwPGO9FrCDByD0pN2BzzTVYquOpz1akdyq56+1PUY4uM46D1qNpAXwM0wBiMHn6+lKAQc5x9aF5gOL4Un09KGkBXjge9NdQEwevqKgkYqpz09KTQGVr8TiWzuo+sc6uwH8QFfLn/BRPwqvjnQLLV9OVEubNN8xC/N+HvX0f4nvJhFhNxVfmGzrXivxc8M6t448KXUQh+zxqrDzT6kY5rJ2ZotD82Z421O5gRDvLFUGz+I5A/nX338NPD0nhD4e6ZYTp5c5Te4HXnJ618ffBz4bXt98Y7Hw/fRb4bKcvOxX7205zX3PqsqrL5cQ2Rx/Io+ledLselh43fMygzE5J4zUR5qRstkZ5pCuaZ6KiitJHuFZl1aBieK2mXioWhEhIxzTsUlY5W90oXG7IrDPhmPzSzLuyeQK9FFhnqBSf2WOvrWqsPna0PP4/Dq5O1M4/hFWI9BBJG3867iHTUkm2AYPXmrDaKGYkcfTtWsWhuZ58fDc8bEqhKe3/wCuoX0mRAQUOT0NeoW+lqgG9dxHenzaVEUAVVyT2FaEqbPKrWxvIHJHy56AZ5NWbfw7OCSUK55HbNelx6RGQMpyO1WzpCSfdUDHrTUSlNnDaf4ceEchvm55rdttLWMBSME8D611FvpCqFHP+FX49IiUAgZPvWnKkRJ33OZg08g4Aq6liFXvW9JbrGoA6VTlQDIqHZEoy5EEfAH5UxY884xV5rcueOM96Gg8oGsHqaoouMcCmFc+9WGUEn2pvl85rMojjXbV2369KhWLnNWbdeaZL2NzT1+7W9GgCg1g2DgAVtRy5Uc10R0FYnzUcxAUmkaXioHl3d6q4yndDOeazGPJFak+WJrPeI78/wBai4is2e1RFmORg/jViRDg01IzVJjsYd7akknv6iuev7ISfeXketehG1WRDnHFZV5o5ZSVXPuKLJ7kPc8yvNIwTxWPcaWGbOzA6ZavSrvSuMEfWqU2jKwBCj3ocUy0+55vLozSAY+Uf0qm+jSrdBhEJAcDoPxzXpo0LewxxRL4Zli52dehHalyCueZnw1AMm5s0lUjoyjg1XudH0vTIDL/AGSJSeRsUcd/xr1qLQFKfvEV89Qe9JdeGoJhsEIGT97PTinyIm55LpuoWskfmRWQRV5A245rfAnvEV0Vcc/Kq4xXd2vguEFS0bAj09K0h4WiXDCMKR0qrJaDPOYtBluFUSLnvxV2HwxH5g3qx+n+Fegpom1fXHPHaj+yAxAVf/rVDsUpvY4ldFWAnCY+lSrpZJNdfJo5Tgct3zUD2G09PyqGyk2YkFkYlVew6VoWsezGOKsG3IIwKekPPTpWVxNXLFu+3Gau+bxwcYqpGMdqmFK5i4FqKZlPB49avW90TjsKyVbB5/EVagYowzkZ7mrRzSjY1pyJY/UDmuE+M2htrnw21GBfmIVue6jHWu9gKshJ9MDNZHiOBrjRNSgwWV7d+B64ptXOdo/J7U9MaG8mhkPkMkrIS/QgE4/SqMdwqiRIo9zrkF+2P8a6TxxHJp/iPVLa7XEnns+W574/lWBcFIowQNnGcL/Wtdkkcc9JWMUCRLpmHzDOD7e1W1hO3G/AOThf5VlTSv8AbJCOVIwqn5fr+Nati/mRrzuI9e1UZG98Oke08d6MbZGa6+2RbWboPmGRX7W+BbeQaLEJ0wcA5+o5r8VfA97JY/ELQJlfa0V3ExA/i+cZFfuboKwzaVYzxxeWjwKxQ9Rkd6abbM5Oxq2TZtkTcGUDjFNuAACfSpIdsceB8o9BUdy+1CB1qiCsH4G75QvrVuJwyhh0I4JqnHmRyX5AqeFXGQegPGKaEWY+OehPND8jJ4pEZsAHikcknngetICKVdo64/pUa5YH27HrUrYxnrUXJOehzQDZOF+Udu5pqgrIc9OuT2pyEovPQd6XcGH86CBHbAyOe1RtKQcbs+3rUpkAb7uOOTTGGTyy89cUwG28m3JPJPPFXkbgD9DVBBggrlSOuatxksAe/vTVkBK5Cj39qryPwexqRiQMenrVeRiwwOoND1GIrjJ9ajaTGQeV6806QcYPeq8r5PP41JLGvcE+3NRFy5yefUCh8A8cU3dtOe1MgmIw2Dx9aVIAG44XHUU+2UyKAR2796uOmxBjn1zVqNxXK6YUYPX3qdCGAzxUf2RpiCGwcdD2ot9ySFG4Par1JsTLdvCcR/IT1PpSS3EtyhBbB6e2KcV3Yzz9KRYzGx28DPUUb7iI4k8vIDMF69OlSEkD72c1IihRk80P0OQePWjYCEsM4HUevenxuR05pu3uPrzTSxGTn64pks0DwPrSDAPHHsKmVeOMEH0pssZU8c9qy1O25GQT04PvQ3yjjrSjLEjpimlwGx/L1pvQBSwBBNJnOT+tLyvJ+nNIxPHp7UrgKSeO3tTpJN5z0+lMZcc9/ehQTg9RTGlcPvcDv60088D8xUhHX+lRnrnoPSkx2sNMgTk8GpEbIzyDUBJzt7d6lB4Hb60k76BsPK88t1oyAOf17Up9RzSFPXn60Wa2GIDnrxzinlR9cdDTSAM/Ng+tI8pVQPXuKYxTz7GoySCAOacSxzjp7Um3jjgH0qWIDk/SlRcjn6c01sqcDqR+FL5hRR8uSeuKpeYx0ig++OmO9B5GCeabuzzS9MHrSbuAxgFH8qaTjOf0pzEge9N8wbsBsY/WjzAY2QOOc/yoI4HcH1oLgdfpTCwBH6U79xiBhghRgA8Z7VHKxwRx704MSTjpUMpJXI6ehpNsCnd25S3eT7207gPbvXnnxE8Z2eh6HMiqpklQtt3cdP513+q3psNKuZ1kC7Yzwe9fMHxB1u22Ob2VnGc/L6+1ctSfIjopU3UZy/wgsI9S8S+JfETW0aSOQiSgdPUD0rupTvkJ659aqeFLO3sfDNobWMxRTgyMX4JyetXWHJOP1rz766nuU4KMbIj20wqc1LuA60qgNzTOlJDBDnrUkdvg9KnjjzVny8CrTKt3IY7bNW1sdycU+BAavxLgCt4slxM6LTvLfdnJq3HacEHr61dVRjpUiR81qmQ0VW08SghRgnuKdFopWT5unvWtbIEHXn3q07hgAMenStLkXsYw0sRHJ4XvnrVn7HHGo6nPvV7ywRySagdOf8au7C9yuLcDpTtoUVJt2jrTWpOQWuVLg9az3Usx/pWo8LOelNW2weRjPrWMpMpIqQwKgz1qpeEbjjoa1JlCKcVlXPfIrMNSqVBBqWO3pETknrmrSrigpkBTbRH1xUzimxx5bPaqQmaNiOBWvE2BWXZqABzitaIYWtEUhJGNMxxUzrzUbLgVViWQSDNQtF7VO3WpETJ5pWJM9oOuRmmeVitVoN1QtBg8daZRVRc8461OLQSD/OKuWtkZTVk2DRHBz9RVWA5S+03ZkYz7is17ArnIxXb3FruXB96zptP68ZqkxnNQ2oRs960YlBj2lQfcippLIo57U9Y9oxQLTqVxZxFsYxxyRTl0sM2F/MVYQYbpV23wG9KBbFQaf5AHO72pr2uWPy9a6JLVZI8g5x61Vmt1QnPX0qGJMxDZADkVE0HlNkDmteRVUGqEvJ61DKtcozIG5PJ9apTQDH+NabjiqzgZwal3LRltb4J4NNEHU49601gDZqT7IMdOKyBmQI8dqXG0EgVoS2uM4qrJFjikZsi4z161PGFCbmOCOmajMWQOtSRkgKrfWqRyzuX7aR9uTwT1x3p94guoZEdmUMhB29TweKLV92QTVtFAYMedvQU23Y45Nn5mfHTSBbeN79JlVNspEbDqRnufrXD2to11vjfjKbdqkZbP1r3D9rbQhp/xMnMPHmoH2Hsc5Nea+HNFm1G7hjiK7nYDa1aq7VzGSTZxGr/D27nh3QQtJt5G3t+VYlvNJptxLb3ibJlIGxf/AK9fZ3hnwKIIwJYsuPlOOhrnPi78CrW68PXeoW0JF3EC7LGu1uPSsY11tI2nhJqPNE+efBUqp470KeUGW3iukeVF+8MMDiv3ms/smo6fp1zZjyrW4s4ZFB6gFR196/DD4GWj698T7PT0g2mNh5iSZyTnHpX7WfDSeRtEtreQ5EUCpGB0wB3ruUbM8uTOjjAGVPUcU+RVc7dvbOagmia2u2Zi2H7elWFJwT1+vamkZkQtViX5emaBkNgLgHuamLDaRvwfT1qJjtADdzjihgOLAj6HtRj5eOfTNKUKk98HBNNBI68DvUoBjADquQOaj8sHH58VM53NjqO9MxknDZHqO1IljlG0Y/yaHUoPT2NCtlTnt3obGQfQfxU2CQ3aMj+lKyjAJGfQU0yESZ28dsdKlLZRj0ANIWpF5RDknj6GrEa4z29RTGbYRnn69qk3jZk8U0AM23AP8Xf0qPYMcnpTJE8x8joPWkaTCnc2T6GkF+wkzKoPf61RY7iR+dTu/mtgfSopCUPHzZ9KBNkTDOSOMetNTl+eop5G8YOD+NWLe3DMM9qpJkdSe2Uqu08+xqw5DAj9KVYguCGyPbvQzBVI/nWq2EM3GBl28j69KDOjq+Vy2fvZxUcjBj/hUKDbKQOlFxFxckE9QaUBeO4HH0phdhkDj2oEpyB1z60EslH3sDimkgA5/Wnu2V9/Wjjb069/WgZC0RIBLDg9BxTB8p/TmpZMkEDioTkHB5P6UCcTS3nIxwKcT1piqPp7GlwD14/GpudYHngcCmEKCcdR1zUj5BBBx25phzk/5zSvbYBCR35pSOCP0prYGc8AUvQHJ/PimUKeuDSqcDnpSFufrSj34AoFYaxwcDnv9KRvl5PQ04kHjpSE8kmlsOxC/B9KeoJ9x70jJnnPHvT+OvQik/IocuMjHAx0p23LAkbfTNMDhSf60M+D6fSi76gKzbuOM00kAYHIppkJ5HGKN3APfFMBwwCSNuKUv60BsZzz7Co2c55+bPSlcBrMGJHoe9KOnP6U8ICck4OO9G0LgBs0rgRng0ocjj+dI3BPr70nqT+dK4hJX2jNRFi6k+npTpSWJA601Rxy2Mf3aBoawPHoec+tJghueaJJfLbb7ZGKj3jt37mkFx+4ZyOlNbk+1NBweOvtSM/fvTuUjnfiHI9n4aldOQ54BNfEnxXvbnU9cs7WBdwacDYP4ua+z/iVb+Z4Zd95JLEFSeK+SP7MOo/EXT2T5khuBI2enHYV5mJb50j2MA7Rlc9WFqbLSbCBmBaKEAqo6cdKpSHB9RWlqTs9yWLl+PXj6Vmy9DzWB6ENUQ7h2Oamiqs7bamt2LHtQbmhF0GO9XUj34PNVbdc1pW4GOa0QyW3t+KteRtWnWwG4VoCJQnP5V0xsSzNUMGAK9asRxt6Vdjt1ParUVqueOlapGbuyggJGcYPenh2HGPzrTa2UDjFQta4J9arYixWDkimseasrbN/+qnfZ8npRcdjPbJJ4zSxxMxOelaC2mDzUi2+3pSaYrFLygozioym4kkbcVpPDuFV5oNint9aGgMe6Ukms2eHdWtdrjNUMZOTWPUq5VSHaaeRgVK+MVA5yDzSGRSyheKfbDfzVWc8/wCFWbHt1xVIDXtEPFakKHGKp2aggGtSMfjWqGkAhz1oa3qwlSADHNWmDVzNkgxnimhcVcl596rkZPNNkjkUbc1DJgHIqdc9Ka8eT60AS2j7egxV8P53cmqMS4q/be/NWth2GTW+RgVUe1yuOla0y8VUYY61L0HHUyp7IYNZ8tsU+lb7jmqs0AcmpuOxiLHg5qQS+UMk4q49tgHiqN3ZPMhUMV9xxUtthYtR6qyjG7C0j3u8ZJ59qzrexmj3CVzJk8HpxWlBZg9RQLlRWeQsaRbZjWi1oC3SrEVsCKfK2F7GKbVmwB+tD6QXBPQ+h710iWysAMd+c1fgslcYJzn1q/ZMjnOSj0sLF975h69qJLHauK7N9PRE6DPvWVeWyqTispU7BzHJzQ7c8VnyQ5bqK6G7gGaz2g+bpmsbEyTM825x059Kb5JHX863bSyD43DIPapLvRTsLoMKOuKrle5zSTMSFdrdiPUVdjOBnsKgEDRuAeuO9WF6Ecig5n3Pjr9sbSDL4ttrxUXDwgBx3Oeee1eb/C7RjJq8cmxSFAYn0+tfQv7UOlpe/Y9r+Y3Cnd268f1rx/QNGk0uKQR/u2lTYffvUyqWjZGkIKTTPTNc8b6V4eaMwZmaIAEow5x1P1rp/Cmt2/jGEQzReXDOuPm+YnPY189z2k1r5jXL+Y6nGPUf416j8J9ReRoGL5XIBx/DzXmbOzPelTj7LmW5xfw0+Go8HftdTaXEm9JrZ7sfL93DAD+f6V+mvhO2a3t7dx8gKBSF7Yr5V+H3hm21z9pSfUYMyG30ZEkmI5DGQcD8M19j6FZrbWTRdBGflb1HvXtUPhR8ZW1mxb2F5UJHJHcU23fzIgf4u4ParTsQrB2/GqVuEjZwv3u4rpOcmYAimsQQCeMd6lPbt7GoJ3MWeMjsBTEO3YJPUUgcnrwD60E7x6DFBjCkZ5P1qNQFUYz6U2Vgp/wp4GTzwajdCfagTGK6jvjPrUoAZQetNXrk81Kp4PYD1osJakEhB9/anbtowfrzSP8ALnPIzSocpk8/WgLMR22rgc/WnBiBg/nTdocBgdvuaVl2tz0PrSYhUYB8Hj096ZOu4HpmlwMfNz6ZqGe52MwHfgn0pAVlOMkc884oZxtPy5PvQwA5PGeTTGG5jn6UCZEs4Lj5QSODt7VsQRqEJHUDsaz0txkkKBWhBkKR0HvWi3IYqylsMORnmiRxtOe/FPZDGNq8D0HamKpbg859avbQki2EEbOV7ipUhDHhuR1qQR7P8akAI5HT3phZELKQvrUZUK2Q2CR1qw2QBn8aZImW55GeKABJhnB4PvUm/wCXA4qqy/MSeCP4qVbg5IH05oFqTS/JgBs57ioGIPJyT2qVWAIz1x1NG0gYPyqPSjbUVy2Onoacrc4/nSbSei5FKpX+LjPrUXR1jWbIP9aTdn2PvSsu0nBz6YpACcdM1Or2HcTGWye/rSSEjheD1OaeVIJB6+hpN3HoPemg2EwAMk44zxUmMJnoPemrIuB6e/enPycjpTFuMPGfQ+tI3zY74647UpTIIbv6UihkU/MOPSgoYzHb7juaFcnjI68U53w2DxmhVyRn07VOxV0KDxzwajctk9vp2p+0bsde9DD86VwuRE8EUuQFye3pQQARjr0yKMhRjdk+9FgBnOf/AK/WjdtHtSMS3PSml8EZ6etK99AHh8g57UF8rxxTNxB9fpSGQZA6j19KBCFyQ2f04NIx2DPUDihnG4+ooMikN2PekMjMozz19qVXHA7d6YV3HJ6+lN560DsOYhn3Hke9QiQEfL0BxzxT2bIx+YNRluB35p3Haw4nuKjc8gd/U0pfBzTJMMxOOvFSBleLIzfeGb2HbnaA2e55r5X0OxW38azMXw+9gEbrjNfXF1dwwWF2JxlWiOB6mvmKy0lo/F947xEF3Pllh0zXFiY3sz0sHO3NE3LnDg7eBnr3qhKvNaVyu35O4yOKoOMGuU9ensUnXnHBqxbgD2FMkXJ61JH8oyeKR0IvxPir8LHjFZUDEtx071oxkgVpEZrWj9O/0rQ8zGOayYHwa0I5M10ImxowHgc1bjODWfDJ71aWTkVsmZlsSU7O7rxUEZBOamJ9KtASKoAFS7RUSc96fmmSBAU8CjaOtKQT7ULG3Izmi5LFCrVO9X5f8KsupjPt1OarXTfLSkIwrsgMc8/SqErBc1o3eASfSsW8cgHFc3U0SuJJKPWqk1zjOPzqGW4x1NQl9/0oLsWEbeM4rRs4zkVn2wDMK3LCIkjj6U0wsatlEcD0xWpHHxSabal0Hb3NbVtphbgjg1tFXQuhlCPFO2EL061utoxVPud+tV7iwKISBxWtmhGG4IPNQPwfWtC6tmQHjGPWqBXjmkyRqsM+tPDCq7Eof60iy5pDReUhh0q3bkKwqnbuH71cXGM1aYy47BxnpVWUdaUsQB3/ABqNmzSY0iJuuKCmRTzz3FKelIZWaMZqtMvXjmrxXP8AhUEkWaGBR4Jx+lWYR7U1rcg5A4qaKM7R6+1CJH7M1NCAKjUEdKcpIrRMhljdirEE+3qRxVJmOKasxBqucixsSXS7Dk1j3UwYkZpJrkgHms24uNzHk1zzn2BKzIrmUMxGarAAPmmTS5bioml4znH1Nc9y2zWtTzgEelbG7ZYsi/MMZNczb3OM88itNtSH2baOeOa25tDkloZN1FtmJ9OvvUafOSBzjrTrm48wkk5OMc1FHIApO3BPesbs52zyL4x2sdxeJDIm50cPg9+K5DTfA736wuEyNw2gL0+tejeN4U1HxCRMOTtyPTitrwnpUEc6FlJXkKF9cVlOOlzeFnGx8n+NrRtL1m4s5U2qWO3b6V2/wr01hAMHY5PINRfHXS1svFjQyAxSFQVULzzXW/CrR5Baxk/f4ABrg+1Y9tu+Hv5H0R8BdLx4hun8nJ8sAzf7IB45r28SLCrhOFLZArifg7osOlW19cSvteQ4GOi8AYNduyZYnPP6V9DTjyxR8PP4mgBLjLcH3phUFuFXPvS7iOD27CkTOWyc8/lVk3HL8v3qbMpcAD1656U/bwc/pSDj2pmdxhBA96egBXNLg5/x70qtzQAwAgfX1NNIOOM8djU/l5Gf51ExA6cZ7UmSxBjGR+RoJyv+FN3YHHGemaQNxz+lIWqEbAYA9+gFSbMdOfrUYcE8t+AqaMj8vWmFytPwAV45xgU/zAqfMcH2ouBgE9x0xVeU7Tz07VDDXcWebaOOT15qsW3vnoevNS43Z7n+VRHIPqKQCSqGBGc9qrsQzKhbHOef61KzDkYz7ikig8yfc3K+hprRktovxw7ACeSRnirKYUZHJFMt0O5SfpipTxkjgE1shBIw28NubvmmR7s7T9737Uhfc27oDxipVGCCOtMkmj24Abj60mwY59O1NDZ4akYhmO7jsDTAQJnpwfftSsmU54PrUgI7dvWlZlAx1FIkpyICPX29ahILHJ/TtV1/mOOhqF0bAI4xQGoisFAzzn9KlJDLlWyR2PSqzArgDnPr1FTQSKqkhsHuDSvYWpoLg5+brUJ/1pbqnancsuCooJCsFHFQ0daI8bTxx7mjJJGeTnt2p2dw5/SmkY5Ax75pO6GPZ939fWowRyDyPU00AqfXPpSq23rz7mlcB5TjcKRpQh55+lNVs9PypkjAcdcUxXJlYNntjmng8Ed+oqtHIEORyByc05mbJKfL7GqvYaYkjEOSeR1GKkVyM9qZuP1P86az447+gqblkgkPPrTXOQe/0qIbSxOeevB6U/fwfX2pXtsIaW2jFNHzZ5zz37UMwYE+/JHemsSc4/SpuMe0hVf8aXaH61A33gG454zSeYVIA4HXNArCtIVLrtxjgE05X9eD3xTSwcDP/wCums+PYe9BQ9//ANeaaQGbPoe9RtMC3p9KQSjp3oC48kHK9B3pJsAcdBQGUkjqfekcgcfzoHciLHbkj64oYgDFNdiAD157VG0mSRjn3pDHE4yOuO9NLfLkGoXZsDB3+tMEpQcjPrSuIo67dqLYRY3MzZIHXFeaeONGZtetr23DCIxhX7DI713UoGoao7K27jAHoareOdJVdHiEWGIOPcH61jNc0Tem+SSZ5jdcqW6+9Zkpw2cn0rbvoQPl7j3rFuRjt+dee9D6Ck7oh35PrShs5AqFz6ZNSwKWPNSdBdtl2/jzWlAhkFUoEwBWlBwBW0Sr2LMQq7EuRVSNsn2q/DzW6GyxEMCrSVCi5qeMYNaoyZMpwKnjG/rUG30qxEcVohFlY8d6cE5pEenqRVkkcgxwKmjU8E0mzFPVxtoIYydRisy6HFX5GLE1RulyOvHWpkMw707Qa529uQrEHjFburSCKJ2LAVyEge5cnnGfzrlukzaAxpfNbirMMe4AU6CwKckVdjh2HpihyNB1pCARniui02FdwzWNAu05rasWxjkUo6sTR1NkoixnjH61r2l4I3zwc/kK5eK6Kry2frVuK5b1yOtdkHYho7qzvIG27l+Xv7e9SmGxkDl8HHIz6Vw0eoyRKVVtueee1Pk1uTafU+h61t7VdieVmxrVrbyIzpxjsK5e4g5OOlLcaoZQQ0mzHo1OS4WTrzUSkpMRmzrtJB4qlKzI2QeK27uEH7vPFZ09t7VDGRWl3hwp/StuIEgHtXNurQOGAJwa2tNu98fPH1oTKRfP3etQu1TMcioiASaoaIs8kCpO1AQA5qZVBFAMiC4UntRgHtVoAbcVFt544pE3GiIFemKa8fy8Y/Gr0MYPXpUTxgMe496qxNyCOHK8UPb7Tk1ciTHGMVM8YNOxm5amRLGVTjp71Q+0EE54FbF9N5KGPGQfQVkS2xB3EHPvWU9C7EM9xgGs6abfzmrFydpNZk8meh6Vz3BiSTYz/Sq5uOcUMxOagk4PHWlcxkXI7nByP1qf7dtRgOSfXvWYjY9vrS789+lF2YNXLJkLNnkDvmlQsynBxzzmolkA9z6UNc+RFJKTgICSaV7IxcbnEeIP3uvvOS7ZwrEdCK6nw4UZR823b0OcEn0rznVtb36ocPuUNggHpXV+GrwyNG2N6kjj24qJvmidUKbR5f8AHmxmufF9tPI2Xk2KD2OK9F+G+kpHYwPg84IrC+LCRXfivRYTEZHdtxx/CBXo/hXTJNtvEg+UKAMDtXLSi3UOqvV5MMoo90+G0Bg0KXPL7stnvXSv856/WuV8AzOulSpOCG3kKB6etdIZCuSWxjuK9/Wx8l1FkZU+82KZ5sbH5Rz3ArLur8mYDJ54x3NTQoPMVizBv0NJPsJ2NMAHp+tBXYSB170RnjipB+tMkiYEewpo5wanIz0pqgL14+nrQIUOWJyMdsmoJsLke3epCx3cZx6mo5wcUAUmlO/A5I9ambKryuCeuKp3CkycdueKthiIwRyT1yelSTe4bec96kU0mR9frSphuRyaNRDWOetVpFx07etWj1Hb29aWWDevBI96VgM4yYJO7J9qCSPoRjmq11MIL1Yehc8E96nkJUEHp0qAGMCPcH0qW3Acghs/TtUaHYOec1JG5DAdAeuKuO4maCEbSwbIHHBpwbdgLznjioDtVM9DjqOlRwTkNg4x3xWxDfcu7fn9COx7U/GCefypF5XJ69qViOy81ViRrdfelLbQN1IT3/nSx/MTnn0pXGO6jjrntSk4yOxpq4HTt71ISP4eM8UlcVxqxjBxz9Kay5U+h7VInCjt2IoLZ4DY9c07XJuVJ7cnAbgDpUO0rIFH3e9Wpm3jBPBqIxAH3Hc0rCuXcHkjt603cXNSEdc8DHGO1IBxkfmaxv3OwaxAXPQ03cG69PenE5GDikdSoyePrQ29ikMYeX1557dqaxxwTmn78c96aGBU+3WhNCuNDlTx17gUABs55Pahjt9/pUfm4wDx70XAlA28H9ae5AGSenrUKvgkmpMgj070X0GgJDLxzj0qJm5JB6cc1IHDH9Oaa6A5+brUjIt25iO386VflQAcGjAT2HfPemmXB/rQAgfAOOAKCwY8VG7bScdc9qash57UFWItV1KHTYPOlfaoPWsXT/ER1Ug2wMkWTh9xxWtd2kd8nlyKGX3plnYQabA0UCLGj/ewo5qdRpWLMchPLcfSn7iT1qKNwAQ3IA6GlDDFFwGysQDjj3FMWQqv0PellfPHT6VEzbMANRcGStcbQM8Hpx3pDNkZLZ96gLgEk8n1NN38ZqbjJ/Mzkc59DUZbk54PrTVORn0oZ8DnvQ20A1sH/Zyaz9evWs7JlQhpGXAXvntVqaXam4Viyr9tvYy7ErGd1LmexaWtybRdOezSIs371vmYmpvETi5tpFI5I6H2qwrbB1/Gob5BcW8ikZbacH0qXoi1o7nkeoMQzZ78f/XrGuRitzU0K3EhA/iIrGuMtj+defLc96g/dTKajnmrEQw1MEfXNSqMGszqLsJyKtxvzVOA4Aq1CMmt4lIuRNg1fgY4qjEAKtxNitEI0o34FTpJzVFHz3qzG3Pet0JlwNU8dV42BqxGcYrRCsWVOKduxzUW/ik8zNVcViwZOOKFfINQB80vmY+lO5DiPlbC+tZl5cbFPvVqacdziue1fUjFGyrz7is5ySRSizJ1aYzShN2V5zg1FbWo4wKqwZdyzdScmta25PHNc3ma2sSJbADpTJ4Qp/pVt5BGuemKy9R1BY1OWX/vqlLuUhrTrG4H9av2l+oPJwK4671lVk2l1Vj2JqzZX5JyT+NZqpqXynfQXSluufrVxb5VAHU1zNjdFkXntV+Nzgg/rXQmyJJI2XugF3FqqPebge1U5JW5GeKrT3O0EjnHaq5mToWZrkdSfpT11TZj0rk9S14QHluO+OgqC08QpK4LNwD09an2iW5ryXVz0y0k89B69Tmp5YMrkCue0nVoZcMreWh6bmro7S9jlbG7it1JSV0c7TTKE9mSxyMVWTdayccg85J4FdL5STjAPB9eKydVgA3diB0FVcSepOJgyA5AyOKaZM9/yrKtr8kEHjHGD1q2k4b6U7mli6hzVhe3NUo5KsJLimSyYmhRTQwPepFApoixJnikzuNMNODAU7ktMsLhRQZRg5qu8uB1xVd5iAeaTnYmw+5kG4kdaoXEpbOeakmuFAPOTVKSUEZrGbuaLYo3lZMwwfatW4Oc1myxknmsiGypjrzTCOtTFOelIVIHWkzNsrOuOnU9KADkdCfapXcHimKuBz1pGTFD4GB16VQ1m4Meny4BJI5Aq7LwDt4JrL1QGe3MR+8wx8tP4SVueDSaoU1l1KliWznPavTvBV9m4iAIQZ7815F4uC6b4hKhTHuzyT716D8NZpJpEIOTnoecVzXbbR7VSC9mpI634h2MtxrmnXcSAiFtjDbncD3Fen+CbB5pYXEZDKm44PtXL38SXcseGOWZVwR6V6n4B0tXhkzw2zBI7VrQjaVzw8VVXsrM7vRrGM6dDOnymQcqatSRcHgDPvVXTy0NjFGrEIuQB2FStK3I79jXq7nglU2YnY5IODkE9auRQoi1AswdsAgE1dQAKAwznpQiWxRgYx+tLjB54PvTM7eB1p2Cc56CmSCkqMnk+1MYkN9fWpcg8/qKYzHdj17mgBydCB+lRyocc8H0FNL7D7mmu27G5jx70iWRCIN9aQrt684qU4/HHWm57daWoEMj7AGPQnGB1qVeoHQ4zShgcjqPepBhjgdf50XYhBGSfu571IX2Jjv/ACpS2OnA9qRvmJ/pQBm3kSM4kK5cdCe1VkBZeepHGfWr8yEs27kdhVOT5eBwfbioAg3EcHgfWkWdUIA9cc1Iyh0bPB7YNVoI13Hd82CaaZF9S9JMzxhV4HtT7aEghi2fXNMQBRxx9O1XoVUjO7Bx3rURJGCBz2qXbxx+lJtaMc/pTQwBJ61dyRWXBwaBjGM+/FKxIOT6dDS5BznjHNFxNiIwyMdfenlsjPQAZ5phU5J6cdqRskAhuD1BoumwGtICeGwT68U4sCSD096CNpJPzD2ppG7g0PXYQA5OT0oADClYhSFHIpuQxweOKpaiLWeCeg96aXJUArj60hwe/wCdGM9W/Kua522D7xweDnrTHPbqPen/AOPbmonJB+vekAgjHJHHtSZCnHH4dqC2GIHGaC3PH60guMkKsPmOB6iqqblGHTG0kDB7VbOAdx6Y6UwYckUkIVF7nj608rtJyc/XtTQdg/xpWk3Edu1D0LQ1X6Z4PtTvMAyPbvUeWGWOMegqCW6SN8twCOvGBU3GSyycZ798VGH3Y3dPftUUs+6PevzA1D55FFyrIsk56D8u1Kcdar/aQOp2+1AnLA4/WhsGSlwqnsKjk2/Wqz3oX5cjNI1zuJJ4ouMkMgUkdB05p2Sen41WM3X+lILrysZb2z60ri1LLjHzDnHvUDSA89aje8V2JHC9xULzY5HTPGaV7jJy3c0wtUPmhv4sfSh5djDnNICYzkKAMH2NNeXLJjjPGTUTy7RyuCeRUbSgDd/nNKyKSH3UnykEg5HUVRtztbkZPqKbc3HmbU3cseQPSnRPtcY6dAKCloXG5yR1PamCXHuRwR603zMke3aob64ENs0g4Ydqllo8y8Rzo2pzhG4UkYHesYkY9ajvJ2bWZ9xGWORg8n61LnIrgerPepLlikQyDgmmp1Of1qZhmo2Q54FSdCLUBB/+vV6H7tZ8XymtCBsgYq07FotR1ZTrVdeKmVsVpcosx/LVuJs1SQ5qzDWyZLRejbFWEeqsfNTKcCtUwLHmcdaPMxVZnpPMyarmCxdV8015Bg+1RiQDnNV7i6CqcnHv6Ur2Qitf3RRT2rl9RvPMJB5/StDVLssrZbHrXL3Vxmb71c05FrU04MO3B61pRfuh1/CsS1uMYPNXZLvbCSWxxUczHZtjdW1hYIyodeRyK8O+KX7QekfD6CdbiZZ7kcrEWC81q/F7xhJ4c8N3N3A+CqnBPbivzg8d+JL7xh4iubu8macu2QGbhR/Soi3Ulbogqy9jFN9T3rV/20Ll7wy2tn+7II2rjI9Oea7D4X/tkW2s65bWepAQo5CYk+Ujn9a+PbeJI3DHa/G0qG4Nbuh+EJNX1G0ntVYOjZ3e3pmrlGKRwxrzkz9aNA8TWer263No/mxMNwKsMAVtx6ruT0Oe9fNnwFv7m00uK0uGkVUTGG/OvbVvlwCG4+tZKbPVdPQ6ibUQQCWPI6elc74s8WW3hrTZLu4fywuTlmCjpVOfVjFzuOBzxXgXx21rUPFMgtIS8UC8ZXox/Ck6jJjSueXfE39tjULHUrmzsLJEjDlVmVcnAPWsLw5+13rEkqtd27vG/wAu7dwf8K85+IXw/kikeYjLgchl/WuEs5mgh8tvkMZI2hq2jyyRw1J1qc7X0Pvr4W/tTaP4juUsrqZra5GMiRu/TFfTXhjxbBdwxtG+9W6Nur8dra9urO++1W8zI/3s/dwevrX3b+zD8RX8R+GLf7VMzToAMD15FF3Tej0O6k3XT5tz7TttSEyKQePWi5nW4Bz19TXIabrh8lFCqBjqetaqalvHODXZGV1c53CzGyKFl9h05qzFJjvVAy7nJz9BTxIR0ouUvM1o5sjrVlJM1mW+TjJq9Ee9CYNFxH/CrKSVRBOPwqZHIA55rRGbLR5pjHGeaZvLA1OoXbk96ZJVmc1UmlIB5NXLgDtWfOACazkPoQmU81C8hOac3pULnbWLJI5GqAgHNOkkyaj3YpEkTpgnFV5PTtVqR6qStxQYyK8nBOOcU0NjPcUjtluv1xTM43eo9aV7GbFeTcazb45UHP3fSr7oGHUg+tU7i2M2EHG7ihvQE1c8I+J1ksniJCDsLDjHNdR8MYCZ8K7Z4/AVzPxYuPs2u5iZQpwvSul+FEkk8wOwkqQcY6iudO7PZl/AR7cbUM1tkbdpGT717H4a0gafZwSEkPImceoNeXWGmyXnijSbMnAZ1kZc9h2r2XdNJdYGAi8bR0AHYV6FKNtT47EVOZpFmGJgmB0HX0qOY8deBVlzsGcHB96pPIGOe3vXUcw1fvBuOD2rSibKjA7dzVGNOQeSOtXVJx7VUSJDsAHJ9aXOAR696Y0mwZ65pVb1P4Ch6Ej+mAOlIxAPFK3XHXuKaAeT1570gGEHnd26ZqJjhiP51Me/zZ5xUG7J7dfyovZEsFBUc9PQUSBgudvXoBUiYIIH5mllkIGA3tz0ptsRXiKoT6nk+1PbBAGeT05pF5H+IpUfLn5eR6UNqwXFXggBue4NSBsfQ0qqOGGA3vTjxg4Ipc1xXuVro5z2+lZ5PmNn3xxWhdg7Tjj6VnBsBuOT2PWs3uMFlABGM49ah8rMu4YDGpAQUOPyojDeZ601qZvUs28ZBJZcH61aDbXyeB1JNMRSE4wKdt5DfoK2urElkvuHPpTM4OG5FIuD9aQMRnPPvSuGw7J/wxT8EDnkULgDJpC47fr3qrhccxwD06cE1GJAevJAob5gQeD7UnlkA56ZppIm7ZIzAg54+lMC7e+B6mlC4Az2705WGMen6U7gN+4OPzNJs4J7f7Jp7MCoDZYHtxzSN8rY6D0PSmIN3PqcdKeGyozjHTJqEuBjtk9aQSKB978q5Hudyb6Ezt1HX3qMk5PemNKB9KY1wi8k4B9anmQyRsDkckdqjDkZA6+9NZ0zt+8DzwaCPLIx2pXuBJkE+1RvIEDeo9Kb5m3pUUsgK5Dc+hoegCSTjgluO2aiW4KnG7rVeWY7iG6VH5mDk8CobK0Ls1wUT361SvU+0QOjY2sMU55N6jHakZsgZ4I9aCkReYVhSJV+VAFwKaZNoz1xT3bA6/lUEhBAI/XtSAnEhINNklYAAc5pqnI54PSnMVQ569+aYGT9pMk7qc71PPrVtJSeeg96R1DMWGMk0qpxyce4qRkiscA+vrUTkscbgPWn7toqNz+P1p3uGxWmj+ZcNkA5570hlBXhuBzgU+XJIxgYPU1DvUEkDk9QO9TsUPLlf4vyrL1O+lCMqZJHBx1q7K2fUZqk8QZyWGD61LkAmmXl3KMzgqB0zV57g4JzVVX+7jt+VRTynrnA9qLhclSQ72kBOG45qSOYliTj8DUakFeeaazYbIHHXFK7LsnqXDNkfhxVS6kDqyvkjBoMmGGScHgCopsyoTk7uxpXuNHk+pxNHrpIGA2aspkDk1peJLXNzv756r3rPXjA/WuNqzPcpS5ooULmjZSg8049B1pHSthF5q1b5XNVV4qxHwKpFpl5GzUy9+aqRtjrVhDVllqM4q1GapRtVhGrRMReRu1PMg7mqySUpYNV3sBY38Um8L71CHwKa8nHFO4mTvccHms+6nzmhpMA81TnkJFIgzb9i2T6dq5rUnKsWBwB1roro5B5rm9VUtuH8qwkbQFtNSAUc9qmm1MuhUN+Rrm9zQsQG4Hapo7rJIY1idFjjPi1ok+v6NLbqSYWU5UrkZr4k8TfA/xB/aciwIpjZzztPA461+jtrHFO2HXcuclR3qynhfR3kZzaRiRueQDVwTg7jny1FaZ+e/hn9nnWJJI/PjXaer7eK958CfBO30G2B27yOSW/wr6RbwrZgfuoQnsMYp66AltGRsxxUz5nqyIU6cPgRw3hvSF0qQsq7cjbt7V0omKjmr8ulBScDBqCWwYn7tQat31KLMZTyePSs3UPDcWov5hhGM/dx3robfT2B+6TXTaT4fa4VQwOc962guZ7GUp8r0PGfEfwStfE9nIWh2OVIyqcjivj74t/s5674c1rOmw+dCxz8vXqetfqrpuhJC6kjO0Yx2xWd4h+H+l6uSzwqh9fWtlQlF3iyHJTdp6n4/t4E8RRssclg/P3gvUV9S/su+ELzR8O6SwR5G9WXjHPNfWMvwR8PPL5rxKARkrtHXvTW8MaZoCGO0ULx1IwaicZbM6afLTvykthcbVGcDHateG7DVysk5hYY7nvV6xuJJZRGFYk9x2reGisZzXU6i3csRk/lWhHHWfYQFMZOfrWxEny1o0c9yWJcVZRqr52inI9JMGy9G44qY/N0qnG9TiTHvWvMQydODT5HwvBqATYNLJMGXPejmJBpMjniqs7DNJJPiqss249ahu4CSuAapzS1JK3Ge1U5X96xZLB2qJnxTTJk1DJIKRm2OeTNQSNx14pJJSOlRbyTzVGTYMMk00AClIIyR+tKAcUzNsYxwDgZPtVUzJCd7nYqnczMe1XGXAye/Fc34jvYI1FsXPmSZyB3qJ2tqOC5nY8M+KGoLf+KJDACsMZwoHRq9O+Celu8dvcSgsSenrUcHw3i1B1lmTcuQwBHavUvCuiw6ZAoWMYVcKAKzhG7ud9auvZ8kTtvCsMd94lRmJLRLwR1Ga9TSMxyEA5OK80+HkBOryXBGATgAntXp6hFBIJPHftXoxVonyda3O7Fa4c9DnPrUKHJqScb8nd+HrUL74+QBn2NVcyLMKeUOpZjVoN0BNU4ZORu71aXLkFSvoa1i7Gb3JNpOaMEc9/507PYfrSEZyQ201T2EHD8/ypen49abkKxz+Zo388tj61NgvYcQdnPB9aqyxnOQ2D796uoMpk84qCQ4G0fKKLMm4QLtxlsk+lKy5fmljYL904OOtIz+rZ+tO7uIZKAGIFRZAOB1xT2lHJIz9KcFHU4Oecip0AN5VeOtSRuduG6+9QSNggrxzTlkJB6U2AlzJuQjt6Vnv8hP8ASrFwCVIPTqaqzSgA/LgCsnuBEzDp/OlVvm46+1V2Z2kG7p7VPHGQcjn1z3polmpbIXUE8VKUwOOlMtmZUwOBjpUu/J9FrYmwzGRj+VMbIIA6d8d6kxgnH5+tMYc896QmiUMcAfzpGUtnHFJGu3JHP1qQjKhfujrxTXcmzI1yCR3HepQMDjmmM2Fz74JpUlwcihu47DytNL7uOjU5TnJbjHpSDnqME0bCsCklc9D6mmkFiO496kXlefyprR88flT1J23MoXpdgmevbvSLcK2795t29vX9agsovMmUHhz0Kmpr3Sms5jKfun7yH+dehCELalc7JDIqRE7Tu9zVWW+jtYzJLuY/whf/ANdWrKW1ntpkYsbrdlR2A9KjMUcykMvIPA9aUow35TWM2+pMssbQiRf9awyR6cVVe6JJwQaYqC3jwvAJPFR7shj1B9K8ao1zuxuttSw0+Bk8VWeYH7vbvTWYgcfrULuQ7fnWdyirdXjhyp5x0PrUcF+ZMFvl9j1qSe3eUZ6N3zVdrKQtvH3umTUaj0ZpwThud2fp/wDXps0+G+9nHvVaElEAPXHY0TE7OfxNUNEwlDf7XGee9NeTqTx7ZqCNtucN279qHyTgdR39aBkizflTjKT1qozBc56io5pwBw3txSvYCwzYI7D07U9ZMZzVFJiDh2x35qXzN/B7etTfuMnaTGAeQfemmTAJ68VWaTAbDYPvSLceWn97vzSbGPkkBHPy/Wq7tlj2A/WkecynPX0xULPken1pXGPZtpOenpUTyYYgN+ApjuTnnJqIydM96V7BqSl/Q/nUJUtJn+fSmmTuOPWk81h8ynk9+1TzDSZYJ2yKM4I7Zoblg3Ge9VXnZmJ4AphuyOMnnpmlfsOxdPKg4HB7UyVhjA+aoluDsAPWo5JgpPX2ouxpM5rxJGQGYjO3k4rn45AUBBzmuxv4lfdk5yOh71ys1t9nbBwTntWElrc9fDyVuUYoozRnmg9DUHchQcGpo5MnFVi3HpUkJ5zTTsWmXEOeasJ0qkr7SBmrMctUmWW1PNTI2KqK+O9TxvmtYgWVYmnh8DNRBuKC1aE3JDN71G0uT/8AXqJnwaRW3H2pAObkVWlXIIq0eRxTGQGiwjIuY8g/rWPdWpbPFdFcKADVFowzGpcbmq0OVudKMm7C8+9QJozg8Zz65rsfsYYHinCzXbjvS5DRTOZt9PkiJxnHatmytWY89quraDOcfjVu2gAI9KtRQm2Pt7PcMYzU76eCACuR3q5BGBz0q2sRfAxWqimgMP8AssMSGGFHTFVm0NQ5OMqa6c2wA6CmvAGXFP2SEmzAt9MSNh/Oul0+FUXhfzqoYQrA1dtW2jrx6U4RS2IbvuacY2rVe7yQcdaekvFQzMc9a2EjntTaUnC7sn071gXGnT3D7fmBPOa7Zog5yetOWBAwYAAispQ5i+do4aLwrLODglT/AHq2LXRBaqOhbGDiuqSJMcAAkc4pjW4qeRIlzbMq3hKnp0rQjj4qQW+OaegxQK9ys6kZ/lTQeKtsm7moJExUXAQS7e9PSXNU3fDUJNg0cwFxrkKOtNF0ScDBqqX3Gnq4UUrha5NJJnvVd5PemyS4qtJNkmldkskd8g81Vm6Gl8zjrmo5GzSJZCW5qvI2M1Izc1Xc5NMyY1mpA3Pp9aaW5NL05pmTRKDmpuGAx1qKI7hzx9asoBxjAIouzJ6EEsbHICls9q4PSPCuoa74uuLqZGWBTsRSSe5r0VQC4Uk5Pauk0ie007MiRAPjHSpa5twU+XYqw+FVtbBZJAEyOmOaiXbbqQewxx6VoXmsyXzlSenAAGKxJ5/Mm2DO7PTFWmjNyS3O98FxgyxuEeNN3BB6mu3nkKnHGa4fwi7xyRq+UycAGuxuVKLyccdTXYmrHiyd5NgGGMgZ70ySTaRlgO2MUkJLYHOfWpXibZ0APqaokgEgC5BLepq5BKW71W8snrj8utWERVHH41UTNstIxJ55PtTycZ/xqAPjjOPrTmJxx/8Arq7kiu3HP6U1SxyD09fSlxkc9D60qDDZ6UXAljUADDHjqDTZPmYDj3z1/SkaXaOD+NNWQE5HH1pX10E2OPyD2HpUEp6469OasbwR+PeoZF2qT0AolqIh2nr39qkDdSeMUzIYZDAn2p444rOwXK1xMU43Yz69qdazqykNyR0HSnzQmRDt+Y+lRRW7KwY8DHPzUai1JbjIKk5waz7qQYOWwPStOQgoSvT3rLuUDkFW5BzUttMojiAPzZyM96sK6r/9ekMJZQTgewpk0Y3E9celPzINK3uVYBTyepqckA46A+9Zto5Kjt6Z6irili3OCPWtU7iJSc5A7e45pOT61GzO2e3saRJgS3U57UySxED34Oc0kr+Wdx5PT3odii/J970qOS7AQKVGSPrQBKZFlAx+Oabyc9qiibaTjg85Jp5cE5PTpz60riJA5xgc/WlYggDoe9QNOEIABPrjtQ0wJOODTTsMuKcD5ulBmVfl7nuO1Zs1yUDZbHp7U+KcyKCetPm1Fa5QXdazI4+8DV+8uPPiO3ljz9aVogQSeKrmMAkj8AelNYhpaGvs0PsAtuBOVVWUdBjmqnmsXZ+mSTxViSM7QBwM5OOKiyCPT61hUqymaxgo6ld9xJz90elKFDc7Tj3qZl6KWxnpSbcAgtn61giyvKBnA6VE6nHzfKasGMNIM8e/rSSsoH94DjLdaARCF3jB64qKUFgMdu1Sbsnj/wDXTGJ+tSMjVOeePeo7hSVOOmOalLY/i78UkimRSA3OKCkVYXUlu31ofIBx39KULzt6MKMHAI6g+tAyJlG35uMmqF/dC1jZ2UsB6VoSc5Bqnc2yXEbRuMo3XFJuwhlrcpcxiReQe9WeNu7tVHS9OXTIvJTPlr90MelXmbHVs46VF7jGSYHXqPSq7IA2amc9+tVJJSrknn0BqSh5wBxwKY+MnpyO1IJCw64+tRlz1/OgAcZIOcAZ5qCQEY/r2qViSCRzUcr8k8AdOKhtl3uViWaQAH5fSpFb5fbPWkYkHilR16elSBFMT1qszNySMY6VckHJqvJwfWgtIYs5xk5/AU8SZzxx61EFXI7H0FIz5HFBaBpNysD/ACrndSVRITkkHpmt4/N8ufwrD1VUD/KT9KiR1UdJGYSO1IHpC1MJ5rFs9VDzzUiNtNQ54oLUyy0GFTRvmqSPng9anjfb3pplovK3H+NSrJjFVBMMU9ZPfFapgX1mwKQy+9UzLt70omya1QrFnduqaJc8dap7yOB19aswyFR1p7CZY2YFMfGDSvIAOTVV5wc8073BIhnOKrAgGppXDdeRUDMM0i7DwfypwamDrUigAU+pexJGM1ZjUA1VRu9WYnzVBqaNvxjNattDvGccVkW3zEcn862bbIUYNWriCWIVAwAqxIfxqu5qmxIgkFPhO2mSMBUazgHkgVKvcGkaSkGmyAEGmQvleuaWRxitLkkJODSiUA+tMkGRUQG0ilewi+ktTqwNZwYrUgn2jk1PMSaLbdvWqrcGo1uc96Vpge9JtAtB26opmzTWkqGSX3qC0V7jg5qq85DVPM+eKqSjjrUMCZLjPenNce9ZxlKnA4pTc5GM1KYF1p93eq8kuO9Q+dx1zUUsuRVCJhcAE80klwPXFUJHOeuKjaQnqaRDZbebrzUJbPWod5NG/wB6ZmyQmgNioi+acjce1K5my1EC2P6Vcjzj2qpCNvuPeraDcKLnPLUkKkEFSBjtiplkYnaTx3xTI1AJBOR71MoCnjqfSnchol+7EyrkHtT9CsftV/hlIxz65qEMCEU8ljius8O2SWsbblUseh6E+1XBXZy1Z2jYtNG1o0ci8FW6V1y3/wBsto+OR368Vz0YUyMpjUqeSKtWt99m3KQCRxgV0xdjzWbqDHY4qTGOcHn1qjb3RkUEcir4fIBzya0TuS79AWPjDcipAgPHXHNIo3Hrn2NSr37VSIGgYPPHbmnBCGzuytOIGQDxRkitBCliaawyNu7DGnc4/wAaVWCknv7UnuLYh8hyCpk/E9qURmNcFs+tTgbvf3NDLuJx9eKLIVyMZwO2KZK2FPpjgVKRz3BpVAyAecc0bAVvJLDnkelO2Yx6VOy5+tOwAKLdQGLET7fSmyJjPce1ShuB83HvTjh1z1pNsm5nupZSzDAqokRMmFwoB596v3OUGBwTxg02OIjB7n1qeW+472I/IGMCo2tz1C9avevb3pjncMHj1qrIm5VjgVOB64qcJsTjn606NSGx296kPX0HXimkBXc/KSeetNjf5sfjk1NKSRwvHrRBDjOOB3pAOGWUZ/Oo/JAfI6+g6Vd2bRgjrTJQFDN0GKogqhQhIHJ70rc9frTioAXa2/PORQynPHH41I07FckcgNj61HLJtxz1OM+lTMmOeh9qU2vmL83I60BcpCPc53c89u1WEUqmOg9KkiQFcBcjpUpTYo9femlcOZIjaQbcimA7v9n60uzzD7DnJqNlzx0x1xXMdWwpwcksQwqBgckHlfenNkEsP1qN3Pp27UmNO4jYPOenFR+YScd8/nUnLpgYz3pioqSMzcnHbtUsYj988H1FRMASCeV7VLIwzkcjpkVA8m/IHbvQA1iMk8geh6imnAUmnDIz6D1qJ3GOeB71I7jHA69qaGwevPtQ0n4/So2kBORx9aQ0OkOQcdP5VDJICaV3LDntUZILc96L9xjZG4zuqMsQpz/9enNxx0+tIwB5NQwE3Acn/wDVUTN6c5oLgZHb0qIkgegpFJCCQlPvVA5A+Y9vWpHbYD2FQydTjqR0Pei4x3Tnp9abwoJzg+9IrbV561ExyR2+tRcY5pARnd+VV5HPU9/SpGbC46Y9aif7pxyaTZSA88+lNOQP6UoYZPOSKazD096kYEjHfJ96hfk5zzQWGfT60xm5OaClqNwc9s9qaCM98U2Uk8cjntSRo6LkkewoLuNn6dvf2rB1R8AADJ55relO5eB9awNVjJx82R6CokdNF2kZJfH1oLZBNI/XmmZ4xWR6yHh8UpbA61Bup4ORSNLEqvjvUqyYP+NQcYoD4popFpZvXNTeb6GqO4fjUiNwOa0Gi2ZN3WpUbFVVfipFY5qlIdi2sgB96f8AaNneqLy7RkmqN1q3lAYI470+cVjWlvT65/GoDebs84NYFvqf2yVmBIAPfvWgkmRVqVylEvibfTh71WjarAYYq0NQbJkxipR+FVlfA61JEwHBNM1VNkucN1qRGwetRNInsSO1QSX0cZzkH6Uy/YyZvWsmAMkVqxThR14rjRrITG05z6dqmj8RAuUPC4wMt0qlKw/YT6I6V9SDSFRhgO4o8zIz0rEt9Zg3Eb1OO64rQgv4Z3HzYX1q9LESoTj0JXkzTVh8w1bRYWIIYFT61dimsoozk5bsMYqdjNwZBb2zKADT5Isdqr3WvQw5AKj0PpVVNd353DntT5kLkl2LhTOaYY8dqWLUY3TlxmnmRWbAOaV7kuNtyBzio3bGeeattDkcVBLHtB9fekZlYTEU7zxjrULAg1FI2O9Qw3LD3OBzUMlwMZqnNPtH+NU3vhuxnHtUXLsaRnqKSXIqoJ896Uy8UrhawrsDULNzSM5xxULyHPpRdCLCt8tMlbK1CrnP/wBeiSTii5LGFsf/AF6aW/GmO/PWmGT0/WlcgkLgGkMnHWoS/vSB807k2LAapFPPH5VBGelWYxk5p3M5FuE5OOn41fjGB1qlCm0Z/lVnkLxwfz4qXIwaLMSCQ9T9c4qfS4/7R17TtLWREkvZhAjs2FDEHGfyqtBIc4J59BXMapPdaZ4x0fUbRjm1nWUAN0I5z9aylNqxSpuaaR6rdeD7rQLhmu0JZLgxYAJVsH7w46HqK3I4EYs8QyvrTr3xpceJXWSRMI/RQOmBToXPl4PT0rvirang1HK9pdCJy0ckZUZGeRTrrER3fe+lJcxMYwQep49RUm0NF33Y6GtEZC2F2gYpvXcOdueRW7by78HvXMRQos+77smM9OtathMWYjJ3elNe6JnQRt8vXOfTvTmkWMckACs1bjy1+cNkdAKT7UWx+matVLGdmaqSB8Y6Uu8D/wCvWfDOVH3sZ9aa10QSenP96q9ohWsaP2hT259KPNBfjp3FZrT/ACli3Hep7ecsuB+tHOKxoeYFxk4zQZiDxx681TllOeowPSmJPuJHQiq5xW7Gh5gYZDZNPU7hxzWd5+wbW+76k1LDdkvtpqSejFYuNzkA4+lNZgOOh9aN4xnP5UFeB61VrAH3gQfzNKuAu3d04oBK57UvGMnigzuVnTzJPm6D17084Az2/OnlfXv600nBx0HqKBiMN/J44qNQeCal3nHp7mkOBz096BCKck57U5hx+lIOKemCQGP4CgZCRkbRyfTpViJdqgdCB2pFP7zHvUrkcdqdupLGnEnTse/rQArYJ6+9KxKAgU0vknFO9iRnkpESA3BJxjtSMnPr9am3Bhjv70zdj2Oe/elYLkMkXGR3piARqQOg65qxI6hcf1qu84HA6+9KwuYWMM5JHGOmae3Aw33u+adCp2+5HNOYenB6mnZ2FcyxKxyexFPBBUZ6+tZljczSIBKhRjwfSr4Yxpxg+xrlO1Ia5GeOlQueueR3pWlJyOmOtBYH2x61JYwHEYAJFNMvmE9/xpztluMY7VEygcjjPpSYA2OG6n3qMhck9MnoKduOTzmmPnqMfQmpATopYDPGMVC+cHt9amJ67mx6ZqOZgFyPpSGV2+Zf503Z6cfWlPUE8kelJuLA9vTNHQZHIQvPSoS2PfmpJGz/AC4qs7kH0+lS9hkgkB4PBNRu2AfSkEhGCeM+lNd+eeQfSswIuTz1HvQMBef1pxbsePrTSwGe9MqxG+fx96jdzxnaO3SnyOPf8KryOFx2B4pAKxOBnioTIAck8/XpTi3POenQUwg4OeR2rNlDJGzgjtTC+BgU6Q4xjgVEz8+hpGiCQnPsKY8hNDPg8/lURbOTSHYGfg4HFMZufQ0H1zzTS+1WZzhRTGDNkdc0wE7fQDgUjr5bA5+THXNMMnykY+YVNyloPk3EcdD1NYt8N2c84NaruTWZe/dY55pN6HRS0kYkyhTUJPNSztuz6+lQAmsWewhTimq/zcUrAgE1DyDxwaVzRFoHIppfbQtNYd6YIlDZ71JuqqpyfSpVqk7l3LidKkBBHUfjVUNgH0FRyXOwHtU3C46+ufKQ5PHc1xHiPXki3QI+XY4Cr1JrW13VfIt3JfGBnnoa8v0y6fV/E800vEUBwpPc5/Wi92bwhzanpulSFII93XHNb1oxlIAwfxrj7a8EK7SQTnOB6VaOvi0ZWRsgdcVfNbY1VLojtJF8kEtwfeqzanHFnc2B61x83is7GUv15BLcisS98SgDd5uAa1jM9CjhJS3PRJtbRM7mwOnB6VSn8UrAmS+4ZxgdTXm8viCWfaC+GBzhe9K2qNP7ewrVWPXjgoRO/m8R75Ml+MZ4NQN4gVnI3ZPY56Vxcd0ecN+VTR3BX+I+tWmbqhBHXrqrYwe4/KmtqxU5zj05rmlv8d8e9RyamCSM5p8yGqMTpv7dkQHEmec81rad4hYqcuykcjFebyantAOcDPIq9Z61twN/PoGqudPQVShGStY9ObxBKcAOQccGpDr7BQC7NjplulcDHriMxBfGBVhdW3D7x/Gl6nnywqOwbWCzZ3ZoGqHqDg+1cmuphQSzYFL/AGqo/jwPU0cupk8OdjFrJTkNgjqD3rSs/EQQjc2SOK84l1YEcPz7Uja0w25bHPaotbUwnhbnslr4oTbj5cepq6lxHOA+5SW9K8ag147CS+fZetbFl4na3KgOcdRmq5u5588I47HpE8YycVTmjIye1Ylp4uEgAkbOTya2bfUYbyL5XUMei0jz5RlF2ZnXakZ+lc9e3otrnaSF47966PUZ1iBB6jtXAeL7wWcazl9uDkkN0FYTbWo4O7sdNHd5UHNTLcg964fTfEUU8a7HyT3Lda6CzvQ4BJpXNnFrc3PNBFMYgkkdaqiXdx2qUMfWgxY8txUTv15pS3NQsx5pkiFqaWxS4zTZBgZpCZG8mQcU1XOevFRSud2Bz7VJEjcHpSRL0LsRq5DgDNVYlwKtxDAFaHPKRciXip5MKoJ796rxOV6c1Fe3BQEk4Pb0pW0ITu7F5Jc45xj0riPFN68vinTbWNlL79+AfQVe1XX10y0knkzsUZya4j4b6q3izxlLf3MYEQO2JumBXI7yfKjuUo0Yucj6U8Pafc20cDSsHilXeMD7tdApAOAM9ziqfhuCSLTASS8T8IfarCRslwey4wPevWWx8hN3k2WWBZOOfQUsK5jG4cmlUhcc/SlSQOSMdO4NVqZsg2ZmHYAk1ehyhDL16ZFQyqchucDtUsZIYdlPegC4XDAbufrUJK7yPTjml5XG0FqCpzkcetAFTULNrsLsnki284VsA/Wm3t5NbRqUTzD0PzdKv4JB/nQ0asASoyKLCKi3klxGzFTGw4OO9XbWVvLOWxn07VA0Wc4IBJ5xipoiI2A9e9NCZYaTcSc47HNSRAMgHTHeprbTnulZsMuBuIPSqZkZXIH8OePWtNVuSPldUIB5J7mpIjt57nqfSoGbzBkttJHIokbCAAUBa5pxSgg9/pU0bhhyvJ71l6fOM7W64x9KvPLgfe5961UtLshroTuMfgeSKQkr83b3qITbm55pwIIz/KqI23Hbi4+bj1xTW4+lO3lT944xTC+AMd+xoAYzHgdD2zSl2eJhuUMO/rSqDuokB+g9u1IW+gkbErgsuev4VMTgY6gd6hVsHHWnB8nI6Z5zVLzESRbpGJ6+h9qk3evGeOaWMqq4Hyj2700KM98eposxXBtx6c+57VGCR3z9RUxyCcdKXIxzxT1EQL8oGeO/pSSZC+9PEYBz6ccnrS7Mk5/M1QrjVAZcNyfeoDbBX3NyT1I6VaMe0fKPrTtoYDsaAII/lwffoak657H3pAMNxx65qRRxz196NiHY59QFHr9KcpwvLcnkZpVG7jp/So2J3g9SOprhPQu0MfKg88n0qQqUUFuM0xnzyefpSvJuxmkVciO7d0GOetNbHJ7+gp3rnjnHNMZxznFSBC7hcsc5HagnIGeM85NNdgWINNLEjtn3NK4xXkGeetQ5yTls4PT0pZJFHDDA68USLmPj04zSCzInG4nnHsaiYlQSW+madIxXg/jmoTIRyOPrSuUhHyc45qBiASD0HrU5POB61CwOSBUtoZECGUHPvxQzYwD3o4A5GT7dqaF+bB4PapYCTNlSDwPUVB0Ix+tWGKquP19arOQpOeOKTGhrttUhmye2ajfhcnknniiT1PAHpTS+R6ip1GRltvTmjcBnNNPTJ71GWBU+9QykPJDYycc8YqFyCTninM2Bu9PWo3fOaRQh9P51EzZyO/tTnbg1EW3c0tWUmIWPamZJJ53A9sUrDOaaW2rilZlISUAd8/Wo1bn696VyfamK3OenNFykPdCRxzgdazrvkGrsjkDAJwfeqU4zzQ2bQ3MW5jPrUG0VeuBzVN6yZ60NUROcioD94j1qY96Md6lG4ZozmjGaeq7RTBDduDT1FKi5NWFgzVJIohJ2gmqF5JtHXrWrLAQpOKxNSYqDltox3qWPXocZ4xvxFaSDPOPwrzHw/wCJF0e9uWmXejk4JbkGuw8fXIa2kQnAAyT3PtXzv4p1K8spJJIZ2Bzx9P61CO+nNQj7yPd08a2zy534YDj5ulMuPF0Rj+WQEjqFr5C1Xxz4h0ecyRbnQHJUnmui8N/F+W9RFvYWjdiM7emfpWvK0juo16TdmrH0iniRpxyeozg9hUZ1Rn4JGOteb6T4+t59iybQccfN2xitmLxPbufmfB9A3amm0fQU3BI6xL5g/wB/ir9tfA8lq4l9djSPeegI60weKY+MOmf96q5+50KUbbnpSX8e3ltv1qT7cgU/OMivOI9fmk3bdwA/2qlTXpiH3PuwOctzR7Qfu9zurjUSOQ20e9VpdSKrkN0PWuRXW2kyBzzjntUE2o3QOFhZwT/B2pc4c0F8UkvmdHcawWyC3T07U2DWpYjw+c/mK59Le9uziKPce5bNI1pqFsSJFG3k5U4xU+0aHz0duZHVLroB3HgDkAdzVqDxSN2OmOoNcQJLgwtKqM5UZKL6Uxb64fBWCRSfUdKpVZI0tTfVfeekReJjKQN3X/Oae3iEKMBuD/tdOa8xbVZ45HVQy4/ibpTxqc7hSN2fbpn0p+0kZunDe6PRv+Eg8pHdpVKgZAHUUlv4lSfDL90DGTXnFxrMxZgwyegCr1+tW7LXI7YeXI+wsegp+0aMJ04pXR6OmupEQSx+gq8niIKM7xhRyO9eeyatCkuY33KF4JqvP4hEWSnGeoFL2uh5E430PU4dfKjO4kdcbuladl4vaJw28o3u1ePQeJckjf8A99U298ZR2lvJLLMqqP4d3PWl7VnDUpr7R7vN43EgLyvl+mG71zfijxHHeabOkhWNdmcd6+bfEH7QNlZXwtY33yKuSUbd7VT0/wCK0viO6ltRHPEpxhy23n0qXKTWpxWpJntXgrxf50YRl+RTtDD0HFepaPqS3CAqcnuPSvmzw9dNBMEQspDZPoK9q8IX5dFG7cSOtVB9DWcE43PT7V94FXR0rJ0yQFeea11TcK0R5ktGNYU0pnkVZ8r5aTy9pqrGTZXC5FRyJwRVtlqMoWNFiOYopbZfPX6VdjhCirEVr7Y+lWBDimRKRVVPwqVUqXy+acFp2ZzSYqDFYfi3U4tH0xriUkKpO7jPauhiQ5A4yeBmui1TwBZXvglGuYWnNzIdy54AxihxZzuvGm7s+GPF3xmPi7xK3h6xnePksTg/NjsK+zf2bfhp9v8AhDZ3N5ZxpJPcO5lYYfaD0FeKeCfgGngT4t2K3tlBLpt1eNJbyuwZwMZwc+9fb63Jh0+G2gVEjjXC+WMKPoBV0oq70OfE4qVb3VojPIjsY0hhjxGg2iqlwXeQHaNp7mrMrKQec/41VkmXdgkYx1NdDPPIH8wygABj2q7aWsgXJA561BHGS2VOc9jWxbW/kRgEZBGetCVxFZod4IYHGOoqHGcrkgDoK1GhLL06VWmi24IquUViGGUlcg8dMGpx2J4qHytuAOM9dvNSpgtjmmMnRS3Apkq7AT270+PKMB1HvVlogy8gfjVKNyb9zNt4jcBQpyQepXrV6x024e9SMRN5eeSV46U+BBBOJFXlTnB6YrsNO1iKVVWQLGQOMVolyq9jOQ/NvptkUIG4rjnvxXF3sQaQMuCO5Famsav9p1BlRmCKMY9az2JZfQVL19QSsjOkby2AK5J6etK0iswB4OOlWnhLnAb6VALJInLNyx9aizQxFkEK8cfWh7ktg9Pf0pk3Tb0A9KhWUZOeaYXsXEkZcbe/r0FXYbg9Dx9azkYMoyMgdjUsV0UlAKhgWAHtVxRnJmpu3ggc4qI8kAev41NLbtEfkXYvuKiFv82ehPpit3Tna5mpJjxgjA4PrRgAe/SnMrQgMeU7n0pDIHHrSsK5Hg9eh96dHnOO3pSud4wee1LGCM9vpRsBMFG3n9KXGRg9aYrdjwfWnl9vX8hTexOwDKjB6YpNjE5/Snkq/Tg+9N80bwOn0p+oajguc54IppBXOOtPLAnI696byR6fWmA1MjPzc+/an9Opxn1pCpVu34UFdwyePcUCew11IBK/rSIuMZ596kUBQAT+dOXjr+tBmcrHdg9GzipTIrqG3EAnnFVVtViYkd+wqYsF9j/KvPPSWg52XIx/hUcjEDn8xTlbJCnqaGUg4PFA/Qhc/KAOPXNIwwMjoac5Ckls/jTGbd/galjI2TJP5ZNN2nv8pqTPOelRmQg4PWpBXGuAevJ9TUUjke/0pzP19vWoXkAHrQO42YhjkVXfg57/AMqmLZ5PSq8rfMcdKlblIQsSTjr6mmMccjj1JpgbJPb60jMGx3+lSxgx5JH61H5hyAeTQ7EE9iPSmtjj+lSG4jHdkHpULEhef/11IRg89+mKbIecdvQjrQ2OxXZizEHnI4pu4jP9KkyAxPtULtjPykVFxjZH/wBrpULtk8fnTmJJqIt0z1qSwZx+XrTC2M4pGOOtNPp0I60hiO3B7ex60wjcadjeMjrn8KaOuM898UvQZHIcZz+AqLcSee/pU5IJ71A5w2BzS1KQ1jxTGOPelfBXrUbMS3Xj3obNEJu3kgrj0qrPJyR3qw3cg8VVlKik30NI3KFySDVJsmrN2/JqpkmoZ6tLYQDBpzHOaKDzUnQMXg81IOlRsT6/SnK1A0TRDmr0Q4qnCauwtxVJFDLknafpXN6qN+4dOtdJdNhTXPamo2E46etJ6FRZ5X41tWuQyr9MP3rzK48FS3k538p/eavcdR0tZ5ix5HoO9UTo0anIjx9WqbHUpq2p8/eIPhtBKpCpliDjOPz/AM+9cFP4RXTbgbk2lTxu6V9X32jxMRhMEcVwniPwd5krunBJznbxnNXGVtGd+Hak7N2PC59EuJEkaPdGydMfKT/9asKf/hJLaRvKw6r0LdMfl/Kvcx4bSFyrpxnkCpToUTRFEGMcYxxWl2eqqDa3PKo9bvrewjSfc8uwFinTOD2rIttS1G01eN7hG+znBHzHB/wr2uHwhbKzZhHz8nPSn/8ACEW5G7yUdscfKKocsNNrRmDpvieymtslXWVT97sBj0xz+FW4dbsJ3GTyDk5+UEenSrsnw7WV32ptOPmCUifD4ohC9iRlevb8qjkZySwNV6qX5kdtrljFrEcSToIyclBhiB19q7bTEtZigG1VJzjg1xo+HKLJ5p3JJj5mPUjritvT9Bu9PZXQsYuchv5VPs5HNPA1j0/T7LTI4kZ2jOF+YBev4Viamls7KIwFAbgnDfzrir6+vbFiwMkn+zWfDq2pX+4NHsHYhjuHU9KORrcxhgK3Y9Z8O6Xpwt5EnVRznJxkVcuNI0lbV08tUnVuCcYIrh9NurhAkUj/ADY5K55FaVxqUspKtu56Zp+ykH1Ksn7ysVdU06zWRsfd9dorn5NMt2mIz34BrVvLe6lXCjaynIJqpFol00mcNuHJHOKtRkjqjhau1inLpkQLFeMDkHFYt7pMIIaTlxk8DpxXbf2FPIqlonXOQxHaobrwgbksckIy7R6inKEuw/ZVKb1f4nl7ayGvWRHYJjG0t0NWrgXcqKYkwuOfXFdyPhpGj7liQ7urBeat2HgmW03AnI5GD1xU+zfUq7WrkeE6/wCJ72zu4YIN0p3FW9v0pl3pGq+ILeUPuQyjAVM4x/SvcLv4c2c0okNth+uT3rW0zwXHG8captx1HatFTOacY2u2fN/hj4DNNK7eTJuznczcnv3616dafCeLQ7eNlVs9fn6n+WK+kdA8GWMdl5mzLZB2r0IpNf0CKVcqnH909BWc4u9keeqsFKyR87Q6e9jdFT8g9X6mvVPBIA8snlRxzxUOs+EWLEhPmHIPp3rb8L6a9ui55x/OojFo6nUTid/pwPHH5V0FvFuA459DWRpKA7SePYV1dnaAoGPXFbJ2PJqPUq+SQORULrg9OlalwgQVRdMmrvc57lcrSqmaVhipY1xincB6LgU48cU4DigqAKRnIhc4FKnzUrp3pYxk4B68VSZjIuaTD9pvIotud7AEe1em+Ik+x+HbS3Q7MFSQeeK5j4f6OLu/NwQGWLuR0ra+IM5kjjVTtIGDnoMVb+E8ir787HmPjOT7Vrwu04+w/vfMGOCPSvaPCusReIPDNlexyiTeg5AwK8T1JWidpgBIFyzRg/f9R+Vei/Bt4U8MmKFNsO8sgP8ADnPFaU1qRU2OzePGSF/KqMtuN4BxgnkGtRxzjnNV5Yg8oO3LA+tbWMbkFtbKsvRvx6VqAEDrmmxR4wamKDHvVpWQholxwc49aGjBXkkH6UwsQ+f0qRfm5z+VSBUumELA8Bcdcc0kThuQcqehJp1/B5sYw2CPWmWj7lX06jNC8xFyKMqyluuOuatLjgjmolTIyTyakXCcE/TNamQ4gs3tSDMQ4Y9c807hfb60EDPf8aAuI5DlnP3s96YXwPrT+nv600kN05qG0gGBuPT60j4yPXrg1Jsyf8aNvr0PrRawGdcxuTkdD1qoV5wGy3oK07mMsGQNtfGRms9YngOZOSenPaoBq5MgOMZ5oeMH73IHp1oSULKQ2F9MnFOkl2Yz82f7tVzNaE+prQ3zbAH+baP0qQTb13BQuRjIrHS+KPjuT071YgvSQS3HYit+aXcz5UtjWacPEUK7sjGDVLmMjse9KkhzkjPv2p7Sgk8YHp6U9WT6CcZJ3HPoT0oV2Uj+IZ5oX5tp6k07YCclefejYY7zRIgK+vOalVwW47dTVddqnbjpzipFVvw7E0yScnjA596QRnBzyaZGeeG5B6VKGz15qhXBV2gDpSnkgDPOefSlGME8de9JkIcCmA1o26j+dKuVU9z6mnnHB7+1N3Kx6gfQ0thN2FAx16j0oPy9efpSkjoevvTQvqcc5pkXRzRkCbiW+maYzZ69DSvkhjx071FvzwP0rzmeluBPPoBTmfI+nemluP8AGkIyMdc0gI3YfQdsd6j3YJ757054yGJHSmrgdam9yg6rUUme3HvUjEA8dD1zTHAPPWkBXYEHJ5qPIYnjGOxqaQ8nDdDzmoGYcjdSZSGGQZI6/U1Wky2D0xVgjp/SoGwQ2GoGRAY689ue1I5IHHIqVsKvzcCmNhVJB5PeoYXIHIyWPFNUkdaV3JAHYVENnTg1L0Fce2QOGwR09qY54wT3p5fOc/pUDNkf1PFJlDJgVUn7xzxiqzsxyC3fip2kJ4DcfzqFm5/rU3HsMwM5/nTHYYyOcetPLZ9hTJQVbH86kshJ5/Sm7iSQelOkIU+1RsCGPzDn60DByP4ePaoydvbk9qVn2jJ/Ooy2TnNLcaEMm7PWmMCc0rUjMcjsaViyJs1Ccjjv71Yfk81XkYDHNFhpO5HK2BntVKRySeaszEkentVNzljg1LsaxKV1zmq+at3EeeuaqMNn+NZnqUtUAbp70uaZninZ4pHSB5NC8Um7ApN9AXJ4mwatpLxWeGxUqTYIHancq5bnYOtZN5HnPfNX2kyDjFRPF5nNO1wuc8bIuxyKZLYfKeK3mgVetL9mDrz0ppaAnY5WbTkbIK5PWsLVNGjWNm6jHftXeXNmI8n9KqTWq+U4278jpU8pvCrKOp47qOkukjMON3TNZDr5bbWXaR2Neqalo2UJZeD0x+VchqmgOWZgvPY+tXc+pwmNjJWkYcTgjGfar9sRn9KzXgltiTJ+XpUsNxtHJxj1rWLue0ve1R1FikTuD69cVsWemW0quCoXPQmuOtdU2HAOCvr3rctNcDoOdvrXRFovkbNibQo8My7TgcCrT+FFW38wruOO/SqkN4WIOecd62YdWdkVC24H1qlqYSvHYxo/ADXj5EIwTnd6f4VP/wAK5tbNS4jAkBJOcV09rqwyqhsKOuaW9vTNja3TjinojN1Z31OXl8IJBbi5A+RTj6Gq9x4faJCxXAPIJ9K6S41FVt2h3YGBw3QVlS3ZckEmndFRm+pmw+H2uE3A9T0/Wug0zwa0wXzX2ADPJ5A/rVG2vntyCHAwegq6viSaJnYSA5XbzRdGdSc3omW5LG006Fol2y8dWrDu1jaQsRk9sU2+1USlju5PpWZJqAL/AHsD3qHI8+pFmoHTYF4qJtrknjNUDdkjj8+1aenW808mduAOTmizZ5801qQfZPtcoBJOzjH410ek6KjOof5c9/1q3pmk7uSuSOnFdJb2KwgetNI8qrWb90bBaiCLYvQVFPa7x8wFaiW5IxVh7MbMn8qdjiucVe6YkjMcHPTmq9vYiN+O3FdVdWmDnHFZzW3zdMVyy3N1LQl05dhTJx/WuptrjZEB2rnrSIIfT8a01l2LjNJMxm7lqabeah60wMWJpRxz/KquYXsG3Jp6Jil7/WpQBzn9aYrjRRu6UNhaheTAxQQ2LIaWIEHgVDv5xnrWjoMf9oapbWgBdpW6DoAOuatLoYVJcsbnqPgXTmstMEZUpJKu/PpXMePrl2u5WKlo+m5fu16HOf7EEAjcFY05x0PtXmHxS1qPwro8FxMqkXOYxxnaTk81VTRI8eDcp6nHrbreSqpPAOCpPNereALKOz06SMNtjU8EDjPpXhOk68+pSpNAdyA7Xx1B9a+gvh1btZ+G8zsJHdyQHHIHWtaWrLraKxuZ3HOc04RZJJ/+vTkQHnABz0qbywV47V0pHILFHuCsMEDuKWSMhSev86ZErKcZwuc1YfIQEHJ9RVbgZwVozk857VKj8j0p0gB6DHvTApJ9KiwxlydsZ56+lU7KX5sdPr2q9cRbQc4PFZ0MLGbhgFz360WEb8JJj4YH60px+XrTYuEwP0pSxbOe3FWZACMnPH40oYHFNDfez608KWIA4z1JoQAzZGOoppGBQVG44PbtS9Qe31osTcaX2gA//qpVJweaay49/r2oDDJPTHWlYL2Blycnj61FcW4ki+Xgg8ZqcvuA+bH0oxkYHFDjoCepjRxxzXu2bgY4YcEGneXIJniX51UcMe9XZbQSSkhRnrmrEdvlTlQPXFEU3uDdiilsyqM8inmAngAge1aAhCYHGPanPGFAC8+9aJWM7lKzeS3Vg/T+EFqSMSF2ZuOc8NxVvZkYZec9qlEYA/nmrT6CuRWr4kXuCcNWobcNHgYyw4JqkqEIf1xSpM8b/LIwX0PSi5LHLHxhuWBxmnTxvEitjcvfB6UxNzMHPHHTtTpZmljKrgNyKdu4tSNZV3HH41Ir7uOo96qopU8/e71Pg8Y/TtQBYUnoewpQDjJ49qhU7T1z65PSpUbPTofenuJgw3ADjnqKAuxMbcenNSoFfHY+pNErAbgTjk4xinYm/ciOGxzThyOetRJlST1FSfp9aQjlWYbeOfpULZHJ61K7nHy8e5qN1BI7+ntXms9IUFT6kDmmnABIbGaVSMH5ce/rTXyy/Lw1IY3zfVefXNRs2Scc0pJAxxnPeoz0I3Y7VO4A+SSO9RtLn2xT8dAx5PcVHIAMnt2xQNMjYhwfmxz1qFhtB70rHBz0A9KSRiw4b8am41chdzkY7dajbCgnp9alkPPvUbNxxRe5REXYPjr+NRSMenr6VM5zgCo3+Q8c/Wk2BCwIBzyajXjOamZwBz96ogSRnpUPcBGbaRjv6VFJu7YyT+VSuAp54qOQ5/wFJjIJSFHBz9aY/wAwJGMgdKVmCnj9aYxx1qWykMYkk549qaxwOeaGzj1+tNbgZP51JRGx6noKjPqD0qTqPWonOB6UhoY4yCP0qPnOCR9KV2yMdKhVj7+2aCrD3Iz1phfFIr7hkYpGP1BPFA9RhckEnrVaZypOTwBzVluRxVOZd2fSmO9iJ25681E7AZyfwqTpxn86ilOwEkis2aRY0oGGKo3CEY96sGQ7l2HgnFR3DArUtXOqnOzKYJ/D1o3YA9+9DsFPy80wnd/hWZ6i1V0OLYGaTeOmc9sUnI96b0HNA7ji5H0pBNg+h+tNY/KQOuKhZ+o/zinsVuXo5cgA1Pv+XjiqETkHngdqtJ/KquBMRvqWMZA/rUK881JuCjjPHWqTuAy5VX/iyR1zWbNDw38xWhIcjjr9aruMYpNlpGe9ru6LnP8AerMvtKWUkhVGfSt8jPt+lNaIuMj0qdWbRbWxwGpeHElDfKq4HauT1Dw9JC7bT74HavYprNTnI5Hr2rGvbBSwwvy55I6ihabnr4fF1IPRnjV7by2j8/Lgd+9JpuqSpLg9AT1zivVJ9GglwGjU9s8VmXPhKFwTGuM9StdCkj6ali4Na7mRZauZVwfvY7NWza34YDLVTi8PtayYXoBnPqas/Y/KKkt09Krm7FzqQezNCO77g8dfrV1LpiBls1iLujVuc+w7VLHdHABbb9KrmOdtGrKd4OAcHvmqxQt1+97d6YlxuXPIBPfinmdcf40+fuyOcqSXBjbaevt0qtNeMyMVHA4wOtWJIQ8pKkqW4IzU8WnxuQGbPqOKXOn1FKpFbnPtJPdkiNGJ9B2q3aaJcTAF+MHOC1dLaWMcDHaAATWnDAmcHrnoKLpHl18ZHaBlWOg7Svy57nFdFaWW1AB8uO4q1aWW9R2HcVs2lkqgZ54+lXGdzwquIlLqJY2wQCtSOLcRzwKIYWXp37CrlrbkE9/f3qvM85tt3Hw2+wZP6VYMW5OPyqZFVFGaFYFiegHelqFzKu7beCOprJntT82OK6S4QHJ7e1ZVzblX+XkHtWcl3LTKCALjH0qXPr196k8oKBxk+9MJwOuayJbHq+OD36etPVsZzjjsKiU8jP60quSeTx6VSRmydZPXg+hqTdheOaroQOe3qaeXAFUTqKZAQfakK7uD096TOetNL4Pt70GbIpjt57eor0b4SaKPMmv5gXxwuRzivO7WB72+igX5mkYINor3/RtLGiaXDChCtsG4E9eOa6KUbu55+KmkuTqUdbCT3UEDZWIuS2DzgdqyvHfgq28X+HjGG3urAxow79q05fMutTRUXccY69K0ExHOsYx8vUE5rZw5k0eZqjxPwl8Nryz1pQluotCeXQYA7EV7bHapZwpCgACDAxSaeFtYmiiAClyx475q0E3NyO1VTpqCCUnJ3YyNSw/rVoFQuACT6mmRxhAAMt61KwGcZ/CtSCJwSfY96aSwGc8VIUw2SMg9KaIwDkCgV2RvIDz0zQvr7dBUnlhVHG407BHJHHpS0YrsrSglMfd96gtbcqWz09KtlT0PzH2p6JhvQd6LCuPjG0ccU8HPX9aAuPrSNgn0NX5kgRjrxTt5C+o9qYvHB5+tODgn3pIQFuoGB35phlwdvSntkcfhxTGOBx2pvQBSQenIqIgjOegPekMpCnPao3kBxn8xSQrFhW3LxT0JGM8e9V4pBnHSrSsCOOR3qkyeoA8ipeAM+vTFRA/NUoYj3H61QBgqD83Xpmnbf09aA24Dv9fWnYxk/wAqZL1G7cf/AF6XMYXB5XPY0HBGOlMAKjJYbaCSRnIHoO2aZwwYHH49qZzuHze9PHyqfmzigLEiscAfw0MQfY01XJAJ4p+Bszu9qYiORWIz396lQfKAThh29KaxUDHShUO0t0PuaFYCVUA5FDDHPpTYtw4bp9ak3DHv0pgIMkEjnvimqc/N19zS9B7UscYU5HQdhSJuIQG4PXr6UuSeO4/KlJz16UpIxjqPemS3fU5DLEElcD1NRtISMHoDwKcZD0PQ96jdgpx19a8656I7IHPTNNLg5+b8KORx/OnHIOT/APrqSiKQhT6H6U373WnyKXPv7UijaMdKQyNhk8/pUUmNpIOKlmUMCOn0quSwb5ueOM0gIWQkkk8dsUzdsz29d1TPg9OlRscCkVsivJ6jr7VESRmrLAHGec1A4K9OvvQAwkZPeoZUzk/yqTOGy3H1pkr/AJ+1AyDoTz9aVmDDB4HYigjOccVGTg+lZsBXbJA6npULNkmnscsc9RzjvUbcgk/TIqSiCTC8np7dqQncMipGQEeo71HjHSobAjYHJ7H3pjPtU44+lPdh34+tQNgk4OfalcpaDWbnnnNROT26VJz2/WmEHJ96Cys2QSc5X+VIcsfT61M6A1HtJPbg0h3IzyeO1RknJHepJScnH5VEen+FMdxOveq8xx9T3qaRvUVXdiB+nNAyuxIbOeO4qGTvj8qmbOSe3qKiYcE5xWbNEyuw+fORkVG7FhxUz7c9ORUJA2njA9TSOiNinIp/h49fU1GuQDxge9W2j4OOnrVRgVIG7dzWbPQpu6F3ZxTWOfekIIJA60vHekbiFyEIPYZqux//AF1K5Cg5NRFcj1780xokhfLZ3VoIScDpWbF8grSgxnPemkMlIKGo2Yg//XqZiB7mmbQcnp7VegIj3c46EUxn6dh71IVHcfgaGTpjn1pM0RCF3Nk8+wp4iAHt7VIIyBmnsuQcilqXcqyrknAxmqNxa5VsnA9q03QoQM4OahkTPJ7dqrlZrFtGFNDg88D0qrJGQO9bs1sGY5/KqklpnduHUcUuVnZCs4nOyS/MwKEYOM1XncMOoxW9Np4JIxnHTFUJtNIBzuB9DSs0dscTYyTKqEKW5prMGwF9c1cbTGZioRlJ6MacNJkGR8zHpzTabL+stlFrkYI9PXtSLO2MjnHWtJdLbqFwPercGilOqZJ5wKLSMZYl7IyY98hAC9eea1bO3cjBHtzV6HSxv6Y9QetaUGn7SMDpVxTMKlZzWpWt7IgDqR61qw2YKipYLVl6jjA5rStbTcy9vaulRR585ha25jXAGeOlacEYZB8uAPTvT4LbHbPvV2G3IHHAqrHGyOOP5v8AGr9vFtXI4HvQlvnmpgCi8ceuaZi1qMlX07UJGAwzxQAWf29KsIuT70WYbFS6QocdVrPuEraniBUnOfrWfdIOm3n1FTJaFXMiQEj0qCRuuGx7mrk4wT/jVC4IBOOO3JrBg9BrSHgA/gKFkwMnvxg1EW2nnpSB8jg1Sfckt+b6Gm+Z78VB5hA+9ikEm3P6imS5Fp7jYOaqy3nfGeaguLgKff69KisbebVbpIYQS7sBx2q7djKcuVczPTvhDon2/UP7RnhCW8JOzPc16fqDmRWCOF7A+lUPDWkjQNEtrcgKQoJA9cd6lmlMr7eNmOCK74x5I2PAqVHUk5C6Tb/NLKVxxjOasBVeVnQADvnrRaxeXHkEAketSJGqIWyCTycVolZGJCiYY4HerUcWcE/hmoUJ3sPfqatRjOO496kQ8A+vNA5JOeKeKbkAGmAHggY600qeop3QjvSc56cUhXsIEwTzQRkcf/rprMQCSML7HrTgSBwMCq0IYmwH2NBOCAfTvTgwA/xoLEsQOnbNIBN3p196Tkdep7ilDelIxIHHzn0NWFxdvHPJFPVR36DqMdajYkDPQ+lPVwMHrmi3UW49h1xxUMoI+bt6elSFw3Tj6U0twe9NiKRPzEj5gT1FRyggHFWygBz0x3FRzRBxkcH1PQ0tBkEBIIPb3q9AeM9PaqYwgzu6dqswPv8A9nHUUdSWWCpPTp71Iq4GP51GrEjPTHanK5K5HHfmmQPZ8EgcE5xmhXJUA4B7+9N35H07ilQBkye396qJbFxjk8EnnFOGSCTz2wKarbiVxinHdkY+6O4oERn5jxxjjHrTCduT2/lUrNtOeq+1I6FufyoGEb8ctn6UpYjnPA9aaqhcgd6A4VuenrTFddRytt+nf2qRTjq2PpTVyOP0px59sfrTuxNjyuGBB7dBQnG4HknkUzcRg9/0qXcQMHkn04piuLuGMYwR3HSnbsD0zTA3HHGfWlyM8ttPagVwYkHjp2pwGeKbvx8p4+tOB25PPP6UgucbncPWlDfKfX3poz83OD70IOT82T6GvOO1Nkjrjnv7VCc7iVbB7571MSc+nrimNg+/vSZaZG7DP/1+tRl+oPNSMc59feonIB+X8T6VNhjJXI4HT09BUExBbjjHapXZifTjkjtUb9Se+OtIZGQBwOCOOabMMZC5J96duBHTioJCQPlzkHPB60h+QxnZScnimZznPNKzlqa5BGalsoay556jrk1HLnt2qRnOP8Kik4yS2frQgK5ODgDj1ppIxz075qRuPbNQ5HJ6845qG9QEYcZpjPsXA5GOaeCQpHUe9Qv1ycE+9F7DGlgqEfic1CzHnBx9akYcHPNRyDb7/SolcaIpHwKY3Xjr6GnMDnHagrgFqkrciYdc8UxlwePzp8j7SFPfrUZCoCAR68GgoaxwOPl+tRuQen6U9jznrUTkduaRRE/B4qLOQTUrDJz0FRscDgcUx3I35ycjA6VVlPJqR3IU46+lV5Hz1zSHuNPfnPaopB0PelLnH9KaVDMAT9amxRC3CkE4J9qa6bv/AKxqWcbDg8HtmoVJ27j1HNSaJirgRhTyc8Gqlwm0nA6+netHaGGMcVDPGSmVwVHGDUs6qU3FmOz7GIzk55pd3P0pLhiOcYPpUCMOtQemT7wDjPPpmmNjHHaguQDTQ3QUDTHoe/T61bgmDdOgqmOuevtVmNsE0xl4HJ57UoOOfX3piYCgdfrUmQ5xuFaJAiM4GalQgkgUmwEd/wAKeq9cckelXYpOw7y+P6U8RH8KlhUtgd6trACM+tNI0uiiYA3OPzpjW+B2rUaEAZPGTimmDmtLGqZkfZct0/KkNljk/pWs1sApbGPWhoefU1dkVdGI1iC33Sc019MUdB+db6W2R6/WpEtATntTUQ5jlm0gDtUbaOSc4wOldg1h8o6H69qatgJMgjaOnNUo3HztHKxaSNyjGOepq5HpGwndjIroGsEAwF6d/WkjiB6c+lDgg5jGGlqGyOasR6eAeRj1rVW0+YVOlkGwcfiKpRREpFC107ccbc/WrkVlsY9+avxWpUHAxUqxeop2scspMiitgPY+1W4ogB6/SkRR9anjGDnpU7mTFCKCM9M5qNwCWAqWTngd+4quYyCSfXsaCXoJ5e361OgBPp9arquHySalD7R60rhsPdyRtFULpOvzZPerDy5yOn1qlPOBknripbGULpSM8Disq4PJzx7mtO4mGw7cZ77qybmQfMTx9axG72K7nYwG4H6UedjjIz71DLJj8RUDzFRn064pohlwzZH3uajkl2px3qm9zjv+FQG8BByfoaNepk0yw5YtuPT616r8GPB2IW1i8UbQMojDFedeEdJbX9UVJVJhXkj1FfRdpC1tYQ2qKBCgACqK66Mb+8zy8VV+wiaa4+2ZCtkZwSKjMOXGOgFSW8KoTuHHt61KgzJg8L711nm3FtwVt0XPPcVMw3rtC47cU1U2n2NSJ8qkcY96dg3KpkRbgRMTvxnBq4hLLxwB3rOlR2vI9pxn5T7VoqNqgM/zc8dqS7MTJeM8HpTj06VEmSeRipckLg1RIBAw44I70jFhjjjvSc+lLnI65pppi6BwOOoPIPpSEZ/+vS4weOPalOM+lKxJH1JHQUoXceOPxp/UD+tIDt46UtguIaUgnk8fWkZdp5bHNKWJGD+lVcQxvvZPQd6OM+n1p28Y2nr7GkYcY6VKeogHBFBbPWmEbmOOPc0oQZ5qr9AFwACRUY+b2HtUwPB9fQ1GybW4+X6UXQnciki2sWPT1p6IUXA69akyDwOD708Ddn0qtgY1X2jPcelTz3C3Th0XacYNVpQQD2I6e1Nhw2M8EVN7PQnlJ1YhuePrUpyDzxUflH52DKNoyc1Ss9etr95YoZ1lkjOHRGyRTTWwnF7l92YjHcHqaNxQ469jmgZAG7mkUhs45xTIHlsnaP1pc8ep96jyUbB6d6eGGDjr70wGhj1HT1NBJIweDUiruBIbr6VGynaMc/WnfQB8bgAgdB+lTKeP8arhNp4p+7nIpoRNjkEYNKxJJzx9KjDbV7596UMMc8/WmQOAwMnn3oYgHH60K+R/jTj84H9aBXYgQEc9vWl5BPf8aaSF9qcCV68Y7mmBxW0sxYc59e1PVtmc8k+lJ2z39M0p65HbjmvMZ3iPP1Xg5pAwK46epNIwDAn07+lNOScBsAVJYO5A46e9Rhic44xx65p7sDz09KjDEE5x1/OgLiMdwO7g+gqCTdyOmDzUjggD5sYNLNhl9MevepGtStwevaoWGT14/nUz4BIzj3NV5plCkdfrSKWhWkUqeOmc80m7nnp7UrOCQP1zTW3EHH60FClznHao5CMelPc4+tRN1yTx6UAMJ5A6/wBKidsZxwe1SMeuePp2qN13jPTnPNZPcExjFTnB/OoZDtH9amdtvuB61DLzwODUjuMDnHt7VHI24n+tObgf4Ux8ZzQ2MjzxzRuLdOnvSFflYnn60ZP0+tTcZHI20E9s81EW+ZgMdBUkj84qFiT7UjRDdwyeenpUbEsDn17dqkbCqeM/SonI5x83HAHakAxyBn6dPWoJcxgA8E9KmzlgDwDUMrFxz0HrTvYTKkhVQfSoGOB0P0qWccY7HvVd255PApXGn3GOTn0py5x14prcAHgmlAyOcj61LZd7EbICeex9elIIyW46elSsM/1xSIQrgE45qS0xFQqTxxSSAkHmrErDOenYVCcY9PegtSsYt/HwcDHvWWJHDEHpXSXMAkU8DFc/eoYHJyNufyrNqx6tGpzqwofcBSMfLIIP5d6gSYHIXgjsaDIWA4z9Kk6C3G7bd3arEcnOen+f8/nWckuCAOD6VOpBOcnI9+tNCua8EhIGeD6ipVIJPX2rPimIx1q5HIc5BrUdycHpySamiOSe/wBKrhhnJq1Dg9f/ANdaIdyeLg8cfWtK1TPJ5FZ6jaPT61qWXp09zTQ76ln7NkZx0pPswHNWxx8vUd6m8kE8YNdCRaZQWz35z096BYnnPIrTWEEYqVYC3HSqUWVdmYtkGGCOB6082gX5VXg+laXkAHj9aUxYq+ULlL7MCuOnFBtAxwMcDnFXFQKOec8CnRrhiQoPqTSSsPmaM6W1CqCB+dMFpu5xitVouecH6Uv2fHAqrDuzNS0HXGCPWrcVpkY7e1WBEAR2q3GAg7elFjKTZQMGM4pvlBhgc1eaLedw/HNJ5JGc8Ci19iCl5ROOcYP+RT/JI4PT0q6YCQBt69Md6iYgZB4I9Km1hFZ1I68D1NVyxDkVNcMQeWyKru4AJI/GpIEc4Iz8v9abv25/xpjuSwzx61FLIMH0oAfcSg/xcHrjtWdcTDnGM0lzOBnsB+lZdzdHmobKQ+4uCRgHNZlxKOeeTxzTZrrAILcnmqElzkn5qxkxtk5l/wAmopZAqZPr9aqSXO0HnHHXFZ15fnGB1HTmlcjcmubg4wp4PU1BCJLu7jhjbLucBO5qgk7yMADls49q9Y+DXhK31LUk1G7UOI/4fQ5rSC52kYV6qoQb6novw38GroGnxTTKGldOc9Rmu4DDjGeOlDmMkeWu1AMBR2qMjnI6YzXqKPKrI+Ybbd2PYZBwTzTYh5eNx5PrTn4OO9Ki8nFOzQEp5GKUrwSKN3OMZGOaeFwDzz2p6iKssYZgeh9qnjGSPl3HHX0pkowR7+lSW/8AqscbvXuKm1xjwCGHOKnU5B46VE5ww5wew9aUMR2J96pIklIyMYzmk+7wPyphxwBkU8D8quxIFAwyf0o4z6H0pV+UY9KCBxnj3qWgEOc0pH4/SkPB9fpQTjPYUbAIwDZ6nB7U3ls44+tPAxye1Lt4ovcQzYCOTg9MUgAwfb1qcICccZ+tMK7ePwyadhXI2OMDPPalUADkc0MRnHf0pRnb/SmJyFO0DnjPcUmB1HGaOvB/WnBdxwPzNKxPMR9FJ6fWnKCF+VsmnMMHHrSKNnTnvzRYXMhkimQc9vWgKRyCPTFSJGZZVHQVbuLQW8W8dD19qOUOdbGLrU0jaTdrC+2TYd3qRXD+DtKg0wyXNvua4c7ydxya7y5CXMbKeQ3BzUFnpEdtLlflAHOKx9nd3uX7RWsaNvcLdwJIvQjkDtS8IDt5GeoNRrbrA5KNgMOnanNhmAHK9c+lbmA8FgTnnvmk5UEjv69qUyHbgccflQr9m5PtTAVPlGV6d8GnLtPA4x601Q2MdB6+lOQFepz71SFckP3f8aaqjHP6UE4HrS7uM9ulNgMmbaoz1HTFMS4Ow54OeAcUszjqM564qGNjyW788UhX6FxWPA659O1OBzx+Bx2qCEgtkZyODmrG/PPr1FMzbuIHU5Bzx6U7cGBB/WmscgD88Up7fpSDY45QSCS2c+tKeR6mmKxLep9uKkyeSBn0rz2egREMGBGfpSFdv9akWQBfQ5wcUmQTxz7VLLTGbBtzkEHjFQSRbWOeg5qaRwDkceuaryzA/jS1GhHfPPU+h71GZGwQOnofWlyfwFRkEZO6pYyN8Z3HgjqDVWYHOByD61bY4APBx1qGUknAGSaQ7MrICMAc/SlZcZ7YqRh5bdOR1pkjFuf1NA15kMjZB9vSm5wPl/I05mGTnpionIY4Pf0pMYPwAelQyS+WcHv1xUzNjbu59ahmPXHC44FZ3uIgMg5P5e9MZmPopzzSlT17+goGf6c0i0MJ4z3qJyS3TipnAUZLY+tRSEAHJx70MBjNg5OAKY5+akJK8Dp6mmsQOopXZSGvnGByPWopCFBzz9KmY4AFQyLkjPaoHsMLqV6EEDvUBPy4PH41MyjH6ZNRkEZz+tIojY8fT1qvKxOD/KpJG455HvVd8tle9AaFaeTB5qHII54qeVcDk4571AeD3pDGs4IPQL2prcEHsKUkn2pFJyQRUjH43gH09KYzAkDOSemKUkHODg00KTnGB70DuSHpz19qRU3YGc85OKcVLKSOtKgC7e/qaLWGmMC4+lZur2SyxngZxwa2OpIzVe4jDDnn0pPVGsJOLujiJozBwxwex6cU1Zt30rY1axBLSYO70BrAuGMPoD1ways0e5CSqRuWVl4zmp4peBgg1jvd8g9PpUkN2SR6+1C0L5ToElyQRxj9atxyZxnj8axoLjK1eilyB2+tbJoVjVjkAIq/AwPt9KyoG3Y5xV6B9r45/GqTuFjWjG8DHJ96vWqhX3ZyD0FZlvNgDPH07VoRTAewP6VSGaisfwqdHwR35qpDIDxwPxqwuD7/AI1umWi4jVZQnODwD6VQEhyMc+/pVuKTPtWqkMsEDJzTQAOD+tNaTApN2Ov51poOxJgcH0pSgC/WmoxJx096fuAHv60aBYj3YJGef5VYXkAnnPXFQPgE55z1wacsueBwKd0gJSu76D0qfyyRxVQSEnA+UetWobkR4AyRz3o0IkmWYLY7eefrxTHRUBPpThcblx2NVJ5yuQfzpNozsSNgLknH0qpcSh+nQdzUUl3jgN144qvLc4GOlZcw7CSyAdeT71Tknyev51Hc3O446iqrSfIxJx9anmuDWpNJcbSe3vVeW5G3/Gqk1wQw+bjPaopptqEn8vSk2FiG6uDtJ681l3E3J54qa7uRjI+X6GsS7u8biGzn15rFyBLuLc3Sk+h/nWdNeclc9KqXN9ljzWdLdcfe4qHqVy3Lst9swpOSR1zWe9wZJcZwucYx1rPurxi2SRwfvZqxp0Uk0gOPfnpmizG48qubuj6b510HYgKOmOcGvor4cab/AGRpAkZNqv0P15NeJeG9PNzfQRjG4tyMc49q+jLnT0s/DUVukp81UDZ6EHFdlCO7Z87jpuUlE3IpQ4yMbcZzUyhStc54fm863w7ZYckGt/dtIUDOT1FdqbPMHlcuSelSgEGm/cT5ucfrUsZDAHJqxCrgZGOvXFOU5yM/hmk4HBGRSEhcljwaQDLldyjnIB6UWrDGBg4PWpChKcc+1V0DRyMAoAPY0tUDLbHc2QAcdDRkgcetQ+YVHUGnI5Kj1I6U0rakk/Rhnn1xT+QMj8e1IpyM0Zzz07VWoh2449B70H/OaTtjsaD0JpvYTYZxzTsbuPX1po5/+vTiSvJ7dqjcQijIIHJ9qGGCcdOxFG7OCM/X0pSRtwO9HoIUv26nvikdufTFJkKNp603A5HJHvVWAAozk/rQMZJoDfMc+uKXO08c0wA5xg1FIzIM9TUhbB/pSgfKPaj0I20IYbvzl5UBsZJqUSgfxY+nekNuqEsuNxqF+So28deKab6isiysxU7hxjsasXupm6VEVcbeuPWqJ3EAnj2oIzz+gpNk2VxyKAcnip2K8A/nVckqMnmpPMGOentR5AxCQDn+dG0MDnmmMwzk9falUjKnoelADuFH17U8c5xx9e9IcZ9vSlD/AHh6ccUE3JNxUHBx9aFbBJ/hI7U1UOT83B7U9T+XvV3uIUHjjpSdGzuP0pd2Af60jNjnHTrTuxjJY/OUjdjB7VEkQxn1PPvVlSSc4pH+UgYyfWkTe2gqLgc9PTNKpO444FODADI5470yQMwBXimTdIXbxnp/WnnuDyccE0zkDaTn60oK5weT70D5jiwfmyP0qVXOSM4qNWySRxjpmnoysmTx6VwXO4JPvAntUTOVJyvHrU0hAXjv39KibKA5rMaIJHI5Xn2qBirAY5JNWXUnHb1qA8NxSLBdrk/Nx7UyT5RzzUm3HVelMm+7kc0gImP/AOuq7sVJPbFTBNpJOQMVFLIpzk8UikQklzjqaaCFUknFOBB6ce9NcgLk9fSkURMVyc9Kifnk9ucCntkE5puTt+nTFS2A1mYA9vrUTYkHXB9TxT7nMgK9scnPOaYE4wenYVm9wKzliRt4HrS9vUdeae4AJA5waY+QMdvSkroaIXccfwjNMkcEckHFOZM1FICOmAfehrqMQgkYxio2yCeOR6U7OMnOfemlyTg8fSkA0nAOeB2zTHOPYntSscZqOVjxzn1xS1ZaYjNj6elQSuNwHfrxTy2Mn+dRyEAZ/lSe5RE54PeoXG3pwalYn5j+VQzHB+tIRVlbbknk+9V2Y/eqWY845696hLenbtSBCHPQ9PWkQ556Z4oZuPf3pB1Ix+I7VJZIFxn+dIVBx2ozgY6+ppsj5GRxS3AesoX/AAppmDZGMfzqF5MkEHjFInJGT+VPYqxcVs4btjHWkcFgMnPFRMQBgZ5HX0pynA578/WrKKt1brIhAHB61yuvaWUUykFk6kdh+Ndk/Yk4/rWH4gGbGZiS2OMDoBWUzooTcJI4OScKuBwKS3uxu7+5NYX/AAktlfahc2Ucyx3EB+aI/eI9RU8dyUblW2dmHesUz6DludXbXWe/HqK1LabOOtcjbX3TJ56VsWl4GUc4Par2M+VrQ6q2m5GePetKNxtGeprm7W8JUcitOC6LYJPP86rmFZs3oH6VehmHQNgjisWG55wOO+TV+G6DZOatSRXIbMEgHJ5+lXUlOeT+dZMU4I56+9XY5duSeuOma6E9C7WLscu7kdqsxTlenY9qzI5cDtipRchc+o7VaaQ7I0zcYySeKU3A6g5rKa7Jb2pWuefr1quZjRqC6wDTxdAnlqxjcMV9KEuioHzD8eKfMOxtmYMPvZ9xQkpz1rLS6zxuyR15qVbgZ4bAzRzgrGoH9D+Bpkk5jZTuqit0Bg9PY9qa96AT82fepc0JxuaYuwM8nH86inuw7YLVlPe5Y4/nUL3mTzzU84rFyWYbid3FQS3AIOaqNchmIz/9eoJZmLHaePeo5iWrErynqfXFVpJRkjOfYmhrgMDg1UuJwAT0FPmJsNuJuuevoKoXV6QCM5xxUN1qGwnOdvr6Vi3upJkkHINZyl2Am1DUCu4ZyOxHesC61AsMMcZJ4zUF9qOCQSeaxri/yCCOc+1ZXsaKN9yxNdfMeSaqSXPmEDHX8xVKSeRmbHTtTowXZQSVcd/WjmZXLZFqOPc+W5A6Cum0m0ChS33hWTptmzONwAXP5+9dZpluE2jHFaKXU4687KyOz+H1lHJrUTOMFcEV69rF2YYgoPJ4CnvXlfhTFpMkxJGCAcDtXdf2ut6V65HA3rivQpSTWh8ziE+e7NrSzmRW3YA65FdGh3qWGRxx7VzWnWZklVzkqOcZrqI33RAKBjv6mulXOUAx+h61JC27r1pnXgnJ9amjwBjODnirETBSBg9aawK5PrzSF9vODwOlBk3AgfWgLCDc2Rkj0JNRuW+XdnIPrUgzjH86jYE/Kev8qbFqJIdw6Y9KRHY4zxipVh4684pUjKjk4pXJuTxTDGMjJ9akXkA9aiVOamHyjj9Kq1wFLDqc496OF5DZoyMf40Fj13Ypk3GF8HHQ+9O3ndg0bT1PJ96Qpgk9DSEOGFHPOKC2OD1puQD607BJOKHtoHkKV3c9M9MUjMw+tKWGeOg71G8gTg8tSQAzhevFCuWbA5z3phbJIoTg8HGPSmJk6j16+9Az3ao1YnILZweakGTwWpkBtB6559KXaCPXtwKa+GBC8EHqKcGJBPXtTsK7Q0YXOc59Kb0yOuKVnyATx6mtOW0g+wLMgUnOOOKGK5lHglT1HpQV7lh1708gjj8zUe47z3Ge9SF0Q3WVAI+X1xRbudgz29akmIfAPGDnHrTIl2nA5oAsKhwc/pTgdp+7k4zTAx4BbHPJqZSADjoKCRy5xz196CcZ9KNwAGPmJHaoyT9MjvVCHoDyeg96XaMdc+4pkTEMRup+7PQ4pidx6nA60MwAJK5x3NMZjzhv/rUuCQOeKCBwG36+1ITsHt703fyfm4p6+9MBo6/49qDkHHWhsjjoR60m/PXg1VxnHqfmwKcDnI6Y71GG9OlSpjBJ+Un1715j8zvI8nbnd+NISSp7fjT27nrULRjdu3EYNTYqzQ8gFRzjaMcdarOpyw5A6H/61Ts3c8EjAOcVXILsRuyPakNMeSABnINQMxk6dO/apXUgY6j1FRKpPVeOcgUmNDJACQBnBqGQBjg9BU7kqM4zj0qFiG3HoPU1JSKzgKT2x6U1iN2Sc+57U+UEZwegzTM7uS34CgZEY/ToT2pjEqDj9amfIXnj6VBI27OeKTGRSEHJ7j1puefm4HXNPx1pspKAe/YVHKIjfAG4YJJ61EzDOelPcksccD3qBycnPX2qRoa77QT+PFQSSH+9nNPYliarzAZyeaCkG4Z65x1FNYBgTyPrSKMZP8jSGQYODSK3G8KeWPHNNduM9PrTzIAP727jioyRn8eOadwTI5G2kjP1xUD7tw+baB1z2qeXAJPfpUBH5+9ZssbIPlyP0qCZcr1GfUHrUxOc1Gw4x0/pSJKUnDFe/celQEbRnJNTXjFct1Heq+8rg5596lvQYONopo+XccE96Vn69velABB3H5T1xU3uWuwjEqw7c9qTtz+ND4J4/wD1U1vl4zTKQwk88fSlyFBNITs6npzSKwY+nvQVYVwW43H8KdCGUYzkAd6afl5602WYL8ueD6UrsaRYCPMwRFLMxwBiuAl8SHV9X1bR7csrWqnep4B+ldi2ow2dvczzEhEiYgjOc9q+afBHj8Q/Fa9ieQm3upTFuJzt5469axqStoezgMF9YhUmldxWhwOrald+DPjjG07/AOgaj8iEjuOxr3i4tVARlwFxkY6ZNct+0H4FttTsINYii2z2somTyhzgda6Lwxdrqfh61nRt6mNeT9KzT0O+nLQhM5ibb8wB/iq/b6i0bAZJx36VBeQFVYrgn36VmTzPACwHAGcUrtanZFKeqOxs9TBxzg+lbVtfDjJzxXmVtqxjGWG0DqO5FbWn67vIJB2gZ4PNUqncbpXPRbfUB2JxWnb3hJ4PHvXBW2rK23B+Y1u2mqqzfePPGK25kc7i0dhDqAQrlhzxWjDfrtGeSf0rkYr9Bzk5/OrlvqKgckj61amKx1S3Xpx61Ok4bpzXMrqa92Ocd60LfUhtxn6H1q+ewmjZzg+tI7NtyO3r3rP/ALRQZBzntSPqquAN3zAd6fPYXKXJZwMd8dzUZudvOecd6oveK+T0GM5qJr1V5z2qedlWZspeCNlPGD1Aqb7am3H69K5t7/DZJyOwBpBqQGRuycUucOU6NtQAU46/yqvLfMwIzxmskXhIHv6UpvQvfHbmjmY7F/7UCeWxjnBpDdKRt3HPpnmsiW/wchs+tQnUcElSCaTkDWhsyXBA7Z+tNF98+GPBHasp9QDYyxH1qtNe7QTux6UuYLGo98Bkq2c9zVG91Ahf8ayLnUwiMc8e5xXM6t4kVPlLjJGRRz3BU7mzqOqbOSevHNcze6yckK2Md6wNQ8Slzt39euB0rMOrGR+eM81Llroa+zsbFzqG+b73Bzx6VVe6LMcAH3qg0xnTERIYHrViK2JU5OGI5poLWL9q24+ue3pW3Z2wdsgcjis3TrPnjgDtXT2VqEGCODySaTdjmqy5VoW7KDGPX1xW1aBiQQRmqMKheh+Wr2nW8t9dpDCwHPzEjt6VPNbU85rmep1Vk5hsDKz7UUF+eK9G8LLFruhWWoxsJVddoZTkccH9a8z8a3kWh+D7pzgbYWIPvitr9lDxdaeIvg9C67WeC6nidUPK/MME/WurBzc52OPG4SSw/wBZWydvvPW7OBFJOSGIxgdK0ojt78GqduyO+F4B6butW1VRnB+YV7R8/cf5gBwcj61IkuCM9KrHIBP6VIhGRnqORTC7LC5IzmnLvPXGKVCrJ7+lGdvbHbinoGpKrDGO/vUM4Ak4OD1pWYuoxximSNwO3qaT7BcfFIQoBbOKmjwBgn86qqxVie3arcYOOf1poTJNxAIGCRUiN8uTx9aZx19KUkEZ3YFMli+nqacucH27VHuBJB4+lLvBwBTJHA8E/wA6TPXPX3oB7dT70M+OOh9aYCH1HB96lBAHPPpmolXjHT61IG7Dn61ItEJhlGB075qGX378c1OCWI9zUN1KtuUD7gXO1eKL3C408D0pVPHH6Uwg7VB6e9PifIIHGPWgTY4jdx6+lSHAI7/SmqhGM9DzkU/dxxx70yRGUZz1xTue3pQHG3P50gOR97pQJ6jCoA9R6CkWdjkdAOgJ4FSY49R/KkK4Hr9O9AtABIHPOeeaY0WBndk9fSnnGcenfpRu454GaQiuyZJPU45oLhR/jVg1XmQBiT27igRIvzLk9PapV4BPp61DC2Tjdkehqxkg4HUU0A1gQQw4z1FKevPNLu257j09KG+YVQESqdxy3J/Cphjb+Heo2Xj73Tp7Uu/A9TQJ6DgpJG3t61JnI+bBI9KbG3Hv6Zp7YxzQZkBGCuee+B0qTIHAXOOxoZQo5p275j/M0AAPALdaawOAB+NSjnJ/nUTkcfMVqlcdzkAMA96N2CfXsKRmIA29vWkzjPGM8k15z2O+7DzCCBuwe1I5IQ5wTTdgBJ705iFOBzU6juytNhzjoab9xs9j2NSvj8PaoHUZJ7ehqWUtRWcAccn0NLHIREVZsEnjHpSNjbj9TUTPt59fWkMez5XI6981C3HXinb8q2eDUMjEgkdfepuVewybB6frUA+VvpU0hAXIqFuTnrQO4krBzmqsh3bh39OlTknp2qORMjJ4/GkxkG/njgehprHIwac69QDUTjAGefrU2ENZxk5/KoHcHPc+9PlG0E/mOlR5JH9B2pDImOGwvB9qhkHJPXmrDLt69aidOQcn6CpZVyJT8uTxn1qNmCgjHfFSnLE8YFRsDikMjLDoOo6CkJ+YdsccUm7HGe9MZxkjOT65o2KuNdsZ7YqMnjr+dOdgKhZup64qGMRgfpUUrbR709nxnPH1qKVgRwaQipcMXDKcj61ACD+Hep5wHz0471CRxgdB6VO5SEHOaaxI9x6UpO04PA/nTSTux1JqSxN27HpTS3Ucj60M2Ac9f50x8gAZyaY9xrndweeaFbDAfmKQk7ieMdqCxxjAGOlOxaQMSxIBIx696hlOOtSY4HP/ANemzISORjnANVYtOx5/8WPE7+GfB94648y5QrHntXyNZaj5N6Lvq7P5hkXkk5r239qTxMsC2+kpuk3YBCdq+dpJzGsKkBYwORnOD2FYygnoz9WyDDqlgVOS1m7/ACPsf4f6/afEfwYIWUGeNfLfPJIA61gQW8vh3XJdN8l1ttu+ObGFHqteRfCfx7N4Q1VCnlpbSYzEBx7/AEr6V1uG18Z+HReQrliBho+qn61xt8jsfN42h9VxElb3WYEjKx+YgADOfWsy6iWVcr07VDaXEtu5gmUiRR0PcVeeVTGAMsvX6VVzKN4HN31ix5DYx1I9KppcyWp+ViRwMA9q6GZAScA+lZ09koYkLhj1qHI7IyuOttUcBTuwR1APSti18UFWQE7q5qWDapIXHuKgA8vOB3pXsbWTPULHxGm0gsSze+MVoJrJZid3J968mttTeFl5IB7jpWzDrTmM5Yg+taqfcxdNHpUOpsV4bIBz9atJrTR8BsGvMbfxNIkO0kbwcfhU7+JVyMtk49avnRHsj0lteORlunvUf9t4zh8H3Nedf8JQhUDdgnoT3obxKFY/PnA/OodTsT7I9GGrtuzu3duDU/8Aa7sSZPwxXnsfiVBGN7hN3rSv4nRRjfkA/lT5/MXsz0FtWBAApg1VR827IrhR4gC5bzcH0Lcmo08TIxZSeh5I6VXOLk7Ho39rR7MhuPaov7aAUq7Yx61wj61GyjYzZ7sW4qpL4hAcjdnHFLmYvZs76TWUHLHt2Jqg+tBeN3TnFcUfEasMM4GOcnnNULrxQg+QBlYHJJ5zRdstU2egHXyucMc/nVK98UFCQXCgdeK89l8Ssm4hs/7Oe9ZNxq1xeB1eQqCeMUtTRUzt9V8YbV2g8MO55rkr7XnvcDbtPXms0sWfliSenFSeUZDz26Y61SvYrlSJFJZmJ3A+mat2qlsk8+3eq0KEvjp9a1LS2Z8bRmmQ0T20QQA52nqQK27C23bflySepo0+yAA4HXiugtLAAgkjHpTvY4qk2hLKz2kY6Vt2kW0/3j7UWtmSoyCuP1q0iAOFK7nPAUd6ht2ucMpNjxGSVjjy0rnCqB0967rwx4c/s+NZpW/eHnDd6i8IaG+nRPcXKBZm5AI6elZvxS+Idt4L0W4knmVJthCjPfFcrm6j5UVShKpJQgrtnmn7S3jqG10ltLtZMO5KEo2eO9H7A/iTZ4n1zwmrhYL6H7VDEOm9fvde/f8ACvmXxL4nm8Ua1Ld3U29C+5Of0xXV/s+/EKfwV8YfD2oKTGkVyEYr/EjcEH869vD0/YxR99ispUMoqYdK8mr/ADWqP08Rvs8mxwQRx04/Or4yWzu4HarOu2aeeZIgFDgMAD6jPSseCcxyYYE54zXsPQ/C1qjSwpODyKUfIMdh3ojUYJP+RUN07lQU4AP50BYsBycYFTh8cYz9appk4+apVbP3gaBosggE8imSLwQe9CvkEEjjtTpGBU/NjI6GgGyOPK9Ofb0qzGSo55+tV7c5z2qwXIHuaZJOHHrTTxkDp701Wzj9c09SFOOvFMVxowzE9cU9AAM8D1zSH5evFOD4YAUCvccemT+lITzkdO2acGB5P60hUg8/kO1Mm+thMkn0p4UE89B3pP4cg0ZBHOPxoDYNwVhjp6UrnzUZTyO9Rtycbc+9SIB19fwoE2RgqFCjJx601UOTj9aklPzYHU+nakQlTzTEOUMB2GKdnGB3NA2r8x5I64pADzu+770hCZ2HHUGlJwTnn2FIh4P9aUvkk/dA/Ohgx3bH86jk3McdBTw/Pt3pd3HY/ShkDQTjnkj0prseMc+tOZQTTMBWJ4x60gHhs9ePrULg5OOST+lPLc+gHrTCQDjjrmgBIjtPZfXmrCtu60yKIYY9++aeFA5HJHH0qhDQw3cdPSpN3THP1ppwvsffvSFxnPpxTAcTk88Unl9h1/KgEZz3/Wnglf8Aa+tBMhy/IMn8zRnbz94dz6U3l2/oaeE6/WggTIxz+tIcjk8AetOGCfpTCoZiQ2O2O1MYpJ/vY96aTg5ZuD608YB4P146Uu1XGT0FWmOyOMHBweDjvSAEqcE596CSGJLcH1p5YqoAwTivMbsdxEVyaZwG757k1MDgfWo3GOaVxELsA2AeMVGXO7HUe3anye31pgIGe39al3NExC3JB6epqN0+Ujdj3FOI4JPSo2fA4zUvQa2GFsDB/SogwOT+eKe3AyefrUYyB64NTuMWQluOnrUJVQOP/wBVTuwUbuuBVeRsk44PoaEBGTg89KidgA3tUjnC88+tR4IY9vrSZWxG5yOeB3qJ3A9wP0p8pwST92q7k/Ue1SMZJIpHr9KY3Pzd/biggDILdfSg8rncOPWhq4CMwY5P5VDI3/66kORnufao5TtxkYx61D0GmRfTj1zUUp9PrUm7PJ+X61HIDwenNIdys4IGR0JqI/KTnn3FWCuM59ehqu/JxnFA9AJyuTUTHaMnj6U4NtGRzjjmmSkkk8Ee9JlbjW579agfjIOD9KlkOwdj71AzZz/KpYDGKhCMYJ7mq7kLnPX2qRpM/wCNQvyT6Dpms79i00NJA57e+KjZtgzy3PanN8uO31prY2nNA0RuQfn9OMVFvJA9ae+FwD09Krs+c44xT2KTH+ZnLYP40wyYHUgk8CmlsjB5qJmIYYHHpVJXLLkYPlhjgEUtxIsKtLJ91QWI7Gq8TNNjjIHXmuc+Kevv4X8HXNwXAllUrGO/+eatW6l0oSqzjTju3Y+UvjBrR1TxleSSkyAfKoJyoOTXnzxqqFljUqOSFHU1o6rcHUbqWSRnk3E8nufWq8G0RFdpGRgc88Vzep+7UqfsKUKSWySIo77y3G0bH6jAxivc/hH8VE0e6trS9nJt5iocDsPWvCGtkCAbyST8wYVcS4kswY435zhSVyRx/Ks5JSWhz4zDQxdPka1Ps7xf4UW9CajpZOxxuBNcVBdD7Q0RykicMpql8B/ivLf2yaHqknIAUuTnFd5408IAlLy0bLIN25TjI965ObofAVKVTB1XQrfJnLuS/NVnXd67vXNSWtytxuGQHXqp7U6WMgHjA9aZqnYoSx57ZqlcQ88HB74rSkXbUEsfBPTPrRc3UjNCZQpgn60AlGGCVH8qt+Tg+pPWmGIg4IyD0FCfcq5WkXcOODjrmmx27RSGQOeR/Ec1LNA235Tt9c0itjjOQPyqrBcYYMhcN0/Onq+0E7QCPWplTeAccGmmHGSPxzQHMNa5dmYsq7MdQabGyh8KMbhnJpzRFevAPanJASeeg4oIuDTuUULu2jseKh+0s2VKsnrjjFSiNlOC3BPWomjdt2CoB6HNBaZVe9uFXAfODg81ElzPuOXPHr3q0tpnO5iDn8BTTYnzGO4kEdu1VctyRUluXyMEBv0qLzZN3zHJJ7dBV77GBIzdM/w9qeloBwR+J71WwcyKJbaSzdTxU8VuWUqeAT29KsNZ5IIHB4HHerltbcFWH40XIb6lSG38sfNyQOtWre3aYrtHfqa04LAMwBG7I59K1bXTVUDC7cd6eqOeVSxRtdOG0EqAfeta109QMhc+mKvQWJGBtz71r2lgBzjNV0OOVVlW1svLCituzt1Vgcc1Pa2AQbn4A/SnO6W4wgMkhOFRRyazs9zklJyJX2RBctjnj3rrfCPh6WWQXd5GgjByqsOQKd4U8IGcLd3gyqjIjxwD1rS8Y+NNP8HaRNPcyIiohKpjk1zSbm7IyUXJ8sdWzN+IXjqz8IabJcyShdoIjjJwCcHmviP4lfETUfG2ryNLJutiWKjPX3xVr4sfE678cao0hdjbBvlQHgDNcKG2/MAOueO1erhcN7L35bn6rkmTPBQ9vWXvP8Bi2/kpkHO4nAz0qfQhJY+I9PvA5jWOUOxB9O1VZ5Q7oWyR2APT3pyyKgUlmUls59q7rN7n0rXMmu5+wHhTxlbePPC2na3aEBLiBAfTcFww/MVYuFYHP6jtXjn7H+rQ6j8FLaOOVZp4pnD4PTuPpXtKxmQc9PSu/dJn8w42lLC4qpRktmxlteAsAxy386nclhj0rMnjFvKMqQF5BH8qvQzGRQR3qjhZMr49sd6mDgrxVViDwcH1p6vt60g2JDK6nnp7U4TgqCBweeaiaYLkn9aoSX6ozKPu45HYUCuadtKWLAcDNW0lJU/lzWHaXoAkwRjGeO1WodRGdu/OeM1QXuacTFeTySOgp4uAr88g9/SqaTnr0P8AKoVndpOThc96Yas1924H+lIGJIHb1qOJ+M7u1LnAGP0pklmJgFJZgPrQX55/M1BGxC4PH604vuPHP1ouxMlyMfT1pkkuwbhk444pUAY/3expWbYhwu4/lRdCuOyT19KOAOTTUkxwf0oDdj+tO4iQnb149xUTMRwDgn1p3mZGOppdvGc/lQvMBy7ivPbk0mScf40qt8m7tjv2pG6Ejj6VVhICxbpxx0ppfbgdSeeKVeOD0HU0uwA5HWk9AdkHJHPU+lIGVR835inbQBzTWUpktyRwBSZIB+GzyPahVCg5+vNKFyox+OaC+AfmpIVxkhwPT6VHkYB569jT3JZSMc01CPoe9O1tQdiYfL7e1O3ccc01TuBJGPrQpCnn5c073EObJG7v70zgZ9adncOO3akII68HqaAGKwzndjBxzT1YHhuv15qHfiXnGPSlaTJ45xSJZbU7Rgtn60u4Dnv6VFHhxUyEn0470yBRz/EFHvTSwwT2A6UEAtk8Zpq5cH9aexSsBOAMcZ9acCRyfToKaxG0Ht6mjdggDnjPFFyjjpD0AXA9RUqwknI9O1REHdhG+bpViMsDgtxjv61wXsdhC4x97sabgnOakZTjDdSc5qNiGHPBHcVNwIphgdKi2Htwe1WX5GevvURK9PWjVhcgZMcnGe4qGROe1WJo1Iz36A1TkkCHnn6dah6midxOOnYVFkK4z0J5FTFtwGajkUsOOMVNhiMy9BwPaoHIySOfelbIBJ5YUyQHPHHekGwzHJ7DvimNxkdfepchhx+lRORu55pDuQvwuOvPeoGypJz26CrDkbfXviqzYPTmkURFevY008ZBqTJ9vxppOD70mAwsFGT071G5B5PNLMABz37VC2FYHp9aT1ACM81BK2G9M981KzYHPApj4PXn61BSIn+4WxjBzmq8rDBxz9KmZ8IdzdDVeXJOR+WcUDG5U+/POKjk4XjkH9KeCQOeD+dK3AOe3JpDuV2QocjpjvVZyAT+VWJXKnHb1Haq8v3c8EnpUtWGQOQf/rUxmzx/OlbOBnjPHNRfxEnjsBWY0IeT/j2qB25wDTvM8tcVASclutFy0I5yD2+tVXcDndn1qSZwrZwfoDUI+VehAPYmkmytOpIvy4Y80ydT1HalBOfakkcBQfTnindjRJZxO2AOCx/KvHP2o9cEOi29srqJlbAyeByMmvX7afY4kzuAOSPQCvkL4+eJZ/FPjq8RJMWds23Zjhj3NLmufT8O4X6zj4t/DDV/oedTTuoLMVCdyv1qvPN90E7SCCMdTSpFlm3tnDE47Y9Khnl2JkqPl4HPJqd9D9ebux9uCHlcggNwFzx1p9uu1iXO4OPypY5VaIENuPAOe1RuXkmDbdseecGpszFpou2GpT6ZMlxFOYJ06SDgdu3evor4QfGVNUhj03ULkkthU83qR25NfNhjaQojKCvQe1XNJmKXIlid0cA4fdgjHauepBS16nmYzCU8XG1TddT618UeGHaGS405FMiEumTxj0Ncnp2uHUpDbTRi2ukyGQn09Kz/AIZfGzzII9NvmEvlgR7m4OK7zxh4Ls/F2nDUtMGyWIbg8Zwc1yqVtGfGVKc8NL2VX5MwvLDpkeuM+tRSQ4JB69MVl2eo3emlbO9jXzl43jo3/wBetbz1kfaOV+ua0FqivJESemPeomTI54FX3UMeOD6daYYBg9j6mmUpdzPljz6jHPNVmRc/dAJ5rTaNs8jFQtAWPA+YdxRc05kQIvy4zTgmMnGeKsLFt68H3p2wMM/nindhexXMe4ZwPcGkZNrDHA9qtqAcg/e9qUxAg96dyeYovGWxnkj0pFhO4kA+4zxWgLZfTinC2x7Gi6DmM4pzg/iTQkOBx3rQ+zdup9fSnR2jHqOM9qaYnIotbEkH+lLHaMSRtxjmtdbPJ5B9qspp4wewq15kc6XUyotPDcBfer0GnhTnbg1r21mACNvbqKtRWfzdqNtzGVbsULezGB8uDWnb2e7oOBVuO1AGdtXYYAOo59K0OOU29yK0tDngc1oxlVj5OD0pmTEhIxjuaw9X1sWiiNUJkkbaqp3NG5KTk7Gvd6wI0WGIl5XOBGvVjXZ+A/BE7SnUtR+VjwkZGMD0xVf4efDvzHh1PUlZXUbkUnoa7TxL4ot/D2nvc3DBIU4XccBvpXPKT2M3eT5IK5U8b+MLPwhpjzyyCJNvyrjr9K+I/jD8Wb7xdeyJCW8kH7p9M0/4xfFy78ZatdJFMEtEY7FP8XbgeleVQShpmkYkb8KQCccd69PDYeMEqktz9SyHI44aCxWIXvdF2C3iKMXLfOf4SOlWQob5SwJ/2qlMK8soz3OfWq80oMeEHz9jXddyPspJ1NRHjZQCRnHpTisdxbMXOVP4ECiK4a6hDd1+9irMSK75IzleMVNmc7VmfZ//AAT38Vx6zb+IPDDyAmFI7iEDg88H8sCvrhd0TkDsSCDX5ofsy+KJ/CXxz8IzWcxgS7vUtbiNRxKjZyD+IBr9PtSgxcytjapc4H411U3dH4FxbhVhsyc47TSfz2ZmXamdMP1ByKjt2C5XOCBU8owDjn1qMKqg+grY+LbsSfMcFfpTCCGPoacrYAHb2px4HPBzxSArzHCnPr0rOlQgnscdu1aUrAg5rLupPmwOTnnBoFcajMhHzY559/rVi3dg/PAz27cVTLBielSwzKhyOg9TQBsxzZAA5PrUq9Qf51nRXIbjvjvVxJueOasDQikKqAakEpHVvyqosopyuXJ7GgRdDBjgZ/GpEOG4b5TVPzCpx6nqKsowZfXFMVyyrdSOc05pQB61CsgAwOOe1BGAcc59adhDzjHHIpNvzZPUUKR0+7mnqR3p6IQh+VSB196crmNVJ5pGYFqVSQfvZHpRcAQjJB5z1zS9CVHIHcmj1z25pf4eeD2NAr3FBDDG7J9qcy8Yz09KiGBkDr6mnbv8OKLITFLYOemOKTO8+mKbkE+uOtG8KxAXjuaGA5WyPfPNNk5XA4+lKBwSOD6U0gg56evNAhFUkY6nvTtinIDc+9OBHbr7Uu7C5PFBIIoUe3tTmVSAewppOeT8p7DinZ9eKAIkZVbG7k+tO3gDng+lCxkDI59OOtJg4LH5T6HvQBEcMS3p1p6oSAfTmniNVQjdk9SDThgEDjNBLEj6emeKlwMD1FMwFPoPenRksDn8xQQOHLYOD65oYbfWowm0EluR0NOXJ5Zu3emVfqOAx05FG3cfSlACHJ6e9Jk7T2+lF7Bc5B0EbHbz64pVcZx19cmlBLMpPbtQ4WLrwCOorgO4HG/IDe1QyKI2HbPan79uD+nemTOWyd3FK6AiLbieoFRtIScDqOOKGlK5Xt7U0kKuBxxnmlcBjtwc/rVWdGYjb27VbVd2QefSonUF/eoepdyuq8ZPHrSSDapzzUrYU47Uwk7gOo71Nh3K7AgZHQ+lRSccDrU8oAJxye+ahb5Tn+dAFeSRUB+bgcZ96j8wqxHGPUmnz/vAefw4qoUdCP5GkwuiSRyRj+VRiJiTjkdeaepyOfl+tK0gAIH60iiKUADGQGqCRgDz+napWkJBHQ1ExG73pFETEc4Oeec1CzYP3hnsKlnBTdnAz7YqFwQCTx6UgGn0NRtkA56A05hz9PSmsev86hlXIpMYGeKaUGOevXilZ/8A9VMJyPakMZK4Hrx6VWaQjJPJqSb+IFqhIOQB370ARyOQDioXOafKMZz29Kh6Y/lWbZZDLu46rz1NMlywB3c5qRzjOe3YVCzZzmpYIryHqfvD0HWogQrH5hkjofWpZG2k84z0qDhRjpjmldou5BcHqO9IqhgevTpmknbp3Jz360sZKg554pDFUHGAcfWmyL8jA8Y9aWMAtuIxU0hwmRyfSg0SOY8Q6wdJ066nPDiNgPQ8V8S+Ir6S91q9v97bZZCxB6jnpX2N8Ts2nhu6mckIQcj14r401OVDJJInzRuxchep5zURetj9H4SpOKq1bb2RkrcPOJAgO3dkjvmppITIAX4GMY/nTY7eNZmYblLDcAT05x0p3neYhEYwAcZI5rV6u5+gKNxbZFHCA7cYANWHlSKNd+NuePeobfdv5Ixjg1O4BQkhWIyNo7ilYTgVhdR2zETOSXxgdvrUgnRpWMcgZV6dgazrrzBFtxls7mwM8U+BJVYqUCJjIB+lHIrGTpJmmt3LEzSROVfOdwbGK9u+FHxlk0hobDUWEkMwAHPBHrXgcQIbjgEZB9c9qtQyuY5FDMkq8Jt7fSsJ4aEtVucGKwMMVDkkfX/jDwrbeJNLe4s5jh1yrJ2PavNINQudGv8A7PehhFkKHbvT/gt8TltJotN1SUiMjapJ7+tel+NvBdp4mtZJIMOGXO5OvTqMVwO9OXLI+GxNCeBq+yqbdGcxbXiSAMDj/GrRcSrkMRXExCTw5LHZ3MjcZAZuprpbC8SePIy2DWjXU53c0xEJB12/WpXgEa5Ujmo4WIGMZ9KmVSh/2Txg80rDTKjLzub8MVGByfb0q88Yyc9fQVFLBhssMD1Pei9jRMhVcd/xFL0H+NTEBe/FIqh+Ox7+tK4XFiX5s9umalKHbkMKWKLYOeB61YEIbrxjmrWpk5MhWEbc/wA6ljh4z0zVqKAdfWrcdqrYBGQPStEjGU2QQQDb0q5FbE4JHFSpD8uAvbirMcR2j1FXbSxzOb2I4oeBxg1ZWMAZIz9KlRRnG38O9IQU4KHJ9xTJ5mOGB14NNluxDGxVgXH3cd6hmcr1O1fesjUpp1T/AEZDJPn5UB6mlfQuMeYXVtcmf91bozSsMLGG5LV3Hwt+HVyE/tPWyJbt8OqE5EfoBUPw0+G5SU3+pFjK53YcdD7V6fqOrW2l2jl5BDCi5HYVx1arvyxLab9yI7XfENr4f0ySe4KxRRDqeM+1fFfx2+NFx4vvpdOt5MWYJARO9a3xv+Mc+sXctjBL/oyErhT+Zrwe4LTyecG3EnAz3rvwmHcrTqH6HkWRqm1icRv0XYa5MkwJXBPcDqferEXC4KLt7CoohhG+Q7weMGpFJQOucnqMdjXsvXQ++fYfIcpkNtYZ4NUC+/ByDz1FWmzdHG0k4xxUKxEMQoAx1FUlbQastCZBsUmMfUetWLaQxEtjr0BpjELCNwwe9QJd+Y+wD5+g9PpWbuc0tdTsPAOq/wBh+N/D+tAhI9Pvobl8eisM/pmv1zlvrfUbC31G3lElpdgywuGGCrZYH8iK/GmAlNu7eWJwUTuDX6I/shfGv/hY3gmw8LXkoj1bSIRDGjtuMsYBAIz3rSnJwfqflfHGClVpUsVDXlun6M92aUY29/eo5uFxyCeKWWL97tKMpU4waeAcZPOa6j8eIkyp5/Wlzu57j1pXAAyagMpJI6D9DQSEsZdCV9etYl2WSVscHvureZxtALYA9KyboCWYsWz2+tNMW5WBZUx3qBrhlXcPXBzU0sZiLFefUGue1DUZI5GVG4HYetUKzOghuwG3Fvyar9velnPzcE9T0FcLZ60DIyF8up5HpXQWc5lX5MuBzxSHsdfE2/ABzVpRs4Xv2NYVlfMq7CNpHOTWtHc+YT/TtTFcnGSeOD79qnSUrxzzVYMTnvj1qRW2/MW6CmiS0suGAPU+lShg2B61QNwBMi7eTV6P5jx+lMVyWP5hz19qeWHb/Gmg4HvRuwtO4yMykSY2/Q1Y3AAd8+9V8/Ng8j+VWNvAzz9aEJsTflgOg9+aXfg88D0qNueD1NP2YA7r70AKy7iP5ihiOSF596VXXHoPU0F1bPbFAtRpkBOPXsadtxk0hURAE4yemKQ7io7/AFoAczbcY/Wk3ZOP1pQuwetDYAAHr+VMTEwCcelKOOvNGDyVbnPNJjuG6dQaRHkOd1Cj36EUowuR3HrSL90e1Dk9DjB9DQMaJByeS3p2pwZv41xnn6VGmSSA2OehqcEAZPNBLYDlRhcHofajgg+o7ikxglujH1oBKD73NBAEhic5980ofBx1HTikV8/Sjk/T3oAkL7aQyAHGfzqFpcHHc+tNCs7EnpnqO9A1bqWj83ucdRTm2kc8io0I28cYpxIYevY007bhc5IAgAHr7Ux3Iz3A6VISoznp6VE5LHjjmuA7k+41jv8AuttOeaaccjrj1px/LmmGTyic9TxzU6giNgAT7cVCziNedzdqlll34C8AetVS5UkH86BoeXGSeh7YpPMLLzjPt603bkZP5igggHHA96gojlODz+tQSMycqo59T/QVYZQDk9+5qtI20kHk9OaAIi2VI7Go3YpnnOae4BG0NjPPNMxhCCfmHekyrkeTJkdjwccVE8angcc9c81MTgjPc9qhkYAHH5mpeu49iFsL64/OoiclieT7VIc854prKxBA9OtLYaZExzkH9KiYbRkcn3qXBJ5GPrTHyDg9qRRFNlkycfjzUXzYBPT+VSPtCcdPSq8jkHOcfWlYBsh2k9veoXcinGQPk9qilGSCP0osAx2I/wDr1GTnp1pW9e/oaiZsD/Cs9SkxJHwD6+9Qs4VxlsGns5C/41E+D7UbD1I3cKOoBJqGQ4XpzT5zkY9DmoWJA569OKhlEUjF+e3tUZbPUbvTFE2e3f1pmdo56+9QUQzyEHp26VWDnawPXsannAAXLYqB8FCM457UFKzInO9sA4I64p4cAYGSfWmsdrZHPtSAknI4HvU6jvYlSLa2Tlj79qJmcg7fTpUsbfKT97jk5p2AGB7EZ5p6lpo8n/aDv5rD4eynftEm5QF6j/GvkCKaQW6ibOccjdyM8mvpz9qLV5Y9LgtYn2kHJO7gDjNfLzwL5hTHykDcx/zmphrdn7HwxRcMv5m/idx5ulLsuzcq8Bk79f60RMt24fDKFGCOnPvTGi8rO77o5G2pFkRBtJ2+vzda0atsfV200FkiBCgHOTUDkvuVmwucHHFL5jBpSH+9wB/dpqk5Gcgg4Pv70kNRJUAIOCMntSqgA6kketR8B8YwDSqBJvTPIPX0oM3BskcFwCRwT/D2pSHUk7Czr29qCQCOQ6g8Dp9aWOTcX+QBQcAjnNQzJwdiMxtHOsqySxvtGCG4z+GK+i/gf8Y4msU0vW5hsUlA7dR7/SvnhrlRKuMHByQ3X86SC4fenOGPUrwetc1en7SPmefisFSxkOSp8mfZXjrwDZ65pvnWxWaMjeHTn3GK8hglufD121ncMdq8IW5LCtL4E/GCO0xoWrzHLcI0men1r0v4heBotSslu7WMMJBneMkVwU+aC5Zn55XpSwtV0pO9tmclpV+JBk8A9AfWt2IrJjaOM9TXnmlzyaZdNa3amJlOFJ6EV19lfbWGGzg5roTMW2joE0zzNxJw2OntTZNMMY5PGe9SWt8ZFx0IHWtZEMirn5j2561pZMlSktTCbT8gg9CMVBFo7Bjktj3PWuwFghCA9SPvGnpp6hiOvPenyk+3aOZTT2YoAMYzyakispVcg7do6e9dQungNgDmpF00Iyjbn3qlFEe26GBFp0rD7gB69ODVmHTZJh8pwc846Cukh07C56Vch09E54P0FWooxlUfQ52HSpNgB+c55Iq7DpJHBPU9K3IotpPA5qbywB0z7VdjG7ZlxaWqOd6jIFRy6cixksQF96v3ExVSQozWLq2qJbxgsOB2B61DlYcUZ+omO2jBxjdwo9TW74H8ESX0/wDaF7HgL9xSOB71F4P8Lvrk4v7rcVJBSNugHY16lbBLKNYUACquPlPFcFXEcr5Op0qLsRzvHZW5VykSIOcHFfLXx/8Ai/5m+xs5SSMgbCflHqa7f4+/F6Dw5Yz6bZTbrog72TqvbFfGur6zdahPPJK7M0hPfnr3967cHh+eSkz7bIMpdWp7eqtFt5le/vZbqd5DmV26tnJzUsMIAXMnz9c9/wD61VI3baSV2+47mp7Y7A8mwhzwS3YV79j9O5eiLcQcyZ3YUclfWpZGBkb5Sp74qF5toCnqB1zURlXGS2N3v1+lCQ0nuyzBOLf5iS5P8J/+tUcD+U+44VMk4NEcEbyq5I652g4qSdBHkImF7EHNLQTtsKZS5YMMkZ5HSm2llH56hpmHJJ9qSISqHMbKBnlT/n6VLbuDndwV5yOKLWMZWWxPCxSTeH3c9/auz+GXjTUvh34js9a06bZLbyBzliu5epXjqMVxQcop9DUkMnnJtL7AOSN23j/CpTexwVqdOtF06iumfrt4B8f6R8W/B1nr2lOqMyAXELMN0bjqD+PetSSMqQqnNfDf7GXxHudI8eRaBA/m2d8AjwM3APJ3e3Svu2VwjkDAx0Jrpjex/OGc4D+zMbOgvh3XozNEoyVdcDp81IyZPoDVuVA53dD6VVdXUk5zz0qrnibkbjaMP09BVBlDhimCQeMnGK0iM4zzWfMViDEc5phcyyShYHux6Vj6jY77gSRqM8jPfPrW6wAJ9cdu1Qyw4XOCcVewcxzcHh9C+d2H5JYV0enWjW7GMHgDr60WkW5gQuPatNYSMfw+uKSTJbuR+SVcHdgDnAq/BKy5B+YeoquUVjz+tSxE556etVuJs0I2DL9etTM5RcbsiqsWSFBOMdam3HHsexxRZojmFQAvk8noa0IHwvtWaHJbcq/XPersEwfj8eaEBaaf86jeQgcccU58NwOaBtAy2Bjse9UCERuuOvvVkMdozyKp7/3gP3RnrmpxJ3PAoTsF0SNycilDleOvbimKATkfmKdkHgtigLi5LgjH60ZxgHr796YMr7Lj8qVWGB3PrQA4gk54JHSjLc9uOmaQHmjIYn+tAC7ypHzZAHSpCxJwentUTSBDyuOxxSl9oyP0oJeo7bwSOPc04EKB/SmE8DtTVkO4g8ZoESZI5659aQEMBu+UDuOlCkNnPOOxpd5kHHI6H1oATcQSfu56A0I+7b/M0/73GcYHekCbPutkE5oEx27I54+tMyV4PP1pzNkgjHuDRuz04HrQRZirICxG0nFKzAY7A8ZFNZwgxwTUUjlQQeh7+9NK4iUqpP3sn2pVXaMCmRP/ABetPLDHH5DvSAdtC5O39aPNBx+uKYW4wW59PSowzLwPm55zVWEcxuOeeBSOoHO78Kc2cZIyKgLF1Bxk+/avPPQTHM478/WoWILH5sHpz2qTkc9M96YyKh3ckdMVO2oXIiNoxUbjaRnkE1I5HXk/zprMM89aB3G7T0GT7GlJ25FG4Zx1/Go3cqM+tTfoFxHcFCDjA9arMVbkevWnu2VOe3rUew9/SjcoiZcsfb9aiYHJPQehqwVwMj6c1CxUZHQ1I0+hGw656e1MkQkcfrUjyAEfzqCSQ/w8H3qSiJjhsgY9T61G2M8H8qkdj81RblIx3z1NAhpYAHcQPeq0zen6VLKcAn+dQMSDx+tIabI3GevGf1qGRuw5x+lTuCFx0PpUDHqT1xxzSLRXcAfTrUcsmMjv1xU7LkEj86qynnAIBoAY74U9z71CST2xmpGB69ulNdjEQB0qdhEcpwCDxUBbjr9KklfILdDjNV3baAfunHekyk2Mnk2qcdfWqrsRxnJ74qSZwFOeMetQIcgsO/FQWhzsGBB571C+SPu5xT3UKPp6UeWVBb+fNZvyLIJZCVHc9sVVdwCMde4NTyHcSR8uD2qJgd2eozyKtIV7bEaKeT0qYDbgjnig8DB6Gm3E8cEOScHH50rWWpV7j0nK/L2B7mhpdzKDxya5jW/Gmk+Hbc3GpailrGBlQGXLe2DmvIPE/wC1np8cy2umW5k8x9iyr26gnPGKyc4rRHp4bLcVjHalH7zlP2j/ABMZ/EH2SHkJkNu+ZV7V4utwFjz9xuMsOhOOozWzreu3Ou39xezDa0kpK57CsOWDdMWV96sOQeoPpV017p+4Zbh1hMJTodkOcgqCz/vB69xUbuUYDPOKBE6DPYHjPU+1SsgZAwO0itLHqoRGI5cZ/pU6qoGegxUMMSoW3MTkdBUrSJFjPygjIBqSWrsWNBt3r8ydjTpItyksRk9SvrTUVmAfOEBwcdDTvNVmxuwV7UrEtX2KqZBMWCMk/U0qsSwGdnJzk+lTyRKW+Q4YnG4VGVI+TqT1J+tPQltFa+ieVVMYJGcsD0xTo7ra+wDGM5HWryxLsJYFR0wvODzVNrKNHLqX27sj5uTSumrMwdmS2szQXUV1CAsqEYAPNfX/AMBPiZZeKtNOgajIVnTCpv4PTtXyBCUKBwHRw3bscfyrd03xK2i6jbXFvK8NxEFkEnQ5H0rgxFJSV47njY/BUsRTslZ9z6i+LPw9K7pLQEsh3xnoT9a890HUrkLsnXbMpIZT+VfQXw08Y2PxS8Kpc8G8jjCyIxH3sda8h+MPglvCGpprFosvlP8ALMi/dUf3q46NS75J6M+BlFwk6ctGi/pt5u29j711On3W4KGPI9a830TVUuo4nR9wGM7a7PTLjI/CuvYHHQ7C3nAIzyCO9acH7xQcY2jPzGsCwl37Qzbee9b1q4UDB49RVp6nDP3S4kZbkLk0+O32s3elhG0jHT3q1HhW3jknselaGNxqhdnIoDEEgdhU5DdSBUDAjOO9NNCuIHJwR9KHlKg+maiafyyPSs+/vxjkngc4oJvroM1K+FuGBIU49ayPDumXPinVWaQ7raNgFwvDVSdZvEepC1tAwQkBnr2vwf4dt/DuloPLAkUZLVy1G7G8dNGXdN0yDSNPRFVdxXk46V5T8aPjFa+AtPlgt5ElumXaME8E9hWh8XvinF4atJYraRRMwPOOlfE/j/xfN4p1gzTykgEkA56eprLD4JV37+x9ZkuVyxdZTqL3EZPirxDqHiXVJb24kPzncFNZRUyvuIJIGSo6VYchxnPHcDpQXDOAvDYAOK+oioxioxVkfrajGEVCCskRrF5sTZPJOfpjtTxsjhKtuY4x16mlfI4BwfSmLCAyFn3sDkr7VSNLoTBlDKykEfxVGIW3/N91eQauyOjgY+XJIojhM33m2hc8BuTT5gcx0K9SecD9KDLtHzfKainuVT5NxViMACmvcoV8xjkJxx0FLUzuOlmZW3Dgjj6U+OQugY8Hqc9KiWUTAlOh496fEiqNp5wOc1Vrambdiz9rVkLttVUzx2p9tdRXSZV+cng9xVWSEqCDwM5wOmKlsFRJ5cNkhRtz0NJpbnHU5bNo9H+D/i0eB/HWi+IYJIg1tMrzKG4eME7l9uDmv0i8E/tC/Dr4q2SHQ9aittRiOySzu2CSZ6cZ6/Wvyg84wsAep6MP4R6f1qG21afQ757i1maI792Fbbznrx704u3U+FzfIKWbSVRvlkup+zaWzTxeZH86DqR0FQS2pwTX5+/Bz9tjxH8OY/s18q63p7gL5dzISVHqCc19SeCv2xfAnjFYI9SlOh3JOWErBoz+IHFP2sV8Wh+X4/h/H4BtuPNHutfwPVZYxHGR0I5FULjJVQOWNaVtqejeJLdZNE1O31GN1LfupAxqV9KY26yN+7POVP3h+vFbKz1PnHePxaGCIc9FxS+QdpU8ZH4itJrBEjLRyxu+cFAwz6VKNNeNDuT5gM/SnYjmVjEigEbHPT3qdmUMo3dBkc1PcpsQsOw6Dqa5mK6nk1SXzE2woAFY+tO9i1bodGGXaD1z+lODbRVWAsMDrnrntV8R/LyM9/pTuSySMjaPfvU3JHXFQ22csCoAHAq2ACvPSnzPYzaGKoB56Yx7VbjOcAVUP+c1PExxycGgC3FMDnHbsaecYJPT1qtuOeeOO9Lyqe/uaB6DiQ54455BqZB1PY1ChC4z9MVMWCgMOD6UCeo9gMfd2gevemmQqwAGfp2poclsjgD170m8kkLwfQ0ATGVmBLcUittGOvtSMw+vPahlBU4+X6UwAOSOenanbx7CmjjH86TdtJBXI9qAHu3J/kKcpC5HWo8cAhhg/rSF9q+pFIm5MzY68Z9aiJ3GmrJuyD+lOPB5/WqsIcrfL/jTlOck8E8cU0MMYNSZULx3HWlYAGRlTxx3apPu0wFySTz6E0bhjHXI70EtgxwTn608jKgA4JpqybwAOop4OcZ/SmTcbjyhim4LKAevenSEN3yRzSqo5PrRcQhyuB274pQuCAKRVKg98dx3pAfzp3voA7ODj1pQvdvl+lJyoFMfIbJ5Ht1qkn0A5MSh+R+tL7jp6mm52EqcHPBPpShto45HtXAd24YBBqOR8cYJBqRmz9TUM8hAJH5CoYXREzgsQPlPqaaR/EDmmkkkknBPr0pPM2j72SOtSF2OLgJkcmojKQDnkHoKJZDtJ64/SmB9wBHI9RQCI5GAGDk/SmbtxAHSpgMj361FcID7DrxS9S15DJZQEzuwO2KrZwD39zTpDtOD0FQhyxOfwzUsaYPn8KYV+8Tyac78e56ZpGc8genNSWQNgE/NnHrUMmM5HWpHY4IHPOeahLEdakBHBGe/tVeTIOT+RqYtUL45xyTzzSAglcnABOevSoGkDD0I9aklJUeo9qgByS3Uj1plIZI5UHkn1xUfG3jr71KR8p+tRSgr9KVg2Iy+ANzZxVeV8+31ol3DryfaonbK46gelIL3IpZcEZ6VFI+8HHINOm3I2COPWowuBgc0ikRSbFiIGWPfNRiRTuI6A9BU0qEjioGBVSO/t3rNlITcC+KcTjj1p8Vuzk/0olQRsPm7dO1KxZUnXywSrZx6VSlukjZg88dug5LSsMfzrM+Ifjiz8F6E93KVMzodkJ7nntXx945+NGv61NcyG7FtCSQI425AxUua2R7WX5TXxyc46RXU+svEPxN8NeGUE11q8RRG+cKR0HPrXhnj79qGz1OSeDQEZo1JAlfufr2/Cvl3Ubm71l/PvLqWdnz8sknA6n1xT4zuj2xRquTtA3beeKhwct2fZYXJsPhrSl7z8/6sa3iDxVqPjDULuXWbx5MNmNY/ugdePSqUU/2mX92mI1GArdjzz/8AXqoA0UjIzrgfL9Tnn6fjV6xP2dyPvOzY29gPrW8aaij7LCQjC3KjYikk2hWdd2MhT2681GZATlvlI6sG+99emKWVt0oI/dsAFO7r+dJ5gjTail/9qhpntJX1HO2UDfcx2piEycdR156H8qHZsD7vOOfT/PFSqyrgHpjt609TS1tx0aYYM3y7RwP/AK9RMkjSuybvIUfekxz9Ofr+lSzQMFVgxbsSPlFPLMuFLKyrwO2KVidSqs6xRLjJRjnI7GplWWd1MDLu7h+mKRxtAHTnGT0FMhxDdLIPnweVPGafLfYdmyyrjbJltrADHenEkqG6N0DDof1qaUQTxho12AnJqNUVBlencClykctx6YVTjj1/GomQk/KcD0HSpG+7gHnrgU+FnVsjlR1zVezZDpMpKxjUkevO35qkmRpogRlmHAHcD0/KtVLZPKYh+Gzg8fy9KiMQVD5blSx2sy9z0rPle5k6TbPQPgF8R5Ph/wCIRby3RezuHG/f8u05/livtzV/D9l460NXieOaG5iygAzjIzzmvzYktzauwj3bySct6/X9K+v/ANkH4mS3cd14a1Nmf7Ooe2llblgx6c9wePyry8VSlCSqpaHyOfZfan9apqzW55prGjXfw+8UXGm3MOyEyfuj2GfQV1mlakrjG7BI67uK9b/aW+FUniPRzrNgm26s4zJheuBj+Y4//VXzx4Z1tZ4YwOTjkdwaIScldnyFOp7SF+p6tYXo2qScH1zxXSWV0HAy2K4DSrrf8rNkAdq6ezvMDB4PGCa2Stsc81c7OFzgd/rVyNwRw3I7DrWDa3/Ay2PrVwX5Qjb948mquc/KzZMg5w2ABzmq81yoiLIQT6HiqhvyynB/Ks+61FVH3sdqLhZ3sLfagsZy2Dn0PSuC8XeKXgVba3xLcS5VFU9D/WrHiHxGttHIA+SoJJpvwe8GXHjnX01y7DrZxttRSvBOO9ZSnb0OiEFBc0j0/wCDfgSSCyju7xm8+T5zk8A9cVt/Ffx/aeBtDmQuhunBCpmuj8S+IrH4e+GHnlZYSikhTjJx1/xr4J+K3xUvfGmuTmSb9yrMQN33amlF13puenlmX1cxr+6rpbmV4+8aXfijU5bqeRwATsVxxjua4VkWcTPtZRkdfrVu8uN7kl/XHofzqnK4Zdv3TnOPSvfo0vZxSR+z4bDxw9NU4aEUDHzWKnKhulP8043NlDjOBSBXZsruQY596kMPnEE8A+nauix2WsSWrGYqfmAJzuNaHk21nakL80jHO9+MDmqEYMakDlQeDSyNkbjx6k1FrmbV2NkIZiQ3HTAp3mrGAATu6Z3dagZRgndnuAelRNlsndxnGKu1i0hWkcSAjjJ6/eB/OnGZpZC2xVRuCo7GlhiOPvbhjpmrCIQfu5A5IPalexEmth9rAqZfb83A21YYBTkc89u1VElbJIyB2B605nK53NgnphulKxzNMk5UsDyuepqNVMTbtu5fWo2lYL6n0FNS7Jl8t3UnBwDx+NPWKMZaFlrgXUhB+V/QVU1uBl8vZx2Ib5Sfap1c+WWUbip7N/KqWo3KyxqJmYEc5NZvV3RySXYjhvDAAB0A6jt61qwatEioz7skEho22kf/AF65prowDem526f3fapPJFxLl/kOMBx27/zzUuF9zFwT3PWfBnxZ1/wdci60zVJoJoz8u2Q9O2R3rrNb/ao8d66JEuPEF0pdcfIdg+vGP1rwoxNLEqK+w8biPlz2zmpLeYsSu9ldTwW+YkUtUtDgng8JKXPOmm+9kem2nxh8S290sv8AbN1K4wQHmbOc17v8M/26tZ0G5tofEMX2+yjISRJG+fb2IPGa+QxetFJ8pVyBnjtRLOrK5b5WZcfN0oUpLW55uLyrAYmLjOktfkfr74X+JnhH4oacl54d1RHmddz2cuEdD3BGealNrl3YjAU9D2r8nPCfjjVfCeq2V9ZaldWU1vIro0EhXkc4PqPav0D/AGdv2qtK+KVl/Y3iJ4bHXn4imkwn2gjqCOzenrXTGsvtH5lmvDtTAp1sO+aH4r/M9jQgkdhnt2rSj2eWOM4pU0h7hj9lDSBR82V6VU8RazpvgTTJL/XbiO1t1GTlsMfoD1rRyUdWfIwhOq1GCu2W0UqxyMZGfpU43YHoOwrw3/hszwMuqSWb206Rq+2OcOvzfn/jXtmgeIdH8XaDb6xoV4uo2kw48r7yHuGHYjpVKalsbYjBYnCpSrQaT8iZwCAcEZ9e1OQbfapOSoLZU9ealEfyZPH86v1OG5GvzN8zZx6VJIqgZDbh6HtTQAvHf+lSKd0RPc9d3aizC9iFFw24tk9MGrMROMnj61XcfMCPXt3qaBjgqeT70gJJEA5DY5xg1GBhvXntUzBm27hj370jMd3HUetFw2GMCoKg4B9aX7seDz2OKdjqS2T70mWI56U7gMXMY+ZuO2aVmIAPp3FK3ynJ6UK/JB/I0AIGO3jg55BNMb94STyPQ1JtPYUoyD6UC3IlV1A7ntipwd2GB+f3/wAKTYrkD09OtHC4AbBz0pXEKG+TLevUUpYgZ7DqTQy78fMMcnFGFkTbuzRcBFSQsWLZTsO2Km2HJIbH1ojUi33DBb0qUsMU0Ih2jBJ60+MlQO/vUUsuwEs2B70klyIkDNz7jvT1JasTSKCTngD19aarZbjgD0qJZjISTwpPFTBRnnn+dWmSOVw33emeQKkXnOOaiBOSPl+gPIpzE9ug9KdrgISV6cD9aT7owBz2pASrcnA9PSl4zkcDvTA5KVkydrcVCxO3AwvPGKc5wgI5PYU1nAPpXBY7hwIVTnn1xUMsg3EdaeT36+1Qs2Ccjn0FIZGwPJ6+w7VGzbV4/WpGYLn+tQM2WJHQVD12E2Kz46jFReaqjA/AUkw3YPQ9s1CSQTilYdiwrADAqOSVcnLe3FMDEKCemeSKjdzzt+7SegbD5MEep96hkUg88Z7D0pA5A5OaYZMk5zn37UmrlJiSEY54+tQuWQnPXHWnuxzzx6Go5SMsGX5fY1D8iyE5H+NQSNsBPWppHCr+lQy9MDg1LGR/eIwwx0PpUTkAnGBzyTUoOFxn8qibOcdMVIEcy7kOOvqO1VmAQdtuec1LMx+6M4zwagkIDE9fWnuUhxkBGV4qvNIQcH8TTyw27O3WopBuznnHQUrAQSlcjC81G/Ipdrv04HqKeYCPvfrUsCpINqtnofWmBNq88/SrjQ/3uc1HINijPLc9OhpNjTKjoXJx8uOw60zaC3pjvVpmCuQOuOgqu5JdWXhWOBngCobKuOWfy4nK8H09azDObi4ZpZlghQF2dvlCgDvUWq+LNJ8NRvLf3cZIySgYcfrXz98WP2gU1DSru00hdilWAKt1rCbtoj18Fl+IxskoR079Dy/43/Eibxb4svoorlo7WFvLTa3GAetePX1xJK+0PuRcqc9j/wDqqy8txOZJZPvFjw3rk/pVddk8cof5Tg59j9K1jGMdT9dhRhQpRo01ZJGWtssC7o3wVf7rdPqM1PJdByTv+ckZPGPQ0+VBHCoHbrt655OKhkj8uMEncScbVxg++K1Vm9TSMESyKiokgxkjBVenWnxyvFLuZsDHAbGfSq8f7sMOH3Ekeg9KVYGZi/c8t6CrTPQpvltY2ImZuvykHJK96lTOwbvmI69iarWTgMqHrjp61YlQiUSfNtUHkdKi9j1YSTJohw25uPapIwFGQu5R6U61dPKDFQHPBJbgGn+WSOPmHsau99zS/QQT7Y+W2g/wjtShsJhxxnikkjHTbg5yeac4Pl/J8xzS3AbK2VwVXjue1JHNghflVQOlQqJLgEHdGx7E0GIgKp/Ejr9KuxaRY+0eS3O0HnNOE8nzMGBHoegqrIufm6Y7mprNSz8sAnBp6LcLJK7LpgMgEi8k8EnuOtNacx5ToAMD3qzDPhCDx7jnFQSgONw4x3J6UakeRHBd+RGu9y0ZOMHqD/StBwksaiPoMHn/AAqgsIRww6jtU0MnlnJ+Qdh70ne9yHqXli84IG+R1OQexPrXR+CPFNx4J8X2d7A2RGytgdCM85/nXLRyPPiWJ8Mvr3+tahvImjPmcSMuAV6VlUvKLj3OarFVIOnJXTP078I6rZ/EjwVHcRFWFzH5cm35gGI9a+HviD4Wn+G/xEv7SaLbC7b425UEEk16z+xB48uTPc+Gbq4QhgJLZS3XH3gM/wAq9J/ao+Gyazptr4ht0czWZIcL3Hv7V5EU4twZ+QYij9RxM6L2/qx886Rfeao9wOTXWafch0GOo9fSuU0S1dkbcmS2QQOo5rq7C3WJQOmexNboybS3Ny1mOMnpWhFKF59fSqNvFwOwNTY29Qf8KpK5jdD5bwKTg1garqTRqSc47EVfvJBgk5xg5xXN3pVy+WyqAk5bkd6zldGsEtzlriwvfFfibT9Ngdgksw8xl7L3r7L8F+ELXwjoEEafu4kXc5fAwQDnNeTfs9eA5NQ1D+2p1GxiCgf+FRkjr3rtf2oviHbeAPAz28M2y9ulYKB8pxiueonK0EUlLEVY0YLXY+Yv2nvjE/ijxDLpmlyI9pa5T5W4J6Hp6fzr50f5ASz+Y7Ebs9PTvWrqN8lxO92f3jOxye2OTn61jNciRsL93Gcbuhr36NFUIJdT9pyzBRy+gqcd+oTBYiR8zM5yN3UcfpUUMILFX3M/Us3T/OKnfZMQzPuwMN83SlWDYMo+E/2q61qeyuw1mRG54PvTS5Rjjoe+7n9ajZhIQo+9/tVYhtHZT5nAHp3pvYp6LUbHdBceZtAzwA2SKGug7HbyPfrUUoV2ZV5VehPX86Z5RPI+UA5agnRFhWP446imsqsuOuexp0QGQOi+tOuIguAnCnnn1pE31sHEAyOABjHGKeHyd68kDAwe1RLndhunoOopY0CMxDfMehHYUbGchVkxk9ex/rUe0pMWLqwIzgdvzp7MIojnhj3PSiPDyI55EZII9/zqbmN7IA4wSPkPbPakKtK2WPOc7j24p0mHUqNp5xzSb2TIPbmhyZhIaXZsfMSR3PFVNRInSNTuDpn5geD9amkmRgXHAB6k9apTBULEsSCc4qeZrUx6mbhUIQbl7A+prWsC6giTkY6dgOmM1FAElG6Pk9OatbygCj5AByxbv9KHJslq5aDFfu8kjBb0/wAKiWWGEoB80p+8x70srDbxtPQen9feqrjeONox0zWdjF077kiEOznHLHgDv/k1LFMYoyr8nGQtV45G5HdfTsaleVbciSb/AFu3aCOhz2pGE6KJkussxl+Qjrtbn8ataLr02i6gk9pcvHKmHUq3KnnvWQ9wY1PdsclvXk/lVZJVup2HyoScEelNR7mbw8WrSPpDwZ+2r8TvBWmvZW2si93N/wAva+a4XnpnrXFePvjB4l+IWoNd67rt9f8AmNu8hpCsacHjbnp7V5ykgVF2ja3OD37c1L53lQkH52PQjrTb0szCll+Dw8/aU6aUu9kXbnVzcS+WUxEScbO2O+a9F+Dv7QniX4Q67Fc6ZcM9k7Dz4JGLI4HqD39/w+nloUl+fkB457U3dtlAflQckCiMuVl1qNKvB06sbp9z9hfhJ8YPD3xx8NR6lpNzDDfRqPtVo7bXQ+3TIz3rs5IWRuCCp6FW61+NPhnxHe+G7mO6064u7KYOp822kKM3PfBFe/6P+3b8TdA0VLQ3NnfbW2rLcWyyOF9zgH8a3jWdtT8rxvCVT2zeDlePZ9Pn1+4/RLxPqem+CvDz6rrVxHaW4XOWYZPsAetfNd7+3v4d0jV5LeDRZbuyVinmtIMn3r4++Kvx+8Z/F9bVtd1Bl8jGIYG2xY5BwP8AOK8/bUDtXc+7r06gVMq72PUy/hGlGF8a7vsj9XPhz8f/AAD8T44xp1+tjfSdbS5ZQc9OD9a9DlsXtWyW6/xDoa/GDTdavdK1iO6sp2slXhWibnPv+Nfbf7P/AO3ta6fpMOh/EFDLHAAkeqw85XsGUjr75qoVtPePHzbhaph/3mDfNHt1X+f9bn2RGd8ZyR26Zqs0bsxPTnrXJaL+0N8L9dCy2vi6xjSXkLJKqkHrzk8fSun0zxd4Y8TPKNJ8RadfbR/yxuEY5+ma2Uos+GnQrU/jg16osL8pwW4HGDUhjULnqe2Ktw6exICDeG/iQhh+hNWm0iRY8nsMjntVcy7mN2uhjSRBlI7exqCKIRgAsSfetU2jlyjBtwGRlePzqvLZNGAemKd2K6KyHjng+lBf/aGKtHT2kxwwz3FOGlyMrMEY9iam4XRUZiB8q9qVYyzdecYq5HpsrE4VsjtiofEGo6X4O0abU9cvUsYIhnLsMn2HIzQ5JbsEpS+FEsVhJIvoMcHtU0WjyybXAVB/tsBn9a+K/jl+3dqFxrR0TwRILC0TKPesoYk+3Axx/j6Z+f739pvx5Pfm4k125eePISRZio+oA6VDqvofWYbhvE4impzfLfvufqnLo08Un8QBJwB/9aoWUoxBHPTntXwh8Nv29vFukzRW3iAi/tEwHlZBvx3O4DrX1x4E/aA+Hnj6yjurPXI7GaTBe3vXWM7u+CcZ/T6U41U9JaHk43J8ZgfelDmj3Wp2skIbKvghuxqLykdefug4FS2ur6LqrstlrWn3BU9EnQnH51fj0xJ/lSeEydkWQHj8DWrkjyOWXYzIohGQBkDrUwGPbFXP7JnSVQysFJ5I7VBdW7wuRyMcYPehO5DVtyJeSc4Ge9BbgZ/SmMWUEkYFNaQEKG9avm6ASAhz70bACPSkizknt2qcqRnPP0qriseX6zeXVtcBrX5lQc47n+tWrC8a4t1d85OQT61auoVdCq4wex7VBDbNEm3jANecro7L9iXIZgBnnPJ7UkvGcYz04NIxIHNMZnAwRt571RQxo8k57+tR7CqnsB3JqU/IDjg+9RtKSueOOpHelewEDgEHBIz2PaoinOcgipgpY8/NmgjcvPX361LvYCsxIPHTuDTSQCcflUzYcA9COcGom4BIqRogkOMDufSmqxVjn8M1ICeckHPpTWPGAenekx3I22vJsLYYcgVDMnlghucHmpioJyRz2JprncB82SajUu5WlO4DPAFQybSpbp3wancbuG45qOSPGccnvmnewymzsoA6GmEl8gjaD3NXPKyd3X2qJl3LkZOPXtU3AgdME+3HNQSRAnA/HJqzIjlRtXI6nPaoGkUMFByDQxlWRMN7+1G3aDu6dsVKcBiAc0siMy8cg+lSFyqo5yO1I5DDJ4PtUM8rQDI4A6g8YrC1z4iaJoEe66uV3qOQsgqX5mkKVSo+WmrvyN2RvJUEc8dTVR7tIsPM6rGMncW6V4t4y/aW02yjlSwXfIR8ue3Hb8a8T8ZfHTX9b3RW84gjHDEtzjmspS6I+hw+Q4ytZtWT/rY+pvFXxY8M+E4fMu7+ITHopYDNeC+OP2nZtReS30eHyYl/5bSdMZPIxXgWoanPqDNNdTtNcKc5dtxA9s1TbUFX52KueQP4cf5FY+zlJ6s+xw3DmHoNSl7z/rodNrfjTUtfnH2q/nZM5OW4P4Z6fWuVutR+zXJXezl+pkbgDP8AhVe8vPNLfwup4YNxnA6/gc1SebK7t+CvT1P4VtGmkfVU6aguWOhalcrl2fajHp2qvMpkkLfIu3uv6cUiI4VwOHU53evsKXaRHuZ9p5wD19f8a05bbGvJbQp3MysCCeCfvHoe9VhCMnHIxjjpVkhQ2OpHcevX+dRF2XcD0/TFXZ21L5AYLHwQxbt/nt61WlkdSwV8A88dqss+x1YZZcY+n4VWmQ7W/hPpRYOVotWdwzKDv69/Q1qRSFo9rfOQOQawVmaNl/unr2rRtLna2QvJ5zQ0j0aE7+6zWdyoQD7p4IC/jVpLhUhYcZHIHP5VTiuCxAdsvjnFTPHgeazbVzjjgHNJJPc60ukhWl3neO/6UsbLG5y3yscD3P8AkUtsRLHu6qMgmmtCVP8ACFzn6Vdy1Z6E8sBmI8vgg9S2KrSsUlCScnBOS3Aq3byjb83JB+8aJ0EjE8YHepsCbRV25Yh+fXFLHmMcc0AM3VvqR1p7N5h28bh1PT9a02LJ43LHaMYPXHGKtRTRPCkE2QQdwYd/zqoIyg4qQhWIPIcc5o9DOStsTvGzybo927jge1TxQGVDuTaTUEVyFch+V/hI61al3vF+6bYSeSeSKhtmLuiARGOPyw+3BwCnrzVq1l8tG3OobBG09/8AOaFYBthbLt0PrVaa2eJmduwP/AalpPQykmzufhV4sn8GeOtM1eObm3lDFV+XK5+YfiK/TmWSy+Ifw+do/niu7bdhG6Hb0r8jllcKkq7t0PzAp0J6/j6V+hn7F/xKHijwrLp0s6yy2hC+WW5xj3rzcRBxfPE+C4lwloxxMVtozzC68Pro+oz2rfJLE21gzda0bG0y4HGe+f8AP1r0b45eG10jxU15BEyxXGXI7Vw1o2/5gPfmnB3Vz4pTc1c0IbLcFwM+uKZNbBUIHPvVuxuM5ToM5zUk6LtYDknPX1rRozTdzmL2HjFYtv4XPiHWoLJJdrTH5tvp71v3h80kK2MHkmu/+BPhA3mp3GrXKMqowSMP0PU1je5u6nJF6ntPg7w1a+DfDlpFKpSGKIbpR2wK/Pr9rX4nReN/iPPa2s3mWVjujRd24Oc9fbpX25+0N4+HgD4TapdSuyNJE0UbhuQxFflbLqrarcySna0zys5lfrgn1rfDUnOrzPpqfZ8I4H29WeLntHRepWubhwv9xQfmHcD2FRxyQ7sl8MOR6EVr/ZIIYJBK++ZgTubpn0FZe7YnzbWxnBHWvY3P1dS5thzRxyNuOVI6k9OKHczEKHyo6Y7GmhTOwJ5/4FyKnYiD+HIBHAbqKq1itizaWaMS77flGSWqW+uAU8pNu5Dgnj/JrMF7IHfK7U/hHeomO8lycHoT3IpWfUjk1uydQpG3qfQ0pjAJ9BnGe9NTaP4s4700yeb8qt+FFmVqLuEa7Rwe2OtMN0IzsG7P949vWkcmMkPuVwSMHrUsVm04Mg2yIPveopibXUIVLrlent1qykaqu5+g/wBrFOZFt1y24NnkHpVWe7ViVG4juT0qHe5g9RjsXkbBATtj0p0bjcVHXuO9NGc4HBx3qa3tdjLlsZPftRe+pLdxoQq2NuAOgpl03lAnPAz0qSfMIILZHv6VTnkDAlmXIHQtU6owkysZlVWU7gzDK+lNthJ5hYrvTqT/AJNU73UlMhCp904z3NW7f95Fg+nIFJtmN09iZHW1USLzzkYano3mIxdfmPJz0pisEwh+7jKimtIrowDYYelPoBNJMRgDk9veollLgBl2MfWoJHUsFYsG/vDoKRpCTxyAefpU+pL2NBJRFgdF7kf/AF6pS3SsXy33eVB9cVG0p2E7+PftVCaXeW5XI64p26mOiLC3MTTCPHJ6lauafGGLlc7gcb36+4+lZcNu0sqFO561u2ilQSzbsHk9KpmsVoXY9gjBfcWztyPSljCqSE5VuQT2/wAKcrBD6fTrTS5gJA4U8nPaluJxuyVCCTvZd+M01pzDl3C8gjaV6nrSJG+WJ53dPWkljywBGSDxk9KhpGTgnoTwTMm0K+W9A3TufpUk0xdssAhHVV6VBFAuQQoyO460MCGfDc4HHtUdTF00TeZtJPmqxHUelJMSVU/dHr6H8KroXjwWC4OTn0P/AOqllmxvKP8Au/u4buetNK5Dp9hp1Bt4P3YVH3j8uD7VfS6V4vm+VW6Buv8A+qsU3BUM2FUqQAeKsK7Im5m+bOTn+Gm4HPOi5dTctrkabgR/Jzn2I57Vr2Hiy902QG0uWg3DaxiYxnHPcYrkSzzuG38Lwc9v8/56VPHMUUg8spwB3x/T1q4y5dDmlhYy3V0ez+HP2hfHvhe2MGm+Kb6CH7oiaUsMYx781sWn7WvxLsrwXQ8TXbOhG2OSXep+oIxXhMd3LgFX47Bv504yvM545HBz+NUpR6IxeX4R70o39EfWth+3r8RLWSKSZtPvlC5dHgC556ZGO1dUP+CiOshYzdeGtN3OuR5Uj5/HJwK+IEleNiN3XgqfWkjvXVmjkBZQOT6f0oueXPIctlq6Sv8Ad+R90n/goxqSFETw7YNIp5AmOAPXrWF4l/4KJeMJ5FNhp9npwOcosPnZ/Ek/nXxnFdxxyBYnycc+oFSy3bouTN06ksKn3E9TFZFlkHzKlr6u35n0l4i/bw+JuqJsjvrWxVQc/ZYQhP485ryrxj+0H428fWTRa7r9xfxKPlR2/wD1frXnNxeHaTjJx1XuKw7u9LkANtxnr0I6Um09zojg8JSd4U0n5IuvrctzOw/5Z7s7l6ke9XoJD8zF+D91C3JFYETMkqogXzF+8F6nqc/lxW/aeZJN5mzkDZz2680Xvsd8U2X7e9MYIzweCCOtbOnXv2Uh4HaIkAFF/wD11guSxy33gMcetPDuinoD1OKdk2a8mh2Ft4w1C0JaDUJ43PfzCuBz6Yq9p3xS8TacUmh1yeO4UghhM6ke/B/GuFmlLcl2zkHjp+XegyMUYIOAOM1pzLqc88PTlpOKa9EfQPh/9rv4haDEsf8Awk11MeDslcyAfi2e1ev+E/2/tUsPs8ev6da6uW6yxIY5B+XHPrXw8L+Rto+VWBxn1q5JdvKsgXaqkYX1FEp9EePiMmwdZWdNL0P1C8JftcfDvxa4a+uZtAl4BW6UOgPpuUH88V6roupaJ4nw2lazZX4xlBbTqxI9x2r8bodSkjES+cyqp+ZlbnPb6V1Hhf4haroWqJcWd9NabDw8UjK5I6cg1MZSXU+cxHCkW26E7eT/AM0frtJpz25IaMgDv2qI8V8O/Dr9uLxXo0SQa3s1axicKZXwsoUkjr34719HeEf2qfAXiu3y9zLpsgHzCbB2nvzxXRTqtq8lY+SxWS43Cys4OS8tfyNgLkAHn8MUwIQxJBYe9TxPu3HGB7nJp0oGMg5FZJ2PMKbAtMSVaPHb1FEi8DuT29KkJ6jOW96jLFcc/nQUQumTtPH1qJlBJXcPy6VZY/gPUVAzBXIVee9JlEMp2HjoO4phDMx7emKsOQBzQw2n/CkK5W2bSSzZPtUTDdnsB6VZdSvIHX1qNVwPQ+p71LQio6lWPzZGOlRlSy46H2q467h6exqJ02DjlunPFJotDRHxk4/GoJo1jjG1vw9KsqTgE9cfdqJ2B3Db07mpsy1qQ7Pk5wfT1FRMp5NTsSFBPGe1NeNmjLEYUd6OXSxRUIVlyOQPTtUcatOcBiNnbdx+NUPE/jDRfCcTPfXscbgcxhhnP9K8K+IH7UVtpsU9topjabkFg4OBj/GokuU7KGDxGJf7qDf9dz2Pxr440fwTaNJe3MEUgHypI3LfrXiGuftU6fFMEtI45Yc4dUXLZ9fp7V8ueLvHmpeM9dmvNUu5Js8oobhfbB/pXOzX0oZ1Tr0GOp6n8653zPVH6DhuG8PCiniPek9+h9hQ/tV6ZagFoBI5H8S7c/XNY+vftcKy7LGIiZAQ4XIGefyr5TmvJTJsm3AleOmPx9KqSTPEpj38fxY/I5/Dimr9zuo5BgYSu438m3/meveK/wBpDX9V8xLWYwqQCyhuc+9edX3ibVNWu/MvbyWYEbtpbj1rEiRXRijqQeMdxjmmR3Ql43qhAAwW3Y6jmhxPoaVGjRjy0oJL0RZbUXE0u15WQ4IV8NjjHHSq1zdbtzb92ByB1z+dR3Vw6sm0bVA2/L/Fz/jUIUKW28euflOOv41SVlY1jBr3iKS4cxFl+b+Y+tRNPJczHb8gCgKrdakKrEjKGxJgsN31okkDXUbKF3FdvH8P1q/I2jGwIx2Fm+YoMZ7AfSm7kk3lkVQBkFep9jTbnfATt+4/95u/9OKEwoESbfdh0osaKAqsYwwb5hnI3L0psjkuD95APx/+t2okcZIO4YNRbgzgtwB/9aml2N4wImhXadvc5wWPFKVCLn7y+9XlKhc9iPzqOSE5+f7p7Ci/ctQKTLgAFORxx0FV3UsW7YPer5ALZPT1HX9cVC8RUkdRnr/ntVJg4WKRQgntjsafDKYmBbke9WFhDEe/PSmOrdvXvRdMpQa1LsEoly44wOcVcVzdQlfO8vJBI+lYayNAd3IHcCr9rdQllZeoHfsanY6oz5tGzUMxtZdj7tjdG7GrW6ERPCU3uRuB/iH41QeR7xEVDtBHU9auW0wlTYSCy8bj1qmjVkcLEOe2OoPQ1KzeZHk8GkeHEoPykYx9Kmswbi68hiFDHCk5X9TTK5ipGjpIGHCjs3U81fCRsm89SRnHSnanbxRyOqBlxwOmRUUPmxqccpxwaY73Jd4LbX4YDhRjJqndGYMroGYjtu2/pVi4wWBXh88HrUiO08WZGUMM/KOxpaoWxU82Rtm75cD5gtaEM+T646AdKrJHEX4yr55zVlY9jhe3tSutiXJFx1VirlMsMELu6U03BEuH3BecDt/+qkE57/dHfuKnMasfMV+gOQW/Gs2u5g9NySxaO6UFcsQOvbGc17D+y143l8A/E20hcMbW+/dNjoOeK8SZJra4hMSDZuzJ69M8fjW7pmo3dlqdtd2Un7yGZZPlbpjn/Irkqw500ediaar0Z0pdUz9Q/ito8Wt+GReL+8ES7fpnoa+bbe4MbFTwVYg5619E/B7xRb/E/wCF9jdngXMWyRW6hgv+Ir588W2j6X4qvYCNqlyOf5iuWnUj8KPxeEeRuEt0Wra7SI55JznBpbvUURCQ3XqD2rAmvzAW3fLx3qs+o7gRvB9c1o5M3VMvXMhvbmGG3Yq0r4IHNfTXw50k6PoNvbt8zPg4/CvnX4caXJrHieB8blikUnPQdePrX1XHc2+haPNf3XEdohcAdyB+nNRfUwr9Io+Of2+fiUXu7DwpDKZEtwZJwG+UNxgcV8e2iLHCD8px6/TrXc/F7xPL498catqNxuKm4Y+YW44JwBXCTnexWJlTngHv617OHsqVurP2vIMJ9RwEKb+J6v5j5594P58VAsYKD24+9xnpUtvbP838RGcntU8VoX/2UX726t79z6NTSRQ3vDJx8xHBJ7d6dLO88fLYGeAP5VbuZFt5Ni/vM8YXt1qmYg7kHp/n/P4U+axfN1YsEbMpZZB14Hem7SrMG4FKsawgsr5YetSsodQSd3qA2abb3Dm1IUkfDIOnv3+tSB1jjAHIzyRTGhYOD82M8e49/wBaU5XO3jPY9qVyXIsTM1wiCPlv77dqS2ja1upRFc5jKbiyLtG4Ecfzp1u6sXJ4IBG6obua3Vljg3IFUFyO5o12MubWyFluXmcgtkDB/H8elQmRon2FQNwOAKVMPwOoPX0pzyqDyu5m6n0ovpoTKXYWLap3tyff09KcmofvPnQ7fUfL/P3qKW5hWMMp2jGDntWPd6iqluy44+bmoMuZFu91XzN5PyY4APUc1kXmqSSNtR8EdT61UuLw3IKIF9S1WLDTSZEM0gQFu/U5+lK5x8zm7LYSzSSQl+5rbjUIAvQgZyaqTwx2UxVH3KncdDyeatQ3AkG9s89MU7mihZEwUGP5fpg+uKqSboiwflup9AOauxupdSfu9SD2ouIEuQDgqRxn1pJgrrQroxdBlunXFL8hzg4HX5qTYEOQuFHbP86ga4JG8bQR120vQTK9wSnTdljg+w5qqVxnLckjlhUskpkdQXb03HqatR2oV9zpzjj5s1S01I5Sa0t8Mp3bT/s8cdq1VjjAUr8wA6H1/Gq1vGNpb7pHXPariLyp6nsfrRuVewvnGIZJwCOgH9aQZPynOT09MVKoboecHGTQ5Zjg/KAP89cUX6BfURcqpI6AYxmlaTDbj93oWocMiZG1SD0NQyuPlG7dg5OeMfhUeZm9yzHcovy+hzuPelwRhkZSDzVYRnIKtg5zx71MZRnH3QOv+c1LIJNu08/MfQ1VnfYjtxuIJwW9M/5xUjXA2kDcT0GMZH5mo5RkBmbcSMYGKa0E/Mr2qjaWboORnrmrTMh27W3Ke4qE4ROF3GpI4yHwOE7Y/wA8VRm0PQhVIPQdPapDIobaeMcjNJLkRqY/mYnt/DTHSQN/eUfTNLQi1zStSrfe+Rx0w3BqdFLEszbBjGG71HalWZC3GeoH8NW5ossWHTHSmkZNdCjKy+ayn5uMjHao2csDxz0JHYVZaNZJgzcZ445p9xaxKNysVA/vd6Whg0UGbaTu+VR0A7Dufc1LHcRwqWf5hzxu6jrmiSJXz82FHpUExAePJwB61LOeSKd9dBHLL8u/k5/pVC4fdnjd/e9fw9KuXO15Svy57A9OtUXJic4+crkkHpQloc7i2y9Zqi3ClP8AWuuPMK84/wAmtxYBBKqRzNt6E7uTwaxNNm8xBvGwBd2D2HOOe/Stq1QruP8ACORjqfrWlk9zpgXPLCYG7cSM05EAQndxnn3oT5cZyT05qQxhVbHHfnvVJdTVkbq28Ec8VA8ZCMjdD6dRVsTEAfMPm7elKVBYNxx16UzN2RT27hjsPyp3lGTAboGzn1H5+lSO21TlhkdgaljUbcA/TFTclu+5CWCZA3ZPOD2qa3LbAR83P40PGWJIGV9uKnt1ZcYHHoKol6EouZI4yn3gccN0q9a6mIlc9nzkKx/xqpOpdQF5HfPU9/wqAoIUU7jknhSeafMLR7n60uAMHp7imSNvXA4HsauLb+a+08j3rN1TUrTRy6XUyw7epZhg0Jo/n6KbFKd+lRsoTORn6Vx+sfGjwhoCubnUfMKgnAx/KvKvEv7ZHhuwZjp1rJdPGcfOuAf1qnbY9Sjl+Jrv93Tb+R9BNE6EHkL+lQH5iWbcE6Fz0FfKWvftw3t2iQ2Vq8IZSWBbaF/wrz67/a28Q3UMkQkkVGJ3ETNmsHNXsevDhzHTWqS9WfdgubZNzPPGiKfvFgBWbf8AijR4XKnUIlI6kdBX5z6l8c/E+ozPjUZY0ySo3cD9OTWHdePNUvEJnv7kysckicrz1xjNPmudsOF5rWpUXy/4c/TDSvEmm6lkQXcUrDjAYf41rPblVbb82Bzg9K/MbSPiVrmizxS2WozI6jbh5DtIznn8+temaJ+1x4l0cyQvtmZRjJY4PU+nFQ5djGpw1iIv93JP8D7oa1KL93nHYiqk89tbozXMqwspPDMOP1r4b1T9rjxZePE6OI9x5G9mIH6VwmufHPxVq188z6k6A5OFY49QaqMr7nTR4VxU/jkl+J+hGpeJNI04Zmv40UDnBGR+tcbrHxy8LaVvDXqF052lgCa+A7z4ga9dM7tq8/IPBbj8zWFJc3E9yLqeZp5mGNzScZ4PT1pVGnpF6nrUeFIx1q1G/Q+2db/a+0u1SUWlkSwHEq/MDXlmv/tZatqccsduzwiToxbgD1wAOlfPc1+dhBbaCMH+XFUbu4T7MQnzSE+/T061lG/c92hkGCpbwv6nS61481bXdQM95eT3ShuFMpCkZ64rCmvl8uSRHzO+QCW6Gs2SSVGQ79h3ZJ7AentSIAJMq3XkjtSavue9ClTpq0I2C5t/nlunfBRcbOMYqNGaULv+RvVadMBcxSNIN0bAr5ft61AHZY1UvyOhbt6f/qos3sU4t6oljuH3Fi+T935u4qC4aOB1j7nOXboBxmnO6xsCXZSeB6A1Xubx49iqnmruwcsPz96OUFBbMVDgsI/vdM9sev8AWmNAUbL8sByWbpT1mh3orfKTnHt7mnyuu3hlOOGz3FLU15eyIZ7pTGqsnMY/hHUGoomDFlZ8E9M9aAVcF16dPoKeFEQDNyOtHkVypbCtyy+x7VTnZhIHb5c9Kvqod2y2MCoJgisAW+mO9NFqy2I5gzoHkbcFHHtUCsGVyGxjoFolkfJXoB3/AM/j+dRISGLL1PUCqt3NEmwafHDZGDxmlVyzjPU8ZNRrG8jZbaWPYf8A66dt8o4bgjsKo1RZjlKuuW69KlacFeF5x/nrVKImMkn7ucg+lOaTMmfw4oLTJdpxkLznvUb7g2epzjmpJJ2YY67R0qJcygFflPOQKVimrgC2Dn8cUJEoVW6Yz1p7zA4G3p61AWMkmA209wadib9EV7lQW2pUJaSJsqu4DtWgsag88k9C3alNk0oALBC3I54FBnKLepDa6oEcB/kPv/nrWrBc+cA4+Unk7enesG5t9zYPJUdjUdteNbvhidp9KAjXcHyy2O3jCyxn5sE8c0yN8Tkeb86jOe1ZVrqYWVMcq3BXtXQR2aXmGj27x1x/D+PakdqkmETiSLcvU8MD1AqPfhCRng5IFR2shjUox3ncctuqUXCwHd8uM8k9qZV7FWbcFXPGD/e60sdyGAP3SDyp61fvLbHKcowDA+lUWCySn7u8HJNO6L5k0WY5zLmTIAI7cc1aixtBx83oaqRIkWFHTOOamuo4XtipdgQc7g23FJpMydmyadVIJHJ6cVEl6ttMQUUFepPTFRW8m5VVsumOWbrTZLbfJlPlX0FLTZia7m9Zuk6Id6lW446e1PEctoDLF8pycH15/Ws2zu4YzHGm4yjHHbPPArWjvVlcLL8kqjGOMfiKxcb7nFN8rufZv7DXj2W8sLvw1dNsa1xJH/tA5ORXTftM6BDot/b6wj+WssgDkdFJP+NfL/7Oni298FfFDTb2MJHY3kwtpWZtvDdPoM/zr7f/AGmvCE3if4azSW6JMwiMqY7kYIrz5QVObPyTOKSw2Pk18Mtf8z5Nv9VjgjADZLc4LcGktr0Ohlb5UHY/nXVaj8EbvxD8KrnxfphZpdPjVrq2f5XQY5ZRnpXjPh/UZ9R1u0smdg8snl7ex6fpTkrHDTqqqny9D6+/Z70Evpj3jf6zcW8w9hz2ra/aj8VSeFPhPeJBN5M9ypQM3fjoP1rrvhLo7aP4Zii2qGwC2e3FfJf7f/joTeMdE8OrJvtraJ550VvlDnAXNQk5e6t2a5bQnjcfTpRXW/yWp8oXUjyu6Rv5akgk+vTk1DGiM+1/mUEjI6cVGjSt87/MemB2/WrCEtFgvtIO0j7vPWvoIxaSR+/eSNSLUbS0s9p+UkcZ9axX1VpGkBGA3UdsU65dRtWTHHp3qu85VsFcDPQdquxrGKXQMCQu7Nxnj2qa2+ZBnr6nvREVlKg7VUHv2FPnkz8qnHGeOuKLA9RbmQQR7lVT659KI7iMtnKqOgqnNMAnzHv1NCMBltzbOnFDTDlVi5NOskS4+7nqtRiIMvcDPapbO3jljbb8iZ+8W/xqF3dXYKxCAY64/WokmjJ9kLLKsC7QuB1YGqksu47j3HSmTTRnGXJYDgDv+VUri+jiT5m2H0NQn1Zm5W1bNC1nWNjjaMZz9anv54reJXDpyMmual1DYMq28+tVriaa/fYx49c4zVb6nLUqfy6sfcapuV/KwOc/e5NZy29zc/M7Nj37/wCea0Y9PSEA7ee5PSr7qidecjOB2oaZh9XlV1qsgsLVLeNt3LHoTjAq152ztkrwCO34dqYQGZW3ZVeeetBwx3DhRyD/AJNK/Q6klBcqFlcSpvbnAxtHc0WsqgbN2FGetMWQljt+76n+lNWcIMHoTk/WqEX2uApPy8DsKGuDIUOSV6896zZZN25V4Y81Is7LGCeSOOKVgJ5LhWcBl2hhnK9utOCCe2EabQyjDMfWqzSlh97aQc5NW7ebEf8Ac78U7JCepXeHyMk8kZIYdKkS9WUqducenei6ZGVS7kqO/r+lVzauzqFfKH5vpVK1iNDQjvPm/wB7kipU1Dc7RnjHpSW1osoJK54+93H59KqCGRLwiT5VPGR0PejR6F+6zZS5DKcMp7nJ6Cpmmchc/OD/AOO4rMiIiUoX+f0Pr61aVywBGPrQ1bVkNLcsDDg4+YY4zUU24sSMbh1pyzYXHQHs1K2xk27sHHHrWbbIbsyCG4KYRuFzwx7mrDPsRkVsyAZwetVp4FVVyzM2Mkimr5jEsh6dcYpct9iXFNXRO7A7SPlb0qNiygjqccGneYABnjjqalT94Co6Ed+P5Uvh3M27DREVVc8EjOBSwkq5B6Z7dqmMagAj5iBzToECtn5sDjmi9zNu4wHyiSWxzT0ZRj5tzdQO5pJE8wgM2McgCpIUy7Z25P8AeouQ1YvWYBHXY3YOfSrEcz87u/XFVgwRVVdoUHoKt7gUUdfQ+lF7GTdtyC4BZPMj+V1/iPQVXg87ysPucnqT0zViWQd+x5xQ9yscRO3OBjrSMmQRoFBQ8MM4I7VVupAgzv3A/p9almufOiBX5T0qhcJ8q7fvezdPc0rXMJK5FM0YCyPuLKc4HU9azopJZGuDltzt8voo9PrVuaQKcM2SOhqsZjHknlemR3qkjOxf0+BkGWO44wc963g4BCt8obH3aytODSZzyDgqD1IrX8pVVUkXKnnB7enIqr3No7FiOQq+Afx9asA4Q55NUoZEVgo4HT8fzqw1wFUru75zQNgAofPU46elTMCmM9D3FQwPhjhsEehzinSSBSBgkE7ck5ouZN3GbfmPtUik7QSwGO/rSZUfKOntSOBgk8Z6UXJZPHMrqF9eMjvViORWO3jJ6gVVQk/MOc9zUwJDHsf60rskspL1zyvTmoZnRmwe5zTDKcbQOvcU4hOA7Dd+NGjFyx3Z9TePf20dRlZYtLQQxN1VMbz9SP5V4r4o/aE8Ta5NIz3ZjVuQGY5H615S8zgrvfBP8R7Cqt3c/ZjlZfMGQCV96zvd3PPoZbg8MrU4ffqb9/4lvdTlMsty7uSSQzfzrL/tAxMxL7fQj1qtG8isrlP3btjLfSop4m3hlfGTyG9Kpzb0Z6Wi0jsXor5xvLde29vve9U2vVYlg+NvUds9evGaYJSgy/Izw3cCmXUkfkQLD0DlmHrms23cOVvcs3F8kcQl+VR0y3y8k9zzVW5muo5A0I83HGB0wOM1CjFs702xEYwy/WrDSPECI3Ux4+Uj1pq4+TyIkvZY7dlZkWVjwGbv17iplumkVHL4kJ+YL+NVmZVkBPPrnp0pt6zW1v5sce8dCozwDjmrNVTJxdeQr45B6Z7UyS43ttLdBk+hHHNMVwpETDbjr9O9OMCKfkHHYDvQdEU0tCFLlmRwX8td3X16inJM6qFd9xPUBuD1qOe9SGRUnT5TjJZeB3q1E6yfKOVByDt4x9aVna5dmRJKZQcDbg7WVuoI/lU6o0cqLIAF55XoPT681OU8tsMyjjt1xThMFQENu9DS2KSKUiCMBHXGeCR3PPrVWWZzOyhFRQOH9fwq/LK2cFc9aqzYlJHU9/Wi40uhX3mZCrvweCB/9eoZEAC7eF6c96tROQpVfunksarsoRAo5IzigpIhE3QHlvQ1UdgWJO0EcnParkgyDt6jtVSRSGBHJHq1IdktURgtI5YsQfujPT8aVwOQep4JPOae8iqGztJHWoxMoYDbk56HtxSuTqS2ys4OeSP4c4NS3EoaP6fdCNyf1qoswDttfDZP54pFJ3Y34J7s3U0lFofKyz5wAHb3NRyPIXACfL13bun59aVwqLl+TngGokm3syycL2x6U0wV1uMkGFJC7gDg4/8Ar0hYKo2cZ447H3qRizvncoBPJHFNMMgmdh8yAZOKNzRMhkIiwR1zzmog2XYno3Wp9rLGWPX1NVyS+cLzz1qjRMk+0FflbaVAzx60sal8EcAntVWUMAem0YODUiysqAhu1Gxa0ZOy7M/NyaVQFBB6kcZqFpDnB+XGKmJOzHY9DTRqn3BvvLh9oJCk+nNFwu6VtqqWBILDr9aYULMMnB6c96cWEb4HIHHvT6j5b6kiwDaXGWI/SonkbcAeo6Lu4qdbnY2AAQRgjvTI4wZS23jqd1FiuVMjmRfLGMs54xxj881TuLXa4BXB9ua0PKCEt930B4qNQC53cnrxTtYzlSRnxh43yGwB3rRsfEFxZrIinO7v/wDrpnk+buJXgD86g8gZLNzzgZpWsZJSh8Jpxamm3eu7JHKnGKstdoYhKXG1uAg6isHyCFzjGc0xbiaJW3BgCOMUuZmntuXSR1Kai4VRuzGeCPSpiI5W/cFl7/vMZH+cVgaZqcTOq3GFCnrmry6gsLbl+6ewb/OKV7mqnGSujbjMHl5bcJRwFPSmo5OEb7mck9j/AFrPhuBNudCuf4iT0q1DfRlgpfcpGRilqJ3NKRlxGkcbY5JJ7D/PaoZonijXYys55Klu1RiQhQFYFgThT3FTwXyyuyt+7BO05XPbP4VOvQwc2tSGNC2Hh/dupDBt3fnPHetS3VLqMCTzGkyDx8oJFZ7/AOiTbgN4b5c7vu59avwFoyGToBkjvUN9Uc1SfVGtbapLpzARu6OjCRd3QMDxX6gfDvX4viN8D9NvA+6WW28uUv1DgEV+W6SebEfnwByxbqDX25+wn4+/tDw1q/hq6ufNaKTMQbqBjJ/mPyNcOIdveR8TxDRVWhGqt4s818W/EzWvB3ia98MXV9JaaaUaJ1RtquhJ61yn7P2lR+J/is6mHda2EmEZfm3Eknr9PSuq/bp8CSafpl5r9vGzmzBkl2/eKDls+wHNS/8ABPTw/wDb/DcmtGNz9rcujSPlsZOOayUnON2fGpKFPnifcvh6C3sLd2uP3cEce5mHzcCvya+NHiibxn8Ttf1O5l812uXVdzcBFYgD8AOlfpn8WPFcPgT4T+JNTmbbItsyxj/a7fSvyPi2TefO026SSQyNIzfeJJJruw0ff5ux9rwZRvOtiZdLJfPVluV0VgVG0d/aqzzgEsTlB09qY8+xti9xkbelQq/97hRxg16il1P01THySnYf+Wh6CmwqZmBb5Qev/wCup41ku0Kx7Rn16GopXEHytxjjP6U+ZGntLaFhFZW4+b39KiuGaPDDarZ5I/u+lQyX4Rwg6gd6q/azK5Em1VBzy3Qf1pc/Yj2hdWFp8ktt5zhvSpSojyCMKOpFZE2sbQVUBccZz2qhPrZ+bB3s38Q7f40vbWIlW5d2dHcXyRBVZshjwBWbf6ssfyeZsJ5AJ4rKiuJrtP3ak7c+2P8APNSR6YbmRRJnB5JbsKlzctjNznJe4MuNXeRvl69zUf2Oa+uUJPfgn3q+tlDA7fxHtnGKliuArFSrIRzle9DWmovYuetRlaPTAsrIfmZeSD0arIgXbgKEPWnPLuYEsdp61GZfKBYrkN69O9NM2UVFaDJQzZB7HqOKXcMKRyD3NNeJ5CrDgEdPalhfkh2yw4waLibuMLEKOw9qZ5pGAOB6dKldS4GOoOSaYjLIGB528ZFK9ibiecIyCOB069KiaQhyfyz2pxiZlbGDj1NJtIGRw1DaZD1AncR82Mc1MgIAA5P5VVDjPrUyrvGc4I9aWoh02EGR16YNOt7g4ZeqjnJboKZKwdQD27CoYZBA2RwT6nrTILskhYFWbJ7AdMf571LbO+xWL4O7j271R88FtzcD1PanRzFS6njnK89B61SFpc6PegjPzKMjtUUkqMCfTk4rJado1BXduI4J7ip1ugoT7oBzn2p8vYqy3JluFkYsFx65qaG+QhACu89Af/11UdSzbt+Fzzn8ajkzGGI4I7jvQ02RfozajZVRV+VnA70ZGwE8NnqOQayBdFZA3Q8ZqyLhgvGSCOg6g1LTRNlctt8qOPMxnjimi4EKctz6cc0jSxz4U7RnjFIqlnCleh+b2qdhNMdGssmSNrZ6Z64/KrBJhZI+jZ+b5uBToJEs1PyMMHAK46/nSssjhiWUbjlcVDbMZMeG2lW4C9G6YH61H9oVmY/hgNxUcyGJyHf5emD6+nUVEWDIoHB9O9PdGYstyqsMkpu437ulXLe5dcIF3nHUY/qaoBC7fd46knt/n1rQgCRgk8EDtT06kuyLByT/AI9anSVthX5tvJNVwxjU56dyTUscm1hjAwM0X6EMWRxIMLxkcg9qZ9pMCYHzhievvStuMhZ921uOf51FJaBAp3dOKltdDBkDylAc/c6hD2qrKzKnH+sYYwOlSuSrEdvQ1QkkCybmfJHTDcCkncwkuxGzFUJblj1TtTUjEijsCfmwc1BPIdjFuAfTrmltoHddqPtYNkhvzq7J6sSRvaUZFkI6Iq/L7f59K2FAGSehHbr+tY9o0igZ+UKe/f3q/HJnGPw+amkbKOhJ5agnO4H0DdKmjXap+YkAdOtRfMRz19qkJwGzxxVDauiSHhsdB79qtFtqiRRkr23Cs+OfyypwCD0I5qYORkD5iO3QU73MZJolSYu7Z4wBnHapA5TBABxxzVaKUspywBB5x2p+TtAXucZFZ7GTTLBcPGWDKPX2p0bE8buc9agjk2rtPc9qFTn05oTQrdi4VycBsjrimpl2y3B9BQjPHgsvPtTwwzxwfU000K3mYsQM6ZmbIA6jvVFlEVwJE+4TgluveraRGBdxOW64DfhSyMG6ruAGV9zWSa6M2SWyG+eZE2v8kQO4k9M/0qCe4BGRtJPq1OKqzYLMnqC2R+VRzWphUyRvvj7kr+lO9i0kiEyFjlvlXoc9KJEUsP4RjhQ3AxSMQy4DZ3dA3b9KfKVWMZ5Yina5Vr7AsgZGVm3Z4warqjQMHXgYxsPQU2JFdd/CgHOARxUisxTduBz09qFZbFpWH+YWYKeCRkHbSW7uiuDyDxhuh/CnLKPlA5XBJz/So5rkxuu1vvHIx3FXuUkOuI1lkkcfeORsHShQU2gHgDmlX90N46n+93/lSqSFztyTzxUmyWgSwrINxXJ9+lEaGObfuYY/h7VKiFkLdiORTZl2/eHHQAd6q/cd+g+e8UzKF+XjknpUKo7xnLZBPBHWnXNqWjUdm6AdefWrcYjEUYAxhdp+tF0tEO9lZFTYFBH45NV53WLJDcjnI6ip5JlZnVdw5/GqEwJVyz7kBz7CoaRSQgLM3P3Sc/hSSRlCGHA9DSwvkkBvujJpJZGcHPAHIJ7+9KzLS6EAOScfQmgxmT5V4zxQUDfPu6dQe1NWQq4Y8qeMHsfqKbRfKiJrdg2B8qjuabJbMv8AF1HBParLTgMcdgSf6VFI5Y/NzkdPSlZjUSvN0wqfr1qtMQpVjzzjB6D/AAq5sGTjnvmo5cKuDuweuOwqku5XLYruI5AxkLeYcfxdKaOhHoeQW5A/Gke2UuwHyqSNrHv9RUzgp/d5447/AEqSQZdjY7HsfWmor+axP3Sem41YRxOfQrnGaj34AVdpAPX0pEq7YyWIkkFsk44H8NVnjKuQzLyeKsSSFFOGzIRxn/61VTJ83qehppvYq40xZfI78YFNlRkHDAgDpVgQebGM/LjHSmOrJnOCvp3o2GIgDDc3J9D/APXp4jLcDgelMRtvRu1S7sH2x2oTNExhK4weRnqKeFAAIZiTTWIHTawI5FLG22Mkct0qjSLsSRqp+82D696Gbecbsjr+NN+0eYADgcdT2pWy5XHY844zTNE30FjPXd8p4w386TJcsFPOOSaFYtyOBj8jTWmHmBRy3TPrSZLlYUqduMZz2odAONvT1p7yhUP8WBjHr/nFJGhMjHa33eMetLczcmQsuM/NwOee1NdASD1FSBwzkPgE8ZH/ANeo5mKggcYOME4zSZm2VfLDyliMAdKaXMLEZOOvFTqwz13ADPFK0CzIsm1QRnJzg9aLGDTT90ZbXLQMMfMep+ariayjPsyqY7nof5VCkG2Pc3zHPbj1/wA49qpXMHmKdv3g2cnvRqthe1nFaHTWOsorq0w4U43L1z6VsTahbXcBb5SwG5RuGWH/AOuvPQ0qtu34bGMCh7+eGMqpyvq3UVDXUzdZP3mjubPU1myvVRxj1PPFaFheeXI0f+sHQBu9ee22qyR4Odr57+lbEOu7gSX2MBxt7mk46aCk4zXuno6RwyQjZ8pAwV757V6H+y78RV+G/wAXtOlncfYbt/IlXd35wfpyK8T0/XswpLAGDxnD7m4Prj15rcx9rubO/tEZ7uNw6mLrkc4wPp1NcdWk5R5b2PLxNL2lKdOezR+o/wAZfDUHi/wrdhLZbyC5gYOG6EEf4V4L+xpZL4M8OtokMxR7W6mgUM3IG84H5YFS+DP2wLHT/hNcWusQ79YtYQFRf4+2Oe9eH/Dj46No3i3+17lMW09wZJY7fsMnnkjJx+dcTTvywWx8FTyzFSo1IuO34+h7x+3X44/sT4axeGY28++vZNzBW6JxXwDZRtBEVZ+MZOQOD6e9evftL/Fyw+I/jE3cDTywxJ5cRZdoxwc4PT/PrXkEl7HI6xxfLuPJfoD0r28OuWn6n6Dw7hp4TAJTVnJtsLhvITJfeAQMN0+gqHzWZiu5VA6ZbrVORp52eFtrgnqrcDr60+BArAMPmUYzW9j6VX6k892IZQ3Qj0rOuNQdtwDKRnjHatN7WN4iz8ED5stjI5/+txWb5agkIiA+gHT3ofkW7sYbs4ClSz+rZOaieOaQYAO8+vQVdjAX5vukjJFKW5yzZPb2o02HyX3ZWTThEEaVt7YPQ9KlSKGABwm49Cp7fnUjyGTO05XH0FRuCsgH8BPY9PrVJ9CowhHYcZgDt6RkcbadJcNIiBWyOQPU0wnDEbGI7YpDGqxrt5P4ZpdSxzLhAy4cZxjpzSEqEB6k8le1IxOcrwv1o3EkD7q55IPSkhXbHAlvujGeoNKFEhYHjvxQwBXcvABPIquHMbYB79qpIljzvVdu7nnr9aYMtMQv3h0z/wDrqQHcW9R+tELCCTcvzHGBntUu4r3HFHaP5/vEnPtUHCyADj0x2pXujIwzv3E8/N0puAOq84AOPWlczEXOW2tyPWmhdiFnyPQCnrIVfj1601ss25mBPof/AK9FrEkRG4jnBq0jM0Rxxg8e9V3BXk88dqIJwV2tx3JouJOzJ3yoJPuOKqSfLKP4hnBzV4SNKCeAPQ1C6YbA6jp83Sn0CSuJceWzY5H17U1XHUDBAPOaVgXUbuo65p23Lqqfe5696pC2LULfulI49i1K6q0Tjhe5I7VUgcxyEFsr796kMwDAr0YjNUJPqOcuIx8+QPzq3ayGeH5uPWqsTJJuP90frRDIUZz0QjI3Lz+FJsHK4TW5t5GkZtyk9+goS4wQBx1AIq5bSwzRPC/TpubqaozWxgkyjbVyCAKZF7O5qJNtzuXGPTrViRsptX7x5461lxTSby3m7sHktz+lXUmJG4Nke1S0S2Ptbp5y0bjeFPVuc1ahv/IlCsn7sYJxVZEUlsLyCDlcDmntI6FgF2k8ZOKzdmzKTLl1cC4TaFVQec9xVIyiIYJzx1NRbioZfN3MOxxkD8Khm3SAn5j6kcVVjJsvwTlduW2jHAHT+lWPMKuR26l6owOWZdy4wcYq1bvhwG5U9M0rEX6lo3O/CxoygDrnK5qbzAFHzc+tQvIFOBgr60kkgUHvjk59Ke5LZbSbCkllLEcZqOW+3oV3LtIIzWfLdeVJ94gkcAVE0jsobbjHPNZ2fUwk2iS7nWMcMxb+6ay7m4dVJPysBn6VNNM7twyjsc1A7s+VPKnjI7CnsZtsZFK0mN/59jWhYsd/y8HPzevFU1jVAQqkHoM1f0+NY9xPynHJ3c/SquSn3NBbY3WVLMAOc+vtWlHAsDeWvTHBNZ9lMATGcn0JrTjZVIMnyimmzZO6HLlfvde4FJkk5YZ4zS4GQeo/2qGA2j25471VxMidgWwMZ6cUsMiq2V5xx7UIodiR0z1NOeEWyrtbaGPIHOKL9jORL7rxmjzvLxncMnpTVYMPlyV5znFOYYjYh8jGcVk2zK/QlidX5P51KSMDa2B1zUEKhIhlhUwfB57+lNWZDHlyRnOBnBPrUkZ38DIGO1MbEqlW5z2FNQbMg/KMd6B3Mid3EhdtwHTAqu07McdOPzqYSIzNuzuA5BqKWJlLMVBIYY+h/wA/yqL6bG6SGJId2NudpwSelSCQzodvOTxn/PSpRFHhm6bexz/Wqzt5RJVtpPcd6LsFruMYFSV/iz34pinbktyme/anxne6BuGz1oZcF+4B49cVRqn2CWQJg7cq3Y4ORTXjRQpX7o5xnGKerGPdlfMBGAtMTfgjoxJ4btSRou4hi3JlPlHvzx6U1VRnAcMpxj6Cpd3moD0PoKjkm2DDFVIH407X0LRFcxzMjKqY6lWGOn51ZjBjiTLZJHaoVYPtbPzmrAZFI3Y+vYVVrFkpkMZ5wFOfemxsdgx8x7EdDTRmQMv8JGBUgYwQblUt2GF4zTtcfkJK7IoA7E804FnQfwgdarBvPYdsdfm6VcjxCPmbr9cGjYb0K7xkAkdB/KqMyhlYHhTxgVqTuCBtXIPpVOaIbWbrnse1QWn3M2OIRPkfMT2PFPMu2X5uEPHHb2NSlG3so6AZye1MaFjn34FO9zW5VlURsSPvHpj+VIqmTk8J79quLFhdx5A71XaUhzlflzgk0y0rrQb5aiQndkEc+1K0SPhhzjnI70540kiO7AHII3dagkjePAK7lX1oKVwZDjB2g9BimNkE5U8daIyFc7vmOOu6pFCsvLMCTlQe9OzK1KW9FOQVIPb3/pS3LkAAdjkg4yP1p8/Jx3z0Pc0xl3HjaDnqcUNCaEC7dr98H+LGTTJUZRt6DPJPbv8AjTsbDj06Y+UCrYQvFydo9+1S1YVigI/l3O2WweT1qTyogpfepGfmzTblcMEH1PpTVZfLbHHPSjluPl7itGYYxL2PKqelRPliMrkH0qzKBNEFDbmHct0qMyFcrt5HHPX61PK0TylWZcZI/hPakVg0eXOGJyc1I48zOOGHUCmtFgru647UyrdSKKQBj3HbNWMFXxtX6g0yIKrEFduehp8coZ9y8Y459PWmioruSJg5B4xz/nml5YMDwAOppkbNIzISSDzn0qxIXUFeg4w1VzdDZELMFXjkegqISDdzHlvU8U//AFhwWpVQxnPah+RLuROw78c9CcUNcBfl+8QMcU9nAZgehHBHUUxkHGOR3NTZmTT6DQDw23JPWpVKbdr8g8EelKSGXBbJHHPWmMu9SO45wamxOowwokh2nKYx15/GlkUBSVbIA4XuafHGAydBu+XINLPFLDMyvn5TjBXpQtCbMrKQvv8Apmp4/wB8Ml8YH3T1qIoVYNwfXFSK5PTj1zTJUO5DLbo0hI/LsPxqHZuY/L8vXH+fWr+whBu6Z5JqIwFWLdM8CpJdK7Kc0LNIj7CnUMF9f896dFG0k3lxDJHTbVtlNzGA25gpJ469Kq26tbzg7uQcc96CFT5ZD086MsQ7Lt5KjvWjoPibV/Dt4Lm3lYkggb/mA68/rUW47/N2LljgjbxT1USHy36Jyo9e9Vypm/sIvRlq48Q3d7K8ss5DS8sEPB/DtU1pevaQSJmUYGFPYcVQniVJF2fMwGSp/wA9KmkRkPHKMMsF6g1ppax0qMbWaLjXodYg8fIPzD1PqP8ACmfaYXZwu7cTnP3cHP8ALFV5mjkXLdjwR1AqKJ2im3fL647VV0aNovSFgmSFJPdemarpIY1Vjyd1SySqy4Y9fT/61QxnYSiv8pH+PSgq5O0nmLiRlUnr2qE4TGzpjHNK7g9fmAHfrUTSmU4X5R60FaWByUbcvPGCRUcQzIQGyF7N3pWPlkBWyD1FG8hyF4HpRdBYWSZ2G0cYOQB3pFJcEtwSelCZBzuxj1pSSuR29+9FrCQudrfewR0oMmwZ3Ak9RTMZy3YDBpOZAMdR2osJsduK5GeOwNIDtJPX6dqcjk8ltpx2p7JmMuTvPtiouFxsUhdCCuAT2pGJQr8u7jmo0k2EHqo6gc0rvufdu+U+tVd20C6sKrjjPcdaiD88c9cd6k+VQVX5h15pIdgYHcAMdDUt2IvchAwzEtipJGVlG35j6ccVLtC53dB0x1NMMwjDfu1z0Gf60a9CNiODksR07E09lVk3ZyepHpUbNhgVbOeTjoKUo4bf1B6kdRSuwuEZD/e+VfQ0s1vsc7MEdqduCqOzjsaVH3wqRwefxotYTZGrEA7WHH97riiSbcQd3Pr3pFyhIPO48g9zQ0TAk7MbeMGna5Ddh6jcoY847DHeo94GCOW7AVYUBl3npjoKgKFXG35RnPNFhky2olwZGaJO52k80j2xLsFZSijrSzszlV3HC87O1Okb7MA/lZUZziq8hOxHDuJGeQBnipo5YzMMqzkDIB6Co4jJNFJN0UEEAds5/wAKjUnHzLtIOeOpppmdyeJlkld1/wD1etTbpG+582DyvrUCkRLtHJNSfadignoOc03qTcEsy253+XdyR0pftLRFUdlRP60RXYkAD/MD0xTbm3MjEg4IOfrQkS2X7e5GPwzUguSHUjJA7t0rMhVl6fdPcN0q3524EFunTmpsluYykyxIy4JVdrHk5wTVZ51jkVVRhu4Lnp+VEZI5X8QPX8agmuPLfazKSfzxSS7GVy7bTl4m7NnGT2qeGTEjAt1xkDt61SgjcKHb7p5AHercYVenAHGTVXQ00TLJuyq8lGwAen86sxguMk/N/Eo/z7VVWXHHcc9qswzGTIPXpwalpoiQy6s18ssq4dQcAYxVMSsqhTy+MYPStKR1Bx1yMfSs66JRyu7HPGKi7ejOdt7CSW6rhh8ueSD61TaMRyN8+5uoz0/zxTpbkjKs3I6jdVeC7JmYnpgjcMN+VUokcrLFtdFnYF1G0ZUHqa0vJEq8/NzyF4qpZKjxCRolYHhT39f5VpwjA3DgdcetAKzJLNJEfKrGsZJHPBH1q/Jdx26MCfmA571Tt5EL5LKQcjaOtTq+JHG0BT908YNCNUrFiGV5Y8iVTxj6UjSG3G12yxHGajVPIX5FUZ54p5JXg888EcCtNyXoK0xeEhM7j3FMUPuBJ6Dq2eamQFAQW6YNQknJJ+U7sipb0MmrlqNlKHPPBJx/9fFOCrtz0XG4iollG8McACo5nkRXxj5s474rJt9TKzLgQ+UJDyByMUonULuPC9s96qxxsI1UyYzyzCnqu3CFvu9iaQr20LKzZYkc/j7VKrbl+7k+hpgKnHvwMHrTmkHOOD79qd0LV6mIXYPlNue5akeUqGAODz1qZylupLYK+h9PWoiu+OQDClhhPb3PWpTudas9iuZGXJPHqM9aC+8c9upNG0x4DNuYnBPao5G5GW4HXHeq2K8iRXQkEcBT37U6SUNgjgHoRUJ9fu55GaTd0zuQj5iD0H60Fqy1RLvKNnB544pZCRukHLYxtPQCo94GAOexxT9yZPzbW680h37jekgUdhnjv+tMklBQ4j3kHcD159Kr3Fy9uw7A9l7/AORT4bhkK44Gc8tWpqu4scxMxB4/2RV1Y0lHPRfXvUBZPMMncnJwwwKvW4DAt1BB5P8AOkO9hishO1VZNozz2qG6lIwr8rnOAelTNcKJViKsG6lgOtWJbOObaVbLZ2nPb/GmrrQa03MxAQDu43c4VeauW5Jyp3AjnLNVw2sUbccAcEDpUTQKjsd2QegI/SnbQd7kAXIwPmGO3rVa4j2yMo+XPOT3q/GQhPryMnHFQ3Uu9fU49aloa0ZnMoQZLZyeBUEjusgPpzxT5mO5fm6HPFQMpYsC2RUnRHfUJpDs2hsc4+lQxRqzHc3GeevPv9fenSRjYMenVup96gJeRQA209/eq3RotSy06RuSOVxg570u7zkyEyOgycGobZFY/MwAzxhuTVi8u/s0qhU3FxkFOgH40r23GnbQqyRtFIUPDDjDc/1oSPfGyt8gHcVFJK8szuHyC3O5v84pXu9siptzkde341d2WV/LZW+eUrzhc9D9abJIVXhc443Djip7ghwcNk9OPWoQh2gKMnGTnoP60aiI42Ckh/qfSrDXOYdvryfpUO3IAPTr/wDWpNxXGOmelSUgluC5AXaQOvrUZQyOSFUAdhUgfGSOCc49RTWcnaDyR6NjNAhv3nJPGOMCkZlKkBueuaVsDIHX0NN8srvYfgDxj3otYLjltsbT8pJGDnpTBu8znoOCc9KlZSu0BtzYySaI2WHcduSeMHoKVn0ERIpZ8A7j94ZHWn+URLh8JgZ44/OlhJV89V6ZbsKeg2M5l+Y+u7n+dMtajFR4pMpkjHIz0pzZI+9k9x6UqS72wCyls7aRiVJHUZ6DvRp0Nb22FiG3LfcINMkYudvTnlvWiQlg3z4JPQ1G5EY2EbT/AHhTIbfUcsZ6t8ozgGmMfLYnoDzinIfNUqxZMcEluKUoMHHzFehqSG77EZBzxx6mnSfuzjuOMijYq4ZfmPt/WkPIGeD1ND1ENY5iZTkEdMk04yMzMZG3Z4B7ninLuDcDgfwnnP5UECbcT09zjmhpiaIeFA7jtTlJHJ/KhRj3x2PFPYuTnaVAGeMUrE6jY5BnBbjPGatzIGGARnsR9Kp7m3AsoPcZ71MHZF4U46Z3cUWQ0MQSROTuU8dqZPyyqi7WxnHqKmUIGLjkk8gdPpUkiYIYr83Q/wCc1ArXIZZHKgKzAqcYAGBx/n8qmjBaPzN+Svp1FPgk5KeZ8yjHz+tQGPyxISyuxOCN3Jq03ctFjcrspZsuewpgf/azzgktimqCi+hxwf8APentjaF6Y7U0a3voIiqq/Lzzye5FJKyxlTt3eueuKchK9eg6Y7/yo8sMp+XA7kVdtB+g9ZFbcwPyjj71ME+Ryqjtk9KbApUbD8p7Z706WJOv8I6+pI9qXqPVBNG6MCfunuf6VHnbIccdicnNPa5aRFVeAp4P+TSqS2VPUEnJ96dmNXGAhc45ycgnrTQ/T5efY4pc9AevQe9KBnBZvz71Vhp9AKt17570jDlmORgdAaVmIwWxjPTpSujx8FsKD1HWk3YNxsZ2Pg9D6mnIeS20BRkEZ60hjMoDK27JwEPUmpYyCCG+UrkkdancL9BvBJx8ppyuVRUXAxk5OOP5VG2I5QG59qD+7wTyRySKLBa6FPyBge9RkqeFXbxyAacVVmzu6+vpTGwxy3J9qdiWxHQ7VIbr2PYUxkKOGHTOKmyJSSeMdqbIVUY5bHIA6CpZmyTy9y+pH5VBIuG2n73JpQxYZ+Yse6npTFZ1JHTHc96VxMfDL5SsreueOn6U4uEjKdMn+Ht+tRnKOO2e9OjTc23bknkmldk3HorRrn5Q4GCw7/nSOpzuTjpzx+NSRPGXZG3RODyrf/rqPYVZSWVE5wDRfsF9LEedh+bj3qwhWQFt24EY+lRuwOewx94UxZRGhA5PXle9V0sPYswnMDqdodSNvuKrKw3HqM9j2qSSMHBVmJxyT2oLEtgY45JHrTSsK4OgkI2MwcDOR2pYZGYlDt29OepqSFfmL9c5BA71DIPMPCt1xnpVXsR1uPjCRSNCsny5BJbof8Ke8yA5HBHQdj+dDWcaEiR9z7QQB29e9RwmKItJ/Hg4J7fnQmyLkUgCTMrdW546U5dox5jbgT901I0kbxAn5yP4j1NGwDDBct2LYqk+pLZOzI0YGzYQMgD5T/8AWpqszZPA9fm/WozMkW1Crbjyc4/xpRNsQbV46HJyTRYhssCDZFgfMSSO2KiX91wF685P6UqTYUg8qDkAdR1qSZhINp9Op6YqWu5g33I/tI2Ha+GHp61Ue4j3szlQ2doIbcSD7Glu7doVL/N7quOnXNUEjeaTeeFzkD7tNWRk5WdkdHbyquxR028Z7VJO4ZmUP8vYnjNY8rMoVlk/dqOEXv8AyqeO8KwoPvHsq44PXPNDj2AvlJFzubAA5xVmG4EITDZA65rPaSS2aTPKkZLM3GeoHsKimmdv3g4XpgUr9zOUmbcl0rbmLfIBnHr+lU2vEZFHzYP8R9aqxy3DQJEn73c2c7hkDGcj0p9whB2j5MEZZm6H+vrWbaMeZXK946Qbwec9fU/5NQrbGVo1DtGz88fwjoevQ80sm171svuXoxXrVx2YHLfeAx83UDj0qkyuYsaehtLdYovnAHG/1/D2rUSRSMP+729dzY/z1rIivkZQA6sgyPlbgn/PerUuo280jKX3Lxk9s8cf1osONtjQWNLd893JPPf8akEvlud+AnBVj1BrPt70Sl1T5h9wD0q5FPFMiovLDqecD86pqyNeVo0SwWMFOnYGk2Oqln5zzioI5htOeF9+tWPNxgnkHt60Gb0Y1QWODkYBxjvUcj7cZ24PPFPdlCvhsNUBcHJPU9ORj+dK9jOTJoWCkqVY5GQTz3qdQGIUcnOf/wBdRq/7wjheOmeakiJj5LZbr6YrGTRi5MnXA4DDd1IIp6qS5Y+vTH6VCrCcFjuGTkY4xTxOJJBGOJAMsCRkUWvuQ3qKzAEruwO3y/8A16eSCMjv696HgyAxbv0qMsSwUcEfhRoCkzOdwVbLYHp/jUESFJCc53cHPT60JtcvlVZh3Bx0qPzz/Eu0jgEHrRax13T2FuJBHwzZOCQKhTBYENjHY96kkbeAGUHBJOMcUrQOiAsoB7Y4Ip7aFpq1hGZXznjikUruJ6npjtSDcDz8x9BTLpJgh8vaPcmmlrYpPoicxmRtoyCDnjoT7mlbDs4b5dpwar2l88VqnntmQ53MD1FTSNDLADF8wY/NnvRZplrfUjldHk2jg4xz2pNmwZ27weoFRo0gvACdyZzg9uKk80g7xxntVNWK9BCArcsoDdverKoxCHfkLwRVUzx5LS9FAIJq0sMjxlmdVjxnC9Tn2NFrFbEhk80AdCOMGpYxJgktkjsDxUcdu7bWPCk8Y61ZyDuU8etWm+oXIo2dQWdt56cU1p25PUdsVJuwOePrUc3ygFck9Tmk2VcaA6YO7J64qC7famR8ueeKmLfOC7bSFzj0pkybowD8zEYJOKl6DTszLlnCElmyORwe9RiYhXJ2kdiOo+tSlFgDF2ZSM4YKOPb/AOvUSWjysANqFjkkdSO9F0jfmvuTRzRqhB4ye9RTgA4X5QB+dWLqwSFgo4VRnluSap3UiW6q24bCCMd80JouLXQIh5vXjHTPH9adc4IJPUdzUEbCGTd8xXGfp/nio7m+MJYjkN0B/rVFkZVYmI3MGP8Ae6E01kOFG9Vxk++P/wBVNSberbzlmG4k9fwpkPmqm5uBnjPeqKH+b5bqA2QCM57VMz+WkgVlUnoD2qLy0jTA6np81Jgx5K8seMP7ZpPQBm52yTwRwcdKC+FHYDvUirLMBnb05ApDFtBJbK45ApX7jWu5F5wx83PPBpdzcFug6D0qwipkFvuYySO1RgRSSMYsgdMs3Jp3S9CttAdAoG3qRimn5XHc9TRnyyPMxk9CO2PWnsS5KjkYweaCkhEUbn7DPXuc0YVeDxn16ikjBjDAsSOgBBIFOYfLx8hPWnYe2oiTGI49RkkDkUrSYTDtkdsU5QQMN0PGT2pk0RRlB4BGRuap0RQnmHnPIFIrliR0Pt2pV+UED5eefmpzSDbk8ejDpUgJHGhA3NjJxycGmEBFIO0gnqelIitJhjjbjByKHwrZblfencTB8AhV5B44700EGQAfKV6gGhlkXLKPlz1PNIu1iM7sjrmixmLKu1yF+TgewNDR8bjyR0x3pC/mYG7B7fSpEC+U6k7sjkH1FGwiM8gHcASOg70ioXPBYeue1TPJGyjPbgYbp+VNKkvuG7nqTzS1BkUm5Dzj6+tITzzzkY+tT7Q7Ljg84PaiQEx4O0EDoKnUCN4mGW3Lle/rTkGcr0I556fWnqo2gPgYHekaMchG3ZHP+f8APWlYLDRH5ZU/MY844okkLbCSyjOOabH5qsCWGAMcU5mYxgCTancHvTaFYeGUNk89+KjQ7nx3HOTQrmQtt3Z6YapVZUIXoxGG7Yp3GJEozkLwTk5qRXByTgZ6j0qPOxMo2fpScb/vY46VVyrtbEoKhSw5B7dqR23LxxSNjGPmGPQ0qgnBBUj0Pancu4sDqSAW+YdN1LOy7uflOOh7daaWBBP3j0Gewo2/wl8ZwOe1G7C9xuMAE4AHXP8ASrKx/IcfeweveoHUBhn5kA+UA80qtuLEdMYye9PyKuMuE8lCTyc9xSRsJInYKA4xkt0NLLufgZyeDupFi3pktg57jg1WiJ6iqqgtjLH1NG4lT82dvWguwAwzYJ7elNiXaWH3T1zSvcd3sSW8vkyArxjkGgzbpnkblsZ47mm7Bgg4x6CgAAH8sntSfcEJKdrbt2T0wOlNBw7Z+Yj09KkaM5JHBPrSbN/CxqrL3PcUb7CbIskY+XA6ZJ60siFRkd+57Uq5cc/me1PfaoGPmbvmh6ARbznaRgY/z3pxfqB8u4frzScPJxtA5INDqMY6MOvpU9CHYfFIBI0Ei/LncCOv/wCqmMu2Qj7uCeB3FQLD5UoY8gclhxTmLRzEjkevalcm/cJonEoAO3gHmpdzKQ+7AXr7U1ssQx++e5bpTgy7GJ52jHoaQgJUtuHMpHU+lSMpkVQPmY+vTFV49xjxuwf73tUysyqVX8S1NLsGhEzMylSuwikDuFDhcnoD6Urjcfve2aRyFBC/Lg8MKaV9xO4Ljc2ZOfTsTQd0Mpx93jkUr7Dxt5/lTJSNpYK3vmh6KwrjhMyTk/dT1HUVM8ZkbceG3Zz2pixCRFYPj05p7BfKYtLsA4wrcmhNolBxkL8y87hnPpTvl3BPlJPBG7rUasWTaGbb6lutOQQeZvfOQMZC5PtV9CWxrQ+S7A/NtOCQaVGV/lDEkcc8UhCl3IbO45OaQHGcNkKeVp2ZDGmMBmZZMsDwTzT95Y8LjknA71DIyg/ex16daeZflXHzLnnmi1jFtkiSM0jAowA6DinpcFH/AHrfKOwpMozYdGGf4g2Pz/KgKVJbGR1+XqaOhk7vYseas7/M7bG657VWexWe4Jt9mz1PQdcUqSxqcv8AdBwdv8qsC8aKQlOpyTt6CoStqYSTK9wlwuQY38qNeS3Q/Q/rTbKZI08x/wB5u6x9xXbeG9etLphYXyK9s/yueMg4657+mKy9csLPTb4rC6TxEnb7Dp+VLmlsckcRUcnCSsYzXyQTsw2yvKQwDflVeaZ7p2KoqH7o2+nJP+FUtQuohctLImDuwAOgAxipmkieArG/DDLfP8yn2/8Ar0PRFSdh6300SE71XywMru5+v5VFeakZVMayIwPzFk69jVK8REVm8t2XGSy9TyOv4VFE6qJnjfb0Vd3oMVKZzubNCC93AI/3E+9t+9+f+NS73ZHZJN2DhWbqoyOoqrZ2r3Dqr7Qic7+3U5P09q196Qq8f3iCMdMZxkfSrsdCkmtyLTreL7JuPz9yewPt7U2BY9yRr8qE5BVtpz/+qtMz/aLYrBAu1BiTZ8pX/H8aqXNwheJTt4GQWXkdsA0kmCujR+zRWVwXD8sBw/c8+lEDiSUhmwO5PcdaoLOjwlrjoDhTu4J960odsseY4lcKM5C9DWmp0KTSNOEB+rYI6qGqyJmViOCgGcGs61kW2IhZGj4zy3J+nXFP8zzWA3FXPzYHX8fyqCbF4zNcISv3x1UVCo3R5dcLng+lRRSKDuZcc9R0P4Zp4kEZAHTsD/T86hsykW4o12E/eJ9TUqEbs1TE+ZMjr3x/+ur0ZDDJ6HqBisrX3MXrsS4+Vd3LN0I/+tSm2WGZ3Cr5hUDJ9ar5k3nHyLjAUdRViOQtGrBt5+tF7bE7bkkcjBQjYBx1phZVIJ6mnbgA23bnHT3pi7ASzcnHUcUtWK/Yx4oXL732kLg53bc/rQ6KWYx/IDztbkfz/wA81XimSJtzswZ+SvXFPabzDkcJ/CD1q9ztJ1Tao/iJ6bcVDPMu05bDZwaa0oQM2cEccmkkLvBkKrMT904pl76kkYBU54wef8/1qq06QThG6OcYOKmDjlOy9T2/z/8AWqrMQzZC7hntVJN7mkVrdFloYCWDMrPjKgdfp0pEDKFH8IJOB2+nSq0Uqukjv8rrkqOwNNa/LbQUIBPOG5p2ZWpe2hX+bo3BY1HcEBmz/Cw69Md6SKTIVxyvfPb/AD6UTyl94HO7kD04ppXEm7iwWsLqEdA8ZxketacKxLs2f6tBt+bkgenFZcDCP5W7AZJbv6VqRIJAF+524p3aepV+49ZFVpN33s/KR2z9aSBSZAjN8x4+Y96dHCA4EmT6EdaBbmJmctvZsnJ7e1O3YohNwkjMrfKynnuDQZVY5DfTHamSxiAuRyWPKt04qEkx5O7AH/16bVy+QtIF5c/Nkck9qhklXey/NvHIxjpUcV1mLDtg9fSobpxICU42jg+tQ0xqL6lS7BWVmO3aBwe571CupSSooRI8hsjdnp35qO5meZ/Q9Mdv/r1Bl5AUCYQHBPpRyqxslpY0Lm7Jd3D5GON7cCqJVvLaWXhAR8w+ZTwPp+dMnmCyLvfaAMhW9KkupFa1VX4HUKe+adrFK8diPezMc4APQjnioXVVwTyAep64qQSBRuB29sD0/wAioZst8x6Jzj0qrWKTEIBk/eLtHYjpTmhwG+bAHIpBN5alimeOMc4qNpDIMbsZ5BoLTuSM4O0dccj6fnSeaQuOSMcA0quq4A4xxz6UjMFBA52jnPWjUdrDkdQY3JZMt82OmPzpXkIncr9wnAApmxiu48r2xQiqoIK/O3rU2GgkDDpwvfFIoaSPCbR/F9KeG3YBbH1okkEOR0OeTVXKEY+WgLN5h6ZXtQoEjllyD0PoajMhWUNwR6HsKduxlEbJbk49KBjxI6khtxK54AxRBtbDljkZAP8A+uoxMoIG5j/epyEL06EkgnH0oKTsOcEPy3yZzjdinPLkgtyM8emKjdkJ2sef880rbsgjhT05pWuO4s0uFOFwD1JHWkjDKQdm0GnB/LDbtwz93HJFNZ3mx5je/HFS0FxeoHZjyQOw60yRQeR82eg6GpHBUMRy3t1qMfLIV6YxgHue9NCchwwxCt/n9aBF5h3D5mJJx6UjNkDd0zziiN3Td3zngVRNxFcbczRhXBwMd6YZMjcOcnoD0p8gkmPKcHsOopzxbUBPJYcYxSs+oloNXCKwbjOScjP4ULIRgD7vr70jOMjK8988ilCBd/zYbk89vpUX6ML9hQ6gBR0Hp0H501SDkD72O3ejHPuOcdxxTmlVUDHhs87aq2gEW0/dOVA5Ge9BzGwBOM9T/n6VIPnG9m4X1pqsWOD8wOSD3FRsAipgqwbkZ602QvnPTHXJqRsRqM8DoKa0IKgluG6+1AmwR2Gwr8+ecHgU+QLMCGZVc84Xt+tCN5YcdR03d/8A61JGwiO/b94cZpq4eoiR7VKL94frTl2DLFsZPOKfIPMAI+XuR3NQsrFT0Hr60wvYlVg3O7APHNM3bTlec9/ShAVOPXmlVtqgfhx0p3KvcVYySW3YHp/9elzkcc56gnBP51E8rq+Dz247U1Rlg3lkt+VOwJqxLHlCR0APILdP1qeEhQy8e3vUFwdzZAyMdV7GhpNiBh36Cna5Sdh0x2uxj3YPGd3A/wA/402JTyN22jcXOS2SOtLDIY344TPUd6LIeg6UKrMR2OBimFc5O7A608Zbcp5Oec0Ku1MFuc9u9GxV+g1RujyVwcnk8Uo+Vcjknp9aRZCc4bcvfPanhWZXI6AdKCRkrssZYNye5aj7Q7J97AHTPUinlP3IJ4AHWotyK3OWPQENSWgm2mI28YJ3deDSMjyh0HLdsd6eEldss20H1ycUqyiNmK8svH1o1e5L1IAoAIbGO+f5U9fmGV2lc55yKQjzdx24/Gjy3VecKMfial3J2FkVtoA+6PwpqyGJMN1PQKeKcPmOR8wHJBoU7QTtzjjBpW7iYjoBg/h9ajaJ1yA3J5qYNg5PQ9qQAouTwMdT2FDXckjjLYIZcj+9T2PI28KPyP8An+lSB2ZQyMoAHIJqNJtxIk+Rc8UkuwXEYqrZCuTngDHFOGyNfmVuOSuen0piuImwvOeme9O3k5YbcjqDV6bhfsN3eWhZG4bqSOacV3KT15wcH86T7w+ZdvOBmnq4VRu+X29KaFcIQigoNwHXPpSLIZJST82M5XdxSLIsbDdwD27U5ZMHavOOMjvQTcA3mA5+VvugDpUbPsAH3jnnoM/nTvvEbtuOuacm1SX6g9jQS7AYH2rIy7UDYA9f1pm5Qxzwc9BSbzMWUM23PBLdP1qQqyEZXJ7GldmbZC2OMcE8DHP+etM8ouNpTA3YxUzHBYllIAJG3qP/AK9KpD5P8XU7+MVVzJyuNaRYlAO0juKsQhJY328AjghRj6Zzx/8AWqBI45OXP3uBt7Ht9fWls7gpdOm9SM4IHyhf8abehjJ9iKYvG0int29R+dLFHM+xg6KoG0hu9aVzZsdsu9MkdG+tZsMxmhdd/lspyB2I+vrUXRDknuTpcNBMh8zaTxv529+vpxzUwDT3Ua70cA8sr9P8iqF7MFiwz4Izw3QEY6e1LFM6je33UHVflPrQzOU0tCfVdEeJpJV+ZCMg9iMk9/8AOPesq5v4IEWOP5XIy235sHnvW6mrLPEkbuxZhwOwz3ye9Zt3okMl4rwI8KhcyI3zfNkjj2rK7W5xTbWxmW1/sndmRXOMHf8Aw/T3qMyupAHzEnAZun58frUlzpcliHlVGlVSCx9BUMN4skjI2VBOQvvVJo5k3zas2rS7ltIwsicdH3fMOCeRVt3V5GKyPKXwWG7jHU4HQfnT7QxJb/P908Dd69SfpTjAitkj5FBO5n/D8qfMvmdalG2o5mWKESKPKc/KGXHX35Oazb282TqMIFXkFe2O1X5TE8Id9mC+3Zu5HvgVj6ppzRSExbGXAJG7kZJPPpVRlqRzq+jLMLLLbLKk6uXfHlt94Dnp6Vt6feFU8hX8pZMAleo68Gues4mikUqcgH+L+FvTFbOneUsJM3ylnH3epHetHqtTsh7yuza8tvkMnM20ZcMKeWZI1kDeYwODt6+vvUSyRRFY1dpFIGC3U981egi85DInCDn5ajmDmsRoyGEkj52B49DToUUBSG6enNN8sq24ZPPOaeHyQB8jHiobM5MkcFAfmUHPOM1NDIynhsnOTk8VC8YkkVRy2cnPYVI1sY2weRnqtQ7WMG1FF0yNKPlb5SMAjtUggBXBbB6Dd6f571BFtQDHCj07VaZcuJF4XG3Jx1/OoZN+40RBFwMZHPy55pdpUZdvr6UqsrgqOvTIobadp3cjmkP3Xsc5KwwD8xI4yOw98U7aGUt8wYHac9D6URyALvPK9yT0/KhZVIMa7mI5Oe1aeh2J9iGTaHII5XkZ6kUux3wRKAT0FSfL5YL7WZemKWRkIO7jnhveqT1LTl0IjIFJ7ZHU9KiwY8gN8nIOOKldCg27uOmPX3/+vSMBsIVtrHqrc5H+c1RpFlOYbcKjMFz3pm3ZKF25OevoKfPuY/KQCT1b61NGpiCoi73C5JLcsPWq1SLuxsTMUON2wVNG2/I3Yx69KYGOzjgjqB2/zihcKQS3lg9ccnHNCYr6FqOMs+5u5Fa8QfG3aBgZJNY0NzvYlnXaPTg1r292JNxHy4HfHWndk3ZJ5mDw3Pf2pYJGlJX7wFMbLZVfvEdaYri3bC5LY+lM0J7iAPgdD2xWfewRi22BMMhzzWs8yNErfdYD8jWZdzhFYtyPTvSuNXKEUYKkyfcAzs70twrqG2/KmOSe1SiaLBQkZI5ORwKz9Q1E7jGu4oBxnuf0/Kk30NU22Up5E3gM2F65/wA/zpJ50Wy3xN82Q3tjpUMspkdT7c+o61BJ5lzlB+6UHjGMnH8qW5ZJvCsuW3H7wz0xUMkrXZZl6rwNvy5p7IqO4O4nGQKjiuPlC+5yPX8qfqUh5ZflI4zyfUYoKGX+IDjLZ6UxlByv3d3JJ70mCFKs2CODigpaDllYttG141HP+e1PBRVZmwwHY9qjikMYAG4dgD3NNkBbBHzMAdyr0H40GmxOqBwrK2QeuKUx+Wyq3zEnIA6dahj3QxnByAcEf/XqUKSwZhj33dfWhsY+V9qkrwCOo7Y/Gq+ckndkdAd3WntCFBU8jvubgVKAoH3fu/lSTsUiAuV+XowP3vrTZS3UDLeh7095ASVXp609mzGCGyQO/f8Aziq9CvQYtxHHHholMh6k84pWi8vJG0hucjim5G4seGxjmleQry/J9KLj1Q8RJNtyoV8fn9ajlTy32nnHJAo8wMxxgd+PWh2DL821SeMimMcFXGRtz1z3pRENwPQe9NUbQxH3h2pqXB5B59j2pajTRK7EEp270zcM5PB6cd6RXIKqFAzTm+VSDt3dj61PqF0NEZY7kbb6Yp67nYIz4AOAO2frTdjLnc27H3sdqeXCoCHIAI5bvRcnSwSMkch3LkY4O7rTBlTuIG7+VLu3EEdM8jvTlby8qeSTznjNUmIiaVo5cjcQO4706SQsi7eHHIB/z704y7ck4IzUauocdyDwfSjfYBwZivz7Qw6AUjFSjZ7c5Pc+9LI4kTj5SeMHsaQqI23DrjoDUbhewYMZxuxkj5v50xiWcnkJ0J605Y1ZSTwT39P88Uqwg/e+c9cikrgBZJSE3ZRT270kyiNmcthTwKfEFjJwuNozmo3f5mUrk4xk9qdn0DbQVG+UlmypzxSRyFSy7lHNIsW4AHkYySGprLiTf/ATilqIklXzCQPu9c+lJG23hvmUA9Dj6Um8qnC4GSeDwaBsZsbsMO4osLqOLsy4ORg5yO31pI245fJHUhqe1x9nVk25LDGW6j3ppYEgDjHXsP5801ruA5CrDH8QPQ96Q7fmYdB1B65oS3Eql127hnJ6Ypu9i2G7dyP/AK9VYLirgHIXqOc96f8AM0XzNs9jUa7VOS3A6Z705mBY/NvX0os0UCx4hLeZubHBHpTXDMFXpjuKTjLA/d9DxQXztUZI64XrTDbdkhDBSOp6bvakySc7eP1pWkZ4DtbH95QOlNjbIBb5R0JzTGmr3Ji2ORx6UJtbdu4x0yfX2pu3KcNwemMe9ITuGD0PcUi7js7snoV9e9OaYhiB8p29/wD9dMWQl+cgDoc/zpX+bkfL7+tGmxLY0MxXA2kjj6ims+3MZ5Oe1SFiitt/OmNlXBbkt3/rT8iU2JncBls44Oe9IVIYlflLdQac2ckfKAD09aaei9cZ79RS1BsTbt4fqe4po8yXgNgehp67wp3tlQck0BEG8mQ8etBLdxFAXcN3IHQdqTgqTu5PJFPMQCZ+6TyT3IpqIGPocdzUaoTEEcipg7fX3pwyoP3vo1KzsVYH1wT/AIU1SMElsnoS1SS27CxAxZYrkOeT6UOocNIVwRxk9xTFkAID/c7kN3p7SDI25Vcnq2QRVJE3GspPHbsT2BoRAgzuyBzk07GRtPK/qKZIqt07DHNUO6FZjGoxyOuD3ojwzFW6dST/AJ/zmhCTgMmMDbkev50bdxIDZIPagTaGMGzzyF6kYp+/aOcAHg5oaeJQAfmY8YH/AOvpSMBnazKcfdz1P+NHqK49FTlS3GMg96R0A98Dj2qPzFVs9u+P6U8MhPXH1oRLZGQSPvtz1Y0rYKlTuPGBu7VIg6/xex5xQyhsGTgDHWrVupm2RMuw4bk44I605QSPRucEUpkVG2jr0yKia56AcNk8eopb7GTHrJJIDIvJxgENzTZ1NlGsmRJLk7yO3t+VORwoyO/QDtRK65iRY/mySxVuGHX3pbGTfc0I9Yikij8reso+/wCnTqKpXLRtMQsaKRzv9T64qkWUgvv6fwr25z+X0qaWf7UyrHtVgvzyL36H3x3qJbGbaI5XdWkUR7sDI3L0PAz+tMUPErKz/KeQG64x3q9bajH9neEOu4DO4evoaoyPHDLht7A5PzfNxmknY5mraXGpcXNqfMjj3BCfm7Y9v/rVLBeSsgl+9uOSp/P/AOvVXzJvOSNZv3I+6jH7ufX1q7PBI0MZZ3VFfIC9zjr/AJ96erMndEx1J2MVtBJ95wJFf7ox16Va1DS4WwLT9w45dR90/nWNdB7Y5T5mbB3dwP5VeimhlPmM+HZdxVm4+n1pWa1Rk4dyVHkiRUPyomcse3GcVeZ4ngMqfMCvVvlAPTNVYmiEbRzyJnOVHtyenTOe9TNfyRQmGO0VoWIOX6jnOB6VDi+hzSjPcpAMmAv3sEh27D1+tMnuFZAP4SQMds/yqPU5XWX5flUgEFun0plu3loCsewZ6L2Pf6mkoyexzyjJ6Gna24hjL9ADhh36Hn2q1HCJUOdrqSCf4s96q2UsBLApnau0sfT+pzVqBzAQpGQO7V0KLSPaprliomiyrlSNxZR1bufwrQsyXDfNgEcjdjj8+tY4v2ik3MysWHRfT3z0qS0vovPjXewaU9DjHTn6dql3Kb0NFzvb5eq56t1qWAYcbl4A6n1qpHtY56beVz2/nVi5uyyqoX5Tg5PWs2ZuV9yxGpgEhkPEmRj079anUOVBbBHGD1qARl4QHZpeNxxgYz2piwOcru+THQN1qLGNk9i75eGcfMVxxhqeynuqhMZyOopsThF2bsY5Oe1SGQKWfcu1QOM4parcTXYADEDj7uOp/wA/Snp7cE9M4qI4mBJ+U9gO3509XZXGzpj+KldBy3OdKuNhHzLt5xjn9acqKnzK20+/ekZwBgdSOAKRSGB3fKcZP0q79zu5rEqKEmRxyM8qO/8AhSyRJHlUXIzkknvTI13HcFyMd+1DhozvwxJH97gdaZSlYFYtu/iI4yagfCMSeGPWpo5C6t25xj1qFiQ5Tbvf1P8AD7+9WixkkRO5x90Dn/P9aWGRon3D5sjqG6D0qU28sCg9FPJ9f51XlfzI8DK5bqKtIvoS8NIGD7FPB9DQygHaWypPU/So1kET7X3ZK9D0p0dwqvjqO+e1USt7itGqyLg4CDpWjaQBUZl3MxA+Vu1UheK8u04BPGR2rStY1kcANhscnsR9aL2G520JlBeMtsbIPKnilKg428AdqvKTHCqKqsuerckD8arztGpOcKTzkUJjUirLOFJH8WM8VRubmGNQzfMByfY9KbqeqQwgEc5ztdW756H04rGkvHmBV05GSCe/Sk9TdX3J5rzeSIysYHAqo0DPEH3KWUZOc5xRbMpbMnG48k9aSeZoWcjkMBjK8Ae9I1UuhBJdHb+6TZITg5+lPtyXJAba45Z371CJE+YycseMDpSrJvjYfdA/vU7JjHTOcHPAXuP51WjYByemOfr+dSvebjw2D37UzyJbmJnbaAO7fl+NJaAK84bBHI9R/ninKV2HO44POe5qO3jWFef9ZyMAVMYtwXHQnJz3p30sNXHLtdWz94kMBnqP8aJLcwMCqMwbP5+mf89KHQwN5ofKnhc89Mj+n60xZzMqgtxnkjgmlfuaarYRi2No+XH+1waXz13HO8EcjK0ZD7kRtgb+dJucYCnCj0qHdlpMCXWUky7lPtSknBB5/rTFk+bG7DenrTt2ME8D36GrQxv3mJVjuHan792R2Axx60KBISPmX3qPc6knduHQgtT1C9hCpLn+6eTmpWOcqTkg9R1xUQA3ErtOc8HHFIwKKQevfFA07CgBRnsKfu5QMp9R7mo2XaD6+lMebbljwcYxRew76Fnc+0kNye57GkbKhd+GY91brVZZWZiTk4/hNTo5aPO3Jz0HalcSkBX5hvwF7N6UK2MZ4wcKaVwvG/aCBwO+aRZSrEnbgfqaljTHorAABskk5zQN+3+8A3PpiiSQEbj8vrnrTFbnCN8vXB6mi/QL9BTkSF930FKWDAk/MPfvS7QdxVlx0NMViibTy4/lVJ9hXsKVAT52257UixESN/CFHJPenqwxz1YfKaRC6nb8uCMcelDY7oWLG4n7xIwCKGYJux1HGBzTAysxbbt4IJ7UM4ByjcdeO4pc3Yd+g/zGlU7eMjvSIZIlIHQnqaZna+7qB2PSplkO4j+HHWhvoFxI9yFnHCY5IpkjLv4y/wBO1SeaCmG65yPpTPM4YHjJ4xSvbcd10EyVBI4X+IA9/cGhWcADqp6AUnQ5H/6qcqgR7x2zipI21Glic44I4welEUYUjbuZi3PoB/nt7UKvXPB70vMYP8GOgFMGriSgliQytk8n+gp3mZHoen1qPO5v1z2pyttBz19TTSvsK47zpFyq7V5zz0NRjCnH3ueR1xUhYkADk9PpUQQByOmepHaqs0F+o7g5Ubs5xzTmUKq7ePr/AJ9qXbGUWSXd6jHXH+FNaUtK23lT0C9u9LVdQuPI3DDcfXtQsbKM/KwPQhulIwOB8ykg9DTGVg2Rzz3PFUm76lXJEYl9rbQOny9vrSTRLC4C/OBnJXnH+FK2cFh1PHPalVyNqlsk9fei9wuNhAj4PAJ4zT87QRt5HGRSbo8so3Zz970oRyj5bBHQEUFp2E3FnC8lTzkcU9mAyByOwJzTGk3Et/CeMen+f60vQccZzxRfqiW2gXERP8SnqD0qQOjFsLn1JpsKeZESOo4OabvEKkucsD27e1DbuTzCNteMks3v/kU1JCoCn05zTo2aPLDjPb1pssvmZIyFboT60rsLjhuR8yMFUrzubGaYy7ZSkfzKeAxPBqQEvGoZdxHBIptwViIZfu84XFK1xXsN8wNuSTr1yKSSXaT/ABZ9PWnBdyKrbSvp0IprOseUHH86TuTfQe0bTbVLbcdgw9KaYsKPm53dd386SJscF8ZGPWhpPLYjt7d6NepLY1V5Ct6559aka3MY9eRmmCUn5S23Bz9aN7SITux9eMVSuibj1cRKN3IJwKJiFfdswMZIXpmm5bKkt8nf1o3BhsVmI9M8Z96NR7Ch1fCjJHWgsQQRGeTgY4z9aRvlIKMvPGV7UnmPkEtvB9O1MV9B0hicEouxhySe1LJBwCGUEDoKjWJXBDOVHXilDMFaQ/N6k9qV31C/cZtyeOSD0qaRhGu1+oOMjsf/ANdNjY5Q7+c4AHrT9wgnKy8seRnt1oERZCglciTPQ9aWbK4LcEnPPanSAqwU85/iHY01jubHXHY9qCGKilgM8k96dNCjxMvfqpNJCQowRx147UXBBUg8Emi5iyNmimhGG2EMflHfinW8ryW2zrGCFDN26nPvUsUEU5Tc6hEIyS3XPWoWaKDVGhik82ANzI3T0/LFF+hk3YbPa7JCsmxVP/LRvlU/4GoJbhkVoo0wg4bb0x0zVi5li2/f8wHnd2x9P8KjivGwcfMy9PT0HFTzMxaurFaRfs9tsiTeAeXbv1qVZWZFGzBIBO7oe9Onmln3bZPKKpkx/Tj86T7RtZW8t2IoMZLsVpbgJjb8/Oceg61YW4lSN1mfcjLnHcDmqsxWN1kTh5HPDdh60fN5gCb2wcrt9eD+VUm3uQrosIwdMNz2x7VMUt4Y2Vv3hByB6VW2yxs5k+XPXd2p0LB4/KfPXIYenoRWiNLWNCANkFvmAAAjk65xnip1Y5YNHwpyQ3rx0rKkvnhjyuw4O1vmzgdAa0b2YmSGQB1ICt5XZu348c0rWGuVkVuguHYTx735IHsCeRSxQQSx48xo2J4RU4A9c/h7Usto0yC4YtEwJIU9MZz1+lOuS9slqIH3Nn5nXowHHP8A9enddB+zp3u1djnhbBI+UDj3YYJ9akskaVSqlpAP09vyq24aC3Mg37WAZZP4f5/pVi0mXdvWTEjLkjvg0JuxLdldGfJby3UDCTNsoP32x78VeggSyihRP3kg6u3XHP50zUYMof40QZCejdfyrNGr+XLDC25o+QSvb2o1exnzX1R0Vq+yQlfmY43A9h61bKBQg3ZIOefU9azre4i3LKdu4YXf3I61e80EbiflznjpXPLUycrlpXLRFfus3DDscetTQxnAUKrAD7wqrbyidfkbHruq7DI0LEnp329qzWpnsPkaOL5iuWXjjrUTx7j5g4J6gd6dIqy5crkjkDvUqv5hwrfJj8aLPqGxCkh3HK4HX5jTzMN3zNgYPTgUk0Z5O4Y6YqtJIygjoRxRyjuUI7YgEM2WA56U4N5jJtXGOqsew/8A1UnKqc5xnI9aFYRMrnkAEdRx/n+lM61qTLKQ5HYg4APFQs6sVXOWY8EdKHkIUOeAeDniqxPmAYbamPlPfNONzVR0JWhSNsR8uy/OwPIOaljlt5A6zIwI4Em7k1ElwszFV446nFDKvIPPGeavVF6jwqsGO5sYON7dqgnYqEdcnd3GMge/aia4WN8enb1qu07LgnjPAA49aaT3BRY2d2iPnDqOMn/PvU+Vckjc2OSwxxVcs0yFByv50+GZIgQd6RgHgY4NXsHK9kMjYRykLyo5bPWti1uTGiqTvAHDHrWRAxWVyeEBwCfpVs3kcYT5cg8YobDd2NyO5GwgMFGMlT61mX2qmBHHfJwwXgfz7VnzamxYrGcHPOGqibwXSSK25QScMWB9aRrGOt2FzdJPh22qWGMUwKW6Op7DPU0ySONSjDcGGThelPEwIMbZRtuQMDBJobNua2iIZHMI3MdpB7dv8aeJNy7G4boMGoZJg2MdzwS3FN+0RxsQPvd89qd7midxFhVUJZN77sEFuDTnQlwpRVQ8lR2FJJtYkDrj+91+lRys0j7NzKo53bvSlZrUnmIVf7SxARiq9/8AGrEdzvjWLdtXnGP88U9JUjBQcbuTjq1JLGNmV4746kUIav1HLGGAOckHgnuaDIFO0/KV7DoP8ikjhwuS2zHOfT/69JJIJGVn3eylSOfrS5n0NOYMrccqdwHJVvXv1pGDYBI5PZW44oLiTYehXsOgP9aCdr7V6nrlutXdlqWuorFU56r7dKash8s/LtQngbqgmyP3a5GT0b+dWFVigU/N/dPb+dQ7sL66CMg3Zj+VgORwBTmUBFVeR3z/ADpDFjDFunHNMaUAZLfgBmkirkxbkDuOufXH1qB8KMFsLmpQTsBGM45Hf6c0xWZ2KnvzzVXC+gRhGbBb8R2pC2Gc9QOBnpT1i8mMleMHqeppPM3cHjPUe/4UXC/cbvKqdy4PXnrSiNJuN3ljG7Jpm5t+CwxjGacY8DJ57gd6LoE7jY4MN82B9TTpGMUoA4UHovFKCrcncCOx6UMoEfPORwR0FTdMfMKrB5MDac9j1zSFSoGNpI52g9aYgMZ+bbg96lWNI1GO/JzjP8+KV0gv2I1MjyHdxk55p3lbWLPxj0/xpTcfPheme56Usj/N1bIHPpQFwSW2WMINzN/ePTNDDcD3C8Z3U2EJtLOwCgdDQrY4Xp0I9fegExSwkYdOOvzfrT2l8sgKpIYY4pFZQ3K/l0okZk+boSelF+5Q04Z8lWYDjJwKkVt5CfcU8AjHHXvTHm2xkOnUYIHalMYkO0JuQdy2Kbt0AapZGwcAAZ5/z3p0YGM9zzx/+umgjYV25wd3B6Ch22KX74+6e9Iew47iCDyw6fSgRqxz7f5703zCyAsuVPGFbkURyMOBzgnFFhXJiqqjEN8x6gtyKjCs+CG247noaRpECZ3YOecUkmWRW4CD14IoSsRfqAYhtu7BHXI6VIu6Tk8gdN3b9abIGfaYvnBHJPr+NRvIYl55J4IHaqvZWHzdxZH55wX9qchG0MeD1/z+tJ5Ykyy8rj8qUKduCuMZyD60rg2Ok+Yeg6g9qIWVXDfKc8YPSkjZ2QKeB1OfT0pVEbsUX/WZ78AU3LQV1ciZBHK2VAB7Dmk3eUwIXIPK4zgU+4O11Kt0454oy3G77uM01sO6FGxQ2eW9WNBbYDhRknt2pV8sD5upzgeuaHjZgxH3VODng0X6DuHnhFPy5x1BpApcEn5fQmohHlgG3FmOMetOMrmQqqsAvBY9aLpBexK0Z4w/HXimtHuUEc+1OVuoboBzmkDqUOflBGfahtsdxx+UAHkj3wPxpPMLOo+X5j8wFN2iVVAXjFKXHbaGAx96jXcLj1mWHcEXp1B//XQeueoJ6FqaSzZzxng02WEc7mwe+G4FF31Few4qCWXoM4HtSM2VwdvPGBTUBjJb+Drk96kdCsaueFY/3v8AOKLvoLmGBzGuN2e3NOeZVJUtl+hHr+tNYxh1ddwIB4K0FnDs7qrbv73ai5N9BqsQ4LfdHGKe2zO05IPIPfP50wBfMJG4gcg05Zgd3YA9W9f0o5k9UJyQ2NONvTkkBuaaWbBz27GppA24MrZ96jUKCQ3BJ/vc5ouS2HLYPYHO2jBbqzEZ74pTxgn8cUHMhxt2j09KOpIoj8xD2QDknFMEZbLK2Wbt2xSeYrzbBzngHng0+RU3EkN14ftRd9BXbEbMBwNoLD5hTt5jYMvAxzhulMESqDltw6jdzj61Eu5if4gen0pjJw/zknpQcFlUNgdT9KTakajHPsKRUDFsfK3YGkSOIjZDu4kU8K3Qini6XePMiyuMDDcim+WCdzcMRgk9vzokkFs+ZPmGM8f/AF6q/cAeT53f7oIz6gVD5i+WuPvdWY9xViNcsvdSpyPT88VG9sWifcyhM4BPepIctQEixKPmyD6UkoLIZPlXaSBkbsUxEWOM/wALHvQZJFyvysRwAnUU3ozNsd5iTAlv3Yzzn04pkgQndDyQCxbsfc+n1p0bpKo3/eVsMD0wM9fwp0ahd6JtYEEbT6f07VPKzLfYrh2Vt3zsWBBVen6+1Rr94t8/mMCfm6DuM1eaNnYxfxDltqcL/jVOWTbOD3P3g3QdKL30Mm2mTwxtLwX27uRt+XB9Ce/rUco2q4W4+YkhfbjsakieO33Mv7xiQQG7cVDImw/c4OSzN8vHp6ZqTNu61K8lt5kaA/dXnc3+RmmmIwZeR/mxz83Ht/L9KttIskYZZNyjj6cc8VBsW5K+V8u3IO7seBjH4Zq07uxlp0JGllaKHypCwb5WJY5x+fAqv5PlM7hvkzyBjjmpoNyJn72Wwf0BB9BT7m28m3wNoU/MAv6fjjmtIqxVraodAYpUk2/MxBG1uucdvb61cgdbiKP5PJlXCkt2AzVWxgwodvkbG4q3oKtBolb9398nON/PXPNO6RotNWSpMvmFZeR1Db9vPrxU7mNlG394cHAXp6fSqN2gLsi/vAOWx25/mKvWepBCy+X+6wMFemfQjse9S31QNq+gyOOS3YlY/MzwFkfhff6VoL5XkwyF8XBJBK9j1H4VHby/vneT5Y9pJB6ZwOPyp3lKGLD5V549D6jvU8zZi5J6F+0vYp0lhdPNDpjJ6g8/n/nNZGreHka3LwTbplBcru4xkA1YeSPcpTbuCj5mfbk46/8A6qfHKkcU6Md0rKSG3cEHn19f8ijm5SXKz0KulxieLY/ylOzflxWpLMEiAXgdlPQGo49PSABlf5jxih8QOqHr1wf19ayk7u5m3cuQ3ht9iRKrZJ8w7eB+taHmkcx/KDyQe359KyTJ5cgC7gDjIPXHNOS5MMiku5QnPOMsOmOTS0kRozWDluR8q9SD61Okm3ovAAGD9Kz47xHx8uGJ6jr/APq96sB8qC21CRkfN/jUPzE2PmuOMnp71UaRSf8AZp0zTPLnblOn4fnVZ3DEDoM8BjyKaSGn0FlZpXZ2wGPIC4xioJVGSz9PQ0yNpM7d2EXHzd6mIWSMtu4Bzj1NGqO3V7ERfsVJUcbu1RkfPtSNsDt/e9qkMhOY9zBB978Kkc52kSMCOgB61Rav1IGBLgBRkdlYcUedtVmHzdVAPTNPV1jZjtBbOMnvxUckhWEYVUUHvz/ntVG3MhN+7l1UN1AWoCftA+dcNjqevFLOpeQOPlIGOO9RvKXi2PyPerQ+bsQiQIcbs4PIHGKGmGzkY2nOTVdhHa/MiDDdSOaUOJCcP7EdP/1Cr0C99icXYVcE4U9c+tQ/ay5IVu/WmyDaMBsZGdgY0zeJGwvTHJamap2ViR5QCPLT515zVYzMXwUXB7+h96WVyQwbcvGAR1pXURop24A5LDnJpX7jTJIVLhg3BAyW9qbIwaNvnw+0kN2NQTyPG6sH2MeTjnI96XDuC0eZHY8kdF7n9KSHy21Y6MnYqnoc5J7UgEXmY272PWiQGKTaU+buT0pwAQMQ2O+B/wDXqWuw9xxUmTjAOMc9qYygu0fyk4xjPWhnRh8245HIH/1/88VIls0gBDZKfKR+FJO24/hEjUMT24xg9qVpVVzGPvD+I9AacsflpJncCo4B7/nmq5HAB5bqu7kii6bLuOmIZzksq5wMd6JSWOGZd2f4u1N8xtwBbByeBjikjHlB0Pz7uctT3KT6D0wpKbePU9PwpDJHbuEP3iM5PajzMMCWYA5CjaPlp6jfy4Xd2Ibj6UN2KG/aEhLMP3vfD80jOJCx2eWAPlA6CnyRR85KhlOfvcmk27SccCobe5SGKpbLFtw7inoqlju4xx97qPzprSAyKW3Anj0z+VIGBdv9n+VFr6BdrcDLu56Enr6Uu3CZDYJ4ppX5T83JOPp+VAUqeOO309aq3YLj5bvcERkXIJ+Y9+3NMZMFpA3zD+EdjQ0YVeOOCPzpvmIJDvyTnrRZrVhcCUYgjkE4Hy9afIvlrkdPftUtum5+E3qBwe1QyRiN5cuxbque3NRtuG4wMNxLc8dutOR/l9AB/nFDgsQR8pY9R2pomIJVmz9OnFMd0SkKh2j7pAx7UjbmHvnGF9P8imoFYc9D27U+Zwo2r0/nQLmITguVHHHGakY5UBfmY9c+1M8w7QX3HHSnltwJL8/yoC41owSS3Hr6CiFl24U5PI4xilZlZcbsr0J9arjdEc42g9e1JaMaaLRkAiT7rMRyB2/+tQrHO4thfU02NVD4VQpPr2p4Cxht33u2D0qr9x3sKyZdmz26E9KiXEZYDk9hUgwVOemeWz2oDMOq4J9WqRpjFzwDw2OfaojKYZSxY+mfWpvmfKnjB5J68VE8IJORtU/xHpTDmHR5eVt2Ap6VJjkgLhjUaxtCU7r3xU4/dp97r0wtCfQlvqGzYfU5xz3prBlY+p7HtQrbgRu5PT2oPyjHVvQ96d2JvoPWHZhg2Gx908AUzau4no45O7+VK67fkfnApRKJECt0XkEZJ/z/AI0EtNCK38WzA6fSm7g7/Ny3QA/5/wA4pSxC8y8DnhacVOGMn4dP896L92Cb6htDKc8Feh6VFuZg2MpjJwKGUMwVvunueufWp1mySB0xg44p37DZFuK9eQBgZ/8A10pba24/MOwokxvGVwWH8Pb601tuGX88Ut9ih7sGZHTaZBkYaiRirlg7ZbhhuHNMO1GDMvzH07d6cjBT+757EtjIoQ7g2XwC2ACTubtT5ZBFEpLb1bg/402TKx5ZQy579TTAy93ZVHOPQCjzC4piZVyzY44I9KCwyi9Mjt3p8cwMZVRlPVqRnO3a2Nh6bcgn3NO4XGIzBto4Rf1p3nfNiNccZyeppu0spA5C9ctyKJUClFb5RnIwaLicuiJJHAwN/wCFN8klt5+6P5Uj4Q5HI6E+lGSqh8ZXnjv70r3JvqIbgBgo+UdQDSsjlixfeBmnYXJOzKkfKx5INOUmJiexpoLshVyygdAB2qRV3kb+MnA3dKiZl35G73z2qVsMFyvI9eaLXFfuK3+tz8w2/wAA6Go/Lbdu27Y88n1zSFtoZfm3ep5pTPtXa3APpxmlZ9AF5VsKOnQ01TI787cg9TSiTaWB6HJyO3+TQkIVVJ4B5BHc96sV0xJic8t93jnuaNxOQeo44bkCnMFA4+6Rx70zoQR696PQl2HMvUj5e31pvzbgF+VBzzTnuXcKR24AHFOKhQWPX17fzoJ5n0GFj/GoxjgimH5eQuR6LUm/nHQDt/n6U7zgFIHGKGrC5mxsTFlJHUngHtSph0IbhlxyOppokeRizL8voG609pCGUBc5555otcq9yMyHdjbnB/KlZTNkN1A6H0pGJMm9ep6/h60EPK3pk5oFdA8RjUnLEAcH0pvmM7AHcAOBU8kYSJQfnPJOflqBECuM/l2oTIe90IV2sW6rnketStjYQOA3Abd+FR7gFO/5SeRu7CntGqptD/KCBgfrnmlo9zNkRlKqQqLhTjeeje9OifbKpX5gO/qc+tSMmMN1j6fN3phKxlWCeYVP3fugCk12IbSHXSbZEaOflwQc9FHcn3plxL50aqv7zA5ZOrHP8qibYhLyRsp6hd/OPTPbFWGEixbk/gGV29hxnipbtuZ6oqRfKyM/3E4O5+FPHH1qWVTDGS38bFlDdT0xipYXVAQJEj3NuZvvZ69feoZZNisq/NgEHb2HOCB6UbnPLfUj02dCn+r2jrz0znP+c0rnbcszRr85z7dTj9aLU7QN2+McDK/LxgDmn3EzIwY7DGuAd3fGe3rVoLNK/QSSPccNyhIYr3zkYzU6vuc7fmPYN2HSokgSeNd37wMd2PugDrS2qs6+bv2qp4LJwenSnfuNNLcFugYizR5ycH1B/wAalCrsjZflYnCluhOQMZpLpN0rMv35SGI/hPUZHpVm12zTxxrJtKnaR/CMHr7fhVjv1Hq5RGdf3cing9j3NE8r27+ds4YZG3pnrge9LJLJbXDqfurwG7E1PHZfalaNnKQHDEh+c9Sfb09qlyS1ZOyD7TKQgePaAdy7fxGanlmWBmX5Wd1AX5/6VXbaglVnbfCuFPGD0PPr/wDrqF2EskTSHywx2xjZ/nmjfUi2mhYhs/NRjc/MMEg/dP5dqsWimKBR5flIBtDt1Azml3rt2+Y2FGAvOc8jHWmyyubhUHyggqd3Q9O3rUt30MW31L1vJ5Zk3IsikbVCt0PTNMubRXkyzbAACQ3QHFVrdlWYqu9W64ZunHH41caNoInUb3Qn7x+Yg/j2rFtrRmTlysYzxuPLWT5yMZLc0yEbJAHfEeOp6g17T8N/2OPiN8Ufh1d+LfDFpaX8WG8uGacJLMygHaN3GcHivI9X8JeIvA+ujSvE+k3mmairYlgvUEZjIGMY7+vUg01JPqcdLG4atWeHjL30QW0iSHarqS3AZvTNWoJfnwXyQ3NZ19btERGr844PHB9M96njlLgyH5iG5CLtzxTaR3+poTSbXOPnwMH3qqzhs44I5OOlRiYKXI5DcMS3IqcSpIu2NgM8Z9amzJv0KiSMoIdgV6dqkSYiM4wfQFeh/EimeSpcgK6BDkA9jTNq/ePBUnHYe/Wludz1d0MuS5jLj5SxP3ccD86IsrAiE4kAOSe9I0zM2U5z0J6n1p8CFJTK3dejcc1afQtPqyOaNoQv3ix9OlNd1ZwHj3L13EDg1cuXHGWxwM471mTTLK4BfYh7jpVrfU3unuT3LGBN33t55z6H6VDEA5DdGPTPemtMEDor7yOR3x2z/wDXpnnhVz2z949KrbQLoWRDkkYA9DVOQsd4HAI7f5/zip57kcq3GRnJ4zUcaqwyN2AOm79Kq+hSsiDbI6KCeOhI7imFgXWJTjA+Zh3FSSCSSQCPlgOvYDPegB4mz14z68c07lXFRfLZlY5AyAW7inNIsHz/ACtg4x2FNIZkdvuAAEMfQ+1NkgLSAxJlyScHpmocrMq/cGlCSuy8ljnO4cj8cUpaSNcomwAgLt7NznjtViw06OdJZLzdC3OMMMAjv7f1qIPsk/126M5A24wetF76IfN2GbiVPy4OSGJ5JqN0WZip3A5OM1O+Gdz8w56VGqsDn7gHGeuOlK49wgJLjzF+QZyvqOaUsYVKQ7drHkntRJcFSFzlSfvDsKREii3M24gZODQ0O/cTz2YfM2Wx0DU4Hpt+Yg9f6U6TaJFCLxjH3uMUqW6qcbtvPBLYx+dTzWGpdxCC7hpIsP2pkjooXO4jGQcfnU0qIjnZ9/B43Zz7/SoZbhlB3fd6c9aOa5XNcRnwGwpOexOBUlo8aFnfcA3RT1z9TjioQCxA6gdz3pdjs2C+XX5SD2FVoyloSSOGk+8rAng+1MZgWHzcDqopflJ27WDDseooZFSZpFXBJztLDilzW0K3Gps4PzZPGGHC0OTt3P16Y3U+cvMilPlGMlfemtGrALvyQO/f86FKwcwis0bHK5OOTmmHJyGbA7EUqSlAwXP0brTovuYKscnOB2p36iGebhQu3Izgg9qXakZD7d56Y7UbQiOSfmI4z2qUogjDb8KBg5qeYNtyCO9nZViY7EBJBXg/SlWQl2DOu0+vpUbw7FM0jZUdMdj+FLGd8igbcde4/pSukJOSJ5UEYGG5PA9s0zYDjDDIH92nFhnJ4YDGCeDTEUR7VTABHfuaLoqzQ4OqYLbcH0z/AJ9aZ5ibxjnH8I7/AJ07DFgg5bPQU5FtcfvD5bkEc96Qr2IhO8s5BwAONvtTtpYlTjaRkZ7UixbAfQHHrUrAqv16YofkTdiHy0VUPzYBwP8AHpSuwbn5V45z0pknQAnBAxtPpQ7gqV6YGAD/AFo1Gn1HblGTu6+jdaGKkhWyO9COVj2lVBU8hT2oWThiPvdTnuPQUK/UvdXQ2RWZFU/IvQAdaFz0HGDzmhlx8wZhn8qNzKqs2DnoQfSnqK7HrGd6jdkngj0p0iqEI3YUdcjOf1qEsPlxuBzztpjz+WMDhj3PU0gvYsqphJz80fb1NDRAtxuwR0PT0qNZS+cpjacFfaleXcwH8PT6VSj2JuKzOmFC5x1A7f59aQttQAfNk8njC1IzlYyBzwevenNAixnC7SRk4Pai5XMRlt33256ZFIV3A7W696R8fLtXOem2nxruUD+HuB1NJSa3Fzdhi8Ng7SCe/FOO7kde4Jpyx5B+U5Xt6UjOdpJ+XJwOn+NG5LkhER5Bxgkdh2P+c06SALhmb2wG6GkaTam75h9PahnkJ56EZ57UXuF2xrEsjgeuOe1JuKqMr1x81SqyiQY4yOR3zSb9rMDhgo3D1p3Zd+4zeSU+baU7kYzTpXIBwvzeoxRmN8bGwzHkHtSMrMrFOCDgjtTvcdxi4YYO7J4J96e4RSm7hehy3rTsqg45bHO3t71DKzIRHt3ZP3j1paoLkkgJAVW29gO1KMxqvOcju1LsZMD5TkcENnFKQFXa3A6464oukHMMZu/VvbpSICcbuUwRn0NKoGNyr0Pf/wCvSN+8H38ewoSC/cXO48cDoc+lLgIdwXODjHWkwFGN2B70qzHGX+7nr6UPQVxzFhgjbtYZ+lMCB1LHdndxjA/nUkjZIZ3XBGKQZ3MBt4GBihN7k8zGq+d4PHOD6ntTcEtgNtXvn2oMbKQDtx3UVHgbyjKSSckn/wCvViTuSs2X/d89s9qZJEI0BO5nzximxqsTP94hzjmpoif+AHse1S30Hcj27WAORj071MGkaMKXLqgOFZscd6jkkOApZT6VGzfKwGFcdCO9PclpMdIRG+f4c8getJkuBhsJ94dsetEc5Y8x5z3PelaHA+Z8ZHQ9+/8AkUaxepK8hHVkIJXdH1LKwp0silQVb5fWmbuVjHQ+najcQMr0zj3FO3VC2FmbDHbu3ccngf5xTY5NspR+hHUfNS7TuZWzweMdKlWBWVQW2kjli3P+eKSkK4issSghmDDg56Y/A0iQ7d3z7Rk4G7tmnbNnLdM/eFNk3PwF+YHmndPUWocZwGzk9aTcMlQ3yk4LD1pDxHkcOD0HehpBMV7tH0A7mn6ifYka2k8133jyQAx+bkcehpht1IDK+9s/dPXH50u7Y6l33lgchexxUSBoAyFO2Oeo/wAKLdhNituZSj7Wc9SeoHtS5Rmx91R94HpSo29SuzLL0J7etQoAxx3znHcf40O3UlsspMzBiUVoweGHXGKam5mRl+VcfdZPxxn1qMCRkaaMKU74bjrj+lOSVfPI+8CMj5tw+n5VOm5LsiZAZkSPy/nXO6X+8PT2qslzJAo2ojR5xubr9Kto5cBhs39DufqMHjHf1qqDvd1b7gIIUdB9Pai6Mm2tJA2ZXXyeqAljs+U/r/nrUaeUqSOu7zwMle3B6gVKF3XAiLlRu/j9MYzj0p6LBFP5bSeYQrBZe2f6/wAqTfRmTdmVYpVeCR32xyE5C/eyOOccU1rtWgM33nUj+LggdsY6VZ5t4ZQ0HmDGPNONwPtUKWhZUK/LGF3Pt/SqViX2uKl0zRM7x+WxAIkHQjOP/r1fV1dkMg8hXGWjjXqAe/4VmlVRt/mbmLbdmzaB0/D2rVhf7WyiOPMvC5bpgdxVXtsO9tepF5zPDHIJFzLlRt/hAzg47cc/5xTbJHsZX/iLHAK9RVtIlspRHLH5kbliNvRR0P15zyPWorh44ZU8niMMSx/MfnSuguiS4jlYMJH+VRkBu3v9f6UtncpAxVXYnuzdAP8A65/SpVAe2LdyuQncDpiqnleZHuU7fLAO3tnryaV1s0HNdakz27LdPc7/ADY25Mb9z0FXllgkSNWj2KOQEXdtPPPNZ9osmfnTBU5Jb07VeidYkxFwD/D+tTqjJvTcgnlkMh8r5UPI3Lywx1zmqqxN5jK7usZAcvv3DOeh9DVq8ZnLD7oToq9hVKO5VJV8zf5fOd3r7VfQiTdjTt7hGePHyRk4G/qSB+vStgI0bxuNvmD5sHoe9ZEV3CtuI5UfYCApVOdxHXj2yasRTKFEynawOAd/H0rmnFs5HvqfX/7E3x41jwX44tNAl1F38P3xMX2GZz5KSMR84z0YHg4IyOD0q/8A8FFtYn8c+INEgOnW9tNYI6G/gfJmXKsOvQZHHXq1fJul6rPpsweJ2iKuGDK3I5z+HNeseNPiBb+LvClqL52e4t1CrKW74Ax7806EFFWl0PmMThPY5jSxdFadUeKpHD5YjZ5YplOVLdCc8g1WijkjeQM6ODnK9sdKs3co3YXaTk5YN2qNYVkAKjIHLZ6EEZz7f/rq72PrXLW6HiNCijYoAGBnvQsLDiNVVT1I7UK6OqgO3BJwORUiuWXhtqDqWFApTQ3zjIxWNMJjG5m5H5GoY4pGYqduzqD3NLcsHIIXCjqR1/OnrcDaADwQAMd+tTbqdqSaGpswAvAXg5Xvmqt2skkyKh8qONckjqxzU0qY3AsxX7wweR+tZ0148bqA3yc8nvVqN2bxj1LEt9Gisu3a/G0M3Ax1P4+lUwftMyxL8j53ZHQj09u9I0TTfOOy9PvHPekVUREJ/dq5HL/MQeP1rRtJammj3JWV0Pmr8gHy53e9Mb5oW37s5+Xd0I9ajaHbbiMcpySQ3IJ5xUe0oFZnkZemD1p2T1FyoVN+dkyYXbnc2MU+NX3bAnyDLZHt2qNtRb7IyKit3G7qvsfX1pwlLYUfJgj94rcVLY7D/Ne6lmH3IH+XaF4I4Pt9PwqBdgLxjhh0HoO2PWpxvKGHuevoMfjTY4yNszdCcBfoSD/n2qVLoUrojfzNuEbDDjJqSCTzJWMjsAuBz60s5UDzF69APxoZuuFVWYdM5A/lV3uPmXUkvrkNG21FCk42hdo/zis+ScjA+6FAAUdqvgqxBK5IqpeW/wAyknjuN3ehdkaq2yFVuSq9GGC3cVM4CLg8DHJNQIrImR82Txhqkd2bZ8uznkHuKlruFugwIpV3VflxxjGevJFLKyTKVDckYNS5XbLmXqAQFwRmq8hBCnfsPVsVNmCimPQneQdoA/ippcysVX5j0Of0/rxQrBIwsbbVHJz6fjTpJo4em4nqSO9LqNPsRLuVgG3Anr9acRvAL/MgPJ60qkyN/tHrjtT2UKAB8h6kDrTTuWmuhGpyThMY5yeM+9LOCyjAycjJPb9aR7jLnLZUcEd/apFy2MFj1IB9qb0EmyGYkbAjsGOck1IsvJHT0psqBh99kYDOTjApyRhJQjtzjIH9e1OyKuRysFTIfkfe21OjKyDHzYHLfnURbaj/AHTg/KfU+9WvOVXjwvLDLDbgEUWfQLlHaNxDMoIPOakGcsVbOB2//XTHLb2V+QOQRjnvQMGPcdy7ux/nxQNCmTYqmXdlRwQ3NPVt6FFXMeQuGxwKrTKcKDwAOoJqxDI8UTRq6lP7vGM/jSaQbiho5gVb50xwnTpTWIWMBF2E0LF5oIX92wHIGM0AqyFTxt447/nU6BcUsFPzdR0xUe8MRu6ZwDQEEYIY7h0ye1LtCKc7mz0o6ApCsqsxxyR1x2FNHysQvGegIHFNbJhwXxnuvX8f8+tAjUscsuRwADyaCbkmWEZEr8A9aib5WzHyGPPzdaeFwMnkEbsHrSsSgA6L15oIbuKWZUHzc9gO5/Ghg24HarepFNWRGGVbDDIHvS7goOXwfUdjUJgpCxq28lfl3d+QOO3/ANb2pBwWQ7QD0+tDsVXJ3bCe56cdRQql1bd8q45detO4+ZrW4vIJB+9imSKUbPXnqadhYQEG5mYYB3d6arBmYS9BxtDcii7HzksOCGYYC0eVGGV/vHqVPJx+PpSNIgXaOgGB7U1VCuhPPt0FK4uZk7IqksoZi3GTSgKp2u23PIx6f5x+tAYnkcZPPpURL78F1OOcdDiqVwv2JHiJkBHzZxn/AD+dNV/vA8nPH/16ldhJErIzMSPujGQfqaiS2aMsNueep/Wi4nK24xUZsNHwvcds058xsSHwR2FWkwhDHAJ42k1G0JhRnklxk8KFwB+NLmuyeYh5bcw2hgRkHvT/ADyBkcE/xDmpEt0aHcd25hwQ3eoEHlMEfaCe470bvQE7krN84PUgE+5/WoZJ42RizbSOAR/Wpcsx+X5mU5PuKZdRmJGYbSpGWH3qY72GIdoyF6H60BWAkIwGPAz2qe3BmhU7FA6jFLPtSMgNtyRRcpNEC2w2P5n7wnkFuOfSnYSFdke0ADJ7nNPmYJ+7PBAySPx/Ko05Ug8MPTv+dNK2pV1uPMqmF8cNg5O7/OKag/cq8nDsflBpfLBTaHUEjk+ppqpFFcbpm5xgL2p37FcyHDDMCeMeny0rM2MA5Oeh6U0skYKjkHuOtKpZSD1J7ihrTUWoibnO45ywwFHp/k/rSbAsmT94A8DpUiz7pOm3AOCf8KgZy2T0x1x3/wAKlNj1JJWTB9Rz9KR5Ip4wBxk5+tMjTzDhmxt45+lAjVARtzjqN1V5kXaFbKrwvPOM+tNWXy3UH5QD0qyqi4G0fKwBPNQsrKxztNJO+jDm1EVVcnLfNnIBbpRJucjPPPU96UbUK7+FPPUc0XHmcMFwvXK9hVApdw+Z1J6nt6VI0IaMKWwcEkH5qhdw4Ko21sYNEJ8tfnZt4Oc7uMUaoOZbkZQyS5P3lOCTwB1pwjV8qdpwOo705rksXBTGPuf/AF6azFgSzfN3x2p3E3cZCoJ+b5SvJy1Ss7vkPyATgf5/zzUXm+SCflYkcn+lWmi/0cN0kcjIYdB7c0ua+hHMluyEywqdhbYR29KFULnHzj19aYVEjFt24YwB2p+1kXJ+XNUw5mIsrLuI+UZ574qW4nZ+vy46g9Md+lQ+eI2KtycZwKkZFyPm7Z56GnoxX6kbYVCob5SD9KekhtxgfNkEEjrSfICVHHuOlPDrGDn5h0J7k0rpBzdhkkRYqR83flun5/zpyhZFUJw5yD6U9WBCv0GeAO9OiuUUEyfI2T06jr60XJcuhXBMQBPyj7u7uTz+VSLGjpzyScFC3b8aSWdZAfvA7i3zNx1PHTge9JHbpIXkldsAAKsWF3H/AD+dHMloJyI/3lvLgcRj16EelWERGV2farckKny1E8krO6uF2joF6/r1pybXf7+CGIBbH9KTv1Ym9CK2GEkVvuHkJTw5wp8tYgem3qPfFJKjNktyM87eh96bP5cnl/w7ckDf1HrRdEt6A87WsySeWxdvlBJ3cHuPelmieByFTcoY/Mvyj3H50B1mQeZ8pUY3s/5YHrU1xKqQRgSZYZLFvzz1zmlYzuQzrGkZWb+M8N7ZBwfxqPyY1UI0e/pj/Z5B9eKla4Z9jn5mHJ3KG4PB4/Xmmh0uDhpPLZuBt+X+VOztYxbJbpIVAj37pcZI7t7n3qtbXDIP7oDHcW6jtjP4VPcW8eHcfMycbm9ev0NVUgRGYNu3su5wv3QP8eKStFaEK0di6Su1Quxnzks3UDg8fjSG4JLNF8uVwAv3cAdaIXWVSYOVAyQ/ynAHPTr/AE61FBHHLIZV3rGDsG5ew4/+tVK3U0UizBKk1kqSlUlDA7w3fqf8akaRZpnX5G4529SRgD6H3pipbyq5KPGqtglW5JAxnBqNNtupPzxqxKhWfnjoSf14p9RbaF6BoogEkyzdlXoR14pVdAiqsewHnK/KPp/WoGTeA6ZyvGN/LD/GrBlL2+M42cKnfPp7VLta5mx3nPOGPzZXgg9O3/1qmtiIGd24QqBhuzZ6+9M0+8dFaOVF4AJC9cdatuiTEnf14x2FHMYsY8EcQZo3yTlm9TWdPY4cg8A8nb16f4VrCA28bhPlJPbp9etV7mH7J5Rf5dxyCOhPuO1LmtsZOTvuVraJY5CfvEqcFX4J5x9OatRoYThkwCox83SoknjSdz5iEA4xt5xyPw5q3apF5aea/DHaGHUN0xg9KmTM3du7J4vOgmDS/uiqg7ezehx9KvXOoE2iwp84UMWk3fd9Tj61FCbeKMiX/SJ2AC5bhR0wPeoTGLaORQ6o27ouMgdcHtjHrSuRZJ3KMDSCP5+AB1HWpUYFVC988mmtcCJwrPvI5Bb8aWNXJ3DrjknGBTNUyXDNGyDpjHC807ErBVLlQq4wO319KdG6svoufmI/yMVKcoOeCepFO1ybcyKcZMpZCrbh1BXj/wDVUhh2KFO0EHOB2qW3IVNozHkcAsPx/wA/Wi4csPl5GcZ71nzHq8yb0IC6OrkdDkHPY1mzoZo3KRdD/F0qe6cwxOq/Ox4IGPpkfj3qm0DWxYNuyVBweg/GtV3NYvQjjiRVKGTymcnDD1Bzgf57UqxGRhJL8+G6Fun+PSntKjRKXTCxjA9u9NExkyRyF6AcYOe9Xr0Ku+hI0gdJUjf94B941FH99wX3ttLZHQYx78c06eZwp/vfWovOPT5QSMHb1BqdxJX3FXamWdFQNyx/CmgbXEbv+5diqSHpnkBffmpIpGDEN8wZdpL9hUiXCwQpEozh9wy23B/GkPXoVyRC6gyMki8MzfLn/wCvmraKRuVtucZCnv696ppKJ5P3n3c5I7KP885qxFD9ikYQ7ZoiOd/3ug9aHJvRml7LVlOSTDEyf6sDJPp1/wD1U+SOQlMuWDj5SvQfU1O8ghCKinew4P3jmpG2xDB+TIzkdqG2VcgA2uOygY59v8/pT0QSSKS2eOopkipaOSZCyk5ye1L50SENvwTwPQe9AemhJPAkBDR/dLcjdx71UbEnzH5eMHfxVsqzJgvkZ5PrTLm1xJ83GeAOwovbdgnbQqYCRnZwv4c0iqrlVbgg8kt1pzHcoIXGTtBHp/nNNeNskBcKBwR1NO/QrRg0oMzAcA87OMj8RTt2Tj7pUcgen41JHIigfKqN/e7mmY2gnaoOTu9xU3toO9hGnVQwH3uvHGKThhxuz1xScFsjaTjHtUjI+wnox4GcUeg721Ed/JjZjtEmDhe5psZbcrFsEDBy3Shdu/eeX6HPf/ChpCuPl3KOeOtVcdwDfeY7cLkY7EUTYmk8wcnuT2p9onnMzbMAsevc1JKwJYLw69UH+e1F7OwXW1iqyvJw0vlc/nUyuY4wGfzGPRR1pswEqjd2Gee1NVRHJ8vLN3LdKOaw09RsGFXDHJHUFun5VI2M/ez7npQsO88bQCCB60gBj4O7p39Pxo5k9SmxGVl+TduLDoeKMfvPl+4OCPX/AApE3F2cctjgk9KsM2+MKWIz1b1qG9dAuQQTliT09BUixk7gVXIPGOaQnPTgDjJxyakMghiZhy3vSC5D5YULu5yecUHKYCtjIzz2oGbmX7uM8nHUf4U5wclW+VuuT609dgvYjZSCAr5HU/L0psuxosoPnHVun86cS0ZJ+8p6AZzSITLIAH2yAE7T0/nQQ5LcRGIUqeo9f50pzP1XcMdCf8ac5Dybc/MOpqMlopCQme2R3o2M7ilFizh13Y4JYEULl/l+VR1Pzf560pmkOdxUKcgY4pq4kY/dVh03UrAPMwRDvOFB6Hnnuac6q0il9wzxhOmff/PemyptZFd+vUCjcsbkD5s8k9/pR6iuOSIK5AVtw5C9fxp0kX793K7G43YxjP58U+G4KjK8Y6Zp0su8E9VGDz3FLUXMym6b5vL6HG4BqlWNS3zMwIPX0qyrowYt1yACf1qK6gSGNy37wj5sJ1FD7hzBIoWMkbgcHb7mmbFVR/C57HqKcjiZfMX7o5OOopd8QDsNznpgcHNNJjvYSBPKUEvleue3+c1Lcz4ACcsDjaehFKoMnX5QOMH1odPLfL/IScZpXFzLqV2nG0E/L/SpUkR7fezZTHRvmz2qJF3yyRHyx3G5uq/57VI0ZWORlTbHHgEt900nYlygWHiSILIH+VwCVLbc9ulV1iCjH8Y6D73H+eKm+zIyJ5/KY3FQ3TNQXlvNpuV2bNwCiRevY/1qU76XEpKWiYyCRhcyRlHyq/MVzgE//WqSTBhVpn2RZwSzbT/nmpBBO9sy/dZj9/v6g/lSXTtaoqyv5rDnJ6j1NVqxczegxmRmAtsLg9C/bntW/wCEPAmueNtUkstLsmvpYxv2xKWJABJ6DnArGXbhZYeo7N1xX0/+xb8R9J8Aab441W4e3i1dIY0gFxhn2ndu2Z46gZ+o9TXLWnKEHyux52OxVXDUXOkrvTT1PmXVLaW2uZInTypI28t1b5Tnofp+NUm2MhDjYw5C7u/sa3PHfilfEPjHU70RfJPcNIWT5RuLfy57Vj7TyxfaSck7eegrqp3cE5HrU5N04uW9iNGSJsN1HY9BTllRmbucY+bt1onkUJ8u5vXNQLtAJX5c9fatrF3XQfdp5MUeDuJPPqBSqhw27aMc49asIUjXa75HbP8A9enu5RF54ByR3qHcXMyOK2GNw+YNxuDdP880y4iVSdnBB5FTRzLhj2bpn1/pUFy37s4bndg44xSDmYjIFO0r144bp9ajcsgG7gk8f4miKIGIlW2sepLZoyVj2uvmZPAHBx+NOz7lc1wGU5DbfUihU2xkq3ue5pVCoP7vsaDloyw2k9QDRdg2O3FVw+0hfu+360sdwRE0bJ1PUcDH41Hu3IC3XrRG2d7DLMpyAeAKr1JsA8vfhOWyQQaa42sA64wOp60qxd1+XnJ+tCoqgd2HGaV2ir2BkjkUbWwM9utIACDjgehpA2MEclc5HvUjLtyx6UrE3GrtZsv1zwnrT3uuhJ6dPb/OKbGEmcDOx0GMBqG2xCUSffU8Y6D3/pQ30FZN6gcIhK8seg9KhVpGc+nQA9zUrrtkP8Y4yB0FPQGQbQ+F7FW5/wDrVd7aA0loVkcSOy7fnHDA8VIkZTiXkgZ+9u/CpTb5mYh9rbc4bpjn/ColJUKwfcD1P9aN9mIdGgGSvBPZj1psjME3BfmJ5+YY/Wjf84xx34pY9zANu5/UU9OoWsLCzud52rjGFHUe/wDOo/uO0mzzNx5BxTlyWP3VPUg0jEh9o+UnkE84ppkuw1VEhJ2shJ+61DkRRg9QOuOp9aVpTICW4brx1I6etSKTvyfvBfl+uen1xTuhPTQZEindPJ8u4cDuR7+lOtUKF2ZFjbdjDNyD17054ZVRZD9wDJMbcZ/oaY1wk0m4O0e0bNjYUDtmpcW+pLZMku6EtJ8nPyhegGMHj681FMi7VRjtYknd+B7+lIEEUjIevJBV+CccfWmSyNLD/rOxOR8uB6DtmiyWxLstSbZFaqGng3KBkFvX1qKSTduXZuiwNjpjHXJJyfSmfaJGG6X7ucAt1AxnNPQxyrlpPLUdD3Jxj6ZpO25m0lsTPO1vFHIHiSP7vuOh6H3/AMionRZXEi/MchSwfapzyKGRFQMsfmFmx83T1OfXI5qWIs8AVt0fOCvGAOOfalfqRzWIFUrI6N9xiCzM/pyev9KmaZcMh+WMjBPtnGfy9akZ1R1jPzOR0V9xJ5qBlxFK7dTwx7EcAe4ppiumQRYtXKfaN8fRD7e/8qtwNcmTyIvmydwZe/8A9eq8Vmy73k+7F/d+934HtinKiPGJop33Ken3SRjjHoKpuLFoSsktpIWkk3SnJYfeA5P9KDbi9iLq7KxOcN8p78jPaktzLcPFu67QGPcnuT2pZmWwnmj2M5Iy3zcnoeKTbGWQwsYkP/LXbgnt6j6UROiRtdAOqMQB5nuMj64qjvNywPm9iuH6nsOlXk2llRvmjjwWx0yB29MVLTRmTEvbuW6McAH7u7OT346Cr65imKunJGcp0qncwy3turRT7YyAdj9Tzn8PSp7XfawPF8sjHn/AVN76mUmtyRZJCyI/DAYzt4b6etTOz24AX5ju3FX6n256U5o1iQyyPyAPnPY+gHbj0qQWyRASB/MBUMVfqDSuYt9jEiTbNLPJ8smeY/bkYHqe+BVmzjYKpb5SvT0x6/8A66ZewtcTCSJ8kHB9f/r1J5QaNV6Fuo3c0NpoybRI9y0F20Qfc0gG3b1Bx19xUxuJ4g8TJ8uQMt1Y801TGjHf/rBgBvypzXO+VWPzAHru5J5H8s0uZdCb66ldy427k+buF65wOKsqzRPtf5UBz83r+dNkVUj3/MXTunQCqq3e62iaQZEhONzdPr796d77C5kmakbrJGJOgxksynA6jr/nrShyy7huIXsP8/pUFterJbojNtKg5G7hjyfx55zUysvncop29c9Pp+daJplKtYmt5o5Z0imfcnJDyKF2nn0qnqNzCFYCTBxlnVt2Tz+VVb7UfKk8mF9xcHDD5iPc+lIqIlnHvfzZSpzvxgnJAqOWx7Chy7DULKCsUilmIDb1DArn9KkaOG1j8tX8yTGCE7j061UnYENvTaI8q4VvTHTH9aYtvL5hYfI6n5SPmIHXH/6qdramlrbgrefE38Gecd8fjmoCu1y0eFXGNrc8/WpLlREWkjw7LgMGbaADzj049KYZCU3D5QOeO3+NaK5Wuw4Yi2g8sOoDcCoi5kkKDhTklt3OfSkMnmkMcZHc8VIsYjQngDrk980tBCRMFG2ReemGbNBuhhQiZkJx7elRTToPm+YAcswpkIVpgV4UjIPdutT5jTfcu7oljCP8qH5Rj1weKhSfd8qvu2gZC56++enpT0iziSUM4Pr820/XtQ8jJIu9MKQThf1+v1ouUn1sLG2xjvZVbqDu6nn0qByWcq/yt1+h9v8ACpJJdwYxrnBB2Ht+v+eKkDSNG2flck4x2/xqk7D5rOzK6IWhIkXdIeeW4p0RCEA7nBFO2+WQp3D6tUpjIhbHUgkA+v8AnNF7FjorkQyszfPGo38dv8KryXkkhLJ8288Dv2HHt3qJVjVWbqzHJU9M1JA20nZu2hSuBj5SO4o5FuOwr3Uk5zs8l4+Gz0/lzTVfJbHAPRqXdJLIXHzKV2n5uff8elRwiRWJkb5ew+lK10VewuQybt2OPxFNVSdp654yW6/T/Pakmk2FnH3OpC9aerDqvGetJodxdqocgqD2DU9WEnyjcD6+n51A10Y+Qu9c88ZIqTzTnH3Ae4PX9aVmybicA5X5+OopGDb9/QHhiG+6ex+lADKueu39P8+lOgLbsF42DcZ6E/n27VWqC5GHZCAJmjYHONvBp807TOGL/MW+Y9yBSBvLZpH+crkfJ2H9aSQ20YRwHjDDJErcls+np70J32K5raDyzxF5Dyg4CdPrTTN5e8MqsO26myF5Hy8fyrwo9T9fp/WnqiSPzw3t0Pb+ZoQXGY+cSDhx0+bpThcO2Wl5c5GQ3Ip2EkZhHtkdeGHTB/z3qMIIXx9/JOSOmen+fpTTRaaAOGmVVbgjkmnSSoinZ8zZzkNUbw7SHX72doG4U5FCBj6A5+Xmk0hN2Et4jMDJK2GB4y3T8KbcDGct19Km2SeXvTj13enNNYnvtIIyTupLyEpIU3Bi244bqemTTAYmUEPKD97DdKV/n4+XA45piK4jK9UB443YP6U9irgzszhX4OOo6UStHNgM+wrwCqjFTrYuqlpNzHHBXGB+vFV/LCqUKqW3ZAJGaTa3Jdug5UMigF8cYY09I2iBG7cx43elMUFWJJwMcqe1K0x2hlztAwQq4x/nFQY6DmULu3/Mq9ccH6VIzQs43dR8y7l4z079aiilWeVwyYUcZOOT+dCeY0jGLayhiSx7dOP/ANdKxOjJNwnJib7mB87dQcYzx/X0qKFHtGLNyuec9COeRVl4/wB4VbcoPKkd+Mk59Pam70nyp+dMkYbGDjjPtzRdCuuhWLFt2FzxkA1JDIGQKqMR0IOAMd6cQEQCGbeo4z2oVWjVux7n/wDX/Ki6ZW4Mgc7VKjb0A7UOkMKbz5quGBO3+L61Wnk3uq/ezwNrdP8ACrgaTaQp3kgjHY+1JXjqg1RP5yld6bVZxkn7pxyfzqhK6uoC/LIxPDdc9KmjgmtkHmom0gAeoFLEiJN5hRUY8Bn6Zxk4o5+XdEuSW5BZX4SURT/LknB7jFaDNtZS43K3I39qorFHKxdk3FG3eY3c9fwqdbws6w7N0hHyMmMEetS3cyky2zRMzEcEAZDdBS7YijBuQwB++fUEn8v88UWaiVyvzAgZ+pzSQvmR1XllOT/LB/8ArVm00c0rlnP75PJTaTgOGbhvX6GvQPEkGm654Q09tOs55LqGI/a5I/uFsAgjA4GPeuA0XTr7xFrNjpdjPBZzXVxHCbi6YRxKWYLyW6DJ6/U9q/SPVvg1bfskfsw+JZxrel+IbvUbaLdHeWQ2MxAB8lg27oc5PHAJxXFUnJTVtkfNZtjZYWdJU/jb0PzDt7+dpltdmwqDu3dMDrXpfws+DFz8W5Lq3069g/tmCJp0gl+XzVHbrz0riZJ4biZ5Io/nIJf5flyTkgHtX0B+yb8PpviL43Gl2E406+ntnXzndlG3GWGcdfYVrXr3jaO56mYY2dKg5U9Gtz541W1ls9RmtJT5Lwgo5RNo6kZqea8jtLJEs5PKZl2uyj/WDABJx712Px98D3Xwx+LOtaBezQ3cllP5LPbvvSQEA8Hrxk9emCMcGvP7q532UiW/yxphQ69PXk+tdlN88YuR7OHqKrRhV7pDBDGFUbMBRye5NSrGFGOuOuOhqC1lLwZkfe+ef1/z+FTyM0a+ZEN7dlRv8a1cmbOdyCS3QIAUx6Y//XTlQeap/g+79OaVp/tFyvl/ImMEHqDjpUq2L3ABXepyFxuGDkjPf8aTlYzdRx1uQTwuHZl4BOMt0wBnv1pkoLOs6PjOfk9e1et+KND0XT/ClhKjma6CjcoxwSPr9a8tkZQ7FE2qGwN3Qjnn2FKnU51e1jPC4l4mDk1bWxXK5VANw7EbuhqV26ldoYjG5lprptO485GAFbkf5NJK2Yw56deKq9zsASLJiMLt5/KmMixnG7BPy7i2O9ORyV3bTz1J6ih3R12v070JPYa1ISz7SD8wxgHsPr0psaDBLfKM/wAPpUjxNCCSvyehYf40h+VsngA5GB1qrIL2Hbk6dT0yG/xpQxj68nGAD2qOVghJbgtzzSpISCC24nrkdKew7sQyKzkDcPXFKS4bcuWAGeetIgGWcbcZ5xxuojkiG9ixOe2f8KL9wvoG4spZW6EgZ9RSj5GCsrFmxgHvSsNyEbuF5yOKlhcxoC/zDB596Liu2QSSOzMV+QKeXTrn+tK1y05VXy4AzlflOPrx9auIyKjN8pVjuO75cdwKgaBzIJGRVjlyNpbmp5kK93cIBs3H5PKxjYrfMAM8/Wo2aOHLRJskbkr2/HipVjWFXx8sqfwSMMDn+XNRIHZHB2o7cgL9aAu1uT2cCOVkkffI+QiBuCec1Xa3SIHd8pzyG+YA0jsmEkU4KE8Buhzknr/IUxSzMzPuCuflLd/X6U9tib66Ei7WZT17ct1/WmlnBdV2qp43Ht1oSTJ+RuR1JpxZXgMS/e6DPzc/570x6EYdpCFHAHHmD86duXlg2QO9Olj8tRjgcA7Pz+nSmOqLkKjhgCTt6j8O9F7akMUttJJ4YHuxxjiliRsFm+VeGyenOf8AD/OKc77IU3fKpzwvXHI9uah81dzLJuUcHJ+UsOmfbnmqUr7Ec1thyhxujV/k+9ntnjtUkrxvGNqJESAF2/MSw64H+cUyHypGG19q55aR+R1/P0xT4kZN8rdVOW2/NtHXj+dTzX0HZrUfFGVtwZfnYcld/IOSPwpkySO+1j+7Awdv45PpmnQapFI3kNuQ4ASUrw56nPof88UyZ1DHbJ1xkN0cHPT/AOv1qbtvUzc3fQe8zPEqeX+7wAN3Uev40nlQTSCBncKOFX7o9+frSWqtMSW+ZecIvVev4ZpkLuJD58m10Gfp7cdzTJuKn3nRuQSVAXtjPTk4P1qSW3V5QZJOcZBboB/Pp601mMs2BG8Y6F29e5pz3DNvVjuP3dzd+P50mn0M3qNt2XyJHP3RxgfK3Tpkd8UstysYUH7rcg/hxn1PFRvttJY3XqTye6nk5/8Ar026W6u4FT5cKQC/fBJPXPP/AOqjroTzW2Qtu+1sLcNI7HI/n+J+tSyrM4VpE8pEzhF9fU0trL9lmYmDzSg+4X25xjoe5A5p0yxXFyske9GUA7VfcCOuDmq0C7uPsjCsysyfKgyV759e1T3US5GD1HP8WRyCP/1VGVjt5SZN+T9Oe56ZqxO6wwsVcK23gN8vJx7+lTzWe4r9jOmjjuNjodrK2Mr8uQOPatC3WVEb95uznO327fWoGiUMTL+7BGAvr1q5btsLCP5d4yXk7dB+dNyE9CQXUu4CNwrNyQ3TtkY47D+dSQLFdRNJFwqnc57nnvVWaIxy7h8pUkbmYcn1/EU6GKZSqjYidWb7tK19W7GTV9y6XMiI2zapOM7eB3q3cPGkW6HcuFxufCk96oNO0OYg+UbnjrioYMxoqrNuIJ5bqe35UrWMmiVmW2SRw/7xyAFb7o5z0+meTUULfI0knyoOBIzcd8/Sp93zurupD8sfXrx2xzVS4Hmh4od0iAZdT8p470epk421JluTKAGLKoGFYemT6+3+NNEjxMm75jnAZu+MnH9c0y0kmjjjUdjnL/jyefTtVrzUSExs/LEKP4jnr+Hc59qltbGbdvdYskk5jZU+6er7uPbiqUUs8jmOXynAX7z+mSfwq1ua3k8pXTY2QylfvcdvSq1z812pSPdbY2s/HJ6dD0A6cnrmn6Iz5XcfGUChk2k5/wC+eCMn+VW5ZkngZAjI4YAhcL27VUe1eNhH5PlBTnnqwyMdeop9vcvEpkl3BU5A+8D/AFq/M0SRWsbE2Ya8WZZ0djvUYyMfpUskFw04kjRZLfjYX6j1GB2qrawLbQiNX6Ek7vlBHI9+aedRUBlj2xkKUIVuT6/h/wDqpu6uz3dYkTSmaKWNn3M2eG/E/TNMWeaAKB09exOMYoi8iBECvuIxk7uAe4/nUYlRYzs3JH027uh6Zoi+jNUyVpA8bIz7+MH6dc0xx57IB8qjGQP4h6U1JHgfy+kqnbn7oYYzzUsXktKg+aPBwVXCljVNtA32FRRIjA/IVGBu+XNNd1tnYyTYd3O3f364HtTmk2AqX3AHjzPmIH1zSeaszLv++DyeOOv5Vm73MvelrEYsiXFq0Txuu7llC9cHPFSrEiMY0/d4xgH0pUuCHZ/3TjAOG+bA6E9feokEjXDN/wAs9pBb09qHruWm2TyT7FIm28dt3BNQyxNPGqI7MCcbm6j8fzpI7hZ2bPyqo5X/AD0qRRtDBk2KxBJ9T70J2L1RLZQGCOQJ85K7ifvYABzzUK3BcK3zKp7Fhg0rjDb493AK4T5cDpn196j8oR8j5Tt2gN1/nVpdyuVtaj7glBleCRxjnj60gBmCyyS7UUYKnqe/+fxqOQ8hT0HzDHc0jF3lV03LtHzANwfzp2sUvdCW5dY2YQ7/AE2L0GKes4lYxsm3MYKsvU8859KI5HI+XjK8BflDH0AogTzZSqzbUQ4IbGTxkmpfcfTUlhkMKlPvgnOPSnGRQhYKxH3fl7VHaRRukxbcCxwFbqw79f8APFQ3Suv7sdB69D27Ur9Boc8e0EN8qEZ3dz61GkylnEe7yx8od+uafMrQsArbmB5JywB9qc0W2zBR18zJ4GBz16UXtuVch2Ko3NnJ4OP8Kd+7+7E3zAZyOhpFYKG8xtpIwTTA5hAw+ccD3p3EPyQx2NgdDn1pPNELAe/Q0+OFRHnd8x67u3+FMubfC7gy+mWbg9ad0F11HxNtRi22TngL2oVllTzHy7hcAD5sdaqMzL5ke/cQudo6YqaEytAsi/KoOC7dqL9h3WxKbdZcyu86Ec7nBwBx2qP7R5rLHs2gDj068nn2qe4xvItp3Z25wzHB5Hb0zUEFwsVwV6k5Lb+gzwRQmSmSrdSMGDTdeu1eD6UFNmE+aJM8Ed+9QeR5dxJLNL5EajOOW3f40rEs24pnBxkfKSvX/JpX6Gqaew7MmWBlyCOM9qniYtFub92R61DCm6KQlfLcfMBu3HA9PypxumuVPmK0bDgl2zkf0o1ZDkxXuXkbYibsnoO4/pUc6ohVFLDB+ZS1IpGSobbjp7UBgCpbPPocfQ0bBo9hjDIOVyD0FK24gqzZHUhack28EblyB3ppRQM/dx2p+o07bjm2CMwRytEuctk5x/n/AD1pIoWRfnbc49aI3QEFucdCeP61JGVTLBckHg55FRaxDdthvlqxAO7I/i5wKVWZC5A/ddwuM96cZ2ijb512v1AX2qBQighU3HuH6U2rmd+5Mo8tQqbeAG37t2PeiKHzZlj+7IWyG/hI68+lQRSoJCA+49SG6VMLhtxClcDr6knNQS2STb4pJGm4RQdpR9wPbHvUcHzKAE+UjAC9j/SkvFdVtovk68lWPXBzUixi1AI+8p37mboQRnP4cUm9BcyFklWJASvQ/wC7n/CoZ72FovuYI4x2X/69WNizkAvtzkhvQfhUTW9vNA0bnMgXkt2Pr9KV0NSTIiI0Zd5XaAMMfw71bkiIVx/CwwW7Y/xqK1QW1qzRHzYsZz/d45/xqRLq3uHji3psdPm34yDz2zTu9xXe5GzlANzqSQMt2wKct5vd0beIyOSeimo7yJEChflZGyoXtx39aI5Qs7AfeK5ZGfgjkD8cc1SdtWUvMliiVmcY8uH+43Qn/Cphe4ucui7gu0Feigd/r7UQQSPCsUWzHT5umMnIP8qYqRz3kjp8jKSNuwbRz+FQ7XMZWHTSKJm8need25vX0PtUaSw5MkMbL8wJC9D1PWrNxAxgk8hPMwPmZev0HtUFsVCKnzQl2IKyYwcZOTUmErGkLP8AtC9gj/1YaRQx7Y4znPbFfTHx1utZ0L4c6DYahbeXatYoFli+7IAAc5HXPXP09q+abEurID85U7irNwD+frXpvj34n+ItV8JaPoLaW/8AZ9vEVjubh9wBGBgfh2/CvNrR5po+fxdKNTE0n2PK3uFuYh5KeSko2bd/Ixk19S/sqeE9F1WK+n1iZobK3heVvlKmQjPH1759vavmFYpWZWk+V1fJ29CB1FfRHgr4gTaT4GvrZU8p2t2j8xOoDLjJ/Os6jSaOXOOapSUIdWeBeM8Xvi28ngd7m0ErorEfcAPTn2rEuHjit2UR87ic7uo47Vsa0lvHIWijXaD97dyT3J981z8tyzBsjag6Fuo9eM16tFcsFY+xorlpQXkhwwjBn+XaOPTOKlRy7FxxtOeapedEvO/cOQGXtxmnvGbiNtjbGY9V6H1rp5e5tZFl5YZH3hNpBCkbduTyc/596t28oy6h/mxu5654/p/Ks14irrjbtHJHr9anhE0bs6n5SPuM20D/AB4qXGNiXCD0ZavNXaWACfdtUZ2tnCmqjzMwR1/eSdlbp3NEpSWIq3GOAe+f/wBVHnqpMTcyn5sn7pPqP0ojGKNFZELFg25+GbJ+X60YMxZewIx6fSp3Q3MojlfMgw2d3GeR+FR7yspiX5FA5JwQRz0HahysFxGA2lhwAeQW61C5AfJ6EZwOuKkXy3WWRZlAXGVHzH6/SmPAy/e2lckE9zxj8O9CY1bYjuFEhwxYYGcFufTNBfaR8mSOxbt61NE5ncRb1YZxnj5abeWqpLLHv5C7vmxwPWne24X7jAZC+Dtb1pGygBK4UjGRTYZBt5+cDgMOtO8zDALwvvQm0CFXy+C53KvLKtNZQWJC7UXPyikkUAknnHQbev6U4ytKdp28DkDrmi472FKmQYH3cY+VulRzXTFgkfylQBx0NOZ5E/drwDwWPalXDe+3nHSmLmtuMuIZHVfvYX5mAbrTy8eEeb+H5gh/r+dKVzhl4KgNx05pDdg8yfMdxwu3ilZBcasQ80soZV6sz9OxFK6+c5cfK46jtml3MshlPK9QvY/ypyyYk3bMsx6L0oFcijgBY55J6juOalkxJIgj3IoHO5uKSRo/LaUpt6Zx1XPHapGLQqEUqZG5yfT86fPqLmV7FeQLE4H3Ce3rSs6ouG+Q56j8hSOkqId20gnOD8xx/Sp433AqU+RwRubtSchXI0b5Qeq8g7umOpP6UrBVy6/K/B2t6URNEQlu3Me7LK3Rewz7U4Xb7zIod1GF+bsOe3rTu+pLY67ZE24+Xccs33hnHSoZbvzZAR8pAwCvTHSlnj+1CJ4o9kRJZ2XqfY9MUXEMvl4+8D8u5vTr19DQtrCbutBGtFfa8citISCf9kZApULtI58v9zyCe598+tOghw6q/wAgPO5uhIIPWkfdOHUPsRCTjfwBnt6UXZLTb3KkIeOZwwlky2MsvAx71dXfCpljjXe3BO/jrSw3awFY4ZEjOCD7/WovOVCNwzGOjr82D0pX+4h32LNkJXvHMo2xhTtVlClR9ahufJW5kLfMSMAq/bB5IqSNGdH835hgDcjnnvUctopVZZtm1hny16r060XVzK66le1R3JMfLZztZ/vDOOPerTyRoJP3iKQfmVug7cUFwqK0W1SO69hk/iKDaeY4DfeHJLenoKV13sTKz0bE+0M4bbsYtyBu6D1NOMUePnf7wDD3I7f15qBVKeYzbEOdu309vp/hU6/Pblk2KqkDLN8zY7n04pX6IlSY7czyqDsUkYG7oB1HtUkEslxGFmRYnUZYr36CkYAlHjkyMEjcnLdeaZbNJMgK7WmAwzL0X2pNXBPzLq7QML82wkYbtjBJzUttJDcykP8AIV+UFujN1Az65FQW91IswPy/ZwMN6g46noKie8WVi7yRON5+Vl4I6Z+uOaOXowtd2LMsUT6hH5u/BBQlf4ev61UjulQTK/zP5nye4qe6nW4wrbVQrhQ3yj3ptuqRHz02SSA4KN8w6dee9UrDVorUjIluAhl+VQ/CL0B68+lacjEgK3XPzOvUDHWow7xRyOPnJG7P3eevSkb5UZnfYTjG1fu/X1HsaW5m7MkDBWznI7e3+FPSQKhcr904z2H+FIse47n3byOffHfr3qKK1nlk+TmMdvQ+/wDjRZvqQ43Lm8MMgKQwxubqOao4gtwWa5yd2DjqR34FT7jLGT0ZDhvm6fTmoZnVlbam5+g9V4659alpmE4cqckTzmKCBGO7e3p068HPrjtVNnaSV9uwqq5BboT1IqVpHXYTwrggxthucgE/X60+ZJbeN1j25OQG4zmpvbRHPdyRMscjeU5gLE4Ylug6/r7UzX4YtO8tGmyJDu2huFzzzSRySQDMvm4QcKz8FuB/nFRXVv8Abo8H5oxglW+uaXN1ZhKTJLbfPEu6d27kt1xz6/hUsiocRon75jyW7j/9VVrV8AxI+wJ1OwMCOoAp37xOI97EHOxuuPT2o5mZKckZ0sjeWyybZGPIYdc8HpVeJBbXB3puBOST15ollhWbYH85yowypt/Ok2hpwd+/PIB7dv5V22aWp9imx8ssTTsgTcDyC3c9O3Wns2ANqYX+IM27PXt2596S42KhKf6wHg+lVoZhcyKm/G3GSOvX/GpS6jTT2ZYdC43SnJHVW6Dk4A98YqJ0kVD87rs5+f5cdBntyPSmsjb1V33Q5yT29vrTpIm4Uu0hZScnofaqWhSVtGV0nYAuzttXt3PerPmfKuEzwC3zck0hh8l+X4bsrcfhTV+Vz2C+vek5KwtydFDgeSnyfedT/CMAevHNQrOqOx3gKzliPvY9BnihnSJnaN8hyAV7YqS3nSKQo+1o8cMfxqfVXFZLVixbmZ88L/EKWcbkQn5mJBKp8oA4GevNNuoyifu5MZPzM3Y845pLWVld0dySvRj1xjjilq3dA9dUTSzbmkZXQIFGQvUnnqf/AK1OuJmwN0bR4AILd++Opqs3k+bvb/WMOEXoPUU5bsIAz7ZAP4N3Xn9RTVx8vUSO8M8pULnb/F6H6Z/zzU0bmZgflA/iHGP51XW0Mm6WNPLDEnc3b6UeWRCMtg5wTu5OKrqUlcljcy3SbHXGcKnqc54NREo7zOd6liSvTg55/Wn/AGhVjCdAp3Bh2NNKMwUnaoPHzMM460uW2+hfK0OjvCCiI+/bnLHpn39KWWbzJfL34BAZjuPb/wDVVePTmeZvLfcuPvN8p9elEqGLgOskjDGfTv8A0o5Rp3RIJvMBK8gdj6UxYhKrDhMNTTOySO/BDD5v/rU1pzhPujPzFRSs0Nq2hMIc5BbBHc9D69ahLOGAHK+vY07zXm3E7nPXG71p52xE43H09qLPqRfox6SGTB6kc++aJxukUvyBzx6/nUcx+zxhm6N6UQSiQMEbnHGaLWDmsTyMnlblTL4wS7bTio28u2dAr7yR8y/dC094HgieQP8AN67ulNC78GVM7zgewHPPP+c0WtqF01dMlt7nZCxbYrO3O75sDqPpz/8AWpsk5yyl1JPOPUY7DtTGmMg+VFjAJAZm/wA9s015rZpZliDyk42MPlwO/wBeaLX2GpIY7Bywk+fJyN/Ue1OjkLDHpzy3P9KVGWdSVyXXk56D8f600xlchvlLDPPXmmtBp31Qs1w0MDFTh8/d3Uvm7gC20OeuOhqtOMxhT8xHepFfMXPyn1oZLd2SNIEG4fMMcAd6b55lDZ7ZPPam7mReOOcDNOZwfnPyhT0FK2gXXUcTvDKq4I9eM0pyp65xwwNRrLJK4A4TGaezb/4sD+VJ6Dv2FeTBUnoe/wCNJI5xhtoB64bk05GAVyrZCjvSLIirl/lUDk+tTa5D03HIyuoQqrLnnHY+/NKrGBWA6ZJyW6jFRg7APK5BGRn5SfemthnC/wAXU56D/OaGmTpYdM6OBj5RnIPGc0Qq6Mg+7EQXJ3cjtz6VJDsSLym+Ukhie+BjIzT327nVOVX+/wBv8+9SyW0kRrKWYM3LE4xu4Axyc/0qRmcB93GVxhvT2H1qthYZIgwwx5YN1HtVtWSPKttJ9O4piuiM3HlEbN7u67Qrdh6cmnzObePEke7OQSnQ80+0sJNYuVjtzucAjHHWiTTZEn+zzfusuAD97PQ0rrcfNHZaDbcOls0ix5jhUlh3weCB6/T8eagXyMeeYNrMOvoO3Hqat29rOjyhZOI2K4XpkdjSW1oixSIzusztzt+baPTPpSv1DmQ+1jgnkMjzpEVAwW+Vckd/X8aJ2CTlnk3PGuxljXr3Dfl61X+y7GYrJ5ceQCZP4h6+x9qs+UqZKOkzj72f8+lDXVCd3qgSXeiunG3jePlB5xz9KjeZkzsTdkHc3v1x9atO6Khhj+VSM7VxnPH6UipJLbzRI/yhyw3LxjFSrrcwk31ES+MESGCRGWUHJ3bSOx+lMsoWhZ5WkyA3KyY/H60tiIkkYdWHykN0BxnHp0q/FCFtjPvw27CqvTHTvWcmo6HLObXwkYkNyYY7eTZufG/byv8An3r6v+PHwe8DeB/2bvDWuaR4znv/ABRqKwXDafcN9oXcyqZVAxujVO27qf0+U7C2Zr+MB9xL8K2F/H0zX0Z8b/gr8TvD3wg0XxZqFvENACQgIJ0f5G5QkZ75znvx7V59VLnTXQ+ex0uTFUE5Wu/vPm7SdL1DWtVhsbKRJb2eRIo4WbaFJOMnHvX1X8Yv2b/FP7PPw20qbWbix1BtRLK72crv5DBA2G3Kvr2z3r5m8NWgu77LvictueaL5WAHQA/l/Ovd/jN4s1wfCbQbW6v57y2e32xfa5mlZOo6sT1rKbvPlHmMZyq0XB6J6o+dtQf7VaSGX92UbPzfeck/zrOkWW7+UIilQcbuvYfjxV+cqzKnmZ8tQWK9/wA+lVYpHO6T7oIzlewP8q9qMuVaH1qqKSVhj28dtF5ZjRip+Yr0JwM/SnJFHuI3NnH8LcA/jRMEwoR88ZHzfe9selJt3gnqVPPsatSb3NOZ9QRSz5bjPQHt7foakMihWYtsA6jtVWe8dnBXpjA3dsf5NVpbtpxg/IM4wG61XK1uHwotJJGJduxgCejdj61KsayOxl+VMZzu5H4fT3pVh2xBhyoGcjtTGi865Qb92edp7Y/nUucd0J1Lbk0E8ayCVeUXC/L/AJ5qKSITvJIiM6owJx8uff2OOKsCCGRWz+7Kk8J1PHfnr3rSudCutKtIpZ4JVinUlXb5VfHf39OKlTXMZrEQclT6s52fzY4Vjfb5cgyo7qOmOMfrUXlEsvlx/ukGcDLE+/XmrFxcbreAfdKEgSfxYzxUUEihnVfly+zd6ADjH41qm1udQkpZExHH5XOdy/SmNKHWSObksOWb7w7+1OdEiGWLNtIOB1b+lKV3OrMmGPHPQU1ruG5HFB5UYG5R2z/n/P5U9laNih+pI7+1NEh3DK5AzgHpinC5IGW+U8fSlZgmCLtJbCrngE0138s8svzcMBSIdxO7nJIGaJFMZz2x371dhkiqBkjaTjdtHaommxgtnb6jtSbyFYBWIJByW6Ux596Y3bAOgPehKwtUStI2AS2V74700Dahy3zZyAe1Qljbp3PoBTotkqYbsc4H/wCuk0LVlqJ/MLKWyQOgbt/So5UYMT3X+dQSSiJ0KfezgCrIlWIgOmP4T/P/ACalxuK9hqPLATI3R+q9lHv+dTz3C2bKXCyFxx6Y9qrXTrPMzl9pUAKq9Me9Nk2uyYPzKCBu9fSly32Fa5aniyGlEexiOP4Rj60hgdiTG6S8/MvK7R7mktpZI/ll/fnOAp+XH+fenRyq7ukPyKAcq3UgkZ59anlfVhawwEee0Mb5kIySvzAAZzzTGMtmCd+3k4G/5Qegz/8AXpUVIstH8gPylm65zn8//rVI75UBv3aDkn1wM8dKqz+Qkl0Fw25iX2hlIX0/KoJHWBkHnea5+Xy17dOnrTftEUjmMRvlTtG7qv4etTLOEG5U29gvcf48UWZOr1EXzX3I3QnKszcr14pzZi2hfmT+8e5+lI0hYhum0cZ7/wCcUnkI7hydrk5DH+E0m+gm76DJYmLBvvsTnO7kD6dqtJO0e1I49wIJ3N2wQOf/AK1RNcLA4T7wAxgdzjk0+F3lhd2jwmcY70rye5m1bRjllktGaL+JG3N6DOM9+n0FLcQLuja4k2ox4ZfUcYqG7uX3CRflcDBH+NT3V7HPp1tbSnZcI7Mzr8wI6g+3HFHK7EWdrFd5URsJHsKDCntjqcjjFPiu1kddwzn/AG+Ac5xTbZTlz8iKy483+LBqs1usWo+Ws3DLlU7/AI+9NpPQhmjI2Ad0fQco/TGeuR/SmXDeSX2x7opOWH3lHGM/rSyMuNu/yyoOT6j1z6UT3MtraNsPmuhyw+7xx+dStNGSPt7eO4hZW7rvDq33eCO/50zT7gWVzOHT91jp2B6Z9hUMMjXEVy0T/OuGIXt/kUsN2J7EY/1nTa38Q78+tGrdkgs3si5cXnmh2VFVVOMr8oI7k+/8qh4QIWgRmJyB2A6darxs0ylR83zkFP4uSTUpkleN4t+6McMq/eU8gAfjTV0rDtbYuIls7CRv3iEABGfdjOO/r9KtLEXRj5my33A4X5WPH8Jz0zWRHcrFCqy9Fbnd06dPyq5pkXmQXUjz7Y422r6gZ4Az0+tNp2uxcnVF4/NGQ/ysMNhfSmSB9od9pVRk+n0/PinW5DSmBZNy43MV6k9Oc1FJsljDL8wIaMFupOeuP89KkLdB73XnNyn2dQhXO7gmhZzbIrJDuQ8N821u3PJ6Y9aaI4ImLSvtYABVDdR7+h9qR5onf90+RyAZOh7dPwqrCcU9ESgMh++rhjlSvygdc/Xr/OmPdGQiNv3UXA3/AOetDM8gDyclTn5ug4xinIyiIlt8jkc+xwOc1EvMxnFJWKUlxC9ypL7UHy/N8oI4Ocdj/nrmh98E5KzebFj8VzwMD1xzVK52W+pQGTfHGvJd+2cce9a8ltEhRIuVckqPvAgc5P8AnrQlayirnJJa2QW83lIgbop5V/mOOeevXFTmR5FZQm0A4yW4B+v+FQY3q4+8CeB3xzzT1mdRHHF8iHBYt0PfPoTU2d7WMXF9SrA3lTkxPtnj5LN0POQe1W4NQZd0zfPISd2ehPc5/WmTrHbDceHbgBumPWobbKHY28gk8N0PfOafyJULayP/2Q=="/>
  <p:tag name="MMPROD_13523LOGO" val="/9j/4AAQSkZJRgABAQAAAQABAAD/2wBDAAMCAgMCAgMDAwMEAwMEBQgFBQQEBQoHBwYIDAoMDAsKCwsNDhIQDQ4RDgsLEBYQERMUFRUVDA8XGBYUGBIUFRT/2wBDAQMEBAUEBQkFBQkUDQsNFBQUFBQUFBQUFBQUFBQUFBQUFBQUFBQUFBQUFBQUFBQUFBQUFBQUFBQUFBQUFBQUFBT/wAARCAmdCZ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TNABijNVb7UbXTbd57q5htoU5aSaQIo+pNeaeJ/2pPhH4P3jVPiL4dikT70MN/HPKPqkZZv0q4U5z0hFv0QHquKK+UPE3/BTX4HaBvFpq2q6+y9tN02QZPsZvLFeV+JP+CvHhe33DQPh/q2o/wB06jexWv5hBLXfDLMZU2pv56fmOzP0Dor8qvEX/BW/x/dlhong7w9pinobxp7lh+IeMfpXmniH/gpN8d9b3C38S2ejI3VLDTIP0MiuR+dehDIcZLey9X/kPlZ+z+B61FNcQ2sTSSypFGoyzuwAH1Jr8Gdf/as+MXiXd9u+JXiUq33kt9Rkt0P1WMqP0rzzV/E+seIJfM1TVb3UpM533dw8p/Nia7qfDdR/HUS9FcOU/fbWvjh8OvDYYar488N6cy9Rc6tBGfyL5rg9a/bh+BmgbvtPxG0qXb1+xrLdf+ikbNfhmST1OaSu2PDdJfHUb+5f5j5T9k9Y/wCCm/wM0wN9m1fVdVx0+yaZIuf+/myuI1b/AIK2fDS3DDTvCvii9cdDPHbwqfxErH9K/KOiuyPD+Ejvd/P/ACHyo/SjVf8AgsBbJldN+GUsvo91rITH/AVhP8647Vf+CunjWbd/ZvgbQbT0+1TzTY/75KV8EUV1RyXAx+x+L/zCyPsrUP8Agqx8ZLzPk2Hhiwz08iwlOP8AvuZq5fUf+ClHx5vc+T4nsrDP/PvpVscf99o1fLtFbxy3Bx/5dL7gsj32+/b0+POo5834h3qZ/wCeFrbxf+gRisC+/a6+M+oZ834l+JFz/wA8L94v/QCK8horoWDw8dqcfuRR6DdftDfFK+z9o+JHi2bPaTXLlh+r1i3fxS8Z3+ftPi3XLjPXzdRmb+bVzFFbRo047RX3CNK48Taxd58/Vb2bP/PS4dv5ms+SV5m3O7O3qxyabRWiSWwBRRRTAKKKKACiiigAooooAlgu57Y5hmkiPqjEfyrSt/GGu2mPI1rUIcf887p1/kayKKTSe6A660+L/juwx9m8aeILfHTytUnX+TVsWn7SPxZsseT8TPFyAfwjXLkr+W/Fec0VlKhTl8UV9wHs1j+2R8bNPx5XxJ158f8APe583/0MGuhsf+CgXx80/Hl/EGeQDtPp9pLn/vqI188UVi8Hhpb04/cgsfVmnf8ABTT452WPO1nS7/H/AD8aXEM/98Ba6jTv+CsPxctCoutE8KXq9y1nOjH8Vnx+lfFdFc8sswct6S+4VkfoHpX/AAV58TQ7f7S+HulXfr9lv5IM/wDfSvXZaT/wV90aYr/aXw3vrUdza6ok3/oUaV+ZVFYSyTAy+x+L/wAwsj9atI/4Kx/Ce82re6F4p09z1Y2sEiD8RNn9K7fR/wDgpJ8BtUAE/im60xj2u9LuP5ojCvxeorklw/hJbNr5/wCaDlR+7ui/tjfBTXtv2b4laBFu6fbLoW3/AKN24rvdD+J/g7xOVGj+LNE1Ut90WWowzZ+m1jX88tKGI6Ej8a5J8N038FRr1Sf+QuU/o/DqejA/jTselfzvaD8RfFfhYr/Y3ibWNJ2/d+w30sOP++WFekeH/wBs742+Giv2T4ka5Lt6fb5hd/n5wbNcU+G6q+Con6pr/MXKfuxg0uBX44+Hv+Cn3xv0YL9svtF13HX7fpiru+vkmOvTfDn/AAV48UWxX+3vAGk6gP4jp97La/lvElcE8ixsNkn6P/OwcrP1Bor4Q8N/8Fbvh/ebBrfg/wAQaWx6mzaG6VfxLRnH4V6t4Y/4KL/AnxJtSTxZLo8zdItSsJ48fV1VkH/fVefPLsXT+Km/lr+QrM+mfwpa4Hwx8efhx4z2DQ/HXh3U5H6RW+pwtJ+Kbtw/EV3SSLIoKsCDyCDnNcMoShpJWESUUUVI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VLU9XsdEs3utQvbextIxl57mVY0X6sSAK8T8b/txfBLwF5iXvjzT9QuE48nR918SfTdEGUH6kVrTo1aztTi36ID3gcUvWvgTxv/AMFb/B+neZH4V8F6vrTjhZdRnjs4yfUBfMJH1A/CvAvGf/BVH4u+IPMj0S00PwzCfuPbWhuJh9WlZlP/AHwK9alkmNq7xt6v+mOx+vBauX8WfFDwh4DjL+I/FOj6EoGf+JjfRQE/QMwzX4ceM/2pfi14/wDMGt/EDXbiGT71vBdtbwt9Y4tq/pXl808lxI0ksjSOxyzOckn1Jr2KXDc/+XtT7l/n/kVyn7T+Mv8Agop8DPCO9E8VSa5cJ1h0izllz9HIVD/31XiHi7/grv4dtQ6+GfAOp6j2WXVbyO1x7lUEmfpkV+YlFetSyDCQ+JOXq/8AKw+VH2j4s/4KsfFjWd8ejaZ4f8PQn7rx2z3Ew+rSOVP/AHxXjfir9tX43eMN4vviNrECt1XTXWxGPT9yqV4lRXp08uwlL4aa+4qyNTXPFWteJ7j7RrGr32qz/wDPW9uXmb82JNZec0UV3qMUrIQUUUVQBRRRQAUUUUAFFFFABRRRQAUUUUAFFFFABRRRQAUUUUAFFFFFwCiiildAFFOwfSk59DRdAJRS8+hpMH0ougCiiindAFFFFFwCiiigAooooAKKKKACiiigAooooAKKKKACiiigAooooAKKKKAFBI6HFdL4Y+J3jDwWynw/4q1rQypyP7Ov5YP/AEBhXM0VMqcZK0lcD6G8K/t+/HXwnsWLxzcajAvWLVLaG53fV3Qv+TV7L4R/4K2fEDTiieIvCWha3GvVrNpbORvqSZFz9FFfClFefUy3B1fipr7rfkKyP1W8I/8ABWr4fan5aeIfCevaJI3V7UxXcS/U7kbH0U17h4O/bo+B/jXy1tfH2n2EzdYtXD2W0+haVVX8iRX4c0V5dXh/Cz+C8fn/AJi5Uf0XaH4m0fxPaC60fVbLVbU9JrK4SZD+KkitPHvX85ela3qOhXaXWm39zp90n3ZrWZo3H0KkGvZPBn7bXxt8C+Wth8QNUu4U48rVWW+Uj0zMGIH0IryKvDdRfwqifrp/mLlP3Ror8pfBn/BWj4g6V5cfiXwtoniCFer2jSWczfVsuufoor6A8D/8FW/hfrvlxeIdI1zwxO33pPKW7gX/AIEhDn/vivIq5PjaX2L+morM+2s0ZBryfwR+1V8JPiIY10Lx/ok88n3La5uRbTt9I5drH8q9UjlSVAyMHUjIKnIIryJ06lN2nFp+egiWiiip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CcUnBoZgBycV5P8AEb9qn4UfCjzE8R+ONKt7qPO6ytpftNyD6GKIMw/ECqhTnVfLCLb8gPWaM8V8C/ET/grX4T0vzYPBfhHUtdmGVW61OVbOHP8AeCrvZh7Haa+X/iJ/wUn+NPjkyxWGrWfhK0fI8nRbUB8f9dJN7g+6la9uhkmMrauPKvP/AC3HZn7F6tren6BZSXmp31tp1nGMvcXUyxRr9WYgCvBvH37fPwR+H/mRzeM4Nbu0HFtocbXm76SKPL/NxX4xeKvHXiTx1e/bPEev6nrt1knztRu5J2H0Lk4rCr3aPDcFrWm36af5lcp+lPj7/grtaRiSHwX4DnuP7l3rl0I8fWGPdn/v4K+cfHf/AAUY+OHjbzI4vEkHhu1frBolokOPpI26Qfg1fMlFe7RynB0Phgn66/mOyNvxR448R+N7w3fiHXtT126znztRu5J3/NyTWJRRXqRjGCtFDCiiiqAKKKKACiiigAooooAKKKVVZjgAk+woukAlFdr4a+CfxB8ZFP7C8EeINWRuklppk0ifUsFwB7k16x4a/wCCe/x38S7GXwU2mwt/y11G9ghx9VL7/wDx2uWpisPS+OaXq0B85UV9xeG/+CTHxL1DY+s+JvDmkRnqsLzXMi/UbFX8mr1Lw7/wSE0aHa2u/EW+vP7yafpqQY9gzu/54rz55zgae9S/omxXR+ZdFfsF4e/4Ja/BfR9pvRr+uEdRe6gEB/79Ilej6F+wt8CvDu023w706Yr3vpZrrP1812rgnxDho/CpP5L/ADFzH4bgE9BmtDSvDmra7J5em6ZeahJnG21geQ/koNfv1onwR+HnhrH9keBvDmmlejWulQRn8wldjDaxW8axxRJGijAVVAA/CuKfEi+xS+9/8AOY/A/Rf2Zvizr4VrH4b+KJUbpI2kzIh/4EygfrXcaP+wF8eta2mH4f3MCn+K7vbaDH4PID+lft9ijArjlxHiH8MUvvYuY/HjSv+CXfxt1EKbiDQdMz2utS3Y/79q1dbpn/AASR+JE2P7Q8W+GbUHr9na4mI/OJa/VrIo5Ncss+xr2aXyDmZ+aWnf8ABH6+fBv/AInW8PqtvozSfqZl/lXU6b/wSF8MxY+3/EHVbn1+z2EcWfzZq/QWiueWcY6X/Lz8F/kK7PiGx/4JL/CmAA3PiPxZcsOy3Nsin8PIJ/Wuisf+CXXwTtMebBrt7j/nvqOM/wDfCrX15RXO8xxkt6rC7PmK0/4JwfAK3A8zwdPc/wDXXVrsf+gyitq0/YH+Alljy/h7aNj/AJ63lzJ/6FKa+g6SsnjsS96kvvYXPFLf9i/4I22Nnw20Q4/56Ql/5k1pW37J/wAGrbGz4Y+GDj/nppkT/wAwa9ZwfWjB9az+tV+s397EeaR/sz/COL7vwv8AB4PqdCtSf/QKtxfs9/C6D/V/Dnwon+7otsP/AGSvQaTn1rP21R/af3sDhh8C/huvTwD4ZH00e3/+IqRfgp8PU+74F8Nj6aTB/wDEV21FHtKn8z+8DiG+CXw7f73gTw0frpFv/wDEVG3wJ+Gz/e8AeGD9dHt//iK7uij2lT+Z/eB53J+zv8K5/wDWfDXwk/8AvaHan/2Sqsn7MPwhlHzfC/wgP93Q7Zf5JXpvPrRT9tUW0n94HkU/7I/wYuh8/wAMvDa/9c9PRP5AVm3P7EvwOugQ/wAONHXP/PNXT/0FhXt+D60Yq1isQtpv72B873f/AAT6+AV7nzPh/Cv/AFy1G8j/APQZhWLe/wDBNf4DXIPl+F7y0J7w6rcnH/fTmvqOitVjsUtqkvvY7s+Or/8A4JYfBi7z5UniKyz/AM8NQQ4/77jaud1D/gkl8M5QfsXivxVbnt58ttKB+UK19zUtaxzLGR2qsLs/PDUf+CQOjS5+wfEq+tvT7RpSS/ylWuW1P/gkFrkQP9n/ABIsLo9vtOlvDn8pHr9OKSuiOc46P/Lz8F/kF2fk1qX/AASY+Kltk2XiLwrdqOz3FxGx/DySP1rj9X/4JlfHPTQfs+j6XquOgtNUiXP/AH8KV+y1ISK6I59jFu0/kPmZ+GesfsM/HTQ932n4danJj/n0khuf/RbtXDaz8A/iX4d3HU/h94nsFHV59InVfwYpg1/QLigqD1Ga6ocR118UE/vQcx/OLd6ddafMYbq2mtpR1SWMqw/A1ARiv6NNQ0ax1aAw31nb3kJ6x3ESuv5EVwuu/s5fCvxJuOpfDrwxdSN1lbSYBJ/32FB/Wu2HEkft038n/wABD5j8BKK/bfXf+CffwG17c7+BIrOQ9Hsb65hx9FWTb+lebeIf+CUnwl1Qs+nat4k0aQ/dWK6iljH4PGWP/fVdsOIMLL4k18v8mHMj8kaK/SDxF/wSCPzvoXxKz/dh1DSv5ukv/steWeJP+CVPxe0je+m3/hzXIx91YLySKQ/USRqo/wC+q74Zvgqm0187r8x3R8ZUV7v4l/YY+OfhUObv4ealcqv8WmvFeZHsInY/pXlHiP4e+KfB7lde8N6vorA4I1CxlgIP/A1FehDEUav8Oafo0M5+ilII6jFJXRcAooooAKKKKACiiigAooooAUHFdp4J+NXj74bsh8MeMda0SNTnyLS9kSI/WPO0/iK4qiolThUVpq6A+vvAf/BUL4xeFjHHrL6T4utxgMdQtBDNj2eEoM+5U19H+Av+CtfgvVvLi8XeEtW8PynAM+nypewg+pz5bAfQNX5ZUV5FbJ8FW+zZ+Wn/AABWR+8HgD9rz4P/ABK8tNE8e6V9pkwFtb+U2cxPoEmClj9M169HOkyK6MHRhkMpyCK/nCBxXb+A/jj8QPhk6Hwt4x1nRI1Ofs9teOIT9Yydh/EV4dfhtb0an3/5oXKf0FdaCK/Iz4df8FUfin4XMcPiax0nxjbL96SWH7Jcn6PF8g/79mvqH4df8FUvhZ4o8uHxLY6t4OuWxvkli+12y/R4/nP/AH7FeFXybGUfscy8tf8Ag/gTZn2lmiuL8A/GPwP8UIBL4U8V6Trvy7jFZ3aPKg/2o87l/ECu0zXjOMoO0lZiFooop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FLWXrviLSvC2nS6hrGp2mlWEQzJdXs6wxJ9WYgCvmT4o/8ABSj4PfD7zrfTNRuvGWopkCLRYswhveZ9qke6bq3o4etiHanBsD6uNUtV1ex0KykvdRvLews4hukuLmVY40HqWYgCvyh+J/8AwVU+JXinzrfwjpmm+DbNshZtv2y7A/33AT/yH+NfKfjv4q+Mfidffa/FfibVNfmByv266eRU/wBxSdqj2UAV9Hh+HsRPWq1Ffe/8vxK5T9f/AIlf8FD/AILfDnzYU8RN4ov48j7L4fi+0An/AK6krF+TmvlH4lf8FavFGqGW38D+ErHRITlVvNVla6mx/eCLtVT7HeK+A6K+hoZFhKOsvefn/kVZHqXxG/ah+KnxX81PE3jbVby1lzusoZvs9sR6GKLah/EV5cST1OaSivehSp0VywSS8hhRRRWgBRRRQAUUUUAFFFS2tpPezpDbwyTzOdqRxKWZj6ADrRdICKivZPBH7Hvxl+IPltpHw+1hYZOVn1CEWURHqGmKAj6Zr6A8Ef8ABJr4jaz5cniXxJofhyFuscG+8nX6qAqfk9efVzDC0PjqL77/AIILo+G6K/WDwX/wSd+G2jeVJ4h8Qa74jmX70cTR2kDfVQGf8nr3rwZ+xz8GPASodL+HmjSSp0m1CE3sgPqGmLkH6V41XiDDQ+BOX4fn/kTzH4e+HfBuv+Lrn7NoWiajrNxnHlafayTv+SAmvaPCH7Bnxy8ZBHt/Al5p0DdZdWljs9v1SRg/5Ka/bew0yz0q1jtrO1htIEGFigjCIv0A4FW8YryqvEdZ/wAKCXrr/kLmPym8J/8ABJX4hajsfxD4s0HRI26raCW7lX6gqi5+jGvafCf/AASS8BaeEbxD4v17WZF6rZJFZxt9QRIcfRq+8DSYxXlVc5xtT7dvRL/hxXZ87eE/+CfvwK8J7HTwTFqk69ZtVuprjd9UZtn/AI7XsHhn4WeDPBYX+wPCei6IU+6dP0+KAj8VUV1VBFeZUxNar8c2/VsQgUKOABS0tFYAFFFFABRRRQAUUUUAFFFFABRRRQAUUUUAFFFFABRRRQAUUUUAFFFFABRRRQAUUUUAFFFFABRRRQAUUUUAFFFFABRRRQAUUUUAFFFFABRRRQAUUUUAFFFFACUySJJkKuisrDBBGQRUlFAHnnij9n/4aeM1c634C8PajI/WaXTYvN/Bwu4fga8c8V/8E2fgZ4l3tb+Hr3QJX6yaXqMo59lkLqPwFfUtGK6YYrEUv4c2vmx3Pz18W/8ABIfQLgO3hn4gajYY5WLVbJLnPsWRo8fXafpXi3iz/glT8WtF3vo+o+H/ABFEPupDdPBMfqsiBR/31X655zSEV6dPO8bT+1f1SC7Pwi8Yfsd/GfwPvOqfDrW3jT70unwi9QD1LQlwB715JqGl3mk3T219aT2dwhw0NxGUdfqCMiv6OM+1Y/iDwhoPi21+za5oun6xbn/llf2qTp+TAivVpcSTX8Wmn6Ow+Y/nWor9vfGn7BHwO8biR5/BFtpNw3SbRpZLTb9EQhPzU14H40/4JG+Fr3zJPCnjnVdJbqsOq20d2ufTcnlkD3wfxr16Wf4Sfx3j6r/K5XMj8vqK+w/G/wDwS2+MPhrzJNFbRfFUI5VbK88iUj3WYIoP0Y18/wDjf9nn4l/DnzG8R+Btc0yCP71y9k7Qf9/VBQ/nXr0sbhq/8Oon8/0Hc88opxBHUY+tNruAKKKKACiiigAooooAmtLyewuI57aaS3njbcksTFWU+oI6Gvdfhx+3R8aPhl5Udn4yutXsUwPseuAXqEDoNz5dR7KwrwSisKtClWXLUimvNAfpP8NP+CuVtJ5Vv498EyQHgPf+H5t4/wC/EpBA/wC2hr6v+Gf7ZPwf+K3lRaN41sIL6TAFhqbGzn3f3QsmA5/3C1fhTSg4rwa+QYWrrTvF+W33MXKj+j5XWRQVIIPQg08V+Bnwz/aZ+J/whaJfC3jLU7G0jPy2Mkvn2v8A35k3IPqBmvrf4Xf8Fa9dsDDbePvCNrq0IwrX+iSG3mA9TE5ZWP0ZBXzmIyDFUtabUl9z/EnlP07HFKDmvAPhb+3L8G/iuYYbHxZBo2oSYH2DXB9jlBPRQzHYx9lY171FPHcRJJE6yRsAyspyCD0INfPVKNSi+WpFp+ZJNRRRW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IeaVjivGfi1+158Kfgt50PiLxXaPqcWQdL04/arrd/dKJnYf98qPerhSqVpctOLb8gPZcZqtfX1tpVpLdXlxFa20Sl5Jp3CIg7kk8AV+Znxc/4Ky63qJns/hz4Xh0eA5VdT1oiefHqsSnYh+rOPavjT4lfHPx98YLsz+MPFepa4N29beeYrbxn1SFcIv4KK+jw3D+Jq61Wor72Vyn61fFf/AIKJ/B74Yedb22tP4w1RMj7LoCiZM+8xIjx/usx9q+Nvip/wVT+Ivirzrbwbplh4MsmyFuHAvLvH+84CD/vgketfElFfT4fJMLQ1kuZ+f+WxVkdJ42+JPiv4kakb/wAUeItS1+7ySJL+5eXZnsoJwo9hgVzdFFe9CEYK0FZDCiiiqAKKKKACiilAzQAlFeh/Dr9nv4kfFdo/+EU8Gavq8DnAu0tzHbfjM+EH4tX1B8O/+CT/AMQ9e8qbxZ4g0nwtbtgtDBuvblfUELtT8nNcFfH4ah/EqJfn924XPhyp7KwudSuY7a0t5bq4kO1IoULsx9ABya/Xz4d/8EvvhB4Q8qbXE1Txjdry39oXJhgz7RxbTj2Zmr6U8E/Cvwf8ObbyPC3hjSdAjIwx0+zjiZ/95gMsfck14FbiKjDSlFy/Bf5k8x+MHgD9hz41/EURyWPge+020fB+06yVslA9dspDkf7qmvpDwD/wSN1678uXxn44sNOXgtbaNbPcsfbzJNgU/wDAWr9OR1pSa8Ktn2Lq6QtH0X+Yrs+UvAn/AATR+Cng8xyX2lah4puUwfM1i9bbn/ci2KR7MDX0H4O+F/hD4fQeV4Z8L6RoCYwf7Pso4S31KgE/jXVfhS14tXE16/8AEm38yRMUtFFc4BRRRQAUUUUAFFFFABRRRQAUUUUAFFFFABRRRQAUUUUAFFFFABRRRQAUUUUAFFFFABRRRQAUUUUAFFFFABRRRQAUUUUAFFFFABRRRQAUUUUAFFFFABRRRQAUUUUAFFFFABRRRQAUUUUAFFFFABRRRQAUUUUAFFFFABRRRQAUUUUAFNKgjkZ+tOooA828c/s6/DL4lCQ+I/A+ialPJ966azSO4P8A21QBx+dfO/jv/glb8J/EaySeH73WvCdwfuJDcC6gX6rKC5/77FfaBo5rro43E0P4c2vnoO5+UPj3/gk78RNE8yXwt4j0fxPAv3Yp99lcN9FO5PzcV83fED9l34rfC/zH8ReBNYs7eP713DB9otx9ZYtyD86/e8nFIQGHIr26PEGKhpUSl+D/AAHzH835BU4Iwfekr99/iD+zd8MPil5reJ/A+j6lcSZ33YtxDcn/ALbR7X/8er5j+In/AASd+H+vebN4S8Rat4WuGyVhuAt7br7AHa/5ua96jxDh6mlROP4r8NfwHzH5SUV9d/ET/gmF8YPB3mzaLFpnjC0XJH9nXIim2+8cu3n2Vmr5n8Y/DjxV8PL77H4n8OapoFzkgJqNo8O73XcBuHuK92jjMPiP4c0/n+hVznKKKK7ACiiigAooooAK9J+GH7RvxK+DkqHwl4w1LS7ZTn7CZPOtT9YX3J+OM15tRWc6VOquWauvMD9DPhV/wVr1Wy8m1+IfhKHUYhgNqGhP5MoHqYXJVj9HQe1fZfwo/bF+EvxkEMOheLrS31OTAGl6ofslzu/uqr4Dn/cLV+FFAJB44r5/EZFhq2sPcflt93+QrI/pAUg9DmnYAr8JfhP+2F8Wfg0YYdB8XXc+mxYA0vUz9rtto/hVXyUH+4VNfafwj/4Ky6Hqfk2fxF8Mz6NOcK2p6KTPbk+rRMd6D6FzXy+JyPFUNYe8vLf7ibM/Qcmgc1w3w1+NvgX4v2P2rwf4o07XFC7nht5gJ4x/txNh0/4EorufpXz8oyg7SVmSLRRRS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igAxRmvF/jF+198LPgcs0PiLxLBNq0YP/Eo03Fzdk/3SinCH/fKj3r4S+Mv/AAVY8ZeJfPsvh7o1v4SsTlV1C9C3V4w9QpHlp9MP9a9PC5ZisX8EbLu9EOzZ+mnjHx14d+HukSar4l1yw0KwTrcX9wsSk+g3Hk+w5NfHHxh/4Kq+CPCxmsvAek3XjC9XKi+uc2lmD6jI8x/ptUHsa/MTxn4+8SfEXWH1XxPrl/r2oP1uL+4aVgPQZPyj2GAKwK+tw3D1Kn71d8z7bL/MpRPevi9+2/8AF34yefb6l4ll0bSZcg6XoebWAqf4WIO9x7OzCvBmYsSSSSe5pKK+npUKdCPLTikvIoKKKK2AKKKKACiip7KxudTuorWzt5bq5lYLHDChd3J6AAck0N23Agor6Q+F3/BPv4z/ABO8mf8A4Rv/AIRfTpMH7X4hf7Ngf9csGX/xzHvX1/8AC/8A4JOeDdDEVz458SX/AIluRgtaaeos7b3Un5nYe4KfSvIxGbYPD6Od32Woro/LS3tpbuZIYInmlchUjjUszE9AAOpr3r4Z/sLfGf4o+TNZeELjRrCTB+266fsaAHodr/vGHuqmv2G+HHwH+HvwlhVPCXhDS9FkUbftMMAa4YejTNl2/FjXfYr5qvxHN6UIW83/AJL/ADFzH51fDX/gkfp9v5Vx498aTXbcF7DQIRGufTzpASR/wBT719WfDj9jv4P/AAs8qTRvA2myXkeCL3UkN5Pu/vBpd20/7uK9p+tAr56vmOKxH8So7dlovwJuxiRLEoVVCqBgBRgAVJRRXniCiiigAooooAKKKKACiiigAooooAKKKKACiiigAooooAKKKKACiiigAooooAKKKKACiiigAooooAKKKKACiiigAooooAKKKKACiiigAooooAKKKKACiiigAooooAKKKKACiiigAooooAKKKKACiiigAooooAKKKKACiiigAooooAKKKKACiiigAooooAKKKKACiiigAooooAKKKKACiiigAqhq2jWOu2UtlqVlb6hZyjElvdRLJG49CrAg1fooTtqgPmv4kf8ABPf4KfEUSyjwx/wjN9Jn/SvD8n2Xb9IsGL/xyvlH4l/8ElPEenebceBvF1lrEQyy2WsRG2lA/uiRdysfchBX6gnmivUoZpi8PpGd12ev5juz8DviX+zD8UfhEZX8T+C9TsbSP719DF9otQPUzR7kH0JBry8jFf0ftGGBBAIPY14x8Tv2OvhF8WfNl1vwZYQ38mSdQ0xfsdxu/vFo8bz/AL4avoqHEfSvD5r/ACf+ZXMfhNRX6QfFH/gkf/rbn4e+M/Upp3iGP/2vEP8A2n+NfIHxR/ZG+LXwf86XxD4Nv/sEeSdRsF+1223+8XjyEH+/g+1fSYfM8LidITV+z0f4jujx6iggg88UV6e4wooooAKKKKALel6tfaHfw32nXlxYXsLb4ri2laORG9VZSCD9K+p/hB/wUo+LPw28i01u6g8c6SmAYtWyLkL/ALNwvzE+7h6+TaK5a+FoYlctWKYH7J/Bz/gpF8J/ie0FnrF7L4G1d8AwayQLZm/2bgfLj3fZ9K+pLDUbXVLOG7s7mK7tZlDxzwOHR1PQhhwRX85FeifCr9oP4h/BW8E3g/xTf6TFu3PZh/MtZD/tQvlCffGfQ18tieHYy97Dyt5Pb7yeU/f4UmDX5zfBn/grJbzGCw+Jvhs278KdY0H5k+rwOcj1JVj7LX3D8M/jZ4H+MOmfbfB3iaw1yMKGeKCXE0Q/24mw6f8AAgK+TxOAxGFf72GnfdfeTax3VFFFcI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KKOtYHjDxz4f8A6JNq/iTWbLQ9Mi+9c306xJn0BJ5J7AcntRFOTslqBv96p6hqFrpdlNdXlzFZ20Kl5J53CIijqWY8Ae5r4N+OH/BVnw9oRuNO+GejP4iuxlRq+qK0Nop9Ui4kkH12fjXwN8Xv2j/AIi/HK9aXxf4mu9Qtt26PTo28q0i9NsK4XI/vEFvUmvosJkWJr2lU9xee/3FJH6dfGr/AIKX/DD4aGey8OPJ481mPKhdNcJZq3+1cEEEe8Yce9fBPxp/b5+LPxj8+0Otf8ItocmR/ZuhFoNy+jy58x8jqNwU/wB2vnCivsMLlGFwtny8z7vX/gFWQruzsWYlmPJJOSaSiivbtYYUUUUAFFFFABRXonws/Z7+InxnuVj8H+FdQ1aEtta8Efl2qH/amfCA+2c+1faXwk/4JL3U/k3nxH8VrbIcFtL8Pruf6NPIMA+oCH2NediMxw2F/iTV+27+4Ln51IjSMFVSzE4AAyTXvXwo/Yd+MHxdMU2n+FZtG0yTBGpa7m0hwejBWG9x7orV+t3wp/Za+F/wXSJ/C/hKxt7+MD/iZXSfaLsn1Er5Zc+i4HtXrOABXy2J4jk9MPD5v/Jf5k8x8CfCn/gk34W0bybrx94lvPENwMM1hpa/ZbbPdWc5dx7jYa+wPhv8D/AXwitBB4Q8KaZofy7Wnt4AZ3Ho8rZdv+BMa7sUE18ziMdicT/Fm2u3T7ib3ClooriEFFFFABRRRQAUUUUAFFFFABRRRQAUUUUAFFFFABRRRQAUUUUAFFFFABRRRQAUUUUAFFFFABRRRQAUUUUAFFFFABRRRQAUUUUAFFFFABRRRQAUUUUAFFFFABRRRQAUUUUAFFFFABRRRQAUUUUAFFFFABRRRQAUUUUAFFFFABRRRQAUUUUAFFFFABRRRQAUUUUAFFFFABRRRQAUUUUAFFFFABRRRQAUUUUAFFFFABRRRQAUUUUAFFFFABSFQeozS0UAeL/FT9kH4TfGETza/wCD7JNRkyTqWnL9kud394vHjef98MPavjj4rf8ABJO8txNdfDvxcl2gyU03X02Pj0E8YwT9UUe9fpbnNLXo4fMsVhtITduz1Q7tH4EfFL9m/wCJXwZlkHizwjqOm2qnH29Y/OtW9MTJlPwzn2rzSv6PJraK5ieKWNZI3BVkcZDA9QRXzx8W/wBgn4PfFkTXEvh1PDeqSZP9oeHyLVs+rRgGNuepK596+ow/EaemIhbzX+RXMfiVRX3B8XP+CVXj7wr5134H1ay8Y2K5ZbSXFneAegDExtj13gn0r4/8Z/D7xL8OdWfTPFGg6hoN+uf3F/btEWHquR8w9xkV9Ph8bh8Sr0pp/n925Vzn6KKK7QCiiigAq9ouu6l4b1ODUdJ1C60zUIG3xXVnM0UsZ9VZSCD9Ko0UnGMtJAfZnwW/4KffEfwD5Fj4xgg8daSmFMs5EF8i+0qjD/8AA1JP94V98fBT9t34U/G7yLXTdfXRtclwBpGtYt52Y/woSSkh9kYn2Ffh3QCQcjg18/iskw2I1guV+X+X/DCauf0gg5HBzS/hX4g/BL9uj4rfBIwWlprh8Q6FHhf7J1wtcRqvpG+d8fHQK232NfoD8D/+ClXw0+J/2ew8SO3gPW3wuzUZA9m7f7NwAAv/AG0CD3NfH4vJsVhryS5o91/kQ0z6+oqrZ3lvqFrFc2s8dzbyqHjlicMjqeQQRwQfWrVeHs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OlHNB61wfxT+N3gj4K6OdS8Y+IbTRYiCYopX3Tz47RxLl3/AHHfFOMJTkowV2wO8xXHfEf4ueD/hFop1Xxh4hstCs8HYbmT95KR1EcYyzn2UE1+eHx4/4Kra3rX2nS/hdpI0O1OU/tvVEWW6YescXKJ9W3/QGvhbxb4z13x5rU+r+I9Xvdb1OY5e6vp2lc+2WPAHYDgdq+pwnD9araVd8q7df8kUon6AfHT/gq5NJ9o0z4V6H5K8p/butIC31igBwPUFyfdBXwf8Qvil4t+K2tNq3i7xBfa9fHO17yUssYP8KJ91F9lAHtXLUV9lhcBh8Gv3cde/X7y7WCiiivRAKKKKACiivQvhV8APiB8a74W/g/wxfasgbbJeBPLtoj/tzNhFPtnPoDWc6kKUeao7LzA89q7o+iah4h1GDT9LsLnUr6dtsVraQtLLIfRVUEk/Sv0c+DP/BJq2g8i/8Aib4kNy/DHSNC+VPo87jJ9CFUezV9w/DT4KeBvg/pgsvB3hjT9CjKhXlt4szSj/blbLv/AMCJr5rFcQUKXu0Vzv7kTzH5Y/B3/gmX8U/iJ5F34kW38C6S+CW1H97dlfVYFPB9nZDX3H8IP+CdXwh+F3kXV9pT+M9XjwTda6RJEG/2YABHj/eDEetfUeaOtfJ4nN8VidHKy7LQltleysrfTrWK3tYI7a3iUJHFCgVEUdAAOAKs0UV44gooooAKKKKACiiigAooooAKKKKACiiigAooooAKKKKACiiigAooooAKKKKACiiigAooooAKKKKACiiigAooooAKKKKACiiigAooooAKKKKACiiigAooooAKKKKACiiigAooooAKKKKACiiigAooooAKKKKACiiigAooooAKKKKACiiigAooooAKKKKACiiigAooooAKKKKACiiigAooooAKKKKACiiigAooooAKKKKACiiigAooooAKKKKACiiigAooooAKKKKACiiigAooooAKwfFfgnQPHWkSaX4h0Ww1zTn+9bahbpMmfXDA4Pv1reooTcXdAfEPxf8A+CWXw98YefeeCtQu/BOoNlhbHN3ZE/7rHeufZyB2Wvh74w/sJ/F34Ome5uvDr+IdHjyf7T0HN1GFHdkAEiADqWUD3r9vs8UmM17uGzrF4fRvmXn/AJ7lXZ/N+ylGIYFSOCDSV+7Xxi/ZD+FnxwSaXxF4Yt4tVkz/AMTfTgLa7B/vF1GH/wCBhh7V8JfGb/glP4w8Nefe/D3WYPFdiMsunXpW2vVHoGJ8t/qSn0r67C55hq+k3yPz2+8q6PhKit3xj4F8RfD7WZNJ8TaJfaFqMfW2v4Gicj1GRyPQjg1hV9BGSmrxd0MKKKKoAooooA9W+DH7UPxJ+A90h8KeI7iHTw26TSbs+fZyeuYm4Unuy7W96/Qj4F/8FSvBfjT7PpvxBsH8Gaq2F+3w7p7CRvUkfPFk9iGA7tX5Q0V5WLyvDYzWcbPutH/wfmJq5/RhoPiDTPE+l2+p6PqNrqunXC74buymWWKRfVWUkH8K0vbNfz+fCX49ePPgfqwv/BviO70ncwaW1Db7af8A66RNlG44yRkdiK/Qn4D/APBVLw74j+z6X8TtLPhq/OF/tfT1aWzc+rx8vH+G8e4r4rF5FiKF5Uvej5b/AHEtH33RWN4Y8V6P4z0e31bQdVs9Y0y4GYruxnWWN/oykj8K2a+daadmSF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DxQDmiuW+IHxN8LfCvw/JrfizXLPQtNj/AOW13Jguf7qL952/2VBPtRGLk+WKuwOprifif8ZfBnwZ0JtW8ZeILPRLXB8tJnzLMR2jjGWc+yg18BfH/wD4KqXt79p0n4UaZ9hi5T/hINVjDSn3igOVX2L7uD90Gvgrxf4117x/rk+s+JNXvNb1Sc5kur6ZpHPoAT0A7AcDtX1OCyGrWtKu+Vduv/AKUT7m+Pv/AAVT1vXftOlfC3TP7BszlP7b1JFkunHrHFykf1befZTXwp4n8V6z401q41fX9VvNZ1O4O6W7vpmlkf6sxJx7dqyqK+2w2CoYSNqUbefX7y7WCiiiu4AooooAKKnsrG41K7itbSCW6uZmCRwwoXd2PQADkn2r60+B/wDwTU+JnxO+z3/iVU8B6I+G3aihe9df9m3BBX/toUPsa5cRi6OGjzVZJID5EAJOBzX0H8Ev2GPit8bvIu7TQz4e0GTB/tfWw1vGy+saY3yexVdvuK/T34JfsPfCv4Hi3urDQl1zXYsH+2NaxcTK3rGuNkfsVUH1Jr6BCgdOK+RxXET+HDR+b/yJcj49+Cv/AATL+Gfw48i+8Ueb481hMMft6+VZK3tACd3/AANmB9BX1tpmlWWi2MNjp9nBYWUChIre2jEccajoFUAAD2FXc0cGvkq+JrYmXNVk2QLRRRXOAUUUUAFFFFABRRRQAUUUUAFFFFABRRRQAUUUUAFFFFABRRRQAUUUUAFFFFABRRRQAUUUUAFFFFABRRRQAUUUUAFFFFABRSFsVla14p0fw3B52rarY6XDjPmXlwkS/mxFNJt2QGtSZ9q8b8R/tf8AwY8Lbhe/EnQHZeq2V0Lsj8IdxrzLxD/wU4+B2i7vsmq6trpHT+z9MkXP087y66oYPE1Pgpt/JjsfWINBr4D1/wD4K7+D7Yt/YvgTWtQ/u/b7qK1z9dvmYrznXv8Agrx4quN39i+ANJsP7v269lucfXaI813QybHT/wCXdvVr/MLM/ULPtRmvx71r/gqT8a9V3fZW8P6Pnp9j04tj/v671wGt/t6/HjXtwn+IV5Ap7WVtb22PxjjU12w4fxcviaXz/wCAPlZ+4Wcd6Y8yRqWZlCjqScYr8BtW/aN+Kmu7hffEbxVcI3WNtYuAn/fIfH6Vxup+I9Y1xt2oane37dc3M7yH9Sa6o8OTfxVV93/BQcp/QVqnxK8J6GD/AGj4o0aw29ftN/FHj/vphXJaj+1H8H9KyLj4meFQw6rFq8EjD8FYmvwesNF1PV32WVjd3jZxtgiZz+grqtN+BXxJ1gA2Hw/8UXoPQ2+j3D5/JK2/1foQ+Ot+SHyn7Ial+3V8CdLz5vxF058f8+8M83/oCGuZvf8AgpF8BLQHyvFtzeY/54aTdDP/AH1Gtfl7p37H/wAadUx5Pw18RJn/AJ+LNof/AEPFdNYf8E/fj5qODH8Pp4we8+oWkWP++pRT/snLYfHW/Ff5BZH33e/8FSfgraZ8o+ILz/rjpwGf++nWsO7/AOCs3wniyIfDvi+cjv8AZLZQf/JjP6V8gWP/AATR+O13jzdA0+yz/wA99UgOP++Gaty0/wCCV/xnuceZN4btc/8APXUHOP8AvmI0vqOUR3q3+f8AkFkfRd1/wV08DIT9n8FeIJR282SBP5MazLj/AIK+eHlz5Hw71OT/AK6ajGv8kNeQ23/BJf4qyAGfxJ4Sh9kublj/AOiBWnb/APBI3x82PP8AGfh2P/rmk7fzQUexyRby/Fhod1L/AMFgrNM+V8L53/39bC/+0DVOT/gsIx/1fwpA928QZ/8AbasKH/gkN4oYfvfiDpKH/YspW/8AZhV2L/gkBrJ/1nxJsk/3dKdv/aop8uRrr+YaFlv+CwV72+F0A+uuH/4xTD/wWB1Ht8MLYfXWW/8AjNOH/BH2+7/FC3H00Rv/AI/Ug/4I+XR6/FOIfTQj/wDJFP8A4Q/65g0IR/wWBv8Av8MLY/TWm/8AjFSJ/wAFgrsH5vhbER7a4R/7b0N/wR9uu3xSiP10I/8AyRUbf8EftQA+X4oWxPvorD/2vR/wh/1zBoXY/wDgsKP+WnwpI918Qf8A3NV2D/gsDp7Eed8MblB/sayrfzhFc3L/AMEgtdGfL+I+nt/vaW6/+1DVKb/gkR4tH+p8e6O/+/aSr/ImlyZG+v4sND0O3/4K9eGG/wBf8P8AVo/+ud9E381Falp/wVx+Hz4+0+DvEkXr5Rt3/nIK8WuP+CR/xETPkeMPDcn/AF0+0L/KM1lXf/BJz4tw5MOv+EZx6fbLlT+tvj9aXsMkltL8WFkfS9p/wVi+EU5Al0XxdbnuXsrcj9Lg1vWP/BUD4I3ePNvdbs8/89tNY4/74LV8ZXf/AAS2+NVtny18P3X/AFy1Ej/0JBWDff8ABNr492mfK8KWl7j/AJ4atajP/fci0fUMoltVt80FkfobYf8ABRj4A3uA3jZ7Zj/DPpV4P1ERH6102nfts/A/VMeT8R9HTP8Az8M8P/oaivyqv/2DPjzpoPm/Du9fH/PC6t5v/QJDXMal+yh8Y9Kz5/wy8Ttjr5Glyzf+gKabyjLpfDW/Ff5BZH7SaZ+0h8KtYIFn8SPCk7noi6zb7v8Avnfmuu0zxjoWtgf2drWn6hnp9mukkz/3yTX4Can8IPHeiAnUPBfiGwx1Nzpc8ePzUVzNxaXdlKY54ZoJB1SRSpH4Gl/q9Sn8Fb8v8w5T+jgOh6MD+NLgetfzuaT488T+H9v9meIdV07b0+y3skWP++WFdrpH7U/xg0Pb9k+JfijavRJtUmmUfg7EVzz4cqL4Kif9fMXKfvdupc1+Jmif8FDPj1om1R43N7EP+Wd7p9tLn6t5e79a77RP+CrHxf04qt7p3hrVU/iM1lLG5+hSUAflXLPh/Fx2afzDlZ+utLX5m6F/wV91OLaus/Da0uT/ABPY6q0OPcK0T/zr0fw//wAFbfhzeFV1jwl4j01j1a2EFwo+pLof0rinlGNhvTv6NMVmfdWT6UtfMHh7/go/8CNd2rL4quNIkbol/ptwPzZEZR+Jr0/w5+018J/FoUaX8RfDc8rfdhfUoopT/wAAchv0rhnhMRT+ODXyYWPUKKq2Oo2upW6z2tzDcwt92SGQOp+hFWa5rWELRRRQAUUUUAFFFFABRRRQAUUUUAFFFFABRRRQAUUUUAFFFFABRRRQAUUUUAFFFFABRRRQAUUUUAFFFFABRRRQAUUUUAFFFFAHMeOfhx4Z+JmitpPinQbDXrBs4hvoFkCE/wASk8q3upB96+I/jV/wSi0DWftGofDTXZNAujll0nVmae1J7KsozIg/3hJX6BdqOtdmGxtfCu9KVvLp9w72PwI+Lv7OHxE+Bt6YfGHhm70+2LbY9QjXzbSX02zLlcn+6SG9QK80r+jfUNNtdWsprS9toby1mUpLBcRh43U9Qyngj2NfI/xv/wCCZ3w2+JX2i/8ACwfwFrb5YGwTzLJ2/wBqAkbf+2ZUD0NfYYXiGEvdxMbPutvu/wCHKUj8gKK96+N/7E/xT+BZuLvU9CbWdCiyf7Z0bNxAq+rgDfH9XUD0JrwYjFfV0a9OvHnpSTXkUJRRRWwBRRRQB3Xwq+N/jj4J6yNS8HeIbvR5SQZYI23QT47SRNlX/EZHbFfoh8Af+CqHh7xL9m0r4nab/wAI1qDYT+2bBWlspD6unLxfhvHclRX5a0V5eLy3D4te/HXut/69RNXP6LvDviTSvFuk2+q6JqVrq2m3C74buymWWKQeoZSQa1Pxr8APhD8fvHnwL1b7f4N8Q3OmBmDTWZPmWtx/10ibKtxxnGR2Ir9GP2f/APgqH4S8cG20n4jWi+DtYchRqUJaTT5W9T1aH/gW5R1LCviMZkeIw95U/ej5b/d/kS0fdFFUdM1Sz1qxgvtPu4L6yuEEkNxbSCSORT0ZWBIIPqKvV85toyQ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DLOlvE8kjrHGgLMzHAAHUk0AS5rK8R+JdJ8IaRc6rrmpWuk6ZbLvmu72ZYoox6lmIAr5H/AGif+ClXgn4XC60fwSIvHHiRCVM0MmNPt2/2pR/rSPSPg/3ga/NH4yftC+Pfj1q/2/xhr09/GjFoLCM+XaW//XOIcA443HLHuTX0OCyWvirTqe7Hz3+4pK594/tDf8FUNN0c3OjfCnT11e7GUbXtSjZbdD6xRHDP7M+0ZH3WFfnh8RPih4r+LOvya14u12813UXyBJdSZWMf3UQfKi/7KgD2rlqK+6wmX4fBK1OOvfqUlYKKKK9IYUUUUAFFaPh/w5qvizV7fS9F0261bUrhtkNpZQtLLIfQKoJNfb/wG/4JY+J/FX2bU/iVqX/CLaa2H/sqyKy30g9GblIv/Hz2IFcOJxtDCRvVlb8/uC9j4d0TQtS8S6pb6bpFhc6pqNw2yG0s4Wllkb0VVBJP0r7T+Bf/AAS48aeNBb6l8Qr5fBukthvsEW2a/kX0I+5FkdyWI7rX6NfCP9n3wF8DNM+x+DfDtrpjsoWa8K+ZdT/78rZYjPOM4HYCvR+lfG4viCpO8cOuVd3uQ5HlHwZ/Zh+HPwFs1Twn4dggv9u2TVboedeS+uZW5AP91dq+1erkelFFfKVKk6suabu/MkWiiipAKKKKACiiigAooooAKKKKACiiigAooooAKKKKACiiigAooooAKKKKACiiigAooooAKKKKACiiigBMgdqM1HLNHBGzyOsaKMszHAA9TXlXjf8Aas+EXw78wa58QNEhmj+/b21yLmZfrHFuYflVQp1KjtCLb8tQPWevSjmvibxv/wAFXPhdoZli8P6RrviWZfuyCJLWBv8AgTtvH/fFeC+M/wDgrZ471PzE8MeEdF0GJuA97JJeyqPUEGNc/VTXrUsnxlX7FvXQdmfqlj3qhqut6doVo11qV/bWFsv3prqZY0H1LECvxE8Y/ty/HDxtvW78f6jYQt0i0gJZbR6BolVvzJrx3V/EGteLL77RqmpX+sXjnHm3c7zyMT7sSa9elw5U/wCXtRL01/yHyn7heLf2zvgp4K3/ANo/EXRpnTrHpsjXzZ9MQB+a8V8Wf8FW/hRoxePRtK8Q+IJR92RLeO3hP/AnfcP++K/Nvwl+zb8U/HOxtE+H/iC9if7tx9gkjhP/AG0YBf1r2nwl/wAExvjd4i2Nf6fpHhpG5zqWoqxA+kIk/Kuj+y8sw/8AGq3fql+G47I9X8Vf8FedeuN6+G/h9p9hjhZNUvnuc+5VFjx9N341494n/wCCl3x08Qlxa65p3h9G6ppmmxHA9jKJCPzzXuHhX/gkJdPsk8S/ESGH+9b6XpxfP0kd1x/3xXsXhb/glj8HdFCNqc/iDxDIPvC7vlijP0ESKQP+BGj6xk2H+CHN8m/zDQ/NHxP+0x8V/GO8at8Q/EdzE/3oF1GSOI/8AQhf0rz9nv8AWrzLNc313Ke5aR3P6k1+5fhn9jD4JeEQn2H4b6LMV6HUImvT/wCRi9eqaH4Q0PwzB5Wj6PYaVFjGyytUhXH0UCk8/wAPSVqFH8l+Vw5j8GfDf7OnxR8W7TpHw+8SXsbdJl0yZYv++yoX9a9Q8Pf8E6/jxr+1m8HppcLf8tNQ1C3jx9VDlv0r9rAoHalxXHPiLEP4IJfexcx+T3h//gkx8TL4K2reJfDWmIeqxSzzyD6jy1H/AI9Xo+g/8EgLZNraz8S5Zf70VjpITH0dpT/6DX6N0hArhnneOntO3okK7PijRP8Agk98J7Da1/rfijVJB1U3UMUZ/BYs/wDj1d9on/BOb4C6QEaTwfLqMi9HvdTuW/8AHVkCn8q+menakx7VxTzDFz3qP77fkF2eRaR+yJ8GND2/Zvhp4bfb0+1WCXH/AKMDV2uk/C3wZoGP7M8JaJp2On2XToYsf98qK6kUVySrVZ/FJv5sRFHbxQoEjjRFHAVVAAqXaB2paKi7ATFLRRSAKKKKACiiigAooooAKKKKACiiigAooooAKKKKACiiigApMUtFADSgPYVWu9NtL+Hy7i1huE/uSxhh+Rq3RTTa2A4jWPgl8PNf3f2l4E8N6hu6/atJgk/mhriNY/Ys+CGuBvtHw30WPd1+yRNbfl5ZXFe3UmD61tHEVofDNr5sD5W1n/gmj8CdV3fZvD+oaQT/AM+eqTHH/fxnrgdb/wCCSXw3ugx0rxX4l09z0Fy8Fwo/ARof1r7mxilxmuqGZYyG1R/ff8x3Z+aevf8ABIG9j3No3xKgn9I77STHj/gSytn/AL5rzfxB/wAEqPi7pe5tO1Hw3rKL91YrySKQ/UPGAP8Avqv1zz7UuT6V2wzzGx3kn6pfpYd2fh94h/YI+O3hvcZ/AN3dxjo+n3MFzu+io5b9K8u8RfB3x74P3HW/BniDRwvVr3TJol+uWUDFf0JYpCoPVQa7ocRVl/Egn6XX+Ycx/OhpPiHV/Dtx5+male6ZOP8AlpaTvE35qRXqPhj9sP40+ENn9n/EfXXVPurf3P2xR7YmDjHtX7beI/hb4N8Yhxr3hTRda3/e/tDT4Z8/99Ka8m8T/sFfAvxSXafwDaWUrdJNMnmtdv0WNwv5iur+3MLW0r0fyY7o/P7wt/wVJ+NGhFBqJ0LxEg4Y31j5bH8YWQA/h+Fex+Ff+CvinZH4k+HRH9640vUs/lG6f+z16B4p/wCCTnww1QO+ieIPEWhynokksVzEv/ASgb/x6vHPFf8AwSJ8V2m8+G/HmkamOqrqdpLaH6ZQy0/a5LiPijyv0a/LQND6I8Jf8FQfgr4hKrqNxrPhlzwTqOnmRQfrAZDj8K9r8J/tP/CfxxsXRviD4fupn+7byXyQzH/tnIVb9K/KXxd/wTo+OnhXe8fhWLXLdOs2k30UmfojMrn/AL5rxbxX8IPHXgMufEXg/XNDVOsl9p8sSfUMygEe4NH9kYCv/Aq/in/wQsj+g2K5iuYlkikSRGGVZGBBHqDU2BX88fhX4l+L/Akofw74n1jQXBz/AMS6+lg/MKwzXt/g3/gol8c/B/lo3itNdtk/5YaxZxTZ+rgLIf8AvquSpw7WX8Oafrp/mLlP2tpa/MnwX/wV41iDy4/FngGzvc8PcaPePb49xHIHz9Nwr3vwT/wU++C/iny49UudX8KzNwf7TsTJHn2aEyce5AryKuVYylvTb9NfyFZn11mjrXDeCfjj8P8A4jhB4a8Z6LrMr9ILW+jaYfWPO4fiK7gMCODmvMlCUHaSsxDqKKKkAooooAKKKKACiiigAooooAKKKKACiiigAooooAKKKKACiiigAooooAKKKKACiiigAooooAKKKKAGMoYYIBFfNnx0/YF+Fvxs+0XyaZ/wifiGTLf2poyLGHb1lh+4/PU4DH+9X0rgGjpWtGtUoS56UmmB+LHx2/4J8/FH4M/aL+0sP+Ex8OxZb+0dGRnkjX1lg++vHJI3KO7V8yspUkEEEdQa/pAH6V4B8d/2JPhh8efPu9R0caH4ikyRrWkBYZmb1kXG2XtksN2OAwr67CcQtWjiY/Nfqv8AItS7n4e0V9U/Hn/gnZ8TPg99o1HSLf8A4Tjw9HlvtmlRH7RGvrJb8sPXKFwB1Ir5YdGjcq6lWU4IIwQa+xw+JpYqPPSkmihtFFFdIBRRRQB618Dv2o/iJ+z7frJ4V1yQaaX3zaPe5mspvXMZPyk/3kKt71+lv7PP/BRz4f8Axd+zaV4nZPA/iaTCCO9mBsp2/wCmc5wFJ/uvjqAC1fjxRXj4zKsPjNWrS7rf/giauf0fpIsiBkYMpGQQcginjFfiH+z3+3F8R/2f3t7G3vz4j8LxkA6Hqjs6IvpC/wB6L2AyvOSpr9Pv2e/20fh1+0PDDaabqH9i+JmXL6DqbBJie/lN92Udfu845Kivg8blOIwd5W5o91+vYhqx7/RSUte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Sg81xfxO+LvhH4N+G5Nc8Ya5b6LYrkJ5zZkmYD7kcYyzt7KD+Vfmb+0l/wUz8V/ENrrRfh0k/g7w+2UbUSw/tG5X1DDIhHshLf7XavRweXV8a7U1p3ew0rn3R+0L+2f8O/2d4JrXUtQ/tnxMFzHoOmsHnBxx5rfdiHT73OOQrV+Xn7Q/wC218Rv2hZp7K9vv7A8LsTs0LTHKxMvbzn+9Ken3vlyMhRXgVxcS3c8k88rzTSMXeSRizMxOSST1JqOvv8ABZRh8JaTXNLu/wBF0/MtKwUUUV7owooooAKKltbSe+uYre2hkuLiVgkcUSlmdicAADkk+lfZP7Pn/BM3xz8Sjbar44kfwPoD4f7PIm7UZl9BEeIvq/I/uGuTEYujhY81aVkB8faNomoeI9Tt9N0qxudS1C5cRw2tpE0ssjHsqqCSfpX298AP+CW/ijxeLfVfiVfN4U0psONKtCsl/Kvox5SLj13N2Kiv0H+DH7N/w/8AgHpYtvCGgwWlyyBJ9TnHm3k/+/Kecd9owo7AV6geK+KxvEFSpeGGXKu73/4BDked/CT4CeBPgdpP2Dwd4dtdK3KFmutu+5n/AOukrZZuecZwOwFeh/ypaP1r5Oc5VJOU3dvuSLRRRSAKKKKACiiigAooooAKKKKACiiigAooooAKKKKACiiigAooooAKKKKACiiigAooooAQ8UA5ozXDfED41+A/hbC0nivxbpOhsBuEN1dKJmH+zGDvb8AaqMJTdoq7A7nFA4r4m+Iv/BVf4Y+GjLD4W0vVvGFyudsoQWds3/A5MuP+/dfL/wARf+CpfxZ8V+bD4dt9J8HWrZCvbQfabgD3eXK/iEFexRyXGVteXlXnp+G47M/XOe5itYnlmkWKJAWZ3YAKPUk1414//bL+DXw28xNW8eaZNdJkG10xzey7v7pEIbaf97Ffi144+Mnjr4mzM/inxbrGvAnIivLx3iX/AHY87V/ACtDwD+z58SPiiY28MeCtZ1WCTpdR2rJb/jM2EH4tXtQyClSXNiaunlp+LK5T9A/Hv/BW/wAKacJIvB/g3VNakHC3GqTpZx59Qq+YxHsdp+lfOPjr/gp38Z/FfmR6VdaV4Tt24A0yyEkmPd5i/PuAPwrd8Bf8EqPin4h8uXxJqWjeE7c/fjeY3dwv/AY/kP8A38r6O8B/8EoPhroIil8Ta7rXii4XG6ONls7dv+Arucf9/K05smwey5n9/wDwA0R+Z3jX4xeOviPIzeJvF2s66GOfKvb2SSNf91Cdo+gAp/gv4L+PfiMyf8Iz4P1vXEY486zsZHiH1cDaPqTX7ceBf2V/hL8OfLbQfAOi288f3Lm4txczr9JZdzj869TSNY1CqoVQMAAYArKfEEILlw9LTz0/Bf5hzH45eCf+CY/xr8VeW+o2GleFYG53arfKz4/3YRIc+xx+Fe++DP8AgkNpkQjk8W+P7q6z9+30ayWHH0kkL5/74FfonmjmvLq55jam0lH0X+dxXZ8yeDf+Cc/wM8IiJpPDE2v3KdJ9YvJJc/VFKxn/AL5r3Dwl8K/BvgSNV8OeFNG0LAxnT7CKAn6lVBP411dH4V5FTE1qv8SbfqyRFUDoMU6iiucAooooAKKKKACiiigAooooAKKKKACiiigAooooAKKKKACiiigAooooAKKKKACiiigAooooAKKKKACiiigAooooAKKKKACiiigAooooAKKKKACiiigAooooAKKKKACiiigApjRq4IZQwPYin0UAec+MP2ePhj4+DnXvAmg6hK/Wd7CNZv8Av4oDD868L8Z/8ExPgr4nDtptpq/haU8g6ZftImfdZhJx7Aj8K+uqTn0rqpYuvR+CbXzHc/M3xp/wSH1WHzJPCXxAtLvP3LfWLJoMexkjL5/74FeBeN/+CeXxy8E+ZIPCY161T/lvot1HcZ+keRIf++K/a7NGa9elnuMp/E1L1X+Vh8zP52vEngrxJ4HvPs2v6Fqmg3QP+q1C0kt3z9HANdr4F/af+K/w28tfD/j3W7OCP7trLcm4gH/bKTcn6V+8mo6RY6xZyWt/ZwX1tIMPDcxLIjD3BGDXifjr9h74J/EDzHvfAen6fcv/AMvGj7rFgfXbEVUn6qa9SGf0Kq5cTS0+T/MfMfCHgP8A4KufE3QDHH4l0XRvFVuv3pAjWdw3/Akyg/7919IeAv8Agqz8L/EXlxeJdJ1rwncN96QxC8t1/wCBR/Of+/dcn49/4JHeGr3zJfB3jbUdJfqttq1ul0hPpvTyyo9yGP1r5x8e/wDBM740+D/Ml03T9N8V2yc7tJvAH2+6ShCT7Luq+TJsXs+V/d/wA0Z+pfgH9oj4Z/FBYx4X8baNqdxJ920W6WO4/wC/L4cf9816MGB6HNfzx+MPhz4t+Hd59m8S+HNV8P3GcKuoWkkG7/dLAZ+orsPh/wDtTfFj4XmJfD3jvWLW3j+7aXE/2m3HsIpdyD8BWFXh5SXNh6t15/5r/IOU/e3tQM4r8rvh3/wVo8a6P5UHjLwrpfiGFcA3FhI1lOfc53oT7BVr6h+HH/BS34M+OTFDqWo33hG9fA8vWLY+UW9pYy6ge7ba8StlOMoauF15a/8ABJsz6xorD8L+NfD/AI3sBf8Ah7XNP1yybpcaddJOn5qSK3K8lpxdmIKKKKACiiigAooooAKKKKACiiigAooooAKKKKACiiigAooooAKKKKACiiigAooooAKKKKAEPIrwL47/ALFXwx+Pi3F3qmjjRvEDgka3pAEM5b1kGNsvb7wJxwCK9960h4rSnWqUJc9OTT8gPxf+P/8AwT4+JXwVFzqOnWp8Z+GY8t/aGlREzRJ6ywcsvHJK7lA6kV8vkFTgjBr+kDGRXzh+0B+wn8NPjwtzftYDwv4mky39s6TGqGRvWaLhZPc8N/tCvscHxC1aGJXzX6r/ACLUu5+JtFfQfx+/Yg+JXwBa4vrvTf8AhIPDUZJGt6SrSRovrKn3ou2SRtzwGNfPlfYUa9LER56UrooKKKK6ACpIJ5bWaOaGRopY2DJIhwykcggjoajootcD7Q/Zz/4KXeMvhobXRvHqTeNvDqYQXTuP7Rt19pDxKPZ+T/fA4r9MPhF8c/BPxz0Eat4O12DVIlA8+2zsuLYn+GSI/Mp684wccEiv5/62/BvjfX/h7r9trfhrV7vRNVtzmO6s5TG49QcdQe4PB7ivmsdklHEXnR92X4P5f5CaP6JjzS1+d/7Nf/BUWz1T7NoPxbgXT7o4jTxJZRfuXPTM8S8of9pMjn7qgZr7/wBE13TvEmlW+p6TfW+padcoJILq0lWWKVT0KspII+lfB4nBV8HLlqxt59H8yLWNKiiiu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UdxXif7Qv7WngH9nLTXbXtR+2a5Im620KxIe6l9CwziNP9psd8ZPFXTpzrSUKau2B7FdXkFhay3NzMlvbxKXkllYKiKBkkk8AAd6+HP2lf+CnHh7wOLnQvhkkHinXVzG+sS5NhbnplMYMxHqMJ0OW6V8TftHfto+Pv2jLua1v7s6H4W3Zh0DT5CIiAeDM3Blbpy3APIVa8Dr7fA5BGNqmK1fbp8y1HudR8RPid4o+LHiObXfFmt3WualL/wAtbl8hFznaij5UX/ZUAe1cvRRX2MIKmlGCsigoooqgCiivYPgP+yr8Qv2htQVfDGjtFpKvsn1u+zFZw+vz4y7D+6gY+oA5rKpWhQi51HZLuB4+Bk19O/s8/sAfEX45G21O9tz4Q8KyYP8AaepxESzJ6ww8M/sx2qezHpX37+zt/wAE+fh78EPsuq6pCvjLxXFh/t+oxDyIH9YYeQuD0ZtzZGQR0r6nxgY7V8ZjeIN4YVfN/ov8yXLseI/AT9kP4c/s9WscmgaQL7XNuJdd1ECW7Y452nGIwfRAM989a9vP4UZzRg96+Nq1alaTnN3fmQLRRRUAFFFFABRRRQAUUUUAFFFFABRRRQAUUUUAFFFFABRRRQAUUUUAFFFFABRRRQAlIeaGYKMkgD1NeH/FT9s74Q/CLzodY8X2l7qUeQdN0g/bJ9390hMqh/3ytXTpVKz5acW35Ae48+tIWCjJIA9TX5m/FH/grbqV15tt8PvB8NkhyEv9ek82THqIYyAp+rsPavkP4nftRfFP4wNKnifxnqV5ZydbCCT7Pa49PKj2qfqQT719Dh8hxVXWpaK+9/ciuVn7DfE79sT4RfCbzY9c8aWEt/HkHT9Nb7Xcbv7pWPOw/wC+Vr5N+Jf/AAVyt0Mtv4B8FPKeQl94gm2j/vxETn/v4K+EPh58EfH3xYuRF4S8J6rroLbTPb27eQh/2pThF/Eivq/4af8ABJ/x7r4huPGXiDTfCtu2C1tbA3tyPUHBWMfUO30r1Fl+W4LXETu/X9FqOyR4j8Sf24vjN8UDLFf+M7vSrF8j7FomLKMA9VJTDsPZmNeRaF4Y8R+PtXNto2lan4h1OU7jFZW8lzMxJ6kKCT9a/Xv4a/8ABNn4NeAvKn1DS7vxffpg+drVwWjB74iQKhHswavpTw74V0XwfpyWGhaRY6PZJ9220+2SCMfRVAFTLO8Lh1y4Wl+iC/Y/H34c/wDBNf4z+Olimv8AS7LwjZPg+brVyBJj2ijDuD7MFr6i+Hf/AASV8H6SYp/GfizU/EEwwWttOiWzhz/dJO9mHuCpr72J9aUe1eNXzvGVtOblXl/nuK7PJPh9+yl8JfhgI28P+BNIguY8bbu6h+1XAPqJJdzD8CK9ZVFQAKAoHYCnYo214k6lSo+acm356ki0UUVIBRRRQAUUUUAFFFFABRRRQAUUUUAFFFFABRRRQAUUUUAFFFFABRRRQAUUUUAFFFFABRRRQAUUUUAFFFFABRRRQAUUUUAFFFFABRRRQAUUUUAFFFFABRRRQAUUUUAFFFFABRRRQAUUUUAFFFFABRRRQAUUUUAFFFFABRRRQAUUUUAFFFFAFLUdMs9Ys5bW+tYby2lGHhnjDo49CDwa8J+IX7CPwU+IolkufBdro14/S60NjZMp9diYjJ+qmvoKg1rTr1aLvTk16MD84PiL/wAEikPmzeBfHJXrss9ft8/nNEP/AGnXy78Rv2EfjV8NfNluvB1xrVkmf9L0JheqR3OxP3gHuyCv3B/Cjk17lDPcXS0k1JeZV2fzraZrPiDwFrRn0+91Lw9q1u20yW0sltPGfTIIYGvor4a/8FIPjP8AD/yob3V7bxfYJgeRrkHmPjv+9Qq5Puxb6V+t3jz4Q+CvidbGDxX4W0rXl27Ve9tEeRB/svjcv1BFfLXxK/4JV/DLxR5s/hXUtU8GXbZ2xK/2y1X/AIBId/8A5Er1lnGCxa5cVTt8r/juO6e5jfDT/grF4H10w2/jTw3qXhe4bAa6smF7bD1JwFcD2CtX1j8Ofjv8Pvi3Cj+EfF+l61Iy7vs0NwFuFHq0LYdfxUV+WvxO/wCCY3xd8DiW40OLT/GlimSDps3lXAX1MUm3n2Rmr5j8Q+E/Evw71kWut6RqfhzVIjuWK9t5LaVSD1AYA/iKbyrAYxXwtSz9b/g9Qsnsf0R4460uK/D74Xft3fGX4WGKK18WTa9p0eP9A18fbEIHQB2PmKPZXAr7A+F3/BWnw5qnk2vj7wrd6JMcK1/pDi5gJ/vGNtroPYFzXjYjI8XR1iuZeX+QrM/QHOKOfpXnnw0/aA+HfxhhV/CPi7TdXlK7jaJN5dyo9WhfDj8Vr0M14M4SpvlmrPzJFooopAFFFFABRRRQAUUUUAFFFFABRRRQAUUUUAFFFFABRRRQAUUUUAFFFFABRRRQBG8ayqVZQykYIIyDXyV+0N/wTm+H3xg+06p4cjTwP4mfLedYRD7HO3/TSAYAJ/vJtPJJDV9cEZo5rejiKuHlz0pWYH4LfHH9mD4hfs+6i0PirRHGnM+yDWLPMtnP6YkA+Un+64VvavJq/oz1fRrDxBps+nanZW+o2NwhjmtrqJZIpFPVWVgQR7GvhX9ov/glzoXin7TrXwtuk8Oamcu2iXjM1lKeuI35aIn0O5egG0V9tgs/hO0MSrPv0/4BakfltRXWfEn4V+LPhF4hk0TxfoV3oeopkqlwnySrnG6NxlXX/aUkVydfXQnGolKDumUFFFFUAV678Bf2pPH37O+qibwxqrSaW77rnRr3MlnP6kpn5W/2lIPHUjivIqKyq0oV4uFRXTA/az9m39u3wB+0Cttpcs48LeLnAB0bUJRidv8AphLwJP8Ad4br8uBmvpUflX84CSNE6ujFHU5DKcEGvs/9mX/gpN4r+FxtNB8fC48YeGVwi3jPnULRfZ2P71R/dc59GwMV8Rj8gcL1MLr5P9GS49j9ceaCM1xnwy+LfhT4xeGYte8Ia3ba1YPgMYDiSFv7kiHDI3swHr0rs+9fHSjKEnGSs0Q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5rM8Q+JNL8JaNd6trWoW2l6baoZJ7u7lEcUa+rMeBXiP7Sf7ZvgX9m+zltr+5XXPFTJug0CxkHm8jhpm5ES9OTyR0U1+Tv7QH7Uvjz9o3WDceJNSMOkxOWtNEsyUtLf0O3Pztj+Nsnk4wOK9zAZRWxtpS92Hfv6FJXPrb9qD/gp/Nd/a/DnwiDQQcxy+J7qLDuOh+zxsPl/33GfRRwa/PbV9Yv9f1O51HU7yfUL+5cyT3V1IZJZXPVmYkkn3NU6K/Q8JgaODhy0l8+rLSsFFFFdwBRRT4YZLmZIokaWV2CqiDJYnoAO5ouAyuk8AfDjxP8AFLxFBoXhTRbvXNUm6QWsedo/vO3RFHdmIA7mvrb9mv8A4Jm+K/iOLXW/iJJP4O8PPiRdPCj+0blf90jEIPq4Lf7Pev0w+Fnwc8H/AAZ8Ox6L4O0O20azGDIYlzLOw/ikkOWdvck46DAr5jHZ5Sw94Ufel+C+Ymz45/Zv/wCCXejeGfsuufFW5j1/UhiRNBtHIs4j1xK/DSkegwvUHeK+8NK0uy0TT4LDTrSCwsbdBHDbW0YjjjUdFVQAAB6CroOTR2618JicZWxcuarK/wCSIvcdRRRXIIKKKKACiiigAooooAKKKKACiiigAooooAKKKKACiiigAooooAKKKKACiisPxV400HwNpUmqeIdZsdD06P711qFwkMYPpliOfahJydkBtYo/Gvif4v8A/BUz4d+DTPZ+DLC78b6iuVFwM2lkD/vuN7Y9kwezV8R/Fv8Ab8+MPxYM1u3iE+F9JkyPsGgA2wx6NLkyNx1G7B9K93DZLi8Rq1yrz/y3Ksz9Zfir+0t8NfgvE/8Awlni7T9Ou1GRp8cnnXben7lMvg+pAHvXxl8WP+CtkUXnWnw58JNM3IXU/ED7V+ogjOT7EuPcV+f/AIR8BeLPifrZsvDmi6n4k1KRtzpZwPO3J+85AOB6k8V9c/Cb/glV8QfFXk3XjXVrHwZZNgtbRkXl5j02oRGv13kj0r3FluXYFc2Knd/10WpVktz57+Kf7VnxU+MrTR+JfGF/NYSZB02zb7Na49DFHgN9WyfesH4bfAv4gfF+5WLwh4T1PW1LbTcwwlbdD6NM2EX8WFfrf8J/+CfXwc+Fghnfw/8A8JXqceD9s8QMLgZ9ocCIc9MqSPWvo6zsrfT7aK3toI7a3jUKkUShVUDoABwBWVXPaNBcmEp6fcvuX/AFzdj8v/hd/wAEmfFWrCG68d+KLLQIDhmsdLQ3Vxj+6znain3G8V9f/C79gf4MfC7yZofCyeIdQjx/pviBvtbE+vlkCIH3CA19FGgZr5/EZpisTpKdl2WhN2V7SzgsbeOC2gjt4I1CpFEoVVA6AAcAVZoory9xBRRRQAUUUUAFFFFABRRRQAUUUUAFFFFABRRRQAUUUUAFFFFABRRRQAUUUUAFFFFABRRRQAUUUUAFFFFABRRRQAUUUUAFFFFABRRRQAUUUUAFFFFABRRRQAUUUUAFFFFABRRRQAUUUUAFFFFABRRRQAUUUUAFFFFABRRRQAUUUUAFFFFABRRRQAUUUUAFFFFABRRRQAUUUUAFFFFABRRRQAVjeJfCOh+M9NfT9e0ew1uwf71tqFsk8Z/4CwIrZopptO6A+RPij/wTJ+EXjwTXGhwXvgrUXyQ+ly+Zblv9qGTIA9kKV8gfFP8A4JdfFLwWJrnwxcaf42sEyQtq/wBmusDuYpDt/BXY+1fryTR25r18PnGLw+nPzLs9f+CO7P53fEnhDxR8NdbFprmk6n4b1WFtyx3kElvKpB4ZcgH6EV7Z8KP2/fjJ8KjDAniRvE2mR4H2HxCpuhj0EuRKOOgD49q/ZzxR4N0Hxvpb6b4h0ew1vT5PvW2oWyTxn32sCM+9fKHxZ/4Je/C7xx5114XmvfA+ovkgWjG5tCfUxSHI+iuo9q96GdYTFLkxlP8AVf5oq99zA+E//BVvwL4lENp440S+8IXbYDXltm8tPcnaBIv0Ct9a+v8AwL8TPCfxO0waj4U8Radr9pgbnsbhZChPZ1Byp9mANfkh8WP+Cbnxf+GwmudL0+DxrpaZIm0Vy04X3gbDk+yb/rXzlY6j4l+G3iIy2lzqnhjXbNtpaJ5LW5hb04wyn2pyyjBYxc2EqW/Ff5oLJ7H9EoHFAGK/ID4R/wDBT34o+AzDa+J0tPHOmJgH7YPIuwvoJkGD9XVj719vfCD/AIKJ/CH4peTbXurP4N1d8A2uvARRFv8AZnBMeP8AeKk+leBicoxWF1cbrutSbM+oqKrWd5b6hbRXFrPHc28qh0licMrqehBHBFWa8cQUUUUAFFFFABRRRQAUUUUAFFFFABRRRQAUUUUAFFFFABRRRQAUUUUAFFFFAHI/Eb4WeFPi34cm0TxbodrrmmyciO5T5o26bo3GGRv9pSD71+bP7R//AATA8Q+D/tWufC+aXxNpK5kbRbggX0I64jPCzAenDdAAx5r9VKQ16GEzCvgnek9Oz2GnY/nG1DT7rSr2ezvbaWzu4HMcsE6FHjYHBVlPII9DVav3S/aE/ZF+Hn7RFk769po0/Xwm2HXtPAjukwPlDnGJFH91gcDOCvWvyz/aO/Yh+IH7PEs9/cWv/CReE1b5Nd06MlEHbz05MR6cnK84DE19/gc4oYu0Ze7Ls/0Zadz55ooor3hhRRRQB13wx+LHiz4O+Jodd8Ia1c6NqMeAzQtlJlznZIh+V19mBFfqJ+y//wAFIPCnxYFroPjo2/hDxW+I0nZ9theN/sux/dMf7rnHTDEnFfkbRXlY3LaGNj76tLut/wDgiauf0gBgwGCCD3FOPFfjV+y//wAFA/GXwKa00PXzN4u8FphBZ3En+k2adP3Eh7Af8s2+XjAK8mv1W+EHxy8GfHXw1Hrfg7WItSgAAntz8lxbOf4JYzyp6+xxkEjmvzvG5ZXwL99Xj3W3/AJasegUUUV5Z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d6O9eK/tFftWeCP2btFM2v3ovNbmQtZ6HZsGuZ/Qkf8s0z/G3HBxuPFXTpTqzUKau2B6x4g8QaZ4V0e71bV7630zTLSMyz3d3KI4olHUsx4Ar82/2qf+Cm11qxvPDXwjaSyszmKfxPKm2aUdD9nQ/cH+2w3egXAJ+Xf2jP2svHH7SWsmTXLw2GgRSFrTQbNyLaH0Zv+ej4/jb1OAoOK8Vr7zL8ihStUxPvS7dF/n+RaRYv9QutVvZ7y9uJbu7ncySzzuXeRiclmY8kk9zVeiivrkraIoKKKKACitHw/wCHdU8WazaaToun3Oq6nduI4LS0iMksjHsqjk1+if7Mf/BLxIhaeIfi7JvfiSPwzZy/KPa4lU8/7iH0yx5FcGLx1DBR5qkvl1YN2Pjv4A/sr+Pf2i9WEPhrTDDpMb7brW70GO0g9Rux87f7KgnkZwOa/VP9m/8AYe8A/s7wwagluPEni0KN+uahGCYm7+RHyIh78tyctjivftC0HTfC+lW2maTY22mabbII4LS0iWKKJR2VVAAFaIr8+x2cV8ZeEfdh2XX1ZDdwpaKK8IkKKKKACiiigAooooAKKKKACiiigAooooAKKKKACiiigAooooAKKKKAEzmjFUtT1Oz0Wxnvb66hsbSBS8s9xII441HUsx4A9zXyZ8af+CmPwx+G3n2Phky+PNZTKgae3l2at/tXBB3D3jVx7it6GGrYiXLSi2B9gZwK8X+Mf7X3ws+ByzQ+IvEsE2qxg/8AEn03Fzdk/wB0opwh/wB8qPevyx+M/wC3x8W/jGZ7V9cPhfRJMj+zdBLW4ZfR5c+Y+R1Bbaf7oryT4d/CTxp8X9X+weEfDuo+ILot+8a3iJjjz3kkOFQe7ECvqcPkChH2mLnZdl+rZXL3Pr/4xf8ABVrxf4i8+y+HuiW/hazOVXUb/F1eEdiFI8tPoQ/1r418YePfFnxT10X3iPWtS8SapK21Gu5nmbk8KgPQeiqAPavuX4Of8Em9U1DyL74l+JU0uI4ZtJ0TEs2PRpmGxT/uq496+4/hN+zJ8NfgjDH/AMIn4VsrO8VcNqU6+fdt6/vXywz6KQPaul5hl2XrlwsOZ9/+C/0HdI/Kb4Qf8E+fi/8AFfyLmXRB4T0iTB+3a+TAxX1WHBkPHTKgH1r7e+EX/BLr4Z+BxDd+Lbm88cakuCUnJtrMH2iQ7j/wJyD6V9n4oxXhYnOcXiNFLlXl/nuTdmP4Y8IaJ4K0qPTPD+kWOiadF9y10+3SGNf+AqAK2aKK8Rtt3YgooopAFFFFABRRRQAUUUUAFFFFABRRRQAUUUUAFFFFABRRRQAUUUUAFFFFABRRRQAUUUUAFFFFABRRRQAUUUUAFFFFABRRRQAUUUUAFFFFABRRRQAUUUUAFFFFABRRRQAUUUUAFFFFABRRRQAUUUUAFFFFABRRRQAUUUUAFFFFABRRRQAUUUUAFFFFABRRRQAUUUUAFFFFABRRRQAUUUUAFFFFABRRRQAUUUUAFFFFABRRRQAUUUUAJjiuH+JHwU8DfF2w+yeMPC+m64gXaktzCPOjH+xKMOn/AAEiu4PNAGKcZSg7xdmB+fPxe/4JN6FqnnXvw58SzaLcHLLpmsgz25Posqjeg+oc18RfFz9k74pfBNppfEvhW7GmRk/8TWxH2m0I9TImdn0fafav3jximPGkqlWUMpHIIyDX0GGzzE0dKnvLz3+8dz8CfhR+0V8RfgldK/hHxTfabbhtz2DP5trIe+6F8pn3xn0NfcPwd/4Ky2tx5Fj8S/DLWrnCtq2g5dPq8DnIHclWb2Wvo34w/sHfCL4w+fc3GgL4d1iTJ/tLQcWzlvVowDG/PUlcn1FfDPxl/wCCXXxG8Cie98G3dt440xMsIYgLa9Uf9c2O1v8AgLEn+7XsrE5ZmWlZcsvu/H/Mq6Z+nHwz+Nfgb4w6Z9t8HeJrDXYwoZ4oJcTRD/ppE2HT/gQFdyea/ndmg8UfC/xPtlTVfCviGxfOGElpdQN69mU19U/Bb/gp58SfABgsfF8UHjrSEwpe5IgvUX2mUYb/AIGpJ/vCuHEZBNLnw0uZduv37MXKfrwOKXrXz58F/wBuL4T/ABs8i1sNeXQ9blwP7J1vFtMW9EYkpIfQKxPsK+glIYZHNfL1aNShLkqRafmSOooorMAooooAKKKKACiiigAooooAKKKKACiiigAooooAKKKKACiiigAqC4t4ruF4Zo1likBV43UFWB4IIPUVPRQB8NftL/8ABMzw18QRd698N2g8J+IGzI+lsCNPuW/2QBmEn/ZBXp8o5NfmV8R/hf4p+EniWfQPFui3WianFz5dwvyyLnG9HHyup/vKSK/oZIrh/ip8G/CHxp8NSaH4v0W31eybJjaQYlgY/wAcUg+ZG9weehyOK+lwGeVcPaFb3o/iv8/mUmfz60V9k/tO/wDBOHxb8JPteu+CTceMfCqZkeFEzf2af7aKP3ij+8gz1JUAZr43IKkgjBHY199hsVSxUOejK6/rcvcSiiiuoArpvh78SfEvwp8S23iDwprNzouqwH5Zrd8B1zyjqeHU45VgQfSuZoqZQjNOM1dMD9b/ANlf/go34b+LK2nhzx41t4V8WtiOO7LbbG+bttYn905/uscHs2TtH2kCpGRyK/m+6V9f/sq/8FDfFHwUNn4e8Xm48V+C0xGgd915Yp0/dOx+dQP+WbHsNpXofiswyHerhf8AwH/L/IlrsfsGc0dRXIfDX4peFvi/4Xt/EHhLWLfV9Lm48yFvmRsZKSIfmRhnlWANdf3NfEyjKDcZKzRA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JioZp47aJ5ZHWONAWZmOAoHUk1yHxU+LfhX4MeFbjxF4t1eHStNh4XecyTvjIjjQcux9B9TgAmvya/at/b18V/tAS3WhaKZvDHgYkr9gjfFxer2Nw47Hr5Y+Ud9xANepgctrY6Xuq0er/rcaVz6c/ax/4KWaf4U+2eFvhRLBq+rjMVx4iYCS1tj0IgB4lb/aPyDtvzx+ZviLxJqvi/W7vWNb1C51XVLtzJPd3cpkkkY9yx5rNor9HweAo4KHLTWvV9WaJWCiiivSAKKK0/DfhnVvF+t2mj6Hp1zquqXbiOC0tIjJJI3oFHNTKSiryAzK+gv2av2LPHX7R13FeWsB0Dwmr4m169jOxsHlYU4MrdemFHdhX1t+y1/wTHsdDNp4l+LYi1LUFxJD4ahfdbxHqPtDj/WH/YX5eOS4OK+/7GwttLsobS0gitbWBBHFBCgRI1AwFVRwAB2FfH5hn0YXp4XV9+ny7kt9jyn4AfsueA/2dNH+z+GdNWXVJUC3Ws3gEl3ceoLY+Vc/wLgcDOTzXsPelor4epUnVk51HdsgKKKKgAooooAKKKKACiiigAooooAKKKKACiiigAooooAKKKKACiiigBBRmuK+Jvxj8GfBvRjqfjHxFZ6JbEExrPJmWYjqI4xl3PsoNfAfx0/4KuXt4bjTfhZoosYuVGuaygeU+8cAJVfYuWz3UV34XAYjFu1KOnfoNK5+h3jXx/4d+HWhy6t4o1ux0LTY+tzfTrGpP91c/eb0AyT6V8PfG7/gq3oejG4074Y6G2vXAyo1jVlaG1B9UhGHcf7xT6Gvzq8Z/EDxf8XPEQ1DxJrOo+JdWnbZGbmRpWGTwka9FGeiqAPavoj4H/8ABN34n/FT7Pf69AvgTQpMMZ9VjJu3X/Ytxhs/75T8a+op5Tg8DH2mNnfy2X+bKslueK/Fr9of4hfHG/M/i/xNeanCG3R2Ct5VrF6bIVwoPbOMnuTXW/Bb9i74rfHIwXOj+Hn0zRZcH+2dYzbWxX+8mRukHuitX6f/AAS/YL+FHwXFvdx6MPE2uR4b+1NcCzlW9Y48bEwehA3D+8a+jQNowBge1ZV89hSj7PBQsu70+5IObsfFXwW/4JdfD7wN5F942up/HGqrhjbsDb2KN/1zU7nx/tNg/wB2vsPw94b0nwnpcOm6JplppGnQDEVpYwLDEg9lUACtQ/WjFfLV8XXxMr1ZN/l9xAtFFFcwBRRRQAUUUUAFFFFABRRRQAUUUUAFFFFABRRRQAUUUUAFFFFABRRRQAUUUUAFFFFABRRRQAUUUUAFFFFABRRRQAUUUUAFFFFABRRRQAUUUUAFFFFABRRRQAUUUUAFFFFABRRSUALRRRQAUUUUAFFFFABRRRQAUUUUAFFFFABRRRQAUUUUAFFFFABRRRQAUUUUAFFFFABRRRQAUUUUAFFFFABRRRQAUUUUAFFFFABRRRQAUUUUAFFFFABRRRQAUUUUAFFFFABRRRQAUUUUAcZ8RvhB4N+LmknT/GHhuw163wQhuoQZIs9THIMOh91INfDnxp/4JP2V35+ofDDxCbKTlho+uEvGfZJ1G5fQBlb3YV+ivajPvXdhsdiMI/3c7Lt0+4d7H8/vxU+Avj/4J6j9l8YeGb7RwW2x3bJvtpT/ALEy5RvoDkdwK774JftwfFb4H+Ra6frja7oUWB/Y+t5uIVX0Rsh4/YKwHqDX7a6to1hr2nTafqdjb6jYTrsmtruFZYpF9GVgQR7Gvj/42f8ABMP4dfEL7Rf+DZpfAmsPlhFbr51i7e8ROU9PkYAf3TX09LOsPio+yxtP57r/ADX4lX7lv4If8FMfht8S2t9P8U7/AAFrL4X/AE9/Msnb/ZnAG3/toFA9TX1zYaha6rZQ3VncxXlrMoeOeBw6Op6FWHBHuK/Dn43fsZ/FH4ENPca3oD6jokZJ/trSM3Frt9XIAaP/AIGq+2a574O/tLfEb4EXqyeEfElzZ2e7dJpk586zl9d0TZUE/wB5cN6EUquS0MTH2uCn8t19+6C3Y/fKjPFfCXwK/wCCpnhLxb9n034jac3hHUmwp1G0DT2Dn1I5ki/HeO5YV9s+HfEuk+LtJg1TRNStNX02dd0V3ZTLLE49mUkGvlcRhK+Fly1Y2/L7ybWNWiiiuUQUUUUAFFFFABRRRQAUUUUAFFFFABRRRQAUUUUAFFFFABRRRQAmPxr5R/ac/wCCfvgv47C61vRFi8IeMny5vbaL/Rrt/wDpvEO5P8a4bnJ3dK+r6St6Ferhp89KVmB/P58ZPgV40+A/iVtF8YaPLp8pJNvdJ89tdKP4opBww6cdRnkA8VwFf0N+P/hx4a+Kfhi48P8AirRrbWdJuB80Fymdp7MjDlGGeGUgjsa/Lz9qX/gm74i+GH2vxH8PPtHirwuuZJbDbuv7Je/ygfvkHqo3DuuAWr77L87pYi1Ov7svwf8AkWmfE9FKylGIYEEcEGkr6goKKKKAO8+Dnxv8Y/AjxTHrvg/V5NPuOBPbt81vdID9yWPow6+4zkEHmv1q/ZY/bl8IftE20Gk3bR+G/G4T95pNxJ8lyQOWt3P3x32H5hz1A3V+LNS2t3PY3MVzbTSW9xE4kjliYqyMDkEEcgg968bH5XRxsbvSXf8Az7iauf0e5ozx1r8y/wBk3/gpfcaYbPwp8XJnu7PiK28UKpaWPsBcqOXH/TQfN/eDZLD9JdJ1ax17TLbUdMvIdQsLmMSwXVtIJI5UIyGVhkEH1FfnGLwVbBz5aq9H0ZDVjQooori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BcXEVnBJPPIkMUal3kkYKqqBkkk9AKAJsmvmr9qv8Abd8Jfs32MumwMniHxtImYdGgk+WDI4e4YfcXuF+83GAAdw+ff2u/+ClMente+EfhHcpPccw3fikAMiditqDwx/6anj+6Dww/NzUNQutWvri9vrmW8vLhzLNcTuXkkcnJZmPJJPOTX1uW5HKraridI9ur9exSR2fxh+Nni/46+K5df8X6tJqF0crBAPlgtUJ+5FH0Vf1PUknmuEoor72nTjSio01ZIsKKKKsAoqaysrjUryG0tIJLq6ncRxQQoXeRicBVUckk9hX6Gfspf8EzJb82fij4uxvbWxxLb+F432yOOoNy45Uf9M1OfUjBWuHFY2jg4c9V/Lq/QG7HzD+zZ+x/45/aT1RX0q2/snwzFJtutfvUPkJjqsY6yv8A7K8DjcVyDX61/s+fss+Bf2cdEFv4csBPq8qBbzW7wB7q4Pcbv4Ez/AuBwM5PNep6Lomn+HdLtdM0uyg07T7WMRQWtrGI4okHRVUcAewrQxX5zj81rY12+GHb/PuZt3FooorxhBRRRQAUUUUAFFFFABRRRQAUUUUAFFFFABRRRQAUUUUAFFFFACUhPvXE/FH4y+DPgxoTat4x1+00S2IPlpM+ZpyP4Y4xlnPsoNfnh8ff+CqOva+bnSfhdpv/AAj1gcp/bWoosl449Y4+Uj+p3n/dNehhcvxGMf7uOnd7DSufoP8AFf45+B/gjo/9o+MfENpo8bKTFA7b7ifHaOJcu/4DA7kV+fHx4/4Kqa/4h+0aX8MNLHh2xOU/tnUlWW8ceqR8pH+O8/Svia4uvFfxa8Xb5pNV8WeJdRkwMmS6up29B1Y/Svsj4C/8EtPFni8W2qfEfUB4S0tsP/ZdoVmv5F9GPKRceu49ior6mGXYHLoqeLlzS/rZdfmVZLc+N9R1XxX8WPFnn3lxqvivxFfuFBcyXVzM3ZVHLH2A/Cvrb4Ff8EvfHPjr7PqXj27XwTo7Yb7GoE1/IvpsB2x59WJI7rX6P/CD9nfwB8CdNFr4O8O22nTOu2a/kHm3c/8AvytliM87QQo7AV6ViuLFZ9NrkwseVd+v3bIXMeQ/Bf8AZV+GvwGgjPhfw5ANTVdr6xegT3r+v7wj5c9wgVfavXiPSgHNFfK1Kk6r5pu78yRaKKKkAooooAKKKKACiiigAooooAKKKKACiiigAooooAKKKKACiiigAooooAKKKKACiiigAooooAKKKKACiiigAooooAKKKKACiiigAopCQOppPMUnG4Z+tADqKKKAGnAHNNzg57fWlPevmj4lftzeG/h74r1Tw83h/Vr2+0+YwSMfLSNmHdTuJI+oFYVq9LDx5qjsj0sBluLzSo6WDpuckru3Y+mBmlIr4W1b/go/fSBl0zwVBD6Pc35fP/ARGP51xOq/8FAfiTelltbbRtPXsY7Z3Yfi0hH6V5cs4wcdpN/J/qfY0eAc9q/FTUfWS/S5+jpPFIGDdDn1xX5X6v8AtffFrWAwl8Wy26HottbwxY/EID+tfTn7BXxJ13x1Z+MYNf1i81e6tZbeWN7yZpSiurghcngZToPWjD5rRxNVUoJ69x5rwRj8nwMsdiJxajbRXe7S6pdz64ooor2z87CkNLRQBGByO/rSj8qMciuL+JvxY8NfCPQX1XxFqC2sfPlQKd007D+FE6sf0HcgVE5xhFyk7JG1GhUxFSNKlFyk9Elq2dp0rL13xRo/hi0N1q+q2emW46y3c6RJ+bECvz7+LH7d3jDxdPLaeFF/4RbSuVEgCyXUg9S5GE+ijI/vGvm/V9c1HxBeyXmp39zqF1IcvNdzNK7fVmJJr53EZ3Spu1Jc3nsj9byvw3x2JiqmOqKkn0XvS+eqS+9n6k6x+1r8J9CYifxjaTEf8+cclx+sasKwpf24fhIhG3XbmQf3l0+fH6qK/MaivKlnmIe0V+P+Z9pT8NMrivfqzb9Uv0P1G0/9tH4R3z7P+EoMLHoJrG4Ufnsx+td74Z+Mngjxk6RaN4p0rUJn+7BFdJ5h/wCAE7v0r8fKASpyDg+1aQz6qvjgn96/zOfEeGWBkv3FeUX52a/BL8z9tUcN0IJ9qOhNfk78N/2mfiD8MJohpuuzXlghGdP1EmeEj0AY5T/gBFfcXwI/a+8NfGB49KvwPD3iVhhbKZ8xzn/pk/GT/snB9M4Jr3cLmlDFPl+GXZ/oz8yzrgrM8mg61lUprdx3Xqt1+K8z6CFLSAggYOaWvZPz8KKKKACiiigBueOKQH0oJCjkgCuM8VfGXwR4IlaHXPFOmWFwnWCS5XzR/wAABLfpUSnGCvJ2RtRoVcRLlpRcn2Sbf4Ha4ox6V4Ne/ttfCO1ZlTxDNcFeP3On3H8ygos/23PhHc4D+IZrcn/nrp8/9ENcv1zD3t7Rfej2f7Aza3N9Vn/4C/8AI93zn60vavP/AA98evh74raOPTfF+kzSv92F7pI5D/wBiG/Su9SRJkBRww7FTXVGcZq8Hc8ethq2HfLWg4vs01+ZLRSUtWYBRRRQAUUUUAFFFFABRRRQAUUUUAFFFFABRRRQAUUUUAFFFFABRRRQAUUUUAFFFFABRRRQAUUUUAFFFFABRRRQAUUUUAFFFFAEciLIpVgGU8EEZBr5k+Of/BPr4W/GUXF7a6d/wh3iCTLDUdFRUjdvWSD7jc8kjax/vV9PYBo6VrRr1aEuelJpgfil8dP2Afin8FftF9Hpv/CW+Ho8t/aeio0jIvrLD99OOSQGUf3q8m+Ffxx8dfBLWP7Q8HeIrzRpCwMtujbrefHaSJso/wCIyO2K/oFIzXz18ef2Hfhf8dhc3t5pI8P+IZct/bOjhYZXb1lTGyT3LDdjowr6zDZ7GpH2eNhdd1+qK5u54L8Bv+Cqmga8bXS/ifpZ8P3pwn9s6YjS2jH1eLl4/wDgO/8AAV9y+F/F2jeNtEg1fw/qtnrOmXAzHd2Myyxt+Kk8+o6ivx7+PX/BPP4m/Bn7RqGm2v8Awmvh2PLfbtJjJniUd5bfll45JXcoHUivFfhd8afHHwT1z+0vCHiC80S43DzYY23QzY7SRNlXH1Bx2xW1XKMLjY+1wM7eXT/NDsnsf0E0dq+AvgD/AMFTtA8RNbaV8UNNHhy/bCDWdPVpLNz6vHy8f1G8f7or7o8O+JdK8XaRb6rompWmraZcLvhu7KZZYpB6hlJBr5PE4OvhJctWNvPp95NrGtRRRXIIKKKKACiiigAooooAKKKKACiiigAooooAKKKKACiiigApMZpaKAPkn9qT/gn74R+Oq3eu+HhD4T8bPlzdRR4tb1v+m8a9GJ/5aLzzkhuBX5TfFf4O+Lvgn4pm8P8Ai/R5tKvkyY3YborhM/ficcOvuOnQ4ORX9B3euJ+K3wg8J/GrwvN4f8X6PDqtg+TGzjEsD44eJxyjD1H0OQSK+jy/OauFtTq+9D8V6FJ2P586K+rf2qv2A/FfwEe613QPP8VeCFJc3ccebmyX0nQfwj/novy8chcgV8pV+g4fE0sVBVKUrosKKKK6QCvf/wBmL9snxn+zZqaW1tK2ueEZZN1zoN1IdgyeXhbnyn9wMHuDwR4BRWFahTxEHTqq6YH78fA/4/eDv2gfCya34S1IXAUAXVjNhLqzc/wypnjvgjKnBwTXpXf2r+ef4afFDxP8IfFdr4j8J6tPpGqW54kiOVkXukinh1OOVIIr9bP2S/27/DX7QkFtoOuGHw546C4Niz4gviBy1uxPXv5Z+YdiwBI/PMyyephL1KXvQ/FepDVj6tooor5w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UY5rxb9o/9qXwd+zV4cN5rtx9t1q5Qmx0S2cfaLlumT/cjz1c8dcAng6U6U601CmrtgegfEX4keHPhP4VvPEfirVodJ0i1GXmmPLN2RFHLseygEmvyS/a3/by8SftAz3Ph/QPP8N+Aw237Gr4uL8A8NcMO3fywdo7liAR5L8f/wBo7xj+0Z4qbVvE97i1iLCx0q3JW2s0PZF7seMuck464AA8tr9Cy3JYYa1WtrP8F/wfMtKwUUUV9OUFFFFABXoPwW+BHjH4++K00Lwjpb3kowbm8kyltaIf45ZMYUdcDknGACeK9q/ZO/YJ8UftATWuva95/hrwLuDfbXTFxfDutup7dvMPyjsGIIH6z/DL4W+F/g74Vt/DvhPR4NH0yDnZGMvK+OXkc8uxxyxJP4AV8zmOc08LenS96f4L1/yE3Y8c/Zd/Yh8Hfs5WsOpOieIfGbJiXWrmIYhJHK26HPljtu+8ecnB2j6Tzzilor89rVqlebqVXdszCiiisgCiiigAooooAKKKKACiiigAooooAKKKKACiiigAooooAb26Uv4Vna3ren+HdLuNS1a+t9N062QyT3V3KsUUSjqWZiAB9a+FP2h/+CpOheGvtOjfC2yTxDqIyja5fIy2cZ6ZjThpT7navQ/MK6sNg6+Lly0o3/JfMdrn2t46+I3hr4YaBNrXirW7PQtMi63F5KF3H+6o6sx7KoJPYV+fH7Qf/BVW5uvtOj/CbTTaRcofEWqxAyH3hgOQvs0mfdBXw38Q/ij4y+NPif8AtTxVrV94h1WZtkSytkJk/cijX5UGf4VAFfSn7Pv/AATT8ffFD7LqvjIv4F8Ovh9lzHuv51/2YT/q8+smCOu1hX11LK8Jl8fa42Sb7dPu3ZVktz5f1rXvFnxc8W/atRu9U8V+Ir9wimQvc3ErHoijk/RQMDsK+wP2fv8Agl14t8bG21b4j3jeD9IbD/2bBtk1CVfQ9Uhz77mHQqK/Qf4K/syfD34AackHhLQoob0psm1W6xLeT+u6UjIB/urtX2r1YiuPF59Jr2eFjyrv1+S2Qm+x5v8ACD9n3wF8CtK+x+DvD1tprsoWa9ZfMup/9+VssRnnGdo7AV6Pz+FKKP1r5Sc5VG5Td2+5ItFFFIAooooAKKKKACiiigAooooAKKKKACiiigAooooAKKKKACiiigAooooAKKKKACiiigAooooAKKKKACiikoATOaM8U0sq9SBXKeKfip4P8F5GueJNN0xx/wAs7i5RXP0XOT+AqZSjBXk7I1pUaleXLTi5PsldnWDjvSkZ96+cPFf7ePw00DcumzX/AIglHGLO2KJn3aUpx7gGvJ77/gopfXutWcWn+Fraw003CLPNeXDSyGLcNxUKFCtjOOW59a86pmOFg7OafpqfVYbhLOsVHnjh2l/e0/B2f4H3TRUUMgmhRwQwZQcjoalr0z5B6aDK8j/aD/aAtvgHpOmXtzo0+ri/leFBDKIwjKAfmJB65PbtXrZHBFfL3/BQjSDe/BvTrxBk2Wqxu3srRyKf1K1x4yc6VCc4PVI9/h/DYfGZpQw+KV4TlZq7W+2q13seZav/AMFHdYnDDTPBtnaHs1zePN+gVK4nVf2+PidqAYW50nTgeht7RmI/77dq+b6K+BlmWKnvN/l+R/UNHg7I6D93DJ+t3+bZ65q/7WPxX1oMJ/GV3Ep/htYoocfiiA1Z+C3xf8V3Pxp8Gy6t4n1fUYZNThheO6vZZExI4Q5DMRj5q8arR8NaodE8RaXqKkhrS6iuAR6q4b+lYwxdX2kZTm3Z92d+JyTALC1KdChCLcWtIpbq3RH7TKcqD7UtQ2riS2icEMCoII71NX6ej+MWrOw0c1+XP7aGknS/2iPErbdsd2ILhfxhQE/99K1fqNX52/8ABQnSTafF/Sr4LhLvSkXPq6SyA/oVrwc6hzYW/Zr/ACP0/wAOq/sc65P54yX5P9D5booor4E/qMK+sf8AgnZrP2b4leItMLYF1pgmx6mOQD/2oa+Tq98/Yd1b+zP2hNHg3YF/bXFsffEZk/nHXo5dLkxdN+f56HyPFdH6xkmKh/db/wDAdf0P08ooor9MP46E60YFA6VU1G+g0qxnu7mVYLeCNpZJHOFRVGSSfQAUDScnZHAfHT406R8EPBk2sX+Li9kzFY2Cth7iXHT2UdWbsPcgH8ufiN8R9d+Kfii513xBeNdXcxwkY4jhTtHGv8Kj/wCuckk10n7QXxivPjR8RLzV3kddLgJg063Y8Rwg8Ej+833j7nHQCvNK/Psyx8sTU5Iv3Ft5+Z/VXB/DFPJsKsRWjetNav8AlXZfr5hRRRXhn6OFFd98Hvgr4j+NfiFtM0KFVhiAa6vpsiK3U9CxHUnBwo5OD2BI+vNG/wCCdHhWGxQat4m1e6u8fNJaCKFM+ysrn9a9LD5fiMTHmhHTufIZtxXleTVPY4mpefZJtr17fM+BaK+tPjF+wVqfhPSJ9W8G6nLr0MCln064jC3G0dSjLw5/2cKfTJ4r5LZSpIIwRwQawxGGq4WXLVVj1MqznA51TdXB1Oa2/Rr1T1/zCnwzSW8ySxO0UqMGV0OCpHQg9jTKK5D2mlJWZ+hf7Hf7Tr/EW0Twf4muQ3iS1j3Wt3Ieb2JRyD6yKOT/AHhz1BNfVWASDX4ueG/EV94U16w1nTJzb39jMk8Mg7MpyM+o7EdxX67/AAs8dWvxK8A6L4ktMLHf26yMgbOx+jp/wFgy/hX3uU414iDpzfvR/FH8xcd8OwynExxeGjalUeq6Rlvp5PdL1OvopB0pa+gPysYTgV4x8cf2pPCvwVhaznc6t4hZN0elWrjcuehlbkRj65J7A1y37XX7Sh+EGjR6FoUinxXqEZKSHDCzi6eYQerE5Cg8cEnpg/nDf39zqd7Pd3lxJc3c7mSWeZyzuxOSxJ5JJ7185mOafV37KlrLq+3/AAT9a4R4K/taKx2OuqPRLRy+fRfi+h698Uv2sPiB8T5pI5NVfQ9LOQthpbNECPR3B3P7gnHsK8bd2dizEsx5JJyTSUV8ZVr1K0uapK7P6HwWXYTL6apYSmox7JW+/v8AMKKKKwPSAHFdx4H+Nvjj4cyxnQPEt9ZQxni1aXzID/2yfK/pXD0VrCpOm+aDs/I5MRhMPioOFempRfRpNfcz7p+D37f1nqM0GnePrFdOlYhRqtirNCT6vHyy/VS30Ar6+0jWLHXtNt7/AE66hvbOdBJFPA4dHU9CGHBFfixXr/7P/wC0jr/wO1hURn1Lw5M+brS3fgeskRP3H/Q9D2I+kwWcyi1DEarv1Xr3PxziLw+pVYSxGUrll/J0fpfZ/h6H6rZx/WkUZrnfA3jbSviL4Xsde0S5W6sLtN6OOqnurDswOQR2Irohxn1r7KMlJKUXoz+falOdGbp1FaSdmnumiSikFLVEBRRRQAUUUUAFFFFABRRRQAUUUUAFFFFABRRRQAUUUUAFFFFABRRRQAUUUUAFFFFABRRRQAUUUUAFFFFABRRRQAUUUUAFFFFACHpXz58ev2Ivhl8e1uLy/wBKGheI5Mka3pAEUzN6yrjbL7lhuxwGFfQfWkPFaU61ShLnpyafkB+LHx//AGAPiX8Dzc6ja2Z8YeGY8t/amkxlniT1mg5ZOOSRuUd2ryj4RfH3x58CtX+3eDvEFzpgZg01kT5lrce0kTZVuOM4yOxFfv8AYHevmn9oH9gf4a/HMXGoRWX/AAiXieTLf2tpUaqsrnvNDwsnuRtY/wB6vrMNnkakfZY2N0+tvzX9ehSfc81/Z8/4KfeEPHpttI+IkCeDdabCC/Ql9Omb1LHLQ/8AAsqO719radqFrq1jBeWNxDd2s6CSKeBw8cinkMrDgg+or8Qvj9+xZ8Sf2fZZ7vU9L/trw4hyuu6UGlgC9vNGN0R6feGM8Amsb4EftXfET9nm+Q+GdZaXSC+6bRL/ADLZy+vyZyhP95Cp9SelaV8moYqPtsDNenT/AIHzHbsfvDzS18ofs8/8FDfh78aja6VrEy+C/FMuI/sWoyj7PO//AEyn4Bz2VtrZOBu619WhgwyDkV8lWw9XDz5KsbMgdRRRWABRRRQAUUUUAFFFFABRRRQAUUUUAFFFFABRRRQAUUUUARSxLMjI6h0YYKkZBFfCH7V//BNfSvHH2zxR8LI7fQ9ebMs+hEiOzuz1PlHpC59PuHj7nJP3l6Udq6sNi62Enz0nb8n6jTsfzpeJvC+reDddvNF13TrnStVs5DHPaXcZSSNvQg/nnuOay6/dX9pH9k/wV+0roRh1q2+wa/BGVstdtEH2iD0Vv+ekeeqN6nBUnNfkH+0F+zN41/Zw8R/2d4msfM06ZiLLWLYFrW7Uf3W/hbHVGwR7jBP6Nl+bUsauWXuz7f5Fp3PJqKKK90YVJb3MtncRzwSvDPEwdJI2KsjA5BBHQg96joo3A/Rj9kH/AIKTvbfYvCHxcumki+WG08Utyy9gt16j/pqOf7wPLV+kFjeW+oWkN1azpc20yCSOaJwySKRkMpHBBHORX849fUv7I/7dXiT9ni7t9C1rz/EPgN3+awZ8zWOTy9uT0Hcxn5T22kk18bmWSKd62FVn1XR+nYlrsfs6SfSjqK5T4c/Enw58WfCtn4j8K6rDq2k3IyssJ5Vu6Op5RhnlSARXVjqa+ElFwbjJWaIF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HNGajkkSCMu7BFUZZmOAB6mvzq/bM/wCCjcdj9u8FfCa+Elx80N94nhOVTsyWp7nt5vQfw54YdeEwlXGVPZ0l6vohpXPYP2v/ANvTQvgJbXPhrww1vr/j1lKtFu3W+nZH3piOr+kYOe7EDG78k/G/jnXviP4mvvEPiXVLjV9YvX3zXVy2WPoAOiqBwFGAAAAAKxri4lu7iSeeR5ppGLvJIxZmYnJJJ6k1HX6bgctpYCFo6ye7/roWlYKKKK9UYUUV3Hwg+DHi345eLoPDvhDS5NQvHw0sx+WC2jzgySv0VR+Z6AEkConUjSi5zdkgOR0rSr3XdSttP060nv7+5kWKC2tozJJK5OAqqOSSewr9LP2Rv+Ca1tohsvFnxbt473UOJbXwxkPDCeoNyRw7f9Mx8o/iLZwPff2Vf2K/Cf7Nmmx37pHr3jSaPFzrUyf6rI5jt1P3F7E/ebucYUfR9fA5lnkqt6WGdo9+r9OxDZDb28drCkUMaxxooVEQYVQOgA7Cp6KK+T3JCiiigAooooAKKKKACiiigAooooAKKKKACiiigAooooAKQZo715D8df2oPAP7PGlG48U6sp1J13W2j2eJby49MJn5V/2mIX3zxVQpzqyUKau2B64SFGTXyd+0b/wUR8A/BY3WkaC6eNvFMeUNrYyj7LbP/wBNZhkZB/hTJ4wdvWvg/wDaN/b++IHx1+1aVp8zeD/CUmU/szT5T5twn/Tebgtnuo2r6g9a8v8Agl+zh4+/aC1n7F4R0WS4tkcLc6pcZjs7b/fkIxnHO1csewNfX4XJIUY+2x0rJdL/AJstLuT/ABx/ac+IP7QmqG48V6072Cvvt9ItMxWdv6bYweT/ALTFm967n9nj9hH4j/Hw22o/ZP8AhFvCsmG/tnVIyPNT1gi4aX2PC/7VffX7On/BOfwD8Hfs2reJlTxt4pTDiW9iH2O3b/pnCchiD/E+TwCAtfW6qqKABgDgAU8TndOjH2OBjZLrbT5L/MV+x4P+z/8AsZfDj9nuGC60nTBq3iJV+fXdUAkuM9/LGNsQ6/dAOOCTXvdJQK+RqValaXPUldki0UUVmAUUUUAFFFFABRRRQAUUUUAFFFFABRRRQAUUUUAFFFFABRRRQAUUUUAFFFFABRRRQAUUUUAMBz0pcn0/WszWvEeleG7ZrnVdStdNgXrLdTLGg/FiBXkviv8AbG+FnhXeh8RJqk69ItMia43fRwNn/j1YTrUqXxyS9Wd+Gy/F412w1KU/RN/ke29qMnHTFfFnir/go1ZoHj8OeE57j0m1K5WLH1RA2f8AvoV434q/bg+KPiPctrqNpoUR426fbLnH+9JvI+oIrzKub4Sns3L0X+dj7TB8BZ3irOVNQX95/ors/TGa6hto2eWVI1UZJZsAD3NeceKv2kfht4N3jUfF2neanDQ2sn2iQH0Kx7iD9a/LXxJ4/wDEvjBy2t69qWq85C3dy7qPoCcD8KwK8mrnz/5dQ+/+v1PucH4Yw0eMxHyirfi7/kfoL4q/4KHeD9M8xND0XUtakXo8u22ib6Ekt+a1414t/wCCgfj3WDImjafpmhQt91tjXEq/8CY7f/HK+X6K8qrmuKq/at6af8E+4wfA+R4OzdHnfeTb/Db8DvfFPx5+IXjMt/a3i7VJ424aGKcwRn6xx7V/SuDZ2dizMWJ5JJzSUV5k6tSo7zbb8z7PD4PDYSPLQpqC7JJL8AoHBoorI62rqzP1w/Z68V/8Jp8GfCWqM/mSPYxxSv6yIPLf/wAeVq9Fr5W/4J7+Kzqvwr1TRJH3SaVqDFFz92KVQw/8fElfVXvX6lhKntaEJ90fxVnuE+o5niKCVkpO3o9V+DQuK8S/bK0k6v8As8eKlVcyQLDcL7bJkJP/AHzur2zPSuH+NuknXfhD4xsVXdJNpVyqD/a8ttv64q8RHmpTj3T/ACObKq31fH0K38sov7mj8gaKDwaK/Kj+3U7q4UA4INFFC3CSumj9ivhTq/8AwkPw08LakW3G6022mJ92iUn+ddYK8f8A2StX/tn9nrwfOWyY7d7b/v3I0f8AJRXsHTNfq1GXNSjLul+R/D+ZUfq+NrUv5ZSX3NoXqK+Iv+CkGknHgjUlXhftVu5+vlsv8mr7bzgV8sf8FDNJN58JNKvUXJtNURmPorRyKf1K1xZlHnwk1/WjPoeD6/1fPMNLu7femv1Pzxooor82P7BCvR/2ctY/sP45+CbrdtDalFbk+0h8v/2evOK1fCmqnQvFGj6jnBs7yG4z6bHDf0rajLkqxl2aPPzGj9ZwdakvtRkvvTR+0SnKg+1LUVu4aCMg5BUHNSdq/Vz+HXoxK+af27viS/g74TpodtKY77xDL9nypwRAmGlP0OUQ+zmvpbNfm9+3x4vbXvjSmkJLut9Gso4dgPAlk/eMfqVaMf8AAa8jNKzo4aTW70+8+44Ky5ZlnNKM1eMLyfy2/Gx81UUUV+cn9chQBuIA6miu2+Cfh1fFfxc8JaU6eZFPqUPmp/ejVwzj/vkGtacXOagupy4uusLh515bRTb+Sufpb+zh8LIPhL8LNI0vyVj1GaNbq/kx8zzuAWye+3hB7KK9SPJpEXaij0Ap+K/VKcI0oKMdkfxDi8TUxmIniKrvKTbfzGkA9a/Mr9tX4XwfD34uy3ljAsOna5F9sRVGFWbcRKB+OG/4HX6anjOa+N/+CjelLP4c8HaiEJlhup4AQOzoCf8A0WK8nN6Sq4WT6qzPueBMbLCZ1Tgn7s04v7rr8UfCVFO8mT+435UeTJ/cb8q/PbPsf1X7Wn/MhtfoB/wTu8WPqngDxBoEshc6XeLNGD/DHKp4HtuRz/wKvgHyZP7jflX15/wTnu5YPG/iu0OVjmsYpCCOpWQgf+hmvZymUoYuPndfgfn/AB1SpYnI6rb1jytfev0bPvnvUNzcJa20szsFRFLEnoAOtSk8j61yPxXvWsPhf4ruUzvh0u6cY65ETGv0CT5YuXY/lajD2tSMO7S+8/KT4seO7n4lfETXfEdy7N9tuWaFW/5Zwj5Y0/BAo/CuSoPWivympJzm5S3Z/cmFoQw9CFGkrRikkvJaIKKK0vDdtaXniLS7e/kEVlLdRJcOTjbGXAY/gM1MY3lY1qzVODm+h7J8Hf2PvGnxb0yDV90Gg6JON0V1e5Mkq/3o4xyR7kqD2zXqepf8E4NVgsy9j41tbq5x/qprBo1z/vB2P6V9wabZ29jp1tb20aRW8UapGkYwqqBgAD0Aq5jHT86++p5PhYwSmrvvdn8uYvxAzqrXc6M1CN9I2T08203fufkj8VP2fPG3wfbfr2l5sC21dRtG823Y9gWxlSewYAmvOK/abWdHstf0y407ULWK9sblDHNBOodHU9QQetflv+058En+CfxEls7YO+g36m406V+SEz80RPcoePcFT3rwMxyz6qva0tY/kfqXCPGTzqbweMSVVK6ttJLfTo1v5nkNFFa2h+E9b8US+To+kX2qS5xts7d5f0UGvAUZTdkfqFStToxcqkrLzPaP2QvjvP8ACjx5BpOoXJHhjWJVhuEdvkglOAkw9Owb/Z5P3RX6bI/mKGXkEV+XXhX9jP4q+J9kh0BNJgfpNqNwkf5oCXH/AHzX6Q/DrS9Z0PwNouna9PDd6zaWscF1cQMzJI6rt3gsATnAJyByTX3WTuvGm6dWLSW1/wAj+afEBZZWxUMVgqkZTeklFp7bN269/kdOKWiivoT8oCiiigAooooAKKKKAEzxmmlgoyTgCkY46eleUftQfED/AIVz8F/EWoxS+Ve3EP2K1KnDebL8gI91BLf8BrKpUVKEqktkrnXhMNPGYinh6fxSaS+bseo217BeRLLBNHNGwyrRsGBHqCOtWK/HfwT8WvGHw6nEnhzxDe6YN27yY5d0LH/ajbKH8RX0h8P/APgodruneXB4u0ODVohw13YN5MuPUocqx+m0V4dHOsPUdppxf3r+vkfpWY+HeaYVOWFaqx+5/c9PxPvdX9cU4GvGvh/+1h8N/iEY4rXX4tMvX4+x6p/o8mfQFjtY+ysa9gimjmjDRurqRkEHIIr3KdWnVV6ck15H5tisFicFPkxNNxl2aa/MmooorU4wooooAKKKKACiiigAooooAKKKKACiiigAooooAKKKKACiiigAooooAKKKKACiiigAooooAhlhS4ieORFeNgVZWGQQeoIr4+/aH/4Js+A/iqbnVvCITwN4jfLkWsebCdv9uEfcJ9Y8Ackqxr7HpMV0UMRWw0uelKzA/Av41/s4ePv2f9X+x+LtDltbZ3K2+p2+ZbO4/wByUDGcc7Thh3Ar039nb9vr4h/Ak22mXdwfF/hOPC/2VqUp8yBPSCblk9lO5R2Uda/ZTxB4d0vxXpNxpWs6fa6rplymye0vIllikX0ZWBBr4G/aM/4JZ6fq/wBq1r4TXa6Xd8u3h3UJSbdz1xDKclD6K+Rk/eUV9dQzfD42HscdFLz6f5ou99z6j+Af7Wfw9/aJsE/4RzVRa62q7p9D1AiK7jx1IXOJFH95CR0zg8V7T2r+ebxP4T8XfB3xgbDWbDUvC3iKwkEiBw0MsZB+V0cdRxkMpwexr7K/Zw/4Kha94UNpofxRgk8R6UMRrrlsoF9COmZF4WYD14bqSWPFcuMyKUY+1wj5o9uvy7ia7H6nk0dRXK/D34l+GPir4dh13wnrVprmmS8Ca2fJRv7rqfmRh3VgCPSuqA5r5OUXFuMlZokWiiigAooooAKKKKACiiigAooooAKKKKACiiigAooooAK53xt4F0H4jeHLzw/4m0q21nSLxdk1rcpuU+hB6qw6hhgg8gg10PUUYI70JuLvF2YH5D/tcf8ABPLXvg0bzxR4HW48R+C1zLNBjfeacvU7wP8AWRj++BkD7wGNx+Na/pAYBgQeQa+DP2v/APgnFp/jk3vi74XW8Gk+IjmW60EYjtr09S0XaKQ+nCN/snJP2+W55e1LFP0f+f8AmWn3Pyyoq9rmhaj4Z1e70rVrG403UrSQxXFpdRmOSJx1VlPINUa+1jJSV4lBRRRTA9V/Z9/aQ8Y/s4+LF1bw1eb7OYqL7Sbgk214g7MvZhzhxyPoSD+xn7On7Tng/wDaS8LDUvD1z9m1SBR9v0a4YfaLRj6j+JCejjg+xyB+D1dF4A+IHiH4XeKrLxH4X1SfSNYs23RXEDdR3Vh0ZT0KkEEdRXg5jlNPGrmjpPv39RNXP6IaK+Vf2Qf25vD/AO0RZwaHrZg0Dx5Enz2JbEN9gcvbknr3MZ+YdtwBI+qe+a/Nq9Cph6jp1VZozFooorEAooooAKKKKACiiigAooooAKKKKACiiigAooooAKKKKACiiigAooooAKKKKACiiigAooooAKKKKACiiigAooooAKKKKACiiigAooooAKKKKACiiigAooooAKKKKACiiigAooooAKKKKACiiigAooooAKKKKACiiigAooooAKKKKACiiigAooooAKKKKACiiigAooooAKKKKACiiigAooooAKKKKACiiigAooooAKKKKACiiigAooooAKKKKACiiigAooooAKKKKACiiigAooooATv7VmeIvEWmeE9FvNX1m+g03S7OMy3F3cuEjiQdSSelYfxN+J3hv4QeD73xL4q1OLStKterucvK/wDDHGvV3OOFH8ga/Hf9rP8AbL8TftL641nGZdF8E2su6z0ZH5kI6SzkcO/oPur0GTlj62X5bVx09NIrd/5eY0rnof7Zn7f2qfGaW88I+BprjR/A4JinuhmO41QdDu7pEeydWH3uu0fGNFFfpuFwtLCU1TpKy/rc0tYKKKK6gCilAzX3L+xx/wAE7tQ+JX2Hxh8SbefSfCp2zWmjnMdzqK9Qz944j/30w6bQQx5MVi6WEp+0quy/P0Bux45+yz+xp4t/aW1ZLmJX0TwdBJtu9cnjyrY6xwLx5j/ovc9Af2B+DvwU8JfAnwhB4d8JaYljaqA007ANPdSY5klfGWY/kOgAGBXW6HoOneGNItNL0myg07TrSMRQWlrGI44kHRVUcAVo1+aZhmdXHSs9I9F/n3M27i0UUV5AgooooAKKKKACiiigAooooAKKKKACiiigAooooAKKKTOKAA/pWJ4t8XaL4G0K61nxBqlto+l2i7pru8lEcaj6nuegA5J4FfOf7TP7fngb4DLdaPpbp4u8ZJlP7Os5R5Nq/wD03lGQpH9xct2O3Oa/K/42/tEeOv2gteOo+LtYkuokYm202DMdpag9o484BxxuOWPcmvfwOTVsX78/dh+L9EUlc+xf2lv+Cot1ftdaD8I4GtLfmOTxLexfvXHrBE33R/tOM8/dUjNfCun6b4t+MPjTybWHVPFnifU5SzY33NxOx6sxOTx3J4A68V9Gfs0f8E8vG/xsNrrPiIS+DPCL4cXN1F/pd0nX9zEegI/jfA5BAbpX6j/Bj9nzwP8AAPQv7M8H6LFZO6gXF/L+8u7ojvJKeTzztGFGeAK9ypjcFlMXTw0eaf8AW7/RDukfF/7N3/BLeC1FrrvxcuBczcOnhuwl+RfaeZfvf7sZA/2z0r9BfDvhrSvCOj22laLp1rpOmWybILSziWKKNfQKoAFafal7elfIYrG18ZLmqy+XREt3FooorjEFFFFABRRRQAUUUUAFFFFABRRRQAUUUUAFFFFABRRRQAUUUUAFFFFABRRRQAUUUUAFFFFABRRRQAUUUUAfmh+3d4el0T463F4WkMOqWcNymSSqkAxMB6cx5x/te9fO1fdX/BRrwqJ9B8KeIkXm2uZLKQgdRIu9M/Qxn/vqvhWvzjNIeyxUl31+8/rrgvFLF5HQkt4rlfydvysFFFAGa8k+4bS3CirT6VeR2AvmtJ1smfyhcGJhGXwTt3YxnAPHsaq02miYyjU+FhRRRSLLFhp91qt5FaWVtNeXczbY4IELu59Ao5J+leseFP2Sfin4tCPD4Xn0+3frLqbrbhfqjHf+S1wXw48Snwd4+8Pa5uKrYX8M747orgsPxXI/Gv2NtmWS3jdcFWUEY6GvfyzAUsYpSqN6dEflnGXFGO4fnTp4anFqaesrvVb6JrufCnhP/gnRrN1sfxH4ptLEdWh0+3aYn23vsx+Rr2Twn+wl8M/DwV7+3vvEEy85vrkqM/7sYTj2Oa+jgaaQewx719XSy3C0toX9dfzPw/GcX51jdJ4hpdo+7+Vmc34Q+H3hzwFbyweHdFsdGjkx5n2OFYzJjOCxAyxGTyc9a6QdOlFLxivRilFWirI+SnUlVk51JNyfVu7FHSqmpWqXthcwSDcksbIw9QRg1b6U1yCjD2qhRbjJNH4p6nZPpupXdpLxJBK8TfVSQf5VWrt/jfpJ0T4weM7PbtVNVuWUeiGRmX9CK4ivyetHkqOPZn9yYKqsRhaVZfaSf3q4UUUVkdp+j37A2sDUvgcbVjuOn6lPAB6A7ZP/AGoa+l+2etfml+zP+1JZ/AXw3rOm3ejXGrPd3K3EQilWNQdm1skg9cL0Fd/q3/BR3VpVK6Z4Ms7U9mur1pv0CLX3WFzLDU8PCM5apbWZ/M2ecHZvjM1xFXDUbwlK6baS116u593bh1rw/wDbO0r+1f2ePE2xdz25guF9tsybv/HS1fJeq/t9fE3UNwt10fTQeht7RmI/77dv5V594v8A2mPiT460u603WfE8tzp9yhjmtkghjV1PY7EGRWeJzfDTpShFN3TWx15RwDnGGxlHFVHGKhKMrXbejT6K34nl9FFFfEn9GhQDgg0UULcUldNH7H/DLWP+Eh+HfhrU9277Xp1vPn/ejVv610yjpXkv7KOrDWv2ffBtxu3bLU2//fp2j/8AZK9cHFfq1CXPSjLul+R/D2Y0fq+MrUn9mUl9zaGscDNfkV+0DrR1/wCNfjW8Y7v+JnNCp9Vjcxr+iiv1zm/1L/7pr8Z/HFy15401+4Y5aW/ncn1JkY187n0rU4LzZ+teGFJPF4ir1UUvvd/0MSiiiviz+iQr3H9izT/tv7RfhlsZW3W5mIP/AFwkA/VhXh1fRX7Bse/49wNj7mnzt/6CP613YFXxVNea/M+Z4lm4ZNimv5Jfimj9LqKKK/Tz+Mgpjxo4+ZVYe4p9FAEX2eH/AJ5J/wB8ij7PD/zyT/vkVLRSsiuZ9yL7ND/zyT/vkU5IkT7qKv0FPoosK7GnpWN4y0X/AISHwrq+mk4F5aS2+f8AfQr/AFrZPWkJzkUNXVmOE3Tkprdan4nXVvJZ3M0EyGOWJyjowwVYHBBqOvef2yPhNN8N/i3fX8EJXRtdZr22dR8qyE5mT6hjux6OteDV+WYilKhVlTluj+3Mqx1PMsFSxdJ6SSf+a+T0YUUUVzHqbn2Z+zJ+2jDo1lY+E/HkjLbxKsFprRy2xRwqTjrgdA49t3dq+3dM1O01ixgvLG5iu7SZA8U0Dh0dT0IYcEfSvxWr0D4W/Hbxj8H7wSeH9UdLQtuk064zJby+uUJ4P+0uD719Ngs5lSSp11dd+v8AwT8b4i8P6WNnLFZbJQm9XF/C35dn969D9dRzXnnxb+Cnhr41adYWniKKdo7K48+NreTY+dpBUnB+U8ZAxyo54ryj4P8A7cvhHxyYLHxKo8Kaq2F3zNutJG9pf4Po+AP7xr6Ut7qG8gSWCVZYnUMrocgg9CCOor6yFWjjKb5WpJ/1qj8NxODzHIcSnVjKnUWz/wAmtH8meY+GP2YPhh4R2NY+ELCWVeRLeqbl8+uZC2D9MV6ZaadbWECxW1vFBEgwqRoAAPYCrHJpcYrWFKFNWjFL0R51fGYnFy5sRUlJ+bb/ADFAwKWiitjkCiiigAooooAKKKKACiiigBh496+Ev+CiHxB+2a34e8HQSfJaIdRugDxvfKRg+4UOfo4r7sx1x1r8+f2mf2Zvif4h+IfiDxdDp8Wv2d5OXjXT5cywwqAsamNsEkKqg7N3NeNm3tXh3ClFu+9ux+gcDfVIZvGtjKigoJtXdry2W/q2fKNFW9T0m90S8e01C0uLG6jOHhuYmjdT7qwBFVK/PGuXRn9YQnGouaDugruPAfxu8cfDWRP+Ef8AEl5ZwKf+PV382A/9s3yv4gZrh6KuFSVN80HZ+RhiMLQxcHTrwUovo0mvxPsz4f8A/BRK+t/Lt/GXh5LpeA15pTbHx6mJzgn6MPpX0t8P/wBpj4d/EYRx6Z4jtob18AWV6fIlz6APgMf90mvydoBxXt0M5xFLSfvLz3+8/N8y8PMqxl5Ye9KXlqvuf6NH7aLIrfdIP404561+R/gH9oX4gfDZ4xo3iO6FqnAsrpvPhx6BXyF/4Dg19KfD/wD4KJjEdv4y8OEHgNe6S+R9TG5/k5+lfQUM5w1XSXuvz2+8/K8y8Ps2wV5UEqsfLR/c/wBGz7byRSmvOfAP7QfgL4lLGuh+I7Sa7fpZzN5M+fQI+CfqMj3r0QEMMhga9qNSFRc0HdeR+dV8NXws3TrwcZLo00/xJKKSlrQ5wooooAKKKKACiiigAopKWgAopMigHPSgBaKKKACiiigAooooAKKKKACiiigAooooAKKKKAOD+LHwV8G/G3w++j+MdDttXtufKkcbZ7dj/FFIMMh+h575HFfmZ+0n/wAE0fF3w0+1a14Aefxl4dTLtZhB/aNsvug4mHugDf7GBmv1uHAor0sHmWIwT9x3XZ7f8Aadj+fL4Z/Fvxn8EPFA1fwnrN3oWpRnZNGp+SUA/cljb5XGezA49jX6Z/s0/wDBSvwp8S/smhfEEQeDvEbkIt8WI066b/eJzCT6OSv+1k4r079o39h/wB+0PBcX81qPDvi1gSmuadGA0jdvPj4Eo9zhuBhgOK/K79oD9lD4gfs56my+ItMNzorvtttcsQZLSb0BbGUb/ZYA8HGRzX1aqYDOY8s1y1Px+T6laM/deKaO4jSSN1kjYBlZTkEHoQamNfiZ+zX+3P4+/Z7lg01p28TeEFIDaNfyn9yvfyJOTEfblevy55r9V/gP+0/4D/aI0YXXhXVVGoxoGutHu8R3lt/vJn5l/wBtSV988V8zjsqr4J8zV491+vYlqx67RRRXkCCiiigAooooAKKKKACiiigAooooAKKKKACiiigAooooA+d/2pv2NvCX7S2kPcyxponjGBNtprkEYLNjpHOvHmJ+q9j1B/H/AOMfwT8XfAnxdN4d8W6Y9jdLloLhctBdR54kifoyn8x0IByK/oH5z7Vwfxh+C/hP46eELjw74u0tL+zfLQzr8s9rJjiSJ+qsPyPQggkV9Blub1MG1Cp70PxXoUnY/n5or6A/am/Y68V/s0a008yvrPhC5kK2Wtwx4UZ6RzD/AJZyfo3Y9QPn+v0ahXp4iCqU3dMsKKKK3AsWF/c6VfQXllcS2l3bussM8DlHjcHIZWHIIPIIr9Pv2Lf+Ch9v40Nj4I+KF5FZ6+dsNhr8uEivT0CTdkk9G4Vu+G+9+XNKDivOxuBpY6nyzWvR9UDVz+kANmlNfln+xZ/wUMufBDWPgb4nXkl34f8AlgsNelJeWxHRUmPV4vRuq+642/qDY31vqtlBeWk8VzazoskU8TB0kUjIZWHBBByCK/McZgauCqclRadH0Zm1YuUUUVwiCiiigAooooAKKKKACiiigAooooAKKKKACiiigAooooAKKKKACiiigAooooAKKKKACiiigAooooAKKKKACiiigAooooAKKKKACiiigAooooAKKKKACiiigAooooAKKKKACiiigAooooAKKKKACiiigAooooAKKKKACiiigAooooAKKKKACiiigAooooAKKKKACiiigAooooAKKKKACiiigAooooAKKKKACiiigAooooAKKKKACiiigAooooAKKKKACiiigAooooATtXmHx5/aA8Kfs7+DJPEHii8AdtyWWnQkG4vZQPuRr+WWPCg8nkZ5v9qL9q3wv+zN4W+0ai66j4ku0J07Q4XAkmPTe5/gjB6seuCACa/Gj4wfGTxT8c/Gl14m8Wag17fTfLFEuVhto8/LFEn8KjP1JySSSSfoMsymeNftJ6Q/P0/zKSudF+0X+0r4s/aR8YNq/iC4+z6dAWXT9Hgc/Z7OM9gP4nPG5zyfYAAeS0UV+kUqUKMFCmrJFhRRRWoBVrTNLvNa1G2sNPtZr2+uZFigtreMvJK7HAVVHJJPGBWz8P8A4e+IPil4rsfDfhjS5tW1i8bbHBCOg7sxPCqOpY4AHWv1+/ZD/Yh8Pfs5adDrOqCHXvHk0eJtSK5iswRzHbg9B2Ln5m5+6Dtrx8fmVLAw11k9l/XQTdjyv9jT/gndZ+BFsfGfxOtIdR8R8TWWhPiSCxPUPL2klHYcqvucFfvRRjtRjvR1r80xWKq4up7Sq7/p6EN3HUUUVyiCiiigAooooAKKKKACiiigAooooAKKKKACiiigBAMUdetBOK+Pv2ov+CiHhL4L/a9B8J+R4u8YpmNljfNlZP0/euv32B/gQ54ILKa3oYeriZ+zpRuw3PpD4m/Ffwr8HvDU2veL9at9G05MhWnbLytjOyNB8zt7KCa/Lz9p/wD4KQ+K/iubvQfAn2jwf4VfMb3Kvt1C8X/adT+6U/3UOeuWIOK+Z/if8WfGfxz8WNq/inVrrW9SmbZBF/yziBPEcUY4UZ7KOTycnmvrT9mH/gmZr3jr7J4h+JxuPDOhNiSPRU+W/uR1/eZ/1Kn0OX68Lwa+zo5fhMsgq2LknL+tl1LslufKvwf+Bfjb49eJBpHhDRptTmBBuLtvkt7ZT/FLIeFHXjqccAniv1K/Zl/4J4+C/gmLXW/Eoj8Y+MEw4nuI/wDQ7R+v7mI9SD/G/PAIC19KeBfh74c+GPhu30Hwvo9rouk24+S2tU2gnuzHqzHuzEk9zXSV4uOzmtirwp+7D8X6ibuAGKWiivnyQooooAKKKKACiiigAooooAKKKKACiiigAooooAKKKKACiiigAooooAKKKKAGde9AJPbA9aXjpXBfFL4yeFfg/pBv/EV+IHcHybSMb55yOyJ3+pwBkZIqJzjTi5Tdkjehh6uJqRpUYuUnskrtneCue8VfEDw34ItxPr2t2GkxkfKbu4SMt9ATk/hXwD8Wf26fGfjSSez8NAeFdJbKhoSHunHqZCMJ/wAAAI/vGvnPUtVvtavJLzUby4v7qU5ee5laR3PqWJJNfOYjO6dN2pR5vPZH67lfhtjMRFVMfUVNfyrWXz6L8T9LNf8A24vhVo7MkGsXOqupwVs7OQj82Cg/gawoP+Cgfw3mlKPaa3Cv997VMfpIT+lfnNRXkvO8S3dJL5f8E+4h4b5RGNpSm33uv8j9VfCH7WHwv8bTx29p4ngs7p+BDqKNbHPYBnAUn2BNeuxTLMgZGDoRkEHIIr8Ta94/Z1/am134P6ta6dqVxNqnhGRgktnIxd7YE/fiJ6Y6lOh56HmvQwud88lGvG3mv8j5XO/Dj2FKVfLKjlb7MrXfo1b7mvmfp8f0o4xVDR9Xtdf0y11GxnS5tLmJZoZozlXRhlWHsQRV/wDlX1ad1dH4bKLi3GSs0OooopgeS/tOfDm9+KXwd1rRNLthdasTFPaRllUmRJFOMsQBldwySOtfInhP/gn3461Z421rU9M0KI/eVWa4lX/gKgL/AOP1+iPTtSgCvNxGX0MTNVKid7WPrsq4qzHJsLLCYOSSbvdq7TaS0vpbTsfKXhT/AIJ6eC9L8uTXNY1PW5F+9GhW3hb/AICAW/8AHq9k8Kfs5/DjwWY20zwlpqyp92a4i8+UfR5NzD869Koralg6FL4II8/F5/mmPv8AWMRJp9L2X3Ky/A8H/bJ8GxeIfgBrpggTztMMV9EAuAoRgH/KMvX5g1+z/i3QYfFHhjVdIuf9RfWsltJkZ+V0Kn9DX40alYTaXqF1ZXCeXcW8rQyIf4WUkEfmK+Xz2ly1IVF1Vvu/4c/a/DPGOpha+Fk9YyUvk1b81+JXooor5Y/agHBr9b/2d/FQ8a/BbwjqjSebK1jHDK/rJH+7c/8AfSGvyQr9Cv8Agnr4r/tX4Xatokj7pNK1AsiZ+7FKoZf/AB8SV9HkdXkruH8y/L+mfkfiTg/bZZTxCWtOS+6Wj/Gx9XUUUV90fzQFFFFABSHpS0UAflp+2XpJ0r9ojxRhdsd0YLhffdCm7/x4NXiVfUH/AAUH0k2nxj029C4ju9Kj59XSWTP6Fa+X6/McfHkxU15v8dT+yuF6/wBYyXCz/upfdp+gUUUVwH1IUUUUAFFFFAm0twooooAKKKKBn6S/sD6z/aXwLS13Z+wahPBj0yVk/wDalfSXevjf/gnDqwm8L+MdMzzb3cNxj08xCv8A7Sr7Hzmv0vLpc+Fpvy/LQ/jjiuj7DO8TB/zX+9J/qRzf6mQ/7Jr8YvFcfk+KNYjPVbyZfyc1+z8ozE30r8d/i5p50r4p+MLQrt8nV7pQPYTNj9MV4+fL93Tfm/0P0HwvmlicTT7qL+5v/M5OiiivjD+hgr6O/YJbb8eEH97TZx/48h/pXzjX0F+wvdCD4/6ch6zWdxGP++d3/std+Xu2Kp+qPl+KFzZLil/cf5H6bUUUV+nH8aBRRSZA70ALRTd6/wB4fnS5B70ALRSUtABSUtFAHn/xk+Euk/GTwTd6BqylGP7y1ukGXt5QDtdfXqQR3BI96/Lj4p/CjxB8IfE82i+ILQwyAloLhQTDcR54eNu49uo6EA1+wmK5zxt8P9A+I2jPpPiHS4NTsn52TLyh/vKw5VvcEGvGx+XRxiunaS69/U+/4X4trcPydKa56Mndrqn3X6rZn420V9ffGP8AYE1XSDNqXgK8OrWgyx0u7cLOg9EfhX+h2n/eNfJ+taHqHh3UZdP1WyuNOvojte3uYjHIh91PNfD4jCVsNK1SNvyP6UyrPcBnNPnwlRPutpL1W/z28yjRRRXGfQBXpvwn/aL8bfB6aNNG1Q3GmBvn0y9zLAfXAzlD7qR75rzKitaVWdKXNTdmcWLwWGx9J0cTBTi+jVz9N/gp+2F4P+K/2fTrtx4c8RPhVsrtxsmb0ik4Df7pw3oD1r34HPTp6ivxKBKkEHBHcV9dfst/ti3nh28tPC3jq9ku9IkIitdWnYtJbHoFlY/eT/aPK9+Pu/XYHOPaNU8Ro+/+Z+C8S8APCwli8qu4rVwer+T6+m/qff1FRxSpNGHQhkYZBByCKkr6o/E9gooooAKKKKACiiigAooooAKQjIpaKAOY8W/Dzw346s/s3iDRbLVoMfKLmBWKH1UkZU+4Ir51+IH/AAT78I655k/hnU7rw5OclYZP9Jg+mGIcfXcfpX1fR2rkq4WjX/iQT/P7z2sBnWYZW74StKK7Xuvuen4H5VfF39ljxt8HtPn1TUorW+0SJlVtQs5gVUsQFBRsOCSR0BHvXj1fcH/BRP4giOz8OeDbebDSs2o3aA/wrlIgfYkuf+Aivh+vz/MKNLD13TpbL8z+qOFcwxuaZZDFY5Lmle1lbROyb83Z7aWCiiivNPsQooooAFYqQQSCO4r1TwB+078R/hyY007xHcXdkmB9j1L/AEiPHoN3zKP90ivK6K1p1p0nzU5NPyODF4HC46Hs8VTU12aT/M+6fh//AMFENOuxFbeMPD81g5+Vr3S282PPqY2IZR9GY19U+B/Hui/Ejw9b634evhf6ZOSEmCMnI4IIYAgg+1fjhBBJdTxwxI0ksjBFRRksScACv19+DfgWP4b/AA08PeHFCiSztEExXo0p+aRvxcsfxr7PKcZXxLlGrqkt+p/PfHXD+V5NClUwacZzb9291ZLV63e7XWx3FFFFfSn4+FFFFADKCwpCcDHevIvj/wCBPiH4w0PHgTxe2hTqhEtj5aqLj/dmA3xt9OD7dayqTdOHMk35I6sJRjiK0aU5qCfV3svuTO88V+PvDvgayF1r2s2OlQ9murhYy3soJyT7Cvn7x5+394H8OiSHw7Z3via4XhXVfs8BP++43fkhr4W+I3hfxZ4V8ST23jG2v7fVmJZpL9mdpR/eWQkhx7gkVy1fIYjOq6bjCPL66v8Ar5H7/lHh3lrhGviKzqp6+7pF/ddv5NH0N48/bj+I/i7zIdOubbwzZtxs0+PdKR7yPkg+67at/B79t7xh4Clis/EjyeK9GzybiT/S4x6rIfv/AEfPpkV83U5UZwSqkgDJwOleOswxSn7Tnd/66bH3s+FsleHeG+rxUX5a+vNvf5n65fC345eEPi/p/n+H9VSW4Vd01jN+7uIf95Dzj/aGV9DXoIOK/FXStWvdC1CC+068nsbyBt8VxbSGORD6hhyK+0f2Xf2x9e8S+LdJ8G+L0ivzesYoNWBEciuFJVZFAw+SAoIwcnnNfUYLOI1mqdVWk+vT/gH4vxDwBXy+E8VgJ89OKbafxJLez2dvk/I+3KKQHNLX0h+QhRRRQAUUUUAFFFFABRRRQAUUUUAFFFFABWfq+jWHiDTbjTtTsrfUbC5Qxz2t1EskUqnqrKwII9jWhRTTtqgPzr/ab/4JfWuom78QfCORbO5OZJPDN3L+6c9/s8rH5D/sOcc8MoAFfnvNB4t+DvjXbIup+E/FGlTZH37a5gcdweCMjv0IPcGv6Gx0ryf47fs0+Bf2h9CNl4s0tWvIlK2uq2uI7y1P+w+ORn+FgVPpnmvpsDnc6S9lifej36/8EpM+QP2X/wDgqBBe/ZPDnxdC20/EcXie2jxG57faI1Hyn/bQY9VHJr9CdJ1ey17TrfUdNvIL+wuUEsFzayCSOVD0ZWBIIPqK/Fv9pn9hrxz+zxNcaksTeJvBwbKa1ZRH9yueBcR8mM+/KnI+bJxXP/s5fteePP2btTRdGvP7T8OSPuudAvnJt3z1ZO8T/wC0vXjcGAxXficoo4yHt8DJa9On/AfkO19j90u9LXiH7On7WngT9o/SlOhX32DX44991oV6QtzF6svaRM/xL6jIUnFe3d6+NqUp0pOFRWaIFooorMAooooAKKKKACiiigAooooAKKKKACiiigAooooAyvEXh7TPFmi3mkaxYQanpl5GYri0uow8cqHqCp4NflR+2X/wT61L4RNe+Mfh/DPq/gzJlubAZkudLHUn1kiH97qo+9kDdX6146U1kWRSrAMCMEHoa9DA4+rgZ81PbqujGnY/m/or9MP2z/8AgnTHqwvvG/wnsVhvvmmv/DEIwk3dnth/C3cxdD/Dg4U/mnc20tncSQTxvDNExR45FKsrA4IIPQg1+nYLG0sbT5qb9V1RoncjooorvAK+tf2Nv26tX+AV5b+GfE7z614BlfAjzvn00k8vDnqmeTH9SuDkN8lUVzYnDU8VTdOqrpgf0UeFPFek+OPD1hrug6hBqmkX0Ylt7u2fckin+RHIIPIIIOCK2q/ED9k79sLxJ+zN4hEQMuseDbuUNf6M7/dPQywk8JIB+DAYPYr+yHwy+KHhz4w+DrHxP4V1KPU9Juhw6nDxOPvRyL1VxnlT/Ig1+ZZhltTAT11i9n+j8zNqx2FFFFeQIKKKKACiiigAooooAKKKKACiiigAooooAKKKKACiiigAooooAKKKKACiiigAooooAKKKKACiiigAooooAKKKKACiiigAooooAKKKKACiiigAooooAKKKKACiiigAooooAKKKKACiiigAooooAKKKKACiiigAooooAKKKKACiiigAooooAKKKKACiiigAooooAKKKKACiiigAooooAKKKKACiiigAooooAKKKKACiiigAooooAKKKKACiiigAooooAaK+a/2vP2y9A/Zp0FrCz8nWfHN3Hmz0rdlYAek0+OVT0XgtjAwMsMH9tH9t/TP2e9Mm8N+HHg1X4g3Mfywkh4tNVhxLMO7YOVj78E8Y3fkH4l8S6r4w16+1nWr+fU9VvpTNcXdy5eSRz1JJ/wAjpX1GVZPLEWrV1aHRd/8AgFJF3x74/wBf+J3ivUPEnibUptV1i+k3zXEx/JVHRVA4CjAAGAK5+iiv0OEFBKMVZIsKKKKoAr0j4E/ALxZ+0L4zi8P+F7IybcPeahMCLezjJ+/I3bvhRyccCuq/Zc/ZO8U/tM+JvKsFbTPDFpIBqOtyoTHEOvlxj+OQjoo6ZBJAxn9lfg78GvCvwN8F2vhrwnpy2NlF80szYaa5kxzLK/8AEx/IDAAAAA+czPNoYNOnS1n+Xr/kJuxyn7N37MHhL9mvwoNP0KEXmr3CD+0NanQefdMO3+wgPRAcDvk5J9mzzQc0tfnNSpOtNzqO7ZmFFFFZgFFFFABRRRQAUUUUAFFFFABRRRQAUUUUAFFFFACc59q5T4jfE3wz8JvDFz4g8Waxb6NpUHWaduXbsiKPmdjjhVBJrxD9qT9ubwd+ztbz6VauviXxsV+TSLaQbLYkcNcOPuDvsGWPHAB3V+THxj+OfjT4++KW1rxdqsmoT5K21nHlbe1Un7kUfRR055JxySea9/L8oq4u1Sp7sPxfp/mUlc+if2qP+CjHib4vG88O+BjceE/CD5jknVtt9fL33sp/dof7inJ5yxBwPn/4I/s9eN/2hPEg0rwjpT3KIw+1ajPlLW0U/wAUkmOO+FGWODgGvpb9lf8A4Js698RvsXiT4ki48M+GmxLFpQGy+vF6jcD/AKlD7jcewGQ1fqB4H8A+Hvht4btNB8MaRbaLpNqMR2tqm1c92J6sx7sSSe5Ne1iMyw2Ww9hgopy79Pm+rHe2x4R+zF+wt4J/Z5ht9UuI08TeMtuX1i7iG23buLeM5Ef+9yx55AOK+mqSgDFfF1q1SvNzqyuyBaKKKyAKKKKACiiigAooooAKKKKACiiigAooooAKKKKACiiigAooooAKKKKACiiigBu3mkBx9KXOBWN4s8SWfhDw7qOs6hL5NlYwPcyv1IVVJOB3PHA7mk3ZXZUISqSUIK7eiPM/2kP2htO+BPhpSipe+Ir1WFjYk8cdZJMchB+bHgdyPzK8ZeNda+IPiC61rX9Ql1DULg5aWQ8KOyqOiqOwHArS+KvxI1L4r+OdS8Sam5MlzIRDFnKwQj7ka+wH5nJ6k1yNfneYY+WLqcq+BbL9T+s+FOGaORYVVJpOvJavt5LyX4v5BRRX6Cfsx/sieGtM8H6Z4i8XabHrWtX8S3CW14u+G1RhlV8s8M2CCSwODwAMZPNhMHUxk+SHTdnrZ/xBhuH8Mq+Iu23ZJbt/5Lqz8+yMUV+tfjT9nn4f+NtGk0++8NWEIZCsdxaW6QzRHsUdQCMenQ9wa/L/AOKngG5+F/xA1vwzdP5r2E+xZcY3xkBo3x2yjKcds10Y7Lp4NKV7pnl8N8XYXiGc6UIOE4q9nrdbXT8uvqcpRRRXkH3Z+hf/AAT88ezeI/hxqnhy5lMsuhXCmIn+GCXcyr+DrL+GB2r6rAxivh//AIJu2kwuPHV0QRAVs4gezN+9J/IY/OvuDOK/SMtnKeEg5f1Z2P5A4xoU8NnuIhS2bT+bSb/FjqKTNLXqnxgUUUUAFFFFADcZBB78V+UH7U/hT/hD/jz4stFTZDcXP26M44IlUSHH0ZmH4V+r/fmvgX/gon4T+x+M/DHiFFwt9ZyWkhA6NE+4E+5Ev/jvtXz+c0vaYXn/AJX/AMA/T/DvGfV85VFvSpFr5rVfkz5Dooor4I/qQK+pv+CfHis6T8VNV0R32xarYb1XP3pImDL/AOOtJXyzXoX7Pvio+C/jR4Q1XdsjS/jgkOeiS/umP/fLmu3A1fY4iEvM+b4jwf17KcRQSu+V29VqvxR+u1FNRtyA+op1fqB/GAUUUUAFFFFAHw9/wUh0oiXwRqar2urd2/79Mv8A7PXxRX6Gf8FD9JN18J9GvkXLWmqpk+iNHID+u2vzzr89ziPLi2+9vyP6s4Ar+1yKnD+VyX43/UKKKK8Q/RzoPh94ag8ZeONC0K5uWsodSvYrQzogYx+YwUEAkZ5Ir7m0j/gnd4Jt9j32u61enHKI8caH8NhP618I+DtVGheLdF1LOBZ30Fxn02SBv6V+zULb4UIPUCvqcmw9GvGXtI3asfiPiDm2Y5ZWoLCVnCM072tumutr9TwrS/2JfhNpm0voE1869Gur2Y/oGA/Su00r9nv4baNt+y+CtGDDo8tokjD8WBNeiigivqo4ajD4YJfJH4hWzjMcR/FxE5esn/mflV+1v4bg8L/H3xNaWlvHa2jGCaGOFAiKGgQnAHAG7dXj1fTn/BQPSTZfGexvAuEvNKjbPqyySKf0C18x1+dY6HJiZx82f1twziHismw1Ru75UvmtH+QUUUVwn059c/8ABOjWfs/jzxTpe7/j6sI7j6+W4X/2rX39ivzL/YW1b+zvj/YQbsfbrO4tseuB5v8A7Tr9Miea/QcmlzYRLs3/AJ/qfyr4hUfZZ5OX88Yv9P0F9jX5a/tk+Gm8N/tAeIvl2w34ivYjjqHjAY/99q9fqVjmviT/AIKKeAyyeG/GEEedm7Trp1HY5eL8M+Z+YpZxSdTCtr7Lv+n6k8AY1YPOYwk9Kicfnuvyt8z4kooor8/P6sCvYf2RNWXR/wBojwfK5wkk0sB9y8MiD9WFePVteCfEb+EPGGia3Hkvp15DdYHfY4bH44xW+Hn7KrCXZp/ieVmtB4vAV8Ot5QkvvTP2c4xS4zVDR9Tt9Z0y0vrSVZ7W4iWaKVDkOrAFSPYgg1f7V+qJ3V0fxFJOL5XuIelee/H7UpdG+C/jO7t53triPS7jy5o2KsjmMhSCOQckYNehDgV8/ftveLovDfwH1az3hbnVpYbKIdzlwz8f7iMPxFYYmap0Zy7JnrZPh3isxw9FK95R+66v+B+f9l8a/iBp5Bg8a6+oHQNqUpX8i2K6Kx/aq+K+nACHxnfNj/nskcv/AKGpryiivzT6zWXwza+bP7Elk2XVPjw8H6xT/Q93sP23Pi3Z48zX7e8x/wA97GEZ/wC+VWvpP9kX9o/xh8avFGsad4hWwNtZWizI9rAyOXLheTuIxjPavz1r7h/4Jw+HnjsfGeuOv7qWS3s4291Du4/8fSvZyzFYmriYwlNta3u/I/PeMcmyrA5PWr0sPGM9Emkk7tpaW8rn2t2NJRuAHJxWVrfifSPD0BuNU1O00+AdZLqdY1/NiBX3LaSuz+aIxlN2irs1cccUZrxjxL+178KvDAZZfFMF/Mo4j06N7jd9GQFf1ryXxN/wUY8PWoddB8LahqLDgPeypbr9fl3nH5Vx1MdhqfxVF+f5H0eE4azjG29jhpW7tWX3uyPsHGc964n4i/CDwn8V9O+x+JNIhvtoIin27ZovdJB8w+mcHuDV74ceOLX4j+B9H8SWQCwahbrN5YOfLbo6E+qsCp+ldRkGupqFaGqumeKpV8BXfK3CcG1o7NNb7H57fGH9grxB4X87UPBVyfEWnrlvsU2Eu4x6A8LJ+G0+imvlrUNPutJvJrS+tprO7hYpLBcIUdGHUFTyDX7XHOcV5N8bv2dPC/xt0t11C3Wz1pExb6tboBLGewb++n+yffBB5r5vGZLCSc8Po+3T/gH67kPiHiKEo0M0XPH+ZfEvVbP8H6n5RUV1HxJ+HWsfCvxffeHtbhEd5bHKyLkxzRn7siHupH5cg4IIrl6+NlGVOTjJWaP6EoV6WJpxrUZXjJXTWzTCiiioNj9B/wBhH41y+MPC9z4L1WfztS0ZFe0kdstLbE42/wDbMkL9GUdq+rs5r8r/ANkHxDL4d/aB8LtGxWK8kks5lB++rxtgH6NtP4V+qPfNfoeU13Xwy5t46f5H8ocdZZTy3N26KtGoua3ZttP8Vf5jqKKK9o/PAooooAKKKKACiiigAooooAb60jsFVj6DNIa8y/aO8fH4bfBzxHrEUvl3htzbWpBwfOk+RCP93du+ims6k1Tg5y2SudOFw88XXhh6fxSaS9W7H5yftH+Pv+FkfGTxHqySeZZpcG1tSDlfKi+RSPZsFv8AgVeZ0E5OaK/K6tR1Zuct27n9u4LCxwWGp4antBJL0SsFFFFZHae0fsn/AAisvjB8U0sdWtmutCsrZ7m8QOybxjYi7lIIO5geD0U19B/ED/gndpl351x4Q8QTafKclbLUl82In0Ei4ZR9Qxrov+Cf3gD/AIR74ZX/AIkni23Ou3J8tj18mLKL+bGT9K+p+/Ffc4HLqM8LH20bt6+fkfzRxNxdmFDOqn1Gs4whaNt02t7p3V73V/I/KLx/+y98SPh0Xe/8Oz3lkmT9s0z/AEiPHqdvzKP94CvKWUoxDAgjgg1+2ZTIAIB+orzzx98APAXxL8x9e8O2k9y/W8hXyp8/9dEwx+hJHtXPXyJb0JfJ/wCf/APWy3xMqRtDMaN/70f8n/mj89f2RPAP/Cf/ABx0OOWPfZaYTqU+RkYiI2A/WQxj6Zr9TVwBx0ryP4Jfs3eHPgXqWt3ei3F1dHUvLVfthVmhRdx2qygZBLZ5HYV671969bLcI8JR5ZfE3qfCcX55DPswVai37OMUo3083p6v8B9FFFesfEBRRSUAN96XnpXzT+1l+1AfhDYpoHhyaJ/FtyA7OVEi2cf95lOQWbsp7ZJ7Z8++Fn/BQmKXybLx5pJgbIU6npgLIPd4icj3Kk+y15s8ww9Or7GcrP8AA+uw/CebYvBLH0aXNB7Lq13S6r01PrXxn4C0D4haRJpfiHSrfVbJ/wCCdMlT/eVuqn3BBr4++If/AATzuZNaSbwZrkEWmSv+8t9VLb4B/sOqncPQEA+5619eeDPiJ4a+IenfbvDms2uq2/G5oJAWTPZl+8p9mANdMD09KuthcPjEpTV/Nf5nPl+d5rkFSUMPNw7xa0v6PZnyj4C/4J9+END8ufxNqd34jmGC0Kf6NAfbCkufruH0r17xR8EfDMfws8SeGvD+h2OlLfWMsKm2hVWMm07GZurEHBySeleo9qYygqR61VPB0KcXGEEr/f8AeY4nP8zxlaNbEVpScWmleyunfZWR+JroY3ZGBVlOCD1BrU8J69L4V8UaRrMAJm0+8iulwcZKOGA/Suw/aH8I/wDCD/GrxdpQXZEt69xEMcBJcSoB9A4H4V51X5tOMqNVrqn+R/YOHqU8xwUKi1jUin8mv+CftVpN/Dq2m2l7buJILiJZY2H8SkAg/kauda8b/ZH8Xf8ACX/ATwxM77p7OE2EgzkgxEouf+AhT+Nexniv1CjNVacZrqkz+LMdhpYPFVcPLeEmvudh9FJS1scIUUUUAFFFFABRRRQAUUUUAFFFFABRRRQAUUUUAV7q2ivIJIJ40mhkUq8bqGVlIwQQeor4Q/ak/wCCZuj+M/tfiP4WeR4f1o5kl0KQ7LK5PU+Uf+WLH0+50+5ya+9R0o4rqw2LrYSfPSlb8n6jvY/nm1XSPF3wa8bm2vYNS8KeKNKmDLy0E8DjoysOcHqGBwQcgkGv0E/ZX/4KbwagLPwx8XXS1ueIoPE8KYjc9B9pRR8p/wBtRj1C4LV9g/Hj9m7wR+0P4fOneKtMDXcakWmq22Eu7Qnuj45HqrZU+mcGvyX/AGm/2K/G/wCzdeyXs8R1/wAIO+INds4ztTJ4WdOTE3TqSpzwxOQPsqeKwecQVKuuWfT/AID/AEZV0z9sdO1K11exgvLK5ivLSdBJFcQOHjkQjIZWHBBHcVcB4r8Qv2Y/21PG37N97FZQytr/AIPd8z6FdyHamTy0D8mJuvQFT3BOCP1t+Bn7RXgr9oXw0NW8KamJZowPtem3GEurRj2kTPT0YZU4OCcGvmsfllbBO71j3/z7EtWPUaKKK8gQUUUUAFFFFABRRRQAUUUUAFFFFABRRRQAUUUUAFfHv7ZP7BWkfHa3uvFPhJINF8eIpeQYCW+qYH3Zf7snpJ36NkYK/YOeaDW9DEVMNUVSk7MD+dLxR4W1bwV4gvtD13T59K1aykMNxaXKFXjYdiP1B6EEEcVlV+3v7V37Hnhn9pnQGmcR6R4xtIytjrSJyR1EUwH34yfxXOR3Dfjf8UvhV4m+DXjG98MeK9Nk03VLY5w3McyH7skbdHQ44I9xwQQP0zLszp46Paa3X+XkaJ3OSooor2hhXr/7Nv7TPir9mvxiuqaJKbvSbhlXUtHmciC7jH/oLjna4GR7gkHyCisqtKFeDp1FdMD9/wD4J/HHwr8e/BFt4l8LXongfCXNrJgT2kuOY5V7EevQjkEivQx61+AnwI+PXir9nrxvb+I/DF3sPCXlhKSbe9izzHIv8j1U8iv2l/Z4/aK8K/tH+CY9d8Oz+VdxBU1DSpmHn2UpH3WHdTg7XHDAdiCB+aZnlU8DLnhrB9e3kyGrHq9FFFeESFFFFABRRRQAUUUUAFFFFABRRRQAUUUUAFFFFABRRRQAUUUUAFFFFABRRRQAUUUUAFFFFABRRRQAUUUUAFFFFABRRRQAUUUUAFFFFABRRRQAUUUUAFFFFABRRRQAUUUUAFFFFABRRRQAUUUUAFFFFABRRRQAUUUUAFFFFABRRRQAUUUUAFFFFABRRRQAUUUUAFFFFABRRRQAUUUUAFFFFABRRRQAUUUUAFFFFABRRRQAUUUUAFFFJQAV8aftvft1WfwQs7jwd4MuIb/x7Om2a4GHi0pSPvMOjSkHKoeBwW4wGzf25P28IPhHb3ngbwJdR3XjWVTHeaghDx6UCOg7NN7dF6nnivyhvr651O9nu7yeW6u53aWWeZy7yOxyzMx5JJJJJr67Kcn9rbEV17vRd/N+RSRJq2rXuvandajqV3NfX91K009zcOXkldjlmZjySSc5NVKKK+/iuXRFhRRRQAV9Ofse/sU67+0fq0er6mJ9F8BWsuJ9Q24kuyDzFb56nsX6L7niuq/Yp/YR1D44XVr4v8Zwz6Z4CifdFDyk2qkH7qHqsWeC/U9F5yy/rZoeh6f4a0mz0rSrODTtNs4lht7W2QJHEijAVVHAAr5LNc4VC9DDu8ur7f8ABJbM7wR4G0P4ceGbHw74b02DStHsY/LgtoFwAO5J6sxPJY5JJJJJroaKAMV+ftuTbb1IFooooAKKKKACiiigAooooAKKKKACiiigAooooATpR1oxzXmHx1/aG8Gfs8+F21nxXqIikkyLTToMPdXjD+GNM9OmWOFGRkjIqoU5VZKEFdsDv9Z1qw8O6Xd6nqd7Bp2n2sZlnurqQRxxIOrMx4A9zX5r/tYf8FL7rWPtnhb4STS2VlzFceJ2UrNKOhFsp5jH/TQ/N6BcAn5x/ac/bG8aftK6q8N7MdF8KRSbrXQLSQ+WMdHlbjzX9yMD+EDJzu/sq/sMeLv2i7mDV70SeG/A6v8AvNWnj/eXQB5W3Q/ePbeflHPUjbX2mFyuhgYfWcc1ddOi/wA2Wlbc8a+G/wAL/GPxz8Zpo3hnTbrXtZunMk0hJKoCfmllkPCrk8sx6nuTX6sfsq/8E/fCfwKW117xGYPFXjdcOty6ZtbFv+mCN1YH/lowzxwF5z7z8IPgn4Q+BnhWLQPB+lR6dajBmmPzT3Tgfflk6s36DoABxXeivLzDOKmJvTo+7D8X6ibuFLRRXzpIUUUUAFFFFABRRRQAUUUUAFFFFABRRRQAUUUUAFFFFABRRRQAUUUlACEnFAPHSop5o4Iy8jhEXksxwBVDQvEem+JbEXulX1tqVnvZBPayrIhZWKsNwOOCCKV1ew1GTi5W0XU1qKKKYgooooAQ+lfNP7fHiibQfgothAzKdWv4rVypxhFDSn9Y1H419LE18rf8FDdJlvvhHpN9GjMtnqsZkI6KjxyLk/8AAto/GuDHtrCzt2Pp+F4wnnWFVTbnX39PxsfnjRRRX5if2YAOCDX65fAf4h6f8S/hhoerWMqM32dIbmJTzFMqgOhHbnkeoIPevyNr0H4N/G/xH8EvEH9oaJOJLWXAutPmJMVyo6ZHZhzhhyPcEg+xlmNWDqPnXuvc/PuMeHKmf4SPsHapTbavs77ry6WP1zJGM1+V/wC17rlvr37Qviya2IeGGSK13D+8kKI/5MGH4V9neGf2xvBniz4d6zrcc39n6zp1lJcS6PdOBKxVeBGejgtgZHPIyBX5r6rqNxrGp3eoXchmu7qZ55pG6u7ElifqSa9fOcVTqUoRpu6ev9fefC+HuS4rB4/EV8VBwcFy2fdtN+uy+8q0UV6p+zf8Hrj4yfEuw014mOj2ji51KXoFiU/cz/ec/KPqT2NfK0aUq01Thuz9tx2MpYDDTxVZ2jBNv+u/Y+4v2Kfh43gX4KWN1cRmO+1uQ6jIG6hGAEY+mxVb/gRr37PbvUNrbxWdtHDCgSKNQqqowABwAB2rj/iH8Y/B3wpjtz4p1uLS2uFZoYyjyO4HUhUBJ6jtX6fTjDDUVBuyitz+McVWxGc4+pWhFynOTdkm36JLsjuCKBwOa+XPEf8AwUF8AaUWj0qw1bWXH3ZEhWGM/i7bh/3zXlXiP/gox4hugy6F4V0/T+we9uHuD9cLs/rXHUzPC09539NT3sLwZnmK1jh2l/eaj+Dd/wAD7368UE4FfH37In7SHjP4w/ErV9M8SXkE1munNdQ28FukaxusiKcEDceH7k9K+wQOa7MPiIYmn7SGx4Ga5XiMnxTwmJtzJJ6arX7h9FFFdJ5I3oa+aP29/Cn9ufBP+1EXMmkX0NwSBzsbMTD6ZcH8K+ljyRXHfGDwt/wm3wy8TaEq7pL3T5o489pNhKH8GCmuXE0va0Z0+6Z7OTYv6jmNDE30jJN+l9fwufj3RSsNrEHqOKSvyzY/thO6uFOikaKRHRirKQQQcEGm0ULQJLmTR+x3w08Tp40+H/h/Xlx/xMLGG4YDszICR+ByPwrqO1fOn7Cnir/hIfgZa2Lvul0i7mszn+6T5i/hiTH/AAGvos1+qYep7WjCp3SP4kzfCfUcwr4bpGTS9L6fgOopBS10nkhRRRQB4V+2ppX9q/s8+JMLuktmt7hfwmQH/wAdLV+Xlfrv8fdJOtfBjxpaBdzvpVwUHqwjYr+oFfkRXxGextWjLuv1P6O8Mq/NgK1H+WV/vS/yCiiivmT9lBTgg1+yfw51f/hIfAPh3Uwc/bNPt58+u6NW/rX42V+r37K2r/2z8APBlwG3bLL7Pn/rkzR/+yV9TkMrVJw7r8n/AME/EvE+jzYXDV+0mvvV/wBD1mloor7Q/nk+Gv8AgpBpO298Eamq/fS5t3b0wY2X+bV8WV+g/wDwUR0r7V8LtCvlXLWuqqpPorxSZ/ULX58V+eZxDlxbfez/AAP6t4Br+2yKlH+VyX43/JhRRRXin6Men/syawND+PXgu5Lbd1+tvn/rqDF/7PX6zg/KDX4yeB9U/sLxpoGpFtos7+3n3emyRW/pX7MQndCh9VFfa5DK9KUez/P/AIY/nPxOo8uNoVv5otfc7/qPNcV8X/h3bfFT4c6z4auSEN5CRDKRnypVO6NvwYDPqMjvXak4JpB04NfSzgpxcZbM/HqFaeHqxrUnaUWmn5rVH4sa5ot54d1i90vUIXtr6zmeCeFxgo6nBH5iqNfeX7a37NkviWCXx94btml1SBANSsoVy08ajAlUDqyjgjuoH93n4N6GvzXG4WeFquEtuj7o/sXh7PKGe4KNem/fWkl2fX5dn2CiiivPPqD6/wD2T/2vLLwXpNv4P8aTPFpsJ22OqYLiFSf9VIBztBPDDOBweADX2vofjvw94mtludL1qwv7dhkSW9yjg/ka/GmlDEdCRX0OFzmpQgqc48yW3Rn5RnPh9g8yxEsTh6jpuWr0um+9rq1+up+vfjT41+CPAFk9xrXiSwtSoJECzLJK+Oyxrlj+Ar85v2l/2gbn47eLIpYIpLPw9p4ZLG2lxvO7G6R8ZG5sDjoAAPUnxwknqc0Vhjc0qYuPs0uWJ6HD3BODyKt9ac3UqbJtWSvvZa69L3CiiivFP0cFUswAGSeAK/V39mP4Zt8LPg7oel3MPlanOhvL0YwRLJztPuq7U/4DXyF+xj+zvP498S2/jHWrYr4c0yUPbJKvF5Op4wO6IeSehIA5+bH6KgYHoB2r7TJcI6adea30Xp3P538Rc+hiakMroSuoO8vXovld38z4y/b113xv4QvtAv8ARfEOpaboF7G9tNDZTNComUlgSy4PzK3TOP3Zr4fvtRu9TuGuLy6mup2+9LNIXY/Umv1p+PPwqtvjB8NdV0B9iXbp5tnOw/1U68ofoeQfZjX5NaxpF3oGq3em6hbva3trK0E0MgwyOpwQfxFednVKdOtz391/mfVeHmNwuKwDw/KlVhvZK7T1T8+3yKdFFFfOH68fY37Bnxvg0e8n8AaxciKG6kM+lyStgCQ/fh/4Fjco9d3dhX3cDxX4nwTyWs8c0MjRTRsHSRDhlI5BBHQ19gfBb9va50Sxg0jx9aTalHEoRNWtADMR28xCQCf9oEHjoTzX12WZnCEFQru1tn+jPwbjLgzEV8RLMcujzc3xR637rvfqt797n3nnikJwK8o0H9qP4WeIoFkt/GWm2+RnbfSfZmHtiQLUfif9qr4X+FrOSebxbY3pXpFpz/aXY+g8vI/EkD3r6b6xR5ebnVvVH40sozB1PZfV583bld/yPCf+CjPh6yOjeE9cCqmoLcSWhYfeeMrvGfUKVOPTefWvhqvYv2k/2grr48eJ7eaK3ex0LTwyWVtIQZCWxukfHG44HA4AGOeSfHa/Psxq062JlOnsf1bwjgcTluUUsPi/jV3btdtpfK4UUUV5h9iesfsqaTJrP7QHg6CMZ2XTTsfQRxs5/wDQa/VxBjGfSvgr/gnn8O5NQ8Ua14ynj/0Wxi+w2xYdZXwzke6qAP8AtpX3vjivv8lpOlhuZ/ad/wBD+WvEPGQxWcezg/4cUn67v80Oooor3j8xCiiigAooooAKKKKACiiigBgPWvh3/gon8QPNu/Dng23l4iDaldID3OY4/wAh5p/KvuCWQRRM5OAoySa/Ir48ePT8S/i14j14SeZbTXLRWx7eTH8kePqqg/UmvAzmv7LD8i3l+XU/T/D3LfrubfWJL3aSv83ov1fyOBooor4E/qQKu6JpFx4g1mx0yzjMl3eTpbQxj+J3YKo/MiqVfQ/7DngD/hMPjTb6nPFvsdCha8YkfKZT8kQ+uSWH+5XThqLr1Y011Z4+b46OW4Cti5fZi36vovm7I/Q/wJ4Vt/BPg3R9BtOLfT7WO3U9C21QCT7k5J9zW906UvRuaUGv1NJRSS2R/E9SpKrN1Ju7bu/VijpRilopkCUtFFABRRSUAIPevIP2j/jzp/wO8GvdAx3GvXgaLT7Jj998cuw67FyCfXgd8jrvip8S9H+E3g288Q6zNsggGI4lI8yeQ/djQd2P6AEngGvyo+KfxN1j4teMr3xDrMu6aY7YYAT5cEQPyxoPQZ/Ekk8k14eZZgsLDkj8b/DzP0bg7heeeYj29dfuYPX+8/5V+pg6/r9/4p1q81bVbmS81C7laWaeU5Lsf5ewHAHFZ9FFfANuT5mf1TCEKcFCCslsjQ0HxFqnhbUo9Q0fULnTL1PuT2srRuPbIPT2r6g+Ff7fviTw75Nn4ysF8Q2YwpvLfbDcqPUj7j/+On1NfJ9FdVDF1sM705W/L7jxczyPLs3jy4ykm++zXo1qfrd8Mv2gPBHxYhjGg63C94RltPuT5Vwvr8jctj1XI969HzkcV+JsE8ltMksMjRSoQyuhwykdCCOlfQfwh/bL+IXgu5s9NvJh4s093WJbe/Y+cMnACy/ez/vbvpX0+GzuM7Rrxt5r/I/Fc58N6tBOtltTmX8stH8ns/nY+zvjZ+zD4Q+NQa7v4H0/XQgSPVbTiTA6B1PDge/OOARXwd8Yf2WPGvwgaW6ntDrGhqcjVLFSyBf+midY/qfl9GNfqfExkRGIwSuTQ8SzKUdQ6kYww616mLy2hi1zWtLuv17nx2R8YZjklqUXz019mXT0e6/LyPjH/gnP4vDaX4r8MyPtMMsV/CpPUONj/lsT86+0RnHXNed6D8DPCfhL4gyeLtBsf7H1KeB7e5gtMJBOrFWyY8YDBlByuO+c5r0QsBXTg6M8PRVKbvb8jxs/x+HzTMJ43DxcVOzafR2s/wArj6KSlrtPngooooAKKKKACiiigAooooAKKKKACiiigAooooAKKKKACqeoada6vYz2d7bRXlpcIY5bedA8cikYKsp4II7GrlFF7AfnJ+1Z/wAEyY7r7Z4p+EUYhm5luPC8j4Ru5Ns56H/pmxx/dI4WvgLwz4q8X/BXxwuoaRd6h4W8TaZKY3G0xSxsDho5EYcjjBRhg9CK/oXr5+/aa/Y08F/tJ6bJcXkI0TxZHHtttetIx5nA4SZePNT2JBHYjnP1eAzpxXscX70e/X590Un3PMP2Tf8Agol4e+MH2Pw146MHhnxk2IobktsstQboNpJ/dyH+4xwT905O0fZ+c81+Bfx1/Z48a/s7+KDpHivTjFFISbPU7fL2t4o/ijfHXplThhkZHIr6N/ZL/wCCjOt/C02Xhb4iPc+IfCi4ig1HPmXlgvQDJ5ljH90/MB0JAC1rjcnhUh9YwLun0/y/yBrsfrTRWD4Q8ZaL4+8P2Wu+HtTttX0i8TzILu1cMjj09iDwQeQQQQDW7Xx7Ti7PckWiiigAooooAKKKKACiiigAooooAKKKKACiiigBK8i/aL/Zs8KftJ+DX0fX7f7PqMAZtO1eBB59nIe4/vIeNyHg47EAj13rS1dOpOlNTpuzQH4B/Hb4CeK/2e/Gs3h7xPZ7M5ez1CEE297Fn78bfllTyp4Irziv6AvjR8FPC3x48E3PhnxXYi5tpBuguY8Ce0lxxLE2PlYfkRkEEEivxh/aX/Zf8Vfs0eMDp2sRm+0W5ZjputQoRDdIOx/uSAfeQnjqMggn9IyvNYYxezq6T/P0/wAjRO543RRRX0Qwrt/g/wDGLxR8DfG1n4n8K37Wd7AdssTZMNzESN0Uq/xKcfUHBBBAI4iioqU41IuE1dMD92v2Zv2nvDP7S/gxNU0h1s9atVVdT0aVwZbWQ9x/ejODtcDnocEED2iv56vhb8VPEnwa8aWHinwrqD6fqlo3UcxzIfvRyL0ZGxyD7EYIBH7Rfss/tVeG/wBprwct3YlNO8SWaKNT0V2y8LdN6f3oyejduhwa/Ns1yqWDftKesH+H/A8yGrHulFFFfPEhRRRQAUUUUAFFFFABRRRQAUUUUAFFFFABRRRQAUUUUAFFFFABRRRQAUUUUAFFFFABRRRQAUUUUAFFFFABRRRQAUUUUAFFFFABRRRQAUUUUAFFFFABRRRQAUUUUAFFFFABRRRQAUUUUAFFFFABRRRQAUUUUAFFFFABRRRQAUUUUAFFFFABRRRQAUUUUAFFFFABRRRQAUUUUAFFFFABRRRQAUUUUAFFFFABRRRQAUUUUAITXwv+3X+3fD8L4b3wD8P71J/GEimK/wBUhIZdLB6oh6Gb/wBA/wB7o79u79uuP4XW974A8BXiyeMJUMeoanC2Rpakcoh/57Ef98f72MflPPPJdTyTTSNLNIxd5HOWYnkkk9TX1+UZR7S2IxC06Lv5vyKSFubma9uZbi4leeeVi8ksjFmdickknkknvUVFFffbFhRRSgZoASvuv9h39gWb4jtZePviLZSW/hUETafo8oKvqXcSSDqsPoOr/wC797d/YV/YDPiH+z/iH8TNPK6X8s+leH7lcG57rNOp/wCWfdUP3up+Xhv03jiWFAiAKijAAGABXxWbZxy3w+GevV/ov8yWyGzs4LG1htraGO3toUEccMahURQMBQBwABxgVaoor4cgKKKKACiiigAooooAKKKKACiiigAooooAKKKKAEzxRmqeo6ja6RYXF7e3MVnZ28bSyzzuEjjQDJZmPAAHJJr81P2vf+Ckk+rm88H/AAmupLWy+aG78ULlZZuxW27ov/TQ/Mf4cYDHtweCrY2fJSXq+iGlc+gf2tv2+vDnwEiufDvhvyPEvjvBVrcNm208+s7A8t/0zBz6leM/lD408b+L/jb44fVtdvb3xJ4i1GURoApd2JOFiijUcDJwEUY54FXPhP8AB/xh8evGceg+FdOm1XUZm8ye4ckRQITzLNIeFX3PJPABJAr9dP2Vv2I/CP7OFhFqUyx+IPG0keJ9Znj+WDI5S3U/cXsW+83OSAdo+xcsJkdOy96o/v8A+AitEfPX7JH/AATTjtPsXiz4uW6zTcTWvhbOUTuDdEfeP/TMcf3ieVH6IWdnb2FpDa20McFtCgjjhiUKiKBgKAOAAOMVZx2oxgcV8bi8ZWxk+eq/RdES3cWiiiuMQUUUUAFFFFABRRRQAUUUUAFFFFABRRRQAUUUUAFFFFABRRRQAz3Joznjp70uRXA/Fb40eFvg1pKX3iO98l5t32e0iG+a4K4yEX2yMkkAZGSM1E5xpxcpOyRtQoVcTUjRoxcpPZJXbO9PHXpXi/xk/as8F/CBZrSe5/tnXUGBpliwZ1b/AKaN0T8fm9FNfH/xl/bY8X/EQz6foDN4X0RsqRbSZupV/wBuUY2g+iY9CTXzm7tIxZmLMTkknJJr5fF50o3jh1fzf6I/asi8OalS1fNZWX8ievzfT5X9T174xftReNfjFLLb3V5/ZOiMfl0uxYqhH/TRush+vHoBXp37B/xm/wCEW8XT+CtSn26drLeZZlzxHcgfd/4Gox9VUd6+Uqnsr24029t7u1me3ureRZYpYzhkdTkMD2IIzXz1LHVY4hV5O7X5dj9XxvDeBxGWTy2jTUItaWWz6Pzd9+5+1/WkB4rzP9nr4tQfGP4ZadrYZBqCD7PfxL/yznUDdx2ByGHswr00j86/SKdSNWCnHZn8g4rDVcHXnh6ytKLaa80OooorQ5hh/WuJ+MvgCP4nfDPX/DTFUe9tyIXbokqkNGx9gyrn2rtzSZGT/KonFTi4S2ZtQrTw9WNam7Si016p3R+K2saRd6Dqt5puoQPa3trK0M0MgwyOpwQfxFU6/Qr9rv8AZVPxEil8XeFbdR4kij/0qzUAfbkUcEf7YAx/tDA6gZ/Pq7tJ7C6ltrmGS3uIXKSRSqVdGBwQQeQQe1fmuNwc8JUcXt0fc/sHh3iDD59hFVg7VF8Ueqf+T6Miooorzz6wKKKKBF7RNFvfEer2ml6dbvd313KsUMMfLM7HAAr9T/2dPgjZ/BDwFBp2Un1i6In1G6Uf6yUj7qn+6o4H4njJr8u/B/jDV/AXiC11vQ7xrDU7YkxTqqtjIwRhgQQQSCCO9fY/wp/4KDwy+TY+PdLNu2Qv9q6apZPq8R5HuVJ9lFfRZRWw1GTlVdpdH0PybjzAZxmNCFPBR5qS1kk/eb6adUuyu79D7VHSvhf/AIKRBf7Y8DEff8m7B+m6LH8zX2N4P8daB4/0tdR8Pava6raHHz28gbafRh1U+xANfEH/AAUU1lLr4heGtMUjfaae0zAdvMkx/wC06+gzWcXg5NO97fmflfA9CpDiClGcWnFSuno17r3Pkuiiivz0/q4+s/8AgnVpjT/EfxLfAfJBpixE+7yqR/6LNfoFXxt/wTi0HyPDvi/WWH/H1dQ2isf+maliB/39H6V9k1+i5TDkwkL9bv8AE/kjjiuq2fV3HZWX3JX/ABHClpKWvYPgwpki742X1GKfSUBsfj/8bvCp8F/FvxZo+zy0g1CUxLjpGzb4/wDxxlriK+mv2/fCp0b4x22rxx7YtXsUcvjrLGSjf+OiP86+Za/LsZS9liJx7Nn9pcPYv69lWHxF9XFX9UrP8UwooorjPoT7H/4JzeLPs3iHxX4cd+LqCK9iUnoUYo+PrvT8q+7xkGvys/ZH8Wf8Il8fPDMryeXBeyNYSDP3vMUqg/772flX6pDnpX3+TVefC8v8ra/U/ljxCwf1bOpVUtKiT+a0f5D6KKK94/MwooooAz9asF1LR760kH7ueF4mHsykH+dfi5eW72d3PBINskTsjD0IODX7Xy8xsPavx6+MGlf2J8VvF9jt2iDVrlUH+z5rbf0xXymfQ92E/VfkfuPhfXtXxNDuk/uuv1RyFFFFfGn9BBX6UfsF6wNR+A9vahsnT764t8emWEn/ALUr816+8/8AgnFqwl8I+LtM3c297HcbfTzI9v8A7Sr3slly4pLun/n+h+YeIlH2uSOf8kk/0/U+xaKKK+/P5bPBP22NI/tP9nnxBKF3SWklvcKPpMgP/jrGvzCr9dvj1oU3ib4NeMtPt4WuLmTTJzFCi7meRULKoHckgAV+Zej/ALPXxJ1wgWvgrWV3dDcWpgB/F8CvjM6w8514yhFvTp6n9CeHWZ4bDZdWpYioo2lfVpaNLv6HntFe8aR+xH8WdTI87Q7fTVP8V1ex/wAkZj+ldro//BO7xrc4Opa9o9kp7QGWZh+aKP1rxo5fi57U3+X5n6FW4ryXD/Hio/J835XPlJThgfev2X8BauNf8E6Dqe7cLywhn3f78at/WvkrSP8AgnDZxkHU/Gs84/u2tisf6szfyr628EeF4vA/hHSNAgnluYNNtY7WKWbG9kRQq5wAM4Ar6jKcHWwrm6sbJ26o/F+O8+y3Oo0Vgp8zg3fRrR27pdjoKKKK+kPyEjYBwVIyO4r5F/aQ/Ynt/FtxeeJPAyxWOrvmS40psLDcN1LRnpG59D8pP93kn67I59qO/SuavhqWJjyVVc9fK82xeT11iMJOz6ro12a6n4v+JfCmseDdVl0zXNNuNLvovvQ3MZRseoz1B7EcGsqv2S8X/D7w54+sfsXiHRbPVrYZ2i5hDFM9SrdVPuCDXzz4x/4J8eCdYkkl0DU9R8PuxysRYXEKfRWw/wCb18jXyOrB3ou6+5/5H7vlniTgq0VHHwcJd1qv816WZ+edFfXGs/8ABOjxTbE/2X4o0u99PtUUkH/oIesCX/gn58So2wt3oMg9VupsfrEK8x5bil9hn2UOMsjmtMSvndfmj5mor6n0z/gnl4+uHH23WdDtE9Y5JXb8tgH616J4X/4Jy6XbukniDxZd3y9TDYW6wfhuYvkfgK1hlWMm/ht62ObEccZFQjze35n2im/0t+J8LwQSXMyRQxtLK5CqiDLMT0AHc19T/s/fsS6v4uubbWvHMMuj6ICHTTmylzc+zDrEvrn5j2AyDX2J8O/2fvAfwr8uXQNAt4b1Rj7dODNOfXDtkrn0XA9q9HwB2r3cJksabU67v5Lb/gn5dnviJWxcHQy2Lpxf2n8XyS0Xrq/QoaNo1n4e0220/T7aO0s7eMRRQQqFSNQMAACtAdaMH8KOMV9Okloj8alJyblJ3bDFfKn7Xn7LTfEeCXxf4WtwPEkEeLq0Tj7dGo4I/wCmigYH94cdQK+qutA6dKwr4eGJpunUWh6mV5nicoxUcVhnaS+5rqn5M/E64tpbO4kgnieGaNijxyKVZWBwQQehFR1+nXx8/ZL8OfGYSapabdC8T44v4kyk5HQTJxn03DDD3AxXwP8AFD4C+NPhFePHr2kSrZhtqahbAy20nphwPlJ9GwfavgMZltbCtu1491+vY/qTIuL8vzuCjzclXrFv8n1X4nntFFFeSfc7hRRRQFluFFFFABXS/Dr4e6z8UPFtj4f0O2NxeXLfM5B2Qpn5pHPZR3P4DJIFdl8Hv2aPGfxju4XsLB9O0Zj8+rXqFIgvfZ3kPsvGepFfon8FfgP4c+CPh/7DpERnv5gDealKB5tww9f7qjnCjge5yT7mByypiZKU1aHfv6H5vxNxlhMnpyo4eSnW6JaqPm/TsbPwr+HGn/CfwJpfhvTRmK0T95NjDTSHl3b3JyfYYHQV2Xf6UHp1xTq++jFQioxVkj+Wq1aeIqSq1XeUm233b3FoooqzIKKKKACiiigAooooAKKKKAPIf2p/H4+HfwT8QXscnl3t1F9htcHB8yX5cj3Vdzf8Br8pepr7D/4KH/EA33iLQPB8EmYrKM39yoPG98rGD7hQx+j18eV8BnNf2uI5FtHT/M/qTw+y36llP1iS96q7/LZf5/MKKKK8E/Twr9HP2Cvh7/wi/wAJZNenj2XevXBmBIw3kplIwfx3sPZxX57eGNAufFfiTTNFshuur+5jtox/tOwUZ9ua/Yzwn4etfCfhvTNGsk2WlhbR20S/7KKFH48V9PkdDmqSrPp+b/4B+L+JeZeywlLAQes3d+i/zf5GzRRRX2x/OgUUUUAFFFIaAExWZr/iCw8LaNd6rqdzHZ2FpE0008hwqKBkmr0siQRs7HaqjJJ6AV+c/wC2B+0s/wATtak8LeHro/8ACLWMn72aNuL6VT97PeNT931Pzf3cefjMXDB0ueW/RH0/D2Q18+xioU9IrWUuy/zfRHBftH/Hu/8Ajn4xa5BktvD9kzR6fZsei95HH99sDPoMDtk+R0UV+cVq0603Um7tn9e4DBUMuw8MLh48sYqyX9dX1YUUV7lpvwXPg74Aaz8QvEUHl3upLFZ6JaTDGFkcb5mHqUD7Pb5u6kVSoSq35dkrv0RljcwoYBQ9q9ZyUYrq23b8N32SPDaKKK5z1Arv/gF4fPij4z+DtPC7w2pxSuvqkbeYw/75U1wFfRP7B+gjVvj1bXZXK6XYz3IJ7FgIx/6MNduDh7TEQj3aPn+IMSsJlWIrPdRdvW2n4n6WoMIo9BTqKK/UD+LBKMUtFABRRRQAUUUUAFFFFABRRRQAUUUUAFFFFABRRRQAUUUUAFFFFABRRRQAUUUUAcx4/wDh54c+KXhe68P+KdJt9Z0i5H7y3uFzg9mUjlWGeGUgjsa/KL9rb/gn14h+CDXniXwh9o8TeCFJkkwu6705f+mqgfOg/wCeijj+IDqf2D70x0WVCrAMpGCCMg16WBzGtgpXg7x6rp/w407H4Rfs6/tSeNP2bPEX2zw/d/atHncG+0O6Ym2uR64/gfHR156ZyOD+v/7PH7T3gv8AaR8Nfb/Dt39n1SBAb7RrpgLm1PqR/Emejjg98HIHzP8Atd/8E3dP8ZLeeLfhZbwaTrp3S3Ph8Yjtbs9SYe0Tn+79w/7PJP5waLrni74LeO1vLCfUPC3inSJypypimhccMjqRyD0KsMEcEEV9XUoYTOqftKL5ai/rX/MrRn9DFLXxv+yH/wAFA9D+NwsvC3jI2/h/xuQI4nzstdSb/pmT9yQ/88yef4Sc7R9j9a+Kr4erhqjp1VZkC0UUVzgFFFFABRRRQAUUUUAFFFFABRRRQAUUUUAITzXJ/Ev4aeHfi74Qv/DHijTYtT0q8XDRuMMjfwujdVcdQw5FdZ1FABojJwalF2aA/Dv9rD9kbxF+zL4ny4k1XwfeyEadrKpwe/lTY4WQD8GAyO4XwGv6IfGvgjRfiL4Yv/DviPTodV0e+jMVxazrkMOxB6hgcEMMEEAggivxx/bC/Y11r9mrxE1/YibVvAt7KRZakVy9ux5EE+OA47NwGAyMHIH6JlWbrEpUa2k/z/4JaZ82UUUV9SUFdR8NviT4h+E3jHT/ABP4Y1GTTdXsn3JInKuv8SOvRkYcFTwa5eionBVIuM1dMD9x/wBlH9q/w7+034SE0Bj03xVZxr/aejM/zIenmxZ5aInoeqk4PYn3sGv54vh18RfEHwo8Y6d4n8MahJpur2Mm+OVOjDujDoysOCp4INftJ+yl+1X4f/ab8GC5tzHpvimxRRqmkF8mNunmR55aJj0PUHg84J/OM1yp4OXtKesH+BDVj3qiiivnCQooooAKKKKACiiigAooooAKKKKACiiigAooooAKKKKACiiigAooooAKKKKACiiigAooooAKKKKACiiigAooooAKKKKACiiigAooooAKKKKACiiigAooooAKKKKACiiigAooooAKKKKACiiigAooooAKKKKACiiigAooooAKKKKACiiigAooooAKKKKACiiigAooooAKKKKACiiigAooooAKKKKACiiigBO9fEf7d/7ckXwhsrrwJ4HvEn8bXEey8v4iGXSkYdB/02IPA/hByecVp/t0/ttwfA7TJ/BvhC5jufHt5F+9mXDLpUbDh2HQykHKqenDHjaG/I2/v7nVL24vLyeS6u7iRpZp5nLvI7HLMzHkkkkkmvrsnyn21q+IXu9F3835fmUkNurqa9uZbi4leeeVi8ksjFmdickknkknvUVFFff7FhRRQBk0AKBmv0c/YS/YEEq6f8R/iZp3yHbcaR4euk691nuFPboVjP1b0qb9gv8AYK8r+zviT8StO/efLcaPoF0n3e63E6nv3VD04J7Afo+Bivh83zi98Ph36v8ARf5ktiBdowOBTqKK+KICiiigAooooAKKKKACiiigAooooAKKKKACiiigBDXH/Ez4p+Gvg94Su/EvizVIdK0u3GN7nLyv2jjUcu5xwo9+wJrhv2kv2pfCH7NPhr7brs/23W7lCdP0S2cefcnpk/3Iwernj0BPFfjp8ef2hvGP7RXi9ta8UXxaKMstlpkBK21mhP3Y1z1PGWOWOBk8AD3MuyqpjXzy0h37+hSVz0z9rT9uHxP+0bfTaRpxm8PeBI5P3Wlo+JLrB4kuGH3j3CD5V4+8RurN/ZW/Yw8W/tK6ol4FfQvBkEm261uePIkIPMcCn/WP6n7q9znAPtH7HX/BOi+8eix8ZfE63n0zw22JrTQmzHc3y9Q0veOM+nDMP7owT+oWi6LYeHNKtNM0uzg07TrSMRQWttGI44kAwFVRwAK9vF5nRwEPq2BSuuvRf5spu2iOR+DvwV8JfAnwlD4e8I6Wlharhpp2+ae6kxzJK/VmP5DoABgV32eaOaOlfEynKcnKbu2Zi0UUUgCiiigAooooAKKKKACiiigAooooAKKKKACiiigAopKWgBvGKPwo9Kztb17T/Demz3+p3sFjZwrukuLmQRog9Sx4FJtJXZUYubUYq7ZodaUH3rxz4eftReC/if8AEG88K6FczTTwwmWK7lj8uK52n51jzycDB5AyMkcDNex1FOrGquaDujpxWDxGCmqeJg4SaTs1Z2ewh5FeO/tQ/B1PjH8MLy0t4g2t2GbvTnxyZFHMefR1yvpnB7V7GSKaRkdKKtONaDhLZhg8XVwOJhiaLtKDTR+JssTwyPHIpSRCVZWGCCOoNNr6U/bf+DP/AAgPxAHiXT4Nmia8zSNsHyxXXWRfbd98e5f0r5rr8vxNCWHqypy3R/Z+UZlSzbBU8ZS+0vufVfJ6BRRRXMeye/8A7Gvxm/4Vh8TItNv5/L0LXSlrNuPyxTZ/dSe3JKk+jZPSv02U5GRyDzX4lAkEEcEV+oH7Inxn/wCFs/DGCK9n8zX9H22l7uOWkGP3ch/3lHJ/vK1fYZLi7p4eb81+q/U/APEbIuWUc2oLeyn+j/R/I94opBS19afhYUlLSGgBprwb9oH9lHw78aEk1K1K6L4nVcLfxJlJ8dFlXv6bh8w9wMV7znv6V4r+0z+0JZfA/wAJHyDHd+Jb4MljaOeF9ZXH9xf1OB6kceKVJ0ZOuvdPcySWPjjqay1tVW7K369Ld7n5tfEb4c618LPFNxoGvQxxX0IDgwyB0kQ/ddSOxx3wfUCuZrQ1/X9R8U6zearqt3Le6hdyGWe4mOWdj/np0A4FZ9fmVTlcnybdD+zcKq6oQWJac7K7Wiv1t5BRRRWZ1BRRRQBseF/F+teCdUj1HQtVutKvU6TWspQkehx1HseDVvx78QNb+JniF9b8QXn2zUXijhaTaqjaigDCqAB6nA6k1zlFae0ny8l9OxyLCUFW+sci57W5rK9u197BRRUtm8Md3A9xG0turqZI0bazLnkA4OCR3xWaOmWkW0fqL+x/4NPg/wCA3h1ZUCXOoK2oScYz5p3J/wCObK9q5718eaR/wUL8I2GmW9t/wieqWywxrGsUDRFFAGAASRwB7Vma9/wUeiETpo3gyRmI+SW9vQmD7oqHP/fQr9CpZhg6NKMOfZW2f+R/KOL4Wz/McZVrywzTnJvVqyu/Xofa/bpzRnHevk39lP8Aat1r4v8AjzV9C8TLZwSzW4uNOjtEKIuw/vE5JLEhgeT/AANX1iMEH9RXp4fEU8TDnhsfI5pleJyjEvC4pWkknpqrPs/wJKKKQ10HlHyP/wAFEfCn9oeAPD+vpHufTr4wOwH3Y5V5P/fSIPxr4Ar9Y/2nPCv/AAmHwL8XWCoXlSza6iAHO+IiUAe52Y/Gvycr4TO6XJiFP+Zflof014b4z2+VTw7etOT+56r8Wwooor50/WS7oeqzaFrVhqVudtxaXEdxF7MjBh+or9mNA1eDXtC0/UrZt1vd28c8Z9VZQw/Q1+LVfqd+x/4qHiv4BeGHZg09lG1hIM/d8piqD/vjYfxr6rIqtpzpd1f7v+HPxDxNwfPh6GMS+FuL+av+n4ntVFFFfZn89hRRSUAMPQ56V+df7Rf7OnjzxX8dvFN34d8MXd9p11NHLFcrtSN90SF8MxA4bcPwr9FgOPSk2ANnue9cGLwkMZBQm7Wd9D6TIs9xGQYiWIw8VJyXLZ3tunfS3Y/MrSf2GfitqQH2jS7LTM/8/d6hx/37312ujf8ABOnxbchf7T8TaVZZ6/Zo5J8f99BK/QHdn0oxXDHJsJHdN/P/ACsfT1vELO6vwSjD0j/nc+NNJ/4Jw6TDt/tTxleXXqLW0SH/ANCL17p8Ef2dPDvwH/tM6Hd6hdvqCxrO19KjZ2btuAqqB99q9W5z1petd1HA4ehJSpxs0fMY7iTNczpujiq7lF7rRJ632SQ6iiiu8+bExSbFHYflTqKACiiigBMUtFFABRRRQAUUUUAFFFFABRRRQAUUUUAJS0UUAFFFFABSUtFACAg1XurOG8heKeJJo3BVkkUMrA9QQeoqcjilB4oGm07o8M8dfsbfDLxw8kw0X+w7p+s+kP5H/jmCn/jteNeIf+CcMJ3PofjKSMfww39mGz9XRh/6DX2vnIpCPwrzquX4as7ygr+Wn5H1OD4pznAJRo4iVl0ev53Pzrvf+Ce3xDhc/ZtU0K4j7M00qN+Xl4/Worf/AIJ8/EeY/vdQ0GEe9zMT+kVfo1mlzXL/AGNhP5X957v/ABEHPbW51/4CfC/hz/gnHeSBZNd8YQwf3obC0L5+juwx/wB817n8Pv2N/ht4DMU7aQdcvoyCLrVn87n2jwE6/wCzn3r3M+3NLnIrqpZfhqLvGGvnr+Z4mO4rznMIuFbEPlfRWj+Vr/MZDDHBGqRoqIowAowAPSpaKK9E+TvfcKKKKACiiigAooooAKKKKACkpaKAGEnmobm4js7eWV2CpGpYsxwBjvU5rxP9r34gf8ID8D9ceKTy77UwNNt8HB3SZDEe4QSH6gVjVqKlTlOWyVztwOFnjcTTw0N5yS+9n5z/ABj8cv8AEn4neIvETszR3t2xhDdVhX5Yh+CKtcbRRX5XUk6knOW7P7dw1CGFoQoQVoxSS9ErIKKKKg6T6U/YN+H/APwlPxefXJot9noNuZgTyPOkyiD8vMb6qK/SKvnT9hn4ff8ACIfBiHVJ49l7r0zXjZHzCMfLGPphdw/36+iyOlfo+WUPYYaKe71+8/kTjPMv7SzmrJO8Ye6vlv8AjcdRRRXrHw4UUUUANxSHpR0OK+c/2tv2ko/hHoB0LRJVfxZqEZMZBB+xxngysPU8hR6gk8DBwrVoYem6lR6I9HLsvr5piYYXDxvKX3JdW/JHnP7a37TH2SO5+Hvhe7/fuPL1e9ib7inrApHc/wAfoPl7tj4cp9xcS3c8k80jTTSMXeR2JZmJySSepNMr82xeKni6rnL5Lsj+vsiyTD5Fg44ajq95Pq31f+S7BRRXpHwH+Cup/G3xvBpNqrwabFiXUL0LxBDnt6u3RR689Aa56VOVaahBXbPXxmLo4GhPE4iXLCKu2eh/si/s4v8AFjxCuv63bn/hFNNlGUccXso5EY/2RwWP0Hcket/8FFfECWXh/wAIeHIcKks8t46LxtEaBF49P3jflX1r4T8Lab4I8O2Gh6PbLZ6dZRCKKFOwHcnuSckk8kkk1+d37d/iX+2/jpNYLIWj0myhttoPAdgZSfriRR+FfXYmhHAYBxXxSsmz8FybM63FPFEMRP8Ah003GPZbJvzbab/4B860UUV8Yf0OFfav/BOLw8WufGWtunAW3tIm+u93H/ouviqv0g/YF8Pf2T8DzfsMNqeoTXAPqq7Yh+GYz+Zr3Mmhz4pPsm/0/U/NfEHE/V8knDrNxj+N/wAkfTFFFFfoJ/KwUUUUAFFJRQA0j9KDya8v/aG+Mlt8Ffh3d6wSkmqzfuNPt3/5aTEHBI/uqMsfYY6kV5J8DP25dD8ZfZ9J8aCLw9rDYVbwHFpOfcn/AFR/3jt/2u1cdTF0aVRUpytJnv4fIcxxeClj6FJypxdtN9N2lu0utj6uoqKGaOeMPG4dGGQynII9alrsPAatowooooAKKKKACiiigAooooAKKKKACiiigAooooAKKKKACiiigBK+ev2o/wBjfwh+0tpTXE6Loni+CPbaa7bxgscdI5l48xP1XsRyD9DUgrWlVqUJqpTdmgP5/fjH8EvGHwB8YyaD4r057C6Ql7a7iJaC6QHiSKT+IdPQjoQDxX2N+x5/wUfuNA+w+DvivdyXmm/LDZ+Jny81v2C3Pd0/6afeH8W4cj9A/i58HfCnxv8ACNx4c8XaVHqNjJlo5PuzW0mOJIn6ow9eh6EEEivx+/as/Yw8V/s06s16BJrvgu4k22utRR48sk8RzqPuP6H7rducgfb4fGYbN6fsMUrT6f5r/Iu9z9rtP1G11ewt7yyuYruzuI1lhnhcPHIhGQysOCCOQRVvHWvxd/ZH/bi8Sfs6X0Gi6r5+v+A5X/e6az5ls8nmS3J6epQ/K3P3Sd1frz8OfiT4c+LPhSz8SeFdVh1bSLoZWWE8q3dHU8owzypAIr5fH5bVwMve1i9n/WzJasdXRRRXliCiiigAooooAKKKKACiiigAooooAKKKKACsXxZ4W0nxt4ev9D1ywg1PSb+Iw3NpcpuSRT2Pv3BHIIBHIraopptO6A/F39sz9i3Vv2ctbfW9GWfVfAF7Li3vCN0lk56QzEf+Ov0b2PFfL1f0XeJfDWl+MNBvdF1myh1LSr2Jobm0nTckiHqCK/Hb9tL9ivVP2c9ck13Qkm1P4f3suILk5aSwcniGY+n91+/Q89f0HKc3WISoV373R9/+CWmfLVFFFfVlBXU/DT4l+IvhH4y07xP4Y1B9O1ayfcjrysi/xRuvRkYcEHrXLUVE4RqRcZq6YH7p/ss/tR+H/wBprwOuo2JSw8RWaqmq6Oz5e3c/xr3aNsHa34HkGvb81/Pd8Jvix4k+C3jjT/FXha+ay1K0blTkxzxn70Ui/wASNjkfQjBAI/a79mb9pPw5+0r4Di1vSHFpqtsFj1TSXfMtnKR/48jYJV+4B6EED82zbKng5e0p6wf4eRDVj2SiiivniQooooAKKKKACiiigAooooAKKKKACiiigAooooAKKKKACiiigAooooAKKKKACiiigAooooAKKKKACiiigAooooAKKKKACiiigAooooAKKKKACiiigAooooAKKKKACiiigAooooAKKKKACiiigAooooAKKKKACiiigAooooAKKKKACiiigAooooAKKKKACiiigAooooAKKKKACiiigAooooATFfJ/7bv7Z9j+zz4ffw74dmhvfiBqEOYY+HTToz0nkHdv7iHr1PAw3Qftk/td6X+zR4Q+z2bxah441KJv7O05jlYl5H2iYDogPQdWIwOAxH4w+KPE+q+NPEOoa5rd9NqWrX8zT3N1O2Xkcnkn+gHAGAOK+nyfKvrMlWqr3Fsu/wDwCkrkGsaxfeINVu9T1K7mvtQu5WnuLm4cvJLIxyzMx5JJOc1Soor9GjHl0RYUUUdaAFAzX6RfsF/sGeV/Z3xK+JOnfvPluNG0G6T7vdbidT36FUPsT2Ar/sB/sJ+f/Z3xN+Iun5i+W40TQ7pPvd1uZlPbuiHrwx7Z/SYDFfD5vm974bDv1f6L9SWxQMUtFFfFEBRRRQAUUUUAFFFFABRRRQAUUUUAFFFFABRRSE4FACfjXyh+1/8At1aF+z3aXPh/QDBr3j6VMC13boNPyOHnI/i7iMHJ6naCM+X/ALaP/BRC38ILe+B/hdeR3Wu/NDf+IIiHisz0KQHo8nq/Re2W+7+d/wAPvh34u+OfjyLRfD9nda9r+oSmWWR2LYycvLLIei5OSzHv6mvqsuyhSj9YxekVrb9X2RSXcg1/xB4u+Nvj177UZ77xR4p1icKoCmWaZycKiIo4A4AVRgDgACv0u/Y3/wCCd9h8NRY+MviRbwat4rG2a00lsSW2nN1DP2klH/fKnpkgMPVv2S/2LfDH7Nekx6hcCLXfHM8e261h0+WAEcxW4P3V7FvvN3wMKPpPOanMs49ovYYbSG1+/p2QN9gAxS0UV8uSFFFFABRRRQAUUUUAFFFFABRRRQAUUUUAFFFFABRRRQAUUUmaAGge/NRyzJbRs8jrGijJZjgAfWub+Ivi6bwL4I1jX4dNm1eSwt2n+xwMFeQLyeT0AGSeCcA4BPFfmb8Yf2nfGvxjklt769OmaKx+XSrJikZHbzD1kPT73GegFeZjcfDBJcyvJ7L/AIJ9lw7wviuIZv2TUYRdm3+i3f4LzPsD4z/tx+FfAgm07wwF8U6yuVMkT4tIW/2pB9/6Jx/tCvhz4nfGfxd8XNS+1eI9VkuY1YtFZx/Jbxf7kY4z2yck9ya4eiviMVmNfFaSdl2W3/BP6OyThPLckSlShzVP5pav5dF8jZ8G+K7/AMC+KdM17S5fJvrCdZom7HB5U+oIyCO4Jr9c/hr460/4l+CNJ8R6awNtfQBypOTG/RkPurAg/Svxzr60/YL+M3/CO+J7jwNqU22w1VjNYFzxHcAfMn/A1H5qB1au7JsX7Gr7KT92X5/1ofM+IGRf2hgvr9FfvKX4x6/dv95+gdLSUtfeH8ynAfGz4Y2fxe+HeqeHbnaksyb7Wdh/qZ15Rvpng+oJHevyT1rR7vw9q95pl/A1ve2cz288L9UdSQwP4iv2oJr4N/b6+DJ0vWLb4gaZARbXpW21JUHCygYjlP8AvKNpPqq92r5rOcJ7Smq8VrHf0/4B+w+Hme/U8U8trP3Kmq8pdvmvxSPjyiiivhz+kgr1T9m34vSfBv4n2GqSSMNIuiLXUYxyDExHz49UOG/AjvXldFa0akqE1Uhujhx2DpY/DTwtZXjNNP5/1oftfa3MV5bxTwuJIpFDo6nKkEZBB7iphxivlr9hX4z/APCZeCW8IalPv1XQ1AgLn5pbUnCH/gB+T6bK+pscV+n4evHEUo1I9T+L81y6rlWMqYOrvF7910fzQ6iiiuk8o5/xt4u0/wACeFtS1/VJfKsdPhaeRh1IA4UepJwAO5Ir8lPip8SNT+K/jnUvEmqOfNuX/cwBsrBEPuRr7AfmcnqTX1x/wUO+JElpYaF4KtJSn2vN/eqpxujU7YlPqCwc/VFr4ar4jOsU51PYR2W/r/wD+j/DrJIYfCPM6i9+povKKf6tfckFFFFfMn7GfYn7Jv7Lvhv4n/CzVNY8UWss0moXJisJopCjwJHkF1PQksWBBBHyDiuX+Ln7Cni3wX5194Wk/wCEp0tct5KqEu4x/udH/wCAnJ/uivrT9kN7aX9nfwh9l27FhlDBf7/nPu/8ezXsnVeg+lfe08sw1bCwUlrZarfXU/l7F8Y5rl2cYiVOd4KbXLLVWTsrdtF0sfijeWVxp11LbXcEltcxMUkhmQo6MOoIPINQ1+uHxR+Angv4t2rLr+jxPebdseoW/wC6uY/TDjqB6HI9q+A/2k/2ZH+Az2l5DrsGp6XfSmOCKYeXdKQMnKjhlAwCwI5I4Ga+dxmVVcKnNPmj3/4B+s5Bxxgs6nHDTTp1X0eqfo1+tjwuiiivEP0kKKKKACiiigDpfhr41ufhz480PxJaZMun3STMinHmJ0dP+BKWX8a/YLRdWtte0ey1KylE9pdwpPFKvR0ZQVI+oIr8WK/Rz9hD4mHxf8K5PD9zLvvvD8nkAE8m3fLRH8DvX6IK+pyPEWnKg+uq9V/wPyPxPxKyr2uHp5lBawfLL0e33P8AM+nKKKK+0P54Kt7bx3dnNBKoeOVCrKehBGCK/Gzxr4dfwn4w1zRHB36fezWuT32OVz+OM1+zeM1ySfCzwhFrtzra+HNMbV7l/MkvXtUaVm9d5BI/CvIzDAfXVFJ2sfd8K8TLhydWUoOamlonbVf8Bs/KDwv8KvGHjRo/7E8M6pqSP92aG2cxfi+No/E17H4V/YO+Jeu7H1GPT9AiPJF3ceZJj2WMMM+xIr9JY4UQYVFUf7IqTH41xUsjoR+Nt/gfQ4zxJzKtdYanGmvnJ/ovwPjrwt/wTo0O1CP4g8UXuouOTHYwpbr9MtvJH5fhX0n8MfhR4e+EWgPo/hy1ltbSSUzyCSd5S8hVVLZYnHCrwMDjpXYig89uPWvXoYShh9acbP8AE+BzHPsyzVcuMrOS3tsvuVkPooortPBCiiigAooooATFLRRQAUUUUAFFFFABRRRQAUUUUAFFFFABRRRQAUUUUAFFFFABRRRQAUUUUAFFFFABRRRQAUUUUAFFFFABRRRQAUUUUAFFFFABRRRQAUUUUAFFFFABRRRQAUUUUAFIaWigCMAfnXwB/wAFCfiAdV8caP4TglzBpcBubhVP/LWT7oPuEXI/66Gvv6T5UYjrivyP+O8Xia7+Juv6x4l0fUNJudQvJJIkvYGT93nCKpPDAKFGQT0r5/OasoYdQX2n+CP1Hw8wdKvmrr1Wv3a0XVt6aLyVzzyiiivgj+ogrb8EeF7nxt4v0bQLQHz9Ru47dTjO3cwBY+wGSfYViV9R/sA/D/8A4SH4oX3iSeLda6JbERMRx50uVX8kEn5iuzCUfrFeNPu/w6ng57mCyvLa+Le6i7euy/Fo/QLQNHtvD2jWOm2UYitbSBLeKNeioihVH5AVo9zR+NHGK/UEraI/iuUnNuUndsdRRRTEMI7/AK0A55pSOPeuU+IvxD0n4X+Er7xBrc4itLVc7R9+Vz91EHdieAPxOACamUlBOUnZI0pUp1qkaVNXlJ2SW7bOY/aB+OOmfBDwXJqU5S41e4Bi0+xLczSY6nuEXILH6DqRX5YeKvFGp+NfEN9resXb3uo3kplmmfuT0AHYAYAA4AAArovjD8WNX+MnjW71/VXKKx2W1qrZS3hB+VF/mT3JJriK/PMxx7xdTlj8C2/zP6v4R4Zp5FhfaVVevPd9v7q8l17sKKKK8c+/NvwX4N1Xx/4nsNA0W3NzqF5II40HRfVmPZQMknsAa/VX4IfBvSvgt4ItdDsAs1y+Jb29ZcPcSkcsfQDoB2A9ck+O/sN/Dfwr4e8GN4gttUsNY8TX6D7U0EodrJDyIcdVPALZAycdQAT9UZ/KvvMowUaFP2z1lL8EfzFxzxHUzLEvAUrxpU3r05pLr6Lp942RtqM3oM1+Pfxh8Tf8Jh8UvFOsb98d1qMzRHOf3YchP/HQtfqt8X/FH/CF/DLxPrKsFls9PmliJ7vsOwfi2BX48k5JPrXHn1SyhT9WfQ+GGEvPEYtra0V+b/QKKKK+PP30K/W39nHQP+Ea+B3gyxK7H/s6Od19GkHmMPzc1+UGhaXLret6fp0HM15cR26f7zMFH86/Z3S7KLT9OtbWBdkUMSxovoAMAfpX1mQwvKdTyS/r7j8L8T8TalhsMurcvuSS/Nl2iiivsT8ACkpaKAGetQ3VzFZW8k8zrFFGpdnY4AA5JJ7VOetfJH7dfx0Phfw4PAukT7dU1WPffPGeYrbps9jIQR/ug/3hXNia8cNSdWfQ9fKMsrZvjaeDo7yer7Lq/kj5h/ag+Ncvxo+I09zbSt/YGnbrbTozwGXPzSkerkZ+gUdq8eoor8xrVpVpupLdn9mYDA0cuwsMJQVoRVl/Xd7s9q+CP7Vfi74Nyw2fmnW/DoOG0y6c/ux/0xfkp9OV9s81+gXwi+P3hL4zaaJdDvwl8i5n024IS4h+q5+Yf7S5HvnivyTq7o+r3ug6nb3+nXc9jewuHiuLaQpIh9Qw5Fetg80rYdqMvej2/wAj4biHgrA5tGVekvZ1e6Wj9V+q19T9qgc0tVNOcyWNu7HLNGpJ/CrR6V+gn8rSXK7C0UUUCCiiigAooooAKKKKACiiigAooooAKKKKACiiigAooooAKztc0Kw8S6Rd6ZqtlBqOnXcZhuLW5jEkcqEYKsp4IrRopptO6A/KD9sr/gnjf/DIX3jL4cQT6r4UXdNd6QMyXOnL1LJ3kiHr95R1yAWHzn+zz+0p4w/Zu8WjVvDl151hMyi/0e4Y/Z7xB2YfwsOcOOR7gkH96CNy4IyK+Av2zf8AgnXbeLhfeNfhbZRWOufNNfeHogEhvD1LwDoknqnCt2wfvfYYDNoVo/Vcbqnpd/r/AJlJ9z6m/Z8/aR8IftH+EBq/hu78u9hCrf6TcMBc2bnsw7qedrjg+xBA9ZHNfz3eAviB4u+BvjyLWtBvLrQPEGnStFJG6lTwcPFLG3VcjBVh29RX6/8A7JX7aHhr9pXR0sLjytE8cW0ebvR2f5ZgOstuTyydyv3l75GGPBmWUywl6tHWH5f8DzBqx9J0UUV86SFFFFABRRRQAUUUUAFFFFABRRRQAUUUUAFZXiPw3pni/Q77RtZsodR0u9iaC4tbhAySoRggitWimm07oD8YP20/2LdT/Zz159b0NJ9S8AX0uLe6OWewc9IJj6f3X79Dz1+W6/os8S+G9L8Y6De6NrNlDqWlX0TQXNrcLuSRD1BH+cV+OP7aP7Gup/s3eJG1bSEm1HwDqEpFneN8z2jnn7PMfXrtb+ID1BFfoOUZssQlQrv3uj7/APBLTPmGiiivqygrvfgp8aPEvwG8eWPirwxdmG6hOye2ckw3cJI3RSL3U4+oIBGCAa4KioqU41YuE1dMD98f2ffj94b/AGifAFt4l8PTeXKMR3+nOwM1lNjlH9R3VujDnjkD1HNfgZ+z1+0B4k/Z0+IFt4l0CUywNiK/02RiIb2DPKN6HurdVPqMg/tv8GvjD4b+OXgKw8VeGbsXFlcjbJC2BLaygDdFIv8ACy5+hBBGQQT+Y5plksDPmjrB7eXkyGrHe0UUV4ZIUUUUAFFFFABRRRQAUUUUAFFFFABRRRQAUUUUAFFFFABRRRQAUUUUAFFFFABRRRQAUUUUAFFFFABRRRQAUUUUAFFFFABRRRQAUUUUAFFFFABRRRQAUUUUAFFFFABRRRQAUUUUAFFFFABRRRQAUUUUAFFFFABRRRQAUUUUAFFFFABRRRQAUUUUAFFFFABRRRQAUUUUAFFFFACd68S/ap/ac0L9mbwC+rXnl33iC8DRaTpO7DXEoH3mxyI1yCx+gHJFdH8fPjp4d/Z8+H174p8QzbhH+7s7KNgJbycg7Yk/LJPQAEnpX4hfGr4y+I/jv4/1DxX4luvOu7g7YbdCfKtYQTsijHZRn6kkk5JJr38pyx42fPU+Bfj5f5lJXMf4hfEHXvij4w1LxP4lv5NS1jUJTJNNJ0HoqjoqqMAKOAABXOUUV+mQgoJRirJFhRRRVAFfoL+wH+wsfEzaf8TPiHp//EpUifRtFuU/4+z1W4lU/wDLPuqn7/U/LjdgfsDfsPN8TLuy+IfjuxK+EYH8zTdMnXH9pup++4P/ACxBHT+MjH3Qc/qxFGkMaxxqERQAqqMAD0FfF5xm3LfDYd69X28l+pLY9VCgAcAU6iivhiAooooAKKKKACiiigAooooAKKKKACiiigAoorH8TeJtL8H6FfazrV/Bpml2MZmuLu5kCRxoO5J/yTxTSbdkBcvb2DTbOe7u547a1gRpJZpWCJGgGSzE8AADJJr8wP21/wDgoXP43+3eBvhjeyWnh75odQ16IlJb4dGjhPVYvVur9OFzu4H9tD9u3Vfj1d3PhbwnJPpHgCJ8MOUm1Qg8PL/djyMrH+Lc4C8P+yf+x74l/aZ8QCVRJo/g60lC3+tOnU9TFCD9+Qj8FByewb7TA5ZTwlP63jtLbLt6+fkWlbVnJfs9/s4+Lv2j/GC6N4btfLs4SrX+rTqfs9nGT1Y92ODtQcnHYAkfsr+z7+zh4R/Zv8Hro/hu18y8mCtf6rOoNxeSDux7KOdqDgZ7kknp/hb8KvDPwZ8H2fhnwppsenaXbDJ28yTP/FJI3V3OOSfYDAAA7E8V4uY5pUxsuWOkO3f1E2LRRRXiEhRRRQAUUUUAFFFFABRRRQAUUUUAFFFFABRRRQAUUUUAMP1oDZ9vel4rz/4rfGnwr8HNI+3eIb8RyuCYLKLDzzkdkT+pwB3NROcacXKbskb0MPVxVRUqEXKT2SV2zv8AJ9KMfnXEfCP4p6T8YfBVp4i0hikcuUmtnYF4JR95Gx3HBB7gg967f6UQnGpFSi7pk1qNTD1JUqseWUXZp9GiOWJLiNo3UMrDBBGQa/K79qP4OP8AB34oXlrbQlND1HN3p7AfKEJ+aL6o3H02nvX6rc814t+1V8Gx8YPhfdQ2sQfXdNzd6ewHzMwHzR/8DXjH97ae1eXmeE+tUHb4o6r/ACPteDs8eS5lF1HanP3ZeXZ/J/hc/LKildGjdlYFWU4II5BpK/OT+uE7q6CrOnahc6RqFtfWcr293byrNDKhwyOpyrA+oIBqtRTXu6omUY1I8stj9b/gF8V7b4xfDXTNejZVvdvkXsK/8sp1A3DHYHhh7MK9H6V+aH7F3xmPw2+JCaLfzlNC151t5Nx+WK4ziKT2BJ2n/eBP3a/StpFEe5iFHrX6Rl+K+t0FJ7rR/wBeZ/IHFeSPJMynRivcl70fR9PlsPx/+uuV+JXhzRfFXgTWtK8RSRw6TdWzrPLK4QRjqHyeAVIDAnoQK8i+M/7Zvg74Ziew0px4n15cqbezkHkxN/00l5H/AAFcnjBxXwv8V/j/AOM/jHds2vamy6eG3Raba5jt4/T5c/MR/eYk+9YY3M6FBOn8T7dPmz1uHuDczzKcMQ/3UE01J76dUt/nojhtb0+PSdZvrGG7iv4reZ4kurdt0cqqxAdT3BxkfWqVFFfn0tXof1RTi4wUZO7CiiikaHY/CL4kX3wn+IGk+JbIsTay4uIQcCWFuJEP1XOPQ4Pav1y8Oa/Y+KdCsNX06ZbixvYEnhlXoysMg/rX4uV9xfsBfGbz7a6+Hupz/vIQ11pZc9UJzLGPoTuA939K+myXF+zqOhLZ7ev/AAT8b8RMi+tYZZnRXv09Jecf+A/wbPtaikpa+3P5wPzA/bd1SXUP2h9dgkJKWMFtbx+ymJJP5yGvBq+jv28vDcuj/HOXUWQ+RqtlDOjjoSg8th9RtB/EV841+Y5gmsVUv3Z/ZfC8oTyXCuntyr70rP8AG4UUUVwH1B9M/snftU23wgil8NeJUmk8OTymaG6hXe9ozY3ZXqyHg8cg54OePtrTP2gPh1rFiLu28a6IIdu4me9jiZR/tK5BX8RX5GUV72Fzeth4KnJKSWx+Y51wHgc3xDxUJunOW9rNPzs+vz+R+j3xW/bl8F+C7aW38OP/AMJTq+CEFsdtsjerSH7w74QHPqK+DfiX8UPEHxZ8Sza34hvGuLhvljiX5YoE7JGvYfqepJPNcnRXJi8wrYvSTsuy2PcyPhTL8i9+jG9R7ylq/RdEvQKKK+gv2VP2a7n4weII9Z1iB4fCNjLmVmyPtkg58pD6f3iOg4HJ45MPRniKipwWrPdzLMsPlWFnisTKyj+PZLu2YXhf9kj4jeMvA9n4n0nTILi2vMvBaSTrFO0Y6SYfC7W5x82SOcYIrC1D9m/4m6ZKUm8FauxHeGAyj80yK/WW3s4rK1it4I1hgiUIkaKFVVAwAAOgAqcgHOcfj2r7H+w6DS1dz+f4+JWZxnJ+zg4tuy1ul0V76n5MWf7M/wAUb/HleCtUGf8AntGI/wD0Iiuu0L9iD4sawV8/R7XSVP8AFe3seAPcRlz+lfp3sHoPypOnb9aqOR4dbyb+7/IyreJWbTVqdOEfk3+p8P8Ag7/gnO7skvifxYFX+K20qDk/SSTp/wB8V9NfCf4CeD/gzDN/wjmnPDdzoI57yeZpJJQDkZycDnsoAr0Y5HQCgjvXp0MDh8NrTjr36nxeY8SZrmsXTxVZuL6LRfNK1/mPooorvPmgooooAKKKKACiiigAooooAKKKKACiiigAooooAKKKKACiiigAooooAKKKKACiiigAooooAKKKKACiiigAooooAKKKKACiiigAooooAKKKKACiiigAooooAKKKKACiiigAooooAKKKKACiiigAooooAKKKKACiiigBucdaz9Y0HT9fs5LTUrG3vrWQYeC5iWRG+qsCDWhjpR9KTSejHGUotSi7M+dfiD+w38O/GG+bTLafwvetk79PfMRPvG2Rj2XbXzT4/wD2DfHvhjzZ9BktvFFmuSFhPkT490c4/AMT7V+kGaK8qvlmGr6uNn5aH22W8Z5xltoxq88V0lr+O/4n4u+IfC2s+E75rPWdLu9Kul6xXcDRN9QGAyPev0k/Yr8ADwR8EtNupkKX2uO2oy5HIRsCIfTy1U/8CNez+IPCmkeLNPay1jTbTU7V/vQ3cKyofwYGr1laQabaw2ttEsFtCixxxIMKqgYAA7AAVhgssjhKrqXvpoenxDxpVz/Awwjp8jveVndOy0/HUt0UUV7p+ahRRTXYIpJ4AoAo6vq9noOmXN/f3EdpZ2sbSzTyttREUZLE+gFfmB+05+0JefHDxay2ryQeF7B2WxtW4LnoZXH95uw/hHHXJPoH7ZP7TH/Ce6nN4M8N3WfD9nJi8uYm4vJVP3QR1jUj6MRnoAa+Vq+JzbMPav2FJ6Lfz/4B/RvAvCn1OCzPGR/eSXup/ZT6+r/BBRRRXzB+zBRV230PUbrTJ9RgsLmbToHVJbqOJmjjY9FZwMAnHQ1Sp8rW5nGpCbcYvY0ND8Qan4Z1GO/0jULnTb2M5We1laN1/EHNfTvws/b88TeHPKs/GFkniKyXCm6hxFdKPU4+R/yU+pr5SorqoYuthnenK35fceLmWR5fm8eXGUk/PZr0a1/E+5/2mP2nfB/xH+AN5aeGtUEl9qNzBBLZSqY7iJQ3mMSp6j5ACykj5gM818MUUVWLxUsXNVJ72sZZHkeHyGhLDYZtxcnLXfWy8uwUUUVxH0Z6f+zH4e/4Sf48+DbPblUvluiO2IVMv/slfrMowAB2FfnL/wAE/wDw+dS+M13qLpuj0/TZWDekjuij/wAdL/lX6OCvvMkhy4bm7s/mHxHxKrZvGktoRX3tt/lYWiiivoT8qCiikJwCaAOP+KXxD074WeB9U8R6m37izjJSIHDTOeEjX3Y4Ht16CvyT8beMNR8feKtS1/VpfOv7+YzSHsvoq+iqAAB2AFe8/trfHI/EXxsfDOlz7tA0ORkdkOVnuejt7heVH/Aj0Ir5rr4LN8Z7er7KD92P4s/qDgPh/wDszB/XK8f3lRX9I9F8938l0Ciiivnz9TClT76/Wkpyf6wfWmt0Z1PgZ+0+hndo9mfWFD/46Ku9qz/DzbtC08+tvGf/AB0Vfr9ajsj+Fa2lSXqOHSlpKCcDNUZCGl6jpWTpPiXS9clvItO1C2vJbOYwXCW8yu0Mg6o4B+Vh6GtYmkmnqhyjKDtJWYtFFFMQUUUUAFFFFABRRRQAUUUUAFFFFABRRRQAUUUUAFFFFAHyd+2F+wvof7QtlP4h0AQaF4/iT5brbth1AAcJOB/F2Eg5HQ5AGPyY1bSPF3wS+ID2l5FfeF/Fei3AYEMYpoJByrKw6g8EMCQQcgkGv6F8Zrwj9qP9k3wt+0z4Z8q+jXTPE1pGRp2uQoDJEevlyD+OMnqp6ZJBBzn6XLM2eHtRxGsPy/zXkUmeT/sX/t86d8ao7Pwf43mg0rx0qiO3ueI4NVx/d7JL6p0bqv8AdH2d+Nfz8/Fv4QeLfgH46n8PeJ7KTTdStm8yC5iJ8q4TPyzQvxuU469QQQQCCB99fsSf8FC014WHgP4pagsWp/LBpviO4bC3HZYrhj0fsJDw38XzctvmWUrl+s4TWL1sv08vIGuqP0OopAcjNLXyZIUUUUAFFFFABRRRQAUUUUAFFFFABRRRQAVh+L/COk+PPDmoaBr9hDqej30RhubWdcq6n+RBwQRyCAQQRW5RQm4u63A/Ej9sX9kLV/2aPFgubQTal4H1GU/2dqTDJiPX7PMRwHA6Ho4GRyGC/Odf0PeP/AWh/E7wlqXhrxHp8ep6PqERimglH5Mp6qwOCGHIIBFfit+1h+yvrv7Mvjc2k3mah4Wv2Z9K1fbxIo6xSY4EijGR0I5HBwP0XKM1WJj7Gs/fX4/8EtO54VRRRX1BQV7V+yx+09r37M/j2PVLIyX3h+8ZY9W0jdhbiIH7y54Ei5JVvqDwTXitFY1qMK8HTqK6YH9Dnw+8f6F8UPB+meJ/Dd/HqOkahEJYZk6jsVYdVZTkFTyCCK6br9K/FH9i79rzUf2a/F/2LUnmvvAuqSj+0LJcsbduB9oiH94DG4fxKMdQpH7OaDr+neKdFsdX0q8h1DTb2JZ7e6gYMksbDIYH0Ir8tzHL54GrbeL2f6epm1Y06KKK8oQUUUUAFFFFABRRRQAUUUUAFFFFABRRRQAUUUUAFFFFABRRRQAUUUUAFFFFABRRRQAUUUUAFFFFABRRRQAUUUUAFFFFABRRRQAUUUUAFFFFABRRRQAUUUUAFFFFABRRRQAUUUUAFFFFABRRRQAUUUUAFFFFABRRRQAUUUUAFFFFABRRRQAUUUUAFFFFABRRRQAh4rlfiT8R9A+EngnU/FPiW+Ww0jT4zJJIeWY9FRB/E7HAA7k1s67rmn+GdHvdW1S7hsNMsoWnuLqdgqRRqMszE9AAK/F/9tL9rbUP2k/GptdOeaz8DaVIy6bZNlTO3Q3Mo/vMOgP3VOOpYn1cty+ePq22it3+nqNK5xv7Tn7SGv8A7SvxCm13VGa00m33Q6XpSvmO0hz+rtgFm7nA4AAHkFFFfqdKlChBU6askaBRRRWoBX2B+wn+xXcfHXWovF/iy2kt/ANhL8sTZVtVlU8xqevlg/fYdfujnJXlv2LP2QdR/aS8Xf2hqiTWPgTTJQL68XKtcuMH7PEf7xGNzfwg+pUH9mdA8P6d4V0Wx0jSLOHT9Msolgt7WBQqRIowFA9MV8lnGa+wTw9B+8932/4JLZYsbKDTLOC1tII7a0hRYooYlCpGgGAqgcAAAAAVboor8/ICiiigAooooAKKKKACiiigAooooAKKKKAEAxRzR3riviz8WvDXwU8F33ijxVqC2GnWwwq9ZZ5CDtiiX+J2xwPqTgAkEYynJRirtgX/AB/8QdA+F3hO/wDEvifUodK0eyTfLPMep7Ko6sxPAUZJPSvxx/a7/bJ1/wDaX19rK287R/A9nKTZaUG+aYjgTT44Zz2HIUHAycscD9qP9qrxP+0z4tN1fs+neG7Rz/ZuiRvmOBem9/78hHVu3QYFe2/sR/sD3fxZlsvHHxAtZbLwYpEtnpz5SXVMdCe6w+/Vu2B81fdYTBUcqpfWsW/e6eXku7LStqzlP2NP2GdY/aBvoPEniNJ9I8AQSczY2TakQeY4c9FyMNJ25Ayc7f138J+FNJ8DeHrDQtB0+HS9IsYhDb2lsm1I1H8yeSSeSSSck1e0zTbTRdPtrGxtorOzto1iht4ECRxoowqqo4AAGABVyvl8fmFXHTvLSK2X9dSW7i0UUV5ogooooAKKKKACiiigAooooAKKKKACiiigAooooAKKKSgBpOCOKjmmjt4zJI6oijJLHAAri/ij8YfDPwh0U6j4iv1tsg+Tap809ww/hROp7c8AZ5Ir89/jx+1n4n+Mks+nWryaF4YJwthA/wA8w9ZXH3v90YX2JGa8vGY+jhFaWsux9lkPC2Pz6adNctPrJ7fLu/6Z9EfHz9uTTPCwudE8CGLWNWGUfVGO61gP+x/z0Yev3enLcivhfxP4q1bxlrNxq2t6hNqeoXBzJPO+5j6AegHYDgdqyqK+GxeNrYuV5vTt0P6WyPhvA5DS5cPG8nvJ/E/n0Xkj3H9lD48SfBrx6kN/Mw8M6qywXyE8RNn5JgP9nPPqpPUgV+n1vPHcwJLG6vG4DKynIIPQivxQr9CP2EPjFqHjHwldeE9UhuZpdERfs1/sYxtCThY2foGXsCeV6fdNe5kuMd/q89un+R+aeIfD8XH+1qC10UvPon69H8j6wpCNwIPelor7E/Aj81P21/gw3w6+Ira/YQbNE192mGwfLFcdZU9t2d4+rAfdr5yr9dPjn8LLX4wfDjVPD0+xbp086znYf6mdclG+nUH2Y1+Suq6Xc6Jqd1p97A9veWkrwTwyDDI6khlP0INfn+bYT2Ffnivdlr8+p/U3Ame/2pl6w1V/vKVk/OPR/o/S5Vooorwj9NFVirAg4I5BFeseOf2oPiD4+8OWehXusNbabBAkEqWeY3u8LgvK+csT3GQvtXk1FbQrVKScYSsnucGIwGFxc4VMRTUpQ1i2r2b7BRRRWJ3WsFFdl8NvhD4r+LGqCy8N6TNeAECS5YbIIfd5DwPp1PYGvoLx/wDsKXPgj4PX2ux6rJqviexAuZ7aBNsHkqD5ioCNzMB8244yFI25NdtLBV60HUhHRdf63Pm8dxDluX14YavWXPNpJbtX2v2Xmz5LoooriPpArX8H+Kb/AMD+J9M17S5fJvrCdZ4m7Eg8qfUEZBHcE1kUVSk4NSW5lVpwr03SqK6ejXdM/Yv4Z+PbD4meCNI8Sac2be+hDlM5Mb9HQ+6sCD9K6rHX1r8/f2DPjN/wjfim48D6lNtsNWYzWJc8R3IHKe29R+agD71foEOlfpmBxKxVFVOvX1P454kyeWSZjUwr+HeL7p7fds/Q+d/2z/grP8Uvh1HqelQmfXdDL3EMSDLzwkDzYwO5+VWA9VwOtfmkQVJBGCOoNftr14PINfJX7RX7FEHji9u/EXgpodN1mUmS40+X5ILpupZSPuOe/wDCT/d5J8fNctlXftqSu+q7n3vBHF1LLYf2dj3ane8ZdFfdPyvqn0Z+f9FdF4y+HXib4e35svEWiXmkzZIU3ERCPjujj5WHupIrna+MlCUHyyVmf0RRr0cRBVKUlKL2ad194UUUAE9BmosatpbhRXp3w4/Zu+IHxQmiOlaDPb2UmD9vv1MEAX1DMMuP9wMa+zvgx+xF4W+HskGp+I2HijXIyHVZUxawt/sxn75Hq2egIUGvVwuW4jEu6Vl3f9anxWc8X5Xk8WpVOep/LHV/Povn9x86/s3fsgat8UZ7bXvE0c2k+FAQ6IwKTXo9EHVUP9/v/DnqP0S8PaBp/hfSLXTNLtYrKxtkEcVvCu1EUdgKvJGsS4QAKOABT+9fcYPB08HC0NW92fzXn3EWMz+tz13aK+GK2X+b8x9FFFegfLhSUtFABRRRQAUUUUAFFFFABRRRQAUUUUAFFFFABRRRQAUUUUAFFFFABRRRQAUUUUAFFFFABRRRQAUUUUAFFFFABRRRQAUUUUAFFFFABRRRQAUUUUAFFFFABRRRQAUUUUAFFFFABRRRQAUUUUAFFFFABRRRQAUUUUAFFFFABRRRQAUUUUAFFFFABRRRQAUUUUAFFFFAEY46nmvmr9tj4g+L/C3gcaV4a0i+NpfxsL/WrdCyW8XQpleVLd2OABwMk8fSxOO9MkjWQEMoYHsa58RSdalKEZct+p6WW4uGAxdPE1KaqKLvyvRM/E09eetFfqH8Uv2Pvh/8S/NuVsP+Ef1aTJ+26WBHub1ePGxvc4BPrXx98Uv2KfHvw/8AOudNt18U6WmT52nqfPA/2oT82f8AdLV8HicqxNDVLmXdf5H9O5RxxlWZ2hOXspvpLT7ns/wfkfPtdZ8MPhtq/wAWPGVl4d0aIvcXDZlmI+SCIfekc9gB+ZwByRWFp+g6jqutW+kWtlPNqc0wt47RUPmNITgLj1zX6g/sz/AGz+B3g1UmVLjxHfKsmoXS84PaND/cXJ+pyfQCcvwEsXV974Vv/kdHFXEtLI8Hem06s/hX/tz8l+LOw+Gnwr0P4Y+B7Xw1plsrWka4meRQWuHI+Z39S36DAHAFeX/FL9ijwD8QVlutMt28Lao+T52ngCJj/tRfd/752n3r6FFL0r72WGpVIKE4ppH8v4fN8fhcQ8VRrSjNu7d935rZ/M/Lj4o/sgfEH4aGa4TTz4h0lMn7ZpgLlV9Xi++vHUgED1rxFlKMVYFWHBB7V+2hG4diK8n+Kv7NPgL4pxT3Oq6QlpqTKW/tKxxDPn1YgYf/AIGDXzmJyNP3qEvk/wDM/W8n8SqkbU8zp8396O/zX+TXoflFRVvV4ba21S8ispGms45nWGR/vMgYhScdyMVUr4+Wmh+/QlzxUgooopFn3P8A8E4dA8vR/GOtEZ8+4htFJ7bFZ2H/AJEX8hX2f3r57/YY8OjRfgFptyV2Salcz3bDv9/ywfyjFfQo6V+mZfT9nhYLyv8AfqfxvxViXis6xNR9JW/8B0/QWiiivRPlBnGa+f8A9sD44j4TfD99P06fy/EmshoLXYfmgTGJJfbAOF/2iD2Ne1+J/Edj4U0K+1fU51trCyhaeaVuiqoyfqfbvX5MfGj4pX/xg+IOpeIr3ckUjeXaW5ORBApOxPr1J9SSe9eJmmM+rUuWL96X4LufovBXD/8AbOO9tWX7qnZvzfRfq/L1OGYliSTknkmiiivz0/q1KysgooooGFOX7w+tNpy/eH1prdET+Fn7P+Fm3+GdLb1toz/46K1T1rG8Gtu8JaOfW0iP/jgrZxya/WYfCj+Fq/8AFn6sPrxXjX7UHxsh+DHw6uLi3kU6/f7rfTojgkPj5pCPRAc/UqO9esatqdtommXWoXsyW9nbRNNNLKcKiKMlifQAE1+UX7QnxiuvjT8Rb3WGLppcObfTrduPLhBOCR/eY5Y/XHQCvKzPGLCUbRfvS2/zPt+Dsged49Sqr91Czl59l8+vkcv4T+I/iXwN4kOvaLrF1Zamzl5Zlfd52TkiQHIcE8kMDX3N8Df25tE8ZLBpPjRYvD+sthFvQcWk59yf9Uf94lf9rtX560V8ZhcwrYV3i9Oz2P6GzrhbL87p2qw5ZraS0a/zXkz9sYZkuI1kiYOjDKlTkEVIDkdK/Lf4F/tS+M/hLdW2mwvJr+hM4QaTcMSVyekLclD7crz0zzX6daVdyalptpdS20llLNEsj20xBeIkAlGwSMjocEjivusFjaeNg3FWa3R/M/EPDmJ4erKFaSlGV+Vrrbut1+Ro0UlLXonyYUUUUAFFFFABRRRQAUUUUAFFFFABRRRQAUUUUAFFFFAHl3x7/Z/8KftD+C5dA8T2uZEy9lqMIAuLKUj78benTKnhgOegI/GT9oj9nDxZ+zd4zfRfENuZrKYs+n6vAp+z3sYPVT/CwyNyHkE9wQT+9dcV8WPhN4a+NXgu98MeKtOS/wBNuBlW6SwSAHbLE3VXGeD9QcgkH28tzSeBlyS1g+nbzRSdj88f2Hv+CgUnhM2HgD4nX7TaH8sGm+ILhstZ9linJ6xdg55Tofl5X9PILiO6gSaGRZYpFDI6HKsDyCCOor8OP2p/2TvE/wCzL4p8m8V9T8L3kh/s3W40wko6+XIP4JAOq98ZGRnHsf7EH7el38IZ7PwR49u5b7wQ7CO0v3y8ulE9B6tD6r1XqvHyn2MwyyniofW8FrfVpfp590Nq+qP1soqlpmpWus6fbX1jcxXdlcxrLDcQOHjkRhlWVhwQQQQRV2vjNiAooooAKKKKACiiigAooooAKKKKACiiigBO9cZ8V/hT4d+NHgfUfCvieyF7pl4vUcSQSD7ssbfwup5B+oOQSD2YOaOaIylCSlF2aA/Bf9pP9nPxF+zb8QZ9A1lDc6dNul0zVUQiK8hz1Ho4yAy9j6ggnyWv35+PXwL8N/tB+ALzwt4ig4k/eWl9Go86znAO2VD7ZwR0IJB61+Ifxt+C3iT4C/EC/wDCniW28u5gO+C5QHybuEk7JYz3U4+oIIOCDX6ZlWZxxsPZz0mt/PzX6midzgqKKK+hGFfZn7A/7aMnwV1qHwR4vvGfwNqE37i5lOf7KmY/eH/TJifmHY/MP4s/GdFcuKwtPF0nSqLR/wBXA/o8guI7qGOaF1ljkUMrochgehB7iph2r80P+Cdf7aP9nS2Hwo8cX/8AorkQ6Bqlw/8AqmPAtHY/wn+Anofl6FcfpeK/Kcbg6mCqulP5PujNqwtFFFcQgooooAKKKKACiiigAooooAKKKKACiiigAooooAKKKKACiiigAooooAKKKKACiiigAooooAKKKKACiiigAooooAKKKKACiiigAooooAKKKKACiiigAooooAKKKKACiiigAooooAKKKKACiiigAooooAKKKKACiiigAooooAKKKKACiiigAooooASmvIEUsxCqBkk9qU8ivzz/AOCjH7Zn9h2178KPBV7/AMTGZDFr2o27f6hCObVCP4mH3z2B29S23rwmFqYyqqVP5+S7jSueRf8ABQT9sxvi3rc/w/8AB96f+EM0+bF7eQNxqk6nsR1iQjjsxG7kBa+J6KK/V8LhaeEpKlTWi/HzNNgooorrAK9t/ZT/AGYtb/aY8fx6ZbeZY+HLIrLq2qheIIyeEXPBkfBCj6k8A1yvwI+B/iL9oH4hWPhXw7D+8lPmXV46kxWcAI3yufQZwB1JIA5NfuB8FPg14d+A3w/0/wAKeG7byrS3G+e4cDzbqYgb5ZD3Y4+gAAGAAK+dzbM1g4eyp/G/w8/8hN2NvwB4E0T4ZeEtM8NeHbCPTdI0+IRQwRjt3Zj1ZickseSSSa6QHmjB9aAMV+aSk5Nyk7tmYtFFFABRRRQAUUUUAFFFFABRRRQAUUUUAITigUY5rzX47/Hjwx+z14GufEvia62gZjs7GIjz72bGRHGP5noo5NVCEqklCCu2BZ+Nfxt8L/AXwNdeJ/FN6Le2j+S3tY8Ge7lxlYol7sfyAySQATX4sftH/tJ+Kv2lPGr6xrspttNgLJpujwuTDZxk9B/ec4G5yMkjsAAKn7QH7Qfin9ozx1N4g8R3BWFMx2GmQsfIsoifuIO5PG5jyx9gAPs39hP9gLzRYfEX4nad8nyz6T4euk+93We4U9uhWM/VvSvusPh6GTUfrGI1m/6sv1Zexh/sNfsAP4rOn/EL4mWDJovyz6XoFwuGvO6yzqekXcIfv9T8vD/p7FDHbwpHGqpGgCqqjAAHQAVIFAGAMClxxXyONxtXG1Oeo/RdES3cWiiiuEQUUUUAFFFFABRRRQAUUUUAFFFFABRRRQAUUUlADaUEmiuK+JPxX8M/CXQ31TxHqKWkfPlQg7pZmH8KJ1J/QdyBUynGEXKTska0aNTEVFSoxcpPZJXbOylkWJC7EKg5JPavlT4+/tvaP4K+0aN4J8nXNbGUkv8AO61tz7Ef6xh6D5R6nBFfOfx5/a78TfF1rjS9OaTQfDDEr9lhf97cL/02cdQf7g49d2M14HXyONznenhvv/yP3fhzw9S5cTm/ygv/AG5/otPM2PFnjHWvHOtT6vruoz6nqE5y007ZwOyqOiqOwGAO1Y9FFfKSk5u8nqfuNKjToQVOkkktktEgpURpHVEUszHAUDJJrrfhp8KvEnxa15dL8Oae91LwZZ2+WKBT/FI/RR146nHANfoP8Bv2RPDXwhjg1PUQmveJwA32yZP3du3pEh6f7x+b0xnFelg8vrYx3Wke/wDW58fn/FeByGHJN81XpFb/AD7L1+SZ86fAL9iDV/GZt9a8bLNomjcOmn/dupx/tZ/1an3+b2HBr7v8J+DdH8DaNb6ToWnQ6bp8AwkMC4HuSepJ7k5J7mtzoOMCgcivusLgqOEjaC179T+Z874ix2e1ebEytFbRWy/zfmx9FFFd580NNfA37e/wY/sPX7bx5pkGLPUiLfUVQcJOB8kh/wB9Rg+6+rV98niua+IfgnT/AIi+DNV8Oakm+0v4WiY4yUbqrj3VgGHuBXBjcMsVRdPr09T6Xh3OJ5JmFPFL4dpLvF7/AHbrzPxuord8ceD9Q8AeLtU8PapH5d7YTtC/HDAfdYezAhh7EVhV+Zyi4Nxe6P7Io1YV6catN3i1dPunsFFFFSbGv4U8Ia1441mHStB02fVNRl5WC3TcQO7E9FUZ5JwBX2X8F/2BLe38jU/iFdC5l4YaNZuRGvtJIOW+i4Hua+Uvg38S7v4S/EPSfElpueO3k2XMKnHmwtxIn5cj0IB7V+t+ga3Z+JNFsdV0+ZbmxvYVnhlTo6MAQfyNfUZPhcPXvKesl06evmfivH+dZrlsoUMM+SlNfEt7rdX6aWemo3w/4b0zwtpkOnaTYwafZQjbHBbRiNFHsBWhJGs0bo4DKwwQehFPH1zS9q+0SSVkfzxKcpyc5O7fU/Kz9qb4Ot8Hvihd29rEU0PUs3ensB8qoT80X/AG4x/dKnvXjlfqh+1R8HF+MHwvu7e1jD65p2brT2A+ZnA+aP6OuR9dp7V+WEkbROyOpV1OCpGCDX53mmE+rV24/DLVf5H9YcF57/bGXRjUd6tP3ZefZ/NfimJRRRXjn6CWNPv7nSr62vbSZ4Lq2kWaGaM4ZHU5VgfUEA1+s37P/wAV7f4xfDXS9cQot8F8i+hX/llOoG4Y7A5DD2YV+SNfQn7GHxnPwz+JSaRfT7NC14rby7j8sU+f3T+3JKn2bJ+7XuZTi/q9bkk/dlp/kz8146yL+1cvdekr1aV2vNdV+q9D9M6WkVgwBFLX6CfysUdR0u01a1ktr22hu4HGGjmjDqw9weDXm+t/svfC3xA5e68GadGTyTaIbfP/AH7K16r0pMmsZUoVPiin6o66GMxOFd6FSUfRtfkeIw/sZfB+Jy6+Ehn0e/uWH5GSu28MfBHwH4PkWXR/CmlWc69JxbK0o/4GQW/Wu4PHtSdRUxw1GDvGCXyR01s1zDER5KuInJdnJv8ANipGqdAB9BS4paK6DyxMUtFFABRRRQAUUUUAFFFFABRRRQAUUUUAFFFFABRRRQAUUUUAFFFFABRRRQAUUUUAFFFFABRRRQAUUUUAFFFFABRRRQAUUUUAFFFFABRRRQAUUUUAFFFFABRRRQAUUUUAFFFFABRRRQAUUUUAFFFFABRRRQAUUUUAFFFFABRRRQAUUUUAFFFFABRRRQAUUUUAFFFFABRRRQAUUUUAJiloooATFBAPUZpaKAObl8BeH5/FFv4ifRrJ9bgUrHf+SvnKCMEbsZ6cfifWuhC4/CjA3dKd3pJKOyLnUnUtzybsrK/Rdl5C0UUUyBpriPjT4kPhH4UeK9WV9ktrp07RH/poUIT/AMeIrtxxXzn+3d4mGifAe6slba+q3kFoMdcBjKf/AEXj8a5sTP2dGc+yZ7GT4b65mNCh0lKKfpfX8D81Sckmiiivys/tpKysFAGTRWz4L0Q+JfGGh6QASb+9gtsD/bkVf61cU5SSRjXqRo0pVJbJX+4/WT4I+Hz4X+EnhLTGXZLb6bAJB/tlAW/8ezXcgdqito1hgjRQFVVAAHQCpun41+rQioxUV0P4axFWVetOrLeTb+93EPagmk7da8s/aI+MNt8Ffhxd6sxV9Umzb6fA3/LSZgcEj+6oyx9hjqRRUnGlBzm9EXhcNVxteGHoq8pNJL1Pmf8Abx+On9o3sfw80e4zb27LPqsiNw8nWOL6Lwx99vdTXxrVnUtRudY1C5vryZ7i7uZWmmmkOWkdjlmJ9SSTVavzPGYmWKrOpL5eSP7IyHKKWSYGnhKe/V95Pd/5eVkFFFdf8KPhtqPxY8d6Z4c04FXuXzNPtysEI5eQ/QfmcDvXLCEqklGKu2eziK9PCUZV6rtGKbb7JFCbwTqdt4Ig8VTReVplxemxt2YYMrqhZyPYcDPqSOxrn6+3v25fCWneBfg54F0PSYBb6fY3nkxJ3wImySe5JySe5JNfENdmMw/1Wr7PskeDw9mss6wf1xqylKSS8k7K/nbfzCnL94fWm0DrXCtz6Ofws/ZjwK3meC9DJ/58oT/44tbua5/4ePv8CeHz62EH/ota5v46/Fmy+Dfw81DX7ko90B5Nnbs2POnYHav04JPsDX6rzxp0ueTskj+H/q9TFYz2FJXlKVkvNs+cP28fjr9ltk+HWjXH72ULNq0kZ5VOscP48Mfbb6mvh2r+va5e+JdavdV1Kdrq/vJmnmlfq7sck/8A1qoV+b43EyxdZzfy9D+vuHsmp5HgIYWGst5PvJ7v9F5BRRXT/DT4f6j8UPG2l+G9LTNzeyhWkIysMY5eRvZVBPv06muSEXOShFXbPexFenhaUq1V2jFNt9ktz6E/YY+Bh8YeKD421a33aRpEm2yVxxNc9d3uEBB/3ivoa/QpQAMVz3gLwXpvw98JaX4e0qHybGwiESerHqzt6sxJYn1Jrof5V+l4HDLC0VTW/X1P464jzqpnmYTxMtIrSK7RW3ze78x9FFFd58wFFFFABRRRQAUUUUAFFFFABRRRQAUUUUAFFFFABRRRQAUUUUAc3488BaF8TvCuoeG/Eumw6ro99H5c1vMPyZT1VgcEMMEEAivxu/a9/Y4139mnxC15a+dq/ga8lIsdV25aEnkQz44VwOh4DgZGDlR+2hGaxfFfhXSfHHh6/wBC16wg1PSL6Iw3FpcruSRT/I9wRyCARgivWy/MamBnprF7r9V5jTsfkl+xP+3LqPwF1G38KeLJp9R8AXEmF6vLpbMeZIx1MZJyyD3Zechv130TW9P8TaRZ6ppV5DqGm3kSzW91buHjlRhkMpHBBFfjd+2Z+xXq/wCzlrb61oyz6t4BvJcW94RuksmJ4hnx+Sv0b2PFWf2Lv22NU/Z31iLw/wCIJJ9U+H93L+9twS8mnux5mhHp3ZO/Uc9focdgKWYUvrmD36rv/wAEpq+qP2ZorK8N+JdM8X6HZa1o19DqWlXsSzW93bsGjlQ9CDWrXxDTTsyAooooAKKKKACiiigAooooAKKKKACiiigBM814r+1F+zRoX7THgCXSL9VstctA0ulasFy9tKR0PcxtgBl+hHIBr2ukFaU6k6M1UpuzQH88HxD+H2u/CzxjqfhfxJYvp+safKYpon6HuGU/xKwwQw4IINc5X7U/tqfsiWH7Sfg77dpccNn470qMnT7xsKLlOSbaU/3Sc7Sfusc9C2fxk1zRL/w1rF7pWqWk1hqVlM0FxazoVeKRThlYHoQRX6jluYQx9LXSS3X9dDRO5Rooor2BiqxRgykqwOQR1FfrL/wT5/bM/wCFt6RD8PvGV6D4y0+H/Qb2dvm1OBR0JPWZAOe7KN3JDGvyZq/oOvah4X1qx1fSbyXT9TspluLa6gba8UinKsD6givNzDAwx1Jwe/R9n/W4mrn9GdLXzl+xl+1fp/7S3gQLePFaeNNKRU1WyX5RJ2FxGP7jdx/C3HTaT9GY5r8prUZ0Kjp1FZozFooorIAooooAKKKKACiiigAooooAKKKKACiiigAooooAKKKKACiiigAooooAKKKKACiiigAooooAKKKKACiiigAooooAKKKKACiiigAooooAKKKKACiiigAooooAKKKKACiiigAooooAKKKKACiiigAooooAKKKKACiiigAooooAKKKKAE6UUteQftM/tD6L+zd8NbvxHqRS51KXMGmabuw93cY4HqEXqzdh7kA3TpyqzVOCu2B5f+3Z+15B+z34POg+H7iOXx9rEJFsow32CE5BuGHr1CA9SCeQpB/HG8vJ9Qu5rq6mkuLmd2klmlYs7sTksSeSSTnNbfxA8e658T/GOqeKPEd6+oaxqUxmnmfp6BVH8KqAAAOAABXPV+qZbgIYGlbeT3f9dEaJWCiiivWGFb/gLwJrfxM8X6Z4Z8O2Mmo6xqMwhggjHU92J6BQASWPAAJPSsewsLnVb63srOCS6u7iRYoYIULPI7HCqoHJJJAAFfsj+wz+yDbfs7+DxrmuwR3Hj7VogbqThhYxHBFuh9ehcjqQAMhQT5GZY+GApX3k9l/XQTdjv/2WP2aNE/Zo+HsOj2Yjvdduws2raoFw1xNj7q55Ea5IUfUnljXteeaDmlr8tq1J1pupUd2zMKKKKzAKKKKACiiigAooooAKKKKACiiigBCcUCjHNea/Hj47+Gf2evAlz4m8S3OFGY7SxiYefeTYyI4x/M9AOTVQhKpJQgrtgN+Pvx98Mfs8eBLjxJ4kuDnmOy0+Ijz72bHEaD9S3RRyewP4p/Hn49eKf2iPHlx4j8SXBPWOy0+InyLKHPEcY/m3VjyfY+Pfx68UftE+PbjxJ4inPOY7LT4mPk2UOeI0H826seT6D7o/YL/YMGirp/xI+JGnZ1E7bjR9Cuk/49+6zzqf4+hVD93qfmwF+7w+HoZLQ9vX1qP+rL9WXsRfsH/sEDTBYfEf4lafm9O2fSNBuk/1PdZ51P8AF3VD93qecBf0UGBRjA4pcYr43F4urjKjqVH6LsS3cWiiiuQQUUUUAFFFFABRRRQAUUUUAFFFFABRRRQAUUUUAM3YwKRnVASxCj3rk/iJ8T/Dfwt0STVPEmpR2FsOI1Y5kmb+6iDlj9OnU4HNfn78e/2xfEfxWa50nRDL4e8MtlDFG+J7lf8Apo46A/3F45wS1ebi8dRwi953fY+tyLhnH59P9zHlgt5Pb5d35L8D6N+Pv7bGieAftGj+ETD4g19co9wGza2ze7D/AFjD+6px6nIxXwT4y8b678QNcn1fxBqU+p38vWSZuFHZVUcKo7AACsKivhcXj62Ll7z07dD+mMi4YwOQ0/3Mbze83u/8l5L5hRRRXnH1wUUUUAen/s8/Ga5+CvxCtdVy76RckQajbrz5kRP3gP7yH5h+I6E1+rWk6taa9ptrqFjPHdWVzEssM0ZyrowypB9CDX4rV9p/sJ/HzyZR8OtcuMoxaXSJZG6HkvDn35Zf+BD0FfT5NjfZy+rzej29f+D+Z+L+IPDn1qj/AGrho+/Fe8u67+q/L0PuWik7UtfbH86BRRRQAUhpaKAPjL9vr4LnUdLtfiBpkGbiz222pKg5eInEch/3WO0n0Ydlr4Ur9ptd0Wz8RaNe6XqEKXNjeQtBNC/R0YEEH8DX5IfGf4Y3nwi+Imq+HLoM0cEnmWszD/WwNzG/1xwfQgjtXxOc4TkmsRFaPf1/4J/Rnh1nv1jDyyus/ehrHzj2+T/B+RxFFFFfMH7OFfdX7Afxo+36ZdfD7VJ/39puudMLnloicyRj/dY7gPRm7LXwrW34K8X6h4C8V6Xr+ly+XfWE6zIezY6qfZhkEehNd+BxLwtdTW3X0Pl+JMnhneXVMM/i3i+zW3+T9T9mscHinVy3w68dWPxH8F6T4i0191rfwiQAnJRujIfdWBB9xXUA81+mRkpJSjsz+OKtKdGpKlUVpRbTXZrcbwQePzr82/22vgwfh38RD4i0+DZomvs0vyD5YrnrIvtuzvH1YDpX6TGvPfjl8LrT4v8Aw51Tw/cBUuJE820nYf6mdeUb6Z4PsSO9efj8L9boOK+Jar1Pq+Fs6eSZjCs37kvdl6Pr8tz8i6Kt6vpV1oeqXenX0L295azPBNE4wyOpIYH6EGuu+GHwT8XfF7Ufs3h3SpJ4FbbNfTfu7eH/AHnPGf8AZGT6CvzmNKpOXJFXfY/retjcPh6H1mtNRhvduy+84avYPg3+y942+MEsN1Z2Z0nRSQTql8pRCP8ApmvWQ/TjPUivr74M/sReE/h/5Go+JdvinWlw2Jkxawt/sxn72PV8+uBX0pFCkCBEQIijACjAAr6jCZK9J4h28l+rPxbPvEWKTw+VRv8A35LT5Lr6v7jL8K6Pc6H4c03Try+fUru2t44ZbyRQrTMqgFyOcE4zWxQT2pcYr69Kysj8ElJzk5S3YtJilopkhRRRQAUUUUAFFFFABRRRQAUUUUAFFFFABRRRQAUUUUAFFFFABRRRQAUUUUAFFFFABRRRQAUUUUAFFFFABRRRQAUUUUAFFFITigBaKiknjiUs8ioo5JZgAK5vU/ih4N0PI1HxbodgR1+06jDHj82FAHU0V5TqX7U/wc0nP2n4o+EgR1WPWYJGH4KxNc1fft1/AbTs+b8S9JfH/PBZZf8A0BDQOx73RXzJdf8ABSL9nq0yP+E9M7D+GLSb0/r5OP1rGuv+CoXwDtyfL17U7n3i0qYf+hAUroLM+tKK+N7j/gqz8DofuP4hn/656aB/NxVCX/grV8Fo+lh4rl/3dPh/rMKLoLM+16K+IG/4K6/Bpemh+Mm+lhbf/JFMH/BXn4OE4/4R7xoPf7Da/wDyTRdBZn3FRXxEn/BXP4NN10Xxiv1sLb/5Iq1F/wAFZ/gpJ9608Uxf72nxf0mNF0FmfadFfHdv/wAFVPgXNjfc69B/100wn+TGtWz/AOCnfwAuMeZ4mv7X/rrpNwf/AEFDRdBZn1fRXzXZf8FFv2er4qF+IccZPabS72PH4mECui0/9t34FajjyviZoaZ/57ytF/6GBRcLM9yorzXTf2lPhNrGBZ/E3wjcMeiLrdtu/wC+d+a63S/HPh3Xcf2br2mahu6fZbyOTP8A3yTTEbtFNDqejA/jTqACiiigAooooAKKKKACiiigAooooAKKKKACiiigAooooAKKKKACiiigAooooAKKKKACiiigAooooAKKKKAEpaKKACiiigBua8a/aS+ADfHvw5ZWUetPpFzYStPFmLzIpWK4w4yCPYg8ZPBr2QNn396D0FZ1aUKsHCaumdeDxlbAV4YnDy5Zx1T3/M/Jr4n/ALNvj34TtJJq+jvc6cv/ADEbDMsGPUkDKf8AAwteX1+2ckSSoVdQynggjrXhfxS/Y6+H/wASvNuYbD/hHdVfJ+2aYBGrN6vF9xvc4BPrXymJyP7WHl8n/mfuGUeJSdqeaU/+3o/qv8n8j8wK9i/ZF8Pf8JF+0F4UiZN8VtLJdufTZGzKf++go/Gtz4pfsW+Pvh7591p9qPFGlJk+fp6nzgP9qH73/fO4e9dl/wAE9/DEsvxT8QalNEyHTdP+zsrrgpJJIvX0OI3FeRhsHVhi6cKsba/lqfc5znuCxOR4nEYSqp+61o9nLRXW6evU/QcDAFLRSZr9GP5LK9zcRWdvJNM6xxRqWZ2OAAOSSewr8sf2ofjZJ8Z/iNPPbSt/YGnbrbTo84DLn5pcerkZ+gUdq+n/ANun46Hwt4cXwLpM+3VNVj33zxnmK26bPYyEEf7oP94V+f8AXxuc4zml9Xg9Fv69j+gvDvh/2cHm2IWr0h5LrL57Lyv3CiiivlD9xADNfpR+xl8Cv+FX+Bf7c1W32eJNaVZJFdfmt4OqR+xP3m9yAfu18wfsZ/Ao/FDx0Nc1O3L+HdDkWRwy/LcT9UT3A+83tgH71fpYgCDaO1fYZNgrL6xNen+Z+A+InEPM1lOHlorOf5qP6v5HyL/wUaH/ABQXhc/9RI/+imr4Er78/wCCjI/4oHwx/wBhI/8Aopq+A68zOf8Ae5ei/I+18Pv+RHT9ZfmwoHWigda8Nbn6NP4Wfsb8Op1j+HHhyRyFQabbsWPAA8pa/OL9rH44v8YviHLFYTlvDmkloLIKfllbPzy/8CIGP9kL3Jr3T9pD48f8IZ8C/C3g7SLjbrWtaRbm5eM/NBamNQfoZOVHsG9q+G6+ozbG3jHDwfa/+R+LcC8Pclapm2Ijq21D0u03+i+YUUUV8sftgV+jH7EnwM/4V/4MPirVYNmv62itGrj5re26ovsW4Y+20dQa+Xf2Rvgc3xd+Icd1qEBbw5o7LPd7h8sz5zHF75Iyf9kEcZFfp7FGsSKijAXgAV9dk2C/5iJr0/zPwbxE4gtbKMPLs5/mo/q/kSUtFFfXn4KFFFFABRRRQAUUUUAFFFFABRRRQAUUUUAFFFFABRRRQAUUUUAFFFFABRRRQBl+IvDum+LNEvNH1eyh1HS7yJobi1uEDxyoRggg1+P37a37E2pfs86xL4i8Oxzal8P7yXEcpy8mmux4hlPdeyuevQ843fsp3rO13QtP8T6PeaVqtnDqGm3kTQXFrcIHjlRhgqwPUEV6eX5hUwNTmjrF7r+uo07H44fsY/toar+znriaHrTz6n8P72XNxaA7nsXJ5mhH/oSdG+vX9ifC/iXS/GOg2OtaLfw6npd7Es9vd27bkkQ9CD/TqOhr8hf22f2J7/8AZ71mTxJ4bimv/h/eS4Rzl5NNkY8RSnupPCuevQ84LUv2K/20dT/Zz19ND1x5tR8AX0ubi2GWexc9Z4R/6En8XUc9fpcdgaWY0vrmD+Lqu/8AwSmr6o/Z+isvw54j03xbodjrOj3kOo6XexLPb3VuwZJUYZBBrUr4dpp2ZAUUUUAFFFFABRRRQAUUUUAFFFFABRRRQAmTXxH/AMFBP2MR8WtHn+IHgyyH/CZafDm+soF51SBR2A6zIBx3ZRt5IUV9uDOKQ9a6MNiamEqqrTeq/HyA/m/dGRirAqwOCD1FJX6If8FGP2MTpUt98WPBNhiykYy6/ptun+pY9bpFH8JP3wOh+boWI/O+v1fB4unjKSq0/muz7GqdwoooruA7L4R/FbxB8FfHul+LfDd19n1GxfJRs+XPGfvxSDujDgj6EYIBH7j/AAB+OWgftBfDjT/FegyYEo8q8s3YGSzuABvif6ZyD3BB71+A1e3fsnftM6v+zT8R4dVhMt34cvisGsaYrcTRZ4dQePMTJKn6jOGNfPZvlqxlP2kPjW3n5f5CaufurRWH4Q8V6V448M6Zr+h3sWo6TqMC3FtcwtlZEI4+h7EHkEEHkVuV+ZtOLszMKKKKACiiigAooooAKKKKACiiigAooooAKKKKACiiigAooooAKKKKACiiigAooooAKKKKACiiigAooooAKKKKACiiigAooooAKKKKACiiigAooooAKKKKACiiigAooooAKKKKACiiigAooooAKKKKACiiigAooooAKKKKACiiopZUgjaSRgiKCzMxwAB3NAGB8QfHWifDPwhqnifxFeJYaRpkJnnmbrgcBVHdmJCgDkkgd6/Dz9pr9ojW/wBpH4lXfiLUi9tpkWYNL0zdlLS3zwPQu3Vm7n2AA9f/AG/f2un+OvjA+E/Dd2T4F0WYhZI2+XUbkZBmPqg5CexLfxAD5Er9EybLfq0Pb1V7z/Bf5lpWCiiivqSgo60V9s/8E9P2OT8WNeh+IPi+x3eDtNmzZWk6/Lqdwp7g9YkI57Mw28gMK5MXiaeEpOrUei/HyB6HtH/BOn9jUeFbCz+KnjSy/wCJ1dR+ZomnXCf8ekTDi4cH/lowPyj+FTnq3y/oCO1IqhQABgDtRX5Pi8VUxdV1an/DLsZt3HUUUVyiCiiigAooooAKKKKACiiigAooooAQDFFHeuL+LHxW8O/BbwPqHirxPerZabaLwBgyTyH7sUa/xOx6D6k4AJBGMpyUYq7YFP41/Gjw18BfAl94p8T3YhtYRsgtkIM11MQdsUa92OPoACTgAmvxN/aG/aC8TftG+Pp/EWvzGOBcx6fpkTEw2UOeEX1J4LN1Y+gwBc/aW/aQ8R/tKePZdc1h2tdLgLRaZpCOTFZwk9P9p2wCz9zjoAAPr79gL9hQXP8AZ/xP+Imn5h+W40TQ7lPv91uZlPboUU9eGPGM/eYfD0cmofWMRrN/1Zfqy9jR/YH/AGEBpw074l/EbT83Z23Gj6Hcp/qu63Eyn+LuqHpwx5wB+i3AGKAuBSgYr47F4upjKrqVH6LsS3cWiiiuQQUUUUAFFFFABRRRQAUUUUAFFFFABRRRQAUUUUAFIaWigD87/wBvP4aa1ofjqHxa93dahoOpgRR+c5ZbKUDmIdlVgCy++705+V6/Y/4ieA9M+Jfg7UvDurxeZZ3sRQsB80bdVdfRlIBH0r8l/iT8P9T+GHjPUvDmrR7bm0k2rJjCzRnlJF9mGD7dDyDXwmcYN0anto/DL8Gf01wBn1PHYNZfV0qU1p5x7+q2fyOYoAycDrXSeAvh14h+Jmux6R4d02XUbxuW2DCRL/edjwq+5/nX398A/wBjLw/8MPs2seIfK8Q+Jlw6l0/0a1b/AKZofvMP77e2AtcGDwFbFv3VaPc+oz7inA5DD97LmqPaK3fr2Xm/kfN/wL/Yq8R/EuGPVvEbzeGtCkUtErx/6TcZHBVT91e+5uvYEHNeJfEbwDqfwx8Zal4c1ePZd2UhUOB8sqHlJF/2WGCPrjqK/ZADA4GK+bf2zPgF/wALO8Hf8JDo9sH8S6NGzqsa/NdQDl4vdhyy++R/FXv4vKIRw96Wslr6n5bknH2Ir5rbH2jRnoktovo77u+zv6n5uUUEYOD1or40/oJO6ugqxp9/caXfW97aTPb3VvIs0UsbbWR1OVYHsQQDVeimvdegpRjUjyy2P1Y/Zr+Nlt8a/h9b3rsia7ZYg1K3XjbJjhwP7rgZHocj+GvXhzX5JfAH4x3vwW+INnrUReTTZcQahaqf9dCTzgf3l+8PcY6E1+ruha1ZeJNHstU0+4S6sbuJZ4JozlXVhkEfga/RMtxqxdK0viW/+Z/JnGHD0sjxzlSX7qd3Hy7x+XTyNKiiivYPgQoopKAEHtXzF+3F8Gj488Ar4n0+DfrGgK0jBB801t1kX32/fHsG9a+nMYx7VHPBHdRNFIoeNwVZSMgg9RXPiKEa9OVOWzPUyvMKuV4ynjKO8H966r5rQ/E6ivXP2nvg7J8HPihe2NvEV0S+Ju9OfsI2PMefVGyvrjae9eR1+YVqUqM3Tnuj+0MBjaWY4WniqLvGaTX9d1swooorE7z66/YI+M39g+IrnwHqc+LLUmM+ns54ScD54x7OoyPdfVq++/w4r8VNL1O50bUrS/sp3t7y1lWeKVDhkdSCrD3BAr9aPgR8Vbb4w/DfTPEEOxbpl8m8hU/6mdQA6/Q8MPZhX2+S4v2kHQk9Vt6f8A/nDxDyL6riY5nRXu1NJeUu/wA1+K8z0akpaK+mPxs8L8Xfsj+CPHPxPl8ZaxHPcGZE83TUbZDNIvHmOR8xyoUYBAO3Jzk17Fo2i2Hh/T4bHTbOCxs4F2RwW8YREHoFHAq/yO9JuyemR61jCjTptyjFJvc78RmGKxVOFKvUcowVopvRLyRJRRRWxwBRRRQAUUUUAFFFFABRRRQAUUUUAFFFFABRRRQAUUUUAFFFFABRRRQAUUUUAFFFFABRRRQAUUVT1DU7TSbSW5vrqG0t4xl5riQIij1JPAoAuUV4f41/bX+CHgDzF1P4jaNPKnWHS5DfPn0xAHwfrivAfGn/AAV1+GOjeZH4d8OeIfEUy/dklSO0gb6MWZ/zSldDsz7twKMCvya8Zf8ABYDx/qRdPDPg3QdCibgNfSS3sq/Qgxrn6qa8P8Xf8FBvj14x3rN49utMgbpFpMEVpt+joof82NLmRXKz90pZo7dGeR1RFGSzHAArzzxT+0X8LfBW8a38QvDenyp1gk1OEy/9+wxY/lX4E+JviP4u8byF/EPifWdecnJOo38twSf+Bsak8M/C/wAZeN2UeH/Cmt66W6f2dp81xn/vhTS5h8h+ynib/gpX8AvDu5YvFlxrUqdY9N02dvyZ0VT+BryjxJ/wWB+HlmXXQ/BniPVCOjXjQWqt+TyHH4V8P+GP2Afj34qCNbfDy+s426vqU8NptHusjq36V6z4a/4JJfF/Vgr6pq3hnQ4z95JbuWaUfgkZU/8AfVF2Foo7bxF/wWN8RXBYaF8ONMsP7p1DUZLn8wiR15p4g/4Kt/G/WA32M+HdDB6fYdOLkf8Af13r2jw7/wAEbfuvr3xO/wB6HT9I/k7y/wDstel6B/wSK+Eun7X1PX/FOrSDqv2mCGM/gsW7/wAeo1C8T4I1z9v/AOP3iDcLj4jX0CntZW1vbY/GONTXAax+0f8AFbxAW/tH4k+K7tW6xyazcbP++d+B+Vfr3of/AATY/Z/0Xaz+C5dSkXo97qd035qsgU/lXoGjfshfBXQtv2X4X+GHK9DdadHcH85A1FmHMj8ENT8Qavrb79Q1G9v367rmd5D+pNGnaBq2sttsNOvL5umLeF5D+gNf0T6T8L/B2gqo0zwnomnBen2XToYsf98qK6NIY41Coiqo4AAwBRyhzn872m/Ab4l6zj7B8PfFN9np9n0a5kz+SV09h+x58bdRx5Xwv8Tpn/nvp0kX/oYFfv8AbRRgU+UXOfhFZ/sB/H6+x5fw3v1z/wA9ri3j/wDQpBW1a/8ABNn9oa5ALeBEgB/566vZfyExr9xKKOUOdn4oW/8AwTA+Pk4G/wAP6bb/APXTVYD/AOgsavRf8ErvjrJ96y0OP/e1Nf6A1+0GRRkUcqDmZ+M4/wCCUnxxP8Ph0fXUj/8AEU7/AIdR/G//AKlz/wAGTf8Axuv2Xoosg5mfjK3/AASn+OKjiPw8301I/wDxFVZf+CWXx3j+7p2iyf7uqJ/UCv2jyKMijlQczPxMuf8AgmN8f4M7PDFjcf8AXPVrYf8AoTism7/4JxftDWuSfh+ZV9YtWsm/Tzs1+5ORRkUcqDmZ+DV7+wh8erAEy/DXVWx/zxeKX/0FzXO3/wCyZ8aNNBM3wt8WMB1MOkTS/wDoCmv6CKKOUOdn85+pfBzx9opP2/wT4iscdftGlTx4/NBXMXVje6fKYrm3ntpB1SVGU/ka/pWKg9hVe7sLW+iMdzbRXCHqkqBh+Rpco+c/nF0jxz4l8PY/szX9V03HT7JeSRY/75Irt9F/ar+Mfh8r9i+J/ipVXpHLq00qD/gLsR+lfutrHwT+HviAEap4F8NakD1+2aRby5/76Q1w2tfsT/AzXwwufhloMW7r9jgNr/6KK4o5Q5kflFof/BRj9oHQ9qr48e9iX/lne6day5+rGPd+tej+H/8Agrb8YdM2rqGleF9YQfeaWzlikP0KSgD/AL5r7U13/gmF8AtX3/ZvDuo6MW72WqznH081nrzjX/8Agj98N7sMdH8YeJdOY9Bd+RcqPwEaH9aLMLxPP/Dn/BZK6TamvfDKKX+9Np+rFMfRHiOf++q9S8M/8Fc/hPqZVNX0DxNosh6uLeGeIfisgb/x2vH/ABH/AMEcNag3NoPxKsb3+6moaY9vj2LJI/8AKvLPE3/BKb44aHvNhH4f8QAdBYajsJ/7/JH/ADo1D3T9C/DP/BQr4B+KdiQePrewmbrHqdpPbbfqzoF/8er1/wALfFzwP43Cf8I94x0HXC3RdP1KGdvphWJzX4d+KP2J/jn4Q3m/+Geuyhep06EXo/OAvXlGt+Ftc8K3HkavpOoaRPnHl3ts8LZ+jAGi7DlXQ/pJBB6EH6UtfzteFPjv8SPApQaB478RaQidIrXU5kj+hTdtI9iK9r8H/wDBS/49eFNizeJ7XxBAnSHV9PifP1dAjn8Wp8wuRn7dUV+W/g3/AILGa9bmNPFnw80+/B4ebR717bHuEkEmfpuH1r3jwV/wVb+C/iQxx6wNd8Kynh3vrHzogfZoWdiP+AindC5WfaFFeXeCv2nfhR8RfLXw98QdAvp5Pu2zXqRTn/tk5V/0r05XWQAqwYHoQaZI+iiigAooooAKKKKACiiigAooooAKKKKACiiigAooooAKKKKACiiigAooooASloooAKKKKAGlc8EZFZ1potjY6hdXtvZW8N5dBFnuI4lWSULnaHYDLY3NjPTJ9a0aMYpWTGpNJpPcTcC2M1yHxQ+IenfCvwTqniTUzmCzjJWIHDTSHhEX3ZsD269BXYAYr5Z/ba+Enjv4l6Tps/hwpqOj6cGln0iLIneQ5HmL2fC8BeCMnG7dxy4mc6dKUqavLoexk2Fw+Mx9KjipqEG9W9NO1/PY+CvG3jDUfH/ivU/EGrTedf38xmkPZfRV9FUAAD0ArEqS6tZrK4lt7iJ4J4mKPFKpVkYcEEHkGo6/MJtyk3Pc/tKhCnSpxhSVopJJLa3QK2fB3hPUfHXifTdA0mAz6hfTLDEvYZ6sT2UDJJ7AE1jV9+fsKfAseGtAbx3rFsBqepps09JBzDbH+P2L8Y/2QPU124HCyxVZQW3X0PneJM7p5FgJ4h6zekV3k9vkt2fQvwo+G+n/AAl8B6Z4c01cpbIPNmxhppTy7t7k/kMDoK7VTk0dqBjiv0uMYwioxVkj+O61aeIqSrVXeUm233bPkb/goyM/D3w1/wBhT/2k9fAVff8A/wAFGP8Aknfhr/sK/wDtF6+AK+Bzn/e5ei/I/qTw+/5EcP8AFL8wooorwj9JL+t67feIr83moTtcT7EiDH+FEQIqj0AVQB9KoUUVTbbuyIQjTioxVkgrQ8P6De+J9bsdJ02Brm/vJlhhiXqzscAf/X7Vn19xfsG/Av7LbSfEXWbfEswaHSY3HKp0km/HlR7bvUV2YLDSxVZQXz9D57iHOaWR4CeKnq9orvJ7L9X5H0j8D/hTZfB34ead4ftAslwi+bd3AXBmnYDe/wBOgHoqgV6H0ozx6UgwRwa/TIQVOKjFWSP44xFepiqsq9Z3lJtt+bH0UUVZgFFFFABRRRQAUUUlAC0UUlAC0UUUAFFFFABRRRQAUUUUAFFFFABRRRQAUUUUAFFFFAGbr2g6d4o0W80nVrOHUNNvYmguLW4QPHKjDBVgeoNfjx+2x+xbqH7O2uv4g8PxzX/w/vpcQzHLvp8hPEMp7r/dc9eh55P7Md6yfEnhrS/GOg3uja1ZQ6lpV9E0FxazruSRDwQR/nFenl+YVMDU5o6xe6/rqNOx+QX7Ef7aV7+z5rkfhvxJLNf/AA/vpcyJy76bIx5miHdT/Gg69RzkN+wmjaxY+ItKtNT027hv9Pu4lnt7q3cPHKjDKsrDggg1+NP7aP7G2p/s3eJTqukrNqPgHUZSLO8b5ntHPP2eY+vXa38QHqCK6f8AYV/bbuPgZqsHg3xdcyXPgK9l/dzNlm0qVjy6jqYiTllHT7w53BvpMwwNPH0vruD1b3X9dSmr6o/X+iqlhfQarZQXdrPHc2lxGssU8Lh0kRhlWVhwQQQQRVuviCAooooAKKKKACiiigAooooAKKKKACiiigCrdWsN7bS29xEs8EqlJIpFDK6kYIIPBBHavx8/bz/Y+k+AXio+J/DVs7+A9XmPlqoJ/s2c5JgY/wBw8lCewKnkZb9jO9c/458F6N8RfCeqeG/EFimo6PqUJguLeQcFT0IPZgcEEcggEcivSy7HTwNXnWsXuv66jTsfzu0V7L+1N+zbrP7NPxIn0S98y70S63T6TqhXC3MGeh7CRcgMPXB6MM+NV+rUa0K8FUpu6ZoFFFFagfZv/BPj9sFvgz4mj8C+K70jwTq8/wC4uJm+XTLljjfk9InPDdgcNx82f1zVw6hlIYEZyO9fzf8ASv1I/wCCcH7Xv/CZ6Tb/AAs8XXude0+LGi3k7c3duo/1BJ6vGBx6oPVcn4nPMsuniqK9V+v+ZLXU++6KKK+IICiiigAooooAKKKKACiiigAooooAKKKKACiiigAooooAKKKKACiiigAooooAKKKKACiiigAooooAKKKKACiiigAooooAKKKKACiiigAooooAKKKKACiiigAooooAKKKKACiiigAooooAKKKKACiiigAooooAKKKKAENfnz/wUn/a6/4RzT7j4T+ErzGqXkYGvXkDc28LDItgR/E4OW9FIHO449//AGzv2pLT9mv4bSTWjxz+MdWV4NItGwdrY+adx/cTI47sVHQkj8T9X1e91/VbzU9Rupb2/vJnnuLmZizyyMSWZiepJJNfWZHlvtpfWKq91beb7+iKSKlFFFfoJYUUV2Hwl+FmvfGjx/pXhLw5bfaNRv5Nu9s+XBGOXlc9lUZJP4DJIFROcacXObskB6R+yD+zBqf7S3xHjsWEtp4U00rPq+ooMbI88RIenmPggegDNzjB/bXwz4b03wfoGn6Jo9nFYaVYwrBbW0K4SONRgAVx3wI+CmgfAD4dab4S0CPKQDzLq7ZQJLy4IG+V/c44HYAAcCvRvSvy3M8wljqunwLZfqZt3FooorxxBRRRQAUUUUAFFFFABRRRQAUUUUAFFFZfiPxHp3hLQ77WNXvIdP0uxhae5up22pEijJJNNJt2QGd4/wDHmh/DHwjqXiXxHfx6bo+nxGWeeU/kqjqzE4AUckkAV+Kf7V37Uuu/tM+OWvrgy2HhixZk0nSN3ESf89HxwZGwMntwBwOeg/bN/a81P9pTxabPT3msPAumSn+z7BjtNw3I+0Sju5GcD+EHHUsT6L+wT+xJJ8YNStvHnjWzZPBNpLus7KZcf2rKp7j/AJ4qRyf4iNo4DY+4wOEpZXReLxXxfl5LzZaVtWdL+wF+w0fGEth8S/iFYf8AEijIm0fR7lP+P5hyJ5VP/LIdVU/f6n5fv/qKAEAAGAOwqKCCO2hSKGNYo0UKqIMBQOgA7Cpq+UxuNqY2r7Se3RdkS3cWiiiuEQUUUUAFFFFABRRRQAUUUUAFFFFABRRRQAUUUUAFFFFABRRSGgBO+O1eMfHn9mbQvjtd6LdXt1Jpl3YSbZLm2QGSaA5JjyenPIY5xluDmvZs0nAPH41nUpQqxcJq6Z2YTGV8BWWIw03GS2a89DlfAHw28O/DDQ00nw5pkWn2y8sUGXkb+87Hlj7murDdR+tB/M0Z/P0qoxjBKMVZI56tWpXm6lWTlJ6tvVsdQQGBB6GloqjM/N79tL4Bn4ceLv8AhKNIt9vh7WZSXVBxbXJyWX2V+WH/AAIcACvmiv2S+IHgfTPiP4R1Lw7q8XnWV7EY2x95D1V19GUgEH1Ffkv8T/h1qfwr8bal4c1VP9ItJP3c2MLPEeUkX2Yc+3I6g18Jm+C9hU9rBe7L8Gf05wHxH/aeF+oYiX72mv8AwKPT5rZ/JnK0UUV86fq4V9k/sKfH3+zLwfDvW7j/AEa4YyaRNI3CSHl4c+jcsvvuHcV8bVNZ3k+n3cF1bSvBcwOskUsbbWRgcggjoQRmuzCYmWFqqpH/AIdHz+e5PRzvAzwlXfo+0ls/8+5+1/XNA56CvG/2YPjlB8avh/DPcSIviDTwsGpQjAy+PlkA/uuAT7EMO1eyZyK/TKVWNaCqQejP44xmDq4DETw1dWlF2f8AXZ9B9FFFanGFJS0UAeH/ALWHwc/4W98L7lbOESa9pW67sSo+ZyB88Y/31GMeoX0r8uGUoxVgQwOCD2r9tCByOtfml+2n8GT8OPiS+t6fAU0PXmadAo+WKfrKnsCTvH+8QPu18nnWEuliILyf6M/cfDnPvZzllVd6O7h69V+v3nzvTo42ldURS7scBVGST6V7D8HP2WPGvxgeG6gtP7H0IkE6pfKVVl/6ZJ1k+owvqwr7u+Dn7LHgr4Pxx3NrZ/2rrij5tUvlDyKf+ma9EH059Sa8bCZXXxPvNcse7/RH6BnvGmXZPenCXtKi+zHp6vZfi/I+P/gv+xJ4s+IRg1DxEH8L6I2GxMmbqVf9mM/cz6vj12mvu74W/CLw38H9A/snw3aNbxORJNNLIXknfGNzse/sAAOwFdqnCj5QPYUvf6V9nhMBRwmsFeXd7n89Z3xPmGeytiJWh0itF8+79fkPooor0j5MKSlooAKKKKACiiigAooooAKKKKACiiigAooooAKKKKACiiigAooooAKKKKACiikJxQAbaWvL/iZ+0z8Lvg+JV8WeN9J0y5j+9ZLN511/35j3P/47Xyb8S/8Agr34K0bzbfwR4T1PxJOMqt1qUi2UGf7wA3uw9iFNK47Nn6A5FZ2t+IdL8NWEl9q2pWml2Uf37i9nWGNfqzEAV+MXxI/4Kb/G7x2ZYbDV7LwfZvkeTolqFfH/AF1kLuD7qVr5r8S+M/E3xA1MXeva3qniG/c4E2oXUlzISewLEmlzFch+13xC/wCCiHwK+HplifxiniG8TP8Ao2gQtd7vpIMRf+P180fED/gsXEpkh8EfD53/ALl5r12F/OGLP/oyvjT4d/sZ/Gf4oeW+ifD/AFZbWTlbvUYxZQkf3g8xUMP93NfTXw+/4JAeM9V8qbxj4z0nQIjyYNNhe9lA9CW8tQfcFh9aV2x2ijx3x9/wUl+O3jrzI4vE0Hhq1frb6FaJDj6SNukH4PXz94p8feKPHt39p8ReIdV8QXJOfN1K8kuGz9XJr9dfAP8AwSq+C/hTypNaXWfF9wvLDULwwwk+yQhDj2LGvovwN8BPhv8ADYRnwx4H0LRp06XFtYxic/WQjefxNFmHMlsfhT4I/Zr+KnxH8tvDvgDX9Rgk+7dCxdID/wBtXAT9a9/8Ff8ABKf41+JRHJq66H4UiPLLqF950gHssCuCfqwr9lRgdOKXIp8ouZn5w+Df+COekQqknir4iXt4T9+DR7BIMewkkZ8/XaK9v8If8EyvgP4V8trnw7feI5k6SatqMp59SsRRT+IxX1duo3U7Im7PPfCn7Pfwy8DBDoXgDw5pkqdJ4dMh838ZCu4/ia9BSNYwAqhQOAAMU+imIKKKKACiiigAooooAKKKKACiiigAooooAKKKKACiiigBB0paQnFV4rmOaaaJWBeIgMvcZAI/nQFrlmikpaACiiigAooooAKKKKACiiigAooooAKqX2m2uqWz295aw3cDjDRTxh1b6g8GrdFAHkXi39kn4NeN951f4beHZJH+9NbWS20rfV4trH868R8Yf8Eqfgl4hLtpaa74Yc8qun6h5qA+4nWQkfiPrX2XRSsO7PzC8Z/8Ecr6PzJPCfxGt7jP3LbWLBosfWSNmz/3wK8G8bf8Ezfjx4PDvb+HrLxLbp1l0W/jf8kk2OfwWv21yKMilyormZ/OZ4x+E3jf4dSlPE/hLW/D5Bxu1GwlgU/RmUA/UVe8D/HT4ifDRkHhjxrruhxp0t7S+kWE/WPO0/iK/ofmgiuoniljSSNxtZHUEEehFeSeOf2RPg38RxIdc+HehyzyffuLO3+yTMfUyQ7GJ+ppco+bufmP4C/4KpfGrwp5cWsS6P4vt1wG/tKyEUuPZ4Sgz7kGvpP4ff8ABYHwbqflQ+MvBmq6FKfla40uZL2LP94hvLYD2AY/Wtjx9/wSL+Gmu+ZL4W8Ra54XnbO2OYpe26/RWCv+b181/EH/AIJMfFnw15svhrUtE8X26/cjjnNpcN9Vl+Qf9/KNUHus/RT4e/to/Bb4nCNNG+IGlRXUnAtNTkNlMW/uhZgu4/7ua9ohnjuoklikWSNwGV0IIIPQg1/PR8Qv2e/iV8KWkPivwTrWjQocG6mtGa3/AAmXKH8Gqr4A+N/xA+Fcyv4T8YazoKqc+RaXjrC3+9HnY34g0cwcvY/ooor8e/ht/wAFZPix4V8qHxRp+keNLVcb5JYvsdy30eL5B/37NfVvw0/4Kt/CTxf5UHiS31bwVdtgM9zD9qtgfQSRZb8SgFVdE8rPteiuS8DfFTwd8TbH7Z4T8T6V4hgxljp90krJ/vKDlT7EA11tMkKKKKACiiigAooooAKKKKACiiigAooooAKKKKACiiigAooooAKKKKACkIyKWigDxz41fsxeEPjTbST3lv8A2ZrwXEeq2agSewcdHX2PPoRX5+fGT9nLxf8ABa9Y6rZ/bNIZtsOrWgLQt6Bu6N7N74J61+sg5qnqOnWuq2k1peW8d1byqUeKZA6sp6gg8Eexrx8ZltHFLm+GXf8AzPvMg4xx+SNU2+el/K3t6Pp+Xkflt+y78E5fjP8AEa3guYm/4R/TitxqMmOGXPyxA+rkY+gY9q/U20tYrK3jhhQRwxqFVFGAABgADsK5rwD8M/DXwysryz8N6XHpdvdzm5mSMk5cgDuSQABwOg7V1gzgZPNa4DBLB0+XeT3Zy8UcRT4gxaqJONOKtFP8W/Nv8LD6KKK9M+NPkj/gowP+LceGz/1Ff/aT1+f1foD/AMFGP+Sb+HP+wqP/AETJX5/V+fZz/vfyR/VHh7/yI4f4pfmFFFFeGfpYUUU+GGS5mSKJGkldgqIgyWJ6AD1oWpLairs9G/Z/+EF18aPiNY6JGHj06P8Af6hcj/llCpGQD/ebhR7nPQGv1f0nSrbQtMtdPsoEtrK1iWKGKMYWNVGAoHoABXkX7K/wRj+DPw5gju4V/wCEh1Lbc6hJ1Ktj5Is+iA4/3ix717UOOlfomWYRYWjeS96W/wDkfybxnn7zrHuNJ/uqd1HzfV/Pp5D6KKK9k+ACiiigAooooAKKKSgBKQdaM+tcD8Yfi/ovwY8Iz63q8u5uUtrRWAkuZccIv8yegHP1ic404uU3ZI3w+Hq4qrGjRi5Sk7JLqzP+O3xx0b4HeE5dTvmW41KcMljp6th7iTH6KMgs3b6kA/KvwI/bi1W18XXFp8QLkXOj6jOXjvI0wbBmP3cDrH7ckdeelfN3xQ+J2t/Frxdda/rlx5k8pxFCpPlwRg/LGg7AZ+pOSeSa5Ovh8Tm9WVdSpO0Vsu/qf0nlHAeDo5bKjjo81WotX/L2Sfl+PXQ/auyv7bU7SG6tJo7m2mQSRzRsGV1IyGBHBBHerXvX5q/swftWX3wkvIdB8QSS33hGV8L1aSxJPLJ6p3KfiOchv0b0TWrLxFpdtqOm3UV5Y3KCSKeFgyOp6EEV9Vg8ZTxkOaOjW6Pw7P8Ah7FZBiPZ1leD+GXR/wCT7o0qKKK9E+WCiiigAooooAKKKKACiiigAooooAKKKKACiiigDB8Y+D9H8f8AhnUvD/iDT4tT0fUIjDcWs4yrqf1BBwQRyCARgivxe/a//ZJ1n9mbxgWhE2oeDNRkY6ZqZXJXv5EpHAkUd+jAZH8QX9vq5b4jfDnQPiv4N1Lwv4lsE1DSL+Py5Ym4ZT/C6H+FlOCCOhFevluYzwFTvB7r9V5jTsfmV+wJ+2+/wwvbT4eeO74t4QuZNmnalO2f7MkY/cYn/lixP/ACc9Ccfq1HIkqK6MGRhlSpyCPWvwq/al/Zj1/9mbx6+lX4e+0G7LSaVq4TCXMQP3W7LIuQGX6EcEV9Uf8ABPf9t46bJp/wt8faj/obFYNC1e4f/UnotrIx/hPRGPT7vTbt9vM8vhiYfXcJrfVpfn690U1fVH6ZUUnBFLXxpAUUUUAFFFFABRRRQAUUUUAFFFFABRRRQB5V+0Z8A9C/aL+Gt94Y1dRDc8zafqAXL2dwAdrj1HOGXupI4OCPw4+JXw5134TeN9V8KeJLNrLVtOmMUqHlXHVXQ/xKwIYHuCK/ob718qft2/skw/tC+CG1zQrdE8d6LCzWjAAG+hGS1sx9epQnoxI4DEj6PJsy+qz9lUfuP8H/AJdyk7H40UVLdWs1lcy29xE8E8TmOSKRSrIwOCCDyCD2qKv0pa7FhV3RNavvDmsWWq6ZdS2Oo2UyXFvcwMVeKRSCrKexBANUqKJR5lysD9v/ANjb9qKx/aV+G0VxcPFb+LtLVINXsk4y2PlnQf3HwT7EMOwJ+g+pr8AfgJ8bdd+AHxJ0zxdoUhZ4G8u7s2YiO7tyRvif2IGQexCnqK/c74W/E3Q/jB4E0fxb4duPtWmalCJFzjfE3R43HZlYFSPUdxzX5jm+XfU6vPBe5LbyfYhqx2NFFFeASFFFFABRRRQAUUUUAFFFFABRRRQAUUUUAFFFFABRRRQAUUUUAFFFFABRRRQAUUUUAFFFFABRRRQAUUUUAFFFFABRRRQAUUUUAFFFFABRRRQAUUUUAFFFFABRRRQAUUUUAFFFFABRRRQAUUUUAFFFFACelcr8TfiNofwl8D6v4s8RXItNK02EyyN/E56KiDuzMQoHckV07OI0LMQABkk9q/Hr/goJ+1gfjl45/wCEV8O3ZbwToMzKjxt8l/dDKtN7ovKp7Fm/iwPSy7Ayx1ZQ6Ld+Q0rnhXx9+NuuftAfE3VPFutuUM7eXaWYbKWlupPlxL9Ack8ZYse9edUUV+r06caUFTgrJGgUUUVoBPYWNzql7b2dnBJdXdxIsUMEKlnkdjhVUDkkkgAV+z/7D37J9v8As5eARf6tDHL451qNX1GcYY2qdVtkPovViPvN6hVr59/4Jp/sjeStt8XfFtl+8YH/AIR+ynXoOhuyD68hPxbupr9HQPevgM8zL2knhqT0W/m+3yIbHUUUV8iSFFFFABRRRQAUUUUAFFFFABRRRQAUUUhOKAK91dQ2NrLc3MqQW8KmSSWRgqooGSSTwAB3r8hv28P20Z/jrrkng/wndPD4B0+b5pUJU6pMp/1jf9MwfuKev3jzgL3/APwUN/bXPiu4vfhd4Fv/APiSwuYtb1SB+LxwebeNh/yzU/eP8RGPug7vnv8AZD/ZV1b9pnx35LiWw8I6c6yatqajovUQxk8GRsfRRlj2B+0yvA08JT+u4rS2qX6+vYtK2rOv/Ye/Y2u/2h/Ey+IPEEMtt4A0yYfaJOVbUJRz5EZ9Om9h0BwOTkfsVpWl2mh6ba6fYWsVlYWsSwwW0CBI4kUYVVUcAAAAAVR8IeEdI8B+GtO0DQLCLTNH0+EQW9rCMKij+ZJySTySSTkmtrvXz2YY+eOq8z0itl/XUlu46iiivMEFFFFABRRRQAUUUUAFFFFABRRRQAUUUUAFFFFABRRRQAUUUUAFFFFABSYpaKACiiigAooooAYVHFfO/wC2H8BB8V/BLazpVvu8T6OjSQhB81zD1eL3P8S++R/Ea+iT05pMZ4xxWFelHEU3Tnsz0Mux9bLMVDF4d2lF39e6fk1ofiUylSQRgjgg0V9Qfts/AM+AvFJ8YaPbFdB1eU/aERfltrk5J+ivyw9DuHHFfL9fmWJoTw1V05bo/srKM0oZxg4Yug91t2fVPzTCiiiuY9k9C+BXxdv/AIL/ABAsddti8lmx8i+tVPE0BI3D/eGAwPqB2zX6weHdfsfFOiWOr6ZcJd2F7Cs8MydHVhkH/wCtX4u19ffsLfH3+wdTHw+1u5xYXrltLlkbiKY8tF9H6j/ayOrV9Lk+N9lP2E37stvJ/wDBPx3j/hz67Q/tPDR/eQXvLvH/ADX5XPvqikByM0tfcH83BRRRQAzJ+orG8SeENG8XwW8Os6ZbapDbzLcRR3UQkVJFBAYA8ZGT+dbS0dRQ0paMqE5QalF2a6obHEkKBUUIoGAAMAVJRRQTe4UUUUAFFFFABRRRQAUUUUAFFFFABRRRQAUUUUAFFFFABRRRQAUUUUAFFFFACYpa81+K37RPw4+CdsZPGXi7TtHmC7lsmk8y6cf7MKZcj324r4o+Ln/BX/TrPzrP4beEJL+QZC6p4gfy48+ogjO5h9XU+1Juw0mz9HydoyTXi/xW/bF+EPwa86HxH40sG1CLIOm6c32u53f3WSPOw/7+0e9fjl8Wf2yPi/8AGczReIfGd9HpsuQdM01vslrt/ulI8bx/vlj71xnw5+Cnj34vXv2fwf4U1XxA+7a8trbsYYz/ALcpwif8CIqebsXy9z74+Kf/AAWDOZrb4deCRjkJqPiOX/2hEf8A2p+FfH3xR/bR+MnxdMseueN9QgsJMg6fpbfY7fb/AHSsW3eP98tX0X8Kf+CRnjvxD5N1478Rad4TtTgtZ2Q+23XupIKxr9QzfSvsL4W/8E3/AIJfDXyZ5/D0ni7UY8H7T4hl89Se/wC5AWIj6qfrRqwvFH42+Cfhl4w+J2o/ZPC3hvVvEd1nDLp9o823PdioIUe5wK+qPhp/wSn+L3jHyZ/EculeCrNsFlvJ/tNyB6iOLK/gzqa/YDR9F0/w9YR2Ol2FtptlEMR21pCsUaD0CqABWhT5ROTPh34bf8EmPhX4X8qbxVqmseM7pcb4mk+xWrf8Aj+cf9/K+pPAHwH+HnwphVfCfgzRtDkUY+0W1onnt/vSkF2/Emu+pMinYltsAMUtFFMQUUUUAFFFFABRRRQAUUUUAFFFFABRRRQAUUUUAFFFFABRRRQAUUUUAFFFFABRRRQAzJ3V4V8XfiYvwc+Mvg/Ur+Yx+HPENvJpd/Ix+W3kjcNDIfQZmcH/AGST/CK92wPxr5d/4KC6GdR+DljqCLk2Gpxuzeiurof/AB4p+VcWLlKnRlUhvHX7j6HIKNLFZjSw1f4al4v5ppP5OzPp+OUSoHQhlIyGHenD1xXx/wDsT/tIL4g0638AeIrn/iZ2ke3TLqVubiJR/qyT/Gg6eqj/AGefr8fWrw2IhiqSqQ/4Y583yrEZNi54TELVbPo10a9SSiiiuo8YKKKKACiiigAooooAKKKKACiiigAooooAKKKKACiiigAooooAY6LIpVlDKRggjINeO/Ef9j/4O/FUSvr/AIB0lrqTJa8sYvsdwT6mSEqWP+9mvZaKAPzy+JP/AAR/8K6kJbjwN4z1HRJjlltNXhW7hJ/uh12Mo9yHNfJ/xM/4JtfHD4dLNNB4eh8W2MeT9o8PT+exH/XFgspP0Q1+3tFTZFczP5uZ7bxF8Pte2TRan4b1q1bO11ktbiFvxwymvoP4Xf8ABRr42/DLyYZPEi+LNPjx/oniKP7SSP8ArsCsv5uR7V+znjT4beFfiPpxsPFPhzTPEFpggRalaJMFz3XcDtPuMGvlH4pf8Ep/hL408648MTal4HvnyVW1lN1agnuYpSW/BXUUrNbFcye5yfwq/wCCu3grXjDa+PfDOoeF7g4Vr3T2+2W3uzLhZFHsA9fYnw1+Ovw/+MNoJ/B3i3S9f+Xc0FtOBOg/24mw6/8AAlFflF8Vv+CWvxf8Bedc+H47DxzpyZIOmy+VchfVoZMc+yM5r5Y1rw94n+GviAW2q6dqnhjWrZt4juoZLWeMjoQCAR9aLtbhyp7H9INFfh78JP8Agox8afhWYYJfEI8X6XHgGz8RKbhse0wIlzjpliPavtf4Q/8ABWP4c+LfJtPG+lX/AIJvmwGukBvbPPruQCRfpsIHrTuiXFo+66K5rwV8Q/DHxH0ddU8La/p3iCwbH7/T7lJlUns20/KfY4NdLVEhRRRQAUUUUAFFFFABRRRQAUUUUAFFFFABRRRQAUUUUAFFFFACYpaKKACiiigD5J/4KLf8kz8Of9hYf+iZK/P2v0D/AOCiq/8AFsvDp/6i6/8AomWvz8r4DOf96+SP6m8PX/whx/xS/MKKKK8E/TQr6r/YZ+Bh8YeKT421W33aRpEm2zSQcTXPXd7iMEH/AHiPQ189/DT4f6l8T/G+l+G9LTNzeyhWcjKwxjl5G9lUE/p1Nfrb4B8Fab8O/CWmeHtJh8qysYhGnqx6szerMSWJ9Sa+iyfBe2qe2mvdj+L/AOAfkvH3EH9n4X+z6Ev3lRa+Uev37L5nRgYGKWiivuz+ZgooooAKKKKACiiigAoopDQA3Oa+dv2sv2bJfjTpMGr6NcyR+I9NiZIbaSQ+TcJnJXBOEfPRu/AbjBX6JwARjijnHOKxrUYV4OnNaM9DL8fXyzEwxWGdpx+70fkz8VNV0q80TUbiw1C2ls723kMU0E6FXjYHBBB6Gqtfpt+0x+y1pnxm06TVNLWPTfFsCfurnGEuVA4jkx+QbqPccV+bfiPw3qXhLW7vSNYspbDUbRzHNbzLhlP9QeoI4IIIr88x2BqYOfeL2f8AXU/rDhvibDcQYf3fdqR+KPX1Xdf0zNr3T9mz9p7VPglqi6ffGXUfCVxJmezBy1uT1kjz0PqvRvY814XRXFQrToTVSm7NH0GY5dhs0w8sNioc0Zf1ddmu5+znhXxVpfjTQ7TWNHvY77TrpBJFPEchh/Qg8EHkEEGtkGvyq/Z5/aN1r4F67gb9Q8N3Lg3umlvw8yPP3XA/BgMHsR+mfgTx3o3xG8OWmt6Fex32n3C5V06qe6sOqsO4NfoOBx0MbHtJbr/LyP5T4l4YxPD9bX3qUvhl+j7P8+h0tFFFeqfFhRRRQAUUUUAFFFFABRRRQAUUUUAFFFFABRRRQBwPxn+Dnhz47eAtQ8KeJrQT2VwN0U6gebbTAHZLGezLn6EEg5BIr8Rfj98B/En7O/xCu/DGvxFlU+bY6hGpEV5Bn5ZE/kV6qQR7n998ZNeS/tJfs7+Hv2kfh7ceHtZQW9/Ful03U1TMlnPjhh6qeAy9x6EAj3cqzKWCnyT1g9/LzKTsfMf/AAT5/bZ/4Ty0s/hp47vs+JLdPL0jVLh+b+NRxDIT1lUDg/xgc/MMt96+9fz4fEX4eeKPgV8Rbzw/rcM2k69pU4eOaFiucHMc0TjBKnAZWH6EED9WP2Ff2y7f4/eG4/DHia4jg8f6ZCN5bCjUoRx5yD++ON6j/eHBIXtzfLIpfWsNrB6u3TzXkDXU+uaKKK+VJCiiigAooooAKKKKACiiigAooooAKKKKAPzZ/wCCk37IOw3fxe8H2WVJ3eIbGBeh6fa1A/KT8G/vmvzir+jm+soNRtJrS6hS4tp0aKWKRQyOhGCrA8EEEjFfjB+3L+ylP+zp8QTf6RBI/gfW5Gk06XlhaydWtmPqvVSeq+pVq+8yPMudfVar1W3mu3yLTPmWiiivsSgr6w/YE/awb4CePP8AhHdfuivgfXplW4Z2+WxuDhVuB6L0V/bB/gAPyfRXNicPDFUpUqi0YH9H0UqzorowdGAKspyCPUU/3xXwR/wTW/ax/wCEy0OL4V+KbvdrmmQk6NczNzdWqjmAk9XjHT1Qf7BJ+96/JcXhp4Ss6U+n4ruZvQdRRRXKIKKKKACiiigAooooAKKKKACiiigAooooAKKKKACiiigAooooAKKKKACiiigAooooAKKKKACiiigAooooAKKKKACiiigAooooAKKKKACiiigAooooAKKKKACiiigAooooAKKKKACiiigApKMc15J+0x8f9K/Zz+Fmo+J7/ZPqBH2fTbBmwbq5YHYvrtGCzHsqnvgG6dOVWahBXbA+cP8AgpH+1gfh54af4Z+GLzZ4k1iDOqXELfNZWjD/AFeR0eQfiEyf4lNflP1rZ8ZeL9W8feKdU8Ra7ePf6tqVw1zc3EnVnY549AOgA4AAA4FY1fq+X4KOBoqC36vuzVKwUUUV6YBX05+wx+ylP+0R8QhqGsQOvgbRJFk1CU5AupOq2yn/AGurEdF9Cy1418GPhFrvxx+I2keD/D8O68vpP3k7AmO2hHLyv6Ko59zgDkiv3T+D3wl0H4JfD7SfCHh2HyrGxjw0jAeZcSHl5XPdmPJ9OAMAAV83nOY/Vafsqb9+X4Lv/kJux19naQWNpDa28KQW0KCOOKNQqIoGAoA4AA4xVqiivzYzCiiigAooooAKKKKACiiigAooooAKKKKAGivgv/god+2h/wAIFY3fwy8E33/FSXUezV9Rt35sImH+pQjpKwPJ/hU/3iCvp/7cX7Xdt+zp4ObR9Emjn8eavERZxcMLKI5BuXH1yEB6sD1CkV+SXgbwR4o+OPxFtND0iKfWvEes3JZpJXLFmYlpJZXOcAcszH3NfU5Rlqn/ALXiNILa/Xzfkikup0H7PPwC8Q/tF/Ea08M6Ghih4m1DUXQtFZQA/NI3qeyr/ESBwMkft/8ACT4T+Hvgr4E03wp4ZtBa6bZpy7YMk8h+/LI38TseSfoBgAAcr+zP+zroP7Nnw6t/D+lILnUpts2qaoUxJeT45Psi8hV7D1JJPr2a4s1zJ42pyQ+BbefmJu4tFFFeGIKKKKACiiigAooooAKKKKACiiigAooooAKKKKACiiigAooooAKKKKACiiigAooooAKKKKACiiigAooooA53xx4N034geFdR8P6tCJ7C+iMUi9x6Mp7MDgg9iBX5M/Fj4aal8JPHOpeG9TUs9u+6CcLhZ4T9yRfYj8iCO1fsKxJrwD9rr4Dp8XvAx1DTYAfE+kK0lqVHNxH1eE+ucZX/AGhjjca8PNMF9apc8F70fxXY/SOCeI/7Gxn1eu/3NR2fk+j/AEfl6H5k0Uro0bsjqVZTgqRgg0lfnx/VSaaugqS2uJbO4ingkaGaJg6SIcMrA5BBHQg1HRQKSUlyyP1G/ZX+Osfxn8BRi8kX/hI9MC29/H0LnHyygejAHPowYdMV7dnFfmN+x3ovjxvinY6t4SsWksIWEWpzzsY7Y27Eb0Z8ct0ZQATkA4wDX6cjPGeD3r9Iy3ETxGHTqLVaX7+Z/InGGVYfKc0lTw0k4S96yesb9H28vIkooor1T4kKKKKACiiigAooooAKKKKACiiigAooooAKKKKACiiigAooooAKKKKACiivPPix8e/AHwR077Z408U2GigrujtZJN9zMP8AYhXLt9QMetAHodZut65pvhvTZ9R1bULXS9PgXdLdXkyxRRj1ZmIAH1r82Pjb/wAFdriU3Gn/AAt8MiBOVGta+Nzn3SBDgeoLMfda+Efif8b/AB78adU+2+M/E+o6/LuLRwzy4hiJ/wCecS4RP+AqKnmLUWfqz8Z/+CpHwr+HXn2Xhf7T4+1ZMqBp/wC5s1b0M7Dn6orj3r4T+Mf/AAUg+MfxX8+1s9YTwXo8mQLPw+DDIV/2pyTJn12lQfSud+C/7B/xh+NnkXOn+GpNC0aXBGra9m1hKn+JVIMjj3RSPevu74Nf8Em/h74QMF5481S88baguGa0iJs7IH0IU+Y+PXeAe60tWV7qPyw8N+EvFXxR8QG00PStU8T6zcNvaO0hkuZnJPLNgE/Un8a+vfhD/wAEoPiZ4zEF34z1Cw8C6e+C0DkXl5j/AK5oQg/F8j0r9XfBngLw58O9ITSvDOhafoGnpj/R9PtkhUn1O0DJ9zya6OnykuXY+V/hL/wTe+C/wuENxd6G/jLVI8E3XiBxNHnviAAR4/3lY+9fTemaXaaNYw2djaQ2VpCuyOC3jEcaD0CjgD6VdpD0qib3FooooEFFFFABRRRQAUUUUAFFFFABRRRQAUUUUAFFFFABRRRQAUUUUAFFFFABRRRQAUUUUAFFFFABRRRQAUUUlACHmvHv2utKGr/s9eL4tu4xQJcD2Mcivn8lNew+1cL8crEan8HfGlr3k0i6A9j5TY/XFc9ePPSnHun+R6eV1fYY6hVX2ZRf3NH5F6dqF1pN/bXtnPJa3dvIssM8TFXjdTkMCOhBFfpv+y3+0RafGzwqtpfyJb+KtOQLeQDC+cvQTIPQ9wPun2Iz+YFb/gXxxq3w58VWHiDRLg29/ZvuU9Vdf4kYd1YZBHvX5/gMbLB1P7r3R/VHFHDlLiDCWWlWOsZefZ+T/Dc/ZfIBxQeledfBH4yaT8avBltrWnERXC4jvLJmy9vLjlT6g9Q3ce+QPRM8epr9FhONSKnB3TP5MxGHq4SrKhWjyyi7NPuPopBS1ZzhRRRQAUUUUAFFFFABRRRQAUUUUAFFFFABRRRQAUUUUAFFFFABRRRQAUUUUAFc74y8A+GviFpLab4n0DTtfsDn/R9RtknUH1AYHB9xzXRUUAfEPxd/4JSfC7xr5114Pvb/AMC6g2SsUTG7s8+8ch3j/gLgD0r4l+MH/BNv4zfCsTXVlo8fjTSY8n7V4fYyygdt0BAkz/uhgPWv24oqbIpSaP5wNC8S+Kfhh4iN1pGpap4X1u1Yo0lrLJazxkHlTggj3Br7A+Df/BV34k+CvIsvG1hZ+OdNTCm4bFpegf76DY2PdMnu3ev04+Kn7Pnw8+NdmYPGnhLTtafbtW6ePy7mMf7MyYdfoGxXw98Zf+CQtrMJ774Y+K2t35ZdI8QDcn0WdBkegDIfdqVmtirp7n0t8GP2/fg98ZxBa23iFfDetS4H9l+IMWzlvRJCTG+T0AbJ9BX0cjrKoZWDKRkEHINfz4fFz9mr4lfAy6ZPGPhO/wBLtg21NQRPOtHPbbMmUyfTOfUCt34L/ti/Fb4EPDD4c8UXE2kRkf8AEm1PNzZkegRjmP8A7ZlT70c3cOXsfvtSYr4H+CP/AAVm8F+K/s+n/EXSLjwfqDYU6jZhrmxY+pAHmR/TDj1avtrwh430Dx9osOr+G9Zsdd0yXhLvT7hZoyfTKk4I7g8iqTuQ00b9FFFMQUUUUAFFFFABRRRQAUUUUAFFFFABRRRQAUUUUAFFFFAGB4s8G6L450abSNf02DU9OmHzQXCbhnsQeqkdiMEdjXw78dP2EtU8N/aNX8BPJrGnDLvpUpzcxD/pmekg9uG6feNff/tigiuDE4Kjio2mte/U+kybiHH5HU5sLP3XvF6xfy7+a1PxOurWaxuJbe4heCeJikkUqlWRhwQQeQRUVfqr8av2YvB/xot5J7u3/szXQuI9VtFAk9g46SL7Hn0Ir5k+GH7DniHTfjBbxeKYoLrwrp5+0/bIWBjvMH5I9p+ZSTywIxgEAnINfIVsnrwqKMfeT6/59j+gMv4+yzFYSdWt7lSCu4vr/hfW/wAmeu/sR/Az/hX/AIN/4SvVoNmva3GrRo4+aC26ovsX4Y+20dQa+nvTimxxiNFRQAq8AU8A4r7bD0I4elGnDZH83ZpmNbNcXUxdd+9J/cuiXkkOoooroPMCiiigAooooAKKKKACiiigApKKWgCPvjP4V4t+0d+zdo3xv0Qzr5eneJLWMi01EL94dfKlxyyE/ipOR3B9qOBycCvjD9sL9qwaat34E8HXf+mEGLU9Shb/AFI6GGMj+PsxH3enXO3z8dUo06MvbK6fTv6H1HDeEzDF5jTjlzcZrVy6JdW/Ly67HxLrOlTaDq97ptyY2uLSZ4ZDE6uhZSQdrKSGGR1FU6Opor8zdr6H9kU1KMUpu7CvTPgZ8ede+B3iRbzTnN1pc7AXumSMRHMvqP7rjs34HIyK8zorSlVnSkpwdmjlxmDoZhRlh8TFShLRp/1+PQ/Yb4Z/E/Qfiz4Xttd0C7FxbyfLJE3EkEmOY5F/hYfkeCCQQa6/rnJ4r8hfg98ZfEHwX8Tpq2iz74Xwt1Yux8m5jz91h2I5ww5H0JB/Tv4P/GHQPjP4Yh1bRLgeYuFurKTHm20mPuuP5MOCOnfH6BgMxhi42ekl07+h/LHFPCdfIantad5UW9H1Xk/0ezPQaWkpa9g+ACiiigAooooAKKKKACiiigAooooAKKKKACiiigD50/bG/ZO0z9pjwQxgEVl4z0yNm0vUGGA3cwSnvGx7/wAJ5H8Qb8cba48VfBP4irLGbvw54s0C87jbLBMhwQR0I7Echge4Nf0L596+Nf2+v2NI/jZoEvjTwnZqvjvTYf3sEQwdUgUfcPrKo+6e4+U/w7fpsozNUX9Wr/A9vL/gMpM9P/ZH/al0j9pn4fpd5jsfFenKsWr6Yh+4+OJYweTG+CR6HKnOMn3zIr+fj4P/ABa8S/AT4i2Hifw/M1rqNjIUntpchLiPP7yGVe6nHPcEAjBAI/cH4E/Gzw/8f/h5p3izw9L+6mHl3Vo7Ay2c4A3xP7jPB7ggjg1hmuWvCT9pT+B/h5f5A1Y9HooorwCQooooAKKKKACiiigAooooAKKKKAE71xHxg+E+hfGz4f6t4Q8RQ+bYX8eFkUDzLeQcpKh7Mp5HryDkEiu3BzRTjKUJKUXZoD+ff41fB/XfgX8RtV8IeIIdt3ZvmK4UER3UJ+5MnqrD8jkHkGuFr9q/23/2V4P2jvh01zpcEcfjbRUebTJ+FNwvV7Zj6Nj5SejY6Atn8Wr2yn068ntLqGS2uYHaKWGVSro4OCpB5BBBGK/U8rx8cbRu/iW6/X5midyGiiivZGaXhrxHqXhDX9P1vR7ySw1TT50uba5hOGjkU5Uj8RX7i/softGab+0n8LLTXIvLttdtNtrq9gh/1E4H3lHXY4+ZT9RklTX4UV7L+yn+0TqX7N3xUsvEEBkuNEucWur2CHie3J5IHTen3lPqMZwxrwc3y9YyjzR+OO3+Qmrn7vUVk+GPEmm+MPD+na3pF3Hf6ZqECXNtcxHKyRsMqR+BrWr8waadmZhRRRQAUUUUAFFFFABRRRQAUUUUAFFFFABRRRQAUUUUAFFFFABRRRQAUUUUAFFFFABRRRQAUUUUAFFFFABRRRQAUUUUAFFFFABRRRQAUUUUAFFFFABRRRQAUUUUAFFFFABRRRQAUUUUAUdU1S00PTLvUb+4jtLG0ieee4lYKkUaglmYnoAASTX4iftj/tLXf7SXxUuNQgkki8K6YWtdGtHyMRZ+aZh2eQgE+gCr/Dmvqr/gpz+1OYY2+EPhm8xIwWXxBcQt0HDR2uffh39to7sK/Nuvvsiy/wBnH61UWr28l3+f5FpBRRRX15QU+CCS6njhhjaWWRgiRoMsxPAAHc0yvv3/AIJnfsp/8JRrKfFfxPZ7tJ0+UrodvMvFxcqcNcYPVYzwv+3k8bOeLGYqGDourLp+L7A3Y+ov2Ef2WI/2evh2NT1q2X/hNtcjWW/dhlrSLqlsD7dWx1bjkKpr6j70tIBg1+S1608RUdWo9WZC0UUViAUUUUAFFFFABRRRQAUUUUAFFFFACdK8g/ab/aJ0P9mz4bXPiHUil1qk2YNL0zdh7ufHA9Qi8Fm7D3IB7b4k/ETQ/hR4K1TxV4kvFstI06IyyueWY9FRR/EzEhQO5Ir8PP2kf2gte/aP+JN54l1Zmt7Jcw6bpqtlLO3B+VR6serN3J7AAD3Mqy542pzT+Bb+fkUlc5bxb4r8U/G74jXOr6nJca54n1y7ACRIWeSRiFSONB0A4VVHQAAV+vP7En7JFn+zd4J/tDVoo7nx1q8StqFyuGFqnBFtGfQHBYj7zDuFWvJ/+CdP7G//AAgmmW3xP8Z2WPEV9Fu0iwnXmxgYf65gekjg8D+FT6sQPvQmu7OMyU/9lw/wLe3Xy9EDfQWiiivlSQooooAKKKKACiiigAooooAKKKKACiiigAopKCwAyTigBpyBxwKDzxXh3xf/AGuPA3wmkmsWnbXddjyDp9gQ3lt6SSfdT6csP7tfJvjj9vL4ieJJ3GjfY/DNoSQq28Qnlx7vICM+4UV5eIzLDYd2lK77LU+0yrg/Ns2iqlKnywf2paJ+nV/JH6Rh19QaC4xX5Fah+0F8SdSl8ybxxritnOIb14h+SECtLQv2oPil4elV7bxnqM2DnbeMtwp9sSBq81Z7RvrF2+R9ZLwzzJRvGtBvtr+dj9ZAeKD93NfCnw0/4KGX9vNFa+N9Fju4CQGv9L+SRR6tExw34Ffoa+wvAXxK8OfEzR11Pw3qsOpWh+8Yzh0P911PzKfYgV7GHxtDFfw5a9up8Fm3DuZZK/8Aa6Vo/wAy1X3r8nZnV0UlLXcfOBRRRQAUUUUAFFFFABRRRQAUUUUAFIQCCMUtFAH54/twfAI+DfEX/Cb6Nb40bVJcXsUa8W9wed3ssnJ/3s/3gK+Va/Zrxl4V07xx4Z1HQtVgW5sL6FopYz3B7g9iDgg9iAa/NO8/ZI8dP8Vb/wAHadp73ENu4kXVZQUtvIYnY7P6kA/KMnKsADivic0y6UaqqUY3Uui7/wDBP6M4L4so1MFLC5hUUZUlu3a8f81t56HikEEt1PHDDG0s0jBUjQZZiegAHU19cfAL9hfUPEP2bW/H4l0zTjh49HU7Z5h/01P/ACzH+yPm/wB2von4E/sqeF/gxDHeyRrrXiTb82pXCfcPcRJzsHvyx55xxXuODXdgsmjC1TEavt0+fc+c4j8QKmJ5sNlXux6y6v0XT139DI8N+GNM8JaVBpmkWMFhZQKEjgt4wiqPoO/qeprXFApenWvp0klZH4vOcpyc5u7fUdRRRTEFFFFABRRRQAUUUUAFFFFABRRRQAUUUUAFFFFABRRRQAg6UtITivnD4+/t4/Cr4Bi4sbrVx4k8SRZX+xdFZZpEb0lfOyLnqCd3opoHa59H9K8L+Of7Z3wr+AKT2/iDxDHe65GDjQ9JxcXefRlB2x/9tCtfmD8ev+Cj/wAVPjKbmw0u9Hgbw7JlfsWjSETyKe0lxw544IXYpHUGvBvhv8IfG/xp146d4P8AD2oeIr5mBla3jJSPP8UkhwqD3YgVPN2LUe59TfHP/gqf8R/iEbjT/BNvF4D0Z8qJ4SJ7+RfeUjamf9hQR/eNfI9lp/iv4seKzFawat4t8R377iEWS7up27k9Wb6mv0O+BP8AwSMANvqfxX8Q56N/YWhN+klww/AhF+j199fDP4N+Cfg5o39meDPDVhoFrgBzaxfvZcdDJIcu592JNKze4cyWx+X3wQ/4JQ+PfGf2fUPH+oweCNMbDGyjxc37j0IU7I8juWJHda/QH4K/sU/CX4FCC40LwzDf6zFgjWdYxdXW4fxKWG2M/wDXNVr3XIpN1UlYlybFAxS0UUyQooooAKKKKACiiigAooooAKKKKACiiigAooooAKKKKACiiigAooooAKKKKACiiigAooooAKKKKACiiigAooooAKKKKACiiigBlc58SYPtHgDxHH/f0+4X842rpK5j4n3AtPh14mlY4WPTblyfpGxrOp8D9Dpw38eFu6/M/HA9aKD1or8ne5/c8PhR6J8DvjNqvwT8awaxYFprKTEd9YlsLcR55Hsw6qex9iQf1S8E+M9J8f8Ahmw17RbpbvT72MSRuOo9VYdmByCOxBr8aa94/ZW/aLuPgt4n+wanJJL4U1FwLqPlvs7dBMg9uAwHUepAr6HKsw+ry9lUfuP8H/kflXG3CqzWl9ewkf30Vqv5l/munfY/T/FHSqenahb6lZQXlrMlxazossUsbBkdSMhgR1BBzmrh6V92fzK04uzFooooEFFFFABRRRQAUUUUAFFFFABRRRQAUUUUAFFFFABRRRQAUUUUAFFFFABRRRQAUUUUAFFFFAFW9sbfUbWW2uoI7m3lUpJDMgdHU9QQeCPavlP41/8ABNP4RfFcXF5pFjJ4E1uTLC50RQLZm/27Y/Jj2TYfevrUdKWgd7H4kfG7/gm/8XPhD9ovbDTF8b6FHlvtuhKXmVfV7c/OD3O0MB614J4C+J3jP4O+IDqPhXXtS8NanG22T7LK0e7B+7Ih4cZ/hYEe1f0ZV4v8bf2RPhd8fYZX8UeGoF1Zxgazp2Le9U9iZFHz47Bww9qjl7FqXc+JPgV/wVx1GzNvpvxW0BdQh4U65oiiOYf7UkBIVvcoVx2U1+gnwp+OvgT42aR/aHgrxNY65GqhpYYX2zw5/wCekTYdP+BAV+ZHx1/4JSeOvBP2jUvh7qEXjfSVywsZdtvfxr6AE7JMDuCpPZa+OFfxZ8JPF2VOreEfEunSf9NLS6t3/RlNF2twsnsf0e0mK/JX4B/8FXvGHhA22l/EvTV8Y6UuEOp2gWC/jX1I4jlwOx2E9Sxr9Gfg1+0l8O/j9poufBviS21C4Vd02nSnyryD13wthsdtwyp7E1V7kNNHqVFFFMQUUUUAFFFFABRRRQAUUUUAFFFFABRRRQAUUUUAFJilooAKKKKACiiigAooooAKKKKACiiigAopKWgBgHSl7ZpCM8+lfMv7Wf7UcPwt06Xwx4bmSXxXcp88q4YWEZH3z/00I+6vb7x4wG569eGHpupUeiPTy3LcRmuJjhcNG8n9yXVvskY37Xv7VS+Cba48GeEroHxDMu29vYm/48kI+4p/56Ed/wCEe5GPz/d2kdmZizMckk5JNOurqa+uZbi4leeeVzJJLIxZnYnJJJ6knvUdfnOMxc8XU5pbdF2P644fyDD5BhVRo6yespdW/wDJdEFFFFcB9QFFFbeueCde8NaZpepanpVzY2OqRGWznmjISZAcZB/XB5wQehBNKDkm0tjGdanTlGE5JN7efXTvoYldb8Mvifr3wl8U2+uaBdmC4T5ZIXyYp488xyL3B/MHkEEZrkqKcJypyUouzRGIoU8XTlRrRUoyVmns0frP8DvjtoPxx8Ni/wBNlFrqUAC32muw8y3c/wDoSnnDDr7EED0/rX40+BPHmt/DfxJaa7oF69jfwHhl5WRe6OvRlPcH+eK/TT9nv9ovRPjlog8srp/iK2QG801m5Xt5kf8AeQnv1GcHsT97l2ZRxS5Kmk/zP5h4s4PqZLN4rCpyoP74+T8uz+TPZKKKK90/MwooooAKKKKACiiigAooooAKKKKACiiigApOtLRQB+bn/BRr9jHd9v8Aiz4JseeZvEGm26fndoo/8iAf7/8AeNfJ37J37Tmsfsz/ABEi1SEy3nhy+Kw6xpitxNFnh1B4EiZJU/UE4Y1+50sMdxE8ciq8bAqyMMgg9QRX5B/t+fsev8DfE7+MPC9oT4F1eY5hjXI0y4bkxH0jbkoe3K9gW+zyrHQxVP6jitb6L/L1XQtO+jP1l8HeLtJ8e+GNM8QaDfR6npGoQrPbXUJyrqf1BHIIPIIIPIrcPWvx/wD2Av2wn+B/idPBviq7J8C6vMNs0rZGmXDceaPSNuA47cN2bd+vkUqTxrJGwdGAZWByCD3FfO5hgZ4GtyPVPZ91/mS1YlooorzhBRRRQAUUUUAFFFFABRRRQAUUUUAIa/M//gpj+yh9guZfi74Ws/8ARp2C+ILWFfuOcBboAdmOFf32t/ExH6YetUNX0iy1/SrzTNRto72wvIXguLeZdySRsCGVgeoIJFduCxc8HWVWPzXdDTsfzmUV7x+2J+zTe/s2fFO406JJZvC2pFrrRrx+d0WfmiY/34yQD6gq3G7FeD1+tUK0MRTVSm7pmgUUUVsB+gP/AATL/ap/4RvWE+EviW8xpeoSF9CuJm4guGOWt8noshyV/wBvI5L8fqAPzr+cO1uprK5iuLeV4J4nEkcsbFWRgcggjoQe9ftT+w9+09H+0V8L4k1KdB4x0VUttVi4BmGMJcAejgHOOjBuAMZ+Bz7L/Zy+tU1o9/Xv8yGup9K0UUV8gSFFFFABRRRQAUUUUAFFFFABRRRQAUUUUAFFFFABRRRQAUUUUAFFFFABRRRQAUUUUAFFFFABRRRQAUUUUAFFFFABRRRQAUUUUAFFFFABRRRQAUUUUAFFFFABRRRQAUUUUAJ1rxL9rX9omy/Zv+E19rjNHNr13m00ezc5824I4Yj+4g+ZvoBkFhXr+r6paaHpl5qN/cR2ljaxPPPcSttSKNQWZmPYAAnNfh5+1/8AtG3f7SHxavNYR5I/DdhutNGtH42QA8yEdnkI3H0+Vedor2spwH12v73wx1f+XzGlc8b1vWr7xHrF7qup3Ul7qN7M9xcXMzbnlkYlmYn1JJNUqKK/U4rlVomgUUVc0bR73xDq1lpem20l7qF5Mlvb20K7nlkYhVVR3JJAob5VzMD1f9lb9njUv2kPitY+HoPMt9Ft8XWrX6D/AI97YEZAPTex+VR6nOMA1+5Phnw3pvhDw/p+h6Pax2OmWECW1tbRDCxxqMKB+AryD9kP9nGy/Zt+FFppDCObxJf7brWbxOfMnI4jU90jB2j1+ZuNxr3Udea/Lc2x7xta0X7kdvPzIbuLRRRXiEhRRRQAUUUUAFFFFABRRRQAUUUUAIaq3l5b2FpNdXMyW9rChkkmkYKiKBksSeAABnNWjX5s/wDBSb9r7e138I/B978o+XxDfQN1P/PopH5yfgv98V2YLCTxlZUofN9kNK54V+3X+1xP+0L42/sTQbh4/AejTMLRRlft0wyDcsPTqEB6KSeCxA7r/gnb+x5/ws7W4fiP4vsd3hPTpv8AiXWc6/LqNyp+8QesSEc9mYY5CsK8a/Y8/Zd1H9pf4jx2koltfCemFZ9Yv0GCEJ+WFD/z0fBA9AGbnGD+2fhzw/p3hPQ7DRtIs4tP0uxhW3trWBdqRRqMKoH0FfV5li4ZfRWCw2jtr5f8FlN20NMDAwKWiiviCAooooAKKKKACiiigAooooAKKKKACiiigBOtGKBVLUtSttHsbi9vJ47a1t42llmlYKiKBksSegAFGw0nJ2QzVtVstA02fUNRuo7Kzt0Mk087BURRySSegr4C/aM/bS1HxlNdeH/A80ulaCCUk1JcpPdjvtPWND/30e+MkVy/7Un7T178YdXl0bRppLbwhbP8iDKteMD/AKyQf3f7qnp1PPT59r4rMs1lNulh3ZdX3/4B/RHCPBFPDxjjszjzTeqi9l5tdX5bIGYsSSSSepNFFFfLn7SklogooooGFdL8P/iN4g+GHiGHWfDuoSWN4n3wDmOZe6OvRlPofqMHmuar2n9mz9nHUvjjr4nuFlsvC1nIPtd6BgyHr5MeerEdT0UHJ6gHpw0KtSrGNH4uh4+b4nBYTB1KmPt7NLW+qflbrfoffH7O3xrX44eBl1h9Nm028gfyLlGQ+S0gAJMbn7y89Oq9D2J9UHB6cVj+GfDeneENCs9I0q0jsdPtIxFDBCMKoH8z3JPJJJNbDHAr9PpRnGCU3d9T+MMZUoVcROeGhywbfKm72XqPopBS1qcYUUUUAFFFFABRRRQAUUUUAFFFFABSbRnOBmlooAKKKKACiiigAooooAKKKKACiiigAooooAKKKKACiiigAooooAKKK8U+Pv7W/wAN/wBnOxf/AISfWhPrJTdDoWn4mvZeOMpkBAf7zlQexPSgD2rpXzt+0J+3R8L/ANnwXFlf6r/wkHiaMEDQ9IZZZUb0lfO2LtkMd2OQpr84f2i/+CknxI+NBudL0CZvAnheTKfZdNlP2udP+mtxwef7qBRzg7q8C+FPwR8dfHTX/wCy/Bvh681y63Dzp0XEMAP8UsrYVB/vHntmpb7Gij3PZ/2gv+Ch/wAUvjkLnTrW+/4QzwzJlf7L0eRlklT0mn4d+OCBtU91rx74SfATx98dtZ+weC/Dd5rLqwWa6VdlvBnvJK2EX1wTk9ga/Rr9nv8A4JP+G/DAttX+Kepf8JPqQw/9jae7RWUZ9Hk4eX8Ng7EMK+7/AA34X0jwdo9vpOh6XaaPpduu2GzsYVhijHsqgAUWvuHMlsfBfwC/4JMeHfDwttU+KernxJfDDnRdMdobND6PLxJJ+GwfWvu3wn4K0HwJolvo/h3R7PQ9LgGI7SwgWGNffCgcnuep71u0maaViG2xaKKKYgooooAKKKKACiiigAooooAKKKKACiiigAooooAKKKKACiiigAooooAKKKKACiiigAooooAKKKKACiiigAooooAKKKKACiiigAooooAKSlooAYOea83/AGjtUXSPgb42uC23Olzwg+7oUH6tXpPtXzh+3j4pXQvgbPp27EmrXkFsoB5wreax+n7sD8a5cVP2dCcvJntZJh3i8zw9FdZx+6+v4H5sUUUV+WH9sJWVgooooGfZP7EX7Rx0y5g+HviK6H2WZsaRdSt/q3J5gJPZjyvvkdxj7sUg89a/EyKV4JUkjdo5EIZWU4II6EGv00/ZI+P6fF/wYun6nOv/AAlOkqI7sE4NxH0WYD36N6N6BhX2mUY/2i+r1Hqtv8j+duP+GVhajzXCR92T95Lo319H18/U+gqKKK+pPxUKKKKACiiigAooooAKKKKACiiigAooooAKKKKACiiigAooooAKKKKACiiigAooooAKKKKACiiigAooooAK88+LfwE8A/HLSP7P8a+GrPWVVSsVy6bLmD/rnMuHX1wDg9wa9DooA/Kv4/f8EmNd0I3OqfCrV/8AhIbIZf8AsTVHWK7UekcvCSf8C2fUmvhjVdG8XfCDxcLe/tdV8I+JNPkDqJFktbmFuzKeCPZh17Gv6O64T4p/BPwT8a9DOleNPDtnrlsARG8yYmgJ6mOVcOh91IqWi1LufmR+z3/wVV8ZeBzbaV8SbI+NNHXCf2lBti1GJfU9EmwP721j3c1+k3wa/aJ8AfH3SPt3gvxFbak6KGnsHPl3dv8A9dImwwGeN2Cp7E1+e/7Qv/BJvXNAFzrHwo1M+ILIZc6FqbrHdoPSOXhJPo2w+7GvhiaDxd8H/GW2RNW8IeJ9NkyM+ZaXVu/qOjD+opXaKspbH9HdJgV+VH7Ov/BV7XvDn2XRvivYN4i08YQa7p6Kl5GOmZI+ElHuNrf7xr9JPhj8XvB3xl8Oprfg3X7PXbBsBzbv+8hY/wAMkZw0bezAGqTuZtNHaUUUUxBRRRQAUUUUAFFFFABRRRQAUUUUAFFFFABRRRQAUUUUAFFFFABRRRQAUUlGaAG9+lHuOaOnWvE/2lP2jdP+Bvh3y4DHeeJ7xD9isichR082THRAe3ViMDuRlVqwowc5uyR2YLBV8wrxw2HjzTlsv66LqZP7Uv7TNp8GtDfSdJkjufFt6h8mLIZbVDx5sg/9BU9T7Dn81tT1O71rUbi/v7iW7vLiRpZbiVizyOTkkk9STVjxF4i1HxZrd5q+rXcl/qN3IZZ7iU5ZmP8AIdgBwAABWbX51jsbPGVNdIrZf11P614a4bocP4blXvVJfFLz7LyQUUUV5h9kFFFfR/7KH7L1x8WdUj8ReIIHg8I2knCnKtfuD9xT/cB+8w/3Rzkr0UKE8TUVOC1Z5GaZnhsowssViZWUfvb6Jd2/60Nr9kT9lc+PruDxh4stSvhuF91pZyrj7c4P3mH/ADyB/wC+jx0Bz9xePfhvoHxH8KT+H9bsEudPddqADa0TAfK6H+Fh2I+nQkV0NnZW+m2kVtawpb28KhEiiUKqKBgAAcAAdqs5r9Gw2CpYal7NK99/M/kvOeIsZnGN+tzk48r91J/D6efdn5Q/H79nrXfgZ4gMdyrXug3Ln7FqarhWHXY/91wO3fqO+PKK/Zrxf4P0jxx4evdG1yyj1DTrtdkkUo/Ig9QQeQRyD0r80P2jf2aNX+B2sG6gEuo+FriTFrf7fmjJ6RSY6N6Ho3bByB8lmWWPDt1aWsfy/wCAfufCXGdPNIrB45qNZbPZS/yfl16Hile5fsm/CbxT4/8AiNZ6pol7c6Hp2kyrLdavFwV/6ZJnhmYcEHIAJJBGAeX+BPwO1n44+Lk02xVrfTISr3+oMuUt4/QernBCr369ASP1H8A+BNH+G/hay0DQ7VbSxtk2gdWdv4nc/wATE8k08ry+VearT0ivxYca8VUctoSy/D2lVmrPqop9/N9F82dKgwgHtTqQUtfdn8yBRRRQAUUUUAFFFFABRRRQAUUUUAFFFFABRRRQAVheNPCGk+PvC+p+HtdsY9S0jUYWt7m2lHyup/kQcEEcggEcit2ihNxd1uB+E37Vv7NWr/s0fEmfR7jzLrQLwtPpGpsvE8OfusRx5iZAYfQ4wwr7I/4Jv/th/wBsW1p8JvGN9/p0CbNAv52/10YH/HqxP8Sj7nqBt7KD9f8A7Q/wG0H9of4bX/hbWV8qZv31hfqu6SzuADskX1HOGXupI44I/D7x/wCBfE3wP+I19oGsRy6V4g0a5BWWFipyCGjljbg4I2srD1HSvvMPVp5zhXQq/wARf1f/ADLWqP6EqWvmL9h79rC3/aN8Aiw1eaOLxzo0apqMIwv2lOi3KD0bowH3W9Ay19O18TWozw9R0qis0QFFFFYgFFFFABRRRQAUUUUAFFFFABRRRQB5H+0x8ANK/aM+Fmo+GL8JBfqPtGmX7Lk2tyoO1vXaclWHdSe+CPww8X+EtV8CeKNU8Pa5aPYatptw9tc28nVHU4P1HcEcEEEcGv6KuuK+B/8Agpj+yv8A8Jf4db4qeG7PdrWkwhNYgiXm5tF6TYHVox1/2P8AcFfUZJmHsKnsKj92W3k/+CUmflrRRRX6KWFem/s6fHHVv2fPinpfizTi8sETeTf2QbAu7ViPMjPvwCp7MqntXmVFZ1aUa0HTmrpgf0SeC/GGleP/AAtpfiPQ7tL7SNTt0ubadD95GGeR2I6EHkEEHpW9X5af8EyP2of+EU8RH4VeIrvbpGqymTRZpW4t7s/ehyeiydQP749Xr9S+tfkuPwksHXdN7dH3Rm1YWiiiuAQUUUUAFFFFABRRRQAUUUUAFFFFABRRRQAUUUUAFFFFABRRRQAUUUUAFFFFABRRRQAUUUUAFFFFABRRRQAUUUUAFFFFABRRRQAUUUUAFFFFABRRRQAUUUUAFJRjmvJv2m/jtpv7PHwl1XxVeGOa+C/ZtNsnP/HzdMDsT/dGCzf7Kt3xV04SqzVOCu2B8if8FPv2nzp1mvwh8OXeLm4VLjX54m5SM4aO2z6tw7e2wdGIr80a0/E3iTUvGPiHUtc1i6kvtT1G4e5ubiQ5aSRySx/M9KzK/WsBhI4Kgqcd+r7s1SsFFFFegAV+kP8AwTE/Za2j/hb/AIls+Tvh8P28y/VZLrH5on/Az/dNfJn7In7Ol3+0f8WrLRmWSLw7Y4u9Yu048uAH7ins7n5R6ctghTX7jaNpFl4f0mz0zTraOz0+zhS3t7eFdqRRqAqqo7AAAV8hnuYezh9VpvV7+S7fMlsv0UUV8CQFFFFABRRRQAUUUUAFFFFABRRRQAhOKBRjmvOvjt8adE+Anw31Txdrr5jtl2W1qrASXdwwPlwp7kjk9gGPQGqhCVSShBXbA8d/bu/axi/Z58BnR9DuEfx1rkTJZKCCbKHo1yw9uQgPVueQpFfkx8MPht4k+OvxH0/w1okb3+s6rOTJPMxIjXOZJpW5O0DLE9fqSBSfEz4jeJPjn8R9R8Sa1JJqGt6tcAJBCpYICdscMS8naowoHX6kmv1s/YW/ZRg/Z38A/wBp6zbo/jrW4le/kOCbSLqtsp9uC5HVvUKpr7393keD71Jfn/ki9keufAj4J6F8APhvpnhLQI8pAPMurtlAku5yBvlf3OMAdgFHQV6P3oOaAMV8FOcqknObu2QLRRRUgFFFFABRRRQAUUUUAFFFFABRRRQAUUUUAMB5xXwh+3N+0DJqWpSfDzQrjFlbkNq00Tf62TqsOfReC3+1gfwnP1b8efiUnwl+F2t+IflN3DF5VpG3R5nO1BjuATkj0Br8kr69n1K9uLu6lee5uJGlllkOWd2OSSfUkmvmc5xjpQVCD1lv6f8ABP2Lw9yCONryzLEK8abtFd5b3+X5vyIaKKtaXps+s6la2FpGZbq6mSCGPuzsQqj8SRXxKXN7qP6OlKNOLlLY1PBfgTXviJrkWkeHdMn1S/k58uEcIv8Aedjwq+5IFfQdp/wT4+IM+n+dLqmiQXRGRbNLI2PYsEIz9Mj3r7I+BPwW0f4K+CrbS7KFJNRlRXvr7b89xJjnnrtGSFXsPckn0sZHB4Ar7XDZLSUE613J/gfznnPiJjZ4hwy60aaejau35+S7L8T8gfiX8F/F/wAI74W/iTSJbSNziK7jIkt5f92QcZ9jg+1cTX7PeJfC+l+L9GutK1ixh1GwuU2SwTpuVh/QjqCOQeRXxX4n/wCCft7J8TrWLRdQEfgm4YyTTSODPaKDzEAfvk5wrdud3T5vOxmTTptOh7yf3r/gH1uReIWFxVOUMztTnFXutpW7dU/LW/Q8V/Z0/Z41X45+I8HzLHw3aOPt2oAfj5UeeC5H4KOT2B/Trwh4T0vwR4fs9F0azSx060jEcUMY4A7knqSTkknkkkmmeC/BekfD/wAN2WhaHaJZadaJsjjQdfVmPdieSTyTW8Bivo8BgYYOHeT3f6H5DxNxLX4gxF37tKPwx/V+b/AM84FeC/tLftPad8D7GKwsEi1XxTcgPHZOx2Qx5/1kuDkA8gDqfoKm/aX/AGlNP+CGhtZ2fl3viu8jP2Wz3ZWJennSeijsOrEY6Akfmd4h8Qaj4q1q81fVryW/1C7kMs9xMcs7H/OABwBwK4szzJYdeyov3/yPpODuD5ZtJY3HK1FbL+Z/5fmfq78EvjhoPxu8LpqelyCG9iAW8052BltnPY+qnBw3Q+xBA9JNfjh8OfiPrnws8U2uvaBdm2vITh1PMc6d45F/iU4/kRggGv08+BXx60T44+GUvdPcWuqQALe6bIcyQOe4/vKecN+eCCK2y7Mo4tck9JL8Tg4s4Rq5HN4jDpyoP74+T8uzPVaKSlr3D83CiiigAooooAKKKKACiiigAooooAKKKKACiiigAooooAKKKKACiiigAooooAKKKKACiiqGr6xY6BptxqOp3tvp1hbIZJ7q6lWOKJB1ZmYgAD1NAF7GK4X4rfGjwX8EvDj614z1+10Sz58sStmWdh/DFGMs7eyg474FfFP7Tf8AwVV0jw6bvQPhJax65qIzG/iK9Q/ZIj0JhjODKf8AabC8dHBr83PF3jXxj8avGJ1HXtS1LxV4ivnEaGQtNK5J+WONB0GTwigAdhUtlqN9z7F/aS/4KoeK/HX2rRfhjby+DtDbKHVpsNqM6+q4ysIP+zubuGHSvjnwn4L8Y/Gjxh/Z+habqXirxDfOZHEQaaVyT80kjnoMnlmIA7mvs39mz/glZ4l8a/Zdc+KV1L4T0dsSLo1uQ2oTD0cnKwg++5uoKqea/TH4XfBvwZ8F/DiaJ4M0C00KxGN/kJmWZh/FJIctI3uxNKze47pbHwh+zr/wSbtrMWutfF7UvtcvDjw3pUpEY/2Zpxy3usePZzX6EeD/AAToPgLQbfRfDmkWeh6VbjEVnYwrFGvqcAck9yeT3repMiqSsQ22LRRRTEFFFFABRRRQAUUUUAFFFFABRRRQAUUUUAFFFFABRRRQAUUUUAFFFFABRRRQAUUUUAFFFFABRRRQAUUUUAFFFFABRRRQAUUUUAFFFFABRRRQAUUUUAFIaKM0AJjNfAP/AAUP8cJqnjXQPDMEuRpdu9zOqnjfKQFB9wqZ+j1936zq1toWk3mo3kywWlrC800rn5URQWLH2ABr8gfij42n+I3xB17xHOWzf3Tyxq3VYukaf8BQKPwr53Oq6p0FSW8vyR+seHWWvE5m8ZJe7SWn+J6L8LnLUUUV8If02FFFFABXWfC34jal8KvHGm+I9Lc+bayfvYd2FniP3429iPyOD1Ark6KuE5U5KUXZo5sRh6eJoyoVVeMk013TP2W8EeMdM8f+FdM8Q6VMJ7C/hEsbdx6q3oykEEdiDXQdxX5+fsIfGtvDfiiXwLqtxjTNVYyWBkPEVyByg9A4H/fSjH3jX6B9ea/S8FiViqKmt+vqfx1xFk08jx88LLWO8X3i9vmtn5jqKKK7z5oKKKKACiiigAooooAKKKKACiiigAooooAKKKKACiiigAooooAKKKKACiiigAooooAKKKKACiiigAooooAKKKKACvN/jH+z94C+Pei/2b408P22qhVIguwPLurbPeOVcMvPOM4PcGvSKKAPyH/aM/4JZeMvh8LrWPhxcSeNtDTLnTnULqUK+gUYWb/gOGPZK+Q/Bvjvxl8FvF39o+HtU1Lwtr9m5jkMRaKRSDzHIh4YZHKsCPUV/RpXh/7QH7IHw2/aOsJG8SaOtproXbDr2nARXkeBwGbGJFH91wQOcYPNS49i1LufK37Nn/BV3TdZ+y6H8XrJdJvDiNfEenRlrdz0zNCMlD6smRk/dUV+gvh/xHpfizSLbVdF1G11XTLlBJBeWcyyxSr6qykg1+Kv7SX/AAT5+I3wB+1arZwHxh4Qjy39rabEfMgT1nh5ZPdgWUd2HSvM/gT+098Qf2ddZ+1+ENbkhs3cNc6RdZlsrn/fjzwe25SG9DRe243FPY/oJzS18kfsy/8ABRXwB8d/smja48fgrxhJhBZX0o+zXT/9MJjgZJ6I2G5wN3WvrYHIqiGrC0UUUCCiiigAooooAKKKKACiiigAooooAKKKKACiiigApKWkoASk60da84+N3xp0X4I+EpdV1JxNdyZjsrBGxJcSY6D0UcFm7D1JAOc5xpxc5uyRvh8PVxdWNChFylJ2SRn/ALQfx60n4GeEmvZ2W61q6DJYafuw0r/3m7hF4yfwHJr8u/GXjHVvH/iS913XLt7zUbt98kjdB6Ko7KBwAOgFXPiN8Q9a+KPiu88Qa7dG4vLg4VBxHCg+7Gg7KPT6k5JJrma/Pcwx8sXOy0gtl+rP6u4U4XpZDQ56lpVpfFLt5LyX4v5BRRRXkH3wUUV7F+zj+zxqfxz8Sjcsln4as3Bvr7GC3fykz1cj8FByewO1GjOvNU6au2efjsdQy3DzxWJlyxju/wCur6I1v2Xv2arz41a8uo6lHJa+ErOQfaJxlWuXHPlIf/QmHQH1Ir9L9H0e00DS7XTrC3itbK2jWKKCFQqIgGAAPSqvhjwzpvg3QbPRtJtI7HT7SMRxQxjAVR/MnqSeSSSa2M+9fouCwUMFTstZPdn8lcScRV+IMV7SelOPwx7Lu/N9R1LRRXpHyI3vWV4h8P6f4q0m50vVbSK+sLlDFNBMu5HU9iK1eCKOaTSasxxlKElKLs0cl8Ovhp4f+Fnh6PRPDtiLKzVi7c7nkY9Wdjyx6DnsAOgrrOv+NBX0pCMdOopRjGKUYqyRdWrOtN1Kkm5PVt6tskopKO1UZjT+lLntXjXx9/aV8PfA/SjHIy6j4inTda6XE/zH0dz/AAJ79T2B5xk/swftLwfHDR57PU1gsfFNnlp7WHKpNETxLGCScDIBGTg4/vCuX63S9r7Hm949tZLj3gXmXsn7JO1/1t289j32iiiuo8QKKKKACiiigAooooAKKKKACiiigAooooAK+Uv27/2Sov2hPBB1zQbZF8d6JEzWjAAG+hGS1sx9epQnoxI4DEj6sorehXnh6iq03qgP58vhd8S/EnwL+I+neJdEkex1jS5yJIJgQsi5xJDKvB2sMqR1HbBAI/cv4GfGXQvjz8N9M8X6BLmC6XbcWrMDJaTgDfC/upPXuCCOCK+Ff+Clf7Iv2Ka5+LnhGy/cSsD4hsoF+454F2AOxOA/vhu7EfOX7Fv7Ut5+zZ8SEa+kln8GauyQataLk+WM4W4Qf30ycj+JSR1wR9ri6NPOMKsTR+NdPzX+Rb1R+3VFUdL1O01vTbXULC4ju7G7iWeC4hYMksbAFWUjqCCCDV6vg9tGQFFFFABRRRQAUUUUAFFFFABRRRQAVBcW8d3A8M0ayxSKUeNxlWB4IIPUVPRQB+KH7c/7MMn7O/xRkn0u3YeDddZ7nS3Aytu2cyWxPqhI2+qlepBr5rr99/2hvghpH7Qfwt1bwjqoWOSZfNsbzblrS5UHy5R9CSCO6sw71+EnjjwXq3w68Xat4a121az1bS7h7a4hbsynqD3UjBB6EEEda/S8mx/1uj7Ob9+O/mu/+Zoncw6KKK+iGS2l1NY3UNzbSvBcQuJI5Y2KsjA5BBHIIPev20/Yl/aWi/aL+E0NxfToPFujhLTV4BgF2x8k4H92QAn2YOOgFfiNXr37LXx9v/2dPi5pfiaAyTaVIfsuq2aH/j4tWI3AD+8uA6+6gdCa8TNsCsZQ934o6r/L5iaufvLRWZ4e1+w8U6HYaxpdzHe6bfwJc21zEcrLG6hlYfUEVp1+WtNOzMwooooAKKKKACiiigAooooAKKKKACiiigAooooAKKKKACiiigAooooAKKKKACiiigAooooAKKKKACiiigAooooAKKKKACiiigAooooAKKKKACiiigAooooAjlkWJC7sFRRksTgAV+Kv7d37Sr/tA/FyeDS7kyeENBZ7PS1U/JO2cS3H/AyBj/ZVehzX23/wUn/aV/4Vb8OV8CaHdeX4n8Twss7Rth7Wx5V29jIcoPbzDwQK/I+vuMgwNl9bqLfRfq/0LiuoUUUV9qUFWtK0u71zU7TTrC3ku767lSCC3hXc8kjEKqqB1JJAxVWv0K/4Jffsyf2vqb/FvxDaZs7Nnt9BilXiSb7slxg9QnKKf7xY8FBXDjcVDB0ZVZdNvNg3Y+xP2Q/2dbT9m/4SWWjOsb+Ir7F3rF0nO+cj/Vg90jHyj1+ZuNxr3WikJxX5JVqSrVHUm7tmQtFFFZgFFFFABRRRQAUUUUAFFFFABRRRQBS1LULXR9Pub69uI7SztommmnmYKkaKCWZieAAASTX4p/trftR3X7SPxKf7BLJF4N0dng0m2OV83nDXDj+8+BgHooUdc5+lP+CmX7WO5pvhD4VveBtbxDdwN34K2gI/Bn/4Cv8AeFfNf7FP7Ltz+0j8S0W/jki8G6OyXGrXK5HmDPyW6n+8+Dk9lDHrjP22U4SGDovHYjTTTyX+b6FpW1Po3/gml+yT9rmt/i74ssv3MbEeH7OdfvMODdkHsOQnvluymv0rFUtN0610bT7awsbeO0srWJYYIIVCpGigBVUDgAAAAVdHHFfLY3FzxlZ1Z/JdkS3cWiiiuIQUUUUAFFFFABRRRQAUUUUAFFFFABRRRQAUUUUAfEP/AAUa8YsB4U8LxPhSZdQnXPUj93H/ADkr4lr6U/b9u3n+OcMbElYdKhRQegy8p/rXzXX5vmc3UxU2+jt9x/XnBeHjh8jw6j1XM/VtsK7T4K3tvpvxd8GXV3gW8er2pZm6KPMX5j9Ov4VxdKrFWDA4I5BFefTnyTUux9Zi6CxWHqUG7cya+9WP2zj/ANWuPQU7HTmvHv2X/jDD8X/hjYXckobWbBVtNQjJ+bzFAw/0cfN9SR2r2DOcd6/U6VSNaCnDZn8R4zC1cDiJ4asrSi2mOpaSitTjE5rxT9pD9o3TPgb4e8uEx3via7QiysCeF7ebJjkID+LEYHci1+0P+0LpXwM8NmRyl54gulIsdO3csem98chAevqeB3I/MPxf4w1bx54jvdc1u7e91G8ffJK5/JQOgUDgAcACvAzLMVhl7On8b/A/UeD+EZ5xUWLxatRWy/mfb07v5Ii8T+JtT8Y67eazrN3JfajdyGSaaU8sfQegAwABwAABWXRRXwbcpvmkf07TpwowVOmrJaJLoFdD4C8fa38NPE1rr2gXjWl9Aeo5SRe6Ov8AEp7j+oBrnqKIzcGpRdmhVqMMRTdGtFOL0aezR+rXwA/aC0X45+HBPbslnrlsoF9prNloz/fT+8hPQ9uh5r1sHI4r8ZfBfjTWPh94jtNc0K9ksdRtW3JInRh3Vh0ZSOCDwa/Tb9nb9o3R/jnoAHyaf4jtUH23Ti3Tt5keeWQn8VJwexP3uW5ksUvZ1NJ/mfzDxdwfUyabxeETlQf3x8n5dn8n5+z0UUV7x+YBRRRQAUUUUAFFFFABRRRQAUUUUAFFFFABRRRQAUUUUAFFFFABRRRQAmBS1zXj34ieG/hf4ZuvEHirWbXQ9Htv9ZdXb7QT2VR1Zj2VQSewNfl3+1N/wVF8QeOzd+HfhWLjwvoBzHJrcny390OmY8f6hT6jL9DleRSbsNJs+1/2mf26Ph7+zhBNp9xc/wDCR+Lwv7vQdOkBaM9jPJyIh04OW5BCkc1+Tn7RH7XXxE/aT1Nj4j1Q2mho+620GwJjtIvQlc5kYf3nJPJxgcVxPw1+FXjT46eL10fwrpF54h1i4bzJnXlYwTzJLI3CDJ5ZiOfev1G/Zh/4JieEvhf9k1/4iNb+M/EqYkWxKk6dat/usMzEergL/s8ZqdWaaRPhb9mn9g74i/tGSW2ox2p8MeEHILa7qUZAlXv5EfBlPuMLxywPFfq3+z1+x98Of2btPjfw9pQvtfKbZ9f1ECS7kz1CnGI1P91AM8Zyea9tihS3iSONFSNAFVVGAAOgAqaqSsQ5NhRRRTJCiiigAooooAKKKKACiiigAooooAKKKKACiiigAooooAKKKKACiiigAooooAKKKKACiiigAooooAKKKKACiiigAooooAKKKSgBaKKKACiiigAooooAKKKKACiiigBmKB7jFGPzFcj8TviLpfwq8F6h4i1aXZbWqZWMfflc/djX1Ynj26ngGplJQi5SdkjWjRnXqRpUleUnZJdWz53/AG9PjJH4e8JQ+BtOuP8AiZ6viS82HmK2B4B9C7DH0DV8AV0PxA8caj8SPGOqeItVk33l9MZCoPyxr0VF/wBlVAA9hXPV+aY/FPFV3PpsvQ/sLhjJY5Hl0MO/jesn3b/RbL0CiiivPPrAooooAKKKKAJ7C+uNMvbe7tZnt7q3kWWKWM4ZHU5VgfUEA1+s/wCz/wDFOL4v/DDSdeBRb0r9nvYk6Rzpwwx2B4YD0YV+SNfU37BPxUPhb4g3XhG7m22GupvgDHhLlASPpuTcPcqgr3snxPsa/I3pLT59P8j8w4+yZZjlrxVNfvKWq/w9V+vyP0RpaTNFffn8ti0UUUAFFFFABRRRQAUUUUAFFFFABRRRQAUUUUAFFFFABRRRQAUUUUAFFFFABRRRQAUUUUAFFFFABRRRQAUUUUAFFFFABRRRQA1gGBBGQexr49/aY/4Ju+AfjULvWfC6R+B/Fr5czWcX+hXT9f3sIwFJP8aYPJJDV9iUmKBp2P57Pjf+zl4+/Z517+zfGWhy2UbsRbajD+8tLoDvHKOCcc7Thh3Ar2/9mH/go547+BxtNF8StL428Hx4QW13L/plonT9zMckgD+B8jgAFetfsR4t8HaJ480C70TxDpVrrWlXa7JrO9iEkbj6HoR1BHIPIr82f2oP+CVV3pgvPEXweme+tRmSTwxey/vkHUi3lb74/wBhzu44ZiQKizWxfMnoz74+Cf7QngX9oPw6NW8Ga1HfhAPtFjL+7u7Vj/DLEeV7jIypwcE16VjNfzlaD4h8YfBXxuLzTLrU/CXijTJSjbd1vPCw+8jqcHHYqwwehFfpd+yv/wAFSNH8XGz8OfFoQaBrDYji8RQrtsrg9B5y/wDLFj/eHydc7AKaYnG2x+hFFVbO8t7+1hubWaO4tpkEkc0TBkdSMhgRwQR3q1VEBRRRQAUUUUAFFFFABRRRQAUUUUAFFFFABRRRQBw3xZ+KuifB/wAJXWu61PtRBtgtkI8y5lx8saDuT69AMk8Cvyz+LPxX1v4w+L7nXdam5b5be1UnyreLPEaD+Z6k5Jr7D/bd+AnijxuIPF+jXdxqsOnQFJtFHPkp1aSFR1J/iHLcDBIGB8EkYODwa+JzrEVnU9k1aK28/M/o/wAPMry+OF+vU5qdZ6P+75W8+rCiiivmD9kCiiu++DHwb1r41+LodG0lDHbpiS8vnXMdtFnlj6k9Avc+gBI0p05VZKEFds5MViqOCoyxFeSjCKu2+ho/AL4Eav8AHLxalhbB7TR7cq9/qJXKwp/dX1dsHA/E8A1+ovgjwPo/w78N2WhaHarZ6fapsRFHJPdie7E8knqap/DT4b6L8KPClnoGh26w2kAy8jcyTyH7zue7H/ADAAFdca/QsBgY4OHeT3f6I/lDinietn+ItG8aMfhj3835v8BaKWivXPhgooooAKKKKAEoxQOlUtR1K20mznvLyeK1tYEMks8zhERQMliTwAB3o2Gk5OyLZwAc8Cvlb9pX9sqy8AC68N+DZYtS8RrmOe8GHgsj3Ho7j06A9c4K15b+0r+2ldeJzdeGvAdxJZ6VzHcauuUkuB0Ii7ov+194+w6/IpJYkk5J718nmGbWvSw79X/l/mfuPCvAcqnLjc1jpuofrL/L7+xd1nWr7xFqlxqWp3k19f3DmSa5uHLu7HuSaveC/GOq+APE1hr2i3DWuoWcgkjcdD6qw7qRkEdwTWJRXyKnNT509T94lh6U6Tw8orkatbpba1ux+t/wN+M2lfGrwVb6zYkQ3iYjvbItlraXHI91PVT3HuCB6Nu5r8j/AIF/GfVfgl43g1myLTWMuIr+y3YW4hzyPZh1U9j7Eg/qp4L8X6X4+8NWGu6NcreadeRiSOVf1BHYg5BHYgiv0LLscsXTtL4lv/mfylxdw1UyDFc1NXoz+F9n2fp07o36KKK9g+CCiiigAooooAKKKKACiiigAooooAKKKKAKWo2Ftq9hc2V5BHdWVxG0M0EyhkkRhhlYHgggkEGvxY/bb/ZZuf2cPiO0mnRSS+C9Zd5tLuDlvJPV7Zz/AHkzwT95SDyQ2P2zNeffHH4OaF8ePhxqvhDX4ibe8XdBcqoMlrOM+XMnup/MEg8E162W4+WBrXfwvf8Az+Q07Hwj/wAE0f2tBp91B8IvFl7/AKPOxPh67nb7jk5a1JPZjkp75XuoH6XYr+fH4l/DvxH8DPiTqXhrWUksNa0i5GyeFiocA7o5o24O1htYHrz2Ir9dv2G/2poP2i/hutrqs6J420REh1KLgG5Tolyo9GxhsdGB6ArXq51gIr/bKGsZb/Pr8xtdT6aooor5QkKKKKACiiigAooooAKKKKACiiigBvavgb/gpx+zD/wlnhtfir4dtN2r6REItZiiXm4tB92bA6tH0J/uH0SvvnpxVe8s4L+1mtrmJLi3mUxvFKoZXUjBUg8EEdq6sJiZ4StGrDp+K7DWh/ONRXv/AO2n+zhN+zp8Xbqys4X/AOEU1YteaPOckCMn54Sf70ZOPUqUJ+9XgFfrlCvDEU41ab0ZoFFFFbgfpH/wS5/aYMizfCLxBd5ZQ93oMsrdRy01sP1kUf8AXT2Ffo/X86HhjxLqXg7xFpuuaPdPZapp1wl1bXEZ+aORGBU/mOlfu3+zb8ctO/aF+Euj+LLDZFdyL5Go2aHP2W6UDzE+nIZc9VZTX55nuB9jU+sQXuy39f8AgkNHqtFFFfKkhRRRQAUUUUAFFFFABRRRQAUUUUAFFFFABRRRQAUUUUAFFFFABRRRQAUUUUAFFFFABRRRQAUUUUAFFFFABRRRQAUUUUAFFFFABRRRQAUUUUAJXM/EXx7pHwv8Ea14p124FvpWl2zXEz92x0RR3ZiQoHckCumzX5a/8FQf2kT4m8Tw/CvQ7rOmaQ63GsPE3E13j5IjjqI1OSP7zYPKV34DCSxtdU1tu/QaVz4++M/xX1f42fErW/GGtOftOozlkhDZW3iHEcS+yqAPfBJ5JriKKK/W6dONOChFWSNAoopVUswAGSeAKvYD0z9nP4I6n+0F8V9I8JWG+K3mbzr+8Vci1tVI8yT64IVQerMo71+7PhHwppfgbwzpmgaNapY6Vp0CWttBH0RFGB9T3JPJOSa+dP2Af2Z/+FEfCdNT1e18rxj4jVLq+8xfntYcZit/YgHcw/vMQc7RX1Of0r8xznH/AFuvywfuR/F9WQ2LRRRXgEhRRRQAUUUUAFFFFABRRRQAUUUUAJ0PSvnb9tX9py2/Zv8AhfLLZSxyeMNXD22kWzYOxsfPcMP7sYIPuxUdCcez+PvHGj/Dbwfq3ibXrsWWkaZA1xcTN1wOigd2JwAO5IHevws/aI+OWs/tC/FHU/FeqloopT5NhY7sraWyk+XGPfkknuzMe9e9k+X/AFurzzXuR3832/zKSuYHgbwX4k+N3xHsdB0pJdV8Ra5dnMkzFizMS0ksjcnAG5mY9gTX7l/AL4I6L8APhnpfhHRkDiBfMu7wrh7u4YDzJW+pGAOcKFHavn3/AIJ2fsqf8Kc8Ejxr4jsynjHX4AY4pVw1hZnDLHjs78M3phV4IOfsvvW2c5h9YqewpP3I/i/+B0BsWiiivmyQooooAKKKKACiiigAooooAKKKKACiiigAopM0tABRRRQB+df/AAUK0aSz+L2k35H7m80pFU/7aSyA/oy18t1+gf8AwUK8DvrPw90bxJBFvk0e6MczAfdimwuT9HWMfjX5+V+dZrTdPFS89f6+Z/WfA2LjisjopPWF4v5PT8LBRRRXjn6AekfAb40aj8EvHVvrFsXm06UiLULMHiaLPOP9peqn146E1+qXg/xdpfjrw9Za5o12l7p15GJI5U7juCOxByCDyCCK/GWvb/2Z/wBpG/8Aghr5tbzzL3wreuPtdopy0J6ebGP7wHUfxAeoBH0OV5j9Wl7Kr8L/AA/4B+T8acJ/2tT+vYNfvorb+Zf5rp93Y/UbHHNZfiK41K10HUJtIto7vUkgdraCaTy0kkAO0M2DgE45pvhzxHp3i3RbTVdKu477T7uMSwzRNlWU/wCcEHkHg1r4OK+60ktHufzRZ0p2nHVPVPy6M/HX4p674o8Q+PNXu/GBnXxB5xS4huFKmEjpGq/wqB0A4x65zXJ1+nf7S/7MOmfGvSG1HT1i0/xZbJiC7xhbhR0ilx1Ho3VfcZB/N/UvBWuaT4rfw1daXcxa6k4tvsHlkymQnAAA65yMEcHIIr87x+Cq4erd6p7Pv/wT+s+F+IsFmuCUaaVOVNe9HayXVeRQ0fR73xBqltp2nW0t5fXMgihghXc8jk4AAqz4n8L6r4L1680bWbOSw1K0fy5YJOqnqCCOCCMEEcEEEV+in7LH7L1t8HtMTXNdijuvF10nzHhlskI5jQ92/vMPoOMk8b/wUB+FNvqPhKy8c2cAS+06RLW8dR/rIHOEJ/3XIA/3z6CumeUzp4V1pP3lrby/zPFocd4fE51HL6SvSl7ql3l0t5PbzvfY+CKKKK+fP1YK1vCnivVfBOv2mtaLeSWGpWr74p4jyPUEdCCOCDwQcGsmiqi3F80dzKpShXg6dRXT0aezR+pH7N/7SmlfHHRBbzmPT/FNpGDd2G7hx082PPJQnqOqk4PYn2wHjk5I71+NXgO88QWXjDSpvCz3Sa+J1Fn9kGZDITgADuD0IPBGc8V+vPgyXXJfCmlN4kit49dNuhvEtCTEJcfNtJ7f5Ga+/wArxs8XBqotV16M/ljjThyjkeJjPDTXJO9o31j/AJrszoKKKK9w/OAooooAKKKKACiiigAooooAKKKKACiiigAooooAKKKwvF/jLRPAXh+91zxHqlro2kWab5728kEaIPTJ6k9ABySQBk0AbnSvlT9qn9v/AME/s7R3Wi6c8fizxuoKjS7WX91aN2NxIM7cf3Blj32gg18iftZ/8FPNa8dm98L/AApe48PeHjmKbXmBjvrsdD5XeFD6/fPHKcivkL4SfBfxr8ffF66J4Q0i41nUJDvuLg8Q26k8yTSHhR15PJ6DJ4qW+xoo9y38bP2gPHP7Qvig6z4x1iW/kUkW1jFlLW1U/wAMUY4XtzyxwMkmvpH9lj/gmh4s+Lv2PxB4+Nx4N8JviRLZk26hep/sow/dKf7zjPTCkHNfZn7Kn/BO/wAGfARbPXvEQh8YeN0w4u5482lk/wD0wjbqwP8Ay0b5uAQE5FfXfSkl3By6I4v4XfCLwl8GPC8OgeDtDttE06PBYQLmSZsY3yOcs7e7Ent0rtaKKszCiiigAooooAKKKKACiiigAooooAKKKKACiiigAooooAKKKKACiiigAooooAKKKKACiiigAooooAKKKKACiiigAooooAKKKKACiikJxQA3d7c1DDNHcKzxSLIqsUypyAQcEfUEEV8rftWftbR+A1uvCfhC5SbxI4Md1fIQyWIPVV7GX/0HvzwPbfgDo0vh/wCDvhS1uWdro2MdxcNISWMso8yQknqdztk1x08TCrVlShryrV/oe7icnxGDwFPHV/dVR2iurVrt+S2t3vc9EpaKK7DwgooooAKKKKACiiigApKWmSSLEhdyFUDJJ7UBuVNR1C30mwmvbyZLa1gRpJZZGCoigZJJPQADOa/Mf9qj9oab42eLRa6c7x+FtNdls42yvnv0MzD1PRQeg9CTXc/tfftSnx5d3Hg3wrc48PQvtvb2NuL1wfuqf+eYI6/xEZ6AZ+VK+JzbMfav2FJ6Ld9/+Af0XwNwm8HFZljY/vGvdT+yn1fm/wAEFFFFfMH7QFFFFABRRRQAUUUUAFaPh7W7rw1r2natZP5d5Yzx3ETejowYfqKzqKqLcZXRlUhGrCUJq6Z+zXgvxJbeMfC2ka5aHNtf2sdynOcB1BwfcZrcAAr5z/YS8XnxH8DrewkbdNo93LZnJ52kiRfwxJgf7tfRnSv1PDVPbUY1O6P4lzXCPL8dWwv8kml6X0/AdRRRXQeWFFFFABRRRQAUUUUAFFFFABRRRQAUUUUAFFFFABRRRQAUUUUAFFFFABRRRQAUUUUAFFFFABRRRQAUUUUAFFFFABRRRQAUUUUAFFFFAHhv7Rn7Inw//aW0xl8Q6aLHXY022uv2ChLqL0DHpIn+y2epxtPNfkf+0x+xZ8QP2aL+S41S0/trwsz7bfxDp6EwHJ+VZV6xP7NwT91mxX7xVS1HTLPWdPuLC/tYb6yuEMU1tcRiSORCMFWU5BBHY0mrlKVj8Ov2X/25fHn7Nd1DYRTnxH4OL5m0G+kO2ME8mB+TE3XgAqcnKk8j9dv2f/2nPAn7SPh3+0PCeqA30SBrzR7rCXloT/fTPK56OpKn1zkD46/au/4JaW2oi88T/B0JZXfMs3ha4kxFIep+zSMfkP8AsOdvoygBa/OrTtS8YfBPx2J7WXU/CPivSJip4a3uIHHVWU4OD3BGCDzkGp1RdlLY/o2or4C/ZK/4KdaN4++x+F/irJbeHvELERQ68oEdldnoPN7QufX7h5+5wK++YpEmjWRGDowyrKcgj1FUnczasSUUUUxBRRRQAUUUUAFFFFABRRRQAUUUUARkArhuRXxz+1Z+x8murd+MPA1oF1PmS+0mJcC47mSMdn7lf4uo+bhvsfFLjPvXJiMPTxUOSov+AezlOb4rJcSsThZWfVdGuzR+JckTwyNHIrI6kqysMEH0IptfoT+1R+yJD4/S68VeELeO28SKDJcWS4WO+9SOyye/Ru/PNfD3gv4aeIfHfjSDwtpmnSnV3lMckUylPs+04dpMj5QvfP064Ffn+KwFXDVeS177eZ/VWS8T4HN8G8UpKLivfTe3/A7P9Sf4WfC/W/i54vtdA0ODfNJzLO4Pl28QPzSOewH5k4A5NfqX8IPhJovwa8IwaFo8eWHz3N2wHm3MmOXb+g6AYFZ/wJ+CGj/A/wAIpplionv5sSX1+y4e4k/ooyQq9h6kkn0s89K+wy7L1hI88/if4eR+A8XcVVM8rewoO1CL0/vPu/0X6j6KQUte2fnQUUUUAFJRS0AN7UgOV60teU/HH9oPw58DtGM2oSi81iZSbTS4WHmyn1P91c9WPvgE8VnUqQpRc5uyR1YXC1sbWjQw8XKUtkjrvH/xC0P4Z+Hp9a8QX8djZQj+I5aRuyovVmPoP5A1+cH7Qv7UevfGy+ksbYyaT4WjfMVgrfNPg8PMR949wvQe55PEfFn4xeJPjL4ibVNfuy6ISLeyjyIbdD/Ci/lknJOOT0rh6+GzDNJ4m9OlpD8X/XY/pXhbgmhlKjisbadb8I+nd+f3BRRRXz5+qBRRRQIK+tf2BPFvjC18XXeh2dhPf+EZgZLyVjiOylx8rqTxlsBSg5Iwf4a4b9nX9lDWvjNcw6rqXm6P4TRvmuyuJbrB5WEHt2LngdskEV+jXgvwPo3w+8PW2i6DYxadp9uuFjiXqe7MerMe5PJr6jKsBW5412+WK/H/AIB+L8c8T4BYeeV04qrN6PtHzv3XZbdToqKSlr7U/nUKKKSgBaKKKACiiigAooooAKKKKACiiigAooooA+Sf2/v2U1+PHgE+I9AtQ3jfQImeBUX5r63GWe3Pqw5ZPfI/jyPyw+CXxf174CfEvS/FmiMVurKTZcWrkqlzCTiSF/Zh+RAI5Ar+gQnjmvym/wCClH7KX/CAeJ3+Jvhmz2+HdZnxqlvCvy2d4x/1mB0SU8+z5/vKK+uyXGxkngsRqnt/l/kUn0P0s+F3xK0T4v8AgPR/Fvh+4+0aZqUIlTON8bdHjcdmVgVI9RXW96/Hv/gnn+1Wfgn48HhHxDd7fBniCZVMkrYSxuzhUm9ArcK//AW/hOf2CB3DINeHmOClga7h0ez8v+AJqw+iiivNEFFFFABRRRQAUUUUAFFFFABRRRQB4p+1h+z7ZftHfCLUfD7rHFrdvm70i7fjyrlQcKT2RxlG9jnGVFfhnrOj3vh/Vr3S9RtpLPULKZ7e4t5V2vFIrFWUjsQQRX9Gxr8yf+Cof7M/9l6jF8W/D9pi0u2S216KJeI5uFiuPo3CMf7wTqWNfW5Dj/ZT+rVHpLb17fMqL6H550UUV+gFhX1J/wAE/v2kz8Cvi3HpWr3XleEfEjJaXpkbCW02cQz+wBO1j/dYk/dFfLdHSufE4eGKpSpT2YH9IKsGXI5FLXyL/wAE6v2kT8ZvhWPDWs3Xm+KvDCJbyNI2XurTpDL6kjGxj6qpPL19dd6/IcRRnhqsqU90ZC0UUVgAUUUUAFFFFABRRRQAUUUUAFFFFABRRRQAUUUUAFFFFABRRRQAUUUUAFFFFABRRRQAUUUUAFFFFABRRRQAUUUUAFFFFABRRRQAUUUhOBmgDxv9q3492v7PHwc1bxIzRtrEo+x6TbPz5t04OzI7qoBdvZSOpFfhXquqXeuand6jf3El3fXczzzzytueSRiWZmPckkmvpL9vz9oo/HT4xz2Ol3Xm+FPDZex0/Y2Unkz++nHruZQAe6op7mvmOv03JcF9Voc8l70tX+iNErBRRRX0Awr6+/4Jyfs3f8Lg+Kf/AAlus2vm+FfDEiTlZFyl1edYovcLjew9lBGGr5Z8HeEtU8eeKtK8O6LbNearqdylrbQr/E7HAyew7k9AATX7xfAD4NaX8BfhVovg7TAHNpFvu7oLg3Ny3Msp+p6A9FCjtXzed476tQ9lB+9L8F1Ymz0gcUtFFfmxmFFFFABRRRQAUUUUAFFFFABRRRQAUlHevlb9vr9qAfAL4ZtpGjXYXxp4hjeCy8thvtIeklwfQjO1P9o552mtqFGeJqRpQ3YHyP8A8FJv2qP+FjeLT8NvDd5v8NaFOTqM8LfLeXq8Fc90i5Hu2487VNZH/BOj9lf/AIW/45/4TnxDZ+Z4R8PzgxRSrlL68GGVMd0Thm9SUHIJx85fBP4Ra38efibpHhHRVJur+XdPdMCy20I5kmf2UfmcAckV+7Pwx+HOi/CXwLo/hPQLcW2l6ZAIYwfvOerO57szEsT6k19pmNeGV4WODo/E1+HV+rLemh1gGKWiivhSAooooAKKKKACiiigAooooAKKKKACiiigCMnB6UyWZYYy8jBEUZLE4AFSHnvivj39uD9of+wNOl+H/h+5xqN4gOqTxNzDCw4iz2Zx19F/3uOXEYiGFpOpPp+LPZyfKq+c4yGEoLV7vol1b9D6z0XWrDxFp0F/pt5Bf2Uy7o7i2cOjj1DDg1f61+TXwU/aG8U/BHVRJpc/2zSJX3XOlXDExS+rL/cfH8Q9sgjiv0a+DXx58LfGzSBc6NdCK/jA+1abOQs8B9x3X0YcfQ8Vx4PMaWMVtpdv8j6HiHhHG5FL2nx0ukl08mun5M9OpD0paSvWPhTnfHfhCy8e+D9V0C/XNpqFu8D4GSuRww9wcEe4FfkJ4z8J3/gbxVqeganEYb6wnaCQdjg8MPUEYIPcEV+zeTXx7+3X8BX17TB8QNFty99YRiPUooxzJAOknuU6H/Z9lr57OMI69JVILWP5H6pwDn0csxrwdd2p1bfKXT79vuPgyiiivgz+ngooooGe2/s4/tM6v8D9XW0uDLqPhS4kzc2GctET1liz0b1HRu+Dgj9LPCPjDSfHHh+z1nQ76PUdOuk3xzRn8wR1BHQg8g9a/GavTfgd8fvEfwO137TpkputKnYfbNLlciKceo/uOB0YfjkcV9Dl2aSw9qVXWP5f8A/KOLeC6eap4zBJRrdVspf5Pz69T9Zzx+Nc9c+A/D994utfE02kW0mv2sTQQ37IPNVG6gH88HqAWAwGOee+EXxs8MfGjQlv9CvQ1xGB9psJsLPbsezL6ejDIPr1r0PGfpX28ZQrRUo2aP5vq08TgKsqNROEldNap+afkHfrXlH7U8cMvwB8aC4wIxZFhn++CCn/AI8BXq5OOe1fE/7dnx6s5tOPw70W5W4maRZNVkiYFYwh3JDn+9uAY+m0DuccmOqwo4ebl1TX3nt8NYGvj81oU6C+GSk32Sabf9dT4iooor8yP7L2R9D/ALP37Jw+O/gG/wBci19tGu7e/e0RHtvOjkCxxvk/MpHLkZ56dKn8U/sG/EvQ/MfTl07xBEPui1uPLkI91kCjP0Jr62/Y18JP4T+AegeahS41HzL98jHEjfIfxQIa9wzivuaGU4erQg5pptdGfzTmPHWa4PMq8KFRSpqTSTStZO26s/xPnT9lf9l21+D+mJreuxR3Pi26T5jwy2SEcoh/vf3mH0HHJ+je55pM4+lBOBXu0aMKEFTpqyR+aZhmGIzPESxWJleUvuS7LskPopKWtzzgooooAKKKKACiiigAooooAKKKKACiiigAopruEUsxCqBkk9q+AP2wv+CmWm+BPtvhH4Uz2+teIV3RXPiDAktLM9CIR0mcevKD/b5ATdhpXPov9pv9r3wL+zJohfW7n+0/Ec8Zay8P2bj7RN6M56RR5/jb0O0MRivx1/aK/am8dftL+I/t3ie/MWlwuTY6JaEraWo9lz8z46u2SfYYA4m0s/GHxu8fCKBNS8XeLdZnyeWnuLiQ9SSewHUngAdgK/UX9kX/AIJn6H8MxZeKvibHbeI/FK7ZYNI4ksbFuo3dppB6n5AegbAap1ZppE+U/wBkv/gnT4r+OpsvEfiz7R4S8DPiRJHTF5fp1/cow+VSP+WjDHIKhu360/C74TeE/gx4Ut/Dvg7RLfRtMi5Kwrl5nxgvI5+Z2P8AeYk/gK7JVCqAAAB0Ap1UlYhu4UUUUyQooooAKKKKACiiigAooooAKKKKACiiigAooooAKKKKACiiigAooooAKKKKACiiigAooooAKKKKACiiigAooooAKKKKACiiigAoopO1ADMnJ54r5M/a4/awTwVDc+D/AAhchvEDqUvL+I5Fkp6op/56n/x369L/AO1z+1Onw3s5vCXha4RvE9wmLi5Q5+wxkf8AowjoOw59K/PKeeS6nkmmkaWWRi7yOcsxPJJJ6mvl8zzP2d6NF69X28vU/aOC+DfrbjmOYR/d7xi/teb8uy6+m+t4V0ibxb4w0jTCzyT6lew25YnLFpJAuc+vNfstZW6WtnBEgCpGgUKOgAGAK/LH9kfQl1/9oPwjC6booZpLpj6bIndT/wB9Ba/VUDjFPIofup1O7t93/DkeJmIvjaGFjtGLf3u36DqKKK+nPxoKKKKACiiigAoopruEUknAHegBjuqqWYgKOcmvhD9rv9rI66134H8GXeNNXMWpanA3/Hx2MSEfwdmYfe6D5c7p/wBrn9rX+0zeeCPBV5izGYdS1SBv9b2aKNh/D2Zh16DjOfjSvkMzzPehQfq/0R+9cFcGfDmWYx84xf4Nr8l82FFFFfIn7xsFFFFAwooooAKKKKACiiigAooooA+1v+CcGtMJvG2lM+VItbmNff8AeK5/9A/KvuDrxX59/wDBOyVl+JXiNAPkOmAk+4lXH8zX6CHqa/RMpk3g438/zP5L46pqGfVrdeV/gh1FFFeyfABRRRQAUUUhOBmgBP5UZI69KwPDXjPSfFsmoppt2k8mnXcljdRjhopUOCpH5EHuDW+2TSTUtUVKEqbcZKzHUUUUyQooooAKKKKACiiigAooooAKKKKACiiigAooooAKKKKACiiigAooooAKKKKACiiigAooooAKKKKACiiigAooooAK8N/aT/ZF8B/tM6IY9eshYa/DGVs9fskC3MHorf8APRM/wN6nBUnNe5UUAfgV+0j+yT48/Zm1zyfENl9t0KaQrZa9ZKWtZ/RSesb4H3G54ONw5r0r9kn/AIKD+Lf2fJLTw/4h8/xX4EBCCzkfNzYr627t/CP+ebfL6Fckn9k/EvhjSfGehXeja5p1tq2k3kZiuLO7iEkcinsVP+RX5c/tef8ABMfU/BAvfFnwniuNa0Fcy3Hh4kyXdoOpMJ6zIP7v3xx9/kibW2NE09GfpT8Kvi54T+NnhK38SeDtYg1bTJuG8s4kgfHMciHlGHoR7jIINdpnNfzw/Bn45eNf2fPGKa74Q1SXTbtSEubSQFoLpAeY5o+jDr7jqCDzX7C/sn/tx+Dv2mNPi02Ro/D3jiKPNxolxJxNgcvbsf8AWL3K/eXnIIG4idxONj6aoooqiAooooAKKKKACiiigAooooAKKKKAGHtxWJYeDtE0zxBfa1aaZbW+q3yolzdxxASShfuhm74/oPQVt7c0pGBQ0nuVGcoJqLtffzFpaSloJCiiigApKWigCIHIznNO4A5qC6uYbG3kuLiRIYY1Lu8hAVQBkkk9hXxB+0t+2u98bvwz8Pbopb8xXOuxnDN2Kweg/wCmnX+7jhjx4rF08LDnqP0XVnvZNkmMzvEewwsdOreyXm/yW7PUP2kv2wNL+F0dxoPhtotW8VEFHOd0NkfV8fef0QdP4sdD+eniTxLqnjDW7rV9YvZdR1G5ffLPO2WY+nsB0AHAHArNkkeaRndi7scszHJJ9TTa+AxmPq4yXvaLoj+peH+GsHkFK1JXqP4pPd/5Ly+8KKKK80+wCiitLw94d1LxXrNtpWj2U2oajcvshghXczH+g7kngDk1Si5OyM6lSFKDqVHZLdmeiNI6qqlmY4AAySa+x/2av2J5tT+yeJviDbNDacS22hvkPJ3DT/3R/sdT/FjofUf2a/2PdN+GMdt4g8TpDq3irAeOPG6GyP8AsZ+84/v9v4fU/TQAHbmvsMvylRtVxC16L/M/n/irjyVfmwWVStHZz6vyXZee/Ygs7KGwtore3iSCCJQiRRqFVFAwAAOAAO1Wj0ozRX1Z+Ittu7E9+9HQUh9Sfxr5k/aR/bF034YCfQPC7Q6v4oGVlcndBZH/AG8fef8A2B0/i9DhWxFPDw56jsj0suyzF5rXWHwkOaT+5Lu30R9OdqOK8q/Z9+OOnfHHwXHqUOy31e3Ai1CxB5hkx1HfY2CVP1HUGvVAAAKunUjVipwd0zlxWFrYKtLD148s4uzQ+iiitDmCiiigAooooAKKKKACiiigAooooAKwfGnhDSvH3hbVPDuuWaX+k6lbtbXNtJ0ZWHY9iOoI5BAI5Fb1FCbi7rcD8EP2k/gPq37OvxV1PwrqG+azB+0abfMuBdWrE7H+owVYdmU9sGv0c/4Jy/tT/wDC2fBA8CeI7sv4t8PwKLeWRvnvbIYVWz3ePhW9QVPJLV6Z+2n+zPb/ALR/wqnt7SGNPF2kB7rR7k4G58fPAx/uyAAezBT0Bz+OPgHxv4i+CnxI07xDpTSabr+iXeTFKpUhlJWSKReDgjcjD0JFffU5QzrBOEv4kfz7+jL3R/Qoc0dRXAfBD4v6N8c/hro/jDQ3H2e+j/fW5YF7aYcSRP7qfzGCOCK7/vXwU4yhJwkrNEC0UUUgCiiigAooooAKKKKACiiigArC8Y+EtM8eeGNU8Pa1ai80rUrZ7W5gf+JGGDg9iOoPUEAit2ihNxd0B+AP7QHwZ1T4CfFXW/B2phpBaS77S6K4FzbNzFKPqOoHRgw7V51X7B/8FG/2bh8YPhW3izRrXzPFXheN5wI1y91Z9ZYvcrjev0YDlq/HzpX6tleNWMw6k/iWj9f+CaJ3CiiivXGemfs5/GvUfgB8W9E8X2O+SC3k8m/tUOPtNq5Alj9M45GejKp7V+8PhjxHp/jDw9puuaTdJe6ZqNul1bXEZ+WSN1DKfyNfzpV+lv8AwSy/aM+3WF38Jdbusz2we+0RpG5aPO6aAf7pJkA9DJ2UV8jn2C9rD6zBax39P+ATJH6LUUUV8AQFFFFABRRRQAUUUUAFFFFABRRRQAUUUUAFFFFABRRRQAUUUUAFFFFABRRRQAUUUUAFFFFABRRRQAUUUUAFFFFABRRRQAUUUUANr5S/4KG/tFf8KU+D0ui6VdeV4p8Tq9lalGw9vb4xPN7HDBFPXL5H3TX1DqepWujabdX99PHa2VrE0088rbUjRQSzE9gACa/Cn9qr463X7Qvxm1rxOzOulK32TSrd/wDllaITs47FslyPVzXu5NgvreI5pL3Y6v16IpI8gJyaKKK/UCwoor0r9nf4L6j8fPi1oXhCw3xxXMvm3t0oz9mtU5lk9MgcDPVmUd6zq1I0abqTdkgPt3/glp+zh5EFz8XNdtf3koey0FJF6Lys1wPrzGp9pPUV+jVZXhfw3p/g7w7puhaTapZaXp1ulrbQRjiONFCqPyFa1fkWNxMsZXlVl8vJGbdxaKKK4xBRRRQAUUUUAFFFFABRRRQAUUUUAcz8Q/Hej/DDwVrPirX7r7LpOl27XE79yB0VR3ZiQoHckCvwj+Onxi1r4+fFDVvF2rlhNeybLa0DbltYAcRwr7AdT3JJ6k19Tf8ABTH9p/8A4T3xiPhl4fu92g6DNu1OWJvlur0cbPdYskf75b+6DWT/AME2/wBmD/havj4+PtftN/hbw5Mpto5Vyl5fDDKvuseQ59yg5BNfc5bQhluFljK+7Wn6L1Za01PsP9gD9l4fAb4bDXdctBH408QxpNdCRfns7frHb+x/if8A2iAc7Aa+rqBS18ZXrTxNWVWpuyAooorEAooooAKKKKACiiigAooooAKKKKACiikPQ460AeS/tE/G2z+B/gOfUSY5taugYdOtGP8ArJMfeI/urnJ/AdWFflfrOsXniHV7zU9SuXur68laeeeQ5Z3Y5JP417R+2HP43vfi1eTeLrGSxtRmLSlU7oPs4PBR+jE5y3fJwQOBXhVfn2a4qdes4NWjHZfqf1XwPklDLcvjiItSqVEm5LVW6RT8uvdhWl4d8Sap4T1i21XR76bTtQtm3xTwOVZT/UHoQeCODWbRXixk4u6P0OpThWg6dRXT3TP0G/Z5/bZ03xqLbQfGzw6PrpxHFqH3La6PbP8Azzc+n3T2IyBX1cjB13KwYeor8S6+kP2ev2x9a+Fz2+i+IzNrnhhcIhLbri0X/YJ+8o/uE8diOh+swGc7U8R9/wDn/mfhfE3h/wDFi8oXm4f/ACL/AEfyP0kyR24qO4hiuYXhlQPE4KsrDIIPUYrC8GeN9D+IWhwaxoGoxalYzD5ZYW6HurDqrDuCARXRj8q+tTjJXTuj8JlCdGbhNNSW6ejTPzT/AGtP2ap/hLr8mv6JAz+Er+XKhBn7FKefLb/YPO0/geQCfnWv2g8Q+H7DxTo15pOqWsd9p91GYpYJlyrKe3/1+3WvzU/aX/Zj1T4KatJqNgkl/wCEriT9xdgbjbk9IpPQ+jdG+vFfFZplrpN16K93qu3/AAD+jOC+MI46Ecux8rVVpFv7S/z/ADPCqKKK+ZP2MKKKKANHw/4i1PwrqsOpaPf3Gm38JzHPbSFHX8R29u9fSPhH/goD450S0jt9Z07Tte28eeQbeVvqV+X8lFfLtFdVHF1sP/Dk0eHmGSZfmtvrlFSts3v961/E+jfiH+3R4+8Z6fLYaYlt4YtZV2vJZFmuCPQSMfl+qgH3r50lleeR5JHaSRyWZmOSSepJptFKtiauId6srmuXZTgcrg4YKkoJ723fq92Fdr8G/hvdfFf4jaN4ctlfy7mYNcyqP9TCvMj/APfIOM9SQO9cbDDJcTJFEjSSuwVUQZLE9AB3NfpV+x9+z23wi8JPrGsQBfFGrIrTIw5tYuqw/Xu3vgfw5PXl+DeKrJfZW/8AXmeBxZn1PJMvlJP97LSK8+/ot/wPftOsIdLsbe0t41ht4I1ijjQYCqowAPYAVcPSjIo7V+kbH8htuTuxaKKKYgooooAKKKKACiiigAooooAKKKKACiiigArnfG/jvQPhx4ZvvEPibVrbRtGsk3z3V0+1V9AO7MTwFGSTwATXDftD/tLeDf2a/CLaz4pvN93MGFhpFuQbq9cdkXso4y54GfUgH8Yf2lf2q/Gv7Tnij7d4gufsejW7k6foVq5+zWq9M/7chHVzye2BgBN2KUbntP7Yv/BRTxB8cXvfCvghrnw34FJMcsgbZd6mvQ+YR9yM/wDPMHkfeJztHif7N/7K3jj9prxL9h8OWf2bSIHAv9cu1ItbUemf43x0ReT3wMke3fsb/wDBOvXfjebLxZ44W48PeBiRLDDjZd6mvUbAfuRn/noeSPug53D9bvBfgjQvh14bsvD/AIa0q20fRrJPLgtLVNqqO5Pcknksckkkkk0rX3KbS0R5r+zf+yl4I/Zk8PCz8O2f2vWZ0C32vXag3V0epGf4Ez0ReOBnJ5PtVFFUZhRRRQAUUUUAFFFFABRRRQAUUUUAFFFFABRRRQAUUUUAFFFFABRRRQAUUUUAFFFFABRRRQAUUUUAFFFFABRRRQAUUUUAFFFFABRRRQAUUUUANr55/as/aXg+DehnR9HlSfxbfxnylOGW0jPHmuPXrtU9SMngYPXftDfHbTfgb4Me+lK3Os3StFp9iW5lkx95u4Rcgk/QdSK/LXxR4n1Lxl4gvda1i7e81G8lMs00h5JPYegAwABwAABXz2aZj9Xj7Km/ff4f8E/VOCuFHm1VY3Fx/cxei/ma/Rdfu7lO/v7jVb2e8vJpLm6nkaWWaVizyOTksSepJqvRRXwl3LVn9OxjGEeWJ9Pf8E+9FN98YtRvyuY7HS3IPo7yRqP/AB3fX6MdTXxL/wAE3tKHl+ONRYZLNawI3pgSMw/Vfyr7Zzk1+h5RHlwkX3u/xP5P47re2z2qv5VFfgn+o+iiivZPz4KKKKACiikJAGSeKAGM4jG4kAV8OfteftZtdteeB/Bl5iAExanqkJ+/2aKNh27Mw69BxnOn+2J+1V/Zou/Ang+7xecx6nqMLf6kdDDGR/F2Yjp065x8N9TXyWaZny3oUX6v9F+p+6cFcHKajmeYR03hF/hJ/ovmHU0UUV8efvyVgooooGFFFFABRRRQAUUUUAFFFFABRRRQB9j/APBOHSmm8S+MtRx8sFtbwZ93dz/7JX3f0618vf8ABP3wg2ifCO81mWPZJrN88iMRjdFGBGv/AI+JK+oetfpGWU3TwkE+uv3n8gcZYlYrPMRKOyaj9ySf43HUUUV6p8WFFFFABTJDiNvpT6jn4hk/3T/Kga3PzH8J/Hu/+EX7RfinXEaS40a/1i5XUbNT/rIjO5DKP76Zyv4joTX6U6Drlj4n0ey1TTLhLuwu4lmhnjOVdWGQRX42eJrn7Z4j1Wfr5t1K+fq5NfVP7Df7QDeHtWX4f65c/wDEtvXLaZLK3EMxOTFnsr9R/tf71fG5bmHJWdKo9JPTyf8AwT+geMeFo18BTzDCR9+EUpLvFLf1X5H37RSA5ANLX2R/PoUUUUAFFFFABRRRQAUUUUAFFFFABRRRQAUUUUAFFFFABRRRQAUUUUAFFFFABRRRQAUUUUAFFFFABRRRQAUUUUAFFFFABRRRQB8d/te/8E8/DPx9jvPEnhQQeF/HpBkeZV22mot6TqB8rn/nooz/AHg3GPyS8aeB/GPwM8dvpWu2V94Y8S6ZKsqEMY3Qg5SWKRTyMjIdTj0Nf0YZzXlP7QH7N/gv9pDwm2jeK9PzPEGNlqtuAt1ZOf4o3x0PGVOVOBkZAIlotStufHP7HH/BTa31oWPg34v3Udpf8Q2nipgFim7BboDhG/6aD5T/ABbcFj+i8M8dzEksTrJE4DK6nIYHoQa/Bf8Aad/ZF8a/sweIvJ1mA6n4cuJCthr9qh8ifuFcc+XJjqhPY4LAZr1L9jj/AIKD6/8AASW08L+LmuPEXgEsERN2660wesJP3k9Yycf3SOQyT7jcb6o/Zyiud8D+OtC+JPhix8ReGdVt9Y0a9TfBd2zZVh3BHVWB4KnBBBBANdFVmYUUUUAFFFFABRRRQAUUUUAFFFFABRRRQAUUUUAMbpWD4w8aaN4B0C61nXb+LTtOt1y8sp/JQOrMewGSe1ct8Zvjl4b+Cmgfb9auPMvJARa6dCQZrhh6Dso7seB7nAP5rfGf46eJPjbr5vtZuPJsY2P2TTYWPkW6+w/iY92PJ9hgDx8dmNPCLlWsu3+Z97w1wjis+mqkvcoreXV+S7+uyO7/AGjf2sdZ+MVxPpGkNNpHhNWx9nDYlu8HhpSO3cIOPXJAx8/0UV8FWr1MRN1Kjuz+octyzC5Th44fCQ5Uvx82+rCiiiuc9UKKKCCOtArhXr37MnxqT4KfENL69t459IvlFteuIw0kKZyJEOM8HkqPvD3AI8horajVlRmqkN0cGPwVHMcNPC11eM1Z/wBfkftTpep2mt6db31jcR3dncRrLDNEwZHRhkMCOoINXP51+f37F/7Sv/CH6hB4F8SXP/Elu5MaddSNxayMf9WxPRGJ49GPoSR+gCksMjoRxX6Tg8VDGUlUjv1XZn8f59klfIsZLDVdVvF91/n3XQcSB1qtd3sGn2stxdSpbwRKXeWRgqooGSSTwAB3rH8aeN9E+Hvh+41nX7+LTtPt1y0srdT2VR1Zj2A5NfnL+0X+1drfxmuZtK0zzdH8Jo3y2gbEtzg8NMR+YQcD3IBrPGY6lg4+9rLojr4f4axmf1bUly018UnsvJd35Hpv7Sv7a02qm78M/D+6aCz5judcTIeXsVh/ur/t9T2x1Pxw7tI5ZiWYnJJOSTSUV8BicVVxc+ao/wDJH9S5PkmDySgqGFjZ9X1k+7f9JHb/AAd+LOrfBrxtaa/pbGRE/d3VozYS4iJ+ZG/mD2IB9q/Vf4fePtI+JfhOw8QaLOLiyu03DP3o2/iRh2ZTkEV+ONe4fsuftC3PwU8WC2vpJJfC2ouFvIBlvJboJkHqO4HUe4GPUyrMPq0/ZVH7j/B/1ufF8bcLLNqH13Cx/fQX/gS7eq6fcfqPgUdqp6bqFtq1hb3lpNHc2txGssUsTBkkVhkMCOoIOauHpX3m5/MLTi7MWiiimIKKKKACiiigAooooAKKKKACiiigBOtfmD/wU5/Zb/sHVf8AhbXhu0xp99IsWuwRLxDOeEuMDoH4Vj/eweS5r9PvasXxV4X03xp4d1LQtYs0vtL1GB7a5t5OjowwR7deo5B5Fd2BxcsHXVWO3Vd0NOx+Q3/BPr9qA/Av4mL4f1y78vwX4jkSG5MjfJZ3PSOfnoOiuf7pBP3BX7IhtwyDkGvwU/aW+BGp/s7/ABY1Twte75rEH7Rpl6wwLq1YnY/+8MFWHZlPbFfpD/wTj/af/wCFt/D3/hCNeuvM8WeG4VWOSVsveWQwqP7snCN7bDySa+jzrCRrQWOoap7/AKP/ADKa6n2bRRRXxxAUUUUAFFFFABRRRQAUUUUAFFFFADHUOpUjIPBBr8Vv28/2cT8A/jFPcaXbGLwl4gL32nbB8kDZ/e2//AGIIH9117g1+1eeM14x+1h8BLX9of4N6t4bKIuswj7ZpNw/HlXSA7RnsrglD7NnqBXr5VjfqeITl8L0f+fyGnY/CSirOpaddaPqN1YXsElreWsrQzQSrteN1JDKR2IIIxVav1ZPm1NAre8CeNNV+HPjHR/E2iXBtdV0q5S6t5O25TnBHdSMgjuCR3rBoqZRU04y2YH9A/wV+K2l/G34ZaB4x0dgLbUoA8kG7LW8o+WSJvdWDD3wD0Nd3X5Rf8Ev/wBob/hCfH1z8NtYutmjeI383TzI3yw3wGNo9PNUBf8AeRAOpr9XPavyXMcI8FiJU+m69DNqw6iiivOEFFFFABRRRQAUUUUAFFFFABRRRQAUUUUAFFFFABRRRQAUUUUAFFFFABRRRQAUUUUAFFFFABRRRQAUUUUAFFFFABRRWH4x8WaZ4F8K6t4h1e5W00vTLaS7uZj/AAoiknA7njAHc4FCTk7ID4x/4KhftDf8IV4Atfhvo9zs1jxGnnagUb5obFWxtPp5jjH+6jg9a/Kau7+OHxY1P43fFPxB4y1Qssuo3BaGAtkW8A+WKIeyoFHucnvXCV+s5bhFg8PGHXd+v9aGiVgooor1BhX6+f8ABNn9nX/hVXwpHjLV7Xy/EniuNJ1Ei/Pb2XWJPYvnzD7FAeVr4C/Yn/Z9f9oH416dY3kBk8M6TjUNXcj5WiU/LDn1kbC467d5HSv2+ihS3jWONQkaAKqqMAAdABXxXEGNslhYPfV/oiZPoTUUUV8OQFFFFABRRRQAUUUUAFFFFABRRRQAmeK+cP24v2ko/wBnb4STNp06r4u1sPZ6THn5ozj95cY9IwRj/aZB0zXv2va5YeGdFv8AV9Uuo7LTrGB7m5uZThIo0UszH2ABNfhX+1L8e7/9or4v6r4nmMkWlofsulWbn/UWqk7Bj+82S7e7HsBXuZPgfrdfmmvcjq/PshpXOW+FPw11343/ABL0jwto4a41TVrna88mWES/ekmc9cKoZj3OPU1+7/wp+GWjfCD4faL4R0CLytO0yARKSPmlfq8j+rMxLH3NfLf/AATb/ZlHwt+Hp8d65a7PFHiWFWt0kXD2licMi+zSYDn2CDgg19pgd63zrH/Wa3sYP3Y/i/8AgbDbFooor5wkKKKKACiiigAooooAKKKKACiiigAooooAKKKKAOY8c/D/AEH4kaFPpHiHT4dRsZR92QfMjdmVhyrD1GDX56ftC/sha98JHn1fRfO13wsCWMyrma1HpKo6r/tjj1C8Z/TAkCopIkmVlZVZSMFSMjFebjMDSxkfe0fRn1mQ8TY3IKl6L5oPeL2fp2fmj8TqK+9v2iP2IbPxELnX/AEcWn6ocyS6PkJBOeuYz0jb2+6f9nv8Laxo194e1O507U7OaxvrdzHNbXCFHRh2INfB4rB1cJLlmtOj6M/p/I+IsFntHnw8rTW8Xuvl280UqKKK4D6g7X4WfGDxP8H9dXU/D1+YQSPPtJMtBcKP4XTv3wRgjPBFfoz8B/2n/DPxstEt45BpXiJEzNpNw43HHVom43r+o7gd/wAsansb+50u9gvLO4ltLuBxJFPC5R0YcgqRyCPWvWwWY1cI7bx7f5dj4TiLhLB57BztyVltJflJdV+KP2u449Ko6xo1l4g0240/UbWK8srhDHLbzIGR1PUEHrXxr+zx+3GJWttA+IkqxSHEcOuhcK3oJlHT/fHHqBy1fZ9new6hbRXFtMk8Eqh0kjYMrqRkEEcEEd6+7oYmli4c1N37r/M/mXNcnxuRYj2WJjZ9JLZ+af8ATR+fn7Rf7FupeC5brX/A8E2raDy8unrl7i0Hfb3kQf8AfQ75wTXysQVJBGCOxr9tSM5B6HtXgXxo/Y88H/Fh59RtF/4RzX5CWa9s4wY5m9ZYuAx9xhvUmvAxuTKbdTD6eX+R+o8OeILw8Y4bNruK2ktX8119Vr6n5j0V7N8SP2SfiN8OJZXfRn1rTVJxe6UDMNvqyAb198rj3NeOTQS20rRzRtFIhwyOpBB9CK+Tq0KlF8tSLTP3LB5lg8wp+1wtVSj5P8+3zGUUU+GCS5lWOKNpZHO1UQZJPoBWNmd/NGPxMZViwsLnVb2G0s7eW6upnEcUESF3kYnAVQOST6V7J8L/ANkL4hfEmWKZ9Lbw9pTEbr3VFMR2+qRffb24APqK+6fgn+zH4S+CluJrOD+1NdZcS6teKDJ7iMdEX2HJ7k17OEyuviGnJcse7/RH59nvGuXZTFwoyVWr2i9F6vb5bnl/7K37IUfgP7P4r8ZQJceIcB7SxOHSx/2m7NJ9OF7ZPI+sPT0o70YH4V93h8PDDQVOmtD+Zs0zXE5xiZYnFSvJ7Lol2S6IfRRRXSeSFFFFABRRRQAUUUUAFFFFABRRRQAUUUhOKAADFfLP7Yf7dPhr9mjTptH00weIPH88eYdLV8xWeR8slyQcgdwg+ZuPug7q8q/bb/4KMWnw4F/4H+GV5DqPisbob7XExJBpx6FI+0kw7nlUPqchfzL8G+C/GPx2+IEek6La3vibxPqszSOzMZJHYnLyyyMeBzlnY4Hc1LfYtR6sd468feMfjv4+k1jXry88SeJNTlWKNFUuxJOEiijUcDJwEUd+nNfo3+xh/wAE07Twuth41+LVnFf6z8s1l4Zkw8Fr3DXHZ3/2OVHfceF9o/Y7/YS8N/s2afBrWrLB4h+IE0f73UmTMVlkcx2wI49DIfmbn7oO2vqonFCXcHLohqIsahVAVQMAAYAp9FFUQFFFFABRRRQAUUUUAFFFFABRRRQAUUUUAFFFFABRRRQAUUUUAFFFFABRRRQAUUUUAFFFFABRRRQAUUUUAFFFFABRRRQAUUUUAFFFFABRRSUANGeK5r4hePdK+GnhK/8AEOsziCxs03HH3pG6KijuzHAA966CaVLaFpHYKqAsWY4AHvX5l/tbftAv8YfGR03S7hv+EV0qRktlDYW5l6NMR3HZfReeNxrzMdjI4SlzfaeyPruGMgqZ/jVSWlOOsn2XZeb6HnHxe+KmrfGLxve+INVcr5h8u3tg2Ut4QTtjX6ZyT3JJ71xVFFfnNSpKrJzk7tn9d4bD0sJRjQox5YxVkl0SCiiiszqP0F/4J12HlfDDxBdlcGbVmQe4WGI/zY19ZY4r5y/YNs1tvgJaygYNxfXDn3O4L/7LX0YDX6bgI8uFpryP404oqOrnWKk/52vu0HUUUV6B8uFFFFADOlfLP7YP7TY+HenS+EvDdyP+Emu0/wBIuIzzYxMOoPZ2HT0HPda7/wDab+Plp8EPBjPbsk/iO/DRafbNyAf4pHH91cj6kgepH5e6vq95r+qXWo6hcSXd9dStNNPM25pHY5JJr5vNcx9gvY0n7z38v+CfrnA/Cn9pVFmGMj+6i9E/tNfovxencqSSNK7O7F3Y5LMckn1pKKK+GP6WSSVkFFFFAwooooAKKKKACiiigAooooAKKKKACtLw34fvPFev6do2nxGa9vrhLaFPVmYAZ9Bzye1ZtfZ37BHwRa7vpfiJqtuRDBvt9JWQfecgrJKPYAlAfUv6Cu7B4aWKrRpr5+h85n+b08my+pip72tFd5PZf5+R9i/D/wAI2/gXwXovh+0x9n0+1jtw2MFyqgFj7k5J9zXRDignDD3oDZr9NjFRSitkfxlUqSqzlUm7tu79WPoooqiAooooAb2FRXbBLWU+iMf0qbvVLWnEWk3r/wB2Fz+Smploi6a5ppH4sTMXmkY9SxP60QTyW00c0LtFLGwZHQ4Kkcgg9jTX++31pK/JXuf3VCKdNRfY/Uv9lf43x/GX4dwvdyqfEOm7bfUE6F2x8koHo4BP+8GHavajzX5Mfs7fF6f4M/EvT9YLudKmP2bUYV53wsRlgO5U4YfTHc1+r1hew6nZ291bSrLbzIHSRDlWUjIIPcEV+iZZjPrVHX4o6P8AzP5Q4yyH+xcwbpK1Kpdx8n1Xy6eVi5RRRXsHwIUUUUAFFFFABRRRQAUUUUAFFFFABRRRQAUUUUAFFFFABRRRQAUUUUAFFFFABRRRQAUUUUAFFFFABRRRQAUUUUAFFFFABRRRQBh+LfCGjePPDt9oPiHTLbWNGvYzFcWd1GHSRfp2IPII5BAIwRX5I/tnf8E7tZ+CTXvi3wJHc694FyZZ7fBkutLHU78cvEP7/UD73Tcf2KqN41lRkdQysMEEZBFJq407H4Hfsy/tYeM/2YfFH2zQ5zf6DcyA6joNy5+z3K9Cw/55yAdHA9MhhxX7R/AP9ojwf+0d4Mi1/wAKXwkdAFvdNnIW5spCPuSJn64YZVsHB4OPjH9tb/gmvFrAv/HHwjsEt7/5pr/wtANqTd2e1HRW7+V0P8ODhT+e/wAL/ir4x+AXjyHX/DN/caLrVk5imhdSFkUH54Zoz95SRgqehGRggETsaNKWx/RRTSMV85/sk/tn+Fv2n9CSBDFonjS1iDX2hySckDgywE/fjz+K5wexb6OqzIKKKKACiiigAooooAKKKKACiiigAqOVS0bhDtYjAPpUlFAH5N/tLeGPGPhn4q6nH4zvZtUvZ28y31BxhJ4STsKDooHTYOFII9z5XX6x/tA/A/Tvjh4Kl0ycJBqsAMun3xHMEmOh77WwAw+h6gV+WPijwxqXg3xBf6Lq9q9nqNnKYpoX6gjuPUEYII4IIIr89zPByw1Vz3jLZ/oz+reDOIKOb4JYdpRq00k0tFbZNLt5dH8jKooorxD9GCgDJwOtW9J0i91/UrbT9OtZr2+uXEcNvAhd5GPQADrX33+zR+xlY+Bxa+JfGkcWoeIhiS3sDh4LI9QT2eQev3VPTJAavQwmCq4ufLFadX2Plc+4jwmQUeeu7zfwxW7/AMl3Z5d+zV+xbd+Lvs3iXx1BLY6NxJb6U2Umuh1DSd0Q+n3j7DBPrH7WH7LFn4y8KRa74R0+K113SIAgsrZAq3Vuo4jCjjeo+7jqPl/u4+qBgcCmlQwIPINfcQy2hCg6Nt931P5txHGGaYjMYZhz25HpFfCl2t1v1e5+JrKUYqwKsDgg9RSV9i/trfs0HR7m5+IHhm1/0GVt+q2kK/6pyf8AXKB/CT970PPQnHx1XwWKws8LVcJf8Oj+nckzihneDjiqD33XWL6p/wBaoAcGvtP4Iftx2nhv4Z3Nh4yFzf63pUYSxeMFnv06KrN0Vl7seq88sDn4sop4bFVcJJypvcWc5Hgs8pRo4uN0ndNaNd9ez2Z3/wAYvjb4k+NXiFtR1u52WsZItdPhJENup7Ad2PdjyfpgDgKKK551ZVZOc3ds9XC4ShgqUaGHiowjoktgooorM6wooALEADJPYV9d/s1fsWXPiU23iXx5byWel8Pb6O2UkuB1DS90X/Z+8e+B168NhquKny01/wAA8HN86weS0HXxcrdl1b7Jf0kegfsCa/41vPCt7pup2Mr+ELfLadqE7bSsm754oweXTqcjhTkc5wProDHX86qadp1tpFlBZ2dvHbWsCCOKGJQqIoGAABwAB2q4entX6RhqLoUo0272P5CzfHxzPG1MXCmoKTvZf1u+o6iiiuo8cKKKKACiiigAooooAKKKKACiiigAooooA+bP25v2aY/2hvhNOdNt1bxfoYe70qQD5puP3lvn0cAY/wBpV7Zr8hPhL8Tdc+B/xM0fxXo5aHUtKuMvbyZUSp92SFx6MpZT3Gc9QK/oNAr8nf8Agpl+zL/wrzxwvxI0C02eH/EMxXUI4l+W2viCS3ssoBb/AHg/qBX12SYyLvg62sZbfqvmUn0P01+FvxJ0b4u+AdF8XaFP52m6pbiZASN0bdHjb0ZWDKR6g11ua/Jz/gmZ+0t/wr3x23w41272aB4jmBsHlb5ba+wAF9hKAF/3gnqTX6xg4rwswwbwVd03tuvQTVhaKKK84QUUUUAFFFFABRRRQAUUUUAFFFFAH5Tf8FQf2dP+EM8b23xN0W12aP4gk8nU1jX5Yb0DIc+glUE/7yMT94V8K1/QX8Yvhbpfxn+GuveD9YUfZNTtzGsoXLQSjmOVfdXCsPpivwT8feCNV+G/jPWfC+twG21XSrl7WdOxKn7ynupGCD3BBr9GyPG/WKPsZv3o/l0+40TMCiiivpxlnTdRudI1C1vrKeS1vLaVZoZ4m2vG6kFWB7EEA1+7H7Kfx1t/2hPgxo3icPGNVVfseqwJx5V2gG/jsGBVwPRxX4PV9af8E5v2hP8AhT/xlj8O6pc+V4a8VMlnLvbCQXWcQS+2SxQ+zgn7tfPZ3gvrOH54r3o6r06oTR+x9FJS1+ZmYUUUUAFFFFABRRRQAUUUUAFFFFABRRRQAUUUUAFFFFABRRRQAUUUUAFFFFABRRRQAUUUUAFFFFABRRRQAUUUUAJ3r88P+Cqvx/OnaTpnwp0m5xPe7dR1kxt0hB/cwn/eYFyOvyJ2avur4h+OdL+GfgjW/FWtS+Tpmk2r3Ux7sFHCr6sxwoHckCvwM+KnxE1T4s/EPXvF+svv1DVrprh1zkRr0SNf9lFCqPZRX02Q4P29f20l7sfz/wCAUkcrRRRX6OWFKql2CqCWJwAO9JX1b/wTs/Z8Pxk+NMOualbeb4a8LFL643rlJrjJ8iL3+ZS5HTCYP3q5sTiI4ajKtLZAfoV+wz+z6vwD+CdhDfWwi8T62F1DVSy4dGYfu4D/ANc1OCP7xc96+i880AYoxX4/Vqyr1JVZ7syFooorMAooooAKKKKACiiigAooooAQnFAoxzXmv7QXxo0v4B/CrWvGGplZGtY/Ls7Utg3Vy3EUQ+p5JHRQx7VUISqSUIq7YHxn/wAFR/2lDY2cHwj0C6xPcKl3r0kTcrHw0Vuf97iRh6BOzGvmv9g79mtv2gPi5Dc6rbGTwf4fKXmpFx8lw2f3Vv8A8DIJP+yrdCRXh2pah4i+MXxEmupvO1nxP4h1DO1Bl555XwFUduSAB0AwOgr9vv2XvgVYfs8/CLSPCtuI5NS2/atUu0H/AB8Xbgb2z/dGAi/7KjvmvusVOOUYFUKb9+X9N/oi3oj1uNFiQKoCqowABgAU+iivgyAooooAKKKKACiiigAooooAKKKKACiiigBmM0v8qp6nqVto9hc3t7Olva28bSyyyttVFUZZiewAGa+cU/b9+Gr3EsLw6yiI5UTG0Xa4B+8MPnB68gH2rnq4ilRt7SSVz08FleNzBSeEpSmo72V7XPpvB9aQ18/2n7cvwnuAPM1q7ts/89NPmOP++VNbdn+2F8I74DZ4uiXP/PW1nj/9CQVmsXh5bVF96OqeQ5rT+LCz/wDAX/key96CP84rzO0/aV+GF4Bs8baOuf8AnrdLH/6Fitmy+MvgTUMfZvGWhXBPaPUYW/k1bKtTltJfejgngMXT0nSkvWL/AMjsgM4NeS/HH9nPwz8btMIv4RY61EhW31WBB5sforD+NM/wn3wQTmvRLTxXot8B9m1ayn/653CN/I1pC4jcAh0KnuGonGnXi4z1THh6+Ky+tGvRbhNbPY/I74vfBDxR8F9a+xa7aE2sjEW2owgtBOP9luzeqnBH0wT5/X7M+KfC+i+NtDudI1uyt9R064XbJBMMg+hHcEdiMEHpXwD+0P8AsZat8OTca74TEut+HRmR7cfNc2i98gffQf3hyB1HG6vi8flEqN6lHWP4r/M/ojhnjujmHLhcwtCrsn9mX+T/AAf4HzJRR0NFfOH62Fe2fAP9qfxL8FbqKxkd9Z8MM37zTZX5iyeWiY/cPfb9088AnI8TorelXqUJqdN2Z52Py7DZnQeHxcFKL6P812fmj9gfhl8WfDXxc0FNV8O36XMfHmwMds0DH+GROqn9D2JFdpnmvxq8DeP9e+HGvw6z4d1GXTr2LgtGcrIvdHU8Mp9DX6Ffs9ftgaF8V0t9I1vy9C8UYC+S7Yhum9YmPQn+4efQtzX2+BzWnibQqe7L8GfzZxLwTico5sRhb1KP4x9e6818z6L4YHIz9a57xD8PvDPiz/kM6Bpuq8Y/0y1jl4/4EDXQjpkHPvS17zipLVH5pCpOk7wk0/LQ80/4Zt+GG/zP+EH0bd6fZVx+XSun8O/Dvwv4SGNF8PabpZxjdaWkcZ/NQDXSE0nJrKNGnHWMUvkdVTHYqsuWpVlJdm2/zY4AKOBj6UtFFbHEFFFFABRRRQAUUUUAFFFFABRRRQAUUUUAFFFZ2t61p/hrSLzVdUvINO02ziae4urlwkcSKMlmY8AAUAWbi5is7eSeeRIYY1LvJIwVVUDJJJ6AV+Xn7cX/AAUdl8QnUfAPwnv3g0r5oNR8TW7FXuezR2x6qnYyDlv4cLy3A/tw/wDBQLUfjfcXngvwLPPpfgFGMdxdDMc+rYPVu6Q+idW6t2VfJP2T/wBkHxV+1F4p8uzV9J8J2cgGpa7LHlI+/lxD+OUjt0GQSRxmG76I0Ubas5P9n/8AZ28YftI+No9A8LWZZEIe+1OcEW1lGT9+RvU84UctjgcHH7U/s1/st+Dv2ZPCC6X4ft/tWrXCqdR1u4QfaLxx/wCgID91BwO+SST1nwg+DXhT4GeCLTwv4Q01NP06AbpJD801zJjDSyv1Zzjr24AAAAHd00rEuVwoooqiQooooAKKKKACiiigAooooAKKKKACiiigAooooAKKKKACiiigAooooAKKKKACiiigAooooAKKKKACiiigAooooAKKKKACiiigAooooAKKKKAGnvR2xQeoxXCfGT4nWPwh+H2p+I70q7wLst4CcGaZuEQfU9fQAntUTnGnFzk7JG2HoVMTVjRpK8pNJLu2fPn7dHx8PhvSf+EC0S526lqEe/UZYzzDAekfsz9/9n/er4HrU8U+JtQ8Y+IdQ1vVbhrrUL6Zp5pW7sT0HoB0A7AAVl1+aY7FSxdZze3T0P7E4bySlkWBhh46zesn3l1+S2QUUUVwH1IUUUUAfp5+xBF5f7Onh5v78103/kw4/pXvVeG/sU4P7N3hXH967/8ASqWvcj1r9Rwn+70/RfkfxVnzvm2Kf9+X5sdRRRXYeCNHNcx8RPHml/DTwhqPiLV5fKsrKMuQPvSN0VFHdicAfWulZgqk9sZr81v2yPj6/wAUvGLaBpU+7w1o0rIpRsrczjhpPdRyq+2T/FXm4/FrB0nPq9vU+s4ZyKpn2OVBaQWsn2X+b2R5J8Vvibq3xc8a3/iLVn/eTtthgU5SCEfcjX2H6kk9TXH0UV+bznKpJyk7tn9fYfD08LRjRox5YxVkl0SCiiioOkKKKKACiiigAooooAKKKKACiiigAoors/hL8LdX+MHjWz8PaQmHk/eT3DjKW8II3SN9MgAdyQO9XTpyqyUIq7ZzYjEUsLRlXrS5YxV230SOl/Z2+A2pfHHxlHaqsltoNoyyajegfcTP+rU/32wQPTknpz+pug6FZeGdHs9L063S1sbSJYYYIxhURRgAVgfC/wCGejfCjwlZeH9Eg8u2gGZJSB5k8h+87nux/QYAwABXYZr9EwGBjg6feT3/AMj+S+KuJKnEGK5lpSj8K/V+b/DYWloor1j4kKKKKACiiigBh/pWP4xuPsvhTWZv+ednK35ITWyetcf8Yb4aZ8LPF12TgQ6VdSflE5rOo/cfodOFXNXpx7tfmfj233j9abQeTRX5O9z+54aRQV+h/wCwh8X/APhL/Ac/hLUJw2paCAINx+aS1Y/L/wB8H5fYFK/PCvQvgL8S5fhN8UtF15XZbNZRb3qD+OBzh+O+B8w91Fenl2J+rYiMns9H6f8AAPjuLMnWc5XUpRXvx96PqunzV0frqOlBFQ21xHdW8csbq8cihlZTkEHoQanr9JP5Ba5dGFFFFAgooooAKKKKACiiigAooooAKKKKACiiigAooooAKKKKACiiigAooooAKKKKACiiigAooooAKKKKACiiigAooooAKKKKACiiigBD0r46/bR/YC0X9oG1uvFXhNLfQviDGhZ2xst9UwPuzY+7J2En4NkYK/Y1Jigadj+cyaHxh8DfiGUcah4T8X6Hc56mKe3kHcHuCD15DA9wa/Wn9ij9v7Svj7bWvhPxhJb6N8QY02xnhINVAH3ouyydzH36rxkL6H+1p+xx4V/ag8NlrhY9H8Y2cRXT9djTLDuIpgPvxk9uqk5XqQfxe+J3wv8AF/wC+IE+geJLOfRddsJBLDNGxCuAcpNDIMblJGQw6EY4IIEbGmkj+iilr8+v2Fv+CiEPj7+z/h/8Tr2O18S/LBpuvTELHqB6LFMeizdg3R+nDY3foJ1FUnczasLRRRTEFFFFABRRRQAUUUUAFFFFADetfNf7X37Ny/FbQW8RaFAB4q06I4RBg3sQ58s/7Q5Kn6juCPpSk7HNc9ajDEU3TmtGelluY18qxUMXh3aUfua6p+TPxMlieCR45FKSISrKwwQR1BFdP8Ofhn4h+KviSHRfDti13dPy8h4ihTPLyN0VR+Z6AE4Ffbvx5/Yoi+JPxFs9e8P3dvotvfSE6ujKTz182NRwWboQSBnB7mvfPhh8KPDnwk8Ow6P4dsltogAZp2+aa4fH33buf0HQADivkKOS1HWaqO0V17+h+95j4i4WGAhPBxvWktntF+b6+SX4HF/s/wD7NHh74H6cswVdU8SzJi41SVOR6pGP4E/U9z0A9oAz9aTuaB0PNfZUqUKMFCmrJH8/YzG4jMK0sRiZuU5bt/1ovIDwaUnFIecVieKvFmk+C9EudX1m/i06wtl3yTzNhQPT3J6ADkngVo2oq7OSEJVJKEFdvZLdl/U4LS70+4hvkiks5I2SZZsFGQjkEHjGM5zX5I/G7SPCmifErWLXwXqH9o6CsuYnUEpGx+9Gjfxqp4Ddx69T6l+0h+11qnxWln0Pw602keEwSrc7Zr0eshH3U9EH454A+cq+GzbHUsS1Tpq9uv8Al5H9LcC8NYzKIyxeKm4ua+Douzl5+m3UKKKK+cP1wKKKKACrui6Lf+ItUttN0y0mvr+4cRw28CF3dj2AFdB8M/hb4i+LPiOLRvDti1zOcNNO3EMCZ+/I3YfqegBPFfpP8BP2a/DvwQ0sSQoNS8QzoBc6pKmGPqkY/gT26nuTxj1sDl9TFyu9I9/8j4TiTizC5DT9mvfrPaK/OXZfizzn9mv9jWw+Hy2viPxlFFqfiMYkgs+Hgsj1B9HkH97oD0zgNX1OMYwKXkdaT8a++w+Hp4aHJTVkfy5meaYrN8Q8Ti580n9yXZLoh1LRSV0nlBgUtUpNQt7e4hgkuIo5piRFGzgM5AyQo74AJ47VczxQNprcWiiigQUUUUAFFFFABRRRQAUUUUAFFFFACZ5rkvil8ONH+LngDWvCWvQ+dp2p27QOQPmjbqki+jKwVh7gV1vWjn1ojJwkpRdmgP58fit8Ntc+CPxM1jwrq4a31TSLnak8eVEi/ejmQ9cMpVh359RX7C/sRftHR/tEfCC1ub+dW8V6NtsdXjz8zuB8k+PSRQT/ALwcDgV5X/wUy/Zt/wCFi/D9PiHolrv8Q+G4iL1I1+a5sMksfcxEl/8AdMntXwJ+yN+0Ddfs6/GHTtdd5G0G7IstYtk532zEZcDuyHDj1wR0Y197VUc5wCqR/iR/PqvmXuj92aKpaZqVtrGn21/ZTx3VndRLNDPEwZJEYAqykdQQQc1dr4LYgKKKKACiiigAooooAKKKKACiiigBBzX5y/8ABVL9nsXFrp/xZ0a1/eQ7NP1wRr1QnEE5+h/dk+8Y7V+jVYPjbwjpnj7wnq/hvWYBc6XqlrJa3EfqjqQSD2IzkHsQDXbgsVLB141V039Oo1ofzt0V2/xp+Fmp/BX4neIPB2rAm40y5Mcc23AnhPzRyj2ZCre2cdq4iv12nUjUgqkXdM0ClR2jdXUlWU5BHUGkoqwP3A/Yl+Pi/H34G6XqF5cCXxJpWNN1ZSfmaVFG2U/9dE2tnpu3AdK+gulfit+wD8fj8EPjlZW2oXPk+GvEmzTb/c2Ejct+5mP+65wSeiu5r9qAeBX5Vm2D+p4lqK92Wq/y+Rm1YdRRRXjiCiiigAooooAKKKKACiiigAooooAKKKKACiiigAooooAKKKKACiiigAooooAKKKKACiiigAooooATOKKCM4rl/iT480z4YeBdd8V6xJ5enaTaPdS4OC+0cIv+0xwoHckURi5NRjuwPgf/AIKr/H3bHpPwn0m45bZqeteW3b/lhCf1kIPpGa/N2ul+JPj7VPij4813xZrMvm6lq109zLzkJk/Ki/7KrhQOwUVzVfrmX4VYPDxprfr69TVKwUUUV6IEtrazX11DbW8TzTzOI44o1LM7E4AAHUk1+6X7IvwKh/Z9+CWjeHZI0GtXC/bdWlXB33UgG5c9wgCoPUJnvX54/wDBM74Af8LL+Lj+NNUtvM0HwmVmiDr8s183+qHvswZDjoQnrX68Yr4LiDG80lhoPRav17EyfQdRRRXx5AUUUUAFFFFABRRRQAUUUUAFFFFADR61+Pf/AAUe/aP/AOFu/FU+E9HuvM8LeFpHtwY2ylzedJZPcLjYv0Yjhq+8P27/ANoofAP4M3A0258rxXr++w0sKcPCMfvbgf7ikYP95k7Zr8j/AIIfCbVvjr8UtD8IaVuE+oz/AL+5I3C3hHzSyt7KoJ9zgdSK+vyPCRgpY2role36v9Ckup9of8Et/wBm4anqNz8WtctSbe0Z7PQ45V4eXGJZx7KCUU+pfuor9NR0rA8C+C9K+Hng/SfDWiWwtNK0u3S1t4h1CqMZJ7seST3JJ71v5r57H4uWMryqvbp5ITdxaKKK4RBRRRQAUUUUAFFFFABRRRQAUUUlADT0oJx/9agDH1rwr9qv4/RfBfwQ1vYTKfFGpq0VlHwTEOjTMPRc8Z6tjqAaxrVYUIOpN6I7sBga2Y4iGFw6vKTsv835I8N/bk/aG+3TyfDrQLn9zGwOsTxN95hysAPoOC3vgdmFfGNSXNzLe3MtxcSPNPK5eSSRizOxOSST1JNR1+aYvEzxdV1J/LyR/YuR5NRyPBQwlLdat/zPq/8ALyCiiiuM98KAcUUUXFyp9BdxHc/nVm11W9sTm2u57c+sUhX+RqrRVczRDpU5Kzijo7X4keLbIAW/ifWIMdPLv5V/k1a1r8dPiHaAKnjbXmA7SahI4/8AHmNcNRWirVY7Sf3nFPLsHUd50Yv1iv8AIs6jqE+rX015dSebcTOXkk2hdzHqcDjJqtRRWW+rPQSUVZbBRRRSKClR2jcMrFWByCDgg0lFAmk1Zn1r+zz+2/qHhUW+g+PHl1PSRiOHVgC89uP+mneRff7w/wBrgD7v0HX9P8TaVbalpV7Bf2FwgeKe3cOjr6givxbr7v8A2AfAPifS9E1HxJfX9za+Hb3KWelsf3c7A/NPg/dxjaCMbuc8AZ+uynH16k1QmuZd+q/4B+DcdcMZfhKDzKhJU5X1j0k32XR9ex9k0UUV9efgwUUUUAFFFFABRRRQAUUUUAFFFFABRRRQAUUVzfjzx5oXwy8K6h4l8TalDpOi2EZlnuZ2wAOwA6sxOAFGSSQACTQBZ8W+LtH8BeHdQ8QeINRg0rRrCIzXN3cttSNR/Mk4AA5JIABJr8aP21f25da/aS1iXQdCefR/h5aS5hsydst+yniafH5qnRepyeRi/tkftoa/+0/4mNnambSPAljKTp+k7sNMRkCefHDSEdByEBwMnLN2X7Dn7Bmo/H6/t/F3i+GfS/h7byZVeUl1VlPKRnqIwRhpB7qvOSsN30RolbVnPfsYfsPa7+0xrSazqwn0X4fWkuLnUduJLxgeYbfPU9i/IX3PFfsz4G8DaF8NvDFh4c8NaZBpGi2EYjt7W3XCqO5J6sxOSWOSSSSSTV/QPD+m+FtFstI0ixg03TLKJYbe0towkcSAYCqo4ArTqkrEt3CiiimSFFFFABRRRQAUUUUAFFFFABRRRQAUUUUAFFFFABRRRQAUUUUAFFFFABRRRQAUUUUAFFFFABRRRQAUUUUAFFFFABRRRQAUUUUAFFFFABRRRQAUUUlADT8or82P21/jS3xE+Ib+HtPuN+haC7Q/Kflluekj++37g+jEfer7J/ah+Lv/AAqH4VahqFtIE1i9/wBC08Z5Erg/P/wFQzfUAd6/Kl3aV2d2LOxyWJySa+UzvF8qWHi99X+iP2/w5yNVak80rLSOkfXq/ktPmxKKKK+NP6ECiiigAooooA/Tr9h65E/7O+goOsM10p/7/u3/ALNXvtfMf/BPzUhe/BS4t882mqTREfVUf/2evpsGv0/Avmw1N+SP4v4jj7POMVH+/J/e7hxijJoPWs7XNZtfD+k3mpX0ywWlpC88srnhEUEsT9ADXa3ZXZ87GLk1GKu2fP37afxyPw18DDQdKuPL8Qa2rRqyH5re36SSexP3VPuxH3a/Nvqa7X4x/Ey9+LfxD1XxHdswSeTZbQsf9TCvEafgOT6kk964qvzfMcW8VXbXwrRf15n9e8J5HHJMujCS/eS1k/Pt6Lb72FFFFeWfahRRRQAUUUUAFFFFABRRRQAUUUUAFFFFABX6X/sXfCSH4e/Cy01ieALrWvot3M7D5liOTEg9BtO4+7H0FfmgvBFfsf8ADTUrPV/h94bvbAr9im0+B4dp4ClBgfh0r6fI6cZVZTe6WnzPxrxLxdalgqNCGkZyfN8lovxv8jqKWiivtj+cQooooAKKKKACiiigBp4Ga8l/as1tNB/Z/wDGVwxx5tp9lHuZWWL/ANnr1o8/Svk3/goZ4z/sr4daN4dikAm1a886Rc/8soRk/wDj7R/ka4cbUVLDzl5P8T6Lh3CvG5thqKX2k36LV/gj8+6KKK/MD+0EFFFFAH6c/sYfEf8A4Tz4L6dbzyeZqOisdPm3dSqgGNvpsKjPcqa98Ir87P8Agn/47Ph/4qXvh2aQC21y1IRSes0WXX/xwy/pX6JkjFfpOW1/b4aMnutH8j+QOMMtWWZxVpxVoy95ej/yd0PopBS16h8YFFFFABRRRQAUUUUAFFFFABRRRQAUUUUAFFFFABRRRQAUUUUAFFFFABRRRQAUUUUAFFFFABRRRQAUUUUAFFFFABRRRQAUUUUAFFFFABXkP7SH7NHhH9pjwU+ieI7cQX8IZtO1iBR9ospCOqn+JTgbkPDAdiAR69RQB/PX8fP2f/F37OPjubw54otDGcmSy1GEE297EDxJG35ZU8qeCK+4f2Df+CiBB0/4dfFXUvl+W30nxLdP07LDcsfwCyn6N/er7t+OPwK8KftBeBbnwx4ssRc2z5e3uo8CezlxgSxN2YfkRkEEHFfiP+0x+zD4s/Zi8bvo+uxG60q4LPpmtQoRBeRj0/uuMjchOR7ggmNjVNS0Z+/gYMAQcg9CKdX5W/sE/wDBQd/CTaf8OPifqBk0M7YNJ1+5fJsuywzsesXZXP3Oh+XlP1NikSaNZEYOjAMrKcgj1FUnczasS0UUUxBRRRQAUUUUAFFFFABRRRQAUmKWigBmQOKUZANNyeTxXhP7RH7U+hfBW0k0+yMer+K5E/d2Kt8kGRw8pH3R3A6n2BzWNatChBzqOyR34DA4jMq8cPhYOUn0/V9l5nc/Fr4zeHPgx4dfVNeuwsrgi2sYiDNcuP4UX8sseBnk9K/NX43fH7xL8cNb+0apM1rpUTE2mlQsfKiHqf7746sfwwOK5Lx149134keIrjW/EF/Jf30x+85wsa9kReiqOwFc/XwePzOpinyQ0h27+v8Akf05wxwbh8kiq9e06769I+S/z3CiiivEP0gKKKKBbbhXsPwC/Zp8RfHLUxLEjaZ4bhfbc6pKnB9UiH8b/oO56A+i/s1/sa3/AI/a18R+MoptO8PHEkNgcpNeDqCe6IfXqR0wCGr9ANE0Wy8PaXbadp1pFZWNsgjit4ECoijoAB0r6bL8plVtVr6R7dX/AMA/HOKuOqeC5sHljUqmzlul6d3+COd+Gnwu8PfCfw5Dovh6zFrAvMkp5lnfHLu38TH8h0AA4rsR3zRnn3oPPvX2sYxhFRirJH861q1TETdWrJyk9W3q2IDn/GlHH1o2/Nmua8b+PtA+G+iTav4g1KHTbKP+KU8u3ZVUcsx9ACaJSUVzSdkTTpzrTVOnFuT0SWrZ0pIUZzwK+bfj7+2XoHwwFxpHh8xeIPEq5RlRv9HtW/6aOPvEf3F54OStfOfx7/bU1/4jfaNH8LGbw/4ebKvKrYurlf8AaYfcU/3VOfUkHFfNBJJyeTXymNzm16eH+/8AyP3Hhzw9lPlxObaLpBf+3P8ARff0O61X42+Mtb8f2njG91qebW7OYTW8hOI4cHOxEHAQ9Co6gnOcmv09+CfxY0/4x+AbDxBYlUlceVd2wOTBMoG9D7cgg9wQe9fkRXtX7K/x1l+C/j9BeSt/wjeqFYL+PqI+fklA9VJOfVS3fFedluPnRrWqu8Zb+vf/ADPruMOFqWYZep4KCU6K0SVrx6r9V/wT9TcZpAcVDa3Md7BHNC6yRSKHV1OQQeQQe4qc8198fy601oxaKKKACiiigAooooAKKKKACiiigAooooAr3NtHdwSQTIssUilHjcZVlIwQQeor8Rf22P2dZP2ePjJeWVlAy+FtX3X+jyfwrGT88OfWNjj12lCetfuDXg37ZX7PUP7RPwa1DSLeJP8AhJNOzfaPM2AfPUcxE/3ZFyp7ZKk/dr2cqx31PELmfuy0f+fyGnY8D/4JfftHf8Jd4PuPhfrl3u1bQ4zPpTSN801mT80Y9TGx4/2WAHCGvvXvX89nw38e678FfiVpPibS99nrOiXe8wygrnBKyROOuGXcjD0Jr95/hZ8R9J+LXw+0Lxdoknmadqtss6AnLRt0eNv9pWDKfdTXXneC9hW9vBe7L8/+DuNo62iiivmyQooooAKKKKACiiigAooooAKKKKAPgj/gqZ+z9/wlHgux+J2kW27U9CAtdTEa8yWbN8jn18t2/KRieFr8s6/ox1/Q7HxPoeoaPqdsl5p1/byW1zbyDKyRupVlPsQSK/Bb9of4O3vwH+L/AIh8HXe+SGzn32dw4/19s/zRP6ZKkA46MGHavvuH8Z7SDw03rHVen/ALizzeiiivrygBwcjrX7ZfsH/HwfHX4F6c9/cef4l0Hbpmp72y8hVf3Ux9d6Yye7K/pX4m19I/sEfHk/A7476ct9c+T4b8QbdL1EM2ETc37mY9hscjJ7Kz14WcYP63hm4r3o6r9V8xNH7ZUUgbIzS1+XmYUUUUAFFFFABRRRQAUUUUAFFFFABRRRQAUUUUAFFFFABRRRQAUUUUAFFFFABRRRQAUUUUAFFFFACdK/OL/gq18ePKt9H+FWl3HzSbdU1jYf4QT5ER/HMhB9Iz3r7/APG/jDTfAHhDWfEury+RpmlWsl3cP32IpJA9ScYA7kgV+A3xW+IupfFn4i6/4v1Zs32r3b3LJnIjUnCRg+iKFUeyivpshwnt67rSWkfz/wCAUkcpRRRX6OWFT2FhcapfW9naQvcXVxIsUUMa7md2OFUDuSSBUFfZn/BMj4Df8LG+L8vjTU7bfofhQLNFvHyy3zZ8oe+wBpOOhCetceMxEcLQlWl0B6H6M/ss/BK3+AHwV0HwqqJ/aQj+1anMnPm3cgBkOe4XhAf7qLXrpGaAe1HevyCpUdWbnPd6mQtFFFSAUUUUAFFFFABRRRQAUUUUAN6mq97eQafaz3VzKkFtCjSSyyMFVFAyWJPQADrVnHNfEX/BTj9ocfD34bxfD7R7rZrvidD9rMbfNBYA4bPp5rAp7qJPaunC0JYmtGlDqNHwR+2B8f5/2iPjPqmuxSP/AGBZk2OjwtkBbZCcOR2ZyS57jcB/CK++/wDgmZ+zn/wrn4ayeP8AWbXy/EHieNTa+YPmgsAcpj08wgOfVRH718FfsbfACX9ob41aXo1xEx8O2GL/AFeUZA+zoR+7z6yNhPXBY/w1+41taxWNvFBDGsMEShI441CqigYAAHQAV9XnWIjhqMcDR0VtfTovnuyn2LNFFFfFkBRRRQAUUUUAFFFFABRRRQAUUUUAFFFIaAGHPbrX5eftaeEvHum/E7UNY8YwNLb3chWxvIMtbeSM7IlP8JUdVODnJ5zk/qIvIBrH8T+FtL8YaPc6VrFjDqFjcLskgnQMpH9COoI5B5FebjsJ9cp8nNZr7vmfWcNZ6+H8Z9Y9mppqz7peT/q5+MVFfU/7Qn7FOqeCPtOveCkn1jQQS8lgPnubUd9veRB/30O4OCa+WCCpIIwR2r8+xGGq4afLUVj+rMqzjB5xQVfCTv37p9mun9WCiiiuU9sKKKKACivXfgl8MPBHxXuE0fU/Ftx4W8QSNthW4t0lguM9Ajblw3baevYnOB7ndf8ABN68UbrTx3DPnoJNNK/ylNejSwGIrw56Ubr1X+Z8ljuKcry6u8NjJuEvOMrPzTSs18z4vor6xvv+CdnjGLP2TxHo0/p5olj/AJI1YV3+wF8TLfPlzaJc4/55Xcgz/wB9Rim8sxcd4Mzp8YZFUdo4lfO6/NI+a6K94vP2Ivi3a58vQbe7/wCuN9CM/wDfTCsK8/ZN+LNiD5vgy7OP+eU0Mn/oLmsXgsTHem/uZ6MOIcoqfBioP/t5f5nklFd7e/AP4kafnzvBGuNjqYrF5P8A0EGsW6+G/i2wz9p8L6xb46+bYSrj81rJ0Ksd4v7juhmWCq/BWi/SSf6nOUVYutNu7FttxazQN6SxlT+taPhDwjqnjrxLp+haRbtcajfSiKKMdB6sT2UDJJ7AE1mqcpPlS1OmpiaNKDqSmlFK7fSyPRf2aPgVdfG/x5HbSpJF4esSs+o3I4+TPyxKf7z4I9gGPbB/UvStLtdE062sLKCO2s7eNYooY12qiKMBQOwAFcZ8FPhNpnwa8DWWgaeA8oHmXV1tw1xMQNzn24AA7AAV3/bng1+i5fglhKWvxPf/ACP5L4r4hnn2Ncou1KOkV+bfm/yH0UUV6p8SFFFFABRRRQAUUUUAFFFFABRRRQAUUVzXj/x7oXwy8I6n4m8S6jFpWjafEZZ7qY8AdlA6sxOAFHJJAHJoAb8Q/iFoHwr8Ial4n8T6lFpWjWEZkmuJj+SqOrMTgBRySQBX4nftgfth+IP2o/FuB5uleDLCQ/2Zo27r286bHDSkfgoOB3LN/bB/bA1/9qPxhx52l+DNPkb+y9I3fh582OGlYfgoOB3LevfsFfsEz/GO6tPH3j60ktvA8L77LT5AVfVmB6nuIQRyf4ug4yahu+iNErasg/YR/YFuvjVcWnjrx3ay2fgSF99rZNlJNWYHt3WEEct1bovcj9dtN0210bT7axsbaKzsraNYYLeBAkcSKMKqqOAAAAAKfZWcGm2kFrawR29rAixxQxKFSNAMBVA4AAAAAq1VJWIbuFFFFMQUUUUAFFFFABRRRQAUUUUAFFFFABRRRQAUUUUAFFFFABRRRQAUUUUAFFFFABRRRQAUUUUAFFFFABRRRQAUUUUAFFFFABRRRQAUUUUAFFFFABRRRQA0jmk70vQVxnxf8ew/DX4ba/4klK5srZmjVujyn5Y1/Fio/GonJQi5S2RrQozxFWNKmryk0l6vQ+Bv23/iofHnxYk0W0m36X4eVrVQDw05IMrfgQqf8APrXzrU19ezajez3dzI01xPI0skjnJZmOST7kmoa/LsTWliKsqsup/a2U5fTyvA0sJT2ikvV9X83dhRRRXMewFFFFABRRRQB92f8E4dZEvh7xlpJPNvdQ3QH/XRCp/9FCvsnPNfnb/wT58Stpfxb1PSWbEWp6cxA9XjdSP/AB0vX6Jjmv0XKZ8+Ej5XX4n8lcdYZ4fPaz6StJfck/xTEHXNfJ/7fvxRbw74HsfCNlNsu9bk8y5CnlbeMgkH03NtHuAwr6xJAFflP+1d48bx/wDHHxFco5e0sJP7Ot+cgLFlWx7F97f8Cqc1xHscM0t5af5mvAmVrMc3jOavGmub59Px1+R5DRRRX54f1gFFFFABRRRQAUUUUAFFFFABRRRQAUUUUAFFFFABX1b+yJ+1XD8PEg8GeLJinh+SQ/Y9Qc5FmzHJR/8ApmSSc/wknPB+X5Sorqw+IqYWopwZ4mb5Rhs7wssLiVddH1T6NH7WWd7BqFtHcW0yTwSqHSSNgyspGQQRwQR3q1g5r8t/gD+1R4k+Ct1DYyl9a8MFv3mnSv8ANECeWiY/dPfb9088AnNfo98PfiPoXxS8N2+t+Hr1byxl4YdHifujr1DD0+hGQQa/QMFj6WMj7ukuqP5Y4h4XxmQVP3vvU3tJbej7P+kdZRRRXpnxwUUUUAFFFFADC23J7V+W37X3xK/4WN8Z9TFvJv03SP8AiXW+D8pKE+Y34uW57gLX3h+038Vk+EXwp1TU4ZhHqtyv2SwGfm85wQGH+6Nz/wDAcd6/KR3aR2diWZjkknJJr5PPMTpGhH1f6H7l4a5Q5VKmZ1Fovdj+r/JfNiUUUV8cf0CFFFFAHUfC/wAVv4H+Ivh3XlYxrY30UshHeMMN4/Fdw/Gv2Jt5BNAjqchhkEdDX4nDg1+vPwI8RN4q+D3hHU3bfNLpsAlb1kVAr/8AjwNfXZBU/iUvR/1+B+C+J+EX+z4xLvF/mv1O/ooor68/BgooooAKKKKACiiigAooooAKKKKACiiigAooooAKKKKACiiigAooooAKKKKACiiigAooooAKKKKACiiigAooooAKKKKACiiigAooooAKKKKACuI+Lnwi8M/G/wADX/hTxXp63+mXQyrDiW3kAO2WJv4XXPB+oOQSD29FAH4IftVfspeJ/wBl3xqdP1JW1Hw7eMzaVrcaYjuUH8Lf3JFGMr+IyDmvo39gb9v+T4eyWHw4+JF+0vhZiIdL1q4bLaaegilJ6w9g38H+7939Mfin8LfDfxn8E6j4U8V6amo6RergqeHicfdkjbqrqeQR+oJFfiJ+1h+yf4k/Zc8bmwvg+o+Gr1mbStaRMJOg/gfssqjGV/EcGotY1TUtGfvNDPHcRJLG6vG4DK6nIYHoQamr8n/+Cf8A+30/w/lsPht8Rr8v4YdhDpWtXDZOnE8CGVj/AMsfRj9zp937n6uRSrLGrowdGGVZTkEetUnczasSUUUUxBRRRQAUUUUAFFFFABRRRQBh+LtO1HV/Dep2Wk6g2lalPbvHb3yIHMEhHyvtPBwa/Ib4i+Gde8I+NNV0vxKs39tQzt9okncuZSTnzAx5YNncG75r9kunH614B+1f+zpD8ZfC/wDaelQpH4t01CbZxgfaY+phY/mVJ6H0BNeHmmDliqalDePTufpPBHEFPJsY6WISVOpZOXWL6O/bv95+ZNFS3dpNYXU1tcxPBcQuY5IpFKsjA4IIPQg9qir8+2P6ojKMo80Qooro/APw9174m+I4NE8PWMl9ey8nbwkSd3duiqPU/TqQKuEXNqMVdsyrVqeHg6tWSjFatvRJGJp+n3WrXsFnZW0t3eTuI4oIELvIxOAqgckmvvD9mr9i228LNa+JPHcEd7rAxJbaUcPDbHqGk7O/t90e5xj0r9nr9lzQfgpp6Xs6Jq3imVcT6g6cRZHKRA/dXsT1bvgcD3PAGPavtMvylUrVa+su3Rf8E/nTirjqpj+bB5a3Gns5bOXp2X4sVECKABgD0p1JRX0x+PDetGcLzxWD4x8caJ8P9Dn1fX9Sh0zT4R80s7YyeyqOrMewAJNfBPx7/bZ1rx4bjRvB3n6BoTZV7vO26uB9R/q1PoDk9zyRXn4rHUcJG83r26n1GScOY7PqnLho2it5PZf5vyR9G/Hz9sPw58KBcaVo5TxB4nXKm3if9zbN/wBNXHcf3Bz67etfn58RPif4l+KuuvqviTU5L2fnyovuxQL/AHY0HCj9T1OTzXKMxYkkkk8kmivhcZmFbFvV2j2/rc/pfIOFcDkUOamuap1m9/l2Xkvm2FFFFeYfaBRRRQB95/sL/H3+3tKHw/1y5zqNjGX0ySRuZoR1j9ynUf7P+7X2EP1r8qv2dfgv46+IXi2w1bwsH0mDT7hZTrcykRQlTnC/89G/2B684Br9TrZZEt4hK6vIFAZlXaCe5AycfTJr9DymtVqULVFts+6P5R45wOCweaOWDmnz6yivsv8A4O9i1RRRXtH50FFFFABRRRQAUUUUAFFFFABRRRQAUUUUAfkr/wAFNv2dP+FefEaL4h6Pa7NB8TyEXgjX5YL8DLZ9PNAL/wC8JPat/wD4Jc/tF/8ACM+Krv4Wa1dbdM1mRrrSGkbiK7C/PEM9BIq5H+0mBy9foX8cvhNpfxw+F+u+DtVAEWoQEQ3BXJt51+aKUe6sAfcZHQmvwj1rSPEHwg+IdzYXHm6T4k8Paht3xnDQzxPlXU9+QCD3GDX3WX1I5ngZYSo/ej/Sfy2ZotVY/oaxz7UvevJ/2YvjfZftA/B3Q/FcBjS/dPs2pWyf8sLtABIuOwOQy/7LrXrBr4epTlSm4SVmtDMWiiipAKKKKACiiigAooooAKKKKAEr4Z/4Kj/AT/hNfhxZfETS7bfq3hr91fbB80ti7dT6+W53ewdz2r7mzVDW9Is/EOj32lahbpdWF7A9tcQSDKyRupVlPsQSK6sJiJYWvGrHp+XUa0P5zKK9I/aJ+D958CfjB4i8H3Qd4bS4L2U7j/X2z/NE/wBSpAOOjBh2rzev1+nUjVpqcXo9TQKAcHNFFaAftr+wj8dv+F5/AfS5r6487xHomNL1Pecu7Io8uU+u9NpJ7sH9K+jRX4u/8E8vjp/wpz492On31x5WgeJ9ul3m44RJSf8AR5T9HO3J6LIxr9oga/Ks2wn1TFNR+GWq/wAvkZtWFooorxxBRRRQAUUUUAFFFFABRRRQAUUUUAFFFFABRRRQAUUUUAFFFFABRRRQAUUUUAFFFFABRRWfrmsWfh7R77VdRuEtbCxge5uJ5DhY40UszH2ABNCV3ZAfBn/BVj45/wBieFNH+F+mXG271crqOqBG5W2Rv3UZ/wB+RS3/AGyHrX5f16D8ffixefG74u+JfGV5vVdQuibaFznybdflhj/BAucdTk968+r9ay3CrB4aMOu79X/VjRKwUUUV6YyW0tZr66htreJ5riZxHHHGMs7E4AA7kmv3c/ZQ+CUPwB+COgeGDGg1Vo/tmqSLzvu5ADJz3C4VAfRBX5s/8E1fgV/wtD43L4n1C38zQvCQW9O4ZWS7JP2df+AkNJ9Y19a/YavguIcXzTjhovbV+pMn0HUUUV8eQFFFFABRRRQAUUUUAFFFFABRRRQBjeLPE2m+DPDWp69q9ytppem20l3czt0SNFLMffgdO9fgt8efi7qXx2+LGv8AjHUSytfzkW1uTkW9uvyxRD6KBnHU5PevvX/gqj+0H/ZWiaf8KdHucXOoBb/WTG33YA2YYT/vMN5HXCJ2avm3/gnr+z5/wuv412+qalbeb4Z8LlNQvN65SabP7iE+uWUsR0KxsO4r7bKaMMFhZ42t1Wnp/wAFlrRXP0H/AGC/2ef+FDfBa0k1G28jxT4g2ahqe5cPECP3UB/3FPI7M719L96OAKWvjq1WdepKrPdkBRRRWQBRRRQAUUUUAFFFFABRRSE4BNAGH4q8V6V4L0O61fWr+LTtOtl3yzzNhQPT1JPQAck8CvlLxZ/wUY0ix1GSHw94TuNVtFbAury6Ftv9wgRzj6kH2rxf9sz41XnxE+JF54etbo/8I7oczW8cKt8ss68SSN6kHKj0AyPvGvnmvjcfm9RVHToOyXXuf0DwxwFhKuEhis0Tk5q6jdpJPa9rNv56H6S/B/8Abc8JfEvWLbR9TtJvDGq3LBIFuJRLbyOeiCQAYY9gygHoDk4r6PDbhmvxMVijBlJVgcgjtX6ffsf/ABen+Kvwsh/tGYz61pL/AGK7kc5aQAZRz7leCe5VjXdleZSxLdKr8XR9z5vjTg+jk9OOOwF1TvZxbva+zT3t016nvNFFFfSH5EMIByCMj3r5n/aF/Y30X4ni51zwyIdD8Ttl3Crtt7xv9sD7rH+8Bz3B6j6Y70v86wr0KdeHJUV0ell2ZYrKq6xGEm4yX3NdmuqPxk8Y+Ctb8Aa9caPr+nzabqEJ+aKYdR2ZT0ZT2IJBrEr9e/ir8GvDPxi0BtN8Q2AmZQfs95HhZ7Zj/Ej9u2Qcg45Br85fjv8AsyeJ/glevcTIdV8Ou+IdVgQ7VyeFlXnY36HsT0Hw2Oyuphbzp+9D8vX/ADP6X4a41wucpUMTanW7dJej/R/iePUUUV4R+lACVIIOCO4r6r/Z5/bX1LwWbXQPG7y6toYIjj1Ll7i2Hbd3kQf99DtngV8qUV1YfFVcLPmpux4ma5Ng85oOhi4X7Pqn3T/rzP2f8PeJNO8W6Rb6ppF7DqGn3C74ri3cMrD6j8iOoNa1fkr8Fvj94o+COr+fo9z9p0yVwbnSrhiYJh3I/uNj+Ic9M5HFfo38GPj/AOF/jdpIn0m48jUo1ButMnIE0B9cfxLnow49cHivvMDmNLFqz0l2/wAj+ZOI+EMZkUnUXv0ukl08munrsz1KkwPSlor1z4IbsX0H5UnlIeqL+VPooHcryWkMqkNEhB6grmqsWgabbXQuorC2juACBKkKh8HryBmtDPvRkipsmUpzSsmLilooqiAooooAKKKKACiiigAooooAKKKKACiis7XNc0/wxo97q2q3kOn6ZZQtPc3Vw4SOKNRlmYnoABQBT8YeLtH8AeGtR8Q+INQh0vRtPhM9zdzthY1H6kk4AA5JIABJr8T/ANs79sfWv2oPFxtrQzaZ4F06U/2bpZbBlPI+0TAcGQjOByEBwOSxbY/bj/bU1H9pTxQ2iaHLNYfDzTZibS2OUa+kHH2iUfntU/dB9Sa3f2C/2HLr4/axD4x8XW0tr8PbGX5Y2yj6tKp5jQ9RGDw7j/dXnJWG76I0StqzW/YH/YQm+NF9a+PPHVpJb+A7aTdaWUgKtq8inp6iEEYLfxEbR3I/Xixs4NNs4LS1gjtrWFFiihhUIkaAYCqBwAAAABTNN0210bT7WxsraKzsraNYYLeBAkcSKMKqqOAAAAAKu1SViG7hRRRTEFFFFABRRRQAUUUUAFFFFABRRRQAUUUUAFFFFABRRRQAUUUUAFFFFABRRRQAUUUUAFFFFABRRRQAUUUUAFFFFABRRRQAUUUUAFFFFABRRRQAUUUUAFFFFADccmvjv/goh47+w+FvD/hSCUiS/na7uFU8+XGMKD7Fnz/wCvsTOBX5gftreLv+Ep+PWrRI26DSoYrGM54yo3v+TyMPwrxc3reywzS3lofofAeAWNzqEpLSCcvnsvxd/keEUUUV+eH9YBRRRQAUUUUAFFFFAHof7Pni7/hBvjP4S1cvtiS9SGVicARy5icn6K5P4V+uSHein1FfiWrFWBBwRzX66fAfx4PiP8JvDeumQSTz2qpcHPPnJ8kn/jysfoRX2GRVtJ0X6/o/0PwHxOwDU6GPiu8X+a/U6zxTqy+H/DWq6k67ls7WS4I9QqFv6V+Ml5dS313PczOZJpnaR3PVmJyTX6+/GaOSf4TeMIoM+c+kXapjruML4r8fD1rPP27016/odHhfCKhiZ9bxXy1Ciiivkz92CiiigAooooAKKKKACiiigAooooAKKKKACiiigAooooAK+hf2I/iDf+E/jRp+ipK50vXA9vcwZ+XeqM0bgeoIxn0Y189V9UfsFfCi58Q+PpfGl1GV0rRVeOBz0luXXbgeoVGJPoWSvRy6M5YqHs97/h1/A+Q4rqYelk2IeK2cWl/ie1vO9j9DxS0g6Utfph/HYUUUlACEc+gqKSZIImkdwqKMsxOABT2OFye1fE/7Y/7U0JtrzwF4QuxI8mYtWv4W+VR0aBGHUnoxHQfL3OOTE4qGFpuc/l5nuZNk+IzrFxw2HXq+iXVv9DxT9rX43j4w/EV49PnMnh3SS1vZYPyytn95L/wIgAf7Kr0ya8Ooor80r1pV6jqT3Z/YuW4CjlmFp4SgrRirf8F+berCiiisD0gooooAK/Tz9iHVTqP7POgxMdzWk1zBn285mH6MK/MOv0Z/4J9zmX4K3ak5EeqzKPb5Iz/WvocjdsS13T/Q/KPEiCllEZPpNfk0fT9FFFfeH8xhRRRQAUUUUAFFFFABRRRQAUUUUAFFFFABRRRQAUUUUAFFFFABRRRQAUUUUAFFFFABRRRQAUUUUAFFFFABRRRQAUUUUAFFFFABRRRQAUUUUAFFFFABXG/FT4WeG/jR4J1Dwp4q09dR0m9XBVuHicfdkjb+F1PII/UEg9lRQB+B37Vf7K/iT9l7x4+l6iHv/D94zPpOsqmI7mMfwt/dkXIDL9CMgg19R/8ABPb9vU+GJNO+F/xG1HOjOVg0XW7p/wDjzPRbeZj/AMsjwFY/c6H5cbP0V+MHwh8NfHPwHqPhPxXYreaZdjKuMCW3lAO2WJv4XXPB+oIIJB/Db9pr9mvxN+zJ8QptB1tDc6bOWl0vV40IivYQeo/uuMgMmcg+oIJjY1T5tGf0ABgRxyKdX5pf8E7P28Dc/wBm/Cr4i6jmX5bfQdaun+92W1lY9+gRj7Kf4a/SyqTuZtWFooopiCiiigAooooAKKKKACkIyKWkoA+MP21v2aRqlvcfEDwza/6ZCu7VrSJf9agH+uUD+JR971Az1Bz8L1+2TxrIhRxuVhgg96+SPEH7BOkax8XH1aK+Fh4Mn/0iXTIARMJSfmiQ4wsZ656jO0DoR8rmOVSq1FVoLfdfqft3CPG1LA4WWDzOTtBXi93ZfZ/yPlX4G/s+eI/jjrIi0+I2ejxOBdapMh8qLuVX+++P4R6jJA5r9KfhR8HPDnwb8Ox6XoFoIicG4u5MNNcuP4nbv3wBwM8AV0nhjwxpng/RbbSdGsotP0+2TZFbwrtCj+pPUk8knJrY6mvTwOX08Ir7y7/5HxXEnFmLz+fJ8FJbR7+b7v8ABdA4Ao5o6ms7XddsfDel3Go6ldxWVlboZJZ53CoijqSTXrNpK7PiIxc2oxV2zQJwMjtXgPx7/a38M/CFJ9NsGTXfE+CPsUD/ACW7esrjp/uj5vpnNfO/7QX7b2q+LXudD8CyTaRo5zHJqf3Lm4H+x3iU/wDfR/2eRXyi7tK7O7F3Y5LMckmvlsdnChenh9X3/wAj9r4b8P51+XFZtpHdQW79X09N/Q6/4l/FnxP8W9bbU/EepPduCfJtk+WCBT/DGnQduepxyTXH0UV8fOpKpJym7tn77h8NRwlONGhFRitklZIKKKKg6Qoor0j4O/APxX8atUEOjWfk6cj7bjU7gFYIvUZ/ib/ZXJ6ZwOa1pUp1ZKEFds4sXjMPgKMq+JmowW7Z5/YWF1qt7DaWdtLd3U7iOKCBC7ux6BVHJPtX2V8Af2E3uTba58RQYo+JItDif5j6ec46f7qnPqRyK+hfgh+zT4V+CdoklnB/aOuOm2bVrlQZG9Qo6IvsOT3Jr14EZr7LBZPGnapX1fbp/wAE/nziPj+ti+bDZXeEOsvtP07L8fQo6To9loOnwWGn2sNlZwIEjggQIiKOgCjgCr46+1B/SjjFfSpJaI/HW3JuUndsdRRRTEFFFFABRRRQAUUUUAFFFFABRRRQAUUUUAJX5s/8FUf2eNklj8W9GtjtbZp+uBF79IJz+kZPtGPWv0m6Gue8e+C9L+Ivg7WfDGtQfaNL1W2e1nTvtYYyD2YHBB7EA124LFSwleNVbdfTqNaH5Nf8E3f2hD8JfjCvhXVbry/DfitktW3t8kF4OIJPbcSYz/vKT92v2G61/Pj8Xfhpq/wV+J2u+E9U3Jf6RdGNJ1BUSp96OVfQMpVh9a/ZD9ir9oBP2gPgjpmpXc4k8R6XjTtXUn5mmRRtl+ki4bPTcWA6V9DnuFjLlxlLaW/6Mcu57/RRRXyJIUUUUAFFFFABRRRQAUUUUAFFFFAHwj/wVM+A3/CW/DzTviPpdvv1Pw6RbX+z70lk7cMfXy5Dn6SOT0r8qq/ov8R+H7DxXoGpaLqlut3puo20lpcwP0kjdSrKfqCa/Az46fCm/wDgp8V/Efg2/wBzNpt0yQzMMefA3zRSf8CQqfYkjtX3/D+L9pTeHk9Y6r0/4DLizg6KKK+uKHI7ROroSrKcgg4INfuZ+xp8cF+PXwI0LW7icS63ZL/Z2qgn5vtMYALn/fUo/wDwMjtX4Y19i/8ABMv45f8ACt/jU/hK/uPL0bxaq2qhz8sd4mTAf+BZaPjqXT0r57O8J9Yw7nFe9HX/AD/ryE0fr9RRRX5mZhRRRQAUUUUAFFFFABRRRQAUUUUAFFFFABRRRQAUUUUAFFFFABRRRQAUUUUAFFFFACEcV8Uf8FQ/jefAnwhtfBGn3Hl6t4qkKzhD8yWUZBk+m9ti+43ivtR5BGjMxChRkk9hX4W/tjfGpvjt8fPEOvQTmbRrV/7O0vByv2aIkKw9nYvJ/wADr3slwv1jFKcvhjr8+n+ZSR4lRRRX6eWFKql2CqMknAApK+lf+Cf/AMEP+FzftAaXLe2/naB4cxq19uGUdkYeTGex3SYJB6qj1z4itHD0pVZ7JXA/Tb9i/wCB6/Af4DaHo9zB5WuX6/2lqpYYYXEgB2H/AHFCJ9VJ717tjNKBS1+PVakq9SVSe7dzIKKKKzAKKKKACiiigAooooAKKKKAE71zXxE8daX8MvBGt+Ktal8nTNJtXupiOrBRwq+rMcKB3JArpe9fm5/wVX+Pp/4lPwn0q5/uanrXlt/34hP6yEH/AKZmu3A4V4vERpLbr6dRrU+DviZ4+1n4y/ErWvFGp77jVdavDL5SZbbk4jiTuQqhUA9AK/aP9j34Cx/s+/BLR9DmiVddvB9v1eQdTcuBlM9wihUHb5Se9fnh/wAE1PgB/wALS+MJ8XapbeZ4f8JFLkb1+Wa9OfJX324Mh9CqZ+9X7AV9DnuKSccHT2jv+i+Q5dhaKKK+RJCiiigAooooAKKKKACiiigAqOf/AFEn+6f5VJSHBBHrQNbn4t+KDO3iXVjdf8fJu5fN/wB7ec/rWZX0x+1p+zVrnhDxxqXiXQtNuNR8OanM105tYzIbSVjl1cAcKWJIbpg46jnxrwH8HfGHxI1aCw0LQry5MjBWuHiZIIh3LyEYUD8/QE1+YVsLVhWdPld7/ef2Zl2d4DE5fDFqpFRSV7tK2mqfaxxlfXH/AATp1x7fx74n0gMfKutPS6K9t0bhQf8AyKa85/aa+Alr8CovB1rDM11c3tpKbu4OQssyMpYqOygOAB6AZ5Jrs/8AgnlZvL8X9ZuR/q4dHkQ/VpoiP/QTXbgaU8Pj4U5bp/mj57iPHYfNeGa+Ko6wktH6St+aP0Tooor9CP5TEpaTNLQAg6VT1HTrbVbOa0vLeO6tpkMckMyB0dTwQwPBB9KudqCaW403F3R8M/tEfsOSWpuvEHw6jaSLmSfQicsvqYWPX/cPPoTwtfGd1azWNzLb3MLwTxMUkilUqyMDggg8gj0r9sT7/lXhXx8/ZV8OfGi2lvoUXRvE6j93qUK8S4HCyqPvjtn7w45IGD8xj8ojUvUw+j7dPl2P2bhnj6rhOXC5q3KGylu1691+Pqfl9RXX/Ev4VeJPhLr76V4j097SXkwzj5op1H8Ub9GH6juAa5CvjZwlCTjJWaP6Ew+Io4qnGtQkpReqa1TCtHw/4i1Lwrq9tqmkXs2n6hbNvingcqyn/DsR0I4NZ1FKMnF3RpUpwqxdOorp7o/QX9nb9tfTvGX2fQPG8kOk64cRxagcLbXR7bu0bn/vk9scCvq5HDruU5FfiZX0n+zx+2TrXwwe20XxMZtc8MrhI3J3XFov+wT99B/dJ47EYwfrMBnO1PEff/n/AJn4TxNwB8WLylebh/8AI/5P5H6RHA5pM56dKwfB/jXRPH2g2+saDqEWoWEwyssLZwe6sOoYdwcEd63gMdRg19cmpK6eh+E1Kc6U3Cas1o09GiSikpaZAUUUUAFFFFABRRRQAUUUUAFFFFABRRSE4oAr3NzDZW0txcSpBBEpeSWRgqooGSSTwAB3r8e/2/8A9uCb45a1P4H8G3jxeAbCbE1xGSp1aZT98/8ATJSPlXufmP8ACF73/go1+3F/wlFzf/CrwBqH/EmhYw67q1s/F24PNtGw/wCWYP3yPvEY+6Du+b/2Pv2TNb/ah8efZ183T/COnOr6vqwX7i9RDHngytzjsoyx6AGG76I0StqzqP2HP2L9Q/aW8VjWNbjmsfh7pkw+23QyrXsgwfs8R9em5h90H1Ir9ptB0LTvC+jWWk6VZw6dpllCsFta26BI4o1GFVQOgAFUfBHgnRfh14W0zw34e0+LTNF06EQW1rCMBFHcnqSTkknkkkkkmugqkrEt3CiiimSFFFFABRRRQAUUUUAFFFFABRRRQAUUUUAFFFFABRRRQAUUUUAFFFFABRRRQAUUUUAFFFFABRRRQAUUUUAFFFFABRRRQAUUUUAFFFFABRRRQAUUUUAFFFFABSUtFAEMx2xOx6BTX42eP9e/4Sjxz4g1jduF9f3Fyp9nkZh+hr9dfiHqv9h+BPEOoA4NrYTzZ9NsbH+lfjWxySa+Rz+elOHq/wAj928L6EebFYh7+6l+Lf6BRRRXyB++hRRRQAUUUUAFFFFABX2v/wAE8viYqvrfge7k5Y/2jYhj16LKo/8AHGA/3jXxRXSfDjxxe/Dfxxo/iSwJ8+wuFlKZwJE6Oh9mUsp+td2BxH1avGfTr6HzHEmVLOMsq4X7Vrx/xLVf5P1P2IvrSPULSe2mQSQyo0bKehBGCK/HX4h+D7nwB441vw9dqRNp908G5xjeoPyOPZlKsPY1+vPhLxRYeMvDum61pkonsL6BZ4pB3VhnB9COhHYgivmL9tj9nSfxpZDxv4ctTPrFlFsvrWJcvcQr0dQOrpzx1I/3QD9hm2FeJoKpT1cdfVM/BOBc4jk+YywuKfLGpZa9JJ6X7btfcfANFBGDg8GivgT+oU76oKKKKBhRRRQAUUUUAFFFFABRRRQAUUUUAFFFFABRRXuvwI/ZM8U/GC5t768il0LwwSGa/nTDzL6RIeWz/ePyj1JGK3oUKlefLTV2eZmGZYXK6Dr4qoopd/yS3b9DiPgz8G9c+NPi2HR9JhZLZSrXl+y5itos8sfUnnC9SfbJH6n/AA+8A6T8NPCGn+HdHg8qys02jdy0jHlnY92Y5JPv2HFRfDb4ZaB8KfDUGieHrJbS0j+Z5D80kz93dv4mP6dBgACuqklSJSXYKvq1ff5fgI4KN3rN7v8ARH8t8U8UVuIayhBONKL91d33fn+Q9M0uc15f41/aT+G/gNpE1TxVZG5Q4NtaMbiUH0Kxhip+uK8H8af8FFtIthJF4X8NXV/J90XGoSrAgPrtXcSPqVrprY3D0fjmvz/I8bA8OZrmNvq9CTT6tWX3uyPsc8Vxnj74u+EfhfZG58Sa5bacCMpCW3Syf7sa5ZvwFfnX43/bI+J3jQSRLrS6HaP/AMsNJj8oj/toSZPyavGL6/utUupLq8uJbu5lO55p3Lu59STya8OvnkErUFd92fpOWeGmJqNTzCqortHV/fsvxPpv48/tu6z4+huNG8IJPoGivlJLsti6uF9Mj/VqfQEk+oBIr5dJycnk0UV8tXxFXEz5qjuz9uyvKMHk9H2GDgkuvdvu3uwooorlPZCiiigAooooAK/SH9gO1+z/AANL4x5+pTyfoq/+y1+b1fqT+xxoZ0P9nvwuGXbLdLNdP775XK/+O7a+iyON8Q32T/Q/JfEmooZTCHWU1+CbPb6KKK+7P5mCiiigAooooAKKKKACiiigAooooAKKKKACiiigAooooAKKKKACiiigAooooAKKKKACiiigAooooAKKKKACiiigAooooAKKKKACiiigAooooAKKKKACiiigArzb49fArwx+0L8Pb7wn4mt90Uo8y1vYwPOs5wDtljPYjPI6EEg8GvSaKAP55/j18CfFH7OfxFvPC3iSApNEfNs76IEQ3kGTtljPoccjqpBB5Ffo7/wTw/bnHxKsrP4aePr8f8JZbR7NK1O4fnUo1H+qcnrMoHB/jA/vAlvpb9qD9mrw7+038O5/D+roLXVbfdNpWrKmZLOfHX3RsAMvcY6EKR+HHxF+Hniv4CfEi78P65BPo3iHSLhXjmhcrnB3RzROMZU4DKw/QjAjY1+JH9FeaWvj/wDYJ/bUtv2h/DKeF/E9zFb/ABD0uH95nCjU4V489B/fHG9R/vDgkL9fjpVmbVhaKKKBBRRRQAUUUUAFFFFABRRRQAUUUUAVbu6israW4ndYoolLtIxwFAGSSewr8zv2qP2k7z4x+IpdK0ud4PCNjIRbxgkfa3HHmuPTrtB6DnqTX0z+3j8UpfBnw1tvDljKYr3xC7RuyHBW3TBkH/AiyL7gtX5018hnONkn9Xg9Ov8AkfvXh7w7TnD+1sTG+rUPK2jl630QUUUV8ifvAUUUUDCpbOzn1C6itrWGS5uJWCRwxIWd2PAAA5JPpXefCL4GeKvjPqwtdCsStmjAXGpT5WCEe7Y5b/ZGT7Y5r9D/AIG/sveFPgrapcwRDVfELLiXVrlBuGeojXkRr9OT3Jr2MFltbFvmeke/+Xc+C4h4wwORxdNPnrdIrp/ifRfj5Hzt8Av2FLrU2t9a+IivaWpw8eiRnEkg7eaw+4P9lfm9SvSvt7RNC0/w5psGnaXZQ2FjAgSK3gQKiL6ADitDHFKAeTmvt8NhKWFjy018+rP5pzjPsdnlX2mLnotorSK9F+u46kopa7j58ZQDmq19eQadaS3N1KlvbxKXklkYKqqBkkk8AD1r46+Pv7dVvpxudE+HhS8uRlJNbkXMMZ7+Sp++f9o/L6ButcmIxNLCx5qj/wA2e3lWTY3Oa3scJC/d9F6v+mfQPxj/AGgPCfwV04zaxeCfUXTdb6ZbENPN6HH8K/7TYHXGTxU/wN+NGmfG/wAFR65YR/Y7lXMV3Ys+9reQdicDIIwQccg+oIH5O61rd/4j1OfUdUvJ7++uG3y3FzIXdz6kmvTf2avjbcfBP4gwXsju+hXu2DUrdecx54kA/vITkeo3DvXzlLOnPELmVoPT/gn69jPDmFDKpSoyc8Qtb7J23il+T3v2P1dwKO1U9Nv4NVsLe8tZUuLW4jWWKWNtyujDIYHuCCDVw9K+u3PwdpxdmLRRRQIKKKKACiiigAooooAKKKKACiiigD4A/wCCp37P3/CQ+ErD4o6RbbtQ0YLZ6oI15ktWb93If9x2x9JPRa+Vf2AP2gP+FH/HGzttQufJ8NeJNmm6hubCROT+5mP+65wSeiu5r9lfEnh7T/Fvh/UtE1W3S70zUbeS1uYH6SRupVlP1BNfgn8fvhFf/Ar4t+IfB19vcWFwTa3DDH2i3b5opPTlSM46HI7V9vlFaONw08FW6LT0/wCAy1qrH7/KcjilHIr5s/YK+Pn/AAvP4GaeL+587xL4f26ZqW5svJtX91Mf99AMnuyvX0n0r42tRlQqSpT3TIFooorIAooooAKKKKACiiigAooooATrX58/8FWfgZ/a/hnRvihp1vm50tl03VCg5a3dv3Mh/wB2Qlf+2q+lfoNxXOfEDwVp3xG8F634X1aLzdN1a0ktJh3CupG4ejA4IPYgGu3BYl4SvGqum/p1GtD+eCiuk+JPgPUvhj4817wpq6bNQ0i7ktZTjAfaeHX/AGWGGHsRXN1+vQmpxU47M0CrGnahc6TqFtfWcz213bSrNDNGcNG6kFWB7EEA1XoqviA/fP8AZu+L1v8AHP4MeGfF0bJ9qu7YR30Sf8srpPkmXHYbgSP9kqe9en45r8uP+CUnxt/sLxprXw01C422esodQ01WPAuo1/eoPd4wG/7Y+9fqOK/JMywv1TEyp9N16MzasLRRRXmiCiiigAooooAKKKKACiiigAooooAKKKKACiiigAooooAKKKKACiiigAooooA+af2/vjV/wp39nnWFtLjytc8Q50iy2nDKJFPnSDuNsYfB7My1+KXWvrf/AIKV/Gn/AIWZ8epfDtlP5uj+E4209ApyrXRINw31BCxn/rlXyRX6dkuF+r4ZSe8tX+n4GiQUUUV74wr9mf8AgnT8Ev8AhUvwAsdTvbfytd8VFdUuSwwywkYt4z7BDvx2MrCvzE/ZR+DEnx3+Onhvww8TPpfnfbNTYdFtIsNICe27hAfVxX7vW0EdrDHDEixxxqFVFGAoHAAHYV8VxFirKOGj11f6EyJ6KKK+HICiiigAooooAKKKKACiiigAooooA5X4neP9L+FngDXvFmsSbNP0m0e5kAOC5A+VF/2mYqo92Ffgf468X638X/iNqviHUN97reu3zSmOMFiXdsJGg64A2qo9ABX3v/wVa+PGBo3wp0u4/u6prGw/XyIT/wCPSEH/AKZmvJf+CZvwH/4WX8ZH8YalbeZoXhILcJvX5Zb1s+Svvsw0nHQqnrX3GV044DBTxtTd7enT72WtFc/Rr9lH4HQfAD4KaD4YKJ/azJ9s1SVOfMu5AC/PcLhUB9EFexY/KjPNHeviqtSVabnJ6vUgWiiioAKKKKACiikoASkyB3o+6MjmvCv2s/jovwd+H7wWMwHiTVg1vYgHmIY+eb/gIIx/tEdgaxrVY0KbqT2R3YDBVsxxMMLQV5Sdl/n6LdnL/FH9ufw38PPF+o6BaaPc67PYv5UtxDMkcXmD7yAnJO08HjqDXnV//wAFIrpsiz8Cxx+jTakW/QRD+dfF0kjzSNJIxd2JZmY5JPqabXwdTOMVNtxlZeiP6dwnAOSUacVWp88klduT1fV2TSPq3Uf+CiPjafP2LQNFtvTzhLLj8mWuk+CP7SPxd+OvxDs9DtZNM07T0xPqFza2X+pgBG7Bdm+ZuFHuc9Aa+MrW2lvbmK3t43mnlcJHHGMs7E4AAHUk1+pn7LvwQi+C/wAPIYLhEPiDUdtxqMowSHx8sYPogJHuSx713ZfVxeMq+9N8q3/y+Z83xXgcj4dwL9jho+2npG+tu8tb7fnY9j25QAgEe4pVVFHyqAfYVFcTxWsTzyuscSAszscAAda+M/j9+3SunXFzoXw7aO4mXMcmuSLujU9/JU8N/vtx6AjBr6nEYmlhYc9R/wCbPxTKcnxudV/YYSF+72S9X/TMb/go9qkE+ueCbFHVp4Le7mkUdVV2iVT+aN+Ved/sn/HXwp8CYvEl/rlvf3mo34higisoVbbGu4tksygZLL/3zXhXiDxHqnirU5dS1jULjUr+U5ee5kMjn2ye3oOgrOr4Grjm8W8TTVn0v6WP6hwfDVOGRwybFSbS3a0vrzfdc+95v+CjfhsMBF4U1R0z1eWNT+WTWhpn/BRLwRcyql5oetWYP8axxyKPr84P5A1+fFFdCznFp7r7keVLw9yOSsoSX/bz/U/VPwr+1r8LfFhWODxVbWM5/wCWeoq1t/484Cn8DXrNlqFtqVtHcWlxFcwSDcksLhlYeoI4NfinXS+DfiT4p+H92Lnw9rt7pTA7ikExEbn/AGkPyt9CDXoUc9a0rQv6Hy2P8MqTTlga7T7SWn3q1vuZ+yPPpijNfCfwp/4KD39o0dl480tbyHhf7T01Qsg93jJ2t9VK/wC6a+xfAvxD8O/EjSE1Pw5q0GqWrYy0TfMh/uup+ZT7MAa+jw+NoYle5LXt1PyPNuHsxyWVsXTtHpJaxfz/AEdn5HU0lLSZruPnDmPHnw80H4laDNo/iHTo9QspBnbIMMjdmVhyrD1Ffnp+0H+yFr/wkkuNX0bzte8LAljOq5mtV9JVHUD++OPULxX6YkgVHJEkwZXAdSMEEcGvNxmBpYyPvaPoz63IeJsbkFW9F80HvF7P07PzR+JtFffP7Q/7EFj4kFxr3gJItN1U5eXSSQtvOevydo29vun/AGeSfhTW9D1Dw3qlxpuqWc9hf27lJbedCjofcGvg8XgquElaa06Poz+nsj4iwWe0ufDytNbxfxL/AIHmijRRXvn7JP7P0nxh8Y/2lqsDHwrpUivclhgXMnVYR7d29BxxuBrnw9GeIqKnBas9TM8xoZVhZ4rEOyir+vZLzb0PoX9g74P6r4R8NXfi/VLi6t11mNVtNNLlY/KByJXToWb+E9lyf4uPrQDFQwQpbwpHEgSJQFVVGAAOgAqfbX6bh6Kw9KNJdD+Ns2zKpm2MqYyqrOT27Lovkh1FFFdJ5IUUUUAFFFFABRRRQAUUUUAFFFFACAYr8/f+Cjf7bn/CAafefC7wLqH/ABUt3Hs1nU7d+dPiYf6lCOkrA8n+BT/eOV9W/bu/bFtf2bPBTaPoc8dx8QNYhYWUJIYWMRyDcyD2OQgP3mHcKRX4++A/A3ir47/Emz0LR4p9a8S63dFmlmcsWZiWkmlc5wB8zMx9zUt9C4rqzov2cf2evEf7SfxJtPC+hRmKDibUNSdSYrK3B+aRvU9lX+IkDgZI/dX4P/CPw78D/AGmeEfC9n9k02yT5nbBluJT9+WRv4nY8k/QDAAA5T9mD9m7QP2ZPhxbeHNIUXWpTbZtV1UriS8nxyfZF5Cr2HqSxPsdCVhSdwoooqiQooooAKKKKACiiigAooooAKKKKACiiigAooooAKKKKACiiigAooooAKKKKACiiigAooooAKKKKACiiigAooooAKKKKACiiigAooooAKKKKACiiigAooooAKKKKACiiigDgPj3IYfgp45deo0W8xj/AK4vX5DV+wXxptG1D4R+MrZBuabSLuMD1JhcV+PtfG5/8dP0Z/Qnhe17DErrdfkFFFFfKH7eFFFFABRRRQAUUUUAFFFFAH2V+wb8cxp94/w71i42QTs02lSO3Cv1kh/4Fyw993civus4Iweh9a/FGxvrjTb2C8tJnt7q3kWWKaJtrI6nIYEdCCM1+nv7L37QVt8bPCCQ3sixeJ9PRUvoBgeZ2EyD+63cdjkdMZ+1yfHKpH6vUeq29O3yP504/wCG5Yas81wsfcl8S7S7+j/P1OF/aG/Yq03x/Nc+IfB7Q6Nr8hLz2bjFtdN1J4/1bn1AwT1AJJr4V8a+APEXw71Z9N8RaTc6VdrnCzp8sg9UYfK491JFfsoKxvEvhLRvGOmvp+taZa6pZSfehuog659cEcH36iurGZRSxDc4Pll+B4uQcd43KoxoYle0prbX3kvJ9V5P7z8ZKK/Q34gf8E/fBuvvLceG9Qu/DVw2SIT/AKRbg/7rEOP++8e1fP3i39g/4l+HzI2mxWHiGEHj7JcCOTHusgUZ9gTXy9bK8VR+zdeWv/BP2jAcbZLj0v33JLtLT8dvxPnOiuq8RfCvxj4SkkXV/DOq2ATrJLaOEPuHxtI9wa5YqR1BFeZKE4O0lY+0pYmhiI89Kaku6d/yEooorOxvzLuFFFGCexp2YuaPcKKvaboGp6y+yw067vn6bbaFpD+grudB/Zz+JniTb9i8F6qqt0a6h+zKfxk2itYUatT4It+iOOvmGDwqvXrRj6tL8zziivpjwx+wH8RtYaN9Un0vQ4j94TTmWVfoEBU/99CvZvB//BO/wtprxS+INfv9ZkU5aK3RbaJvY/eYj6MK9GllWKq/Zt66f8E+SxnG+SYO/wC+U32im/x2/E+A443ldURS7scBVGST6V7L8NP2R/iL8SHSVNHbQ9OJGbzVwYAR6qmN7exC49xX6KeBvgf4G+HIR/D/AIbsrGdRtFzs8ybH/XR8t+tdycIpPAA79K9uhkUI615X8l/mfm+Z+JlaonDLqXL/AHpav7lp+LPnT4RfsTeCfh2Yb7WF/wCEr1dMMJb2MCCNv9iLkfixb2xXqvxD+LvhD4Saatx4h1e309Sv7q2X5ppP9yNcsfrjA7kV85ftI/tsJ4aubvw14DeG71GPMdzrBw8UDdCsY6Ow/vHKj0Pb4c1rXNQ8SalNqGqXtxqF9M26W4uZDI7n3J5p4jMMPgU6WFim/wAP+CZ5ZwnmnEso47OqslF7L7TXktor5fI+vviR/wAFDr25Z7bwRoS20fIF/qvzuR6rEpwPxY/Svm3xx8c/HnxGaQa94lvruB+DaxyeTD/37TCn8RXC0V83Xx2IxHxzdu2yP1/LeGcqytL2FFcy+09X97/SwE5ooorgPqEktgooooGFFFFABRRRQAUUUUAFFFFAElrbSXlzFbwoZJpXCIi9WYnAAr9j/h54ZXwb4G0DQ1IYadYw2u7+8VQKT+JGa/Mz9k/wA/xB+N/h+Bk3WenSf2lcnGQFiIKg/V9i/jX6qgYAHYV9nkVG0JVX10+4/njxNx6qYmhgov4U2/novwX4j6KKK+qPxMKKKKACiiigAooooAKKKKACiiigAooooAKKKKACiiigAooooAKKKKACiiigAooooAKKKKACiiigAooooAKKKKACiiigAooooAKKKKACiiigAooooAKKKKACiiigAr5u/bQ/ZF0v9qDwM32dYbHxtpcbNpWpMMBu5t5T1MbHv/CeR/EG+jwcU6gD+cu3n8WfA34kLJGbvw14u8PXvf5ZbeZDggjoR2xyGB7g1+2H7Hf7V2j/ALUPw9S83RWHi7TVWHWNLU/dftNGDyY3wSPQ5U5wCfL/APgoP+xUnx28Oy+NvCNkqePtLh/ewRLg6rAo/wBWfWVR9w9x8p/h2/lj8Gfi/wCJv2ffiVp/irw9M1rqVhIY57WXIjuIs/vIJV7qcYPcEAjBAIjZmvxI/oiorzb4C/HDw5+0L8ONO8XeHJv3M48u6s3YGWznAG+GT3GeD3BBHBr0mrMgooooAKKKKACiiigAooooAKKKKAPzd/b91qTUPjbBZFv3NjpsSKueNzM7E/XlR+Ar5pr6O/b10xrH48PORgXmnQTA+oBdP5qa+ca/M8xv9bnfuf2PwooLJMLybcq+/r+IUUVJa20t7cxW8EbTTyuEjjQZZmJwAB3JNedufVSkormkFvby3c8cEETzTSMESONSzMx4AAHU19c/AP8AYWvte+z638QFk06wOHj0ZG2zyjr+9Yf6sf7I+b12mvb/ANmT9lnS/hLpFrrOtW0d94vnQO8rgMtnkf6uPtkdC/U8gcdfooDGK+zwGURilUxGr7f5/wCR/PXE3H1WtKWDyp2itHPq/TsvPftYyfDvhzTfCmlW+maTZQWFjAuyOC2jCIo+g/nWt3o5o4Ar6lJJWR+KylKcnKbu2KTxQOlAHeq9zdRWUDzTyLFEilmdzgKBySSegpiSb0RMTg15x8Xvjv4V+DGlG5129Bu5FJt9OtyGuJz/ALK54HucD3zxXgfx9/bpsdD+06J8P/L1LUBlH1l/mgiP/TMf8tD/ALR+X/eFfD2v+IdS8U6tPqer30+o387bpZ7ly7sfqe3oO1fOY3N4Ubwo+9Lv0X+Z+tcOcBYjMOXE5henT6L7Uv8AJeuv5np/xx/ad8V/Gu5kt7iY6V4eDZi0m2c7W54MjcF2+uAOwFeP0UV8XVrTrSc6juz+iMDgMNltFUMLBQiui/rV+bCiiisT0D7g/YT+P3nQj4c65cZkQNJpE0jdV6vDn25ZfbcOwFfauM1+U3wA+Bnjb4oeI7O/8OJJpNrY3CytrkwKxwMpBGzu7jj5R7ZIBzX6oWEU0NjbxzyiadUCyShNgdscsFycZPbNfoGUVas6HLUW2z7o/lbjzBYHDZnz4SavPWUV9mX/AAd7b3LlFFFe6fmoUUUUAFFFFABRRRQAUUUUAFFFFACV8Jf8FSfgH/wl/wAPrD4kaVbb9U8OYt7/AGD5pLJ24Y+vlyHP0kcnpX3b3rO17RbLxLol/pGpW6Xen38Eltc28gyskbqVZT7EEiurCYiWFrxrR6fl1GtD8W/2D/j2fgX8dtNN9ceT4b17bpmp7jhIwzfupj/uPjJ7Kz+tftmORmvwE/aB+EV98C/i74i8HXm9ksLgm0ncf6+2b5opPTJQjOOhBHav1q/YK+O4+OHwG037dced4j8PhdM1Hccu+1f3Up7nemMnuyvX0+e4eNSEMbS1T3/R/oVLufSlFFFfHEBRRRQAUUUUAFFFFABRRRQAUUUUAfmL/wAFXvgj/Z3iHQvifp1viDUVGl6oyDpMikwyH3ZAyZ7eUvrX57V+/wB8ffhRafG34ReJvB12EVtRtWFtM44huF+aF/wcKTjqMjvX4G6xpN3oGrXumX8D2t9ZTvb3EEgw0ciMVZT7ggiv0fIcV7ah7KW8Py6f5FplOiiivpijf8AeNNR+HXjbQ/E+kyeVqOk3kV5Cc8FkYHafUHGCO4Jr9/8A4e+NtO+I/gfQ/FGlSeZp+r2cV5Cc5Kh1B2n/AGgcgjsQa/nhr9SP+CUfxp/t/wAEa58Nr+fdeaHIdQ05WPJtZW/eKB6JKc/9thXyfEGF9pRVeO8d/R/8EmSPvuiiivz4gKKKKACiiigAooooAKKKKACiiigAooooAKKKKACiiigAooooAKKKKAE6V5x+0H8Vbb4J/B7xR4xnKmXT7Rjaxv0luG+SFPoXZc+2T2r0bPSvzU/4KyfGXz77wz8M7Cf5IB/bGpKp/jO5IEP0HmMQf7yGu/L8N9bxMKXTd+iGtT88dR1C41bULm+vJnuLu5laaaaQ5Z3YksxPqSSar0UV+upcuhoFFFdP8MvAN/8AFD4g+H/CemLm91e9jtEbGRGGb5nPsq5Y+wNKc1CLnLZAfpd/wSs+Cv8Awivw01b4hX8G3UPEcv2eyZhytnExBI9N8m7PtGh7192jrWF4M8K6f4F8KaR4d0qEQabpdpFZ28fcIihRn1PHJ7mt0V+PYzEPFV51X1f4dDN6i0UUVyiCiiigAooooAKKKKACiiigBOK53x/40034c+C9a8UavL5OmaTaSXc7dyqqTtHqxOAB3JAroq/PP/gqz8dTpfh7RvhdptwRcakV1PVQh6QIxEMZ/wB51LkdvLX1rtwWGeLrxpLrv6dRrU/PT4i+OdX+L/xH1rxNqIe41XW71pjEmWwWOEjXuQo2qB6AV+2H7JHwQj+APwP0Hw28Srq8qfbtVkXq93IAXGe4QBYwe4QV+bH/AATd+Bf/AAtb45w+Ib+383QPCQTUJSwysl0Sfs6fgytJ/wBssd6/Y7mvoc+xKi44SntHf9F9w5dhaKKK+RJCiiigAooooAKKKKAMbxP4ksPCWgX+sanOtrYWULTTSt0VVGT9T6DueK/Jv40/FS++MXj/AFDxDeFkhc+VZ2xORBApOxfryST3JJr9HPj78H9Z+NlhZeHo/ECaD4cVxPe+VEZZrpwfkTGQFQdcknJxx8vOF4F/Yq+Gfg5VkudLfxDeLz52qyeauf8ArmAEI+qmvAzDDYjGSVKGkF1fV/8AAP0/hXN8p4epSxmIvOvLRRS+FersrvyvZH5veGvBev8AjO7+zaHo17q82eVtIGk2+5wOB7mve/A/7BnxB8SeXNrL2fhm1bkieTz5seyJkfgWBr9E9K0Ww0SzS10+ygsraMYSG3jVFUewAAFXqxo5HRhrVk5fgj0Mw8Scwr3jg6caa7v3n+i/A+dvhF+xZ4P+F2t2Ouz3V3r+sWbb4pLoKsMb44dYwOo6jJODgjkV9EZEYJPGO9KBgdOtfNn7anxyf4a+CF0DSbjytf1tGjDofmt7fpJJ7E52qfdiOVr12qOAoylFWij4Om8x4nzCnSqTc6ktLvZLd6dEtXoeHftiftRzeL9SuvBPhW7MehWzmO/vYH/4/HHWNSP+WYPB/vEegGfk6jqaK/O8TiJ4qo5zf/AP60yfKMNk2EjhcOrW3fVvq36/gFFFFch7gUUUUAFFFFABW74M8da98PNbi1bw9qdxpl6n/LSFuHH911PDL7EEVhUVUJOD5ouzMatGniIOnVinF7p6p/I/RP8AZ4/bR0n4jPBoXizydE8QvhIp92La7bsFJ+45/uk4PY5OK+ogFPIOc1+JQODkcGvs79k/9r2e3ubPwZ44vDLbuVhsNXuGyyHoscrHqD0Dnp0PHI+wy7NudqjiHr0f+f8AmfgHFnAv1aMsdla91ayj281/l93Y+6aWmqwdQQcg0vWvqz8RE464ryn42/s8+GPjdpbJqkAs9WiQrbapbqBNF6A/3lz/AAn1OMHmvVe3rSjgVnUpxqxcJq6Z1YXFV8FVjXw83Gcdmj8udX/ZB8e6P8TLDwm1kbiC/lIh1iFS1t5Q5Z2P8JVeSp57DOQT+jXw1+Hul/C3wbp/h3SIvKtbRMF2GXlc8s7HuzHJP5DgCuqAGRnGaU8jiuHC4ClhJSlDd/gux9LnnFGOz6lSpYmyUN7dX3fy/XuOFLSClr0j5AKKKKACiiigAooooAKKKKACiiigArx79p39o3Qv2Z/hnd+JdVK3OoS5g0vS9+HvLjHC+yDqzdh6kgHu/iF470P4YeDdV8U+I75NO0bS4DPcTv6DgKo7sxIUAckkAda/Cb9qP9o/XP2mvifd+JNSL2ulw5t9K0vdlbS3zwPQu3Vm7n2AATdioq5x3jTxj4q+O3xKu9a1WS41zxPrt2oEcSFmd2IWOKNB0A+VVUdAAK/Yz9hn9j6y/Zm8D/2hq8UVz4+1iJW1G5GGFpHwRbRn0BwWI+8w7hVrxr/gmv8AsXjwZpdp8V/GthjXr2LfodhcJzZwMP8Aj4YHpI4Py/3VOerfL+hBOKSXUcn0QtFFFUQFFFFABRRRQAUUUUAFFFFABRRRQAUUUUAFFFFABRRRQAUUUUAFFFFABRRRQAUUUUAFFFFABRRRQAUUUUAFFFFABRRRQAUUUUAFFFFABRRRQAUUUUAFFFFABRRRQAUUUUAFFFFAFHV7GPUdMu7WT/VzRPGfowIP86/F7VLCXStTu7Kdds9tM8Mi+jKSD+or9qz6etflB+1F4QbwX8dvFlnt2w3F0b6IkcFZh5nHsCzL+FfLZ7TvShU7Nr7/APhj9r8McUoYrEYVv4oqS+Ts/wAzyqiiiviz+iAooooAKKKKACiiigAooooAK6HwB491j4aeKrLxBodybe+tmyO6SL/EjjupHBH9QDXPUVUJODUouzRjWo08RTlSqq8WrNPZpn6zfAz466J8cvCyahp7i21GABb3TnbMkD/+zKecN39iCB6djn3r8a/A3jzW/hx4jtdc8P3sljfwH7y8rIvdHXoynuDX6IfAL9r/AMN/FeCDTNWeLw/4nIC/ZZXxFct6xOepP9w/N6butfd4DNIYhKFV2n+DP5j4p4Kr5VUlicHFzo793H18vP7z6IopAwYZBzS19AflxG0aMMMin6isTVPA/h7XA39oaHp97nr9otkfP5g1u0h49BU8qlo0aRqTp6wbXocBcfAD4b3ZJl8D6CW9Rp8QP6LUA/Zy+GWd3/CD6IT/ANeSfyxXo+KSsvY039lfcjsWYYyKsq0v/An/AJnBQ/AX4c25BTwNoAI7nTISfzK1saf8NvCekkGy8N6Takf88bKNP5LXSgegp2OKr2UF9lfcYyxmJn8VST+b/wAyvHaQwqFSFEUcAKoAFTqgHYU6kPStTmcm9xaKKSgQw89a+VP23/j3ceA/D8Pg/RLjytY1eJmup4z89vbfd49Gc5GewVu5Br6sYYBx2r8nf2oPE0vin47+L7mV9wt7xrKNR0VYvkwPxUn6k14mbYiVDD+5vLT/ADP0TgXKaWaZqnXV4U1zW7u6Sv8An8jyzqaKKK/PT+rkrbBRRRQMKKKKACiiigAooooAKKKKACiiigAoor0n4A/B+8+NHxDstGiDpp0ZE+oXCj/VQgjOD/eb7o9znoDWtKnKtNQgrtnFjMXSwOHnia8rQirt+h9ifsEfCiTwn4CuvFd9FsvdeZTAGHK2yE7T7b2LN7jYa+qD1qppunW+k2FrY2kS29rbRrFFFGMKiKMKoHoAAKt/0r9Pw1COHpRpx6H8X5tmNTNcbVxlTeb27Lovkh9FJS10nkhRRRQAUUUUAFFFFABRRRQAUUUUAFFFFABRRRQAUUUUAFFFFABRRRQAUUUUAFFFFABRRRQAUUUUAFFFFABRRRQAUUUUAFFFFABRRRQAUUUUAFFFFABRRRQAUUUUAFFFFABX5n/8FK/2KRtv/i/4GsMdZfEWmW6fneIo/wDIgH+//fNfphUFxBHdwSQzIssUilHRxlWB4II7ik1cadj8Hv2QP2pdX/Zf+JMWpR+beeF9QKwazpan/WxZ4kQHjzEySp75KkgNmv3M8I+LdJ8eeGdM8QaFfRalo+owLcW11CcrIjDj6HsQeQQQcEV+P/8AwUH/AGNn+APi8+LfC9ox8AazMdsaDI0y4OSYD/sHkofQFT90FtT/AIJ1ftmH4KeJ4/AXi69I8DaxP/o9zM3y6Xcscb8npE5wG7A4bj5synbQtq6uj9iKKarh1DKQVIyCO9OqzMKKKKACiiigAooooAKKKKAPjD/gop4Fa50bw34sgjJ+ySvY3LAZ+VxujJ9ACrj6uK+Fq/Yj4q+ALX4m+ANa8N3mFS+gKJIRny5B8yP/AMBYKfwr8hvEGhXvhfW77SNRha3vrKd4Joz1V1OD/wDrr4XO8O6dZVltL80f0t4c5rHE5e8DJ+/Tf/krd/wd19xQr1H9mCztL/49+DIr0K0H23zAG6b1Vmj/APHwteXVoeHtcuvDGu6dq9i/l3ljcR3MLejowYfqK8KjNU6kZvZNM/Tcww8sVg6tCDs5Rkk+zaaP2l6AYpCOc/rXFfCP4naX8XPA+n+INLkBEyBZ4d2WglAG+NvcH8wQehFdtX6pCcZxUou6Z/EVehUw9WVKqrSi7NPo0A+lHXJzxUU08drC8srqkagszMcAAdcmvkv4+/ty6d4Y+06L4DaLV9UGUk1Q820B/wBj/now9fu9PvcisK+JpYaPPUdj0cryjGZvWVDCQ5n1fRebfQ96+K3xt8K/BzRmvvEGoKszgm3sYcNcXB9ETPT/AGjgDua/PL46ftT+KvjRcS2m86N4b3fJplu5+cZ4Mz8bz7cKPTPNeVeJvE+reMdZuNV1u/n1LULg7pJ533MfQD0A7AcDtWXXxGNzSribxh7se3f1P6R4c4JweTpV8R+8rd3tH0X6v8Aooorwz9KCiivSfg58AvFfxq1MQ6PZ+RpyPtn1O4BWCH1Gf4m/2VyeRnA5rWlSnVkoQV2zjxeMw+Aoyr4majBbtnn1hp91qt7DZ2NtLeXc7iOKCBC7ux6BVHJNfZfwC/YSeb7NrnxFykfEkWhQvyfTznHT/cU/U9RX0L8EP2avCnwTskksoP7R1x02z6tcqDI3qEHRF9hz6k4r10EZr7LBZPGnadfV9un/AAT+fOI/ECtjObDZZeEOsvtP07L8fQo6TpFnoVhBY6faw2dpAgjjggQIiKOgCjgCr/rR+NHGK+lStoj8cbcm5Sd2x1FFFMAooooAKKKKACiiigAooooAKKKKACiiigD4L/4Kn/Aj/hKfAemfErTLfdqWgEWuo7By9m7fKx/65yN+UrE9K+Sf+Cfnx0PwY+PenW19ceT4e8S7dKvgzYRHZv3Ep7fK5AJPRXev2U8UeG9P8Y+G9U0PVbdbrTdStpLS5hbo8bqVYfkTX4FfGj4Yaj8Fvin4i8Hahu+0aVdtHHMRjzoj80Uo/wB5CrfjX2+T1Y4zCzwVXpt6P/JlrXQ/oKzR1rwP9in45f8AC+PgNomq3c/na9po/szVcnLNPGBiQ/76FHz0yzDtXvecCvjK1OVCpKnPdOxA6iiiswCiiigAooooAKKKKACiiigBp6V+Qv8AwU5+Cv8Awr344R+LbGDy9H8WxG5YqMKl4mFmH/AgUf3Lt6V+vYr56/bn+C4+NP7POv2ltB52t6Ov9r6dtGWMkSkug9d8ZdQPUr6V62U4r6rioyez0fzGnY/EKigjBor9XNAr1n9lj4vv8Dvjp4X8UNIyadHcC21FR0a1k+SXI77Qd4HqgryaisqtONaDpy2asB/R7BOlzCksTh43UMrqchgehBqWvmP/AIJ7fGQ/Fr9nbSLe7n87WfDZ/si73HLMiAeS578xlRnuUavpvOK/HcRSlh6sqUt07GQ6iiisQCiiigAooooAKKKKACiiigAooooAKKKKACiiigAooooAKKKKAKGs6taaBpF9ql/OttY2cD3M8z/djjRSzMfYAE1+Afxv+Jl38Yvix4n8Y3m4Pqt68sUbnJihHyxR/wDAY1Rfwr9Tf+CmfxgPw6+AL+HrOfytV8WT/YVCnDC2XDzsPYjZGfaWvx6r73h3C8sJYiW8tF6L/g/kXEKKKK+wKCv0A/4JQfBk6x4w8QfEq+g3W+kRnTdOZhwbiRcysD6rGQv0mr4CiieeVI41LyOQqqoyST0AFfvN+y38Ik+CPwL8LeFmiWPUIrYXGoEdWupPnlye+GO0H0UV83nuK9hhvZreeny6/wCQmz1qiiivzYzCiiigAooooAKKKKACiiigAooooAzPEGuWPhfQ9R1jUrhbTTtPt5Lq4nf7scaKWZj9ACa/Av45fFO++NnxY8SeML7cr6ndM8ELHPkwD5Yo/wDgKBR7kE96/Sn/AIKkfG7/AIQj4S2PgTT7jZqvimTNyEPzJZREFs+m99i+4DiviX9g34H/APC7f2gNHivIPO0HQsatqO4ZV1jYeXGex3yFQR3UP6V9rk1KOEw08dV+Xov82Wu5+mv7EHwQ/wCFGfALRdPu7cw6/qg/tPVNww6yyAbYz6bECKR6hj3r6BxkUoGKOlfHVqsq9SVSe7dyBaKKKzAKKKKACiiigAooooAKKKKACiiigCtd3UVlaTXEzrHDEhdnY4CgDJJPpX5IfHj4my/Fr4o614gLN9jeTybKNv4IE4QY7Ej5iPVjX6CftkePT4G+Bes+U+y71YrpkOP+mgPmf+Q1k/Svy7r4/PMQ7xoL1f6H774aZWlCrmU1rflj6aN/fogqSCCS5mjhiRpZZGCoiDLMTwAB3NR19MfsIfDK28Z/E2716/hSe08PxJMkbjI+0SEiJsf7IR29iFNfN4ag8RVjSXU/Xs3zKGU4GrjKiuoq9u72S+bsdd8Jv+Cftxrmjw6j431afSpJlDrpunhfNjB/vyMCA3+yFOPXtXeat/wTt8G3Fsw07X9asp9uFedo5kz6lQik/mK+swAB6D2o96+/p5ZhYR5eS/m9z+WsRxlndes6yxDj2StZeVuvzufmn8Sv2HfH/ghZLnSY4vFWnxjO+xG2cD3ibk/RC1fPl3ZXGnXUttdwSW1zExSSGZCjoR1BB5Br9r2GR61578TfgT4M+LNqY/EGjQz3W3al9CPLuI/TDjkgehyPavLxORwl71B2fZ7H2uUeJOIpNU8zhzr+aOj+a2fysfkZRX0/8YP2E/FPgzz9Q8JyHxRpS5b7OAFvIx/u9JP+A8n+7XzLd2k9hcy29zDJb3ETFJIpVKsjDqCDyDXytfC1cNLlqRsft2WZzgc3p+0wdVS7916rdEVFFFcp7QUdDRRQK19D9C/2JP2hJPHeht4N166aXXdMj3Ws8p+a5txgYJ7unAPcgg84Y19VZPJFfjX8PvGt98O/GmkeItOcrdWFwsoXOBIvR0PsykqfY1+v3hfX7TxZ4d03WbCQS2N9bpcQsO6soYfjzX3+UYx4ik4TfvR/I/lzjzIY5VjliaCtTq3du0uq9HuvmbFLRRXvH5gFFFFABRRRQAUUUUAFFFFABRRRQAUUUUAFRySrEjO7BEUEsxOAB61JX55/8FNv2wf+ER0q4+EfhC+261fxD+3ryBubW3YZFuCOjyA5b0Qgfx8Juw0rnzj/AMFDP2xH+PXjM+EfDF4T4C0OchZI2+XUrkZBnPqi8hPYlv4gBr/8E5f2Nv8AhcvidPiB4usd3gnR5/8ARbWdfl1O6U52kHrEhwW7McLyNwHh37Jf7NOr/tOfFO10G28210G023Osakq8W9vn7oJ48x8FVHrk4wpr92PBvhLSfAXhfTPDuhWMem6PpsC29taxDCoij9SepJ5JJJ5NSlfUtuysjaVQoAAwB0Ap1FFWZhRRRQAUUUUAFFFFABRRRQAUUUUAFFFFABRRRQAUUUUAFFFFABRRRQAUUUUAFFFFABRRRQAUUUUAFFFFABRRRQAUUUUAFFFFABRRRQAUUUUAFFFFABRRRQAUUUUAFFFFABRRRQAUUUUANPXNfDv/AAUS+H5S48O+M7ePhw2m3TAdCMyRH/0YM/SvuINnNcJ8a/h3F8VPhprvhyQKJbqAm3kb/lnMvzRt9NwGfYkd64MbQ+s0JU1v09UfScO5n/ZOaUcU37qdn6PR/wCZ+QlFWNQsLjSb+4sruJ4Lq3laGWKQYZHUkMpHqCCKr1+ZNcuh/ZsJKpFSjsFFFFIoKKKKACiiigAooooAKKKKACgEqQQcEdxRRQJpPRnvXwn/AGy/Hfw1WCyvLgeJdHjwottQY+ai+iTfeHp824DsK+svh/8AtyfDnxgscWpXM/hi9PBj1BcxE+0i5GPdttfmnRXr4fNMRh1a912f9XPgc14JyjNG6nJ7Ob6x0+9bP7rn7PaD4w0PxTai50fV7LVLc9JbS4SVfzUmtbeOuRX4o2l9c6fMs1rcS20q9JInKsPxFdhpnxs+IGjqEtPGeuRRjon2+UqPoC2K9uGfRt78PuZ+eYnwwrp3w2JTX95W/FN/kfr+GBHWgkDuK/Jhf2mfiikeweNdTx7yAn88ZrM1H48fEXVARceN9dIPVY7+SMH6hSK1ee0ekX+Bwx8Msxb96tBL5/5H68GeMdXUfU00XMR/5ap/30K/GW+8X69qZ3Xmtahdt6z3Tuf1NUo9VvYX3x3k6P8A3lkIP86xefx6U/x/4B3x8L6ttcWr/wCH/gn7UiVT/GPzp+4HoQa/GrT/AIh+KtKkD2XiXV7Nx0MF/KhH5NXd+H/2sPir4cZPI8W3NzGvWO9RJww9CXUn8jWsM9pP44tfc/8AI4q/hlj4/wACvGXqmv8AM/VrNHevgvwL/wAFEdYs2jh8V+HLa/iyA1zpshicD12OWDH8Vr6h+GP7R/gP4tCOLRtZSLUWGTp16PJuB9FJw/1QsK9ahj8PiNIS17PRnweZcMZtlScsRRfKvtLVfO23zseoso5HrX5M/tMeHJvC/wAdvGVpMhHm373aEjhll/egj/vv9K/WfIODnIr43/b5+DM+raZZ+PtMhMk9in2bUkQZJgzmOT/gLEg+zDsprjzig62GvHeOvy6n0HAOZU8vzZQqu0ai5fne6+/Y+EqKKK/Pz+qgooooAKKKKACiiigAooooAKKKKACiiruj6NfeINUt9O021lvr64cJFBChd5GPQACmouT5UZznGnFzm7JD9A0G/wDE+tWek6XbPeahdyrFDDGMs7E8D/6/QV+pX7OXwLs/gf4Hjsspca1eATajdqOHkxwi/wCyuSB65J4ziuR/Za/ZetPg7paa3rUcd34vuYwGfAZbNCOY4z6/3m79Bx1+iR6V91leXfV17Wovef4H8zca8Wf2vU+pYN/uYvV/zNfounfcfRRRX0R+UhRRRQAUUUUAFFFFABRRRQAUUUUAFFFFABRRRQAUUUUAFFFFABRRRQAUUUUAFFFFABRRRQAUUUUAFFFFABRRRQAUUUUAFFFFABRRRQAUUUUAFFFFABRRRQAUUUUAFFFFABRRRQAUUUUAc5498D6L8SvB+q+GPEVjHqOjalAYLi3k7g9CD2YEAhhyCARyK/CX9qj9m7Wv2ZPijd+HL/zLrSZ83Gk6mVwt3b54J7B1+6y9jz0IJ/f2vGf2pf2cNG/aY+F154a1AR22qw5uNJ1Nly1pcAcE9yjfdZe456gEJq5UXY+X/wDgmj+2L/wnGkWvwo8YXxOv6dDjRL2Zub23Qf6gk9ZI1HHqg9Uyf0Gr+crXNF8U/BD4kz2F2tz4f8V+Hr4fMjbZIJo2BV1YdR0YMOCCCODX7YfsYftTWH7T3wvivpmitvFulhLfWrFOMSY+WZB/zzkwSPQhl5xkpPoOS6n0LRRRVEBRRRQAUUUUAFFFFADMAkZ7dK+Jv29Pgc02z4iaPbFmjCwaska9V6RzH6cIT6bPQ19tY5qlqemWus6dc2N9ClzaXEbRTQyLuV0YYYEdwQa48Vho4qk6cvl5M93JM2q5LjYYul00a7p7r/LzPxWor2b9pr9n68+CHi9zbJJP4Yv3Z7C7Iz5fcwuf7y9j/EOfUDxmvzStRnQm6c1Zo/sXL8dQzLDQxWHlzRkrr/J+a2aO8+E3xr8UfBjWHvvD14FjlwLixnBeCcDpuXI5HZgQR64Jr6PH/BR/UvsGw+CLb7Zj/Xf2i2zPrs8vP/j1fGlFdNHH4mhHkhOy/rueRmHDOU5pV9vi6Kc++qb9bNX+Z6v8Vv2nPHfxcR7XVNSWy0puum6cpiib/f5LP9GJHoBXlFFFctStOvLmqO7PZweAwuX0lSwtNQiuiVv69QooorI7wqazs59Quora1gkubmZgkcMSFndjwAAOST6V3nwi+Bfir4z6sLbQrIrZowFxqVwCsEI927t/srk/hzX6H/A39l/wp8FrWO5giGq+IWXEurXKDcMjkRryI1+nJ7k16+Cy2ti3zPSPf/LufA8Q8YYLI4umnz1ukV0/xPp+fkfO3wD/AGFLnUjb618RA9pbHDx6HE2JHHbznH3R/srz6lcYr7d0TQtP8N6Zb6dpdnDp9jAgSK3gQKiL6ADgVoYOKUA8nNfc4bCUsLHlpr59WfzVnGfY3PKvtMVPRbRWiXov13HUlLRXafPhRRRQAUUUUAFFFFABRRRQAUUUUAFFFFABRRRQAUUUUAIK/O3/AIKufA432j6H8UdNt8y2RGl6qUXrExJgkP0cshP/AE0Qdq/RKuY+JfgPTfih4C17wpq6b9P1a0ktZCBkpuHyuv8AtKcMPcCu3BYl4TERqrZb+nUa0Pyh/wCCaXxx/wCFZfHBfC9/ceXofi1VsiGOFS7Uk27f8CJaP6yL6V+wpGa/ni8YeGNZ+FHxB1TQ70vZa3oV+8DSRkqVkjfh0PocBgfQg1+5X7M3xgg+OnwV8M+LUdPtlzbiG/jTjy7qP5ZRjsCwLAf3WWvoc/w6co4uG0tH+j+aHI9Uooor5EkKKKKACiiigAooooAKKKKACmsoZSDyDTqKAPws/bN+DR+CH7QPiTRLeDyNHvJP7T0wAYX7PMSwVfZG3x/8Arw+v1b/AOCqnwd/4Sv4VaV49soN1/4auPJu2UctaTELk+u2TZj0Dsa/KSv1fKsV9awsZPdaP1X9XNE7oKKKK9YZ9ef8EzPjH/wrr49r4bvJ/L0jxbD9hYMcKt0mWgb6kl4x7yiv2GA4r+cnRtWu9A1ey1Owna2vrKdLiCZDho5EYMrD3BANfv8AfBT4lWvxh+FHhfxjabVTVrJJpI0ORHMPllj/AOAurr+FfA8RYbkqRxEdpaP1X/AIkdzRRRXyBIUUUUAFFFFABRRRQAUUUUAFFFFABRRRQAUUUUAFFFFACd6MUHkVwHx6+J0Hwc+D3irxhOVzpli8kCP0knb5IUP+9IyD8acIOpJRju9APyh/4KNfF/8A4Wd+0VqWm2s3maT4Xj/smAKflMykm4b6+YSn0jFfLVT399capfXF5dStPdXEjSyyucs7sckk+pJqCv2PC0Y4ejGlHZI1CiiiukD6R/YA+D3/AAtz9o3QzdQebo/h/wD4nF5uGVPlEeUh7HMpTjuoav2wNfGH/BLr4Qf8IN8D7nxdeQeXqXiu581CwwwtIiyRD8WMre4Za+zzX5bnOJ+sYtpbR0/z/Eh7jqKKK8QkKKKKACiiigAooooAKKKKAEpksiwozuwVVBJYnAAp3UV80f8ABQH40/8ACn/2edXjs5/K1zxFnSLLacModT50g7/LGGAPZmWtaFKWIqxpR3bsB+Xn7X3xpb47fHnxF4hhmMukQyf2fpYzwLWIkKw9N53SfVzX6S/8E2fgl/wq34DQeIL638rW/FrLqEhYYZbUAi3T6FS0n/bX2r8w/wBmj4QzfHP42eGPCSo5s7q5Et/IvHl2sfzynPYlQVH+0y1+9NnZw6daQ2tvEkNvCixxxRjCooGAAOwAFfX55Wjh6NPBU9uvotvxLfYtUUUV8WQFFFFABRRRQAUUUUAFFFFABRRRQAUUUUAfE3/BR/XpFtvBejqf3UklxdSDPdQip/6E9fEFfYH/AAUbjkHjDwi5P7s2UwUe4cZ/mK+P6/Oc2beLnfy/JH9b8DU408hw/L15n+LCvsf/AIJ0eKrSz13xZ4fmdUvLyGC5twcAuIy6uPcjepx9a+OK2fB3i/VPAfiWw13R7g2uo2MglikHI9CpHdSCQR3BNcuDxCw1eNR9D2uIMsecZbVwUXZyWj80018ro/ZwdaB04FeM/AL9pXw78b9MjiWRdM8SRJ/pGlyuNxwOXjJ++n6juOhPswPbvX6XSqwrQU4O6Z/HeMwWIwFeWHxMHGUd0/61XmO7UtFFanENPPavK/i3+zl4L+MVu7azYCDU9u1NTtAI7hfTLYww9mBHpivVMcdKQe4rOpThVjyzV0dWFxdfB1VWw83GS6p2Z+Xfxr/ZJ8Y/CEz38MJ1/wAPJlv7QtIzuiX/AKaR8lPqMr79q8Or9s5IxLGUYBgeCCODXyR+0h+xZp/ia0uvEPgS2i03WlDSTaWg2w3Pc7B0jf6fKfbrXyWNyblTqYfbt/kfu3DniCqso4XNtG9FNaL/ALeXT1WnkfAdFSXNtLZXMtvcRPDPExSSKRSrIwOCCD0IPao6+T2P3GLUlzRCv0o/YS8XP4i+B0NjM+6XSLyWzGTyUOJF/wDRmB/u1+a9fdn/AATguHbw94zgOdiXUDj0yVYH/wBBFe7ks3HFJLqn/n+h+Z+IdCNbJJVXvCUWvvt+p9mUUUV+gH8tBRRRQAUUUUAFFFFABRRRQAUUUUAFFFc7498baP8ADfwfq/ifX7xdP0bS7drm5nfso7Ad2JwABySQByaAPIf2yv2odP8A2YvhZPqSGK48VamHttFsX53y45lcf884wQT6kqvG7I/EvQ9G8U/HD4lQWFotxr/ivxFfH5nbdJPNIxZnZuw6sWPAAJPArq/2mv2gta/aT+K2peK9TLwWZP2fTNPLZWztVJ2IP9o5LMe7Me2AP0l/4JsfsjD4SeDU+Ivimy2+MNdgBs4Jl+fT7NsEDB6SScE9wu1eDuFRuzX4UfQf7L/7Oujfs0/Cyx8MacEuNSkxcarqQXDXlyQNzeoQfdVewHqST7DRRVmQUUUUAFFFFABRRRQAUUUUAFFFFABRRRQAUUUUAFFFFABRRRQAUUUUAFFFFABRRRQAUUUUAFFFFABRRRQAUUUUAFFFFABRRRQAUUUUAFFFFABRRRQAUUUUAFFFFABRRRQAUUUUAFFFFABRRRQAUhGaWigD8+P27/go3hnxTH460yD/AIlmrOI74IOIbkDhz7OB/wB9Kc/eFfJ1fst458G6Z8QfC+peH9YgFxp99EY5F7g9QynsykAg9iBX5OfF34Xap8IfHF/4e1RC3lNvt7jbhbiEk7JF+uMEdiCO1fC5xgnSqe3gvdl+D/4J/S/APESx2FWXV5fvKa0/vR6fNbeljjKKKK+cP1wKKKKACiiigAooooAKKKKACiiigAooooAKKKKACiiigAooooAKKKKACnQzSW8qSxO0ciEMrocFSOhBptFF7EtKSsz6y/Z4/ba1PwvcWug+PZpdV0ViI49VbLXFr2/ed5E9/vDn73Ar7xjk0/xboQeN7fUtLv4OCMSRTRuv5MpB/EGvxcr7C/YT+PU+mayPh7rNw0lhd7n0p5DnyZBlmiz/AHWGSPRgf71fV5XmcnJYeu7p7P8AQ/DuM+D6MKUszy2PK46yitmurS6NdfvOH/ah/ZWv/hLqVxr2gQS3vhCZ93ygu9gSfuP32Z+6/wCB5wW+da/a27tIdQtZIJ40mglUq6SKGVlIwQQeoIr5A+Of7B1lrEtxrPw/lj027bLvo85xAx7+U/8AyzP+ycr7qKePyiV3Uw6+X+RHC/H0OSODzV2a0U+j/wAXn5/efCNFdB4y8AeIvh7qbaf4i0e70m5BOFuI8K49UYfKw91JFc/Xysoyg+WSsz9vpV6WIgqlGSlF7NO6fzCiiipNwooooAKKKKACium8EfDTxR8R78WnhzRLrVZc4ZoY8Rx/77nCqPqRX1v8If8Agn4sMkWofEDUFmAww0jT3IU+0kvB+oTH+9Xfh8DXxL9yOnfofL5txJluTxbxNVOX8q1k/l+rsj5Y+Fvwd8U/GHWhp3h3T2mVSPPvJMpBAD3d+30GSewNfov8AP2ZdA+B2nidQuqeI5023Gpypggd0jHOxP1Pc9APT/DPhPSfBulRaZoun2+mWEXCQW8YVR78dSe5PJrZxmvtMFllPCe9L3pd+3ofzvxHxnjM8vQp+5S7dX/if6beo+iiivaPzwKKKKACiiigAooooAKKKKACiiigAooooAKKKKACiiigAooooAKKKKACiiigAooooAKKKKACiiigAooooAKKKKACiiigAooooAKKKKACiiigAooooAKKKKACiiigAooooAKKKKACiiigAooooAKKKKAPiL/go7+x+PjJ4Pfx94Vst3jXQ4Cbm3gX59StFySuB1kTkr3IyvJ24/Mv9nL49a7+zj8U9M8XaMzSxxHyb+wLbUvLZiN8Te/AIPZlU84xX9CB5r8hv+Cln7Iv/CqvFjfEjwrZbPCWuTn7dbQL8mn3jZJIA6Ryckdg24cAqKhrqaRfRn6o/Db4h6H8VvBGj+LPDl2LzR9UgE8Mg4ZezIw7MrAqR2IIrqa/HD/gnB+1yfgt45HgbxNebPBXiCcCOWZsJp94cKsmT0R+Ff0+VuADn9jgcjiqTuQ1YWiiimIKKKKACiiigAooooA5nx34F0f4keGL3QdctVu7C5XaynhlPZlPZgeQa/Mz4/fs36/8DtZd5I5NR8NzSYtNUjTjnokoH3H/AEPUdwP1W6Y5/GqOr6NY+INOuLDULWG+s50KSQToHR1PYg8EV5mNwFPGx10ktmfZcOcUYrh+q+T3qcvij+q7P8+p+LFFfeHxY/4J+6dq802oeBdRGjzOS39m3pZ7fP8AsOMsg9iG/Cvm3xL+yb8VPC87LN4UuL2LPyy2DpOrD1whLD8QK+Jr5biaDtKF13Wp/R+W8XZRmUFKNZRl/LJqL/HR/Js8hor0Sw/Z4+JepSbIfBOtA5xma1aIfm4Ar1nwF+wL488QzxSeIbiz8NWR++rOLifHsqHb+b/hWFPBYio7Rg/uO/FcR5Rg4OdXEx+9N/crv8D5mtraa8uI4LeJ555GCJHGpZmY9AAOpr66+AX7C19r4t9b+IAk02wOHj0ZG2zyjr+9YfcH+yPm9dpr6c+D37Mvgv4Nos+m2RvtXxhtTvsSTe4XgBR/ugE9ya9bHTFfUYLJo07Tr6vt0+fc/FeIfEGrik8PlacI9ZP4n6dvXf0Mrw74d03wrpVvpmk2UFhZQKFit7eMIiD6D+da3ejmjgCvp0klZH43KUpycpO7Y6iiimSFFFFABRRRQAnQUlG8AcsPzrN1bxFpmiw+df39rZxDrJcTKi/mSKTaWrKjGU3aKuzQJIFfPOu/tiaJ4A+I2q+EfGuk3eiyWc2ItQt/9IhlhYBo5CAAy5UjIAbByM8V71peq2Wt2MN9p91Bf2Uw3R3FvIJEcdMqwJB/Cvjz/goT8MBdaZo/jiygJltW+w37KP8AlmxJiY+wbcv/AAMV5+Oq1KdD2tF7a+qPquGsJgsbmCwWYJpTuk07NS6fftZrqfVXg74j+GfH9n9p8Pa3Z6tD/F9nmDMn+8vVT7ECumz3zxX4q6Zq19ol7Fd6feXFjdRnKT20rRyIfUMCCK97+Hn7cPxE8GeVBqk8PiiwXgpfLtnA9pV5J92DV5NDPKc9K0bea1X+Z91mfhti6N54Coprs9H9+z/A/S8Zpe9fPHwo/bX8EfEi/s9KvFuPD2s3LrFFb3S745ZGOAqSLxyePmC19DBgemMGvoKNanXjzU3dH5TjsuxeW1fY4um4S8+vp0fyH0UUVueeFFFFABRRRQAUUUUAflx/wVb+CX9heM9F+Jen2+201pRp+pMg4F1Gv7pz7vGCv/bH3qH/AIJTfGz/AIR7x1rPw21C422Wuob7Tlc8Ldxr+8Ue7xDP/bEetfff7SXwhg+OXwW8TeEZEQ3d3bGSxkf/AJZ3SfPC2ew3AA/7JYd6/DLwh4m1j4V/EHS9bsw9nrWhX6TqkgIKyRvyjD0yCpHpkV9zgJLMsulhpfFH+l/kWtUf0P0VzPw58caf8SvAuheKdKffp+rWcd3FzkqGUEqf9pTlT7g10o618NJOLcXuiBaKKKACiiigAooooAKKKKACiiigDnfHng6w+IPgzW/DOpp5mn6tZy2cwxyFdSuR7jOQexAr+fzx54Ov/h5411zwzqieXqGk3ktnMMcFkYrkexxkHuCK/okPFfk//wAFU/hB/wAIr8WdJ8d2cGyx8S23lXTKOBdwgKSfTdGY8epRjX1XD2K9nWdB7S29V/wConw7RRRX6GWFfpv/AMEmPi//AGh4d8T/AA3vZszafINW09WPPkuQkyj2V9jfWU1+ZFeufso/Fo/BX49+EvE0kxi05LoWuoc8fZZf3chPrtDbx7oK8vM8N9Zws4Lfdeq/qwnqfvPRTI3DqGUgqRkEd6fX5MZhRRRQAUUUUAFFFFABRRRQAUUUUAFFFFABRRRQAUUUUAIORX53/wDBWj4ufYtC8K/DizmxLeudY1BFPPlJlIVPqGbzD9YxX6HFgqkntX4Qftb/ABYPxm/aC8X+IopvO037UbOwIOV+zQ/u0I9m2l/q5r6LIsN7bFc72jr8+hS3PHqKKK/Sywrpvhn4Fvvid8QfD3hTTgftmr30VmjYyEDMAXPsoyx9ga5mvun/AIJSfCT/AISP4p6348u4d1n4dtfs1ozDg3U4Kkg/7MQcH/rotcOOxCw2HnV7L8en4g9D9Q/Cvhqx8H+GdK0HTIhBp2mWsVnbxD+GONQqj8gK16KK/IW23dmQUUUUgCiiigAooooAKKKKACiiigBvSvx0/wCClXxn/wCFl/H2bw/Zz+bo3hOM6fGFOVa5JDXDfUMFjP8A1yr9R/2gvirbfBP4PeKPGM5UyadaMbWN+ktw3yQp9C7Ln2ye1fhJ4e0TWPil4+sNLti9/ruvagsKvIcmSaWTG5j9WyT9TX1vD+GXNPFT2jt+v3IqJ+j/APwSi+C39i+Dtc+Jd/Bi61hzpunMw5FtG2ZWB9GkAX/tj71+gOcVzHw08C6f8MfAOgeFNLXFjpFnHaRtjBfaoBc+7HLH3Jrp+5r57G4h4rETqvrt6dBPUWiiiuMQUUUUAFFFFABRRSUAICaXjpTelcr41+KHhT4ewpJ4j16x0reMolxMA7/7q/eb8BUylGCvJ2RpSpVK81TpRcpPold/cjqc4pQcj1rzTwr+0d8N/GuoJYaT4ssZ72Q7Y4ZWMLSH0UOF3H2Ga9LX5gCDkeoqYVITV4NNeRpXw1fCy5K8HB9pJp/iPooorQ5z45/4KL+GHvPCnhbXkjLLY3ctq7DsJUDAn2zFj8fevg2v14+Onw7j+Knwu17w9gC4uIC1sx42zId8Zz2G5QD7E1+Rt5Zzafdz2tzE8FxA7RyRSDDIwOCCOxBFfCZ3RcK6qdJL8V/SP6Y8OcxjiMtlg2/ept/dLVP77kNFFFfOn62WNO1G60i9gvbG5ls7uBxJFPA5R0YdCrDkGvr/AOB/7el1piwaT8QoWvbcYRdZtk/eKPWWMfe/3l59mNfHFFdmGxdbDSvTdvyZ89m+R4HO6fs8XTu+j2kvR/pt5H7NeFvGOjeNtJi1PQ9St9TsZPuzW0gdc+h9CO4PIrc5r8cPAXxK8S/DLVl1Hw3q1xpk/G9Y2zHKB2dDlWH1FfaHwg/b90jW/I07x1ZjRbw4X+0rVWe2c+rLy0f/AI8PcV9jhM4o17Rqe7L8PvP5+zzgHMMuvVwn72n5fEvl1+X3H1+aOMVm6Jr+n+JNOhv9MvbfULOYbo57WVZEcezA4NaXrXvppq6PzCUXBuMlZodSEZpaQnAzTJPzY/bu8C2nhX4xJqNlEsMWtWoupUQYHnBijt+ICk+5J718319Aftt/EC38cfGm4trKRZbTRYFsN6HKvKGZpPyZtn1Svn+vzLMHB4qfJtf/AIf8T+yeF4145NhliPi5Vv26fhYK/QD/AIJ2aNJb/DjxFqLptW61LykJ/iCRrz9MsR+Br8/xya/WD9mDwQ3gH4I+GdMnQpeSQfapwRgh5SZNp91DBf8AgNelklNzxDn0ivz0PkPEjFxoZVHD31nJfctX+Nj1iikpa+7P5lCiiigAooooAKKKKACiiigAooooAQDFfkX/AMFNP2tD8S/FzfDLwxebvDGgzn+0Z4W+W9vV4K5HVIuR6F9x52qa+vP+Chn7Vo/Z/wDhp/wj+g3nl+N/EcTxWrRt89lbfdkuPZuqp/tZI+4RX5N/Aj4Ma7+0F8U9I8H6Ip+0Xsm+5u2UslrADmSZ/ZR27kqOpFS30NIrqz6O/wCCb/7JX/C6fHR8ceJbLf4K8PTgxwzLlNQvBhljx3RMhm9cqvIJx+xwGBxXKfDH4b6H8I/AmjeEfDtqLTSdLgEMS/xOerO57szEsT3JNdZTSsQ3cKKKKYgooooAKKKKACiiigAooooAKKKKACiiigAooooAKKKKACiiigAooooAKKKKACiiigAooooAKKKKACiiigAooooAKKKKACiiigAooooAKKKKACiiigAooooAKKKKACiiigAooooAKKKKACiiigAoopKAGnivIv2i/gNp/wAcvBptG8u11203SWF8V+4+OUbHOxsAH0wD2wfXvSkwSOOtZ1acK0HCaumdeDxdbA14YjDy5Zxd0z8X/E/hnU/Buv3ui6xaSWWo2khimhkHII7j1BGCCOCCCKyq/UT9pT9mnS/jfof2u18rT/FVpGRa3xGFlHXypcclT2PVScjuD+aPinwrq3gnXbvR9aspdP1G2fZLDKOR6EHoQRyCOCORX53jsBPBz7xez/rqf1jwzxPh+IKCTfLVj8Uf1XdP8DJoooryj7cKKKKACiiigAooooAKKKKACiiigAooooAKKKKACiiigAooooAKKKKACr2g6zdeHdb0/VLOQxXllcR3ETj+F0YMD+YqjRVRbjK6MqsI1KcoSV0z9ovDGtQ+JPD2marbnNveW0dxGT/ddQw/Q1qdvavPP2fHkf4IeBjL9/8Ase1/Lylx+mK9Dr9Xpy54Jvqj+GsVTVHEVKa2UmvudjK17w1pXirT3sdY0621Kzk+/BdRLIh/BgRXgnjb9hH4c+J5JJ9MS98N3B5/0KXfHn3SQNx7KVr6Qo7df0rOrh6NZWqRTOvBZrjsud8JVlD0enzWzPgzXv8AgnLrsDsdG8W2V2vZby1eEj2ypfP1ri7z9gf4n2zkRjR7oDvFeMAf++kU1+k4/OivMlk+Flsmvn/nc+yo+IGeUlaVRS9Yr9LH5mR/sLfFV3KnT9PQf3mvVx+la2m/8E/viPdSAXN3otlH3L3Mjn8AIz/Ov0dwaM1CyXCrv950VPETO5qycV6R/wA2z4i8N/8ABOMl1k13xiTH/FBp9pgn6O7cf9817N4K/Yu+GHg50lk0d9duU6S6tJ5oP1jACH8Vr3ccd6TbXbSy/DUtYwXz1/M+cxnFec45ONXESt2Vo/lYqabpVpo9rHbWVrDaW8YwkUMYRVHoAOBVzjFKMYoPAr0Ntj5VycneW4tFFFMQUUUUAFFFFABRRRQAUUUUAFFFFABRRRQAUUUUAFFFFABRRRQAUUUUAFFFFABRRRQAUUUUAFFFFABRRRQAUUUUAFFFFABRRRQAUUUUAFFFFABRRRQAUUUUAFFFFABRRRQAUUUUAFFFFABRRRQAUUUUAFFFFABXPeO/BWj/ABG8Iat4Z1+zXUNG1S3a2uYH7qe4PZgcEEcggEciuhooA/n2/aa/Z/1n9m34san4T1MPPZg/aNN1Arhbu1YnY49xgqw7Mp7YJ/Sv/gmv+1p/wt7wP/wgHia83+MPD0AFtNM2Xv7IYVWz3ePIVu5BU8nca9T/AG2v2YLX9pf4Tz2lrFHH4u0gPdaNdNgZfHzwMf7kgAHswU9sH8WfAvjTxL8DviXp+vaW0uk+I9BvCTHMpUq6krJFIvBwRuRlPYkVGzNfiR/RjRXm/wAAPjVov7QHwu0fxnoZ2R3ibLq0LZe0uFwJIW9weh7qVPQivSKsyCiiigAooooAKKKKACkpaKACkIB6jNLRQA0KoHCgUfhSbwOpArL1jxRpGgxedqWpWljFjl7mdIx+bEUm0tWVGE5u0VdmsTx0pP0ryfXf2qPhZ4dVvtXjKwmI7WRa5/8ARQavNvEH/BQP4e6YWTTrLV9YP8LxwLEh/F2BH/fNcc8Zh6fxTX3nu4bh/NcV/Bw02u/K0vveh9RdaDmvhXX/APgo7fyhk0XwbBb/AN2W9vGfP1VVXH/fVeb67+3X8VNXDC2vtP0fP/PlZq2PxlL1wTzjCw2bfov87H1GG8P88rv34KH+KS/S5+mBcL3rN1bxLpWhQebqWpWlhEP+WlzOqKPxJFfkzr/x7+IniUt/aHjLV5FP3o4rpoYz9VQgfpXEXV5cXszTXE8k8rfeeVyzH6k1wTz6K+CH3s+ow3hhXlricSl6Jv8AFtfkfq1rv7Unws8OqxuvGenS7e1kxuT/AOQg1eba/wD8FAvh3phZNPtdX1gj7rw24jQ/UuwI/wC+a/OiiuCeeYiXwpI+ow3htlVLWtOc36pL8Ff8T7Q1/wD4KPXkgdNF8GxQ/wB2a+vS2fqiqMf99V5trv7d3xT1cMLW707Rgehs7MMR/wB/C9fPFFefPMsVU3m/lp+R9ThuD8jwuscMn/iu/wA2z0DXvj/8RvEpP27xlq7KeqQXLQofqqbR+lcNd31zfzNNdXEtxK3WSVyzH8TUFFcM6tSprOTfqfS0MFhcMrUKSivJJfkfdX/BPr4r/btI1PwHfTZmsib3Twx6xMf3qD/dchv+2h9K+pfiJ4Js/iH4I1nw7e48i/t3hyRnYxHyuPdWww9xX5O/Cfx/dfC/4haJ4ltNzGxuA0sSnHmxH5ZE/FSw+uDX686JrFr4h0ey1OxmW4tLuFJ4ZV6OjKGUj6givt8pxCxGHdKe8dPk/wCrH838d5XLKc1jjqGiqe8muklv+j+Z+NXiPw9feFdbvtJ1KB7e9s5nhlRwRhlJB/DjrWdX7HeMfhr4X8f2f2bxFoVlq0YGFNxCGdP91vvL9QRXzd8Q/wDgnt4a1Xzbnwpq9zoMpyRa3I+0QfQEkOPqS30ryMRklWF3Sd19zPvcq8R8BXjGnjoOnLvuvw1X3fM+B7S6msbqG5t5GhnhcSRyIcMrA5BB9Qa/XT4IfEaH4qfDHQvEKMvn3EAW5Rf4Jl+WQY7DcCR7EV+Tnizw7J4S8Tanos11b3k2n3D20k9qxaNmQkEqSASMg9q+rv8Agnx8TvsGuav4Hu5sRXym+swx/wCWigCRR7lQrf8AADUZPXdDEulLaWnzW3+Rvx9lsczyqOPo6unqvOL3/R/I+86WkFLX3Z/MwUUUUAFFFFABRRRQAmOtfjf/AMFJfgt/wrD4+3Gu2cHlaN4tRtSiKjCrcggXC/XcVkP/AF1r9kBXzD/wUN+DP/C2v2d9Vu7SDzda8NN/a9rtGWaNAROn0MZZsdyi17GUYr6riot7S0fzGtzyH/glF8Z/7d8Ea78N76fdd6JIdQ09WPJtpW/eKB6JKc/9tq+/BxX4L/sr/F9/gb8dfDHih5Wj06O4FtqKjo1rJ8kuR32g7wPVBX7xwTJcQxyRurxuoZWU5BB6EGunPML7DE+0W09fn1/zBk1FFFfPCCiiigAooooAKKKKACiiigBuMV8/ftz/AAhHxh/Zy8S2UEPm6tpKf2vYYGW8yEEso9S0ZkUD1YV9Bdaa6B1KsAVIwQe9aUakqFSNSO6dwP5vyMGivW/2rPhOfgt8e/FvhiOIxafHdG5sOODay/vIwPXaG2H3U15JX7JSqxrQjUjs1c1CgHBoorXcD9wv2Gfi3/wt/wDZv8M3883narpcf9j35Jy3mwgBWJ7lozG592NfQBr8rv8Agk/8Wf7B+Jev+Abubba69a/bLNWP/LzBksoHq0bMT/1yFfqiK/Js0w31bFTgtnqvRmb0YtFFFeWIKKKKACiiigAooooAKKKKACiiigAooooAKKKKAPDv2z/it/wp/wDZ08W6zDN5OpXVv/ZtgQcN58/yBl91Uu//AACvwtJyc1+hP/BWr4rfbvEvhP4eWk2YrCFtWvkU5BlkykIPoVQSH6Sivz2r9KyLD+xwvtHvLX5dP8/maLYKKKK+jGHWv2+/YS+E3/Co/wBm3wxazw+Tqmrp/bF9kYbfMAUB9CsQiUj1U1+SP7Mvwrb4z/HPwh4VMZks7u9WS9x2to/3k3PbKKwHuRX73QxJDGkcahEUAKqjAAHavieI8RZQw666v9CZEtFFFfEEBRRRQAUUUUAFFFFABRRRQAUUVT1LUbfSdOur68mS3tbaJpppnOFRFBLMfYAE0bgfnH/wVm+MfmT+GPhnYz8IP7Z1JVPc7kgQ/h5rEH1Q+lcJ/wAErvg4fFvxY1Tx3ewb7Dwzb+Vasw4a7mBUEeu2MSfQuhr5d+O/xPufjN8XvFPi+cvjU713t436xwL8kKf8BjVB+FfsT+xF8Hx8GP2dvDelzw+Tq+oJ/auogjDedMAQp90QRofdDX3WL/4TssjRXxS0+/V/5FvRHvlFFFfCkBRRRQAUUUUAFFFFABRRSUAeWftDfGW2+Cfw7udZZFn1Oc/Z9PtnOBJMwJBbvtUAsfpjgkV+WPinxVq3jbXbvWNbvZdQ1G5cvJPM2T9AOgA6ADgDgV9Vf8FGdXuZvGHhPTGJW2hspbhR2Lu+0/pGPzr4/r4LOMTOpXdK/ux/M/p/gDJ8Phstjjmr1Kl232SbSS+67AEqQQcEdxX3z+xJ+0bd+MY28DeJbo3OqWsPmaddyHL3ES/ejY92UYIPUrnP3cn4Grpvhl4zn+Hvj/QfEVuzK9hdJM4Xq8ecOv8AwJSw/GuDAYqWFrKSenX0Pp+Jslo5zl9SlKPvpNxfVPp8nsz9kSMikB4qC0uUu7aKaNg0cih1YdCCMg1YIzX6Yfx01Z2Y36/SvgH9uX4CS+Hddk8f6NbltL1BwuopGvEE54Ensr9z/e/3hX3904rP13RLLxHpF3pmo26XdhdRtFNBIMq6kYINcOMw0cXSdOW/R9mfRZBnVXIsbHFU9VtJd11+fbzPxaor3P8AaX/Zn1P4Ka09/YJNfeEbl/8AR7zG5rcnpFIex9G6N9civDK/N61GdCbp1FZo/rzLsxw+aYeOKwsuaMv6s+zXUKKKKwPUCiiigDq/APxT8V/DHUftnhrWrnTXJBkiRt0Mv+/Gcq34ivq74c/8FEMRR23jbQSXBAN9pBBz7tE549yG+gr4morvw+Or4b4Jaduh8vmvDWV5xriaS5v5lo/vW/zufqLZ/tn/AAkvIDJ/wlHkMBlop7KdWX2+5g/gTXjXxy/by0+40e50j4fJPLdTqUbWLhDGsSngmND8xb0LAY9DXw/RXfVzrE1IcisvNb/mfL4Pw8yjCV1Wk5TtqlJq3zslf8u4skjSuzuxd2OSzHJJpKKACxAAyT0Arwdz9O0ij1L9mv4WN8W/i1pGkyxFtMt2+2X5xx5KEEqf94lU/wCBV+sMaCONUA+6MYr5+/Y5+CR+FXw9XUdSt/L8Q62FnuVdcPBHj93F7EAliPViD90V9B9jX6JleFeGoe8velq/0R/J3GudrOMyapO9On7q831fzf4JD6KSlr2T8/CiiigAooooAKKKKACiiigBB0rk/ij8SNE+EXgHW/F/iG4+zaTpVu08pGNznosajuzMQoHcsK62vyE/4Kc/tTH4m+O/+FbeH7vf4Z8OTn7dLE3y3d+Mhh7rFkqP9ov1wppN2Gldnyz8b/i/rvx++KWseMNbZmvNRmxBaoSy20I4ihT2UYHuck8k1+uX/BP39lVf2evhcmq61a7PHHiKNLi/Lr89pD1jth6EZ3P/ALRxyFFfG3/BMT9lf/hZfjg/ErxFZ7/DXh2cCwimX5bu+GCD7rFkN/vFOuGFfrvnFJLqXJ9ELRRRVGYUUUUAFFFFABRRRQAUUUUAFFFFABRRRQAUUUUAFFFFABRRRQAUUUUAFFFFABRRRQAUUUUAFFFFABRRRQAUUUUAFFFFABRRRQAUUUUAFFFFABRRRQAUUUUAFFFFABRRRQAUUUUAFFFFABRRRQAUUUUAFFFFACUtFJQA2vKfjj+z54c+OWjGLUIxZ6xChFpqkKjzIj/db++meqn3wQea9X7UgGF6VnUpwqxcJq6Z1YXFV8FWjXw83Gcdmj8hPix8GPE/wb106dr9mViYn7PfRAtBcKO6N6+qnBHcdK4Wv2X8X+DdF8d6HcaNr2nQ6lp04w8M65APYg9VI7EYI7V8J/Hb9hvW/Bzz6v4I83XdIGXbT+t3APRQP9aPp83setfE47KKlG86HvR/Ff5n9F8Oce4bHKOHzFqFTv8AZl/k/XQ+VKKfNBJbTPFNG0UqMVZHGGUjqCOxplfObH64mpK6CiiigoKKKKACiiigAooooAKKKKACiiigAooooAKKKKACiiigAp8MTTzJGil3dgqqoyST2ple3/sg/C2X4k/GDTZpIDJpGiut/duw+UFTmJPcs4HHorelb0KUq9SNOO7Z5mZ42nl2DqYqq/dim/8AJfN6I/SbwBoH/CLeB9A0bOfsFhBbZ9dkar/Suh60gAGB6Uor9VS5Ukj+Iqk3UnKb3bv946iiimQFFFFABRRRQAUUUUAFFFFABRRRQAUUUUAFFFFABRRRQAUUUUAFFFFABRRRQAUUUUAFFFFABRRRQAUUUUAFFFFABRRRQAUUUUAFFFFABRRRQAUUUUAFFFFABRRRQAUUUUAFFFFABRRRQAUUUUAFFFFABRRRQAUUUUAFFFFABRRRQAUUUUAFFFFABRRRQAV+Xn/BUv8AZS/su9/4XD4Zs/8ARbl1h8Q28K8RynCx3WB2bhG/2tp5LMa/UOsrxJ4d03xfoGo6Jq9pHfaXqED211bTDKSxupVlP1BpNXGnY/GH/gnx+1Q37PnxTXSNbuingjxHIlvfeY3yWk3SO5HoBna/+yc87RX7Xo6yorqQysMgg5BFfgN+1d+z1qP7Nfxg1PwxcCSbSZD9q0m+cf8AHxasTtJP95cFG91J6EV+jX/BMn9qb/hangE/DzxDd+Z4p8NQL9kllbL3liMKp92iyEP+yUPJ3GpT6FyXVH3HRRRVmYUUUUAFFFFABRRRQBGPWvnf9srxv4++HHg3T/EHg7VBYWccxg1DFvHKyh8eW4LqcDIKn3Za+iMe/PrXP+PPB9l498H6t4e1Fd1rqFu8DkDlcjhh7g4I9wK5sRCVWlKMHZvZnqZViaWExtKtXgpwT1TV01s9H1tsflNr/wAd/iF4lZjqPjLWZVbrHHdvEh/4AhA/SuJuLue8maWeaSaVuWeRixP1JrS8X+GL3wX4n1TQtRj8u90+d4JR2JU4yPY9Qe4IrIr8xqzquXLUbb8z+zcHh8JGkp4WnFRauuVJK3yCiiisT0V5BRRRQMKKKKACigAnoM10+gfDDxf4q2nSPDGragj9JLezkZPxYDA/OtIwnN2irnNWxNGhHmqzUV3bt+ZzFFe6+H/2KfivroV5dDg0mJukl/dxj81Qsw/Kux1P9iBPAXh6XXPHnj7TdCsYR84tbd5i57Im4oSx7AKT7V2Ry/EyXNyNLz0/Ox87V4oyejNU/rClJ6JRvJt9rJPU+WaK1PEg0ZdWlTQvtraah2pLfFPMf/aKqMLn+7k49TWXXC1Z2Pp6c/aQU7Wv33Cv0I/YI+LH/CS+Bbvwfezb7/RG3W248vbOcj67GyPYFBX5716F8BPidL8Jfijo2vhmFmsn2e9Rf44H4fjvjhgPVRXo5fifq2IjJ7PR+h8jxZk/9sZXUpRV5x96PqunzV0froK8w/aK+JqfCj4Ta1raSBNQaP7NYqerTyZCEDvt5cj0Q16PZ3Ud7aw3ELrJFKodXU5BBGQQe4r4M/4KH+L9RuvGeg+GTHJDpVram9Vj92aV2Zc/8BCY9fmb1Ffc4/EfV8PKpHfZfM/mjhnK1mmbUsLU+G95ei1a+ex8jSyPNI8jsXdiWZmOSSe5rr/g3faxpvxU8K3GgoZNWXUIlgiBwJCWAKseykEgn0Jrjq+tf+Cf/wALf7d8Y6j40u4d1po6m2tCw4a4dfmI/wB1Dj/toPSvgcFSlXxEIx7n9R8Q42jluVVqtVJrlat3b0S+96+R+gEWfLXPXFPpKWv08/jIKKKKACiiigAooooAKguII7qCSGVFkikUoyMMhgeCCO4qeigD8Ef2n/hHJ8EPjl4q8KiNksILoz6ex/itZPni574VgpPqpr9Vf+Cfnxj/AOFtfs56JHdT+brPh3/iTXm45YiMDyXPfmIoM92Vq8M/4Ky/B0aj4b8N/EmxgzPpz/2VqLKOTC5LQsfZX3r9ZRXhv/BML4wHwD8d5PC93P5eleK7f7MAxwouo8vC34jzEHqZBX3WI/4UssVX7UfzW/3rUvdH6/UUUV8KQFFFFABRRRQAUUUUAFFFFABRRRQB+dP/AAVr+E32nSfCfxHtIcyWznRr91HOxt0kBPsGEoz6utfmlX78ftFfC6P4y/BTxd4RKK1xf2L/AGQtwFuU+eE57DzFXPtmvwLuLeS1uJIJkaOWNijo4wVIOCCPWv0bh/Ee1wzpPeL/AAe36lxI6KKK+nKOv+EXxBu/hV8TvDPi6y3GbSL+K6KKceYgb50+jIWU/Wv6BdG1W01/SLHU7GZbiyvIEuIJl6PG6hlYfUEGv5y6/Zr/AIJwfFX/AIWR+zbpen3E3mal4ZmbSJgx+bylw0Bx6eWyoP8Arma+N4iw/NCFddNH6P8Ar8SZH1TRRRXwhAUUUUAFFFFABRRRQAUUUUAFFFFABRRRQAhOKimmS3ieSRwkaKWZmOAAOpJqTORXgP7c3xQ/4VR+zT4svoZvK1HU4f7IsznB8yfKsQfVY/MYf7taUabrVI047t2A/IP9or4mv8Yfjb4w8WGRpLe/v3+y7uotk+SEf9+1T8c15xR1or9lp01SpqEdloahRRQBk4rTYD9GP+CSXwp8278YfES6h+WJV0Wxcj+I7ZZyPcAQjP8AtNX6VDmvG/2R/hYPg5+z34P8PSw+TqH2QXl8CMN9om/eOD7ru2fRBXsmK/I8yxH1nFTqLa9l6LQzYtFFFecIKKKKACiiigAooooAKKKKAEPevlL/AIKRfF//AIVn+ztfaTaT+Vq3imT+yogpwwgI3XDfTYNh/wCuor6t6ivx3/4KafF3/hYX7QMnh+1n8zS/CluLBQpypuXw87fUHYh94q9nKMN9Zxcb7R1fy/4I1ueYfsc/CA/Gv9oTwtoU0PnaVbz/ANo6kCMr9mhw7K3s7bY/+Biv3VC4UY7V8Df8EnvhENF8A+IviHeQYutan/s+xdhyLaI5kZT6NIcH3hr7761vnmJ9vinBbQ0+fX/Ib3Fooor58kKKKKACiiigAooooAKKKKAPjz/goT8N7vWfDeh+LbG3aZNKMlve7BkrFIVKOfYMCCf9sV8FV+1l/YW+pWk1pdQpcW0ymOSGRQyupGCCDwQR2rwLUf2GfhbqOstfrp9/axO25rK3uisHvgEFgPYMPavl8wyqeIq+1ota73P2fhTjihlGC+pY6MrRvyuOujd7PVddvI+HPgb8B9b+OOt3tppx+yWVnA8s99IpMaPtOyP3LNj6AMe2D5xdW0tjdTW8yGOaFzG6nqGBwRX63X9t4Y+AXww1W50rTINL0jTLWSfyIRjewXgFjyzMdoySScivySvruS/vbi6lOZZpGkc+pJyf514uOwcMFCnG95O9/wBD9H4Y4gr8RV8VW5OWjGygnvfW933206aH67fBDUJdU+D3gy8lO6WXSLVnPq3lLn9a7nOcCvhP4Fft0ab4Q8NaN4Z8T6FNFZ6dbRWkeoae3mZRFCgvG2DnAySGPstfXHgP4xeDfibb+b4c1+01FwNzQB9kyD/ajbDD8RX2GFxlCvCMYS1tt1P58zzIcwy3EVJ16LUW201qrN6aq6+87eikBB6HNLXpHyhm61olj4i02407U7WK9srhDHLbzKGR1PUEHrXwd+0H+xBqXhqa51zwDFLqmk8vJpOS1xb9/wB33kX2+8P9rrX6A0mM8Vw4nB0sXG1Ra9H1R9Hkuf43Iq3tMLLR7xez+Xfz3PxMmhe3leKVGjkQlWRxgqR1BFNr9UfjJ+yz4L+MSSXV1af2TrjD5dVsVCux/wCmi9JB9efQivib4r/sb+Pfhq01zaWv/CTaQmT9q01CZVX1eH7w/wCA7gPWvisTlVfD3cVzR7r/ACP6MyXjfLM1ShVl7Ko+ktvk9n+D8jweileNonZHUoynBVhgg0leLsfoaaaugooooGFFFT2Vjc6ndxWtpby3V1KwSOGBC7ux6AAck00ubYmUowjzSIK+t/2Mf2ZZfE+o2njzxLbeXo1q/madayr/AMfUoPEpB/gU9P7xHoOdX9nX9h+5ubi18RfESEQWq4kg0In55D1BmI+6P9gcnvjkH7itbOGxtYre3iWGCJQiRxgKqqBgADsB6V9ZlmVyUlWrq3Zf5n4XxjxrTdOWX5ZK99JSWyXVJ9b9X93lZVQoAAwBS0lLX2B+BBRRRQAUUUUAFFFFABRRRQAUUVmeI/EGn+FNB1HWtWuY7HTNPt3urm5lOFijRSzMfoAaAPnL9vn9p5f2dvhBLDpVwI/GfiEPZ6WFPz264/e3P/AAQB/tMvUA1+PfwX+E2ufHr4paL4P0YM99qlx++uXBZYIhzLM/sq5PucAckV0P7U/x+1H9pD4xav4rujJFp277LpVm5/49rRCdi4/vHJdv9pj2xX6Yf8E0f2X/APhT3wx/4TbXbTy/FvimFZEWRcPaWPDRx+zPxI3/AAAHlTUbs1+FH1P8MPhzo3wk8BaJ4R8PwfZtK0q3WCIHG5z1Z2PdmYsxPcsa6yiirMgooooAKKKKACiiigAooooAKKKKACiiigAooooAKKKKACiiigAooooAKKKKACiiigAooooAKKKKACiiigAooooAKKKKACiiigAooooAKKKKACiiigAooooAKKKKACiiigAooooAKKKKACiiigAooooAKKKKACiiigAooooAKKKKACkIBHIpaSgDxz4w/sweCvjJFJcXtiNM1oj5dVsQElJ7bx0cdPvDOOhFfDvxb/ZA8dfC5prqG0/4SLRkz/punIWdV9ZIuWX3I3KPWv1E4ApGUPwRn615WKy2hitWrS7r9e59tkvF+ZZNaEJc9NfZlr9z3X5eR+JRBUkEYI7Giv1a+J/7LvgD4qebcajpC2WpvknUdPxDMT6tgbXPuwNfKHxI/wCCf/ivw+ZbnwnqEHiS1GSLabEFwB6DJ2N9dy/SvlMRk+Io6wXMvLf7v+HP3HKuPsqx9oV37KfZ7fJ7ffY+VKK2PEvg7XfBt6bPXNIvNJuckbLuFoyfcZHI9xxWPXiOMoO0lqfo1OtTrxU6Uk0+q1QUUUVJsFFFFABRRRQAUUUUAFFFFABRRRQAUUV6F8JvgT4u+MmpCDQdPP2NGCzalcZS3i+rY5P+yuT7VpTpTqyUIK7Zx4rGYfA0nXxE1GK3bdkcp4T8J6r458QWWiaJZSX+pXb7IoYx+ZJ6AAckngAEmv1N/Z++Cen/AAR8CW+lQ7bjVJsT6heAf62XHQf7C9FH49Saq/Af9nTw78DtIxZR/bdcnQLd6pMv7x++1B/Amf4R1wMk4FetYII9K+7yzLVhFz1Pjf4H8y8YcXPPJ/VcLdUIv5yfd+XZD6WiivePzIKKKKACiiigAooooAKKKKACiiigAooooAKKKKACiiigAooooAKKKKACiiigAooooAKKKKACiiigAooooAKKKKACiiigAooooAKKKKACiiigAooooAKKKKACiiigAooooAKKKKACiiigAooooAKKKKACiiigAooooAKKKKACiiigAooooAKKKKACiiigAooooAKKKKAPnD9uT9maH9pL4P3FrYwL/wAJfowe90aY4Bd8fPbk/wB2QAD0DBCeAa/GH4X/ABG8QfAz4naT4p0cvZ61ot1uaGUFdwGVkhkHXDLuVh1wT3r+izrX5Lf8FSP2X/8AhBfGcfxS8P2m3Q/EE3l6rHEvy298RnzD6LKAT/vq2T8wFS11NIvofpp8IPilovxp+G+heMtCl3afqsAl8ssC8Mg4kif/AGkYMp+npXanpX5Cf8EwP2nj8M/iI3w41672eGvE0w+xPK3y2t/gKv0EoAQ/7Qj6c1+vlNO5DVmFFFFMQUUUUAFFFFABSUZoPSgD4L/4KC/Cn+zde03x3ZRYhvwLO/2jpMo/duf95AV/4APWvjyv2E+K/wAO7P4p+AdX8NXhEa30JSOYrnyZB80b/wDAWAPvyO9fMfh7/gnHpcWDrfi+7uj3SwtUhx7BnL5+uK+PzDLKtau50Fo9/U/fOFONcFgcrWGzGbUoaLRu8em3bbXyPhelwTX6ceHP2IfhVoYRp9IudXlXo99dyNn6qpVT+VekaV8GfA+gWskOm+FNIsw6FGMVnGGZSMEFsZPHqawhkVZ/HJL8T08T4m4CDth6MpetkvzbPx+orvPjl8NJvhN8Tta8POrC2il820kb/lpA/wA0Zz3IHyn3U1wdfO1KcqUnCW6P1nCYmnjKEMTRd4ySa9Hqe1/su/Bnwz8bvFGo6Lrur3unXMMIuLeKz2AzIDiQbmBwRlTjByCfSvs7w5+xL8K9C2NNo0+rTL0kvruRs/VVKqfxFfnf8L/Hd38NPH2i+JbPJksbhXeMHHmxniRP+BKWH41+vfh3WrTxJothqtjKs9leQJPDIvRkZQVP5GvrMnhh61NqUE5LvrofhXiDiM1y/FxqUa8o0ai0SdrNbrSz10eph+HfhR4O8JMG0fwxpWnOOjwWcav+LYyfzrqliRF+VAPoKJJEhVmdgqgZLHoK+QP2i/23rXw8brw94Aliv9TGY5tYwHhgPQiMdJG/2vuj/a7fQV61HB0+aWi7dz8ry7Lswz/EexoJzl1bbsl3bZ7F8df2lPDPwR00x3Ug1LX5UJt9Jt3HmH0aQ/wJ7nk9gecfnB8VvjF4m+MWvtqXiC9MioSLezjysFup/hRf5k5Jxya5TVdWvNd1G4v9Qupr29ncyTXE7l3kY9SSeSaqV8Njcxq4t2Wke3+Z/S/DnCOEyKCqP36z3k+nkl0X4hRRRXkH3oUUV6z8B/2dPEXxy1cC0jOn6DA4W61WZCUX1RB/G+Ow4HGSOM60aU601CmrtnBjcbh8voSxGKmowW7f9b9luz7M/Ye+Kv8AwnfwqTQ7uXfqnh4rasWOS8Bz5LfgAU/4B71U/bw+F58X/DCPxHaxbtQ8PuZW2jlrd8CQfgQjewVvWvZvhd8J/D/wg8OR6P4fsxBEcNNcPhpbh/78jdz+g6AAV0+raXba3pV5p15ELi0uonhljbo6MCpB+oJr9FWFlPCewqu7tb/L7j+SZ5vRw2evM8BFxhz8yT3s915X1+8/Fy3t5Lu4ighRpZpWCIiDJZicAAetfrb8A/hpH8KPhboegbVF3HCJbx1/jnf5nOe+CcA+gFfHn7Pv7ONzZ/tO6tp2pwtLpnhGf7TvkXiVic2x+pGJP+AEV+g44AHpXmZPhHRUqk1rt92/4n2viDn0Mc6ODw8rwspvzutPwf4j6KKK+mPxwKKKKACiiigAooooAKKKKAOI+M/w4tPi78LPE/hC92iLVrGSBJG5EUuMxSf8BcK3/Aa/BG2n1j4aeOY5k36dr+g6gGAP3oLiGT+YZf0r+iTrzX45/wDBTD4R/wDCu/2hJtetIPK0vxXANQQqMKLhfknX6k7ZD/11r63h+ulOeGntLVevX8PyKifq98KfiDZfFT4b+HPF1gQLbV7KO6CA58tivzxn3Vtyn3U113UV8D/8En/i3/bvw98QfD68n3XOh3H26yVjybaY/Oqj0WQEn/rsK++OmBXz2Nw/1bETpdnp6dBPQWiiiuMQUUUUAFFFFABRRRQAUUUUAN9a/Eb9vf4Vf8Kq/aW8SwwQ+TputMNas8DA2zEmQD0AlEoA9AK/boV8Gf8ABWH4V/278NPDvju1hzc6Fdmzu2Uc/Z58bWJ9FkVQP+upr3ckxHsMWk9paf5FLc/LCiiiv1AsK+1P+CV/xT/4RL44ah4RuZtll4osisaE4H2qAGRP/IZmHuSK+K66T4beNrv4b/EDw74psSftWkX8N6ig437HDFT7EAg+xNceNoLE4edPuvx6fiDP6H6KzPD+uWnibQtO1fT5RPY6hbR3VvKOjxuoZT+IIrTr8eaadmZBRRRQAUUUUAFFFFABRRRQAUUUUAFFFFACZxX5i/8ABW34nfbvFPhDwFbTExWFu+rXiA8GSQlIgfdVSQ/SSv04Zgqkk4AGSa/BH9p/4mn4v/Hrxp4oSXzrS6v3is2zx9mixHCfbKIp+pNfSZBQ9rinUe0V+L0KjueW0UUV+klhXsX7Ivwu/wCFv/tD+DPD8sPnWAvBe3wIyv2eH964b2YLs+rCvHa/R/8A4JH/AAwBbxp8QrmHps0WykI+ks//ALQ/WvMzLEfVsLOot7WXq9BPY/SNRgYpaKK/JTMKKKKACiiigAooooAKKKKACiiigDkPix4+tPhZ8NvEviy+x9n0ixluthOPMZVOxB7s21R7kV+BDvq/xJ8bsx36jr2vahn/AGp7iaT+bM361+m3/BV74s/8I98LtC8B2k2268QXX2q7UH/l2gIIBH+1KUI/65mvlz/gmp8J/wDhYv7RdnrNzD5mmeFoG1OQsMqZ/uQL9QxLj/rlX2+URWDwNTFz6/ktvvZa0Vz9YPhD8PLT4U/DLw14Qstph0ixjti6jHmSAfvJPqzlmPu1dkDzS0lfEyk5ycnuyBaKKKQBRRRQAUUUUAFFFFABRRRQAUlLTXbYhPpQB8hf8FCPiONK8IaR4PtZcT6rL9pukU8iGM/KD7M+CP8Arma+Bq9T/aa+I3/CzfjLr+pxyeZY28n2GzIOV8qLKgj2Ztz/APAq8sr81zHEfWMTKS2Wi9Ef2Dwjlf8AZWU0qUlaUlzS9Xr+CsvkFS2l5PYXEdxbTSW88bbkliYqyn1BHINRUV5idtj7CUYzXLI97+G/7afxG8BmK3vL5PE2nJgGDUwTKB7TD5s/7276V9TfDf8Abs8B+L/Lt9bM3hW+bAIu/wB5AT7SqOPqyqK/N6ivXw+aYmhpzXXZ6/8ABPhM04KyfM7y9n7Ob6x0/DZ/dc/abR9c0/X7KO9029t7+0lGY57aVZEceoIJBrQr8a/B3xE8TfD69+1+HNbvNJmJBIt5CEf/AHk+6w9iDX038OP+ChWuaV5Vt4y0aLWYBgNeWGIpgPUofkY+w2V9Jh86oVdKi5X96PyLNPDrMcJeeDaqx7bS+56P7/kffG7HXiggMOcH615b8Of2lfh/8T/Ji0nXoYr6TgWN7+5nz6BW4Y/7pNeohgw+Ug+9e7CpCrHmg7ryPzDEYTEYOo6eIg4S7NNP8Tz/AMf/AAG8C/Erc+veG7O7uWGDdopin/7+Jhj9CcV4N4p/4J1+Gb5nk0HxJqGkknIjuokuUHsMbDj6k19dDgdfzpa562DoV9akE3+P3nrYHiDNMuSWGryil0vdfc7o/P3Uv+CdXi2FyLHxLpV0nrOkkR/IBqr2X/BO7xxK4F1r2iQJ3aJpXP5FF/nX6FdutHbrXF/Y+Dv8L+9n0a4+z1K3tV/4Cj428K/8E5tIt3STxD4ru78A5MNhbrbj6bmLkj8BX0X8Ovgf4K+FcRHhzQbeyuGXa92+ZZ3HfMjEtj2Bx7V3p+lBXK12UcHh6DvTgk/vf4nzuP4hzTNFy4qvKS7bL7lZMdjilooruPngooooAKKKKACiiigAooooAKKKKACvzc/4KtftNHT7K2+D2gXWJ7kJea/JE3Kx8NDbn/eOJGHoI+zGvt349fGTSvgL8KNf8aasQ6WEJFvbFsG5uG4iiH+8xGT2GT0Ffgbrms+I/jP8R7nULnztY8T+I9Q3bIxl5p5XwqKOwyQoHQDAqWy4rqe+f8E+v2Zj+0D8Y4b3VrXzfB3hspe6lvXKXEmf3Nv77ipLD+6jDjIr9ugoRAqjAHAArx79lL4B2P7OPwa0fwpAscmrFfterXcY/wBfduBvOe6rgIv+yg75r2FqaVhN3Y6iiimSFFFFABRRRQAUUUUAFFFFABRRRQAUUUUAFFFFABRRRQAUUUUAFFFFABRRRQAUUUUAFFFFABRRRQAUUUUAFFFFABRRRQAUUUUAFFFFABRRRQAUUUUAFFFFABRRRQAUUUUAFFFFABRRRQAUUUUAFFFFABRRRQAUUUUAFFFFABRRRQAUUUUAFFFFABRRRQBmavoOneILN7PUrG2v7ST78FzEsiN9QQQa8O8c/sSfDTxkHls9On8OXjcmXS5SiZ/65tuQD2UCvoLBozxWFShSrK1SKZ6ODzLGZfLmwtWUPRtL5rZnwL4s/wCCdniGy3SeHPEtjqaDkRX0T27fTK7wT+VeMeK/2W/ih4PZvtfhG9uoh0l08C6BHriMkj8QK/WClIB6gH6141TJcNU+C8f68z7/AAfiJnOHsqzjUXmrP71b8j8VtU0PUdEn8nUbC5sJv+edzC0bfkQKpV+1d7pdpqUDQXVrDcRN1SVAwP4GuG1f9nr4ba4zPd+C9Gd2+88dokbH6lQDXnTyFr4Kn3o+vw/ihTf+84Zr/C0/zS/M/I2iv1D1P9ir4R6iGK+Gns5D/Hb3s6/oXI/SucuP2A/hpNny31aH/duwf5qa5XkeJWzT+f8AwD24eJWUyXvQmvVL9Gfm/RX6IS/8E8fh4xyureIYx6LcQ/1iqaD/AIJ8fDqIgtf67MB2e6j5/KMVP9i4ry+83fiNktr+/wDd/wAE/Omiv00039hn4UWZXz9Ju77H/Pa+lA/8cK12mi/s0fDHQCptPBelsy9GuYfPI/773VrHI67+KSX3/wCRw1vEzLYL91SnJ/JL83+R+U+j+HtU8RXIt9L0y81K5PSGzgaVz+CgmvZfA/7F/wATvGWySfSY/D9o3/LbVZdjY/65qC+fqo+tfpnp2jWWkQLBY2kFpCvSOCNVUfgBV4ewr0aWRUo61ZN+mh8jjvEvG1k44SjGHm22/wBF+Z8t/DH9gnwb4TkgvPEtzL4qvkw3kuPKtQf9wElv+BNg+lfS2laTaaNZQ2djaw2dpCuyOC3QIiL6ADgD6Ve20duP5V71DDUaCtTjY/L8wzbG5rP2mMqub89l6LZDqKKK6TygooooAKKKKACiiigAooooAKKKKACiiigAooooAKKKKACiiigAooooAKKKKACiiigAooooAKKKKACiiigAooooAKKKKACiiigAooooAKKKKACiiigAooooAKKKKACiiigAooooAKKKKACiiigAooooAKKKKACiiigAooooAKKKKACiiigAooooAKKKKACiiigAooooAKKKKACuT+KHw50b4t+Adb8I6/B9o0rVrZreUD7yHqrr6MrBWB7FRXWUUAfzrfF74Y658CvijrXhLV90Op6PdbUuI8qJU+9FMh64ZSrD0z6iv2Z/YW/aUT9oz4MWl1fzq3izRNthrEefmdwP3c+PSRRn/eDgcCvIv+Co37NH/CxPh5F8S9DtN/iDwzEVv1jX5rjT8ksT6mIkt/utJ6CvgP8AYx/aJn/Zv+Nema3PK/8Awjl+RYazAuSDbsR+8A7tGcOO5AI/iNRszX4kfvTRVWxvINQs7e6tZkuLadFliljYMrqRkMCOoIOc1aqzIKKKKACiiigBgweaUnt1pOc+vvWF4q8aaF4K05r/AF3VrTSbRTzLdSqgJ9BnqfYc0NqKuyoU51ZKEE23slqzd6dOlHHNfIPxO/4KDaHpBltPBWlya5OMgX16DDbg+oT77j2Oz619JfCzx5b/ABM8A6J4ltdoTULdZXRWz5cnR0/4CwZfwrkpYujWm4U5XaPaxuR5hl2HhicXScIzdlfe/mt18zrsUtJS11nhnyP+358Jz4g8HWXjSyh33mjt5V2VHLWztwT/ALjkfg7HtX5/1+0viHQ7TxNod/pN/CLiyvYHgmjboyMpVh+Rr8gvif4Eu/hp491rw1eZMtjcNGkhGPNjPMb/APAlKn8a+JzvDck1Xjs9/X/hvyP6L8N849vhp5ZVfvQ1j6Pf7n+Zy9fcv7G/7RejaD8K9V0XxZqsVhH4fPnW8s7cvbuSdijqzK+Rgc4ZQBxXw1RXiYTFTwc+eB+i57kmHz7C/Va7aV001umu3qro+i/2iP2wNb+LD3OjaB52ieFSSjIGxPdj/poR91T/AHAcepPb50oorOviKmInz1XdnbluV4TKMOsPhIKKX3t92+rCiiiuc9YKKltLSe/uora2hkuLiVgkcUSlndicAADkkntX3J+zR+xTFpYtfE/xBtknvOJLXRHwyRdw03Zm/wBnoO+TwO7C4Sri58sF6voj5rPM+weQ0PbYiXvPaK3b8v1ex5h+zZ+x3qXxMa18Q+Kkl0vwvxJFByk18O2O6Rn+91I+713D9CPDvh/TvC+k22l6TZw2NhbII4reBAqIvsP85rQRFijCoAqjgAdqf3r7/CYOlhIWhv1fc/ljPeIcZn1f2mIdoraK2X+b8x2KKWivQPmClDpltb3k93FbxxXNxtE0qqA0m3IXce+MnFXO1GRS0bDbb3CiiigQUUUUAFFFFABRRRQAUUUUAFfJX/BSz4Sf8LG/Z4utatYfM1TwtONSjKjLG3PyTr9ApEh/65V9aZ4qhrekWniHRr/Sr+FbmxvoJLaeFujxupVlP1BIrfD1nh60aq6MD8Qf2J/iyfg5+0b4U1WabydLv5v7K1Ak4XyZyF3N7K+x/wDgFfuaPmFfz1/FjwDefCn4m+JfCl5u+0aPfy2wkIwZEVvkkHsy7WHsa/bX9k/4rD4z/ADwh4lll87UGtBaX5Jy32mL93IT6biu/wCjivqs/oqap4qGz0/VfqVLuewUUUV8cSFFFFABRRRQAUUUUAFFFFACE1w3xu+HMHxZ+E/irwjOF/4munywRM/RJsZif/gLhW/Cu5xmj2qoScJKa3QH84l9ZT6be3FpcxNDcwSNFLG4wyMpwQR6gioK+jv+CgPww/4Vl+034mWCHytP10rrVtxgHzs+b/5FWX8MV841+x4eqq9KNWOzVzUKKKK6AP2X/wCCbfxO/wCFg/s1aXYTzeZqHhu4k0mXcfmMYw8Jx6BHVB/uGvqs+lfk9/wSk+J//CN/GTWvBtxLttfElh5kCE9bm3y4A+sbTE/7or9YeK/Kc3ofV8XNLZ6r5/8ABM3uLRRRXkCCiiigAooooAKKKKACiiigAooooA8X/bA+JX/CqP2c/G+upL5V61k1lZlThhPOfKRl9137v+AmvwkJya/S3/grh8S/I0jwX4Ct5fmuJZNZvEB52qDFD+BLTf8AfIr80q/SMgoezw3tHvJ3+S0NI7BRRRX0owAya/df9jf4ZH4Tfs4eC9Fli8q+msxqF6CMN50/71g3uoYJ/wAAFfjr+zT8Nj8W/jv4K8LNF51re6hG12uOtvH+8m/8ho1fvmihFCgYAGABXxHEdf4KC9X+S/UmQ+iiiviSAooooAKKKKACiiigAooooATvRig8ivOv2hPibH8Hvgv4u8XsyrNp1g7Wwbo1w3yQqfrIyCqhB1JKC3egH5Fft7/FT/hav7S3iWaCbztN0Vhotng5AWEkSEeoMplIPoRX3v8A8EwPhQPA37P58SXMOzUvFV213uIwwtoyY4VPtkSOPaQV+UPgzwxqPxJ8eaPoVmWn1TW7+K1R3yxMkrhdzfick/Wv6CPCHhmy8F+FNH0DTY/K0/S7OKyt09I40Cr+gFfaZ1NYXCU8HD+kv82W+xtUUUV8SQFFFFABRRRQAUUUUAFFFFABRRRQA33rO1vTDrGk3liLiW0+0wvD59uQJI9ykblJBAYZyMg81pcYpPbvSaurDjJxakt0fn58SP8Agn14n0ZpbrwhqkHiC2GSLS6xBcD2DE7G+pK/SvmjxX4H8QeBdQNn4g0e80i55wl1CyB/dSeGHuMiv2arM13w3pniewksdX0+21GykHzwXUSyI31DAivncRktGprSfK/vR+s5V4jZhhLU8ZFVI99pfho/uPxcor9GPiP+wX4I8VGW58OzT+Fb5sny4v31uT7xscj/AICwA9K+V/iP+x38Rvh95s8emDxBp6ZP2rSSZWA94sBx74BA9a+bxGV4nD68t13Wv/BP1/K+NMozO0Y1OSb+zLT8dn954fRT54JLaZ4po2ilQlWRxgqR1BFMrybWPuE1JXiFFFFBQAkHIODXrHw5/ai+Ivw0Mcen67Jf2EeB9h1TNxHj0BJ3KPZWFeT0VrTrTpPmpyafkefjMvwuPp+zxVNTXZpM/QP4Yft++GfEDRWfi+wl8OXTYX7XETPbMfU4G5fyYepr6j0XXNP8RadBf6beQX9lMu6O4t5A6OPUMODX4s16J8Hvjt4p+C+sLdaLeM9g7g3OmTMTBOO+R/C2OjDn6jivpMJnU4tRrq679T8jzzw5w9SLrZXLll/K3dP0e6+d/kfrifWlHOOa89+Dnxj0P41+E49Y0iQxyLhLqzkI822kx91vUdw3Qj8QPQcelfYwnGpFSg7pn8/4jD1cLVlRrRcZRdmn0H0UgpaswCiiigAooooAKKKKACiiigAooooAQClorwP9tH9oWP8AZy+B+ra3byqviPUAdP0aI4JNw4P7zHpGu5z2yFH8VAbn57/8FQf2kf8AhZvxQj+H+i3XmeHPCkjLcmNvluNQxiQ+/ljMY9CZOxFdh/wSl/Zs/wCEh8S3nxa1203afpLtZ6Kkq8SXRH7yYZ6hFO0H+857pXxJ8L/h7rnxt+J2i+FdK33Wsa3eCMzSZbbklpJXPUhVDOx9Aa/oD+F/w60j4TeAND8I6FD5Ol6RarbRZHzORyzt6szFmJ7ljULV3NHorHWUUUVZmFFFFABRRRQAUUUUAFFFFABRRRQAUUUUAFFFFABRRRQAUUUUAFFFFABRRRQAUUUUAFFFFABRRRQAUUUUAFFFFABRRRQAUUUUAFFFFABRRRQAUUUUAFFFFABRRRQAUUUUAFFFFABRRRQAUUUUAeI/te/GvWv2f/grf+MdBtbK91C3ureBYdQR2iKu+05Cspz+NfBH/D2n4qf9C14S/wDAe5/+P1+h37S/wMX9or4VXngt9ZOhLcXEM5vFtvPK+W27GzcvX618d/8ADnu2/wCipS/+CIf/ACRX0mWzy6NJrFr3r9nt8ilbqebf8Pafip/0LXhP/wAB7n/4/R/w9p+Kn/QteE//AAHuf/j9ek/8Oe7b/oqUv/giH/yRR/w57tv+ipS/+CIf/JFer7XJO34S/wAh6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zb/h7T8VP+ha8J/+A9z/APH6P+HtPxU/6Frwn/4D3P8A8fr0n/hz3bf9FSl/8EQ/+SKP+HPdt/0VKX/wRD/5Io9rknb8Jf5Boebf8Pafip/0LXhP/wAB7n/4/R/w9p+Kn/QteE//AAHuf/j9ek/8Oe7b/oqUv/giH/yRR/w57tv+ipS/+CIf/JFHtck7fhL/ACDQ81/4e0/FT/oWvCf/AID3P/x+j/h7T8VP+ha8J/8AgPc//H69K/4c923/AEVKX/wRD/5Io/4c923/AEVKX/wRD/5Io9rknb8Jf5Boea/8Pafip/0LXhP/AMB7n/4/S/8AD2n4qf8AQteE/wDwHuf/AI/XpP8Aw57tv+ipS/8AgiH/AMkUf8Oe7b/oqUv/AIIh/wDJFHtck7fhL/INDzb/AIe0/FT/AKFrwn/4D3P/AMfo/wCHtPxU/wCha8J/+A9z/wDH69J/4c923/RUpf8AwRD/AOSKP+HPdt/0VKX/AMEQ/wDkij2uSdvwl/kGh5t/w9p+Kn/QteE//Ae5/wDj9H/D2n4qf9C14T/8B7n/AOP16T/w57tv+ipS/wDgiH/yRR/w57tv+ipS/wDgiH/yRR7XJO34S/yDQ81/4e0/FT/oWvCf/gPc/wDx+j/h7T8VP+ha8J/+A9z/APH69K/4c923/RUpf/BEP/kij/hz3bf9FSl/8EQ/+SKPa5J2/CX+QaHm3/D2n4qf9C14T/8AAe5/+P0f8Pafip/0LXhP/wAB7n/4/XpP/Dnu2/6KlL/4Ih/8kUf8Oe7b/oqUv/giH/yRR7XJO34S/wAg0PNv+HtPxU/6Frwn/wCA9z/8fo/4e0/FT/oWvCf/AID3P/x+vSf+HPdt/wBFSl/8EQ/+SKP+HPdt/wBFSl/8EQ/+SKPa5J2/CX+QaHm3/D2n4qf9C14T/wDAe5/+P0n/AA9p+Kn/AELXhP8A8B7n/wCP16V/w57tv+ipS/8AgiH/AMkUf8Oe7b/oqUv/AIIh/wDJFHtck7fhL/INDzb/AIe0/FT/AKFrwn/4D3P/AMfo/wCHtPxU/wCha8J/+A9z/wDH69J/4c923/RUpf8AwRD/AOSKP+HPdt/0VKX/AMEQ/wDkij2uSdvwl/kGh5t/w9p+Kn/QteE//Ae5/wDj9H/D2n4qf9C14T/8B7n/AOP16T/w57tv+ipS/wDgiH/yRR/w57tv+ipS/wDgiH/yRR7XJO34S/yDQ82/4e0/FT/oWvCf/gPc/wDx+j/h7T8VP+ha8J/+A9z/APH69J/4c923/RUpf/BEP/kij/hz3bf9FSl/8EQ/+SKPa5J2/CX+QaHm3/D2n4qf9C14T/8AAe5/+P0f8Pafip/0LXhP/wAB7n/4/XpP/Dnu2/6KlL/4Ih/8kUf8Oe7b/oqUv/giH/yRR7XJO34S/wAg0PNv+HtPxU/6Frwn/wCA9z/8fo/4e0/FT/oWvCf/AID3P/x+vSf+HPdt/wBFSl/8EQ/+SKP+HPdt/wBFSl/8EQ/+SKPa5J2/CX+Qa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3f8AYX/ah8S/tO+H/FN/4ksNL0+XSrqGCFdLjkRWDqxJbe7c8DpivqPvXz7+yP8AspJ+ytoviDT4/EreI11a4in8xrL7N5WxSuMeY+c59q+gu4r5HGOjKvJ4f4OhLFooorkEFFFFABRRRQAUUUUAFFFFABRRRQAUUUUAFFFFABRRRQAUUUUAFFFFABRRRQAUUUUAFFFFABRRRQAUUUUAFFFFABRRRQAUUUUAFFFFABRRRQAUUUUAFFFFABRRRQAUUUUAFFFFABRRRQAUUUUAFFFFAFa7tIb61mt7iJJ7eZDHJFIoZXUjBBB6gjtX4Rftqfs7Tfs4/G7U9GtonHhrUc6ho0xyQbdicxZ/vRtlD3wFP8VfvNXzR+3t+zkP2g/gdepp9qJvFmgB9R0kquXlIH72Af8AXRRwP7yp6UmrlRdmeU/8Etf2kv8AhYfw4n+G2tXW/X/DEYaxaRstPp5OFA9fKYhP91ox2Nfdh6V/O/8AAv4uat8BvixoHjPS9xuNMuAZ7fO0XEJ+WWJv95Sw9jg9RX9AfgnxhpfxB8I6P4k0S4F1pOq2sd3bTf3kdQRkdiM4I7EEUkxyVmb1FFFUQFFFFAHm37QGp+JtE+EviDUfCFytrrdpD9oR/KWQmNTmTaGBG7ZuI4PI96/KfxL4t1rxlqT3+u6pdareN1lupmkIHoM9B7Div2YuII54XjlAdGBVlYZBB7V+Sfx/+G7fCn4ra7oKoVsll+0WZP8AFbv8yc98Z2k+qmvk89hO0aib5drdLn7l4aYrDe0rYWcF7T4k7K9tmr72WjPPK+2/+CefxODJrXgW8mOV/wCJhYhj2OFmQfjsYD3Y18SV1vwo8e3Hwy+ImheJbbcfsNyrSopwZIj8sifihYfjXz2BxH1bERn06+h+scS5Us4yurhre9a8f8S1X37ejP2Izj6CjOfoap6VqlvrWm2t/aSrPa3USzRSJ0dWAII9iCKj1vXLDw3pVxqOp3cNjZW6F5Z53CIijuSa/TLq1+h/G6pycuRLXa3W5fZgqkkgAdc1+dH7d/ibwb4m+IGnnQbtbzXbOFrbVJIADFwcou/PLqS4OM4yBnIxV79o/wDbS1Dxv9q8PeCJZdM0E5SbUVyk92OmF7xof++iOuBkV8qE5NfHZrmVOrF4emrrv/l/mf0DwTwhisDWjmeMk4OztFdmvtf5ff2CiiivlD9wCiiigArb8G+Cda+IHiC20XQNPl1DULg4WKIcKO7MeiqO5PArqfg18DfEnxs8QLY6NB5VlGw+16lKp8m3X3P8THso5PsMkfpX8GPgd4b+Ceg/2fotuJLuUA3eoTAGa4Ydyeyjso4H1yT7WAy2pi3zS0h37+h+d8T8YYbI4uhRtOs9l0XnL/LdnB/s6/soaN8G7WHVdUWPWPFjr892RmO2yOUhB6ehY8n2BIr6C7jil3Dg0NxX3lGjDDwVOmrI/l/H4/E5nXlicVNyk/w8kui8haWiitzgCiiigAooooAKKKKACiiigAooooAKKKKACiiigAooooA/Kr/gq98KR4f+J+geO7SHbbeILQ2l2yj/AJeYMAMT/tRsgH/XI11f/BJP4q+VeeL/AId3U3yyqutWKMf4htinA9yDCcf7LV9Oft9fCkfFP9mjxLHBD5upaIo1q0wMnMIJkA+sRlAHqRX5O/sv/FFvg38ePB3il5TFZW16sN6c8fZpf3cufXCOSPcCvucK/wC0MrlR+1H9NV/kWtUfvhRTI3DoGUgqRkEU+vhiAooooAKKKKACiiigAooooAKKKKAPgP8A4K0fDH+1vh/4W8c20WZ9Iu20+6ZRz5MwyjH2V0wPeWvy4r9+v2jPhuvxc+CHjPwp5YluL/T5Psqn/n4T95Cf+/iJX4DyI0TsjAqynBBGCDX6Lw/X9ph3Se8X+D/plxG0UUV9QUdp8GfiBN8LPiv4T8Wwlv8AiU6jDcyKvV4gw8xP+BIWX8a/oGsrqG/tILm3kWaCZFkjkQ5DKRkEexFfzi1+3/7B/wAS/wDhZv7MfhC5ll82+0qE6Pdc5IaD5UyfUxeU3/Aq+L4joXjCuumj/QmR9CUUUV8MQFFFFABRRRQAUUUUAFFFFACdKWkPWuR+LHjmH4afDTxP4pn2mPSdOnvAjdHZEJVPqzYH404xcpKK3YH43/t6fEj/AIWV+1B4vuIpfNstJlXR7bnIVYBtfHsZfNP41891Y1C+n1S/uby6laa5uJGllkc8uzHJJ9yTVev2XD0lQpRprokjUKKKK3A++v8Agkt8Nf7U8feLPHFxFmHSbNNPtWYcedM25yPdUjwfaWv1Ir5i/wCCdnw4Hw9/Zf8AD80sRivdfkk1mfI5IkIWI/QxJGfxNfTuOa/J81r/AFjFzktlovkZvcWiiivKEFFFFABRRRQAUUUUAFFFFACCvz9/4K0fFL+zfBXhXwFay7ZtUuW1K8VTyIYhtjU+zO5P1ir9AR0NfiD+3j8Tj8Uf2m/FdzFN5thpEg0a0wcgJBlXwfQymVh/vV7+R4f22LUntHX/ACKW56P/AMEufhd/wmXx8ufE9xDvsfC1k06sRkfaZsxxA/8AAfOYe6Cv14AFfIv/AATK+F3/AAgn7OUGuXEPl6h4ou31BiwwwgU+XCv0wrOP+ulfXPf6Vhm+I+sYydto6fd/wbie46iiivHEFFFFABRRRQAUUUUAFFFFABRRSGgBoyetLjJrkfGfxS8K/D290218R61a6PLqBcWxum2I+zG7LdFA3LyxA5ro7LUbXUrSO4tLiK4t5F3LJE4ZSPUEdRUKcW3FPVG0qFSEFUlFqL2dnZ+jLtFJS1ZiFIVBHIzS0UAcB8QPgb4J+J0TDxFoFrezkYF2q+XOvpiRcN+Gce1fLfxH/wCCeEqeZdeCdd3jkrYaqMH6CVB+QK/U19wD6UvIrgrYKhif4kde+zPpct4jzTKWvq1Z8v8AK9V9z2+R+Pnj74NeM/hlOyeI/D93YRg7VudnmQMfaVcqfpnNcZX7XXdnDewPDPCk0UgKukihlIPUEHqK8L+I/wCxb8OvHnmT22nt4c1B+ftGlERqT7xkFMfQA+9fO4jImtaEr+T/AMz9byvxMpztDMaVn/NHVfc9V8mz8xaK+k/iP+wj488I+bcaE8HiqwXJH2b9zcAe8bHB+isx9q+eNW0e+0G/lstSs7iwvIjtkguYmjkQ+hVgCK+crYWth3+8i0frOX5xl+aw5sHVUvR6r1W6+aKdFFFcx7R6d+zx8Yrv4MfEax1VJXOkXDLBqUC8iSEnlsf3l+8PpjoTX6w2l1Fe2sM8LrJDKodXU5DAjIINfihX6nfsg+Lm8X/APw1LLJ5tzZI9hLk5I8piqD/vjZX12R4h3lQe26/U/BvEvKoRjSzKmrSvyy89Lp/g19x7VRRRX15+ChRRRQAUUUUAFFFFABRRRQAUUUUAITgZNfiD/wAFCv2iv+F8/HK7tdNuvO8K+Gi+nadsbKTOD+/nH++wAB7qiGv0e/4KD/tC/wDCh/gRfQ6dceT4o8Sb9M07Y2HiUr++nH+4hwD2Z0r8if2d/g1qHx++MPh3wZY70S+nDXlyoz9ntl+aWT0yFBxnqxUd6h9jSK6n6D/8EoP2dP7A8L6h8WNZtcahq4ax0YSLzHaq372Ue7uu0H0jPZq/RCsvw14d0/wj4e03Q9JtkstL062jtba3jHyxxooVVH0AFaZ6VSViG7sWiiimIKKKKACiiigAooooAKKKKACiiigAooqOQMY3CnaxBwfQ0AO7UhOO1fkov7Sf7U3xW+J2veA9C8SxwavpctxHc2tnBaWgjEUvluQ7ru4YjgMT7cGt+T9mL9p/xrlvEHxVnt4n+9BPr924H0RF2frXPmeYZRkk/Z5pjqdOVk7N3dns7LXU6aeGq1FeCuj9RLvULaxhMtzcw28Y6vK4UD8TXK6l8Z/AGjA/2h448OWW3r9o1WBMfm9fnHB/wTP1zV5RPrvxLDzH7xSwecn/AIE8q/yro9P/AOCYfhZAPt3jTV7j18i3iiz+e6vkK3iDwXQ0+vuT/uwl+bR0rAV39k+1L39q74OWGfM+JvhZsf8APHVYZf8A0FjWPP8AtsfA+3zu+JGjnH9xnf8Akpr5jtf+CaXwwhAMuseJ7hu+66gUfpD/AFrVh/4J0fCSLG5dbmx/fvxz+SCvNl4o8Gw2qVZekF+pp/Z1byPfH/bt+BC9fiJYH6W85/8AadC/t3fAiQcfESwH+9bzj+cdeHr/AME8vg8Oun6ofrqD0rf8E8vg83TTtTX6ag9Z/wDEVeDn/wA/v/AY/wCYf2bV7o97t/22fgfdfc+JGjj/AK6M6fzUVr2X7V/wbv8AHl/E7wsuf+euqRRf+hMK+ZJ/+Cc3wjmzsTW4P9y/B/mprLuv+CZ3wunyYtX8T257BbuAj9YTXRDxO4Oqf8vKsfWK/Ql5dV8j7R0743fDzWMfYPHfhq9z0+z6vbvn8nrqLDWbDVY/Msr62u0/vQSq4/MGvzpvv+CX/hKTP2LxlrVv6efDFL/ILXOXv/BL27tZPN0r4lFXH3RNpZQj/gSzH+VepR484Or/APMc4+sJfoQ8BWXQ/Ubcp6EGl4r8tE/Yq/aA8Kc+Gfi0YlT7oi1i9tG/AKpH61Yi8PftteBudN8T3etIndtQtbvP4XPJ/KvdoZ7w9i/4GZUv+3ny/mYvC1V9ln6iUE4r8xI/2sv2vvAX/Ib8B/23Gn35J9BkkXHqWtmUCtbSf+CsviHQ51tfF/wtVJ/4za3slsy+/lyRtn/voV71HDxxSvhasKi/uyT/AFMZUpR3R+ktFfFnhf8A4Kr/AAm1gpHq+meIdAkP3nltY54h+KOWP/fNey+E/wBtL4J+Mwg0/wCImjwu3RNSkaxOfT9+E5qp4LEU/ig/uM7Ht9FZ2k67puv2q3WmX9rqFq33ZrWZZUP0KkitCuRprRiFooopAFFFFABRRRQAUUUUAFFFFABRRRQAUUUUAFFFFABRRRQAUUUUAFFFFABRRRQAUUUUAJmjOK/OD9s39uL4ofBL4+ax4U8MXmmw6Pa29tJGlxZLK+XiVmyxPqTXh3/Dzv44/wDQR0f/AMFif4171HJMVXpxqRas1ff/AIA7H7H7aNtfjh/w88+OP/QR0f8A8Fqf40f8PPPjj/0EdH/8Fqf41v8A6v4zuvv/AOAPlZ+x+2jbX44f8PPPjj/0EdH/APBan+NH/Dzz44/9BHR//Ban+NH+r+M7r7/+AHKz9j9tG2vxw/4eefHH/oI6P/4LU/xo/wCHnnxx/wCgjo//AILU/wAaP9X8Z3X3/wDADlZ+x+2jbX44f8PPPjj/ANBHR/8AwWp/jR/w88+OP/QR0f8A8Fqf40f6v4zuvv8A+AHKz9j9tG2vxw/4eefHH/oI6P8A+C1P8aP+Hnnxx/6COj/+C1P8aP8AV/Gd19//AAA5Wfsfto21+OH/AA88+OP/AEEdH/8ABan+NH/Dzz44/wDQR0f/AMFqf40f6v4zuvv/AOAHKz9j9tG2vxw/4eefHH/oI6P/AOC1P8aP+Hnnxx/6COj/APgtT/Gj/V/Gd19//ADlZ+x+2jbX44f8PPPjj/0EdH/8Fqf40f8ADzz44/8AQR0f/wAFqf40f6v4zuvv/wCAHKz9j9tG2vxw/wCHnnxx/wCgjo//AILU/wAaP+Hnnxx/6COj/wDgtT/Gj/V/Gd19/wDwA5Wfsfto21+OH/Dzz44/9BHR/wDwWp/jR/w88+OP/QR0f/wWp/jR/q/jO6+//gBys/Y/bRtr8cP+Hnnxx/6COj/+C1P8aP8Ah558cf8AoI6P/wCC1P8AGj/V/Gd19/8AwA5Wfsfto21+OH/Dzz44/wDQR0f/AMFqf40f8PPPjj/0EdH/APBan+NH+r+M7r7/APgBys/Y/bRtr8cP+Hnnxx/6COj/APgtT/Gj/h558cf+gjo//gtT/Gj/AFfxndff/wAAOVn7H7aNtfjh/wAPPPjj/wBBHR//AAWp/jR/w88+OP8A0EdH/wDBan+NH+r+M7r7/wDgBys/Y/bRtr8cP+Hnnxx/6COj/wDgtT/Gj/h558cf+gjo/wD4LU/xo/1fxndff/wA5Wfsfto21+OH/Dzz44/9BHR//Ban+NH/AA88+OP/AEEdH/8ABan+NH+r+M7r7/8AgBys/Y/bRtr8cP8Ah558cf8AoI6P/wCC1P8AGj/h558cf+gjo/8A4LU/xo/1fxndff8A8AOVn7H7aNtfjh/w88+OP/QR0f8A8Fqf40f8PPPjj/0EdH/8Fqf40f6v4zuvv/4AcrP2P20ba/HD/h558cf+gjo//gtT/Gj/AIeefHH/AKCOj/8AgtT/ABo/1fxndff/AMAOVn7H7aNtfjh/w88+OP8A0EdH/wDBan+NH/Dzz44/9BHR/wDwWp/jR/q/jO6+/wD4AcrP2P20ba/HD/h558cf+gjo/wD4LU/xo/4eefHH/oI6P/4LU/xo/wBX8Z3X3/8AADlZ+x+2jbX44f8ADzz44/8AQR0f/wAFqf40f8PPPjj/ANBHR/8AwWp/jR/q/jO6+/8A4AcrP2Ppa/Kf4Gf8FDvjB49+Mvgnw5q17pT6Zq2r2tlcrFp6oxjklVWwc8HBPNfqwORXj4vBVcDNQq217CasLRRRXEIKKKKACiiigAooooAKKKKACiiigAooooAKKKKACiiigAooooAKKKKACiiigAooooAKQ/Skzt61z/if4geGPBMPneIfEWlaHDjO/Ur2O3GPq7CmouWiVwOgBJpc188eLf2/PgX4R3rL45g1OZekWlW8t1u+jouz82rxvxR/wVq+Hun+Ymg+E/EGsyL0a68m1jb6EM7fmtdkMBiZ7Qf5fmOzPusc0mK/NC7/AOCo3xM8YSNH4H+FVszE4VZPtOokf9+hHVOT4+/tqePP+QV4bl8PLJ0C6PDbY/G6yRWNanSwn+916dP/ABTSNI0py2R+nZpCwHUgfjX5dyfCz9srxwc6r48vNE3/AHgNcFuB+FqD+lV2/YE+L3ijnxR8VY5y33s3d3ef+h7c14FfiLhrCfx8yp/9u3l+RusJWfQ/TfVPFmiaJn+0dYsLDHX7TcpH/MiuW1D9oH4X6SSL34i+FbVh/DNrVsp/IvX5/wCnf8Et4RhtQ+I00pPVbfSgn6mY/wAq6Oy/4Jh+Bo8fbfFfiC49fI8mP+aNXhVeP+DqP/MY5ekJfrY1WBrPofXt3+158F7EkSfEvw22P+eV+kn/AKCTWVP+3B8DLfh/iPpR/wBxZX/khr5xtf8Agmp8KrcfPqPiW5/66XsI/wDQYRWlF/wTq+EMQ+a31iU+r35/oorzZ+J/B0Pt1ZekV+posureR7o37eHwIQ4PxEsfwt7g/wDtOnR/t1/AmQgD4jacD/tQzj+cdeID/gnn8HQMf2bqZ+uoPUUn/BPL4PsMCx1VPcag39RWX/EVeDv+n3/gMf8AMf8AZtXuj6Etv20fgldMAnxI0ME/89Jin/oQFbVj+0/8IdRYC3+J3hMseivrECE/gzivlS4/4JyfCaYEI+vQe8d8p/nGax73/gmZ8N5QTba/4mt2/wBueBx+Xkg/rWkPFDgye9WrH1hf8hf2bW8j7r034neDtbwNO8WaJflugttRhkz+TGukjmSVQyOrqeQQcivzN1H/AIJgaK4P2Dx3qFse32ixSX+TrWH/AMO6PHPhlzJ4Y+J6QyA5VvLnsz+aO2K9Sjx9wZiNI5hyv+9CS/G1jN4Cuuh+qYpDX5ax/BT9rrwJ82jfEi61dU+7Emvyyr+C3ICiut/Yu/aZ+OPxF/aJ/wCEA8Y65Bqmn6VHdvq0b2dv5kfkgx4WWFQD+9aMZyQRnnmvsMBictzinOpleLhW5FdqL1S810OWpQqUvjVj9H6KKK0MAooooAKKKKACiiigAooooAKKKKACiiigAooooAKKKKAPxY/4KS/s5j4MfGuTxDpNr5XhfxYXvoAi4SC6z+/i9hlg4Ho+B92vf/8Agk1+0V9ps9S+EOs3X7yDfqOhGRuqE5ngH0J8wD/akPavr39rv4CW/wC0T8ENc8MCNP7ZjX7bpEz4Hl3cYJQZ7BwWQnsHJ7V+GvgPxlrvwZ+JWk+ItO32Ou6BfCURSgqQ6Nh43HXBG5WHoSKh6M1XvKx/RrRXJfCr4j6V8XPh14f8YaJJv07V7VLlFJy0bHh42/2kYMp91NdbVmQUUUUANK5r5C/4KC/DD+2PCemeNbSHNxpTi2u2UcmCQ/KT/uyED/toa+vevNVNQsLXVbOS2vLeO6tpBh4pkDIw9weDXNiaCxFJ0n1PZyfMqmUY6njaavyvVd09Gvmj8mvhr+z547+K0kbaHoc32FjzqF1+6twPUO33vouT7V9bfC//AIJ+eHtG8m78aalLr90ME2NqTBbA+hb77/XK/SvraGCK3QJGiooGAFGABT68zD5Rh6Osvefnt9x9hm3Hma5jeFF+yh/d3+ct/usUdG0my8P6Xaabp1tHZ2FpEsMEEQwqIowFA9AK+A/2+td8XxfEK30jUL1x4UlgW5063iBSNmAw5k/vOGB69Ay4Ayc/oSBjnHNeA/tm/CkfEb4R3V9aQ+Zq+hFr6DaPmaMD96g+qjdjuUWujMaMquGlGnpbX7uh5PCWYUsFnFKriUmpO13rZvZ69b7vtc/MmiiivzY/r8KKKciNI6qqlmY4AAySaAbSV2Nr3/8AZz/ZO1n4yTxavqvmaP4SVsm5ZcSXWDysIPbsXPA7ZIIHpn7M/wCxTJqTWnib4hWrQ2nEttocgw8ncNP6D/Y6n+LHQ/cNpZw2EEUFvEsEMShUjjUKqqBgAAdAB2r6rL8pc7VcQrLou/qfiPFXHccPzYLKpXls57peUe789kZHg7wVo3w+0C20bQrCOwsLdcLDEvU92Y9ST3JyTW+PrzSkZ4oCkHI6elfZJKKslofz9UqTqzdSo7yerb1bY6loopkBRRRQAUUUUAFFFFABRRRQAUUUUAFFFFABRRRQAUUUUAFFFFAFe6tor22lt50WWGVCjowyGUjBBHpX4BfHv4bS/CH4y+LvCLqyx6XqEkduX6tATvhY/WNkP41/QIOK/LT/AIKy/C8aR8QfDHju1h2waxaNYXbKOPPhOUZj6sjgD2ir6bIMR7PEulLaS/FFRPtr9i34oj4tfs3+DtXlm83UbS2GmXpJy3nQfu8t7soR/wDgde4npX5of8Ekfih5GreMvh9cTfJcIms2cZPAdSIpse5BhP0Q1+l4ry8zw/1bFTgtr3Xo9RPcWiiivNEFFFFABRRRQAUUUUAFFFFADW5r8Kv2zPhp/wAKr/aS8baPHF5VjPeHUbMAYXyZx5oC+ylmT/gFfuqetfmr/wAFc/hx5WoeCPHkEXEscmjXcgHQqTLCPqQ0/wD3zX0WQV/ZYvke0lb5lR3Pzoooor9LLCv0V/4JGfEfydT8b+A55eJ4o9ZtI88AqRFN+JDQ/wDfJr86q9u/Yu+I5+F/7S3gfVZJfKs7m9Gm3RJwvlXA8olvZS6v/wABrzMzofWMJUh1tdeq1E9j91aKSlr8lMwooooAKKKKACiiigAooooATOM18b/8FR/iJ/wif7O0egQybbrxJqMVsyA4Jgi/fOf++kiB/wB6vsg1+TP/AAVd+IR8QfHDRfCsMu628PaYGkTP3bi4O9v/ACGsFexk9H22Mgnstfu/4I0fEdFFFfqpoFb3gLwldePfG+geG7EZu9Xv4LGLjOGkcICfYZzWDX1h/wAEzvh5/wAJr+0zYanNF5ln4csptScsPl8wgRRj67pNw/3K5MXW+r4edXsmDP2B8P6Ja+GtC07SLGMQ2VhbR2sEY/hjRQqj8ABWlRRX46227syCiiigAooooAKKKKACiiigAooooA4L45/ESH4S/CHxb4ukZQ+lafLNCH6NMRtiX/gUhQfjX4LeF9A1H4ieN9L0a1LXGq61fx2sbPkl5ZZAoJ/Fsmv07/4Kw/Ev+wfhJ4e8G28m248QX5uJ0B629uAcEe8jxEf7hr5e/wCCZPwz/wCE5/aRttZni8yx8M2cuoMWGVMzDyoh9cuzj/rnX2+UpYPAVMVLd3/DRfiWtFc/XLwd4Ys/BXhTRtA09PLsNLs4bKBfRI0CL+gFbVFFfENuTuyAooooAKKKKACiiigAooooAKKKKAE70045Pt1pWGAK4X41ePo/hj8MfEHiNmUS2ls3kK3Rpm+WNfxdlz7ZqJzVOLnLZG1ChPE1oUaavKTSXq3Y/Pj9sv4j/wDCffGrUbeCbzNP0Rf7OhAPBdSTK313llz6KK838C/Fnxf8NboTeG9fvNMG7c0CPuhc/wC1G2Vb8RXLXNzLeXMs8ztLNK5d3c5LMTkkn1qOvzCpiZzrSqxdm3c/tHBZTh8Pl9PATgpRjFKzSafdtPu9T7M+HH/BQ29tjHbeNtCW8TgG/wBKOx/qYmOCfoy/SvqX4efH3wL8UVRdB8QW092wz9imbypx6/I2CceoyPevyOp0cjROroxR1OQynBBr1cPnVelpU95ee/3nw+aeHmWY288LelLy1j9z/Ro/bQMCOCD9KORX5YfDj9rn4kfDoxwx6wdb09cD7JqwM4x6B8h146ANj2r6n+HH7ffg3xJ5Vt4os7jwxdtgGfm4tif95RuX8VwPWvo8Pm2Gr6N8r8z8hzTgbN8uvKEPaQ7x1f3b/dc+qOtDZrG8OeLtH8W6el9o2p2uqWb9JrSZZV+mVJ59q2MevSvZTTV0fAThKnJxmrNdGOpaKTrTJEODxXB/E74OeFPi5pLWHiHTI7hwpWK7QBZ4Ce6P1HrjkHuDXdngdKXBqJwjUi4yV0zahXq4aoqtGTjJbNOzPyQ+O/wW1H4IeNpNHvHN1YzL51je7cCaPOOR2YHgj8ehFecV94/8FHLe0PhTwjMwH21b2VEPfyzHl/1CV8HV+b5hh44bEyhDb/M/r7hTM62bZTSxVf49U/NptX+f5hX6If8ABPK5eX4O6vG33YtZlVfoYYT/ADJr876/Sb9gnRm0z4ExXTDA1DULi4X6DbF/OM125In9a07M+a8R2o5Mk+s1b8T6RpaKK++P5gCiiigAooooAKKKKACiiigBMUjMEBJOAOSTTq+V/wDgol8fv+FJfAG/s9PufJ8SeKN+l2G1sPHGV/fzD/dQ7QR0aRDQC1PzS/bv/aCP7QHx61W8sbnzvDOi50vSQpyjxox3zD/ro+5geu3YO1fc/wDwSq/Z7HgT4ZXfxH1a22a14oHl2O9fmisEbgj08xxu91SM96/N79mb4K3f7QHxq8OeDoBItrdT+bqFwnWC1T5pXz2O0YGf4mUd6/oA0bSbPQNJstM0+3S0sLKFLe3giGFjjRQqqB6AAD8Kla6mktFYv0UUVRmFFFFABRRRQAUUUUAFFFFABRRRQAUUUUAFFFFAH5bfE62/4Ub/AMFL7a9A+z6Z4mnimAPAcXcZicn288M34V9296+RP+Cs/hCXT5/hz8QLEGK4tZ5dNluAOVYETQc+xWY19Q+BvEsPjTwZoWv2+PJ1SxhvEAPQSIGx+GcV/N/jllvO8Bm8V8UXTl6xel/VN/cfR5ZO8XE3AM0uKWgDNfyzGJ7lwpwGKAKcBiumMSWwAxS0UoGa6IxJEAzTgMUtFdEYE3CilApQMVvGAhAtLRSha3UAEHSquoaPZatbmC+s7e8gbrFcRK6n8CMVdApwWu2nOrTalCTTIdjyrxH+y58J/Fgf+0PAOi73+9JaWwtXPuWi2nPvmvJ/E/8AwTb+FOtB202TWvD8h+6treCWMfUSqxI/4EK+reaOa+wwPFuf5fb6vjJpLpzNr7m2jnlSpy3ij4D1H/gmv4s8KXbXvgP4mfZrocx/aI5bN19B5sTMT9dopsVp+2p8GiGstavfFdjF97dcw6mHHpiYed+QBr7+pdp9a/QsF4s8QUbRxahWX96Kv98bHNLB05baHwtpf/BTj4pfDy5js/iV8MIy4O0skc+mSn3xIHBP0AH0r2nwP/wVK+EPiVo4tbi1rwnMeHe8tPPhB9mhLMfxQV7ze6fbalbvb3dvFdQOMPFMgdWHuDwa8n8Z/si/CLx0HN/4I021nbnz9MU2bg+v7oqCfqDX3eC8VcqxFlmGDlTfeDv+D2OSeAf2We0eBfjx8PPiZ5Y8L+NNG1mZ+ltb3ieePrESHH4iu9DZ6HNfm/4z/wCCX3hm8LzeE/F+p6NL95YdQiS6TPoCuxgPc7q5SH4J/tafAg+Z4M8aXHiDT4eUtrbUfPRVH/TvdDbn2UGvu8FxHw3mdlhsaoyfSonH8djinhakeh+pfTFHrX5maX/wUi+MfwquY7L4o/DZLhQdvnG3m02Z/fLBkb/gKgGvefh3/wAFO/g74yMUOsT6l4Qu2wCNTtTJDu9pIt3HuwWvqPqNaUVUpWnF9YtNfgczi1ufXeTS1zHg74j+FviHZfa/DPiLS9et8ZL6deRz7f8Ae2k4Psa6euJxcXaSsyAooopAFFFFABRRRQAUUUUAFFFFABRRRQAUUUUAFFFFABRRRQB8lfH/AP4J6+Gv2gfibf8AjTUvFGqaXd3kUMTW1rFGyKI0CAgsM8gZrzr/AIdE+C/+h613/wAB4f8ACvvn60nT2r0aeZ4ujFQhOyXp/kO7Pgf/AIdFeC/+h61z/wAB4f8ACj/h0V4L/wCh61z/AMB4f8K++qK1/tbG/wDPx/gF2fAv/DorwX/0PWuf+A8P+FH/AA6K8F/9D1rn/gPD/hX31RR/a2N/5+P8Auz4F/4dFeC/+h61z/wHh/wo/wCHRXgv/oetc/8AAeH/AAr76oo/tbG/8/H+AXZ8C/8ADorwX/0PWuf+A8P+FH/DorwX/wBD1rn/AIDw/wCFffVFH9rY3/n4/wAAuz4F/wCHRXgv/oetc/8AAeH/AAo/4dFeC/8Aoetc/wDAeH/Cvvqij+1sb/z8f4BdnwL/AMOivBf/AEPWuf8AgPD/AIUf8OivBf8A0PWuf+A8P+FffVFH9rY3/n4/wC7PgX/h0V4L/wCh61z/AMB4f8KP+HRXgv8A6HrXP/AeH/Cvvqij+1sb/wA/H+AXZ8C/8OivBf8A0PWuf+A8P+FH/DorwX/0PWuf+A8P+FffVFH9rY3/AJ+P8Auz4F/4dFeC/wDoetc/8B4f8KP+HRXgv/oetc/8B4f8K++qKP7Wxv8Az8f4BdnwL/w6K8F/9D1rn/gPD/hR/wAOivBf/Q9a5/4Dw/4V99UUf2tjf+fj/ALs+Bf+HRXgv/oetc/8B4f8KP8Ah0V4L/6HrXP/AAHh/wAK++qKP7Wxv/Px/gF2fAv/AA6K8F/9D1rn/gPD/hR/w6K8F/8AQ9a5/wCA8P8AhX31RR/a2N/5+P8AALs+Bf8Ah0V4L/6HrXP/AAHh/wAKP+HRXgv/AKHrXP8AwHh/wr76oo/tbG/8/H+AXZ8C/wDDorwX/wBD1rn/AIDw/wCFH/DorwX/AND1rn/gPD/hX31RR/a2N/5+P8Auz4F/4dFeC/8Aoetc/wDAeH/Cj/h0V4L/AOh61z/wHh/wr76oo/tbG/8APx/gF2fAv/DorwX/AND1rn/gPD/hR/w6K8F/9D1rn/gPD/hX31RR/a2N/wCfj/ALs+Bf+HRXgv8A6HrXP/AeH/Cj/h0V4L/6HrXP/AeH/Cvvqij+1sb/AM/H+AXZ8C/8OivBf/Q9a5/4Dw/4Uf8ADorwX/0PWuf+A8P+FffVFH9rY3/n4/wC7PgX/h0V4L/6HrXP/AeH/Cj/AIdFeC/+h61z/wAB4f8ACvvqij+1sb/z8f4BdnwL/wAOivBf/Q9a5/4Dw/4Uf8OivBf/AEPWuf8AgPD/AIV99UUf2tjf+fj/AAC7PgX/AIdFeC/+h61z/wAB4f8ACj/h0V4L/wCh61z/AMB4f8K++qKP7Wxv/Px/gF2fAv8Aw6K8F/8AQ9a5/wCA8P8AhR/w6K8F/wDQ9a5/4Dw/4V99UUf2tjf+fj/ALs+J/hx/wTB8JfDfx/4d8V2vjDWLu50a/hv44JoYgkjRuGCkgZwcdq+1wO1GKWuGviauKalWldoQUUUVzgFFFFABRRRQAUUUUAFFFFABRRRQAUUUUAFFFFABRRRQAnP1ozmkzivPPiB+0J8N/hSkg8VeNNH0meMZa0kuVe4/CFMufwWnCEqjtFXfkB6H17UuOK+HfiF/wVe+HWgmWHwpoWr+LJ1ztmkAsrdvozbn/OMV5Hc/tn/tPfHEmP4e+ChoWny8R3llpxl4PrcXH7r8QBXbPBzoQ9riZRpx7ykl+ZahKWiR+nMsq28bPIyxooJZmOAB6k15J47/AGuPg/8ADgSLrnj/AEdJ4/vW1lN9smU+hSEMwP1Ar4Sb9jP4/wDxmcT/ABK+IzWtvIcta3d/LetH9IVIiH0Vq9L8Ff8ABM/4caH5cviHVNX8TTj70ZkFrA3/AAFPnH/fdfI43izhjLbqti/aSXSmm/x2OuGDqS6WNnxv/wAFZPh9pHmReGPDGt+I5l6SXJSyhb6Nl3/NBXltz+3x+0T8XCY/h58O49PtJPuXVrp014yemZXxF+aivrLwd+zz8NfAIjOh+CdGs5U+7cParLOP+2j7n/WvQRGFGFAA9BXwWM8WMDRusvwPM/5pv9Fp+J2RwH80j8/pfg9+2B8YOfE/ji58PW0vLwzasLdCPeK0BX8CB+FaXh7/AIJfx3U32rxb8Qbq9mc5lj0+0wxPf97IzZ/Fa+8MEd6K+ExvitxJiU40Jxox7Qil+Lu/uOuODpR6XPmfwx/wT1+Dnh7YbrSdQ1916PqV+/X3EWwH8RXq/hz4CfDnwlsOkeBtBs5U6TLYRtL/AN9kFv1r0Dn1pCCe1fnmO4mzvML/AFrFzkn05nb7r2OqNOnH4YorxQR26KkcaxoowFUAAVJUhGKaVr5WbqT1k2zdDSM00jFPpK43AobRSkUhGKwlABpGKSn0hGawlAoZj1pCMU6iueUR3IyMUlPIxTSK55RKuNIzTSMU+iueUSzn/HXiWHwX4M17X7jHk6ZYzXjAnqEQtj8cYr5g/wCCTPg+bUpfiN4/vgZbi6ni02K4Ycs3M0/PuWhNdf8At+eM/wDhEv2dtUtI5Nlxrd1Dp0ZB5wW8x/wKRsP+BV6z/wAE/PAP/CBfss+EFkj8u71dZNXn4xu85iYz/wB+hFX9neDWW/UuHcVmElaVeaivSGt/vdj5rM6l5KPY+jqWiiv2k8QKKKKACiiigAooooAKKKKACiiigAooooAKKKKACiiigBB0r8ev+Co/7Pg+Gvxeh8d6VbeXoPi0tJPsX5Yb9f8AWj28wYk928z0r9hFryT9qf4H237QnwR8Q+EZFQajJF9p0yZ/+WN5GCYjnsCcoT/ddqTVyouzPh3/AIJK/tCfZNS1f4R6vc4iut+p6L5jdJAP38I+qgSAf7Eh71+n9fzjeEPE+u/B/wCI2m63Y+Zp+v8Ah/UFlEcoIKSxP8yOPTgqw7gkV/QT8J/iRpnxd+HHh7xjo77rDWLRLlFzkxMeHjb/AGkYMp91NJMcl1OwoooqiAooooAKSlooAKjliWaNkYBlYYIPQipKKAWh+TH7Sfwtb4S/FnV9IijKaZO32ywOOPJckhR/ukMn/Aa8ur9Gf27fhUfGXw1TxJZQ79R8PsZX2j5ntmwJR/wHCv7BW9a+GPhb8JfEfxe8RR6R4esjM4w09y+Vgt0/vSN2HoOp7A1+dY/BSpYpwpq/Nqvmf1pwzxBRxuTRxWKmk6a5ZNvqur9Vb5nPeH/D2p+KtYtdK0iym1DULp9kNvCu5nP+HcnoBya/Qj9mz9j7Tfhklv4g8Uxxap4qwHjixuhsT/s/3nH9/t/D6n0D4E/s6eHPghpKrZxi+1uZALrVZkAd/VUH8CZ/hHXjJJFeudeh4r6PL8qjQtUq6y7dF/wT8j4p43rZm5YTANxo7N7OX+S8vv7DgABiiilr6I/JwooooAKSlpKAGjgetGc1T1LVrLR7OS6vruCzt4xl5Z5AqKPcngV4p45/bO+GXgoSRxaw3iC7XP7jSU84H/toSE/8eNYVa9Kkr1JJep34TL8XjpcmFpSm/JNnu4PFNeRY1JZwo9Sa+BvHX/BQ/wARaiXi8K6DaaRETgXF85nkx6hRtVT7HdXz542+Nnjn4iPJ/b/iW/vYX62yy+VD/wB+kwv6V4tbOsPT0ppyf3L+vkfouX+HWa4q0sS1SX3v7lp+J+lnjj9pj4cfD8yJqfie0kuk4a1sm+0S59Csedp/3sVznwW/au8P/GvxrfeHtK067svs9sbmKe9Kq0wDBWARScY3A9emeBivy/JzXo/7O3jg/D34y+F9XaTZbfa1trjJ4Ecv7tyfoG3f8BFebTzqrUrRi0lG+p9jifDvBYXL604TlOqotpvRXWuiXfbVs/XClpsbb0B9RTq+zP56CiiigAooooAKKKKACiiigAooooAaBXzd/wAFBfhl/wALL/Zi8S+TF5uoaFt1q2wMkeTnzf8AyC0v44r6TqnqVjb6tp9zZXUSz2tzE0UsbjKujDBB9iCa1oVHQqxqR6O4H4SfsnfE3/hUf7QngrxFJL5Nkl8tresThRbzZikJ9dquW+qiv3lXkA1/PZ8WvAlx8Lvih4o8KXG7zNI1Ga1V26uiudj/APAl2t+Nft1+yt8Sv+Fs/s++CfEry+deTaelveMTybiLMUpPplkLfQivrM/pKpGnio7PT9V+pUj1uiiivjiQooooAKKKKACiiigAooooATHSvnr9vL4cf8LJ/Zf8YW0cQkvdKhGsW3GSrQHe+PcxeaP+BV9C96qahYQatp9zZXUazW1xE0MsbdHRgQQfqDWtCq6NWNVdGmB/ORRXUfFDwVP8OPiN4m8LXO7zdI1Gey3N/GEcqrfQgA/jXL1+ywmpxUlszUKfBM9vNHLGxSRGDKynBBHQimUVbV9AP6CPgf4+T4o/CHwh4rVlZ9V02Cebb0WbaBKv4OGH4V3XQV8U/wDBKv4hHxL8BdS8MzS77jw5qbpGmfu2848xP/Inn/lX2tX47jKPsMROn2f4dDNi0UUVyCCiiigAooooAKKKKAGMdqkmvwF/aK8ff8LQ+OXjbxOsnmwX+qTG3fOcwK2yH/yGqV+1X7UHj3/hWf7P3jvxEsnk3Ftpcsdu+cbZ5R5UR/77da/A8nJJr7bhuh/ErP0/V/oXEKKKK+3KCv1Q/wCCS3w7/sf4X+KvGM0e2fWtQWzhZhyYYFzkexeVx/wCvyvAycV+9P7Kvw+/4Vd+z14E8PNF5NzDpsc9ymMETzZmlB+jyMPwr5fiCt7PDKmvtP8ABf0iZbHrVFFFfnRAUUUUAFFFFABRRRQAUUUUAFFFY/izxHaeD/C+sa7fv5djplnNezt6RxoXY/kDTSbdkB+P/wDwUo+JR8eftM6pp0MvmWPhu2i0qPafl8wDzJT9Q8hU/wC4K+uv+CU/w1/4Rn4Jav4tni2XXiTUCInI+9bW+UX/AMiGf8hX5a+Jtb1Dx/401TWLkNcanrN/LdSBMkvLLIWIH4tX74fBTwBF8LfhL4T8JxqoOladDbysvR5QoMjf8Ccsfxr7bN2sJgaeFj1t+G/4lvRHcUUUV8QQFFFFABRRRQAUUUUAFFFFABRRRQAwda+JP+Ch3xHwNB8E20pySdRvFB7cpEp/8iHHspr7bYnBx1xxX5U/tQWHi+7+LPiDW/E2h32mRXVyUtHnjPlGFPljCuMqTtUE4PUmvCzerKGG5Yrf8j9I4BwVHE5vGrWa9xNpN7vZWXW2/wAjyCiiivz8/qoKKKKBhRRRQBreGvF2t+DdQW+0PVbvSbtf+WlpM0ZI9Dg8j2PFfSXw3/b/APFvh7yrbxVp9v4lsxgG4jxb3AHqSBsb6bRn1r5XorsoYutQd6cmvy+48HMchy3NVbF0U/PZ/JrX8T9T/hx+1r8OfiR5MNvrSaRqD4H2HVcQSZ9AxOxj7KxPtXssciyKGUgg9CDX4l16L8O/2g/HvwvaNND8Q3K2Sf8ALjcnz4MegRshfquD719Fh886V4/Nf5H5JmnhotZ5bV/7dl/mv8vmfrgeRRnaDk8V8IeHv+Cjer21qket+ELW/nA+aazvGgB/4Ayv/wChVx3xY/bn8W+PtNm03RLGLwrZTKUkkgnM1yVPXEmFCg+y5969OWcYSMOZSu+1mfFUeAc8qV1SnTUY/wA101+Dv+BT/bb+LcHxH+JyaVp0yz6VoCNbLIhyHmYgysD6Daq/8AJ6GvnagnJyeTRXw1etLEVZVZbs/pjKsup5Vg6WDpbQVvXu/m7sAMkCv16+BfhA+BPhJ4W0R0Ec1tYxmZfSVxvk/wDH2avzU/Zs+HzfEn4yeHdKaPzLOKcXl3kZXyovnIPsxCp/wIV+syLtA9AMV9TkVGylWfov1/Q/FfE3MFKpQwEXteT/ACX6j6KKK+sPwwKKKKACiiigAooooAKKKKAEJwM1+Gn/AAUA+Pf/AAvT9oPVnsbnzvDnh/Ok6btbKOEY+bKOx3ybiD3UJ6V+n/7ePx3/AOFEfs+a3e2dx5PiHWB/ZOllTh1kkU75R6bIw7A/3to71+N/wA+Ed98dfjB4a8F2W9f7TugLmdRnyLdfmmk/4CisRnqcDvUS7GkV1P0r/wCCU3wD/wCEI+GF/wDEfVLbZq/ic+TY71w0djG3UenmSAn3CRnvX3lWb4e0Kw8L6Dp2jaXbpaabp9vHa21vH92OJFCqo9gABWielUlYhu7FooopiCiiigAooooAKKKKACiiigAooooAKKKKACiiigD5w/4KCeAf+E8/ZY8XLHH5l3pCx6vBxnb5LZkP/foy15P+wJ40/wCEs/Z00u0d99xolzNpzknnAbzE/AJIo/4DX2l4l0O18UeHtU0e+TzLLULWW0mT+8joVYfkTX5k/wDBOzU7nwV8SviR8ONSbbd27GXyzxtlt5WhlwPU70/75r4LxGy7+1OD8RZXlQlGovT4X+Duepl8+Wql3PvMDNPAzQBmnV/CMYn1DYYxRRTgMV0RiIAMUtFAGa6YxJuHWnAYo6UV0RiIKUDNKFpwGa6IxFcTpShaUDFLW8YEXCigDNKFrdQEIBml20tFbKABRSgZpdtbKBNxtLg04Cl21ooCuN20oHtTsClrVQFcq3thb6jbSW93bxXNvINrxTIHVh6EHg14x49/Yu+EHxA8yS68I22lXb/8vWjE2jA+u1MIT9VNe4A5pa9nA5pmGXS58HXlB+Umvv1MpRUtJI+CfFX/AATKvdFvf7S+HXxAuNPu4jugi1NTG6H/AK+IcEfglZkHjH9sn9nQj7Qt3440aHn9+g1ZHA7ll/0hR9SK/QnFG3NfqOX+KGdYdKGNUa8f7ySfya/NnLPCU5baHxr8P/8AgrLpq3C2PxC8DXuj3KHZLc6TIJQG75hk2soH+8xr6n+Gv7W/wk+K/lR6B4401r2TAFhfObS4J9BHLtLH/dyKq+N/hJ4M+JEBi8T+GdL1rjaJLq2VpUH+y+Ny/gRXzX8Q/wDgmb8PfERln8LapqXhK5bJWIt9rtl/4C5D/wDj9fomB8Qsgx9o4unKhLuvej/n9yOGeCkvhdz7/DBuQcj2ozX5aQ/Aj9qn9nL954B8XTeIdIg5Szs7wSoFHra3A259k3Guk8Lf8FPvHnw91BNI+Lfw4dbhOHntY5LC4AHVjDKCrn6FBX32F+q5lHny7EQqrsmr/NPU4p0pw3R+k44petfO3wy/b4+C/wAT/Kih8VR+Hr+TH+h6+n2RgfTzCTET7BzX0BZ3tvqNtHcWs8VzbyqGSWFwysPUEcEUVKFWi+WpFr1Mi1RRRWQBRRRQAUUUUAFFFFABRRRQAUUUUAFFFFABRRRQBy3xN1y78MfDnxTrFgypfWGl3V1AzLuAkSJmUkd+QOK/I0/8FL/juCf+Kg0//wAFUH/xNfsD4t8Ow+LfCus6HcSvDBqdnNZySx43IsiFCRnjIBr4s/4dI/D3/ob/ABF/5B/+Ir38rr4KiprFxTb20uNW6nyj/wAPL/jt/wBDBp//AIK4P/iaP+Hl/wAdv+hg0/8A8FcH/wATX1d/w6R+H3/Q3+Ivyh/+Io/4dI/D7/ob/EX5Q/8AxFe39cyf+Rf+Al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9F/slfEXWvi1+z34Q8WeI547nWtRina4liiEasVuJEGFHA+VR0r2Hua4X4LfCuw+Cfwz0XwVpl3cX9jpSyJFPdY8xw8ryHOAB1cj8K7uviqzhKrKVP4W3b06EBRRRWQBRRRQAUUUUAFFFFABRRRQAUUUUAFFFFABRRRQAmc0tYviXxjoXgrTX1DxBrNholin3rnULlIIx/wJiBXzD8Tf8Agpn8IPAvm2+jXV94zv0yAmlQbYA3vLJtBHugauilhq1d2pxbA+t+oqpqGoWmk2kt1e3UNpaxDdJNPIERB6kngCvzP1L9vT9oL473Eln8KfAv9i2bsVF3bWpvZY/96eQCFfxQfWqMH7EHxv8AjbeR3/xX+IT2sZbd9mnunv5YvULGGESf8Bb8K58ZXy7K482ZYqFN9r80vuRvCjOeyPrz4lft+fBT4bebFJ4qXxFfR5/0Tw+n2sn/ALaAiL83r5n8U/8ABUnxh42v20r4VfDZ5rp+I5b0SXs7D1EEIG0/8CYV6Z8PP+CeXwl8E+XNqNjd+LL1cHzNWnPlA+0SbVI9m3V9C+HvCei+EbBbHQ9IsdHs16W9hbpCg/4CoAr8+x3iPkuDvHA0JVpd5Plj8ktX6M7YYJv4mfBE/wAN/wBrz9okl/FHiW68KaRP1t7i7FjGU/umC3G4/SQfj3rsPAn/AAS/8LacyXHjDxVqOvT/AHmgsEW1iJ7gk72Ye4KmvtzBpM1+c5j4mZ/jE4YeUaMO0El+L1O6GFpx6XPMfAn7NPwx+GwjbQfBmlwXEf3bu4h+0Tg+okk3MPwNelhQowBge1PFGa/MMXjcXjp+0xVWU35tv8zqSUdEhmBSbalpNteY4F3I8GkqTbTSM1m4DuNoIzSlaSs3AdxCtJTqCM1i4FDaQjNOK0lYuADSMU0ipKQrWEoFJkVFPIppGK55QKuNIxSU6kIrCURjeopCMU6iueUR3GUhGacRikrllEoYRmm1IRmmkVzuF3ZFXPgn/gojqdz42+Jnw3+HGmtuu7hhL5Y53S3EqwxZHqNj/wDfVfpv4a0O18MeHtM0exTy7PT7WK0hT+6iIFUfkBX5l/Da2/4Xl/wUyubwjz9M8M3EsxA5CC0jESke32gq341+o/rX+inD2XrKOHMvwFrNQUn6z953/I+OxdTnrNjqKKK9k4wooooAKKKKACiiigAooooAKKKKACiiigAooooAKKKKACiiigD8dv8AgqT8Av8AhW/xli8b6ZbeXofi4NNLsX5Yr5MecPbeCsnPUmT0r1T/AIJIfHrZJrvwm1S54fdq2jB278C4iH4bZAB6SGvsn9sD4FxftBfAfxD4ZjiV9Yij+36S56rdxAlAD23gtGT6Oa/Dv4X+P9X+DPxO0LxVpoeHVNDvln8p8ru2nEkTdwGXchHoxqHozRe8rH9GFFc/4E8Y6b8Q/Bui+JtHl87S9WtIry3fvsdQwB9CM4I7EEV0FWZhRRRQAUUUUAFFFFAFK/srfU7Kazu4lntp0aKWJxlXVhgg+xBrnvh98N9A+F2gR6N4c09LCzU7mI5eV+7ux5Zj6n6DAAFdYTmkPJyDUuMW1JrU1VapGm6Sk+VtNq+ja2bQ4UUdqRmVBkkAe9UZBij+dcJ43+OHgb4do66/4msLKdOTbiTzJv8Av2uX/Svnvxz/AMFDvDth5kHhfw/eaxIvAubxxbQ/UAbmYexC1xVsZQofxJpfn9x7+AyDM8za+rUJNPray+92X4n18SAOtYPibx14f8F2f2rXdastJhPR7ydY8/QE8n2Ffm344/bN+J/jNZIo9Yj0G0f/AJY6TH5bAf8AXQkuD9GFeLajqt7rN3Jd6hdz311IcvNcyGR2PuScmvErZ7TjpRjf10P0nL/DPF1bSx1ZQXZK7+/RL8T9EvHX7e/gDw35kWiR3via5XgGCPyIc+7yYP4hTXz144/b2+IHiTzItFis/DNs2QDCnnzAe7uNv4hRXzRRXhVs1xNbS9l5af8ABP0vL+BslwFm6ftJd5a/hovwNvxP448QeNLr7RrutX2rS5yGu7hpAv8AugnAHsKxKKK8lzcneTuz7qlRpUIqFKKSXRaIKKKKk2CgHBBHUUUUCaurH65/APxv/wALE+EXhnW3k824ntFS4b1mT5H/ADZWNehYxmvjv/gnX42a88MeJPC8zEmwuEvIc/3JRtYD2DJn/gdfYgBr9Pwdb2+HhPrb8UfxdxDgP7NzSvhrWSk7ej1X4MfRRRXcfPBRRRQAUUUUAFFFFABRRRQAUUUUAfkj/wAFVPhr/wAIv8dNN8VwRbLTxNp6mR8feuYMRv8A+QzB+Zr2b/gkl8Sf7Q8I+MfAtxLmTT7mPVLRGPJjlGyQD2Vo0P1kr0T/AIKhfDj/AITD9nX+3oId954Zv4rssBlvIkPlSAe2XjY/7lfCX/BPb4j/APCu/wBqLwwJZfKstdD6Lcc9fNx5Q/7/ACxV9xT/ANuyhx6w/TVfgXuj9saKKK+HICiiigAooooAKKKKACiiigAooooA/Hr/AIKgfD3/AIRH9pBtbhi2WviTT4b0sBhfOQeTIPriNGP+/XyDX6s/8FY/h7/bnwg8OeLYYt9xoOpGCVgPuwXC4JP/AG0jiH/Aq/Kav1PJq3tsHF9Vp93/AALGi2CiiivaGfav/BKf4gf8I78edU8MyybbfxFpbiNM/engPmL+UfnV+tua/n//AGffHp+GPxt8E+JzJ5UGn6pA9w2cfuCwWUfjGzj8a/f5WDqCO4zX51xDR5MSqi+0vxX/AALESH0UUV8uSFFFFABRRRQAUUUUAfDf/BWHx9/YXwW8P+FopNk+vap5si5+9BbruYf9/HhP4V+UFfaH/BVTx3/wkP7QOn+HopN0Hh/Soo3TP3Z5iZWP4oYfyr4vr9Syaj7HBR7vX7/+BY0WwUUUV7Yz0P8AZ68Bf8LP+N/gnww0fmwahqsCXC4z+4Vg8v5Rq5r9/VUIAB0AxX5I/wDBKrwF/wAJF8ftR8Ryx7rfw9pcjo+PuzzERL+aGb8q/XDFfnXENbnxKpr7K/F/8CxEhaKKK+XJCiiigAooooAKKKKACiiigBOlfLP/AAUi+In/AAgf7MWs2kMpjvfEFxDpMWDztYmSX8DHG6n/AHhX1Ma/Ln/grb8Q/wC0fH3g/wAFwS5i0yyk1G4VTx5kzbVB9wsRP0kr1cqoe3xcIvZa/cNbnz1+xB8Ov+Fl/tOeCdPli82ysrr+1LnIyoS3BlAb2Lqi/wDAq/csV+an/BIv4deZqPjjxzPFxFHFo9rIR1LHzZh+G2D86/SvuK7M+r+1xfItoq36jluLRRRXzxIUUUUAFFFFABRRRQAUUUUAFFFFACY4qlqOl2mr2ktteW0N3byja8U0YdXHoQeDV3rQcYo3Gm4u8dz5z+JH7D3w+8aeZcaVby+FtQbJD6ecwk+8R4x7Jtr5Y+I/7EPxC8EGWfTIIvFOnpkiTT+JgPeFuSfZC1fpifyo7f415OIyvDV9eWz7o+4yvjTOMstFVOeC6S1/Hf8AE/FLUNNu9JvJbS+tZrO6iO2SC4jKOh9Cp5FV6/Ynxv8ACvwn8R7T7P4j0Cz1RQMLJLHiRB/suMMv4EV8wfEj/gnjp12ZrrwVrklhIcstjqYMkWfQSKNyj6hj7183iMkrQ1pPmX3M/Xsr8RsvxVoY2LpS77x+9ar7vmfCtFeifET9n3x78LnkbXPD9ytmh/4/7YefAR6l1yF+jYPtXndeBOlOk+Was/M/UMLjMPjYKph5qcX1TTX4BRRRWZ2BRRRQAUUUUAFFFek/AP4OX3xq+IFno8CvHp0RE2oXSjiKEHnB/vN91fc56A1rSpyrTVOCu2cWMxdHAYeeJrytCKu2fW37AXwobw94PvvGd9DsvNZPlWm4crboeT/wJh+SKe9fW+MdKo6PpNroWl2mnWMCW9paxLDFDGMKiKAFA9gAKvY5r9Ow1BYejGlHofxjnGZVM3x1XGVPtPRdktEvkh1FFFdR44UUUUAFFFFABRRRQAUUV5R+0/8AGSH4C/A7xT4wZ0F7a2xh0+N+fMu5PkhGO4DEMR/dVqAPy2/4Kb/HQ/FT4+zeHLC483QvCCtp8YU5V7skG5f6hgsf/bL3r6K/4JI/An+yfDGu/FTU7fFzqjNpelM45FujAzSD2aQBf+2Tetfm54K8Kaz8XPiLpOgWJe81vX9QSBZJCWLSSP8AM7n0GSxPoCa/oS+G/gTTPhh4D0Dwno6bNO0ezjs4sjBYKoBdv9pjlie5JqFq7mktFY6eiiirMwooooAKKKKACiiigAooooAKKKKAE/Gg/Wvnr9uvw5rms/s4+IdQ8N6pqGk63oBTV4Z9NuXgkKRZ84FkIOPKaRseqivgb4BXf7VvxZ8K3mu/D/x3qutW1ldG0mt7/WUeZHCqw+W4JGCGGDnsfSvVw2X/AFmi63tFFJ210/Edj9fufSjJ9K/ND/hYn7dngnjUNAudaVP4f7NsrrP42/J/Ogft9ftJ+EDjxR8IVEafeebRL61Y/wDAixX8hWv9k1n/AA5xl6SCx+l/PpQRX5waX/wV1ubSTyNd+FrRyKcO9tqxUj/gDw/+zV3Wi/8ABWn4aXW1dU8LeJtPkPUwRwToPqfNU/pWUspxkPsfc0/1CzPuTvX5dfEW2/4UX/wU0guwPI0zxNcRTAHgOLyMxMT7faAx/CvqDRP+ClPwJ1cL9o8SX2kM3a90uc4+pjVxXyT/AMFGPiv4B+KGtfD/AMbfD/xVZaxqun+ba3K2+5Zo1VllgbawBwGMvbqRWX9lVcXQr4GtTajVhKN2nbVM1pSdOal2P0JpRzWL4I8Sw+NPBuha/bY8jU7GG8QA9BIgbH4ZrcFf5r18PLDVp0Zqzi2mvNaM+zTTVw6ClopQKIxEAFLRSgZrpjEBAKeBQBTgMV0RiQ2AGKDmloAzXTGJNwpQtKBiit4wAKKUDNKBiuhQJuIBmlAxTgtKBitlEm4m2lwKWjGa1UBXCil20taqAhu3FLtpaK0UBXDAoziilwa0UAuJRTttG2r5BXG0U7ApcCq5AGVmeIfC2jeLdPew1zSbLWLJ/vW99bpNGf8AgLAitakzzW9OU6MlOnKzXVC3Pl34i/8ABO/4UeNTLPpVreeEb5uQ+lzZhLe8Um4Aey7a8Rk/Y2+P3wFuZL34U+PpNQtVbeLS1u2s3k/3oJCYW/Fj9K/RDFLmv0PLOPs+y1KDq+0h/LNcy+96/ic88PCfQ+A9I/4KGfG34LXcOn/Fr4f/ANpRg7ftUts+nTyepVwpif8A4Co+tfR/wx/4KPfBr4h+TBfavceD9QfA8jXYdkee+JkLIB7sV+lex6hptpq9nLaX1rDeWso2yQXEYdHHoQeDXgPxH/YO+EPxC82VNAbwzfPk/adCk+zgH/rkQY/yUfWv0jA+I2VYq0cxwzpy/mg7r7nsvQ4Z4P8AlZ9YaJ4h0vxLp8V/pGo2mqWMozHc2U6yxv8ARlJBrS5r8u9T/YE+K/wi1GTVvhJ8RJGcHd5C3Emn3DDspKkpJ/wIqD6VNY/tt/tH/s+ypa/FHwUdf06MhWu7y1+zu3stzCDE312sa++wWJy3NEnl2KjNv7LfLL7mcU6M4bo/T4cig18g/DL/AIKefCPxsYbfXn1DwXfPgEajCZbfd6CWPPHuyrX1B4U8c+H/AB3pq6h4d1vT9csW6XGnXKTp9CVJwfaumthq1DSpFr+u5ib9FFFYCCiiigAooooAKKKKACiiigAooooAKKKKAEzRR3r5e/4KBfG3xf8AAj4S6Rrvg3UU03UrjV47SSSS3jmDRmKRiMOpA5Uc1tRpSr1FShuwPqHAowK/Fv8A4eS/Hz/oa7T/AMFNr/8AG6P+Hkvx8/6Gu0/8FNr/APG6+h/1dxfeP3v/ACK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gUYFfi3/w8l+Pn/Q12n/gptf8A43R/w8l+Pn/Q12n/AIKbX/43R/q7i+8fvf8AkHKz9pMCjAr8W/8Ah5L8fP8Aoa7T/wAFNr/8bo/4eS/Hz/oa7T/wU2v/AMbo/wBXcX3j97/yDlZ+0mBRgV+Lf/DyX4+f9DXaf+Cm1/8AjdH/AA8l+Pn/AENdp/4KbX/43R/q7i+8fvf+QcrP2kwKMCvxb/4eS/Hz/oa7T/wU2v8A8bo/4eS/Hz/oa7T/AMFNr/8AG6P9XcX3j97/AMg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SdTX4uf8PJfj5/0Ndp/wCCm1/+N19jf8E7f2mfiB+0BqvjOHxtq8Wpx6dDbPbLFZxQbC7OGPyKM/dHWuTFZLicLSdWbVl2b/yFZn2/RRRXhiCiiigAooooAKKKKACiiigAooooAKKKKACiikoAOtArhPiH8cfAPwmt2k8XeLNK0NgNwguLgGdx/sxDLt+ANfJ/xM/4Kv8AgbQvMtvBPh7UvFl0Mhbm6P2K2PoRkNIfoVX6110cHiK+sIO3fp947H3WfWuV8b/E/wAI/DWwN74q8SaZoFvglWv7pIi/sqk5Y+wBNfnHcfGT9rz9pbKeHdMuPBegz9J7KD+z49vZhcTEyt9Yz+FavhD/AIJm3+vX/wDa3xO8fXOpXsp3Tw6YWlkc+9xNkn/vj8a8zG5jk+VX+v4uKa+zH3n6O2x0Qw9SeyPXPib/AMFUPhl4U8238KWGpeNbxchZI0+x2pP+/IN/5Rke9eI3P7U37VH7RxMXgHwy/hfRp+Fu7C0EalT63VwdufePafavqv4c/snfCr4XeVJo/hCxmvY8EX2or9rn3f3g0mdh/wB0CvXNoAwAAPQV+f47xKwWHvHK8JzP+ao//bV/mdsMH/Mz8/NB/wCCdHjn4iakusfFf4izXN0/LxwSyX1wQf4TNKQFP0DCvor4dfsSfCH4b+VLB4Yj1y+TH+l6432pifXYR5YPuEFe90Yr8zzPjfPs1TjVruMP5Y+6vTSza9WzthQpw2RXtbSCxt44LaGO3gjAVI4lCqo9AB0FS0+ivhJc05c0mbjKKdgUbRWfIMbmjrTttJg1LgO4lJtp2DSVDgFxNtJS7qWs3AY2inEUhFZOADCtIR60+is3EdyMrTalK00isXEq4ygjNKVpKxlAdxpGKKdSEVhKBQzrQRinUVhKI7kZGaaRmpCMU0jNcsolJjSM00jFOo61zyiUNpCM0pGKK5ZRHcZWH458SweDPBmu6/c48jS7Ga8cE4yI0LY/HFbxGa+b/wBvzxr/AMIj+zlq1qknl3Ot3MOmxkHnBbzH/ApGw/4FXucOZW83znC4FL45xT9Lq7+SuZ1J8kHLscR/wSa8ITapefEb4gXwMtxczR6bFcEcsxJmn59yYTX6LHk18EfsXftE/Br4A/s4aBpfiDxvYWGuXUk+oX9rDFLPIkjuQoYRoxyI1jBHqK9D1v8A4KefA/Si32XUNY1jHT7Fpjrn6eaUr/RnGYTEVcRJUqb5VotHay00PjZXbPrakP0r4L1r/grn4FgDf2P4J8QX3p9skht8/wDfLSVxl3/wVk8Ta7MYPDXwpRpf4RLfyXTH/gKRL/OojlOMl9i3q0v1Jsz9J6OfSvzR/wCGz/2sfGXGg/Cc2kLfdmg8OXrgfV5HK/pSf2p+3n444htrnSLd+q+Vptpt/F8PVrKqi/iVIx9ZBY/S8ketJx1r8YPitqf7R/hf4oaH4A8UfEPXT4k1o24isdP1yQoDNIY41cRMFBJGcc8EHvX7D+E9CXwv4W0nRlnluU0+0itRPOxaSXYgXcxOSWOMknqTXNjMD9UjCXOpc3bsDVjaooorzhBRRRQAUUUUAFFFFABRRRQAUUUUAFFFFABX4o/8FKPgT/wqH9oG71qwt/K0DxaG1S3KjCpcZxcxj33kP7CUDtX7XV8w/wDBQv4Gj41fs6avJZW/na/4czrFhtGXcIp86Mdzuj3EAdWVKT2Ki7M8U/4JKfHQ+IfBGtfDHUrjdeaGx1DTFc8m0kb96g9klOf+23tX6EHpX8+X7MvxjuPgL8b/AAv4xjZxaWlyIr+JP+Wtq/yTLjudpJH+0qntX9AljewapZwXdrKlxazxrLFLGcq6MMhge4INJMclZlqiiiqICiiigAooooAYcVh+NPF1n4F8Kalr+oJK1np8LTyiBN77R1IHetw81m+IdGt/EOiX+mXiCW0vLeS3mQ/xKylSPyJqZX5Xy7mlHkVSLqK8bq9t7dT4v8c/8FFp5Fkh8I+GFj67bvV5Mn/v1GeP++zXz344/aY+JHxA3pqXii7htG4+y2B+zxAehCYLD/eJrhvFfh+48JeJ9W0S6GLjT7uW2fjGWRipP0OKya/N8RjsVVk4zm/Tb8j+vsq4ZyXBU4VcNRi76qT95+t3e3ysKzs7FmJZjyST1pKKK8zc+wSS0QUUUUDCiitPQfDGseKLv7Lo+l3mqXH/ADys4GlP5KDVRjKTtEyqVYUYuVSVkurMyit7xf4H1jwFqEen67bLY6g6CQ2plR5I1P3dwUnaT12tg4wcYIzg0pRcXaSsxU60K8FUpyTi9mtUwooopGwVueCPBerfELxPY6Dots11qF3JsQD7qju7HsoGST6CszTNMu9Z1C2sbG3ku7y5kWKGCFSzyOxwFA7kmv02/Zd/Z0tPgp4XF1fxx3Piu/QG8uPvCFeohQ+g7kfeI9AMergMFLGVO0Vuz4nijiOlkGFutasvhj+r8l+Ox1vwK+Cuk/BDwbDpNhie9lAlvr4rhriXHX2UdFXsPckn0nr/AL1LweKQjnNfolOEacVCCskfyVicRVxdaVevLmlJ3bY+iiitDnCiiigAooooAKKKKACiiigAooooA5b4l+DLb4i/D7xH4XuwPs+r6fPZMzDO3ehUN9QSCPpX8/kUmpeB/FiSLustW0i9DDP3opon/mGX9K/orxgV+In7fHw6/wCFdftReL4Y4vLs9XlXWLfjG4TjdIf+/vmj8K+u4eq+/UoPqr/duVE/Zj4feLbXx/4E8P8AiWzwLXV7CC+jAOdokjDY+ozj8K6Svkj/AIJmfET/AITT9mey0uaXfeeHL2bTmDH5jGSJYz9MSFR/uV9bd6+axNH2FadLs2Ji0UUVzCCiiigAooooAKKKKACiiigDy39p3wEPib8APHfh0R+dPc6XLJbpjOZ4x5sX/j6LX4HEYJFf0gsAykHoeK/AH9oTwH/wrH43+N/DIj8qDT9VnS3XGP3DMWiP4oyGvtuG63x0X5P9H+hcTzyiiivtygBwQa/e/wDZd8ej4m/s++BPELSedcXOlxRXD5zuniHlSn/vtGr8EK/WL/gk947/ALc+CWv+GZZN8+g6qXRc/dgnQMo/77SY/jXy3ENHnwyqL7L/AAen+RMj7hooor87ICiiigAooooATHNITgE+lL1Fee/tBeN/+FcfBPxv4jWQRTafpNxJA2cfvihWIfi5UVUIOclFbvQD8Rv2jfHX/Cyfjv468RrJ5sF7q0/2d85zAjFIv/HFWvOKUnJJ9aSv2elBU6agtkrGoUUUAZNabAfq/wD8EnvAv9h/BTxD4mlj2T65qpjRsfehgQKp/wC+3mH4V9xivI/2UPA3/Cuf2cvh/obR+VPHpUVzOhGCs02ZpAfo0jD8K9bHNfj+Ore3xU6ndv7lsZsdRRRXEIKKKKACiiigAooooAKKKKAGtwtfhD+2B8QP+Fl/tJePNaSTzbYai9lbMD8pigAhQj2Ij3f8Cr9p/jd46X4Z/CHxh4pLhJNL0u4uId3QyhD5a/i5UfjX4JeDvDl5498b6LoVsWe+1jUIbONjyS8sgUE/i1fYcPUknUry6afq/wBC4n7Lf8E+/h9/wr/9lrwmskXl3msK+sT8Y3eccxn/AL9CKvo8daz9C0a18OaFp2k2UflWdjbx20EY/hRFCqPwAFaFfKYio61WVR9W2SLRRRWQgooooAKKKKACiiigAooooAKKKKACiiigAooooAKTFLSUARyRJKpV1DKeCCK8Z+I37JXw5+JBlmm0ZdI1B8n7bpWIHz6lQNjH3Kk+9e0mm9D/AImsalKnVVqkU15nbhMbicDP2mGqOEu6dj88viN+wB4w8PGW48K31v4ltRkiB8W9wB6YY7G+u4E+lfN3iTwlrXg7UGsdc0q70m7X/lldwtGxHqMjke44r9n+1Y/iTwjo3i/T2sdb0y11S0brDdQrIufXBHB968HEZJRnrSfK/vX+Z+o5X4j47DWhj4KrHvtL/J/cj8YqK/RTx5+wF4H8RvJPoN5d+GbhjkRoftEH/fDnd+Tge1eKa/8A8E8vHNlK39la1o+pQg8GUyQOf+A7GH/j1fP1cpxVN7X9P6ufqeC46yPFxTlV9m+0k1+Oq/E+VqK+k7X9gT4mzyhXk0a3XOC8l25H1+VCa9T8A/8ABO2yt5orjxf4je9CnLWOmxeUh9jI2SR9FB96zp5Zi6jtyW9dDqxXGmR4WDl7dS8o3b/DT72fJPww+FPiL4ueJItH8PWTXEhIM9y4Ihtkz9+Ruw9up6AE1+n3wQ+Cuj/BDwhHpGmr9oupCJLy+dQJLiXHU+ijoq9h6kknpPBfgHQPh3o8el+HtLg0yyQZEcK4LH+8zHlm92JNdGAMda+vwGWwwi5pay79vQ/BOJ+Lq+fy9jTXJRXTq33f+WyHUtFFeyfn4UUUUAFFFFABRRRQAUUUUAIOlflX/wAFcPjada8Z6B8MNPuN1po0Y1PUlU8G5kXESEeqREt/22r9OPGnizT/AAH4T1nxHq0vkabpNnLe3EncRxoWbHqcDgdzX88/xI8cap8XfiVr3ii/DTanrl/JcmJMttLt8ka+oUbVA9AKmRcVrc+2v+CSXwP/AOEg8da78TdQt91noUZ0/TWYcNdSr+8YH1SI4/7bD0r9W68h/ZT+DUfwJ+A3hXwm0apqMNsLnUWX+K7l+eXnvtJ2A+iCvXqa0RLd2FFFFMQUUUUAFFFFABRRRQAnXtR0rgPjZ8YNO+Bfw9vfGOsadqOpaVYyRrcppcaPNGruED7XdQQGZQee9eE6L/wU8+B+qbftOoazpGev2zTHbH/fovXTSwtevHmpwbXlqOx9a5pa8F0X9un4Fa9t+zfETTYs/wDP5HNbf+jUWu70f49/DTxFtGm/EHwzfMf4INXt2b8g+RUyw9aHxwa+TEdlqmm22sabd2F3EtxaXUTwTRP0dGBDKfYgkV+bH7AmpXHwG/ay+IHwg1KVlgvWmhtt/wDy1mtmZ4mA/wBuBpG/Ba/Six1O01KFZrW6guYz0eGQOp/EV+a/7f8Aptz8Cv2rPh78YNLiIiu2hludn/LSa2ZVkUn/AG4GjX8Gr1MtvU9phZfbWnqtUNdj9M6RlB6jNU9I1O21vTLPULOVbizu4UnhlTo6MoZWHsQQavV4jVtBGZqfh7Stch8vUdOtL+P+5dQLIPyYGuF1v9mf4TeIt3274ceGJnbrKulQpIf+BqoP616bRVxqTh8MmvmB85a3/wAE+fgLrm4t4Fjs5D/HZX1zDj6KJNv6V88ftSf8E5vh94E+DPirxb4MOs2+saPbfbY7Wa7WW3aNWUy7gU3cR7yMN1Ar9Ev51l+KNBtfFXhvVdFvl32eo2ktnMvqkiFWH5E13UMxxNOcW6jaT2vcq58bfsBeNf8AhLv2cdJtZJN9zolzNpshJ5wG8xPwCSKPwr6Pr4H/AOCcurXXg74i/Ej4cakdl3bt5wiPG2SCVoZse53p/wB8198gYFfxN4kZUsr4oxdOK92b516TV9PRux9XhZ89KLADFLRTgK/OYxOsAKcBmgDNOrpjEhsKKOtOAxXVGJIgFLRSgZrojEVxKcFpQKcBiuiMSbiAZpQMUtAGa3USbhQBmlApc4rZQEAFFFKBmtlAVxKKdtpa2UBDdtLgUtFaKABRS7aXArRQFcbRTsClq1AVxuDRg07BpdtVyBcZto20/bRto5BXGbaNtP20baOQLjMGjBp+2kwaOQdxlRzwR3MTxTRrLG4KsjjIYHqCKnooScHzJgeF/Eb9i74RfErzZbzwrBpF9Jk/bdFP2RwT1O1fkY+7Ka+cPEf/AATe8W+BtSOsfCr4iT2d5HzFHdySWdwo9BPD1P8AwFRX6BYFJtr7XLONM9ylKNKu5Q/ll7y9Nb2+8wlRpz3R+etv+0b+1n+zjiPxl4el8W6NBw1ze2guUCev2m3OQT6yEn2r2H4af8FW/h74jMVv4w0TU/B902A1xEPttqPUkqBIPoEP1r6n2kjnmvMPiH+zN8MPil5r+IPB2nT3cmS17bR/Zrgn1Mke1j+JIr9HwXiVhK9o5phLP+am7f8Akr0/E5J4NP4WepfD/wCNvgP4qwLJ4S8W6TrjY3GC1uVMyD/aiOHX8QK7jqM9q/Nzxz/wTA0ozm+8BeMr7RbpG3xW+poJlDdtsqbWXHrhjXOQJ+2R+zgQLO+u/HGiw8bA41aNgOwVx9oUf7oFfeYPN8jzSyweLipP7M/dfpfZs4pYapHdH6jdKQ/Svzq8Ff8ABV+60e8Gm/Er4eXNhdRkLNPpLlHU/wDXvNgj8ZK+mvh1+3N8FviSIksvGtnpV4+B9k1vNk4PpukwjH/dY17c8DiKa5uW67rVfgc7i0e+0VVsr621G1juLS4iuoJBuSWFw6sPUEcGrVcOxIUUUUAFFFFABRRRQAnevJv2i/2d9D/aT8IWfhzX76+sLO1vVvVewKB2cIygHcpGMOfyFes0c5q6dSdKanB2aA+Hv+HTHwy/6GPxL/39g/8AjdH/AA6Y+GX/AEMfiX/v7B/8br7ior0f7Uxv/Pxjuz4d/wCHTHwy/wChj8S/9/YP/jdH/Dpj4Zf9DH4l/wC/sH/xuvuKil/amM/5+MLs+Hf+HTHwy/6GPxL/AN/YP/jdH/Dpj4Zf9DH4l/7+wf8AxuvuKin/AGpjf+fjC7Ph3/h0x8Mv+hj8S/8Af2D/AON0f8OmPhl/0MfiX/v7B/8AG6+4qKP7Uxv/AD8YXZ8O/wDDpj4Zf9DH4l/7+wf/ABuj/h0x8Mv+hj8S/wDf2D/43X3FRR/amN/5+MLs+Hf+HTHwy/6GPxL/AN/YP/jdH/Dpj4Zf9DH4l/7+wf8AxuvuKij+1Mb/AM/GF2fDv/Dpj4Zf9DH4l/7+wf8Axuj/AIdMfDL/AKGPxL/39g/+N19xUUf2pjf+fjC7Ph3/AIdMfDL/AKGPxL/39g/+N0f8OmPhl/0MfiX/AL+wf/G6+4qKP7Uxv/Pxhdnw7/w6Y+GX/Qx+Jf8Av7B/8bo/4dMfDL/oY/Ev/f2D/wCN19xUUf2pjf8An4wuz4d/4dMfDL/oY/Ev/f2D/wCN0f8ADpj4Zf8AQx+Jf+/sH/xuvuKij+1Mb/z8YXZ8O/8ADpj4Zf8AQx+Jf+/sH/xuj/h0x8Mv+hj8S/8Af2D/AON19xUUf2pjf+fjC7Ph3/h0x8Mv+hj8S/8Af2D/AON0f8OmPhl/0MfiX/v7B/8AG6+4qKP7Uxv/AD8YXZ8O/wDDpj4Zf9DH4l/7+wf/ABuj/h0x8Mv+hj8S/wDf2D/43X3FRR/amN/5+MLs+Hf+HTPwy/6GPxL/AN/YP/jdez/s2fsheGP2YrzXLjw7qeqX7atHFHMuoPGwXYWIK7VH949a96oxWNXH4qtB06k20wuxaKKK4RBRRRQAUUUUAFFFFABRRWN4k8X6H4OsGvte1nT9Es163GoXSQRj/gTkCmk27IDYNJXy18Rv+CkHwW8B+bFaa3deK71MjyNDtjIme371yqEe6sa+eNc/4KY/E/4mXsmm/Cj4abZD8olkil1K4A7NtjCqn/AtwrtjgK/K5zXLFbuTsl95Si3sfpXuCjJOBXkPxJ/a0+Evwo82PxB430xLyPIaxspPtdwD6GOLcVP+9gV8KS/AL9qn9oomTx94wm8P6TPy9nd3ojRlPpa2w2Z9n2mvTPh7/wAEyvh74eMc/inVdT8W3K43RBvsds3/AAFCX/8AH6+dxnEHD+WXWJxXPJfZpq/47HTDC1J9LFX4gf8ABWOyluW0/wCHHga81i7kbZDdaw/lhm7Ygi3MwP8AvqfauAuL79sb9pbiWa68DaFP/Cp/smJVPsM3DKR67h+dfcPgb4S+DPhpbiHwv4Z0zRBja0lrbKsrj/akxub8Sa67b718HjfEyFK8cqwiX96bu/u2TO2GEiviZ8L+Av8AgmDpQnF/4/8AGF7rd27eZLbaYvlIW77pX3M+fUBTX098Ov2c/ht8KhG/hrwhp1ldR9L2WPz7nP8A11k3OPwOK9K2ilwK/Ncy4rzrN7rE4iXK/sp2X3K1/mdcaUIbIaOOlFPowa+TcW9WbXG4NG2n7TRtp8grjNtG2n7aNtPkC4zbRtp+2jbS5AuR5oqTbSYNLkHcZRT6TAqeULjaKdtpMGocB3G7aTBp1FZuAxlFPxmk21m4ANpCtLRWLgO42inYzSFaxcBjCtIRT6QjNYOI7kZGKSpCMU0jNYSiVcaRmmkYp1Fc8oljaQjNOIpK5pRAYRTCKlIzTSK5pRKTGU0jFPpK5ZRLGV8Ef8FGdVufGnxG+G/w401t13ct53ljndLcSiGHPuNj/wDfVffBGCK+CPAFt/wvT/gprLdEefpnhm4klI6hBZx+WpHt9oKn8a/cPB3LlX4glj5r3cPCUvm1ypfjdeh52Ony0rdz6I0D/gl58FNJjj+2Q67rLADcbzUdm4/9slSvQdE/YS+BOgbTbfDzT5iP+fyae5z9RI7V77mlr+r54/FT3qS+9nzNzgdG+A3w28N7W0vwB4ZsGXo1vpECN+YTJrtLSwtrGFYba3igiXokSBVH4CrNLXG5yl8TuITaBTWYIpYnAAySaXORXiH7Z/xR/wCFSfs3+MdYim8rULm1Om2RBw3nT/uwV91Vmf8A4BTpQdapGnHduwHxp+zUp/ac/wCCg/ir4hzD7ToegyTXlq7coVQC2tB7Hb+8+qGv07NfF/8AwS2+GA8H/Ai78U3MQjvvFN80ysRgm2hJjjH/AH35x+jCvrvVfE2kaFHv1LVLLT067rq4SMf+PEV6maS9piHTp7QSivl/wRvc1e1GT6V5nrP7THwm8P7hffEnwtC69Y11aB3H/AVYn9K4PWP+CgHwF0TKy+PoLlx/DZ2VzPn8VjI/WuCOFrz+GDfyYj6IzRivj7VP+CpHwaspBFZReJNZkY7UWy05RuJ6AeZIlfW2n3b31jb3EsElo8sayNBLjfGSMlWwSMjocEipq4erQt7WLjfuBcooorEAooooAKKKKACiiigAooooAKY6CRCrAFSMEHvT6KAPwP8A2zfgm3wF/aC8S+HoIDDo1xJ/aOlYGF+yyksqj2Rt8f8A2zNfpn/wTK+N3/C0/wBnq30G+uPN1vwhINMlDHLNbEE2z/TaGjH/AFyriv8AgrH8E/8AhLvhNpXxAsLffqPhifybtkHLWczBcn12SbMegdzXxv8A8E4vjV/wqP8AaP0qyu5/K0TxQo0e6DHCrI5Bgf6iQKuewkao2Zr8SP26opKWrMgooooAKKKKACkxS0UAfml+3V4IPhf41SarHFttdbtkugQMDzV/dyD6/KrH/fr50r9FP2+fh/L4o+GOna3Z27T3mj3i5EalmMUuEYADn7/lV8j+CP2Uvib478uS18NT6daP/wAvOqH7MoHrtb5yPopr8/zHB1PrUlTi3fXTz/4Nz+puE+IML/YdKeLqxi4e6+Zpbbb+VjyOivt/wR/wTohUJN4t8USSH+K00mLaP+/sgJP/AHyK+gvBP7MXw18BeW+neGLSa6TkXV8PtEufUF8hT/ugVdHJcRU1naK8/wDgGGYeImU4W8cMpVX5Ky+92/BM/NDwX8HPG3xDdB4f8NX+oRscC4EZSE/WVsIPzr6A8D/8E9PFeqmOXxNrVnokR5MNspuZfofuqPqC1foAkKRKFVFQAcADAqTGR0r26OSYeGtRuX4L+vmfm2YeI2aYq8cLGNJfe/ven4Hz54G/Yj+GnhFUlvNPn8RXa8+bqUu5M/8AXNdqkezA0/8AaC+M/h/9m/wUmnaDYWUOuXaMthp1tEqRxjoZXVQAFHYfxHjsSO5+OPxm0j4J+DZ9Z1FhNePmOysVbD3EuOAPRR1Zuw9SQD+WHjzxzq/xH8U32v65cm6v7p9zHosa/wAKIOygcAVGPxNHAQ9nQilJ9un/AAex08MZRj+KMR9czOpKVGD6t2k+yW1u9vT0y9Y1e98QapdajqNy95fXTtLNPK2Wdyckk1Toor4htyd2f0jCEacVCCskFCqWYADJPAAor7K/Yv8A2YjqU9p4/wDFNpizQiTSrKZf9Yw6TsD/AAj+Edz83QDPXhcNPF1FCP8Awx4Wd5zh8jwcsViHr0XWT6Jf1ojv/wBjr9mL/hAtOh8ZeJrT/io7tM2ltKvNjEw6kdpGB57qOOpavqvr2/Cl4xjHSjvX6Th6EMNTVOC0R/IOaZniM3xUsViXeT6dEuiXkh1LRRXQeUFFFFABRRRQAUUUUAFFFFABRRRQAUUUUAJ1FfnB/wAFd/h/mLwJ43hi6GbR7qTHr+9hH6T1+j44r54/b4+H3/Cwv2W/GUMcfmXelwrq8BxnaYG3yH/v15o/GvSy2t7DF059L2+/Qa3Pjf8A4JK/ED+yvid4s8HzSbYdY05L2FWPBlgfGB7lJWP/AACv1PNfg1+yV4+Pw0/aO8B660nlW66nHa3Dk8CGfMMhPsFkJ/Cv3kyCM16fEFH2eJVRfaX4rT/Ictx1FFFfNEhRRRQAUUUUAFFFFABRRRQAgr8i/wDgqn4F/wCEd/aDsfEEUe2DxBpUUrvj700JMTD8EWH86/XMnFfCv/BWfwN/bHwh8LeKYo982i6obaRgPuw3Ccn/AL7ijH417WS1vZY2HZ3X9fMa3Pyoooor9TNAr7X/AOCUvjr+wPjxq/hyWTbBr+lPsTP3p4WEi/khmr4or1L9l3xv/wAK6/aF8Aa80nlQwatDFO+cbYZT5Up/74dq4MfR9thqkO6f39AZ++NFNU5XNOr8hMgooooAKKKKAE6mvjv/AIKj+OP+EZ/Zs/saOTE3iDVLe0ZAeTFHmZj9N0UY/wCBV9idDX5gf8FdfGf2vxv4D8KJJxY2E+oyID1M0gRc/QQN/wB9V62U0va4yC7a/cNbn5+UUUV+rmgV13wj8Gt8Q/in4S8MqpYatqltZvjsjyKGP0Ckn8K5Gvqv/gmh4J/4S39qTSr14/Mg0GxudTcEcZ2+Sn4hplI/3a48ZV9hh51OyYM/ZOGFYIkjRQiKoCqowAB2qWiivx4yCiiigAooooAKKKKACiiigAooooA+N/8AgqX4+/4Rf9nOLQYpNtx4j1OG2ZAcEwxZmc/99JEP+BV8Rf8ABOPwF/wm/wC1L4fnkj8200KCfVphjgFF2Rn8JJIz+Fenf8FaPHf9r/Fjwp4Ujk3Q6NpbXUig/dluH5B99kMZ/wCBV6D/AMEifAoi0jx54yljyZp4NJt5MdAimWUfjvh/Kvt6P+yZPKfWV/x0/IvZH6LUUUV8QQFFFFABRRRQAUUUUAFFFFABRRRQAUUU12CqSTgetACE/wD165zxb8Q/DPgSBZ9f16w0hGHyi6nVGf8A3QTlvwBr5T/aV/bXOkXF14Y+H86yXcbGK61rAdIyOCkQPDH1Y8emeo+JtX1q/wDEGoS32p3txqF5KcyT3UrSSOfUsTk187jM4p0JOFJcz/A/WMh4AxWZUlicZP2UHsrXk1+nz+4/T2f9sv4QW05ibxcrMDglLK4ZfzEeK6bwv+0J8O/Gc0cOleL9NmuJOEgll8qRj6BXwSfwr8j6AcV5Mc+rJ+9BW+Z9tV8MsvcLUq81Lu7NfdZfmftnG6uMqwYeopwr8tvgb+1V4s+EF9bWs9zLrfhoELJplxJkovrExyUI9PunuO4/SfwF460f4jeGLHX9EuRc2F2m9W6Mp7qw7MDkEeor6XB4+ljF7ujXQ/IOIOGMbw/Ne296EtpLb0fZ+R0tJS0V6Z8gFFFFABRRRQAUUUUAFFFFABRRRQAUUUUAFFFFABRRRQAUUUhOBQB8L/8ABV/40f8ACG/BzTfAljPs1HxVcbrkKeVs4SrNn03SGMe4VxXxT/wTn+DH/C3f2k9FuLyDztF8ND+2rvcPlZ4yBAnpzKUOO4Rqx/29/jJ/wuf9pXxLeW8/naPo7/2Np+DlTHCSHYeoaUyMD6MK/Qf/AIJZ/Bv/AIV78AG8VXkHl6r4uufteWGGFpHlIFP1PmOPaQVG7Ndon2hRRRVmQUUUUAFFFFABRRRQAUUUUAc18Q/Blj8RfAuveGNSGbHV7KWylIGSodCu4e4JyPcCvyy/Yd+C/gDxd8XPHXwr+KfheHUtbst5s5GuZoHjkt5DHPGDG6k5yrD2RjX64da/MX9smym/Zk/bY8GfFrT4mj0vWJI7u6EYxvePEN3GPdoWU/WQ172V1ZuNTDQk05K6tpqv8yl2PoXWv+CYHwQ1Td9lstZ0jPT7HqTNj/v6Hrg9Z/4JHeApt39k+NfEVjnp9rSC4x/3yiV902N5Bqdlb3dtKs9tPGssUiHKurDIIPoQas1xrMsZDao/nr+Yrs/Nu8/4JKa3pMxn8PfFVVlH3fO0x4GH/Akmb+VeafHT9g742+Dvh3qmt6z42tfFvh3Qomvnsf7QupJEVR80iRSJsBC5J+bOAa/W/n0qjrWlWuv6RfaZfRLcWV5A9vPC3R43Uqyn6gkV1U85xUZJyafyQXPnD/gnb8UP+Fkfsy6FbzzebqHh530afJ52x4MPHp5Txr9VNfTvQV+Z3/BPXVrr4IftR/EL4P6rKwS6aaO338eZPauxVlHo8LO/0Va/THOa5sypKliZcu0tV6MHuLRRRXmCCiiigD8uPHlv/wAKK/4KbRXIHkaZ4muI5QOgcXkflsT/ANvG4/hX3x3r4z/4KxeE59I1T4cfEOwBjubaWTTpJwOVZSJoP1Exr608FeJIPGXg7Q9ftsfZ9TsobyMA5wsiBgP1r8J8Ysv9o8BmkV8UXCXrF6X9Uz38vn7ribYFPApAM06v5yjE9ZsKAM0AZp3SumMSQAxRRTgMV0xiS2IBmngZoAzTq6oxIuIBiloAzTgMV0RiIQLS5xRSgZraMBXEpQM0oGKWuiMBCAYpaMZpwWtlEVxtLtp1KBWqiK43ApadRWqgTcTbS4FFLg1ooCuJRS7aXbVqAhtFOwKWq5AGUU+inyAMop9FHIAyin0mBS5AG0U7bSbalwATApNtOwaSocB3G0mBT6KzcB3I9tJ1qTbSEVm4WKuc34u+H3hjx7Z/ZfEnh/TdcgxgJf2qTbf90sCQfcV87+Pf+CcPwn8VmSbSI9S8J3Tcj+z7kyQ590l3ceyla+qyKaRivbwGfZplbvg8RKHld2+a2ZnKEZ/Ej88pv2E/jV8HrmS9+FvxJaRAd3kQXUunSyexQFo2/wCBMBVm3/av/aw+BuI/G/g5vEmnw8SXV5pu4BR6XFqQmfdt1foJTWXd1r9DwnidmULRx9KFZd2rS+9f5HPLCU5baHyP4D/4K0eC9VMcPi/wjq3h6Y8NNYSJeRA+pz5bAewDV9GeB/2x/gz8QvLXSfiBpEc78C31KQ2UhPoFmCZP0zWd43+A/wAPviMJD4j8HaRqcz/euXtVWf8A7+rhx+BrwTxn/wAE0fhfr++TQ7vWPDEx+4kFwLiEfVZAWP8A32K+ywvH/D2LssTTnRl5WlH/ADOSWDktnc+7LW9gvYEntp454ZBuWSJwysPUEdasfrX5cS/8E/8A4u/DKd7n4bfFDy8HdtjubjTJW9sIXU/iQKni+JX7a3wd+W+0668WWMX3Vezg1EMPXdB+9/M5r63DZhk+P/3PHQbfST5X9zOaWHqR3R+oGaMe1fmtpP8AwVW8Y+F7hbPx78LY4rno/wBknmsXX1IjlVyfpuFeteFP+Cqvwj1oImrWHiDw9KfvNPaJNEPoY3LH/vkV7H9nYm3NCPMu6af5GDi0fZ9GTXh/hv8Aba+B3ioJ9j+I+kW7N21FnssfXzlSvUPD/wAQPDHipVbRfEelauG6fYb2ObP/AHyxrlnQq0/jg16pknQ0U0OD0INLmsQPOv2gvH2rfCz4MeLPFmh29rdappFk11DDeqzQttIzuCspxjPQivzc/wCHtHxa/wChc8Hf+Al1/wDJNfpB+0dph1n9n74kWQG5pvDuoBB/tfZ3K/rivwGPBr7DIsHh8VTn7WF2n+hSR9s/8Pafi1/0Lvg7/wABLr/5Jo/4e0/Fr/oXfB3/AICXX/yTXxLRX039k4L/AJ9orQ+2v+HtPxa/6F3wd/4CXX/yTR/w9p+LX/Qu+Dv/AAEuv/kmviWij+ycF/z7QaH21/w9p+LX/Qu+Dv8AwEuv/kmj/h7T8Wv+hd8Hf+Al1/8AJNfEtFH9k4L/AJ9oND7a/wCHtPxa/wChd8Hf+Al1/wDJNH/D2n4tf9C74O/8BLr/AOSa+JaKP7JwX/PtBofbX/D2n4tf9C74O/8AAS6/+SaP+HtPxa/6F3wd/wCAl1/8k18S0Uf2Tgv+faDQ+2v+HtPxa/6F3wd/4CXX/wAk0f8AD2n4tf8AQu+Dv/AS6/8AkmviWij+ycF/z7QaH21/w9p+LX/Qu+Dv/AS6/wDkmj/h7T8Wv+hd8Hf+Al1/8k18S0Uf2Tgv+faDQ+2v+HtPxa/6F3wd/wCAl1/8k0f8Pafi1/0Lvg7/AMBLr/5Jr4loo/snBf8APtBofbX/AA9p+LX/AELvg7/wEuv/AJJo/wCHtPxa/wChd8Hf+Al1/wDJNfEtFH9k4L/n2g0Ptr/h7T8Wv+hd8Hf+Al1/8k0f8Pafi1/0Lvg7/wABLr/5Jr4loo/snBf8+0Gh+g3wi/4KbfFL4hfFXwf4Xu/D/hSK01nV7Swnkt7W5EiRyzKjspNwRkBiRkHp0Nfp2ORX4UfsX6b/AGr+1L8N4cZ26sk//fsM/wD7LX7sCvi88w1HDVowoxsrX/Eli0Umaa0qoCWYKB1JNfOkjgaK4zxD8ZvAXhIN/bfjbw/pJXqt5qcMR/JmBryrxL+378CvC6usvjqDUJlHEWm2s1zu+jKhX82renhq9T4YN+iYH0QKQ18L+K/+CtHw700OmgeFvEGuSr0a58q0ib6Hc7fmtea3f/BSr4yfEaRofh58LYVVztDLbXOpyJ9CgRc/VcV1PL60Y81W0F3k0l+LLUW9j9MuM1ma74n0fwtZNeazq1lpNovWe+uEhQf8CYgV+aM1l+2v8Yz/AKZq154UsJehW4g0wIPTEP77881Lo/8AwTP8TeKL0ah8QPiU11dt/rBaRyXcjf8AbaZlP/jprwcTm2RYD/esdC66RvN/gbRw1SXQ+s/HX7fvwP8AAglSTxlFrl0nS30OF7vd9JFHl/m9fO/jH/grOl9cmx+H/wAPLvULiQ7YZtXnwxPb9xEGJ/CSu88F/wDBPH4PeFDHJeaZfeJbhMHzNVvG25/3ItikexBr3nwn8O/C/gS28jw74e0zQ4sYK2FokO76lQM/jXyOK8RMiw2mEoTqvvJqK/DU6o4OX2mfDVx8R/2zfj58mn2F14L0ubqbe2TS1UHoQ8xM2P8AdJqfQv8Agmv4q8Y6gNU+JnxIkvLx+ZVtDJeTP7GeYjB/4Ca/QAAilr4zGeJmcVk4YKMaEfJXfzbudUcLCO+p88+Af2Dvg74DMcreHW8RXaY/0jXJjcZ+sYAjP/fFe8aVo2n6BZR2emWNtp1pHwlvawrFGv0VQAKvhaUcV+e43NswzKXNjK8pvzb/AAWyOmMYx+FCbaXbS0u2vLUCriUu2lorRQFcTbS0UuDWigK4lFO20bRVqAhtFPxRVcgDKKfRT5AGUU+ilyAMop2BRtFLkAbRgU7bSYNQ4AN20mDTqKhwHcbSbafSbaycB3I8Yop+MUhGazcSrjaQrTiMUlYuAxlFPppWsZQGIRmmkU7FFYSgO42kIzTiKSuaURkZFJ0qQjNNIrCUS7jKQinEYpK5pRKTG0nUU4ikrllEYwimkVJ1FNIrmlEpMwfG3iWDwZ4O1zX7nH2fTLGa8cE9RGhYj9K+Tf8Agk54Sn1fUviP8Qr8GW5uZY9OjuCOWZiZp+fqYTXoH7fvjX/hEP2b9Ytkk8u51q4h02Mg84LeY/5pG4/GvSP+CengL/hBP2WfCnmR+Xd6z5urzcfe81v3Z/79LFX9Y+FGA+p5Bice171aaivSOv5ux4eYTvJR7H0nRRRX6qeMFFFFACYzX5xf8FTvGd74v8YfDv4SaJm4vrqZb6W2U/fnlfyLZfY/63/vsV+jZO1ST2r8xf2f1/4ag/4KI+JPHUn+laD4ellvLZjyhSIC3tMehPEv1U17OVRUJzxMtoJv57IaH6N/wTa+OV3pdtp2q/FKystNgjEcVnb6heTxxIOiqhVFAHoOK3tK/wCCQ5lbzta+KMsrty6Wukcn/gbTH/0Gv0ax9KXpQ84xktpJeiX+QXPhzR/+CS3wxtNran4n8T6gw6iGWCFT9R5TH9a7vRv+CafwJ0oA3Ph6/wBWI/5/NUnGf+/bJX1PXkf7VfxZ/wCFLfAXxb4njlEWoR2htrA55+0y/u4iPXaW3n2U1lHHY3ETUFUd27b2/ILs/O74R/Cbwn8Vv+CgM+leD9Gh07wH4VvWuzBCzSI6WhVQ5ZySwkuNvU/db2r9ba+Gf+CVHwnPhz4Va147vYiL7xLd+TbO45+ywErkH/alMmf9xa+5+9aZtW9pX9kndQXL8+r+8bFooorxyQooooAKKKKACiiigAooooAKKKKAOf8AG3hHT/H3hDWvDeqx+dpurWctlcIOpSRCpx6EZyD2OK/nn8f+DtV+E3xH1vw3fFoNV0LUJLZpEyp3RvhXU+hwGB9CDX9HFfkx/wAFbfg3/wAI38UdC+IdlBts/Edt9kvWUcC7gACsT/tRFAP+uTVMi4vU/RD9l74vxfHT4F+E/F/mK17dWgiv1X+C6j+SYY7AspYD0YV6vX5ff8EhfjL9k1fxX8Mr6bEd0g1nTVY8eYu1J1HuV8psekbGv1BprVEtWYUUUUxBRRRQAUUUUANZAwwRkUoUDoAPpS0UAFFJRQAh6VyvxD+IOkfC/wALX2v63ciCytkyFHLyv/CiDuzHgD+QBNa+v6/YeF9Fu9V1O4jtLC0jaWaeQ4VFAySa/L79pP8AaD1D45eKyY2ktvDVi7LYWTHBbsZZB/fb/wAdHA7k+Vj8bHBU77yey/U+z4X4cq8QYrl2pR+KX6Lzf4bnNfGj4waz8afGdxreqMY4RmOzslbKW0OeFHqT1Ldz6DAHBUUV+dzqSqyc5u7Z/WuEw1LBUI0KEeWEVZJdEFFFeu/s4/AHUPjl4vSEiS28PWbK+oXqjovaJD/fbB+gyT2BqjSnWmqcFdszx2NoZdh54nES5YRV2/66vojsv2R/2aJPi1raeIdegZfCVjJkRuMfbpB/AP8AYH8R/wCAjuR+kNvbx2sMcUSLHHGoVVUYAA6ADtWd4d8O2HhPRbLSdLtY7LT7SMQwwxjCqo/z16k8mrGqa1Y6JZSXd/ewWdrGMvNcSrGq/ViQBX6Ng8JDBUuVb9WfyNxBnuI4hxjqyT5FpGPZf5vqX8UDOea8G8b/ALaXwy8Gh44tXfX7pM/uNJj84H/toSEP4Ma+fvHH/BRDxDqBeLwt4ftdIj6C4vnM8hHqFG1VP13VNXMcNR+Kd35ammA4SzjMbOnQaj3l7q/HV/JM++HkVBkuAK828b/tGfDr4fmSLV/FFktynDWts/nzA+hRMkfjivzP8a/HTx78QjINd8T393A/DW0cnkwn/tmmF/SuEJzXiVc9W1GH3/5L/M/SMB4ZPSWPr/KK/V/5H7UaPq9tr2lWmpWMgmtLuJJ4ZF6MjAFT+IIq8OteAfsUeOf+Ex+Bum2srl7vRpG0+XP91cNH+Gx1H4Gvfjx17V9PQqKtTjUXVH4xmWDll+Mq4WX2JNfJPR/Naj6KKK3PPCiiigAooooAKKKKACiiigAqhrmk22v6Nf6ZeJ5tpewSW00Z/iR1KsPyJq/RTTs7oD+dnxn4bu/AvjbW9BuSUvdHv5rOQjgh4pChP5rX72/BDxynxN+EPg7xSHDyappdvcTY7SlB5i/g4YfhX5I/8FGvAn/CE/tT+Ipo4/Ktdchg1aEY6712SH8ZY5D+NfcX/BLjx3/wk37Nx0WSTdP4d1Oe0VCckRSYmU/TdJIP+A19tnC+s4KliV5fitfxLex9i0UUV8QQFFFFABRRRQAUUUUAFFFFACd68X/bG8Ef8LA/Zk+IWlLH5kyaY99CoHJe3InUD3Jjx+Ne01WvrOHULKe1uIxLDPG0ckbdGUjBB/A1pSm6VSNRdGmB/OLRXQ/EXwrL4E8feJPDc+fO0jUbixYt1JjkZM/jiuer9nhJTipLqahT43MUiupKspBBHUGmUVT1A/oN+DHjQfEX4S+EPEocO+q6VbXUuO0jRqXH4NuH4V21fJ3/AATO8Z/8JV+y1pdi8m+bQr+601snnG/zl/JZgB9K+sa/G8VS9jXnT7NmbCiiiuYQUUUUAJX4k/8ABQPxn/wmf7VnjJkk322mPFpkQznb5Uahx/38Mn51+11/dRafZT3U7iKGCNpHc9FUDJP5Cv54vHniaXxr448Q+IJ8+dquoXF8+7rukkZz/wChV9dw5SvWnV7K33/8MVEwqKKK+/LCv0o/4JC+Ctlj8QPFssefMkt9Lgkx02hpJR/49D+VfmvX7R/8E4PBY8I/sq+HJ2Ty7jWri51OUY67pDGh/GOKM185n1X2eEcf5ml+v6Cex9QUUUV+amYUUUUAFFFFABRRRQAUUUUAFJQeormPiZ4ui8A/DzxL4lmK+XpOm3F8Q3Q+XGzAfiRj8acYuTUVuwPxJ/bE8c/8LD/aX+IGrq/mQJqT2MDA8GO3AgUj2Ijz+Nfqh/wT98Cf8IL+yx4OSSPy7rVUk1aY4xu85yYz/wB+hF+Vfi9plje+LvE1rZxFrjUNTu1iUtyXlkcAZ+pav6GPCnh+28J+GNI0WzG2002zhs4RjGEjQIv6AV9rnslQw1LDR/qyt+pbNeiiiviSAooooAKKKKACiiigAooooAKKKKAGc18nftu/tBS+CtFXwToNz5Ws6nGWvJ0PzW9ueMA9mfkeyg+oNfTHi3xHZ+EPDep61qEnl2NhbvcSsOu1FJOPU8cD1r8g/H/jO++IXjLVvEWouXur+4aYjOQi9FQeyqAo9gK8DN8Y8PSUIP3pfkfqHAeQxzTHPE143p0rO3Rvovluzn+pooor4E/qLbRBRRRQMK+lv2HvjLN4H+IieFb2b/iSa84jVXbiG5x+7Yf7/wBw+pKelfNNWNPvp9Lv7a8tpDFcW8iyxyL1VlOQR9CK6sNXlh6sakeh4mc5dSzbA1cLUWjX3Po/k9T9rs8eoozWD4I8RReLfCGi6zENseoWcV0o9A6Bv61uZA5yAPev1JNSV0fxTOEqc3BrVOzHmmlselVrrUrSwhaa4uYoIl+88kgUD6k1wev/ALQnw58NswvvGWkK6fejiullcf8AAUJP6VnOpCGs2l6nRRwuIxD5aNNyfkm/yPRxRXzlr/7ePwu0gN9jutR1lh2s7Nlz/wB/Cleca7/wUfsoyy6P4Mnn9HvbxYsfVVVs/nXFPMMLT3qL5a/kfR4bhPO8V8GGkvW0fzsfaPGRxzTicCvzk17/AIKA/EXUSy6fZ6RpUZ6FYHkkH4s5H/jtev8A7FnxS8ffF3xR4m1LxPr0uoafp9vHElt5MccXmSMSGARRkhYyP+BVlSzShXqqlTu2/I78dwXmeW4KeNxbjGMbaXu9Wktlb8T69paQUteufBhRRRQAUUUUAFFFFABRRRQAV47+1p8XR8D/ANn3xh4ojmEOpR2htdP55+1S/u4iPXaW3n2Q17FX5gf8Fffi59o1Xwh8NrOfMdsja1qCKeN7bo4AfcKJjj0daT0Q0rs+DPhP8P774ufE/wAN+ErHcbvWr+K18wDPlqzfPIfZV3MfYGv6HfDnh+x8KeH9M0TTIVttO062jtLaFeiRxqFVfwAFfll/wSN+EA8Q/E3xF8QryHda+H7UWVkzDj7TOCGZT6rEGB/66iv1ipRKk9QoooqiAooooAKKKKACiiigAooooAaBXy5/wUZ+En/Czf2cNWvraHzNV8MyDWICo+YxoCJ1z6eWzP8AWMV9S1U1HT7fVbC5srqJbi1uYmhlicZV0YEMp9iCRW2HquhVjUj0dwPmr/gnd8Wv+Fo/s26Na3M3m6r4bc6Ncbj8xRADA2PTymRc9yjV9P8AevzG/Yrvrj9mv9s3xr8IdSlZNO1Z5La2MpxvkizNayH/AH4Wf6l1Ffpznmu3MqKpYhuHwy1XoxsWiiivMEfmV+3jYXHwB/a+8AfF3TomW2v2hnufLH+tlt2WOZP+BQNGv51+lGm39vq2n217aSrPa3MSzRSocq6MMqR7EEV8xf8ABSP4X/8ACxP2a9U1C3h8zUfDM6atEVHzeWuUmGfQRuzn/rmK0/8Agnt8Uf8AhZv7Mvh1J5vN1DQS2i3OTyBEB5X/AJCaIfUGvbr/AO0YGnV6wfK/TdFdD6XooorxCQooooA+a/8AgoV4B/4Tz9ljxT5cfmXejGLV4eM7fKb94f8Av00ted/sAeNf+Ew/Zv0e3kk8y50S4m0yQk84VvMT8kkQfhX2D4q8P2vivwzq+iXq77PUrSWzmXGcpIhRh+RNfmn/AME3NYuvB/j/AOJHw51I7Lu3b7QIjxtkglMM2PqXj/75r4/jvA/2lwrXsryoSU16PR/gejgZ8tS3c++6AM0AZp3Sv41jE+iDpRRTgMV1xiSwAxTwMUAYpa6IxIbCgDNKBS10xiIKTGaWnAYrpjEm4gGadRSgZrojEBKULSgYpwGa3USbiUoWlorZQJuFFKBmlAxW6gSJg0u2lorVQAKKKXbWigK4lFO20Y9q0UBXG0U/BpdtVyBcZg0YNP20barkFcZg0YNP20baOQLkdFSbaTBqeQdxlFPx7Um2pcAuNopdtJWbgO4m2m7Pan0Vm4DuMop/WmlaycAGlaQinUVi4FXIytJUhGKSsHEq4ykK04jFJWEojI8YpacRmk6GsGrbDuUdS0ix1i2a3v7O3vbdvvRXESyKfqCMV5l4l/ZT+EXi0udQ8AaKrP8Aeeyg+yMffMJU5969apCtdeHzHHYJ82GrSg/KTX6icIy3R8p+Iv8Agm18ItY3mx/tvQ2PKizvg6j/AL+q5x+Neba3/wAEsbFiX0X4hXdqRyqXunLL/wCPLIuPyr7z4oIzX1GG8QOJsHpDFt/4rS/NMyeHpPeJ+e6fsLfHbwgf+KU+LQt1T7oj1S9szj2CBh+tTL8M/wBtDwtxYeN7vVQvQnWknz/4EY/Wv0AIple5T8WM/p/xVTn/AIoL9LEPB0mfn5q/iP8Abgi0e+0zU4p9R0+5geCaM2+mTb42Uqw3IN3IJ718DHOTnrX79PyrDtivwb8X6b/Y3izWrDG37LezQY9Nrkf0r988MuMsTxTLE08VShBw5WuRNXve97t7WODEYeNGzj1Miiiiv3Y4QooooAKKKKACiiigAooooAKKKKACiiigAooooAKKKKACiiigD0j9n0eP7f4oabqXwzs3vfFunJJc24SKOTYpUxsxWT5TgSY59RX162sft1+I+GuriyiPcf2Xb4/IBq8//wCCYGnef8bfEN4RlbfQZEHszTw4/RTX6bjNfzD4geIeMyDOJYDC0Kc1GKd5K7u9baM9OhhY1Yc0mfATfA79sLxbxqPxJu9KDdQ3iGWEfiIAah/4d2/FDxac+LfipFcbvvkyXN7/AOjCma/QUDNOAJr8pqeK3EM/4XJD/DBfrc6lg6SPh/Qf+CWfhmEr/bXjjVr8D732G1jts/TcZMV6Z4d/4J4/BjQihudH1DXGXvqGoSDJ9xEUB/KvpbFKBmvAxPHXEuM/iYuS/wALUf8A0lItUKS2iee+GP2fPhp4PKHSPAug2sq/dnNjG8o/4GwLfrXoEUKQIqRosaqMBVGAB6CpAMUV8zWxmLxb5sRVlJ9222apJbIKUDNAGadWMYjADFFFO21uoiuIBmlAxSgZpwGK3USWxuKdiilAzWygTcSinBaWtlAQ3bilwKWitVAVwopcGjbWigFxKKdgUuPatOQVxlLg0/aaNtXyCuMwaMGn7aNtHIFxmDSYNSbaNtHIFyOipNppMe1S4DuMop2BSbahwHcSkwKdg0lZuAXG7aSn0Vm4DGUEZpxWkIxWLgAwjFIRmn0EZrFwKuRUU+kIzWDiVcYRmkIxTqKwlEojHpQRmnEYpK55RHcbSdRTyM03pXPKIxhFNIxUnUU0iuWUSkxlIRTiMUlc0olobSEZpxFJXK4X0Qz4C/4KQavdeMPiF8N/hxpp33dw3nmIc7pJ5Vhhz9Ckn/fVfpd4W8P2vhPw1pWiWS7LPTbSKzhX0SNAij8gK/NHwVb/APC9f+CnDzkefpfhi5eQjqIxZx7FI/7eNp/4FX6h5GTX91ZJgllWQYDA2s1DmfrPV/cfL4qfPVbHUUUV6RyBRRRQB4r+2H8UP+FR/s6eM9cil8nUHtDYWRBw3nz/ALtWX3XcX/4Aa8S/4JX/AAw/4RP4H6j4tuYdl74ovi0bkYJtoMxp/wCRDMfoRXnv/BVLxvd+J/EXw9+E+jkz3t5ONQmtkPLyyMYLZfrkzfmK+7/hn4JtPht8PvDnhaxA+zaRYQ2asBjeUQAsfdiCT7mvbn/s2Xxj1qO/yW34j6HVUUUV4ghMdK/OP/gqF45vfG/jf4ffBzQSbi9uriO9ngQ/fnmYw2yHHQgGQ/R1Nfopd3UVjazXE8iwwQoXkkc4VVAyST2AFfmZ+yPay/tRftyeLvipfRtNo2iSSXlr5gyFLZgs0I7ERqz/AO9HXtZZFQlPFS2gr/N6Ia7n6KfDPwNZfDTwB4f8K6eP9D0ixis0bGC+xQC592OWPuTXTjqaWivFlJybk92IKKKKACiiigAooooAKKKKACiiigAooooAK8A/bk+D/wDwun9mvxXpUMHnatp0X9racAMt58ALFV93TzEH+/Xv9NYBgQeQeKAP54v2f/ilcfBX4z+EvGUBcLpV8j3CJ1kt2+SZP+BRs4/Gv6FNPvrfVLK3vbWVLi1uI1mhljOVdGGQwPoQRX4Ifth/CH/hSX7RPjDw3DD5OmG6N7pwAwv2ab94ir7LuKfVDX6pf8E3vi7/AMLS/Zl0O0uZvN1Xwy7aLcBj82yMAwHHp5TIufVGqF2NJa6n1RRRRVmYUUUUAFFFFABRRRQBH9aimuY7SFpZnEcSAszMcAAdSTU5wPwr4S/bO/afOpzXfgDwrd4tEJi1W9hb/WsOsCEdh/Ee5+XoDnixWKhhabqT+S7s9/JMmxGeYuOFoLTdvol3/wAl1ZxH7XH7TMnxV1mTw14fuGXwnZSfPIhx9ukB++f+mYP3R3+8e2Pm2iivzivXniajqVHqz+vMqyzD5RhYYXDRsl97fVvzYUUUVzHsGx4S0GDxJr9rY3ep2uj2btme+vH2xxRj7zY6scdFHJPFfZ2lftcfC34G+ELbw14F0q+19Ldfmn2C3SeQ/ed3cbizH/YxjAGAAK+GaK78Ni54WLdNK769fkfM5vkGHzucPrkpOnHXkTsm+7tq/LVWPo7xt+3f8RvE3mRaS1n4btW4H2SLzZse7yZGfdVFeE+I/GWveMLs3Ot6xe6rPnhry4eUj6bicD2FY9FZ1cVWr/HNs68DkmXZcrYWhGPnbX79394UUUVyHtBRRRQM+sv+Cenjn+yvH+teGJpMQ6rai4iUn/lrEeg+qOT/AMAFfoIOAK/Hv4PeMn+H/wAT/DfiBGZEs7yNpSvUwsdsg/FGYfjX7AxMJI0YHgrkGvvMlrOeHcH9l/g/6Z/MPiLgFhs1jiY7VY/itH+FiWiiivoT8qCiiigAooooAKKKKACiiigAooooA/OH/grv4E3W3gLxlFHwrz6TcyY65AlhH6TVx/8AwST8c/2Z8TPGPhOSTbFq2mx30aseDJBJtwPcrOx/4D7V9a/8FE/BH/Ca/sreKHSPzLnRpINVhHp5bhZD+EbyV+Y/7Enjf/hAv2ovAN+0nlwXN+NNlycArcKYRn2DSKfwr7jBf7XlM6XWN/w1Ra1R+6NFIKWvhyAooooAKKKKACiiigAooooAKKKKAPxU/wCCi3gv/hDv2q/FEiR+XbaxHBqkQx13xhZD+MiSV8z1+iX/AAV58GCHW/h/4rjTJnt7jTJ3x02MskY/HzJfyr87a/WMqq+2wdOXlb7tDRbBRRRXqjP0c/4JD+M9tz8QfCcsn3kttTt0z0wWjlP6w/lX6TGvxl/4JqeMv+EV/ap0S0aTy4dbsrrTXJPH3PNUfi8Kj6mv2aPSvzLPaXs8Y5fzJP8AT9CHuLRRRXz5IUUUUAeP/tceMP8AhBf2a/iHqwcxSLpMtrE+eVknxChHuGkFfg51r9dv+CqXi3+wv2crTSEfEut6zBAyZ6xRq8pP4Mkf51+RNfofDtPlw0p/zP8AL+mXEKKKK+qKHRoZHVVBLMcADvX9CPwj8JDwH8LfCXhsKEOlaVa2bY7skSqx+pIJ/Gvwy/Zz8Jf8J18ePAOhMnmQ3etWomXGcxLIGk/8cVq/fteABXw3ElX3qdL1f9fiTIdRRRXxZAUUUUAFFFFABRRRQAUUUUAIOlfL3/BSDxqfB/7K3iGCOTy7jWrm30uMg8nc/mOPxjicfjX1CelfnJ/wV68abLL4feE4pM75LnVLiPPTaFjiP/j035V6eWUvbYunHzv92o1ufKf7C3gn/hOv2p/Alq6b7eyuzqkpIyF+zo0qk/8AA1QfjX7jYr8s/wDgkh4MGofEzxp4pePcml6ZHYoxHAeeTdke+2Aj/gXvX6m5xXoZ/V9pi+T+VL/MctxaKKK+cJCiiigAooooAKKKKACiiigApD0paKAPlr9v7x63hz4V2Xh+3lCXOu3QVwDyYIsO/wD48Yx9Ca/Oyvpj9vvxc2t/GWDR1k3Q6NZJGUz92WT94x/FTH+VfM9fnWa1va4qXZafd/wT+tOBsAsFktJ296peT+e34WCiivt/9kj9kvSr/wAO2njPxpYJqEl6omsdNuFzEkR+67qeHLDkA8AEHknjkwuFqYyfJD/hj3c8zzC5DhvrGJ32SW7fZfqz4gwfQ0V+yNz8OvC13YfYZ/DulzWu3b5D2cZTHptK4r45/a9/ZS0fwp4fn8beDbb7BbW7L/aGmxkmJVYhRJGOq4JGV6YORjBz6mJyaph6bnGXMlufE5P4hYTMsVHC1qTpuTsndNN9E9rXPjSiiivnj9XPdNA/bL+IfhXwfpnhzSZNNsrXT7dbaGcWxkmKqMAsXYrnHoorl9f/AGl/if4lBF74z1NVPUWbi2H5RBa8zorrljMRJKLm7ep4NPIMqpSdSOGhzN3b5U3d+b1L2p67qWtzedqOoXV/J/z0uZmkb8yTVGiiuVyk9We3ClTprlhGyCiiikaBX6O/sCeFDofwYfVXX95rF7LOCRzsTEQH5ox/GvziAyQK/YL4N+FD4J+FnhbRWQJLaWESTKP+ehUFz/30Wr6XIqV60qnZfn/TPx7xLxnssvpYZPWcvwiv82jtqKKK+4P5tCiiigAooooAKKKKACiiigCGadLaJ5ZHCRopZmY4AA6kmv58v2lvipJ8avjr4x8XmRpLa/v3Fnu/htk/dwj2/dquffNfsT+3x8Vv+FSfsw+LbyCbydS1aIaLZEHB3z5VyD2KxCVh7rX48fsyfCt/jV8ePBvhExmS1vr9GvMdraPMk3Pb92jY9yKiXY0j3P2J/YJ+EY+D/wCzH4UspofJ1TV4/wC2r7IwfMnAZAR2KxCJSPVTX0RUUUKQRJHGoSNAFVVGAAOgFS1ZmFFFFABRRRQAUUUUAFFFFABRRRQAUUUUAfm3/wAFNfB998Nfit8PvjNoC+TdJPHbTyqMAXNu3mwM3ruTev0ir9A/AHjGx+IHgnQ/EumPvsNWsor2HJyQroGwfcZwfcGvN/2wfhN/wub9nvxZoEMPnanHbG+08AZb7RD86qvuwDJ9HNeGf8EsPiy3i34M6l4MvJt9/wCF7s+SrHn7LOWdPriQSj2BUV7dT/acBGf2qbs/R7f5FdD7cooorxCTO1/RLTxJoWo6RfxCexv7eS1niPR43Uqw/EE1+cP/AATn1u7+DP7SHxF+D2rSlTM8og38B7i1dhlR/txMz57hBX6Xda/Mj9uGzm/Z5/bN8BfFuxiaOy1Jobi6MYx5jwFYrhB/vQNGPqxr2stftVVwr+2tPVaoa7H6cUVVsryHUbOC6t5Fmt541ljkQ5VlIyCD6EGrVeLsIKKKKAG9q/Lzxnb/APCiv+CnEcwHkaX4nuUkA6CQXkexif8At5yf+A1+oXQ1+c3/AAVi8Jz6LrXw3+Iengx3NvJJp8lwB910YTQfr5x/Cuijh1jqVfA1NqsJR+9aGtKXJNM+1RS1jeC/EkHjLwhomvWuPs2p2UN5Hg5wsiBh/OtocV/BtWhKhVnSmrOLs/VH1d7rQUCngYpAM06rjETYUoFAFLXTGJIUoGaAM06uuMSQAxRRTgMV0RiK4gGacBmgDNOrojElsAMUUU4DFdEYECBacBiiiuhQFcKKULTgPStlAVxu2lAxTttLWygK43BpcY70tFaqArhRRS4NWoCEop22jaKvkAbRTsCjAp8gDaKdgUYFHIA2inbRRtpcgDaKXbRjFS4ANxnvRtpaKzcB3GEZpNtSUhWsnAdyOinkU0rWTgO4hGaaVp1FYSgO4ygjNOIzSEYrCUBjCMU0ipKQiueUSkyOgjNOIzTa55RLuNIxSU+mkYrmlEY0ikpwOaQiuWUShpGaYRmpKQjNcsojTIh0r8Qf2gdO/sr46fEG1xtWPX77aP8AZM7lf0Ir9wCK/Gn9szTf7K/ab8ew4xuvVnx/10iR/wD2av6K8EavJmuJo/zQT+5pfqefjV7ifmeLUUUV/ZR4wUUUUAFFFFABRRRQAUUUUAFFFFABRRRQAUUUUAFFFFABRRRQB92/8ErtO83xF8Qb/H+ptbSHP++8p/8AadfoiBmvhb/glhpvleFfHt/j/XXlrDn/AHEc/wDtSvusCv8APvxPq+24rxT6LlX3RX6n0GFVqMRQM06igDNfmUYnQAGad0o6UV1RiJsKcBigDFLXTGIgFKBmgDNOAzXVGJLYgGKcFpQMUV0RiRcKUDNAGadW8YCEC0tFKBmt4wFcSlAzSgYpwWtlAVxu2lAp2MUVsoE3E20cUtFaKAXCilxml21agIbRTttGBV8grjaKdgUYFHIMbRTsCjAo5AG0U7bRtqeQBtGBS4NJUuACbaQinUVm4DuRlaQjFSkUhFZOA7kdFOIzTSMVi4FXEK02n0EZrCUBjKQrTiMUlc8ojuMIzTelSkZppFc8olJjKQjNOIxSVzyiUMpCM08jNN6VzSiUmN6UnUU8jNN6VzSiMYRTSMVJ1FNIrllEpMYRmsTxr4kg8G+ENb1+5x9m0yymvJMnHyxoWI/StzpXzf8At/eNv+EP/Zs1q3jk8u51qeHTIiDzhm3uPxjjcfjXrZDlrzTNcPg19ucU/S6u/kiZz5YOXY84/wCCT3hOfWdY+JHxEvwZbm5kj0+O4I+87sZp/wBfJNfo3XzV/wAE8vAX/CCfsseFzJH5d3rTS6vPx97zWxGfxiSKvpTORX9w46aliJKOy0XotD5STux1FFFcJIhOKRmAGaCcivHv2t/if/wqD9nrxl4him8m/Fk1nYsDhhcTfuoyPdS276KaulCVWcacd27AfEvwU/4yj/4KN694xf8A0rw/4amlu7duqGO3xBa49CX2y49mr9PMc18Q/wDBKr4Yf8Ix8F9W8ZXMO288S3xWFyOTbQZRcfWQzfkK+3jXp5pUjKv7OHwwSivl/wAEbFoooryRHzN/wUH+LQ+Ff7NuvR203lap4hI0W1wfmxKD5zevESyDPYstZf8AwTd+Ev8AwrX9nPT9UuofL1TxTKdWlLD5hCRtgX6bBvH/AF0NfOv7cup3P7Rf7X/gb4O6XMzWemyR290Y+fLlm2y3EnvsgVD7EMK/SnSdMttE0u006zhW3s7SFIIYUGFRFUKqj2AAFe3iP9lwUKXWfvP06f5j6F6iiivEEFFFFABRRRQAUUUUAFFFFABRRRQAUUUUAFFFFAH5v/8ABX74Ri70Twf8SLSHMtpI2i37qMkxvukgJ9AGEoz6yCvIP+CT3xZ/4Q/456l4Muptth4qsiIkY8faoA0ifnGZh7nbX6XftL/CxPjT8CvGXhDyxJdX9i5sye1zHiSE+37xFz7Zr8Fvh54y1D4XfEXQPE1kGj1DRNQiu1Rsrlo3BKN7HBBHoTUPRmi1Vj+jqisrw14gsvFnhzStc06UT6fqVrFeW8o/jjkQOp/EEVq1ZmFFFFABRRRQAUUUUAfKH7Zv7Ssnw/spPBfhydovEN5EGurtMg2kTDgKf+ejDof4Rz1II/PYksSSck8kmvsf/gon4F+y654b8WQoSt1E9hctjgMh3x59yGf/AL4r44r88zadR4lxqPRbeh/VvAmGwlLJ6dbDL3p6yfVtNp/JdF/mFFFFeKfowUUUUAFFFFAgorZ8NeC9e8ZXf2bQ9GvtWmzytnbtLt9zgcD3Ne8+CP2DPiH4l8ubWGsvDVq3JFxJ50+PZEyPwLCuujha1f4INniY7O8uy1XxVeMfK+v3b/gfNtWNP0271a7jtbG1mvLmQ4SG3jLux9gOTX6IeBv2BPAPh7y5ddnvfE1wvLLK/kQk+yId34FzXvfhX4f+HPBFr9m0HRLHSoT1Fpbqhb/eIGWPua9ujkVWetWSj+L/AMj83zDxKwNG8cFSc33fur9X+CPza8D/ALHHxO8bCOU6Kuh2jj/X6vJ5RH/AADJ+a19C+Bv+Cd2hWAin8U+IbrVZBybaxQW8WfQsdzMPcba+wgMdKMHH+Fe7QyjC0tWuZ+Z+Z5hx5nOOvGE1Tj/dWv3u7+6xwXgf4FeBPh1sbQfDNjZzp0uWj8yb/v4+W/Wu9I46Cl24o/WvWjCNNWgrLyPg62IrYmfPXm5S7ttv8RRS0UVoYBRRRQAUUUUAFFFFABRRRQAUUUUAc9498Lw+N/A/iHw7c4+z6tp9xYyZHG2SNkP/AKFX898Ul74T8Ro67rXUdNugR6xyxv8AzBFf0Xivwk/bH8F/8ID+038Q9LEflxPqj30SgYAS4AnUD2Akx+FfYcO1bzqUX1V/0/UqJ+4XgrxJB4x8H6Hr1tj7NqdjBexYOflkjVx+jVtdxXzp/wAE/wDxn/wmv7Kngt3k33Omxy6XKM52+TIyoP8Av35f519F18riKfsq06fZtEi0UUViAUUUUAFFFFABRRRQAUUUUAfIP/BULwd/wkf7Mc2pqm6TQtVtr0sByEctAR9MzKfwFfj1X76/tM+Eh45/Z/8AiBooTzJbjRrloVxnMqIXj/8AH1WvwKIwSK/QeHavNh5U+z/P+mXEKKKK+sKO1+Cni8+APi94L8R7/Lj0zV7W5kOesayqXB9iuR+Nf0FocqtfzgA4IPpX9AvwH8Wf8J38GPBHiAv5kmoaPazynOf3hiXePwbcPwr4fiSnrTq+q/y/UmR3tFFFfFEBRRRQB+ZH/BXnxYbjxR8PvDKPj7LZ3OoyID1811jQn6eS/wCZr886+qf+Cl/ir/hI/wBqvWrQPvj0axtNPU54H7vziPwaZvxzXytX6xlVP2WCpx8r/fqaLYKKKK9UZ9X/APBMnwn/AMJJ+1Ppl8U3poenXeoHI4BKCAfrOD+Ffsma/NX/AIJCeE9+ofETxLJHjy4rTT4Xx13GSSQf+ORfnX6VGvzHPKnPjHH+VJfr+pD3FooorwCQooooAKKKKACiiigAooooASvxt/4Kb+Mf+En/AGpNRsVffFoenWunrg8ZKmdvxzNj8K/ZEthSfQV/P78fvFx8e/G7x1r4fzIr/WbqSE5z+68xhGPwQKPwr6nh6lzYiVTsvzKifpf/AMEp/B39h/s+6lrckeJtb1iV0fH3oYkSNR+DiX86+1O4rxz9kHwd/wAIL+zR8O9KMflP/ZMV3IhGCrz5ncH33SGvZK8PHVPbYmpPu2JhRRRXEIKKKKACiiigAooooAKKKKAGnGMU2QhUdvQUpHauK+M3is+CfhX4p1pXEctrYSvE3/TQqQn/AI8VrOclCLk9kbUKUq9WFKG8mkvm7H5Z/GfxUfGvxW8Va1v8yO51CYxNn/lkrFY//HFWuLoJySaK/KqknObm92f3FhKEcLh6dGG0UkvRKx1nwo8Fv8Q/iP4e8PKpZL67jjl29ViB3SMPogY/hX7A2VnFY2lvbQRrDDCgjSNBhVAGAAPQCvzy/wCCf3hMax8W77WpE3RaRYko2PuyykKv/jnm1+iuc8V9tklHkoOp1k/wX9M/nHxHx7xGZwwqelOP4vV/hYCfWuR+LenRax8MPFdlMAYptMuI2z7xtXXnGPavP/j3rS+Hvgz4yvmO0rpk6Jz/ABMhVf1YV71VpU5N7WZ+ZYGMpYqnGG7kret0fkSeCaKKK/J3uf3JH4UFFXtN0DU9YbbYaddXrelvC0n8hXV6X8DfiHrBH2TwVrjg9HewlRT/AMCYAVrGlUn8MWzkq4/C4f8Ai1Yx9Wl+Zw1Fe0ab+x38W9TII8KSW6H+K5uoUx+BfP6V1mm/sA/Ey9CmebRbAdxNdOxH/fMbfzrpjgMVPam/uPFrcTZNQ+PFR+TT/K5810V9h6V/wTj1uYL/AGh4xsrQ9/s9o83/AKEyV2Gmf8E4tAiUf2j4u1G5Pf7NbpFn/vovXVHKcXL7Nvmv8zxq3HeQ0v8Al9zPyi3+lj5A+C/hU+Nviv4V0bZ5iXOoQ+apHWJWDSf+OK1fsAihEVfQYrwz4V/sg+CvhJ4otfEOmy6le6naq4ilvp1YLvUqThVUZwSPxr3TggYr6zK8HLB02p7tn4dxnxBQz/FU54a/JCNtVbVvX9B9FJS17J+ehRRRQAUUUUAFFFFABRRTHdYkLsQqqMknoBQB+WP/AAV9+Kh1Pxt4Q+H1rNmDS7VtUvFU8GaU7I1PuqIx+ktWf+CQHwq+2+JvGXxEuocxWECaPZOwyDLIRJMR6FVWMfSQ18aftMfE9vjJ8efGvi0SGW2v9RkFoxP/AC7R/u4f/IaJX7HfsG/C7/hU/wCy94NsJofK1HU4P7YvMjBMlx86gj1WPy1P+7ULVmj0jY+haKKKszCiiigAooooAKKKKACiiigAooooAKKKKAGkblr8v/BJP7I3/BRy90Ns2nhfxXMYIh0jEF2weHHsk4EeewVq/UHoK+BP+CrfwtluvCfhX4laajR32h3P2G7mi4ZYZDuicnsEkBA95q9fK5xdWVCfwzTXz6DR994yaMV5t+zt8UovjN8FvCfi5HVp7+yT7UqjhLlPkmXHYCRWx7Yr0mvJnB05uEt1oIK+Tv8AgpX8L/8AhP8A9m++1W3h8zUfDNzHqcZUfMYf9XMPoFfef+uYr6xPSsvxLoFn4r8PapouoRedYajay2lxGf4o5EKsPxBNbYes6FaNRdGB4J+wB8T/APhaH7M3hl5pfN1HQw2jXWTkgw48vP1iaI/XNfR4r80/+Cbmv3nwj+P3xH+D2sy7ZHeQwhuA1xayMjbR/txsWz6Riv0s6cV15lRVLEy5dnqvR6jYtFFFeaISvmn/AIKH+Af+E6/ZY8UNHH5l3orRavDx08psSH8Inlr6WHWsjxb4dtvF3hbWNDvRus9Ts5rKYYzlJEKN+hNbYer7GrCoujTA+Rf2AfGv/CY/s2aJBJJ5lzos82mSknnCtvQfhHIg/Cvo/GRXwH/wTW1q58J+OviR8OdSOy7tnFyISfuSQyGGb9Wj/wC+a+/6/lXj7LVlvEeKpxXuyfMvSSvp820fS4efNTiwpQKQDNOr4WMToClAzR1NOAxXXGJIdaKKcBiumMRNgBinAUAUtdMYkNhSgZoAzTq6oxJDpRRTgMV0RiK4gGaUDFOAzS10RgRcQLS0UoGa3UBCUuM0u2lrZQAbtp1FLg1qoE3EopdtLgVooANop9FXyCG4NGDTqKfIA3BowadRT5AGUU+ip5AGUU7Ao21DgMbTdtPwaSs3ALjcYpKfSbaycBjaQrTiMUlYuAxpFNIxUlIRWEoDuR0U4jNNrnlEu40jFJT6QjNc8ojGEU0jNPpCM1yyiUmRkYpOn0p5GaaRisJRLTGkYpKfTSMVySiMaRTTT6QjFckolEZHy1+SP/BQrTPsH7UHiCfGPtlrZz/XECR/+yV+uB6V+XP/AAU5077J8fNJuFHy3WgQMT/tCadT+gWv2rwfq+y4jcP5oSX4p/ocWL1p/M+Q6KKK/uE8QKKKKACiiigAooooAKKKKACiiigAooooAKKKKACiiigAooooA/T7/gmFpv2f4F67dkYa51+UA+qrBAB+pavsQDAr5l/4J16b9h/Zk0qbGPtl/dzZ9cSbP/ZK+m6/zo43qe34kxs/77X3aH0NDSlFB1p3SgDFJ1+lfHRibi04DFAGKWuqMSRAMU4DNKBilAzXXGJLYAZp3SilAzXRGJDYlOAxSgYorpjEQUUoGacBXRGJNxAMU4ClAxRXRGBNwAxRRTgtbqAhtLg07GKK2UBXE20tFLtrRQFcSinYFLWigIZS4NOoq+QBuDRg06inyANwaMGnUUuQBlFPpMCpcAG0U7bSbahwGN20hGKdRWbgFxlFPxmkK1k4DGdaQinUVhKBVxhWm1IRmkIrCUB3GUhGacRikrnlEq4ygjNOIzTa5pRGNIxTSMVJ1ppGK5pRLTGUhGacRikrnlEoZQRmnEZpmcVySiUhKQjNPIzTa5JRGMIr4B/4KTa1deLfHnw3+HOmnfeXDm4MI/jknkEMP6rJ/wB9V9/sMkV+fvhOD/he3/BTlpT/AKRpfhi5aQjqIxZx7Qf/AAJwf+BV+v8AhXgFWzx42a92hBy+bVl+Zx4ufLTt3P0t8J+HrXwl4Y0fRLJdlnplnDZwLjGEjQIv6AVr0UV/QTbbuz54KKKKAEr87P8Agqt47utc1H4f/CrSN097f3H9pT2yHl3ZjBbL+JM3HsK/RJm2rX5ifCof8NSf8FI9Y8Tv/pXh7wvPJdQN1Ty7XENuVPbdLtlx/vV7GVxUaksRLaCb+fQaP0O+FXgO1+GPw48NeFLTaYNIsIbTeox5jKoDP9WbLH3NdcDzS0leRKTlJye7EB5FYPjXxXY+BvB+teI9Tfy9P0qzlvZ2HXZGhYge/GB71vdK+LP+CpPxaPg34IWPg+0l2ah4quxHIqnBFrCVeT83MS+4LV0YWg8RWhSXV/h1Gjyv/gmr4Tvvit8aPiD8aNfj8yfzpYbd25X7VcMZJSh7bI8Lj0lr9KK8O/Yy+E3/AApr9nfwpos0Pk6pdQf2lqAIw32ibDlW90Uon/AK9wzW+YVlXxEnH4VovRAxaKKK88QUUUUAFFFFABRRRQAUUUUAFFFFABRRRQAUUUUANxzX4Q/t3/Cn/hUn7T3jDT4YfJ03Up/7YsgBhfKny7BR6LJ5iD/cr94K/OP/AILA/C37b4b8F/EK2hzJZTvo966jJMcgMkJPoFZJR9ZBUvYuL1PYf+CYnxVPxD/ZlsNIuZvM1HwtdSaXIGPzGH/WQt9Ar7B/1zr67r8g/wDgkx8Uv+EU+Omq+DribZZ+J9PPlITwbm3zIn/kMz/pX6+U1sKSswooopkhRRRQAUUUUAeKfteeBR43+BfiBI4xJd6eg1GDjJBi5bHuU3j8a/LKv2uvbSO9tJreZFkilQoyMMggjBBr8efiN4MuPBPxC13w4Y3Z7G9kgjGMs6bvkb/gSlT+NfHZ7R96FVddP8j9+8NMxXsq+Bm9mpL0ej+6y+85eivV/A/7LfxK8flHsfDNzZWrcm51P/RkA9QHwzD/AHQa+hPA3/BOpMRzeLvE7Fv4rTSIsD/v64/9kFeJRy7E1vhg7d3p+Z+j5hxXk+W3VaunJdI+8/wvb52PiSu18E/Bfxv8RHT/AIR/wzf38T9LjyvLh/7+vhP1r9LPA/7MPw3+H/lyad4ZtJ7pORdX4+0SZ9QXyFP+6BXqKQrGoVVCqOAAOle7RyLrWn8l/m/8j80zDxNWscBQ+cn+i/zPgTwN/wAE8fEuplJvFOvWeixHk29mhuJT7Enaqn3BavoXwP8AsWfDPwcEkm0l9fu0587VpPNXP/XMAIR9VNe84xSn9K9ujl2Goaxhd+ep+a5hxdnGY3VWu1HtH3V+Gr+bM/StFsdFtEtbCygs7aMYSG3iWNV+igACtD6UGl7V6aVtEfIOTk7yd2FLRRTEFFFFABRRRQAUUUUAFFFFABRRRQAUUUUAFFFFABRRRQAhr8m/+CsXg3+x/jn4f8QRx7YdZ0dUdsfemhkZWP8A3w0Qr9Y85r4N/wCCt3g/+0vhR4O8SpHuk0rVntGYDlUniJJ+m6BB+Ir2cmq+zxsPO6/r5jW5Q/4JFeMftngLx14Xd+dP1GHUEUntPGUOPYG3H5+9foCRX5G/8EqvGP8AYX7Q+oaLI+Idb0eaJUz1liZJVP4Isv51+ulVnVL2eMl52YMKKKK8QQUUUUAFFFFABRRRQAUUUUAQXEKXEEkcih0dSrKwyCCORX88vxH8Lv4I+IPibw9ICH0nU7mxIPX93Kyf+y1/RDX4ift/+E/+ES/av8cRomyC+lh1CM4+95sKM5/77L/lX13DlS1adPur/c/+CVE+d6KKK+/LCv2c/wCCa/iw+Jv2U9AtmfzJdHu7rTnOeeJDKoP0WVR9AK/GOv05/wCCQ3ir7R4O+IPhtnx9jvrbUEQ9/OjZGI/78L+Yr5zPqfPg3L+Vp/p+opbH6FUUUV+amYUjHAJpawvG/iBPCXg3XtclwI9NsJ7xs9MRxs5/lTScnZAfhF+0l4o/4TP4/fELWA/mRXGuXflN6xLKyx/+OqtebVLdTvdXMs0rl5JHLsx6kk5JqKv2ijBU6aguisahRRRWmwH6+f8ABLTwp/YP7NMmqMmH1rWLm6VyOSiBIQPoGif8zX2N3FeM/sd+GP8AhEv2YvhxYFPLZ9IivGX0afM5z75kNezdxX49jantcTUn5szYtFFFcYgooooAKKKKACiiigAooooA4v4yeK/+EE+FHjDxEH8t9L0i6u0Of40iZlA9yQB+NfgR4S0Gbxb4u0bRbfJuNTvobSPHJ3SSBR+pr9j/APgoz4sPhf8AZR8UxpJ5c+qy22nRnPXdMrOPxRHFfmj+wx4S/wCEy/ar+H9oyborW+OouccL9njaZT/30ij6kV9vkn7jB1sQ/P8ABf8ABLWx+3+m2MWmafa2dugjgt4lijUdFVQAB+Qq3RRXxD1ICiiigAooooAKKKKACiiigAooooAaT09a+Zf2/PFf9ifBhNKRsSaxfRQsoPOxMyk/99Ig/GvpkmvgL/gol4r+3+OvDXh9G+TT7J7p8H+OV8YPuBED/wACry8zq+yws330+8+04Nwf13O6EGtIvmfyV1+Nj5Hooor82P6/Oy+HHxf8W/Ca5uZvC+rNprXOzz18pHWTbnbuDqRxub8zXvnhP/god4x03amu6Hpusxj+KBntpD9T8y/kor5Rorto4zEUFanNpfh9x85j+HcrzOTniqEZSfW1n96s/wAT9E/Cf/BQPwDq5RNZs9T0GQ/ekkhE0Q/4EhLH/vmuf/a6/aE8I+MPgdNp3hbxBaapPqd5BDLDC+2WOJSZSzI2GAzGo5H8VfBlFehLOK86UqUrO6tfqfLUeAMsw2MpYuhKUXCSly3utNVur7+YVY0+ym1K/trS3QyTzyLFGg/iZjgD8zVetjwf4hPhLxVpOtrbJePp11FdLBKSFkZGDAHHbIFeJCzkr7H6JXc/ZTdJXlZ2Xn0P2B8G+Grbwr4W0nSLdF8mxtYrZOMcIgUfyrbVFHQD8K+PvCv/AAUX0G62J4h8L32mnoZLCVLhfrhthA/OvZPC37WPwt8WlFtvFlpZyt/yz1HdbEH0zIAD+BNfpdHG4aokoTX5fmfx7j+Hs5ws5TxGHl3bSuvvV0ewDFHWqWn6tZ6rbJcWd3DdQOPlkhkDq30I4q6CMcV6G58u4uLtLcWiikoELRRRQAUUUUAFFFFABRRRQAUUUUAIteHftqfE7/hUv7M/jnW45fKvp7I6dZkHDedOfKUr7qHL/wDADXuVfm1/wWG+JXkaT4G8AQS/NPLLrV3GDyFUGKH8CWn/AO+RSew1qz4D+AXw4k+L3xo8HeEEVnj1XUoorjb1WANumb8I1c/hX9DUFvHaQRwxKscUahERRgKAMAAV+S//AASM+Gf/AAkPxl8ReM7iHfb+HtOEEDkfduLglQQf+uaTD/gQr9bj0pRKluLRRRVEBRRRQAUUUUAFFFFABRRRQAUUUUAFFFFACZrifjR8OLX4t/CvxP4Qu9oTVrGS3R3GRHLjMT/8BcK34V21FOEnCSkt0B+eX/BKz4jXWlSeOPhPrO63v9MuG1G2tpT8yEMIblPbawiOPVmNfobivzA+PiH9k7/goNoPj2EG28N+I5UvborwmybMN4D6kEmXHqy1+niOsqB1YFWGQR0Ir18zipTjiYbTV/n1RTJKKKK8ck/Mb9tC2l/Zy/bd8DfFezjaLTtVaG6ujGMb2ixBdIP96Bk/FzX6YWtzFeW8VxBIssMqB0dDkMpGQQfSvk//AIKZ/C7/AITv9nO41u3h8zUfC90moKVGWMDfu5l+mGVz/wBc67D9gv4of8LS/Zm8LXE03m6jo6HRrvJyQ0GAmfcxGJj7k17WI/2jBU63WPuv80V0PomiiivFJCiiigD8u/FMP/Civ+CnYlH+j6X4nulkHYSC9j2k/wDgTk/8Br9BBzXxF/wVg8K3GheIPhr8RdPBjurd5NPknA+68bCeD9TMfwr7G8G+I7fxf4R0XXrQg22p2UN5Fg5+WRA4/Q1+Q+KmC9p9SzKK+KLg/WL0v6pntYKV4uJsgYopM5p4GK/B4xPSYAYpaKcBiuuMSWAGKcBQBS11RiQ2FOAxQBilrqjEkKKAM08CuqMSbiAYp2MUoGKCcAmuqMSbidVowcYr5z8XftseGPCHifVNEn0TVZptPuJLaSSMRbGZGKkjLg44rL/4b88Ij/mX9Z/75i/+Lr1I4Ks1flPoqfDmbVYqcKDaeq2/zPqML60tfLn/AA354R/6F/Wf++Yv/i6Vf2/PCBPzeH9aA9QkJ/8AalbLB1uxb4Yzj/oHl+B9RCl21856V+3V8PL51W5t9Y0/JwWmtVYD/vh2Nej+F/2hfh34xdI9M8U2TTtwsNwxgkY+gWQKSfpVvDVI7xPPr5LmWGXNWoTS72dvvPRgMUYzRGwkUFWVge4p22koHjX7iUYp1LjNWoiuN20bafto21pyCuMI9KMV5D8af2lvD/wR1ix0zUbG9v7q7hM4WzCHy03bQW3MOpDY+hrzr/hv/wAI/wDQvaz/AN8xf/F1sqE2rpHvYbIc0xdKNehRcoS2emp9R7R6UbR6V8uf8PAPCH/Qva1/3zF/8XR/w8A8If8AQva1+UX/AMXT+rVOx1f6r5z/ANA8vw/zPqLYMe1BXJBzXkvwU/aR0D426lqNjptle2FzZxrKyXgQb1JwSu1j0OM/UV66ExmsZU3F2Z4GKwtfA1XRxEXGa6PzGYxRTsZNZviHVX0TRL6+S0mvntoHmFtBjzJdoJ2rnAyccVnyNnPFOTUVuy/ijFfLp/b98IA4/wCEe1oH/di/+Lpv/Df3hD/oX9a/75h/+LrR4WfY+oXDGcPVYeX4f5n1DtDNn0pcYNfLp/b98InpoGsj/gEP/wAXX0Z4T8TWfjLw1p2t2DF7S+gSeInqFYZwfcdCPUVz1MPOGskedjcpx2XKMsVScE9Fc1qQinFaSuOUDyhjAjpQc44ryf40ftHeH/gle6fZala3V/eXkbSiGz2Fo0BwGbcw4JyB/umvNB+334S7+H9Z/wC+Yv8A4urWDq1FzRjoe9hchzPF0o1qFFyg9n3PqLhhmmkZr5gP7fXhErgeH9ZH/AYf/i6+g/BHiceMvCmna0thcadHfRCZLa6wJVQ/dLYJAyMHr0IrkrYWpSV5xsY4zKcdl0VPF03BN2V7f5m0RiinkU0jFebKJ5iY0jNNp9IRmuaUShhGaaRmn0hFckolJkdBGacRmm1zSiWhvQ0lOIzTDxXJKI0IRivzj/4Koab5XjPwJqGP9fYXEGfXZIp/9qV+jpHFfBf/AAVW00y6J8O9QxxDcXsBP++sJH/os1+meGVT2PFOG7S5l/5K/wBbHPiVemz876KKK/vY8EKKKKACiiigAooooAKKKKACiiigAooooAKKKKACiiigAooopN2TYz9kP2IdO/sv9lzwJFjBe3mm/wC+7iV//Zq9zA5rzX9mfTf7L/Z9+HUGMZ0KzlI9C8Suf1avS/4q/wA1s/n7fN8XV71Jv72fRU1aCXkLTgMUgGadXlRiWAFKBmgDNOAzXXGJLYAZp1HSlAzXTGJDYAZp1FFdcYiClAzSgYpwFdMYktjQPm6/hTiADnNZHjDxJB4O8L6prlzFJNBp9tJdSJFjeyopYgZ4zxXzr/w314R/6F/Wf++Yf/i69KjhqlVXhG56WCyrHZinLC03NLR2sfUXBor5eX9vrwgo/wCRf1n/AL5i/wDi6u6J+3T4T1nV7Owj0HV0lu50gVmWLALMFBPz9Oa61gqq3iehLhrN4pyeHlZen+Z9L4xRQp3gEd+acBis4wPmBu0heKULxXinxf8A2p9B+DnipNC1HStQvLlrdLkSWoj2bWLAD5mBz8prhv8Ahv7wln/kAa1/3zF/8XXdDC1JK6R79Dh/NMVSjWo0G4y1T01/E+pCMjilOcivlxf2/fCC/wDMv61/3zF/8XXr/wAFvjXpnxs0a91LS7G6so7Wf7O6XYUMW2hsjaTxzVvDzgryRji8kzHAUnWxNFxiurt1+Z6LS4p2KNtQoHh3GbT60bc+1JKyW0TSO4SNRlmY4AHqa8P+IH7Yfw+8DzPa297L4hvUJVotMUOin3kJC/8AfJP0rWNGUtEjtwmBxWPnyYWm5vyW3r0XzPc8CjAr4o1n/goNfyOw0rwhbQqD8r3d4zkj3CquPzNYq/t+eMN+ToOj7PQeYD+e6uhYWZ9ZDgrO5q7pJesl/mfeBApCmehxXxt4f/4KDESImteEf3f8U1ld5I+iMvP/AH1Xuvw2/aZ8BfE2SK2sNU+w6nJwthqC+VIx9F5KsfZWJrOWGnHoeTjuHM1y+LlXoPlXVWa+dr2+Z6rto2n0pwwwyDkUbawcD5y4yin0lZuI7jOtIfm6HFO246VzXjT4h+G/h3p/23xDq1vpkJyFErfO59EUZZj7AGpVNydkXTpzrSUKUXKT2SV39x0WCOtIABXyx4r/AG+vDunyvFoGg3msFTgTXEgt429xwzEfUCuAv/2/PE8rsbTw5pkC9hLK8hH4grWiwVWR9hQ4PzqvHnVGy82l+F7n3MVBppBHSvhux/b88TRODd+HdNuE7iKR4z+ZLV3/AIU/b48OahKkWvaFe6MWwDLBItxGvueFbH0BrKeBqrWw6/CGdUI87o3Xk0/wvc+pcgUjEAZrn/Bvj7w78QtNW/8AD+qW+pQdG8l/mQ+jKfmU+xANdBnnBrzJ0nB2aPkalOdKTpzi1Jbp6MQimkYqSkIrklEVyOgjNKRikrmlEtMb0NJ1p5Gab0NckojGEYppGKkIzTSK5pRLTGU0jFPIxSVyyiUMpCKcRimg1yyiUjF8ZeJLfwd4R1vXrogW2mWU15Jk4+WNC5/QV8d/8En/AApca7r3xJ+ImoAyXVxJHp8c5H3ndjPP+ohP416h+3/42/4Q39mvXIEk8u51qeHS4jnkhm3yD8Y43H412n/BO/wH/wAIL+yz4ZeSPy7vW3m1eYYxnzGxGfxiSKv6U8NcF9UyPE41rWrJRXpHV/joeRjpe8on0zRRRX6GeUFFFFAHkf7VXxQHwf8AgB4z8Sxy+Tew2LW9kwOD9plxFER64Zw30U186/8ABKT4YHw78Itc8a3UW278R33lQOw621vlQQfeRpQf9wVy3/BVvx/c6kfAfwv0rdPe6jc/2nPbRn5nOTDbr77mabj1UV9ufB/4f23ws+F/hfwnbBSmkWENqzoMCSQKPMf/AIE+5vxr25f7Pl6j1qO/yX/BK6HZ0UUV4hI3FfmB8TT/AMNcf8FF9N8MJ/pfhfwtMtrOMZjMVqTJc7v9+YmLPoVr7++P3xOh+Dfwb8WeMJWUSaZYu9uH6PcN8kKn6yMg/GvkD/glL8MZk0Dxd8T9UVpb/Wbk6fazy8u0aHzJ3z3DyFR9YjXt4BfV6FXFvdLlj6v/ACQ13P0BVcDFLRRXiCCiiigAooooAKKKKACiiigAooooAKKKKACiiigAooooAK8f/a0+GH/C3v2dvHPhqOLzrybT3ubNQMk3EOJYgPTLIF+jGvYKQjII9aAP50fg74/uPhT8VfCvi23Lb9G1KG7dF6vGrjen/Al3L+Nf0SaffQatY297ayrPa3MSzRSocq6MMgj2IIr8BP2sfhp/wqP9orx34Zjh8i0g1J57RAMAW82JYgPojqPqDX68f8E/fiZ/ws39lfwdcSy+bfaRE2jXPOSrQHbHn3MXlH8aiJpLufR1FFFWZhRRRQAUUUlADSKw4PBmhW+v3OtRaTZJq9xjzr0W6edJhQoy+NxwAB17VuY5oA/OhpPccZzhfldr7+aHBQOgA+lFLRQIKKKKACiiigAooooAKKKKACiiigAooooAKKKKACiiigAooooAKKKKACiiigAooooAQCvnv9vfwl/wl/7KXjqBU3z2NvHqMZxnb5MqSOf++A4/GvoQ9awPH3huLxn4H8Q6BNjytV0+4sXz0xJGyH/0KtsPU9lWhPs0/wAQPw+/Y+8Xf8IR+018OdUL+Wh1aKzd84ASfMDE+2JDX7vnoK/nNs7m68O67DcR7oL2xuVdc9UkRsj8iK/of8M63D4k8NaVq1v/AMe9/aRXUf8AuugYfoa+q4jp3nTqrqrfcVI1aKKK+PJCiiigAooooAKKKKACiiigBK/Kn/grb4U/s/4v+EfEKptj1PSDasQPvPBKxJ+u2ZB+Ar9Vj0r4J/4K4+GPtnws8E+IAm5tP1eSzLD+FZ4S35ZgH6V7WTVPZ46HndfgNbn5Z0UUV+pmgV9sf8EoPFP9lfHzW9Gd9sWq6JJtX+9LFLGy/wDjpkr4nr3v9hLxP/win7V3w+uWfbHc3j2DDPDefE8Sj/vp1P4CvOzGn7XCVI+T/DUb2P3IopBS1+RmI0da8N/bc8SHwp+yt8RbwNsabTTZA56+e6wY/KSvc+5r44/4Km+JP7H/AGaIrFWw2ra1bWxX1VVklJ+mY1/MV24GHtMTTj5oaPyEooor9gNAqzpljLqmo2tnbrvnuJVijX1ZiAB+ZqtXqH7L/hv/AIS39on4c6YU3xya7aSSr6xpIHcf98qaxqz9nTlN9FcD93/DejQ+HfDul6Xb8QWNrFbR/wC6iBR+grUpF4Wlr8Zbu7syCiiikAUUUUAFFFFABRRRQAUUUUAfAH/BXXxT9k+HngXw4Hwb/U5r8qD1EEWz/wBuK8Y/4JO+FDqvx21/XHTdFpWiuitj7sssqKv/AI6slTf8FZ/FH9o/G7wzoaPuj03RBMwz92SWaTI/75jQ/jXrn/BIfwx9l8B+PvERTm91G3sFcj/njEXIH/gQP0r7f/d8l85fq/8AIvofoJRRRXxBAUUUUAFFFFABRRRQAUUUUAFFFFAEZcL14PWvye/ah8VDxh8dvF16rFoYbs2UfPAWICPj2JQn8a/VTV5ri30y8ktYDdXSxO0UIIBkYAkLk8DJ45r8jvG/wu8deG7+8u/EXhrVbN5JGkmuZLZjEzEkk+YAVP518znnM6UYRWl7s/Y/DWNCGMrV6s0pcqik2ru7u7fcjiaKCCOoxRXxGx/RyaewUUUUFBRRRQAUUUUAFFFFArXNPRfE2seGrjz9I1W80uc/8tLO4eFvzUivWfCn7ZHxT8KbE/4SAatAv/LHUoVlz9XwH/8AHq8Torpp4itR+CTXozysXlOAxytiaMZeqT/E+0fCf/BRq6QJF4k8JJL/AHrjTbgr+Ubg/wDode3/AA+/bJ+HPxB1Gx0y3u7zTtVvJVggs721YNJIxwFDJuUcnuRX5f17t+xT4VHiX4+6PK67oNLilv5AR12rsQ/g8iH8K9zB5piqlWNJtO7S1X+Vj824g4LyTD4KtjKcXTcIt6PRtLRWd93ppY/UEcgUtIOlLX3B/NYUUUUAFFFFABRRRQAUUUUAJ0r8Lv8AgoP8SP8AhZP7VfjGWKXzbLR5F0W35ztEA2yD/v6ZT+Nftb8SPGNt8Pfh/wCI/FF3g22j6dcX7hjjcI42fH44x+NfztoupeOfFoUbr3V9Yvcc/elmlf8AmWb9amRpDufsT/wS6+G48Efsw2esTRbL3xNfTaizMPm8pT5MQ+mIyw/66V9gVzfw78H2vw88BeHfDFnj7Lo+nwWEZAxuEcapn6nGfxro2poh6sWiiimIKKKKACiiigAooooAKKKKACiiigAooooAKKKKAPjv/gp38Jf+E9+AK+JLWHzNT8KXQvAVGWNtJhJgPp+7c+0Zr0P9hj4tf8Lf/Zv8MX083nappcf9kXxJy3mQgKrE9y0ZjY+7Gva/E/h2y8W+HdU0TUohPp+pWstpcRH+OORSrD8ia/Ob/gnd4hvfgl+0d8QPgxrcpU3Ekotg3Ae5tmblR6SQlnz6RrXt0bYnATpfapvmXo9/8x9D9L6KKK8QRkeLPDdn4x8L6voOoR+bYanaS2dwn96ORCjD8ia/O3/gmj4kvfhb8bPiR8Hdak2TiSSWFW4H2i2kMcgUf7aMG+kVfpRmvzG/a+hf9mv9urwX8UrZGg0vWHhu7pkGA2zFvdoPcwlW+sle1l376FXCv7SuvVaoa7H6dUVBbzpcwRyxOrxuoZXU5DA9CDU9eKIKKKKAPmb/AIKI+Av+E6/ZY8TvHH5l1ojw6vCMdPLbbIfwieWuM/YA8b/8Jl+zVoUEknmXOizTaXKc8gK2+MfhHIg/CvrLxf4ctfGHhTWdBvRus9TsprKYYzlJEKN+jGvzd/4Joa7c+FvGvxI+HWonZd2zi6WE/wAEkMhhn/Vovyr5rjDB/wBocM1rK8qMlNej0Z34OfLO3c+/wM06gDFHWv5WjE9wUDNOAzQBTuldcYkNhSgZoAzTq7IxICgDNFOAxXVGJLFApwGKAMUV1RiQ2FKRhT9KUDFD/dP0rrhHUD8qvjd/yWDxl/2Fbj/0Nq4iu3+N3/JYPGX/AGFbj/0Nq4ivuIfDH0P6/wAr/wBxof4Y/kgoor65+EP7HHhv4k/DPRPEN1rOq2l7fRM7pEYzGpDMowCmew70pzjBXkYZrnGFyanGrim1Fu2ivrZv9D5Go6GvpH4q/sTeJfBNhPqXh+7HiaxhUvJAsRjuUUdSEyQ+PY59BXzcQVJBGCO1VCUZq6Zrl+aYPNaftMJUUl17r1T1R6X8Mf2hvGvwrnjXTNVe601SN2m3pMsJHooJyn1Uj8a+8Pgd+0R4f+NVgUtv+JdrcK7p9MmcF1H99DxvT3wCO4GRn8xK0/DfiTUfCOuWmr6TdSWWoWkgkhmjPIPofUEcEHggkGsalGNTXZnzOfcJ4PNqcp0oqFXo11fn39dz9ghSdBXnXwI+LVt8ZPAdtrEQWG+jPkXtspz5UwAzj/ZOQw9j6g16OFwvNef7Kzsz+Z8RQq4WtOhWVpRdmhhG4A0E9+wqQDArA8eeJ4vBvgzWtbmwY7G0lnx/eKqSF/EgD8a0jDUypwlUmoRV23ZfM/OL9qjxj/wmfxv8QzI++2spBp8POcCIbX/8f3n8a8kqa9vJdQvJ7qdzLPPI0kjt1Zick/mahr04qySP7Iy/CxwWEpYeO0IpfcgoqW5tZrN1SeJonZFkUOMZVlDKfoQQfxqKmegmpK6Paf2QPFY8LfHPRlkfZb6mslhJz13jKD/vtUr9K/4q/Hvw/rE/h7XtO1S3OLixuY7mM5x8yMGH6iv150PVINc0ay1G3bfb3cCTRsO6soYH8jXFXhezPwDxFwfs8ZSxSWk4tP1i/wDJlykdQ6kHvT8Ck21xuB+SH5oftW/Co/DH4pXb20OzSNWze2u0YVST+8Qf7rHp2DLXjFfpd+1Z8KD8TvhdeG1h8zWNLze2YUZZ9o+eMf7y5wP7wWvzR6GvTpS5o69D+oODs3/tTLoqbvUp+7L9H81+KYV91fsI/ET+2fBuo+FLmXdcaTL51srHkwyEkgf7r7s/7wr4Vr0v9nX4hH4a/FnRdTkk8uxnf7HeEnA8qQgEn2Vtr/8AAaVan7SDR3cU5b/aeV1KcVeS96Pqv81dH6iYyKraheQadZz3VzIsNvCjPJI5wEUDJJPoAKsqQ6hh6Zr5v/bZ+KJ8I/D9fDVnLs1DXSY32nlLdceYf+BEhfcFvSvBhS9pJRR/M+WYGpmOMp4WnvJ/cur+SPjb4y/EOb4o/ETV9fkLeRLL5dqjf8s4F4QY7HHJ9ya4milVS7BVBLE4AHevo4xUUl2P66w9Cng6EaFNWjFJL0R6p+zZ8J3+LPxItLWeIvo1ji6v2I4KA/LH9XOB9Nx7V+mUUawxIiqFCjAUDAAryT9mD4Rj4U/De2juoQmtali6viR8ysR8sf8AwAcY9S3rXr56ZNfLY6r7apZbLY/mnivOf7Wx75HenD3Y+fd/N/gJ1FNIp1HWvFlE+NIyMUlPIphGK5JRLTGkYpKfTSMVyyiUNIxTCKkppGK45RKTGU0jFPIxSVyyiWMPSvjT/gqHpwm+Cfhy9Ay0GvRx/QPbzE/qor7MIxXy7/wUb0wX/wCzPfzkZ+xajaTg+mXMf/tSvruCansOI8FP++l9+hjW1pyR+TdFFFf6GHgBRRRQAUUUUAFFFFABRRRQAUUUUAFFFFABRRRQAUUUUAFOAyw+tNq1pVm2o6naWqffnmSJfqSB/Wsq0lCnOT7DW5+7Hw207+x/h34Xscbfs2l2sOPTbEo/pXR1HbRLBbxRoNqIoVR6ACpcYr/M3ETdXETm+rb+9n0i2sOAxQBminAYojEGKBTgMUgFLXXGJmxeppwGKQDFLXVGIgpwGKQDNPArrjElsAKWilAzXXGJBwvx1/5I340/7BF1/wCimr8rq/VL47n/AIs340/7BN1/6Kavytr6nLFam/U/dPDr/d6/qvyCt3wF/wAjx4e/7CFv/wCjFrCrd8Bf8jx4e/7CFv8A+jFr15bM/VcV/An6P8j9cIh+7X6Cn4zTYR+6T6CpAMV8zy6n8ZyZ+e37dIx8aYP+wXD/AOjJa+dq+iv26hj40Qf9gqH/ANGS18619FS0gj+reGP+RNhvQK+6v+Cfn/IheIv+wl/7SSvhWvuv/gn3z4C8Rf8AYS/9pJSrK8DxuO/+RNP1j+Z9U+9ZniTxFp/hHQ7zWNUuUs9PtIzLLM54VR/M9gBySQBWrjv2r4R/bg+McuveJU8D6dORp2mlZb4oeJZyMhT6hFI/4Exz90VxU6XMz8FyLKKmdY2OGi7LeT7Jb/5LzOE+Pv7Tuu/F6+uLCykm0vwsrYjskbDzgdGlI6567eg46kZrxKiivTjFRVkf1XgMvw+W0I0MLBRS/q77vzCivoH9m79lqf4xQPresXM2m+HY3MaeQB5ty4+9tJBCqOhbBycgdCR9K3v7EHwzuLAwRWl/bTkY+0peOXB9cNlf0qXJJ2Plcw4yyvLcQ8NUblJb8qul+K/A/OmhWKkEEgjoRXqXx++BWofA/wATQ2ks/wBu0m9VpLK8xtLBSNyOOzLkdOCCD6geW1a11R9bg8ZQzDDxxGHlzQlsz6p/Zq/a3vfDt7aeGfGl493o8hWO31OdsyWp6ASMfvR+55X6dPuiKVJkV0IZGGQQcgivxur75/Yj+ML+L/Ck3hLVJzJqeioptnc/NJbHhR77DhfoUrkrUk/eR+M8b8M0qEHmWDjb+dLbXqvnv959Oe1J0GBTsZyK5j4j+N7T4ceCNW8RX3MNlCX2ZwXfoiD3Zio/GuBU76H43SpzrVI0qavKTSS7t7Hl/wC0l+0da/BjTV07T1jvfFF3GWggflLdOnmSfrhe+D0Ar8+PFfi7WPG+szarrl/NqN9MctLM2cD0UdFA7AYAo8X+KtQ8b+JdR1zVZzcX19KZZG7DPRR6KBgAdgBWPXqUqUYLzP6n4d4dw+S4dXSdVr3pfouyX4hRSojSuqIpZ2OAoGSTX2r8IP2HdKfRLbUfHEtxPfToJDp1vJ5ccAPO1mHzMw74IAORz1qpzjTV2ejnGe4PJKanipb7Jat+h8U0V9xfFL9hnQJ9FuLvwbPcafqcSFktLiXzIZsfw5PzKT2OSPUd6+Iry0m0+7mtbmJ4LiF2jkikGGRgcEEdiCKUKkai90nJ89wWdwlLCyd47p6Nf15Gt4P8aa14D1uDVtCv5tPvYj9+M8OO6svRlPoeK/RT9nr49WPxq8Ns0ipZ+ILIBb2zB456SJnkofzB4PYn80K7f4M/Ea5+F3xE0nXYHYW6SiK7jX/lpAxAkXHfjke6iubFYeNaGm6PJ4n4eo5vhZVIRtWirp9/J+v4M/VTGKSmwTJcwRyowZHUMGU5BB6EU8jFfHzifzJ5DSKYRipKQiuSUSkyOkIzTiMUlc0olIZQRmnEZptccojGEZphGalIppGa5JRNExhGabT6awrllG5R+f8A/wAFLdcufFXjf4b/AA600+Zd3Lm6MIP35JpBDB+qyfnX6SeEfDlt4P8ACmjaDZDbZ6XZQ2UIxjCRoEX9FFfmp4ch/wCF7/8ABTwOf3+l+GLoue/liyjwP/JnH/fVfqFX9iZXhP7NyTBYK1mo8z9ZanzuInzzbHUUUV2HMJQTgZpM5ryv9p74nD4PfAfxj4pWXyry1sXis2zz9pkxHDj1w7qfoDVU4OrNQju3YD4Y8Af8ZS/8FKtS14/6T4e8K3D3ER6p5dniKAqf9qcrJj3Nfp4K+E/+CUfwxOhfCzxD45u4iLrxDe/Z7d2HJt4MgsD7yPID/wBcxX3YK9XNZp1/Yw+GCUV8t/xGxaKKazBVJJwBzXkCPz5/4KsfEu4u7PwX8K9ILT3+rXA1K6t4vvuoYxW6Y77nMhx6xrX2Z8Dfhrb/AAf+EnhXwfbhf+JXYxxSunSSY/NK/wDwKRnb8a/Pr4MKf2tf+CiGs+M5P9K8M+GZmvLZjyhjtyIrTHoWfE2PZq/T+vbx/wDs9GlhFulzS9X/AJIb7DqKKK8QQUUUUAFFFFABRRRQAUUUUAFFFFABRRRQAUUUUAFFFFABRRRQB+U//BYD4bjTPiF4M8cW8WItWsZNOuWUcebA25Cfdklx9I63f+CO/wASPL1Dx54Cnl4lji1q0jJ6FT5Ux/HdB+VfRf8AwUz+HP8Awnv7LGtXkURkvfDlzBq8WBztUmOXn0Ecrsf90V+Z/wCwZ8RT8Nf2qfAt7JL5dnqF3/ZNwCcBluAYlz7B2jb/AIDUbM0WsT94KKKKszCiiigAooooAKKKKACiiigAooooAKKKKACiiigAooooAKKKKACiiigAooooAKKKKACiiigAooooAKKKKACiiigApCMilooA/An9prwr/wAIV+0H8Q9HCeXFBrd08K+kTyF4/wDx1lr9h/2LPFf/AAmP7Lnw5vi+9otMWwY55zbs0HP/AH6r82f+Cm3hf/hH/wBqjVLwJsXWdOtL8YHBwnkE/nAa+xv+CVXij+2f2dL7THfMmka1PCqZ6RukcgP4s7/lX2+af7RllKt1VvxWv4lvY+z6KKK+IICiiigAooooAKKKKACiiigBD1FfMn/BRrwx/wAJJ+yf4rkVN82mS2t/GPTbOisfwR3r6crzr9oXw3/wl/wK8f6OF3y3eh3iRD/pp5LFP/HgK6cLU9liIT7NfmNH4A0UEYJFFfsiNArovhz4jPg/4heGNeVijaXqdtehh28uVXz/AOO1ztKDgg+lRNKUWn1A/o/jYSRqwOQRkEU+uH+CfiT/AIS/4PeCNaJ3tqGi2dyx/wBpoULD65Jrt84Nfi848snF9DICOK/Oj/gr94h8vSvhtoav/rZr28kX02LEiH/x9/yr9GK/Jr/grL4g+3/Hfw5pKNuj0/QUdh/dkkmlJH/fKpXtZJDnx0H2u/wGtz4hooor9RNAr6l/4JqeG/7f/av8P3JXcmlWd3fMO3+paIH/AL6lFfLVfev/AASL8O/a/il431wrkWWjx2e70M0wb/2ga8vNJ+zwdWXlb79BPY/U6iiivyYzCiiigAooooAKKKKACiiigAooprHCk+lAH4jf8FAPE/8AwlP7WPjiRX3Q2UsNhGP7vlQIrD/vsOfxr9Ev+Canhj/hHv2UtBuSmyTV7y7v2Hc/vTED+KxL+lfkv8ZPEf8AwmPxe8a64H3rqOtXl0p/2Xmdhj2wRX7g/sxeG/8AhEv2efh1pZXZJFoVo8q+kjxK7/8AjzGvt84/c4GjR9PwRb2PUKKKK+IICiiigAooooAKKKKACiiigAooooAKY8SOPmQN9RT6KA2OD8V/A/wH41LtrPhTTLuV/vT/AGdUlP8AwNcN+teM+K/+Cf8A8PtZLvpF1qWgP/CkUwmj/ESAsf8AvqvqD8cUHIrkqYWhW/iQT+R7eEzvMsDb6vXlFdrtr7np+B+fXir/AIJ4eK7De3h/xDp2sRjnZdRvav8AQY3rn6kV474q/Zm+Jvg7c1/4Qv5YxyZbFBcrj1zEWwPriv1m6UFc9QD9a8mrkuGn8Dcf68z7fB+IucYeyrctReas/vVvyPxPurSeyneG4hkgmQ4aOVSrKfQg1FX7M+I/A3h7xfb+RreiWGqxYwFvLZJcfTcDivHvFn7Enwu8Tb2t9Jn0Odusum3LJj6I25B+C15dXIakf4c0/XT/ADPuMH4m4Odli6Eovyaa/R/mfmPRX2r4t/4JyTKHl8N+Llk/u2+p25X85EJ/9ArxrxV+xn8VPC25xoKaxCnWbTJ1lz9EO1z/AN815NXLsVS+KD+Wv5H3GD4uyXG2VPEJPtL3X+NvwPD6K1Nc8K614ZuPI1fSb3S5s42Xls8LfkwFZdee4yg7SPq6danWipU5XT7BRRRUmwV9t/8ABOTwn8ni7xJInVobCF8emZJB+sdfElfqB+xZ4UHhj4BaG7psn1J5L+TjrvbCH/vhUr3smpe0xKl/Km/0/U/MPEPGfVsmdJPWpJL5bv8AKx7xRRRX35/LYUUUUAFFFFABRRRQAUUUUAfIv/BT74hf8IR+yzqenQy+XdeI7630tNp+bZkzSH6FYip/3/evzl/4J9fDv/hY37VvguGWLzLPSZm1mc4ztEC74z/398ofjX0F/wAFhPiB9u8eeBvBcUn7vTrCXU51U8F5n2ID7gQsfo/vWz/wR1+H+/UPiB43mj/1ccGj20mOu4+bMPw2wfnUbs0WkT9OaKKKszCiiigAooooAKKKKACiiigAooooAKKKKACiiigAooooASvzO/4KC6HefAn9pvwF8Z9GhKpdyRPc7OA9xbFQysewkhKp7hWr9MQa+eP28PhL/wALc/Zu8S20EPm6ro6jWbHAy2+EEuo9S0RkUD1Ir0surKjiI83wy0foxo918O67Z+KNB03WNOmFxYahbR3VvKvR43UMrfiCK0h0r5C/4Jl/Fr/hYH7PkegXU3map4UuTYMGOWNu+XgY+wBdB7RV9fVy4mg8PWlSfRiE618f/wDBTv4X/wDCcfs8t4gtod9/4XvEvQyjLfZ3Plyge3zI59o6+wM1ieMvC1l438Ja14e1FPMsNVs5rKdfVJEKN+ODRha7w9eFRdH/AMOB41+wv8T/APha37NHhK9ml8zUdLhOkXmTk+ZBhVJPq0flsf8Aer6AFfm1/wAEx/E978OPi18R/g/rT+XcxyPPFGxwBcW0hhmC+pZSp+kdfpL04rpzGiqOJko7PVej1GxaKKK84Q3vX5feIIf+FEf8FPWb/UaX4nug47CQXseD/wCTOf8Avmv1B61+cf8AwVd8LXHh/wATfDX4jacPLurd3sJJwPuPG4ng/UzH8K6sPQWMp1sFLarCUfvWhrTlyyTPuPFOAxWP4O8RW/jDwpo2u2hza6nZQ3kXOflkQOP0NbOM1/GlSjKjVlSkrNOz9UfR3uKBilopwGK2jEgUDFFFKBmuuERMUDFPAxSYxzS12xiQwpQKAM06umMRBQRlT9KUDND/AHG+ldkI6kn5UfHH/ksPjL/sK3H/AKMauIrt/jj/AMlh8Zf9hW4/9GNXEV9dD4Uf2Dlf+4UP8MfyQV+nn7Ko/wCLCeEv+vd//RjV+Ydfp5+yr/yQTwl/17v/AOjGrnxCvFH534i/8i+l/jX5M9YIBBB71+eX7afwrg8CfEKDWtOhEOna8jzNGgwqTqR5mB2Dblb6lq/Q4da+Z/29NFW8+E+n34A8yz1KM7u4R0dSPxO38qwoXTPzDg7HTweb0kn7s/da732+52PgKiiivSP6nPoj9iL4gyeFviwNDll22GuwmFlJ4EyAvG35b1/4GK/Q8dBX5EfD3WX8PeOvDupq2w2l/BNn2WRSf0FfrxF80aHvgVhON9T+dvEPBxoZhTxEVb2kdfVaX+5oMc186ftyeMP+Ee+D40mN9s+s3UcG0HkRJ+8c/mqg/wC9X0dtORX5/ft5+MDrHxP0/QkcNDpFoGZc9JZSGP8A44I/zojDU+b4QwX17OKMXtH3n8tvxsfMtWdM0+bVtStLG2TzLi5lSGNB/EzEAD8zVavXv2T/AAh/wmHxz8PROge3sXa/l4zjyxlD/wB/Nn51uf03mWKjgsHVxD2jFv7kdH+2P8Oo/APinwuLVNtnJo0NqrYxl4fkJ/75MdfP1feP/BQHw19t8AaDrKR7n0++MLNj7sciHJ/76RB+NfB1D7nzfB2NeOyinKTvJXT+T/ysFfpj+yJ4rHir4GaEHffcaeHsJRnp5Zwg/wC/ZSvzOr7K/wCCe3i3Enijw1I4+by7+BM/8AkP/ouokrqx5nHuD+sZS6qWtOSfy2f53+R9nUU8jFN21yuB/NdyNhuUjrX5m/tVfCk/C/4p3gtodmj6rm9syo+Vdx/eRj/dbOB/dK1+mp4rxL9rP4Un4mfC66e1h8zWNIze2m0ZZwB+8jH+8vbuQtXD3ZWPteEs4/srMYubtCfuy/R/J/hc/NSgcGjoaK6j+p9JI/Tf9mr4kx/ED4N6XqFzOrXthGbS+d26PEANzH/aXax/3jXwZ8fviXJ8Vfidq2sq5bT0b7NYqf4YUJCnHbccsfdjVfwN8XdW8B+DPFnh2yJEGvQpEXDYMRBw5H+8hZT+HpXB1zwpKE3I/P8AI+GY5ZmWJxclo3aHknq/x0XkvMK99/Y9+ER+IPxBTWr2Dfo2iMs7bh8sk/WNPfGNx/3QD1rwrTtPudW1C2srSFp7q5lWGGJBlndjhVHuSRX6lfBD4YW3wm+HmmaJEFa6C+dezL/y1nYAsfoOFHsorPE1OSGm7I40zn+zMC8PSf7yrdLyXV/ovXyO72bQAKKfTSMV81KJ/No0jNNp9IRXJKJY0jNMIzT6QjdXLKI0R0EZpxGabXHKJaGUEZpxGabXHOIxhGabUhGKYwrkkjRDCPmrwf8Abl046n+yx46iVdzJDbzD22XMTn9FNe8/xV5l+0zpw1P9nz4jQEZxoN5KB7pEzj9Vr1chn7DN8JV7Ti/uaIqK8GvI/EWiiiv9HU7pM+eCiiimAUUUUAFFFFABRRRQAUUUUAFFFFABRRRQAUUUUAFdf8HtO/tf4teCrHG77VrVlDj13ToP61yFerfsp6d/an7R3w7hxnbrEE+P+ubb/wD2WvJzip7HLsRU7Qk/uTLgrySP2vUcAU+kA4pa/wA3d5Nn0QoGacBmgCnAYroiiWwpwGKQDNOrrhEgKUDNIBmngV2xiSxQKWil6muqMSAAzTqKAM11xiS2cJ8df+SOeNP+wPdf+iWr8ra/VT47cfBrxp/2B7r/ANFNX5V19LgFamz908Ov93r+q/IK3vAX/I8+Hv8AsI2//oxawav+HtUGia7puotGZVtLmOcxg4LbWDYz26V6j2P1nERc6Mordpn7AwjMScdhUgAFfHyf8FCbFEA/4Q2fjj/j9X/4inf8PDLH/oTLj/wOX/4ivJ+ry7H8vS4Qzu/+7v74/wCZ5p+3ZkfGuDP/AECof/RktfOtek/Hz4txfGjxvHr8WnvpiraR23kSSBySrOc5AH979K82r04Llikz+iMgw1XB5ZRoV1acYpNdn8gr7r/4J9f8iF4j/wCwn/7SWvhSvuz/AIJ9DPgLxH/2E/8A2ktE1eJ85x3/AMiWfrH8z6V8WeIIPCvhnVNYuf8Aj3sLaW5kGcZVELEfpX5Ga5rFx4g1m+1O8cyXd5O88rH+J3YsT+Zr9Kf2uNYbRvgF4oaM4kmWK3HPUPKit/46Wr8yKmnGyPn/AA4wqjhq+La1lJR+SV/1/AKAMminJ/rB9a1P2GbtFs/WH4K+HI/Cvwp8K6YiBDDp8JcAYy7IGc/ixY/jXaheTUOkwiDTbWIDASJRj6AVb6Vi43P4qxNV1a86kt22/vZ86/tx+HIdX+Ck+osg83SruCdGxyNzeURn0PmD8hX52V+n37WkQm/Z/wDFq4z+6ib8pkP9K/MGtIqyP6F8O6rnldSD+zN2+5MK9M/Zv8aP4G+M3hu+3lbee4FlcDOAUl+Qk+wJVv8AgNeZ0+3me3njljYpIjBlYdQQeDVNXVj9Fx2Hji8LVw89ppr71Y/ZLOVU+tfIv/BQHxq9ponh3wtBIR9qle9uQD1VBtQH2JZj9UFfVnhzU11nQNNvwABc28cwA/2lB/rX59/tyaudQ+OMttuythYww49M7n/9qVzwh7x/N3BmCVfO4Rmv4d5fNaL7mz58oooroP6fPXP2VfCEfjH436BDcRiW2s2e+kVhkHy1yn/j+yv02C4wB2r4N/YD04T/ABM1y9K5MGmFAfQtIp/9kr70I4rzsSuZn818e4iVXN/ZX0hFL79f1GsuRg1+an7XvhuHw38dNc+zoI4r5Y7wKPV1Ac/i6sfxr9LeuK5bxF8MvCXizUftus+G9L1W92CPz7yzjlk2joNzAnHJ4965qU/ZSueFw5niyLFvESi5Jpppeqf6H5KUV+rB+BPw8/6ErQf/AAXRf/E0n/Ci/h5/0JWg/wDgui/+JrpeMh2P0/8A4iNh2rfV396K/wABtWfW/g74Ru5mLyHToUZj1YooUn8Std6OW+lVtK0iy0LT4NP061hsbKBdsUFvGI44x6Ko4AqyK+fqq8m0fiWIqRrVp1IKyk20uybEIxSU8jNMrilEzGkYppGKk600iuOURoZTGHFPorjnEtDKaRin9DSEVyTiUiJlrH8Y+I7fwf4S1rXbs4tdMspryXnHyxoXP6CtrGRXzh+3943/AOEM/Zp16GOTy7rWpodLiOeu9t8g/GOOQfjXfk2AeZZlh8IvtzivlfV/JBKXLFvseU/8EofC1x4g8SfEn4jagDJdXDpYRzkffeRzPP8AqIT+Nfo6BXzL/wAE6/AX/CC/steGpJI/Lu9bkm1eYY6+Y22M/jEkRr6ZJr+vswmpYmSjstF6LQ+blqx1FFFcBIlfnt/wVe+Ic9xp3gf4Z6YWmvdUujqVxbx/fYAmKBcdwztJx6oK/QjOBX5h+Fj/AMNS/wDBS681M/6V4f8ACdw00Z6oIrLCRkezXBV/oxr18rilVlXltBN/PoNH6DfBX4eQfCj4UeFfCUAXbpOnxW8jJ0eXbmV/+BOWb8a7cHJoBoxivJlJzk5PdiACvBv22fi1/wAKd/Zx8U6pBN5OqahF/ZNgQcN504Kll91TzHH+5XvPSvzT/wCCjnia++MXx8+H/wAF9Ck3yRSxPcKvIW5uWCpvH+xEN+fSU16GXUVWxEVL4Vq/RDR7D/wS++E3/CD/AAJm8VXcPl6l4rujcBmGG+yxEpED9W81h6hxX2WKx/CXhqx8GeFtI0DTI/J07S7SKzt4/wC7HGgVR+QFbArnxVd4ivKq+r/4YGLRRRXMIKKKKACiiigAooooAKKKKACiiigAooooAKKKKACiiigAooooAwfHHhW18ceC9e8O3wzZ6tYT2E3GfkkjZD+jV/Orf2eo+BfF1xayFrTVtHvmjYr1imifBx7hl/Sv6Rz0r8L/APgoV8P/APhX37V/jSOOPy7TV5U1iA4xu89Q0h/7++aPwqZGkD9qPhf40g+I3w48L+Kbfb5Wsabb3wVeimSNWK/gSR+FdQ1fIv8AwS++IH/Ca/ss6bpssnmXXhy/uNMbcfm2EiaM/QLMFH+57V9d00Q9GFFFFMQUUUUAFFFFABRRRQAUUUUAFFFFABRRRQAUUUUAFFFFABRRRQAUUUUAFFFFABRRRQAUUUUAFFFFABRRRQAUUUUAfmN/wV58MeR4p+HviFUz9qsrqwdwOnlOjqD/AN/m/I1e/wCCQfify9Q+I3h6R8+ZFZ38SZ6bTIkh/wDHo/yr0r/grJ4c/tH4E+HdXRN0um66iMf7scsMgP8A48sdfL3/AASz8Sf2L+041gWwur6NdWoU92UpMPxxE3619vS/f5LKP8t/wd/yL6H7BUUUV8QQFFFFABRRRQAUUUUAFFFFABUFzAlzbyxSKHjkUqynoQRgip6Q9KAP51fGegv4W8X65o0mfM06+ntGz1zHIyn+VY9ey/tj+Hv+EY/ag+JNlt2CTWJbwD2nxMP/AEZXjVfstCftKMZ90mahRRRXQB+3f7APiH/hI/2TPAUrNultoZ7Nx/d8q4kRR/3yF/OvoYjFfFv/AASj8QHVP2d9V052y+m69PGq+kbxROP/AB4v+VfafWvyDHw9niqkfN/jqZvcDX4pf8FFdf8A7d/a28ZKrborFbSzT2220ZYf99M1ftaelfgX+05r3/CSftEfEfUA29JNfvEjb1RJmRP/AB1RXucOQviZT7L82hxPMaKKK/Qywr9Q/wDgkR4e+zfDzx9rm3BvNUgs93r5MRfH/kf9a/Lyv2J/4JfaD/ZH7LVrd7dv9qatd3efXBWHP/kH9K+cz6fLg2u7S/X9BS2PrqiiivzUzCiiigAooooAKKKKACiiigBCOa5n4l+If+ER+HPinXN2z+zdLur3d6eXEz5/Sumrw39tzxD/AMIz+yr8RrvdtMum/Y8/9d5Ehx/5ErahD2laEe7S/ED8QNB0qXxB4h0/TYOZ726jt07/ADO4Ufqa/on06yi0zTrWzgXZBbxLFGvoqgAD8hX4O/speHv+Eo/aR+G9gV3oddtZ3X1SKQSMPyQ1+9fYV9TxHP36dPsm/v8A+GKkOooor5AkKKKKACiiigAooooAKKKKACiikPSgCvLdw28iJLMiNJnYrsAWx1wO9PWVD/GD+NfCn/BRrXRL4j8G6UjlWt7W4uGAP/PR0UH/AMhmvl3R/iZ4u8P7f7N8UaxYhei299Ko/INivnsTm8cNXdFwvbrc/Vcp4CrZvl1PHU66i5391rs2lrfr6H7Hgg9wWozjjt61+Vmiftc/FjQtoi8WT3EY6peQRTZ/FlLfrX6Dfs5eNtc+I3wg0LxF4hMLalfCZmMMexdqyuinHuFB/GuzCZjSxknCCaaV9TwM94SxuQUo18RKLi3ZWbve19ml2PUKWiivVPiQooooAKQjNLRQBSvtLtNTt3gu7WK5hcYaOVAyn6g8V5d4p/ZU+F3i3c114Ts7SVufN07NswPriMgE/UGvXDzScjtxWM6UKqtOKfqjsw+OxODlzYerKD8m1+R8geKf+CdHh683v4f8T3+mOTkR3sSXCfQFdhA+ua8Z8V/sFfEnQjI+mDTtfiB+VbW48uQj3WQKB+DGv0kBP+TTvevNqZThan2beh9ng+Os8wdk6vOu0kn+Oj/E/H/Wvgr468N6hHaap4V1SzeSRYld7ZjEzE4AEgBU8n1r9Z/B2gQeFvC2kaPbDEFhaRWyf7qIFH8q1mRc5IH5U79TV4LAQwbk4u9zl4i4pr8RQpRrQUeS+zdne3R7WsPooor1T4oKKKKACiiigAooooAKKKwvG/ia38FeDNe8Q3eBa6TYT30uTj5Io2c/otAH4cft2+Pv+FiftWeP75JPMtrK9/suHByAtuohbHsXR2/4FX6ff8E1vAX/AAg/7J/huaSPyrrXZ59XmGOu99kZ/GKOM/jX4sTS33i/xM8jbrrU9Tuyxx1klkf+ZZq/or+H3hODwJ4D8OeG7bH2fSNOt7BCo4IijVAf/HahbmktFY6KiiirMwooooAKKKKACiiigAooooAKKKKACiiigAooooAKKKKACopolmjeORQ6MCGVhkEHtUtFGwH5gfs5Sn9lL9v3xH8Orljb+HvEMr2VqGPybZP31k3ucHyvq7V+nuMivzu/4KofD270DU/Anxc0Xdb3+n3C6fcXMY+ZHVjNbP8AgwlGT6qK+4PhD8QrT4sfDLwz4ustoh1exiuGRTkRyEYkj+quGU/7te1mH7+lSxa3as/Vf5jfc7OiiivFEfmH+1ZG37M37fHg/wCJcCmDRtaeG8umUYXH/HveKPU+WQ/1kr9N4pFmRXRgyMAQwOQRXx7/AMFQ/hd/wmn7P0fiS2i33/ha9S6LAZb7PKRFKB/wIxMfZDXp37EPxQ/4Wv8As2eENSmm83UbG3/sq9yct5sHyAt7sgR/+B17eJ/2jBUq/WPuv81+A+h7zRRRXiCEr5l/4KK+Af8AhOv2WfEskcfmXeiSQ6vCMdPLbbIfwiklNfTQ61jeMvDdt4y8Ja1oF6M2eqWU1lMMZ+SRCjfoxrfDVfY1YVF0aYHyn+wD44/4TP8AZo0CKSTzLrRZZtLlOemxt0Y/COSMfhX0gBgV+fv/AATJ1658M+MPiR8OtSPl3ls63awE/ceJzDP+rRD8K/QLtX858a5esvz/ABNOK92T5l6S1/Nn0FGXNTQoGadSAYpa+QgjUAM08CkAxTwMV2QiQwpQM0lPAxXZCJIUoGaSndBXXGJAtIw+U/SlHNKw+RvpXZCOoup+U3xx/wCSxeMv+wrcf+htXD13Hxw/5LD4z/7Ctx/6G1cPX0sdkf2Hlf8AuFD/AAx/JBX6ffsqD/iwnhE/9O7/APoxq/MGv0//AGVf+SB+Ev8Ar3f/ANGNWdVXR+d+I3/Ivpf41/6Sz1jHOa8A/bd2/wDCir3PX7Zb4+u+vf6+b/28tQWz+DltBkBrrU4YwPXCu3/stRTjqfjfDqc82wyX86/M/Piiiiuo/rwfCSJk2/e3DH1r9lbc5t4s9dor8gfBWlnXPGOhaeo3G7v4INvqXkVf61+wEKFYox7U+W5+EeJU06mFh1Sk/vt/kJNKsMLyMQqquST0Ar8j/ip4sbxz8RvEOuli8d5eSPET/wA8gcRj8ECj8K/Sf9pPxgfA/wAFvE2oRyFLl7Y2sJB58yQ+WCPcbi3/AAGvyvptWRv4b4HStjpLqor83+gV9l/8E9fB+9/FHieRB8vl2ED4/wCByj/0XXxpX6IfsqeIfB3gL4L6JaXviTR7XULnfeXUcl9Gjq8jZUMC2QQgQEH0qoK7PquO8RUpZS6NJNuo0tFfTd/lb5neftOeGP8AhKfgb4ttQm+SK0N2vHOYSJePchCPxr8s6/WbU/if4C1LTbq0l8V6I8U8bRup1CLkMMEfe9DX5S61ZDTNXvrNZkuFt53hEsbBlfaxG4EcEHGciiaseB4c1asKOIw1SLVmpK6a3Vn+SKdexfsleLf+ES+OmgO77Le/L2EvPXzBhB/38CV47VzRtTn0TVrHUbdtlzaTpcRN6MrBgfzFZn6lmeFWOwVXDv7UWvvR+yIOQDSEZrN8M61B4j8P6bqlq263vLaO4iOf4XUMP0NaW3mhwsfxnKLhJxejQhGKY6B1I9alpCM1k4gmfmH+1L8Kj8Lfinex20OzR9Tze2e0YVQx+eMf7rZwPQr614/X6S/th/DOHx18Jb6/VVXUdCR7+GQ8fu1XMqZ9CgJ+qrX5tVotj+puD83/ALVy2PO7zh7svO2z+a/G4UUVa0qwfVdTtLJGCPczJCrN0BYgAn86Z9tKShFyZ9P/ALDfwf8A7f8AENz431GDNjpjGGxDjh5yPmf/AIAp/Nh3WvukjH1rnfh54Jsfh74M0rw/py7bayhCBiMGRurOfdmJJ+tdIRmvHxD55H8lZ/m084x88Q/h2iuyW3+b82MIpKfTDxXnSieAhpGKSn0wjFc0ojGkYpKeRmmVxyiWIRimEYqQ80wjNcc4lIbTSMU6kIyK45osaeabTqRhXFNFIiIrm/iXpX9ufDnxTp2M/a9LurfH+9Ey/wBa6ZhUU8aywyIw3KykEHuMUYebpYiE1umn9zG9VY/n8YYYj3pKtapZtp+pXdq4w8ErxsD6gkf0qrX+lFGSnTjJdj50KKKK1EFFFFABRRRQAUUUUAFFFFABRRRQAUUUUAFFFFABXv8A+wbp39pftU+CgRlITdTN7bbWUj9cV4BX1R/wTa077d+0nFNjP2PSbqf6Z2J/7PXyXFtX2OQ4yf8A07kvvVjakr1I+p+sFKopKfX+e8Ue8xVFLQOKUDNdcEQxQMUtFKBmu2ESWKBingYpFpa7IRIYU4DFItOrrhElhTgMUAYpa7IxJOE+O3/JG/Gv/YIuv/RTV+VVfqt8dhj4M+NR/wBQi6/9FNX5U19BglaDP3Xw5/3fEeq/IKKKuaNpj61q9jp8TrHJdzpArv0UswUE+3Negfr0pqCc5bIp0V9Sp+wB4tdQR4g0rnn7sn+FH/Dv7xd/0MGlf98yf4VPMn1PkP8AW7Jf+ghfj/kfLVFdz8YfhPqHwa8VpoGpXdve3DW6XIktg23azMAPmAOflNcNVH1OGxNLF0o16Mrxkrp90Ffd3/BPcZ8BeI/+wn/7SSvhGvu//gnx/wAiB4j/AOwl/wC0kotc+E48/wCRLP1j+Z1P7cjlPgbcgdGvbcH/AL6J/pX5z1+lH7aWnm9+AOtSKCxt5reXA9POVT/6FX5r02rHD4dyTyqaXSb/ACQVLaIJLqFWOAzgH86ip0ZKyKR1BBpH6dV/hs/Ze2H+jxf7oqSo7Jw9pA3ZkU/pU9buB/EcviZ5R+1Cgf4D+MQ3T7Jn8mBr8tq/UX9q2XyfgD4vb1t0X85FH9a/Lqs5qzP6E8OP+RfWf9/9EFFFA5IqD9Zl8LP1r+DrmX4UeDnb7x0m1Jz6+Ulfnz+1/IX/AGifFmextgB7fZoq/Rb4e6a2j+A/D1iylWt7CCIg9iqKP6V+e/7aOnNZftAa1MQQLuC3mBPcCJU/9kpuNj+e+BJr+3a3nGVv/AkeGUUUUj+hz60/4J8KD4p8WN3FrAP/AB9v8K+4zg18Lf8ABPmcDxn4ohz8z2UbgfSTH/s1fdOK5Ksbs/l3jbTO6t+0fyQhGKSn1G7rH95gPqa45RPhgIphFOEqH+MfnSEj1FcsoFK42kIzTiO9JXJKJYymsKeRikrknEaGUEZpSMUlck4lDCM02pCKYRiuOcS0NIzTafTSMVxzRQwivz+/4KZ67c+J/GXw3+HWmnzLy5drtoAfvySyCGD9VlH41+gTV+eeiw/8L3/4KfKcefpfhi6LHv5f2KPj/wAmcf8AfVfp/htg1Vzl4uS92jFy+drI5sTK0Ldz9KfBvhu28HeE9G0GyG2z0uyhsoRjHyRoEX9FFbVJS1+0NuTuzwwooooA8w/aT+Jq/B74HeMfFgkEd1Y2DraE/wDPzJ+7h/8AIjr+Ga+W/wDgk/8ADNtJ+HPibx5eRk3WvXotLaR+SYIc7mB/2pHYH3jFZ/8AwVg+I0w0DwV8ONOZpLzVrs6jcwxcsyJ+7hXHcM7ufrGK+xvgZ8OYfhF8IPCXhGJVVtK0+KGYp0ecjdKw/wB6RnP417b/ANny9LrUf4L/AIJXQ72iiivEJM7XNYtPDui3+q38y21jY28lzcTN0SNFLMx+gBNfm5+wPo13+0D+1b47+MusQs0FhJLLaiTny57gskSA9xHArr7ZSvfv+Clnxa/4V1+ztdaJazeXqniqcabGFOGFuPnnb6FQEP8A11rpv2BfhL/wqb9mzw6lxD5Wq66DrV5kYbMwHlKe4xEIwR2Oa9uh/suBnV+1N8q9Ov8AkV0PpCiiivEJCiiigAooooAKKKKACiiigAooooAKKKKACiiigAooooAKKKKACiiigAr8wv8AgsX4D8rWfh940ijyJ4J9IuJMdNjCWIfj5k35V+ntfJv/AAU48C/8Jj+yjrl4kfmXGg3ltqkYA5wH8p/ySZz+FJ7FR3PmT/gjz4++yeMfHvgyWT5b6yh1SBCejQuY5Me5Eyf98V+ph6V+FH/BP3x1/wAIH+1l4EneTZbalcPpMwzjd56NGg/7+GM/hX7rnpSjsOW4tFFFUQFFFFABRRRQAUUUUAFFFFABRRRQAUUUUAFFFFABRRRQAUUmaWgAooooAKKKKACiiigAooooAKKKKACiiigAooooA+c/+Cgnhz/hJf2TPHKKu6a0jt72M+nlzxsx/wC+N/51+W37FHiM+Fv2qPhxeBtnm6otln/rujQY/wDIlfst8e9A/wCEq+CXj3Rwu573Qr2FP98wPtP4HBr8Hfh3r/8AwiXxB8Na1u2HTdTtrzd6eXKr5/Svtsk/e4OtR9fxX/ALWx/RAKWmRtuRT6jNPr4kgKKKKACiiigAooooAKKKKACiiigD8b/+Cnfh4aN+1TqN3t2/2tplneZ9cIYc/wDkGvkyvvn/AIK7aF9n+JvgXWduPteky2m718qYtj/yP+tfA1frGVT58FTflb7tDRbBRRRXqjP0m/4JAa/utviXozt917G7jX6iZXP6JX6OCvyb/wCCTWvfYfj14i0tm2x3+gyOo9XjniI/8dZ6/WWvy7O6fLjp+dn+Bm9yvdTpa2000jBY40Lsx7ADJNfzp6/qb63ruo6hJnzLu5knbPqzFj/Ov3++NmtHw78HPHOq7tpstDvrgH3SB2H8q/nzJySa9vhuGlWfovzKiJRRRX2xQV+5v7Duh/8ACPfsp/Dq127fM083eP8ArtK8uf8Ax+vwzAyQK/oL+Cei/wDCNfBzwLpO3abHQ7G3I90gRT/KvkOJJ2pU4d3+S/4JMjt6KKK+BICiiigAooooAKKKKACiiigBK+Qv+Co+v/2P+y9Jabtv9qaxaWmPXG+b/wBo19emvz7/AOCvGvfZ/Avw+0Xdj7XqNzd7fXyo1XP/AJH/AFr08rhz4ymvO/3ajW58x/8ABNjQP7Z/ay8Nzldyaba3l4R/2weMH85BX7QY4r8pf+CSmg/a/jT4s1cruWy0IwA+jSzxkH8om/Wv1brvz+fNjLdkv8xy3CiiivnSQooooAKKKKACiiigAooooAKKKRjhT9KAPzR/bw1kan8fLm2DZ/s+wgtiPTIaT/2pXztXpn7S2tf8JB8ePGt2DkLqDW+f+uQEX/sleZ1+XY2ftMRUl5s/tHh6gsPlGGp9oR++yb/EK/Xf4CaMdC+DPgyyZdskWl25cejNGGb9Sa/JLSbCTVdUs7KEZluZkhQe7MAP51+0OmWsdhp1taxDbHFEqKPQAYH8q+gyGGtSfoj8s8T69qeGod3J/ckv1Zdooor7E/AQopKWgAooooAKKKKAExS0UUAFFFFABRRRQAUUUUAFFFFABRRRQAV80/8ABRPxv/whP7JfjNkk8u51VYdKh5xu82RRIP8Av2JK+lq/Ov8A4LE+NPsngfwB4TST/j+v59SlQHoIYxGmfr57fkaT2Gtz4i/Ym8D/APCwf2p/h1pbR+ZDFqa6hKpHGy3UzkH2Pl4/Gv3wPSvyP/4JD+CRrHxw8TeJJI98Wi6MYUbH3Zp5FCn/AL4jlH41+uB6UolS3FoooqiAooooAKKKKACiiigAooooAKKKKACiiigAooooAKKKKACiiigDzD9pL4Vp8afgl4t8JlFe6vbJmsy38NzH+8hOe3zqoPsTXyx/wSk+KcmpeBfE3w41F2S90C6+22kUnDCCUkSIB22SqSfeWvvWvy/8Rf8AGIv/AAUgt9SH+ieFvFkwlkP3U8i8bbJnsFjuFL47BBXt4G2Iw9XCve3NH1W/3oa7H6g0UinIzS14gjn/AB34Ss/HvgzXfDeoLmx1aylspsDJCyIVJHuM5HuK/P3/AIJe+LbzwF8SPiN8IdabybuCZ7uKFjgLcQP5NwB6kgxn6Rmv0h7V+Yf7TCn9mL/goJ4W+IcI+zaHr0kN5dOvCBWH2e8Hudv7z6uK9rL/AN9Tq4V/aV16r/Ma7H6e0UxHEiBlOVIyCKfXiiCiiigD8vdXh/4UP/wU+k/5YaX4outw7CT7bH/8k5/75r9DFHNfCv8AwVc8MXHhzxZ8M/iPpw8u6gZ7F5wPuPE4ng/Vpj+FfavhHxDb+LvCuja7aHNrqdnDeRHOfkkQOv6EV+beJGE9p9TzBL4ouL9YvT70ethZXi4mxSgZpKcBxX41BHcxwFLQBiiu2CMxyjJpaKUDNdkESxQMUtIOlOUV2RRLFAxSkYU/SgDNK33D9K7IR1JPyj+OH/JYvGf/AGFrn/0Nq4eu4+OH/JYvGf8A2Frn/wBDauHr347I/sXK/wDcKH+GP5IK/T/9lQE/APwl6fZ3/wDRjV+YFfpb+zF4o0jS/gN4US81Oztmjt33iadEK/vG65PFKSufnniJGU8vpKKv76/JntoXJPNfEv8AwUE8aw3WqeG/C8EmZLZJL25UHO0thIwffAc/iK9m+Kv7XXgj4fadOmmahD4j1naRFaWEgkjDeryDKqB3AJPtX55+MvF2peO/E1/r2rz/AGjUb6UySP0A7BVHZQAAB2AFNKx8pwPw/injFmOIg4wgny3Vm21bbsk9/QxaKKOppn9A7K7PbP2PfBbeMPjhpMrx77TSle/mOOAVGI/x8xkP4Gv0yA2gAdK+fP2Nfg3L8OPh8+q6nB5Wta5tnkRxhoYQP3cZ9DyWI/2gD92voToTk12Qhpqfypxjmsc0zWTpO8ILlXnbd/ff5WPj3/goT4x8nR/DPhiJ/muJnv51B5CoNiZ9iXb/AL5r4ir2j9r3xj/wmHxz1zZJvt9M2afFg9PLGXH/AH8aSvF65qnxM/fOEsD9RyejBrVrmfrLX8FZfIKMmun+HXw41v4peI10PQIEnvjE8xEsgRVRepJPTqB+Ner/APDD/wAUc4/s+x/8DFoUJS1SPWxeb5dgqnssVWjGW9m0nY8ByaK9+/4Yf+KOf+QfY/8AgYtcL8UvgL4u+D1nZXXiO1hhgvJGijeCYSDcACQcdOD+hpunJK7Rnh87yvE1VRoV4OT2SabZ53RRRWZ7p+l37G3i4eKfgbo8TvvuNLeSwl56bDlB/wB+2Svcepr4l/4J6eLvK1TxR4Zlk/1scd/Amem0+XIf1j/Kvto4yfautLmjc/kbinCfUc4r00tG7r56/rYQrSU+kIzWUoHy9zhPjn/yRvxv/wBgW8/9EPX5N1+snxz4+DXjf/sDXn/oh6/Jus2rI/e/Db+BiPVfkFbHg3/kbtE/6/oP/RgrHrY8G/8AI3aJ/wBf0H/owVB+vYn+DP0f5H6+RDMKfQUtEX+qT6CnEZry5x1P4ue4wjNNIzT6RhXHKIIj6UhGacRTT0rlki0NpGGDTiMUlcc4lIZSMKcRikrjmiiMjFJTiM02uKaLQ0jFIeacRxTa4pooYRmmkcYp5GKaetc20kzQ/Cn406cNH+MXjmwA2i21y+hAHYLO4/pXGV61+1npR0b9pH4hwEY36vNcf9/T5n/s9eS1/ozk9T22XYep/NCL+9I+emrSaCiiivXICiiigAooooAKKKKACiiigAooooAKKKKACiiigAr7R/4Ja6d5vxi8U32MiDQ2hz6b54j/AOyV8XV98/8ABKXTvM1X4jX5H+qhsYQf95pif/QBX534hVfY8NYqXdJfe0jow6vUifogop6imCpAMCv4Sgj22FOAwKQDNOrtgiApwGKQdaeortgiWLSgZpKcBXbBEC0oGaSnAYrshEgWlApKfXXFCZwfx3H/ABZrxr/2B7r/ANFNX5UV+rHx44+DPjX/ALA91/6Kavynr3MKrQP3Xw4/3bEeq/IK3vAP/I9eHf8AsI2//oxawa3vAP8AyPXh3/sI2/8A6MWuxn6xiv4E/R/kfrvDzEn0FSgU2DmJPoKlAxWCjqfxZJ6n53/t4DHxrg/7BUP/AKMlr5yr6N/bx/5LZB/2Cof/AEZLXzlXQf1nwt/yJsN/hCvvD/gnqP8AigfEf/YS/wDaSV8H194f8E9f+RA8R/8AYT/9pJWlNXZ4nHv/ACJZ+sfzPfvjB4Vbxt8MfEuiRoHmu7GVIVP/AD02kp/48Fr8kmUoxVgQQcEGv2eZNykGvzE/at+Fknwy+LWo+VDs0nVma+s2A+UBj+8T/gLk8ehX1rSpC0bnw/hxmMadargJvWXvR9Vo/wALfceN0KcMD70UVzn73JXTR+wvgfU01zwfomoIwZLqyhmVh0IaNW/rW3618ufsb/tAaVrvgzT/AAXq15Faa5pq/Z7UTOFF1CPuBCerKPl29cAEZ5x9PvcQxIzvIiooySWwAK9NJSV0fxtm2X18vx1TD1o2s3bzV9GvJnif7Z2pR2H7PviGMsA9y9tCme589GP6Bq/M+vqz9tr46ab41ubDwhoF4l9ZWExuL24hYNG8oBVEVhwdoLZI4yw7g18p1xVmubQ/obgXAVcDlN60bSnJys97NJL70rhXTfDLww/jT4geHtDRDIL29iikA7RlhvP4LuP4VzNfWX7BXwsk1bxTfeNruI/Y9OVrWzZh96Zx87D/AHUOP+2ntUQXM7H0fEGYxyzLq2Ik7Ozt/iei/E+64k2RIvYKBXwt/wAFB/CjWfjDw34hRSYry0ezdh0DRsWGfciQ/wDfPtX3aV7V43+1T8MH+Jvwi1G2tYvN1XTyL+yUD5mdAdyD1LIWAHriuiUND+aOF8xjl2bUa9R2i3Z+j0v8tz8wqKCCCQeCKK5D+uE77H0Z+wlrA0/40TWjMF+36bLEinu6sj/yVq/Q085r8ifh141u/h1430fxHZDdPYTiUoTgOnR0z23KWH41+pHw4+Kfh34o6DBqmh6hFOjKPMhLASwt3R06qR+R6gkc1MlzI/nrxBy2tTx0cdGN4Sik32a7+qtY6zOMV8ef8FA9dlsY/BdtbXMkEzNdSkxOVIAEYHT6n8q+s9b8Q6b4d0+e/wBTvrexsoVLSTXEgVVHuTX5p/tN/F2H4v8AxJmv9PLf2PZRi0s2YYLqCS0mO25icd8Bc4NZRp63PM4Hy6ris0jXcfcgm2+l2mkvXW5w1p8SPFmngC28T6xbAdBFfSp/Jq3LH4/fEXT8eT4y1dsf89rlpf8A0LNcDWn4a0C68VeINO0exjMl3fTpBGo/vMQMn2GcmtGl1R/QeIwOB5JVa1KLS1d0v8j9Q/gbqupa/wDCbwxqOsTvd6jc2STSzyABn3cgnAA6EV3RHNUfDmi2/hzw9pulWq7beyto7eMdPlRQo/QVfB5IrwaqvJtH8iYmpGrXnOCsm20uybEppGKd0pCM1wziZDTzTKfTWFcc0UhCM0wjNPpCK45opEdIRmnEYNJXFNFoxfFviK38IeFdZ127OLXTLOa8l5x8kaFz+gr4t/4JSeF7jxF4r+JXxH1EeZdXDJYpOR995XM8/wCqwn8a9d/b+8b/APCF/sz+IIo5PLutZlh0qE56723SD8Y0kH410v8AwTo8A/8ACDfss+HJZI/Lutclm1aYY6722Rn8Yo4z+NfvvAOE+q5NiMY1rUkor0Wr/wAjzcXLVRPp2iiivtDzRMc0YxR1rzn9of4mJ8H/AIK+L/FpcJPp1hIbbd0Nw/yQj8ZGQU4QdSajHd6AfBOmf8ZS/wDBTGW5/wCPrw/4SuC6/wASrFZHapHYq1yQfo9fp4eK+Bv+CT3w0ew8DeK/iBfIWu9bvBY20snLGGL5nYH0aR8H3ir74+9XrZrNe2VGG0El/mNjqKQiuS+K3j6z+Fvw38R+LL8j7NpFjLdlCceYyqdiD3Ztqj3IryYxc5KK3Yj87/2oZ5P2qv28vC3w0tHafQdBlSyuth+UAfv71wex2qI/96MV+m9vBHawxxRIqRRqFVFGAoHAAFfnd/wS08AXnirxH4++L+uZuL69uHsLe4kHLyyMJ7l/rkxDI9WFfovmvYzOShKGGjtBW+b1Y32FooorxhBRRRQAUUUUAFFFFABRRRQAUUUUAFFFFABRRRQAUUUUAFFFFABRRRQAVyPxb8HJ8RPhd4s8MOoYavpVzZLu7NJEyqfwJB/CuupCMigD+bbw9rF34O8V6bqluDFfaXex3MYbgrJG4YZ9OVr+jjw9rNv4j0LTtWtG32l9bR3MLeqOoZT+RFfgT+1f4K/4V7+0h8RdDWPyoYdZnmgTGNsUrebGP++HWv2L/YU8af8ACdfsofDu+Z981rYf2bID1U27tCM/8BjU/iKiJpLa577RRRVmYUUUUAFFFFABRSZpjTRr1dQfrQO19hScUormNc+JvhPw0G/tXxJpOnFeouryOM/kWFHg74j+G/iCl2/h3WLbWI7VxHM9q+9UYjIGeh/Cs+eF+W6ubvDV4wdVwfKutnb7zqaKKK0OcKKKKACiikoAacCvCPi5+154T+D3ii58P6rp+r3epQorkWsC7GDKGBDM65HOOAeQa94xXxP/AMFEvh4GtvD3jS3i+dGOm3bAfwnLxE/Q+YM/7QrzsdVqUKDqUt0fU8MYLBZjmdPC46/LO6VnbXdfft8xdb/4KPQLuXSPBcsg/wCel3fBP/HVQ/zqT4Pftya54++K2iaDrOmaXpmjajIYBJCJDKsrKfLG5mxgttX7v8VfDlTWV5Np95BdW0jQ3EDrJHIhwVYHII9wRXxkc2xXOpSlontof0LV4FyVYedOjRtJppSbbabWj1fQ/a/72DQOOK8/+BXxNg+LXwy0fxBGVFzLEIruJf8AllOvEi47DPI9iK9B4NfoNOaqRU47M/ljE4eeFrToVVaUW015rQdRRRVmAUUUUAFFFFABRRRQAUUUUAFFFFAEFxClxbyxyKHR1Ksp6EEciv52fFWjt4b8V6vpT532F7NbNnrlHK/0r+isdDX4LftX6D/wjf7SnxKstuxf7dup1X0WWQyKPycV9fw5P95Up90n93/DlRP28+Eevf8ACVfCrwbrO7f/AGho9nd7vXfCjf1rrgMV4b+xDr3/AAkf7Knw5u927y9O+yZ/64yPDj/yHXuVfLYiHs6049m1+JItFFFYgFFFFABRRRQAUUUUAFFFFAH58/8ABXrQ/tHgr4e6xt/49dQurTd/11jRsf8AkGvzCr9ff+Cp+h/2n+zNFdhcnTtctbkn0BSWL/2oK/IKv0vIZ82DS7Nr9f1NFsFFFFfRDPpr/gnDrX9kftbeEoi21L6G8tWP1tpHA/76Ra/agjNfg3+yLrX9gftN/DS63bQ+uW1sT7SuIj/6HX7yDpX55xFC2JjLvH9WRI8R/bW1f+xP2VviRcbtu/S2ts/9dXWL/wBnr8K6/Z3/AIKVav8A2b+yX4kt92Df3dlbfXFwkn/tOvxir2eHY2w0pd5fohxCiiivqii/4f0xta13TtPTO+7uY4Fx6swX+tf0WW0CW1tFFGoSONAqqOwAwBX4D/s7aT/bvx8+HWnldyT+IbBXH+z9oTd+ma/f5eMCvg+JJXqU4+T/AE/yIkOooor44kKKKKACiiigAooooAKKKKAGjrX5d/8ABXfXPP8AiL4C0jdn7Lpk91t9PNlC5/8AIP6V+ooPFfj5/wAFS9a/tT9p77Luz/Z2i2trj0y0kv8A7Vr6DIo82NT7J/5fqVHc9s/4JAaL5Wl/EvV2XPmzWNqjem0TMw/8fX8q/ReviX/gk7ov2H9nzXdQZcPfeIJsH1RIIVH/AI9vr7azxXJm0+fG1H52+5WE9xaKKK8oQUUUUAFFFFABRRRQAUUUUAITiobqRYraR2IUKhOT0AqUnkVx3xh1s+HPhX4s1NW2va6XcyIf9oRtj9cVE5KMXJ9DehTdarCmt20vvZ+RvijVjrviXVtSJJN5dy3Jz6u5b+tZlBOSTRX5RJ80rs/uajBU6cacdkd98AtG/t/40+C7PG5TqkErj1VHDsPyU1+uq4wMHoK/FjRta1Dw9qdvqOl3s+n38BLRXNtIY5EJBBww5HBI/GvVNF/a3+LGhbRD4uuJ0HVbuCKbP4upP6172WZjSwcJRqJu76H5ZxjwpjeIMRCvhpxSjG1pXWt79E/I/VZRSHI//XX5zaN/wUC+Idiyi+sdG1FB1LQSRufxV8fpXf6N/wAFHx8qat4KZR/FLaX+4/gjIP8A0Kvo4ZvhJbyt6pn5PX4Dz2jtSUvSS/Vpn22RQea+YdE/4KB/DvUiqX1nrOlN/E0tssij8Ucn9K73Rv2tPhRrgUQeL7WFvS8jkt/1kUD9a7YYzD1PhmvvPnK/D+bYb+Jhp/8AgLa+9aHsAP4U4HNczonxH8K+JQp0rxFpeo7un2W8jlz/AN8sa6JZo2HDqfoa6lJNXTueJOlUpu04tPzRLRSBge4paozCiiigAooooAKKKKACiiigAooooAKKKKAEHSvxz/4KxeMf+Eg/aVtdGR8xaFo1vbsmeksjPMx/FXj/ACFfsYOlfgF+2H4v/wCE5/af+JOqh/Mj/tma0jfOd0cB8hCPbbGKmRcdz9Bv+CQXgz+yvgx4u8SumyXV9YFspx96OCIEH6bppB+Br74r54/YE8H/APCF/slfD62ZNk17aPqUhxy3nyvKp/74ZB+Ar6HprYl7hRRRTEFFFFABRRRQAUUUUAFFFFABRRRQAUUUUAFFFFABRRRQAUUUUAJXw7/wVR+Ep8T/AAi0nxxZwlr3wxd7Lh1HP2WcqpJ9dsgix6Bmr7i6VzfxF8F2PxF8C694X1IZstXspbOU4yVDqV3D3BII9wK6sHXeGrwq9n+HUaOA/ZK+LA+NH7P/AIR8Ryy+dqX2UWeoEnLfaYv3chPpu2h/o4r2MV+b/wDwTE8aX/w/+I/xB+DOvN5F5BPJdwQseFuYG8m4UepZRGfpGTX6QdOK2zCgsPiJRWz1Xo9QYda+MP8AgqR8L/8AhMfgNaeKbaHffeF75ZmYDJFtMRHIB/wPyW+imvs/pXOfEPwdZ/EPwLr/AIYvx/oer2M1lKQMlRIhXcPcZyPcCsMJWeHrwqdn+AI8x/Yt+KH/AAtv9m/wdq8svm6ha2o029JOW86D92S3uyhX/wCB17iOpr84v+CW3jG98G+N/iL8I9ZJgvLWdr6K3Y42Twv5Fyo9Sf3X4Ia/R3pW+Y0VQxMorZ6r0eoPcWiiivPEfMX/AAUY8Af8Jz+y14jmjj8y70OWHVoRjpsbZIfwikkP4Vzn7APjj/hNP2ZvD0cknmXWjSTaVMc9Njbox+EbxivqPxn4atfGng/XPD94M2mq2M9jMMZ+SSMof0avzn/4JieILnw34p+I/wAO9R/dXdtIt4sBP3Hicwz/AKmIfhXi8UYX69w7Vt8VGSkvR6M7cLK0rH6BDmpFHNMWpB0r+cII9VhTlFNp44rugiQpwGBSAZp1dsEQA5p1Iop6jNdcUSxaGGUb6UUpHyEe1dsIkH5Q/HP/AJLF4z/7C1z/AOhtXD19HfFb9lv4neJPiX4m1PT/AAybmxvNQmngmF9bjejOSpw0gIyD0IzXLf8ADH3xc/6FNv8AwPtf/jtewj+q8uzzK6eCowniYJqMftLsvM8aoyfU17J/wx/8XP8AoUW/8D7X/wCO0o/Y/wDi4f8AmUm/8D7X/wCO1Vmeg8+yh74qH/gS/wAzxqivc7H9iz4q3cgWXRbeyB/invYiB/3wzGvQfCn/AAT41+8kjfxD4jsrCLq0VjG8zkemW2AH35/GqUJPY48RxTkuGjeWJi/R835XPkyONpXVEUu7HAVRkk19h/sufsiXUt9Z+LvG9oYLeIrNY6RMMO7DlZJV7AdQh5J64HB+gvhZ+zB4G+FJiurHTzqGrpyNSvyJJVPqvAVPqoB9zXrQUKuMYrqp0UtWfkvEXHc8dTlhcuTjF6OT3a8l09d/QEG0ABcCsjxh4it/CnhbVtZuT+4sLWW4kOccKpYj9K2QpPevKP2nfD/ijxd8I9S0HwlpzajqOoSRwSIs0cWyHdudsuyjnbtxnPzV2KNk2j8twNOFfFU6VWSjFySbbskr6tv0Py+1XUZ9Z1W8v7l/MuLqZ55X/vOzFifzNVa9n/4Y5+L/AP0KDf8Agfa//HaP+GOvi/8A9Ci3/gfa/wDx2vL9jU/lf3H9awz7J6cVBYqFl/eX+Z7J/wAE8fB6vdeKPE8qcosenwPj1/eSj9Iq+2RzmvJv2X/hjd/Cr4R6ZpWq2otNZkklubyMOr7XZsAblJBwioOCeletn617NKlywSZ/MHE2YLMs2r14O8b2T6WWl162v8xpOCK+f/23vCv/AAkPwNvrxU3TaTcxXigDnG7Y3/jshP4V9B45rn/iD4ZTxp4I13QWxjULKW2BPYuhAP4Eg/hVSp80Wjzcqxf1LHUcT/JJN+l9fwPx4or2c/sc/F7J/wCKRb/wYWv/AMdo/wCGOvi//wBCi3/gfa//AB2vE9jU/lf3H9aLiHKGv96h/wCBL/MqfsqeLh4P+OvhqeR9lveSmwlGcZEg2r/4+UP4V+oi4bnHNfmdp37JPxk0vUbW9t/Cjx3FtKs0bi/tflZSCD/rfUV+lGmvPNp1rLcwG2uGiUywlgxjYjlcjIODxkV2UYySakj8N4+q4LF4ulisJVjNuLT5Wnazur273f3Foikp1BGaJRPy44L46DHwa8b8f8wa8/8ARD1+TVfrp8V9FvPEXwz8V6Vp8H2m/vdLube3i3Bd8jxMqrkkAZJAySBX54/8MffFwjP/AAiTY/6/7X/47XLOLP2rw+zHB4KhXjiqsYNtW5mlfTzPGa2PBv8AyN+if9f0H/owV6Z/wx/8XP8AoUW/8D7X/wCO1p+GP2SvitYeJNKubjwq0cEF1FJI/wButjtUOCTgS+grJpn6liM+yqVGUViYbP7S/wAz9H4xiJPoKdQikRqp6gUVwzjqfyS9xpGKSnEZptcU0UNPFMPFSEcU0jNcckWhhGabT6awrjmihrCm0+mVxTRYjCmHrUh6UxulcU0UhtNIxTqRq4posaelMPSn02uKaKR+PP7fVj9i/ar8ZELtSYWcq++bSIH9Qa+eq+sP+Cl2ljT/ANoyGcLg3ui21wT6kPLH/wC06+T6/wBAeEavtsiwc/8Ap3Ffckjw6qtOXqFFFFfXGIUUUUAFFFFABRRRQAUUUUAFFFFABRRRQAUUUUAFfpF/wSr03y/A3jm/x/rtRghz/uRk/wDtSvzdr9TP+CYWm/ZP2f8AVrkj5rrX53B9VEMC/wAwa/I/FGr7PhypH+aUV+N/0OvDL94fX45p1ItLX8XwR67HKKWigda7YIhjgOKeOKRetLXdBEMUc06kWlrtgiWKop1IBilAya7IIkcBinAYpBzTq7IIzZwfx3A/4Uz41OP+YPdf+iWr8pq/Wf4s6HfeJfhl4p0rTYftN/eabcQW8O4LvkaNgoyxAGSRySBX59j9kH4tkZHhNsf9f9r/APHa9jD6R1P2bgHMcHgqFeOJqxg21bmaXTzPHK3/AAB/yPXh3/sI2/8A6MWvRf8AhkD4t/8AQpt/4H2v/wAdrX8Ifsm/FXTPFui3lx4WMdvb3sMsrm+tjtVXBJwJcngdq6tz9MxOfZVKhOKxMNn9pdvU/R+EYhT6U+kjGI1B6gU4DNNRP5HZ+dv7eH/Ja4P+wVD/AOjJa+c6+0P2tvgB48+JfxRh1bw1oR1LT10+KEzC6hiw4eQkYd1PRhzjHNeKf8MefF3OP+ESb/wPtf8A45VyjK+iP6c4cznLcPlOHpVcRCMktU5JNeqbPGq+8v8Agnnn/hAPEnp/af8A7SSvnMfsefF4/wDMpN/4H2v/AMdr62/Y0+Fvif4W+D9bsvE+mHTLq4vvNijM0cm5PLUZzGzAcg9a2pU5c2qPI41zbL8XlE6WHrxnK8dFJN79kz6FbgcV5p8evgtY/GvwTLpUxW21GHM1jeEZMUmO/fa3Rh+PUCvTgMcUu09q9FU01Zn8+4bE1cHWhiKMuWUXdM/HXxj4N1fwD4hu9F1yzksdQtmw8bjgjsynoynqCODWJX6z/Fb4J+F/jFpP2PX7HfOgPkX0OEngP+y+Dx/snIPpXxp8Qv2DvGfh+eWXwzcW3iSyySkbMILgD3DHYfqG59BXBUws46x1R/R2Scd4DHU1TxslTq9b/C/NPp6P8T5jBKnIOD6itKfxNrF1afZJtVvZrXGPIkuHZMf7pOK6HWfgv480CZo77wfrMO04LrZSPH+DqCp/A1jr4H8Ru+xdA1Mv/dFnJn+Vc3LNdD7yOKwNdKcZxku90zEorv8Aw/8AAP4ieJ5ljsPB+rnd0e4t2t0P/A5Nq/rXvXwz/YB1rUZ4rrxrqcWmWv3msbAiWZvYyEbV/DdVxoTnsjy8fxJlWXQcq1aLfZO7+5XPAfg78Hdc+MviuHSdJiZLZCrXl8y5jto88sfVjzhepPsCR+o3gLwPpvw58Kaf4f0mLyrKzjEa55Zz1Z2PdmJJJ9TS+B/h9oXw30KLSfD+nxafZRjO1B8zt3ZmPLMfUmuiI/KvSp0PZrXc/nbibiern9VKK5aUdl1b7vz/ACG0jKHUgjINPIzSdDSlA+LufAP7Xf7NVz4S1e88aeG7R5NCu3Mt7bxLn7HKTkuAP+WbE5/2TkcAivlqv2dnto7qF4pUWSNwVZXGQwPUEV8ufF/9hnQ/Fk8+p+EblPDl/ISzWTputHPsBzH+GR6KK4p0tbo/buGOOadGlHB5m7cuinvp0T6/P7z4FqW1vJ7KUS280kEg6PExUj8RXq/iz9lH4neEZH83w3NqUCnCz6YwnD+4Vfn/ADUVwd38PfFNixW58N6vbsvVZbGVSPzWuflaP2CjmWX4yP7utGSfmmZeoa1qGrFTfX1zeFehuJmfH5mqddDafDzxVfsFtvDWr3DHosVjK5P5LXoXhD9kn4meLpExoLaRbMcGfU5BEF+qcv8AktSRVzLLsDC9StGCXml+B451Nfbv7G37O9x4fKeOvElqYb6RCNNs5Vw0SMOZWHZmBwB2BJ7jHYfBn9jTw58Ori31bXZP+Ej1uIh4zIm23gYd1Q53Ef3m+oANfRCgKuAMY7Vz1Z6WR+NcU8Zwx1OWCy5vkekpbXXZdbPrfcKawwaeRzTQcivKnE/IxhFJT6ZXHJFoaRzSU4jim1xzRQygjIpW60lcU0UMbpTaeRzTK45q5aPz9/4Kc+ILnxJ4r+HHw70795d3LteNAD995XEMH6iUfjX6M+C/DNt4L8I6J4fsxi00qyhsYRjHyRoEX9FFfm1p0X/C+P8Agp/Cv+v0vwxdbj3EYso8/wDpT/6FX6f1/UuBwv8AZ+T4PB7Pl5n6y1PEry5psdRRRWxzida+Av8AgrB8SZLXwj4P+Hlg7PeazeHULmKLljFF8kSkdwzuSPeKvv32r8w2/wCMpv8AgpkF/wCPvw94RuP95VisT+RVro/k/evXyqC9s609oJv/ACGj77/Z/wDhrH8Ifgz4R8JIirLpunxpcbejXDDfM34yM5/GvQRyKM0d68qc3Uk5vd6iEr4R/wCCrPxWfRfhz4f+H1hITfeIrv7VdRx8k28JG1SP9qUoR/1yNfdxIxX5gWf/ABl1/wAFI3m/4+/C/hKbcP4k+z2TYHsVkuWz/uyV6mVU4+1dafwwTf8Al+I0fdf7MXwpX4L/AAL8JeFWjEd7bWay32OpuZP3kvPfDsVHsor1QCl46UdBXl1Jyqzc5bt3ELRRRUgFFFFABRRRQAUUUUAFFFFABRRRQAUUUUAFFFFABRRRQAUUUUAFFFFABRRRQB+N/wDwVf8ABn/CPftMw6yiYi17R7e5ZwOskZaEj6hY4/zFfTf/AASF8Zf2r8FPFXhuR98uj6z56DP3Yp4lwP8AvqKQ/ia5b/gsZ4Q+0eGvh14pRMfZru602VwOvmIkiA/TypPzNeb/APBH7xh/Zvxg8ZeG3fZHqujLdqCeGkglUAfXbO5/A1HU03ifrNRRRVmYUUUUAFFFFAEMn+rbHpxX5FfFzX/EKePvE2k6jrmpXsdnqVzbhLu7kkGElZR94njAr9d+ufSvyq/a10X+wv2g/F0AXCSzx3Kn13xIx/VjXzeeX9jGS7/mv+Afr3hrKm8wq0ppNuN18mv8zyAknqc19mf8E4daEWseM9JZs+dDbXKL6bWdWP8A4+v5V8Z19HfsE6x/Z3x2S1ZsC/06eAD1IKP/ACQ181ltTkxUG+9vv0P2DjHDKtkeJilsr/c0/wBD9KqKQnFNMqL1cD8a/ST+QRQaDWTq3izRtAi36lqtlYJjO65uEjH/AI8RXCaz+058LtDDfafG2lyFeotZftB/8h7qxnVp0/ikl6s7KOCxOIdqNOUvRN/kj1EUEe1fOOt/t6/DDTFP2SbU9XI6C0siuf8Av6UrgdZ/4KPaVFuGleDLu69DeXaw/oof+dcc8xwtPeovlr+R9BQ4UzvE/BhpL10/Ox9lk/nXn/x28BD4mfCjxHoIUPcXFsz2+e0yfPH9PmUA+xNfG2t/8FEPG14WGmaDo2noennCWZh+O5R+lcFrX7Z3xY1guF8RLYRP/BaWkSj/AL6Klv1rgrZvhJRcNWnpt/mfV5fwDntOtCv7sHFpq8r6p36JniMiNE7I6lWU4IIwQaSpr28m1C8nu7iQy3E8jSyOerMxyT+ZqGvg3uf01Hm5Vzbn1J+wj8YE8HeOZ/COoz7NM10g25c/LHdAYUe29fl9yEFfokhyK/E60uprG6hubeV4biFxJHIhwyMDkEHsQa/Uv9mL4623xq8Bwy3EiL4i09Vg1G3HB344kA/uvjPscjtX2eS4xSh9Xm9Vt/kfz14iZBKlWWa0I+7LSXk+j+ez8/U9oopB0pa+qPxMKKKKACiiigAooooAKKKKACiiigBD0r8V/wDgo7on9j/tbeLpAu2O+is7pR9baNSf++kav2nPevyW/wCCseifYf2g9B1BVwl94fh3H1dJ5lP/AI7sr6Lh+fLjLd0/8yo7n1r/AMEwtb/tX9liwtd27+zdUvLXHplhLj/yLX1qK+Df+CRms+f8JfGmk7s/ZdaW5x6ebAi/+0a+8h0rz8zjyYyovP8APUT3FooorzRBRRRQAUUUUAFFFFABRRRQB87f8FANH/tr9knx9GFy8ENvcqfTy7mJifyB/OvxFr98/wBp/SP7c/Z1+Jdnt3M/h6+ZB6ssLMv6qK/Ayv0DhyV6E49n+aX+RcQooor60o6T4aav/YHxG8Lanu2/YtVtbnd6bJVb+lf0Op8yKfav5wI2KSIwOCCCCK/oq8JasNd8LaRqQOVvLOG4B/30Df1r4biWOtOXr+hMj49/4Kx6p9k/Z70K0U4e78RQAj1VYJyf121+Stfpx/wV91byfCXw403P/HxfXlxj18uONf8A2rX5j17GRR5cEn3b/Ma2CiiivoRnvP7CmlDWP2svh1AV3bL2S4x/1zgkk/8AZK/cmvxk/wCCaOl/b/2s/D0+M/YrK9nz6ZgaP/2pX7N9zX51xFK+Kiu0V+bIluLRRRXy5IUUUUAFFFFABRRRQAUUUUAIelfiJ/wUB1f+2f2uPH0obKQzW1so9PLtYkP6g1+3Z71+B37UeqnWv2jviXdbtynxDfRqfVUmZF/RRX1XDsb4icuy/VFRP1R/4Ju6P/Zn7JPhWYrta+uL25P/AIEyID+SCvqA14t+xlpI0X9lr4bW4G3fpEdxj/rqTJ/7PXtVfP42XPiKkv7z/MTCiiiuUQUUUUAFFFFABRRRQAUUUUAN7CvE/wBsrW/7F/Z68UFW2y3Cw2y+++ZAw/753V7Y3Ar5T/4KHa0bP4VaPYK2GvNUQkeqJHIT+pWuDGy5MNUl5P8AHQ+j4bofWM4w1P8Avxf3O/6H560UUV+Yn9nhRRRQMKKKKACiiigQAkdCRW7o/j3xL4fCjS/EOqacF6C0vJIsf98sKwqKtTlF3TsYVKFKsuWpBNeauesaL+1X8VtBCi28Y3sqjtdJHcZ/F1Y132j/ALfvxK07at3Bo+pr3M1syMfxV1H6V800V1wx2Jp/DUf3nhV+G8nxP8TDRfySf3qzPtTRf+CkFwu1dW8Fow7y2l8R/wCOsh/9CrvNF/4KFeAr4ql9pms6ax6s0KSoPxV8/wDjtfnfRXbTzjFx3d/VI+cxHAOR1dY03D0k/wBW0fsr4I8aaX8RPC1j4h0eV5tMvFZopJI2jYgMVOVYAjkGugAwPrXn/wAAdG/sH4LeDbIrtdNLgeRfR2QM36sa9AFfe0nKVOMpbtI/l7GU6dLE1IUvhUmlfeyel/kPooorU5QooooAKKKKACiiigDK8Ua5D4Z8N6rq9ycW+n2st1Ic4+VELH9BX84d3c3XiPXpp3zPe31yXbHV5HbJ/Mmv3i/bX8U/8Id+yp8TNQD7Gk0iSxDZ6G4IgH/o2vxc/Zh8Lf8ACaftEfDnR2TzIrjXbQzLjrEsqvJ/46rVEjSOx++fgPw1H4N8D+HtAix5Wladb2KbemI41Qf+g1v0gGBilqzMKKKKACiiigAooooAKKKKACiiigAooooAKKKKACiiigAooooAKKKKACiiigD8xP2xrKb9mP8Aba8GfFmwiePStYkju7oRDAdkxDdxj3aFlP1kNfphYXkGpWUF3bSrPbzxrLHIhyrqwyCD6EGvmT/go38JP+Fmfs46rqFtD5mq+GZBq8BUfMYlBWdc+nlsz/WMVP8A8E7vi3/wtH9m7Rba5m83VPDbHRrncfmKRgGFvp5TIue5Rq9vEf7Rg4VusPdfp0K6H0/RRRXiEn5hftCA/swf8FEPDfjyP/RdB8QSw3dyw4QJKDb3efUjmX6sK/TtGDKCOhr4r/4Kn/DAeLPgbp3iy2i33vhe+DyOBki2nxG//j4hP0Br2r9jr4o/8Lc/Zz8Ga5LN51/FaCwvSTlvPg/dsze7BQ//AAMV7eL/ANowlLEdY+6/lt+BT2PbKKKK8QkbjnFfmBfQ/wDCh/8Agp/Mn+o0vxRdbh28wXsef/Sn/wBBr9P85r84P+CrHhm58M+M/hl8SdOXZdQM1k84H3JIZBPB+rS/lXbhqUcVCtg5bVYSj87aGlOXLJM+8AMU+sjwn4gtvFvhjR9cszm01KzhvITnOUkQOv6EVr1/Kk6UqVSVOSs1oe6KOadSLS1vBEscvSlopVrugiRafTR1p1dkEZsUDmnUg6UtdsEIVRT1FNA7U+uyKM2FKBmgDNOrrhEkKUCgClrsjEkAMU4CgDFOAzXXGJLYgGacBilorpjEi4UUoWlrdQAj284r4r/aO/as8dfDL4u6z4d0WSxXT7VYTGJrfe+XiRzk59WNfa/bmvzF/bQwP2iPEmP7lt/6ISubFuVOmnF21P0LgXB4bH5pKlioKcVBuzV1e61/E1/+G6/ieP8Altpf/gIf/iq+p/2RvjD4g+MfhHWdQ8RNbvc2t6IIzbxeWNvlq3Iye5NfmlX3t/wTuGfh94k44/tTr/2ySuHCVJ1KqjJ3P0LjTJstwWUyrYWjGMk46pJPc+sqKdSFa9hwP57G4zSEYp1FYSiFyMjNNIzUhGKaRmuWUS0xpGabTqRhXNKJQ0jNNp9NIxXFOJQ0jNMYVJTSMVySRSGU1hTqQjNcU0aDab0NOprVxTQ0MPWkPSnNSVxzRaGU09aceKQ9K4potDaaRTqRq4popEdIelOPWkrhmi0Mpp606kauKaKR+Zf/AAVP0tofix4S1HHy3GimAH3jnkY/+jBXxPX6Cf8ABV6yGfhrdheSNQiZv/Acj/2avz7r+5fDyr7bhrCy7Jr7pNHjYhWqMKKKK/RjnCiiigAooooAKKKKACiiigAooooAKKKKACiiigAr9df+Cd+nfYf2XNAmxj7Zd3k+fXE7J/7JX5FV+z37Fem/2X+zB4AhxjdZvP8A9/JpH/8AZq/DPF2ry5LSp/zVF+CZ24Re+/Q9vHSlHWkpy1/JUEemLSrSU4dK7oITHL0paKUda7YIzHDpSjrSU5eld0ESLSr0pKdXZFEscopaD0pVrtgjMUDFKBmilUV2wQmOAzTqQDilrrijNigZp1IBilHNdkIksAM06ilrsjEQAU4D0oApwGK6oxIbADFLRQBmumMCQopwGKK2UAPj/wDas/aV8Y/CL4lW+iaA1iLKTT47lhc2/mNvaSRTznphBXjP/DcnxLH8ek/+Af8A9etH9v0Y+Ntn/wBgiD/0bLXzVXhYirUjVlFSP6a4ayPK8TlOHq16EZSau27XZ+iP7Hnx18UfGmXxUviJrRl04Wph+yweX/rPN3Z5OfuLX0qTgj1NfFP/AAThOLnx8P8AZsf/AGvX2y3TpXrYa86KlLf/AIJ+JcW4ejhM5r0cPFRgrWS21in+YlFOIzTSMVo4HyQhGaaRmn0hGa55RGmRkYpKeRTSMVyyiWmMZR3GaYYkP8C/lUpGabXLKJauRCGNf4B+VOAA6CnEZptcc0O4wjtTakYUxhXHNFJjSMim0+mnrXFNFjWFMapDzTDzXFNFIbTD1p9NauOaLGnpTafTK4posQ9qxvFmv2/hLwvrGuXhxaabZzXkxzj5I0Lt+gNbR6V84/t++OP+EK/Zl8RJHJ5d1rMkWlQnPXzG3SD8YkkrryrBPMMwoYVfblFfK+v4CcuWLZ41/wAEpvDNz4l8Y/Ev4kaiu+6nZLFJyPvvNIZ5/wBViP41+kHWvmH/AIJy+Ah4H/ZZ8PTSR+Xd67NPq0wx13tsjP4xRxn8a+nc5Ff0/mE1LEyUdlovRaHhSd2OooorzyTz74+/EmP4RfBvxd4udlWTTNPkktw/Rp2GyFT9ZGQfjXyB/wAEnvhvJB4V8YfETUEaS81i7Gn200vLGOP55WB7hncA+8VWP+CsPxLfTvAfhTwBZSFrvXL03tzHHyxhh4RSPRpHBHvFX1f+zr8M0+EHwT8H+EhGI7jT7BPtIXobh/3kx/GRnr2/93y/zqP8F/wSuh6TRRRXiEnkf7VPxYX4L/AXxb4nSXydQitDbWBzz9ql/dxEeu1m3H2U185f8EqPhMfDvws1vx5exEX3iS78i2dxz9lgJGQf9qUyA/8AXNa4v/gqH46vfG3jT4f/AAc0Im4vbq4S9nt0P355WMNshx0IzKcejqa+9Phn4Gs/hl8P/D3hTTgPsekWMVmjYwXKKAXPuxyx9ya9uf8As2AjH7VR3/7dW34j6HU0UUV4ggooooAKKKKACiiigAooooAKKKKACiiigAooooAKKKKACiiigAooooAKKKKACiiigD5M/wCCnfhL/hJv2TNeu1TzJNFvrTUUAHI/eCFj+CzMfpmvzh/4J4eLf+ER/a68CyO+yC/ln06QZ+95sLqg/wC+9n5V+wv7S3hb/hNP2fPiLowTfLdaFeCFcf8ALVYmaP8A8eVa/Bf4S+Jz4H+Kng/xBv2DStYtL0t6COZWP6Coe5pHVWP6NKKarZUH1FOqzMKKKKACiiigBuK/OT/goDo5sPjTZ3oXCXumRtu9XV5FP6ba/RvPSviL/go/ouD4K1VV4zc20je/7tkH6PXi5vDmwkn2s/xP0LgOv7DPaUf5k1+F/wBD4mrofh9471T4Z+LrDxJozRLqVkX8ozJvT5kZDkZGeGNc9RX5/GTg1KLs0f1ZVpQr05UqqvGSaaezT3R7TrX7Y3xa1rcreKHtIj/Ba2sMeP8AgQTd+tcFrHxa8a6+XOoeLdZuw/VJL6XZ+C7sD8q5Oitp4mtU+KbfzZ5dDJsuw38HDwj6RS/QdJNJM7PI7OzHJZjkmm0UVz3Z6yjGOyCiiikWFFFFABRRRQAV3/wI8Y3/AII+LPhi/sruSzje/ggugjYEkDyKJEYdwRnr3APUVwFSWs72tzFNGxSSNw6sOxByDWtGbp1FNdDhx2Hji8NUoTV1JNfej9sYzuRT6inHBFZfhzVE1nQdPv48GO5t45lx6MoYfzrTr9XTuro/hycXCbi90OooopkhRRRQAUUUUAFFFFABRRRQAV+Z3/BX/R/K1z4Z6oF/19vfWzN/uNCw/wDRhr9Ma+BP+Cu2kib4Z+BNTxzb6vLb59PMhLf+0q9nJ5cuOp/P8mNbnHf8EgNW2al8TNMZs+bFYXKL6bTOrf8Aoa/lX6VnqK/J7/gkrqxt/jv4m08thLrw/JKB6slxBj9Hav1gbtWmdx5cdJ90vyHLcdRRRXhEhRRRQAUUUUAFFFFABRRRQBh+NtLGueDdd04jcLuwnt9vrujZf61/O04w7D3r+j6UZjb6V/Ot4x0z+xfFut6fjb9kvZoMem1yv9K+24alrVj6fqXEyKKKK+3KCv37/Zs1T+2v2ffhveltzS+HbAuf9oW6Bv1Br8BK/cj9hbVf7Z/ZP+HU+7dssXt8/wDXOaSP/wBkr5DiON6MJef6f8AmR8h/8FftQ83xN8NrDP8AqLS9nx/vvEP/AGnX5519yf8ABWzUfN+OfhWxzkQeHklx6F7icf8Asgr4br1snVsDT9P1Y1sFFFFeyM+0v+CUGnfa/wBozWbkj5bbw5cOD6MZ7dR+hav1wr8uf+CROm+b8R/Hl/j/AFGlQwZ9N8uf/adfqNX5jnsr42Xkl+REtxaKKK8AkKKKKACiiigAooooAKKKKAGucIT7V/PB8RNU/t34g+JdRzu+2ancz59d0rN/Wv6D/EWoDSdA1K9JwLa3kmz/ALqk/wBK/nTAaa6AGWd3/Ekmvs+HI61Zen6lxP6A/gTpf9ifBTwDp5G02ug2EBHutug/pXd1n6HYLpWiWFmuAtvbxwjHoqgf0q8a+Om7zb7sgdRRRUgFFFFABRRRQAUUUUAFFFFADVHNfC//AAUe1rzdV8F6Sr/6qK5uXX13GNVP/jrfnX3TnmvzY/b31j+0vjobUNkWGmwwFfQsXf8Ak4rxM4ny4Vru0v1/Q/ReAKHts8py/kUn+Fv1Pm+iiivz0/q3bUKK+1PCH7A+j+Lvh/oGsf8ACSahpmo39jDdTRvEk0aO8YYgD5TgZxyfxrH1z/gnN4ktQf7J8V6bf56fareS3/8AQfMr13lWLSTULr1R8JHjfI3OVOVblabWsX087WPkOivf9a/Yb+K2lBjb6VZ6qB3s71Bn8JNhrgta/Z9+JHh4sLzwVrGF6tb2rTqPxTcK454PEQ3ptfJnu0M/yrE/wsTB/wDbyv8Ade557RVzUdF1DR5vKv7G5spf7lxE0Z/IiqfQ1zOMlue1CrCavCV0FFFFSahRRRQAVZ0yxk1PUrSzhGZbiVIkHuxAH86rV3nwH0U6/wDGbwZZBdytqkEjr6ojh2/RTWtGPPUjDuzhx1ZYbC1az+ym/uVz9btJsY7DTbS2iGIoYljUegUAD+VXTxSLwi/Sl61+r7I/huTcpNsWiiimIKKKKACiiigAooooA+Mf+Crnib+w/wBlxbBXw2sa3a2hUd1VZJj+GYl/Svhr/gmN4Y/4SH9rjw7csm+PSLO8v2GOB+5aJT+DSqfrivo7/gsj4kMekfDPQEbImnvb6RfTYsSIf/Ij/lXF/wDBHbw0Lv4n+PvEG3P2DSIbLd6efNv/APbeoe5ovhP1ZoooqzMKKKKACiiigAooooAKKKKACiiigAooooAKKKKACiiigAooooAKKKKACiiigCnqWn2+rafdWN3Etxa3MTQzQuMq6MCGU+xBIr80f2KNQuf2bP2y/G3wg1OVk0/VZJLa1MpxvkizNayH/fhZ/qXUV+nPFfm3/wAFMvB998Mvix8PfjPoKeTcpPHb3EqjCi5t282At67k3r9Iq9nLJKo6mFltNaeq1Q0fpLSda5/wF4wsfiB4J0PxLpjb7DVrOK9hJOSFdAwB9xnB9wa6AdTXjNOLae6Ecv8AEvwTafEn4f8AiPwtfAfZdXsJrJ2Izs3oQGHupII9xXwd/wAEr/G134X8SfEP4T6zmC9s5zqENsx+5LGwguV+uRDx/smv0ZHNfmF8bv8AjF3/AIKNaB4yT/RdA8STRXdww4QRz5t7rPqQ26XHqVr2sB++pVcK+quvVf5lLsfp9RTVO4A06vFJCvl//go54C/4Tj9lnxBPHH5t1oc8GrQjHQI2yQ/hHJIfwr6fHWsPxv4ZtvG3g3XfD14M2mqWM9jLxn5JIyh/Rq3w1X2NaFTs0wPmL9gHxx/wmv7MvhxJJPMutGeXSpjnp5bbox+ETx19GV+fn/BL/wAR3Ph7xH8R/h3qOYru1kS9SAn7jxuYZ/1MI/Cv0Dr8M4uwKwGd4inFaSfMvR6/qe3SlzQTHjpSjrSUq18xBFsdTh0ptOrtiiWOWlHNB6Uq12wRmOpV60lKvSu6CEx60tA6UV2QRmOA4paKVRXbBEsWlAzSU4DArsgiWKOafSAYpa7YRIYU4DFAGKK64xEFKBmlAxTgtdMYkNjOMc1y2tfCzwf4kv5L/VfC+kajeyYD3N1YxySNgYGWZSTgAD8K60Cj8K1VNPdFQqzpPmpyafk7HCf8KP8Ah83TwToH/gsh/wDiK3/DvhHRPCNvLb6JpFlpMEjb3jsbdIVZsYyQoAJwOtbfOOKMH1zS9nFapGk8TWqK05trs22MK0lSFaaRms3ExTGkZpvSnUEZrmlEsbTSMU6kIzXJKIIjIxSU8imVxzRohpGKQjIpzCkrjmikMpG6U49aSuKaKI2pKcelNrimi0NPWkPSlakrimihh6U2nU2uKSNENbrSU5ulNrimihlB6Up60h6VwzRRG1JTm6U2uKaNENPWkPSlbrSVwzRSPiH/AIKoaQJvhf4O1THNtrDW2f8ArpCzf+0q/NCv1U/4Kaac17+zpaTAZFprttM3sDHMn/s4r8q6/srwtq+04ejH+WUl+N/1PJxS/eBRRRX68cgUUUUAFFFFABRRRQAUUUUAFFFFABRRRQAUUUUAFfuN+znpv9lfAT4dW2NrLoFizD0YwIx/Umvw7Ayw+tfvb4C07+x/BPh+wxt+y6fbwY9Nsaj+lfzt4xVbYbCUu8m/uSX6noYTeTN6nDpTaeOlfzHBHoBTx1pg61IvWu6CJYtOWm05eld0EQLTh0po60+u2CIAdaeOtNWnrXbBEsWnDpTafXbBEBTwM0wdakWu6CIYtKBzSU4dK7IIkWlApBzTq7YIgKeBimqKeBmuyESWKBilopQM12RiQAFLRSgZrrjEVwAzS7aUDNOAxXQok3OX8Q/Dfwt4svVvNZ8OaVqt2qCMT3tnHK4QEkKGZScZJ49zWYfgf8Pu/grQP/BZD/8AEV3Y4FISD71fs09WjaOKrwSjGbSXZs5/w34F8O+D2nOh6Jp+jmfb5v2G1SHzNudu7YBnGTjPTJrdZfQ4p54oxmjkVrIxlUlUlzTbb7vUZjFJTyPWmkYrCUR3GkYpKdTSMVyyiUIRmmMKkppGK5JxGiOkYU7FJXFNGg2mEYNPpG6VxTRSG0win01utcckUhlI3SlPWkPSuKaLQ2mnrTqRq4popEZ60h6U5qSuKaLQymnrTqRq4potDa/Pv/gp94hufEXiX4cfDvTsy3d1I140AP33kcQwfqJR+NfoH3r87raL/hfH/BUG3j/1+l+F7oE9xGLKPd/6U8f8Cr9D4AwiqZs8VJaUYuXztZfmc9eXLC3c/SPwT4YtvBXg7QvD1mMWmlWMFjFxj5I4wg/Ra3aKK/U23J3Z5AmcUe9BFcJ8cfiPB8JfhH4r8XylQdK0+WaFX6PNjbEn/ApCi/jTjFzkoLdgfn9rX/GU3/BTG3sx/pfh3wlcBG/iURWR3OD2Ktckr9HFfp56V+fX/BKD4czNofjb4lakGlvdWuhpttPL99lT95M2e4Z3QZ9YzX6CZr180mlVjQjtBJfPqNi1Bd3UVlbS3E0ixQxIXeRzhVUDJJPYYqbPFfNP/BQX4tD4Vfs2a8ltN5WqeISNFtcH5gJQfOb14iWQZ7ErXmUKUsRVjTju3YR8tfsl20v7UX7c3i34qXkbTaLokkl3a+YMhSQYLNCOxEas/wDvR1+nh9K+Uv8Agm58JP8AhW37Odhqt1D5eqeKJTqspYfMISNsC/TYN4/66mvq33rvzOqp4hwj8MPdXy/4I2LRRRXliCiiigAooooAKKKKACiiigAooooAKKKKACiiigAooooAKKKKACiiigAooooAKKKKAILq3ju7aWCVA8UiFGU9CCMEV/OD400B/CXjTXdFkyJNMv57Ns9cxyMp/lX9Ih6V+B37bXhoeE/2rviZYhdgk1eS9x/18AT/APtWpkaQP26+Cfib/hM/g94H10vvbUtEsrpm/wBp4EZs++Sa7ivnH/gnt4j/AOEl/ZD+H8zPultYJ7Fx/d8q4kRR/wB8hT+NfR1UQwooooEFFFFADDyOK+X/APgoLoZ1H4OWN+i5aw1SJ2b0VldD+rLX1D0FeO/tcaMNb/Z68XQquXigS5B9PLkVyfyU1x4yPPhpx8mfQcPV/q+bYar/AH4r73Z/mflXRRRX5cf2mFFFFAm0twoqa1sbm+mEVtby3ErdEiQsx/AV2OjfBD4geICv2HwbrUqt0drKREP/AAJgB+taRpVJ/CmzjrY3DYdXrVFFebS/M4iivdNG/Yq+LOrkGTw/FpqHo93eRj9FZmH5V3uif8E7fGV0VOq+IdJ09T1FuJJ2H5qg/WuyGXYqe1N/l+Z4FfivJMN8eJj8nzflc+TqK+79G/4Jw6LCB/avjG+uz3+yWyQf+hF673Q/2D/hdpar9rtNQ1Yjvd3rLn/v3sruhkuKlukvV/5XPnK/iJklH4HKfov87H5p1JDby3MixxRPLI3AVFJJ/Cv1k0b9mn4YaGF+y+CtJYr0NzAJyPxfdXd6Z4b0rQ4fK0/TbSyj/u28CoPyAFdsMhm/jml6K/8AkfO1/E+gv4GGb9ZJfkmfkZo/wd8da+V+weEdauFbo62Muz/vorj9a77RP2M/izrBVj4aFjEf47u7hXH/AAEMW/Sv1GESDoo/KlPHbiu2GRUF8cm/uR87X8S8yqfwaMI+t3+qOS+FOgaj4X+G3hvSNVMZ1GwsIbacxNuQsiBcg4GeldfjimjBpc19HGKilFdD8jq1HWqSqS3bb+8dRRRVGYUUUUAFFFFABRRRQAUUUUAFfGn/AAVV0r7f+zTZ3GM/Ytetp8+gMU0f/s9fZdfMX/BSDThf/si+LpMZa0mspx/4FRIf0c135fLlxdJ+aGtz4K/4Ji6r/Z/7VWlwbsfbtNvLfHriPzP/AGnX7JV+H/7Aepf2X+1z8PZc4Dz3EB999rMn/s1fuBXscRRtiovvFfmxy3CiiivmCQooooAKKKKACiiigAooooAawyK/AH9ojT/7J+PvxIswNqw+I9QRR/s/aHx+mK/f81+FH7aenf2X+1N8SIcY3aq8+P8Aroqv/wCzV9Zw5L9/OPl+pUTxSiiiv0EsK/Z3/gmrqIvf2SvDUOc/Y7u9g+mbh3/9nr8Yq/XX/glPqP239mzUIc/8eniC5hA9MwwP/wCz18zxBG+FT7NfqD2Pkz/gqdffav2nI4s5+zaHaxfTLyv/AOz18e19Q/8ABSi++1/tbeKIs5+zWtlF9M20b/8As9fL1erlytg6X+FCWwUUUV6Iz9Iv+CPtl8nxSvCOp02JT/4Ek/8AstfpDX5//wDBIex8v4eePrzH+t1SCLP+5ET/AOz1+gFflWcPmxtT5fkjN7hRRRXjiCiiigAooooAKKKKACiiigDhvjjqP9j/AAX8fX2dv2bQb+bPptt3P9K/BX4f6f8A2x498OWON32rUreHHrulUf1r9yP2tb3+z/2Z/ibLnG7QLuL/AL7jKf8As1fi1+zrY/2j8fvhrakZEviTTkb6faY8/pX22Q+7hq0/60RaP39jGEX6U+kHQUtfEkBRRRQAUUUUAFFFFABRRRQAUh6UtFADDwCfavye/aj1oeIPj940ug24Je/Zvp5SLFj/AMcr9X5m2wyHphSf0r8ZPGer/wDCQeL9c1Tdu+23s9xn13yM39a+Xz2dqUId3f7v+HP2fwyoc2Nr1/5Ypfe7/oY9T2FpJf31vbRDdLNIsaD1JOBUFdx8D9GOv/GDwbY7dyvqtuzD1RZAzfoDXx9GPPUUe7P3/G1lh8NVrP7Kb+5XP1v0TTk0rR7KyiGIoIUiQeyqAP5VfzzmkT7qj2pegr9XStofw3NuUnJ7sXFIUU9h+VOopklS5061vIWjnt4po26q6Ag/ga4zWvgV8PvELM194O0aeRusn2KNW/76AB/Wu9pCPWs5QhP4lc6KWJr0HelNxfk2vyPB9b/Ym+E+sB2j0CXTpG6vaXky/wDjpYqPyrgdY/4J1eEbjcdN8R6xZMegn8uZR+AVT+tfW+BRiuOeAw096a/L8j3qHE2c4b+Hip/N3/O58F65/wAE49btwx0nxhZXh7Ld2jw/qrPXBax+wn8VNLDG3s9N1XHQWl4q5/7+BK/TAUh+tcc8mwktk16P/O59FQ8Qc8o/HNT9Yr9LH5J65+zd8TvD277Z4K1VgvU2sP2gfnHur0H9jnwFqtv+0Nor6npV5YGxhuLkpdW7R/8ALNkH3gO8gr9KsAjkD8qQxorZCgH1rGnk1OlUjUjJ6O+p34vxDxmOwdXCVqMffi43TatdW2dySlpKWvoj8oCiiigAooooAKKKKACiiigD8if+CvHiL+0Pj74b0hG3R6doEbsPSSSeUn/x1Ur2/wD4I7+HPsvwt8e67tx9t1iKy3evkwh8f+TH618if8FJ/EH9u/tgeM0Vt8VhHZ2aH/dto2Yf99M1foP/AMEttA/sf9kzSbvbt/tXU7y8z/exJ5Of/IP6VC3NH8J9d0UUVZmFFFFABRRRQAUUUUAFFFFABRRRQAUUUUAFFFFABRRRQAUUUUAFFFFABRRRQA0jArxb9sL4Tf8AC5v2evFmgQw+dqcVub/TwBlvtEPzqq+7AMn0c17VSFcjFXSqSo1I1I7p3A+Jv+CWPxZ/4S74Mal4Mu5t9/4Wuz5Ksefss5Z0+uJBKPYbRX20Oa/L/wADH/hkb/go5faE2bTwx4rnNvCOkYguyHgx7JOBHnsFav1AHQ16maU0q/tYfDNKS+e/4jYda+Iv+Cqnwv8A+Ep+C2leMbaLdd+GL4CZwORbT4RvykEP5mvt3oK5L4qeBLX4mfDjxL4UvMCDV7Ca03kZ8tmQhXHurYYe4riwlb6vXhU7P8OoI4n9kj4of8Le/Z58GeIZJvOvjZLZ3pJy32iH905PuxXf9GFex9q/Oz/glR47utC1P4gfCnV90F7Y3B1KG2c8o6sILlfwIh4+tfon0rXMKHsMTOK2vdej1B7i0UUVwCPy/mi/4UN/wVAuYv8AUaX4ouiR2EgvY93/AKU8f8Br9El+9XwX/wAFVvDdz4W8cfDL4lacuy6gLWTzAfckhkE8H6vL/wB819weFNftvFfhnSNbszutNStIryE5zlJEDL+hFfC+IGG9p9UzBfai4v1i/wBUenhpXi0a9OXpTacOlflMDqFHWnjrTB1p4612wJY6nL0ptOHSu2BAtOA6U2njrXdBEsdSr1pKcvSuyCIFpw6U2nV3QRAo608daYtPWu6CJY6lA5pKcOldsEQFOAxSDk08DNdsESxQMUtFAGa64xMxAuadtpaK3UBXE20hFOopuAXG0hGacRikrnlEZGRmm1IwphGDXJNFpjWFJTj0ptcc0WNPWmHrUjdKY3SuKaKQ2m06mnrXDNFjWpKcelNrhmixp60ypGqM9a45lIQ9KbTj0ptcM0WNPWmHrUjUxvvGuGZaGnpTacelNrjmUNbrSU5qbXDMsYelNp570yuGZaEam05ulNrimUfO37f1it5+yr4xYrue3ezlT2P2uIH9GNfj3X7V/teaOdc/Zr+IlsBnZpclz/36Il/9kr8VK/q/whqqWUVqXVVG/vS/yPNxS99PyCiiiv3Y4QooooAKKKKACiiigAooooAKKKKACiiigAooooAv+H9POra9ptiBk3NzHCAP9pgP61+/UKhUUAYAAAAr8Lfgdp39r/GjwFYkbhca9YxEexuEBr91FGK/l/xiq3r4Sl2Un97S/Q9HCbNjqfTR1p1fz5A7xR1p60xetPXpXdAhi08dKZT67oEMUdadTVp1d0CRw6U4dKaOlPrtgiGKOtOpq9adXbAkVaeOlNHSn13QRmwp9NHWnV2wRLFWlpF6UtdsESPHSnDpTRT67oIzYU4cUi9aWu2CEKBmngZpoHFPAxXZFGbFoopwGK6oxJEwaNtLRW6gK43bRTqQjNRKAxKYRT6QjIrmlEaIyMUhGRTmFNrkmi0NpD0pT1orimiiM9KbT6ZXDNGiGnrSHpTmpK4popDKRulLQelcM0URt1pKVqSuOaNEMPWkbpTj1pD0rimMjbpSU49KbXDM0Qw9aQ9KcetIelcMykY/irxBbeE/DOr63eHFpptpLeTHOMJGhdv0Br4f/wCCVXhu58UeOPiZ8SdRG+6nK2STEffkmkM8/wCqRf8AfVe1/t9+Of8AhCf2ZPEixyeXdaw8WlQnPXzGzIPxiSStb/gnF4B/4Qf9lrQLiSPy7rXbifVpgRzh22Rn8Y44z+NftnBOG+r5RXxb3qSUV6LVnBiZapH1FRRRX1BwCV8Hf8FX/ia2j/DXw14Es5D9r1+9N3cxockwQY2qR/tSOhH/AFzNfePUV+Yfi/8A4yl/4KXWOkj/AErw94TuFhkHVBFZ5klDD0a4LJ9GFevlcE6zrS+GCcn8tvxGj7t/Zp+GC/B74GeDvCpjEV1ZWCPdgD/l5kzJN/4+7D6AV6djigDAxS9BXlVJOpNzlu3cQYr8yf26NUuv2iv2vPA3wd0mZmtNNkjgujHz5cs+2Sd/fZAqH2IYV+jPjXxVY+BvCGs+IdTfytP0qzlvZ2HXZGhY49+OK/PX/gmt4Uvvix8aviF8aNej8ycTSxW7tyourli8pQ9tkeFx6SivZy1exjUxb+yrL1eiGu5+jWk6ZbaHpVnp1lCtvZ2kKW8EKD5URVCqo9gABV6iivEbvqxBRRRQAUUUUAFFFFABRRRQAUUUUAFFFFABRRRQAUUUUAFFFFABRRRQAUUUUAFFFFABRRRQAV+MH/BVPw5/Yn7Vt1e7dv8Aa+kWd7n12hoM/wDkGv2fr8rf+CxugfZviD8PNb24+2aZcWe718mVXx/5H/WplsVHc9z/AOCSXiL+1P2cNW012zJpmvzoq+kbxQuP/Hi/5V9v1+an/BG3xBusvifojt9ySwvI19dwmRz/AOOp+dfpXTWwS3CiiimSFFFFADMc/SuY+Jeif8JL8PPEmlY3G8064gA92jZR/OupIqOZQ8Lj1UipklKLi+ppSm6dSM1umn9x+JhGCRRW5450ceH/ABtr+lhdosr+4twvpskZf6Vh1+TzTjJpn90UKirUoVI7NX+8+wP2MfgP4B+LHgvVdS8TaS+pajZ6g0Cj7VLGvl7EZflRhzkt+VfV2jfs7fDXQlQ2ngvRw69HmtVlYf8AAnBNfMv/AATg1oLd+NdJdvvJa3Ma/QyKx/VK+4SMj2r7/LKVGWGhPkV/Rdz+WeMsbjqGcYjD+2lyXTS5nazSe17FDT9B0/SYvLs7K3tYh/BDEqD8gKv7FA4UflS4pcDFe0klsfncpym7yd2LRRRTJCiiigApKWigAooooAKKKKACiiigAooooAKKKKACiiigAooooAQ9RXhf7cOm/wBqfsp/EaHGdunef/37kR//AGWvda8v/afsf7R/Zy+J0OMn/hHNQcD1K27sP1Fb4Z8teEuzX5gfjN+yVqP9l/tMfDObON2vWkGf+ukgT/2av3oHSv59fgZff2Z8a/AF5nH2fX7CXPptuEP9K/oJHKivp+I1+9py8n+ZUh1FFFfIkhRRRQAUUUUAFFFFABRRRQAV+J3/AAUTsfsP7X3jrAwkwspV/Gzhz+oNftgeor8cP+Cntj9k/ap1CXGPtWl2cv1whT/2SvpuHnbFtd4v80VHc+TKKKK/Rywr9Tv+CSl/v+D3jKz3Y8rXRL/33BGP/ZK/LGv0s/4JF32/w38S7POPKu7GXH++kw/9krws7V8HJ9rfmB8s/wDBQG7+2ftd/EGTOds1rH/3zaQr/Svnmvbf21Lv7b+1N8R5M5xqjR/98qq/0rxKvRwS5cNTX91fkCCiiiuwD9Yv+CSlp5fwD8T3OOZfEkqfgttbn/2avuGvjf8A4JWWn2b9me5kxj7Rrt1J9f3cK/8AstfZFfkmZO+Mqepm9wooorzRBRRRQAUUUUAFFFFABRRRQB4H+3de/wBn/smfEWUHG6yji/77njT/ANmr8nP2OrH+0P2oPhpFjO3WYZf++Dv/APZa/Uj/AIKM3X2b9kHxuM4Mr2MY/wDAyE/yBr80/wBgm0+2/tb/AA9jxnbdTyf9820rf0r7fKfdy6tL1/JFrY/cIdKWiiviCAooooAKKKKACiiigAooooAKKKKAOd8dyXsPgzXW063kur1bGcwQxDLu+xtqqPUnAFfkjrXwu8ZaAXOpeFdZslHV57GVV/Mrg1+xoPpTTEjDlQfwrycdgI43lblax9vw3xTV4c51TpKana9209L+vfsfia0bIxDKVI4II6V7p+xRon9sftC6DIV3R2UU9yw+kbKD/wB9OtfpPrHgvQfEKldU0Ww1FT1F1bJJ/MGsXw38IPBng7XTrGg+HNO0fUWiaFprKARZQkEjC4HVR27V5VHJXRrRqc6aTT2PuMw8RaePwFbCvDuMpxcU7ppXVuyZ2opaSlr6s/EAooooAKKKKACiiigAooooAKKKKACiiigAooooAKKKKACiiigAooprnCN9KAP5+v2s9c/4SL9pr4n3obev/CQXkKN6rHK0an8kFfsl+w7of/CPfsnfDO127fM0pbvH/XZ2mz/5Er8OPG8134j8ba9qv2eZvt2oT3O7yzzvkZs/rX9A/wAFNF/4Rv4O+BtJ27PsOhWNttxjGyBF/pURNJbHa0UUVZmFFFFABRRRQAUUUUAFFFFABRRRQAUUUUAFFFFABRRRQAUUUUAFFFFABRRRQAUUUUAfAf8AwVb+Fstz4V8KfErTEaO+0O5+wXc0XDLDId0Tk9gkgIHvLX1n+zv8UYvjN8F/Cfi5GVp9QskN0qdEuU+SZfoJFbHtitL41fDi2+Lnwq8UeELraE1axkgjdxkRy4zE/wDwFwrfhXxT/wAEq/iPc6YfG/wn1gtBf6ZctqNtbSn5kwwhuU9triI49WavbX+04C32qb/8lf8AwSuh+htFFFeISfmF8WB/wy3/AMFItG8Ur/ovh/xPPHdTt0Ty7nMNyWPfbLulx/u1+nYO5c18Of8ABVn4Yf8ACRfCDQ/GltFuu/Dl95U7gdLa4wpJPtIsQH+8a+iP2U/if/wt/wDZ/wDBniWSXz76WxW2vWJyTcxfupSfTLIW+jCvbxn7/C0sR1Xuv5bfgN7HrtFFFeII+Xf+Cj/gL/hN/wBlvX7iOPzLrQbiDVogBzhW8uQ/hHLIfwrK/YD8c/8ACbfsy+Glkk8y60dpdKmOc48tsxj8Injr6Y8deFrfxv4K1/w7d4+y6rYT2MuRn5ZI2Q/o1fnf/wAEu/ElxoOvfEb4e6jmK7tZUvktyfuOjGGf9fJH4V5nEWH+ucP1bb0pKXyejOvDytKx+glOHSm04dK/A4HpDl+8KcvWmr94U9a7YEsWnDpTacOld0CBR1p69aYOtSLXbAhi04dKbTh0rvgQxR1p1NHWnV2QJHL0p46UwdKeOld0CGLTqaOtOrugSOWnr0pi08dK7oGbAdKeBimr1p1dsESxQM07pSLS12RjckKaRinUh6VUogNph6U+mt1rhmikIelMannpTG6VxyRSG009adTT1rhmaCHpTD0p56U09K4ZjQykbrS0jda4Zmg09KbTj0ptcUykI1RnrUjdKY3WuGZaEplPplcMyxGpjU9ulMauOZaEplPplcMyhGptOam1wzLGnrTKeetMrhmWhD0ptOPSm1wzKOF+Odk2pfBXx/aIMtPoF/EAO5a3cf1r8LTwa/f7WbCPVdLvbKYZiuYXhcezKQf51+AUqlJXUjBDEGv6X8HK16OMpdnF/emv0PPxa1ixtFFFf0ceeFFFFABRRRQAUUUUAFFFFABRRRQAUUUUAFFFFAHr/wCyJpv9q/tLfD2HGduqRz/9+wX/APZa/a4dK/Hr9gHTv7Q/ap8IMRuS2S7mYfS1lA/VhX7CKciv5H8XKvNnFGl2pp/e3/kerhV7jfmOXrTqaOtOr8VgdYq1IOlRrUg6V3QIYU+mU+u+BDFWnU1adXbAkdT6ZT67YGbFWnU1adXdAQ4dKfTB2p9dsDNir1p1NXrTq7oEMcOlKOtIOlKvWu6BLHr1p1NXrTq74GbFWloHSlHWu2AmPHWnU1etOrtgjNiqKWgdKUda7YIligYpaKK61HQQhGabT6aetYzQDWFJStSVxTRQwjrTKkPWo645loRqSlbpSVwzLGnrTD1p560w9a4ploQ9KbTj0ptcEyxp60lKetJXDMojbpSU49KbXFMtDW60h6UrdaSuGZQw9KbTj0ptcUzRDW60h6UrdaQ9K4plI/Pr/gqF4juNf1/4c/DzTsy3d1K968AP33kYQwfr5w/Gv0R8C+F7fwR4M0Hw7aY+y6TYQWMWBj5Y41Qfotfm8Iv+F8f8FQLSD/X6X4YulJPURiyj3nP/AG88f8Cr9Ph1r+kcJh/qOU4TCdeXmfrLX8DyK0uaTHUUUUzA4r4zfEK3+FPwr8VeLbgrt0nT5biNH6SShcRp/wACcqv418U/8Eofh9Pd2fjn4m6oGmvdTuf7Mt7iT7zAES3DZ7hmaLn1Q10H/BV34nHQfhV4f8EWsuLvxDfefcIp5NvBg4I95GjI/wBw19KfsvfDAfB74DeDfC7xeVeW1is16uOftMv7yUH1w7sPoBXtr/Z8vb61H+C/4I+h6vRRSV4gj4t/4Kk/Fr/hDfgjZeEbSXZqPim7EcgU4ItYSryH8XMS+4LV7B+xh8Jf+FN/s7eFNGnh8nVLqD+09QBGG8+bDlW90XYn/AK+MPigf+Gt/wDgotpnhZD9r8L+F5ltpx1jMVqTJc7v9+XMWf8Adr9QEXCgDpXt4v8A2fC0sN1fvP57fgN7DqKKK8QQUUUUAFFFFABRRRQAUUUUAFFFFABRRRQAUUUUAFFFFABRRRQAUUUUAFFFFABRRRQAUUUUAFfnl/wWK0L7R8Ofh9rG3P2TVLi03enmxBsf+Qf0r9Da+Nf+CrOgPrX7LqzxxNK+na5aXI2rkjKyxf8AtWk9io7nyz/wSB1z7J8dfFulM2FvPD7TAerR3EIA/KRvyr9bz0r8WP8AgmHd3Ojftb6DC8MsSahYXtsSyEA4haXH/kKv2nPSlHYctxaKKKogKKKKACkIyCKWigD8nv2qdEGgftAeMrZVwsl0Lke/mRrIT+bmvNNP0e/1ebyrGyuLyX+5bxM7fkBX7A6h8NPCuq65Jq994c0u81SQKGvbi0jeUgDAG8gngAVvWmnWtjEI7e2ihQfwRoAB+Ar5WeSe0qym52Tbe3/BP2zC+JH1PB0sPHD80oxSbcrJtJK+zPhH9hbwN4v8KfFS7vNT8OarpulXWmyQm4u7R4U3743XlgM/dYfjX3yOvtSBAvQAfhSivewmGWFpezTufmWeZvPPMY8ZUgotpKy8h1FFFdh4AUUUUAFFFFABRRRQAUUUUAFFFFABRRRQAUUUUAFFFFABRRRQAUUUUAFcf8X7L+0/hP4ztMZ+0aLeRY/3oHH9a6+szxPafb/Deq22M+dayx4+qEVUNJID+enwfe/2Z4w0W7Bx9nvoZc/7sgP9K/onj/1a/Sv5xEYx3KspwVfIP41/Rpp04vLC2nXpJErj8QDX2PEa/hP1/QuRaooor4wgKKKKACiiigAooooAKKKKACvyN/4Kv2vkftIaPJj/AF/hu2fPuLi4X/2Wv1yr8pv+Ct9ps+NHhG5x/rNBEef924lP/s1fQZE7Y2Poyo7nwrRRRX6aWFfeX/BLvxOPDyfEsFtvnHTT+X2r/Gvg2vpH9j3xOfDq+LQGx532T9PO/wAa4MfD2lCUfT80I4b9rC4+0/tLfE185xr94n/fMrL/AEryevRv2j5/tH7QvxNl7P4m1Ij6fapMV5zW2FVqEF5L8igooorpEfsl/wAExrfyf2VNKf8A566leP8A+RNv/stfWNfMH/BNy28r9kXwk+P9bPfP/wCTUq/0r6fr8gzDXFVP8T/Mze4UUUVwiCiiigAooooAKKKKACiiigD5P/4Kb3P2f9lLV0zjztRs0/8AIu7/ANlr4D/4Jx2wuP2vvBb4z5Md9J/5JzL/AOzV90f8FTLjyf2YlT/nrrdqn/jsjf0r4s/4Jm2/nftX6I+M+VYXj/8AkIr/AOzV9vl+mU1n6/kWtj9l6KKK+IICiiigAooooAKKKKACiiigAooooAKKKKACiiigAooooAKKKKACiiigAooooAKKKKACiiigAooooAKKKKACiiigAooooAKKKKAGeWv90flT6KKACiiigAooooAKKKKACiiigAooooAKKKKACiiigAooooAKKKKACiiigAooooAKKKKACiiigBOpr8wPjyp/ZM/4KD6D48hBtfDfiSZLy6I4TZNmG8B9SGJmx6stfp/ivjv/AIKefCX/AITz4Br4mtIfM1PwpdC7yoyxtpMJMB9D5bn2jNerllVQr+zn8M1yv5/8EaPsJHDqGUgqRkEd6d1r5/8A2Gviz/wt79m/wxfzzedqmmR/2RfknLebCAqsT6tGY3Puxr3/AKV51anKhUlTlunYRx/xe8A23xT+GHijwldbRHq2nzWquwyI5GU7H+qttb8K+If+CUvj650xvHnwt1XdBe6dcf2nBbyH5kORDcL7bWWHj1Y1+h5NfmH8Q/8AjFv/AIKU6Zry/wCi+HvFVwlxMeieXd5inLH/AGZw0mPZfx9fAfvqNXCvdrmXqv8AMpH6e0UgORmlrxCRDzxX5gLF/wAKG/4Kg3cH+o0vxPdNg9BIL2PeAP8At5wP+A1+nx9K/N3/AIKpeHLnwn8QPhj8S9NXZdwlrNpgMbZIJBPBn675P++a7sLSWKjVwktqkZR+dtDSm+WSZ9804dKyvDGvW3irw3pWtWbbrTUbSK7hb1SRAy/oRWqOlfzM4OnOUJKzR7I5fvCnL1pg609etdMCWOpw6U2nDpXbAgUdakWox1p69a7oEMdTh0ptOXpXbAkUdadTR1p1d0CBw6U8dKYtPXpXdAhi06m04dK7oMkctPHSox1p6mu2DM2Op1NpQa7IMkcDinUylBxXZGRI6kY0mTSUSkAU1+9KTUckixIWdwqgZJJwAK5JspDj0pjdKqtrNkP+XyD/AL+L/jTDrFkf+XuD/v4P8a4pNGypT/lLdNPWlVg67lbcPUU08VxzYEF5dxWFtLcTyJDDEpd5HYKqqBkkk9ABXzdqP7e/w7s7+4gjtNZu1ikZFnht02SAHG5cuDg9RkA+1eeftq/tGmdrj4e+HLr5Adur3MTdT/zwBH/j/wCC/wB4V8Z14tfEOMuWB+z8McD0sdhPreZXSl8KTtp3fr0P0GH/AAUA8AY/5Bmu/wDgPF/8cr0X4RftBaX8abm4GhaHrMNlb8S6heQRxwK39wMJCS3sAcd8V8efs5/sm6n8U5rfXPECTaX4VBDLxtlvR6Jn7qer9+2eo/QPw54a0zwjo9rpOkWUNhYWqbI4IF2qo/qe5J5J5NYqU5K8j57iTB5HlknhsBedXq73iv8AN/kah6U2nHpTa5pnwCEamN1p7VGetcMy0FMp9MrhmWI1RnrUjVGetcMy0FMp9MrimUI1NpzU2uKZY09aZTz1plcEy0IelNpzdKbXFMoY43Kw9q/BPx9pLaB468RaY67WstRuLcr6FJGX+lfvaetfh5+0naGy/aD+JEZGM+Ib5wPZp3Yfoa/fvB2q1i8VS7pP7nb9Tixa0TPN6KKK/qc8wKKKKACiiigAooooAKKKKACiiigAooooAKKKKAPrH/gmfp3279o2WbGfsei3M2fTLxJ/7PX6uDpX5l/8EsNN834q+L7/AB/qNGEGf9+ZD/7Tr9Mkr+L/ABRq+04ilH+WMV+F/wBT18Mv3Y8dadTR1p1flsDpFWpB0qNakHSu6BDCn0yn13wIYq06mrTq7YEjqfTKfXbAzYq06mrTq7oCHDtT6YOlPrtiZsVetOpo606u2BLHDpSr1pB0pR1rugQx69adTB1p9d0GQxV6U4daaOM1BNqFtbvtlnijbGcO4BxXdBiUXLSJcXrS1QGtWP8Az+Qf9/B/jVi3vre6JEM8cpHXYwOPyrsgyZU5rVxJlBI6de9PFNziuP8Air8TdJ+Evgq98Q6vJiKAYihU4e4lP3Y19yfyAJPANdinGC5pPRBRo1MRUjSpRvKTskurZh/GX9ofwp8D47I661xPdXhPlWdkivLtHVyGZQFzxnPJ6ZwceWH/AIKF/D3tpev/APgNF/8AHa+FviT8Q9W+KPjC+8RazN5t3dN8sYJ2Qxj7saDsoH58k8kmqngzwTrXxB8Q22i6BYS6hqFwcLHGOFHdmPRVHcngV85UzivKo40Vp001P6Bwnh9luHwcauZTamleTvaK/wCG7n31Y/t+eBdTvYbW00TxHdXM7iOKGG0jZ3YnAUASZJJ7V9GaPqEuq6VbXctlPp8kyBza3W3zIs9m2swz9Ca8U/Z1/ZY0X4MWkeo6gsereK5ExJelcpb5HKQg9B2LHk+wOK95wQfavew7ruHNXau+i6H41nf9lxr+zypPkW8pO9/RdEKe1JQeaKU2fPjT1qOnE8U2uObNEI1JSt1pK4ZsoYetNPWnUyuGZaA9KbStSVxTLGnrSUHrQelcMyhh6U2lbpSVxTLQ1utJSt1pD0rhmUMPSm049KbXFI0Q01leJ9etvCvhrVtavG22mnWkt3M2cYSNCzfoDWoa+d/2+vHP/CEfsx+JhHJ5d1rBi0mHnr5jZkH/AH6WSt8twjx2Oo4aP2pRX46/cJvlTZ4f/wAEq/Dlz4s8ffE34laku+6mK2azEffknkM8+PoUi/76r9IgK+XP+Cb3gL/hCP2W9CuZI/LuteuZ9WlBHOGby4z+McSH8a+oia/o7MJqWJko7LRei0PFerHUUhrj/i54+tvhb8MvE/i262mLSNPmugjHAkdVOxPqzbV/GuCKc5KK3Yj88/iOf+GpP+ClGl+H1/0rw94WuEt5h1Ty7TMs4Yf7UxaPPutfp2owAK/PH/glN4CudUk8e/FHVd097qFx/ZsFzIPmckia4b33M0PPqpr9D69fNJKNSOHjtBJfPqNi1578e/idB8HPg74r8YTMofTLF3t1fo9w3yQofrIyD8a9ABr8+f8Agqv8S7i4sPBnws0gtNf6tcjUbq3i++6gmK3THfc5kOPWNa5MDQ+s4iFN7X19FuCJf+CUvwxmGieMPifqqtLf6zcnT7WeXl2jU+ZO+e4eQqPrEa/QEDiuE+Bvw1t/g98I/Cvg+3C/8SqxjimdOkk5+aZ/+BSM7fjXeUY6v9ZxE6nRvT0WwMWiiiuIQUUUUAFFFFABRRRQAUUUUAFFFFABRRRQAUUUUAFFFFABRRRQAUUUUAFFFFABRRRQAUUUUAFNIBHIz9adRQAwIoOQoB+lPoooAKKKKACiiigAooooATFLRRQAUUUUAFFFFABRRRQAUUUUAFFFFABRRRQAUUUUAFFFFABRRRQAUUUUAFFFFABRRRQAVHKMxODyCDUlMk+430prcD+crUbf7Hqt1B08qZk/JiK/oY8AXH23wL4duCcmXTrd8/WNTX8/PjiD7J431+Hp5eoTp+UjCv3z+DM/2r4ReCJs58zRLJ8/WBDX2vEOtOjL1/QuR2dFFFfEkBRRRQAUUUUAFFFFABRRRQAg6V+Xv/BXi32+Pfh9P/f024T8pVP/ALNX6hDpX5of8FgLfbrXwxnA+/b6gmfo0B/9mr3MkdsdD5/kVHc/Oyiiiv1EsK9B+FGv/wBh/wBqc483yv03/wCNefVLDcPBu2HG7k1Mo80bMDtPjvL53xu+IMnXf4g1BvzuJK4auv8AjBJ53xa8ayf39avW/Od65CopaU4+iAKKKK1A/bH/AIJ2x+X+x74B/wBoXzfnfXFfSI6V88/sAReV+yL8PV9YLlvzu5j/AFr6GHSvx3G64mp/if5mbFooorkEFFFFABRRRQAUUUUAFFFFAHxZ/wAFYZfL/Zw0Zf7/AIktl/8AJe5P9K+S/wDglzF5n7UUTf3NHu2/9AH9a+qv+CtMmP2evDUf97xPA35Wt1/jXzB/wSri8z9pm6b+5oF03/kSEf1r7bB6ZPU+Za2P18ooor4kgKKKKACiiigAooooAKKKKACiiigAooooAKKKKACiiigAooooAKKKKACiiigAooooAKKKKACiiigAooooAKKKKACiiigAooooAKKKKACiiigAooooAKKKKACiiigAooooAKKKKACiiigAooooAKKKKACiiigAooooAKKKKACiiigArJ8UeHrLxd4c1XQ9SiE+n6lay2dxEf4o5EKsPyJrWopptO6A/NH/AIJ2eIr34J/tF+P/AIL65KVNxJL9mDcB7m2ZslR6SQkvn0jWv0tIzX5nf8FBNDvPgN+0/wCAfjPosJCXkkT3ITgSXFsVV1Y9hJAVX32tX6P+Htcs/E2g6dq+nzC4sL+2jureZejxuoZWH1BBr2cySq+zxUftrX1WjKfc0ulfCn/BV34YnXvhX4e8cWsRN14evvs87qORbz4GSfaRIwP+uhr7r61xPxn+HsHxW+FXinwjcBcatp8tvGz9I5SuY3/4C4VvwrhwVb6viIVOz19Ookc/+zD8T1+MPwG8HeKnl828ubFYrxieftMWY5ifTLox+hFerYr89v8AglD8Q57ax8dfDLUy0N7plyNSt7eT7ygkRXC47BXWLj1c1+hANVj6Kw+JnBbX09HqgYtfLf8AwUh8A/8ACbfsta5cxx+ZdaDcwatEAOcK3lyflHK5/CvqTua5/wAfeFbfx14I1/w5d4Ntq1hPYyZGcLJGyE/rWGGq+xrQqdmmI+bf2B/HP/Cb/sx+GBJJ5l1o5l0mbnp5TZjH/fpo6+ih0r8+/wDgl14muNE1j4i/D3UMxXVrMl8luTyroxhn/XyRX6CL0r8Y4rwf1HOa9NbN8y9Hr+tj2KbvBMUdaeOtMp1fNwZox9OHSm0q12wZmOp460ynDpXdBksfSrSUDrXZBkD6cOabSrXdBkDh1p461HT+tdsGSx9KppoOaWu2DIHU8GmdaUHFdsJEskBzS0wGnA5rpjIhocGpcim0VupiHZFIWpKRm2gmhzAjmlSGJnkcIiglmY4AHqa/Pv8Aa2/anfx9d3PhDwrclfDkL7Lu8ibH25wfuqf+eYP/AH0eemM637Xf7VD+I3uvA/g+6b+yVJi1HUYT/wAfJ7xIR/yz9SPvdB8v3vkaOCSWRUSNndiAqqMkk9hXzePxrlelTenVn7zwXwpTpKOZ5ilfeMX0/vPz7L5i28FxeTxwQRyTzysESKMFmdjwAAOST6Uwsykgkgjsa/QH9kr9luPwFZQ+LfFNqG8SXCZtrSQZ+woR1I/56EHn+6OOua5T9rv9lTzRd+OPB1p+95m1LTIV+/3aaMDv3ZR16jnOfOeDqKl7S/yPq6XGmV1M0eAsuTZT6OXb07PuZ37Iv7VR0/7J4G8X3ebZsRaZqMzf6vssLk/w9lY9Oh4xj6o+LreL5PBN1B4Gggl125HlRzzyhEt1IO6QZ6sOw9SCemD+SW1gehr7c/ZF/anbUVtPA/i+6P2vAi03Up2/1w6CKQn+LsrHr0POM7UMQ5L2c36M+T4s4Yhh6n9r5fFSSfNKG69bLp3R5LP+xH8VbmaSWa2sZZZGLO73oLMTyST3NesfAf8AYebR9UXWPiCLe7ML5t9JgffGxH8crfxD/YHB75HFfY/QU3np+tJ0YRdz43F8b5vi6Dw94wT/AJU07eTu7fIZFCkEaxxKqRqAFVRgADsBTqcelNrGbPhd9RG6U2lPWkrhmyhp60ynE9abXHNloQ9KbTm6U2uGbKGt1ph6089aYetcUy0IelNpx6U2uKbKGt1pKU9aSuGZY096ZTj0ptcMy0I1NpzU2uGZQ01+NH7cGlJo37U3jyCP7r3EFx+MlvFIf1c1+yx6V+Rv/BRPS2sP2oNbnIwL2ztJwfUCFY//AGma/Z/COryZ5Ug38VN/enH/AIJyYte4vU+Z6KKK/sA8oKKKKACiiigAooooAKKKKACiiigAooooAKKKKAP0C/4JQ6dmb4k37D7q2ECH6+eW/ktfoUvSvh7/AIJXad5Pw28aX+P9fqscGf8AciB/9qV9wrX8L+IVX23E2KfZpfdFI9qgrUkLT6ZT6+EgbCr1p60wdaetd0CGLTx0plOHSu2DJHL1p1NHWnV3QZA4dKeOlRr0p69K7YMhjh1p1MHWn13QZIq1IOlRr1p612wZDFp9Mpw6V2wZA5aWmjrTq7YMkcPeng5qIZK471wHxq+MukfBXwlJquot513JlLOxRsPcSY6D0UcFm7D1JAPbFqKuyqFCpiasaNJXlJ2SRT+PXx10j4IeFGvbpludXuAyWOnhsNM/qfRBkZP4DkivzG8aeN9Y+IPiW913W7x7u/uX3OxOFUdlUdlA4Aqz8RPiBrfxQ8VXeva5cNPeTnCoMiOKMfdjQdlH+JOSSa6j4C/AvVvjd4sSxtw9rpFuVa/1ArxEn91fV25wPqTwK86rVqYiSjHY/pbI8lwPC2BlisZJe0teT7L+Vf1ds82aC4S3S4aOVYJGZElKnazAAkA9CRuGR7j1rqPhh8UNc+E3iy117RLgxyx8SwMT5U8ZPzI47g/mDgjkV+lniL9njwdrvwvj8DjTUttMgjxayxAebBL/AM9A3dySSSfvZIPWvza+LPwn1v4P+LbjQ9YhJAy9vdIp8q4izw6n+Y6g8VdWhVw1pxfz7M0ybiPLeJlVwlWmovX3X9qPf/NdD9Pvg/8AF3RPjL4Rg1vR5cSDCXVo7DzLaXHKN/Q9COa+cP2lvgl8Xvjf4zaSCzsoPDliWjsLV70Akd5XH95sfgMD1J+Vfg/8W9c+Dfi2HWdIcyRNhbqyYkR3MWeVb0PcN1B/EH9Rfhf8TdF+LPhO117RJjJbyjbJE4xJBIPvRuOzD9RgjIINe1RrQx1P2dR2a3t1Py3NMuxHBeP+u4KKnCV+VtX5b9N1r2fY+DtL/YO+Jd3qMEN2mm2Vq7gS3BuRJsXudoGT9P5V9u/Br4H+G/gr4fWw0eDfeSAG6v5gDNcMO5PZR2UcD6kk+hjgelKK7sPhaOGfNBa+Z8xnHFOZZ3BUsTJKK6RVk/XXUdupCc0UV1uZ8iFNJzQTmmk4rnlIpIQnNJRSE1yzkWhKQ9KWmsa4psaEPSmU5jTa4ps0QjUlB5pD0rimykNpD0paa1cM2UhrUlB60VxzZohp6008ClpGrhmykNPSm0rUlcU2Whjda/Pz/gqL4luNc1r4c/D3T8y3V1K988AP3ndhDB+vnCv0Dr86p4v+F8/8FQLG2/1+l+GLpMk8iMWUZkIP/bxkf8Cr77gTDKrmrxMl7tKLl87WX5mNeVoH6QeAvCtv4G8E6B4dtcC20mwgsY8DGVjjVAf0roKSjua/SW3Jts8kK+HP+CrHxQPhz4P6L4LtZdt34lvvMnQHrbW+HIP1kaEj/dNfcZr8w/i2f+Go/wDgpDovhVP9K8P+GJ47WdeqeXbZnuQw7bpC0Wf92vXyunGVf2k/hgnJ/Lb8Ro+3/wBlL4YH4P8A7P8A4M8NyQ+TfR2S3N4pGGFxN+9kB9drOV+iivXOooCgDFKBivKqTdWcpy3buIa7BQSeAK/MH4Ng/ta/8FENY8ZSf6V4Y8MzNeWzHlDFbkRWmPQtJibHs1fZH7bPxb/4U7+zl4q1WCbydUv4f7K08g4bzpwV3L7qnmOP9yvK/wDgl78JP+EJ+BFx4ru4tmpeK7o3CswwwtYiUiB+rea3uHFezhL4bCVMQ95e6vnv+BS2Ps2iiivEJCiiigAooooAKKKKACiiigAooooAKKKKACiiigAooooAKKKKACiiigAooooAKKKKACiiigAooooAKKKKACiiigAooooAKKKKACiiigAooooAKKKKACiiigAooooAKKKKACiiigAooooAKKKKACiiigAooooAKKKKACiiigAooooAKa/3G+lOpG+6aAP56fi1F5HxV8ZR9Nms3i/lM9fup+zxN5/wC+G8nXf4b01vzto6/Db44xeT8avH0f8Ac1+/X8rh6/b79mOTzf2c/he3/Us6aPytox/Svts+1w9F/wBbFvY9Oooor4kgKKKKACiiigAooooAKKKKACvzd/4LCx/8kpk/7Cin/wAlP/r1+kVfnR/wWCjzpXwvk/uz6iv5rb/4V7WTf79T+f5Ma3PzTooor9TNAooooA6n4qtu+J/i4+ur3Z/8jNXLV03xOOfiR4rPrqt1/wCjmrmain8C9ACiiirA/cP9gtdv7JPw8H/TrMf/ACZlr3+vA/2EBj9kz4ef9ecv/o+SvfK/HMZ/vFT/ABP8zIWiiiuUAooooAKKKKACiiigAooooA+G/wDgracfAnwsPXxHH/6TXFfN3/BKMZ/aT1Q+nhy5/wDR9vX0b/wVuP8AxY7wmP8AqYU/9Jpq+dv+CT/P7SGs+3hq5/8ASi2r7bDf8iafz/MtbH640UUV8SQFFFFABRRRQAUUUUAFFFFABRRRQAUUUUAFFFFABRRRQAUUUUAFFFFABRRRQAUUUUAFFFFABRRRQAUUUUAFFFFABRRRQAUUUUAFFFFABRRRQAUUUUAFFFFABRRRQAUUUUAFFFFABRRRQAUUUUAFFFFABRRRQAUUUUAFFFFABRRRQAUUUUAfO37efwk/4W3+zb4ltoIfN1XRlGs2WBlt8IJdR6lojIoHqRXF/wDBM34s/wDCwf2fItBupvM1TwpcGwYMcsbdsvAx9gC6D/rlX1vNCk8TxyKHRwVKsMgg9jX5jfs3SP8Asp/t+eJPhzcsbfw94hleytQ5+Ta/7+yb3OD5X1dq9vDf7RhKlDrH3l+pXQ/T+kpaK8Qk/MLxaP8Ahlr/AIKXWWqD/RfD3iy4WaQ9EMV7mOUt7LcBn+iiv074xXwd/wAFYPhk2r/Djwz48s4z9r0C9NpcyJwRBPjaxP8AsyIoH/XQ19R/s1/ExfjD8DfB/isyCW6vrBFuyD/y8x/u5v8AyIjfhivaxv8AtGGpYnqlyv1W34Dex6hSUtFeKI/L62j/AOFD/wDBUC/tf+PfS/E90+D0EgvYxIAP+3jA/wCA1+iy9TXwL/wVQ8PXPg/4i/DD4maauy6hzatKONslvKJ4c+53yf8AfNfdHhrXbbxN4d0rWbNt9pqFrFdwt6o6BlP5EV8Vx5h+f6rj19qLi/WL/VHpYaV4tGrTh0ptKtflsWdTHjkU4daatLXbBkMfSrTQc0o4rtgyWSL0paaDinV2RZmxwORSg4NNBxTq7YMljJ547eIyzSLHGvVnOAPxqsNf07eP9Ot8f9dV/wAa8n/a95/Z48V/7tv/AOlEdfmJuf8Avn862dbkdrH6Hw3wiuIMLPEe25OWXLa1+id913P2W/t/Tf8An/t/+/q/40v/AAkGm/8AP/bf9/V/xr8aNz/3z+dG5/75/OrWMt9k+t/4hlH/AKCv/Jf+CfswPEGnDpfW/wD39X/Gnf2/pv8Az/23/f1f8a/GXc/98/nRuf8Avn861WYNfZ/EX/EMo/8AQV/5L/wT9mh4g00f8v8Abf8Af1f8acPEOmH/AJfrb/v6v+NfjHuf++fzo3P/AHz+darM2vsfj/wBf8Qxj/0FP/wH/gn7Of8ACQaeR/x/W2f+uq/41btryG6j8yGRJl6bo2DD8xX4sbn/AL5/Ov0h/YSY/wDCirfnP+nXH/oQrsw2OdefLy2PlOJOC1kGDWKVbn1Sta29+t32Povf82MU1yGyCAc8EGk3cZFcx4/+IOifDPw5c63r96lnZQjr1aRuyIvVmPYD+QJr0ZVEldn5rSpTrTVOlFuT0SW7ZsnQtMHWwtsevlL/AIVz/iHxJ4K8FKs2s32jaRjlWupIoue2N2CT9K+D/jF+2r4u8eXE9l4clk8L6JkhPIbF1Kvq8g+79Exjpk1883d5cahcyXF1PJczyHc8srlmY+pJ5NeNVx8Iu0Fc/ZMs8PsdiKaqY6t7O/2Vq/nrZfifqVeftWfCuxco/jCyYj/nijyD81U06y/ak+Fmpt5cfjHT1J7T7oh+bqBX5W0VxvH1H0R9L/xDXL7aVp3+X+R+wGg3nhDxTb/adGl0nU4O0to0cq/mua1/7C01CCtjbKRzkRL/AIV+Omk6zf6Dex3mm3tzYXcZyk9rK0br9GUgivp/4K/tya34eubfTPHO7WdLOEGoIgFzD7sBxIPybvk9KqOKjPSSsfLZrwFmGEpurg6vtUuj0l8tWn+B98MSKTrWb4f8Qaf4o0m21PTLqK9sblBJFPC25XU+h/p2rRzjNOUj8klGUG4yVmitdaja2jKs9zFCSMgSOFz+dVxrmnd723P/AG2X/Gvh7/goQzDx34ZwSP8AQH/9Dr5R3P8A3z+dcE562P1rJuBFmuBp4x4jl5le1r21tvdH7G/25p//AD+2/wD39X/Gg69p2P8Aj+t/+/q/41+OW5/75/OjcfU/nXO9T2/+Iax/6Cv/ACX/AIJ+xTa7p/8Az/W//f1f8ab/AG5p/wDz/W//AH9X/Gvx33n1NG8+prF079S/+Iar/oK/8l/4J+wza3Yf8/1v/wB/F/xpP7b0/wD5/rf/AL+r/jX49bz6mjefU1i8NfqP/iGy/wCgr/yX/gn7B/25YN0vbcn/AK6L/jVvrX4+6Qx/tWz5P+uT/wBCFfr7bf8AHvF67RXm4mj7G2t7nw3EnDn+r8qUfac/Pfpa1reb7kjdqSlPWmnpXjzZ8chtJ/DS0jVwzZaGNSUp60lcU2Whp60h6Up601ulcM2Uhp6V+Xf/AAVEtfL+O3h+cKAJfD0IJA6kXFx/Qiv1EbpX5yf8FV9GEHij4f6rxm5s7u29/wB28bf+1q/TvC+sqfElKL+0pL8L/oYYlXps+EKKKK/ts8UKKKKACiiigAooooAKKKKACiiigAooooAKKKKAP1T/AOCZGnfYv2eb2fGDd67cTZ9QIoU/9kr64H3q+bv+CfWnfYP2WvC8pGDdT3k5/wDAmRP5IK+kR96v8/eLa3tuIMZL++19zt+h7tJWhH0HU4dKbTlr5uDLFp460ynDpXdBksfTlptKOtd0GQOp9Mpw6V3QZBWl1Szt5THNcwRSDqrSAEfhSLr2n/8AP7b/APfxf8a/OD9sBtv7QPiXBONtt/6Tx141vPqa96nhbxUubc/W8BwCsdhKWK+sW54qVrbXV7bn7Df23p//AD/W/wD39X/GnjXNPH/L9b/9/V/xr8dt59TRvPqa6Vh7dTv/AOIbL/oJ/wDJf+CfsSNd0/8A5/rf/v6v+NO/t3T8/wDH9b/9/V/xr8dN59TRvPqa3ULdSf8AiG0f+gr/AMl/4J+xv9uaf/z/AFv/AN/V/wAaUa7p/wDz/wBv/wB/V/xr8cdz/wB8/nRuf++fzrZOwf8AENF/0Ff+S/8ABP2Si1ixnmWOO6hkduAqyKSfwzV4HNflZ+zUxPx18G8n/j+9f9k1+qKn5RiuqnK5+bcSZCsgxMaHtOfmV72t1a7vsPBGc1DdWFrelTPbxTlehkQNj86lyAME9K+bP2hP2w9M+GU1xoHhqOLWfEcfyyyMc29o3o+DlnH90EY7kEYrs9ooq7PEy7LsXmVdUMHByl+S7t9EfQdxpej2sbSzWtnFEoyzPGgAHqSRXF6j8ePhh4TZ4pPFei27qfnitpkcg+6pk5r80fHnxa8XfEu7efxFrl3fIW3LbF9sCf7sYwo+uM1yFZPGW+FH7FhPDmc4J47Eu/aK0+97/cfqUv7W3woMmweLrfPqYJQPz24rc0r4xfDbxtLFFb+I9D1CZv8AVwyzxiTn0RsH9K/JmgHFUswkt0juqeGuDS/cV5p93Z/kl+Z+zEWh6RKoK2NowPQiJf8ACrlrZ29iri3higB5IjQLn8q/J74bfH3xx8KrmJtE1qdrJDzp10xmt2HpsJ+X6rg+9fe/7Pv7UWhfGq3FjMo0jxLEm6SwkfKygdXib+Ieo6j3HNeph8ZTqvl2Z+b5/wAI5nk8HVcvaUlu1fT1XT11R7pmmPKIkLsQqgZJJ4FG7jNc18SXI+HviT/sHXH/AKLavQc7K58DSp+0qRh3aRsf8JDp3/P9bf8Af1f8aD4g07/n/tv+/q/41+MZdsn5j+dJuf8Avn868T+1H/J+P/AP3KPhlFpP61/5L/wT9mz4h03/AJ/7b/v6v+NJ/b+mf8/9t/39X/Gvxl3P/fP50bn/AL5/OoeZN/Z/H/gFf8Qxj/0FP/wH/gn7MnxBpv8Az/23/f1f8ab/AG9pn/P/AG//AH9X/Gvxo3P/AHz+dG5/75/Osnj2/s/iP/iGUf8AoKf/AID/AME/Zc+INN/5/wC2/wC/q/403+39M/5/rf8A7+r/AI1+NW5/75/Ojc/98/nWLxd+g/8AiGcf+gp/+A/8E/Zq3voLwsYJo5wvXy3DY/KpzwOK+N/+CdeW07xrk5/e2v8A6DJX2LySc9KfPzK5+T5zlyynH1MEpc3JbW1r3Se3zFppPNKTim1yTZ5CCmk5pScCmMa4pMpCUh6UtNauObNBKaetOplcM2NDT1pD0paRulcc2aGX4l1228L+HNU1m8bZaafay3czeiIhZj+QNfC//BK/w7c+L/iJ8TfiXqS77qbFosx53STymebHuNkf/fVe6ft7+Of+EH/Zj8UeXJ5d1q/l6TDz97zW/eD/AL9LJVr/AIJueAP+EJ/Zb0S6kj8u61+5n1WUEc4ZvLj/AAMcSH/gVfs3BmH+r5TXxb3qSUV6LV/5HBiJbI+p6KKK+kOE5P4p+OrX4ZfDnxL4qvcG30iwmvChOPMZUJVB7s2FHua+Ff8AglT4Gutf1b4gfFbV8z3t9cHTYblxy7swnuW/EmHn613P/BVX4of8Iv8ABXSvB9tNsvPE18DKgPJtoMO3/kQw/ka94/ZF+F//AAqH9nnwb4fki8m/+xi9vVIw32ib966t7qW2fRRXtw/2bL5S61Hb5L/gj6HstFFZ+uavaeH9Hv8AVL+ZbaxsoHuZ5n6RxopZmPsACa8RK7shH5yf8FH/ABPffGD49fD74LaFJvkjlie4VeVFzcsFTeP9iIb8+kpr9EvCHhmx8F+FdI8P6ZF5OnaXaRWdvH/djjQKv6AV+cn7BWj3f7QX7V/jz4y6xCzW9hJLNaiTny57gskSA9xHArr7fJX6Z5r28yl7KNPCL7C19XqxvsLRRRXiCCiiigAooooAKKKKACiiigAooooAKKKKACiiigAooooAKKKKACiiigAooooAKKKKACiiigAooooAKKKKACiiigAooooAKKKKACiiigAooooAKKKKACiiigAooooAKKKKACiiigAooooAKKKKACiiigAooooAKKKKACiiigAooooAKRvumlpG+6aAP5+/2gF2/Hf4jD08R6j/AOlMlftj+yu279m34Yn/AKlyw/8ARCV+KX7Q42/H34lD08S6l/6VSV+1P7KJz+zX8Mf+xesv/RK19tnn+6Uf66FvY9Yooor4kgKKKKACiiigAooooAKKKKACvzv/AOCv658O/DQ+l1fD/wAchr9EK/PL/gr8P+KX+Gx/6fL0f+ORV7GT/wC/U/n+TGtz8yaKKK/VTQKKKKAOn+KK7fiX4sHpq12P/IzVzFdZ8WV2fFPxivTGsXg/8jPXJ1FP4I+gBRRRVgfuL+wa279kv4eH/p0mH/kxLXvo6V8/fsDPv/ZH+Hp/6dpx/wCTMtfQI6V+OYz/AHmp/if5mQtFFFcoBRRRQAUUUUAFFFFABRRRQB8M/wDBW5f+LGeFD6eIkH/ktPXzj/wSibH7SOrD18N3I/8AJi3r6S/4K2Jn4CeGH7DxJEPztrj/AAr5p/4JTuE/aV1Ef3vD1yP/ACNAf6V9vhf+RLP5lrY/XiiiiviCAooooAKKKKACiiigAooooAKKKKACiiigAooooAKKKKACiiigAooooAKKKKACiiigAooooAKKKKACiiigAooooAKKKKACiiigAooooAKKKKACiiigAooooAKKKKACiiigAooooAKKKKACiiigAooooAKKKKACiiigAooooAKKKKACiiigBO9fnb/wVP8Ah7d+H9V8CfFzRd1vqGn3C6fcXMY5R1YzWz/gwlGT/siv0S715h+0n8K0+NPwQ8W+E9itdXlkz2Zb+G5j/eQnPb51UH2JrvwFf6viIze2z9Hoxo3vhF8QbP4rfDPwz4us9oh1exjuSinPlyEfvI/qrhlPutdjjivgr/glN8VJNT8CeJPh1qLst7oF19stIpOGEEpIkQD/AGZQSfeUV96jtUYyh9WxE6fRPT06A9Dg/jn8Oofi38IfFnhCVVJ1XT5YYS/RJgN0T/8AAZFRvwr43/4JP/EWb+wfGnw31FmivNJuxqVtBL99Uf8AdzLjsFdEP1kNfoJ1r8w9WP8Awy1/wUxguh/ovh7xbcB2/hUxXp2sT2Crcgt9EFd+B/f0KuGe9uZeq3+9Aj9PaKSlrxBHyx/wUk8Bf8Jr+y3rd1HGZLrQLqDVYgBzgN5cn4COVz/wGqv7BHjn/hOP2Y/C/mSeZdaR5mkzc/d8pv3Y/wC/TR19H/EDwpb+PPAviHw3d4+zatp89jISM4EkbIT+Gc1+ev8AwS38T3Gjal8RPh/qGYbq0mS/S3Y8q6kwz/kRCK83iHD/AFzIKlt6UlL5PRnXh5WlY/QMdKXoaatOr8Ggz0h/Q06mA5FOB4rsgzNjlNOplPrtgxCg08HIqMHFPBxXZFkMdTgc02gHFdcJEHkf7WNncaj8AfFNvawSXM7rBiKFCzN+/jPAHJ4r82P+EJ8Rf9AHU/8AwDk/wr9g2AYYYAg0ghjBHyKPwrdxU+p97w9xbUyDDSw8aSnzS5r3t0Sts+x+Pv8AwhPiL/oA6n/4Byf4VS1LQtS0cRm/0+6shJkIbiFo92OuMjmv2QMSZGI1P4V8c/8ABRRAlj4JwAMy3XT6R0SoqMea5+jZHx1VzbMKWClQUVO+vNe1k3tbyPiiiiiuY/Xi3p2kX2sStHYWdxeyKNzJbxNIQPUgCr//AAhPiL/oA6n/AOAcn+FfR3/BPhVf4la+GGR/Zn/tVa+/PKQY/drj6V30cKqseZs/JeION6uSY+WCjQUkknfmtur9mfjt/wAIP4j/AOgBqf8A4Byf4V+hv7EWm3mlfBG3gvbWazmF7OfLnjKNgsMHBr33yk/55qfwpQAgwoAFd9CgqMuZM/NeIOMqmfYRYWVFQ1Tve+1/JdyDUtRttI0+5vruZLe1t42mlkc4VEUZZifQAE1+W37RXxxv/jZ42muw7xaDZs0WnWp4Cpn/AFjD++2AT6DA7V9b/t3fEebwp8M7bw/aSmO61+UxuVOCII8NJ+ZKL7gtX55Vz42u2/ZrY+28PMjgqTzWsryd1DyS0b9W9PRMKKK9j/ZO+Hdt8RvjNplrfxC40+wjfUJ4mGVcJgIp9RvZMjuMjvXmQg5yUUfr2YYynl+EqYqptBNv5dPmL4D/AGTPiN4/0uLUrXSotOsZlDwzalMIjIp6EJgtg9QSAD2zWZ8S/wBmvx58K9PbUNY0pZtMUgPe2TiWKMn+9j5lHTkgDnrX6pqojjCqAABjFVNS0611bT7izu4UubaeNopIpF3KysMFSO4INek8NTS0ep+Aw8Rcx+sc84R9nf4Ve9vW+/yPxmorrvi34L/4V58SvEPh5Sxisbpkh3dTEfmjJ99rLXI15bVnY/oXD1oYmjGvB3jJJr0auj6K/ZA+Ps/w38Ww+G9VuCfDeqzBF8w8Ws7cKw9FY4Dfgexz+iqncAw71+MAODkda/Uf9mP4iP8AEv4PaLqFxL5uo2qGyu2JyTJHgbj7su1j/vV0Qm2rM/C/EHJIUJQzKircztL16P59fkfOv7fGgapq/jjw49lp13eoli4ZreBpADv6HAr5c/4QnxD/ANAHU/8AwEk/wr9gSgfG4An6U3y4/wDnmv5VjJ63PLyjjqrlWChg40FJRVr3tfW/Y/ID/hCfEP8A0AdT/wDAST/Csm5tZrK4eC4ieCZDh45FKsp9CD0r9k5IY9pyi/lX5Y/tIDHxy8YgdPtx/kKyTu7H6TwzxZUz/EToSoqHLG9736pdl3PNqKKKo/SDTs/C+s6jbJcWmk31zA+dssNu7q2Dg4IGOtTf8IV4g/6AWpf+Akn+Ffoj+x7Gh/Z48MEoCc3fUf8ATzLXshijA/1a/lXn1MTyNqx+L47j+thMVVw6oJ8knG/NvZtX2PyU0rwZ4gXVLMnQ9RAEyEk2kn94e1frRB8tunrtFL5MWfuLn6U415mJr+2tpax+f8Q8RS4glTlKnycl+t73t5LsJSNS008mvImz5NCU09adTD0rhmykNoPSikauKbLQ2kalpp5NcU2WhrcV8Ff8FWdOaXQPh3fAfLDc3sJPu6xEf+izX3o3NfHX/BUOySb4EaBc7MyQ+IYVDeitb3Gf1C/lX23ANb2HEuEl3k196a/Uyrq9Nn5eUUUV/ex4QUUUUAFFFFABRRRQAUUUUAFFFFABRRRQAUUUo5NKTsmxn7Rfsdad/Zf7Mvw/hxjdp/nY/wCujs//ALNXs46V5/8AAPTv7J+B3w+syMNDoFirD/a8hM/rmvQF6V/nJnFX22Z4ip3nJ/e2z6CKtFD6VetNXpS1xQYMfSrSUo612wZLH/w0tItLXdBkMfSr3pq0td0GQz86/wBrTwvrGofHrxHcWmlXtzAy2+2WG3d1OIIwcEDFeP8A/CFeIP8AoBal/wCAkn+FfrmY1flkBP0pRBGP+Wa/lXu08ZaKjbY/U8Dx7VwWFpYaNBPkio35t7K19j8i/wDhCvEH/QC1L/wEk/wrGIKkgjBHBBr9jJ4ozBL8i/dPavx91b/kJ3f/AF2f+Zr0KNb2t9D9F4Y4lnn8qsZU+Tk5et73v5LsVaKKB1rpPu27K5rxeDtfnjSSPRNRkjcBldbWQgg9CDin/wDCE+If+gDqf/gJJ/hX6qfDCJG+HPholF/5Btt2/wCma11YhjIHyL+VTdH4bW8R61KpKCw60bXxP/I/Mf8AZz8J63Z/G7whPcaPfwQJe5eSW2dVUbTySRxX6ep9wVEIY85CKCO4FOllWKJ3YhVVcknoBXTB2PzriDPJ8QYiFeVPksrWvfrfsu589/tffHyT4V+GE0TRp9niTVkYJIp+a1h6NIPRiflX3yf4a/OmSRpXZ3Yu7HJZjkk+td18b/iFN8T/AIn65rryF7aScxWqk8LAnyxgemQMn3Y1wlRUnzM/obhXJaeTYCCa/eSScn59vRbBXQ+B/h/4h+I+srpfh3TJtTvCNzLHgLGv952OFUe5Irnq/TP9kL4dWfgf4OaRdrAv9paxEt/czEfMwcZRfoEK8epY96qjD2krMfFGf/2Bg/a04805O0U9r73fkj5OuP2GfihDYG4S102eQDP2eO8AkPtkgL/49XiHiPw1qnhDWLnStZsZ9O1C3bbLb3CbWX0PuD1BHBHSv2QOenevlL9vv4dW+qeCLDxdDEq32mTLBNIF5eCQ4AJ/2X24/wB5vWuurh4qPNHofnvDvHeLxmOhhMfGPLN2TSaafTq7p7HwTV3RtZvfD2q2up6bcyWd9ayrLDNGcMjg5BFUqK8/4T9xnCNWLhNXTP1U/Zz+M9v8aPh9b6m+yLVrY/Z9Qt04CSgfeA/usMEfiOcV2fxDjafwF4iijUvI+nzqqqMkkxtgAV+e37FfxHk8E/GG102WUrpuur9ilUn5RLyYWx67vl/7aGv0oGGzkV9HQrOrT13P5P4oylZFmrjTXuO0o+l9vk1b0Px0PgfxHk/8SDU//AOT/Cj/AIQfxH/0ANT/APAOT/Cv2J8iP+4v5UeRH/cX8q4fqUf5j7ReJlZJL6sv/An/AJH423/hnV9KtzPe6Ve2kAIHmT27oufTJFZtfo5+3Uka/AyYqoB+3QdB/tGvzjrgr01Slyp3P1PhrO5Z9g3ipU+T3mrXvtbyXcKmsrG51K5S3tLeW6uHztihQuzYGTgDk8A1DXs37Hqq37RPhIMMjN1wf+vWWsoK7SPazHFvA4Otikr8kXK3eybseZ/8IT4i/wCgDqf/AIByf4Uf8IT4i/6AOp/+Acn+FfsL5Kf3F/KgxJ/cX8q6XRS6n4t/xEut/wBAy/8AAn/kfIv/AAT+0bUNH07xkt/Y3NkZJbYoLiJo92FfOMjmvrrpk01UWL7q4z6UvSk3yqx+XZtmDzbG1MbKPLz20vfZJb/ICc0lFITiuSUjyxCc0wnNKTSVyTZaCmUrGkrjmyhD0pjU4nJphOTXFNloKaetKTim1yTZR+f3/BUfxPcazqnw6+H2n5murqZ797cHlnZhDB+ZMwr9Cvh/4Vt/Angfw/4btMfZtI0+CxjI4yscaoD+OK/OG+T/AIX1/wAFP9OtOZ9L8MXUYJPIQWcZlIPt9oyv/Aq/T4V/RmEw/wBRynCYXry8z9Zank1pc0mL0paQ9RXMfEzxtafDn4f+IfFF8R9l0iwmvXUnG/YhYKPckAD3IqoxcmordmB+dXxxP/DUX/BRjw/4Mj/0rQPDc0VpcKOUKQZuLrPoS26LPqq1+nQGAAO1fnT/AMEr/BN34p8T/ET4tawDPe3k50+G4YfflkYT3LfXJh/76NfowDmvXzSSjOGHjtBJfPdjYV8mf8FKfi1/wrr9nW70W1m8vVPFU402MKcMIB887fQqAh/6619ZivzC/aknk/ao/bx8K/DK0dp9C0GRLK62H5QB+/vXB7EIoj/3oxUZZSjPEKc/hh7z+X/BBH1b+wF8Jf8AhU/7Nvh5LiDytV10HWbzIwcygeUp7jEQj47HdX0fjNRW1vHaQRwxIsccahURRgKAMAAdhU1efXqOvUlUlu3cQtFFFZAFFFFABRRRQAUUUUAFFFFABRRRQAUUUUAFFFFABRRRQAUUUUAFFFFABRRRQAUUUUAFFFFABRRRQAUUUUAFFFFABRRRQAUUUUAFFFFABRRRQAUUUUAFFFFABRRRQAUUUUAFFFFABRRRQAUUUUAFFFFABRRRQAUUUUAFFFFABRRRQAUjfdNLSN900Afz+/tBtv8Aj38SG9fEmon/AMmZK/a39lRcfs2fDEf9S7Y/+iVr8Tfj2/mfHL4huOjeItQP/kzJX7bfsuJ5f7OHwwH/AFLWnn87dDX2+ef7rR/roW9j1KiiiviCAooooAKKKKACiiigAooooAK/PH/gr83/ABTPw2Hrd3p/8chr9Dq/Oz/gsA2NB+GS9zc35/8AHYP8a9nJ/wDfqfz/ACY1ufmfRRRX6oaBRRRQB2nxri8j4yeO4+mzXb5fyuHri67/APaCi8n48/EiPGNniTUVx9LmSuArGjrTj6IAooorYD9t/wDgnpL537IHw/b0jvF/K9nH9K+i6+af+Cckwk/Y/wDBC5/1b36/+Ts5/rX0tX49jf8Aean+J/mZvcWiiiuMQUUUUAFFFFABRRRQAUUUUAfE/wDwVmj3/s6aA39zxNbt/wCSt0P618rf8EspfL/addf7+h3S/wDj0R/pX1t/wVXg879mqxf/AJ5eILV//IU4/rXx3/wTCn8j9qewTP8ArdLvE/8AHQf6V9tgtcnqfMtbH7H0UUV8SQFFFFABRRRQAUUUUAFFFFABRRRQAUUUUAFFFFABRRRQAUUUUAFFFFABRRRQAUUUUAFFFFABRRRQAUUUUAFFFFABRRRQAUUUUAFFFFABRRRQAUUUUAFFFFABRRRQAUUUUAFFFFABRRRQAUUUUAFFFFABRRRQAUUUUAFFFFABRRRQAUUUUAFJS0UAfl9r/wDxiN/wUht9QH+ieFvFkwkc/dTyLxtsmewWO4Utj0QV+n45FfD3/BVP4THxP8JNI8cWcJa+8M3fl3DqOfss5VST67ZBFj03NX0D+yb8Wf8AhdHwB8JeJZZvO1I2otNQJOW+0xfu5CfTcV3/AEcV7eMX1nDUsSt17svVbfgN7XPYO1fBP/BWH4ZvqHgTwp8QLFCt3ol4bG5lj4YQzfMjE+iyIAPeWvvevPfj58N4/i78G/F/hF0VpNT0+SO33dFnUb4WP0kVD+FcOCrfV8RCp0vr6PRgiH9nf4lx/GD4KeD/ABaHWSfULBDdbeguE+SYfhIr16RivgH/AIJPfEiS48J+Mfh3fs0d5o14L+2hl4YRyfJKoHYK6An3lr79B6UY6j9XxE6a2vp6PVA9A71+YNhH/wAKG/4KfajZ8waX4mupAD0Di8jEqge32jC/8Br9P+lfm1/wVN8P3Pg34l/DD4macm26izatKOAslvKs0Ofc+Y//AHxTwtJYqFbBy2qQkvnbRl05cskz77p9ZfhzW7bxN4e0zV7Nt9pf2sV1C3qjqGU/kRWkpr+ZXF06jhLRo9kcOKdTacDmt4sTH0qmmg5pa7ISMx9KDTQc0tdkZCZIDmlqMGng5rqjIhocDinUylBxXVGRI4HBr44/4KKc2Hgn/rpdfyjr7Gr44/4KKf8AHj4J/wCut1/KOtnK8WfZ8G/8j3D/AD/9JZ8T0UUVyn9XH1T/AME9/wDkpev/APYN/wDaq19996+A/wDgnz/yUrX/APsG/wDtVa++s816tCVoH8tcdr/hcq+kfyJN1G6mZNBY4ro5z8/sfnd+3n4jbVfjLDpofMOmWEcez0dyzk/iGT8q+ba9d/azumvf2g/F8jHOJoUH0WCNf6V5FXj1nzTbP7B4corD5Rhqcf5U/m1d/iwr60/4J52SSeNfFF2R88NlHGD7M5J/9AFfJdfYv/BOqPdq3jeTH3YrQfmZf8KdHSaPN4zdsixDXZfi0j7eLUh6UUhau9zP5SPzR/bSs1tvj/rcijBuILeRvr5Sr/7KK8Mr6D/bmi2fHWdv7+nwN+rD+lfPlebU+Jn9f8Nyvk+Gf9yP5BX2h/wTy8RMY/F2hu/yK0F3EnuQyOf/AB1K+L6+mv2Arto/i5qtvn5JdIkYj3WWLH6E1KdjzeMqKrZJXv0s/uaP0DpCcUE4ppOKxlI/lZDXPBr8sP2kP+S5+Mf+v5v5Cv1OPQ1+WP7SH/Jc/GP/AF/N/IVNN3bP1rw6/wCRjV/wfqjzaiiitz+hT9K/2PP+TePC/wBbv/0plr2VjxXjP7Hpx+zv4X+t1/6Uy17Ka+dxD99+rP5Azn/kZ4n/ABy/9KYtMPNOJxTa86bPIEJ4ptKetJXHNliNTGpxNMrimykFNPWnHgUyuKbLA9KY1OamNXDNlob3r5h/4KM6MdU/Zl1O5AyNO1C0uT7Zk8r/ANq19Pd68G/bksm1D9lnx5GoyVht5fwS6ic/+g19BwtWdDPsHNf8/I/c2k/wIqq8Jeh+ONFFFf6Inz4UUUUAFFFFABRRRQAUUUUAFFFFABRRRQAU5Bl1HvTa1vCOnf2x4q0awxu+1XkMOPXc4H9awxE1Toym9kmxrc/d3wnp39keFtHscbfstnDDj02oB/StYdajThAPanCv81as3UrTm922z6NLQlHWlptOrSDJY4dKWmrzTq7YMhjwadUamng8V2wZDHDg06mU8HIrtgyRy9KWmA4p9dsGSNuP+PeT/dNfj3q3/ITu/wDrs/8AM1+wUx/cS/7pr8fdW/5Cd3/12f8Ama9zBO6fyP2bw3+PFf8Abv6lWgdaKB1r0z9tl8LP1w+F5x8OvDH/AGDbb/0WtdUDgmuV+F3/ACTrwz/2Dbb/ANFrXUA4JrlUveP4txS/fz9X+ZJ0Jrz74/8AiE+Ffg54t1KN/LlWwkijf+68g2KfzYV35OAa8N/bUuzB+z9rkYOBNNaofp56H/2WuiEjqymisRmOHpS2lOKfpdXPzX6miiiqP7KSsrAv3hX7C+BbJdO8F6FaIMJBZQxKPYRqP6V+Pif6wfWv2T0ePydJtI/7sSDH0Arpou1z8R8S5WhhY+cv0/zLoOGryL9rS1W+/Z98WowyFhikH1WVGH8q9dHNeYftMRed8CfGa+lg7flg/wBK7Oa8Wj8fyh8uY4d9px/9KR+VlFFFeUf2cti9oeqz6HrVhqVvxcWlxHcRH0ZGDD9RX7G6Tfx6npdrdwndFPEsin1DAEfzr8ZK/W74LXjX3wi8G3D8vLpFq7H3MKZr0MLK10fh/iXRTjhqvX3l+TO43UZNMyaMmu1zPwux87/t1/8AJDJv+v6D+Zr85K/Rr9ur/khs/wD1/QfzNfnLXmYh3mf0p4d/8imX+N/kgr2b9jz/AJOK8Jf711/6Sy14zXsv7Hv/ACcV4R/3rr/0llrGHxI+y4g/5FOK/wAEvyZ+nhNJRSE4reUj+PLATim0UVzSkUFMJpSc0wnNcspFJBSE4paaTmuWUixKQnFLTa4pyGhCcU2gnNJ0FckmWhD2rM8Sa5beGvD2p6xeNstNPtZbqZvREQsx/IGtKvnv9vPxz/wg/wCzH4pMcnl3WrCPSoefvea37wf9+hJXTluFljsbRwy+1JL8RN8qbPB/+CWPh+58Y/Er4nfEvUlLXUuLVZeoaS4laebHuPLj/wC+q/Savlf/AIJs+Av+EK/Zd0a8kj8u51+7n1WQEc4LeVH+BSJGH+9X1ODmv6OzCaliZRjtHRei0PGk7sWviv8A4KnfE8eEvgbp/hO2l2Xvie+VJEBwTbQYkf8A8fMI+hNfamea/MP9oYn9p/8A4KHeGfAcX+laD4flhs7pByhSIG4uyfQnmL6oK2yumpYj2kvhgnJ/L/giR9ofscfC/wD4VH+zn4M0SWHydQmtBqF6CMN58/7xlb3UME/4AK9rxmhVCKAOAOKUDFeZVm6tSU5bt3Ecn8VfHln8Lvhz4j8W35H2bSLGW7KE48xlU7UHuzbVHuRXwp/wS18BXnizxP4++MGug3F/e3D2FvcSDl5ZGE9y/wBcmIZ/2mFdV/wVZ+KzaJ8NvD/w+sJSb7xFd/abqNDk/ZoSCqkf7UpQj/rka+l/2X/hSvwW+BfhLwq0QjvrazWa+wOTdSfvJcnvhmKj2UV7Ef8AZsA5faqO3/bq/wCCPoer0UUV4ggooooAKKKKACiiigAooooAKKKKACiiigAooooAKKKKACiiigAooooAKKKKACiiigAooooAKKKKACiiigAooooAKKKKACiiigAooooAKKKKACiiigAooooAKKKKACiiigAooooAKKKKACiiigAooooAKKKKACiiigAooooAKKKKACiiigApG+6aWmv9xvpQB/Pf8ZpfO+L/AI4k679cvW/Od6/cn9m2Pyf2evhgn93wxpo/8lY6/Cv4lz/aviR4pmBz5mq3T5+srGv3g+BEH2T4I/D6H/nn4fsE/K3jFfa5/pQor+ti2d7RRRXxRAUUUUAFFFFABRRRQAUUUUAFfnF/wWElxafCyP8AvPqbfkLX/Gv0dr81/wDgsJKDdfCuPPKpqbY+ptf8K9rJf9+p/P8AJjW5+clFFFfqZoFFFFAHp37T9v8AZv2j/ienTPiTUH/76uHP9a8xr2D9sC3+y/tO/EpMYzrVw/8A3027+teP1y4R3oQfkvyGFFFFdQj9m/8Agmjced+yb4eTP+qvb1P/ACOzf+zV9UV8h/8ABLu5E/7LcCA58nWLtD/443/s1fXYr8hzBWxdX1Zm9xaKKK4BBRRRQAUUUUAFFFFABRRRQB8i/wDBUG3879lq6fGfK1a0f9WX+tfC/wDwTXuPJ/a28MJnHm2t6n/ktI39K+/v+ClVp9p/ZJ8TyYz5F1ZSf+TMa/8As1fnb/wT0u/sf7X/AIBYnCu15GffdZTgfqRX22Xe9lVZev5FrY/baiiiviSAooooAKKKKACiiigAooooAKKKKACiiigAooooAKKKKACiiigAooooAKKKKACiiigAooooAKKKKACiiigAooooAKKKKACiiigAooooAKKKKACiiigAooooAKKKKACiiigAooooAKKKKACiiigAooooAKKKKACiiigAooooAKKKKACiiigAooooA5n4jeCrH4j+A9f8L6kubLV7KWzkOMlQ6kBh7gkEe4FfAv8AwTD8a33gD4ifEH4Na83kXkE8l3BAx4W4hbybhR6kgRn6Rk1+j+eK/MT9sSzm/Zi/bc8HfFjT4mi0rWJI7u6EYwHZMQ3cY92iZW+shr2sv/fQqYR/aV16r/Ma7H6eUlV7K7h1GzguraVZreaNZI5EOVdSMgg+hBqzXi7CPzC/5NZ/4KZ/8+nh7xdcf7qmK+P5BVuh+SV+nnWvgH/grD8N5Ljwp4P+IlgrR3mjXhsLmaLhhHJ88TE9groQPeWvr34A/EiP4u/Brwh4uRlaXU9Pje429FuFGyZR9JFcfhXt479/h6WJW9uV+q2/Ab7noPevlf8A4KUeAf8AhNP2XdZvI4/MutAu4NVjAHOA3lSfgElZj/u19U1zfxC8J2/jzwH4i8N3WPs+r6fPYuzDOBJGyZ/DOa8zDVfY1oVOzQj50/YM8c/8Jx+zH4VMknmXWkiTSpuc7fKbEY/79GOvoSvz+/4JceKZ9IvPiH4Av8w3NpPHfpbseVcEwz/kVhFfoCK/EeLMJ9QzqvSWzfMvR6/qezTfNBMcDmlBxTQcU6vmoyNBwNPBzUYNOBxXVGRDQ4HFO6im0oOK64yJHU4GmUtdcZCaJAc0tRg08HNdEZEWFzg18c/8FEzmw8Ef9dbr+UdfY3evjj/gol/x4eCP+ut1/KOuhSuj7Lg7/keYf5/+ks+KaKKKk/q0+p/+CfJ/4uT4g/7Bn/tRa++sjNfAn/BPr/kpPiD/ALBn/tRa++a6qcrI/lvjr/keVfSP5D6DyKbRWvOfAH5dftYWzWn7QfjBCMHz4m/BoI2H868kr6J/bo0A6X8bDf7MR6nYxTb+xZcxkfUBF/MV87Vxz3Z/YPDtdV8pw01/Kl80kn+KCvsb/gnVLt1Pxwn96O0P5Gb/ABr45r64/wCCed0sfirxbbk/NJaQyAeyuwP/AKEKKbtK55XGkebIsQvKP5o+6KKTIpCa1cz+VLH5y/tzy+Z8dJl/uafAv6sf618917p+2pcrP8fdXQHJht7eNvY+Wrf+zCvC6xlqz+veG48uT4Zf3I/kFfS/7Atuz/GDU5sfJHpEoz7mWLH8jXzRX2L/AME9dAY3ni7WnjwipBaRv6klncfh8n51DdkcPGFRUskxF+qS+9pH2qTTaKK4pSP5VSEbpX5Y/tIc/HLxh/1/H+Qr9THORX5Z/tIf8lw8Y/8AX8f5CqoO7Z+s+HX/ACMav+D9UebUUUV2H9CH6Ufsff8AJu/hf/euv/SmWvZz0rxj9j3/AJN68L/711/6Uy17MTmvl8Q/3kvU/kHOf+Rnif8AHL82IeaQnFLTSc1505HkoSjoKKaTXHNlIRjTaDzR0rimy0IxptFITXFNjEph5pxPFNrjkzRCfw15p+0npyap+z78RoJBuA0C9lA/2khZ1/VRXpWa5r4l6S2v/DjxVpirua90q6twPUvEy/1rpy2r7HH0Kl7WnF/c0KSumj8HqKVhhiPekr/SmDvFM+dCiiirEFFFFABRRRQAUUUUAFFFFABRRRQAV3vwB07+1vjl8PrTGVl1+xVh/s+emf0zXBV7L+xzp39qftNfD+HG7bqHn4/65xs//steJnlT2GV4mr2hJ/cmy4K8kj9oV4p1Mp4ORX+byldtn0Qq09TUYODTwcV1QZLHU8c0ynKa7YMgUcU8GmUqmuyDJZJSg4poNLXbBkD6VTTQc0tdkJEsbP8A6iX/AHTX4/at/wAhO7/67P8AzNfsDOf9Hl/3TX4/at/yE7v/AK7P/M19BgHdP5H7N4cfHiv+3f1KtA60UDrXqn7ZL4Wfrf8AC8/8W68Nf9g22/8ARa11Hc1yvww/5J14Z/7Btt/6LWupByTXm83vH8X4n/eJ+r/Mcpwc14X+2rbmb4BazIBkRTW7H2HnKv8A7NXufTivOf2jNAPiX4J+LrFU8yQWTzoo6lo8SAD8UFdNOR2ZPVVDMcPVlspx+66PyuooorqP7GW1xU++v1r9lNJk87S7V+u6JT+Yr8bF+8PrX7B+ELtb3wrpFwhystpFID6goDWkXZH4h4lxvHCy85fobVeZ/tKy+R8CvGbeunuv5jH9a9K3fNXk/wC1ddLafADxc7NgG3SP8WkVR/OtufQ/IspjzZhh13nH80fl1RRRXKf2Ytgr9bPghbPafB/wVCww6aPaKw9/JTNfk3ptjNqmo2tnbp5lxcSrFGo7sxAA/M1+xOh6dHo+i2FjF/qraBIV+iqAP5V0Una5+JeJdRcmGpdW5P7rI0aMim0Vvzn4UfPP7dJz8Dp/+v6D+Zr85a/Rn9uj/kh0/wD1/Qf+hGvzmrlqu8j+k/Dz/kUS/wAb/JBXs37Hv/JxfhL/AHrr/wBJZq8Zr2b9j7/k4vwn/vXX/pLNWcdz7HP/APkU4r/BL8j9OCc0lFITilKR/HwtNJzSE00nNc8pFJATmiikJxXNKRSEJzSUUhOK5JSGBOKYTSk4ptcspFpBTSc0pOKbXJKRQGvz+/4KkeKJ9Yv/AId+ALDM11dzvfvbr1ZyRDB+ZaYV9/k1+depxf8AC+f+Cn2mWP8Ax8aX4ZuYwSeQi2cZmYH2+0ZX/gVfoHAWGVbNniJL3aUXL52sv8zGu+WFj9Hvh74Sg8B+BPDvhu1x9n0nT4LFCBjIjjVM/jjNdFjmjOKWv0+Tcm5PqeQc38QvGFn8PfAuv+J9QIFnpFjNeyjONwjQttHucYHua+Bf+CW/g+88aeOfiL8XNaBnvLmdrKKdhkPPM/n3LD0I/dfg5r1D/gqT8UP+EO+Atr4Ytptl94pvlgZQcE20JEkhH/A/JU+zmvW/2LPhePhN+zf4O0mWHytQu7YanegjDedP+8w3uqlE/wCAV7MP9nwEp9ajsvRb/wCRXQ9y6UZpCcivJv2p/iwvwW+A3i3xOkoiv4bQ29gc8m6l/dxEeu1mDH2U149OEqs4wju3Yk+Gbf8A4y6/4KSNJ/x9eFvCU2R/En2eybj2KyXLZ/3ZK/UAdK+Fv+CVPwoPh/4Xa549vYj9u8SXfkW0jjJ+zQEgsD/tSmQH/rmtfdIr1c0qRdZUYfDBKK+W/wCI2LRRRXkCCiiigAooooAKKKKACiiigAooooAKKKKACiiigAooooAKKKKACiiigAooooAKKKKACiiigAooooAKKKKACiiigAooooAKKKKACiiigAooooAKKKKACiiigAooooAKKKKACiiigAooooAKKKKACiiigAooooAKKKKACiiigAooooAKKKKACmS/cb6U+q2oXItLG5nb7sUbOfoBmmtwP52fEs/2vxNqk3XzLuV/zcmv6BPhXb/Zvhn4Sh6eXpNon5QqK/nsdjJdMzHLM+Sfxr+inwvafYfDWlW2MeTaxR4+iAV9pxFpClH1/QuRq0UUV8UQFFFFABRRRQAUUUUAFFFFADR0NfmR/wAFfJ8+K/hxBn7llePj6vEP/Za/TcdDX5af8FdLkP8AFHwPb55j0iR8f70xH/ste7kivjofP8io7nwTRRRX6gWFbnhrQTrf2nAz5W39c/4Vh17H+z14ebXl17C7vKMH6+Z/hWdSfIrga37ddp9i/ax+IkeMZvY5P++oI2/rXg1fSf8AwUWs/sn7X/jk4wswsZB+NlAD+oNfNlc2Bd8LSf8AdX5AtgooortA/W3/AIJPXZuP2ctaiJ5g8SXCY9jb2zf1Nfa1fB//AASOvfM+DvjK0zzFrolx/vQRj/2Svu+vyXM1bGVF5mb3FooorzBBRRRQAUUUUAFFFFABRRRQB86f8FB7T7b+yH8QExkrHaSf983kDf0r8uv2ILz7D+1Z8OZM43aiY/8AvqN1/rX6x/to2P8AaP7LPxJixnbpLy/98FX/APZa/H39le+/s79pP4Yy5xnxFYxZ/wB+ZU/9mr7bJ9cvrR9fyLWx+9w6UtIOlLXxJAUUUUAFFFFABRRRQAUUUUAFFFFABRRRQAUUUUAFFFFABRRRQAUUUUAFFFFABRRRQAUUUUAFFFFABRRRQAUUUUAFFFFABRRRQAUUUUAFFFFABRRRQAUUUUAFFFFABRRRQAUUUUAFFFFABRRRQAUUUUAFFFFABRRRQAUUUUAFFFFABRRRQAUUUUANAr5a/wCCjnwk/wCFmfs46pqFtD5mq+GZBq8BUfMYlBWdc+nlsz/WMV9T1T1PTrfV9PurG7hW4tbqJoZonGVdGBDKfYgkVth6roVY1I9HcD5t/wCCeXxa/wCFpfs26Jb3M3m6r4cY6NcAn5tkYBhb6eUyLnuUavp3vX5j/sS6hc/s3ftleNvhBqczJYao8lva+acb5Isy20ntvgZ/qWUV+nGea7cyoqliG4fDLVejGzzf9oj4ap8YPgp4v8JFFkn1CwcWu7oLhPnhP4SKlfJ//BJ74lvqHgXxX4AvnK3eiXgvraKThhDN8rqB6LIhJ95a++CM1+Yek/8AGLX/AAUxntT/AKL4e8W3BRf4VMV6dygdgq3IC/RDXRgv3+Gq4Z725l6rf8AR+ntJRS14gj8vdJi/4UP/AMFPdUsf+PfS/E1zKARwHW8jEyge32jC/wDAa/RRTgmvgb/gqXoFz4K+KPww+JunJtuYv9HaQcBZbaVZocn1PmP/AN8V91eHtatvEmg6bq1m/mWl/bR3ULeqOoZT+RFfB+IFDmeFxy+1FxfrF/qj1MNK8WjSpQcU0HNLX5RGR1MfSg00HNLXVGQh4OKdUYNOBxXVGRDQ8HFL1FNorpjIkfSg4poOaWuiMxWHA18d/wDBRA5sPBX/AF0uv5R19hV8d/8ABQ45sfBX/XW6/lHXVCV2fY8HL/hcw/z/APSWfFdFFFbn9Vn1L/wT7/5KVr//AGDf/ai1985Oa+Bv+Cfn/JSfEH/YM/8Aai19796fNY/l3jr/AJHdX0j+Q7dRupKKOc+BPlz9vT4fSeIPAWneJ7WLfPosxWfaOfJlwpPvhwn4EmvgWv2N13RbTxHo97peoQrcWV3C8M0TdHRgQR+Rr8s/jd8ItS+Dnje60i7V3sXJksbsjieLPB/3h0Ydj7EEjd2fvfh9nUKlB5ZVfvRu4+aerXyevozz6vdf2NPHFt4M+NFpHeyiG21aB9P3ucKJGKtHn6sgUf71eFU5HaN1ZWKspyCDgg0j9SzLAwzLB1cJN2U016efy3P2aB3LkVHcTJbwtJIQqqpZiTgADua/PHwJ+3B458J6XDp+owWniCKFQqT3e5J8DoGdThvqRk9yax/il+1942+JekTaQPs2iaZOpSaKxDeZKp6qzsSdp7gYz0ORQz+e4cAZs8R7OaShf4r9PTc4T43eMoviB8V/EuuwHfbXV0Vhf+9GgEaH8VQGuIoooP6OwuHjhaEKEPhikl6JWQV+mH7JPgF/AfwZ0pbiPyr7UydQuFIwQZANgP0jCZHY5r44/Ze+Btx8W/G0N1eW7f8ACNaZIst3Iw+WVhysI9d3f0XPQkZ/SuNVijVFAAUYAFc9adlY/FfEHOIT5MspO9nzS8uy/G7+RJTSc0hOaK86Uj8XEJ4r8tP2kP8AkuPjH/r+P8hX6kscg1+Wv7R3/JcfGP8A1/H+QrfCu8mfrHh0v+FGr/g/VHm9FFFekf0GfpR+x8cfs8+F/rdf+lMtey14z+x//wAm9eF/rdf+lMteyE8V8hiZfvZep/IWcr/hTxP+OX5sUmm0UE4rzZSPJEJpjGlJxTa45yKQUjGlJxTK45yLCmk5pSaaTxXHNlIQnNITiimk5rkmzQQ9KjmAaJwRkEEYNSU1uciueM7Ti/ND6H4CajbNZahdW7jDRStGR7gkVXrsvjPpa6J8YPHGnIMJaa5ewKPZZ3A/lXG1/prgaqr4WlVXVJ/ej5pqzsFFFFdpIUUUUAFFFFABRRRQAUUUUAFFFFABX0d/wT5077d+1L4YlxkWkF5Mf/AeRP8A2evnGvrX/gmZp3239oS+nIyLTQriXPoTLCn/ALOa+L4zrew4exs/+ncl96sb0VepH1P1QPNKDikByKK/zvgz6Bj6cOlNBzSg4NdsWSx4NLTRxTq64Mhj+tFNU8U6uyEiGPBp1Rg4p4NdkJEMcDinUylBxXZGQhJziCX/AHTX4/6t/wAhO7/67P8AzNfr/cf8e8v+6a/IDVv+Qnd/9dn/AJmvo8td1L5H7J4cfHiv+3f1KtA60UDrXtH7bL4Wfrb8Lzn4c+Gf+wbbf+i1rpx1Nct8Lz/xbvw1/wBg22/9FrXUKck14nN7zP4vxS/fz9X+ZIDmormBLq3likQOkilSrDIIPBBp9KDW0ZHMnbVH5L/FnwNN8N/iHrnh+VWVbW5byC38ULfNG34qV/HNcjX3z+2d8C5fHOgw+LNFtzNrmlxlbiGMZa4txknA7shJIHcFu+BXwN0NenGXMrn9XcNZxDOMvhO/vx0kvNdfR7hX6h/sv+N7bxz8F/D0sMwkurC3WwukJ+ZZIwF5+qhW/wCBV+Xldr8LvjD4n+EGrSX3h69EaygCe0mXfDMB03LxyOcEEEZPPJq2cvFeQSz7BqnRaVSDur7Po18/0P1m/mK+Zf28PHVvo3wwt/DauGvNYuUJjB58qIh2Y/8AAvLH4n0ryW4/4KB+LnsDHD4f0qK7Ix5zNIyA+u3I/nXzz468e658SPEE2s6/fPfXsgCgkBURB0RFHCqMngepPUk01c/OuHeCsdh8fTxOOSjGDukndtrbbZJnPUUVLa2017cxW1vE89xM4jjijUszsTgAAdST2pH71KUYx5pHsn7I/wAP38d/GfSXeLfYaQf7RuGI4BQjyx9TIU49AfSv00BxxXiv7LPwU/4U94DX7ci/2/qhWe+IwfL4+SIHuFBOf9pm7Yr2nHOavm5dD+VeLs3jm+ZynSd4QXLHztu/m/wsO3UbqSip5z4o+ef25z/xY6f/AK/oP5mvzor9Fv26P+SHzf8AX9B/M1+dNDdz+kvDz/kUy/xv8kFey/sfcftFeE/966/9JZq8ar2T9j/j9onwl9br/wBJpaXQ+xz/AP5FOK/wS/Jn6blqaTikJzSE4rkcz+QEhaKKaTmsJSKFJxTaKQnFcspABOKaTignFNrmlItICc0nQUtNJzXNKRQhOaCcUU0nNckpDRneINatvDeg6lq14+y0sLaS6mb0RFLMfyBr4W/4JaaBc+Nfif8AE/4m6ipNzL/oyyHndLcytNNg+o8tP++694/bv8c/8IP+zJ4raOTZdaqselQjON3nNiQf9+hJUn/BNbwF/wAIX+y7pF7JH5d14gu7jVJARztLeVH+BSJWH+9X7bwTh/q+U4jFvepJRXotX95w4mWqR9Vd6D0oxWD468XWXgLwbrniPUTtsdKspr2bBwSsaFiB7nGBX1Ki5NJbnnn5xftMuf2nP+CgXhT4dQn7TomhSQ2d0i8oVUfaLw+x2jy/qgr9OY0EaBVACgYAFfnB/wAEvvCd54++JfxH+L+tL513NK9rFMwyGuJ3864YehAEY+khr9IBXtZpJU5ww0doJL5vVjYuK/OX/gqL45vPGfjLwB8HdBJuL27uEvp7dD9+eVjDbIfQ8ynH+2pr9E7u6is7aW4mkWKGJC7yOcKqgZJJ7DFfmV+ybbS/tSft0eLvilextNouhySXdr5gyFJBgs0I7ERqz/70dGWRUJTxUtoK/wA3ogXc/RP4Y+BLL4ZfD3w94U09R9k0ixis1YDBcqoDOfdjlj7k11I60tFeNKTk3J7sQUUUUgCiiigAooooAKKKKACiiigAooooAKKKKACiiigAooooAKKKKACiiigAooooAKKKKACiiigAooooAKKKKACiiigAooooAKKKKACiiigAooooAKKKKACiiigAooooAKKKKACiiigAooooAKKKKACiiigAooooAKKKKACiiigAooooAKKKKACud+IV3/Z/gLxJdZx5Om3EmfTETH+ldFXn/wC0Bff2Z8CfiJd5x5Hh7UJM/S2kNXSV5xXmgPwI0y1N9q1rbjkzTrGPxYCv6M4RiJB0wBX89Pwusv7U+JvhO0xn7Rq9pFj13TKP61/QwnCD6V9fxI/epL1/QqQ6iiivjSQooooAKKKKACiiigAooooAK/Jn/grTd+Z+0B4atwciLw3C/wCLXNx/8SK/Wavx/wD+Cp979q/adiizn7NoVrF9MvK//s1fQ5Cr41ejKjufHlFFFfphYV9g/wDBPvwt/wAJKnjw7d3kmxHTpn7R/hXx9X6Mf8Ej9IjvLP4pTTLlPM0xF+oF0T/MV5eZ1VSw0pen5oR4x/wU6sfsv7VWpS4x9p0yzl+uEKf+yV8nV9pf8FX7H7N+0bo84HFz4ct3z7i4uF/kBXxbRlj5sHSfkgWwUUUV6gz9Mv8AgkBfeZ4c+Jdnn/VXVjLj/fSYf+yV+iNfmb/wR/1HyvEHxMsc8zW1jNj/AHGmH/tSv0yr8rzlWx1T5fkjN7hRRRXjCCiiigAooooAKKKKACiiigDzP9pew/tP9nj4l2wG5n8OahtHqwt3I/UCvw6+C9//AGV8YfA16Tj7NrtjNn02zof6V+9nxJ07+1/h54oscbvtOl3UOPXdEw/rX89+j3x0vW7K8X71vcJKMeqsD/SvtuH/AHqNaP8AWqZcT+jReVFLUUDiSFGU5UqCCO9S18UyAooopAFFFFABRRRQAUUUUAFFFFABRRRQAUUUUAFFFFABRRRQAUUUUAFFFFABRRRQAUUUUAFFFFABRRRQAUUUUAFFFFABRRRQAUUUUAFFFFABRRRQAUUUUAFFFFABRRRQAUUUUAFFFFABRRRQAUUUUAFFFFABRRRQAUUUUAFFFFABRRRQAUUUUAFFFFAH5tf8FMfCF98Mfi58PfjPoCeTcrNHb3EqjCi5t282Et6703L9Iq/QTwF4vsfH/gvQ/EmmNusNWs4r2E5yQsiBgD7jOD7g15p+2J8Jf+Fzfs9eLNChh87U4bc6hp4Ay32iH51VfdwGT/gZrxL/AIJZfFo+L/gvqHg27m33/ha7IhVjybWYs6fXDiUew217dT/acBGf2qbs/R7f5FdD7XxxX5+/8FYPhzN/YPgr4k6crRXek3Z025ni++qP+8hbPYK6OPrIK/QPvXmH7SnwzX4w/A3xj4TEYlur2wdrQEf8vMf7yH/yIi/hmuLAVvq+JhN7X19HoxI1PgZ8RYfi38IvCfi+JlLarp8U0wTokwG2VP8AgMiuv4V3eK+Df+CT/wATm1b4b+JvAd5IftegXou7eN+CIJ87lA/2ZEYn/roK+8u9TjaH1fETp9E9PToD0PlT/gpX4C/4TT9l7V72NPMuvD95b6pHgc7Q3lSfgElZj/u0z9hHxz/wnP7MnhRpJPMutKV9KmGc7fJbEY/79GOvor4i+EoPH3gDxH4aucCDV9PuLFiw+6JI2TP4Zz+Ffnz/AMEt/FM+lz/ELwFf5hubS4jv47duqsCYZ8j2KwivnOJsP9c4eqNb0ZKXyejOvDStKx9+04HNNpelfzzGR6g6nA5poOaK64yIH0oNNBzS10xkA8HFOBzUQOKdXRGRLQ+lBxTAxFLit4zJHDLEe1fHn/BQ45sfBY9JLr+UdfYPOaxfEvgnw/4zEC67olhrAgJMX261SYRk4zt3g4zgZx6CuunUs7s9jJcwjlWPp42UeZQvp6pr9T8haK/V7/hRvw8/6Ejw/wD+CyD/AOJp3/CjPh5/0JHh/wD8FkH/AMRXZ7aJ+u/8RHof9A7+9HyH/wAE/wA4+JGv/wDYM/8Aai1965GRXNeG/h34X8IXMlzofh/TNIuJU2PLY2kcLMuc4JVQSMgcV0dRKpd3PyjPs0jnOOljIxcU0lZ+SsPz70uTTKKnnPnrDic81xXxU+FGgfF3w3JpGtwbhy0F1HgS28mPvoe3uOh712WeaQ4Jx3pqZpQrVMNUjWoycZR1TW6PzK+Lv7L3jH4U3M032N9a0NSSmpWUZYKv/TRBkofc5X0Jrx4jFfsqyZGOv1rgfFXwE8AeNZpJtX8L2E9xKcvPFH5MrH1LptY/iatVV1P2LLfEOpTgoZhS5mvtR3fqnp9zR+VFFfo3efsSfDG4dmj0+8tgegivXIH/AH1mnWX7FPwvtXDS6Xd3YHaa9lAP/fJWj2sT6f8A4iHlVr8k/uX+Z+caI0rhUUuxOAqjJJr3z4M/sg+KviLc297rcE3hvw+cFpbhNs8q+kcZ5Gf7zADuN3SvuXwj8HfBfgRkfRPDdhYzoMLcCENKP+Btlv1rsQuPpWM8QvsnyeaeIVavB08BT5L/AGnq/ktk/mzC8FeCtI+Hvh+10XQ7RLOxt1wqr1Y92Y9WY9ya3xSYAPvTcnd7VxTnzH5FUnOrN1Kju3q292x5OKaTmkpCa5ZSBIR2wK/Lf9o7/kuHi/8A6/m/kK/UbOM5rkdV+EngnW9QmvtQ8KaNeXk7b5Z59Pid5D6sxUkn61pQxCoybaufYcNZ5DIcTKvKDkpRtp6pn5P0V+q3/Ckfh9/0JOgf+CyH/wCIo/4Ul8Ph/wAyVoH/AILIf/iK6nmMF0P0j/iItH/oHf3o4/8AY/P/ABj14XB9br/0plr2TviqGjaHp/h3TYdP0uyt9OsIc+XbWsSxxpkknCqABkkn6k1eJ5Ar5uvUU5ykurPxnG4hYvF1cQlZTk3btdti00mlJphOa4JSORCE5oopCcVxykWhCc0lFNJ5rknIpBTKVjSVySZaAnFMpSc0lcc5FATgU2gnNFckpWdyj8Uv2q9LbSP2jfiHAw2l9Ynnx7SN5g/9CrymvoH9vSz+yftU+NMLtWX7JKPxtIc/rmvn6v8ASjhmq6+S4Sq+tOD++KPnKitOS8wooor6QyCiiigAooooAKKKKACiiigAooooAK+3f+CWWneb8RfGl/j/AFGlxwZ/35Qf/adfEVfoL/wSo07bbfEe+I+81hCp+gnLfzWvzDxKrew4WxUu6S++SR1YZXqRPv8AB5pSM02nA5r+BIM94UHFOplOBzXZBkjlp61HTwa64shjqcDmmg5pQcV2QkQOpwOabRXXGQmSdRS0wHNPBzXZGRDI5mH2eXP901+QWqf8hO7/AOur/wAzX7AdcgjiuLb4K+AJWZm8F6CWJySdNhJJ/wC+K9vBYuOH5rq9z7XhniKGQSqynTcue2z2tf8AzPyqoHWv1W/4Uj8Pv+hK0D/wWQ//ABFKPgl8Pv8AoSdA/wDBZD/8RXqrMKb6H3T8RaLVvq7+80vhj8vw68Nf9g22/wDRa11A5FVrS0hsbSK2t4kggiQJHFGoVUUDAAA4AA7VPnBFefz3lc/DqsvaVJTXVtkoNLTAc0oOK0jIxsDAFSG5FfJv7Qn7GsfiS5ufEXgcRWuoykyXGksQkUzd2RuiMfQ/KfUd/rMHPTpRnmuuFZxd0erlma4rKK/t8LKz6ro12a/ryPyB8R+FdY8IalJYa1ptzpl2hwY7mIoT7jPUe44rJr9gNe8LaP4oszaavplpqdseTFdQrImfXDA15frX7IXws1qRpP8AhHBZysclrS6liH4KG2j8q7Y4hPdH7Dg/EbDyiljKLT/u2a/GzX4n5n0V+io/Ye+GYfd9m1Aj+6bw4/lmuk0L9k34XaDIssfheG6kX+K9mknB+quxX9K09rE9Gp4iZZGN4Qm36JfqfnR4L+HniP4haktl4e0i51KcnDNEmI4/d3PyqPckV91fs6fsl6f8L3i17xC8Wq+JduY1UZgs89dmfvP/ALRxjsO59+0vRrHQ7OOz06zt7G1jGEht4ljVfooAAq4cNwal1T85z3jTGZtTeHox9nTe9ndteb008l+JKvyjHajJplFRzn53Ydn3oz702ijnCx89/tyt/wAWPlH/AE/QfzNfnXX7Ca94b0rxVp7WOsaba6rZlg5t7yFZoyw6HawIyK5r/hRvw8K/8iR4f/8ABZB/8RVqrFLU/TeG+L6WR4N4aVJyd27p97f5H5QV7H+yBgftEeE89M3X/pNNX33/AMKO+HhA/wCKI8P/APgsg/8AiKu6N8LfBvh3UodQ0rwro2nX8OfLubSwijkTIKnDKoIyCR9CaUq8bWPazDj6jjsHVwyoNOcXG91pdWOtpC1NJzRXA5n40BOaKTgUhOaxlMdhScU0nFBOKbXPKRSQE5ooppOa55SKAnNJRSE1yykNIQnNJRQTiuaUij4C/wCCpHimfVLn4e+AbDM1zdzyX8lup5ZiRDBx7lphX6DfDnwnB4C8BeHfDVtjyNI0+3sUKjGRHGqZ/HGfxr84tZi/4Xx/wU70nT/+PjTPDVzECTyFWzjMzA+3n7l/4FX6gYr+mcDh/qGT4PC9XHmfrJ3/AAR49eXNNi18c/8ABUH4of8ACFfs+x+G7ebZf+Kb1LXaDhvs8REkpH4iJT7Oa+xu9fmL+1dI37TH7e3g/wCGVuxn0fRXhtLpUOVx/wAfF2w9CIwE+sde1ldJTxCnL4YJyfy/4Jgj7B/Yg+F//CqP2a/CGnTQ+VqN/b/2re5GG82f5wGHqqGNP+AV7xjIpkUSwxrGgCooAVVGAAO1SAYrzq1R1qkqkt27iPmn/goH8Wf+FUfs2a+tvN5Wq+ICNFtMH5gJQfNb14iWTnsStY//AATa+Eh+G/7Olhq11D5eqeKZTqspYfMICNsC/TYN4/66mvnf9urVLr9oj9rvwN8HNJmZrTTpIoLox8+XNPtknf32QKh9sMK/SjR9KtdC0qz02yhW3srSFLeCFPupGqhVUewAAr16/wDs2BhR+1N8z9On+Y+hfooorxBBRRRQAUUUUAFFFFABRRRQAUUUUAFFFFABRRRQAUUUUAFFFFABRRRQAUUUUAFFFFABRRRQAUUUUAFFFFABRRRQAUUUUAFFFFABRRRQAUUUUAFFFFABRRRQAUUUUAFFFFABRRRQAUUUUAFFFFABRRRQAUUUUAFFFFABRRRQAUUUUAFFFFABRRRQAgrx/wDa91D+zP2YfiXMTjdodzDn/fXZ/wCzV7B0xXzx/wAFA9R/sz9kXx/IDhpIrWAe++7hU/oTXThI82Ipx7yX5gfkZ+zZYHUv2hfhpbY3B/Emn7h/si4Qn9Aa/fodK/Cz9ifTv7U/ao+HEOM7dTE2P+uaM/8A7LX7p19FxG/38I+X6lSFooor5QkKKKKACiiigAooooAKKKKAE7ivxf8A+ClN/wDa/wBrfxPFnP2W1sofpm2jf/2ev2g7V+Hv7e2o/wBqftb/ABDmznbdQQ/9+7aJP/Za+o4djfFSfaL/ADRUdz5/ooor9FLCv0+/4JG2Oz4eePrzbnzdTt4s/wC5ET/7PX5g1+sX/BJjT/K+APiS6YY8/wARyqPcLbW/9WNfP55LlwTXdr8wex4r/wAFddO8r4meBb/H+v0iWHP+5MT/AO1K+B6/SH/gsDppx8L9QVeAdRgc/wDgOV/9mr83q1yaV8DT+f5sS2CiiivbGfc//BJHUfK+N3iywzjz9AabHrsuIR/7Ur9W6/Hv/gltqn2D9qBYM4+26LdwY9cGOT/2nX7C1+Z59G2Nb7pES3CiiivniQooooAKKKKACiiigAooooAhuYlnt5Y3G5HUqR6giv5z9XsW0rWr2zf79tcPE31ViP6V/Ro3KkV/Pv8AHTTP7E+Nnj6wxtFpr9/AB7LcOP6V9jw5L3qsfT9Son7zfDrVP7b+HvhrUc7vtemW0+fXdErf1rpK8s/Zd1T+2P2cvhpck7mPh2xjY+rJAin9VNep18lVjy1JLs2SFFFFZgFFFFABRRRQAUUUUAFFFFABRRRQAUUUUAFFFFABRRRQAUUUUAFFFFABRRRQAUUUUAFFFFABRRRQAUUUUAFFFFABRRRQAUUUUAFFFFABRRRQAUUUUAFFFFABRRRQAUUUUAFFFFABRRRQAUUUUAFFFFABRRRQAUUUUAFFFFABRRRQAUUUUAFFFFADSNy1+X/gI/8ADI3/AAUbv9BYG08L+KpzbwjpGIbsh4MeyTgR57BWr9Qegr4C/wCCrXwvluPC/hT4maYrR32h3IsLqeLh1ikO+F89gkgIHvLXr5XOLqyoT+Gaa+fQpH37ikxmvOf2ePihF8Zfgx4T8XoytNqNkhuVTolwnyTL9BIr49sV6P0FeVODpycXutCT8wvCX/GLf/BS290s/wCi+HvFlw0MY6IYr3EkQUei3AVPopr9PB61+e//AAVd+Hs1tY+BviZpgaG90y5OmXFxH95QSZYGz2CusvPq4r7U+DHxDg+K/wAKfCvi6327dW0+K4kVOiSlcSJ/wFwy/hXsY/8AfUKWJW7XK/Vf5jZ2vWvy+0SL/hQ3/BTvV9PP7jTPEtzKAegZbyMTqB7eftX8K/UE8V+a/wDwVI0K58EfFf4YfE3Tk23MY+ztIOAsttMs0WT6nzG/74rhw9FYunWwUtqsGvnbRl05cskz76BxS1m6BrNt4h0PTtUtH8y0vreO5hf+8jqGU/kRWiDiv5SknTnKEt0e4O6UoOabRWkZAPpQcU0GlrqjImw+jpTQcUoOa6IyEODUtNozitlIViQNS1GGpa1UybD6Kbk0u6tVMVh26jdSZFFWpiHbqN1NoqucB24UZFNoo5wF3UbqSipcwCik3UmTUOY7DqQtTScUhNZOYWFoJxTc5orJyLsBOaKQnFITmsZSGKTim0UhOK55SHYUnFNJzSUVzykUFITQTTScVySkNIQnNJRQTiuaUi0hCcU2ignFckpDEJxTScUpNMrklItIKQnFLTeprllIsb1pScUU0nNcc5FBTWNKTimE4rkkxo/Kn/gpLpI079o43AGDf6RbXB98GSP/ANp18rV9m/8ABUTT2i+L/ha+x8s2hiEH3SeUn/0YK+Mq/wBFOAa3t+GsFO/2Uvu0/Q+exCtVkFFFFffnOFFFFABRRRQAUUUUAFFFFABRRRQAV+ln/BLfTvK+FXi2/wAf67WRDn/chQ/+1K/NOv1T/wCCbGn/AGH9nV5sY+2azczZ9cLGn/slfini7W9lw1KP80or8b/od2EV6h9Xg5pQcU0HFOr+GYs9oceaUHFNBpa7ISEx9KDimg5pa64yEPBxTqjBp4NdcZGbQ4HFOplKDiuuMiR1PBplAOK6oyJaJQc0U0GnA5rqjIhoUGnUylBxXTGQDwcUoOabRXTGRA+gHFIDmlroUgHA0u6mUoatlImxJnNFMpcmtVMmw6lyabuo4rRTCw7d7UuRTaKvnEO3UbqbRT5wHbqTdSUUucBd1GTTcCjIqXMBaKTdSZNQ5jsKTik3UlIWrJzHYUnFITSUVi5FWCkJxSFqSsJSGBOaKKaTmueUh2AnNJRQTiuaUihM4FZ2v61beHdC1HVbx/LtLG3kuZn/ALqIpZj+QNXycV8//t1eOP8AhB/2ZvFjpJ5d1qiJpUIzjd5zBZB/36En5V15Zhnj8dRwsd5yivxFJ8sWzwf/AIJb6Dc+N/it8TviZqKbrmT/AEdZDyGluZmmlwfUeWn/AH3X6UYr5T/4Jp+Af+EM/Ze0q+kj8u68QXlxqkmRzt3CKP8AApErD/er6sPev6kzCUXiJRjtH3V6LQ8Fu7MXxl4nsvBPhPWvEGoPssNKs5r2dvRI0Lt+gr88/wDgmR4YvfiR8XfiP8YNaTzLmSV4IpG5BuLmQyzFfdVCj6SV7R/wU6+KH/CDfs7voNtLs1DxTeJYhVOGECfvJWHt8qIfaSu8/YV+F3/Cqv2aPCVnNF5WoapEdYvMjBLz4ZQR2Ij8pT/u110v9mwE6nWo+Vei3/yDofQR5FYfjPxTYeB/COs+IdTfytP0qzlvZ2HUJGhY498DitzpXxd/wVH+LX/CF/A608I2kuzUPFd2InVThhawlXkP4uYl9wzV5uEoPEVoUl1f4dQR5T/wTY8K33xa+NvxB+NGvR+ZOJpYrd25UXVyxeTYe2yPC49JRX6UV4Z+xf8ACUfBr9nbwpo08Pk6pdwf2nqAIw3nzYcq3ui7E/4BXuWa6MxrKviJOPwrReiB7i0UUV5wgooooAKKKKACiiigAooooAKKKKACiiigAooooAKKKKACiiigAooooAKKKKACiiigAooooAKKKKACiiigAooooAKKKKACiiigAooooAKKKKACiiigAooooAKKKKACiiigAooooAKKKKACiiigAooooAKKKKACiiigAooooAKKKKACiiigAooooASvk3/gp1qn9n/sranBnH23UrO3x64fzP8A2nX1iTxXw/8A8FatT+z/AAH8M2IOGufEMchHqqW8+f1Za9DLY82Lppd/yGtz42/4JxaWdR/a68HSY+W0ivZ2H/brKo/VhX7VV+Q3/BKrSvt/7S17cEZ+xaBcz59CZYY//ZzX689xXqcQSvi0uyQ5bi0UUV82SFFFFABRRRQAUUUUAFFFFACHpX4KftXal/av7SvxNnzu2+ILyHP+5Kyf+y1+9LHCE+1fz2/F/U/7a+LHjTUM7vtetXk+fXdO7f1r67hyN61SXkvzKicjRRRX35YV+xP/AAS9077F+y3azbcfa9Wu5s+uCqf+yV+O1ftl/wAE8NNbTf2Q/AoK7XnF5O3vuu5sf+O4r5fiGVsKl3kvyYnseP8A/BXLSvO+EXgvUsf8e+uG3z6eZA7f+0q/K2v2D/4KlaT/AGj+zAbjbn7BrVpcZ9MiSP8A9qV+Pla5BLmwaXZv/MI7BRRRX0Yz6Q/4J36n/Zn7XfgbLYjuPtkDe+60mx/48Fr9sjX4Ofshax/Yf7Tnw0uc7d+uW1tn/rq/lf8As9fvH1FfnnEUbYmEu8f1ZEhaKKK+VJCiiigAooooAKKKKACiiigBB0r8KP20tH/sP9qb4k2+3bv1V7nH/XVVl/8AZ6/dYda/GD/gpRo/9mfta+Jp9u0X9rZXI98W6R/zjNfUcOytiZR7r9UVE/Rz9gPV/wC2v2Sfh/MWy0VvcWx9vLuZUH6KK+hK+RP+CXes/wBp/suw227d/Z+sXdtj0zslx/5F/WvryvEx0eTFVF/ef5ie4UUUVxCCiiigAooooAKKKKACiiigAooooAKKKKACiiigAooooAKKKKACiiigAooooAKKKKACiiigAooooAKKKKACiiigAooooAKKKKACiiigAooooAKKKKACiiigAooooAKKKKACiiigAooooAKKKKACiiigAooooAKKKKACiiigAooooAKKKKACiiigBCa4f41/De2+L3wp8UeD7rYE1WxkgjdxkRy43RP/AMBcI34V3GM0e1OMnCSmt0B+ef8AwSq+JFzpw8bfCfWC0F/pdw2o21vKfmT5hFcp7bXEZx6u1foZ3r8wPjqh/ZM/4KE6F46hBtfDXiSZLy6YcJsmzDeA+pDZmx6stfp6jh0DKQVIyCK9fM4qU44iO01f59Rs8s/af+GA+MPwG8Y+Fki828ubFpbNQOftMWJIQPTLoo+hNfNP/BKL4nHXvhX4h8EXUpN34evvtFujHkW8+TgD2kSQn/roK+6mGQa/MT4ef8Yt/wDBSnU9Ab/RfD3iq4e3hHRPLu8SwBR/szhY8+zVWD/f4Wrh+q95fLf8AWx+nnevlL/gpb4D/wCEy/Zf1W+ji8y58P3lvqaYHO3cYpPwCylj/u19W1zPxJ8JQePvh74k8M3OBDq+nXFixb+HzI2XP4Zz+Febhqvsa0KnZoR87fsL+OP+E5/Zm8JPJJ5l1pcb6VMM52+SxWMf9+vL/OvfgcV8C/8ABLnxVPpzfEHwHfZhubO4j1CO3bqrcwz8exSIV98iv574vwf9nZ5iKKWjfMvR6r7r2PdpPmgmPBxTutRg4pwNfKRkatDqUHFIDmiuiMiR9FMpwat4zFYcGpQc02it1MkfRTcml3VqpgO3UbqbkUZxWimKw/IoptFXzBYfk0ZNMop84WH5NGTTKKOcLDqMim0UucLC7qN1JRUOYWCik3UhOazcxik4pC1JRWTmAUUham5zWMplWFJzSUUE4rnlMYU0nNBNNJzXPKQ7ATmkopCcVzykXYUnFN6mjqaTpXJKQw6U0nNBOaaTmuaUi0gJzSUU0nNcspFATmkAxRSE1yykUgJpKKaTmuOUhgTmmE5pScU2uWUi0fn3/wAFVbELd/De8A+Z0v4mP+6bcj/0I18DV+j/APwVK0oTfD/wVqWObfUpbfP/AF0i3f8AtKvzgr+/fCqsq3CmHX8rkv8AyZv8jwMUrVWFFFFfrpxhRRRQAUUUUAFFFFABRRRQAUUUUAFfr1+wRp32D9lrwgxGHuGu5m/G6lA/QCvyFr9of2S9O/sv9m/4ew4xu0uOb/v4S/8A7NX87eNtfkyShS/mqJ/dFnpYJXqN+R68DTwc1FTwa/jCLPZY+nA5pnUUoOK7IyIFHBp4OabRXVGRLH04HNNBzRXVGQmSA0tMBzTga6oyIaHg5paZSg4rqjIkdnFOBzTaK6YyJsSg5opgOacGrpjImw4HFKDmm0V0RmIfQDimg4pwOa6IzJsOyKWmUVspiH0ZNN3UuRWqmA7dS5FNoq1MVh1FNoqucLD8mjJplFPnCw/JpKbRRzhYdRkU2ipcgsLupKKTIqHMLC0U3dSVm5jHFqaTmignFYuY7BSE4pCc0lYymUFFFITmueUgAmmk4oJxTa5pSKsFfA3/AAVG8Uz6i/w+8B2OZrm8uJNQkt16s3EMGB7l5hX3weor88Nei/4Xx/wU50fTR/pGmeGrmFSTyqraRmdwfYz7l/Gv0nw8wqr5z9Zkvdoxcvnay/E58RLlh6n6O/DbwhB4A8AeHPDVsQYdI063sVKj73lxqufxxn8a6Xn8KKyfFfiOz8H+GdX13UZPKsNMtJby4f8AuxxoXY/kDX7G26kr7tnin5uftg3En7Sf7dHgr4W2rtNpWkPDaXSochS+Li7ce4hVR9Y6/TO3hjtYI4okWOKNQqoowFA4AAr83P8Agml4cvPin8b/AIkfGLWo98/mSRws3IFxdSGSTaf9hFC/SSv0pBzXsZnJU5U8MtoK3zerGxMV+YHxUP8Aw1v/AMFFdL8Kp/pfhfwvMtrcL1jMVsTJc7v9+XMWf92v0A+PfxNg+Dnwd8V+L5iofTLF3t1fo87fJCn4yMg/Gvj3/glL8Mpzo3jD4oaqGmv9YuTp1rPLy7RqRJO+e4eQoPrEarAL6vQq4t7pcsfV/wCSBdz9AQu0ADpTqKK8MQUUUUAFFFFABRRRQAUUUUAFFFFABRRRQAUUUUAFFFFABRRRQAUUUUAFFFFABRRRQAUUUUAFFFFABRRRQAUUUUAFFFFABRRRQAUUUUAFFFFABRRRQAUUUUAFFFFABRRRQAUUUUAFFFFABRRRQAUUUUAFFFFABRRRQAUUUUAFFFFABRRRQAUUUUAFFFFACYr86v8AgsBrHl6P8NNLDf66e+uWX/cWFR/6MNfoqOlfln/wV01nz/ij4G0rdk22kSXO308yYrn/AMhfpXt5LHmx0PK/5DW5L/wSJ0jzviP481Tb/wAe2lw22708yXdj/wAhfpX6j1+d/wDwSB0fyfDnxK1Qr/x8XVlbBv8ArmkzH/0aK/RClnUubHT8rfkge4tFFFeKIKKKKACiiigAooooAKKKKAKuo3KWFhc3MhxHFE0jH2AJNfzm39y97fXFxIcySyM7H3Jya/oH+NWr/wBgfB7xxqedv2LQ764z6bIHb+lfz5E5JNfccNR0qy9P1LiJRRRX2pQV+8P7IOlf2N+zD8M7fGN+h29xj/rqvmf+z1+D6jLAV/Ql8HtK/sD4TeC9NI2fY9Fsrfb6bIEX+lfHcSStTpx83/X4kyPJP+Cgekf2z+yR49jAy8EdtcqfTZdRMT/3yGr8R6/e/wDak0b+3f2cfiXZhdznw/eyIvqyQs6j81FfghWnDkr0Jx7P80v8giFFFFfWlHUfCzV/+Ef+JvhHVN237Fq9pc7vTZMrf0r+hlTuQH2r+cCJzHKjKSCpBBHav6KPB+sDxF4U0bVVIK31lDcgjp86Bv618PxLHWnP1/QmRs0UUV8UQFFFFABRRRQAUUUUAFFFFACDqa/Jr/grPon2P49+HdSVcJe+H40J9XSeYH9GSv1kWvzb/wCCv+h4n+GmrqvDLfWkjfQwsg/V693JJ8mNiu6a/ApbnW/8Ei9b+0fC/wAc6Ru/49dXjutvp5sIXP8A5B/SvvivzH/4JB68LfxX8RdGLc3VnaXYX/rk8in/ANHCv04rLOIcmOqedn+CE9xaKKK8cQUUUUAFFFFABRRRQAUUUUAFFFFABRRRQAUUUUAFFFFABRRRQAUUUUAFFFFABRRRQAUUUUAFFFFABRRRQAUUUUAFFFFABRRRQAUUUUAFFFFABRRRQAUUUUAFFFFABRRRQAUUUUAFFFFABRRRQAUUUUAFFFFABRRRQAUUUUAFFFFABRRRQAUUUUAFFFFAHx1/wU++Ev8AwnfwDTxNaQ+ZqXhO6F3lRljbSYSYD6Hy3PtGa9G/Yc+LX/C4P2cPC+oTzedqmmR/2TfknLebCAqsfdozG592r2nxT4dsvF/hvVdC1KITafqVrLZ3ER/ijkQqw/Imvzn/AOCdXiO9+Cv7RHxA+C+uSlWnll+zBuA1zbMwJQekkJL59I1r3KX+04CdP7VN8y9Hv/mPofpdX54f8FWvANzpjeA/ilpW6C9064/sye4jHzIcma3b22ss3Pqwr9Dgc15H+1X8L/8Ahb/7P/jPw1HD597LZNc2S4yTcxfvYgPTLIF+jGuLAVvq+JhN7Xs/R6MEdX8IvH1t8Uvhj4Y8XWu0R6vYQ3TIpyI5GUb0+qtuX8K7HoK+Gv8AglP8T/8AhI/hBrfgu5l33fhu+82BCeltcZYAD2kWUn/eFfctZ4yj9Xrzp9n+HQGfl54fi/4UR/wU31nTP+PfTPElzMoI4Vlu4xOgHsJ9q/hX6Hqea+Cv+CouhXHgX4vfDH4nacm24QCBnXgCW1mWaLJ9T5jfgntX3Poer2+v6NYanZv5lpe28dzC/wDeR1DKfyIr8n8ScNeeEzBfbi4v1i/1R62EleLRoUU0NTs4r8ZjI7bDgc04Go6UHFdEZisSZzRTAc04NW6mTYWnbqbRWymIfRTKXNaqYrDqKbupcitFMVh240bqSir5wHbqN1NoqucB26jdTaKOcBd1G6koqecBcmkpMik3VDmOw6im5NJWbmFh26kzmkorJzGFFJuppOKxcx2HbqaTikJzSVjKZVgJzRRmmk5rnlIdhScU2ignFc0pDAnFNJzQTTSc1zykWkBOaSikJxXPKRQE4pvWikJxXJKRSQpOKbR1pCcVySkMCcUwnFKTTetc0pFpCUE4oppOa5JSLPkn/gpnYm6/Z/02YDP2bXreQn0BhnX+bCvy6r9b/wDgoBp4vf2XfE0pGTaT2cw9s3Eaf+z1+SFf3P4L1/bcNyh/JUkvwT/U8HGq1X5BRRRX72eeFFFFABRRRQAUUUUAFFFFABRRRQAAZNfuP8FNP/sj4O+BbHG37PodjER7iBBX4dRqXkRQMkkAAV+9ehWA0rRdPsh0t7eOEY/2VA/pX8reOtfloYGl3c39yS/U9bALWTNClBxTQaWv5IjI9dkgOKdUYOacDiuyMiGPBxS02lBrpjIkcDinUylBxXXGRI6nA5pvSiumMhNEgNLTAc04GumMiGhwOKdTKUHFdUZEjqUHFNBzS1vGYrDwacDmoqcGreMybD6KaDThzW6mKwoOKXdTaK2UxD6KZS5NaKYrDqXJpu6lyK0UxWF3Uu6m0VXOA7dRuptFVzgO3UbqbRRzgLuoyaSjIqHMLBRSbqTJqHMdh1ITim0Vm5jFJzSUUE1k5gFITSE00tWDmOw4mmk5pKKwlMqwUE4pCcU2ueUiijrmr2+gaNqGqXj+XaWVvJczP/dRFLMfyBr4Z/4Jc6FceOvi58T/AInagm64ceQrtyDLczNNKQfUeWv4P717z+3L44/4Qb9mfxdIkmy61ONNKhGcbvOYLIP+/fmH8KP+CaPgL/hDP2YdL1CSPZc+Ib241N9w+bbuEKfgViDD/e96/fvD/DfV8pxONe9SSivRav7zzMXLVRPrCvkj/gpj8Uf+EC/ZxudFt5vL1HxRdJpyBThhAv7yZvphVQ/9dK+t+tfmP+2ldS/tHftteBvhRZSNLp2lNDa3QjOdjS4nunH+7Aqfihr9Lyymp4lSl8Mfefy/4J5yPrD9gn4X/wDCrP2ZfC0E0XlajrCHWbvjBLT4MefcRCIH3Br6HxmobS1is7WK3hjWKGJAiRoMKqgYAA9MVMxCqSeg5rgr1HXqyqS3buI/Pr/gqz8TLifTvBvwt0gtNf6vcjULq3i++6gmO3THcM5c49YxX2V8C/hpb/B74Q+FPB9uFzpdjHFM6dJJz80z/wDApGdvxr8+/g8D+1t/wUS1fxhJ/pXhjwxM13bMeUMVuRFa49C0mJcezV+n+a9bHv6vRpYVbpc0vV/5Ib7DqKKK8QQUUUUAFFFFABRRRQAUUUUAFFFFABRRRQAUUUUAFFFFABRRRQAUUUUAFFFFABRRRQAUUUUAFFFFABRRRQAUUUUAFFFFABRRRQAUUUUAFFFFABRRRQAUUUUAFFFFABRRRQAUUUUAFFFFABRRRQAUUUUAFFFFABRRRQAUUUUAFFFFABRRRQAUUUUAFFFFACV+O3/BUPW/7V/ajuLXdu/s3SLS1x6Z3y4/8i/rX7EnpX4b/t167/wkP7WPxEuQ24RXsdoPbyYY4iPzQ19Pw9DmxUpdov8ANFR3PvT/AIJQ6L/Z/wCzvq96y4e/1+eQH1RYYUH6h6+1OmK+av8AgnXoZ0T9knwYWXbLeNd3bj/euZAp/wC+VWvpQdRXj5hPnxdR+b/DQT3HUUUVwCCiiigAooooAKKKKACiiigDxT9tDWP7D/ZZ+JFzu279Jkts/wDXUiL/ANnr8J6/Zz/gpXrf9k/sneIrfdtOo3lnaj3xOspH5RGvxjr9D4djbDSl3l+iLiFFFFfVFF3RNOfV9ZsLGP8A1lzPHCuPVmAH86/ovtIUtbaKGNdscaBVX0AGBX4B/s+6QfEHx2+Hun7dy3PiCwjcf7JuE3H8s1/QB0Ar4PiSd6lOPk/0IkZPjDRx4g8J6zpZAIvrKa2IPfehX+tfzryqUkdSMEEgg1/R+4yhHtX89Pxa0Q+GPin4x0crtOn6xeWu302TOv8ASr4an71SHo/zHE5SiiivuSgr97f2V9bHiD9m/wCGl7u3sdAs4nb1aOJY2P5qa/BKv2s/4J0a7/bf7JXg5WbdLZPd2j+225kKj/vllr5PiOF6EJdn+aJkfS9FFFfnxAUUUUAFFFFABRRRQAUUUUAJ1zXw9/wVn0L7d8CfDeqKu57HX442PokkEuf/AB5Ur7gPBNfM/wDwUY8P/wBu/smeL3Vd0thJaXiD/duI1Y/98s1ehl0+TF035r8dBrc+G/8Aglfrv9lftMXFmWwNT0O5tgvqVeKX+UZr9fRzX4c/sIeIf+Ea/ax+H1wW2pPdyWTDsfOhkiA/NxX7jCvV4ghy4tPukOW4tFFFfNEhRRRQAUUUUAFFFFABRRRQAUUUUAFFFFABRRRQAUUUUAFFFFABRRRQAUUUUAFFFFABRRRQAUUUUAFFFFABRRRQB86/ti/tMax+zRoPhzU9L0O01qPU7mW3lF1KyeWVUMuNvr835Vxv7If7bmqftIfEPU/DOqeHbLRhbaa9/FLazu5crLGhUhvaTP4VF/wU/wBDGpfs82F8q5fTtcglLeitHLGR+bL+VfJf/BNrUksf2n9Ogaby2vNNu4FXH+sIQSbfyjJ/4DU31KtofrrRRRVEhRRRQAUUUUAFFFFABRRRQAUUUUAFFFFABRRRQAUUUUAFFFFABRRRQAUUUUAFFFFABRRRQAUUUUAFFFFABRRRQAUUUUAJX5m/8FAdEvPgL+1D4C+M2jQkR3kkUlyE4ElxbFVdWPYSQFF99rV+mQNfOv7enwl/4W3+zb4kggh87VdFUazZADLboQTIo9S0RkAHqRXpZdWVHER5vhlo/RjR7z4f1qz8S6Fp2r6fMLiwv7eO6t5l6PG6hlYfUEGtAjK4r5G/4JnfFn/hYX7PkWgXU3map4UuDp7hjljbtl4GPsAWQf8AXKvruuTEUXh606T6MR+YXwmP/DLn/BSLWPC7f6L4f8TzyWsC9E8u5xNbBR32y7Ys/wC9X6eYr86/+Cq/gS60LU/h/wDFbSN0F7Y3A02a5Qco6sZ7ZvwIm5+lfdHwr8d2vxN+HHhnxVZ4EGr2EN3sU58tmQFkPurZU+4r08w/fUqWKXVcr9V/mN9z56/4KYeAv+Ey/Zg1K/jj8y68PXtvqabR82zcYX/ALKWP+7S/sOeOf+E4/Zo8IySSb7nTIn0qYZzt8lisY/79+Wfxr6I+Jng6H4hfDzxN4Ynx5Wr6bcWJLfw+ZGyhvwJB/Cvz7/4Jd+K5rCPx/wCBb7dDcWdzHqEcD9QxzFNx7FIh+NfBcYYX67w3UkvioyUvk9H/AJnbhJWnbufe9FNBpwOa/mSMz2LDgc0tMpQcVupiHUu6mg5pa2UxWHA5p26o6M4rZTFYk3UtR7qXIrVTJsPoptLurVN9gFopN1LkVd32ELk0ZNJkUU+ZgLk0ZNJRU84BRRkUm6lzgLRSbqSocx2HUUzIpN1Q5hYfuppOKaTmisnMqwu6kopCcVk5jsLSE4pCc0lYSmMUnNJQTimk5rCUh2FJppOKCcU2sJSKSFJzSUU0nNc8pFCk4ptIOaUnFc0pFWAnFN60daK5pSGJ0FNJoJppOa5ZSKSAnNJRSE1yykWkBOaSikJxXJKQzxj9sbTDq/7NPj6ADOyxFx/37kST/wBkr8bK/bn4/WX9o/A74g223c0mgXwUf7XkPj9cV+I1f2h4FV+fKsVS/lmn96S/Q8XHr34vyCiiiv6bPLCiiigAooooAKKKKACiiigAooooA3fAmn/2v438P2ON32nULeHHrukUf1r920PT6V+JX7O+n/2p8efh7bkblbXrJmHqqzKx/QGv21Bwa/jXx2r3xuCo9oyf3tL9D2sAvdkx9OBzTaOlfzDGR6g6nA5poOaK6oyJaJQc0tRg5p4Oa6oyIaHA0tNpQa6YyEOBxTgc0yiuuMiR9OBzTAc0tdEZCsPBxTgc1GDinA10RkS0OpQ1NBpa3jMgfRTKcGrdTAUHFODU2itlMVh4NLuqOl3Vqpk2JKKZupQfetVMVh1FJuozntVqYWFooyKMiq5xC5NGTSUVXOAuTRk0lGRT5n2AKKMik3Ury7ALRSbjSE+9ZtvsMdSbqbupN1ZOYWHE+tNLUlFZOZVgzmijpSFqxcx2FJxTSc0lFYSmMKCaQtTScVjKQ7HwX/wVE8VzX6eAPAtlumuLy5kv5IE6luIoePcvKPwr9Bfhp4Ph+H3w98NeGLfaYtI063sQV/i8uNVLfiRn8a/OPxHF/wAL4/4KbaFpQ/0jTPDdzCrE8qq2kZuHB9jMWX8a/UKv60yrC/2fkeCwr0bjzv1lqr+i0PCxEuaozM8Sa/Z+FvD2p61qEohsNOtZbu4kP8McalmP4AGvzo/4Ju6DefF39oD4jfGHWIt0iPKIS3IW4upGZtp/2I1K49JBXvf/AAUq+KH/AAr79m2/0q3m8vUfE1zHpcYU/MIv9ZMfoVTYf+ugroP+Cf3wvHww/Zk8NLNF5Wo64G1q6yMEmbHlf+Qli/HNfTUf9nwE6nWb5V6LV/5HP0PpAV4R+2v8Wv8AhTv7OfirVoZvJ1S+h/srTyDhvOnBXcvuqb3/AOAV7xX5qf8ABSDxNffF/wCO/wAP/gvoUm+VJYnuFXlRc3LBU3j/AGIvnz6SmuXLqKr4iKl8K1fogR65/wAEvPhL/wAIR8CrjxZdwlNR8V3RnVmGGFrEWSIfi3mt7h1r7O6Vi+EPDFl4K8K6R4f02PydP0u0isrdPSONAq/jgVtDkVz4qu8RWnVfV/h0/AGLRRRXMIKKKKACiiigAooooAKKKKACiiigAooooAKKKKACiiigAooooAKKKKACiiigAooooAKKKKACiiigAooooAKKKKACiimscKT7UAfn78V/+CmGu+AfiX4o8NWHhDTL600fUp7BLmW5kDSeU5QsQBjqpr7G+BfxBvfit8JfDXi3UrGLTbvVrY3DWsDFkQFmC4J5OVAP41+IfxD1NNc+IHiXUY5fPS81O5nWXGN4aVmDfjnNft/8C9DPhr4LeBNLK7XtNDsonH+0IU3H881KZTR3dFFFUSFFFFABRRRQAUUUUAFFFFABRRRQAUUUUAFFFFABRRRQAUUUUAFFFFABRRRQAUUUUAFFFFABRRRQAUUUUAFFFFADW4Umv59Pjbrn/CT/ABm8dasG3C+129uFPs07kfoRX75+MtcTwz4S1rV5MBLCymuWz0wiFv6V/PFbQT6xq8UKZlubqcIuerOzY/UmvsuHIa1aj8l+ZcT95v2YNB/4Rr9nX4b2BXY6aDZvIvo7xK7f+PMa9QrP0HS4tE0PT9Oh/wBTaW8dun+6qhR/KtCvkKsuecp922QLRRRUAFFFFABRRRQAUUUUAFFFFAHwx/wVq1v7J8D/AAtpith7zX1mI9VjglBH5yL+VflHX6N/8Fftd3Xfw00dW+6l9dyL65MKof8Ax16/OSv07I4cuCi+93+Jotgooor3xnvn7B+i/wBvftZ/Dy3K7hHdy3R9vKgkkz+aCv3Gr8ef+CXWhnVv2oobvbkaZo93d59M7If/AGrX7DV+ccQz5sWo9or9SJbhX4XftuaB/wAI5+1X8R7Tbs8zUvteP+u0aTZ/8iV+6Pc1+O3/AAVD0D+x/wBqO4vNu0arpFpeZ9cBof8A2jT4eny4qUe6/VBHc+RqKKK/Riwr9Z/+CTuu/b/gDr2ms2ZLHX5So9EeGEj/AMeD1+TFfo7/AMEgvEGJ/iToTt95bK9iX0wZkc/rHXgZ7DnwTfaz/ET2P0mooor8xMwooooAKKKKACiiigAooooAQ9K8y/aY8P8A/CUfs+fEXTAu+SbQbwxr6yLCzJ/48or06qmp2MWqabdWc674LiJopF9VYEEfkaqnLknGXZ3A/n3+DniD/hEvi54K1ovsGna1Z3TN6BJkY/oK/oRQ5UH1r+c/XdLm8PeINQ06fieyupLd+2GRyp/UV/QX8MvEf/CYfDnwvr27f/aml2t7n18yJXz/AOPV9hxFG/sqi81+Rcjp6KKK+NICiiigAooooAKKKKACiiigAooooAKKKKACiiigAooooAKKKKACiiigAooooAKKKKACiiigAooooAKKKKACiiigDwP9ujQP+Eh/ZY8dQhd0lvBDeKfTyp43Y/8AfKt+dfmb+xV4gi8NftR/D67mYIkl81mCf708TwqPxMgr9ffjD4f/AOEt+E/jLRQu9r/R7u2Uf7TQsB+pFfhz8OPEa+DPiL4Y15wSulapbXpA64jlV/8A2Woe5a2P33opqtuUH1GadVkBRRRQAUUUUAFFFFABRRRQAUUUUAFFFFABRRRQAUUUUAFFFFABRRRQAUUUUAFFFFABRRRQAUUUUAFFFFABRRRQAUUUUAFQywpcRPG6h43BVlYZBB6gipqKNgPzA/Zrlf8AZT/b68SfDm5Y2/h/xBK9lahz8u1/39k2e5wfK+shr9Pq/Oz/AIKnfD678O6x4D+Luibre/0+4WwuLiMcpIjGa2f8CJRk/wCyK+4vhH8QrT4q/DTw14uscCDV7GK62Kc+W5X54/qrBlPute1j/wB/Sp4tfaVn6r/Mb7nG/tcfC/8A4W9+z14z8PRw+dfGya8sgBlvtEP71APdiuz6Ma8F/wCCVXxQ/wCEo+C2reDrmXdeeGb4mFCeRbT5dfykE35ivttvmGK/MX4If8Yu/wDBRrX/AAY/+i6B4kmltLdTwgjnxcWuPUhtsWfUtTwn7/CVcP1XvL5b/gNbH6dnrX5eeG4f+FD/APBTXXdJ/wBRpniS5nVSOFK3aC4QD2EwVPwr9Q6/O/8A4KOfCLxnc/Gj4c+PvAPh7U9b1mKHy2/suykuDDLbTCWJ3CA4B80jJ7J7V5tKhHG0a+Bm7KrBx12Tto/kXTlySTPtcNil3AdSB9a/PuLQP24Pif8AeW68O2T92ezsNn5fvf51ai/4Jx/HXx4d/jj4rQbJPvJJf3d+4HoQ4VfwBxX5BQ8MKsX/ALXjYR/w3k/0PUli4LZH2p4g+Kngzwnu/tvxZomkleovdQiiI/BmFeca7+218E/D+4XHjyyuGH8NlDNc5/GNGH615F4d/wCCRHhm32nX/iDq2o/3hp1lHa/kXaSvT/D/APwTF+B2jbftmm6xruOv2/U3Xd9fJEf6V9BR8Psjo/x8TOp/hSX53MHjG9kcVrn/AAUy+EellhZweINYPY2tiiKf+/kin9K4bV/+CrGhw7v7K+H+o3np9rv0gz/3yj19caB+xl8EvDYX7J8N9Dl29Pt8Bu/z84tmvQtF+F/g3w2F/snwpommben2PToYsf8AfKivZpcK8NUP+XEp/wCKVvyMnips/OYf8FJfiR4k58NfCqKZW+7/AMfF3/6Aq5p4/am/ay8T/wDIL+E01pG33ZIfDV5t/wC+pHK1+ngiVRgAD6CncV6sMsyOj/CwMfm2/wAzN4io+p+Yq+K/25NeP+ieHrnT93TOnWMWP+/tSDwB+3ZrXzXF5NZZ9b3TI/0jNfpttpa7YxwEPgwVJf8AbiIdab6n5lf8M8/tqal/r/Gctrn/AKjipj/vgU4fsk/tg3H3/ifJF/3M10P/AEFa/TLmkz71usRSj8OHpr/t1E+0l3PzP/4Yx/a5f5j8XHU+n/CVX/8ARKP+GOf2vYvu/Fh3/wC5pvT/ADSv0x59aPxqvrUP+fMP/AUHtJdz8yz+y5+2Rp/+p+Iktzj/AKmKVv8A0NaQ/Bf9t7Svmt/EM14V6Aavavn/AL+Yr9NB1pah16Eviw1N+sEP2k+5+Y7R/t4+H/8AW2dxdoOwj0qfP4rk1Gfj5+2P4UP/ABMPhvdaqF6k+HZZh+cBFfp5+FGK5p0stq/HgqXyjb8hqtNdT8v2/wCCh3xi8K/N4q+E0UCL9/Npd2X6yb8VuaL/AMFW9Hl2jWPh7f2fq1nqCT/oyJ/Ov0i2DuoP4VzmvfDXwl4o3f2z4X0fVt33vt1hFNn67lNcFTJeH6/x4PlfeMmvw2NFiJrqfI3h3/gpX8HtZ2i9k1vQiepvrDeB/wB+Wc/pXqXhn9rL4P8Ai4qNP+IOiq7fdS+n+yMfbEwU59q2PEn7EXwO8Vbvtnw50mAt307zLLH08llFeS+Kv+CVfwi1re+k3niDw9J/CtvdpNEPqJEZj/30K8etwZw/X/hzqU38mv8AM0WLl1R9IabrFhrNstxp97b31u3SW2lWRT+IJFWzXwZq/wDwSk8VeGrhrzwL8UkjuhzGt3bS2bL6AyxO5/HaPpWRL8NP21/g5zp+qXPi2xi6mO9h1EMPQLP+9/IZr57EeHPPrgcbGXlJOP8AmbxxUeqP0Lpu6vzxh/4KDfFz4YXKWnxN+F/lkHbue3n0yVvf94HVvwABr1vwT/wUr+FPiRo4tZTVvC054Zry286EH2aIs34lRXx+N4Fz7Bpz9g6ke8Wn+C1/A6Y14S6n1nnNJXJeCvi34L+I0Ik8M+KNK1skZMdndI8i/wC8mdy/iBXV7s9K+BxFGthpOFaDi10aaf4my11Q7OKQtTScUhauBzNLCk4pCc0lFYuRVgoJxSFqbWEpjFJzSUAYpCawlIdhScU2ikJxXLKQw6Cmk0E00nNc8pFJATmkopCa5pSLsBNJRSE4rklIYE4ppNBNMJrllItIyvFmnf2x4V1mwI3C6s5oceu5CP61+ED8M31r98n+630r8H/E2mnR/Emq2BGDa3csBH+65H9K/rfwDr3+v0W/5H/6UmePmC+F+pmUUUV/Xp4wUUUUAFFFFABRRRQAUUUUAFFFFAHtX7GWnf2p+034DhxnbdyTf9+4ZH/9lr9jAa/Jn/gnzp3239pvQpsZ+yWl3N9Mwsn/ALPX6yL0r+FPHLEc/ENGkvs0197lL9D38Av3T9SUHFOqMGnA4r+eYyPRaHA4p3Wm0A4rqjIkdTgc03rRXXGRNiUHNLUYOacDXRGRFh4OKWm0A4rojIQ6nA5poOaQ8dK6YyFYkozimg4pQa6IyEPBzS9KZQDit1ImxKDRTAc0oOK2UybDqC9IXA6nH1rzTx5+0t8L/hr5i6/410q2uI/vWsE32icfWKPcw/EV6WFwmKxsuTD05TfZJv8AIhtR3PTgc0tfFXjX/gqJ4E0kyReGfDeseIpl6SXBSzhb6H52/NBXBRfte/tK/GPj4e/DlrGxk/1d5a6XLc7c9MzS/uv/AB0V+g4LgHPsSlOdJU495NL8NzCWIpx6n6IgkVjeIPGvh7wlF5uua7pujRYzvv7uOAY+rEV8Ixfsv/tf/F/DeKvGjeG7WXmSC51jylIP/TK0DKfocfhXSeG/+CR0U8oufFfxKubuVzmSLTrAKSe/72R2z/3xX1uH8O6NPXG45J9opv8AE5pYqPRHuniP9tj4K+Fy63PjyxupF6Lp0ct3n6GJWX9a8w8Q/wDBT74W6WWTTdM8Q6zIPuvHbRxRn8XkDf8Ajtd34X/4JhfBHQFT7dYax4iZep1HUmTP4QCOvV/Dn7I3wa8J7PsHw28Pll6Pd2a3TD33S7jmvoKPB/DuH+P2lR+bSX4amLxUuh8W6t/wVY86TydD+Gss7scI91qeCT/uLEc/99VRX9un9oXxR/yLfwhWVH+6Y9Gvro49irAH8q/SnR/Cei+Ho9mlaRYaYmMbbO2SIf8AjoFaoUDooFetTyjIKH8PBJ/4pNmTxE31PzFX4sftq+KObDwTdaUG6A6IkOP+/wCTUg8Pft4+IB84ntI27+bpMGPyIav03xRmu+EMvpfw8FSXrG/5kOtN9T8yh8Bv22dR/wBd4smtc+utRLj/AL4pw/ZO/bDveZfiXJbk9j4luF/9BWv0yB96Xr3roVeivhw9NekUT7SXc/M7/hjX9ruX73xadP8Auab4fySj/hjX9ruDlfi08n/c03x/mlfpjg+tH41X1qH/AD5h/wCAoPaS7n5mH9lH9sW15j+JUk2O3/CSTnP/AH0tIfgT+2zpv+o8VS3WP+ozC/8A6HX6a008VDrUZfFhqb9YoPaS7n5knwx+3joHMbT3iDuJtKnz+DEn9Kib4j/ttaBzd+ELrUAvUDSIJc/9+f6V+nf4UuK55Qy6r/EwVJ/9uWKVaa6n5gH9sf8Aae8Nca58IWMa9Xn8O38JP/At+39KIv8Agp/4q0GVY/EfwtSN+hC3ktqfyeJq/T4qG6iobizguominhjmRuCkihgfwNcNTKcgrfxcDH/t1tFrETXU/PHSP+CqfhCbb/avgrW7L+99kminx/30UrvdC/4KQfBnV9v2q+1fRc9ft2nM2Pr5RevqHWfgf8PPEmf7V8CeG9RLdTc6TBIT+JSvO/EH7CfwK8SFjc/DzT7dj3sJprXH0ETqK8upwlw1X/5dTh/hlf8AM0WKmjE0L9rz4N+IyotPiFo0Rbp9ulNp+fmhcV6PonjLQfE6b9H1vTtVTGd1ldJMMf8AASa8H8Q/8EsPg3rAY2M3iLQ3P3fsl+sij6iWNiR+NeY6/wD8EiYI3M3h34l3Nq6nKR3+mhz/AN/EkXH/AHzXiV/DzJ638DFyh/iin+VjZYx9Ufbm4Hoc1R1rVrfQtIvtTu38u1s4HuJX/uoilmP5A18IS/sN/tP/AA7+fwl8TUv7dPuW9vrVzCT9Y5F8v9a5vx1b/toaX4R1jw54h0PU9d0nULWSznNnZ2t5IYnUq21rfL5IJHOTzXi/8QwrOtGVHF05Rur3unbrZdzZYuHY6/8A4JeaHcePPjF8T/ibqMeZ2BhV25BlupmmkwfUCMD6P71+lZNfLH/BOX4V33wu/Zytjq+nXGl6zrOoXF/c2t5C0U8QDCFFZWAI+WIMAf7/AL19La9rNp4b0PUNWv5RBY2FvJdTyt0SNFLMfwANfsmPaliHCntG0V6LQ8iTuz82f25Lyb9oX9svwF8JLCRnstNaG3uvLOfLknKy3D/8BgWM/wDATX6XWNnDptlBa28Sw28EaxRxoMKiqMAAegAr82v+CdWi3fxo/aS+Inxh1aInyHlaDfyEuLp2OFP+xErJjsHFfpdXVmb9l7PCr7C19XqxPsUNa1e00DR77VL+ZbexsoHuZ5n6JGilmY+wAJr82v2C9Iu/2g/2sfHXxk1eFmt9PklmtRJz5c1wWSFB6+XArr7fJX0F/wAFKfi1/wAK5/Z2vNGtZvL1PxTMNMjCnDCD787fQqAh/wCuorof2AfhL/wqj9m3w+txD5Wqa9nWbvIw370DylPcYiEfHY7qdD/ZcDOt1m+VenX/ACDofSVFFFeIIKKKKACiiigAooooAKKKKACiiigAooooAKKKKACiiigAooooAKKKKACiiigAooooAKKKKACiiigAooooAKKKKACiiigArA8e+IY/CPgbxFrkp2xaZp1xeOfQRxs5/lW/Xiv7Znib/hEv2YviFe4JM2nGwAH/AE8OsH/tXP4UAfjD4d0l/EPiTTNMiz5l9dxW6465dwo/nX9AFrbR2lrDBEoSKJAiqOwAwBX4ifsoeHf+Ep/aQ+Hdjt3qNYguWX1WE+af0jNfuHUxKkFFFFUSFFFFABRRRQAUUUUAFFFFABRRRQAUUUUAFFFFABRRRQAUUUUAFFFFABRRRQAUUUUAFFFFABRRRQAUUUUAFFFFAHjf7YXiEeGP2Y/iTe79hfRp7QN6GYeSP1kr8Z/2cPD/APwlPx++Hmlld8dxr1kJR/0zEys//joNfqL/AMFPfEf9h/ss39nv2/2xqlpZY9cMZ8f+QK+Cv+CdHhv/AISL9rPwi7Jvh06O6vpB6bYHVT/326V9tlP7rL61X1/BFrY/atRgCloor4kgKKKKACiiigAooooAKKKKACiiigD8kv8AgrBrv9oftB6JpyNlNP0CEMvo7zTMf/HdlfFNfRn/AAUH8Rf8JF+1p44ZW3Q2bW9kg9PLt4ww/wC+99fOdfreWw9nhKUfJfjqarYKKKK9ID9Af+CQ2gef48+IGtbc/ZNOt7Pd6ebKz4/8gfpX6gEZNfBH/BIrQPs3ww8c63tx9s1eKz3evkwhv/a9ffAr8rzifPjaj7WX4Ize4Yr8wf8Agrz4f8jxt8PdcC/8fdhc2Zb/AK5SI4H/AJHNfp9Xwf8A8Fb/AA4Lz4Q+D9bC7msNaa1JHZZoXYn84V/MUsnnyY2n53X4Atz8raKKK/VjQK+zv+CU/iEaX+0ZqOnO+E1TQp4lX1dJIpB/46r/AJ18Y173+wp4l/4Rb9q/4fXJbalxePYsOx8+J4gPzcflXm5jD2mEqx8mN7H7kUUg6UtfkZiFFFFABRRRQAUUUUAFFFFABSHpS0UAfgv+1r4aPhP9pb4k6fs8tf7buLlF9EmbzVH0xIK/Wv8AYW8S/wDCVfsp/D66L7nt7JrFhnlfIleID8kH4EV+d3/BT7wv/YH7Ut7fBNo1rS7S+z6lVMH/ALQr64/4JSeJv7W/Z71bSnbMula5Mir6RyRxuP8Ax4yV9vmf7/LKVXtb8rfmW9j7Wooor4ggKKKKACiiigAooooAKKKKACiiigAooooAKKKKACiiigAooooAKKKKACiiigAooooAKKKKACiiigAooooAKKKKAGsNykHuMV+BnxM8OHwb8SfFGhbdn9l6rc2YHtHKyj+VfvrX4xft3eF/+EW/ak8aRqm2G9liv4z/AHvNiRmP/fZcfhUyKifrb8IfEj+MfhX4P12QfvdS0e0u3GejPCrEfmTXYV89fsGeK4/Fn7Lvg8/aEuLnTlm06dVbJiMcrBFb0PlGM49GFfQtUSwooooAKKKKACiiigAooooAKKKKACiiigAooooAKKKKACiiigAooooAKKKKACiiigAooooAKKKKACiiigAooooAKKKKACiiigDy/wDaW+FSfGn4H+LfCflq93eWbPZFv4bmP95Cc9vnVQfYmvlr/glJ8VZNV8A+JPh3qEjC+8P3X2u0ik4YW8pO9QP9mUMT7yivvMCvzA1vP7I3/BSKC+H+h+FvFswkc/dTyLxsPnsFjuFLY9EFe5gX9Yw9XCvf4o+q3+9DXY/UDvmvzn/4Ko+CLvwv4k+HnxZ0YGC9s5xp81yo+5LGxntm+uRNz/siv0XDZGa8V/bE+F3/AAt39nTxnocUPnahFaG/sgBlvPg/eKq+7BSn/AzXHl9b2GJhJ7bP0egI9D+Gvja0+JHw/wDDniqxI+zavYQ3qKDnZvQEqfdSSD7iuo6V8Vf8Esfif/wlnwN1Hwncy7r3wvfMkaE5Itp8yJ/4+Jh9AK+1etY4ug8PXnT7P8On4AxaKKaWA6nFcohR9aDWHr3jfw74VjL61r2m6QgGd19eRwjH/AiK8x8R/tnfBLwtu+2/EjQ5SvUafMbz/wBEh60hQqz+CLfogPa6TNfJWv8A/BT74H6Nu+yX+s65jp9g01lz9POMdeb65/wV18IwFv7F8Ba1fj+H7bcxW2frt8zFd0ctxk9qb+en5jsz79yKODX5qS/8FVfHXiWRo/C3wogdycKrXE96R+EcaUwftgfteeLOdI+E72Mbfdlh8M3m3/vqVytb/wBkYlfHaPq0Fj9LqOK/NH/hJ/29PFnFrp1zpkbfw/ZNNtsfjL8w/Ol/4U/+3J4h/wCPzxZcabu6/wDE5t4sf9+c/pR/ZiXx1oL5jsfpbwKaWHqK/NQfsYftba38198YTAD1SXxRqBx9AsZFO/4dyfHTU/8AkK/GGF89f+Jjezf+hAUfUcOvixEfubCx+lO9P74/Ok81f76/nX5pz/8ABLjxuYjJqPxeto4x953imYD8TIK5PWP+CeXhjRtx1z9ozwxp7Dr9rWNcf99XIrRYDCvbEX9IthY/VczIOrqPxpRMhGQ6n8a/HLU/2TPhDo5YXH7Tvhx9vX7LpjXH/ouc5rktT+D3wZ0cn7N+0VHdSD+G38KXw/Xdj9a6Y5PTn8NR/wDgDCx+3e9P7y/nS7h6j86/B6+0nwRpOW074x6rdMOnk6JcRZ/OYVh3HxD1PR2I0n4jeKJMdCjSw/8Atet1kDl8NX700HKfv8DRX4C2X7SHxW0psWXxK8WxoDwv9s3G3/vneRXU6X+218ctIKmD4jau5HT7T5c//oxWzUy4dr9Jr8Q5T90Rilr8YdH/AOClnx30zH2jxFYarj/n70qAZ/79qld/oH/BWj4lWe1dW8L+GtSQdWgSe3c/U+Yw/SuWWQ4uO1n8/wDOwcrP1fpMV+dXh3/gr5p0pRdd+HFzbD+KXT9UWbP0R41x/wB9V6r4a/4Kj/BbW9gv217QGPU32nh1H/fl3OPwrinleMhvTfy1/IVmfW17YW2pW0lvd20V1BINrxTIGVh6EHg14v4+/Yn+C3xFWRtR8B6bZXL8/adJU2Mgb+9+6Khj/vA1oeFP2vfg1402DS/iLoYZ/ux31z9jdvYLNsOfbFeq6fq1lrFqlzYXlve27/dlt5VkQ/Qg4rlTxGGd1eL+aEfAvjr/AIJK6O0rXfgTx3qGkTod8Vvq8KzgN2xLHsK/Xaxrgpvh1+2P+zkSdNu7rxvosHG22mGqIyjoojkAnUf7gFfqH9KUZq6uJWKj7PGU41V2lFM0jUlHVM/M/wAI/wDBTS/0HUP7K+JvgG50y8iIWabTN0ciH3t5sEf99/hX018N/wBq34V/FTyo9F8XWUd9JgCw1Bvss+7+6FkxvP8Au5r2zxx8MfCPxL0/7F4q8N6Zr9vghVv7VJSnurEZU+4INfKPxQ/4JX/DXxWJrnwhqOo+Cr1slYQxvLQH/cc7/wApMe1fF47gzh3M7unGVCf913j809fuOuGLnHfU+nN2enNBOa/PK5+Bf7WH7LWZfCeqTeMvDsHS20+T7bGEH8P2WUb1P/XIH610XgD/AIKYLY3/APZHxQ8HXWh38TeXNdaajYRv9u3kIdMezMfavzLNPDTNsNF1cBKNeC/ldpfNP8kd8MVCe+h91E4pCeK4n4d/GvwP8WrQT+E/Ethq527mt45Ns8Y/2omw6/iBXa1+R4vD4jBzdLEQcJLdSTTX3nammroCc0UU0nNeZKRQpOKaTSE4ptc8pF2FJzSUUhNc8pFWAmkopCcVyykMOgppNBNMJrmlIpIXrSUU0nNckpFgea/Eb472A0z42+PrQDCw69fIv+7574/TFftwa/G39r3TRpX7Sfj6EDbu1Az4/wCuiK//ALNX9O+AmItm2LofzQT+5pfqeVmC9yL8zx+iiiv7hPBCiiigAooooAKKKKACiiigAooooA+t/wDgmdp32r48atckfLbaDMwP+0ZoVH6Fq/T3PFfnT/wS507zfGvji+x/qdPghz/vyE/+06/RWv8AO/xlxHtOLasP5IwX4X/U+kwStRQ6nA0wHNLX4pGR3koNLUYNOBxXXGRDQ4HFO602jpXTGRI6nA5poOaK6YyJsSA4p1RA4pwNdEZE2H0oNNBzS1vGRI7NHWmE/lXkHxT/AGtPhf8ACFZodZ8SwXWpx5B0zS/9JuN391gpwh/3yte1gMBi8yqKlg6UpyfRJv8AIzk1FXbsexhqgvtQttMtJbq8uYrS2iXdJNO4REHqSeAK+ANe/wCCgHxI+LGrSaJ8HfAFw0zcLcPbtfXQHZ9iDZH/AMC3j3qbR/2Evj7+0DeRal8W/GzaHZMwf7Jcz/a5kz/ct4yIU/BgR6V+w5b4ZY+aVTNKsaEe3xS+5P8AU4p4qEfh1PffiR+3f8Ifh35sKa+fE1+mR9l0FPtAJ/665Ef5MT7V8+aj/wAFAPip8WNQl0v4T/DiQuTtEwt5dRnUdmwgVE/4EGA9a+mPhf8A8E3vg38PRFPqGlXHjHUUwTPrku+LPfEKBUI9mDfWvpjRPD+meGtPisNI0600uxiGI7azgWKNB7KoAFfpGC4U4dyyzjSdea6zenyS6epwzxU5baH5pW/7Iv7Uv7QLCb4heLz4c0ybl7S9vsgqfS1t/wB3n2Yqa9c+H3/BKD4d6CY5vFev6v4ruFxuii22Vu3rlV3P+TivuLrWVrvinRvCtmbvWdWsdItR1nvrlIUH/AmIFfXQxtSnH2WFiqce0Ul+RyOcpbs4fwJ+zN8K/hqI28O+BNFsZ48bLp7UT3A/7aybn/WvTAoUYAAHtXgfjD9u74HeDGdLrx7Y38y9I9ISS93H2aJWT82FeLeLP+CtHw50zemgeGPEGtyr0e4EVrE30O52/NatYPG4l8zhJ+b/AOCTZn3RSV+XXiX/AIK7eLbrf/YHgPR9Nz93+0bqW7x9dnlV5Z4h/wCCmPx11tmNrrmm6Grfw6fpkTAfQyhz+td8Mhxk90l6v/K4+Vn7Ljiguo6kD8a/B/Xv2v8A40eJC32v4leIY93UWV41qPyi21yc/wAQtZ8SH/iofGviW63fe8yR7r/0OYZrsjw7U+3US9E3/kHKfvxqXirRtHB+3atY2RHX7RcpHj8zXMah8e/hppBIvviF4XtCO0+s26fzevw102y+HGQ2peIfFUhPVbfRrdf1a7P8q7LR4f2dFx/at78TpfX7Ha6en/oUhq5ZFTjvNv0X/BCx+vd3+1n8GrLPmfE7ww2P+eWpxSf+gk1kzfts/A+EkN8R9HJH9xnb+S1+Zekw/sgEr9pn+K49ftAsMf8AjgJrttK0/wDYjmCi41LxpB6m6Vz/AOi0NY/2Zh1uqj9EgsfeUn7dfwIi6/EXTz/uwTn+UdA/bu+BB/5qLYfjBP8A/G6+P9J8FfsJajgL4r1JHPVbt76LH4mID9a7DSv2fP2J9aIFt43sIyegn8SeR/6MIrGWCwkfijUXyX+QWR9Kw/ty/Auc4X4jaYP99JV/mlXrf9sr4J3AAT4laCP9+42fzArwzTP2Cv2Y/Eqj+ydcN7u6Gx8RRy5/ImtKf/glh8F7gfurrxJDnvHqMZ/nEa55UsuW7mvVIeh7zaftQ/CG+A8r4neEsnoJNZt0P5M4resfjL4B1YgWXjbw7dk9BBqsD5/J6+Ubz/gkt8K5cm28S+LYCez3Ns4H/kAfzrCv/wDgkT4SkB+w+P8AWrc9vPtYpf5Fan2OXvarJf8AbotD7ws9XsdSTfaXtvdL/ehlVx+hq2GU9CDX5v3v/BIa6gfzNN+KmHHKibRipH/AlnP8qqN/wTi+Ovhv/kWfi/DFt+7/AMTC9tP/AEANij6ng5fBiF800Kx+lv40tfmgf2c/20/CHOm/EK41nZ90DxC8wP4XAH60g8W/t4eCeLzS7nWIk6L9j0+7yPrD8x/Oj+zYy+CtB/OwWP0voNfmh/w3V+054K/5Gn4SCSBPvSz6Fe2zH/gYbb+QrV0f/gro9tL5HiD4YSwSKcO9pqnI/wC2bxDH/fVS8oxW8EpejQWZ+jXXoaTJFfF/hz/gq18JNV2JqemeJNEkP3mltI5Yx9CkhY/9816j4a/by+BXifYtv8QLK0lbqmoQTWu0+7SIq/rXLPAYqG9N/df8gsz6AyfSiuX8M/FHwd4zCnQPFWja2G6f2fqEU+f++WNdOCGHBzXE4uOjVhDq+Vf+CkPxP/4V3+zTqthbzeXqPiWZNIiAPzeW2XmOPQxoyH/fFfVOecV+Zf7ed/cfHz9rvwB8IdOlZrawaGC58v8A5ZS3LLJM5/3YFjb/AL6r08spKriYuXwx95+iGj6d/wCCenwv/wCFafsyeHnni8rUdfLa1c5HJEuBF/5CWM/Umvpeqmm6fb6TYW1jaRLBa20SwxRIMKiKAFUewAFc/wDFPx5ZfC/4c+I/Fd+R9m0iyluyhOPMZVJVB7s2FHuRXHVnLE15S6yf5iPzu/annk/ao/bv8KfDG0dp9C0KRLO62H5R/wAt71wexCKI/wDejFfptb28dpBHDCixxRqERFGAoAwAB6V+dv8AwS28B3vi7xT4++MOu5uL68uHsLe4cffmkYTXL/XmIZ/2mFfoxmvRzOShKGGjtBW+b1Y32FooorxhBRRRQAUUUUAFFFFABRRRQAUUUUAFFFFABRRRQAUUUUAFFFFABRRRQAUUUUAFFFFABRRRQAUUUUAFFFFABRRRQAUUUUAFfH//AAU98TSaN+z1ZabE4B1bWoIJU7mNEklP/j6R/nX2BX5x/wDBWDxOk2tfD/w/HMfMt7e6v5ogeCJGjSNiP+2cg/Ok9hrc8r/4JqeGv7c/aZtb4rkaPpd1e59CwWD/ANrV+uFfnT/wSe8L79Q+IHiJ0x5cVrYRP67i7yD/AMcj/Ov0WpR2HLcKKKKokKKKKACiiigAooooAKKKKACiiigAooooAKKKKACiiigAooooAKKKKACiiigAooooAKKKKACiiigAooooAKKKKAPzz/4K9eJfI8J/Dzw+Hz9qvbq+ZB28pERSf+/zfka8z/4JJeGmvvjF4v1xk3Jp+jC2BxwrzTIQfriFv1qj/wAFYvE/9p/Hfw/oyPui0vQ0Zl/uySyyE/8Ajqx17T/wSJ8L/ZPhx468QlMG/wBUhsQ3qIIt/wD7cV9u/wDZ8l85fq/8i+h9+0UUV8QQFFFFABRRRQAUUUUAFFFFACUjHCk06sPxtr6eFPB2va1JgJpthPeNnpiONnP8qEm2kgPwW+P3iH/hK/jj4+1cNvjvNdvZYzn+AzPsH/fOK4GpLiZ7ieSWRi7uxZmPUknk1HX7RSgoQUV0NQooorUD9lf+CZnh/wDsX9lPRbvbtOq395eH3xKYc/lCK+rR1NeP/si+HP8AhFf2ZvhtYbdjHRbe6ZfRpl84j85DXsNfjuMn7TE1J92zNiHqK+Yv+Cjvhv8A4SD9k7xVKqb5dNmtL5B9J0Rj+COxr6erzj9ovwx/wmXwH+IGjBN8t1ol2sQ/6aCJmT/x4LU4WfssRCfZr8xH4B0UEYJFFfsiNQrpvhh4k/4Q74keFNe3bP7L1W1vd3p5cqv/AErmaUHBB9KmcVKLi+oH9H6NvRWHIIzT64X4H+Jv+Ey+D3gjXC299Q0WzuHP+20KlgfcHIrue9fi048knF9DIWiiipAKKKKACiiigAooooAKKKKAPzP/AOCvfhby9a+HfiREz51vd6fK+OmxkdB+PmSflUf/AASG8ViHxD8Q/DTvn7Ra2uoRIT08t3RyPr5sf5CvZv8Agqn4V/tv9nKy1VEzJo+tQTs+OkbpJER+LPH+VfGv/BM3xX/wjn7VWkWZfYutWF3p7Eng4j84D84R+Nfb0P8AaMmlD+W/4O5fQ/ZiiiiviCAooooAKKKKACiiigAooooAKKKKACiiigAooooAKKKKACiiigAooooAKKKKACiiigAooooAKKKKACiiigAooooAK/MP/gqr4U/s/wCKvhPxCqbY9T0lrViB954JSSfrtmQfgK/Tyvin/gqb4R/tX4OeHNejTdLpOreUxx92KaNgT/31HGPxpPYa3OX/AOCUHivz/Dvj3wy74+z3VvqMSE9fMRo3I+nlR/mK+/T1Ffk1/wAEzPF3/CP/ALRZ0p3xHrml3FqqE8GRNswP1Cxv+Zr9ZT1FJbDe4tFFFUSFFFFABRRRQAUUUUAFFFFABRRRQAUUUUAFFFFABRRRQAUUUUAFFFFABRRRQAUUUUAFFFFABRRRQAUUUUAFFFFABRRRQAlfDn/BVP4TnxN8JdH8dWcOb3wzd+XcOo5+yzkKSf8AdkEWPTe1fcfSuZ+I3gmx+I/gLX/C2pLmy1eyls5DjJTepAYe6kgj3Arqwdd4avCr2f4dRo4X9k74sD40fAHwj4llm87UWtRaagSct9pi/dyE+m4rv+jivXiAwIPQ8V+cf/BMHxre+AviD8Qfg3rx+z3lvPJeQQMcBbiFvJuVHqSBGfpGTX6PdOK2zCgsPiZRjs9V6PUGfkZo3xLf/gn/APtf/EO1bR5tU8P3Kyxw6dBIIt0MrLPbMGII+QHYTju1ej3P/BT74n+Opng+H/wnjllJ2qrrc6k35RLHzX6Aaz8KvBviHxANf1Xwpoup62I1hXULywilnVFJKqHZSQBk9K6S2s4LKFIbeGOCJBhY41Cqo9gK7qmY4eryynR5p2Sbb008h3PzXHjj9uf4ocafot14atpeqGxtbDaPrcfvB+BzS/8ADFH7U/xH+bxd8UvsVs/37afXbqbH0ijXy/1FfpJf6lZ6VayXN5dQ2lugy8s8gRFHuTwK8j8YftifBjwIHGq/ETRWkThotPmN64PoVhDkH604Y+vJ2w9GK9I3YXPlDQP+CRUEribxH8S7m5djl47HTQpz3/ePI2f++a9P8O/8EsPg3o2xtQm8Q664+8Lu+WND+ESIQPxrN8Y/8FXPhboxeLQdG1/xHMPuyCFLaFv+BO28f98V5Xcf8FMvi18Q53g+HPwojkYnaoEVzqkg/wC/QjGfqDXZbN6qvJuK+S/4Ian1loH7CnwK8ObTbfDvT5yve/lmus/USuwr0PRvg58PPCSbtL8F+HNJVBnfbaZBFjHckKPzr4FE37dHxd+6t34VsJO2LXTfLz9f3386fF/wTa+NHxGZZPiF8WY5A5ywe6utTdfqJCgz9DXNPDu/+0YpfJuQ7eZ9y+Jf2hPhV4DUxat468Oaa0Yx9m+3xGUfSNSW/SvI/FH/AAUo+Bfhzett4gvtekXrHpumy/o0oRT+Brzjwr/wSU+H+n7H8QeLdf1qReq2gitI2+oKyNj6NXsPhb/gn38CfC2xk8Ex6lOvWXU7ua43fVC+z/x2sOXLafxTlP0SS/HUWh4X4l/4K7eFoN48P/D/AFjUv7p1C8itfzCCWuQP/BRX48ePsL4G+Ekckb/daPTrzUGA9QyFR+JFff3hr4P+BvBuz+wfB2haOU6NY6bDC31yqg5967BVUdFApfWsFD4KF/VsV0fml/wmP7dvxE4sdIudAgfqv2OxssD6z/OPwOaP+GT/ANsLxz82t/E+TSY3+/DN4iuFX/viBSpr9LsUY96X9qSj/DpRj8h3PzXg/wCCU/jTxLKsviv4sRPL1LJaTXh/OSRK6zR/+CRPhCHb/avjzW7z1+yWsUGf++t9ffgoziplm+Meinb0S/yFdnxxpf8AwSt+DOnhftFx4l1Ijr9p1CNc/wDfuJa63Tv+CcfwD08Av4OmvnH8Vzqt3/JZAP0r6apa55Y/Fy3qP7wuzwmx/Yc+Bmn48r4c6W2P+ezSy/8Aobmt22/ZP+DdqAI/hl4XbH/PTS4n/wDQlNesYowfWsHisQ95v72I84h/Zv8AhPbDEXwy8IR/7uhWo/8AZKsD9n74YL0+HPhQfTRbb/4ivQKKz9tU/mf3sDz+T9n34Xzff+HPhR/97RbY/wDslU5f2ZvhFcg7/hf4POe40K1B/MJXpfPrS0e2qL7T+9geO3n7H/wVvs+Z8NPDq5/55WSx/wDoOK5fUf8Agn58A9UZ3k8AQxO3e21C7iA9wFlA/SvonNFaxxeIj8NSS+bA+KfE/wDwSj+E+reZJpGr+I9DmP3ES5iniX/gLx7j/wB9V5dqX/BLTx54Lunvfh38VUhuuqmdJ9Pceg8yFnz9cCv0m5pRXXDNcXDTnuvOzHdn5mHR/wBuT4LjMF5eeL9Pi6nzrfVPMA9pP3/5Yqzpf/BTz4kfD28jsPib8LFiuB8rGNZ9Nl46nZKr5PsMD6V+lWKo6po1jrlm9pqNlb31rJ9+C6iWRG+qsCDW39oUqmlehF+a0f4Bc+VPAP8AwU7+DXi8xxarc6p4RuW4I1SzLxbvZ4S/HuwWvo7wV8U/B/xFtRN4X8T6T4gjxk/2feRzMv8AvKpyp9iBXlfj79hL4J/EISPdeCbTSbpulzojNZFT67IyEJ+qmvnDxp/wSZgsrj7f8PPiDe6ZdRNvgg1eLcQe37+LaV/74NNU8ur/AAzlB+auvw1DQ/Q2uF+JfwO8CfGGx+y+MfC2na4Nu1J54ts8Y/2JVw6f8BYV8Bf2d+2t+zd/qZrzx3osHZGGsI4HYBv9JA+gFdT4E/4Kutpl7/ZfxO8AXelXkTbJ7jSCQUb3t5iGX/vsn2oWW14e/hpqVusXqFuxY+KP/BKq1t7k6x8KvGF1oWoRN5kNhqrsyK3bZcRgOmO2VY+9eZt8c/2lv2TbhLP4keHbjxP4ejYIL2+Hmqy9tl7Hkbj6Sbm9hX3b8Mf2uvhJ8W/Ji0HxpYC/kIA0+/Y2lwW/uhJNu8/7uRXrtzawX1vJBPFHcQyKUeORQysp6gg9RXnY6lRxsPq+b4eNWP8AeVpL0e5rCpOm7xZ8d/CL9u74Y/FMw2l1qLeEtZfA+x6yRHGzeiTfcPtuKk+lfQ0cyTRq8bK6MMqynII9a8b+NX/BOb4U/Ffz7zSbJ/A+uSZYXWjIBbs3+3bn5Mf7mwn1r5Z1H4L/ALTn7GrPd+Fb6Xxn4OgO4wWatdwBOvz2rfvIvUmPgd2r8jzfwwwONvUySvyS/kqbeikvwuelSxvSaP0MzSYFfIHwf/4KPeDvFrQ6d44spfB2qk7Dc8zWbN05IG6PnswIHdq+sNH1rT/EOnQahpd9balYzruiubSVZY3HqrKSDX4DnfDua5BU9nmFGUF0e8X6NXR6tOpCorxZeJzRSDrQTivkZSNrATimk0E4phNc0pFpC0lFNJzXLKRQE5oopCcVzSkNIQnAr8lP2+dPNl+1B4olIwt1DaTD/wABo0/mhr9aT0r8vv8AgpPp/wBj/aBs5sf8fWh28ufpLMn/ALJX9A+BeI9nxTKH89OS/GL/AEPOx6vS+Z8o0UUV/oMfOBRRRQAUUUUAFFFFABRRRQAUUUUAfoJ/wS10/wAvSfiFfY/1s1lCD/urMT/6GK+7h0r43/4Ji6f5Xwe8TXuMGfXGiz6hIIj/AOz19jg4r/MjxSxPt+MMdLs0vuikfU4RWoxQ6lBzSUV+ZRkdQ6nA0wHNLXTGQEgOKdUQOKeDiumMiGh1KDTeopa6oyJHUZrlfHvxO8K/C7SDqXirXbPRbTnabmTDyEdQiDLOfZQTXx78Rv8AgorqXijVR4c+DvhO71fUrhjFDfXdu0skh/6ZWyZJ9QWP1WvvMh4SzniGX+xUXydZPSK+b7eRzVK1On8TPt3XfEemeF9Mm1HWdRtdKsIRmS6vJlijQe7MQBXyj8Wv+Ckvgnwm81h4LsLjxlqS5UXPNvZq3T7xG98H0UA9mrhfCv7B3xq/aJ1ODX/jL4un0SyY71spnFxdKp5wkKkRQA/XI7rX2d8GP2OvhZ8C4oZtB8ORXesR4P8AbOq4ubvd/eViMRn/AK5ha/e8p8N8oy21TNKrr1P5Y6RXq938jyquNb0grHw7aeFP2rP2wyGufO8EeELjtNv021ZD6JzNMCOmdy+4r3r4Rf8ABLb4deDfIvPGV9e+ONRXDNAxNrZg/wC4h3tj3fB/u19S+Pvi34M+Fdh9r8WeJtM8Pw7dyreXKo8n+4mdzn2UGvkv4n/8FW/APh5prXwVoepeMLpchbmb/QrU+hBYGQ/Qov1r9ZwdGrCn7DLaKpQ7RSX3s8+U5Td2z7K8LeDNB8D6RHpnh7RrHRNOj+7a6fbpDGD64UAZ96d4l8Y6D4M09r/xBrWn6HZL1uNRukgjH/AnIFfm4fjX+2B+0ydnhHw/ceD9Cn6XNpaiyjKf3hc3B3Nj1jI+lbfhn/glv4v8b6iurfFb4ly3V2/Msdk0l7Ow9DPMRg/8BYVu8BTpu+KrJPstWRY95+IX/BSX4K+B2lhs9YvPFd2mQYtEtSyZ/wCukhRCPdSa8A1v/gp/8QPH9++m/C34X/aLk8I1ws2ozkHuIoQu0/iwr6W+Hn/BPj4JfD5Yn/4RUeI7xP8Al61+Y3W76x8Rf+OV7/onh3S/DVillpGm2mlWafdt7KBYY1+iqABS9tl9H+HTc33k7fghaH5uf8Iz+298dOb3UbzwbpsvTdcRaUEB7FYv3+PqDV/SP+CUHifxLJ9u8cfFJH1BzmQWtpJelv8AtrLIh/8AHa/SbGOgo59KTzatHSjGMF5JfrcLnxHof/BJz4VWSxtqOv8AijU5gPnAuIIY2/4CIiw/76ruNN/4JrfAawx5/hm91HH/AD86rcDP/fDrX1J0pCCe1cksxxct6j++35Bdng2nfsKfAnTABF8O9OfH/PxLNN/6G5roLP8AZK+DNjjy/hn4ZbH/AD102OT/ANCBr1rFGD61g8ViHvN/exHnEf7N3wlh+58MPB6+40G1/wDjdWV+AHwxRcL8O/CoHoNFtv8A4iu/pKz9rU/mf3sDgG/Z7+Fzdfhz4UP10W2/+IqnP+zR8JLkkyfDHwgxPcaHbA/mEr0vB9aKftqi+0/vYHkN1+yL8F70ESfDTw2oP/PKwSP/ANBArAvv2DvgPqAPm/DyxXP/ADxubiL/ANBkFe/Uma0WLxC2qS+9gfLepf8ABNX4D3+fI8NX2nZ/59tVuDj/AL7dq5DVv+CUPwjvQTaav4o05+wjvIXUfg0JP619pd+lLW0cxxcdqj+8d2fnrrH/AASE0OXd/ZPxI1Gz9PtempP/AOgyJXOn/gmR8WvCH/InfFuGHb9zMt1Yf+iy+K/SwYFBroWb4xaOV15pf5Bdn5on4B/ts+AOdI8dXHiDZ91V10XAP4XYA/Ok/wCF2ftvfD3jV/B1z4hWPrnRYrrP42hGa/S7HFKOar+1ObSpRi/lYLn5q2//AAVF+JPgyVYvHXwlhikBwyobjTjn2EqyV33hv/grV8Pb8xprnhPxDpDt1a18m6RfqSyHH0Ffcs9vDcxNFNEksbDDI6ggj3Brz/xJ+zr8L/GIc6x8P/Dl67dZm02JZf8AvsKGH50/rOAqfHQt6N/qF0eceFv+ChHwJ8UbFXxommTt/wAstTs54MfVymz/AMer1/wr8W/BHjgJ/wAI94u0PW2b+Cw1GKZvphWJB9q8K8U/8E2PgX4j3tb+HrzQZW6yaZqMo59lkLqPwFeP+Kf+CRXhyfe3hr4garppHKJqdnHdfgWQxfnij2WXVPhqSj6q/wCQ9D9Asqw4wazNY8LaN4ii8vVdJsdTjxjZeWySj8mBr85G/Yc/ab+F/wA/gb4o/bLaP7lrb6zc2xb6xOPL/NqZ/wALX/be+EZxrXhi58U20XZ9Lhv12juXtCGI9yc0LL1LWhWi/nZhY+0/Ef7InwZ8Vb/t3w38Phm+89nZrasffMW05ryzxL/wTF+B+uh/sem6voBbvp2pu2Pp5wkrxHRP+CrniTw3eCx8efC77Pcj/WGyuJLV1/7ZSoxP/fQr2Twd/wAFQvgv4k2Jqk+s+F5Dwx1GwMiA+xhMhx7kCtnh80w+sea3k7/kw1PMvEv/AASI0SQs3h34i6jYY5VNRsEuPwLI8ePriuaP7CP7Svw1+fwT8Vlnt4/u29vrF3aM3oPLIMZHsWr7l8HftH/C3x95Y0Lx9oF9M/3bf7dHHMf+2bkP+lejo6SKCrBgeQQc1k8zxsPdq6+Uor/IV2fmgfGX7dHwp4v9Iu/E9pH0X7Fa6huH1g/eH8Tmrn7BHw78YePv2n/G/wAU/iDol5pWrWsbuIr2zkttt1ckriNZOdqRLImOcBlyfX9Jjz70nA6VM8zcqc4Rpxi5KzaVtAuFfCf/AAVZ+K7aH8NdA+H1jKTfeIrv7RdRocn7NCQVUj/alKEf9czX3ZxX5gRf8Zd/8FIy/wDx+eF/CU2f7yfZ7JuPYrJct+KyVGVU4+1dafwwTf8Al+II+6f2XfhQvwW+BXhLwq0QjvbezWa+45N1J+8lye+GYqPZRXq3al4pa8upOVWbnLdu4goooqQCiiigAooooAKKKKACiiigAooooAKKKKACiiigAooooAKKKKACiiigAooooAKKKKACiiigAooooAKKKKACiiigAooooAK/IL/goz4yTxX+05qtrH80eiWVvpgYdyFMrfk0zD8K/XtmCqSegGa/BX4weLD48+K3i7xCH3pqeq3NzGfRGkYoPoFwPwqZFRP01/4Jm+FDoP7OLamyYfWtWuLpXI5KJthA+gaJ/wAzX1vXl37MvhL/AIQb9n7wDo7J5c0WkwSypj7ssq+bIP8Avp2r1GmhMKKKKYgooooAKKKKACiiigAooooAKKKKACiiigAooooAKKKKACiiigAooooAKKKKACiiigAooooAKKKKACiiigAooqG4nS2gklkYJHGpZmJwAAMk0bgfiD+3l4q/4S79q7x9cK+6K0uo9PQZ4XyIkiYf99qx/Gv0l/4JweFv+Ea/ZQ8MzMmybVZ7rUJBj1mZFP4pGh/Gvx68f+JH8aePfEWvSEmTVdSuL1i3XMkrOf8A0Kv3m+Avhb/hCfgr4G0Ip5clho1pBKMY/eCJd5/Fsn8a+3zr9zgqND0/BFvY76iiiviCAooooAKKKKACiiigAooooAK8P/bU8S/8Ip+y18Rr3fsMultYg/8AXwywY/8AIle318bf8FTvE/8AYv7NcGmq2H1jWra2ZB3RFklJ+gaNPzFduBp+1xNOHmho/Iaiiiv2A0Cp7Czl1C+t7WBd808ixoo7sTgD8zUFem/syeGP+Ew/aE+HmklN8c2uWjyr6xpIHf8A8dVqyrTVOnKb6K4H7xeGtHi8PeHdL0uD/U2NrFbJj+6iBR+grUpF4Wlr8Ybu7syCobiFLi3kikUOjqVZT0II5FTUUgP52fHnh1/CHjjxDoUgIk0zULiyYHrmORkP/oNYVe8ftz+Ff+EQ/ar+IVqE2x3N8uoKccN58aTMf++nb8Qa8Hr9lw9T2tGE+6T/AANQoooroA/a7/gnf4qHij9lDweGffPpxuLCX22TOUH/AHwyV9KV8D/8EjvFf274Y+N/DjPubTtWjvQp6hZ4tv5Ztz+Zr74r8izGn7LF1I+d/v1M3uLRRRXniCiiigAooooAKKKKACiiigDxj9sbwl/wmv7MXxF00J5jppUl6igZJa3InUD3zEK/Gf8AZ38W/wDCDfHbwDrjP5cVnrVq0zZx+6MqrJ/44Wr98dZ0uDWtIvdPuV3213A8Eq+qspUj8jX873iLRrjwp4o1PSrjKXenXkttJjgh43Kn9RX2uQSVSjVoP+rq36FxP6LV+ZQadXJfCjxYvjz4Z+FPEakMNW0q1vSR6yRKxH4EkV1nevi5RcZOL6EC0UUUgCiiigAooooAKKKKACiiigAooooAKKKKACiiigAooooAKKKKACiiigAooooAKKKKACiiigAooooAKKKKACvF/wBsTwb/AMJz+zT4+09U3yw6eb+MAc7rdhNx7kRkfjXtFVNS0+DVtOurG5QS29zE0MiHoysCCPyNAH4afs6eMf8AhAfjp4G11n8qG11aATtnGIXcJJ/44zV+6o5ANfgB4y8O3HgrxnrehXGRc6VfzWchPB3RyFD+q1+5fwW8ZD4hfCXwh4kL+ZLqWl288x9JSg8wfg+4fhURLkdrRRRVkBRRRQAUUUUAFFFFABRRRQAUUUUAFFFFABRRRQAUUUUAFFFFABRRRQAUUUUAFFFFABRRRQAUUUUAFFFFABRRRQAUUUUAFFFFAH5h/tgWk37MH7bvg74sWEbRaRrLx3d0IxgMyAQ3kYHq0TK31kNe6eMv+CpXwe8O700ePW/FM38DWdn5ERPu0xRgP+Amvdfjv+zt4P8A2jND0zSvF0N09vp139rhazmEUmdpUoWwflIIJAwcqvPFYPgz9iz4KeBNjab8PtJuZk5E2qI182fX98WAP0xXvfWsHVpU/rEZOcVbTRNdLsq6PkfUv+CofxF8d3b2Xw3+FSzXH3V87z9SkPofLhVMH2yfxqrn9uP41f8AP54P06X/AK99L8vP/kf+dfpLp2k2Oj2iWtjZ29jbpwsVvEsaL9ABgVdxWf8AaFGn/AoRXrr+Yrn5rWP/AAS/+I/ju6jvPiN8VkmnzuYxm41KT6b5mjwffn8a9a8G/wDBKz4SaEEk1u917xLMPvpPdLbwn6LEoYf99mvs/wDCisZ5pi5q3NZeVl+QXZ5F4O/ZN+D/AIE2HSPh5oSSp92e7tRdSr9Hm3MPzr1W1s4LGBIbeCOCFBhY4kCqo9AB0qxRz6V506tSo7zk36sQtFFFQAUUUUAFFFFABRRRQAUUUUAFFFFABRRRQAUUUUAFFFFABRRRQAUUUUAFFFFABRRRQAVx/jv4TeDfidafZfFfhnS9fixtU31qkjp/uORuU+6kV19AFOMpRd4uzA+JPif/AMErfht4o8648IanqXgu9bJSLd9stR/wByH/APIn4V46fgn+13+yyfM8Ga9P4x8PW/3bSyn+2xhB/D9lmG5Sf+mQP1r9PqTFerTzSvFclW049pK/47jufnf8PP8AgqlcaNqH9i/FrwLd6Pfwt5c91pSMjI3+3bTEMvvhyfQV9hfCz9pD4b/GmFP+ER8W2GpXTLuNg8nk3S+uYXw+B6gY962/iH8HfBfxY0/7H4v8M6br0W3aj3cAMsY/2JB8yH3Uivjv4q/8Ep/Dd/K+pfDXxNeeF9QRvMistQY3FuGHQLIMSR49TvNa3wGJ3Tpy++P+YaM+hPjd+xt8L/jxHPca5oK2GtyAka1pOLe63erkArJ/wNW9sV8V+J/2QPj3+ydqVxrvwn1648U6AG8yW0sl/fMo/wCetm2VkOOMpubqcLUn/CxP2tv2PSE8SWE/jfwpb9bm7DajbhB3+0JiWPjp5mAP7te+fBv/AIKcfDL4heRZeKluPAmrPhSb0+dZs3tMo+X6uqgetbVMJXdF0pxjXovdNKSa9GaRcou8WeV/CL/go7o+pXS6L8TdHk8K6tG3lSX9tG7W28HB8yM5kiOeMfN7kV9f6D4i0zxTpUGp6NqFtqmnzruiurSVZY3Hsykis34rfs3/AAm/ai0NNQ1KwsdRmnj/ANG8R6LMguMdAVmTIkA7B9y+1fEvi79jr46/snarceIfhJr114o0IN5ktpZp+/KjtLaHKy8cbky3U4WvxHPfDDKc25quUz+r1v5JXcG/J7o9OjjpR0mrn33mkOK+OPgv/wAFE9C1+4TRPiRp58Ja0jeU19GjG0ZwcEOpy8RzxzuA5ywr670zVLLW7CC+0+7gv7KdQ8VzbSCSORT0KsCQR7iv5lz/AIazbhut7LMaLiuj3i/RrT9T2qdWFVXiy2Tmiimk5r4uUjdIUnFNopCcVyykUBOK/OP/AIKf6d5XxF8H3+OZ9Lkgz/uSk/8AtSv0ZzXwX/wVIsMxfDu9A6NfQs318gr/ACav2fwcxHsuMsLH+ZTX/krf5o4cav3Evl+Z8D0UUV/pWfLhRRRQAUUUUAFFFFABRRRQAUUUUAfqh/wTp0/7D+znBNjH2vVLmb642p/7JX1BXgf7Dlh/Z37MPgxSMNKtzM3vuuZSP0xXvQOK/wAouOMR9Y4nzCp/09mvudv0PrsPG1GPohwOKd1FNoBxXxsZG4+lBpoOaWumMiR1KDiuY8d/Efwz8MdEfVvFGtWujWC5Ae4fDSH+6ij5nb2UE18Y/ED9vPxf8UNd/wCES+CPhe8uLyclE1CS28+6cdC0cIyqKOu588HkLX6Jw3wbnPE0/wDYqVqa3lLSK9X1+RzVa8KS95n2P8R/i34R+EujnUvFmu2ukQEHy45WzLMR2jjGWc/QGvjfxx+3t41+K2tnwt8EvCV7JdzZVL6S2+03bDpuWIZSMD+85YY6ha6H4Uf8E1PFPxD1dfFfxz8U3ct1MRI+lWtz590/fbLcHKoB02pu4PDLX09rHxG+A37GPh06RHcaP4XKqG/srTU8+/uDjguq5kYns8hx71/TnD/hxkuTOMsQni6/a1oJ+S3fz0PErY2U9IaI+Xfhl/wTW8YfE3Vl8UfHHxbdiebDvplrc/aLth/dedspGB/dQMMdCtfavgr4ZfDD9mvwtM+jabpHhDTIkAudSupFR3HrLcSHc3/Amx6V8VeNv+ClHj74r6w/hz4I+BLr7RL8qXtzbG8vMf3xCmY48erFx64ql4f/AGAfjT8ftTh1341eOp9NjY7xZyz/AG26QHqqopEMIP8Ask47rX6/PDVFTUcVNUoLaK7eSR5zu9We2fFz/gp98L/ATTWfhiO88dammQDZDyLQN6GZxk/VEYe9eDH45/tZftYMYvA2hT+D/Dc5wLyxj+yRlPX7ZKdzEf8ATIg+1fX/AMIv2HPhF8HBDcWHhmLWtWjAP9p65i7myP4lUjYh90UGvflQIAAAAOgrj+tYTD6YenzPvLX8NhXSPzw+H/8AwSpm1m+/tf4q+PbrVr6Y757bSSWZ2/2rmYFm9D8gPvX1v8L/ANlf4V/B9Yn8M+DdOt72PBGoXUf2m6z6iWTcy/RSB7V61QTiuSvj8TiNJzduy0X3IVwCgdBiloorgEFFFFABRRRQAUUUUAFFFFABRRRQAUUUUAFFFFABRRRQAUUUUAFFFFABRRRQAUUUUAFJilooAy9b8N6T4ltDaavpdnqlqesN7bpMh/BgRXjPjH9hv4H+Ng7XngDTrKZuRLpJexKn1CxMq/mDXvVJyfatYV6tLWnJr0dgPhXxh/wSW+H+pl5PDfizXdAlbol0sd5Ev0GEbH1Y15y//BPv9oD4UFpfhz8UllgjOVt7fULnT3f28v5oz9C2K/TAUHivRjmuKirSlzLs0mO7PzN/4W7+2z8FuNe8MXHiyzh7y6ZHfrt9TJaENj3Y5ra8Nf8ABWa60q6+w+OvhnPZ3MZxNJp10UdT/wBcZVyPxev0Y+tYXiXwR4d8ZWn2fX9B03W7fGPK1G0jnXH0cEVp9ew1X+NQXqm0O58geMP+CnPwy1X4WeJp/Dl3quneLDYSJptjqFiysbhhtQ70LoNpO45YZCnvVH/glP8AChtA+GOu+P76I/bvEl35FrI4yfs0JILA/wC1KZAf+ua16540/wCCffwN8aeY7eDU0W5f/lvo1zJbbfogPl/+O17V8PvA2l/DPwVo3hXRI2j0vSbZLSASEF2VRjcxAALE5JOBkk0VcThoYaVHCppyave2y6aeZJ0tFFFeKAUUUUAFFFFABRRRQAUUUUAFFFFABRRRQAUUUUAFFFFABRRRQAUUUUAFFFFABRRRQAUUUUAFFFFABRRRQAUUUUAFFFFABRRRQB53+0L4x/4QH4H+ONeWTy5rTSbjyGzjEzIUj/8AH2WvxN+GvhR/HnxF8M+HUBLarqVvZ8dhJIqk/gCTX6d/8FNfGv8Awjv7PcWixyYm1/U4bdkB5MUeZmP4MkY/Gvjb/gnh4M/4S39pzQ7h4/Mt9FtrjU5Rjj5U8tD+DyofwqHuWtj9foIUtoY4o1CRooVVUYAAGABU1FFWQFFFFABRRRQAUUUUAFFFFABRRRQAUUUUAFFFFABRRRQAUUUUAFFFFABRRRQAUUUUAFFFFABRRRQAUUUUAFFFFABXl/7Tni0eB/2fPiDrIfy5YNFuUhbOMSuhjj/8fda9Qr5D/wCCoHi7/hHf2YbnTVfbJruqWtjtB5KqTOfw/cj866sHT9tiIU+7Q0flN8JPCh8d/FXwh4d2b11XV7Wzcf7LyqrE+wBJr+hGNAiKoGABjAr8WP8AgnR4Q/4Sz9q7wrI6eZb6VHc6lKMdNkTKh/CR46/aoV9DxFU5q8KfZX+//hhyFooor5QkKKKKACiiigAooooAKKKKAE71+bf/AAV88VAyfDrw3G/IF3fzJn18tIz+ktfpItfjv/wVD8Vf2/8AtQT6cH3Lomk2tltB4DMGnP44mH5CvfyOnz42L/lTf6fqVHc+RaKKK/Tiwr6q/wCCZ/hf/hIf2rNFuym9NHsbu/YY4H7vyQfzmH6V8q1+hP8AwSG8K/aPFvxC8SMmPsllbaejkdfNdnYD/vwv5ivKzSp7PBVJeVvv0E9j9OqKKK/JzMKKKKAPyV/4Kv8AhX+yfj3oetIm2LVtEjDNj70sUsit/wCOmOviav1A/wCCuvhH7X4D8B+JlTmw1GfT3Yek8YcZ/wDAc/n71+X9fqeTVPaYKD7afczRbBRRRXtDPuT/AIJMeLf7L+NfibQHfbFqujGZRn70sMqYH/fMkh/Cv1e71+G/7Cniz/hD/wBqvwBdM+2K7vG05xnhvPjaJR/306n6gV+456CvzbiCnyYvm/mS/wAiJbjqKKK+bJCiiigAooooAKKKKACiiigBO1fhp+3J4O/4Qn9qjx/aKmyK7vhqSHHDfaEWZiP+BOw/A1+5dflR/wAFavBo0r4veE/EqR7ItX0lrZiB96WCQkn67Zox+Ar6TIKvJi+T+ZP8NSo7n15/wTn8Y/8ACXfsp+F43k33Gky3GmynPTZKWQfhG8Yr6br88P8AgkP4z+0eGvH3hSSTH2a7t9ThQnr5iGOQj6eVH+Yr9D687M6XssXUj53+/UT3FooorzBBRRRQAUUUUAFFFFABRRRQAUUUUAFFFFABRRRQAUUUUAFFFFABRRRQAUUUUAFFFFABRRRQAUUUUAFFFFABRRRQB+OP/BQHwSfBf7TviR0j8u21hIdVh46+Yu2Q/wDfxJK+2/8Agmn43/4Sf9nVNHkk3T+H9RnswpPPlORMp+mZHA/3a8o/4Ku+BN1v4H8ZRR8K02k3MmPUebCP0mrkP+CV3jr+zPiT4q8JzSbYtW09LyJWPWWB8YHuVlY/8A9qjZl7o/TmiiirICiiigAooooAKKKKACiiigAooooAKKKKACiiigAooooAKKKKAGUdOtYfivxGnhLR5dSntLq7toOZfsiB2jTu5BIyB3xk98YzXM6N8evA2tECPXYrdz/Ddq0OPxYAfrWcqsIvlk7HVSwmIrQdSlByS6pXt62PQqd2rP07XNP1ePzLK9t7uM/xwSq4/MGr456VaaexzSi4u0lZjqKTNLTEFFFFABRRRQAUUUUAFFFFABRRRQAUUUUAFFFFABRRRQAUUUUAFFFFABRRRQAUUUUAFFFFABRRRQAUUUUAFFFFABRRRQAUUUUAFFFFABRRRQAUUUUAFFFFABRRRQAUUUUAFFFFABRRRQA1lDDBGRXz98ZP2G/hJ8aPPub7w8mhazLk/wBq6Fi2mLerqAUc+7KT7ivoLr1pDxWlOtUoS5qcmn5AfmRrX7E/x8/Zh1KfXfg34wuNd05W8x7K0cQTuB/z0tpCYpsDjqSeyium+GX/AAVD1Pwxqn/COfGjwXd6TqMDCOe+sLdopYz6y2smCPUlW+i1+iVcN8Tfgp4H+Mml/YPGPhqw1yIKVjlnjxNFn/nnKuHT/gJFeusxhXXLjKal/eWkv+CO/c8V8W/CX4A/ty6DLq+mXljf6qUH/E50WQQahbnsJkIyf92VenTHWvk3xN+zz8f/ANiW/uNa8CanL4v8Fo5lmjtYmlTZ3M9oSSvA5eMnAHLDpXffE3/gmNr3grVj4m+CPjK707ULcmSHT725aCdD6RXKY+gDge7GsTwn+3r8Yf2eNag8MfHLwbdalAvyC+eEW94VHBZHH7m4A9RjPdzXRUwlLG0HQXLXpPeE0v1/NGkZSg7xZ3vwM/b68FfEv7Ppnifb4N8QNhMXUmbOZv8AYlONpPo+PQFq+oIpFlRXRg6MMhlOQRXzN4g+Ef7Of7d9lPqvgzWbfw345kQyyG0jEF0W6k3FoxAlA7unJ/vnpXhV3/w0B+wNfLBqlufFnw9VwqShnnstueAsmN9s3+yQFJzw3Wv514o8IMNjXLEcPy9nU60Z7P8Awyf4Jns0Mf8AZqfefogWppOK8V+B37WPgT45QxW2n339k+ICvz6NqDBJie/lnpIOv3ecckCvZ6/lDNcqx+S4iWFzCjKnOO6at813Xoe3CUZrmi7oK+NP+Cnen+b8L/Cd9j/U6uYc/wC/C5/9p19l18s/8FHNP+3fs9xTYz9j1i2n+mUkT/2evr/DTE/V+LsBPvNL71YxxSvRl6H5d0UUV/qofIhRRRQAUUUUAFFFFABRRRQAUUUoGSKibtBsaP2Z/Zd0/wDsz9nr4fw4xu0eCb/vtd//ALNXqIODXJfCWw/sn4W+DbHG37No9nDj02woP6V1nev8f89xH1jNsVW7zk/vbPtIRtBLyHhsdaf1qB5UhjZ5GCIoyzMcAD1r5Z+O37fnhL4dNPpPg9I/GPiEZTfC/wDoUDf7Ug/1h9k47bga9DIeHc04jxCw2W0XN9bbJd23oiKtSFJXm7H034g8RaX4V0m41TWtRttL063XdLdXcojjQe5PFfG3xb/4KEPqepjwv8HdEn8QavcP5EWpy2zuHc/88LcDc59CwHT7pFcx4W/Ze+NP7XF5H4u+LevS+DfB0YNxGl8vlFYsZJhtiQIxt/5aSYOMH569Al/aS/Z2/Yx0ybRvhToq+N/FYQxT6pDIHEjf9NLsg5HQ7YVKfQ1/XPCvhJl+WSjVzT/aay+ytKcX5vr/AFoeDXx8p6U9EYPw1/4J7fEP42awnjD47eJ7ywilw/8AZqzLLesnXaTzHbr/ALKgkcjapr2XXP2mf2dv2MdDm8OeCbS01TVYxtksPD2JpJHHe4umJBOeDlmYf3a8CTRP2pP26mEt/M/gvwFc8hH32Nk8Z9IxmW4yOhbcue619K/BD/gm98MPhZ9nv9fgbx3riYYz6pGBao3+xbglSP8AroX/AAr9znGhh4KlXklGO1OCsl5aaHlN31kz5yufj3+1B+2TPJZ/D7RJ/BvhSVijXliTbxhe++9fBYjuIsH/AGTXp3wg/wCCV/h7S5l1b4n6/ceLtUdvMlsLJ3htSx5O+U/vZOe42fQ192WttDY28VvbxJBBEoRI41CqqjgAAdAKsY4rhqZnNR5MNFQj5b/N7kXOb8FfD3wz8N9GTTPC+g2GhWC4/cWFusQY+rYGWPucmulpMH1pa8dycneTuxBRRRQAUUUUAFFFFABRRRQAUUUUAFFFFABRRRQAUUUUAFFFFABRRRQAUUUUAFFFFABRRRQAUUUUAFFFFABRRRQAUUUUAFFFFABRRRQAUUUUAFFFFABRRRQAUUUUAFFFFABRRSZoAT60fjVa7v7ewhMtzcRQRjq8jhQPxNcXrXxv8F6HuEutxXEg/gtAZv1UEfmaiVSEPidjoo4avXdqUHL0TZ3mM0AcHNeB6z+1ppNsWXTdFu7wjoZ5FhB/Lca5vT/2hPHfj/XodI8O6ZYWk07cEo0hjXuzMTgAf7tcksZRT5U7vyPbhw9mDg6k4KEVq3JpW/X8D6hFA64rM0OyvbHS7aK+vn1G8Vf3ty8ax+Y3chVAAHoPTqSea1McV2rVHzslytpO4tFFFMQUUUUAFFFFABRRRQAUUUUAFFFFABRRRQAUUUUAFFFFABRRRQAUUUh4FAH5jf8ABVLxx/anxM8KeFopN0Wk6c93IoPAlnfGD7hYUP8AwKuz/wCCUPggrZeOvF8sfDyQaVbvjptBklH/AI9D+VfI/wC1l47/AOFjftE+OdYWTzbcag9nbsDwYoAIUI9iI9341+nf7B/gY+Bf2ZPCiyR+Xdasr6tNxjd5zZjP/foR1C1Zb0R9CUUUVZAUUUUAFFFFABRRRQAUUUUAFFFFABRRRQAUUUUAFFFFABRRRQAUUUUAFFFFABRRRQAUUUUAFFFFABRRRQAUUUUAIvSvzU/4K9eMd+o/D3wrHJ/qornUp0z13FI4z/45L+dfpWvSvxg/4KTeM/8AhLf2qdetkk8yDRLS20yMg8cJ5rj8HlcfhX0ORUvaYxS/lTf6fqVHc9k/4JE+DvtPi/x94pdP+POyt9Nicjr5rmRwPp5CfmK/Tvua+OP+CWfgw+Hv2bZdYkjxLrurXFyrkcmKMLCo+gaOT8zX2P3rkzar7XGVH20+4T3FoooryRBRRRQAUUUUAFFFFABRRRQA1uAa/BL9qfxb/wAJt+0X8Q9XD+ZFJrNxDE/96OJzEh/75Ra/dHx34ji8H+Cdf16bHk6Xp9xevnptjjZz/wCg1/PBeXMl7dz3EzmSaV2kd26sxOSa+x4bp3nUqeiLiQ0UUV94UFfrV/wSi8Lf2R8AdY1iRMS6trcpVvWKOONF/wDHvMr8la/dH9ibwj/whX7LPw8sCm2SfTV1B+OSbhmn5/CQD8K+X4hqcmFUP5mvw1FLY9yooor86MwooooA+aP+CiXhH/hLP2UfFhRPMuNLa31GLjpslUOf+/bSV+Kdf0M/FDwmvjz4ceKPDjgY1bTLmx57GSJlB/Amv56Z4mt5pInUo6MVZWGCCOoNffcOVeajOn2d/v8A+GLiMooor7Ao1/B/iGbwj4t0XXLbP2jTL2G8jwcfNG4cfqK/og0zUIdV020vrZxJb3MSTRuP4lYAg/ka/nIr93P2OvGH/Cc/sy/DvUy/mSLpUdlIxPJe3JgYn3JjJr4riSleNOr2bX3/APDEyPZ6KKK+GICiiigAooooAKKKKACiiigBDXxD/wAFYPBn9tfAzQfEEce6bRdYVXbH3YZkZW/8fWKvt0ivHf2vfBH/AAsH9mr4haOsfmzf2XJeQoByZIMToB7lowPxrtwFX2OJhPzX46DW5+bP/BMDxp/wjP7TdvpbybYtf0y5sdpPBdQJ1P1/csB/ve9fsR71/P18CPGx+HPxn8F+JS/lxabq1vNOc4/c+YBIPxQsPxr+gRfmUH1Fe5xDS5cRGp/MvyHIfRRRXyxIUUUUAFFFFABRRRQAUUUUAFFFFABRRRQAUUUUAFFFFABRRRQAUUUUAFFFFABRRRQAUUUUAFFFFABRRRQAUUUUAeAft0eAf+E//Zn8WxRx+Zd6XGurQHGdvkndIf8Av15g/Gvy5/ZY8e/8K0/aB8Ea68nlWyagltcsTwIZsxSE/RXJ/Cv241bTLfWtLvNPu4xNa3cLwSxnoyMpVh+IJr8EvH/hO5+H3j3X/Dl1kXOkX81mzHjcY3Khh7HGR9aiRcT9+Qcilrz39n/x8Pih8FvB/icyebPf6dEbhs5/fqNk3/kRXr0KrICiiigAooooAKKKKACiiigAooooAKKKKACiiigAooooAKKKSgBkiLIpUjIbgg96+Tfj38Fv+ESun17RoD/Y87/voUHFs5Pb/ZJ6eh47ivrPriq1/YQanZTWl1Ek1tKpSSNxkMpGCCK5cRQjXhyvfoexleZ1csrqrDWL3Xdf59j897Oaa0lWWGV4ZV6PGxUj8RXb6F8YPGOhbRb67dSJ/cuSJhj0+cHH4Va+Lfwvn+HfiAiJWk0i5Je2lPO31jY+o/UYPrji446+ZaqUJON7NH7TF4TM6Ma3KpRfdJntmhftQazbkLqemWt6g4LQs0LH353D9BXomh/tE+F9W2rdNcaXIeD9oi3Ln6rn9QK+V0jqwkdddPG1o7u/qeDieHcvraxjyvyf6O59waP4m0vX036fqFveKBkmCUMR9QOn41qbiR618L2ry20qyQyPFIpyroxBB9iK7rw/8YPFWghUGotewj/lleDzc/8AAvvfrXfDHp/HE+VxPC1SOtCon5PT8V/wD6vDe9HH0rxnw/8AtFW0+2PWNOktm6Ga2O9fqVOCPzNek6F4z0XxIinT9SgnYjPl7tr/APfJwf0rvhWp1PhZ8tiMvxOF/iwaXfdfejfopAfelrc88KKKKACiiigAooooAKKKKACiiigAooooAKKKKACiiigAooooAKKKKACiiigAooooAKKKKACiiigAooooAKKKKACiiigAooooAKKKKACiiigAooooAKKKKACiiigAooooAKKKKACsDxf4J0Hx5ok2keI9Hstc0yb79rfQLKhPqARwR2I5Hat+ihNxd1uB8CfGb/glvpU942vfCTxBP4U1aJvOi029mdrcOOR5U4zJFj33/UV5vpX7WXxz/ZavV8J/G/wpN4t8Nyg24n1BQ0kseMHy7oBo5xjJKvluxK1+oPFZniLw1pPi7SZ9L1vTbTV9NuF2zWl7CssUg9CrAg17NPMpSSp4qPPHz3Xox37n5oax+z38EP2sUfXvgX4og8EeOMee3hXUcwIzjn5EBJjI/vRF0HHA61leFP2pvir+y74hi8G/Gnw/f6jYJ8sV9Lg3QjBxvjmzsuV+pz6txivaPjh/wS80DWriTXfhVq8ng/Wkbzo9OuZHe0LjkeXIMyQnPOfnHTAFeGa58cvil8GLRfh9+0d4C/4WB4Pkby4p9UXNwAON9verkOwBzyd46blqM0yXKuJ8L9VxkFWj0UtJx84yOmlWnSd4M+3Phz8VvCvxb0JdW8Laxb6pa8CREOJYWP8ADIh+ZD9Rz2yK8t/busPt37MHixgMtbvaTL/4ExA/oxr5QsPg7aahft45/Ze8dXV5f26mafwjeyCDWrVOrKqH5bqMdwM9h85rZ8UftrH4hfBbxl4B+IejS6L4tazaCO5ihZY5pkYEJJGfmifK47jOfu9K/mup4SY7h7iDB5nk0nWoQqwcovScUpJu60urdV9x7McbCtTlGejs/Q+LKKKK/upbHghRRRTAKKKKACiiigAooooAKktomnuIokGXdgoHqSajrW8Iz2lr4r0aa/k8mxjvYXnkKltsYcFjgcnAz0rlxcpRw83BXdnp3KjrI/cjTrRdP061to/uwxLGv0AAryv43/tR+BvgVaPHrN/9v1wrui0axIe4bPQv2jX3bHHQHpXzH8Qf2y/Hnxz12TwZ8E9EvbdJFIfUwg+1NGODJknZbxju7HI4OVryaCx+FHwOupNS8ZXy/Gf4gljI2kafck6PaynnNxddblgeSqZQ8gk9a/hnhPwVxGMq/XuI5OKbbVJW53/ie0U/6se9XzCMVy0tX3PQX1P45/t1TXAsUTwX8NImY3N1NK1vp8ca/e82Y4a4YDqo+UHBIXrV/TviL+z7+x3hPBlh/wALj+JEPB165AWxtZfWE8gYPIKBieR5gq1oXwf/AGiv22ks28QTL4A+HKbfstj9nNnYpEPuiC0XDS4H3Wc4x0ftX2X8BP2Hvhl8Blt7200seIPEkeGOtawqyyI3rEmNsXsQN3Ysa/qPD4XLMiw6weFpxhBfYhp/4FLdvueDUqSqPmm7s+P7T4T/ALTH7c11HfeMtQl8F+B5WEkdvcxtbW2zqDFaA75SOoaQ4OeHr64+Bn7B3wt+CIt71NKHifxDHhv7V1pVlKN6xRY2R89CAWH9419IYC9OKMVxV8xrVY+zp+5HtHT7+5jcAMDiloorzBBRRRQAUUUUAFFFFABRRRQAUUUUAFFFFABRRRQAUUUUAFFFFABRRRQAUUUUAFFFFABRRRQAUUUUAFFFFABRRRQAUUUUAFFFFABRRRQAUUUUAFFFFABRRRQAUUUUAFFFISB1NACfrQTXNeIPiHoPhlWW7vozOv8Ay7w/PJn0wOn44rzHxD+0Jcybo9I09YR2lujub/vkcD8zXPUxFOn8TPTw2WYrF604ad3oj3EuoGScD3rldf8Aij4a8O7hd6rC0q/8soD5r59CFzj8cV81+IfGuveJC39oalPKh/5Yq2yP/vkYFc28ea8+pj39iP3n1eG4YW+IqfJf5v8AyPcNe/aahi3JpGkPL6TXcgQf98rnP5ivOde+OnjDWQyrqCafEf4LOMJ/48ct+tcc8dVpI68+pia0vtH1eGybAYe1qab7vX8yDUtRvNUlMt5dT3ch6vNIXb8yazZI60njqtJHXE7y1Po6fLBWjoVrLS7nVr6Czs4XuLmdxHHEgyWY9BX2P8HvhXbfDTQx5ipNq9wA1zcAZx6Ip/uj9Tz6Ac1+z/8ACgeHbJfEOqQ41S5T9xG45gjPf2Zv0HHc17Ua97A4X2a9pPd7eR+W8R528XJ4Sg/cW77v/JDqWiivXPhQooooAKKKKACiiigAooooAKKKKACiiigAooooAKKKKACiiigAooooAK4j40eOU+Gnwm8W+J2YI+mabNPDu6NLtIjX8XKj8a7evjf/AIKe/EL/AIRv4Had4Zhl23PiLUFV0z96CDEj/wDj/k/nSY0fmP4T8P3njnxlpGiWxaS+1e+itIyeSXlkCgn8Wr98NB0e28O6Hp+lWaeXaWNvHbQp/dRFCqPyAr8kf+Cdnw+PjX9pLSr6WPzLPw/bS6pJkcbgPLj/ABDyKw/3TX6/UojkFFFFUSFFFFABRRRQAUUUUAFFFFABRRRQAUUUmaAFooooAKKKKACiiigAooooAKKKKACiiigAooooAKKKKACiiigAooooAhnmWCJ5HYIiqSzMcAAd6/nu+LHi9viD8UPFniVmLf2tqtzeLnsrysyj8AQPwr9vv2rPGw+Hn7OvxA1wSeVNFpM0ED5xtmmHkxn/AL7kWvxI+DXgxviL8WvB/hnYXTVdVtrWXHaNpFDn8F3H8K+04fgoU6uIltt92r/QuJ+4P7Mvgz/hX/7P/gHQjH5U1to9u06YxiZ0Ekv/AI+7V6bjNNiRY41RQAoGAB0FPr42pL2k3N9XcgWiiipAKKKKACiiigAooooAKKKKAPnr9vfxf/whv7KnjmZH2z31ummxjP3vOkVHH/fBc/hX4g1+pf8AwVv8Yf2f8LvBnhlH2vqeqyXjKDyUgi24PtmdT+Ar8tK/R+H6XJhOf+Zt/p+hpHYKKKK+mGXdE0qfXdasNNtV33N5cR28S+ruwUD8zX9EXh7RoPDnh/TNKtRi2sbaK1iGMYVFCj9BX4ffsVeDv+E5/aj+HunlN8cOpLqEgI4226tPz7ZjA/Gv3TPavguJKt6lOl2V/v8A+GIkOooor48kKKKKAGnkGvwP/ag8H/8ACBftC/EDRRH5UUGsXEkKYxtikYyRj/vh1r98a/IT/gqZ4M/4R79o+HWUjxFr2kwXLPjrLGWhYfgscf5ivp+HqvLiZU39pfl/TKifHFFFFfoxYV+sv/BKHxp/bfwK1vw/JJum0TV3KLn7sMyK6/8Aj6y1+TVfdX/BJbxr/ZPxf8VeGZJNkWsaStyik/elgkGB9ds0h/A14Wd0va4OXlZ/18hPY/Vmiiivy8zCiiigAooooAKKKKACiiigAqvdW0d5bTW8yLJFKhR0YZDAjBBqxRRsB/PH8TvCEvw++JHifw1KCH0jU7iyy3cRyMoP4gA/jX7pfs3+OB8SPgR4F8QmTzZ7zSYPPfOczIoSX/x9Wr8rv+ClXgX/AIQ79qLV72OPy7fX7O31SMAcZK+U/wCJeJif96vsn/glX46/4SL9ny+8Pyybp/D+qyxImfuwzASqfxdpvyr7fNv9qwFLELpb8Vr+Jb2PtKiiiviCAooooAKKKKACiiigAooooAKKKKACiiigAooooAKKKKACiiigAooooAKKKKACiiigAooooAKKKKACiiigAooooAK/JT/gpR8PP+EQ/aEfW4Y9ln4ksorwMBhfOQeVIPr8iMf9+v1rr42/4KefDg+Jvgppvim3i33Xhu/BkYDpbz4jf/yIIf1pPYa3Mv8A4JafEX+2/hd4i8ITy7p9DvhcwKT0gnBOAPaRJCf98V9uHqK/ID/gnj8SP+ED/aO0qyml8ux8RQSaVLk8b2w8Rx6l0VR/vmv1/PUUlsN7i0UUVRIUUUUAFFFFABRRRQAUUUUAFFFFABRRRQAUUUUAFFFFABSUtFAHO+MvCNl420C40u+TMcgykgHzRuPuuPcf4jvXxt4h8NXfhXW7rTL1Nk9u+0kdGHZh7EYNfdOK8q+Ovw8XxRop1WzizqdihOFHMsfVl9yOo/Ed687GYf2seaO6PreH81eCq+wqP3Jfg+/+Z8wRx1ZjjojjqwiV88kfqspCJHVhI6WOOrCR1okc0pDUiqxErRsGUlWByCDginJHUyR1okc0nfc67w78VPEWglFN39ugH/LO6+fj2b73616h4e+NelamVj1CN9NlPG5vnjP4jkfiPxrwhIqmSKuynXqQ66Hz+KyrCYjXls+60/4B9YWl7b30Ky280c8Tcq8bBlP4irBr5c0bW9Q0KbzbC6ltm7hG+VvqOh/GvTvDnxk3bYdZt9nb7RAOPxX/AA/KvSp4mMtJaHyGKyWvR96n7y/H7j1X60vas/TNZs9XgE1ncJcRnvG2cexHY/WtD6V1p31R8/KLi7SVmLRRSUxC0UUUAFFFFABRRRQAUUUUAFFFFABRRRQAUUUUAFFFFABRRRQAUUUUAFFFFABRRRQAUUUUAFFFFABRRRQAUUUUAFFFFABRRRQAUUUUAFFFFABRRRQAUUUUAFFFFABRRRQAVkeJfC2keMdHuNK13TLTV9MuF2y2l7CssTj3VgRWvRTTad0B8C/HD/gmDYTX7eJPg7rUvhXWIX8+PTLqd/IDjkGGcZkiPpncM91FfG37RGvfEawsx4Y+MPg5D4ttiosfFN1B5d7JEvBRp0+S7jxwGO5lP8XUV+4OPSue8beAvDvxI0G40XxNo1prelzDLW17EJFB7MM8qw7MMEdjXv4XOKlKUfbrmS69V8+vzKTP536K6b4n+HYfCPxJ8V6FboY4NM1W6so0JJKrHMyAZPJ4WuZr9LhNSipLqWFFFFVdAFFFGD6UroAop2w+ho2t6H8qLruA2il2t/dP5U7y2/un8qOZdwGUVLFaTzHEcMjn/ZUmrkXhzVp/9Xpl5J/uwMf6VPPFdQPdv2YP2Zfir8fNL1W08J3kmg+CrydINW1Ge4aK2meMFlQxr80xUSEhcbQWGSODX6R/s/8A7A/w1+Bf2bUZbL/hLPE8eG/tXVowyxP6ww8rH7E7mH96sn/gmh4fudA/ZfsRd20trPdandzlJkKN94IDg/7lfVo9q/Ns0zKtOtOlF2inbTr6shsUDFLRRXzxIUUUUAFFFFABRRRQAUUUUAFFFFABRRRQAUUUUAFFFFABRRRQAUUUUAFFFFABRRRQAUUlLQAUUUUAFFFFABRRRQAUUUUAFFFFABRRRQAUUUUAFFFFABRRRQAUUUUAJ1owKB0qvdXkNlC0s8qRRoMs7sAB+NAJNuyJz+npVe5u4bKFpbiZIYlGWeRgqj6k1594k+L0FqWh0mL7TIOPPkyEH0HU/pXmGua9qPiCbzL66knwcqmcIv0UcCuSpiYx0jqz3sLk9avaU/dX4/cepeIvjNpmmBo9OjfUZhxuHyRj8TyfwH415d4i+I2v+IC4lvGtoD/yxt/kXHoT1P4msZosVE0deZOvUn1Pr8LlmFw2qjd93qZzxkk+tQvHWi8VQPHXK0e/GRnPHVd460XjqCSOs2jojIznjqvJHWjJHVZ0rNo6YyM6SOvTfgZ8Mv8AhK9Z/ta/izpdk4KhhxLKOQvuBwT+A7muN8PeHLrxRrdrplmuZrh9uT0VepY+wGT+FfYfhnQLXwvolrplmmyC3QKPVj3Y+5OT+Nd+Dw/PPnlsj5jP80eEofV6T9+f4Lv8+hrAAAAUtFFfQn5SFFFFABRRRQAUUUUAFFFFABRRRQAUUUUAFFFFABRRRQAUUUUAFFFFABRRRQAV+Tn/AAUu+Iv/AAlvx9j0CCXfaeG7GO2Kg5HnyfvZD/3y0an3Sv1T1vWLXw/ot/ql9KIbKyt5LmeQ9ERFLMfwANfgt4/8W3fxF8fa94jugTd6xfzXbJ12mRyQo9hkAfSpkVE/RX/glj8O/wCyPhx4n8Yzx7ZtYvVs7dmHPkwDJI9i8jD/ALZ19yV51+z58PB8Kvgp4Q8LmMRXFjYR/aVH/Pw/7yb/AMiO9ei00JhRRRTEFFFFABRRRQAUUUUAITigE0HrXNfEHx/ofww8I6l4n8SahHpukafH5s08n5BVHVmJIAUckkCiMXJqMVdsDZ1HUbXSLGe9vriKztIEMktxO4SONRyWZjwAPU18YfG//gqL4G8BXNzpfgiwk8calFlTerJ5Fgrez4LSY/2VCns1fE/7WH7aXin9pDWbjT7aWfQ/A0Mn+jaRG+DPg8SXBH327hfur2ycsfnCvuMDkCsp4rft/mWo9z6r8X/8FMfjh4mmY2Gsab4ZhJ/1Wl6dG3Hpum8xvyIrjF/bp+Oy3HnD4i6jvznBihK/987MfpXg9FfTxwGFgrKlH7kVZH114K/4KgfGjw5NGNWuNI8Uw5wy39gsTkezQbAD7kGv1l+H2uaj4n8C6BrGraeuk6lqFjDdXFikhcW7ugYx7iBnGcdO1fhr+y38MT8X/j54M8MPF51lcXyz3q44+zRZllB9MohX6kV+9aAKgHQDivic+pYehUhClBJ7u34EMdiioLm5js7eSaV1jijUu7scBQBkkmvzW0X/AIK1anp3jHVodZ8IWuq+GjezCxnsJmt7qO23ny94bcrttxnGyvDw2Dr4tSdFXsK1z9LxxS9a+b/hf+3/APBj4neVCviYeGtQk4+x+IU+ykH/AK65MR/77zX0PZX1tqVrFcWtxFdW8qho5YXDo49QRwRXPUoVaD5akWn5iLVFFFZAFFFFABRRRQAUUUUAFFFFABRRRQAUUUUAfEn/AAVb8cDQfgPo/h2OTbPr2rJvTP3oIVLt+TmGvkn/AIJkeCP+Es/afsNSePfB4f0+51FiR8u4qIU/HM2R/u+1df8A8FYfHX9ufGzw/wCGYpN8Gh6UJHXP3Z53LMP++EhP416x/wAEivAv2Twj468YSx83t5DpkDkcgRIZJMexMyf9819xD/ZMmb6yX5u35F7I/QqiiivhyAooooAKKKKACiiigAooooAKKKQ8CgD8kv8Agqz40/tz4+aToEcm6DQ9IjDpn7s0ztI3/jnlV8VV63+1l41/4WB+0h8QdaWTzYX1aW2hkzkNFD+5jI9isa15JX67gKXscLTh2S/4Jstgooor0BH3B/wSb8G/2v8AG/xF4hkj3w6Po5jRsfdmmkUKf++ElFfrFXwp/wAElvBn9l/B7xT4lkj2S6xqwt0JH3ooIxg/99SyD8DX3VnFflmc1fa42flZGb3HUUUV4ogooooAK/Pv/grp4LN74G8DeKo050/UJtOlcDnE0Ydc+wMB/wC+vev0DFfPv7efgf8A4Tr9lfxvAke+50+3XVYjjJXyHEjn/v2JB+Nehl1X2OLpz87ffoNbn4f0UUV+umgV7Z+xd42/4QH9p/4fak0myGbUV0+Uk/LsuFMBJ9h5gP4V4nVjTr+bS9Qtb22kMVxbyrNHIvVWUgg/mKxr01VpSpvqmvvA/o6HQUdzXP8AgDxVB458D+H/ABFbY+z6rp8F9GAeiyRq4H610NfjDTi2mZBRRRQAUUUUAFFFFABRRRQAUUUUAfnd/wAFdfAX2jw54F8ZRR82tzNpVw4HUSKJIs/QxS/99V5n/wAEm/Hv9ifGPxJ4Vlk2Qa7pYnjUn709u+VH/fEkp/Cvt39u3wD/AMLB/Zc8bWscfmXenWw1aA4yVNuwkfHuY1kH41+Sf7Kvjz/hWn7RHgPX2k8m3h1SKC4fOAsE37mU/gkjGvt8B/tWV1KHVX/zX4lrVH72UUinIzS18QQFFFFABRRRQAUUUUAFFFFABRRRQAUUUUAFFFFABRRRQAUUUUAFFFFABRRRQAUUUUAFFFFABRRRQAUUUUAFFFFABXKfFHwRb/En4c+JPC11tEWrWM1oHYZ2MykK/wBVbDfhXV0UAfz+2txqfgHxhDOm6y1nRr4OM/einikz+YZf0r93/h54wtPiD4G0DxNYkfZdWsYbxADnbvQMVPuCSD7ivya/4KBfDM/Dv9o7WrmGLy9P8QourwEDje+RMM+vmq7fRhX2B/wTJ+J58WfBW+8KXE2698M3hWNScn7NMTIn/j4mHsAKhaOxb1Vz7IoooqyAooooAKKKKACiiigAooooAKKKKACiiigAooooAKKKKACiiigApGG4EUtFAHyv8X/A/wDwifieSW3j26ffZkhAHCt/Ev4E5HsRXFRx19X/ABN8JL4u8K3Nsig3UY82A99w7fiMj8a+WliKMVYEEcEHtXz2Ko+yqXWzP1bJMe8XhlGb96Oj/RiRx1YRKWNKsRx1ypHsykIkdWEjp0cdTpHmtUjnlIakdTJF61IkeKmSKqSOdzI1jqRYqmWKpliq7GLmP0y/utJuVntLh7eUfxIcZ9j6ivSvDfxXDFINXj2Hp9ojHH/Al7fh+VebLFUgix2reFSVP4TzMThaOKVprXv1Pom1vIb6FJYJVliYZVkOQalPTpXgui65f6DL5lpMUBPzRNyjfUV6j4a8d2ethIZv9FvDxsY/K5/2T/T+dejTrxno9GfH4rLqmH96PvR/rc6yikBzS10nkhRRRQAUUUUAFFFFABRRRQAUUUUAFFFFABRRRQAUUUUAJgYrF8U+KNM8G6Hc6vq9z9j0+2Aaafy2fYCQMkKCcZIycYHU8VtZGKoaxpFprmmXWn3sKXFpdRtDLC4yrqwIIPsQTUyvZ8u5dPl517S/LfW29vIwvDfxS8I+Mcf2L4k03UXI+5b3SM/4rnI/EV1COrj5SCK/J34z/C+6+EXxG1PQJC5t0fzrOY9ZbdslG+o5U+6ml8KfGbx34MKDSPFOpW8afdhecyxD/tm+V/SvnP7Y9nJ068LNdmfsEvD5YqhHE5fiVKMkmuZdH5r/ACP1jwR0oBJFfA3hD9uzxtpBRNb0/T9ehH3mCm3lb/gS5X/xyvcPCH7cHgbXtserRXvh+Y8Fp4/Niz7MmT+aivSpZlhqv2rPz0PjsbwhnGBu5UeZd46/hv8AgfRJ+lArC8N+NtC8X2v2jRdXs9Tixy1tOr4+oByD7Gt3GeOor0k1JXTPj5050pOM0010eg+iiimSFFFFABRRRQAUUUUAFFFFABRRRQAUUUUAFFFFABRRRQAUUUUAFFFFABRRRQAUUUUAeLa1+x18GvEevahrWp+AdNvNS1C4kurq4lMhMsrsWdiN2MliTx60kP7GHwShHHw20M/70Jb+Zr2nHvRiuhYmulbnf3sDyGH9kb4MQ9Phl4aP+9p6N/MVdh/Zb+D8PT4X+Ej/AL2jW7fzSvUqKTxNZ7zf3sDziL9m/wCE0H+r+GXg9P8Ad0G1H/tOrcPwH+GsH+r+H/hdP93R7cf+yV3dLUe1qPeT+8Dj4vhB4Fg/1fgzw+n+7pcA/wDZauxfDfwnB/q/DOjx/wC7YRD/ANlroqMip9pN9WBkQ+ENCg/1ej2Ef+7aoP6Vcj0ixg/1dnbx/wC7Eo/pVyijnl1YEfkp/cX8qXy0/uj8qfRSuwECgdOKWiikAUUUUAFFFFABRRRQAUUUUAFFFFABRRRQAUUUUAFFFFABRRRQAUUUUAFFFISB1OKAEz70Hiua8VfEbwz4HhMmua5ZaaCMhJ5lDsP9lerfgDXh3jD9ujwbpBePRNPvvEEo+64X7NCf+BP83/jtc1TEUaP8SSR6+DyfH4//AHajKS720+96H0qGz3pGkVPvOF+tfn34u/bk8fayXTR4bDQYT90xxefMPqz5U/8AfIrxbxX8VfGfjNpP7a8S6lfRv1ha4YRfhGMKPyryKuc0I/Am/wAD73BeHmZV7PETjTX3v8NPxP088S/GHwT4OZl1jxRpdjIvWKS6Qyf98Alj+VdFoutWniHSrTUrGRpbO7iWaF2RkLIwyp2sARkc8ivzK/Zo+DzfF74m2drcwmTRtPxd37HoyA/LH/wNsD6bj2r9QYY1gjWNFCoowABgAV24HFVMVF1JRtHofO8SZNhcirRwtKq6lS15bJJdFbXXrvtYnooor0z40KKKKACiiigAooooAKKKKACiiigAooooAKKKKACiiigBDTXZVGScVm61r1noUHmXMmCfuoOWb6CvL/EvjK+18tEh+zWh48tDyw/2j3+nSsZ1Y0/U78LgqmJemke513iT4k2elh4bEC8uhxkH92p9z3/D868v1vXb/X5vMvLhpADlYxwi/QVGYfamGKvOqVJVNz7DC4OjhVdK77soNF7VE0VaDR+1RtFXPY9VTM5o6heKtF4qgeKpsbKRnvHUDx1ovHVd48Vm0dEZGdJHVd460ZI6rSR1DR0RkZ8kdVZI60XStDwt4dk8TeIrLTlyFlkHmEfwoOWP5A1Ki27I1lWjSpupJ6LU9a+AfggabpcmvXK/6RdjZDkcrEDyf+BEfkB616+Kr2lpFY28VvAojhiUIiL0AAwBU4HvX01KmqUFFH45jMTLF15VpdfwXRD6KKK0OMKKKKACiiigAooooAKKKKACiiigAooooAKKKKACiiigAooooAKKKKACiiigD5k/4KFfEr/hX/7OWr2cEvl3/iKVNJiwedjZaY49DGjKf98V+c/7HXw1PxS/aJ8IaXJF5tja3I1K8yMr5UH7zDezMFT/AIHXs3/BT/4n/wDCS/GDS/CFtLutPDlmGmUHj7TPh2z9IxF+Zr0v/glV8MTb6Z4t8fXMWGuHXSLJyOdi4kmI9iTEPqhqN2Xsj9ARwKWiirICiiigAooooAKKKKACiiigCKWZII2kkYJGgLMxOAAOpNfjV+3l+1jP8f8Ax9JoehXjjwHokpS0RDhb2YZDXLDuOoTPReeCxFfZ3/BSz9oeX4V/CqPwbo9z5XiHxWrwyOjYeCxHErexfIjHqC+ORX5EV9vkGATX1qov8P6suK6hRRRX2xQUUUdaAP0P/wCCSPww+1a54x+IFzDlLSJNHsnIyC7kSTEehCrEPo5r9MxzivB/2IvhgPhT+zV4P02WLytQvrf+1bzIw3mz/OA3uqFE/wCAV7x0FfkmZ4j6xipzW17L0Whm9z58/bu+J/8Awqz9mfxbdxTeXqGqRDR7TnBLz5V8HsRF5rD/AHa/ECv0F/4K2fFD+0PF3hLwDbTZi063bVbxFPBllJSIH3VUc/SWvz6r7nIcP7HC873lr/l/XmWtgrtfh58avHfwnuhP4R8V6pofzbmhtbhhC5/24jlG/wCBA1xVFe/OnCouWauhn3V8MP8AgrB468P+TbeNtA0/xVbLgNd2h+xXR9ScBoz9Aq/Wvrr4Yf8ABRT4M/EgRQT67J4T1B8D7N4gi8hc/wDXYFo8fVgfavxborwsRkmEraxXK/L/AC2FZH9GmlavY65ZRXunXlvf2co3R3FrKskbj1DKSDV4dK/no8B/Ffxl8L777X4T8TapoE2dzCxuWjST/fQHaw9mBFfWHww/4Kr/ABG8MeTb+MNJ03xlaLgNOo+xXR/4EgMZ/wC/Y+tfN4jh/EU9aUlJfc/8vxJ5T9ZzmgHNea/AH416f+0H8NbDxnpmlX+kWd1JJEkGoBNzFG2sylSQy7gQDwcqeBXpWOa+XnGUJOElZokWiiikAUUUUAFFFFACd6Q/KM0p5FcD8evHg+GXwa8ZeKPM8qbTdLnmgJOMzbCIh+LlR+NVCDqSUVu9APxR/aq8ef8ACy/2iPHuvLJ5sE2qSwW7g53Qw/uYj+KRqa/W39hPwGfh/wDsueB7WSPy7nULU6rMcYLG4YyJn3EbRj8K/FvwJ4WufH3jvQPD1tk3WsahBZIepDSyBM/+PZr+hbSNMt9F0qzsLSMQ2tpCkEUY6KiqFUfgAK+zz6ao0KWGj/VlZFyL1FFFfFEBRRRQAUUUUAFFFFABRRRQAVyfxT8YJ8P/AIaeKfE0hUDSNMub0bu7RxswH4kAfjXV96+Vv+ClHjgeD/2W9as0k8u5167t9LjIPOC/mv8AmkTD8a6MLS9tWhT7tDR+NVxO91PJNK5kkkYuzMckknJJqOiiv2VaI0CiitrwR4ZuPGnjPQfD9rn7Tqt/BYxYGfmkkVB+rVMmoR5mB+237E/gs+BP2W/h/p7x+XPcaeNRlyMEtcM0/PuBIB+Fe5d6p6TpsGjaVZ2FqgitrWFIIkHRUVQAPyFXa/Ga03VqyqPq2zIKKKKyAKKKKACszxHolt4l8P6npN4u+0v7aW1mX1R1KsPyJrTopptO6A/nP8UaDc+FfEuraLertvNOu5bSZfR43KsPzBrMr6M/4KA+BP8AhBP2qPF6xx+Xa6s8erQnGN3nIDIf+/ol/KvnOv2TDVVWowqLqkzUKKKK6AP2k/4Jx+Ov+E1/ZX8OwSSeZdaHPPpMpz02PvjH4RyRj8K+nq/Nf/gkT49C3nj3wXLL9+ODV7aPPTaTFMf/AB6D8q/SivyXNKPscZUj3d/v1M3uLRRRXmCCiiigAooooAKKKKACiiigCjq2mW+s6Veafdxia1uoXgmjbo6MpVgfqCa/ns+IHhS5+H3j7xD4cuNwudH1GeydjwSY5Cufxxn8a/ofB4xX42f8FL/h9/whX7Tmo6lFF5dp4isoNSQqPl348qQfXdFuP+/719Xw9W5a06T+0vyKifqh+z54/HxQ+CfgvxUZPNn1HTIXuGBz+/Vdsw/CRXH4V6IOBXxH/wAEpfiH/wAJF8DdY8LTS7rnw7qbGNM/dt5xvX/yIs9fbleBjaP1fEzp9n+HT8BMWiiiuMQUUUUAFFFFABRRRQAUUUUAFFFFABRRRQAUUUUAFFFFABRRRQAUUUUAFFFFABRRRQAUUUUAFFFFABRRRQAUUUUAfFv/AAU9+F58UfCHSvGNtFuu/Dd3snYDn7NPhGJ+kgi+m5q+UP8Agnr8Uf8AhXX7ROl2FxLs03xHG2kzAngSMQ0Jx6+Yqr/wM1+rvxE8G2XxD8Da94Z1Af6Jq1lLZu2MlN6kBh7g4I9wK/CTVNP1X4deNbqylL2OtaJftExU4aKeGTGR9GWoejuWtVY/f+iuK+DfxDtvix8LfDPi222hdUso5pETpHLjbKn/AAFwy/hXa1ZAUUUUAFFFFABRRRQAUUUUAFFFFABRRRQAUUUUAFFFFABRRRQAUUUUANxXzT8WPDP9g+Lp3jTFvef6QmOgJPzD88n6EV9LHt615x8btCGo+Go75VzLZSBif9huCPz2n8K5MTDnpvyPcybEvD4uKe0tP8vxPBY46sxx0kaVZjTNeIkfpUpBHHmrKR0IlWY4/arSOaUhqR1YSOnRx1OkdWkc0pDFjqZY6kSKp1ix2q0jCUiFYqkEVTrFUix+1VYxcyuIvanCM/SrIiNOENVYjnOl8M+Op9N2wX264t+gk6un+Ir0e0vYb6BZreRZI26MteKeTWlomtXWg3G+B8xsfnib7rf/AF/eumnWcdJbHh4vARq3nS0l+DPYKPesvRdettbt/MhO1x9+Nuqn/D3rVxzXemmro+YlGUG4yVmLRRRTEFFFFABRRRQAUUUUAFFFFABRRRQAUUUUAFFFFAHzJ+278K/+Er8DQ+KLOHdf6ISZdo5e3Yjd9dpw3sN9fBiRV+v+r6XbazpV5YXcQltbqJ4ZY26MjAhgfqCa/K74geCrjwF421nQLjJaxuWiVyPvp1RvxUqfxr4/OMNaarLrv6n714f5s6uHnl9R6w1j6Pf7n+Zy6RVMkPtVhIfaplir59I/WZVB2mXd3pV1HdWN1NZ3KHKzW8hR1PsRyK9p8Cfta+PfCPlw3l3H4hs1wPK1AZkA9pRhifdt1eNLDU6we1dVKtUou9OTR4mNwGDzCPLiaSkvNa/J7o+5/AP7YnhDxSY4NYWXw5dtx/pH7yEn2kUcfVgor3LTtUs9Ys47qxuobu3kGUmgkDow9QRwa/KpYa6fwb498ReArsXGharcWBJy8aNmJ/8AeQ5VvxFe7QzaUdKyv5o/Msy4EoTvPAVOV9nqvv3X4n6c/d4NGetfL3w3/bJgujFaeMbH7K5wP7QslLR/V05I+q5+gr6N0DxLpniiwS+0q+hv7V/uywSBl+nHQ+x5r6CjiaddXgz8qx+U4zLJcuJptLvun6M16KSlrpPJCiikoAWiiigAooooAKKKKACiiigAooooAKKKKACiiigAooooAKKKKACiiigAooooAKKKKACiiigAooooAKKKKACiiigAooooAKKKKACiiigAooooAKKKKACiiigAooooAKKKKAG549KAc00gr/8AXrF8U+MtF8Gae19rWpQafbjoZWwWPoq9WPsATSbUVdlQhOrJQgrt9FqzcPSs7WfEGneHLJ7vVL630+1TlprmVUUfiTXy78R/2zJ5DJZ+DrARLyv9o3y5Y+6R9B9WJ/3a+bvFXi3W/Gl8b3XNTudSuOcGd8qnsq9FHsABXjV80pU9ILmf4H6FlnBeMxdp4p+zj23l92y+b+R9c+Pf20PC3h4yW/h+0n8RXK5HmjMEAP8AvMNx/BcH1r508dftR+P/ABr5kSamNEs248jTAYzj3kyX/Ige1eZtDULw+1fP1sfXrac1l2Wh+q5dwvlWX2kqfPLvLV/dsvuKN5JPezvPcTSTzOcvJKxZmPqSetVHhx2rUaGoWirzHqfawlGKtFGW8VQPDmtR4a7f4G/Ds/Ej4oaLozx77PzftF36eSnzMD9cBfqwop03UkoR3YsTjIYTDzxFR2jFNv5an2h+yN8LB8OPhdbXVzFs1bWtt7cZHzKhH7tD9FOcdizV7mKZHGsMaooAVRgAU7GTxX6PRpRpU4047I/kDH4ypmGKqYqr8U23/kvktB9FFFbHCFFFFABRRRQAUUUUAFFFFABRRRQAUUUUAFFFMd1jUsxCqBkknAAoAXkVynifxtFpe62tCs130J6qn19T7VmeJ/GL3LNa6e5SIcNMOrew9B71x/l57VyVK3SJ7mEwF7Tq/d/mRXtzNfzma4kaWQ9STVcxVe8oelNMWe1cbVz6OLUVaJRMVMaL2q+YajaLFTY0Uyg0VQvFWi0dQvHUWNVIznjqF460Xiqu8dS0bxkZzx1XdK0pI6rSR1DR0RkZ0kdVpI60ZEqrImKho6oyM6RK9f8AgJ4c2JfazIvLH7PET6DBY/8AoI/A15RJHX094L0YaB4Z06y27ZI4gZB/tnlv1JrqwlPmnzdjws9xLpYb2a3m/wAFv+hu0UUV7R+dhRRRQAUUUUAFFFFABRRRQAUUUUAFFFFABRRRQAUUUUAFFFFABRRRQAUUUUAFZviDXbPwxoGo6zqEogsNPtpLq4lP8EaKWY/gAa0q+TP+CkXxV/4QT4DHQLWby9S8UXAswAcMLdMPMw9j8iH2kpMaPy8+IfjG++JnxB13xJeBmvdYvpbooOdu9yVQewBCj2Ar9qf2cPhmvwg+CfhPwu0Yju7WzWS8wOtxJmSX64dmA9gK/Kn9iT4Vn4rftD+G7SaHzdM0p/7XvcjI8uEgqD6hpDGp9mNftHUxHIKKKKskKKKKACiiigAooooAKillWGN5HYIigszMcAAd6f1r58/bu+Kx+E37NXii7gl8rU9XQaNZEHB3zghyD2KxCVgfVRWlGnKvVjTju3YD8ov2s/jLJ8dfjv4l8SpM0ulLN9i0xSeFtIiVjIHbd80hHq5rx6jrRX7JRpxoQjThslY1CnRxPKwVEZ2PQKMmvZP2U/2cNS/aW+J9voEEklnotqv2nVtRRc/Z4AcYXPG9z8qj6nBCmv2b+FXwL8EfBfRYNN8I+HrLTFRNr3KxBrmc92klPzMT7nHpgcV4uYZvTwMvZpc0u3b1E3Y/AKW3lgcrLE8bDqHUg16J+zn8NG+L/wAb/B/hLyzJb3+oJ9qA7W6fvJj/AN+0ev3l1vwvo3ia0a11fSbLVbZhgw3tukyEfRgRXAeDv2ZPhh8PvHf/AAmPhrwhY6Hr3kSW4msg0cYR8bsRA7FPGMhQcEjvXjy4iU6cl7NqVtNb6/gLmPUIolgiREUIigKqqMAAdqWR1iRnYhVUZJPQCnE5rw39tX4n/wDCp/2bvGOqxTeVqF5bf2ZZEHDebP8Au8r7qpd/+AV8bSg61SMFu3Yg/Hz9pT4mN8X/AI5+MvFQkMtre37raHP/AC7R4jh/8hov45rzOgnJor9lpQVKmoR2SsahRRRWgBRRRQAVPY2U+pXtvaW0TTXE8ixRxoMs7McAD3JNFlY3OpXUVtaW8t1cSsFSGFC7ufQAck19k/sV/sW/EHUvjH4U8V+K/Cl5ofhTSrkX7yamohklkjBaFVhYhyDIEJJXGAea48ViqeFpucmlZfeB+nXwU+HcHwo+E/hXwlAFxpOnxW8rJ0kl25lf/gTlm/Gu4ByaBRjFfj8pOcnJ7syFooopAFFFFABRRRQA3v8ASvi7/gqp8Qf+EZ+AWn+G4Zdtx4j1OON0zjdBD+9c/g4h/OvtLivyS/4KrfEP/hJPjvpfhiGXdb+HNMQSJn7txOfMf/yGIK9nJqPtsZDtHX7v+CNbnI/8E2Ph/wD8Jt+1BpF7LF5lp4etZ9VkDDjcAIo/xDyqw/3a/ZrpX5+f8EkPh79h8E+M/Gc8WH1G9j023dhzshXe5HsWlUfVPav0DPJxWueVvbYxpbRSX6jluOooorwSQooooAKKKKACiiigAooooAQV+aH/AAV38debrPgHwdFJjyIJ9VuI89d7CKI/h5c351+l1fiR+3/48/4Tz9qfxi8cnmWukyJpEIznb5KhZB/398386+hyKj7TGKX8qb/T9So7nzrRRRX6YWFfSn/BPDwOfG37VPhVnj8y10dZtWm46eWhEZ/7+vFXzXX6Of8ABIfwJuuPHvjOWP7qwaTbSY65JlmH6Q15Wa1vY4OpLyt9+gnsfpPRRRX5OZhRRRQAUUUUAFFFFAH5p/8ABXbwF5epeAvGkUeRLFNpFzJjptPmwj8d835V+dFftR/wUW8Bf8J1+yz4kljj8y70OWHV4Rjp5bbZD+EUkp/CvxXr9LyGt7TBqPWLa/X9TRbBRRRX0Qz6L/4J/wDj7/hAf2p/B7ySeXaau8mkTDON3nKVjH/f0RflX7b54zX85vh7W7rw1r+m6vZP5V5YXMd1A/8AddGDKfzAr+hfwV4ltfGvhDRPEFkc2eq2UN9Cc5+SRA6/o1fA8R0bVYVV1VvuIkblFFFfIEhRRRQAUUUUAFFFFABRRRQA0818Ff8ABWn4df2t8NPCfjKCLdNo1+9lOyjnyZ1yCfYPEo+slfe3TFeV/tRfDr/ha3wA8b+GkiM11c6dJLaoBkm4ixLEB9XRR+Nd2Ar/AFfFQqdn+D0Y1ufmx/wS3+In/CKftDzeHppdtr4l06W2VCcAzxfvkP8A3yso/wCBV+vea/np+FHjmf4Y/E3wx4qt93maPqMF2VXq6o4Lp9GXI/Gv6DLC9g1Wwtry1lWa2uI1likQ5DowyCPYg17nENDkrxqr7S/Ff8Cw5FuiiivlSQooooAKKKKACiiigAooooAKKKKACiiigAooooAKKKKACiiigAooooAKKKKACiiigAooooAKKKKACiiigAooooAK/J3/AIKU/Cg+CPjfF4ntYdmm+Kbf7QSowouY8JKPxHlv9XNfrFXzZ+318Jf+Fo/s+atcW0Pm6t4db+17baPmKICJl+hjLHHcotJ7DW543/wSx+LP9o+G/Enw8vJszafJ/algrHnyXIWVR7K+w/WU197DpX4cfsx/Fd/gx8b/AAx4meUx6fHcC3vwOhtpPkkyO+0HcB6qK/cKGVJ41kjYOjAMrKcgg9xQgZNRRRTEFFFFABRRRQAUUUUAFFFFABRRRQAUUUUAFFFFABRRRQAUUUUAN96oa5pq6tpF3ZvjbNEyfmMA1ocEUnUYpNXVhxk4tSW6Pk/yGikZGBDKSCD2NWI0rZ8Z6f8A2f4t1SEDA89nA9A3zD+dZsSV8+48smj9YhVVSnGa6q46NKtRx02NKsxpTSMZSFSOrEcVLHHVhI60SOaUhEjqZI6ekeanSOrSOaUiNYqlWP2qVYqmWKrsYuZXEVOENWhFThFVWM3MqeTSGGr3lUhiosLnILO4m064SaBykq9x39jXo3h3xJHrMW1sR3Kj5o/X3HtXnpiohaS2mWWJzHIhyGXqK1hNwfkceIw8MRHz7nrwGKTNYfhvxEmrxeXIQlyg+ZfX3FbvFdyakro+YnCVOTjLcWiiimQFFFFABRRRQAUUUUAFFFFABRRRQAUUUUAMx+VfE/7cHgn+z/GGkeI4kxHqMBgmIH/LSPGCfqrAf8Ar7ZPUZrxH9rzwwNf+EF3dgbptMuIrpcDnGdjfo5P4V5+Ppe1w8l21+4+q4XxrwWa0Z30k+V/PT87HwCkOasJDUyRe1TJDmvhUj+mpTIUi9qlWKrCQ1MsNWonPKZWWGplg9qsrF7VIsNXYxcyssNdD4P8AGuueBNRF5oeoTWUvG9VOY5B6Op4YfWsxYfanrBVwbg7xepy1o068HTqJOL3T1R9d/Cv9qjS/E/laf4mVNF1E4VbkH/RpT9Tyh+vHv2r3qKZJow6MGQjIYHIIr8zlg9q9T+FPx31z4btFZzM2qaIDg2krfNEPWNu3+70+mc17+GzJr3a/3/5n5XnHCMXetl+j/le3yf6M+4v1pvUcflXO+C/HWkePNJTUNKuhPEeHQnDxt/dZex/n2yK6POD7V9BGSkrp6H5VUpzpTcKis1umPoooqiAooooAKKKKACiiigAooooAKKKKACiiigAooooAKKKKACiiigAooooAKKKKACiiigAooooAKKKKACiiigAooooAKKKKACiiigAooooAKKKKACiiigAooooAbjvVe7vYbGCSe4mSCGNSzyysFVQOpJPQVzHxC+Jei/DjSzd6nP8AvXB8i1j5klPoo9PUngV8d/FD4x698TbpkuZfsWlK2YtPgY7PYuf429zx6AVwYnGQoK28ux9NlGQYnNZcy92H8z/RdT2H4p/tY2ultNp3g+JL64GVbUZgfJQ/7C9XPucD/eFfL3ibxHq3i/Unv9Zv57+7f/lpM2do9FHRR7DAphg68VG0NfL18TVxD956duh+15ZlGDyuNqEPe6yerfz/AERnNDUTQe1aTQ+1RtFXFY+jUzMaH2qJoq02h9qieGpaNlMy3hqF4a03hqF4qho3jMy3ixX1v+wv4KEdtr/iiZPmkdbC3Y9Qow8n4ElP++TXyq8XtX6Kfs5+Gh4X+Dvhy3xiWeD7XIe5MpLjP0DAfhXr5VS56/M/so+C44xzoZYqMXrUaXyWr/Jfeem0tFFfZH89hRRRQAUUUUAFFFFABRRRQAUUUUAFFFFABRRUckixIzuwVFGST0AoASWVII2kkYIijJZjgCvPfEniWTVnMEBKWgPPYv7n29qf4j8QPq0phhJW1U8ern1NYyxe1cdSpzaLY9/CYVQ/eVN/y/4JWEVO8n2q0Iqd5ftWFj1ecqeTTTFV7yh6U0xUWDnKJiqNoq0GiqJoqVi1Mz2iz2qB48VovFUDx4qGjaMjOeOoJI81oyR1WkSoaN4yM6RKrSJWlJHVWRKzaOqMjOkSqsiVoyJVSVKho64yJ/Cul/2p4m021IyrTKWH+yDk/oDX00BgCvDPhFYrceMFkI/1ELyA+5wv/sxr3XNenhI2hc+Kz2rz4hQ7L8xaKKK7j5sKKKKACiiigAooooAKKKKACiiigAooooAKKKKACiiigAooooAKKKKACiiigAr8gv8AgoZ8WP8AhY/7QV/plrN5mleGY/7LhCn5TMDunb67zsP/AFzFfp58ePibb/B74SeJvFsxUyafaMbZH6SXDfJEv4uyg+2a/EPw/ourfEnxxYaXbF73Wdbv0hVnOTJNK+NzH6tkn61Mion6Rf8ABL34UHw58MtY8cXcO278QXH2e1ZhyLWEkEj/AHpC4P8A1zWvtuuc+Hvgyw+HngfQvDOmriy0mzitIzjBbYoBY+5OSfcmuizTSsJ6i0UUUxBRRRQAUUUUAFFFFABX5j/8FcfiI1z4k8E+B4ZCI7S2k1e5QHhmkYxxZ9wI5f8Avuv04r8Rf+CgHi1/F37VvjZy+6DT5ItOhXOdoiiVWH/fe8/jX0eQ0vaYzmf2U3+hUdz52ooor9KLP2L/AOCaHwqh8A/s6WeuyRbdU8UzvqEzsMMIVYxwp9Nqlx/11NfW/evGv2PNVtdY/Zh+Gs9mUMSaLBbtsORvjHlv+O5Gz717L3r8dxk5VMTUlLe7M2LRRRXIIQGvzQ/4K3fFDz9V8G/D63myluj6zeoDxubMUOfcATH6OK/S4ttUmvwY/as+J/8Awt/9oDxp4ljl86xlvmtrJgcg28X7qIj0yqBvqxr6PIcP7XFc72ivxeiKieS1Y07T7jVdQtrK0iae6uZVhiiQZZ3Y4AHuSRVevpL/AIJ8fDD/AIWX+034caaLzdP0ANrVzkcDyseV/wCRWi/AGv0LEVVh6MqsuiuWeofHT/gl94p8B+Ek8QeCtUbxYbe2WS/0logl0rBQZGhI4lGd2FwGxgDca+HmUoxVgVYHBB6iv6QAO3avyk/4Kd/s32nw+8X2PxG0C1FtpPiKdodRgjGEivsFt4HbzVDEj+8jH+KvlMozedep7DEO7ez/AEZKZ8M0o60lFfZlH7q/speFfAKfBzwl4m8H+FNJ0JtX0yGeaSzt1EvmFQJFaU5dsOGHJPSvbenavk7/AIJkeIX1v9lbS7V3L/2VqN3ZDPYF/Ox/5Gr6x7ivx3GRcMROMnezZmxaKKK5BBRRRQAUUUUAFFFFAEM0yW8TySMEjRSzMxwAB1Jr+fz45+P3+KXxi8YeKixePVNTmng3dVh3ERL+CBR+Ffsz+2h8Rv8AhV37NfjfVo5fKvbiyOnWpBw3mzkRAr7qHZ/+A1+NvwA+HjfFj40+DfCmwyQ6lqUSXAHUQKd8x/CNXP4V9pkFNU6dXEz22+7V/oXHufs3+x/8O/8AhWH7N3gXRHi8q7bT1vbpSMMJpyZnB91L7f8AgNey96bFGsUaooCqoAAAwAKkr46rN1akqkt22/vICiiioAKKKKACiiigAooooAKKKKAMbxf4jtvB/hTWNevTts9Lspr2Y5xhI0Lt+imv55fEOt3PiXX9S1e9fzLy/uZLqZ/7zuxZj+ZNfst/wUV+IX/CB/st+Io45PLvNdli0eHnqJG3SD8Yo5B+NfizX3vDlHlpzrPq7fd/w5cQooor7AoK/aj/AIJ0+Av+EG/ZY8NySR+Xda5LNq8wx18xtsZ/GKOM/jX4zeH9FufEmvadpNknmXl/cx2sKf3ndgqj8yK/oa8G+G7bwb4T0bQLIYs9LsobKEYx8kaBF/RRXx3Eda1KFJdXf7v+HJkbVFFFfBkBRRRQAUUUUAFFFFAGL4x8OWvjLwnrOg3o3WeqWU1lMMZ+SRCjfoxr+efxHod14Y8Q6no98nl3un3UtpOn910Yqw/MGv6MfavxN/4KEfD/AP4QD9qbxX5cXl2mteXrEHGN3nL+8P8A39WWvruHK3LWnSfVX+4qJ830UUV9+WFfs7/wTd+IX/Cdfsv6JaSy+ZeeH7mbSZSTztUiSPj0EciL/wABr8Yq/QD/AIJI/ET+z/HHjPwXPLiPUrKPUrdWPAkhbY4HuVlB+kdfP57R9rg3Jbxaf6P8xPY/UOiiivzIzCiiigAooooAKKKKACiiigApGG4EUtFAH4JftT/Dj/hVH7QXjjw2kXk2kGovPaIBgC3lxLEB9EdR+Br9Zf2CviQPiX+zB4Rnkl82+0mJtGueclWg+WPPuYvKP418i/8ABWz4af2b418I+OreLEWp2j6ZdMo4EsJ3xk+7LIw+kdXf+CR/xLNrr/jPwFPL8l3BHq9ohOAHQiObHqSHiP0Q19xjP9uyqFbrG34aP/Mt6o/TWiiivhyAooooAKKKKACiiigAooooAKKKKACiiigAooooAKKKKACiiigAooooATtXmvx0+PPhT9nvwXN4h8U3ojBJS0sYyDcXkuOI417+5PAHJIrmv2nf2rPC37M/hU3OqOuoeIbpD/Z2hwuBLOem9jzsjB6sR7AE8V+M/wAZfjX4p+O/jW58S+LNQa7u5Plht0ysFrFnIiiTPyqPzJySSSTXv5ZlM8a/aT0h+foUlc/VP9iL9si6/ab1Lxlp2uWttpmq2NwL3T7O3PAsWwm3J5ZkcDc3GfNGABwPrQda/BP9l/4xzfAn43eGvFYd10+GcW+oxrz5lpJ8sox3IB3Af3lWv3ktLuG+tYbi3kSaCZA8ciHKupGQQe4IpZxgo4OunBWjJafLf/MGrFmiiivBJCiiigAooooAKKKKACoLi3ju4JIZkWSKRSjowyGBGCCO4qeigD8Mf2kfhRL8FfjR4m8LbGWzt7kzWLN/HbSfPEc9yFIUn1U1+oP7B/xe/wCFr/s/aNHdT+brGgf8Sm73HLERgeU578xlRnuVavGv+Co/wd/tbwtoXxGsYN1xpbjTdRZRybeRsxMfZZCV/wC2orwH/gnR8Yv+Fc/HGPw/eT+Xo/ipBYuGOFW5BJgb6klox/11qNmXuj9cKKKKsgKKKKACiiigAooooAKKKKACiiigAooooAKKKKACiiigAooooAKKKKAPC/ixaiHxg7Y/1sKP/Nf/AGWuWiSu7+MUWPENo/rbj9Gb/GuKiWvFqq1SR+i4CfNhKfoSxpVqJKiiTNXI0qEjeUh8aVZjjzTI0zVqNK0SOSUhUjzVhI6WOOrEcdaJHLKQ1IqmWOpEjqdIqtI53MgEVPENWVip4hq7GTmVPKpDDV7yqQxUWFzlAxVG0dX2iqJ4qLFqZTjeS2lSSNikiHIYdRXoOga5HrFvzhJ1Hzp/Ue1cI8dLZ3UunXKTwna6np2I9DThJwZhiKKxEfNbHqOMCjjFUtL1KPVLZJoz14K91PpV04xXanfVHzbTi7PcWiiimIKKKKACiiigAooooAKKKKACiiigBmK5f4maQNe+HniHTzybixmRfZthwfwOK6ojoKguo1ltpUYZVkII9jUyXNFrua0ZulUjNbpp/cflmkHOMVYSGrU9r5F1NF/ccr+RpyQ1+fNan9WqpeCZCkVTJDVhIamSGmkZSmV0g9qmWGrCw1MsPtVpGLmVVi9qkEJq0sNSLDV2MnMqCDmnLB7VdENOEPtRYz9oX/B3i3VfA2sR6jpFybeZeHQ8pKvdXXuP8jBr7H+F3xc034laaPLxaarEo+0Wbtkr/tKf4l9+3ftn4rEPPSr+i6pfeHdTt9Q0+d7a7gbckqHke3uD3B616GFxUqDtvHsfK5zktHNIc692otn+j7r8j9BaM5rzr4SfFe2+I2mbJQlvrFuo+0Wwbg9t6eqn9DwexPotfUwnGcVKL0PxLEUKmFqypVVaSHUUUVZgFFFFABRRRQAUUUUAFFFFABRRRQAUUUUAFFFFABRRSUAJ6VWur23tBGbieODzGCJ5jhdzHooz1J9K5z4g/EXRPhp4fl1bWbkRovyxRJzJM/ZEXuf0HU4FfAnxb+MevfFrXheXkjWlhbuTaWETnZAP7xP8T+rflgcV52LxsMMrby7H1uRcOYnOpOUXy01vJrr2Xf8AQ/SYcD6UZxXx/wDAb9rCbTzb6D42naa34jh1d+WT0E3qP9vr656j64s7uG/to7i3lSeGQB0kRgysDyCCOorfD4iniI80H8jy80yjFZRW9liI6dGtn6FqlpKWuo8YKKKKACiiigAooooAKKKKACiiigAooooAKKKKACiiigAooooAaBXlvxf+Ndj8Obc2drsvdckXMdvn5YgejPjt6DqfYc1F8afjHF4Dsm07TWSbXZ1+UdVgU/xsPX0H4njr8lXs9zqV5Nd3cz3FxMxeSWRtzMx6kmvJxeL9l7kN/wAj7nIcgeMaxOKX7vov5v8AgfmQ+Idb1DxVqs2o6pcvd3cpy0jnoOwA6ADsBwKzDBz0rQMPPSkMPPSvm5Xk7s/YafJSgoU1ZLoZphpjQ+1aRhpjQ+1TY2UzMaH2qNoa0mhqJoalo1UzMeGoXhrUaL2qF4aho2UzLeKoHh9q1Hhqu8WKlo3jMo21g95eQW8Yy8sixr9ScCv1C0qxj07S7O1iGIoIkjQeygAfyr85fh9Zrd+P/DUDDKyalbKR7GVRX6SJ91fpX0WUxspS9D8i48rOVShS7Jv77f5ElFFFfQn5UFFFFABRRRQAUUUUAFFFFABRRRQAUUUhoAT+VcP4o1838jWkDf6Op+dh/Gf8K0fFeuGBTY27fvGH7xh/CPT6muTRK56k/so9jB4f/l5P5f5jEjqZYqkSOp0irnSPUciBYqcIqtCKnCL2p2MnMqeTTTFV7ysdqaYqdg5zPaKo2jrQaKoXiqWi1MznjqB460HjqvJHUNHRGRnSJiq0iVoyJVaRKho6YyM6RKqypWhImKqyLWTR1xkZ0iVVlStCVaqSrWbOyDO9+Ctvm/1ObH3Y0XP1JP8A7LXrQrzH4LLtXVm9TEP/AEL/ABr049DXr4dWpo+DzWXNi5/L8kLRRRXQeSFFFFABRRRQAUUUUAFFFFABRRRQAUUUUAFFFFABRRRQAUUUUAFFFFABRRWdrutWfhvRNQ1bUZ1trCwt5Lm4mfokaKWZj9ACaAPz9/4Km/F7dN4c+G9jPwn/ABNtSVT3OUgQ/h5jEH1Q1w3/AATI+EP/AAlnxU1DxvewbtP8NwbLcsOGu5QVGPXam8+xZDXzJ8Y/iRe/F/4oeIvFt7uEuqXbSxxscmKIfLFH/wABQKv4V+vf7H3we/4Ut8BvD+jXEPk6veJ/aWpAjDC4lAO0+6KET/gFQtWW9Ee2UUUVZAUUUUAFFFFABRRRQAUUUUANJwp+lfz9fHzUn1j44/EK+kbc1x4gv5M/W4fFf0CN9xvpX89vxftnsvix40t5ARJFrV5GwPXIncGvsOG0va1H5IuJyNFFFfelH3//AME1P2stP8FSP8LPFt6tpp97cedol7KcRxTufngY9g5wVP8AeLD+IV+oQO6v5vgcHI619k/sy/8ABSDxX8IbW18PeNIZvGPheLCRTNL/AKfaJ6I7cSKOyuQegDADFfGZrk0qs3iMPu91+qJaP15FBzXl/wAIP2kvh58c7KOXwj4ktL26Kb5NOlbyryL13QthsD+8Mr6E16geelfD1Kc6T5Zqz8yBkkayoUdQykYIIyCPSvmP4of8E6vgz8SBNPb6HL4T1GTJ+0+H5fITPb9yQ0YH+6oPvX0/SHirpYirh3zUpNPyA/Kf4of8EoPHfh8zXPgnX9P8V2wyVtLsfYro+gGSYz9S6/SvoP8A4Jr/ALOHiD4L+HfGGr+MNHm0bxDqF4llHbXIBZbeJd25SCQVd5DyDz5Yr7V60uK9Ktm2JxFB0KrTT69R3DNfLv8AwUm061vP2R/FM04BltLmymt89nNzGhx/wF3r6h6V8H/8FYvifBovwu8O+BoJv9P1u++2zxqeRbQg/eH+1I6Ef9c29KxyyEqmMpqPdP7tQW5+V1FFFfrhofrd/wAEnhIP2cdaL/dPiW5KfT7Pbf1zX2oeor5S/wCCZnh9tF/ZU0a5ZCh1S/vLsZ7gSGIH/wAhV9W9xX5DmElLF1Gu7M3uLRRRXAIKKKKACiiigAoopDQB+dH/AAVy+JAh0vwR4Dgl+aaWTWbuMHkKoMUP4EtN/wB8ivOf+CUHw4/t74weIfGE8W638P6f5ELkfduLglQQf+uaSj/gQrxf9un4lf8ACz/2nPF95FL5thpk40i1wcgJB8jYPoZPMb/gVfop/wAE0vhp/wAIJ+zVYanPD5d94lu5dTcsPmEWfLiH02x7x/10r7jEf7FlEafWX66v8NC9kfWVFFFfDkBRRRQAUUUUAFFFFABRRRQAUUUhoA/Mn/grl8QvtPiPwR4Ihl+W0tpdWuUByC0jeXFn3Ajl/wC+6/POvcP21PiJ/wALL/aZ8c6nHL5lnbXp022wcr5duBFlfZmRm/4FXh9frWWUfq+Epx62v9+potgooor0xn0X/wAE/wD4f/8ACwP2pvCCSR+ZaaQ76xOcZ2+SuYz/AN/TEPxr9tulfm//AMEifh/x478bzRf88dHtZMf9tZh/6Ir9IGr8zz2t7XGOK2ikv1Ie46iiivniQooooAKKKKACiiigBOor86P+Cuvw783TfA3jmCL5oZZdHunA6hh5sI/ArN/31X6L9BXg/wC2/wDDwfEr9mPxtp6ReZeWVp/altgZYPbnzSF9yiuv/Aq9HLa31fFU59L2+/Qa3Pw1ooor9cNAr2H9kT4if8Kv/aO8C67JL5Np/aC2d0xOFEM4MLk+wD7v+A149SoxRgynBByCKyrU1Vpypy2at94H9IA+bmlxXm/7OXxFHxY+B3gzxUZfOuL/AE2I3LZ/5eEHlzf+REevSK/GZwdObjLdaGQtFFFSAUUUUAFFFFABRRRQAUUUUAfNv/BQX4ZH4k/sw+JhDF5t/oWzWrbjJHk583/yC0tflX+yb8Tf+FR/tDeCvEUkvk2SXy2t4xOFFvMDFIT67Q5b6qK/drUdPt9W0+6sbuJZ7W5iaGWJxkOjAhgfYgmv5+Pi94BuPhZ8UfFHhS43GTSNRmtUduskasdj/wDAl2t+NfaZFUVehVwktv0ej/rzLXY/oRDAjNKDmvIf2UPib/wt39n3wX4jkl868ksVtbxicsbiH91IT6ZZC30YV670FfG1IOlOUJbp2IHUUUVIBRRRQAUUUUAFFFFABRRRQAUUUUAFFFFABRRRQAUUUlAAK+Yf2vf22dA/Zv0mTSdNMGtePLiPNtpu/MdoCOJbgjkDuE4ZvYfNXEftp/t82Hwbiu/BvgWeDU/HBBjubwYkg0r1z2eb0Tov8X90/k/ret6h4k1a71TVbyfUNRu5WmuLq5kLySuTkszHkk19VlWTOvatXVo9F3/4BSRp+PPH2v8AxN8VX/iPxLqc2raxevvmuZzz7Ko6KoHAUYAHAFc/RRX6DCKglGKskWFfsf8A8E3fjb/wtT4C22h31x5ut+E2XTZgxyzW2Cbd/ptBj/7ZGvxwr6P/AGBvjb/wpf8AaD0j7ZP5OheIMaRf7jhV8xh5Uh7DbJtyeyl/WvGzjC/WsLKy96Oq/r0E1dH7aUUnUUtflpmFFFFABRRRQAUUUUAFFFFAHNfEbwRp/wASfAuu+F9TXdY6raSWshxkpuHDj3U4Ye4FfhV4o8Pav8L/AB5qOj3Zey1rQ75oWeMkFJY34dT6ZAIPpg1+/Vfmd/wVC+C/9h+MdI+I+nwbbPWVFjqJUcLcxr+7Y/78Yx/2y96loqLPub9nf4sW/wAbPg/4d8WRsn2q7txHexp/yzuU+WVcdhuBI9iD3r0uvzH/AOCYXxqHh3xtqvw61G422OuKbzTw54W7jX51H+/GM/8AbIDvX6cU07iasFFFFMQUUUUAFFFFABRRRQAUUUUAFFFFABRRRQAUUUUAFFFFABRRRQB5N8YU/wCJpp7f9MmH61w0a9K7n4unOr2K+kRP/jxriohXkVv4jPvcvf8AskP66k8S1bjWoYl6VbiXJrNI6ZsmiTAq1ElRRrVuJK2SOOTJY0qxGlNjSrUaVokccpCxx1YSOljSrCR1aRyykMWOpBFU6RVKIquxg5lXyT/dpphxV7yqaYqqxPOZ7R1E8daLxVXkjqLGsZGdJHVeSOtGRKqyJUNHRGRJoeqtpF4GOTC/Dr7ev4V6HHIs0aupBVhkEd68ukSum8Haxz9glbkcxk/qK1pSs+VnFjKHPH2sd1udfRRRXUeIFFFFABRRRQAUUUUAFFFFABRRRQA3HQU2fmKT/dNO/iqpql0tjp11cN92OJnP0AJpbIcU3JJH5uamgk1W8ZRw0zkfTcaakVTFC8jMepJJqaOKvg2veP6ijK0IoiSKp0h9qmSGp0i9BTSM5TIEhqVYqsJDUyQ1djBzKyw1IsPtVtYakWH2qrGLmVFh6U8Q+1WxCfSniGnykOZTWD2pfI+lXRBzS+R9afKTzj/D2s3vhjV7bUtPmMN1A25WHQjuCO4I4Ir7I+Hfjqz8feH4b+D5LhfkuIM5MT9x9D1B9Pxr408j611nw28a3HgDxHFeJue0kxHdQD+NPX6jqPy7mvQwld0ZWfws+Vz3K45hR9pBfvI7efl/kfZeBR2qrp2oQ6nZwXdvIs0E6CSORejKRkGrR6V9LufjrTi7MWiiigQUUUUAFFFFABRRRQAUUUUAFFFFABRRRQAzHNcN8V/ivpHwo0Br3UH827lBW1skbEkze3oo4y3b3JANf4ufF7TfhTovn3GLnU5gRa2St80h/vN6KO5/AV8J+MvFurePteuNY1i5a5upTgDoka9kQdlHp+PUk15OMxqw65Yay/I+44e4cnmklXr6Ul98vJeXdkfxA8e618S9el1XWZzIxysNunEUKdlQdh79T3rmfJ+taAt/rS+R7V8lKUptyk7tn71QjSwtNUqStFaJIzvJ+tev/BH9oDVvhXdR2N4ZdS8Ou3z2xOXgyeWjJ6epXofY815j5HtSG3471dOc6MlODsznxuFw+Y0XQxMeZP8Aq67M/S/wz4p03xho1vqmk3SXllOMpIh/MEdQR3B5FbOTn2r87fhd8VNa+FWsi60+QzWUhH2mwkP7uYev+y3ow/UcV9zfDz4jaP8AEnQ49S0qcEcLLbvxJC/91h/I9D2r7DC4yOIVnpLt/kfgOecP1sonzL3qb2fbyfn+DOuopKWvQPkwooooAKKKKACiiigAooooAKKKKACiiigAooooAb0NcH8WPiTB8PdDMke2XVLgFLaFvXu7f7I/U4H06nxBrlr4b0e51K8k2W9uhZj3PoB7k4A+tfHHjTxPeeNvEFzqt4SDIcRxZyIox91R9P1JJ71w4uv7GNluz6bI8r/tCtz1F+7jv5vt/mc9qN1cavfT3l5M09zO5eSVzksTVbyPpV7yPrR5H1r5pq+p+yRcYJRjsZ5g9qaYetaHk0hhqeU05zNMPtTGhrSaH2qNoanlLUzMaE1E0NabQ1E8PtU2NFMzHhqB4a1HhqB4qlo3jMy3iqB4a1HhqvJDUtHRGZo/DNRH8SPCzEcDU7b/ANGrX6Jp90fQV+dXhOcWHizRbpuFhvoZT/wGQH+lfoqhzGp9q+hyr4JrzPyTjdP6xRn5P8/+CSUUUV7h+bBRRRQAUUUUAFFFFABRRRQAUUUUAJjPNZev6suk2bPwZW4RT3P/ANatF5FijLsQAoySewrznWNTbVb95cnyl+WNfQf/AF6yqS5UdmFoe2nrsiqWaaRpHYs7HJY9SanjjpkSVbjSuRI9+TsLHHU6R5pY0zVmOOtEjllIjWKpBDU6x1IIvarsYOZU8mmtDV4xY7Uxo6LCUzOeKoXjrReOq0kdQ0bRkZ8kdVZErRkSqsqVDR1RkZ8qVUlStCRetVJVrNnXFmfKvFVJFrQlWqcq9ayaOyDKEy1UkWr8q8VTlFZs7IM9H+DXFvqY770/ka9IPQ15p8Gj/wAhZfTyj/6HXpZ6GvVofw0fDZn/AL3P5fkhaKKK3PMCiiigAooooAKKKKACiiigAooooAKKKKACiiigAooooAKKKKACiiigAr41/wCCl3xm/wCEK+E9t4LsJ9mqeJ5MThD8yWcZBf6b22L7jeK+xJpkt4nkkdUjRSzMxwAB1JNfiV+1d8ZH+OXxt17xBDK0mkxP9h0xT0FrGSFIHbeSzkermpb0KS1N/wDYf+DR+Mfx70aG6g83RNFP9q6huGVZY2Hlxnsd0hQEf3d3pX7NgYr5T/4J2/Bf/hWXwSh16+g8vW/FTLfPuGGS2AIt0/EFpP8Atp7V9W00hNhRRRTEFFFFABRRRQAUUUUAFFFFACZzX4VftqeEX8F/tR/EWyeMotxqb6gnoVuAJ8j/AL+EfhX7qd6/Mf8A4K0fCWSy8S+FviLaQf6LewnSL51HCzJueEn3ZC4+kQr6LIK6pYvlf2lb5lR3Pz2ooor9LLCiiigCexvrnTLuK6s7iW1uYWDxzQuUdGHQgjkGvpv4Uf8ABRn4w/DTyba+1aLxjpaYBt9eQySgd8TqRJn3YsPavl2iuathqOIXLVin6gfrH8NP+CrPw48SiGDxdpGqeD7psB50X7bar77kAk/8hmvqTwL8cvh/8To0PhXxjo+tSuMi3trtDOPrESHX8QK/n4p0cjxOGRijA5DKcEGvnq/D2HnrSk4/iv8AMnlP6PlIPQ06vwH8KftK/FTwSqpo3xB8Q2kKjCwHUJJIh/2zclf0rspv28PjvPZm1b4h34jIxuS3t1f/AL7Ee79a8eXDldP3Zq3zFyn7E/F/40eE/gZ4SufEPizVYrC1jU+TBkGe6kA4jiTqzH8h1JAya/ET9ob44av+0J8UtU8X6qPJWYiGysg25bW2Uny4ge+Mkk92ZjgZxXH+LPGviDx5qr6n4k1q/wBd1Bhg3Oo3LzyY9MsTge3SsWvo8tymGAvOT5pvr29CkrBTkQyOqKCzMcADqTTa98/Yc+Ep+L37SHhawmg87S9Ml/te/wAjK+VCQyq3s0nlof8Aer2K9WNClKrLZK4z9hvgF4CPww+DHgzwxIoS403S4IrgD/ntsBlP4uWNegDkUg44pe9fjc5upJze71MhaKKKkAooooAKKKKAE6Vwnxx+IkXwm+EXivxfKyhtK0+WaEP0ebG2Jf8AgUhQfjXd18Jf8FYfid/YHwq8PeCbebbc6/fG5uFB628ABwR7yPGR/wBczXZgaH1jEQpd3r6dRo/MfwxoOo/ELxtpej2pa41XWr+O1jLkkvLLIFBP4tzX9Bvg/wANWfgvwro2gaenl2Ol2cNlAvpHGgRf0Ar8jP8AgmV8Mv8AhOP2jrfWriLzLDwxZyagxYZUzN+6iX65dnH/AFzr9iyK+g4hrc1aFCO0Vf5v/gDkLRRRXyZIUUUUAFFFFABRRRQAUUUUAJ1riPjT49i+F/wm8WeK3ZVbStNnuYg3RpQh8tf+BOVH4129fE//AAVV+I//AAi/wK0zwrBLsuvEuoqJEz963gxI/wD5EMFdeDofWMRCl3f4dRo/Jm4uJLu4lnldpJZGLu7HJYk5JJqOiiv2JK2hoFFFdL8NPBk/xE+IXhrwxa58/V9RgslZR93zHClvoAST9Kmc1CLk9kB+y37BHw7/AOFc/su+EIJIvLvNWibWLg4wWM53Rk/9svKH4V9D4qnpem2+j6ZaWFpEsNraxJBFEvREUAKB9ABVzvX4zXqOtVlUfVtmQtFFFZAFFFFABRRRQAUUUUAFV7u2ivbaW3mRZYZUKPG4yGUjBBHpViijYD+fD40eAJfhb8WPFvhORWA0nUpraIt1eIMfLb/gSFT+NcXX2v8A8FVvht/wjPxz0vxXBFstfEunL5j4+9cQYjf/AMhmCviiv2DA1/rGHhU7r8ev4mqCiiiu0D9Uf+CTfxJ/tv4W+JvBlxLuudDvxdwKx6QTjoB6CSNyf98V941+MH/BN/4lf8K+/ab0eyml8ux8RwSaRNk8b2w8XHqZI0Uf75r9n6/L86oexxkmtpa/5/iZvcWiiivCEFFFFABRRRQAUUUUAFFFFACV+Tv/AAVZ+F3/AAjXxj0bxnbQ7bTxJY+XO4HW5t8ISfrG0OP901+sWK+XP+CjPwt/4WP+zRrN5bw+bqPhuVNYh2jny0yswz6CN3b/AIAK9bKcR9XxcG9no/n/AMEa3PCf+CSPxS83T/GXw9uZstC6a1ZITztbEU+PYEQn/gRr9GDX4Ufsb/FP/hUP7Rng7W5pvJ06a6Gn3xJwvkT/ALtmb2Usr/8AAK/dYHPNdme4f2OL51tJX+fUb3H0UUV86SFFFFABRRRQAUUUUAFFFFABRRRQAUUUUAFFFVL6+t9Ksp7y7uIrW0gRpZZ5nCJGgGSzMeAAASSaALLMFBJ4A71+dv7bP/BQ1NJ+3eBPhXqCy3/zQaj4lt2ysPZo7Zh1bsZBwP4efmXgP21/+Cg1z8QPt/gX4a3ktn4Z+aG/1uMlJdQHQpF3SI9z1fpwuQ3wf1r7bKsl2r4lei/z/wAi0h800lxK8srtJI5LM7nJYnqSaZRRX2+xQUUUUAFKrFGDA4IOQRSV79+y/wDsceMP2ldVSe1jbRfCMMm27125jJTjqkK8eY/sDgdyOAeevWp0IOpVdkgP1P8A2MfjX/wvX4B+H9auJ/O1qyT+zdUJOWNxEAC593Uo/wDwP2r3XkivO/gn8DfCfwA8GxeHPCVgba3yJLi6lbfPdy4wZJG7n2GAOgAFeiZr8hxEqcqspUl7rehkLRRRWABRRRQAUUUUAFFFFABXnXx8+FFp8a/hN4h8I3IRZb23JtJnH+puF+aJ/oGAzjqCR3r0WigD8BNL1HWvhd47t7yESabr+g34cK4w0M8UnKsPZlwR9a/cr4SfEfT/AIufDfQPF2mEfZtUtVmMYOTFJ0kjPurhlP0r84f+ClvwQ/4Qn4mWvjrTbfZpPiYEXWwfLHeoPmz6b1w3uVc11v8AwS/+OP8AZ+s6r8MNTuMQX27UdJ3npMq/voh/vIA4HT5H7moWjsW9Vc/SKiiirICiiigAooooAKKKKACiiigAooooAKKKKACiiigAooooAKKKKAPI/iy27xDar6W4P5s3+FchCOldP8UJN/ikj+5Cq/zP9a5qEV5FX+Iz7/BK2FpryLUQq5CKqxCrkQ4FSi5lmIVciWq0Qq5EK1RxTZYiWrcS1BEKuRCtUcU2TRpVqNKihWrca1okccmOSOp1ipYkzVpI/StUjklIr+Sf7tMaLFX/ACuKY8dVYhTM146ryJWjLHiqsi1m0bxkZ0qVVlWtCZapyjrWbOyDM+VagWR7eVJY2KuhDAjsatyiqco61kzsjroekaRqS6rYRzrgMeGX0PcVfzXn/hDVfsOo/Z3b9zPxz2bt/hXfjpmu2EuZHzmJo+xqNLboOooorQ5QooooAKKKKACiiigApDS0UAM71yPxa1QaR8NvEV1u2sLOSNT6M42L+rCuv4rxv9qLWv7P+HiWCn5tQuUjK/7K/OT+ar+dY1pclOUvI9LLKP1jG0qXeS+6+v4HyHHFVhIqfHF6VZjir4tI/ohzsRpDVhIqljhqwkVWkc0pkKQ1MsXtU6Q+1TpDVpHPKZWWH2zUqw1ZWKpVhq7GLmVVg9qeIeatrDUgg6cU+UycykIuaXyqvCDnpTvIo5SfaGf5VBirQ8ikMFPlD2h7H+z542Zd/hu8fIAMloSfxdP/AGYf8Cr3Wvi7TLufR9Rtr22OyeCQSIw9Qf5V9e+Gdbh8RaHZ6jB/q7iMNj+6e6/gcj8K97BVeePI91+R+YcQ4JUKyxFNaT39f+D/AJmtRRRXonyQUUUUAFFFFABRRRQAUUUUAFFJS0AN9q8/+Lnxa074XaGZ5mFxqcwItbJT8zn+8fRR3P4DmrPxQ+J2n/DLQHvboia8kytpZhsNK/8ARR3Pb6kCvh7xV4k1Hxrrlzquqzm4u5zn/ZReyqOyjsK8vGYtUVyw+L8j7Th7IHmU/b19KS/8mfZeXdlLxT4k1Pxnrdxq2rXDXF3Mckn7qDsqjso7CssQVeWD2pwgr5Vtyd2fuFNQowVOCslskURB7Uvke1XxBS+R9aXKX7Qz/I9qQwe1aPkfWgwUcoe0MwwcVv8Agfxrq/w81yLVNIuPKlXiSM8xyp3Rx3H6jqMGqJg4phg9qqF4Pmi9TKrGniKbpVVeL0aZ94/C74p6V8UdEF3ZP5N9EAtzYu2Xib+qns38jkV3NfnT4W8San4L1u31bSrhra7hPUfdde6sO6nuK+2fhV8VtO+J+jCaArb6lEALqzLZaM/3h6qex/A19Tg8Yq65ZfF+Z+JZ/wAPyy2TrUNaT++Pk/Lsz0CiiivUPigooooAKKKKACiiigAooooAKKKSgBO1GaTOTXOePPEyeE/DN5qBx5oXZCp/ikPC/wCP0BqZNRTky6dOVaapwWrdjxj4++NzrGrLoFpJ/olo26cqeHk9Poo/Un0ryPyq0ZhJczPNKxeSRizMxyST1Jpogr5irN1ZuTP2rA0IYKhGjHp+L6soeVR5VaHkUeRWPKd/tDO8qmGHjpWl5HtTDB7UuUamZrQ1G0HtWk0NRtF7UrGimZjQ1C8XqK1GiqF4amxqpmW8NQPFWo8P4VA8XqKho6IzMp4sVXkirVkiqtJFUNHRGZmFCrBhwQcg+lfod4b1Rdb8P6bfp926to5hj/aUH+tfn3JFX2b+z5rX9tfDDSgzbpLTfav7bG+X/wAdK17GWStOUe6/I+C4ype0oUq38ra+9f8AAPTKKKK+hPyYKKKKACiiigAooooAKKKKAGk8UoGKAMVDc3CWsEksh2ogLE+1AJX0RznjTVvJiWyjbDyDL47L6fj/AErk4l6UXl4+o3s1xJ96Rsgeg7CnRCuCUueVz6ijS9jTUevUsxLVuNelV4hVyIc00RNk8SVajSool6VbjWtUjimx6R5qZYqdGlWVjrRI5ZSsVTDUTxYrQMXtUMiYoaJUrmbIlVpE4rQlXFVJRUNHVBmfKtVJVq/MMZqpKKzZ2wZQlWqcoq/MKpyismdkGUJRVSYVelFU5hWLO6DKMozmqcoq9KKpSjrWTO2B3fwecLeamn95I2/It/jXp/UV5N8JJMa5eJ/egz+TD/GvWV6V6uH/AIaPi80VsVL5fkOooorc8kKKKKACiiigAooooAKKKKACiiigAooooAKKKKACiiigAooooAKKKazhFLMQFAySe1AHy9/wUF+Ng+FPwSudHsbjy9e8T7tPgCnDJb4/0iT/AL5IT6yA9q/Nz9mH4OTfHT4z6B4ZKOdNMn2rUpF/gtYyDJz2LcID6uK3/wBsz44H45fG7VtRtJzLoGmH+ztLAPytEhOZB/vuWbPXBUdq+3v+Ca/wQ/4QT4Wz+N9Rt9mseJyDb7x80dkhOz6b2y/uNlRuy9kfYNraQ2FrDb28aQwQoEjjQYVFAwAB2AFWKKKsgKKKKACiiigAooooAKKKKAG/1rD1/wAaaB4WvNNtNY1mx0u51OUwWUV5cLE1zIBkogYjccdhW4TgHPavxW/b9+Pp+Nvx0vbfTrnzfDXhvdpun7Gykjhv30w/3nGAR1VEr08uwDx9VwTsktX+Q0rn7U5z0rz349fCDTfjn8Ktf8G6kREt/B/o9yVybedTuikH0YDIHUZHevyY+Af7f/xN+CP2bT7i9/4TDw1Hhf7M1eRmeNPSKblk44AO5R/dr9JPgJ+3D8Mvj0Leys9UHh/xJJgHRdXZYpXb0ifO2X2CndjkqK6MTleLwElUSulrdfr2HZo/GDxz4K1f4deLtV8Na9aPY6vpk7W9xA/Zh3B7qRggjgggjrWFX7Aft5/sZp8edDPi7wrAiePNMg2mFcKNTgXnyie0i87GPX7p4wV/IfUNPutJvriyvbeW0vLeRopredCkkbqcMrKeQQQQQa+8y7HQxtJS+0t1/XQpO5Xooor1hhRRRQAUUUUAFFFFABRRRQAV+t3/AATA+Bb/AA/+El1411O18nWPFTq9vvXDJYpny/pvYs/uvlmvgP8AZA/Zyvf2jvizZ6U8ckXhvTyt3rN2uQEgB4jB/vyEbR6Dc3O01+42n2Nvpljb2dpClva28axRQxLtWNFGFUAdAAAMV8ZxBjUorCwer1fp0RMn0LdFFFfCkBRRRQAUUUUAFFFFADetfiv/AMFEPil/wsr9prXoIJvN07w6i6Lb4PG6PJm/HzWkGfRRX67fGH4hW3wp+F3ijxbdbTHpFhLcojHAkkC/u0/4E5Vfxr8C9OstV+IfjS2tIt99rWt36xKW+9NPNJgZ9yzfrX1vD1BOc8RLZK3+ZUT9Vv8Agln8Lv8AhD/gTe+KriHZe+KL5pkYjB+zQ5jjH/ffnH6MK+0elc38OvBtp8PPAegeF7Af6HpFjDZRnGCwRAu4+5xk+5NdJ1r5zF13iK86nd/h0/ATFooorlEFFFFABRRRQAUUUUAFFFFACda/H/8A4KhfEgeMP2iF8PwS77PwzYR2hUHK+fJ+9kI98NGp90r9b9d1i18OaJqGrX0ogsrC3kuZ5T0SNFLMfwANfz4fEXxldfETx74h8T3pP2rV7+e9cE52mRy20ewzgewr6vh2hz15VX9lfiyonO0UUV+hFhX2B/wS9+HH/CY/tF/2/PFvs/DNhLebiMr58g8qMfXDyMP9yvj+v1q/4JUfDf8A4Rj4G6r4qni2XXiXUWMb4+9bQZjT/wAiGevDziv7DBytvLT7/wDgXE9j7Zooor8uMwooooAKKKKACiiigAooooAKKKKAPkH/AIKd/DT/AITT9nKTXYIt994YvYr4FRlvIc+VKo9vnRz/ANc6/Hqv6IvHvhK08feCdd8NX/Nnq9jNZS8ZwsiFSR7jOR9K/nv8TeH7zwn4j1XRNQj8m/026ls7iM/wyRuUYfmDX3/DtfnpSov7Lv8AJ/8ABLiZtFFFfXFGj4b1678K+IdL1rT5PJv9Ouoru3k/uyRsGU/gQK/oQ+H3i+z+IHgbQPE1gc2er2MN7EM52iRA2D7jOD7iv53q/Xz/AIJd/E//AITP9nyTw5cS773wvfPahSct9nlJliJ/4EZVHsgr5HiKhz0Y1l9l/g/+CTI+x6KKK+AICiiigAooooAKKKKACiiigAqjrGl2uuaXe6dewrcWd5C9vPC/R0ZSrKfYgkVeopp21QH89nxc8AXXwp+KHibwld7vO0e/ltldhgyIG/dv9GXa341+2X7JvxTHxj/Z+8HeJJJvO1BrMWl8Sct9ph/dyE+m4rv+jCvgn/gq98KP+Ef+KOgePLWHba+ILT7Lduo/5eYMAEn/AGomQD/rma63/gkn8WPLvfFvw5u5sLKq61YIx43DbHOB7keScf7LGvuMwX1/LoYmO8d/yf4lvVH6VUUUV8MQFFFFABRRRQAUUUUAFFFFABRRRQAgGKKO9cd8UPil4a+Dng+98T+K9Sj07S7Yfebl5XP3Y416u5xwB7ngAmiMZSkoxV2wNfxV4q0jwP4fvtd17UIdK0myjMtxd3D7UjUf1PAAHJJAGSa/Iv8AbL/bq1j4/Xtz4Z8MPPo3gCF8eXnZNqRB4ebHRM8rH9C2TgLxv7V/7YPiX9pjxCYmMmj+DrSQtYaMj8E9BLMRw8hH4KDgdy3z7X6FleTxw9q1dXn0Xb/glpBRRRX1ZQUUUUAFKiNIwVQWYnAAHJre8DeA/EHxK8TWXh7wzpVxrGsXbbYrW2XJPqxPRVHUsSABySK/V79kb/gn1oPwRSz8T+MVt/EfjgASRqV32mnN28sEfPIP+ehHH8IGMnysdmNHAxvJ3l0XX/hhN2Pnn9kX/gm7f+MfsXi34qW8+laGcS23h4kx3N2OoMx6xIf7vDn/AGeM/p3oeh6f4Z0m00vSbKDTtOtIxFBa2sYjjiQdFVRwBWhjFBr81xmOrY2fNUenRdEQ3cWiiiuEQUUUUAFFFFABRRRQAUUUUAFFFFAHmP7Rvwetfjn8Ite8KTKi3c8XnWE7/wDLG6TmNs9gT8p/2WavxV0DWtb+FPj6z1K2Emna/oN+HCSDDRzRPyjD6ggjvyK/fivy1/4KWfAn/hC/iJbfEDS7fZpHiJvLvNi/LFeqOSfTzFG73Kue9S11Ki+h+jHwl+JGm/F34daD4u0ph9l1O2WUx5yYZOkkZ91cMp+ldlX5n/8ABMj48/2D4nv/AIZatcbbHVy15pZkbhLlV/eRj/fRcj3T1av0wpp3E1YKKKKYgooooAKKKKACiiigAooooAKKKKACiiigAooooAKKKKAPE/iNJv8AF94P7ioP/HAf61hw9K0/HMnmeLtRP+2B+Sgf0rMh6V409Zv1P0LDq2HpryX5FyLpVyPoKpxdKuR9BTiKZdiq3H0FVIqtx9BWqOKZdhq5EM4qnEatxHpWqOGZdhHFXIhnFU4TVuI9K1RxTLsI4q3EtU4TVuNuK1RwzLIiG2oJFxmphLxUMj5pmKuVJRwapyjrVyU8VTlPWoZ2QKco4qnKOtXJTxVOU9axZ3QKcvQ1Tk71clNU5O9QztgVHJQhgcEcgivTPD2pjVNMimz+8xtcejDr/j+NeZTdTW/4D1P7PqMto7fJMMqD/eH/ANb+VOlLllbuYY2jz0nJbo9DoooruPmgooooAKKKKACiiigAooooAb1r5X/aj8Qf2l4wstJjbMenwbmHo8nJ/wDHQn519STSLDG8jkKFBJJ7V8K+MNabxT4t1XVGJP2m4d0z2TOFH4KAK8rMJ8tNQ7n23CmG9ri3Xe0F+L0/K5iRxVZjip0cdWY4q+fSP1eUxscVWY4afHFVhIs1aRyymRpF7VOkNTRw+1TpEB0FWkc0pkCQe1TLCPrU6xZqZYatIwcyssXtTxEatrB7VIIKuxk5lHyPaneRV4QjPSneT7UWJ9oZ/kUNB7VoeT7UhhHpRYPaGcYcV7R8AfEJaK90SVvu/wCkQA+h4cfng/ia8mMIra8FaofD3inT73dtRZQkn+43yt+hz+Fb0JclRSPMzKisXhZw67r1R9S0UinKg0tfRH5MFFFFABRRRQAUUUUAFFFFAEfX3rmfiD470/4e+HZ9UvnyR8sMKn55X7KP6nsMmtPxF4isvCmj3Gp6jOILWBSzMep9AB3JPAFfFHxK+IN/8SfET31yTFaR5S0ts5ESZ/Vj1J/oBXBi8SqEbL4mfTZHk8s0rXnpTju+/kjF8Z+LtS8ea9Pqupy75X+WOP8AgiTsijsB+vJPJrGWGraW9TLBjtXy0m5vmluft9KNOhTVKkrJbIorB04qRbf2q8IfaniHnpSsU6hQFuc0v2etAQc9KXyPaqsT7Qzvs9I1ua0vI9qRoPaiwe0Mw25pjQe1ahh9qY0PXipsUqhlNDWj4a8Qaj4P1qDVNLna3uojwR0Yd1Ydwe4oaDPaont6FeDugnyVYOFRXT3R9tfCr4oaf8S9BW5hIg1CLC3VoTyjeo9VPY/h1Fdz0r4A8JeKNS8Da9b6rpkvlzxHDKfuSp3Rh3B/+v1Ffafw88f6d8RNAj1CyOyUYWe3Y5aF+4PqPQ9x+IH0+ExSrrll8S/E/F8+yR5bP2tLWm/wfZ/ozrqKSlr0j5AKKKKACiiigAooooAKKKKAG8CvBvj1r5vtZttIib91ar5sgHd26Z+i/wDoRr3O5nS1t5ZpDtSNS7E9gBk18qa3fSa3rN5fy533ErSYPYE8D8BgVwYudocq6n0+QUFUxDqy2ivxf9MxBDxThBxV0QiniEY6V4tj9F9oZ/kUGCtDyfagwj0qrB7QzTD7U3yjWkYRimGCpsNVDNMXtUTQjtWm0HtULw1NjRTM14faoHh/GtRosVC8INQ0bxmZTxVXkhrVkh9qrSRVDR0RmZckWKrSRVqyRVVkiqGjpjMypIq9+/ZR8ReXPrWhSNw4W7hX8kf/ANkrwySKuo+Emv8A/CMfETR7otthkm+zy+m1/lyfoSD+Fb4afs60WednGH+uYCpT62uvVan23RSA5UGlr60/BwooooAKKKKACiiigAooooAQGuQ8ean5UEdkh+aT53/3R0/M/wAq612CKSegrybWdSOqatcT5yhban+6OBWFWVo27no4Cl7SrzPZDY+1W4qpxGrcRrlR9BMvR9qtxVTiNW4jWqOKZej7VbiqnEelWomrVHDMvx9qtxAVRjerKSVaOKaLMgGKqS1I0uR1qCR802TFFabrVOWrUzZzVSU1mztgVJutU5atzHOapymsmdsCpN1qnLVuY1TlNZM7oFSbrVKbpVyY1Tm6VkztgVJutUp+pq5JVOU9axZ2wOp+Fb7fFLD+9A4/VT/SvYOxrxb4Zvt8X2w/vRuP/HSa9p7V6WG+A+QzhWxPyQ6iiiuo8UKKKKACiiigAooooAKKKKACiiigAooooAKKKKACiiigAooooAK+YP2/fjqPhD8GLnS7C4MXiLxMHsLXBw0UGP38v4KQoPUGQHtX0xc3MdnBJPM6xQxqXeRjhVUDJJPYV+Kf7W/xyk+PXxn1XWoJWbQrM/YdKjPAFuhOHx6uxZz3+YDtUtlJGL+zd8HLr46/GDQvCsSuLKWXz9QnT/ljapzI2exI+Uf7TLX7g6bp1to+n2thZQJbWdrEsEMMYwsaKAFUDsAABXyP/wAE3/gT/wAK8+F0njPU7fy9c8UBZId4+aKyX/Vj23nL+48v0r7EoSBsKKKKokKKKKACiiigAooooAKKKQtgZoA+b/28fj5/wor4Gag9hc+T4l17dpmmbWw8ZZf3sw/3EJwezMnrX4mk5OT1r6O/bw+Ph+Ovx01FrC587w1oO7TNM2tlJArfvZh/vuDg91VPSvnGv1DJ8H9Vwy5l70tX+i+RolYKVWKkEEgjoRSUV7oz6j+Af/BQv4l/BkW2nandf8Jr4ajwv2DVZSZ4k9Irjll44AbcoHQCvfvHujfA7/goNb/2p4S1iHwL8XDGB9i1QCE3zAcJIBlZemBJGS4GNykAAfm9To5GidXRijqchlOCDXkVctpOftqD5J9119VsxWO0+K/wZ8YfBLxI+ieMdEuNJu+TFIw3Q3Cj+OKQfK6/Q8dDg8VxNfR3w7/bY8TaVoKeE/iLpdn8VfBJwrad4g+e5hHQGG4ILKwHQtux229a7C3/AGZPhR+0Yj3fwT8cLoHiGQFz4J8XNslB6lYJhneB2++f7zLVrFToK2Kjb+8tV8+q+enmF+58g0V6b8Uv2a/iV8GZZP8AhK/COoafaqcfb44/OtT6YmTKfgTn2rzMjFehTq06seaDTXkMSiiitACiigDPTmgArs/hJ8I/E3xt8a2XhbwrYNfajcnLueIreMEbpZW/hQZ5P0AySAfXP2eP2E/iN8eri3vXsX8LeFmIL6xqkTJ5if8ATCI4aU46Hhf9oV+sHwF/Z18Hfs7+Fv7H8K2GyaUKb3U7jDXV446M7Y6DJwowoycDkk/O5hnFLCpwpvmn+C9f8hNkf7OP7Pugfs4/Dm08N6Ognu2xNqOosmJLy4xy59FHRV7D1JJPq/ej8aWvzac5VZuc3dszCiiipAKKKKACiiigAooooA+Dv+Cr/wAVf7A+F/h/wNazbbrX7s3d0in/AJdoMEAj/akZCP8Arma+Yf8Agmf8Kv8AhYH7RdtrVzD5mm+F7Z9RcsMqZz+7hX65ZnH/AFyrk/29fix/wtj9pXxLNBN5ul6Iw0WzwcjbCSJCPUGUykH0Ir71/wCCYPwnPgb4AP4luofL1HxXdtd5Iwwto8xwg/j5rj2kFfcz/wCE7KVHaU/1/wAkXsj7Gooor4YgKKKKACiiigAooooAKKKKACiiigD5d/4KL/E3/hXP7MuuWsMvl3/iKVNHhx12PlpuPTykdf8AgQr8Xq+6/wDgrD8Tv7e+K3h7wTbS7rbQLE3VwoPS4uCDgj2jSMj/AK6GvhSv0zI8P7HCKT3lr/l+Botgooor6EZPY2U2o3tvaW0bTXE8ixRxoMlmY4AHuSa/oI+DfgGH4XfCzwr4UgCkaRp0Nq7L0eQKPMf/AIE+5vxr8dv2CPhkfid+074Uhli82x0eQ61dZGQFgw0efYymIfjX7divguI696kKK6av57ESHUUUV8eSFFFFABRRRQAUUUUAFFFFABRRRQAlfjR/wUo+GP8Awr/9pXUdTgh8vT/EttHqsZUfKJTmOYfUuhc/9dBX7L18Q/8ABVb4X/8ACU/BbSfGNtDvu/DN8FmYDpbXGEb8pBD+Zr3MmxHsMZG+0tP8vxGtz8m6KKK/UTQK+wP+CYPxR/4Qj9oU+Hbiby9P8U2b2m0nC/aI8yRMffAkQe8lfH9bPgvxVe+BvF+ieItOfZf6Vew3sBz/ABxuGGfbIrkxdBYihOk+q/4b8QZ/RVRWH4M8U2Xjfwno3iDTX8yw1SzhvYGPdJEDLn3wa3K/HWnF2ZkFFFFABRRRQAUUUUAFFFFABRRRQB87/t4/Cj/hbP7Nfia3gh87VNGQazZYGTvhBLgepMRlUD1Ir8kP2bfim/wY+OHhHxbvZLWyvVS8C97aT93MMdzsZiPcCv3xmhS4ieN1DxuCrKwyCD1BFfgn+038KH+Cvx08W+FFjaOytbxpbEnvbSfvIee+EYA+4NfZ5DVjVp1MJPZ6/J6MuPY/eu3njuoY5onV4pFDK6nIYHkEGpq+b/2BPi3/AMLZ/Zs8PNcTebquhA6NeZOWzEB5THucxGPJ7ndX0f0r5GvTlQqypy3TsQOooorIAooooAKKKKACiiigBOlAzRjmvB/2pP2svC/7M3hjzb111PxNdxk6docT4klPTzJD/BGD1Y9cEAE5xpSpTrTUKau2B1Px7/aB8J/s7+C5tf8AFF2FkfKWWmwkG4vZQPuRr6dMseFB56gH8Zf2iv2k/Fv7SXjFtY8Q3HkafAWXT9IgY/Z7OM9gP4mPG5zycdgABznxf+Mfin44+NLvxN4s1Fr6/m+WOJcrDbR5+WKJP4VGenU8kkkknia/ScsyqGCjz1NZvr29P8zRKwUUUV9AMKKKUDNACV7N+zh+yr40/aU8Q/ZtCtvsWhwOFvtdukP2e3HUgf33x0ReeRkqOa9v/ZE/4J3az8WWsvFXxBjufD/g9sSwWODHeaivUEZ5jjP94/MR90AEMP1R8JeENG8BeHrLQ/D+mW2kaRZoI4LS1QIiD+pJ5JPJJJOSa+UzLOoUL0sPrLv0X+bJbPP/ANnv9mjwZ+zj4ZGm+GrIS6hMo+3axcgNdXbD+838Kg9EHA9zkn1zvQc0tfATqTqyc6ju2QFFFFQAUUUUAFFFFABRRRQAUUUUAFFFFABRRRQAV5/8c/hPp/xs+F2u+EtQ2p9uhJtrhlz9nuF+aKQfRgM46jI716BRQB+A08OvfCjx80bebpPiPQL/AKjh4LiJ+o+jL9DX7Y/s/wDxgsPjp8KdE8WWexJbmLyr22Q5+z3K8Sp9M8jPVWU96+KP+CnH7P8A9g1Ky+Kej22Le7KWWsrGv3ZQMQzH/eA2E+qp3avO/wDgnb+0D/wrD4nnwhq1z5fh7xO6woXb5YL3pE/sH+4fcoTwtQtHYt6q5+sdFFFWQFFFFABRRRQAUUUUAFFFFABRRRQAUUUUAFFFFABSHpS0h6UAeC+Lm3eKdTP/AE2YVRhNWfFB/wCKm1TP/Pw/86qQnpXiS+Jn6PSVqMfRfkXojVyI8CqMRq5CapGUy9EauRGqER6VciatUcU0XojVyI1QiarcTVqjimjQharcbVnRtVuN+K0TOOSNCN8VZSSs5HqZZK1TOWUS95n1pjyVX8z3prSVVzNQHSSZqrI1Od6ryPWbZ0RiRTNVOU8VPK1VZWrNnXBFeU1TlPWrErVUlasmdsEVpTUMNy9pdRzqfmjcOPwNPlNVJTxWbZ1qPNGzParO5S9topozlHUOD7EVYrk/h7qH2rRTCxy8DFP+Ankf1/KuqHU16cXzRTPi60PZVJQ7DqKKKoyCiiigAooooAKKKTrQB578cPEg8NfD3UHR9txdj7JF65fO78lDGvkKOOvaP2mPEv27xFY6LG+Y7KPzZAP+ej9AfooB/wCBV5BFHXzeNn7Sq10Wh+wcOYb6tgVUe89fl0/z+YsUVW446I46tRRVxJH0M5CRxVajix1p0cWPrVmOLNaJHJKYxIs9qsRw1JHDVlIvQVokcspkKQ+tTJF6Cp0hqdIfarSOeUyssOakWD2q2sOKkWL2qrGTmUxDTvI+tXBEad5FXYhzKPkfWkMFX/IpDCaLC5zOMNMaHHbFaTRe1RtEPpSsWp3Porwfqf8Aa/hjTronc7wqHP8AtDhv1BraIya4H4N3Rk8NzW7HJgnYAeikA/zzXf171OXNFM/LMXT9jXnBdGxaKKK0OQKKKKACiikoATtUM9xHawvLM6xxIpZnY4AA6kmpugwa+c/2hfio1zLL4W0qbEanF9Kh+8f+eQPoP4vy7GsK1WNCDmz0suwNTMK6oU/m+y7nDfGr4oS/EPWvsto7Lolo5ES9PNboZCP5eg+przlIfarCQ+1TpD7V8pOUqsnOW7P3LC4elgaMaFJWS/r7yukHtUqwfjVpIfbNTLBUKJs6hTEHtUgh5q4sHtUgh6VpYydQoiDnpS+R7VfWD2p3kH0NHKT7QzvI9qRoPatLyD6GkMB9KOUPaGYYKY0HtWmYeaY0HtRYpVDLaD8KhaCtVoKieH2qHE1VQyXh9q6H4feOL/4eeIotRsyXibCXFuThZo+4+o6g9j+IrNeH2qu8HtRFyg1KO6CrCGIpulVV4vRo+7PDfiOx8WaLbanp0wltp1yPVT3Vh2IPBFa/Wvjr4O/E2b4e64Ibh2fRbtgLiPrsPQSKPUd/UfQV9fWtzFeW8c0LiSKRQ6upyGB5BB9K+pw2IVeF+q3PxHOMrnllfl3g/hf6PzRZooorrPDCiiigAooooAKQ0tFAHJfE7Uf7N8GX5zh51EC++44P6Zr55WD2r2P413R+y6ZaA8O7yMPoAB/6Ea8qWL2zXkYp807dj77JYeyw3N/M2/0Kggpwg4q6IT6YpwhNctj3nMo+R9aDBxV7yKDCcUWFzmcYeKY0HtWkYj6UxovbFTYpTMxoaieL1FajQ596geGlY1UzMeH8arvDWo8NQPFms2jeMzKeOq8kP5VqSQ1Wkjx2rNo6YzMqSLFVZIq1ZYqqSx4rNo64zMuWKqrqVIYcEc5FaksdU5Y6ho64yvofaPw28Sf8JZ4J0rUi26WWILL/ANdF+V/1BrpyK8B/Zf8AEmU1XQZX5Ui7hB9DhX/9k/M1790NfV4eftKcZH4ZmmG+p4ypS6XuvR6oWlooroPKCiiigAooooAKKKKAMHxjqQ03Q5yDh5P3afU//WzXmEZ5rqPiTqG+8trNTwimRvqeB/I/nXKRN0rz60rzt2PqsvpclFS6vUvRGrkRqhE1XImqEdM0Xomq5G3Ss+JqtxvWiOOaNCJqtRvWfG+KsxyVqmccomhHJipllFUFkqUS1aZzOJbMw9ajeWoTLUbSe9O4lEWR6rSPTnkqvJJWbZ0RiRStVSVqmkeqsr1mzsgivK1VJTViRqqStUM7IIrSmqcxqzKapytkmsWdsEV5TzVKU1alPBqnKayZ2QRvfDlseM7EeokH/jjV7eK8N+HXzeNdP/7aH/yG1e5CvQw3wP1PlM5/3iP+FfqOooorsPACiiigAooooAKKKKACiiigAooooAKKKKACiiigAooooAKKKy/EviGw8I6BqOt6rcpaabp9u9zczv0SNFLMfyFAHyn/AMFGfj5/wrb4YL4N0q52a/4oRopSjfNBZDiRvbef3Y9QX9K+Bf2U/gfP8e/jJpGgPG/9jW7fbdVmXjZbIRuXPYuSqD3bPY1hfH74wah8dPirrfi2+3pHdS+XZ2zHP2e2XiKP0yBycdWLHvX6e/sGfAH/AIUt8H4L/UrbyvE/iMJfXm9cPDFj9zCfTCksR2Z2HYVG7L2R9I2tpDp9pDbW8SQW8KCOOONdqooGAAB0AFWaKKsgKKKKACiiigAooooAKKKKAE71wnxu8O+J/Fnwp8T6L4Nv7bTPEmoWT21rd3bMscW/hjlQSp2lgGA4JB7V3lJ1pxlyyUl0A/n6+LPwM8c/BHWjpvjLw9daTIzEQ3LLvt7jHeOVcq30ByO4FcFX9FXijwro/jPRbjSNe0u01fTLhdstpewrLG491YEfj2r4R+P/APwSt0fWTcat8K9SGiXbZc6FqTtJbOfSOXl0+jbhk9VFffYPP6dS0cQuV9+n/ALUj8w6K6/4l/CPxh8H9dbR/GGgXmiXozs+0J+7mA/ijkGVdfdSRXIV9XCcaiUoO6ZQUUUVYBT4Z5LaZJYpGilRgyuhwVI6EHsaZRRuB9cfAb/gpB8RPhakGl+KsePfDigIYtRkxeRJ0+SfBLfSQN6Aivr/AMFQfsqftlRbrfw9o9v4jlXdNprp/Zmog4yT+6ZfNx/eUuPX0r8iKltbqayuI7i3leCeJg6SxsVZGHIII6EV4eIyqnVbnRbhPutPvQrH6zeI/wDglD8KNUd5NK1nxJort92NbmKaJfwaPd/49XHyf8EhPDpkBj+ImprH3VtOjJ/PeP5V4T8Av+Cl3xB+GP2fTPGAPjvQFwu+7k2X8K/7M2Dv9cSAk9Nwr9Hvgh+1V8OP2gLJD4W16Iaps3SaNfYhvYvX92T84HdkLL718xipZrgfim3Hvv8A8FEu6Pnbw/8A8ElfhzZSB9X8VeItUA58uBobdT9fkY/kRXvnwz/Y4+EPwmmgudC8F2L6jDgrqGo7rucN/eVpCwQ/7oFe2cCivDq4/FVlac3b7vyFcAoHQYpaKK4RBRRRQAUUUUAFFFFABRRRQAmea8w/aS+KcfwY+CPi3xaXVLqysmWzDfxXMn7uEY7/ADspPsDXpwPFfnB/wVp+Lm2Lwn8NrOblida1BFPb5o4FP/kYkH0U135fh/rWJhT6X19FuNHwD4D8I6j8TviBonh2yLS6lrV/Faq7Zb5pHALt7DJJPoDX9A/hPw3ZeDfC+kaBpsfk6fpdpFZW8f8AdjjQKo/ICvyz/wCCVnwk/wCEq+L+q+N7uHfY+GbXy7dmHBupwygj12xiX6FlNfrGMV7XEGI568aEdor8X/wByFooor5YkKKKKACiiigAooooAKKKKAE6VWv7yDTLKe7uJVht4I2lkkc4VFUZJJ9ABVjOa+bv+CgXxR/4Vf8AszeJPJm8rUdd26La4OCfOB83/wAhLLz64rWhTderGnHduwH5DfGz4iT/ABZ+LXivxfOW/wCJtqEs8Sv1SHOIk/4CgRfwriKKK/ZacFTgqcdkahRRTo0aV1RQWZjgADJJq72A/Tn/AIJKfDH+zvCHi7x7cw4l1G5TS7N2HIiiG+Qj2ZnQfWOv0GxXmH7NXwxHwf8AgZ4O8KNGI7qysEe7AH/LzJmSb/x92H0Ar1DvX5BmFf6ziZ1Ol9PRaIzYtFFFcIgooooAKKKKACiiigAooooAKKKKAENcn8U/Alr8Tfhx4l8K3m3yNXsJrMuwz5bMhCuPdWww9xXWUtOLcZKS3QH85OtaRdeH9ZvtLvomt72yne2nibqkiMVZT9CCKpV9Tf8ABR74V/8ACuf2k9V1C3h8vTfEsK6tCVHy+a2VnGfXzFZz/wBdBXyzX7FhayxFCNVdVc1CiiiuoD9fP+CX/wAVB44/Z+fw1czCTUPCt21rtJy32aXMkRP4mVB7RivsbvX44/8ABND4rj4e/tFW2iXU3l6b4ptm05wxwonHzwN9SVZB/wBda/Y7rmvyzOcP9XxcrbPX79/xM3uLRRRXiiCiiigAooooAKKKKACiiigBO9fnH/wVp+EfnWvhT4k2UGTETo2oso/hO6SBj9D5qkn+8or9Gwea87/aD+FsHxm+DnirwfMqGXUbNhbO/SO4X54W+gkVSfbNd+X4n6riYVenX0Y1ofm3/wAEsfi//wAId8Y9R8E3k+zT/FFtmBWPAu4Qzp9N0ZlHuQgr9aR1r+d7wxr+rfDHx5pusWoez1nQtQS4RJAQUlikB2sPquCPqK/f/wCHvjWw+IngfQvE+mPvsNXs4ryHnJUOoO0+4zg+4Ne3xBhuWtHER2lv6/8ADDkdHRRRXypIUUUUAFFFFABRRRQBz3jmTXIfBmuS+Gkt38QpYzNpyXYJia4CExhwCOC2Aea/n98feMPEPjzxfqet+Kr+51HXrqZjdTXZ+fcONuP4QuMBQAABgAAV/RF0zX4zf8FGvgl/wqj4/Xmr2Vv5WheK1bVLcqMKs+cXCfXeQ/sJQK+t4drU41pU5LVrR+nQqJ8rUUUV+gFhRRRQBp+GvDOreMdds9G0PT7jVdVvJBFb2lrGXkkY9gB/kDmv1J/ZE/4Jy6X8NxZeLPiTDb654pXEtvpPElpYN1BftLIP++VPTcQGr4m+An7Xdx+zfpMq+EvAvh6fXrhdtzruriae4kGc7F2ugROnyr1wMkkCu61T/gqR8atRz5DeH9Mz/wA+unFsf9/Havncwp4/Et0qCUY976v7tkJ3P2EC4GKXivxJ1X/goT8fNW3BvHT20Z/gtdOtY8fiIs/rXHar+1r8ZtZz9o+JniVM9RbajJB/6LK18/Hh3Ev4pxX3/wCRPKfvMXUdSBVK+1vT9Kj8y9vra0T+9PKqD8ya/n11T4seNtc3f2j4w16/3dftOpTSZ/NjXMzXM1xIXlleR26s7Ek10x4al9qr+H/BHyn9AeqfHn4baHn+0fiB4YsSOouNYt0I/AvXHar+2l8EdGz5/wASdEkx/wA+srXH/osNX4Ukk9TRXTHhukviqP8AD/ghyn7S6r/wUh+AumgiLxbcaiw/htdKuv5vGo/WuN1X/gq38H7DcLbTfFGonsYbGFVP/fcyn9K/IyiumPD+Eju2/n/wB8qP1L/4e3eC5NUtYIvBWspZyTIktzcXESmJCwDPsXduwMnGecda+7rK7h1K0guraVZredFkjljOVdSMgg9wQa/nGr9i/wDgm18bf+Fo/AaDQL6483W/CTLp8gY5ZrUgm3f6BQ0f/bL3rx84yqnhaSrUFZJ69d9v68yWrH1xRRWXrviTSvDFkbvWNUs9KtR1nvbhIU/76YgV8ik27Ik06WvPrX9oD4Y31ybe3+IvhSeccGKLW7Zm/IPmu5tLyC+t457eaOeGQbkkiYMrD1BHWqcJR3VgLFFFFSAUUUUAFFFFAHO+PfBWmfEbwdrPhnWoPtOmapbNbTJ3AI4ZT2YHBB7EA1+HPxa+Gur/AAW+JWs+FdU3JfaXcFY51BUTR/ejlX2ZSrD0zjqK/eivi/8A4KQfs8H4geBI/H+i22/XfDsRF6ka/NcWOSWPuYyS3+6z+gqWikz0/wDYs/aBT49/CC1mvpw/ijRttjqqk/NIwH7uf6SKMn/aDjtX0DX4lfsn/Hm4/Z++Lmna07yNoV2RZ6tbrzvt2Iy4HdkOGH0I/iNftTp9/b6pYW17Zzpc2lzGs0M0TbkkRhlWBHUEEHNNO4mrFyiiimIKKKKACiiigAooooAKKKKACiiigAooooAKQ9KWigD5/wDF/wAvirUx0/fMaoxGtXx+nk+MtRX1ZW/NAaxo26V4ktJtH6RQ96hB+S/I0Im6VbibBrPiarcbUJkzRoRtVuJ6z4nyKtRPWyZxyRoxvVqN6z43qxG9aJnHKJpRvVhJKzo5KsJJVpnLKJopLUolrPWSpBLV3MHAvebTTLVXzj/eppmzVXJ5Cw8tV5JKjaSonkqLmsYiyPVWR6WSSq8klQ2dEYjJHqrK1SSPVWV6zbOuMSGVqqStzU0j1Ukas2dkUdR8OtR+za49ux+S5QgD/aXkfpmvUfWvCdKv/wCztWtLjOBHKrN9M8/pmvdA2QD7V24eV427Hzea0uSqprqvyJKKKK6jxAooooAKKKKAG1BdXMdnayzysEjiUszHoABkmp+nSvOPjz4iOheALmKNts1+wtUwecHJf/x0EfjWdSahByfQ6cLQeJrwpR+00j5j8S6xJ4l8R6jqkud1zMzhT/CuflH4DA/Cq8UeKjhjq5ElfJtuTuz92UY0oKnHZaD4o6uRR4+tNijxzVuKPNWkc05CxR1biioiiq1HHmtUjjlISOLNWY4afFFVmOP0rRI5JTGJFipkizU0cNWEhrRI5pTK6Q+1SrB+NWVh9qmWGqsYOZUEHHSneRVwQU/yPaq5TPnKH2ekMHNaHke1NMHNHKHtDOaD2qJoa0zDUTQ+opcpamdn8HJvKvNRt+zosgH0JH9a9VA615J8LT5PiV17PAy/qp/pXrlepQ/h2PiM1VsU33SFooorpPICiiigBvAFHNHesrxHr1r4Z0e71G9fy4IELsfX0A9ycAe5pNpK7HGMpyUYq7Zxnxo+Ja+BNCa3tHB1m8UrAOvlr0MhHt29T9DXyXteaRpJGMkjkszMckk9ya3PFvia78aeIbvVbw4eZvkjzkRoPuqPoPz5Pes6OGvmMTWdefktj9qyfLo5bh0n8b1k/wBPREccPtVhIamji9qsRwZrmSPXlMgSH2qZIKtJBU6w1aRzSqFRbf2qRYKuLDUghqkjF1CkIOelO8j2q8IOelO8j2p8pHtDP8j2ppg56VpeR7U0wc9KrlD2hmtBUbW/tWm0HWo2hqLFqoZT29QvD7VrvDUDwVLRtGoZDw1Xkh9q15IKrSRe1Q0dEZmRJD7V7n+z58Ujayx+FtVl/dOf9Blc/dP/ADzP17e/HcV41JDVcb4JVkjZkdCGVlOCpHQitKVSVGakjlx+DpZjh3Rn8n2fc+9+1HrXnnwe+Iq+PPD6rcuP7UtAI7hMY3f3XHscfmD7V6HX1UJqcVJbM/D8RQqYarKjUVmh1FFFWYBRRRQAUUUUAeN/FmUz+JIY/wCGKBR+JJJ/pXGLDXW/EFvO8W3ncLsUf98j+tYKw+1ePUV5tn6Fg3yYaC8kVVg9qcIKuLDTxB7VnynU5lH7PSGHitDyPakMHtRyi9oZzQe1RtDWk0FRtD7UuUpTMx4faoXi/GtRoagkhqWjaMzLeL8arSQ1qSRVXeP86ho6IzMqSP1qrLFWrLF7VVkj/Ks2jrjIyZI8VVlj71qyxVTkTFZNHXCRlSx4qpLHWpNHVOVOtZNHbCRrfDTxF/wiXjnS78vtg83ypj28t/lYn6Zz+FfZ6YYZHQ18HSpX2H8KPER8T+A9LvHbdOsfkSk9d6fKSfrgH8a9fL6nxU/mfCcV4a/s8Uv8L/NfqdjRRRXsn54FFFFABRRRQAlJjANHTFUNcvjpuk3dznBjjZh9ccfrSbsrjjFykorqeSeIb43+vXk2cgyFQf8AZHA/QVWiaqEb55PWrUbV5F7u5+gKChBRXQ0Imq3E9Z8b9KtRv0q0znkjQjerUb1nRvVmOStEzklE0UkqdJMVnpJU6S1aZzSiaCy1IJfes9ZPeniWquYuBd8z3prS1V82mmX3p3FyEzy5qB5KY0lQvLUtmsYiySVVkelkkqu71DZ0xiMkeqkr1JI9VZHrNs64ojlbg1TkappXzVWRqybOuKIJmqpK3WppWzmqsrVkzsgjpfhknm+MrU/3EkP/AI6R/WvbwK8Y+EcfmeKZW7JbMfx3KP617OK9TDfAfG5w74m3ZIdRRRXUeGFFFFABRRRQAUUUUAFFFFABRRRQAUUUUAFFFFABRRRQAV+fX/BTT9oY2trbfCnRbrEswS81t426J96GA/XiQj0Efqa+wvjt8XdN+Bnwx1nxbqRV/ssey1ti2Dc3DcRxj6nrjooY9q/EvVNR8QfFzx/Ndz+bq/iTX77O1Bl5p5XwFUduSAB0AwKlspI91/YN/Z9Pxp+LcOp6nbeb4W8OMl5eb1yk82cww++SCxH91CO4r9gQMCvKP2aPglZ/AL4T6T4YhCPqJH2nUrpB/wAfF04G859BgKv+yo75r1imlYTdwooopiCiiigAooooAKKKKACiiigAooooAKKKKAOc8aeAvD3xF0OfRvE+jWeuaXN962vYhImezDP3WHZhgjsa+BPj/wD8EqYZzc6v8J9T8h+X/wCEf1aQlT/swznkewkz7uK/R3n60V24XHV8I70padun3DvY/nh8ffDfxP8AC7X5dF8V6He6FqUfWC8iK7h/eVujr6MpIPrXN1/Qv8Qvhf4U+K3h99G8W6DZ67p79IruPLRn+8jD5kb/AGlIPvX58fH7/glVe2X2nVvhRqn2+IZf/hH9VkCyj2in4VvYPt6csTX22Dz6jXtGv7svw/4H9alJn530VteL/BeveAdcn0bxJpF5omqQHElrfQtE49CAeoPYjg9qxa+oi1NXjsUFFFFUAVPY31zpl3Dd2dxLa3ULB45oXKOjDkEEcgj1qCijcD7Q+AX/AAU38efDr7NpfjiI+OdDTCfaJX2ahEvqJekv0cZP98V+jfwV/ac+Hfx9sVl8Ja/DNfBN0uk3REN7D67oickD+8u5fevwUqzpmqXmi38F9p93PY3sDiSK4tpDHJGw6FWBBB9xXzuMyTD4m8qfuS8tvu/yE0f0cZ5606vhv/gm38dvip8ZtP1+DxhdRaz4b0aOOCDV7mPF49w3IiLjAkAQEsWG7LJknNfceeK/PcTh5YWs6M2m12MxaKKK5gCiiigAooooAKKKKAK9xcx2dvLPM6xRRqWd3OFVQMkk9hX4I/tJ/FeT41/G/wAWeLS7NaXl40dkrfw20fyQjHY7FUn3Jr9XP+ChHxf/AOFT/s4a3DbT+Vq3iM/2NaBT8wWQHzm9eIg4z2LLX5Xfss/CVvjb8d/Cnhd4jJp810LjUD2FrF88oJ7blXaD6sK+0yKlGhSqYyptt8lqy13P1e/YK+EX/Cov2bfD0NzB5Ora2DrN7kYYNMAY1PcbYhGCOx3V9F4zTIYlgjWNAFRQAqgYAA7VJXyFeo69SVSW7dyBaKKKyAKKKKACiiigAooooAKKKKAEzX5U/wDBV74qHxB8UtB8C2s2618P2f2q6RT/AMvM+CAR7RrGR/10NfqRrGq2ug6Te6nfTLb2dnA9xPM/RI0UszH2ABNfz9/F/wCIV18Vvih4n8XXe4S6vfy3KoxyY4y37tPoqBV/CvqOHsP7TEOq9or8X/wLlROPooor9FLCvdf2Jfhb/wALZ/aT8H6ZLD5unWNx/at6CMr5UHz4b2Zwif8AA68Kr9Nv+CSnwq+w+G/FvxCuocS38y6RYuwwfKjw8xHszGMfWM15OaYj6thJyW9rL1YnsfoYPlFLRRX5QZhRRRQAUUUUAFFFFABRRRQAUUUUAFFFFABRRRQB8Uf8FTvhT/wl/wAD7DxdbQ7r7wtehpGAyfss5WN/ycQn2AavyTr+iH4geD7L4heCNd8M6ipNjq9lLZTYGSFdCu4e4zke4Ffz6+MPDF94K8V6x4f1KPytQ0u8lsrhPSSNyrfqK/QOHsRz0ZUHvF/g/wDglxMiiiivrii/4f1y88Ma9p2sadMbe/0+5jureVeqSIwZW/AgGv6B/hX48s/ij8OPDniuwI+zavYxXYQHPlsygsh91bKn3Br+emv1U/4JR/Fz/hIvhfrngK7m3Xfh66+1WiseTazkkgD/AGZQ5P8A10FfJ8Q4b2lFVlvF/g/+CTI+76KKK/PSAooooAKKKKACiiigAooooAKKKKAPxj/4KOfB3/hV37Q+oapaQeVo/ilP7WgKj5RMTi4X67/n+kor6v8A+CU/xi/4Sb4Y6z4AvZ9174dn+02aseTaTEkgf7su8n/rqtdz/wAFJvg1/wALN/Z8utbs4PN1fwnIdTjKjLG3xtuF+m3Eh/65Cvzd/Y3+Mh+B/wC0D4a12efydIuZf7N1Mk4X7NMQrM3sjbJP+AV91T/4U8rcN5w/NbfetC90futRTVIZQQcg85p1fCkBRRRQAUUUUAFFFFADcYFfM/8AwUC+CX/C4/2fdVmsoPN13w5nV7LaMs6op86Md/mj3EAdWRK+mqjeNZEZWAZWGCD0IrWhVlh6sasN07gfzgdKK9s/bE+CrfAr49eIdBggMOjXL/2jpeBhfs0pJVR/uMHj/wCAV4nX7FRqRr041IbNXNQooorYAooooAKKKKACiiigAooooAKKKKACvov9gz42/wDClv2g9Gku5/J0LXcaRqG44VRIw8uQ9htkCEnspf1r50pQSpBBwRWGIoxxFKVKezVgP6QFOR7V4H+2j+z+n7QXwU1LTLSEN4k0zOoaQ/8AEZlB3RZ9JFyvpnaT92pP2K/jb/wvL4A6Dq9zP52t6ev9mapk5YzxADefd0KP9WI7V7ya/I/3mCr9pRf5Gex/OBNDJbTPFKjRyoxVkYYKkdQR613Xwu+O3jz4Maol94Q8TX2kEHL2ySb7eX2eJso34j6V9x/tZ/8ABOHxX45+Kmt+L/hz/ZX9m6ov2y40y5uDBKLs583y/l24YgPksPmdh0Ar4B8ffDvxJ8L/ABJc6B4q0e60TVrf79tdJgkdmUjhlPZlJB7Gv07DYrC4+nbRtrVf8Au9z9aP2O/28dI/aEaDwx4jhh0Hx2kRZY0bFtqAUZZocnKuBkmM54BIJAO3639q/nJ0nVrzQtTtNR066lsr+0lWeC5gcpJE6nKspHIIIBzX7g/sd/tDR/tHfByy1y4KR+IbFvsGrQJgD7Qqg+Yo7K6kMPQlhztr47Ocrjhf31Fe4912f+RLVj3eiiivmCQooooAKguLaO7gkhmRZYZFKPG4yrKRggg9RU9FAH4vftk/s9y/AD4tXVrZwsPDGrFrzSZecKhPzw59Yyceu0oT1r60/wCCa/7Ro8SeHpfhfrt0TqelIZ9Hklbma26vDk9TGTkD+6fRK+iP2qfgJaftB/Ci/wBC2JHrdtm70m5fjy7hQcKT2VxlT9Qeqivxv8Pa74g+EHxBtdSszLpPiPQb3OyRSGiljYhkdfTgqy9wSKjZl7o/fWivPfgV8YNK+Ofw00nxbpRCC5TZdWu7LW1wuBJE30PQ91KnvXoVWQFFFFABRRRQAUUUUAFFFFABRRRQAUUUUAFFFFAHiPxXg+z+LWk/56wo/wCWV/8AZa5aJq9A+NVpsudMugPvK8bH0wQR/M15zE9eNWVqjR+iZfL2mFg/K33aGhE+KuRvWdG9WonrNM6JRNCN8Vajes+N6sxyYrRM5JRNGOSrEclZySYqwklaJnLKJopJU6S1nJLUyyVaZzuBoLLTxNVAS08TVdzJwL3m0hlqn5tIZqLi5Cy0tRPLUJlqNpKLlqBI8lV3kpry1A8lZtm0YiySVVkeleTNV5JKhs6YxGyPmqsj0+R6qyvWTZ1RiRyvXunha9/tHQLCcnLNEu4+44P6ivBZHr1z4VXn2rw0Yj1hmZMexw3/ALNXVhpWk0eVnFO9FT7P8ztaKKK9E+PCiiigAooooAbXzd+0lrv27xLYaShzHZQmRwP779j/AMBUfnX0g7bVZvbNfFvjDWT4k8WarqJO5bi4Yof9gHCj/vkCvMx0+Wmo9z6/hnD+0xbqvaC/F6flcyokq7DH0qGFKvRJgCvDSP0yciWJKuQx1FCnSrsSdBWyRwzkSRx5q5FFTIY6uRx9q1SOGchY48/SrUUVEUdXI461SOOUhscVWUizT44qsxxVokckpkSQ+1SrDVhIfapkhq0jnlMqiGniHiriw08Q8U7GTqFDyfammHrWj5NNMPWnYPaGa0NRPDWm0NQvDUtGimaXw+TZ4og91Yf+OmvW/wCKvKvBEe3xPan2f/0E16r3r0MP8B8vmrvXT8v8x1FFFdB5AUUUUANbivmb4/8Aj5te1s6FZy5sbJ8TFTxJL3H0Xp9c+gr2H4t+Oh4H8LTTRN/xMLnMNsvcMRy/0Uc/XA718lKGlcu5LOxySxySa8nG1rL2cfmfd8NZfzyeMqLRaR9er+QkUXtVqOLNLFFmrsUPSvFSP0KcxkUFWkip8cVWo4a1SOSUyFIasJBU8cNTpD7VoonLKZWWD2qUQVbSDPaplt6uxi6hREFO8j2q+sAp3kD+7TsZ+0M7yPakMHPStLyB/dpPIFFg9oZbQ1E0HtWq1vUTwY7UrFqoZLwVA8Nazw+1QSQ1DibxmZMkXtVaWCtaSGq0kVZtHTGZjyQ4qpLF7Vsyw5qlLFis2jshMteCfFl14G8S2up22SinZNEDxJGfvL/Ue4FfZelanb6xp1tfWsglt7iMSI47gjNfD0sVe1/s6+PfInfwxeyfI+6WzLHoerp+PLD/AIF616GBrcr9nLZ/mfI8SZd9YpfW6a96O/mv+AfQlFJS175+YBRRRQAUh6UtIelAHjHi1N/iW/b/AKaY/QVmLDW14kjJ8QXx/wCmpqmkNeTJXkz7qjK1KK8kVhDTxDVtYakENKxTqFHyfakMNaHk0hhp8ovaGa0NRtDWm0NRPDSsWpmW8PtUDxYrUeL2qvJFUNG8ZmVJFVWWKtWSKqssdZtHVGZlSR9j1qpLH1rUljqpKmazaOuEjKkj7VTmjrVmjqlKmRWTR2wkZcidqpTJWpMlUpk71i0d0JGXMle4/sya9gavortjlbqJfyV//ZK8VlTrXS/CbXD4e+IOkzFtsU0n2eQdiH+UZ+hIP4Vrh58lWLOPNsP9ZwNSHW116rX/AIB9g0UgOQKWvqD8WCiiigApD0paKAGgVyPxOvRbeF3jzgzypH/7N/7LXXHgGvNPjHebTptsD13yMPyA/rWNZ8sGz0Mvp+0xMI+d/u1OBiercb1nRvVqKSvITPu5RNCN8Vajes6N6sxyYrVM5JRNGOSrCSVnJJU6SVaZzSiaKSVMstZ6S1KstaXMHAviWnCWqIl96d5tVcz5C75tNMtVfMpplouHIWGlqJ5KhaWo2lqblqBI8lV5JKa8lQPJUNm8YhI9VpHpZJMVWkes2zpjEbI9VpXp0kmKqyPWbZ1RiMkeqkr1LI9VJXrNs64I9K+C1vuudTuCPuqkYP1yT/IV6uRyK4L4O2H2bww1wRzcTswPsML/ADBrve9ezQVqaPz3Mp8+Km100+7QWiiitzzQooooAKKKKACiiigAooooAKKKKACiiigAooooASgnApa+Uv2+/wBpEfBv4bt4a0W68vxb4jjaKIxth7S1+7JN6gnlFPruI+5QG58c/t+/tG/8Lj+Jp8O6Ndeb4V8OSPBE0bZS6ueks3HBAxsU+gJH3q9U/wCCaH7On9o6hN8Vtctc29sXtdEjkXh5eVlnHsoyin1L91FfJPwB+DOqfHn4oaV4U07dHFM/m3t2FyLa2UjzJD74IAB6syjvX7deEvCum+BvDWmaBo9utppenQJbW8KfwoowM+pPUnqSSala6lvRWNuiiiqICiiigAooooAKKKKACiiigBKDUU86W0TyyuqRoCzMxwFA6kmvEPFv7bnwP8G7xe/EPSrqRf4NLL3xJ9AYVYfrWkKNSs7U4t+iuB7pj3or4k8Wf8FX/hdpG+PRND8Q6/MPuuYY7aFv+BM5b/xyvF/Fn/BXbxXd718NeBNI0sdFfU7qW7P1wgir06eUYyptTt66Dsz9Q6RnC9WAr8VfFn/BRb46+Kt6J4ri0S3frDpVjDFj6Oys4/76rxjxX8YfHXjnePEPjLXdaR+sd9qMsqfQKWwB7AV6lPh2vL+JNL01/wAh8p+63iz47fDnwNvGv+OPD+lSp1hudRiWX8E3bj+Arxjxb/wUk+Bnhnetv4ivNfmTrHpWnyt+TSBFP4NX4wkk9Tmkr1afDlCP8Sbf3L/MfKfpx4s/4K86Db718M/D/UL/ADwsuq3yW2PcoiyZ+m4fWvFvFn/BVX4ta1vTR9O8P+Hoj914bV55h9Wkcqf++a+MKK9Onk+CpbQv63Y7I9H+K/7Q3xB+OHkDxr4hk1pLdy8Mb28MSxE9dojRQK84oor14QhSjywVl5DCiiirAKKKKACrek6Vd67qtnpthbvdX15MlvBBGMtJIzBVUD1JIFVK+3/+CXvwCPjn4k3fxD1S236P4ZPl2W9crLfOvBHr5aHd7M8Z7Vx4zERwtGVaXT8+gPQ/Q/8AZp+C1p8BPg5oHhGEI15BF52oToP9fdvzK2e4z8o/2VUdq9UpM8+1KDX5BUqSqzc5u7epkLRRRUgFFFFABRRRQAlFGOa4j4zfEqy+EHwu8S+Mb/aYdJsnnSNjjzZfuxR/VnKr/wACpxi5yUVuwPy5/wCCnnxj/wCFgfHWPwtZz+ZpXhOD7KQpyrXcmHmP4ARp7FGr3P8A4JN/Bz+zvDniX4lX0OJ9Qf8AsnTmYc+ShDTMPZn2L9YjX5zKutfFDx4APM1LxD4g1H/gU9zPJ/Ms361++Hwe+HNl8JPhj4a8H2GPI0myjtzIox5smMySY9Wcsx92r7fNZLA4GGDhu/03+9lvRWO0ooor4cgKKKKACiiigAooooAKKKKACiiigD5R/wCCkvxY/wCFb/s46hpltN5ep+KJl0qIKfmEJG6dvpsXYf8AroK/GqvsT/gp98W/+E7+Pcfhi1m8zTPClqLXCnKm6kw8xH0HlofeM18d1+n5Lh/q+EjJ7y1+/b8DRbBRRRXvDHwQSXM8cMSNJLIwRUUZLEnAAFfvt+zt8MI/g78FPCXhJUVJ9PsU+1FejXL/ADzH8ZGf8MV+R/7BHwo/4Wv+0p4cini83TNEY61eZGRthIMYPqDKYgR6E1+3I4FfB8RYjmnDDrpq/wBCJC0UUV8cSFFFFABRRRQAUUUUAFFFFABRRRQAUUUUAFFFFACAV+Qv/BUL4THwR8eYfFNrD5eneK7UXBYDCi6iAjlA+q+Ux9S5r9egMV8t/wDBRn4Rj4nfs46rf20Xmar4ZcavAVHzGJQROv08ss/1jFexlGJ+rYqLez0fzGtz8YaKKK/VTQK9/wD2GPi1/wAKh/aQ8M3s83k6Vqsn9j35JwvlzEBWJ7BZBGx9lNeAUqOUcMpIYHII7VhXpRr05UpbNWA/pAGCKUHNePfsm/F1fjZ8A/CniSSYS6mbYWmo88i6i+SQn03YDj2cV7ADgV+OVYSpTlTlunYyHUUUVABRRRQAUUUUAFFFFABRRRQBT1HT4NV0+5sbuFLi1uI2hmikGVdGGGUj0IJFfgd+0L8Kbj4JfGXxR4PmD+Tp9232SR+sls/zwvn1KMuffI7V+/ma/Oz/AIKw/Bf7ZpPh74nafb5ls2Gk6myD/lkxLQOfYMXUn/pog7V9HkWK9jifZy2n+fQpM+jP2FfjOPjN+zvoF1cz+drOjj+yNQ3HLF4gAjn13RlGJ9S3pX0PnFfkH/wTF+NP/CvfjfJ4Svp/L0jxZELZQxwqXiZaE/8AAgXT3Lr6V+vefWuLNcL9VxMorZ6r5iasOoooryRBRRRQAUUUUAFFFFAHxN/wVE+CX/Cc/CG18b6fb79W8KyEzlB8z2UhAf67H2N7Dea/JWv6Mde0Oy8TaJqGkalbrdadf28lrcwP92SN1Ksp+oJFfNVl/wAE0/gPaY83w7f3n/XbVZxn/vllr6zK84hhKHsq6bs9Ldik7H4x0V+3Vn/wT6+AVhgx+AIXI7zajdyf+hSmt6y/Yv8AgjYY8r4baG2P+e0Jl/8AQia9V8R4fpCX4f5j5j8J6XaT2NfvrZ/sy/CPTwPI+GPhJWHRm0W3ZvzKE1u2Pwg8C6dj7L4M0C2x08nTIEx+S1g+JIdKb+8OY/nu8tj/AAn8q0LLw1q+o4+yaXe3Oenk27v/ACFf0P2fh3S9NA+yabaW2OnkwKn8hV/ykH8I/Ks3xK+lL8f+AHMfz3WXwd8e6jj7J4J8Q3Oenk6VO+fyWt6y/Zk+Lt/jyfhl4tIPRn0W4QH8SgFfvngD+EUv4Vg+JK3SCFzH4U2X7Fvxwv8AHlfDbWlz/wA9oli/9CIrfs/+CfPx+vcFPAEsYPebUrOPH4NMDX7ccUVk+IsT0jH8f8w5j8ZLL/gmh8drvHm6Bp1nn/ntqkBx/wB8s1dBZf8ABKz4z3WPNufDNnn/AJ7ahIcf98xNX69f56UZHpWD4gxj2svl/wAELs/KKy/4JJfE58fa/FXhSD18mW5k/nCtb1l/wSG8TSY+1/EHS4PXybGST+bLX6f968r+N37S/gD4AaV9p8Wa3HDeOm6DSrbEt5P/ALsYPA/2mwvvUxzjMK0lCDu32SC7PMv2P/2PdW/ZX1DX2fx0viLS9Xhj8zThphtxHMhO2UOZW/hZ1I2jORz8tfRek+J9H1zUNRsdO1Wzv73TZFivLe2nWR7ZyMhZADlSRzg1+SP7RH/BSHx78W/tOk+FC/gbwy+UK2cub64X/bmGNgP91MdSCWFcb+w5+0TJ8BvjdZ3GpXTL4Z14rYavvb5UDN+7nPvGxyT/AHWf1rsrZPi68J4mu/ftsrdO9uth2Z+25OK+b/26/gHZ/G34GazNFZpJ4l0CB9S0u4Vf3mUG6SEHqRIgIx03BD2r6NRxIgZSGUjII70rKHQqRkEYIr5ejWlQqRqR3TIP5vyMGvsH/gmJ8WpfAvx/XwxPcbNJ8VW7Wrox+UXMatJC314kQf8AXSvCP2kfh0fhP8dPGvhYReTb2OoyG1XGMW7/ALyH/wAhulch4H8VXfgbxnoXiKxYreaTfQ3sJBx80bhx/Kv1evTjjcI0tpLT9DXdH9FFFZvh7W7XxLoOnatZSebZX9tHdQSf3kdQyn8iK0q/I2mnZmQUUUUAFFFFABX5yf8ABSr9mv7Hdr8VvD9riGdkg12GJeEfhY7jHo3CN77D1Ymv0brM8ReH9P8AFWhaho2rWsd7pl/A9vc28oyskbAhgfwNJq407H5JfsKftKn4F/EoaVrFyU8Ha+6QXhc/LazdI7j2Aztb/ZOedor9fUkWRAykMpGQR0Ir8QP2mfgPqH7PfxT1Dw7cCSbS5CbnS71h/r7ZiduT/eXlWHqM9CK+8P8Agnd+03/wsbwiPh74gu93iTQ4B9hmlb5ruzGAB7vHwPddp5wxqU+hTXU+0qKKKsgKKKKACiiigAooooAKKKKACiiigAooooA4b4u2P2rwm0wGTbSpJ+B+U/8AoVeKxPX0h4h04arot7aHrLEyDPY44P54r5pUlGKkEMDgg9q8rFxtJSPtcjqc9GVPs/zNCN6sxvWdG9Wo5K5Ez3pRNGOSrCSVnJJViOWtEzmlE0UkxU6SVnpJUySVaZzSiaCy1MstZ6y1KsnvV3MXAviWnCWqIlpwmqrmbgXvNpDLVPzqQzUXFyFoy0xparGWmNJRcpQJnlqF5KiaWonkzUNmqiPeTNV3kpHkqvJJUNnRGIskmKqyPSvJVeSSs2zpjEbI9ejfBi8y2qWxPHySKPzB/pXmMj12XwfvPK8UyRE8TQMAPcEH+QNa0ZWqI5Mxp8+EmvK/3Ht1FFFeyfngUUUUAFFFFAHM/EbVzoXgrWLxW2uluyof9tvlX9SK+O4lr6U/aJ1I2fgiO2X/AJe7lI2HsMt/NRXzfEvIrwcfK9RR7I/TuGaXJhZVP5n+C/plmBOlXYlyaghXjNXYVrhSPppsswpVyFKgiToKvQpWyRwTkTxJirkMdQxLk1ehStkjgnIlijq3FHTIkq5ElapHDOQ6OOrUcVEUdW4460SOOchqRVOkVSxxVZSGtEjllMrrD7U8Q8VbWGpBDWljFzKPkUww1o+TTWh9qLCVQzGhqB4q1HhqvJFUNGsZlvwZD/xUMLf3UY/pXpJ61wngqH/icO3ZYj/MV3Y7V2UVaJ4GYS5q3yHUUUlbHnBjimswUEnijtXnfxv8YN4X8IPDbvtvdQJgjweVXHzt+A4+rCs5zVOLk+h0YbDzxNaNGG8nY8M+LXjA+NPGE8kT7rC1zBb4PBAPzP8A8CPP0xXJxR5pkUdXoIq+XlJzk5S3Z+3UaMMLRjRp7RVh8MXtVyKKmxR1diippGM5hFFVqOKnRRVbihrZI4pzGRw57VZSCpY4farUcNaJHJKoV0hz2qZYKspBU6w+1XynO6hSEHHSpPI9quiDin+R7VXKZ+0M/wAj2phg68Vp+R7Uww0coe0MtoKieDHatZoPaoHgqXE0VQyXg9qrSQ4rYkh9qrSQ4qGjojUMeSGqksVbEsPtVOWKs2jrjMyJYqqTRVrTRdapyx1k0dkJGPNFiorS7m0u/gvLZjHPBIsqOOzA5FaE8Wc1Qmj61m/d2O1WnHlkfZHgrxND4v8ADdlqcGAJk+dAfuOOGX8Dn9K3gO54r5w/Z28XnTNen0Kd8W98DJACeBIo5H4qP/HRX0eMV9Lh6vtqal1PxjNMG8DipUvs7r0f+Q6iiiuk8oKKKKAPLPEkG3X733fP6VSSKtvxVDt164PZgp/8dFUY4favPlH3mfWUp/uo+iIFh9qkENWkiqVYadgcyl5FIYKv+TSGGiwvaGa0PtULxVqNDUDw1LRpGZlSRVWkirVkiqrLHWbR0xmZUkdVJY8VqSx1TlSs2jshIy5o6pSpitWVOoqlMnWsmjthIy5kqjKmDWpKnUVRmSsWjugzMmTrVGVetaky5GaoTLisWjvgzMmSqoke3mSWNisiMGVh2IrQnXmqMq1k9zuj70eU+19A1JdZ0WwvkxtuYElAH+0oP9a0F61wXwQ1M6j8ONL3HLwb4G/4Cxx/47iu9HU19XTlzwUu5+GYql7CvOn/ACtr8R1FFFaHMFFFFADRwa8W+LV35vipYgeIoFUj3JJ/qK9pPevnrx9efavGWpvnO2Xy/wDvkBf6VyYl2hY9/JYc2Jb7L/Izo3qzG9ZsclWo5K8pM+0lE0Y5KsJJWaklWElrRM5pRNFJMVOklZ6SVKslWmc7iaCy1KstUFlqRZR61VzFwLwlp3m1SEvvS+Z9au5HIXfNpplqr5lNMtFw5C00tRNLUDS+9RtLU3KUCZpKheWomk96iaSobNlEe8lV5JKa8mKrvJUNm8YiySVWkelkkqtJJUNnTGIkj1VkbJp0j1b8Naf/AGz4j06zxuWWZd4/2Ry36A0lq7I3k1Tg5vZan0B4P07+yvDWnWxG1lhUsPRjyf1Jra6img7Rj0pQf1r30rKx+Uzm6k3J7vUdRRRTJCiiigAooooAKKKKACiiigAooooAKKKKACiiigDmPiN4/wBH+FvgnV/FOvXAt9M02AzSH+Jz0VFHdmYhQO5Ir8Q/jJ8VdZ+OHxK1bxXq5Jur+XENspLLbxDiOJPZRge5yepNfRn/AAUK/aaHxQ8af8IL4fu9/hfQJyLmWJsreXgyrHPdY+VHqSx5G2rX/BOv9mf/AIWH4w/4WF4gtN/hzQph9hilX5bu8GCD7rHw3+8VHOGFQ9XYtaK59b/sOfs3L8CPhil/q1ts8Ya8qXF+XHz20eMx2/ttBy3+0SOQor6WooqyAooooAKKKKACiiigAooooAKKKrXV3FY2stxPIkMESF5JJGCqigZJJPQAUbgfJf8AwUj+Pv8Awqf4LP4Z0y48rxD4r32abWw0NoAPPf2yCIx/vsR92vx5r2b9rj45S/tA/G7XPEUcjtosDfYdJjbI2WsZIU47FyWcjsXI7V4zX6plWD+qYZJ/E9X/AF5GiVgooor2RhRRRQAUUUUAFFFFABRRShSegJ+lF0gEors/CvwY8e+ONh8P+C9e1lH6SWWnSyJ9SwXAHuTXsnhT/gnV8dfFGx38Jx6LA/8Ay21S+hix9UDM4/75rlqYvD0vjml6tBc+aKK++/Cn/BIvxfebD4k8c6NpQPJXTbaW8I9vn8qvY/Cv/BJr4a6XsfXPEfiHXJV6pC8VrE31ARm/Jq8ypneCp/av6Jiuj8r9C0S98S61YaTptu93qN9OltbW8Yy0kjsFVR7kkCv3p/Z2+Dtl8B/hD4e8H2gR5rSAPe3CD/X3T/NK/rgsSBnooUdq5v4bfsZfB74S6vZax4e8HwR6xZtvhv7u4luJUfGNw8xyFPPYCvbuK+QzbNY47lhSTUV36slu46iiivniQooooAKKKKACiiigBO9fnR/wVk+M/wBn0/w58MrCf95cn+19SVD0RSUgQ/VvMYj/AGENfoTq+qWuh6VealfTrbWVnC9xPPIcLHGqlmY+wAJr8DPj58VLv42fF/xN4xuS4XUrtjbROeYrdfkhT8EVQfU5PevpMiwvtsR7WW0Pz6FJH0Z/wS++DJ8efGu58Y3sHmaV4Tg82MsMq15KCsQ99qiR/YqnrX66Y9a+ff2Gvgv/AMKU/Z70CxuoPJ1vVh/a2ohhhhLKAVQ+hSMIpHqG9a+gzXDmuJ+tYmUlstF8hN3FoooryRBRRRQAUUUUAFFFFABRRRQAnQVy/wATfHVl8Mvh/wCIfFeon/Q9IsZbx1zgvsUkIPdjhR7kV1HWvg//AIKt/F//AIRz4aaJ4Asp9t54guPtd6qnkWsJBUEf7Uu0j/rk1deDw7xOIhSXV6+nUa1PzA8UeIr3xf4l1XXdSlM+oaldS3lxKf4pJHLMfzJrMoor9gjFRjyo0CiitTwt4cvvGHiXStC0yIz6jqd1FZ28Q/ikkcKo/MiiUlFczA/UT/glL8Jj4Z+FWteOruHbd+I7r7Pasw5+ywErkf70pkB/65rX3V0rlvhn4Gsfhp8PvD/hTTh/oekWUVmjYwX2qAXPuxyx9ya6nrX4/jcQ8TiJ1e7/AA6GbFooorkEFFFFABRRRQAUUUUAFFFFABRRRQAUUUUAFFFFABVTULC31SxubK6iWe1uI2hlicZV0YYKkehBNW6KAP5+/j18MLj4NfGDxV4PnD7dMvXS3d+slu3zwv8A8CjZD+NcBX6Kf8FZvhB5Go+F/iVZQ/JcKdH1FlHG9d0kDH3K+apP+wor866/XMvxP1rDQqdba+q3NVqFFFFeiB+gf/BJz4wf2V4s8R/De9n22+qR/wBqaejHjz4wFlUD1aPa30hNfp+a/ns+EPxFvfhL8TfDXi+w3G40i9juSinHmxg4kjJ9GQsp9mr+gHw9rll4o0HTdY06YXOn6hbR3VvMvR43UMrD6gg1+c8QYX2WIVVbS/NESNOiiivmCQooooAKKKKACiiigAooooAQ1x/xb+HVh8WPht4i8I6kB9l1aze23kZ8pyMpIB6q4Vh7qK7Clpxk4SUlugP53dSsNb+Fnj24tJfM03xD4f1EoSpw0NxDJ1B9mXINfu98BfitZ/Gv4ReGvGNoUU6jaq1xEhyIbhflmj/BwwHqMHvX5y/8FUPgj/wiPxP0z4g6fblNN8Sx+ReFB8qXkSgZPpvj2n3Mbmuo/wCCUHxt/s/XNe+F+oXGIb8HVdKVz0mUATxj3ZAr47eW5719xmUVmOAhi4bx3/X7mW9Vc/TaiiivhiAooooAKKKKACiiigAooooAKKKKACiiigAooooAKKKKACiisvxB4k0vwnpNzqmtaja6Vplsu+a7vJliijX1ZmIAoSbdkBp1yHxH+KvhT4R+HpNa8X67aaHp6Zw9w/zykfwxoMs7f7Kgmvib9oj/AIKm6Xo/2rRfhRYrrF4Mo2v6hGVtkPrFEcM59GbaMjowr86/iD8SvFHxV8Qza34s1y813U5P+W13JkIM52ov3UX/AGVAA9K+mwWRVq9p1vdj+P8AwCkj7V/aI/4Kk634j+06L8LLJ9A045Rtdv1VryQdMxx8rEPc7m6H5TXwlreu6j4l1W51PVr+51PUblzJPd3crSyyse7MxJJ+tUaK+5w2CoYSNqUbfm/mXawUdKKK7gP2I/4Jy/tD/wDC3/g+nhrVbnzfE/hZUtJC7Ze4tMYgl9yACh/3QT96vro9K/BT9mH44Xn7Pvxj0TxXAZH09X+zanbIf9faOQJFx3IwHX/aRa/dzRdYs/EOk2WqadcJdWF5Clxb3ERyskbqGVgfQgg1+Y51gvquI5or3Za/PqiGj8v/APgrN8Nf7G+JfhfxrbxbbfWrFrK4ZRx58ByCfcpIoH/XM18GV+0n/BRT4YN8Sf2ZddntoDNqPh6RNZgCjnbHlZvwETyN/wABFfi3X1uR1/bYRRe8dP8AL8Clsfth/wAE9/iH/wALB/Zb8LeZL5t5ovmaNPznb5J/dD/v00VfSXevys/4JYfHWw8G+Nda+H2s3QtoPEbR3GmPI2E+1oCGjz2aRCuPUxgdSK/VMYr4fNMO8Pi5q2j1XzIe4tFFFeWIKKKKACiiigDw39rf9ne0/aI+GE+nRLHF4l07ddaRdPgbZccxMeySAAH0IVv4a/H7wz4i8RfBz4hWuqWLTaR4j0K8PySKQ0ciEq8br6H5lZT1BIr986/Pb/gpB+y6bmOT4r+GbT50Cpr1tCvVRgJdAD04V/ba3ZjUtdSk+h9g/AL406R8e/hrpnivSisUko8q9s92WtblQN8Z/MEHurKe9ekV+MH7Hf7Sl1+zv8SY5ruSSXwlqpW31a2XJ2rn5Z1H95Mk+6lh1II/ZLTdQttY0+2vrK4jurO5iWaGeFgySIwyrKRwQQQQaadxNWLtFFFMQUUUUAFFFFABRRRQAUUUUAFFFFADGINfOPjzTf7G8XalABtjeTzU9NrfNx9MkfhX0ccc15B8c9JKXGn6mq8MDA59x8y/zb8q5MVG9O/Y9/JK3s8VyPaSt89zzhHqzHJ71mxyYqykleOmffSiaMclTpJWcklWEkq0zmlE0ElqdZc96zlkqZZKtMwlE0FlqRZPeqCy1IJaq5i4F4SmnCaqQl96cJfequRyFzzqQzVU800eZ70XFyFoymo2l96rmX3phlouUoFhpaiaSoGmqJpai5ooEry1A8lMaSoXkqWzeMRzyVXkkpryVA8lQ2dEYg71u/Dm9+y+NtMbOAzlD77lI/rXNSSZqfQbz7Hr+nT5wI7mNz9AwpwlaSYV6XtKM4d0/wAj6popF+6PpS19Afk4UUUUAFFFFAHg/wC01e5bQbQHj97Kw/75A/rXisIr1L9o+43+L7CDP3LQP+bsP/Za8wgXpXzWKd60j9gySPs8vpryb+9suRDpV6BelVIhzV6Ae1Zo76jLcK1fhXFU4F6VfiHArVHnzZahXpV6FeKrQrV6FeRWyOCbLMKdKuxJ0qvCtXoVrVI4JsniSrkUdRQpV2FK2SOCch8UVWo4qSKOrkUVapHFKVhiQ1KsHtVhIsVMsJNa2OZzKRg46VG0GK0jCcdKjeOiwlUMqSLFVpIq1ZYuPaqksdZtHRGZpeDYf9IuXx0VR+ef8K66uf8ACcOy1lf1fH5D/wCvXQV0wVoo8XEy5qrYUUUVocwxjtr5S+Mviv8A4SnxtcJG+60sf9Hix0yD87fi2Rn0Ar6I+I/iT/hFvB2o6grbZVjKRf77fKv5E5/CvkCMFmyeSe9eTjqmipr1Pu+F8JzTnipdNF+pNBHmtCJKggSr0KV5KR91ORNDHV2KOo4Y6vQx5xWyR585D4YquxRZpsMfSrsMVapHBOYRQ1bjhp0UVWo4s1skccpkaQ+1TpBmrEcHtVhIfarSOWVQqLbU8W3FXlgz2p4g4qrGLqGf9nphtuOlaf2emNBjtRYSqGS8FQvD7VrvD7VXkg9qTRtGoZEkNVZYcVrSxYqrLFWbR1RmY8sWPpVOaLrWxNF+VUpY6yaOyEzHljqlNHWvNHVGaOsWjvhIyJUqjPHWtMlUZ0rFo74SKNnez6TqFte27eXPbyLLGw7EHIr7M8La/D4m0Cx1OD7lzGHxn7p/iX8DkfhXxjMmCa93/Zt8SfaNPv8AQ5ZMvbP58IJ/gbhgPYNg/wDAq7sDU5Z8j2Z81xLhFVwyxEVrH8n/AMGx7fRSUte8fmIUUUUAcX4th/4mkb+sQ/may44q6PxZDue2kx/eU/p/9eseKOuSS95nu0J3pRGpDUywZ7VPHFip1izQkEplTyPamtB7VoeR7U1osVViPaGW8NV5Iq1ZIs/WqksdQ0bxmZUsdVJY61JUqnMlZNHZCRlypVKVK05kqjMvWsmjuhIzJkqlMlacy1RmXg1izvgzLmXFUp161pTr1qjMKyZ3wZmyr1qhMtaUwqhOvXisWehBmdMOKoTDk1pSjg1QmFYM9Cmz6A/ZqvPN8L6lbE5MV3vA9AyL/VTXsGK8J/ZkuCJPEMJPaFx/4+D/AEr3cHmvo8I70Yn5DncPZ5hUS8n96THUUUV1niBRRSUAI3AJr5c1e8+16zfT5z5k8j/mxNfS2s3QsdIvLjOPKhd8/RSa+VUkya8zGP4UfYcPU7upP0X5mgj1YjkrOSTFWEkrz0z62UTRSSp0krOSSp0lq0zmlE0UlxUyy1nLLUqyVSZg4GislPEtUFlp4mqrmTgXhL707zfc1SE1KJRTuTyFzzPekMvvVXzR60nnUXDkLJlpjS1XM1RtL70rlKBYaX3qF5ahaWomkouaKBK8lQPJTHlqB5ahs3jEdJJVd5KR5KrySVDZ0RiLJJXffBTSvtniC5vmGUtI8KfR34/kG/OvOHeve/g9pH9meEop2XEl4xmOeu3ov6DP410YaPPUXkeXnFX2OEa6y0/z/A7yiiivaPzgKKKKACiiigAooooAKKKKACiiigAooooAKKKKACvk39vj9p8fBjwKfC2g3QTxjr0LKrxt89lanKvN7M3Kp77j/Dz7n8bfi9ovwO+Hmp+LNbf91bLtt7YMA91OQdkSe5PfsAT0Br8UPiD468Q/Gj4h6h4g1Z5NQ1vV7kbYolLYyQscUa8nAG1VHsOpqWykjV+BPwa1j48/EvTPCukhlNw3m3d2VytrbqR5krfQHAHdio71+23gHwPpHw28H6R4Y0G2+yaVpsCwQxjqQOrMe7MSWJ7kk14z+xh+zTD+z38OI21GFG8X6yqXGpzDBMIxlLdT6Jk5x1YseRjH0TQlYG7hRRRVEhRRRQAUUUUAFFFFABRRRQAh4r44/wCClvx9/wCFYfB3/hD9MufL17xaHtm2N80NkMec3tvyIxnqGfH3a+xulfh7+3H4r8W+M/2h/EWoeKtG1DQVif7JpdlqELRlLOMkRsueCG+ZyVJGXODXt5NhlicUufaOvr2GtzwCiiiv1I0CiiigAooooAv6FoOp+KNUg0zRtOu9W1GckRWdjA00shxnCooJPHoK9s8KfsJ/HPxeEa28AX1jE3WTVJIrPaPdZWVvyFeE2t3PY3MVxbTSW9xEweOWJirIwOQQRyCPWvsT4Af8FMPHvwz+zaX40RvHOgIQvnXEmzUIV9pf+WnriQEn+8K83GyxcIXwqTfZ/oDubHhX/gk18TNU2PrviPw9ocTdUieW5lX6gIq/k1ex+Ff+CRXhKz2HxH461jVSOWXTbaKzB9vn82vqb4KftPfDz4/6es3hPXYpb8Jvm0i7xDew+u6MnkD+8pZfevV6+CxGa5hzOE3yvtaxF2fM/hT/AIJ0fArwvsd/CkutTr0l1S+mkz9UVlQ/9817H4W+C3gHwNs/sDwXoOjsvSSz06KN/qWC5J9ya7alryZ4mvV/iTb+bJGqir0UD6U6iiucAooooAKKKKACiiigAooooAKKKKACiikJ2jJoA+Of+Cm3xsHw5+CK+E7Cfy9Z8WyG1IU/MlmmDO3/AALKR+4dvSvz7/Yn+Cx+OH7QXh/TLmHz9E01/wC1dT3DKmCIghD7O5RD7MfSpP23fjZ/wvH9oDXdRtJ/O0LS2/srTCpyrQxEhpB7O5dwfRlHavvr/gmJ8Ev+Fe/Bebxff2+zV/FkgnjLj5ks48iEe24l39wyelfd/wDIqyztOX5v/JF7I+zANowKWiivhCAooooAKKKKACiiigAooooAKKKKAGscLmvwy/bU+MH/AAuj9ojxPq8E/naTYy/2XpxByvkQkruX2d97/wDA6/Vr9tP4xf8AClP2efE+sQT+Tq97F/ZemkHDfaJgV3L7om+T/gFfhiTk5r7Xh3DazxMvRfqXEKKKK+4KCvsf/gl/8If+E7+O03iq7g8zTPCdsbgFhlTdSgpCPwHmv7FBXxxX7S/8E8fhF/wqr9nHRri6g8rV/EjHWLrcPmCOAIF+nlBGx2LtXgZ1ifq+FcVvLT/P8BPY+nqKKK/MTMKKKKACiiigAooooAKKKKACiiigAooooAKKKKACiiigAooooA8u/aV+EsXxu+CfinwkyK13d2hksnbjZdR/PCc9hvUA+xNfgldWstlcy288bQzxOY5I3GGVgcEEdiDX9HpFfi7/AMFE/g5/wqr9ojVL60g8rRvE6/2vbFR8olYkTp9fMBbHYSLX2PDuK5aksPLrqv1Kiz5fooor7wsK/Xf/AIJg/GX/AIT/AOCEvhO8n36t4Tn+zqGOWa0kJaE/gRInsEX1r8iK+h/2DvjN/wAKa/aJ0Ge6n8nRdbP9j3+44ULKw8tz2G2QISey7vWvFzfC/WcLJLdar5f8ATV0ft5RSA5FLX5YZhRRRQAUUUUAFFFFABRRRQAUUUUAeP8A7VfwXi+PHwO8R+FljVtTMX2vTHb+C7jy0fPbdyhPo5r8Rfh9401f4R/EbRvEmnhrfVtEvknEUmVJKN88bDrhhuUj0Jr+hnmvxu/4KQ/A7/hVXx3uNesLfytC8WhtRhKjCpc5AuE+u4iT/trjtX12QYhNywlTaWq/VfcVHsfrf4B8Z6b8RvBmieJ9Ik83TdWtI7uBu4V1B2n0YdCOxBFdFX58/wDBKb46HWPDOsfC/UrjddaUW1LSg55a3dv30Y/3ZGDf9tW9K/QavnsbhnhMRKk+m3p0E9BaKKK4hBRRRQAUUUUAFFFFABRRRQAUUUUAFFFJQAGoZriO2ieWV1ijQFmdzgKB1JPYV88ftC/tz/Df4ALcafLef8JL4pjyBomlyBmjb0mk5WL3By3+ya/MX9oL9tP4kftCTTWmpal/Yvhpj8mhaWxjgI7ea2d0p6feOM8hRXtYLKMRjLSa5Y93+i6jSuffv7RH/BSrwL8LjdaR4LEfjjxGmUMsEmNPgb/alH+sx6R5B5G4GvzS+NH7RXj34+ax9t8Ya7NeQIxa306H91aW3+5EOAccbjlj3JrzSivvcHleHwavFXl3e/8AwC0rBRRRXrDCiiigAooooAK/Ur/glv8AtEf8JR4Qu/hfrNzu1TQ1NzpTSNzLZlvnjHqY3bj/AGXAHC1+XdpZz6hdRW1rDJc3ErBI4YlLO7E4AAHJJPavvz9ib9hL4maH498O/EXxBeN4Ft9OmFxFYyJvvrtCMNG8ecRI6llO75sE/KODXgZz7CeGlGtJJ7r1E9j9NtQsINVsbizuokuLW4jaKWJxlXRhhlI9CCa/CD9qD4GX/wCz78Yda8L3EUn9mmQ3Ol3L8ie0dj5bZ7kYKt/tK1fvQa8J/ay/Zb0b9p3wJ9gmdLDxLp++TSdUIyInIGY5McmN8DPcYBHTB+MynHrBVvf+CW/l2ZCdj8OIJ5LWeOaGRopo2DpIhIZSOQQR0NfWHg7/AIKb/Gfwn4ei0qefRtfaJAiahq1m73IA6ZZJEDHHdgSe5JrwD4r/AAc8XfBTxRNoPi/Rp9KvUJMbsN0Nwn9+KQcOvuOnQ4ORXFV+i1KOGxsVKcVJdOppufv78A/jFpvx2+FOg+MtN2ob2EC5tlOTbXC8SxHvwwOM9QVPevRQMV+SH/BMv9oY/Dn4nyeAtXuSmgeKHVbYuflgvwMIfbzB8h9WEfpX631+Y5jhPqeIdNbPVehm1YWiiivNEFFFFABVS/sbfVbG4s7uBLi0uI2imhlUMkiMMMrA8EEEgirdFAH4zftlfsz3P7PPxFc2EUkvg/V2afS7g5Plc5a3Y/3kyME9VIPXOPoH/gnL+1SLSaD4UeKbzEMrE6BdzN91jybUk9iclPfK91FfbHxt+EGifHL4eal4T1xD5Nyu63ulUF7WcA7JU9wT07gkdCa/FT4kfD3xD8FfiHqHh3WEex1jS5wUmiJUOAcxzRtwdpGGB6/QioejLWqP3ror5m/Yl/alh+P3gcaZrE6J420aJUvUOAbuLotyo9+AwHRvQMor6ZqyAooooAKKKKACiiigAooooAKSlooAYeOa5b4laP8A234Pvo1XdLEnnR465Xnj6jI/GurPNMdQ6FSMg9RUySlFxZrRqOjUjUjunc+SUkqdJMVZ8XaQfDvia/scYjSUmP8A3Dyv6EVmpJXzrvF2Z+uwkq1NTjs9TRSTNTJLWeklTJL60JkOBoLLUyy1nrJUiy1dzFwNBZakEue9UFlp4lqrmTgXhLThLiqQlpfN9zRcjkLvnUhlzVTzqTzqLi5C0ZaaZcd6rGWmGWi5XIWTLUbS1XaWo2louaKBM8tQvLUTSVE8tQ2aqBI8lV3kzTHkqF5Khs3jEc8lV2lKsCDgg5z6U15Kru9Tc3ULqx9faXdDUNMtLkciWJXH4gGrYHJrl/hte/bvAmjSg5xAI8/7uV/9lrqa+lg+aKZ+OV4ezqyh2bX3MWiiiqMQooooA+Zf2hju8fxj+7Zxj/x5zXnkA6V33x/fd8Q3H923jH8z/WuDg6ivma/8aXqfs2Vq2ApeiLkI5rQhHFUYOoq/D92oRvULsAq/CORVK3q/B1rZHnzLsA6cVehFU4KvwVvE86bLkIq9COlU4etX4R0rVHnzLkK9KvQrVOBelX4R0roR582W4Uq9EnAqrAOlXohk1sjz6jJ4ounFWVhpIVq5FHmrSOGcrFUwjHSoZYq1HhwKqSr1ptExncy5ExVKZOtac61RnFZs7YM6HQY/K06LjBbLH8TWlUFrH5VtEn91QP0qYck10LRHkTfNJsWikoJwCaZJ4J+0n4hLTaXokZ+VQbqUA9Tyqf8As/5ivGYE5rovidrn/CQ+PdWug26JJfIj9NqfLkfXBP41h269K+Zrz9pVkz9myzD/AFXBU4dbXfq9S3CtX4EqrCtX4F6VEUb1GWYU6VoQJxVaBM4rQhTpWyPOqSLEMdXoY6ggSr8KdK3ijz5yJIo81ehhx2pkEfSr0Uea1SOCcwjizVmOGnxRflVuOGtUjilMgWCniDjpVxIakWD2q7HO6hQMHHSo2g9q1Db57VG8NFgVQyZIarSQ4rXkhqpLF14qGjeMzIlizVKWLFbEseKpTx5rNo7YTMeaPrVGaPrWvMlUJ0rFo74SMmZM5rPmTrWvOlZ86dayZ6FORkzpVGZetak69aoTLXPJHo02ZNwmK6D4W6+3hrx5pdyWxFLILebJ42P8vP0OD+FYtwuaz5MowYHBByCO1RGThJSXQ6qlOOIoypS2kmvvPujOcGjtWD4J1weI/CmmajkFp4FZ/wDexhh+YNboNfVq0kmj8MqRlTm4S3TsPopKWmQZHiOLzLEN/ccH+lYUKV0+qx+bYzD/AGc/lzXOwjgVhNano4eXuWJoo81bji4qOBelXokzTSCcrEXkj0qN4eK0hB8tV5UxVNGCnqZcseKpzJxmtOdetUZR1qGdsGZkydaozLWlMKozCsGehBmbMKozitGYVQn6GsWd9NmdMOtUZhya0Zu9UJutZM9CBnTj2qjN0rQnqhN0NYs9CmZ0461RnHJrQn71RnrnkejAzpR1qhOK0JaoT1kz0KZ63+zS2Nb1pfWGM/8Ajx/xr6Davnb9mx8eJ9UX1tQfycf419EnrXvYP+Ej8r4gX/ChP0X5DqKKK7j5wKKKKAOU+J16LHwPq0mcbovL/wC+iF/rXzPHJXvHx3v/ALJ4LEJ63FwiY9hlv/ZRXz8kleNjJfvEvI/ROHqVsLKfdv8AQ0UkqdJKzkkqwknvXCmfRyiaKSZqZZazlkqZZcVdzBxNBZalWWs9Zc1KstXcxcDQWWniWqAl96eJaq5k4F4S+9L5h9apCWl833ouTyFzzPekMvvVTzfek86i4chaMtNMtVjLTDLRcpQLDS1E0tQNLUbSe9Tc0UCZ5aheT3qJpaheSoubKJI8mageSmPJUDyVLZvGJd06zk1bUrWziH7y4kWNfqTjNfVVhZR6fZW9tENscMaxqPQAYFeE/A/QzqfieS/dcw2UeQT/AM9GyB+m79K9/Fetg4Wi59z4PiCvzVo0V9la+r/4A6iiivQPlQooooAKKKKACiiigAooooAKKKKACiiigAqnqF/baTY3F7eTx21pbxtNNPKwVI0UZZmJ4AABJNXK/OT/AIKK/tXC+nufhT4UvM28TAa9eQt99wci1BHYHBf3wvZgU3YaVzwP9sv9pu4/aG+IjLp8skXg7SGaHTLc5HnHo1ww/vPjgHooA67s++/8E5P2WDeXEPxX8UWn+jwsRoNrMv33HDXRB7DkJ75bspPz9+x1+zLdftEfENBexyQ+ENKZZtUulyPMGcrAh/vPg5PZQT1wD+x+mabbaNp9tYWNvHaWVrGsMEEKhUjRRhVUDoAABipSvqU3bQuUUUVZAUUUUAFFFFABRRRQAUUUUAFFFFABXJfEP4XeFPiroL6N4t0Gy13T2ziK7jy0ZP8AEjj5kb/aUg+9dZQBTUpRfNF2YH5o/H3/AIJUXVr9p1b4Uar9qj5f/hH9XkCyD2in4B9g+PdzXwR408CeIfh1rs+jeJ9GvdD1SH71tewmNsdmGfvKexGQexr+iWuO+JPwk8H/ABf0I6R4w8P2WuWRzsFxH88RPVo5Bhkb3Ug19Pg8+rUbRrrmXfr/AMEpSP57qK/Qn4+/8EqtT0s3Oq/CrVP7Uthl/wCwdVkVLhfaKbhX9g+3AH3ia+D/ABb4N13wHrdxo/iLSLzRdUgOJLW+haKQehwRyD2I4Pavt8NjqGMjelK/l1+4u9zGoooruAKKKKALWmapeaJfwX2n3c9jewOJIbm2kMckbDoysCCD7ivtT4Af8FQfGPgX7NpfxDtT4y0dcJ/aEZEeoRL6k8LNj/awx7vXxDRXHiMHRxUeWtG/5/eFrn78fB39oTwF8d9JF54P8Q22oyIoaewc+XdW/wDvxN8wGeN3KnsTXpXWv5zdB8Qap4X1a21TRtRutK1K2bfDd2czRSxt6qykEV9x/AD/AIKmeIvC5ttK+J2nnxNpq4QaxYqsd7GPV04SX/xw9yWNfFYzIKlO88O+Zduv/BIcT9T+aOtcH8K/jd4K+NWijVPB2v2usQgAyxRttngJ7SRNhkP1HPbNd53r5SUJQk4zVmiRaKKKQBRRRQAUUUUAFFFFABRRRQA09a+c/wBvH44/8KS+AGsTWdx5Ov65nSdOKth0aRT5ko7jZHuIPZinrX0b71+NP/BRn45/8Lb+O1zotjP5ug+FA+m2+DlZLjI+0SD/AIEAnuIge9exlOE+t4qKa91asaVzxf8AZ++Et58cfi/4a8HWodY9QugbuZB/qbZfmmf6hA2M9Tgd6/fDRtJtNB0my0ywgS1sbOFLe3gj4WONFCqo9gABXwZ/wSm+Bv8AYnhLWfidqVvtu9YJ07Sy45FsjfvXHs8ihf8AtifWv0BFdeeYv2+I9lF6Q0+fUbYtFFFfOEhRRRQAUUUUAFFFFABRRRQAmcUUEZxXM/EnxzYfDPwFr3inVG22OkWct3IM4L7VJCD3Y4Ue5FEYuTUY7sD8yf8Agqr8Zf8AhKfijpXgCxn3WHhyDz7wKeGu5gDg+uyPZj0MjCvhmtvxt4u1Dx94w1rxJqsvnajqt3LeTv23uxYgegGcAdgBWJX7BgsOsLQhSXRfj1/E1WgUUUV2gem/s2fCaX43fGzwr4RVGNpeXYkvXXjZax/PMc9jsUge5HrX722lrFY20VvBGsUESCNEQYVVAwAB2AFfnt/wSb+Dn2LRfEvxLvoMS3rf2RprMOfKUh53HszeWufWNq/REdK/Nc9xPtsT7NbQ0+fUzYtFFFfOCCiiigAooooAKKKKACiiigAooooAKKKKACiiigAooooAKKKKAEHSvkr/AIKUfBj/AIWb8ALjXbODzdX8KSHUoyoyzWxAW4X6BQsh/wCuVfWvQVU1HT7fVtPubK7hS4tLmJoZopBlXRhhlI9CCRW+Hryw9aNWPRgfzkUV6L+0L8KLn4JfGPxR4QnV/JsLtvskj9ZbZ/nhfPqUZc++R2rzqv2KnUjVgpx2epqFKrFGDA4IOQRSUVpuB+6X7G3xoHxz+AHhzXJ5/O1m1j/s7VMnLfaYgAWPu6lJP+B17hX5Lf8ABLf41jwV8W73wLf3GzTPFEWbYOflS8iBZcem9N6+5CCv1pHSvybNML9UxUoLZ6r0f+Rm1YWiiivLEFFFFABRRRQAUUUUAFFFFADcYFfPn7cfwMHx0+Aus2Vnb+d4g0kHVNL2jLtLGp3RD13oWUD+8VPavoTrQRmtKNWVCpGrDdO4H8/PwN+Kl/8ABL4r+HPGFhuZ9MulaeFTjzoD8ssf/AkLD2JB7V++fhzxBY+LNA03WtLuFu9N1G2juradOkkbqGVh9QRX4yft9fAg/BL486k9jb+T4c8Q7tU0/auEQs376IdhscnA7KyV9ff8Es/jz/wlnw+1H4b6ncb9T8Ok3On7z80lk7fMo9fLkP5SIB0r7LOKUcZhoY2l039H/ky3qrn3jRRRXxJAUUUUAFFFFABRRRQAUUUUAJmg1yHxL+KXhf4P+GJvEHi7WbfRNJjbyxLOSWkcgkIijLOxAJ2qCcAnsa/OD9oj/gqP4g8UfatG+F1m/hrTGyja1eKrXso6ZjTlYgfX5m6EFTXoYTAV8a7Uo6d3sNK596/G/wDae+Hv7PummfxZrcaX7Jvg0izxLeT+m2MHgH+8xVfevzN/aI/4KNeP/i/9p0nw07+B/DL5QxWMpN5cL/00nGCoI/hTHUglq+VNY1m/8Q6ncajql7cajqFy5kmurqVpJZWPUszEkn3NU6+7wWSUMNaVT3pee3yRaVhXdpGLMSzE5JJyTSUUV9FsMKKKKACiiigAoor2P4D/ALJvxE/aGvUPhvR2t9GD7Ztc1DMVnHzzhsZcj+6gY+uOtZVa1OhFzqOy8wPHQM19Nfs8/sB/EX45m11O7tj4Q8KyYb+1NTiIkmT1hh4Z/ZjtU9mPSvv/APZ5/wCCe3w7+CQttT1OBfGfimPD/b9SiHkQP6wwcquOzNuYEZBHSvqcLgY7V8ZjeIN4YVfN/ov8yXLseIfAP9kL4c/s9WscugaQL/Xdu2XXdRxLdMSOdpxiNT6IBnvnrXsOr6xY6BplzqGpXcFhY20ZlmurmQJHEg5LMx4AHqa8z+P/AO014H/Zy8Pm+8TaiH1CVCbPR7Uh7u6P+yuflXPV2wo9c4B/JH9pb9sTxv8AtJ6m8Wo3B0bwtHJuttAs5D5K46NK3Blf3PA/hC5NeRhMvxWZz9pNvl7v9P6sJK5+q3wb/bC+Hfx0+IOveEvC9/NPe6ZGJYp54/Ljv0Bw7QZOSEO3OQCd2QCATXufev53vh9471n4ZeM9I8U+H7trLV9MnWeCUdMjqrDurAlSO4JHev3W/Z6+OGjftBfC/S/F2kMsbzL5V7ZbstaXKgeZE30yCD3VlPeqzXK/qLU6esHp6P8A4INWOw8U+DNB8caW2neItFsNc09zk2uoWyTx59drAjPvXkcn7DfwLnuzct8OtMEhOdqvKqf98B9v6V7vg+tFeJCvVpK1OTXo2iThfBPwN+H3w4ZZPDXgzRNGnXpcWtjGs34yY3H867qjGaOlZynKbvJ3YC0UUUgCiiigAooooAK+Zv22f2WYfj/4I/tPR4ETxto0TNZScA3cXVrZj78lSejegZjX0zRQB+Cfw68f+Ivgn8QbHxDo8kmn61pU5DwzKQGwdskMi8HBGVI6/Qiv2m+BHxq0P49fDuw8U6I+3zB5V5ZswMlpcADfE30zkHuCD3r4/wD+Ch37JJvI7v4q+EbL/SEG/XrGBfvqP+XpQO4/j9vm7MT8p/ssftJar+zj8QYtSj8y78O3xWHVtOU/62LPDqDx5iZJU98kcBjUbF7n7ZUVi+E/FGl+NvDmna7ot7FqGlX8Kz291Ccq6n+R7EHkEEHkVtVZAUUUUAFFFFABRRRQAUUUUAFFFFAHivx90DZJY6zEvX/R5iPxKH/0IflXkSSV9UeNNAXxR4bv9PON8kZKE9nHKn8wK+UHDQSvHIpR0JVlPUEdjXiYyHJPm7n6RkGI9vhvZPeH5PYvJLUyS1nrJUqy1xJn0bgaCyVKstZ6y1KstVcxcC+so9aeJaoiWnCXHequZuBeEtO82qKyn1pwlNO5HIXPO96DLmqfnUGai4chbMtNMtVTKfWmGXPelcfIWmlHrUbS1XMtRtLRctQJ2k9TUTS1C0tRNLUNmqgSvLUDyVG0lRPJUtmygPeSq7yU15arvJWbZ0RifR/wB1P7Z4Nktycm1uHQD2IDfzJr07pivA/2btVA1LV9PLcvEkyj/dJU/wDoS1731NfSYWXNSiz8jzml7HHVF31+/UdRRRXSeMFFFFAHy78exj4jXPvBH/KuGg6iu8/aATZ8QT/tWsbf+hD+lcFA3SvmK/8AFl6n7PljvgKX+FF+DqKvw/drPhODV+E8VKNqhoW9X4OtZ8Bq9CeRWyPPmaMFX4KzoO1X4T71vE86ZoQ9BV+HqKzoTV+E9K1R59Q0YO1XoT0rOhbGKvQt0roR58zSgPSr8R5rMher0T8CtkefNGnC1XYZMVlxSYxVpJa0TOCcbl6SUEVTlbrSGbjrUEsuabZMYWIZzVZE824iT+8wH61JK+c07Sx5mpRDsMn9Kz3Z1fDFs6cdKKB0pa6DyiPHI+lZnifUxonh3Ur8kD7PbySc9yFJArV61518eNSOn/Du9RTte5kjhB+rbj+ims6kuSDl2R14Sl7fEQp92l+J8vRkuxY8knJJrQgWqEA5FaUA4FfKo/bp6KxdhFaEIqlAOlaEAreJ59Rl63WtCBapQDitCADitkeZUZdhXpV+BMmqkArQtlroSPOqMtwp0q/DHVaBckVoQLWyR5tRk8MdXIos1HClX4I62SPPnII4OKnWH2qaKLNWUg4rRI4pVCgYeOlRSQVqtBxVeWLFDQRqXMeWHFUpo62Jo6oTJis2jshK5kzR1QmStWdMZqhOvNYyPQpsyZ0waoTLWpcrWfOOtYs9KmzLnXrWfcLWpOBk1nTjg1iz0abMucVnzjrWnP3rPnHJrnkenTZmTrweKzpl61qTjg1mzjk1gz0abPoz9nLVftngmazY/NZ3LIF9FYBh+pavViea+ef2aNRMWu6vYE8TQJMB/uNj/wBnr6Hxzmvo8JLmoxPyLO6PscfUS66/eOooorrPDI5V3RlT0IIrlY/lOD1BxXWnpXKXX7u9mXplzisp9Drw/VFuA4xV2JsVlxSYq5HLxSTNZxuaQmG2q8r5qLzveo3l4qmzFQsyOdutUZTnNTyyZqnM+BUM7IIqTGqM1W5m61RmasGehBFObpVCfoauTGqM5rFnoQKc3eqE3Wrsx681QmPJrJnoQKU9UJuhq9OaoTHisWehTKM/eqM9XZ261QnPJrnkejAoy1Qnq9KetUJzWTPQpnqf7N4z4u1E/wDTn/7OtfRnevnf9mtN3iTVX/u2yr+bj/Cvoivewf8ABXzPyziB/wC3y9F+Q6iiiu4+bCiiigDwz9ozVP8AStHsFP3VkmcfUgL/ACavHUkrr/jhq41L4hXiK2VtESAH6Dcf1YiuGSSvm8RPmrSZ+wZRQ9jgacX2v9+v6miklTJLWeklTJLXOmek4mgktTLLWeslSrLVpmLgaCy1IsvvVBZakWWruYuBfE1PEoqgJfeniWquQ4F4S+9L5h9aoiWl8z3ouTyF3zD60hl96qeb70nm0XDkLbSj1phmqsZaYZaLjUCyZajaT3quZajaWpuWoE7S1E0tQtLUTSVLZqoEry1A8lRtJWz4H0FvFXimxsMExM++YjtGvLfpx9SKFeTUUOpONCm6k9krnvnwi8P/ANh+DbZnXZcXf+kPnrg/dH/fIH5mu4xk02ONYo1VQAqjAA6AU8cHFfSwioRUV0PxvEVZYirKrLdu4tLRRVmAUUUUAFFFFABRRRQAUUUUAFFFFABRRXlH7R3x/wBF/Z4+Hd14g1IrcajJmHTdN3Ye7nxwPZB1Zuw9yAQDzD9uH9qyH4DeEG0HQbhW8c6xERb7SCbGE5BuGH97qEB7gnouD+Xvwt+GniH43/EPT/DWixvd6pqMxaW4lJKxJnMk0jf3QMknqegySBVbxX4o8S/Gj4g3Orai8+teJNbugAkSlmd2IVI41HQDhVUdAAK/Wj9jf9l20/Z38CCXUI4p/GerKsmp3Qw3kjqtuh/ur3I+83PQLiNy9j0z4LfCDQ/gf8PdN8K6DFi3thunuWUCS6mIG+V/ckfgAAOAK72iirICiiigAooooAKKKKACiiigAooooATOaOntXmPjf9pH4afDbxlb+FfFHjDT9D1yeFblILxmRBGxIBaTGxMkHhmBxz0ru9D8RaV4nsEvtI1Oz1Wxk+5c2U6zRt9GUkGqdOaipOLswNSiiipAKKKKAE71xHxQ+DPgz4zaGdK8Y+H7PW7YA+W8yYmhJ7xyLhkPupFdv1o5pxnKElKDs0B+Xnx9/wCCVmt6D9p1b4Xan/b1kMv/AGJqTrHdoPSOXhJPo2w+7GvhXxN4V1nwZrFxpOu6Xd6RqdudstpfQtFIh91YA1/Rb1rgPix8DPA/xt0b+zfGPh+01eNQRFcOuy4gz3jlXDJ+Bwe4NfU4PP6tK0a65l36/wDBKUj+fyivvP4/f8EsvEfhg3OqfDLUT4m01cv/AGPfMsV7GPRH4SX/AMcPYBjXw74g8Oar4U1e50rWtNutJ1K2bZNaXsLRSxn0ZWAIr7XDY2hi43pSv+f3F3uZ1FFFdwBRRRQBr+FPF+t+B9bt9Y8PateaLqlucxXdlM0Ui+2Qeh7joe9foT+yj/wUn8T+JvFGheB/HWhv4ivdSuI7K11fSUWO4LsQoMsXCMOcll24AJwa/N+v0L/4JU/AP+0ta1T4q6tbbrex3ado/mL96Zl/fSj/AHVIQHod791rws3p4b6tKpWjdrbvfpqJn6cUUUV+XmYUUUUAFFFFABRRRQAUUUUAeJ/tffG9PgH8Dde8QxTLHrM6fYNKU9TdSAhWA77AGkPsmO9fit8L/AGq/GL4l6F4V04tLqWtXqw+a2W2AnMkrdyFUM59lNfSv/BS/wCPP/CzfjMPCWm3HmaF4TDWrbD8st62PPb/AIDhY+ehR/WvYP8AglJ8CNketfFXVLfl92l6PvXtwZ5R+OIwR6SCvu8IlleXSry+OX9JfqXsj9APA3g/Tfh/4P0bw3o8Qg0zSrSO0t077EUAEnuTjJPckmt+lpBXwjbk23uQLRRRQAUUUUAFFFFABRRRQAUUUUAJX5//APBV341/2J4N0P4a6fPtutZcajqSqeRbRtiJD7PIC3/bH3r73vbyHTbOe6uJVgtoUaSWSQ4VFAyST2AAr8Fv2l/i9N8cvjZ4n8XM7mzubkxWEbceXax/JEMdiVAY/wC0zV9FkeF9vifaS2hr8+n+ZSR5fRRRX6WWFaHh7Qb3xTr2m6NpsDXOo6hcx2ltCvWSR2Cqo+pIFZ9fZv8AwS++DB8efGu48YX0HmaT4Uh82MsMq15KCsQ99qiR/YqnrXJi66wtCVWXRf8ADAz9QPg38NrL4RfC/wAN+D7DaYNJskgaRRjzZMZkk+rOWb/gVdrRRX49KTnJyluzIWiiikAUUUUAFFFFABRRRQAUUUUAFFFFABRRRQAUUUUAFFFFABRRRQAUUUUAfnb/AMFYfgt9u0Xw98TbCDM1iw0rU2Qc+UxLQOfZXLrn/poo7V+Z1f0KfFf4e6f8WPhx4i8I6mo+x6vZyWxfGTGxGUkA9VYKw91FfgF4v8Lah4I8Vav4e1aE2+paXdSWdxGf4ZEYq2PUZHB7iv0Ph/Fe1ouhLeP5MuJkUUUV9UUaPhzX77wp4g03WtMna11LTrmO7tp06xyIwZWH0IFfvx8E/ifY/GT4WeG/GNhtWHVLRZZIlOfJmHyyx/8AAXDL+Ffz7V+jP/BJ/wCN/k3Wv/C7Urj5Zs6tpIc/xABZ4x9QEcAf3ZD3r5fP8L7ah7aK1h+XX/MmSP0qooor86ICiiigAooooAKKKKACiiigAooooA+af2+fgP8A8Lv+A+ovYW3neI/D27VNP2rl5Aq/voR3O9AcDuyJX5M/s9/F+9+BPxe8O+MbTe8djcBby3Q/6+2f5ZY/TJUnGejBT2r9+TyDX4m/t4/AT/hRfx11FbC28nw1r27U9N2rhIwzfvYR/uPnA7KyetfY5FiY1YTwVXZ3t+q/X7y49j9o9C1qx8S6JYavptwl3p1/BHc21xGcrJG6hlYexBBrR718I/8ABLf4+f8ACXfD+/8Ahtqtzv1Tw7m4sN7fNJZO3Kj18t2x9JEA6V93V8xi8PLC15UZdPy6EvQWiiiuUQUUUUAFFFFABRRRQB5r+0J8G9P+PXwn13wdqGyN7uHfZ3LDP2a5XmKQd+G4OOqlh3r8GfE/hzUfB3iLU9C1e2ez1PTriS1uYH6pIjFWH5iv6L6/Mn/gqd+zv/Zmr2PxY0W2xbXxSx1sRrwkwGIZz/vKNhPTKp3avqsgxvsqrw83pLb1/wCCVFn550UUV+hlhRRRQAUUVteEfBmvePtdt9F8OaRea1qtwcR2llCZHPqcDoB3J4HeplKMFeWwGLXc/Cj4J+Nfjbry6T4N0C61icEebMi7YLcH+KSQ4VB9Tz2ya+5f2d/+CVzN9l1r4uX+0cOPDemS8/Secfqsf/ffav0E8I+B9A+H2g2+jeGtIs9F0q3GI7SyiEaA9ycdSe5PJ7mvlcbn1OleGH959+n/AASXI+OP2eP+CYPhXwKLXWPiNcR+MNbXDjTIgV06FvRgcNN/wLavYqetfbmnafa6TZQ2llbRWdrAgjiggQIkajgKqjgAegq307Vwvxb+M3hD4I+Fpde8YavFpdmuRFGTumuXx9yKMcu306dSQOa+Kq4jEY6ouduTey/yRO520kqQRl3YIijLMxwAPU18KftV/wDBSrR/An2zw18L5LfxB4gXMU2tnD2Voeh8vtM49fuDj73Ir5U/ao/b58X/AB+kutD0QzeFfBDEr9ghk/0i9X1uHHUH/nmvy+u7ANfK9fWZfkKjaritX/L/AJ/5FJdzY8XeMNb8eeILzXPEOqXOsatdvvmu7uQu7n6noB0AHAHA4rHoor7OKUFaOxQV9FfsS/tPXH7OHxPjOoTSP4O1lkttWgGSIhn5LhR/eQk5x1UsOuMfOtFZV6MMRTlSqK6YH9HFhfQanZwXlpMlxazossU0TBkkRhlWUjgggg5q1X52/wDBMz9qz+1LOP4ReJ7zN3bIz+H7mVuZIxkvaknuoyyf7O4cbVFfokOlfkmMws8HWdKfy813M2rC0UUVyCCiiigAooooAKKKKACiiigCGaFLiJ4pEWSNwVZGGQwPUEV+Tf7dP7JUnwT8Tt4r8NWrHwRqsxxFGMjTpzyYj6IeSh7cqegLfrVWJ4v8KaV458NaloOuWUeo6TqELQXFvKMhlP8AIg4II5BAI5FJq407H5afsLftcv8ABXxEvhLxRdMfA+qTfLLIcjTZ248wf9M243jt94dCG/WCGeO4iSWJ1kjdQyuhyGB6EHuK/FP9qb9mrV/2cfHrWEvmXfhy+LS6TqbLxLGDzG5HAkTIBHfgjg19Nf8ABP79sX7GbH4W+Nb79wxEOhalcN9w9rV2PY/wE9Pu9NoEp20ZTV9UfoxRRRVkBRRRQAUUUUAFFFFABRRRQA3H5V80fGvw1/wj3i57qNNtrqAMykDgP/GPz5/4FX0v3NcN8XPCZ8UeDrhYk3Xlr+/gwOSQOV/EZ/HFcmJp+0pu26PayfF/VMVFyfuy0fz6/I+ZUlqZZKzlkxUqy186mfrjjc0FkqRZaoLLUiy1VzJwL4lpwlqiJaeJfequQ4F0S07zaoiWl82quTyF3zqPNqn5tHm0XFyFsy00y+9VfNppl96m4+QsmWo2lquZaY0tFy1AsNJUTSVC0tRNLUXNFAmaWoXlqJpaiaSpubKJI8lQPJTHlqB5Khs2jE7n4O68NE+Ielu7bYrhjbP77xhf/HttfWq4NfB0N5JaXMU8TFJYnDqw7EHINfbnhfWo/EWgWGpRY2XMCSYH8JI5H4HI/Cvay+pdOHzPzzirDctWnXXVWfy1X5/gbFFFFeufBhRRRQB81ftFw+X43tJccSWS/mHf/wCtXmsDdK9e/aZtdmqaFcf89IpU/wC+Sp/9mrx6E181iVavI/YcmfPl9N+X5No0ojzV+A1mxHpV6BulZo7qiNKBunNX4jwKzIWq/C1ao8+aNKA1fhbmsyFulXoW4rZHnzRpwtV6FqzIX6VdhfGK2TOCaNOFqvQv0rLierkUlbJnBOJqRSVdilxWVFJVmOWtEzjlE1kk9KlWbHesxJse1TLPWtzlcC8Z+KjeXNVjPUbz570XEoEskvYVc8OjzL+Ruyof5isaSXNbnhIbvtL/AO6P50o6yRNZctJs6Siiiuo8caRk14t+0zeeXoejWuf9bctLj/dXH/s1e0k14B+09Nuv/D8X91J2/MoP6VyYt2oyPdyKHPmFJPpd/gzxuDqK0oOgrNg6itKDoK+cifrlU0IOorQg7VnwdRWhB2roiebUNGD7q1owdRWdB91a0YOoreJ5tQ0IOgrRtxxWdB0FaVv0reJ5lQ0IBzWhABxWfb1owHkVvE82oX4ByK0oV6VnQHkVownpWyPMqF+BKuxRZqnA1XopNtbo82pcJIttUp0q9LLuqlO1DFC5nzL1rOuBzWjMetZ1weawZ6dMzpxWfOK0ZzWdPWMj0qZn3A4rNm71pXHSs2bvWEj0qZn3FZ0/etG4rOn71hI9KmZ09Z89aE9Z89YSPTpmfN0NZtx1NaU3Q1m3HU1zs9Kmdx8Bbv7N8SrSPOPPhkiPv8u7/wBlr6pPWvkD4ST/AGf4l6G2cZmKfmjD+tfX3avbwDvTa8z834ohbGRl3ivzY+ikFLXpnx4h6Vyutfu9Sk7bgG/SuqHSuX8UjZeRN/eXH5H/AOvWc9jqwv8AEsV45c/Wp1lxWYk1TLP71imelKBo+f8ASmNNmqnn01p/encjkJ5JcVUlkprzVWklqGzeMBsr1SmepZZKpyyVm2dkIkMzVRmbrViV6oyvWLZ3wRXmaqMzcGrMz1Smasmd8EVJ261RmPFWpmqlO3WsWd8EU5jVGdutW5W5NUJmrCR6EEVZT1rPmNXJjxVGZuTWLPQpo9n/AGZYd17r8v8AdSFfzLn+le+GvFf2ZrbbpGtXP9+dI8/7q5/9mr2oHk19FhFahE/JM9lzZhV8rfkh1FFFdh4I0dar3t1FYWc9xK2yOJGdmPYAZJqx0rzb49eI/wCwPh/cxo+24v2FqmDzg8t+G0EfiKzqTUIOT6HThaDxNeFGP2mkfM2raq+sateX0n37mZ5WHoWJP9aiSWs5JKnSWvkm76n7yqShFQWyNBJKmSWs9JamWSmmZOJoLLUqy1nrJUqy1SZi4GgslPEtUFlqRZaq5m4F4S08S1REtOEtXchwLolpfNNU/No82i5PIXfNPvSGaqfm0ebRcOQtGWmmX3qsZaaZaLj5CwZaY0vvVcy0xpam5agTtLUTS1C0tRNLSuaKBM8te8fs++FTa6Xc65OmJLo+VBkdI1PJ/Fh/47Xh/hzRbjxNrtnpluP3tzIEzjO0dWY+wGT+FfYuladDpGnW1lbrsgt41jRfYDFejgafNJzeyPkOJMX7KksNF6y39F/m/wAi7RRRXtn5wFFFFABRRRQAUUUUAFFFFABRRRQAUUVn61rNj4c0m81TU7uKx06ziae4uZ2CpEijLMSegAFAGN8RviHoXwq8Gal4n8R3i2WlWMZd3PLOeiog/iZjgAdya/F79oj49a5+0N8RLrxDqrNBZJmHTtOVspaQZ4UerHqzdz6AADuf2xv2q779orxh9k055bTwTpcjDT7RsqZ26G4kH94joD91TjqWz6f+wL+yAfiDqVt8RfGNlnwzZy7tMsZ141CZT/rGB6xIR06Mwx0BBl66FrQ9b/4J9/sif8IXp9t8TPGFljXryLdpFjOvNnCw/wBcwPSRweB/Cp9Wwv3PSAYpaaViW7hRRRTEFFFFABRRRQAUUUUAFFFFACYzXD/GX4r6R8FfhvrXjDW5Ntnp0JdYQcPcSniOJf8AaZiB7ZyeAa7fPFfkP/wUh/aZPxZ+Iw8D6HdeZ4W8NTMkrxtlLu+GVd/dU5RffeeQRXpZbg3ja6h9lav0Glc+XfiX8Q9Y+K/jvWvFmuz/AGjU9TuGnlI+6g6KijsqqAoHYKKpeGPGviDwTfi+8Pa5qOh3g6XGnXTwP+aEGsWiv1ZUoKHIlp2ND6m+Hn/BSX41eBzFHe6xZ+LLNMDydbtQz4/66R7HJ92Jr6e+Hn/BW7wvqXlQeNPB2o6JKcK11pcy3cWf7xVtjKPYbjX5d0V5lbKMHW1cLPy0/LQVkfvB8Pf2u/hD8T/LTQ/HWl/apMBbO/kNnOT6BJQpY/7ua9fSRZFDIwZSMgg5Br+cEHFd98P/AI//ABG+FjR/8Ir4z1jR4UORaxXTNb/jE2UP4rXg1+G+tGf3/wCaFyn9AeeKB9a/Jj4ef8FW/iX4d8qHxVo2keLbdcbpVU2Vy3/Akyn/AJDr6c+Hn/BUv4TeKvKh8Qwat4Oum4Z7q3+024Ps8WW/EoK8Gtk+No7wuvLX/gk2PssmiuN8C/GHwR8TIBJ4W8V6RruRuMdleI8iD/aTO5fxArss147jKLtJWYgPWvOfi78AvAnx00n7B4x8PWuqFVKw3YXy7q3/AOucq4ZeecZwe4NejdaOaITlCSlB2aA/Kb4+/wDBLXxX4P8AtOq/De+Pi7Sly/8AZd0Viv4l9FPCS8em09gpr4j1rQ9R8N6pcabq1hc6ZqFu5Sa0u4miljb0ZWAIP1r+jUYNeZ/GP9nXwB8eNLNp4w8PW99Oq7YdRiHlXcH+5KvzAZ52nKnuDX1mD4gqU7RxC5l3W/8AwSlI/Amivt34+/8ABL7xn4F+06p8Pbo+M9GXL/YJAseoRL6AcLLj1XDHslfFmqaTe6HqE9hqNnPYX1u5jmtrmNo5I2HUMrAEH2NfaYfGUcVG9GV/z+4u9zV8A+CdU+I/jTRfC+jQ+fqeq3UdpAnYMxxuY9lAySewBNfvp8Jvhxpnwh+HOgeENHXFjpVqsAfGDK/V5G/2ncsx92NfAX/BKj4A/aLzVvivq1t8kG/TdF8xerkfv5h9ARGD/tSDtX6WGvhs+xntqyoRekd/X/gf5kyYtFFFfLkBRRRQAUUUUAFFFFACYzXj/wC1d8b4PgB8E9e8Ub0GqlPselxPz5l3ICI+O4XDOR6Ia9f9q/IP/gpf8fP+Fm/GJfB+mXPmaB4S3W7bG+WW9bHnN77MCMZ6FXx96vVyvB/XMTGD+Fav0Glc+Y/Avg/Wvi78RdJ8PafvvNa12+WESSEsS7tlpHPXAG5mPoCa/fH4aeAdM+F3gLQfCmjx+Xp2lWiWsZxgvgfM7f7TNlj7sa+Av+CU/wAA9z6v8V9Vtvu79M0XzF7/APLeYfpGCPWQV+kvX6V6Oe4tVaqoQ+GH5/8AAHJi0UUV8ySFFFFABRRRQAUUUUAFFFFABRRSE4GaAPkf/gpR8bf+FXfAebw9Y3Hla14tdtPjCnDJagA3DfQqVj/7a+1fjrX0T+3d8b/+F2/tA6zPZ3HnaBomdJ07acqyxsfMkHY75C5B7rt9K+dq/U8owv1TDRuvelq/n/wDRKyCiiivaGAGTiv3C/Ye+C//AApP9nzw/p91B5Otaov9rakGGGEsoBVD6FIwiEeqn1r8uf2Ifgp/wu79oHQdPuoPO0PS2/tXU9wyphiIIjPs7lEI9GY9q/cVRgYr4fiLFaxw0fV/oTIdRRRXxRAUUUUAFFFFABRRRQAUUUUAFFFFABRRRQAUUUUAFFFFABRRRQAUUUUAFFFFACGvym/4KpfBI+FviTpfxEsLfbp/iJPs18UHCXkSgAn03xgfUxue9fqz3ryX9qP4Mw/Hn4JeI/ChRDqMkP2nTZH48u7j+aI57AnKE/3XavTy3FfVMTGo9no/R/5bjWjPwXoqa8tJrC7mtbmJ4LiF2jkikGGRgcEEdiDUNfrSNArq/hV8RNR+E/xG8PeL9KYi90i8S5VM4Eig4eMn0ZSyn2Y1ylFROKqQcJbMD+iXwV4t07x74T0jxHpM3n6ZqlrHeW8nco6hhn0IzgjsQRW7XwD/AMEqvjr/AG/4P1b4Y6ncbr3RSb/TA7ctau37xB/uSNn/ALa+1ff3WvyHGYZ4WvKk+m3p0M3oLRRRXGIKKKKACiiigAooooAKKKKAE7183ft4fAH/AIXt8D9QWwt/O8S6EG1LTNoy8hVf3sI/30BwO7KnpX0jigjIxWtGrKhUjUhugP5/fgN8W9R+BfxX8P8AjHT9zNp9wPtNupx9ot2+WWM/7yk4z0OD2r97fC/iTT/GPhzTNd0q4W60zUraO7tp06PG6hlP5Gvxw/4KC/s/n4J/HC7vtOtvJ8M+Ji+o2OxcJFIT+/hH+6x3ADosijtX0/8A8Er/ANoP+3PDmofCvWLnN5pQa+0gyNy9szfvYh/uO24D0duy19lm9GONw0MbR6LX0/4DLequfoNRRRXxBAUUUUAFFFFABRRRQAhOMVzPxH8B6T8TvA+t+FdbhE+marbPbTL3XI4dfRlOGB7EA102M0URk4tSjugP57Pi18NNW+D/AMRdd8Ia0m2+0u5aEuBhZk6pIv8AsupVh7GuQr9Sv+CpH7O//CUeELT4oaNbbtU0NRbaqsa8y2Zb5JD6mN25/wBlyTwtflqBk4FfrOXYxYzDxqPfZ+poncKsWNjc6neQ2lnby3V1M4jighQu7sTgBVHJJ9BX0z+zx/wT9+Inxv8As2qajAfBvhaTDf2hqUR86dPWGDhmyOjNtU9ielfpt8Bf2Sfh1+z1Zo3h3SFutbK7Ztc1DEt2+eu1sYjU/wB1AAe+etcmNzrD4W8Ye9Lsv1YN2Pgf9nj/AIJieLPHn2bV/iNPL4O0RsONOQBtRmX0IOVh/wCBZYd0HWv0k+E3wP8ABPwP0IaV4O0C20mEgedOo33FwR/FJKcsx+pwOwArv8eooyBXweLzGvjHeo9Oy2IbuHbrRkVz3jTxxoPw58O3eveJNUttG0i1XdLdXUm1R6Ad2Y9AoySeADX5fftWf8FJNe+JH2zw18N2ufDfhlsxTaqTsvr1eh2kf6lD6D5iOpGStTgsvrY2Vqa06vogSufVf7VP/BQPwp8Clu9A8NeR4q8bJlGt45M2ti3/AE3derA/8s1OeCCV4z+UnxS+Lniz4zeKJ/EHi/WJ9W1GThfMOI4UzkJGg+VFHoB7nJJNcgzF2LMSzHkk96Sv0fA5ZQwUfdV5dX1/4BaVgooor1hhRRRQAUUUUAfQ/wCwN8OJfiR+1B4RjAf7Jo0p1q5dCRtWDDJ+BlMSn/er9uiK/Pn/AIJKfDH+z/CXi7x9cw4l1G5TS7N2HIiiG+Uj2ZnQfWKv0HNfmOeV1WxbS2irf5kPcWiiivAJCiiigAooooAKKKKACiiigAooooA4P4zfCHw/8cPAV/4W8RW5ltrgbobhAPNtZgDsljPZhn6EEg8E1+L/AMa/g14i+AnxAvPDOvRFJ4T5lreRgiO6hJOyWM+hx06ggg8iv3crx79pf9nPQ/2jPAMuj36ra6xbBpdL1QLl7aXHQ9yjYAZe/B6gES1cpOx4X+wj+2SvxM0+2+H/AIzvQPFtpHtsL+ZudSiUfdYnrMoH/AgM9Qc/atfgh4x8H+J/gr4/udH1WK40XxFpFwGV42KsrKQySxuOoPDKw9jX6kfsWftfWvx68Pp4f8QTxW3jzT4v3qcKuoRj/ltGP7w/jUdOo4OFE+gNdT6noooqiQooooAKKKKACiiigApCMgj1paKAPk/4v+ET4Q8XzeUm2xvMzwEDhcn5l/A/oRXErJX1V8X/AAT/AMJp4TlSBd2o2uZ7bHUkDlP+BDj64r5L8wqSDwRwQa+bxdL2VS62Z+vZFjVjcKlJ+/HR/o/mXllqQS+9UFlqQS1yXPoHAvCWniX3qiJacJfei5m4F0S07zaoiWl82ncXIXfNo82qfm0nm0XFyFwy00y+9VfNppl96Lj5C0ZajMvvVcy0wy0rlqBYMtRtJ71A0tRtLU3NFAmaWonlqFpaiaSi5qoEry1C8lRtJULy+9ZtmygPeSvpb9mXxX/anhq70aV8zadJvjBP/LNyT+jbvzFfL7y12Hwe8af8IZ48sLqR9lnOfstxk8BWI5P0IU/hXVha3s6qvseNneBeMwM4xXvLVeq/zR9uUU1SHUH1p1fVn4aFFFFAHi/7TFkX0DSbsD/VXJjJ9NyE/wDsteBQtyK+o/jrpp1D4cagyjL27RzAfRgD+hNfK8TV8/jlatfuj9U4bqe0wPL/ACtr9f1NOFsirsLVmwP0q7E2DXGj6CaNSJ+hq9C9ZcL9quwvWyZ580akTc1ehesuJ81chkrZM4ZxNWF8VciesuKSrkUlapnDOJqRSVbjkrLjkq1HL71omcU4mrHLirCS1lpLU6S1qmcsoGos1PE1ZyzU8T8VdzFwL/nUxpqqef8AWmGai4uQsvLXU+Djmynb1k/oK4h5veu08DNv02U/9NT/AOgrWlN+8cmNjakdNRRRXWeAIeor53/aaJGuaJ6eQ/8A6EK+h818/ftPptv9AfH3kmH5FP8AGuHGfwX8vzPouH3/AMKNP5/keOQHkVowHgVlwmtKBq+fR+sVEaUB6VowN0rLgb3rRhat4nm1EakB4rQgPTmsu3atCBq6EebURqQmtG2PSsuBulXoHwa2R5tRGtA2CK0IG6VlQv0q/DJ0rZHnVEa0L1oQScVjwyVdhlxWyZ5843NiKXFWUn4rJjmqdZvetUzhlC5oNPxVaWXNQGb3qKSahsIwCaSs6Z85qWabNU5pKybO2ESvO3Ws+duatTPVCZ6xkehTRUuTWdMetXLh8mqEzViz0aaKU55PNZ854NXJ261nztWEj0qaKU7dazpzyauzGs+duvNYSPSpopTHg1nTnk1fnbg81mzHk1gz0qaNz4aMf+FiaBgf8vSfzr7JX7or46+FCeb8SdBH/TfP5KTX2MOlezl/8N+p+d8Vf71Bf3f1YtFFFeqfFDa5jxodpsz67h/Kun/irlPHr7Y7P/eb+lZz+FnVhNa0UYSS1IJqzVmx3qQTVyXPoXA0PO96QzVS8/600z0XFyFp5qgklqBpveoXlqWzRQJJJaqyyUkktVZZazbOmMBJZKpyvT5ZKqSyVm2dkIkcr9aozP1qaaSqUz5rJs7YRIZX6mqMz1YmeqMrZNYtnfBEEzYFUJmzVmd+tUZW61kzvgivO1UJWqzM+apTN1rGR3wR9Ofs8WJtfh+sxH/H1cyy59cYT/2SvTx2rlPhZp39lfD/AEOAjaxtlkI9C/zH9WrqzX1NGPLTivI/EcfU9riqs11k/wAx1JR2ozWxwCZ4z3r5U/aR8XDWPGcelQybrfTE2tg8eY+C35DaPqDX0f408TQeD/DGo6vcEbLaIsFJxvboq/ixA/GvhG/1OfVdQuby4kMk9xI0sjn+JmOSfzNePmFbliqa6n3vCeBdavLFSWkdF6v/ACX5lhJKnSSs5JamSWvBTP1OUDQSWpllrPWWpVk96q5g4GgstSrLWestSLLV3MnA0Fl96eJaoLL71IJaLmTgXhLThLVES04S1VyeQuiWl801S8yl82i5PIXfNPvSGaqfm0ebRcOQtGWmmX3qsZaaZaLj5CyZaY0vvVcy1GZaLlqBYaWo2lqBpa2PBfhu48Z+JLPSrfIEr5lkA/1cY5Zvy/XAoinJ2RNSUaNN1JuyWrPav2dfBphtJ/EVymJJ8wW2R0QH5m/EjH/AT617b0yMVV0zT4NIsLeytkEdvbosaKOygYFW6+po01Sgoo/EcfipY3ESrS67eS6DqKKK2OAKKKKACiiigAooooAKKKKACiikJxQBFNMltE8srqkSAszscBQOpJr8rv26f2xn+L+qzeCPCF2y+C7GXFzdRHH9pzKeuf8AnkpHyj+Ijd/dx2f7ev7Z41yS++GngS+B01CYda1a2f8A4+COGt42H8A6Mw+990fLnd84/su/s0a1+0f44WxtxJZeHbJlk1XVQvEKE8ImeDI2CAO3JPAqG+iLS6s6z9jL9ky8/aD8VDVdYiltvAulyj7ZOMqbyQYIt4z78FmH3QexIr9edK0y10XTbXT7C2is7G1iWGC3hQKkaKMKqgcAAADFZfgfwVo3w78Lad4d8P2KadpGnxCKC3jHAHck9SxOSSeSSSetdDVJWJbuFFFFMQUUUUAFFFFABRRRQAUUUUAFFFYnizxTpvgnw1qevaxdJY6Xptu91czyHhEUEk+544HUnimk27ID53/b4/aWHwC+E8lhpN0I/GPiJXtdP2N89tHjEtx7bQQF/wBpgedpr8YGYuxZiSxOST3r0/8AaP8Ajjqf7QfxY1fxZfb4raRvI0+zY5FraqT5cf15LNjqzMe9eX1+p5VgVg6CT+J6v/L5GiVgooor2RhRRRQAUUUUAFFFFAEttdTWU6TW8zwTRnckkbFWU+oI6V7d8Pf22fjP8NfKj03xxf31omB9k1gi9jK/3QZQzKP90ivDKKwqUKVZWqRTXmrgfof8PP8Agrlqlt5UHjfwPa3q8B7zQ7hoWHv5Um4E/wDAxX078PP+ChvwS+IHlRN4nbw1eyY/0bX4DbY+so3RD/vuvxTorxK2Q4OrrFOL8n/ncVkf0YaH4i0rxNp8d9pGpWmqWMn3LmynWaNvoykg1pY9K/nX8L+NfEHgm/F94e1zUdDvBjE+nXTwP+aEGvoz4ef8FJfjV4H8qK91ez8WWaYHk63ahnx/10jKOT7sTXgVuHa0daUk/XQnlP2b615Z8aP2Z/h58fLBofFvh+G4vVXbDqtt+5vIfTbKOSB/dbK+1fKnw7/4K2+F9S8qDxn4O1HRJThWudKmW7iz6lW2Mo9huNfc/hXxHaeMfDema5ppm+wajbpdQG4haKQxuoZSUYAqcEcEV4VXDYnASTmnF9H/AMMLYz/ht8PtJ+FngbRfCehxtDpWlWy20IfBdscl2IABZmJYnHJY11AOTRRjFcDbk3KW7ELRRRQAUUUUAFFFFABRRSHigDxP9rz47Q/s+/BLWfEKSqut3K/YdJibBLXUgO1sdwgDOfUJjvX4q/DrwNrXxk+JOj+GtN33Wsa3eiLzZCWILHLyuepCjc7H0Br6B/4KKftBf8Lj+NEuh6bc+b4Z8Kl7G3KNlJrnI8+X3+ZQgPpHkfer6B/4JV/s/mx03U/ivq9sRNdh9O0USL0iB/fzD6sPLB/2ZB0Nfd4WKynL3Xl8cv6S/Vl7I+7Phr4B0v4XeBtD8J6NF5Wm6VapbRZHL4HzO3+0zZYnuWNdQDk0UYxXwkpOTcpbsgWiiigAooooAKKKKACiiigAooooAb618/ftxfHAfA74Ba1f2lx5OvaqP7L0wqcMssgO6QemxA7A/wB4KO9fQRr8cf8AgpH8df8Ahavxyl8PafceboPhIPYRhWysl0SPtD/gwWP/ALZ5716+U4T63iYp/CtWNK58lk5JJ60UUV+rbGgUUV6T+zr8Ibr45/GPw14Ptw6wXlwHvZk/5Y2yfNM+ex2ggZ6sVHes6s40qbqS2WoH6Y/8EyPgl/wrr4Jv4tv7fy9Z8WyC5UsPmSzTIhH/AALLye4dfSvsjAqlpWmWuh6XaadZQpa2VpCkEEEYwscagKqgegAAq7mvx7FV5YmtKrLqzIWiiiucAooooAKKKKACiiigAooooAKKKKACiiigAooooAKKKKACiiigAooooAKKKKACkpaKAPx1/wCClPwN/wCFX/HKTxLYW/l6F4tVr5Sq4VLsEC4T8SVk/wC2h9K+Rq/cb9tb4GD47/AbW9LtYPO17TR/aelYGWM8YOYx/voXTHTLKe1fh0ylWKkYI4INfpuSYv6zhlCT96Oj/Q0TEooor6AZ6D8A/i3e/A/4t+HPGVlvcafcg3MCHHn27fLLH6coWxnocHtX74aDrdj4m0TT9Y0y4S706/t47q2njPyyRuoZWHsQQa/nOr9Wf+CW3x3HjL4c33w61S436p4bPn2O9vmksnboPXy5CR7CRAOlfIcQYT2kFiYrWOj9P+A/zJkj7qooor4EgKKKKACiiigAooooAKKKKACiiigDwf8AbK+Akf7QnwT1bRbeJW8Q2AOoaQ/f7QgP7vPpIpZPTJB/hr8ZPhh8QdZ+C/xM0XxVpe6DVdGuxIYXyu8A7ZIn7gMpZD7E1/QlivyF/wCCln7PH/Cr/iuvjXSbby/Dvip3mkCr8sF8OZV9t+fMHqS+OFr63IsWnzYOrtLb9V8yk+h+qnw68eaT8TvBGieKtElE+marbJcwt3XI5RvRlOVI7EEV03evzL/4JY/tD/2dql/8J9ZucW94Xv8ARGkb7soGZoB/vKN4HTKv3av00HSvAx2EeDxEqT26egmrC0UUVwiCiiigAooooAKKKKAM/WdHsvEOkXul6jbpd2F5C9vcW8oyskbqVZSPQgkV87/A79gP4YfBTVH1hbB/E+tiZpLe81lVlW1XcSojjxtDAY+cgtkZBGcV9L9aCQa2p16lOEoQk0nuABdowKWiqGravZaDptzqOpXkGn2NtGZZ7q5kEccSAZLMxwAB6msUr6IC7mvnr9pv9tDwR+zfYSWtxONe8Wum6DQbOQbxkcNM3IiX6gseynkj5d/as/4KbPP9s8MfCGQxx8xXHiiVMMexFsjDj/rowz/dA4avzu1HUrvWL+4vb65mvby4cyzXFxIXkkcnJZmPJJPc19bl+RSqWqYnRdur9exSXc9G+O37Rvjb9ofxGdT8VakXto2JtNKtspaWinsiZ6+rHLHueleYUUV95SpQoxUKaskWFFFFaAFFFbWq+C9c0Pw9pOuahps9lperNILC4nXYLkR7d7IDyygso3YxnIByDhNpWTAxaKKKYBSohkdVUEsTgAUle3fsY/DD/hbH7SPg3R5YvN0+2uxqV6CMr5MH7whvZiqp/wADrGtUVGlKpLZK4H7Cfsz/AAxX4QfArwb4WaIRXVnYI92uP+XmTMk3/j7sPoBXp+OKF4GKdX41Uk6k3OW7dzIKKKKkAooooAKKKKACiiigAooooAKKKKACiiigD58/a4/ZV0z9o3wh5tusVh4z06MnTtQYYEg6+RKR1Qnoeqk5HVgfyOdfFPwa8fkH7X4c8VaHdf7ksEqn8iD+IYHuDX76V8wftlfsgWP7QWgNrmhxw2XjuwixBMcKl9GOfIlPr/dY9DweDxLRSZrfsiftY6X+0b4WFtevDp/jXT4h9v04HAmXp58QPVCcZHVScHgqT9E1+B2h654p+DHj+K+sZLrw94n0W5KkMpSSGRSQyOp6g8gqeCCQeDX68fsqftT6L+0j4TB/dad4ssYwNS0rd+HnRZ5MZP4qTg9iwmDR7zRRRVEhRRRQAUUUUAFFFFADD196+Wfj14Fbwv4jOqW0eNP1Fi/yjhJurL+P3h+PpX1P0Fc9428J2vjPw7d6XcgYlXMcmMmNxyrD6H9MjvXLiKXtqbXXoezlOPeX4lVPsvR+n/APikS1IJabrOmXXh/VrnTr2MxXNvIY3U+o7j1B6g+hqqJa+W1i7M/b48tSCnDVMviWnCX3qiJacJfei4chdEtO82qPm0vmUXJ5C75tHm1T82k8yquHIXDLTTL71V82mmX3qbhyFoy0wy1WMvvTTLSuWoFhpajaT3qAy+9RtLRctQJ2lqJpahaWomlqLmqgTPLULy1E0nvULS1NzZQJXkxUDy1G8lQvJUtmyjc+2fgJ47HjfwLbiaTfqFhi2uMnlsD5X/Fe/qDXpfGTXw38C/iOfAHjiB7iXZpd9i3usnhQT8r/APAT+havuNGEihhyCK+rwdf21JX3WjPwriLLXl2MfKvcnqv1Xyf4WJKKKK9A+XMnxNpY1zw/qWnnH+k28kQz2JUgGvidAY3ZGBVlOCD1FfdcnSvjj4n6KfDvj/WLXbhGmM8fptf5hj6Zx+FeRj4aRmfe8KVvfqUH1s18tH+ZjwvV6J8gGsqJ6uwyV46Z97OJqQv0q7E/Q1lRPirsMlbJnDOJqwydKuRyd6yopMVcilrZM4pxNWKSrcclZMcmPpVuKX3rRM4pxNWOWrMctZccuasJNWiZySgaiTVOk1ZaTVMs1Wmc8oGms1OE3FZwm96eJuOtVcydMv8Ane9NM1UvP96aZuvNFw9mW2m967r4eSb9NuR6S/8Asorzdpq7n4YXG8X8RPQow/XP9K1ov3kcOPp/7PJ9rfmd5RRRXonyYnevEP2oLPdpOiXWP9VO8ef95Qf/AGSvbq8x/aF0v+0Ph1cTgZazninAH12H9HrlxMealJHsZPU9lj6UvO336fqfMcB4FaNu3SsmBq0Ld+a+aR+zVEasLVoQN0rLher0D1tFnnVEa0D4IrQgfFZEL9K0IH4FbJnnVImtA9X4X6VkwydKvQyVumedOJrwScCr0MmKxopcVeilzWyZwTia8UvTmrcc1ZEcuKtRzVomcUoGsk2KlFxWUk+O9SCfitLnO6Zom44qJ5s96qGfio2n96LgqZYkmqpLLTHmqrJNn6VDZvGATSZ+lUp5OKfLLiqM0uc1k2dsIEUz1RnfrU80lUJpOtYtnfCJBO9Z9w/WrM0mM1nzP1rFs9GnErTt1rPmarU71QmbrWEmejTRVuGrOmPWrdw+az52rFno00dx8CrU3XxQ0tsZWFZJT/37YD9SK+th0r5n/Zm083PjDUb3GUtrXZ9Gdhj9FavpcdK93Aq1K/dn5dxPU58dy/ypL9f1HUUUV6R8mIelcV8RpdjWC56+Yf8A0Gu1bpXnPxLucapbRZ+7Du/Mn/CsartBnoYCPNiI/P8AIwFmqQTVmrNTxN7159z6t0zQ873pDNVHz/ekM3vRcXsy401QvNVZpqjealctQJnmqvJLUbze9V3lzUNm8YD5ZaqSyUSS1Ull96hs6owElkqpK/506STuaqSyVk2dkIjJpKpSvgVJJJ3qnNJ1rJs7YRIZnqnM+OKmkeqU0lYtndCJBK/Wm6bYvq2rWdjHw9xMkK/VmA/rUcr12/wK0U618RrJyMxWSPcv+A2r/wCPMD+FFKPtKij3Hiqqw2GnVf2U2fVtpClvbxRIu1EUKo9ABgVPSYAFKOlfWn4U3d3GkZowM0uccVzHxB8ZW3gLwlfa1c4IgT93GTgySHhVH1OPoMntUuXKnJ7IulTlWnGnBXbdl6s8H/ao+IH2nUbbwtay5jt8XF3tP8ZHyIfoDu/EeleApJUOq61c65ql1qF5IZbq5laWRj3YnJqNJa+Mr1nWqObP6IyvL45dhIUFut/N9TRSWplkrOWSpllxWKZ3uJoLLUqy1nrLUqyVSZi4GgstSLLWestSLLVXMnA0BL704S1REtPEtXczcC8JacJaoiWnCWi5PIXfNpfOql5lL5tFyeQueaaPOzVPzaPNp3DkLRlpDLVUy00y0rj5CyZaaZarGX3phlouWoFkyV9R/APwB/wjHh7+1ryPbqOoqGAYcxQ9VX2J+8fw9K8b+Bvw7bxz4kW6uo86RYMHmyOJH6rH/U+31FfXaptHt0r2cBQv+9l8j854nzJL/YqT85fov1Y+iiivbPzkKKKKACiiigAooooAKKKKACiiigAr4C/bw/bVGixX/wANfAN/nUGDQazq9u//AB7jo1vEw/j7Mw+790fNnbsftzfttL4FhvPh94DvQ3iORTFqerQNn7Ap4MUZH/LY9z/B/vfd+B/gz8G/Evx58d2vhzw9AZrmY+Zc3kufKtYs/NLI3YDP1JIA5NQ30RaXVl79n/4CeIv2hfHkHh/RIzFbJiW/1KRSYrOHPLt6seir1Y+gBI/Zn4S/Cjw/8F/A9h4W8N2gt7C2GXkbBluJT96WRv4mbH4cAYAAGZ8C/gb4d+AXgW28OeH4MniS8v5FAmvZscyOf0C9AOPc+k00rCbuFFFFUSFFFFABRRRQAUUUUAFFFFABRRRQAmMCvzO/4Kh/tNfbr2L4R+H7v/R4Cl1r0sTcPJw0Vv8AReHYepTupFfox4wbWB4V1j/hHhbHXvskv9ni8JEP2jYfL34527sZ9q/n2+IFp4hsfHGuw+LI7mPxMt7KdRW8/wBb9oLEuW9SSSc9DnIr6bIMLTrV3Um/h2Xn3+RUUc/RRRX6OWFeiXX7PvxAh8HWXiy18NXmr+GbyLzYtV0lftcKjowkMeTEVIIIcKQRXndfS/7FP7XN9+zf4z/s/VZJbvwJq0qjULQZY2z8AXMY/vAYDAfeUeoXHJipVoU3Ogk2unf08wZ80spUkEEEdjSV+8HjX9nf4QftAaTBq2q+FtH1qO/hWeHWLFfJmlRhlXE8RVmGDkZJHtXyp8UP+CSWkXpmufAHjC406Q5K2GuRCaMn0E0YDKPqjH3rxKGf4efu1U4vz1X9fIVz8yqK98+J37DPxl+Fnmy33hC41jT48n7foR+2RkDqxVPnUe7KK8GngktpXimjaKRCVZHGCpHUEV79KvSrLmpyTXkMZRRRW4BRRRQAUUUUAFFFanhbwzqXjTxHpug6NavfapqNwlrbW8Y5eRyAB7cnr2qZSUVzMD6I/YK/ZoPx++LMV7q1qZPB3h5ku9R3j5LmTOYrf33EEt/sqw4JFftHGixqFUBVAwAOgry79m34Gab+zz8JtH8J2GyW7RfP1G8RcfarpgPMf6cBVz0VVFeqA1+VZpjnja7kvhWi/wA/mZt3FoooryRBRRRQAUUUUAFFFFACZ4r50/bm/aCX4BfBG/nsbnyvFGt7tO0oKcOjMP3kw/65qcg/3ig719DTSpDG0kjBEQFmZjgADua/EL9tr9oN/wBoH42ahe2U5k8M6RnT9IQH5WiU/NN9ZGy2eu3YD0r2sowX1zELmXux1f6L5jSuedfBT4Vap8cfiloPg/TN32jU7kLNcY3CCEfNLKfZVDH3IA71+9XgzwlpngTwnpHh3R4BbaXpdslrbRD+FEUAZPcnGSe5JNfGP/BL/wDZ3/4QrwFdfEnWLXZrHiJPJ08SD5obENncPTzHAP8AuohHWvuvPNdGd436xW9lB+7D8+v+Q2xaKKK+dJCiiigAooooAKKKKACiiigAooooA8Z/a0+N0XwD+B2veJUlVdWkj+xaWjdXu5AQhx32gM5Hohr8Jri4lu7iWeaRpZpWLvI5yzMTkkk9TX2L/wAFNfjx/wALI+MSeDNNuPM0PwkGgk2N8st62POPvswsfPQq/rXxtX6ZkmE+rYdTkvenr8uhokFFFFfQjCv1J/4JVfAw+HfBOrfEzUrfbfa6xsdNLrytpG37xx/vyLj/ALZA96/Ob4Q/DbUfi/8AEvw74O0sH7Xq12kHmbciKPrJIR6IgZj7LX77+DfC2neB/CukeHtIgFtpml20dnbRD+FEUKM+p45Pc5NfJcQYv2dNYeL1lv6f8FkyZuUUUV+fkBRRRQAUUUUAFFFFABRRRQAUUUUAFFFFABRRRQAUUUUAFFFFABRRRQAUUUUAFFFFABRRRQA3qK/Ff/goF8CT8F/j1qF1Y2/leHfEu7VLEquER2b9/EO3yucgDorpX7UY/Ovm/wDby+A//C8fgNqa2Nv53iPQN2qabtXLuUU+bCO53pnA7sqelezlGL+qYlcz92Wj/RlJ2PxOooIwcUV+qFhXpf7OfxivPgP8YfDvi+2Lvb2k4jvYEP8Ar7V/llT67SSM9GCntXmlFZ1YRrU3CaunoB/Rnomr2fiHR7HVdOuEurC9gS4t7iM5WSN1DKw9iCDV/AzXwx/wS6+Pf/Ca/Di9+HeqXO/V/DX72x3t80ti7dB6+W52+weMdq+56/IMVh5YWtKjLp+XQzegtFFFcogooooAKKKKACiiigAooooASvMP2jPgvYfH74R674PvNkc9zF5tjcuM/Z7pOYpPXGeDjqrMO9en55pM8+1VCbpzU4uzWoH88cMviH4Q/EFZF87RvE/h3UOh4eC4hfofXDL9DX7qfs9/GXTvj38J9D8Y6fsje7i2Xlqpz9muV4ljPfhuRnqpU96+EP8AgqZ+zp/Zer2fxZ0S1xa3xSy1tI14SYDEU59mUbCemVTu1ed/8E2P2jT8Kvik3gvWLry/DfimRIkaRsJbX3SJ/YP/AKs+5Qnha+5xsI5pgY4qmvej/TX6ot6q5+vtFIOaWvhCAooooAKKKKACiiigAooooA8l/aA/aU8F/s5eGxqXii+JvZ1b7FpNvhrq7Yf3V7KO7tgD1zgH8j/2lv2xfHH7SepPDqNwdG8LRybrbQLOQ+SMdGlbgyv7ngfwhcmv1N/bG/ZqtP2k/hbcadEscXinTA11o12+BiXHzQseySAAH0IVuduK/ETVtJvNB1S803UbaSzv7OZ4Li3mUq8UikqysD0IIIr7jIKOFnFzavUXfp2sXEqUUUV9qUFFFFABWp4Y8Lav401200bQdNudW1W7fy4LS0iMkkh9gPzJ7Dk17F+zZ+x745/aS1NJNLtjpHhiOTbc6/eofIXHVYxwZX/2V4HG4rkV+tf7Pv7Lvgb9nHQxa+G9PEuqzIFvNauwHurk9wWx8qZ6IuBwM5PJ8DMM4o4O8Ie9Pt29RN2PmH9lf/gmdpnhX7H4m+K6w6xq4xLD4dRg9pbnqPPYcSsP7o+TrneDx8vf8FGPiPF43/aO1HSLAoukeFraPRraKIARq6jdLhRwCHcp9IxX68/EzxrZ/Dj4feIfFF+R9l0iwmvXXON+xCwUe5IAHuRX8+ev63d+Jdd1HV7+Uz31/cSXVxKeryOxZj+JJry8mqVsdiJYqu720XZX7f11Ba6lCiiivsxhX6Tf8Ej/AIYbLbxp8QbmHmRk0WykI7DEs/5kwfka/NkDJxX7u/sh/DD/AIVJ+zv4L0CSPyb42a3t6CMN58x81w3uu/Z9FFfNZ/iPZYb2a3k7fLdilsezUUUV+bmY36UvWkLBVJPAHevij9qn/go94c+Ff2zw58PzbeKvFa5jlvQ26xsW75YH964/uqdoPVsgrXRh8LVxU+SlG7/rcNz7XGKUfSvyb/Yz/bq8RaH8Y7uy+JPiGfVNC8V3Cia9vZPlsLo/LHIo+6kR4RlAAA2ngKc/rErblyOQa2xuBqYGooVOuzKasPooorhJCiiigAooooAKKKKACiiigAooooA+T/20v2NbT466VL4n8MwRWfjyzi6cImpxqOI3PQOBwrn/AHTxgr+X/hTxX4p+C3j2HVNLmutB8SaRcFWV1KPG6nDxyIeoPKspHPINfvhXyT+2h+xfafHHT5/FXhSCGy8d20fzqMJHqaKOEc9BIAMK5/3W4wVlopM9B/ZZ/am0H9pHwoJIzHp3iuyQf2lpG7lT082LPLRk/ipOD2J91r8DvC/ijxT8FvHsOp6ZNdeH/EukXBRldSjxupw8ciHqDyGUjB5Br9df2Vv2rtB/aQ8NBSYtL8XWUYOoaSW69vOhzy0ZP4qTg9iwmDR75RRRVEhRRRQAUUUUAFJS0UAeHftFfDU61pn/AAkenxZvrNcXKIOZIh3+q/yz6CvmMS1+hDoJEKOAVYYI9a+QPjv8MT4E1039jERot85KBRxBJ1Mf06ke2R2rw8fh/wDl9H5/5n6Zwvmqf+w1nr9l/p/keciWnCWqIlHrThL714lz9J5C6JaXzapebS+ZRcnkLvm0ebVLzKPMouHIXDLTTLVXzaaZfei4+QtGWmmWqplHrTTLU3KUCyZajMtVzNTGl96LlqBO0o9ajaWoGlqNpai5ooEzSVE0tQtLUTS1LZsoEry1C8tRNJULy1LZsoEjyY5zX2b+zN8UB408JjSb2Xdqulqsbbj80sXRH9yPun6A96+KHkroPh34+vPh34vstbtMsIW2zRA4E0R+8h/Dp6EA9q7MJifq9VN7Pc8HPsoWaYOUI/GtY+vb57H6Qc+lHBFZPhzxBZ+KdFtNV0+YTWl1GJY2XuD2PoR0I7EGtbvX2aaauj+dZRlCTjJWaBjjNfPn7Tnh4xXmla5GvySKbWZh6jLJ+YL/AJV9B1yXxR8Lnxd4I1OxRd1x5fmQevmLyAPrjH41hiKftKbierlOK+qYynVe17P0eh8fQvVyJ6y42KnB4Iq5FJmvlU7H7bJX1NWKTNW4pKyopKuRyZ+tapnDOJqxSVajlxWVFLVuKXNapnHOJqxS1Zjkx9Ky45cVZjmrVM5JQNSOarKTVlJL+BqdJsVaZzSgaiS+hqVZqzEmqVZ/er5jBwNIT+9OE3vWcJ+Kf51PmM3Aved70hn561S86kM1O4chbaaur+GN/wCXr8kJPEsRwPcEH+Wa4Zp/etPwlqYsPEunzZwPNCMfQN8p/nVwnaaZz4qj7ShOK7Hv1FIOlLXsH56N6Vi+NNHOveFdV09V3PcW0kaD/aKnH64raJxSZzx7UmuZNMqE3CanHdanwbGSjYOQQcEGr0L9K2vipoP/AAjXxB1e1VdsLzG4ix02v82B9MkfhXPQvXyLi4ScX0P3qjUjiKMasdpJP7zXger0L1kwSVfik6VaZz1ImtDJV6GTFZEMlXoZK2TOCcTYhkxV2GXFY8MvSrkUuPpWyZwTgbEUtW4pcVkRTY+lWo5vetUzinA2I581YSashJqnSfFaJnJKmayz08T8Vlrc1ILgYq7mTpmgZ6Y09UvtAphueKLiVMtvNVeSfFV3uM1XeaobNo0yWWbPeqsstNkmqpLNWbZ1RgE0tUppM06WWqc0vWsmzthAjnkqjM9STSVSmkrJs74RIZn61RmfippZKozyVg2d8IleZ8k1QnfrViZ+KoTPWLZ6MFY+j/2YdJa38OapqDLg3NyI1PqqL1/Nj+Ve1dK5H4V6J/wj3gHRbMrtk8gSyA9Q7/OQfoWx+FddX1WHhyUoxPw3M6/1nGVKq2b/AAWi/BDqKKK6DzRDyK8d8f3/ANo8UXCg5WELGPwGT+pNevswRSxOABya+edU1L7fql1c5OJZWcZ9CeK48TK0Uj38mpc9WU+y/MsLPThN71nrPThNXn3PrHAv+d70Gb3qj51IZuKfMLkLjT1G01VTPUbT+9TzFKBYeX3qGSaq7zVC8uals2jAlkmqtJJ60x5aryTe9Q2dMYDpZfeqkkmfpSSS5+lVZZazbOqMQll/Kqcr5NLLJmqssmOKybOyERs0lUpXp8smaqSyVk2dsIkc0lfQv7Mvh42uiajrMi4a7lEURP8AcTqR9WJH/Aa+d4IJb+7htoEMk0ziNEXqzE4A/OvtrwfoEfhjwxpulxkEW0KqzD+JurN+JJP416GAp803PsfKcUYn2OFWHW83+C/4Njcooor6A/LBp45NfF37T3xT/wCEt8VjQ7CbdpelOVYg/LLP0Y/Rfuj33ete4/tG/Fpfhv4Qe1spguuamGitgD80S/xyfhnA9yPQ18LiYsxZiSxOSTXz+ZYq37mPz/yP1Pg7JnUk8xrLRaR/V/ovmaCS1MstZ6yVMkuK+eufrTiaCS1MstZ6y571KstNMxcDQWWpVl96z1lqRZaq5k4GgstSLKPWqCy08S1VzJwL4kp4lqgJfeniU1dzNwLwl96cJaoianedRcnkLvm0vnVS80etL5w9aLi5C553vR5uap+cPWk80etFw5C2ZaQy1UM1IZqLj5C0Zav+HdCvfFWt2ml2EXm3Ny+xR2Ud2PoAMkn2rFEhdgqjJJwAOtfXfwB+FX/CFaKNU1KL/idXqjcGHMEfUJ7E8E/gO1deFoPETt06ng5zmMMrwznvJ6RXn/kju/AnhC18DeG7bSrUZEYzJJjBkc/eY/U/kMDtXQ54o6YPajIzivrIxUUktj8JqVJVZuc3dvVj6KKKogKKKKACiiigAooooAKKKKACviL9t/8Abej+HcN74C8BXiyeKXBi1HVIGyNOB6xof+e3qf4P977tf9tr9uaPwNFe+Avh9eLL4jYGHUtYhbK6f2McR7zep/g/3vu/AHwo+E/ij46eOrbw94dtXvtRuWMk9xKT5cCZ+aWV+cKM9epJAGSQDLfRFJdWHwn+FHif46+PLXw74etnvdRumMk9zKT5cEefnmlbnCjPXqSQBkkA/sf+z3+z94c/Z58DxaHokYnvZdsmoapIgEt5LjqfRRkhV6AepJJi/Z2/Z38Ofs6+Co9F0eP7VqU4VtR1Z0Alu5QP/HUGTtToB6kkn1qhKwN3CiiiqJCiiigAooooAKKKKACiiigAooooAKKKKAE718W/8FA/2N1+Mugy+OvCNkP+E30yH/SbaFfm1S3Ufdx3lQfd7sPl5+XH2l3oxXRhsTUwtVVab1QH83zo0bsjqVZTggjBBpK/Q7/go1+xp/ZM978WfBNjmylYya/p1un+pcnm6QD+En747H5uhYj88a/V8Fi6eMpKrD5+T7GqdwoooruA+3P+CfX7aDfCjV7f4e+NL4/8Idfy4sL2duNMnY9CT0hcnnsrHdwCxr9ZFcSIGQhgRkEdDX839fpX/wAE7P20zfx2Hwo8cX/+lIBDoGqXD/6wdrR2P8Q6IT1Hy9QoPxWdZXe+JoLX7S/UlrqfouK88+JH7P3w6+L0Tr4u8H6Xq8rLt+1SQBLkD0EyYcfg1ehDP0oPyjNfEwnKm7wdn5EH5l/td/8ABPz4a/B/4c6x450bxXqPh+K0AEWlXqrdpczMcJDE2VdST3JfABJ4Br88q+tf+Ch/7TP/AAuv4oHwzot35vhHwzI8ETRtlLu66SzccEDGxT6BiPv18lV+q5XHELDJ4iV5PXXojRBRRX6Afs+/8Ey7P4ofBOx8SeKtc1Pw54j1f/SrGKCNHihtSB5ZljYAszff4ZcKy98104rGUcHFTrOyeg72Pz/or7K+JP8AwS1+K3hLzZ/DVxpnjOzXJVLeb7LckepjlIX8A5NfLvjf4XeL/hre/ZPFXhrVNAmzhRqFo8Sv/usRhh7gkU6GNw+I/hzT/P7twucvX6Vf8Eu/2Z/sdrL8Xdftf304e10CKVeVTlZbkf73Man03+oNfG37KvwAvv2i/i7pnhqISRaREfterXiD/UWqkbsH+8xIRfds9Aa/dHQ9FsfDejWOkaZbR2Wn2MCW1tbRDCRRooVVA9AABXzmfY/2cfq1N6vf0/4JMn0NGiiivgSAooooAKKKKACiiigAoorH8VeJdN8HeHtT1zV7pLPS9Ot5Lq5uJDwkaKWY/kOnemk27ID5Q/4KTftF/wDCqPhSfB+kXXl+JPFUbwMY2+e3sukr+xfPlj2LkcrX5x/sq/Am7/aF+MujeGlSRdJRvtmq3CceVaIRv57FiQg93B6A1k/tEfGfUfj78W9c8YX2+OK6l8qxtWOfs1qnEUfpkDk46szHvX6of8E+P2dP+FIfB2HVNVtfK8VeJVS9vA64eCHGYYPbCsWYddzkH7or7yVsny+y/iS/P/gF7I+ndM0210bTrWwsYEtbO1iWCCCJdqRooAVQOwAAFXKKK+C3ICiiigAooooAKKKKACiiigAooooATGa8j/am+Nlv8APgrr3ipnT+0hH9l0yF+fNu5ARGMdwvLkf3UavW81+RX/BTX49/8LI+LsfgrTLnzNC8J7oZdjfLLfNjzT77ABHz0Ik9a9TLMJ9cxMYP4Vq/T/gjSufHV/fXGp31xeXcz3F1cSNLLNI25ndjksT3JJJqCiiv1laGgUUV03w18A6n8UfH2heE9Hj8zUdWu0tYzjITJ+Z2/wBlVyx9lNTOahFzlsgP0D/4JSfAk21jrXxV1S3w9xu0vSN6/wAAIM8o+rBUBH92Qd6/Rkj865n4deBdM+GPgfRPCmjxeVpuk2kdrCO7bRyzerMcsT3JNdNX5FjsU8XiJVXs9vToZvUWiiiuEQUUUUAFFFFABRRRQAUUUUAFFFFABRRRQAUUUUAFFFFABRRRQAUUUUAFFFFABRRRQAUUUUAFIVyMUtFAH4mft6fAP/hRnx11A2Nv5PhrxBu1PTdowke5v3sI/wBxycDsrJXzfX7Z/t3fAP8A4Xr8C9RjsLfz/EmhbtT0zauXkKr+8hHrvTIA7sE9K/EwggkHqK/Ucnxn1rDJSfvR0f6P5midwooor3Bnov7Pvxhv/gT8XPD/AIxsd7pZThbu3U4+0WzfLLH6cqTjPRgp7V+9fhzxBYeK9A07WtLuUvNN1C3jura4jPyyRuoZWH1BFfzn1+ov/BLL9oI+I/CV/wDC7VrnfqGjBrzSjI3MlozfvIx67HbI9pPRa+Rz/B+0gsTBarf0/wCATJH39RRRXwBAUUUUAFFFFABRRRQAUUUUAFFFFAHNfELwNpPxM8Fa14W12AXOl6pbNbTp3AI4ZT2ZThgexANfgz8Y/hbrHwP+J+t+EdW3Le6XcFYrhQVE0Z+aKVfZlKt7Zx1Ff0E4r4j/AOCmn7Nx+Ivw+i+IeiWvmeIPDMRF6ka/NcWGSWPuYiS/+6ZPavoskx31at7Gb92f4Pp/kUmen/sNftGr+0F8G7STULgP4r0TZYaqpPzSED93P/20UEn/AGlfsK+jc1+FH7I37QVz+zr8YdN113kbQbsiy1i2TnfbMRlwO7IcOPXBHRjX7maZqNtq+n219ZTpdWdzGs0M8TBkkRgCrKR1BBBzWGb4H6nXvFe7LVfqhNWLtFFFeIIKKKKACiiigAooooAaeK/OL/gpr+yn50cnxe8MWeXQLH4gtYV6jhUugB6cK/ttbsxr9Hqp6nptrrOnXNhe28d1ZXUTQzQTKGSRGBDKwPUEEgiuzBYueDrKrD5+aGnY/nJor6A/bQ/Zkuv2bvilNa2kcknhLVi9zo902ThM/NAx/vRkge6lT3IHL/AH9mXxx+0Xr/2LwxpxTTonC3ms3QKWlqP9psfM2OiLlj6YyR+qxxdGVFYhy93e5pc8x0vS7zW9Rt7DT7Se+vrlxFDbW0ZkklcnAVVHJJ9BX6Jfsq/8Ex3k+x+Jvi8hUcSweF4ZOT3H2l1PH/XNT9W6rX1R+zV+xt4H/ZtsEnsLYaz4pkTbca/eRjzTkcrEvIiT2HJ/iZsCvfelfF5jns6t6eG0Xfq/TsQ2UdI0ex0DTbbTtMs4NPsbZBFBa2sYjjiQdFVRgAD0FaFFFfJN31ZJ8Vf8FT/ih/wiPwLsPClvNsvfFF8qSKDgm2gxJIf++/JH0Jr8ka+sf+Cl3xQ/4T39pC80i3m8zT/DFrHpqBT8pmP7yZvrucIf+udfJ1fqeT4f6vhIJ7y1fz/4FjRbBRRRXtDPWP2Vvhifi/8AtAeC/DTxedZTXy3F6pHBt4syyg+mVQr9WFfvSo2gAdK/M3/gkj8MftWt+MfiBcxfJaxJo9k5GQXciSbHoQqxD6Oa/TM9RX5tn1f2uK9mtor8XqyJbh3ri/ih8W/Cnwb8MT+IPF2sQaRp0XC+YcyTP1CRoPmdj6AH16AmvAv2pv2/vCHwHW70LQDD4r8bJlDZxSf6NZN/03cdx/zzX5uOSvBr8o/iz8ZfF/xu8Uy6/wCMNYm1W9bIijY7YbdM/ciQcIvsOvU5OTU5fk1XF2nU92H4v0BK59B/tT/8FCfFfxua70Dwr5/hPwW+Y2jjfF5fJ0/fOp+VSP8AlmpxyQS3b5Hoor9Cw2GpYSHJSjZF7B0r9aP+CcX7Vn/C0vBq/D7xLeF/FehQD7HNK3zX1muAOe7x8Ke5XaeTuNfkvXQeAPHes/DPxnpHijw/dtZavpk63EEo6ZHVWHdWGVI7gkd65MxwUcdRcOvR+Ymrn9ERzR1rzL9nr446P+0J8MNL8WaQyxSSr5V7ZbstaXKgeZEfzBB7qynvXpvSvyicJU5OE1ZozFoooqQCiiigAooooAKKKKACiiigAooooA+Uv2yP2LrD48adN4k8NRw6d48to+vCR6kijiOQ9A4HCv8AQNxgr+XOk6v4q+DHj1LuzkvPDfijRrkqQymOWGRThlZT1B5BU8EEg5Br986+Zv2vP2N9I/aF0iTWNIEOk+O7WLEF4RtjvFA4imx+Sv1X3HFS0UmWv2Sv2wNF/aJ0NdOvjDpPji0jzd6cGwlwo6zQZ6r6r1X3GCfo+vwLu7PxV8GvHhimW98NeKdFuQeCY5oJF6EEdQRyCMgg9wa/UX9j39tnTPjrZ2/hvxPJBpXjyFMBeEh1IAcvF6PgZaP8V4yFEwaPq+iiiqJCiiigAooooAYKx/FXhiy8X6JdaVqEYkt51KsO4PYg9iDyK2jTcUmlJWZUJypyU4OzWx8DfEHwRffDzxJPpd6C6D54JwMLNGTww/kR2INc2Jfevub4rfDOy+JnhySzlKw3sWXtLrHMb+h/2T0I/HqBXw94g0S/8LaxdaXqUDW15bPsdG/Qg9wRyD3Br5PGYZ0J3Xwvb/I/dMgziGaUOSbtVjuu/mv1IxL70vme9UvOpfO964Ln1fIXPM96PM96p+d70ed70XDkLZl96Qy+9VPOpDL70XDkLRlpplqqZaaZfepuUoFky0xparGWmGWlctQLDS1G0tQNKPWo2lqbmigTtJ71E0tQNJ71G0tJs1UCV5aieWomlqF5Md6m5soEryVA8uKjeXNQvJUNmyifSX7JnxkGgav/AMIhqs+2wvpM2UjniKY9U+j9v9r/AHq+yB+VflALlopFdGKOpBVlOCD6ivvb9mz41p8UfDC2GoTAeItOQJcgnmdOiyj69G9D6ZFfTZZi+Zexm9en+R+N8Z5C6Uv7Rw60fxLs+j+fXzPa6CMqRS0lfQn5QfH/AMavCB8I+Obkom2zvibmAgcDJ+ZfwbPHoRXFxSV9W/HDwQfGfg+R7aPfqNhme3AHLjHzp+I/UCvkiOTmvmcXS9lVfZ6n7NkWNWOwkVJ+9HR/o/mvxNWOSrUUtZcUtWo5K5Ez2pRNWOTNWY5ay45atRy5+taJnJKBqRzflVhJfxrKSXFWI5q0TOWUDVSap0m96y0mBqZZfxq0znlA01l/CpVlPrWYs3vUgnq7mTgaImp3n/Ws8T07z/equR7Mvef9aQzVS8/3pGn96Lh7MueaaZ5+1gQTkHPFUzNUbT+9K5Sp30Pp7w7qI1bRLK9zkzRKzY/vY5H55rT6V5v8Fdb+3aDcWDNl7OTKj/YbkfqG/OvSOCfSvepy54pn5bjKLw9edPs/w6C0UtFaHIeB/tN+FvMttP1+FPmhP2a4IH8JyUP4HcP+BCvBYZOlfbXjDw5D4r8N3+kzEBLqIoGxna3VW/AgH8K+Jr2zuNI1C4srlDFcW0jRSIezA4NfP4+nyT51sz9V4YxarYV4eT96H5P/AINy7FJ0q/BLWPDJV2GTFeemfUzibEUlXIpayYZatxS1smcE4mvFLVyKb3rHim96txy1qmcc4GxHLVmOb3rIjmqyk2e9aJnHKBrJPU6zVkpPUyz+9WpHO6ZqCf3p3ne9Zon46077RVcxn7M0PO96aZveqP2immfrzRzB7MutNUDz+9VWn96ieep5jRUyeSb3qtJNmopJsd6rST1DZ0RgSSze9U5ZabJLVWWWs2zrhAJZapSydaWWXrzVSWWsmzshEbNJ1rPmkzmpJpc1SmkrFs74RI5pOta/w88OnxZ420rTSu+KSYPN/wBc1+Zv0BH41z80le8/sweEiF1HxHOn3/8ARbfPpwXP57Rn2Na0KftasUcma4pYLBVKt9bWXq9F/mfQSKFUAcAUtLRX1Z+GhRRRQBznjzUxpXhTUJt2HaPyk9ct8vH55/Cvn9ZfevSPjhrfliw0tG5YmeQD0+6v/s35V5Ss/vXkYqd527H32S4fkw3O/tO/y2NETGnCas8T04T8da5bnu8hf8/60GfiqPn+9Bn460XD2ZcM1MaX3qmZ+KY09TcagWmmxULze9V2mz71E0vqaTZqoEzzVBJL6moXm9KrvNWbZvGBLJNVWSXNNeTNVpJfSobOmMB0kmKqSyZpJJc1WkkrJs64wElkqnLJTpZarqslxMkUSmSWRgqooyWJ4AFS2dSXKuZnqn7PHhA6/wCMDqkyZs9NG8EjhpTkIPw5b6getfVIAGa434WeDE8DeDLOwYD7W3765Yd5G6j8OB+Fdif519PhqXsqaT3e5+KZzjvr2LlNP3VovRf57i4BrG8V+JrDwdoF7rOpzCGys4zI7dz6AepJwAO5IrYdtqk+lfCP7UnxzPj/AMQHw9pNxu0DTpCGeM/LczDgtnuq8gevJ7jEYrExw1Pme/Q3yLJ6mc4tUY6RWsn2X+b6Hn3xI+Id98S/F97rd8SnmnZBDnKwxD7qD6d/UknvXOJLWcklTpLXxEpucnKT1Z/S9LDQw1KNKkrRirJeRoJJUyS1npJ71MstJMHE0FkqVZcVnrJUqy1VzFwNBZakWWs9ZakWX3q7mTgaCy09ZaoLNUglz3ouZuBeEtPEtURL704S1VzNwLwl96cJaoiWnedRcnkLvm0vm1S873o8+ncXIXfNpPNqn59Hmii4chbMtIZaqef716/8A/gxL8QdTXVtUjZPD9s/IPH2lx/AP9kdz+A742pU5VpqEVqcGOxVHAUJV6zsl+PkvNnYfs4fB5tQlh8V6zDi3Q7rCCQffYf8tSPQfw+/PYZ+nug6VFbW0dpCkUKLHEihVRBgKB0AHap6+xoUY0IKET+f8yzCrmWIdapt0XZdgFLRRW55YUUUUAFFFFABRRRQAUUVDLMlvE8kjqkaAszMcAAdSTQBKTivgT9tX9vBdFF/4C+G9+H1L5oNT1+3bIt+zRQMOr9i4+70HzcrzP7aH7eja0t94D+Gd+yadzDqXiC3bBuOzRW7DonYuPvdF+XlvlL4C/ADxR+0L4zj0Tw/b7LeMh77U5lPkWcZP3mPcnB2qOWI9ASIb6ItLqyh8G/g14o+PXji38PeG7Vri5lPmXN3LnybWPPzSyt2H6k8AEmv2J/Z9/Z88Mfs7+C49F0KLz72YK+oarIoE15KB1PooydqDgA9ySTd+BvwL8M/AHwbB4f8OW2CcPeX0oHn3kuOXc/nhRwB0759IppWE3cKKKKokKKKKACiiigAooooAKKKKACiiigBtKTQa/P/AP4KKftmXHghG+GfgXU5LXxA+19X1SzlKyWacMsCMORI3BYjouB1Y7enCYWpi6qpU/8Ahl3Glc+/6K/Pj9kD/gpFa+IfsPhD4r3UVjqhxDaeJGwkNwegW47I3+3wp77cZP6CxSrMgdGDowyGU5BFVisJWwlTkqr/ACfoDViSiiiuQRVvbO3vrSa1uIUnt5kMckUihkdSMFSDwQRxivx3/bv/AGP5/gB4sPiTw5bPJ4C1eY+TjLf2dOck27H+6eShPYEHlcn9kea57x34J0X4j+E9U8N+IbGPUdH1KEwXFvIOoPQg9mBAII5BAI5Fenl2OngavOtYvdf11GnY/neor2X9qb9mzWf2afiNPot4JLvQ7stPpOqFcLcw56HHAkXIDD6Howrxqv1WjWhXgqlN3TNAp8E8ltNHNE7RSxsGR0OCpHQg9jTKK1A/Xf8AYG/bMj+NuhReC/Ft4q+O9Ni/dXEpx/akCj749ZVH3h3HzD+Lbq/8FDf2mP8AhSfwvbw5ol35fi/xLG8ELRt89pa9JZvUE52KfUkj7lfkL4b8R6n4R16w1rRr2bTtVsJluLa6gba8bqcgg10nxg+L/iT44+ObvxZ4puUuNTuESILCu2KJEXCoi5O0dTj1JPU18q8jh9cVZfBvbz/yJtqcSTk5NFFaXhvw5qPi7xDp2iaTayX2p6hcJbW1vEMtJI7BVA/E19S3GMbso+hf2EP2aW/aB+LUVxqtuZPB+gsl3qZYfJO2f3Vv/wADIJP+yrdCRX7URRrEgRFCoowFAwAK8q/Zl+BWnfs8/CXSvCloElvQv2nUbxB/x83TAb2+gwFX/ZVe+a9YBr8pzTHPG1218K0X+fzM27i1R1PSbPWrKS01CzgvrSUbZILmNZEcehUgg1eoryU7aoRxngX4R+DPhnd6pP4U8M6b4dk1Jke7/s63WFZSudvyrwANzcAAcmuzpCKKHKUneTuwFooooAKKKKACiiigAooooAQGvzj/AOCpn7SHkwW3wj0K6/eSBL3XnjbovDQ25+vEhHtH6mvtP9oL40aZ8A/hVrXjDUyshto/Ls7Utg3Vy3EUQ+p5JHRQx7V+Fmpah4i+MXxDmupvO1nxP4h1DO1Bl555XwFUduSAB0AwOgr6fI8EqtR4ip8MdvX/AIBSR9Af8E+v2cf+F4/F+LVtWtfM8J+GmS8vBIuUuJs5hg9wSpZh/dQg/eFfs2owMCvJf2X/AIF2P7PXwg0jwrbiN9RC/atTukH/AB8XbgeY2e4GAi/7KL3zXrfWvOzTG/XMQ5L4Vov8/mJu4tFFFeSIKKKKACiiigAooooAKKKKACiikoA8Z/a0+OkH7P3wU1rxKrp/bEq/YtJhfnzLuQEIcdwoDOR3CEd6/Cm9vJ9RvJ7q6le4uZ3aWWWRizOxOSxJ6kk19X/8FHf2gf8Ahbvxmfw3plz5vhzwqXso9jZSa6JHnye+CoQf7hI+9XyVX6ZkuD+rUFOS96Wr9OiNEgooor6EYV+kP/BKf4BkLq3xY1W2679M0XzF/wC/8w/SMEf9NBXwN8MPh7qnxX+IGg+EdGj36jq10ltGSMiME5aRv9lVDMfZTX76fDnwLpfww8DaJ4V0aLydN0q1S1hGOW2jl29WY5YnuSa+Uz/GexpLDxest/T/AIJMmdPRRRX56QFFFFABRRRQAUUUUAFFFFABRRRQAUUUUAFFFFABRRRQAUUUUAFFFFABRRRQAUUUUAFFFFABRRRQAUUUUANI4Nfi3/wUD+AP/Ckvjld3unW3k+GvE2/UrHYuEikJ/fwj/dc7gB0WRB2r9peleBftp/AJf2gfgfqml2kAk8R6ZnUdJbHzNMgOYs+ki7l9MlSelexlOM+p4lNv3ZaP/P5DTsfh1RTpYngleORSkiEqysMEEdQRTa/VVqaBXZfB/wCJ2qfBz4k6B4w0diLzS7lZTHuwJozxJE3s6FlP1rjaKicI1IOEldMD+iHwF400v4jeDdG8T6LOLjTNVtkuoH77WGcMOzA5BHYgiuh6GvzY/wCCV/7Q5jlv/hJrFz8r79Q0MyN0PWeAfrIB7Seor9JxX5FjcLLCV5Unt09Ohm1YWiiiuIQUUUUAFFFFABRRRQAUUUUAFQXFtFdwPDNGJYpFKPG4yrKRggg9RU9FAH4fftsfs5y/s7/GK8tLK3ZPCusbr7R5Odqxk/PBn1jY49dpQnrX2N/wTA/aWHinwvL8Kteus6ro8Zn0eSVuZrTPzQ89TGTkD+42BwlfRf7XX7PVr+0Z8H9R0JEjTX7TN5o9y+BsuFBwhPZXGUPpkHqor8VvCPinxD8GPiPY61p5l0rxHoF9u8uVSrJIjFXjdfQ/MrKeoJFfe4ecc4wLozfvx/Po/nsy90f0MHNHUVwHwP8Ai7pHx0+GeieMNHcCC/hHnW+7LW044kib3Vsj3GD0Irv+9fBzhKEnCSs0QLRRRSAKKKKACiiigAooooA8/wDjF8FPCXx48MJ4e8X6f9v0+O5juk2OY3R0P8LjkZBZTjsx6HBHSeEvCOi+CNAs9F0DS7bSNKtE2Q2lpGI0QfQdz1JPJPJ5rbA46UYquebgoX0XToAtFFFSAnUVzvj7xfZ/D/wRr3ibUDiy0ixmvZsHBKxoWwPc4wPc10XSvjX/AIKi/FH/AIQz4AxeGbebZfeKb1bcqDhvs0WJJSP+BCJT7Oa6cJQeIrwpLq/w6jR+TXijxDeeLvEuq65qMnnX+pXct5cSf3pJHLsfzJrMoor9ijFRXKjQKOtFWdMuYLPUrSe5txeW8UqPJbl9nmqCCV3dsjjPvVMD9n/2VtM8P/syfsi+Gr7xXqNroEEtt/a+o3V22z97P86rjqXCeWgUAklcAE18bftU/wDBSXXviObzw38Njc+GfDTZjl1UnZfXi9DtI/1KH0B3HuRkrXzT8bP2g/Gnx911dR8U6kZLaDK2el2w8uzs0/uxR5wOMDccscDJOK82r5vC5PCNR4jE+9Nu9ui/zFYV3Z2LMSzE5JPU0lFFfSDCiiigAoAJOAMmur+Gvwu8U/F7xRb+H/CWj3GsapNzshGFjXOC8jn5UUZ5ZiBX6n/sxfsAeD/gBZReLPHM1n4i8U2qfaGuLnAsNO2jJZA+AxXGfMfGMZAXGT5WNzKjgo2k7y6Jb/8AAE3Y85/4Jn/An4ofDe61Dxfrr/8ACN+C9VtPm0jUFInu2HMc4TI8oLlvmblgx+XBDD758P8AiLTPFekwaro2oWuq6bcAmG8s5VlikAJB2spIOCCPqDX5b/twft9XHxNkvvAfw7u5LTwgpMN/qseUk1PsUTusP6v3wvB89/Yn/bJ1D9nPxMui65LNfeAdSmBurcZdrGQ8faIh+W5R94DjkDPy2JyzFY2EsZNJSe0fL/Mmzep+0FFZ2h65YeJdIs9V0u7h1DTbyJZ7e6t3DxyxsMqykdQQa0a+QaadmSFFFFABRRRQAUUUUAFFFFABRRRQAUUUUAeB/tTfsm+H/wBpDw/5h8vSfF1pGRYawqdR1EUwHLRk/ipOR3Dfkd478B+Kvgn46m0bXLW50PXtOlWSORGKng5SWJx1BxkMD29RX7215P8AtBfs5+Ff2ivCbaVr0H2fUYAxsNXgUefaOfT+8h43IeD7EAiWrlJ2Pnf9jf8Ab1tvHq2Pgv4iXcdn4m4hstZkwkV+egSTskp7Ho/s2A33BX4VfG/4EeK/gB4xk0PxLaFFYl7PUIQTb3kYP342/LKnkZ5HSvq/9jv/AIKAS6B9i8FfE+9ebTOIbHxFMSz2/YJcHqyej9V/iyOVSfcGux+k1FVrW6hvbaK4t5Unt5UEkcsbBldSMggjggjvVmrJCiiigAooooAbmvKfjj8GofiZpP2q0CQa7bKfImPAkXr5bn09D2PsTXq3SjpWdSnGrFwmtGdWFxVXB1Y1qLtJH5qajZXOj389leQSW11A5jlhkGGRh1Bqt5nvX2f8efgVD8RrBtT0pEt/EVuvyk/Ktyo/gY+vofwPHT4s1CzudJvZrO8hktbqBzHLDKpVkYdQRXx+Kw08NPXboz9/yTOKOb0eaOk18Uf66Enme9Hme9UvM96PM964rn0vIXDL70hl96qebSGWi4+QtGUU0zVVMtNMtTcfIWjKajMvvVcy0wy0rlqBYMtRtLUDS+9RtLRctQJ2kqNpcVA0vvUTSVFzVQJ2lqFpKiaWoWlqWzZQJmlqB5ajeWoXkqWzZQJHkra8DeOtS+Hniiy13SpdlzbPko33ZUP3kb1BHH6jkVzby1C8lEZuDUovVDqYeFeDpVFeLVmu6Z+p3w1+ImmfFDwpZ63pcm6GUbZISfngkH3kb3H6gg9DXXZr8zvgF8c734NeKxM2+40G7KpfWinnHaRB/fXJ+oyPQj9INC12y8S6Ra6nptwl3Y3UYkimjOVdT0NfcYLGRxVP+8t/8z+ZuJcgq5JirJXpy+F/o/NfjuaGP1r5J+O3w+fwb4nN/axkaVqLF0wOI5OrJ7eo9jjtX1v0rnfHPhG08ceG7rSbwYEgzHJjJicfdcfQ/mMjvXRiKHtoW6rY8zJ8xeXYlVH8L0l6f8A+JI5atRS03xBod54U1u70u/j8u5t32n0YdmHqCMEfWq0ctfL6xfKz9ti4VYKpB3T2NWOWrEcuKyo5qspNTTMJQNWOap0k9DWUktTpNWiZzSgaizYqZZqzEn/GpVlHrVXMHA01n/GniYVmrKaeJveruZOBpCbnrTvO96zhPzS+fVXJ9maHne9IZveqHn0hnouHsy8ZhnrTDPVIz+9NMxNTcpUzu/hX4l/sPxfbB32wXX+jvnpz90/99Y/M19I5Br4wE5jYMrFWByCOor6r+H3iVfFnhayvtwaYp5cwHaReG/Pr9CK9XBVLpwZ8LxFhOSUcTFaPR/odPRRSZr1D4wQ9u9fNP7SngltO1mDxJbR/6Pd4iudo+7IB8rH/AHlGPqvvX0tkZ96yPFHh618VaFeaXeJuguYypPdT2I9wcEfSuavS9tTcevQ9XK8c8vxUay22foz4dikq5FL0qPxDod14U1280q8XbPbyFCezDsw9iMEfWoIpfevltYuzP3FONWCqQd09Ua8UuKuxTZrGilq3FNirTOWcDYjlq1HNWRFPnvVlJa0TOSUDXjmqdJveslJvwqdJ60UjllA1kn9/zqZbislZ/epRPVpmLpmoJx607z/eszz/AHp3n/SnczdM0fP96Qzj1rP8/wClIZ+etFw9mXWnqJ7j3qmZqjaf3pNlqmWXm96geaq7z1A83vmobN4wJpJqqyS+9RyS1Xkm96zbOmMB0suKpSy5pJZs5qrJLis2zshAJZMVSlk680ssvXmqcstZNnbCBYsrO41fULaxtIzJc3EixRoO7E4FfcHg3w5D4T8M6dpMOCltEFLD+JurN+LEn8a8C/Zm8EHUNWuPEt1HmG0zDbbhwzkfMw+gOP8AgXtX0vXvYCjyxc3u/wAj8v4px/t66wsHpDV+r/yQ+ikoPSvWPhhOn0pGYKpJ6DmjPauI+LvigeGvCM/lvturv9xFjryPmP4Ln8SKiclCLk+htQoyxFWNKG7djxTxx4k/4SLxVfXitug8zy4f9xeB+eM/jWIs1Zqy++aeJiK+bc3Jts/Y6VCNGCpx2SsaQmHrTxNx1rNE/HWnCfipuU6Zoed70Gb3rP8APoM9VcXsy8ZhjrTDMKpGemmYmpuV7MttP71C81VzLjvUTTD61NzRQJ3lzULy471A8/vioXmqWzeMCWSb3qvJLUby1XkmrNs6IwHyS1VklpsktVpJcVDdjpjAdJJivYP2dPh42uawfEd5H/oVk223VhxJL/e+i9fqR6GvNPBPhG88d+I7bSrQFd53TS4yIox95j/T1JAr7W8OaDaeGNGtNLsYxHbWyBFHc+pPqSckn1NelgaHtJe0lsvzPkOJMzWFo/VaT9+W/kv+CaZ7DFGc/jS14l+0n8fbX4PeHWtLJ0m8TXyEWkJwRCvQyuPQdgepHoDj3atWFGDnN2SPzLBYKtmGIhhqEbyl/V35LqcV+1t8f18N2MvgzQbj/ibXSYvriJubeJh9wHs7D8lPuCPi1Jc1WvdUutVvri8vJpLm6uJGllmlbczsTkknuSaaktfA4rFSxVRze3Rdj+pMkyOlkuEVCGst5Pu/8uyNFZKmSWs9JamWSua57koGgstTLLWcstSrLTuYuBorL6GpVlrPWWpFlrS5g4GgsvvUglqgstSLKfWi5m4F8S08S1QWaniUetXczcC+JfenCU+tURL704S0XIcC8JqcJqoiWnedTuTyF3zaPPFUvM96XzR7UXFyFzzqPPFU/NHtXqXwU+CWofFTURcTq9noEL4musYMpHWOPPU+p6D8gdqUJVZKEFdnDjMTRwFGVfEStFf195Z+CXwbvfijq3n3Ae20C3cfaLgcGU9fLT39T2H4A/buj6RaaDptvp9jCltaW6BIooxgKoqv4f0Gx8MaVbabp1sltZ26bEjQcAf1J6knkmtQcH619fhsLHDRstW92fz9nWc1c2rcz0gvhX6vzY+iiiu4+dCiiigAooooAKKKKACiiuZ8f/EPw/8AC7wte+IfE+pw6XpVquXmlPLHsir1Zj2UZJoA19Y1iy8P6Xdalqd3DYafaxtNPc3DhI4kAyWZjwAK/Ln9sf8Abqvfi0954P8AA082neDATHc3oyk2p+o9Ui/2erfxY+6OG/au/bJ8QftEanJplj52ieCLeTNvpgbD3JB4lnI4Zu4X7q+5+Yz/ALJn7Geu/tC6nHq+qCbRfA1vJibUNuJLsg8xwZHJ7F+i+54qG76ItK2rOT/Zq/Ze8T/tHeJ/s+no2neHrVx/aGtSoTHCOuxB/HIR0UeuSQK/Xz4TfCTwz8FfBtn4b8MWC2djDzJKcGW4kx80krfxMcfQcAAAADW8E+BtC+HPhqx8P+HdNh0vSLNNkNvAOB6knqzE8ljkk8k10NUlYlu4UUUUxBRRRQAUUUUAFFFFABRRRQAUUUUAITigUY5rz/43/GTQfgP8OtT8XeIZ9ttarthtlYCS6nOdkKerMR+ABJ4BpwhKclCCu2B5b+2t+1Xafs2/D4x6dLFP421dGi0u0bDeSOjXLj+6ueAfvNgdA2PxZ1XVLzXNTu9R1C5lvL67laee4ncs8sjElmYnkkkkk11nxj+Lmv8Axv8AiFqvi3xHcebfXr/JCpPl20Q+5FGOyqOPfknJJNcTX6pleAjgaWvxPd/p6I0SsFfX/wCyJ+3/AK98Dns/DPi83HiLwMCI4+d11po9YifvRj/nmTx/CRyD8gUV3YnC0sXTdOqroe5/RD4H8d6D8R/DNlr/AIZ1S31nSLxd8N1bNlSO4I6qw6FSAQeCBXQnpX4M/s7ftO+Mv2bvEo1Dw9d/aNLncG/0W5Ym2u1HqP4XA6OOR7jIP7D/ALO37Tng39pHwyNQ8OXf2fVIEBv9GuGAubRj6j+JCejjg+xyB+b5jlVXAvmWsO/b1IasewUUUV4hJ5h+0H8CNA/aG+HV74W1yPYzfvLK/VQZLO4AO2RfXrgjuCRx1H4d/Fj4V+IPgx481Twl4ltDbalYyY3Lkxzxn7ksZ/iRhyD+BwQQP6EutfOH7aH7J1h+0p4DaSxSK18baVGz6XethRKOpt5D/cbsf4W56FgfosozN4Ofs6j9x/g+5Sdj8TKKva5ot/4a1i90nVLSWw1Kyma3uLWdSrxSKcMrA9CCKo1+lRkpK6LCiiimAV+kn/BLv9mfyYpfi94gtPncPa6BFKvQcrLcj68xqf8Arp6g1+b0TKkqMyCRQwJQnG4elfu1+yr8ZPCHxk+D+i3vhCCLS7bToI7C40VT82nOiACL3XAyrfxD0OQPms+r1aWH5aa0lo32Xb5iZ7NRRRX5uZhRRRQAUUUUAFFFFABRRRQAUUUUAFJwB9KK+UP+Cg37S/8Awo34Vvoej3fleL/EiPbWpjb57W3xiWf2ODtU/wB5sj7hrehRniasaUN2B8Sf8FFP2lf+Fz/FI+GNGuvN8J+GJHgjaNspdXfSWbjggY2KfQMRw9erf8EuP2bP7R1K4+Leu2uba1Z7TQo5V4eXG2W4HsoJRT6l+6ivjj9n74Lar8fvivo3g/TNyLdSeZeXYXItbZcGWU/QcAHqxUd6/d7wZ4R0rwD4W0vw5otqtnpOmW6WttCv8KKMDJ7k9SepJJPWvsM0rwy/CxwNHdrX0/4Jb00N6iiiviCAooooAKKKKACiiigAooooAKKKKAEzxXz7+218f0+AHwR1O/s7gR+JdVzp2kqD8yysDumH/XNctnpu2A9a+gHYIpZjgDkmvxL/AG6v2hT8ffjXevp9x5vhbQt2n6UFOUkAP72cf9dGHB/uqnpXs5TgvrmIXMvdjq/0XzGlc+dpJGldndizsclickmmUUV+qLQ0Ciiu0+DXwu1T4z/EzQPB2kKftWqXIjaXbkQRD5pJW9lQM34YqKk404OcnZID74/4JVfAH7Hp+p/FfVrbEt1v07RhIvSMH9/MPqwEYP8AsyDvX6LVgeB/B+mfD/wjo/hrRoPs+l6Vax2lvH3CIoAJPcnqT3JJrfr8ixuKeLryqvrt6dDN6i0UUVxCCiiigAooooAKKKKACiiigAooooAKKKKACiiigAooooAKKKKACiiigAooooAKKKKACiiigAooooAKKKKACiiigD8ef+Ckf7PZ+E/xgPivS7by/DnixnuhsX5ILwczp7biRIP95gPu18hV+9P7T3wQs/2gvg3rnhOcRpfsn2nTbl/+WF2gJjbPYHJRv9l2r8ItZ0i88P6ve6XqNvJaX9lM9vcW8ow8UiMVZSPUEEV+l5JjfrOH9nJ+9HT5dGaJlOiiivohmz4M8Xan4B8WaT4j0W4Npqul3KXVvKOzqQRkdwehHcEiv3q+B3xa0v44fC7QfGOlFVi1CEGa3DZNvOvyyxH3VgR7jB6Gv5/K+2f+CZP7RR+HvxFl+HmsXWzQPE8gNmZG+WC/AwuPTzQAn+8I/evms8wX1ij7WC96H5df8xNH61UUUV+bmYUUUUAFFFFABRRRQAUUUUAFFFFACEcV+Xv/AAU//ZkPh7XI/iz4ftMadqTrBrcUS8Q3PRJ8DoJANrH+8AeS9fqD6c1heNvB2lfEDwtqvhzW7Vb3SdTt3triFu6sMZB7EdQeoIBHSu7AYuWDrqqtuvmhp2PyX/4J1ftN/wDCmfiZ/wAInrl35fhHxNKkTNI2EtLz7scvoFbhGPptJOEr9hQc1+A/7QfwV1b9n/4qax4R1QNItu/m2V4VwLq2Yny5R9QMEDoysO1fqF/wT1/aeHxw+Gg8N67d+b4x8NxJFM0jfPeWv3Y5/UsOEc+u0n79fRZ1hI1IrHUNU9/0f6Da6n1xRRRXx5IUUUUAFFFFABRRRQAUUUUAFFFFACA1+PP/AAU6+KH/AAnH7RL6BbzeZp/hezSxABypuH/eSsPf5kQ+8dfrX4y8U2XgjwlrXiHUX8ux0qzmvZ2z0SNC7fjgV/Ph4y8UXvjfxbrXiHUX8y/1W8mvZ29Xkcu34ZNfWcO4fnrSrP7Kt83/AMAqJj0UUV+glhRRRQAUUUUAFFFavhjwrrHjXXbPRdB0251bVbt/LgtLSMySSN7AfmT2HJqZSUVzSAyq+nv2Wf2EPGP7Qk1trOpLL4Y8E7gzancR/vbte4t0P3vTeflHP3iNtfVP7Kf/AATR0zwgbPxN8VY4Na1oYlh8PoQ9pbHqPOPSZh/dHyDn7/b7b8UeKND+Hfhe81nWb220XQ9Nh3zXEp2RxIOAAB+ACjkkgAZIr47H547+xwmr7/5dyW+xyXw6+Fnw/wD2Zfh9cW2iWtp4e0W0iNxfalcuBJKVHMs8p6nr14GcAAcV+Zv7a/7deofHO7ufCPg+afTvAUL7ZZeUl1VgeGcdViyMqh68FucBef8A2yf22NZ/aL1iXQ9FafR/AFrLmCzJ2yXzA8Sz4/NU6L15PI+XK6csypwl9Zxes3rr09fP8gSCiiivqij7D/YU/bXuPgZq8Pg7xdcyXHgG+l+SZss2lSseZFHXyiTllHT7w53Bv11sb231Szgu7SdLm0njWSKaJwySIwyrKRwQQQQRX849fcn7A37cD/DG9tPh547vi3hG4fZp2pTtn+zJGP3HJ/5Yknr/AAE5+6Tj4/OMp9oniaC16rv5+v5ktH6v0VHFKk8YdGDowyrKcgj1FSV8EQFFFFABRRRQAUUUUAFFFFABRRRQAUUUUAcV8U/hL4Z+M/g+58OeKtNS+sZfmRxxLbyY4kifqrDPXvyCCCQfyO/ac/ZL8Ufs466XnV9W8KXMhWy1qJMKfSOUfwSY7dDjIJwQP2mrH8R+GtN8X6He6PrNhBqel3kZiuLW5QOkinsQfzz2IBFJq407H5R/slftv618Cri38O+IzPrngZ3wIc7p9PyeWhz1XuYycdxg5z+qvg7xponxA8OWWveHtSg1XSbxN8FzbtuU+oI6gg8FTgg8EA1+YX7XP7B2q/CB7vxV4JjuNa8GZMk1ty9zpo77u7xD+/1A+903Hx79nj9pvxd+zn4i+16LP9s0a4cG+0W4c+Rcjpkf3Hx0cc+oI4qU7blNX2P29orzD4E/tBeEf2gfCy6t4avR9oiwLzTJyFubRz2de4POGGQfXIIHp9WQFFFFABRRRQA01498cvgLZfE6xe/sAln4ihXEc+MLMB0R/wCjdR7ivYCDxg0vWsqtKFaLhNXR14TF1sDWjXoStJf1Z+R+YWt6Pf8AhvVLjTtStZbO9t22SQyjBU/1HcEcEVQ8w+tfoF8X/glo/wAWNLKzAWerwqfs2oRrlh/suP4lz27dsd/hLxz4H1n4d67LpWtWrW86/dccxyp2dG7g/p0ODxXx+Lwc8M7rWPc/oHIuIMPnFPkfu1VvH9V3X4oyTL70hlz3qp5tIZa8259hyFrzR600zVVMtNMtFyuQtGWmGX3qsZaYZam5SgWTLTGlqsZaY0vvRc0UCw0tRNLUDS1G0lRc0UCZpaiaSomlqJpam5soErS1E8tQtLUTSVLZsoEry1A8lRtJULy1LZtGBI8lfQX7Kv7R7/DLWY/Duv3BPhe9k+SRzn7FIT9//cJ+8O33vXPzm8tQPJWtGvPD1FOD1Rw5jlWHzXCywuIV1L70+jXmj9mYZkuYxJEwdGAKspyCPapK+Ev2Sv2qP+EeltPBPi67/wCJW5EWnajK3/HsegikJ/gP8J/h6H5fu/dgcMoYHgjrX6DhcVDFU+eHzXY/lLO8lxOR4p4bELTeL6Nd/wDNdDy/42/ChfHukfbbFFGuWinyz085OpjJ/kfX618lOJLaZ4pUaOWNiro4wykcEEV+gx9a8N+O/wAFxr0c3iHQof8AiaKN1zaxj/j4UfxKP74/X69eTGYXn/eU1r1Pe4dztYZrCYl+49n2fZ+R84JLVhJazFkKsVYFWHBBqdJvevATP1NxvsaiTfjU6Te9ZSTVOs1Umc8oGmstSrNWYk/vUqzVdzFwNJZ/epBP05rNE3vTxLzT5jJwNET80vnCs8S89aXzvenzE+zL/nCgz1Q873pDN70cwezLxnqNp+vNVDLTDNS5ilTLTTV6h8BfGg0jxA+j3D4tr8/u8nhZR0/76HH1C15E09JDfSWs8c0TmOWNg6OpwVIOQRWtOq6c1JdDkxmCjjKEqL6/n0Z929qXA55rkvhp41i8deFra/BAuVHl3EY/hkHX8DwR7Gus6/jX1MZKaUlsz8SrUp0KkqU1Zp2Y6lpBS1RkeOfH/wCGX/CU6QdZ0+LdqtihLKo5niHJX3I5I/EdxXy5HLiv0EIyuDyK+Vfj38KT4V1F9e0yH/iVXMmZo0HFvIf5Kx6eh49K8THYf/l7D5/5n6LwzmyX+w13/hf6f5HmEcvvVqOasiOXFWo5vevFTP0aUDWjm96tRz1kRzVYSatEzllA10nqdZveshJsd6mS4xVpnNKmayzVIJ/estbjNSLP05qrmLpmmJznrTvPrNE/PWned71fMR7M0PPppn561R873ppm560cwezLrT9eajaaqjT9eaja4qblqmWnm96heaqr3GaheYnvUNm0aZYknqrJNnvUTzVXkm96ls6IwJJJqqyS9eaZJNVWSbNZtnVGA6WWrfhrw/deLdfs9JsV3XFzIEBI4RerMfYDJ/CsiWWvqj9nj4Y/8Itow13UYcarfoDGjdYITyB7FuCfwHrW+HouvUS6dTzM3zCOWYV1H8T0iu7/AMluen+FvDlr4U0Kz0uzTZBbIEHqx7k+5OSfrWxjGe9IRjntS55xX1iSSsj8KnOU5OcndvVjqKKKZI3p1r5b+M3jQeJ/F0kMEm+ysMwx4PDNn52/Pj6KK9j+M/jxfBXhaRYX26jeZht8HlePmf8AAH8yK+UBPk8nNeNjq21NfM++4ay5ybxc15R/V/oaKzVIs/vWcs3vTxNXkcx+gOBoifineeKzvNp3ne9PmI9mX/OFHnCqHne9Hne9HMHsy959Maf3ql5tNM3FLmGoFtp6jaaqrTe9RtNSuaKBZaWoXmqu83vmoXl96m5qoE7ze9V3l96ieaoHm96ls6IwJJJqWxs7jV7+Cys4XnuZnEccSDJZj0qtEkt5cRwQRvNNIwRI0GWYngAAdTX1d8EPg3F4ItF1bVEWTXJ14B5Fsp/hX3Pc/gOM56MPQliJ2W3Vnk5rmdLKqPPLWT2Xd/5dzf8AhJ8M7f4c6F5LBZtUuQHupx3PZV/2Rk/Xk+w70YQDt9KcelcJ8Xfi5onwc8Jz63rEpJA2W9qhHmXEmOEUfzPQDmvp/cw9PtFH4t/tGZ4myTlUm9l1ZS+N/wAadH+C/hOXUr5hNfygpZWKth55P6KMgs3Ye5AP5meMPG2qePvEt9rus3Bub+7fe7fwqOyqOygYAHoKX4mfFLWvix4sudd1qffLIcRQIT5cEYPyxoOwH5k5J5NcyklfC4/HvFT5VpFbf5n9NcLcLwyPD+1q61pbvt5Ly792aKSVMklZyS1OkteXc+3lE0ElqZJaz0lqVZKu5g4GistSrJWcstTLLVXMXAvrJUqy1nrLUqy1dzFwL6y1IstUFk96eJaLmbgaAlpwlqgJc96kEtXczcC8JfenCU+tURL704S0XIcC951OE1URLTvOqrk8hdE1HnVTRy7BVG5icAAcmvp/4EfssT6k1tr/AIztzBacSQaS/wB+X0aX+6v+z1PfHQ9NCjUxEuWCPFzTMsLlNF1cRK3ZdW+yX9I5b4E/s933xJuIdV1dZLHw4jZDY2yXWP4U9F9W/Ac5x9saRo9noOnW9hp9vHa2lugSOGNcKqjsKnt7WKzhSKCJYo0UKqIMKoHAAA7VOK+xw+Ghho2jv1Z/PWcZ1iM4rc9TSK2j0X+b8x1FLRXafPhRRRQAUUUUAFFFFABRRXzJ+1V+2v4d+AFpPouktD4g8cOmEsFfMNnkcPcEdPUIPmP+yCDQB6T8ef2hvCf7PfhVtW8SXW+7lDCx0uAg3F247KOyjjLngfUgH8i/2gf2jvFn7RXio6nr9x5GnQsRYaRbsfs9oh9B/E57ueT7AADlvGfjbxX8aPG8mq63d3fiDxBqMojRVUuxJOFiiRegycBVHfpX6Afsif8ABPq28Kiy8Y/E21jvNZGJrPw++HhtT1DT9nf/AGPur3yfuxuXseUfsffsD33xHay8YfEO2m03wrxNaaU2Y59RHUM3dIj6/eYdMAhj+nGlaXZaHptrp+nWkNjY20axQW1ugSONAMBVUcAAdhVwKAMAYFOqkrEt3CiiimIKKKKACiiigAooooAKKKKACiiigAooooAztb1ux8O6RearqV1HY6dZQvcXFzOwVIo1BLMxPQAAmvxR/bM/amvv2lPiK8lo8tt4O0pmh0iybjcM4adx/ffA4/hXA65J/Yv4t/CvRvjP8PtW8H6810ul6kgWRrOYxSKQwZWBHBwwBwwIOOQa/Gv9qD9j3xh+zRrTSXsbax4Tnk22evW0ZEbeiSrz5cmOxODztJwcfV5AsMqrdR+/0/4HmVE8Eooor9CLCiiigAre8D+O9f8Ahv4msvEPhnVbjR9Ys33w3Vs2CPUEdGU9CpBBHBBrBoqZRU01JXQH7Afsif8ABQDQfjlHZ+GPFzW/h3xyQI4wW22upH1iJ+65/wCeZPP8JPIH2CMV/OBHI0Tq6MUdTkMpwQfWv0D/AGQP+Ckdz4fFj4P+LF1LfaZxDaeJmy81uOgW47uv/TT7w77s5HwuZZG43rYVadY/5f5ENdj9PqKo6XqlnrenW1/p93De2VzGssNzbyCSOVCMhlYcEEdxV6vjttGSfDX/AAUM/Y1HxQ0i4+I3g6x3eLtPhzqNlAvzalbqPvADrKgHHdlGOSFB/KEggkHgiv6QeoxX5df8FFv2NP8AhEL+7+Kfgqxxod1Jv1vT4E4s5WP/AB8IB0jcn5h/Cxz0b5fs8kzO1sNWfo/0/wAi0+h8B0UUV90UFer/ALNv7Q2v/s3/ABFtvEWkM1zYS4h1PTGfEd5BnlT6MOqt2PqCQfKKKyq0oVoOnNXTA/oU+GPxM0D4v+CNL8VeG71b3Sr+PejdHjbo0bj+F1OQR6iutPH1r8X/ANgv9pDxH8HPivp3hu1t7rWvDviS7itLjSIPmdZXIVJ4geA44z0DKMHopH7QqcivyvMcC8DW5L3T1RDVhaKKK8skKKKKACiiigAooooAKKKKAOf8beMtK+HvhTVvEmt3S2elaZbvc3EzdlUZwB3J4AHUkgDrX4R/tA/GjVvj/wDFTWPF2qFkF0/l2doWyLW2UkRxD6DkkdWLHvX1p/wU6/ae/wCEn8QD4UeHbvdpWlyiXW5Ym4nuhysGR1WPqR/fOOClcF/wTq/ZjPxk+JQ8Xa5aeZ4Q8MyrKVkXKXl4Pmji54Krw7D/AHQRhq+4yuhDLsLLG192tPTp82WtNT7S/wCCe37Mx+B3wwGva1a+V4v8SxpcXKyLh7S36xQc8g87mHqQD9wV9ZUcAUtfHV608TVlVnuyAooorAAooooAKKKKACiiigAooooAKKKz9b1my8O6PfarqVzHZ6fZQPc3FxKcLFGilmYn0ABNCV9EB8s/8FF/2iR8Hfg7J4d0q68rxP4pV7OEo2Ht7XGJ5fYkEIp9XJH3a/HLrXq/7Tvxyvf2g/jFrXiucyJp7P8AZtMtnP8AqLRCRGuOxOS7f7TtXlFfquVYP6nh0n8T1fr2+RolYKKKK9gYV+pv/BLb9nv/AIRTwZefE7WLbbqmvKbXSxIvzRWat8zj08x1/wC+Y1I4avgb9mb4I3v7QPxh0Pwlbh0spH+0ajcoP+Pe0QgyN7E8Kv8AtOtfu/omj2Xh3RrHStNt0tNPsoEtre3iGFjjRQqqB6AACvj+IMbyQWGg9Zav0/4JMmaFFFFfBEBRRRQAUUUUAFFFFABRRRQAUUUUAFFFFABRRRQAUUUUAFFFFABRRRQAUUUUAFFFFABRRRQAUUUUAFFFFABRRRQAUUUUAJivyw/4Kjfs7nwt4ws/ijo9rt0vXGFtqqxrxFeBflkPoJEX/vpCTy1fqeelcf8AFn4aaT8YPh3rvhDW499hqls0JcDLRP1SRf8AaRgrD3UV6GX4t4LERqrbZ+g07H89tFdN8Svh/q3wr8d634U1yHydT0q5a3lA+64HKuvqrKQwPcMK5mv1uElOKlF6M0CpbS7msbqG5t5XguIXEkcsbFWRgcggjoQe9RUVW4H7lfscftCw/tEfBnTtXnlX/hJNPxY6xCMA+eoGJQOyyLhh2BLD+GveM8V+IH7Ev7RUn7PPxlsry9nZfC2sbbDV48/KsZPyT49Y2OfXaXA61+3FvPHcxRzROskUihldTkMDyCD3FflebYL6niHyr3Zar/L5GbVixRRRXjCCiiigAooooAKKKKACiiigAooooA+W/wBvb9mJfj98LX1HR7UP4z8PI9zYbF+e6ixmS299wGV/2gBwGNfk78E/i3rfwH+J+j+LdHLC60+bE9qxKrcQniSF/ZhkexweoFf0CV+TP/BSf9l3/hWvjT/hY3h202eGvEE5+3RRr8tnenJJ9ll5YejBhxlRX12SY2Mk8FW1T2/VFJ9D9P8A4a/EPRvit4G0fxZ4fuBdaVqkAmib+JD0ZGHZlYFSOxBrqOor8k/+Cbv7Uf8Awq/xv/wr7xFd7PC/iGcfZJZW+WzvThVOeyycKfRgh4G41+tec14WYYOWCrum9t0/ITVh1FFFecIKKKKACiiigAooooAKKKKAPj//AIKdfFAeBf2dn0C3m8vUPFF4lkApwwt0/eSsPb5UQ+0lfj5X6Sf8Fafhx4o1AeEvGcDG78J6dC9hPCikm0uJH3ea3+zIAi57GMD+IV+bdfpmQwhDBpxd222/X/hjRbBRRRX0IwooooAKKmsrK41K8htLSCS6up3EcUMKF3kYnAVVHJJPYV+hH7Kf/BMu51P7H4n+Lsb2lnxLB4XjcrLIOo+0uOUH/TNTu9SuCp4cXjaODhz1X8ur9AbsfMH7N/7Ivjn9pLVV/se1/svw5FJtu9fvUIt4/VUHWV8fwr043FQc1+uH7Pf7Lfgf9nDQRbeHbDz9XmQLea1dgNdXJ7jd/AmeiLgcDOTzXqWh6Fp3hnSbTS9KsoNO061jEUFraxiOKJB0VVHAFcx8XPi/4Z+CPgq88UeKtQWx063G1EGDLcSEHbFEv8TnHTtySQASPzzG5niMxn7OCtF7JdfXuQ3c0PiJ8RvD/wAKvCN/4m8T6lFpekWSbpJpTyx7Io6sxPAUck1+Nf7W/wC2F4g/aY8SGBPN0jwXZSk2GkB+XPQTT44aQjt0UHA7s2L+1B+1R4n/AGmfFpvNSdtP8PWjsNM0WJyY7dem9v78hHVj9BgcV4nX1WVZRHCpVa2s/wAv+CUlYKKKK+nGFFFFABRRX1V+xl+xFq/7Q2pw+IfECT6R4AtpP3lyBtl1BlPMUOf4ezSdB0GTnHNiMTTw1N1arskB9W/8Evfip8QfGPgnUPD2v6fcX/hDRlEel6/O2CjZH+iDPMiqDkEfcA2ngqB91j1rF8KeF9J8E+H7DRNDsINL0qyiENvaWybUiUdh/Mk8kkk8mtuvyXF1o4ivKrCPKn0M2FFFFcogooooAKKKKACiiigAooooAKKKKACiiigCORFkUqwDKRggjIIr4M/a2/4J6QeIDe+L/hdax2monMt34cTCRTnqWt+yN/sfdPbB4P3vRSauNOx+B/g/xp4s+DHjZNU0W7vPD3iHTpTG6lSjqQcNHIjDkZGCrDHqK/Uz9lb9uLw58d7e20LXDD4e8cBQv2RmxBfHu0DHv38s8jsWAJGv+1D+xl4X/aHspdTthHoHjSNMQ6tEnyXGBwlwo+8Owb7y8dQNp/Kb4nfCrxb8D/GEmi+JtPn0nU4G8yCZSfLmUH5ZYpBwy8dRyDwcEEVOqK0Z+8tLX5vfsq/8FFp9K+x+FfitPJdWfEVt4lwWliHQC4A5cf8ATQfN6hskj9E9K1Wz1zTrbUNOu4b6yuUEsNzbSB45EIyGVhwQfUVSdyWrF6iiimIKKKKAGcZ561yvj74d6J8SdGfTdatBPFz5ci8SxN/eRux/Q9CCK6vFNPXtUyippxkro0pVZ0JqpTk1JbNbo/O34zfAbXPhJevMytqOgO2IdQjXhc9FkH8Lfoex6geWGWv1d1DT7bVbKa0u4I7m1lUpJFKoZXU9QQeCK+SPjh+yA9t9o1nwKhkj5eTR2PzD18pj1/3Tz6E8Cvl8Zlko3nR1Xbr/AME/bOH+M6dflw2ZO0ukuj9ez/A+WDLTTLUV3FNY3MtvPE9vcRMUkilUqyMOCCDyDUJlr53VH61FKS5olky00y1WMtMMtTc0UCyZaY0tVjLTDL70rlqBYaWo2l96rtLUbS+9Tc0UCdpaiaSoWlqNpaLmqgTNJULS1E0tQtLUXNlAmeWoXlqJ5PeoXlqLmygSPJioXkzUbSVC8mals2jEkaXFfaH7If7WSotp4H8Z3mBxDpmpztxjosMjH8lY/Q9q+Jyc0dDXThcXUwtTnp/PzPEzrI8NnmFeGxC16PrF91+q6n7aBww45pxGa+Hf2TP2u/I+yeC/HN5mM4h07WJ26dljlY9uyufofWvuCM7hn19K/RMLiqeKp89P5rsfyXnGTYrJMU8NiV6Po13X9aHhvxs+BC+IFm13w9Eqapy9xarwtx6svo/8/r1+Y5FltZnhmRopY2KvG4IZSOoIPQ1+h/415R8XfgbYeP43v9P2WGuqOJQMJNjoHx39G6/XjHHisFz3qU9+x9FkXETwyWFxjvDo+3k/L8j5KSapkm96TxBoOpeFNUl07VbWS0uozyrjgjsQehB9RVJZfQ14DvB2Z+qRcKsVOm7p9UaazVKs3vWYs1SLN70KRLgaQmNPE3NZyzdKes/vVcxDgaAn560vn+9Z4n5p3n0cxHsy95/vQZ/eqPn0hn4o5g9mXTPxTDNVMz8U0ze9HMUoFsze9RtNVVpveo2mqXItQPR/g/8AEhvAfidGnc/2XdkRXK/3f7sn/Ac/kTX2HDKs8SyKwZWAKkHII9RX54NMa+lP2cPiwupWsfhTUpsXcKn7FI5/1kY6x/Ve3t9OfYwGJs/ZS67HwHE+UOcfr1Far4vTv8up9A0UlLXvn5cN4xVTVNLttYsJ7O7hWe2nQxyRuMhlPUVcB4o4xS30Y03F3W58UfFf4YXnw11sja02kXDE2txjt/cb0YfqOfUDi0lr7y8T+GLDxfolxpeowie1nXBHdT2ZT2I7Gvi74kfDvUvhprrWd0Gms3Ja2uwuFlX+jDuP6EGvm8ZhXSfPD4fyP2HIM6jj4ewru1Rf+TLv6918zGSarCTVkxz571Ok1eamfXSgayT+9TLPWUk/41Ks/vVqRg6ZqLN71Is3vWWJ6kE/PWruZOmaQnPrTvP96zRPz1p3n+9FyfZmh5/vSGc+tUPP96a0/vRcPZl4ze9MM3vVJp/emNNRcpUy209RPP71Vaf3qFp6hyNVTLLzVXeaoHm96gknxUNm8YE0kvvVaWeoZJ8966n4Y/Du++JfiSOxtw0VlGQ91dY4iT2/2jyAP6A04Jzkox3YVqlPC0pVqztGOrZ2nwA+FL+NdZXWtRiP9i2UgKqw4uJRyF91HBPrwPXH10oxjj6VnaFodn4c0m202xhWC0t0EcaL2A/mT1J7k1pCvrMPRVCHKt+p+E5tmc8zxDqvSK0iuy/zfUdRRRXUeKNI5ziquo6hBpNjPeXUqw20CGSSRjwqgZJq0RgV8y/tHfFlL+d/CmlzZhhYG+lQ8M46RfQHk++B2Nc9esqEHNnqZZgKmZYmNCG3V9keffEbx9P488UXGoOWS2X93bRE/cjB4/E9T7mubWb3rMWapVmr5KVRzk5Pdn7vRwsMPTjSpq0UrI0lmPrTxNWcs3vTxNx1pcxbgaHn/WnCf3rP8/6U7z6fMTyF7z/ejz/eqPn0efRzC9mXPP8ArTTNVMz800z9eaOYpQLhmNRtN71UM3vUbTe9LmLUC001RPNVZpqiaX3qLmigTvNTrG0utWvYbS0gkurqZgkcMS7mY+gFXvCXhDV/HWrJYaRbNcSnl5DxHEv9527D+fbNfXXwq+DumfDayEuBe6xKuJrx16f7KD+Ff1PfsB24fCzrvsu54GbZ1h8rhb4qj2X6vsvzMT4MfBCDwNDHqurIlxrsi8L95LYH+FfVvVvwHGSfXwR17UZI5rgfi/8AGHQPgx4Zl1jW5xvcEWtnGR51zJj7qD8st0A69q+lSp4an2SPx2c8XnGKWjnObskvyS7E/wAWPizoXwe8Kz65rtzsRcrBbJgy3EmOEQdz79AOTX5e/GH4x678Z/Fsus6xJsiXK2lijHyraPP3V9Se7dSfYACL4ufF3XvjJ4qm1nW58KMrbWaE+XbJnhEH8z1J/DHEV8LmOZSxUuSGkF+Pmz+l+EuEqWR01iMQlKvJavpFdl+rJUkqdJKp05XIrxUz9GcbmgktTLJWektSpL71aZi4miktTLLWcstTLJVXMXA0FlqVZPes9ZakWWquYuJoLLUiy1QWWpFlq7mTgXxLUiy1QWX3p4louZuBfEtPEtUBL708S1VzNwLwl96cJaoiX3p4lp3J5C6Ja2PC/hrVvGesQaXotlNf3sx+WKIZwO7MeigdyeBXc/Bv9nHxN8V5obpo20jQCctqE6cyD0iXq/14X3zxX3T8N/hV4e+Fujiw0OzETMB511J800zDu7d/oMAdgK9nB5fUr2lPSP5+h+eZ9xZhcrvRw9qlXt0Xq/0X4HmvwL/Zg074eLDq+viPVPEIwyd4bU/7AP3m/wBo/gB1PvYHHpS444o6V9fRowox5aasj8Cx2PxGY1nXxMuaT+5eSXRDqKKK2OAKKKKACiiigAooooAKr3N1FZ28s08qQwxKXeSRgqooGSST0AHeuX+JvxT8M/B/wxPr/irVYtL0+Lhd5zJM+OEjQcux9B9TgAmvyt/ak/be8T/Hya40bSjN4c8EhsLp8b4mvADw1ww6+uwfKO+4gGk3YaVz3r9rH/gomluLvwn8KboSTcxXXideVXsVtvU/9NDx/dzw1fDXgL4e+LPjX40j0fw/Y3Wu63euZJXJLbcn5pZZDwq5OSzHv6mvQv2bf2TPF/7RmrK9jEdJ8MQybbvXLmMmNfVIxx5j47DgcZIyM/rL8FvgR4S+A3hdNE8LaeINwBur6bDXN24/ikfHPfAGAMnAFTuVseY/srfsXeG/2e7GHVr8Ra943lTEupMn7u1yOUtweg7Fz8zc9AdtfSlFFWQFFFFABRRRQAUUUUAFFFFABRRRQAUUUUAFFFFACYoNUdW1mw8P2Et9qd9b6fZRDMlzdSrHGg9SzEAV4H4z/b/+BnguV4JfGsOrXKHHlaPBJdA/SRV8s/8AfVa06FWs7U4t+iA+iulZniDw7pvivRbzSdZsLfU9Mu4zFcWl1GJI5UPUMp4NfJkv/BVL4Mxz+WLfxLKn/PVdPj2/rKD+ld34I/4KAfA7xvPHbxeMYtIunxiLWYJLVR9ZGHlj/vquqWBxdP3nTkvkOzPjD9sD/gnNqXw6N74u+GcFxrPhgZludGGZLqwXqSneWMf99KOu4ZYfC5GDg8Gv6NdO1Oz1mxivLC7gvrSZd0c9vIJI3X1DDII+lfF/7X//AATu0n4q/bfFnw8it9C8XtmW407iO01FupPpFKf733WP3sElq+my3O3G1HFP5/5lJ9z8mqK1PFHhbV/BWvXuia7p1xpWrWchiuLS6jKSRsPUH8wehBBFZdfbRkpLmiUFFFFUAUUUUAfSH7KX7bPiv9m7UItNnMniDwRLJm40eWT5oMnmS3Y/cbuV+63OcE7h+vfwl+MXhP42+EoPEXhLVI9SsJMLIg+Wa3kxkxyp1Rh6Hr1GQQT/AD6V33wZ+OHi74DeLofEPhLU3srgYW4tny1vdx5/1cqZwy/qOoIPNfN5lk9PF3qUvdn+D9f8xNXP6Bapalp9trGn3Nle28d3ZXEbQzW8yB0kRhhlYHgggkEGvBf2W/2yfCP7S2lJbwuuieMII913oU8gLNjrJC3HmJ+q9wOCfoYda/PKlKph5uFRWaMz8Xf24f2Rbr9nPxn/AGtosMs/gLWJWNlNy32OU5JtnPsMlCfvKO5Vq+X6/oa+I/w80L4reC9T8LeI7Nb/AEjUYjHLGeGU9VdT/CynBB7ECvw//aX/AGd9d/Zu+I914d1UNc6dLmfS9TCYS8t88H2cdGXsfUEE/oGT5n9ah7Gq/fX4r/PuaJ3PJaKK9f8A2VvgDfftF/F3TPDUQki0mI/a9WvEH+otVI3YP95iQi+7A9Aa+irVY0KbqTdkhn2V/wAEu/2ZvslvL8Xdftf38we10CKVeVTlZbkfXmNT6b/UGv0YHNUNC0Sx8NaLY6TpdrHZafZQJbW1tEMJFGihVUD0AAFaGQK/I8bipYyvKrL5eSM27i0UUVxiCiiigAooooAKKKKAEz+VfPf7av7Sdv8As5fCe4urOVG8W6uHtNHtzglXx885H92MEH3YoO9e1+KvE+meC/Duo69rF5HYaXp9u9zcXEv3Y41GST69Og5PQV+GH7Tvx91P9oz4r6l4mu/Mg05T9m0uxY5FtaqTsX/eOSzH+8x7AV7mUYD65W5pr3I7+fkNK5ynw98C+IfjZ8SNM8O6Wsmoa7rd3gyysW5YlpJZG5OFG5mPoDX7s/Bj4S6N8E/htovg/Q48WmnxBZJyoD3Ep5klf/aZsn24A4Ar5i/4Ju/su/8ACrfBH/Cf+ILTZ4p8QwA2sUq/PZ2RwyjHZpOGPoAg4O4V9rjvW+dY/wCsVfY037sfxf8AwBti0UUV84SFFFFABRRRQAUUUUAFFFFABRRRQAnfFfn5/wAFRv2jxoHh22+FOh3WNQ1RVutZeNuYrYHMcJx0LsNxH91R2evsv4y/FTSfgr8N9b8Yay2LPTYC6xA4aeU8RxL7sxC+2c9Aa/Bj4i+PdX+KHjjWvFWuzm41XVblrmZuy56Ko7KowoHYACvpsiwP1it7aa92O3m/+BuUkc5RRRX6OWFHWivor9hj9ndv2gPjRZx6hbmbwtoe2/1VmHySAH93Af8ArowwR/dV/SsMRXhhqUqs9kB98/8ABN/9nc/CP4RjxTqtr5XibxUqXLCRfnt7Mcwx+xYEyH/eUHla+wKjjRYkVFAVVGAAMACpK/IMRXniasqs92ZBRRRWABRRRQAUUUUAFFFFABRRRQAUUUUAFFFFABRRRQAUUUUAFFFFABRRRQAUUUUAFFFFABRRRQAUUUUAFFFFABRRRQAUUUUAFFFFAH5+f8FR/wBnH/hIvDlr8VdEtt2oaUi2msJGvMtqT+7mOOpRjtJ/usOyV+X9f0Z61o9l4i0i90rUbaO8sLyF7e4t5RlJY3UqykehBIr8KP2o/gTe/s8/GHWPC8wkk0wt9q0u6cf6+0cnYc9yuCjf7SHtivvcgx3PB4ab1jt6f8AuLPI6KKK+wKCv1p/4Jn/tJf8ACyfh4/w/1u63+IvDMS/ZGdvmubDIVPqYiQh/2TH71+S1dr8Gfitq/wAFfiVofjDRn/0vTZw7QlsLPEeJIm/2WUke2cjkCvLzLBrG4dw+0tV6/wDBE1c/oNJNHUVy3w1+IWj/ABV8DaL4s0Kf7RpeqW6zxE/eQnhkYdmVgVI7FTXUgc1+TSi4txkrNGYtFFFABRRRQAUUUUAFFFFABRRRQAh61zHxI+H+jfFLwRrHhXX7UXWk6nbtBMndc8q6nsysAwPYgGunIzQKItxalF6oD+f/AOOvwb1v4BfE7VvCWsqTNZyb7W7C7UuoGOY5l9iOo7EMOoNfqZ/wT9/alHx3+HQ8O69d+Z428PxLHcNI3z3tt92O492HCv74J++BWp+3f+y6n7Qnwza/0i2U+NtBR59OZRhrqPrJbE992Mr6MB0DNX5K/CL4pa/8CviVpXivRmaDUtMn/e20mVWaPpJDIPRhkHuOo5Ar75cmd4Kz0qR/P/Jl7o/oKoIzXE/CP4qaJ8afh9o/i7w/cebp+oRByjY3wSDh4nHZlbIP0yOCDXbd6+BlGUJOMlZogWiiigAooooAKKKKACiiigDC8ZeEtK8eeF9U8Pa3ZpqGk6lbvbXNvIMhkYYP0I6gjkEAjkV+GP7TXwC1b9nT4p6j4Yv98+nsftGmX7LgXVsxO1vTcMFWHZlPbBP71EflXgn7Yv7NVn+0n8LbjToVjh8UacGutGvHwMS4+aJj/ckAAPoQrc7cV7mUZh9Srcsn7kt/LzGnY/Diirer6TeaBqt5puo20tnf2czwXFvMpV4pFJDKwPQggiqgBJwOTX6ipJrmRoFek/A/9nvxr+0H4mXSPCOltcIhH2rUZ8pa2in+KSTHHfCjLHBwDX0Z+yn/AME4vEXxVNn4j+IAufC/hRsSxWO3ZfXy9RgEfukP95huI6DBDV+pPgT4e+Hfhh4ZtdA8L6RbaNpFsMR21smBnuzHqzHuzEk9zXy2YZ3Tw96dD3pfgv8AMls8U/Zh/Yl8Ffs42cOoCMeIvGTJibWrqMfuiRysCc+WvUZ5Y5OTjgfR/Sj6V5B+0d+0t4W/Zs8GSavrswutSuAy6bo8LgT3kg9P7qDI3ORge5IB+ElKvja2t5SZO5q/HX48+Fv2e/A8/iLxRd7F5S0sYiDcXkuOI417+5PCjkmvxd/aJ/aN8VftIeNpNc8Qz+TZQlk0/SYWPkWURP3VHdjgbnPLEdgABlfG745eKvj943ufEvim9M0zZS2tIyRBZxZyI4l7AevUnkkmvPq/Q8syqGCjz1NZv8PJf5lpWCiiivoRhRRRQAUUV93fsO/sBzfENrDx98RrJ4PCwIm07RpgVfUe4kkHVYfQdX9l+9x4vF0sHTdSo/8Ag+gN2Oc/Yl/YQvvjXdWnjHxrbzaf4EicPBbHKS6qQeinqsXq/U9F7sv60aPo9j4f0u003TbSGxsLSNYYLW3QJHEijAVVHAAHaprK0gsrSG2t4Ugt4UEccUShURQMBQBwABxirPOfavy/HY+pjp809Etl2M27i0UUV5whuMUvaj3rzHS/2i/AGt/F29+Gtn4ht5vFlpD5slqp+QsM74lfo0igZZByB9Gw405zvyq9tWM9PooopCCiiigAooooAKKKKACiiigAooooAKKKKACuG+LPwc8KfGvwrLoPizTE1C1bLQzD5Z7Z8ffifqrfoehBHFdzRQB+Nv7Tn7F/iz9nu6m1KBZPEHg13/davBH80AJ4S4UfcPbd908cgnaM39m39r7xj+ztqKW1tKda8KSSbrnQ7qQhBk8vC3Plv9AQe4PBH7NXtlb6jazWt1BHc20yGOSGZA6OpGCrA8EEdjXwJ+1H/wAE4Y7z7Z4n+E8Swzcy3Hhl2wjdybZj90/9M24/ukcLUNW2LTvufXXwT+P3g74+eHBq3hbUhLLGB9q06fCXVox7SJnp6MMqccE4Nel1+Bnh3xL4s+DfjQX2l3V/4Y8SabKY3GDFLGwPzI6MORxgqwwe4r9Jv2Y/+Ch2gfElbTw94/a38M+JmxHFf52WV43bkn9059GO0noRkLTTE0fZtFNVgwBBBB5BFOqiQpMUtFABSEcUtFAHlHxe/Z28L/Fq3ea6h/s7WwuI9TtVAk9g46OPY8+hFfC3xZ+B/in4Q3zLqtoZ9NZtsOpWwLQyegJ/gb/ZbHfGRzX6fEVT1HTrTV7Ka0vraK7tpVKSQzIGVlPUEHgivKxWX0sT720u/wDmfbZHxXjcnapv36f8r6ej6fkfkOZaaZa+1fjF+xFp+r/aNT8DTrpl2cs2l3BJt5D/ALDclD7HI/3RXxz4u8I634E1eTS9e0240y8T/lnMuAw/vKejD3BIr5DE4OthX76079D9/wAnz/AZzD/Z5+91i9Gvl19UZpl96YZarmWo2lrz7n1KgWWlqNpartLUbSUXNFAsNLUTS1A0tRtLUXNFAnaT3qFpahaSomlqbmygTNJULy1GXJpKls0URSxNJRRUlhRRRQAdDX17+yx+2LL4ZNp4S8c3TTaScRWerSnLW3YJKe6ejdV78fd+QqK68NiqmFqc8H/wTwc4yXCZ3hnh8TG/Z9U+6f8AV+p+1trcxXsKSwussTqGV0OQwPIIPerPevzd/Zj/AGuL74VTW/h7xLJNqHhRmCxyHLy2Ge692j9U7dV9D+iOg69p/ifSbbU9Ku4b6wuUEkVxA4ZHU9wRX6Fg8bTxkOaGj6rsfyln/D2LyCv7OurwfwyWz/yfdGP45+HujfEDS2s9Wtg7DJinj+WSI+qt/Toe4r5P+JvwQ1z4dPJchDqWjZ+W8hXmMeki/wAP16e/avtj3pksKTIUdVdSMEMMgitMRhKdda6PuYZVnmJyx2j70OsX+nY/OVZqkE1fVHxM/Zl0rxCJb7w6yaPqByxgx/o8h+g+5+HHtXzN4r8Ga54IvTba1p8to5PySEZjk91ccH8K+br4arReq07n6/luc4PM4/u5Wl/K9/8Ag/Ipib3p4m96zvPpwm9647nvOmaImPrS+dWeJqXzvencnkL/AJ1IZjiqPne9Bm4ouHIXTMfWmGb3qn53vTTPx1ouP2ZbM1MaeqjTUxpjSuWqZZaanWmpz6ddwXVrM8FxA4kjlQ4KMDkEVntN71E01LmtsW6UZR5ZI+6/gt8WrX4meH1ErJFrVsAt3AOMns6j+6f0PHpn0knNfm94T8Z6j4I1+11fS5vKuoG6H7si90Ydwf8APNfd3ww+JmmfE7w9HqNg4SZcLc2pbLwP6H1B7HuPfIH1GCxirrkl8S/E/EuI8hlllT29Ffupfg+3p2O1oopK9U+JExWF4t8Jab400WbTdTgE1vIODj5kPZlPYj1/pW50A5pT1pNKSsyoTlTkpwdmtmfCvxO+GWpfDLWTBcgz6fKSba9VcK49D6MO4/LiuQSf3r9A/EfhvT/FWlTadqlsl1aSjDI46HsQeoI7Ec18efF34K6j8Nbt7u38y+0KRv3d0B80OeiyY6H0bofY8V81i8HKl78NY/kfsWRcQU8clh8S7VPwl/wfL7uxwyXFTLPnvWSs3vUiz+9eZc+2dM1RN71IJ+etZaznjmnrcUXM3TNMT80vn1mi45pftFVcn2Zo+fSGes/7RSG4ouHsy+0/vTGm681RNxTGnPrU3KVMutPjvUT3FU2n96iaf3ouaKmWnnzUDzVXaatTwn4X1LxxrsGk6VAZ7mU8k8JGvd2PYD/PNKKc3ZblTdOjB1Kjslq2W/BnhLUfHviG30nS4/MmkOXkP3IkHV2PYD9eAOTX3B4A8D6b8PfDsOl6emSvzTTsPnlfuzf4dhgVQ+F3wv074Z6EtnaATXcoDXN4y4eVv6KOw7fUk12w/WvqMJhFQXNL4n+B+I5/nkszqeypaUo7eb7v9EOHSilor0j5EaPu0UmcEDqa84+MfxfsPhXoRkLJcatcKRaWhblj/eb0Ufr0HtnOcacXOTskdGHw9TFVY0aMbyeyMb4+/GCLwBo7aZp0wbXrxcJtOTboeDIff+6PXntz8em6aV2d2LOxyWY5JNV9Z8Q33iPVbrUtQuXuby5cvJK55J/oB0AHQVAs1fIYnFOvO726H79k2S08qw/JvN6yfd/5LoaSzVKJqzFm9DUgmNc1z3HA0hMKeJunNZwnpwm96Lmbpmj5x9ad51Z3nU7zvencnkL/AJ1HnVQ873o873ouHIXTMfWkM3PWqJm5pDNz1ouP2ZbMw9aY01VDPXS+C/h14h+IN2IdH095Yw2JLmT5YY/95z/IZPtVRi5vlirszrTp4eDqVZKMV1ZgtMTXq3wv/Z/1nx15V9qIfSdGbDCR1/eyj/YU9Af7x49Aa9n+Gv7OGh+DfKvdUC61qi4YPMv7mI/7KHqfds+wFewhQF4Fe5h8v+1V+7/M/NM14sunRwC/7ef6L9X9xh+EvBmleCdLSw0m2W3gXk45Z2/vM3Umt3tSGvn39o/9q/SPg3bTaVpRi1bxZInyW27MdrkcPKR+YQcnvgEE+rVq08NT5puyR8Jg8Hi84xKo0Iuc5f1dvojrPjz+0F4f+B3h83F64vdZnUiy0uN8SSn+8391AerH6DJ4r8yviT8S9e+K3ie41zxBeG5upPljjHEUMeeI41/hUfmepJJJrM8WeLtX8c69d6zrl9LqGo3LbpJpT+QA6BR0AHAHSsivgsfmE8XK0dIrZf5n9Q8McJ4fIaSqT9+s95dvJdl+f4BRRRXjn34UUUUAAOKesmKZRQBYWWpVlxVIHFPWTFUmQ4l9ZalWT3rPWWpVl960uZOBfWWpFlqgstSLKPWi5k4F9ZakEtUBLjvTxLV3M3AviWnCWmaTp19rt/FZadZz315K22OC3jMkjn0Cjk19S/CD9h3WNaaDUPHFwdIsjhhp1s4a4f2duVQfTJ/3TXXQw1XEytCN/wAj5/NM4wOUU+fFVEn0W7fot/0Pn7wd4L13x/qyab4f02fUrtuqwr8qD+87HhR7kgV9l/Bj9jPTPC4g1Xxi0WtaoMOtiozawn3z/rD9fl9j1r33wb4G0LwDpMemaBpkOnWSfwRLyx/vMx5Y+5JNdDjtX1uEyunQtKp70vwPwXPONcVmV6OFXs6f/kz9X09F94yGFII1SNQiqMAKMACpaKK9w/OL31YUUUUCCiiigAooooAKKKy/EXiPS/CWjXWrazqFvpemWqGSe7upBHHGvqSeKANSvm/9pr9tbwn+z9bz6VatH4i8Zlfk0qCT5LckcNcOPuDvtHzHjgA7q+Zf2nv+Cj97r/2vw38K3l0zTjmObxFIpS4mHQ+Qp5jX/bPzegXGT8ffDz4aeLvjX4vXSPDenXWuavcsZJpMkqgJ+aSWQ8KMnlmPU9yalvsUl3LPxY+Mfi/45+K31rxTqUuo3jkpb2yAiG3UniOKMcKOnuepJPNfVv7Kv/BO3UPFn2PxR8UIZtL0U4lt9AyY7m6HUGY9Yk/2fvn/AGeCfo79l79hLwz8DVtte1/yfEvjVQHF06ZtrJvSBD1Yf89G59AvOfqehLuDfYztD0HT/DOkWul6TYwabp1rGIoLW1jEccajoFUcCtGiiqJCiiigAooooAKKKKACiiigAooooAKKKKAEJxQCaCOa5f4i/Ebw/wDCnwjfeJfFGpxaXpNmm6SaU8seyIvVmPQKOTRGLk1GKu2BvXt7b6baTXV1NHbW0KF5JpXCoigZLMTwAB3NfB/7SX/BUHRvCU15oHwutofEWppmN9eus/Yom6HylGDKR/e4XoRvFfKP7Wf7cPij9o3UJ9I08zeHvAsUn7nS0fEl1g8SXDD7x7hB8q8feI3V8y19zl2QpJVMXq+3+ZaXc7X4mfGjxt8Y9WOoeMPEt9rk4JMcc8mIYs9o4lwiD/dAriqKK+xhThTXLBWRQUUUVYHpXwb/AGifH/wH1dL3wj4guLKAuHm06VjJZ3HtJEeDxxuGGHYiv1X/AGUP26PC37RsMWi6gkfhvxwiZfTJJMxXeBy1u5+96lD8wGfvAFq/F6vv7/gnr+xTc+JNS0v4qeNbeW00e0kW50TTnyj3kinK3D9xGpAKj+MjP3R83zWc4bCOi6tXSXRrdvt5idj7R/aY/ZJ8G/tL6Fs1WEaX4kt4yljrttGPOi7hHHHmR5/hJ4ydpUnNfj38dv2e/GX7PPix9E8V6eY43LGz1KDLWt4g/ijfH0ypwwyMjkV++9cl8Sfhh4Z+LvhW78N+LNJg1fSrgcxyj5o27OjDlHGeGBBr5TLs2qYJ8kveh27ehCdj+eqivqX9rX9hPxN+zzdXGu6L5/iLwIz5W+VMz2QJ4S4UDgdhIPlPfaSBXy1X6Rh8RTxUFUpO6NAoooroAKKKKAL2ia5qHhrVrTVNKvZ9O1G0kEsF3ayGOSJx0ZWHINfp/wDsf/8ABR3T/HJsvCPxRuINK8QnEVrrxxHbXp6BZe0Uh9eEb/ZOAfyyorzsbgKOOhyzWvR9UDVz+kBWDLkHI9a8p/aR/Z80H9pD4cXXhvVlW3vUzNpupKmZLO4xww9VPRl7j0IBH5y/sg/8FC9Z+D5svCvjuS417wYMRQXeS93pq9BtzzJEP7h5A+6eNp/Vbwl4v0fx54estc8P6lb6vpF5GJYLu2cOjj+hB4IPIIIOCK/OMVg8RldVSfTZoztY/AT4h/DHxF8L/Hmo+ENf0+S21yyn8gwqCwlz9xoz/ErAgqR1BFfsX+xB+zbH+zv8IoItQgA8Xa0EvdWkx80Zx+7t8+kYJB/2mc9CK9E8c/APwX8RPH/hTxprWkJc+IPDUpks7gYG/glVkGPnCOd6/wB1hkdSD6R24rszDN5Y2jCklb+bzf8Al1G3cWiiivniQooooAKKKKACiiigBCcUtJXzV+3D+1FD+zp8Mnh0ydG8Z62r2+lxcEwDGHuWHomeM9WI4IDY1o0Z16kaUFqwPlL/AIKa/tUf8JLrLfCbwzebtM06USa7PC3E9ypytvkdVjPLf7eBwU58t/4J/fstt8d/iQPEGuWhk8E+HpVluRIvyXlx96O39x0Z/wDZwD98GvA/hl8O/EPxw+JGmeGdHV73WdYucPPKSwQE7pJpG64UbmJ68dzX7q/Bf4SaJ8EPhvo/hDQottnYR4knZQHuZjzJK/8AtM2T7cAcAV9tja0MpwiwtF+++v5v/It6Kx3SqEUKBgDgAU6iivhCAooooAKKKKACiiigAooooAKKKKAEJxRmjPNfO/7bX7R8X7PHwgurmxmUeLNZD2WkR5+ZHI+efHpGCD/vFAeta0aU69SNOC1YHw7/AMFMf2kv+Fj/ABCT4e6LdbvD3hqU/bGjb5bm/wAEN9RECUH+0ZPavienzzyXU8k00jSyyMXd3OWYnkknuaZX65hMNDC0Y0o7L+rmuwUUUV2AS2lpNf3UNtbRPPcTOI44o1LM7E4AAHUk9q/cb9jn9nyH9nf4Mado08S/8JFf4vtYmGCTcMB+7B7rGuEHYkMf4q+FP+CY37OX/CffECb4j61a79B8NyhbBZF+We/xkEeoiBDf7zR+hr9YhXwOfY72klhoPRav17fImT6C0UUV8gQFFFFABRRRQAUUUUAFFFFABRRRQAUUUUAFFFFABRRRQAUUUUAFFFFABRRRQAUUUUAFFFFABRRRQAUUUUAFFFFABRRRQAUUUUAFFFFACd6+X/29v2bR8e/hFNe6VamTxd4eD3mnbV+e4jxmW399wAKj+8qjjJr6hpK2oVp4erGrDdAfzfMpRipGCDgg0lfYX/BR79mv/hUXxO/4THRrXy/CviiV5Ssa4S1vfvSx+wfl1/4GAMLXx7X67hcTDF0o1obM13CiiiuoD7r/AOCZH7TH/CD+MJPhhr11t0TXpvM0uSRvlt70jHl+wlAA/wB8Lj7xr9VxX84VrdTWVzFcW8rwTxOJI5Y2KsjA5BBHQg96/bb9if8AaRh/aK+ElvdXsyf8JZpASz1iEYBd8fJOB/dkAJ9AwcDgV8Fn+A9nP6zTWj39e/zJkup9EUUUV8eQFFFFABRRRQAUUUUAFFFFABRRRQAhr8s/+Cl37KX/AAh+uv8AFXwxZ7dF1OYLrVvCvFtdMeJ8Dosh6+j/AO+MfqYeeKxvFPhfTfGnh3UtC1mzj1DStRge3ubab7siMMEe31HIPIrvwGMngqyqx26ruhp2PyG/YA/aqPwG+IP/AAj2v3ZTwPr0qpcNI3yWNxwqXA9F6K/tg/wAV+xyOsqB0YMhGQQcgivwl/ao/Z21T9m34pXnh+58y40a4zc6RqDDi4tyeAT03r91h6jPRhX3b/wTX/axPjrw9H8LvE93u8QaTDnSLmZvmu7RR/qsnq8Y6eqf7hJ+jzjBxxFNY/D6prX/AD/zKa6n3lRRRXxpAUUUUAFFFFABRRRQAUUUUAfn9+37+w/q/wATvFGneOfh1pa3euX8yWer6fGyxiQnhLrLEAYACuc9NrdmNd7+yr/wT08L/BRbPxF4uEHirxohEiF03Wdg3/TJGHzuD/y0YdhtCnk/YdHSvTeZYl0Fh+a0V99u1+w7hwooo75r5s/a8/bJ0H9mnw+1lbeTq/je8iJsdK3ZWIHgTT45VAeg4LEYGBlhxUaNTEVFTpq7Yjc/an/aw8Nfsy+FWnvGTUvE94h/s3RY3w8p6eZIf4Iwerd8YGTnH4x/Fb4seJvjP40vfFHivUX1DU7k4A6RwRgnbHGvRUXPAHuTkkk0fH3j/X/id4s1DxJ4m1KbVdYvpPMmuJj+SqOiqBwFGAAMCuer9My7LKeBhd6ze7/RGiVgooor2xhRRRQAUUUUwPof9hfTPhlq/wAdtLtviWS1u+P7KhuMfYpbzcNi3Gex/hB+UtgNwcH9t0RY41VAAoGAB0xX84IJByODX6gf8E/v25B4tisfhn8QdQ/4nkYEOjaxcv8A8fqjhYJWP/LUdFY/f6H5sbvjM+wFWqvrNNtpbrt5r9SZI/QOikpa+EIEzxSbsU13WNCzkKoGST0Ffmp+3J/wUD+3i/8Ah98LtRK2vzQap4jtX5l7NDbMP4exkHXovHJ7MHg6uNqezpr1fRDSudP+3H/wUCTwyL/4f/DLUFk1n5oNT1+3bK2nZooGHWTsXH3eg+blfzT0rXtS0PW7bWLC+uLTVbaZbiG8hkKypIDkOG65zzmqBOTk8miv1DB4Glg6Xs4L1fc0Ssfsx+xJ+2XYftE+HF0LXpYbLx/p0INzCMIt/GOPPiHr/eUdCcjg8fVJx+dfzqeE/Fer+BfEmn6/oN/Npmr6fMJ7a6gbDRsP5jsQeCCQcg1+z37HX7XWk/tL+EPJuDDp/jbTowNS01TgSDgefCDyYyeo6qTg9VLfFZvlTwzdakvce67f8Aho+j6KKK+YJCiiigAooooAKKKKACiiigAooooAKKKKACiiigDwz9ov9kfwZ+0Tp7SahbjSPE0abbfXbRB5ox0WVeBKnseR2Iya/Kv47/s2eNv2e9c+yeJNPL6dK5W01i1Be1uR7Nj5Wx1RsH6jBP7j1jeJvC+keMtFutH1vT7bVdMul8ua1u4xJG49we/cHqDyKlq5Sdj8ov2Z/wBvPxb8Eja6Jr/m+KvByYQWsz/6TZr/ANMZD1AH/LNuOMArya/T34V/GTwj8afDaa14S1eLU7bgTQg7Zrdj/BLGeVP14PUEjmvg39pf/gm5qGg/avEPwrEuqacMyS+Hpn3XMI6nyGP+sH+yfm9C5NfHXgvx34t+Dfi4anoGo3vh3XLNzHIFyjZB+aORGGGGRyrAjjkUrtbjsmfvhSGvjD9m7/gov4c+IYtdC+IIg8K+IWxGmo7tthdN7kn9yx9GJX/aGQK+y4pUnQSRsHRhlWU5BHqKpO5NrEtFFFMQUUUUAM/i71zvjHwLoHj/AEt9N1/S7fVLVs/LMmSp9Vbqp9wQa6MCk/GplFSVpK6Lp1J0pqdOTUls1o0fEPxc/YPvbMTaj4DvftkYy39k3rBZB7Ry8Bvo2P8AeNfJ3iPw9qvhLUpdP1nTrrTL2P70FzEY2+uD1HuODX7H8NXN+Nfh54d+IWltYeItHtdUtudonTLIT3Rh8yn3Ug14GKyenV96k+V9un/AP1TJuP8AGYK1LHL2se+0l+j+evmfj6ZaY0vvX2h8Vv8Agn6w86+8B6p6sNK1Jv0SUD8gw+rV8leN/hv4p+HF99k8SaJd6TKThWmj/dyf7jjKt+BNfK4jBV8M/fjp36H7jlPEOWZxFfVqq5v5Xo/uf5q5gNLUbS1HRXnXPqbIUsTSUUUigooooAKKKKACiiigAooooAK9f/Z//aS1/wCBuriNC+peHJnzdaXI/A9ZIj/A/wCh6HsR5BRW1KtOjNTpuzR5+OwOHzKhLDYqClGW6f8AWj7NH7D/AA4+J3h74q+HodZ8PXy3ls4w6dJIXxyjr1Vh+vUZGDXXfxV+PHwz+KfiL4TeI49Y8O3zW0wwJoW+aGdP7ki9x+o6gg81+kXwE/aZ8OfG/TlhjcaZ4kiTM+lzONx9XjP8afqO46E/d4DM4YpKMtJ/n6H8xcTcG4rJJOvQvOj36r1/z29D2Y9az9Y0Sx1+yks9QtIby2kGGinQOp/A1ocYoxivbaT0Z+dRlKLUouzR85+P/wBku2umku/Cl59jkOT9huiWiPsr8sv45+or558V+Cde8D3f2fWtMnsmJwkjLmN/91xkH8DX6Ig844zVXUtMtNXtJLa9toru3kGHinQMjD3B4NeVWy+nU1ho/wAD7fLuLMZhLQr/ALyPno/v6/M/NoTCl84etfX3jb9lLwz4gMk+jSyaBdtztj/eQk+6E5H4ED2rwDxl+z1428HF3OnHVbQc+fp2ZOPdPvD8se9eJWwdejurryP0rAcRZdjrJT5Zdpaf8B/ecB5w9aDMPWqUrPDI0citG6nDKwwQfQimmf3rzz6hRT1Rd86mmbiqXne9NMtFy/Zl1p/eozNVQy+9Mab3qblqBaaaomlqs01RNN70rmigWWm963/AXxG1X4ceIodW0qba6/LLCx/dzp3Rh6fqDyK5JpqhaWhTdNqUXqgq4WniaTpVY3i9GmfpN8Mviho/xT0BNQ0yULMoC3No5xJA/wDdYenXB6H8wO0Pc1+YHgn4gav8PNfg1jRbo29zHw6HmORO6OO6n/64wQDX3j8HPjtoXxb0tTBItnrMSA3OnyN86erL/eXPft3xX12Cx0cQuWekvzPwbiHhirlM3XoJypP74+T/AEZ6h1paSlr1j4QQdKq31jBqNtLbXMKXEEqlHilUMrKeoIPUVa4FGQaBptO6Pk/4xfs13WiGbWPCkb3ViMvLpwy0sI9Y+7L7dR79vAhMVJByCOCDX6WYzx2NeJ/GL9nLTvHPm6novl6ZrZyzcYhuD/tgdG/2h+IPUeFisvv79L7v8j9MyTip07YfHu66S/z/AMz5CWenCen+JPDmq+D9Wk07WLOWyuo/4JBww/vKejD3HFZgn96+fd4OzP1enyVYKpTd0+qNJZ/el8/3rOWf3pfP96nmK9maHn+9Bn96z/P96Qz8daOYPZl8z0wz1RM/HWmmelzFezLjT+9RtPVNp/eux+GXwt1v4pav9m06LyrOJh9ovpAfLiH9W9FH6DmripVJKMVdsxr1aWEputWkoxW7ZV8E+C9W+IOuxaXpEBllbl5DxHEnd3PYfqegya+3Phb8K9L+F+jC1s08+9kAa5vXXDzN/QDsP5nJq78PPhxpPw10JNO0uHDHDTXDAeZM/wDeY/yHQV1nOfWvqcHg1h1zS1l+R+HZ9xBUzSbpUvdpL735v9EPpKKOor1D44QfSikIwp71458cv2iNK+FNnJZWjR6h4kdf3doGysWejSEdB3A6n2HNZVakKMXObsjsweDr46sqGHjzSf8AV32Ru/GL4y6T8KNEaWd1uNWmB+y2Kt8zn+83og7n8BzXwl4p8Y6l411y51bVrlrm7nbJJ4VR2VR2UdhWR4i8V6l4v1q51XVruS8vrhtzyyH8gB0AHQAcCqKy18disbLEy7RWyP6CyHhyllFLml71V7v9F5fmaiy+9SLLWYs1TLP71w3PqHA0lmqRZ/es1ZqkWb3p3MnA0Vn96eJuazhLThNzVXIcDR86l84etZwm5607z/ei5Psy/wCcPWjzh61VtY576dILeKSeZzhY4lLMx9AB1r1bwb+zT418VmOW5tF0Szbky352vj2jHzZ+uPrW1OnUqu0Fc8/FYvC4KPNiKiivN/kt38jzIzDNdP4N+HHiTx9cBNG0yWeLOGuXGyFPq54/AZPtX1J4I/Zd8J+F9k2oo/iC8XnfdjEQPtGOMezFq9dtLSGzgSG3iSGFBtVI1ChR6ACvZo5Y3rVdvJH59mHGdKN4YKF33ei+7d/Ox4P8P/2UtL0dku/Etx/a1yORaRZSBT7n7z/oPUGvdrDT7XSrSO1tLeK1t4xtSKFAqqPQAcCrW3ikIBr3KVCnSVoKx+aYzMcVmE+fETcvLovRbAOB0pskixKWdgqgZJPasXxb4x0bwLodzrGu6hDpunQDLzzNgewA6sT2AyT2Ffnz+0b+2Jq3xTNxoXhrz9G8LnKSODtnvB/tkfdQ/wBwHnuT0HJi8bSwkbzd30R7ORcOY3PqvLQVoL4pPZf5vyR61+0n+2zBo4uvDXw/uI7q+5iudaXDRQ9isXZ2/wBr7o7Z6j4YvLy41G7murqeS5uZnMkk0rFndickknkknvUNFfA4rF1cXPmm/RdEf1LkeQYPIaHssPH3nvJ7t/1stgooorhPpQooooAKKKKACiiigAooooAKcHIptFAEqy08S10Hgf4X+KfiTffZfDeh3mqvnBkhTESf78hwq/iRX1V8Mf8AgnncTeVeeOdaEC8MdO0vlvo0rDA9wqn2avRw+CxGJ+COnfofL5rxFleUJ/Waq5v5Vq/uX5uyPkbRtJv/ABDqEVjplncaheynbHBaxNJI59lAya+nfhT+wn4l8SmG98X3a+HrA4Y2kJEt049D/Cn47j6rX2j4B+FHhT4Y2H2Tw3o1tpsZADyIu6ST/ec5ZvxNdePSvqMNk1On71Z8z7dD8SzjxDxWKvTy+Ps493rL/Jfj6nDfDn4OeE/hXYi28PaXDayMu2W6Yb55v95zyfp0HYCu56UlGOCK+hhCMFyxVkfk9evVxNR1a0nKT3bd2PoooqzEKKKKACiiigAooooAKKxfFXivR/BWh3Wsa7qVvpGmWi75rq7lCIo+p7noAOSeBX55/tJ/8FKb3WhdeH/hUkmm2RzHJ4iuExcSjofIQ/6sf7TfNzwFIzSbsNK59Y/tD/tdeB/2ebGSHULn+1/EzJug0GycGY5HDStyIl9zyewavyz+Pf7Tfjf9oXWfP8Q3/kaVE5a00azJS1g9Dtz874/jbJ5OMDiuO8J+DvFnxi8Xrp2iWN94k1++cyPtJkkYk/NJI7HgZOSzED1Nfo/+zP8A8E7PD/w6Nn4g+If2fxN4iGJI9NA3WNo3XkH/AFzD1I2j0OA1TqytEfKv7Mv7Cni345va61rIl8L+DGIf7bNH/pF2vpAh7H/no3y+m7BFfqN8KvhB4T+DHhiHQ/CWkx6ZaDBllA3TXD4+/K55Zvr06AAcV2aIsaBVUKoGAAMACpKpKxLdwooopiCiiigAooooAKKKKACiiigAooooAKKKKACiiqOqana6Jp13qF/cx2djaxNPPcTMFSKNQSzMTwAACSaN9EBhfEj4keH/AISeDNS8U+Jr5bDSLCPfJIeWc9FRF/iZjgADqTX4rftT/tT+Iv2mfGbXt60mn+G7N2XS9GV8pAn99+zSMOrfgOBXRftqftZah+0h46e106aW28DaTKyaZZ8r57dDcyD+8wzgH7qnHUsT83V+i5RlSw0VWqr33+H/AAe5aVgoorofA/w+8SfErXI9H8L6Le67qbjcLexhMjKvdmxwqjIyxwB619NOcYLmm7Io56ivqUf8E1PjsdKa8Ph6wWYLuFkdUg84+2d2zP8AwKvn/wAffDXxT8LtcfR/FmhXug6ivPk3kRTeP7yN0df9pSR71z0sXQrvlpzTfkwuc1RRX1n+w5+xdd/tAa7H4m8SwS2ngDT5vnPKNqcqnmGM9Qg/jcf7o5yVeJxFPC03UquyQHQ/sG/sRS/GLUbbx141s3i8EWku60spQQdUlU9P+uKkcn+IjaP4sfrPb20VnBHBAiwwxqESONQqqoGAAB0AqHStMtND061sLC2is7G2iWGC3gQJHEijCqqjgAAAACr1fleOxtTHVeee3RdjNu4ma4Lw98b/AAR4q+IOt+CNL8RWl34o0dVa809G+ZM9Qp6OV4DBSdpIBwa+YP29v23o/hFYXPgPwReLJ41uo9t5fQtkaVGw7H/nswPA/hB3dStflj4d8Y634S8T2niLR9TudP1y1n+0Q30MhEqyZ5Oe+cnOeuSDnNergckqYqk6s3y3+H/N+Q0rn9EN3ZwX9pNbXMMdxbzIY5IpVDI6kYIIPBBHavzk/a//AOCbRH27xj8I7TI5mvPCydR3LWv8/KP/AAHste7fsY/tvaT+0NpcPh/xBJBpPj+2i/eWwO2LUFUcyw5/i7tH1HUZGcfV2K86nVxWVV2tn1XRi2P5wrq1msrmW3uIngniYpJFIpVkYHBBB5BB7VFX7Lftb/sI+G/2hLe417RBD4c8dquRfKmIL4gcLcKO/YSD5h3DAAD8kfiR8NPEvwl8V3fhzxVpM+katbH5ophw69nRhw6nHDKSDX6FgMyo46Omkuq/rdFp3OXooor1xhRRUkMMlzMkUSNJK7BVRBksT0AHc0bAb3w88Aa38UfGeleFvDtm19q+pTCGGJeg7lmPZVALE9gCa/cv9m74DaT+zr8LtO8J6bIbm5U/aNQvX4N1csAHfHZeAqjsFHU5J8d/YH/ZGj+Ang0eJfEdqp8ea1CDMrjJ0+3OCIB6MeC59QF/hyfrfFfm2c5l9an7Km/cj+L/AMiG7i0UUV82SFFFFABRRRQAUUUUAFFFNZgoJJwBQBzHxJ+IeifCjwRq/ivxDdC00nTITNK/8THoqKO7MxCgdyRX4VfHr4063+0B8TtV8W6wxV7l/LtLMNuS0t1J8uJfoDknuxY9699/4KF/tXn41eNj4O8N3m/wXoM5BlibKahdjKtL6FF5VPXLNzuGN3/gm/8Asnt8SvFSfEjxNZbvC+iz/wDEvt5l+W+vF5DYPVIzgnsWwOcMK+6y/DwyvDPGYj4mtvyXqy1pqfU3/BPj9lUfA/wGPFPiG02eNfEEKs6SL89janDJD7M3DP77V/h5+vepIopCcV8ZXrzxNWVWpuyNx1FFFYAFFFFABRRRQAUUUUAFFFFABRRRQBQ1nVrLw/pV5qeoXMdnYWcL3FxcSttSKNQWZmPYAAmvww/ay/aCvP2i/i/qXiAtJHoluTZ6RaPx5VspOGI7M5y7e7Y6AV9l/wDBUH9pr+zLCP4ReHrvF1dKlzr0sTcpFw0Vvn1bh2H93YOjEV+Z9fe5DgPZx+tVFq9vTv8AMuK6hRRRX2BQV0/wy+HmsfFfx7onhPQoPP1PVbhYIwc7UHVnb0VVDMT2CmuYr9Uf+CYn7NX/AAhng+X4n69abdZ12LytKjlX5oLLOTIPQykAj/YVSDhzXmZjjI4Kg59dl6ibsfXfwh+FukfBn4daH4Q0SPbY6bAIzIRhp5DzJK3+0zFmP1x0Fdt3o5oJxX5NKUpycpO7ZmLRRRSAKKKKACiiigAooooAKKKKACiiigAooooAKKKKACiiigAooooAKKKKACiiigAooooAKKKKACiiigAooooAKKKKACiiigAooooAKKKKACiiigDz346fCDSfjp8Mda8HawuyG+i/cXO3LW068xyr7q2OO4yOhNfg7498Eat8N/GOseGNdtjaatpdy9tcRnpuU/eU91IwQe4IPev6I+tfAf8AwU7/AGZP+Er8OR/FXw9ZltU0mIQ6zFEvM9oPuzYHUxk4J/uHPRK+nyPHfV6vsJv3ZbeT/wCCUmflzRRRX6MWFew/sq/tA3/7OXxc03xHEZJtGmP2TVrND/r7ZiNxA/vKQHX3XHQmvHqKyrUo16bpzV0wP6MdB1yw8T6LYavpd1He6dfQJc21zEcpLG6hlYH0IINaNfm5/wAEv/2nz8/wh8RXX9+48PzSt9Wlts/m6/8AAx/dFfpEOK/I8bhZYOu6Uvl5ozasOooorjEFFFFABRRRQAUUUUAFFFFABRRRQB4p+1T+znpv7Snwtu9BuPLttcts3OkX7jm3uAOhPXY/3WHpg4yor8UB/wAJP8F/iL/y86B4q8PX30kgnjb8iMj3BB7g1/QwT6V8Jf8ABSL9kv8A4T/w/L8TfCtlu8SaTD/xNbaFfmvbVR/rAB1kjA+pTj+FQfp8mzBUZfVq3wS28n/kykz6D/ZS/aO0z9pT4X2uuQGO21y0222r6eh5gnx94DrsfBZT9RnKmva8c1+DH7Mn7Qusfs3/ABPsvEdhvudMkxb6ppwbC3VuT8w9A6/eU9iPQkH9yPA3jLSPiH4T0vxJoN6mo6RqUK3FvcRn7ynsR2IOQQeQQQeRXHmuXvBVeaHwS28vITVjoKKKK8QQUUUUAFFFFABRRRQAUUUUAfMv7bn7WE37M3gu0j0rTJb3xPrQkjsJpoW+yW23G6R26Mw3DEYPPU4HX8avFHinVvGniC/1zXdQn1TVr6UzXF3cvueRj3J/QAcAAAcCv32+L3wk8OfG3wLqHhTxTZC70+6GUlXiW3lAO2WNv4XXPB78gggkH8S/2jf2d/En7N/j+fw9rkZuLKXMunapGhEV7Dnhh6MOAy5yp9QQT9zw/Vw6i4WtU/NeXp2LieU0UUV9oUFFFFABU9hYXOq31vZ2VvLd3dxIsUMECF3kdjhVVRySSQABVjQdB1HxPrNnpOkWU+o6neSrDb2tsheSVycBVA6mv1z/AGKf2FtO+A1lb+K/F0UGp+Pp48ovDw6UpHKRno0mDhpPqF4yW8rH5hSwFO8tW9l3/wCAJux+fPxj/Yr+I3wR+G+i+MtdskksbxR9ugtSXk0t2PyLPjj5gR8wyA3yk5xnwOv6Mtb0Ww8SaRd6VqlpDf6deRNBcWtwgeOWNhhlYHqCDX45fts/sbX37OviRtc0GKa9+H+pTEW05yzWMh5+zyn89rHqBg8g58rK84+tS9lX0l07Py9RJ3PlqnwzSW8ySxO0cqMGV0OCpHQg9jTKK+q9Sj9ZP2CP23ovizYW3gHxxeqnjS2j22V/K2P7UjUdCf8AnsoHP94DPUGvtW8u4LG1lubiZILeFTJJLIwVUUDJYk8AAc5r+c7TtRutIv7a+sbiW0vLaRZobiByjxupyrKw5BBAIIr6I+M/7d/xF+NPwz0jwZqM8WnWkMIj1W6siVk1ZwflMmMBVxjKLwWyemFX4rG5D7SupYd2i9/L0/yJcT1/9uL9v2b4hNf+Afhzevb+GAWh1HWYSVfUexjjPVYfU9X9l+98IUUV9ThMJSwdNU6a0/P1KSsFFFFdgBXR/D34g698LfF+m+J/Dd/JpusafIJIZo+h9VYdGVhkFTwQSK5yipnBTTjNXTA/c/8AZU/aj0H9prwKmoWrR6f4kslVNV0jdloXP8aZ5MbYOD25B5Fe54FfiJ+w34L+JviT43aXf/DeZtOl091bUtTuFJs4rYn5kmAxvDgECMHJIyCu3cv7cjO0Z696/LM1wdPB1+WlK6etuqM2rD6KKK8cQUUUUAFFFFABRRRQAUUUUAFFFFABRRRQAUUUUAFeDftD/sfeB/2hLaS5vrb+xfEwTEWuWKASHA4Eq8CVenXBAGAwr3migD8Q/j1+y146/Z71Nl1/TzdaM77bbW7IF7WX0BOMo3+y2DwcZHNdT+zr+2346+Aj2+nPMfEvhNSA2j30hzCv/TCTkx/Tlevy55r9hNX0my1/TbjTtSs4NQsLlDHNbXUYkjkU9QykEEexr4Q/aL/4JoWmqG61z4VTLY3RzJJ4dvJP3Ln0glP3D/svxz95RxUNW2Lvfc+o/gf+0z4G/aB0oTeGtUEepqm640e8xHdwep2Z+Zf9pSRz1B4r1uvwJ1LSvFXwj8YeReQal4W8SadIGGd9vPCw6MpGD9GHBHQ19p/s7/8ABTG+0v7NonxTt21G0GETxBZRjz0HrNEOHH+0uDx91iaafcTXY/SOiuf8G+OPD/xD0O31rw1q9rrWlzfcubSQOue6nurDupwR3FdBVEhSUtFABRRRQA09aztZ0Ow8Q2Utlqdlb31pKMSQXMSyI49CrAg1o8Yox70mk9GOMnFqUXZo+X/id+wZ4K8W+bd+G5pfCt82T5cQ862Y+8bHK/8AAWAHpXyr8RP2PviR8PvMmGk/29YLk/adJJlOPePAce/ykD1r9SqCoPWvHxGVYavqlyvy/wAtj7/K+OM3y20JT9pBdJa/jv8AmfiZPBJazPFNG0UqEqyOCGUjqCDTK/Xzx/8ABTwV8TYSviLw7aX0xGBchfLnX6SLhh9M4r5q8ef8E7dPuPMn8IeIprJ+q2epoJIyfQOoBUfVWNfO18krw1ptSX3P+vmfrOW+I2W4q0cXF0pf+BR+9a/ej4Yor1rx5+yt8S/h/ve88OTahZr/AMveln7QhHqQvzqPdlFeTyRPC7JIjI6nBVhgg+leJUo1KT5akWn5n6ThMxwmPhz4WpGa7pp/kNooorA9EKKKKACiiigAooooAKs6bqV3o9/Be2N1NZ3kDiSKeFyjxsOhDDkGq1FNNx96JEoxnFxkro+6v2d/244NT+y+H/iHIlrdnCQa2AFilPQCUDhD/tj5fXbjJ+xoLiO6hSWFxJE43KynIIPQg1+J9e9fs+/tZ+Ifg7PBpmotLrfhXOGs3fMlsO5iY9B/sH5T22kk19VgM3cbU8Rt3/zPw/ibgCNTmxeUqz3cOj/w9n5bdrH6dn260H9a5P4e/Evw78UNCi1bw5qMd/bPwwU4khb+46nlW9j9Rkc11gXqa+wjKM0pRd0z8Dq0qlCbp1YuMlo09Gh9IQD1GaOlLVGZyXi34X+F/HKEazo1tdyEY8/bslH0dcN+teK+Lf2MtPuQ8vh3WZrF+ogvFEqZ9AwwQPqGr6V70fWuWphaVb44nsYPOMdgLewqtLtuvueh8AeKv2c/H3hXe76O2pW6/wDLfTm84H/gA+f/AMdrzS8guNPuHguoJbadDho5kKsv1Br9SCOMYzWRrnhHRfE1v5GraVaajEBgLcwq+PpkcfhXl1cqg9acrep9zg+Oq8LLFUlLzTt+Dv8AofmKZuKY03vX3R4l/ZF8Ba6He0trrRZWOd1ncErn/dfcMewxXlHib9iHWLcu2heILW9HUR3sTRMPbcu4H8hXl1MtxENlf0PtcJxhlOI0nJwf95fqro+amlqNpfevR/EX7N3xH8O+Y8vh2a8iHSSxdZt30VSW/SvONW0nUtDmMOoWF1YS/wBy5haNvyYCvNnSqU/ji0fXYbGYTFK9CrGXo0yNpqheb3qu0vvUTTVz3PWjBMneX3qxpHiC+8Oapb6lpl1JZXsD74pom2sp/wA8Y71lPPUDzZpczTui3QhUi4TV0z7x+A/7Wem+OTb6H4oeLStebCR3GcQXR7YP8Dn+6eCenXFfSIIPINfju0uD1r6C+B/7Yes/D5rfSfE3na7oC4VZS265tl/2SfvqP7rHPoRjFfSYPNk7U6/3/wCZ+OcQcCtc2KytesP/AJF/p93Y/QX8KVj+Fc74O8caF8QNGh1bQtQi1Gzk5DxHlT3VlPKkehANdCDzX1Cakrp3R+MVKc6U3TqJqS3T0aH0UUUyDlvG/wAPND+IOlNY61aLOnJjlHEkR/vI3UH9D3Br49+LH7O+v/Dppr6yV9Y0Jct9oiTMkI/6aKOn+8OPXHSvugnp3NIyhxhhla4cTg6eIWuj7n0eU59i8pl+7fNDrF7fLsz8uxcY70v2geor7N+LH7K+i+M1mv8AQCmhawcsVRf9HmP+0o+6fdfxBr5C8aeB9e+HuqNY67YS2UuTskIzHKPVHHDD6fjivlsRhauHeq07n7hlOeYLN42pytPrF7/LuvQz/tA9RSG4z3rP8/3pDPx1rgufTezNA3HHWmG4qtaxT39zFbW0MlxcSsEjiiUszsegAHJNfVXwQ/ZSEQt9b8bRB5OHh0gnKr6GY9z/ALA49c8iuqhQqYmVoo8TNc0wuUUvaYiWvRLd+i/XY88+C/7PurfEyaHUdQEmmeHQcm4IxJcDuIwe3+0eB2z0r7V8N+GNM8I6Rb6ZpNollZQLhY4x+ZJ6knuTya0YYI7aNI4lWONQAqKMAAdABUw4B719fhsJDDx93V9z8DzjPMTm9S9TSC2itl6935i0tJRmu0+dEI4xUbyrChZyEUDJJOAK5T4h/FDw78LtDk1PxDqCWcfIiizukmb+6i9WP6DuQOa+EfjZ+1Z4h+Ksk+nac0mh+HCSv2WN/wB7OPWVh1H+wOPXdjNedisdSwqtJ3l2Pq8k4ax2dzvSXLBbye3y7v0+Z7l8d/2wbXRhcaD4ImS8vuY5tW4aKI9CI+zt/tfdHbPb4+u9TuNSvJru7nkubqZzJJNKxZ3Y8kknkmsRZfep0mx3r43EYupipXk/l2P6IyjIMLktL2dCPvPeT3f9dtjUWbFSpN71mJPUyzVzXPZcDTWapFl96zVlPY1raNoOr6/L5emaXeag+cbbW3eU/koNWlJuyOSrKnTXNUlZAJqkWf3r0bw9+zF8R/EGxl0I6fC3/LS/lSPH1XO79K9T8NfsPX0gSTXvEcMH96HT4jJn/gbbcf8AfJrup4PEVNoP8vzPmsVxDlWE+OvFvstX+Fz5pE1XdNsb3V7lbawtLi9uG+7FbxNIx+gAzX2/4Z/ZP8AeH9j3FjNrE69Hvpiwz/urtU/iDXqWj+G9M8P2wt9LsLbT7cf8s7aFUX8gBXp08pqP+JJL8T4vF8dYaN1haTk+70X6v8j4e8K/sy+PvExR5NNXSLZv+WuoSeWf++Bl/wAwK9p8J/scaJYBJdf1S51SQdYIB5MX0J5Y/UEV9GY4o+lepSy6hT1au/M+JxvFmZYu6jJQX91fq7v7jm/Cnw/8O+C4RFouk2tiMYLxp87D/ac5Y/ia6MkqOlGMUrDNelGKjpFWR8hUqTqycqkm2+r1YE0vQetHAqC5uYrOF5ppFijRSzO5wFA5JJPQVRCTeiJcnFeRfHT9pHwz8EtPK3ko1HXJE3W2lW7jzH9Gc/wL7nrzgHFeJ/tA/tzW2ki50L4ePHfXnKS60w3RRHofKU/fP+0fl9A2ePh7VtWvte1G4v8AUbua9vbhzJNcTuXeRj1JJ5NfNY7N40r06Gsu/Rf5n7BwzwHWx3LicyThT3UdpS9ey/H0Ox+Lfxq8T/GfXDqGvXhMCE/Z7CElYLdT2VfX1Y5J9egrg6KK+LqVJVZOc3ds/ojDYWjg6UaGHgowjslogooorM6wooooAKKKKACiiigAorW8PeEdc8W3QttE0i91af8AuWdu8pH12g4r3HwV+wx8SvFBjl1G2tfDdq2CWvpg0uPZI9xz7MVrqpYWtX/hwbPFxuc5flqviq0Y+V1f7t39x88Va0zSr3WruO00+znvrqQ4SC2jaR2PsoBJr9BvAX/BP/wT4fMc3iO9vPE1wuN0Zb7NAT/uod3/AI/+FfQfhX4f+G/A9mbbQNEsdKi7i0gWMt7sQMsfc5r3KGR1Z61ZKP4v/I/Nsx8SsDQvHBU3Ufd6L/P8Efnd8O/2I/iJ418qfUraLwvYNgmTUP8AWke0S5YH2bbX1F8Ov2FfAHhAx3GsLP4qvV53Xh2Qg+0Snp7MWr6SA44o/GvoKGV4ahry8z8/8tj8qzPjXOMyvH2nJF9I6fjv+JQ0nRbDQbKOz06zgsrSIbY4LeJY0QegUAAVfooxxXrJW0R8JKTk3KTux1JS0UwCiiigAooooAKKKKACiivNfjH+0H4H+BGkfbfFmsx207qWt9OgIku7j/cjBzjPG44UdyKAPSTwK+YP2iv28vBHwTF1pGkyJ4u8WJlDZWco+z2z/wDTaUZAIP8AAuW4wdvWviz9oj9v/wAbfGA3OkeHWk8HeFnyhgtZP9LuV6fvZRggEfwJgckEtXjHwg+BHjX4667/AGb4S0eW+2sBcXsnyW1sD3kkPA9ccsccA1DfYtLuTfGb9oHxv8etcN/4r1aS4hRibbToMx2tsD2jjzjOONxyx7k17F+zf+wJ4w+MrWus+IxL4R8JvhxPPH/pd0vX91GegI/jbjkEBq+x/wBnP9gPwZ8G/s2s+IVj8X+LEw6z3Mf+iWrdf3UR6kH+NsngEBa+qgKEu4N9jg/hN8FPCHwR8PLo3hHSItPhIBnuD89xcsP4pJDyx68dBngAcV3tFFWQFFFFABRRRQAUUUUAFFFFABRRRQAUUUUAFFFFABRRRQAg6V+cP/BUH9p9ognwh8O3RRmCXGvzRNjg4aK2z78O3/AB/eFfc/xn+Jdl8Hvhd4k8ZX4V4dJs3nSJmx5sv3Yo89tzlV/4FX4F+LvFWpeOPFGq+INYuGu9U1O5ku7mZv4pHYsfoOeB2HFfUZDglXquvNaR29f+AUkZFFFFfopZ6R+z/wDAzXf2hfiTp/hPQx5Xmfvr2+dd0dnbqRvlYd8ZAA7sQOM5r9svgj8B/CXwB8GweH/CunpbqFBur6RQbi8kHWSV8cnrgdAOAAK+ZP8AglJ8O7TQ/gvrHi5oVOpa5qTw+dt5FvCAqqD/AL7SE+vHpX3HivzbOsdOtXdGL92P4shsO9cT8VPhD4U+NXhefw/4u0iDVdPkyULjEsD44eJxyjD1H0OQSK7YHNFfORlKElKLs0SfmJpf/BKjV7f45pZX2rLc/C+P/Sv7QVwt3Km7i1KDpJ6yAbdvIwflH6S+GvDemeDtBsdF0ayh07S7GFYLa1gXakaKMAAf5zWtijArsxWNr4vlVV3t/V/UbdwAr5F/bm/bRtfgBocvhfwvPFdeP7+HgjDrpkTDiVx0LkfcQ/7x4wG3/wBtH9sLTf2bfCx07S3hv/HmpRH7DZN8y2qHI+0TD+6Dnav8RHoCR+NPiLxFqfi3XL7WdZvZtR1S+mae5urhtzyuxySTXuZPlX1iSr1l7i2Xf/gDSK+pald6zqFzf39zLeXtzI009xO5eSR2OWZmPJJJJJNVqKK/RF7pZc0fWL7w/qlpqWmXc1hqFpKs0F1buUkidTkMrDkEHvX60/sS/t32PxstbTwb41nh07x5EmyC4OEi1UAdVHRZfVOh6r3VfyKqW0u5rC6hubaZ7e4hcSRyxMVdGByGBHIIPOa8vHZfSx1Pllo1s+3/AABNXP6PRnNeXfHj9nfwb+0P4VfRfFVgGljDGz1OABbqzc/xRvjp0ypypwMjgY+YP2Hf2/IfiGtj4C+I17HbeKQFh07WJiFTUewjkPRZvQ9H9m+994HpX5nWo18vrcstJLZr80RsfhV+0v8Asm+Mv2afEBi1aA6n4cuJCtjr1qh8ibuFcc+XJjqh9DgsBmvEq/oo8V+FNI8b6BeaHrunQatpN7H5U9pdRh45F9we46g9QQCORX5Xftf/APBPDV/hMb3xZ8PorjXfBwzLcWHMl3pq9SfWSIf3vvKPvZALV9rludQr2pYjSXfo/wDJlJnxRX6I/wDBNr9j/wDtO4tPi34wsv8ARYW3eH7Gdf8AWOD/AMfbA9lPCepy3ZSfCP2Hv2Tbn9ozx79v1iCSLwLosqvqM3K/apOq2yH1PBYj7q+hZa/Z3T7G20qwt7SzgS1s7eNYoYIVCpGijCqoHAAAAAFY53mfs4vDUnq932Xb5g2XKKKK+DICiiigAooooAKKKKACiiigBuK+Gv8AgpB+1r/wrjw5L8NfCt5t8T6tB/xM7mFvmsbRh9wEdJJB+ITJ43Ka97/ar/aO0v8AZq+GNzrlwY7rXLvdb6RpzHm4nx94jr5aZDMfoM5YV+KE8/if4z/ERpHNz4g8VeIL7oPmkuJ5G4A7AZOMcAAdgK+nybL1Wl9ZrfBHbzf+SKSOx/Zl/Z+1f9o/4oWPhmw32+nIRcapqAXK2tsCNzehY/dUdyR2BI/cvwV4P0n4f+FdL8OaFZJp+kabAtvbW8fRVA6k9yTkknkkknk15d+yZ+zdpv7NXwvttGjEVz4hvdtzrGoIP9dPj7inr5aZKqPqcAsa9v71yZtmDxtXlj8EdvPzE3cWiiivDEFFFFABRRRQAUUUUAFFFFABRRRQAmOMV5T+0p8dtN/Z5+FGreLL/ZLdoPs+nWTHBurpgfLT6cFmPZVbvXqE88dtC8sjiOJFLMzHAAHUk1+Kv7dH7TMn7QvxXli0ydm8H6Ez2mloD8s5z+8uCPVyBj/ZVehzXrZXgXja6T+Fav8Ay+Y0rngXivxRqfjbxLqev6zdvfarqNw9zc3EnV3Y5J9hzwBwBxWVRRX6rGKiuVGgUUVZ03TbrWNRtbCxt5Lq9upVhggiUs8jsQFVQOpJIAFU3yge3fsa/s6z/tGfGGx0y4iceGdN23uszrkDyQeIgezSH5R3A3N/DX7hWNnBp9nBaWsKW9rAixxQxKFVFAwFAHAAAxivE/2Qf2drX9nD4P2OjSxxv4jv8Xms3K4O6cj/AFYPdIx8o7H5m43GvdOtflebY765X91+7HRf5/MzbuOooorxhBRRRQAUUUUAFFFFABRRRQAUUUUAFFFFABRRRQAUUUUAFFFFABRRRQAUUUUAFFFFABRRRQAUUUUAFFFFABRRRQAUUUUAFFFFABRRRQAUUUUAFFFFABVS/sbfU7G4s7qFLm1uI2ilhlUMkiMMMpB4IIJGKt0UbAfhv+2Z+zhc/s4/Fy70+2ikbwtqha80a4bJHlE/NCT3aMnae5BVv4q8Er92/wBq39nyx/aO+EmoeHpRHBrdvm70i9cf6m5UHAJ/uOMq3sc4yor8Mte0O/8ADGtX+kapayWOpWM721zbTDDxSIxVlI9QQRX6fk+P+uUeWb9+O/n5midyjRRRXvDL2h63feGtZsdW0u6kstRsZkuLa5hba8UiEMrA+oIBr9xv2Sv2irD9pD4U2Wuq0cOvWeLTWLJDjyrgD7wH9xx8y/UjJKmvwrr239kf9oy+/Zu+LFnre6Sbw9e4tNYsk582An76j++h+ZfxXIDGvBzfALGUeaK9+O3+Qmrn7rUVnaHrdj4k0ex1XTbqO90+9hS4t7mFtySxsAysD6EEGtGvzBpp2ZmFFFFABRRRQAUUUUAFFFFABRRRQAU11DqQQCDwQadRQB+QX/BQn9kg/Bfxe3jXwxZ7fBOtznzIYl+XTrpskx47RvyU7DleMLmb/gnn+11/wpvxWvgbxRe7PBetTjyLiZvl066bAD5PSN+A3YHDcfNn9VfHfgjRviR4R1Twz4gskv8ASNTgaC4gfuD0IPZgcEEcggEdK/Dr9pv9nnWv2bviZeeHNQD3OmS5uNL1Lbhbu3J4PoHXoy9iPQgn7nLsTTzPDvB4j4kvv8/VFrXQ/eRWDgEHIPORTgcdq+Cf+CcX7X3/AAnGj2/wu8XX27xDp8WNHvJ25vbdR/qST1kjA49UHqpJ+9frXyGLwtTCVXSqdPxXclqw6iiiuUQUUUUAFFFFABRRRQAmea81+PXwK8N/tC+Abvwv4ig4bMlpfRqPOs5wPlkQ/oR0YZBr0ojNAqoTlTkpwdmgP5/vjj8EfEvwB8fXvhXxLbbJ4jvtruMHybyEk7ZYz3Bx06ggg8ivPq/eL9pb9nDw5+0p4Bm0LWIxa6nAGl0zVUTMtnNjr/tI2AGTuPQgEfiZ8VvhX4j+DHjnUfCniiyay1OzbqOY54z92WNv4kYcg/gcEED9NyrMo42HLPSa3X6o0TuchWz4O8G618QPE2n+H/D2nT6rrF/IIre1t1yzt/IADJJOAACSQBV74b/DbxF8WvGFh4Y8LabLqmr3jbUijGAi93duioByWPAr9lv2S/2QfD37MvhsSYi1bxlexgahrBToOvkw55WMH8WIyewXXMczp4CHeb2X6sG7GF+xx+xVo37OGjJrOriDV/H13Fi4vwN0dmpHMMGeg7M/VvYcV9RUGlr8xr16mIqOpVd2zMKw/F3hLSfHfhvUdA16wh1PR9QhaC4tJ1yrqf5EcEEcggEYIrcorFNxd0B+If7Yf7I+sfsz+L/NtxNqHgrUZGOmakwyUPXyJiOBIo6HowGR0YL88V+/X7QMXgKb4SeIk+JTWyeEDbn7W1ycEH+Ex458zdjbt+bdjFfgpry6amuagujSXMukC4kFm94qrM0O47C4UkBtuM4OM5r9NyfHzxlFxqLWPXo/+CaJ3KFFFFfQDCiiigAooooAK9s/Zf8A2WPE/wC0z4uFlpqNp/h60dTqWtSoTHbr12L/AH5COij6nA5ra/ZJ/Y98Q/tM+JBO4l0jwVZSgahrBTlz1MMGeGkI6nooOT1Ct+ynw7+HPh/4U+EbDwz4Y02LS9Isk2xwxDlj3dm6sxPJY8k18xmubxwqdKjrP8v+CS3YzvhH8H/DPwR8FWfhjwrp62OnwDc7nmW4kIG6WVv4nOOvbgAAAAdz3NFLX51KcpycpO7ZAUUUUgCiiigAooooAKKKKACiiigAooooAKKKKACiiigAooooAKKKKAPPfi98C/BXxx0M6b4u0WHUNqkQXiDZc2xPeOQcj1xyDjkGvzb/AGhf+CePjT4V/atX8Jeb4z8NJlyII/8ATrdf9uIffA/vJ7kqor9ZqKTVxp2PwZ+GPxg8ZfBXxB/anhPWrnR7oECaFTmKYD+GSM/Kw+o47YNfon+z/wD8FJfC3joW2kfECKPwjrbYQagpJ0+dvUk5MP8AwLK/7Q6V6f8AH79ij4ffHdLi/ks/+Ec8TvlhrOmoFMjes0fCy/U4b/aFfmx8d/2PviH8BJprnVNNOreHlb5Nb00GSADt5gxuiPT7wxngE1OqK0Z+0Nle2+pWkN1aTx3VtMoeOaFw6Op5BBHBB9atV+IfwP8A2qfiF8A7pE8P6u1xo+/dLouoZltH9cLnKE+qEE981+jPwH/b++HvxfW307WZx4L8RyYX7LqMo+zyt/0zn4HPo2084GaadxNWPqOimqwdQVOQeQRTqokKKKKACiiigAooooAYRnjANcd4z+EXgzx+rf8ACQeHLDUnIx50kIEo+jjDD8DXZ9qTAqZRjNWkro1o16uHkp0ZOLXVNp/ej5U8a/8ABPfwXrPmS+HtVv8Aw7MfuxMRcwL/AMBbD/8Aj9eC+Mf2DPiP4faRtJFh4itwcqLaYQyke6ybRn2DGv0kHPtS/wAq8qtlWFq68tn5H3GA44zvA2XteddpK/46P8T8cPFPwy8W+Cnca74d1LTFXrLcWziM/R8bT+BrmCMV+2MtvHKpV0V1IwQwzmvOvF37OXw48a+Y+qeEtOaZ+Wnto/s8pPqXjKk/ia8erkXWlP7/APNf5H32C8T1osbh/nF/o/8AM/JOiv0L8T/8E9PBGpl30fVtV0aQ9ELrPEv4MA3/AI9Xknif/gnh4w04s2h69pmrxjtcK9u5+gw6/mwryqmU4qn0v6f1c+2wnHeSYqylV5H2kmvx1X4nyfRXrHiP9lX4p+Gd5ufCF5cxr0exKXO4eoEZJ/SvOdX8Nat4fl8vVNLvdOkzjbdW7xN+TAV5k6FWl8cWvVH2GGzPA4tXw9aMvSSf5MzaKKKxPRTT2CiiigZ03w/+JHiL4X6/Hq/h3UZbC6XAdVOY5l/uSIeGX2P1GDzX6D/s/ftgeHviwkGkawY9B8UMAot5HxDdN/0yY9z/AHDz6buTX5pUqsyMGUlWByCDyK9PB5hWwj01j2/rY+Lz/hXBZ9C9RctRbTW/z7ryfyP20HP40oGK/Pj9nv8Abc1Pwe1voXjmSbVtG4jj1QZe5tx/t95FH/fQ/wBrgV95eHfEOm+KtJt9T0i9h1CwuEDxXEDhkYfUV93hcbSxcb03r1XVH8yZ1w/jcirezxUfde0ls/8AJ+T1Neiiiu8+bCiiigAooooATGRzzVS90y11GBobm2huIm+8kqBlP1Bq32oyKNxpuLujzrW/2ffh34hDC78J6erN1a2j8hj+Me0151r/AOxB4E1QlrCfU9JbssU4kUfUOpP619E5NIea5Z4WjU+KC+49jD51mOF0o15Jdru33PQ+N9Z/YAuFDPpfi9JP7sd1ZEY/4Ern/wBBrgNa/Yg+IthuNo+lamvYQXLIx/77VR+tfoTimkc9a4Z5VhpbJr0Z9JQ44zqjvUUvVL9LH5e6x+zP8UNH3GfwheSAd7Zo5s/98Ma4jVfh94s0bcb/AMM6xZgdTcWMqj9Vr9esDvTWgjbqin8K45ZJSfwya/H/ACPoaHiRjY/xaMX6XX+Z+RXgH4oeJvhRro1Lw/fzWE4IE0DDMUwH8MiHhh+o7EGvvb9n39rTQvjDJDo2oRrovicrxas2YrnAyTEx78E7DyB0LYJr22/8PaXqwIvdOtbrH/PaFW/mKzLD4Z+E9M1GPUbTw1pNtfocpcxWUayKfUMFyK6cLga+Fl7tW8ezX/BPHzviTLs9p81XCOFW2klJfjorr+lY6miiivbPzkKKKKAGE9O9ZHiTwtpnizTZLDVrGG+tJPvRToGGfUeh9CORWzg/jSHik0mrMqE5U5KUHZrqfIPxW/Y3ubUS6j4JnNxHyx0q6fDj2jkPB+jY/wB414n4M+CvjDxt4jl0a20mezmt3C3Ut7G0cdv/ALxI6+gGSewxX6U9aQRhScAD8K8ipllGc1JaLqj77Cca5jhsO6E7TfST3X+Z5d8If2f/AA98KLZJ4k/tHW2XEuozqNw9Qg/gX6cnuTXqROD1oHFL2r1KdOFKPLBWR8TisVXxlV1q8nKT6sdSdqWitDlGDH4V8yftBftlaV8OLq60DwzGms+IoiY5pWP+j2jjghiOXcf3RgDucjFfTZHvXKt8LPB730t6/hnSHvJWLyTGyjLuxOSS23JNc1eNWpDlpS5X3PWyuvgsNXVXG03Uitop2Tfn5eR+VPinxr4h+I+uvqet31zquoTHAL87R/dRRwq+wAFXdK+GvjDWNv2HwvrN0D0aGwlK/mFxX6yWOhadpaFbOxtrZfSKJVH6CrqxIOgUfhXg/wBi8z5qlS79P+CfqEvEZ0oKlhMIoxW2ui+SSPzF0b9l74pawVMPhK6hU/xXMsUOPwdga7zR/wBhr4g321ry50nTU7iSd3cfgqEfrX6AngcUhyBmuqGT0I/E2zxcR4gZtV/hqMPRNv8AFv8AI+PNF/YB2lW1Txfkd4rSyx+TM/8A7LXoWg/sTfD/AErab3+0dWI6i5udin8Iwp/WvoIc0hPtXbDAYaG0F89fzPnMRxTnGK+Ou16WX5JHA6H8B/APh0IbLwppodPuyTQiVx/wJ8n9a7i3s4LSJY4YY4Y1GFVFAA+gFThcUfrXYoQhpFJHz1XE18Q+arNyfm2/zFAxS0UVoc4UUUUAFJS0UANBGKQA+tBNfOn7R37XGk/CFJ9E0Xy9X8VleYc5itMjgyEdT3CDn1I4zhWrww8HOo7I9HL8uxOaV1h8LDmk/wAF3b6I9V+KPxe8M/CLQW1PxFfpbAg+TbL801ww/hROpPTnoM8kV+d/x7/ar8TfGe5msYWfRfDIb5NOhf5pR2MzD7x77fujjgkZry3xp451z4ha9NrHiHUZtSv5jzJKeEHZVUcKo7AACsKvh8dmtTE3hT92P4v1/wAj+lOHOCMLk6jiMTapW/CPov1fysFFFFeCfpuiCilVGcgKpYnoAK6fSPhd4x8Q7TpvhbWb5W6PBYysv5hcCtIwnJ2irnPVxNCguarNRXm7HL0V7boH7G3xX14qT4c/s2Fv+Wl/cxpj6ruLfpXpnh3/AIJ0+KLsA614o03Tc9RaQyXBH/fXliu2nl2KqfDTfz0/M+bxPFeSYTSpiY/J835XPkaiv0H8Of8ABPHwZp7o+r61q2rMv3kjZII2+oClvyavWfDf7Lvwu8KBDaeD9PldeRJfKbps+uZC2D9K9GnkeIl8bS/ryPksX4kZVR0oRlN+ll+Lv+B+WOjeGtW8Rz+TpWlXupzdPLtLd5W/JQa9Z8JfsdfFPxaEkHh46Rbt/wAttUlWHH1Tl/8Ax2v1AsNLs9Lt0gtLWG2hX7scSBVH0Aq3jHsK9SlkVJfxJN+mn+Z8ZjPE3G1LrC0Iw8223+i/M+H/AAj/AME5ZHVJfE/izb/ettLt+fwlf/4ivbvBv7Gnwu8IFJG0I61cp/y21WUzZ+qcIf8AvmvcvakH+ea9all+Go/DBfPX8z4TG8VZzj7qriJJPovdX4WKGl6Jp+iWqW1hZQWdtGMJDbxKir9AAAK0fpSfWl7V6CSWiPlZScneTuxaKKKYgooooAKKKKACiiigAooooAKKKztb1/TfDOmXGpavf22mafbrvmuruVYoo19WZiAKANGud8aePPD/AMOdDn1rxNrNroumQ/enu5AgJ/uqOrMeyjJPYV8cfHr/AIKa6F4c+06T8M7FfEOoDKHWb1WSzjPqicNJ9TtHf5hX5+/ET4p+MPjL4i/tPxTrN5ruoOdsSSH5I8n7kUa/Kgz2UCpbKSPs39oL/gpvdX/2nRvhZZmxhOUbxBqEYMrD1hhPC+zPk8/dU18SAeKfiz4v4/tPxV4k1KX/AG7m5nf9Sf6AV9K/AH/gnZ43+JxttV8XeZ4L8PPh9lxHm+nX/ZiP3M+r4I4IVhX6OfB/9n/wP8CdJ+xeEtFitJnULPqE37y7uP8AfkPJGedowo7AUrN7julsfF/7PP8AwTLnuWtta+K1ybeLh18O2Evzt7TzL0/3UOf9odK+/fCnhDRfBGhW+j6BpVro+l242xWlpGI0X1OB1J7k8nvW3RVJWJbuFFFFMQUUUUAFFFFABRRRQAUUUUAFFFFABRRRQAUUUUAFFFFABRRRQB+fn/BWr4mPpngjwh4Gtpyr6rdPqN2inBMUICxq3szyE/WOvy/r7A/4KleIpNY/aaFgx/d6To1rbKvbLF5Sf/Io/IV8f1+p5PSVLBQXfX7zRbBRRRXtDP1k/wCCUfju21v4Ha14Z8z/AE7Q9VaRo89IZ1DI34uko/Cvt7tX4X/sdftCS/s6fGTT9buJJD4cvh9h1iBATmBiP3gHdkbDDuQGH8VfuFpeqWmuabaahYXMd5Y3cSzwXELBkljYAqykdQQQQa/Mc6wsqGKdT7Mtfn1IaL9FFFeASJXgH7XH7V+ifsyeCzNmLUfF+oIy6XpJbqennS45Ean8WPyjuV3/ANpz9orSP2a/htceI9Rga9vp3NtpunrkfabgqSAzfwqACWPoOMkgH8R/id8TvEPxf8a6l4q8T3zX+rXz7mY8JGv8MaL/AAoo4A/rk19FlOVvGT9pU+Bfj5f5lJXKPjfxtrfxG8Val4j8RahLqesahKZri5mPLE9AB0CgYAUcAAAcCsOirmjaNfeItWs9M0y0mv8AULyVYLe2t0LySuxwqqBySSa/R0o042WiRZTorrfih8K/E/wb8WT+G/FulyaXqsKLL5bEMrowyrowyGU8jIPUEdQRXJVUJxqJSi7pgFFFFUAqO0bBlJVgcgjqDX6V/sOf8FBBqY0/4e/FHUQLv5YNL8R3L8S9lhuGP8XYSHr0bnk/mnSg4rgxuCpY2n7OovR9UDVz+kAHIyKCoYYIyK/ND9gP9ujUU1TRvhb46a51WK5dLTRdWVWlmhY8JBKBksnZX6r0Py8r+mAr8txeEqYKr7Op8n3Rm1YyPDvhfR/CFi9noumWekWbzSXDQWUKxIZHYs74UAZJJJNbFFFcbbbuxBRRRQAUUUUAFFFFABRRRQA3vXPePfHGjfDbwjqfibxDepYaRpsJnuJ37AdAB3YnAAHJJAHWt6WVYY2d2CooyWJwAK/ID/goB+123xx8Xnwh4ZvCfA2izH97E3y6jcjIMx9UXkJ68t3AHo5fgp42soL4Vu/L/MpK541+0z+0HrP7R/xOvfEmo77fTkzb6XpxbK2luD8q+hY/eY9yfQAD76/4Jw/sjf8ACv8AQofib4ssiPEuqw/8Sq1nX5rG1Yf6wg9JJAfqEOP4mA+ef+Cef7IR+MPihPHfiqy3eC9HnH2e3mX5dSul5C4PWNDgt2JwvPzY/XIAKoA4Ar6DN8dCjBYHDaJb/wCX+Y2+g+iiivjiAooooAKKKKACiiigAooooAKKKKACkoxzXl/7Rfx00j9nr4W6p4s1MrLPGvk2NkWw13dMD5cY9uCWPZVY9qqnCVSahBXbA+X/APgpd+1J/wAIN4XPwv8ADd5s17Wod2rTQt81rZt/yy46NL39Ez/fBr8ra3PHHjTV/iJ4u1bxLr1217q+p3DXNxM3diegHZQMAAcAAAdKw6/WMvwccDQUFv1fdmqVgooor0wCv0E/4Jg/sxHXNYf4teIbTOn2DtBoUUq8TXA4kuMHqE5VT/eLHgpXyZ+zd8C9U/aF+Kul+FNP3xWjt5+o3qrkWtqpHmP9eQqjuzKK/dbwh4U0zwL4Z0zw/otoljpOnW6W1tbx9ERRgfU9yTySSTXyee4/2MPq9N+9LfyX/BJbNyiiivz4gKKKKACiiigAooooAKKKKACiiigAooooAKKKKACiiigAooooAKKKKACiiigAooooAKKKKACiiigAooooAKKKKACiiigAooooAKKKKACiiigAooooAKKKKACiiigBp6V+cP8AwU9/Zd81B8XvDlp+8UJB4gghXqOFjuse3CN/wA9mNfo/3qhrWj2XiHSb3S9Rto73T72F7e4t5l3JLGwKsrDuCCRXZgsVPB1lVj8/NDTsfzmUV7b+1x+zpffs3/Fi90bZJL4dvS13o94/PmQE/cJ/voflb8GwAwrxKv1ujWhXpqpB3TNAooorYD9F/wDgmL+1N9nmHwh8TXmI5C03h+4mb7rctJa5Pry6e+4d1FfpUDz0r+cjTNSutG1G1v7G4ktL21lWaC4hYq8bqQVZSOQQQCDX7afsYftM2v7SPwtgubqSOLxbpIS21i1XAy+PlnUf3ZACfZgw7An8/wA9y/2cvrNNaPfyff5kNH0LRRRXyRIUUUUAFFFFABRRRQAUUUUAFFFFABXjf7UH7Omj/tJfDK68PX2y11aDM+laiVy1rcY4z3KN91h3HPUAj2SkGe9XTqTpTVSDs0B/PPr2h+KPgr8RZ9PvUudA8U6BeA7kbbJDKhDK6MOo6MrDgggjg1+x/wCxl+1TY/tKfD1Wu3jt/GWlosWrWS/KHPRbiMf3Hx0/hbI6YJ4n9vv9kFPjr4SbxZ4ZtF/4TvR4TtSNedStxkmE+rryUPuV7gj8t/g98WvEfwF+I2n+KdAla21GxkKT20uQlxFnEkMi91OMeoIBGCAa+7lGlnmF5o6VI/n/AJMvdH9A5zQDmvPPgb8Z9A+Pnw80/wAWeHps29wNlxbOwMtpOAN8Lj1GevcEEcEV6HjmvgpwlTk4TVmiBaKKKQBRRRQAUUUUAFFFFACZ5rwj9q79lfQf2m/Bf2O48vTvE1irNpesbMmJj1jkxy0bdx2OCORg+79aBmtKdWdGaqU3ZoDxL9mL9lrwx+zN4SFhpaDUNfukX+0tblQCW5Yfwr/cjB6ID7nJ5r23PNBzS0VKk6s3Oo7tgFFFFZgITxXGfFb4r+Gvgv4MvfFHirUE0/TLYYA6yTyEHbFGvVnbHAHuTgAkZvxu+OPhX4A+CLnxN4pvRDCuUtrSPBnvJccRxL3J7noBySBX4vftH/tK+Kv2lPGb6xrsxttMgLJp2jwuTBZxn0/vOcDc5GT7AAD2ssyueOlzS0gt338kUlc1/wBqb9q/xN+0z4rM94z6b4Xs5D/ZuiRvlIh08yQ/xyEdW7ZwMDOfDKKK/TaNGGHgqdNWSLCiiitgCiiigAr6j/Y2/Yn1n9ozV49c1pZ9H8A2suJ70DbJfMDzFBn8mfovTk8DoP2KP2FNQ+Ol5beLvGEM+m+AoX3RxcpNqrA/dQ9ViyMM468heclf1v0PQ9P8NaRZ6XpVnBp2m2cSw29rbIEjiRRgKqjgAV8lm2cKhehh373V9v8Ag/kS2VPCHhDR/AXh2w0Hw/p0Gl6PYxCG3tLddqRqP5knJJPJJJJJNblFFfn7bk7vcgKKKKACiiigAooooAKKKKACiiigAooooAKKKKACiiigAooooAKKKKACiiigAooooAKhnt47qF4pkWSN1KsjjKsD1BHcVNRQB8ifHr/gnT4G+Jf2nVPCJXwV4gcl9lvHusZm/wBqIf6vPqmAOu01+dnxk/Zx8ffAjUTD4q0OWCzZ9sOqW3720m9Nsg4BP91sN7V+51UdU0mz1zT57DUbSC/sZ1KTW11GskcinqGVgQR7GpaKTsfjb8C/20/iR8DDBZWuo/2/4djwDo2qsZI0X0if70fsAdueqmv0R+Bv7dnw2+M4t7Ga+HhPxFJhf7N1aQKsjekU3Cv7A7WP92vOfjp/wTQ8JeM/tGp/D+7HhLVmy39nzbpLCRvQdWi/DcB2UV+fvxb/AGf/AB58ENS+zeLdAubCFm2w38Y8y1m/3JV+UnHO04YdwKWqHoz91QQy5HIp1fjF8EP22/iZ8Evs9lb6n/wkPh+PC/2Tq5MqIvpG+d8fsAdv+ya/QH4Jft+fDT4siCy1G8/4QzXpML9j1aQCF29I5+FPoA20nsKadxNWPpyio45FmRXRgyMMhlOQRUlUSFFFFABRRRQAmKWiigBKWiigAooooAQgHqM1VubC3vImjngimjYYZZEDA/UGrR4ozmgak1qjznX/ANnr4c+Jg7X/AIN0mSRvvSxWyxOf+BJg/rXnOvfsIfC7VARaWeoaRnvaXrtj/v5vr6LApf1rknhaFT44J/I9jD51mWFVqOInFduZ2+69j421r/gnFo0+f7J8YX1oewvLVJ/1UpXA63/wTt8Z2rMdL8QaPqCDp9oEsDH8Arj9a/QUDFGN1cc8pwk/sW9Gz6OhxzntDT2/MvNJ/ja5+Yuq/sQfFrTtxh0W11ED/n1vYxn/AL7Za43V/wBm74naJu+0+CtWbb1+zQGf/wBF7q/WwYI6UED0Fccsjw7+GTX3f5Hv0fEvNYK1SnCXya/U/GbUvA3iPRmIv9A1SyI6i5s5I/5gV6L+z18c/E/wa8VQwWUN1qWj3coW60dQzeZnjfGP4ZAO464we2P1Q8mNmz5an3IpBBF18pM+u0VFLJXRmqlOpZry/wCCdGL8Q45hhpYbF4NSUl/N/wDa/qSxtvRW9Rmn0lLX0x+OBRRRQAUUUUAFFFFACUYpaKACiiigAooooATFLRRQAUUUUAFFFFABRRRQAUUUUAJS0UUAFFFFABSYpaKACiiigAooooAKTFLRQAUUUUAFFFFABRRRQAUUUUAY3imwvtV8O6pZ6ZfDTdRntpIre7Kb/IkZSFfHfBIOPavgy7/4J+fEK+1G4nuPEOi3Blcu9xLLM0jsTks2U6nr1r9CccZ60DoeMVw4jB0cVZ1b6eZ9HlHEGOyTnWCaXNa90nsfB+l/8E4damx/aHjGytfX7PZtN/NkrsdM/wCCcnh2FR/aPizU7o9/s0SQ5/76319fgYFLjj2rnjlWEj9i/wA3/merW42z6to8RZeSS/S5836R+wV8MNO2/aoNT1PHX7Tesuf+/YWu30f9lb4VaEF+zeDLCQr/AM/Ya5/9GFq9YH5UvauuGEw8Phpr7keHXz3NK+lXEza/xO33XMPRvBHh/wAOKF0vRbDTgOALW2jjx/3yBW0saAfKij8KUUuM11cqjokeNKpOo7zbb8xcUtFFMgKSlooAKKKKACiiigAooooAKKKKACiiigAooooAKKKzNe8RaX4V0ubU9Z1G10rToF3S3V5MsUSD1LMQBQBp1R1TVrLQ9Pmv9SvLewsYFLzXN1Kscca+rMxAA9zXxj8bv+CmvhTwmLjTvh9p58WakuV/tC5DQ2KH1A4eT8No7hjXwP8AFv8AaF8ffHDUPP8AFmv3F7bq26LT4j5VrD6bYl+XPbccse5NS2UkfoB8dP8Agpb4R8FfaNM8A2o8YauuV+3y7o7CJvUHhpf+A7QezV+ffxb+Pvjr44ap9r8W69cX8asWhsYz5drB/uRL8oOONxyx7k13HwO/Yq+JPxva3vLbSzoHh6TDf2xqymKN19Ykxuk9iBt9WFfod8Cv2Evhv8GPIv57P/hLfEceG/tLVYwyRt6xQ8qnqCdzDs1LVj0R8AfAb9hn4jfGw21/JZnwt4akw39q6pGVMi+sUXDSex4U/wB6v0b+BP7Hfw7+AsUN1pmm/wBseIVHza3qaiSYHv5YxtiHX7ozjgk17qBgcUtUlYlu4UUUUxBRRRQAUUUUAFFFFABRRRQAUUUUAFFFFABRRRQAUUUUAFFFFABRRRQAUUUUAfi3/wAFJYZIv2ufFbPnbJb2LJn+79ljHH4g18wV9wf8FY/B7aT8b/DviFEK2+saOsRbHDTQyMG/8ceKvh+v1rLJqeDpNdkvu0NFsFFFFemMK+9v+Cef7aieBriz+GPjm9CeHriTZo+qTtxZSMf9TIT0iYng/wAJPPynK/BNKDiuPGYSnjKTpT2/J9wauf0gBgcEcilzkV+Zn7CX7fY0ZbD4d/EzUv8AQBtg0nxBdP8A6jssE7H+Dsrn7vQ/Lgr+mCOsiBlIZSMgjoRX5XjMHVwVT2dRej6Mzasc58QPh74f+KfhO/8ADfifTYdU0e+TZLBKOh7Mp6qwPIYYINfjZ+11+x3r/wCzR4ja5h83WPBN7KRYauF5jJ5EM+OFkA6HowGRjlV/bnGaxfFnhLSPHXh3UNB1/T4dU0i+iMNxaXC7kkU/yI4II5BAIwRXVl2ZVMBPTWL3X6rzBOx/O5aWk+oXUNrbQyXFzM4jihiUs7sTgKAOSSTjFfrl+wh+xND8EdKg8aeMLWOfx5exZhgcBl0qJhyg7eaQcMw6D5R/EW3f2fv+Cffgz4GfE/VvF/2mTXnWXOh297GD/ZyEcsT/AByAkqGwMAZxk5H1dmvUzTOPrEfZUH7r3ffy/wAxtnxX/wAFRfg9a+L/AIIxeNoYEGr+F7iMvMB8z2kriN098O0bD0Ab1NfkjX7tftmPbR/sufEo3QBj/seUDP8AfOAn/j22vwlr2eHqkp4Zwf2Xp+Y4hRRX1J/wTw+C/h/42fGrUtO8VaQms6FY6NNdSwSsyr5hkjROVIIPzsRz2NfQ4mvHDUpVZ7Io+W6sadp11q9/bWNjby3d5cyLDDbwIXeR2OFVVHJJJAAFfshr3/BM/wCBeshvsuhajorN3sdTmOPp5petP4EfsEfDb4BeNZPFGkvqet6oI9lm2tSRSizJzuaPZGo3EHG45IGcdTXzsuIsNyNwTv0TRPMc1+wx+xVa/APRYvFXim3iuvH9/D904ddLiYcxIehkI++4/wB0cZLfXnfFH0pa+DxFepiajq1HdsgKKKKwAKKKKACiiigAooooAKT60Y5r5c/bh/a3tf2c/BX9l6LNHN471iJlsYThvscZyDcuPY5Cg/eYdwrVtQoTxFRUqau2B4r/AMFIP2wRodrd/Cjwbff8TG4TZr1/A3+ojYf8eqkfxMD8/op29WbHxj+yt+zbrH7SvxKt9FtRJa6FaFZ9X1NV4t4M/dB6eY+CFH1PRTXD+BPBHif44fEWz0HSIptX8RazcktLKxYlmJaSWVzkgD5mZj6Gv2//AGdPgJoX7Ovw1sfDGjqs1xgTahqJTbJeXBA3OfQdlXsoA5OSftsTVp5LhVQo61H/AFf/ACL2R3HgzwjpPgLwvpnh7QrKPTdI06Bbe2tohgIo/mTySTySSTya3aQdKWvg23J3e5AUUUUAFFFFABRRRQAUUUUAFFFFABRRRQBUvLuCwtZrm5lSC3hQySTSMFVFAyWJPAAHevxT/be/acm/aL+KUv8AZ0zjwdorPa6VFyBLz89wR6uQMeihR1zn6r/4KZ/tW/2Jpsnwk8L3mL+8jV9euYW5hhIyttkd3GGb/ZwOd5x+ZFfd5Fl/IvrVRavb07/MtLqFFFFfZFBUlvby3dxHBBG000jBEjRSWZicAADqTUdfeX/BMz9lw+M/E3/C0vEdnu0TR5tmjwyrxc3Y6y4PVYux/v45+QiuPGYmGEoyqy6fi+wN2Pr39hz9mWL9nf4VRNqUC/8ACYa2qXWqydWh4/d24PogJz6sW6jFfSdLSAYr8jrVp16kqs3qzIWiiisgCiiigAooooAKKKKACiiigAooooAKKKKACiiigAooooAKKKKACiiigAooooAKKKKACiiigAooooAKKKKACiiigAooooAKKKKACiiigAooooAKKKKACiiigAooooAKKKKAPFP2rf2dtP8A2kvhTe6DKI4Nctc3WkXrj/U3AHCk9djj5W9iDjKivw38Q+H9R8Ka7qGjataSWGp2E721zbTDDxSKSGU/Qiv6Mjz0r89P+Cmf7Kf9uadJ8W/DFmTf2capr1tEvM0IGFucDugwrf7ODxsOfqsjzD2E/q9R+7Lbyf8AwSkz8yKKKK/Qywr0/wDZz+O2r/s8fFHTfFemFprZT5GoWIbC3dsxG+M+/AZT2ZVPPSvMKKzq0o1oOnNXTA/og8B+N9H+JHhHSvE+gXa32kanAtxbzL3B6gjswOQR1BBB6V0Qr8kv+Ccv7WH/AAqjxcvw/wDE15s8J65OPsk8zfJYXjYAOT0jk4U9g208Dca/WxTmvyfMMFLBVnTe3R90ZtWHUUUV5wgooooAKKKKACiiigAooooAKKKKAEPNfmt/wUd/Y38h774t+CrH90xMviHTrdfunvdoo7H/AJaY/wB/+8R+lPrVe5tYr23lgniWaGVSjxyKGVlIwQR3BHauzBYupg6yqw+a7oadj8Pf2RP2odV/Zm+IaXx8288K6iVh1fTUP30zxKgPHmJkkeoJU4zkfth4S8U6V428Oabr2iXsWo6VqEK3FvdQnKyIw4PsexB5BBB5Ffkf+3p+x3L8BfFLeKvDNq7+A9WmOxEBP9mznnyW/wBg8lD9VPIBa5+wL+2Q/wAD/EaeDfFd4zeBNTm+SaQ5Glzsf9YPSNj98dvvD+Ld9ZmGEp5jQWNw2suq7/8ABRTV9T9f6KhguI7mGOaJ1kidQyuhyGB6EHuKmr4cgKKKKACiiigAooooAKKKKACiiigBteUftFftG+Ff2bvBb654hn8+9mDJp+lQsPPvZQOijsoyNznhQe5IB7b4ga1q/hvwTrWp6Box8Qa1aWrzWmmLKIjcyAZCbj0zX4MfGf4q+LfjB4/1LxB4zu5Z9YZzEbd1KJaKpOIUjP3FU5GOuck5JJPuZTlqx025P3Y792Ulcu/HX48+Kv2hPG8/iLxReb25S0sYiRb2cWeI417e5PJPJNec0UV+m06caUFCmrJFhRRRWgBRRSgZoASvuX9h/wDYFufidJY+O/iHZyWnhBSJrDSpAUk1PuHfusP6v2wvJ6X9hv8A4J/HXf7P+IXxQ08ppfyz6X4duVwbnus1wp6R9xGfvdW+Xhv01jiSBAiKERRgKowAPQV8Xm2c2vh8M9er7eS/zJbILGyg0uzgtLWCO2tYEWKKCFAiRoBgKqjgAAAACrdFFfDEBRRRQAUUUUAFFFFADevNIzBASSABySaU18L/APBSL9rL/hXfhuT4Z+F7zb4k1iD/AImdzC3zWVow+5kdHkH4hMn+JTXThcNPF1VRp7v8ENIz/Fv/AAVJ0Xwx8er3Q4dIXVvh3akWcmrWjZuWnVjvnjGdrxfwheCQu4Nztr7V8CfEDw98TfDVr4h8L6vbazpN0uYri2bIz3Vh1Vh3UgEdxX88PWvT/gR+0X41/Z48TDVvCupFIJGH2zS7jL2t4o7SJnr6MMMM8Hk19ri+H6cqS+ru0kvv/wAmU4n75/jS18//ALMn7ZHgv9pTTEgsphoviuKPddaDdyDzRgcvE3Hmp7gZH8QGRn3/AL5r4WrSqUJunUVmiBaKKKzAKKKKACiiigAooooAKKKKACiiigAooooAKKKKACiiigAqhq+j2GvafPp+p2VvqNhOuya2uolljkX0ZWBBH1q/RQB8WfG//gmh4O8ZG41LwHdnwfqrZb7DJmWxkb0A+9Fn/ZJA7LXwN8X/ANmv4h/A26ZfFPh+eCx3bY9Uth51pJ6YkXgE/wB1sN7V+5lVb2yt9StJba7gjubaVSkkMyh0dT1BB4IqWikz8VPg1+1z8S/ge0MGh6697o0Z50fVMz2uPRQTuj/4AVr7y+DH/BSjwB488ix8YQyeCdWbCmaYmaydvaQDKf8AA1AH941f+NH/AATm+HXxH8++8Nh/A2svlgbBN9m7f7UBIC/8AKgehr4P+Mv7FvxR+DBnur7RG1vRI8n+1tGzPEq+rrjfH7llA9CaWqHoz9ldI1iw1zT4b/Tb231CxnXfFc2sqyxyL6qykgj6Vfr8H/hj8cfHXwa1D7V4R8R3ukZbdJbK++3lP+3E2Ub6kZ9K+3Pg9/wVLtbkQWPxJ8PtaycKdX0QbkPu8DHI9SVY+yimmJo/QSiuN+Hfxc8G/FnTBfeEvEdjrcIAZ0t5f3sWf78Zw6H2YCuyqiQooooAKKKKACiiigAooooAKKKKACiiigAooooAKTFLRQAUUUUAFFFFABRRRQAUUUUAFFFFABRRRQAUUUUAFFFFABRRRQAUUUUAFFFFABRRRQAUUUUAFFFFABRRRQAUUUUAFFFFABRRRQAUUUUAFFFFABRRRQAUUUUAFFFFABRRRQAUUUUAJiloooAKKKKACiiigAooooAKKKKACiiigAooooAKKK8i+Lv7VPw0+CscsfiLxJA2poONJsD9ouyfQov3Pq5Ue9AHrtcv46+JXhf4ZaQ2qeKtesdCshnEl3MFLkdkX7zn2UE1+dPxi/4KfeK/EfnWPw/0mLwtYnKjULwLcXjD1Cn92n0w/sa+Qtb8Q+J/id4jF1ql9qXiXW7pgitPI9xNIeyqOT9APwqWylE++/jR/wAFRrGzE+n/AA00VtQl5UazrClIh7xwghm9ixX3U18NfEz4z+NvjHqv27xd4hvNZlDExQyNthhz/wA84lwi/gBXvvwY/wCCcXxG+InkX3iYR+B9HfDH7cu+8df9mAEbf+BlSPQ195fBj9jP4ZfBIQXWnaKNY1yPB/tfV8TzK3qgxsj+qqD6k0tWPRH5x/BP9hX4nfGQ2942m/8ACLaBJhv7S1hTGXX1ji++/HQ4Cn+9X6A/BH9hD4afBz7PfT2H/CW+II8N/aOrorojesUP3E55BO5h/er6QAxS00rEtiABRgDApaKKoQUUUUAFFFFABRRRQAUUUUAFFFFABRRRQAUUUUAFFFFABRRRQAUUUUAFFFFABRRRQAUUUUAfH/8AwU4+EsnxB/Z//wCEgsofN1DwpdC/IAyxtnGycD6fI59ozX4+V/RprGk2evaVe6ZqFul3YXkL29xBIMrJG6lWUj0IJH41+EX7TnwNv/2fPi/rXhW5SRtPDm50y6cf8fFo5PltnuRgq3+0rV93w9i04Sw0t1qvTr/XmXFnlFFFFfZFBRRRQAV9v/sW/wDBQW7+FK2fgr4hzz6l4QGIrPUyDJPpg6BWHV4R6feUdMjCj4gorkxWEpYum6dRXX5egWuf0ZaHrun+J9ItNU0m9g1HTruMS293ayCSOVD0ZWHBFaHGa/Db9mn9sfxx+zZfrb6dP/bPhWSTfc6BdufKJPVom5MT+4yD/ErYFfqV8FP23fhV8bLWFbLxBDoWssBv0jW3W2mDeiMTsk/4ASfUCvzfHZTXwbbS5o91+pm1Y9+pTWff65p2mWTXl5f2tpaKNxnnmVEA9dxOK+PP2nf+CkPg/wCG+mXej/D67tvF3ip0KJeW7eZYWZ6bmccSsOoVMj1YdD51DC1sTPkpxuLc5X/gqb+0BZaN4KtfhZpdys2ratJHeaqkbZNvbIweNG9GdwrAeicj5ga/LqtXxV4q1bxv4i1DXddv5tT1e/lM9zd3DZeRz39vQAcAAAcCsqv1PL8HHBUFS3e79TVKwV+pn/BJn4YyaJ8OPE/je6iKSa5eLZWhYdYIAdzL7NJIyn3ir80/h/4H1T4leNNF8L6LD5+qardJawL2BY4LMeygZJPYAmv33+Fvw+074VfDzw/4S0oYstIs47VHxgyED5pCPVm3MfdjXicQYlQoqgt5fkv+CTI6yiiivz4gKKKKACiiigAooooAKKKKAE6CgE0Ec1ynxL+JGg/CPwTqninxJerZaTYRGSRzyznoqIP4nY4AHcmiMXNqMVdsDkv2kf2g9B/Zw+HF14k1dluL18w6bpqviS8uMcKPRR1Zuw9SQD+Ivjrxv4n+OHxGvNd1eSbWPEetXQVYoULEsxCxxRIMnA+VVUegrqP2k/2hte/aQ+I9z4i1Ytb2EeYdM0xWzHZwZ4UerHqzdz6AAD7s/wCCdX7Gf/CIWNn8UvGtjjXbqPfounXCc2cTD/j4cHpIwPyj+FTnq3y/e0KVLJcK61XWpL+rL9WXseu/sP8A7JFt+zn4K/tPWYYpvHWsRK19OMN9jjOCLZG9jgsR95h3CrX1D3xRS18RWrzxFR1aju2QFFFFYgFFFFABRRRQAUUUUAFFFFABRRRQAhrw39rb9pGw/Zs+FlzrJMVx4hvt1ro9i5/1s+OXYddiAhm/BcgsK9W8Y+LdK8C+F9T8Q65eJp2kabA1xc3Mp4RFGfxJ6ADkkgDk1+Gn7T/7Qeq/tH/FK/8AEt75lvpkebfStPZsi1tgTtB7b2+8x7k+gAHt5Tl7xtbmkvcjv5+Q0rnmev69qHijW7/WNVu5b7U76d7m5uZmy8sjElmJ9SSaoUUV+pRSiuWJoFFFWdN0261jUbWwsbeS7vbqVYYIIVLPI7EBVUDkkkgAUX5dWB6V+zZ8BtW/aJ+KumeFtODw2ZP2jUr5VyLS1Uje/wBTkKo7sw7ZNful4M8IaT4B8K6X4d0OzSw0jTbdba2gQcKijue5PUk8kkk8mvGP2L/2Z7X9m34WQ2t1HHJ4t1YJdaxcrg4fHywKf7sYJHuxY9wB9CAYPtX5fm+YfXK3LB+5Hbz8yG7i0UUV4RIUUUUAFFFFABRRRQAUUUUAFFFFABRRRQAUUUUAFFFFABRRRQAUUUUAFFFFABRRRQAUUUUAFFFFABRRRQAUUUUAFFFFABRRRQAUUUUAFFFFABRRRQAUUUUAFFFFABRRRQAUUUUAFVryzgvrWa2uIUnt5kMckUihldSMFSDwQRxirNFAH4m/twfsvT/s6fEySXTIHbwXrbvcaXNyRAc5e2Y+qZ4z1Ur1IbHzdX7+/Hf4L6J8e/hrqvhDXExHdLvtboLl7S4UHy5k9wTyO4LDoTX4WfE/4a658IvHer+EvEVsbXVNNmMTgZ2yL1WRD3VlIYH0Ir9KyfMPrdL2dR+/H8V3/wAzRO5ytFFFfRjAHByK/Wz/AIJ2/ta/8Lb8Kp4B8UXu7xho0A+y3EzfNqFovAOT1kTgN3Iw3J3EfknW34J8Z6v8PPFml+JNBvHsNX02dbi3uI+qsOxHcEZBB4IJB4NeZmOChjqLg91s+zE1c/ono614/wDsw/tDaR+0h8MbPxHYeXb6pFi31TTg2WtbgDkepRvvKe4PqCB7DX5RUpypTdOas0ZhRRRUAFFFFABRRRQAUUUUAFFFFABRRRQBg+NPB+j/ABA8Lan4e16wj1PSNRhaC4tpRw6n9QQcEEcggEcivxL/AGsP2YNZ/Zo+ID6fMJb3wzfM0ukaoy8Sxg8xuRwJEyAw78EcGv3R6/WuA+Nvwa8O/Hj4e6h4U8SW/m2twN0FzGB5tpMAdk0Z7MM/QgkHgmvYyzMZYGprrB7r9Rp2PhP/AIJ1fto/Y3sPhR44v/3DEQ6Bqdw/3D2tHY9j/wAsyen3Om0D9Kq/AH44/BTxJ+z78RL3wt4hhKXEB8y1vYwRFdwknZNGfQ46dQQQeRX6Pf8ABP8A/bUHxW0y2+HvjW+H/CY2UW2wv5251OFR91iesygc92Az1DGvWzbLoyj9cw2sXq7fn/mNrqfcVFFFfIkhRRRQAUUUUAFFFFABRRRQAnTNfBv7fv7Do+INte/EfwFYgeKIUMuq6Vbp/wAhFAOZYwP+WwHUfxj/AGh833kaQ4JNdOFxVTB1VVpvX8/Iadj+b9lKMVYFWBwQeopK/Sr/AIKCfsN/bl1H4ofD7T8XI3XGuaNbJ/rB1a5iUfxd3UdeWHO7P5rEYr9VwWNp42kp0/muzNE7iUUVNZ2c+oXcNrawyXNzM4jihiUs7sTgKoHJJPGBXfsBGiNK6oilnY4CgZJNfpd+w7/wT9XRv7P+IPxP08Nf/LPpfh25TIg7rNcKer9CIz93q3PC9N+w9+wJB8N0sfHnxEs47rxWQJtP0eQBo9N7h5B0ab0HRPduV+7AMV8Hm2c896GGenV/ov8AMlsAMUtFFfHEBRRRQAUUUUAFFFFABRRRQBz/AI3u9csfB+s3Phqwg1PX4rWRrCzuZfKjmnCnYrN2BOPT6jrX4E/FceLj8Rdfl8dw3sHiya6eXUEv0KS+Yxz09MYxjjGMcYr+hX+deNftEfsteCf2ktBNr4gsfs2rwoVstctVC3NseoGf40z1RuOTjB5Hu5TmMMDN88dJdeqKTsfhFRXs/wC0Z+yp42/Zs13yNdtPtuhzuVstdtFJtrgdlP8AzzfHVG54OCw5rxiv0ujWp14KdN3TLLmj6xf+H9UtdS0y8n0/ULWQSwXVtIY5InByGVhyCPUV+k/7Jv8AwUwttW+xeFPi5NHZ3nEVv4oVQsMp6AXKjhD/ANNB8v8AeC4LH8zKK5MZgaONhy1F6Pqgauf0dWt3DfW0U9vKk8Eqh0ljYMrqRkEEcEEd6sZr8V/2Vv25/F/7O1zb6RfGTxJ4ILYk0meT95agnlrdz9099h+U89Cd1frX8IPjX4Q+OXhSLX/CGqx6janCzQ/dntXI/wBXLH1Rv0PUEjmvzfHZbWwMve1j3/z7ENWO+oooryiQooooAKKKKACiiigAooooAKKKKACiiigAooooAKKKKACiiigApMZ680tFAHg3xj/Yt+F3xmE9zfaEui6zJk/2ro2LeUt6uoBRz7spPuK+G/jB/wAE1PiH4H8+98JTweNdLTLCKACC8Ue8THDf8BYk/wB0V+rmaWk0mO7R+AH/ABUnw28Sf8xPwxr1k/8A00tbmBv0ZTX078JP+ClHxJ8CiGz8TxW3jfTEwC11+4vFX2mUYP1dWJ9a/TH4hfCTwd8VtN+w+LfDthrkIBVGuYh5sef7kgw6H3Uivjb4tf8ABLLSr8zXnw78SSaXMcsul61mWHPosyjco+qufeps1sVdPc9s+E37enwm+KSw20usnwrqr4H2LXcQKW/2ZsmM89MsCfSvoeC4iuokmhkWWJ1DK6MCrA9CCOor8Pfip+zL8SvgzJK/ibwteQWKH/kJWq+fakdj5qZC59Gwfaqfww/aH+InwcmQ+FfFN9p1srZNi7+bat65hfKZPqBn3o5u4cvY/dWivzu+Fn/BVJ1ENp8QvCu/oG1LQWwfqYJD+ZD/AEFfX/wx/aY+GvxfWJfDPiuxub2Tpp9w/wBnus+nlPhm+qgj3qrpk2Z6lRSdRS0xBRRRQAUUUUAFFFFABRRRQAUUUUAFFFFABRRRQAUUUUAFFFFABRRRQAUUUUAFFFFABRRRQAUUUUAFFFFABRRRQAUUUUAFFFFABRRRQAUUUUAFFFFABRRRQAUUUUAFFFFABRRRQAUUUUAFFFFABRRRQAUUUUAFFFFABRRRQAUUUUAFFFFABRRRQAUUVDNPHbRPLK6xxoCzOxwFA6kmgCaivn74oftx/CL4WiWGfxGviDUo8j7DoIF02fQuCI1PsWB9q+Pfip/wVD8a+I/OtPBOjWnhS0OQt5c4u7sj1GQI1+hVvrSuh2Z+lviHxPo/hDTJdS1zVLPR9Pi+/dX06wxr9WYgV8pfFv8A4KW/DrwV5tp4TtrrxrqS5Akhzb2an3kYbm/4CpB9a/Mzxh8QPFfxO1gXviPXNR8Q37najXczSlcn7qL0UeygCvX/AIT/ALCvxa+KxhuF0I+GtJkwft+uk24I9VjwZG46Hbg+tTd9CrLqJ8XP25/it8WfOtn1s+G9IkyP7P0PNuCvo0mTI2R1BbB9K8n8CfDDxf8AFbV/sPhbQNQ1+8J+c20RZUz3dz8qD3YgV+lfwl/4JofDzwWILzxZdXXjXUUwxilzbWYP/XNTub/gTEH+7X1j4f8ADWk+E9Mi03RNMtNJ0+EYjtbKBYY1+iqAKLdxX7H54fB//gltqmoGG++I+vJpcBwzaTo5Es5Ho8zDYp/3Q/1Ffbvwr/Z/8A/BezEPhLw1aabNt2velfNupPXdK2WI9s49AK9GoqkrCbuFFFFMQUUUUAFFFFABRRRQAUUUUAFFFFABRRRQAUUUUAFFFFABRRRQAUUUUAJnijoTXO+N/Hfh/wCHHh2517xNq9rouk2wzJdXcm1c9lHdmPZRknsDX5oftP8A/BTXW/GZu/D3wtE/h3RTmOTXZRtvrgdD5Q/5YqfX7/Q5TkV34PAV8bK1JadX0Q0rn6Nj4xeDJfiOngGPxHYy+Lmt3uf7KSTdKqLjIbHCtg7thO4qCcYBNdsOlfzueE/Het+CfGmneK9Kv5YddsLpbyK7ZizGQHJLZ+8DyCD1BIPWv3W/Z4+N2k/tBfCvSfF2mFYpJ18q+sw2Ta3SgeZEfoSCD3VlPeu7MsqlgFGad4vd+Y2rHp1FFFeESFFFFABRRRQAmea+cv21/wBl23/aT+GpGnpHD4w0YPcaTcPgCXI+e3c/3XwMHswU9M5+jqT61rRrToVFUg7NAfzj6ppd3ompXWn39tLZ31rK0M9vOhR43U4ZWB5BBBBFVa/WH9vb9h7/AIW3bXHj/wAC2aL4xt483+nxjH9pxqOGX/psoGB/fGB1Az+UVxby2lxJBPG8M0bFHjkUqysDggg9CK/VcBj6eOpc0d+q7GidyOiiivTGFFFFABSg4pKKAHmaRlCl2KjoCeBTKKKSSWwBRRX2x+wb+w9cfFnU7Lx742smh8E2snmWdjOuDqsinjj/AJ4gjk/xEbRxkjlxWKp4Ok6tV6L8fJBse2/8EzP2WZfCGjH4q+JbPy9V1SDy9Et5V+aC1b705B6NIOF/2Mno9fflRxQJbxJHGixxoAqoowAB0AFSfjX5Pi8TPF1nWn1/BdjN6jqKKK5RBRRRQAUUUUAFFFFABRRUUsyQRvJIwSNQWZmOAAOpJoAp63rVh4b0i91XVLuKw06ziae4uZ3CpFGoyzMT0AAr8YP21P2uL/8AaT8a/ZNNkmtPAulSsunWbZU3DdDcyj+8wztB+6px1LE+g/t+ftqP8YdXn8BeDbxl8EWEuLu8hbA1WZT1z3hUj5R0YjdzhccX+xF+x/e/tG+Lhq+tQy2vgLSph9tnGVN7IMEW0Z9+CzD7qnsWFfb5bgqeApPG4vR9F2/4LLStqz0j/gnr+xefiPqlr8SfGtjnwtZS7tL0+dONRmU/6xgesSEdOjMMdAQf1ZUbVxjAqlpWlWmhaZa6dYW0VlY2kSwQW8CBI4kUYVVUcAAAACr3tXy+OxtTG1XUnt0XZEt3FooorgEFFFFABRRRQAUUUUAFFFFABRRRQA0cGgnAFL1FfFP/AAUR/a4/4VH4WfwD4XvceMNZgP2m4hb5tOtW4JyOkjjIXuBluDtJ6MNhp4qqqVPd/wBXDc+cP+CjX7W3/Cz/ABNJ8OfCt7u8KaNP/p9zC3y392pxgEdY4zwOxbJ5AU18RUE5OT1or9ZwmFhhKSpQ2X4+ZrsFFFFdgBX6O/8ABMn9lLe8fxe8U2fC7o/D1rOvU8h7og/iqf8AAm/umvmT9jD9mG7/AGkvidFb3cckXhDSSlxrF0uRuXPywKf78mCPZQx6gA/tnpmmWmiaba6fYW8dpY2sSwQW8KhUijUAKqgdAAAAK+Qz3MfZx+q0nq9/JdvmS30L1FFFfAkBRRRQAUUUUAFFFFABRRRQAUUUUAFFFFABRRRQAUUUUAFFFFABRRRQAUUUUAFFFFABRRRQAUUUUAFFFFABRRRQAUUUUAFFFFABRRRQAUUUUAFFFFABRRRQAUUUUAFFFFABRRRQAUUUUAFFFFABXyJ/wUC/ZPHx28D/APCT+HrQP430GFmiSNfmv7YZZoPdhyye5Zf4sj66Apa3w9eeGqKrTeqA/m9dGjdlYFWU4II5BpK+8f8AgpL+yWfBGvTfFHwrZbdA1Sb/AInFtCvy2d0x/wBcAOiSE8+jn/bAHwdX61g8VDGUVUh1/B9jVahRRRXYB7J+yx+0bq37NfxOtdftfMudFudtvq+nKeLm3z1A6b0+8p9cjoxr9w/B3i3SfHfhjTPEOh30eo6RqMC3FtcxHh0I/QjoQeQQQeRX87FfaH/BPT9r0/B7xMngPxVe7fBmsT/6NcTN8um3THAbJ6RucBuwOG4+bPyudZb9Yh9YpL31v5r/ADRLR+udFNVgwBByD3p1fnhAUUUUAFFFFABRRRQAUUUUAFFFFABRRRQB4p+1H+zRof7THw+m0fUFSz1y0DS6Tq23LW0xHQ9zG2AGX6EcgGvxV8W+E/FXwQ+IlxpOpxXOg+J9EugyvGxV43UhkljcdQeGVh1BBFf0K18z/tn/ALImm/tK+D/tenLFZeOdMiY6dfN8onXk/Z5T/dJzg/wsc9CwP0eU5n9Vl7Gt8D/D/gdykzM/Yh/bHs/2ifDA0PXpY7Xx9pkI+1QjCrfxDA+0Rj16b1HQnI4IA+qugr+efTdR8V/BT4hx3Nu134b8WaDdkYYbJYJUOGVgeo6gg5BBIOQa/Zj9kT9q/Rv2m/BIlJi07xdpyKuq6UrdD0E0WeTGx/FT8p7Fnm2WfV39YoL3H+H/AAAaPoGiiivmyQooooAKKKKACiiigAooooAawyK/MH/goB+w2fDEl/8AE34f2A/sdyZta0e2T/j0Y8tcRKP+WZ6so+51Hy52/p+fSoZYY7iJ45EV43BVlYZBB6giu3BYypgqqqU/mu6GnY/nQ0bRb/xFq1ppel2c2oajdyrDb2tuheSV2OAqqOSSa/Wv9if9hGw+B1pa+L/GcEGpePZk3QwcPDpQI+6h6NLjguOB0XjLN638J/2Qfht8GviBrvjHw7o/latqUhaETENHp6MPnjt1x8gY5J6kA7QQvFe39BXtZlnUsVH2VHSL37vy9Bt3Fooor5gkKKKKACiiigAooooAKKKKACiiigAooooAxfFHhfSfGehXmi65p9tqmlXieXPa3cQkjkX0IP5g9iM1+Y37WP8AwTY1TwN9t8UfC6K41vQBmWfQSTJeWg6kxHrMg9Pvjj73JH6pY4oIFd+Dx9bBT5qb06roxp2P5v3Ro3ZHUqynBUjBBptfY/8AwUz1b4c3Hxlj0/wlpUEPii1Vj4g1GzbbFLM2CsbIODIoyWcc5YA5IOPjiv1TC1/rFGNVxtfozQK7H4WfFzxX8F/FcHiHwhq82lahHw4Q5jnTPMciHh1PofqMEA1x1FbzhGpFxmrpgfst+yn+3r4U/aAitdC1vyfDHjkgL9glfFvet3Nu57nr5bfMO27BNfVnUV/ODDM9vKksTtHIhDK6nBUjoQa++P2T/wDgpXqHhUWfhX4rzTaro4xFb+IwDJdWw6ATgcyqP7w+cd9/b4bMcicL1cLqu3+X+RDXY/Ueisvw94j0zxXo1pq2jX9vqmm3cYlgu7SQSRyqe6sODWpXx7TTsyQooopAFFFFABRRRQAUUUUAFFFFABRRRQAUUUUAFFFFABRRRQAUUUUAFFFFAEckazIyOoZGGCrDIIrwP4p/sQfCT4r+dPc+HU0DVZMn+0NCItXz6lADGx9SVJ96+gKKAPy8+KX/AAS88beHfOuvBOs2Xiu0GStpc4tLr6DcTG31LL9K+TvGvw28W/DLUvsfibw/qWgXQPy/bLdow+O6NjDD3UkV++lZ+s6Hp3iLT5bDVdPtdTsZRiS2vIVljcehVgQanlK5j8Yvhh+2b8W/hT5UOm+KrjUtOjwBp+s/6XDgfwjd8yD2Rlr60+Gn/BVPR77yrbx54UuNMlOA1/oriaIn1MTkMo+jMa9V+J3/AATr+Evj4y3GmWFz4P1B8kS6RJ+5Le8L5UD2TbXyZ8S/+CYvxI8KmW48K3+n+MbNclYkb7JdEf7jnZ+Tk+1LVD0Z+hfw3/aN+G/xZVB4Y8Yabf3UnSykk8i5/wC/Um1z9QMV6WDmvwJ8Y/DrxX8ONQ+yeJfD+p6BdA/KL62eLdjupIww9wSK774cftd/Fr4W+VHo/jG+nso+BY6m32uDb/dCyZKD/dIo5g5T9uaK/Or4df8ABVm4TyoPHPgxJBwHvdBm2n/vzITn/v4K+nvh9+238HfiN5cdr4vttJvH4+ya2DZsD6bn+Qn/AHWNVdE2Z7vRVe0vLe/t47i1njuYJBuSWJwysPUEcGrFMQUUUUAFFFFABRRRQAUUUUAFFFFABRRRQAUUUUAFFFFABRRRQAUUUUAFFFFABRRRQAUUUUAFFFFABRRRQAUUUUAFFFFABRRRQAUUUUAFFFFABRRRQAUUUUAFFFFABRRRQAUUUUAFFFFABRRRQAUUUUAFFFZPiHxVonhDT2vtd1ex0ayXrcX9ykEY/wCBMQKANaivmH4h/wDBRL4PeBxLFY6tdeK71MjydGtyyZ7fvX2oR7qWr5f+Iv8AwVM8aa15sHg7w5p3huA5C3N4xvLge44VAfYq1K6HZn6cTTx20TSSOscaAszscAAdSTXh/wASf21vhD8MfNivfFdvq9/HkfYdFH2uQkdQWX5FPszCvyV+IXx1+IHxWlY+KvFuqaxGxz9mknK24PtCuEH4LVn4cfs9fEb4tPH/AMIt4R1LUrdzgXhi8q2/GZ8J+tTzdiuXufWXxM/4Kp6zfebbeA/ClvpkRyFv9Zfz5SPURIQqn6s4r5L+JX7QPxE+L0rnxV4s1HVIGOfsfmeVbA+0KYQfXGa+r/hp/wAErde1Dyrnx14qtdIhOC1jpCG4mI9DI2FU/QOK+tPhl+xT8I/hYYprHwtDq+oR4Iv9bP2uXI6EKw2KfdVFFmwukflH8Mv2cfiR8YJIz4X8J399aucfb5U8m1Hr+9fCnHoCT7V9f/Cz/glbKxhu/iF4qCLwW03QVyfoZ5Bx6EBD7Gv0PjjSJAiKERRgKBgAVJT5Rcx5h8Lv2bfhx8G44z4X8K2VneKMf2hMnn3R9f3r5YZ9AQPavT6KKokKKKKACiiigAooooAKKKKACiiigAooooAKKKKACiiigAooooAKKKKACiiigAooooAQ18r/ALTv7fPgr4BC60bS2TxZ40QFP7PtpP3Fq/8A08SDOCP7i5b125zX1Pivyn/4Kafsx/8ACC+MF+J2gWm3Q9em2apFEvy216efM9llwT/vhv7wFerldGhiMSqeIenTzfYaPlv40/H/AMbfH3xGdX8X6vJebCfs1jFlLW1U/wAMUecDtycscDJNedUUV+qU6caUVCmrJGgV9OfsG/tNt+z/APFRLHV7kp4N8QMltqAc/JbSZxHc+20nDf7LE8lRXzHRWeIw8MTSlSqLRgf0fRSpKiujBkIyGByCPWpMe1fEP/BNX9p//hZPgj/hXXiC73+JPD0A+wyyt813YjAUe7RZCn/ZKdcMa+3QPevyPFYaeErSpT3X9XM3oOooormEFFFFABRRRQAlfGP7Zv7AenfGtbrxd4Jjt9I8dAF7i3OI7fVP97skvo/Q9G/vD7NyTS810YfE1cLUVSk7P+tw2P50/FXhTWPA+v3uia/ptzpOrWbmOe0uoyjofoex6gjgggjismv3j+Pn7L3gP9ovR/s3ijTAmpRxlLXWrPEd3b+gDY+Zck/IwK8ngHmvzH+O/wDwTo+J3wjmnvNDtG8deHlJK3WkxE3Ma/8ATS35YfVN49SK/Q8DnNDEpRqPll2e3yZonc+VKKkuLaaznkhnieGaNirxyKVZSOoIPQ1HX0V7jCiilAzQAlKqliAASTwAK9g+C/7JnxN+O9xE3hrw7PHpbHDaxqINvZoPUOR8+PRAx9q/TD9mf/gnv4J+BktprmtlfF/jGIB0u7mPFraP/wBMYjnkHo7ZPGQF6V42MzXD4NNXvLsv17CbsfMv7Gf/AATtvvGE1n4y+KVhNp2gKVlstAmBjnvO4aYdY4/9nhm9h979QLGxt9KsoLS1gjtrWBFiihiUKkaKMKqqOAAAAAKt4x0oNfnONxtXG1Oeo9Oi6Ihu4tFFFcIgooooAKKKKACiiigAooooAbjAr80f+Chf7bn9otqPws8BX/8Aoikwa9q9s/8ArT0a1jYfw9nI6/d6bs9x/wAFAf2318C2t98NvAV8D4kmQxatqtu//HghHMMbD/lqR1P8APHzH5fz9+AfwJ8SftD/ABCs/DHh+IjefNvb+RSYrOAH5pXP6AdWJAr6/KstjTj9cxWiWqv+b/QtLqzpP2Vf2Ytc/aZ+IEel2vmWXh2yKy6tqwXKwRE8IueDI+CFH1J4Br9svAfgXRPhr4S0zwz4dsI9N0jTohDBBGOg7sT1ZiSSWPJJJPWsX4L/AAb8O/AjwDp/hPwza+TZ243TXDgebdTEDfLIe7Nj6AAAYAArvfp1ryMzzGWOqWWkFsv1JbuLRRRXjiCiiigAooooAKKKKACiiigAooooASlpMcgVz3jzxvo/w48I6n4m8QXq6fpGmwGe4nk7AdAB3YnAAHJJAHWiKcmordgee/tQftE6P+zd8MbvxDelLjV582+k6azYa6uCOM99i/eY9hx1IB/Drxp4y1f4g+KtU8R69eyahq+pTtcXNxIeWY+g7ADAAHAAAHAr0P8Aad/aH1n9pH4mXfiPUC9tpcOYNK00tlbS3B4HoXb7zN3PsAB5FX6flOXLBUuaXxy38vI0SsFFFFe8MK6T4cfD3W/ir420jwr4dtDeavqc4hhQfdXuzseyqAWJ7AE1ziqXYKoJYnAA71+v/wDwT3/ZMHwR8Ff8Jf4lswnjbXYQfKlX59PtThli9nbhn9MKv8Jz5WY46OCouT+J7Lz/AMkJux7t+z38DdE/Z8+GWm+E9GUSPEPNvb0rh7u5YDfK31wAB2UKO1emdaDmjpX5TOcqknObu2Zi0UUVIBRRRQAUUUUAFFFFABRRRQAUUUUAFFFFABRRRQAUUUUAFFFFABRRRQAUUUUAFFFFABRRRQAUUUUAFFFFABRRRQAUUUUAFFFFABRRRQAUUUUAFFFFABRRRQAUUUUAFFFFABRRRQAUUUUAFFFFABRRRQBleJPD2neLtB1DRNXtIr/TL+B7e5tphlJI2GGU/ga/EP8Aa5/Zn1H9mr4mTabiW58M6gWuNH1BxnzIs8xsenmJkA+uVbADAV+6FeXftE/AjQ/2h/hrf+FdZUQzP+9sL8LuezuQDskX1HJDDupI46j2MrzB4Grr8D3/AMxp2PwOorp/iV8Otd+E/jfVvCniO0az1bTZjFKn8Ljqroe6sCGB7giuYr9ThNVEpQd0zQKOlFFUB+pf/BOP9sIeN9Ktvhd4wvc+ILCLbo17O3N7bqP9SxPWRAOP7yj1Uk/e9fzk6NrN94e1az1TTbqWx1CzmWe3uYGKvFIpyrKR0IIBr9qf2L/2rLH9pTwAq30kVt410pFj1WyXC+b2W4jH9xu4H3WyOm0n89zvLPYy+sUV7r3XZ/5Mho+jqKKK+UJCiiigAooooAKKKKACiiigAooooAKKKKAPj39ur9iu3+PGiS+LvCltHb+P7CLmNcKuqRKOI2P/AD0A+4x/3Txgr+WHw9+IHin4GfEO01/Q55tH1/Sp2SSKZCucHEkMqHGVOCrKf0IzX9CGcV8Mft8fsPL8ULS7+IXgSyC+L7dN+o6ZAuP7TjUffQD/AJbADp/GBj7wGfq8qzRRX1TE6weib6eT8ik+h9B/sy/tKeHf2lfAMWtaUy2msW4WPVNJd8yWkpH/AI8jYJVu4BHBBA9kzX8/fwa+MXij4A/EG08TeHLhrW+tm8u4tZc+VcxZ+eGVe6nH1BAIwQDX7Zfs+ftA+G/2ivANt4j8PTCOdcRX+myMDNZTY5R/Ud1bow9DkDjzXLHg5e0p6wf4eX+QNWPU6KKK8AkKKKKACiiigAooooAKKKKACiiigAooooAKKKKACiiigAooooAKKKKACiiigAooooATvXzZ+25+1Hb/ALOPw2kTTpo5PGmso8GlQHDGEYw9yw/upngHqxA5G7HsvxS+Jeh/CDwJq/i3xDcC20zTYTI+Mb5G6JGg7szEKB6mvwr+Ovxn1z49/ErVfF+uyES3TbLa1ViUtLdSfLhT2APJ7ksTyTX0GT5d9cq+0mvcj+L7FJXOGvr641O9uLy7nkubu4kaWaaVizyOxyzMTySSSSagoor9NWhYUUUUAFFFFAHt/wCzZ+1x43/Zq1kHR7n+0/Dk0m680C8c+RL6sh/5ZyY/iX0G4MBiv12/Z+/aa8E/tG+HRf8Ahq+CalCoN7o90Qt1an/aX+Jc9HXIPscgfg1W14N8aa78PvEVnr3hzVLnR9XtH3w3dq5V1Pce4PQg5BHBBFeBmGUUsYnOHuz79/X/ADE1c/oozScda+If2Tf+Cjmh/E4Wfhf4ivbeHPFTYih1PISyvm6DJPEUh9D8pPQgkLX26GBGc5r86xOGq4Sfs6qs/wA/QztYfRRRXMAUUUUAFFFFABRRRQAUUUUAFFFFABRRRQAUUUUAFFFFABRRRQAUUUUAFFFFABRRRQBQ1bRrDX7GSy1OxttRspRiS3uolljcehVgQa+e/iP/AME//g78QDJNDoUvha+fJ+0aFL5K5/65ENGB9FH1r6TooA/Mr4if8ErvFelmWfwZ4o0/XYRytrqUbWk2P7oYblY+5K18yfEH9mv4nfC4yN4j8F6pZW0ed15FD59uP+2se5B+dfuhSEA9Rmp5SuY/A7wX8UvGPw4uRN4Z8TaroT53MtldPGj/AO8oOG+hBr6N8Bf8FMPix4X8uLXF0vxbbLgM15beRPj2eLaM+5U1+i3j79mn4YfE4SN4i8FaVd3Emd13DD9nuD9ZY9rn86+b/Hv/AASy8E6v5k3hXxNqnh2ZskQ3iLeQD2H3HA9yxpWaHdMn8Cf8FTPAWtCOLxR4d1bw3O33pbcreQL9SNr/AJIa+hvA/wC098K/iKIxoXjrR7ieT7ttcT/Zpz9I5drH8q/Obx1/wTU+LfhfzJdHTS/FduvI+wXQilx7pLtGfYMa+fPGXwk8bfDuRl8S+FdX0QA48y8s5I42/wB1yNrfgTRdoLJn71o6yKGVgynkEHOafX4MeC/jR48+HRQeG/F2s6NGnSC2vHWE/WPO0/iK988F/wDBSz4v+GvLj1WTSfFEI4J1CzEUmPZoSgz7kGnzC5T9a6K+C/B3/BVrw7dCNPFXgjUdObo02lXKXIPvtfyyB7ZNe5eEP28Pgp4x2onjCPSLhusOrW8ltt+rkbP/AB6ndCsz6CorD8O+N/Dvi+Dz9B17TdbhxnzNPu451x9UJrbpiFooooAKKKKACiiigAooooAKKKKACiiigAooooAKKKKACiiigAooooAKKKKACiiigAooooAKKKKACiiigAooooAKKKKACiiigAooooAKKKKACikJA6nFcd4s+MPgbwJvHiHxdomjunWK7v40kPsEJ3E+wFAHZUV8weMP+Ci3wW8Lb1tNYv8AxHMnBTSbFyM+zS7FP1BNeG+Mv+Cr8h3xeE/Aar/cudYvM/nFGB/6HSuh2Z+iNU9Q1Oz0i1kur67gsraMZeW4kCIo9yTgV+QPjX/goN8afGAkSLxDB4etn6waNaJFj6O26Qfg1eF+JfG/iTxxd/aNf13U9duc5EmoXck7A+xYmlzD5T9i/HH7a3wa8BCRLzxrZalcrwLfRw14xPpujBQH6sK+ePHn/BVvR7YSReDvBV3fN0W61m4WBR7+XHvJH/AhXxV4H/Zp+KPxGMZ0DwPrF3BJ926ltzbwH/trJtT9a+iPAv8AwS1+IGteXL4n1/SPDUDfeih3Xk6/VRtT8nNK7Y7JHnvj3/goN8ZvHAlih16DwzaP/wAsNDtxER9JG3SD8GFeCarrmveN9WE+pX+o69qcx2iS6me4mcntliSa/UjwF/wTN+FXhjy5dem1Xxbcryy3Vx9ngJ9kiw34FzX0d4J+E/gz4cQCLwx4X0rQwBtL2doiSN/vPjc34k0Wb3C6Wx+Qnw+/Yp+MXxG8qSy8HXemWb4P2vWSLNAPXa+HYf7qmvp34df8EpUHlT+OvGZbpvsdBhx+U0o/9p1+heT6UZPpTshXZ4v8Of2PPhH8LxFJpfg6yvL2PB+3aqPtk27+8PMyFP8AugV7KkaxIFRQqgYAUYAFSUVRIUUUUAFFFFABRRRQAUUUUAFFFFABRRRQAUUUUAFFFFABRRRQAUUUUAFFFFABRRRQAUUUUAFFFFABRRRQAh61zPxF8BaP8UfBOs+FdethdaVqlu1vMncZ6Mp7MrAMD2IBrpiM0CiLcWpReqA/n5+OPwf1j4F/E3WvB2tKTPYy/uLgLhLmBuY5V9mXHHY5B5Brg6/Yj/god+zH/wALr+GTeJ9EtPM8YeGo3miWNcveWn3pIfUsOXUeoYD79fjuRg4Nfq2WY1Y2gpP4lo/X/gmidwooor1xnT/DP4i6z8J/HejeLdAuDb6ppdwJ4ifuuOjIw7qykqR3BNfu/wDBT4t6N8b/AIa6N4w0OTNtqEQMsBbL20w4kif3Vsj3GCOCK/n5r64/4J4/tPH4K/En/hFtcu/L8H+JZVikeRsJZ3f3Y5ueArcI59NpP3K+azrAfWaPtYL34/iu3+Qmj9i6KQHcMilr83MwooooAKKKKACiiigApKWigDz74g/Ab4efFZG/4SvwdpGszMMfaZ7ZRcAe0q4cfg1eGa9/wTG+B+rztJa6bq+iqf8AlnY6m7KP+/u8/rX1nRk100sXXoq1ObS9R3PjzTv+CWfwXsn3TP4jvxnO241FQP8AxyNa9b8B/sd/Bv4bSxT6N4C0s3cXKXN+rXkqt/eDTFtp9xivaOfrQKupjcTVVp1G16hcaiLGoVFCqBgADAFPoorjEFFFFABRRRQAUUUUAFFFFABRRRQAg6V8Zft4ftswfBTSrjwV4Ou0m8eXkWJ7iMhhpUTD7x/6akH5V7A7j/CG2/23f20bL9nnQJPDnhyaG9+IGoRfuo+HTTY2HE0g7sf4EPXqeBhvyc8LeF/Ffxv+IcGl6ZFdeIPFGt3JYs7F3lkYlnkkc9AOWZjwACTX1OU5Wqi+s4nSC1V+vm/IpIsfDD4Y+Kfjv8Q7Pw7oFvLqetajKZJZ5mJWNc5eaV+cKM5JPJzgZJAP7Y/s2/s6eG/2b/h/B4f0VBc3822XUtVdAJb2bH3j6IMkKvQD1JJOJ+yh+yxof7MvghbKAJqHie+VX1XV9vMrjpHHnkRrk4Hfknk4Hu/sK581zN4yXsqWkF+Pn6dgbuLRRRXzxIUUUUAFFFFABRRRQAUUUUAFFFFABRRRQBDLMlvE0kjBI0BZmY4AA6kmvx//AG/v2vn+Oni1vCPhm7P/AAgujTHEsbcalcDIMx9UXkIO/LdwB7p/wUf/AGxBpVtefCbwbff6dMuzxBfwN/qkI/49VI/iYff9B8vdgPzOr7rI8s5UsVWWv2V+paXUKKKK+zKCiivef2Pv2YNR/aW+JMVlIstr4U00rPrF+gxtjz8sKH/no+CB6AM3OMHGvWhh6bqVHZID3n/gm9+yN/wm+tQfFHxZZbtA02b/AIk9pMvy3lyp/wBcQeqRkcerj/YIP6oDiszw9oGn+FdEsNH0q0isNNsYUt7a2hXakUajCqB7AVpj0r8nx2MnjazqS26LsjNu4tFFFcAgooooAKKKKACiiigAooooAKKKKACiiigAooooAKKKKACiiigAooooAKKKKACiiigAooooAKKKKACiiigAooooAKKKKACiiigAooooAKKKKACiiigAooooAKKKKACiiigAooooAKKKKACiiigAooooAKKKKACiiigD5P8A28v2SYv2gPBP9v6BbKPHeiwsbbaADfwDJa3Y/wB7qUJ6EkcBiR+OFxby2lxLBPG8M0TFHjkUqysDggg9CDX9H2Pyr83P+Ckf7Hmftfxb8G2OP4/ENhAv/k2oH/kTH+//AHzX1+R5l7NrDVno9n28ikz84KKKK++LCuz+EPxY1/4J+PtL8W+G7nyNQsn+aNifLuIj9+KQd0YcH8CMEAjjKKicI1IuE1dMD9+vgL8btA/aA+HGneK9Akwko8u7s3YGSzuABvif3Gcg9wQe9ekfhX4U/so/tN6z+zR8RItVt/Mu/Dt6Vh1fSw3E8WeHUHgSJklT9QeGNftv4I8ZaP8AEHwtpniLQL+PUtI1GET29zEeGU9iOoIOQQeQQQeRX5dmmXSwNXT4Hs/0M2rHQUUUV4wgooooAKKKKACiiigAooooAKKKKACiiigD8+f2/P2Fv+EqXUPiX8PNP/4nSgz6zotsn/H4By08Sj/lp3ZR9/qPmzu+C/gL8ePE37O/j628S+HZzwRHe6fKxEN5Dn5o3H6huqnkV+/HWvzn/b7/AGEjff2j8TPhzp3+k/Nca1odqn+s7tcQqP4u7oOv3hznP1+V5nGcfqeL1i9E3+T/AEZSfRn2l8C/jl4Z/aA8BWnijwzc7o3wl1ZSEedZzY+aKQdiOx6EYI4NejdvSvwP/Z6/aG8T/s4+PIfEPh+Yy274j1DS5WIhvYc8ow7MOSrdVPqCQf2u+CXxt8M/H7wLaeKPDF2JbeQbLi2kwJrSbHzRSL2YZ69CMEZBrzM0yyWCnzw1g9n28mDVj0SiiivDJCiiigAooooAKKKKACiiigAooooAKKKKACiiigAooooAKKKKACiiigBufamySLEpZiFVRkknAAp3avg7/gpN+1l/wg2gS/C7wvebfEGqw51e5hb5rO1Yf6rI6PIOvoh/2wR04TDTxdZUodfwXca1PmT9v/8Aavb47eO/+EZ8P3ZbwRoMzLC8bfLf3IyrTn1Ucqntlv4sD5Koor9bw2GhhaUaVNaI0CiiiukAoorrvhR8MNc+Mnj/AEjwj4dt/P1LUZhGGOdkKDl5HPZVUEk+3GTgVE5xpxc5OyQHpv7KH7JOu/tRa5qsVtef2HoWmwMbjVZITIgnZT5USrkbiTyeeFB7lQeL+N37P/jT9n7xS2i+LtLa23km1v4cva3aD+KKTHPbIOGGRkCv27+B/wAHdD+BHw30rwfoMZFvaJunuWUCS6nOPMmf3Y/kAAOAK1/iH8NvDXxX8L3Ph7xXpNvrWk3A+aGdeVbs6MOUYZ4ZSCPWvhf9YJrEt2vT7dfX/gEcx/PNRX19+1h/wT48S/BM3niPwgLjxR4KXMj7V3Xmnr1/eqB86Af8tFHHO4L1PyDX2eGxVLFw56Tui9w6V9jfsnf8FDvEfwZNn4a8atceJ/Ba4jikLbrzT16Dy2J/eIP7jHgY2kAYPxzX0h+xL+zC37QPxCa/1tDb+BNBK3Oq3DnYk2OVtw3+1jLH+FQeQSuefMIYeVCTxC0X9aeYM/Zjwj4r0zx14Z0zxBolz9r0nUoEubW42MnmRsMg7WAI+hFbXavx2+JP7f3jnTfjzqmu/D7V/sHg6y2abpuhyR7rGW0hyFZoeApflsrtYBgucCvsD9n3/gpZ4C+KH2bSvGIXwN4hfCeZcybrCdv9mY/6vPXEmAOm4mvz7EZRiaNNVVG6evmvUzsz7KoqvbXEV5BHNBIk0Uih0kjYMrKeQQR1BqxXiiCiiigAooooAKKKKACiiigAooooAKKKKACiiigAooooAKKKKACiiigAooooAKKKKACiiigAooooAKilhjuI2jkRZEYYZWGQR6EVLRQB5L40/ZU+EvxA8xtY8B6Q00n3rizh+ySsfUvEVYn6mvBfGn/BLX4eayZJPDuv614dmbpHKUu4V+ikK/5vX2pRSsh3Z+WvjL/glr8RNI3yeHtf0TxDCvRJWe0mb6KQy/8Aj9eH+L/2QvjF4ILnUfAGryxp1l06IXqY9cwlsD61+3VFLlHzM/n0lh1Tw1qO2RLvS76E5wwaGVD+hFeieFP2p/i34K2DSviBrixp92G6uTdRr7BJdyj8q/bHXfCui+Kbb7PrWj2Gr2//ADyvrZJl/JgRXkXiz9in4K+Lt7XXgKws5W6SaW0lntPssTKv5jFLlHzHwb4Y/wCCmvxd0XYupJofiFBwzXlkYnP0MTIAfwr1zwx/wVihbYniH4fSJ/en03UQ2fpG6D/0Ku18U/8ABLP4c6n5j6J4g17RZW6LK8VzEv0BVW/Nq8k8Tf8ABKLxXa7z4f8AHGkakB90ajbS2hP/AHx5tGoaHv3hr/gpd8HNb2C/l1vQGP3jfWG9R/35Zzj8K9S8O/tb/B3xQF+xfEXQ4y3Rb64+yE/hMFNfmx4j/wCCeHxu0De0Phy11qJesmnahCfyV2Vj+AryzxD+zz8TvCpc6p4B8RWsa9Zv7NlaP/vtVK/rRdhZH7iaP4o0bxHD5uk6tY6nHjO+zuUlH5qTWoCD0Oa/nwZL7SLvDLcWVzGehDI6n+Yrr9B+O/xI8MbRpXjvxHYovSKLVJgn4ruwfyo5g5T94aK/GLQ/27/jjoO0R+OJruMdUvbS3nz/AMCaMt+td9ov/BT/AOLmm7ReWfhzVl7m4spEY/jHIo/SnzIXKz9X6K/NrSP+CsWuw7f7U+H2n3fr9k1F4M/99I9dppX/AAVf8Mzbf7S8B6ra+v2W8jmx/wB9BKd0KzPvGivj7TP+CofwlvQBc6b4m09u5lsoWA/75mJ/Sur07/gol8Db4DzvE13YE9rjS7g4/wC+Eai6CzPpaivD9P8A22PgjqWPJ+IOnJn/AJ7xzQ/+hoK6Gx/ad+Eeo48r4k+F1z2m1WGI/wDjzCmI9PorjLb4zfD+/wAfZvHHhy4z08rVoG/k9a9t448O3ePI1/TJ89PLvI2/kaANyiqkOp2lzjyruCXP9yQH+tWPMX+8PzoAfRTd6/3h+dG9f7w/OgB1FN3r/eH50b1/vD86AHUVGZUAyWUD3NVJ9a061BM1/bRAf35lH8zQBfornbn4heFrME3HiXSIMdfMvol/m1ZF38c/hvYZ+0+P/DFvjr5usW6/zegDuaK8ovv2q/g/p+fN+JHhx8f88L9Jf/QCa5zUf26PgbpufN8fWr4/597S5m/9AjNAHvVFfL+pf8FH/glY58jWdS1DH/Ptpkoz/wB9ha5LU/8AgqZ8L7QFbLQvE9846E28EaH8TMT+lK6HZn2bRXwDq3/BWTSYg39mfDu8uT2N1qiw/wDoMb1xWr/8FXPF027+y/BGi2fp9ruJZ8fXaUzRdBZn6Z0V+SOtf8FLvjLqm77NPomkZ6fY9P3Y/wC/rPXn+uftq/GzxBu+0/EHUoQ3/PksVrj6eUi0uYfKftaWA6kCub8QfEnwl4TDf234o0bR9v3vt9/FDj/vphX4Za78VPGvird/bPi3XNW3dRe6jNNn/vpjWNpeg6rr9x5OnafeajMf+WdtC0rfkAaXMPlP2Y8RfttfBPwwGFz4+sLlx0XT45bvP0MSsP1ryvxL/wAFQ/hbpW9NK0vxBrco+6yW8cMR/F33D/vmvgHw5+yn8XvFRX7B8O9eCt917uza2Q++6XaMfjXqnhr/AIJqfGfXNn2200fw+D1/tDUFcj/vyJKLsLI9R8Tf8FYNXm3r4d8AWVrj7sup37z59yiKmPpuryLxT/wUb+NXiLetrq+neH426ppmnpwPYy+YR+deyeGP+CTt9IUfxD8QLeED70Om6e0mfo7uuP8Avk1674X/AOCY3wl0TY+p3Gu+IJB95bm8WKM/QRKrD/vo0ahofm34r+O/xF8cFxrvjbXdSifrBLfyeV+EYO0fgK5zQPCOv+L7nyNF0bUdauM48qwtZJ3z9FBNftR4V/ZR+EXgwJ/Zfw+0TfH92W9t/tcg9w02459816jY6fbaZbJb2ltFawIMLFCgRV+gHAo5Q5j8a/B/7Cnxr8ZbHi8GT6Vbt1m1eaO12/VGO/8AJa9x8G/8EpfEl5sfxT410zS16tFpdu902PTc/lgH8D+NfpbRT5ULmZ8leC/+CaHwj8NmOTV/7X8UTDllvbvyYifZYQhA9ixr3rwX8D/h98O/LPhvwdo2kyp0uILNPO/GQgsfxNd3RTsK4gAHQYpaKKYgooooAKKKKACiiigAooooAKKKKACiiigAooooAKKKKACiiigAooooAKKKKACiiigAooooAKKKKACkFFeX/HD9orwP+z54fOo+LNWSCaRSbXTbfEl3dEdo489O244UdyKqEJ1JKEFdsD0ySVII2kkZY0UEszHAA9Sa+If2nv8AgpX4c+HRu/D/AMOBb+K/Ea5jk1Mndp9o3+yQf3zD/ZO3/aOCtfHH7Tf7d/jj9oOS50m0kfwt4NYlRpNnKd9yvrcSDBf/AHRhenBIzXzNX22AyFK1TFav+X/MtR7n398KP+CsviXSmhtfiD4ZttdtxgNqGkN9muAP7xjOUc+wKCvs34UftsfCH4weTDpXiu303U5MAaZrP+iT7j/CNx2ufZGavw0pQcV6WIyLC1tYe6/Lb7h2R/R+pDgEEEHuKUivwb+FH7WHxU+DJhi8NeLr5NPjwBpl632m1x6COTIX6rg+9fZvwn/4K12lx5Np8RfCT2znAbU9Afen1MEhyB6kO30r5fEZFiqOsPfXlv8AcTZn6MCg15l8Lv2kfhv8ZYkPhLxbp2p3LDJsTJ5N0vrmF8P+OMe9emnnpXz86c6b5Zqz8yRMZFfjx/wUS/Zj/wCFLfEv/hKtDtPK8IeJZWlRY1wlnd/ekh44Cty6j03AcJX7EdK4L43/AAi0j45fDPWfB+tJ/o9/FiG4C5e2mHMcq+6tg+4yDwTXo5bjXga6n9l6P0GnY/n6orpPiP8AD/WPhb431nwrr9ubbVdLuGgmX+Fscq6nurKQwPcEGubr9YhJTipRejNAoBwaKKoD9gf+Cdn7T/8Awub4cf8ACI65deZ4v8NwrEXdsveWYwscvqWXhGP+6SctX2D3r+fP4NfFnWfgj8SNF8Y6FJi80+YM8JYhLiI8SRP/ALLKSPbgjkCv3g+F3xI0b4t+AtG8W6DN5+mapAJkz96NujxsOzKwKkeoNfmmc4D6rW9pBe5L8H2IaOtooor50kKKKKACiiigAooooAKKKKACiiigAooooAKKKKACiiigAooooAKKKKAE7V8v/to/tk6Z+zh4cbStIaHUfH2oRE2dmTuS0Q8efMPT+6v8RHoDU/7Y/wC2RpH7Nnho2GmmLVPHeoRH7Dp5OVtlPHnzAdFB6L1YjHABI/ICabxZ8bPiGXc3vifxZr13/vzXErHoOwAH0CgdgK+lyrKvrH+0YjSC/H/gFJBZ2fiz42fENYYVvPE3izXbsnk75Z5WOSST0A5JJwFA7AV+xX7Hf7Iekfsz+EfOufJ1HxvqMY/tLU1GRGOvkQk8iMHqerEZPRQuf+xj+xxpn7Nvhoanqiw6l481CIC9vQMraoefs8J/ug43N1Yj0AFfT3HWjNc1+sf7PQ0gvx/4ANi0UUV80SFFFFABRRRQAUUUUAFFFFABRRRQAUUUUAIOtfKn7dX7XcH7PPgxtE0G4jl8e6xCRaIMN9hhOQblx69QgPVgTyFIPo/7T37R+h/s1fDi417UCl1q9xuh0rS92Hu58d+4Rcgs3YYHUgH8Q/iD4/1z4o+MdU8UeI759Q1jUZjNNM/Qdgqj+FVAAAHAAAr6TJ8s+tT9rVXuL8X/AJdykrmJe3txqN5Pd3U0lzdTu0ss0rFnkcnJZieSSSSSagoor9JWhYUUVZ03TrrWNQtrCxt5bu9uZVhgt4ULPI7HCqoHJJJAAFF+UDpPhT8Lte+MnjzSvCXhu1N1qeoS7ATkJCg5eRz2RRkk+3GSQK/c34BfBDQv2f8A4bab4S0NAywjzLu7YASXdwQN8rfXAAHZQo7V5X+xB+yba/s4eAxfatDHN451mNX1GcYb7KnVbZD6LwWI+83qFXH04OvtX5pnGZfW5+ypv3I/i+5DdxaKKK+dJCiiigAooooAKKKKACiiigAooooAKKKKACiiigAooooAKKKKACiiigAooooAKKKKACiiigAooooAKKKKACiiigAooooAKKKKACiiigAooooAKKKKACiiigAooooAKKKKACiiigAooooAKKKKACiiigAooooAKKKKACiiigAqvdWsV5bywTxJNDKpSSN1DK6kYIIPUEdqsUUAfjf+3j+yBL8A/Fh8TeG7Z38A6xMfKCgn+zpzkmBj/dPJQnsCp5XJ+TK/oh8eeCdF+I/hLVPDXiCxj1HR9ShMFxBIOoPQg9mBAII5BAI5FfiH+1L+zZrX7NPxGn0S9El3ol0Wn0nVCuFuYM9D2Ei5AZfXB6MM/omTZn9Zh7Cq/fX4r/MtO541RRRX1JQV9Z/sI/tiT/ADxQvhnxJcSS+AtWmHmk5Y6bMePPUf3DwHUdgGHIw3yZRXNicNTxVN0qiumB/RxZXlvqFpDdWs0dxbTIskc0TBkdSMhlI4IIOcirXpX5ff8E7/ANtL/hFrmy+Fvji/xo87iPRNSuH4tZCeLd2P/LNiflP8JOOhG39QFOa/KMbg6mCqunP5PujNqw6iiiuIQUUUUAFFFFABRRRQAUUUUAFFFFABSEZpaKAPzb/b3/YMx/aPxL+G2ncfNcazoNqn4tcQKPzZB7sO4r4z/Z4/aH8T/s4+Oote0CUy2shWPUNLlYiC9iB+6w7MOSrjlT6gkH97sZr84P28f2CN39ofEj4Z6d83zXGseH7VOvdp7dR+JZB9V7ivsMszOFWH1PGap6Jv8n+jLT6M+3Pgj8cfC/x+8C2nibwvdiWBwEubWQgT2c2MtFIvYj16EYIyDXog9a/Az9n79oPxT+zn46h8Q+HZ98L4jv8ATJmPkXsWeUcdiOdrDlT7Eg/tR8Bvj14X/aF8DQeI/DN1kcJeWEpAnspscxyL/JujDkV5eZ5XPBS54awfXt5MTVj0yiiivDJCiiigAooooAKKKKACiiigAooooAKKKKACiiigAooooAKKKxPF3irS/BPhrU9e1q8j0/SdOge5ubmU4VEUZJ9z6Ack4A5oScnZAeYftVftG6Z+zX8LrvXbgx3OuXO620jT2PNxcEdSOuxPvMfTAzlhX4deKfE+p+NPEepa7rV5Jf6rqE73NzcynLSOxyT/APWHA6CvTf2pv2iNV/aR+KV74guvMttGt822k6ex4trcHjI6b2+8x9TjoBXj1fp+U5esFR5pfHLf/I0SsFFFFe8MKKKKAHRxtNIqIpd2IVVUZJPoK/Y79gT9lBPgJ4CHiDX7QL4416JXuRIvzWNucMluPRujP/tYH8AJ+Zf+Ca/7Jn/CZa3F8VfFVnu0PTJiNFtpl4urlTzOQeqRnp6uP9gg/qX618HnuY87+q0not/8v8yW+g6iiivjiBhAYYxkHqDXw1+1j/wTd0f4jfbfE/w0jt9A8TNmWfSOI7K+bqdnaGQ/98E9QuS1fc3SlxgV04bFVcJP2lJ2f5+oz8AvCnwB8beKPi9afDYaJc6f4plufImtryMp9nUctK/+wq5bcMgjpnIz98fteeIND/Y4/Zb0j4PeDZPL1jX4miurlcLNJBx9puHx/FKcRgH+EsB9wV9z6xbaBoc914t1G2sbW5sLKRZtXliUSxWq/vHUyYyEG3cRnHGa/C79pn42Xnx/+Meu+LZy6WUsn2fTrd/+WFohIjXHYkZY/wC07V9jhcRUzmvFzjaENWu76FbnllFFFfZlHuPwE/bG+JH7Pk8UGiaudR0BWy+hamTNakd9nO6M+6Ec9Qa/Sz9n3/goP8N/jaLfTdRuR4M8TyYX+z9UkAhmf0hn4VvQBtrE9Aa/GKlBxXiYzKcPi9bWl3X69xNXP6QFIYZByKD1r8bv2Pv2u/i94S8beHPA2iznxlpeo3UdnBourSMwiBOCY5uWiVRkn7yAAnbX7IKflGetfnuPwNTAVFCbTvsS1YfRRRXnkhRRRQAUUUUAFFFFABRRRQAUUUUAFFFFABRRRQAUUUUAFFFFABRRRQAUUUUAFFFFABRRRQAUUUUAFFFFABRRRQAUUUUAFIRmlooAzdW8O6Vr0PlanplnqUXTZdwLKPyYGvPNe/Za+EfiQMb34deHtzdXtrFLdj9WjCmvVaKAPmjXP+Cd3wQ1jcYPDl3pLt1ay1Kf+TswH5VwGtf8ErfhzdbjpnibxJYMe08kE6j6Dy1P619rUUrId2fnjq//AASZ+82l/Ej6R3ekf+zLN/SuL1X/AIJVfEKDJ07xX4buwOn2hp4Sfyjav1ByfSjJ9KVkO7PyO1P/AIJrfGiwz5Fno+o4/wCfbUVGf++wtcrqP7Bnx00wnf4FlmUfxW9/ay5/BZSf0r9nKKOVBzM/D2//AGTfjFpufN+HPiB8f88LNpv/AEDNc/e/Ar4k6bn7X8P/ABRbY6mbR7hf5pX7xUhGaOUOY/AO68BeJ7DP2nw9q1vjr5tlIv8ANayp7G8tTia3nhPo6Ff51/QhtHoPypDEhGCqkfSlyj5j+er94P7/AOtTR315AMR3E0Y/2XIr+gKfQtNuQfO0+1lz13wqf6VSl8C+HJzmTw/pbn/as4z/AEo5Q5j8E08Q6vEMJqV6g/2Z3H9akHinWx/zFr8f9vD/AONfvA/w18Iyfe8LaK310+I/+y1G3wr8Fv8Ae8I6EfrpsP8A8TRyhzH4RnxRrZ/5i1+f+3h/8ahk13VJfv6hdv8A70zH+tfvGvwt8GJ93wloY+mnQ/8AxNSJ8OPCcf3PDGjr/u2EQ/8AZaOUOY/A+S5uZuZJZX/3mJqP94f7/wCtfv8AReC9At/9Voemx/7lpGP6Vfg0qzteYbSCH/cjVf5CjlDmP5/bbR9SvceRZXU+enlxM38hWta/DXxff4+zeF9auM9PKsJWz+S1++uxf7o/Kl2gdhRyhzH4S2X7PXxR1HH2b4c+Kpgf4l0a42/nsxXRaf8Ase/GfU8eT8O9aTP/AD3iEP8A6GRX7c0U+UXMfjbpv/BP3463+CfBi2iH+K41K1X9BIT+ldZpf/BMj4xagR58nh7Tc9Tc37Nj/v3G1frNRRyoOZn5laT/AMEpPGc23+0vGuh2nr9lhmnx/wB9BK7XSP8Agk1p0W06p8Rrm49VtNKWL9Wlb+VfoBRTshXZ8caL/wAEufhVYbWvtW8S6m46q91DGh/BYgf1r0DQv2BvgfoW1h4NF/KP+Wl9fXEufqu/b+lfQ9FFkF2eeaD+z38MfDAU6Z4A8OWrr0lGmQtJ/wB9lS3613VnY22n26w2tvFbQr92OJAqj6AVZopiCiiigAooooAKKKKACiiigAooooAKKKKACiiigAooooAKKKKACiiigAooooAKKKKACiiigAooooAKTmjIA9K+Yv2jP29/h78BvtWmW048W+LIsr/ZWmyjZC/pPNyqf7o3N6qOta0qNTET5KUbsD6VvLy3062kubqeO2gjG55ZnCIo9STwKdFPHcRrJFIsiMMqyEEEeoNfhR8e/wBrL4iftEX7f8JHqzW2jK+6DQ9PJitIvQlc5dh/eck9cYHFcF4R+KXjHwBIH8NeKtZ0Eg5xp19LAD9QrAH8a+phw5VdO8ppS7W0+8rlP6GsZoxX4t+DP+Cj3xy8I+Wk3iO28RW6dIdYso5M/V0COfxavefBf/BXm8QRx+Lfh/DNn79zo98Y8fSKRWz/AN91xVcixlP4Upej/wA7Bys/SsGg18neCv8Agpp8E/FZjjvtR1TwxO+Bs1SwZhn/AHoTIMe5xX1FpGrWuuaZa6hZSma0uoxLDIUK7lIyDggHkeorxKuHq4d2qxa9STQoopMisQFooooA+TP29P2qfFn7N/hzSoPDGgrLc6yJI08QXQD29o6/wCP+KTB3Dd8vB4bBA/Ijxf4z1zx/4gu9c8R6rdazq1026a7u5C7t6DnoB0AHAHAr95fjt8HdI+PHwx1jwfrKhY7yPdbXIXLWtwvMcq+6nqO4LDoTX4R/ELwJrHww8a6x4W1+2Npq2l3DW88fYkdGU91YEMD3BB7195w9UoSpuCjaa37tFxOdooor7EoKKKKACiiigB8E8ltKksMjRSoQyuhwVI6EGvoX4T/t7fGP4TmGCHxK3iTS48D7B4gBulwOwkJEijHQB8e1fO9FYVcPSrx5asU15gfqx8J/+CrngfxIIbTx1ol74Ru2wGvbXN5ae5O0CRfoFb619f8AgP4peEvihpn2/wAJ+I9N1+2wCzWNwsjR57OoO5D7MAa/norQ0LxDqnhfUodR0fUrvSr+E5jurKdoZUPsykEV83iOHqM9aLcX96/zJ5T9SP8Agpl+zD/wnvg1fiZ4ftN2v6BDt1KKJfmubIZO/jq0WSf9wt/dAr8p6+svhf8A8FKfit4JgWw8RPZePNIK+XJDq0e2cp0IEyYJz6uHr5u8f6noOteMdU1Dwzps+jaJdzGe3024kEhtQ3JiDjG5VJIUkAkAZGa78ro4nCxeHr6pbNfl3GtDnqKKK9wYV9rf8E2f2n/+FYeOj8PfEF3s8M+Ipx9kklb5bS+OFX6LJgKf9oIeBuNfFNKjtG6upKspyCDgg1yYvDQxdGVGez/q4PU/pBpa+Wf2B/2nR8ffhcmm6xdCTxn4fRLa/wB7fPdRYxHce5IGG/2gTwGFfUtfkdejPDVZUqm6MhaKKKxAKKKKACiiigAooooAKKKKACiiigAooooAKKKKACiiigBOK+Zv2x/2ydG/Zs8OHT9PMOq+PL+Imy08nK2yngTz46KOy9WI7AEir+2X+2no/wCzhob6NpDQar4/vYs21kTujs1I4mnx2/up1b2HNfkU8ni342fEEsxvfFHi3Xbr/rpNcSt+gAH0CgdgK+lyrKvrH+0YjSC/H/gFJBd3fiz42fEJppmvfE/izXboDgGSa4lY4AAHQDoAMBQOwFfrl+xb+xfpv7OXh9da1pINR8f30WLm6ADJYoesEJ/9Cf8AiPsOV/Yw/Yu0n9nLQ01rWkg1Px9exYub0DclkhHMMJ/9Cfq3sOK+pen1p5pmnt/9nw+kF+P/AAAbFooor5kkKKKKACiiigAooooAKKKKACiiigAooooATNcZ8Wvit4f+C/gTUvFfia7FrptkmQq4Mk8h+5FGv8TseAPxOACRt+KPEumeDtAv9a1m/i03S7CFp7m6nOEjRRkk/wCHU9BX4sfti/tW6n+0x47LQGaz8G6Y7JpWnscFh0M8o7yN6fwjgdyfXyzL5Y+rbaK3f6eo0rnFftDfHvxB+0T8Rb3xPrjmKI5isNPRiY7K3BO2NfU92buSTxwB5jRRX6lSpRoxVOCskaBRRRWgB1r9P/8AgnL+xx/wi1lafFXxnY41m6j36Hp8682sTD/j5YH+NwflH8KnPVht8Y/4J7fsbN8Wddg+IPjCxz4N02bNlaTr8up3CnuD1iQjnszDbyAwr9aAoVcAAAdhXxOd5nvhaL/xP9P8yW+g+iiiviCAooooAKKKKACiiigAooooAKKKKACiiigAooooAKKKKACiiigAooooAKKKKACiiigAooooAKKKKACiiigAooooAKKKKACiiigAooooAKKKKACiiigAooooAKKKKACiiigAooooAKKKKACiiigAooooAKKKKACiiigAooooAKKKKACiiigBM815h+0H8B/D/wC0N8Or3wvrkex2HmWV+igyWVwAdsi+vXBXuCRx1Hp5GaBmqpzlTkpwdmgP57fiz8K/EHwX8d6p4T8S2httSsXxuXJjnjP3JYz/ABIw5B/A4IIHH1+3P7Y/7KGm/tMeBm+zLDZ+M9LRn0rUGGA3c28p7xse/wDCeR/EG/FjxJ4c1Pwjr1/ous2U2narYTNb3NrOu143U4IIr9RyzMI4+l2mt1+voaJ3M2iiivaGAJByODX6l/8ABPX9tb/hO7Oz+Gfjm+z4kto/L0jU7h+b+NR/qXJ6yqBwf4wOfmGW/LSp7G+uNMvYLyznktbu3kWWKeFyjxupyrKRyCCAQRXnY7BU8dScJb9H2YNXP6O/pS18hfsKftn2/wAe9Bj8KeKLiO38fadDyzYVdUhUf61B/wA9APvqP94cZC/XnfNflWIw9TDVHSqKzRkLRRRWABRRRQAUUUUAFFFFABRRRQAUUUUAFIRmlooA/Ov9uz9gMax/aHxG+GWnYv8A5p9W8P2ycT92nt1H8fdkH3uq85DfC3wN+Onir9nrx1b+I/DN0YpVIju7GYnyLyLPMci9x6HqDyK/fzPFfAf7cn7Acfjhb/4g/DayWLxEN02p6HCuFv8Au0sI7S9yvR+o+b7/ANdlmaxlH6pjNYvRN/k/8yk+jPqT9nb9ovwt+0h4KTXfD0/k3kIVNQ0qZh59lKR91h3U4O1xwwHYggesCv59/hN8WvFnwE8e23iLw1eSadqloxjnt5QfLnTPzwzJxuU45HUEAjBAI/Zv9mL9qjwv+0x4PF7pbjT9ftEUalokrgy27dNy/wB+MnowHsQDxXDmeVSwb9rS1g/w9Qase3UUUV8+SFFFFABRRRQAUUUUAFFFFABRRRQAUUUUAFFFFADeMV+U/wDwUj/ay/4T/wARyfDHwte7vDekzf8AE1uYW+W9u1P+ryOqRn8C+T/Cpr6c/wCCgv7V/wDwo3wN/wAIp4duwnjfXoWVJI2+awtTlWm9nblU9wzfw4P49sxdizElicknvX2WRZdzP61VX+H/AD/yLS6iUUUV92UFFFFABXtX7J37OGpftKfFG10WIS2/h+z23Osagg/1MGfuqem98FVH1OCFNeW+D/COrePfFGmeHtCs5NQ1fUp1tra3jHLuxx+AHUk8AAk8Cv3J/Ze/Z70n9m/4W2PhyyVJ9VlAuNV1ALzdXJHzEd9i/dUegz1JJ8DN8wWDpcsPjlt5eYm7Hpvhnw5pvhDQNP0TSLSOw0ywgS3traEYWONRhQPwFatFFfmTbbuzMKKKKQBRRWH4y8Vab4H8Lat4g1i4FppemW0l3czN/CiKWOPU8cDucChJydkB8Wf8FRf2g/8AhDvAdp8NdIuiureIl8/UCjfNFZK3Cn08x1x/uo4P3q/Kuu7+OPxZ1L43fFPxB4y1Qssuo3BaGAtkW8A+WKIf7qBR7nJ71wlfrOW4RYPDxh13fr/WholYKKKK9QYUUV2fwd+GGp/GT4laD4P0lT9q1S5WIy7ciGMfNJK3siBmP0qJzjTg5ydkgPvD/glX+z6Ui1H4s6vbfM+/T9FEi9uk84/9Fg+0gr9HzXP+BPBumfDvwfo3hnRoBbaXpdslrbx99qjGSe7HqT3JJroM5NfkWNxUsXXlVe3T06Gb1FoooriEJwKDXzl+1J+2d4d/Ze1vwzpuo6bPrl3qrNNc29pMqy2tqPl80BuGLPwqkqDtfkY59F+D37QXgT476R9u8H+ILfUWRQ09i58u6t/+ukTfMBnjd909ia6Hhq0aaquL5X1A9JooornAKKKKACiiigAooooAKKKKACiiigAooooAKKKKACiiigAooooAKKKKACiiigAooooAKKKKACiiigAooooAKKKKACiiigAooooAKKKKACiiigAooooAKKKKACiiigAooooAKKKKACiiigAooooAKKKKACiiigAooooAKKKKACiiigAooooAKKKKACiiigAooooAKKKKACiiigAooooAKKKKACiiigAooooAKKKKACiiigAooooATArhPjL8YvDvwK8B3vi3xRcSxabbsqBLePzJZpGOFjReMsfcgDBJIAruxX5qf8FbviiZb3wb8Pbeb5YlfWr1AeNx3RQZ9wBMf+BCu/AYX65iI0ns9/Qa1PHP2jv+Cinjz4ym60nw28ngnws+UMFnKftlyvT97MMEAj+BMDkglq+TSSxySSTTa99/YX+GP/C0/wBpnwhZTRebp+mTHV7sEZASD51BHcGTy1P+9X6cqVDL6EpU42UVf7jTY8DII6jFJX7+eM/2dvhl8QfMOv8AgXQdRmf71y9jGs//AH9UBx+deD+NP+CXfwZ8S730qLWPC8p5UaffGWMH3WYOcewIrw6XEWHl/Ei4/j/X3E8x+PdexfAT9lH4h/tEagq+GtJMGjq+2fW7/MVnF6jdjLsP7qAnpnA5r9BfhV/wSx+H/gjxM+q+JtXu/G1vGwa1024gFtAv/XXaxMvPbKr6g19m6ZpdloenwWGn2kFhY26COG2toxHHGo6KqgAAD0FY4ziCKXLhVd93t9wOXY+b/wBnL9gf4ffAUW+qXcA8XeLYsN/amoRDy4H9YIeQn+8dzehHSvpee4is4JJppEhhjUu8jsFVVAySSegFfMX7QX/BQb4b/BIXOm6dcjxl4njyv9naXIDDC/pNPyq+hC7mB6gV+aXx7/bG+JH7Qc8sGt6udN8PlspoWmExWoHbfzukPu5PPQCvHo5djMzn7Ws7J9X+iFZs/Qj9oL/gpZ4C+F/2nSvBwXx14hTKeZbSbbCBv9qYf6zHXEeQem4Gvgq+/bm+Kuu/FrQfG+ra/LMukXguIdFtSYLER8h4/LB53IWUs25sN1r57or7DDZRhcPDl5bt7t/1oVZH9EHgLxrpfxG8G6N4n0Wf7Rpeq2qXUD99rDO1h2YHII7EEV0Xevzd/wCCVf7QZP8AaXwm1e5/v6johkb8Z4B/6MA/66Gv0i71+c47CvB4iVJ7dPToQ9BDXwr/AMFMf2YP+E88ID4m+HrTdr+hQ7dUiiX5rqyGT5nHVosk/wC4W/ugV91VFcW8d1DJDMiyROpVkcZBB6gjuKzwmInha0a0On4rsB/OHRX0j+3N+zNJ+zx8V5ZNNt2XwfrrPd6W4HywnP7y3J9UJGPVWXqc183V+uYevDE041ab0ZoFFFFdABRRXS+E/hv4o8d2Wp3XhzQ7zXI9NVZLtLCPzpYkbOHMa5bbwcsBgcZIyKUpKKvJ2A5qinywvBK0cqNHIhKsjjBBHUEUynuAUUUUAFFFFABRRRQAUUUUAej/ALPvxr1f4AfFLSPF+klpFt38q8tA2FurZiPMiP1AyD2YKe1fu34F8aaT8RfCGk+JtCulvNJ1S3W5t5h3Vh0I7MDkEdiCO1fzu196f8EyP2nv+ER8Sn4V+Ibvbo+sSmTR5ZW4t7s9YcnosvYf3x0y5r5TPMB7an9Ypr3o7+a/4BLR+p9FFFfnpAUUUUAFFFFABRRRQAUUUUAFFFFABRRRQAUUUUAJxXyV+2n+3Bpf7PmmzeG/DUsOqfEC5j+WM4eLTVYcSSju+DlY+/BbjAbC/ba/bzsfgxa3ngzwPcQ6h45kUx3F2uHh0oEd+zTeidF6t2U/l54T8JeLfjh8QIdL0m3u/EXifWLhnZnYvJI7HLySO3QDkszHA5JNfU5XlSqL6zidILWz6+b8ikhlhYeLfjZ8Qlt7dL3xP4s1y6J5JkmnlbksxPQDkknAAGTgCv19/Y5/Yx0b9m3QF1PURDq3jy9ixeajjKWqnrBBnovq3ViOwwBf/ZF/Y+8P/sz+HPPk8rV/Gt7EBqGrleEHUwwZ5WMHqerEZOOFX6M7VnmmavE/uKGkF+P/AAAbFooor5okKKKKACiiigAooooAKKKKACiiigAooooAQ1WuruGxtZbi4lSCCJS8ksjBVRQMkkngADvVhjgZr8uv+Cgv7bf/AAmE998MvAd//wASKJjFrOrW78Xrg8wRsP8AlkD95h98jA+UfN3YLBVMbVVOG3V9kNK5wf7ef7Zs3x11+Twh4Vuni8BadN80qEqdTmU/61v+mYP3F7/ePOAvx/RRX6rhcNTwlJUqa0RpsFFFFdQBX0L+xt+ylqP7S3j0C6WWz8G6W6yarfqMF+4gjP8Afb1/hGSewPEfs9fAPxD+0T8RbPwxoUZii4lv9RdSYrK3B+aRvU9lX+IkDjkj9wfhL8KPD3wW8B6Z4T8M2n2XTbJOXbBknkP35ZG/idjyT9AMAAD5rN8zWEh7Kk/ff4Lv/kJux0Hhzw9p3hTQ7HR9Js4rDS7GFbe2tYF2pFGowqgfStSiivzdtt3ZmFFFFABRRRQAUUUUAFFFFABRRRQAUUUUAFFFFABRRRQAUUUUAFFFFABRRRQAUUUUAFFFFABRRRQAUUUUAFFFFABRRRQAUUUUAFFFFABRRRQAUUUUAFFFFABRRRQAUUUUAFFFFABRRRQAUUUUAFFFFABRRRQAUUUUAFFFFABRRRQAUUUUAFFFFABRRRQAmOa+NP2+P2MY/jdoc3jXwlaKnjvTof3tvGMf2pAo+4f+mqj7p7j5T/Dt+y+9FdGGxFTC1FVpvVf1YD+cGeCS1nkhmjaKaNijxuMMpHBBB6Go6/TT/gof+xR/bkV/8VfAlhnUY1M2u6Vbp/x8KOt1Go/jHVwPvD5uobd+ZfSv1bA42njaSqQ+a7M1TuFFFFd4Gn4a8S6p4P1+w1vRb6bTdVsJlntrqBtrxupyCD/TvX7O/sa/td6X+0t4Q+zXzw6f450yIf2jp6nAmXgfaIh3QnGR/CTg8FSfxProvh94/wBd+F/i/TfE/hu/k03WNPlEsM0Z6+qsOjKwyCp4IJFeNmOXQx1PtJbP9PQTVz+iClrwv9lT9qPQf2mfAyX9qY7DxJZKqarpG7LQuf40zyY2wSD25B5Fe51+X1aU6M3TqKzRmLRRRWYBRRRQAUUUUAFFFFABRRRQAUUUUAFFFFAHxH+25+wTafF6K98beA4IrHxsFMl3YLhItVx1Pos3+10b+Ln5q/Mbwd4x8W/A/wAfw6to9zd+HfEukztG6upR0YHDxSI3UHBDKw56EV/Qpnmvk79s39h3SP2hLCfxH4dWDR/iBbx/LORth1FQOI5sdGwMLJ1HQ5GNv1WWZtGmvq2K1g9L9vJ+RSZ0f7I/7Y/h39pfQEtZjFo/jezjBvtIZ+JAODNATyyHuOqk4ORhm+ju1fzzyw+Lfgn8QSji/wDC/i3RLn3imt5F7j1BH1DA9wa/V39jP9uvSPj3ZW3hjxTJBpHxAiTaE4SHUwBy8Xo/GWj/ABXIyFzzPKXR/f4bWH5f8AGj68ooor5kkKKKKACiiigAooooAKKKKACiiigBBgV578d/jDpXwJ+GGteMdWR5obGMCG2j+9cTscRxg9ssRk9hk9q9CxzVDWNGsPEOl3Wm6nZwahYXUZintbmMSRyoeCrKeCD6Gqg0ppyV11A/n0+J3xG1z4teOdX8WeIro3Wq6lMZZG52oOixoOyqoCgdgBXL1+hn7WX/AATQudJ+2eKvhHDJe2QzLceGGYtNEOpNsx5cf9Mz83oWyAPz4urWayuZbe4ieCeJikkUilWRgcEEHkEHtX63gsVQxNJewei6dvkaoiooor0ACjrRX1//AME9/wBk4/G3xsPF/iO0LeCtCnBEUi/JqF0MMsXui8M/rlV/iOOXFYmGEpOrU2QbH07/AME3/wBk7/hW/hmP4leKLPZ4n1mD/iW20y/NY2jD7+D0kkHPqEwONzCvuYH2poUKBjgDsKcPrX5LisTPF1XVnu/w8jN6i0UUVzCCiiigBK/O7/gqn+0GdP0vTvhRpFzie8CahrRjb7sQOYYT/vMN5HX5E7NX3P8AE/4h6V8Kfh/rvi3WpPL07SbV7iQA4MhHCxr/ALTMVUe7CvwN+JfxB1X4q+Pdd8W61L5upatdPcyYPCA/dRf9lVCqB6KK+myHB+3re2mvdj+f/AKSOZooor9HLCiiigAr9R/+CWX7Pp8NeEb74oatbbdR1sNZ6UJF5jtFb55B6eY64+kYI4avgL9nX4NX3x6+LugeD7PfHBdTeZe3KDP2e1T5pZPTO3gZ6sVHev3n8PaFYeF9C0/R9Ltks9OsLeO1treMYWONFCqo+gAFfIZ/jPZwWGg9Xv6f8EmTNKiiivgSBKy/EviDT/CWgalrmq3KWmmadbyXVzPIfljjRSzMfoAa1K/P3/gqd+0F/YPhjT/hZpFzi+1YLe6sY25S2Vv3UR/33XcR6Rjs1deEw0sXWjSj139Oo1qfAn7QPxh1D47/ABa8QeMb/eiXs5W0tmOfs9svyxR+nCgZx1Yse9cZ4e8Sar4T1i21XRNSutJ1O2bfDd2UzRSxn1DKQRWbRX67GlCFNUorRKxoff37Pv8AwVP1vQPs2kfFPTzr1kMINc05FS7QeskfCSfVdp9mNfon8NPi54P+MOgLrHg/X7PXLI43+Q/7yEn+GSM4ZG9mANfz3V0Hgjx/4j+GuvQ614X1q80PVIfu3NlKUYj+62OGU91OQe4r5zGZFRr3lR9yX4fd0JaP6IfSlPFfm/8As+/8FVFc22j/ABZ03YeEHiLSouPrNAP1aP8ABK/Qbwn4r0nxx4dsdd0HUINV0m9j823vLZtySLnHB9iCCOoIIPIr4fFYKvg5ctaPz6P5ktWNuiiiuIQUUUUAFFFFABRRRQAUUUUAFFFFABRRRQAUUUUAFFFFABRRRQAUUUUAFFFFABRRRQAUUUUAFFFFABRRRQAUUUUAFFFFABRRRQAUUUUAFFFFABRRRQAUUUUAFFFFABRRRQAUUUUAFFFFABRRRQAUUUUAFFFFABRRRQAUUUUAFFFFABRRRQAUUUUAFFFFABRRRQAUUUUAFFFFABRRRQAUUUUAFFFFABRRRQAUUUUANY4Uk9q/Bv8Aax+J/wDwt/8AaD8aeI45fOsXvWtbJgcqbeH91GR6bgm76sa/YH9rr4of8Ki/Z58Z+II5fJv/ALE1lZEHDfaJv3SEe6lt/wBFNfhHyx9Sa+14cw/x4h+i/N/oXEbX6Zf8Ekfhj9k8P+MfH1zFiS8mTSbNyMEIgEkxHqCzRD6xmvmj9nL9gX4hfHg22qXkB8IeE5MN/amoxHzJ09YIeC/sx2r6MelfrZ8FvhJovwN+G2keDNAaaTT9OV8TXJBlmd3Lu7kADJZj24GB2rfPMwpOi8NTleT3t0QNnd0Zrx345/tWfDn9n2yc+J9bR9WKbotGsMTXkvp8gPyA/wB5yo96/NX9oL/go78Q/i79p0vw27eBvDT5TyrCUm8nX/ppPwRn+6gXrglq+YweV4nGaxVo93+nclK5+hfx/wD22fhr+z+lxZ6hqf8AbniVAQuh6UwkmVvSVs7Yu2dx3Y5CmvzP/aB/bz+Jfx2Nzp63v/CKeF5cr/ZGkyFTKnpNLw0nuPlU/wB2vnCSRpXZ3Yu7HJZjkk02vusHk+HwtpSXNLu/0RaVhSc0lFFe9sMKK9X+CP7MPxE/aA1BYfCehSSaer7JtXu8w2UPrukI5I/uqGb2r9Jv2fP+CbHgD4WfZtV8WhfHPiJMPi7jxYQN/sQnO/HrJkHqFWvHxma4fB6Sd5dlv/wBN2PhT9kf9mr4u+OvHGgeMPBlgdCstMu47qLX9UDRWp2tyFGN0wIypCgjkgkZr9rYwwjXdjfjnHTNMt7aO1hSKGNYokUKqIMKoHQAdhUp6V+e5hj5Y+opyiklt/wWS3cdRRRXmEnlH7SnwK0z9ob4U6r4Tv8AZDduv2jTr1lybW6UHy3+nJVh3Vmr8KfFvhXVPA/ibU/D+tWj2Oq6bcPbXNvJ1R1OD9R6EcEYIr+iw5r89/8Agp5+zB/bmjr8WvD1pnULBFg12GJeZYBwlxgdSnCsf7u08BDX1OR4/wBhU9hUfuy28n/wSkz8xaKKK/RCwr0b9n/406t8Avilo/i/Sy0i2z+XeWm7C3VsxAkiP1HIPZgp7V5zRWdSnGrFwmrpgfuprvwb+Dv7Vfg3TfEt94b07W7TVrZbi21aBPIuwrDgGWMh8qcgqSQCCCOtfJnxa/4JKAma8+HHi3HUrpniBf0E8a/gAU+rVy//AATE/ad/4RbxC/wp8Q3e3StVlMuiyytxBdH70OT0WTGQP74x1ev1Ir82r1cXlNd0oTdul9U0Rqj8D/it+zJ8TfgvJIfFfhG/srJDj+0YU8+0Pp++TKjPoSD7V5dX9HssKTxtHIiyIwIZWGQR6EV8+fFn9g74O/FszT3PhpPD+qSZP9o6ARavn1KAGNj6lkJ969jDcRrbEQt5r/IfMfiLRX3R8Wv+CUnjjw15134E1uy8XWi5K2V1izu8eg3Ext9Sy/Svj7x38MPFvwx1M6f4r8O6loF3k7Uvrdow+O6MRhh7qSK+nw+Ow+JX7qaf5/duVe5zFFFFdwBRRRQAVLa3U1jcxXFvK8FxC4kjljYqyMDkEEdCD3qIDJwK+vf2Yf8AgnZ4v+MxtNd8Xef4P8IPiRTLHi9vE6/uo2+4pH8bjuCFYVyYnE0cNDmrSsg2Pvz9iT9pWL9ov4TQz306/wDCW6OEs9XhGAXbHyTgekgBPswcdAK+iegrhvhR8GfCHwT8MR6H4O0aDSbMYMroN01w4H35ZD8zt9Tx0GBxXcA4r8kxEqc6spUlaLeiMh1FFFYAFFFFABRRRQAUUUUAFFFFABRRUM88dtC8srrHGilmdzgKB1JPYUASZ218B/tvf8FBIfBi3/gH4ZXyXGvndBqWvwMGSx7NHCejS9i3ROgy33eG/bb/AOChba2L/wABfCzUGj0/5oNS8SW7Yafs0Vsw6J2Mg5b+HjlvkD4Cfs++Lf2ivGsWg+GbQmNCHvtSmBFvZRE/fkb164UcsRx0JH1+XZVGnH61jNEtbP8AN/5FJdWZPws+FXiz48ePbfw94bs5dV1e8cyTTysdkK5+eaZznaozyTySQBkkA/sv+y3+yl4Y/Zl8J/ZrBV1LxLeIP7S1uRMSTHrsQfwRg9F79Tk1ufs8fs5+Ff2b/Bi6H4dg868mCvqGqzKPtF7IB95j2UZO1BwoPckk+sCuDM81ljH7KlpBfj6/5A3cWiiivnyQooooAKKKKACiiigAooooAKKKKACiiigBPXikJpecV8N/t8/tvJ8LLG6+H3ga+DeMrmPZqGowNn+y42H3VP8Az2YHj+4DnqRjpw2GqYuoqVNav8PMa1OT/wCCg/7bw0VNQ+F3gG//AOJi4aDXNXtn/wCPcdGtomH8Z6Ow+793rnb+ZxOaWWR5pGkkYu7EszMckn1NNr9VwOCp4KkqcPm+7NErBRRRXeAV1Hw0+G2v/FvxrpnhXwzZNfatfybI0HCovVnc/wAKKMknsBWR4c8O6n4u12x0bRrKbUdUvplgtrW3Xc8rscAAV+0X7Gn7JWmfs0+CfOvFivfG+qRq2p36jIiHUW8R7Ip6n+Jhk8BQPGzPMIYGlprJ7L9fQTdjsP2Zv2c9B/Zr+HlvoGlIt1qU+2bVNUZMSXk+Ovsi5IVew9SST7BSUdK/LqlSVWbqTd2zMWiiioAKKKKACiiigAooooAKKKKACiiigAooooAKKKKACiiigAooooAKKKKACiiigAooooAKKKKACiiigAooooAKKKKACiiigAooooAKKKKACiiigAooooAKKKKACiiigAooooAKKKKACiiigAooooAKKKKACiiigAooooAKKKKACiiigAooooAKKKKACiiigAooooAaw3Ag8ivyz/4KDfsS/wDCC3d78S/Alh/xTtw5k1fS7dOLCQnmaNR0iYnkfwE8fKcL+puaq3tnBqNpPa3UMdzbTI0csMihldSMFWB4IIOCDXdgsbUwVVVIbdV3Q07H849FfYX7dn7FVx8C9Ym8YeEraS48BX8vzwrlm0qVjxG3/TIk/Kx6fdPO0t8e1+q4XE08XTVWk7pmm4UUUV1Adl8Jfix4j+CnjnT/ABV4YvTZ6laN8ynJjnjP3opF/iRh1H0IwQCP2y/Zt/aO8N/tJeAYde0dxbalAFj1PSXYGWzmx0P95DglX6EehBA/Buu/+CPxt8TfAPx5Z+KfDN15VxEdlxayEmG7hJG6KRe6nH1BAIwQK8HNMsjjYc0dJrZ9/Jiauf0BnNAOa8t/Z9/aA8NftE+AbbxH4en2SriK/wBOlYGazmxyj+o7q3Rh75A9S71+ZThKnJwmrNGYtFFFSAUUUUAFFFFABRRRQAUUUUAFFFFABRRRQB88/tYfsfeG/wBpnw8ZWEej+MbOMiw1lE6jqIpgOXjJ/FScjuG/HX4ifDfxd8CvHk2h+IbO50PXtPkEsUsbFdwByk0Mg6qSMhh3HYggf0H15N+0L+zh4S/aR8HNo3iK28q9hDNp+rQKPtFlIe6nupwNyHg47EAj6HLc2lhH7KrrD8v+B5FJ2Plz9iv/AIKG2/jRbLwP8T72O08QfLDYa/KQkV6egjmPRZfRujd8N9777B3V+CH7QH7Ovi/9nLxg+i+JbTdbSlmsNVgBNveRg/eRuzDIyh5GfQgn6l/Yt/4KH3Pgr7D4I+J93Le6ANsNjr8mXmsR0CTd3iHZuWX3XG3vzDKYVY/WsFqnrZfp/kNrsfqZRVPT9QttWsbe9s7iK6s7iNZYZ4HDxyIRkMrDggg5BFXK+PICiiigAooooAKKKKACiiigAooooASvmH9qj9hfwj+0Tb3Gr2CxeGvG4XKarBH+7uiBwtwg+96bx8w4+8Btr6eNFa0a9TDzVSnKzA/n2+L/AMFfF/wM8Vy+H/GGky6bdjLQzfeguUz/AKyKTo6/qOhAPFcNX9BvxV+EfhT40eFp/D3i/SIdV0+XlC4xLA+OJI3HKMPUfQ5BIr8ov2mv+CfPjb4L6v8AbfC9vdeMfCdzMsUFxaxb7q2Z2wkc0ajuSAHUbScZCkgV+hZfnVLE2p1vdl+D9P8AI0TPF/2f/ghrf7QXxO0zwjoqmMTN5t5eldyWlspG+VvpkADuxUd6/dL4b/D3RfhV4I0jwp4etRaaVpkIhiT+Jj1Z2PdmYlie5Jrx/wDYt/ZftP2bfhlHDeRxy+MNWVLjV7pcHa2PlgU/3EyR7sWPQgD6I6Gvls3zF4yryQfuR2833JbuLRRRXgkhRRRQAnQUDNHevP8A45/FnTvgd8Ldf8Y6mVaPTrcmCAtgzzt8sUQ/3nKj2GT2pwjKclCKu2B8Ef8ABVL9oP8AtLWNN+FGj3ObexKahrJjb70xGYYT/uqd5HTLp3Wvz0rW8W+KdS8ceKNV8QaxcNd6pqdzJd3MzfxSOxY/QZPA7Dismv17A4WODoRpLpv69TVaBRRRXcAUUUUAfbn/AATb+Onwr+Deqa7B4wuZdG8S6w6QW+sXMYNnHbjB8ouOYyz8kkbcKuSMc/q1pupWmsWEF7Y3UN7aToJIri3kDxyKejKw4IPqK/nJr1z4G/tT/EX9n6+VvC2uOdLL7ptGvszWUvr+7J+Un+8hVvevlMyyR4qbr0pe8+j2/wCAS1c/ebNLXyB+z7/wUh+HvxZNtpfidl8DeI3wmy+lBspm/wBifgLn0cL1ABavrmKZJ41kjdXRgCGU5BHqDXwtbD1cPLkqxsyDB+IXjfS/hr4K1rxTrU3kaXpVq91Ow6kKOFX1ZjhQO5IFfgf8WviVqvxg+I2v+L9ZfdfarctMUzlYk6Rxr/sogVR7KK+7P+Cqn7QfmS6b8JdHuflXZqOtmNu/WCA/h+8I94zX5yV91kOD9lSeImtZben/AAS0gooor6soKKKKAO/+A3wi1H45/Ffw/wCDdNDI1/OPtFwoyLe3X5pZT/uqDjPU4Hev3r8KeGdO8G+GtM0HSLZbTS9Nto7S2gTokaKFUe/A696+Mf8Agl9+z7/wg/w8uviNq1sU1nxKvlWIkX5obFW6j08xxu91SMjrX3N3r80zvGfWK/s4v3Y/n1/yIbOc+IHjSw+HPgnXPFGqP5en6RZy3k3OCwRSdo9zjAHckV8A/Cb/AIK0iS4W0+I/hURxM2BqegHO0Z43QSNz7kP9Frsv+CrPxj/4Rr4baL8PrGfbe+IZ/tV6qnkWkJBUH/el2kf9cmr8rK9HKcqpYnDOpWV+Z6eSQ0j9/fhZ+0B8PvjTZC48H+KbHV5Au57RJPLuYx/twvh1HuRj0Neiiv5xdP1G60m8hu7G5ms7uFg8c8EhR0YdCGHINfU/wc/4KS/Fj4Z+Raa1dxeOdHTCmHWCftIX/ZuF+Yn3cP8ASs8Tw9OPvYeV/J7/AH7CcT9k+lHBr5V+Dn/BR34S/FHyLTVb+TwRrD4Bt9bIW3Lf7NwPkx7vsPtX1BY39vqVpFc2s8d1bSqHjlhcOjqehBHBFfLVsPVoPlqxaZJbooorEAooooAKKKKACiiigAooooAKKKKACiiigAooooAKKKKACiiigAooooAKKKKACiiigAooooAKKKKACiiigAooooAKKKKACiiigAooooAKKKKACiiigAooooAKKKKACiiigAooooAKKKKACiiigAooooAKKKKACiiigAooooAKKKKACiiigAooooAKKKKACiiigAooooAKKKKACiiigAopKWgD4v8A2/vhz4+/aB1Lwb8M/BOmPNaLI2r6rqVwTFZ23WKDfJjk8zHYMtwCAa2v2c/+CdngL4MC11fxAieNvFUeHFxexD7JbP8A9MoTkEg/xvk8AgL0r6E+JXxa8H/B/QX1nxhr9noliM7DcP8AvJSP4Y4xlnb2UE1+dn7QX/BU7Wte+06P8LLA6FZHKHXNQRXu3HrHHykf1bcfZTX0OEWOxVFYfDrlgt3tf1f6IpXZ99/F79oHwH8BtG+2+MNfttNdlLQWKHzLq49o4l+YjPG7AUdyK/OD9oH/AIKeeMvH32nSfh7bv4L0Rsp9uLB9RmX13D5YfomWHZ6+N/EPiTVfFmsXOq63qV1q2p3Lb5ru9maWWQ+pZiSaza+oweR0MPaVX35ee33f5lJFi/1C61W9mvL25lu7uZzJLPO5d5GPJLMeST6mq9FFfSJW2GFFdT8O/hf4r+LGvx6L4R0K813UXwTHax5WMf3nc/Ki/wC0xA96/Qz9n3/glbpulm21j4rakNVuRhxoGmSMkC+0swwz+4TaMj7zCvNxeYYfBq9SWvbqJux8EfCT4E+OfjhrQ03wb4futWdWAmuQuy3twe8krYVfoTk9ga/Rr9nz/gl54U8GG21b4kXS+L9YUhxpkO5NPib0bo02PfavYqa+0PC3hLR/BWi22kaDpVpo+mW67YrSyhWKNB7Koxn1Peto/lXw2MzuviLxp+7H8fv/AMiWyjpWkWeh6fBY6dZwWFjboI4be1jWOONR0CqoAA9hV+iivnW76skKKKKACiiigAqnqOn2+r2FzY3kEdzZ3MbQzQSqGSRGGGVgeoIJBFXKKNgPw0/bI/Zwuf2cfi3d6ZBHI/hjU913o1y2TmEn5oie7Rk7T3I2t/FXg9fux+1j+zzZftH/AAl1HQJFjh122zd6Rdvx5NyoOFJ/uOPlb2IOMqK/DTW9FvvDes32lanayWWo2Uz29xbTLh4pEYqykeoIIr9PyfH/AFyhyyfvx3/zNE7lKiiiveGTWV7Ppt5Bd2s0lvcwSLLFNExV0dTkMCOQQQDmv27/AGMf2kYP2jPhFa391Kg8U6Vts9ZgXAJlA+WYDssgBb0BDgfdr8Pq9n/ZO/aEvf2cvi5p3iFWkl0O5xaavZpz51sxGWA/vocMvuMZwxrw82wP12h7vxx1X+XzE1c/dyis/RNZsvEej2Wq6bcx3un3sKXFvcQtlJY3UMrA+hBBrQr8uatozMKyvEHhvSfFmmS6brWmWer6fMMSWl9As0T/AFVgQa1aKabTugPj74s/8Ex/hT4/8668PC88Dak+SDp7edalvUwueB7IyCvi34t/8E1/i58OPOutHsrfxvpaZYS6O3+kBf8AagbDE+yb6/ZLFHAr2cNnGLw+nNzLs9fx3Hdn85Or6NqHh/UJrDVLG506+hO2W2u4mikQ+jKwBB+tdb8JPgr4y+OHiZND8H6LPql1wZpgNsFsh/jlkPyoPryegBPFfut8Qvg/4L+K+n/Y/F3hnTdfi27Ua7gBkjH+xIPmQ+6kVa+Hvwz8MfCnw5BoPhLRbbQ9Ki5EFsnLt3Z2OWdj3ZiSfWvclxJel7tP3/XT/MrmPmz9mD/gnj4P+Cn2TXPFAg8YeMY8Oss0ebOzfr+5jb7zA/xvzwCAtfXgGKKBXyFfEVcTPnqyuyBaKKKwAKKKKACiiigAooooAKKKKAE6CgZo7iuP+J/xT8NfBzwjeeJvFepxaXpluPvSHLyvjiONeruccKPc9ATRGMptRirtgb2v+IdN8LaNd6vrF9BpumWcZmuLu5cJHEg6lielfk3+2j+3zqXxqmu/CHgiafSfAysY57kZjn1XHdu6ReidT1b+6PP/ANrP9s3xN+0trT2URl0TwRbSbrPRkfmUjpLORw7+g+6vQZOWO5+x7+w3rv7Q+oQa/rqz6H4Bhk+e827Zr8g8xwAjp2Mh4HIGSCB9xgsuo5fT+tY16rZdv82WlbVnE/svfsneKv2mfExisEbTPDNrIBqOuTRkxxDrsjH8chHRR0yCSBjP7LfCD4OeFvgb4Ls/DPhTThY2MPzSythpriTHzSyv/Exx9BwAAAANvwX4I0X4deGrHw74c0yDSdGsoxHb2tuuFUdyT1LE8ljkkkkkk1v/AM6+fzHM6mOlbaC2X+ZLdxaKKK8cQUUUUAFFFFABRRRQAUUUUAFFFFABRRRQAUUlfKH7bX7aNh+zzoT+HvD0sN/8QL6LMMRw6adGw4mlHdv7qHr1PHDb0KFTEVFSpq7YGX+3T+2zbfArSZvCPhO5jufH97F88i4ddKiYcSOOhkIOVQ9PvHjAb8iL+/udVvri8vLiW6u7iRpZp5nLvI7HLMzHkkkkkmpdb1u/8Savearql5NqGo3krT3F1cOXkldjlmYnqSapV+pZfgKeAp8q1b3ff/gGiVgooor1BhUtpaT391DbW0L3FxM4jjiiUs7sTgKAOSSeMVGqlmAAJJ4AFfqX/wAE/wD9h/8A4QGCy+JPj6wH/CSzIJdJ0q4X/kHoRxNIp/5bEdB/ADz8x+XzsdjaeBpOct+i7sG7HZ/sH/sXwfAnQ4fF/iu1Sbx9qMXyxOAw0uFh/q1/6aEffYdPujjcW+w8c0dutHevyrEYipiqjq1HqzIWiiisACiiigAooooAKKKKACiiigAooooAKKKKACiiigAooooAKKKKACiiigAooooAKKKKACiiigAooooAKKKKACiiigAooooAKKKKACiiigAooooAKKKKACiiigAooooAKKKKACiiigAooooAKKKKACiiigAooooAKKKKACiiigAooooAKKKKACiiigAooooAKKKKACiiigAooooAzde0LT/E+jXuk6rZw6hpt7E0Fxa3CBo5UYYKsD1BFfjb+2r+xxqP7OHidtX0eOa+8A6lMRZ3RyzWbnJ+zyn167WP3gPUGv2j71h+MPCGkePvDWo6B4gsIdU0fUITDcWk4yrqf1BBwQRyCARgivUy7MKmBqcy1i91/XUadj+dmivof9sH9kfWP2Z/F5kgWbUfBeoyE6bqZXJQ9fImI4EijoejAZHRgvzxX6lQrwxFNVKbumaBRRRW4HpPwE+PXif9nrx5beJvDdxkcR3mnysfIvYc8xuP1DdVPI9/2u+A/wAePDH7Q3gS28S+GrnIOI7ywlYefZzY5jkH8j0YcivwIr0z4A/H7xP+zt47t/Enh243IcR32nSsfIvYc8o49e4bqp5HcH57NcqjjY+0p6TX4+TE1c/fY5oBzXm3wI+O/hj9oPwLbeJfDN1uU4ju7GVh59nNjmOQevoehHIr0nvX5rOEqcnCas0Zi0UUVIBRRRQAUUUUAFFFFABRRRQAUUUUAFFFFAHG/FH4V+GfjJ4QvfDPi3TItS0y4GQG4khf+GSNuqOM8Ee45BIr8d/2sP2M/FH7NOtPeKJdb8FXMm2z1qNP9WT0inA+4/ofut1HOVH7c4/Ks3xBoGm+KdGvNJ1ixg1LTLuMw3FpdIHjlQ9QyngivWy/MquAlprF7r/LzGnY/HT9kL9ubxB+ztewaFrZn17wDK/z2JbM1iSeZLck9O5jPynttJJP68eAviB4f+J/hay8R+F9Ug1fSLxd0VxA2RnurDqrDoVIBB6ivy8/bJ/4J76l8J3vvGPw9gn1fwcC01zpwzJc6YOpPrJEP733lH3sgFq8C/Z0/ab8Yfs2eKBqPh+5+06XOw/tDRbhj9nu1HqP4XA6OOR7jIP0mKwOHzSn9YwbtLr5+vZlNX1R+8ppa8m/Z9/aR8H/ALR3hRdW8N3nl3sIAvtJnIFzZuezL3U84ccH2IIHrA6mvh5050pOE1ZogWiiipAKKKKACiiigAooooAKKKKACk4IpaKACiiigAooooAKKKKAExivyk/4KiftBf8ACZ/ECz+G+kXO/R/DredqBjb5Zb5l+6fXy0OP953B6V+gf7T3xutPgB8G9d8WTFHv0j+zabbv/wAt7twRGuO4HLn/AGUavwg1bVbvXdUvNSv7h7u+vJnuJ55TlpJGYszE9ySSa+t4fwXtKjxM1pHRev8AwCooqUUUV+gFhRRRQAUV9B/sQ/s+/wDDQHxssLO/tzN4Y0cDUdWJHyvGp+SE/wDXRsAjrtDkdK+wv2gv+CWeg+JPtOr/AAtvh4e1A5c6Lfuz2ch9I5OXi+h3Dt8oryK+aYbDV1QqOz79F6iufl1RXZfE74PeMfg1rraP4w0G70W858szpmKYD+KOQZVx7qTXG16kJxqJSg7pjCvefgJ+2n8SvgA0Nnpmq/2z4dQ4bQ9VLSwKP+mZzuiPX7pAzyQa8GoqKtCnXjyVY3XmBueOfGWqfEPxfrHiXWpzc6rqt093cSdtzHOAOyjoB2AArDoorRRUEox2AKKKKoAr1n9l34H3X7QPxm0PwrGsi6aX+1anOn/LG0QgyHPYnIQH+8615NX7Af8ABNr9n0fCr4PDxVqlt5fiPxYqXXzr80FmOYE9t2TIfXcoPK15Ga4z6nhnJfE9F6/8ATdj620vTLXRNNtNPsoEtbK1iSCCCIYWONQFVQOwAAFWyQgJPAFKeRXz9+3L8Yv+FM/s7eI7+2n8nWNVT+yNPIOGEswIZh6FYxIwPqor8uo05V6sacd5OxmflV+2N8Yj8bv2gfE+vQT+dpNvL/Z2mkHK/ZoSVVl9nbfJ/wADrxOgnJor9io0o0KcacdkrGoUUUVsAV9X/wDBOzV/iDq3x+0Lw74c8TanpvhyMvqGr2ccu+2a2j5YNE2VBdike4DcN+QRXyhX6s/8Eqvg7/wivwt1bx9ewbb7xJP5FozDlbSEkZHpuk359RGprxc4qwo4Sbkr30Xq/wDLcT2PuqiiivywzCiio5JFhQu7BEUZZmOAB6mgCSioLa6iu4EmglSaKRQySRsGVgehBHUVPQAUUUUAFFFFACdaK4n4pfF/wj8GfDcmueL9ct9GsVyIxK2ZZ2A+5HGPmdvZQfU8V+Yn7S//AAUo8W/E/wC16F4BWfwd4ZfMbXYfGoXS+7qcQg+iHP8AtEHFelgsur42XuKy7vYpK59sftKft2+A/wBnxbnS4J18VeL0BA0exlG2Bv8Ap4l5Ef8AujLdPlAOa+bfCv8AwV8vEKp4k+HcEwP3p9L1Ex4+kbo2f++hX51SSNK7O7F3Y5LMckmm19xRyLCU6fLUXM++q/IqyP178Kf8FTfg5rpRNTj13w5IfvteWQljH0MTOxH/AAEV7L4U/a++DXjPYNM+I2hB3+7HfXIs3PsFm2HPtivwforCpw9hpfw5NfiLlP6NNN1ax1m1Fxp97b3tu33ZbaVZEP0IJFXu1fz8fBf4y+IvgZ8QNM8V+Hbpo7m0kHm2zMfKuoj9+KQd1YZHqDgjBANfuV8FfjDoPx1+Hel+LvDs++0u12zW7EeZazDG+GQdmUn8QQRwQa+WzHK54C0r80X18+xLVjvqKKK8UQUUUUAFFFFABRRRQAUUUUAFFFFABRRRQAUUUUAFFFFABRRRQAUUUUAFFFFABRRRQAUUUUAFFFFABRRRQAUUUUAFFFFABRRRQAUUUUAFFFFABRRRQAUUUUAFFFFABRRRQAUUUUAFFFFABRRRQAUUUUAJigmvCvjF+2j8J/gl59vrHiWLUdXiyDpGj4urkMP4WwdsZ9nZa+F/jH/wVU8c+KfPsvAOk23g+wbKi+uMXV6w9RuHlpn02sR2avUw2WYnFawjZd3oh2bP068ZfELw18OdIfVPFGu2Gg2C5/f386xKx9FyfmPsMmvjT4yf8FWfB3hoz2Pw+0a48WXq5VdQvc2tmD6hSPMf6EJ9a/Mfxf448Q+P9Yk1XxLrd/ruoyfeub+4aZ8egLE4HsOBWHX1mG4fo0/ervmfbZf5lcp9C+Lf28PjF408Y6Xrl74ols7fT7yK8h0jTAbazJRwwR1U5kXI6SFq/Zv4feNLD4jeCtD8UaW+/T9Xs4ryHnJUOobafcZwR2INfzv1+qn/AASn+Mf/AAkvw01n4f30+698Oz/arJWPJtJiSQP92XcT/wBdVrLPMDThQjUoxS5e3Z/8EGjgP+CrfwOuo9R0X4pWHnTWcqLpepxliywOMmGQD+EMNynoMqvdq/Oqv6GPif8AD3Sfir4A13wnrUXmadq1q9tJgZKE8q6/7SsFYe6ivwO+Jnw+1X4U+Ptd8Ja1F5WpaTdPbSYGA4HKuv8AsspVgfRhXRkGM9tR9hLeP5f8AEzmKKKK+qKCiiigD9WP+CV3xc0jxF8MdS8Cm0s7HxBocpuS8ESxve20jcSOQMuyMdhJ7GOvurpX4Dfs7/GS/wDgL8XtA8Y2W+SG0m8u9tkP/Hxav8ssfpkryM9GCntX7z+HtesfFOhafrOl3KXmm6hbx3VtcRnKyRuoZWH1BFfmmeYN4fEe1Xwz1+fX/Mho0jQKMgCvm79oH9u74bfAcXGntfDxR4njyv8AY2lSKxjb0ml5WP3HLf7NeFSo1K8uSnG7JPo53WJCzMFUDJJOABXyZ+0D/wAFGfh38H/tOl+HpB448SplPs+nygWkLf8ATSfkHH91Ax4wdtfnr8f/ANt/4l/H5riyvdS/4R/wzISBomks0cTr6Sv96XtkMdueQor59r7LB8PpWnin8l+rLUe5+3P7Fv7Uf/DTvw6vL/UobWx8UaXdNDqFnaAiMI5LQyIGJIUrleSfmjb2r6IzxX4Z/sZ/H2T9nz43aTrFzMyeHtQI0/V07fZ3I/eY9Y2Cv64DDvX7j288dzDHLE6yRyKGV1OQwPIIPcV4Wb4JYOv7i92Wq/yJasT0UUV4ogooooAaeK/Nn/gp/wDsweU6/F7w7afK2y38QQxL0PCxXOPfhG/4Ae7Gv0n9qzfEGg6f4p0O/wBH1S2jvdOv4Htrm2lGUljdSrKfYgmu3BYqWDrqrH5+aGnY/nPor2H9qn9n3UP2c/i1qPh2YSTaPMTdaTeuP9fbMTtyf76nKt7rnGCK8er9bo1Y16aqQd0zQKKKK1A/Sn/gl7+079qt5PhF4iu8yxB7nQJpW5ZOWltvw5dfbeOwFfoyM1/Of4c8Raj4Q1/Ttb0i7ksdU0+4S5trmI4aORGDKR+Ir90/2YPjzp37RPwm0vxTalIdRA+zapZIf+Pa6UDev+6chl/2WHfNfnme4D2NT6xTXuy38n/wSGj16iiivlSQooooAKKKKACiiigAooooAKKKKACiiigAooooAKKTvmvlL9rv9uzw/wDs92k+g6EYPEHj10wLMNmCwyOHuCD17iMHJ7lQQTvQoVMRNU6Su2B6d+0Z+014Q/Zt8KHU/EFyLnU51P8AZ+i27D7RduPQfwoD1c8D3OAfxs+Pv7RPi/8AaL8XtrPiW8xbRFlsdKtyRbWcZ/hRe5OBljycegAHOeKvFni/43+PH1LV7m+8TeJ9VmWNAFMkkjE4WONFHA5wEUYHQCv0j/Y0/wCCdtn4AFj40+JtrDqPiUYms9EfEkFgeoeXtJKOw5Vf9o4K/b0qGFySl7Ss+ao/6svLuy9EeRfsYf8ABPC68ctY+NfidaS2Hh35ZbLQZMpNfDqHl7pEew4ZvYYLfqHpunWujWFtZWVtFaWdvGsUNvAgSONFGFVVHAAAwAKthcUpr4/G46rjanPUenRdES3cWiiiuEQUUUUAFFFFABRRRQAUUUUAFFFFABRRRQAUlHevl39s39s7Sf2cNAfR9IeLU/H19ETa2RO5LRDwJ5h6f3V6sR6ZNbUKFTEVFTpK7YDf20P2z9L/AGcPD76NozQ6j4/v4s2toTuSyQ8CeYf+gp/ER6A1+OfiTxJqnjDXr7WtZvptS1W+lae5u7htzyOTkkmneJvE+q+NPEF/rmuX82p6tfStPc3dw255HPUk/wAh0AwBxWXX6hl2XU8BT7ye7/roaJWCiiivXGFHWivv79gL9hk+LZbD4l/EHT/+JGhE2j6Ncp/x+MOVnlU/8sh1VT9/qflxv4sZi6eCpOpN/wDB8gbsdH/wT7/YbKHT/ij8QdPwfluNC0a5T8VupVP4FFP+8f4a/SEU1VCABRgDtTh6V+V4vF1MZVdWp8l2Rm3cWiiiuMQUUUUAFFFFABRRRQAUUUUAFFFFABRRRQAUUUUAFFFFABRRRQAUUUUAFFFFABRRRQAUUUUAFFFFABRRRQAUUUUAFFFFABRRRQAUUUUAFFFFABRRRQAUUUUAFFFFABRRRQAUUUUAFFFFABRRRQAUUUUAFFFFABRRRQAUUUUAFFFFABRRRQAUUUUAFFFFABRRRQAUUUUAFFFFABRRRQAUUUUAcz8Qfh/oXxQ8I6j4Z8SafHqekX8ZimgkHT0ZT1VgcEMOQQDX4s/tY/sp69+zL4zNvKJdQ8KXzs2lavt4devlSY4WVR1HQjkdwP3Lrkvid8MvD/xe8G6h4X8T2CahpN6m10bh42/hkRv4XU8givYy3Mp4Cp3g91+q8xp2P56qK9t/an/Zb8Rfsy+NWsL0PqHhy8Zm0vWVTCToP4H7LIvGV/EcGvEq/T6NaGIgqlN3TNAooorYD0v4BfH3xR+zv47t/Enhu4yhxHe6dKx8i9hzzG4/k3VTyO4P7V/AX49eF/2hvAtt4k8NXOekd5YSkefZTY5jkH8m6MORX4E16L8C/jt4p/Z98c23iTwzd7HGEu7GUkwXkOeY5F7j0PUHkV8/mmVRxsfaU9Jr8fJiaufv7zS15T+zz+0R4X/aO8ERa/4en8q6jCpf6ZKw8+zlI+6w7qcHa44YDsQQPVe9fmk6cqcnCas0Zi0UUVIBRRRQAUUUUAFFFFABRRRQAUUUUAFFFFADWQMCCMg9Qa/P39sf/gnNb+K/tvjP4V2kVjrJ3TXvh2PCQ3R6l7fsj/7HCt22nhv0C7UuOOldWFxdXCVPaUn/AJP1GnY/nr8G+NfF/wAEPHUeq6JeXvhvxJpkrRupUo6kHDxSxsORkYKMMeor9Z/2Rv27fDf7Qdvb6DrjQ+HfHqpg2LNiC+wOWtyT17mM/MOxYAkan7WP7EXhf9pDT5tVsxFoHjmKPEGrRp8lzgcR3Cj7w7Bx8y8dQNp/Ir4k/DDxf8C/G8mieJdPudE1m0cSwyqSFkAPyywyDhlyOGB6jsQQPtE8JnlKz92ovv8A+CitGf0HZozxX5tfsg/8FJiv2Lwf8XLssvENp4pbqOwW6/l5o/4F3av0bsr2C/tIbm1mjuLaZBJHNGwZHUjIYEcEEc5FfG4vB1sHPkqr0fRktWLdFFFcYgooooAKKKKACiiigAooooAKKKKACiiigBD1o6c0V4T+2R8eo/2ffgjq2s20yp4gvQdP0mPv9ocH95j0jUM/plQO9XSpSrVIwhu9APz1/wCClH7QP/C0vi8PB+lXPmeHvCjPbtsb5Z708TP77MCMehV8cNXx7T555LqeSaZ2llkYu7ucsxPJJPc0yv2DC4eOFoxow2RrsFFFFdQBSqpZgAMk8AUlfVH/AATy/Z9Pxo+NcGr6lbeb4Z8LlL+63rlJp8/uIT65ZS5HQrGQeormxOIjhaMqs9kB+hf7Cn7Pw+A3wRsIr+28rxPrm3UtU3Lh4yw/dwn/AK5ocEf3mf1r6P70DgUYr8grVZV6kqs92ZHPeM/Afh74iaHPo3ibRrTXNLmHz2t7EJFz2YZ+6w7MMEdjXwB+0F/wSrVvtOsfCbUdp5c+HtVl4+kM5/RZPxev0g5HvRiujC42vhJXpS07dPuGnY/nd8b+APEfw11+bRfFGi3mh6pD962vYijEdmXPDKezDIPY1z9fZ3/BTf48w/Ef4t2/gzSpEl0jwnvinlTB829fHmjPogCpj+8H9q+Ma/VMHWqV6EatSNm1saIKKKK7ACiigDJwKAPd/wBjD4BP+0F8b9K0i6hZ/DunEahq74+UwIRiPPrI21PXBY/w1+4sECW0SRRIEjRQqoowAB0AFfNH7AH7P3/Cj/gja3Oo23k+KPEYTUdQ3rh4kI/cwn/dU5I7M7jtX07jivy3OMZ9bxDUX7sdF/mQ3cK/Jb/gqZ8Y/wDhM/jDp/giyn36b4Wt8zhTw13MFZ/rtQRj2JcetfqB8TfHdh8L/h94g8V6k2LLSLKW7dc4LlVJVB7scKPciv5/fF3ii/8AG3inV/EGqSmfUdUu5by4k/vSSMWb8MnpXo8PYbnrSry2jovV/wDA/MImRRRRX6CWFFFFAG/4A8Gah8RPG2heGNLTfqGrXkVnCMZAZ2C7j7DOSewBr+gPwH4O0/4f+DNF8M6Wnl6dpNnFZwDuVRQoJ9ScZJ7kmvzI/wCCU/wc/wCEm+Jms/EC+g3WPh6D7NZMw4N3MCCR/uxbs/8AXVa/VcV+d8QYn2ldUY7R39X/AMAiQtFFFfLEiD0r5o/4KBfGT/hUf7OetJbT+VrPiH/iT2e04YCQHznHcYiDjPZmWvpcV+QP/BTr4x/8LA+OyeFrOfzNJ8JQfZSFOVa7kw0x/ACNPYxmvXynDfWsVFPZav5DW54X8Jf2mfiT8EZ0PhLxVe2VmG3NpszefaP65hfKgn1AB96+5Pg5/wAFZNKvxBY/Evw1JpkxwratoeZYSfVoWO9R/us59q/Muiv0LE5bhsVrOGvdaP8Ar1Ltc/oN+HHxi8FfF3TPt/g/xNp+vQABnS1mHmxZ/wCekZw6H2YCu1PNfzmaHr+p+GdTg1HSNRutL1CBt0V1ZTNDLGfVWUgj8K+zv2bP+Cifxct/FWheEdWtrb4gpqN3DYwLd/uLwM7BVxMgIPJyS6sfevksXkFSknOjK67PR/5EuJ+steDftQfF/wCJXw30Mw/Dj4bah4u1WeMn+0UVZba1/wC2SN5sje2FHTk9K94H3c9KUfSvlqco05qUoppdGSfgJ8atT+J/inxTPrPxMg1/+1pDtzrNrJAIxn7iIygIo/uqAPavOMYr+ju4tYbuJopokmjcYZJFDAj0INeb+Kv2Y/hR42DnWPh54euJX+9OlhHFMf8AtogDfrX2VDiGEEoypWS7P9NC+Y/AzrX1b+zH/wAE+fG3xzNprWurL4Q8HSYcXlzH/pN2n/TCI9iP42wvORu6V+iXhD9hH4KeCPGMPiLTPBsTXcB3QwXlxLdW8T5yHEcrMNw7ZzjqMHFfQKgKMDgVOM4hc48uGVvN/ogcux893/7DXwsf4Laj8OtP0KKwt7pA41baJL0XKg7J2kPLEEn5eFwzKAATX46/F34Ua/8ABT4gar4R8R23kahYyYEig+XPGfuSxnurDkfkcEED+hAcV80ftt/soW37SHgE3WmQxQeONHRpNMuThftC9WtnP91v4SfutzwC2eDKs1nQquNaV4y6vo+/+Ykz8VK+hv2Mf2p779mv4iK148tz4N1Zlh1ayXLbB0W4jH99Mnj+JcjrgjwbV9Fv9A1G4sNSsp7C9t3MctvcRlHRgcEEHkHNUq+/rUqWKpunLWLLP6MtG1mx8RaTZ6ppl1FfadeQpcW9zAwZJY2AKspHUEEGtDFfln/wTi/bAPgvVbb4W+L77GgX8uNGvZ24s7hj/qGJ6RuTx6OfRiR+pg5FflWOwc8FWdOW3R90ZtWFooorhEFFFFABRRRQAUUUUAFFFFABRRRQAUUUUAFFFFABRRRQAUUUUAFFFFABRRRQAUUUUAFFFFABRRRQAUUUUAFFFFABRRRQAUUUUAFFFFABRRRQAUUUUAFFFFABRRRQAUUUx3ESMzEKqjJJ7CgBcZoJ4r82PjD/AMFYdRs9a1TS/h/4WsGt7aeSCHV9VnaZZ1ViBIsSbdoIGRlj1GRXyd8Rf2yfjF8UPNj1jxxqMFnJkGy0xxZw7f7pWILuH+8TX0WHyLFVrOdorz3+4qzP2Y+IXx++HXwpjc+K/GWk6PMgybWW5Vrg/SFcufwWvl34j/8ABV74eeHvNh8JaFqviy4XIWebFlbN6EMwZ/zQV+UUkrzOzu7O7HJZjkk02voaHD2Hp61W5fgv8x8p99eCP22/jj+1P8WdD8EeFprDwXZajPi5n0u1Es0FqvzSyNJLu5Cg4KhcnaO9fp/aWotLSKBWd/LQJvkcs7YGMljyT7mviH/gl5+z+fBHw6u/iNqtrs1jxKPKsd64aKxVuo9PMcbvdUQjrX3PmvlM0nRVf2WHilGOmnV9SWfhd+2f8Hj8E/2hPE2iwQeTpN5L/aemgDC/Z5iWCr7I2+P/AIBXh1fqv/wVU+Dn/CUfC7SPH9jBuvvDk/2e8ZRybSYgAn12ybMf9dGNflRX32VYn6zhYye60fqv6uWtgooor1xhXtn7G/xiPwR/aB8Ma7PP5Ok3Mv8AZ2pEnC/ZpiFZm9kbZJ/wCvE6AcGsa1KNenKnLZqwH9IIYMoI5Ffnf/wVS/Z8/tHStO+LGkW2biyCafrQjX70ROIZj/usdhPXDp2WvpD9hz4xf8Lm/Z28OX9zP52saUn9kaiScsZYQArn1LRmNyfVjXs3jHwtpvjjwtqvh/WLcXemanbSWlzCf4kdSpx6Hng9jg1+VUKtTLcXd7xdn5ojZn87FFd38cfhPqXwR+KXiDwbqgZpdOuCsM5XAuIG+aKUf7yFT7HI7VwlfrFOcasFOLumWFFFFWAV9+fsZft+6B8GfgrqXhjxy99eT6NLu0SG0i8yS4ikJLQ7iQqhHycsRw+BnbivgOiuLF4Oljafs6q03Bq59SftA/8ABQr4kfGj7TpulXB8F+GZMr9h0yU+fMvpLPwzccELtUjqDXy4SWOScn1NJRWmHw1HDR5KUbIAoor0n4N/s7+Pfjzq32LwfoM9/CjBZ9QkHl2lv/vyn5Qcc7Rlj2BrWdSnSi5zdku4Hm1fsl/wTg+LOs/Ej9n+207W7O9W48PSDT7fUZ4WEV3bAfutjkYZkAKEDOAqE/erlv2ff+CY/gr4eC21Xx7MnjbXlw4s2Urp0Lemw8y/V/lP9yvs+xsbfTbOG1tYY7W2hQJHDCgVEUDAAA4AHpXwOcZnQxcfZUlez3/yIbuW6KKK+UJCiiigAooooA+fP2z/ANm23/aO+ElzY2sSDxVpQa80e4bAJkx80JPZZAAPQMEP8NfiNfWVxpl7PaXcMltdQSNFLDKpV0dThlIPIIIIxX9HfWvy8/4Kd/swf8I1rq/Fnw9abNL1ORYdchiXiG5PCT4HQSdGP98A8l6+uyHH+yl9WqPR7evb5lxfQ+AKKKuaPo1/4g1O207S7K41HULlxFBa2sZkllc9FVQCSfYV9+5curKKdfbf/BL0/EfTPivcz6Do9zeeA76P7PrlxKfLtoioJjdWPDSqTjauTtds46ju/wBmD/gmBLci08R/F1jBDxJF4YtZfnYdR9olU/L/ALiHPqw5Ffoz4e8OaX4T0a00nRtPttL021QRwWlpEI4o19FUcCvi81zihOnLD0lzX0b6L07sls1KKKK+GICiiigAooooAKKKKACiiigAooooAKKKKAG4qK4uI7SB5ppFijRSzu5wqgdST2Fc78Q/iP4c+FXha68ReKtWg0fSLUZeeduWPZEUcux7KoJPpX5K/tb/ALeviT4+zXXh7w55/hzwJuKm2DbbnUB2adgeF7+WDj1LYGPTwOXVcdK0NI9X/XUaVz3j9sT/AIKQpafbvB3wkvFkm+aG88UR8qnYra+p7eb0/u54YfBXw6+Gvi/46eOItE8OWFzrut3rmWWRmJCAn5pZZDwq5OSzHqe5IFd9+zN+yT4x/aW14JpkJ0vw1byBb7XrmMmGLuUjHHmSY/hB4yNxUHNfsL8Df2f/AAf+z34Tj0PwnYCEsA13fzYa5vHA+/I+Oe+FGFGTgCvqauJwuTU/Y4dXn/W/+RV0jzT9kz9ifwx+zfpsWp3Yi17xxNHi41d0+S3yOY7cH7q9i33m5zgHaPpfPOKWiviK1apiJupVd2yAooorIAooooAKKKKACiiigAooooAKKKKACiiigAopK+Tv20/23dN/Z60mXw54dkg1L4gXcXyQnDx6ajDiWYd2xyqd+p4xu3oUKmIqKnSV2wLn7aH7aOlfs46E+jaK8Gp+Pr6LNtZk7kskPSeYf+gp1b6V+O3ifxPqvjPX7/W9cv59T1a+lM1zd3Dbnkc9ST/ToBgDimeI/Eep+LtcvtZ1m+n1LVL2Vpri7uXLySuepJNZ1fp+XZdTwFPvJ7v+uholYKKKK9cYUUV9s/sJ/sMTfFy7tPHfjm0eDwVA++zsJAVbVXU9T6Qgjk/xHgcZNceKxVPB03UqPT8/JBsX/wBgv9hh/iXc2XxC8f2LJ4ThYSabpc64OpsDxI4P/LEHt/Gf9nO79VIYY7eJI40VI0AVVUYAA6ACmWtpDY20VvbxJBBEoRIo1CqigYAAHAAHarJOK/LcbjamNq889ui7GbdxaKKK4BBRRRQAUUUUAFFFFABRRRQAUUUUAFFFFABRRRQAUUUUAFFFFABRRRQAUUUUAFFFFABRRRQAUUUUAFFFFABRRRQAUUUUAFFFFABRRRQAUUUUAFFFFABRRRQAUUUUAFFFFABRRRQAUUUUAFFFFABRRRQAUUUUAFFFFABRRRQAUUUUAFFFFABRRRQAUUUUAFFFFABRRRQAUUUUAFFFFABRRRQAUUUUAFFFFAHH/FP4WeHfjJ4J1Dwr4osV1DS7xcY6SROPuyRt/C6nkH8DkEg/iv8AtRfsueJf2ZvGjafqKtf+H7tmbS9ZjTEdwg/hb+7IoxuX8RkEGv3W/nXI/FD4YeHfjF4M1Dwt4p09NQ0m8XBB4eJx92SNuquvUEfqCRXs5bmU8DOz1g91+qGnY/nsor3D9qb9lbxJ+zN4xNneq+o+Grx2OmayiYSZeux/7sgHVe/UZFeH1+nUa0MRBVKbumaBRRRWwHd/Bn40eKfgR42tPE/hW+NreRfJNA+TDdRZBaKVc/Mpx9QcEEEA1+0P7NP7Tnhf9pfwcuq6NKLPWLZVXU9GmcGa0kPf/ajPO1wOehwQQPwjrrPhd8UfEnwd8Z2PijwrqMmnaraNwy8pKh+9HIvRkbHIP6EA14WZZXDGx5o6TWz/AEf9aCauf0LUteAfso/tb+Gv2mvDH7gppfiyzjB1HRXfLL282Inl4ye/VScHsT79X5pVpTozcKis0Zi0UUVkAUUUUAFFFFABRRRQAUUUUAFFFFABRRRQAmea84+NfwI8I/H/AMJyaD4u0xbmMZa2vI8Lc2khH34nxweBkcg4wQRXo5GaBVQnKnJTg7NAfh3+1D+xz4x/Zp1hprqNta8IzybbTXraMhOeiTLz5b+xOD/CTg43/wBlD9ujxX+zrdQaPqJl8SeBmf8AeaXK/wC9tATy9ux+767D8p5+6Tur9lNc0LT/ABNpN3perWNvqWm3cZintLqMSRyoeqsp4Ir8yf2uf+CbV/4SN74s+FFvPquijMtz4dBMlzajqTAesqf7PLjtu7faYTM6GPh9WxqV316P/Jlp30Z+iXwp+LvhX40+FbfxF4R1aLVNOl4cKcSwPjmOVDyjD0P1GQQa7XP5V/P18IfjT4y+Ani9Nd8J6nLpt6hCXFs4JguUB5jmjPDDr7jqCDzX63/sr/tu+EP2jrKLTJ3j8PeNkT99o9xJ8twQOXt3P3x32/eXnggbj5OY5RUwl6lP3ofivX/MTVj6Xooor58kKKKKACiiigAooooAKKKKACiiigArmvHHw+8OfErQp9E8U6Laa5pc33re8iDgH+8p6qw7MMEdjXS0mCKFJxd4uzA/Nj9oL/glXJH9p1j4Tal5i8ufD2qy4b/dhnPX2WT8Xr4B8ZeBfEPw716fRfE2jXmh6pAfntb2Extjswz1U9iMg9jX9Eua4r4n/Bzwb8ZdBbSPGGg2mt2mD5bTJiWEn+KOQYZD7qRX1GCz+tRtCuuZd+v/AASkz+fKivvb9oP/AIJa6/4ZFzrHwvv28R6aMudFvmVL2MeiPwkv0O1ugAY18Ma7oGp+GNVudM1jT7nS9Stn2TWl5C0UsbejKwBB+tfb4bG0MXG9KV/z+4u9yra2s19cw29vE808ziOOONSzOxOAAB1JNfud+yF8B4f2e/gpo+gSxKNduh9v1eVeS1y4GVz3CAKg9due5r8+P+CZ37Pv/Cyviu3jjVbbzPD/AIVZZYd6/LNfHmIe/lj94fQiP1r9dcc18hxBjeeaw0HotX69iZPoOooor48gSvF/2tvjvB+z58FNZ8RrIn9tTD7FpMLYO+6cHacdwgDOR3CEd69nNfjZ/wAFFf2gv+FxfGibQtNufN8NeFS9jb7Gyk1zn9/L7/MoQH0TI+9XrZVg/rmJUX8K1f8Al8xpXPle9vJ9RvJ7q6le4uZ3aWWWRizOxOSxJ6kk9ahoor9XWhoFFFFABX0x+wJ+z7/wvP422lxqNt53hjw5s1HUd65SVwf3MB/32GSO6o4r5piieeVI40Z5HIVVUZJJ6ACv3F/Yu+ASfs/fBDStKuoFj8R6kBqOrvj5hO6jEWfSNdqemQxHWvAznGfVcO4xfvS0X6sTZ72BtGBS0VHI6xIzsQqqMknoBX5iZnwP/wAFXvjH/YPgPQPhzY3GLvW5f7Qv0U8i2ib92pHo0vI/641+XFew/ta/GBvjh8e/FHiSKYy6WJ/sem88C1i+SMj03YLkermvHq/WMrw31XCwg9936v8AqxotEFFFFeqMKUAsQByTSV77+w98Hf8Ahc/7RPhzT7mDztH0t/7X1EEZUxQkFUPs8hjQ+zGsK9WNCnKrLZK4H6rfsbfB0fBH9n3wxoc8Hk6vdRf2lqQIw32mYBire6Lsj/4BXt2M0qjAFFfjlWpKtUlUlu3cyFoooqAOI+M/xIs/hD8LvE3jC+2mHSrJ50jY482XpFH/AMCcqv8AwKvwB17W7zxLrmoavqM7XOoX9xJdXEz9ZJHYszH6kk1+kn/BWX4x/YdE8NfDWxnxLev/AGtqSqefKUlIEPsz+Y2PWNa/M2v0PIMN7Kg6z3n+SLiFFFFfVFBX23/wSy+Dh8YfF/UfHF5Bv07wvb7bdmHDXcwKrj12xiQ+xKGviQDJr9w/2HPg9/wpn9njw7p9xB5Or6mn9raiCMMJZgCqH3SMRofdTXz+eYn6vhnFby0+XX+vMT2PoCiiivzIzEr5J/bl/bQuP2a4ND0fwvFY6j4uv2+0ywXytJFb2gJGXVWU5dhheeiufSvoz4nfEXR/hP4D1vxZr0/k6bpVu08mD8znosa+rMxVQPVhX4M/GD4pax8Z/iPrnjDXJN19qc5kEQOVgjHEcS/7KqAo+mTya+hyXL1i6rnVV4R/F9ikrn3j4G/4K8qfLi8Y+AGX+/d6JeZ/KGQf+1K+hPA3/BRb4H+NfLjk8TTeHbp+kGt2jw4+si7ox+L1+LFFfU1chwdT4U4+j/zuVZH9Efhfx54a8b2n2rw94g0vXbfGfN028juF/NCa38elfzjafqd5pN1HdWN1NZ3MZyk1vIUdT6gjkV7R4H/bY+NfgDy1sPH+p3kCceRqxW+Uj0/fBiB9CK8arw3Na0qifqrf5k8p+3eveFNF8U232fWdHsNWg/55X1sky/kwIryHxV+xH8D/ABjua9+HelW7t/FpgexwfXELIP0r4n8Df8FbvGemmOPxZ4N0jXIxwZdOmks5CPU7vMUn6AV9CeBv+Cpfwh8S+XHrkWteFZ+jvd2nnwg+zQlmI+qCvLll+Y4TWKfyf+WorMoeKf8AglL8KtVZpdF1jxD4fm6qqXEc8S/g6bv/AB+vqb4W+E9c8E+CNN0LX/EZ8V3tinkLqslt5Es0Q4TzBvbc4HBbPzYyRkmpPh38UvCnxa0NtZ8Ia7aa9pySeS81q+dkmAdrA4KnDA4IB5FdZ6152IxOIq/u68m7d91+oXHUUUVxiCiiigAooooAKKKKACiiigAooooAKKKKACiiigAooooAKKKKACiiigAooooAKKKKACiiigAooooAKKKKACiiigAooooAKKKKACiiigAooqlqWq2ejWct5qF3BY2kQ3STXMgjRB6licCha7AXOlGa+dPiN+378FPhyJIpPFkfiC9TP+iaBGbst9JBiL83FfLPxH/4K46jP5sHgXwTBaLyEvddnMrEevkx7QD/AMDNenQyzF4j4YNLu9PzHZn6YZxSKwcZUhh6g1+FnxF/bP8AjH8T/Nj1bxvqFrZycGy0phZRbf7pEW0sP94mvu//AIJSfEt/E3wk8SeFbu4aa80LUvtEe9snyLgFh16/vElJP+0K68XktXCYd1pyTtbRf5jasfc9FFFeCSIDmvm39vr4z/8ACnf2eNaa0n8nW9f/AOJPY7Thl8xT5rjuNsYfB7MV9a+kc8cV+PP/AAUw+M//AAsj47t4asp/M0fwjGbEBTlWu2w1w31BCRn3iPrXr5ThfrWJinstX8v+CNK58idaKKK/VjQK9U/Zk+Cl38fvjLoPhKFXWxlk+0ajcJ/yxtEIMjZ7EjCj/ada8rr9df8Agmd+z/8A8K0+EreNNVttmv8AisLNGHX5obEf6pfbfkyH1Bj9K8nNMZ9Twzkviei9f+AJux9gaRpVpoWl2em2NulrY2kKW8EEYwscaqFVQOwAAFXqKK/KG76szOd8eeDrD4g+DNb8M6nH5mn6tZy2cwxyFdSuR7jOQexAr+fzx74M1D4eeNtc8Maqnl6hpN5LZzDHBZGK7h7HGQe4Ir+iQ8V+U3/BVb4Of8Iz8TtH+IFjBtsfEUH2a8ZRwLuEAAn/AHotmP8Armxr6rh7E+zrOhLaW3qv+AVE+FqKKK/QywooooA+2v8Agll8Y/8AhDvjDqHgi9n2ad4ot824Y8Ldwgsv03IZB7kIPSv1or+dTwh4ov8AwR4q0jxBpcpg1HS7uK8t5PSSNgy59sjpX9Afwy8d2HxP8AeH/FemNmy1eyiu0XOShZQWQ+6nKn3Br8+4hw3JWjXjtLR+q/4BEj46/wCCov7Pf/CZeArT4laRbF9X8Or5GohF+aWxZuGPr5bnP+67k9K/Kqv6NNY0mz1/Sr3S9Qt0u7G8he3uIJRlZI3UqykehBIr8H/2mvglefAD4x674SnDtYxyfaNNuH/5b2jkmNs9yOVP+0jV6HD+M9pB4ab1jqvT/gDi+h5XRRRX2JQUUUUAFdl8Mfg/4y+MmvLo/g/QLvW7zjzDAmIoQf4pJDhUHuxFcnZTR215BNLAl1FHIrPBISFkAOSpKkEA9OCD71+9n7N9/wCCtc+DXhrVvAGk2Wi+Hb61WZLKzjVRFJ92RHI+86urKzHJJXOTXh5rmEsBBOMbt/chN2PlL9n7/glnoPhs22rfFG+XxFqAw40Wwdks4z6SScPJ9BtHb5hX3XoXh7TPC2lW+maNp9rpWm267IbSzhWKKNfRVUACtLtR2r85xOMr4uXNVlf8vuIvcWiik4ArkEIaa7rEhZ2CKBkknAAr5w/aB/bx+GvwHFzp5vv+Eo8TR5X+x9KkDeW/pNLysfuOWH92vzQ+P/7b3xK+P73Fle6l/YHhqQkDQ9JZo4nX0lf70vbIY7c8hRXtYPJ8Ti7Styx7v9ENK5+hX7QP/BRn4d/CAXOl+HpB438Splfs+nygWkLf9NJ+Qcf3UDHjB211H7FX7U5/ac8AX93qcVrY+KtKumivrO0BWPynJaGRAxJClQV5J5jY9xX4mV7f+x78epf2fPjbpGuzSuug3h+wavGOQbZyMvjuUYK47/KR3NfSYjIqVPCyVPWa1v38irH7qUVXtrmK9t4p4JFmhkUOkiNlWUjIII6g1Yr4EgKwvGfhHSvHvhbVPDut2i32k6nbvbXNu44ZGGDg9iOoI5BAI6Vu0UJuLutwPx3g/wCCa/xK1P40az4TtYRZ+FrG4BXxReriCW3b5kKKOZJNvBReAwIJAwT+jP7O/wCyR4C/Zx0xP7DsPt2vyJtutdvQGuZPUL2jT/ZX2yWIzXtppcV6uKzTE4qKhN2Xl19Rt3FoooryhBRRRQAUUUUAFFFFABRRRQAUUUUAFFFRySLCjO7BUUZLMcACgB5NeEftMftdeDP2atFP9pzDVfE08Zaz0G1kHnSejyHny48/xHk87Q2DXz7+1r/wUn0/wb9s8K/CuaDV9cGY7jxBgSWtqehEI6SuP733B/t84/N+xsPF3xo8diG3j1HxX4q1eck8tPPO56sxPYDkk8ADnAFfUZfk0qq9vivdh26v/JFJHTfHj9onxn+0T4qbV/FWoF4YyRZ6Xb5W1s1P8MaZ69MscscDJ4GPpD9kL/gnTq3xPNl4s+I0NxoXhM4lt9LOY7vUF6gnvFEfX7zDpgENX0P+yL/wTs0X4VCx8VfEKODxB4vGJYNP4ks9ObqD6SyD+8flB+6CQGr7bxgdK6MdnEKUfq+BVktL/wCX+YN9jI8MeF9K8F6FZaNolhb6XpVnGIre0tYwkcajsAPzJ7kkmtmiivkG23dkhRRRSAKKKKACiiigAooooAKKKKACiiigAooooAb1petGa+Fv23v2/Lf4YpfeBfh5dx3fi4gw32qxkPFpnYonZpv0TvluB04XDVcXUVOktfy9R2Oh/bZ/bqsPgZaXXhHwdPDqPj6ZNssvDxaUpHDOOjS4OVQ9OC3GA35JazrV/wCItWu9T1S8m1DUbuVpri6uHLySuxyzMx5JJqC9vbjUrye7u55Lq6ndpZZ5nLvI5OSzE8kkkkk1DX6jgMBSwFO0dW933/4BaVgooor0xhRRX21+wx+wlcfFu5s/HXjy0ktvBcTCSy0+QFH1Vgep7iH1PVug4ya48ViqeDpurUen5+SDYh/YY/YXufjFe2njfxvaSWvgeB99rZyAq+rOD+YhBHLfxdB3I/WSxsoNMs4LS1gjtrWFFiihiUIkaAYCqBwAAAABRY2cGm2kFrawR29rCixxQxIFSNAMBVA4AAAAAq3X5djcdUx1Tnnolsuxm3cKKKK88QUUUUAFFFFABRRRQAUUUUAFFFFABRRRQAUUUUAFFFFABRRRQAUUUUAFFFFABRRRQAUUUUAFFFFABRRRQAUUUUAFFFFABRRRQAUUUUAFFFFABRRRQAUUUUAFFFFABRRRQAUUUUAFFFFABRRRQAUUUUAFFFFABRRRQAUUUUAFFFFABRRRQAUUUUAFFFFABRRRQAUUUUAFFFFABRRRQAUUUUAFFFFABRRRQAUUUUAFFFFAHKfEn4b+H/ix4O1Dwx4n06PU9JvU2vE4+ZG/hdG6qynkMORX4x/tZfskeIP2ZfFWHEuqeEL2Q/2brITg9/KlxwsgH4MBkdwv7jGud8d+BdC+JfhbUPDniTTYtV0a9Ty5raYcN6EHqrA4IYYIIBBr2MuzKpgZ94PdfqvMadj+d+ivo/8Aa+/Y3139mnxCb2087V/A17KRY6rty0JPIgnxwHA6NwHAyMHKj5wr9OoV6eJpqpSd0zQKKKK3A3PBXjbXPh14o0/xF4c1KfSdYsZBLBdQNhlPcEdCpGQVOQQSCCDX7Dfsd/tsaF+0do8ej6qYdF8e2sWbjT92I7wAcy2+eo7lOq+45r8XavaJreoeGtXtNU0q8n07UrSVZre6tpCkkTqchlYcgivIzDLaWOhrpJbP+ugmrn9Ggo5r4v8A2K/29rD4029n4P8AG88Gl+O0URwXJxHBquB1XssvqnQ9V/uj7Q/lX5jicNUwtR0qqszMWiiiucAooooAKKKKACiiigAooooAKKKKACiiigApOtLRQB8kftY/sA+GfjxHdeIPDXkeGfHJBdrhUxa37ek6qOGP/PRRn1DcY/KPx78O/GHwQ8avpHiLT7zw7r1jIJYnyVJwfllikU4YZHDKe3XIr+hGvPPjP8CfB3x78LyaF4v0pL2Hk293HhLm0cj78UmMqenHIOOQRxX0WXZxUw1qVb3ofiv67FJ2Phb9k7/gplLZ/Y/C3xdmaeDiK38UIuXTsBcqPvD/AKaKM/3geWr9H9K1ay13TbbUNNu4b+xuYxLDc20gkjlQjIZWHBB9RX4uftRfsP8AjP8AZzu59ThSTxH4LZ/3WsW0ZzACeFuEGfLPQbvunjkE7Rk/s0ftkeOP2bNSSCwnOs+FZJN1zoF5IfKOTy0TcmJ/ccH+INgV6mKyqhjYfWMC1r06P/J+Q2r7H7j80teSfAL9pfwP+0XoH2/wvqKi/iUNeaRdEJd2p/2kzyuejrlT65yB613r4ydOdKThUVmiBaKKKgAooooAKKKKACiiigAooooAKKKKAGj9K8y+M37OfgH496V9j8YaBBezopWDUYh5V3b/AO5KOcZ52nKnuDXpwz9KKqE505KUHZrsB538DPgpoPwB+Hdl4P8ADvmyWdu8kslxcBfOuJHbJdyAATjC9Oigdq9EzzQc0AYpSlKcnKTu2AtFFNZggJJwByaQHzx+3D+0B/woL4IajdWVx5XibWd2naSFPzo7L88w/wCua5IP94oD1r8RmYuxZiSxOST3r6J/bq/aBPx6+N9/LYXPneGND3abpYVspIqt+8mH/XRxkH+6qelfOtfqGT4P6phk5L3pav8ARfI0SCiiivdGFFFWdM0261nUbWwsoHury6lWCCCJctI7EBVA7kkgUfDqB9Z/8E2/2fT8V/jEPFWp23meHfCbJdHePlmvCcwJ77SDIf8AcUH71fsN05ryL9lr4IWv7PvwY0PwqiodT2fatTnT/ltduAZDnuFwEB/uoteu1+T5pjPrmIc18K0XoZt3CvnL9vX4x/8ACnv2dNeltpvJ1nXB/Y9iVOGDSqfMcdxtjEhB7Nt9a+jRX5G/8FR/i83jX43Wvg+0m36b4VthG6qchruYK8h/BfKX2IanlWG+tYqMXstX8gW58X9aKKK/VzQKKKKACv1l/wCCWPwc/wCEN+EGo+N72DZqPii4225YcrZwkquPTdIZD7gIa/L/AOGngS/+J3j/AMP+FNMXN7q97FaI2MhNzAFz7KMsfYGv6AvB/haw8DeFtI8PaXF5Gm6XaRWdvH/djjUKufU4HJr5HiHE8lKNCO8tX6L/AIJMjcooor4AgSoLq6is7aW4mkWKGJC7yOcKqgZJJ7DFTZzXy/8A8FEfjH/wqn9nXVbK0n8rWPEzf2RbBT8yxuCZ3+nlhlz2Mi1th6UsRVjSju3YD8rf2lfi1L8bfjb4q8WF2azu7ox2KtxstY/khGOx2KCfcmvMKKK/Y6VONGmqcdloahRRRWgHt37GvwcPxt/aD8M6HPB52kWsv9pakCMr9mhIYq3s7bI/+B1+6agBQPSvhP8A4JU/BweGfhjrHxAvoNt94in+zWbMORaQkgkf70u/P/XJTX3aORX5lneJ9vinBbR0+fX/ACM2BOKKK8B/bO/aKi/Z0+D97qVtKn/CTapustHhOCfOI+aYj+7GDu9M7QfvV4dKlOtUjTgtWI+Jf+CnX7S3/Cb+M4vhjoN1u0TQJfM1R4m+W4vcY8s+oiBI/wB9mz90V8K1Ld3c1/dzXNzK89xM5kklkYszsTkkk9ST3qKv13B4aGEoxox6fi+5qtAooorsAKKKKACiiigD9SP+CROoeb8NPHVjn/U6tFNj/fhA/wDadffdfm9/wR91D5PijZMeh06ZR/4Ehv8A2Wv0gr8pziPLjqny/JGb3FoooryBDa848Y/tGfDX4e+Jn8PeJfGelaHrCRrK1rfTeUQrfdOTxz9a9Hr8U/8Agovq39p/tc+MkB3JaJZ26n6WsRP/AI8xr1crwUcfWdOTskr6fIaVz9b9K+Pnwz13H9n/ABC8MXpPRYNYt2P5B811+n67purR77K/tbtP71vMrj8wa/nMBIqSK5mgkV4pXjdeQyMQRX0cuG4/ZqP7v+CVyn9HgYHoQad1HrX88+lfFjxvoW3+zfGGvaft6fZdSmjx/wB8sK9n+An7cPxH+GnxH0TUvEfi7XPE/hlZRFqGnaleyXO+BuGZd5JDrncvIyVweCa4qvDtanFyhNO3TYXKftlRWdoWt2PiTRrHVtMuY73T76BLm2uYjlJY3UMrA+hBBrRr5Rpp2ZIUUUUAITigUY5rz/4y/HDwn8BPDNrr/jK9lsNMuLxLFJYYGmPmsjuBtUE4xG3PtTjGU5KMVdsD0DJ9KWvnjSf2/vgLrG0ReP7eFj/DdWV1Dj8XiA/Wuy0n9qb4Pazj7L8TPC+49Fm1WGJj+DsDW8sLXh8UGvkwPVaT8K53SfiL4W10L/ZviTSNQ3dPst9FJn/vljXQLKj/AHWBz6GsHFx3QD6KKKQBRRRQAUUUUAFFFFABRRRQAUUUUAFFFFABRRRQAUUUUAFFFFABRRRQB+c37ff7Xnxd+DHxXm8IeHL6y0HRLixhu7O+gs1kupUcFX3PJuUESJIBtUEDHfmvz78a/E3xb8R7z7V4p8S6pr8+cq2oXbzBP90MSFHsMV+i/wDwVu+HP2/wZ4O8cQR5k067k0y5ZRyY5V3xk+ytGw+slfmFX6Zk0KM8JCpGKUtm7a3Rotgooor6EYV9a/8ABMr4jf8ACF/tK2ukTS7LLxJZTaewY/KJVHmxn65jKj/fr5Kre8BeLbrwD440DxLZEi70i/gvogDjLRuGAPscY/GuPF0frGHnT7pgz+iWis7QdatfEeiafqtjIJrK+t47qCQfxRuoZT+IIrRr8eaadmZHnX7QHxVtfgp8H/E/jG52mTTrRjbROeJbhvkhT6F2XPoMntX4Gapqd1rWp3eoXsz3N5dyvPPNIctI7EszE+pJJr9CP+Csfxo+1an4d+GOnz5jtR/a2qKh/wCWjArAh+i72I/20Pavzsr9HyHC+xw/tZbz/Lp/mWkFFFFfTFHtH7IvwJm/aC+Nui+HZI3OiW7fbtWlXICWsZG5c9i5KoPQvntX7o2lpDYW0VtbxJDBCojjijUKqKBgAAdABXyp/wAE5v2f/wDhUHwVi17Urby/EfioJfTb1w8Ntg+RF7fKxc+8mD92vrPoK/L85xn1rENRfux0X6shsdRRRXhEjccV4f8AtmfB0fG39nzxNokEHn6taRf2lpoAy32iEFgq+7rvj/4HXuVNK5zV0qkqNSNSO6dwP5viCCQeoor3z9uD4O/8KW/aJ8R6dbweTo+pv/a2nADCiGYklB7JIJEHsorwOv2ShVjXpxqx2auahRRRWwBX6kf8EofjH/b3gPXvhzfT7rvQ5f7QsFY8m1lb94oHosvJ/wCuwr8t69h/ZJ+MDfA/49+FvEksxi0sz/YtS54NrL8jk+u3IcD1QV5WaYb61hZwW+69V/VhPVH7w96+N/8AgpZ+z7/wtD4SDxjpVt5viDwmr3DBF+aeyPMy++zAkHoFfHLV9io6yorKQysMgjoRTLm2ju4JIZkWWKRSjxuMqwIwQQeor8vw9eWFrRqw3Rmfzh0V7h+2N8BZf2ffjbq+iQQsvh++P9oaRIeQbdyf3efVGDJ6/KD3rw+v1+jWjXpRqQ2epqFFFFbAFff3/BLH9oL/AIR/xTqHws1i522Grlr3STI3Ed0q/vIh/vou4e8Z7tXwDWj4c8Q6h4S8QabrelXL2ep6dcR3VtcRn5o5EYMrD6ECuHG4aOLoSpS67evQHqf0Y80mK+ZtH/b0+F9t8EtA8deIddgs7/ULXMmh2v768+0L8ssaxA5C7wcM21SCpyM18P8A7QP/AAUv8efE77TpXgtW8C+Hnynm28m7UJl/2pR/q/pHgjpuNfm+GynE4ibio2S0be3/AATOx+hPx5/bB+G/7PcEsOu6uL/XguY9D0zE10T23jOIx7uRx0zX5pftA/8ABQn4j/Gn7Tpul3B8F+GZMr9h0uU+fMvpLPwzccELtUjqDXy/c3Mt5PJPPK800jF3kkYszMTkkk9Sajr7fB5LQwtpTXNLu/0RaVhSSxyTk0lFFe+MKK3PBvgbxB8Q9eg0Xw1o95rmqTn5LWyhMj47k46KO5OAO5r7+/Z8/wCCVcsxttY+LOpeUvDjw9pUuWP+zNOOB7rHn2cV5+Kx9DBxvUl8uv3A3Y9g/wCCaHx7k+J/wek8JapK0ut+Etlskj5Jmsmz5Jz6ptaPHYKnrX2QTiub8DfD3w38NdAh0Twtolpoelw/dt7OIICf7zHqzHuxJJ7muk6fSvyrFVYVq0qlONk3sZC0UUVzgFFFFABRRRQAUUUUAFFFFABRRRQAUUUUAIc0tIa+V/2pv29fCHwAiutE0lovFHjYAr/Z0En7izb1uHHQj/nmPmPfaCDW1GhUxE1TpRuwPdfid8WfC3wb8LT+IfF2rwaTpsXCmQ5kmfHCRoOXY+gHv0BNfk/+1Z+354q+PbXegeHvP8L+BmJQ2kb4ub5fWd16Kf8Anmvy88lsAjwv4sfGXxn8ePFra34s1WfVr5yUt7dRiG3UniOGMcKOnTk9SSea+uP2UP8AgmrqvjM2fij4qRXGiaEcSwaACY7y7HUeaesKH+7988/c4J+1oYHDZVBVsW7y6f8AAXV+Zdrbnzl+zn+yn43/AGk9dEGg2hstDhkC3uu3akW1uO4H/PR8dEXnkZ2jmv15/Z4/Zd8Ffs3eH/sfh6y+06tMgW+1u6UNdXJ64z/AmeiLx0zk5J9L8MeF9J8GaFZ6NoenW2l6VZp5cFpaRiOONfQAfmT3JzWx16V89mGa1sa+Ve7Dt/mS3cWiiivFEFFFFABRRRQAUUUUAFFFFABRRRQAUUUUAFFFFACZ4pGYAEk4FVr68t9PtJrq6mjtraFDJJNIwVEUDJZieAABnJr8vP23P+Cgs3jn7f4D+Gd7JbeHfmh1HXYSVkvx0aOE9Vi7Fur9OFzu7sFgquNqclNadX0Q0rnb/tu/8FCRpw1DwD8LdRD3fzQan4jtnyIuzRWzDq3UGQdP4efmH5qu7SuzuxZ2OSzHJJpvWiv1DBYKlgqfs6a9X1ZolYKKKK7wCilAzX6BfsM/sAv4nOn/ABC+JmntHo3yz6XoFwuDd91mnU9I+4Q/f6n5eH4sZjKWCpudR/8AB9AbsY/7DH7BU3xGey8f/ESyeDwqpE2naRMCr6keokkHUQ+g6v8A7v3v1OtLWGyt4re3iSGGJQkccahVRQMAADoAO1SRQJBGkcaKkagKFUYAA6ACpq/LsbjauNqc9Tbouxm3cKKKK4BBRRRQAUUUUAFFFFABRRRQAUUUUAFFFFABRRRQAUUUUAFFFFABRRRQAUUUUAFFFFABRRRQAUUUUAFFFFABRRRQAUUUUAFFFFABRRRQAUUUUAFFFFABRRRQAUUUUAFFFFABRRRQAUUUUAFFFFABRRRQAUUUUAFFFFABRRRQAUUUUAFFFFABRRRQAUUUUAFFFFABRRRQAUUUUAFFFFABRRRQAUUUUAFFFFABRRRQAUUUUAFFFFABRRRQBi+LPC2k+NvDt/oWuWEGp6TfRGG4tLhNySKex9+4I5BAI5FfkD+2Z+xBrH7POpzeIfD6T6v4AuZPkuSN0unsx4imx/D2WToehwcZ/ZbmqWraTZa7pl3p+o2sN9Y3UbQz21wgeOVGGGVlPBBBxg16eAzCrgal46xe6/rqNOx/OXRX2n+2x+wRffB2a98aeBLebUPA7sZLmyXMk2lZ657tD6N1Xo394/Flfp+FxVLF01Upu6/L1NNwooorrAfBPJbTJNDI0UsbBkdDhlI6EHsa/S79ij/goemrmw8C/FXUFhv/AJYNP8TTthZuyx3LHo3YSHg/xYPzN+Z1FcGNwNLG0+SovR9UDVz+kFXDAEHIPcUueOK/J/8AYw/4KEX3wxax8F/Ea5m1LwkMQ2erNmSfTR0Ct3khHp95R0yAFH6o6Rq9jr+mWupabeQX9hdRrNBdW8gkjlQjIZWHBBHcV+YY3A1cFPlqLTo+jM2rGhRRRXAIKKKKACiiigAooooAKKKKACiiigAooooAKKKKAKl3ZwahaTW1zDHcW8ymN4ZFDI6kYIIPBBHavz+/as/4JmWmt/bPFHwkji0+/OZZ/DMjhIJT1Jt2PEZ/2G+X0K4wf0L680mB0rrwuLrYOfPSdvLo/Ud7H881lf8Ai74NeOBLbyal4T8U6TNg/et7iBx1VgcHBHUHgg85Br9Iv2WP+CmOk+MPsfhv4qNBoWtHEcXiCMbLO5PQecP+WLH+99zr9zpX0d+0R+yh4G/aQ0Yxa/ZfYtciQraa7ZqFuYPQE9JEz/A3HJxtJzX5LftGfsh+PP2btTdtZs/7T8OySbbbX7FC1vJnor94n/2W687SwGa+yhXwecwVOsuWp+PyfX0K0Z+5ltdRXkEc0EizRSKHSRGDKykZBBHUVNX4n/syfty+OP2eJoNMlkbxL4N3YfR7yU5gGeTbycmM/wCzyp54yc1+sHwO/aM8DftC+HxqXhPVVnuI1ButMuCI7u1J7SR56Z43DKnsTXzGOyutgnd6x7r9exLVj1KiiivJEFFFFABRRRQAUUUUAFFFFABRRRQAUUUUAIetcx8R/Cc/jvwJr3h221W40ObVLSS0Go2qhpIA6lSyg98E+h54IODXUUURbi1JboD8R/2gf2FfiX8BWub+Ww/4SXwxHlv7a0lC6xr6zR/ei9ycr/tGvnSv6QWQMCDgg9jXyp+0F/wTw+HHxn+06lpEA8E+JpMt9t0yIfZ5m9ZYOFPuV2kk5JNfbYLiDaGJXzX6r/ItS7n400V7V8eP2Q/iR+z5cPLr+jte6GGxHrmm5mtG543NjMZPo4Ge2a8Vr7GjWp1489OV15FBX3B/wS//AGff+E5+It18RtXtd+i+Gm8uxEi/LNfsMgj18tTu9meM9q+M/C3hrUfGXiTTNC0i2a71PUrmO1toE6vI7BVH5nrX71fAT4Rad8DPhToHg7TtriwgH2m4VcfaLhvmlkPflicZ6DA7V4OeYz6vQ9lF+9LT5df8hNnotFFFfmxmVr27isbSa4mcRxRI0jueiqBkmv55fiD4tufHnjvxF4kuyftOr6hPfSAnODJIzY/DOK/fn4piVvhn4sEH+uOk3YT/AHvJbFfz0H75+tfbcNwX7yfXRfmXEbRRRX25QUUU4DJAHU0Afev/AASi+Dh13x9rvxGvYN1pocP2CwdhwbqVf3jA+qxcH/rsK/Uv6V4z+yH8Ik+CnwB8K+Hni8rU5LcX+okjDG5m+dwf93IT6IK9m6GvyTM8T9axUprZaL0Rm9RaKKK80QnUV+Ov/BS/4x/8LH+P0vh6zn8zSPCUR09Qpypumw1w31B2xn3ir9Tfjp8TrX4NfCPxP4xuihGl2byQxueJZz8sKf8AApGQfjX4C6tql1rmqXmo30z3N7dzPcTzOctJIzFmY+5JJr67h3Dc1SVeXTRer3/AqJUooor78sK3fAng7UPiF400TwzpUfmahq15FZwDHAZ2C5PoBnJPYA1hV9zf8Eqvg5/wlHxR1fx/ewbrHw5B9ntGYcNdzAjI9dse/PoZFNcWNxCwtCdV9F+PQHofp14A8G6f8PPBeieGNLTy9P0mzis4RjBKooXcfc4yT3JNdEOppaTpX4+25Nye7MipqF/b6XY3F5eTJbWlvG0s00rBUjRRlmJPQAAnNfh1+2J+0RcftGfGG/1iGSRfDdhmy0e3bI2wKf8AWEdmkPzHuAVH8Ir7a/4Ke/tK/wDCIeFIvhZoN3t1fWoxNq8kTcwWefliOOhkI5H9xSCMOK/LOvu8gwPJH61Navb07/MuK6hRRRX2RQV9Rfsafs2f8LS0vxz451q18zw54b0m7+zLIvy3F+bdig9xGCHPuY+xNfPXgXwVqvxG8Y6P4Z0O3N1quqXKWtvEOm5jjJPZQMknsAT2r9wvDfwg0r4Lfs13vgnSFDQ2OiXKTT7cNcTtExklb3ZiTjsMDoBXz+b476rCNKD96X4Lr/kJs/CFuppKcfvn602vfWwwooopgffn/BIjUPJ+I3jyxz/rtLhmx/uS4/8AalfqN3r8k/8Agk5qH2b9ojXbYn5bnw3OAPVluLcj9N1frbX5jnitjZPul+REtwooorwCRCK/CH9sXVv7a/ag+JVxu3bNZmt8/wDXI+X/AOyV+7rHAzX8+Hxn1X+3fjB451LO77Zrl9cZ9d87t/WvruG43rTl5L8/+AVE42iiivvywooooA/Sn/gl5+039qgl+EXiG7/exB7rQJZW5ZOWltvw5kX23jsBX6MjNfzoeGfEmpeDvEOm65o909jqmnXCXNtcRnDRyIQVP5jpX7rfsyfHXTv2hvhLpPiqzMcN8V+z6lZoc/ZrpQN6f7pyGX/ZZe+a/PM9wHsan1imvdlv5P8A4JDR61RRRXypIV8Df8FddY8j4YeB9L3f8fOryXO318uEr/7V/WvvmvzP/wCCv+sebrXw00sN/qbe+uWX/faFQf8AyGa9nJ482Op/P8hrc/Oyiiiv1SxoKHYdCR+NfS3/AAT1l1HUP2rvA1il7crZK91NLCsrBCEtZWGVzg/MFr5or68/4JcaT/aP7UMdxtz9g0a7uM+mdkf/ALUrzcw5Y4So/wC6/wAgex+w9FFFfkhkFFFFABRRRQAUUUUAFFFFABRRRQAUUUUAFFFFABRRRQAUUUUAFFFFAHj37Wvw5/4Wp+zr450BIvNu2097q1QDJM8OJowPcsgX/gRr8HSMHFf0gMoZCDyCMV+BH7SHw6Pwo+OnjbwsIvJt7HUpTapjGLdz5kP/AJDdK+34cr/HQfqvyf6FxPNqKKK+2KCiiigD9q/+CeHxH/4WH+y74aSWXzb3QWk0afnoIiDEPwieIfhX0H4l8Q2PhLw9qet6nMLbTtOtpLu5mbokaKWY/gAa/Nf/AIJH/Ef7D4u8Z+B55cR39rHqlqjHgPE2yQD3KyIfpHXsf/BUj40/8IT8HrPwTYz7NT8VTYnCH5ks4iGf6bn8tfcbxX5jisC5Zk6EdpO/yer+7Ui2p+Y/xf8AiPffF34m+JPF+olhc6vePcCNjnyo84jjB9EQKo9lrjqKK/S4QVOChHZFhRRRVgfqR/wTu/bOHjWxs/hf41vwPEFrH5ej6jO3N7Eo/wBQ5PWVQOD/ABKP7wy3313xX84un6hc6Tf297ZXElpeW0izQzwuVeN1OVZSOQQQCCK/Y79hr9sG2/aH8IjQtenit/H+kxD7Ugwov4hgC4QevQOo6EgjAYAfn+dZX7JvE0V7r3Xbz9CGj6tooor5IkKKKKAPiD/gqf8ABv8A4TD4Q6d44soN+o+F7jbcFRy1nMQrZ9dsgjPsGc1+Tdf0T+MfCth458K6v4e1SLztO1S0ls7hO5SRSrY9Dg8Gv5/fiV4Fv/hl4/8AEHhTU1232kXstpIcYD7WIDj2YYYexFfoHD2J9pSlh5bx1Xo/+D+ZcTmqKKK+tKCjpRRQB+237BfxjHxh/Z00Ca5n87WdDH9j3+45YtEB5bnud0RjJPc7vSvow1+Rf/BLv4x/8IN8bbnwfez7NL8V2/lRhjhVu4gXiPtuUyL7llr9dDX5RmuG+q4qUVs9V8zN6M+W/wDgoN+z7/wuz4JXOoabbeb4n8MB9Qsgi5eaLH7+Eeu5VDAdS0ajvX4wkYNf0gkA8HpX4o/t6/s+/wDCifjfetp9t5PhfxBu1HTdowkRJ/ewD/cY8DsrpX0HD+N1eGm/NfqiovofNlFFFfblBRRRQAUUUUAFFTWdnPqF1FbWsElzcSsEjhiQs7sTgAAckn0r7L/Z9/4JleN/iP8AZtW8dSv4I0F8P9lkQNqMy+gjPEX1fkf3DXHiMXQwseatKwXsfHuh6DqXifVbbTNI0+51TUbl9kNpZwtLLI3oqqCSfpX3P+z5/wAEtNf8T/ZtY+KF+3hzTWw40WxZXvZB6SPykX0G5uoIU19//Br9nPwD8A9L+yeD9Bgsp3QLPqMw827uP9+U84zztGFHYCvTelfFYzP6lW8MOuVd+v8AwCHI4j4XfBvwb8GdBXSPB2gWmi2uB5jQrmWYj+KSQ5Zz7sTXbjrRS18pKcpycpO7ZIUUUUgCiiigAooooAKKKKACiiigAooooAKKKKAE5Fc9418c6D8OvDt1r3ibVrXRdItl3S3V3IFUegHdmPZRkk8AGvBv2m/27fA/7PkFxpdtKnifxmAQukWcg2W7djcSDIT/AHRljxwAc1+UXxu/aG8b/tBeIzqni3VnuI0Y/ZdNgylpaA9o488e7HLHHJNe9gMnrYu05+7Dv1foUlc+nv2pv+CleuePftnhv4Ym48OeHmzFLrLfJfXa9D5eP9Sh9vnPHK8rXyj8J/g14z+PHixdF8JaTPq185D3Fw3ENupPMksh4UdevJ6AE8V9E/st/wDBOrxX8YmtPEHjQXHhHwe+JER02316nX92jD92pH8bj0wrA5H6n/DP4V+Fvg94Yt/D/hHRrfRtMi5KQrl5W7vI5+Z2P95iTXuV8wwuVw9jg0nL+t31fkO6Wx4L+yx+wT4R/Z/S11vWBD4p8bqA39oTR/uLNvS3Q9CP+ejfMe20EivqnHFLSDNfF1q9XETdSrK7IFooorEAooooAKKKKACiiigAooooAKKKKACiiigAooooASsXxZ4q0jwT4evtc13UYNK0myjMtxeXL7UjUep9ewA5JIA5NYPxb+MXhb4I+DLrxJ4t1JLGwh+WOMfNNcSY4jiTqzn07ckkAEj8cf2qP2vvFX7TPiApcM+keEbWQtYaJFJlR2Ekp/jkx36LkgAZJPsZfllXHyvtFbv/AC8xpXO8/bL/AG7dW+PV3c+GPCrz6P4BifDLnZPqZB4eXHRO4j/FsnAX5Hoor9Mw2Gp4WmqdJWSNAooorpAKVVLsFUFmJwAOpqWysrjUryC0tIJLq6ndYooIULvI5OAqqOSSTgAV+pv7EH7AEHw6Fl47+I9nHdeKQBNp+jSgPHp3cSSdmm9B0Try2CvnY7H0sDT5p79F1YN2OR/Ye/4J9fZf7P8AiD8UtPzMNs+l+HLlPud1luVPfuIz06tz8o/RtVCjA4p2OKMV+XYvF1cbU9pVfouiM27i0UUVyCCiiigAooooAKKKKACiiigAooooAKKKKACiiigAooooAKKKKACiiigAooooAKKKKACiiigAooooAKKKKACiiigAooooAKKKKACiiigAooooAKKKKACiiigAooooAKKKKACiiigAooooAKKKKACiiigAooooAKKKKACiiigAooooAKKKKACiiigAooooAKKKKACiiigAooooAKKKKACiiigAooooAKKKKACiiigAooooAKKKKACiiigAooooAKKKKAIJoI7mF4pUWSN1KsrjIYHqCO4r8zv22/8AgnpJohv/AB58LdPaXT/mn1Lw3brlrfu0tso6p3MY5X+HI4X9N8cUm3NduDxtXBVOem/VdGNOx/N8QQcHg0V+p37a3/BPe38ffb/HPw0s4rPxL801/ocYCRagepeLskp7jo/Xhs7vy4v7C50u9ns7y3ltLuB2ilgmQo8bg4Ksp5BBGCDX6fgsdSx1Pmg9eq6o0TuQUUUV6IBX0v8Askfts+JP2b9Ti0q/87XvAs8mbjSmfMlqSeZLcnhT3KH5W9idw+aKK58Rh6eJg6dVXTA/oX+G/wATPDfxb8J2XiTwrqkOq6TdDKyxH5kbujqeUcZ5U4Irq6/BT9nr9pPxf+zj4rGreG7vzbGcqL/SLhiba8QdmHZhzhxyPcEg/sb+zt+014P/AGkfCw1Pw7dfZ9SgVft+j3DD7TaMfUfxIT0ccH2OQPzXMsqqYF80dYd+3qQ1Y9fooorxCQooooAKKKKACiiigAooooAKKKKACiiigAooooAKz9X0ex8Qabc6dqVnBqNhcoYp7W6jEkUqHqrKQQR7GtCihO2qA/OD9qL/AIJgrMbvxH8ISI35lm8L3Mvyn1+zSMeP9xzjrhhwtfAWn6l4u+DfjYT2sup+FPFGlTFT9+3uIHHVWBwee4PBB5yDX9DdeNftBfsqeA/2jdJMXiPThbazEhW11yyAS7g9AWx86Z/gbI5OMHmvqcDncqa9lilzR79fn3KT7nzB+zF/wU80zxALTw98WFj0bUjiOPxFbpi1mPQeeg/1R/2l+TnkIBX3xp2o2urWMF7ZXMN5aToJIriBw8cikZDKw4II7ivxL/aR/Yp8f/s6XM15d2p1/wAKbsRa9p8ZMajPAmTkxN065Uk4DGqP7On7Yvj/APZyvY4dJvf7V8NM+6fQL9y1u2TyYz1ib3Xgn7wbFdmJyiji4e3wMlr06f8AA9B2vsfudj1oBrwb9nf9sT4f/tG2kUOk339k+JVTdNoN+wW4GOpjPSVevK8gdQua95zXx1SlUozcKkbMgWiiiswCiiigAooooAKKKKACiiigAooooAKKKKAK11ZwX1tLb3MKXEEqlJIpFDK6kYIIPBBHavjb9oL/AIJm+BviUbnVvA7p4H158v8AZ4U3afM3vEOYvqnA/uGvtHrRXTQxNbDS56UrMNj8+P2Ef2HPEnwi+K+teK/iDp0ENxo6/ZdGMUyzRzySAh7hSOQAh2jcAcu2QCtfoP2oxS08ViqmLqe1q7jbuFFFFcoiteWkd7azW8yCSGVCjo3RlIwQa/nt+KXgi6+GvxH8S+Fr1GS40nUJrQ7v4grkKw9mGCPYiv6GjX5mf8FTf2dJrXWLX4t6JaF7O5WOy10Rj/VyjCwzn2ZcRk9AVTu1fTZDilQxDpz2l+a2KifnhRRRX6OWFdj8GtOttX+L3gexvdv2O61yyhm3jK7GnQNn2wTXHVNZ3c1hdw3NvI0M8LrJHIhwVYHII9waionKDSA/o7UEKBTq8F/ZH/ae0X9pD4dWd2tzFD4rsIUi1jTSQrpKAAZUXvG55BHTO08iveq/GatKdGbp1FZoyCiisPxd4q0zwP4a1PX9Zu0sNK063e5ubiQ8IijJ+p7ADknAFZpOTsgPz/8A+Cs/xj8q08M/DOxn+aU/2xqSqf4RuSBD9T5jEH+6hr82K7/48fFe9+N3xb8SeM70On9pXRa3gc5MNuvyxR+nyoqg46nJ71wFfrWXYb6phoU+vX1ZqtAooor0wADJwOtfuh+xf8Hf+FJfs9+GdFuIPI1e8i/tPUgRhvtEwDFW90XZH/wCvyn/AGI/g7/wun9ojw3plxB52j6a/wDa2pAjKmGEghW9ncxofZzX7kqMLivhuIsTrDDx9X+hMhcVw3xp+K+k/BP4aa34x1mTFrp0JZIQcNcSniOJfdmIHtyTwDXcV+Rn/BSb9pX/AIWn8Rx4F0S68zwz4YmZZ2jbKXV9yrt7iMZQe+88givnctwbxtdQ+ytX6EpXPlX4i+PtX+KPjfWvFWvXBudV1W4a4mbsufuoo7KqgKB2AArm6KK/WYQUEox2RoFFFep/s0fA6/8A2g/i9o3hK0Ekdk7/AGjUrpB/x7WiEeY/1OQq/wC0y1FWpGjB1JuyWoH2/wD8Etf2cP7M0u5+LWuWuLq8V7PQ0kXlIc4mnHuxBQH0V+zCvvbxpF53g/XIuu+xnX842qx4e0Gw8K6FYaNpdtHZ6bYQJbW1vEMLHGihVUfQAU/XIhPouoR9d9vIv5qa/JcVipYvEurL5eSM3qfznP8Afb602nSf6xvqabX69HZGgUUUUwPrH/gmLqH2L9qrTIc4+16ZeQ/XCb//AGSv2Rr8Sf8AgnrqH9nfteeAmJwsr3cJ991pMB+pFftseBX5zxDG2LT7xX5siW4tFFFfMElTU7xLDT7q5lOI4ImkY+wBJ/lX851/dPfX1xcSnMk0jSMfUk5Nf0C/G3Vv7D+DXjvUs7fsehX1xn0227t/Sv59Cckmvt+G46VZen6lxEooor7YoKKKKACvpT9hP9pZ/wBnz4sxQ6pclPB+vMlpqSsflgbP7u4/4ASc/wCyzdSBXzXRXPiKEMTTlSmtGB/R9FMk8ayRsHRgGVlOQQehFPPNfEn/AATT/aZ/4WX4Db4e69d7/EnhyEfY5JW+a6sRhV+rREhD/slOvNfbma/I8Vh54WtKlPdGWwhHWvya/wCCsur/AGr4/eHbBWylp4eiYj0d7icn9AtfrNnOa/GP/gpZq/8Aaf7WfiK33Z+wWdlbfTMCSf8AtSvZyCPNjL9k/wDIqO58s0UUV+llhX3d/wAEjtJ874weM9T25+z6GLfPp5k8bf8AtKvhGv0h/wCCP2k/8lO1Nl/6B9ujf+BDN/7LXi5zK2BqfL80J7H6RUUUV+WGYUUUUAFFFFABRRRQAUUUUAFFFFABRRRQAUUUUAFFFFABRRRQAUUUUAJ3r8qv+Csvw5/sT4q+GPGUEW231zT2tJ2A6z27Dkn1KSRgf7hr9Vcc18n/APBS74c/8Jz+zPqOpQxeZe+HLuHU02j5jHkxSj6BZCx/3K9bKa/sMZCT2en3/wDBGtz8baKKK/VzQKKKKAPYf2RfiP8A8Kr/AGjPA2vSS+TZ/b1s7ticKIJwYXJ9lD7v+AitT9tT4z/8Lv8A2gvEWr20/n6LYP8A2XphBypgiJG9fZ3Lv9HFeFUVyPCwdf6x9q1vxuMKKKK6xBRRRQAVveBfHOt/DXxZpniXw7fSadrGnTCa3uIz0I6gjoVIyCp4IJB4NYNFTKKmnGS0YH7rfsq/tM6L+0v8PItXtPLs9fswsOraWGybeXH3lzyY3wSp+oPKmvbO9fgB8CPjf4i/Z/8AiHYeK/Ds37yI+XdWbsRFeQEjfE49Djg9iARyK/cP4L/GLw/8dPAGm+LfDVz51ldLtlgYjzbWYAb4ZB2ZSfxBBGQQa/Ms2y14KfND4H+Hl/kQ1Y72iiivBJENfll/wVd+Dn9g+P8AQ/iLZQbbTXYfsN+yjgXUS/IxPq0WAP8Aria/UzqfpXjX7XXwf/4Xf8A/FHhyKETaqkH27TeMsLqL50A/3sNH9HNellmJ+q4qE3s9H6Ma0Z+EdFK6lGKsCGBwQe1JX62aBRRRQBpeGvEN94S8RaXremTG31HTbmO7tpl6pJGwZT+BAr+gH4TfEOx+K/w28OeLtOI+zavZR3IQHPluR88ZPqrBlPupr+eyv08/4JN/GP8AtXwr4j+G99PuuNLk/tTTlY8m3kIWVR7LJtb6zGvlOIMN7Sgqy3j+TJkfoNXz9+2z+z+vx/8Aglqen2cAk8S6VnUdJYD5mlRTuhHtIuVx03bCelfQPWg818DRqSo1I1Ibog/m/kjaKRkdSrqcFSMEGm19bf8ABRz9n7/hUfxlfxJpdt5XhzxUXvI9i4SG7BHnx+2SQ4/3yB92vkmv1/C144mjGtDZmoUUV9E/s/fsL/Er49tbX8On/wDCNeGJMMda1ZGRZE9YY/vS+xGF/wBoVVfEUsNHnqysgPndVLsFUFmPAA719Wfs+/8ABOv4j/GP7NqeuQnwR4Zkw/2rUYj9qmX/AKZQcHn+85UYORur9C/2f/2G/hr8Axb31tp//CReJo8E63qyK7o3rDH92L2Iy3Ysa+isV8bjOIG7wwy+b/Rf5kuXY8V+BH7JHw4/Z8to38OaMtzrW3bJreoYmvH45w2MRg+iBQe+a9qNAo5r4+pVnWk5Td35kC0UUVABRRRQAUUUUAFFFFABRRRQAUUUUAFFFFADfpSk01mEaliQAOSTXxx+0t/wUg8HfCQ3eh+CzB4z8UplGeJ82Fo3+3Iv+sI/uofUFlIxXRh8NVxM+SlG7Dc+n/iH8S/DPwp8NT6/4s1m20TS4es1y+C7dlRR8zseyqCT6V+ZP7Tv/BS/xF8Q1u/D/wANluPC3h9sxyaqx26hdL/skH9yp/2SW/2hyK+Vvir8ZPGnx08UHWPF2s3Os3rErBB0igUn7kUY4UdOgyepyea+nv2Zf+Cavij4lm0174hG48I+GmxIlhtxqF2v+6R+5U+rAt/s4Oa+xo5bhctgq2MknL8PkupdrbnzB8LfhB4z+OnisaN4T0i51rUJDvnm6RwqTzJLIeFHXknnoMniv1L/AGXf+CeHhH4K/ZNe8V+R4v8AGCYdXljzZWT/APTKNvvMD/y0cZ4BAU19I/Db4WeFvhF4ag0HwlottoumRc+XAvzSNjBeRz8zsf7zEmuu/lXkY/OauKvTpe7D8X6ibuAGKWiivnSQooooAKKKKACiiigAooooAKKKKACiiigAooooAKKKKAE7V4r+0r+1T4R/Zp8MfbNamF9rtyhOn6HbuBPcnpuPXZGD1cj1ABPFeZftf/t46D8A7a48OeGmg8QePWXBt926307I4acg8t3EYOe5KjGfyS8c+O9e+JPii+8ReJdUn1fWL19811cNkn0AHRVA4CjAA4AAr6XLMmnirVa2kPxf/AKSudT8dPj74u/aD8YS694pvjLtytpYQ5W2s4yfuRpnjtknJOOSa84oor9Ep040oqnTVkiwooorQArT8M+GNV8Z69Y6Joenz6pq17KIbe0tkLySMewA/PPQAEmtn4Y/C7xL8YfGNl4Z8KaZLqeq3R+6nCRJ/FJI3REGeSf5kCv2N/ZP/Y68N/s0aCtwRFrPjO6jAvtZdPuA8mKAHlIwe/VsZPZV8XMMzpYGFt5PZf5+Qm7HGfsYfsJ6V8BLS38UeKo4NX8fzJlTw8OmAjlIvWTBw0n4Lxkt9ed8UfSlr8zr4ipiajqVXdszCiiisACiiigAooooAKKKKACiiigAooooAKKKKACiiigAooooAKKKKACiiigAooooAKKKKACiiigAooooAKKKKACiiigAooooAKKKKACiiigAooooAKKKKACiiigAooooAKKKKACiiigAooooAKKKKACiiigAooooAKKKKACiiigAooooAKKKKACiiigAooooAKKKKACiiigAooooAKKKKACiiigAooooAKKKKACiiigAooooAKKKKACiiigAooooAKKKKACiiigAooooASvk39sT9hbQ/wBoOzuPEXh5YND8fRJkXONsGogDhJ8dG7CQcjocjGPrOit6Feph6iqUnZoD+dfxp4K1z4eeJb7w/wCI9MuNI1iyk8ue1uVwynsR2II5DDIIIIJBrEr9z/2nf2T/AAn+0x4b8jU4xpviO1jI0/XIEBlhPUI448yMnqpPGSQQTmvxx+NnwL8W/AHxjN4e8V6ebablra8jy1veR54kifHI9RwR0IBr9Ky7NaeNjyvSa3X+Ronc8+ooor3BhXReAPiF4h+F3iqy8R+F9Vn0jWLRt0dxA3Ud1YHhlPQqQQR1Fc7RUygppxkrpgfsh+yN+3j4e+P9vb+H/EDQeHfHirj7KW229+QOWgJP3u5jJyOxYA4+sh+lfzg21zLZ3EU8ErwzxMHjkjYqyMDkEEdCD3r9Gv2P/wDgpLt+w+Dvi5dkjiGz8Uv+QW6/l5v/AH13avg8yyOVO9bDK66rt6f5ENH6S0VVtLuC/tIbm2mjuLeZBJHLEwZHUjIII4II71ar5AkKKKKACiiigAooooAKKKKACiiigAooooAKKKKACiiigCtdWkN9bS29zClxbyqUkikUMrqRggg8EEdq+Fv2l/8AgmNoHjY3Wv8Awwkg8Ma22ZH0WbIsLg9cRkZMJPoMp0GFHNfeA4ox6V1YbF1sJPnpSt+T9R7H89XjPwJ4w+C3jA6Z4g02/wDDOv2TiSPfmNwQflkjdThhkcOpI44NfY37Nn/BT7XfCItNB+KMEviPSFxGmuW4H26EdAZF4EwHrw/UkueK/Rf4qfBnwd8avDj6J4w0S31i0OTE8g2zWzH+OKQfMje4PPQ5HFfmX+0n/wAE0vFvwzN1rXw/efxn4cTLtZBB/aNsvug4mHugDf7GBmvsKWYYPM4Kli48sv62fQq6e5+onw9+Jfhj4q+HIdd8J61aa5pkvSa2kyUb+66n5kYd1YAj0rqc9a/nx+GvxZ8Z/BLxP/a3hPWrzQdSjbZMiH5JQD9yWNvlcZ7MDj61+lP7OH/BTrwv49NrovxIhh8Ia62EXVEJ/s6dvVicmE/7xK/7Q6V4+OySth7zo+9H8V/n8hNH3NRVW0vINQtYrm1mjubeZA8csTBkdSMggjggjvVqvndiQooooAKKKKACiiigAooooAKKKKACiiigAooooAKKKKACsrxJ4c07xdod/o2sWcWoaXfQtb3NtOu5JUYYIIrVopptO6A/FX9sb9jLW/2cfEM2q6ZHNqngK9mP2PUACzWhJ4gn9GHQN0YehyB8zV/RlreiWHiTSrrTNUs4NR067jMU9rcxiSOVDwVZTwRX5uftQf8ABMK8sJbvxF8Iiby1JMkvhm5l/exdz9nkY/OP9hzu44Zs4r7zLc7hNKliXZ9+j9ezLTPzwoq9reh6j4b1W50zVrC50zUbZzHPaXcTRSxMOoZWAIP1qjX2EZKXvRKNvwb42174feIrTXfDeq3Wjavatuiu7SQo6+oPqD0IOQRwQa+6PhF/wVk13R7aCx+IfhiPXgmFbVdIcW85Hq0JGxm/3Sg9q/PyiuHE4HD4tfvo38+v3ha5+tlx/wAFX/hHHp/nQ6N4rluT0tjZwKc+7efgD6Z+lfFP7Vf7cfir9pVE0aK1HhrwdFIJBpUM3mPcOD8rzSYG7HUKAADzyQDXzTRXHhsowmFn7SMbvz1sKyCiiivaGFFFejfs/wDwY1b4+fFTRfCGlK6LdSeZeXSrlbW2UgySntwOBnqxUd6zqVI0ouc3ZID9HP8Aglj8Gz4Q+EupeOb632aj4nn2WxdeVs4SVUj03SGQ+4VDX3Bisrwt4b0/wd4a0vQ9LgW103TbaO0toV6JGihVH5AVLrmt2PhvRb7V9TuY7LT7GB7m5uZThIo0UszE+gAJr8gxVaWLryqPq/8AhjN6nzx+3d+0kv7P3wini0u58vxfrwey0tVPzwDH724/4ACMf7TJ2zX4rO7SuzuxZ2OSxOSTXrf7Unx6vv2iPi9qviecyRaWh+y6VaOf9RaoTsGP7zZLt/tMewFeRV+k5TgVg6C5vier/wAvkWlYKKKK9oYAZNfsj/wTy/ZxPwU+Eceuata+T4r8Tol3c+YPntrfGYYfY4O9h6tg/dFfkd8PvEtl4O8baJrmo6PF4gs9OukuX0y4kKR3Gw5CMQD8uQMjByOO9fpt4H/4KzeANXWOLxR4X1rw5K2AZLRo72FfqfkbH0Q18znkMVWpqnRheL3t+CsJn3YKjuAGgkU8gqQfyrxzwP8AtifBr4hCNdI+IGkJPJwtvqEpspSfQLMFJP0zXr0N5BfWomt5o5oXXcskTBlYeoI61+eypVKTtUi16qxmfzkzqUnkU9QxB/OmVd1yLyNav4+my4kX8mNUq/Z4fAjUKKKKYHs37G2of2Z+1F8Nps43axDD/wB95T/2av3cHSv5/f2e9Q/sv48/Di8zgQeI9PkP0FzHn9K/oBB4Ffn/ABIv38JeX6kSHUUUV8kSeL/tk6t/Yv7LfxJuN23fo8tvn/rriP8A9nr8JK/aj/go5q39mfsj+MIw217uWyt1P/b1Ex/RTX4r1+hcOxthpy7y/RFxCiiivqygoq5o+lza5q1lp1tj7Rdzpbx7um5mCj9TVvxf4T1TwL4n1Tw/rdq9lq2m3D21zA/VXU4OPUdwRwQQR1pcyvy31AyKKKKYHW/Cr4l6z8H/AIg6J4v0GbytR0ycSqpJ2yp0eNsdVZSVPsa/eL4SfE7RvjJ8O9E8YaFL5ljqcIk8vcC0Mg4eJv8AaVgVP09K/nwr7R/4JsftNf8ACrfiCfAWvXezwz4lmUWzythLS+OFQ+yyABD7hDwAa+YzvAfWKXt4L3o/iv61JaP1xPevws/bZ1j+3P2qfiRcbt2zUzbZ/wCuSLF/7JX7pk/LX8+vx01f+3vjX4/1LO4Xev384Ps1w5H868bhuF685dl+bFE4eiiiv0AsK/VP/gkdpPk/B7xlqW3/AI+NdFvn18uCNv8A2rX5WV+wv/BLnSf7O/ZdiuNuPt2sXdxn1xsj/wDadfOZ/Llwdu7X+YpbH19RRRX5qZhRRRQAUUUUAFFFFABRRRQAUUUUAFFFFABRRRQAUUUUAFFFFABRRRQAVheNvCtp438Ha54evl3WWrWU1jMMZ+SRCh/Q1u0U03F3QH853iXQbvwr4i1TRb+Pyr7TrqW0nT+7JG5Vh+YNZtfTv/BRn4cf8K//AGoNeuIovKsvEEUWsQ4HBZwVl/EyxyH/AIEK+Yq/YsNWVehCouqTNQooorqAKKKKACvpn9mD9ifWv2kPh54y8SWt02mtpyC30YSKBHe3gw7oxPRQmFyOjSKeQpB8A8FeENT8f+LdI8N6Nbm61TVLqO0t4h0LuwAJPYDOSewBNfvf8F/hZpnwY+GOgeDdKANtpduI3m24M0p+aSU+7OWb2zjtXzmcZhLBQjGk/ff5L+rCbsfgLr2hah4Y1q+0jVrObT9Sspmt7m1nUq8UinDKR6giqFfrP/wUF/YzHxb0af4g+DbIHxnp8Ob2zgX5tTgUdgOsyAcd2UbeSFFfkyylGKsCrA4IPavQy/HQx1Lnjv1XZ/1sCdxKKKK9MYV7v+yN+1Hq/wCzP8QUvAZb3wrqDLFq+mKfvpniVAeBImSR6jKnGcjwiisa9GGIg6dRXTA/on8I+LdJ8d+GtN1/Qb6LUtI1CFZ7e6hbKuh/kR0IPIIIOCK2+n0r8d/2Df2yJvgN4lTwp4nunk8BarMNzuS39mTtx5y/7B43qP8AeHIIb9gLW7hvbWK4t5UnglUPHKjBldSMggjggjvX5VmGBngKvI9YvZ9zNqxZpD0paK80R+IX7eHwd/4U7+0X4gt7aDydG1o/2xYYGFCSkmRB2G2QSAD02+tfPNfrf/wVF+Dn/CcfBW18ZWUG/U/Ctx5kpUfM1pKVSQe+1hG3sA9fkhX6plGK+s4SLe60fy/4Botgooor2RhXq/7Lfxdf4IfHTwt4paRo9PiuRb6gB0a1k+SXI74B3AeqivKK6/4dfCLxp8WdTGn+D/Deoa9cAgObSEmOLPQvIcKg92IFc+IVOVKUar91rUD+g2GZLiJJY3V43UMrKcgg9CDUua8w/Zs0Dxh4U+CPhLRPHSQL4k06zW0n+zz+cNiErFuYDBbywgbBIyCcnNeoV+N1IqM3FO9nv3Mjx39q34GW/wC0H8F9b8M7EGrIv2zSp348q7QEpz2DAshPo5r8j/gt+xr8UPjfq8lvpegS6Xp1vM0F1q2rK0FtC6ttdQSMuwIIKoCQeuK/dLgU1UVei4+levgs1rYGlKnTV77X6FJ2PlP9n7/gnh8OfgyLbU9ZgHjXxNHhvtmpxD7NC/rFByox2Z9xBGQRX1aqBAAAAB0ApaWvOrV6uIlz1ZXZIUUUVgAUUUUAFFFFABRRRQAUUUUAFFFFABRRRQAnQUA5pa5zxv4+8O/DfQLnXPFGs2miaVAPnubyQIueygdWY9lGSewoScnaKuwOiryL46/tQeAf2eNKa48Vasp1F0LW2j2eJby49MJn5V/2mIX3zxXxF+0h/wAFSL/VjdaH8JrVtMszmN/EV/GDcSDpmGI5CD0Z8tz91SK+HdP03xb8YfGfk2sOp+LPE+pyljjfc3E7nqzE5Jx3J4A68V9Vg8jnNe1xT5Y9uvz7FJdz3b9pP9vjx98fPtOk2UreE/CMmV/sywlPmXC/9N5eC/8AujC+oOM1558B/wBmDx9+0TrAtvC2ksNOjcLc6zeZjs7f13Pj5m/2VBb2xzX2l+zZ/wAEtre0+y678XLgXU3EieG7CX92vtPMv3v92M4/2iOK/QXQPD2meFNIttK0bT7bS9MtkEcFpZxLFFGvoqqABXZXzbD4KHsMDFPz6f8ABHe2x88fs1/sI+A/2fFttVnhHirxegDHWL6IbYG/6d4uRH/vEluvzAHFfTPb0ooFfHVq1SvPnqyuyBaKKKyAKKKKACiiigAooooAKKKKACiiigAooooAKKKKAEJxQCaCOa5j4g/EXw78LPC934i8UatBpGkWi5knnbqeyqo5Zj2UAk9hRGLk1GKu2B0FzcRWcEk88iQxRqXeSRgqqoGSST0Ar85/2w/+CkSxi+8G/CS73P8ANDeeKI+g7FbX+Xm/989mrwz9rr9vTxF8f57nw74c+0eHfAYYqbcNtuNQAPDTkHhe4jBx6liBj5Pr7rLMjUbVsUrvou3qWkSXNzLeXEs88rzTysXkkkYszsTkkk9ST3qOiivs9igooooAK9T/AGff2cvF/wC0d4wTRfDVpstIirX+qzqRb2cZ7se7HB2oOTj0BI7v9kz9i3xN+0pqyahcCXQvA9vJtutYdPmmIPMVuD99+xb7q98nCn9hPhf8LPDPwd8H2fhnwnpkWl6Xbc7U5eV/4pJG6u5xyT7DoAK+ZzPN4YVOlS1n+C9fPyE3Y5X9nr9m7wl+zf4QXR/Dtr5t9OFa/wBWnUfaLyQd2P8ACo52oOB7kkn1rPNHelr86nUnVm5zd2zMK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NcH8YPgx4V+Ong+58N+LNMS9s5PmimHyzW0mMCSJ+qsPyPQggkV3nWjmnCcoSUoOzQH4d/tS/seeK/2aNbaW4R9Z8IXMhWy1yGMhfaOYf8ALOTHbo3UE4IHgNf0XeJPDemeL9EvNH1qwt9T0u8jMVxaXSB45UPUEGvyp/bE/wCCemq/Cdr3xd8PYbjWvBozNc6eMyXWmL1J9ZIh/e+8o+9kAtX6BlmdRrWo4jSXfo/8mWmfE9FFFfWFBRRRQB9S/sl/t2eJ/wBnm5t9D1nz/EfgRnw2ns+ZrIE8vbsTwO5jPynttJJr9bfhl8UfC/xh8KWviPwnq8Gr6ZOMb4zh4nxykiHlHGeVIB/Aiv57a9E+Cfx58Y/ADxYmu+EdTa1diBc2UuXtrtAfuSpnkdcEYYZ4INfM5lk1PFXqUfdn+D9f8xNXP3+NLXzx+y/+2b4O/aU0tLWGVdD8XRR7rrQ7iQbzgcvA3HmJ9PmHcDgn6Gr88q0alCbhUVmjMWiiiswCiiigAooooAKKKKACiiigAooooAKKKKACiiigApKWigD53/aJ/Yi+Hf7QkU97dWX/AAj/AIpYHZrumxhZGbt5ycLKOnXDYGAwr8uv2hP2NviJ+zvdS3Gr6cdW8N7sRa9pqmS3IzwJB1ibpw3Gehav3MOKrXVpDe20sFxEk8EqlHikUMrqRggg8EEdq9rBZvXwdot80ez/AE7DTPw1/Z//AGwfiL+zxdRw6JqZ1Hw/v3S6DqRMls3PJTnMTe6EZPUHpX6ffs8ft4fDr49ra6c92PC3iqTCnR9UkAEr+kEvCyew4b/Z715z+0Z/wTK8IfEX7VrPw+li8GeIHy5sdpOnTt6bBzD9UBX/AGO9fmt8W/gZ45+Bevf2Z4x0G50mUsfIusb7e4A7xyr8rfQHI7gV9G6eX5wrwfLU/H7upWjP6BM56UE1+Nf7PH/BRL4hfBn7NpWuyt428Lx4QWuoSn7VAn/TKfk4H919wwMDb1r9L/gX+1f8Of2g7NP+EZ1pY9X2bpdFv8Q3kfHOEzhwP7yFgO5FfMYzKsRg9ZK8e6/XsS1Y9moooryRBRRRQAUUUUAFFFFABRRRQAUUUUAFFFFABRRRQAUUUUAeXfGP9nD4ffHnTjb+L/D1ve3Spsh1KEeVeQem2Vecd9pyvqDXwB8aP+CU/izw8Z774c6xD4oshll03UGW2vFHoH4jk+pKfSv1PFGK9LC5licJpTlp2eqGnY/nj8c/DLxZ8MtTOn+K/DupaBd5O1L+2aMPjujEYYe6kiuZr+i7xB4a0nxZpcuna3pdpq+nyjElrfQLNE/1VgQa+bviN/wTe+CvjsSzWmiXXhS9fJ8/Q7koue37pw6AeyqK+pocRU5aV4NPy1X9feVzH4xUV+i/iz/gkLeR75PDPxEhm/u2+qacY8fWRHbP/fFea6h/wSk+MNnnyNT8LXg7eVfTKT/31CK9qGb4Ka0mvndfmO6PjKivs7S/+CU3xfvZlF1qXhiwiP3mkvJXI+gWI5/OvaPht/wSQ0WxnhufHPjO51VVOWsNHgFuh9jK5YkH2VT71NTOMFTV3O/pqF0fnp8NPhd4n+L/AIrtPDnhTSZ9V1O4P3IhhI17vIx4RB3YkCv2Y/ZG/ZT0f9mLwS1uGj1LxVqKq+q6oBwxHSKLPIjXJx3Y5JxwB6X8Mfg/4O+DegjR/B2gWuh2RwZPIUmSVh/FJI2Wc+7E12n8q+MzLN541ezguWH4v1JbuH0r86/+Co37S39n2EHwj0C6xc3IS712SJuUj+9Fbn3bh2HoE7Ma+yP2hfjVpfwB+FWteL9S2yPbR+VZWjNg3V02RFEPqeSR0VWPavwh8YeLNU8d+KdV8Q61dNe6rqdw91czv1Z2OTj0HYDoAABXTkWB9vV9vNe7Hbzf/ABIx6KKK/RCwoors/BvwZ8dfETQ7/WPC/hPVvEGnWMgiuJtNtWn2ORnGFBJOOTgcZGeoqJVI01ebsgOMoq5qui6hoV49pqVjc6fdJ9+C6iaN1+qsARVOqjJS1QBXTeEfib4v8ATeb4b8T6voL5yf7OvZIA31CkA/jXM0UpQjNWkroB888l1PJNKxeWRi7sepJOSaZRRVAFFFFAG34G1D+yfGugXudv2bUIJs+m2RT/Sv6JYzlF+lfzgxMVlRgcEEEEV/RjoN8NT0PT7wdLi3jlGP9pQf618PxLH3qUvX9CZGhRRRXxRB8Zf8FWNV+wfs26fbBsG91+2hI9QIpn/AJoK/Imv1E/4K8at5Pw88AaZn/j41Se4x6+XEF/9q1+XdfpeQR5cGn3b/wAjSOwUUUV9EM9E/Z10n+3fj58OrAruSfxDYK4/2ftCbv0zX3f/AMFQf2Zv7V0qP4teH7XN5YqltrsUS8yQ8LFcYHUpwjH+6V6BDXyN+wnpH9t/tZfDu327tl7Jc/8AfqCST/2Sv251fSbPX9JvNM1G3jvLC8he3uLeVdySRsCrKw7ggkV8Xm+MnhMbTnHotV3TZLdmfzmUV7N+1l+z7efs6fF7UvD5WR9Duc3mkXb8+bbMThSe7Ico3uM9GFeM19fRrRr01Ug7plBTkdo3V0YqynIIOCDTaK13A/Zz9h39qSL44fBiRNbug/i3wzAIdU3t89xEFPl3PvuCkN/tKx4BFfjZqd5JqOo3V1KcyzytKx9yST/Ouu+Efxc1z4NeJ59Z0Kba9zZT6fdQMSEnglQqyt9DtYejKp7VxBOSTXkYPARwdarOHwytby3uhJWCiiivXGFftx/wT50r+yP2RvAKEYeaO6uG9991Mw/QivxHr96v2UdJ/sb9mv4ZW+3BPh+zmI9DJEsh/Vq+S4jlahCPd/oTI9Zooor8/ICiiigAooooAKKKKAEGfpR0718o/tlftp6j+yzregaZaeEodfGrW0lwtzPemERlGCldoQ56g5yOtfKeq/8ABW74jz5GneEvDFoD0+0LcTEflKleth8pxWJgqlOKs/NDsz9WqMV+Oerf8FQPjfqG77Pe6Lpmen2XTVbH/fwtXGat+378e9YyJviDcwqe1rZ20GPxSIGvRjw9i3u4r5v/ACHys/b6ml1XqR+dfgjqv7Ufxe1nd9q+Jfigq3VItWmiU/gjAVxuq/EHxRru7+0vEmrahu6/ar6WTP8A30xrojw3VfxVF93/AAw+U/oL1XxfoehZ/tLWdP0/HX7VdJHj/voil8P+J9H8WWb3eiarZavaJIYmnsLhJ0VwASpZSRkAjj3FfzrGRj1Yn6mv1b/4JKar9o+BvijTy2WtvEDygege3hH80NcuPyX6lQ9tz3tbpYTVj7mooor5okKKKKACiiigAooooA/P7/grZ8OP7R8CeD/G8EWZdLvX025ZRyYpl3IT7K0RH1kr8va/ef8Aau+HX/C1P2efHPh5IjNdy6c9zaqBkmeHEsYH1ZAPxNfgwRg4r9G4fr+0wzpveL/B6lxCiiivpygooooA/RT/AIJU/s/fa9Q1L4savbfurbfp2iiReshGJ5h9FPlg/wC1IO1fpcOa+XP+CcHji18YfstaBaxrHHc6FcXGl3CRqFG4P5qnA7lJUJPc5NfUdfk2aVqlXGVHU6Oy9EZvcDX5lf8ABRb9jH+yJ774r+CbL/QZWMuv6bbp/qXJ5ukA/hJ++Ox+boW2/pqe9Vrq0hvrWW3uIknglUo8UihldSMEEHggjtWGCxlTBVVVh813QJ2P5xqK+t/28v2OpvgJ4obxT4YtXk8BarMdiKC39mznnyWP9w8lCfdTyAW+SK/VsNiaeLpKrTejNAooorqAK/Qv/gnX+2h/Yk9h8KvHF/8A8S6VhFoOp3D/AOocni1dj/AT9w9j8vQrt/PSlVirAgkEcgiuLGYSnjKTpT+Xk+4NXP6QAaX8K+HP+CfH7Z//AAtLSrf4d+M77PjCwixp99O3OpwKPusT1mQDnuyjPJDGvuPBx1r8oxOGqYSq6VRar8fMzehleKPDlj4v8OapoWpxC407UrWW0uIj/HHIpVh+RNfz+/Ff4fX3wq+JHiPwjqIP2rSL2S1LkY8xQfkkA9GXaw9mFf0L+9fJP7Rv/BP7Q/2iPjJaeMrrX5tBs2s0t9StrK3Vprt0JCuHY4Q7MLkq33F4r18mx8MFUkqr91r8UNOx+OscbSuqIpd2OAqjJJr6L+Df7A3xd+MHkXK6EfC+jyYP9o6/m3BX1SLBkbI6HbtPqK/VT4Pfsn/C/wCB6RSeGfC1qNTQf8ha+H2i8J9RI2dmfRNo9q9hxgV6WJ4ik/dw8Leb/wAhuR8ZfBz/AIJg/DXwF5F74tmufHOqphilzmCyVvaJTlv+BsQfSvrnQPDmleFNMh03RdNtNK0+EbYrWyhWGJB6BVAArU7UGvla+KrYh3qyb/rsTcWiiiucQUUUUAFFFFABRRRQAUUUUAFFFFABRRRQAUUUUAFFFNLBRknAHc0ABxVW/v7bS7Oa6vLiK0tYUMks87hEjUclmY8AD1NfL/7Qf/BQ34c/Bf7Tpmkzjxr4njyv2LTJR9nhf0ln5UY7qu5gRggV+Z3x5/a0+I37Q146+I9Ya20UPuh0PT8xWcfPGVzmQj+85YjtjpXu4LJsRirSkuWPd/oikrn3t+0V/wAFPPCvgQXWjfDiGLxhri5Q6nISNOgb1BGGmP8Au4XuGPSvzb+KPxk8bfHDxH/avi/XLvW7wkiGFjiKAE/diiX5UHTgDnvk16B+z9+xf8R/2hJoLrS9NOjeG2b59d1RTHAR38oY3Snr90YzwSK/T/8AZ3/Yc+HX7PqW99BZ/wDCR+KkAzrmpxhnRvWGPlYvqMtzgsa+gdXL8nVqa5qn4/N9P60Hoj4M/Zw/4JueOPix9l1jxl5vgnwy+HCTx/6fcr/sRH/Vg/3n9iFYV+m/wb+AHgb4CaGNN8H6JDYb1AuL1x5l1ckd5JTyeeccKOwFejClr5bGZniMa/fdo9lt/wAElu4tFFFeWIKKKKACiiigAooooAKKKKACiiigAooooAKKKKACiiigBuBS5pCcDJOBXwz+1v8A8FHNJ+G32zwt8NZbfXfFAzFcavkSWlg3QhO0sg/75B67iCtdOGwtXFz5KSu/y9R2Pev2kv2sPBf7NWgmbWbn+0PEE8Zax0K1cfaJz0DN/wA8489Xb0OAxGK/H34/ftH+M/2jPFTat4oviLSIkWWk25K2tmh7Ivdjxlzkn1wABwPijxTq/jXXrzW9e1G41bVryQyT3d1IXkkb3J/IDoAABWVX6Pl+U0sEuaWs+/8AkWlYKKKK90YUUVb0jR77X9TtdN0yznv9QupFigtbaMySSuTgKqjkknsKG+XVgVQM19x/sbf8E8NQ+JhsfGPxIt59J8KHbNaaQ2Y7nUV6hm7xxH1+8w6YBDH2j9jj/gnRZ+BWsvGXxQtoNS8RDE1poLYkt7E9Q0vaSQenKr/tHBX71HAwK+IzPO96OFfrL/L/ADJb7FDQ9DsPDWk2mmaXZQadp1pGsNva2sYSOJAMBVUcACtGiiviW23d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1lDAgjIPanUUAfA37Yf/AATlsvG323xh8LbaDS/EB3S3egLiO3vT1LQ9o5D/AHeFb/ZOSfzB1nRr/wAPapdabqlnPp+oWshintbmMxyRODgqynkEehr+jbFfO/7U37GfhH9pXS3u5ETQvGUSbbXXLeMEvgcRzrx5if8Ajy9jjIP1eW53KhaliNY9+q/zRSZ+ItFd78Zfgh4v+A3i2Xw/4v0t7K4GWguUy1vdxg/6yJ8YZf1HQgHiuCr76nUjVip03dMsKKKK1At6Rq99oGp22o6beT2F/ayCWC6tpDHJE4OQysOQR6iv0r/ZI/4KV2utCy8KfFu4isb/AIitvE+AkM3YC5A4Rv8ApoPlPcLjJ/MmivOxmBo42HLUXo+qBq5/R3bXUN7BHPBKk0Eih0kjYMrKRkEEdQRU+a/Fn9lj9uvxh+zzPb6PfmTxL4JLYfS55P3lqCeWt3P3fXYflPP3Sd1frR8IPjb4P+OfhWLXvB+rRajbHAmhPyz2rkfclj6q36HqCRzX5vjstrYGXvax7/59iGrHf0UUV5RIUUUUAFFFFABRRRQAUUUUAFFFFABRRRQAUUUUAFFFFABWF4t8HaJ450O40fxBpNprWl3A2y2l7Essbe+D0I7EcjtW7RQm4u6A/Ob9oX/glXBdfatZ+E2oi1lOXPh3VJSYz7QznkeyyZ/3xX5/eK/Bfi74P+K/7P17TNR8L69ZuJEEytDIpB4eNx1GRwykj0Nf0M1x/wASfhN4Q+L2gvo3jDQLPXLBs7VuU+eIn+KNxhkb3Ug19Pg89q0fcxC54/j/AMH5lJn5i/s/f8FO/Gvw+FtpPj63bxroaYT7buCajCvrvPyy49Hwx7vX6PfBv9orwB8edL+1+D/EEF9cIoafTpT5V3b/AO/E3zAZ43DKnsTXwd8f/wDgldquj/adX+FWpnWbQZf+wdTkVLlR6RTcK/sG2nA6sa+Hryw8WfCTxd5VxFqvhPxJp8m4bhJa3MDdiDww9iOtenLA4DM4ueFlyy/rdf5Dsnsf0PCivyo+Af8AwVL8V+Efs2lfEiw/4S3Slwn9qWoWK/jX1YcJLx67T3LGv0Q+EX7QHgP45aUL3wd4itdTZVDTWZby7qD/AK6RNhhzxnGD2Jr5bFZbiMG/3kdO62JasekUUUV5wgooooAKKKKACiiigAooooAKKKKACiiigAooooAKKKKACiiigAooooAQ5pGOBR261xnxe8K6944+G2vaD4b1xPDesajbNbRao0Bl8gNw5ADKQxXcAwPykg84oilKSTdl3A/KH/goZ+0r/wALt+KreHtGuvN8JeGpHtrcxtlLq56SzehGRsU88KSPvmvk+vrzxz/wS/8AjN4YMkmkxaR4sgGSv9n3oilI91mCDPsCa+e/G/wN+IPw4aT/AISbwZrejRJ1nurKQQn6SY2n8DX6vgKuEhSjSoTTS89fuNFY4eilII6jFJXrDNbwn4W1Pxv4m0vQNGtXvNV1K4S1toE6u7sAB7Dnk9hzX7w/s9/BfTfgH8KdE8H6cEke1j8y8ulXBubluZZD35PAz0UKO1fFP/BLP9m/H2n4ua7a/wDPSy0JJV+qzXA/WNT/ANdPav0hr87z3He2q/V4P3Y7+v8AwCJMxfEngzQPGNl9k1/Q9P1u1/54ahaxzp+TgivBvHH/AATz+B3jcySDwodAun/5eNEuXt9v0jyYx/3xX0nk0V85SxFajrSm16Mk/Ofxz/wSItJPMl8H+Pp4P7lrrVmJM/WWMrj/AL4NfPXjj/gmx8b/AAcJHtdEsvE9snJl0a9Rjj2STY5+gU1+zu6kzXtUs8xlP4mpeq/ysVdn85WsaPe+HtWvdL1K1lsdRspnt7m1nUrJFIhKsjA9CCCCPaqdes/tZ2v2L9pj4mR4xnX7uT/vqUt/WvJq/SKNT2tKM31SZYUUUVqAo4Ir+g34L6j/AGt8HvA17nd9p0Symz67oEP9a/nxr96v2T7/APtL9mn4YzZzt8P2cP8A3xEqf+y18bxJH93Tl5smR6zRRRXwhB+Zv/BX/VfN174a6YD/AKi2vrgj/faFR/6LNfndX29/wVn1b7T8fPDdgpytr4eicj0Z7ifP6KtfENfquTx5cDBeX5tmi2CiiivYGfWP/BMbR/7S/aq0u425/s/Tby5z6Zj8r/2pX7IkZr8pP+CSWkfaPjb4r1IrkWugtAD6GS4iP8ozX6t1+Z5/LmxrXZL/ADIlufPP7a/7N8X7RPwhurWyhQ+KtIDXujynALOB88BPpIBj03BCelfiPc20tncy288TwzxMUkjkUqyMDggg9CDX9Hxr8pf+Cm37M3/CC+Mk+JugWmzQtfm2anHGvy298QTv9hKAT/vhs/eArvyDH+zn9WqPR7evb5ji+h8L0UUV96UFFFFABRRRQAqjLAe9f0N/DHSv7C+HPhbTdu37Hpdrb7fTZEq/0r+fTw3ph1rxFpenrktd3UUAx6s4X+tf0W26COFFUAKFAAHavieJZfwo+v6EyJaKKK+IICiiigAooooAKKKKAPzg/wCCwOl5g+GOpKv3W1C3dvqLdl/k1fm3X6r/APBW/ShP8GPCOpYybbXhBn0ElvKf/adflRX6dkcubBRXa/5mi2CiilCk9ATXvXQxKKuWGi6hqsnl2Vjc3j/3YImc/oK6/SvgN8S9bx/Z3w+8UXwPRrfR7hx+YSs5VqcPiaQHCV+lX/BIDVvM0v4m6aW/1U1hcKvruWdT/wCgLXyFpP7FXxv1nb9n+HGsx56fakW3/wDRjLivuT/gnJ+zb8TPgP4o8XXPjbw+NFsNUsoUhP22CdmkRyQCI3bHDN1r57OMTQq4OUFNN6aXXdCex95UUUV+cGYUUUUAFFFFABRRRQA0jeCDX4F/tMfDn/hU/wAefG/hhYvJtrPUpHtUxjFvJ+8h/wDIbpX76gYr8r/+Cs/w5/sf4neFfGcEW2DWrBrKdlHBmgbIJ9ykqAf9c6+m4fr+zxTpvaS/FalRPg2iiiv0csKKKKAP0B/4JI/Eb+z/ABt4x8ETyYj1Kzj1O2VjwJIW2OB7ssin6R1+oOa/Br9kv4jf8Ks/aJ8Da+8vk2i6glrdMTwIJswyE/RXLf8AARX7yAggGvzbP6Hs8UpraS/FaES3HUUUV82SYXjLwhpHj/wvqfh/X7GLUtH1GFoLm1mGVdT+oIOCCOQQCMEV+JX7Wf7MOsfsz/EKTTpRLe+Gb8tNpGqMvEsYPMbkcCRMgMO+QRwcV+6J6V598cPgv4d+Pfw91Dwn4ig329wN9vcoB5tpOAdk0Z7MM/iCQeCa9jLMxlgKuusHuv1GnY/n+or9DfA//BIvVpr538X+O7O2s0kIWHRrZppJUzwS8m0ISOcbWx719P8Aw4/4J5fBP4eeVK/hpvE17Hj/AEnxBMbkH6xALEf++K+zrZ9hKfwtyfkv87F3R+OXhH4f+JvH9+LLw14f1PXrvIzFp1o87D3O0HA9zX0v8Of+CZHxi8aeVNrFtp3g+ybBLanch5tvtHFu59mK1+vmjaFpvh2wjstK0+102yjGEt7OFYo1+iqABWgDXz9fiKtPSjFR9dWTzHxJ8IP+CXPgz4fatp2ta54q1vXNYsZUuIWsWGnxJIpBBG0tJkEDBDivtsLgYopa+cr4mriZc1aV2SFFFFc4BRRRQAUUUUAFFFFABRRRQAUUUUAFFFFABRRRQAUUUUAFFFJQADmgkYr5/wDjz+2z8MfgIlxaajq41zxFHkDRdIKzTK3pK2dsXbIY7schTX5v/Hv/AIKE/Ez4zfadO067/wCEL8OSZX7DpMpE0qeks/DNxwQu1SOoNexg8qxOLtJLlj3f6dxpXP0W+P37c/w0+AouLG41D/hI/E0eVGi6QyyPG3pNJ92L3BJb0U1+af7QH7dnxK+PP2jT3v8A/hGPDMmV/sbSXZBIvpNJ96X3HC/7Iry/4U/A/wAc/G/W/wCzvB+gXesShgJrhV2wQZ7ySthV/E5PYGv0U/Z+/wCCWvhnwp9m1X4mX48U6ouHGk2haOxjPozcPL/46OxBr6VUcuylc1R80/vfyWy+ZWiPz/8Agt+zb8QPj9qgtvCOgzXVqrhZ9UuP3VnB/vynjPfauW9Aa/Sj9nr/AIJpeBfhcbbVvGhTxz4hTDiK4jxYQN/sxH/WY9ZMg9doNfXWiaHp3hzTLfTdJsbbTNPt0EcNraRLFFGvoqqAAPpWh+FeFjc6r4m8afux8t/v/wAhN3Ibe3jtYUihjWONFCoiDCqB0AHYVPRRXz5IUUUUAFFFFABRRRQAUUUUAFFFFABRRRQAUUUUAFFFFABRRRQAhOPpXOeOfHvh/wCG3hq78QeJ9WttF0m1G6W6un2j2UDqzHsoBJPQGvIf2mv2y/BX7NunSW15MNb8WSJm20G0kHmcjhpm5ESe5BJ7A84/I747/tGeNf2iPEp1XxVqRe3jY/Y9Lt8paWinsiZ6+rHLHueBXu5flFXGWnP3Yd+/oUlc97/a1/4KHa/8YzeeGPAz3Hhvwa2YprgNsvNRXod5H+rjP9wHJH3jg7R8adaKK/RsNhaWFhyUlZf1uXsFFFFdQBRRX0L+yz+xj4u/aU1RLtEfQvBsMm261y4jJD4PMcCnHmP/AOOr3OcA4V69PDwdSq7JAeX/AAl+Dviz43eLrfw54R0qTUr+TDSOPlht484Mkr9EUep69BkkCv19/ZS/Ys8Kfs2aXHfyCPXvGs0eLnWZY+IcjmO3U/cXsT95u+BhR6h8G/gh4Q+BHhGHw94R0xbG2GGnuGw1xdSAf6yV8ZZv0HQADivQK/OsyzipjL06fuw/F+pDdxaKKK+e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iPit8IfCvxq8KXHh3xdpMWqafLyjN8ssD44kiccow9R9DkEivyN/av/Ya8V/s6XU+r2Al8ReBnf8Ad6rFH+8tQTwlwo+6ewcfKePuk7a/ajNVb6yt9RtJrW6gjubaZCkkMqBkdSMFWB4II4wa9XAZlWwMvd1j1X+XYpOx/OPRX6U/taf8Ez47v7Z4r+EUCwzcy3PhdmwjdybVj90/9Mzx/dI4Wvzf1PTLzRdQuLDULWaxvbaQxTW1xGY5I3BwVZTyCD2NfpODx1HGw5qb9V1RadytRRRXeAV1vwy+Kvin4PeKLfxB4S1i40fUouC0RykqZyUkQ/K6n+6wI/EVyVFTOEaicZq6YH7C/sq/8FCPCvxvS08PeKmg8KeNmxGsbvts75un7l2PysT/AMs2OeRtLdvr3jrX83wJUgg4I7ivtL9lj/go94l+FX2Pw54/Nz4r8KLiOO8Lbr+yXthif3qD+6xyOzYAWviMwyFq9TC/+A/5f5Etdj9byTQDmuW+HvxI8NfFbwzba/4U1e21rSpx8s9u+Srd0dTyjDPKsAR6V1I6mvi5RcW4yVmiBaKKKACiiigAooooAKKKKACiiigAooooAKKKKACiiigAooooAQ9a4H4q/BDwR8bdGOm+MfD9prMQBEU8i7Z4M945VwyfgcHvmu+60c04zlCSlB2aA/LT4+/8ErvEPhs3OqfDDUv+EksBl/7G1BlivEHoknCSfjsPoGNfFVxa+KvhR4t2TR6r4T8SafJkbhJaXUDeo6MPrX9EGfxrgvil8D/BHxp0c6d4y8P2etRBSIppE2zwZ7xyrh0/A89819ThM+qQXJiVzLv1/wAmUpH5wfAj/gqT4w8Gi30z4iWA8YaUuF/tG32w38a+p6JLgeu0nqWNfoT8Hf2lfh38d7NZfCPiK2vLvbul02c+TeQ+u6JuSB/eGV9Ca+Evjp/wSo1vR/tGp/C/WBrloMsNF1V1iulHpHNwj/8AAtn1NfEXiDw14r+E/in7Jq9hqfhbX7Nw6rMj280ZB4dDwcejDg9jXoSwOX5knLDS5Zf1uv8AIdkz+hzOaXvX5DfA3/gpx8RPh19n0/xhFH470VML5ty/lX8a+0wBD+vzgk/3hX6DfBP9sv4XfHZIbfQ9fSw1uQAf2Lq2Le63eiAnbJ/wBm98V81i8rxOE1lG8e61X/AJase6UUmc0teUIKKKKACiiigAooooAKKKKACiiigAooooAKKKKACiiigAooooAKY0auCGAYHsRT6KAPLfHH7Mfwp+IwkPiDwFod5NJ9+5jtVgnP8A21j2v+tfPvjL/glT8KNemM2h6hrvhp92fJiuFuIQPTEil/8Ax+vtPpQOa66WNxFH+HNr5juYvhHwvpvgnwzpeg6PapZ6XptulrbQIOEjRQAPc8cnuea2qK5Tx/8AE/wr8LtPs7/xZr1n4fsru4FrDcX0mxGlKswXPQcKxyeOK5kpTl3bEdWPpS1zfhj4j+FPGqB9A8S6RrakZB06+in4/wCAMa6IEMODmk4uOjVgHUh6UtFID8Lf23LX7H+1X8R48YzqXmf99Ro39a8Or6Q/4KFaJdaZ+1n45lktZore5ktZYZWjISQG0hJKnocHI47g1831+wYGSlhqb/ur8jVBRRRXaAV+4v7B2of2n+yX8O5s522k0P8A3xcSp/7LX4dV+z//AATW1D7Z+yT4Yhzn7JdXsP53Lv8A+z18rxFG+Gi+0l+TJkfUlFFIa/PCD8af+Cmmr/2j+1drVvnP2DT7O3x6ZiEn/tSvlOvev269W/tn9rL4iXGc7L2O3z/1ygjj/wDZK8Fr9fwEeTC0o/3V+RqgoooruA/R7/gj9pGZvidqjL91dPtkb6+ezfySv0lr4Q/4JHaT5Hwd8Y6ntx9p1z7Pn18uCNv/AGrX3fX5Tm8ufG1H6fkjN7iE4Ncr8TPh7pHxX8C6z4T12D7RpeqW7QSgfeQ9VdfRlYBgexUV1XUUAGvIjJxalF2aEfz5fGT4Uax8FPiTrfg7XExeadOUSYLhLiI8xyr/ALLKQfbODyDXFV+uf/BSP9mf/havw4/4TjRLXzPFPhmJnmRFy93YjLOnuY+XHtvHJIr8jOlfrGWY1Y6gp/aWj9f+CaJ3CiiivVGFFFFAHoP7POlf238evhzY43LceIbBGH+z9oTd+ma/oAAxivwy/Ye0n+2f2rfhzb7d2zUDcY/65RPJ/wCyV+5w6V+fcRyvXhHsv1/4BEhaKKK+TJCiiigAooooAKKKKAPPvjR8EfC/x88KQ+HPF1vPdaXFdJeKlvMYm8xVZR8w5xh2ry7Sf+CeHwD0oKf+EGF1IP47rUrt8/h5u39K+kQPeit6eJr0o8lObS8nYDyHSv2RPgxou37P8M/DcmOn2qwS4/8ARgaux0v4SeCNCx/Zvg7QdPx0+y6ZDHj/AL5UV1uD60tTKvVn8Um/mwIIbWG3jEcUSRovRUUAD8KlCgdBTqKzuAmKWiikAUUUUAFFFFABRRRQAUUUUAJXyn/wUo+HP/CdfsyapfwxeZe+HbqHVY8DnYCY5R9AkhY/7gr6sHWsbxl4ZtPGnhLWvD9+u6y1SymspxjOUkQo36E1vhqzoVoVV0aYH861Faninw9d+E/E2raHfp5d9pt3LZzp/dkjcow/MGs1VLnCgknsK/ZIyTjzI1G0V698Of2SPi78VDE+geBtUa0kwVvb6P7JbkeoklKhh/u5r6l+HP8AwSS8RX/lz+OPGVjpEfDNZ6PC1zIR6GR9iqfoGFcFfMcLh/jqK/bd/chXR+fqsVYEcEc1++v7NnxD/wCFr/ArwV4oeTzbm+02MXT5zm4QeXN/5ER68x+HP/BO34KfD4RyyeHZPFF6mP8ASdfnM4P1iAWI/ihr6K0bQ9O8O6bDp2k2FtpmnwDEVrZwrFFGPRVUAD8K+HzfMqGOUY04u6e7JbuaNFFFfNkhRRRQAUUUUAFFFFABRRRQAUUUUAFFFFABRRRQAUUUUAFFFFABRRRQAUUUUAFFFV7q5hsreSeeVIIY1LvJIwVVUckknoKAJzSE4HJr5M+OH/BSH4X/AAqNxYaFcN4612PKiDSpALVG/wBu4OVx/uB/wr89/jl+3V8U/jj9osrnWP8AhHNAlyv9kaKWhjdfSR875OOoJ2/7Ir28Jk+KxVpNcse7/wAikrn6XfHT9vH4W/BAXFlJqq+JvEMWV/snRWWVkb0lkzsj56gksP7pr86vjx/wUJ+J/wAZjcWNhe/8IZ4dkyv9n6PIyyyL6Sz8O3HBC7VPda8k+EnwA8ffHLU/sng7w3eaqisFlvSvl2sP+/M2FBxzjOT2Br9BPgR/wSr8O+HTb6p8TdVPiW+XDf2PpzNFZofR5OJJPw2D1Br6BUMtyrWq+af3v7tkPRH53/C/4MeOPjVrf9m+D/D17rlxuHmzRriGHPeSVsIg/wB4jNfoR8Av+CVmh6H9m1X4o6p/b96MP/YmnO0doh9JJeHk+i7B7sK+6PC/hPRfBej2+laDpVno2mQDEVpYwrFGv0VQBn371tfpXkYzPK9e8KXuR/H7/wDITZjeF/Cmj+C9Gt9J0HSrPRtMtxtitLGBYo0+iqAPx71tUUV84227skKKKKQBRRRQAUUUUAFFFFABRRRQAUUUUAFFFFABRRRQAUUUUAJ0oorx74//ALUHgb9nHQjd+JdQEmqSoWs9GtCHu7k9iFz8q56u2B9TxV06c6slCmrtgeqanqlnomnXN/f3UNlZWyGWa5uJBHHGgGSzMeAAO5r87P2rf+CmwX7Z4X+EMmTzFceKJU/Ai2Rh/wCRGH+6OjV8r/tKftkeOv2kdQeDUbk6L4WR91voFlIfJGDw0rcGV/c8D+FVya8Fr7rL8ijTtUxWr7dF69/yLS7lrVNVvdb1G5v9Ru576+uZDLNc3MhkklcnJZmPJJPc1Voor7D4dIlBRRRQAU6KJ5pFjjVndiFVVGSSegArqvhl8K/FPxh8VW3h3wlpE+ranNyViGEiTPLyOeEUZ5YkD8SK/WT9lD9gbwv8A4rbX/EHk+KPHQAcXbpm2sW9IFI+8P8Anow3egXJB8jHZnRwUfed5dF/WyE3Y+cf2Rf+CbN54jFn4u+LFvLp+l8S2vhokpcXA6g3BHMa/wCwPmPfbjB/THR9HsvD+l2um6ZaQafYWsYigtbaMRxxIBgKqjgAegq/0NH0r83xmOrYyfNVenRdEQ3cWiiiuE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fO37T/7F/gz9pHT5LuaNdB8Xxx7bfXLWIbnwOEnXjzV+pDDsQMg/RVJWtKtUoTU6Ts0B+A3xw/Z98afs+eJ20bxbpjW6uSbXUIcva3aj+KOTHPbKnDDIyBXm1f0N+P8A4deG/ip4XufD3irSLfWdIuR89vcrnaezKw5RhnhlII7Gvyv/AGq/+CdXiT4Q/bPEngUXPinwguZJbcLuvrBep3qB+8Qf31GQM5UAbj+gZdndPEWp1/dn+D/yLTPjSigjBor6goKKKKAO/wDg58dfGfwG8TJrfg/WJdPmJAuLVvnt7pR/BLGeGHXnqM5BB5r9W/2Xv2+fBnx8jttG1Z4/CnjVgE/s65k/cXbetvIepP8Acb5vTdgmvxlpUdo2DKSrA5BBwRXj47K6GNV2rS7r9e4mrn9IIozX5Ifsxf8ABSXxR8MPsmgfEAXHi7wwuI0vS27ULRfZmP75R/dc59GwMV+oHw1+K3hT4v8AhqHXvCOt22s6bJwXhb54m/uSIfmRv9lgDX53jcvr4GVqiuu62IasdhRRRXnCCiiigAooooAKKKKACiiigAooooAKKKKACiiigAooooAKKKKACuQ+Ifwq8JfFfRG0nxd4fsdesTnal3EC0ZPVkcYZG91IPvXXUAU1KUXeLswPzi+OP/BKGKT7RqXwt13yW5YaHrTZX6RzgZHoA4Pu9fBvxI+EHjX4N61/Z3i7w7f6Bdhj5bzx/u5cd45Fyjj3Umv6DxWT4k8LaN4w0qfS9d0qz1nTZxiW0voFmif6qwIr6TCZ7Xo+7WXOvx+8pM/Gf4I/8FAPiv8ABv7PZyat/wAJdoMeF/s7XGaVkX0jmzvXjgAkqP7tff3wU/4KP/Cv4pi3stZu38C63JhTb6w4+zM3+xcDC4/3wn0rifjd/wAEsfBPi/7RqHw+1KXwbqbZYWE+64sXPoMnfHk9wWA7LXwN8Zf2R/ih8C3ml8R+G55dJjPGsabm4syPUuoyn0cKfavW9nlmafC+Wb+T+7Zj0Z+61nd29/bRXFtNHcwSqHSWJgyup6EEcEVYxivwP+EP7TPxJ+Blyh8JeJ7uzsg259MnPnWj+uYnyoJ/vLhvevu34M/8FYNB1cQWHxK8Py6FcnCtq2jhp7YnuzRH94g/3TIa8bFZHiaGtP315b/d/kKzP0EJxQOa5TwB8UfCXxS0hdS8J+IdP16zIG57KcO0ZPZ1+8h9mANdXXz0ouLtJWZItFFFIAooooAKKKKACiiigAooooAKKKKACiiigAooooAKKKKAG/xV+cH/AAV88WYj+HXhqN+pu9QmTP8A1zjjP6y1+kAr8ef+Coviv+3/ANp2XTVfKaJpNrZlQeAz7pz+OJl/IV72R0vaY2L7Jv8AT9SlufI8U0kDq8cjRupyGU4IPtXonhT9pD4p+CNg0b4geIbKJPuwf2hI8P8A37Ylf0rzeiv0udGnUVppP1LPqzwp/wAFM/jh4c2C81bS/EaL/DqmnIMj3MPlk/nX6sfArxrq3xJ+EHhLxTrdpb2Op6xp8d9Lb2gYRKJBuXbuJOCpU8k9a/AKxtJb+9t7WBDJNNIsaIOrMTgD8zX9EHgzw9F4T8H6HocAHk6bYwWaY6bY41QfoK+Fz+hQoKHsopNt7eX/AA5Ei5q2h6fr9m9nqdhbahaP96C7hWVG+qsCDXiPjn9hb4IePPMe78C2OmXD9J9GLWRU+oWMhD+KmvfqSvladerRd6cmvRkn5++OP+CR3hi+EknhLxvqekt1WDVrZLtM+m5PLIHvg/jXz144/wCCX/xl8L+ZJpMOkeLIFyV/s69EUmPdZggz7Amv2GzRnAr2KWeYylvLm9V/TKuz+fbxt8EPiD8OC/8AwkvgzW9FiTrPdWMiwn6SY2n8DX6g/wDBKu/N5+zReQk/8eniC6hx6Zihf/2evsZo1cEMoIPXIrP0nQNM0FJ003TrXTluJTPMtpAsQkkIALttAy2ABk84A9KvG5vLHYf2M4Wd07p/oDdzUpDwKWkIyMV8+SfgJ+0jqn9tftBfEi9Dbkl8RX5Q/wCyLhwv6AV5xX6w+Mf+CVHgXxPreo6rb+MPEVpdX1xJcyeeIJlDuxY4wi8ZPrXAar/wR+XLNpvxOI9I7rRf/Zln/pX6TQznBRpxg5Wsuz/yNLo/N2ivu/Vv+CR3j+Hd/ZvjLw7d+n2pZ4M/98o9cbq3/BLb416dn7Onh/U8f8+uolc/9/ESu+Oa4KW1Rfl+YXR9m/8ABMDSf7M/Zasrjbj+0NVu7nPrhli/9p19cCvGv2RPhjq/we/Z58I+E9dt1tNZsI5zdQpIsgV5LiST7ykg8OOhr2avzLGVFVxM5xd02/zIYUUUVyCI5EEilGG5SMEHvX4uft7fs0n4BfFmW90m2Mfg/wAQs93p2xfktpM5lt/baSCv+yyjkg1+0xNeVftKfAzTf2g/hJq/hO/2RXjr9o068dc/ZbpQfLf6clW9VZq9bK8c8FXUn8L0f+fyGnY/BKitTxR4b1Lwd4h1LQ9XtXsdU064e1ubeQfNHIhIYfmOvesuv1WMlJc0TQKKKKoD6m/4Jp6T/aP7Wfh2425+w2d7cZ9MwNH/AO1K/ZzqK/JX/gk5pX2r9oPXb1lylp4emwfRmngA/TdX61DtX5pxBLmxluyX+ZEtxaKKK+dJCiiigAooooAKKKKACiiigAooooAKKKKACiiigAooooAKKKKACiiigAooooAKKKKAPkzxl/wTk+HHxE+LviDxx4gvdWmXVrgXR0i0kWCBXKqHLMAXbcwZuCuN1ez/AA7/AGb/AIZfCjym8LeCtJ0y4j+7dmATXI/7bSbn/wDHq9Kpe1dM8ZXqRUJTdlpa+g7gFA6UtFFcwgooooAKKKKACiiigAooooAKKKKACiiigAooooAKKKKACiiigAooooAKKKKAEGaCM0A15T8Xf2nfht8DoH/4SzxTZ2l8q5XTYG8+8f0xEmWAPq2B71VOnOq+WCu/ID1YdKwfFvjTQfAmjzar4j1mx0PTYvv3V/OsKA+mWIyfQDk1+bnxm/4Kwa7q4nsPhroEeh25yq6trAWe5I9ViB8tD/vFx7V8UeN/iP4w+LevC/8AE+uaj4k1ORtsZupWk25P3Y06KM/wqAPavpcLkFep71Z8q+9/5Fcp+lPxr/4KqeEPC6z6f8O9Kl8W6gMqNSvA1vZKfUKcSSfTCD0Y18C/GT9qX4lfHe4kHirxLcy6czbk0mzPkWaen7peGI7F9ze9ej/Bb/gnh8WPi0YLu+01fBmiSYY3mtqY5WX1SD75PcbgoPrX358Ev+Cdvwq+Ef2e91CwbxrrsZDfbNaQNCjeqW/3B6jdvI7GvU9rlmV/w1zT+9/fsvkPRH5jfBX9kr4m/HqaKTw14dli0lzhtZ1HNvZqO5DkZfHcIGPtX6C/A3/gl54D8DfZ9R8dXcnjfV1w32TBgsI29NgO6TH+0QD3WvtSCCO2iSONFjjQBVVRgADoAKm614eLzrE4i8YPlj5b/f8A5CbZQ0bQ9O8PabBp2lWNtpun267IbW0iWKKNfRVUAAfStCiivAbb1ZIUUUUAFFFFABRRRQAUUUUAFFFFABRRRQAUUUUAFFFFABRRRQAUUUUAN61Vvr+30yzmurueK1toUMks8zhEjUDJZmPAAHc15H+0F+1b4B/Zx0p5PEOorda1Km610KxIe7m9CVz+7T/abA4OMnivyh/aQ/bO8e/tHXktrf3R0PwqHzDoFhIRFgHgzNwZW6cngHoq17OByqvjXzfDHu/07jSufXv7Uv8AwU4sNB+2eGvhKYtU1EZjl8STJutoT0PkIf8AWH/bb5OOA4Oa/NnxN4o1fxnrl3rOu6lc6tqt2/mT3d3KZJJG9yfy9hWXRX6Hg8BQwUeWmter6s0SsFFFFeiAUUVe0TQ9R8S6ta6XpNjcalqN1IIoLS1jMksrnoqqOSfpQ5KPvSAo19Jfss/sP+Mf2jLuDVJ0k8OeCVf97rFxH81wAeVt0ON57bvujnkkbT9P/spf8Ey7fSjZ+J/i7Gl5djEsHheNw0UZ6g3Ljhz/ANM1O31LZKj9B7Gyt9OtIbW1gjtraFQkUMSBUjUDAVQOAAOMCvjcxz1QvSwur79Pl3Jb7HDfBr4F+DvgN4Wj0HwhpSWMBwbi6f57i7cD78snVj144AzgADivQ880HNAGK+FnOU5OU3dsgWiiik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jP9qr/AIJ1+GfjF9r8R+Cvs/hTxjJmSSJV22N8/fzFA/duf76jnnKknI/LH4kfDHxR8I/E9x4e8W6PcaNqkHJinX5ZFzgOjD5XU44ZSRX9DJzXn/xg+B/g747eGJNC8YaRFqNvyYLgfLcWrkffikHKnp7HGCCOK+ky/OquFtTq+9D8UUmfz+0V9V/tQfsAeMvgQbvXNDEvizwYmXN7bx/6TZr/ANN4x2H/AD0X5eMnbkCvlSv0DD4mlioe0pSui9wooorpAK7H4XfF3xb8GfEsWueENbudHv1wH8psxzrnOyRD8rr7MD69a46ionCNSLhNXTA/XD9mT/gpJ4T+KgtdD8d/Z/B3ilsRrcO+NPu2/wBl2P7pj/dc49GJOK+z0dZUDKQykcEHINfzgV9Nfs1ft6ePfgA1tpN3K3irwehC/wBlX0p326/9MJeSn+6cr7AnNfGY/IE71MLp5f5Mlx7H7UHNLXkvwM/aZ8BftDaOLrwprCNfoge50i7xHeW3+9Hnkf7Skr75r1nvXxU6c6UnCorNEC0UUVIBRRRQAUUUUAFFFFABRRRQAUUUUAFFFFABRRRQAUUUUAFFFFABUckazIyOodGGCrDIIqSigD5n+M//AAT++EvxgM92mjnwlrcmW/tDQdsIZvV4ceW3PJIAY/3q+EPjL/wTO+KPw48+98NrD470hMsG00eXeKv+1bsck+0bOfav2G47UE8V6+FzbFYXSMrrs9Sk2j+d3T9U8UfDDxKZrK61Xwtr1m20tC8lrcwt3Bxhh9DX1p8HP+CpPxF8E+RZeM7K18caauFM74tb1R/10UbGx/tJk/3q/TH4nfAvwH8ZLD7L4x8L6frQC7UuJY9txEP9iZcOv4EV8R/GH/gkxbTme9+Gvig2rHLLpOvAsn0WdBkDsAyH3avoI5ngMcuTFws/66rVFXT3Po34Qft7fCD4u+RbxeIF8N6vJgf2drwFsxb0WTJjbJ6ANk+lfRMcqTIrowdGGQynIIr8Dviv+zX8SvgnO48W+FL7T7RW2jUYk860b0xMmVyfQkH2qz8Jv2pfif8ABRoo/C/i29trBD/yDLpvtFoR3AifKrn1XB96itkNOrHnwdS689V96Fy9j96hwadX50fCT/grTZXPkWfxH8KvZucK2qaA2+P6mBzkD1IdvYV9m/C/9of4c/GSBW8I+LdO1adl3GyEnlXSj3hfDge+MV81Xy/E4X+JB277r7ybHpVFJS1wCCiiigAooooAKKKKACiiigAooooAKKKKAE618e/Hj/gm94S+NvjnWfGH/CWa3pOt6rIJJ9yRXFupChAFTarAAKBgselfYRGaMVvQxFXDS56MrMD8sfFf/BI7xtY728O+NtD1hR0XUIZbNm/BRKM/jXjXiv8A4J6/Hbwrvc+DTq8C/wDLbS7yGfP0TcH/APHa/bSivcp59jIfFaXqv8iuZn4c/AP4AeNIP2i/h9pfiTwhrWiwtrdtLN/aOnywq0cbiRxllAwVQ81+4q8LTdoz05pw9K87H4+WPnGU1ayBu4tFFFeaSFFFFABRRRQAUUUUAFFFFABRRRQAUUUUAFFFFABRRRQB4B8YP2I/hT8bfFdx4k8RaNcprlzGkc13Y3bwmXaNqllHylgABnGcAeleS6t/wSc+E15uay13xVYOeii7gkQfgYc/rX2xR1FdtPH4qkkoVGkh3Z+eurf8EgtBm3f2Z8RtQtPT7VpiT4/75kSuM1b/AIJC+I4d39mfETTLv0+1afJBn/vl3r9PcH1pa7Y5zjo/8vL/ACQXZ8b/ALDX7GXin9mPxX4q1TxJqekalHqVpFb2raZJKzLhyz7w8a4/hxgnvX2ORmjp1oPSvMr4ipiajq1d2LcWiiisACiiigAooooAKKKKACiiigAooooAKKKKACiiigAooooAKKKKACiiigAooooAKKKKACiiigAooooAKKKKACiiigAooooAKKKKACiiigAooooAKKKKACiiigAooprOEBLEADuaAF6UZrwj4sfttfCD4PCaHVPFdvqepxZB0zRCLufcP4TtOxD7Oy18VfFz/grF4r1zzrP4f+HbXw1bHKrqOpkXV0R2ZU4jQ+x316eGyzFYrWELLu9EOzP0613xDpfhbTJtR1jUrXStPgG6W6vZ1hiQerMxAFfJvxg/4KdfC7wB51p4ZW68daqmQPsI8m0Dehncc/VFYe9flh4/+K/jT4taoL3xZ4j1LxBdZygu5mZI89kT7qD2UAV6n8If2Ffi98YfJuLPw2+gaRJg/wBpa8TaxFT3VCDI491Uj3r6OnkuGwsefGVP0X+b/Aq3c2PjF/wUM+LvxXE1rbawvg/R5Mj7FoOYXK/7U5JkPHXBUH0rwzwd4A8W/FbXjY+HNE1LxJqkrbnW0haZhk/eduij1ZiB71+nfwd/4JX+AfCHkXvjnUrrxpqC4Y2iZtLJT6bVO98epYA91r7E8K+DdB8C6PHpfh7RrHQ9Oj+7a6fbrDGD64UDJ9+poqZxhMJHkwdO/wCC/wA2F0tj80fgz/wSi8T675F98R9dh8NWhwzaXphW4uyO6tJ/q0PuPMr7t+Dv7K3wy+BUUbeF/DFtFqSjDateD7ReN6nzGyVz3CbR7V67ig183isyxWL0qS07LREt3CloorzRBRRRQAUUUUAFFFFABRRRQAUUUUAFFFFABRRRQAUUUUAFFFFABRRRQAUnNBr5e/aT/b58B/ARbrSrCdPFvi9Mp/ZdjKPKt3/6byjITH90Zb1AzmtqNCriJ8lKN2B9FeJfE+keDtDudY13UrXSdMtk3z3d5KsccY92PH+NfnV+05/wVDmu/tfh74RRtDDzHJ4nu4vnb/r3iYfL/vuM+ijg18efHT9pXx7+0Nrf23xZq7SWcblrXSbXMdnbf7keeTjjcxLH1ryyvu8BkVOlapifel26L/P8i0i7rWt6h4j1W61PVb641LUbpzJPd3crSSyserMzEkn61Soor6yMVHRFBRRRQAUVY0/T7rVr6CysbaW8vJ3EcVvAheSRicBVUckk9hX6Bfsu/wDBMO91n7H4k+LZk06yOJYvDMD4nlHUfaHH+rH+wvzc8lSMVw4rG0cHHmqyt5dX6A3Y+WP2ef2VvHX7SGtiDw7YfZdGhcLea5eAra2/qAf43x/AuTyM4HNfrZ+zd+yJ4H/Zs0sHR7X+0/Ecse261+9QG4k9VQdIk/2V68bixGa9e8N+GNK8IaJa6Romn22laXaoI4LS0jEcca+gUcVq4r87zDNq2Nbivdh27+pm3cWiiivE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MdQ64YAg9Qa+K/2oP8Agm74Y+Kf2rX/AAF9n8I+KXzJJaBdtheN7qo/dMf7yjHquTmvtWlPSujD4qrhZ89KVn/W4bH89HxJ+Fvir4ReJp9A8W6Lc6LqcXPlzr8si5xvjcZV1P8AeUkVylf0E/Fb4M+DvjX4Zk0Pxjo0OrWbZMTuNs1u5H34pB8yN7g89DkcV+XP7TX/AATl8YfCD7Xrvgzz/GXhNMyMsUeb+0T/AKaRr/rFA/jQepKqOa+/wGdUcTaFb3Zfg/T/ACNE7nx5RSkFSQRgjtSV9MMKKKKANDQPEOp+FdXtdV0bULnStStXEkF3ZytFLG3qrKQRX6A/s3f8FSLqx+y6F8W7Zry3GI08S2EX71R6zwrw3+8gB4+6x5r87qK4MVgaGMjy1Y38+qBq5/RJ4O8baD4+8P2+t+HdXtNa0qcZju7OUSIfUEjoR3B5Het761/P78H/AI7+OPgRr41Xwdrk+muxHn2hO+2uQO0kR+Vu/PUZ4Ir9NP2dP+Clfgr4oi10fxuI/BPiRyEE8r/8S+4b/ZkP+qJ9JOB/fJr4LHZLXwt50/ej+K+X+RDVj7PoqGGeO5iSWJ1kjcBldTkMD0INTV88SFFFFABRRRQAUUUUAFFFFABRRRQAUUUUAFFFFABRRRQAUUUUAFFFFABRRRQBXubaK8geGeJJopFKvHIoZWB6gg9RXzh8XP8Agn38HviuZ7lNBPhTVZMn7d4fItwT/tQ4MZ56/KCfWvpakPFa0q9XDy5qcmn5Afkn8W/+CWXxI8Hma78G39l42sFyVgUi0vAP9xzsP4Pk+lfJnifwZ4p+Getiz17R9T8N6rC25Y7yB7eQEHhlyBkehFf0QY4rE8UeDdC8b6W+m+IdHsNc0+T71tqFsk8Z99rAjPvX0uH4grQ92vFSX3MrmPxm+E/7f3xk+FXk26+Ij4n0uPA+w+IVN0MeglyJBx0G/A9K+yPhX/wVe8DeIvJtfHGg3/hO7bAa8tP9MtfcnAEi/QK31ro/ir/wS8+FvjczXXhma+8D6g+SFtG+02mT3MUh3fgrqPavjf4q/wDBNP4vfD3zrnR7O18a6amSJdIkxOF/2oXwxPsm+u/nynMPi9yT+T/yY9Gfq94A+MHgr4p2QuvCfifTNfj27mSzuVaSMf7cedyH2YCuy6V/OzeWHiL4e6/5V1b6n4b1q1bOyVJLW4hb1wcMpr374X/8FEPjN8NfJgn19PFmnJgfZvEEfntj/rsCsufqxHtXHX4emlzYeaa8/wDMXKftTR1r4P8Ahj/wVh8E675Vt428O6j4XuDgNd2TC9tvckAK6j2Ct9a+svh18dvh/wDFiFH8JeLtK1uRhu+zQXAFwo/2oWw6/ior56vgcRh/4sGvPp94rHf0UmaWuMQUUUUAFFFFABRRRQAUUUUAFFFFABRRRQAUUUUAFFFFABRRRQAUUUUAFFFFABRRRQAUUUUAFFFFABRRRQAUUUUAFFFFABRRRQAUUUUAFFFFABRRRQAUUUUAFFFFABRRRQAUUUUAFFFFABRRRQAUUUUAFFFFABRRRQAUUUUAFFFFABRRRQAUUUUAFFFFABRRRQAUUUUAFFFFABRRTWcICWIAHc0ALiivF/iZ+2B8IvhMkya3410+S+TINhpr/bLjd/dKR7th/wB7Ar5J+Jv/AAVxiQS2/wAP/BbSHkJqHiGXA/78RHn/AL+D6V6FDLcViNacHbu9F+I7M/R4nFeTfFH9qj4WfBxZU8TeMtOt76POdOtX+03WfQxR7mX6sAPevyA+KH7ZPxf+Lvmxa14yvbbT5Mg6dpR+x2+3+6VjwXH++WrgfAnwq8ZfFLUPsnhXw1qmvz5w5srZ5Fjz3d8bVHuxAr6Gjw+oLnxVSy8v83/kPlPvj4rf8FbYl861+Hfg8yHkJqXiB8D6iCM8+xMg+lfG/wAVv2rfin8ZzLH4k8XX0unyZB0yzb7Na49DHHgN9Wyfevof4Vf8EpfH/ibybrxtrVh4PtGwWtYP9Nu/oQpEa/Xe30r7I+FP/BPf4N/C3ybh9APivU48H7Z4gYXAz7Q4EXXplSR610fWcqy/+FHml9/4v9B3SPyT+GnwD+IfxiuVi8IeE9S1pC203UcWy2Q+jTPhF/Fq+zPhH/wSY1a/8m8+I3iqLTIThm0zQ182bHo0zjap+iuPev0utLODT7aK3tbeO2t41CJFEoVVA6AAcAVYz6V5eJz/ABFXSklBfexcx4/8Jf2TPhZ8FRDL4a8KWa6lHj/iaXw+03efUSPkp9E2j2r2FRgUg5pelfOTqzqy5qkm35ki0UUVIBRRRQAUUUUAFFFFABRRRQAUUUUAFFFFABRRRQAUUUUAFFFFABRRRQAUUVh+LPGGi+CNEudY8Qara6NpdsN0t3eyrHGvtk9z2HU9qEnJ2QG3ivNvjP8AtB+BvgJoh1LxhrcNizqTb2Ef7y6uSO0cY5PPG44UdyK+J/2jv+CpqgXWh/CO1y3KN4k1GHge8ELf+hSD/gHevz18VeLta8ca5daz4g1S71nVblt013eytJI5+p7DsOgHSvqcDkNWvaeI91duv/AKSPqX9pL/AIKM+N/jD9q0bwoZfBPhZ8oVtpf9Ouk6fvJR90EfwJjqQWYV8iMxYkkkk9zSUV91h8LSwsOWjGyL2CiiiuoAooq/oPh/U/FOr2ulaPp9zqmpXTiOC0tImlllY9lVQSTQ5KK5pAUK9i/Z8/ZU8e/tG6uIvDmnG20aJ9t1rl6ClrB6gNjLvj+BcnkZwOa+vP2Y/wDgl6T9k8Q/F5/SSPwxaS/pcSqf/HEPpluor9EtC0DTfC2k22l6RYW2mabaoI4LS0iWOKJR2VQAAK+Rx+ewp3p4bWXfov8AP8iWzxL9m39jXwJ+zhaR3Gn2v9teKGTbPr98gMvI5WJeREvsOSDyzV7+Big0AYr4SrWqV5udWV2yBaKKKz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OCKWigD5S/aX/AOCfngb47C71nR1Twf4xky5vrSIfZ7p/+m8QwCT/AH1w3OTu6V+Wvxt/Z18d/s/a6dO8X6NJbQuxW21KDMlpdAd45MYJxztOGHcCv32P6Vi+KvCOjeONDutG1/TLbV9Lul2TWl5EJI3H0PcdQeoPIr38DnNfCWhP3ofivRlJ2P516K/Rb9pT/glvNam7174RXBuIuZH8M30vzr7QTMfm/wB2Q5/2jwK/PnxB4d1TwprF1pWs6fc6Vqdq5jntLyJopY29GVgCK+/wuOoYyPNSl8uqLTuZ9FFFd4BRRRQB9Afs9ftsfEf9nuWCzsL/APt3wwp+fQtUcvEq9/Kb70R6/d+XJyVNfp3+z3+2/wDDj9oGO3sLW/8A+Ee8TuAG0TVXVJGb0hf7svsB82BkqK/ESnJI0Tq6MUdTkMpwQa8PG5Rh8XeSXLLuv1XX8xNXP6P/AGpelfjv+z1/wUg+IHwjFtpPigt458Nx4QJeykXsC/8ATOc5LAf3XB6AAqK/Sz4HftTfDv8AaCsVfwrrkf8AaYTfNo17iG9h9cxk/MB/eQsvvXweMyvEYJ3krx7rb/gENWPXaKKK8oQUUUUAFFFFABRRRQAUUUUAFFFFABRRRQAUUUUAFFFFABRRRQAUUUUAFFFFABRRRQBzPjP4d+GPiLpxsPFHh/TtesznEWo2qTBc913A7T7jBr5U+KH/AASz+F/jAy3Hha81LwTetkrHC/2u1B9THId/4CQD2r7Q6Uda6aOLr4d/u5tfl92w7n47fE//AIJj/F7wN5txocVh40sEyQ2mzCK4C+pikxz7IWr5k8ReEfEvw91cWuuaRqfh3Uom3CK+t5LeVSD1AYA/iK/okJrJ8Q+FtG8X6c9hrmk2Ws2L/etr+3SeNvqrAivoqPENaOlaCl6aP/IfMfiV8Nf24PjN8L/Ki0/xnd6pYR4H2LW8XsZA6KC+XUeysK+rPhv/AMFc0PlQePPA5XpvvvD8+fyglP8A7Ur3P4k/8E2fgz4+82fT9LvPCF8+T5ui3BWMn3ikDIB7KFr5X+JH/BJvxvonmz+DfE+meJYFyVtr1Gsrg+gH30J9yy12/WMpx38SPK/u/FafePRn238Of24Pgv8AEwRR2Hjay0y9fA+x61mykB/u5kwjH/dY17la3cF7Ak9vNHPDINySRsGVh6gjrX4G/EL9m/4nfCppT4o8E6vptvF968FuZbYf9to9yf8Aj1Y3gX4weOPhhcCXwr4r1fQSG3GOyu3SNz/tJna30INZzyClVXPhaunnr+KDlP6EulGa/IX4ff8ABUv4teFvKh8QwaR4wtlwGe6t/s1wR7PFhfzQ19M/D3/gq98Odf8ALh8VaFrHhS4b70sQW9t1+rLtf8o68WtkuNo68vMvLX/gk2PuAU6vMPAX7TPws+Jvlr4c8daLfTyfctXuRBcH/tlJtf8ASvTdwI4IP0rx5U503aaafmIdRRRUgFFFFABRRRQAUUUUAFFFFABRRRQAUUUUAFFFFABRRRQAUUUUAFFFFABRRRQAUUUUAFFFFABRRRQAUUUUAFFFFABRRRQAUUUUAFFFFABRRRQAUUUUAFFFFABRRRQAUUUUAFFFFABRRRQAUUUUAFFFFABRRRQAUUUUAFFFFACUVWvb63062kuLqeK2hjG55ZnCKo9STwK8V8fftr/Bb4eCRNS8d6be3KcfZtJJvnLf3f3QYKf94itYUalV2pxb9EB7lig8V+fHxB/4K4aBYiSHwV4KvtTfkLd6zcLbID6+Wm8sPqymvmf4hf8ABR/41+OhLFba5a+FbN8gwaHaiNsf9dHLyA+4YV7NHJMZV1klFeb/AMiuVn7FeIfFOjeEdPe/1zVrHR7JPvXN/cpBGPqzECvnL4kf8FHPgt4A82K11248V3yZH2fQrcyrnt+9crGR7qxr8etc8TeIvHmrC51jVNS8QalKdolvbiS5lYk9MsSTXrHw6/Yo+MvxNMT6Z4Jv7CzfB+2awBZRbf7w83DMP90GvYjkeGoLmxVX8kvxHbufQvxG/wCCtPi3VfNt/BXhPTtBhOVW71OVrubH94KNiKfY7hXyr8SP2lvif8W2lXxT411XUbaT71kk3kWx/wC2Me1P0r7L+G//AASMupPKn8eeOI4RwXsdAgLn8JpQMf8Afs19VfDX9hX4MfDARS2fg+31m/jx/puun7a5I6Ha/wC7U+6qKr69leB/gQ5n6fq/0C6R+Ovw9+CPj74r3Cx+EvCWra6C20z21s3kIf8AalOEX8SK+sPhj/wSh8e6/wCVceNdf07wpbHBa2tR9tuh6g4Kxj6h2+lfqlbWsNlAkFvCkEMahUjjUKqgdAAOgqwOfevOr8QYippSSivvf+X4C5j5d+F3/BOf4NfDgxT3WizeL9QTB+0a/L50ee+IVCxkezK31r6U0nRrDQLGKy02yt7CziG2O3tYljjQegVQAKug06vnquIq4h3qSb9SQooorEAooooAKKKKACiiigAooooAKKKKACiiigAooooAKKKKACiiigAooooAKKKKACiikJwOaAEOKr3V3DZW8txcSpBBEpeSWRgqooGSSTwAB3r5m/aC/wCCgfw2+CIudNsroeMvE8eV/s3SpQYon9Jp+VX0IXcw7qK/M74+/tifEf8AaFuJYNc1U6d4fLZj0PTCYrUDPG8ZzIfdycHoB0r3MFk+IxdpNcse7/RFJXPv79oj/gpp4K+G32rSPAUcfjbX0yhu1cjToG9TIOZfonB/vivzT+MPx78cfHbXDqfjLXrjUirEwWanZbWwPaOIfKvHGepxyTXn1Ffd4PLMPgleCvLu9/8AgFJWCiiivWGFFFFABRXbfCj4M+MvjZ4iTRfB2h3Or3fBlkQbYbdT/FLIflQfU89Bk8V+m/7NX/BNXwj8MfsmuePWg8Z+JUw62jJnTrVvZGGZiPVxj/ZBGa8rGZlh8Evfd5dlv/wBN2PiH9m39hbx/wDtCPb6kYD4Z8IOQW1nUIj++X/phHwZfrwvX5s8V+qXwC/Zb8Bfs66OIPDOliXVZI9t1rN6BJd3HqC2PlX/AGVAHAyCea9djhSBFSNVRFGFVRgAegFSGvz/AB2a18Zo3aPZfr3IbuLRRRXj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715P8AHP8AZk8A/tCaP9l8V6Oj30aFbfVrXEV5b/7smOR/ssCvtXrNIM1UKk6UlKm7NAfjP+0b/wAE9PiB8EvtWraLG/jPwnHlze2ER+026f8ATaEZIAHVl3Lxk7elfKpGDg1/SDtr5b/aK/4J+/D345i61XToV8G+LJMudR06IeTO/rNDwGz3ZdrHOST0r7PBZ/a0MUvmv1X+Ral3Pxior2H48fsqfEL9njUGXxNo7S6Qz7YNbsMy2cvp8+Mox/uuFPoCOa8er7OnWhXip03dPsUFFFFagFWdN1O80a/gvrC6msr2BxJFcW8hjkjYdGVhyCPUVWopNKW4H2/+z/8A8FQPGHgT7NpPxEtW8ZaKmE/tCMhNRiX1J4Wb/gWGPdzX6N/B79oHwH8dtI+3eD/EFtqTqoaeyY+XdW//AF0ibDDnjONp7E1+AtaPh/xFqvhTVrfVNF1G60nUrdt8N3ZTNFLGfVWUgivnMZkdDEXlS92Xlt93+Qmj+jD60or8r/gJ/wAFTfE3hY22l/EvTv8AhKdNXCf2tYqsV9GPVl4SX/xw9yTX6G/CX49eBfjfpIv/AAb4itNWCqGmtQ2y5g/66RNhl54yRg9ia+HxWXYjBv8AeR07rYhqx6JRRRXnCCiiigAooooAKKKKACiiigAooooAKKKKACiiigAooooAKKKKACiiigAooooAKKKKACiiigBjKGGCAR6GvJviH+yl8Jfil5r+IfAukz3Umd15axfZbgn1MsRVj+JNetYzS4qqdWdJ81OTT8tAPgn4g/8ABJbwXqwlm8H+LNV8PzHJW31CJL2EH0BGxgPclq+afH//AATG+MvhAyS6TaaZ4utVyQ2l3YSXb7pNs59lLV+xnagZr2qOdY2jpzcy8/6uO5/PP4z+FfjP4cXBi8T+F9X0B87Qb+zkhVv91iMN9Qa2vAv7Q/xM+Gflp4a8ca3pcEf3bVLtntx/2ybKH8q/fa6s4L2B4LiGOeGQbXjlUMrD0IPWvGvHX7GPwX+IfmPqvgDSoLh8k3GmIbKTP94mErk/XNexDP6VVcuJpaeWv4MrmPz38C/8FUfiz4d8uLX7PRfFcA+/JPbG2nb6NEQg/wC+DX0N4J/4K1+BNV8uPxR4S1nw/K2AZLKSO9iX3JPltj6Kai8c/wDBJLwTqnmS+FPGGr6DK2SItQijvYh7DHlsB9Sa+evHH/BLH4u+HPMk0O40TxVCPuJbXRt5j9VlCqP++zWn/CNi+0X81/wA0Z+hXgj9tT4K+PvLXTviDpVrM/8Ayx1R2sXz6fvgoJ+hNex6fqtnq9pHdWN5Be28gyk1vIJEb6EHBr8EvGv7N/xS+HjSHxB4D12whj+9ciyeSAf9tUBT9a5Dw94x8ReC7z7ToWt6lod0D/rdPupLd8j3Ug1Esgo1VzYerp8n+KsHKf0UZzS1+Ing79v/AOOfgwRxx+NptXtl6w6xbx3W76uy+Z/49XuXg7/grl4usdieKPA+kauo4aTTLmSzY++H80Z/L8K82rkOMh8Npej/AM7C5WfqQKCcV8TeEv8Agq58LNZ2R61o3iDw/MfvOYI7iFf+BI+4/wDfFe1eE/21Pgl4z2Cw+ImkW7t0TU3axOfT9+EryamBxNL44P7v8hWPcKKy9F8S6R4ktftOk6pZanbn/lrZ3CSp+akitPNcbTTsxC0UUUgCiiigAooooAKKKKACiiigAooooAKKKKACiiigAooooAKKKKACiiigAooooAKKKKACiiigAooooAKKKKACiiigAooooAKKKKACiiigAooooAKKKKACkyfSkJCjk4rnPE/xJ8J+CkLeIPE2j6IoGSdRv4oP/Q2FNRctErgdLSV87+Lv+CgHwL8IeYknjaHVJ16Q6Vby3O76Oq7P/Hq8S8Xf8FbvA+n7x4c8G65rTrwGvpYrNGPsVMhx9RXfTy7F1fhpv56fmOzPvU0Zr8m/GP8AwVi+Jusb49A8P6B4ehb7ryJJdTL/AMCZlX/xyvC/Gf7Z3xq8eb11L4havBE/Bi0yRbFMehEITI+ua9Wlw/ip/G1H8fyHys/bzxL418PeDrT7Tr+u6doltj/XajdxwJ+bkCvDPG//AAUG+B3gnzUbxguuXSf8sNFt3ud30kAEf/j9fi88mr+KtTyzXur6jOepLzSyH9Sa9W8Efsa/Gfx+Y20v4e6vDC/In1KMWMePUGYpkfTNeisiwtBXxNX8l/mOyPsrxz/wV20iASReD/AV5eE8Jc61drAB7mOMPn/vsV87+O/+Clvxs8YeYljqun+FbZ8jy9Hsl3Y/35d7A+4Ir0DwP/wSY8f6vsk8T+KdF8PQt1js1kvZl+o+RfyY19C+BP8AglV8KfDvlS+IdQ1vxVMPvxzTi1t2/wCAxgOP++6ftMmwvwrmf3/noGiPy38Y/E3xh8Q7jz/E3ibV/EEucj+0LyScL/uhiQPoK6LwF+zf8T/iaY28N+Bta1GCTG26Nq0Vuf8Atq+1P1r9sPAf7OHwx+Ghjbw34H0XTp4/u3X2VZZx/wBtXy/616QFAHAxWVTiFQXLh6Vl5/5IOY/Jn4ff8EoviZ4h8qbxRrWj+E7dvvRKxvblf+AphD/38r6Y+H//AASv+FPhgxTeIrzV/F9wv3455/stu30SLDj/AL7NfZ+OKB9K8WtnGNrfbsvLT/gk3OJ8BfBbwJ8MIVTwr4S0jQ2A2maztEWZh/tSY3N+JNdtigjNA4ryJSlN3k7sQtFFFIAooooAKKKKACiiigAooooAKKKKACiiigAooooAKKKKACiiigAooooAKKKKACiiigAoopKAAc0E8V4J8d/20vhl8A0ntdV1gax4gjzjRNJKzXAb0kOdsX/AyDjoDX5w/Hv/AIKJfEv4xfaNP0e5/wCEI8OyZX7JpUp+0Sr6SXHDH3CBAR1Br18HlWJxlmlyx7v9O40rn6LfH39tz4afAIXFnfaoNe8SxggaJpLCWVG9JWzti7ZDHdjkKa/NT9oD9vf4lfHX7Tp0d7/wifhiXK/2TpMhUyp6TTcNJ7j5VP8Adr5sd2kYszFmJySTkmkr7nB5Ph8LaUlzS7v9EWlYUnNJRRXujCiiigAooAycDk19U/s6f8E9fiD8bfsuq6zE3gzwrJhxe6hEftFwn/TGE4JBHRm2rg5G7pXNXxNLDQ5qsrID5i0fRr/xBqdtp2l2VxqOoXLiOG1tYmkllY9FVVBJPsK+8f2cv+CXOseIfsuufFW5fQ9OOJF0CycG7lHXEsnKxD/ZGW68oa+5vgT+y58Pv2edOEXhbR1OpOmy41m9xLeT+uXx8oP91Aq8dM16/wBK+Hx2fTq3hhlyrv1/4BDkcx4C+HPhr4XeHINC8K6La6LpUP3be1TbuPdmbq7HuzEk9zXT55owcUAYr5OUnJuUndki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dT0uz1qwnsdQtIL6yuEMc1vcxiSORT1VlIIIPoa+Hf2h/+CXvhnxj9p1n4aXSeFNXbLnSbks1hM3op5aEn23L0AVa+7wKDXVhsXWwkualK35fcO9j+fL4pfBrxn8F9fbR/GWgXWjXWT5TyrmGcD+KOQZVx7qTjviuKr+iHxn4E8P8AxF0K40bxNo1nrmlTj57W9iEi57MM9GHZhgjsa/P/APaE/wCCVYP2nWPhLqODy58ParL/AOOwzn9Fk/F6+4wWfUqtoYhcr79P+AUpH5vUVveNfAfiL4c69PovifRrzRNUh+9bXsJjbHZhnhlPZhkHsawa+pjKM1zQd0UFFFFUAVoaB4i1Xwrq1vqmi6jdaTqVu2+G7spmiljPqrKQRWfRQ4qStID7s+A//BUzxX4S+z6X8SNOHizS1wv9qWgWG/jHqw4SXj12HuWNfoT8H/2i/h98ddOFz4P8R2uoTqu6XT5D5V3D674mwwGeNwBU9ia/AqrelavfaFqEF/pt5caffW7B4bm1laOSNh0KspBB9xXzeLyPD4i8qXuy8tvu/wAhNH9G9JivyR+Bf/BUDx94B+z6d44tk8c6OmF+0uwhv419fMA2yY/2xk/3hX6D/BT9rv4YfHmOKLw54hih1dxk6NqeLe8B9AhOHx6oWHvXxWLyvE4TWcbx7rVEWaPaaKTNLXliCiiigAooooAKKKKACiiigAooooAKKKKACiiigAooooAKKKKACiiigAooooAKKKKACiiigAooooAKKKKAGsoPUZrifGfwV8BfEPf/AMJJ4O0TWpH6zXlhG8o9w5G4H3Brt6KcZyi7xdmB8p+Mf+CaPwP8U72s9H1Hw1K/JfSdQfGfZZvMUfQAV4d4w/4JCQtvk8K/EJ0/uW2r2Ab85Y2H/oFfo7mg16dLNMZS+Go/nr+Y7s/HPxd/wTC+Nfhze2nWmjeJkXkf2bqARiPpOI+fbmvFfFn7M/xW8ElzrPw+8Q2sSfenSwklhH/bRAV/Wv33phAPbNepT4hxMfjSf4D5j+c61vdT8PX3mW093pt5Ecb4naKRD9RgivTfC/7W3xj8HBF034jeIPLT7sd3dtdIvsFl3DHtiv3I8R+BPDfi+Hyte0DS9ajIxs1CzjnGPTDg15D4o/YX+Bni0u118PNPtJG6Ppjy2e0+yxMq/piu5Z9hq2lej+T/ADsO5+ePhj/gqF8bdB2C/utE8Qgdf7R04IT/AN+Wjr1jw3/wV71SHYuv/Dq1us/el07Umhx7hXjfP/fVeteKP+CUXwp1be+kaz4i0KU/dRbiOeIf8BdNx/76rynxH/wSC1GIO2gfEe2uM/di1HTGix9XSRs/980/bZLX+KPL8mvyDQ9R8Of8FY/hdqW1NX0DxJo8h6ssMM8Q/ESBv/Ha9Q8Pf8FCfgP4h2qvjhNPmP8Ayz1CxuIcfVjHt/WvgnxF/wAEt/jRopY2P9ga6B0FlqBQn/v8iDP415j4h/Yi+OPhjd9r+HGrTBev9n+XeZ+nks2aP7Oyqt/Dq2+a/ULI/Y/QP2hPhl4oC/2V8QPDV87dI4tVgL/iu7I/Ku5tb+2v4Vmt7iKeJvuvE4ZT9CK/nt134YeMvChb+2fCmt6QU+99u0+aHH13KKx9N1vVNDm87T7+7sJf+eltM0bfmCKh8PU5K9Or+F/1DlP6M8gigmvwI0T9pf4seHto0/4j+KIUXpE2qzPGP+AsxH6V32if8FBPj3oe0J48lu4x1S9sbabP/Amj3frXNPh3EfYmn96Fyn7cgCkwa/ILSf8Agqh8aNO2i5h8Oarjr9q091z/AN+5FrttI/4K7eMYcf2n4E0S79fslzNBn/vrfXJLIsbHZJ/P/OwcrP1Jor85tL/4LA2UmBqPwynh9WttZEn6NCv866/Tf+Ct/wAOJQPt/hHxPbHv9nW3mx+cq1zSynGx3p/iv8xWZ91UV8fad/wVL+C18B53/CQ6fn/n405Tj/viRq6ax/4KP/AK6x5njKa0J7T6Td/+yxGuZ5fi470pfcwsz6azRk+leC2P7dnwJ1DHlfETTkz/AM9oZ4v/AEKMVu2n7XPwYvceX8TPDa5/566gkf8A6ERWP1XELeD+5iPXqK85tv2jPhTe48j4leEpSeya5bE/+h1qQfGLwDd48jxt4dmz/wA89Vgb+T1m6VRbxf3AdlRXOw/EPwvcDMXiPSZB/sX0R/8AZquReK9FmH7vVrF/925Q/wBankl2A1qKojW9Pbpf2x+ky/408araN0uoD9JBRyy7AW6KpnVLNet5APrIP8aY2u6agy2oWqj3mX/Gjll2Av0VjzeMNCg/1ms6en+9dIP61Rn+JPhO1H77xPo8X+/fxD+bU1CXYDpqSuJuPjb8O7T/AF/jvw1D/wBdNXt1/m9ZN1+0v8JLIHzfid4RQ/3RrdsT+QfNNUqj2i/uA9Morxu6/bE+CllnzPiV4fbH/PK7En/oOawb79vn4CadnzfiFaNj/nhZ3Uv/AKBEa1WExD2py+5gfQXPrRz618t3/wDwUp+A1mCYvE97fEdoNKuRn/vtFrmdS/4Kr/Byyz5Fj4nv8dPs9hEM/wDfcy1tHL8XLam/uHZn2XRXwTqf/BXTwNED/Z3grxBdHt9plghz+TPXI6p/wWCY5XTvhgB6SXOtZ/8AHVg/rXTHKMdL/l3+K/zCzP0jwaCBX5U6x/wVw+Ic+7+y/B/hyzz0+1efPj/vmRK4jV/+Cn/xv1MN9nvdF0rPT7Jpqtj6eYXrpjkONlukvn/lcfKz9jQaQsB3r8N9a/br+O+vbvtPxE1CIHtZww22P+/aLXA638efiV4kDDVfH/ibUEbqlxq07r/3yXxXXDhyv9uaX3sOU/fbVPEOl6FB5upalaafF/fup1jH5sRXnfiD9qf4Q+GA39ofEjw2jr96KHUY55B9VjLH9K/Bx5L3VLrLNPd3Eh6ks7sf5muv0H4GfEbxSV/sjwH4k1JW6PbaVO6/iwXArpXD9GGtWt+S/Nj5T9aPEP8AwUk+BOh7hD4mu9YkXqmn6bOfyLqqn868u8Sf8FcPAdpvGh+DNf1Rx0N9JDaqfxVpDj8K+NPD37AXx38RbWi8BXFnGer6hd29vt+qvIG/IV6f4b/4JSfFjVdj6pq/hvRoz95HuZZpR+CR7T/31T+o5TR+Opf5/wCQWR0/iX/grr4vuw40DwHo2mZ+6dQupbvH/fHlV5L4m/4KS/HXxDvW38R2ehRN1TTNOhHHs0iuw/A19D+G/wDgkDarsfXviRNL/eh07SwmPo7yH/0GvWvC/wDwS4+C+hbDqK674iYfeF/qHlqfwhVCB+NP6zk1D4Ic3yb/ADDQ/MHxR+0V8UPG29da8f8AiK/ifrA+oyrF/wB+1YL+lcZp2kar4jvfJsLK81O7c58u3iaV2P0AJNfub4X/AGPvgx4P2HTvhxoTMn3Xvrf7Yw990xc5969V0vRdO0O0Ftp1hbWFuvSG2hWNB+AAFS8/o01ahR/JflcOY/DHwl+xv8afGxT+zfh1rUSP0k1GEWSkeuZygxXtnhL/AIJT/FjW9kmtanoHh2E/eSS5e4mH/AY0Kn/vuv1wNL9K4KnEGLn8CUfxFzH5++D/APgkV4XstjeKPHWq6q3Vo9LtY7QfTLmUkfgPwr3Twb/wT5+Bng0RuPBqaxdJ/wAttXuZbjd9ULeX/wCO19H0ma8qrmWLq/FUfy0/IV2YPhjwJ4b8F232fw/oGl6HBjHladZx264+iAVvYpaSvObcndsQtFFFABRRRQAUUUUAFFFFABRRRQAUUUUAFFFFABRRRQAUUUUAFFFFABRRRQAUUUUAFFFFABRRRQAUUUUAFFFQyzpbxPJI6pGgLMzHAAHUk0ASmgnFfK/xv/4KKfCz4R+fZaZenxtr0eV+x6O4MCN6SXHKD0+TeR3Ffnr8df29vil8bftFkdU/4RXw9Jlf7K0Vmi3r6Sy53vx1GQp/u17WEyjE4qztyx7v/LcdmfpX8df25fhd8CxcWV3qw8Q+IYsr/Y2jMs0it6SvnZH7hju9FNfnT8eP+Ch/xO+MX2jT9Lu/+EI8PSZX7DpEhE8i+klxwx44IXYpHUGvlokk5JyaK+0wmS4bDWk1zS7v9EWlYV3aRyzsWYnJJOSaSiivfGFFFFABRRXpXwa/Z28f/HrVhZ+ENAnvoVYLPqMo8q0t/wDflPAOOdoyx7A1nOrToxc5uyXcDzWvbfgH+yB8Rv2hrqOXQdJNhoO7bLrupAxWq4POw4zIw9EBx3x1r9Af2fP+CZXgj4b/AGbVvHcqeONeTDi1kQrp0LegjPMv1fg/3BX2XaWcFhbRW1tClvbxKEjiiUKqKBgAAcAAdq+QxvEEVeGFV33e3yRLl2Pmj9nj9gL4dfAw22pXdsPF/imPDf2pqcQMcL+sMPKp7MdzDsw6V9QAYFFLXxdWvUrz56srsgKKKKx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N+Jfwj8H/GDQW0fxjoFnrlkc7BcJ88RP8AFHIMMje6kGvzy+P/APwSs1bR/tGrfCvUzrFqMv8A2Fqbqlyo9IpuEf6NtOB1Y1+n2KDXfhcfiMG70padnsNOx/Op4p8I634H1m40jxBpV5ouqW5xLaX0LRSL74YDg9j0NZFf0D/FP4JeCfjTov8AZfjHw/aa1AoIillXbPAT3jlXDofoRnvmvzz+PX/BK3X9ANxqnwv1P/hIbEZf+xtSdYrxB6JJwkn47D9TX3GDz2hXtGt7kvw+/wDzLTPgSitbxR4T1rwTrM+ka/pV5o2pwHElpfQNFIv/AAFgDj371k19JGSkrxGFFFFUAU6KV4JFkjdo5FIZWU4II6EGm0UWuB9RfBH/AIKI/FX4R/Z7HUL9fGugx4X7FrTlpkX0juPvj0G7eB2FfoB8Ef8AgoX8Kvi+beyvNTPg3XZML9h1tljjdvSOf7jc8DcVY/3a/F2ivCxWTYXE6qPLLuv8thNH9HsUqTRrJG6yIwBVlOQR6ipRX4P/AAZ/a2+KHwKkij8NeJZ30pDzo+o/6RZkegRj8mfVCp96+9fgt/wVU8GeKhBYfEHSp/CGoNhTqFqGubJz6kAeZH9MMB3avkMVkmKw+sFzLy3+7/Ilpn3ZRWB4R8a6D480eLVfDms2OuadJ925sLhZkz6EqTg+oPIrfr55pxdmSFFFFABRRRQAUUUUAFFFFABRRRQAUUUUAFFFFABRRRQAUUUUAFFFFABRRRQAUUUUAFFFFABRRRQAUUUUAFFFFABRRRQAUUUUAFJilooAbtDdVH5VzmvfDfwn4p3f2z4Z0fVt33vt1hFNn67lNdLSEe9NScdU7AeM63+xz8FPEAb7V8NdAj3dfsdqLX/0VtxXA61/wTY+BGrA+R4avdJY97PVLg/pI7ivqTNFdUMbiIfDUkvmx3PiLVv+CTXwqvNzWHiHxTYOeitcQSoPwMIP61xWrf8ABIHS5cnTPiZd2w7Ld6Qs36rKn8q/RICjFdUc2x0Nqj/B/mF2fl3qv/BIfxZDu/s3x/o916farOWHP/fJeuR1L/glH8X7ME22reFL5ewjvZ1b/wAehA/Wv1yz7UhPtXVHPcat5J/JD5mfjNqX/BND472OfJ8P6fqGP+ffVIBn/vtlrmr79gP4+afnzfh7dPj/AJ4XtrL/AOgymv2//GiumPEWKW8Yv5P/ADDmZ+EF9+x78atPz5vw119sf88bQy/+g5rDuv2bvixZZ874Z+L0A/iOh3OPz2Yr9+/woxWi4jrdaa/EOY/nrufg/wCPLIkXHgvxDAR18zS51/mtZs/gfxJaZ87QdUhx/wA9LORf5iv6Jto9BTNif3V/KtVxHPrSX3/8AOY/nMl0u/gOJLS5j/3o2H9KrlZQcEOPzr+jzyl/uj8qY9rDKMPEjj0ZQav/AFjX/Pn8f+APmP5xf3v/AE0/WnZl/wBv9a/oxbRdPPWxtj9Yl/wqNvD2lv8Ae020b6wL/hVf6xx/58/j/wAAOY/nSzL/ALf60397/wBNP1r+jBdA0xemnWg+kC/4VIukWKcrZ26n2iUf0pf6xx/58/j/AMAOY/nNWOeQ4VZGPoATVuDRNUuiBDYXcpPZIWP8hX9F6wRqMKigegFL5S/3R+VL/WNf8+fx/wCAHMfzwQfD7xVd/wCp8N6vNn+5Yyt/Ja07X4J/EO/I+zeBPEtwT/zy0i4b+SV/QZtX0X8qXaB2qHxHPpSX3/8AAFzH4F2n7MPxevceV8MfF2D0L6LcIPzKCt6x/Yv+N2oY8r4b62uf+e8Sxf8AoZFfuvijFYviOv0gvxDmPxIsP+Ce3x+1DBXwDJEp/in1Kzjx+Blz+ldPp3/BMT45X2PO03R7DP8Az8amhx/3xur9kM0VnLiHFPaMV8n/AJhzM/JjTP8Agkz8Vrkg3viLwrZoeoS5uJHH4eSB+tdfpX/BIPXJQP7S+JGn2vr9l0t5sf8AfUiV+nGfajJ9K5pZ5jZbSS+SC7Pz60f/AIJC+G4tv9qfELVLv1+yafHBn/vpnrttI/4JSfB/T8G71LxRqbdxNewop/BIQf1r7PxRzXLLNcbPeo/y/IV2fNmi/wDBOz4C6MFJ8Ftfyj/lpealdPn/AICJAv6V3uifsq/B/wAPbDZ/DbwyHX7rzabFMw+jOCa9W59aWuSeLxE/im382IydH8LaN4ei8vStIsdNjxjbaWyRD8lArUCgdBinUVztt6sBKWiikAUUUUAFFFFABRRRQAUUUUAFFFFABRRRQAUUUUAFFFFABRRRQAUUUUAFFFFABRRRQAUUUUAFFFFABRRRQAUUUUAFFFFABRRRQAgzQcUA+tef/FH48+AvgvYm68Y+KLDR8rujtpJN9xKP9iFcu31AxThCVR8sFd+QHoArL8Q+JNJ8J6XPqet6naaRp0A3S3d9OsMSD3ZiAK/Or41f8FY5pfP0/wCGHhzyVOVGsa6Mt9UgU4HqCzH3Wvhn4k/GPxr8X9VOo+MfEl/rtwCSiXMv7qLPURxjCIPZQK+lwmQYit71V8i+9lJH6X/G3/gqT4F8F/aNP8BWEvjXVFyovXzb2KH13Eb5MHsFAPZq+AfjT+1x8TvjxJLF4k8RSxaQ5yNG03NvZqOwKA5fHYuWPvXjdFfY4XKsLhNYxu+71f8AwPkUlYKKKK9YYUUUUAFFFd18K/gf45+NerjTvBvh281mRWAlnjXbBBnvJK2ET8Tk9s1E6kKUXKo7IDha7z4UfAzxz8btZGneDvD13q7qwEtwq7LeDPeSVsKv0JyewNfoP8Av+CV2g6A0GqfFDUh4hvhh/wCxdOdo7RD6SScPJ9BsH+8K+6fDXhXR/Buj2+laDpdppGm267YrSyhWKJB7KoAr5TGcQU6d44ZXffp/wSXI+IfgB/wS18NeFTbar8TL4eKNTXDDSbMtHYxn0duHl/8AHR2INfceh6DpvhrSrfTNIsLbS9Ot12Q2lnCsUUa+iqoAA+laPUUY4r4vE4yvi5c1WV/y+4m9xaKKK5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N8UPgv4K+M2inTPGXh2z1uAAiOSZMTQk945Vw6H/dIr8/vjp/wSl1XTjcal8Lda/taAZYaHq7rHOPaObhG9g4TA/iNfpzQa78LmGIwb/dy07PYadj+d3xt8P/ABJ8N9cl0fxRol9oWpR9be+haNiP7y54ZT2YZB7Gufr+hnx78MvCvxR0N9I8V6DY67p7ZxDeQhyhP8SN1Rv9pSD718JfHH/glFaXX2jUvhbrhsZOWGia0xeM+0c4BYewcN7sK+zwmf0ato11yv8AD/gf1qUpH5p0V2vxO+C/jb4N6sdO8Y+HL3RJySI5J48wzY7xyrlHH+6TXFV9RCpColKm7ooKKKKsAooooA6TwL8SPFPwy1ddU8K6/qGgX4xmWxnaPeB/CwBww9mBFfafwd/4KveKdB8ix+IugQeJbUYVtT0zFtdgd2aP/VufYeXXwRRXBiMDh8UrVYJ+fX7wtc/dv4Qfte/Cv43CGHw74oto9VkwP7J1E/ZrsN/dCNw5/wBwsPevZwc1/N8rFGBUkEdCK9/+EH7dHxd+Dvk29j4kfXdIjwBpmu5uogo7KxIkQeysB7V8pieHZfFh5/J/5kuJ+4XWjpXw38IP+CqfgLxWILPx1pV34NvmwrXcIN3Zk+pKjzFz6bWA7tX2B4N+IPhn4jaUNS8L69p+vWLcedp9wsoU+jbT8p9jg18viMHiMM7VYNfl95NjpaKKK5BBRRRQAUUUUAFFFFABRRRQAUUUUAFFFFABRRRQAUUUUAFFFFABRRRQAUUUUAFFFFABRRRQAUUUUAFFFFABRRRQAUUUUAFFFFABRRRQAUUUUAFFFFABRRRQAUUUUAFFFFABRRRQAUUUUAFFFFABRRRQAUUUUAFFFFABRRRQAUUUUAFFFFABRRRQAUUUUAFFFFABRRRQAUUUUAFFFFABRRRQAUUUUAFFFFABRRRQAUUUUAFFFFABRRRQAUUUUAFFFFABRRRQAUUUUAFFFJQAtNOK84+KP7Qvw7+DVuZPF/ivTtJmC7hZmTzLpx/swplyPfGK+K/i/wD8FZ4IvPsvhp4WM7cqura+dq/VYEOT6gs491rvw+X4nFfwoO3fZfeOx+itzdw2cEk9xKkMMalnkkYKqgdSSegr5m+MP/BQ/wCEXwp8+1tNWbxlq8eR9j0HEsYb/anJEYHrtLEelflT8WP2kviT8a53bxd4rvtRtS25dPjfybRPTEKYTI9SCfevM6+qw3DsY+9iZX8l/mVyn158ZP8Agpl8UfiMs9l4baDwJpL5G3Tz5l4y+jXDDIPuiofevk7VdWvtc1Ce+1K8uNQvZ23y3N1K0kkjerMxJJ+tVKK+poYShhly0YpFBRRRXWAUUUUAFFFez/BP9kL4nfHmSGXw9oEltoznB1rU829mB6qxGZPogY1jUrU6MeepJJeYHjFek/CD9nX4hfHTUBb+D/Dd1qMAbbLqDjyrSH13ythQe+0EsewNfpP8Dv8AgmD4A+H/ANn1HxrO/jrWEw3kTAw2Ebe0QOZMf7Zwf7or7E0rSLHQtOhsNOs4NPsbdQkNtaxLHHGo6BVUAAewr5XF8QwheOGjd93t/n+RLkfDPwK/4JW+GPC7W+p/EnUz4q1BcN/ZViWhsUPoz8SS/wDjg9Qa+3vDnhfSPB+kW+l6Fplpo+m267YrSyhWKJB7KoArW/GjHFfGYjGV8VK9WV/y+4m9xaKKK5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V4i8NaR4u0qfTNc0y01fTZxtltL6BZonHurAg18Z/G3/AIJa+BfGn2jUPAd/N4K1RssLKTNxYufTaTvjye4Ygdlr7f7UtdOHxdfDO9KTX5fcO9j8I/jP+yH8UfgY803iHw5NcaRGT/xOdMzc2hHqXUZj/wC2gU+1eM1/R+8ayKVdQykYIIyCK+bfjR+wB8JvjEZ7tdG/4RTW5Mt/aOhBYQzerw48tuepwGP96vrsLxF9nEx+a/yK5j8UqK+u/jL/AMEz/il8OPPvPDiQ+O9ITLBtNHl3ir/tW7HJPtGzmvk7VNKvdEv5rHUbOewvYG2S29zGY5I29GUgEH619ZQxdDEx5qMkyirRRRXUAUUUUAFa/hfxhrvgrVY9T8P6xfaJqMf3LrT7h4ZB7blIOPasiiplGMlaQH2X8Jv+CovxO8ECG18VW1l4405MAvcD7NeY9BKg2n6shJ9a+0PhR/wUc+D/AMSxDbX+qzeDNUfANvrqiOIn2nUlMe7FT7V+MlFeFiMkwuI1S5X5f5bCsj+jXTdTs9Zs4rzT7yC+s5l3Rz20gkjceoYEgj6VdHSv57/h58ZPG/wnvhdeEfFGp6DJu3NHaXDCKQ/7cZ+R/owNfXnwr/4KweM9C8m18d+HrHxRbDAa9sT9juvdiADGx9gqfWvmcRw/iKetJqS+5/5fiTyn6pjil6182/C//goJ8GPid5MH/CR/8IxqMmB9j8Qp9lwf+uuTF/4/n2r6Jsr+21O0iubS4iuraVQ0c0Lh0cHoQRwRXztShVoPlqRafmSWqKKKxAKKKKACiiigAooooAKKKKACiiigAooooAKKKKACiiigAooooAKKKKACiiigAooooAKKKKACiiigAooooAKKKKACiiigAooooAKKKKACiiigAooooAKKKKACiiigAooooAKKKKACiiigAooooAKKKKACiiigAooooAKKKKACiiigAooooAKKKKACiiigAooooAKKKKACiiigAooooAKKKKACiiigAooooAKKKKACiiigAooooAQUHisPxR4z0DwPpjaj4h1qw0SwTg3OoXKQR/TLEDPtXyz8Uf8Agp78JvA/nW/h43/jbUEyALCIwW24djLIAce6KwrooYWviHalBv8AruB9gge1c94y8f8Ahr4e6U2peJte07QbIZxPqFykKsfRdxGT7Dmvyc+K3/BTn4sePPOtvD7WXgfTnyANOj865K+hmkBwfdFQ18r+JPFeteMtUk1LXtXvta1CT791qFw88jfVmJNfS4fh2rPWtJR8lq/8iuU/VL4sf8FUPh14R8608G6bfeNb9chbjBs7PP8AvuC5/BMH1r4u+LX/AAUJ+MXxT862i11fCWlSZH2Pw+pgYj/amJMh464YA+lfNNFfT4fKMJhtVC77vX/gFWRLdXc99cSXFzNJcTyMXeWVizMT1JJ6moqKK9labDCiiigAooooAKK6PwN8OfFHxM1hdL8K6Df6/ftjMNjA0mwerEDCj3OBX2r8Gf8AglF4n14wX3xH1yHw3ZnDNpemFbi7I7q0n+rQ+48z6Vw4jHYfCK9WaXl1+4L2PguC3lupkhhjeaWRgqRopZmJ6AAdTX1B8FP+CdfxW+LJgvNS09fBOhyYJvNaUrOy/wCxb/fJ/wB7YD61+onwd/Za+GnwMijPhXwxaw6gq4bVbsefeP6/vWyVz3C7R7V6yK+RxXEU5e7ho283/kRzHy/8Ev8Agnn8KfhELe9vNNPjPXY8N9t1tVkiRvWOD7i+o3bmH96vpyGFII1jjRY0UAKqjAA9AKl60cCvlK1erXlzVZNskWiiis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APWvPvij8BfAXxosTbeMPC9hrBC7UuZI9lxEP8AYmXDr9AcV6CM0dKcJypvmg7PyA/N/wCMf/BJnPn33wz8TY6suk69+eEnQfgAyfVu9fD3xS+AXxB+C96bfxh4Wv8AR03bUu2j8y2kP+xMuUb6A5r+gHFVdQ0611WzltLy2iu7WZSkkE6B0dT1BU8EV9Hhs+xNHSr7y+5/eVzH849Ffsx8Xv8AgnD8Ivif591pumyeCdWfJFxoZCQFv9q3OUx7JsPvXxJ8Xf8AgmR8Vfh/5914cW18daWmSG08+VdhfVoHPJ9kZzX1mGzrC4jRy5X2en47FXR8hUVoa74e1Twvqc2naxpt3pWoQnbLa3sDQyofQqwBFZ9e4pRkrxGFFFFMAooooAK7b4efGvx38J7kTeEvFmqaH825oba4byXP+3Eco34g1xNFROnCouWaugPuj4Zf8FXvHvh/yrfxpoGneK7YYDXVqfsV0fUnAaM/QIv1r60+Gf8AwUf+DPxBEMN7rU/hC/fA8jXYPLTPf98haMD3Yr9K/GOivCr5HhK2qXK/L/LYVkf0X6F4j0rxTp0d/o+p2erWMn3LmxnWaNvoykg1pY/Cv53PCPj7xL4A1EX/AIa1/UtBvBj99p108DH2JUjI9jX058N/+Cnfxg8F+VBrc2neMbJcAjUrcRT7faSLbz7sGr52vw7XhrRkpeujJ5T9iMZo6V8P/Dj/AIKt/DnxJ5UHi3RdV8IXLY3TRgXtsv8AwJAJPyjNfUHw/wDj38O/inGn/CKeMtH1mVxkW0N0ouB9Ymw4/Fa8CvgsRh/4kGvy+8Vj0GikBzS1xiCiiigAooooAKKKKACiiigAooooAKKKKACiiigAooooAKKKKACiiigAooooAKKKKACiiigAooooAKKKKACiiigAooooAKKKKACiiigAooooAKKKKACiiigAooooAKKKKACiiigAooooAKKKKACiiigAooooAKKKKACiiigAooooAKKKKACiiigAooooAKKKKACiiigAooooAKKKjklSJC7sEVRkknAAoAeaOvSvGPiJ+2D8H/hgJU1rx1pjXceQbPTpDeThv7pSINtP+9ivlv4j/wDBW/Q7PzbfwN4MvNTfkLe63MtvGD6+Um4sPqymu+hl2KxH8Om7d3ovxHZn6FE4rlPHPxT8IfDWy+1eKvE2l6BDjcpvrpImf/dUnLH2ANfjz8Sf+Cgvxr+I/mwnxP8A8I1YyZ/0Xw/F9lx9JcmX/wAfr551PVb3Wr2W81C8nvruU7pJ7mQyO59SxJJr6Chw5VetedvJaj5T9Zvib/wVP+GHhISweFrHUvGt4uQskKfZLUn3kkG/8oyPevkn4nf8FOfi7458630Oaw8F2D5AXTYfMuCvoZZN3PugWvkWivo6GT4Shry8z89f+B+BVkbPinxlr/jjU31HxDrWoa5fv1udRuXnk+m5iTj2rGoor2YxjBWiMKKKKoAooopgFFFdX4A+FPjH4p6n9g8JeG9R1+5BAYWVuzpHnu7/AHUHuxArOU401zTdkBylABJ45r70+EP/AASg8W68Ybz4ha/beGbU4ZrDTsXV2R3Vn/1aH3Bf6V9ufCH9jH4TfBcQT6L4XgvtViwRqur4urncP4lLDah/3FWvAxOeYahpB878tvv/AMhXR+UXwd/Ys+LPxrME+j+GZtM0iXB/tXWc2tttP8S7hukHuitX3V8G/wDglZ4G8KeRfePNUufGN+uGNlBm1slPodp8x8eu5Qe619yBQOgxS4r5PE53isRpF8q8t/v/AMiWzB8IeCtA8A6PHpXhzRbHQ9Pj+7bWFusKZ9SFAyfc8mt+iivAbcnd7k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Hj/AOFPg/4qab9g8W+G9O1+2AIX7bbq7x57o/3kPupBr48+LH/BKHwX4g8668B6/e+Fbo5K2V8DeWvsoYkSL9Sz/SvvHqKBxXXh8biMN/Cm15dPuHex+IHxX/YQ+MfwmMs914Zk8QaZHk/2hoBN3HgdygAkUe7IB718/wA0MlvK0cqNHIpKsjjBBHUEV/R/ivNPid+zl8NvjHG//CW+D9N1S5YY+3CLybofSZNr/hnFfT4biKa0xEb+a/y/4JXMfgRRX6afFP8A4JJ6Vema6+H3i+fTZDkrp2ux+dFn0EyAMo+qMfevj/4pfsTfGH4S+dNqng+61LTo8n+0NF/0yHaP4jsyyD3dVr6bD5phMTpGav2ejHdHhdFOdGjYq6lWBwQRgim16q12GFFFFABRRRQAU6OR4nV0YoynIZTgg02ihq4Hsnw9/bA+MHwx8pNE8d6o1rHwLPUZBeQgf3QkoYKP93FfTfw+/wCCt/ifT/Kh8aeDdP1iMYVrrSZ3tJAP7xR96sfYFRXwBRXnVstwuI+Omr/c/wAAsj9l/h//AMFKfgp40Ecd9q994Vu3wPK1m0YLn/rpFvQD3Yivonwl8RPC/j6zN14b8RaXr9vjJk028jnA+u0nH41/O/VnT9TvNIu47qxu57O5jOUmt5CjqfUEcivCrcOUpa0pteuv+RPKf0c59qCRX4aeBv24vjZ4A8tLHx3qGoWyYH2fWNt8pHpulDMB9CK+h/Av/BXDxRYeXF4v8E6bq6Dhp9KuHtHx67X8wE+wKj6V4dbIMXT+C0vR/wCYuVn6iHkUdK+QPBP/AAVD+DXicxx6vJrHhSY8MdQsjLED7NCXOPcqK9/8E/Hv4cfEUIPDfjfQ9Wmfpbw30fn/AIxkhx+IrxquDxFD+JBr5Cseg0U1WB6HNOrlEFFFFABRRRQAUUUUAFFFFABRRRQAUUUUAFFFFABRRRQAUUUUAFFFFABRRRQAUUUUAFFFFABRRRQAUUUUAFFFFABRRRQAUUUUAFFFFABRRRQAUUUUAFFFFABRRRQAUUUUAFFFFABRRRQAUUUUAFFFFABRRRQAUUUUAFFFQXN1DaQvLPKkMSDczyMFVR6kmgCY0dK8f8b/ALW/we+HwkXWPiFoyzR8Nb2c/wBslU+hSEOwP1FfP/jf/gq/8NdEEkfhzQNc8Szr92SREs4G/wCBMWcf98V20sBiq38Om38rfmOx9wEUhIA5r8m/Hf8AwVf+JmveZF4a0PRfC8DfdkdGvLhf+BMQh/74r528dftTfFr4k+YviDx9rVzBJ9+1guDbQN9YotqH8q9mjw9ip61Go/i/wHys/bDx38evh38MRIPFHjTRdHmTrbT3iGf8IgS5/AV82/EH/gqj8KfDIli8OWer+L7lc7Hhg+y27fV5cOP+/Zr8jmdnJLEsTySTSV7lHh7Dw1qycvwX+Y+U+2PiF/wVZ+JviPzYfC+kaP4St2+5KUN5cr/wJ8If+/dfMvxB+PfxF+Kbv/wlXjHWNZhc5NtNdMLcH2iXCD8FrgaK92jgcNQ/hwS/P79yrCk5pKKK7gCiiigAooooAKKKu6Pomo+IdQisdLsLnUr2Y4jtrSFpZHPoFUEmk5RjrIClRX1L8Lf+CcPxk+I3k3F9pEHg7TnwfP12Xy5cd8QqGkB9mC/Wvr/4V/8ABKz4deFRDc+MdU1DxneLgtbgmytM/wC6hLn/AL7wfSvHxGcYOh9u77LX/gfiK6Pys0Hw5q3irUotO0XTLzVr+U4jtbGBppXPsqgk19TfCj/gmb8WviD5NzrsFp4H0x8Evqj77kr/ALMCZIPs5Sv1k8FfDXwr8NdMFh4V8O6boFrgbo7C2SLfjuxAyx9zk105xXzGI4iqy0oR5fN6v/InmPkP4Tf8EyvhP4A8m71+O78cammCW1JvLtQ3qIEOCPZ2cV9VaF4e0vwtpsOnaPptppVhCMR2tnAsMSD0CqABWnSYFfNV8TWxDvVm2SLRRRXO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L/iV+zZ8Mvi+kh8WeDNM1K6kGDfJF5N1/wB/o9r/AK4r5K+J3/BJTw7qRlufAfi280aY5ZbHWIxcwk+gkXayj6hzX6CZpOK7qGPxOG/hTaXbdfcx3PxI+Jn7AXxq+GnmyyeFn8R2Eef9L8Pv9rBHr5YAl/NK+fb/AE660q7ltb22ms7mI7ZIZ4yjofQg8g1/RzjiuR8d/CXwZ8T7P7N4r8L6Vr8e3arX1qkjoP8AYcjcv1BFfRUOI6i0rQv5rT8B8x/PZRX64fEb/glf8LfFfmzeGb3VfBt02dscUv2u2U+6SHefwkFfLHxH/wCCWvxX8J+bN4cuNL8Z2i5KrbTfZbkj1McuF/AOa+hoZzhK+nNyvz0/HYq6Pjaiut8c/CXxr8NLkweKvC2raC2dqtfWjxo/+65G1vqCa5KvZhOFRc0XdDCiiirAKKKKACiiigApQxXoSPpSUUWuB6D4L/aC+JXw98seHfHOu6ZCn3beO+kMH4xsSh/EV714L/4Kg/GfwyETVJtG8URDgnUbERSEezQlBn3INfIlFcVXBYav/Epp/ILH6X+Dv+CvWmS+XH4q+Ht3a4+/caRfLNn6RyKmP++zXuHg/wD4KSfA3xSEW48Q3nh6d+kWrWEi/m8YdB+LV+MFFeTVyHB1PhTj6P8AzuLlR/QT4U+OHw+8dmMeH/Gug6vI/SG01GJ5PoUDbgfYiu3DhujA/Sv5wAxHQkfSuz8KfGnx/wCBtg8PeNNf0aNOkVnqMscf0KhsEexFeVU4bf8Ay7qfev6/IXKf0H0V+KvhP/gox8dvDGxJPFUOtwJ0i1Swhkz9XVVc/wDfVew+GP8Agrr4ws9g8Q+BdF1QD7x065ltCf8Avrza8ypkOMh8Npej/wA7C5WfqRg+tLXwh4Z/4K2/D+/2LrvhHxBpDt1a0aG6RfqSyHH0Fes+G/8Agol8CPEexW8YNpczf8stRsZ48fVghQf99V5tTLsXT+Km/kr/AJCsz6Vpa8+8N/tAfDTxdsGjePfDmoSN0ih1SEyfim7cPxFd1FcRXEayRSo6MMhkYEEexrhcJR0krCJ6KTNLUgFFFFABRRRQAUUUUAFFFFABRRRQAUUUUAFFFFABRRRQAUUUUAFFFFABRRRQAUUUUAFFFFABRRRQAUUUUAFFFFABRRRQAUUUUAFFFIWAoAPxoqjqOs2GkW7T395b2cI6y3EqxqPxJrzjxJ+1P8IfCYcaj8RvDiOn3ooNQjnkH1SMs36VcKVSfwRb9EB6rQa+VPEv/BS/4GaCHFrreo68y/w6dpsoyfYyiMfrXkvib/grv4Ztt48PeANV1H+62pXsdr+JCCX8s1308sxlT4ab+en5jsz9BaTA9a/KDxT/AMFZ/iVqQdND8NeH9Fjbo8yS3Mq/Ql1X81rxzxX+3l8c/F29bjx7eWELdI9KhitNo9mjUN+Zr0qfD+LqfFaPz/yHys/by5u4bOJpZpkhiQZZ5GChR6kmvNPFn7UXwl8EbxrHxC8P28qfeghvknmH1jjLN+lfhb4l8feJvGcvm6/4i1XXJc536jeyTnPrl2NYOc16dPhtf8vKn3IfKfsH4w/4KifBjw7vXTJdb8TyDhTp9gYkJ9zMYyB+Brw/xh/wV51GTfH4W+H1tb4+5cavftLn6xxquP8Avs1+dlFetSyLB094uXq/8h2R9O+NP+Cjnxx8YeYkPiO28O279YdHso48fR3DuPwavCPFnxN8X+PpjL4l8Uaxrzk5/wCJjfSTgfQMxx+FczRXq0sLh6PwQS9EOwZzRRRXWAUUUUAFFFFABRRRQAUUoBPQZr0/4efsx/FP4qeU/hnwRq99bSY23ksH2e2P0mk2p+tZzq06S5ptJeYHl9Ffefw3/wCCS/jPWPKn8aeKtN8OwHDNa6fG15P/ALpJ2Ip9wWr6n+HH/BNz4MeAfKmvdIu/F18mD52uXBdM9/3SBUI9mDV4dfPMJR0T5n5f57Cuj8gPCvgjxD461FbDw5oeo67enGLfTrV53+uFBwPevpz4Z/8ABMj4weODFPrVvYeDLB8Evqk4knK+0Ue459nK1+u3h/wto3hLTksND0my0exj+5bWFukEa/RVAFaufxr56vxFWnpRgo+urJ5j4p+GX/BK/wCGXhTyrjxXqGp+NLxcFonf7Hak/wC5Gd/5yEe1fVfgf4X+EfhpYfY/CnhrTNAgIAYWFqkTP7uwGWPuSTXV9KOtfO18ZiMR/Em3+X3CuFLRRXK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q3tlb6hbSW91BFcwSDa8UyBlYehB4NeG/EP9hv4K/EjzZb7wTZ6ZePk/atFJsnB9dsZCMf8AeU173+FFaU61Wk705NejA/Ozx/8A8EitNnEs3gnx1c2h5KWet2yzA+xlj24/74NfNXj7/gnR8b/AvmyReHIfEtpH/wAvGhXSzZ+kbbZD+CV+1GaODXt0c8xlLRtSXmv8iuZn86viTwfr3g2+Nlr+i6hol4OtvqNq8En/AHy4BrHr+jHWvD+l+JLJ7LVtOtNTs3+9b3kCyxt9VYEGvB/HX7AfwP8AHnmSS+DYdFun6XGiSvabfpGp8v8A8cr3KPEdN6VoNemv+Q+Y/Eaiv0v8d/8ABInS5fMl8HePLq06lLXWrRZgfYyxlMf98Gvnnxv/AME0vjd4R8x7LSNP8UW6c+ZpF8pOP9yXYxPsAa9ulm2CrfDNL10/Md0fK1FdX4x+FPjP4eylPE3hTWdBION2oWMkKn6MwAP1BrlMYr1IThUV4u6GFFFFWAUUUUAFFFFABRRRQAUUUUAKCR0OK1tD8Ya94Yk8zR9a1HSnzndZXTwnP1UisiipcYtWaA9h8Pftg/Gnwzj7F8SfEEgXoL27N2B+Eu6vR9C/4KX/AB10jb9p17TtZA7X2lwrn6+UEr5XorkngcNP4qcX8kFj7s0P/grf8QbYqNX8H+HL8DqbQz25P5u/8q9B0T/gr9p8m1dX+Glzb+r2WrLLn/gLRL/OvzSorink2BlvT+5v/MVkfrXo3/BV/wCE2oBVv9F8UaZJ3LWsMiD8Vmz+ldzpH/BSH4C6ptEviu5012/hu9Luf5ojD9a/FuiuOXD+Els2vn/mg5Ufu3pP7ZXwT1kKbf4laDHn/n6uPs//AKMC11um/Hf4ba1j+z/H/hm9J6C31e3c/o9fz70Akd65ZcN0vs1H+AuU/ozsde03VU3WWoWt0vXMMyuP0NXfMU/xD86/nCSaSNgyuysOQQcYrc074g+KNHx9g8R6tZY6fZ76WPH5NXPLhqX2av4f8EOU/ojzRmvwCsv2jvitpuBa/ErxbCo/hXW7nb+W/FdFY/tl/GzTseV8SddfH/Pe483/ANDBrmfDlfpNfiLlP3bzS1+IVp/wUC+P1kB5fxBnbH/PXT7ST/0KI1tWn/BSb4922PM8VWl1j/nrpNsM/wDfMYrN8O4pbSj97/yDlZ+0OBRgV+Otv/wVB+N8ON93ok//AF000D+TCtO2/wCCq/xlg+/Y+Frj/rpYSj/0GYVk8gxi7ff/AMAOVn68baNtfkrF/wAFZ/i4uN/h/wAHuP8Arzugf/SmrcX/AAVs+J4/1nhbwq/+7Dcr/wC1jWf9hY3+VfeHKfq/j3ox71+U4/4K4fEbv4Q8Mn6C4/8AjlSL/wAFcfiCOvg7w4fo0/8A8XS/sPG/yr70HKz9VMH1owfWvyqb/grj8Qu3g/w2Pr9o/wDjlRt/wVv+I/8AD4R8Mj6rcH/2rR/YeN/lX3oOVn6s7aNtfk7L/wAFa/il/wAs/DHhNf8Aet7k/wDtcVUk/wCCsnxecfLoXg9PpZXP9bin/YWN/lX3hyn62YFHHrX5B3H/AAVR+M85+SDw1b/9c9PkP/oUprMuf+CnfxynBCalo9vnvHpiHH/fWa0WQYx9vvDlZ+yNJur8V7v/AIKPfH65z5fjKG1/65aTZn/0KI1iXv7e/wAer8ES/EO8XP8AzxtLaL/0GMVquHcU95R+9/5Bys/cPPvSFgK/B2//AGu/jRqOfN+JfiJM/wDPC+eL/wBAxXOX/wAfPibqgIvfiJ4quweom1q5cfq9arhuv1mvxDlP6BDIg/iH51kap4x0LRVJ1DWdPsQOv2m6SPH5mv57NR8Wa3q+ft+sX97nr9ouXkz+ZrLLsf4j+ddMeGn9qr+H/BHyn796n+0Z8K9GyL34j+FLdx/A+s2+7/vnfmuQ1f8Abi+BmiAm4+I+lyY6/ZFluP8A0WjV+GOc0VvHhyiviqP8P+CHKfstrH/BTL4F6Zu+z65qWq4/59NLmXP/AH8CVwut/wDBWv4a2wYaX4W8TX7DoZo4IFP4iVj+lflHRXXHh/CR3u/n/kPlR+jut/8ABYCQ710j4ZKv92W91jd+aLCP/Qq8913/AIKyfFS+3Lpnh/wxpkZ6M0E80g/Eygf+O18SUV2QyfBQ2gvnd/mwsj6Y13/goz8eda3KnjCLTIm6pY6bbL+TMhYfnXm3iD9p74teKNw1L4jeJZo2+9FHqUsUZ/4AjBf0rzCiu2GDw1P4KaXyQ7FvUNXvtXuDPfXtxeTHrJcSs7H8SaqUUV1qKWwBRRRTAKKKKACiiigAooooAKKKKACilCljgAk+1ej+CP2b/ij8RfLbw94E1zUIJPu3P2N44D/21cBP1rKdWnTV5tJeYHm9FfZXgf8A4JX/ABc8RmOTXbrRPCsB++lxdG5nH0WIMp/77FfRHgT/AIJK+BdI8uXxV4r1jxDMvJiso0soWPoQfMYj6MK8mtnOCo/bu/LX/gCuj8rcZrsPA/wd8c/EqVU8LeEtY10E4MllZySRr/vOBtX8SK/azwH+x98HPhzsfRvAGlNcJgrc6hGb2UH1DTFip+mK9ghtorWJIoo0ijQbVVQAAPQCvFrcSJaUaf3/AOSFzH5BeAP+CX3xg8VmOXW10rwjbnBYX90JpseyQ7hn2Zlr6V+H/wDwSY8B6L5c3i3xPq/iSdcFobNEsoD7EfO5H0YV93HpR2rwq2dY2tpzcq8v6uTc8q+Hf7L3wq+Fflv4b8D6TZ3MeNt5ND9ouR9JZdzj8DXqiqAOABQBmlAxXjSqTqvmnJt+Yha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gntormJo5Y0lRxtZHUEEehFeV+Mv2UvhD4+8w618PtCllk+/PbWotZm+skW1j+det0lXGrOm7wk16OwHxf40/4JU/CbXvMk0O/13wzMfuJDcrcQr9VkUuf++68J8Yf8EjPFtlvbwv450jVlHKx6pbSWbfTKeaCfy/Cv1GzijmvUpZvjKW1S/rqO7PxH8Y/8E/vjn4O3u/gqXV7dek2kXMVzu+iK2/8A8drxXxP8PfFPgmYxeIfDeraFIDjZqNlLbnP/AANRX9EXWoLi1hu4nimhSaJxhkkUMGHoQa9elxHWX8SCfpp/mPmP5xMYor98fFn7L/wm8cbzrPw88P3Er/enisUhmP1kjCt+teN+Kv8AgmH8EfEG82Nhq/h1m6HTdRZwD9JhJXp0+IsPL44tfcx8x+OVFfpZ4p/4JCWEm9/DnxEuLfH3YNT05Zc/V0dcf9815D4n/wCCVPxc0je+laj4e12MfdSG7eGU/USIFH/fVenTzfBVNppet1+Y7o+MaK9z8TfsP/HHwoX+1/DvVblV/i03y73P0ELMa8t8Q/DzxV4RZhrvhrV9GKnBGoWMsGP++lFehDEUavwTT9GhnPUU4gjqCKbXTdAFFFFABRRRQAUUUUAFFFFABRRRQAUUUUAFFFFABRRRQAUUUUAFFFFABRRRQAUUUUAFFFFABRRRQAUUUUAFFFFABRRRQAUUUUAFFFFABRRRQAUUU5Y2cgKpYnsBRdANortPDvwV+IHi7b/YngfxDqqt0e00uaRfruC4A969W8Mf8E/fjt4oKsngiXTYT1l1K7gt9v1Vn3/+O1yzxWHpfHNL1aA+daK+5vDH/BJb4j3+x9d8U+HtHjbqtuZrqRfqNiL+TV694V/4JE+ErTYfEfjvWNUI5ZdNtYrQH2+fza86pnWCp/bv6JsV0fl3ShSegJ+lftJ4V/4Jx/ArwyUeXwtca3OnSXU7+Z8/VEZUP4rXs3hP4JfD/wABlD4f8F6Do8idJrTTokk+pcLuJ9ya82pxHRj/AA4N/cv8xcx+FnhP4H/ELx2UPh/wTr+rRv0mtdOleIe5fbtA+pr27wd/wTV+OPivy2utEsPDcL9JNXv0HHqVi8xh9CM1+zaqB0AH0pcV5NXiLES/hxS/H/IXMfmt4O/4JCXL+XJ4q+IUUX9+20iwL5+ksjDH/fFe7eDf+CZHwT8LeW+oafqviiZed2q37Kuf92ERjHsc/jX1nS15NXNcZV3qNemn5Cuzg/BnwL+Hvw82Hw34L0PR5U6T2thGs34yY3H8TXdBQBwMUuKOlebKcpu8ndiFoooq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MU1o0cEMoYHggjNPooA4fxD8Evh94tLHWvA3h7VGbq93pcEjfXJXOa808QfsE/AnxHuM/w/tLWQ9HsLme22/QRuB+Yr6BHWnVvDE1qfwza9GwPjHX/wDglT8H9VLNYX/iTRnP3Vt72ORB9RJGxP515xr3/BILTZdzaL8Sbq29I77Slmz9WWVcflX6Kc+tITz0rtp5tjYbVH89fzHdn5Ua3/wSS+IttuOleLvDl+B0F0Z7cn8o3H61wWtf8EyvjppW77No2l6vj/nz1SJc/wDf0pX7KA0pOK7Y5/jIfE0/l/lYd2fhfq/7EHxy0Td9o+HOqybev2Qx3H/otmzXE6t8A/iXoW7+0fh94oslHVp9HuFX8ymK/oFGDSlQe1dcOJKy+KCf3ofMfzk3+jahpUnl3tjc2j/3Z4mQ/kRVQqR1BFf0eTWcNxEY5YkkQ9VdQQfwrl9U+EngjWw39peD9B1Dd1+1aZDJn/vpTXXHiX+al+P/AAA5j+eqiv3q1D9k34NamD53wy8Lrn/nhpkUP/oAFcvqf7BfwG1PPnfDyzTP/Pvd3MP/AKBIK6IcR0H8UJfh/mHMfh7RX7QX3/BNX4DXefK8M3tln/nhqtwcf99u1c5f/wDBK/4MXWfKm8R2ef8AnhqCHH/fcbV0LiHBvo18v+CPmR+QVFfq/ef8El/hYwP2fxP4ti/37i2f+UArFvf+CR3gsqTb+Otcix/z0t4X/litlnmCfV/cwPy6or9Lrv8A4JE6KM+T8Sb5P9/SUb+UorF1P/gkhDZozp8U3Kj+E+Hxn8/tNbRzjBydlP8AB/5DPzror7l1D/gmYtgSP+Fjl/8AuB4/9uK5XUP2BFsf+Z6L4/6hGP8A2vXXHH4eW0vwYrnyJRX1DL+xMsf/ADORP/cL/wDt1UX/AGOVj/5m0n/uG/8A22rWMovr+A7nzZRX0tH+xssmP+KuI/7hv/22r8X7EKyY/wCKzIz/ANQv/wC3UvrlFdfwC58tUV9jad/wT1W/2j/hPSmf+oPn/wBr11Omf8Ev11Dbn4lGPPpoQP8A7cVm8ww0d5fgxaHwhRX6P2n/AASGtjgzfFOVwR0TQAv87k1pWv8AwSM0Djz/AIjajJ/uaYi/zkNcjzrBL7X4P/IZ+Z1FfqXZf8EkPAYANz418Qy5/wCeccCfzU1tWX/BJv4TIA03iHxfMe6/a7ZVP/kvn9ayee4RdX9wj8mqK/YWx/4JdfBO1x5sOvXmP+e+o4z/AN8ItdHY/wDBN/4BWYHmeDp7wjvPq13/AOyyisXxDhFspP5L/MOZH4r0V+5mnfsN/AvSyPJ+HWmPj/n4eWb/ANDc11GnfswfCLSSrW/wz8KKy9GfSIHYfiyk1zy4jo/Zg/wFzH4GBGPQE/hWtpXhLXNdIGm6NqGoE9Ba2ryZ/wC+Qa/oK0j4feGNDC/2b4d0nT9vT7LYxR4/75UVviJVHCgfQVzS4lf2aX4/8AOY/AnSP2afixrm02Xw38VTI3SQ6ROqf99FQP1rttH/AGCPjxrZXyPh/dwqe93dW9vj8HkBr9wQaXArklxHXl8MUvvDmPx60X/glx8bNU2/aY9A0fPX7ZqJbH/fpHrvdD/4JE+Mbgr/AGx470WxH8X2K2mucfTd5ea/UgUm6uWWfYyXwtL5f53FzM/P7Qf+CQ/he32/218QNWv/AO99hsorbP8A300lekeHv+CXfwT0Yr9rt9d1zHUX+pFc/XyVjr66FBOK4p5pjJ/FVfy0/IV2eIeHv2KPgf4Z2/Y/hxo023p9vR7z8/OZ816Z4e+HPhTwkF/sPwzpGjbeB/Z9jFBj/vlRXR9RSGuGVerU+Kbfq2IAoUcAClpaKy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/2Q=="/>
  <p:tag name="MMPROD_13524PHOTO" val="/9j/4AAQSkZJRgABAQAAAQABAAD/2wBDAAMCAgMCAgMDAwMEAwMEBQgFBQQEBQoHBwYIDAoMDAsKCwsNDhIQDQ4RDgsLEBYQERMUFRUVDA8XGBYUGBIUFRT/2wBDAQMEBAUEBQkFBQkUDQsNFBQUFBQUFBQUFBQUFBQUFBQUFBQUFBQUFBQUFBQUFBQUFBQUFBQUFBQUFBQUFBQUFBT/wAARCAUA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RDKp5XkenakKBWLrySakKqTn24pAxjONykHjmsWzguIM4+bv2pN2CB1HqDT3jD8Hk46dKYoOMFduOMUhokHzYJ+YdeaRkD46jBzgd6dyV+Tn1owCDnkgZx3oGmRqpx6+uaeuP73HbFOZV3HDckcg03IVRjqO7YoATy/MbPXA/KkYEkZbOO3rS/NuyeB7d6cFHIHGPWgVyMjPvRsB6Lk9akAKnGM/59qQgEH5tvOCfSgQwqMk/wA6RQVzgfrTiC+QOx6+1OCbQP1AoGmKxx04J9KTD8sWIB4wKaUzjHPfk09WBJDdhxzRqPYbkKmO1R7FLHPXvUxGcjoaY8fOG6e3FLUdyM8gg9M4pSgRgR3HapACGAPK96aygZ7dqYrkbNwGPbsKMHByuc+lOGQQB0PWnI2Dzx+NBNxmPlG3j60gfaCCM5PUVIwBbnoOeaaeWz6DgGgOYa3zcjp6+lLtGOeRT+F+b144pHHpx9TQVcQ4bjrjt60MFXkcY9aNhxx1ppTc3LNj0PagE+guBjd1HtQADz2PrTlHJAbIppTPXIH1p3HcbuUAHqPXrQykDg4IPQU4xcfLxik5Ug53AZpXFd9RmevADe1IIwqkd85yam2luR0oeMoef04oFcZgg57U3AY/ewBzxTjnON2DTM5yQw49aB3FJVsjdknilQjBHT1zQhJ5BFGTk/Lg+1PcLjgvI7ds96acls7sj2NOJIHPIpQRgY4PvSKuMwucAe30pcgdWz7GlJK//WoOAM4496ZN7lYEl23KwJOPap0PPPUdjT2wy8ce57fnQoxwOKVwuN3A4HrxQM7jnoOmD1pVU7jleM04LsJ7Cndiu+gxgvynbgmkCgdP0qTAKktz7ClJBz2OOnpSHcibKjHQ0g2kZ+9jsKkwCB82498UAc5NArjeAPX6UBcZxxn0p33c7unalAz04A7igm7EwPrnrQRk89u9KwJ6ceuaCN3XHuKB3E3EDA4JzSq/K7uTkkYNO2ge56nBpAPvH09O5oGMJVgflOR60rLzjoPUUv3hzwBzn/JpC2/px60r9BiKMcUkiGTGW4FOHK9CB6ihJSVIbB9hTC43yxtGaQrngAU7GBhTz6ntTQwY49D1FA7iYKjBbnH8NJyeewPepHHAI7etMZAx/oKGxjR82dvJ/lScjIzge9OAYt6KP1pW2sD2HoaES+5E/OQelN2ZwPT04qQxqpLHp+lB2kE8D6UtWxWuMJHTngck0biKcM4Pr7Uu0DnoaN9SbiAA5NO2buTzjuaRflIY89sUm75icnnqKYC7fQ5pM568ijaA3HGacfkx83GOfrRcdhAcj0+tIyk8nn2FAOBydx65HakMYILK355oCwxowc98+lNZSOB3H5VKrY49OcUrDcT835CgLkKx54PHGMinYEbEEc9venEkg45x6UrfNgnjnHNLYLDW3PgFvlHTFABByecd6coDAkduTimmQY54Haoe4Cnjjpmmknt+lOPPXj60bSc45ovfVE3YwNu4puSScnHbjrmpGjK8/oKD047+tD1KT7jS2FLdabwRg/hmlb5vcd8UKcqCOM/pQO40qR900wkkc8DFTYyV780NHwc4o0JIlUryTj2NDkbcr074p7KMfeH40ADp1p3QXI0JUFTwcZoK99v0qQxlm9KXlDg8jtTuJkYDA/0FKVYDAGT1yakOACew7CkZgB7jnFS2FxDjoeff1pGjA4GfpxS5POPzNDEkEqPxppXENb5uAOCO9AVhyDyB0NSA7RxwaYVxzwadxXGHdkA4HvR5eeBySKe2VJz+lIWKgkYBpjv3DAHG7rzgU0xrjcVOR0pzDJz1OOgpodVHPQ880E3GZUNyvtShMj6U4/xAcAetHODnjPQilYLkYaMk8EsOKV0zznvgYpyg5zwB6Ch/m/D0NAX7kWMMQeaV2XC7l6Gj5g39aa4OSf5UagMkUMpB5560JEm0MOAOcZ70oDHI6+vNKF3naQNo7knNA7iNwAAuRTDgqeSB7U4EEjHGOxp2wgb+Djr6UWBMFyxyTjA71G5wxIyfc07y1UBmzz70uAQcN3ycUApMjXJHJwPejknHUe9KDk5HUelGRn0pWQ7sMsWPalzgHnJ9aaRufP5+lOLHJA+7780WBS7nTAZz90H0PejBH3sHuPah1DZAbafagAt8u73yT0qyriNiT5txVhRsVl3eYWxxj1p21jk9um04oG5FXgBTx70DEAKN8vGeuKeMKfrxzQNrE46nrTydqHHamMbtBHbnv601kBOecU9mCqP500AAk559+1INRpAOPm9gB3pxcdz+dIdoJA+uPWhUw2C3HUUBYMkHAHPTFDg557dKUMQCRk5HftSBS3P86A0Q+KUKG3cAelMZf7q7RTuXIBbB6cUrLu69u/pQFxgwvJ4HtSSMqhe7Ec+1OMROV/U0mwAgL83GBQUKo+YZ5I7+lNnIUcfrUoXsep7GoJcLz0z6mkK5EJSuSPzJpFOR8zZHqaeq5XjlfelVcD0o3DYaSSDjjFLjp0x35pdpQZPJ7470hOOPU8/jTFoJnA/HuetL1wTSFSnTn6UoAAyeM9AKBbi4BBzyPrUa9cnk9KeFJHzdeuKXaGkBx0pD9AUAcnn0xSABzkYNPeMlQA3XqR2powT8v05pj3GPgEjp+NKHwOvFOEZ5yN3rQRtyB1oJG7ivA5HfNCMBkAdKTk0AAjJIAHNA7scNyyenfANCgsg/vepNIC20Fj+Ip2OD/FnnmgERlCQc/e74pgiKjI571J8qk54J/WhXHOOmMZoAYE5zx+NIOOTx65olYrntTBJjBPQ+tJtD2JeGXnJX2oJIAB4NNPycnIHepFXPC9OtO49Rigkcr9M0MQxAOce1StH2P5U0ptAC4470EjcqD3PvnpTuOR0zTyMDB4pjcgg/SgL9BGJH3ePXNBAA5PX9KaVwpA9etSBcEevvQDGsADkHOKF3HAb5vc1IAe/NKc8knj3oC6GM+GCheTxgUY2kZ4PSl2ZAbrnoRQCMc0EidwTScHkMD7A0uQFwMknrjrTmIANA9BhyPvcj2oACe+fWpCRtyeB70uQpPp70DI89x8oxyRQQTjsB0HrTjnOep9DQODg8ZpDGMC54+XHcGl3Erg9+pqRgFH4c5ppQohzknrx6UwG+Xt53YGOx4puwEj1z2pSp7dPU0uSCfp3ouK6GFQCSM0cseTt/KnAZ43c9cGmsMfdwexx2p7jHdBjr9aNgx7UqZ6H070PwCaQETKCcD5SO4pCDzg8VNtZVGfTqaYyEe/Ocil5CI8biR0xTcEEggBe3vUwKhjhs/SmyMd3HPr60xXGMNpGF9qByoJ+nNODDGO/ek2gr6E+tAXRBIShB5btxzT0UAZDbR6GnMAG54I55oyOmOnrzQDYgyCMc0p6ZPOaUDg4+nNNZu27BoFsKFCjOKCoBBGefSlOR+Hr1oJAUEnGO1Ac1wcEg9j600KSox+OKkIBJPXFNAC5C0DuMAyf8KcF2k45+lO2k9Tj396Tse3uaBCM5VMDgjrSA5BJ7dhTieOeQfSk3AHpj3pWYrjTwMnp6jmhdoHPyk9jTicU05Y7evHQ1N7MYrkn3xUZOR6GnqeMZ3c547U8qMbj970pq4XsRYC96ULj73B9KUjCnvRjPA496XmFxCcZ5oHzDPp3FIQNuDx71JGyqp53H0NFrk3In2oOuPekxk8YBPTmpwuDnr65qNlVzkrjHPFFir6DCM5BOB7UZwQSBx3pzIGBB59jQVPfjHpVWJQ1iQ+Bz9KVQHz0IoLcc9PelUdun1qfINBCPp6cU3pzTz1xjPbik4Jx0/pS1AZsyR2x2FKAcc8j1FKqlQcnvSuM/dPtxVXSWobDPLJB/rSFcjjv2qbBKDtj1qNsf7v0p3FoMkxjnp3xTRhBkdu1SMu7Oen8qZ5e35v50CsKQXBIA9cH1o2ED0PvRjkEHAHNOEmercHvQNER453dO/anSldwxz6kUoTqC2R1GaVgRj3oegEDD5QR+OKQg4JPAHNSMcEfNgZpGySQOT70hDFjySfUdRTjtwdvUdsZpSPLB9cdKOWHPp0HanYWrI8jIzlT68cUbhuC9QeTzTtoyT1NI2DnHbrQMbsD8AbV9KTyljJbv35pwZlY0MvPXrQFribck/wBKa8YTJZhx1xS/LHhj0HpzQzLJwGH496A23IkODjPGOppcjof/AB2lkxJlcAEim/6sY6c0AdZGqMWI+Y+rGmNGBJwvI5yOKl3g5J5+tMYkjjr7+lM0v1EVyoPr6CkMxGCeR60pyOf0phPGenqO9PcrcmMm4dOgzxTQQQSeKRVAA64HOD3qRgCcBugz9KQtUR7tgIHJHrSnJ5PWmbGdi24Mp9qlCAc5wD64p3sG4w/LyOvvTmYKcFTn1pSOefuihuep/E0h3BjhRjp3pu8AEdvelBAGOv1pAQB82OnSgVxGJAH5jHangAggNkd80mwBAfXsaVD3DcGgocMDk/hSbsOBnnrTHG7pgc+tMZsgjdyO4NMCVjhDnp7VXweNvOOuakLFsj+dC/KTg4pAIfkAxwR3ppAGGH1qV+Qcdhn603GODx9aA3I9xdTzn05pglcjCZAU4PHWpGAU5Dcj9aex+UE8HGTQQREkY7euKFQMxJOT2zTlXJB6ccc0rEKR3+lBXkxFwjZwSvQjNL14HGPSgcj+uacAem4Y70g2IyuG39x2B60AAdOFHrUgXJPzbcUjJuAIbC9OMUxjWYKQo785o3Lhu4pFV2Ug8MKXBU/e/A0ACoH4HHsaa8QQ5GG/pUijZy3NOyAT69sdDQBFH+8IzwBzmlOc8dB2FOYrz831ping/Nn3oAawLyY7e3GKHi8okR/MvOcnvQVK/wAWVH50owvIGD7UkBGFLEhunpSiD5gTzin7h3705XA4656Z60wGGMY+fr6GhflbbSlWP3jg+lKwHAbn69aBtsGc8DhcelAJ+n0odccjnn8qQ4U+3tQL1Fyep6UhAdfvflS8kHt9aGYAE9Mdc0CuIOVz07UgyACc/hSxqCS27BNSAbhw2R7UCuMxjrzTTIMfSpdnr8vvTdnz88/WgoagJzngZ4JpQuGI3fiaViAfY04HAPXmgTI+Qw2Nlc8mlV2JJIwfQDrT1wP4sfSmyANz0xQFhpO4n685pfmyCDx70u0/h6UrJuBA4+lADRgDluaUjHvx0pyhR16jsaVjk+pHpQAwMCBjn6Urk4x6/pS4I6UhUjPr70DI9oBOO/rSFfX1qYrgDH60xgDk4oAaEVlDD73fNG8BiCNox1FOKZ/xFNYjHcY5oFcBmMDDbh79aQkE8rx7UucAA/rQFOSMnn2pDEDYDZ5PWgsVXAXPNOOEYAr07iggnnr9KAGHGcDaPpSfc56nrk1IeATQDk4P3fei9hWIMHfnGRjoKcybBz1qQYJ9fp2pjHIJPQc80kKxGMZLd/7poRR0K5+tPKAgHoD3pjAEkfdPfNWFgeIE45UeoNIdoJUfe+tKzbV+97Uu0Eeh70guIVxjqD3GaNgAOeR15pwfHTj60DJGT0oBjC5XJ6Ljgd6RSc56k8nNSgCXOcAA9u1I3y5747igQMc8enakK7epH40u45oB3ZBHI70ANZMn72M8nNI0e3H9DSsrHp+Qo2kDB5+lA9NhMADI/wAmmFAxz09akzvBI4NKQeQePSlYQxU25HSl3c4PQc57UBimVPUdc0MNwwGwPamx2sID26EetBBbquMVIw3e9NwcEnn61NriGAArtC4PvT4Y/M3Z6jjim7fXigHaCQ2D2osTfoDZViTyo9aRlztPQA9PalLEk55+tJnt0A9KEO4mMNkcHuTSkDk+tI5HRTkdOeDQDgeuO4p3ZN9LCsignu3XmggHr09qCc/MT+ZFNLbjgfnStcrQUHDfLweuRxTNny5X86kwR/Fn6Um7IBPAz3qkwaGMCq4Xlyc0BsE5496ecsMDKn1NUoYrj7Q7SOrw9iM5yOtKw7XLL/MuDyfypNuzjqPUmpWh2j39KZxjJ4oZNgjKt06HinSIFyeo/lTSwA4bPvS7sn1x60CGbSVwME+ppCnGMcdKe5bBPFIgP8XOeODQAgAxnrSN82D0HfNP3K3Q0fdye3oe1AiA4DHA9qAhx6jqKkYbvf6U4ASDjjH8/wAKBkbAdPWmSLvXHQd6laMnGeDSE/NtHXHegm4x0CDHGR60xv3ag9u2TzUrSBzjr9KYF3MSW/OgOYY5Axj+KmttHTn3FWAgxz61G0QDE7qB8xWYYUEtx7cUpY7do6D1qQgK2ODUZXr796A3DGEycAnvTD+9yDxjuTUjAOAScY6U1sHA68849KBXOoZNmedxPamo5dcnhh2FSPIC2erUnlgdOM8n/Gn6mw1gOfXHNRB9zDHKnuKnGSwzgk8UixBXPOMdhimNIUoDgo2M9zSMvXPU9xxTzKDgevXNKxRSPM6e9IW4kbAJzwPekZRgEdOnFKyxR/KvOe+etB+Uc5x6d6TQr30Gc5455pQhbPc+9OcqVGOMU3d1BporRC7AnHQ/WmMwHXt3FP3BuB9SaYflyeOTijYoUN+A96Occ8Z96cV/vcf0NIeAPmyPfnNAkM27mBPPPK+g9aUICTj9aN7MPT60vO7h8AelAkJnBweo60uPSkZiOO/fFKMLkdT19adxiAnJz0HTFNk4B/XNSRja2BxSuQTkcD35oAjDEKSf07Uw7tuw5P1qXbxhulN2lSc4wOhqdthNCbQMEdKaxKgkcY9afgY9BmkKn6+9MBCDxkfjTHQxnceAf1qUjk9/aonVxn07YoGKsmOnNKHBy3cdhSiIKPm/WnBc5PG7OPSi9hWe4YyATxnjBpT8wwKQ9cdD0pAQi43bSaBi4GeexzSuwxx0/lSY3Z5yTSgFFOfm5yMUAM25B7H2peM/TrTlOOuQfakb16/SgBrAAc9/WmOuOF4H86kB3DBAyPem/dUbqQ7oakJRcnkE8U4fMOnHqaeq+Y2QfpzSn5T649aEGi2FVMrxx9e1McbWIBBNKuVUgtx2Jpm3mmIXoPf3oHHb6mhm/Sm7uM9F9qQAWwSM9egNOKDBBGDjmmsobk9uwpwGOv60wIlYq+3079KmVwDSSLnOep9e9NVOOeMd6AJCxYY/PNNJOcFSfcUrrhQc4x1pVZhmgBT3zz35puCc545pz55x/wDrpFkLfKTgjse1ACLjp0+tKvAO7pnvS4AYndx3oKnBxz6ZoAGKgYHUj8qQ5AwW59qApYfNwfejaxJw3PTigL9wdgOduTntTsAKe1MOMc9qAQwBHFAXFwWAx8tNZwjZ3Z+lPLEkg8Z7jtTSmc55BoACSRmmEZznge1SYKJjv7dKaFHGaAAAnoeKaF28CngggdvrSMPlOG5B7UAMbK5J9M0inH4+tSsAgyf1poBbOcfhS21Ehrk4OFzSiQxrgjj25pfmUtu6djTM5JxwB2FA7WAksThuKN2OOnvSlBgYbFGQMDoaLgNY+nB6c0Lk8kgjsBSsueSfz6UgUED8+OKBCvP8oUNjHJFQP82D0zwae6BjuHLepp5Taoz+lF2KxEykE54HtSj5uDwPU05SIwQOR6GmFQ2TuwcYFMbI3Iz/AHT6U+PAUEnBIqtch4pVwCFHUnpirC4HI+YfoKCbjyPLyPu56UNg8nkd6XBZju6D0NJtCseM0BewBAOeh60bujM20jp2zTudpJ5z1zSZVwP84pALt3EkH8qYxxk9BT0Ixxxx09KOCfvZ/pTGhCmAML+VAPGB0p+7bkdcnuetRhd3PQ+gpaiv0Dg4J4+tDEc4/HFBdXGD260whR04x6GmA7cCMHAzRuDHI6U3GDjgE9KdyrBd2PYilqAhK598U0KW4HA65alLZ6HkGl3rkdQRzTTCwhB3f7PvQF655z61IrF/4evTFRA5wp/I0hbAUAyT6dqFjOPYetLkg9R7YpoLD73A7imFwKg/40igj73A9qeVAX5ePrRwfvdB696AtcCRkkcYpjE/ie1PZTkHoM80mBz6+1KwrMAA5OScik4TOO1SLjpwB05prqFPHP0p7D20G85PzZB9aRkIAx680oBJyG475p5bcDuyAO3HFArMiBAB6KD60EDGTzg55oPPHb2o3Hp+lAnYeORk/rxTcEt8p6etBYAY7/zpG44+6PWgQ1iSxUfjjjFI2RwG/Kph0P61G3IGOPcUWuNdgXGTnGfWmq37za3ymmkBQcc+2cUMWIx3HSkBIRjJPUGq8uVI9SccVOnPfP0pH6gKwA9RTJK4Zl67RjrUgYcAdfQUx0zzuz9KaCVG37x96QbE3AFRSMpOelLvwPvA4PTpTcliewPSjyAa3zKd2OD1phySQO3rTwhPQ/gaQYYe3vQTdjDkMR/PikAPPv2qUncSMYJ43CkX5CSefagV13OiKMDx82TUrMq5zxSgkDjn6Uh/2up4pnQtdhDIcY54pjtgZLbfrUmAvVunWgqueelBWxCqt827BB6U5VH3T3PfoalSPfkjjjpTZRtwP4h0JpaibsEZVh64PUUOoyDu5A5PrSIrFucLninu3OB8xH4UxEeSTjoMdu9Kqg9efrSsMcnt6UZC57D1oKQhyMgdPUUo4oPJ44H86Tax52n8Kd7DEZi2c9B6GkGVJI/KnAgKQO1IxI5GBRe4CY5JPUc5PFJuVui7h+VP4fLH5QPWmhtuSeFPGKBgTkEBvrStlOnORjj0poBGctxjvS5ODnmkK4pJwCOKa6jGDnHtTuQM9PrShefvc45oKI/N3txxj60Fj35HtSsoIIXII5zSqCThuff1oENx+lKrEZJ4pWXHsKQITz+hpi2BvlOegHf1ozgc8D2pVG5sjoOCKRyuCByPSkPcN4PHUnt7UcAkj2pFVQDjjHrQeQcc9qBByfanEkjpn1pFOOOg70o3PkBvm96BeYoCgDHHYg0wnaxA+XnGBUgOG+9g4zim7Qo9Sec0yrX2BRyc8Y/WhyH424I9aFOAQeeO9Icscnr7UbCGgFQw3U8qAuOM54z60m7gsenvRvwSRznoDUj3AHYcFfypvJ+/+fanAMRksBQSTkdQOSTTuxaiEj7vT600nnnkHnmnkDqOM+tNJBGBwD3FIewwgDk8n2p5Kj5TScnOeB70B93TnNMQqsFzjkAUrZxz+nNMbKnceCDS7iSQenr6UAOEgY9CfrSOGII28d6VYwD+GOaGBwQO/egABKMBnIx+VKRnkcUnQDHOKUkr14oATAPO7npTwcDnlulMG3cT1GelBYfeHHamAoDKTzuHYYoySRhsYpQSrevHOKR+mRx7mkAbxkk9u5p3y43FsH0FN6fSgHJ9D70ABHPoPekZQ/49/SnAk5zx9aQH5CD+lAx27aCP5UoGTycU0Jn39hT0crnK/jTAa6EHPUDmoySM5xipXYgAt8yn0NRngE7sCkIXPA7UBuBnv6UADIY9Md6TKkEBh60ABYHk/TBprYByvFDEL1U/QUpPQg5BHT0oAj3M4x/D70uDyB19acrK2SMfhRwUO1RRcdmNA6+p9KQkjg5HoTTmG3kfpSbQ5zyM8daBWE5yF60m0g85Bz2xTjHlcBufWmsCvRs4/WkFmtwaPaTluvY0oIx6D1NIxDDcKRuMZ6Ecc0XCwPGfT5RzkEU3ORx06c04kkr3xTSckE8AdaYhJIg4Gef608KpwBwenNLgZO3pTJZNnA64oEDd+4prHI449zShiSc8Y/KhyEHt7UX6AhRhBg5P17UpUDGMH6VGT69PQ05W4OeB70DtcUZBz60pGOnX3pFJzg8+9KwDdG6e9A9hNm4Ht680AFD6nuTQxC+4HpSnBA7Z9aL2FcQp6Lj34pCOoP0xQFOccDHvS9Pw9aAuG3rn8M0hA5PUkd6Vjgio3k2lc/pQKwo9ORjkn1o4JLBuPenMdyYHyr14pXTYNxPy/WgQiHbxkn60xx5nTgjuOKeeOv6U0LsB9BSHYQdMd/1pQpx296Qvj7o596csmP4cE+vemSncbubdjOF9aUkFeOf60u4cZXH17UhyQeg+tIYEE/xUDAyRwf50FgvHUilGSM4zjuKYDGVc+/Xr3pcevNKQ2c7celJkMPQ570E7bgBhsn9aaTuBxx24p+ccdqChK8dO1A7pkWCBj8sUgBHB6Gnn5+n5Gm5Gdp+96UBohpQKM5zx3NAymSfmB4ANPAwPQY70u9SBjHHrQTca2GzngfWgZOR1x1xSA88Yz6H1p2dvTrQIbwG4HPTtSMpxg9fyp7HjJxn1NNDFOevuaAGmMKxA3fL+tDdOmCfWlkcg5NIz7VBJyKQEOCADuxn1pGXJJ7/yqclWTPcdjSdBxwR60xK5X8ssQfSnlevb/Gntx0/OkyoB3dD6UgIuecZHbJ7UjrnHGfY//Wp5OM9h70rEjI6A0AQEkAEYGe2akjA24/nRjg9yOtIUdCMrx7U73IsdFgqR82fUUpweDnrxT1AY+gpxCjgn86Z07ke4qOeQOw607IcYxmhjgZHQdh1pu0hhjjPWgYKuGznHbrS8p05HvTmUAfSmhdx9KAsGMgjj8aTeGznJI7Clf5RjoaCWUAr096BhgHnp6Uwnkkrx708gk46CmqTnBPPrQAb+cilJ2j1ye5pC+wnHFKoyQe+KTdg3Btq7iO/c1GCSQR90HnNSnkcdvemhcf7vv1oTuA5iVTj86a2GA7Y7GhuBgcD0oDHGGxn2NDdtGFhFO44PA9DSsu1uT070qlQCSfqBUZUu3HA9M0x3HsAQRnI96YE2DhvlpeCMdfrSsMn/AGRzSGN3E8Dr70i5X+LB9qUYGR1Pq1AA+n1peggyR15HvSYDEEYGKccn7ufejGBkcfWi7WgCsu5euMnkUB1Q4C5HrTCcNjnJPOaCc5B5Hbmm2MJJQo+bC9uKPNjLbUxkdhUUnC4PH07UyG3AkLHnPUjigVi0wAyenqRQQOCe34UbiRjqKQBv4ug6Ci49BWIKlevfIoRS+Ce3TNCkmlVyrAdSevPSgBsoManb75pq8qCDUzEgYPGT2poG3rwB60rvqBHuCqQTz3NLn/gPvSja6MTx9KM4wD/+umxhsPZeOuaQOV+Vlx3yKcX5wOaa3T5uvpQIaEG8ttxnvQCMcfrTjnqOg7U1m25OOB6UCsJuIOOx/ShjtwBzmnbQo5447U1kAXJz74oFYaSQPmOcd6crBPlP1pNwU/0FG0tn9KB2HAgnjjNBfFNRig/SnM2Onf0oEBJHTk05cZweRikRcc9DTjwvHGaQ7ACVY9Cvoe1BYP04HpQvPuvfNIYwuCMDA4xTAUtjp+tAB28cn0NCjB9qdvBORx2prQBM4GT+lGN3PSkxtBJx9RRksw7/AF9KQ7ACGGenfAo2gdenfNP6kE9qD1NArDdoU+3t3o2jBC9D3NKVycnqO4oPOO5pp9A2E25BB7etIcLyeR6CnEt06fWlxk4/nSAjbkc8D3pPvAevvTmbA+90pMkZXg/Wgdw2q/RuOhpjYAz1A4xT9qoOVGfSjYOCGyT2oFYaASTnGaQ5jBB556ipF3IMbqjcfNuDY7UDvYWQKyqO/qaYTgYHP0pcck9T70Z+bHf2pCuyMfLgndx2FSD1+79aRlxxu5oAIzjj0zTDUVsbccYPeoWOTgrxUmNo6/nQR/tZ+tAhjAZ44GMcU0ADk5Psakye3H1pCxB4557UANTBH9B2pdwVth5PXj0p6gKPlb3NHVCo6j+I9cUCGhCM569DilVQBg59M0EsD04zyxNKoGcjr7UAMdCreo9TSY3AgnAqTIZ2J4pDjtQBGz7SB/WlU7SO31o2AHcOvpTgoz6k+tAxQ52Y6d6bgHGf1PFPAyST+tIG25y3FKwNDW+XAI6ntRtIz6EdaVhtYksStAIU9yD+VMSVhrqBkdfrTdmWBPGOgpxz35HvQwIHy0ABGFyGwB1pMjG7rmlPBz+lKVBx60CEVhg44PvTcknB5705mxweDQoGBjnuc4oE7iN8pLFuD2FIck+tN2bclm3DOfpT8jPHU0Be4gQHPvSOh5x2PanjtjmgHj0+tAxgTK5P604Mo68Ubj37UhHIyMUCuhCWz6rQG49KUcjAb60rHccjj6UANVlJJHJpwIYgMCGznmmHOMjqe4pQd3XjHQk0E6dRZMJx078GmMB09e9K2SPvYxTFUk+2OhoGNcHAK9B70hB3ccEelSA56cDOMYprbUI9ulGwNCct1yvbOaTGBz+ZpRIWXHA9qUKE3DduB9e1Il6DRz16UoOeD0HOM0pDkdiOnHFNK89c+5qndhYVgWOOoHPNJkIc847YpynAGefU0jMWyOi+h4pANMgJ45Hv60jZ59fekAIz+mKRxhD1b3qrtaMBpfc2ByO9MdvLUscn0x2p23nd6jpQ44x0pXQehFasZYw8o8s5ICg9u1SA7hgYJHrSgEDB5I6YoIHU8EepqSdWIQAc+1LvUAEnGaUMWY9h6etIVIGWb3wKdw1Ojc4Az37GmFwGJ5HYk9Kcp6U9XGCT0I7UzdWIi+G2nByfWlZQVPzEHtSgDIAXAxSgtuOeBjvQO4KSNo745z2pSxzxxx+NO8sY4phUgHHJ7ZpgriMwJ544oOeSOO3NIQSMjjBprPhgDxmkMcST/FzntQVB68fSgYPAX8aUgsTnt0/xpCuAIONv60H5BnH4UmSBz0Hc0m7OcfrQ2NMb5gbIHyjPengE5O4BfelKYHPPuKafkHJyO5FO4xjFwM5yfQUv3W+7kn3pfLwQRxgdD2pWXJ+XKt6+tF7CAkKcLw3U4NCMFGT3HIoK7d2fSkQ4HzcfWkCsKpD9PlPvSKQQT/Ol2qclaXIAx1HtTuU2NIIOOme9Ifm69Kd6YbA64NBIBwelJ7E3YnmlRgd6QqU9MinFOcHpSBjjI5/rSvoNNiFSRkYxQRkY6expAdoJHA9KcATjHy0XsFxjRg8/e9qdj5d3QDsDTiMde1DdvQUxXI938Q6+9HmA9ePrSyKS3oPal2hRg/pRsAgUEbQdq0rDB46fzpDlTk9umKUdcD60XsMRtz5Hb609UAHJzj1puzaAMYp/GDnhuxFAEci5b/CkOM4A9s+1K77HIPPuKQHdyW/CgAJ4+TkUhJB+nTJ60rZUnH60pHOB0pANCnJI/WkVic9sevenknPoB+tIxBGR27UwGHLE9qUhgRjke9OGQeeBQqM3Jxg9jT2ENBDHPXsaVSBy3HtSHqfXNGCOevrRfuMYwBI6/ShVIbP6UMoyR09OaDlenJouIkyOn8qb95+OCOxpRu+YseO3tQvC8cj370hjFkEfXnnoKlU7z6A+vaghSOaZk45/Sna4rDJmIHDc+oqSIsEHc+9Mbtu49+lP6EAduSBRdjHkbl9PUGnD1LBajxvyRwMdacDtX7oJ/KkFxzbiePxzSZyT3pxbcPpxTNob7304oAdvK4/uj86H5JKjn0pCM4B+Ue1IAUPLZx601oO7Akj29jTgeaQjJ4575oIOcjk47UhAxwM9aVwABnhqT0z19qRixHPBPegBMgNlufp2obtnn0xS7duT/Kg/KKL3AUjjr+VRll259PWnMfw/xpoXknqeg9qNQGlW+9+dAOSG7+1PBYZ7g9zTGBJI6UAIHO7HT0yadsOeaUcde3rTWPX5vbI7UhAV49c96aR37dKPmVMHcAPehyT7n2phsNyAMdqG5HHH1pWU/QDqKdnFAhoweBwcUBSCT1z1oZGb7nBz2p245P8AP1pAGMDjp3IpAcAenbFHJAobrz+dMBCC4wGwKQ4U4/CnIuBzz7UFR3x60BuNwCeenpShtvXn6UpwORSI+/GOD70gGnJOT06809ioHqKCAvXg+ppGwMHdgD1oAZuIPGRgdfWnMxYAdTS4yOoI9qQrzkdcdqAGkEcFqUntux9eKdyBjqevNNLkjI5I/SmAvIHr7CkPADDqp6UoBbOGyfem7ecnp/KkA5zvbnHNMK4zlsHrxTuG9/cUhTGfT3qtRMiLb8gdh2pUbaTu4x39aeVz049xSMM9PTrRexOwrY69x+dLjPJ4J7GlUkZxj/Gl4Q5PB9/Wi9x2EK8fN29MUhXnd60uSCSBg9+abIQ64zjHpTuhiM+Rgfr2pfMbjavt6UoAJ98dTSqSMfzqRDSuBg8fWhgAMj059qWXDnnkg9qbxg55HpQK40ZAIPIpMqD3x7051G3j86aGOcA5BoAQ4A5bilYgrgdTxmgqAMnPHHFBy2QOPc0CfkRbWz978PSgE9CMc4w1SABDx600AsaNRLuAzg5prMMYHAoYgH5sj2pwGORzn9KthcQIT0OcfpTXG7gcA044xntTdoXIHA61Go1qNOFH9KQ+361IuMZ7+9BjJGR2qr9AsQICwILAjPansMZHX04ozkH696XBYg0WT2EIOcYPTrj1pjHu3y49TxTiODtpSfXn3NCVhEXJ5TJHfFKCF5XnvyalJMZz1X2prDccDj3p6MdjoWB6d6YGI57d6kDbsluPSl449frSsy00mMYEDPbpQuPvFufekYqG29++KbyEc/ewMinysdx8twsQbLYz096jSYhc+3aqQmJOXXy2zjJq9aQtMCR92qUHJ2RDnYRpwg5yPU0xbhXjyegOAT0rSg08Nkvz7Hpiq+qw5kQps2KOFJxj35odKVNXY41OZ2Io9xGT8o9ac6+nJ96gJaEj+76Ui3JlfHb+f0rK5pZE3+r+81A5br17Gm+aMAn5fY03zAMNnP0pcyHYnVCcZbgdaYeGIH4YoWUNjHA9TinDaOTxjnJp+ghBg9elOzwfQetJjj175FITgY6DFMNRuWQcH8G9aGXeACOfalBYMM8/U4xU0e3AJ+Ug9O1T1HYhztPPbihs/h1+tLIwXOeKRHPXocdTRcBMnOTxTt/6UoQLGc8k96jBI46c460wuOYHt1xSBTj0Pel4Xq3WggEf4VN3YBDkk5XJprOyfKvB7DtTkYljnke3WnMOSen0pXGNDZGDx7nFKenPApEXcOOfc05uB6VV+4hhwAx6n3pxOBSEEn2P5CjduyPTvUt6h6i7cLx29aAQQTtAPfNIMqTlgw96FAbknHsKoQm7PPp60pAYZ3dR370OAvTjB703ZnG5sHPQU0MDGy4zz6Ck45J61MOhJ/WolGCA2fUkUDuCgyAhRkj1pDkfUdhSg9xx+lOLgEHqfegREvIHr6etOUgHafxzSlMkk/pSdcgcY9KAFzt+gpquc53dPTFOJ+XAH0zRnbjP6U7sBGJ3HP50mMe/vTmUjqoP1pDnHy9fehvQBGG0Htil246fmabkhif4e5FLnNSAFNwGe3WlwB0/WlLYPApgYA43Ej1HamA7IzliMevSggKc9qJFB45wfpzTiCOP0pgNK7vc9KaEPfj1zUgyv07etIzE8rjpQA4KVOd2RTeV9/rSIzEbWz15NAz/AA8n3pXAd29/ekDNnB5HqaGJ6ilA3cq2PrQARn5uePbNDMCSBx6560uQuPm/KlCgDmmnYLvoNwOSaC2WyKGPNIi8nJ/ACkNC4zz1oPHHr6Ugbb8vboDShgOvPbmgAIAAxycUAZU47UzJD4KkAdDnipFfaPm4B9TQIjdW/HrxTSoXHYdTT2ZVyQ3FJwQS2D6ZoHuM+8OeKVQTyeM+lOHJ/wAaTJ3Y29fegQ18AAFsd8nvTgAo5xyaFOBzHz2P/wCukZMZJbI6/SkAMuRTCMZA6n0p3zdSMemKftwOOe9AEfIHOCf50hGDk1IF6Z7nqO1RsOT2+tMVg6DPSlClhk0u4Yx1b0FIxwR2xSAXj6fWkxgnJ60oA7tnPXFIzAHnmmLQGUKGx1PrUe4oe49KlyxAIxnvntQCMH5ckHtRcbGjJJyM0nzAep96eEJJLKR9KXA3YFAhgwxx09xTXXn6VMOpG38TSMuD6/SkBDnJwOlPU7Tjp9KUqD93t1IxSZpgKynr2ppUAE7vfmkL9d/T2pzAqMhcnpxQAnQ5HBFMyGODyKepx1//AF01uRxx9aAGkg5xwR0oCtkE9OhFOJK8Hn1oBJwDx9aYAvXgDApvGSO/X8KePl47ikKhmz3NFibXEX5do9eBT2G7t0qNWIHzc/SpVIJPce3agoZjHI6+ppQCw4/SntHgk9R3ApsagDJ4OelPzYrAo3Ng8Hk4phIB4HHfNWVZTnK4PqKhkAxtGBkc0ARk888D1o2fkfWlEe5QTx7GnZC9+fWlcXqRjGcNznsKPLVenbtQ5IwfmGeoGKfneDjg+9IVyMHYMHncc89qXaMHPH1oGf4v50MQq5PH1pARkjP3sDpmkDMDkfkDSsARzx9KRgN/y1VybiswPB4HvR09u/NCgE479cGlyGY/1p3uP0GEHGe9Iylhxz7U9l2nPX6mlBwP8KQmxvlBSCeMCg8dOPpUwAfio5I2U88elO4yuytnjH400gD371O0fHIzj061HgMMjPPPNJMBp59vcUmO1OZfmB/l0pXc+nPtVXJuN2k9TtpuDj157cVJwAM03G3aB645pN2KudCu0HAYg91xTWbPTg+9PMhVQGfIzx70xowDkNjvkVauFxGIxxwfakLB8KWwSfzpdpBx1B9aa7rACwwTjrWkdyWxXjQqVHysO7VdsRHFujGGLHqvaobd0vAdxwCOven+WtnHI0eWZwOC3TFejotjB36l8KYWCv8AePQCs2/LNIyOuAPTpVu1uVndVkbEo6c1JeNGIz3JHPqaxqQ5la5cJWdznrmcquPpjP1qTTbdZ7Z5dvCkDNZ+orN5u3rEvpnJ/WtHS9XWytGt2+ZHH3GXpXn3Seux2vVXQ8wK8uwbiSejHimaravpahj8yuMrjqOtEFwInZgc4O4AdqvXLpf2wJZSVBx696l8rWhPqc6l+zSKrcH1rVS43Rg9D3FYoiRrkuFBbGD7VPLOVU/ToO9ZRk1oVsaJlZjlGWlEwJ+9z71mNKVtyseQxPapLdgibS25h1LGmpMRpbh0z+BqZXDD71UEl4OT9cU4Oc8nGf0oux7lpjz+PelCxkZ6moBOMc9BUqTD+9g9qNg9R3A/ix9aRlByT1oMmSMUhfb94j8Kd7BYGXnv7Z7UqgDIHWkZwRx1p27K9s+lS23uIaevHApRggAcHocnpSlVIHYCkBIyepp3AXdk4HNNx+GKc2MHHB9TQF29OaLABX0wCe9NIUZzyal5IphBTOcNk9DRsGo0qG+vvTgT2oxvx/SlZdgzk0IBn3T6n3pC2T6mlOMdevrQSWPPTFUmO9tw5Jx0+tOb7mOOnWowo6lsn3pWbHT8qY7gBnvjvSbc8dvfvRlsZHXHenHGRngjpikSGcggNmmlduCWwRzxT8Acfzpp+VgT0HpQMOc53ZHtSAjOfWl4OcCkYkk+3PNVcQ49CT0IqN2JBxxSsx5J59hSLhRzwaV11GKF28Hn3NGe5OAKazlznr6ZppPboP0pCHoCDxyM9+1KOH+XByOtMGM5HGO1ITwRu5oAe2dmDx/SkLEOR144phbIPc9s09OY+MA+o6VWjAdkscHkehpcoeNuG680xevJ4FK2c+x9KdrIBS24euTSfdz3z1xSHIwDyKbuKnk/n0qAH5AP170ZyMcZ60mAxwex7dqViR0oAepUKc8HpQXGeTVdpfnCnj171KvzKSOf60APZgD6n2pOB0603GDkd++acuC47ZoDUDxwevXNJn/JpWfJyTnPpTCCOflOPzoCw7qMigD/AD6UbyoJPFIJio+9u+nagAEh6FcnpimspXr0x0PanhiQCeoFM3iRSx4+tO4w29zgLTjlRlTnJpqr8wIUY9u1PLEE4/WkIZvJOWbHNKuOP5ml3AHFBIRcdD70AIf8g0qk4Oaazc56n3NGdxIPH9KAHNIScHtzzTG5+gpNpYYFATHA6Dr70CswweO3uKftVsdsdjSFhuA6YHNIzDrtwenNABypwvagYJI7j1pckrx1/lSEc/TrSGIy8/ex9KGbaeOvr6U7hOnQ0EYHy8nvTFsIWI4PJ75oyTxt5pcEYxwR1pQODngUXEM+bJJHHrQCQuDzjue9LnP/ANakAGSC3A9aB7gMsuDyaYV4yO3pT87RxhT/AEpM55PGO9Agx8uOg9qfHHuyQ2eMY60mM9KVSUAPTHcUXYDG+XPrTcFwc9fyp7ODn5vl9zR1GQcj1NAEa8DA+nNBAB59aVmGCDwfQUqgMT2ouwE5Yc/rSEKpwePpUuMHHc9M0x89O/tTuwKU90sb7c4NPtbkFuDkY71Ddwszbv4R1pLUFWG3kA00wNLcWwzcH3o+6ef1pNxbg4JpW5x3/GjcALY4HHfJoDqG54FK3AwOvcGoiRk55z60wJAcNz09qYWDKT0x16ZFV7i98heOx6VYjPmr5hABI6ClZk2dw7Dv9aTJzz0pWwRn09KacZ9R6GmA4AAZ6e1Mc7mxRvJbH6inKd3J7etSIifKjlfqRSjapJYZHTinkg8/rUbKCcD05o2FcRyCMjjv/wDrpCDjFPPA459RTcYPTH1qhMDnkDn+lKgwPSjJAB/Q0jPwAcj1OelKwXJM49hUZJfo2RxUkjlfl2k+5FM+XPy/KRxzTsMRuen3veo2wflzUzZ9jnrg1G0YbmlZAyJnEZA7n1pXTHXp161IAAD0Jz3PSmldrNke1FxpWIiAeASCfWnFdgJHOe1KQVyBwPehuV54PtRoI3hEdozyPShCNuNuD71IcLwM596aeO+P5U+ZlqKQ1nB9m9c0zy+Djp71KBnkUhA6HJ78UczCyZDFG0Q+XIwc4H/16fLO7nb0x6VNt4460jKBgH86fM+4cq2KURdblH3fMOmV6VekuzK5zzgdR600xIQR1K/nTHgAVguSfWm5ysChG9yrPiViD+GKgFsd2euPWtCO3Ctg5HHenvERkVi7vU0bRnEsMjGCOpoN1KqEKrJnuaukb+Bj3zSMmWAP60NWC+hhSApOfmUsT0ApZGG8DbkjuK2ZbJJFP3QemRUCWKEMvp+lRYL3KCqMZPyn0FWVUbSTgetW1tViP3c9utNaNRmmK7Ke8q+O/enpmRThskHBqvL8rnPQn8qnto2SMs3Qn8qbQ7XHtI0SAnAx2prykMMMv07n9akaIMCA2AO9Ry2DSyAq2DjtUodu5L5xYehHXFLvLHBbn2p8dt5aDtzzTigHPQ9qYN9iPa74K+vfim+Y6cNxzUqueQV/DNMaMtkjkH1oJ1JUl3k459qeJMH5ug9KiRAoOeo64pxfGcCgbTJVJJ56+1BIXOWqBJSwz+HFJ5gDHufeqv2FZotpIoHDZNNd+cDkVEsucZ49KGfg46+1K479iQDA54xzRuJBz1z1FVhOScDj60eftJBJ59OlNNvQNWT7ghIPIPc9qRnBwemO9R78ty2fQCgvyfl+maB+oPKFwW4pRNHt3Fs49KrTgyOB8p9qfFFtQAdAe3emnbQcbNFgsobC96eTtz61A2/Iwvy98UsRIXJ5PrQFkSMN6+9HUZ68UbuOe/pQScHnHpigSFxj6470AjB9vWlLYKt3HP0pHfPIOB6UCYzA7889TxTWGPfHc05sFd345pJOT9PWmIbu3Dn8j3pQ/GPfjFGcZPb3prKOo7etIB3yjBPX2pxAJPT61EoCn5eSfWrIGRz+tMCBlz05HqaWM4TAOe5xT2jXJwGGakjG0BeABxQBEwCn0+vekVflzuyetT+UDjsB1xTUTYSDyM9u1ADTFg89AOxp3lZ5A5HriniPdnPFTLEcbhyR3o9RmfISh56+/enR4dc4w3oatzxhk5xzVdEx15P8qAIDbsdxZtx9BUqRlVwOexxUx2jOeAPWnDDH0HvRYCHB6dBT9mMk8/Sp9gJ+tKFQsQOSPSgaKpXagx+lN2ng9vWrIVZGIOeOOaNgQEdveixRVY4GS3T0qNhycCrjL+IqIggkNxQSyPrg9AKR8k5RfqPWpfLx7+vqajZcFf4SaBDVbBJ/h/lScKOvHXJpWQsu12/Lik4HB4PakAqkED1PTFLyq88Dpg0wA5GGwPWlCZYsWxn+9QIY4Unng+1KAVHGeKUYZsDkj9KUsOQePequOwqgYBHT3pxkGPw7U1Djqd3t60CPYxbp7GpELtPBH40M2TxxjrmjJ4+bvQT8xH8qAFZVZTlunUU0cAAsT9acDn/69Ctu3Dpjjiq0AYFIHoPWnZLkbfl9c96ceD93r2oBIAK/lTvcBNpPNDfdweD60FsHAam7yc/LmpWugaDc4/wNLtAOT3pXOWz3759KMY69+OaGITaQeef607OWIGSPUUjZye4BxxTlOw4HBFIVhD8oFMzn/a+tOJIGD+lABbo3509EAwgZ+ZeMdTTxGccdO2KjL8/7R7U8OcYPy/SkAjDcSobmgk+YAOUHXPFOQLzjqeaXG5cHt6UbAKX2jngevpUEp3DJP5d6mcbkP9aryEqdp/Sm+4DWBYccAelMiAGBtwc09WO/H8OKdjnI7mjcB+DuAH5GnA4PP61HwBk84qTeB1/I07j0FIOOeR60wr17e5p/mblALcUx1ypz09KV2GhmXboJcHjjqfWnx3TxKCPmPoOlRXjAE54I9aSIlpMBsHvRdgaUTmSNWbCsfWlwBkmnhFC/LzgYNIWJ56fWne5mM2jbheBQeDz0HrSsePQ+ppoYOSByehzTsIXcOo5zSAcDPU9acUwcDj6U0Z78n3oC4jfKCQ3T0oGQMccelKOTx1HY0FSBjqPagV+w3cAMHrQhUjB4+tKCM56/Wg/MRt4x1zRsK/cVmIwP5U2SX5vWkfrz0FKvyk564oKvfQQIAS2evYUK2QSOMdjSsdzYPyn2ppIxgfpSuDGMinOOOe1IzBWwTTgSRuHT+VOeNCo78dPSi4rNDB2PXHY0cbs8D60pCqmS35mmgAdTgdaVx3OgbcTnOSetBjxgt0p5I5Ixx3pZCCnPX3pmhDyCRyRT1UA4/lS443frQTwD39+1GwBncOGz9aUYU89e1OOVIOQMdM0mSfvcGgCMjB9MUeYQT69eelOIwOeQO5oVD35+tA7h5hOGHGfXtSPg55+XHOKXA3GiMBgc/L9aBlK4laBV2rz0O6kWRyFZvlzwRVyWMS8Nzik8tQSTyPegCPZgZHP86ft2jP6UBCWBzxTl4ABOTU2AjfGSR0PFRPDnBP61Oy569jnpS459fpRYCsbYfMQPmx3oWIgkHjtVvbx/hTTyfUjuaTVikyu0WOP4R61Iqcbhx9anONuCNzfXFMJJyOhPFIdyIt83NCoGGaeyFTkAMTwc0gDDg/hSC40xA9fl+tN2HbjOfyqRpGXHfmk3BuvGe1AkxgQE5PpSSJlhnhalVCDknj3pXBwAOPegdysQFHt7Um3duPQE1OwCnB4HvQBnGapILoibJ68d6rvIwDHbkZ6HrVwxhs849qa0S5BbOR0pNWGUypkbI7jpjrT2iDLg9T6GrHl4PpRjnG735pq4m2R42jHSkaTgj9DUmOMhsj3pm3ax/n0oQ2ysyhGz3A6etWI5AVA+764oZA5O786XyT24x+tMVr6jw4HtSk7ev6VEfk+Uj9akXc3J4z1xQMAR17+1NIJbjgg96Y+c7eR+PNMfcQAW/KhMGibccZ75pSSF55NRryuS2cUNMGOP607sLdxwYAc5wetPyMA9cdTVJ5nD4DcU+KYNje2BnJINFxWZcKEAHdgdRTTHxnsTSrcRscBs+54qQSqevOTjPpQKxGItrZC8e9OJCD7xNMvtXstJR5Li4VUUf3gDXn+t/HLwhokzJe6orf3UDBQD71LaWpcY3djvZJwv3ehGM+9SebJwD8pxXzzqP7ZvhGz1OSxjMTFULK5nDA84PAAIrC/4b08MrdeW8bS2qHAdF+7+dHN3E1yn1GzNgknb7mmNcFOCM/QV4XYftu/DW83g3yJIoH+s+XP5itXUf2w/hpaaabiPUYpXBAKROGbP04o5ylHuey286zsQG+ZewqQ3O0lB948Yr5b1v/goH4J0l5Db29zO8fZFVSw/OuR1T/gpj4csLYzW/hrU7iZ8gI0kajPP1NLmb0G4I+0WdvLyNxxSCeBI2d5FRhwAcV+aviv/AIKN+Ptd81dD0200yFgfLaVS0ijJ6knB/KvL/E37WPxZ1j5n8TLbnOQtqm0A/UiqtIXs3Y/XhLiCVsvOikc4Zh0pkeo2MkpjW5jYg4HzcZr8V9U+NvxQ1Xb9p8d3oGMHZI2QM+2Kr2Px9+JWi5+zeMtUZ+o/fMo7/XFOzHyH7YOzrOI1O8HgFWyPzqcRz5XAyemA3Svxp0H9s34x6J5xh8WT8HDfawJgR143A4/Cuj8Of8FBviz4au3ub6/ttcWX+CWLy9n/AHzj+Zq1FhyI/XZ4JoicjaTyMd6geeVFUMpx05r89PDn/BUNLNoIPEGgzxMwBeS3uAyj6Kwzj2zXvfg39uT4feNjGkGsCKXGTFdL5W38Tx196l3jqRyvofSP2jnB4xzinh1eMnv6GvL9H/aJ8D316IpdesYZMAktMuB9ea9Bsdd0nWI1mstQtp4TjDRzKwP5UtdyNty+0IlQHhcUghHzDknpRPK1oSWZWiY8MtPiuUY4Xngc07jvfQhMJOexHQ0x4uST69qtS5T+LHY+tRkLtGOSfWkIqNJzjkD1NNl+cDnHNWfLGDn05wBUbw/KcdPequG5HGfk9G9PSkbc/tTgpxjofU08Jt9vrUAM3Ywo6jvTgxxx09TSLFjOT19Kb86HjkfrTEPwCxJ4I70uD1LYPYUHcR7jqTSCYkFR06cYoAOSM/qaMnqeCPSjpkdhS4BHPNFmgDBY88DP50E9PQc0AB+Dx65pXO3I4p3uADBzTSuSPm2kelDODkDj6dqM8jHA96kQquME9cUj8fh1zQRt6duSRSYBIYcHuD3przAN43H364o3A0nc9s0Eg8d6L3EJkk8//rpTlR1waQgL15/Ghs49xT6AQiXDEDlgelTkhgT0amiMswbGG7mnlSq8r+dSAm7GOakRwRgcYqEnaMmnKcHn8qd2A7fsLH0qOVNwz3qVUPIK4FNZgAF6+uO1CHuVmBXkcjHQUK+T0HHPPapXYA46+lVpG+cg8L14603oL1LQJCgHjPpSKWzn5R61DHceczCpUc4OeOe9OwyQJsHDZFMY44GCppdx6r2oLBz6YznPek7jM2+iOxvU+vaoLZdrEHn6VflxtOeQfWqsAw+QuPrU9RdC5FuAyTnGakGSM0R7SuS3HfFOABBA+6PU1ZmMwSSBx61GuckE47CpCm45PP1pMgEEfMfQ0AJsYYDNn6UHIxjnHqac7Bv/AK1IcKvTIHrRewhAuc4bDdeKHbC4PHcgUbieExu78UZAPPX3oFfsNfplW/A05cngnLdaTBY7eg9aASejYI7/AP6qYWuSqQQPX3pjDFBbaeeee1IVyd3JHvSHsIcKoPRu+abt4yvGf5UrDsWx9aOGFACKTgA8H2pgIT2qRmJYYwAaYVGCT0/2u1SwtYZuJHXcCeaXgE44z3pwiDLkMDnjjNMZSvPQD1p2uFmdIAI1GPlz0BoyScng+1OYFiRu5NJsPX9RQa2EYkkY4HtQFPJ79s0McZHUj0p3UAng+9AW6Dcnk9PrRkjG7H1zTwmME/kaTjJBPQc0BZjQwc7Tj2PrT2O35B0Hcd6RcbRjj6UEZ9yfWga0GZ3Zx0zSMCP/AK1PI5x+lLkD39zQA1QRndgUEhR1wKVy3Xr7UxXGT7elAABnnOB700gI+D27mpV9T+tDDdk0ARAgZBYZ680pbH075p2wHOf1pMkgA849KAFU7gMEUq8HI4oUdSO9Kfm6UAI7ALnrj0pgAJDCn8g8018kfL1HIqbJDuKcN15IHemklqN2f/r0pIzjv60vUfoRsnOen0pNpB+7x71PjA9cUm3knP4U7Be5GxCL6D3pVZj14oYZAJ6j8aUcjnilvsGw1o1dCWzz1xTWCqwA/OpgwC5/UVE6hiT1I7mqHuJt6H8eaHOOT+dOUbQMd/SgleR0NLYEug1UEn+J4pPKIJzz6YqQIF+bOKXIHrzTQyEqA3oDUbRb8En8qnZNgyW6c80Lk80wIhGcc9KUpins20HPJFCuDU2QDGXJycMRTACD7j0qZuQccCoHJB57d6AQEEtUZUDmpCM4J4xUcxOCf09aC0N4wewHYd6qzYVucKewqzJII0LvyccD0qCCB7wl5G2AnOB2qGNMiyzcBSfU+lKsDO/t9avzWihdyyBQOCD3riviR8SNF+Gujy3V9eItxsJWEsM9M0WGuxL4n8WWXhTT5b2+dVMbEIjNt3e9eJfEX9rj+y9DnmsbOKURfKDDIMseRj618+/Ff4yXXxVvbqcXkum6ZGCsQLbd2O5r548QeJLx7dLWO5/0dWy+xuHPPJ/DNSrt6F8q3PXviR+1D4k8QeYsV8I43XIQN9w+/qe1eG6r4w1fVJfMuNTnkkxkgt265rLmmVH/ALyD5iT2781Czjfj1OQe3b/9daxjYCG6e4JMm5lmLZ8zdzjnj6VA95cQQNF53cFv9o+lSXRbzCA+45ySvb/OajYNIpX7wT5m29fX8a0uBLHdyKh37mJ496kikSWWPe0qkddzHBGD/wDrqJrBijOjs3ORubvxUUgYkEbmK993BNGjAtIfmPG5STtDNz602S+MjiMOu0N27D/PeqvmOm1fl25yfXPapVKbufkJHXHIoAtNciIHa6ttP97jP9Kje6AYKB8390elQpG8u5U+by+Spbk8nP14pyTs0jbo+Oikdz1ov3GTw3EgiIUcnkBqY2fNy3XGfl6f/Wp0UKq53O3yn+L0pFYqG3R4JYkY9P6cUCIL1fLiRnG0N029/wCdE9hBPFGhbYTxz8uT657elWkZZY8P8u0ZAPRRz+tQLI0YjTqo6sehOelO/cCvc6RAGaNtsxx1Pb8Kgl03KJsT5VIIKZUgVrq2eWj2u2dxP8I7UTxfITjKgY465701cVjOa6uRbmNbmWNAcYZixPb61t+H/iH4o8Lu02n+ILy0dfmQLMxUgdARk/yrHeBvMwBweD7UCAxp/tDqF6iqcmFr7n0V4C/b8+I3hxok1j/iexoAfKXCkr09u3vX0Z4J/wCCiXgy98mLWEvNLlkbDFlzEnTqeo5r86/mXHHlPn+HqBVaaxS7wJeQTllbuMdKzcE9WTy6aH7heEPiBo3xA0eLUNA1e0v4WGcRTDJ69s5zW7ZawjkpMGGw/e4IHXj2r8NfDPi3xH8PrlL3w7qt1pl2AQHhk28ZyOOQfoa+qvhV/wAFAtf0TUU0rxvAt1AqorXsCbXbgAkjp75rOSlF6ByKx+lUuoxOxCkFexBpkdzv4YY9s15r8M/HHh34maUNS0PVFmjdQTGsgZgcHgjPFdvm7sGRZUUqTjIbdkfhSUkZ8vY187gRux7k9BTvOUABm59CapR3KqDjgdMdqe8gl5OB6ZqrkepZ3K3Tj6U1mxwOoqJZPLYg4IIpHlPXrRdkk4BfBPy+wpGXZ9fQVVF00ZyenrUyyeaCS2DTutgJVG760EFcE4GeopFfnO7inZDgHd+NO4DWUjJ6nrQCSOeKM7WxxikZsnFDY7NbgDhfX6U5XwQPzqIPvJB5+lJJIFyTwB1JqBXLJYZ+Vsg+tR7sZz16HFVGvVBBHzZ9KmXDjJ4z6U7k31JD1J9PSmtlui59T0pWGOR1NIMknPB780XADhfXp2pQcrSFBwd3P9KM8c9+Oad0gGFzzjnPTFOQb85ZvxoYopwflxzzUZmJ3Y+UjvUgSkbePxp0LKOT+BpiuGHqcdaepJ68UXQyfd1PX61BLkZKtyfypJLjYMHgg54qncakiHB6Hj6U72CxckGwc8EiqU2Qp7H3pUvPOTJ6A4GaguJy4bZ19D3ouMktVbeQWXANXWKcAt+FZMczRgMeee1X0uC8WTyMdRQpPYB6NmTjpT24yRVaOYsOWwR2pXmIyvpzRdg2xlxIFB7KKZbMGPJGO2Ko3FyA20nr+tSWUoTA6g1KkrisasSgcg574qRn/wBr3wKiWZQfl4I4JFSeZkE/yrXchsaxw3+FNwWOe3pTmCsG9c5IpBIFBA5xQIXGAc/r2poUtzu49DTic+/Y0qtkZPH9KVgI+Rkjr2xTdmRgtz/OpGGPYd80DJ684pk2EOFIB/Wmbh90N+IqSTcEOBk9hUOccFcHrg0tB3JQpbAHr3pVULlR6801SdvHH0pryBWADc+9MWo5lB6fh7UgGDtHGKduO09s015Djls/WluO3URunWoZXKKcfM3ep8b+OtMkTK4HIPc0DZm217JNezwhCqKqke55zV5WH8VUzbompcTbZCBjHTHrV6SMqzLjLdeKm7JsdNwRxxikLhVKn5iaH2rlc5PfBoJBPBx260zfUYVwR+Zp4GOnQUAluv60Yx7CkIR26fN17mmgkE+nfpTlI+v1p4wCQVGD3PNMeomNy/e5+lLG4xtPJ67u1IW54HX0pQ4jAB+bNADW4bB5PvSbc9cY9BS45JPHpikLADnigLirx/8AXpu3n29qVcE55AHY08nb1bPpQFyNgRnP6Um4KOf1pW46nH0oHHJGaAEyf/rGmlSF9PpTyTj29qAwx83T25oC4gJUDpS7i4y3X35o46n9KQ4P060AACli3Sl25HHOKapOOF560rqNnDYA9KQDWXByOaQZBIHFTKueT29Ka7YB7n1NKxV+40gtx1PpSKCDxgZ96eOVB6E0DCgcd+9DRQjL1HSmOMfjT2xnP6mkbpnr9aa01AaCAcDn1NKQFH49KeR0HX1qORSDn+dMQrNnp6UwfNg9KblgST0x27VICxHPX1oAAD2oOAPenMcA/wBaYckY/UUADMHGDyKQ5BwcE9sdKQOMEHJx607GMtnt0NAMjfI6Yx6im5wOO3PFPfp61GJdu7+lINhzPkbWxUZKM2DwfeopJA3RssaZHcuzhXTOP4h0oHfqWhFx6gUSqxjZjwPQ9KPNKZIUkAfnVO91VIB5bcemetDfcFe9iIOt1O8XVY269qt3V7b6bbF34YdQW6VhPrsVjBJMd3oW6YryHxN4v17x94hn0TQo5IbaIYnvXXgeuPoO/wD9bMN2NEmzT+Lv7QK+CNNmmto3uZyCI0RtuTzXwf4o8daj8RvEN7rXiK4ka2UEJC0n3Dntn8q7X9orx5caTrqaQjrMkEW2SUfMSc4JNfON5rtxcrJGr+WrncQGppXV2aKKjqi14r8RwyTyW9v+7tTwAeo4FcrcXh2ttGcj5Svb3Pr/APrqO+czySJv3OTjf6DrzVeVDDbI+/a4OMd+3SqSW5SvsEbBm/efd9G6H61Ya4RQSW4B+UdqoKWljB+f2UNyex/HvTUt2chZJNqEjBb5iOnrV3DVFsTxS72bqwx8rbQKI4vJbcPmU8F93JP9Kg2x27GNn3PjIDfKFHI9eaniuHZ3XpHkYY+oPOKCbjnjXyYirs20lSWz/nGKhllfavP7vn7verKrG7EyHg84boKEYpOzfIwHQDoB1oAi3LFgLvxjBPdevP8AntUMkUnlqIvmYHG5ehPX8/rUykqWA2qzHILd/wDI9aU3JVxGvzcfgCf6UwsJ9ui3o8v7toxhg3TJxTITA6lkfflwfMLfdGecen/66jkslvJG3vsHJ2K3480+306OxjVFwqMM5b7ueap2SsBbeMyICruFH3guKaIC4LRvt2HGX6470G5VTlJNoKjj8Kn853KxNyoPzMvT9T0FRqF9bEUMaurs3OABhuuen5YqF3IYovDEn5u2O+KnZm6H5VU4z2br+tPQmVyjbIwOh39v8ataDIriCQR7vvAkAAdc/X0qvHcLcRTxRPt2ZVmVuhxkfXk1Osps5DcS/OAThexHHUf40s7W0sgNtBt8z5mK++OT7U0BE8LKse359ow+G57Cn3cW6NmiGxt2SO5quTLHM7fcXoVb8TSyXUc4VmdVlJwdvQEfzp2Yr2Ghi7ttPGelJDMsTsrcYHX7wHIP86tRxu7M6DCqcbpMLngc0y4j2hnV9spPzfJuyPw6f/WpWQaockiM4LfizdM57025iS8csdzZ6lu1VkkdyQo2qOfn+XHoPrUsUrLuifjbwC3fvxT5WFy94X8f+JPhrqaXeh6reaawIx5MhCvz/EBX2V8C/wBva52jTPHF4IQ+FW7bsT6t+tfFqQeYCfvHGAG/z61SuYJLiJhKN0KsMhm6H/GpcLsTuz9nPDnxCsPFFjHd2F9FdwPyJIZA3HbNdjbXO+JW3ckZ55/nX44fCb42+IvhRrouLB2l037ssDsduPUV9/8AwI/a88K/FJYtPubr+z9SZQI1nyqv68nvntWbhJMwnF7n0wl4jMB1wc54pzTjr/D0yKw0utxUx7ZIevmK3Bq3GJjbiQNujJ4YdKTi90Fi+xDAfNj2FSQMqjnoD3rPjucjO7t1qVbnC89e1RsTYuSZ3A7gBnOKGu13kDdgdRVUXRIz1x3FQPOQxI5PTAouPqaZcBAwaoxcYyOpqksxAPzfXJqQEdT37DvRzXG79C5FMWORwMVX1V5o7RpYdrMOMGnRXCnB+Zu3FTblbK9RjPPQUXJasZ+nlmjRpFwSMnnpWosoA4wD6VVdhwV/IU0sDnH41VxFlZgGI6nr1qZpV4xjPcmqIfdnnHpTjKccnBouIuN8xyWyKaWwfSq0dxtPJz7VMXV+nB96LhYkLBhnA9RzTHjHXgUiqUb1B71KzYXnkHtSArqSrH5s+3SphnZ17ZpXVRnC5J9DQmduduPp2osNWKdy+F5/Ws6T5vvdOmBWxcxhgwGM4zisqTIJwMnrWfU0SWxCFeEADhR61IjHIy27HYUxm9eR7VGXZcYbGB+f60uawuVCy3CRAEsygc8VPDdb41YHrXNazeeYXh+eJwMgipNFvty+UNxI7tgDjioUhOJ06SBzndj1przZ3MO/61QkeRWDbmwP4R3qfzzJCAq7COue9VvqTaxBeKGbcM59u1NDFVAPyY7+tWGXr0pgUFvm5+lAty5bM5jBGfxqUytEgOTg/pTEu1jXZ8ucdOlTLKjAKfmyeCe1b3ZOpKkxIGeO5pWkwR/Soyytg9D1yKN4/KndisiYSgD0z604ygHJx+lVd5c/e9utKG24B69c0risTPKGB+bJ9qTzMjPSotu4KC2B1waC2OByRTuxWJzJ5cRxyfemtcqQqr8h4Iz39aiL9Qe/aozJtwDyB3NFwsXAVK46MepBxTJGCnjn3qp5pDEhvwNIbgnILYxyc073GTb2Zxt+Uj16Ghvuk7uRzzUKyNyScjtTJrsxf40m7IRdjfGct0qVSJu4GcDIrPjuGBzwSeOKEunO4P8AKeoxSKPI/jTP8R9P8e+GH8H/AGd9F84JqcUy5d055UkHnP8AnnI9h0+5le0jknGJig3D3xUTahG4AdVZlP3j1FKk3zA9VPPNJIJSckkjrs84P500glgRyPanqq9PTvSgbBxyfUVRoRq3rwPenPIdpHX6UHD8njb6UpjU4I7+lAhicLkc+1SB968cGmmMKP8ACjAU/eyRQA15QGK7gD0FOB2Kc9u9SdyT1Y/hSbR+HtQA04PsKUrkldw+tN3E9OAfSlOR70CQpXGMNu7UjDJyegHOaC/PHIPanKDnn8zQMiK9SOe/PFHJ68Y96kYFB6/Wm8jg8/SmgGEYb0p2CpBHT2pSOOKUENkHt1pARdWIPA9RS7DnrjHrSuVQbgM/TmhiR979aBiBigz0APWnKPl9VPpS5zj5vl64NLyf/rd6BDDhDxz9DS7en8qU5HAwKRl5BLHA9KNSrEf3Fz1oyRzxg/pUoXjB6noTTGCk8sB/Oi4WDtn9KaC24dAD2PWn89/0pCqnn+VAxynAG78qGYb8DvTCwVsfiTUq7VUg8n3oAi8wA7W689KY2F5/nT9uc9iaQICT696AGFsjApuTnA6elSMqj2PSo2BAPABNAxrEjIPQ9B3pVcEZHB680eapAGPzpGGDwcZpCHEeZnBx71XlVgp29Twc1IxMZPOc9RUYuNzbeMe9Aw8lUUkEZ7mo40Yrndkj0pZLkYx+dRQXS7yCwH1oYrhLeGKN4w2xmHBPSqmpRRTvAkX70qo3yHqfpS6yrX9t5FtzIMkleDxXj/xV+Lcfg3w/5jTfZps7Ngb5icfrWTZcXd6Gh8ZvFqeEvDpieZYmnkMaM/bjNeQeL/2o9E+H3gWbT9HZbvVJoMTMijOT3OOT+NfNXxb+L2v/ABHvVNxNL9iiOUjMhzj169cV5T4kuZrm5V4WWKORcMG6gD196STk9Te19CXxd44ufFerzX10y7nJz9M5rl7e+glkL/cLA5BxUE9uQGC7Xw21mZuoqs06rIYwifJzt9Otb2urDd+haM8V1fEKnloMp83Qjnn61DLF5r5Z1+U8DvwM1Wmud9tIv3ecewNR28IUbfukqAW+6TTSsPUtiNmB/hBOQw/OlX7xV/4Tt/xNOEREat3PLFvYc/8A66ieTklfmweT7YzV3YrW0ROtqGQbfvkbBv6AZz09Mdqk+wyW7jdIg4OFX8etV/tEcqs3n+XIRjh+o47djTw9x9nV2+aIHGe6/wD1qW+whHidYzIE81WOdvcdqj88AMkb425zu6jkfyNWVlRiX8vaM5HznA74IzRNPG8Y+TaxYY2/dGexH60h6ldVa4l2SBFGMAt36f0qyY2YBPlXHVl/nT2tlbDM/wC7H93oOKj+yq7b0k2uo6dsdPpTvcH5Ef8AZwaVmUu3HLL0+maSXTmlRFmO4Icjc/U9atec0UYVfnGcnc3zAdaet39mYhk85vvAtjilckpN5FvHIy/eBC47noc/Slnt3dkET7TjPytwcjg/WrcVr9uikZfkI4PuPxqIQyxB1WTGeM8KcfWtBkNq5VfJZ90inOWbkVJvRdw+8xOSfT1qtbwSwSZZ9xZiTJ3zxx9Kfdq0SvM37sElQW/DrjvTAmJ84eXndj+91xzxTfshQYX92F52t1xzmiFk2u7Rurc7SzcZyDn1qVLjbiQbEYDkNhtx5H8qNQIZxBMwjk/dgnGG65x1qK6077Nb+ake7jAC+g9uxq5FMlwAdi5Ulizdc0oK7jj5CcgjdxjHX0o1E2UYLyWbHmDKYwV7jv0qx94lVfaGOEC9VI55/KpltNjrtfcjggvxnoP/ANVU5Y2iDFPnYc4VvwpqwyaZd6qjndwMK3Unp1qrd20jXWV3LxyF+bBzUtu87gNONgYnlfmI9AR06VakZgGKvhcj8sHpVbCKiSNE5VpPujJ9f/11Na3KSs0bffxn2qOONoZJAzoucHPc85I/lQxWUHf+7I+ZSGPWnsMhnjZGby3WRWycr6/1qDT9RudMvbe4tH8ia2Y7XGV2/SrsSpEBHsypGDIzfgPpxTZ9PkWPKpk5yfXH+FNSUQPrb4B/tl3dsbTQ/FtwzWmdiSI3H4nHBxX3loPie31HTYjaOsljKgdMNyOM81+KQZ4V2RDDHnf6e/sa+gfgh+1Bqvw1azstYvGvNPjcIA7HIHpz/L+VYzbb0M5K+x+ncEZuEzAMlamhJkQ5GOxU/wAq5j4V/Ffw78Q9FgvNOvImdgHARhx14NdpdCNcTD5WY5dOPzrmcuhlr1KrR7Tg/jUEhG7B4Oa02hEqZVse9QSWuRw3QdqT1H0Ki9COvsafI48o7m/OmqSXwy4J4xUjRFk5XB9qVwSsc9quuDRQGIYhmJz29al8PeMU11p1iRljjHDHvVq40NNQaUSdNuAxbkVX8PeG00ON8fNK7fePTGaq6sU7W1NpZWLKW+76ntT1OSfm69OacsAj+ZiCfUUpQA56/WpRnoIXwMnANQCU8+1SSLjPfPrUTKEBx2qhNdhrlgM559KswOYyMsc9eaj8okBg2AOeKsxW48vcBkk55p69BEjXG0ZPA7ZbrUQuHIIxj0JpTkOqsu4D17U94AMN6jmlzWAI5g3J71OkowQOfY1T/wBUdqtgj1qczAbQevqaOa5VkR3MwAOWwByc1nmRS2QevuKsXfJY+x5FZzAFivUdazbKtYlkJXjGKhlXd71OQCozUYG4nPFS0BlXNgJ33HO7oM0tlYtbSc8npzWr5e4f4UmwBj6VNkgepFKzgZxn6VPEheIHPH1qGU7QWYZQDNTWcoMS5YNnnA7U0TIkZSF4G6ol/cs2WwG5INWQCrZ/l1qK8DmUbehGKu5BVeVi0jqvYYJNWEZ0ZeMcUkajO08+uKtNLmM+3rTuw3I1lY4YcZqUP5qkVXADON3WpwwQA9Mcc1abDYGuNnJ/IdaU3YPTJ9c1HIQQSeMDtTQMZI5z60XZJbimWQH17D1pzOGwOh9qogFGJ6gdzU7MXHH507gOMw3YPT2pjyHB2rkVASQcnp6GgTAD2FFxis5TocYPNSogkHYjHFQMRnPTHapEAU5Pb3qkwJAemePrUEiEvnP51L5qn5Txnv6U5guOOQe4qiLkQO04pXwMMOlNPyksMnFOEilAemeSDiofcCNl3gg96G+QADmoy535G4Y7g8VIsmRn7retZ3HqduhNSLwfUfU0bO/b0pSpA9B61qWK0aNhgrBRn5aOgGFwO2e1JubIwwGPWldDkNuzzzQAKQTjt71G+VkBxlT3OOKl4yMck+namjBYgrxjPNAD1BKcfKB6mkYgk9/pSpiLk9OmKQ/M3PIpgMHy8k8egoyvOM475pzYZSBxntTQADx970ouAjEAc8D3pS+5SN30z2obO0j+dBXYg7+tFwGq3HLcijAJ4bGD0o6cDr3B7U4tjPb60gFXGOeTjrTCoDc/Tmn7to7ZI7U374x3HNAxryOoJVd2Ox71DNuJ3DlfT0qZw2cdvaonJTgdBRew7MkXlc/yp24ZI6EdapvqscERDNsYngmpY7lZRksfUk0k7hZon3AE8dO5pdw6j8jQrqffPcUEA4xyO9MV+wqnHJ5+lNkYKB2ye9KHAHtS7RJweT70FEfcA8j1NIOcg8Z/WnyLt4HIxSKu8jt9aBXG467lwBSsSpHYdKmMXr09TSdEA6+5oHYjyQ3tTSBjeetLhgxbqKa2eAf59KB2YpYdTUbKHGO/vTyqoeTjPqaGAU+p96BXI1hBPOcHrQ8YAxyKkPBprOF68Z9aAv2K0sQOT0+tUJWeFidu7PYdq05Dk5P6VmXsu0/LwfWkUrlS5kmjlGz5s9j0FV3l8mQGXnLAYHatO2ugQVHODyalt2hklAl24Jxkr0pWYrXOS8XeJB4a0m4nj+WSVQsanqecV8b/ABuvhrl2n26RVEEw2ru3AHvxX1n+0C0Fp4f03DKha7XkNycKeP8APpXwr8Y9Yt7e4lJm3TSNu/X/ADzWcr9TWC5de55pqF1aW3iOaKVPPtxnIX5QfbviuN1K4T98g25aQlTu+6vPFO1fXldpWHEpbLFux9M1ztzqu4Fg4UdD71UV1NPMguv3cpIm3buu3+Ejv061SWEzwM8fRicyK3OemKR7yIwec7uiLkkfpSIiI+6J9wYAll+U49MVoitxkanaYtmVGCCepPJ/OpkSVnV2+Xng+g71JGu5zt+6OWHqOOaRITlwsnmsT8vpmq5tAbbIniXzDGsjepZm6djTtrLEsfmIpUk7vUZ69anELW4Ad9xYD+Dbjt/nNSPtuCYfkUjOGX+IfWjYWi0My4Z2wv3AvOVbkn6d/X/9dWoJZWDCOTcpHPpT44owroflYn5ZF6jgDBqOGDytyN93B5XofQZphfqJu2qDv3BhgKvc4yfwq3ZXMdxbt5n+jwjcCWTnPPX0A6+9VIoDJICvyMg4B+Ufj/Klls702coY7kxuYr3POBRow1exajukuyAvX+6O+OM/lT4t8Ks2dzYxhenpn+tVYIZIwJG4Ujkt17ce9Sm5fypREnmDOcfdx+NPlE9CTzCWBj+YH7w9OhNSANJG8mMRg8buuf8APr0quswbtsYDnd2+tPWdc5+8M8/zI60WsFx6XEgRT91fVf8ACpIpFlH7z5lb5QWbgHpxVa4m3yEt2H8PTNSrBBcRuWfjGQd/Q/SmkBJcBogY0y0ikEhm4J/Gqj3+/EU0KyKDufd0HX071Ikyoyhn80g/KT+P61Nb+U0zn7pYfw9j6/Wrt3GkyvP+8jIV9sYGctjKnuP880QWBlcOsm5QMhWfaOnpVm4s7e6AEeV3qQU9f/r1VFvPaLhvl8rgFvTB4pB1B7eTIH3ZB1VelWIpY4iofo3B3fLj6VSfUVjYMsm4yAg7evvirexJVCt8y9SG6/8A1qYiwkSiNQj5HJ+bqw7EVH9klusNEnKZJZn24x29/pRDcxW8nlQxpL8v8Prx+VOuF+TzEkeIAAH2ORk0WaASaeOaFw0bqVTnb8wz1qDy926KR/u8j0PbBPrVmWCSMlT8x2/wvw3tTJ7GeAhJCig9NzDrjp9aoBkcKvMA/wAo+7hu5+tSzWKwBni5VVyQ3zZNOtxI53N+7OMHd6dqhV2j3FnbbnG1vlIPTIoFsNt5FVmby9yEYbc3I+oqdUeJ/vr5e3AHfHWnQfv12H5TggqO3ue+MVC6lZvs5+YkHbufuMd/TFAXRQuLZtxZWZuTxu24FK1mk0bRyfvdx3EP2PTpV/ywkalyuW/i9P8A61MjiaN/lf52JHPQHt/kUPsFzqPhd8SdT+Feo293pt3OIEf54dx249D+FfpV8Gv2l9E+I/h+3t5Zlj1cAIyswwOOv9K/LLEU0bbQqnIDBvXHXHarvhbxLqfhXUUlsLlodjbyVbacc8GspQT1E7WP2stJxEqAusiuMhkbgVcChgCOB7V8Y/sy/tY23iye10LWg0Uy4CSOw+Y9K+zbWRL22WeN98RHGDXPJOOjOeMuYjktlc7hj8ahaI4A7+1WZJPLGeq5xVd5Nuc80k11KSGbFUnPH1pWQr15qvPd+XgDnPT60ouGK/McHrii6E1csKcj2/I0r5U91B54qtFOWLY7elTCcNyeo9afMKw9oxtyTUDxkjg7cVL5wyN3XtmnFufancVrDbeH93jd83rVtFCED0OevWoYmAI7H2q0jDYcnHoTQNqyIyoLux4z2oPzKBt5/lUrEDHc96MAJ6nFFriT1K7xAn/GoJn2vjqR61cZCy4/nVeaPauTzSa7FMo3LZbB5z0xVYxjcT/Or4iJ6YPtQttiQluM+nao9RlBlYj05pPKYtjt7Vom3H5elM8jqT+ApWE3YrKvljI6n1qJupq6YRkZ5zxzTZLdUB+YAn+EHmhoVyg251xjv37irVgkaLGvTBycih4CMhunakjlCEk8Be9CtcTbZpiFJG42g+oqKG3ja5PmcAAjHWmwkk43cdeasxEbcnv3rWxF2Vni8jgKCGP3uelMS1WRiegPf3rQIDjA69wf6UzyRGu7HU8YosLmKUlmQuUXPPeq7WcpG7d19O1byxDgEYIHQnrVZhnIPWnyj5kZKxO3BXA9aVYiGz2z0Fafl8HPUUnknb1APbNKztYOZGcVyrHoc4xTWk2ocnIHard8nkoH6KPve1VDFICSdpHXik7juQZZjuJI/wBmlVeSTx60FGfpwB0JpxXB+nX/ACaBE8aApng59arytjPOPyqzGhEYwc1HLHu57e1O7FfUqmQEccsOaUSkbhnt0FLINvsR61FuHzD0pXAtwOrI27K+hPNU7ucwpgnqTyf/AK1SxN0YnB+tSywmf5uPpUSlca03KcMwl5Bz2574qbB7UpQRIQF24qIu+0sF+oJrG7Ho9z0dXB56AetKrhiF7ZNIF2/73XmndRzx9K72AgQEfdzinqwxt7e9MDfNt70FllIxweuDUAKWAPHfuaXAOD6Uu35fU+1HQE9+4NACIwbk8epNIRlwB164pSODj8KUNtGRwTTvYCPBXkdO9DfKM9x605WAfB5B5NKzICflyPfpRuA3zDj0P8qQkkZPan+UNxP6HtSdcA9O5HrSARRkHPAx+VMMeG4596kBwCf4R69KaxBOen0oKuRsjZ3buB1xSqcnjqRx7U8kKoA5BNOAwcjg9sYpjEChhzz9Kp3gwh7Zq7uwcfxelUrsEozenYVMncpMwNSOWwOCfTqavaYxjt0DtuPU7qikhQrvYYx2qxbqAigdffvUR3KlsacMgKEdMVKDjB6E+tQWuEJHUe9WSBjI+UA960M3YayYBA/WmKATzwR3FSFsc9BTS27px9aAHZ3imN8rU/ouAoz6imSRnIJbGOaAHK+V54A70KrHI6qO5qIhicDnPrTlcqpy3FADn+UckjNMwrH/AGh1BoRjJ159MU8HGT39KClqRFio+8Bz1PNLv3HnjPpTG3bjTipUjvTQxkgIHpj1qNplGSedvWpXOUZWbrUIUKnzHI96dhEUpY8qu4e1Z9wu59nzBupx0rTLEjI3CoGgkY5HC85J7UuUGyokRydvXFUNYluIrYiNPMcHt60ahqMkDt5f38YAHU1i3+vXlraBo9vnOOjdqzlK2glvY8y+NGrSN4dmN2oM1swkQN0GM/ka/P74jeJb6/8AFcV0USS2hcmaNm2gr6e9foJ8Q/AOo+JtC1AyXG15YSyZ+UBvzr4B8d6eula/d2N/+4Ycf3snpn86xvrqdUbbHB+MNSt31N3solihuFBcd+BXMSNbRW537jI54x0A7depq/qNwZZklP73Zwu3ptrLleKLd5m7EgBDf3cc++K6EVqh7Om4MvzkKR8vQev6cUM7BMFPmzyvfH+NRGILhYfmU4Zm5zn1H86RnldwjfNIWwNvTt/nNO/YLMsLLCnyN8p4OfUYNTI9vbx+bsZicAFux61RClGZW2bh1/X8jTziWQqSynqdvQDnJ/KnuLlBZpJpZTLwCMBWbn609bnZGu75R+uaQQGUH5MJ0zu5I555x2qSW1ldlCxOydflXgc0cyvqPlaGyXDSrsJ+XGSp6qOtKt5GML5m09CV/kasHRZ9yDY7bhn73Q8inxeFHgTKI6ljk9en9aOaI+SXYpJKEcGR1c9Qu7jsAT71d2efJGqnarNyu/g9j+tOfwnPHI7r87HoH9u1JLo19bPGdioxONrfNjpRzRDkkitLKbeeTcfNwTkdwfT3FCyKYS43hycspbge/wBKfPYyW8jn5t/6A8ZJqE2980x8xHUBcEjo3bPt9Ku6J1uPRl2bjJwR8wXvRbhNhIKKG5I757UjafPbf607mOeH/n1pdhidnPyE9uMDtmmmS0DP5MJeV2VCcEL6dKcp2ll+6DzlumOf1pyI8qKfM2DvluSaiaMmUxsW44Oex60xoeYdkQCDdGDkn/CnII4l2tJye3ofp6UrfKyIqMTk5DdM8HP0xT5FWMkt8wPTb1Bx060x2sKZ5A4ZeGXp/nrml+2Ne/JL8vAB3d6hiKyrubr0G3+lKwlVt38K8H3OOuM8UCd92Wnt7e42MH2NGDtB7jpj60jSbSEPyjo27r64+lU4gBsdeHDZwvY96fLcujkN9cM3H4fhQIUN5RZopEXB6t3HHWphPsXd5m5mHJ9RVUyRynA/dg8Zf5SferTnKrtkSRScZb06fnVX7iLkExbAO0A9/ShjvDF5FaIHj1HGOv4VVGbdju+53X/GmTDei/J9w7wd3DDuPzpjJ3glkQxxfxYYiTuMnI46HvUSGWUB5tgKjJHcde57VPbSs0KFnw3TaeverDGJjsGwyE5y3yjHf6+tO/cHoVre4SZAzfIRwd3Rsd/pUkkkVx5Q/hUnIXp0zVeN3WEltuVJHzflj606JBcSMW/dFcnK+vYir5kthN2HbERVjXaozkluuOeKYzrA4X5dkmcHuD0qw7lYgNmSQcM3boc1CAsrlX+dfXf8x9OP8KVx3IzbN56qR8qdSvynPX8alws8jKPmwP4vSp2eN0VW3MRxndzn0J/+vUc0q7Sqhfl/U8fnU3JCxv7vSbmG506b7PcRHekiNt5GK/Q79lj9qq08W2VvomsTJDqiL5bRu3DkfxLn27V+eiRLJKoV8cfgOlS2Wo3vh/VoNQsLloLm3YMsqNzkGs5rn0Jk9LH7Wx3CX4DQOrDP96kuY9igkbmJxxXy9+y5+0pD4902OyvgsWrwqBLCWH7wc/OP8P8AI+oo5RdwKy7cPzw3SuN6OzM02tGU5IzkEVHKSwwOSfWrQiZCw3b+fypskflgn+VSyrFMSFSMYz3qwvKgnjFIFwx9/WnAnvz70xWBchiRw3vU4DBMsPxNRoAzg9T/ACqxIcoc9PTpQGhSuLmSNSFbkd6oy+KRaS+S7qoYdXq1ccREjsO9c5daS89+sv3lAIwe1ZybWhaSOxtNTE0Sk/XIqZ5xv3HgdhWNZhkTG3gcc1dAAH3s49a1TdiLW2L8V4C3XGO471Y+V0x8pPfms2J/LOMcVMJMg/lT0YiUxM3zjjBxgGpC42FehB5IpImwgKthe9MdSpyPXv6UydbgIwWCjv3p/lL0HJB61EsgUcNx05p4YjOOMdc00G4rpuPYDr0qJoQGBPOKsrIA2OgI796JH+bBbiiwmkZ8sZ2sRkH0qntxx1J4Na1yoVflOSR2qlHH85zgcZzQ1di21RKgJAycgDFSQI5cqG3KByDU0duC4x3OamEZjGOh96dmS3cZs+Zt3BIxj2pGQsSDnaOnoakYcEng+opGO0DJznpmq1JsDGVYiFYAk9+1MY7gCTk45NNachj6Ace9IrGXJXoBnPrTQaEmB15H1oYrjjhvepvsxjj3ncD71VmcZHft9aluwXQkr7Rg8Z6g1UwJAPc9BVhgQSTkk9KRTg88kdM8VIyFrZQMHqf1oW2DNtPGPWrbHPp680pUZJHJ9TTQaFZIAMg9PrTGRQ3t7Vcwdueh9R2poIGd3SmG2xmy2hPNVHs5HyNuAB1Nbe1ZF+h4ApjKE2+vtRygZS2ZG0sMEDvUiwPjnjHerwjJ6885p/lAk9qnl1Ay5oXYHdwB3NVfLO8nJ2+9bkib0weMccVU+yqpOeO+aXswO4JJxnn2FIVIHHpQrFhx09c0ucjHQ1oUIeVHQH370vGSe4obrk9aF3MOf1pt2BISRzEuQufrQrkj37gUk6mUAHqOcUqgrgHr/Kne4x4XgY/WmsBzjr6Gnbse1CrghhyRwaT90STE4C/d5pnJJJ4H0p7nrnp65p+Q2Mc8d6tlW7jM88nrx1604KI1JOAfagA7gegoOUOT+AqGAxsHg8/ypoUPk/dUDv3pxc5yPwoVPM5LAH1FLXqMYTjHepAAy7j/APqpuwbRu60RqAM0ALsGMj73vUM8ZZSNoAq0eOf5VHJLuTj1pNDuzGntzuIVcqeualhgO4Z6AdT2rQ2B1JPLZ7VWJG/b3XnBpWC7EWNkdSvAzznvVlct34PUVBnaw75qa3YKCA3Q85piHMN3A4oUBFLNyPenM+OvBpp6AHpQIi3NuI6DtSsS4xnB9RU3lKAQrflUMgKdOaBiqwK7RwR3pRGdpP6VFuOcjt1Bp6vkEdRTAFw+PansD1JzimcIQB+OKXfjn+dK1irEZIUn8qepHP65prtknufajOOD+lAETR/Oc8g0TqQmD36ZPWpcD1ziop5PL2segP4U7ladQBVnVAu1jgkHvVbVboWm6PzFUNzl6kk1GO3U3Ev7sjIUHviuE17XjqcckyMvkqSA3bIzUuVtyrX1ReutShsJGuJf3jL90Bq4TxP4wj09jc3C4TbuU9h/hVpWS8hkvJ7lLaxhUu88rbQepwK+Vvjz+0NpVtNcWNq/mKhMaENuDc1nKVyFCTd0dj8Rf2gbezjaGO5YoASVRuor5E+IniuDxfqN1fw7RKSQA/XA57Vja54km1hXnV8FyR97pXKXEkrrnH7oj5i3X60krnWvdK9x+5MP2d1RUJJC+5J9arTRNcys/n4RhyvbH+OK0SqowiCeau3I3/LtNRwQxmTyZPlJHAHqP5VoxN32KMYEKE+nygN3GagMUizl0h3KT8ztXUWPh83Cnaux8Yw69K6XQfBTXqhJYdzHnBqPaJGsYSZxFvpLMS/+sIGdjfKMVd03w3PqU58qHYh4AXLCvbPDvwfaZgXT5ccZ6/SvWfCnwbgiVGaFUJAJPHWq5ubY6YwSsmfOOjfC+e6jRXibPU8dPau90j4LSJEGaHcWGSren9K+l9I+HVvZlW8pSQMYZeK6e08IwIBsiwemOwqHE6ly2Pl+H4OBYyVi+btu6d+9TD4OOMiRFUqNwJ7n0r6pHhS3iYDZkEdulS/8IxDISuxcLz93io9mu5L5UfJsvwgkkT5YTux121WuPgzI6KHibK+i8mvsCPw5AqqPJU57+hp7eEoJyWaJVccYHSl7PUanHqj4ou/glJJIXNuCcdR0qpc/BqbYdiFcfzr7h/4Qe2wC0a4Pp2pf+Ff2MylTDyTw3pVKEl1BuDWx+ft38I71Zmk8nd2IasS7+GV8w2tBjk4JXoORX6IXnwrtZsrCqkH1WsOf4NrNIw8pQRk445+tX7xhJU2fnzdeALu1Z9iOrYyAfX8OlY934buIAgdNshHzfxAfU1+id58C43CH7OCp5yF5rBu/2cLa5V9lqcdWwtUpSQclN7nwM2jTRocnzHA67eMYNZMmnzMiZ+bJ+Zj0A6196Xv7LceA4gPzgqF9j2rkvEP7Jz2pd44ZMcrtVfxpxqNbilQpvZnxy1s6qQI8SMOcf56VHDcyLIWZMqpIw/cYxmvpDVP2c7yzUlYJBgcDaa4fWPg9qFpM3mWcjRAH69u1aqpcylhn0Z5SFRrkKeVA+XZ0B9T6VIYuvmnIHAb9fxro7z4fXlkS0UEsTK+73J57elY17p11FkSQsj56NVqSuc8qU4boz7yAmB2b7nAJPTGMfhUVpcvFb+X8qkcAt83HqD6YqaPzZ5DCC6oo6N24HNNurYGFkHDYwdvUfjWiaMb9CeC7V5z5nBPG5emDUiQ/bTKT+6wPlVu4/wAazwrQQoF/gPJXqR71Ml9LGuV7gZDevtQMnhZ7aNYRt8yMAhu+OSB7Z6U9b8u7F/l7EN1/Kmw30TFt332GMe+eg9KrzpPLK8ao+UwXZfmGPX2FPRhd9DR+TcRv3IeSW+YZ9qZcbt6uv7sY4+buOB/jUStLGNvpz83fr+tWIbjzYstHtdQVz+XNCdkK/creY7xszb2bIXb39z9KnLeRN5Y4Vl5RvvdMn61JdoklqyrJ5bowDBuo9xRHOu5Vkd1Izg+v4+lPR6jJJLeSOAxt8oOCp+6SMD+VRqwUEfIMYBC/MR9e9SLMywtv529C3pz+VVGnR5WVgnI+/wCnUcfrU77E76onjYpK7HaFI43dv8avALLEUZMoB8oXuP6VmpNmZ0Z9yqRt3dhU4d9jZf5c5UN0A9KlqzGb3hjxJqHg/X7HV9J3pJbsAw3cMMjjiv00/Zn+Oul/GTwtJJbOsWpWZ8q8tnYbkb1xnkd8/wD16/LVL0qxjR/lY/w9zzXSfCr4i6r8GfHtn4m0qby43byrq3LfLIucnI71lKndXQNXVj9imXDFjwPamyoCCd2MVyHwt+KGk/EvRbW9tLlcSoHKf3T6V3MlkyE7uh5GK5zFSuZbqWfPB9KiBLMQTgds1qGzbOe3p71BLanJbbyPWmkUQwk78Hk+3rUszExkdD6GnxwhgCeT2NQzoVYndnPakBVK7sg00wiMZH8X41LIhQemO9NJBUe3aouHkOR1QhcYJ9acgYx5HUHGarOwQFznp0FR29yXchlI+vFO6E0aXDEfzoUEMQe9LAgYkjsOlOQlwf4SPXrVozZNbEqCnJPUntVh8MeV6fpTYR5YHb61KBnpyetUK7EEBdSQuR7VGI+Tz+A7Va3iND35wRUJkDuSFwO+e1Ar9xioG+o4yaHXg/zFDPtDHnA5571MzgqmO4zxVaCuUZUYrzz7A1HbRNvO/nPQf41bZlIOP1qJSoYEt09KasgLyqoBPRjQ5ZskZ6d6SE5Gf4T60rOQcdPSmSQsSq564/WmBw4Cuu0jkYNTlCxBLc9adHAFIB+XPrTswKLh33FV3emK1tI0ozKxkRoQeoPXirFtpeGUhcLu5NbqxAIe2RjmvQw1F35pHPOd9EUZLO2aMRSsyKeNw71zeraTLYXZQbjGeVY9Mc1009u8g5bCY6DjBpzWQk0/yT87E8M3Va1r4eNRXjo0EJcu5xMisRkcY96WOQhctncOeaszDZdSQtw6cEnvTFjKse47GvHt3Ogj3iQ53Y4ySKeXBPCnHXk1L5Q6rxx2oWEKcnr04poV+xEpwx/PA7U4sACOD+OafIhRc9c8VD5XJ/hwMcUncY7cpH49aQcdeck0LFvAz09akCdPmx9e1NXAYdqjrz2FMYEMMcDPenyRAZ5+XtTFUZI3Z9hS1AMEAnPPtVeaRYzlu3pVjLKMHP41Xcb2I6rT1A7AkcgYB9utJkcE9acFUZzyfQ0oUsOevpV6FCBgevP1pm7JIbhR0xS8rnjP0p20YPqeealXBJ9Bc5HoeuT3pC35ilyWOO/vRwy5bv2BxVK9tCthAOOec+tOVcL/ALIppbk01nYEZ49cUmK5IQHAzz7mlcEcdj26U0PzzyeoxUiDfknj0zQh6iHDJg/pSbi2COccU/y9vXn6U1o2PzDp6VVgG+UAcng+poCAj0z6U9mIPPH1oB2k96XmNDCuDxyMU0ZAOO1PlZW4Xg565oUDAzwBU9RiY3A5ycetROuTgcc4qztIHDdfWq8g8wFhkYzwKAEUFAR1BqCVNrkrxn9KtIMJ6nHU01139ePpS2HYrBSpJ/nTo3+Yg8+lPlXAwPxIqNDsHPc8Zov0EycKuSTwfahs5OOPY0mMrxz7CnKHdCu7HQ80g9RsUpiYg8e9DOJDk9e2eKb3PqODz0pCMEkHBPrVIW4rL5YJ7HrmmAhVwOpp5Ytnt7GmbSD64pDsNKDr0PtRkhTn8MUoYBsdfr2qQYx68d6L3GRkgKD3xz7VEWwCVqaRCAGHA7iomXaPl+U1QBG3zE+g6Vm6xqBgt2QdM8j3q1dXaxqexHJrltfukgs5Z3b584VfU1MpJIaTZh+KvE8apteXaDwAOprzHxT8UIfDFg+fLaJASI3YYJxWf4x8bw2k0nmuqbQSWf5QvXnnpXyJ8YvifLrd+8un3GbSPhtvVzyOOmK5ne5vGPRm38a/2kNQ8T2hsopHtbdMjZGxUL69MZr5wuzc6rILmabcW5Af0qzqNy91OJH3YJy3tVaadPIE8Eu+PfswOo9apHQlZWRatUMS7X56nA9euane0kv1CNzk4IX5eKLSAzkS/Nnpg+vY1v2Gjy3KrGkTHcedvXP9KTlYqMbmLH4bukyD98n7y/yrd0XwnvuR5iMw24LLj+tdxo/hOWdI1cZI498f59a9G8PeBlXy2MHPTkcetR7RvQ6lQRwXh7wG1w6sIcDoAfrXq/hL4drAUYIvHeu28O+EYiEcopAP8OM13+m6RDaJhF4FZuLbNrqKtExtC8GwRYLxYHUAqOnpXW2mkxwqu1duKntoyDk9uOa0bdPMB5wRxW0VbQyUFe423skKhiygqOm2rFvAQdx4J96kWMJnPI9qeAFHHStC7WHeSOn5UfZ1wD0PcU5OMDn8anRcjn9aaJtYr+WF4HH1qSFS2MrjHapRFnr27U9YcNzVisKFGORn2FAIBHA/DtUhTanAzmpFgLAHp6igGhiIWPX8+1TLEeRwwPWnxQFAecY9alWHbj+Rp2JaZGo2qwGenWm7HdNjNt47VbWHf16j1qQWh5Zj+tFmDRmLYE4G5j7nqKl+ylTjO71z3rSWEgZ9alEI69e/FOwcpz95okN0rLJbwkE5+6Mk1zWo/DnTryTcbdRH3AUZr0o26hM9+44qtLAOccc96nltoFmtjwbxD8C9PeSRooVwwyVKjmvNvFP7NUN+7NFGFIHDL1/Gvr2W1WRBuX7vQiqUmkgtleF7g9KOW5bm+p+dPjT9n+70SSR4omx3AryDXvhzqGmyh1hbcBgqOh96/WDVPCVnqNsUlijOR94qM15b4n+CdjdwyP5O/B4AXtQ+aJEuWas1Y/Mi9sJIZGXZ5bqNrB+h/wAKo3Fo0HzDhFXAHp9R3r7V8Zfs4wzxStHZ7ZGyeOteCeLvg/f6NMSYW2q2MHOQOv8AnNaxqdzklRtrFnkMiK9v8knlP1O35uuM/wBf51bt9TSzkURyOysNrbujCrd9pEmnvIkqFFVsfN8oxkjrWFqVubWYnZhR/D2ra9zn1NxnLPu+8Dyp7CnSzy2nlsrpIN3O3p61lwXe2AbOFPZuoqZLtZJGK8hlxhf4T7ntxRcVzUe4a5Rnb5t452+vv7U1l8p0dvmBJAG7kew/+vVVLjyggH3RkH5+AOn54q4qReWgHzITgbmGQT3qnZalEHnMzybZMqOAPbjjNIkKuvmfcQZyy+mOR+eKc9qYrg7tu3HzFW69j7UwXKW8Qt1j+QklX79sAn9am9yW30La20VxZidX2SBs4XvimQXn2wskmxWzjB9KoqVlcGN8RgEnd0J9PSpmkj8yKZU3vj5kVt3vzRbuLcubG3/I20gYDL1I6/l0qdnZrJ4l2tIy/eb5trdarRzbf3jb1VgMDb07Y5704zsiqUDYJJ3N1PWi4Xse4fstfHS4+G2uQaVqD4tJnCb93Cn8a/UTwX4ltfFGiQ3cMyzgrkFGGBxmvxLa3eVkdOJF+Yevr+FfdH7C3x0a4ceFr+5UTpGPK81vmkHPHPfA6VjUjHdbmc4yvdH3PIm0ZPAPc1X8jB+ZvlPTFXfK89A+7CsMg7qikAAGO3pWJHMym8GBw3I9ai8nzCSetXHUsPf3poQgY6fWk0HNYpSWhbrwPaqtzYSKh7fStnAGB/kUjorL83J/SpcbhzM5nyy67WJBHYHpTWt+pJJ960762/ut35K+lVthiBB6io5TTcIHdOBxz29KuRxkj8T0qpGSOeh61oW2CgPOfWqjqZNtEwI49BxxTwSDn04p2ABgLkgdKTlj/jVk3GtlwvoDng9ajYEDaO/FTcc4ajaAeOB70wvcjRMjHfHU0XMjRIFHTB5HapSfl54A7jnFRTrlCB25zQC3MdpGjYktk4xwaSK6MhwMnnFOuohI4G7b6GorciIEBsr3NLXoWzdgxJAo6N2zUgQqap2Mu8KAynjmtAkdB19K08zFke7kgrx6ntUNxvIJVtvuP8/pVzbx6UNECD71dxFrSdVEaiOflh09K1P7TjZ1VOp9W6VzTWv7wsvB7gdc0recuMNnn+LtXZTxfs1yyVzJ0rvc7AR+YuN2fX2ouJI4CFbr6jtXNWWtXFjGVPzE9+oFYmpahdvI0wlcEnBHYj+lKeOjb3UwVO25qeKIliv1eN1LMPmIqgGdVX354qtb3bzPvlfccYINXkO7g429a4G+Z3NVpoNdgq5bge1J5xZv8KkaJWwOCCclT3oEKkEBeO+KYDGYnPzfnTeSSD0H61Js+bA4Ge9KY+SFySaAuRFwOnb0pBOr57Y9OKVo8kHoRUf2YrIxU5JHQ0wuXLa0kuiNvzA+nUVWubUwT/Ouxxng96v6fqdxY42nkd+mKr6hdyXs5ll+dsdR1p6CuQSuuzHf9KqkDfy2B6VMqErnpz0PemG3dwccf1pXsVdI61skhTgY9KTf0+Zj6kUjEkMzfeJ7U9SCuOn6Ur3Ls1qNJAcUrFs8/Kp9aU/Kcr39aYu7OTyPQ9qNSlrqI2EIO6lWQN+PrS7VK/eyx9aFjWPlu/8AOndg9RrAnkcfXim7Si/M1StzjHUetNbLk9vY0NtjSGxv5bHt9af56xBvU+tQTA4yfXjHWqBnkLseozjB7VLK5Wan2lVPLZJ9al3HaCOh65NZkcgL54PPGKtwzEgDoBVJiaJzxz0+vanbuSfT1ozuIHX3NBj6gcY7VTYhu8ZPy08LnIPYZwaRVKKMfrSsCTzgg+lQAxlJbj6HmkKknJ6elTlMjjj1qMpjP8zQMYkhQZH5HvSMeMn6804nehx19PSmhR1/nTQyJ8knb+tN2iTg8d6mcDOPT0qJl5JPH40BqKg2KB+dPP3hjj2FRrkcDnHrTtxye9Ji1Y5hgZHQ96jx82OlSKBt4HfpSFCRmqVgtpoR7cggcg+tIuV68k8cGngBHAPTsRT2UElh29aGri1IDH83OM49aTJUY61LIBjJpuOgPb0qCthud3B446Cq9wwTgcccZqyxMSnPK9TWJJdG/vDbxy7WONx/uin0KSuE20RyTTNshjUkk143438Wpc3EkVq7SBOBsbqfWu6+LHiQaDpH2GB91zcL5Y29TnjivnX4teLtN+Gvw3a+a6U+IL0tDBbu3MXQZx369axk7Oxojy/4y3A1S1uLCKZklYZnmVuVXpgenSvl/wARX1vCRaQP+6iO0bupPrXX+MfGLTWghWZjdXHzTSHqxzz9a85ny8jqfmYkg5/xpvVWNYp7lN5ZAcffPAz+f51e07SJLhmYL8pbecfL6dvWprCxWVoolAXJ5Kr364ru/DXh0S/3mGe/X06msnJLQ1SbdiPw94aZ3iOxiAd3z9/rXoPh3ww3mZ2YJ9uAa3/DPhZWt440j2MOvzbuK73RvD4jYKVHPOa53K7OyEbalHQ/Cy7B8gDZ49K7/R/DXkqoZQOeQO1XtF0lYscDpkZrp7aKOFMdW64NaRXUu7bKtpYLb7dvGOwrRiCopHYdjTVJySfx9KsRtlicZz69KvVjVy3EgCg9fcVdiXptO0VVjII+8BjrVuF8nrkUyyyFKrjj6mlK5I7CjJYAjnFTIuKu/RiQ9YsAE5/GpkT5sU5UwozwKmRVIz+tWNixxn/61Pa3HBHrUiJipQPlzxxVEkaQAYyOBU0duMdOtSKoCjPPtTk4OOlMTEVATjsaf5AIGRyPSpFHOelSMwyAvBq7IghWIAjPFTKgwB2pu4AnP6VLg4Hb0NULUTbjAA4p23b06U8fd6c9aCM/WqsBGOnP6UuwMcHp704AAU5EIJP6inawrkf2ckc4x3pssSgFT6dTV2NADzzn1pkseSf60WSEZ32QtxjI9TTJ9MDJleR6etaezavYMO5pu4vgBhx1IHFFkTY43UvCkVyS7ooDDkHtXH+IfhBYapA7BFZyOQcf1r1y4i3qcjPvVBrbccdahxTE7nxp8Sv2cYpYXeO2RxgkLt6H1r5q8afBy/0rePJwFOBnp/8AWr9WLzQre8Ta6Kc+lec+O/g9Y6lbyZiX5hj5cZxWU7x1QXi9JI/JDWfDd5YPLvT7pxkdBg1nxzuWZJdqOOhDcHgf4V9gfFz4FTaO1y1oiSx7iwZV4x718weJ/CFxotxLIU6klj+X/wCqqpVlLR7nPUp8vvLYzxeLDES38PJJxjoRj8qntZXuo1aDbuAyD78kVjb3kLb0YKR8u/qD0q1YTNZuxi7rna1dLOY3ob2C4VIZ8RTY+ZfvZOev5VDdWjRuVaddijA9xwcVDaLGSGl4uCTgt82OM9ewp8+q/ZisU0Hmn+96f4VPoFiJPLikQl9qjgqvTPvUwH2WXevVTklupBpRNGigL1bt6VUeQl933Vzhmbp3PSi4jUN6t0qBpPKOSF9W68Gni53yCOSPy1UYU7uTWTHcKzur9YzuDL1zwBz2qU3yGUufnYcDPQfSkG2ht290qpt6Bvlqx4b8XXvgvxNa65pkzW8lnKsgflQ3OSPyrJiaT7MGEmwqQSF78Z/CpLmOOe1lVxujZMNub9PbnnihNXuUmfsZ+zt8W7D4x/D6x1WKVVn27JY2bcVYDmvSnVFJ7AdBX5Z/sH/F6P4efEFdC1C/2aZqK+Wolb5UfnH5nFfqNa3P2oBzyhAwycg1hJcpzy0dkKSc9qTaD1xxzmp2BBOePeojIIyc81JJG2zcR3xQBwRSEmR/QU8Y2gE596AIJY1fJP4e1ZV7kE7sA9sVtzKCpP5VQvdOaYBl+XHpWcikzHimy2WyMcVp2WSoI+ZSecHpVV4Nx2jIUDnb61s2UaxQKOq49qcfMUmIELdP0pOM5LYb0qYYc5HSmeXlsg9exqjMb8vPeo2dh0646VOEUqc880oTPBbnsaNR3sQo2SSeAPSiVQykgYPualEe3o3HfNOMZf7vBFFmwuZEkSxud+MEdzWfexiEkJ36gHtXQXUQIz1wOayLu0llRxD8px/d6iqv3K5kSaPIOFHXOc9xW2UXnHBz1rL0y2aHGV+Y8HNa20eWc/jVIhy10AMSRjntTmJ5PQDrimAAHkn15pT83JOD65pkgOQMcY9O1Ly68sD70gJOMYNPOFz2peYiJxz7VVvFxGwHII/I1cbGTnp71DLEXXuaiz6DMYokalgcd+Kdb3RYEjIH+1Utxb4JxuH0NV0UBs9x2ovqVY1oQWUYwMdqX7p4/EmoLOfeSD6cVYdx1569RVGQ07SMn5ff1pd+G+XsOopx6c9B1BobHZQppgRk7iccn1pdxwQOPepFAU5HOfWkbAHPH0o23Ag7nrkUjE7chfwqYpjkHFIFPQ+vWqJZEoDYJ+tSIqkZ+7j170pTBz1x2FIFVjg847GkI39zcY/XqKQsMkFfmFPXBJ7GmOhDbt31xRax1XYrEsp7nPftTljwyk8+uaRBkcdT3p8rDAIbFK7sNtdSOVgM7efWmq+eCw9s02SQ4IHAPpUe7ccAcgdTRuO5aRwCf7p9etIwwCetMRwq/NwPenPz0bIFA0VJ+AQPrzVCcggnvnkHpWjcMD0brWfKMsfX2pWKTsNhlKknbj6mtCJd3Xj+tZatj3GccVo25JO0fmaErMJGgrkAY/XtSq4DD5uMd6FUbcnoe1BUKDj8zVWJTuODKDjp3pduMfypDgKT147U5CQg7+4pjELlB6elR/eHLZ78VI3AIPGfeoydnB4NLQBGHXB7U0L8pP8AOnvlCMdPamFh0Y4HvRa+wDWU59BTCODnkelSctjHQe1Eg2+w6fSiwEYYbSP60u/Ptmo5Dzx09aQEjkdPWgCzHhhnpTjhTycfWqwlKMpHY9DTxMSOeOOaXqImI3D0FMLLjPX6UrSjBx82KhkfJIHHtTYxWIYkdKYwLHjmk5Kjuc9amgAZgrcc9TSDcz9RuDDGQWUEjHXpWXFeQeH7KbUrptgCkgt0J5qbVIxJq7Rl92Dht3Qf4Vx/jGH/AIS7VotDiZl0u1UGd0bgt3Woci0mtDyf4neMYF06TxBqf7qKVyLdC+04GeRmvjb4n+I7zXnk1O/m+0Su5W2hb5vKT8e9erftfeNYdW8T2nh3S5t2maKmJtvyru7/AFr5e8R61LdMhZ8sq4A7AVkrt3N4mRqepG4fadpkHBz1H+f8aNPt2LB35B7H8vXio4bVJjvcrvznc3brzW9pVujqqp0IO4r3NaP3UaJN7GtoWii7dNvyjOSo9a9Z8OeGfLCD+Edfl6DvWB4K0hXePfwQP0r2bw5orSINvIHcda45avQ64prcsaDpKL5fp6iu40/To1UbV+fj6GodJ0VYznqydcV0ltb7E9B2pKBpqS21sI1Hy4P8qn2gNg8H2/z7VICqh6jcNu+9nPatkWhyE8gcnrxU0bfNg+nWoF4zipt2xfT3o2NEi8jBtvQjvirUTZOKowvkYOAfQ1difGAP1ouBbV/TnHap43CgluTVUc+/0qWPA607hY1IHZkBdcAdhU6tkHA4qotyJCAo2heD6GpkfC8n8u9bIGXI2zz1H1qYHAAwB71Vjl3KB27ZNWFcHNUmSSbto2tilikUt6fU0w4Yc/zpy4ViR+tAi0GGMH8KRyM5HT3pmePWlJC4J/WruibMeh+b1qZZDwTgj2qsOMHsKsRkEcdapMESg5zzj8acrYU5GD6k0xSMYPXvmlyfqKtCsOBB7c9KcrnJB4H1pmAc8/lTs9xz9KYrFqMhx68c0rqQegzUETjr0+pqxJcLs+blsdqCbELnPy8H1pEjwvOAPX0ppbJJ/P6UrSFQO4pbhYikJwc9R1xVY8HPU9asyuBGw6nOaqSHacGgLDmxIPlbkHmqN3JvR1f5mPTPpVglguQ2DnNV5CJWJHBA5zUtXE4nnfjLwamr2sibFfcCdvpXyR8WfhOyCdzDkDOV46V92XscTMAWz9K8x8d+GIdTt5WVcvkk59OtcVWk0+aJXwqz2PzE8T+EHsrpmG5VQnKlf88VyIFwZGaVNkCnhh1bmvrz4meAW3NLEioAxH3fwr588W+F3sgxjTftc4QdBWtKpdWkctSmt4nDyXccilotytgg725qS31FZ5FVvkIXHPXPYn2qubd4pCHTqeQv8P8AhRDGYnJbcEbknvjkYFdenQ5bdjSTf5uPnwoJLdqsRMsqlGj+XJzu6/z9KoCd0AG/IPZcZIwO2elXIEX7N/rPvtgjuBSb0JYDTPNLt5m1QM4X5SB29j/+v1qGeTIO35SBw39atSlmzGu+bYP4OwxmozaBV+X94U+Y7u3Hr60vUHqU7bUZbbIb52PUN90j0rWWdZLTMXzSHgj1/wA+9ZUkYlfd8656lumf8M1LZXLWZ+d8KTn5e2eOKq/cEXLO8a0uY7q1k8i8iYuhbqpHH86/VH9ib45t8SvAkFlq9wrapaAQyHd17BufavyzMv2lNx+U4wD6/X0rtP2efipd/Cz4lW8f2loIrtlQDd8pOeP1pSaaE1zKzP2ymgKnA6L3Peq8sQY4PWsjwd4tHirwzYXZaN52hUuU6ZrYOXII/Sue6Zg7rQhKZ4/LFKgITB6j1p7DaTTNrdOpHrTRNxxBbg9BTWPXGPTilYjp3+tQ5BBAyKLJjIZYuuGH19KfDhAqjk9804RszHP/AOulRCFDevFJqwPYcSOi8H3pUXHfJ9aMgY7jnmgAHLDj60kQQ3KM5BVtoU5IHelhJYEnjmp1UlecU4LtABqwI+TntxSj5VAI6dTTwo+hp44Ht70ILaEUg3Djmoo4wBk8Hrip2yc44+lRkEgMeAOuKL9BDVUK3ycHNSrKDwe1QAn5pPuoPXvWdJrTyaisSJiMDbn3+tFwsbJPtnPpR95jxj09qhW5LAevSpkGMkd+1AhwQR9OB2pWHGQeevNITn1/GjIZfb3piIz09c+tPC/KSfrTcY/D0qVgGTIbJ6cUIDPuox36Y71myLgkH65rakTfkcZFULiFhnPFQ73KuV7dtr+mO5rQiO9PU5PQ1n7DuIp9mPIbf1OSMbuBTE9DUA445puwck9PegNvwV5Bp7Ht+lMgYQM//XpFkGCT29aeTuX0/SgDn3qgGNgqSWqPk89h6d6lZSDxxTCqggHg0EtiZLHjkDqKMg8g57c0hjHAHA9RSCLGMfrQJanQKmFwvy49aQvhSDwemTT8OTngDocU0qeQWyPelvozrTG/fPDYA60r4PB644zTlULHx1680kjgYzk89fSizHciZcrjrj1pmzGf1xU2QGx3o4APckZOKm/YVyE4HHU05guAOfTjvQykEY4HqaUZxlu/pTLKczAHBz+NUJWZZSBzkjr6Vo3K4CjoSecVTlUhx3YngGnsA6CPe5OMDr9avwKQRjgVTtHKk55HYA1oQ8/N29fSkt9QZYXdgg9vSlUHGWHXr7U5n4FIOnOBVO5OiFG1BnbnPfOKNygHDYNIdqnI+lJjLZ3YJGMUXsUOPTHUnsaY3cnnb6VIfkHXJA5NNBB/i475osBCzYJ+bGemaUjcPSpWTv3x0qJcoPT60JAKsZ4I/Gkkjz1OQO1PVtvqaOSw/maVgIHhIBxx6e1RMxXIPQelXSmQQOKrtCFJ7e5oAiYbRkdDRjoD6Ypz/K20c96TYQRhsn3pgPZduT6+tRM2Ov6U7ccHORj0qMsAc8j2NK4D1Py+vuKbNIsCmUdQOSe1IrADj9Kz9SvdxwOOORSaAzb+byLCaWV/LnnbjHXpXB+OPFNn8N/AmrazdOitHbOyngFnxx+tdJqE8mqasWR8ICAg7Z7mvkf9sX4ky61dS+HI9p07Swr3Ei/8tnPbjoB6f/Wrlk9TXc+S9d8VT69qOoanOxZ7yZpW39xngVzVz+9RpN+9N38X4mpNSug6DYmxAPwA9Kgty7ByU+QnBZe34V0LRGvqSwQ7mAPCnnHqBn867Hw7aI4VtmFPOO+K5iJw5Cs/zdivygDkY6c16H4Ut5JzErupXjHy1LaZ0Uldno/hDTgY1J46Yx1Fey+HbRVgVh8rADJHfvXD+DNIJSNvlAJwSfxr1XSrMLGjfw4HSudWTO/RI1dOiXb3JPUnrWiI1U7d3BqtAAnHbpmrSspGCfbFNsLAUy208E9x6U8xnb7+9LGnPJqZFJA+vQ0XtuWkiuI+fUVIBn6A96nMPvimiLB479xRdlIaDtq1G/TPB96rGMqCep681LCuOT1zVDL6Hj196lVu+ahj/T3qxGvNMm5PEcd//rVbjfafT/GoYk49KuJEMjPWqTESR5Ucd6sIvbmmRrgc1OmCOBWgC7Pfp605Qc048Jn0pwAweeccZoIY5WBHXnpSE9aFQA+/Xk0uw9c85zxTVwFHr0qaEgg9qhIwD/WpImJxVoGWQe9OHJGf0qNW/GpVzitELYcCB7j2pRkLz+VIxI9vrSgYPHPFMAwEH+NNJx1p7KVOTx3INMLYOeaWwrDSWAPf0pS+/p0/SnD5upwB2NBACkDH4dqCbWK0nJ68eoqCTOSTVwpngc+9QzRYXIpXZSsVGLYIGAarthSxHBPJqZ+M59M1BJu+Y9am5exVnwc55PrWHqcWNzDbz/OtedsfxdazL0F+PY1L1EonmHjfwrBq9s7Oi4XPC96+YviV4AKPJIiYUc4r7OuFWMPuQSAqQQa808W+FRqqyZTdnJwPSsJQe6HaMUfmz4x0Kexv5mCNsB6D5R1z+dZCXCtBHFL97H3mbr1FfTHxd+HIt3lZIeMfMPevnS90iWzWZSnlBDgL3I/OuiErrU8ypHld0UYbxoQIV6Rnqvp04qWO+2lPMk2jOT6kVSmUwsY23NxkszcD2qMvsdFZ8vjovYcgDB7f0rbcxae51Ru02nyvlDDkH1x69xxUEo+UjzPLXqW/rVC1nVMAfMV+8G6k9MZ7Vpwot1ArTfLsJ478A1m9CGU1ZIomMknfGW6eh+lV57ny5NvUHpt7+31rRjHnMxCcDuvzDGM1BdxoyZPzEYwy4UAf5/rVeoFixu0DeTL8rcHaev0o1HeGVl2iRHDo7dQRzms82LvIo3+U5O4heoHTn0rRWRrgIGfc4HJ71D3uM/Tr9hH422fj7wN/Z9xmO+s2+zyozc/Kow34nP5e9fWiT7k4GB0BHevxk/Zn+JI+D/xasLy4ufI0zUStvLGG25ck4Yj9M/4V+xfgeaPV9BhvIrj7TBModG68daxUUnZGU1rcvvjbjrVdwQfvYPbNXZE2t9fWoZY9xwevoKvoZWsVZZPJUM3JHYVIkokUdj6VHcRhwR2PfNEYIXHQjuaGrjJ+O3XpmkaMEDJ6dqFbI+lDSgH+8T6dal6kPVi4BXHv0NAjyTj8qASOe/rmg7lGeTQtBDgAB6UMMdKiLEY/malwE6c5HT0qwGc5BqQPwP1Jpo+YHsBTxHtHt70BqNcYzVeWXaygHg9asOTyB+tVLiMSfKflJ9KAFO54AO+OhqhHZgMC3BBJxWmsixoN3b1pI4DK/wAnOTwDRYT0GrEU5HTvUisIyNvHqatW+mTszApmPGMhuP1qtNBJZuI512t74wRQ1Jbom62HckDH60PGWPJwvTiiMfN/d9M1OzKwCnkUhXKrIVP9DUhBB9/ekdCBy2T256UIzd+fegbYyWMNnP6VG9urJgjd9asHJI7AdDUZ4Dc9eaBmdJG0J+QZI61FKDsIQ85HFabxqVO47frWdODuIAA569jUbB5j7GdolXPKg8itBgHAxkH2rKgYqwHQZ6CtGBweC1UmSyQx/KQOSaUr5ePy5pwIY8NjvxSOvmdTz2qxDfvHJ4pSTj0pyoFGD1ppJzQIaSQMUBRJ1496FG5iR+tGAwyeD7UCubSAjOeV+9xSs20f4UOFRSwo2B13beehzTOm99g5HPX6Uh+Zf55pwUABRTWU544FLzKQhAYYHJ9R2ppXZkDqPQ1MNyccAU2ViW+XGeufalaw7EZXeeeB0prkggf5NO2nGT9cUyQnPqvamO5DKxQ7RyAM7jWZdzp5oxwSfXoa0ZTgFjyPese7cRMSAoyc/jRa4r2Llu2ARu59K0rWQlBuXaMng9awIJzkAcEnPNa8EnmIG98HNK1h30NVDjnp9aeuOp5qGLKj2xUmQR6j2pgIy5BFNWPaeO3c1JtJAHvRjAPODQBGWBBAbk0qjCjHP1pWUZBPHvRgLgD8zQAx5MMe/HApmCxA6D2PSnMu5iCMgelCgKmD255oHcCAOnb9KVRjILYJprnbg/mKACWz68c9qA3F2gMc8H360xhgHP51Lkcj+dMZBjjrQIgdtoyOTjqe1MViBy2SPSiVtrEdD70qNg8/TikAuCV/DmqzDecHtVo+h4o8nccDj6UwKjsVUkcH0Nc7rMxLOFdWZzjjtmulugYYXPQ9OTXJ3DF7hiPuDkt6HmoeqsVEwviH4os/h58PNa8QyuqQWcDJGhO1mkIPf61+XPjLxzLremS3U9wlzNqcpumy3zKOwP8Ah7V9Y/t4+NP7L8M6P4Ujmy0srz3UaNztPCg18I3TRysEHGwfKR8vHpSUFHU2S6kcd0kse4/MWOWX0I4z7etWyQlooX5WdsHHQ96yraXDSIN2UPX1HPFXFAkXYF2qRyyt0P8ATimx3NPQ1e7upIxDlFOwP2PrXtHgbQy0kYf5cc/N+FeW+GbdbeQJ5xbdgEd/evoX4c6MRFEDufIzl+oFYydnc6qJ6T4U0wxxAhOU79q7azgKRhTx7elZmjWixRqPmAA/ireiB2jPNY3udyZIg59cVbjHGT+VVkB3Y7Vbh6c81S8hrclVTjPep4069vrTF6DvU8Q/WncsUR560jKFU45NTqOMHvUc6gDI5I60X7AiDqO1SxKM8dRUYGTVqJRimtxsfEMVaiXbjtnvUMWM4x0q1FHuOapagWoVGM9Perar+XvUEMe0c/rVtBjHerSEKqnt29asICDTFFWUjz61qlcBUXzF9M+lPEW70/GnxxnODwKm24bjgU7djJkPknGfT1pwj+XBGKtrHvHPWkMYGfbtQgKzxDH+FR7CrcLkVaKkVGY+aqxWwkY/vdfapg2c4qFkK9OaRdwJ5xTTDctls9eDjtzQrHcO1RqfWngetUKxKXLIcYB96ruefWnngVFIw+v0oCwgk209TuGagZhSh+OtIRKZhEw9+uKZcy79uDx1ORUcrY6HP1quXxxS3CwyZsDPHPpVaRuMDkVJK/GAKquTtx1qGWiCYDPsKzrlT0/nV55CVPAyKqTNljntUs1RlXVoGQ7uPWqH2BFLkfMzDaQeg/wrcnbcGHY8cVTYYOOxPOah3MZK54z8WvBkVzb+cqZY8MOx618beOfAktjrzKsOYZucen+RX6J+KLRLizMbqrKRzn86+Y/ixoMcVxHcBfLMbcOO1Llb2MJQ0Pj3VfD+64lCpsCkqRJ2HrWBdWqW0i52gqAPMLdT6fXqOa971rwe0v2mRn80SKcgfLnNeXeJtFa0uJJfJ8odHL9Bjvz7VUKj2ZwS8jk4JfKYxP8ALIc8r0x1z9atwXvlPtaTgjOD/jVS8BmIaP5EAxuP3mPrSW7sq7fmly2c7uldJiaF6JTCZof3RI+ZfujPAp/3lVH5G0cN1zyKi+1ukhjb5Rjo3Qe1Sbl4J+Z1HVvxoAW6LQiTZ/rSBhm6AelM0+7Z0JeNlkGSW9R/OpUCygBvmJ6fTmkmAs5c/eXPCt19Km6sAX9ssl3azsGlO4H5W24xyO/FfrV+wT8V7f4g/DifS2uSNQ0hVUxyty6nIz+GOtfk+10zwldnGOGHzbe9e8fsFfFG68CfHW3tbibbY36GF9z8c8cjt1zWUr2v2Bq5+vsq7unOeeagfnrTRM/mmMrx1Ug9VPcVLKny5GSTzxQndHPaxUZSxyW4PamM2089PY1Z2mQcfXmqVwhbIDZIPQUrgTJLGxxu+YdjTyC3I+U56VlXULqQyHbJnjFalvcmWIBu4/XvQpdydFsM3Hf6U9m4OeKaRtznn60S4CnPSncOpAlxmXH8Pqat7wy56eoqpHGI5BhcgdSTzVwncB+gFNaiYDDEA9KmCBIz827FR4weeaeh2ggevNMLsNu3B25BqrKw57VdEjBto4XHX+lV5+hYfp6UdQuQhBIhyvHrUtoGSTduxzjj0qASFlOeB7dqniX5898daadndCZt2uoBX8vqe2WrQ1jTIriAS78YHOelc2oKEktkir8Guv5XkzJ8nt1rq9upq0jn5GnoZPlGIkHk7uOR0oEgjPqe3H86J5BLOzL8i9Oe9BUbchjuHpXEaW7CjLNu2gCnsqkcY461CrnAVuuOtSIeoPNMCJmVflJpuOdp78026XIwWwD0JqeGIBefvY5pDIsEDDNnPtVe5iG3jtVsIyM2eeaJlJGP4aTVwMdl2Pnrz2qVbkRdeP8Ae6UMh8xs9eoqvNHuA3Y2ZycUkxmgl2JFVuh9BVhPnUH8eaxRcmNl2rgHgCti0ZnQErgfrVp3JsPJKDjt+NBPGTUm38aTaOp4J9O9MnqIF2ge3rUF1IEGcj2yasNxknp71RlLTMflO0dx0qld6IXqdKpJOMD6dKfjaOGpmcEY5HvTl5BHQmpTZ1icDJOKTAbIxT2BCjuelNzg88CmAmV3A9cjrmgOCDhfxp7MNgU/QYqIoVBI5+tA0IdoBPJz1z/9emScDhsk9M0/gcjkk1FK2zLBfmHUUBcrybfmHQ+tZl+ixncfpWqVDBm3f/WrP1FFWBgzYB700JlOzxdOpHC57+ldAnlBVRFyQeeelYdmgjVCsm0DnB//AFVrWc6sxK9T6d6TTHfoaSg05UxweaSMll5+VutO3ZGT06cUhgNu31xS5G3J7mmMN2R1HqKTPGO49aYDtuD1yBSBsinIMqct+VNxkYGQB60gG5POecdM0/qOePYdDUbZB4bvzmpNwC80AMbP49z2pq5ZcHg092Cj1qAna3Dd6AJJcBQB2pu4cZ4OO1H3zz1BpzAAEdT60AVZ2Reex6Ank1AWAAB69s1LcQdXPO3kY4qmGGQW78fNSEXo2J5Lce+KsqRkndtx2qpCcj39qnM+CSMYHb1pjMzxHexQxR7fn3HBHtWS1ls0xrkuyRkM2Wb0HvUmro15eH59q/dAPY1gfHHX38L+CkjR9sgh2nHy4GMmsn1Hc/Oj9p7UX1XxJrPii8uWaS+ujFawP91I1wBjn2z+NfPIkOQXZTxklemev416D8cdbl1rxtBb/MyWwLOi/MueT07V57f/ALlfkG/IP3e3Q0Qu1qzpVktRjzRTMQvQnG1fXnj3rQglk8vy34yM49DiqFkEQgMnlHHO/wBq1I0a4lJ35IHUdhWiVwTOx8AW8ct2Im+d1OAD0H/1q+oPBNiESElFKAYIXj9a+efhxaBrqJP4ycnOMge9fVHhG0MdsoP3yBgevFclZdT0KKXIdXYoNg2jA92zWlH1qtChT5T1q0orNaGxZjXIqZBio4RxU2KtFImjB71YjAHeq6A1LGCRTsWWQQaa4yDTUU8VZSIkdaEBW8vParMUfPSnCHFTJFgUwHxRcirkSYqGIAn1q5EMiriNEsXzAdqspFk5pkKY+lXo1GOnNbJAyNIsVahHbrTSMVftoNy1qkTsMSPin+VkVZ+z4+tOEJ5qrENkMceB6UOnBqdlK9qb07UWGVtlIVqxtA9qTZzSsBWMdNC5OMVb201kwadh3IimBmmbsGpmHHem7R2o2AjkPHFVnfOfarpiJqtLHgnjFAEDHFM3nFOkQgfSoyQKgYpcmonNIzgcCmNICKCdRjNx1/OoJOlPdxUTuMHJqfMqxUkfBIqpM9WJyCaqTdc1L1NOhXdu1RkZPXFKzHd04p3DGoM5FDVYFmt3H3jjFeH/ABM0cSxlWXbk5+n+Fe83CYjOOteb+OtMMtnMG2+ZyOewrSLtuYNHzwmkuGlUo2F7dyK4z4j/AA9FxpUk0a7dy87Op6V7IlmW1IQBl3SLgEex/nWhdaAbzSmimhUwoG+fvnvUST3MHFHwHqVk2mTTBuCjbSr9cc1kTTGRzEuGQ4J9Tz09q9d+LfhmPQ7lmKYaWQgOq8fzryee0WK5yZNrNnjtnrit4vTU5Jx5XqSpA0Tt91oxjlm5z+Jq3A++Nh1x82d3b/Gs43Rc7G/h4+b5R3qaK4CnnoQBn7tU1cz0LxKlgV+THp8ueae5WUhmf5+m5eo7c1WM0jbPn3IcjHenb2UhfvAdcMOvpzik0IuGFljwj7lOSR3z/wDqrMXVr3wxq9vqNjctBPE6kEfKcDtV6K6D7T0I/hPUnPp9eKh1m1W+tmkX+EcAdScH8qS03GftZ+zZ8SV+LnwU0DWVGNRsUFvdMzbiRt4J9a9MjnKuVLbvevzy/wCCXvxduYZtS8HXk37u5iKiN2+6RkAmv0HtLaSeEyjbtGVPt/jWW2xlJalrzdi4HOfWoXIQhuhNO5UAdD3xVeWItJvLZx27Clcz2GyR+fcKS3AHSrMcXl8dKjRF6nrjkip13YweeeppWENaMfWmOmCB296dcMwQ7SAfeqNtdGRiGU7geeeKV7Ba5Iz7W569hVuFwy8VVlQE7ujDpio0uhGcF8mq5rBY2FK7cr9KYCE4PJz19qrRXGRuRsgdiaa12xDAED/aHrT5h76FlnBJx/Oq1w4ZOGAPTgVQvL64WMfZ1Rpc8784qBJbiOVBI2d3X2+lDYJWNGJSg+Y59+1WonO9R374qlGxK/N1zwBVu2Adsr9OTTuQ2WWBZiW+6D1Heq8g3E9qsSY4DNgdsc1GQoGPvc4yKdiCAxAr7g54p4OCM9D608rhef07UwsVPzc+9SIPLGQfvY9aVABz6epoGVH6UZyxIXaM96oVwZc5OfqKF+UnHGaeucfzGaQkAnpmkUIx7nt60oGfm64pGUg5z+VSRKrL97k+tMRSnQZyO/WqUo+8o+X3xWpNEDjPGD2qhMgwSOcVI+Yz2XaVPUKMVpWkpOFIxjv61VVQU3D5wT1FPWURMSe3H3sDNUroltM1FILAbsU8c8Ng1UhuA6Ajqexq0rDPp9K6FrsY3ewjRiXIHUgitW3tV8gIV2juBWZGxQ7h8xzgA1ubhJHuI29Mg16GHSTb6nPOT2IFG7IP50+Q7VBHXpxTTheR9KaWDNg8DFeTc9awDIBB5x+tIy+Z9acVC4A4HvSA49qQepGyupAX7opyr+AHXNSh8sOhpHIXPbPTPagEREKF2njPpUbsFT17HNTMwC46/Wqk+due57U72CweYEPPIrN1GUZyeg/CrO8gn5uaztRQyLgnjPOaa1EyFLggDFaGkqTI7HoTkD3rMjjDLkcD2rW0JxGzxjtjk9qqQlubeCv3jjPpSbjk9uKTYu/J69M0oYkEg4A9RWZYA9e2KcW28j9aZk9eDTlBByOg7GgAAwPpSpJvGTx2pxGDzxmkUjseR60MYjoWxj9KYxw2D+tTnOMnio3Y8ZbH1oAiJDL6euaZIVXOeo9KlKblz6cjFQTLuGT+ZpD1GrNv69qezFgcNjHY1Bjb+VOVyqgntSG2SqnmhsHj3rIvpvs0yqOd3p0rSMpUn5sH+dVryMSL7+tG5I21uV243YI7Gi4nwyKN28nk9hWPKZIjsXuc59KmUuyb3+8eT70rlKwlnL9s1ny2beVYEAV4J+2P43XS7eaEPgRpkBm+8QM175p6iK6E4XGz5ifQda+EP21PGAv9SuLVn8sAljMG5TJx+HFRqtQvqfH93rs2pavqN9O7vLdyFwG+XA7AfUVmTYm4b5S3zY7D2q5qcCW900W5XRFGJQ33j6e1UpDv2tJ8z4wyr16/yxVqyN/UlgXeoH3QCQD2J/wrR0uOX7QiqiPh8Of7vWqcCNu+TqeuelXrWKYXccQby8H76sOafQZ7L8ONMSO5Vn4OQdw7CvpjwpHEltg7SwGR6ivnT4XxthCfukg/N37fhX0Z4dg2QAjvXFUudtFWR0yHdg96tJVNPlA7VPHJzUnRc0YiB9asAZPt7VnrdKhB4wPfFNuvENpaxgu+FzySegrWKFzGwg3AVKg5xXJS+PNKt2O25SX/AGQ/I/OoZfiTZwt8uNx65bkVryMfOd2ijGfTtUqyhOvHevNpPiraoSrK0RPQ5GKz5fivapNt81RkABd3NPkZSlc9b85S3WrUeCnFePp8T7aE8Srx1Ibp+tXrT4tQSjYswf1+bijkuO7PSTqUdrerE5VlPUhulbVvLHKuVIP0rxq88WJcxPIsmMDOQ3Iq74X+JdvLDsMgjePIKu3JPSi1tilI9jjIzwc1bjYAVw2i+NbW6mZBKoZcFlLciupg1CK4UFGzkZGa0iXe5qo4Jq/aP5Y4IwawlugO9W4bndxk4+tap2Jep1EIUrk4qQbRisq3vvlAJyMVaW5G3k1rdGWpJOoPSqzgKKe0w61A8gI61LKQpOD1/WkDYPNQNIc+1AlqR2J2fmjcGqDfmlDjNAiVhmkjXmmGT36Ugl5pjLDYxxVOYZNStNioiwY0NDSIJFzVSVSK03UKKpypuPWosyrmZK55qs8pHer9zCAMg1QaPuMVmxjPMx3zUEz7u9SP8uf6VC67s4xmpuyrFdjzmmOQRT2TJNMYbRzSEVfLLSY9KjdXg5PrUrEK2eRTWbccNz9akydx6DzErn/EWlfaonUcF0Iz6Vvq+wGqt+/mRNyOB3pNtGbvseBajBBperQSzhtiShQU9TxzXYWelRCa5tV+UABlA5yD/wDWrB8YQYe4/iPOMfpXQ+ErqDVtJsb62bJEexnbqTgcVpe+5zzulc8E+OngVbqB98e54m8wBetfKXirTWtWkYQ7Vxgbe1foh8R9IfUYGmkRWIXqOpGK+O/HWipGNSkZMMgYKjd6ako7mE3dangouFUqPusox8vXHv70seJYRKr4kIy38XNSTR5uH3Q+Uc/fb2z+dM85YkcnkY2/L65OOfp/Oui7ZzFqE4jVX7jdnsO351Ykkjd0/d7V7/xHNZsvz26vv28YP14P8qekx+YrvwD1PRfela47mhHEokYp8hAG4t2HJxk1og4iA/hXI3eo+lZEBuJ45Ylj3nk7l798Zq3Z3SqwD8MAAVdvwqWiTt/2afFsvgD4z2V59paCGSRSxVvvANz+lfth4R1iLXNJguYZd8MkYZCO+Rmvwa0y9OleIra78vakMoJPbb1NfsZ+yj4xXX/hxar8rlQCuW5xik11ZlN31Pb5EDPk81BOFjOTwD6Vb8xdu7pkVSuLkk7RtKDrntWZNhFKqfl6YqUSgD0NZ1xd4dVHpyT2p8E+85P0pbBbQszsCv3c1RtkClnbgsc89qszSAjltvGOTUakEYHTsRUtAO+vehIt7EDjFEgYMu38TU0PzKCOabd9xDobVY14AH41HcQ7VIQAE988VcU/KMcnFRzLsXPTjtSeo1oZoQEZLc578Vlax4vttOvLWxXaZZTjkdBWxKQxwOCPWs1tJgmuhPIMsrZ6dKfM9jS6NONjNDlflGMjPWpbXcMEcn3qOOPKhBxjpitex0qNIQ5nw3pWiVznbIwOMnqPTtTCocgL9wdz3pzEE7VbcQSCRTlQcdvpT1RNxm1dpO7J+vFRuO3erCYBK0x4+Cen0pXFchVsdeT705UyrE9PalK88dutORgSMcDHfrRcRCQen86f0x6D0pzRk8noOQKMZ/8ArU02HmNDZ6ZNSrEUGfTk4NIq9exHpStyDnn0x2p69RjGUDIP61TkhDAgVakbPXnFQupJwOnvUskovBsAA4X2phQMwLDG01dkUmq0pCL97BzSuxkAnMRYq27nOD/nir8cmcep544rMZgrksAyj19KdFckkANgf0pxm4icUzVtZc3KDbkg/eHQVrSaii4Xn5qyrGVZGX5uhxx61du1WDa/mLj03DmvWw84xTcjmlTbZfYjGOvahSVx2WjvxwDzUjDC4U59cV5R6GrI2GwZPP1NRq2erVI6lifT0qNkIU7uKLjsxyuAfb2pXJx701Mg474p7cjG7HGaaCzI3bEfr71XZQxy3WrW1V/DvTHjGDhck+lFwKjRDnHI9Kz72IbWy2FJ7Vqsoj4z1rI1lC0LIrY3dCOOaalYGmZyOwYKenoK29LLgtt6Hv3qqlgvkRMvJHXHOK0rK3EIIHBzkk0Od9AWheRvz96cYgVPbPYmkKGPGcYJpTn2waVxt2COMqT6e9P7EdPpQH45bketG45/xo3GLhtjHgAd6jCgEHjnr71ISQmD8w/nTWJ3D5ePUUmA8YKHHHbrUDtuOAvA9ak+4p7fWomOSMfjQO4GQDJ6fSoS5bI7HkA092Kj3oCBhg9R69aNx+oxYgSM8H3puzaxXr9asKuCPQUjRgggdj0pBYr4zkdie9MdTzn5uMcdqUSYZl/iB60bWdGOeD3FAkZk1qJJRu3bR1PY0ahiC2JXnnHvWmIMKMc/WsjW5JI7fChWORkHjjNIpGPqGrvpVhcE/caJvm9Dg1+WP7SviybXvHFxaLNtjPyOA27kE/rX6i/EBPL8K3d0X2QxQMWx0+6a/Hn4kamNV8c6pcJuCGdwPfB9aRrHUwopFiLId3P93pgcY68fhSuzXNyxKKssQAGz7pHb9KrNcbSyN8rAfKU6nv8AnU8Fw0i/P94DA9cdKdi9SYvsG4fuhkfMf8+lXrIxy6jEd+5V5x71nAjB3vwTuJXpwMgfnWtomJr3ds43ZHoM0ugt2fQXwus97RZdSvGD6V9D6aiwwIA2eB06V4b8LYQIYB97cP4fzr2qCUQw88ADvXA3qd8LpWNR7oIOTz6VS1DWxYrvRt23t71lX+qgNwSTXJ6z4hSFzEz7ZT91S3J96uKuWrs39U8YzRAMfkDAnaOuO3NedeJfFF7fO8cUsipnna3IrSMM+pbHbc+e9WoPBhnYNt2hvvHsTXRFxiX7NtaHnU8l/bIdkxdmPyqW5AqB49bkiLmZ2Y4+U9u1evQeAUPzBcMOme1XU8GLESSmAfXp61o6gey7s8LvNT1y3jUTKXjXptY/1qxb6ubiEtPE2duAR2PvXsN/4IhmBBTg/pXM6j8NZGVmi3KBnhWpe0TK9m+jPNpZbqVXEV2cbsEbjxVizur+Jx/pJBAAAauxHgWS1+XYSW43Bfzqvc+HZbKSNDG0i5PKqeDyR9KfNdD5JD9L8U3VpIsE029WHO70q9HOTcLd20/lLkkgt19/yqivhmRm/wBX8p659MVp2OjeUqKI/X8aEy0ma+n67LHqlle+dIs6AxuqfdcHpn6V7V4W8SPNGkzPtJG0gt0rxjTtMCjITLqcCu48PSTQKqDkjjn0pN9g5dT2GLUmlhDE7s9MGtqwvYobM72/edefxrg7K9IVVORx61rwXpcDLZGOBQpPcux2VlqIfJB49600uww69K5Cxuug6VswXORVc4uU1zc9s1G05HP8qpiTNP8AM45q+YVifzs9TSGbFVjLzihpcU+YLFtZh604y1Q838qcJ+OtLmFYueYaY0+O9Uzd7Tz0qGe/RQTkA0ucVrF9rkDAJxmozrFvBFuZ8P6EiuQ1fxCFRgG6ZyQ3SuF8VeP4tNhbfNg5wB61oqisJt9D1S78XRQkuzLj03Vg6x8TrTTNqOyln6Ybmvn/AFD4m308zCFQIlONzseDjniuD1nxNd3M7vJcuwOQMt0NNVEyZJrqfTEvxchlkEMcgznBZT0of42+HtPjkW8uT5kYy208DvXydHqN1LcgfaWjJIydxUVHqWsW0jvGp86RPlc7twJpXi9DH31q/wAz64j+LGhalCtxbXiGJv49+4DgmmJ8UtL8wRG5SNjyr5Bz+FfHFzdrHGSitHCV52NtokjniCXKXEqPsx945xTUIvQtVGj7NfxtaPJ5i3amJuAu3p+NSnxValjmUYHUqwI/nXx1Za5qNhbsrXkrgjH3uh6mrtr46urWUedckxsCTvbbj/JrN00aKq9j7YgsxewrJCyyq65GP/11TnHlSlG4YcEelfJulfG3XNCnjGnXrPE55VmLLge1em+HP2hrbUoidXtZred8DzOqk/0qXTaFzNnshYYqpcDcDnGM1maf4mstThSW3uFlQjOQ3b61oeespwvJIyKzt3Dc818fWGyVmXaucH73tWT4NmOn+Zb52Rk7lXdwOTXfeMdK+12XmRrl48kAdzXlemXjC5dG+Rlb5lPb/Cri9LENJqx6HrFqup6bIoXBK8se1fKnxh0X+yr9QPmilzkHv0719WaXeJPZOnXIH8XtXivx30FJokm35RQSoXtxU8nMzmlFOLPjTxvoqeYNvy7Oy9x1ripgIxsJ3Lt/ya9O8SbJg6P8ygkfK3IIJ/pzXA3lqsUzqOUQgkHqR161tFtaM4inIgZQnRSvC9+g65qexkSGILK+SxI3t2HNMkmjJUqd244O7t1GfrTWVCQBxj16CrZN2Wba7uoL4qEUxA4DI3yke44q6Au92+XzHB+h5rPJWNYfJ4x8zNu6nnirsMoCszYLMcjb+BNJrqBNKsclu0fyyM3VT3PX2r9A/wDgnX49kmt49Cu5cvDH5YRse35//Wr89kjbl/73GfpX0L+yT4gvNK8dWv2abyZl+ZVPVx6VDWlibXP1/aEhuMbe30qpeWSPFwud3BxWZ4E8UR6npKRX3FyigkHqK3iVf/dHpWaWhGzOY/suS1lcNuEa8AMxJNWkO0rjlfbpirepI7FgjcMec9qpoflCDgrx+FAi+hWRCMbj3PpVYHyiY/uqO9T2oZGHzcdeaW8QmUsBjI6dhSsK4wuFwOv0qeNAoyOO/BqJVBFTQjao7Z7U7BoTRMU6gY9DUV0C0YVW2knmp+QOcGoLlicBcUuoykEyTg7iODnrTxH1JH4f5NOUcYHGPWlDev0z60JWJb6DFUq2en1NXY5GK49aqg4Jzx9asxHIwG961WpLJbK3Z2YFtpNSyRGMheRt6+9S2z7G56D17VoX0JlgSVNpPQn2rXkSjcxu0ZQTbye/pSSJu53YPrUqqUBz0z+VKWwpxjp3rLcq5WC/L1z7ioSCDgHHPeppF2jI3DnoKQIHwS3GOpqRCr8pIHJPr0NNZMuDuwO9G/YdvcDk0McLwx9ead7bAPZOQByB3FIuGBx2piktnHU96kD4BHcGnuGxGyk5J+uKR0Cdf0qZsgZ/Cm8Njvz3pNWAqyxgDr9Aao3SAIR1PtWjdEMw6g9qyrl33Nn9KiTGU2cFxn5T15pIVDctj69MVHdADazN05IFSwxhog3RByMmpT7gTRyOkZQfe9elHmsFKv8AM5PGe360i5Uk7hz0pxy+M8/TvT17hc7PilJwuev0pB8vB5OO1ICQD2xWhvrcUKWII4Hemg7c55x0oGcc8eoFSYz14z3oC7Is55HGe9OYnBxzxilOB06e1LswMdPc0CuNz1z2pHORzwPSlLK+4cnHXNRykgg8+mBSKI5mCr6elUri387JHOB0q04K8nkVJDCGHPGetO6Aq20WyMAtjIq3AxifAb8qc6LETjkD0p8SrtI6d+adhdB5z3/WjHOOfrQw3D0PrTQefb3p2Adt28jke9OLg/w4UetAbAJPSkJwKe2wwZcilxx7/WgP8uevsKULu5/nUgNIVl56nsaaqjvxT8AkkUZAIz1pD2GlACTTRgrxxilyDjB4HGBT0AO7PT2oC5G2VB74NMZtzFT09RUkjAcD8zUL55x+tIpFfagZ+5yeakVRt9aWP5SxHPP5UO+No6mqswYLtVj2HvWJ4htzNPGE3ZDAnHQjNbOAoJP3vftVG9kZJFI6k9eMVNxnnP7TF9/ZfwN8SSwbrZktwC27nkqOv41+MK6hLe6hdTO7u7uzAt0GD79a/V//AIKDeJpPDP7PV3BG/lpqMqwu/cAKWGPfcq/5NflT4aaG3tnTknZgF8Zyf5UmzSN0iO5AWLO/B3YJbuas2iKqF8ZI4Pz9Pb61CFWW4a26qo3A1ZkQMNyIqY42+tK/mVzX3JDKjna/y5zyMZrovDkCT6gvl/6vjKt1NcukDsCW2cHgH5eO/rzXaeA7RZb44RiARkjp+FTJ2RpFps+kfhqFFmibNrAcMe1dxf6qQpQNkr6N1riPDW+2hSNVxJgA/Supg05p3LMGPfNcV0dqGrK1yhIznpz171JB4eF1dpLLHll4DtzitzS9GGRngk4ro7fTREwJUEDijmb2N4xvqzG07QEiGNnHY9iK6Gz0VGQKPSrlvbbVHpWlbKEIx1rVGyIodGjAxj25AqWbSodm0j860Y5OKJPmOcVpYVjnrjQ0YYXr1zUDaCGIB27e4710oUClZVNPYZyj+F4HYEqrLnPzdqr3fg6B1J2K2e3pXZCEH/61MlhI6dKBaHnv/CHrbzAMiyITnPYUSeF4SyuibAOWHvXbzxgjBFU5I8jrU3HbW5zUehRsQwTB6fWr1tpojGMYFaioF/8ArVMqA0XKSIbeNlxjiriTNGwA6UscYNSmHI460+YVjS06c5HNbtpcbwMVzFr8vGTW5YSZPv0pos243OKmD5qvH90VIh4rQkVm5zTd9ObrTCvXFMAZsU0y8U1jVaabaDk0rjsLcXWxWOcY71z+oauFQluvQEVZv7w7CqnBPrXG6reSebJH0z0IqWxWTdjJ8S+JlhIjV8OwPzbuleV6nLc61q0oV1eFFyCfUV1+qaPNqlydzscE4JXb+tMTQvsoMSqN7DLHbRzJFcltWcFewsZVixsLD7w6E1ktoLLcPJ80jkZAboK9aTwpEAD1J709fDcUThlTLE45pc7QOKe541d+G7ufBYY3HGFzxWQ3heeGR1EJIySSf5mvomHwqkhAMe5vbtU8fw9S4my6qA3X2FNSZn7OJ84roErgoeQOirWpZ+F7+9YQ+Wz5X5SG4X8a+iV+G9vDuzGMdiuKv6f4PitcpGignr6mq5psh0o20PBrX4QX1xa5l/cmQ/Ns6k45+lWk+CC2seJ2luFPLB+or6PtfDSoQ2zB9u1aVtp/k7mYK2eFVlzgVXNIXIlsfMS/DSK2idIFwnbK9KbF4Xmsd0ZTKEYIK8EV9N3ug2txFhbeOMn+Je9cxqXhlTlCq5HSqU3swcWjwy2a68OXsD2XmRxL96MMdrD6eteg+HvHgmkCzN5bjoHq9qHhkE8ptPqK4vxF4durGRLq0dhIhO9NvDDsKJSjIyba3PVf7Uh1K1YB9zH+EV5n4ms007Vw4l2o524PHPWq3hfxlPDKsd/C8BU9T0I71teLrRdV0tL6DbKgYvtXqp/CoXuvUzctdSXQbgCXY3IbuO1U/iNowv8ASpfk3naQAe3+RVPR75Ps9vO0iiUfK0Y6r9a7PU4V1XSFc8M68sOhH+FPmsyb6nwZ438PGx1GeEJsDZJLdARnj615dr2mTxx724lXIO3vX1L8WvDosr26k2eYpJZP51886rA088jtvVJBlQzcr1qru92efJWdjz8uUZVU+WR/PimvKFbPUE5zVq/hNrdlG+YYzv8Au889u1RmOKXO3oRk7cZH1/Ct0yGxoKqGV0z79vWrMBRJQex7elUwsq5/jYZALenWp42YoR90r3b14702It2xAOVxsGQQK9R+DniF9G8UWtwv7tYsMHHUnJ4PtivK4WYxsW+WPHXdyfXtXafCvUvN8VWunvtCSsEDPwASfUnpis5W3Gj9fvh7ey61pNhqsfz/AGmBCxXoMDBP6Zr0rTdQMxUH5kxzIvSvD/2bPFzWFgmh3ixyLCNqP3HqOv8An8TX0HujwUHyp02DtWMbsmRFPH5i/wAsVTWwWNiR65zV9CFxgdOgFDHJ5wQapozKQURt/hUpCykDoM06RcnKrg0IQBz19KkRG9sUJI+70zSR5HXgelTODJ16jmkHIx/Oiz6BYVXBPqO5pJYvk46HrThGQeOKeV3RkdCT2pW7j1M9gQ2On1qFiVYD5j65q1ImScioXh3HB4z3prUljGOME8VagUmoCu4cHI659qsqBGnLfN2zVbENstRy7VyGzirkeofZYXXqP7h6VSixjB5pWRpQfYfnV3fcgRrxZZDs4zzilXnLHp19qg0+yAvY8ttdjjnOAK2bzT5UIESq6A8n/CnGLkrolyS0M4gsvzdP5U5l+XccDtml2nzXRvlZeopztgYHIqRlQqQ3POOajYjqPpxU5T5jlvfmmsoGMdOtSwEU5X6dqBjIz9aNxBGPzqTdxx+OaYwJLnAXFQyEQ5zx9anLYz6d8VSuJQDjr7UriGTzqy4IwP5VSeLcG7j3qwFDtu7U6dIwnoBz1rNjMiSJSS23PbNQo37053AAfWrVwxkBCHB9D3piRMrbh8474pWANhfGevv2pCBFuOefQVPsz14GOT6VKtsWOV5x69f1quVvYg60H0xj1oBGfamYOR2x1Ap2BnPTvWljq1Hnp6+1NViQc8e1Lg4Pf6UhBwR0xSAXIHBoDZGD196bznnrT/vYzx7etACZwD/OosAtx19Klbjr90cZppAB4zg+tDGRiLrn9acB5WMUCTaDnk54xTdxZSen9KaQDZBuIfcMCkXcreoPeori5S3wG4FSRzLJyrblPTFMCyDuH+NAOemCfahQMDtS7sEDvTAT7gGW570pI7c/SmmQBgOhFOGcZ6UX6ALgMc9MetOycCgD5vUe9OYY4HP0pDXcjzyQPxpMblOfWnFOf60ISc5pajuMY7T6A+lOU5ztoZQD70fwnmlYCCT5jxzz0PelIJPzfpSkEjPT6UrCgCuzbSQKZK23gHJH61L90NnjJz9KiCk4J7evegaGxuXTI6+jVk61dsl7axngM+Mdse9baKOg/MVl6zCjXNqSesigk9BzSY1oz5e/4KfJCfgtbxttQx3MciKG4YnAA/X9DX5n6JbNNbTSuqovlgqU6EYyTX6Qf8FSpoX+FqQI/wAySxZLN0OCV/RWr86fDDiPwwu/5kdAm4dQaG9DSO2hVtI1MzHpydufl4/wqWbemA20eiyd6rBfs829vmZlB/U9KnaWNkaTf5mOMenX/wDVUmiQyW4OQu/knn25r1r4R6VNdXAbZn+IegryCMm6dfJ3KAcnHUdK+jfgppRvUE4fywFUFR0xxWNV2job0YpyPbtP0xLe2hPy+cwBJ4rqNO05JME+nUd6z9JsWmdVbhQcjHWutS0WBRtUD8a4leTPRjHW4+2tERAMcjv61ZA21GjhRjNDycHmt0jaxMj88VYjlwazHm29DTlusjj860BI3Ypw3erAPFY1tPnvya1I5ARVoTJM5NOUHiml8HNPRxVCJoxmnyRZFLAQetXNqlaCGzAuoypPH41nSg5PrXSXUAYk1lXFuM+9Zyiy0zMBxUiGnSxbajGQelSi0y9DiraqGFZ0cmD1q/A4Iplbk0UJ34zwa1rRduOaoQ/ezWjCwDDnFUh2NSEnFThhioISSBUyjNaIgd0pjd6kIzTGGKoaK8oxVC6PBrQm6Vn3IyDUsNzDvWwc85rnLi3Mk7E9OtdNdqNxzWZNGAScVk2Mxmshj7oz61H9jw+T6YrTcgcDioT1pIorpbj0qQWgzzUyELUqsM4qhEljCEPtWxFtwDWZAwBFaEbfKMVpcixcTBGMVcsoRuB4NZ8TZNaNu+MVaZDNSNVAA7Uk9qkp3Y596iSTA61PDLnrTvYhleS32j096pz2quGPVsegrSvLgKOKzpLgAHBqW7om7Ma7sIySCNxrAv8ARxLnCjHvXWSMsjf1qM24ZT3B9ajYN9zxzxJ4ZUlhs556VzlhcvpM8drI/wAj8IXbg9+le33miwyA7lyT0rhfGXgwTKHj+VlO4FeMVSlbRmUonA6w4stURk+WG4AUMF43jn+Vd/4BuJNQ0OWK4RldHZRnqRziuGupIrmBrO7Ri8PzK3v0rpfAuqRJqmYywhmVQF3cbl6/nTfYzscF8XdEaeGYOmQucMv+elfI3iKzNrPMsu9X3H5V7AGvvz4kaE09s7qmFfJG7uK+Jvi3oUlpdTOsfKk/MO1aw11ZhVhpdHk+v2qiFZxwO5PbkcVjKqr5qL94HOPunH44rp5LWL7Cu47lI5U/wnjv9aw5UxOAPk29l6n2q72ehxtFR5QXz9AR6mnRRHYx2bZDwgX5g3WlvEVtyR8Be46j/wCvUcNs0cR2vyvJL9elXuFmS2kbudknTGCW6DmrkLy2d3DdQ7ovKOThu3Ws+3ZokBd9wbnLNwK01RrjKnt2XqRUN9BH6IfsvfEKDU7jw8HfddTlIpGfoewz6cV96SKygZ4KjGT396/J79kq6e6jk3XCW17Y3MRiiVuXj67q/WDT9Qt9U0OyuIuZPJUSH3xWS0ujOTuPAxjHHFJIvG70pVII44BobAHPX+dMi5EzcHsaiXI685NSFRkH1pQpPTkelGgNiMQF469qiVgpGOCT3qw8QwP5DtUJjJGDx71L3AsxkNQRySG/E0xTt4ApxBNAk2ytMuGHzcetREEcnnnvVmVgq428+vrVR5Qx2gY5wQTSBip1yPyqaRNyqTwveoonOee/rVrkLtboPWtErkMWIY5HA6Z9aVpAhx0P86fESiEDJ+tVp28tucn6U7MzZehLF0Y8kcgehrZhndRluM+tZejguGkzvjBwAex5rYVN2e/1r0KKtHVHLU3KeoWizqZY/lkxgse9ZADggDkeproZISMjOM8daqmziAYnhj37VNWlzK8dy6cujMdlAORx7UDAO49fT1p7yIZCEbcAcZ9aQMFf0OOa4DoKjKyO+fu9cGnbiB7e9WpF3IR1B7mqbfKccAjvSCw8SgA4X8artDuJJXn2p6IwB+brzz0q1FEVXHV/epAzivljceaqyymViB8wB78Zq3eFWcqG6dRVURDcuPlIqJX6DsivIpRt3/1qfAS2V29R1FS3NuzsSJCGHSrdha5RCeX75FEU5MAsLHz2CHdknGDWtaWy2VwyybTGBwT2/WoLU/ZbtXOcE914rSmlVwWXkenrXtYamuW8lqcNWbTshgQKe/PrTuAPSm7umOfrTgBjH615Z6lxq889umB0p+0jHf6U15ApH9aepKYNTsAgGPm6dsntSHGM093D4I49j2pgG5jyFUetNDGbsKcd+1BB25J/+tQwP8LH2xSo2Q2T0J60XAb5eSSG49BTciIHHJ9z1p5fAz1I61TvJGWNivB9qa1Aiv7KO9Kh/lxyMHqals4vKUKq8DjBrKW7eV2UH5sgnJ6VsW7ZRc8UWsMtL0qNgSRnI+lSL0/wp3p6UxEJU8luRT1ckew4xSsmAcdT605FwSR070BqOGQOeKkBPY9ulMDDGT09qUMTjPHrSLGsSPu89jmkBBBA4pS2V9KazcH8xilqLQUklef17U0AqQCMjuRT9wPTn6UvRcn9aBkXODn8hQRgc0rEZx0FMYluOtAEcuWx37H3qMKcccgVNt2DB5J4pMZwB+VOwyMMVweh9KralI00KBPvI4Zc/WrpjDk+3rUUq42/w49aTA+E/wDgp3cteeFgrcRLNCxXsdqsvT/gVfF3h7Q2i+G82qS7o0jKx428biP04719v/8ABSCzUeBp3nTcxmVozn1zj/8AVXyBZ6haXHwGhtrbdKPtP7xn6s20/LWX2bm0dDzV8SYx9wc+/wD+qo7tkKsg/dvkFgvTHWoLd5WkJKMiJ8vzLtB/Oq17Kbq4YPubHBC+men5UrNGvmWtGeZrkJNtWLfgg9WHTHHevsv4IaN5OlRzOuxcY2rXyD4Vsxealb22zfukBDH+EDnpX3n8K9Pa30uBD8vyjhemfWueq3sddGHU9A02zSIBlXB6nNW5TjocGpVhKjOar3GcHHWsk7HamRNcbe9QPedfSoLiTbxVGSfGeatO5aNBrgnoakhn9TWQbn3p6XioQWbA9a0RR0tpJlh3zxW1EwWLcW6Vw0WspF0bJpX8US48tSVJPU9Ca0JO3MuehzUZvlV9oNcHLrd8HyHwCeRzUUGs3iksX3HP8OaqzDQ9Lt77B5OPrV5L9Qg+bivLm17UFAZI2mIOSFbFW4fGRRVimUxSE4Iyefx7UMOW+x6NJdqRjdmqckocn0rm7XXfMyCxwBnk9KlGtArk8HPes3LUVmasoyODVR+PwqsdUV8EHtnrUUl6G71LZaTLiy81etpc96w1uPerUF0VI5/WlcZ09s2R1rTtl561z9jcZHFbdpJk5zVJj6GxAeBVtVzzVa15xWnHECK2Rk3YrBc0jKauGHFMaP5aqwcxnyrlazrkEZrXlXrWZdj5TUtWGmYdyQQ2ay7jqa0r4nJ96ypzj3rF6FopSnmod+Qf6064baTzVR7pVzk4+tTcZOX5zmlFwAOtZst8ADzgVVk1DaeTge9NNjOhivRnrV2G9B43Yrhzq+JAN3y57GrcniKCIbBIGbGSy84P0q1dgzuIr0E1pWtxv4rzq18SqzEBsjr7iti18YRQJuOSc4IJq1cykjvllJX0/GpVnwDz0rkE8Z2yoGb5e2Mip4/FllL/AMtNuTjaSMincnlN66uuvzdKzJrr3x75rNn1mO5clGwPTjmoDqCsxG786T1DlNT7T1x19anS5OOvFZEM2SOc1bEnT+lIhou+YHPXFJd2iXVuykK2e3rVdZQOc1ain3DHWi5DR5n4k8KCOR2RdhzuGPWuN0+1n0C7JUbYkk3r689RXumpWa3SHdyPevP/ABFomVdWXaecbqV+5mtHqa1zBHq+kBpX8zK8Y+ma+WPjZ4TBiuAOOCPk+X9e9fUfhO5Lac1rIvzR8buMmvO/iv4YN/DMdmNwOPlqoysyXC+h+fVx5tneSW0nyO2cBujDpWdqIRpvO+4yYDeg6/pXU/EmwOk+IcSoyAMVDr1z/QVjSQpfRMy4YheR+ua6HI8+ceV8pjAsyyOP4WGc4xio8PFFv+/k5I7/AM6arxQPJbf8tFxk+vtUpYRJsb5i3dug9vaqV+hKZXilVZssm9cYC9vetGKRs5jbauzJHpz0qu8KsF28Y5yvfv8AlVtP3TkbP3Skc+p9KlkPQ9W+EcslvrFvc2c0lvKhUB4W2k88g461+svwP8Vyar4StTO8ZmKhWB6nAr8pPgnZ3F7rFnIExbrMAQv1r9PPg9pbxWqTJ+5iIxgfLSvfQzex7YPmUE8Z7DoKYQSCGwcHj6Uy0kVolU8Ecc1IxyMH9aCNyPG3ouc09RuAA4pCpPt9e9KTwcUrAPdsrleg9Kic469T0xS5IGN350pUscHHA7UWD1EUqPqetP5OQOOOoqMxhfcj1p8W3eS3Yd6kCCdSiH1PrWdKAWUnnmtW5QNz0HpWfOBGDj64osK5TlvhaXCqFZlcdV/hNaMd0s0AIOWx1rOeMsxfblscA9antY3C4bt0xVRdiHsasUjbCp4x3onLZyOmKZBvCDPTFWduRzWl0SWtMk2WCFvlkLEso6/54q9FdEkgcVisDE+5fxqGa5eNsruGa6o14RVmjOVNSfMzo5JAoyalht1lUMeQOcdK5dNUkUbWbJ7Z7Vaj1KWNdy7iR6Him8RTasjP2dnoNvrWKC6ZE3cEv/8AWqNl3Ic96bJfNNIGk4c8D0FKuGyDwMda4m03oajdxC43dKrSMMgDmrFwCIyF4x3Peoo0AjLbefU9allWGpx823mknlwvXBPvStIiHIb8KpzFnX+6c/pQxXEIyM5ye596YzFaWLJUBunf2/WrCxF3x0HXJpKJDYQRkqpPHcir6RCQj5cgdgef0qONVReeDV3TQwJc8q3Ax2rupQTdiJTa1NKzjjWE+YoIP8JFMlt1Y5X5B6CpthUcdDzzT9m0ZPP0rvTs7o4ZO7uZpGOT2pWGBkc5owSeO3rRknH5V4rPcBHAB3dB3Paq0N01xdyJwEUfePrU+GU5+8O4oVYoF2hcZNIB0gIGaRsEYPNSklxjr65qFyQ/3Rj1Hah6bAJ0zz16e1AQ7snqaXO3jmkDZck/mTS1Ac6ggZqhqChUyWwB6mr5f04IqjqIVogw+bJxxTV7gc+jvHcSSfwe9b9hL5qAng1gyExPJ5mdo7DrWzpbgR7t2QOgPXpVMdrGpH78D+lPXDDnp796YjGQcdDyc09cq2TwfakGw4gAZPH0qN14x29qfuLMR+tAOOvPbige43gAA/gBS7jkZHPtT2BK5oCgDnikMaSKRQcew60EZODx9KBkDB5AoACMZz070jEAY6/Snv8ANz0qB+SCOMUaANLbRzxQpBHHegcDn9aXaDnvnmkA4osgB/GjO3n07UYyMdPpQXA+X7pz+dAEmPk44PPNUrlmycrnjp6VbZ9nA5/pVWSNpZOPmLcYHb3ofcaPjv8A4KP2rXHwqt1VNzJiRi3U9Qa/Pw6mbTwBY6fHKsS+YZWj9yOtfpJ+3dpXmeCxbTP8q2zybD3PP9K/L2KZzbqW2mNRjB6DHFS11No6mfdy8M7Tcg7Rt6Ac1Rkuy5Gw5VTgt3J5qxer877fmZjkgdMevPequDhlU4HJ5/KpubLc9T+C1gdW8TQmSHzYkZTx1xX3x4YsILaziaOExhlBIP0r5H/ZY0Ga9hlugkSIroMr83HTrX2fYWvk26KRjaAMVx1Gm7HfDSKJnbA46VmXMwGavXT4B/rWJeS9eaxZvHUp3U+M1k3F4FJ5qa+uMA81zV/f7M8/jSTaNkjQl1Jd2A3NMk1Q7eW6e9cxPf8AluBu5bOMc1nX3iqLT03l1HOMsa3jO4N6HbQajG0gDybA3GT0FTza9p8LKvnZkXhgcAZz1FeB+IfioBEFhfYQxwx6GuUu/im0khzJjP8AFu5FdC1MPax6n1Mviq0aQI75z/Ep4FX7PV9OLFhMJD6KP0r5Gg+KflxHzJ1VM5+9yaddfGZLVf3c7vu6FG5q7saqwe7PsT+3LWNW2lW/LpVG8vra53snTGcD1r5E/wCF+zwXiwMxGOCxbnJ5FdTpfxmimnjjkuPnfgITmp1LjOD0R7/c37wlGWT5e43dqu2XiJJ41G7accg15La/EKJmXeSpI43dDWzaeKFu2GGVMnqPSs2zsTXU9Rj1Tjrz6Zq5FfFh1rzuz1kSyYL8g4rqdPuWYAHFS9dUaOCsdRDPnvVqKXDZzWVauSOeKvRE/wD66zOdo6Kwnzium0/5lBzkVx2nMQOorr9KlG3G7H1q4szZ0lmucVrRDis2xIIrViWuyBkyZYg/HXFNltuCaliBqaTJjPFbW0M7mDeLszWJeOADz+tb+ogAE1zV+SCfSueRtExL6XBOeee1Yt1c7cnNaGouRnnk+tc7fT7AeawkaJXIbu+255/OsW91TAJLcVFf3vlknOB9a5nUtSGxxnp196m3U0tY0bzxAsQLJzjBJLcVlXPixRKYFO92GfYfjXLaldNNG4ckIeoDc1lpqkdqgDHnpuPfFWl1Ickjt1v5JS2+XCk8Yq9ZRqzlu/cntXB/8JNFCmXIweee1WIPH8KzssUmARjhuT71Sb2M3NdGepW1rgnaC/071vaZpElyfnIVe2P614xD8TxC+wXG0Afwt0FbNl8WTaIJRMsi55BbkVstdGK9+p7QdEidXHysVPtzWbe6BFEHaP5S3ORXmEf7RkEE+yWJEA4Dlhz+FdFY/GfTdUdcsqORyQ1DS6C1RfuJJ9OjZA28jj5jRpusuZgrt14GTxVK912C8ZTG6tu53L3qt5qbsZGD36GsrM01tqd/Z3odfQjqK0I7nfjmvO9Pu5bViBIZAT0J5ArqrC+8xBk8+9IxcWjolYsBg1btDtA7Vl28/A71oQyDNFyNjRLjbzWHrdt9oyfvE1sIQw5qC6ty6kdaL6E+RyGjWvk3jjftJJwBTfGWkm7s3c/NgZPqO4rQayFvdrIN2c924NXr8LLEqv8AOMZKnv7Vnd7mbPzz/aJ0Ce1uxIvyxbyzfLyPxrxe1vlGB5nA/u+tfa37RHhSDULSZFhUKdxP5cfQ18Q6jax6dqUsCIwyxHHsSK6oyTVjkrqzUmOvVQyNN/A4IDL0DelVjuwqS4VvVenQ8VZMf+ilSm4YOAzc56VTSZZVeMpsfIPzdM9/wxWiehzaEpkVyE37eOPp0q3Yq6x7W/hyR6+uf/11nW+JZSrP86E4Dema1BwSWfbn+JehHHFDZD0eh7T+zlrKWuu6hbHb5dxGgQnqjgnJAr9ZfhK9nP4M0hIF/fGLbIz/AMTetfjP8H7+ax8c2CrGs2+QZB6kZAP04r9kfhzp/wBn8OWU9tuiJVXAPQDHNJESO4WAxyMDwcmpCoUcNnPrSysxiErcnHzH2pFkWUBg2VIzmggbvOFI/WngZUk9PWjYFAxzSggqf84oC4wqSVIXAqVeWOePYUqrnBLYP6Uwkq5BbjtTuTcdKhLZ/hqFV2k+vepnYkYqIKc5C/XNIYvYDsP0qrOmWOfyNW+ox/KmTRhskdcc5o3FdGYluC/t6VdjhCnHP1NMQAZzVjcSgHakkSSwjGO59ulTKABgdRUUOVBzyOozUyncMn61VhXGhOOeuKr3MW849quMM+1QyKCOeB70WBmSymNmHT2PYVPEz7Rht2amngUk8flVXLxSYVsD0pWsQ2WDGp9mHU+lOBK5HfpzUiEOCQ2PUetNKZGR196B7kbMzE7uSD3pZHCqTwOO3FDNyQeKguJSFUdA360gIGwWI/l2pHBZOOSO9NySeaGkYrx1xUibCBgzFRng4yKvKrL14PeqkRJUE9TVuMnJB5+tbRMpDmY8Y4HcmtLSpTGHiK5Vuee1UCowM81p6Xb7mbsAB1rrp7mUr2sjRSEBss2Ae56Uy4Uwr5hbEfTmnTyBQVPGDwWrM1S4lmdYkYbByfrW0p8urMFC4rYVef0pOnP6Cnnjnt3pGPPNeaewJvzk9fcUnYkc0KA5yORnvShuT7cYNFgBSe/HrSFQMgfWjBBJNP8AvY7igCEjPFCr3PBPrUzKRyDx70hHGev0paAIoyc9az75S3T17cYrRJ6471Xmh8z2pFX6FD7IlyCCqknuatwxiIjC4A44pVXy1A3YqZOODzigB6fL/jTwCxOTQqgjH50p4H+FMVu4jAA56ZGMUKPXjPXFOTIBB5zSnC9e/SkNiA4BUNgZ4FBYAfTr7Uq8k46j1pCvJ9fWgBoIYkg/jQqFQT2z1PSkweCGwo7GnNLheOg9KBiF97dhjtUWwqDzk045DZoDjJOenrSARQyEZwR70MQvFK/TAPWo5ARj0HXFMA3jp3pCMNzyfWmhuOeuOlNiYsxzwAOhoAlL5Hv70luQtxvZshu570FcA5x9TTgnU9eaQzxT9sfRjqvw3v7nyRNMllIAF6nAJGPwr8e1IWNgrlSrsrKy8jBxX7p+JvDf/CZxy6VM8Yilt5Cvm57DnFfh54u0690bxt4o06f9ylvfTJEi9VG48VF9WjWLOTu5pJrjCPtXHB7ZoniKLsPzO3GPQnp6UrNsUl+BI2EY9c10HhPw++teILSNu7gMWqHKyuaq7dj7G/ZX8HyaZ4VSeRAIyoYD35Oa+g9wSPNcp4A0pdD8I6fbQbdojG7NdDJPlMdK89O+rPUSsire3GQeawL64wDWleSYzg1zmo3GM5NM2hqZep3gUMd2Mdq4rVtRkiyY5FTrw9a3iPUPs8BIk5BycV4l468YSec6xv8AOBwB2pKPMzab5I6mjrnjcwbsyKNueVO2uJuvFtzrMzpDG8iE43f1rlLq7u7qZnkYuGPIWvWfg74Kj1lYY5ODLyc/WutWieZOTe55nrum6j/Z32iVwqoxTAbv+PNc5Jp11Jpouo8Oc7du7Jz09a+k/jn8Po7PwvcwWaYliP3lOOnY186aFdvbWafaAXkZiWiUYJ/wraMrowlzSOevLWadOJiGLbWBToCPwruf+FE65bfD+28Xlt/h95/s3nYORJjOPSrOlWdpLZzi4O47w6u3Xb6e9bF98U9abwc/gqK6KeGTci6e1bqzgYyD1FNyfR2ElN2aPLL+1a41FYGgDEJtDN8pwAP1qTwtpstrr8BDuPnA2Sdz0x14rf1TT7HUCsivsLH5drcg9ab4M0t7/wAU2tnBcPIHkCsWX5hznr6VXN2OlRu9D6Bl8FvfaVEyARSCP8fzri9QN1pOEMrSBOPmbaRX1rZeFI7Lw/bgw5kWEAn8K8U8d+GIknmlTCnJ4C8msqlOyujqpVbvlZwXhrx7NpWoI9zIZUGDtPT+lfRng6+HiizW7tsPnqi4+WvmOfT4LcuWVXAGSGrsPgl4+Gg+KxbyzMLOYbSjHHPH61zKVj0E3sfTFtAyDB61bTI55Ga3l0VbvT1u4SCjLu654rLmhC8DAxVW0MbliybBGcV1Oly4K98VydqdoHrW9p8xDLjtRElneWDEAZ4rYhYECua064+TB6nvW9bSjaMV1wZgzUi61Yl2qn9RVKCTmpLmb5MZrfmsjMytQkBJwc1z19GCDW3ePnPesS8k696wkbROX1WIhW71yOpt1FdtqLB1YHt+lcbrqeRGT0B6GueSZ0QOH1iXa4IYZPrXD+IdbTTIGlmKgc8HvXVeJL+KwtZLm4+SJBnB45+tfK/xH+Id1rWpvbRzbIUYgD29qx5nexrVtGGh3V/8QbeUu3mkLjGF65rmH8Xz6pJstxuGePU+1cjomlvqDxiSVmUHgf417v8AD/4e2r2ElyUQSqhIz6muhWPGm5dzxLx14j1jR7aC4LCNSdqxluWPauLm8V6+0y5uYYgWH+sz075x2r1D496W+j28cssOYEYMp7D/AOtXl4FtqcLQTgYkXiRX6ZGM+orVM55OSe5K2vaxPqWLOUOztsjVSW3nvgfyqa58UeKNInP260lVDnfGylGT6g1u+Dm0v4b+I9D1u8vI7tdOlSeMSJuDgEHBHQ5xjmtb4s+Nbf4wfELUvEdjcix+0ys5t9m1VJ56CpUneyWhMKknKz2PPU8aX10wkLmIqc7X5yPWtGz+I97aGPZK+52+ZEyx/TpXO6jpkdpNBbQyeY+7Bkbo2fetnw5o8f8AbaRBRJLIcbV7nHatLm7lJdT1DRPjPqlg0KuJPJbj5/vAfQ1654X+Len6nHskfEo+9nv9K8wuvAsg0398m2RBkL/SuFuLWSyJuLUsskZ+YDuPzqJO2htCq31PsbTdfiulDBhnGQQw5rqNNvx8pBxXxZ4W+Kt5ozbpnd03YOT7+9e++CviXaazDB++2se7NxUt9zsg1I98sb3djLc1sQz4GQa4fR9TjuCojcOMZ4rqLKfevvWbZMonQW9wGIHNaCrvXI6+1YtsTnINbVp8y89apM5mUb6zD8D7+eCV6VCAqxskiDeBjI61tzxYGfX0rLuoljkJUH5uvtTJvY8a+L2gefpk7MjbSpIZeucfzr86vG1i2meKrxHO3a/C98da/VfxXp8eraZLAeSOQa/N34++HjoXjOa5f7kxZSG7DOciqhozKr79O/Y86EyA/Km3d90fX+QqC5CrMXZNhH3emT71LFJtlAAxhfvN05pbl1YAH7w5JC+gzgVsecn2KrQBrgSdu6L1NXrW0AjLB2JPQN82D/n1qnE6yuwfrjAU/KQP881fsH3rGPvAjOG9KG3ewN3Oo+EQeD4k6ZIj75VIJXtjOMfXvX7W/CySeTwNp7XDKzPEu3b6Yr8Yvg8jXXxM0uOzDHzHAB7jsf8ACv238E2UEPgnQfIUZFuEcjuw60JmUjZPEZAQHjHzdqzrbzI3kRxgBsLjuMVqPggAnnoTWbevLbTRlIxJGxwT3HvTILRDbRjr705QOT2qJZQQPm/KnxnHXj60CJG+UVBIxJH58VKx3MccYNRSnr7elACrIVXJznPQGnKQ/sD2NQRkls9utT43ZJXHpigRKiAL/jTXj6/1qQdMnGPeh3GQBxQSVHg2gn9BTljIAHUj1qQsqt7HvmjcAcdqd7hqPSMoox0znk08fL/9aiN8LkH25pQ64GeeeCKoVhArKOfrxQVLEZbp2qQEHpyPalkVQPShi8mVthORwB61WniABzwc4q4WG0/TkVDJyPX61Iior4yBwfWpVOQB3phTLFhSDKsSf1pANlHldG3Z9aqyZLhm5A6dKnkcsSOn5VWkOM+nWpEwzyCDnHalRDjrn3NNUnGRzmrEMD8g/matRuyRI4yMjrUzROGUDnPcVMlvjCng98VbtbJySW+VuCPwrqhRuZyeg2Gxk8xU+bBHXsK2NPsDaqzM+8k/lVtJvMVQFUEDH3eTVe+ufs8ed2M9PSt0lHYx57szdWvN83lp8uwct1quo+UE8+9NYB5C46nk05TjHb61zN3ZrzFkHd04780mPxp2DnAoZgmQe9YncIxCjjv6UgYgZZuaGIJx36cU2SIOpXd2pAKGEgyOR2xS98j171DDbmGPmQ59D2qUZIweT7Uhjg42heh96aNy8twemKkBIOCv0pzLkkHjPpQMZx1Pf9aiALD0NPKbiPb8KQ/Lx/kUBYiYAYxx7mnRpls8YprvjjvTh8xyOgpAShtppxIzjvTcAMTt6+9NljZhlW2sD1p7AiXO4Y79KVm4HY+9NIIHPOetO9PSkMYWP1pS4I9aGHB+namNxxjtTAUuNv64po+7lePrSjGMjnPpSn26+9IBOp57etMf7uV5I9Ke52jjnFKqjBO7NAESLtOd27Pc044bo2celOII46fSg46nr04oAhK5z60iId3PfsalAwOuaYHPOeR2IoAcY84zSqxKjHYd6eW4GOtNOMFunvQBmSN/xVGjoPmkctENvowxz/ntX5A/tMeHYvDH7SnjOzuOFkkfa/Cgnce39a/XC83r4p0u5hfBglAcluoPFfnJ/wAFE/CMeh/GOS+2bXuvnDt/Fms72ubR3Pj+S3/fvHH8qKx+ma9T+Avhs6945tLVA2UwzMtefvYso2kYkJy+F6fyr6u/ZK8DMkdzrhj2MQYkZ17DmuSrLQ66aXNZH0hHaiwsILduPKUKreoqmx3Zx2q5ezGU4JzjjANVCwVev51zo9GxmXqHB71yWrymNXb0rsrw5BHJrmNRtg24Y/KqRtB2Z5R4vumkjddxBxwO5rxPxJZTvcOpG4lcgD1zX0N4g0YyTbiuB3H/AOuuEv8Awwbi4aQL7c9RVrR3RdSPMeS2/huVmznIfB57etdz4K1HUPC93C0I3qjbuTgrXR2/hgB0wmSPTpW1B4eVRwm5j1NaXbOd0k1Zo1L7WoPFekyLcs/70EMG6nP1r5m8daJe+Cdal2L5ltOSQR0A9K+mINABXd9xgcjFZuveBI9YspIpgsznONw6Zqk3exHsex8tR6ubuxl+zy4LnbtzwM9aZaXypAqSSBiq4G48+mfevStd/Zv1H7bHNplwYIBksiZOTWTa/s767NMZEnkkAOAHGBW2i1uL2UjgGlXzUaNmeXdg+Xzt7YPtj+tfQf7Ovw383WzrN6ipFjEe7k9ueehpfAf7PE2jyiW8k82RsbgBlSOa9+8OeGk0iyjt0AVF/urSja5qqaSszp9V8Qy+X9lhYrGoC8dDXmXiq1luiSQwLdc9/SvUrOzQjDLu9KivPDq3Z3FN2Om3gZ96qcnJWKpwhCV2fMup+C9QubqTyosBuMn0rNtvhPrhvLO5hXd5Th3b7p4r6yt/C9vHGu6IFjyelXItIhgjCiNc1glY7lUXQ1/Cd1MPC2no7bXEIDAt0xVa6++2c8mrdq4t7Xytox64qtKNxzSZi2RQqM1r2R2sKzolwa0bQcg0LzJZ02nvyOa6C0l+X1rmbE4A5rct3O0V0QIsbSXOwdajnvsqR1qoHJU5qCZiAea1exPKht1c5rJupeDzzUtxIeeeKzpZSSc1luUkU7kgk1zniGA+QcqT1rpmUNzVTUbUXVsy9CBx70NXWhonY+Vfj/d3lj4ZMVtGZpJn2kJ8xRRzXzBc2cv2hWaBzIRuYOuMfWv0H8Y+DrfW4PKaNRJjGSOoryHVPhBHCZCUzjpla5l10KnLmseC+EYWhaNZlwOBX0T4FvbWOCMO29cYZPXFcs/wujtnIDEZUZFaeleHX0tPLV9qYzg9fwp3scsqaktWHxl8IQeK/C920aKXVflGBkfSvi3ThPb3d5pzo9vNbuyOW+Ud8fUYr7iitp7aBkd3ukY8qx7V4b8UPhEfEF5cT6aPs88hLE+h7Z9acZtOxjKm1seOfZpTcRm4xLHGCVC9OvT2NSvdlHlmiPkSnO9ezA8/nU3/AAi3ifR1aO5sjIwB2yQsRvI4B9qpvYeJPs/lRaM8jvyxdhhOw+tbp9zPlfYU30KnzYo/JkB3EB9xPpXsH7P/AIGfX9TbV7lCI0bcC3Xj6+tcz4D+DV1quoRT30bsTgFRwo796+pND0dNB0uO0t0CBFy2zjPtVXS2H7KT0I9dt7S3s5ldeWGARjivnvxfYvJqdwLSNog3TC9frX0HqGk3GpKxYmFc8byGrJk8M2Vrp9yq2nn3UmAJjjC/hWfNqdEKLWp8yz6BOke0qzBjuJboK0PDE91puoBYpWwCSVz24r3R/hn9qkXOCGGcDtVq1+D9vDNvaLIJ5xgE/jT5tDX2bRq/Djxk8sK+a5yFwDu5r2nRtS+0IjBsbh26V5vY/CuK2sIrmzuUQk48luGBH55rtfDmkyQCPex3KO3Q1zu9zSfLyrud/Yyh8YOa6Gyfgd65bT/lxnr7VtwXXld6pM4ZG1IRsI9O9Z0+1s8jPpSpdCQHDfnUmwyDPFPmMmzI3RZcMnmZBBHpmviH9szw82l6kl08H7qUhc/3c+lfc11C0EinsTjcO1eDftgeDzq3gOO4MXnCIkkqeRjvVcyWpMp6OLPzxUSW8jLJJuVj8o4+XpxmmyRqIdwGGX5hlufpmpriPymdZDvcH64/yKkiiRoUY/PI2cY7ev8AX8q2v1PN1uUUkGBKm1mwSS9WrSdXIOxdgOFf7vHp+dMQq8pDLsJGCp7GnBGUDuQce2PWmS2zsvhzqr6H8SPD9zHyPtCKUVuTlsfjX7UfCzVpbzwjbF/ljVwuP7vHf8a/E/4fajCPGOiSKubyO7j2AdG+cEiv2h+GeoedoMk7IsCTqr+V2UgAGhXbsRLU9DchW9eck1VuTvRl3fL2qbzRJDGydCOtQSYGQe/pVEEcBZV2nAx26Cp+Vz8vIqmCElUnjHGT3q8mSKBBGwJPYdeabMeT/nNSbeBzyOwqOVMk89KAIlOTk5x71NGduegqDHz5HPOKkYjPoB39aCW2SuGbkNgUcYPfnvQh2Djmk3Bskcd+aBDZG3dVxTgQSR1I9aFIUgfzpxHXPNO4CqpJ56e1OUjkdR/KoonIJAJ44INTRqSMng+1NMFqSIowueo9KWUhgfcd6QnaP8ajduPf3p30AQ59hj1qGVt3PQd6N2f4gKV034/zmoJ9CNU3K2fyqnM4Q9zn1q8XIUgdveqLDJOegPekG5GM4z61G3JOf1qU/Kp/rVZSzMf60bikTR/O2emPWtODESc9KpQRdzx9atFmwQflHqK3hG25nJljzgxBT5s8cdq1IYSyruXB9u1UtLtGZMnbwcVqlUgQkyKpAzzXZBcqu2YTbeiJYwBn24rL1ecSSeUdu1T1rRF9EYS8bhh3x2PesCdS0zSdc88VjOd9hRj1YoVWPynAz2pwxgn06UxZBx2p5B7VmXZE8cgbdjjBxk04cL7+pqO3hWEEDnBqXIHTvWVtDvGEEkE/Q4pQQwHbFJgk88D0pwwAegpABJY/4U0j5uOPX3pWwpwOtNOVY9264NMBSTjH6ikMvzYP6085ckj9KYy8kHgUvIEP3KRj+VRsM8D+dMjRkL9wx7dqcpdWA4Ye9SVcjCruIHQVJGQXwvT1NMdSRkArzzUoBY56jp0ouDHt370A9qAcjng+lDYOKaGJLIEXnJ9h1qK2u5JQ+75QCcL6CpvfqaCAOeme9OwWHeYnOeGPTAqN2zxSsNqkjGaYpJHP6UWAZuWM46+3pUiHjA/M03btwR+Zp6vng8H2pWsMc+SM9/emjIU47ntT+mKY7hiwPGO9FrCDByD0pN2BzzTVYquOpz1akdyq56+1PUY4uM46D1qNpAXwM0wBiMHn6+lKAQc5x9aF5gOL4Un09KGkBXjge9NdQEwevqKgkYqpz09KTQGVr8TiWzuo+sc6uwH8QFfLn/BRPwqvjnQLLV9OVEubNN8xC/N+HvX0f4nvJhFhNxVfmGzrXivxc8M6t448KXUQh+zxqrDzT6kY5rJ2ZotD82Z421O5gRDvLFUGz+I5A/nX338NPD0nhD4e6ZYTp5c5Te4HXnJ618ffBz4bXt98Y7Hw/fRb4bKcvOxX7205zX3PqsqrL5cQ2Rx/Io+ledLselh43fMygzE5J4zUR5qRstkZ5pCuaZ6KiitJHuFZl1aBieK2mXioWhEhIxzTsUlY5W90oXG7IrDPhmPzSzLuyeQK9FFhnqBSf2WOvrWqsPna0PP4/Dq5O1M4/hFWI9BBJG3867iHTUkm2AYPXmrDaKGYkcfTtWsWhuZ58fDc8bEqhKe3/wCuoX0mRAQUOT0NeoW+lqgG9dxHenzaVEUAVVyT2FaEqbPKrWxvIHJHy56AZ5NWbfw7OCSUK55HbNelx6RGQMpyO1WzpCSfdUDHrTUSlNnDaf4ceEchvm55rdttLWMBSME8D611FvpCqFHP+FX49IiUAgZPvWnKkRJ33OZg08g4Aq6liFXvW9JbrGoA6VTlQDIqHZEoy5EEfAH5UxY884xV5rcueOM96Gg8oGsHqaoouMcCmFc+9WGUEn2pvl85rMojjXbV2369KhWLnNWbdeaZL2NzT1+7W9GgCg1g2DgAVtRy5Uc10R0FYnzUcxAUmkaXioHl3d6q4yndDOeazGPJFak+WJrPeI78/wBai4is2e1RFmORg/jViRDg01IzVJjsYd7akknv6iuev7ISfeXketehG1WRDnHFZV5o5ZSVXPuKLJ7kPc8yvNIwTxWPcaWGbOzA6ZavSrvSuMEfWqU2jKwBCj3ocUy0+55vLozSAY+Uf0qm+jSrdBhEJAcDoPxzXpo0LewxxRL4Zli52dehHalyCueZnw1AMm5s0lUjoyjg1XudH0vTIDL/AGSJSeRsUcd/xr1qLQFKfvEV89Qe9JdeGoJhsEIGT97PTinyIm55LpuoWskfmRWQRV5A245rfAnvEV0Vcc/Kq4xXd2vguEFS0bAj09K0h4WiXDCMKR0qrJaDPOYtBluFUSLnvxV2HwxH5g3qx+n+Fegpom1fXHPHaj+yAxAVf/rVDsUpvY4ldFWAnCY+lSrpZJNdfJo5Tgct3zUD2G09PyqGyk2YkFkYlVew6VoWsezGOKsG3IIwKekPPTpWVxNXLFu+3Gau+bxwcYqpGMdqmFK5i4FqKZlPB49avW90TjsKyVbB5/EVagYowzkZ7mrRzSjY1pyJY/UDmuE+M2htrnw21GBfmIVue6jHWu9gKshJ9MDNZHiOBrjRNSgwWV7d+B64ptXOdo/J7U9MaG8mhkPkMkrIS/QgE4/SqMdwqiRIo9zrkF+2P8a6TxxHJp/iPVLa7XEnns+W574/lWBcFIowQNnGcL/Wtdkkcc9JWMUCRLpmHzDOD7e1W1hO3G/AOThf5VlTSv8AbJCOVIwqn5fr+Nati/mRrzuI9e1UZG98Oke08d6MbZGa6+2RbWboPmGRX7W+BbeQaLEJ0wcA5+o5r8VfA97JY/ELQJlfa0V3ExA/i+cZFfuboKwzaVYzxxeWjwKxQ9Rkd6abbM5Oxq2TZtkTcGUDjFNuAACfSpIdsceB8o9BUdy+1CB1qiCsH4G75QvrVuJwyhh0I4JqnHmRyX5AqeFXGQegPGKaEWY+OehPND8jJ4pEZsAHikcknngetICKVdo64/pUa5YH27HrUrYxnrUXJOehzQDZOF+Udu5pqgrIc9OuT2pyEovPQd6XcGH86CBHbAyOe1RtKQcbs+3rUpkAb7uOOTTGGTyy89cUwG28m3JPJPPFXkbgD9DVBBggrlSOuatxksAe/vTVkBK5Cj39qryPwexqRiQMenrVeRiwwOoND1GIrjJ9ajaTGQeV6806QcYPeq8r5PP41JLGvcE+3NRFy5yefUCh8A8cU3dtOe1MgmIw2Dx9aVIAG44XHUU+2UyKAR2796uOmxBjn1zVqNxXK6YUYPX3qdCGAzxUf2RpiCGwcdD2ot9ySFG4Par1JsTLdvCcR/IT1PpSS3EtyhBbB6e2KcV3Yzz9KRYzGx28DPUUb7iI4k8vIDMF69OlSEkD72c1IihRk80P0OQePWjYCEsM4HUevenxuR05pu3uPrzTSxGTn64pks0DwPrSDAPHHsKmVeOMEH0pssZU8c9qy1O25GQT04PvQ3yjjrSjLEjpimlwGx/L1pvQBSwBBNJnOT+tLyvJ+nNIxPHp7UrgKSeO3tTpJN5z0+lMZcc9/ehQTg9RTGlcPvcDv60088D8xUhHX+lRnrnoPSkx2sNMgTk8GpEbIzyDUBJzt7d6lB4Hb60k76BsPK88t1oyAOf17Up9RzSFPXn60Wa2GIDnrxzinlR9cdDTSAM/Ng+tI8pVQPXuKYxTz7GoySCAOacSxzjp7Um3jjgH0qWIDk/SlRcjn6c01sqcDqR+FL5hRR8uSeuKpeYx0ig++OmO9B5GCeabuzzS9MHrSbuAxgFH8qaTjOf0pzEge9N8wbsBsY/WjzAY2QOOc/yoI4HcH1oLgdfpTCwBH6U79xiBhghRgA8Z7VHKxwRx704MSTjpUMpJXI6ehpNsCnd25S3eT7207gPbvXnnxE8Z2eh6HMiqpklQtt3cdP513+q3psNKuZ1kC7Yzwe9fMHxB1u22Ob2VnGc/L6+1ctSfIjopU3UZy/wgsI9S8S+JfETW0aSOQiSgdPUD0rupTvkJ659aqeFLO3sfDNobWMxRTgyMX4JyetXWHJOP1rz766nuU4KMbIj20wqc1LuA60qgNzTOlJDBDnrUkdvg9KnjjzVny8CrTKt3IY7bNW1sdycU+BAavxLgCt4slxM6LTvLfdnJq3HacEHr61dVRjpUiR81qmQ0VW08SghRgnuKdFopWT5unvWtbIEHXn3q07hgAMenStLkXsYw0sRHJ4XvnrVn7HHGo6nPvV7ywRySagdOf8au7C9yuLcDpTtoUVJt2jrTWpOQWuVLg9az3Usx/pWo8LOelNW2weRjPrWMpMpIqQwKgz1qpeEbjjoa1JlCKcVlXPfIrMNSqVBBqWO3pETknrmrSrigpkBTbRH1xUzimxx5bPaqQmaNiOBWvE2BWXZqABzitaIYWtEUhJGNMxxUzrzUbLgVViWQSDNQtF7VO3WpETJ5pWJM9oOuRmmeVitVoN1QtBg8daZRVRc8461OLQSD/OKuWtkZTVk2DRHBz9RVWA5S+03ZkYz7is17ArnIxXb3FruXB96zptP68ZqkxnNQ2oRs960YlBj2lQfcippLIo57U9Y9oxQLTqVxZxFsYxxyRTl0sM2F/MVYQYbpV23wG9KBbFQaf5AHO72pr2uWPy9a6JLVZI8g5x61Vmt1QnPX0qGJMxDZADkVE0HlNkDmteRVUGqEvJ61DKtcozIG5PJ9apTQDH+NabjiqzgZwal3LRltb4J4NNEHU49601gDZqT7IMdOKyBmQI8dqXG0EgVoS2uM4qrJFjikZsi4z161PGFCbmOCOmajMWQOtSRkgKrfWqRyzuX7aR9uTwT1x3p94guoZEdmUMhB29TweKLV92QTVtFAYMedvQU23Y45Nn5mfHTSBbeN79JlVNspEbDqRnufrXD2to11vjfjKbdqkZbP1r3D9rbQhp/xMnMPHmoH2Hsc5Nea+HNFm1G7hjiK7nYDa1aq7VzGSTZxGr/D27nh3QQtJt5G3t+VYlvNJptxLb3ibJlIGxf/AK9fZ3hnwKIIwJYsuPlOOhrnPi78CrW68PXeoW0JF3EC7LGu1uPSsY11tI2nhJqPNE+efBUqp470KeUGW3iukeVF+8MMDiv3ms/smo6fp1zZjyrW4s4ZFB6gFR196/DD4GWj698T7PT0g2mNh5iSZyTnHpX7WfDSeRtEtreQ5EUCpGB0wB3ruUbM8uTOjjAGVPUcU+RVc7dvbOagmia2u2Zi2H7elWFJwT1+vamkZkQtViX5emaBkNgLgHuamLDaRvwfT1qJjtADdzjihgOLAj6HtRj5eOfTNKUKk98HBNNBI68DvUoBjADquQOaj8sHH58VM53NjqO9MxknDZHqO1IljlG0Y/yaHUoPT2NCtlTnt3obGQfQfxU2CQ3aMj+lKyjAJGfQU0yESZ28dsdKlLZRj0ANIWpF5RDknj6GrEa4z29RTGbYRnn69qk3jZk8U0AM23AP8Xf0qPYMcnpTJE8x8joPWkaTCnc2T6GkF+wkzKoPf61RY7iR+dTu/mtgfSopCUPHzZ9KBNkTDOSOMetNTl+eop5G8YOD+NWLe3DMM9qpJkdSe2Uqu08+xqw5DAj9KVYguCGyPbvQzBVI/nWq2EM3GBl28j69KDOjq+Vy2fvZxUcjBj/hUKDbKQOlFxFxckE9QaUBeO4HH0phdhkDj2oEpyB1z60EslH3sDimkgA5/Wnu2V9/Wjjb069/WgZC0RIBLDg9BxTB8p/TmpZMkEDioTkHB5P6UCcTS3nIxwKcT1piqPp7GlwD14/GpudYHngcCmEKCcdR1zUj5BBBx25phzk/5zSvbYBCR35pSOCP0prYGc8AUvQHJ/PimUKeuDSqcDnpSFufrSj34AoFYaxwcDnv9KRvl5PQ04kHjpSE8kmlsOxC/B9KeoJ9x70jJnnPHvT+OvQik/IocuMjHAx0p23LAkbfTNMDhSf60M+D6fSi76gKzbuOM00kAYHIppkJ5HGKN3APfFMBwwCSNuKUv60BsZzz7Co2c55+bPSlcBrMGJHoe9KOnP6U8ICck4OO9G0LgBs0rgRng0ocjj+dI3BPr70nqT+dK4hJX2jNRFi6k+npTpSWJA601Rxy2Mf3aBoawPHoec+tJghueaJJfLbb7ZGKj3jt37mkFx+4ZyOlNbk+1NBweOvtSM/fvTuUjnfiHI9n4aldOQ54BNfEnxXvbnU9cs7WBdwacDYP4ua+z/iVb+Z4Zd95JLEFSeK+SP7MOo/EXT2T5khuBI2enHYV5mJb50j2MA7Rlc9WFqbLSbCBmBaKEAqo6cdKpSHB9RWlqTs9yWLl+PXj6Vmy9DzWB6ENUQ7h2Oamiqs7bamt2LHtQbmhF0GO9XUj34PNVbdc1pW4GOa0QyW3t+KteRtWnWwG4VoCJQnP5V0xsSzNUMGAK9asRxt6Vdjt1ParUVqueOlapGbuyggJGcYPenh2HGPzrTa2UDjFQta4J9arYixWDkimseasrbN/+qnfZ8npRcdjPbJJ4zSxxMxOelaC2mDzUi2+3pSaYrFLygozioym4kkbcVpPDuFV5oNint9aGgMe6Ukms2eHdWtdrjNUMZOTWPUq5VSHaaeRgVK+MVA5yDzSGRSyheKfbDfzVWc8/wCFWbHt1xVIDXtEPFakKHGKp2aggGtSMfjWqGkAhz1oa3qwlSADHNWmDVzNkgxnimhcVcl596rkZPNNkjkUbc1DJgHIqdc9Ka8eT60AS2j7egxV8P53cmqMS4q/be/NWth2GTW+RgVUe1yuOla0y8VUYY61L0HHUyp7IYNZ8tsU+lb7jmqs0AcmpuOxiLHg5qQS+UMk4q49tgHiqN3ZPMhUMV9xxUtthYtR6qyjG7C0j3u8ZJ59qzrexmj3CVzJk8HpxWlBZg9RQLlRWeQsaRbZjWi1oC3SrEVsCKfK2F7GKbVmwB+tD6QXBPQ+h710iWysAMd+c1fgslcYJzn1q/ZMjnOSj0sLF975h69qJLHauK7N9PRE6DPvWVeWyqTispU7BzHJzQ7c8VnyQ5bqK6G7gGaz2g+bpmsbEyTM825x059Kb5JHX863bSyD43DIPapLvRTsLoMKOuKrle5zSTMSFdrdiPUVdjOBnsKgEDRuAeuO9WF6Ecig5n3Pjr9sbSDL4ttrxUXDwgBx3Oeee1eb/C7RjJq8cmxSFAYn0+tfQv7UOlpe/Y9r+Y3Cnd268f1rx/QNGk0uKQR/u2lTYffvUyqWjZGkIKTTPTNc8b6V4eaMwZmaIAEow5x1P1rp/Cmt2/jGEQzReXDOuPm+YnPY189z2k1r5jXL+Y6nGPUf416j8J9ReRoGL5XIBx/DzXmbOzPelTj7LmW5xfw0+Go8HftdTaXEm9JrZ7sfL93DAD+f6V+mvhO2a3t7dx8gKBSF7Yr5V+H3hm21z9pSfUYMyG30ZEkmI5DGQcD8M19j6FZrbWTRdBGflb1HvXtUPhR8ZW1mxb2F5UJHJHcU23fzIgf4u4ParTsQrB2/GqVuEjZwv3u4rpOcmYAimsQQCeMd6lPbt7GoJ3MWeMjsBTEO3YJPUUgcnrwD60E7x6DFBjCkZ5P1qNQFUYz6U2Vgp/wp4GTzwajdCfagTGK6jvjPrUoAZQetNXrk81Kp4PYD1osJakEhB9/anbtowfrzSP8ALnPIzSocpk8/WgLMR22rgc/WnBiBg/nTdocBgdvuaVl2tz0PrSYhUYB8Hj096ZOu4HpmlwMfNz6ZqGe52MwHfgn0pAVlOMkc884oZxtPy5PvQwA5PGeTTGG5jn6UCZEs4Lj5QSODt7VsQRqEJHUDsaz0txkkKBWhBkKR0HvWi3IYqylsMORnmiRxtOe/FPZDGNq8D0HamKpbg859avbQki2EEbOV7ipUhDHhuR1qQR7P8akAI5HT3phZELKQvrUZUK2Q2CR1qw2QBn8aZImW55GeKABJhnB4PvUm/wCXA4qqy/MSeCP4qVbg5IH05oFqTS/JgBs57ioGIPJyT2qVWAIz1x1NG0gYPyqPSjbUVy2Onoacrc4/nSbSei5FKpX+LjPrUXR1jWbIP9aTdn2PvSsu0nBz6YpACcdM1Or2HcTGWye/rSSEjheD1OaeVIJB6+hpN3HoPemg2EwAMk44zxUmMJnoPemrIuB6e/enPycjpTFuMPGfQ+tI3zY74647UpTIIbv6UihkU/MOPSgoYzHb7juaFcnjI68U53w2DxmhVyRn07VOxV0KDxzwajctk9vp2p+0bsde9DD86VwuRE8EUuQFye3pQQARjr0yKMhRjdk+9FgBnOf/AK/WjdtHtSMS3PSml8EZ6etK99AHh8g57UF8rxxTNxB9fpSGQZA6j19KBCFyQ2f04NIx2DPUDihnG4+ooMikN2PekMjMozz19qVXHA7d6YV3HJ6+lN560DsOYhn3Hke9QiQEfL0BxzxT2bIx+YNRluB35p3Haw4nuKjc8gd/U0pfBzTJMMxOOvFSBleLIzfeGb2HbnaA2e55r5X0OxW38azMXw+9gEbrjNfXF1dwwWF2JxlWiOB6mvmKy0lo/F947xEF3Pllh0zXFiY3sz0sHO3NE3LnDg7eBnr3qhKvNaVyu35O4yOKoOMGuU9ensUnXnHBqxbgD2FMkXJ61JH8oyeKR0IvxPir8LHjFZUDEtx071oxkgVpEZrWj9O/0rQ8zGOayYHwa0I5M10ImxowHgc1bjODWfDJ71aWTkVsmZlsSU7O7rxUEZBOamJ9KtASKoAFS7RUSc96fmmSBAU8CjaOtKQT7ULG3Izmi5LFCrVO9X5f8KsupjPt1OarXTfLSkIwrsgMc8/SqErBc1o3eASfSsW8cgHFc3U0SuJJKPWqk1zjOPzqGW4x1NQl9/0oLsWEbeM4rRs4zkVn2wDMK3LCIkjj6U0wsatlEcD0xWpHHxSabal0Hb3NbVtphbgjg1tFXQuhlCPFO2EL061utoxVPud+tV7iwKISBxWtmhGG4IPNQPwfWtC6tmQHjGPWqBXjmkyRqsM+tPDCq7Eof60iy5pDReUhh0q3bkKwqnbuH71cXGM1aYy47BxnpVWUdaUsQB3/ABqNmzSY0iJuuKCmRTzz3FKelIZWaMZqtMvXjmrxXP8AhUEkWaGBR4Jx+lWYR7U1rcg5A4qaKM7R6+1CJH7M1NCAKjUEdKcpIrRMhljdirEE+3qRxVJmOKasxBqucixsSXS7Dk1j3UwYkZpJrkgHms24uNzHk1zzn2BKzIrmUMxGarAAPmmTS5bioml4znH1Nc9y2zWtTzgEelbG7ZYsi/MMZNczb3OM88itNtSH2baOeOa25tDkloZN1FtmJ9OvvUafOSBzjrTrm48wkk5OMc1FHIApO3BPesbs52zyL4x2sdxeJDIm50cPg9+K5DTfA736wuEyNw2gL0+tejeN4U1HxCRMOTtyPTitrwnpUEc6FlJXkKF9cVlOOlzeFnGx8n+NrRtL1m4s5U2qWO3b6V2/wr01hAMHY5PINRfHXS1svFjQyAxSFQVULzzXW/CrR5Baxk/f4ABrg+1Y9tu+Hv5H0R8BdLx4hun8nJ8sAzf7IB45r28SLCrhOFLZArifg7osOlW19cSvteQ4GOi8AYNduyZYnPP6V9DTjyxR8PP4mgBLjLcH3phUFuFXPvS7iOD27CkTOWyc8/lVk3HL8v3qbMpcAD1656U/bwc/pSDj2pmdxhBA96egBXNLg5/x70qtzQAwAgfX1NNIOOM8djU/l5Gf51ExA6cZ7UmSxBjGR+RoJyv+FN3YHHGemaQNxz+lIWqEbAYA9+gFSbMdOfrUYcE8t+AqaMj8vWmFytPwAV45xgU/zAqfMcH2ouBgE9x0xVeU7Tz07VDDXcWebaOOT15qsW3vnoevNS43Z7n+VRHIPqKQCSqGBGc9qrsQzKhbHOef61KzDkYz7ikig8yfc3K+hprRktovxw7ACeSRnirKYUZHJFMt0O5SfpipTxkjgE1shBIw28NubvmmR7s7T9737Uhfc27oDxipVGCCOtMkmj24Abj60mwY59O1NDZ4akYhmO7jsDTAQJnpwfftSsmU54PrUgI7dvWlZlAx1FIkpyICPX29ahILHJ/TtV1/mOOhqF0bAI4xQGoisFAzzn9KlJDLlWyR2PSqzArgDnPr1FTQSKqkhsHuDSvYWpoLg5+brUJ/1pbqnancsuCooJCsFHFQ0daI8bTxx7mjJJGeTnt2p2dw5/SmkY5Ax75pO6GPZ939fWowRyDyPU00AqfXPpSq23rz7mlcB5TjcKRpQh55+lNVs9PypkjAcdcUxXJlYNntjmng8Ed+oqtHIEORyByc05mbJKfL7GqvYaYkjEOSeR1GKkVyM9qZuP1P86az447+gqblkgkPPrTXOQe/0qIbSxOeevB6U/fwfX2pXtsIaW2jFNHzZ5zz37UMwYE+/JHemsSc4/SpuMe0hVf8aXaH61A33gG454zSeYVIA4HXNArCtIVLrtxjgE05X9eD3xTSwcDP/wCums+PYe9BQ9//ANeaaQGbPoe9RtMC3p9KQSjp3oC48kHK9B3pJsAcdBQGUkjqfekcgcfzoHciLHbkj64oYgDFNdiAD157VG0mSRjn3pDHE4yOuO9NLfLkGoXZsDB3+tMEpQcjPrSuIo67dqLYRY3MzZIHXFeaeONGZtetr23DCIxhX7DI713UoGoao7K27jAHoareOdJVdHiEWGIOPcH61jNc0Tem+SSZ5jdcqW6+9Zkpw2cn0rbvoQPl7j3rFuRjt+dee9D6Ck7oh35PrShs5AqFz6ZNSwKWPNSdBdtl2/jzWlAhkFUoEwBWlBwBW0Sr2LMQq7EuRVSNsn2q/DzW6GyxEMCrSVCi5qeMYNaoyZMpwKnjG/rUG30qxEcVohFlY8d6cE5pEenqRVkkcgxwKmjU8E0mzFPVxtoIYydRisy6HFX5GLE1RulyOvHWpkMw707Qa529uQrEHjFburSCKJ2LAVyEge5cnnGfzrlukzaAxpfNbirMMe4AU6CwKckVdjh2HpihyNB1pCARniui02FdwzWNAu05rasWxjkUo6sTR1NkoixnjH61r2l4I3zwc/kK5eK6Kry2frVuK5b1yOtdkHYho7qzvIG27l+Xv7e9SmGxkDl8HHIz6Vw0eoyRKVVtueee1Pk1uTafU+h61t7VdieVmxrVrbyIzpxjsK5e4g5OOlLcaoZQQ0mzHo1OS4WTrzUSkpMRmzrtJB4qlKzI2QeK27uEH7vPFZ09t7VDGRWl3hwp/StuIEgHtXNurQOGAJwa2tNu98fPH1oTKRfP3etQu1TMcioiASaoaIs8kCpO1AQA5qZVBFAMiC4UntRgHtVoAbcVFt544pE3GiIFemKa8fy8Y/Gr0MYPXpUTxgMe496qxNyCOHK8UPb7Tk1ciTHGMVM8YNOxm5amRLGVTjp71Q+0EE54FbF9N5KGPGQfQVkS2xB3EHPvWU9C7EM9xgGs6abfzmrFydpNZk8meh6Vz3BiSTYz/Sq5uOcUMxOagk4PHWlcxkXI7nByP1qf7dtRgOSfXvWYjY9vrS789+lF2YNXLJkLNnkDvmlQsynBxzzmolkA9z6UNc+RFJKTgICSaV7IxcbnEeIP3uvvOS7ZwrEdCK6nw4UZR823b0OcEn0rznVtb36ocPuUNggHpXV+GrwyNG2N6kjj24qJvmidUKbR5f8AHmxmufF9tPI2Xk2KD2OK9F+G+kpHYwPg84IrC+LCRXfivRYTEZHdtxx/CBXo/hXTJNtvEg+UKAMDtXLSi3UOqvV5MMoo90+G0Bg0KXPL7stnvXSv856/WuV8AzOulSpOCG3kKB6etdIZCuSWxjuK9/Wx8l1FkZU+82KZ5sbH5Rz3ArLur8mYDJ54x3NTQoPMVizBv0NJPsJ2NMAHp+tBXYSB170RnjipB+tMkiYEewpo5wanIz0pqgL14+nrQIUOWJyMdsmoJsLke3epCx3cZx6mo5wcUAUmlO/A5I9ambKryuCeuKp3CkycdueKthiIwRyT1yelSTe4bec96kU0mR9frSphuRyaNRDWOetVpFx07etWj1Hb29aWWDevBI96VgM4yYJO7J9qCSPoRjmq11MIL1Yehc8E96nkJUEHp0qAGMCPcH0qW3Acghs/TtUaHYOec1JG5DAdAeuKuO4maCEbSwbIHHBpwbdgLznjioDtVM9DjqOlRwTkNg4x3xWxDfcu7fn9COx7U/GCefypF5XJ69qViOy81ViRrdfelLbQN1IT3/nSx/MTnn0pXGO6jjrntSk4yOxpq4HTt71ISP4eM8UlcVxqxjBxz9Kay5U+h7VInCjt2IoLZ4DY9c07XJuVJ7cnAbgDpUO0rIFH3e9Wpm3jBPBqIxAH3Hc0rCuXcHkjt603cXNSEdc8DHGO1IBxkfmaxv3OwaxAXPQ03cG69PenE5GDikdSoyePrQ29ikMYeX1557dqaxxwTmn78c96aGBU+3WhNCuNDlTx17gUABs55Pahjt9/pUfm4wDx70XAlA28H9ae5AGSenrUKvgkmpMgj070X0GgJDLxzj0qJm5JB6cc1IHDH9Oaa6A5+brUjIt25iO386VflQAcGjAT2HfPemmXB/rQAgfAOOAKCwY8VG7bScdc9qash57UFWItV1KHTYPOlfaoPWsXT/ER1Ug2wMkWTh9xxWtd2kd8nlyKGX3plnYQabA0UCLGj/ewo5qdRpWLMchPLcfSn7iT1qKNwAQ3IA6GlDDFFwGysQDjj3FMWQqv0PellfPHT6VEzbMANRcGStcbQM8Hpx3pDNkZLZ96gLgEk8n1NN38ZqbjJ/Mzkc59DUZbk54PrTVORn0oZ8DnvQ20A1sH/Zyaz9evWs7JlQhpGXAXvntVqaXam4Viyr9tvYy7ErGd1LmexaWtybRdOezSIs371vmYmpvETi5tpFI5I6H2qwrbB1/Gob5BcW8ikZbacH0qXoi1o7nkeoMQzZ78f/XrGuRitzU0K3EhA/iIrGuMtj+defLc96g/dTKajnmrEQw1MEfXNSqMGszqLsJyKtxvzVOA4Aq1CMmt4lIuRNg1fgY4qjEAKtxNitEI0o34FTpJzVFHz3qzG3Pet0JlwNU8dV42BqxGcYrRCsWVOKduxzUW/ik8zNVcViwZOOKFfINQB80vmY+lO5DiPlbC+tZl5cbFPvVqacdziue1fUjFGyrz7is5ySRSizJ1aYzShN2V5zg1FbWo4wKqwZdyzdScmta25PHNc3ma2sSJbADpTJ4Qp/pVt5BGuemKy9R1BY1OWX/vqlLuUhrTrG4H9av2l+oPJwK4671lVk2l1Vj2JqzZX5JyT+NZqpqXynfQXSluufrVxb5VAHU1zNjdFkXntV+Nzgg/rXQmyJJI2XugF3FqqPebge1U5JW5GeKrT3O0EjnHaq5mToWZrkdSfpT11TZj0rk9S14QHluO+OgqC08QpK4LNwD09an2iW5ryXVz0y0k89B69Tmp5YMrkCue0nVoZcMreWh6bmro7S9jlbG7it1JSV0c7TTKE9mSxyMVWTdayccg85J4FdL5STjAPB9eKydVgA3diB0FVcSepOJgyA5AyOKaZM9/yrKtr8kEHjHGD1q2k4b6U7mli6hzVhe3NUo5KsJLimSyYmhRTQwPepFApoixJnikzuNMNODAU7ktMsLhRQZRg5qu8uB1xVd5iAeaTnYmw+5kG4kdaoXEpbOeakmuFAPOTVKSUEZrGbuaLYo3lZMwwfatW4Oc1myxknmsiGypjrzTCOtTFOelIVIHWkzNsrOuOnU9KADkdCfapXcHimKuBz1pGTFD4GB16VQ1m4Meny4BJI5Aq7LwDt4JrL1QGe3MR+8wx8tP4SVueDSaoU1l1KliWznPavTvBV9m4iAIQZ7815F4uC6b4hKhTHuzyT716D8NZpJpEIOTnoecVzXbbR7VSC9mpI634h2MtxrmnXcSAiFtjDbncD3Fen+CbB5pYXEZDKm44PtXL38SXcseGOWZVwR6V6n4B0tXhkzw2zBI7VrQjaVzw8VVXsrM7vRrGM6dDOnymQcqatSRcHgDPvVXTy0NjFGrEIuQB2FStK3I79jXq7nglU2YnY5IODkE9auRQoi1AswdsAgE1dQAKAwznpQiWxRgYx+tLjB54PvTM7eB1p2Cc56CmSCkqMnk+1MYkN9fWpcg8/qKYzHdj17mgBydCB+lRyocc8H0FNL7D7mmu27G5jx70iWRCIN9aQrt684qU4/HHWm57daWoEMj7AGPQnGB1qVeoHQ4zShgcjqPepBhjgdf50XYhBGSfu571IX2Jjv/ACpS2OnA9qRvmJ/pQBm3kSM4kK5cdCe1VkBZeepHGfWr8yEs27kdhVOT5eBwfbioAg3EcHgfWkWdUIA9cc1Iyh0bPB7YNVoI13Hd82CaaZF9S9JMzxhV4HtT7aEghi2fXNMQBRxx9O1XoVUjO7Bx3rURJGCBz2qXbxx+lJtaMc/pTQwBJ61dyRWXBwaBjGM+/FKxIOT6dDS5BznjHNFxNiIwyMdfenlsjPQAZ5phU5J6cdqRskAhuD1BoumwGtICeGwT68U4sCSD096CNpJPzD2ppG7g0PXYQA5OT0oADClYhSFHIpuQxweOKpaiLWeCeg96aXJUArj60hwe/wCdGM9W/Kua522D7xweDnrTHPbqPen/AOPbmonJB+vekAgjHJHHtSZCnHH4dqC2GIHGaC3PH60guMkKsPmOB6iqqblGHTG0kDB7VbOAdx6Y6UwYckUkIVF7nj608rtJyc/XtTQdg/xpWk3Edu1D0LQ1X6Z4PtTvMAyPbvUeWGWOMegqCW6SN8twCOvGBU3GSyycZ798VGH3Y3dPftUUs+6PevzA1D55FFyrIsk56D8u1Kcdar/aQOp2+1AnLA4/WhsGSlwqnsKjk2/Wqz3oX5cjNI1zuJJ4ouMkMgUkdB05p2Sen41WM3X+lILrysZb2z60ri1LLjHzDnHvUDSA89aje8V2JHC9xULzY5HTPGaV7jJy3c0wtUPmhv4sfSh5djDnNICYzkKAMH2NNeXLJjjPGTUTy7RyuCeRUbSgDd/nNKyKSH3UnykEg5HUVRtztbkZPqKbc3HmbU3cseQPSnRPtcY6dAKCloXG5yR1PamCXHuRwR603zMke3aob64ENs0g4Ydqllo8y8Rzo2pzhG4UkYHesYkY9ajvJ2bWZ9xGWORg8n61LnIrgerPepLlikQyDgmmp1Of1qZhmo2Q54FSdCLUBB/+vV6H7tZ8XymtCBsgYq07FotR1ZTrVdeKmVsVpcosx/LVuJs1SQ5qzDWyZLRejbFWEeqsfNTKcCtUwLHmcdaPMxVZnpPMyarmCxdV8015Bg+1RiQDnNV7i6CqcnHv6Ur2Qitf3RRT2rl9RvPMJB5/StDVLssrZbHrXL3Vxmb71c05FrU04MO3B61pRfuh1/CsS1uMYPNXZLvbCSWxxUczHZtjdW1hYIyodeRyK8O+KX7QekfD6CdbiZZ7kcrEWC81q/F7xhJ4c8N3N3A+CqnBPbivzg8d+JL7xh4iubu8macu2QGbhR/Soi3Ulbogqy9jFN9T3rV/20Ll7wy2tn+7II2rjI9Oea7D4X/tkW2s65bWepAQo5CYk+Ujn9a+PbeJI3DHa/G0qG4Nbuh+EJNX1G0ntVYOjZ3e3pmrlGKRwxrzkz9aNA8TWer263No/mxMNwKsMAVtx6ruT0Oe9fNnwFv7m00uK0uGkVUTGG/OvbVvlwCG4+tZKbPVdPQ6ibUQQCWPI6elc74s8WW3hrTZLu4fywuTlmCjpVOfVjFzuOBzxXgXx21rUPFMgtIS8UC8ZXox/Ck6jJjSueXfE39tjULHUrmzsLJEjDlVmVcnAPWsLw5+13rEkqtd27vG/wAu7dwf8K85+IXw/kikeYjLgchl/WuEs5mgh8tvkMZI2hq2jyyRw1J1qc7X0Pvr4W/tTaP4juUsrqZra5GMiRu/TFfTXhjxbBdwxtG+9W6Nur8dra9urO++1W8zI/3s/dwevrX3b+zD8RX8R+GLf7VMzToAMD15FF3Tej0O6k3XT5tz7TttSEyKQePWi5nW4Bz19TXIabrh8lFCqBjqetaqalvHODXZGV1c53CzGyKFl9h05qzFJjvVAy7nJz9BTxIR0ouUvM1o5sjrVlJM1mW+TjJq9Ee9CYNFxH/CrKSVRBOPwqZHIA55rRGbLR5pjHGeaZvLA1OoXbk96ZJVmc1UmlIB5NXLgDtWfOACazkPoQmU81C8hOac3pULnbWLJI5GqAgHNOkkyaj3YpEkTpgnFV5PTtVqR6qStxQYyK8nBOOcU0NjPcUjtluv1xTM43eo9aV7GbFeTcazb45UHP3fSr7oGHUg+tU7i2M2EHG7ihvQE1c8I+J1ksniJCDsLDjHNdR8MYCZ8K7Z4/AVzPxYuPs2u5iZQpwvSul+FEkk8wOwkqQcY6iudO7PZl/AR7cbUM1tkbdpGT717H4a0gafZwSEkPImceoNeXWGmyXnijSbMnAZ1kZc9h2r2XdNJdYGAi8bR0AHYV6FKNtT47EVOZpFmGJgmB0HX0qOY8deBVlzsGcHB96pPIGOe3vXUcw1fvBuOD2rSibKjA7dzVGNOQeSOtXVJx7VUSJDsAHJ9aXOAR696Y0mwZ65pVb1P4Ch6Ej+mAOlIxAPFK3XHXuKaAeT1570gGEHnd26ZqJjhiP51Me/zZ5xUG7J7dfyovZEsFBUc9PQUSBgudvXoBUiYIIH5mllkIGA3tz0ptsRXiKoT6nk+1PbBAGeT05pF5H+IpUfLn5eR6UNqwXFXggBue4NSBsfQ0qqOGGA3vTjxg4Ipc1xXuVro5z2+lZ5PmNn3xxWhdg7Tjj6VnBsBuOT2PWs3uMFlABGM49ah8rMu4YDGpAQUOPyojDeZ601qZvUs28ZBJZcH61aDbXyeB1JNMRSE4wKdt5DfoK2urElkvuHPpTM4OG5FIuD9aQMRnPPvSuGw7J/wxT8EDnkULgDJpC47fr3qrhccxwD06cE1GJAevJAob5gQeD7UnlkA56ZppIm7ZIzAg54+lMC7e+B6mlC4Az2705WGMen6U7gN+4OPzNJs4J7f7Jp7MCoDZYHtxzSN8rY6D0PSmIN3PqcdKeGyozjHTJqEuBjtk9aQSKB978q5Hudyb6Ezt1HX3qMk5PemNKB9KY1wi8k4B9anmQyRsDkckdqjDkZA6+9NZ0zt+8DzwaCPLIx2pXuBJkE+1RvIEDeo9Kb5m3pUUsgK5Dc+hoegCSTjgluO2aiW4KnG7rVeWY7iG6VH5mDk8CobK0Ls1wUT361SvU+0QOjY2sMU55N6jHakZsgZ4I9aCkReYVhSJV+VAFwKaZNoz1xT3bA6/lUEhBAI/XtSAnEhINNklYAAc5pqnI54PSnMVQ569+aYGT9pMk7qc71PPrVtJSeeg96R1DMWGMk0qpxyce4qRkiscA+vrUTkscbgPWn7toqNz+P1p3uGxWmj+ZcNkA5570hlBXhuBzgU+XJIxgYPU1DvUEkDk9QO9TsUPLlf4vyrL1O+lCMqZJHBx1q7K2fUZqk8QZyWGD61LkAmmXl3KMzgqB0zV57g4JzVVX+7jt+VRTynrnA9qLhclSQ72kBOG45qSOYliTj8DUakFeeaazYbIHHXFK7LsnqXDNkfhxVS6kDqyvkjBoMmGGScHgCopsyoTk7uxpXuNHk+pxNHrpIGA2aspkDk1peJLXNzv756r3rPXjA/WuNqzPcpS5ooULmjZSg8049B1pHSthF5q1b5XNVV4qxHwKpFpl5GzUy9+aqRtjrVhDVllqM4q1GapRtVhGrRMReRu1PMg7mqySUpYNV3sBY38Um8L71CHwKa8nHFO4mTvccHms+6nzmhpMA81TnkJFIgzb9i2T6dq5rUnKsWBwB1roro5B5rm9VUtuH8qwkbQFtNSAUc9qmm1MuhUN+Rrm9zQsQG4Hapo7rJIY1idFjjPi1ok+v6NLbqSYWU5UrkZr4k8TfA/xB/aciwIpjZzztPA461+jtrHFO2HXcuclR3qynhfR3kZzaRiRueQDVwTg7jny1FaZ+e/hn9nnWJJI/PjXaer7eK958CfBO30G2B27yOSW/wr6RbwrZgfuoQnsMYp66AltGRsxxUz5nqyIU6cPgRw3hvSF0qQsq7cjbt7V0omKjmr8ulBScDBqCWwYn7tQat31KLMZTyePSs3UPDcWov5hhGM/dx3robfT2B+6TXTaT4fa4VQwOc962guZ7GUp8r0PGfEfwStfE9nIWh2OVIyqcjivj74t/s5674c1rOmw+dCxz8vXqetfqrpuhJC6kjO0Yx2xWd4h+H+l6uSzwqh9fWtlQlF3iyHJTdp6n4/t4E8RRssclg/P3gvUV9S/su+ELzR8O6SwR5G9WXjHPNfWMvwR8PPL5rxKARkrtHXvTW8MaZoCGO0ULx1IwaicZbM6afLTvykthcbVGcDHateG7DVysk5hYY7nvV6xuJJZRGFYk9x2reGisZzXU6i3csRk/lWhHHWfYQFMZOfrWxEny1o0c9yWJcVZRqr52inI9JMGy9G44qY/N0qnG9TiTHvWvMQydODT5HwvBqATYNLJMGXPejmJBpMjniqs7DNJJPiqss249ahu4CSuAapzS1JK3Ge1U5X96xZLB2qJnxTTJk1DJIKRm2OeTNQSNx14pJJSOlRbyTzVGTYMMk00AClIIyR+tKAcUzNsYxwDgZPtVUzJCd7nYqnczMe1XGXAye/Fc34jvYI1FsXPmSZyB3qJ2tqOC5nY8M+KGoLf+KJDACsMZwoHRq9O+Celu8dvcSgsSenrUcHw3i1B1lmTcuQwBHavUvCuiw6ZAoWMYVcKAKzhG7ud9auvZ8kTtvCsMd94lRmJLRLwR1Ga9TSMxyEA5OK80+HkBOryXBGATgAntXp6hFBIJPHftXoxVonyda3O7Fa4c9DnPrUKHJqScb8nd+HrUL74+QBn2NVcyLMKeUOpZjVoN0BNU4ZORu71aXLkFSvoa1i7Gb3JNpOaMEc9/507PYfrSEZyQ201T2EHD8/ypen49abkKxz+Zo388tj61NgvYcQdnPB9aqyxnOQ2D796uoMpk84qCQ4G0fKKLMm4QLtxlsk+lKy5fmljYL904OOtIz+rZ+tO7uIZKAGIFRZAOB1xT2lHJIz9KcFHU4Oecip0AN5VeOtSRuduG6+9QSNggrxzTlkJB6U2AlzJuQjt6Vnv8hP8ASrFwCVIPTqaqzSgA/LgCsnuBEzDp/OlVvm46+1V2Z2kG7p7VPHGQcjn1z3polmpbIXUE8VKUwOOlMtmZUwOBjpUu/J9FrYmwzGRj+VMbIIA6d8d6kxgnH5+tMYc896QmiUMcAfzpGUtnHFJGu3JHP1qQjKhfujrxTXcmzI1yCR3HepQMDjmmM2Fz74JpUlwcihu47DytNL7uOjU5TnJbjHpSDnqME0bCsCklc9D6mmkFiO496kXlefyprR88flT1J23MoXpdgmevbvSLcK2795t29vX9agsovMmUHhz0Kmpr3Sms5jKfun7yH+dehCELalc7JDIqRE7Tu9zVWW+jtYzJLuY/whf/ANdWrKW1ntpkYsbrdlR2A9KjMUcykMvIPA9aUow35TWM2+pMssbQiRf9awyR6cVVe6JJwQaYqC3jwvAJPFR7shj1B9K8ao1zuxuttSw0+Bk8VWeYH7vbvTWYgcfrULuQ7fnWdyirdXjhyp5x0PrUcF+ZMFvl9j1qSe3eUZ6N3zVdrKQtvH3umTUaj0ZpwThud2fp/wDXps0+G+9nHvVaElEAPXHY0TE7OfxNUNEwlDf7XGee9NeTqTx7ZqCNtucN279qHyTgdR39aBkizflTjKT1qozBc56io5pwBw3txSvYCwzYI7D07U9ZMZzVFJiDh2x35qXzN/B7etTfuMnaTGAeQfemmTAJ68VWaTAbDYPvSLceWn97vzSbGPkkBHPy/Wq7tlj2A/WkecynPX0xULPken1pXGPZtpOenpUTyYYgN+ApjuTnnJqIydM96V7BqSl/Q/nUJUtJn+fSmmTuOPWk81h8ynk9+1TzDSZYJ2yKM4I7Zoblg3Ge9VXnZmJ4AphuyOMnnpmlfsOxdPKg4HB7UyVhjA+aoluDsAPWo5JgpPX2ouxpM5rxJGQGYjO3k4rn45AUBBzmuxv4lfdk5yOh71ys1t9nbBwTntWElrc9fDyVuUYoozRnmg9DUHchQcGpo5MnFVi3HpUkJ5zTTsWmXEOeasJ0qkr7SBmrMctUmWW1PNTI2KqK+O9TxvmtYgWVYmnh8DNRBuKC1aE3JDN71G0uT/8AXqJnwaRW3H2pAObkVWlXIIq0eRxTGQGiwjIuY8g/rWPdWpbPFdFcKADVFowzGpcbmq0OVudKMm7C8+9QJozg8Zz65rsfsYYHinCzXbjvS5DRTOZt9PkiJxnHatmytWY89quraDOcfjVu2gAI9KtRQm2Pt7PcMYzU76eCACuR3q5BGBz0q2sRfAxWqimgMP8AssMSGGFHTFVm0NQ5OMqa6c2wA6CmvAGXFP2SEmzAt9MSNh/Oul0+FUXhfzqoYQrA1dtW2jrx6U4RS2IbvuacY2rVe7yQcdaekvFQzMc9a2EjntTaUnC7sn071gXGnT3D7fmBPOa7Zog5yetOWBAwYAAispQ5i+do4aLwrLODglT/AHq2LXRBaqOhbGDiuqSJMcAAkc4pjW4qeRIlzbMq3hKnp0rQjj4qQW+OaegxQK9ys6kZ/lTQeKtsm7moJExUXAQS7e9PSXNU3fDUJNg0cwFxrkKOtNF0ScDBqqX3Gnq4UUrha5NJJnvVd5PemyS4qtJNkmldkskd8g81Vm6Gl8zjrmo5GzSJZCW5qvI2M1Izc1Xc5NMyY1mpA3Pp9aaW5NL05pmTRKDmpuGAx1qKI7hzx9asoBxjAIouzJ6EEsbHICls9q4PSPCuoa74uuLqZGWBTsRSSe5r0VQC4Uk5Pauk0ie007MiRAPjHSpa5twU+XYqw+FVtbBZJAEyOmOaiXbbqQewxx6VoXmsyXzlSenAAGKxJ5/Mm2DO7PTFWmjNyS3O98FxgyxuEeNN3BB6mu3nkKnHGa4fwi7xyRq+UycAGuxuVKLyccdTXYmrHiyd5NgGGMgZ70ySTaRlgO2MUkJLYHOfWpXibZ0APqaokgEgC5BLepq5BKW71W8snrj8utWERVHH41UTNstIxJ55PtTycZ/xqAPjjOPrTmJxx/8Arq7kiu3HP6U1SxyD09fSlxkc9D60qDDZ6UXAljUADDHjqDTZPmYDj3z1/SkaXaOD+NNWQE5HH1pX10E2OPyD2HpUEp6469OasbwR+PeoZF2qT0AolqIh2nr39qkDdSeMUzIYZDAn2p444rOwXK1xMU43Yz69qdazqykNyR0HSnzQmRDt+Y+lRRW7KwY8DHPzUai1JbjIKk5waz7qQYOWwPStOQgoSvT3rLuUDkFW5BzUttMojiAPzZyM96sK6r/9ekMJZQTgewpk0Y3E9celPzINK3uVYBTyepqckA46A+9Zto5Kjt6Z6irili3OCPWtU7iJSc5A7e45pOT61GzO2e3saRJgS3U57UySxED34Oc0kr+Wdx5PT3odii/J970qOS7AQKVGSPrQBKZFlAx+Oabyc9qiibaTjg85Jp5cE5PTpz60riJA5xgc/WlYggDoe9QNOEIABPrjtQ0wJOODTTsMuKcD5ulBmVfl7nuO1Zs1yUDZbHp7U+KcyKCetPm1Fa5QXdazI4+8DV+8uPPiO3ljz9aVogQSeKrmMAkj8AelNYhpaGvs0PsAtuBOVVWUdBjmqnmsXZ+mSTxViSM7QBwM5OOKiyCPT61hUqymaxgo6ld9xJz90elKFDc7Tj3qZl6KWxnpSbcAgtn61giyvKBnA6VE6nHzfKasGMNIM8e/rSSsoH94DjLdaARCF3jB64qKUFgMdu1Sbsnj/wDXTGJ+tSMjVOeePeo7hSVOOmOalLY/i78UkimRSA3OKCkVYXUlu31ofIBx39KULzt6MKMHAI6g+tAyJlG35uMmqF/dC1jZ2UsB6VoSc5Bqnc2yXEbRuMo3XFJuwhlrcpcxiReQe9WeNu7tVHS9OXTIvJTPlr90MelXmbHVs46VF7jGSYHXqPSq7IA2amc9+tVJJSrknn0BqSh5wBxwKY+MnpyO1IJCw64+tRlz1/OgAcZIOcAZ5qCQEY/r2qViSCRzUcr8k8AdOKhtl3uViWaQAH5fSpFb5fbPWkYkHilR16elSBFMT1qszNySMY6VckHJqvJwfWgtIYs5xk5/AU8SZzxx61EFXI7H0FIz5HFBaBpNysD/ACrndSVRITkkHpmt4/N8ufwrD1VUD/KT9KiR1UdJGYSO1IHpC1MJ5rFs9VDzzUiNtNQ54oLUyy0GFTRvmqSPng9anjfb3pplovK3H+NSrJjFVBMMU9ZPfFapgX1mwKQy+9UzLt70omya1QrFnduqaJc8dap7yOB19aswyFR1p7CZY2YFMfGDSvIAOTVV5wc8073BIhnOKrAgGppXDdeRUDMM0i7DwfypwamDrUigAU+pexJGM1ZjUA1VRu9WYnzVBqaNvxjNattDvGccVkW3zEcn862bbIUYNWriCWIVAwAqxIfxqu5qmxIgkFPhO2mSMBUazgHkgVKvcGkaSkGmyAEGmQvleuaWRxitLkkJODSiUA+tMkGRUQG0ilewi+ktTqwNZwYrUgn2jk1PMSaLbdvWqrcGo1uc96Vpge9JtAtB26opmzTWkqGSX3qC0V7jg5qq85DVPM+eKqSjjrUMCZLjPenNce9ZxlKnA4pTc5GM1KYF1p93eq8kuO9Q+dx1zUUsuRVCJhcAE80klwPXFUJHOeuKjaQnqaRDZbebrzUJbPWod5NG/wB6ZmyQmgNioi+acjce1K5my1EC2P6Vcjzj2qpCNvuPeraDcKLnPLUkKkEFSBjtiplkYnaTx3xTI1AJBOR71MoCnjqfSnchol+7EyrkHtT9CsftV/hlIxz65qEMCEU8ljius8O2SWsbblUseh6E+1XBXZy1Z2jYtNG1o0ci8FW6V1y3/wBsto+OR368Vz0YUyMpjUqeSKtWt99m3KQCRxgV0xdjzWbqDHY4qTGOcHn1qjb3RkUEcir4fIBzya0TuS79AWPjDcipAgPHXHNIo3Hrn2NSr37VSIGgYPPHbmnBCGzuytOIGQDxRkitBCliaawyNu7DGnc4/wAaVWCknv7UnuLYh8hyCpk/E9qURmNcFs+tTgbvf3NDLuJx9eKLIVyMZwO2KZK2FPpjgVKRz3BpVAyAecc0bAVvJLDnkelO2Yx6VOy5+tOwAKLdQGLET7fSmyJjPce1ShuB83HvTjh1z1pNsm5nupZSzDAqokRMmFwoB596v3OUGBwTxg02OIjB7n1qeW+472I/IGMCo2tz1C9avevb3pjncMHj1qrIm5VjgVOB64qcJsTjn606NSGx296kPX0HXimkBXc/KSeetNjf5sfjk1NKSRwvHrRBDjOOB3pAOGWUZ/Oo/JAfI6+g6Vd2bRgjrTJQFDN0GKogqhQhIHJ70rc9frTioAXa2/PORQynPHH41I07FckcgNj61HLJtxz1OM+lTMmOeh9qU2vmL83I60BcpCPc53c89u1WEUqmOg9KkiQFcBcjpUpTYo9femlcOZIjaQbcimA7v9n60uzzD7DnJqNlzx0x1xXMdWwpwcksQwqBgckHlfenNkEsP1qN3Pp27UmNO4jYPOenFR+YScd8/nUnLpgYz3pioqSMzcnHbtUsYj988H1FRMASCeV7VLIwzkcjpkVA8m/IHbvQA1iMk8geh6imnAUmnDIz6D1qJ3GOeB71I7jHA69qaGwevPtQ0n4/So2kBORx9aQ0OkOQcdP5VDJICaV3LDntUZILc96L9xjZG4zuqMsQpz/9enNxx0+tIwB5NQwE3Acn/wDVUTN6c5oLgZHb0qIkgegpFJCCQlPvVA5A+Y9vWpHbYD2FQydTjqR0Pei4x3Tnp9abwoJzg+9IrbV561ExyR2+tRcY5pARnd+VV5HPU9/SpGbC46Y9aif7pxyaTZSA88+lNOQP6UoYZPOSKazD096kYEjHfJ96hfk5zzQWGfT60xm5OaClqNwc9s9qaCM98U2Uk8cjntSRo6LkkewoLuNn6dvf2rB1R8AADJ55relO5eB9awNVjJx82R6CokdNF2kZJfH1oLZBNI/XmmZ4xWR6yHh8UpbA61Bup4ORSNLEqvjvUqyYP+NQcYoD4popFpZvXNTeb6GqO4fjUiNwOa0Gi2ZN3WpUbFVVfipFY5qlIdi2sgB96f8AaNneqLy7RkmqN1q3lAYI470+cVjWlvT65/GoDebs84NYFvqf2yVmBIAPfvWgkmRVqVylEvibfTh71WjarAYYq0NQbJkxipR+FVlfA61JEwHBNM1VNkucN1qRGwetRNInsSO1QSX0cZzkH6Uy/YyZvWsmAMkVqxThR14rjRrITG05z6dqmj8RAuUPC4wMt0qlKw/YT6I6V9SDSFRhgO4o8zIz0rEt9Zg3Eb1OO64rQgv4Z3HzYX1q9LESoTj0JXkzTVh8w1bRYWIIYFT61dimsoozk5bsMYqdjNwZBb2zKADT5Isdqr3WvQw5AKj0PpVVNd353DntT5kLkl2LhTOaYY8dqWLUY3TlxmnmRWbAOaV7kuNtyBzio3bGeeattDkcVBLHtB9fekZlYTEU7zxjrULAg1FI2O9Qw3LD3OBzUMlwMZqnNPtH+NU3vhuxnHtUXLsaRnqKSXIqoJ896Uy8UrhawrsDULNzSM5xxULyHPpRdCLCt8tMlbK1CrnP/wBeiSTii5LGFsf/AF6aW/GmO/PWmGT0/WlcgkLgGkMnHWoS/vSB807k2LAapFPPH5VBGelWYxk5p3M5FuE5OOn41fjGB1qlCm0Z/lVnkLxwfz4qXIwaLMSCQ9T9c4qfS4/7R17TtLWREkvZhAjs2FDEHGfyqtBIc4J59BXMapPdaZ4x0fUbRjm1nWUAN0I5z9aylNqxSpuaaR6rdeD7rQLhmu0JZLgxYAJVsH7w46HqK3I4EYs8QyvrTr3xpceJXWSRMI/RQOmBToXPl4PT0rvirang1HK9pdCJy0ckZUZGeRTrrER3fe+lJcxMYwQep49RUm0NF33Y6GtEZC2F2gYpvXcOdueRW7by78HvXMRQos+77smM9OtathMWYjJ3elNe6JnQRt8vXOfTvTmkWMckACs1bjy1+cNkdAKT7UWx+matVLGdmaqSB8Y6Uu8D/wCvWfDOVH3sZ9aa10QSenP96q9ohWsaP2hT259KPNBfjp3FZrT/ACli3Hep7ecsuB+tHOKxoeYFxk4zQZiDxx681TllOeowPSmJPuJHQiq5xW7Gh5gYZDZNPU7hxzWd5+wbW+76k1LDdkvtpqSejFYuNzkA4+lNZgOOh9aN4xnP5UFeB61VrAH3gQfzNKuAu3d04oBK57UvGMnigzuVnTzJPm6D17084Az2/OnlfXv600nBx0HqKBiMN/J44qNQeCal3nHp7mkOBz096BCKck57U5hx+lIOKemCQGP4CgZCRkbRyfTpViJdqgdCB2pFP7zHvUrkcdqdupLGnEnTse/rQArYJ6+9KxKAgU0vknFO9iRnkpESA3BJxjtSMnPr9am3Bhjv70zdj2Oe/elYLkMkXGR3piARqQOg65qxI6hcf1qu84HA6+9KwuYWMM5JHGOmae3Aw33u+adCp2+5HNOYenB6mnZ2FcyxKxyexFPBBUZ6+tZljczSIBKhRjwfSr4Yxpxg+xrlO1Ia5GeOlQueueR3pWlJyOmOtBYH2x61JYwHEYAJFNMvmE9/xpztluMY7VEygcjjPpSYA2OG6n3qMhck9MnoKduOTzmmPnqMfQmpATopYDPGMVC+cHt9amJ67mx6ZqOZgFyPpSGV2+Zf503Z6cfWlPUE8kelJuLA9vTNHQZHIQvPSoS2PfmpJGz/AC4qs7kH0+lS9hkgkB4PBNRu2AfSkEhGCeM+lNd+eeQfSswIuTz1HvQMBef1pxbsePrTSwGe9MqxG+fx96jdzxnaO3SnyOPf8KryOFx2B4pAKxOBnioTIAck8/XpTi3POenQUwg4OeR2rNlDJGzgjtTC+BgU6Q4xjgVEz8+hpGiCQnPsKY8hNDPg8/lURbOTSHYGfg4HFMZufQ0H1zzTS+1WZzhRTGDNkdc0wE7fQDgUjr5bA5+THXNMMnykY+YVNyloPk3EcdD1NYt8N2c84NaruTWZe/dY55pN6HRS0kYkyhTUJPNSztuz6+lQAmsWewhTimq/zcUrAgE1DyDxwaVzRFoHIppfbQtNYd6YIlDZ71JuqqpyfSpVqk7l3LidKkBBHUfjVUNgH0FRyXOwHtU3C46+ufKQ5PHc1xHiPXki3QI+XY4Cr1JrW13VfIt3JfGBnnoa8v0y6fV/E800vEUBwpPc5/Wi92bwhzanpulSFII93XHNb1oxlIAwfxrj7a8EK7SQTnOB6VaOvi0ZWRsgdcVfNbY1VLojtJF8kEtwfeqzanHFnc2B61x83is7GUv15BLcisS98SgDd5uAa1jM9CjhJS3PRJtbRM7mwOnB6VSn8UrAmS+4ZxgdTXm8viCWfaC+GBzhe9K2qNP7ewrVWPXjgoRO/m8R75Ml+MZ4NQN4gVnI3ZPY56Vxcd0ecN+VTR3BX+I+tWmbqhBHXrqrYwe4/KmtqxU5zj05rmlv8d8e9RyamCSM5p8yGqMTpv7dkQHEmec81rad4hYqcuykcjFebyantAOcDPIq9Z61twN/PoGqudPQVShGStY9ObxBKcAOQccGpDr7BQC7NjplulcDHriMxBfGBVhdW3D7x/Gl6nnywqOwbWCzZ3ZoGqHqDg+1cmuphQSzYFL/AGqo/jwPU0cupk8OdjFrJTkNgjqD3rSs/EQQjc2SOK84l1YEcPz7Uja0w25bHPaotbUwnhbnslr4oTbj5cepq6lxHOA+5SW9K8ag147CS+fZetbFl4na3KgOcdRmq5u5588I47HpE8YycVTmjIye1Ylp4uEgAkbOTya2bfUYbyL5XUMei0jz5RlF2ZnXakZ+lc9e3otrnaSF47966PUZ1iBB6jtXAeL7wWcazl9uDkkN0FYTbWo4O7sdNHd5UHNTLcg964fTfEUU8a7HyT3Lda6CzvQ4BJpXNnFrc3PNBFMYgkkdaqiXdx2qUMfWgxY8txUTv15pS3NQsx5pkiFqaWxS4zTZBgZpCZG8mQcU1XOevFRSud2Bz7VJEjcHpSRL0LsRq5DgDNVYlwKtxDAFaHPKRciXip5MKoJ796rxOV6c1Fe3BQEk4Pb0pW0ITu7F5Jc45xj0riPFN68vinTbWNlL79+AfQVe1XX10y0knkzsUZya4j4b6q3izxlLf3MYEQO2JumBXI7yfKjuUo0Yucj6U8Pafc20cDSsHilXeMD7tdApAOAM9ziqfhuCSLTASS8T8IfarCRslwey4wPevWWx8hN3k2WWBZOOfQUsK5jG4cmlUhcc/SlSQOSMdO4NVqZsg2ZmHYAk1ehyhDL16ZFQyqchucDtUsZIYdlPegC4XDAbufrUJK7yPTjml5XG0FqCpzkcetAFTULNrsLsnki284VsA/Wm3t5NbRqUTzD0PzdKv4JB/nQ0asASoyKLCKi3klxGzFTGw4OO9XbWVvLOWxn07VA0Wc4IBJ5xipoiI2A9e9NCZYaTcSc47HNSRAMgHTHeprbTnulZsMuBuIPSqZkZXIH8OePWtNVuSPldUIB5J7mpIjt57nqfSoGbzBkttJHIokbCAAUBa5pxSgg9/pU0bhhyvJ71l6fOM7W64x9KvPLgfe5961UtLshroTuMfgeSKQkr83b3qITbm55pwIIz/KqI23Hbi4+bj1xTW4+lO3lT944xTC+AMd+xoAYzHgdD2zSl2eJhuUMO/rSqDuokB+g9u1IW+gkbErgsuev4VMTgY6gd6hVsHHWnB8nI6Z5zVLzESRbpGJ6+h9qk3evGeOaWMqq4Hyj2700KM98eposxXBtx6c+57VGCR3z9RUxyCcdKXIxzxT1EQL8oGeO/pSSZC+9PEYBz6ccnrS7Mk5/M1QrjVAZcNyfeoDbBX3NyT1I6VaMe0fKPrTtoYDsaAII/lwffoak657H3pAMNxx65qRRxz196NiHY59QFHr9KcpwvLcnkZpVG7jp/So2J3g9SOprhPQu0MfKg88n0qQqUUFuM0xnzyefpSvJuxmkVciO7d0GOetNbHJ7+gp3rnjnHNMZxznFSBC7hcsc5HagnIGeM85NNdgWINNLEjtn3NK4xXkGeetQ5yTls4PT0pZJFHDDA68USLmPj04zSCzInG4nnHsaiYlQSW+madIxXg/jmoTIRyOPrSuUhHyc45qBiASD0HrU5POB61CwOSBUtoZECGUHPvxQzYwD3o4A5GT7dqaF+bB4PapYCTNlSDwPUVB0Ix+tWGKquP19arOQpOeOKTGhrttUhmye2ajfhcnknniiT1PAHpTS+R6ip1GRltvTmjcBnNNPTJ71GWBU+9QykPJDYycc8YqFyCTninM2Bu9PWo3fOaRQh9P51EzZyO/tTnbg1EW3c0tWUmIWPamZJJ53A9sUrDOaaW2rilZlISUAd8/Wo1bn696VyfamK3OenNFykPdCRxzgdazrvkGrsjkDAJwfeqU4zzQ2bQ3MW5jPrUG0VeuBzVN6yZ60NUROcioD94j1qY96Md6lG4ZozmjGaeq7RTBDduDT1FKi5NWFgzVJIohJ2gmqF5JtHXrWrLAQpOKxNSYqDltox3qWPXocZ4xvxFaSDPOPwrzHw/wCJF0e9uWmXejk4JbkGuw8fXIa2kQnAAyT3PtXzv4p1K8spJJIZ2Bzx9P61CO+nNQj7yPd08a2zy534YDj5ulMuPF0Rj+WQEjqFr5C1Xxz4h0ecyRbnQHJUnmui8N/F+W9RFvYWjdiM7emfpWvK0juo16TdmrH0iniRpxyeozg9hUZ1Rn4JGOteb6T4+t59iybQccfN2xitmLxPbufmfB9A3amm0fQU3BI6xL5g/wB/ir9tfA8lq4l9djSPeegI60weKY+MOmf96q5+50KUbbnpSX8e3ltv1qT7cgU/OMivOI9fmk3bdwA/2qlTXpiH3PuwOctzR7Qfu9zurjUSOQ20e9VpdSKrkN0PWuRXW2kyBzzjntUE2o3QOFhZwT/B2pc4c0F8UkvmdHcawWyC3T07U2DWpYjw+c/mK59Le9uziKPce5bNI1pqFsSJFG3k5U4xU+0aHz0duZHVLroB3HgDkAdzVqDxSN2OmOoNcQJLgwtKqM5UZKL6Uxb64fBWCRSfUdKpVZI0tTfVfeekReJjKQN3X/Oae3iEKMBuD/tdOa8xbVZ45HVQy4/ibpTxqc7hSN2fbpn0p+0kZunDe6PRv+Eg8pHdpVKgZAHUUlv4lSfDL90DGTXnFxrMxZgwyegCr1+tW7LXI7YeXI+wsegp+0aMJ04pXR6OmupEQSx+gq8niIKM7xhRyO9eeyatCkuY33KF4JqvP4hEWSnGeoFL2uh5E430PU4dfKjO4kdcbuladl4vaJw28o3u1ePQeJckjf8A99U298ZR2lvJLLMqqP4d3PWl7VnDUpr7R7vN43EgLyvl+mG71zfijxHHeabOkhWNdmcd6+bfEH7QNlZXwtY33yKuSUbd7VT0/wCK0viO6ltRHPEpxhy23n0qXKTWpxWpJntXgrxf50YRl+RTtDD0HFepaPqS3CAqcnuPSvmzw9dNBMEQspDZPoK9q8IX5dFG7cSOtVB9DWcE43PT7V94FXR0rJ0yQFeea11TcK0R5ktGNYU0pnkVZ8r5aTy9pqrGTZXC5FRyJwRVtlqMoWNFiOYopbZfPX6VdjhCirEVr7Y+lWBDimRKRVVPwqVUqXy+acFp2ZzSYqDFYfi3U4tH0xriUkKpO7jPauhiQ5A4yeBmui1TwBZXvglGuYWnNzIdy54AxihxZzuvGm7s+GPF3xmPi7xK3h6xnePksTg/NjsK+zf2bfhp9v8AhDZ3N5ZxpJPcO5lYYfaD0FeKeCfgGngT4t2K3tlBLpt1eNJbyuwZwMZwc+9fb63Jh0+G2gVEjjXC+WMKPoBV0oq70OfE4qVb3VojPIjsY0hhjxGg2iqlwXeQHaNp7mrMrKQec/41VkmXdgkYx1NdDPPIH8wygABj2q7aWsgXJA561BHGS2VOc9jWxbW/kRgEZBGetCVxFZod4IYHGOoqHGcrkgDoK1GhLL06VWmi24IquUViGGUlcg8dMGpx2J4qHytuAOM9dvNSpgtjmmMnRS3Apkq7AT270+PKMB1HvVlogy8gfjVKNyb9zNt4jcBQpyQepXrV6x024e9SMRN5eeSV46U+BBBOJFXlTnB6YrsNO1iKVVWQLGQOMVolyq9jOQ/NvptkUIG4rjnvxXF3sQaQMuCO5Famsav9p1BlRmCKMY9az2JZfQVL19QSsjOkby2AK5J6etK0iswB4OOlWnhLnAb6VALJInLNyx9aizQxFkEK8cfWh7ktg9Pf0pk3Tb0A9KhWUZOeaYXsXEkZcbe/r0FXYbg9Dx9azkYMoyMgdjUsV0UlAKhgWAHtVxRnJmpu3ggc4qI8kAev41NLbtEfkXYvuKiFv82ehPpit3Tna5mpJjxgjA4PrRgAe/SnMrQgMeU7n0pDIHHrSsK5Hg9eh96dHnOO3pSud4wee1LGCM9vpRsBMFG3n9KXGRg9aYrdjwfWnl9vX8hTexOwDKjB6YpNjE5/Snkq/Tg+9N80bwOn0p+oajguc54IppBXOOtPLAnI696byR6fWmA1MjPzc+/an9Opxn1pCpVu34UFdwyePcUCew11IBK/rSIuMZ596kUBQAT+dOXjr+tBmcrHdg9GzipTIrqG3EAnnFVVtViYkd+wqYsF9j/KvPPSWg52XIx/hUcjEDn8xTlbJCnqaGUg4PFA/Qhc/KAOPXNIwwMjoac5Ckls/jTGbd/galjI2TJP5ZNN2nv8pqTPOelRmQg4PWpBXGuAevJ9TUUjke/0pzP19vWoXkAHrQO42YhjkVXfg57/AMqmLZ5PSq8rfMcdKlblIQsSTjr6mmMccjj1JpgbJPb60jMGx3+lSxgx5JH61H5hyAeTQ7EE9iPSmtjj+lSG4jHdkHpULEhef/11IRg89+mKbIecdvQjrQ2OxXZizEHnI4pu4jP9KkyAxPtULtjPykVFxjZH/wBrpULtk8fnTmJJqIt0z1qSwZx+XrTC2M4pGOOtNPp0I60hiO3B7ex60wjcadjeMjrn8KaOuM898UvQZHIcZz+AqLcSee/pU5IJ71A5w2BzS1KQ1jxTGOPelfBXrUbMS3Xj3obNEJu3kgrj0qrPJyR3qw3cg8VVlKik30NI3KFySDVJsmrN2/JqpkmoZ6tLYQDBpzHOaKDzUnQMXg81IOlRsT6/SnK1A0TRDmr0Q4qnCauwtxVJFDLknafpXN6qN+4dOtdJdNhTXPamo2E46etJ6FRZ5X41tWuQyr9MP3rzK48FS3k538p/eavcdR0tZ5ix5HoO9UTo0anIjx9WqbHUpq2p8/eIPhtBKpCpliDjOPz/AM+9cFP4RXTbgbk2lTxu6V9X32jxMRhMEcVwniPwd5krunBJznbxnNXGVtGd+Hak7N2PC59EuJEkaPdGydMfKT/9asKf/hJLaRvKw6r0LdMfl/Kvcx4bSFyrpxnkCpToUTRFEGMcYxxWl2eqqDa3PKo9bvrewjSfc8uwFinTOD2rIttS1G01eN7hG+znBHzHB/wr2uHwhbKzZhHz8nPSn/8ACEW5G7yUdscfKKocsNNrRmDpvieymtslXWVT97sBj0xz+FW4dbsJ3GTyDk5+UEenSrsnw7WV32ptOPmCUifD4ohC9iRlevb8qjkZySwNV6qX5kdtrljFrEcSToIyclBhiB19q7bTEtZigG1VJzjg1xo+HKLJ5p3JJj5mPUjritvT9Bu9PZXQsYuchv5VPs5HNPA1j0/T7LTI4kZ2jOF+YBev4Viamls7KIwFAbgnDfzrir6+vbFiwMkn+zWfDq2pX+4NHsHYhjuHU9KORrcxhgK3Y9Z8O6Xpwt5EnVRznJxkVcuNI0lbV08tUnVuCcYIrh9NurhAkUj/ADY5K55FaVxqUspKtu56Zp+ykH1Ksn7ysVdU06zWRsfd9dorn5NMt2mIz34BrVvLe6lXCjaynIJqpFol00mcNuHJHOKtRkjqjhau1inLpkQLFeMDkHFYt7pMIIaTlxk8DpxXbf2FPIqlonXOQxHaobrwgbksckIy7R6inKEuw/ZVKb1f4nl7ayGvWRHYJjG0t0NWrgXcqKYkwuOfXFdyPhpGj7liQ7urBeat2HgmW03AnI5GD1xU+zfUq7WrkeE6/wCJ72zu4YIN0p3FW9v0pl3pGq+ILeUPuQyjAVM4x/SvcLv4c2c0okNth+uT3rW0zwXHG8captx1HatFTOacY2u2fN/hj4DNNK7eTJuznczcnv3616dafCeLQ7eNlVs9fn6n+WK+kdA8GWMdl5mzLZB2r0IpNf0CKVcqnH909BWc4u9keeqsFKyR87Q6e9jdFT8g9X6mvVPBIA8snlRxzxUOs+EWLEhPmHIPp3rb8L6a9ui55x/OojFo6nUTid/pwPHH5V0FvFuA459DWRpKA7SePYV1dnaAoGPXFbJ2PJqPUq+SQORULrg9OlalwgQVRdMmrvc57lcrSqmaVhipY1xincB6LgU48cU4DigqAKRnIhc4FKnzUrp3pYxk4B68VSZjIuaTD9pvIotud7AEe1em+Ik+x+HbS3Q7MFSQeeK5j4f6OLu/NwQGWLuR0ra+IM5kjjVTtIGDnoMVb+E8ir787HmPjOT7Vrwu04+w/vfMGOCPSvaPCusReIPDNlexyiTeg5AwK8T1JWidpgBIFyzRg/f9R+Vei/Bt4U8MmKFNsO8sgP8ADnPFaU1qRU2OzePGSF/KqMtuN4BxgnkGtRxzjnNV5Yg8oO3LA+tbWMbkFtbKsvRvx6VqAEDrmmxR4wamKDHvVpWQholxwc49aGjBXkkH6UwsQ+f0qRfm5z+VSBUumELA8Bcdcc0kThuQcqehJp1/B5sYw2CPWmWj7lX06jNC8xFyKMqyluuOuatLjgjmolTIyTyakXCcE/TNamQ4gs3tSDMQ4Y9c807hfb60EDPf8aAuI5DlnP3s96YXwPrT+nv600kN05qG0gGBuPT60j4yPXrg1Jsyf8aNvr0PrRawGdcxuTkdD1qoV5wGy3oK07mMsGQNtfGRms9YngOZOSenPaoBq5MgOMZ5oeMH73IHp1oSULKQ2F9MnFOkl2Yz82f7tVzNaE+prQ3zbAH+baP0qQTb13BQuRjIrHS+KPjuT071YgvSQS3HYit+aXcz5UtjWacPEUK7sjGDVLmMjse9KkhzkjPv2p7Sgk8YHp6U9WT6CcZJ3HPoT0oV2Uj+IZ5oX5tp6k07YCclefejYY7zRIgK+vOalVwW47dTVddqnbjpzipFVvw7E0yScnjA596QRnBzyaZGeeG5B6VKGz15qhXBV2gDpSnkgDPOefSlGME8de9JkIcCmA1o26j+dKuVU9z6mnnHB7+1N3Kx6gfQ0thN2FAx16j0oPy9efpSkjoevvTQvqcc5pkXRzRkCbiW+maYzZ69DSvkhjx071FvzwP0rzmeluBPPoBTmfI+nemluP8AGkIyMdc0gI3YfQdsd6j3YJ757054yGJHSmrgdam9yg6rUUme3HvUjEA8dD1zTHAPPWkBXYEHJ5qPIYnjGOxqaQ8nDdDzmoGYcjdSZSGGQZI6/U1Wky2D0xVgjp/SoGwQ2GoGRAY689ue1I5IHHIqVsKvzcCmNhVJB5PeoYXIHIyWPFNUkdaV3JAHYVENnTg1L0Fce2QOGwR09qY54wT3p5fOc/pUDNkf1PFJlDJgVUn7xzxiqzsxyC3fip2kJ4DcfzqFm5/rU3HsMwM5/nTHYYyOcetPLZ9hTJQVbH86kshJ5/Sm7iSQelOkIU+1RsCGPzDn60DByP4ePaoydvbk9qVn2jJ/Ooy2TnNLcaEMm7PWmMCc0rUjMcjsaViyJs1Ccjjv71Yfk81XkYDHNFhpO5HK2BntVKRySeaszEkentVNzljg1LsaxKV1zmq+at3EeeuaqMNn+NZnqUtUAbp70uaZninZ4pHSB5NC8Um7ApN9AXJ4mwatpLxWeGxUqTYIHancq5bnYOtZN5HnPfNX2kyDjFRPF5nNO1wuc8bIuxyKZLYfKeK3mgVetL9mDrz0ppaAnY5WbTkbIK5PWsLVNGjWNm6jHftXeXNmI8n9KqTWq+U4278jpU8pvCrKOp47qOkukjMON3TNZDr5bbWXaR2Neqalo2UJZeD0x+VchqmgOWZgvPY+tXc+pwmNjJWkYcTgjGfar9sRn9KzXgltiTJ+XpUsNxtHJxj1rWLue0ve1R1FikTuD69cVsWemW0quCoXPQmuOtdU2HAOCvr3rctNcDoOdvrXRFovkbNibQo8My7TgcCrT+FFW38wruOO/SqkN4WIOecd62YdWdkVC24H1qlqYSvHYxo/ADXj5EIwTnd6f4VP/wAK5tbNS4jAkBJOcV09rqwyqhsKOuaW9vTNja3TjinojN1Z31OXl8IJBbi5A+RTj6Gq9x4faJCxXAPIJ9K6S41FVt2h3YGBw3QVlS3ZckEmndFRm+pmw+H2uE3A9T0/Wug0zwa0wXzX2ADPJ5A/rVG2vntyCHAwegq6viSaJnYSA5XbzRdGdSc3omW5LG006Fol2y8dWrDu1jaQsRk9sU2+1USlju5PpWZJqAL/AHsD3qHI8+pFmoHTYF4qJtrknjNUDdkjj8+1aenW808mduAOTmizZ5801qQfZPtcoBJOzjH410ek6KjOof5c9/1q3pmk7uSuSOnFdJb2KwgetNI8qrWb90bBaiCLYvQVFPa7x8wFaiW5IxVh7MbMn8qdjiucVe6YkjMcHPTmq9vYiN+O3FdVdWmDnHFZzW3zdMVyy3N1LQl05dhTJx/WuptrjZEB2rnrSIIfT8a01l2LjNJMxm7lqabeah60wMWJpRxz/KquYXsG3Jp6Jil7/WpQBzn9aYrjRRu6UNhaheTAxQQ2LIaWIEHgVDv5xnrWjoMf9oapbWgBdpW6DoAOuatLoYVJcsbnqPgXTmstMEZUpJKu/PpXMePrl2u5WKlo+m5fu16HOf7EEAjcFY05x0PtXmHxS1qPwro8FxMqkXOYxxnaTk81VTRI8eDcp6nHrbreSqpPAOCpPNereALKOz06SMNtjU8EDjPpXhOk68+pSpNAdyA7Xx1B9a+gvh1btZ+G8zsJHdyQHHIHWtaWrLraKxuZ3HOc04RZJJ/+vTkQHnABz0qbywV47V0pHILFHuCsMEDuKWSMhSev86ZErKcZwuc1YfIQEHJ9RVbgZwVozk857VKj8j0p0gB6DHvTApJ9KiwxlydsZ56+lU7KX5sdPr2q9cRbQc4PFZ0MLGbhgFz360WEb8JJj4YH60px+XrTYuEwP0pSxbOe3FWZACMnPH40oYHFNDfez608KWIA4z1JoQAzZGOoppGBQVG44PbtS9Qe31osTcaX2gA//qpVJweaay49/r2oDDJPTHWlYL2Blycnj61FcW4ki+Xgg8ZqcvuA+bH0oxkYHFDjoCepjRxxzXu2bgY4YcEGneXIJniX51UcMe9XZbQSSkhRnrmrEdvlTlQPXFEU3uDdiilsyqM8inmAngAge1aAhCYHGPanPGFAC8+9aJWM7lKzeS3Vg/T+EFqSMSF2ZuOc8NxVvZkYZec9qlEYA/nmrT6CuRWr4kXuCcNWobcNHgYyw4JqkqEIf1xSpM8b/LIwX0PSi5LHLHxhuWBxmnTxvEitjcvfB6UxNzMHPHHTtTpZmljKrgNyKdu4tSNZV3HH41Ir7uOo96qopU8/e71Pg8Y/TtQBYUnoewpQDjJ49qhU7T1z65PSpUbPTofenuJgw3ADjnqKAuxMbcenNSoFfHY+pNErAbgTjk4xinYm/ciOGxzThyOetRJlST1FSfp9aQjlWYbeOfpULZHJ61K7nHy8e5qN1BI7+ntXms9IUFT6kDmmnABIbGaVSMH5ce/rTXyy/Lw1IY3zfVefXNRs2Scc0pJAxxnPeoz0I3Y7VO4A+SSO9RtLn2xT8dAx5PcVHIAMnt2xQNMjYhwfmxz1qFhtB70rHBz0A9KSRiw4b8am41chdzkY7dajbCgnp9alkPPvUbNxxRe5REXYPjr+NRSMenr6VM5zgCo3+Q8c/Wk2BCwIBzyajXjOamZwBz96ogSRnpUPcBGbaRjv6VFJu7YyT+VSuAp54qOQ5/wFJjIJSFHBz9aY/wAwJGMgdKVmCnj9aYxx1qWykMYkk549qaxwOeaGzj1+tNbgZP51JRGx6noKjPqD0qTqPWonOB6UhoY4yCP0qPnOCR9KV2yMdKhVj7+2aCrD3Iz1phfFIr7hkYpGP1BPFA9RhckEnrVaZypOTwBzVluRxVOZd2fSmO9iJ25681E7AZyfwqTpxn86ilOwEkis2aRY0oGGKo3CEY96sGQ7l2HgnFR3DArUtXOqnOzKYJ/D1o3YA9+9DsFPy80wnd/hWZ6i1V0OLYGaTeOmc9sUnI96b0HNA7ji5H0pBNg+h+tNY/KQOuKhZ+o/zinsVuXo5cgA1Pv+XjiqETkHngdqtJ/KquBMRvqWMZA/rUK881JuCjjPHWqTuAy5VX/iyR1zWbNDw38xWhIcjjr9aruMYpNlpGe9ru6LnP8AerMvtKWUkhVGfSt8jPt+lNaIuMj0qdWbRbWxwGpeHElDfKq4HauT1Dw9JC7bT74HavYprNTnI5Hr2rGvbBSwwvy55I6ihabnr4fF1IPRnjV7by2j8/Lgd+9JpuqSpLg9AT1zivVJ9GglwGjU9s8VmXPhKFwTGuM9StdCkj6ali4Na7mRZauZVwfvY7NWza34YDLVTi8PtayYXoBnPqas/Y/KKkt09Krm7FzqQezNCO77g8dfrV1LpiBls1iLujVuc+w7VLHdHABbb9KrmOdtGrKd4OAcHvmqxQt1+97d6YlxuXPIBPfinmdcf40+fuyOcqSXBjbaevt0qtNeMyMVHA4wOtWJIQ8pKkqW4IzU8WnxuQGbPqOKXOn1FKpFbnPtJPdkiNGJ9B2q3aaJcTAF+MHOC1dLaWMcDHaAATWnDAmcHrnoKLpHl18ZHaBlWOg7Svy57nFdFaWW1AB8uO4q1aWW9R2HcVs2lkqgZ54+lXGdzwquIlLqJY2wQCtSOLcRzwKIYWXp37CrlrbkE9/f3qvM85tt3Hw2+wZP6VYMW5OPyqZFVFGaFYFiegHelqFzKu7beCOprJntT82OK6S4QHJ7e1ZVzblX+XkHtWcl3LTKCALjH0qXPr196k8oKBxk+9MJwOuayJbHq+OD36etPVsZzjjsKiU8jP60quSeTx6VSRmydZPXg+hqTdheOaroQOe3qaeXAFUTqKZAQfakK7uD096TOetNL4Pt70GbIpjt57eor0b4SaKPMmv5gXxwuRzivO7WB72+igX5mkYINor3/RtLGiaXDChCtsG4E9eOa6KUbu55+KmkuTqUdbCT3UEDZWIuS2DzgdqyvHfgq28X+HjGG3urAxow79q05fMutTRUXccY69K0ExHOsYx8vUE5rZw5k0eZqjxPwl8Nryz1pQluotCeXQYA7EV7bHapZwpCgACDAxSaeFtYmiiAClyx475q0E3NyO1VTpqCCUnJ3YyNSw/rVoFQuACT6mmRxhAAMt61KwGcZ/CtSCJwSfY96aSwGc8VIUw2SMg9KaIwDkCgV2RvIDz0zQvr7dBUnlhVHG407BHJHHpS0YrsrSglMfd96gtbcqWz09KtlT0PzH2p6JhvQd6LCuPjG0ccU8HPX9aAuPrSNgn0NX5kgRjrxTt5C+o9qYvHB5+tODgn3pIQFuoGB35phlwdvSntkcfhxTGOBx2pvQBSQenIqIgjOegPekMpCnPao3kBxn8xSQrFhW3LxT0JGM8e9V4pBnHSrSsCOOR3qkyeoA8ipeAM+vTFRA/NUoYj3H61QBgqD83Xpmnbf09aA24Dv9fWnYxk/wAqZL1G7cf/AF6XMYXB5XPY0HBGOlMAKjJYbaCSRnIHoO2aZwwYHH49qZzuHze9PHyqfmzigLEiscAfw0MQfY01XJAJ4p+Bszu9qYiORWIz396lQfKAThh29KaxUDHShUO0t0PuaFYCVUA5FDDHPpTYtw4bp9ak3DHv0pgIMkEjnvimqc/N19zS9B7UscYU5HQdhSJuIQG4PXr6UuSeO4/KlJz16UpIxjqPemS3fU5DLEElcD1NRtISMHoDwKcZD0PQ96jdgpx19a8656I7IHPTNNLg5+b8KORx/OnHIOT/APrqSiKQhT6H6U373WnyKXPv7UijaMdKQyNhk8/pUUmNpIOKlmUMCOn0quSwb5ueOM0gIWQkkk8dsUzdsz29d1TPg9OlRscCkVsivJ6jr7VESRmrLAHGec1A4K9OvvQAwkZPeoZUzk/yqTOGy3H1pkr/AJ+1AyDoTz9aVmDDB4HYigjOccVGTg+lZsBXbJA6npULNkmnscsc9RzjvUbcgk/TIqSiCTC8np7dqQncMipGQEeo71HjHSobAjYHJ7H3pjPtU44+lPdh34+tQNgk4OfalcpaDWbnnnNROT26VJz2/WmEHJ96Cys2QSc5X+VIcsfT61M6A1HtJPbg0h3IzyeO1RknJHepJScnH5VEen+FMdxOveq8xx9T3qaRvUVXdiB+nNAyuxIbOeO4qGTvj8qmbOSe3qKiYcE5xWbNEyuw+fORkVG7FhxUz7c9ORUJA2njA9TSOiNinIp/h49fU1GuQDxge9W2j4OOnrVRgVIG7dzWbPQpu6F3ZxTWOfekIIJA60vHekbiFyEIPYZqux//AF1K5Cg5NRFcj1780xokhfLZ3VoIScDpWbF8grSgxnPemkMlIKGo2Yg//XqZiB7mmbQcnp7VegIj3c46EUxn6dh71IVHcfgaGTpjn1pM0RCF3Nk8+wp4iAHt7VIIyBmnsuQcilqXcqyrknAxmqNxa5VsnA9q03QoQM4OahkTPJ7dqrlZrFtGFNDg88D0qrJGQO9bs1sGY5/KqklpnduHUcUuVnZCs4nOyS/MwKEYOM1XncMOoxW9Np4JIxnHTFUJtNIBzuB9DSs0dscTYyTKqEKW5prMGwF9c1cbTGZioRlJ6MacNJkGR8zHpzTabL+stlFrkYI9PXtSLO2MjnHWtJdLbqFwPercGilOqZJ5wKLSMZYl7IyY98hAC9eea1bO3cjBHtzV6HSxv6Y9QetaUGn7SMDpVxTMKlZzWpWt7IgDqR61qw2YKipYLVl6jjA5rStbTcy9vaulRR585ha25jXAGeOlacEYZB8uAPTvT4LbHbPvV2G3IHHAqrHGyOOP5v8AGr9vFtXI4HvQlvnmpgCi8ceuaZi1qMlX07UJGAwzxQAWf29KsIuT70WYbFS6QocdVrPuEraniBUnOfrWfdIOm3n1FTJaFXMiQEj0qCRuuGx7mrk4wT/jVC4IBOOO3JrBg9BrSHgA/gKFkwMnvxg1EW2nnpSB8jg1Sfckt+b6Gm+Z78VB5hA+9ikEm3P6imS5Fp7jYOaqy3nfGeaguLgKff69KisbebVbpIYQS7sBx2q7djKcuVczPTvhDon2/UP7RnhCW8JOzPc16fqDmRWCOF7A+lUPDWkjQNEtrcgKQoJA9cd6lmlMr7eNmOCK74x5I2PAqVHUk5C6Tb/NLKVxxjOasBVeVnQADvnrRaxeXHkEAketSJGqIWyCTycVolZGJCiYY4HerUcWcE/hmoUJ3sPfqatRjOO496kQ8A+vNA5JOeKeKbkAGmAHggY600qeop3QjvSc56cUhXsIEwTzQRkcf/rprMQCSML7HrTgSBwMCq0IYmwH2NBOCAfTvTgwA/xoLEsQOnbNIBN3p196Tkdep7ilDelIxIHHzn0NWFxdvHPJFPVR36DqMdajYkDPQ+lPVwMHrmi3UW49h1xxUMoI+bt6elSFw3Tj6U0twe9NiKRPzEj5gT1FRyggHFWygBz0x3FRzRBxkcH1PQ0tBkEBIIPb3q9AeM9PaqYwgzu6dqswPv8A9nHUUdSWWCpPTp71Iq4GP51GrEjPTHanK5K5HHfmmQPZ8EgcE5xmhXJUA4B7+9N35H07ilQBkye396qJbFxjk8EnnFOGSCTz2wKarbiVxinHdkY+6O4oERn5jxxjjHrTCduT2/lUrNtOeq+1I6FufyoGEb8ctn6UpYjnPA9aaqhcgd6A4VuenrTFddRytt+nf2qRTjq2PpTVyOP0px59sfrTuxNjyuGBB7dBQnG4HknkUzcRg9/0qXcQMHkn04piuLuGMYwR3HSnbsD0zTA3HHGfWlyM8ttPagVwYkHjp2pwGeKbvx8p4+tOB25PPP6UgucbncPWlDfKfX3poz83OD70IOT82T6GvOO1Nkjrjnv7VCc7iVbB7571MSc+nrimNg+/vSZaZG7DP/1+tRl+oPNSMc59feonIB+X8T6VNhjJXI4HT09BUExBbjjHapXZifTjkjtUb9Se+OtIZGQBwOCOOabMMZC5J96duBHTioJCQPlzkHPB60h+QxnZScnimZznPNKzlqa5BGalsoay556jrk1HLnt2qRnOP8Kik4yS2frQgK5ODgDj1ppIxz075qRuPbNQ5HJ6845qG9QEYcZpjPsXA5GOaeCQpHUe9Qv1ycE+9F7DGlgqEfic1CzHnBx9akYcHPNRyDb7/SolcaIpHwKY3Xjr6GnMDnHagrgFqkrciYdc8UxlwePzp8j7SFPfrUZCoCAR68GgoaxwOPl+tRuQen6U9jznrUTkduaRRE/B4qLOQTUrDJz0FRscDgcUx3I35ycjA6VVlPJqR3IU46+lV5Hz1zSHuNPfnPaopB0PelLnH9KaVDMAT9amxRC3CkE4J9qa6bv/AKxqWcbDg8HtmoVJ27j1HNSaJirgRhTyc8Gqlwm0nA6+netHaGGMcVDPGSmVwVHGDUs6qU3FmOz7GIzk55pd3P0pLhiOcYPpUCMOtQemT7wDjPPpmmNjHHaguQDTQ3QUDTHoe/T61bgmDdOgqmOuevtVmNsE0xl4HJ57UoOOfX3piYCgdfrUmQ5xuFaJAiM4GalQgkgUmwEd/wAKeq9cckelXYpOw7y+P6U8RH8KlhUtgd6trACM+tNI0uiiYA3OPzpjW+B2rUaEAZPGTimmDmtLGqZkfZct0/KkNljk/pWs1sApbGPWhoefU1dkVdGI1iC33Sc019MUdB+db6W2R6/WpEtATntTUQ5jlm0gDtUbaOSc4wOldg1h8o6H69qatgJMgjaOnNUo3HztHKxaSNyjGOepq5HpGwndjIroGsEAwF6d/WkjiB6c+lDgg5jGGlqGyOasR6eAeRj1rVW0+YVOlkGwcfiKpRREpFC107ccbc/WrkVlsY9+avxWpUHAxUqxeop2scspMiitgPY+1W4ogB6/SkRR9anjGDnpU7mTFCKCM9M5qNwCWAqWTngd+4quYyCSfXsaCXoJ5e361OgBPp9arquHySalD7R60rhsPdyRtFULpOvzZPerDy5yOn1qlPOBknripbGULpSM8Disq4PJzx7mtO4mGw7cZ77qybmQfMTx9axG72K7nYwG4H6UedjjIz71DLJj8RUDzFRn064pohlwzZH3uajkl2px3qm9zjv+FQG8BByfoaNepk0yw5YtuPT616r8GPB2IW1i8UbQMojDFedeEdJbX9UVJVJhXkj1FfRdpC1tYQ2qKBCgACqK66Mb+8zy8VV+wiaa4+2ZCtkZwSKjMOXGOgFSW8KoTuHHt61KgzJg8L711nm3FtwVt0XPPcVMw3rtC47cU1U2n2NSJ8qkcY96dg3KpkRbgRMTvxnBq4hLLxwB3rOlR2vI9pxn5T7VoqNqgM/zc8dqS7MTJeM8HpTj06VEmSeRipckLg1RIBAw44I70jFhjjjvSc+lLnI65pppi6BwOOoPIPpSEZ/+vS4weOPalOM+lKxJH1JHQUoXceOPxp/UD+tIDt46UtguIaUgnk8fWkZdp5bHNKWJGD+lVcQxvvZPQd6OM+n1p28Y2nr7GkYcY6VKeogHBFBbPWmEbmOOPc0oQZ5qr9AFwACRUY+b2HtUwPB9fQ1GybW4+X6UXQnciki2sWPT1p6IUXA69akyDwOD708Ddn0qtgY1X2jPcelTz3C3Th0XacYNVpQQD2I6e1Nhw2M8EVN7PQnlJ1YhuePrUpyDzxUflH52DKNoyc1Ss9etr95YoZ1lkjOHRGyRTTWwnF7l92YjHcHqaNxQ469jmgZAG7mkUhs45xTIHlsnaP1pc8ep96jyUbB6d6eGGDjr70wGhj1HT1NBJIweDUiruBIbr6VGynaMc/WnfQB8bgAgdB+lTKeP8arhNp4p+7nIpoRNjkEYNKxJJzx9KjDbV7596UMMc8/WmQOAwMnn3oYgHH60K+R/jTj84H9aBXYgQEc9vWl5BPf8aaSF9qcCV68Y7mmBxW0sxYc59e1PVtmc8k+lJ2z39M0p65HbjmvMZ3iPP1Xg5pAwK46epNIwDAn07+lNOScBsAVJYO5A46e9Rhic44xx65p7sDz09KjDEE5x1/OgLiMdwO7g+gqCTdyOmDzUjggD5sYNLNhl9MevepGtStwevaoWGT14/nUz4BIzj3NV5plCkdfrSKWhWkUqeOmc80m7nnp7UrOCQP1zTW3EHH60FClznHao5CMelPc4+tRN1yTx6UAMJ5A6/wBKidsZxwe1SMeuePp2qN13jPTnPNZPcExjFTnB/OoZDtH9amdtvuB61DLzwODUjuMDnHt7VHI24n+tObgf4Ux8ZzQ2MjzxzRuLdOnvSFflYnn60ZP0+tTcZHI20E9s81EW+ZgMdBUkj84qFiT7UjRDdwyeenpUbEsDn17dqkbCqeM/SonI5x83HAHakAxyBn6dPWoJcxgA8E9KmzlgDwDUMrFxz0HrTvYTKkhVQfSoGOB0P0qWccY7HvVd255PApXGn3GOTn0py5x14prcAHgmlAyOcj61LZd7EbICeex9elIIyW46elSsM/1xSIQrgE45qS0xFQqTxxSSAkHmrErDOenYVCcY9PegtSsYt/HwcDHvWWJHDEHpXSXMAkU8DFc/eoYHJyNufyrNqx6tGpzqwofcBSMfLIIP5d6gSYHIXgjsaDIWA4z9Kk6C3G7bd3arEcnOen+f8/nWckuCAOD6VOpBOcnI9+tNCua8EhIGeD6ipVIJPX2rPimIx1q5HIc5BrUdycHpySamiOSe/wBKrhhnJq1Dg9f/ANdaIdyeLg8cfWtK1TPJ5FZ6jaPT61qWXp09zTQ76ln7NkZx0pPswHNWxx8vUd6m8kE8YNdCRaZQWz35z096BYnnPIrTWEEYqVYC3HSqUWVdmYtkGGCOB6082gX5VXg+laXkAHj9aUxYq+ULlL7MCuOnFBtAxwMcDnFXFQKOec8CnRrhiQoPqTSSsPmaM6W1CqCB+dMFpu5xitVouecH6Uv2fHAqrDuzNS0HXGCPWrcVpkY7e1WBEAR2q3GAg7elFjKTZQMGM4pvlBhgc1eaLedw/HNJ5JGc8Ci19iCl5ROOcYP+RT/JI4PT0q6YCQBt69Md6iYgZB4I9Km1hFZ1I68D1NVyxDkVNcMQeWyKru4AJI/GpIEc4Iz8v9abv25/xpjuSwzx61FLIMH0oAfcSg/xcHrjtWdcTDnGM0lzOBnsB+lZdzdHmobKQ+4uCRgHNZlxKOeeTxzTZrrAILcnmqElzkn5qxkxtk5l/wAmopZAqZPr9aqSXO0HnHHXFZ15fnGB1HTmlcjcmubg4wp4PU1BCJLu7jhjbLucBO5qgk7yMADls49q9Y+DXhK31LUk1G7UOI/4fQ5rSC52kYV6qoQb6novw38GroGnxTTKGldOc9Rmu4DDjGeOlDmMkeWu1AMBR2qMjnI6YzXqKPKrI+Ybbd2PYZBwTzTYh5eNx5PrTn4OO9Ki8nFOzQEp5GKUrwSKN3OMZGOaeFwDzz2p6iKssYZgeh9qnjGSPl3HHX0pkowR7+lSW/8AqscbvXuKm1xjwCGHOKnU5B46VE5ww5wew9aUMR2J96pIklIyMYzmk+7wPyphxwBkU8D8quxIFAwyf0o4z6H0pV+UY9KCBxnj3qWgEOc0pH4/SkPB9fpQTjPYUbAIwDZ6nB7U3ls44+tPAxye1Lt4ovcQzYCOTg9MUgAwfb1qcICccZ+tMK7ePwyadhXI2OMDPPalUADkc0MRnHf0pRnb/SmJyFO0DnjPcUmB1HGaOvB/WnBdxwPzNKxPMR9FJ6fWnKCF+VsmnMMHHrSKNnTnvzRYXMhkimQc9vWgKRyCPTFSJGZZVHQVbuLQW8W8dD19qOUOdbGLrU0jaTdrC+2TYd3qRXD+DtKg0wyXNvua4c7ydxya7y5CXMbKeQ3BzUFnpEdtLlflAHOKx9nd3uX7RWsaNvcLdwJIvQjkDtS8IDt5GeoNRrbrA5KNgMOnanNhmAHK9c+lbmA8FgTnnvmk5UEjv69qUyHbgccflQr9m5PtTAVPlGV6d8GnLtPA4x601Q2MdB6+lOQFepz71SFckP3f8aaqjHP6UE4HrS7uM9ulNgMmbaoz1HTFMS4Ow54OeAcUszjqM564qGNjyW788UhX6FxWPA659O1OBzx+Bx2qCEgtkZyODmrG/PPr1FMzbuIHU5Bzx6U7cGBB/WmscgD88Up7fpSDY45QSCS2c+tKeR6mmKxLep9uKkyeSBn0rz2egREMGBGfpSFdv9akWQBfQ5wcUmQTxz7VLLTGbBtzkEHjFQSRbWOeg5qaRwDkceuaryzA/jS1GhHfPPU+h71GZGwQOnofWlyfwFRkEZO6pYyN8Z3HgjqDVWYHOByD61bY4APBx1qGUknAGSaQ7MrICMAc/SlZcZ7YqRh5bdOR1pkjFuf1NA15kMjZB9vSm5wPl/I05mGTnpionIY4Pf0pMYPwAelQyS+WcHv1xUzNjbu59ahmPXHC44FZ3uIgMg5P5e9MZmPopzzSlT17+goGf6c0i0MJ4z3qJyS3TipnAUZLY+tRSEAHJx70MBjNg5OAKY5+akJK8Dp6mmsQOopXZSGvnGByPWopCFBzz9KmY4AFQyLkjPaoHsMLqV6EEDvUBPy4PH41MyjH6ZNRkEZz+tIojY8fT1qvKxOD/KpJG455HvVd8tle9AaFaeTB5qHII54qeVcDk4571AeD3pDGs4IPQL2prcEHsKUkn2pFJyQRUjH43gH09KYzAkDOSemKUkHODg00KTnGB70DuSHpz19qRU3YGc85OKcVLKSOtKgC7e/qaLWGmMC4+lZur2SyxngZxwa2OpIzVe4jDDnn0pPVGsJOLujiJozBwxwex6cU1Zt30rY1axBLSYO70BrAuGMPoD1ways0e5CSqRuWVl4zmp4peBgg1jvd8g9PpUkN2SR6+1C0L5ToElyQRxj9atxyZxnj8axoLjK1eilyB2+tbJoVjVjkAIq/AwPt9KyoG3Y5xV6B9r45/GqTuFjWjG8DHJ96vWqhX3ZyD0FZlvNgDPH07VoRTAewP6VSGaisfwqdHwR35qpDIDxwPxqwuD7/AI1umWi4jVZQnODwD6VQEhyMc+/pVuKTPtWqkMsEDJzTQAOD+tNaTApN2Ov51poOxJgcH0pSgC/WmoxJx096fuAHv60aBYj3YJGef5VYXkAnnPXFQPgE55z1wacsueBwKd0gJSu76D0qfyyRxVQSEnA+UetWobkR4AyRz3o0IkmWYLY7eefrxTHRUBPpThcblx2NVJ5yuQfzpNozsSNgLknH0qpcSh+nQdzUUl3jgN144qvLc4GOlZcw7CSyAdeT71Tknyev51Hc3O446iqrSfIxJx9anmuDWpNJcbSe3vVeW5G3/Gqk1wQw+bjPaopptqEn8vSk2FiG6uDtJ681l3E3J54qa7uRjI+X6GsS7u8biGzn15rFyBLuLc3Sk+h/nWdNeclc9KqXN9ljzWdLdcfe4qHqVy3Lst9swpOSR1zWe9wZJcZwucYx1rPurxi2SRwfvZqxp0Uk0gOPfnpmizG48qubuj6b510HYgKOmOcGvor4cab/AGRpAkZNqv0P15NeJeG9PNzfQRjG4tyMc49q+jLnT0s/DUVukp81UDZ6EHFdlCO7Z87jpuUlE3IpQ4yMbcZzUyhStc54fm863w7ZYckGt/dtIUDOT1FdqbPMHlcuSelSgEGm/cT5ucfrUsZDAHJqxCrgZGOvXFOU5yM/hmk4HBGRSEhcljwaQDLldyjnIB6UWrDGBg4PWpChKcc+1V0DRyMAoAPY0tUDLbHc2QAcdDRkgcetQ+YVHUGnI5Kj1I6U0rakk/Rhnn1xT+QMj8e1IpyM0Zzz07VWoh2449B70H/OaTtjsaD0JpvYTYZxzTsbuPX1po5/+vTiSvJ7dqjcQijIIHJ9qGGCcdOxFG7OCM/X0pSRtwO9HoIUv26nvikdufTFJkKNp603A5HJHvVWAAozk/rQMZJoDfMc+uKXO08c0wA5xg1FIzIM9TUhbB/pSgfKPaj0I20IYbvzl5UBsZJqUSgfxY+nekNuqEsuNxqF+So28deKab6isiysxU7hxjsasXupm6VEVcbeuPWqJ3EAnj2oIzz+gpNk2VxyKAcnip2K8A/nVckqMnmpPMGOentR5AxCQDn+dG0MDnmmMwzk9falUjKnoelADuFH17U8c5xx9e9IcZ9vSlD/AHh6ccUE3JNxUHBx9aFbBJ/hI7U1UOT83B7U9T+XvV3uIUHjjpSdGzuP0pd2Af60jNjnHTrTuxjJY/OUjdjB7VEkQxn1PPvVlSSc4pH+UgYyfWkTe2gqLgc9PTNKpO444FODADI5470yQMwBXimTdIXbxnp/WnnuDyccE0zkDaTn60oK5weT70D5jiwfmyP0qVXOSM4qNWySRxjpmnoysmTx6VwXO4JPvAntUTOVJyvHrU0hAXjv39KibKA5rMaIJHI5Xn2qBirAY5JNWXUnHb1qA8NxSLBdrk/Nx7UyT5RzzUm3HVelMm+7kc0gImP/AOuq7sVJPbFTBNpJOQMVFLIpzk8UikQklzjqaaCFUknFOBB6ce9NcgLk9fSkURMVyc9Kifnk9ucCntkE5puTt+nTFS2A1mYA9vrUTYkHXB9TxT7nMgK9scnPOaYE4wenYVm9wKzliRt4HrS9vUdeae4AJA5waY+QMdvSkroaIXccfwjNMkcEckHFOZM1FICOmAfehrqMQgkYxio2yCeOR6U7OMnOfemlyTg8fSkA0nAOeB2zTHOPYntSscZqOVjxzn1xS1ZaYjNj6elQSuNwHfrxTy2Mn+dRyEAZ/lSe5RE54PeoXG3pwalYn5j+VQzHB+tIRVlbbknk+9V2Y/eqWY845696hLenbtSBCHPQ9PWkQ556Z4oZuPf3pB1Ix+I7VJZIFxn+dIVBx2ozgY6+ppsj5GRxS3AesoX/AAppmDZGMfzqF5MkEHjFInJGT+VPYqxcVs4btjHWkcFgMnPFRMQBgZ5HX0pynA578/WrKKt1brIhAHB61yuvaWUUykFk6kdh+Ndk/Yk4/rWH4gGbGZiS2OMDoBWUzooTcJI4OScKuBwKS3uxu7+5NYX/AAktlfahc2Ucyx3EB+aI/eI9RU8dyUblW2dmHesUz6DludXbXWe/HqK1LabOOtcjbX3TJ56VsWl4GUc4Par2M+VrQ6q2m5GePetKNxtGeprm7W8JUcitOC6LYJPP86rmFZs3oH6VehmHQNgjisWG55wOO+TV+G6DZOatSRXIbMEgHJ5+lXUlOeT+dZMU4I56+9XY5duSeuOma6E9C7WLscu7kdqsxTlenY9qzI5cDtipRchc+o7VaaQ7I0zcYySeKU3A6g5rKa7Jb2pWuefr1quZjRqC6wDTxdAnlqxjcMV9KEuioHzD8eKfMOxtmYMPvZ9xQkpz1rLS6zxuyR15qVbgZ4bAzRzgrGoH9D+Bpkk5jZTuqit0Bg9PY9qa96AT82fepc0JxuaYuwM8nH86inuw7YLVlPe5Y4/nUL3mTzzU84rFyWYbid3FQS3AIOaqNchmIz/9eoJZmLHaePeo5iWrErynqfXFVpJRkjOfYmhrgMDg1UuJwAT0FPmJsNuJuuevoKoXV6QCM5xxUN1qGwnOdvr6Vi3upJkkHINZyl2Am1DUCu4ZyOxHesC61AsMMcZJ4zUF9qOCQSeaxri/yCCOc+1ZXsaKN9yxNdfMeSaqSXPmEDHX8xVKSeRmbHTtTowXZQSVcd/WjmZXLZFqOPc+W5A6Cum0m0ChS33hWTptmzONwAXP5+9dZpluE2jHFaKXU4687KyOz+H1lHJrUTOMFcEV69rF2YYgoPJ4CnvXlfhTFpMkxJGCAcDtXdf2ut6V65HA3rivQpSTWh8ziE+e7NrSzmRW3YA65FdGh3qWGRxx7VzWnWZklVzkqOcZrqI33RAKBjv6mulXOUAx+h61JC27r1pnXgnJ9amjwBjODnirETBSBg9aawK5PrzSF9vODwOlBk3AgfWgLCDc2Rkj0JNRuW+XdnIPrUgzjH86jYE/Kev8qbFqJIdw6Y9KRHY4zxipVh4684pUjKjk4pXJuTxTDGMjJ9akXkA9aiVOamHyjj9Kq1wFLDqc496OF5DZoyMf40Fj13Ypk3GF8HHQ+9O3ndg0bT1PJ96Qpgk9DSEOGFHPOKC2OD1puQD607BJOKHtoHkKV3c9M9MUjMw+tKWGeOg71G8gTg8tSQAzhevFCuWbA5z3phbJIoTg8HGPSmJk6j16+9Az3ao1YnILZweakGTwWpkBtB6559KXaCPXtwKa+GBC8EHqKcGJBPXtTsK7Q0YXOc59Kb0yOuKVnyATx6mtOW0g+wLMgUnOOOKGK5lHglT1HpQV7lh1708gjj8zUe47z3Ge9SF0Q3WVAI+X1xRbudgz29akmIfAPGDnHrTIl2nA5oAsKhwc/pTgdp+7k4zTAx4BbHPJqZSADjoKCRy5xz196CcZ9KNwAGPmJHaoyT9MjvVCHoDyeg96XaMdc+4pkTEMRup+7PQ4pidx6nA60MwAJK5x3NMZjzhv/rUuCQOeKCBwG36+1ITsHt703fyfm4p6+9MBo6/49qDkHHWhsjjoR60m/PXg1VxnHqfmwKcDnI6Y71GG9OlSpjBJ+Un1715j8zvI8nbnd+NISSp7fjT27nrULRjdu3EYNTYqzQ8gFRzjaMcdarOpyw5A6H/61Ts3c8EjAOcVXILsRuyPakNMeSABnINQMxk6dO/apXUgY6j1FRKpPVeOcgUmNDJACQBnBqGQBjg9BU7kqM4zj0qFiG3HoPU1JSKzgKT2x6U1iN2Sc+57U+UEZwegzTM7uS34CgZEY/ToT2pjEqDj9amfIXnj6VBI27OeKTGRSEHJ7j1puefm4HXNPx1pspKAe/YVHKIjfAG4YJJ61EzDOelPcksccD3qBycnPX2qRoa77QT+PFQSSH+9nNPYliarzAZyeaCkG4Z65x1FNYBgTyPrSKMZP8jSGQYODSK3G8KeWPHNNduM9PrTzIAP727jioyRn8eOadwTI5G2kjP1xUD7tw+baB1z2qeXAJPfpUBH5+9ZssbIPlyP0qCZcr1GfUHrUxOc1Gw4x0/pSJKUnDFe/celQEbRnJNTXjFct1Heq+8rg5596lvQYONopo+XccE96Vn69velABB3H5T1xU3uWuwjEqw7c9qTtz+ND4J4/wD1U1vl4zTKQwk88fSlyFBNITs6npzSKwY+nvQVYVwW43H8KdCGUYzkAd6afl5602WYL8ueD6UrsaRYCPMwRFLMxwBiuAl8SHV9X1bR7csrWqnep4B+ldi2ow2dvczzEhEiYgjOc9q+afBHj8Q/Fa9ieQm3upTFuJzt5469axqStoezgMF9YhUmldxWhwOrald+DPjjG07/AOgaj8iEjuOxr3i4tVARlwFxkY6ZNct+0H4FttTsINYii2z2somTyhzgda6Lwxdrqfh61nRt6mNeT9KzT0O+nLQhM5ibb8wB/iq/b6i0bAZJx36VBeQFVYrgn36VmTzPACwHAGcUrtanZFKeqOxs9TBxzg+lbVtfDjJzxXmVtqxjGWG0DqO5FbWn67vIJB2gZ4PNUqncbpXPRbfUB2JxWnb3hJ4PHvXBW2rK23B+Y1u2mqqzfePPGK25kc7i0dhDqAQrlhzxWjDfrtGeSf0rkYr9Bzk5/OrlvqKgckj61amKx1S3Xpx61Ok4bpzXMrqa92Ocd60LfUhtxn6H1q+ewmjZzg+tI7NtyO3r3rP/ALRQZBzntSPqquAN3zAd6fPYXKXJZwMd8dzUZudvOecd6oveK+T0GM5qJr1V5z2qedlWZspeCNlPGD1Aqb7am3H69K5t7/DZJyOwBpBqQGRuycUucOU6NtQAU46/yqvLfMwIzxmskXhIHv6UpvQvfHbmjmY7F/7UCeWxjnBpDdKRt3HPpnmsiW/wchs+tQnUcElSCaTkDWhsyXBA7Z+tNF98+GPBHasp9QDYyxH1qtNe7QTux6UuYLGo98Bkq2c9zVG91Ahf8ayLnUwiMc8e5xXM6t4kVPlLjJGRRz3BU7mzqOqbOSevHNcze6yckK2Md6wNQ8Slzt39euB0rMOrGR+eM81Llroa+zsbFzqG+b73Bzx6VVe6LMcAH3qg0xnTERIYHrViK2JU5OGI5poLWL9q24+ue3pW3Z2wdsgcjis3TrPnjgDtXT2VqEGCODySaTdjmqy5VoW7KDGPX1xW1aBiQQRmqMKheh+Wr2nW8t9dpDCwHPzEjt6VPNbU85rmep1Vk5hsDKz7UUF+eK9G8LLFruhWWoxsJVddoZTkccH9a8z8a3kWh+D7pzgbYWIPvitr9lDxdaeIvg9C67WeC6nidUPK/MME/WurBzc52OPG4SSw/wBZWydvvPW7OBFJOSGIxgdK0ojt78GqduyO+F4B6butW1VRnB+YV7R8/cf5gBwcj61IkuCM9KrHIBP6VIhGRnqORTC7LC5IzmnLvPXGKVCrJ7+lGdvbHbinoGpKrDGO/vUM4Ak4OD1pWYuoxximSNwO3qaT7BcfFIQoBbOKmjwBgn86qqxVie3arcYOOf1poTJNxAIGCRUiN8uTx9aZx19KUkEZ3YFMli+nqacucH27VHuBJB4+lLvBwBTJHA8E/wA6TPXPX3oB7dT70M+OOh9aYCH1HB96lBAHPPpmolXjHT61IG7Dn61ItEJhlGB075qGX378c1OCWI9zUN1KtuUD7gXO1eKL3C408D0pVPHH6Uwg7VB6e9PifIIHGPWgTY4jdx6+lSHAI7/SmqhGM9DzkU/dxxx70yRGUZz1xTue3pQHG3P50gOR97pQJ6jCoA9R6CkWdjkdAOgJ4FSY49R/KkK4Hr9O9AtABIHPOeeaY0WBndk9fSnnGcenfpRu454GaQiuyZJPU45oLhR/jVg1XmQBiT27igRIvzLk9PapV4BPp61DC2Tjdkehqxkg4HUU0A1gQQw4z1FKevPNLu257j09KG+YVQESqdxy3J/Cphjb+Heo2Xj73Tp7Uu/A9TQJ6DgpJG3t61JnI+bBI9KbG3Hv6Zp7YxzQZkBGCuee+B0qTIHAXOOxoZQo5p275j/M0AAPALdaawOAB+NSjnJ/nUTkcfMVqlcdzkAMA96N2CfXsKRmIA29vWkzjPGM8k15z2O+7DzCCBuwe1I5IQ5wTTdgBJ705iFOBzU6juytNhzjoab9xs9j2NSvj8PaoHUZJ7ehqWUtRWcAccn0NLHIREVZsEnjHpSNjbj9TUTPt59fWkMez5XI6981C3HXinb8q2eDUMjEgkdfepuVewybB6frUA+VvpU0hAXIqFuTnrQO4krBzmqsh3bh39OlTknp2qORMjJ4/GkxkG/njgehprHIwac69QDUTjAGefrU2ENZxk5/KoHcHPc+9PlG0E/mOlR5JH9B2pDImOGwvB9qhkHJPXmrDLt69aidOQcn6CpZVyJT8uTxn1qNmCgjHfFSnLE8YFRsDikMjLDoOo6CkJ+YdsccUm7HGe9MZxkjOT65o2KuNdsZ7YqMnjr+dOdgKhZup64qGMRgfpUUrbR709nxnPH1qKVgRwaQipcMXDKcj61ACD+Hep5wHz0471CRxgdB6VO5SEHOaaxI9x6UpO04PA/nTSTux1JqSxN27HpTS3Ucj60M2Ac9f50x8gAZyaY9xrndweeaFbDAfmKQk7ieMdqCxxjAGOlOxaQMSxIBIx696hlOOtSY4HP/ANemzISORjnANVYtOx5/8WPE7+GfB94648y5QrHntXyNZaj5N6Lvq7P5hkXkk5r239qTxMsC2+kpuk3YBCdq+dpJzGsKkBYwORnOD2FYygnoz9WyDDqlgVOS1m7/ACPsf4f6/afEfwYIWUGeNfLfPJIA61gQW8vh3XJdN8l1ttu+ObGFHqteRfCfx7N4Q1VCnlpbSYzEBx7/AEr6V1uG18Z+HReQrliBho+qn61xt8jsfN42h9VxElb3WYEjKx+YgADOfWsy6iWVcr07VDaXEtu5gmUiRR0PcVeeVTGAMsvX6VVzKN4HN31ix5DYx1I9KppcyWp+ViRwMA9q6GZAScA+lZ09koYkLhj1qHI7IyuOttUcBTuwR1APSti18UFWQE7q5qWDapIXHuKgA8vOB3pXsbWTPULHxGm0gsSze+MVoJrJZid3J968mttTeFl5IB7jpWzDrTmM5Yg+taqfcxdNHpUOpsV4bIBz9atJrTR8BsGvMbfxNIkO0kbwcfhU7+JVyMtk49avnRHsj0lteORlunvUf9t4zh8H3Nedf8JQhUDdgnoT3obxKFY/PnA/OodTsT7I9GGrtuzu3duDU/8Aa7sSZPwxXnsfiVBGN7hN3rSv4nRRjfkA/lT5/MXsz0FtWBAApg1VR827IrhR4gC5bzcH0Lcmo08TIxZSeh5I6VXOLk7Ho39rR7MhuPaov7aAUq7Yx61wj61GyjYzZ7sW4qpL4hAcjdnHFLmYvZs76TWUHLHt2Jqg+tBeN3TnFcUfEasMM4GOcnnNULrxQg+QBlYHJJ5zRdstU2egHXyucMc/nVK98UFCQXCgdeK89l8Ssm4hs/7Oe9ZNxq1xeB1eQqCeMUtTRUzt9V8YbV2g8MO55rkr7XnvcDbtPXms0sWfliSenFSeUZDz26Y61SvYrlSJFJZmJ3A+mat2qlsk8+3eq0KEvjp9a1LS2Z8bRmmQ0T20QQA52nqQK27C23bflySepo0+yAA4HXiugtLAAgkjHpTvY4qk2hLKz2kY6Vt2kW0/3j7UWtmSoyCuP1q0iAOFK7nPAUd6ht2ucMpNjxGSVjjy0rnCqB0967rwx4c/s+NZpW/eHnDd6i8IaG+nRPcXKBZm5AI6elZvxS+Idt4L0W4knmVJthCjPfFcrm6j5UVShKpJQgrtnmn7S3jqG10ltLtZMO5KEo2eO9H7A/iTZ4n1zwmrhYL6H7VDEOm9fvde/f8ACvmXxL4nm8Ua1Ld3U29C+5Of0xXV/s+/EKfwV8YfD2oKTGkVyEYr/EjcEH869vD0/YxR99ispUMoqYdK8mr/ADWqP08Rvs8mxwQRx04/Or4yWzu4HarOu2aeeZIgFDgMAD6jPSseCcxyYYE54zXsPQ/C1qjSwpODyKUfIMdh3ojUYJP+RUN07lQU4AP50BYsBycYFTh8cYz9appk4+apVbP3gaBosggE8imSLwQe9CvkEEjjtTpGBU/NjI6GgGyOPK9Ofb0qzGSo55+tV7c5z2qwXIHuaZJOHHrTTxkDp701Wzj9c09SFOOvFMVxowzE9cU9AAM8D1zSH5evFOD4YAUCvccemT+lITzkdO2acGB5P60hUg8/kO1Mm+thMkn0p4UE89B3pP4cg0ZBHOPxoDYNwVhjp6UrnzUZTyO9Rtycbc+9SIB19fwoE2RgqFCjJx601UOTj9aklPzYHU+nakQlTzTEOUMB2GKdnGB3NA2r8x5I64pADzu+770hCZ2HHUGlJwTnn2FIh4P9aUvkk/dA/Ohgx3bH86jk3McdBTw/Pt3pd3HY/ShkDQTjnkj0prseMc+tOZQTTMBWJ4x60gHhs9ePrULg5OOST+lPLc+gHrTCQDjjrmgBIjtPZfXmrCtu60yKIYY9++aeFA5HJHH0qhDQw3cdPSpN3THP1ppwvsffvSFxnPpxTAcTk88Unl9h1/KgEZz3/Wnglf8Aa+tBMhy/IMn8zRnbz94dz6U3l2/oaeE6/WggTIxz+tIcjk8AetOGCfpTCoZiQ2O2O1MYpJ/vY96aTg5ZuD608YB4P146Uu1XGT0FWmOyOMHBweDjvSAEqcE596CSGJLcH1p5YqoAwTivMbsdxEVyaZwG757k1MDgfWo3GOaVxELsA2AeMVGXO7HUe3anye31pgIGe39al3NExC3JB6epqN0+Ujdj3FOI4JPSo2fA4zUvQa2GFsDB/SogwOT+eKe3AyefrUYyB64NTuMWQluOnrUJVQOP/wBVTuwUbuuBVeRsk44PoaEBGTg89KidgA3tUjnC88+tR4IY9vrSZWxG5yOeB3qJ3A9wP0p8pwST92q7k/Ue1SMZJIpHr9KY3Pzd/biggDILdfSg8rncOPWhq4CMwY5P5VDI3/66kORnufao5TtxkYx61D0GmRfTj1zUUp9PrUm7PJ+X61HIDwenNIdys4IGR0JqI/KTnn3FWCuM59ehqu/JxnFA9AJyuTUTHaMnj6U4NtGRzjjmmSkkk8Ee9JlbjW579agfjIOD9KlkOwdj71AzZz/KpYDGKhCMYJ7mq7kLnPX2qRpM/wCNQvyT6Dpms79i00NJA57e+KjZtgzy3PanN8uO31prY2nNA0RuQfn9OMVFvJA9ae+FwD09Krs+c44xT2KTH+ZnLYP40wyYHUgk8CmlsjB5qJmIYYHHpVJXLLkYPlhjgEUtxIsKtLJ91QWI7Gq8TNNjjIHXmuc+Kevv4X8HXNwXAllUrGO/+eatW6l0oSqzjTju3Y+UvjBrR1TxleSSkyAfKoJyoOTXnzxqqFljUqOSFHU1o6rcHUbqWSRnk3E8nufWq8G0RFdpGRgc88Vzep+7UqfsKUKSWySIo77y3G0bH6jAxivc/hH8VE0e6trS9nJt5iocDsPWvCGtkCAbyST8wYVcS4kswY435zhSVyRx/Ks5JSWhz4zDQxdPka1Ps7xf4UW9CajpZOxxuBNcVBdD7Q0RykicMpql8B/ivLf2yaHqknIAUuTnFd5408IAlLy0bLIN25TjI965ObofAVKVTB1XQrfJnLuS/NVnXd67vXNSWtytxuGQHXqp7U6WMgHjA9aZqnYoSx57ZqlcQ88HB74rSkXbUEsfBPTPrRc3UjNCZQpgn60AlGGCVH8qt+Tg+pPWmGIg4IyD0FCfcq5WkXcOODjrmmx27RSGQOeR/Ec1LNA235Tt9c0itjjOQPyqrBcYYMhcN0/Onq+0E7QCPWplTeAccGmmHGSPxzQHMNa5dmYsq7MdQabGyh8KMbhnJpzRFevAPanJASeeg4oIuDTuUULu2jseKh+0s2VKsnrjjFSiNlOC3BPWomjdt2CoB6HNBaZVe9uFXAfODg81ElzPuOXPHr3q0tpnO5iDn8BTTYnzGO4kEdu1VctyRUluXyMEBv0qLzZN3zHJJ7dBV77GBIzdM/w9qeloBwR+J71WwcyKJbaSzdTxU8VuWUqeAT29KsNZ5IIHB4HHerltbcFWH40XIb6lSG38sfNyQOtWre3aYrtHfqa04LAMwBG7I59K1bXTVUDC7cd6eqOeVSxRtdOG0EqAfeta109QMhc+mKvQWJGBtz71r2lgBzjNV0OOVVlW1svLCituzt1Vgcc1Pa2AQbn4A/SnO6W4wgMkhOFRRyazs9zklJyJX2RBctjnj3rrfCPh6WWQXd5GgjByqsOQKd4U8IGcLd3gyqjIjxwD1rS8Y+NNP8HaRNPcyIiohKpjk1zSbm7IyUXJ8sdWzN+IXjqz8IabJcyShdoIjjJwCcHmviP4lfETUfG2ryNLJutiWKjPX3xVr4sfE678cao0hdjbBvlQHgDNcKG2/MAOueO1erhcN7L35bn6rkmTPBQ9vWXvP8Bi2/kpkHO4nAz0qfQhJY+I9PvA5jWOUOxB9O1VZ5Q7oWyR2APT3pyyKgUlmUls59q7rN7n0rXMmu5+wHhTxlbePPC2na3aEBLiBAfTcFww/MVYuFYHP6jtXjn7H+rQ6j8FLaOOVZp4pnD4PTuPpXtKxmQc9PSu/dJn8w42lLC4qpRktmxlteAsAxy386nclhj0rMnjFvKMqQF5BH8qvQzGRQR3qjhZMr49sd6mDgrxVViDwcH1p6vt60g2JDK6nnp7U4TgqCBweeaiaYLkn9aoSX6ozKPu45HYUCuadtKWLAcDNW0lJU/lzWHaXoAkwRjGeO1WodRGdu/OeM1QXuacTFeTySOgp4uAr88g9/SqaTnr0P8AKoVndpOThc96Yas1924H+lIGJIHb1qOJ+M7u1LnAGP0pklmJgFJZgPrQX55/M1BGxC4PH604vuPHP1ouxMlyMfT1pkkuwbhk444pUAY/3expWbYhwu4/lRdCuOyT19KOAOTTUkxwf0oDdj+tO4iQnb149xUTMRwDgn1p3mZGOppdvGc/lQvMBy7ivPbk0mScf40qt8m7tjv2pG6Ejj6VVhICxbpxx0ppfbgdSeeKVeOD0HU0uwA5HWk9AdkHJHPU+lIGVR835inbQBzTWUpktyRwBSZIB+GzyPahVCg5+vNKFyox+OaC+AfmpIVxkhwPT6VHkYB569jT3JZSMc01CPoe9O1tQdiYfL7e1O3ccc01TuBJGPrQpCnn5c073EObJG7v70zgZ9adncOO3akII68HqaAGKwzndjBxzT1YHhuv15qHfiXnGPSlaTJ45xSJZbU7Rgtn60u4Dnv6VFHhxUyEn0470yBRz/EFHvTSwwT2A6UEAtk8Zpq5cH9aexSsBOAMcZ9acCRyfToKaxG0Ht6mjdggDnjPFFyjjpD0AXA9RUqwknI9O1REHdhG+bpViMsDgtxjv61wXsdhC4x97sabgnOakZTjDdSc5qNiGHPBHcVNwIphgdKi2Htwe1WX5GevvURK9PWjVhcgZMcnGe4qGROe1WJo1Iz36A1TkkCHnn6dah6midxOOnYVFkK4z0J5FTFtwGajkUsOOMVNhiMy9BwPaoHIySOfelbIBJ5YUyQHPHHekGwzHJ7DvimNxkdfepchhx+lRORu55pDuQvwuOvPeoGypJz26CrDkbfXviqzYPTmkURFevY008ZBqTJ9vxppOD70mAwsFGT071G5B5PNLMABz37VC2FYHp9aT1ACM81BK2G9M981KzYHPApj4PXn61BSIn+4WxjBzmq8rDBxz9KmZ8IdzdDVeXJOR+WcUDG5U+/POKjk4XjkH9KeCQOeD+dK3AOe3JpDuV2QocjpjvVZyAT+VWJXKnHb1Haq8v3c8EnpUtWGQOQf/rUxmzx/OlbOBnjPHNRfxEnjsBWY0IeT/j2qB25wDTvM8tcVASclutFy0I5yD2+tVXcDndn1qSZwrZwfoDUI+VehAPYmkmytOpIvy4Y80ydT1HalBOfakkcBQfTnindjRJZxO2AOCx/KvHP2o9cEOi29srqJlbAyeByMmvX7afY4kzuAOSPQCvkL4+eJZ/FPjq8RJMWds23Zjhj3NLmufT8O4X6zj4t/DDV/oedTTuoLMVCdyv1qvPN90E7SCCMdTSpFlm3tnDE47Y9Khnl2JkqPl4HPJqd9D9ebux9uCHlcggNwFzx1p9uu1iXO4OPypY5VaIENuPAOe1RuXkmDbdseecGpszFpou2GpT6ZMlxFOYJ06SDgdu3evor4QfGVNUhj03ULkkthU83qR25NfNhjaQojKCvQe1XNJmKXIlid0cA4fdgjHauepBS16nmYzCU8XG1TddT618UeGHaGS405FMiEumTxj0Ncnp2uHUpDbTRi2ukyGQn09Kz/AIZfGzzII9NvmEvlgR7m4OK7zxh4Ls/F2nDUtMGyWIbg8Zwc1yqVtGfGVKc8NL2VX5MwvLDpkeuM+tRSQ4JB69MVl2eo3emlbO9jXzl43jo3/wBetbz1kfaOV+ua0FqivJESemPeomTI54FX3UMeOD6daYYBg9j6mmUpdzPljz6jHPNVmRc/dAJ5rTaNs8jFQtAWPA+YdxRc05kQIvy4zTgmMnGeKsLFt68H3p2wMM/nindhexXMe4ZwPcGkZNrDHA9qtqAcg/e9qUxAg96dyeYovGWxnkj0pFhO4kA+4zxWgLZfTinC2x7Gi6DmM4pzg/iTQkOBx3rQ+zdup9fSnR2jHqOM9qaYnIotbEkH+lLHaMSRtxjmtdbPJ5B9qspp4wewq15kc6XUyotPDcBfer0GnhTnbg1r21mACNvbqKtRWfzdqNtzGVbsULezGB8uDWnb2e7oOBVuO1AGdtXYYAOo59K0OOU29yK0tDngc1oxlVj5OD0pmTEhIxjuaw9X1sWiiNUJkkbaqp3NG5KTk7Gvd6wI0WGIl5XOBGvVjXZ+A/BE7SnUtR+VjwkZGMD0xVf4efDvzHh1PUlZXUbkUnoa7TxL4ot/D2nvc3DBIU4XccBvpXPKT2M3eT5IK5U8b+MLPwhpjzyyCJNvyrjr9K+I/jD8Wb7xdeyJCW8kH7p9M0/4xfFy78ZatdJFMEtEY7FP8XbgeleVQShpmkYkb8KQCccd69PDYeMEqktz9SyHI44aCxWIXvdF2C3iKMXLfOf4SOlWQob5SwJ/2qlMK8soz3OfWq80oMeEHz9jXddyPspJ1NRHjZQCRnHpTisdxbMXOVP4ECiK4a6hDd1+9irMSK75IzleMVNmc7VmfZ//AAT38Vx6zb+IPDDyAmFI7iEDg88H8sCvrhd0TkDsSCDX5ofsy+KJ/CXxz8IzWcxgS7vUtbiNRxKjZyD+IBr9PtSgxcytjapc4H411U3dH4FxbhVhsyc47TSfz2ZmXamdMP1ByKjt2C5XOCBU8owDjn1qMKqg+grY+LbsSfMcFfpTCCGPoacrYAHb2px4HPBzxSArzHCnPr0rOlQgnscdu1aUrAg5rLupPmwOTnnBoFcajMhHzY559/rVi3dg/PAz27cVTLBielSwzKhyOg9TQBsxzZAA5PrUq9Qf51nRXIbjvjvVxJueOasDQikKqAakEpHVvyqosopyuXJ7GgRdDBjgZ/GpEOG4b5TVPzCpx6nqKsowZfXFMVyyrdSOc05pQB61CsgAwOOe1BGAcc59adhDzjHHIpNvzZPUUKR0+7mnqR3p6IQh+VSB196crmNVJ5pGYFqVSQfvZHpRcAQjJB5z1zS9CVHIHcmj1z25pf4eeD2NAr3FBDDG7J9qcy8Yz09KiGBkDr6mnbv8OKLITFLYOemOKTO8+mKbkE+uOtG8KxAXjuaGA5WyPfPNNk5XA4+lKBwSOD6U0gg56evNAhFUkY6nvTtinIDc+9OBHbr7Uu7C5PFBIIoUe3tTmVSAewppOeT8p7DinZ9eKAIkZVbG7k+tO3gDng+lCxkDI59OOtJg4LH5T6HvQBEcMS3p1p6oSAfTmniNVQjdk9SDThgEDjNBLEj6emeKlwMD1FMwFPoPenRksDn8xQQOHLYOD65oYbfWowm0EluR0NOXJ5Zu3emVfqOAx05FG3cfSlACHJ6e9Jk7T2+lF7Bc5B0EbHbz64pVcZx19cmlBLMpPbtQ4WLrwCOorgO4HG/IDe1QyKI2HbPan79uD+nemTOWyd3FK6AiLbieoFRtIScDqOOKGlK5Xt7U0kKuBxxnmlcBjtwc/rVWdGYjb27VbVd2QefSonUF/eoepdyuq8ZPHrSSDapzzUrYU47Uwk7gOo71Nh3K7AgZHQ+lRSccDrU8oAJxye+ahb5Tn+dAFeSRUB+bgcZ96j8wqxHGPUmnz/vAefw4qoUdCP5GkwuiSRyRj+VRiJiTjkdeaepyOfl+tK0gAIH60iiKUADGQGqCRgDz+napWkJBHQ1ExG73pFETEc4Oeec1CzYP3hnsKlnBTdnAz7YqFwQCTx6UgGn0NRtkA56A05hz9PSmsev86hlXIpMYGeKaUGOevXilZ/8A9VMJyPakMZK4Hrx6VWaQjJPJqSb+IFqhIOQB370ARyOQDioXOafKMZz29Kh6Y/lWbZZDLu46rz1NMlywB3c5qRzjOe3YVCzZzmpYIryHqfvD0HWogQrH5hkjofWpZG2k84z0qDhRjpjmldou5BcHqO9IqhgevTpmknbp3Jz360sZKg554pDFUHGAcfWmyL8jA8Y9aWMAtuIxU0hwmRyfSg0SOY8Q6wdJ066nPDiNgPQ8V8S+Ir6S91q9v97bZZCxB6jnpX2N8Ts2nhu6mckIQcj14r401OVDJJInzRuxchep5zURetj9H4SpOKq1bb2RkrcPOJAgO3dkjvmppITIAX4GMY/nTY7eNZmYblLDcAT05x0p3neYhEYwAcZI5rV6u5+gKNxbZFHCA7cYANWHlSKNd+NuePeobfdv5Ixjg1O4BQkhWIyNo7ilYTgVhdR2zETOSXxgdvrUgnRpWMcgZV6dgazrrzBFtxls7mwM8U+BJVYqUCJjIB+lHIrGTpJmmt3LEzSROVfOdwbGK9u+FHxlk0hobDUWEkMwAHPBHrXgcQIbjgEZB9c9qtQyuY5FDMkq8Jt7fSsJ4aEtVucGKwMMVDkkfX/jDwrbeJNLe4s5jh1yrJ2PavNINQudGv8A7PehhFkKHbvT/gt8TltJotN1SUiMjapJ7+tel+NvBdp4mtZJIMOGXO5OvTqMVwO9OXLI+GxNCeBq+yqbdGcxbXiSAMDj/GrRcSrkMRXExCTw5LHZ3MjcZAZuprpbC8SePIy2DWjXU53c0xEJB12/WpXgEa5Ujmo4WIGMZ9KmVSh/2Txg80rDTKjLzub8MVGByfb0q88Yyc9fQVFLBhssMD1Pei9jRMhVcd/xFL0H+NTEBe/FIqh+Ox7+tK4XFiX5s9umalKHbkMKWKLYOeB61YEIbrxjmrWpk5MhWEbc/wA6ljh4z0zVqKAdfWrcdqrYBGQPStEjGU2QQQDb0q5FbE4JHFSpD8uAvbirMcR2j1FXbSxzOb2I4oeBxg1ZWMAZIz9KlRRnG38O9IQU4KHJ9xTJ5mOGB14NNluxDGxVgXH3cd6hmcr1O1fesjUpp1T/AEZDJPn5UB6mlfQuMeYXVtcmf91bozSsMLGG5LV3Hwt+HVyE/tPWyJbt8OqE5EfoBUPw0+G5SU3+pFjK53YcdD7V6fqOrW2l2jl5BDCi5HYVx1arvyxLab9yI7XfENr4f0ySe4KxRRDqeM+1fFfx2+NFx4vvpdOt5MWYJARO9a3xv+Mc+sXctjBL/oyErhT+Zrwe4LTyecG3EnAz3rvwmHcrTqH6HkWRqm1icRv0XYa5MkwJXBPcDqferEXC4KLt7CoohhG+Q7weMGpFJQOucnqMdjXsvXQ++fYfIcpkNtYZ4NUC+/ByDz1FWmzdHG0k4xxUKxEMQoAx1FUlbQastCZBsUmMfUetWLaQxEtjr0BpjELCNwwe9QJd+Y+wD5+g9PpWbuc0tdTsPAOq/wBh+N/D+tAhI9Pvobl8eisM/pmv1zlvrfUbC31G3lElpdgywuGGCrZYH8iK/GmAlNu7eWJwUTuDX6I/shfGv/hY3gmw8LXkoj1bSIRDGjtuMsYBAIz3rSnJwfqflfHGClVpUsVDXlun6M92aUY29/eo5uFxyCeKWWL97tKMpU4waeAcZPOa6j8eIkyp5/Wlzu57j1pXAAyagMpJI6D9DQSEsZdCV9etYl2WSVscHvureZxtALYA9KyboCWYsWz2+tNMW5WBZUx3qBrhlXcPXBzU0sZiLFefUGue1DUZI5GVG4HYetUKzOghuwG3Fvyar9velnPzcE9T0FcLZ60DIyF8up5HpXQWc5lX5MuBzxSHsdfE2/ABzVpRs4Xv2NYVlfMq7CNpHOTWtHc+YT/TtTFcnGSeOD79qnSUrxzzVYMTnvj1qRW2/MW6CmiS0suGAPU+lShg2B61QNwBMi7eTV6P5jx+lMVyWP5hz19qeWHb/Gmg4HvRuwtO4yMykSY2/Q1Y3AAd8+9V8/Ng8j+VWNvAzz9aEJsTflgOg9+aXfg88D0qNueD1NP2YA7r70AKy7iP5ihiOSF596VXXHoPU0F1bPbFAtRpkBOPXsadtxk0hURAE4yemKQ7io7/AFoAczbcY/Wk3ZOP1pQuwetDYAAHr+VMTEwCcelKOOvNGDyVbnPNJjuG6dQaRHkOd1Cj36EUowuR3HrSL90e1Dk9DjB9DQMaJByeS3p2pwZv41xnn6VGmSSA2OehqcEAZPNBLYDlRhcHofajgg+o7ikxglujH1oBKD73NBAEhic5980ofBx1HTikV8/Sjk/T3oAkL7aQyAHGfzqFpcHHc+tNCs7EnpnqO9A1bqWj83ucdRTm2kc8io0I28cYpxIYevY007bhc5IAgAHr7Ux3Iz3A6VISoznp6VE5LHjjmuA7k+41jv8AuttOeaaccjrj1px/LmmGTyic9TxzU6giNgAT7cVCziNedzdqlll34C8AetVS5UkH86BoeXGSeh7YpPMLLzjPt603bkZP5igggHHA96gojlODz+tQSMycqo59T/QVYZQDk9+5qtI20kHk9OaAIi2VI7Go3YpnnOae4BG0NjPPNMxhCCfmHekyrkeTJkdjwccVE8angcc9c81MTgjPc9qhkYAHH5mpeu49iFsL64/OoiclieT7VIc854prKxBA9OtLYaZExzkH9KiYbRkcn3qXBJ5GPrTHyDg9qRRFNlkycfjzUXzYBPT+VSPtCcdPSq8jkHOcfWlYBsh2k9veoXcinGQPk9qilGSCP0osAx2I/wDr1GTnp1pW9e/oaiZsD/Cs9SkxJHwD6+9Qs4VxlsGns5C/41E+D7UbD1I3cKOoBJqGQ4XpzT5zkY9DmoWJA569OKhlEUjF+e3tUZbPUbvTFE2e3f1pmdo56+9QUQzyEHp26VWDnawPXsannAAXLYqB8FCM457UFKzInO9sA4I64p4cAYGSfWmsdrZHPtSAknI4HvU6jvYlSLa2Tlj79qJmcg7fTpUsbfKT97jk5p2AGB7EZ5p6lpo8n/aDv5rD4eynftEm5QF6j/GvkCKaQW6ibOccjdyM8mvpz9qLV5Y9LgtYn2kHJO7gDjNfLzwL5hTHykDcx/zmphrdn7HwxRcMv5m/idx5ulLsuzcq8Bk79f60RMt24fDKFGCOnPvTGi8rO77o5G2pFkRBtJ2+vzda0atsfV200FkiBCgHOTUDkvuVmwucHHFL5jBpSH+9wB/dpqk5Gcgg4Pv70kNRJUAIOCMntSqgA6kketR8B8YwDSqBJvTPIPX0oM3BskcFwCRwT/D2pSHUk7Czr29qCQCOQ6g8Dp9aWOTcX+QBQcAjnNQzJwdiMxtHOsqySxvtGCG4z+GK+i/gf8Y4msU0vW5hsUlA7dR7/SvnhrlRKuMHByQ3X86SC4fenOGPUrwetc1en7SPmefisFSxkOSp8mfZXjrwDZ65pvnWxWaMjeHTn3GK8hglufD121ncMdq8IW5LCtL4E/GCO0xoWrzHLcI0men1r0v4heBotSslu7WMMJBneMkVwU+aC5Zn55XpSwtV0pO9tmclpV+JBk8A9AfWt2IrJjaOM9TXnmlzyaZdNa3amJlOFJ6EV19lfbWGGzg5roTMW2joE0zzNxJw2OntTZNMMY5PGe9SWt8ZFx0IHWtZEMirn5j2561pZMlSktTCbT8gg9CMVBFo7Bjktj3PWuwFghCA9SPvGnpp6hiOvPenyk+3aOZTT2YoAMYzyakispVcg7do6e9dQungNgDmpF00Iyjbn3qlFEe26GBFp0rD7gB69ODVmHTZJh8pwc846Cukh07C56Vch09E54P0FWooxlUfQ52HSpNgB+c55Iq7DpJHBPU9K3IotpPA5qbywB0z7VdjG7ZlxaWqOd6jIFRy6cixksQF96v3ExVSQozWLq2qJbxgsOB2B61DlYcUZ+omO2jBxjdwo9TW74H8ESX0/wDaF7HgL9xSOB71F4P8Lvrk4v7rcVJBSNugHY16lbBLKNYUACquPlPFcFXEcr5Op0qLsRzvHZW5VykSIOcHFfLXx/8Ai/5m+xs5SSMgbCflHqa7f4+/F6Dw5Yz6bZTbrog72TqvbFfGur6zdahPPJK7M0hPfnr3967cHh+eSkz7bIMpdWp7eqtFt5le/vZbqd5DmV26tnJzUsMIAXMnz9c9/wD61VI3baSV2+47mp7Y7A8mwhzwS3YV79j9O5eiLcQcyZ3YUclfWpZGBkb5Sp74qF5toCnqB1zURlXGS2N3v1+lCQ0nuyzBOLf5iS5P8J/+tUcD+U+44VMk4NEcEbyq5I652g4qSdBHkImF7EHNLQTtsKZS5YMMkZ5HSm2llH56hpmHJJ9qSISqHMbKBnlT/n6VLbuDndwV5yOKLWMZWWxPCxSTeH3c9/auz+GXjTUvh34js9a06bZLbyBzliu5epXjqMVxQcop9DUkMnnJtL7AOSN23j/CpTexwVqdOtF06iumfrt4B8f6R8W/B1nr2lOqMyAXELMN0bjqD+PetSSMqQqnNfDf7GXxHudI8eRaBA/m2d8AjwM3APJ3e3Svu2VwjkDAx0Jrpjex/OGc4D+zMbOgvh3XozNEoyVdcDp81IyZPoDVuVA53dD6VVdXUk5zz0qrnibkbjaMP09BVBlDhimCQeMnGK0iM4zzWfMViDEc5phcyyShYHux6Vj6jY77gSRqM8jPfPrW6wAJ9cdu1Qyw4XOCcVewcxzcHh9C+d2H5JYV0enWjW7GMHgDr60WkW5gQuPatNYSMfw+uKSTJbuR+SVcHdgDnAq/BKy5B+YeoquUVjz+tSxE556etVuJs0I2DL9etTM5RcbsiqsWSFBOMdam3HHsexxRZojmFQAvk8noa0IHwvtWaHJbcq/XPersEwfj8eaEBaaf86jeQgcccU58NwOaBtAy2Bjse9UCERuuOvvVkMdozyKp7/3gP3RnrmpxJ3PAoTsF0SNycilDleOvbimKATkfmKdkHgtigLi5LgjH60ZxgHr796YMr7Lj8qVWGB3PrQA4gk54JHSjLc9uOmaQHmjIYn+tAC7ypHzZAHSpCxJwentUTSBDyuOxxSl9oyP0oJeo7bwSOPc04EKB/SmE8DtTVkO4g8ZoESZI5659aQEMBu+UDuOlCkNnPOOxpd5kHHI6H1oATcQSfu56A0I+7b/M0/73GcYHekCbPutkE5oEx27I54+tMyV4PP1pzNkgjHuDRuz04HrQRZirICxG0nFKzAY7A8ZFNZwgxwTUUjlQQeh7+9NK4iUqpP3sn2pVXaMCmRP/ABetPLDHH5DvSAdtC5O39aPNBx+uKYW4wW59PSowzLwPm55zVWEcxuOeeBSOoHO78Kc2cZIyKgLF1Bxk+/avPPQTHM478/WoWILH5sHpz2qTkc9M96YyKh3ckdMVO2oXIiNoxUbjaRnkE1I5HXk/zprMM89aB3G7T0GT7GlJ25FG4Zx1/Go3cqM+tTfoFxHcFCDjA9arMVbkevWnu2VOe3rUew9/SjcoiZcsfb9aiYHJPQehqwVwMj6c1CxUZHQ1I0+hGw656e1MkQkcfrUjyAEfzqCSQ/w8H3qSiJjhsgY9T61G2M8H8qkdj81RblIx3z1NAhpYAHcQPeq0zen6VLKcAn+dQMSDx+tIabI3GevGf1qGRuw5x+lTuCFx0PpUDHqT1xxzSLRXcAfTrUcsmMjv1xU7LkEj86qynnAIBoAY74U9z71CST2xmpGB69ulNdjEQB0qdhEcpwCDxUBbjr9KklfILdDjNV3baAfunHekyk2Mnk2qcdfWqrsRxnJ74qSZwFOeMetQIcgsO/FQWhzsGBB571C+SPu5xT3UKPp6UeWVBb+fNZvyLIJZCVHc9sVVdwCMde4NTyHcSR8uD2qJgd2eozyKtIV7bEaKeT0qYDbgjnig8DB6Gm3E8cEOScHH50rWWpV7j0nK/L2B7mhpdzKDxya5jW/Gmk+Hbc3GpailrGBlQGXLe2DmvIPE/wC1np8cy2umW5k8x9iyr26gnPGKyc4rRHp4bLcVjHalH7zlP2j/ABMZ/EH2SHkJkNu+ZV7V4utwFjz9xuMsOhOOozWzreu3Ou39xezDa0kpK57CsOWDdMWV96sOQeoPpV017p+4Zbh1hMJTodkOcgqCz/vB69xUbuUYDPOKBE6DPYHjPU+1SsgZAwO0itLHqoRGI5cZ/pU6qoGegxUMMSoW3MTkdBUrSJFjPygjIBqSWrsWNBt3r8ydjTpItyksRk9SvrTUVmAfOEBwcdDTvNVmxuwV7UrEtX2KqZBMWCMk/U0qsSwGdnJzk+lTyRKW+Q4YnG4VGVI+TqT1J+tPQltFa+ieVVMYJGcsD0xTo7ra+wDGM5HWryxLsJYFR0wvODzVNrKNHLqX27sj5uTSumrMwdmS2szQXUV1CAsqEYAPNfX/AMBPiZZeKtNOgajIVnTCpv4PTtXyBCUKBwHRw3bscfyrd03xK2i6jbXFvK8NxEFkEnQ5H0rgxFJSV47njY/BUsRTslZ9z6i+LPw9K7pLQEsh3xnoT9a890HUrkLsnXbMpIZT+VfQXw08Y2PxS8Kpc8G8jjCyIxH3sda8h+MPglvCGpprFosvlP8ALMi/dUf3q46NS75J6M+BlFwk6ctGi/pt5u29j711On3W4KGPI9a830TVUuo4nR9wGM7a7PTLjI/CuvYHHQ7C3nAIzyCO9acH7xQcY2jPzGsCwl37Qzbee9b1q4UDB49RVp6nDP3S4kZbkLk0+O32s3elhG0jHT3q1HhW3jknselaGNxqhdnIoDEEgdhU5DdSBUDAjOO9NNCuIHJwR9KHlKg+maiafyyPSs+/vxjkngc4oJvroM1K+FuGBIU49ayPDumXPinVWaQ7raNgFwvDVSdZvEepC1tAwQkBnr2vwf4dt/DuloPLAkUZLVy1G7G8dNGXdN0yDSNPRFVdxXk46V5T8aPjFa+AtPlgt5ElumXaME8E9hWh8XvinF4atJYraRRMwPOOlfE/j/xfN4p1gzTykgEkA56eprLD4JV37+x9ZkuVyxdZTqL3EZPirxDqHiXVJb24kPzncFNZRUyvuIJIGSo6VYchxnPHcDpQXDOAvDYAOK+oioxioxVkfrajGEVCCskRrF5sTZPJOfpjtTxsjhKtuY4x16mlfI4BwfSmLCAyFn3sDkr7VSNLoTBlDKykEfxVGIW3/N91eQauyOjgY+XJIojhM33m2hc8BuTT5gcx0K9SecD9KDLtHzfKainuVT5NxViMACmvcoV8xjkJxx0FLUzuOlmZW3Dgjj6U+OQugY8Hqc9KiWUTAlOh496fEiqNp5wOc1Vrambdiz9rVkLttVUzx2p9tdRXSZV+cng9xVWSEqCDwM5wOmKlsFRJ5cNkhRtz0NJpbnHU5bNo9H+D/i0eB/HWi+IYJIg1tMrzKG4eME7l9uDmv0i8E/tC/Dr4q2SHQ9aittRiOySzu2CSZ6cZ6/Wvyg84wsAep6MP4R6f1qG21afQ757i1maI792Fbbznrx704u3U+FzfIKWbSVRvlkup+zaWzTxeZH86DqR0FQS2pwTX5+/Bz9tjxH8OY/s18q63p7gL5dzISVHqCc19SeCv2xfAnjFYI9SlOh3JOWErBoz+IHFP2sV8Wh+X4/h/H4BtuPNHutfwPVZYxHGR0I5FULjJVQOWNaVtqejeJLdZNE1O31GN1LfupAxqV9KY26yN+7POVP3h+vFbKz1PnHePxaGCIc9FxS+QdpU8ZH4itJrBEjLRyxu+cFAwz6VKNNeNDuT5gM/SnYjmVjEigEbHPT3qdmUMo3dBkc1PcpsQsOw6Dqa5mK6nk1SXzE2woAFY+tO9i1bodGGXaD1z+lODbRVWAsMDrnrntV8R/LyM9/pTuSySMjaPfvU3JHXFQ22csCoAHAq2ACvPSnzPYzaGKoB56Yx7VbjOcAVUP+c1PExxycGgC3FMDnHbsaecYJPT1qtuOeeOO9Lyqe/uaB6DiQ54455BqZB1PY1ChC4z9MVMWCgMOD6UCeo9gMfd2gevemmQqwAGfp2poclsjgD170m8kkLwfQ0ATGVmBLcUittGOvtSMw+vPahlBU4+X6UwAOSOenanbx7CmjjH86TdtJBXI9qAHu3J/kKcpC5HWo8cAhhg/rSF9q+pFIm5MzY68Z9aiJ3GmrJuyD+lOPB5/WqsIcrfL/jTlOck8E8cU0MMYNSZULx3HWlYAGRlTxx3apPu0wFySTz6E0bhjHXI70EtgxwTn608jKgA4JpqybwAOop4OcZ/SmTcbjyhim4LKAevenSEN3yRzSqo5PrRcQhyuB274pQuCAKRVKg98dx3pAfzp3voA7ODj1pQvdvl+lJyoFMfIbJ5Ht1qkn0A5MSh+R+tL7jp6mm52EqcHPBPpShto45HtXAd24YBBqOR8cYJBqRmz9TUM8hAJH5CoYXREzgsQPlPqaaR/EDmmkkkknBPr0pPM2j72SOtSF2OLgJkcmojKQDnkHoKJZDtJ64/SmB9wBHI9RQCI5GAGDk/SmbtxAHSpgMj361FcID7DrxS9S15DJZQEzuwO2KrZwD39zTpDtOD0FQhyxOfwzUsaYPn8KYV+8Tyac78e56ZpGc8genNSWQNgE/NnHrUMmM5HWpHY4IHPOeahLEdakBHBGe/tVeTIOT+RqYtUL45xyTzzSAglcnABOevSoGkDD0I9aklJUeo9qgByS3Uj1plIZI5UHkn1xUfG3jr71KR8p+tRSgr9KVg2Iy+ANzZxVeV8+31ol3DryfaonbK46gelIL3IpZcEZ6VFI+8HHINOm3I2COPWowuBgc0ikRSbFiIGWPfNRiRTuI6A9BU0qEjioGBVSO/t3rNlITcC+KcTjj1p8Vuzk/0olQRsPm7dO1KxZUnXywSrZx6VSlukjZg88dug5LSsMfzrM+Ifjiz8F6E93KVMzodkJ7nntXx945+NGv61NcyG7FtCSQI425AxUua2R7WX5TXxyc46RXU+svEPxN8NeGUE11q8RRG+cKR0HPrXhnj79qGz1OSeDQEZo1JAlfufr2/Cvl3Ubm71l/PvLqWdnz8sknA6n1xT4zuj2xRquTtA3beeKhwct2fZYXJsPhrSl7z8/6sa3iDxVqPjDULuXWbx5MNmNY/ugdePSqUU/2mX92mI1GArdjzz/8AXqoA0UjIzrgfL9Tnn6fjV6xP2dyPvOzY29gPrW8aaij7LCQjC3KjYikk2hWdd2MhT2681GZATlvlI6sG+99emKWVt0oI/dsAFO7r+dJ5gjTail/9qhpntJX1HO2UDfcx2piEycdR156H8qHZsD7vOOfT/PFSqyrgHpjt609TS1tx0aYYM3y7RwP/AK9RMkjSuybvIUfekxz9Ofr+lSzQMFVgxbsSPlFPLMuFLKyrwO2KVidSqs6xRLjJRjnI7GplWWd1MDLu7h+mKRxtAHTnGT0FMhxDdLIPnweVPGafLfYdmyyrjbJltrADHenEkqG6N0DDof1qaUQTxho12AnJqNUVBlencClykctx6YVTjj1/GomQk/KcD0HSpG+7gHnrgU+FnVsjlR1zVezZDpMpKxjUkevO35qkmRpogRlmHAHcD0/KtVLZPKYh+Gzg8fy9KiMQVD5blSx2sy9z0rPle5k6TbPQPgF8R5Ph/wCIRby3RezuHG/f8u05/livtzV/D9l460NXieOaG5iygAzjIzzmvzYktzauwj3bySct6/X9K+v/ANkH4mS3cd14a1Nmf7Ooe2llblgx6c9wePyry8VSlCSqpaHyOfZfan9apqzW55prGjXfw+8UXGm3MOyEyfuj2GfQV1mlakrjG7BI67uK9b/aW+FUniPRzrNgm26s4zJheuBj+Y4//VXzx4Z1tZ4YwOTjkdwaIScldnyFOp7SF+p6tYXo2qScH1zxXSWV0HAy2K4DSrrf8rNkAdq6ezvMDB4PGCa2Stsc81c7OFzgd/rVyNwRw3I7DrWDa3/Ay2PrVwX5Qjb948mquc/KzZMg5w2ABzmq81yoiLIQT6HiqhvyynB/Ks+61FVH3sdqLhZ3sLfagsZy2Dn0PSuC8XeKXgVba3xLcS5VFU9D/WrHiHxGttHIA+SoJJpvwe8GXHjnX01y7DrZxttRSvBOO9ZSnb0OiEFBc0j0/wCDfgSSCyju7xm8+T5zk8A9cVt/Ffx/aeBtDmQuhunBCpmuj8S+IrH4e+GHnlZYSikhTjJx1/xr4J+K3xUvfGmuTmSb9yrMQN33amlF13puenlmX1cxr+6rpbmV4+8aXfijU5bqeRwATsVxxjua4VkWcTPtZRkdfrVu8uN7kl/XHofzqnK4Zdv3TnOPSvfo0vZxSR+z4bDxw9NU4aEUDHzWKnKhulP8043NlDjOBSBXZsruQY596kMPnEE8A+nauix2WsSWrGYqfmAJzuNaHk21nakL80jHO9+MDmqEYMakDlQeDSyNkbjx6k1FrmbV2NkIZiQ3HTAp3mrGAATu6Z3dagZRgndnuAelRNlsndxnGKu1i0hWkcSAjjJ6/eB/OnGZpZC2xVRuCo7GlhiOPvbhjpmrCIQfu5A5IPalexEmth9rAqZfb83A21YYBTkc89u1VElbJIyB2B605nK53NgnphulKxzNMk5UsDyuepqNVMTbtu5fWo2lYL6n0FNS7Jl8t3UnBwDx+NPWKMZaFlrgXUhB+V/QVU1uBl8vZx2Ib5Sfap1c+WWUbip7N/KqWo3KyxqJmYEc5NZvV3RySXYjhvDAAB0A6jt61qwatEioz7skEho22kf/AF65prowDem526f3fapPJFxLl/kOMBx27/zzUuF9zFwT3PWfBnxZ1/wdci60zVJoJoz8u2Q9O2R3rrNb/ao8d66JEuPEF0pdcfIdg+vGP1rwoxNLEqK+w8biPlz2zmpLeYsSu9ldTwW+YkUtUtDgng8JKXPOmm+9kem2nxh8S290sv8AbN1K4wQHmbOc17v8M/26tZ0G5tofEMX2+yjISRJG+fb2IPGa+QxetFJ8pVyBnjtRLOrK5b5WZcfN0oUpLW55uLyrAYmLjOktfkfr74X+JnhH4oacl54d1RHmddz2cuEdD3BGealNrl3YjAU9D2r8nPCfjjVfCeq2V9ZaldWU1vIro0EhXkc4PqPav0D/AGdv2qtK+KVl/Y3iJ4bHXn4imkwn2gjqCOzenrXTGsvtH5lmvDtTAp1sO+aH4r/M9jQgkdhnt2rSj2eWOM4pU0h7hj9lDSBR82V6VU8RazpvgTTJL/XbiO1t1GTlsMfoD1rRyUdWfIwhOq1GCu2W0UqxyMZGfpU43YHoOwrw3/hszwMuqSWb206Rq+2OcOvzfn/jXtmgeIdH8XaDb6xoV4uo2kw48r7yHuGHYjpVKalsbYjBYnCpSrQaT8iZwCAcEZ9e1OQbfapOSoLZU9ealEfyZPH86v1OG5GvzN8zZx6VJIqgZDbh6HtTQAvHf+lSKd0RPc9d3aizC9iFFw24tk9MGrMROMnj61XcfMCPXt3qaBjgqeT70gJJEA5DY5xg1GBhvXntUzBm27hj370jMd3HUetFw2GMCoKg4B9aX7seDz2OKdjqS2T70mWI56U7gMXMY+ZuO2aVmIAPp3FK3ynJ6UK/JB/I0AIGO3jg55BNMb94STyPQ1JtPYUoyD6UC3IlV1A7ntipwd2GB+f3/wAKTYrkD09OtHC4AbBz0pXEKG+TLevUUpYgZ7DqTQy78fMMcnFGFkTbuzRcBFSQsWLZTsO2Km2HJIbH1ojUi33DBb0qUsMU0Ih2jBJ60+MlQO/vUUsuwEs2B70klyIkDNz7jvT1JasTSKCTngD19aarZbjgD0qJZjISTwpPFTBRnnn+dWmSOVw33emeQKkXnOOaiBOSPl+gPIpzE9ug9KdrgISV6cD9aT7owBz2pASrcnA9PSl4zkcDvTA5KVkydrcVCxO3AwvPGKc5wgI5PYU1nAPpXBY7hwIVTnn1xUMsg3EdaeT36+1Qs2Ccjn0FIZGwPJ6+w7VGzbV4/WpGYLn+tQM2WJHQVD12E2Kz46jFReaqjA/AUkw3YPQ9s1CSQTilYdiwrADAqOSVcnLe3FMDEKCemeSKjdzzt+7SegbD5MEep96hkUg88Z7D0pA5A5OaYZMk5zn37UmrlJiSEY54+tQuWQnPXHWnuxzzx6Go5SMsGX5fY1D8iyE5H+NQSNsBPWppHCr+lQy9MDg1LGR/eIwwx0PpUTkAnGBzyTUoOFxn8qibOcdMVIEcy7kOOvqO1VmAQdtuec1LMx+6M4zwagkIDE9fWnuUhxkBGV4qvNIQcH8TTyw27O3WopBuznnHQUrAQSlcjC81G/Ipdrv04HqKeYCPvfrUsCpINqtnofWmBNq88/SrjQ/3uc1HINijPLc9OhpNjTKjoXJx8uOw60zaC3pjvVpmCuQOuOgqu5JdWXhWOBngCobKuOWfy4nK8H09azDObi4ZpZlghQF2dvlCgDvUWq+LNJ8NRvLf3cZIySgYcfrXz98WP2gU1DSru00hdilWAKt1rCbtoj18Fl+IxskoR079Dy/43/Eibxb4svoorlo7WFvLTa3GAetePX1xJK+0PuRcqc9j/wDqqy8txOZJZPvFjw3rk/pVddk8cof5Tg59j9K1jGMdT9dhRhQpRo01ZJGWtssC7o3wVf7rdPqM1PJdByTv+ckZPGPQ0+VBHCoHbrt655OKhkj8uMEncScbVxg++K1Vm9TSMESyKiokgxkjBVenWnxyvFLuZsDHAbGfSq8f7sMOH3Ekeg9KVYGZi/c8t6CrTPQpvltY2ImZuvykHJK96lTOwbvmI69iarWTgMqHrjp61YlQiUSfNtUHkdKi9j1YSTJohw25uPapIwFGQu5R6U61dPKDFQHPBJbgGn+WSOPmHsau99zS/QQT7Y+W2g/wjtShsJhxxnikkjHTbg5yeac4Pl/J8xzS3AbK2VwVXjue1JHNghflVQOlQqJLgEHdGx7E0GIgKp/Ejr9KuxaRY+0eS3O0HnNOE8nzMGBHoegqrIufm6Y7mprNSz8sAnBp6LcLJK7LpgMgEi8k8EnuOtNacx5ToAMD3qzDPhCDx7jnFQSgONw4x3J6UakeRHBd+RGu9y0ZOMHqD/StBwksaiPoMHn/AAqgsIRww6jtU0MnlnJ+Qdh70ne9yHqXli84IG+R1OQexPrXR+CPFNx4J8X2d7A2RGytgdCM85/nXLRyPPiWJ8Mvr3+tahvImjPmcSMuAV6VlUvKLj3OarFVIOnJXTP078I6rZ/EjwVHcRFWFzH5cm35gGI9a+HviD4Wn+G/xEv7SaLbC7b425UEEk16z+xB48uTPc+Gbq4QhgJLZS3XH3gM/wAq9J/ao+Gyazptr4ht0czWZIcL3Hv7V5EU4twZ+QYij9RxM6L2/qx886Rfeao9wOTXWafch0GOo9fSuU0S1dkbcmS2QQOo5rq7C3WJQOmexNboybS3Ny1mOMnpWhFKF59fSqNvFwOwNTY29Qf8KpK5jdD5bwKTg1garqTRqSc47EVfvJBgk5xg5xXN3pVy+WyqAk5bkd6zldGsEtzlriwvfFfibT9Ngdgksw8xl7L3r7L8F+ELXwjoEEafu4kXc5fAwQDnNeTfs9eA5NQ1D+2p1GxiCgf+FRkjr3rtf2oviHbeAPAz28M2y9ulYKB8pxiueonK0EUlLEVY0YLXY+Yv2nvjE/ijxDLpmlyI9pa5T5W4J6Hp6fzr50f5ASz+Y7Ebs9PTvWrqN8lxO92f3jOxye2OTn61jNciRsL93Gcbuhr36NFUIJdT9pyzBRy+gqcd+oTBYiR8zM5yN3UcfpUUMILFX3M/Us3T/OKnfZMQzPuwMN83SlWDYMo+E/2q61qeyuw1mRG54PvTS5Rjjoe+7n9ajZhIQo+9/tVYhtHZT5nAHp3pvYp6LUbHdBceZtAzwA2SKGug7HbyPfrUUoV2ZV5VehPX86Z5RPI+UA5agnRFhWP446imsqsuOuexp0QGQOi+tOuIguAnCnnn1pE31sHEAyOABjHGKeHyd68kDAwe1RLndhunoOopY0CMxDfMehHYUbGchVkxk9ex/rUe0pMWLqwIzgdvzp7MIojnhj3PSiPDyI55EZII9/zqbmN7IA4wSPkPbPakKtK2WPOc7j24p0mHUqNp5xzSb2TIPbmhyZhIaXZsfMSR3PFVNRInSNTuDpn5geD9amkmRgXHAB6k9apTBULEsSCc4qeZrUx6mbhUIQbl7A+prWsC6giTkY6dgOmM1FAElG6Pk9OatbygCj5AByxbv9KHJslq5aDFfu8kjBb0/wAKiWWGEoB80p+8x70srDbxtPQen9feqrjeONox0zWdjF077kiEOznHLHgDv/k1LFMYoyr8nGQtV45G5HdfTsaleVbciSb/AFu3aCOhz2pGE6KJkussxl+Qjrtbn8ataLr02i6gk9pcvHKmHUq3KnnvWQ9wY1PdsclvXk/lVZJVup2HyoScEelNR7mbw8WrSPpDwZ+2r8TvBWmvZW2si93N/wAva+a4XnpnrXFePvjB4l+IWoNd67rt9f8AmNu8hpCsacHjbnp7V5ykgVF2ja3OD37c1L53lQkH52PQjrTb0szCll+Dw8/aU6aUu9kXbnVzcS+WUxEScbO2O+a9F+Dv7QniX4Q67Fc6ZcM9k7Dz4JGLI4HqD39/w+nloUl+fkB457U3dtlAflQckCiMuVl1qNKvB06sbp9z9hfhJ8YPD3xx8NR6lpNzDDfRqPtVo7bXQ+3TIz3rs5IWRuCCp6FW61+NPhnxHe+G7mO6064u7KYOp822kKM3PfBFe/6P+3b8TdA0VLQ3NnfbW2rLcWyyOF9zgH8a3jWdtT8rxvCVT2zeDlePZ9Pn1+4/RLxPqem+CvDz6rrVxHaW4XOWYZPsAetfNd7+3v4d0jV5LeDRZbuyVinmtIMn3r4++Kvx+8Z/F9bVtd1Bl8jGIYG2xY5BwP8AOK8/bUDtXc+7r06gVMq72PUy/hGlGF8a7vsj9XPhz8f/AAD8T44xp1+tjfSdbS5ZQc9OD9a9DlsXtWyW6/xDoa/GDTdavdK1iO6sp2slXhWibnPv+Nfbf7P/AO3ta6fpMOh/EFDLHAAkeqw85XsGUjr75qoVtPePHzbhaph/3mDfNHt1X+f9bn2RGd8ZyR26Zqs0bsxPTnrXJaL+0N8L9dCy2vi6xjSXkLJKqkHrzk8fSun0zxd4Y8TPKNJ8RadfbR/yxuEY5+ma2Uos+GnQrU/jg16osL8pwW4HGDUhjULnqe2Ktw6exICDeG/iQhh+hNWm0iRY8nsMjntVcy7mN2uhjSRBlI7exqCKIRgAsSfetU2jlyjBtwGRlePzqvLZNGAemKd2K6KyHjng+lBf/aGKtHT2kxwwz3FOGlyMrMEY9iam4XRUZiB8q9qVYyzdecYq5HpsrE4VsjtiofEGo6X4O0abU9cvUsYIhnLsMn2HIzQ5JbsEpS+FEsVhJIvoMcHtU0WjyybXAVB/tsBn9a+K/jl+3dqFxrR0TwRILC0TKPesoYk+3Axx/j6Z+f739pvx5Pfm4k125eePISRZio+oA6VDqvofWYbhvE4impzfLfvufqnLo08Un8QBJwB/9aoWUoxBHPTntXwh8Nv29vFukzRW3iAi/tEwHlZBvx3O4DrX1x4E/aA+Hnj6yjurPXI7GaTBe3vXWM7u+CcZ/T6U41U9JaHk43J8ZgfelDmj3Wp2skIbKvghuxqLykdefug4FS2ur6LqrstlrWn3BU9EnQnH51fj0xJ/lSeEydkWQHj8DWrkjyOWXYzIohGQBkDrUwGPbFXP7JnSVQysFJ5I7VBdW7wuRyMcYPehO5DVtyJeSc4Ge9BbgZ/SmMWUEkYFNaQEKG9avm6ASAhz70bACPSkizknt2qcqRnPP0qriseX6zeXVtcBrX5lQc47n+tWrC8a4t1d85OQT61auoVdCq4wex7VBDbNEm3jANecro7L9iXIZgBnnPJ7UkvGcYz04NIxIHNMZnAwRt571RQxo8k57+tR7CqnsB3JqU/IDjg+9RtKSueOOpHelewEDgEHBIz2PaoinOcgipgpY8/NmgjcvPX361LvYCsxIPHTuDTSQCcflUzYcA9COcGom4BIqRogkOMDufSmqxVjn8M1ICeckHPpTWPGAenekx3I22vJsLYYcgVDMnlghucHmpioJyRz2JprncB82SajUu5WlO4DPAFQybSpbp3wancbuG45qOSPGccnvmnewymzsoA6GmEl8gjaD3NXPKyd3X2qJl3LkZOPXtU3AgdME+3HNQSRAnA/HJqzIjlRtXI6nPaoGkUMFByDQxlWRMN7+1G3aDu6dsVKcBiAc0siMy8cg+lSFyqo5yO1I5DDJ4PtUM8rQDI4A6g8YrC1z4iaJoEe66uV3qOQsgqX5mkKVSo+WmrvyN2RvJUEc8dTVR7tIsPM6rGMncW6V4t4y/aW02yjlSwXfIR8ue3Hb8a8T8ZfHTX9b3RW84gjHDEtzjmspS6I+hw+Q4ytZtWT/rY+pvFXxY8M+E4fMu7+ITHopYDNeC+OP2nZtReS30eHyYl/5bSdMZPIxXgWoanPqDNNdTtNcKc5dtxA9s1TbUFX52KueQP4cf5FY+zlJ6s+xw3DmHoNSl7z/rodNrfjTUtfnH2q/nZM5OW4P4Z6fWuVutR+zXJXezl+pkbgDP8AhVe8vPNLfwup4YNxnA6/gc1SebK7t+CvT1P4VtGmkfVU6aguWOhalcrl2fajHp2qvMpkkLfIu3uv6cUiI4VwOHU53evsKXaRHuZ9p5wD19f8a05bbGvJbQp3MysCCeCfvHoe9VhCMnHIxjjpVkhQ2OpHcevX+dRF2XcD0/TFXZ21L5AYLHwQxbt/nt61WlkdSwV8A88dqss+x1YZZcY+n4VWmQ7W/hPpRYOVotWdwzKDv69/Q1qRSFo9rfOQOQawVmaNl/unr2rRtLna2QvJ5zQ0j0aE7+6zWdyoQD7p4IC/jVpLhUhYcZHIHP5VTiuCxAdsvjnFTPHgeazbVzjjgHNJJPc60ukhWl3neO/6UsbLG5y3yscD3P8AkUtsRLHu6qMgmmtCVP8ACFzn6Vdy1Z6E8sBmI8vgg9S2KrSsUlCScnBOS3Aq3byjb83JB+8aJ0EjE8YHepsCbRV25Yh+fXFLHmMcc0AM3VvqR1p7N5h28bh1PT9a02LJ43LHaMYPXHGKtRTRPCkE2QQdwYd/zqoIyg4qQhWIPIcc5o9DOStsTvGzybo927jge1TxQGVDuTaTUEVyFch+V/hI61al3vF+6bYSeSeSKhtmLuiARGOPyw+3BwCnrzVq1l8tG3OobBG09/8AOaFYBthbLt0PrVaa2eJmduwP/AalpPQykmzufhV4sn8GeOtM1eObm3lDFV+XK5+YfiK/TmWSy+Ifw+do/niu7bdhG6Hb0r8jllcKkq7t0PzAp0J6/j6V+hn7F/xKHijwrLp0s6yy2hC+WW5xj3rzcRBxfPE+C4lwloxxMVtozzC68Pro+oz2rfJLE21gzda0bG0y4HGe+f8AP1r0b45eG10jxU15BEyxXGXI7Vw1o2/5gPfmnB3Vz4pTc1c0IbLcFwM+uKZNbBUIHPvVuxuM5ToM5zUk6LtYDknPX1rRozTdzmL2HjFYtv4XPiHWoLJJdrTH5tvp71v3h80kK2MHkmu/+BPhA3mp3GrXKMqowSMP0PU1je5u6nJF6ntPg7w1a+DfDlpFKpSGKIbpR2wK/Pr9rX4nReN/iPPa2s3mWVjujRd24Oc9fbpX25+0N4+HgD4TapdSuyNJE0UbhuQxFflbLqrarcySna0zys5lfrgn1rfDUnOrzPpqfZ8I4H29WeLntHRepWubhwv9xQfmHcD2FRxyQ7sl8MOR6EVr/ZIIYJBK++ZgTubpn0FZe7YnzbWxnBHWvY3P1dS5thzRxyNuOVI6k9OKHczEKHyo6Y7GmhTOwJ5/4FyKnYiD+HIBHAbqKq1itizaWaMS77flGSWqW+uAU8pNu5Dgnj/JrMF7IHfK7U/hHeomO8lycHoT3IpWfUjk1uydQpG3qfQ0pjAJ9BnGe9NTaP4s4700yeb8qt+FFmVqLuEa7Rwe2OtMN0IzsG7P949vWkcmMkPuVwSMHrUsVm04Mg2yIPveopibXUIVLrlent1qykaqu5+g/wBrFOZFt1y24NnkHpVWe7ViVG4juT0qHe5g9RjsXkbBATtj0p0bjcVHXuO9NGc4HBx3qa3tdjLlsZPftRe+pLdxoQq2NuAOgpl03lAnPAz0qSfMIILZHv6VTnkDAlmXIHQtU6owkysZlVWU7gzDK+lNthJ5hYrvTqT/AJNU73UlMhCp904z3NW7f95Fg+nIFJtmN09iZHW1USLzzkYano3mIxdfmPJz0pisEwh+7jKimtIrowDYYelPoBNJMRgDk9veollLgBl2MfWoJHUsFYsG/vDoKRpCTxyAefpU+pL2NBJRFgdF7kf/AF6pS3SsXy33eVB9cVG0p2E7+PftVCaXeW5XI64p26mOiLC3MTTCPHJ6lauafGGLlc7gcb36+4+lZcNu0sqFO561u2ilQSzbsHk9KpmsVoXY9gjBfcWztyPSljCqSE5VuQT2/wAKcrBD6fTrTS5gJA4U8nPaluJxuyVCCTvZd+M01pzDl3C8gjaV6nrSJG+WJ53dPWkljywBGSDxk9KhpGTgnoTwTMm0K+W9A3TufpUk0xdssAhHVV6VBFAuQQoyO460MCGfDc4HHtUdTF00TeZtJPmqxHUelJMSVU/dHr6H8KroXjwWC4OTn0P/AOqllmxvKP8Au/u4buetNK5Dp9hp1Bt4P3YVH3j8uD7VfS6V4vm+VW6Buv8A+qsU3BUM2FUqQAeKsK7Im5m+bOTn+Gm4HPOi5dTctrkabgR/Jzn2I57Vr2Hiy902QG0uWg3DaxiYxnHPcYrkSzzuG38Lwc9v8/56VPHMUUg8spwB3x/T1q4y5dDmlhYy3V0ez+HP2hfHvhe2MGm+Kb6CH7oiaUsMYx781sWn7WvxLsrwXQ8TXbOhG2OSXep+oIxXhMd3LgFX47Bv504yvM545HBz+NUpR6IxeX4R70o39EfWth+3r8RLWSKSZtPvlC5dHgC556ZGO1dUP+CiOshYzdeGtN3OuR5Uj5/HJwK+IEleNiN3XgqfWkjvXVmjkBZQOT6f0oueXPIctlq6Sv8Ad+R90n/goxqSFETw7YNIp5AmOAPXrWF4l/4KJeMJ5FNhp9npwOcosPnZ/Ek/nXxnFdxxyBYnycc+oFSy3bouTN06ksKn3E9TFZFlkHzKlr6u35n0l4i/bw+JuqJsjvrWxVQc/ZYQhP485ryrxj+0H428fWTRa7r9xfxKPlR2/wD1frXnNxeHaTjJx1XuKw7u9LkANtxnr0I6Um09zojg8JSd4U0n5IuvrctzOw/5Z7s7l6ke9XoJD8zF+D91C3JFYETMkqogXzF+8F6nqc/lxW/aeZJN5mzkDZz2680Xvsd8U2X7e9MYIzweCCOtbOnXv2Uh4HaIkAFF/wD11guSxy33gMcetPDuinoD1OKdk2a8mh2Ft4w1C0JaDUJ43PfzCuBz6Yq9p3xS8TacUmh1yeO4UghhM6ke/B/GuFmlLcl2zkHjp+XegyMUYIOAOM1pzLqc88PTlpOKa9EfQPh/9rv4haDEsf8Awk11MeDslcyAfi2e1ev+E/2/tUsPs8ev6da6uW6yxIY5B+XHPrXw8L+Rto+VWBxn1q5JdvKsgXaqkYX1FEp9EePiMmwdZWdNL0P1C8JftcfDvxa4a+uZtAl4BW6UOgPpuUH88V6roupaJ4nw2lazZX4xlBbTqxI9x2r8bodSkjES+cyqp+ZlbnPb6V1Hhf4haroWqJcWd9NabDw8UjK5I6cg1MZSXU+cxHCkW26E7eT/AM0frtJpz25IaMgDv2qI8V8O/Dr9uLxXo0SQa3s1axicKZXwsoUkjr34719HeEf2qfAXiu3y9zLpsgHzCbB2nvzxXRTqtq8lY+SxWS43Cys4OS8tfyNgLkAHn8MUwIQxJBYe9TxPu3HGB7nJp0oGMg5FZJ2PMKbAtMSVaPHb1FEi8DuT29KkJ6jOW96jLFcc/nQUQumTtPH1qJlBJXcPy6VZY/gPUVAzBXIVee9JlEMp2HjoO4phDMx7emKsOQBzQw2n/CkK5W2bSSzZPtUTDdnsB6VZdSvIHX1qNVwPQ+p71LQio6lWPzZGOlRlSy46H2q467h6exqJ02DjlunPFJotDRHxk4/GoJo1jjG1vw9KsqTgE9cfdqJ2B3Db07mpsy1qQ7Pk5wfT1FRMp5NTsSFBPGe1NeNmjLEYUd6OXSxRUIVlyOQPTtUcatOcBiNnbdx+NUPE/jDRfCcTPfXscbgcxhhnP9K8K+IH7UVtpsU9topjabkFg4OBj/GokuU7KGDxGJf7qDf9dz2Pxr440fwTaNJe3MEUgHypI3LfrXiGuftU6fFMEtI45Yc4dUXLZ9fp7V8ueLvHmpeM9dmvNUu5Js8oobhfbB/pXOzX0oZ1Tr0GOp6n8653zPVH6DhuG8PCiniPek9+h9hQ/tV6ZagFoBI5H8S7c/XNY+vftcKy7LGIiZAQ4XIGefyr5TmvJTJsm3AleOmPx9KqSTPEpj38fxY/I5/Dimr9zuo5BgYSu438m3/meveK/wBpDX9V8xLWYwqQCyhuc+9edX3ibVNWu/MvbyWYEbtpbj1rEiRXRijqQeMdxjmmR3Ql43qhAAwW3Y6jmhxPoaVGjRjy0oJL0RZbUXE0u15WQ4IV8NjjHHSq1zdbtzb92ByB1z+dR3Vw6sm0bVA2/L/Fz/jUIUKW28euflOOv41SVlY1jBr3iKS4cxFl+b+Y+tRNPJczHb8gCgKrdakKrEjKGxJgsN31okkDXUbKF3FdvH8P1q/I2jGwIx2Fm+YoMZ7AfSm7kk3lkVQBkFep9jTbnfATt+4/95u/9OKEwoESbfdh0osaKAqsYwwb5hnI3L0psjkuD95APx/+t2okcZIO4YNRbgzgtwB/9aml2N4wImhXadvc5wWPFKVCLn7y+9XlKhc9iPzqOSE5+f7p7Ci/ctQKTLgAFORxx0FV3UsW7YPer5ALZPT1HX9cVC8RUkdRnr/ntVJg4WKRQgntjsafDKYmBbke9WFhDEe/PSmOrdvXvRdMpQa1LsEoly44wOcVcVzdQlfO8vJBI+lYayNAd3IHcCr9rdQllZeoHfsanY6oz5tGzUMxtZdj7tjdG7GrW6ERPCU3uRuB/iH41QeR7xEVDtBHU9auW0wlTYSCy8bj1qmjVkcLEOe2OoPQ1KzeZHk8GkeHEoPykYx9Kmswbi68hiFDHCk5X9TTK5ipGjpIGHCjs3U81fCRsm89SRnHSnanbxRyOqBlxwOmRUUPmxqccpxwaY73Jd4LbX4YDhRjJqndGYMroGYjtu2/pVi4wWBXh88HrUiO08WZGUMM/KOxpaoWxU82Rtm75cD5gtaEM+T646AdKrJHEX4yr55zVlY9jhe3tSutiXJFx1VirlMsMELu6U03BEuH3BecDt/+qkE57/dHfuKnMasfMV+gOQW/Gs2u5g9NySxaO6UFcsQOvbGc17D+y143l8A/E20hcMbW+/dNjoOeK8SZJra4hMSDZuzJ69M8fjW7pmo3dlqdtd2Un7yGZZPlbpjn/Irkqw500ediaar0Z0pdUz9Q/ito8Wt+GReL+8ES7fpnoa+bbe4MbFTwVYg5619E/B7xRb/E/wCF9jdngXMWyRW6hgv+Ir588W2j6X4qvYCNqlyOf5iuWnUj8KPxeEeRuEt0Wra7SI55JznBpbvUURCQ3XqD2rAmvzAW3fLx3qs+o7gRvB9c1o5M3VMvXMhvbmGG3Yq0r4IHNfTXw50k6PoNvbt8zPg4/CvnX4caXJrHieB8blikUnPQdePrX1XHc2+haPNf3XEdohcAdyB+nNRfUwr9Io+Of2+fiUXu7DwpDKZEtwZJwG+UNxgcV8e2iLHCD8px6/TrXc/F7xPL498catqNxuKm4Y+YW44JwBXCTnexWJlTngHv617OHsqVurP2vIMJ9RwEKb+J6v5j5594P58VAsYKD24+9xnpUtvbP838RGcntU8VoX/2UX726t79z6NTSRQ3vDJx8xHBJ7d6dLO88fLYGeAP5VbuZFt5Ni/vM8YXt1qmYg7kHp/n/P4U+axfN1YsEbMpZZB14Hem7SrMG4FKsawgsr5YetSsodQSd3qA2abb3Dm1IUkfDIOnv3+tSB1jjAHIzyRTGhYOD82M8e49/wBaU5XO3jPY9qVyXIsTM1wiCPlv77dqS2ja1upRFc5jKbiyLtG4Ecfzp1u6sXJ4IBG6obua3Vljg3IFUFyO5o12MubWyFluXmcgtkDB/H8elQmRon2FQNwOAKVMPwOoPX0pzyqDyu5m6n0ovpoTKXYWLap3tyff09KcmofvPnQ7fUfL/P3qKW5hWMMp2jGDntWPd6iqluy44+bmoMuZFu91XzN5PyY4APUc1kXmqSSNtR8EdT61UuLw3IKIF9S1WLDTSZEM0gQFu/U5+lK5x8zm7LYSzSSQl+5rbjUIAvQgZyaqTwx2UxVH3KncdDyeatQ3AkG9s89MU7mihZEwUGP5fpg+uKqSboiwflup9AOauxupdSfu9SD2ouIEuQDgqRxn1pJgrrQroxdBlunXFL8hzg4HX5qTYEOQuFHbP86ga4JG8bQR120vQTK9wSnTdljg+w5qqVxnLckjlhUskpkdQXb03HqatR2oV9zpzjj5s1S01I5Sa0t8Mp3bT/s8cdq1VjjAUr8wA6H1/Gq1vGNpb7pHXPariLyp6nsfrRuVewvnGIZJwCOgH9aQZPynOT09MVKoboecHGTQ5Zjg/KAP89cUX6BfURcqpI6AYxmlaTDbj93oWocMiZG1SD0NQyuPlG7dg5OeMfhUeZm9yzHcovy+hzuPelwRhkZSDzVYRnIKtg5zx71MZRnH3QOv+c1LIJNu08/MfQ1VnfYjtxuIJwW9M/5xUjXA2kDcT0GMZH5mo5RkBmbcSMYGKa0E/Mr2qjaWboORnrmrTMh27W3Ke4qE4ROF3GpI4yHwOE7Y/wA8VRm0PQhVIPQdPapDIobaeMcjNJLkRqY/mYnt/DTHSQN/eUfTNLQi1zStSrfe+Rx0w3BqdFLEszbBjGG71HalWZC3GeoH8NW5ossWHTHSmkZNdCjKy+ayn5uMjHao2csDxz0JHYVZaNZJgzcZ445p9xaxKNysVA/vd6Whg0UGbaTu+VR0A7Dufc1LHcRwqWf5hzxu6jrmiSJXz82FHpUExAePJwB61LOeSKd9dBHLL8u/k5/pVC4fdnjd/e9fw9KuXO15Svy57A9OtUXJic4+crkkHpQloc7i2y9Zqi3ClP8AWuuPMK84/wAmtxYBBKqRzNt6E7uTwaxNNm8xBvGwBd2D2HOOe/Stq1QruP8ACORjqfrWlk9zpgXPLCYG7cSM05EAQndxnn3oT5cZyT05qQxhVbHHfnvVJdTVkbq28Ec8VA8ZCMjdD6dRVsTEAfMPm7elKVBYNxx16UzN2RT27hjsPyp3lGTAboGzn1H5+lSO21TlhkdgaljUbcA/TFTclu+5CWCZA3ZPOD2qa3LbAR83P40PGWJIGV9uKnt1ZcYHHoKol6EouZI4yn3gccN0q9a6mIlc9nzkKx/xqpOpdQF5HfPU9/wqAoIUU7jknhSeafMLR7n60uAMHp7imSNvXA4HsauLb+a+08j3rN1TUrTRy6XUyw7epZhg0Jo/n6KbFKd+lRsoTORn6Vx+sfGjwhoCubnUfMKgnAx/KvKvEv7ZHhuwZjp1rJdPGcfOuAf1qnbY9Sjl+Jrv93Tb+R9BNE6EHkL+lQH5iWbcE6Fz0FfKWvftw3t2iQ2Vq8IZSWBbaF/wrz67/a28Q3UMkQkkVGJ3ETNmsHNXsevDhzHTWqS9WfdgubZNzPPGiKfvFgBWbf8AijR4XKnUIlI6kdBX5z6l8c/E+ozPjUZY0ySo3cD9OTWHdePNUvEJnv7kysckicrz1xjNPmudsOF5rWpUXy/4c/TDSvEmm6lkQXcUrDjAYf41rPblVbb82Bzg9K/MbSPiVrmizxS2WozI6jbh5DtIznn8+temaJ+1x4l0cyQvtmZRjJY4PU+nFQ5djGpw1iIv93JP8D7oa1KL93nHYiqk89tbozXMqwspPDMOP1r4b1T9rjxZePE6OI9x5G9mIH6VwmufHPxVq188z6k6A5OFY49QaqMr7nTR4VxU/jkl+J+hGpeJNI04Zmv40UDnBGR+tcbrHxy8LaVvDXqF052lgCa+A7z4ga9dM7tq8/IPBbj8zWFJc3E9yLqeZp5mGNzScZ4PT1pVGnpF6nrUeFIx1q1G/Q+2db/a+0u1SUWlkSwHEq/MDXlmv/tZatqccsduzwiToxbgD1wAOlfPc1+dhBbaCMH+XFUbu4T7MQnzSE+/T061lG/c92hkGCpbwv6nS61481bXdQM95eT3ShuFMpCkZ64rCmvl8uSRHzO+QCW6Gs2SSVGQ79h3ZJ7AentSIAJMq3XkjtSavue9ClTpq0I2C5t/nlunfBRcbOMYqNGaULv+RvVadMBcxSNIN0bAr5ft61AHZY1UvyOhbt6f/qos3sU4t6oljuH3Fi+T935u4qC4aOB1j7nOXboBxmnO6xsCXZSeB6A1Xubx49iqnmruwcsPz96OUFBbMVDgsI/vdM9sev8AWmNAUbL8sByWbpT1mh3orfKTnHt7mnyuu3hlOOGz3FLU15eyIZ7pTGqsnMY/hHUGoomDFlZ8E9M9aAVcF16dPoKeFEQDNyOtHkVypbCtyy+x7VTnZhIHb5c9Kvqod2y2MCoJgisAW+mO9NFqy2I5gzoHkbcFHHtUCsGVyGxjoFolkfJXoB3/AM/j+dRISGLL1PUCqt3NEmwafHDZGDxmlVyzjPU8ZNRrG8jZbaWPYf8A66dt8o4bgjsKo1RZjlKuuW69KlacFeF5x/nrVKImMkn7ucg+lOaTMmfw4oLTJdpxkLznvUb7g2epzjmpJJ2YY67R0qJcygFflPOQKVimrgC2Dn8cUJEoVW6Yz1p7zA4G3p61AWMkmA209wadib9EV7lQW2pUJaSJsqu4DtWgsag88k9C3alNk0oALBC3I54FBnKLepDa6oEcB/kPv/nrWrBc+cA4+Unk7enesG5t9zYPJUdjUdteNbvhidp9KAjXcHyy2O3jCyxn5sE8c0yN8Tkeb86jOe1ZVrqYWVMcq3BXtXQR2aXmGj27x1x/D+PakdqkmETiSLcvU8MD1AqPfhCRng5IFR2shjUox3ncctuqUXCwHd8uM8k9qZV7FWbcFXPGD/e60sdyGAP3SDyp61fvLbHKcowDA+lUWCySn7u8HJNO6L5k0WY5zLmTIAI7cc1aixtBx83oaqRIkWFHTOOamuo4XtipdgQc7g23FJpMydmyadVIJHJ6cVEl6ttMQUUFepPTFRW8m5VVsumOWbrTZLbfJlPlX0FLTZia7m9Zuk6Id6lW446e1PEctoDLF8pycH15/Ws2zu4YzHGm4yjHHbPPArWjvVlcLL8kqjGOMfiKxcb7nFN8rufZv7DXj2W8sLvw1dNsa1xJH/tA5ORXTftM6BDot/b6wj+WssgDkdFJP+NfL/7Oni298FfFDTb2MJHY3kwtpWZtvDdPoM/zr7f/AGmvCE3if4azSW6JMwiMqY7kYIrz5QVObPyTOKSw2Pk18Mtf8z5Nv9VjgjADZLc4LcGktr0Ohlb5UHY/nXVaj8EbvxD8KrnxfphZpdPjVrq2f5XQY5ZRnpXjPh/UZ9R1u0smdg8snl7ex6fpTkrHDTqqqny9D6+/Z70Evpj3jf6zcW8w9hz2ra/aj8VSeFPhPeJBN5M9ypQM3fjoP1rrvhLo7aP4Zii2qGwC2e3FfJf7f/joTeMdE8OrJvtraJ550VvlDnAXNQk5e6t2a5bQnjcfTpRXW/yWp8oXUjyu6Rv5akgk+vTk1DGiM+1/mUEjI6cVGjSt87/MemB2/WrCEtFgvtIO0j7vPWvoIxaSR+/eSNSLUbS0s9p+UkcZ9axX1VpGkBGA3UdsU65dRtWTHHp3qu85VsFcDPQdquxrGKXQMCQu7Nxnj2qa2+ZBnr6nvREVlKg7VUHv2FPnkz8qnHGeOuKLA9RbmQQR7lVT659KI7iMtnKqOgqnNMAnzHv1NCMBltzbOnFDTDlVi5NOskS4+7nqtRiIMvcDPapbO3jljbb8iZ+8W/xqF3dXYKxCAY64/WokmjJ9kLLKsC7QuB1YGqksu47j3HSmTTRnGXJYDgDv+VUri+jiT5m2H0NQn1Zm5W1bNC1nWNjjaMZz9anv54reJXDpyMmual1DYMq28+tVriaa/fYx49c4zVb6nLUqfy6sfcapuV/KwOc/e5NZy29zc/M7Nj37/wCea0Y9PSEA7ee5PSr7qidecjOB2oaZh9XlV1qsgsLVLeNt3LHoTjAq152ztkrwCO34dqYQGZW3ZVeeetBwx3DhRyD/AJNK/Q6klBcqFlcSpvbnAxtHc0WsqgbN2FGetMWQljt+76n+lNWcIMHoTk/WqEX2uApPy8DsKGuDIUOSV6896zZZN25V4Y81Is7LGCeSOOKVgJ5LhWcBl2hhnK9utOCCe2EabQyjDMfWqzSlh97aQc5NW7ebEf8Ac78U7JCepXeHyMk8kZIYdKkS9WUqducenei6ZGVS7kqO/r+lVzauzqFfKH5vpVK1iNDQjvPm/wB7kipU1Dc7RnjHpSW1osoJK54+93H59KqCGRLwiT5VPGR0PejR6F+6zZS5DKcMp7nJ6Cpmmchc/OD/AOO4rMiIiUoX+f0Pr61aVywBGPrQ1bVkNLcsDDg4+YY4zUU24sSMbh1pyzYXHQHs1K2xk27sHHHrWbbIbsyCG4KYRuFzwx7mrDPsRkVsyAZwetVp4FVVyzM2Mkimr5jEsh6dcYpct9iXFNXRO7A7SPlb0qNiygjqccGneYABnjjqalT94Co6Ed+P5Uvh3M27DREVVc8EjOBSwkq5B6Z7dqmMagAj5iBzToECtn5sDjmi9zNu4wHyiSWxzT0ZRj5tzdQO5pJE8wgM2McgCpIUy7Z25P8AeouQ1YvWYBHXY3YOfSrEcz87u/XFVgwRVVdoUHoKt7gUUdfQ+lF7GTdtyC4BZPMj+V1/iPQVXg87ysPucnqT0zViWQd+x5xQ9yscRO3OBjrSMmQRoFBQ8MM4I7VVupAgzv3A/p9almufOiBX5T0qhcJ8q7fvezdPc0rXMJK5FM0YCyPuLKc4HU9azopJZGuDltzt8voo9PrVuaQKcM2SOhqsZjHknlemR3qkjOxf0+BkGWO44wc963g4BCt8obH3aytODSZzyDgqD1IrX8pVVUkXKnnB7enIqr3No7FiOQq+Afx9asA4Q55NUoZEVgo4HT8fzqw1wFUru75zQNgAofPU46elTMCmM9D3FQwPhjhsEehzinSSBSBgkE7ck5ouZN3GbfmPtUik7QSwGO/rSZUfKOntSOBgk8Z6UXJZPHMrqF9eMjvViORWO3jJ6gVVQk/MOc9zUwJDHsf60rskspL1zyvTmoZnRmwe5zTDKcbQOvcU4hOA7Dd+NGjFyx3Z9TePf20dRlZYtLQQxN1VMbz9SP5V4r4o/aE8Ta5NIz3ZjVuQGY5H615S8zgrvfBP8R7Cqt3c/ZjlZfMGQCV96zvd3PPoZbg8MrU4ffqb9/4lvdTlMsty7uSSQzfzrL/tAxMxL7fQj1qtG8isrlP3btjLfSop4m3hlfGTyG9Kpzb0Z6Wi0jsXor5xvLde29vve9U2vVYlg+NvUds9evGaYJSgy/Izw3cCmXUkfkQLD0DlmHrms23cOVvcs3F8kcQl+VR0y3y8k9zzVW5muo5A0I83HGB0wOM1CjFs702xEYwy/WrDSPECI3Ux4+Uj1pq4+TyIkvZY7dlZkWVjwGbv17iplumkVHL4kJ+YL+NVmZVkBPPrnp0pt6zW1v5sce8dCozwDjmrNVTJxdeQr45B6Z7UyS43ttLdBk+hHHNMVwpETDbjr9O9OMCKfkHHYDvQdEU0tCFLlmRwX8td3X16inJM6qFd9xPUBuD1qOe9SGRUnT5TjJZeB3q1E6yfKOVByDt4x9aVna5dmRJKZQcDbg7WVuoI/lU6o0cqLIAF55XoPT681OU8tsMyjjt1xThMFQENu9DS2KSKUiCMBHXGeCR3PPrVWWZzOyhFRQOH9fwq/LK2cFc9aqzYlJHU9/Wi40uhX3mZCrvweCB/9eoZEAC7eF6c96tROQpVfunksarsoRAo5IzigpIhE3QHlvQ1UdgWJO0EcnParkgyDt6jtVSRSGBHJHq1IdktURgtI5YsQfujPT8aVwOQep4JPOae8iqGztJHWoxMoYDbk56HtxSuTqS2ys4OeSP4c4NS3EoaP6fdCNyf1qoswDttfDZP54pFJ3Y34J7s3U0lFofKyz5wAHb3NRyPIXACfL13bun59aVwqLl+TngGokm3syycL2x6U0wV1uMkGFJC7gDg4/8Ar0hYKo2cZ447H3qRizvncoBPJHFNMMgmdh8yAZOKNzRMhkIiwR1zzmog2XYno3Wp9rLGWPX1NVyS+cLzz1qjRMk+0FflbaVAzx60sal8EcAntVWUMAem0YODUiysqAhu1Gxa0ZOy7M/NyaVQFBB6kcZqFpDnB+XGKmJOzHY9DTRqn3BvvLh9oJCk+nNFwu6VtqqWBILDr9aYULMMnB6c96cWEb4HIHHvT6j5b6kiwDaXGWI/SonkbcAeo6Lu4qdbnY2AAQRgjvTI4wZS23jqd1FiuVMjmRfLGMs54xxj881TuLXa4BXB9ua0PKCEt930B4qNQC53cnrxTtYzlSRnxh43yGwB3rRsfEFxZrIinO7v/wDrpnk+buJXgD86g8gZLNzzgZpWsZJSh8Jpxamm3eu7JHKnGKstdoYhKXG1uAg6isHyCFzjGc0xbiaJW3BgCOMUuZmntuXSR1Kai4VRuzGeCPSpiI5W/cFl7/vMZH+cVgaZqcTOq3GFCnrmry6gsLbl+6ewb/OKV7mqnGSujbjMHl5bcJRwFPSmo5OEb7mck9j/AFrPhuBNudCuf4iT0q1DfRlgpfcpGRilqJ3NKRlxGkcbY5JJ7D/PaoZonijXYys55Klu1RiQhQFYFgThT3FTwXyyuyt+7BO05XPbP4VOvQwc2tSGNC2Hh/dupDBt3fnPHetS3VLqMCTzGkyDx8oJFZ7/AOiTbgN4b5c7vu59avwFoyGToBkjvUN9Uc1SfVGtbapLpzARu6OjCRd3QMDxX6gfDvX4viN8D9NvA+6WW28uUv1DgEV+W6SebEfnwByxbqDX25+wn4+/tDw1q/hq6ufNaKTMQbqBjJ/mPyNcOIdveR8TxDRVWhGqt4s818W/EzWvB3ia98MXV9JaaaUaJ1RtquhJ61yn7P2lR+J/is6mHda2EmEZfm3Eknr9PSuq/bp8CSafpl5r9vGzmzBkl2/eKDls+wHNS/8ABPTw/wDb/DcmtGNz9rcujSPlsZOOayUnON2fGpKFPnifcvh6C3sLd2uP3cEce5mHzcCvya+NHiibxn8Ttf1O5l812uXVdzcBFYgD8AOlfpn8WPFcPgT4T+JNTmbbItsyxj/a7fSvyPi2TefO026SSQyNIzfeJJJruw0ff5ux9rwZRvOtiZdLJfPVluV0VgVG0d/aqzzgEsTlB09qY8+xti9xkbelQq/97hRxg16il1P01THySnYf+Wh6CmwqZmBb5Qev/wCup41ku0Kx7Rn16GopXEHytxjjP6U+ZGntLaFhFZW4+b39KiuGaPDDarZ5I/u+lQyX4Rwg6gd6q/azK5Em1VBzy3Qf1pc/Yj2hdWFp8ktt5zhvSpSojyCMKOpFZE2sbQVUBccZz2qhPrZ+bB3s38Q7f40vbWIlW5d2dHcXyRBVZshjwBWbf6ssfyeZsJ5AJ4rKiuJrtP3ak7c+2P8APNSR6YbmRRJnB5JbsKlzctjNznJe4MuNXeRvl69zUf2Oa+uUJPfgn3q+tlDA7fxHtnGKliuArFSrIRzle9DWmovYuetRlaPTAsrIfmZeSD0arIgXbgKEPWnPLuYEsdp61GZfKBYrkN69O9NM2UVFaDJQzZB7HqOKXcMKRyD3NNeJ5CrDgEdPalhfkh2yw4waLibuMLEKOw9qZ5pGAOB6dKldS4GOoOSaYjLIGB528ZFK9ibiecIyCOB069KiaQhyfyz2pxiZlbGDj1NJtIGRw1DaZD1AncR82Mc1MgIAA5P5VVDjPrUyrvGc4I9aWoh02EGR16YNOt7g4ZeqjnJboKZKwdQD27CoYZBA2RwT6nrTILskhYFWbJ7AdMf571LbO+xWL4O7j271R88FtzcD1PanRzFS6njnK89B61SFpc6PegjPzKMjtUUkqMCfTk4rJado1BXduI4J7ip1ugoT7oBzn2p8vYqy3JluFkYsFx65qaG+QhACu89Af/11UdSzbt+Fzzn8ajkzGGI4I7jvQ02RfozajZVRV+VnA70ZGwE8NnqOQayBdFZA3Q8ZqyLhgvGSCOg6g1LTRNlctt8qOPMxnjimi4EKctz6cc0jSxz4U7RnjFIqlnCleh+b2qdhNMdGssmSNrZ6Z64/KrBJhZI+jZ+b5uBToJEs1PyMMHAK46/nSssjhiWUbjlcVDbMZMeG2lW4C9G6YH61H9oVmY/hgNxUcyGJyHf5emD6+nUVEWDIoHB9O9PdGYstyqsMkpu437ulXLe5dcIF3nHUY/qaoBC7fd46knt/n1rQgCRgk8EDtT06kuyLByT/AI9anSVthX5tvJNVwxjU56dyTUscm1hjAwM0X6EMWRxIMLxkcg9qZ9pMCYHzhievvStuMhZ921uOf51FJaBAp3dOKltdDBkDylAc/c6hD2qrKzKnH+sYYwOlSuSrEdvQ1QkkCybmfJHTDcCkncwkuxGzFUJblj1TtTUjEijsCfmwc1BPIdjFuAfTrmltoHddqPtYNkhvzq7J6sSRvaUZFkI6Iq/L7f59K2FAGSehHbr+tY9o0igZ+UKe/f3q/HJnGPw+amkbKOhJ5agnO4H0DdKmjXap+YkAdOtRfMRz19qkJwGzxxVDauiSHhsdB79qtFtqiRRkr23Cs+OfyypwCD0I5qYORkD5iO3QU73MZJolSYu7Z4wBnHapA5TBABxxzVaKUspywBB5x2p+TtAXucZFZ7GTTLBcPGWDKPX2p0bE8buc9agjk2rtPc9qFTn05oTQrdi4VycBsjrimpl2y3B9BQjPHgsvPtTwwzxwfU000K3mYsQM6ZmbIA6jvVFlEVwJE+4TgluveraRGBdxOW64DfhSyMG6ruAGV9zWSa6M2SWyG+eZE2v8kQO4k9M/0qCe4BGRtJPq1OKqzYLMnqC2R+VRzWphUyRvvj7kr+lO9i0kiEyFjlvlXoc9KJEUsP4RjhQ3AxSMQy4DZ3dA3b9KfKVWMZ5Yina5Vr7AsgZGVm3Z4warqjQMHXgYxsPQU2JFdd/CgHOARxUisxTduBz09qFZbFpWH+YWYKeCRkHbSW7uiuDyDxhuh/CnLKPlA5XBJz/So5rkxuu1vvHIx3FXuUkOuI1lkkcfeORsHShQU2gHgDmlX90N46n+93/lSqSFztyTzxUmyWgSwrINxXJ9+lEaGObfuYY/h7VKiFkLdiORTZl2/eHHQAd6q/cd+g+e8UzKF+XjknpUKo7xnLZBPBHWnXNqWjUdm6AdefWrcYjEUYAxhdp+tF0tEO9lZFTYFBH45NV53WLJDcjnI6ip5JlZnVdw5/GqEwJVyz7kBz7CoaRSQgLM3P3Sc/hSSRlCGHA9DSwvkkBvujJpJZGcHPAHIJ7+9KzLS6EAOScfQmgxmT5V4zxQUDfPu6dQe1NWQq4Y8qeMHsfqKbRfKiJrdg2B8qjuabJbMv8AF1HBParLTgMcdgSf6VFI5Y/NzkdPSlZjUSvN0wqfr1qtMQpVjzzjB6D/AAq5sGTjnvmo5cKuDuweuOwqku5XLYruI5AxkLeYcfxdKaOhHoeQW5A/Gke2UuwHyqSNrHv9RUzgp/d5447/AEqSQZdjY7HsfWmor+axP3Sem41YRxOfQrnGaj34AVdpAPX0pEq7YyWIkkFsk44H8NVnjKuQzLyeKsSSFFOGzIRxn/61VTJ83qehppvYq40xZfI78YFNlRkHDAgDpVgQebGM/LjHSmOrJnOCvp3o2GIgDDc3J9D/APXp4jLcDgelMRtvRu1S7sH2x2oTNExhK4weRnqKeFAAIZiTTWIHTawI5FLG22Mkct0qjSLsSRqp+82D696Gbecbsjr+NN+0eYADgcdT2pWy5XHY844zTNE30FjPXd8p4w386TJcsFPOOSaFYtyOBj8jTWmHmBRy3TPrSZLlYUqduMZz2odAONvT1p7yhUP8WBjHr/nFJGhMjHa33eMetLczcmQsuM/NwOee1NdASD1FSBwzkPgE8ZH/ANeo5mKggcYOME4zSZm2VfLDyliMAdKaXMLEZOOvFTqwz13ADPFK0CzIsm1QRnJzg9aLGDTT90ZbXLQMMfMep+ariayjPsyqY7nof5VCkG2Pc3zHPbj1/wA49qpXMHmKdv3g2cnvRqthe1nFaHTWOsorq0w4U43L1z6VsTahbXcBb5SwG5RuGWH/AOuvPQ0qtu34bGMCh7+eGMqpyvq3UVDXUzdZP3mjubPU1myvVRxj1PPFaFheeXI0f+sHQBu9ee22qyR4Odr57+lbEOu7gSX2MBxt7mk46aCk4zXuno6RwyQjZ8pAwV757V6H+y78RV+G/wAXtOlncfYbt/IlXd35wfpyK8T0/XswpLAGDxnD7m4Prj15rcx9rubO/tEZ7uNw6mLrkc4wPp1NcdWk5R5b2PLxNL2lKdOezR+o/wAZfDUHi/wrdhLZbyC5gYOG6EEf4V4L+xpZL4M8OtokMxR7W6mgUM3IG84H5YFS+DP2wLHT/hNcWusQ79YtYQFRf4+2Oe9eH/Dj46No3i3+17lMW09wZJY7fsMnnkjJx+dcTTvywWx8FTyzFSo1IuO34+h7x+3X44/sT4axeGY28++vZNzBW6JxXwDZRtBEVZ+MZOQOD6e9evftL/Fyw+I/jE3cDTywxJ5cRZdoxwc4PT/PrXkEl7HI6xxfLuPJfoD0r28OuWn6n6Dw7hp4TAJTVnJtsLhvITJfeAQMN0+gqHzWZiu5VA6ZbrVORp52eFtrgnqrcDr60+BArAMPmUYzW9j6VX6k892IZQ3Qj0rOuNQdtwDKRnjHatN7WN4iz8ED5stjI5/+txWb5agkIiA+gHT3ofkW7sYbs4ClSz+rZOaieOaQYAO8+vQVdjAX5vukjJFKW5yzZPb2o02HyX3ZWTThEEaVt7YPQ9KlSKGABwm49Cp7fnUjyGTO05XH0FRuCsgH8BPY9PrVJ9CowhHYcZgDt6RkcbadJcNIiBWyOQPU0wnDEbGI7YpDGqxrt5P4ZpdSxzLhAy4cZxjpzSEqEB6k8le1IxOcrwv1o3EkD7q55IPSkhXbHAlvujGeoNKFEhYHjvxQwBXcvABPIquHMbYB79qpIljzvVdu7nnr9aYMtMQv3h0z/wDrqQHcW9R+tELCCTcvzHGBntUu4r3HFHaP5/vEnPtUHCyADj0x2pXujIwzv3E8/N0puAOq84AOPWlczEXOW2tyPWmhdiFnyPQCnrIVfj1601ss25mBPof/AK9FrEkRG4jnBq0jM0Rxxg8e9V3BXk88dqIJwV2tx3JouJOzJ3yoJPuOKqSfLKP4hnBzV4SNKCeAPQ1C6YbA6jp83Sn0CSuJceWzY5H17U1XHUDBAPOaVgXUbuo65p23Lqqfe5696pC2LULfulI49i1K6q0Tjhe5I7VUgcxyEFsr796kMwDAr0YjNUJPqOcuIx8+QPzq3ayGeH5uPWqsTJJuP90frRDIUZz0QjI3Lz+FJsHK4TW5t5GkZtyk9+goS4wQBx1AIq5bSwzRPC/TpubqaozWxgkyjbVyCAKZF7O5qJNtzuXGPTrViRsptX7x5461lxTSby3m7sHktz+lXUmJG4Nke1S0S2Ptbp5y0bjeFPVuc1ahv/IlCsn7sYJxVZEUlsLyCDlcDmntI6FgF2k8ZOKzdmzKTLl1cC4TaFVQec9xVIyiIYJzx1NRbioZfN3MOxxkD8Khm3SAn5j6kcVVjJsvwTlduW2jHAHT+lWPMKuR26l6owOWZdy4wcYq1bvhwG5U9M0rEX6lo3O/CxoygDrnK5qbzAFHzc+tQvIFOBgr60kkgUHvjk59Ke5LZbSbCkllLEcZqOW+3oV3LtIIzWfLdeVJ94gkcAVE0jsobbjHPNZ2fUwk2iS7nWMcMxb+6ay7m4dVJPysBn6VNNM7twyjsc1A7s+VPKnjI7CnsZtsZFK0mN/59jWhYsd/y8HPzevFU1jVAQqkHoM1f0+NY9xPynHJ3c/SquSn3NBbY3WVLMAOc+vtWlHAsDeWvTHBNZ9lMATGcn0JrTjZVIMnyimmzZO6HLlfvde4FJkk5YZ4zS4GQeo/2qGA2j25471VxMidgWwMZ6cUsMiq2V5xx7UIodiR0z1NOeEWyrtbaGPIHOKL9jORL7rxmjzvLxncMnpTVYMPlyV5znFOYYjYh8jGcVk2zK/QlidX5P51KSMDa2B1zUEKhIhlhUwfB57+lNWZDHlyRnOBnBPrUkZ38DIGO1MbEqlW5z2FNQbMg/KMd6B3Mid3EhdtwHTAqu07McdOPzqYSIzNuzuA5BqKWJlLMVBIYY+h/wA/yqL6bG6SGJId2NudpwSelSCQzodvOTxn/PSpRFHhm6bexz/Wqzt5RJVtpPcd6LsFruMYFSV/iz34pinbktyme/anxne6BuGz1oZcF+4B49cVRqn2CWQJg7cq3Y4ORTXjRQpX7o5xnGKerGPdlfMBGAtMTfgjoxJ4btSRou4hi3JlPlHvzx6U1VRnAcMpxj6Cpd3moD0PoKjkm2DDFVIH407X0LRFcxzMjKqY6lWGOn51ZjBjiTLZJHaoVYPtbPzmrAZFI3Y+vYVVrFkpkMZ5wFOfemxsdgx8x7EdDTRmQMv8JGBUgYwQblUt2GF4zTtcfkJK7IoA7E804FnQfwgdarBvPYdsdfm6VcjxCPmbr9cGjYb0K7xkAkdB/KqMyhlYHhTxgVqTuCBtXIPpVOaIbWbrnse1QWn3M2OIRPkfMT2PFPMu2X5uEPHHb2NSlG3so6AZye1MaFjn34FO9zW5VlURsSPvHpj+VIqmTk8J79quLFhdx5A71XaUhzlflzgk0y0rrQb5aiQndkEc+1K0SPhhzjnI70540kiO7AHII3dagkjePAK7lX1oKVwZDjB2g9BimNkE5U8daIyFc7vmOOu6pFCsvLMCTlQe9OzK1KW9FOQVIPb3/pS3LkAAdjkg4yP1p8/Jx3z0Pc0xl3HjaDnqcUNCaEC7dr98H+LGTTJUZRt6DPJPbv8AjTsbDj06Y+UCrYQvFydo9+1S1YVigI/l3O2WweT1qTyogpfepGfmzTblcMEH1PpTVZfLbHHPSjluPl7itGYYxL2PKqelRPliMrkH0qzKBNEFDbmHct0qMyFcrt5HHPX61PK0TylWZcZI/hPakVg0eXOGJyc1I48zOOGHUCmtFgru647UyrdSKKQBj3HbNWMFXxtX6g0yIKrEFduehp8coZ9y8Y459PWmioruSJg5B4xz/nml5YMDwAOppkbNIzISSDzn0qxIXUFeg4w1VzdDZELMFXjkegqISDdzHlvU8U//AFhwWpVQxnPah+RLuROw78c9CcUNcBfl+8QMcU9nAZgehHBHUUxkHGOR3NTZmTT6DQDw23JPWpVKbdr8g8EelKSGXBbJHHPWmMu9SO45wamxOowwokh2nKYx15/GlkUBSVbIA4XuafHGAydBu+XINLPFLDMyvn5TjBXpQtCbMrKQvv8Apmp4/wB8Ml8YH3T1qIoVYNwfXFSK5PTj1zTJUO5DLbo0hI/LsPxqHZuY/L8vXH+fWr+whBu6Z5JqIwFWLdM8CpJdK7Kc0LNIj7CnUMF9f896dFG0k3lxDJHTbVtlNzGA25gpJ469Kq26tbzg7uQcc96CFT5ZD086MsQ7Lt5KjvWjoPibV/Dt4Lm3lYkggb/mA68/rUW47/N2LljgjbxT1USHy36Jyo9e9Vypm/sIvRlq48Q3d7K8ss5DS8sEPB/DtU1pevaQSJmUYGFPYcVQniVJF2fMwGSp/wA9KmkRkPHKMMsF6g1ppax0qMbWaLjXodYg8fIPzD1PqP8ACmfaYXZwu7cTnP3cHP8ALFV5mjkXLdjwR1AqKJ2im3fL647VV0aNovSFgmSFJPdemarpIY1Vjyd1SySqy4Y9fT/61QxnYSiv8pH+PSgq5O0nmLiRlUnr2qE4TGzpjHNK7g9fmAHfrUTSmU4X5R60FaWByUbcvPGCRUcQzIQGyF7N3pWPlkBWyD1FG8hyF4HpRdBYWSZ2G0cYOQB3pFJcEtwSelCZBzuxj1pSSuR29+9FrCQudrfewR0oMmwZ3Ak9RTMZy3YDBpOZAMdR2osJsduK5GeOwNIDtJPX6dqcjk8ltpx2p7JmMuTvPtiouFxsUhdCCuAT2pGJQr8u7jmo0k2EHqo6gc0rvufdu+U+tVd20C6sKrjjPcdaiD88c9cd6k+VQVX5h15pIdgYHcAMdDUt2IvchAwzEtipJGVlG35j6ccVLtC53dB0x1NMMwjDfu1z0Gf60a9CNiODksR07E09lVk3ZyepHpUbNhgVbOeTjoKUo4bf1B6kdRSuwuEZD/e+VfQ0s1vsc7MEdqduCqOzjsaVH3wqRwefxotYTZGrEA7WHH97riiSbcQd3Pr3pFyhIPO48g9zQ0TAk7MbeMGna5Ddh6jcoY847DHeo94GCOW7AVYUBl3npjoKgKFXG35RnPNFhky2olwZGaJO52k80j2xLsFZSijrSzszlV3HC87O1Okb7MA/lZUZziq8hOxHDuJGeQBnipo5YzMMqzkDIB6Co4jJNFJN0UEEAds5/wAKjUnHzLtIOeOpppmdyeJlkld1/wD1etTbpG+582DyvrUCkRLtHJNSfadignoOc03qTcEsy253+XdyR0pftLRFUdlRP60RXYkAD/MD0xTbm3MjEg4IOfrQkS2X7e5GPwzUguSHUjJA7t0rMhVl6fdPcN0q3524EFunTmpsluYykyxIy4JVdrHk5wTVZ51jkVVRhu4Lnp+VEZI5X8QPX8agmuPLfazKSfzxSS7GVy7bTl4m7NnGT2qeGTEjAt1xkDt61SgjcKHb7p5AHercYVenAHGTVXQ00TLJuyq8lGwAen86sxguMk/N/Eo/z7VVWXHHcc9qswzGTIPXpwalpoiQy6s18ssq4dQcAYxVMSsqhTy+MYPStKR1Bx1yMfSs66JRyu7HPGKi7ejOdt7CSW6rhh8ueSD61TaMRyN8+5uoz0/zxTpbkjKs3I6jdVeC7JmYnpgjcMN+VUokcrLFtdFnYF1G0ZUHqa0vJEq8/NzyF4qpZKjxCRolYHhT39f5VpwjA3DgdcetAKzJLNJEfKrGsZJHPBH1q/Jdx26MCfmA571Tt5EL5LKQcjaOtTq+JHG0BT908YNCNUrFiGV5Y8iVTxj6UjSG3G12yxHGajVPIX5FUZ54p5JXg888EcCtNyXoK0xeEhM7j3FMUPuBJ6Dq2eamQFAQW6YNQknJJ+U7sipb0MmrlqNlKHPPBJx/9fFOCrtz0XG4iollG8McACo5nkRXxj5s474rJt9TKzLgQ+UJDyByMUonULuPC9s96qxxsI1UyYzyzCnqu3CFvu9iaQr20LKzZYkc/j7VKrbl+7k+hpgKnHvwMHrTmkHOOD79qd0LV6mIXYPlNue5akeUqGAODz1qZylupLYK+h9PWoiu+OQDClhhPb3PWpTudas9iuZGXJPHqM9aC+8c9upNG0x4DNuYnBPao5G5GW4HXHeq2K8iRXQkEcBT37U6SUNgjgHoRUJ9fu55GaTd0zuQj5iD0H60Fqy1RLvKNnB544pZCRukHLYxtPQCo94GAOexxT9yZPzbW680h37jekgUdhnjv+tMklBQ4j3kHcD159Kr3Fy9uw7A9l7/AORT4bhkK44Gc8tWpqu4scxMxB4/2RV1Y0lHPRfXvUBZPMMncnJwwwKvW4DAt1BB5P8AOkO9hishO1VZNozz2qG6lIwr8rnOAelTNcKJViKsG6lgOtWJbOObaVbLZ2nPb/GmrrQa03MxAQDu43c4VeauW5Jyp3AjnLNVw2sUbccAcEDpUTQKjsd2QegI/SnbQd7kAXIwPmGO3rVa4j2yMo+XPOT3q/GQhPryMnHFQ3Uu9fU49aloa0ZnMoQZLZyeBUEjusgPpzxT5mO5fm6HPFQMpYsC2RUnRHfUJpDs2hsc4+lQxRqzHc3GeevPv9fenSRjYMenVup96gJeRQA209/eq3RotSy06RuSOVxg570u7zkyEyOgycGobZFY/MwAzxhuTVi8u/s0qhU3FxkFOgH40r23GnbQqyRtFIUPDDjDc/1oSPfGyt8gHcVFJK8szuHyC3O5v84pXu9siptzkde341d2WV/LZW+eUrzhc9D9abJIVXhc443Djip7ghwcNk9OPWoQh2gKMnGTnoP60aiI42Ckh/qfSrDXOYdvryfpUO3IAPTr/wDWpNxXGOmelSUgluC5AXaQOvrUZQyOSFUAdhUgfGSOCc49RTWcnaDyR6NjNAhv3nJPGOMCkZlKkBueuaVsDIHX0NN8srvYfgDxj3otYLjltsbT8pJGDnpTBu8znoOCc9KlZSu0BtzYySaI2WHcduSeMHoKVn0ERIpZ8A7j94ZHWn+URLh8JgZ44/OlhJV89V6ZbsKeg2M5l+Y+u7n+dMtajFR4pMpkjHIz0pzZI+9k9x6UqS72wCyls7aRiVJHUZ6DvRp0Nb22FiG3LfcINMkYudvTnlvWiQlg3z4JPQ1G5EY2EbT/AHhTIbfUcsZ6t8ozgGmMfLYnoDzinIfNUqxZMcEluKUoMHHzFehqSG77EZBzxx6mnSfuzjuOMijYq4ZfmPt/WkPIGeD1ND1ENY5iZTkEdMk04yMzMZG3Z4B7ninLuDcDgfwnnP5UECbcT09zjmhpiaIeFA7jtTlJHJ/KhRj3x2PFPYuTnaVAGeMUrE6jY5BnBbjPGatzIGGARnsR9Kp7m3AsoPcZ71MHZF4U46Z3cUWQ0MQSROTuU8dqZPyyqi7WxnHqKmUIGLjkk8gdPpUkiYIYr83Q/wCc1ArXIZZHKgKzAqcYAGBx/n8qmjBaPzN+Svp1FPgk5KeZ8yjHz+tQGPyxISyuxOCN3Jq03ctFjcrspZsuewpgf/azzgktimqCi+hxwf8APentjaF6Y7U0a3voIiqq/Lzzye5FJKyxlTt3eueuKchK9eg6Y7/yo8sMp+XA7kVdtB+g9ZFbcwPyjj71ME+Ryqjtk9KbApUbD8p7Z706WJOv8I6+pI9qXqPVBNG6MCfunuf6VHnbIccdicnNPa5aRFVeAp4P+TSqS2VPUEnJ96dmNXGAhc45ycgnrTQ/T5efY4pc9AevQe9KBnBZvz71Vhp9AKt17570jDlmORgdAaVmIwWxjPTpSujx8FsKD1HWk3YNxsZ2Pg9D6mnIeS20BRkEZ60hjMoDK27JwEPUmpYyCCG+UrkkdancL9BvBJx8ppyuVRUXAxk5OOP5VG2I5QG59qD+7wTyRySKLBa6FPyBge9RkqeFXbxyAacVVmzu6+vpTGwxy3J9qdiWxHQ7VIbr2PYUxkKOGHTOKmyJSSeMdqbIVUY5bHIA6CpZmyTy9y+pH5VBIuG2n73JpQxYZ+Yse6npTFZ1JHTHc96VxMfDL5SsreueOn6U4uEjKdMn+Ht+tRnKOO2e9OjTc23bknkmldk3HorRrn5Q4GCw7/nSOpzuTjpzx+NSRPGXZG3RODyrf/rqPYVZSWVE5wDRfsF9LEedh+bj3qwhWQFt24EY+lRuwOewx94UxZRGhA5PXle9V0sPYswnMDqdodSNvuKrKw3HqM9j2qSSMHBVmJxyT2oLEtgY45JHrTSsK4OgkI2MwcDOR2pYZGYlDt29OepqSFfmL9c5BA71DIPMPCt1xnpVXsR1uPjCRSNCsny5BJbof8Ke8yA5HBHQdj+dDWcaEiR9z7QQB29e9RwmKItJ/Hg4J7fnQmyLkUgCTMrdW546U5dox5jbgT901I0kbxAn5yP4j1NGwDDBct2LYqk+pLZOzI0YGzYQMgD5T/8AWpqszZPA9fm/WozMkW1Crbjyc4/xpRNsQbV46HJyTRYhssCDZFgfMSSO2KiX91wF685P6UqTYUg8qDkAdR1qSZhINp9Op6YqWu5g33I/tI2Ha+GHp61Ue4j3szlQ2doIbcSD7Glu7doVL/N7quOnXNUEjeaTeeFzkD7tNWRk5WdkdHbyquxR028Z7VJO4ZmUP8vYnjNY8rMoVlk/dqOEXv8AyqeO8KwoPvHsq44PXPNDj2AvlJFzubAA5xVmG4EITDZA65rPaSS2aTPKkZLM3GeoHsKimmdv3g4XpgUr9zOUmbcl0rbmLfIBnHr+lU2vEZFHzYP8R9aqxy3DQJEn73c2c7hkDGcj0p9whB2j5MEZZm6H+vrWbaMeZXK946Qbwec9fU/5NQrbGVo1DtGz88fwjoevQ80sm171svuXoxXrVx2YHLfeAx83UDj0qkyuYsaehtLdYovnAHG/1/D2rUSRSMP+729dzY/z1rIivkZQA6sgyPlbgn/PerUuo280jKX3Lxk9s8cf1osONtjQWNLd893JPPf8akEvlud+AnBVj1BrPt70Sl1T5h9wD0q5FPFMiovLDqecD86pqyNeVo0SwWMFOnYGk2Oqln5zzioI5htOeF9+tWPNxgnkHt60Gb0Y1QWODkYBxjvUcj7cZ24PPFPdlCvhsNUBcHJPU9ORj+dK9jOTJoWCkqVY5GQTz3qdQGIUcnOf/wBdRq/7wjheOmeakiJj5LZbr6YrGTRi5MnXA4DDd1IIp6qS5Y+vTH6VCrCcFjuGTkY4xTxOJJBGOJAMsCRkUWvuQ3qKzAEruwO3y/8A16eSCMjv696HgyAxbv0qMsSwUcEfhRoCkzOdwVbLYHp/jUESFJCc53cHPT60JtcvlVZh3Bx0qPzz/Eu0jgEHrRax13T2FuJBHwzZOCQKhTBYENjHY96kkbeAGUHBJOMcUrQOiAsoB7Y4Ip7aFpq1hGZXznjikUruJ6npjtSDcDz8x9BTLpJgh8vaPcmmlrYpPoicxmRtoyCDnjoT7mlbDs4b5dpwar2l88VqnntmQ53MD1FTSNDLADF8wY/NnvRZplrfUjldHk2jg4xz2pNmwZ27weoFRo0gvACdyZzg9uKk80g7xxntVNWK9BCArcsoDdverKoxCHfkLwRVUzx5LS9FAIJq0sMjxlmdVjxnC9Tn2NFrFbEhk80AdCOMGpYxJgktkjsDxUcdu7bWPCk8Y61ZyDuU8etWm+oXIo2dQWdt56cU1p25PUdsVJuwOePrUc3ygFck9Tmk2VcaA6YO7J64qC7famR8ueeKmLfOC7bSFzj0pkybowD8zEYJOKl6DTszLlnCElmyORwe9RiYhXJ2kdiOo+tSlFgDF2ZSM4YKOPb/AOvUSWjysANqFjkkdSO9F0jfmvuTRzRqhB4ye9RTgA4X5QB+dWLqwSFgo4VRnluSap3UiW6q24bCCMd80JouLXQIh5vXjHTPH9adc4IJPUdzUEbCGTd8xXGfp/nio7m+MJYjkN0B/rVFkZVYmI3MGP8Ae6E01kOFG9Vxk++P/wBVNSberbzlmG4k9fwpkPmqm5uBnjPeqKH+b5bqA2QCM57VMz+WkgVlUnoD2qLy0jTA6np81Jgx5K8seMP7ZpPQBm52yTwRwcdKC+FHYDvUirLMBnb05ApDFtBJbK45ApX7jWu5F5wx83PPBpdzcFug6D0qwipkFvuYySO1RgRSSMYsgdMs3Jp3S9CttAdAoG3qRimn5XHc9TRnyyPMxk9CO2PWnsS5KjkYweaCkhEUbn7DPXuc0YVeDxn16ikjBjDAsSOgBBIFOYfLx8hPWnYe2oiTGI49RkkDkUrSYTDtkdsU5QQMN0PGT2pk0RRlB4BGRuap0RQnmHnPIFIrliR0Pt2pV+UED5eefmpzSDbk8ejDpUgJHGhA3NjJxycGmEBFIO0gnqelIitJhjjbjByKHwrZblfencTB8AhV5B44700EGQAfKV6gGhlkXLKPlz1PNIu1iM7sjrmixmLKu1yF+TgewNDR8bjyR0x3pC/mYG7B7fSpEC+U6k7sjkH1FGwiM8gHcASOg70ioXPBYeue1TPJGyjPbgYbp+VNKkvuG7nqTzS1BkUm5Dzj6+tITzzzkY+tT7Q7Ljg84PaiQEx4O0EDoKnUCN4mGW3Lle/rTkGcr0I556fWnqo2gPgYHekaMchG3ZHP+f8APWlYLDRH5ZU/MY844okkLbCSyjOOabH5qsCWGAMcU5mYxgCTancHvTaFYeGUNk89+KjQ7nx3HOTQrmQtt3Z6YapVZUIXoxGG7Yp3GJEozkLwTk5qRXByTgZ6j0qPOxMo2fpScb/vY46VVyrtbEoKhSw5B7dqR23LxxSNjGPmGPQ0qgnBBUj0Pancu4sDqSAW+YdN1LOy7uflOOh7daaWBBP3j0Gewo2/wl8ZwOe1G7C9xuMAE4AHXP8ASrKx/IcfeweveoHUBhn5kA+UA80qtuLEdMYye9PyKuMuE8lCTyc9xSRsJInYKA4xkt0NLLufgZyeDupFi3pktg57jg1WiJ6iqqgtjLH1NG4lT82dvWguwAwzYJ7elNiXaWH3T1zSvcd3sSW8vkyArxjkGgzbpnkblsZ47mm7Bgg4x6CgAAH8sntSfcEJKdrbt2T0wOlNBw7Z+Yj09KkaM5JHBPrSbN/CxqrL3PcUb7CbIskY+XA6ZJ60siFRkd+57Uq5cc/me1PfaoGPmbvmh6ARbznaRgY/z3pxfqB8u4frzScPJxtA5INDqMY6MOvpU9CHYfFIBI0Ei/LncCOv/wCqmMu2Qj7uCeB3FQLD5UoY8gclhxTmLRzEjkevalcm/cJonEoAO3gHmpdzKQ+7AXr7U1ssQx++e5bpTgy7GJ52jHoaQgJUtuHMpHU+lSMpkVQPmY+vTFV49xjxuwf73tUysyqVX8S1NLsGhEzMylSuwikDuFDhcnoD6Urjcfve2aRyFBC/Lg8MKaV9xO4Ljc2ZOfTsTQd0Mpx93jkUr7Dxt5/lTJSNpYK3vmh6KwrjhMyTk/dT1HUVM8ZkbceG3Zz2pixCRFYPj05p7BfKYtLsA4wrcmhNolBxkL8y87hnPpTvl3BPlJPBG7rUasWTaGbb6lutOQQeZvfOQMZC5PtV9CWxrQ+S7A/NtOCQaVGV/lDEkcc8UhCl3IbO45OaQHGcNkKeVp2ZDGmMBmZZMsDwTzT95Y8LjknA71DIyg/ex16daeZflXHzLnnmi1jFtkiSM0jAowA6DinpcFH/AHrfKOwpMozYdGGf4g2Pz/KgKVJbGR1+XqaOhk7vYseas7/M7bG657VWexWe4Jt9mz1PQdcUqSxqcv8AdBwdv8qsC8aKQlOpyTt6CoStqYSTK9wlwuQY38qNeS3Q/Q/rTbKZI08x/wB5u6x9xXbeG9etLphYXyK9s/yueMg4657+mKy9csLPTb4rC6TxEnb7Dp+VLmlsckcRUcnCSsYzXyQTsw2yvKQwDflVeaZ7p2KoqH7o2+nJP+FUtQuohctLImDuwAOgAxipmkieArG/DDLfP8yn2/8Ar0PRFSdh6300SE71XywMru5+v5VFeakZVMayIwPzFk69jVK8REVm8t2XGSy9TyOv4VFE6qJnjfb0Vd3oMVKZzubNCC93AI/3E+9t+9+f+NS73ZHZJN2DhWbqoyOoqrZ2r3Dqr7Qic7+3U5P09q196Qq8f3iCMdMZxkfSrsdCkmtyLTreL7JuPz9yewPt7U2BY9yRr8qE5BVtpz/+qtMz/aLYrBAu1BiTZ8pX/H8aqXNwheJTt4GQWXkdsA0kmCujR+zRWVwXD8sBw/c8+lEDiSUhmwO5PcdaoLOjwlrjoDhTu4J960odsseY4lcKM5C9DWmp0KTSNOEB+rYI6qGqyJmViOCgGcGs61kW2IhZGj4zy3J+nXFP8zzWA3FXPzYHX8fyqCbF4zNcISv3x1UVCo3R5dcLng+lRRSKDuZcc9R0P4Zp4kEZAHTsD/T86hsykW4o12E/eJ9TUqEbs1TE+ZMjr3x/+ur0ZDDJ6HqBisrX3MXrsS4+Vd3LN0I/+tSm2WGZ3Cr5hUDJ9ar5k3nHyLjAUdRViOQtGrBt5+tF7bE7bkkcjBQjYBx1phZVIJ6mnbgA23bnHT3pi7ASzcnHUcUtWK/Yx4oXL732kLg53bc/rQ6KWYx/IDztbkfz/wA81XimSJtzswZ+SvXFPabzDkcJ/CD1q9ztJ1Tao/iJ6bcVDPMu05bDZwaa0oQM2cEccmkkLvBkKrMT904pl76kkYBU54wef8/1qq06QThG6OcYOKmDjlOy9T2/z/8AWqrMQzZC7hntVJN7mkVrdFloYCWDMrPjKgdfp0pEDKFH8IJOB2+nSq0Uqukjv8rrkqOwNNa/LbQUIBPOG5p2ZWpe2hX+bo3BY1HcEBmz/Cw69Md6SKTIVxyvfPb/AD6UTyl94HO7kD04ppXEm7iwWsLqEdA8ZxketacKxLs2f6tBt+bkgenFZcDCP5W7AZJbv6VqRIJAF+524p3aepV+49ZFVpN33s/KR2z9aSBSZAjN8x4+Y96dHCA4EmT6EdaBbmJmctvZsnJ7e1O3YohNwkjMrfKynnuDQZVY5DfTHamSxiAuRyWPKt04qEkx5O7AH/16bVy+QtIF5c/Nkck9qhklXey/NvHIxjpUcV1mLDtg9fSobpxICU42jg+tQ0xqL6lS7BWVmO3aBwe571CupSSooRI8hsjdnp35qO5meZ/Q9Mdv/r1Bl5AUCYQHBPpRyqxslpY0Lm7Jd3D5GON7cCqJVvLaWXhAR8w+ZTwPp+dMnmCyLvfaAMhW9KkupFa1VX4HUKe+adrFK8diPezMc4APQjnioXVVwTyAep64qQSBRuB29sD0/wAioZst8x6Jzj0qrWKTEIBk/eLtHYjpTmhwG+bAHIpBN5alimeOMc4qNpDIMbsZ5BoLTuSM4O0dccj6fnSeaQuOSMcA0quq4A4xxz6UjMFBA52jnPWjUdrDkdQY3JZMt82OmPzpXkIncr9wnAApmxiu48r2xQiqoIK/O3rU2GgkDDpwvfFIoaSPCbR/F9KeG3YBbH1okkEOR0OeTVXKEY+WgLN5h6ZXtQoEjllyD0PoajMhWUNwR6HsKduxlEbJbk49KBjxI6khtxK54AxRBtbDljkZAP8A+uoxMoIG5j/epyEL06EkgnH0oKTsOcEPy3yZzjdinPLkgtyM8emKjdkJ2sef880rbsgjhT05pWuO4s0uFOFwD1JHWkjDKQdm0GnB/LDbtwz93HJFNZ3mx5je/HFS0FxeoHZjyQOw60yRQeR82eg6GpHBUMRy3t1qMfLIV6YxgHue9NCchwwxCt/n9aBF5h3D5mJJx6UjNkDd0zziiN3Td3zngVRNxFcbczRhXBwMd6YZMjcOcnoD0p8gkmPKcHsOopzxbUBPJYcYxSs+oloNXCKwbjOScjP4ULIRgD7vr70jOMjK8988ilCBd/zYbk89vpUX6ML9hQ6gBR0Hp0H501SDkD72O3ejHPuOcdxxTmlVUDHhs87aq2gEW0/dOVA5Ge9BzGwBOM9T/n6VIPnG9m4X1pqsWOD8wOSD3FRsAipgqwbkZ602QvnPTHXJqRsRqM8DoKa0IKgluG6+1AmwR2Gwr8+ecHgU+QLMCGZVc84Xt+tCN5YcdR03d/8A61JGwiO/b94cZpq4eoiR7VKL94frTl2DLFsZPOKfIPMAI+XuR3NQsrFT0Hr60wvYlVg3O7APHNM3bTlec9/ShAVOPXmlVtqgfhx0p3KvcVYySW3YHp/9elzkcc56gnBP51E8rq+Dz247U1Rlg3lkt+VOwJqxLHlCR0APILdP1qeEhQy8e3vUFwdzZAyMdV7GhpNiBh36Cna5Sdh0x2uxj3YPGd3A/wA/402JTyN22jcXOS2SOtLDIY344TPUd6LIeg6UKrMR2OBimFc5O7A608Zbcp5Oec0Ku1MFuc9u9GxV+g1RujyVwcnk8Uo+Vcjknp9aRZCc4bcvfPanhWZXI6AdKCRkrssZYNye5aj7Q7J97AHTPUinlP3IJ4AHWotyK3OWPQENSWgm2mI28YJ3deDSMjyh0HLdsd6eEldss20H1ycUqyiNmK8svH1o1e5L1IAoAIbGO+f5U9fmGV2lc55yKQjzdx24/Gjy3VecKMfial3J2FkVtoA+6PwpqyGJMN1PQKeKcPmOR8wHJBoU7QTtzjjBpW7iYjoBg/h9ajaJ1yA3J5qYNg5PQ9qQAouTwMdT2FDXckjjLYIZcj+9T2PI28KPyP8An+lSB2ZQyMoAHIJqNJtxIk+Rc8UkuwXEYqrZCuTngDHFOGyNfmVuOSuen0piuImwvOeme9O3k5YbcjqDV6bhfsN3eWhZG4bqSOacV3KT15wcH86T7w+ZdvOBmnq4VRu+X29KaFcIQigoNwHXPpSLIZJST82M5XdxSLIsbDdwD27U5ZMHavOOMjvQTcA3mA5+VvugDpUbPsAH3jnnoM/nTvvEbtuOuacm1SX6g9jQS7AYH2rIy7UDYA9f1pm5Qxzwc9BSbzMWUM23PBLdP1qQqyEZXJ7GldmbZC2OMcE8DHP+etM8ouNpTA3YxUzHBYllIAJG3qP/AK9KpD5P8XU7+MVVzJyuNaRYlAO0juKsQhJY328AjghRj6Zzx/8AWqBI45OXP3uBt7Ht9fWls7gpdOm9SM4IHyhf8abehjJ9iKYvG0int29R+dLFHM+xg6KoG0hu9aVzZsdsu9MkdG+tZsMxmhdd/lspyB2I+vrUXRDknuTpcNBMh8zaTxv529+vpxzUwDT3Ua70cA8sr9P8iqF7MFiwz4Izw3QEY6e1LFM6je33UHVflPrQzOU0tCfVdEeJpJV+ZCMg9iMk9/8AOPesq5v4IEWOP5XIy235sHnvW6mrLPEkbuxZhwOwz3ye9Zt3okMl4rwI8KhcyI3zfNkjj2rK7W5xTbWxmW1/sndmRXOMHf8Aw/T3qMyupAHzEnAZun58frUlzpcliHlVGlVSCx9BUMN4skjI2VBOQvvVJo5k3zas2rS7ltIwsicdH3fMOCeRVt3V5GKyPKXwWG7jHU4HQfnT7QxJb/P908Dd69SfpTjAitkj5FBO5n/D8qfMvmdalG2o5mWKESKPKc/KGXHX35Oazb282TqMIFXkFe2O1X5TE8Id9mC+3Zu5HvgVj6ppzRSExbGXAJG7kZJPPpVRlqRzq+jLMLLLbLKk6uXfHlt94Dnp6Vt6feFU8hX8pZMAleo68Gues4mikUqcgH+L+FvTFbOneUsJM3ylnH3epHetHqtTsh7yuza8tvkMnM20ZcMKeWZI1kDeYwODt6+vvUSyRRFY1dpFIGC3U981egi85DInCDn5ajmDmsRoyGEkj52B49DToUUBSG6enNN8sq24ZPPOaeHyQB8jHiobM5MkcFAfmUHPOM1NDIynhsnOTk8VC8YkkVRy2cnPYVI1sY2weRnqtQ7WMG1FF0yNKPlb5SMAjtUggBXBbB6Dd6f571BFtQDHCj07VaZcuJF4XG3Jx1/OoZN+40RBFwMZHPy55pdpUZdvr6UqsrgqOvTIobadp3cjmkP3Xsc5KwwD8xI4yOw98U7aGUt8wYHac9D6URyALvPK9yT0/KhZVIMa7mI5Oe1aeh2J9iGTaHII5XkZ6kUux3wRKAT0FSfL5YL7WZemKWRkIO7jnhveqT1LTl0IjIFJ7ZHU9KiwY8gN8nIOOKldCg27uOmPX3/+vSMBsIVtrHqrc5H+c1RpFlOYbcKjMFz3pm3ZKF25OevoKfPuY/KQCT1b61NGpiCoi73C5JLcsPWq1SLuxsTMUON2wVNG2/I3Yx69KYGOzjgjqB2/zihcKQS3lg9ccnHNCYr6FqOMs+5u5Fa8QfG3aBgZJNY0NzvYlnXaPTg1r292JNxHy4HfHWndk3ZJ5mDw3Pf2pYJGlJX7wFMbLZVfvEdaYri3bC5LY+lM0J7iAPgdD2xWfewRi22BMMhzzWs8yNErfdYD8jWZdzhFYtyPTvSuNXKEUYKkyfcAzs70twrqG2/KmOSe1SiaLBQkZI5ORwKz9Q1E7jGu4oBxnuf0/Kk30NU22Up5E3gM2F65/wA/zpJ50Wy3xN82Q3tjpUMspkdT7c+o61BJ5lzlB+6UHjGMnH8qW5ZJvCsuW3H7wz0xUMkrXZZl6rwNvy5p7IqO4O4nGQKjiuPlC+5yPX8qfqUh5ZflI4zyfUYoKGX+IDjLZ6UxlByv3d3JJ70mCFKs2CODigpaDllYttG141HP+e1PBRVZmwwHY9qjikMYAG4dgD3NNkBbBHzMAdyr0H40GmxOqBwrK2QeuKUx+Wyq3zEnIA6dahj3QxnByAcEf/XqUKSwZhj33dfWhsY+V9qkrwCOo7Y/Gq+ckndkdAd3WntCFBU8jvubgVKAoH3fu/lSTsUiAuV+XowP3vrTZS3UDLeh7095ASVXp609mzGCGyQO/f8Aziq9CvQYtxHHHholMh6k84pWi8vJG0hucjim5G4seGxjmleQry/J9KLj1Q8RJNtyoV8fn9ajlTy32nnHJAo8wMxxgd+PWh2DL821SeMimMcFXGRtz1z3pRENwPQe9NUbQxH3h2pqXB5B59j2pajTRK7EEp270zcM5PB6cd6RXIKqFAzTm+VSDt3dj61PqF0NEZY7kbb6Yp67nYIz4AOAO2frTdjLnc27H3sdqeXCoCHIAI5bvRcnSwSMkch3LkY4O7rTBlTuIG7+VLu3EEdM8jvTlby8qeSTznjNUmIiaVo5cjcQO4706SQsi7eHHIB/z704y7ck4IzUauocdyDwfSjfYBwZivz7Qw6AUjFSjZ7c5Pc+9LI4kTj5SeMHsaQqI23DrjoDUbhewYMZxuxkj5v50xiWcnkJ0J605Y1ZSTwT39P88Uqwg/e+c9cikrgBZJSE3ZRT270kyiNmcthTwKfEFjJwuNozmo3f5mUrk4xk9qdn0DbQVG+UlmypzxSRyFSy7lHNIsW4AHkYySGprLiTf/ATilqIklXzCQPu9c+lJG23hvmUA9Dj6Um8qnC4GSeDwaBsZsbsMO4osLqOLsy4ORg5yO31pI245fJHUhqe1x9nVk25LDGW6j3ppYEgDjHXsP5801ruA5CrDH8QPQ96Q7fmYdB1B65oS3Eql127hnJ6Ypu9i2G7dyP/AK9VYLirgHIXqOc96f8AM0XzNs9jUa7VOS3A6Z705mBY/NvX0os0UCx4hLeZubHBHpTXDMFXpjuKTjLA/d9DxQXztUZI64XrTDbdkhDBSOp6bvakySc7eP1pWkZ4DtbH95QOlNjbIBb5R0JzTGmr3Ji2ORx6UJtbdu4x0yfX2pu3KcNwemMe9ITuGD0PcUi7js7snoV9e9OaYhiB8p29/wD9dMWQl+cgDoc/zpX+bkfL7+tGmxLY0MxXA2kjj6ims+3MZ5Oe1SFiitt/OmNlXBbkt3/rT8iU2JncBls44Oe9IVIYlflLdQac2ckfKAD09aaei9cZ79RS1BsTbt4fqe4po8yXgNgehp67wp3tlQck0BEG8mQ8etBLdxFAXcN3IHQdqTgqTu5PJFPMQCZ+6TyT3IpqIGPocdzUaoTEEcipg7fX3pwyoP3vo1KzsVYH1wT/AIU1SMElsnoS1SS27CxAxZYrkOeT6UOocNIVwRxk9xTFkAID/c7kN3p7SDI25Vcnq2QRVJE3GspPHbsT2BoRAgzuyBzk07GRtPK/qKZIqt07DHNUO6FZjGoxyOuD3ojwzFW6dST/AJ/zmhCTgMmMDbkev50bdxIDZIPagTaGMGzzyF6kYp+/aOcAHg5oaeJQAfmY8YH/AOvpSMBnazKcfdz1P+NHqK49FTlS3GMg96R0A98Dj2qPzFVs9u+P6U8MhPXH1oRLZGQSPvtz1Y0rYKlTuPGBu7VIg6/xex5xQyhsGTgDHWrVupm2RMuw4bk44I605QSPRucEUpkVG2jr0yKia56AcNk8eopb7GTHrJJIDIvJxgENzTZ1NlGsmRJLk7yO3t+VORwoyO/QDtRK65iRY/mySxVuGHX3pbGTfc0I9Yikij8reso+/wCnTqKpXLRtMQsaKRzv9T64qkWUgvv6fwr25z+X0qaWf7UyrHtVgvzyL36H3x3qJbGbaI5XdWkUR7sDI3L0PAz+tMUPErKz/KeQG64x3q9bajH9neEOu4DO4evoaoyPHDLht7A5PzfNxmknY5mraXGpcXNqfMjj3BCfm7Y9v/rVLBeSsgl+9uOSp/P/AOvVXzJvOSNZv3I+6jH7ufX1q7PBI0MZZ3VFfIC9zjr/AJ96erMndEx1J2MVtBJ95wJFf7ox16Va1DS4WwLT9w45dR90/nWNdB7Y5T5mbB3dwP5VeimhlPmM+HZdxVm4+n1pWa1Rk4dyVHkiRUPyomcse3GcVeZ4ngMqfMCvVvlAPTNVYmiEbRzyJnOVHtyenTOe9TNfyRQmGO0VoWIOX6jnOB6VDi+hzSjPcpAMmAv3sEh27D1+tMnuFZAP4SQMds/yqPU5XWX5flUgEFun0plu3loCsewZ6L2Pf6mkoyexzyjJ6Gna24hjL9ADhh36Hn2q1HCJUOdrqSCf4s96q2UsBLApnau0sfT+pzVqBzAQpGQO7V0KLSPaprliomiyrlSNxZR1bufwrQsyXDfNgEcjdjj8+tY4v2ik3MysWHRfT3z0qS0vovPjXewaU9DjHTn6dql3Kb0NFzvb5eq56t1qWAYcbl4A6n1qpHtY56beVz2/nVi5uyyqoX5Tg5PWs2ZuV9yxGpgEhkPEmRj079anUOVBbBHGD1qARl4QHZpeNxxgYz2piwOcru+THQN1qLGNk9i75eGcfMVxxhqeynuqhMZyOopsThF2bsY5Oe1SGQKWfcu1QOM4parcTXYADEDj7uOp/wA/Snp7cE9M4qI4mBJ+U9gO3509XZXGzpj+KldBy3OdKuNhHzLt5xjn9acqKnzK20+/ekZwBgdSOAKRSGB3fKcZP0q79zu5rEqKEmRxyM8qO/8AhSyRJHlUXIzkknvTI13HcFyMd+1DhozvwxJH97gdaZSlYFYtu/iI4yagfCMSeGPWpo5C6t25xj1qFiQ5Tbvf1P8AD7+9WixkkRO5x90Dn/P9aWGRon3D5sjqG6D0qU28sCg9FPJ9f51XlfzI8DK5bqKtIvoS8NIGD7FPB9DQygHaWypPU/So1kET7X3ZK9D0p0dwqvjqO+e1USt7itGqyLg4CDpWjaQBUZl3MxA+Vu1UheK8u04BPGR2rStY1kcANhscnsR9aL2G520JlBeMtsbIPKnilKg428AdqvKTHCqKqsuerckD8arztGpOcKTzkUJjUirLOFJH8WM8VRubmGNQzfMByfY9KbqeqQwgEc5ztdW756H04rGkvHmBV05GSCe/Sk9TdX3J5rzeSIysYHAqo0DPEH3KWUZOc5xRbMpbMnG48k9aSeZoWcjkMBjK8Ae9I1UuhBJdHb+6TZITg5+lPtyXJAba45Z371CJE+YycseMDpSrJvjYfdA/vU7JjHTOcHPAXuP51WjYByemOfr+dSvebjw2D37UzyJbmJnbaAO7fl+NJaAK84bBHI9R/ninKV2HO44POe5qO3jWFef9ZyMAVMYtwXHQnJz3p30sNXHLtdWz94kMBnqP8aJLcwMCqMwbP5+mf89KHQwN5ofKnhc89Mj+n60xZzMqgtxnkjgmlfuaarYRi2No+XH+1waXz13HO8EcjK0ZD7kRtgb+dJucYCnCj0qHdlpMCXWUky7lPtSknBB5/rTFk+bG7DenrTt2ME8D36GrQxv3mJVjuHan792R2Axx60KBISPmX3qPc6knduHQgtT1C9hCpLn+6eTmpWOcqTkg9R1xUQA3ErtOc8HHFIwKKQevfFA07CgBRnsKfu5QMp9R7mo2XaD6+lMebbljwcYxRew76Fnc+0kNye57GkbKhd+GY91brVZZWZiTk4/hNTo5aPO3Jz0HalcSkBX5hvwF7N6UK2MZ4wcKaVwvG/aCBwO+aRZSrEnbgfqaljTHorAABskk5zQN+3+8A3PpiiSQEbj8vrnrTFbnCN8vXB6mi/QL9BTkSF930FKWDAk/MPfvS7QdxVlx0NMViibTy4/lVJ9hXsKVAT52257UixESN/CFHJPenqwxz1YfKaRC6nb8uCMcelDY7oWLG4n7xIwCKGYJux1HGBzTAysxbbt4IJ7UM4ByjcdeO4pc3Yd+g/zGlU7eMjvSIZIlIHQnqaZna+7qB2PSplkO4j+HHWhvoFxI9yFnHCY5IpkjLv4y/wBO1SeaCmG65yPpTPM4YHjJ4xSvbcd10EyVBI4X+IA9/cGhWcADqp6AUnQ5H/6qcqgR7x2zipI21Glic44I4welEUYUjbuZi3PoB/nt7UKvXPB70vMYP8GOgFMGriSgliQytk8n+gp3mZHoen1qPO5v1z2pyttBz19TTSvsK47zpFyq7V5zz0NRjCnH3ueR1xUhYkADk9PpUQQByOmepHaqs0F+o7g5Ubs5xzTmUKq7ePr/AJ9qXbGUWSXd6jHXH+FNaUtK23lT0C9u9LVdQuPI3DDcfXtQsbKM/KwPQhulIwOB8ykg9DTGVg2Rzz3PFUm76lXJEYl9rbQOny9vrSTRLC4C/OBnJXnH+FK2cFh1PHPalVyNqlsk9fei9wuNhAj4PAJ4zT87QRt5HGRSbo8so3Zz970oRyj5bBHQEUFp2E3FnC8lTzkcU9mAyByOwJzTGk3Et/CeMen+f60vQccZzxRfqiW2gXERP8SnqD0qQOjFsLn1JpsKeZESOo4OabvEKkucsD27e1DbuTzCNteMks3v/kU1JCoCn05zTo2aPLDjPb1pssvmZIyFboT60rsLjhuR8yMFUrzubGaYy7ZSkfzKeAxPBqQEvGoZdxHBIptwViIZfu84XFK1xXsN8wNuSTr1yKSSXaT/ABZ9PWnBdyKrbSvp0IprOseUHH86TuTfQe0bTbVLbcdgw9KaYsKPm53dd386SJscF8ZGPWhpPLYjt7d6NepLY1V5Ct6559aka3MY9eRmmCUn5S23Bz9aN7SITux9eMVSuibj1cRKN3IJwKJiFfdswMZIXpmm5bKkt8nf1o3BhsVmI9M8Z96NR7Ch1fCjJHWgsQQRGeTgY4z9aRvlIKMvPGV7UnmPkEtvB9O1MV9B0hicEouxhySe1LJBwCGUEDoKjWJXBDOVHXilDMFaQ/N6k9qV31C/cZtyeOSD0qaRhGu1+oOMjsf/ANdNjY5Q7+c4AHrT9wgnKy8seRnt1oERZCglciTPQ9aWbK4LcEnPPanSAqwU85/iHY01jubHXHY9qCGKilgM8k96dNCjxMvfqpNJCQowRx147UXBBUg8Emi5iyNmimhGG2EMflHfinW8ryW2zrGCFDN26nPvUsUEU5Tc6hEIyS3XPWoWaKDVGhik82ANzI3T0/LFF+hk3YbPa7JCsmxVP/LRvlU/4GoJbhkVoo0wg4bb0x0zVi5li2/f8wHnd2x9P8KjivGwcfMy9PT0HFTzMxaurFaRfs9tsiTeAeXbv1qVZWZFGzBIBO7oe9Onmln3bZPKKpkx/Tj86T7RtZW8t2IoMZLsVpbgJjb8/Oceg61YW4lSN1mfcjLnHcDmqsxWN1kTh5HPDdh60fN5gCb2wcrt9eD+VUm3uQrosIwdMNz2x7VMUt4Y2Vv3hByB6VW2yxs5k+XPXd2p0LB4/KfPXIYenoRWiNLWNCANkFvmAAAjk65xnip1Y5YNHwpyQ3rx0rKkvnhjyuw4O1vmzgdAa0b2YmSGQB1ICt5XZu348c0rWGuVkVuguHYTx735IHsCeRSxQQSx48xo2J4RU4A9c/h7Usto0yC4YtEwJIU9MZz1+lOuS9slqIH3Nn5nXowHHP8A9enddB+zp3u1djnhbBI+UDj3YYJ9akskaVSqlpAP09vyq24aC3Mg37WAZZP4f5/pVi0mXdvWTEjLkjvg0JuxLdldGfJby3UDCTNsoP32x78VeggSyihRP3kg6u3XHP50zUYMof40QZCejdfyrNGr+XLDC25o+QSvb2o1exnzX1R0Vq+yQlfmY43A9h61bKBQg3ZIOefU9azre4i3LKdu4YXf3I61e80EbiflznjpXPLUycrlpXLRFfus3DDscetTQxnAUKrAD7wqrbyidfkbHruq7DI0LEnp329qzWpnsPkaOL5iuWXjjrUTx7j5g4J6gd6dIqy5crkjkDvUqv5hwrfJj8aLPqGxCkh3HK4HX5jTzMN3zNgYPTgUk0Z5O4Y6YqtJIygjoRxRyjuUI7YgEM2WA56U4N5jJtXGOqsew/8A1UnKqc5xnI9aFYRMrnkAEdRx/n+lM61qTLKQ5HYg4APFQs6sVXOWY8EdKHkIUOeAeDniqxPmAYbamPlPfNONzVR0JWhSNsR8uy/OwPIOaljlt5A6zIwI4Em7k1ElwszFV446nFDKvIPPGeavVF6jwqsGO5sYON7dqgnYqEdcnd3GMge/aia4WN8enb1qu07LgnjPAA49aaT3BRY2d2iPnDqOMn/PvU+Vckjc2OSwxxVcs0yFByv50+GZIgQd6RgHgY4NXsHK9kMjYRykLyo5bPWti1uTGiqTvAHDHrWRAxWVyeEBwCfpVs3kcYT5cg8YobDd2NyO5GwgMFGMlT61mX2qmBHHfJwwXgfz7VnzamxYrGcHPOGqibwXSSK25QScMWB9aRrGOt2FzdJPh22qWGMUwKW6Op7DPU0ySONSjDcGGThelPEwIMbZRtuQMDBJobNua2iIZHMI3MdpB7dv8aeJNy7G4boMGoZJg2MdzwS3FN+0RxsQPvd89qd7midxFhVUJZN77sEFuDTnQlwpRVQ8lR2FJJtYkDrj+91+lRys0j7NzKo53bvSlZrUnmIVf7SxARiq9/8AGrEdzvjWLdtXnGP88U9JUjBQcbuTjq1JLGNmV4746kUIav1HLGGAOckHgnuaDIFO0/KV7DoP8ikjhwuS2zHOfT/69JJIJGVn3eylSOfrS5n0NOYMrccqdwHJVvXv1pGDYBI5PZW44oLiTYehXsOgP9aCdr7V6nrlutXdlqWuorFU56r7dKash8s/LtQngbqgmyP3a5GT0b+dWFVigU/N/dPb+dQ7sL66CMg3Zj+VgORwBTmUBFVeR3z/ADpDFjDFunHNMaUAZLfgBmkirkxbkDuOufXH1qB8KMFsLmpQTsBGM45Hf6c0xWZ2KnvzzVXC+gRhGbBb8R2pC2Gc9QOBnpT1i8mMleMHqeppPM3cHjPUe/4UXC/cbvKqdy4PXnrSiNJuN3ljG7Jpm5t+CwxjGacY8DJ57gd6LoE7jY4MN82B9TTpGMUoA4UHovFKCrcncCOx6UMoEfPORwR0FTdMfMKrB5MDac9j1zSFSoGNpI52g9aYgMZ+bbg96lWNI1GO/JzjP8+KV0gv2I1MjyHdxk55p3lbWLPxj0/xpTcfPheme56Usj/N1bIHPpQFwSW2WMINzN/ePTNDDcD3C8Z3U2EJtLOwCgdDQrY4Xp0I9fegExSwkYdOOvzfrT2l8sgKpIYY4pFZQ3K/l0okZk+boSelF+5Q04Z8lWYDjJwKkVt5CfcU8AjHHXvTHm2xkOnUYIHalMYkO0JuQdy2Kbt0AapZGwcAAZ5/z3p0YGM9zzx/+umgjYV25wd3B6Ch22KX74+6e9Iew47iCDyw6fSgRqxz7f5703zCyAsuVPGFbkURyMOBzgnFFhXJiqqjEN8x6gtyKjCs+CG247noaRpECZ3YOecUkmWRW4CD14IoSsRfqAYhtu7BHXI6VIu6Tk8gdN3b9abIGfaYvnBHJPr+NRvIYl55J4IHaqvZWHzdxZH55wX9qchG0MeD1/z+tJ5Ykyy8rj8qUKduCuMZyD60rg2Ok+Yeg6g9qIWVXDfKc8YPSkjZ2QKeB1OfT0pVEbsUX/WZ78AU3LQV1ciZBHK2VAB7Dmk3eUwIXIPK4zgU+4O11Kt0454oy3G77uM01sO6FGxQ2eW9WNBbYDhRknt2pV8sD5upzgeuaHjZgxH3VODng0X6DuHnhFPy5x1BpApcEn5fQmohHlgG3FmOMetOMrmQqqsAvBY9aLpBexK0Z4w/HXimtHuUEc+1OVuoboBzmkDqUOflBGfahtsdxx+UAHkj3wPxpPMLOo+X5j8wFN2iVVAXjFKXHbaGAx96jXcLj1mWHcEXp1B//XQeueoJ6FqaSzZzxng02WEc7mwe+G4FF31Few4qCWXoM4HtSM2VwdvPGBTUBjJb+Drk96kdCsaueFY/3v8AOKLvoLmGBzGuN2e3NOeZVJUtl+hHr+tNYxh1ddwIB4K0FnDs7qrbv73ai5N9BqsQ4LfdHGKe2zO05IPIPfP50wBfMJG4gcg05Zgd3YA9W9f0o5k9UJyQ2NONvTkkBuaaWbBz27GppA24MrZ96jUKCQ3BJ/vc5ouS2HLYPYHO2jBbqzEZ74pTxgn8cUHMhxt2j09KOpIoj8xD2QDknFMEZbLK2Wbt2xSeYrzbBzngHng0+RU3EkN14ftRd9BXbEbMBwNoLD5hTt5jYMvAxzhulMESqDltw6jdzj61Eu5if4gen0pjJw/zknpQcFlUNgdT9KTakajHPsKRUDFsfK3YGkSOIjZDu4kU8K3Qini6XePMiyuMDDcim+WCdzcMRgk9vzokkFs+ZPmGM8f/AF6q/cAeT53f7oIz6gVD5i+WuPvdWY9xViNcsvdSpyPT88VG9sWifcyhM4BPepIctQEixKPmyD6UkoLIZPlXaSBkbsUxEWOM/wALHvQZJFyvysRwAnUU3ozNsd5iTAlv3Yzzn04pkgQndDyQCxbsfc+n1p0bpKo3/eVsMD0wM9fwp0ahd6JtYEEbT6f07VPKzLfYrh2Vt3zsWBBVen6+1Rr94t8/mMCfm6DuM1eaNnYxfxDltqcL/jVOWTbOD3P3g3QdKL30Mm2mTwxtLwX27uRt+XB9Ce/rUco2q4W4+YkhfbjsakieO33Mv7xiQQG7cVDImw/c4OSzN8vHp6ZqTNu61K8lt5kaA/dXnc3+RmmmIwZeR/mxz83Ht/L9KttIskYZZNyjj6cc8VBsW5K+V8u3IO7seBjH4Zq07uxlp0JGllaKHypCwb5WJY5x+fAqv5PlM7hvkzyBjjmpoNyJn72Wwf0BB9BT7m28m3wNoU/MAv6fjjmtIqxVraodAYpUk2/MxBG1uucdvb61cgdbiKP5PJlXCkt2AzVWxgwodvkbG4q3oKtBolb9398nON/PXPNO6RotNWSpMvmFZeR1Db9vPrxU7mNlG394cHAXp6fSqN2gLsi/vAOWx25/mKvWepBCy+X+6wMFemfQjse9S31QNq+gyOOS3YlY/MzwFkfhff6VoL5XkwyF8XBJBK9j1H4VHby/vneT5Y9pJB6ZwOPyp3lKGLD5V549D6jvU8zZi5J6F+0vYp0lhdPNDpjJ6g8/n/nNZGreHka3LwTbplBcru4xkA1YeSPcpTbuCj5mfbk46/8A6qfHKkcU6Md0rKSG3cEHn19f8ijm5SXKz0KulxieLY/ylOzflxWpLMEiAXgdlPQGo49PSABlf5jxih8QOqHr1wf19ayk7u5m3cuQ3ht9iRKrZJ8w7eB+taHmkcx/KDyQe359KyTJ5cgC7gDjIPXHNOS5MMiku5QnPOMsOmOTS0kRozWDluR8q9SD61Okm3ovAAGD9Kz47xHx8uGJ6jr/APq96sB8qC21CRkfN/jUPzE2PmuOMnp71UaRSf8AZp0zTPLnblOn4fnVZ3DEDoM8BjyKaSGn0FlZpXZ2wGPIC4xioJVGSz9PQ0yNpM7d2EXHzd6mIWSMtu4Bzj1NGqO3V7ERfsVJUcbu1RkfPtSNsDt/e9qkMhOY9zBB978Kkc52kSMCOgB61Rav1IGBLgBRkdlYcUedtVmHzdVAPTNPV1jZjtBbOMnvxUckhWEYVUUHvz/ntVG3MhN+7l1UN1AWoCftA+dcNjqevFLOpeQOPlIGOO9RvKXi2PyPerQ+bsQiQIcbs4PIHGKGmGzkY2nOTVdhHa/MiDDdSOaUOJCcP7EdP/1Cr0C99icXYVcE4U9c+tQ/ay5IVu/WmyDaMBsZGdgY0zeJGwvTHJamap2ViR5QCPLT515zVYzMXwUXB7+h96WVyQwbcvGAR1pXURop24A5LDnJpX7jTJIVLhg3BAyW9qbIwaNvnw+0kN2NQTyPG6sH2MeTjnI96XDuC0eZHY8kdF7n9KSHy21Y6MnYqnoc5J7UgEXmY272PWiQGKTaU+buT0pwAQMQ2O+B/wDXqWuw9xxUmTjAOMc9qYygu0fyk4xjPWhnRh8245HIH/1/88VIls0gBDZKfKR+FJO24/hEjUMT24xg9qVpVVzGPvD+I9AacsflpJncCo4B7/nmq5HAB5bqu7kii6bLuOmIZzksq5wMd6JSWOGZd2f4u1N8xtwBbByeBjikjHlB0Pz7uctT3KT6D0wpKbePU9PwpDJHbuEP3iM5PajzMMCWYA5CjaPlp6jfy4Xd2Ibj6UN2KG/aEhLMP3vfD80jOJCx2eWAPlA6CnyRR85KhlOfvcmk27SccCobe5SGKpbLFtw7inoqlju4xx97qPzprSAyKW3Anj0z+VIGBdv9n+VFr6BdrcDLu56Enr6Uu3CZDYJ4ppX5T83JOPp+VAUqeOO309aq3YLj5bvcERkXIJ+Y9+3NMZMFpA3zD+EdjQ0YVeOOCPzpvmIJDvyTnrRZrVhcCUYgjkE4Hy9afIvlrkdPftUtum5+E3qBwe1QyRiN5cuxbque3NRtuG4wMNxLc8dutOR/l9AB/nFDgsQR8pY9R2pomIJVmz9OnFMd0SkKh2j7pAx7UjbmHvnGF9P8imoFYc9D27U+Zwo2r0/nQLmITguVHHHGakY5UBfmY9c+1M8w7QX3HHSnltwJL8/yoC41owSS3Hr6CiFl24U5PI4xilZlZcbsr0J9arjdEc42g9e1JaMaaLRkAiT7rMRyB2/+tQrHO4thfU02NVD4VQpPr2p4Cxht33u2D0qr9x3sKyZdmz26E9KiXEZYDk9hUgwVOemeWz2oDMOq4J9WqRpjFzwDw2OfaojKYZSxY+mfWpvmfKnjB5J68VE8IJORtU/xHpTDmHR5eVt2Ap6VJjkgLhjUaxtCU7r3xU4/dp97r0wtCfQlvqGzYfU5xz3prBlY+p7HtQrbgRu5PT2oPyjHVvQ96d2JvoPWHZhg2Gx908AUzau4no45O7+VK67fkfnApRKJECt0XkEZJ/z/AI0EtNCK38WzA6fSm7g7/Ny3QA/5/wA4pSxC8y8DnhacVOGMn4dP896L92Cb6htDKc8Feh6VFuZg2MpjJwKGUMwVvunueufWp1mySB0xg44p37DZFuK9eQBgZ/8A10pba24/MOwokxvGVwWH8Pb601tuGX88Ut9ih7sGZHTaZBkYaiRirlg7ZbhhuHNMO1GDMvzH07d6cjBT+757EtjIoQ7g2XwC2ACTubtT5ZBFEpLb1bg/402TKx5ZQy579TTAy93ZVHOPQCjzC4piZVyzY44I9KCwyi9Mjt3p8cwMZVRlPVqRnO3a2Nh6bcgn3NO4XGIzBto4Rf1p3nfNiNccZyeppu0spA5C9ctyKJUClFb5RnIwaLicuiJJHAwN/wCFN8klt5+6P5Uj4Q5HI6E+lGSqh8ZXnjv70r3JvqIbgBgo+UdQDSsjlixfeBmnYXJOzKkfKx5INOUmJiexpoLshVyygdAB2qRV3kb+MnA3dKiZl35G73z2qVsMFyvI9eaLXFfuK3+tz8w2/wAA6Go/Lbdu27Y88n1zSFtoZfm3ep5pTPtXa3APpxmlZ9AF5VsKOnQ01TI787cg9TSiTaWB6HJyO3+TQkIVVJ4B5BHc96sV0xJic8t93jnuaNxOQeo44bkCnMFA4+6Rx70zoQR696PQl2HMvUj5e31pvzbgF+VBzzTnuXcKR24AHFOKhQWPX17fzoJ5n0GFj/GoxjgimH5eQuR6LUm/nHQDt/n6U7zgFIHGKGrC5mxsTFlJHUngHtSph0IbhlxyOppokeRizL8voG609pCGUBc5555otcq9yMyHdjbnB/KlZTNkN1A6H0pGJMm9ep6/h60EPK3pk5oFdA8RjUnLEAcH0pvmM7AHcAOBU8kYSJQfnPJOflqBECuM/l2oTIe90IV2sW6rnketStjYQOA3Abd+FR7gFO/5SeRu7CntGqptD/KCBgfrnmlo9zNkRlKqQqLhTjeeje9OifbKpX5gO/qc+tSMmMN1j6fN3phKxlWCeYVP3fugCk12IbSHXSbZEaOflwQc9FHcn3plxL50aqv7zA5ZOrHP8qibYhLyRsp6hd/OPTPbFWGEixbk/gGV29hxnipbtuZ6oqRfKyM/3E4O5+FPHH1qWVTDGS38bFlDdT0xipYXVAQJEj3NuZvvZ69feoZZNisq/NgEHb2HOCB6UbnPLfUj02dCn+r2jrz0znP+c0rnbcszRr85z7dTj9aLU7QN2+McDK/LxgDmn3EzIwY7DGuAd3fGe3rVoLNK/QSSPccNyhIYr3zkYzU6vuc7fmPYN2HSokgSeNd37wMd2PugDrS2qs6+bv2qp4LJwenSnfuNNLcFugYizR5ycH1B/wAalCrsjZflYnCluhOQMZpLpN0rMv35SGI/hPUZHpVm12zTxxrJtKnaR/CMHr7fhVjv1Hq5RGdf3cing9j3NE8r27+ds4YZG3pnrge9LJLJbXDqfurwG7E1PHZfalaNnKQHDEh+c9Sfb09qlyS1ZOyD7TKQgePaAdy7fxGanlmWBmX5Wd1AX5/6VXbaglVnbfCuFPGD0PPr/wDrqF2EskTSHywx2xjZ/nmjfUi2mhYhs/NRjc/MMEg/dP5dqsWimKBR5flIBtDt1Azml3rt2+Y2FGAvOc8jHWmyyubhUHyggqd3Q9O3rUt30MW31L1vJ5Zk3IsikbVCt0PTNMubRXkyzbAACQ3QHFVrdlWYqu9W64ZunHH41caNoInUb3Qn7x+Yg/j2rFtrRmTlysYzxuPLWT5yMZLc0yEbJAHfEeOp6g17T8N/2OPiN8Ufh1d+LfDFpaX8WG8uGacJLMygHaN3GcHivI9X8JeIvA+ujSvE+k3mmairYlgvUEZjIGMY7+vUg01JPqcdLG4atWeHjL30QW0iSHarqS3AZvTNWoJfnwXyQ3NZ19btERGr844PHB9M96njlLgyH5iG5CLtzxTaR3+poTSbXOPnwMH3qqzhs44I5OOlRiYKXI5DcMS3IqcSpIu2NgM8Z9amzJv0KiSMoIdgV6dqkSYiM4wfQFeh/EimeSpcgK6BDkA9jTNq/ePBUnHYe/Wludz1d0MuS5jLj5SxP3ccD86IsrAiE4kAOSe9I0zM2U5z0J6n1p8CFJTK3dejcc1afQtPqyOaNoQv3ix9OlNd1ZwHj3L13EDg1cuXHGWxwM471mTTLK4BfYh7jpVrfU3unuT3LGBN33t55z6H6VDEA5DdGPTPemtMEDor7yOR3x2z/wDXpnnhVz2z949KrbQLoWRDkkYA9DVOQsd4HAI7f5/zip57kcq3GRnJ4zUcaqwyN2AOm79Kq+hSsiDbI6KCeOhI7imFgXWJTjA+Zh3FSSCSSQCPlgOvYDPegB4mz14z68c07lXFRfLZlY5AyAW7inNIsHz/ACtg4x2FNIZkdvuAAEMfQ+1NkgLSAxJlyScHpmocrMq/cGlCSuy8ljnO4cj8cUpaSNcomwAgLt7NznjtViw06OdJZLzdC3OMMMAjv7f1qIPsk/126M5A24wetF76IfN2GbiVPy4OSGJ5JqN0WZip3A5OM1O+Gdz8w56VGqsDn7gHGeuOlK49wgJLjzF+QZyvqOaUsYVKQ7drHkntRJcFSFzlSfvDsKREii3M24gZODQ0O/cTz2YfM2Wx0DU4Hpt+Yg9f6U6TaJFCLxjH3uMUqW6qcbtvPBLYx+dTzWGpdxCC7hpIsP2pkjooXO4jGQcfnU0qIjnZ9/B43Zz7/SoZbhlB3fd6c9aOa5XNcRnwGwpOexOBUlo8aFnfcA3RT1z9TjioQCxA6gdz3pdjs2C+XX5SD2FVoyloSSOGk+8rAng+1MZgWHzcDqopflJ27WDDseooZFSZpFXBJztLDilzW0K3Gps4PzZPGGHC0OTt3P16Y3U+cvMilPlGMlfemtGrALvyQO/f86FKwcwis0bHK5OOTmmHJyGbA7EUqSlAwXP0brTovuYKscnOB2p36iGebhQu3Izgg9qXakZD7d56Y7UbQiOSfmI4z2qUogjDb8KBg5qeYNtyCO9nZViY7EBJBXg/SlWQl2DOu0+vpUbw7FM0jZUdMdj+FLGd8igbcde4/pSukJOSJ5UEYGG5PA9s0zYDjDDIH92nFhnJ4YDGCeDTEUR7VTABHfuaLoqzQ4OqYLbcH0z/AJ9aZ5ibxjnH8I7/AJ07DFgg5bPQU5FtcfvD5bkEc96Qr2IhO8s5BwAONvtTtpYlTjaRkZ7UixbAfQHHrUrAqv16YofkTdiHy0VUPzYBwP8AHpSuwbn5V45z0pknQAnBAxtPpQ7gqV6YGAD/AFo1Gn1HblGTu6+jdaGKkhWyO9COVj2lVBU8hT2oWThiPvdTnuPQUK/UvdXQ2RWZFU/IvQAdaFz0HGDzmhlx8wZhn8qNzKqs2DnoQfSnqK7HrGd6jdkngj0p0iqEI3YUdcjOf1qEsPlxuBzztpjz+WMDhj3PU0gvYsqphJz80fb1NDRAtxuwR0PT0qNZS+cpjacFfaleXcwH8PT6VSj2JuKzOmFC5x1A7f59aQttQAfNk8njC1IzlYyBzwevenNAixnC7SRk4Pai5XMRlt33256ZFIV3A7W696R8fLtXOem2nxruUD+HuB1NJSa3Fzdhi8Ng7SCe/FOO7kde4Jpyx5B+U5Xt6UjOdpJ+XJwOn+NG5LkhER5Bxgkdh2P+c06SALhmb2wG6GkaTam75h9PahnkJ56EZ57UXuF2xrEsjgeuOe1JuKqMr1x81SqyiQY4yOR3zSb9rMDhgo3D1p3Zd+4zeSU+baU7kYzTpXIBwvzeoxRmN8bGwzHkHtSMrMrFOCDgjtTvcdxi4YYO7J4J96e4RSm7hehy3rTsqg45bHO3t71DKzIRHt3ZP3j1paoLkkgJAVW29gO1KMxqvOcju1LsZMD5TkcENnFKQFXa3A6464oukHMMZu/VvbpSICcbuUwRn0NKoGNyr0Pf/wCvSN+8H38ewoSC/cXO48cDoc+lLgIdwXODjHWkwFGN2B70qzHGX+7nr6UPQVxzFhgjbtYZ+lMCB1LHdndxjA/nUkjZIZ3XBGKQZ3MBt4GBihN7k8zGq+d4PHOD6ntTcEtgNtXvn2oMbKQDtx3UVHgbyjKSSckn/wCvViTuSs2X/d89s9qZJEI0BO5nzximxqsTP94hzjmpoif+AHse1S30Hcj27WAORj071MGkaMKXLqgOFZscd6jkkOApZT6VGzfKwGFcdCO9PclpMdIRG+f4c8getJkuBhsJ94dsetEc5Y8x5z3PelaHA+Z8ZHQ9+/8AkUaxepK8hHVkIJXdH1LKwp0silQVb5fWmbuVjHQ+najcQMr0zj3FO3VC2FmbDHbu3ccngf5xTY5NspR+hHUfNS7TuZWzweMdKlWBWVQW2kjli3P+eKSkK4issSghmDDg56Y/A0iQ7d3z7Rk4G7tmnbNnLdM/eFNk3PwF+YHmndPUWocZwGzk9aTcMlQ3yk4LD1pDxHkcOD0HehpBMV7tH0A7mn6ifYka2k8133jyQAx+bkcehpht1IDK+9s/dPXH50u7Y6l33lgchexxUSBoAyFO2Oeo/wAKLdhNituZSj7Wc9SeoHtS5Rmx91R94HpSo29SuzLL0J7etQoAxx3znHcf40O3UlsspMzBiUVoweGHXGKam5mRl+VcfdZPxxn1qMCRkaaMKU74bjrj+lOSVfPI+8CMj5tw+n5VOm5LsiZAZkSPy/nXO6X+8PT2qslzJAo2ojR5xubr9Kto5cBhs39DufqMHjHf1qqDvd1b7gIIUdB9Pai6Mm2tJA2ZXXyeqAljs+U/r/nrUaeUqSOu7zwMle3B6gVKF3XAiLlRu/j9MYzj0p6LBFP5bSeYQrBZe2f6/wAqTfRmTdmVYpVeCR32xyE5C/eyOOccU1rtWgM33nUj+LggdsY6VZ5t4ZQ0HmDGPNONwPtUKWhZUK/LGF3Pt/SqViX2uKl0zRM7x+WxAIkHQjOP/r1fV1dkMg8hXGWjjXqAe/4VmlVRt/mbmLbdmzaB0/D2rVhf7WyiOPMvC5bpgdxVXtsO9tepF5zPDHIJFzLlRt/hAzg47cc/5xTbJHsZX/iLHAK9RVtIlspRHLH5kbliNvRR0P15zyPWorh44ZU8niMMSx/MfnSuguiS4jlYMJH+VRkBu3v9f6UtncpAxVXYnuzdAP8A65/SpVAe2LdyuQncDpiqnleZHuU7fLAO3tnryaV1s0HNdakz27LdPc7/ADY25Mb9z0FXllgkSNWj2KOQEXdtPPPNZ9osmfnTBU5Jb07VeidYkxFwD/D+tTqjJvTcgnlkMh8r5UPI3Lywx1zmqqxN5jK7usZAcvv3DOeh9DVq8ZnLD7oToq9hVKO5VJV8zf5fOd3r7VfQiTdjTt7hGePHyRk4G/qSB+vStgI0bxuNvmD5sHoe9ZEV3CtuI5UfYCApVOdxHXj2yasRTKFEynawOAd/H0rmnFs5HvqfX/7E3x41jwX44tNAl1F38P3xMX2GZz5KSMR84z0YHg4IyOD0q/8A8FFtYn8c+INEgOnW9tNYI6G/gfJmXKsOvQZHHXq1fJul6rPpsweJ2iKuGDK3I5z+HNeseNPiBb+LvClqL52e4t1CrKW74Ax7806EFFWl0PmMThPY5jSxdFadUeKpHD5YjZ5YplOVLdCc8g1WijkjeQM6ODnK9sdKs3co3YXaTk5YN2qNYVkAKjIHLZ6EEZz7f/rq72PrXLW6HiNCijYoAGBnvQsLDiNVVT1I7UK6OqgO3BJwORUiuWXhtqDqWFApTQ3zjIxWNMJjG5m5H5GoY4pGYqduzqD3NLcsHIIXCjqR1/OnrcDaADwQAMd+tTbqdqSaGpswAvAXg5Xvmqt2skkyKh8qONckjqxzU0qY3AsxX7wweR+tZ0148bqA3yc8nvVqN2bxj1LEt9Gisu3a/G0M3Ax1P4+lUwftMyxL8j53ZHQj09u9I0TTfOOy9PvHPekVUREJ/dq5HL/MQeP1rRtJammj3JWV0Pmr8gHy53e9Mb5oW37s5+Xd0I9ajaHbbiMcpySQ3IJ5xUe0oFZnkZemD1p2T1FyoVN+dkyYXbnc2MU+NX3bAnyDLZHt2qNtRb7IyKit3G7qvsfX1pwlLYUfJgj94rcVLY7D/Ne6lmH3IH+XaF4I4Pt9PwqBdgLxjhh0HoO2PWpxvKGHuevoMfjTY4yNszdCcBfoSD/n2qVLoUrojfzNuEbDDjJqSCTzJWMjsAuBz60s5UDzF69APxoZuuFVWYdM5A/lV3uPmXUkvrkNG21FCk42hdo/zis+ScjA+6FAAUdqvgqxBK5IqpeW/wAyknjuN3ehdkaq2yFVuSq9GGC3cVM4CLg8DHJNQIrImR82Txhqkd2bZ8uznkHuKlruFugwIpV3VflxxjGevJFLKyTKVDckYNS5XbLmXqAQFwRmq8hBCnfsPVsVNmCimPQneQdoA/ippcysVX5j0Of0/rxQrBIwsbbVHJz6fjTpJo4em4nqSO9LqNPsRLuVgG3Anr9acRvAL/MgPJ60qkyN/tHrjtT2UKAB8h6kDrTTuWmuhGpyThMY5yeM+9LOCyjAycjJPb9aR7jLnLZUcEd/apFy2MFj1IB9qb0EmyGYkbAjsGOck1IsvJHT0psqBh99kYDOTjApyRhJQjtzjIH9e1OyKuRysFTIfkfe21OjKyDHzYHLfnURbaj/AHTg/KfU+9WvOVXjwvLDLDbgEUWfQLlHaNxDMoIPOakGcsVbOB2//XTHLb2V+QOQRjnvQMGPcdy7ux/nxQNCmTYqmXdlRwQ3NPVt6FFXMeQuGxwKrTKcKDwAOoJqxDI8UTRq6lP7vGM/jSaQbiho5gVb50xwnTpTWIWMBF2E0LF5oIX92wHIGM0AqyFTxt447/nU6BcUsFPzdR0xUe8MRu6ZwDQEEYIY7h0ye1LtCKc7mz0o6ApCsqsxxyR1x2FNHysQvGegIHFNbJhwXxnuvX8f8+tAjUscsuRwADyaCbkmWEZEr8A9aib5WzHyGPPzdaeFwMnkEbsHrSsSgA6L15oIbuKWZUHzc9gO5/Ghg24HarepFNWRGGVbDDIHvS7goOXwfUdjUJgpCxq28lfl3d+QOO3/ANb2pBwWQ7QD0+tDsVXJ3bCe56cdRQql1bd8q45detO4+ZrW4vIJB+9imSKUbPXnqadhYQEG5mYYB3d6arBmYS9BxtDcii7HzksOCGYYC0eVGGV/vHqVPJx+PpSNIgXaOgGB7U1VCuhPPt0FK4uZk7IqksoZi3GTSgKp2u23PIx6f5x+tAYnkcZPPpURL78F1OOcdDiqVwv2JHiJkBHzZxn/AD+dNV/vA8nPH/16ldhJErIzMSPujGQfqaiS2aMsNueep/Wi4nK24xUZsNHwvcds058xsSHwR2FWkwhDHAJ42k1G0JhRnklxk8KFwB+NLmuyeYh5bcw2hgRkHvT/ADyBkcE/xDmpEt0aHcd25hwQ3eoEHlMEfaCe470bvQE7krN84PUgE+5/WoZJ42RizbSOAR/Wpcsx+X5mU5PuKZdRmJGYbSpGWH3qY72GIdoyF6H60BWAkIwGPAz2qe3BmhU7FA6jFLPtSMgNtyRRcpNEC2w2P5n7wnkFuOfSnYSFdke0ADJ7nNPmYJ+7PBAySPx/Ko05Ug8MPTv+dNK2pV1uPMqmF8cNg5O7/OKag/cq8nDsflBpfLBTaHUEjk+ppqpFFcbpm5xgL2p37FcyHDDMCeMeny0rM2MA5Oeh6U0skYKjkHuOtKpZSD1J7ihrTUWoibnO45ywwFHp/k/rSbAsmT94A8DpUiz7pOm3AOCf8KgZy2T0x1x3/wAKlNj1JJWTB9Rz9KR5Ip4wBxk5+tMjTzDhmxt45+lAjVARtzjqN1V5kXaFbKrwvPOM+tNWXy3UH5QD0qyqi4G0fKwBPNQsrKxztNJO+jDm1EVVcnLfNnIBbpRJucjPPPU96UbUK7+FPPUc0XHmcMFwvXK9hVApdw+Z1J6nt6VI0IaMKWwcEkH5qhdw4Ko21sYNEJ8tfnZt4Oc7uMUaoOZbkZQyS5P3lOCTwB1pwjV8qdpwOo705rksXBTGPuf/AF6azFgSzfN3x2p3E3cZCoJ+b5SvJy1Ss7vkPyATgf5/zzUXm+SCflYkcn+lWmi/0cN0kcjIYdB7c0ua+hHMluyEywqdhbYR29KFULnHzj19aYVEjFt24YwB2p+1kXJ+XNUw5mIsrLuI+UZ574qW4nZ+vy46g9Md+lQ+eI2KtycZwKkZFyPm7Z56GnoxX6kbYVCob5SD9KekhtxgfNkEEjrSfICVHHuOlPDrGDn5h0J7k0rpBzdhkkRYqR83flun5/zpyhZFUJw5yD6U9WBCv0GeAO9OiuUUEyfI2T06jr60XJcuhXBMQBPyj7u7uTz+VSLGjpzyScFC3b8aSWdZAfvA7i3zNx1PHTge9JHbpIXkldsAAKsWF3H/AD+dHMloJyI/3lvLgcRj16EelWERGV2farckKny1E8krO6uF2joF6/r1pybXf7+CGIBbH9KTv1Ym9CK2GEkVvuHkJTw5wp8tYgem3qPfFJKjNktyM87eh96bP5cnl/w7ckDf1HrRdEt6A87WsySeWxdvlBJ3cHuPelmieByFTcoY/Mvyj3H50B1mQeZ8pUY3s/5YHrU1xKqQRgSZYZLFvzz1zmlYzuQzrGkZWb+M8N7ZBwfxqPyY1UI0e/pj/Z5B9eKla4Z9jn5mHJ3KG4PB4/Xmmh0uDhpPLZuBt+X+VOztYxbJbpIVAj37pcZI7t7n3qtbXDIP7oDHcW6jtjP4VPcW8eHcfMycbm9ev0NVUgRGYNu3su5wv3QP8eKStFaEK0di6Su1Quxnzks3UDg8fjSG4JLNF8uVwAv3cAdaIXWVSYOVAyQ/ynAHPTr/AE61FBHHLIZV3rGDsG5ew4/+tVK3U0UizBKk1kqSlUlDA7w3fqf8akaRZpnX5G4529SRgD6H3pipbyq5KPGqtglW5JAxnBqNNtupPzxqxKhWfnjoSf14p9RbaF6BoogEkyzdlXoR14pVdAiqsewHnK/KPp/WoGTeA6ZyvGN/LD/GrBlL2+M42cKnfPp7VLta5mx3nPOGPzZXgg9O3/1qmtiIGd24QqBhuzZ6+9M0+8dFaOVF4AJC9cdatuiTEnf14x2FHMYsY8EcQZo3yTlm9TWdPY4cg8A8nb16f4VrCA28bhPlJPbp9etV7mH7J5Rf5dxyCOhPuO1LmtsZOTvuVraJY5CfvEqcFX4J5x9OatRoYThkwCox83SoknjSdz5iEA4xt5xyPw5q3apF5aea/DHaGHUN0xg9KmTM3du7J4vOgmDS/uiqg7ezehx9KvXOoE2iwp84UMWk3fd9Tj61FCbeKMiX/SJ2AC5bhR0wPeoTGLaORQ6o27ouMgdcHtjHrSuRZJ3KMDSCP5+AB1HWpUYFVC988mmtcCJwrPvI5Bb8aWNXJ3DrjknGBTNUyXDNGyDpjHC807ErBVLlQq4wO319KdG6svoufmI/yMVKcoOeCepFO1ybcyKcZMpZCrbh1BXj/wDVUhh2KFO0EHOB2qW3IVNozHkcAsPx/wA/Wi4csPl5GcZ71nzHq8yb0IC6OrkdDkHPY1mzoZo3KRdD/F0qe6cwxOq/Ox4IGPpkfj3qm0DWxYNuyVBweg/GtV3NYvQjjiRVKGTymcnDD1Bzgf57UqxGRhJL8+G6Fun+PSntKjRKXTCxjA9u9NExkyRyF6AcYOe9Xr0Ku+hI0gdJUjf94B941FH99wX3ttLZHQYx78c06eZwp/vfWovOPT5QSMHb1BqdxJX3FXamWdFQNyx/CmgbXEbv+5diqSHpnkBffmpIpGDEN8wZdpL9hUiXCwQpEozh9wy23B/GkPXoVyRC6gyMki8MzfLn/wCvmraKRuVtucZCnv696ppKJ5P3n3c5I7KP885qxFD9ikYQ7ZoiOd/3ug9aHJvRml7LVlOSTDEyf6sDJPp1/wD1U+SOQlMuWDj5SvQfU1O8ghCKinew4P3jmpG2xDB+TIzkdqG2VcgA2uOygY59v8/pT0QSSKS2eOopkipaOSZCyk5ye1L50SENvwTwPQe9AemhJPAkBDR/dLcjdx71UbEnzH5eMHfxVsqzJgvkZ5PrTLm1xJ83GeAOwovbdgnbQqYCRnZwv4c0iqrlVbgg8kt1pzHcoIXGTtBHp/nNNeNskBcKBwR1NO/QrRg0oMzAcA87OMj8RTt2Tj7pUcgen41JHIigfKqN/e7mmY2gnaoOTu9xU3toO9hGnVQwH3uvHGKThhxuz1xScFsjaTjHtUjI+wnox4GcUeg721Ed/JjZjtEmDhe5psZbcrFsEDBy3Shdu/eeX6HPf/ChpCuPl3KOeOtVcdwDfeY7cLkY7EUTYmk8wcnuT2p9onnMzbMAsevc1JKwJYLw69UH+e1F7OwXW1iqyvJw0vlc/nUyuY4wGfzGPRR1pswEqjd2Gee1NVRHJ8vLN3LdKOaw09RsGFXDHJHUFun5VI2M/ez7npQsO88bQCCB60gBj4O7p39Pxo5k9SmxGVl+TduLDoeKMfvPl+4OCPX/AApE3F2cctjgk9KsM2+MKWIz1b1qG9dAuQQTliT09BUixk7gVXIPGOaQnPTgDjJxyakMghiZhy3vSC5D5YULu5yecUHKYCtjIzz2oGbmX7uM8nHUf4U5wclW+VuuT609dgvYjZSCAr5HU/L0psuxosoPnHVun86cS0ZJ+8p6AZzSITLIAH2yAE7T0/nQQ5LcRGIUqeo9f50pzP1XcMdCf8ac5Dybc/MOpqMlopCQme2R3o2M7ilFizh13Y4JYEULl/l+VR1Pzf560pmkOdxUKcgY4pq4kY/dVh03UrAPMwRDvOFB6Hnnuac6q0il9wzxhOmff/PemyptZFd+vUCjcsbkD5s8k9/pR6iuOSIK5AVtw5C9fxp0kX793K7G43YxjP58U+G4KjK8Y6Zp0su8E9VGDz3FLUXMym6b5vL6HG4BqlWNS3zMwIPX0qyrowYt1yACf1qK6gSGNy37wj5sJ1FD7hzBIoWMkbgcHb7mmbFVR/C57HqKcjiZfMX7o5OOopd8QDsNznpgcHNNJjvYSBPKUEvleue3+c1Lcz4ACcsDjaehFKoMnX5QOMH1odPLfL/IScZpXFzLqV2nG0E/L/SpUkR7fezZTHRvmz2qJF3yyRHyx3G5uq/57VI0ZWORlTbHHgEt900nYlygWHiSILIH+VwCVLbc9ulV1iCjH8Y6D73H+eKm+zIyJ5/KY3FQ3TNQXlvNpuV2bNwCiRevY/1qU76XEpKWiYyCRhcyRlHyq/MVzgE//WqSTBhVpn2RZwSzbT/nmpBBO9sy/dZj9/v6g/lSXTtaoqyv5rDnJ6j1NVqxczegxmRmAtsLg9C/bntW/wCEPAmueNtUkstLsmvpYxv2xKWJABJ6DnArGXbhZYeo7N1xX0/+xb8R9J8Aab441W4e3i1dIY0gFxhn2ndu2Z46gZ+o9TXLWnKEHyux52OxVXDUXOkrvTT1PmXVLaW2uZInTypI28t1b5Tnofp+NUm2MhDjYw5C7u/sa3PHfilfEPjHU70RfJPcNIWT5RuLfy57Vj7TyxfaSck7eegrqp3cE5HrU5N04uW9iNGSJsN1HY9BTllRmbucY+bt1onkUJ8u5vXNQLtAJX5c9fatrF3XQfdp5MUeDuJPPqBSqhw27aMc49asIUjXa75HbP8A9enu5RF54ByR3qHcXMyOK2GNw+YNxuDdP880y4iVSdnBB5FTRzLhj2bpn1/pUFy37s4bndg44xSDmYjIFO0r144bp9ajcsgG7gk8f4miKIGIlW2sepLZoyVj2uvmZPAHBx+NOz7lc1wGU5DbfUihU2xkq3ue5pVCoP7vsaDloyw2k9QDRdg2O3FVw+0hfu+360sdwRE0bJ1PUcDH41Hu3IC3XrRG2d7DLMpyAeAKr1JsA8vfhOWyQQaa42sA64wOp60qxd1+XnJ+tCoqgd2HGaV2ir2BkjkUbWwM9utIACDjgehpA2MEclc5HvUjLtyx6UrE3GrtZsv1zwnrT3uuhJ6dPb/OKbGEmcDOx0GMBqG2xCUSffU8Y6D3/pQ30FZN6gcIhK8seg9KhVpGc+nQA9zUrrtkP8Y4yB0FPQGQbQ+F7FW5/wDrVd7aA0loVkcSOy7fnHDA8VIkZTiXkgZ+9u/CpTb5mYh9rbc4bpjn/ColJUKwfcD1P9aN9mIdGgGSvBPZj1psjME3BfmJ5+YY/Wjf84xx34pY9zANu5/UU9OoWsLCzud52rjGFHUe/wDOo/uO0mzzNx5BxTlyWP3VPUg0jEh9o+UnkE84ppkuw1VEhJ2shJ+61DkRRg9QOuOp9aVpTICW4brx1I6etSKTvyfvBfl+uen1xTuhPTQZEindPJ8u4cDuR7+lOtUKF2ZFjbdjDNyD17054ZVRZD9wDJMbcZ/oaY1wk0m4O0e0bNjYUDtmpcW+pLZMku6EtJ8nPyhegGMHj681FMi7VRjtYknd+B7+lIEEUjIevJBV+CccfWmSyNLD/rOxOR8uB6DtmiyWxLstSbZFaqGng3KBkFvX1qKSTduXZuiwNjpjHXJJyfSmfaJGG6X7ucAt1AxnNPQxyrlpPLUdD3Jxj6ZpO25m0lsTPO1vFHIHiSP7vuOh6H3/AMionRZXEi/MchSwfapzyKGRFQMsfmFmx83T1OfXI5qWIs8AVt0fOCvGAOOfalfqRzWIFUrI6N9xiCzM/pyev9KmaZcMh+WMjBPtnGfy9akZ1R1jPzOR0V9xJ5qBlxFK7dTwx7EcAe4ppiumQRYtXKfaN8fRD7e/8qtwNcmTyIvmydwZe/8A9eq8Vmy73k+7F/d+934HtinKiPGJop33Ken3SRjjHoKpuLFoSsktpIWkk3SnJYfeA5P9KDbi9iLq7KxOcN8p78jPaktzLcPFu67QGPcnuT2pZmWwnmj2M5Iy3zcnoeKTbGWQwsYkP/LXbgnt6j6UROiRtdAOqMQB5nuMj64qjvNywPm9iuH6nsOlXk2llRvmjjwWx0yB29MVLTRmTEvbuW6McAH7u7OT346Cr65imKunJGcp0qncwy3turRT7YyAdj9Tzn8PSp7XfawPF8sjHn/AVN76mUmtyRZJCyI/DAYzt4b6etTOz24AX5ju3FX6n256U5o1iQyyPyAPnPY+gHbj0qQWyRASB/MBUMVfqDSuYt9jEiTbNLPJ8smeY/bkYHqe+BVmzjYKpb5SvT0x6/8A66ZewtcTCSJ8kHB9f/r1J5QaNV6Fuo3c0NpoybRI9y0F20Qfc0gG3b1Bx19xUxuJ4g8TJ8uQMt1Y801TGjHf/rBgBvypzXO+VWPzAHru5J5H8s0uZdCb66ldy427k+buF65wOKsqzRPtf5UBz83r+dNkVUj3/MXTunQCqq3e62iaQZEhONzdPr796d77C5kmakbrJGJOgxksynA6jr/nrShyy7huIXsP8/pUFterJbojNtKg5G7hjyfx55zUysvncop29c9Pp+daJplKtYmt5o5Z0imfcnJDyKF2nn0qnqNzCFYCTBxlnVt2Tz+VVb7UfKk8mF9xcHDD5iPc+lIqIlnHvfzZSpzvxgnJAqOWx7Chy7DULKCsUilmIDb1DArn9KkaOG1j8tX8yTGCE7j061UnYENvTaI8q4VvTHTH9aYtvL5hYfI6n5SPmIHXH/6qdramlrbgrefE38Gecd8fjmoCu1y0eFXGNrc8/WpLlREWkjw7LgMGbaADzj049KYZCU3D5QOeO3+NaK5Wuw4Yi2g8sOoDcCoi5kkKDhTklt3OfSkMnmkMcZHc8VIsYjQngDrk980tBCRMFG2ReemGbNBuhhQiZkJx7elRTToPm+YAcswpkIVpgV4UjIPdutT5jTfcu7oljCP8qH5Rj1weKhSfd8qvu2gZC56++enpT0iziSUM4Pr820/XtQ8jJIu9MKQThf1+v1ouUn1sLG2xjvZVbqDu6nn0qByWcq/yt1+h9v8ACpJJdwYxrnBB2Ht+v+eKkDSNG2flck4x2/xqk7D5rOzK6IWhIkXdIeeW4p0RCEA7nBFO2+WQp3D6tUpjIhbHUgkA+v8AnNF7FjorkQyszfPGo38dv8KryXkkhLJ8288Dv2HHt3qJVjVWbqzHJU9M1JA20nZu2hSuBj5SO4o5FuOwr3Uk5zs8l4+Gz0/lzTVfJbHAPRqXdJLIXHzKV2n5uff8elRwiRWJkb5ew+lK10VewuQybt2OPxFNVSdp654yW6/T/Pakmk2FnH3OpC9aerDqvGetJodxdqocgqD2DU9WEnyjcD6+n51A10Y+Qu9c88ZIqTzTnH3Ae4PX9aVmybicA5X5+OopGDb9/QHhiG+6ex+lADKueu39P8+lOgLbsF42DcZ6E/n27VWqC5GHZCAJmjYHONvBp807TOGL/MW+Y9yBSBvLZpH+crkfJ2H9aSQ20YRwHjDDJErcls+np70J32K5raDyzxF5Dyg4CdPrTTN5e8MqsO26myF5Hy8fyrwo9T9fp/WnqiSPzw3t0Pb+ZoQXGY+cSDhx0+bpThcO2Wl5c5GQ3Ip2EkZhHtkdeGHTB/z3qMIIXx9/JOSOmen+fpTTRaaAOGmVVbgjkmnSSoinZ8zZzkNUbw7SHX72doG4U5FCBj6A5+Xmk0hN2Et4jMDJK2GB4y3T8KbcDGct19Km2SeXvTj13enNNYnvtIIyTupLyEpIU3Bi244bqemTTAYmUEPKD97DdKV/n4+XA45piK4jK9UB443YP6U9irgzszhX4OOo6UStHNgM+wrwCqjFTrYuqlpNzHHBXGB+vFV/LCqUKqW3ZAJGaTa3Jdug5UMigF8cYY09I2iBG7cx43elMUFWJJwMcqe1K0x2hlztAwQq4x/nFQY6DmULu3/Mq9ccH6VIzQs43dR8y7l4z079aiilWeVwyYUcZOOT+dCeY0jGLayhiSx7dOP/ANdKxOjJNwnJib7mB87dQcYzx/X0qKFHtGLNyuec9COeRVl4/wB4VbcoPKkd+Mk59Pam70nyp+dMkYbGDjjPtzRdCuuhWLFt2FzxkA1JDIGQKqMR0IOAMd6cQEQCGbeo4z2oVWjVux7n/wDX/Ki6ZW4Mgc7VKjb0A7UOkMKbz5quGBO3+L61Wnk3uq/ezwNrdP8ACrgaTaQp3kgjHY+1JXjqg1RP5yld6bVZxkn7pxyfzqhK6uoC/LIxPDdc9KmjgmtkHmom0gAeoFLEiJN5hRUY8Bn6Zxk4o5+XdEuSW5BZX4SURT/LknB7jFaDNtZS43K3I39qorFHKxdk3FG3eY3c9fwqdbws6w7N0hHyMmMEetS3cyky2zRMzEcEAZDdBS7YijBuQwB++fUEn8v88UWaiVyvzAgZ+pzSQvmR1XllOT/LB/8ArVm00c0rlnP75PJTaTgOGbhvX6GvQPEkGm654Q09tOs55LqGI/a5I/uFsAgjA4GPeuA0XTr7xFrNjpdjPBZzXVxHCbi6YRxKWYLyW6DJ6/U9q/SPVvg1bfskfsw+JZxrel+IbvUbaLdHeWQ2MxAB8lg27oc5PHAJxXFUnJTVtkfNZtjZYWdJU/jb0PzDt7+dpltdmwqDu3dMDrXpfws+DFz8W5Lq3069g/tmCJp0gl+XzVHbrz0riZJ4biZ5Io/nIJf5flyTkgHtX0B+yb8PpviL43Gl2E406+ntnXzndlG3GWGcdfYVrXr3jaO56mYY2dKg5U9Gtz541W1ls9RmtJT5Lwgo5RNo6kZqea8jtLJEs5PKZl2uyj/WDABJx712Px98D3Xwx+LOtaBezQ3cllP5LPbvvSQEA8Hrxk9emCMcGvP7q532UiW/yxphQ69PXk+tdlN88YuR7OHqKrRhV7pDBDGFUbMBRye5NSrGFGOuOuOhqC1lLwZkfe+ef1/z+FTyM0a+ZEN7dlRv8a1cmbOdyCS3QIAUx6Y//XTlQeap/g+79OaVp/tFyvl/ImMEHqDjpUq2L3ABXepyFxuGDkjPf8aTlYzdRx1uQTwuHZl4BOMt0wBnv1pkoLOs6PjOfk9e1et+KND0XT/ClhKjma6CjcoxwSPr9a8tkZQ7FE2qGwN3Qjnn2FKnU51e1jPC4l4mDk1bWxXK5VANw7EbuhqV26ldoYjG5lprptO485GAFbkf5NJK2Yw56deKq9zsASLJiMLt5/KmMixnG7BPy7i2O9ORyV3bTz1J6ih3R12v070JPYa1ISz7SD8wxgHsPr0psaDBLfKM/wAPpUjxNCCSvyehYf40h+VsngA5GB1qrIL2Hbk6dT0yG/xpQxj68nGAD2qOVghJbgtzzSpISCC24nrkdKew7sQyKzkDcPXFKS4bcuWAGeetIgGWcbcZ5xxuojkiG9ixOe2f8KL9wvoG4spZW6EgZ9RSj5GCsrFmxgHvSsNyEbuF5yOKlhcxoC/zDB596Liu2QSSOzMV+QKeXTrn+tK1y05VXy4AzlflOPrx9auIyKjN8pVjuO75cdwKgaBzIJGRVjlyNpbmp5kK93cIBs3H5PKxjYrfMAM8/Wo2aOHLRJskbkr2/HipVjWFXx8sqfwSMMDn+XNRIHZHB2o7cgL9aAu1uT2cCOVkkffI+QiBuCec1Xa3SIHd8pzyG+YA0jsmEkU4KE8Buhzknr/IUxSzMzPuCuflLd/X6U9tib66Ei7WZT17ct1/WmlnBdV2qp43Ht1oSTJ+RuR1JpxZXgMS/e6DPzc/570x6EYdpCFHAHHmD86duXlg2QO9Olj8tRjgcA7Pz+nSmOqLkKjhgCTt6j8O9F7akMUttJJ4YHuxxjiliRsFm+VeGyenOf8AD/OKc77IU3fKpzwvXHI9uah81dzLJuUcHJ+UsOmfbnmqUr7Ec1thyhxujV/k+9ntnjtUkrxvGNqJESAF2/MSw64H+cUyHypGG19q55aR+R1/P0xT4kZN8rdVOW2/NtHXj+dTzX0HZrUfFGVtwZfnYcld/IOSPwpkySO+1j+7Awdv45PpmnQapFI3kNuQ4ASUrw56nPof88UyZ1DHbJ1xkN0cHPT/AOv1qbtvUzc3fQe8zPEqeX+7wAN3Uev40nlQTSCBncKOFX7o9+frSWqtMSW+ZecIvVev4ZpkLuJD58m10Gfp7cdzTJuKn3nRuQSVAXtjPTk4P1qSW3V5QZJOcZBboB/Pp601mMs2BG8Y6F29e5pz3DNvVjuP3dzd+P50mn0M3qNt2XyJHP3RxgfK3Tpkd8UstysYUH7rcg/hxn1PFRvttJY3XqTye6nk5/8Ar026W6u4FT5cKQC/fBJPXPP/AOqjroTzW2Qtu+1sLcNI7HI/n+J+tSyrM4VpE8pEzhF9fU0trL9lmYmDzSg+4X25xjoe5A5p0yxXFyske9GUA7VfcCOuDmq0C7uPsjCsysyfKgyV759e1T3US5GD1HP8WRyCP/1VGVjt5SZN+T9Oe56ZqxO6wwsVcK23gN8vJx7+lTzWe4r9jOmjjuNjodrK2Mr8uQOPatC3WVEb95uznO327fWoGiUMTL+7BGAvr1q5btsLCP5d4yXk7dB+dNyE9CQXUu4CNwrNyQ3TtkY47D+dSQLFdRNJFwqnc57nnvVWaIxy7h8pUkbmYcn1/EU6GKZSqjYidWb7tK19W7GTV9y6XMiI2zapOM7eB3q3cPGkW6HcuFxufCk96oNO0OYg+UbnjrioYMxoqrNuIJ5bqe35UrWMmiVmW2SRw/7xyAFb7o5z0+meTUULfI0knyoOBIzcd8/Sp93zurupD8sfXrx2xzVS4Hmh4od0iAZdT8p470epk421JluTKAGLKoGFYemT6+3+NNEjxMm75jnAZu+MnH9c0y0kmjjjUdjnL/jyefTtVrzUSExs/LEKP4jnr+Hc59qltbGbdvdYskk5jZU+6er7uPbiqUUs8jmOXynAX7z+mSfwq1ua3k8pXTY2QylfvcdvSq1z812pSPdbY2s/HJ6dD0A6cnrmn6Iz5XcfGUChk2k5/wC+eCMn+VW5ZkngZAjI4YAhcL27VUe1eNhH5PlBTnnqwyMdeop9vcvEpkl3BU5A+8D/AFq/M0SRWsbE2Ya8WZZ0djvUYyMfpUskFw04kjRZLfjYX6j1GB2qrawLbQiNX6Ek7vlBHI9+aedRUBlj2xkKUIVuT6/h/wDqpu6uz3dYkTSmaKWNn3M2eG/E/TNMWeaAKB09exOMYoi8iBECvuIxk7uAe4/nUYlRYzs3JH027uh6Zoi+jNUyVpA8bIz7+MH6dc0xx57IB8qjGQP4h6U1JHgfy+kqnbn7oYYzzUsXktKg+aPBwVXCljVNtA32FRRIjA/IVGBu+XNNd1tnYyTYd3O3f364HtTmk2AqX3AHjzPmIH1zSeaszLv++DyeOOv5Vm73MvelrEYsiXFq0Txuu7llC9cHPFSrEiMY0/d4xgH0pUuCHZ/3TjAOG+bA6E9feokEjXDN/wAs9pBb09qHruWm2TyT7FIm28dt3BNQyxNPGqI7MCcbm6j8fzpI7hZ2bPyqo5X/AD0qRRtDBk2KxBJ9T70J2L1RLZQGCOQJ85K7ifvYABzzUK3BcK3zKp7Fhg0rjDb493AK4T5cDpn196j8oR8j5Tt2gN1/nVpdyuVtaj7glBleCRxjnj60gBmCyyS7UUYKnqe/+fxqOQ8hT0HzDHc0jF3lV03LtHzANwfzp2sUvdCW5dY2YQ7/AE2L0GKes4lYxsm3MYKsvU8859KI5HI+XjK8BflDH0AogTzZSqzbUQ4IbGTxkmpfcfTUlhkMKlPvgnOPSnGRQhYKxH3fl7VHaRRukxbcCxwFbqw79f8APFQ3Suv7sdB69D27Ur9Boc8e0EN8qEZ3dz61GkylnEe7yx8od+uafMrQsArbmB5JywB9qc0W2zBR18zJ4GBz16UXtuVch2Ko3NnJ4OP8Kd+7+7E3zAZyOhpFYKG8xtpIwTTA5hAw+ccD3p3EPyQx2NgdDn1pPNELAe/Q0+OFRHnd8x67u3+FMubfC7gy+mWbg9ad0F11HxNtRi22TngL2oVllTzHy7hcAD5sdaqMzL5ke/cQudo6YqaEytAsi/KoOC7dqL9h3WxKbdZcyu86Ec7nBwBx2qP7R5rLHs2gDj068nn2qe4xvItp3Z25wzHB5Hb0zUEFwsVwV6k5Lb+gzwRQmSmSrdSMGDTdeu1eD6UFNmE+aJM8Ed+9QeR5dxJLNL5EajOOW3f40rEs24pnBxkfKSvX/JpX6Gqaew7MmWBlyCOM9qniYtFub92R61DCm6KQlfLcfMBu3HA9PypxumuVPmK0bDgl2zkf0o1ZDkxXuXkbYibsnoO4/pUc6ohVFLDB+ZS1IpGSobbjp7UBgCpbPPocfQ0bBo9hjDIOVyD0FK24gqzZHUhack28EblyB3ppRQM/dx2p+o07bjm2CMwRytEuctk5x/n/AD1pIoWRfnbc49aI3QEFucdCeP61JGVTLBckHg55FRaxDdthvlqxAO7I/i5wKVWZC5A/ddwuM96cZ2ijb512v1AX2qBQighU3HuH6U2rmd+5Mo8tQqbeAG37t2PeiKHzZlj+7IWyG/hI68+lQRSoJCA+49SG6VMLhtxClcDr6knNQS2STb4pJGm4RQdpR9wPbHvUcHzKAE+UjAC9j/SkvFdVtovk68lWPXBzUixi1AI+8p37mboQRnP4cUm9BcyFklWJASvQ/wC7n/CoZ72FovuYI4x2X/69WNizkAvtzkhvQfhUTW9vNA0bnMgXkt2Pr9KV0NSTIiI0Zd5XaAMMfw71bkiIVx/CwwW7Y/xqK1QW1qzRHzYsZz/d45/xqRLq3uHji3psdPm34yDz2zTu9xXe5GzlANzqSQMt2wKct5vd0beIyOSeimo7yJEChflZGyoXtx39aI5Qs7AfeK5ZGfgjkD8cc1SdtWUvMliiVmcY8uH+43Qn/Cphe4ucui7gu0Feigd/r7UQQSPCsUWzHT5umMnIP8qYqRz3kjp8jKSNuwbRz+FQ7XMZWHTSKJm8need25vX0PtUaSw5MkMbL8wJC9D1PWrNxAxgk8hPMwPmZev0HtUFsVCKnzQl2IKyYwcZOTUmErGkLP8AtC9gj/1YaRQx7Y4znPbFfTHx1utZ0L4c6DYahbeXatYoFli+7IAAc5HXPXP09q+abEurID85U7irNwD+frXpvj34n+ItV8JaPoLaW/8AZ9vEVjubh9wBGBgfh2/CvNrR5po+fxdKNTE0n2PK3uFuYh5KeSko2bd/Ixk19S/sqeE9F1WK+n1iZobK3heVvlKmQjPH1759vavmFYpWZWk+V1fJ29CB1FfRHgr4gTaT4GvrZU8p2t2j8xOoDLjJ/Os6jSaOXOOapSUIdWeBeM8Xvi28ngd7m0ErorEfcAPTn2rEuHjit2UR87ic7uo47Vsa0lvHIWijXaD97dyT3J981z8tyzBsjag6Fuo9eM16tFcsFY+xorlpQXkhwwjBn+XaOPTOKlRy7FxxtOeapedEvO/cOQGXtxmnvGbiNtjbGY9V6H1rp5e5tZFl5YZH3hNpBCkbduTyc/596t28oy6h/mxu5654/p/Ks14irrjbtHJHr9anhE0bs6n5SPuM20D/AB4qXGNiXCD0ZavNXaWACfdtUZ2tnCmqjzMwR1/eSdlbp3NEpSWIq3GOAe+f/wBVHnqpMTcyn5sn7pPqP0ojGKNFZELFg25+GbJ+X60YMxZewIx6fSp3Q3MojlfMgw2d3GeR+FR7yspiX5FA5JwQRz0HahysFxGA2lhwAeQW61C5AfJ6EZwOuKkXy3WWRZlAXGVHzH6/SmPAy/e2lckE9zxj8O9CY1bYjuFEhwxYYGcFufTNBfaR8mSOxbt61NE5ncRb1YZxnj5abeWqpLLHv5C7vmxwPWne24X7jAZC+Dtb1pGygBK4UjGRTYZBt5+cDgMOtO8zDALwvvQm0CFXy+C53KvLKtNZQWJC7UXPyikkUAknnHQbev6U4ytKdp28DkDrmi472FKmQYH3cY+VulRzXTFgkfylQBx0NOZ5E/drwDwWPalXDe+3nHSmLmtuMuIZHVfvYX5mAbrTy8eEeb+H5gh/r+dKVzhl4KgNx05pDdg8yfMdxwu3ilZBcasQ80soZV6sz9OxFK6+c5cfK46jtml3MshlPK9QvY/ypyyYk3bMsx6L0oFcijgBY55J6juOalkxJIgj3IoHO5uKSRo/LaUpt6Zx1XPHapGLQqEUqZG5yfT86fPqLmV7FeQLE4H3Ce3rSs6ouG+Q56j8hSOkqId20gnOD8xx/Sp433AqU+RwRubtSchXI0b5Qeq8g7umOpP6UrBVy6/K/B2t6URNEQlu3Me7LK3Rewz7U4Xb7zIod1GF+bsOe3rTu+pLY67ZE24+Xccs33hnHSoZbvzZAR8pAwCvTHSlnj+1CJ4o9kRJZ2XqfY9MUXEMvl4+8D8u5vTr19DQtrCbutBGtFfa8citISCf9kZApULtI58v9zyCe598+tOghw6q/wAgPO5uhIIPWkfdOHUPsRCTjfwBnt6UXZLTb3KkIeOZwwlky2MsvAx71dXfCpljjXe3BO/jrSw3awFY4ZEjOCD7/WovOVCNwzGOjr82D0pX+4h32LNkJXvHMo2xhTtVlClR9ahufJW5kLfMSMAq/bB5IqSNGdH835hgDcjnnvUctopVZZtm1hny16r060XVzK66le1R3JMfLZztZ/vDOOPerTyRoJP3iKQfmVug7cUFwqK0W1SO69hk/iKDaeY4DfeHJLenoKV13sTKz0bE+0M4bbsYtyBu6D1NOMUePnf7wDD3I7f15qBVKeYzbEOdu309vp/hU6/Pblk2KqkDLN8zY7n04pX6IlSY7czyqDsUkYG7oB1HtUkEslxGFmRYnUZYr36CkYAlHjkyMEjcnLdeaZbNJMgK7WmAwzL0X2pNXBPzLq7QML82wkYbtjBJzUttJDcykP8AIV+UFujN1Az65FQW91IswPy/ZwMN6g46noKie8WVi7yRON5+Vl4I6Z+uOaOXowtd2LMsUT6hH5u/BBQlf4ev61UjulQTK/zP5nye4qe6nW4wrbVQrhQ3yj3ptuqRHz02SSA4KN8w6dee9UrDVorUjIluAhl+VQ/CL0B68+lacjEgK3XPzOvUDHWow7xRyOPnJG7P3eevSkb5UZnfYTjG1fu/X1HsaW5m7MkDBWznI7e3+FPSQKhcr904z2H+FIse47n3byOffHfr3qKK1nlk+TmMdvQ+/wDjRZvqQ43Lm8MMgKQwxubqOao4gtwWa5yd2DjqR34FT7jLGT0ZDhvm6fTmoZnVlbam5+g9V4659alpmE4cqckTzmKCBGO7e3p068HPrjtVNnaSV9uwqq5BboT1IqVpHXYTwrggxthucgE/X60+ZJbeN1j25OQG4zmpvbRHPdyRMscjeU5gLE4Ylug6/r7UzX4YtO8tGmyJDu2huFzzzSRySQDMvm4QcKz8FuB/nFRXVv8Abo8H5oxglW+uaXN1ZhKTJLbfPEu6d27kt1xz6/hUsiocRon75jyW7j/9VVrV8AxI+wJ1OwMCOoAp37xOI97EHOxuuPT2o5mZKckZ0sjeWyybZGPIYdc8HpVeJBbXB3puBOST15ollhWbYH85yowypt/Ok2hpwd+/PIB7dv5V22aWp9imx8ssTTsgTcDyC3c9O3Wns2ANqYX+IM27PXt2596S42KhKf6wHg+lVoZhcyKm/G3GSOvX/GpS6jTT2ZYdC43SnJHVW6Dk4A98YqJ0kVD87rs5+f5cdBntyPSmsjb1V33Q5yT29vrTpIm4Uu0hZScnofaqWhSVtGV0nYAuzttXt3PerPmfKuEzwC3zck0hh8l+X4bsrcfhTV+Vz2C+vek5KwtydFDgeSnyfedT/CMAevHNQrOqOx3gKzliPvY9BnihnSJnaN8hyAV7YqS3nSKQo+1o8cMfxqfVXFZLVixbmZ88L/EKWcbkQn5mJBKp8oA4GevNNuoyifu5MZPzM3Y845pLWVld0dySvRj1xjjilq3dA9dUTSzbmkZXQIFGQvUnnqf/AK1OuJmwN0bR4AILd++Opqs3k+bvb/WMOEXoPUU5bsIAz7ZAP4N3Xn9RTVx8vUSO8M8pULnb/F6H6Z/zzU0bmZgflA/iHGP51XW0Mm6WNPLDEnc3b6UeWRCMtg5wTu5OKrqUlcljcy3SbHXGcKnqc54NREo7zOd6liSvTg55/Wn/AGhVjCdAp3Bh2NNKMwUnaoPHzMM460uW2+hfK0OjvCCiI+/bnLHpn39KWWbzJfL34BAZjuPb/wDVVePTmeZvLfcuPvN8p9elEqGLgOskjDGfTv8A0o5Rp3RIJvMBK8gdj6UxYhKrDhMNTTOySO/BDD5v/rU1pzhPujPzFRSs0Nq2hMIc5BbBHc9D69ahLOGAHK+vY07zXm3E7nPXG71p52xE43H09qLPqRfox6SGTB6kc++aJxukUvyBzx6/nUcx+zxhm6N6UQSiQMEbnHGaLWDmsTyMnlblTL4wS7bTio28u2dAr7yR8y/dC094HgieQP8AN67ulNC78GVM7zgewHPPP+c0WtqF01dMlt7nZCxbYrO3O75sDqPpz/8AWpsk5yyl1JPOPUY7DtTGmMg+VFjAJAZm/wA9s015rZpZliDyk42MPlwO/wBeaLX2GpIY7Bywk+fJyN/Ue1OjkLDHpzy3P9KVGWdSVyXXk56D8f600xlchvlLDPPXmmtBp31Qs1w0MDFTh8/d3Uvm7gC20OeuOhqtOMxhT8xHepFfMXPyn1oZLd2SNIEG4fMMcAd6b55lDZ7ZPPam7mReOOcDNOZwfnPyhT0FK2gXXUcTvDKq4I9eM0pyp65xwwNRrLJK4A4TGaezb/4sD+VJ6Dv2FeTBUnoe/wCNJI5xhtoB64bk05GAVyrZCjvSLIirl/lUDk+tTa5D03HIyuoQqrLnnHY+/NKrGBWA6ZJyW6jFRg7APK5BGRn5SfemthnC/wAXU56D/OaGmTpYdM6OBj5RnIPGc0Qq6Mg+7EQXJ3cjtz6VJDsSLym+Ukhie+BjIzT327nVOVX+/wBv8+9SyW0kRrKWYM3LE4xu4Axyc/0qRmcB93GVxhvT2H1qthYZIgwwx5YN1HtVtWSPKttJ9O4piuiM3HlEbN7u67Qrdh6cmnzObePEke7OQSnQ80+0sJNYuVjtzucAjHHWiTTZEn+zzfusuAD97PQ0rrcfNHZaDbcOls0ix5jhUlh3weCB6/T8eagXyMeeYNrMOvoO3Hqat29rOjyhZOI2K4XpkdjSW1oixSIzusztzt+baPTPpSv1DmQ+1jgnkMjzpEVAwW+Vckd/X8aJ2CTlnk3PGuxljXr3Dfl61X+y7GYrJ5ceQCZP4h6+x9qs+UqZKOkzj72f8+lDXVCd3qgSXeiunG3jePlB5xz9KjeZkzsTdkHc3v1x9atO6Khhj+VSM7VxnPH6UipJLbzRI/yhyw3LxjFSrrcwk31ES+MESGCRGWUHJ3bSOx+lMsoWhZ5WkyA3KyY/H60tiIkkYdWHykN0BxnHp0q/FCFtjPvw27CqvTHTvWcmo6HLObXwkYkNyYY7eTZufG/byv8An3r6v+PHwe8DeB/2bvDWuaR4znv/ABRqKwXDafcN9oXcyqZVAxujVO27qf0+U7C2Zr+MB9xL8K2F/H0zX0Z8b/gr8TvD3wg0XxZqFvENACQgIJ0f5G5QkZ75znvx7V59VLnTXQ+ex0uTFUE5Wu/vPm7SdL1DWtVhsbKRJb2eRIo4WbaFJOMnHvX1X8Yv2b/FP7PPw20qbWbix1BtRLK72crv5DBA2G3Kvr2z3r5m8NWgu77LvictueaL5WAHQA/l/Ovd/jN4s1wfCbQbW6v57y2e32xfa5mlZOo6sT1rKbvPlHmMZyq0XB6J6o+dtQf7VaSGX92UbPzfeck/zrOkWW7+UIilQcbuvYfjxV+cqzKnmZ8tQWK9/wA+lVYpHO6T7oIzlewP8q9qMuVaH1qqKSVhj28dtF5ZjRip+Yr0JwM/SnJFHuI3NnH8LcA/jRMEwoR88ZHzfe9selJt3gnqVPPsatSb3NOZ9QRSz5bjPQHt7foakMihWYtsA6jtVWe8dnBXpjA3dsf5NVpbtpxg/IM4wG61XK1uHwotJJGJduxgCejdj61KsayOxl+VMZzu5H4fT3pVh2xBhyoGcjtTGi865Qb92edp7Y/nUucd0J1Lbk0E8ayCVeUXC/L/AJ5qKSITvJIiM6owJx8uff2OOKsCCGRWz+7Kk8J1PHfnr3rSudCutKtIpZ4JVinUlXb5VfHf39OKlTXMZrEQclT6s52fzY4Vjfb5cgyo7qOmOMfrUXlEsvlx/ukGcDLE+/XmrFxcbreAfdKEgSfxYzxUUEihnVfly+zd6ADjH41qm1udQkpZExHH5XOdy/SmNKHWSObksOWb7w7+1OdEiGWLNtIOB1b+lKV3OrMmGPHPQU1ruG5HFB5UYG5R2z/n/P5U9laNih+pI7+1NEh3DK5AzgHpinC5IGW+U8fSlZgmCLtJbCrngE0138s8svzcMBSIdxO7nJIGaJFMZz2x371dhkiqBkjaTjdtHaommxgtnb6jtSbyFYBWIJByW6Ux596Y3bAOgPehKwtUStI2AS2V74700Dahy3zZyAe1Qljbp3PoBTotkqYbsc4H/wCuk0LVlqJ/MLKWyQOgbt/So5UYMT3X+dQSSiJ0KfezgCrIlWIgOmP4T/P/ACalxuK9hqPLATI3R+q9lHv+dTz3C2bKXCyFxx6Y9qrXTrPMzl9pUAKq9Me9Nk2uyYPzKCBu9fSly32Fa5aniyGlEexiOP4Rj60hgdiTG6S8/MvK7R7mktpZI/ll/fnOAp+XH+fenRyq7ukPyKAcq3UgkZ59anlfVhawwEee0Mb5kIySvzAAZzzTGMtmCd+3k4G/5Qegz/8AXpUVIstH8gPylm65zn8//rVI75UBv3aDkn1wM8dKqz+Qkl0Fw25iX2hlIX0/KoJHWBkHnea5+Xy17dOnrTftEUjmMRvlTtG7qv4etTLOEG5U29gvcf48UWZOr1EXzX3I3QnKszcr14pzZi2hfmT+8e5+lI0hYhum0cZ7/wCcUnkI7hydrk5DH+E0m+gm76DJYmLBvvsTnO7kD6dqtJO0e1I49wIJ3N2wQOf/AK1RNcLA4T7wAxgdzjk0+F3lhd2jwmcY70rye5m1bRjllktGaL+JG3N6DOM9+n0FLcQLuja4k2ox4ZfUcYqG7uX3CRflcDBH+NT3V7HPp1tbSnZcI7Mzr8wI6g+3HFHK7EWdrFd5URsJHsKDCntjqcjjFPiu1kddwzn/AG+Ac5xTbZTlz8iKy483+LBqs1usWo+Ws3DLlU7/AI+9NpPQhmjI2Ad0fQco/TGeuR/SmXDeSX2x7opOWH3lHGM/rSyMuNu/yyoOT6j1z6UT3MtraNsPmuhyw+7xx+dStNGSPt7eO4hZW7rvDq33eCO/50zT7gWVzOHT91jp2B6Z9hUMMjXEVy0T/OuGIXt/kUsN2J7EY/1nTa38Q78+tGrdkgs3si5cXnmh2VFVVOMr8oI7k+/8qh4QIWgRmJyB2A6darxs0ylR83zkFP4uSTUpkleN4t+6McMq/eU8gAfjTV0rDtbYuIls7CRv3iEABGfdjOO/r9KtLEXRj5my33A4X5WPH8Jz0zWRHcrFCqy9Fbnd06dPyq5pkXmQXUjz7Y422r6gZ4Az0+tNp2uxcnVF4/NGQ/ysMNhfSmSB9od9pVRk+n0/PinW5DSmBZNy43MV6k9Oc1FJsljDL8wIaMFupOeuP89KkLdB73XnNyn2dQhXO7gmhZzbIrJDuQ8N821u3PJ6Y9aaI4ImLSvtYABVDdR7+h9qR5onf90+RyAZOh7dPwqrCcU9ESgMh++rhjlSvygdc/Xr/OmPdGQiNv3UXA3/AOetDM8gDyclTn5ug4xinIyiIlt8jkc+xwOc1EvMxnFJWKUlxC9ypL7UHy/N8oI4Ocdj/nrmh98E5KzebFj8VzwMD1xzVK52W+pQGTfHGvJd+2cce9a8ltEhRIuVckqPvAgc5P8AnrQlayirnJJa2QW83lIgbop5V/mOOeevXFTmR5FZQm0A4yW4B+v+FQY3q4+8CeB3xzzT1mdRHHF8iHBYt0PfPoTU2d7WMXF9SrA3lTkxPtnj5LN0POQe1W4NQZd0zfPISd2ehPc5/WmTrHbDceHbgBumPWobbKHY28gk8N0PfOafyJULayP/2Q=="/>
  <p:tag name="MMPROD_13524LOGO" val="/9j/4AAQSkZJRgABAQAAAQABAAD/2wBDAAMCAgMCAgMDAwMEAwMEBQgFBQQEBQoHBwYIDAoMDAsKCwsNDhIQDQ4RDgsLEBYQERMUFRUVDA8XGBYUGBIUFRT/2wBDAQMEBAUEBQkFBQkUDQsNFBQUFBQUFBQUFBQUFBQUFBQUFBQUFBQUFBQUFBQUFBQUFBQUFBQUFBQUFBQUFBQUFBT/wAARCAmdCZ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TNABijNVb7UbXTbd57q5htoU5aSaQIo+pNeaeJ/2pPhH4P3jVPiL4dikT70MN/HPKPqkZZv0q4U5z0hFv0QHquKK+UPE3/BTX4HaBvFpq2q6+y9tN02QZPsZvLFeV+JP+CvHhe33DQPh/q2o/wB06jexWv5hBLXfDLMZU2pv56fmOzP0Dor8qvEX/BW/x/dlhong7w9pinobxp7lh+IeMfpXmniH/gpN8d9b3C38S2ejI3VLDTIP0MiuR+dehDIcZLey9X/kPlZ+z+B61FNcQ2sTSSypFGoyzuwAH1Jr8Gdf/as+MXiXd9u+JXiUq33kt9Rkt0P1WMqP0rzzV/E+seIJfM1TVb3UpM533dw8p/Nia7qfDdR/HUS9FcOU/fbWvjh8OvDYYar488N6cy9Rc6tBGfyL5rg9a/bh+BmgbvtPxG0qXb1+xrLdf+ikbNfhmST1OaSu2PDdJfHUb+5f5j5T9k9Y/wCCm/wM0wN9m1fVdVx0+yaZIuf+/myuI1b/AIK2fDS3DDTvCvii9cdDPHbwqfxErH9K/KOiuyPD+Ejvd/P/ACHyo/SjVf8AgsBbJldN+GUsvo91rITH/AVhP8647Vf+CunjWbd/ZvgbQbT0+1TzTY/75KV8EUV1RyXAx+x+L/zCyPsrUP8Agqx8ZLzPk2Hhiwz08iwlOP8AvuZq5fUf+ClHx5vc+T4nsrDP/PvpVscf99o1fLtFbxy3Bx/5dL7gsj32+/b0+POo5834h3qZ/wCeFrbxf+gRisC+/a6+M+oZ834l+JFz/wA8L94v/QCK8horoWDw8dqcfuRR6DdftDfFK+z9o+JHi2bPaTXLlh+r1i3fxS8Z3+ftPi3XLjPXzdRmb+bVzFFbRo047RX3CNK48Taxd58/Vb2bP/PS4dv5ms+SV5m3O7O3qxyabRWiSWwBRRRTAKKKKACiiigAooooAlgu57Y5hmkiPqjEfyrSt/GGu2mPI1rUIcf887p1/kayKKTSe6A660+L/juwx9m8aeILfHTytUnX+TVsWn7SPxZsseT8TPFyAfwjXLkr+W/Fec0VlKhTl8UV9wHs1j+2R8bNPx5XxJ158f8APe583/0MGuhsf+CgXx80/Hl/EGeQDtPp9pLn/vqI188UVi8Hhpb04/cgsfVmnf8ABTT452WPO1nS7/H/AD8aXEM/98Ba6jTv+CsPxctCoutE8KXq9y1nOjH8Vnx+lfFdFc8sswct6S+4VkfoHpX/AAV58TQ7f7S+HulXfr9lv5IM/wDfSvXZaT/wV90aYr/aXw3vrUdza6ok3/oUaV+ZVFYSyTAy+x+L/wAwsj9atI/4Kx/Ce82re6F4p09z1Y2sEiD8RNn9K7fR/wDgpJ8BtUAE/im60xj2u9LuP5ojCvxeorklw/hJbNr5/wCaDlR+7ui/tjfBTXtv2b4laBFu6fbLoW3/AKN24rvdD+J/g7xOVGj+LNE1Ut90WWowzZ+m1jX88tKGI6Ej8a5J8N038FRr1Sf+QuU/o/DqejA/jTselfzvaD8RfFfhYr/Y3ibWNJ2/d+w30sOP++WFekeH/wBs742+Giv2T4ka5Lt6fb5hd/n5wbNcU+G6q+Con6pr/MXKfuxg0uBX44+Hv+Cn3xv0YL9svtF13HX7fpiru+vkmOvTfDn/AAV48UWxX+3vAGk6gP4jp97La/lvElcE8ixsNkn6P/OwcrP1Bor4Q8N/8Fbvh/ebBrfg/wAQaWx6mzaG6VfxLRnH4V6t4Y/4KL/AnxJtSTxZLo8zdItSsJ48fV1VkH/fVefPLsXT+Km/lr+QrM+mfwpa4Hwx8efhx4z2DQ/HXh3U5H6RW+pwtJ+Kbtw/EV3SSLIoKsCDyCDnNcMoShpJWESUUUVI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VLU9XsdEs3utQvbextIxl57mVY0X6sSAK8T8b/txfBLwF5iXvjzT9QuE48nR918SfTdEGUH6kVrTo1aztTi36ID3gcUvWvgTxv/AMFb/B+neZH4V8F6vrTjhZdRnjs4yfUBfMJH1A/CvAvGf/BVH4u+IPMj0S00PwzCfuPbWhuJh9WlZlP/AHwK9alkmNq7xt6v+mOx+vBauX8WfFDwh4DjL+I/FOj6EoGf+JjfRQE/QMwzX4ceM/2pfi14/wDMGt/EDXbiGT71vBdtbwt9Y4tq/pXl808lxI0ksjSOxyzOckn1Jr2KXDc/+XtT7l/n/kVyn7T+Mv8Agop8DPCO9E8VSa5cJ1h0izllz9HIVD/31XiHi7/grv4dtQ6+GfAOp6j2WXVbyO1x7lUEmfpkV+YlFetSyDCQ+JOXq/8AKw+VH2j4s/4KsfFjWd8ejaZ4f8PQn7rx2z3Ew+rSOVP/AHxXjfir9tX43eMN4vviNrECt1XTXWxGPT9yqV4lRXp08uwlL4aa+4qyNTXPFWteJ7j7RrGr32qz/wDPW9uXmb82JNZec0UV3qMUrIQUUUVQBRRRQAUUUUAFFFFABRRRQAUUUUAFFFFABRRRQAUUUUAFFFFFwCiiildAFFOwfSk59DRdAJRS8+hpMH0ougCiiindAFFFFFwCiiigAooooAKKKKACiiigAooooAKKKKACiiigAooooAKKKKAFBI6HFdL4Y+J3jDwWynw/4q1rQypyP7Ov5YP/AEBhXM0VMqcZK0lcD6G8K/t+/HXwnsWLxzcajAvWLVLaG53fV3Qv+TV7L4R/4K2fEDTiieIvCWha3GvVrNpbORvqSZFz9FFfClFefUy3B1fipr7rfkKyP1W8I/8ABWr4fan5aeIfCevaJI3V7UxXcS/U7kbH0U17h4O/bo+B/jXy1tfH2n2EzdYtXD2W0+haVVX8iRX4c0V5dXh/Cz+C8fn/AJi5Uf0XaH4m0fxPaC60fVbLVbU9JrK4SZD+KkitPHvX85ela3qOhXaXWm39zp90n3ZrWZo3H0KkGvZPBn7bXxt8C+Wth8QNUu4U48rVWW+Uj0zMGIH0IryKvDdRfwqifrp/mLlP3Ror8pfBn/BWj4g6V5cfiXwtoniCFer2jSWczfVsuufoor6A8D/8FW/hfrvlxeIdI1zwxO33pPKW7gX/AIEhDn/vivIq5PjaX2L+morM+2s0ZBryfwR+1V8JPiIY10Lx/ok88n3La5uRbTt9I5drH8q9UjlSVAyMHUjIKnIIryJ06lN2nFp+egiWiiip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CcUnBoZgBycV5P8AEb9qn4UfCjzE8R+ONKt7qPO6ytpftNyD6GKIMw/ECqhTnVfLCLb8gPWaM8V8C/ET/grX4T0vzYPBfhHUtdmGVW61OVbOHP8AeCrvZh7Haa+X/iJ/wUn+NPjkyxWGrWfhK0fI8nRbUB8f9dJN7g+6la9uhkmMrauPKvP/AC3HZn7F6tren6BZSXmp31tp1nGMvcXUyxRr9WYgCvBvH37fPwR+H/mRzeM4Nbu0HFtocbXm76SKPL/NxX4xeKvHXiTx1e/bPEev6nrt1knztRu5J2H0Lk4rCr3aPDcFrWm36af5lcp+lPj7/grtaRiSHwX4DnuP7l3rl0I8fWGPdn/v4K+cfHf/AAUY+OHjbzI4vEkHhu1frBolokOPpI26Qfg1fMlFe7RynB0Phgn66/mOyNvxR448R+N7w3fiHXtT126znztRu5J3/NyTWJRRXqRjGCtFDCiiiqAKKKKACiiigAooooAKKKVVZjgAk+woukAlFdr4a+CfxB8ZFP7C8EeINWRuklppk0ifUsFwB7k16x4a/wCCe/x38S7GXwU2mwt/y11G9ghx9VL7/wDx2uWpisPS+OaXq0B85UV9xeG/+CTHxL1DY+s+JvDmkRnqsLzXMi/UbFX8mr1Lw7/wSE0aHa2u/EW+vP7yafpqQY9gzu/54rz55zgae9S/omxXR+ZdFfsF4e/4Ja/BfR9pvRr+uEdRe6gEB/79Ilej6F+wt8CvDu023w706Yr3vpZrrP1812rgnxDho/CpP5L/ADFzH4bgE9BmtDSvDmra7J5em6ZeahJnG21geQ/koNfv1onwR+HnhrH9keBvDmmlejWulQRn8wldjDaxW8axxRJGijAVVAA/CuKfEi+xS+9/8AOY/A/Rf2Zvizr4VrH4b+KJUbpI2kzIh/4EygfrXcaP+wF8eta2mH4f3MCn+K7vbaDH4PID+lft9ijArjlxHiH8MUvvYuY/HjSv+CXfxt1EKbiDQdMz2utS3Y/79q1dbpn/AASR+JE2P7Q8W+GbUHr9na4mI/OJa/VrIo5Ncss+xr2aXyDmZ+aWnf8ABH6+fBv/AInW8PqtvozSfqZl/lXU6b/wSF8MxY+3/EHVbn1+z2EcWfzZq/QWiueWcY6X/Lz8F/kK7PiGx/4JL/CmAA3PiPxZcsOy3Nsin8PIJ/Wuisf+CXXwTtMebBrt7j/nvqOM/wDfCrX15RXO8xxkt6rC7PmK0/4JwfAK3A8zwdPc/wDXXVrsf+gyitq0/YH+Alljy/h7aNj/AJ63lzJ/6FKa+g6SsnjsS96kvvYXPFLf9i/4I22Nnw20Q4/56Ql/5k1pW37J/wAGrbGz4Y+GDj/nppkT/wAwa9ZwfWjB9az+tV+s397EeaR/sz/COL7vwv8AB4PqdCtSf/QKtxfs9/C6D/V/Dnwon+7otsP/AGSvQaTn1rP21R/af3sDhh8C/huvTwD4ZH00e3/+IqRfgp8PU+74F8Nj6aTB/wDEV21FHtKn8z+8DiG+CXw7f73gTw0frpFv/wDEVG3wJ+Gz/e8AeGD9dHt//iK7uij2lT+Z/eB53J+zv8K5/wDWfDXwk/8AvaHan/2Sqsn7MPwhlHzfC/wgP93Q7Zf5JXpvPrRT9tUW0n94HkU/7I/wYuh8/wAMvDa/9c9PRP5AVm3P7EvwOugQ/wAONHXP/PNXT/0FhXt+D60Yq1isQtpv72B873f/AAT6+AV7nzPh/Cv/AFy1G8j/APQZhWLe/wDBNf4DXIPl+F7y0J7w6rcnH/fTmvqOitVjsUtqkvvY7s+Or/8A4JYfBi7z5UniKyz/AM8NQQ4/77jaud1D/gkl8M5QfsXivxVbnt58ttKB+UK19zUtaxzLGR2qsLs/PDUf+CQOjS5+wfEq+tvT7RpSS/ylWuW1P/gkFrkQP9n/ABIsLo9vtOlvDn8pHr9OKSuiOc46P/Lz8F/kF2fk1qX/AASY+Kltk2XiLwrdqOz3FxGx/DySP1rj9X/4JlfHPTQfs+j6XquOgtNUiXP/AH8KV+y1ISK6I59jFu0/kPmZ+GesfsM/HTQ932n4danJj/n0khuf/RbtXDaz8A/iX4d3HU/h94nsFHV59InVfwYpg1/QLigqD1Ga6ocR118UE/vQcx/OLd6ddafMYbq2mtpR1SWMqw/A1ARiv6NNQ0ax1aAw31nb3kJ6x3ESuv5EVwuu/s5fCvxJuOpfDrwxdSN1lbSYBJ/32FB/Wu2HEkft038n/wABD5j8BKK/bfXf+CffwG17c7+BIrOQ9Hsb65hx9FWTb+lebeIf+CUnwl1Qs+nat4k0aQ/dWK6iljH4PGWP/fVdsOIMLL4k18v8mHMj8kaK/SDxF/wSCPzvoXxKz/dh1DSv5ukv/steWeJP+CVPxe0je+m3/hzXIx91YLySKQ/USRqo/wC+q74Zvgqm0187r8x3R8ZUV7v4l/YY+OfhUObv4ealcqv8WmvFeZHsInY/pXlHiP4e+KfB7lde8N6vorA4I1CxlgIP/A1FehDEUav8Oafo0M5+ilII6jFJXRcAooooAKKKKACiiigAooooAUHFdp4J+NXj74bsh8MeMda0SNTnyLS9kSI/WPO0/iK4qiolThUVpq6A+vvAf/BUL4xeFjHHrL6T4utxgMdQtBDNj2eEoM+5U19H+Av+CtfgvVvLi8XeEtW8PynAM+nypewg+pz5bAfQNX5ZUV5FbJ8FW+zZ+Wn/AABWR+8HgD9rz4P/ABK8tNE8e6V9pkwFtb+U2cxPoEmClj9M169HOkyK6MHRhkMpyCK/nCBxXb+A/jj8QPhk6Hwt4x1nRI1Ofs9teOIT9Yydh/EV4dfhtb0an3/5oXKf0FdaCK/Iz4df8FUfin4XMcPiax0nxjbL96SWH7Jcn6PF8g/79mvqH4df8FUvhZ4o8uHxLY6t4OuWxvkli+12y/R4/nP/AH7FeFXybGUfscy8tf8Ag/gTZn2lmiuL8A/GPwP8UIBL4U8V6Trvy7jFZ3aPKg/2o87l/ECu0zXjOMoO0lZiFooop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FLWXrviLSvC2nS6hrGp2mlWEQzJdXs6wxJ9WYgCvmT4o/8ABSj4PfD7zrfTNRuvGWopkCLRYswhveZ9qke6bq3o4etiHanBsD6uNUtV1ex0KykvdRvLews4hukuLmVY40HqWYgCvyh+J/8AwVU+JXinzrfwjpmm+DbNshZtv2y7A/33AT/yH+NfKfjv4q+Mfidffa/FfibVNfmByv266eRU/wBxSdqj2UAV9Hh+HsRPWq1Ffe/8vxK5T9f/AIlf8FD/AILfDnzYU8RN4ov48j7L4fi+0An/AK6krF+TmvlH4lf8FavFGqGW38D+ErHRITlVvNVla6mx/eCLtVT7HeK+A6K+hoZFhKOsvefn/kVZHqXxG/ah+KnxX81PE3jbVby1lzusoZvs9sR6GKLah/EV5cST1OaSivehSp0VywSS8hhRRRWgBRRRQAUUUUAFFFS2tpPezpDbwyTzOdqRxKWZj6ADrRdICKivZPBH7Hvxl+IPltpHw+1hYZOVn1CEWURHqGmKAj6Zr6A8Ef8ABJr4jaz5cniXxJofhyFuscG+8nX6qAqfk9efVzDC0PjqL77/AIILo+G6K/WDwX/wSd+G2jeVJ4h8Qa74jmX70cTR2kDfVQGf8nr3rwZ+xz8GPASodL+HmjSSp0m1CE3sgPqGmLkH6V41XiDDQ+BOX4fn/kTzH4e+HfBuv+Lrn7NoWiajrNxnHlafayTv+SAmvaPCH7Bnxy8ZBHt/Al5p0DdZdWljs9v1SRg/5Ka/bew0yz0q1jtrO1htIEGFigjCIv0A4FW8YryqvEdZ/wAKCXrr/kLmPym8J/8ABJX4hajsfxD4s0HRI26raCW7lX6gqi5+jGvafCf/AASS8BaeEbxD4v17WZF6rZJFZxt9QRIcfRq+8DSYxXlVc5xtT7dvRL/hxXZ87eE/+CfvwK8J7HTwTFqk69ZtVuprjd9UZtn/AI7XsHhn4WeDPBYX+wPCei6IU+6dP0+KAj8VUV1VBFeZUxNar8c2/VsQgUKOABS0tFYAFFFFABRRRQAUUUUAFFFFABRRRQAUUUUAFFFFABRRRQAUUUUAFFFFABRRRQAUUUUAFFFFABRRRQAUUUUAFFFFABRRRQAUUUUAFFFFABRRRQAUUUUAFFFFACUySJJkKuisrDBBGQRUlFAHnnij9n/4aeM1c634C8PajI/WaXTYvN/Bwu4fga8c8V/8E2fgZ4l3tb+Hr3QJX6yaXqMo59lkLqPwFfUtGK6YYrEUv4c2vmx3Pz18W/8ABIfQLgO3hn4gajYY5WLVbJLnPsWRo8fXafpXi3iz/glT8WtF3vo+o+H/ABFEPupDdPBMfqsiBR/31X655zSEV6dPO8bT+1f1SC7Pwi8Yfsd/GfwPvOqfDrW3jT70unwi9QD1LQlwB715JqGl3mk3T219aT2dwhw0NxGUdfqCMiv6OM+1Y/iDwhoPi21+za5oun6xbn/llf2qTp+TAivVpcSTX8Wmn6Ow+Y/nWor9vfGn7BHwO8biR5/BFtpNw3SbRpZLTb9EQhPzU14H40/4JG+Fr3zJPCnjnVdJbqsOq20d2ufTcnlkD3wfxr16Wf4Sfx3j6r/K5XMj8vqK+w/G/wDwS2+MPhrzJNFbRfFUI5VbK88iUj3WYIoP0Y18/wDjf9nn4l/DnzG8R+Btc0yCP71y9k7Qf9/VBQ/nXr0sbhq/8Oon8/0Hc88opxBHUY+tNruAKKKKACiiigAooooAmtLyewuI57aaS3njbcksTFWU+oI6Gvdfhx+3R8aPhl5Udn4yutXsUwPseuAXqEDoNz5dR7KwrwSisKtClWXLUimvNAfpP8NP+CuVtJ5Vv498EyQHgPf+H5t4/wC/EpBA/wC2hr6v+Gf7ZPwf+K3lRaN41sIL6TAFhqbGzn3f3QsmA5/3C1fhTSg4rwa+QYWrrTvF+W33MXKj+j5XWRQVIIPQg08V+Bnwz/aZ+J/whaJfC3jLU7G0jPy2Mkvn2v8A35k3IPqBmvrf4Xf8Fa9dsDDbePvCNrq0IwrX+iSG3mA9TE5ZWP0ZBXzmIyDFUtabUl9z/EnlP07HFKDmvAPhb+3L8G/iuYYbHxZBo2oSYH2DXB9jlBPRQzHYx9lY171FPHcRJJE6yRsAyspyCD0INfPVKNSi+WpFp+ZJNRRRW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IeaVjivGfi1+158Kfgt50PiLxXaPqcWQdL04/arrd/dKJnYf98qPerhSqVpctOLb8gPZcZqtfX1tpVpLdXlxFa20Sl5Jp3CIg7kk8AV+Znxc/4Ky63qJns/hz4Xh0eA5VdT1oiefHqsSnYh+rOPavjT4lfHPx98YLsz+MPFepa4N29beeYrbxn1SFcIv4KK+jw3D+Jq61Wor72Vyn61fFf/AIKJ/B74Yedb22tP4w1RMj7LoCiZM+8xIjx/usx9q+Nvip/wVT+Ivirzrbwbplh4MsmyFuHAvLvH+84CD/vgketfElFfT4fJMLQ1kuZ+f+WxVkdJ42+JPiv4kakb/wAUeItS1+7ySJL+5eXZnsoJwo9hgVzdFFe9CEYK0FZDCiiiqAKKKKACiilAzQAlFeh/Dr9nv4kfFdo/+EU8Gavq8DnAu0tzHbfjM+EH4tX1B8O/+CT/AMQ9e8qbxZ4g0nwtbtgtDBuvblfUELtT8nNcFfH4ah/EqJfn924XPhyp7KwudSuY7a0t5bq4kO1IoULsx9ABya/Xz4d/8EvvhB4Q8qbXE1Txjdry39oXJhgz7RxbTj2Zmr6U8E/Cvwf8ObbyPC3hjSdAjIwx0+zjiZ/95gMsfck14FbiKjDSlFy/Bf5k8x+MHgD9hz41/EURyWPge+020fB+06yVslA9dspDkf7qmvpDwD/wSN1678uXxn44sNOXgtbaNbPcsfbzJNgU/wDAWr9OR1pSa8Ktn2Lq6QtH0X+Yrs+UvAn/AATR+Cng8xyX2lah4puUwfM1i9bbn/ci2KR7MDX0H4O+F/hD4fQeV4Z8L6RoCYwf7Pso4S31KgE/jXVfhS14tXE16/8AEm38yRMUtFFc4BRRRQAUUUUAFFFFABRRRQAUUUUAFFFFABRRRQAUUUUAFFFFABRRRQAUUUUAFFFFABRRRQAUUUUAFFFFABRRRQAUUUUAFFFFABRRRQAUUUUAFFFFABRRRQAUUUUAFFFFABRRRQAUUUUAFFFFABRRRQAUUUUAFFFFABRRRQAUUUUAFNKgjkZ+tOooA828c/s6/DL4lCQ+I/A+ialPJ966azSO4P8A21QBx+dfO/jv/glb8J/EaySeH73WvCdwfuJDcC6gX6rKC5/77FfaBo5rro43E0P4c2vnoO5+UPj3/gk78RNE8yXwt4j0fxPAv3Yp99lcN9FO5PzcV83fED9l34rfC/zH8ReBNYs7eP713DB9otx9ZYtyD86/e8nFIQGHIr26PEGKhpUSl+D/AAHzH835BU4Iwfekr99/iD+zd8MPil5reJ/A+j6lcSZ33YtxDcn/ALbR7X/8er5j+In/AASd+H+vebN4S8Rat4WuGyVhuAt7br7AHa/5ua96jxDh6mlROP4r8NfwHzH5SUV9d/ET/gmF8YPB3mzaLFpnjC0XJH9nXIim2+8cu3n2Vmr5n8Y/DjxV8PL77H4n8OapoFzkgJqNo8O73XcBuHuK92jjMPiP4c0/n+hVznKKKK7ACiiigAooooAK9J+GH7RvxK+DkqHwl4w1LS7ZTn7CZPOtT9YX3J+OM15tRWc6VOquWauvMD9DPhV/wVr1Wy8m1+IfhKHUYhgNqGhP5MoHqYXJVj9HQe1fZfwo/bF+EvxkEMOheLrS31OTAGl6ofslzu/uqr4Dn/cLV+FFAJB44r5/EZFhq2sPcflt93+QrI/pAUg9DmnYAr8JfhP+2F8Wfg0YYdB8XXc+mxYA0vUz9rtto/hVXyUH+4VNfafwj/4Ky6Hqfk2fxF8Mz6NOcK2p6KTPbk+rRMd6D6FzXy+JyPFUNYe8vLf7ibM/Qcmgc1w3w1+NvgX4v2P2rwf4o07XFC7nht5gJ4x/txNh0/4EorufpXz8oyg7SVmSLRRRS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igAxRmvF/jF+198LPgcs0PiLxLBNq0YP/Eo03Fzdk/3SinCH/fKj3r4S+Mv/AAVY8ZeJfPsvh7o1v4SsTlV1C9C3V4w9QpHlp9MP9a9PC5ZisX8EbLu9EOzZ+mnjHx14d+HukSar4l1yw0KwTrcX9wsSk+g3Hk+w5NfHHxh/4Kq+CPCxmsvAek3XjC9XKi+uc2lmD6jI8x/ptUHsa/MTxn4+8SfEXWH1XxPrl/r2oP1uL+4aVgPQZPyj2GAKwK+tw3D1Kn71d8z7bL/MpRPevi9+2/8AF34yefb6l4ll0bSZcg6XoebWAqf4WIO9x7OzCvBmYsSSSSe5pKK+npUKdCPLTikvIoKKKK2AKKKKACiip7KxudTuorWzt5bq5lYLHDChd3J6AAck0N23Agor6Q+F3/BPv4z/ABO8mf8A4Rv/AIRfTpMH7X4hf7Ngf9csGX/xzHvX1/8AC/8A4JOeDdDEVz458SX/AIluRgtaaeos7b3Un5nYe4KfSvIxGbYPD6Od32Woro/LS3tpbuZIYInmlchUjjUszE9AAOpr3r4Z/sLfGf4o+TNZeELjRrCTB+266fsaAHodr/vGHuqmv2G+HHwH+HvwlhVPCXhDS9FkUbftMMAa4YejTNl2/FjXfYr5qvxHN6UIW83/AJL/ADFzH51fDX/gkfp9v5Vx498aTXbcF7DQIRGufTzpASR/wBT719WfDj9jv4P/AAs8qTRvA2myXkeCL3UkN5Pu/vBpd20/7uK9p+tAr56vmOKxH8So7dlovwJuxiRLEoVVCqBgBRgAVJRRXniCiiigAooooAKKKKACiiigAooooAKKKKACiiigAooooAKKKKACiiigAooooAKKKKACiiigAooooAKKKKACiiigAooooAKKKKACiiigAooooAKKKKACiiigAooooAKKKKACiiigAooooAKKKKACiiigAooooAKKKKACiiigAooooAKKKKACiiigAooooAKKKKACiiigAooooAKKKKACiiigAqhq2jWOu2UtlqVlb6hZyjElvdRLJG49CrAg1fooTtqgPmv4kf8ABPf4KfEUSyjwx/wjN9Jn/SvD8n2Xb9IsGL/xyvlH4l/8ElPEenebceBvF1lrEQyy2WsRG2lA/uiRdysfchBX6gnmivUoZpi8PpGd12ev5juz8DviX+zD8UfhEZX8T+C9TsbSP719DF9otQPUzR7kH0JBry8jFf0ftGGBBAIPY14x8Tv2OvhF8WfNl1vwZYQ38mSdQ0xfsdxu/vFo8bz/AL4avoqHEfSvD5r/ACf+ZXMfhNRX6QfFH/gkf/rbn4e+M/Upp3iGP/2vEP8A2n+NfIHxR/ZG+LXwf86XxD4Nv/sEeSdRsF+1223+8XjyEH+/g+1fSYfM8LidITV+z0f4jujx6iggg88UV6e4wooooAKKKKALel6tfaHfw32nXlxYXsLb4ri2laORG9VZSCD9K+p/hB/wUo+LPw28i01u6g8c6SmAYtWyLkL/ALNwvzE+7h6+TaK5a+FoYlctWKYH7J/Bz/gpF8J/ie0FnrF7L4G1d8AwayQLZm/2bgfLj3fZ9K+pLDUbXVLOG7s7mK7tZlDxzwOHR1PQhhwRX85FeifCr9oP4h/BW8E3g/xTf6TFu3PZh/MtZD/tQvlCffGfQ18tieHYy97Dyt5Pb7yeU/f4UmDX5zfBn/grJbzGCw+Jvhs278KdY0H5k+rwOcj1JVj7LX3D8M/jZ4H+MOmfbfB3iaw1yMKGeKCXE0Q/24mw6f8AAgK+TxOAxGFf72GnfdfeTax3VFFFcI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KKOtYHjDxz4f8A6JNq/iTWbLQ9Mi+9c306xJn0BJ5J7AcntRFOTslqBv96p6hqFrpdlNdXlzFZ20Kl5J53CIijqWY8Ae5r4N+OH/BVnw9oRuNO+GejP4iuxlRq+qK0Nop9Ui4kkH12fjXwN8Xv2j/AIi/HK9aXxf4mu9Qtt26PTo28q0i9NsK4XI/vEFvUmvosJkWJr2lU9xee/3FJH6dfGr/AIKX/DD4aGey8OPJ481mPKhdNcJZq3+1cEEEe8Yce9fBPxp/b5+LPxj8+0Otf8ItocmR/ZuhFoNy+jy58x8jqNwU/wB2vnCivsMLlGFwtny8z7vX/gFWQruzsWYlmPJJOSaSiivbtYYUUUUAFFFFABRXonws/Z7+InxnuVj8H+FdQ1aEtta8Efl2qH/amfCA+2c+1faXwk/4JL3U/k3nxH8VrbIcFtL8Pruf6NPIMA+oCH2NediMxw2F/iTV+27+4Ln51IjSMFVSzE4AAyTXvXwo/Yd+MHxdMU2n+FZtG0yTBGpa7m0hwejBWG9x7orV+t3wp/Za+F/wXSJ/C/hKxt7+MD/iZXSfaLsn1Er5Zc+i4HtXrOABXy2J4jk9MPD5v/Jf5k8x8CfCn/gk34W0bybrx94lvPENwMM1hpa/ZbbPdWc5dx7jYa+wPhv8D/AXwitBB4Q8KaZofy7Wnt4AZ3Ho8rZdv+BMa7sUE18ziMdicT/Fm2u3T7ib3ClooriEFFFFABRRRQAUUUUAFFFFABRRRQAUUUUAFFFFABRRRQAUUUUAFFFFABRRRQAUUUUAFFFFABRRRQAUUUUAFFFFABRRRQAUUUUAFFFFABRRRQAUUUUAFFFFABRRRQAUUUUAFFFFABRRRQAUUUUAFFFFABRRRQAUUUUAFFFFABRRRQAUUUUAFFFFABRRRQAUUUUAFFFFABRRRQAUUUUAFFFFABRRRQAUUUUAFFFFABRRRQAUUUUAFFFFABSFQeozS0UAeL/FT9kH4TfGETza/wCD7JNRkyTqWnL9kud394vHjef98MPavjj4rf8ABJO8txNdfDvxcl2gyU03X02Pj0E8YwT9UUe9fpbnNLXo4fMsVhtITduz1Q7tH4EfFL9m/wCJXwZlkHizwjqOm2qnH29Y/OtW9MTJlPwzn2rzSv6PJraK5ieKWNZI3BVkcZDA9QRXzx8W/wBgn4PfFkTXEvh1PDeqSZP9oeHyLVs+rRgGNuepK596+ow/EaemIhbzX+RXMfiVRX3B8XP+CVXj7wr5134H1ay8Y2K5ZbSXFneAegDExtj13gn0r4/8Z/D7xL8OdWfTPFGg6hoN+uf3F/btEWHquR8w9xkV9Ph8bh8Sr0pp/n925Vzn6KKK7QCiiigAq9ouu6l4b1ODUdJ1C60zUIG3xXVnM0UsZ9VZSCD9Ko0UnGMtJAfZnwW/4KffEfwD5Fj4xgg8daSmFMs5EF8i+0qjD/8AA1JP94V98fBT9t34U/G7yLXTdfXRtclwBpGtYt52Y/woSSkh9kYn2Ffh3QCQcjg18/iskw2I1guV+X+X/DCauf0gg5HBzS/hX4g/BL9uj4rfBIwWlprh8Q6FHhf7J1wtcRqvpG+d8fHQK232NfoD8D/+ClXw0+J/2ew8SO3gPW3wuzUZA9m7f7NwAAv/AG0CD3NfH4vJsVhryS5o91/kQ0z6+oqrZ3lvqFrFc2s8dzbyqHjlicMjqeQQRwQfWrVeHs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OlHNB61wfxT+N3gj4K6OdS8Y+IbTRYiCYopX3Tz47RxLl3/AHHfFOMJTkowV2wO8xXHfEf4ueD/hFop1Xxh4hstCs8HYbmT95KR1EcYyzn2UE1+eHx4/4Kra3rX2nS/hdpI0O1OU/tvVEWW6YescXKJ9W3/QGvhbxb4z13x5rU+r+I9Xvdb1OY5e6vp2lc+2WPAHYDgdq+pwnD9araVd8q7df8kUon6AfHT/gq5NJ9o0z4V6H5K8p/butIC31igBwPUFyfdBXwf8Qvil4t+K2tNq3i7xBfa9fHO17yUssYP8KJ91F9lAHtXLUV9lhcBh8Gv3cde/X7y7WCiiivRAKKKKACiivQvhV8APiB8a74W/g/wxfasgbbJeBPLtoj/tzNhFPtnPoDWc6kKUeao7LzA89q7o+iah4h1GDT9LsLnUr6dtsVraQtLLIfRVUEk/Sv0c+DP/BJq2g8i/8Aib4kNy/DHSNC+VPo87jJ9CFUezV9w/DT4KeBvg/pgsvB3hjT9CjKhXlt4szSj/blbLv/AMCJr5rFcQUKXu0Vzv7kTzH5Y/B3/gmX8U/iJ5F34kW38C6S+CW1H97dlfVYFPB9nZDX3H8IP+CdXwh+F3kXV9pT+M9XjwTda6RJEG/2YABHj/eDEetfUeaOtfJ4nN8VidHKy7LQltleysrfTrWK3tYI7a3iUJHFCgVEUdAAOAKs0UV44gooooAKKKKACiiigAooooAKKKKACiiigAooooAKKKKACiiigAooooAKKKKACiiigAooooAKKKKACiiigAooooAKKKKACiiigAooooAKKKKACiiigAooooAKKKKACiiigAooooAKKKKACiiigAooooAKKKKACiiigAooooAKKKKACiiigAooooAKKKKACiiigAooooAKKKKACiiigAooooAKKKKACiiigAooooAKKKKACiiigAooooAKKKKACiiigAooooAKKKKACiiigAooooAKwfFfgnQPHWkSaX4h0Ww1zTn+9bahbpMmfXDA4Pv1reooTcXdAfEPxf8A+CWXw98YefeeCtQu/BOoNlhbHN3ZE/7rHeufZyB2Wvh74w/sJ/F34Ome5uvDr+IdHjyf7T0HN1GFHdkAEiADqWUD3r9vs8UmM17uGzrF4fRvmXn/AJ7lXZ/N+ylGIYFSOCDSV+7Xxi/ZD+FnxwSaXxF4Yt4tVkz/AMTfTgLa7B/vF1GH/wCBhh7V8JfGb/glP4w8Nefe/D3WYPFdiMsunXpW2vVHoGJ8t/qSn0r67C55hq+k3yPz2+8q6PhKit3xj4F8RfD7WZNJ8TaJfaFqMfW2v4Gicj1GRyPQjg1hV9BGSmrxd0MKKKKoAooooA9W+DH7UPxJ+A90h8KeI7iHTw26TSbs+fZyeuYm4Unuy7W96/Qj4F/8FSvBfjT7PpvxBsH8Gaq2F+3w7p7CRvUkfPFk9iGA7tX5Q0V5WLyvDYzWcbPutH/wfmJq5/RhoPiDTPE+l2+p6PqNrqunXC74buymWWKRfVWUkH8K0vbNfz+fCX49ePPgfqwv/BviO70ncwaW1Db7af8A66RNlG44yRkdiK/Qn4D/APBVLw74j+z6X8TtLPhq/OF/tfT1aWzc+rx8vH+G8e4r4rF5FiKF5Uvej5b/AHEtH33RWN4Y8V6P4z0e31bQdVs9Y0y4GYruxnWWN/oykj8K2a+daadmSF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DxQDmiuW+IHxN8LfCvw/JrfizXLPQtNj/AOW13Jguf7qL952/2VBPtRGLk+WKuwOprifif8ZfBnwZ0JtW8ZeILPRLXB8tJnzLMR2jjGWc+yg18BfH/wD4KqXt79p0n4UaZ9hi5T/hINVjDSn3igOVX2L7uD90Gvgrxf4117x/rk+s+JNXvNb1Sc5kur6ZpHPoAT0A7AcDtX1OCyGrWtKu+Vduv/AKUT7m+Pv/AAVT1vXftOlfC3TP7BszlP7b1JFkunHrHFykf1befZTXwp4n8V6z401q41fX9VvNZ1O4O6W7vpmlkf6sxJx7dqyqK+2w2CoYSNqUbefX7y7WCiiiu4AooooAKKnsrG41K7itbSCW6uZmCRwwoXd2PQADkn2r60+B/wDwTU+JnxO+z3/iVU8B6I+G3aihe9df9m3BBX/toUPsa5cRi6OGjzVZJID5EAJOBzX0H8Ev2GPit8bvIu7TQz4e0GTB/tfWw1vGy+saY3yexVdvuK/T34JfsPfCv4Hi3urDQl1zXYsH+2NaxcTK3rGuNkfsVUH1Jr6BCgdOK+RxXET+HDR+b/yJcj49+Cv/AATL+Gfw48i+8Ueb481hMMft6+VZK3tACd3/AANmB9BX1tpmlWWi2MNjp9nBYWUChIre2jEccajoFUAAD2FXc0cGvkq+JrYmXNVk2QLRRRXOAUUUUAFFFFABRRRQAUUUUAFFFFABRRRQAUUUUAFFFFABRRRQAUUUUAFFFFABRRRQAUUUUAFFFFABRRRQAUUUUAFFFFABRSFsVla14p0fw3B52rarY6XDjPmXlwkS/mxFNJt2QGtSZ9q8b8R/tf8AwY8Lbhe/EnQHZeq2V0Lsj8IdxrzLxD/wU4+B2i7vsmq6trpHT+z9MkXP087y66oYPE1Pgpt/JjsfWINBr4D1/wD4K7+D7Yt/YvgTWtQ/u/b7qK1z9dvmYrznXv8Agrx4quN39i+ANJsP7v269lucfXaI813QybHT/wCXdvVr/MLM/ULPtRmvx71r/gqT8a9V3fZW8P6Pnp9j04tj/v671wGt/t6/HjXtwn+IV5Ap7WVtb22PxjjU12w4fxcviaXz/wCAPlZ+4Wcd6Y8yRqWZlCjqScYr8BtW/aN+Kmu7hffEbxVcI3WNtYuAn/fIfH6Vxup+I9Y1xt2oane37dc3M7yH9Sa6o8OTfxVV93/BQcp/QVqnxK8J6GD/AGj4o0aw29ftN/FHj/vphXJaj+1H8H9KyLj4meFQw6rFq8EjD8FYmvwesNF1PV32WVjd3jZxtgiZz+grqtN+BXxJ1gA2Hw/8UXoPQ2+j3D5/JK2/1foQ+Ot+SHyn7Ial+3V8CdLz5vxF058f8+8M83/oCGuZvf8AgpF8BLQHyvFtzeY/54aTdDP/AH1Gtfl7p37H/wAadUx5Pw18RJn/AJ+LNof/AEPFdNYf8E/fj5qODH8Pp4we8+oWkWP++pRT/snLYfHW/Ff5BZH33e/8FSfgraZ8o+ILz/rjpwGf++nWsO7/AOCs3wniyIfDvi+cjv8AZLZQf/JjP6V8gWP/AATR+O13jzdA0+yz/wA99UgOP++Gaty0/wCCV/xnuceZN4btc/8APXUHOP8AvmI0vqOUR3q3+f8AkFkfRd1/wV08DIT9n8FeIJR282SBP5MazLj/AIK+eHlz5Hw71OT/AK6ajGv8kNeQ23/BJf4qyAGfxJ4Sh9kublj/AOiBWnb/APBI3x82PP8AGfh2P/rmk7fzQUexyRby/Fhod1L/AMFgrNM+V8L53/39bC/+0DVOT/gsIx/1fwpA928QZ/8AbasKH/gkN4oYfvfiDpKH/YspW/8AZhV2L/gkBrJ/1nxJsk/3dKdv/aop8uRrr+YaFlv+CwV72+F0A+uuH/4xTD/wWB1Ht8MLYfXWW/8AjNOH/BH2+7/FC3H00Rv/AI/Ug/4I+XR6/FOIfTQj/wDJFP8A4Q/65g0IR/wWBv8Av8MLY/TWm/8AjFSJ/wAFgrsH5vhbER7a4R/7b0N/wR9uu3xSiP10I/8AyRUbf8EftQA+X4oWxPvorD/2vR/wh/1zBoXY/wDgsKP+WnwpI918Qf8A3NV2D/gsDp7Eed8MblB/sayrfzhFc3L/AMEgtdGfL+I+nt/vaW6/+1DVKb/gkR4tH+p8e6O/+/aSr/ImlyZG+v4sND0O3/4K9eGG/wBf8P8AVo/+ud9E381Falp/wVx+Hz4+0+DvEkXr5Rt3/nIK8WuP+CR/xETPkeMPDcn/AF0+0L/KM1lXf/BJz4tw5MOv+EZx6fbLlT+tvj9aXsMkltL8WFkfS9p/wVi+EU5Al0XxdbnuXsrcj9Lg1vWP/BUD4I3ePNvdbs8/89tNY4/74LV8ZXf/AAS2+NVtny18P3X/AFy1Ej/0JBWDff8ABNr492mfK8KWl7j/AJ4atajP/fci0fUMoltVt80FkfobYf8ABRj4A3uA3jZ7Zj/DPpV4P1ERH6102nfts/A/VMeT8R9HTP8Az8M8P/oaivyqv/2DPjzpoPm/Du9fH/PC6t5v/QJDXMal+yh8Y9Kz5/wy8Ttjr5Glyzf+gKabyjLpfDW/Ff5BZH7SaZ+0h8KtYIFn8SPCk7noi6zb7v8Avnfmuu0zxjoWtgf2drWn6hnp9mukkz/3yTX4Can8IPHeiAnUPBfiGwx1Nzpc8ePzUVzNxaXdlKY54ZoJB1SRSpH4Gl/q9Sn8Fb8v8w5T+jgOh6MD+NLgetfzuaT488T+H9v9meIdV07b0+y3skWP++WFdrpH7U/xg0Pb9k+JfijavRJtUmmUfg7EVzz4cqL4Kif9fMXKfvdupc1+Jmif8FDPj1om1R43N7EP+Wd7p9tLn6t5e79a77RP+CrHxf04qt7p3hrVU/iM1lLG5+hSUAflXLPh/Fx2afzDlZ+utLX5m6F/wV91OLaus/Da0uT/ABPY6q0OPcK0T/zr0fw//wAFbfhzeFV1jwl4j01j1a2EFwo+pLof0rinlGNhvTv6NMVmfdWT6UtfMHh7/go/8CNd2rL4quNIkbol/ptwPzZEZR+Jr0/w5+018J/FoUaX8RfDc8rfdhfUoopT/wAAchv0rhnhMRT+ODXyYWPUKKq2Oo2upW6z2tzDcwt92SGQOp+hFWa5rWELRRRQAUUUUAFFFFABRRRQAUUUUAFFFFABRRRQAUUUUAFFFFABRRRQAUUUUAFFFFABRRRQAUUUUAFFFFABRRRQAUUUUAFFFFAHMeOfhx4Z+JmitpPinQbDXrBs4hvoFkCE/wASk8q3upB96+I/jV/wSi0DWftGofDTXZNAujll0nVmae1J7KsozIg/3hJX6BdqOtdmGxtfCu9KVvLp9w72PwI+Lv7OHxE+Bt6YfGHhm70+2LbY9QjXzbSX02zLlcn+6SG9QK80r+jfUNNtdWsprS9toby1mUpLBcRh43U9Qyngj2NfI/xv/wCCZ3w2+JX2i/8ACwfwFrb5YGwTzLJ2/wBqAkbf+2ZUD0NfYYXiGEvdxMbPutvu/wCHKUj8gKK96+N/7E/xT+BZuLvU9CbWdCiyf7Z0bNxAq+rgDfH9XUD0JrwYjFfV0a9OvHnpSTXkUJRRRWwBRRRQB3Xwq+N/jj4J6yNS8HeIbvR5SQZYI23QT47SRNlX/EZHbFfoh8Af+CqHh7xL9m0r4nab/wAI1qDYT+2bBWlspD6unLxfhvHclRX5a0V5eLy3D4te/HXut/69RNXP6LvDviTSvFuk2+q6JqVrq2m3C74buymWWKQeoZSQa1Pxr8APhD8fvHnwL1b7f4N8Q3OmBmDTWZPmWtx/10ibKtxxnGR2Ir9GP2f/APgqH4S8cG20n4jWi+DtYchRqUJaTT5W9T1aH/gW5R1LCviMZkeIw95U/ej5b/d/kS0fdFFUdM1Sz1qxgvtPu4L6yuEEkNxbSCSORT0ZWBIIPqKvV85toyQ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DLOlvE8kjrHGgLMzHAAHUk0AS5rK8R+JdJ8IaRc6rrmpWuk6ZbLvmu72ZYoox6lmIAr5H/AGif+ClXgn4XC60fwSIvHHiRCVM0MmNPt2/2pR/rSPSPg/3ga/NH4yftC+Pfj1q/2/xhr09/GjFoLCM+XaW//XOIcA443HLHuTX0OCyWvirTqe7Hz3+4pK594/tDf8FUNN0c3OjfCnT11e7GUbXtSjZbdD6xRHDP7M+0ZH3WFfnh8RPih4r+LOvya14u12813UXyBJdSZWMf3UQfKi/7KgD2rlqK+6wmX4fBK1OOvfqUlYKKKK9IYUUUUAFFaPh/w5qvizV7fS9F0261bUrhtkNpZQtLLIfQKoJNfb/wG/4JY+J/FX2bU/iVqX/CLaa2H/sqyKy30g9GblIv/Hz2IFcOJxtDCRvVlb8/uC9j4d0TQtS8S6pb6bpFhc6pqNw2yG0s4Wllkb0VVBJP0r7T+Bf/AAS48aeNBb6l8Qr5fBukthvsEW2a/kX0I+5FkdyWI7rX6NfCP9n3wF8DNM+x+DfDtrpjsoWa8K+ZdT/78rZYjPOM4HYCvR+lfG4viCpO8cOuVd3uQ5HlHwZ/Zh+HPwFs1Twn4dggv9u2TVboedeS+uZW5AP91dq+1erkelFFfKVKk6suabu/MkWiiipAKKKKACiiigAooooAKKKKACiiigAooooAKKKKACiiigAooooAKKKKACiiigAooooAKKKKACiiigBMgdqM1HLNHBGzyOsaKMszHAA9TXlXjf8Aas+EXw78wa58QNEhmj+/b21yLmZfrHFuYflVQp1KjtCLb8tQPWevSjmvibxv/wAFXPhdoZli8P6RrviWZfuyCJLWBv8AgTtvH/fFeC+M/wDgrZ471PzE8MeEdF0GJuA97JJeyqPUEGNc/VTXrUsnxlX7FvXQdmfqlj3qhqut6doVo11qV/bWFsv3prqZY0H1LECvxE8Y/ty/HDxtvW78f6jYQt0i0gJZbR6BolVvzJrx3V/EGteLL77RqmpX+sXjnHm3c7zyMT7sSa9elw5U/wCXtRL01/yHyn7heLf2zvgp4K3/ANo/EXRpnTrHpsjXzZ9MQB+a8V8Wf8FW/hRoxePRtK8Q+IJR92RLeO3hP/AnfcP++K/Nvwl+zb8U/HOxtE+H/iC9if7tx9gkjhP/AG0YBf1r2nwl/wAExvjd4i2Nf6fpHhpG5zqWoqxA+kIk/Kuj+y8sw/8AGq3fql+G47I9X8Vf8FedeuN6+G/h9p9hjhZNUvnuc+5VFjx9N341494n/wCCl3x08Qlxa65p3h9G6ppmmxHA9jKJCPzzXuHhX/gkJdPsk8S/ESGH+9b6XpxfP0kd1x/3xXsXhb/glj8HdFCNqc/iDxDIPvC7vlijP0ESKQP+BGj6xk2H+CHN8m/zDQ/NHxP+0x8V/GO8at8Q/EdzE/3oF1GSOI/8AQhf0rz9nv8AWrzLNc313Ke5aR3P6k1+5fhn9jD4JeEQn2H4b6LMV6HUImvT/wCRi9eqaH4Q0PwzB5Wj6PYaVFjGyytUhXH0UCk8/wAPSVqFH8l+Vw5j8GfDf7OnxR8W7TpHw+8SXsbdJl0yZYv++yoX9a9Q8Pf8E6/jxr+1m8HppcLf8tNQ1C3jx9VDlv0r9rAoHalxXHPiLEP4IJfexcx+T3h//gkx8TL4K2reJfDWmIeqxSzzyD6jy1H/AI9Xo+g/8EgLZNraz8S5Zf70VjpITH0dpT/6DX6N0hArhnneOntO3okK7PijRP8Agk98J7Da1/rfijVJB1U3UMUZ/BYs/wDj1d9on/BOb4C6QEaTwfLqMi9HvdTuW/8AHVkCn8q+menakx7VxTzDFz3qP77fkF2eRaR+yJ8GND2/Zvhp4bfb0+1WCXH/AKMDV2uk/C3wZoGP7M8JaJp2On2XToYsf98qK6kUVySrVZ/FJv5sRFHbxQoEjjRFHAVVAAqXaB2paKi7ATFLRRSAKKKKACiiigAooooAKKKKACiiigAooooAKKKKACiiigApMUtFADSgPYVWu9NtL+Hy7i1huE/uSxhh+Rq3RTTa2A4jWPgl8PNf3f2l4E8N6hu6/atJgk/mhriNY/Ys+CGuBvtHw30WPd1+yRNbfl5ZXFe3UmD61tHEVofDNr5sD5W1n/gmj8CdV3fZvD+oaQT/AM+eqTHH/fxnrgdb/wCCSXw3ugx0rxX4l09z0Fy8Fwo/ARof1r7mxilxmuqGZYyG1R/ff8x3Z+aevf8ABIG9j3No3xKgn9I77STHj/gSytn/AL5rzfxB/wAEqPi7pe5tO1Hw3rKL91YrySKQ/UPGAP8Avqv1zz7UuT6V2wzzGx3kn6pfpYd2fh94h/YI+O3hvcZ/AN3dxjo+n3MFzu+io5b9K8u8RfB3x74P3HW/BniDRwvVr3TJol+uWUDFf0JYpCoPVQa7ocRVl/Egn6XX+Ycx/OhpPiHV/Dtx5+male6ZOP8AlpaTvE35qRXqPhj9sP40+ENn9n/EfXXVPurf3P2xR7YmDjHtX7beI/hb4N8Yhxr3hTRda3/e/tDT4Z8/99Ka8m8T/sFfAvxSXafwDaWUrdJNMnmtdv0WNwv5iur+3MLW0r0fyY7o/P7wt/wVJ+NGhFBqJ0LxEg4Y31j5bH8YWQA/h+Fex+Ff+CvinZH4k+HRH9640vUs/lG6f+z16B4p/wCCTnww1QO+ieIPEWhynokksVzEv/ASgb/x6vHPFf8AwSJ8V2m8+G/HmkamOqrqdpLaH6ZQy0/a5LiPijyv0a/LQND6I8Jf8FQfgr4hKrqNxrPhlzwTqOnmRQfrAZDj8K9r8J/tP/CfxxsXRviD4fupn+7byXyQzH/tnIVb9K/KXxd/wTo+OnhXe8fhWLXLdOs2k30UmfojMrn/AL5rxbxX8IPHXgMufEXg/XNDVOsl9p8sSfUMygEe4NH9kYCv/Aq/in/wQsj+g2K5iuYlkikSRGGVZGBBHqDU2BX88fhX4l+L/Akofw74n1jQXBz/AMS6+lg/MKwzXt/g3/gol8c/B/lo3itNdtk/5YaxZxTZ+rgLIf8AvquSpw7WX8Oafrp/mLlP2tpa/MnwX/wV41iDy4/FngGzvc8PcaPePb49xHIHz9Nwr3vwT/wU++C/iny49UudX8KzNwf7TsTJHn2aEyce5AryKuVYylvTb9NfyFZn11mjrXDeCfjj8P8A4jhB4a8Z6LrMr9ILW+jaYfWPO4fiK7gMCODmvMlCUHaSsxDqKKKkAooooAKKKKACiiigAooooAKKKKACiiigAooooAKKKKACiiigAooooAKKKKACiiigAooooAKKKKAGMoYYIBFfNnx0/YF+Fvxs+0XyaZ/wifiGTLf2poyLGHb1lh+4/PU4DH+9X0rgGjpWtGtUoS56UmmB+LHx2/4J8/FH4M/aL+0sP+Ex8OxZb+0dGRnkjX1lg++vHJI3KO7V8yspUkEEEdQa/pAH6V4B8d/2JPhh8efPu9R0caH4ikyRrWkBYZmb1kXG2XtksN2OAwr67CcQtWjiY/Nfqv8AItS7n4e0V9U/Hn/gnZ8TPg99o1HSLf8A4Tjw9HlvtmlRH7RGvrJb8sPXKFwB1Ir5YdGjcq6lWU4IIwQa+xw+JpYqPPSkmihtFFFdIBRRRQB618Dv2o/iJ+z7frJ4V1yQaaX3zaPe5mspvXMZPyk/3kKt71+lv7PP/BRz4f8Axd+zaV4nZPA/iaTCCO9mBsp2/wCmc5wFJ/uvjqAC1fjxRXj4zKsPjNWrS7rf/giauf0fpIsiBkYMpGQQcginjFfiH+z3+3F8R/2f3t7G3vz4j8LxkA6Hqjs6IvpC/wB6L2AyvOSpr9Pv2e/20fh1+0PDDaabqH9i+JmXL6DqbBJie/lN92Udfu845Kivg8blOIwd5W5o91+vYhqx7/RSUte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Sg81xfxO+LvhH4N+G5Nc8Ya5b6LYrkJ5zZkmYD7kcYyzt7KD+Vfmb+0l/wUz8V/ENrrRfh0k/g7w+2UbUSw/tG5X1DDIhHshLf7XavRweXV8a7U1p3ew0rn3R+0L+2f8O/2d4JrXUtQ/tnxMFzHoOmsHnBxx5rfdiHT73OOQrV+Xn7Q/wC218Rv2hZp7K9vv7A8LsTs0LTHKxMvbzn+9Ken3vlyMhRXgVxcS3c8k88rzTSMXeSRizMxOSST1JqOvv8ABZRh8JaTXNLu/wBF0/MtKwUUUV7owooooAKKltbSe+uYre2hkuLiVgkcUSlmdicAADkk+lfZP7Pn/BM3xz8Sjbar44kfwPoD4f7PIm7UZl9BEeIvq/I/uGuTEYujhY81aVkB8faNomoeI9Tt9N0qxudS1C5cRw2tpE0ssjHsqqCSfpX298AP+CW/ijxeLfVfiVfN4U0psONKtCsl/Kvox5SLj13N2Kiv0H+DH7N/w/8AgHpYtvCGgwWlyyBJ9TnHm3k/+/Kecd9owo7AV6geK+KxvEFSpeGGXKu73/4BDked/CT4CeBPgdpP2Dwd4dtdK3KFmutu+5n/AOukrZZuecZwOwFeh/ypaP1r5Oc5VJOU3dvuSLRRRSAKKKKACiiigAooooAKKKKACiiigAooooAKKKKACiiigAooooAKKKKACiiigAooooAQ8UA5ozXDfED41+A/hbC0nivxbpOhsBuEN1dKJmH+zGDvb8AaqMJTdoq7A7nFA4r4m+Iv/BVf4Y+GjLD4W0vVvGFyudsoQWds3/A5MuP+/dfL/wARf+CpfxZ8V+bD4dt9J8HWrZCvbQfabgD3eXK/iEFexRyXGVteXlXnp+G47M/XOe5itYnlmkWKJAWZ3YAKPUk1414//bL+DXw28xNW8eaZNdJkG10xzey7v7pEIbaf97Ffi144+Mnjr4mzM/inxbrGvAnIivLx3iX/AHY87V/ACtDwD+z58SPiiY28MeCtZ1WCTpdR2rJb/jM2EH4tXtQyClSXNiaunlp+LK5T9A/Hv/BW/wAKacJIvB/g3VNakHC3GqTpZx59Qq+YxHsdp+lfOPjr/gp38Z/FfmR6VdaV4Tt24A0yyEkmPd5i/PuAPwrd8Bf8EqPin4h8uXxJqWjeE7c/fjeY3dwv/AY/kP8A38r6O8B/8EoPhroIil8Ta7rXii4XG6ONls7dv+Arucf9/K05smwey5n9/wDwA0R+Z3jX4xeOviPIzeJvF2s66GOfKvb2SSNf91Cdo+gAp/gv4L+PfiMyf8Iz4P1vXEY486zsZHiH1cDaPqTX7ceBf2V/hL8OfLbQfAOi288f3Lm4txczr9JZdzj869TSNY1CqoVQMAAYArKfEEILlw9LTz0/Bf5hzH45eCf+CY/xr8VeW+o2GleFYG53arfKz4/3YRIc+xx+Fe++DP8AgkNpkQjk8W+P7q6z9+30ayWHH0kkL5/74FfonmjmvLq55jam0lH0X+dxXZ8yeDf+Cc/wM8IiJpPDE2v3KdJ9YvJJc/VFKxn/AL5r3Dwl8K/BvgSNV8OeFNG0LAxnT7CKAn6lVBP411dH4V5FTE1qv8SbfqyRFUDoMU6iiucAooooAKKKKACiiigAooooAKKKKACiiigAooooAKKKKACiiigAooooAKKKKACiiigAooooAKKKKACiiigAooooAKKKKACiiigAooooAKKKKACiiigAooooAKKKKACiiigApjRq4IZQwPYin0UAec+MP2ePhj4+DnXvAmg6hK/Wd7CNZv8Av4oDD868L8Z/8ExPgr4nDtptpq/haU8g6ZftImfdZhJx7Aj8K+uqTn0rqpYuvR+CbXzHc/M3xp/wSH1WHzJPCXxAtLvP3LfWLJoMexkjL5/74FeBeN/+CeXxy8E+ZIPCY161T/lvot1HcZ+keRIf++K/a7NGa9elnuMp/E1L1X+Vh8zP52vEngrxJ4HvPs2v6Fqmg3QP+q1C0kt3z9HANdr4F/af+K/w28tfD/j3W7OCP7trLcm4gH/bKTcn6V+8mo6RY6xZyWt/ZwX1tIMPDcxLIjD3BGDXifjr9h74J/EDzHvfAen6fcv/AMvGj7rFgfXbEVUn6qa9SGf0Kq5cTS0+T/MfMfCHgP8A4KufE3QDHH4l0XRvFVuv3pAjWdw3/Akyg/7919IeAv8Agqz8L/EXlxeJdJ1rwncN96QxC8t1/wCBR/Of+/dcn49/4JHeGr3zJfB3jbUdJfqttq1ul0hPpvTyyo9yGP1r5x8e/wDBM740+D/Ml03T9N8V2yc7tJvAH2+6ShCT7Luq+TJsXs+V/d/wA0Z+pfgH9oj4Z/FBYx4X8baNqdxJ920W6WO4/wC/L4cf9816MGB6HNfzx+MPhz4t+Hd59m8S+HNV8P3GcKuoWkkG7/dLAZ+orsPh/wDtTfFj4XmJfD3jvWLW3j+7aXE/2m3HsIpdyD8BWFXh5SXNh6t15/5r/IOU/e3tQM4r8rvh3/wVo8a6P5UHjLwrpfiGFcA3FhI1lOfc53oT7BVr6h+HH/BS34M+OTFDqWo33hG9fA8vWLY+UW9pYy6ge7ba8StlOMoauF15a/8ABJsz6xorD8L+NfD/AI3sBf8Ah7XNP1yybpcaddJOn5qSK3K8lpxdmIKKKKACiiigAooooAKKKKACiiigAooooAKKKKACiiigAooooAKKKKACiiigAooooAKKKKAEPIrwL47/ALFXwx+Pi3F3qmjjRvEDgka3pAEM5b1kGNsvb7wJxwCK9960h4rSnWqUJc9OTT8gPxf+P/8AwT4+JXwVFzqOnWp8Z+GY8t/aGlREzRJ6ywcsvHJK7lA6kV8vkFTgjBr+kDGRXzh+0B+wn8NPjwtzftYDwv4mky39s6TGqGRvWaLhZPc8N/tCvscHxC1aGJXzX6r/ACLUu5+JtFfQfx+/Yg+JXwBa4vrvTf8AhIPDUZJGt6SrSRovrKn3ou2SRtzwGNfPlfYUa9LER56UrooKKKK6ACpIJ5bWaOaGRopY2DJIhwykcggjoajootcD7Q/Zz/4KXeMvhobXRvHqTeNvDqYQXTuP7Rt19pDxKPZ+T/fA4r9MPhF8c/BPxz0Eat4O12DVIlA8+2zsuLYn+GSI/Mp684wccEiv5/62/BvjfX/h7r9trfhrV7vRNVtzmO6s5TG49QcdQe4PB7ivmsdklHEXnR92X4P5f5CaP6JjzS1+d/7Nf/BUWz1T7NoPxbgXT7o4jTxJZRfuXPTM8S8of9pMjn7qgZr7/wBE13TvEmlW+p6TfW+padcoJILq0lWWKVT0KspII+lfB4nBV8HLlqxt59H8yLWNKiiiu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UdxXif7Qv7WngH9nLTXbXtR+2a5Im620KxIe6l9CwziNP9psd8ZPFXTpzrSUKau2B7FdXkFhay3NzMlvbxKXkllYKiKBkkk8AAd6+HP2lf+CnHh7wOLnQvhkkHinXVzG+sS5NhbnplMYMxHqMJ0OW6V8TftHfto+Pv2jLua1v7s6H4W3Zh0DT5CIiAeDM3Blbpy3APIVa8Dr7fA5BGNqmK1fbp8y1HudR8RPid4o+LHiObXfFmt3WualL/wAtbl8hFznaij5UX/ZUAe1cvRRX2MIKmlGCsigoooqgCiivYPgP+yr8Qv2htQVfDGjtFpKvsn1u+zFZw+vz4y7D+6gY+oA5rKpWhQi51HZLuB4+Bk19O/s8/sAfEX45G21O9tz4Q8KyYP8AaepxESzJ6ww8M/sx2qezHpX37+zt/wAE+fh78EPsuq6pCvjLxXFh/t+oxDyIH9YYeQuD0ZtzZGQR0r6nxgY7V8ZjeIN4YVfN/ov8yXLseI/AT9kP4c/s9WscmgaQL7XNuJdd1ECW7Y452nGIwfRAM989a9vP4UZzRg96+Nq1alaTnN3fmQLRRRUAFFFFABRRRQAUUUUAFFFFABRRRQAUUUUAFFFFABRRRQAUUUUAFFFFABRRRQAlIeaGYKMkgD1NeH/FT9s74Q/CLzodY8X2l7qUeQdN0g/bJ9390hMqh/3ytXTpVKz5acW35Ae48+tIWCjJIA9TX5m/FH/grbqV15tt8PvB8NkhyEv9ek82THqIYyAp+rsPavkP4nftRfFP4wNKnifxnqV5ZydbCCT7Pa49PKj2qfqQT719Dh8hxVXWpaK+9/ciuVn7DfE79sT4RfCbzY9c8aWEt/HkHT9Nb7Xcbv7pWPOw/wC+Vr5N+Jf/AAVyt0Mtv4B8FPKeQl94gm2j/vxETn/v4K+EPh58EfH3xYuRF4S8J6rroLbTPb27eQh/2pThF/Eivq/4af8ABJ/x7r4huPGXiDTfCtu2C1tbA3tyPUHBWMfUO30r1Fl+W4LXETu/X9FqOyR4j8Sf24vjN8UDLFf+M7vSrF8j7FomLKMA9VJTDsPZmNeRaF4Y8R+PtXNto2lan4h1OU7jFZW8lzMxJ6kKCT9a/Xv4a/8ABNn4NeAvKn1DS7vxffpg+drVwWjB74iQKhHswavpTw74V0XwfpyWGhaRY6PZJ9220+2SCMfRVAFTLO8Lh1y4Wl+iC/Y/H34c/wDBNf4z+Olimv8AS7LwjZPg+brVyBJj2ijDuD7MFr6i+Hf/AASV8H6SYp/GfizU/EEwwWttOiWzhz/dJO9mHuCpr72J9aUe1eNXzvGVtOblXl/nuK7PJPh9+yl8JfhgI28P+BNIguY8bbu6h+1XAPqJJdzD8CK9ZVFQAKAoHYCnYo214k6lSo+acm356ki0UUVIBRRRQAUUUUAFFFFABRRRQAUUUUAFFFFABRRRQAUUUUAFFFFABRRRQAUUUUAFFFFABRRRQAUUUUAFFFFABRRRQAUUUUAFFFFABRRRQAUUUUAFFFFABRRRQAUUUUAFFFFABRRRQAUUUUAFFFFABRRRQAUUUUAFFFFABRRRQAUUUUAFFFFAFLUdMs9Ys5bW+tYby2lGHhnjDo49CDwa8J+IX7CPwU+IolkufBdro14/S60NjZMp9diYjJ+qmvoKg1rTr1aLvTk16MD84PiL/wAEikPmzeBfHJXrss9ft8/nNEP/AGnXy78Rv2EfjV8NfNluvB1xrVkmf9L0JheqR3OxP3gHuyCv3B/Cjk17lDPcXS0k1JeZV2fzraZrPiDwFrRn0+91Lw9q1u20yW0sltPGfTIIYGvor4a/8FIPjP8AD/yob3V7bxfYJgeRrkHmPjv+9Qq5Puxb6V+t3jz4Q+CvidbGDxX4W0rXl27Ve9tEeRB/svjcv1BFfLXxK/4JV/DLxR5s/hXUtU8GXbZ2xK/2y1X/AIBId/8A5Er1lnGCxa5cVTt8r/juO6e5jfDT/grF4H10w2/jTw3qXhe4bAa6smF7bD1JwFcD2CtX1j8Ofjv8Pvi3Cj+EfF+l61Iy7vs0NwFuFHq0LYdfxUV+WvxO/wCCY3xd8DiW40OLT/GlimSDps3lXAX1MUm3n2Rmr5j8Q+E/Evw71kWut6RqfhzVIjuWK9t5LaVSD1AYA/iKbyrAYxXwtSz9b/g9Qsnsf0R4460uK/D74Xft3fGX4WGKK18WTa9p0eP9A18fbEIHQB2PmKPZXAr7A+F3/BWnw5qnk2vj7wrd6JMcK1/pDi5gJ/vGNtroPYFzXjYjI8XR1iuZeX+QrM/QHOKOfpXnnw0/aA+HfxhhV/CPi7TdXlK7jaJN5dyo9WhfDj8Vr0M14M4SpvlmrPzJFooopAFFFFABRRRQAUUUUAFFFFABRRRQAUUUUAFFFFABRRRQAUUUUAFFFFABRRRQBG8ayqVZQykYIIyDXyV+0N/wTm+H3xg+06p4cjTwP4mfLedYRD7HO3/TSAYAJ/vJtPJJDV9cEZo5rejiKuHlz0pWYH4LfHH9mD4hfs+6i0PirRHGnM+yDWLPMtnP6YkA+Un+64VvavJq/oz1fRrDxBps+nanZW+o2NwhjmtrqJZIpFPVWVgQR7GvhX9ov/glzoXin7TrXwtuk8Oamcu2iXjM1lKeuI35aIn0O5egG0V9tgs/hO0MSrPv0/4BakfltRXWfEn4V+LPhF4hk0TxfoV3oeopkqlwnySrnG6NxlXX/aUkVydfXQnGolKDumUFFFFUAV678Bf2pPH37O+qibwxqrSaW77rnRr3MlnP6kpn5W/2lIPHUjivIqKyq0oV4uFRXTA/az9m39u3wB+0Cttpcs48LeLnAB0bUJRidv8AphLwJP8Ad4br8uBmvpUflX84CSNE6ujFHU5DKcEGvs/9mX/gpN4r+FxtNB8fC48YeGVwi3jPnULRfZ2P71R/dc59GwMV8Rj8gcL1MLr5P9GS49j9ceaCM1xnwy+LfhT4xeGYte8Ia3ba1YPgMYDiSFv7kiHDI3swHr0rs+9fHSjKEnGSs0Q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5rM8Q+JNL8JaNd6trWoW2l6baoZJ7u7lEcUa+rMeBXiP7Sf7ZvgX9m+zltr+5XXPFTJug0CxkHm8jhpm5ES9OTyR0U1+Tv7QH7Uvjz9o3WDceJNSMOkxOWtNEsyUtLf0O3Pztj+Nsnk4wOK9zAZRWxtpS92Hfv6FJXPrb9qD/gp/Nd/a/DnwiDQQcxy+J7qLDuOh+zxsPl/33GfRRwa/PbV9Yv9f1O51HU7yfUL+5cyT3V1IZJZXPVmYkkn3NU6K/Q8JgaODhy0l8+rLSsFFFFdwBRRT4YZLmZIokaWV2CqiDJYnoAO5ouAyuk8AfDjxP8AFLxFBoXhTRbvXNUm6QWsedo/vO3RFHdmIA7mvrb9mv8A4Jm+K/iOLXW/iJJP4O8PPiRdPCj+0blf90jEIPq4Lf7Pev0w+Fnwc8H/AAZ8Ox6L4O0O20azGDIYlzLOw/ikkOWdvck46DAr5jHZ5Sw94Ufel+C+Ymz45/Zv/wCCXejeGfsuufFW5j1/UhiRNBtHIs4j1xK/DSkegwvUHeK+8NK0uy0TT4LDTrSCwsbdBHDbW0YjjjUdFVQAAB6CroOTR2618JicZWxcuarK/wCSIvcdRRRXIIKKKKACiiigAooooAKKKKACiiigAooooAKKKKACiiigAooooAKKKKACiisPxV400HwNpUmqeIdZsdD06P711qFwkMYPpliOfahJydkBtYo/Gvif4v8A/BUz4d+DTPZ+DLC78b6iuVFwM2lkD/vuN7Y9kwezV8R/Fv8Ab8+MPxYM1u3iE+F9JkyPsGgA2wx6NLkyNx1G7B9K93DZLi8Rq1yrz/y3Ksz9Zfir+0t8NfgvE/8Awlni7T9Ou1GRp8cnnXben7lMvg+pAHvXxl8WP+CtkUXnWnw58JNM3IXU/ED7V+ogjOT7EuPcV+f/AIR8BeLPifrZsvDmi6n4k1KRtzpZwPO3J+85AOB6k8V9c/Cb/glV8QfFXk3XjXVrHwZZNgtbRkXl5j02oRGv13kj0r3FluXYFc2Knd/10WpVktz57+Kf7VnxU+MrTR+JfGF/NYSZB02zb7Na49DFHgN9WyfesH4bfAv4gfF+5WLwh4T1PW1LbTcwwlbdD6NM2EX8WFfrf8J/+CfXwc+Fghnfw/8A8JXqceD9s8QMLgZ9ocCIc9MqSPWvo6zsrfT7aK3toI7a3jUKkUShVUDoABwBWVXPaNBcmEp6fcvuX/AFzdj8v/hd/wAEmfFWrCG68d+KLLQIDhmsdLQ3Vxj+6znain3G8V9f/C79gf4MfC7yZofCyeIdQjx/pviBvtbE+vlkCIH3CA19FGgZr5/EZpisTpKdl2WhN2V7SzgsbeOC2gjt4I1CpFEoVVA6AAcAVZoory9xBRRRQAUUUUAFFFFABRRRQAUUUUAFFFFABRRRQAUUUUAFFFFABRRRQAUUUUAFFFFABRRRQAUUUUAFFFFABRRRQAUUUUAFFFFABRRRQAUUUUAFFFFABRRRQAUUUUAFFFFABRRRQAUUUUAFFFFABRRRQAUUUUAFFFFABRRRQAUUUUAFFFFABRRRQAUUUUAFFFFABRRRQAUUUUAFFFFABRRRQAVjeJfCOh+M9NfT9e0ew1uwf71tqFsk8Z/4CwIrZopptO6A+RPij/wTJ+EXjwTXGhwXvgrUXyQ+ly+Zblv9qGTIA9kKV8gfFP8A4JdfFLwWJrnwxcaf42sEyQtq/wBmusDuYpDt/BXY+1fryTR25r18PnGLw+nPzLs9f+CO7P53fEnhDxR8NdbFprmk6n4b1WFtyx3kElvKpB4ZcgH6EV7Z8KP2/fjJ8KjDAniRvE2mR4H2HxCpuhj0EuRKOOgD49q/ZzxR4N0Hxvpb6b4h0ew1vT5PvW2oWyTxn32sCM+9fKHxZ/4Je/C7xx5114XmvfA+ovkgWjG5tCfUxSHI+iuo9q96GdYTFLkxlP8AVf5oq99zA+E//BVvwL4lENp440S+8IXbYDXltm8tPcnaBIv0Ct9a+v8AwL8TPCfxO0waj4U8Radr9pgbnsbhZChPZ1Byp9mANfkh8WP+Cbnxf+GwmudL0+DxrpaZIm0Vy04X3gbDk+yb/rXzlY6j4l+G3iIy2lzqnhjXbNtpaJ5LW5hb04wyn2pyyjBYxc2EqW/Ff5oLJ7H9EoHFAGK/ID4R/wDBT34o+AzDa+J0tPHOmJgH7YPIuwvoJkGD9XVj719vfCD/AIKJ/CH4peTbXurP4N1d8A2uvARRFv8AZnBMeP8AeKk+leBicoxWF1cbrutSbM+oqKrWd5b6hbRXFrPHc28qh0licMrqehBHBFWa8cQUUUUAFFFFABRRRQAUUUUAFFFFABRRRQAUUUUAFFFFABRRRQAUUUUAFFFFAHI/Eb4WeFPi34cm0TxbodrrmmyciO5T5o26bo3GGRv9pSD71+bP7R//AATA8Q+D/tWufC+aXxNpK5kbRbggX0I64jPCzAenDdAAx5r9VKQ16GEzCvgnek9Oz2GnY/nG1DT7rSr2ezvbaWzu4HMcsE6FHjYHBVlPII9DVav3S/aE/ZF+Hn7RFk769po0/Xwm2HXtPAjukwPlDnGJFH91gcDOCvWvyz/aO/Yh+IH7PEs9/cWv/CReE1b5Nd06MlEHbz05MR6cnK84DE19/gc4oYu0Ze7Ls/0Zadz55ooor3hhRRRQB13wx+LHiz4O+Jodd8Ia1c6NqMeAzQtlJlznZIh+V19mBFfqJ+y//wAFIPCnxYFroPjo2/hDxW+I0nZ9theN/sux/dMf7rnHTDEnFfkbRXlY3LaGNj76tLut/wDgiauf0gBgwGCCD3FOPFfjV+y//wAFA/GXwKa00PXzN4u8FphBZ3En+k2adP3Eh7Af8s2+XjAK8mv1W+EHxy8GfHXw1Hrfg7WItSgAAntz8lxbOf4JYzyp6+xxkEjmvzvG5ZXwL99Xj3W3/AJasegUUUV5Z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d6O9eK/tFftWeCP2btFM2v3ovNbmQtZ6HZsGuZ/Qkf8s0z/G3HBxuPFXTpTqzUKau2B6x4g8QaZ4V0e71bV7630zTLSMyz3d3KI4olHUsx4Ar82/2qf+Cm11qxvPDXwjaSyszmKfxPKm2aUdD9nQ/cH+2w3egXAJ+Xf2jP2svHH7SWsmTXLw2GgRSFrTQbNyLaH0Zv+ej4/jb1OAoOK8Vr7zL8ihStUxPvS7dF/n+RaRYv9QutVvZ7y9uJbu7ncySzzuXeRiclmY8kk9zVeiivrkraIoKKKKACitHw/wCHdU8WazaaToun3Oq6nduI4LS0iMksjHsqjk1+if7Mf/BLxIhaeIfi7JvfiSPwzZy/KPa4lU8/7iH0yx5FcGLx1DBR5qkvl1YN2Pjv4A/sr+Pf2i9WEPhrTDDpMb7brW70GO0g9Rux87f7KgnkZwOa/VP9m/8AYe8A/s7wwagluPEni0KN+uahGCYm7+RHyIh78tyctjivftC0HTfC+lW2maTY22mabbII4LS0iWKKJR2VVAAFaIr8+x2cV8ZeEfdh2XX1ZDdwpaKK8IkKKKKACiiigAooooAKKKKACiiigAooooAKKKKACiiigAooooAKKKKAEzmjFUtT1Oz0Wxnvb66hsbSBS8s9xII441HUsx4A9zXyZ8af+CmPwx+G3n2Phky+PNZTKgae3l2at/tXBB3D3jVx7it6GGrYiXLSi2B9gZwK8X+Mf7X3ws+ByzQ+IvEsE2qxg/8AEn03Fzdk/wB0opwh/wB8qPevyx+M/wC3x8W/jGZ7V9cPhfRJMj+zdBLW4ZfR5c+Y+R1Bbaf7oryT4d/CTxp8X9X+weEfDuo+ILot+8a3iJjjz3kkOFQe7ECvqcPkChH2mLnZdl+rZXL3Pr/4xf8ABVrxf4i8+y+HuiW/hazOVXUb/F1eEdiFI8tPoQ/1r418YePfFnxT10X3iPWtS8SapK21Gu5nmbk8KgPQeiqAPavuX4Of8Em9U1DyL74l+JU0uI4ZtJ0TEs2PRpmGxT/uq496+4/hN+zJ8NfgjDH/AMIn4VsrO8VcNqU6+fdt6/vXywz6KQPaul5hl2XrlwsOZ9/+C/0HdI/Kb4Qf8E+fi/8AFfyLmXRB4T0iTB+3a+TAxX1WHBkPHTKgH1r7e+EX/BLr4Z+BxDd+Lbm88cakuCUnJtrMH2iQ7j/wJyD6V9n4oxXhYnOcXiNFLlXl/nuTdmP4Y8IaJ4K0qPTPD+kWOiadF9y10+3SGNf+AqAK2aKK8Rtt3YgooopAFFFFABRRRQAUUUUAFFFFABRRRQAUUUUAFFFFABRRRQAUUUUAFFFFABRRRQAUUUUAFFFFABRRRQAUUUUAFFFFABRRRQAUUUUAFFFFABRRRQAUUUUAFFFFABRRRQAUUUUAFFFFABRRRQAUUUUAFFFFABRRRQAUUUUAFFFFABRRRQAUUUUAFFFFABRRRQAUUUUAFFFFABRRRQAUUUUAFFFFABRRRQAUUUUAFFFFABRRRQAUUUUAJjiuH+JHwU8DfF2w+yeMPC+m64gXaktzCPOjH+xKMOn/AAEiu4PNAGKcZSg7xdmB+fPxe/4JN6FqnnXvw58SzaLcHLLpmsgz25Posqjeg+oc18RfFz9k74pfBNppfEvhW7GmRk/8TWxH2m0I9TImdn0fafav3jximPGkqlWUMpHIIyDX0GGzzE0dKnvLz3+8dz8CfhR+0V8RfgldK/hHxTfabbhtz2DP5trIe+6F8pn3xn0NfcPwd/4Ky2tx5Fj8S/DLWrnCtq2g5dPq8DnIHclWb2Wvo34w/sHfCL4w+fc3GgL4d1iTJ/tLQcWzlvVowDG/PUlcn1FfDPxl/wCCXXxG8Cie98G3dt440xMsIYgLa9Uf9c2O1v8AgLEn+7XsrE5ZmWlZcsvu/H/Mq6Z+nHwz+Nfgb4w6Z9t8HeJrDXYwoZ4oJcTRD/ppE2HT/gQFdyea/ndmg8UfC/xPtlTVfCviGxfOGElpdQN69mU19U/Bb/gp58SfABgsfF8UHjrSEwpe5IgvUX2mUYb/AIGpJ/vCuHEZBNLnw0uZduv37MXKfrwOKXrXz58F/wBuL4T/ABs8i1sNeXQ9blwP7J1vFtMW9EYkpIfQKxPsK+glIYZHNfL1aNShLkqRafmSOooorMAooooAKKKKACiiigAooooAKKKKACiiigAooooAKKKKACiiigAqC4t4ruF4Zo1likBV43UFWB4IIPUVPRQB8NftL/8ABMzw18QRd698N2g8J+IGzI+lsCNPuW/2QBmEn/ZBXp8o5NfmV8R/hf4p+EniWfQPFui3WianFz5dwvyyLnG9HHyup/vKSK/oZIrh/ip8G/CHxp8NSaH4v0W31eybJjaQYlgY/wAcUg+ZG9weehyOK+lwGeVcPaFb3o/iv8/mUmfz60V9k/tO/wDBOHxb8JPteu+CTceMfCqZkeFEzf2af7aKP3ij+8gz1JUAZr43IKkgjBHY199hsVSxUOejK6/rcvcSiiiuoArpvh78SfEvwp8S23iDwprNzouqwH5Zrd8B1zyjqeHU45VgQfSuZoqZQjNOM1dMD9b/ANlf/go34b+LK2nhzx41t4V8WtiOO7LbbG+bttYn905/uscHs2TtH2kCpGRyK/m+6V9f/sq/8FDfFHwUNn4e8Xm48V+C0xGgd915Yp0/dOx+dQP+WbHsNpXofiswyHerhf8AwH/L/IlrsfsGc0dRXIfDX4peFvi/4Xt/EHhLWLfV9Lm48yFvmRsZKSIfmRhnlWANdf3NfEyjKDcZKzRA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JioZp47aJ5ZHWONAWZmOAoHUk1yHxU+LfhX4MeFbjxF4t1eHStNh4XecyTvjIjjQcux9B9TgAmvya/at/b18V/tAS3WhaKZvDHgYkr9gjfFxer2Nw47Hr5Y+Ud9xANepgctrY6Xuq0er/rcaVz6c/ax/4KWaf4U+2eFvhRLBq+rjMVx4iYCS1tj0IgB4lb/aPyDtvzx+ZviLxJqvi/W7vWNb1C51XVLtzJPd3cpkkkY9yx5rNor9HweAo4KHLTWvV9WaJWCiiivSAKKK0/DfhnVvF+t2mj6Hp1zquqXbiOC0tIjJJI3oFHNTKSiryAzK+gv2av2LPHX7R13FeWsB0Dwmr4m169jOxsHlYU4MrdemFHdhX1t+y1/wTHsdDNp4l+LYi1LUFxJD4ahfdbxHqPtDj/WH/YX5eOS4OK+/7GwttLsobS0gitbWBBHFBCgRI1AwFVRwAB2FfH5hn0YXp4XV9+ny7kt9jyn4AfsueA/2dNH+z+GdNWXVJUC3Ws3gEl3ceoLY+Vc/wLgcDOTzXsPelor4epUnVk51HdsgKKKKgAooooAKKKKACiiigAooooAKKKKACiiigAooooAKKKKACiiigBBRmuK+Jvxj8GfBvRjqfjHxFZ6JbEExrPJmWYjqI4xl3PsoNfAfx0/4KuXt4bjTfhZoosYuVGuaygeU+8cAJVfYuWz3UV34XAYjFu1KOnfoNK5+h3jXx/4d+HWhy6t4o1ux0LTY+tzfTrGpP91c/eb0AyT6V8PfG7/gq3oejG4074Y6G2vXAyo1jVlaG1B9UhGHcf7xT6Gvzq8Z/EDxf8XPEQ1DxJrOo+JdWnbZGbmRpWGTwka9FGeiqAPavoj4H/8ABN34n/FT7Pf69AvgTQpMMZ9VjJu3X/Ytxhs/75T8a+op5Tg8DH2mNnfy2X+bKslueK/Fr9of4hfHG/M/i/xNeanCG3R2Ct5VrF6bIVwoPbOMnuTXW/Bb9i74rfHIwXOj+Hn0zRZcH+2dYzbWxX+8mRukHuitX6f/AAS/YL+FHwXFvdx6MPE2uR4b+1NcCzlW9Y48bEwehA3D+8a+jQNowBge1ZV89hSj7PBQsu70+5IObsfFXwW/4JdfD7wN5F942up/HGqrhjbsDb2KN/1zU7nx/tNg/wB2vsPw94b0nwnpcOm6JplppGnQDEVpYwLDEg9lUACtQ/WjFfLV8XXxMr1ZN/l9xAtFFFcwBRRRQAUUUUAFFFFABRRRQAUUUUAFFFFABRRRQAUUUUAFFFFABRRRQAUUUUAFFFFABRRRQAUUUUAFFFFABRRRQAUUUUAFFFFABRRRQAUUUUAFFFFABRRRQAUUUUAFFFFABRRSUALRRRQAUUUUAFFFFABRRRQAUUUUAFFFFABRRRQAUUUUAFFFFABRRRQAUUUUAFFFFABRRRQAUUUUAFFFFABRRRQAUUUUAFFFFABRRRQAUUUUAFFFFABRRRQAUUUUAFFFFABRRRQAUUUUAcZ8RvhB4N+LmknT/GHhuw163wQhuoQZIs9THIMOh91INfDnxp/4JP2V35+ofDDxCbKTlho+uEvGfZJ1G5fQBlb3YV+ivajPvXdhsdiMI/3c7Lt0+4d7H8/vxU+Avj/4J6j9l8YeGb7RwW2x3bJvtpT/ALEy5RvoDkdwK774JftwfFb4H+Ra6frja7oUWB/Y+t5uIVX0Rsh4/YKwHqDX7a6to1hr2nTafqdjb6jYTrsmtruFZYpF9GVgQR7Gvj/42f8ABMP4dfEL7Rf+DZpfAmsPlhFbr51i7e8ROU9PkYAf3TX09LOsPio+yxtP57r/ADX4lX7lv4If8FMfht8S2t9P8U7/AAFrL4X/AE9/Msnb/ZnAG3/toFA9TX1zYaha6rZQ3VncxXlrMoeOeBw6Op6FWHBHuK/Dn43fsZ/FH4ENPca3oD6jokZJ/trSM3Frt9XIAaP/AIGq+2a574O/tLfEb4EXqyeEfElzZ2e7dJpk586zl9d0TZUE/wB5cN6EUquS0MTH2uCn8t19+6C3Y/fKjPFfCXwK/wCCpnhLxb9n034jac3hHUmwp1G0DT2Dn1I5ki/HeO5YV9s+HfEuk+LtJg1TRNStNX02dd0V3ZTLLE49mUkGvlcRhK+Fly1Y2/L7ybWNWiiiuUQUUUUAFFFFABRRRQAUUUUAFFFFABRRRQAUUUUAFFFFABRRRQAmPxr5R/ac/wCCfvgv47C61vRFi8IeMny5vbaL/Rrt/wDpvEO5P8a4bnJ3dK+r6St6Ferhp89KVmB/P58ZPgV40+A/iVtF8YaPLp8pJNvdJ89tdKP4opBww6cdRnkA8VwFf0N+P/hx4a+Kfhi48P8AirRrbWdJuB80Fymdp7MjDlGGeGUgjsa/Lz9qX/gm74i+GH2vxH8PPtHirwuuZJbDbuv7Je/ygfvkHqo3DuuAWr77L87pYi1Ov7svwf8AkWmfE9FKylGIYEEcEGkr6goKKKKAO8+Dnxv8Y/AjxTHrvg/V5NPuOBPbt81vdID9yWPow6+4zkEHmv1q/ZY/bl8IftE20Gk3bR+G/G4T95pNxJ8lyQOWt3P3x32H5hz1A3V+LNS2t3PY3MVzbTSW9xE4kjliYqyMDkEEcgg968bH5XRxsbvSXf8Az7iauf0e5ozx1r8y/wBk3/gpfcaYbPwp8XJnu7PiK28UKpaWPsBcqOXH/TQfN/eDZLD9JdJ1ax17TLbUdMvIdQsLmMSwXVtIJI5UIyGVhkEH1FfnGLwVbBz5aq9H0ZDVjQooori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BcXEVnBJPPIkMUal3kkYKqqBkkk9AKAJsmvmr9qv8Abd8Jfs32MumwMniHxtImYdGgk+WDI4e4YfcXuF+83GAAdw+ff2u/+ClMente+EfhHcpPccw3fikAMiditqDwx/6anj+6Dww/NzUNQutWvri9vrmW8vLhzLNcTuXkkcnJZmPJJPOTX1uW5HKraridI9ur9exSR2fxh+Nni/46+K5df8X6tJqF0crBAPlgtUJ+5FH0Vf1PUknmuEoor72nTjSio01ZIsKKKKsAoqaysrjUryG0tIJLq6ncRxQQoXeRicBVUckk9hX6Gfspf8EzJb82fij4uxvbWxxLb+F432yOOoNy45Uf9M1OfUjBWuHFY2jg4c9V/Lq/QG7HzD+zZ+x/45/aT1RX0q2/snwzFJtutfvUPkJjqsY6yv8A7K8DjcVyDX61/s+fss+Bf2cdEFv4csBPq8qBbzW7wB7q4Pcbv4Ez/AuBwM5PNep6Lomn+HdLtdM0uyg07T7WMRQWtrGI4okHRVUcAewrQxX5zj81rY12+GHb/PuZt3FooorxhBRRRQAUUUUAFFFFABRRRQAUUUUAFFFFABRRRQAUUUUAFFFFACUhPvXE/FH4y+DPgxoTat4x1+00S2IPlpM+ZpyP4Y4xlnPsoNfnh8ff+CqOva+bnSfhdpv/AAj1gcp/bWoosl449Y4+Uj+p3n/dNehhcvxGMf7uOnd7DSufoP8AFf45+B/gjo/9o+MfENpo8bKTFA7b7ifHaOJcu/4DA7kV+fHx4/4Kqa/4h+0aX8MNLHh2xOU/tnUlWW8ceqR8pH+O8/Svia4uvFfxa8Xb5pNV8WeJdRkwMmS6up29B1Y/Svsj4C/8EtPFni8W2qfEfUB4S0tsP/ZdoVmv5F9GPKRceu49ior6mGXYHLoqeLlzS/rZdfmVZLc+N9R1XxX8WPFnn3lxqvivxFfuFBcyXVzM3ZVHLH2A/Cvrb4Ff8EvfHPjr7PqXj27XwTo7Yb7GoE1/IvpsB2x59WJI7rX6P/CD9nfwB8CdNFr4O8O22nTOu2a/kHm3c/8AvytliM87QQo7AV6ViuLFZ9NrkwseVd+v3bIXMeQ/Bf8AZV+GvwGgjPhfw5ANTVdr6xegT3r+v7wj5c9wgVfavXiPSgHNFfK1Kk6r5pu78yRaKKKkAooooAKKKKACiiigAooooAKKKKACiiigAooooAKKKKACiiigAooooAKKKKACiiigAooooAKKKKACiiigAooooAKKKKACiiigAopCQOppPMUnG4Z+tADqKKKAGnAHNNzg57fWlPevmj4lftzeG/h74r1Tw83h/Vr2+0+YwSMfLSNmHdTuJI+oFYVq9LDx5qjsj0sBluLzSo6WDpuckru3Y+mBmlIr4W1b/go/fSBl0zwVBD6Pc35fP/ARGP51xOq/8FAfiTelltbbRtPXsY7Z3Yfi0hH6V5cs4wcdpN/J/qfY0eAc9q/FTUfWS/S5+jpPFIGDdDn1xX5X6v8AtffFrWAwl8Wy26HottbwxY/EID+tfTn7BXxJ13x1Z+MYNf1i81e6tZbeWN7yZpSiurghcngZToPWjD5rRxNVUoJ69x5rwRj8nwMsdiJxajbRXe7S6pdz64ooor2z87CkNLRQBGByO/rSj8qMciuL+JvxY8NfCPQX1XxFqC2sfPlQKd007D+FE6sf0HcgVE5xhFyk7JG1GhUxFSNKlFyk9Elq2dp0rL13xRo/hi0N1q+q2emW46y3c6RJ+bECvz7+LH7d3jDxdPLaeFF/4RbSuVEgCyXUg9S5GE+ijI/vGvm/V9c1HxBeyXmp39zqF1IcvNdzNK7fVmJJr53EZ3Spu1Jc3nsj9byvw3x2JiqmOqKkn0XvS+eqS+9n6k6x+1r8J9CYifxjaTEf8+cclx+sasKwpf24fhIhG3XbmQf3l0+fH6qK/MaivKlnmIe0V+P+Z9pT8NMrivfqzb9Uv0P1G0/9tH4R3z7P+EoMLHoJrG4Ufnsx+td74Z+Mngjxk6RaN4p0rUJn+7BFdJ5h/wCAE7v0r8fKASpyDg+1aQz6qvjgn96/zOfEeGWBkv3FeUX52a/BL8z9tUcN0IJ9qOhNfk78N/2mfiD8MJohpuuzXlghGdP1EmeEj0AY5T/gBFfcXwI/a+8NfGB49KvwPD3iVhhbKZ8xzn/pk/GT/snB9M4Jr3cLmlDFPl+GXZ/oz8yzrgrM8mg61lUprdx3Xqt1+K8z6CFLSAggYOaWvZPz8KKKKACiiigBueOKQH0oJCjkgCuM8VfGXwR4IlaHXPFOmWFwnWCS5XzR/wAABLfpUSnGCvJ2RtRoVcRLlpRcn2Sbf4Ha4ox6V4Ne/ttfCO1ZlTxDNcFeP3On3H8ygos/23PhHc4D+IZrcn/nrp8/9ENcv1zD3t7Rfej2f7Aza3N9Vn/4C/8AI93zn60vavP/AA98evh74raOPTfF+kzSv92F7pI5D/wBiG/Su9SRJkBRww7FTXVGcZq8Hc8ethq2HfLWg4vs01+ZLRSUtWYBRRRQAUUUUAFFFFABRRRQAUUUUAFFFFABRRRQAUUUUAFFFFABRRRQAUUUUAFFFFABRRRQAUUUUAFFFFABRRRQAUUUUAFFFFAEciLIpVgGU8EEZBr5k+Of/BPr4W/GUXF7a6d/wh3iCTLDUdFRUjdvWSD7jc8kjax/vV9PYBo6VrRr1aEuelJpgfil8dP2Afin8FftF9Hpv/CW+Ho8t/aeio0jIvrLD99OOSQGUf3q8m+Ffxx8dfBLWP7Q8HeIrzRpCwMtujbrefHaSJso/wCIyO2K/oFIzXz18ef2Hfhf8dhc3t5pI8P+IZct/bOjhYZXb1lTGyT3LDdjowr6zDZ7GpH2eNhdd1+qK5u54L8Bv+Cqmga8bXS/ifpZ8P3pwn9s6YjS2jH1eLl4/wDgO/8AAV9y+F/F2jeNtEg1fw/qtnrOmXAzHd2Myyxt+Kk8+o6ivx7+PX/BPP4m/Bn7RqGm2v8Awmvh2PLfbtJjJniUd5bfll45JXcoHUivFfhd8afHHwT1z+0vCHiC80S43DzYY23QzY7SRNlXH1Bx2xW1XKMLjY+1wM7eXT/NDsnsf0E0dq+AvgD/AMFTtA8RNbaV8UNNHhy/bCDWdPVpLNz6vHy8f1G8f7or7o8O+JdK8XaRb6rompWmraZcLvhu7KZZYpB6hlJBr5PE4OvhJctWNvPp95NrGtRRRXIIKKKKACiiigAooooAKKKKACiiigAooooAKKKKACiiigApMZpaKAPkn9qT/gn74R+Oq3eu+HhD4T8bPlzdRR4tb1v+m8a9GJ/5aLzzkhuBX5TfFf4O+Lvgn4pm8P8Ai/R5tKvkyY3YborhM/ficcOvuOnQ4ORX9B3euJ+K3wg8J/GrwvN4f8X6PDqtg+TGzjEsD44eJxyjD1H0OQSK+jy/OauFtTq+9D8V6FJ2P586K+rf2qv2A/FfwEe613QPP8VeCFJc3ccebmyX0nQfwj/novy8chcgV8pV+g4fE0sVBVKUrosKKKK6QCvf/wBmL9snxn+zZqaW1tK2ueEZZN1zoN1IdgyeXhbnyn9wMHuDwR4BRWFahTxEHTqq6YH78fA/4/eDv2gfCya34S1IXAUAXVjNhLqzc/wypnjvgjKnBwTXpXf2r+ef4afFDxP8IfFdr4j8J6tPpGqW54kiOVkXukinh1OOVIIr9bP2S/27/DX7QkFtoOuGHw546C4Niz4gviBy1uxPXv5Z+YdiwBI/PMyyephL1KXvQ/FepDVj6tooor5w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UY5rxb9o/9qXwd+zV4cN5rtx9t1q5Qmx0S2cfaLlumT/cjz1c8dcAng6U6U601CmrtgegfEX4keHPhP4VvPEfirVodJ0i1GXmmPLN2RFHLseygEmvyS/a3/by8SftAz3Ph/QPP8N+Aw237Gr4uL8A8NcMO3fywdo7liAR5L8f/wBo7xj+0Z4qbVvE97i1iLCx0q3JW2s0PZF7seMuck464AA8tr9Cy3JYYa1WtrP8F/wfMtKwUUUV9OUFFFFABXoPwW+BHjH4++K00Lwjpb3kowbm8kyltaIf45ZMYUdcDknGACeK9q/ZO/YJ8UftATWuva95/hrwLuDfbXTFxfDutup7dvMPyjsGIIH6z/DL4W+F/g74Vt/DvhPR4NH0yDnZGMvK+OXkc8uxxyxJP4AV8zmOc08LenS96f4L1/yE3Y8c/Zd/Yh8Hfs5WsOpOieIfGbJiXWrmIYhJHK26HPljtu+8ecnB2j6Tzzilor89rVqlebqVXdszCiiisgCiiigAooooAKKKKACiiigAooooAKKKKACiiigAooooAb26Uv4Vna3ren+HdLuNS1a+t9N062QyT3V3KsUUSjqWZiAB9a+FP2h/+CpOheGvtOjfC2yTxDqIyja5fIy2cZ6ZjThpT7navQ/MK6sNg6+Lly0o3/JfMdrn2t46+I3hr4YaBNrXirW7PQtMi63F5KF3H+6o6sx7KoJPYV+fH7Qf/BVW5uvtOj/CbTTaRcofEWqxAyH3hgOQvs0mfdBXw38Q/ij4y+NPif8AtTxVrV94h1WZtkSytkJk/cijX5UGf4VAFfSn7Pv/AATT8ffFD7LqvjIv4F8Ovh9lzHuv51/2YT/q8+smCOu1hX11LK8Jl8fa42Sb7dPu3ZVktz5f1rXvFnxc8W/atRu9U8V+Ir9wimQvc3ErHoijk/RQMDsK+wP2fv8Agl14t8bG21b4j3jeD9IbD/2bBtk1CVfQ9Uhz77mHQqK/Qf4K/syfD34AackHhLQoob0psm1W6xLeT+u6UjIB/urtX2r1YiuPF59Jr2eFjyrv1+S2Qm+x5v8ACD9n3wF8CtK+x+DvD1tprsoWa9ZfMup/9+VssRnnGdo7AV6Pz+FKKP1r5Sc5VG5Td2+5ItFFFIAooooAKKKKACiiigAooooAKKKKACiiigAooooAKKKKACiiigAooooAKKKKACiiigAooooAKKKKACiikoATOaM8U0sq9SBXKeKfip4P8F5GueJNN0xx/wAs7i5RXP0XOT+AqZSjBXk7I1pUaleXLTi5PsldnWDjvSkZ96+cPFf7ePw00DcumzX/AIglHGLO2KJn3aUpx7gGvJ77/gopfXutWcWn+Fraw003CLPNeXDSyGLcNxUKFCtjOOW59a86pmOFg7OafpqfVYbhLOsVHnjh2l/e0/B2f4H3TRUUMgmhRwQwZQcjoalr0z5B6aDK8j/aD/aAtvgHpOmXtzo0+ri/leFBDKIwjKAfmJB65PbtXrZHBFfL3/BQjSDe/BvTrxBk2Wqxu3srRyKf1K1x4yc6VCc4PVI9/h/DYfGZpQw+KV4TlZq7W+2q13seZav/AMFHdYnDDTPBtnaHs1zePN+gVK4nVf2+PidqAYW50nTgeht7RmI/77dq+b6K+BlmWKnvN/l+R/UNHg7I6D93DJ+t3+bZ65q/7WPxX1oMJ/GV3Ep/htYoocfiiA1Z+C3xf8V3Pxp8Gy6t4n1fUYZNThheO6vZZExI4Q5DMRj5q8arR8NaodE8RaXqKkhrS6iuAR6q4b+lYwxdX2kZTm3Z92d+JyTALC1KdChCLcWtIpbq3RH7TKcqD7UtQ2riS2icEMCoII71NX6ej+MWrOw0c1+XP7aGknS/2iPErbdsd2ILhfxhQE/99K1fqNX52/8ABQnSTafF/Sr4LhLvSkXPq6SyA/oVrwc6hzYW/Zr/ACP0/wAOq/sc65P54yX5P9D5booor4E/qMK+sf8AgnZrP2b4leItMLYF1pgmx6mOQD/2oa+Tq98/Yd1b+zP2hNHg3YF/bXFsffEZk/nHXo5dLkxdN+f56HyPFdH6xkmKh/db/wDAdf0P08ooor9MP46E60YFA6VU1G+g0qxnu7mVYLeCNpZJHOFRVGSSfQAUDScnZHAfHT406R8EPBk2sX+Li9kzFY2Cth7iXHT2UdWbsPcgH8ufiN8R9d+Kfii513xBeNdXcxwkY4jhTtHGv8Kj/wCuckk10n7QXxivPjR8RLzV3kddLgJg063Y8Rwg8Ej+833j7nHQCvNK/Psyx8sTU5Iv3Ft5+Z/VXB/DFPJsKsRWjetNav8AlXZfr5hRRRXhn6OFFd98Hvgr4j+NfiFtM0KFVhiAa6vpsiK3U9CxHUnBwo5OD2BI+vNG/wCCdHhWGxQat4m1e6u8fNJaCKFM+ysrn9a9LD5fiMTHmhHTufIZtxXleTVPY4mpefZJtr17fM+BaK+tPjF+wVqfhPSJ9W8G6nLr0MCln064jC3G0dSjLw5/2cKfTJ4r5LZSpIIwRwQawxGGq4WXLVVj1MqznA51TdXB1Oa2/Rr1T1/zCnwzSW8ySxO0UqMGV0OCpHQg9jTKK5D2mlJWZ+hf7Hf7Tr/EW0Twf4muQ3iS1j3Wt3Ieb2JRyD6yKOT/AHhz1BNfVWASDX4ueG/EV94U16w1nTJzb39jMk8Mg7MpyM+o7EdxX67/AAs8dWvxK8A6L4ktMLHf26yMgbOx+jp/wFgy/hX3uU414iDpzfvR/FH8xcd8OwynExxeGjalUeq6Rlvp5PdL1OvopB0pa+gPysYTgV4x8cf2pPCvwVhaznc6t4hZN0elWrjcuehlbkRj65J7A1y37XX7Sh+EGjR6FoUinxXqEZKSHDCzi6eYQerE5Cg8cEnpg/nDf39zqd7Pd3lxJc3c7mSWeZyzuxOSxJ5JJ7185mOafV37KlrLq+3/AAT9a4R4K/taKx2OuqPRLRy+fRfi+h698Uv2sPiB8T5pI5NVfQ9LOQthpbNECPR3B3P7gnHsK8bd2dizEsx5JJyTSUV8ZVr1K0uapK7P6HwWXYTL6apYSmox7JW+/v8AMKKKKwPSAHFdx4H+Nvjj4cyxnQPEt9ZQxni1aXzID/2yfK/pXD0VrCpOm+aDs/I5MRhMPioOFempRfRpNfcz7p+D37f1nqM0GnePrFdOlYhRqtirNCT6vHyy/VS30Ar6+0jWLHXtNt7/AE66hvbOdBJFPA4dHU9CGHBFfixXr/7P/wC0jr/wO1hURn1Lw5M+brS3fgeskRP3H/Q9D2I+kwWcyi1DEarv1Xr3PxziLw+pVYSxGUrll/J0fpfZ/h6H6rZx/WkUZrnfA3jbSviL4Xsde0S5W6sLtN6OOqnurDswOQR2Irohxn1r7KMlJKUXoz+falOdGbp1FaSdmnumiSikFLVEBRRRQAUUUUAFFFFABRRRQAUUUUAFFFFABRRRQAUUUUAFFFFABRRRQAUUUUAFFFFABRRRQAUUUUAFFFFABRRRQAUUUUAFFFFACHpXz58ev2Ivhl8e1uLy/wBKGheI5Mka3pAEUzN6yrjbL7lhuxwGFfQfWkPFaU61ShLnpyafkB+LHx//AGAPiX8Dzc6ja2Z8YeGY8t/amkxlniT1mg5ZOOSRuUd2ryj4RfH3x58CtX+3eDvEFzpgZg01kT5lrce0kTZVuOM4yOxFfv8AYHevmn9oH9gf4a/HMXGoRWX/AAiXieTLf2tpUaqsrnvNDwsnuRtY/wB6vrMNnkakfZY2N0+tvzX9ehSfc81/Z8/4KfeEPHpttI+IkCeDdabCC/Ql9Omb1LHLQ/8AAsqO719radqFrq1jBeWNxDd2s6CSKeBw8cinkMrDgg+or8Qvj9+xZ8Sf2fZZ7vU9L/trw4hyuu6UGlgC9vNGN0R6feGM8Amsb4EftXfET9nm+Q+GdZaXSC+6bRL/ADLZy+vyZyhP95Cp9SelaV8moYqPtsDNenT/AIHzHbsfvDzS18ofs8/8FDfh78aja6VrEy+C/FMuI/sWoyj7PO//AEyn4Bz2VtrZOBu619WhgwyDkV8lWw9XDz5KsbMgdRRRWABRRRQAUUUUAFFFFABRRRQAUUUUAFFFFABRRRQAUUUUARSxLMjI6h0YYKkZBFfCH7V//BNfSvHH2zxR8LI7fQ9ebMs+hEiOzuz1PlHpC59PuHj7nJP3l6Udq6sNi62Enz0nb8n6jTsfzpeJvC+reDddvNF13TrnStVs5DHPaXcZSSNvQg/nnuOay6/dX9pH9k/wV+0roRh1q2+wa/BGVstdtEH2iD0Vv+ekeeqN6nBUnNfkH+0F+zN41/Zw8R/2d4msfM06ZiLLWLYFrW7Uf3W/hbHVGwR7jBP6Nl+bUsauWXuz7f5Fp3PJqKKK90YVJb3MtncRzwSvDPEwdJI2KsjA5BBHQg96joo3A/Rj9kH/AIKTvbfYvCHxcumki+WG08Utyy9gt16j/pqOf7wPLV+kFjeW+oWkN1azpc20yCSOaJwySKRkMpHBBHORX849fUv7I/7dXiT9ni7t9C1rz/EPgN3+awZ8zWOTy9uT0Hcxn5T22kk18bmWSKd62FVn1XR+nYlrsfs6SfSjqK5T4c/Enw58WfCtn4j8K6rDq2k3IyssJ5Vu6Op5RhnlSARXVjqa+ElFwbjJWaIF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HNGajkkSCMu7BFUZZmOAB6mvzq/bM/wCCjcdj9u8FfCa+Elx80N94nhOVTsyWp7nt5vQfw54YdeEwlXGVPZ0l6vohpXPYP2v/ANvTQvgJbXPhrww1vr/j1lKtFu3W+nZH3piOr+kYOe7EDG78k/G/jnXviP4mvvEPiXVLjV9YvX3zXVy2WPoAOiqBwFGAAAAAKxri4lu7iSeeR5ppGLvJIxZmYnJJJ6k1HX6bgctpYCFo6ye7/roWlYKKKK9UYUUV3Hwg+DHi345eLoPDvhDS5NQvHw0sx+WC2jzgySv0VR+Z6AEkConUjSi5zdkgOR0rSr3XdSttP060nv7+5kWKC2tozJJK5OAqqOSSewr9LP2Rv+Ca1tohsvFnxbt473UOJbXwxkPDCeoNyRw7f9Mx8o/iLZwPff2Vf2K/Cf7Nmmx37pHr3jSaPFzrUyf6rI5jt1P3F7E/ebucYUfR9fA5lnkqt6WGdo9+r9OxDZDb28drCkUMaxxooVEQYVQOgA7Cp6KK+T3JCiiigAooooAKKKKACiiigAooooAKKKKACiiigAooooAKQZo715D8df2oPAP7PGlG48U6sp1J13W2j2eJby49MJn5V/2mIX3zxVQpzqyUKau2B64SFGTXyd+0b/wUR8A/BY3WkaC6eNvFMeUNrYyj7LbP/wBNZhkZB/hTJ4wdvWvg/wDaN/b++IHx1+1aVp8zeD/CUmU/szT5T5twn/Tebgtnuo2r6g9a8v8Agl+zh4+/aC1n7F4R0WS4tkcLc6pcZjs7b/fkIxnHO1csewNfX4XJIUY+2x0rJdL/AJstLuT/ABx/ac+IP7QmqG48V6072Cvvt9ItMxWdv6bYweT/ALTFm967n9nj9hH4j/Hw22o/ZP8AhFvCsmG/tnVIyPNT1gi4aX2PC/7VffX7On/BOfwD8Hfs2reJlTxt4pTDiW9iH2O3b/pnCchiD/E+TwCAtfW6qqKABgDgAU8TndOjH2OBjZLrbT5L/MV+x4P+z/8AsZfDj9nuGC60nTBq3iJV+fXdUAkuM9/LGNsQ6/dAOOCTXvdJQK+RqValaXPUldki0UUVmAUUUUAFFFFABRRRQAUUUUAFFFFABRRRQAUUUUAFFFFABRRRQAUUUUAFFFFABRRRQAUUUUAMBz0pcn0/WszWvEeleG7ZrnVdStdNgXrLdTLGg/FiBXkviv8AbG+FnhXeh8RJqk69ItMia43fRwNn/j1YTrUqXxyS9Wd+Gy/F412w1KU/RN/ke29qMnHTFfFnir/go1ZoHj8OeE57j0m1K5WLH1RA2f8AvoV434q/bg+KPiPctrqNpoUR426fbLnH+9JvI+oIrzKub4Sns3L0X+dj7TB8BZ3irOVNQX95/ors/TGa6hto2eWVI1UZJZsAD3NeceKv2kfht4N3jUfF2neanDQ2sn2iQH0Kx7iD9a/LXxJ4/wDEvjBy2t69qWq85C3dy7qPoCcD8KwK8mrnz/5dQ+/+v1PucH4Yw0eMxHyirfi7/kfoL4q/4KHeD9M8xND0XUtakXo8u22ib6Ekt+a1414t/wCCgfj3WDImjafpmhQt91tjXEq/8CY7f/HK+X6K8qrmuKq/at6af8E+4wfA+R4OzdHnfeTb/Db8DvfFPx5+IXjMt/a3i7VJ424aGKcwRn6xx7V/SuDZ2dizMWJ5JJzSUV5k6tSo7zbb8z7PD4PDYSPLQpqC7JJL8AoHBoorI62rqzP1w/Z68V/8Jp8GfCWqM/mSPYxxSv6yIPLf/wAeVq9Fr5W/4J7+Kzqvwr1TRJH3SaVqDFFz92KVQw/8fElfVXvX6lhKntaEJ90fxVnuE+o5niKCVkpO3o9V+DQuK8S/bK0k6v8As8eKlVcyQLDcL7bJkJP/AHzur2zPSuH+NuknXfhD4xsVXdJNpVyqD/a8ttv64q8RHmpTj3T/ACObKq31fH0K38sov7mj8gaKDwaK/Kj+3U7q4UA4INFFC3CSumj9ivhTq/8AwkPw08LakW3G6022mJ92iUn+ddYK8f8A2StX/tn9nrwfOWyY7d7b/v3I0f8AJRXsHTNfq1GXNSjLul+R/D+ZUfq+NrUv5ZSX3NoXqK+Iv+CkGknHgjUlXhftVu5+vlsv8mr7bzgV8sf8FDNJN58JNKvUXJtNURmPorRyKf1K1xZlHnwk1/WjPoeD6/1fPMNLu7femv1Pzxooor82P7BCvR/2ctY/sP45+CbrdtDalFbk+0h8v/2evOK1fCmqnQvFGj6jnBs7yG4z6bHDf0rajLkqxl2aPPzGj9ZwdakvtRkvvTR+0SnKg+1LUVu4aCMg5BUHNSdq/Vz+HXoxK+af27viS/g74TpodtKY77xDL9nypwRAmGlP0OUQ+zmvpbNfm9+3x4vbXvjSmkJLut9Gso4dgPAlk/eMfqVaMf8AAa8jNKzo4aTW70+8+44Ky5ZlnNKM1eMLyfy2/Gx81UUUV+cn9chQBuIA6miu2+Cfh1fFfxc8JaU6eZFPqUPmp/ejVwzj/vkGtacXOagupy4uusLh515bRTb+Sufpb+zh8LIPhL8LNI0vyVj1GaNbq/kx8zzuAWye+3hB7KK9SPJpEXaij0Ap+K/VKcI0oKMdkfxDi8TUxmIniKrvKTbfzGkA9a/Mr9tX4XwfD34uy3ljAsOna5F9sRVGFWbcRKB+OG/4HX6anjOa+N/+CjelLP4c8HaiEJlhup4AQOzoCf8A0WK8nN6Sq4WT6qzPueBMbLCZ1Tgn7s04v7rr8UfCVFO8mT+435UeTJ/cb8q/PbPsf1X7Wn/MhtfoB/wTu8WPqngDxBoEshc6XeLNGD/DHKp4HtuRz/wKvgHyZP7jflX15/wTnu5YPG/iu0OVjmsYpCCOpWQgf+hmvZymUoYuPndfgfn/AB1SpYnI6rb1jytfev0bPvnvUNzcJa20szsFRFLEnoAOtSk8j61yPxXvWsPhf4ruUzvh0u6cY65ETGv0CT5YuXY/lajD2tSMO7S+8/KT4seO7n4lfETXfEdy7N9tuWaFW/5Zwj5Y0/BAo/CuSoPWivympJzm5S3Z/cmFoQw9CFGkrRikkvJaIKKK0vDdtaXniLS7e/kEVlLdRJcOTjbGXAY/gM1MY3lY1qzVODm+h7J8Hf2PvGnxb0yDV90Gg6JON0V1e5Mkq/3o4xyR7kqD2zXqepf8E4NVgsy9j41tbq5x/qprBo1z/vB2P6V9wabZ29jp1tb20aRW8UapGkYwqqBgAD0Aq5jHT86++p5PhYwSmrvvdn8uYvxAzqrXc6M1CN9I2T08203fufkj8VP2fPG3wfbfr2l5sC21dRtG823Y9gWxlSewYAmvOK/abWdHstf0y407ULWK9sblDHNBOodHU9QQetflv+058En+CfxEls7YO+g36m406V+SEz80RPcoePcFT3rwMxyz6qva0tY/kfqXCPGTzqbweMSVVK6ttJLfTo1v5nkNFFa2h+E9b8US+To+kX2qS5xts7d5f0UGvAUZTdkfqFStToxcqkrLzPaP2QvjvP8ACjx5BpOoXJHhjWJVhuEdvkglOAkw9Owb/Z5P3RX6bI/mKGXkEV+XXhX9jP4q+J9kh0BNJgfpNqNwkf5oCXH/AHzX6Q/DrS9Z0PwNouna9PDd6zaWscF1cQMzJI6rt3gsATnAJyByTX3WTuvGm6dWLSW1/wAj+afEBZZWxUMVgqkZTeklFp7bN269/kdOKWiivoT8oCiiigAooooAKKKKAEzxmmlgoyTgCkY46eleUftQfED/AIVz8F/EWoxS+Ve3EP2K1KnDebL8gI91BLf8BrKpUVKEqktkrnXhMNPGYinh6fxSaS+bseo217BeRLLBNHNGwyrRsGBHqCOtWK/HfwT8WvGHw6nEnhzxDe6YN27yY5d0LH/ajbKH8RX0h8P/APgodruneXB4u0ODVohw13YN5MuPUocqx+m0V4dHOsPUdppxf3r+vkfpWY+HeaYVOWFaqx+5/c9PxPvdX9cU4GvGvh/+1h8N/iEY4rXX4tMvX4+x6p/o8mfQFjtY+ysa9gimjmjDRurqRkEHIIr3KdWnVV6ck15H5tisFicFPkxNNxl2aa/MmooorU4wooooAKKKKACiiigAooooAKKKKACiiigAooooAKKKKACiiigAooooAKKKKACiiigAooooAhlhS4ieORFeNgVZWGQQeoIr4+/aH/4Js+A/iqbnVvCITwN4jfLkWsebCdv9uEfcJ9Y8Ackqxr7HpMV0UMRWw0uelKzA/Av41/s4ePv2f9X+x+LtDltbZ3K2+p2+ZbO4/wByUDGcc7Thh3Ar039nb9vr4h/Ak22mXdwfF/hOPC/2VqUp8yBPSCblk9lO5R2Uda/ZTxB4d0vxXpNxpWs6fa6rplymye0vIllikX0ZWBBr4G/aM/4JZ6fq/wBq1r4TXa6Xd8u3h3UJSbdz1xDKclD6K+Rk/eUV9dQzfD42HscdFLz6f5ou99z6j+Af7Wfw9/aJsE/4RzVRa62q7p9D1AiK7jx1IXOJFH95CR0zg8V7T2r+ebxP4T8XfB3xgbDWbDUvC3iKwkEiBw0MsZB+V0cdRxkMpwexr7K/Zw/4Kha94UNpofxRgk8R6UMRrrlsoF9COmZF4WYD14bqSWPFcuMyKUY+1wj5o9uvy7ia7H6nk0dRXK/D34l+GPir4dh13wnrVprmmS8Ca2fJRv7rqfmRh3VgCPSuqA5r5OUXFuMlZokWiiigAooooAKKKKACiiigAooooAKKKKACiiigAooooAK53xt4F0H4jeHLzw/4m0q21nSLxdk1rcpuU+hB6qw6hhgg8gg10PUUYI70JuLvF2YH5D/tcf8ABPLXvg0bzxR4HW48R+C1zLNBjfeacvU7wP8AWRj++BkD7wGNx+Na/pAYBgQeQa+DP2v/APgnFp/jk3vi74XW8Gk+IjmW60EYjtr09S0XaKQ+nCN/snJP2+W55e1LFP0f+f8AmWn3Pyyoq9rmhaj4Z1e70rVrG403UrSQxXFpdRmOSJx1VlPINUa+1jJSV4lBRRRTA9V/Z9/aQ8Y/s4+LF1bw1eb7OYqL7Sbgk214g7MvZhzhxyPoSD+xn7On7Tng/wDaS8LDUvD1z9m1SBR9v0a4YfaLRj6j+JCejjg+xyB+D1dF4A+IHiH4XeKrLxH4X1SfSNYs23RXEDdR3Vh0ZT0KkEEdRXg5jlNPGrmjpPv39RNXP6IaK+Vf2Qf25vD/AO0RZwaHrZg0Dx5Enz2JbEN9gcvbknr3MZ+YdtwBI+qe+a/Nq9Cph6jp1VZozFooorEAooooAKKKKACiiigAooooAKKKKACiiigAooooAKKKKACiiigAooooAKKKKACiiigAooooAKKKKACiiigAooooAKKKKACiiigAooooAKKKKACiiigAooooAKKKKACiiigAooooAKKKKACiiigAooooAKKKKACiiigAooooAKKKKACiiigAooooAKKKKACiiigAooooAKKKKACiiigAooooAKKKKACiiigAooooAKKKKACiiigAooooAKKKKACiiigAooooAKKKKACiiigAooooATv7VmeIvEWmeE9FvNX1m+g03S7OMy3F3cuEjiQdSSelYfxN+J3hv4QeD73xL4q1OLStKterucvK/wDDHGvV3OOFH8ga/Hf9rP8AbL8TftL641nGZdF8E2su6z0ZH5kI6SzkcO/oPur0GTlj62X5bVx09NIrd/5eY0rnof7Zn7f2qfGaW88I+BprjR/A4JinuhmO41QdDu7pEeydWH3uu0fGNFFfpuFwtLCU1TpKy/rc0tYKKKK6gCilAzX3L+xx/wAE7tQ+JX2Hxh8SbefSfCp2zWmjnMdzqK9Qz944j/30w6bQQx5MVi6WEp+0quy/P0Bux45+yz+xp4t/aW1ZLmJX0TwdBJtu9cnjyrY6xwLx5j/ovc9Af2B+DvwU8JfAnwhB4d8JaYljaqA007ANPdSY5klfGWY/kOgAGBXW6HoOneGNItNL0myg07TrSMRQWlrGI44kHRVUcAVo1+aZhmdXHSs9I9F/n3M27i0UUV5AgooooAKKKKACiiigAooooAKKKKACiiigAooooAKKKTOKAA/pWJ4t8XaL4G0K61nxBqlto+l2i7pru8lEcaj6nuegA5J4FfOf7TP7fngb4DLdaPpbp4u8ZJlP7Os5R5Nq/wD03lGQpH9xct2O3Oa/K/42/tEeOv2gteOo+LtYkuokYm202DMdpag9o484BxxuOWPcmvfwOTVsX78/dh+L9EUlc+xf2lv+Cot1ftdaD8I4GtLfmOTxLexfvXHrBE33R/tOM8/dUjNfCun6b4t+MPjTybWHVPFnifU5SzY33NxOx6sxOTx3J4A68V9Gfs0f8E8vG/xsNrrPiIS+DPCL4cXN1F/pd0nX9zEegI/jfA5BAbpX6j/Bj9nzwP8AAPQv7M8H6LFZO6gXF/L+8u7ojvJKeTzztGFGeAK9ypjcFlMXTw0eaf8AW7/RDukfF/7N3/BLeC1FrrvxcuBczcOnhuwl+RfaeZfvf7sZA/2z0r9BfDvhrSvCOj22laLp1rpOmWybILSziWKKNfQKoAFafal7elfIYrG18ZLmqy+XREt3FooorjEFFFFABRRRQAUUUUAFFFFABRRRQAUUUUAFFFFABRRRQAUUUUAFFFFABRRRQAUUUUAFFFFABRRRQAUUUUAfmh+3d4el0T463F4WkMOqWcNymSSqkAxMB6cx5x/te9fO1fdX/BRrwqJ9B8KeIkXm2uZLKQgdRIu9M/Qxn/vqvhWvzjNIeyxUl31+8/rrgvFLF5HQkt4rlfydvysFFFAGa8k+4bS3CirT6VeR2AvmtJ1smfyhcGJhGXwTt3YxnAPHsaq02miYyjU+FhRRRSLLFhp91qt5FaWVtNeXczbY4IELu59Ao5J+leseFP2Sfin4tCPD4Xn0+3frLqbrbhfqjHf+S1wXw48Snwd4+8Pa5uKrYX8M747orgsPxXI/Gv2NtmWS3jdcFWUEY6GvfyzAUsYpSqN6dEflnGXFGO4fnTp4anFqaesrvVb6JrufCnhP/gnRrN1sfxH4ptLEdWh0+3aYn23vsx+Rr2Twn+wl8M/DwV7+3vvEEy85vrkqM/7sYTj2Oa+jgaaQewx719XSy3C0toX9dfzPw/GcX51jdJ4hpdo+7+Vmc34Q+H3hzwFbyweHdFsdGjkx5n2OFYzJjOCxAyxGTyc9a6QdOlFLxivRilFWirI+SnUlVk51JNyfVu7FHSqmpWqXthcwSDcksbIw9QRg1b6U1yCjD2qhRbjJNH4p6nZPpupXdpLxJBK8TfVSQf5VWrt/jfpJ0T4weM7PbtVNVuWUeiGRmX9CK4ivyetHkqOPZn9yYKqsRhaVZfaSf3q4UUUVkdp+j37A2sDUvgcbVjuOn6lPAB6A7ZP/AGoa+l+2etfml+zP+1JZ/AXw3rOm3ejXGrPd3K3EQilWNQdm1skg9cL0Fd/q3/BR3VpVK6Z4Ms7U9mur1pv0CLX3WFzLDU8PCM5apbWZ/M2ecHZvjM1xFXDUbwlK6baS116u593bh1rw/wDbO0r+1f2ePE2xdz25guF9tsybv/HS1fJeq/t9fE3UNwt10fTQeht7RmI/77dv5V594v8A2mPiT460u603WfE8tzp9yhjmtkghjV1PY7EGRWeJzfDTpShFN3TWx15RwDnGGxlHFVHGKhKMrXbejT6K34nl9FFFfEn9GhQDgg0UULcUldNH7H/DLWP+Eh+HfhrU9277Xp1vPn/ejVv610yjpXkv7KOrDWv2ffBtxu3bLU2//fp2j/8AZK9cHFfq1CXPSjLul+R/D2Y0fq+MrUn9mUl9zaGscDNfkV+0DrR1/wCNfjW8Y7v+JnNCp9Vjcxr+iiv1zm/1L/7pr8Z/HFy15401+4Y5aW/ncn1JkY187n0rU4LzZ+teGFJPF4ir1UUvvd/0MSiiiviz+iQr3H9izT/tv7RfhlsZW3W5mIP/AFwkA/VhXh1fRX7Bse/49wNj7mnzt/6CP613YFXxVNea/M+Z4lm4ZNimv5Jfimj9LqKKK/Tz+Mgpjxo4+ZVYe4p9FAEX2eH/AJ5J/wB8ij7PD/zyT/vkVLRSsiuZ9yL7ND/zyT/vkU5IkT7qKv0FPoosK7GnpWN4y0X/AISHwrq+mk4F5aS2+f8AfQr/AFrZPWkJzkUNXVmOE3Tkprdan4nXVvJZ3M0EyGOWJyjowwVYHBBqOvef2yPhNN8N/i3fX8EJXRtdZr22dR8qyE5mT6hjux6OteDV+WYilKhVlTluj+3Mqx1PMsFSxdJ6SSf+a+T0YUUUVzHqbn2Z+zJ+2jDo1lY+E/HkjLbxKsFprRy2xRwqTjrgdA49t3dq+3dM1O01ixgvLG5iu7SZA8U0Dh0dT0IYcEfSvxWr0D4W/Hbxj8H7wSeH9UdLQtuk064zJby+uUJ4P+0uD719Ngs5lSSp11dd+v8AwT8b4i8P6WNnLFZbJQm9XF/C35dn969D9dRzXnnxb+Cnhr41adYWniKKdo7K48+NreTY+dpBUnB+U8ZAxyo54ryj4P8A7cvhHxyYLHxKo8Kaq2F3zNutJG9pf4Po+AP7xr6Ut7qG8gSWCVZYnUMrocgg9CCOor6yFWjjKb5WpJ/1qj8NxODzHIcSnVjKnUWz/wAmtH8meY+GP2YPhh4R2NY+ELCWVeRLeqbl8+uZC2D9MV6ZaadbWECxW1vFBEgwqRoAAPYCrHJpcYrWFKFNWjFL0R51fGYnFy5sRUlJ+bb/ADFAwKWiitjkCiiigAooooAKKKKACiiigBh496+Ev+CiHxB+2a34e8HQSfJaIdRugDxvfKRg+4UOfo4r7sx1x1r8+f2mf2Zvif4h+IfiDxdDp8Wv2d5OXjXT5cywwqAsamNsEkKqg7N3NeNm3tXh3ClFu+9ux+gcDfVIZvGtjKigoJtXdry2W/q2fKNFW9T0m90S8e01C0uLG6jOHhuYmjdT7qwBFVK/PGuXRn9YQnGouaDugruPAfxu8cfDWRP+Ef8AEl5ZwKf+PV382A/9s3yv4gZrh6KuFSVN80HZ+RhiMLQxcHTrwUovo0mvxPsz4f8A/BRK+t/Lt/GXh5LpeA15pTbHx6mJzgn6MPpX0t8P/wBpj4d/EYRx6Z4jtob18AWV6fIlz6APgMf90mvydoBxXt0M5xFLSfvLz3+8/N8y8PMqxl5Ye9KXlqvuf6NH7aLIrfdIP404561+R/gH9oX4gfDZ4xo3iO6FqnAsrpvPhx6BXyF/4Dg19KfD/wD4KJjEdv4y8OEHgNe6S+R9TG5/k5+lfQUM5w1XSXuvz2+8/K8y8Ps2wV5UEqsfLR/c/wBGz7byRSmvOfAP7QfgL4lLGuh+I7Sa7fpZzN5M+fQI+CfqMj3r0QEMMhga9qNSFRc0HdeR+dV8NXws3TrwcZLo00/xJKKSlrQ5wooooAKKKKACiiigAopKWgAopMigHPSgBaKKKACiiigAooooAKKKKACiiigAooooAKKKKAOD+LHwV8G/G3w++j+MdDttXtufKkcbZ7dj/FFIMMh+h575HFfmZ+0n/wAE0fF3w0+1a14Aefxl4dTLtZhB/aNsvug4mHugDf7GBmv1uHAor0sHmWIwT9x3XZ7f8Aadj+fL4Z/Fvxn8EPFA1fwnrN3oWpRnZNGp+SUA/cljb5XGezA49jX6Z/s0/wDBSvwp8S/smhfEEQeDvEbkIt8WI066b/eJzCT6OSv+1k4r079o39h/wB+0PBcX81qPDvi1gSmuadGA0jdvPj4Eo9zhuBhgOK/K79oD9lD4gfs56my+ItMNzorvtttcsQZLSb0BbGUb/ZYA8HGRzX1aqYDOY8s1y1Px+T6laM/deKaO4jSSN1kjYBlZTkEHoQamNfiZ+zX+3P4+/Z7lg01p28TeEFIDaNfyn9yvfyJOTEfblevy55r9V/gP+0/4D/aI0YXXhXVVGoxoGutHu8R3lt/vJn5l/wBtSV988V8zjsqr4J8zV491+vYlqx67RRRXkCCiiigAooooAKKKKACiiigAooooAKKKKACiiigAooooA+d/2pv2NvCX7S2kPcyxponjGBNtprkEYLNjpHOvHmJ+q9j1B/H/AOMfwT8XfAnxdN4d8W6Y9jdLloLhctBdR54kifoyn8x0IByK/oH5z7Vwfxh+C/hP46eELjw74u0tL+zfLQzr8s9rJjiSJ+qsPyPQggkV9Blub1MG1Cp70PxXoUnY/n5or6A/am/Y68V/s0a008yvrPhC5kK2Wtwx4UZ6RzD/AJZyfo3Y9QPn+v0ahXp4iCqU3dMsKKKK3AsWF/c6VfQXllcS2l3bussM8DlHjcHIZWHIIPIIr9Pv2Lf+Ch9v40Nj4I+KF5FZ6+dsNhr8uEivT0CTdkk9G4Vu+G+9+XNKDivOxuBpY6nyzWvR9UDVz+kANmlNfln+xZ/wUMufBDWPgb4nXkl34f8AlgsNelJeWxHRUmPV4vRuq+642/qDY31vqtlBeWk8VzazoskU8TB0kUjIZWHBBByCK/McZgauCqclRadH0Zm1YuUUUVwiCiiigAooooAKKKKACiiigAooooAKKKKACiiigAooooAKKKKACiiigAooooAKKKKACiiigAooooAKKKKACiiigAooooAKKKKACiiigAooooAKKKKACiiigAooooAKKKKACiiigAooooAKKKKACiiigAooooAKKKKACiiigAooooAKKKKACiiigAooooAKKKKACiiigAooooAKKKKACiiigAooooAKKKKACiiigAooooAKKKKACiiigAooooAKKKKACiiigAooooATtXmHx5/aA8Kfs7+DJPEHii8AdtyWWnQkG4vZQPuRr+WWPCg8nkZ5v9qL9q3wv+zN4W+0ai66j4ku0J07Q4XAkmPTe5/gjB6seuCACa/Gj4wfGTxT8c/Gl14m8Wag17fTfLFEuVhto8/LFEn8KjP1JySSSSfoMsymeNftJ6Q/P0/zKSudF+0X+0r4s/aR8YNq/iC4+z6dAWXT9Hgc/Z7OM9gP4nPG5zyfYAAeS0UV+kUqUKMFCmrJFhRRRWoBVrTNLvNa1G2sNPtZr2+uZFigtreMvJK7HAVVHJJPGBWz8P8A4e+IPil4rsfDfhjS5tW1i8bbHBCOg7sxPCqOpY4AHWv1+/ZD/Yh8Pfs5adDrOqCHXvHk0eJtSK5iswRzHbg9B2Ln5m5+6Dtrx8fmVLAw11k9l/XQTdjyv9jT/gndZ+BFsfGfxOtIdR8R8TWWhPiSCxPUPL2klHYcqvucFfvRRjtRjvR1r80xWKq4up7Sq7/p6EN3HUUUVyiCiiigAooooAKKKKACiiigAooooAKKKKACiiigBAMUdetBOK+Pv2ov+CiHhL4L/a9B8J+R4u8YpmNljfNlZP0/euv32B/gQ54ILKa3oYeriZ+zpRuw3PpD4m/Ffwr8HvDU2veL9at9G05MhWnbLytjOyNB8zt7KCa/Lz9p/wD4KQ+K/iubvQfAn2jwf4VfMb3Kvt1C8X/adT+6U/3UOeuWIOK+Z/if8WfGfxz8WNq/inVrrW9SmbZBF/yziBPEcUY4UZ7KOTycnmvrT9mH/gmZr3jr7J4h+JxuPDOhNiSPRU+W/uR1/eZ/1Kn0OX68Lwa+zo5fhMsgq2LknL+tl1LslufKvwf+Bfjb49eJBpHhDRptTmBBuLtvkt7ZT/FLIeFHXjqccAniv1K/Zl/4J4+C/gmLXW/Eoj8Y+MEw4nuI/wDQ7R+v7mI9SD/G/PAIC19KeBfh74c+GPhu30Hwvo9rouk24+S2tU2gnuzHqzHuzEk9zXSV4uOzmtirwp+7D8X6ibuAGKWiivnyQooooAKKKKACiiigAooooAKKKKACiiigAooooAKKKKACiiigAooooAKKKKAGde9AJPbA9aXjpXBfFL4yeFfg/pBv/EV+IHcHybSMb55yOyJ3+pwBkZIqJzjTi5Tdkjehh6uJqRpUYuUnskrtneCue8VfEDw34ItxPr2t2GkxkfKbu4SMt9ATk/hXwD8Wf26fGfjSSez8NAeFdJbKhoSHunHqZCMJ/wAAAI/vGvnPUtVvtavJLzUby4v7qU5ee5laR3PqWJJNfOYjO6dN2pR5vPZH67lfhtjMRFVMfUVNfyrWXz6L8T9LNf8A24vhVo7MkGsXOqupwVs7OQj82Cg/gawoP+Cgfw3mlKPaa3Cv997VMfpIT+lfnNRXkvO8S3dJL5f8E+4h4b5RGNpSm33uv8j9VfCH7WHwv8bTx29p4ngs7p+BDqKNbHPYBnAUn2BNeuxTLMgZGDoRkEHIIr8Ta94/Z1/am134P6ta6dqVxNqnhGRgktnIxd7YE/fiJ6Y6lOh56HmvQwud88lGvG3mv8j5XO/Dj2FKVfLKjlb7MrXfo1b7mvmfp8f0o4xVDR9Xtdf0y11GxnS5tLmJZoZozlXRhlWHsQRV/wDlX1ad1dH4bKLi3GSs0OooopgeS/tOfDm9+KXwd1rRNLthdasTFPaRllUmRJFOMsQBldwySOtfInhP/gn3461Z421rU9M0KI/eVWa4lX/gKgL/AOP1+iPTtSgCvNxGX0MTNVKid7WPrsq4qzHJsLLCYOSSbvdq7TaS0vpbTsfKXhT/AIJ6eC9L8uTXNY1PW5F+9GhW3hb/AICAW/8AHq9k8Kfs5/DjwWY20zwlpqyp92a4i8+UfR5NzD869Koralg6FL4II8/F5/mmPv8AWMRJp9L2X3Ky/A8H/bJ8GxeIfgBrpggTztMMV9EAuAoRgH/KMvX5g1+z/i3QYfFHhjVdIuf9RfWsltJkZ+V0Kn9DX40alYTaXqF1ZXCeXcW8rQyIf4WUkEfmK+Xz2ly1IVF1Vvu/4c/a/DPGOpha+Fk9YyUvk1b81+JXooor5Y/agHBr9b/2d/FQ8a/BbwjqjSebK1jHDK/rJH+7c/8AfSGvyQr9Cv8Agnr4r/tX4Xatokj7pNK1AsiZ+7FKoZf/AB8SV9HkdXkruH8y/L+mfkfiTg/bZZTxCWtOS+6Wj/Gx9XUUUV90fzQFFFFABSHpS0UAflp+2XpJ0r9ojxRhdsd0YLhffdCm7/x4NXiVfUH/AAUH0k2nxj029C4ju9Kj59XSWTP6Fa+X6/McfHkxU15v8dT+yuF6/wBYyXCz/upfdp+gUUUVwH1IUUUUAFFFFAm0twooooAKKKKBn6S/sD6z/aXwLS13Z+wahPBj0yVk/wDalfSXevjf/gnDqwm8L+MdMzzb3cNxj08xCv8A7Sr7Hzmv0vLpc+Fpvy/LQ/jjiuj7DO8TB/zX+9J/qRzf6mQ/7Jr8YvFcfk+KNYjPVbyZfyc1+z8ozE30r8d/i5p50r4p+MLQrt8nV7pQPYTNj9MV4+fL93Tfm/0P0HwvmlicTT7qL+5v/M5OiiivjD+hgr6O/YJbb8eEH97TZx/48h/pXzjX0F+wvdCD4/6ch6zWdxGP++d3/std+Xu2Kp+qPl+KFzZLil/cf5H6bUUUV+nH8aBRRSZA70ALRTd6/wB4fnS5B70ALRSUtABSUtFAHn/xk+Euk/GTwTd6BqylGP7y1ukGXt5QDtdfXqQR3BI96/Lj4p/CjxB8IfE82i+ILQwyAloLhQTDcR54eNu49uo6EA1+wmK5zxt8P9A+I2jPpPiHS4NTsn52TLyh/vKw5VvcEGvGx+XRxiunaS69/U+/4X4trcPydKa56Mndrqn3X6rZn420V9ffGP8AYE1XSDNqXgK8OrWgyx0u7cLOg9EfhX+h2n/eNfJ+taHqHh3UZdP1WyuNOvojte3uYjHIh91PNfD4jCVsNK1SNvyP6UyrPcBnNPnwlRPutpL1W/z28yjRRRXGfQBXpvwn/aL8bfB6aNNG1Q3GmBvn0y9zLAfXAzlD7qR75rzKitaVWdKXNTdmcWLwWGx9J0cTBTi+jVz9N/gp+2F4P+K/2fTrtx4c8RPhVsrtxsmb0ik4Df7pw3oD1r34HPTp6ivxKBKkEHBHcV9dfst/ti3nh28tPC3jq9ku9IkIitdWnYtJbHoFlY/eT/aPK9+Pu/XYHOPaNU8Ro+/+Z+C8S8APCwli8qu4rVwer+T6+m/qff1FRxSpNGHQhkYZBByCKkr6o/E9gooooAKKKKACiiigAooooAKQjIpaKAOY8W/Dzw346s/s3iDRbLVoMfKLmBWKH1UkZU+4Ir51+IH/AAT78I655k/hnU7rw5OclYZP9Jg+mGIcfXcfpX1fR2rkq4WjX/iQT/P7z2sBnWYZW74StKK7Xuvuen4H5VfF39ljxt8HtPn1TUorW+0SJlVtQs5gVUsQFBRsOCSR0BHvXj1fcH/BRP4giOz8OeDbebDSs2o3aA/wrlIgfYkuf+Aivh+vz/MKNLD13TpbL8z+qOFcwxuaZZDFY5Lmle1lbROyb83Z7aWCiiivNPsQooooAFYqQQSCO4r1TwB+078R/hyY007xHcXdkmB9j1L/AEiPHoN3zKP90ivK6K1p1p0nzU5NPyODF4HC46Hs8VTU12aT/M+6fh//AMFENOuxFbeMPD81g5+Vr3S282PPqY2IZR9GY19U+B/Hui/Ejw9b634evhf6ZOSEmCMnI4IIYAgg+1fjhBBJdTxwxI0ksjBFRRksScACv19+DfgWP4b/AA08PeHFCiSztEExXo0p+aRvxcsfxr7PKcZXxLlGrqkt+p/PfHXD+V5NClUwacZzb9291ZLV63e7XWx3FFFFfSn4+FFFFADKCwpCcDHevIvj/wCBPiH4w0PHgTxe2hTqhEtj5aqLj/dmA3xt9OD7dayqTdOHMk35I6sJRjiK0aU5qCfV3svuTO88V+PvDvgayF1r2s2OlQ9murhYy3soJyT7Cvn7x5+394H8OiSHw7Z3via4XhXVfs8BP++43fkhr4W+I3hfxZ4V8ST23jG2v7fVmJZpL9mdpR/eWQkhx7gkVy1fIYjOq6bjCPL66v8Ar5H7/lHh3lrhGviKzqp6+7pF/ddv5NH0N48/bj+I/i7zIdOubbwzZtxs0+PdKR7yPkg+67at/B79t7xh4Clis/EjyeK9GzybiT/S4x6rIfv/AEfPpkV83U5UZwSqkgDJwOleOswxSn7Tnd/66bH3s+FsleHeG+rxUX5a+vNvf5n65fC345eEPi/p/n+H9VSW4Vd01jN+7uIf95Dzj/aGV9DXoIOK/FXStWvdC1CC+068nsbyBt8VxbSGORD6hhyK+0f2Xf2x9e8S+LdJ8G+L0ivzesYoNWBEciuFJVZFAw+SAoIwcnnNfUYLOI1mqdVWk+vT/gH4vxDwBXy+E8VgJ89OKbafxJLez2dvk/I+3KKQHNLX0h+QhRRRQAUUUUAFFFFABRRRQAUUUUAFFFFABWfq+jWHiDTbjTtTsrfUbC5Qxz2t1EskUqnqrKwII9jWhRTTtqgPzr/ab/4JfWuom78QfCORbO5OZJPDN3L+6c9/s8rH5D/sOcc8MoAFfnvNB4t+DvjXbIup+E/FGlTZH37a5gcdweCMjv0IPcGv6Gx0ryf47fs0+Bf2h9CNl4s0tWvIlK2uq2uI7y1P+w+ORn+FgVPpnmvpsDnc6S9lifej36/8EpM+QP2X/wDgqBBe/ZPDnxdC20/EcXie2jxG57faI1Hyn/bQY9VHJr9CdJ1ey17TrfUdNvIL+wuUEsFzayCSOVD0ZWBIIPqK/Fv9pn9hrxz+zxNcaksTeJvBwbKa1ZRH9yueBcR8mM+/KnI+bJxXP/s5fteePP2btTRdGvP7T8OSPuudAvnJt3z1ZO8T/wC0vXjcGAxXficoo4yHt8DJa9On/AfkO19j90u9LXiH7On7WngT9o/SlOhX32DX44991oV6QtzF6svaRM/xL6jIUnFe3d6+NqUp0pOFRWaIFooorMAooooAKKKKACiiigAooooAKKKKACiiigAooooAyvEXh7TPFmi3mkaxYQanpl5GYri0uow8cqHqCp4NflR+2X/wT61L4RNe+Mfh/DPq/gzJlubAZkudLHUn1kiH97qo+9kDdX6146U1kWRSrAMCMEHoa9DA4+rgZ81PbqujGnY/m/or9MP2z/8AgnTHqwvvG/wnsVhvvmmv/DEIwk3dnth/C3cxdD/Dg4U/mnc20tncSQTxvDNExR45FKsrA4IIPQg1+nYLG0sbT5qb9V1RoncjooorvAK+tf2Nv26tX+AV5b+GfE7z614BlfAjzvn00k8vDnqmeTH9SuDkN8lUVzYnDU8VTdOqrpgf0UeFPFek+OPD1hrug6hBqmkX0Ylt7u2fckin+RHIIPIIIOCK2q/ED9k79sLxJ+zN4hEQMuseDbuUNf6M7/dPQywk8JIB+DAYPYr+yHwy+KHhz4w+DrHxP4V1KPU9Juhw6nDxOPvRyL1VxnlT/Ig1+ZZhltTAT11i9n+j8zNqx2FFFFeQIKKKKACiiigAooooAKKKKACiiigAooooAKKKKACiiigAooooAKKKKACiiigAooooAKKKKACiiigAooooAKKKKACiiigAooooAKKKKACiiigAooooAKKKKACiiigAooooAKKKKACiiigAooooAKKKKACiiigAooooAKKKKACiiigAooooAKKKKACiiigAooooAKKKKACiiigAooooAKKKKACiiigAooooAKKKKACiiigAooooAKKKKACiiigAooooAaK+a/2vP2y9A/Zp0FrCz8nWfHN3Hmz0rdlYAek0+OVT0XgtjAwMsMH9tH9t/TP2e9Mm8N+HHg1X4g3Mfywkh4tNVhxLMO7YOVj78E8Y3fkH4l8S6r4w16+1nWr+fU9VvpTNcXdy5eSRz1JJ/wAjpX1GVZPLEWrV1aHRd/8AgFJF3x74/wBf+J3ivUPEnibUptV1i+k3zXEx/JVHRVA4CjAAGAK5+iiv0OEFBKMVZIsKKKKoAr0j4E/ALxZ+0L4zi8P+F7IybcPeahMCLezjJ+/I3bvhRyccCuq/Zc/ZO8U/tM+JvKsFbTPDFpIBqOtyoTHEOvlxj+OQjoo6ZBJAxn9lfg78GvCvwN8F2vhrwnpy2NlF80szYaa5kxzLK/8AEx/IDAAAAA+czPNoYNOnS1n+Xr/kJuxyn7N37MHhL9mvwoNP0KEXmr3CD+0NanQefdMO3+wgPRAcDvk5J9mzzQc0tfnNSpOtNzqO7ZmFFFFZgFFFFABRRRQAUUUUAFFFFABRRRQAUUUUAFFFFACc59q5T4jfE3wz8JvDFz4g8Waxb6NpUHWaduXbsiKPmdjjhVBJrxD9qT9ubwd+ztbz6VauviXxsV+TSLaQbLYkcNcOPuDvsGWPHAB3V+THxj+OfjT4++KW1rxdqsmoT5K21nHlbe1Un7kUfRR055JxySea9/L8oq4u1Sp7sPxfp/mUlc+if2qP+CjHib4vG88O+BjceE/CD5jknVtt9fL33sp/dof7inJ5yxBwPn/4I/s9eN/2hPEg0rwjpT3KIw+1ajPlLW0U/wAUkmOO+FGWODgGvpb9lf8A4Js698RvsXiT4ki48M+GmxLFpQGy+vF6jcD/AKlD7jcewGQ1fqB4H8A+Hvht4btNB8MaRbaLpNqMR2tqm1c92J6sx7sSSe5Ne1iMyw2Ww9hgopy79Pm+rHe2x4R+zF+wt4J/Z5ht9UuI08TeMtuX1i7iG23buLeM5Ef+9yx55AOK+mqSgDFfF1q1SvNzqyuyBaKKKyAKKKKACiiigAooooAKKKKACiiigAooooAKKKKACiiigAooooAKKKKACiiigBu3mkBx9KXOBWN4s8SWfhDw7qOs6hL5NlYwPcyv1IVVJOB3PHA7mk3ZXZUISqSUIK7eiPM/2kP2htO+BPhpSipe+Ir1WFjYk8cdZJMchB+bHgdyPzK8ZeNda+IPiC61rX9Ql1DULg5aWQ8KOyqOiqOwHArS+KvxI1L4r+OdS8Sam5MlzIRDFnKwQj7ka+wH5nJ6k1yNfneYY+WLqcq+BbL9T+s+FOGaORYVVJpOvJavt5LyX4v5BRRX6Cfsx/sieGtM8H6Z4i8XabHrWtX8S3CW14u+G1RhlV8s8M2CCSwODwAMZPNhMHUxk+SHTdnrZ/xBhuH8Mq+Iu23ZJbt/5Lqz8+yMUV+tfjT9nn4f+NtGk0++8NWEIZCsdxaW6QzRHsUdQCMenQ9wa/L/AOKngG5+F/xA1vwzdP5r2E+xZcY3xkBo3x2yjKcds10Y7Lp4NKV7pnl8N8XYXiGc6UIOE4q9nrdbXT8uvqcpRRRXkH3Z+hf/AAT88ezeI/hxqnhy5lMsuhXCmIn+GCXcyr+DrL+GB2r6rAxivh//AIJu2kwuPHV0QRAVs4gezN+9J/IY/OvuDOK/SMtnKeEg5f1Z2P5A4xoU8NnuIhS2bT+bSb/FjqKTNLXqnxgUUUUAFFFFADcZBB78V+UH7U/hT/hD/jz4stFTZDcXP26M44IlUSHH0ZmH4V+r/fmvgX/gon4T+x+M/DHiFFwt9ZyWkhA6NE+4E+5Ev/jvtXz+c0vaYXn/AJX/AMA/T/DvGfV85VFvSpFr5rVfkz5Dooor4I/qQK+pv+CfHis6T8VNV0R32xarYb1XP3pImDL/AOOtJXyzXoX7Pvio+C/jR4Q1XdsjS/jgkOeiS/umP/fLmu3A1fY4iEvM+b4jwf17KcRQSu+V29VqvxR+u1FNRtyA+op1fqB/GAUUUUAFFFFAHw9/wUh0oiXwRqar2urd2/79Mv8A7PXxRX6Gf8FD9JN18J9GvkXLWmqpk+iNHID+u2vzzr89ziPLi2+9vyP6s4Ar+1yKnD+VyX43/UKKKK8Q/RzoPh94ag8ZeONC0K5uWsodSvYrQzogYx+YwUEAkZ5Ir7m0j/gnd4Jt9j32u61enHKI8caH8NhP618I+DtVGheLdF1LOBZ30Fxn02SBv6V+zULb4UIPUCvqcmw9GvGXtI3asfiPiDm2Y5ZWoLCVnCM072tumutr9TwrS/2JfhNpm0voE1869Gur2Y/oGA/Su00r9nv4baNt+y+CtGDDo8tokjD8WBNeiigivqo4ajD4YJfJH4hWzjMcR/FxE5esn/mflV+1v4bg8L/H3xNaWlvHa2jGCaGOFAiKGgQnAHAG7dXj1fTn/BQPSTZfGexvAuEvNKjbPqyySKf0C18x1+dY6HJiZx82f1twziHismw1Ru75UvmtH+QUUUVwn059c/8ABOjWfs/jzxTpe7/j6sI7j6+W4X/2rX39ivzL/YW1b+zvj/YQbsfbrO4tseuB5v8A7Tr9Miea/QcmlzYRLs3/AJ/qfyr4hUfZZ5OX88Yv9P0F9jX5a/tk+Gm8N/tAeIvl2w34ivYjjqHjAY/99q9fqVjmviT/AIKKeAyyeG/GEEedm7Trp1HY5eL8M+Z+YpZxSdTCtr7Lv+n6k8AY1YPOYwk9Kicfnuvyt8z4kooor8/P6sCvYf2RNWXR/wBojwfK5wkk0sB9y8MiD9WFePVteCfEb+EPGGia3Hkvp15DdYHfY4bH44xW+Hn7KrCXZp/ieVmtB4vAV8Ot5QkvvTP2c4xS4zVDR9Tt9Z0y0vrSVZ7W4iWaKVDkOrAFSPYgg1f7V+qJ3V0fxFJOL5XuIelee/H7UpdG+C/jO7t53triPS7jy5o2KsjmMhSCOQckYNehDgV8/ftveLovDfwH1az3hbnVpYbKIdzlwz8f7iMPxFYYmap0Zy7JnrZPh3isxw9FK95R+66v+B+f9l8a/iBp5Bg8a6+oHQNqUpX8i2K6Kx/aq+K+nACHxnfNj/nskcv/AKGpryiivzT6zWXwza+bP7Elk2XVPjw8H6xT/Q93sP23Pi3Z48zX7e8x/wA97GEZ/wC+VWvpP9kX9o/xh8avFGsad4hWwNtZWizI9rAyOXLheTuIxjPavz1r7h/4Jw+HnjsfGeuOv7qWS3s4291Du4/8fSvZyzFYmriYwlNta3u/I/PeMcmyrA5PWr0sPGM9Emkk7tpaW8rn2t2NJRuAHJxWVrfifSPD0BuNU1O00+AdZLqdY1/NiBX3LaSuz+aIxlN2irs1cccUZrxjxL+178KvDAZZfFMF/Mo4j06N7jd9GQFf1ryXxN/wUY8PWoddB8LahqLDgPeypbr9fl3nH5Vx1MdhqfxVF+f5H0eE4azjG29jhpW7tWX3uyPsHGc964n4i/CDwn8V9O+x+JNIhvtoIin27ZovdJB8w+mcHuDV74ceOLX4j+B9H8SWQCwahbrN5YOfLbo6E+qsCp+ldRkGupqFaGqumeKpV8BXfK3CcG1o7NNb7H57fGH9grxB4X87UPBVyfEWnrlvsU2Eu4x6A8LJ+G0+imvlrUNPutJvJrS+tprO7hYpLBcIUdGHUFTyDX7XHOcV5N8bv2dPC/xt0t11C3Wz1pExb6tboBLGewb++n+yffBB5r5vGZLCSc8Po+3T/gH67kPiHiKEo0M0XPH+ZfEvVbP8H6n5RUV1HxJ+HWsfCvxffeHtbhEd5bHKyLkxzRn7siHupH5cg4IIrl6+NlGVOTjJWaP6EoV6WJpxrUZXjJXTWzTCiiioNj9B/wBhH41y+MPC9z4L1WfztS0ZFe0kdstLbE42/wDbMkL9GUdq+rs5r8r/ANkHxDL4d/aB8LtGxWK8kks5lB++rxtgH6NtP4V+qPfNfoeU13Xwy5t46f5H8ocdZZTy3N26KtGoua3ZttP8Vf5jqKKK9o/PAooooAKKKKACiiigAooooAb60jsFVj6DNIa8y/aO8fH4bfBzxHrEUvl3htzbWpBwfOk+RCP93du+ims6k1Tg5y2SudOFw88XXhh6fxSaS9W7H5yftH+Pv+FkfGTxHqySeZZpcG1tSDlfKi+RSPZsFv8AgVeZ0E5OaK/K6tR1Zuct27n9u4LCxwWGp4antBJL0SsFFFFZHae0fsn/AAisvjB8U0sdWtmutCsrZ7m8QOybxjYi7lIIO5geD0U19B/ED/gndpl351x4Q8QTafKclbLUl82In0Ei4ZR9Qxrov+Cf3gD/AIR74ZX/AIkni23Ou3J8tj18mLKL+bGT9K+p+/Ffc4HLqM8LH20bt6+fkfzRxNxdmFDOqn1Gs4whaNt02t7p3V73V/I/KLx/+y98SPh0Xe/8Oz3lkmT9s0z/AEiPHqdvzKP94CvKWUoxDAgjgg1+2ZTIAIB+orzzx98APAXxL8x9e8O2k9y/W8hXyp8/9dEwx+hJHtXPXyJb0JfJ/wCf/APWy3xMqRtDMaN/70f8n/mj89f2RPAP/Cf/ABx0OOWPfZaYTqU+RkYiI2A/WQxj6Zr9TVwBx0ryP4Jfs3eHPgXqWt3ei3F1dHUvLVfthVmhRdx2qygZBLZ5HYV671969bLcI8JR5ZfE3qfCcX55DPswVai37OMUo3083p6v8B9FFFesfEBRRSUAN96XnpXzT+1l+1AfhDYpoHhyaJ/FtyA7OVEi2cf95lOQWbsp7ZJ7Z8++Fn/BQmKXybLx5pJgbIU6npgLIPd4icj3Kk+y15s8ww9Or7GcrP8AA+uw/CebYvBLH0aXNB7Lq13S6r01PrXxn4C0D4haRJpfiHSrfVbJ/wCCdMlT/eVuqn3BBr4++If/AATzuZNaSbwZrkEWmSv+8t9VLb4B/sOqncPQEA+5619eeDPiJ4a+IenfbvDms2uq2/G5oJAWTPZl+8p9mANdMD09KuthcPjEpTV/Nf5nPl+d5rkFSUMPNw7xa0v6PZnyj4C/4J9+END8ufxNqd34jmGC0Kf6NAfbCkufruH0r17xR8EfDMfws8SeGvD+h2OlLfWMsKm2hVWMm07GZurEHBySeleo9qYygqR61VPB0KcXGEEr/f8AeY4nP8zxlaNbEVpScWmleyunfZWR+JroY3ZGBVlOCD1BrU8J69L4V8UaRrMAJm0+8iulwcZKOGA/Suw/aH8I/wDCD/GrxdpQXZEt69xEMcBJcSoB9A4H4V51X5tOMqNVrqn+R/YOHqU8xwUKi1jUin8mv+CftVpN/Dq2m2l7buJILiJZY2H8SkAg/kauda8b/ZH8Xf8ACX/ATwxM77p7OE2EgzkgxEouf+AhT+Nexniv1CjNVacZrqkz+LMdhpYPFVcPLeEmvudh9FJS1scIUUUUAFFFFABRRRQAUUUUAFFFFABRRRQAUUUUAV7q2ivIJIJ40mhkUq8bqGVlIwQQeor4Q/ak/wCCZuj+M/tfiP4WeR4f1o5kl0KQ7LK5PU+Uf+WLH0+50+5ya+9R0o4rqw2LrYSfPSlb8n6jvY/nm1XSPF3wa8bm2vYNS8KeKNKmDLy0E8DjoysOcHqGBwQcgkGv0E/ZX/4KbwagLPwx8XXS1ueIoPE8KYjc9B9pRR8p/wBtRj1C4LV9g/Hj9m7wR+0P4fOneKtMDXcakWmq22Eu7Qnuj45HqrZU+mcGvyX/AGm/2K/G/wCzdeyXs8R1/wAIO+INds4ztTJ4WdOTE3TqSpzwxOQPsqeKwecQVKuuWfT/AID/AEZV0z9sdO1K11exgvLK5ivLSdBJFcQOHjkQjIZWHBBHcVcB4r8Qv2Y/21PG37N97FZQytr/AIPd8z6FdyHamTy0D8mJuvQFT3BOCP1t+Bn7RXgr9oXw0NW8KamJZowPtem3GEurRj2kTPT0YZU4OCcGvmsfllbBO71j3/z7EtWPUaKKK8gQUUUUAFFFFABRRRQAUUUUAFFFFABRRRQAUUUUAFfHv7ZP7BWkfHa3uvFPhJINF8eIpeQYCW+qYH3Zf7snpJ36NkYK/YOeaDW9DEVMNUVSk7MD+dLxR4W1bwV4gvtD13T59K1aykMNxaXKFXjYdiP1B6EEEcVlV+3v7V37Hnhn9pnQGmcR6R4xtIytjrSJyR1EUwH34yfxXOR3Dfjf8UvhV4m+DXjG98MeK9Nk03VLY5w3McyH7skbdHQ44I9xwQQP0zLszp46Paa3X+XkaJ3OSooor2hhXr/7Nv7TPir9mvxiuqaJKbvSbhlXUtHmciC7jH/oLjna4GR7gkHyCisqtKFeDp1FdMD9/wD4J/HHwr8e/BFt4l8LXongfCXNrJgT2kuOY5V7EevQjkEivQx61+AnwI+PXir9nrxvb+I/DF3sPCXlhKSbe9izzHIv8j1U8iv2l/Z4/aK8K/tH+CY9d8Oz+VdxBU1DSpmHn2UpH3WHdTg7XHDAdiCB+aZnlU8DLnhrB9e3kyGrHq9FFFeESFFFFABRRRQAUUUUAFFFFABRRRQAUUUUAFFFFABRRRQAUUUUAFFFFABRRRQAUUUUAFFFFABRRRQAUUUUAFFFFABRRRQAUUUUAFFFFABRRRQAUUUUAFFFFABRRRQAUUUUAFFFFABRRRQAUUUUAFFFFABRRRQAUUUUAFFFFABRRRQAUUUUAFFFFABRRRQAUUUUAFFFFABRRRQAUUUUAFFFFABRRRQAUUUUAFFFFABRRRQAUUUUAFFFJQAV8aftvft1WfwQs7jwd4MuIb/x7Om2a4GHi0pSPvMOjSkHKoeBwW4wGzf25P28IPhHb3ngbwJdR3XjWVTHeaghDx6UCOg7NN7dF6nnivyhvr651O9nu7yeW6u53aWWeZy7yOxyzMx5JJJJJr67Kcn9rbEV17vRd/N+RSRJq2rXuvandajqV3NfX91K009zcOXkldjlmZjySSc5NVKKK+/iuXRFhRRRQAV9Ofse/sU67+0fq0er6mJ9F8BWsuJ9Q24kuyDzFb56nsX6L7niuq/Yp/YR1D44XVr4v8Zwz6Z4CifdFDyk2qkH7qHqsWeC/U9F5yy/rZoeh6f4a0mz0rSrODTtNs4lht7W2QJHEijAVVHAAr5LNc4VC9DDu8ur7f8ABJbM7wR4G0P4ceGbHw74b02DStHsY/LgtoFwAO5J6sxPJY5JJJJJroaKAMV+ftuTbb1IFooooAKKKKACiiigAooooAKKKKACiiigAooooATpR1oxzXmHx1/aG8Gfs8+F21nxXqIikkyLTToMPdXjD+GNM9OmWOFGRkjIqoU5VZKEFdsDv9Z1qw8O6Xd6nqd7Bp2n2sZlnurqQRxxIOrMx4A9zX5r/tYf8FL7rWPtnhb4STS2VlzFceJ2UrNKOhFsp5jH/TQ/N6BcAn5x/ac/bG8aftK6q8N7MdF8KRSbrXQLSQ+WMdHlbjzX9yMD+EDJzu/sq/sMeLv2i7mDV70SeG/A6v8AvNWnj/eXQB5W3Q/ePbeflHPUjbX2mFyuhgYfWcc1ddOi/wA2Wlbc8a+G/wAL/GPxz8Zpo3hnTbrXtZunMk0hJKoCfmllkPCrk8sx6nuTX6sfsq/8E/fCfwKW117xGYPFXjdcOty6ZtbFv+mCN1YH/lowzxwF5z7z8IPgn4Q+BnhWLQPB+lR6dajBmmPzT3Tgfflk6s36DoABxXeivLzDOKmJvTo+7D8X6ibuFLRRXzpIUUUUAFFFFABRRRQAUUUUAFFFFABRRRQAUUUUAFFFFABRRRQAUUUlACEnFAPHSop5o4Iy8jhEXksxwBVDQvEem+JbEXulX1tqVnvZBPayrIhZWKsNwOOCCKV1ew1GTi5W0XU1qKKKYgooooAQ+lfNP7fHiibQfgothAzKdWv4rVypxhFDSn9Y1H419LE18rf8FDdJlvvhHpN9GjMtnqsZkI6KjxyLk/8AAto/GuDHtrCzt2Pp+F4wnnWFVTbnX39PxsfnjRRRX5if2YAOCDX65fAf4h6f8S/hhoerWMqM32dIbmJTzFMqgOhHbnkeoIPevyNr0H4N/G/xH8EvEH9oaJOJLWXAutPmJMVyo6ZHZhzhhyPcEg+xlmNWDqPnXuvc/PuMeHKmf4SPsHapTbavs77ry6WP1zJGM1+V/wC17rlvr37Qviya2IeGGSK13D+8kKI/5MGH4V9neGf2xvBniz4d6zrcc39n6zp1lJcS6PdOBKxVeBGejgtgZHPIyBX5r6rqNxrGp3eoXchmu7qZ55pG6u7ElifqSa9fOcVTqUoRpu6ev9fefC+HuS4rB4/EV8VBwcFy2fdtN+uy+8q0UV6p+zf8Hrj4yfEuw014mOj2ji51KXoFiU/cz/ec/KPqT2NfK0aUq01Thuz9tx2MpYDDTxVZ2jBNv+u/Y+4v2Kfh43gX4KWN1cRmO+1uQ6jIG6hGAEY+mxVb/gRr37PbvUNrbxWdtHDCgSKNQqqowABwAB2rj/iH8Y/B3wpjtz4p1uLS2uFZoYyjyO4HUhUBJ6jtX6fTjDDUVBuyitz+McVWxGc4+pWhFynOTdkm36JLsjuCKBwOa+XPEf8AwUF8AaUWj0qw1bWXH3ZEhWGM/i7bh/3zXlXiP/gox4hugy6F4V0/T+we9uHuD9cLs/rXHUzPC09539NT3sLwZnmK1jh2l/eaj+Dd/wAD7368UE4FfH37In7SHjP4w/ErV9M8SXkE1munNdQ28FukaxusiKcEDceH7k9K+wQOa7MPiIYmn7SGx4Ga5XiMnxTwmJtzJJ6arX7h9FFFdJ5I3oa+aP29/Cn9ufBP+1EXMmkX0NwSBzsbMTD6ZcH8K+ljyRXHfGDwt/wm3wy8TaEq7pL3T5o489pNhKH8GCmuXE0va0Z0+6Z7OTYv6jmNDE30jJN+l9fwufj3RSsNrEHqOKSvyzY/thO6uFOikaKRHRirKQQQcEGm0ULQJLmTR+x3w08Tp40+H/h/Xlx/xMLGG4YDszICR+ByPwrqO1fOn7Cnir/hIfgZa2Lvul0i7mszn+6T5i/hiTH/AAGvos1+qYep7WjCp3SP4kzfCfUcwr4bpGTS9L6fgOopBS10nkhRRRQB4V+2ppX9q/s8+JMLuktmt7hfwmQH/wAdLV+Xlfrv8fdJOtfBjxpaBdzvpVwUHqwjYr+oFfkRXxGextWjLuv1P6O8Mq/NgK1H+WV/vS/yCiiivmT9lBTgg1+yfw51f/hIfAPh3Uwc/bNPt58+u6NW/rX42V+r37K2r/2z8APBlwG3bLL7Pn/rkzR/+yV9TkMrVJw7r8n/AME/EvE+jzYXDV+0mvvV/wBD1mloor7Q/nk+Gv8AgpBpO298Eamq/fS5t3b0wY2X+bV8WV+g/wDwUR0r7V8LtCvlXLWuqqpPorxSZ/ULX58V+eZxDlxbfez/AAP6t4Br+2yKlH+VyX43/JhRRRXin6Men/syawND+PXgu5Lbd1+tvn/rqDF/7PX6zg/KDX4yeB9U/sLxpoGpFtos7+3n3emyRW/pX7MQndCh9VFfa5DK9KUez/P/AIY/nPxOo8uNoVv5otfc7/qPNcV8X/h3bfFT4c6z4auSEN5CRDKRnypVO6NvwYDPqMjvXak4JpB04NfSzgpxcZbM/HqFaeHqxrUnaUWmn5rVH4sa5ot54d1i90vUIXtr6zmeCeFxgo6nBH5iqNfeX7a37NkviWCXx94btml1SBANSsoVy08ajAlUDqyjgjuoH93n4N6GvzXG4WeFquEtuj7o/sXh7PKGe4KNem/fWkl2fX5dn2CiiivPPqD6/wD2T/2vLLwXpNv4P8aTPFpsJ22OqYLiFSf9VIBztBPDDOBweADX2vofjvw94mtludL1qwv7dhkSW9yjg/ka/GmlDEdCRX0OFzmpQgqc48yW3Rn5RnPh9g8yxEsTh6jpuWr0um+9rq1+up+vfjT41+CPAFk9xrXiSwtSoJECzLJK+Oyxrlj+Ar85v2l/2gbn47eLIpYIpLPw9p4ZLG2lxvO7G6R8ZG5sDjoAAPUnxwknqc0Vhjc0qYuPs0uWJ6HD3BODyKt9ac3UqbJtWSvvZa69L3CiiivFP0cFUswAGSeAK/V39mP4Zt8LPg7oel3MPlanOhvL0YwRLJztPuq7U/4DXyF+xj+zvP498S2/jHWrYr4c0yUPbJKvF5Op4wO6IeSehIA5+bH6KgYHoB2r7TJcI6adea30Xp3P538Rc+hiakMroSuoO8vXovld38z4y/b113xv4QvtAv8ARfEOpaboF7G9tNDZTNComUlgSy4PzK3TOP3Zr4fvtRu9TuGuLy6mup2+9LNIXY/Umv1p+PPwqtvjB8NdV0B9iXbp5tnOw/1U68ofoeQfZjX5NaxpF3oGq3em6hbva3trK0E0MgwyOpwQfxFednVKdOtz391/mfVeHmNwuKwDw/KlVhvZK7T1T8+3yKdFFFfOH68fY37Bnxvg0e8n8AaxciKG6kM+lyStgCQ/fh/4Fjco9d3dhX3cDxX4nwTyWs8c0MjRTRsHSRDhlI5BBHQ19gfBb9va50Sxg0jx9aTalHEoRNWtADMR28xCQCf9oEHjoTzX12WZnCEFQru1tn+jPwbjLgzEV8RLMcujzc3xR637rvfqt797n3nnikJwK8o0H9qP4WeIoFkt/GWm2+RnbfSfZmHtiQLUfif9qr4X+FrOSebxbY3pXpFpz/aXY+g8vI/EkD3r6b6xR5ebnVvVH40sozB1PZfV583bld/yPCf+CjPh6yOjeE9cCqmoLcSWhYfeeMrvGfUKVOPTefWvhqvYv2k/2grr48eJ7eaK3ex0LTwyWVtIQZCWxukfHG44HA4AGOeSfHa/Psxq062JlOnsf1bwjgcTluUUsPi/jV3btdtpfK4UUUV5h9iesfsqaTJrP7QHg6CMZ2XTTsfQRxs5/wDQa/VxBjGfSvgr/gnn8O5NQ8Ua14ynj/0Wxi+w2xYdZXwzke6qAP8AtpX3vjivv8lpOlhuZ/ad/wBD+WvEPGQxWcezg/4cUn67v80Oooor3j8xCiiigAooooAKKKKACiiigBgPWvh3/gon8QPNu/Dng23l4iDaldID3OY4/wAh5p/KvuCWQRRM5OAoySa/Ir48ePT8S/i14j14SeZbTXLRWx7eTH8kePqqg/UmvAzmv7LD8i3l+XU/T/D3LfrubfWJL3aSv83ov1fyOBooor4E/qQKu6JpFx4g1mx0yzjMl3eTpbQxj+J3YKo/MiqVfQ/7DngD/hMPjTb6nPFvsdCha8YkfKZT8kQ+uSWH+5XThqLr1Y011Z4+b46OW4Cti5fZi36vovm7I/Q/wJ4Vt/BPg3R9BtOLfT7WO3U9C21QCT7k5J9zW906UvRuaUGv1NJRSS2R/E9SpKrN1Ju7bu/VijpRilopkCUtFFABRRSUAIPevIP2j/jzp/wO8GvdAx3GvXgaLT7Jj998cuw67FyCfXgd8jrvip8S9H+E3g288Q6zNsggGI4lI8yeQ/djQd2P6AEngGvyo+KfxN1j4teMr3xDrMu6aY7YYAT5cEQPyxoPQZ/Ekk8k14eZZgsLDkj8b/DzP0bg7heeeYj29dfuYPX+8/5V+pg6/r9/4p1q81bVbmS81C7laWaeU5Lsf5ewHAHFZ9FFfANuT5mf1TCEKcFCCslsjQ0HxFqnhbUo9Q0fULnTL1PuT2srRuPbIPT2r6g+Ff7fviTw75Nn4ysF8Q2YwpvLfbDcqPUj7j/+On1NfJ9FdVDF1sM705W/L7jxczyPLs3jy4ykm++zXo1qfrd8Mv2gPBHxYhjGg63C94RltPuT5Vwvr8jctj1XI969HzkcV+JsE8ltMksMjRSoQyuhwykdCCOlfQfwh/bL+IXgu5s9NvJh4s093WJbe/Y+cMnACy/ez/vbvpX0+GzuM7Rrxt5r/I/Fc58N6tBOtltTmX8stH8ns/nY+zvjZ+zD4Q+NQa7v4H0/XQgSPVbTiTA6B1PDge/OOARXwd8Yf2WPGvwgaW6ntDrGhqcjVLFSyBf+midY/qfl9GNfqfExkRGIwSuTQ8SzKUdQ6kYww616mLy2hi1zWtLuv17nx2R8YZjklqUXz019mXT0e6/LyPjH/gnP4vDaX4r8MyPtMMsV/CpPUONj/lsT86+0RnHXNed6D8DPCfhL4gyeLtBsf7H1KeB7e5gtMJBOrFWyY8YDBlByuO+c5r0QsBXTg6M8PRVKbvb8jxs/x+HzTMJ43DxcVOzafR2s/wArj6KSlrtPngooooAKKKKACiiigAooooAKKKKACiiigAooooAKKKKACqeoada6vYz2d7bRXlpcIY5bedA8cikYKsp4II7GrlFF7AfnJ+1Z/wAEyY7r7Z4p+EUYhm5luPC8j4Ru5Ns56H/pmxx/dI4WvgLwz4q8X/BXxwuoaRd6h4W8TaZKY3G0xSxsDho5EYcjjBRhg9CK/oXr5+/aa/Y08F/tJ6bJcXkI0TxZHHtttetIx5nA4SZePNT2JBHYjnP1eAzpxXscX70e/X590Un3PMP2Tf8Agol4e+MH2Pw146MHhnxk2IobktsstQboNpJ/dyH+4xwT905O0fZ+c81+Bfx1/Z48a/s7+KDpHivTjFFISbPU7fL2t4o/ijfHXplThhkZHIr6N/ZL/wCCjOt/C02Xhb4iPc+IfCi4ig1HPmXlgvQDJ5ljH90/MB0JAC1rjcnhUh9YwLun0/y/yBrsfrTRWD4Q8ZaL4+8P2Wu+HtTttX0i8TzILu1cMjj09iDwQeQQQQDW7Xx7Ti7PckWiiigAooooAKKKKACiiigAooooAKKKKACiiigBK8i/aL/Zs8KftJ+DX0fX7f7PqMAZtO1eBB59nIe4/vIeNyHg47EAj13rS1dOpOlNTpuzQH4B/Hb4CeK/2e/Gs3h7xPZ7M5ez1CEE297Fn78bfllTyp4Irziv6AvjR8FPC3x48E3PhnxXYi5tpBuguY8Ce0lxxLE2PlYfkRkEEEivxh/aX/Zf8Vfs0eMDp2sRm+0W5ZjputQoRDdIOx/uSAfeQnjqMggn9IyvNYYxezq6T/P0/wAjRO543RRRX0Qwrt/g/wDGLxR8DfG1n4n8K37Wd7AdssTZMNzESN0Uq/xKcfUHBBBAI4iioqU41IuE1dMD92v2Zv2nvDP7S/gxNU0h1s9atVVdT0aVwZbWQ9x/ejODtcDnocEED2iv56vhb8VPEnwa8aWHinwrqD6fqlo3UcxzIfvRyL0ZGxyD7EYIBH7Rfss/tVeG/wBprwct3YlNO8SWaKNT0V2y8LdN6f3oyejduhwa/Ns1yqWDftKesH+H/A8yGrHulFFFfPEhRRRQAUUUUAFFFFABRRRQAUUUUAFFFFABRRRQAUUUUAFFFFABRRRQAUUUUAFFFFABRRRQAUUUUAFFFFABRRRQAUUUUAFFFFABRRRQAUUUUAFFFFABRRRQAUUUUAFFFFABRRRQAUUUUAFFFFABRRRQAUUUUAFFFFABRRRQAUUUUAFFFFABRRRQAUUUUAFFFFABRRRQAUUUUAFFFFABRRRQAUUUUAFFFFABRRRQAUUUUAITXwv+3X+3fD8L4b3wD8P71J/GEimK/wBUhIZdLB6oh6Gb/wBA/wB7o79u79uuP4XW974A8BXiyeMJUMeoanC2Rpakcoh/57Ef98f72MflPPPJdTyTTSNLNIxd5HOWYnkkk9TX1+UZR7S2IxC06Lv5vyKSFubma9uZbi4leeeVi8ksjFmdickknkknvUVFFffbFhRRSgZoASvuv9h39gWb4jtZePviLZSW/hUETafo8oKvqXcSSDqsPoOr/wC797d/YV/YDPiH+z/iH8TNPK6X8s+leH7lcG57rNOp/wCWfdUP3up+Xhv03jiWFAiAKijAAGABXxWbZxy3w+GevV/ov8yWyGzs4LG1htraGO3toUEccMahURQMBQBwABxgVaoor4cgKKKKACiiigAooooAKKKKACiiigAooooAKKKKAEzxRmqeo6ja6RYXF7e3MVnZ28bSyzzuEjjQDJZmPAAHJJr81P2vf+Ckk+rm88H/AAmupLWy+aG78ULlZZuxW27ov/TQ/Mf4cYDHtweCrY2fJSXq+iGlc+gf2tv2+vDnwEiufDvhvyPEvjvBVrcNm208+s7A8t/0zBz6leM/lD408b+L/jb44fVtdvb3xJ4i1GURoApd2JOFiijUcDJwEUY54FXPhP8AB/xh8evGceg+FdOm1XUZm8ye4ckRQITzLNIeFX3PJPABJAr9dP2Vv2I/CP7OFhFqUyx+IPG0keJ9Znj+WDI5S3U/cXsW+83OSAdo+xcsJkdOy96o/v8A+AitEfPX7JH/AATTjtPsXiz4uW6zTcTWvhbOUTuDdEfeP/TMcf3ieVH6IWdnb2FpDa20McFtCgjjhiUKiKBgKAOAAOMVZx2oxgcV8bi8ZWxk+eq/RdES3cWiiiuMQUUUUAFFFFABRRRQAUUUUAFFFFABRRRQAUUUUAFFFFABRRRQAz3Joznjp70uRXA/Fb40eFvg1pKX3iO98l5t32e0iG+a4K4yEX2yMkkAZGSM1E5xpxcpOyRtQoVcTUjRoxcpPZJXbO9PHXpXi/xk/as8F/CBZrSe5/tnXUGBpliwZ1b/AKaN0T8fm9FNfH/xl/bY8X/EQz6foDN4X0RsqRbSZupV/wBuUY2g+iY9CTXzm7tIxZmLMTkknJJr5fF50o3jh1fzf6I/asi8OalS1fNZWX8ievzfT5X9T174xftReNfjFLLb3V5/ZOiMfl0uxYqhH/TRush+vHoBXp37B/xm/wCEW8XT+CtSn26drLeZZlzxHcgfd/4Gox9VUd6+Uqnsr24029t7u1me3ureRZYpYzhkdTkMD2IIzXz1LHVY4hV5O7X5dj9XxvDeBxGWTy2jTUItaWWz6Pzd9+5+1/WkB4rzP9nr4tQfGP4ZadrYZBqCD7PfxL/yznUDdx2ByGHswr00j86/SKdSNWCnHZn8g4rDVcHXnh6ytKLaa80OooorQ5hh/WuJ+MvgCP4nfDPX/DTFUe9tyIXbokqkNGx9gyrn2rtzSZGT/KonFTi4S2ZtQrTw9WNam7Si016p3R+K2saRd6Dqt5puoQPa3trK0M0MgwyOpwQfxFU6/Qr9rv8AZVPxEil8XeFbdR4kij/0qzUAfbkUcEf7YAx/tDA6gZ/Pq7tJ7C6ltrmGS3uIXKSRSqVdGBwQQeQQe1fmuNwc8JUcXt0fc/sHh3iDD59hFVg7VF8Ueqf+T6Miooorzz6wKKKKBF7RNFvfEer2ml6dbvd313KsUMMfLM7HAAr9T/2dPgjZ/BDwFBp2Un1i6In1G6Uf6yUj7qn+6o4H4njJr8u/B/jDV/AXiC11vQ7xrDU7YkxTqqtjIwRhgQQQSCCO9fY/wp/4KDwy+TY+PdLNu2Qv9q6apZPq8R5HuVJ9lFfRZRWw1GTlVdpdH0PybjzAZxmNCFPBR5qS1kk/eb6adUuyu79D7VHSvhf/AIKRBf7Y8DEff8m7B+m6LH8zX2N4P8daB4/0tdR8Pava6raHHz28gbafRh1U+xANfEH/AAUU1lLr4heGtMUjfaae0zAdvMkx/wC06+gzWcXg5NO97fmflfA9CpDiClGcWnFSuno17r3Pkuiiivz0/q4+s/8AgnVpjT/EfxLfAfJBpixE+7yqR/6LNfoFXxt/wTi0HyPDvi/WWH/H1dQ2isf+maliB/39H6V9k1+i5TDkwkL9bv8AE/kjjiuq2fV3HZWX3JX/ABHClpKWvYPgwpki742X1GKfSUBsfj/8bvCp8F/FvxZo+zy0g1CUxLjpGzb4/wDxxlriK+mv2/fCp0b4x22rxx7YtXsUcvjrLGSjf+OiP86+Za/LsZS9liJx7Nn9pcPYv69lWHxF9XFX9UrP8UwooorjPoT7H/4JzeLPs3iHxX4cd+LqCK9iUnoUYo+PrvT8q+7xkGvys/ZH8Wf8Il8fPDMryeXBeyNYSDP3vMUqg/772flX6pDnpX3+TVefC8v8ra/U/ljxCwf1bOpVUtKiT+a0f5D6KKK94/MwooooAz9asF1LR760kH7ueF4mHsykH+dfi5eW72d3PBINskTsjD0IODX7Xy8xsPavx6+MGlf2J8VvF9jt2iDVrlUH+z5rbf0xXymfQ92E/VfkfuPhfXtXxNDuk/uuv1RyFFFFfGn9BBX6UfsF6wNR+A9vahsnT764t8emWEn/ALUr816+8/8AgnFqwl8I+LtM3c297HcbfTzI9v8A7Sr3slly4pLun/n+h+YeIlH2uSOf8kk/0/U+xaKKK+/P5bPBP22NI/tP9nnxBKF3SWklvcKPpMgP/jrGvzCr9dvj1oU3ib4NeMtPt4WuLmTTJzFCi7meRULKoHckgAV+Zej/ALPXxJ1wgWvgrWV3dDcWpgB/F8CvjM6w8514yhFvTp6n9CeHWZ4bDZdWpYioo2lfVpaNLv6HntFe8aR+xH8WdTI87Q7fTVP8V1ex/wAkZj+ldro//BO7xrc4Opa9o9kp7QGWZh+aKP1rxo5fi57U3+X5n6FW4ryXD/Hio/J835XPlJThgfev2X8BauNf8E6Dqe7cLywhn3f78at/WvkrSP8AgnDZxkHU/Gs84/u2tisf6szfyr628EeF4vA/hHSNAgnluYNNtY7WKWbG9kRQq5wAM4Ar6jKcHWwrm6sbJ26o/F+O8+y3Oo0Vgp8zg3fRrR27pdjoKKKK+kPyEjYBwVIyO4r5F/aQ/Ynt/FtxeeJPAyxWOrvmS40psLDcN1LRnpG59D8pP93kn67I59qO/SuavhqWJjyVVc9fK82xeT11iMJOz6ro12a6n4v+JfCmseDdVl0zXNNuNLvovvQ3MZRseoz1B7EcGsqv2S8X/D7w54+sfsXiHRbPVrYZ2i5hDFM9SrdVPuCDXzz4x/4J8eCdYkkl0DU9R8PuxysRYXEKfRWw/wCb18jXyOrB3ou6+5/5H7vlniTgq0VHHwcJd1qv816WZ+edFfXGs/8ABOjxTbE/2X4o0u99PtUUkH/oIesCX/gn58So2wt3oMg9VupsfrEK8x5bil9hn2UOMsjmtMSvndfmj5mor6n0z/gnl4+uHH23WdDtE9Y5JXb8tgH616J4X/4Jy6XbukniDxZd3y9TDYW6wfhuYvkfgK1hlWMm/ht62ObEccZFQjze35n2im/0t+J8LwQSXMyRQxtLK5CqiDLMT0AHc19T/s/fsS6v4uubbWvHMMuj6ICHTTmylzc+zDrEvrn5j2AyDX2J8O/2fvAfwr8uXQNAt4b1Rj7dODNOfXDtkrn0XA9q9HwB2r3cJksabU67v5Lb/gn5dnviJWxcHQy2Lpxf2n8XyS0Xrq/QoaNo1n4e0220/T7aO0s7eMRRQQqFSNQMAACtAdaMH8KOMV9Okloj8alJyblJ3bDFfKn7Xn7LTfEeCXxf4WtwPEkEeLq0Tj7dGo4I/wCmigYH94cdQK+qutA6dKwr4eGJpunUWh6mV5nicoxUcVhnaS+5rqn5M/E64tpbO4kgnieGaNijxyKVZWBwQQehFR1+nXx8/ZL8OfGYSapabdC8T44v4kyk5HQTJxn03DDD3AxXwP8AFD4C+NPhFePHr2kSrZhtqahbAy20nphwPlJ9GwfavgMZltbCtu1491+vY/qTIuL8vzuCjzclXrFv8n1X4nntFFFeSfc7hRRRQFluFFFFABXS/Dr4e6z8UPFtj4f0O2NxeXLfM5B2Qpn5pHPZR3P4DJIFdl8Hv2aPGfxju4XsLB9O0Zj8+rXqFIgvfZ3kPsvGepFfon8FfgP4c+CPh/7DpERnv5gDealKB5tww9f7qjnCjge5yT7mByypiZKU1aHfv6H5vxNxlhMnpyo4eSnW6JaqPm/TsbPwr+HGn/CfwJpfhvTRmK0T95NjDTSHl3b3JyfYYHQV2Xf6UHp1xTq++jFQioxVkj+Wq1aeIqSq1XeUm233b3FoooqzIKKKKACiiigAooooAKKKKAPIf2p/H4+HfwT8QXscnl3t1F9htcHB8yX5cj3Vdzf8Br8pepr7D/4KH/EA33iLQPB8EmYrKM39yoPG98rGD7hQx+j18eV8BnNf2uI5FtHT/M/qTw+y36llP1iS96q7/LZf5/MKKKK8E/Twr9HP2Cvh7/wi/wAJZNenj2XevXBmBIw3kplIwfx3sPZxX57eGNAufFfiTTNFshuur+5jtox/tOwUZ9ua/Yzwn4etfCfhvTNGsk2WlhbR20S/7KKFH48V9PkdDmqSrPp+b/4B+L+JeZeywlLAQes3d+i/zf5GzRRRX2x/OgUUUUAFFFIaAExWZr/iCw8LaNd6rqdzHZ2FpE0008hwqKBkmr0siQRs7HaqjJJ6AV+c/wC2B+0s/wATtak8LeHro/8ACLWMn72aNuL6VT97PeNT931Pzf3cefjMXDB0ueW/RH0/D2Q18+xioU9IrWUuy/zfRHBftH/Hu/8Ajn4xa5BktvD9kzR6fZsei95HH99sDPoMDtk+R0UV+cVq0603Um7tn9e4DBUMuw8MLh48sYqyX9dX1YUUV7lpvwXPg74Aaz8QvEUHl3upLFZ6JaTDGFkcb5mHqUD7Pb5u6kVSoSq35dkrv0RljcwoYBQ9q9ZyUYrq23b8N32SPDaKKK5z1Arv/gF4fPij4z+DtPC7w2pxSuvqkbeYw/75U1wFfRP7B+gjVvj1bXZXK6XYz3IJ7FgIx/6MNduDh7TEQj3aPn+IMSsJlWIrPdRdvW2n4n6WoMIo9BTqKK/UD+LBKMUtFABRRRQAUUUUAFFFFABRRRQAUUUUAFFFFABRRRQAUUUUAFFFFABRRRQAUUUUAcx4/wDh54c+KXhe68P+KdJt9Z0i5H7y3uFzg9mUjlWGeGUgjsa/KL9rb/gn14h+CDXniXwh9o8TeCFJkkwu6705f+mqgfOg/wCeijj+IDqf2D70x0WVCrAMpGCCMg16WBzGtgpXg7x6rp/w407H4Rfs6/tSeNP2bPEX2zw/d/atHncG+0O6Ym2uR64/gfHR156ZyOD+v/7PH7T3gv8AaR8Nfb/Dt39n1SBAb7RrpgLm1PqR/Emejjg98HIHzP8Atd/8E3dP8ZLeeLfhZbwaTrp3S3Ph8Yjtbs9SYe0Tn+79w/7PJP5waLrni74LeO1vLCfUPC3inSJypypimhccMjqRyD0KsMEcEEV9XUoYTOqftKL5ai/rX/MrRn9DFLXxv+yH/wAFA9D+NwsvC3jI2/h/xuQI4nzstdSb/pmT9yQ/88yef4Sc7R9j9a+Kr4erhqjp1VZkC0UUVzgFFFFABRRRQAUUUUAFFFFABRRRQAUUUUAITzXJ/Ev4aeHfi74Qv/DHijTYtT0q8XDRuMMjfwujdVcdQw5FdZ1FABojJwalF2aA/Dv9rD9kbxF+zL4ny4k1XwfeyEadrKpwe/lTY4WQD8GAyO4XwGv6IfGvgjRfiL4Yv/DviPTodV0e+jMVxazrkMOxB6hgcEMMEEAggivxx/bC/Y11r9mrxE1/YibVvAt7KRZakVy9ux5EE+OA47NwGAyMHIH6JlWbrEpUa2k/z/4JaZ82UUUV9SUFdR8NviT4h+E3jHT/ABP4Y1GTTdXsn3JInKuv8SOvRkYcFTwa5eionBVIuM1dMD9x/wBlH9q/w7+034SE0Bj03xVZxr/aejM/zIenmxZ5aInoeqk4PYn3sGv54vh18RfEHwo8Y6d4n8MahJpur2Mm+OVOjDujDoysOCp4INftJ+yl+1X4f/ab8GC5tzHpvimxRRqmkF8mNunmR55aJj0PUHg84J/OM1yp4OXtKesH+BDVj3qiiivnCQooooAKKKKACiiigAooooAKKKKACiiigAooooAKKKKACiiigAooooAKKKKACiiigAooooAKKKKACiiigAooooAKKKKACiiigAooooAKKKKACiiigAooooAKKKKACiiigAooooAKKKKACiiigAooooAKKKKACiiigAooooAKKKKACiiigAooooAKKKKACiiigAooooAKKKKACiiigAooooAKKKKACiiigBO9fEf7d/7ckXwhsrrwJ4HvEn8bXEey8v4iGXSkYdB/02IPA/hByecVp/t0/ttwfA7TJ/BvhC5jufHt5F+9mXDLpUbDh2HQykHKqenDHjaG/I2/v7nVL24vLyeS6u7iRpZp5nLvI7HLMzHkkkkkmvrsnyn21q+IXu9F3835fmUkNurqa9uZbi4leeeVi8ksjFmdickknkknvUVFFff7FhRRQBk0AKBmv0c/YS/YEEq6f8R/iZp3yHbcaR4euk691nuFPboVjP1b0qb9gv8AYK8r+zviT8StO/efLcaPoF0n3e63E6nv3VD04J7Afo+Bivh83zi98Ph36v8ARf5ktiBdowOBTqKK+KICiiigAooooAKKKKACiiigAooooAKKKKACiiigBDXH/Ez4p+Gvg94Su/EvizVIdK0u3GN7nLyv2jjUcu5xwo9+wJrhv2kv2pfCH7NPhr7brs/23W7lCdP0S2cefcnpk/3Iwernj0BPFfjp8ef2hvGP7RXi9ta8UXxaKMstlpkBK21mhP3Y1z1PGWOWOBk8AD3MuyqpjXzy0h37+hSVz0z9rT9uHxP+0bfTaRpxm8PeBI5P3Wlo+JLrB4kuGH3j3CD5V4+8RurN/ZW/Yw8W/tK6ol4FfQvBkEm261uePIkIPMcCn/WP6n7q9znAPtH7HX/BOi+8eix8ZfE63n0zw22JrTQmzHc3y9Q0veOM+nDMP7owT+oWi6LYeHNKtNM0uzg07TrSMRQWttGI44kAwFVRwAK9vF5nRwEPq2BSuuvRf5spu2iOR+DvwV8JfAnwlD4e8I6Wlharhpp2+ae6kxzJK/VmP5DoABgV32eaOaOlfEynKcnKbu2Zi0UUUgCiiigAooooAKKKKACiiigAooooAKKKKACiiigAopKWgBvGKPwo9Kztb17T/Demz3+p3sFjZwrukuLmQRog9Sx4FJtJXZUYubUYq7ZodaUH3rxz4eftReC/if8AEG88K6FczTTwwmWK7lj8uK52n51jzycDB5AyMkcDNex1FOrGquaDujpxWDxGCmqeJg4SaTs1Z2ewh5FeO/tQ/B1PjH8MLy0t4g2t2GbvTnxyZFHMefR1yvpnB7V7GSKaRkdKKtONaDhLZhg8XVwOJhiaLtKDTR+JssTwyPHIpSRCVZWGCCOoNNr6U/bf+DP/AAgPxAHiXT4Nmia8zSNsHyxXXWRfbd98e5f0r5rr8vxNCWHqypy3R/Z+UZlSzbBU8ZS+0vufVfJ6BRRRXMeye/8A7Gvxm/4Vh8TItNv5/L0LXSlrNuPyxTZ/dSe3JKk+jZPSv02U5GRyDzX4lAkEEcEV+oH7Inxn/wCFs/DGCK9n8zX9H22l7uOWkGP3ch/3lHJ/vK1fYZLi7p4eb81+q/U/APEbIuWUc2oLeyn+j/R/I94opBS19afhYUlLSGgBprwb9oH9lHw78aEk1K1K6L4nVcLfxJlJ8dFlXv6bh8w9wMV7znv6V4r+0z+0JZfA/wAJHyDHd+Jb4MljaOeF9ZXH9xf1OB6kceKVJ0ZOuvdPcySWPjjqay1tVW7K369Ld7n5tfEb4c618LPFNxoGvQxxX0IDgwyB0kQ/ddSOxx3wfUCuZrQ1/X9R8U6zearqt3Le6hdyGWe4mOWdj/np0A4FZ9fmVTlcnybdD+zcKq6oQWJac7K7Wiv1t5BRRRWZ1BRRRQBseF/F+teCdUj1HQtVutKvU6TWspQkehx1HseDVvx78QNb+JniF9b8QXn2zUXijhaTaqjaigDCqAB6nA6k1zlFae0ny8l9OxyLCUFW+sci57W5rK9u197BRRUtm8Md3A9xG0turqZI0bazLnkA4OCR3xWaOmWkW0fqL+x/4NPg/wCA3h1ZUCXOoK2oScYz5p3J/wCObK9q5718eaR/wUL8I2GmW9t/wieqWywxrGsUDRFFAGAASRwB7Vma9/wUeiETpo3gyRmI+SW9vQmD7oqHP/fQr9CpZhg6NKMOfZW2f+R/KOL4Wz/McZVrywzTnJvVqyu/Xofa/bpzRnHevk39lP8Aat1r4v8AjzV9C8TLZwSzW4uNOjtEKIuw/vE5JLEhgeT/AANX1iMEH9RXp4fEU8TDnhsfI5pleJyjEvC4pWkknpqrPs/wJKKKQ10HlHyP/wAFEfCn9oeAPD+vpHufTr4wOwH3Y5V5P/fSIPxr4Ar9Y/2nPCv/AAmHwL8XWCoXlSza6iAHO+IiUAe52Y/Gvycr4TO6XJiFP+Zflof014b4z2+VTw7etOT+56r8Wwooor50/WS7oeqzaFrVhqVudtxaXEdxF7MjBh+or9mNA1eDXtC0/UrZt1vd28c8Z9VZQw/Q1+LVfqd+x/4qHiv4BeGHZg09lG1hIM/d8piqD/vjYfxr6rIqtpzpd1f7v+HPxDxNwfPh6GMS+FuL+av+n4ntVFFFfZn89hRRSUAMPQ56V+df7Rf7OnjzxX8dvFN34d8MXd9p11NHLFcrtSN90SF8MxA4bcPwr9FgOPSk2ANnue9cGLwkMZBQm7Wd9D6TIs9xGQYiWIw8VJyXLZ3tunfS3Y/MrSf2GfitqQH2jS7LTM/8/d6hx/37312ujf8ABOnxbchf7T8TaVZZ6/Zo5J8f99BK/QHdn0oxXDHJsJHdN/P/ACsfT1vELO6vwSjD0j/nc+NNJ/4Jw6TDt/tTxleXXqLW0SH/ANCL17p8Ef2dPDvwH/tM6Hd6hdvqCxrO19KjZ2btuAqqB99q9W5z1petd1HA4ehJSpxs0fMY7iTNczpujiq7lF7rRJ632SQ6iiiu8+bExSbFHYflTqKACiiigBMUtFFABRRRQAUUUUAFFFFABRRRQAUUUUAJS0UUAFFFFABSUtFACAg1XurOG8heKeJJo3BVkkUMrA9QQeoqcjilB4oGm07o8M8dfsbfDLxw8kw0X+w7p+s+kP5H/jmCn/jteNeIf+CcMJ3PofjKSMfww39mGz9XRh/6DX2vnIpCPwrzquX4as7ygr+Wn5H1OD4pznAJRo4iVl0ev53Pzrvf+Ce3xDhc/ZtU0K4j7M00qN+Xl4/Worf/AIJ8/EeY/vdQ0GEe9zMT+kVfo1mlzXL/AGNhP5X957v/ABEHPbW51/4CfC/hz/gnHeSBZNd8YQwf3obC0L5+juwx/wB817n8Pv2N/ht4DMU7aQdcvoyCLrVn87n2jwE6/wCzn3r3M+3NLnIrqpZfhqLvGGvnr+Z4mO4rznMIuFbEPlfRWj+Vr/MZDDHBGqRoqIowAowAPSpaKK9E+TvfcKKKKACiiigAooooAKKKKACkpaKAGEnmobm4js7eWV2CpGpYsxwBjvU5rxP9r34gf8ID8D9ceKTy77UwNNt8HB3SZDEe4QSH6gVjVqKlTlOWyVztwOFnjcTTw0N5yS+9n5z/ABj8cv8AEn4neIvETszR3t2xhDdVhX5Yh+CKtcbRRX5XUk6knOW7P7dw1CGFoQoQVoxSS9ErIKKKKg6T6U/YN+H/APwlPxefXJot9noNuZgTyPOkyiD8vMb6qK/SKvnT9hn4ff8ACIfBiHVJ49l7r0zXjZHzCMfLGPphdw/36+iyOlfo+WUPYYaKe71+8/kTjPMv7SzmrJO8Ye6vlv8AjcdRRRXrHw4UUUUANxSHpR0OK+c/2tv2ko/hHoB0LRJVfxZqEZMZBB+xxngysPU8hR6gk8DBwrVoYem6lR6I9HLsvr5piYYXDxvKX3JdW/JHnP7a37TH2SO5+Hvhe7/fuPL1e9ib7inrApHc/wAfoPl7tj4cp9xcS3c8k80jTTSMXeR2JZmJySSepNMr82xeKni6rnL5Lsj+vsiyTD5Fg44ajq95Pq31f+S7BRRXpHwH+Cup/G3xvBpNqrwabFiXUL0LxBDnt6u3RR689Aa56VOVaahBXbPXxmLo4GhPE4iXLCKu2eh/si/s4v8AFjxCuv63bn/hFNNlGUccXso5EY/2RwWP0Hcket/8FFfECWXh/wAIeHIcKks8t46LxtEaBF49P3jflX1r4T8Lab4I8O2Gh6PbLZ6dZRCKKFOwHcnuSckk8kkk1+d37d/iX+2/jpNYLIWj0myhttoPAdgZSfriRR+FfXYmhHAYBxXxSsmz8FybM63FPFEMRP8Ah003GPZbJvzbab/4B860UUV8Yf0OFfav/BOLw8WufGWtunAW3tIm+u93H/ouviqv0g/YF8Pf2T8DzfsMNqeoTXAPqq7Yh+GYz+Zr3Mmhz4pPsm/0/U/NfEHE/V8knDrNxj+N/wAkfTFFFFfoJ/KwUUUUAFFJRQA0j9KDya8v/aG+Mlt8Ffh3d6wSkmqzfuNPt3/5aTEHBI/uqMsfYY6kV5J8DP25dD8ZfZ9J8aCLw9rDYVbwHFpOfcn/AFR/3jt/2u1cdTF0aVRUpytJnv4fIcxxeClj6FJypxdtN9N2lu0utj6uoqKGaOeMPG4dGGQynII9alrsPAatowooooAKKKKACiiigAooooAKKKKACiiigAooooAKKKKACiiigBK+ev2o/wBjfwh+0tpTXE6Loni+CPbaa7bxgscdI5l48xP1XsRyD9DUgrWlVqUJqpTdmgP5/fjH8EvGHwB8YyaD4r057C6Ql7a7iJaC6QHiSKT+IdPQjoQDxX2N+x5/wUfuNA+w+DvivdyXmm/LDZ+Jny81v2C3Pd0/6afeH8W4cj9A/i58HfCnxv8ACNx4c8XaVHqNjJlo5PuzW0mOJIn6ow9eh6EEEivx+/as/Yw8V/s06s16BJrvgu4k22utRR48sk8RzqPuP6H7rducgfb4fGYbN6fsMUrT6f5r/Iu9z9rtP1G11ewt7yyuYruzuI1lhnhcPHIhGQysOCCOQRVvHWvxd/ZH/bi8Sfs6X0Gi6r5+v+A5X/e6az5ls8nmS3J6epQ/K3P3Sd1frz8OfiT4c+LPhSz8SeFdVh1bSLoZWWE8q3dHU8owzypAIr5fH5bVwMve1i9n/WzJasdXRRRXliCiiigAooooAKKKKACiiigAooooAKKKKACsXxZ4W0nxt4ev9D1ywg1PSb+Iw3NpcpuSRT2Pv3BHIIBHIraopptO6A/F39sz9i3Vv2ctbfW9GWfVfAF7Li3vCN0lk56QzEf+Ov0b2PFfL1f0XeJfDWl+MNBvdF1myh1LSr2Jobm0nTckiHqCK/Hb9tL9ivVP2c9ck13Qkm1P4f3suILk5aSwcniGY+n91+/Q89f0HKc3WISoV373R9/+CWmfLVFFFfVlBXU/DT4l+IvhH4y07xP4Y1B9O1ayfcjrysi/xRuvRkYcEHrXLUVE4RqRcZq6YH7p/ss/tR+H/wBprwOuo2JSw8RWaqmq6Oz5e3c/xr3aNsHa34HkGvb81/Pd8Jvix4k+C3jjT/FXha+ay1K0blTkxzxn70Ui/wASNjkfQjBAI/a79mb9pPw5+0r4Di1vSHFpqtsFj1TSXfMtnKR/48jYJV+4B6EED82zbKng5e0p6wf4eRDVj2SiiivniQooooAKKKKACiiigAooooAKKKKACiiigAooooAKKKKACiiigAooooAKKKKACiiigAooooAKKKKACiiigAooooAKKKKACiiigAooooAKKKKACiiigAooooAKKKKACiiigAooooAKKKKACiiigAooooAKKKKACiiigAooooAKKKKACiiigAooooAKKKKACiiigAooooAKKKKACiiigAooooATFfJ/7bv7Z9j+zz4ffw74dmhvfiBqEOYY+HTToz0nkHdv7iHr1PAw3Qftk/td6X+zR4Q+z2bxah441KJv7O05jlYl5H2iYDogPQdWIwOAxH4w+KPE+q+NPEOoa5rd9NqWrX8zT3N1O2Xkcnkn+gHAGAOK+nyfKvrMlWqr3Fsu/wDwCkrkGsaxfeINVu9T1K7mvtQu5WnuLm4cvJLIxyzMx5JJOc1Soor9GjHl0RYUUUdaAFAzX6RfsF/sGeV/Z3xK+JOnfvPluNG0G6T7vdbidT36FUPsT2Ar/sB/sJ+f/Z3xN+Iun5i+W40TQ7pPvd1uZlPbuiHrwx7Z/SYDFfD5vm974bDv1f6L9SWxQMUtFFfFEBRRRQAUUUUAFFFFABRRRQAUUUUAFFFFABRRSE4FACfjXyh+1/8At1aF+z3aXPh/QDBr3j6VMC13boNPyOHnI/i7iMHJ6naCM+X/ALaP/BRC38ILe+B/hdeR3Wu/NDf+IIiHisz0KQHo8nq/Re2W+7+d/wAPvh34u+OfjyLRfD9nda9r+oSmWWR2LYycvLLIei5OSzHv6mvqsuyhSj9YxekVrb9X2RSXcg1/xB4u+Nvj177UZ77xR4p1icKoCmWaZycKiIo4A4AVRgDgACv0u/Y3/wCCd9h8NRY+MviRbwat4rG2a00lsSW2nN1DP2klH/fKnpkgMPVv2S/2LfDH7Nekx6hcCLXfHM8e261h0+WAEcxW4P3V7FvvN3wMKPpPOanMs49ovYYbSG1+/p2QN9gAxS0UV8uSFFFFABRRRQAUUUUAFFFFABRRRQAUUUUAFFFFABRRRQAUUUmaAGge/NRyzJbRs8jrGijJZjgAfWub+Ivi6bwL4I1jX4dNm1eSwt2n+xwMFeQLyeT0AGSeCcA4BPFfmb8Yf2nfGvxjklt769OmaKx+XSrJikZHbzD1kPT73GegFeZjcfDBJcyvJ7L/AIJ9lw7wviuIZv2TUYRdm3+i3f4LzPsD4z/tx+FfAgm07wwF8U6yuVMkT4tIW/2pB9/6Jx/tCvhz4nfGfxd8XNS+1eI9VkuY1YtFZx/Jbxf7kY4z2yck9ya4eiviMVmNfFaSdl2W3/BP6OyThPLckSlShzVP5pav5dF8jZ8G+K7/AMC+KdM17S5fJvrCdZom7HB5U+oIyCO4Jr9c/hr460/4l+CNJ8R6awNtfQBypOTG/RkPurAg/Svxzr60/YL+M3/CO+J7jwNqU22w1VjNYFzxHcAfMn/A1H5qB1au7JsX7Gr7KT92X5/1ofM+IGRf2hgvr9FfvKX4x6/dv95+gdLSUtfeH8ynAfGz4Y2fxe+HeqeHbnaksyb7Wdh/qZ15Rvpng+oJHevyT1rR7vw9q95pl/A1ve2cz288L9UdSQwP4iv2oJr4N/b6+DJ0vWLb4gaZARbXpW21JUHCygYjlP8AvKNpPqq92r5rOcJ7Smq8VrHf0/4B+w+Hme/U8U8trP3Kmq8pdvmvxSPjyiiivhz+kgr1T9m34vSfBv4n2GqSSMNIuiLXUYxyDExHz49UOG/AjvXldFa0akqE1Uhujhx2DpY/DTwtZXjNNP5/1oftfa3MV5bxTwuJIpFDo6nKkEZBB7iphxivlr9hX4z/APCZeCW8IalPv1XQ1AgLn5pbUnCH/gB+T6bK+pscV+n4evHEUo1I9T+L81y6rlWMqYOrvF7910fzQ6iiiuk8o5/xt4u0/wACeFtS1/VJfKsdPhaeRh1IA4UepJwAO5Ir8lPip8SNT+K/jnUvEmqOfNuX/cwBsrBEPuRr7AfmcnqTX1x/wUO+JElpYaF4KtJSn2vN/eqpxujU7YlPqCwc/VFr4ar4jOsU51PYR2W/r/wD+j/DrJIYfCPM6i9+povKKf6tfckFFFFfMn7GfYn7Jv7Lvhv4n/CzVNY8UWss0moXJisJopCjwJHkF1PQksWBBBHyDiuX+Ln7Cni3wX5194Wk/wCEp0tct5KqEu4x/udH/wCAnJ/uivrT9kN7aX9nfwh9l27FhlDBf7/nPu/8ezXsnVeg+lfe08sw1bCwUlrZarfXU/l7F8Y5rl2cYiVOd4KbXLLVWTsrdtF0sfijeWVxp11LbXcEltcxMUkhmQo6MOoIPINQ1+uHxR+Angv4t2rLr+jxPebdseoW/wC6uY/TDjqB6HI9q+A/2k/2ZH+Az2l5DrsGp6XfSmOCKYeXdKQMnKjhlAwCwI5I4Ga+dxmVVcKnNPmj3/4B+s5Bxxgs6nHDTTp1X0eqfo1+tjwuiiivEP0kKKKKACiiigDpfhr41ufhz480PxJaZMun3STMinHmJ0dP+BKWX8a/YLRdWtte0ey1KylE9pdwpPFKvR0ZQVI+oIr8WK/Rz9hD4mHxf8K5PD9zLvvvD8nkAE8m3fLRH8DvX6IK+pyPEWnKg+uq9V/wPyPxPxKyr2uHp5lBawfLL0e33P8AM+nKKKK+0P54Kt7bx3dnNBKoeOVCrKehBGCK/Gzxr4dfwn4w1zRHB36fezWuT32OVz+OM1+zeM1ySfCzwhFrtzra+HNMbV7l/MkvXtUaVm9d5BI/CvIzDAfXVFJ2sfd8K8TLhydWUoOamlonbVf8Bs/KDwv8KvGHjRo/7E8M6pqSP92aG2cxfi+No/E17H4V/YO+Jeu7H1GPT9AiPJF3ceZJj2WMMM+xIr9JY4UQYVFUf7IqTH41xUsjoR+Nt/gfQ4zxJzKtdYanGmvnJ/ovwPjrwt/wTo0O1CP4g8UXuouOTHYwpbr9MtvJH5fhX0n8MfhR4e+EWgPo/hy1ltbSSUzyCSd5S8hVVLZYnHCrwMDjpXYig89uPWvXoYShh9acbP8AE+BzHPsyzVcuMrOS3tsvuVkPooortPBCiiigAooooATFLRRQAUUUUAFFFFABRRRQAUUUUAFFFFABRRRQAUUUUAFFFFABRRRQAUUUUAFFFFABRRRQAUUUUAFFFFABRRRQAUUUUAFFFFABRRRQAUUUUAFFFFABRRRQAUUUUAFIaWigCMAfnXwB/wAFCfiAdV8caP4TglzBpcBubhVP/LWT7oPuEXI/66Gvv6T5UYjrivyP+O8Xia7+Juv6x4l0fUNJudQvJJIkvYGT93nCKpPDAKFGQT0r5/OasoYdQX2n+CP1Hw8wdKvmrr1Wv3a0XVt6aLyVzzyiiivgj+ogrb8EeF7nxt4v0bQLQHz9Ru47dTjO3cwBY+wGSfYViV9R/sA/D/8A4SH4oX3iSeLda6JbERMRx50uVX8kEn5iuzCUfrFeNPu/w6ng57mCyvLa+Le6i7euy/Fo/QLQNHtvD2jWOm2UYitbSBLeKNeioihVH5AVo9zR+NHGK/UEraI/iuUnNuUndsdRRRTEMI7/AK0A55pSOPeuU+IvxD0n4X+Er7xBrc4itLVc7R9+Vz91EHdieAPxOACamUlBOUnZI0pUp1qkaVNXlJ2SW7bOY/aB+OOmfBDwXJqU5S41e4Bi0+xLczSY6nuEXILH6DqRX5YeKvFGp+NfEN9resXb3uo3kplmmfuT0AHYAYAA4AAArovjD8WNX+MnjW71/VXKKx2W1qrZS3hB+VF/mT3JJriK/PMxx7xdTlj8C2/zP6v4R4Zp5FhfaVVevPd9v7q8l17sKKKK8c+/NvwX4N1Xx/4nsNA0W3NzqF5II40HRfVmPZQMknsAa/VX4IfBvSvgt4ItdDsAs1y+Jb29ZcPcSkcsfQDoB2A9ck+O/sN/Dfwr4e8GN4gttUsNY8TX6D7U0EodrJDyIcdVPALZAycdQAT9UZ/KvvMowUaFP2z1lL8EfzFxzxHUzLEvAUrxpU3r05pLr6Lp942RtqM3oM1+Pfxh8Tf8Jh8UvFOsb98d1qMzRHOf3YchP/HQtfqt8X/FH/CF/DLxPrKsFls9PmliJ7vsOwfi2BX48k5JPrXHn1SyhT9WfQ+GGEvPEYtra0V+b/QKKKK+PP30K/W39nHQP+Ea+B3gyxK7H/s6Od19GkHmMPzc1+UGhaXLret6fp0HM15cR26f7zMFH86/Z3S7KLT9OtbWBdkUMSxovoAMAfpX1mQwvKdTyS/r7j8L8T8TalhsMurcvuSS/Nl2iiivsT8ACkpaKAGetQ3VzFZW8k8zrFFGpdnY4AA5JJ7VOetfJH7dfx0Phfw4PAukT7dU1WPffPGeYrbps9jIQR/ug/3hXNia8cNSdWfQ9fKMsrZvjaeDo7yer7Lq/kj5h/ag+Ncvxo+I09zbSt/YGnbrbTozwGXPzSkerkZ+gUdq8eoor8xrVpVpupLdn9mYDA0cuwsMJQVoRVl/Xd7s9q+CP7Vfi74Nyw2fmnW/DoOG0y6c/ux/0xfkp9OV9s81+gXwi+P3hL4zaaJdDvwl8i5n024IS4h+q5+Yf7S5HvnivyTq7o+r3ug6nb3+nXc9jewuHiuLaQpIh9Qw5Fetg80rYdqMvej2/wAj4biHgrA5tGVekvZ1e6Wj9V+q19T9qgc0tVNOcyWNu7HLNGpJ/CrR6V+gn8rSXK7C0UUUCCiiigAooooAKKKKACiiigAooooAKKKKACiiigAooooAKztc0Kw8S6Rd6ZqtlBqOnXcZhuLW5jEkcqEYKsp4IrRopptO6A/KD9sr/gnjf/DIX3jL4cQT6r4UXdNd6QMyXOnL1LJ3kiHr95R1yAWHzn+zz+0p4w/Zu8WjVvDl151hMyi/0e4Y/Z7xB2YfwsOcOOR7gkH96CNy4IyK+Av2zf8AgnXbeLhfeNfhbZRWOufNNfeHogEhvD1LwDoknqnCt2wfvfYYDNoVo/Vcbqnpd/r/AJlJ9z6m/Z8/aR8IftH+EBq/hu78u9hCrf6TcMBc2bnsw7qedrjg+xBA9ZHNfz3eAviB4u+BvjyLWtBvLrQPEGnStFJG6lTwcPFLG3VcjBVh29RX6/8A7JX7aHhr9pXR0sLjytE8cW0ebvR2f5ZgOstuTyydyv3l75GGPBmWUywl6tHWH5f8DzBqx9J0UUV86SFFFFABRRRQAUUUUAFFFFABRRRQAUUUUAFZXiPw3pni/Q77RtZsodR0u9iaC4tbhAySoRggitWimm07oD8YP20/2LdT/Zz159b0NJ9S8AX0uLe6OWewc9IJj6f3X79Dz1+W6/os8S+G9L8Y6De6NrNlDqWlX0TQXNrcLuSRD1BH+cV+OP7aP7Gup/s3eJG1bSEm1HwDqEpFneN8z2jnn7PMfXrtb+ID1BFfoOUZssQlQrv3uj7/APBLTPmGiiivqygrvfgp8aPEvwG8eWPirwxdmG6hOye2ckw3cJI3RSL3U4+oIBGCAa4KioqU41YuE1dMD98f2ffj94b/AGifAFt4l8PTeXKMR3+nOwM1lNjlH9R3VujDnjkD1HNfgZ+z1+0B4k/Z0+IFt4l0CUywNiK/02RiIb2DPKN6HurdVPqMg/tv8GvjD4b+OXgKw8VeGbsXFlcjbJC2BLaygDdFIv8ACy5+hBBGQQT+Y5plksDPmjrB7eXkyGrHe0UUV4ZIUUUUAFFFFABRRRQAUUUUAFFFFABRRRQAUUUUAFFFFABRRRQAUUUUAFFFFABRRRQAUUUUAFFFFABRRRQAUUUUAFFFFABRRRQAUUUUAFFFFABRRRQAUUUUAFFFFABRRRQAUUUUAFFFFABRRRQAUUUUAFFFFABRRRQAUUUUAFFFFABRRRQAUUUUAFFFFABRRRQAUUUUAFFFFACd68S/ap/ac0L9mbwC+rXnl33iC8DRaTpO7DXEoH3mxyI1yCx+gHJFdH8fPjp4d/Z8+H174p8QzbhH+7s7KNgJbycg7Yk/LJPQAEnpX4hfGr4y+I/jv4/1DxX4luvOu7g7YbdCfKtYQTsijHZRn6kkk5JJr38pyx42fPU+Bfj5f5lJXMf4hfEHXvij4w1LxP4lv5NS1jUJTJNNJ0HoqjoqqMAKOAABXOUUV+mQgoJRirJFhRRRVAFfoL+wH+wsfEzaf8TPiHp//EpUifRtFuU/4+z1W4lU/wDLPuqn7/U/LjdgfsDfsPN8TLuy+IfjuxK+EYH8zTdMnXH9pup++4P/ACxBHT+MjH3Qc/qxFGkMaxxqERQAqqMAD0FfF5xm3LfDYd69X28l+pLY9VCgAcAU6iivhiAooooAKKKKACiiigAooooAKKKKACiiigAoorH8TeJtL8H6FfazrV/Bpml2MZmuLu5kCRxoO5J/yTxTSbdkBcvb2DTbOe7u547a1gRpJZpWCJGgGSzE8AADJJr8wP21/wDgoXP43+3eBvhjeyWnh75odQ16IlJb4dGjhPVYvVur9OFzu4H9tD9u3Vfj1d3PhbwnJPpHgCJ8MOUm1Qg8PL/djyMrH+Lc4C8P+yf+x74l/aZ8QCVRJo/g60lC3+tOnU9TFCD9+Qj8FByewb7TA5ZTwlP63jtLbLt6+fkWlbVnJfs9/s4+Lv2j/GC6N4btfLs4SrX+rTqfs9nGT1Y92ODtQcnHYAkfsr+z7+zh4R/Zv8Hro/hu18y8mCtf6rOoNxeSDux7KOdqDgZ7kknp/hb8KvDPwZ8H2fhnwppsenaXbDJ28yTP/FJI3V3OOSfYDAAA7E8V4uY5pUxsuWOkO3f1E2LRRRXiEhRRRQAUUUUAFFFFABRRRQAUUUUAFFFFABRRRQAUUUUAMP1oDZ9vel4rz/4rfGnwr8HNI+3eIb8RyuCYLKLDzzkdkT+pwB3NROcacXKbskb0MPVxVRUqEXKT2SV2zv8AJ9KMfnXEfCP4p6T8YfBVp4i0hikcuUmtnYF4JR95Gx3HBB7gg967f6UQnGpFSi7pk1qNTD1JUqseWUXZp9GiOWJLiNo3UMrDBBGQa/K79qP4OP8AB34oXlrbQlND1HN3p7AfKEJ+aL6o3H02nvX6rc814t+1V8Gx8YPhfdQ2sQfXdNzd6ewHzMwHzR/8DXjH97ae1eXmeE+tUHb4o6r/ACPteDs8eS5lF1HanP3ZeXZ/J/hc/LKildGjdlYFWU4II5BpK/OT+uE7q6CrOnahc6RqFtfWcr293byrNDKhwyOpyrA+oIBqtRTXu6omUY1I8stj9b/gF8V7b4xfDXTNejZVvdvkXsK/8sp1A3DHYHhh7MK9H6V+aH7F3xmPw2+JCaLfzlNC151t5Nx+WK4ziKT2BJ2n/eBP3a/StpFEe5iFHrX6Rl+K+t0FJ7rR/wBeZ/IHFeSPJMynRivcl70fR9PlsPx/+uuV+JXhzRfFXgTWtK8RSRw6TdWzrPLK4QRjqHyeAVIDAnoQK8i+M/7Zvg74Ziew0px4n15cqbezkHkxN/00l5H/AAFcnjBxXwv8V/j/AOM/jHds2vamy6eG3Raba5jt4/T5c/MR/eYk+9YY3M6FBOn8T7dPmz1uHuDczzKcMQ/3UE01J76dUt/nojhtb0+PSdZvrGG7iv4reZ4kurdt0cqqxAdT3BxkfWqVFFfn0tXof1RTi4wUZO7CiiikaHY/CL4kX3wn+IGk+JbIsTay4uIQcCWFuJEP1XOPQ4Pav1y8Oa/Y+KdCsNX06ZbixvYEnhlXoysMg/rX4uV9xfsBfGbz7a6+Hupz/vIQ11pZc9UJzLGPoTuA939K+myXF+zqOhLZ7ev/AAT8b8RMi+tYZZnRXv09Jecf+A/wbPtaikpa+3P5wPzA/bd1SXUP2h9dgkJKWMFtbx+ymJJP5yGvBq+jv28vDcuj/HOXUWQ+RqtlDOjjoSg8th9RtB/EV841+Y5gmsVUv3Z/ZfC8oTyXCuntyr70rP8AG4UUUVwH1B9M/snftU23wgil8NeJUmk8OTymaG6hXe9ozY3ZXqyHg8cg54OePtrTP2gPh1rFiLu28a6IIdu4me9jiZR/tK5BX8RX5GUV72Fzeth4KnJKSWx+Y51wHgc3xDxUJunOW9rNPzs+vz+R+j3xW/bl8F+C7aW38OP/AMJTq+CEFsdtsjerSH7w74QHPqK+DfiX8UPEHxZ8Sza34hvGuLhvljiX5YoE7JGvYfqepJPNcnRXJi8wrYvSTsuy2PcyPhTL8i9+jG9R7ylq/RdEvQKKK+gv2VP2a7n4weII9Z1iB4fCNjLmVmyPtkg58pD6f3iOg4HJ45MPRniKipwWrPdzLMsPlWFnisTKyj+PZLu2YXhf9kj4jeMvA9n4n0nTILi2vMvBaSTrFO0Y6SYfC7W5x82SOcYIrC1D9m/4m6ZKUm8FauxHeGAyj80yK/WW3s4rK1it4I1hgiUIkaKFVVAwAAOgAqcgHOcfj2r7H+w6DS1dz+f4+JWZxnJ+zg4tuy1ul0V76n5MWf7M/wAUb/HleCtUGf8AntGI/wD0Iiuu0L9iD4sawV8/R7XSVP8AFe3seAPcRlz+lfp3sHoPypOnb9aqOR4dbyb+7/IyreJWbTVqdOEfk3+p8P8Ag7/gnO7skvifxYFX+K20qDk/SSTp/wB8V9NfCf4CeD/gzDN/wjmnPDdzoI57yeZpJJQDkZycDnsoAr0Y5HQCgjvXp0MDh8NrTjr36nxeY8SZrmsXTxVZuL6LRfNK1/mPooorvPmgooooAKKKKACiiigAooooAKKKKACiiigAooooAKKKKACiiigAooooAKKKKACiiigAooooAKKKKACiiigAooooAKKKKACiiigAooooAKKKKACiiigAooooAKKKKACiiigAooooAKKKKACiiigAooooAKKKKACiiigBucdaz9Y0HT9fs5LTUrG3vrWQYeC5iWRG+qsCDWhjpR9KTSejHGUotSi7M+dfiD+w38O/GG+bTLafwvetk79PfMRPvG2Rj2XbXzT4/wD2DfHvhjzZ9BktvFFmuSFhPkT490c4/AMT7V+kGaK8qvlmGr6uNn5aH22W8Z5xltoxq88V0lr+O/4n4u+IfC2s+E75rPWdLu9Kul6xXcDRN9QGAyPev0k/Yr8ADwR8EtNupkKX2uO2oy5HIRsCIfTy1U/8CNez+IPCmkeLNPay1jTbTU7V/vQ3cKyofwYGr1laQabaw2ttEsFtCixxxIMKqgYAA7AAVhgssjhKrqXvpoenxDxpVz/Awwjp8jveVndOy0/HUt0UUV7p+ahRRTXYIpJ4AoAo6vq9noOmXN/f3EdpZ2sbSzTyttREUZLE+gFfmB+05+0JefHDxay2ryQeF7B2WxtW4LnoZXH95uw/hHHXJPoH7ZP7TH/Ce6nN4M8N3WfD9nJi8uYm4vJVP3QR1jUj6MRnoAa+Vq+JzbMPav2FJ6Lfz/4B/RvAvCn1OCzPGR/eSXup/ZT6+r/BBRRRXzB+zBRV230PUbrTJ9RgsLmbToHVJbqOJmjjY9FZwMAnHQ1Sp8rW5nGpCbcYvY0ND8Qan4Z1GO/0jULnTb2M5We1laN1/EHNfTvws/b88TeHPKs/GFkniKyXCm6hxFdKPU4+R/yU+pr5SorqoYuthnenK35fceLmWR5fm8eXGUk/PZr0a1/E+5/2mP2nfB/xH+AN5aeGtUEl9qNzBBLZSqY7iJQ3mMSp6j5ACykj5gM818MUUVWLxUsXNVJ72sZZHkeHyGhLDYZtxcnLXfWy8uwUUUVxH0Z6f+zH4e/4Sf48+DbPblUvluiO2IVMv/slfrMowAB2FfnL/wAE/wDw+dS+M13qLpuj0/TZWDekjuij/wAdL/lX6OCvvMkhy4bm7s/mHxHxKrZvGktoRX3tt/lYWiiivoT8qCiikJwCaAOP+KXxD074WeB9U8R6m37izjJSIHDTOeEjX3Y4Ht16CvyT8beMNR8feKtS1/VpfOv7+YzSHsvoq+iqAAB2AFe8/trfHI/EXxsfDOlz7tA0ORkdkOVnuejt7heVH/Aj0Ir5rr4LN8Z7er7KD92P4s/qDgPh/wDszB/XK8f3lRX9I9F8938l0Ciiivnz9TClT76/Wkpyf6wfWmt0Z1PgZ+0+hndo9mfWFD/46Ku9qz/DzbtC08+tvGf/AB0Vfr9ajsj+Fa2lSXqOHSlpKCcDNUZCGl6jpWTpPiXS9clvItO1C2vJbOYwXCW8yu0Mg6o4B+Vh6GtYmkmnqhyjKDtJWYtFFFMQUUUUAFFFFABRRRQAUUUUAFFFFABRRRQAUUUUAFFFFAHyd+2F+wvof7QtlP4h0AQaF4/iT5brbth1AAcJOB/F2Eg5HQ5AGPyY1bSPF3wS+ID2l5FfeF/Fei3AYEMYpoJByrKw6g8EMCQQcgkGv6F8Zrwj9qP9k3wt+0z4Z8q+jXTPE1pGRp2uQoDJEevlyD+OMnqp6ZJBBzn6XLM2eHtRxGsPy/zXkUmeT/sX/t86d8ao7Pwf43mg0rx0qiO3ueI4NVx/d7JL6p0bqv8AdH2d+Nfz8/Fv4QeLfgH46n8PeJ7KTTdStm8yC5iJ8q4TPyzQvxuU469QQQQCCB99fsSf8FC014WHgP4pagsWp/LBpviO4bC3HZYrhj0fsJDw38XzctvmWUrl+s4TWL1sv08vIGuqP0OopAcjNLXyZIUUUUAFFFFABRRRQAUUUUAFFFFABRRRQAVh+L/COk+PPDmoaBr9hDqej30RhubWdcq6n+RBwQRyCAQQRW5RQm4u63A/Ej9sX9kLV/2aPFgubQTal4H1GU/2dqTDJiPX7PMRwHA6Ho4GRyGC/Odf0PeP/AWh/E7wlqXhrxHp8ep6PqERimglH5Mp6qwOCGHIIBFfit+1h+yvrv7Mvjc2k3mah4Wv2Z9K1fbxIo6xSY4EijGR0I5HBwP0XKM1WJj7Gs/fX4/8EtO54VRRRX1BQV7V+yx+09r37M/j2PVLIyX3h+8ZY9W0jdhbiIH7y54Ei5JVvqDwTXitFY1qMK8HTqK6YH9Dnw+8f6F8UPB+meJ/Dd/HqOkahEJYZk6jsVYdVZTkFTyCCK6br9K/FH9i79rzUf2a/F/2LUnmvvAuqSj+0LJcsbduB9oiH94DG4fxKMdQpH7OaDr+neKdFsdX0q8h1DTb2JZ7e6gYMksbDIYH0Ir8tzHL54GrbeL2f6epm1Y06KKK8oQUUUUAFFFFABRRRQAUUUUAFFFFABRRRQAUUUUAFFFFABRRRQAUUUUAFFFFABRRRQAUUUUAFFFFABRRRQAUUUUAFFFFABRRRQAUUUUAFFFFABRRRQAUUUUAFFFFABRRRQAUUUUAFFFFABRRRQAUUUUAFFFFABRRRQAUUUUAFFFFABRRRQAUUUUAFFFFABRRRQAh4rlfiT8R9A+EngnU/FPiW+Ww0jT4zJJIeWY9FRB/E7HAA7k1s67rmn+GdHvdW1S7hsNMsoWnuLqdgqRRqMszE9AAK/F/9tL9rbUP2k/GptdOeaz8DaVIy6bZNlTO3Q3Mo/vMOgP3VOOpYn1cty+ePq22it3+nqNK5xv7Tn7SGv8A7SvxCm13VGa00m33Q6XpSvmO0hz+rtgFm7nA4AAHkFFFfqdKlChBU6askaBRRRWoBX2B+wn+xXcfHXWovF/iy2kt/ANhL8sTZVtVlU8xqevlg/fYdfujnJXlv2LP2QdR/aS8Xf2hqiTWPgTTJQL68XKtcuMH7PEf7xGNzfwg+pUH9mdA8P6d4V0Wx0jSLOHT9Msolgt7WBQqRIowFA9MV8lnGa+wTw9B+8932/4JLZYsbKDTLOC1tII7a0hRYooYlCpGgGAqgcAAAAAVboor8/ICiiigAooooAKKKKACiiigAooooAKKKKAEAxRzR3riviz8WvDXwU8F33ijxVqC2GnWwwq9ZZ5CDtiiX+J2xwPqTgAkEYynJRirtgX/AB/8QdA+F3hO/wDEvifUodK0eyTfLPMep7Ko6sxPAUZJPSvxx/a7/bJ1/wDaX19rK287R/A9nKTZaUG+aYjgTT44Zz2HIUHAycscD9qP9qrxP+0z4tN1fs+neG7Rz/ZuiRvmOBem9/78hHVu3QYFe2/sR/sD3fxZlsvHHxAtZbLwYpEtnpz5SXVMdCe6w+/Vu2B81fdYTBUcqpfWsW/e6eXku7LStqzlP2NP2GdY/aBvoPEniNJ9I8AQSczY2TakQeY4c9FyMNJ25Ayc7f138J+FNJ8DeHrDQtB0+HS9IsYhDb2lsm1I1H8yeSSeSSSck1e0zTbTRdPtrGxtorOzto1iht4ECRxoowqqo4AAGABVyvl8fmFXHTvLSK2X9dSW7i0UUV5ogooooAKKKKACiiigAooooAKKKKACiiigAooooAKKKSgBpOCOKjmmjt4zJI6oijJLHAAri/ij8YfDPwh0U6j4iv1tsg+Tap809ww/hROp7c8AZ5Ir89/jx+1n4n+Mks+nWryaF4YJwthA/wA8w9ZXH3v90YX2JGa8vGY+jhFaWsux9lkPC2Pz6adNctPrJ7fLu/6Z9EfHz9uTTPCwudE8CGLWNWGUfVGO61gP+x/z0Yev3enLcivhfxP4q1bxlrNxq2t6hNqeoXBzJPO+5j6AegHYDgdqyqK+GxeNrYuV5vTt0P6WyPhvA5DS5cPG8nvJ/E/n0Xkj3H9lD48SfBrx6kN/Mw8M6qywXyE8RNn5JgP9nPPqpPUgV+n1vPHcwJLG6vG4DKynIIPQivxQr9CP2EPjFqHjHwldeE9UhuZpdERfs1/sYxtCThY2foGXsCeV6fdNe5kuMd/q89un+R+aeIfD8XH+1qC10UvPon69H8j6wpCNwIPelor7E/Aj81P21/gw3w6+Ira/YQbNE192mGwfLFcdZU9t2d4+rAfdr5yr9dPjn8LLX4wfDjVPD0+xbp086znYf6mdclG+nUH2Y1+Suq6Xc6Jqd1p97A9veWkrwTwyDDI6khlP0INfn+bYT2Ffnivdlr8+p/U3Ame/2pl6w1V/vKVk/OPR/o/S5Vooorwj9NFVirAg4I5BFeseOf2oPiD4+8OWehXusNbabBAkEqWeY3u8LgvK+csT3GQvtXk1FbQrVKScYSsnucGIwGFxc4VMRTUpQ1i2r2b7BRRRWJ3WsFFdl8NvhD4r+LGqCy8N6TNeAECS5YbIIfd5DwPp1PYGvoLx/wDsKXPgj4PX2ux6rJqviexAuZ7aBNsHkqD5ioCNzMB8244yFI25NdtLBV60HUhHRdf63Pm8dxDluX14YavWXPNpJbtX2v2Xmz5LoooriPpArX8H+Kb/AMD+J9M17S5fJvrCdZ4m7Eg8qfUEZBHcE1kUVSk4NSW5lVpwr03SqK6ejXdM/Yv4Z+PbD4meCNI8Sac2be+hDlM5Mb9HQ+6sCD9K6rHX1r8/f2DPjN/wjfim48D6lNtsNWYzWJc8R3IHKe29R+agD71foEOlfpmBxKxVFVOvX1P454kyeWSZjUwr+HeL7p7fds/Q+d/2z/grP8Uvh1HqelQmfXdDL3EMSDLzwkDzYwO5+VWA9VwOtfmkQVJBGCOoNftr14PINfJX7RX7FEHji9u/EXgpodN1mUmS40+X5ILpupZSPuOe/wDCT/d5J8fNctlXftqSu+q7n3vBHF1LLYf2dj3ane8ZdFfdPyvqn0Z+f9FdF4y+HXib4e35svEWiXmkzZIU3ERCPjujj5WHupIrna+MlCUHyyVmf0RRr0cRBVKUlKL2ad194UUUAE9BmosatpbhRXp3w4/Zu+IHxQmiOlaDPb2UmD9vv1MEAX1DMMuP9wMa+zvgx+xF4W+HskGp+I2HijXIyHVZUxawt/sxn75Hq2egIUGvVwuW4jEu6Vl3f9anxWc8X5Xk8WpVOep/LHV/Povn9x86/s3fsgat8UZ7bXvE0c2k+FAQ6IwKTXo9EHVUP9/v/DnqP0S8PaBp/hfSLXTNLtYrKxtkEcVvCu1EUdgKvJGsS4QAKOABT+9fcYPB08HC0NW92fzXn3EWMz+tz13aK+GK2X+b8x9FFFegfLhSUtFABRRRQAUUUUAFFFFABRRRQAUUUUAFFFFABRRRQAUUUUAFFFFABRRRQAUUUUAFFFFABRRRQAUUUUAFFFFABRRRQAUUUUAFFFFABRRRQAUUUUAFFFFABRRRQAUUUUAFFFFABRRRQAUUUUAFFFFABRRRQAUUUUAFFFFABRRRQAUUUUAFFFFABRRRQAUUUUAFFFFAEY46nmvmr9tj4g+L/C3gcaV4a0i+NpfxsL/WrdCyW8XQpleVLd2OABwMk8fSxOO9MkjWQEMoYHsa58RSdalKEZct+p6WW4uGAxdPE1KaqKLvyvRM/E09eetFfqH8Uv2Pvh/8S/NuVsP+Ef1aTJ+26WBHub1ePGxvc4BPrXx98Uv2KfHvw/8AOudNt18U6WmT52nqfPA/2oT82f8AdLV8HicqxNDVLmXdf5H9O5RxxlWZ2hOXspvpLT7ns/wfkfPtdZ8MPhtq/wAWPGVl4d0aIvcXDZlmI+SCIfekc9gB+ZwByRWFp+g6jqutW+kWtlPNqc0wt47RUPmNITgLj1zX6g/sz/AGz+B3g1UmVLjxHfKsmoXS84PaND/cXJ+pyfQCcvwEsXV974Vv/kdHFXEtLI8Hem06s/hX/tz8l+LOw+Gnwr0P4Y+B7Xw1plsrWka4meRQWuHI+Z39S36DAHAFeX/FL9ijwD8QVlutMt28Lao+T52ngCJj/tRfd/752n3r6FFL0r72WGpVIKE4ppH8v4fN8fhcQ8VRrSjNu7d935rZ/M/Lj4o/sgfEH4aGa4TTz4h0lMn7ZpgLlV9Xi++vHUgED1rxFlKMVYFWHBB7V+2hG4diK8n+Kv7NPgL4pxT3Oq6QlpqTKW/tKxxDPn1YgYf/AIGDXzmJyNP3qEvk/wDM/W8n8SqkbU8zp8396O/zX+TXoflFRVvV4ba21S8ispGms45nWGR/vMgYhScdyMVUr4+Wmh+/QlzxUgooopFn3P8A8E4dA8vR/GOtEZ8+4htFJ7bFZ2H/AJEX8hX2f3r57/YY8OjRfgFptyV2Salcz3bDv9/ywfyjFfQo6V+mZfT9nhYLyv8AfqfxvxViXis6xNR9JW/8B0/QWiiivRPlBnGa+f8A9sD44j4TfD99P06fy/EmshoLXYfmgTGJJfbAOF/2iD2Ne1+J/Edj4U0K+1fU51trCyhaeaVuiqoyfqfbvX5MfGj4pX/xg+IOpeIr3ckUjeXaW5ORBApOxPr1J9SSe9eJmmM+rUuWL96X4LufovBXD/8AbOO9tWX7qnZvzfRfq/L1OGYliSTknkmiiivz0/q1KysgooooGFOX7w+tNpy/eH1prdET+Fn7P+Fm3+GdLb1toz/46K1T1rG8Gtu8JaOfW0iP/jgrZxya/WYfCj+Fq/8AFn6sPrxXjX7UHxsh+DHw6uLi3kU6/f7rfTojgkPj5pCPRAc/UqO9esatqdtommXWoXsyW9nbRNNNLKcKiKMlifQAE1+UX7QnxiuvjT8Rb3WGLppcObfTrduPLhBOCR/eY5Y/XHQCvKzPGLCUbRfvS2/zPt+Dsged49Sqr91Czl59l8+vkcv4T+I/iXwN4kOvaLrF1Zamzl5Zlfd52TkiQHIcE8kMDX3N8Df25tE8ZLBpPjRYvD+sthFvQcWk59yf9Uf94lf9rtX560V8ZhcwrYV3i9Oz2P6GzrhbL87p2qw5ZraS0a/zXkz9sYZkuI1kiYOjDKlTkEVIDkdK/Lf4F/tS+M/hLdW2mwvJr+hM4QaTcMSVyekLclD7crz0zzX6daVdyalptpdS20llLNEsj20xBeIkAlGwSMjocEjivusFjaeNg3FWa3R/M/EPDmJ4erKFaSlGV+Vrrbut1+Ro0UlLXonyYUUUUAFFFFABRRRQAUUUUAFFFFABRRRQAUUUUAFFFFAHl3x7/Z/8KftD+C5dA8T2uZEy9lqMIAuLKUj78benTKnhgOegI/GT9oj9nDxZ+zd4zfRfENuZrKYs+n6vAp+z3sYPVT/CwyNyHkE9wQT+9dcV8WPhN4a+NXgu98MeKtOS/wBNuBlW6SwSAHbLE3VXGeD9QcgkH28tzSeBlyS1g+nbzRSdj88f2Hv+CgUnhM2HgD4nX7TaH8sGm+ILhstZ9linJ6xdg55Tofl5X9PILiO6gSaGRZYpFDI6HKsDyCCOor8OP2p/2TvE/wCzL4p8m8V9T8L3kh/s3W40wko6+XIP4JAOq98ZGRnHsf7EH7el38IZ7PwR49u5b7wQ7CO0v3y8ulE9B6tD6r1XqvHyn2MwyyniofW8FrfVpfp590Nq+qP1soqlpmpWus6fbX1jcxXdlcxrLDcQOHjkRhlWVhwQQQQRV2vjNiAooooAKKKKACiiigAooooAKKKKACiiigBO9cZ8V/hT4d+NHgfUfCvieyF7pl4vUcSQSD7ssbfwup5B+oOQSD2YOaOaIylCSlF2aA/Bf9pP9nPxF+zb8QZ9A1lDc6dNul0zVUQiK8hz1Ho4yAy9j6ggnyWv35+PXwL8N/tB+ALzwt4ig4k/eWl9Go86znAO2VD7ZwR0IJB61+Ifxt+C3iT4C/EC/wDCniW28u5gO+C5QHybuEk7JYz3U4+oIIOCDX6ZlWZxxsPZz0mt/PzX6midzgqKKK+hGFfZn7A/7aMnwV1qHwR4vvGfwNqE37i5lOf7KmY/eH/TJifmHY/MP4s/GdFcuKwtPF0nSqLR/wBXA/o8guI7qGOaF1ljkUMrochgehB7iph2r80P+Cdf7aP9nS2Hwo8cX/8AorkQ6Bqlw/8AqmPAtHY/wn+Anofl6FcfpeK/Kcbg6mCqulP5PujNqwtFFFcQgooooAKKKKACiiigAooooAKKKKACiiigAooooAKKKKACiiigAooooAKKKKACiiigAooooAKKKKACiiigAooooAKKKKACiiigAooooAKKKKACiiigAooooAKKKKACiiigAooooAKKKKACiiigAooooAKKKKACiiigAooooAKKKKACiiigAooooASmvIEUsxCqBkk9qU8ivzz/AOCjH7Zn9h2178KPBV7/AMTGZDFr2o27f6hCObVCP4mH3z2B29S23rwmFqYyqqVP5+S7jSueRf8ABQT9sxvi3rc/w/8AB96f+EM0+bF7eQNxqk6nsR1iQjjsxG7kBa+J6KK/V8LhaeEpKlTWi/HzNNgooorrAK9t/ZT/AGYtb/aY8fx6ZbeZY+HLIrLq2qheIIyeEXPBkfBCj6k8A1yvwI+B/iL9oH4hWPhXw7D+8lPmXV46kxWcAI3yufQZwB1JIA5NfuB8FPg14d+A3w/0/wAKeG7byrS3G+e4cDzbqYgb5ZD3Y4+gAAGAAK+dzbM1g4eyp/G/w8/8hN2NvwB4E0T4ZeEtM8NeHbCPTdI0+IRQwRjt3Zj1ZickseSSSa6QHmjB9aAMV+aSk5Nyk7tmYtFFFABRRRQAUUUUAFFFFABRRRQAUUUUAITigUY5rzX47/Hjwx+z14GufEvia62gZjs7GIjz72bGRHGP5noo5NVCEqklCCu2BZ+Nfxt8L/AXwNdeJ/FN6Le2j+S3tY8Ge7lxlYol7sfyAySQATX4sftH/tJ+Kv2lPGr6xrspttNgLJpujwuTDZxk9B/ec4G5yMkjsAAKn7QH7Qfin9ozx1N4g8R3BWFMx2GmQsfIsoifuIO5PG5jyx9gAPs39hP9gLzRYfEX4nad8nyz6T4euk+93We4U9uhWM/VvSvusPh6GTUfrGI1m/6sv1Zexh/sNfsAP4rOn/EL4mWDJovyz6XoFwuGvO6yzqekXcIfv9T8vD/p7FDHbwpHGqpGgCqqjAAHQAVIFAGAMClxxXyONxtXG1Oeo/RdES3cWiiiuEQUUUUAFFFFABRRRQAUUUUAFFFFABRRRQAUUUlADaUEmiuK+JPxX8M/CXQ31TxHqKWkfPlQg7pZmH8KJ1J/QdyBUynGEXKTska0aNTEVFSoxcpPZJXbOylkWJC7EKg5JPavlT4+/tvaP4K+0aN4J8nXNbGUkv8AO61tz7Ef6xh6D5R6nBFfOfx5/a78TfF1rjS9OaTQfDDEr9lhf97cL/02cdQf7g49d2M14HXyONznenhvv/yP3fhzw9S5cTm/ygv/AG5/otPM2PFnjHWvHOtT6vruoz6nqE5y007ZwOyqOiqOwGAO1Y9FFfKSk5u8nqfuNKjToQVOkkktktEgpURpHVEUszHAUDJJrrfhp8KvEnxa15dL8Oae91LwZZ2+WKBT/FI/RR146nHANfoP8Bv2RPDXwhjg1PUQmveJwA32yZP3du3pEh6f7x+b0xnFelg8vrYx3Wke/wDW58fn/FeByGHJN81XpFb/AD7L1+SZ86fAL9iDV/GZt9a8bLNomjcOmn/dupx/tZ/1an3+b2HBr7v8J+DdH8DaNb6ToWnQ6bp8AwkMC4HuSepJ7k5J7mtzoOMCgcivusLgqOEjaC179T+Z874ix2e1ebEytFbRWy/zfmx9FFFd580NNfA37e/wY/sPX7bx5pkGLPUiLfUVQcJOB8kh/wB9Rg+6+rV98niua+IfgnT/AIi+DNV8Oakm+0v4WiY4yUbqrj3VgGHuBXBjcMsVRdPr09T6Xh3OJ5JmFPFL4dpLvF7/AHbrzPxuord8ceD9Q8AeLtU8PapH5d7YTtC/HDAfdYezAhh7EVhV+Zyi4Nxe6P7Io1YV6catN3i1dPunsFFFFSbGv4U8Ia1441mHStB02fVNRl5WC3TcQO7E9FUZ5JwBX2X8F/2BLe38jU/iFdC5l4YaNZuRGvtJIOW+i4Hua+Uvg38S7v4S/EPSfElpueO3k2XMKnHmwtxIn5cj0IB7V+t+ga3Z+JNFsdV0+ZbmxvYVnhlTo6MAQfyNfUZPhcPXvKesl06evmfivH+dZrlsoUMM+SlNfEt7rdX6aWemo3w/4b0zwtpkOnaTYwafZQjbHBbRiNFHsBWhJGs0bo4DKwwQehFPH1zS9q+0SSVkfzxKcpyc5O7fU/Kz9qb4Ot8Hvihd29rEU0PUs3ensB8qoT80X/AG4x/dKnvXjlfqh+1R8HF+MHwvu7e1jD65p2brT2A+ZnA+aP6OuR9dp7V+WEkbROyOpV1OCpGCDX53mmE+rV24/DLVf5H9YcF57/bGXRjUd6tP3ZefZ/NfimJRRRXjn6CWNPv7nSr62vbSZ4Lq2kWaGaM4ZHU5VgfUEA1+s37P/wAV7f4xfDXS9cQot8F8i+hX/llOoG4Y7A5DD2YV+SNfQn7GHxnPwz+JSaRfT7NC14rby7j8sU+f3T+3JKn2bJ+7XuZTi/q9bkk/dlp/kz8146yL+1cvdekr1aV2vNdV+q9D9M6WkVgwBFLX6CfysUdR0u01a1ktr22hu4HGGjmjDqw9weDXm+t/svfC3xA5e68GadGTyTaIbfP/AH7K16r0pMmsZUoVPiin6o66GMxOFd6FSUfRtfkeIw/sZfB+Jy6+Ehn0e/uWH5GSu28MfBHwH4PkWXR/CmlWc69JxbK0o/4GQW/Wu4PHtSdRUxw1GDvGCXyR01s1zDER5KuInJdnJv8ANipGqdAB9BS4paK6DyxMUtFFABRRRQAUUUUAFFFFABRRRQAUUUUAFFFFABRRRQAUUUUAFFFFABRRRQAUUUUAFFFFABRRRQAUUUUAFFFFABRRRQAUUUUAFFFFABRRRQAUUUUAFFFFABRRRQAUUUUAFFFFABRRRQAUUUUAFFFFABRRRQAUUUUAFFFFABRRRQAUUUUAFFFFABRRRQAUUUUAFFFFABRRRQAUUUUAJiloooATFBAPUZpaKAObl8BeH5/FFv4ifRrJ9bgUrHf+SvnKCMEbsZ6cfifWuhC4/CjA3dKd3pJKOyLnUnUtzybsrK/Rdl5C0UUUyBpriPjT4kPhH4UeK9WV9ktrp07RH/poUIT/AMeIrtxxXzn+3d4mGifAe6slba+q3kFoMdcBjKf/AEXj8a5sTP2dGc+yZ7GT4b65mNCh0lKKfpfX8D81Sckmiiivys/tpKysFAGTRWz4L0Q+JfGGh6QASb+9gtsD/bkVf61cU5SSRjXqRo0pVJbJX+4/WT4I+Hz4X+EnhLTGXZLb6bAJB/tlAW/8ezXcgdqito1hgjRQFVVAAHQCpun41+rQioxUV0P4axFWVetOrLeTb+93EPagmk7da8s/aI+MNt8Ffhxd6sxV9Umzb6fA3/LSZgcEj+6oyx9hjqRRUnGlBzm9EXhcNVxteGHoq8pNJL1Pmf8Abx+On9o3sfw80e4zb27LPqsiNw8nWOL6Lwx99vdTXxrVnUtRudY1C5vryZ7i7uZWmmmkOWkdjlmJ9SSTVavzPGYmWKrOpL5eSP7IyHKKWSYGnhKe/V95Pd/5eVkFFFdf8KPhtqPxY8d6Z4c04FXuXzNPtysEI5eQ/QfmcDvXLCEqklGKu2eziK9PCUZV6rtGKbb7JFCbwTqdt4Ig8VTReVplxemxt2YYMrqhZyPYcDPqSOxrn6+3v25fCWneBfg54F0PSYBb6fY3nkxJ3wImySe5JySe5JNfENdmMw/1Wr7PskeDw9mss6wf1xqylKSS8k7K/nbfzCnL94fWm0DrXCtz6Ofws/ZjwK3meC9DJ/58oT/44tbua5/4ePv8CeHz62EH/ota5v46/Fmy+Dfw81DX7ko90B5Nnbs2POnYHav04JPsDX6rzxp0ueTskj+H/q9TFYz2FJXlKVkvNs+cP28fjr9ltk+HWjXH72ULNq0kZ5VOscP48Mfbb6mvh2r+va5e+JdavdV1Kdrq/vJmnmlfq7sck/8A1qoV+b43EyxdZzfy9D+vuHsmp5HgIYWGst5PvJ7v9F5BRRXT/DT4f6j8UPG2l+G9LTNzeyhWkIysMY5eRvZVBPv06muSEXOShFXbPexFenhaUq1V2jFNt9ktz6E/YY+Bh8YeKD421a33aRpEm2yVxxNc9d3uEBB/3ivoa/QpQAMVz3gLwXpvw98JaX4e0qHybGwiESerHqzt6sxJYn1Jrof5V+l4HDLC0VTW/X1P464jzqpnmYTxMtIrSK7RW3ze78x9FFFd58wFFFFABRRRQAUUUUAFFFFABRRRQAUUUUAFFFFABRRRQAUUUUAc3488BaF8TvCuoeG/Eumw6ro99H5c1vMPyZT1VgcEMMEEAivxu/a9/Y4139mnxC15a+dq/ga8lIsdV25aEnkQz44VwOh4DgZGDlR+2hGaxfFfhXSfHHh6/wBC16wg1PSL6Iw3FpcruSRT/I9wRyCARgivWy/MamBnprF7r9V5jTsfkl+xP+3LqPwF1G38KeLJp9R8AXEmF6vLpbMeZIx1MZJyyD3Zechv130TW9P8TaRZ6ppV5DqGm3kSzW91buHjlRhkMpHBBFfjd+2Z+xXq/wCzlrb61oyz6t4BvJcW94RuksmJ4hnx+Sv0b2PFWf2Lv22NU/Z31iLw/wCIJJ9U+H93L+9twS8mnux5mhHp3ZO/Uc9focdgKWYUvrmD36rv/wAEpq+qP2ZorK8N+JdM8X6HZa1o19DqWlXsSzW93bsGjlQ9CDWrXxDTTsyAooooAKKKKACiiigAooooAKKKKACiiigBM814r+1F+zRoX7THgCXSL9VstctA0ulasFy9tKR0PcxtgBl+hHIBr2ukFaU6k6M1UpuzQH88HxD+H2u/CzxjqfhfxJYvp+safKYpon6HuGU/xKwwQw4IINc5X7U/tqfsiWH7Sfg77dpccNn470qMnT7xsKLlOSbaU/3Sc7Sfusc9C2fxk1zRL/w1rF7pWqWk1hqVlM0FxazoVeKRThlYHoQRX6jluYQx9LXSS3X9dDRO5Rooor2BiqxRgykqwOQR1FfrL/wT5/bM/wCFt6RD8PvGV6D4y0+H/Qb2dvm1OBR0JPWZAOe7KN3JDGvyZq/oOvah4X1qx1fSbyXT9TspluLa6gba8UinKsD6givNzDAwx1Jwe/R9n/W4mrn9GdLXzl+xl+1fp/7S3gQLePFaeNNKRU1WyX5RJ2FxGP7jdx/C3HTaT9GY5r8prUZ0Kjp1FZozFooorIAooooAKKKKACiiigAooooAKKKKACiiigAooooAKKKKACiiigAooooAKKKKACiiigAooooAKKKKACiiigAooooAKKKKACiiigAooooAKKKKACiiigAooooAKKKKACiiigAooooAKKKKACiiigAooooAKKKKACiiigAooooAKKKKAE6UUteQftM/tD6L+zd8NbvxHqRS51KXMGmabuw93cY4HqEXqzdh7kA3TpyqzVOCu2B5f+3Z+15B+z34POg+H7iOXx9rEJFsow32CE5BuGHr1CA9SCeQpB/HG8vJ9Qu5rq6mkuLmd2klmlYs7sTksSeSSTnNbfxA8e658T/GOqeKPEd6+oaxqUxmnmfp6BVH8KqAAAOAABXPV+qZbgIYGlbeT3f9dEaJWCiiivWGFb/gLwJrfxM8X6Z4Z8O2Mmo6xqMwhggjHU92J6BQASWPAAJPSsewsLnVb63srOCS6u7iRYoYIULPI7HCqoHJJJAAFfsj+wz+yDbfs7+DxrmuwR3Hj7VogbqThhYxHBFuh9ehcjqQAMhQT5GZY+GApX3k9l/XQTdjv/2WP2aNE/Zo+HsOj2Yjvdduws2raoFw1xNj7q55Ea5IUfUnljXteeaDmlr8tq1J1pupUd2zMKKKKzAKKKKACiiigAooooAKKKKACiiigBCcUCjHNea/Hj47+Gf2evAlz4m8S3OFGY7SxiYefeTYyI4x/M9AOTVQhKpJQgrtgN+Pvx98Mfs8eBLjxJ4kuDnmOy0+Ijz72bHEaD9S3RRyewP4p/Hn49eKf2iPHlx4j8SXBPWOy0+InyLKHPEcY/m3VjyfY+Pfx68UftE+PbjxJ4inPOY7LT4mPk2UOeI0H826seT6D7o/YL/YMGirp/xI+JGnZ1E7bjR9Cuk/49+6zzqf4+hVD93qfmwF+7w+HoZLQ9vX1qP+rL9WXsRfsH/sEDTBYfEf4lafm9O2fSNBuk/1PdZ51P8AF3VD93qecBf0UGBRjA4pcYr43F4urjKjqVH6LsS3cWiiiuQQUUUUAFFFFABRRRQAUUUUAFFFFABRRRQAUUUUAM3YwKRnVASxCj3rk/iJ8T/Dfwt0STVPEmpR2FsOI1Y5kmb+6iDlj9OnU4HNfn78e/2xfEfxWa50nRDL4e8MtlDFG+J7lf8Apo46A/3F45wS1ebi8dRwi953fY+tyLhnH59P9zHlgt5Pb5d35L8D6N+Pv7bGieAftGj+ETD4g19co9wGza2ze7D/AFjD+6px6nIxXwT4y8b678QNcn1fxBqU+p38vWSZuFHZVUcKo7AACsKivhcXj62Ll7z07dD+mMi4YwOQ0/3Mbze83u/8l5L5hRRRXnH1wUUUUAen/s8/Ga5+CvxCtdVy76RckQajbrz5kRP3gP7yH5h+I6E1+rWk6taa9ptrqFjPHdWVzEssM0ZyrowypB9CDX4rV9p/sJ/HzyZR8OtcuMoxaXSJZG6HkvDn35Zf+BD0FfT5NjfZy+rzej29f+D+Z+L+IPDn1qj/AGrho+/Fe8u67+q/L0PuWik7UtfbH86BRRRQAUhpaKAPjL9vr4LnUdLtfiBpkGbiz222pKg5eInEch/3WO0n0Ydlr4Ur9ptd0Wz8RaNe6XqEKXNjeQtBNC/R0YEEH8DX5IfGf4Y3nwi+Imq+HLoM0cEnmWszD/WwNzG/1xwfQgjtXxOc4TkmsRFaPf1/4J/Rnh1nv1jDyyus/ehrHzj2+T/B+RxFFFFfMH7OFfdX7Afxo+36ZdfD7VJ/39puudMLnloicyRj/dY7gPRm7LXwrW34K8X6h4C8V6Xr+ly+XfWE6zIezY6qfZhkEehNd+BxLwtdTW3X0Pl+JMnhneXVMM/i3i+zW3+T9T9mscHinVy3w68dWPxH8F6T4i0191rfwiQAnJRujIfdWBB9xXUA81+mRkpJSjsz+OKtKdGpKlUVpRbTXZrcbwQePzr82/22vgwfh38RD4i0+DZomvs0vyD5YrnrIvtuzvH1YDpX6TGvPfjl8LrT4v8Aw51Tw/cBUuJE820nYf6mdeUb6Z4PsSO9efj8L9boOK+Jar1Pq+Fs6eSZjCs37kvdl6Pr8tz8i6Kt6vpV1oeqXenX0L295azPBNE4wyOpIYH6EGuu+GHwT8XfF7Ufs3h3SpJ4FbbNfTfu7eH/AHnPGf8AZGT6CvzmNKpOXJFXfY/retjcPh6H1mtNRhvduy+84avYPg3+y942+MEsN1Z2Z0nRSQTql8pRCP8ApmvWQ/TjPUivr74M/sReE/h/5Go+JdvinWlw2Jkxawt/sxn72PV8+uBX0pFCkCBEQIijACjAAr6jCZK9J4h28l+rPxbPvEWKTw+VRv8A35LT5Lr6v7jL8K6Pc6H4c03Try+fUru2t44ZbyRQrTMqgFyOcE4zWxQT2pcYr69Kysj8ElJzk5S3YtJilopkhRRRQAUUUUAFFFFABRRRQAUUUUAFFFFABRRRQAUUUUAFFFFABRRRQAUUUUAFFFFABRRRQAUUUUAFFFFABRRRQAUUUUAFFFITigBaKiknjiUs8ioo5JZgAK5vU/ih4N0PI1HxbodgR1+06jDHj82FAHU0V5TqX7U/wc0nP2n4o+EgR1WPWYJGH4KxNc1fft1/AbTs+b8S9JfH/PBZZf8A0BDQOx73RXzJdf8ABSL9nq0yP+E9M7D+GLSb0/r5OP1rGuv+CoXwDtyfL17U7n3i0qYf+hAUroLM+tKK+N7j/gqz8DofuP4hn/656aB/NxVCX/grV8Fo+lh4rl/3dPh/rMKLoLM+16K+IG/4K6/Bpemh+Mm+lhbf/JFMH/BXn4OE4/4R7xoPf7Da/wDyTRdBZn3FRXxEn/BXP4NN10Xxiv1sLb/5Iq1F/wAFZ/gpJ9608Uxf72nxf0mNF0FmfadFfHdv/wAFVPgXNjfc69B/100wn+TGtWz/AOCnfwAuMeZ4mv7X/rrpNwf/AEFDRdBZn1fRXzXZf8FFv2er4qF+IccZPabS72PH4mECui0/9t34FajjyviZoaZ/57ytF/6GBRcLM9yorzXTf2lPhNrGBZ/E3wjcMeiLrdtu/wC+d+a63S/HPh3Xcf2br2mahu6fZbyOTP8A3yTTEbtFNDqejA/jTqACiiigAooooAKKKKACiiigAooooAKKKKACiiigAooooAKKKKACiiigAooooAKKKKACiiigAooooAKKKKAEpaKKACiiigBua8a/aS+ADfHvw5ZWUetPpFzYStPFmLzIpWK4w4yCPYg8ZPBr2QNn396D0FZ1aUKsHCaumdeDxlbAV4YnDy5Zx1T3/M/Jr4n/ALNvj34TtJJq+jvc6cv/ADEbDMsGPUkDKf8AAwteX1+2ckSSoVdQynggjrXhfxS/Y6+H/wASvNuYbD/hHdVfJ+2aYBGrN6vF9xvc4BPrXymJyP7WHl8n/mfuGUeJSdqeaU/+3o/qv8n8j8wK9i/ZF8Pf8JF+0F4UiZN8VtLJdufTZGzKf++go/Gtz4pfsW+Pvh7591p9qPFGlJk+fp6nzgP9qH73/fO4e9dl/wAE9/DEsvxT8QalNEyHTdP+zsrrgpJJIvX0OI3FeRhsHVhi6cKsba/lqfc5znuCxOR4nEYSqp+61o9nLRXW6evU/QcDAFLRSZr9GP5LK9zcRWdvJNM6xxRqWZ2OAAOSSewr8sf2ofjZJ8Z/iNPPbSt/YGnbrbTo84DLn5pcerkZ+gUdq+n/ANun46Hwt4cXwLpM+3VNVj33zxnmK26bPYyEEf7oP94V+f8AXxuc4zml9Xg9Fv69j+gvDvh/2cHm2IWr0h5LrL57Lyv3CiiivlD9xADNfpR+xl8Cv+FX+Bf7c1W32eJNaVZJFdfmt4OqR+xP3m9yAfu18wfsZ/Ao/FDx0Nc1O3L+HdDkWRwy/LcT9UT3A+83tgH71fpYgCDaO1fYZNgrL6xNen+Z+A+InEPM1lOHlorOf5qP6v5HyL/wUaH/ABQXhc/9RI/+imr4Er78/wCCjI/4oHwx/wBhI/8Aopq+A68zOf8Ae5ei/I+18Pv+RHT9ZfmwoHWigda8Nbn6NP4Wfsb8Op1j+HHhyRyFQabbsWPAA8pa/OL9rH44v8YviHLFYTlvDmkloLIKfllbPzy/8CIGP9kL3Jr3T9pD48f8IZ8C/C3g7SLjbrWtaRbm5eM/NBamNQfoZOVHsG9q+G6+ozbG3jHDwfa/+R+LcC8Pclapm2Ijq21D0u03+i+YUUUV8sftgV+jH7EnwM/4V/4MPirVYNmv62itGrj5re26ovsW4Y+20dQa+Xf2Rvgc3xd+Icd1qEBbw5o7LPd7h8sz5zHF75Iyf9kEcZFfp7FGsSKijAXgAV9dk2C/5iJr0/zPwbxE4gtbKMPLs5/mo/q/kSUtFFfXn4KFFFFABRRRQAUUUUAFFFFABRRRQAUUUUAFFFFABRRRQAUUUUAFFFFABRRRQBl+IvDum+LNEvNH1eyh1HS7yJobi1uEDxyoRggg1+P37a37E2pfs86xL4i8Oxzal8P7yXEcpy8mmux4hlPdeyuevQ843fsp3rO13QtP8T6PeaVqtnDqGm3kTQXFrcIHjlRhgqwPUEV6eX5hUwNTmjrF7r+uo07H44fsY/toar+znriaHrTz6n8P72XNxaA7nsXJ5mhH/oSdG+vX9ifC/iXS/GOg2OtaLfw6npd7Es9vd27bkkQ9CD/TqOhr8hf22f2J7/8AZ71mTxJ4bimv/h/eS4Rzl5NNkY8RSnupPCuevQ84LUv2K/20dT/Zz19ND1x5tR8AX0ubi2GWexc9Z4R/6En8XUc9fpcdgaWY0vrmD+Lqu/8AwSmr6o/Z+isvw54j03xbodjrOj3kOo6XexLPb3VuwZJUYZBBrUr4dpp2ZAUUUUAFFFFABRRRQAUUUUAFFFFABRRRQAmTXxH/AMFBP2MR8WtHn+IHgyyH/CZafDm+soF51SBR2A6zIBx3ZRt5IUV9uDOKQ9a6MNiamEqqrTeq/HyA/m/dGRirAqwOCD1FJX6If8FGP2MTpUt98WPBNhiykYy6/ptun+pY9bpFH8JP3wOh+boWI/O+v1fB4unjKSq0/muz7GqdwoooruA7L4R/FbxB8FfHul+LfDd19n1GxfJRs+XPGfvxSDujDgj6EYIBH7j/AAB+OWgftBfDjT/FegyYEo8q8s3YGSzuABvif6ZyD3BB71+A1e3fsnftM6v+zT8R4dVhMt34cvisGsaYrcTRZ4dQePMTJKn6jOGNfPZvlqxlP2kPjW3n5f5CaufurRWH4Q8V6V448M6Zr+h3sWo6TqMC3FtcwtlZEI4+h7EHkEEHkVuV+ZtOLszMKKKKACiiigAooooAKKKKACiiigAooooAKKKKACiiigAooooAKKKKACiiigAooooAKKKKACiiigAooooAKKKKACiiigAooooAKKKKACiiigAooooAKKKKACiiigAooooAKKKKACiiigAooooAKKKKACiiigAooooAKKKKACiiopZUgjaSRgiKCzMxwAB3NAGB8QfHWifDPwhqnifxFeJYaRpkJnnmbrgcBVHdmJCgDkkgd6/Dz9pr9ojW/wBpH4lXfiLUi9tpkWYNL0zdlLS3zwPQu3Vm7n2AA9f/AG/f2un+OvjA+E/Dd2T4F0WYhZI2+XUbkZBmPqg5CexLfxAD5Er9EybLfq0Pb1V7z/Bf5lpWCiiivqSgo60V9s/8E9P2OT8WNeh+IPi+x3eDtNmzZWk6/Lqdwp7g9YkI57Mw28gMK5MXiaeEpOrUei/HyB6HtH/BOn9jUeFbCz+KnjSy/wCJ1dR+ZomnXCf8ekTDi4cH/lowPyj+FTnq3y/oCO1IqhQABgDtRX5Pi8VUxdV1an/DLsZt3HUUUVyiCiiigAooooAKKKKACiiigAooooAQDFFHeuL+LHxW8O/BbwPqHirxPerZabaLwBgyTyH7sUa/xOx6D6k4AJBGMpyUYq7YFP41/Gjw18BfAl94p8T3YhtYRsgtkIM11MQdsUa92OPoACTgAmvxN/aG/aC8TftG+Pp/EWvzGOBcx6fpkTEw2UOeEX1J4LN1Y+gwBc/aW/aQ8R/tKePZdc1h2tdLgLRaZpCOTFZwk9P9p2wCz9zjoAAPr79gL9hQXP8AZ/xP+Imn5h+W40TQ7lPv91uZlPboUU9eGPGM/eYfD0cmofWMRrN/1Zfqy9jR/YH/AGEBpw074l/EbT83Z23Gj6Hcp/qu63Eyn+LuqHpwx5wB+i3AGKAuBSgYr47F4upjKrqVH6LsS3cWiiiuQQUUUUAFFFFABRRRQAUUUUAFFFFABRRRQAUUUUAFIaWigD87/wBvP4aa1ofjqHxa93dahoOpgRR+c5ZbKUDmIdlVgCy++705+V6/Y/4ieA9M+Jfg7UvDurxeZZ3sRQsB80bdVdfRlIBH0r8l/iT8P9T+GHjPUvDmrR7bm0k2rJjCzRnlJF9mGD7dDyDXwmcYN0anto/DL8Gf01wBn1PHYNZfV0qU1p5x7+q2fyOYoAycDrXSeAvh14h+Jmux6R4d02XUbxuW2DCRL/edjwq+5/nX398A/wBjLw/8MPs2seIfK8Q+Jlw6l0/0a1b/AKZofvMP77e2AtcGDwFbFv3VaPc+oz7inA5DD97LmqPaK3fr2Xm/kfN/wL/Yq8R/EuGPVvEbzeGtCkUtErx/6TcZHBVT91e+5uvYEHNeJfEbwDqfwx8Zal4c1ePZd2UhUOB8sqHlJF/2WGCPrjqK/ZADA4GK+bf2zPgF/wALO8Hf8JDo9sH8S6NGzqsa/NdQDl4vdhyy++R/FXv4vKIRw96Wslr6n5bknH2Ir5rbH2jRnoktovo77u+zv6n5uUUEYOD1or40/oJO6ugqxp9/caXfW97aTPb3VvIs0UsbbWR1OVYHsQQDVeimvdegpRjUjyy2P1Y/Zr+Nlt8a/h9b3rsia7ZYg1K3XjbJjhwP7rgZHocj+GvXhzX5JfAH4x3vwW+INnrUReTTZcQahaqf9dCTzgf3l+8PcY6E1+ruha1ZeJNHstU0+4S6sbuJZ4JozlXVhkEfga/RMtxqxdK0viW/+Z/JnGHD0sjxzlSX7qd3Hy7x+XTyNKiiivYPgQoopKAEHtXzF+3F8Gj488Ar4n0+DfrGgK0jBB801t1kX32/fHsG9a+nMYx7VHPBHdRNFIoeNwVZSMgg9RXPiKEa9OVOWzPUyvMKuV4ynjKO8H966r5rQ/E6ivXP2nvg7J8HPihe2NvEV0S+Ju9OfsI2PMefVGyvrjae9eR1+YVqUqM3Tnuj+0MBjaWY4WniqLvGaTX9d1swooorE7z66/YI+M39g+IrnwHqc+LLUmM+ns54ScD54x7OoyPdfVq++/w4r8VNL1O50bUrS/sp3t7y1lWeKVDhkdSCrD3BAr9aPgR8Vbb4w/DfTPEEOxbpl8m8hU/6mdQA6/Q8MPZhX2+S4v2kHQk9Vt6f8A/nDxDyL6riY5nRXu1NJeUu/wA1+K8z0akpaK+mPxs8L8Xfsj+CPHPxPl8ZaxHPcGZE83TUbZDNIvHmOR8xyoUYBAO3Jzk17Fo2i2Hh/T4bHTbOCxs4F2RwW8YREHoFHAq/yO9JuyemR61jCjTptyjFJvc78RmGKxVOFKvUcowVopvRLyRJRRRWxwBRRRQAUUUUAFFFFABRRRQAUUUUAFFFFABRRRQAUUUUAFFFFABRRRQAUUUUAFFFFABRRRQAUUVT1DU7TSbSW5vrqG0t4xl5riQIij1JPAoAuUV4f41/bX+CHgDzF1P4jaNPKnWHS5DfPn0xAHwfrivAfGn/AAV1+GOjeZH4d8OeIfEUy/dklSO0gb6MWZ/zSldDsz7twKMCvya8Zf8ABYDx/qRdPDPg3QdCibgNfSS3sq/Qgxrn6qa8P8Xf8FBvj14x3rN49utMgbpFpMEVpt+joof82NLmRXKz90pZo7dGeR1RFGSzHAArzzxT+0X8LfBW8a38QvDenyp1gk1OEy/9+wxY/lX4E+JviP4u8byF/EPifWdecnJOo38twSf+Bsak8M/C/wAZeN2UeH/Cmt66W6f2dp81xn/vhTS5h8h+ynib/gpX8AvDu5YvFlxrUqdY9N02dvyZ0VT+BryjxJ/wWB+HlmXXQ/BniPVCOjXjQWqt+TyHH4V8P+GP2Afj34qCNbfDy+s426vqU8NptHusjq36V6z4a/4JJfF/Vgr6pq3hnQ4z95JbuWaUfgkZU/8AfVF2Foo7bxF/wWN8RXBYaF8ONMsP7p1DUZLn8wiR15p4g/4Kt/G/WA32M+HdDB6fYdOLkf8Af13r2jw7/wAEbfuvr3xO/wB6HT9I/k7y/wDstel6B/wSK+Eun7X1PX/FOrSDqv2mCGM/gsW7/wAeo1C8T4I1z9v/AOP3iDcLj4jX0CntZW1vbY/GONTXAax+0f8AFbxAW/tH4k+K7tW6xyazcbP++d+B+Vfr3of/AATY/Z/0Xaz+C5dSkXo97qd035qsgU/lXoGjfshfBXQtv2X4X+GHK9DdadHcH85A1FmHMj8ENT8Qavrb79Q1G9v367rmd5D+pNGnaBq2sttsNOvL5umLeF5D+gNf0T6T8L/B2gqo0zwnomnBen2XToYsf98qK6NIY41Coiqo4AAwBRyhzn872m/Ab4l6zj7B8PfFN9np9n0a5kz+SV09h+x58bdRx5Xwv8Tpn/nvp0kX/oYFfv8AbRRgU+UXOfhFZ/sB/H6+x5fw3v1z/wA9ri3j/wDQpBW1a/8ABNn9oa5ALeBEgB/566vZfyExr9xKKOUOdn4oW/8AwTA+Pk4G/wAP6bb/APXTVYD/AOgsavRf8ErvjrJ96y0OP/e1Nf6A1+0GRRkUcqDmZ+M4/wCCUnxxP8Ph0fXUj/8AEU7/AIdR/G//AKlz/wAGTf8Axuv2Xoosg5mfjK3/AASn+OKjiPw8301I/wDxFVZf+CWXx3j+7p2iyf7uqJ/UCv2jyKMijlQczPxMuf8AgmN8f4M7PDFjcf8AXPVrYf8AoTism7/4JxftDWuSfh+ZV9YtWsm/Tzs1+5ORRkUcqDmZ+DV7+wh8erAEy/DXVWx/zxeKX/0FzXO3/wCyZ8aNNBM3wt8WMB1MOkTS/wDoCmv6CKKOUOdn85+pfBzx9opP2/wT4iscdftGlTx4/NBXMXVje6fKYrm3ntpB1SVGU/ka/pWKg9hVe7sLW+iMdzbRXCHqkqBh+Rpco+c/nF0jxz4l8PY/szX9V03HT7JeSRY/75Irt9F/ar+Mfh8r9i+J/ipVXpHLq00qD/gLsR+lfutrHwT+HviAEap4F8NakD1+2aRby5/76Q1w2tfsT/AzXwwufhloMW7r9jgNr/6KK4o5Q5kflFof/BRj9oHQ9qr48e9iX/lne6day5+rGPd+tej+H/8Agrb8YdM2rqGleF9YQfeaWzlikP0KSgD/AL5r7U13/gmF8AtX3/ZvDuo6MW72WqznH081nrzjX/8Agj98N7sMdH8YeJdOY9Bd+RcqPwEaH9aLMLxPP/Dn/BZK6TamvfDKKX+9Np+rFMfRHiOf++q9S8M/8Fc/hPqZVNX0DxNosh6uLeGeIfisgb/x2vH/ABH/AMEcNag3NoPxKsb3+6moaY9vj2LJI/8AKvLPE3/BKb44aHvNhH4f8QAdBYajsJ/7/JH/ADo1D3T9C/DP/BQr4B+KdiQePrewmbrHqdpPbbfqzoF/8er1/wALfFzwP43Cf8I94x0HXC3RdP1KGdvphWJzX4d+KP2J/jn4Q3m/+Geuyhep06EXo/OAvXlGt+Ftc8K3HkavpOoaRPnHl3ts8LZ+jAGi7DlXQ/pJBB6EH6UtfzteFPjv8SPApQaB478RaQidIrXU5kj+hTdtI9iK9r8H/wDBS/49eFNizeJ7XxBAnSHV9PifP1dAjn8Wp8wuRn7dUV+W/g3/AILGa9bmNPFnw80+/B4ebR717bHuEkEmfpuH1r3jwV/wVb+C/iQxx6wNd8Kynh3vrHzogfZoWdiP+AindC5WfaFFeXeCv2nfhR8RfLXw98QdAvp5Pu2zXqRTn/tk5V/0r05XWQAqwYHoQaZI+iiigAooooAKKKKACiiigAooooAKKKKACiiigAooooAKKKKACiiigAooooASloooAKKKKAGlc8EZFZ1potjY6hdXtvZW8N5dBFnuI4lWSULnaHYDLY3NjPTJ9a0aMYpWTGpNJpPcTcC2M1yHxQ+IenfCvwTqniTUzmCzjJWIHDTSHhEX3ZsD269BXYAYr5Z/ba+Enjv4l6Tps/hwpqOj6cGln0iLIneQ5HmL2fC8BeCMnG7dxy4mc6dKUqavLoexk2Fw+Mx9KjipqEG9W9NO1/PY+CvG3jDUfH/ivU/EGrTedf38xmkPZfRV9FUAAD0ArEqS6tZrK4lt7iJ4J4mKPFKpVkYcEEHkGo6/MJtyk3Pc/tKhCnSpxhSVopJJLa3QK2fB3hPUfHXifTdA0mAz6hfTLDEvYZ6sT2UDJJ7AE1jV9+fsKfAseGtAbx3rFsBqepps09JBzDbH+P2L8Y/2QPU124HCyxVZQW3X0PneJM7p5FgJ4h6zekV3k9vkt2fQvwo+G+n/AAl8B6Z4c01cpbIPNmxhppTy7t7k/kMDoK7VTk0dqBjiv0uMYwioxVkj+O61aeIqSrVXeUm233bPkb/goyM/D3w1/wBhT/2k9fAVff8A/wAFGP8Aknfhr/sK/wDtF6+AK+Bzn/e5ei/I/qTw+/5EcP8AFL8wooorwj9JL+t67feIr83moTtcT7EiDH+FEQIqj0AVQB9KoUUVTbbuyIQjTioxVkgrQ8P6De+J9bsdJ02Brm/vJlhhiXqzscAf/X7Vn19xfsG/Av7LbSfEXWbfEswaHSY3HKp0km/HlR7bvUV2YLDSxVZQXz9D57iHOaWR4CeKnq9orvJ7L9X5H0j8D/hTZfB34ead4ftAslwi+bd3AXBmnYDe/wBOgHoqgV6H0ozx6UgwRwa/TIQVOKjFWSP44xFepiqsq9Z3lJtt+bH0UUVZgFFFFABRRRQAUUUlAC0UUlAC0UUUAFFFFABRRRQAUUUUAFFFFABRRRQAUUUUAFFFFAGbr2g6d4o0W80nVrOHUNNvYmguLW4QPHKjDBVgeoNfjx+2x+xbqH7O2uv4g8PxzX/w/vpcQzHLvp8hPEMp7r/dc9eh55P7Md6yfEnhrS/GOg3uja1ZQ6lpV9E0FxazruSRDwQR/nFenl+YVMDU5o6xe6/rqNOx+QX7Ef7aV7+z5rkfhvxJLNf/AA/vpcyJy76bIx5miHdT/Gg69RzkN+wmjaxY+ItKtNT027hv9Pu4lnt7q3cPHKjDKsrDggg1+NP7aP7G2p/s3eJTqukrNqPgHUZSLO8b5ntHPP2eY+vXa38QHqCK6f8AYV/bbuPgZqsHg3xdcyXPgK9l/dzNlm0qVjy6jqYiTllHT7w53BvpMwwNPH0vruD1b3X9dSmr6o/X+iqlhfQarZQXdrPHc2lxGssU8Lh0kRhlWVhwQQQQRVuviCAooooAKKKKACiiigAooooAKKKKACiiigCrdWsN7bS29xEs8EqlJIpFDK6kYIIPBBHavx8/bz/Y+k+AXio+J/DVs7+A9XmPlqoJ/s2c5JgY/wBw8lCewKnkZb9jO9c/458F6N8RfCeqeG/EFimo6PqUJguLeQcFT0IPZgcEEcggEcivSy7HTwNXnWsXuv66jTsfzu0V7L+1N+zbrP7NPxIn0S98y70S63T6TqhXC3MGeh7CRcgMPXB6MM+NV+rUa0K8FUpu6ZoFFFFagfZv/BPj9sFvgz4mj8C+K70jwTq8/wC4uJm+XTLljjfk9InPDdgcNx82f1zVw6hlIYEZyO9fzf8ASv1I/wCCcH7Xv/CZ6Tb/AAs8XXude0+LGi3k7c3duo/1BJ6vGBx6oPVcn4nPMsuniqK9V+v+ZLXU++6KKK+IICiiigAooooAKKKKACiiigAooooAKKKKACiiigAooooAKKKKACiiigAooooAKKKKACiiigAooooAKKKKACiiigAooooAKKKKACiiigAooooAKKKKACiiigAooooAKKKKACiiigAooooAKKKKACiiigAooooAKKKKAENfnz/wUn/a6/4RzT7j4T+ErzGqXkYGvXkDc28LDItgR/E4OW9FIHO449//AGzv2pLT9mv4bSTWjxz+MdWV4NItGwdrY+adx/cTI47sVHQkj8T9X1e91/VbzU9Rupb2/vJnnuLmZizyyMSWZiepJJNfWZHlvtpfWKq91beb7+iKSKlFFFfoJYUUV2Hwl+FmvfGjx/pXhLw5bfaNRv5Nu9s+XBGOXlc9lUZJP4DJIFROcacXObskB6R+yD+zBqf7S3xHjsWEtp4U00rPq+ooMbI88RIenmPggegDNzjB/bXwz4b03wfoGn6Jo9nFYaVYwrBbW0K4SONRgAVx3wI+CmgfAD4dab4S0CPKQDzLq7ZQJLy4IG+V/c44HYAAcCvRvSvy3M8wljqunwLZfqZt3FooorxxBRRRQAUUUUAFFFFABRRRQAUUUUAFFFZfiPxHp3hLQ77WNXvIdP0uxhae5up22pEijJJNNJt2QGd4/wDHmh/DHwjqXiXxHfx6bo+nxGWeeU/kqjqzE4AUckkAV+Kf7V37Uuu/tM+OWvrgy2HhixZk0nSN3ESf89HxwZGwMntwBwOeg/bN/a81P9pTxabPT3msPAumSn+z7BjtNw3I+0Sju5GcD+EHHUsT6L+wT+xJJ8YNStvHnjWzZPBNpLus7KZcf2rKp7j/AJ4qRyf4iNo4DY+4wOEpZXReLxXxfl5LzZaVtWdL+wF+w0fGEth8S/iFYf8AEijIm0fR7lP+P5hyJ5VP/LIdVU/f6n5fv/qKAEAAGAOwqKCCO2hSKGNYo0UKqIMBQOgA7Cpq+UxuNqY2r7Se3RdkS3cWiiiuEQUUUUAFFFFABRRRQAUUUUAFFFFABRRRQAUUUUAFFFFABRRSGgBO+O1eMfHn9mbQvjtd6LdXt1Jpl3YSbZLm2QGSaA5JjyenPIY5xluDmvZs0nAPH41nUpQqxcJq6Z2YTGV8BWWIw03GS2a89DlfAHw28O/DDQ00nw5pkWn2y8sUGXkb+87Hlj7murDdR+tB/M0Z/P0qoxjBKMVZI56tWpXm6lWTlJ6tvVsdQQGBB6GloqjM/N79tL4Bn4ceLv8AhKNIt9vh7WZSXVBxbXJyWX2V+WH/AAIcACvmiv2S+IHgfTPiP4R1Lw7q8XnWV7EY2x95D1V19GUgEH1Ffkv8T/h1qfwr8bal4c1VP9ItJP3c2MLPEeUkX2Yc+3I6g18Jm+C9hU9rBe7L8Gf05wHxH/aeF+oYiX72mv8AwKPT5rZ/JnK0UUV86fq4V9k/sKfH3+zLwfDvW7j/AEa4YyaRNI3CSHl4c+jcsvvuHcV8bVNZ3k+n3cF1bSvBcwOskUsbbWRgcggjoQRmuzCYmWFqqpH/AIdHz+e5PRzvAzwlXfo+0ls/8+5+1/XNA56CvG/2YPjlB8avh/DPcSIviDTwsGpQjAy+PlkA/uuAT7EMO1eyZyK/TKVWNaCqQejP44xmDq4DETw1dWlF2f8AXZ9B9FFFanGFJS0UAeH/ALWHwc/4W98L7lbOESa9pW67sSo+ZyB88Y/31GMeoX0r8uGUoxVgQwOCD2r9tCByOtfml+2n8GT8OPiS+t6fAU0PXmadAo+WKfrKnsCTvH+8QPu18nnWEuliILyf6M/cfDnPvZzllVd6O7h69V+v3nzvTo42ldURS7scBVGST6V7D8HP2WPGvxgeG6gtP7H0IkE6pfKVVl/6ZJ1k+owvqwr7u+Dn7LHgr4Pxx3NrZ/2rrij5tUvlDyKf+ma9EH059Sa8bCZXXxPvNcse7/RH6BnvGmXZPenCXtKi+zHp6vZfi/I+P/gv+xJ4s+IRg1DxEH8L6I2GxMmbqVf9mM/cz6vj12mvu74W/CLw38H9A/snw3aNbxORJNNLIXknfGNzse/sAAOwFdqnCj5QPYUvf6V9nhMBRwmsFeXd7n89Z3xPmGeytiJWh0itF8+79fkPooor0j5MKSlooAKKKKACiiigAooooAKKKKACiiigAooooAKKKKACiiigAooooAKKKKACiikJxQAbaWvL/iZ+0z8Lvg+JV8WeN9J0y5j+9ZLN511/35j3P/47Xyb8S/8Agr34K0bzbfwR4T1PxJOMqt1qUi2UGf7wA3uw9iFNK47Nn6A5FZ2t+IdL8NWEl9q2pWml2Uf37i9nWGNfqzEAV+MXxI/4Kb/G7x2ZYbDV7LwfZvkeTolqFfH/AF1kLuD7qVr5r8S+M/E3xA1MXeva3qniG/c4E2oXUlzISewLEmlzFch+13xC/wCCiHwK+HplifxiniG8TP8Ao2gQtd7vpIMRf+P180fED/gsXEpkh8EfD53/ALl5r12F/OGLP/oyvjT4d/sZ/Gf4oeW+ifD/AFZbWTlbvUYxZQkf3g8xUMP93NfTXw+/4JAeM9V8qbxj4z0nQIjyYNNhe9lA9CW8tQfcFh9aV2x2ijx3x9/wUl+O3jrzI4vE0Hhq1frb6FaJDj6SNukH4PXz94p8feKPHt39p8ReIdV8QXJOfN1K8kuGz9XJr9dfAP8AwSq+C/hTypNaXWfF9wvLDULwwwk+yQhDj2LGvovwN8BPhv8ADYRnwx4H0LRp06XFtYxic/WQjefxNFmHMlsfhT4I/Zr+KnxH8tvDvgDX9Rgk+7dCxdID/wBtXAT9a9/8Ff8ABKf41+JRHJq66H4UiPLLqF950gHssCuCfqwr9lRgdOKXIp8ouZn5w+Df+COekQqknir4iXt4T9+DR7BIMewkkZ8/XaK9v8If8EyvgP4V8trnw7feI5k6SatqMp59SsRRT+IxX1duo3U7Im7PPfCn7Pfwy8DBDoXgDw5pkqdJ4dMh838ZCu4/ia9BSNYwAqhQOAAMU+imIKKKKACiiigAooooAKKKKACiiigAooooAKKKKACiiigBB0paQnFV4rmOaaaJWBeIgMvcZAI/nQFrlmikpaACiiigAooooAKKKKACiiigAooooAKqX2m2uqWz295aw3cDjDRTxh1b6g8GrdFAHkXi39kn4NeN951f4beHZJH+9NbWS20rfV4trH868R8Yf8Eqfgl4hLtpaa74Yc8qun6h5qA+4nWQkfiPrX2XRSsO7PzC8Z/8Ecr6PzJPCfxGt7jP3LbWLBosfWSNmz/3wK8G8bf8Ezfjx4PDvb+HrLxLbp1l0W/jf8kk2OfwWv21yKMilyormZ/OZ4x+E3jf4dSlPE/hLW/D5Bxu1GwlgU/RmUA/UVe8D/HT4ifDRkHhjxrruhxp0t7S+kWE/WPO0/iK/ofmgiuoniljSSNxtZHUEEehFeSeOf2RPg38RxIdc+HehyzyffuLO3+yTMfUyQ7GJ+ppco+bufmP4C/4KpfGrwp5cWsS6P4vt1wG/tKyEUuPZ4Sgz7kGvpP4ff8ABYHwbqflQ+MvBmq6FKfla40uZL2LP94hvLYD2AY/Wtjx9/wSL+Gmu+ZL4W8Ra54XnbO2OYpe26/RWCv+b181/EH/AIJMfFnw15svhrUtE8X26/cjjnNpcN9Vl+Qf9/KNUHus/RT4e/to/Bb4nCNNG+IGlRXUnAtNTkNlMW/uhZgu4/7ua9ohnjuoklikWSNwGV0IIIPQg1/PR8Qv2e/iV8KWkPivwTrWjQocG6mtGa3/AAmXKH8Gqr4A+N/xA+Fcyv4T8YazoKqc+RaXjrC3+9HnY34g0cwcvY/ooor8e/ht/wAFZPix4V8qHxRp+keNLVcb5JYvsdy30eL5B/37NfVvw0/4Kt/CTxf5UHiS31bwVdtgM9zD9qtgfQSRZb8SgFVdE8rPteiuS8DfFTwd8TbH7Z4T8T6V4hgxljp90krJ/vKDlT7EA11tMkKKKKACiiigAooooAKKKKACiiigAooooAKKKKACiiigAooooAKKKKACkIyKWigDxz41fsxeEPjTbST3lv8A2ZrwXEeq2agSewcdHX2PPoRX5+fGT9nLxf8ABa9Y6rZ/bNIZtsOrWgLQt6Bu6N7N74J61+sg5qnqOnWuq2k1peW8d1byqUeKZA6sp6gg8Eexrx8ZltHFLm+GXf8AzPvMg4xx+SNU2+el/K3t6Pp+Xkflt+y78E5fjP8AEa3guYm/4R/TitxqMmOGXPyxA+rkY+gY9q/U20tYrK3jhhQRwxqFVFGAABgADsK5rwD8M/DXwysryz8N6XHpdvdzm5mSMk5cgDuSQABwOg7V1gzgZPNa4DBLB0+XeT3Zy8UcRT4gxaqJONOKtFP8W/Nv8LD6KKK9M+NPkj/gowP+LceGz/1Ff/aT1+f1foD/AMFGP+Sb+HP+wqP/AETJX5/V+fZz/vfyR/VHh7/yI4f4pfmFFFFeGfpYUUU+GGS5mSKJGkldgqIgyWJ6AD1oWpLairs9G/Z/+EF18aPiNY6JGHj06P8Af6hcj/llCpGQD/ebhR7nPQGv1f0nSrbQtMtdPsoEtrK1iWKGKMYWNVGAoHoABXkX7K/wRj+DPw5gju4V/wCEh1Lbc6hJ1Ktj5Is+iA4/3ix717UOOlfomWYRYWjeS96W/wDkfybxnn7zrHuNJ/uqd1HzfV/Pp5D6KKK9k+ACiiigAooooAKKKSgBKQdaM+tcD8Yfi/ovwY8Iz63q8u5uUtrRWAkuZccIv8yegHP1ic404uU3ZI3w+Hq4qrGjRi5Sk7JLqzP+O3xx0b4HeE5dTvmW41KcMljp6th7iTH6KMgs3b6kA/KvwI/bi1W18XXFp8QLkXOj6jOXjvI0wbBmP3cDrH7ckdeelfN3xQ+J2t/Frxdda/rlx5k8pxFCpPlwRg/LGg7AZ+pOSeSa5Ovh8Tm9WVdSpO0Vsu/qf0nlHAeDo5bKjjo81WotX/L2Sfl+PXQ/auyv7bU7SG6tJo7m2mQSRzRsGV1IyGBHBBHerXvX5q/swftWX3wkvIdB8QSS33hGV8L1aSxJPLJ6p3KfiOchv0b0TWrLxFpdtqOm3UV5Y3KCSKeFgyOp6EEV9Vg8ZTxkOaOjW6Pw7P8Ah7FZBiPZ1leD+GXR/wCT7o0qKKK9E+WCiiigAooooAKKKKACiiigAooooAKKKKACiiigDB8Y+D9H8f8AhnUvD/iDT4tT0fUIjDcWs4yrqf1BBwQRyCARgivxe/a//ZJ1n9mbxgWhE2oeDNRkY6ZqZXJXv5EpHAkUd+jAZH8QX9vq5b4jfDnQPiv4N1Lwv4lsE1DSL+Py5Ym4ZT/C6H+FlOCCOhFevluYzwFTvB7r9V5jTsfmV+wJ+2+/wwvbT4eeO74t4QuZNmnalO2f7MkY/cYn/lixP/ACc9Ccfq1HIkqK6MGRhlSpyCPWvwq/al/Zj1/9mbx6+lX4e+0G7LSaVq4TCXMQP3W7LIuQGX6EcEV9Uf8ABPf9t46bJp/wt8faj/obFYNC1e4f/UnotrIx/hPRGPT7vTbt9vM8vhiYfXcJrfVpfn690U1fVH6ZUUnBFLXxpAUUUUAFFFFABRRRQAUUUUAFFFFABRRRQB5V+0Z8A9C/aL+Gt94Y1dRDc8zafqAXL2dwAdrj1HOGXupI4OCPw4+JXw5134TeN9V8KeJLNrLVtOmMUqHlXHVXQ/xKwIYHuCK/ob718qft2/skw/tC+CG1zQrdE8d6LCzWjAAG+hGS1sx9epQnoxI4DEj6PJsy+qz9lUfuP8H/AJdyk7H40UVLdWs1lcy29xE8E8TmOSKRSrIwOCCDyCD2qKv0pa7FhV3RNavvDmsWWq6ZdS2Oo2UyXFvcwMVeKRSCrKexBANUqKJR5lysD9v/ANjb9qKx/aV+G0VxcPFb+LtLVINXsk4y2PlnQf3HwT7EMOwJ+g+pr8AfgJ8bdd+AHxJ0zxdoUhZ4G8u7s2YiO7tyRvif2IGQexCnqK/c74W/E3Q/jB4E0fxb4duPtWmalCJFzjfE3R43HZlYFSPUdxzX5jm+XfU6vPBe5LbyfYhqx2NFFFeASFFFFABRRRQAUUUUAFFFFABRRRQAUUUUAFFFFABRRRQAUUUUAFFFFABRRRQAUUUUAFFFFABRRRQAUUUUAFFFFABRRRQAUUUUAFFFFABRRRQAUUUUAFFFFABRRRQAUUUUAFFFFABRRRQAUUUUAFFFFACelcr8TfiNofwl8D6v4s8RXItNK02EyyN/E56KiDuzMQoHckV07OI0LMQABkk9q/Hr/goJ+1gfjl45/wCEV8O3ZbwToMzKjxt8l/dDKtN7ovKp7Fm/iwPSy7Ayx1ZQ6Ld+Q0rnhXx9+NuuftAfE3VPFutuUM7eXaWYbKWlupPlxL9Ack8ZYse9edUUV+r06caUFTgrJGgUUUVoBPYWNzql7b2dnBJdXdxIsUMEKlnkdjhVUDkkkgAV+z/7D37J9v8As5eARf6tDHL451qNX1GcYY2qdVtkPovViPvN6hVr59/4Jp/sjeStt8XfFtl+8YH/AIR+ynXoOhuyD68hPxbupr9HQPevgM8zL2knhqT0W/m+3yIbHUUUV8iSFFFFABRRRQAUUUUAFFFFABRRRQAUUUhOKAK91dQ2NrLc3MqQW8KmSSWRgqooGSSTwAB3r8hv28P20Z/jrrkng/wndPD4B0+b5pUJU6pMp/1jf9MwfuKev3jzgL3/APwUN/bXPiu4vfhd4Fv/APiSwuYtb1SB+LxwebeNh/yzU/eP8RGPug7vnv8AZD/ZV1b9pnx35LiWw8I6c6yatqajovUQxk8GRsfRRlj2B+0yvA08JT+u4rS2qX6+vYtK2rOv/Ye/Y2u/2h/Ey+IPEEMtt4A0yYfaJOVbUJRz5EZ9Om9h0BwOTkfsVpWl2mh6ba6fYWsVlYWsSwwW0CBI4kUYVVUcAAAAAVR8IeEdI8B+GtO0DQLCLTNH0+EQW9rCMKij+ZJySTySSTkmtrvXz2YY+eOq8z0itl/XUlu46iiivMEFFFFABRRRQAUUUUAFFFFABRRRQAUUUUAFFFFABRRRQAUUUUAFFFFABSYpaKACiiigAooooAYVHFfO/wC2H8BB8V/BLazpVvu8T6OjSQhB81zD1eL3P8S++R/Ea+iT05pMZ4xxWFelHEU3Tnsz0Mux9bLMVDF4d2lF39e6fk1ofiUylSQRgjgg0V9Qfts/AM+AvFJ8YaPbFdB1eU/aERfltrk5J+ivyw9DuHHFfL9fmWJoTw1V05bo/srKM0oZxg4Yug91t2fVPzTCiiiuY9k9C+BXxdv/AIL/ABAsddti8lmx8i+tVPE0BI3D/eGAwPqB2zX6weHdfsfFOiWOr6ZcJd2F7Cs8MydHVhkH/wCtX4u19ffsLfH3+wdTHw+1u5xYXrltLlkbiKY8tF9H6j/ayOrV9Lk+N9lP2E37stvJ/wDBPx3j/hz67Q/tPDR/eQXvLvH/ADX5XPvqikByM0tfcH83BRRRQAzJ+orG8SeENG8XwW8Os6ZbapDbzLcRR3UQkVJFBAYA8ZGT+dbS0dRQ0paMqE5QalF2a6obHEkKBUUIoGAAMAVJRRQTe4UUUUAFFFFABRRRQAUUUUAFFFFABRRRQAUUUUAFFFFABRRRQAUUUUAFFFFACYpa81+K37RPw4+CdsZPGXi7TtHmC7lsmk8y6cf7MKZcj324r4o+Ln/BX/TrPzrP4beEJL+QZC6p4gfy48+ogjO5h9XU+1Juw0mz9HydoyTXi/xW/bF+EPwa86HxH40sG1CLIOm6c32u53f3WSPOw/7+0e9fjl8Wf2yPi/8AGczReIfGd9HpsuQdM01vslrt/ulI8bx/vlj71xnw5+Cnj34vXv2fwf4U1XxA+7a8trbsYYz/ALcpwif8CIqebsXy9z74+Kf/AAWDOZrb4deCRjkJqPiOX/2hEf8A2p+FfH3xR/bR+MnxdMseueN9QgsJMg6fpbfY7fb/AHSsW3eP98tX0X8Kf+CRnjvxD5N1478Rad4TtTgtZ2Q+23XupIKxr9QzfSvsL4W/8E3/AIJfDXyZ5/D0ni7UY8H7T4hl89Se/wC5AWIj6qfrRqwvFH42+Cfhl4w+J2o/ZPC3hvVvEd1nDLp9o823PdioIUe5wK+qPhp/wSn+L3jHyZ/EculeCrNsFlvJ/tNyB6iOLK/gzqa/YDR9F0/w9YR2Ol2FtptlEMR21pCsUaD0CqABWhT5ROTPh34bf8EmPhX4X8qbxVqmseM7pcb4mk+xWrf8Aj+cf9/K+pPAHwH+HnwphVfCfgzRtDkUY+0W1onnt/vSkF2/Emu+pMinYltsAMUtFFMQUUUUAFFFFABRRRQAUUUUAFFFFABRRRQAUUUUAFFFFABRRRQAUUUUAFFFFABRRRQAzJ3V4V8XfiYvwc+Mvg/Ur+Yx+HPENvJpd/Ix+W3kjcNDIfQZmcH/AGST/CK92wPxr5d/4KC6GdR+DljqCLk2Gpxuzeiurof/AB4p+VcWLlKnRlUhvHX7j6HIKNLFZjSw1f4al4v5ppP5OzPp+OUSoHQhlIyGHenD1xXx/wDsT/tIL4g0638AeIrn/iZ2ke3TLqVubiJR/qyT/Gg6eqj/AGefr8fWrw2IhiqSqQ/4Y583yrEZNi54TELVbPo10a9SSiiiuo8YKKKKACiiigAooooAKKKKACiiigAooooAKKKKACiiigAooooAY6LIpVlDKRggjINeO/Ef9j/4O/FUSvr/AIB0lrqTJa8sYvsdwT6mSEqWP+9mvZaKAPzy+JP/AAR/8K6kJbjwN4z1HRJjlltNXhW7hJ/uh12Mo9yHNfJ/xM/4JtfHD4dLNNB4eh8W2MeT9o8PT+exH/XFgspP0Q1+3tFTZFczP5uZ7bxF8Pte2TRan4b1q1bO11ktbiFvxwymvoP4Xf8ABRr42/DLyYZPEi+LNPjx/oniKP7SSP8ArsCsv5uR7V+znjT4beFfiPpxsPFPhzTPEFpggRalaJMFz3XcDtPuMGvlH4pf8Ep/hL408648MTal4HvnyVW1lN1agnuYpSW/BXUUrNbFcye5yfwq/wCCu3grXjDa+PfDOoeF7g4Vr3T2+2W3uzLhZFHsA9fYnw1+Ovw/+MNoJ/B3i3S9f+Xc0FtOBOg/24mw6/8AAlFflF8Vv+CWvxf8Bedc+H47DxzpyZIOmy+VchfVoZMc+yM5r5Y1rw94n+GviAW2q6dqnhjWrZt4juoZLWeMjoQCAR9aLtbhyp7H9INFfh78JP8Agox8afhWYYJfEI8X6XHgGz8RKbhse0wIlzjpliPavtf4Q/8ABWP4c+LfJtPG+lX/AIJvmwGukBvbPPruQCRfpsIHrTuiXFo+66K5rwV8Q/DHxH0ddU8La/p3iCwbH7/T7lJlUns20/KfY4NdLVEhRRRQAUUUUAFFFFABRRRQAUUUUAFFFFABRRRQAUUUUAFFFFACYpaKKACiiigD5J/4KLf8kz8Of9hYf+iZK/P2v0D/AOCiq/8AFsvDp/6i6/8AomWvz8r4DOf96+SP6m8PX/whx/xS/MKKKK8E/TQr6r/YZ+Bh8YeKT421W33aRpEm2zSQcTXPXd7iMEH/AHiPQ189/DT4f6l8T/G+l+G9LTNzeyhWcjKwxjl5G9lUE/p1Nfrb4B8Fab8O/CWmeHtJh8qysYhGnqx6szerMSWJ9Sa+iyfBe2qe2mvdj+L/AOAfkvH3EH9n4X+z6Ev3lRa+Uev37L5nRgYGKWiivuz+ZgooooAKKKKACiiigAoopDQA3Oa+dv2sv2bJfjTpMGr6NcyR+I9NiZIbaSQ+TcJnJXBOEfPRu/AbjBX6JwARjijnHOKxrUYV4OnNaM9DL8fXyzEwxWGdpx+70fkz8VNV0q80TUbiw1C2ls723kMU0E6FXjYHBBB6Gqtfpt+0x+y1pnxm06TVNLWPTfFsCfurnGEuVA4jkx+QbqPccV+bfiPw3qXhLW7vSNYspbDUbRzHNbzLhlP9QeoI4IIIr88x2BqYOfeL2f8AXU/rDhvibDcQYf3fdqR+KPX1Xdf0zNr3T9mz9p7VPglqi6ffGXUfCVxJmezBy1uT1kjz0PqvRvY814XRXFQrToTVSm7NH0GY5dhs0w8sNioc0Zf1ddmu5+znhXxVpfjTQ7TWNHvY77TrpBJFPEchh/Qg8EHkEEGtkGvyq/Z5/aN1r4F67gb9Q8N3Lg3umlvw8yPP3XA/BgMHsR+mfgTx3o3xG8OWmt6Fex32n3C5V06qe6sOqsO4NfoOBx0MbHtJbr/LyP5T4l4YxPD9bX3qUvhl+j7P8+h0tFFFeqfFhRRRQAUUUUAFFFFABRRRQAUUUUAFFFFABRRRQBwPxn+Dnhz47eAtQ8KeJrQT2VwN0U6gebbTAHZLGezLn6EEg5BIr8Rfj98B/En7O/xCu/DGvxFlU+bY6hGpEV5Bn5ZE/kV6qQR7n998ZNeS/tJfs7+Hv2kfh7ceHtZQW9/Ful03U1TMlnPjhh6qeAy9x6EAj3cqzKWCnyT1g9/LzKTsfMf/AAT5/bZ/4Ty0s/hp47vs+JLdPL0jVLh+b+NRxDIT1lUDg/xgc/MMt96+9fz4fEX4eeKPgV8Rbzw/rcM2k69pU4eOaFiucHMc0TjBKnAZWH6EED9WP2Ff2y7f4/eG4/DHia4jg8f6ZCN5bCjUoRx5yD++ON6j/eHBIXtzfLIpfWsNrB6u3TzXkDXU+uaKKK+VJCiiigAooooAKKKKACiiigAooooAKKKKAPzZ/wCCk37IOw3fxe8H2WVJ3eIbGBeh6fa1A/KT8G/vmvzir+jm+soNRtJrS6hS4tp0aKWKRQyOhGCrA8EEEjFfjB+3L+ylP+zp8QTf6RBI/gfW5Gk06XlhaydWtmPqvVSeq+pVq+8yPMudfVar1W3mu3yLTPmWiiivsSgr6w/YE/awb4CePP8AhHdfuivgfXplW4Z2+WxuDhVuB6L0V/bB/gAPyfRXNicPDFUpUqi0YH9H0UqzorowdGAKspyCPUU/3xXwR/wTW/ax/wCEy0OL4V+KbvdrmmQk6NczNzdWqjmAk9XjHT1Qf7BJ+96/JcXhp4Ss6U+n4ruZvQdRRRXKIKKKKACiiigAooooAKKKKACiiigAooooAKKKKACiiigAooooAKKKKACiiigAooooAKKKKACiiigAooooAKKKKACiiigAooooAKKKKACiiigAooooAKKKKACiiigAooooAKKKKACiiigApKMc15J+0x8f9K/Zz+Fmo+J7/ZPqBH2fTbBmwbq5YHYvrtGCzHsqnvgG6dOVWahBXbA+cP8AgpH+1gfh54af4Z+GLzZ4k1iDOqXELfNZWjD/AFeR0eQfiEyf4lNflP1rZ8ZeL9W8feKdU8Ra7ePf6tqVw1zc3EnVnY549AOgA4AAA4FY1fq+X4KOBoqC36vuzVKwUUUV6YBX05+wx+ylP+0R8QhqGsQOvgbRJFk1CU5AupOq2yn/AGurEdF9Cy1418GPhFrvxx+I2keD/D8O68vpP3k7AmO2hHLyv6Ko59zgDkiv3T+D3wl0H4JfD7SfCHh2HyrGxjw0jAeZcSHl5XPdmPJ9OAMAAV83nOY/Vafsqb9+X4Lv/kJux19naQWNpDa28KQW0KCOOKNQqIoGAoA4AA4xVqiivzYzCiiigAooooAKKKKACiiigAooooAKKKKAGivgv/god+2h/wAIFY3fwy8E33/FSXUezV9Rt35sImH+pQjpKwPJ/hU/3iCvp/7cX7Xdt+zp4ObR9Emjn8eavERZxcMLKI5BuXH1yEB6sD1CkV+SXgbwR4o+OPxFtND0iKfWvEes3JZpJXLFmYlpJZXOcAcszH3NfU5Rlqn/ALXiNILa/Xzfkikup0H7PPwC8Q/tF/Ea08M6Ghih4m1DUXQtFZQA/NI3qeyr/ESBwMkft/8ACT4T+Hvgr4E03wp4ZtBa6bZpy7YMk8h+/LI38TseSfoBgAAcr+zP+zroP7Nnw6t/D+lILnUpts2qaoUxJeT45Psi8hV7D1JJPr2a4s1zJ42pyQ+BbefmJu4tFFFeGIKKKKACiiigAooooAKKKKACiiigAooooAKKKKACiiigAooooAKKKKACiiigAooooAKKKKACiiigAooooA53xx4N034geFdR8P6tCJ7C+iMUi9x6Mp7MDgg9iBX5M/Fj4aal8JPHOpeG9TUs9u+6CcLhZ4T9yRfYj8iCO1fsKxJrwD9rr4Dp8XvAx1DTYAfE+kK0lqVHNxH1eE+ucZX/AGhjjca8PNMF9apc8F70fxXY/SOCeI/7Gxn1eu/3NR2fk+j/AEfl6H5k0Uro0bsjqVZTgqRgg0lfnx/VSaaugqS2uJbO4ingkaGaJg6SIcMrA5BBHQg1HRQKSUlyyP1G/ZX+Osfxn8BRi8kX/hI9MC29/H0LnHyygejAHPowYdMV7dnFfmN+x3ovjxvinY6t4SsWksIWEWpzzsY7Y27Eb0Z8ct0ZQATkA4wDX6cjPGeD3r9Iy3ETxGHTqLVaX7+Z/InGGVYfKc0lTw0k4S96yesb9H28vIkooor1T4kKKKKACiiigAooooAKKKKACiiigAooooAKKKKACiiigAooooAKKKKACiivPPix8e/AHwR077Z408U2GigrujtZJN9zMP8AYhXLt9QMetAHodZut65pvhvTZ9R1bULXS9PgXdLdXkyxRRj1ZmIAH1r82Pjb/wAFdriU3Gn/AAt8MiBOVGta+Nzn3SBDgeoLMfda+Efif8b/AB78adU+2+M/E+o6/LuLRwzy4hiJ/wCecS4RP+AqKnmLUWfqz8Z/+CpHwr+HXn2Xhf7T4+1ZMqBp/wC5s1b0M7Dn6orj3r4T+Mf/AAUg+MfxX8+1s9YTwXo8mQLPw+DDIV/2pyTJn12lQfSud+C/7B/xh+NnkXOn+GpNC0aXBGra9m1hKn+JVIMjj3RSPevu74Nf8Em/h74QMF5481S88baguGa0iJs7IH0IU+Y+PXeAe60tWV7qPyw8N+EvFXxR8QG00PStU8T6zcNvaO0hkuZnJPLNgE/Un8a+vfhD/wAEoPiZ4zEF34z1Cw8C6e+C0DkXl5j/AK5oQg/F8j0r9XfBngLw58O9ITSvDOhafoGnpj/R9PtkhUn1O0DJ9zya6OnykuXY+V/hL/wTe+C/wuENxd6G/jLVI8E3XiBxNHnviAAR4/3lY+9fTemaXaaNYw2djaQ2VpCuyOC3jEcaD0CjgD6VdpD0qib3FooooEFFFFABRRRQAUUUUAFFFFABRRRQAUUUUAFFFFABRRRQAUUUUAFFFFABRRRQAUUUUAFFFFABRRRQAUUUlACHmvHv2utKGr/s9eL4tu4xQJcD2Mcivn8lNew+1cL8crEan8HfGlr3k0i6A9j5TY/XFc9ePPSnHun+R6eV1fYY6hVX2ZRf3NH5F6dqF1pN/bXtnPJa3dvIssM8TFXjdTkMCOhBFfpv+y3+0RafGzwqtpfyJb+KtOQLeQDC+cvQTIPQ9wPun2Iz+YFb/gXxxq3w58VWHiDRLg29/ZvuU9Vdf4kYd1YZBHvX5/gMbLB1P7r3R/VHFHDlLiDCWWlWOsZefZ+T/Dc/ZfIBxQeledfBH4yaT8avBltrWnERXC4jvLJmy9vLjlT6g9Q3ce+QPRM8epr9FhONSKnB3TP5MxGHq4SrKhWjyyi7NPuPopBS1ZzhRRRQAUUUUAFFFFABRRRQAUUUUAFFFFABRRRQAUUUUAFFFFABRRRQAUUUUAFc74y8A+GviFpLab4n0DTtfsDn/R9RtknUH1AYHB9xzXRUUAfEPxd/4JSfC7xr5114Pvb/AMC6g2SsUTG7s8+8ch3j/gLgD0r4l+MH/BNv4zfCsTXVlo8fjTSY8n7V4fYyygdt0BAkz/uhgPWv24oqbIpSaP5wNC8S+Kfhh4iN1pGpap4X1u1Yo0lrLJazxkHlTggj3Br7A+Df/BV34k+CvIsvG1hZ+OdNTCm4bFpegf76DY2PdMnu3ev04+Kn7Pnw8+NdmYPGnhLTtafbtW6ePy7mMf7MyYdfoGxXw98Zf+CQtrMJ774Y+K2t35ZdI8QDcn0WdBkegDIfdqVmtirp7n0t8GP2/fg98ZxBa23iFfDetS4H9l+IMWzlvRJCTG+T0AbJ9BX0cjrKoZWDKRkEHINfz4fFz9mr4lfAy6ZPGPhO/wBLtg21NQRPOtHPbbMmUyfTOfUCt34L/ti/Fb4EPDD4c8UXE2kRkf8AEm1PNzZkegRjmP8A7ZlT70c3cOXsfvtSYr4H+CP/AAVm8F+K/s+n/EXSLjwfqDYU6jZhrmxY+pAHmR/TDj1avtrwh430Dx9osOr+G9Zsdd0yXhLvT7hZoyfTKk4I7g8iqTuQ00b9FFFMQUUUUAFFFFABRRRQAUUUUAFFFFABRRRQAUUUUAFFFFAGB4s8G6L450abSNf02DU9OmHzQXCbhnsQeqkdiMEdjXw78dP2EtU8N/aNX8BPJrGnDLvpUpzcxD/pmekg9uG6feNff/tigiuDE4Kjio2mte/U+kybiHH5HU5sLP3XvF6xfy7+a1PxOurWaxuJbe4heCeJikkUqlWRhwQQeQRUVfqr8av2YvB/xot5J7u3/szXQuI9VtFAk9g46SL7Hn0Ir5k+GH7DniHTfjBbxeKYoLrwrp5+0/bIWBjvMH5I9p+ZSTywIxgEAnINfIVsnrwqKMfeT6/59j+gMv4+yzFYSdWt7lSCu4vr/hfW/wAmeu/sR/Az/hX/AIN/4SvVoNmva3GrRo4+aC26ovsX4Y+20dQa+nvTimxxiNFRQAq8AU8A4r7bD0I4elGnDZH83ZpmNbNcXUxdd+9J/cuiXkkOoooroPMCiiigAooooAKKKKACiiigApKKWgCPvjP4V4t+0d+zdo3xv0Qzr5eneJLWMi01EL94dfKlxyyE/ipOR3B9qOBycCvjD9sL9qwaat34E8HXf+mEGLU9Shb/AFI6GGMj+PsxH3enXO3z8dUo06MvbK6fTv6H1HDeEzDF5jTjlzcZrVy6JdW/Ly67HxLrOlTaDq97ptyY2uLSZ4ZDE6uhZSQdrKSGGR1FU6Opor8zdr6H9kU1KMUpu7CvTPgZ8ede+B3iRbzTnN1pc7AXumSMRHMvqP7rjs34HIyK8zorSlVnSkpwdmjlxmDoZhRlh8TFShLRp/1+PQ/Yb4Z/E/Qfiz4Xttd0C7FxbyfLJE3EkEmOY5F/hYfkeCCQQa6/rnJ4r8hfg98ZfEHwX8Tpq2iz74Xwt1Yux8m5jz91h2I5ww5H0JB/Tv4P/GHQPjP4Yh1bRLgeYuFurKTHm20mPuuP5MOCOnfH6BgMxhi42ekl07+h/LHFPCdfIantad5UW9H1Xk/0ezPQaWkpa9g+ACiiigAooooAKKKKACiiigAooooAKKKKACiiigD50/bG/ZO0z9pjwQxgEVl4z0yNm0vUGGA3cwSnvGx7/wAJ5H8Qb8cba48VfBP4irLGbvw54s0C87jbLBMhwQR0I7Echge4Nf0L596+Nf2+v2NI/jZoEvjTwnZqvjvTYf3sEQwdUgUfcPrKo+6e4+U/w7fpsozNUX9Wr/A9vL/gMpM9P/ZH/al0j9pn4fpd5jsfFenKsWr6Yh+4+OJYweTG+CR6HKnOMn3zIr+fj4P/ABa8S/AT4i2Hifw/M1rqNjIUntpchLiPP7yGVe6nHPcEAjBAI/cH4E/Gzw/8f/h5p3izw9L+6mHl3Vo7Ay2c4A3xP7jPB7ggjg1hmuWvCT9pT+B/h5f5A1Y9HooorwCQooooAKKKKACiiigAooooAKKKKAE71xHxg+E+hfGz4f6t4Q8RQ+bYX8eFkUDzLeQcpKh7Mp5HryDkEiu3BzRTjKUJKUXZoD+ff41fB/XfgX8RtV8IeIIdt3ZvmK4UER3UJ+5MnqrD8jkHkGuFr9q/23/2V4P2jvh01zpcEcfjbRUebTJ+FNwvV7Zj6Nj5SejY6Atn8Wr2yn068ntLqGS2uYHaKWGVSro4OCpB5BBBGK/U8rx8cbRu/iW6/X5midyGiiivZGaXhrxHqXhDX9P1vR7ySw1TT50uba5hOGjkU5Uj8RX7i/softGab+0n8LLTXIvLttdtNtrq9gh/1E4H3lHXY4+ZT9RklTX4UV7L+yn+0TqX7N3xUsvEEBkuNEucWur2CHie3J5IHTen3lPqMZwxrwc3y9YyjzR+OO3+Qmrn7vUVk+GPEmm+MPD+na3pF3Hf6ZqECXNtcxHKyRsMqR+BrWr8waadmZhRRRQAUUUUAFFFFABRRRQAUUUUAFFFFABRRRQAUUUUAFFFFABRRRQAUUUUAFFFFABRRRQAUUUUAFFFFABRRRQAUUUUAFFFFABRRRQAUUUUAFFFFABRRRQAUUUUAFFFFABRRRQAUUUUAUdU1S00PTLvUb+4jtLG0ieee4lYKkUaglmYnoAASTX4iftj/tLXf7SXxUuNQgkki8K6YWtdGtHyMRZ+aZh2eQgE+gCr/Dmvqr/gpz+1OYY2+EPhm8xIwWXxBcQt0HDR2uffh39to7sK/Nuvvsiy/wBnH61UWr28l3+f5FpBRRRX15QU+CCS6njhhjaWWRgiRoMsxPAAHc0yvv3/AIJnfsp/8JRrKfFfxPZ7tJ0+UrodvMvFxcqcNcYPVYzwv+3k8bOeLGYqGDourLp+L7A3Y+ov2Ef2WI/2evh2NT1q2X/hNtcjWW/dhlrSLqlsD7dWx1bjkKpr6j70tIBg1+S1608RUdWo9WZC0UUViAUUUUAFFFFABRRRQAUUUUAFFFFACdK8g/ab/aJ0P9mz4bXPiHUil1qk2YNL0zdh7ufHA9Qi8Fm7D3IB7b4k/ETQ/hR4K1TxV4kvFstI06IyyueWY9FRR/EzEhQO5Ir8PP2kf2gte/aP+JN54l1Zmt7Jcw6bpqtlLO3B+VR6serN3J7AAD3Mqy542pzT+Bb+fkUlc5bxb4r8U/G74jXOr6nJca54n1y7ACRIWeSRiFSONB0A4VVHQAAV+vP7En7JFn+zd4J/tDVoo7nx1q8StqFyuGFqnBFtGfQHBYj7zDuFWvJ/+CdP7G//AAgmmW3xP8Z2WPEV9Fu0iwnXmxgYf65gekjg8D+FT6sQPvQmu7OMyU/9lw/wLe3Xy9EDfQWiiivlSQooooAKKKKACiiigAooooAKKKKACiiigAopKCwAyTigBpyBxwKDzxXh3xf/AGuPA3wmkmsWnbXddjyDp9gQ3lt6SSfdT6csP7tfJvjj9vL4ieJJ3GjfY/DNoSQq28Qnlx7vICM+4UV5eIzLDYd2lK77LU+0yrg/Ns2iqlKnywf2paJ+nV/JH6Rh19QaC4xX5Fah+0F8SdSl8ybxxritnOIb14h+SECtLQv2oPil4elV7bxnqM2DnbeMtwp9sSBq81Z7RvrF2+R9ZLwzzJRvGtBvtr+dj9ZAeKD93NfCnw0/4KGX9vNFa+N9Fju4CQGv9L+SRR6tExw34Ffoa+wvAXxK8OfEzR11Pw3qsOpWh+8Yzh0P911PzKfYgV7GHxtDFfw5a9up8Fm3DuZZK/8Aa6Vo/wAy1X3r8nZnV0UlLXcfOBRRRQAUUUUAFFFFABRRRQAUUUUAFIQCCMUtFAH54/twfAI+DfEX/Cb6Nb40bVJcXsUa8W9wed3ssnJ/3s/3gK+Va/Zrxl4V07xx4Z1HQtVgW5sL6FopYz3B7g9iDgg9iAa/NO8/ZI8dP8Vb/wAHadp73ENu4kXVZQUtvIYnY7P6kA/KMnKsADivic0y6UaqqUY3Uui7/wDBP6M4L4so1MFLC5hUUZUlu3a8f81t56HikEEt1PHDDG0s0jBUjQZZiegAHU19cfAL9hfUPEP2bW/H4l0zTjh49HU7Z5h/01P/ACzH+yPm/wB2von4E/sqeF/gxDHeyRrrXiTb82pXCfcPcRJzsHvyx55xxXuODXdgsmjC1TEavt0+fc+c4j8QKmJ5sNlXux6y6v0XT139DI8N+GNM8JaVBpmkWMFhZQKEjgt4wiqPoO/qeprXFApenWvp0klZH4vOcpyc5u7fUdRRRTEFFFFABRRRQAUUUUAFFFFABRRRQAUUUUAFFFFABRRRQAg6UtITivnD4+/t4/Cr4Bi4sbrVx4k8SRZX+xdFZZpEb0lfOyLnqCd3opoHa59H9K8L+Of7Z3wr+AKT2/iDxDHe65GDjQ9JxcXefRlB2x/9tCtfmD8ev+Cj/wAVPjKbmw0u9Hgbw7JlfsWjSETyKe0lxw544IXYpHUGvBvhv8IfG/xp146d4P8AD2oeIr5mBla3jJSPP8UkhwqD3YgVPN2LUe59TfHP/gqf8R/iEbjT/BNvF4D0Z8qJ4SJ7+RfeUjamf9hQR/eNfI9lp/iv4seKzFawat4t8R377iEWS7up27k9Wb6mv0O+BP8AwSMANvqfxX8Q56N/YWhN+klww/AhF+j199fDP4N+Cfg5o39meDPDVhoFrgBzaxfvZcdDJIcu592JNKze4cyWx+X3wQ/4JQ+PfGf2fUPH+oweCNMbDGyjxc37j0IU7I8juWJHda/QH4K/sU/CX4FCC40LwzDf6zFgjWdYxdXW4fxKWG2M/wDXNVr3XIpN1UlYlybFAxS0UUyQooooAKKKKACiiigAooooAKKKKACiiigAooooAKKKKACiiigAooooAKKKKACiiigAooooAKKKKACiiigAooooAKKKKACiiigBlc58SYPtHgDxHH/f0+4X842rpK5j4n3AtPh14mlY4WPTblyfpGxrOp8D9Dpw38eFu6/M/HA9aKD1or8ne5/c8PhR6J8DvjNqvwT8awaxYFprKTEd9YlsLcR55Hsw6qex9iQf1S8E+M9J8f8Ahmw17RbpbvT72MSRuOo9VYdmByCOxBr8aa94/ZW/aLuPgt4n+wanJJL4U1FwLqPlvs7dBMg9uAwHUepAr6HKsw+ry9lUfuP8H/kflXG3CqzWl9ewkf30Vqv5l/munfY/T/FHSqenahb6lZQXlrMlxazossUsbBkdSMhgR1BBzmrh6V92fzK04uzFooooEFFFFABRRRQAUUUUAFFFFABRRRQAUUUUAFFFFABRRRQAUUUUAFFFFABRRRQAUUUUAFFFFAFW9sbfUbWW2uoI7m3lUpJDMgdHU9QQeCPavlP41/8ABNP4RfFcXF5pFjJ4E1uTLC50RQLZm/27Y/Jj2TYfevrUdKWgd7H4kfG7/gm/8XPhD9ovbDTF8b6FHlvtuhKXmVfV7c/OD3O0MB614J4C+J3jP4O+IDqPhXXtS8NanG22T7LK0e7B+7Ih4cZ/hYEe1f0ZV4v8bf2RPhd8fYZX8UeGoF1Zxgazp2Le9U9iZFHz47Bww9qjl7FqXc+JPgV/wVx1GzNvpvxW0BdQh4U65oiiOYf7UkBIVvcoVx2U1+gnwp+OvgT42aR/aHgrxNY65GqhpYYX2zw5/wCekTYdP+BAV+ZHx1/4JSeOvBP2jUvh7qEXjfSVywsZdtvfxr6AE7JMDuCpPZa+OFfxZ8JPF2VOreEfEunSf9NLS6t3/RlNF2twsnsf0e0mK/JX4B/8FXvGHhA22l/EvTV8Y6UuEOp2gWC/jX1I4jlwOx2E9Sxr9Gfg1+0l8O/j9poufBviS21C4Vd02nSnyryD13wthsdtwyp7E1V7kNNHqVFFFMQUUUUAFFFFABRRRQAUUUUAFFFFABRRRQAUUUUAFJilooAKKKKACiiigAooooAKKKKACiiigAopKWgBgHSl7ZpCM8+lfMv7Wf7UcPwt06Xwx4bmSXxXcp88q4YWEZH3z/00I+6vb7x4wG569eGHpupUeiPTy3LcRmuJjhcNG8n9yXVvskY37Xv7VS+Cba48GeEroHxDMu29vYm/48kI+4p/56Ed/wCEe5GPz/d2kdmZizMckk5JNOurqa+uZbi4leeeVzJJLIxZnYnJJJ6knvUdfnOMxc8XU5pbdF2P644fyDD5BhVRo6yespdW/wDJdEFFFFcB9QFFFbeueCde8NaZpepanpVzY2OqRGWznmjISZAcZB/XB5wQehBNKDkm0tjGdanTlGE5JN7efXTvoYldb8Mvifr3wl8U2+uaBdmC4T5ZIXyYp488xyL3B/MHkEEZrkqKcJypyUouzRGIoU8XTlRrRUoyVmns0frP8DvjtoPxx8Ni/wBNlFrqUAC32muw8y3c/wDoSnnDDr7EED0/rX40+BPHmt/DfxJaa7oF69jfwHhl5WRe6OvRlPcH+eK/TT9nv9ovRPjlog8srp/iK2QG801m5Xt5kf8AeQnv1GcHsT97l2ZRxS5Kmk/zP5h4s4PqZLN4rCpyoP74+T8uz+TPZKKKK90/MwooooAKKKKACiiigAooooAKKKKACiiigApOtLRQB+bn/BRr9jHd9v8Aiz4JseeZvEGm26fndoo/8iAf7/8AeNfJ37J37Tmsfsz/ABEi1SEy3nhy+Kw6xpitxNFnh1B4EiZJU/UE4Y1+50sMdxE8ciq8bAqyMMgg9QRX5B/t+fsev8DfE7+MPC9oT4F1eY5hjXI0y4bkxH0jbkoe3K9gW+zyrHQxVP6jitb6L/L1XQtO+jP1l8HeLtJ8e+GNM8QaDfR6npGoQrPbXUJyrqf1BHIIPIIIPIrcPWvx/wD2Av2wn+B/idPBviq7J8C6vMNs0rZGmXDceaPSNuA47cN2bd+vkUqTxrJGwdGAZWByCD3FfO5hgZ4GtyPVPZ91/mS1YlooorzhBRRRQAUUUUAFFFFABRRRQAUUUUAIa/M//gpj+yh9guZfi74Ws/8ARp2C+ILWFfuOcBboAdmOFf32t/ExH6YetUNX0iy1/SrzTNRto72wvIXguLeZdySRsCGVgeoIJFduCxc8HWVWPzXdDTsfzmUV7x+2J+zTe/s2fFO406JJZvC2pFrrRrx+d0WfmiY/34yQD6gq3G7FeD1+tUK0MRTVSm7pmgUUUVsB+gP/AATL/ap/4RvWE+EviW8xpeoSF9CuJm4guGOWt8noshyV/wBvI5L8fqAPzr+cO1uprK5iuLeV4J4nEkcsbFWRgcggjoQe9ftT+w9+09H+0V8L4k1KdB4x0VUttVi4BmGMJcAejgHOOjBuAMZ+Bz7L/Zy+tU1o9/Xv8yGup9K0UUV8gSFFFFABRRRQAUUUUAFFFFABRRRQAUUUUAFFFFABRRRQAUUUUAFFFFABRRRQAUUUUAFFFFABRRRQAUUUUAFFFFABRRRQAUUUUAFFFFABRRRQAUUUUAFFFFABRRRQAUUUUAJ1rxL9rX9omy/Zv+E19rjNHNr13m00ezc5824I4Yj+4g+ZvoBkFhXr+r6paaHpl5qN/cR2ljaxPPPcSttSKNQWZmPYAAnNfh5+1/8AtG3f7SHxavNYR5I/DdhutNGtH42QA8yEdnkI3H0+Vedor2spwH12v73wx1f+XzGlc8b1vWr7xHrF7qup3Ul7qN7M9xcXMzbnlkYlmYn1JJNUqKK/U4rlVomgUUVc0bR73xDq1lpem20l7qF5Mlvb20K7nlkYhVVR3JJAob5VzMD1f9lb9njUv2kPitY+HoPMt9Ft8XWrX6D/AI97YEZAPTex+VR6nOMA1+5Phnw3pvhDw/p+h6Pax2OmWECW1tbRDCxxqMKB+AryD9kP9nGy/Zt+FFppDCObxJf7brWbxOfMnI4jU90jB2j1+ZuNxr3Udea/Lc2x7xta0X7kdvPzIbuLRRRXiEhRRRQAUUUUAFFFFABRRRQAUUUUAIaq3l5b2FpNdXMyW9rChkkmkYKiKBksSeAABnNWjX5s/wDBSb9r7e138I/B978o+XxDfQN1P/PopH5yfgv98V2YLCTxlZUofN9kNK54V+3X+1xP+0L42/sTQbh4/AejTMLRRlft0wyDcsPTqEB6KSeCxA7r/gnb+x5/ws7W4fiP4vsd3hPTpv8AiXWc6/LqNyp+8QesSEc9mYY5CsK8a/Y8/Zd1H9pf4jx2koltfCemFZ9Yv0GCEJ+WFD/z0fBA9AGbnGD+2fhzw/p3hPQ7DRtIs4tP0uxhW3trWBdqRRqMKoH0FfV5li4ZfRWCw2jtr5f8FlN20NMDAwKWiiviCAooooAKKKKACiiigAooooAKKKKACiiigBOtGKBVLUtSttHsbi9vJ47a1t42llmlYKiKBksSegAFGw0nJ2QzVtVstA02fUNRuo7Kzt0Mk087BURRySSegr4C/aM/bS1HxlNdeH/A80ulaCCUk1JcpPdjvtPWND/30e+MkVy/7Un7T178YdXl0bRppLbwhbP8iDKteMD/AKyQf3f7qnp1PPT59r4rMs1lNulh3ZdX3/4B/RHCPBFPDxjjszjzTeqi9l5tdX5bIGYsSSSSepNFFFfLn7SklogooooGFdL8P/iN4g+GHiGHWfDuoSWN4n3wDmOZe6OvRlPofqMHmuar2n9mz9nHUvjjr4nuFlsvC1nIPtd6BgyHr5MeerEdT0UHJ6gHpw0KtSrGNH4uh4+b4nBYTB1KmPt7NLW+qflbrfoffH7O3xrX44eBl1h9Nm028gfyLlGQ+S0gAJMbn7y89Oq9D2J9UHB6cVj+GfDeneENCs9I0q0jsdPtIxFDBCMKoH8z3JPJJJNbDHAr9PpRnGCU3d9T+MMZUoVcROeGhywbfKm72XqPopBS1qcYUUUUAFFFFABRRRQAUUUUAFFFFABSbRnOBmlooAKKKKACiiigAooooAKKKKACiiigAooooAKKKKACiiigAooooAKKK8U+Pv7W/wAN/wBnOxf/AISfWhPrJTdDoWn4mvZeOMpkBAf7zlQexPSgD2rpXzt+0J+3R8L/ANnwXFlf6r/wkHiaMEDQ9IZZZUb0lfO2LtkMd2OQpr84f2i/+CknxI+NBudL0CZvAnheTKfZdNlP2udP+mtxwef7qBRzg7q8C+FPwR8dfHTX/wCy/Bvh681y63Dzp0XEMAP8UsrYVB/vHntmpb7Gij3PZ/2gv+Ch/wAUvjkLnTrW+/4QzwzJlf7L0eRlklT0mn4d+OCBtU91rx74SfATx98dtZ+weC/Dd5rLqwWa6VdlvBnvJK2EX1wTk9ga/Rr9nv8A4JP+G/DAttX+Kepf8JPqQw/9jae7RWUZ9Hk4eX8Ng7EMK+7/AA34X0jwdo9vpOh6XaaPpduu2GzsYVhijHsqgAUWvuHMlsfBfwC/4JMeHfDwttU+KernxJfDDnRdMdobND6PLxJJ+GwfWvu3wn4K0HwJolvo/h3R7PQ9LgGI7SwgWGNffCgcnuep71u0maaViG2xaKKKYgooooAKKKKACiiigAooooAKKKKACiiigAooooAKKKKACiiigAooooAKKKKACiiigAooooAKKKKACiiigAooooAKKKKACiiigAooooAKSlooAYOea83/AGjtUXSPgb42uC23Olzwg+7oUH6tXpPtXzh+3j4pXQvgbPp27EmrXkFsoB5wreax+n7sD8a5cVP2dCcvJntZJh3i8zw9FdZx+6+v4H5sUUUV+WH9sJWVgooooGfZP7EX7Rx0y5g+HviK6H2WZsaRdSt/q3J5gJPZjyvvkdxj7sUg89a/EyKV4JUkjdo5EIZWU4II6EGv00/ZI+P6fF/wYun6nOv/AAlOkqI7sE4NxH0WYD36N6N6BhX2mUY/2i+r1Hqtv8j+duP+GVhajzXCR92T95Lo319H18/U+gqKKK+pPxUKKKKACiiigAooooAKKKKACiiigAooooAKKKKACiiigAooooAKKKKACiiigAooooAKKKKACiiigAooooAK88+LfwE8A/HLSP7P8a+GrPWVVSsVy6bLmD/rnMuHX1wDg9wa9DooA/Kv4/f8EmNd0I3OqfCrV/8AhIbIZf8AsTVHWK7UekcvCSf8C2fUmvhjVdG8XfCDxcLe/tdV8I+JNPkDqJFktbmFuzKeCPZh17Gv6O64T4p/BPwT8a9DOleNPDtnrlsARG8yYmgJ6mOVcOh91IqWi1LufmR+z3/wVV8ZeBzbaV8SbI+NNHXCf2lBti1GJfU9EmwP721j3c1+k3wa/aJ8AfH3SPt3gvxFbak6KGnsHPl3dv8A9dImwwGeN2Cp7E1+e/7Qv/BJvXNAFzrHwo1M+ILIZc6FqbrHdoPSOXhJPo2w+7GvhiaDxd8H/GW2RNW8IeJ9NkyM+ZaXVu/qOjD+opXaKspbH9HdJgV+VH7Ov/BV7XvDn2XRvivYN4i08YQa7p6Kl5GOmZI+ElHuNrf7xr9JPhj8XvB3xl8Oprfg3X7PXbBsBzbv+8hY/wAMkZw0bezAGqTuZtNHaUUUUxBRRRQAUUUUAFFFFABRRRQAUUUUAFFFFABRRRQAUUUUAFFFFABRRRQAUUlGaAG9+lHuOaOnWvE/2lP2jdP+Bvh3y4DHeeJ7xD9isichR082THRAe3ViMDuRlVqwowc5uyR2YLBV8wrxw2HjzTlsv66LqZP7Uv7TNp8GtDfSdJkjufFt6h8mLIZbVDx5sg/9BU9T7Dn81tT1O71rUbi/v7iW7vLiRpZbiVizyOTkkk9STVjxF4i1HxZrd5q+rXcl/qN3IZZ7iU5ZmP8AIdgBwAABWbX51jsbPGVNdIrZf11P614a4bocP4blXvVJfFLz7LyQUUUV5h9kFFFfR/7KH7L1x8WdUj8ReIIHg8I2knCnKtfuD9xT/cB+8w/3Rzkr0UKE8TUVOC1Z5GaZnhsowssViZWUfvb6Jd2/60Nr9kT9lc+PruDxh4stSvhuF91pZyrj7c4P3mH/ADyB/wC+jx0Bz9xePfhvoHxH8KT+H9bsEudPddqADa0TAfK6H+Fh2I+nQkV0NnZW+m2kVtawpb28KhEiiUKqKBgAAcAAdqs5r9Gw2CpYal7NK99/M/kvOeIsZnGN+tzk48r91J/D6efdn5Q/H79nrXfgZ4gMdyrXug3Ln7FqarhWHXY/91wO3fqO+PKK/Zrxf4P0jxx4evdG1yyj1DTrtdkkUo/Ig9QQeQRyD0r80P2jf2aNX+B2sG6gEuo+FriTFrf7fmjJ6RSY6N6Ho3bByB8lmWWPDt1aWsfy/wCAfufCXGdPNIrB45qNZbPZS/yfl16Hile5fsm/CbxT4/8AiNZ6pol7c6Hp2kyrLdavFwV/6ZJnhmYcEHIAJJBGAeX+BPwO1n44+Lk02xVrfTISr3+oMuUt4/QernBCr369ASP1H8A+BNH+G/hay0DQ7VbSxtk2gdWdv4nc/wATE8k08ry+VearT0ivxYca8VUctoSy/D2lVmrPqop9/N9F82dKgwgHtTqQUtfdn8yBRRRQAUUUUAFFFFABRRRQAUUUUAFFFFABRRRQAVheNPCGk+PvC+p+HtdsY9S0jUYWt7m2lHyup/kQcEEcggEcit2ihNxd1uB+E37Vv7NWr/s0fEmfR7jzLrQLwtPpGpsvE8OfusRx5iZAYfQ4wwr7I/4Jv/th/wBsW1p8JvGN9/p0CbNAv52/10YH/HqxP8Sj7nqBt7KD9f8A7Q/wG0H9of4bX/hbWV8qZv31hfqu6SzuADskX1HOGXupI44I/D7x/wCBfE3wP+I19oGsRy6V4g0a5BWWFipyCGjljbg4I2srD1HSvvMPVp5zhXQq/wARf1f/ADLWqP6EqWvmL9h79rC3/aN8Aiw1eaOLxzo0apqMIwv2lOi3KD0bowH3W9Ay19O18TWozw9R0qis0QFFFFYgFFFFABRRRQAUUUUAFFFFABRRRQB5H+0x8ANK/aM+Fmo+GL8JBfqPtGmX7Lk2tyoO1vXaclWHdSe+CPww8X+EtV8CeKNU8Pa5aPYatptw9tc28nVHU4P1HcEcEEEcGv6KuuK+B/8Agpj+yv8A8Jf4db4qeG7PdrWkwhNYgiXm5tF6TYHVox1/2P8AcFfUZJmHsKnsKj92W3k/+CUmflrRRRX6KWFem/s6fHHVv2fPinpfizTi8sETeTf2QbAu7ViPMjPvwCp7MqntXmVFZ1aUa0HTmrpgf0SeC/GGleP/AAtpfiPQ7tL7SNTt0ubadD95GGeR2I6EHkEEHpW9X5af8EyP2of+EU8RH4VeIrvbpGqymTRZpW4t7s/ehyeiydQP749Xr9S+tfkuPwksHXdN7dH3Rm1YWiiiuAQUUUUAFFFFABRRRQAUUUUAFFFFABRRRQAUUUUAFFFFABRRRQAUUUUAFFFFABRRRQAUUUUAFFFFABRRRQAUUUUAFFFFABRRRQAUUUUAFFFFABRRRQAUUUUAFJRjmvJv2m/jtpv7PHwl1XxVeGOa+C/ZtNsnP/HzdMDsT/dGCzf7Kt3xV04SqzVOCu2B8if8FPv2nzp1mvwh8OXeLm4VLjX54m5SM4aO2z6tw7e2wdGIr80a0/E3iTUvGPiHUtc1i6kvtT1G4e5ubiQ5aSRySx/M9KzK/WsBhI4Kgqcd+r7s1SsFFFFegAV+kP8AwTE/Za2j/hb/AIls+Tvh8P28y/VZLrH5on/Az/dNfJn7In7Ol3+0f8WrLRmWSLw7Y4u9Yu048uAH7ins7n5R6ctghTX7jaNpFl4f0mz0zTraOz0+zhS3t7eFdqRRqAqqo7AAAV8hnuYezh9VpvV7+S7fMlsv0UUV8CQFFFFABRRRQAUUUUAFFFFABRRRQAhOKBRjmvOvjt8adE+Anw31Txdrr5jtl2W1qrASXdwwPlwp7kjk9gGPQGqhCVSShBXbA8d/bu/axi/Z58BnR9DuEfx1rkTJZKCCbKHo1yw9uQgPVueQpFfkx8MPht4k+OvxH0/w1okb3+s6rOTJPMxIjXOZJpW5O0DLE9fqSBSfEz4jeJPjn8R9R8Sa1JJqGt6tcAJBCpYICdscMS8naowoHX6kmv1s/YW/ZRg/Z38A/wBp6zbo/jrW4le/kOCbSLqtsp9uC5HVvUKpr7393keD71Jfn/ki9keufAj4J6F8APhvpnhLQI8pAPMurtlAku5yBvlf3OMAdgFHQV6P3oOaAMV8FOcqknObu2QLRRRUgFFFFABRRRQAUUUUAFFFFABRRRQAUUUUAMB5xXwh+3N+0DJqWpSfDzQrjFlbkNq00Tf62TqsOfReC3+1gfwnP1b8efiUnwl+F2t+IflN3DF5VpG3R5nO1BjuATkj0Br8kr69n1K9uLu6lee5uJGlllkOWd2OSSfUkmvmc5xjpQVCD1lv6f8ABP2Lw9yCONryzLEK8abtFd5b3+X5vyIaKKtaXps+s6la2FpGZbq6mSCGPuzsQqj8SRXxKXN7qP6OlKNOLlLY1PBfgTXviJrkWkeHdMn1S/k58uEcIv8Aedjwq+5IFfQdp/wT4+IM+n+dLqmiQXRGRbNLI2PYsEIz9Mj3r7I+BPwW0f4K+CrbS7KFJNRlRXvr7b89xJjnnrtGSFXsPckn0sZHB4Ar7XDZLSUE613J/gfznnPiJjZ4hwy60aaejau35+S7L8T8gfiX8F/F/wAI74W/iTSJbSNziK7jIkt5f92QcZ9jg+1cTX7PeJfC+l+L9GutK1ixh1GwuU2SwTpuVh/QjqCOQeRXxX4n/wCCft7J8TrWLRdQEfgm4YyTTSODPaKDzEAfvk5wrdud3T5vOxmTTptOh7yf3r/gH1uReIWFxVOUMztTnFXutpW7dU/LW/Q8V/Z0/Z41X45+I8HzLHw3aOPt2oAfj5UeeC5H4KOT2B/Trwh4T0vwR4fs9F0azSx060jEcUMY4A7knqSTkknkkkmmeC/BekfD/wAN2WhaHaJZadaJsjjQdfVmPdieSTyTW8Bivo8BgYYOHeT3f6H5DxNxLX4gxF37tKPwx/V+b/AM84FeC/tLftPad8D7GKwsEi1XxTcgPHZOx2Qx5/1kuDkA8gDqfoKm/aX/AGlNP+CGhtZ2fl3viu8jP2Wz3ZWJennSeijsOrEY6Akfmd4h8Qaj4q1q81fVryW/1C7kMs9xMcs7H/OABwBwK4szzJYdeyov3/yPpODuD5ZtJY3HK1FbL+Z/5fmfq78EvjhoPxu8LpqelyCG9iAW8052BltnPY+qnBw3Q+xBA9JNfjh8OfiPrnws8U2uvaBdm2vITh1PMc6d45F/iU4/kRggGv08+BXx60T44+GUvdPcWuqQALe6bIcyQOe4/vKecN+eCCK2y7Mo4tck9JL8Tg4s4Rq5HN4jDpyoP74+T8uzPVaKSlr3D83CiiigAooooAKKKKACiiigAooooAKKKKACiiigAooooAKKKKACiiigAooooAKKKKACiiqGr6xY6BptxqOp3tvp1hbIZJ7q6lWOKJB1ZmYgAD1NAF7GK4X4rfGjwX8EvDj614z1+10Sz58sStmWdh/DFGMs7eyg474FfFP7Tf8AwVV0jw6bvQPhJax65qIzG/iK9Q/ZIj0JhjODKf8AabC8dHBr83PF3jXxj8avGJ1HXtS1LxV4ivnEaGQtNK5J+WONB0GTwigAdhUtlqN9z7F/aS/4KoeK/HX2rRfhjby+DtDbKHVpsNqM6+q4ysIP+zubuGHSvjnwn4L8Y/Gjxh/Z+habqXirxDfOZHEQaaVyT80kjnoMnlmIA7mvs39mz/glZ4l8a/Zdc+KV1L4T0dsSLo1uQ2oTD0cnKwg++5uoKqea/TH4XfBvwZ8F/DiaJ4M0C00KxGN/kJmWZh/FJIctI3uxNKze47pbHwh+zr/wSbtrMWutfF7UvtcvDjw3pUpEY/2Zpxy3usePZzX6EeD/AAToPgLQbfRfDmkWeh6VbjEVnYwrFGvqcAck9yeT3repMiqSsQ22LRRRTEFFFFABRRRQAUUUUAFFFFABRRRQAUUUUAFFFFABRRRQAUUUUAFFFFABRRRQAUUUUAFFFFABRRRQAUUUUAFFFFABRRRQAUUUUAFFFFABRRRQAUUUUAFIaKM0AJjNfAP/AAUP8cJqnjXQPDMEuRpdu9zOqnjfKQFB9wqZ+j1936zq1toWk3mo3kywWlrC800rn5URQWLH2ABr8gfij42n+I3xB17xHOWzf3Tyxq3VYukaf8BQKPwr53Oq6p0FSW8vyR+seHWWvE5m8ZJe7SWn+J6L8LnLUUUV8If02FFFFABXWfC34jal8KvHGm+I9Lc+bayfvYd2FniP3429iPyOD1Ark6KuE5U5KUXZo5sRh6eJoyoVVeMk013TP2W8EeMdM8f+FdM8Q6VMJ7C/hEsbdx6q3oykEEdiDXQdxX5+fsIfGtvDfiiXwLqtxjTNVYyWBkPEVyByg9A4H/fSjH3jX6B9ea/S8FiViqKmt+vqfx1xFk08jx88LLWO8X3i9vmtn5jqKKK7z5oKKKKACiiigAooooAKKKKACiiigAooooAKKKKACiiigAooooAKKKKACiiigAooooAKKKKACiiigAooooAKKKKACvN/jH+z94C+Pei/2b408P22qhVIguwPLurbPeOVcMvPOM4PcGvSKKAPyH/aM/4JZeMvh8LrWPhxcSeNtDTLnTnULqUK+gUYWb/gOGPZK+Q/Bvjvxl8FvF39o+HtU1Lwtr9m5jkMRaKRSDzHIh4YZHKsCPUV/RpXh/7QH7IHw2/aOsJG8SaOtproXbDr2nARXkeBwGbGJFH91wQOcYPNS49i1LufK37Nn/BV3TdZ+y6H8XrJdJvDiNfEenRlrdz0zNCMlD6smRk/dUV+gvh/xHpfizSLbVdF1G11XTLlBJBeWcyyxSr6qykg1+Kv7SX/AAT5+I3wB+1arZwHxh4Qjy39rabEfMgT1nh5ZPdgWUd2HSvM/gT+098Qf2ddZ+1+ENbkhs3cNc6RdZlsrn/fjzwe25SG9DRe243FPY/oJzS18kfsy/8ABRXwB8d/smja48fgrxhJhBZX0o+zXT/9MJjgZJ6I2G5wN3WvrYHIqiGrC0UUUCCiiigAooooAKKKKACiiigAooooAKKKKACiiigApKWkoASk60da84+N3xp0X4I+EpdV1JxNdyZjsrBGxJcSY6D0UcFm7D1JAOc5xpxc5uyRvh8PVxdWNChFylJ2SRn/ALQfx60n4GeEmvZ2W61q6DJYafuw0r/3m7hF4yfwHJr8u/GXjHVvH/iS913XLt7zUbt98kjdB6Ko7KBwAOgFXPiN8Q9a+KPiu88Qa7dG4vLg4VBxHCg+7Gg7KPT6k5JJrma/Pcwx8sXOy0gtl+rP6u4U4XpZDQ56lpVpfFLt5LyX4v5BRRRXkH3wUUV7F+zj+zxqfxz8Sjcsln4as3Bvr7GC3fykz1cj8FByewO1GjOvNU6au2efjsdQy3DzxWJlyxju/wCur6I1v2Xv2arz41a8uo6lHJa+ErOQfaJxlWuXHPlIf/QmHQH1Ir9L9H0e00DS7XTrC3itbK2jWKKCFQqIgGAAPSqvhjwzpvg3QbPRtJtI7HT7SMRxQxjAVR/MnqSeSSSa2M+9fouCwUMFTstZPdn8lcScRV+IMV7SelOPwx7Lu/N9R1LRRXpHyI3vWV4h8P6f4q0m50vVbSK+sLlDFNBMu5HU9iK1eCKOaTSasxxlKElKLs0cl8Ovhp4f+Fnh6PRPDtiLKzVi7c7nkY9Wdjyx6DnsAOgrrOv+NBX0pCMdOopRjGKUYqyRdWrOtN1Kkm5PVt6tskopKO1UZjT+lLntXjXx9/aV8PfA/SjHIy6j4inTda6XE/zH0dz/AAJ79T2B5xk/swftLwfHDR57PU1gsfFNnlp7WHKpNETxLGCScDIBGTg4/vCuX63S9r7Hm949tZLj3gXmXsn7JO1/1t289j32iiiuo8QKKKKACiiigAooooAKKKKACiiigAooooAK+Uv27/2Sov2hPBB1zQbZF8d6JEzWjAAG+hGS1sx9epQnoxI4DEj6sorehXnh6iq03qgP58vhd8S/EnwL+I+neJdEkex1jS5yJIJgQsi5xJDKvB2sMqR1HbBAI/cv4GfGXQvjz8N9M8X6BLmC6XbcWrMDJaTgDfC/upPXuCCOCK+Ff+Clf7Iv2Ka5+LnhGy/cSsD4hsoF+454F2AOxOA/vhu7EfOX7Fv7Ut5+zZ8SEa+kln8GauyQataLk+WM4W4Qf30ycj+JSR1wR9ri6NPOMKsTR+NdPzX+Rb1R+3VFUdL1O01vTbXULC4ju7G7iWeC4hYMksbAFWUjqCCCDV6vg9tGQFFFFABRRRQAUUUUAFFFFABRRRQAVBcW8d3A8M0ayxSKUeNxlWB4IIPUVPRQB+KH7c/7MMn7O/xRkn0u3YeDddZ7nS3Aytu2cyWxPqhI2+qlepBr5rr99/2hvghpH7Qfwt1bwjqoWOSZfNsbzblrS5UHy5R9CSCO6sw71+EnjjwXq3w68Xat4a121az1bS7h7a4hbsynqD3UjBB6EEEda/S8mx/1uj7Ob9+O/mu/+Zoncw6KKK+iGS2l1NY3UNzbSvBcQuJI5Y2KsjA5BBHIIPev20/Yl/aWi/aL+E0NxfToPFujhLTV4BgF2x8k4H92QAn2YOOgFfiNXr37LXx9v/2dPi5pfiaAyTaVIfsuq2aH/j4tWI3AD+8uA6+6gdCa8TNsCsZQ934o6r/L5iaufvLRWZ4e1+w8U6HYaxpdzHe6bfwJc21zEcrLG6hlYfUEVp1+WtNOzMwooooAKKKKACiiigAooooAKKKKACiiigAooooAKKKKACiiigAooooAKKKKACiiigAooooAKKKKACiiigAooooAKKKKACiiigAooooAKKKKACiiigAooooAjlkWJC7sFRRksTgAV+Kv7d37Sr/tA/FyeDS7kyeENBZ7PS1U/JO2cS3H/AyBj/ZVehzX23/wUn/aV/4Vb8OV8CaHdeX4n8Twss7Rth7Wx5V29jIcoPbzDwQK/I+vuMgwNl9bqLfRfq/0LiuoUUUV9qUFWtK0u71zU7TTrC3ku767lSCC3hXc8kjEKqqB1JJAxVWv0K/4Jffsyf2vqb/FvxDaZs7Nnt9BilXiSb7slxg9QnKKf7xY8FBXDjcVDB0ZVZdNvNg3Y+xP2Q/2dbT9m/4SWWjOsb+Ir7F3rF0nO+cj/Vg90jHyj1+ZuNxr3WikJxX5JVqSrVHUm7tmQtFFFZgFFFFABRRRQAUUUUAFFFFABRRRQBS1LULXR9Pub69uI7SztommmnmYKkaKCWZieAAASTX4p/trftR3X7SPxKf7BLJF4N0dng0m2OV83nDXDj+8+BgHooUdc5+lP+CmX7WO5pvhD4VveBtbxDdwN34K2gI/Bn/4Cv8AeFfNf7FP7Ltz+0j8S0W/jki8G6OyXGrXK5HmDPyW6n+8+Dk9lDHrjP22U4SGDovHYjTTTyX+b6FpW1Po3/gml+yT9rmt/i74ssv3MbEeH7OdfvMODdkHsOQnvluymv0rFUtN0610bT7awsbeO0srWJYYIIVCpGigBVUDgAAAAVdHHFfLY3FzxlZ1Z/JdkS3cWiiiuIQUUUUAFFFFABRRRQAUUUUAFFFFABRRRQAUUUUAfEP/AAUa8YsB4U8LxPhSZdQnXPUj93H/ADkr4lr6U/b9u3n+OcMbElYdKhRQegy8p/rXzXX5vmc3UxU2+jt9x/XnBeHjh8jw6j1XM/VtsK7T4K3tvpvxd8GXV3gW8er2pZm6KPMX5j9Ov4VxdKrFWDA4I5BFefTnyTUux9Zi6CxWHqUG7cya+9WP2zj/ANWuPQU7HTmvHv2X/jDD8X/hjYXckobWbBVtNQjJ+bzFAw/0cfN9SR2r2DOcd6/U6VSNaCnDZn8R4zC1cDiJ4asrSi2mOpaSitTjE5rxT9pD9o3TPgb4e8uEx3via7QiysCeF7ebJjkID+LEYHci1+0P+0LpXwM8NmRyl54gulIsdO3csem98chAevqeB3I/MPxf4w1bx54jvdc1u7e91G8ffJK5/JQOgUDgAcACvAzLMVhl7On8b/A/UeD+EZ5xUWLxatRWy/mfb07v5Ii8T+JtT8Y67eazrN3JfajdyGSaaU8sfQegAwABwAABWXRRXwbcpvmkf07TpwowVOmrJaJLoFdD4C8fa38NPE1rr2gXjWl9Aeo5SRe6Ov8AEp7j+oBrnqKIzcGpRdmhVqMMRTdGtFOL0aezR+rXwA/aC0X45+HBPbslnrlsoF9prNloz/fT+8hPQ9uh5r1sHI4r8ZfBfjTWPh94jtNc0K9ksdRtW3JInRh3Vh0ZSOCDwa/Tb9nb9o3R/jnoAHyaf4jtUH23Ti3Tt5keeWQn8VJwexP3uW5ksUvZ1NJ/mfzDxdwfUyabxeETlQf3x8n5dn8n5+z0UUV7x+YBRRRQAUUUUAFFFFABRRRQAUUUUAFFFFABRRRQAUUUUAFFFFABRRRQAmBS1zXj34ieG/hf4ZuvEHirWbXQ9Htv9ZdXb7QT2VR1Zj2VQSewNfl3+1N/wVF8QeOzd+HfhWLjwvoBzHJrcny390OmY8f6hT6jL9DleRSbsNJs+1/2mf26Ph7+zhBNp9xc/wDCR+Lwv7vQdOkBaM9jPJyIh04OW5BCkc1+Tn7RH7XXxE/aT1Nj4j1Q2mho+620GwJjtIvQlc5kYf3nJPJxgcVxPw1+FXjT46eL10fwrpF54h1i4bzJnXlYwTzJLI3CDJ5ZiOfev1G/Zh/4JieEvhf9k1/4iNb+M/EqYkWxKk6dat/usMzEergL/s8ZqdWaaRPhb9mn9g74i/tGSW2ox2p8MeEHILa7qUZAlXv5EfBlPuMLxywPFfq3+z1+x98Of2btPjfw9pQvtfKbZ9f1ECS7kz1CnGI1P91AM8Zyea9tihS3iSONFSNAFVVGAAOgAqaqSsQ5NhRRRTJCiiigAooooAKKKKACiiigAooooAKKKKACiiigAooooAKKKKACiiigAooooAKKKKACiiigAooooAKKKKACiiigAooooAKKKSgBaKKKACiiigAooooAKKKKACiiigBmKB7jFGPzFcj8TviLpfwq8F6h4i1aXZbWqZWMfflc/djX1Ynj26ngGplJQi5SdkjWjRnXqRpUleUnZJdWz53/AG9PjJH4e8JQ+BtOuP8AiZ6viS82HmK2B4B9C7DH0DV8AV0PxA8caj8SPGOqeItVk33l9MZCoPyxr0VF/wBlVAA9hXPV+aY/FPFV3PpsvQ/sLhjJY5Hl0MO/jesn3b/RbL0CiiivPPrAooooAKKKKAJ7C+uNMvbe7tZnt7q3kWWKWM4ZHU5VgfUEA1+s/wCz/wDFOL4v/DDSdeBRb0r9nvYk6Rzpwwx2B4YD0YV+SNfU37BPxUPhb4g3XhG7m22GupvgDHhLlASPpuTcPcqgr3snxPsa/I3pLT59P8j8w4+yZZjlrxVNfvKWq/w9V+vyP0RpaTNFffn8ti0UUUAFFFFABRRRQAUUUUAFFFFABRRRQAUUUUAFFFFABRRRQAUUUUAFFFFABRRRQAUUUUAFFFFABRRRQAUUUUAFFFFABRRRQA1gGBBGQexr49/aY/4Ju+AfjULvWfC6R+B/Fr5czWcX+hXT9f3sIwFJP8aYPJJDV9iUmKBp2P57Pjf+zl4+/Z517+zfGWhy2UbsRbajD+8tLoDvHKOCcc7Thh3Ar2/9mH/go547+BxtNF8StL428Hx4QW13L/plonT9zMckgD+B8jgAFetfsR4t8HaJ480C70TxDpVrrWlXa7JrO9iEkbj6HoR1BHIPIr82f2oP+CVV3pgvPEXweme+tRmSTwxey/vkHUi3lb74/wBhzu44ZiQKizWxfMnoz74+Cf7QngX9oPw6NW8Ga1HfhAPtFjL+7u7Vj/DLEeV7jIypwcE16VjNfzlaD4h8YfBXxuLzTLrU/CXijTJSjbd1vPCw+8jqcHHYqwwehFfpd+yv/wAFSNH8XGz8OfFoQaBrDYji8RQrtsrg9B5y/wDLFj/eHydc7AKaYnG2x+hFFVbO8t7+1hubWaO4tpkEkc0TBkdSMhgRwQR3q1VEBRRRQAUUUUAFFFFABRRRQAUUUUAFFFFABRRRQBw3xZ+KuifB/wAJXWu61PtRBtgtkI8y5lx8saDuT69AMk8Cvyz+LPxX1v4w+L7nXdam5b5be1UnyreLPEaD+Z6k5Jr7D/bd+AnijxuIPF+jXdxqsOnQFJtFHPkp1aSFR1J/iHLcDBIGB8EkYODwa+JzrEVnU9k1aK28/M/o/wAPMry+OF+vU5qdZ6P+75W8+rCiiivmD9kCiiu++DHwb1r41+LodG0lDHbpiS8vnXMdtFnlj6k9Avc+gBI0p05VZKEFds5MViqOCoyxFeSjCKu2+ho/AL4Eav8AHLxalhbB7TR7cq9/qJXKwp/dX1dsHA/E8A1+ovgjwPo/w78N2WhaHarZ6fapsRFHJPdie7E8knqap/DT4b6L8KPClnoGh26w2kAy8jcyTyH7zue7H/ADAAFdca/QsBgY4OHeT3f6I/lDinietn+ItG8aMfhj3835v8BaKWivXPhgooooAKKKKAEoxQOlUtR1K20mznvLyeK1tYEMks8zhERQMliTwAB3o2Gk5OyLZwAc8Cvlb9pX9sqy8AC68N+DZYtS8RrmOe8GHgsj3Ho7j06A9c4K15b+0r+2ldeJzdeGvAdxJZ6VzHcauuUkuB0Ii7ov+194+w6/IpJYkk5J718nmGbWvSw79X/l/mfuPCvAcqnLjc1jpuofrL/L7+xd1nWr7xFqlxqWp3k19f3DmSa5uHLu7HuSaveC/GOq+APE1hr2i3DWuoWcgkjcdD6qw7qRkEdwTWJRXyKnNT509T94lh6U6Tw8orkatbpba1ux+t/wN+M2lfGrwVb6zYkQ3iYjvbItlraXHI91PVT3HuCB6Nu5r8j/AIF/GfVfgl43g1myLTWMuIr+y3YW4hzyPZh1U9j7Eg/qp4L8X6X4+8NWGu6NcreadeRiSOVf1BHYg5BHYgiv0LLscsXTtL4lv/mfylxdw1UyDFc1NXoz+F9n2fp07o36KKK9g+CCiiigAooooAKKKKACiiigAooooAKKKKAKWo2Ftq9hc2V5BHdWVxG0M0EyhkkRhhlYHgggkEGvxY/bb/ZZuf2cPiO0mnRSS+C9Zd5tLuDlvJPV7Zz/AHkzwT95SDyQ2P2zNeffHH4OaF8ePhxqvhDX4ibe8XdBcqoMlrOM+XMnup/MEg8E162W4+WBrXfwvf8Az+Q07Hwj/wAE0f2tBp91B8IvFl7/AKPOxPh67nb7jk5a1JPZjkp75XuoH6XYr+fH4l/DvxH8DPiTqXhrWUksNa0i5GyeFiocA7o5o24O1htYHrz2Ir9dv2G/2poP2i/hutrqs6J420REh1KLgG5Tolyo9GxhsdGB6ArXq51gIr/bKGsZb/Pr8xtdT6aooor5QkKKKKACiiigAooooAKKKKACiiigBvavgb/gpx+zD/wlnhtfir4dtN2r6REItZiiXm4tB92bA6tH0J/uH0SvvnpxVe8s4L+1mtrmJLi3mUxvFKoZXUjBUg8EEdq6sJiZ4StGrDp+K7DWh/ONRXv/AO2n+zhN+zp8Xbqys4X/AOEU1YteaPOckCMn54Sf70ZOPUqUJ+9XgFfrlCvDEU41ab0ZoFFFFbgfpH/wS5/aYMizfCLxBd5ZQ93oMsrdRy01sP1kUf8AXT2Ffo/X86HhjxLqXg7xFpuuaPdPZapp1wl1bXEZ+aORGBU/mOlfu3+zb8ctO/aF+Euj+LLDZFdyL5Go2aHP2W6UDzE+nIZc9VZTX55nuB9jU+sQXuy39f8AgkNHqtFFFfKkhRRRQAUUUUAFFFFABRRRQAUUUUAFFFFABRRRQAUUUUAFFFFABRRRQAUUUUAFFFFABRRRQAUUUUAFFFFABRRRQAUUUUAFFFFABRRRQAUUUUAJXM/EXx7pHwv8Ea14p124FvpWl2zXEz92x0RR3ZiQoHckCumzX5a/8FQf2kT4m8Tw/CvQ7rOmaQ63GsPE3E13j5IjjqI1OSP7zYPKV34DCSxtdU1tu/QaVz4++M/xX1f42fErW/GGtOftOozlkhDZW3iHEcS+yqAPfBJ5JriKKK/W6dONOChFWSNAoopVUswAGSeAKvYD0z9nP4I6n+0F8V9I8JWG+K3mbzr+8Vci1tVI8yT64IVQerMo71+7PhHwppfgbwzpmgaNapY6Vp0CWttBH0RFGB9T3JPJOSa+dP2Af2Z/+FEfCdNT1e18rxj4jVLq+8xfntYcZit/YgHcw/vMQc7RX1Of0r8xznH/AFuvywfuR/F9WQ2LRRRXgEhRRRQAUUUUAFFFFABRRRQAUUUUAJ0PSvnb9tX9py2/Zv8AhfLLZSxyeMNXD22kWzYOxsfPcMP7sYIPuxUdCcez+PvHGj/Dbwfq3ibXrsWWkaZA1xcTN1wOigd2JwAO5IHevws/aI+OWs/tC/FHU/FeqloopT5NhY7sraWyk+XGPfkknuzMe9e9k+X/AFurzzXuR3832/zKSuYHgbwX4k+N3xHsdB0pJdV8Ra5dnMkzFizMS0ksjcnAG5mY9gTX7l/AL4I6L8APhnpfhHRkDiBfMu7wrh7u4YDzJW+pGAOcKFHavn3/AIJ2fsqf8Kc8Ejxr4jsynjHX4AY4pVw1hZnDLHjs78M3phV4IOfsvvW2c5h9YqewpP3I/i/+B0BsWiiivmyQooooAKKKKACiiigAooooAKKKKACiiigAopM0tABRRRQB+df/AAUK0aSz+L2k35H7m80pFU/7aSyA/oy18t1+gf8AwUK8DvrPw90bxJBFvk0e6MczAfdimwuT9HWMfjX5+V+dZrTdPFS89f6+Z/WfA2LjisjopPWF4v5PT8LBRRRXjn6AekfAb40aj8EvHVvrFsXm06UiLULMHiaLPOP9peqn146E1+qXg/xdpfjrw9Za5o12l7p15GJI5U7juCOxByCDyCCK/GWvb/2Z/wBpG/8Aghr5tbzzL3wreuPtdopy0J6ebGP7wHUfxAeoBH0OV5j9Wl7Kr8L/AA/4B+T8acJ/2tT+vYNfvorb+Zf5rp93Y/UbHHNZfiK41K10HUJtIto7vUkgdraCaTy0kkAO0M2DgE45pvhzxHp3i3RbTVdKu477T7uMSwzRNlWU/wCcEHkHg1r4OK+60ktHufzRZ0p2nHVPVPy6M/HX4p674o8Q+PNXu/GBnXxB5xS4huFKmEjpGq/wqB0A4x65zXJ1+nf7S/7MOmfGvSG1HT1i0/xZbJiC7xhbhR0ilx1Ho3VfcZB/N/UvBWuaT4rfw1daXcxa6k4tvsHlkymQnAAA65yMEcHIIr87x+Cq4erd6p7Pv/wT+s+F+IsFmuCUaaVOVNe9HayXVeRQ0fR73xBqltp2nW0t5fXMgihghXc8jk4AAqz4n8L6r4L1680bWbOSw1K0fy5YJOqnqCCOCCMEEcEEEV+in7LH7L1t8HtMTXNdijuvF10nzHhlskI5jQ92/vMPoOMk8b/wUB+FNvqPhKy8c2cAS+06RLW8dR/rIHOEJ/3XIA/3z6CumeUzp4V1pP3lrby/zPFocd4fE51HL6SvSl7ql3l0t5PbzvfY+CKKKK+fP1YK1vCnivVfBOv2mtaLeSWGpWr74p4jyPUEdCCOCDwQcGsmiqi3F80dzKpShXg6dRXT0aezR+pH7N/7SmlfHHRBbzmPT/FNpGDd2G7hx082PPJQnqOqk4PYn2wHjk5I71+NXgO88QWXjDSpvCz3Sa+J1Fn9kGZDITgADuD0IPBGc8V+vPgyXXJfCmlN4kit49dNuhvEtCTEJcfNtJ7f5Ga+/wArxs8XBqotV16M/ljjThyjkeJjPDTXJO9o31j/AJrszoKKKK9w/OAooooAKKKKACiiigAooooAKKKKACiiigAooooAKKKwvF/jLRPAXh+91zxHqlro2kWab5728kEaIPTJ6k9ABySQBk0AbnSvlT9qn9v/AME/s7R3Wi6c8fizxuoKjS7WX91aN2NxIM7cf3Blj32gg18iftZ/8FPNa8dm98L/AApe48PeHjmKbXmBjvrsdD5XeFD6/fPHKcivkL4SfBfxr8ffF66J4Q0i41nUJDvuLg8Q26k8yTSHhR15PJ6DJ4qW+xoo9y38bP2gPHP7Qvig6z4x1iW/kUkW1jFlLW1U/wAMUY4XtzyxwMkmvpH9lj/gmh4s+Lv2PxB4+Nx4N8JviRLZk26hep/sow/dKf7zjPTCkHNfZn7Kn/BO/wAGfARbPXvEQh8YeN0w4u5482lk/wD0wjbqwP8Ay0b5uAQE5FfXfSkl3By6I4v4XfCLwl8GPC8OgeDtDttE06PBYQLmSZsY3yOcs7e7Ent0rtaKKszCiiigAooooAKKKKACiiigAooooAKKKKACiiigAooooAKKKKACiiigAooooAKKKKACiiigAooooAKKKKACiiigAooooAKKKKACiikJxQA3d7c1DDNHcKzxSLIqsUypyAQcEfUEEV8rftWftbR+A1uvCfhC5SbxI4Md1fIQyWIPVV7GX/0HvzwPbfgDo0vh/wCDvhS1uWdro2MdxcNISWMso8yQknqdztk1x08TCrVlShryrV/oe7icnxGDwFPHV/dVR2iurVrt+S2t3vc9EpaKK7DwgooooAKKKKACiiigApKWmSSLEhdyFUDJJ7UBuVNR1C30mwmvbyZLa1gRpJZZGCoigZJJPQADOa/Mf9qj9oab42eLRa6c7x+FtNdls42yvnv0MzD1PRQeg9CTXc/tfftSnx5d3Hg3wrc48PQvtvb2NuL1wfuqf+eYI6/xEZ6AZ+VK+JzbMfav2FJ6Ld9/+Af0XwNwm8HFZljY/vGvdT+yn1fm/wAEFFFFfMH7QFFFFABRRRQAUUUUAFaPh7W7rw1r2natZP5d5Yzx3ETejowYfqKzqKqLcZXRlUhGrCUJq6Z+zXgvxJbeMfC2ka5aHNtf2sdynOcB1BwfcZrcAAr5z/YS8XnxH8DrewkbdNo93LZnJ52kiRfwxJgf7tfRnSv1PDVPbUY1O6P4lzXCPL8dWwv8kml6X0/AdRRRXQeWFFFFABRRRQAUUUUAFFFFABRRRQAUUUUAFFFFABRRRQAUUUUAFFFFABRRRQAUUUUAFFFFABRRRQAUUUUAFFFFABRRRQAUUUUAFFFFAHhv7Rn7Inw//aW0xl8Q6aLHXY022uv2ChLqL0DHpIn+y2epxtPNfkf+0x+xZ8QP2aL+S41S0/trwsz7bfxDp6EwHJ+VZV6xP7NwT91mxX7xVS1HTLPWdPuLC/tYb6yuEMU1tcRiSORCMFWU5BBHY0mrlKVj8Ov2X/25fHn7Nd1DYRTnxH4OL5m0G+kO2ME8mB+TE3XgAqcnKk8j9dv2f/2nPAn7SPh3+0PCeqA30SBrzR7rCXloT/fTPK56OpKn1zkD46/au/4JaW2oi88T/B0JZXfMs3ha4kxFIep+zSMfkP8AsOdvoygBa/OrTtS8YfBPx2J7WXU/CPivSJip4a3uIHHVWU4OD3BGCDzkGp1RdlLY/o2or4C/ZK/4KdaN4++x+F/irJbeHvELERQ68oEdldnoPN7QufX7h5+5wK++YpEmjWRGDowyrKcgj1FUnczasSUUUUxBRRRQAUUUUAFFFFABRRRQAUUUUARkArhuRXxz+1Z+x8murd+MPA1oF1PmS+0mJcC47mSMdn7lf4uo+bhvsfFLjPvXJiMPTxUOSov+AezlOb4rJcSsThZWfVdGuzR+JckTwyNHIrI6kqysMEH0IptfoT+1R+yJD4/S68VeELeO28SKDJcWS4WO+9SOyye/Ru/PNfD3gv4aeIfHfjSDwtpmnSnV3lMckUylPs+04dpMj5QvfP064Ffn+KwFXDVeS177eZ/VWS8T4HN8G8UpKLivfTe3/A7P9Sf4WfC/W/i54vtdA0ODfNJzLO4Pl28QPzSOewH5k4A5NfqX8IPhJovwa8IwaFo8eWHz3N2wHm3MmOXb+g6AYFZ/wJ+CGj/A/wAIpplionv5sSX1+y4e4k/ooyQq9h6kkn0s89K+wy7L1hI88/if4eR+A8XcVVM8rewoO1CL0/vPu/0X6j6KQUte2fnQUUUUAFJRS0AN7UgOV60teU/HH9oPw58DtGM2oSi81iZSbTS4WHmyn1P91c9WPvgE8VnUqQpRc5uyR1YXC1sbWjQw8XKUtkjrvH/xC0P4Z+Hp9a8QX8djZQj+I5aRuyovVmPoP5A1+cH7Qv7UevfGy+ksbYyaT4WjfMVgrfNPg8PMR949wvQe55PEfFn4xeJPjL4ibVNfuy6ISLeyjyIbdD/Ci/lknJOOT0rh6+GzDNJ4m9OlpD8X/XY/pXhbgmhlKjisbadb8I+nd+f3BRRRXz5+qBRRRQIK+tf2BPFvjC18XXeh2dhPf+EZgZLyVjiOylx8rqTxlsBSg5Iwf4a4b9nX9lDWvjNcw6rqXm6P4TRvmuyuJbrB5WEHt2LngdskEV+jXgvwPo3w+8PW2i6DYxadp9uuFjiXqe7MerMe5PJr6jKsBW5412+WK/H/AIB+L8c8T4BYeeV04qrN6PtHzv3XZbdToqKSlr7U/nUKKKSgBaKKKACiiigAooooAKKKKACiiigAooooA+Sf2/v2U1+PHgE+I9AtQ3jfQImeBUX5r63GWe3Pqw5ZPfI/jyPyw+CXxf174CfEvS/FmiMVurKTZcWrkqlzCTiSF/Zh+RAI5Ar+gQnjmvym/wCClH7KX/CAeJ3+Jvhmz2+HdZnxqlvCvy2d4x/1mB0SU8+z5/vKK+uyXGxkngsRqnt/l/kUn0P0s+F3xK0T4v8AgPR/Fvh+4+0aZqUIlTON8bdHjcdmVgVI9RXW96/Hv/gnn+1Wfgn48HhHxDd7fBniCZVMkrYSxuzhUm9ArcK//AW/hOf2CB3DINeHmOClga7h0ez8v+AJqw+iiivNEFFFFABRRRQAUUUUAFFFFABRRRQB4p+1h+z7ZftHfCLUfD7rHFrdvm70i7fjyrlQcKT2RxlG9jnGVFfhnrOj3vh/Vr3S9RtpLPULKZ7e4t5V2vFIrFWUjsQQRX9Gxr8yf+Cof7M/9l6jF8W/D9pi0u2S216KJeI5uFiuPo3CMf7wTqWNfW5Dj/ZT+rVHpLb17fMqL6H550UUV+gFhX1J/wAE/v2kz8Cvi3HpWr3XleEfEjJaXpkbCW02cQz+wBO1j/dYk/dFfLdHSufE4eGKpSpT2YH9IKsGXI5FLXyL/wAE6v2kT8ZvhWPDWs3Xm+KvDCJbyNI2XurTpDL6kjGxj6qpPL19dd6/IcRRnhqsqU90ZC0UUVgAUUUUAFFFFABRRRQAUUUUAFFFFABRRRQAUUUUAFFFFABRRRQAUUUUAFFFFABRRRQAUUUUAFFFFABRRRQAUUUUAFFFFABRRRQAUUUhOBmgDxv9q3492v7PHwc1bxIzRtrEo+x6TbPz5t04OzI7qoBdvZSOpFfhXquqXeuand6jf3El3fXczzzzytueSRiWZmPckkmvpL9vz9oo/HT4xz2Ol3Xm+FPDZex0/Y2Unkz++nHruZQAe6op7mvmOv03JcF9Voc8l70tX+iNErBRRRX0Awr6+/4Jyfs3f8Lg+Kf/AAlus2vm+FfDEiTlZFyl1edYovcLjew9lBGGr5Z8HeEtU8eeKtK8O6LbNearqdylrbQr/E7HAyew7k9AATX7xfAD4NaX8BfhVovg7TAHNpFvu7oLg3Ny3Msp+p6A9FCjtXzed476tQ9lB+9L8F1Ymz0gcUtFFfmxmFFFFABRRRQAUUUUAFFFFABRRRQAUlHevlb9vr9qAfAL4ZtpGjXYXxp4hjeCy8thvtIeklwfQjO1P9o552mtqFGeJqRpQ3YHyP8A8FJv2qP+FjeLT8NvDd5v8NaFOTqM8LfLeXq8Fc90i5Hu2487VNZH/BOj9lf/AIW/45/4TnxDZ+Z4R8PzgxRSrlL68GGVMd0Thm9SUHIJx85fBP4Ra38efibpHhHRVJur+XdPdMCy20I5kmf2UfmcAckV+7Pwx+HOi/CXwLo/hPQLcW2l6ZAIYwfvOerO57szEsT6k19pmNeGV4WODo/E1+HV+rLemh1gGKWiivhSAooooAKKKKACiiigAooooAKKKKACiiigCMnB6UyWZYYy8jBEUZLE4AFSHnvivj39uD9of+wNOl+H/h+5xqN4gOqTxNzDCw4iz2Zx19F/3uOXEYiGFpOpPp+LPZyfKq+c4yGEoLV7vol1b9D6z0XWrDxFp0F/pt5Bf2Uy7o7i2cOjj1DDg1f61+TXwU/aG8U/BHVRJpc/2zSJX3XOlXDExS+rL/cfH8Q9sgjiv0a+DXx58LfGzSBc6NdCK/jA+1abOQs8B9x3X0YcfQ8Vx4PMaWMVtpdv8j6HiHhHG5FL2nx0ukl08mun5M9OpD0paSvWPhTnfHfhCy8e+D9V0C/XNpqFu8D4GSuRww9wcEe4FfkJ4z8J3/gbxVqeganEYb6wnaCQdjg8MPUEYIPcEV+zeTXx7+3X8BX17TB8QNFty99YRiPUooxzJAOknuU6H/Z9lr57OMI69JVILWP5H6pwDn0csxrwdd2p1bfKXT79vuPgyiiivgz+ngooooGe2/s4/tM6v8D9XW0uDLqPhS4kzc2GctET1liz0b1HRu+Dgj9LPCPjDSfHHh+z1nQ76PUdOuk3xzRn8wR1BHQg8g9a/GavTfgd8fvEfwO137TpkputKnYfbNLlciKceo/uOB0YfjkcV9Dl2aSw9qVXWP5f8A/KOLeC6eap4zBJRrdVspf5Pz69T9Zzx+Nc9c+A/D994utfE02kW0mv2sTQQ37IPNVG6gH88HqAWAwGOee+EXxs8MfGjQlv9CvQ1xGB9psJsLPbsezL6ejDIPr1r0PGfpX28ZQrRUo2aP5vq08TgKsqNROEldNap+afkHfrXlH7U8cMvwB8aC4wIxZFhn++CCn/AI8BXq5OOe1fE/7dnx6s5tOPw70W5W4maRZNVkiYFYwh3JDn+9uAY+m0DuccmOqwo4ebl1TX3nt8NYGvj81oU6C+GSk32Sabf9dT4iooor8yP7L2R9D/ALP37Jw+O/gG/wBci19tGu7e/e0RHtvOjkCxxvk/MpHLkZ56dKn8U/sG/EvQ/MfTl07xBEPui1uPLkI91kCjP0Jr62/Y18JP4T+AegeahS41HzL98jHEjfIfxQIa9wzivuaGU4erQg5pptdGfzTmPHWa4PMq8KFRSpqTSTStZO26s/xPnT9lf9l21+D+mJreuxR3Pi26T5jwy2SEcoh/vf3mH0HHJ+je55pM4+lBOBXu0aMKEFTpqyR+aZhmGIzPESxWJleUvuS7LskPopKWtzzgooooAKKKKACiiigAooooAKKKKACiiigAopruEUsxCqBkk9q+AP2wv+CmWm+BPtvhH4Uz2+teIV3RXPiDAktLM9CIR0mcevKD/b5ATdhpXPov9pv9r3wL+zJohfW7n+0/Ec8Zay8P2bj7RN6M56RR5/jb0O0MRivx1/aK/am8dftL+I/t3ie/MWlwuTY6JaEraWo9lz8z46u2SfYYA4m0s/GHxu8fCKBNS8XeLdZnyeWnuLiQ9SSewHUngAdgK/UX9kX/AIJn6H8MxZeKvibHbeI/FK7ZYNI4ksbFuo3dppB6n5AegbAap1ZppE+U/wBkv/gnT4r+OpsvEfiz7R4S8DPiRJHTF5fp1/cow+VSP+WjDHIKhu360/C74TeE/gx4Ut/Dvg7RLfRtMi5Kwrl5nxgvI5+Z2P8AeYk/gK7JVCqAAAB0Ap1UlYhu4UUUUyQooooAKKKKACiiigAooooAKKKKACiiigAooooAKKKKACiiigAooooAKKKKACiiigAooooAKKKKACiiigAooooAKKKKACiiigAoopO1ADMnJ54r5M/a4/awTwVDc+D/AAhchvEDqUvL+I5Fkp6op/56n/x369L/AO1z+1Onw3s5vCXha4RvE9wmLi5Q5+wxkf8AowjoOw59K/PKeeS6nkmmkaWWRi7yOcsxPJJJ6mvl8zzP2d6NF69X28vU/aOC+DfrbjmOYR/d7xi/teb8uy6+m+t4V0ibxb4w0jTCzyT6lew25YnLFpJAuc+vNfstZW6WtnBEgCpGgUKOgAGAK/LH9kfQl1/9oPwjC6booZpLpj6bIndT/wB9Ba/VUDjFPIofup1O7t93/DkeJmIvjaGFjtGLf3u36DqKKK+nPxoKKKKACiiigAoopruEUknAHegBjuqqWYgKOcmvhD9rv9rI66134H8GXeNNXMWpanA3/Hx2MSEfwdmYfe6D5c7p/wBrn9rX+0zeeCPBV5izGYdS1SBv9b2aKNh/D2Zh16DjOfjSvkMzzPehQfq/0R+9cFcGfDmWYx84xf4Nr8l82FFFFfIn7xsFFFFAwooooAKKKKACiiigAooooA+1v+CcGtMJvG2lM+VItbmNff8AeK5/9A/KvuDrxX59/wDBOyVl+JXiNAPkOmAk+4lXH8zX6CHqa/RMpk3g438/zP5L46pqGfVrdeV/gh1FFFeyfABRRRQAUUUhOBmgBP5UZI69KwPDXjPSfFsmoppt2k8mnXcljdRjhopUOCpH5EHuDW+2TSTUtUVKEqbcZKzHUUUUyQooooAKKKKACiiigAooooAKKKKACiiigAooooAKKKKACiiigAooooAKKKKACiiigAooooAKKKKACiiigAooooAK8N/aT/ZF8B/tM6IY9eshYa/DGVs9fskC3MHorf8APRM/wN6nBUnNe5UUAfgV+0j+yT48/Zm1zyfENl9t0KaQrZa9ZKWtZ/RSesb4H3G54ONw5r0r9kn/AIKD+Lf2fJLTw/4h8/xX4EBCCzkfNzYr627t/CP+ebfL6Fckn9k/EvhjSfGehXeja5p1tq2k3kZiuLO7iEkcinsVP+RX5c/tef8ABMfU/BAvfFnwniuNa0Fcy3Hh4kyXdoOpMJ6zIP7v3xx9/kibW2NE09GfpT8Kvi54T+NnhK38SeDtYg1bTJuG8s4kgfHMciHlGHoR7jIINdpnNfzw/Bn45eNf2fPGKa74Q1SXTbtSEubSQFoLpAeY5o+jDr7jqCDzX7C/sn/tx+Dv2mNPi02Ro/D3jiKPNxolxJxNgcvbsf8AWL3K/eXnIIG4idxONj6aoooqiAooooAKKKKACiiigAooooAKKKKAGHtxWJYeDtE0zxBfa1aaZbW+q3yolzdxxASShfuhm74/oPQVt7c0pGBQ0nuVGcoJqLtffzFpaSloJCiiigApKWigCIHIznNO4A5qC6uYbG3kuLiRIYY1Lu8hAVQBkkk9hXxB+0t+2u98bvwz8Pbopb8xXOuxnDN2Kweg/wCmnX+7jhjx4rF08LDnqP0XVnvZNkmMzvEewwsdOreyXm/yW7PUP2kv2wNL+F0dxoPhtotW8VEFHOd0NkfV8fef0QdP4sdD+eniTxLqnjDW7rV9YvZdR1G5ffLPO2WY+nsB0AHAHArNkkeaRndi7scszHJJ9TTa+AxmPq4yXvaLoj+peH+GsHkFK1JXqP4pPd/5Ly+8KKKK80+wCiitLw94d1LxXrNtpWj2U2oajcvshghXczH+g7kngDk1Si5OyM6lSFKDqVHZLdmeiNI6qqlmY4AAySa+x/2av2J5tT+yeJviDbNDacS22hvkPJ3DT/3R/sdT/FjofUf2a/2PdN+GMdt4g8TpDq3irAeOPG6GyP8AsZ+84/v9v4fU/TQAHbmvsMvylRtVxC16L/M/n/irjyVfmwWVStHZz6vyXZee/Ygs7KGwtore3iSCCJQiRRqFVFAwAAOAAO1Wj0ozRX1Z+Ittu7E9+9HQUh9Sfxr5k/aR/bF034YCfQPC7Q6v4oGVlcndBZH/AG8fef8A2B0/i9DhWxFPDw56jsj0suyzF5rXWHwkOaT+5Lu30R9OdqOK8q/Z9+OOnfHHwXHqUOy31e3Ai1CxB5hkx1HfY2CVP1HUGvVAAAKunUjVipwd0zlxWFrYKtLD148s4uzQ+iiitDmCiiigAooooAKKKKACiiigAooooAKwfGnhDSvH3hbVPDuuWaX+k6lbtbXNtJ0ZWHY9iOoI5BAI5Fb1FCbi7rcD8EP2k/gPq37OvxV1PwrqG+azB+0abfMuBdWrE7H+owVYdmU9sGv0c/4Jy/tT/wDC2fBA8CeI7sv4t8PwKLeWRvnvbIYVWz3ePhW9QVPJLV6Z+2n+zPb/ALR/wqnt7SGNPF2kB7rR7k4G58fPAx/uyAAezBT0Bz+OPgHxv4i+CnxI07xDpTSabr+iXeTFKpUhlJWSKReDgjcjD0JFffU5QzrBOEv4kfz7+jL3R/Qoc0dRXAfBD4v6N8c/hro/jDQ3H2e+j/fW5YF7aYcSRP7qfzGCOCK7/vXwU4yhJwkrNEC0UUUgCiiigAooooAKKKKACiiigArC8Y+EtM8eeGNU8Pa1ai80rUrZ7W5gf+JGGDg9iOoPUEAit2ihNxd0B+AP7QHwZ1T4CfFXW/B2phpBaS77S6K4FzbNzFKPqOoHRgw7V51X7B/8FG/2bh8YPhW3izRrXzPFXheN5wI1y91Z9ZYvcrjev0YDlq/HzpX6tleNWMw6k/iWj9f+CaJ3CiiivXGemfs5/GvUfgB8W9E8X2O+SC3k8m/tUOPtNq5Alj9M45GejKp7V+8PhjxHp/jDw9puuaTdJe6ZqNul1bXEZ+WSN1DKfyNfzpV+lv8AwSy/aM+3WF38Jdbusz2we+0RpG5aPO6aAf7pJkA9DJ2UV8jn2C9rD6zBax39P+ATJH6LUUUV8AQFFFFABRRRQAUUUUAFFFFABRRRQAUUUUAFFFFABRRRQAUUUUAFFFFABRRRQAUUUUAFFFFABRRRQAUUUUAFFFFABRRRQAUUUUANr5S/4KG/tFf8KU+D0ui6VdeV4p8Tq9lalGw9vb4xPN7HDBFPXL5H3TX1DqepWujabdX99PHa2VrE0088rbUjRQSzE9gACa/Cn9qr463X7Qvxm1rxOzOulK32TSrd/wDllaITs47FslyPVzXu5NgvreI5pL3Y6v16IpI8gJyaKKK/UCwoor0r9nf4L6j8fPi1oXhCw3xxXMvm3t0oz9mtU5lk9MgcDPVmUd6zq1I0abqTdkgPt3/glp+zh5EFz8XNdtf3koey0FJF6Lys1wPrzGp9pPUV+jVZXhfw3p/g7w7puhaTapZaXp1ulrbQRjiONFCqPyFa1fkWNxMsZXlVl8vJGbdxaKKK4xBRRRQAUUUUAFFFFABRRRQAUUUUAcz8Q/Hej/DDwVrPirX7r7LpOl27XE79yB0VR3ZiQoHckCvwj+Onxi1r4+fFDVvF2rlhNeybLa0DbltYAcRwr7AdT3JJ6k19Tf8ABTH9p/8A4T3xiPhl4fu92g6DNu1OWJvlur0cbPdYskf75b+6DWT/AME2/wBmD/havj4+PtftN/hbw5Mpto5Vyl5fDDKvuseQ59yg5BNfc5bQhluFljK+7Wn6L1Za01PsP9gD9l4fAb4bDXdctBH408QxpNdCRfns7frHb+x/if8A2iAc7Aa+rqBS18ZXrTxNWVWpuyAooorEAooooAKKKKACiiigAooooAKKKKACiikPQ460AeS/tE/G2z+B/gOfUSY5taugYdOtGP8ArJMfeI/urnJ/AdWFflfrOsXniHV7zU9SuXur68laeeeQ5Z3Y5JP417R+2HP43vfi1eTeLrGSxtRmLSlU7oPs4PBR+jE5y3fJwQOBXhVfn2a4qdes4NWjHZfqf1XwPklDLcvjiItSqVEm5LVW6RT8uvdhWl4d8Sap4T1i21XR76bTtQtm3xTwOVZT/UHoQeCODWbRXixk4u6P0OpThWg6dRXT3TP0G/Z5/bZ03xqLbQfGzw6PrpxHFqH3La6PbP8Azzc+n3T2IyBX1cjB13KwYeor8S6+kP2ev2x9a+Fz2+i+IzNrnhhcIhLbri0X/YJ+8o/uE8diOh+swGc7U8R9/wDn/mfhfE3h/wDFi8oXm4f/ACL/AEfyP0kyR24qO4hiuYXhlQPE4KsrDIIPUYrC8GeN9D+IWhwaxoGoxalYzD5ZYW6HurDqrDuCARXRj8q+tTjJXTuj8JlCdGbhNNSW6ejTPzT/AGtP2ap/hLr8mv6JAz+Er+XKhBn7FKefLb/YPO0/geQCfnWv2g8Q+H7DxTo15pOqWsd9p91GYpYJlyrKe3/1+3WvzU/aX/Zj1T4KatJqNgkl/wCEriT9xdgbjbk9IpPQ+jdG+vFfFZplrpN16K93qu3/AAD+jOC+MI46Ecux8rVVpFv7S/z/ADPCqKKK+ZP2MKKKKANHw/4i1PwrqsOpaPf3Gm38JzHPbSFHX8R29u9fSPhH/goD450S0jt9Z07Tte28eeQbeVvqV+X8lFfLtFdVHF1sP/Dk0eHmGSZfmtvrlFSts3v961/E+jfiH+3R4+8Z6fLYaYlt4YtZV2vJZFmuCPQSMfl+qgH3r50lleeR5JHaSRyWZmOSSepJptFKtiauId6srmuXZTgcrg4YKkoJ723fq92Fdr8G/hvdfFf4jaN4ctlfy7mYNcyqP9TCvMj/APfIOM9SQO9cbDDJcTJFEjSSuwVUQZLE9AB3NfpV+x9+z23wi8JPrGsQBfFGrIrTIw5tYuqw/Xu3vgfw5PXl+DeKrJfZW/8AXmeBxZn1PJMvlJP97LSK8+/ot/wPftOsIdLsbe0t41ht4I1ijjQYCqowAPYAVcPSjIo7V+kbH8htuTuxaKKKYgooooAKKKKACiiigAooooAKKKKACiiigArnfG/jvQPhx4ZvvEPibVrbRtGsk3z3V0+1V9AO7MTwFGSTwATXDftD/tLeDf2a/CLaz4pvN93MGFhpFuQbq9cdkXso4y54GfUgH8Yf2lf2q/Gv7Tnij7d4gufsejW7k6foVq5+zWq9M/7chHVzye2BgBN2KUbntP7Yv/BRTxB8cXvfCvghrnw34FJMcsgbZd6mvQ+YR9yM/wDPMHkfeJztHif7N/7K3jj9prxL9h8OWf2bSIHAv9cu1ItbUemf43x0ReT3wMke3fsb/wDBOvXfjebLxZ44W48PeBiRLDDjZd6mvUbAfuRn/noeSPug53D9bvBfgjQvh14bsvD/AIa0q20fRrJPLgtLVNqqO5Pcknksckkkkk0rX3KbS0R5r+zf+yl4I/Zk8PCz8O2f2vWZ0C32vXag3V0epGf4Ez0ReOBnJ5PtVFFUZhRRRQAUUUUAFFFFABRRRQAUUUUAFFFFABRRRQAUUUUAFFFFABRRRQAUUUUAFFFFABRRRQAUUUUAFFFFABRRRQAUUUUAFFFFABRRRQAUUUUANr55/as/aXg+DehnR9HlSfxbfxnylOGW0jPHmuPXrtU9SMngYPXftDfHbTfgb4Me+lK3Os3StFp9iW5lkx95u4Rcgk/QdSK/LXxR4n1Lxl4gvda1i7e81G8lMs00h5JPYegAwABwAABXz2aZj9Xj7Km/ff4f8E/VOCuFHm1VY3Fx/cxei/ma/Rdfu7lO/v7jVb2e8vJpLm6nkaWWaVizyOTksSepJqvRRXwl3LVn9OxjGEeWJ9Pf8E+9FN98YtRvyuY7HS3IPo7yRqP/AB3fX6MdTXxL/wAE3tKHl+ONRYZLNawI3pgSMw/Vfyr7Zzk1+h5RHlwkX3u/xP5P47re2z2qv5VFfgn+o+iiivZPz4KKKKACiikJAGSeKAGM4jG4kAV8OfteftZtdteeB/Bl5iAExanqkJ+/2aKNh27Mw69BxnOn+2J+1V/Zou/Ang+7xecx6nqMLf6kdDDGR/F2Yjp065x8N9TXyWaZny3oUX6v9F+p+6cFcHKajmeYR03hF/hJ/ovmHU0UUV8efvyVgooooGFFFFABRRRQAUUUUAFFFFABRRRQB9j/APBOHSmm8S+MtRx8sFtbwZ93dz/7JX3f0618vf8ABP3wg2ifCO81mWPZJrN88iMRjdFGBGv/AI+JK+oetfpGWU3TwkE+uv3n8gcZYlYrPMRKOyaj9ySf43HUUUV6p8WFFFFABTJDiNvpT6jn4hk/3T/Kga3PzH8J/Hu/+EX7RfinXEaS40a/1i5XUbNT/rIjO5DKP76Zyv4joTX6U6Drlj4n0ey1TTLhLuwu4lmhnjOVdWGQRX42eJrn7Z4j1Wfr5t1K+fq5NfVP7Df7QDeHtWX4f65c/wDEtvXLaZLK3EMxOTFnsr9R/tf71fG5bmHJWdKo9JPTyf8AwT+geMeFo18BTzDCR9+EUpLvFLf1X5H37RSA5ANLX2R/PoUUUUAFFFFABRRRQAUUUUAFFFFABRRRQAUUUUAFFFFABRRRQAUUUUAFFFFABRRRQAUUUUAFFFFABRRRQAUUUUAFFFFABRRRQB8d/te/8E8/DPx9jvPEnhQQeF/HpBkeZV22mot6TqB8rn/nooz/AHg3GPyS8aeB/GPwM8dvpWu2V94Y8S6ZKsqEMY3Qg5SWKRTyMjIdTj0Nf0YZzXlP7QH7N/gv9pDwm2jeK9PzPEGNlqtuAt1ZOf4o3x0PGVOVOBkZAIlotStufHP7HH/BTa31oWPg34v3Udpf8Q2nipgFim7BboDhG/6aD5T/ABbcFj+i8M8dzEksTrJE4DK6nIYHoQa/Bf8Aad/ZF8a/sweIvJ1mA6n4cuJCthr9qh8ifuFcc+XJjqhPY4LAZr1L9jj/AIKD6/8AASW08L+LmuPEXgEsERN2660wesJP3k9Yycf3SOQyT7jcb6o/Zyiud8D+OtC+JPhix8ReGdVt9Y0a9TfBd2zZVh3BHVWB4KnBBBBANdFVmYUUUUAFFFFABRRRQAUUUUAFFFFABRRRQAUUUUAMbpWD4w8aaN4B0C61nXb+LTtOt1y8sp/JQOrMewGSe1ct8Zvjl4b+Cmgfb9auPMvJARa6dCQZrhh6Dso7seB7nAP5rfGf46eJPjbr5vtZuPJsY2P2TTYWPkW6+w/iY92PJ9hgDx8dmNPCLlWsu3+Z97w1wjis+mqkvcoreXV+S7+uyO7/AGjf2sdZ+MVxPpGkNNpHhNWx9nDYlu8HhpSO3cIOPXJAx8/0UV8FWr1MRN1Kjuz+octyzC5Th44fCQ5Uvx82+rCiiiuc9UKKKCCOtArhXr37MnxqT4KfENL69t459IvlFteuIw0kKZyJEOM8HkqPvD3AI8horajVlRmqkN0cGPwVHMcNPC11eM1Z/wBfkftTpep2mt6db31jcR3dncRrLDNEwZHRhkMCOoINXP51+f37F/7Sv/CH6hB4F8SXP/Elu5MaddSNxayMf9WxPRGJ49GPoSR+gCksMjoRxX6Tg8VDGUlUjv1XZn8f59klfIsZLDVdVvF91/n3XQcSB1qtd3sGn2stxdSpbwRKXeWRgqooGSSTwAB3rH8aeN9E+Hvh+41nX7+LTtPt1y0srdT2VR1Zj2A5NfnL+0X+1drfxmuZtK0zzdH8Jo3y2gbEtzg8NMR+YQcD3IBrPGY6lg4+9rLojr4f4axmf1bUly018UnsvJd35Hpv7Sv7a02qm78M/D+6aCz5judcTIeXsVh/ur/t9T2x1Pxw7tI5ZiWYnJJOSTSUV8BicVVxc+ao/wDJH9S5PkmDySgqGFjZ9X1k+7f9JHb/AAd+LOrfBrxtaa/pbGRE/d3VozYS4iJ+ZG/mD2IB9q/Vf4fePtI+JfhOw8QaLOLiyu03DP3o2/iRh2ZTkEV+ONe4fsuftC3PwU8WC2vpJJfC2ouFvIBlvJboJkHqO4HUe4GPUyrMPq0/ZVH7j/B/1ufF8bcLLNqH13Cx/fQX/gS7eq6fcfqPgUdqp6bqFtq1hb3lpNHc2txGssUsTBkkVhkMCOoIOauHpX3m5/MLTi7MWiiimIKKKKACiiigAooooAKKKKACiiigBOtfmD/wU5/Zb/sHVf8AhbXhu0xp99IsWuwRLxDOeEuMDoH4Vj/eweS5r9PvasXxV4X03xp4d1LQtYs0vtL1GB7a5t5OjowwR7deo5B5Fd2BxcsHXVWO3Vd0NOx+Q3/BPr9qA/Av4mL4f1y78vwX4jkSG5MjfJZ3PSOfnoOiuf7pBP3BX7IhtwyDkGvwU/aW+BGp/s7/ABY1Twte75rEH7Rpl6wwLq1YnY/+8MFWHZlPbFfpD/wTj/af/wCFt/D3/hCNeuvM8WeG4VWOSVsveWQwqP7snCN7bDySa+jzrCRrQWOoap7/AKP/ADKa6n2bRRRXxxAUUUUAFFFFABRRRQAUUUUAFFFFADHUOpUjIPBBr8Vv28/2cT8A/jFPcaXbGLwl4gL32nbB8kDZ/e2//AGIIH9117g1+1eeM14x+1h8BLX9of4N6t4bKIuswj7ZpNw/HlXSA7RnsrglD7NnqBXr5VjfqeITl8L0f+fyGnY/CSirOpaddaPqN1YXsElreWsrQzQSrteN1JDKR2IIIxVav1ZPm1NAre8CeNNV+HPjHR/E2iXBtdV0q5S6t5O25TnBHdSMgjuCR3rBoqZRU04y2YH9A/wV+K2l/G34ZaB4x0dgLbUoA8kG7LW8o+WSJvdWDD3wD0Nd3X5Rf8Ev/wBob/hCfH1z8NtYutmjeI383TzI3yw3wGNo9PNUBf8AeRAOpr9XPavyXMcI8FiJU+m69DNqw6iiivOEFFFFABRRRQAUUUUAFFFFABRRRQAUUUUAFFFFABRRRQAUUUUAFFFFABRRRQAUUUUAFFFFABRRRQAUUUUAFFFFABRRWH4x8WaZ4F8K6t4h1e5W00vTLaS7uZj/AAoiknA7njAHc4FCTk7ID4x/4KhftDf8IV4Atfhvo9zs1jxGnnagUb5obFWxtPp5jjH+6jg9a/Kau7+OHxY1P43fFPxB4y1Qssuo3BaGAtkW8A+WKIeyoFHucnvXCV+s5bhFg8PGHXd+v9aGiVgooor1BhX6+f8ABNn9nX/hVXwpHjLV7Xy/EniuNJ1Ei/Pb2XWJPYvnzD7FAeVr4C/Yn/Z9f9oH416dY3kBk8M6TjUNXcj5WiU/LDn1kbC467d5HSv2+ihS3jWONQkaAKqqMAAdABXxXEGNslhYPfV/oiZPoTUUUV8OQFFFFABRRRQAUUUUAFFFFABRRRQAmeK+cP24v2ko/wBnb4STNp06r4u1sPZ6THn5ozj95cY9IwRj/aZB0zXv2va5YeGdFv8AV9Uuo7LTrGB7m5uZThIo0UszH2ABNfhX+1L8e7/9or4v6r4nmMkWlofsulWbn/UWqk7Bj+82S7e7HsBXuZPgfrdfmmvcjq/PshpXOW+FPw11343/ABL0jwto4a41TVrna88mWES/ekmc9cKoZj3OPU1+7/wp+GWjfCD4faL4R0CLytO0yARKSPmlfq8j+rMxLH3NfLf/AATb/ZlHwt+Hp8d65a7PFHiWFWt0kXD2licMi+zSYDn2CDgg19pgd63zrH/Wa3sYP3Y/i/8AgbDbFooor5wkKKKKACiiigAooooAKKKKACiiigAooooAKKKKAOY8c/D/AEH4kaFPpHiHT4dRsZR92QfMjdmVhyrD1GDX56ftC/sha98JHn1fRfO13wsCWMyrma1HpKo6r/tjj1C8Z/TAkCopIkmVlZVZSMFSMjFebjMDSxkfe0fRn1mQ8TY3IKl6L5oPeL2fp2fmj8TqK+9v2iP2IbPxELnX/AEcWn6ocyS6PkJBOeuYz0jb2+6f9nv8Laxo194e1O507U7OaxvrdzHNbXCFHRh2INfB4rB1cJLlmtOj6M/p/I+IsFntHnw8rTW8Xuvl280UqKKK4D6g7X4WfGDxP8H9dXU/D1+YQSPPtJMtBcKP4XTv3wRgjPBFfoz8B/2n/DPxstEt45BpXiJEzNpNw43HHVom43r+o7gd/wAsansb+50u9gvLO4ltLuBxJFPC5R0YcgqRyCPWvWwWY1cI7bx7f5dj4TiLhLB57BztyVltJflJdV+KP2u449Ko6xo1l4g0240/UbWK8srhDHLbzIGR1PUEHrXxr+zx+3GJWttA+IkqxSHEcOuhcK3oJlHT/fHHqBy1fZ9new6hbRXFtMk8Eqh0kjYMrqRkEEcEEd6+7oYmli4c1N37r/M/mXNcnxuRYj2WJjZ9JLZ+af8ATR+fn7Rf7FupeC5brX/A8E2raDy8unrl7i0Hfb3kQf8AfQ75wTXysQVJBGCOxr9tSM5B6HtXgXxo/Y88H/Fh59RtF/4RzX5CWa9s4wY5m9ZYuAx9xhvUmvAxuTKbdTD6eX+R+o8OeILw8Y4bNruK2ktX8119Vr6n5j0V7N8SP2SfiN8OJZXfRn1rTVJxe6UDMNvqyAb198rj3NeOTQS20rRzRtFIhwyOpBB9CK+Tq0KlF8tSLTP3LB5lg8wp+1wtVSj5P8+3zGUUU+GCS5lWOKNpZHO1UQZJPoBWNmd/NGPxMZViwsLnVb2G0s7eW6upnEcUESF3kYnAVQOST6V7J8L/ANkL4hfEmWKZ9Lbw9pTEbr3VFMR2+qRffb24APqK+6fgn+zH4S+CluJrOD+1NdZcS6teKDJ7iMdEX2HJ7k17OEyuviGnJcse7/RH59nvGuXZTFwoyVWr2i9F6vb5bnl/7K37IUfgP7P4r8ZQJceIcB7SxOHSx/2m7NJ9OF7ZPI+sPT0o70YH4V93h8PDDQVOmtD+Zs0zXE5xiZYnFSvJ7Lol2S6IfRRRXSeSFFFFABRRRQAUUUUAFFFFABRRRQAUUUhOKAADFfLP7Yf7dPhr9mjTptH00weIPH88eYdLV8xWeR8slyQcgdwg+ZuPug7q8q/bb/4KMWnw4F/4H+GV5DqPisbob7XExJBpx6FI+0kw7nlUPqchfzL8G+C/GPx2+IEek6La3vibxPqszSOzMZJHYnLyyyMeBzlnY4Hc1LfYtR6sd468feMfjv4+k1jXry88SeJNTlWKNFUuxJOEiijUcDJwEUd+nNfo3+xh/wAE07Twuth41+LVnFf6z8s1l4Zkw8Fr3DXHZ3/2OVHfceF9o/Y7/YS8N/s2afBrWrLB4h+IE0f73UmTMVlkcx2wI49DIfmbn7oO2vqonFCXcHLohqIsahVAVQMAAYAp9FFUQFFFFABRRRQAUUUUAFFFFABRRRQAUUUUAFFFFABRRRQAUUUUAFFFFABRRRQAUUUUAFFFFABRRRQAUUUUAFFFFABRRRQAUUUUAFFFFABRRSUANGeK5r4hePdK+GnhK/8AEOsziCxs03HH3pG6KijuzHAA966CaVLaFpHYKqAsWY4AHvX5l/tbftAv8YfGR03S7hv+EV0qRktlDYW5l6NMR3HZfReeNxrzMdjI4SlzfaeyPruGMgqZ/jVSWlOOsn2XZeb6HnHxe+KmrfGLxve+INVcr5h8u3tg2Ut4QTtjX6ZyT3JJ71xVFFfnNSpKrJzk7tn9d4bD0sJRjQox5YxVkl0SCiiiszqP0F/4J12HlfDDxBdlcGbVmQe4WGI/zY19ZY4r5y/YNs1tvgJaygYNxfXDn3O4L/7LX0YDX6bgI8uFpryP404oqOrnWKk/52vu0HUUUV6B8uFFFFADOlfLP7YP7TY+HenS+EvDdyP+Emu0/wBIuIzzYxMOoPZ2HT0HPda7/wDab+Plp8EPBjPbsk/iO/DRafbNyAf4pHH91cj6kgepH5e6vq95r+qXWo6hcSXd9dStNNPM25pHY5JJr5vNcx9gvY0n7z38v+CfrnA/Cn9pVFmGMj+6i9E/tNfovxencqSSNK7O7F3Y5LMckn1pKKK+GP6WSSVkFFFFAwooooAKKKKACiiigAooooAKKKKACtLw34fvPFev6do2nxGa9vrhLaFPVmYAZ9Bzye1ZtfZ37BHwRa7vpfiJqtuRDBvt9JWQfecgrJKPYAlAfUv6Cu7B4aWKrRpr5+h85n+b08my+pip72tFd5PZf5+R9i/D/wAI2/gXwXovh+0x9n0+1jtw2MFyqgFj7k5J9zXRDignDD3oDZr9NjFRSitkfxlUqSqzlUm7tu79WPoooqiAooooAb2FRXbBLWU+iMf0qbvVLWnEWk3r/wB2Fz+Smploi6a5ppH4sTMXmkY9SxP60QTyW00c0LtFLGwZHQ4Kkcgg9jTX++31pK/JXuf3VCKdNRfY/Uv9lf43x/GX4dwvdyqfEOm7bfUE6F2x8koHo4BP+8GHavajzX5Mfs7fF6f4M/EvT9YLudKmP2bUYV53wsRlgO5U4YfTHc1+r1hew6nZ291bSrLbzIHSRDlWUjIIPcEV+iZZjPrVHX4o6P8AzP5Q4yyH+xcwbpK1Kpdx8n1Xy6eVi5RRRXsHwIUUUUAFFFFABRRRQAUUUUAFFFFABRRRQAUUUUAFFFFABRRRQAUUUUAFFFFABRRRQAUUUUAFFFFABRRRQAUUUUAFFFFABRRRQBh+LfCGjePPDt9oPiHTLbWNGvYzFcWd1GHSRfp2IPII5BAIwRX5I/tnf8E7tZ+CTXvi3wJHc694FyZZ7fBkutLHU78cvEP7/UD73Tcf2KqN41lRkdQysMEEZBFJq407H4Hfsy/tYeM/2YfFH2zQ5zf6DcyA6joNy5+z3K9Cw/55yAdHA9MhhxX7R/AP9ojwf+0d4Mi1/wAKXwkdAFvdNnIW5spCPuSJn64YZVsHB4OPjH9tb/gmvFrAv/HHwjsEt7/5pr/wtANqTd2e1HRW7+V0P8ODhT+e/wAL/ir4x+AXjyHX/DN/caLrVk5imhdSFkUH54Zoz95SRgqehGRggETsaNKWx/RRTSMV85/sk/tn+Fv2n9CSBDFonjS1iDX2hySckDgywE/fjz+K5wexb6OqzIKKKKACiiigAooooAKKKKACiiigAqOVS0bhDtYjAPpUlFAH5N/tLeGPGPhn4q6nH4zvZtUvZ28y31BxhJ4STsKDooHTYOFII9z5XX6x/tA/A/Tvjh4Kl0ycJBqsAMun3xHMEmOh77WwAw+h6gV+WPijwxqXg3xBf6Lq9q9nqNnKYpoX6gjuPUEYII4IIIr89zPByw1Vz3jLZ/oz+reDOIKOb4JYdpRq00k0tFbZNLt5dH8jKooorxD9GCgDJwOtW9J0i91/UrbT9OtZr2+uXEcNvAhd5GPQADrX33+zR+xlY+Bxa+JfGkcWoeIhiS3sDh4LI9QT2eQev3VPTJAavQwmCq4ufLFadX2Plc+4jwmQUeeu7zfwxW7/AMl3Z5d+zV+xbd+Lvs3iXx1BLY6NxJb6U2Umuh1DSd0Q+n3j7DBPrH7WH7LFn4y8KRa74R0+K113SIAgsrZAq3Vuo4jCjjeo+7jqPl/u4+qBgcCmlQwIPINfcQy2hCg6Nt931P5txHGGaYjMYZhz25HpFfCl2t1v1e5+JrKUYqwKsDgg9RSV9i/trfs0HR7m5+IHhm1/0GVt+q2kK/6pyf8AXKB/CT970PPQnHx1XwWKws8LVcJf8Oj+nckzihneDjiqD33XWL6p/wBaoAcGvtP4Iftx2nhv4Z3Nh4yFzf63pUYSxeMFnv06KrN0Vl7seq88sDn4sop4bFVcJJypvcWc5Hgs8pRo4uN0ndNaNd9ez2Z3/wAYvjb4k+NXiFtR1u52WsZItdPhJENup7Ad2PdjyfpgDgKKK551ZVZOc3ds9XC4ShgqUaGHiowjoktgooorM6wooALEADJPYV9d/s1fsWXPiU23iXx5byWel8Pb6O2UkuB1DS90X/Z+8e+B168NhquKny01/wAA8HN86weS0HXxcrdl1b7Jf0kegfsCa/41vPCt7pup2Mr+ELfLadqE7bSsm754oweXTqcjhTkc5wProDHX86qadp1tpFlBZ2dvHbWsCCOKGJQqIoGAABwAB2q4entX6RhqLoUo0272P5CzfHxzPG1MXCmoKTvZf1u+o6iiiuo8cKKKKACiiigAooooAKKKKACiiigAooooA+bP25v2aY/2hvhNOdNt1bxfoYe70qQD5puP3lvn0cAY/wBpV7Zr8hPhL8Tdc+B/xM0fxXo5aHUtKuMvbyZUSp92SFx6MpZT3Gc9QK/oNAr8nf8Agpl+zL/wrzxwvxI0C02eH/EMxXUI4l+W2viCS3ssoBb/AHg/qBX12SYyLvg62sZbfqvmUn0P01+FvxJ0b4u+AdF8XaFP52m6pbiZASN0bdHjb0ZWDKR6g11ua/Jz/gmZ+0t/wr3x23w41272aB4jmBsHlb5ba+wAF9hKAF/3gnqTX6xg4rwswwbwVd03tuvQTVhaKKK84QUUUUAFFFFABRRRQAUUUUAFFFFAH5Tf8FQf2dP+EM8b23xN0W12aP4gk8nU1jX5Yb0DIc+glUE/7yMT94V8K1/QX8Yvhbpfxn+GuveD9YUfZNTtzGsoXLQSjmOVfdXCsPpivwT8feCNV+G/jPWfC+twG21XSrl7WdOxKn7ynupGCD3BBr9GyPG/WKPsZv3o/l0+40TMCiiivpxlnTdRudI1C1vrKeS1vLaVZoZ4m2vG6kFWB7EEA1+7H7Kfx1t/2hPgxo3icPGNVVfseqwJx5V2gG/jsGBVwPRxX4PV9af8E5v2hP8AhT/xlj8O6pc+V4a8VMlnLvbCQXWcQS+2SxQ+zgn7tfPZ3gvrOH54r3o6r06oTR+x9FJS1+ZmYUUUUAFFFFABRRRQAUUUUAFFFFABRRRQAUUUUAFFFFABRRRQAUUUUAFFFFABRRRQAUUUUAFFFFABRRRQAUUUUAJ3r88P+Cqvx/OnaTpnwp0m5xPe7dR1kxt0hB/cwn/eYFyOvyJ2avur4h+OdL+GfgjW/FWtS+Tpmk2r3Ux7sFHCr6sxwoHckCvwM+KnxE1T4s/EPXvF+svv1DVrprh1zkRr0SNf9lFCqPZRX02Q4P29f20l7sfz/wCAUkcrRRRX6OWFKql2CqCWJwAO9JX1b/wTs/Z8Pxk+NMOualbeb4a8LFL643rlJrjJ8iL3+ZS5HTCYP3q5sTiI4ajKtLZAfoV+wz+z6vwD+CdhDfWwi8T62F1DVSy4dGYfu4D/ANc1OCP7xc96+i880AYoxX4/Vqyr1JVZ7syFooorMAooooAKKKKACiiigAooooAQnFAoxzXmv7QXxo0v4B/CrWvGGplZGtY/Ls7Utg3Vy3EUQ+p5JHRQx7VUISqSUIq7YHxn/wAFR/2lDY2cHwj0C6xPcKl3r0kTcrHw0Vuf97iRh6BOzGvmv9g79mtv2gPi5Dc6rbGTwf4fKXmpFx8lw2f3Vv8A8DIJP+yrdCRXh2pah4i+MXxEmupvO1nxP4h1DO1Bl555XwFUduSAB0AwOgr9vv2XvgVYfs8/CLSPCtuI5NS2/atUu0H/AB8Xbgb2z/dGAi/7KjvmvusVOOUYFUKb9+X9N/oi3oj1uNFiQKoCqowABgAU+iivgyAooooAKKKKACiiigAooooAKKKKACiiigBmM0v8qp6nqVto9hc3t7Olva28bSyyyttVFUZZiewAGa+cU/b9+Gr3EsLw6yiI5UTG0Xa4B+8MPnB68gH2rnq4ilRt7SSVz08FleNzBSeEpSmo72V7XPpvB9aQ18/2n7cvwnuAPM1q7ts/89NPmOP++VNbdn+2F8I74DZ4uiXP/PW1nj/9CQVmsXh5bVF96OqeQ5rT+LCz/wDAX/key96CP84rzO0/aV+GF4Bs8baOuf8AnrdLH/6Fitmy+MvgTUMfZvGWhXBPaPUYW/k1bKtTltJfejgngMXT0nSkvWL/AMjsgM4NeS/HH9nPwz8btMIv4RY61EhW31WBB5sforD+NM/wn3wQTmvRLTxXot8B9m1ayn/653CN/I1pC4jcAh0KnuGonGnXi4z1THh6+Ky+tGvRbhNbPY/I74vfBDxR8F9a+xa7aE2sjEW2owgtBOP9luzeqnBH0wT5/X7M+KfC+i+NtDudI1uyt9R064XbJBMMg+hHcEdiMEHpXwD+0P8AsZat8OTca74TEut+HRmR7cfNc2i98gffQf3hyB1HG6vi8flEqN6lHWP4r/M/ojhnjujmHLhcwtCrsn9mX+T/AAf4HzJRR0NFfOH62Fe2fAP9qfxL8FbqKxkd9Z8MM37zTZX5iyeWiY/cPfb9088AnI8TorelXqUJqdN2Z52Py7DZnQeHxcFKL6P812fmj9gfhl8WfDXxc0FNV8O36XMfHmwMds0DH+GROqn9D2JFdpnmvxq8DeP9e+HGvw6z4d1GXTr2LgtGcrIvdHU8Mp9DX6Ffs9ftgaF8V0t9I1vy9C8UYC+S7Yhum9YmPQn+4efQtzX2+BzWnibQqe7L8GfzZxLwTico5sRhb1KP4x9e6818z6L4YHIz9a57xD8PvDPiz/kM6Bpuq8Y/0y1jl4/4EDXQjpkHPvS17zipLVH5pCpOk7wk0/LQ80/4Zt+GG/zP+EH0bd6fZVx+XSun8O/Dvwv4SGNF8PabpZxjdaWkcZ/NQDXSE0nJrKNGnHWMUvkdVTHYqsuWpVlJdm2/zY4AKOBj6UtFFbHEFFFFABRRRQAUUUUAFFFFABRRRQAUUUUAFFFZ2t61p/hrSLzVdUvINO02ziae4urlwkcSKMlmY8AAUAWbi5is7eSeeRIYY1LvJIwVVUDJJJ6AV+Xn7cX/AAUdl8QnUfAPwnv3g0r5oNR8TW7FXuezR2x6qnYyDlv4cLy3A/tw/wDBQLUfjfcXngvwLPPpfgFGMdxdDMc+rYPVu6Q+idW6t2VfJP2T/wBkHxV+1F4p8uzV9J8J2cgGpa7LHlI+/lxD+OUjt0GQSRxmG76I0Ubas5P9n/8AZ28YftI+No9A8LWZZEIe+1OcEW1lGT9+RvU84UctjgcHH7U/s1/st+Dv2ZPCC6X4ft/tWrXCqdR1u4QfaLxx/wCgID91BwO+SST1nwg+DXhT4GeCLTwv4Q01NP06AbpJD801zJjDSyv1Zzjr24AAAAHd00rEuVwoooqiQooooAKKKKACiiigAooooAKKKKACiiigAooooAKKKKACiiigAooooAKKKKACiiigAooooAKKKKACiiigAooooAKKKKACiiigAooooAKKKKAGnvR2xQeoxXCfGT4nWPwh+H2p+I70q7wLst4CcGaZuEQfU9fQAntUTnGnFzk7JG2HoVMTVjRpK8pNJLu2fPn7dHx8PhvSf+EC0S526lqEe/UZYzzDAekfsz9/9n/er4HrU8U+JtQ8Y+IdQ1vVbhrrUL6Zp5pW7sT0HoB0A7AAVl1+aY7FSxdZze3T0P7E4bySlkWBhh46zesn3l1+S2QUUUVwH1IUUUUAfp5+xBF5f7Onh5v78103/kw4/pXvVeG/sU4P7N3hXH967/8ASqWvcj1r9Rwn+70/RfkfxVnzvm2Kf9+X5sdRRRXYeCNHNcx8RPHml/DTwhqPiLV5fKsrKMuQPvSN0VFHdicAfWulZgqk9sZr81v2yPj6/wAUvGLaBpU+7w1o0rIpRsrczjhpPdRyq+2T/FXm4/FrB0nPq9vU+s4ZyKpn2OVBaQWsn2X+b2R5J8Vvibq3xc8a3/iLVn/eTtthgU5SCEfcjX2H6kk9TXH0UV+bznKpJyk7tn9fYfD08LRjRox5YxVkl0SCiiioOkKKKKACiiigAooooAKKKKACiiigAoors/hL8LdX+MHjWz8PaQmHk/eT3DjKW8II3SN9MgAdyQO9XTpyqyUIq7ZzYjEUsLRlXrS5YxV230SOl/Z2+A2pfHHxlHaqsltoNoyyajegfcTP+rU/32wQPTknpz+pug6FZeGdHs9L063S1sbSJYYYIxhURRgAVgfC/wCGejfCjwlZeH9Eg8u2gGZJSB5k8h+87nux/QYAwABXYZr9EwGBjg6feT3/AMj+S+KuJKnEGK5lpSj8K/V+b/DYWloor1j4kKKKKACiiigBh/pWP4xuPsvhTWZv+ednK35ITWyetcf8Yb4aZ8LPF12TgQ6VdSflE5rOo/cfodOFXNXpx7tfmfj233j9abQeTRX5O9z+54aRQV+h/wCwh8X/APhL/Ac/hLUJw2paCAINx+aS1Y/L/wB8H5fYFK/PCvQvgL8S5fhN8UtF15XZbNZRb3qD+OBzh+O+B8w91Fenl2J+rYiMns9H6f8AAPjuLMnWc5XUpRXvx96PqunzV0frqOlBFQ21xHdW8csbq8cihlZTkEHoQanr9JP5Ba5dGFFFFAgooooAKKKKACiiigAooooAKKKKACiiigAooooAKKKKACiiigAooooAKKKKACiiigAooooAKKKKACiiigAooooAKKKKACiiigBD0r46/bR/YC0X9oG1uvFXhNLfQviDGhZ2xst9UwPuzY+7J2En4NkYK/Y1Jigadj+cyaHxh8DfiGUcah4T8X6Hc56mKe3kHcHuCD15DA9wa/Wn9ij9v7Svj7bWvhPxhJb6N8QY02xnhINVAH3ouyydzH36rxkL6H+1p+xx4V/ag8NlrhY9H8Y2cRXT9djTLDuIpgPvxk9uqk5XqQfxe+J3wv8AF/wC+IE+geJLOfRddsJBLDNGxCuAcpNDIMblJGQw6EY4IIEbGmkj+iilr8+v2Fv+CiEPj7+z/h/8Tr2O18S/LBpuvTELHqB6LFMeizdg3R+nDY3foJ1FUnczasLRRRTEFFFFABRRRQAUUUUAFFFFADetfNf7X37Ny/FbQW8RaFAB4q06I4RBg3sQ58s/7Q5Kn6juCPpSk7HNc9ajDEU3TmtGelluY18qxUMXh3aUfua6p+TPxMlieCR45FKSISrKwwQR1BFdP8Ofhn4h+KviSHRfDti13dPy8h4ihTPLyN0VR+Z6AE4Ffbvx5/Yoi+JPxFs9e8P3dvotvfSE6ujKTz182NRwWboQSBnB7mvfPhh8KPDnwk8Ow6P4dsltogAZp2+aa4fH33buf0HQADivkKOS1HWaqO0V17+h+95j4i4WGAhPBxvWktntF+b6+SX4HF/s/wD7NHh74H6cswVdU8SzJi41SVOR6pGP4E/U9z0A9oAz9aTuaB0PNfZUqUKMFCmrJH8/YzG4jMK0sRiZuU5bt/1ovIDwaUnFIecVieKvFmk+C9EudX1m/i06wtl3yTzNhQPT3J6ADkngVo2oq7OSEJVJKEFdvZLdl/U4LS70+4hvkiks5I2SZZsFGQjkEHjGM5zX5I/G7SPCmifErWLXwXqH9o6CsuYnUEpGx+9Gjfxqp4Ddx69T6l+0h+11qnxWln0Pw602keEwSrc7Zr0eshH3U9EH454A+cq+GzbHUsS1Tpq9uv8Al5H9LcC8NYzKIyxeKm4ua+Douzl5+m3UKKKK+cP1wKKKKACrui6Lf+ItUttN0y0mvr+4cRw28CF3dj2AFdB8M/hb4i+LPiOLRvDti1zOcNNO3EMCZ+/I3YfqegBPFfpP8BP2a/DvwQ0sSQoNS8QzoBc6pKmGPqkY/gT26nuTxj1sDl9TFyu9I9/8j4TiTizC5DT9mvfrPaK/OXZfizzn9mv9jWw+Hy2viPxlFFqfiMYkgs+Hgsj1B9HkH97oD0zgNX1OMYwKXkdaT8a++w+Hp4aHJTVkfy5meaYrN8Q8Ti580n9yXZLoh1LRSV0nlBgUtUpNQt7e4hgkuIo5piRFGzgM5AyQo74AJ47VczxQNprcWiiigQUUUUAFFFFABRRRQAUUUUAFFFFACZ5rkvil8ONH+LngDWvCWvQ+dp2p27QOQPmjbqki+jKwVh7gV1vWjn1ojJwkpRdmgP58fit8Ntc+CPxM1jwrq4a31TSLnak8eVEi/ejmQ9cMpVh359RX7C/sRftHR/tEfCC1ub+dW8V6NtsdXjz8zuB8k+PSRQT/ALwcDgV5X/wUy/Zt/wCFi/D9PiHolrv8Q+G4iL1I1+a5sMksfcxEl/8AdMntXwJ+yN+0Ddfs6/GHTtdd5G0G7IstYtk532zEZcDuyHDj1wR0Y197VUc5wCqR/iR/PqvmXuj92aKpaZqVtrGn21/ZTx3VndRLNDPEwZJEYAqykdQQQc1dr4LYgKKKKACiiigAooooAKKKKACiiigBBzX5y/8ABVL9nsXFrp/xZ0a1/eQ7NP1wRr1QnEE5+h/dk+8Y7V+jVYPjbwjpnj7wnq/hvWYBc6XqlrJa3EfqjqQSD2IzkHsQDXbgsVLB141V039Oo1ofzt0V2/xp+Fmp/BX4neIPB2rAm40y5Mcc23AnhPzRyj2ZCre2cdq4iv12nUjUgqkXdM0ClR2jdXUlWU5BHUGkoqwP3A/Yl+Pi/H34G6XqF5cCXxJpWNN1ZSfmaVFG2U/9dE2tnpu3AdK+gulfit+wD8fj8EPjlZW2oXPk+GvEmzTb/c2Ejct+5mP+65wSeiu5r9qAeBX5Vm2D+p4lqK92Wq/y+Rm1YdRRRXjiCiiigAooooAKKKKACiiigAooooAKKKKACiiigAooooAKKKKACiiigAooooAKKKKACiiigAooooATOKKCM4rl/iT480z4YeBdd8V6xJ5enaTaPdS4OC+0cIv+0xwoHckURi5NRjuwPgf/AIKr/H3bHpPwn0m45bZqeteW3b/lhCf1kIPpGa/N2ul+JPj7VPij4813xZrMvm6lq109zLzkJk/Ki/7KrhQOwUVzVfrmX4VYPDxprfr69TVKwUUUV6IEtrazX11DbW8TzTzOI44o1LM7E4AAHUk1+6X7IvwKh/Z9+CWjeHZI0GtXC/bdWlXB33UgG5c9wgCoPUJnvX54/wDBM74Af8LL+Lj+NNUtvM0HwmVmiDr8s183+qHvswZDjoQnrX68Yr4LiDG80lhoPRav17EyfQdRRRXx5AUUUUAFFFFABRRRQAUUUUAFFFFADR61+Pf/AAUe/aP/AOFu/FU+E9HuvM8LeFpHtwY2ylzedJZPcLjYv0Yjhq+8P27/ANoofAP4M3A0258rxXr++w0sKcPCMfvbgf7ikYP95k7Zr8j/AIIfCbVvjr8UtD8IaVuE+oz/AL+5I3C3hHzSyt7KoJ9zgdSK+vyPCRgpY2role36v9Ckup9of8Et/wBm4anqNz8WtctSbe0Z7PQ45V4eXGJZx7KCUU+pfuor9NR0rA8C+C9K+Hng/SfDWiWwtNK0u3S1t4h1CqMZJ7seST3JJ71v5r57H4uWMryqvbp5ITdxaKKK4RBRRRQAUUUUAFFFFABRRRQAUUUlADT0oJx/9agDH1rwr9qv4/RfBfwQ1vYTKfFGpq0VlHwTEOjTMPRc8Z6tjqAaxrVYUIOpN6I7sBga2Y4iGFw6vKTsv835I8N/bk/aG+3TyfDrQLn9zGwOsTxN95hysAPoOC3vgdmFfGNSXNzLe3MtxcSPNPK5eSSRizOxOSST1JNR1+aYvEzxdV1J/LyR/YuR5NRyPBQwlLdat/zPq/8ALyCiiiuM98KAcUUUXFyp9BdxHc/nVm11W9sTm2u57c+sUhX+RqrRVczRDpU5Kzijo7X4keLbIAW/ifWIMdPLv5V/k1a1r8dPiHaAKnjbXmA7SahI4/8AHmNcNRWirVY7Sf3nFPLsHUd50Yv1iv8AIs6jqE+rX015dSebcTOXkk2hdzHqcDjJqtRRWW+rPQSUVZbBRRRSKClR2jcMrFWByCDgg0lFAmk1Zn1r+zz+2/qHhUW+g+PHl1PSRiOHVgC89uP+mneRff7w/wBrgD7v0HX9P8TaVbalpV7Bf2FwgeKe3cOjr6givxbr7v8A2AfAPifS9E1HxJfX9za+Hb3KWelsf3c7A/NPg/dxjaCMbuc8AZ+uynH16k1QmuZd+q/4B+DcdcMZfhKDzKhJU5X1j0k32XR9ex9k0UUV9efgwUUUUAFFFFABRRRQAUUUUAFFFFABRRRQAUUVzfjzx5oXwy8K6h4l8TalDpOi2EZlnuZ2wAOwA6sxOAFGSSQACTQBZ8W+LtH8BeHdQ8QeINRg0rRrCIzXN3cttSNR/Mk4AA5JIABJr8aP21f25da/aS1iXQdCefR/h5aS5hsydst+yniafH5qnRepyeRi/tkftoa/+0/4mNnambSPAljKTp+k7sNMRkCefHDSEdByEBwMnLN2X7Dn7Bmo/H6/t/F3i+GfS/h7byZVeUl1VlPKRnqIwRhpB7qvOSsN30RolbVnPfsYfsPa7+0xrSazqwn0X4fWkuLnUduJLxgeYbfPU9i/IX3PFfsz4G8DaF8NvDFh4c8NaZBpGi2EYjt7W3XCqO5J6sxOSWOSSSSSTV/QPD+m+FtFstI0ixg03TLKJYbe0towkcSAYCqo4ArTqkrEt3CiiimSFFFFABRRRQAUUUUAFFFFABRRRQAUUUUAFFFFABRRRQAUUUUAFFFFABRRRQAUUUUAFFFFABRRRQAUUUUAFFFFABRRRQAUUUUAFFFFABRRRQAUUUlADT8or82P21/jS3xE+Ib+HtPuN+haC7Q/Kflluekj++37g+jEfer7J/ah+Lv/AAqH4VahqFtIE1i9/wBC08Z5Erg/P/wFQzfUAd6/Kl3aV2d2LOxyWJySa+UzvF8qWHi99X+iP2/w5yNVak80rLSOkfXq/ktPmxKKKK+NP6ECiiigAooooA/Tr9h65E/7O+goOsM10p/7/u3/ALNXvtfMf/BPzUhe/BS4t882mqTREfVUf/2evpsGv0/Avmw1N+SP4v4jj7POMVH+/J/e7hxijJoPWs7XNZtfD+k3mpX0ywWlpC88srnhEUEsT9ADXa3ZXZ87GLk1GKu2fP37afxyPw18DDQdKuPL8Qa2rRqyH5re36SSexP3VPuxH3a/Nvqa7X4x/Ey9+LfxD1XxHdswSeTZbQsf9TCvEafgOT6kk964qvzfMcW8VXbXwrRf15n9e8J5HHJMujCS/eS1k/Pt6Lb72FFFFeWfahRRRQAUUUUAFFFFABRRRQAUUUUAFFFFABX6X/sXfCSH4e/Cy01ieALrWvot3M7D5liOTEg9BtO4+7H0FfmgvBFfsf8ADTUrPV/h94bvbAr9im0+B4dp4ClBgfh0r6fI6cZVZTe6WnzPxrxLxdalgqNCGkZyfN8lovxv8jqKWiivtj+cQooooAKKKKACiiigBp4Ga8l/as1tNB/Z/wDGVwxx5tp9lHuZWWL/ANnr1o8/Svk3/goZ4z/sr4daN4dikAm1a886Rc/8soRk/wDj7R/ka4cbUVLDzl5P8T6Lh3CvG5thqKX2k36LV/gj8+6KKK/MD+0EFFFFAH6c/sYfEf8A4Tz4L6dbzyeZqOisdPm3dSqgGNvpsKjPcqa98Ir87P8Agn/47Ph/4qXvh2aQC21y1IRSes0WXX/xwy/pX6JkjFfpOW1/b4aMnutH8j+QOMMtWWZxVpxVoy95ej/yd0PopBS16h8YFFFFABRRRQAUUUUAFFFFABRRRQAUUUUAFFFFABRRRQAUUUUAFFFFABRRRQAUUUUAFFFFABRRRQAUUUUAFFFFABRRRQAUUUUAFFFFABXkP7SH7NHhH9pjwU+ieI7cQX8IZtO1iBR9ospCOqn+JTgbkPDAdiAR69RQB/PX8fP2f/F37OPjubw54otDGcmSy1GEE297EDxJG35ZU8qeCK+4f2Df+CiBB0/4dfFXUvl+W30nxLdP07LDcsfwCyn6N/er7t+OPwK8KftBeBbnwx4ssRc2z5e3uo8CezlxgSxN2YfkRkEEHFfiP+0x+zD4s/Zi8bvo+uxG60q4LPpmtQoRBeRj0/uuMjchOR7ggmNjVNS0Z+/gYMAQcg9CKdX5W/sE/wDBQd/CTaf8OPifqBk0M7YNJ1+5fJsuywzsesXZXP3Oh+XlP1NikSaNZEYOjAMrKcgj1FUnczasS0UUUxBRRRQAUUUUAFFFFABRRRQAUmKWigBmQOKUZANNyeTxXhP7RH7U+hfBW0k0+yMer+K5E/d2Kt8kGRw8pH3R3A6n2BzWNatChBzqOyR34DA4jMq8cPhYOUn0/V9l5nc/Fr4zeHPgx4dfVNeuwsrgi2sYiDNcuP4UX8sseBnk9K/NX43fH7xL8cNb+0apM1rpUTE2mlQsfKiHqf7746sfwwOK5Lx149134keIrjW/EF/Jf30x+85wsa9kReiqOwFc/XwePzOpinyQ0h27+v8Akf05wxwbh8kiq9e06769I+S/z3CiiivEP0gKKKKBbbhXsPwC/Zp8RfHLUxLEjaZ4bhfbc6pKnB9UiH8b/oO56A+i/s1/sa3/AI/a18R+MoptO8PHEkNgcpNeDqCe6IfXqR0wCGr9ANE0Wy8PaXbadp1pFZWNsgjit4ECoijoAB0r6bL8plVtVr6R7dX/AMA/HOKuOqeC5sHljUqmzlul6d3+COd+Gnwu8PfCfw5Dovh6zFrAvMkp5lnfHLu38TH8h0AA4rsR3zRnn3oPPvX2sYxhFRirJH861q1TETdWrJyk9W3q2IDn/GlHH1o2/Nmua8b+PtA+G+iTav4g1KHTbKP+KU8u3ZVUcsx9ACaJSUVzSdkTTpzrTVOnFuT0SWrZ0pIUZzwK+bfj7+2XoHwwFxpHh8xeIPEq5RlRv9HtW/6aOPvEf3F54OStfOfx7/bU1/4jfaNH8LGbw/4ebKvKrYurlf8AaYfcU/3VOfUkHFfNBJJyeTXymNzm16eH+/8AyP3Hhzw9lPlxObaLpBf+3P8ARff0O61X42+Mtb8f2njG91qebW7OYTW8hOI4cHOxEHAQ9Co6gnOcmv09+CfxY0/4x+AbDxBYlUlceVd2wOTBMoG9D7cgg9wQe9fkRXtX7K/x1l+C/j9BeSt/wjeqFYL+PqI+fklA9VJOfVS3fFedluPnRrWqu8Zb+vf/ADPruMOFqWYZep4KCU6K0SVrx6r9V/wT9TcZpAcVDa3Md7BHNC6yRSKHV1OQQeQQe4qc8198fy601oxaKKKACiiigAooooAKKKKACiiigAooooAr3NtHdwSQTIssUilHjcZVlIwQQeor8Rf22P2dZP2ePjJeWVlAy+FtX3X+jyfwrGT88OfWNjj12lCetfuDXg37ZX7PUP7RPwa1DSLeJP8AhJNOzfaPM2AfPUcxE/3ZFyp7ZKk/dr2cqx31PELmfuy0f+fyGnY8D/4JfftHf8Jd4PuPhfrl3u1bQ4zPpTSN801mT80Y9TGx4/2WAHCGvvXvX89nw38e678FfiVpPibS99nrOiXe8wygrnBKyROOuGXcjD0Jr95/hZ8R9J+LXw+0Lxdoknmadqtss6AnLRt0eNv9pWDKfdTXXneC9hW9vBe7L8/+DuNo62iiivmyQooooAKKKKACiiigAooooAKKKKAPgj/gqZ+z9/wlHgux+J2kW27U9CAtdTEa8yWbN8jn18t2/KRieFr8s6/ox1/Q7HxPoeoaPqdsl5p1/byW1zbyDKyRupVlPsQSK/Bb9of4O3vwH+L/AIh8HXe+SGzn32dw4/19s/zRP6ZKkA46MGHavvuH8Z7SDw03rHVen/ALizzeiiivrygBwcjrX7ZfsH/HwfHX4F6c9/cef4l0Hbpmp72y8hVf3Ux9d6Yye7K/pX4m19I/sEfHk/A7476ct9c+T4b8QbdL1EM2ETc37mY9hscjJ7Kz14WcYP63hm4r3o6r9V8xNH7ZUUgbIzS1+XmYUUUUAFFFFABRRRQAUUUUAFFFFABRRRQAUUUUAFFFFABRRRQAUUUUAFFFFABRRRQAUUUUAFFFFACdK/OL/gq18ePKt9H+FWl3HzSbdU1jYf4QT5ER/HMhB9Iz3r7/APG/jDTfAHhDWfEury+RpmlWsl3cP32IpJA9ScYA7kgV+A3xW+IupfFn4i6/4v1Zs32r3b3LJnIjUnCRg+iKFUeyivpshwnt67rSWkfz/wCAUkcpRRRX6OWFT2FhcapfW9naQvcXVxIsUUMa7md2OFUDuSSBUFfZn/BMj4Df8LG+L8vjTU7bfofhQLNFvHyy3zZ8oe+wBpOOhCetceMxEcLQlWl0B6H6M/ss/BK3+AHwV0HwqqJ/aQj+1anMnPm3cgBkOe4XhAf7qLXrpGaAe1HevyCpUdWbnPd6mQtFFFSAUUUUAFFFFABRRRQAUUUUAN6mq97eQafaz3VzKkFtCjSSyyMFVFAyWJPQADrVnHNfEX/BTj9ocfD34bxfD7R7rZrvidD9rMbfNBYA4bPp5rAp7qJPaunC0JYmtGlDqNHwR+2B8f5/2iPjPqmuxSP/AGBZk2OjwtkBbZCcOR2ZyS57jcB/CK++/wDgmZ+zn/wrn4ayeP8AWbXy/EHieNTa+YPmgsAcpj08wgOfVRH718FfsbfACX9ob41aXo1xEx8O2GL/AFeUZA+zoR+7z6yNhPXBY/w1+41taxWNvFBDGsMEShI441CqigYAAHQAV9XnWIjhqMcDR0VtfTovnuyn2LNFFFfFkBRRRQAUUUUAFFFFABRRRQAUUUUAFFFIaAGHPbrX5eftaeEvHum/E7UNY8YwNLb3chWxvIMtbeSM7IlP8JUdVODnJ5zk/qIvIBrH8T+FtL8YaPc6VrFjDqFjcLskgnQMpH9COoI5B5FebjsJ9cp8nNZr7vmfWcNZ6+H8Z9Y9mppqz7peT/q5+MVFfU/7Qn7FOqeCPtOveCkn1jQQS8lgPnubUd9veRB/30O4OCa+WCCpIIwR2r8+xGGq4afLUVj+rMqzjB5xQVfCTv37p9mun9WCiiiuU9sKKKKACivXfgl8MPBHxXuE0fU/Ftx4W8QSNthW4t0lguM9Ajblw3baevYnOB7ndf8ABN68UbrTx3DPnoJNNK/ylNejSwGIrw56Ubr1X+Z8ljuKcry6u8NjJuEvOMrPzTSs18z4vor6xvv+CdnjGLP2TxHo0/p5olj/AJI1YV3+wF8TLfPlzaJc4/55Xcgz/wB9Rim8sxcd4Mzp8YZFUdo4lfO6/NI+a6K94vP2Ivi3a58vQbe7/wCuN9CM/wDfTCsK8/ZN+LNiD5vgy7OP+eU0Mn/oLmsXgsTHem/uZ6MOIcoqfBioP/t5f5nklFd7e/AP4kafnzvBGuNjqYrF5P8A0EGsW6+G/i2wz9p8L6xb46+bYSrj81rJ0Ksd4v7juhmWCq/BWi/SSf6nOUVYutNu7FttxazQN6SxlT+taPhDwjqnjrxLp+haRbtcajfSiKKMdB6sT2UDJJ7AE1mqcpPlS1OmpiaNKDqSmlFK7fSyPRf2aPgVdfG/x5HbSpJF4esSs+o3I4+TPyxKf7z4I9gGPbB/UvStLtdE062sLKCO2s7eNYooY12qiKMBQOwAFcZ8FPhNpnwa8DWWgaeA8oHmXV1tw1xMQNzn24AA7AAV3/bng1+i5fglhKWvxPf/ACP5L4r4hnn2Ncou1KOkV+bfm/yH0UUV6p8SFFFFABRRRQAUUUUAFFFFABRRRQAUUVzXj/x7oXwy8I6n4m8S6jFpWjafEZZ7qY8AdlA6sxOAFHJJAHJoAb8Q/iFoHwr8Ial4n8T6lFpWjWEZkmuJj+SqOrMTgBRySQBX4nftgfth+IP2o/FuB5uleDLCQ/2Zo27r286bHDSkfgoOB3LN/bB/bA1/9qPxhx52l+DNPkb+y9I3fh582OGlYfgoOB3LevfsFfsEz/GO6tPH3j60ktvA8L77LT5AVfVmB6nuIQRyf4ug4yahu+iNErasg/YR/YFuvjVcWnjrx3ay2fgSF99rZNlJNWYHt3WEEct1bovcj9dtN0210bT7axsbaKzsraNYYLeBAkcSKMKqqOAAAAAKfZWcGm2kFrawR29rAixxQxKFSNAMBVA4AAAAAq1VJWIbuFFFFMQUUUUAFFFFABRRRQAUUUUAFFFFABRRRQAUUUUAFFFFABRRRQAUUUUAFFFFABRRRQAUUUUAFFFFABRRRQAUUUUAFFFFABRRRQAUUUUAFFFFABRRRQA0jmk70vQVxnxf8ew/DX4ba/4klK5srZmjVujyn5Y1/Fio/GonJQi5S2RrQozxFWNKmryk0l6vQ+Bv23/iofHnxYk0W0m36X4eVrVQDw05IMrfgQqf8APrXzrU19ezajez3dzI01xPI0skjnJZmOST7kmoa/LsTWliKsqsup/a2U5fTyvA0sJT2ikvV9X83dhRRRXMewFFFFABRRRQB92f8E4dZEvh7xlpJPNvdQ3QH/XRCp/9FCvsnPNfnb/wT58Stpfxb1PSWbEWp6cxA9XjdSP/AB0vX6Jjmv0XKZ8+Ej5XX4n8lcdYZ4fPaz6StJfck/xTEHXNfJ/7fvxRbw74HsfCNlNsu9bk8y5CnlbeMgkH03NtHuAwr6xJAFflP+1d48bx/wDHHxFco5e0sJP7Ot+cgLFlWx7F97f8Cqc1xHscM0t5af5mvAmVrMc3jOavGmub59Px1+R5DRRRX54f1gFFFFABRRRQAUUUUAFFFFABRRRQAUUUUAFFFFABX1b+yJ+1XD8PEg8GeLJinh+SQ/Y9Qc5FmzHJR/8ApmSSc/wknPB+X5Sorqw+IqYWopwZ4mb5Rhs7wssLiVddH1T6NH7WWd7BqFtHcW0yTwSqHSSNgyspGQQRwQR3q1g5r8t/gD+1R4k+Ct1DYyl9a8MFv3mnSv8ANECeWiY/dPfb9088AnNfo98PfiPoXxS8N2+t+Hr1byxl4YdHifujr1DD0+hGQQa/QMFj6WMj7ukuqP5Y4h4XxmQVP3vvU3tJbej7P+kdZRRRXpnxwUUUUAFFFFADC23J7V+W37X3xK/4WN8Z9TFvJv03SP8AiXW+D8pKE+Y34uW57gLX3h+038Vk+EXwp1TU4ZhHqtyv2SwGfm85wQGH+6Nz/wDAcd6/KR3aR2diWZjkknJJr5PPMTpGhH1f6H7l4a5Q5VKmZ1Fovdj+r/JfNiUUUV8cf0CFFFFAHUfC/wAVv4H+Ivh3XlYxrY30UshHeMMN4/Fdw/Gv2Jt5BNAjqchhkEdDX4nDg1+vPwI8RN4q+D3hHU3bfNLpsAlb1kVAr/8AjwNfXZBU/iUvR/1+B+C+J+EX+z4xLvF/mv1O/ooor68/BgooooAKKKKACiiigAooooAKKKKACiiigAooooAKKKKACiiigAooooAKKKKACiiigAooooAKKKKACiiigAooooAKKKKACiiigAooooAKKKKACuI+Lnwi8M/G/wADX/hTxXp63+mXQyrDiW3kAO2WJv4XXPB+oOQSD29FAH4IftVfspeJ/wBl3xqdP1JW1Hw7eMzaVrcaYjuUH8Lf3JFGMr+IyDmvo39gb9v+T4eyWHw4+JF+0vhZiIdL1q4bLaaegilJ6w9g38H+7939Mfin8LfDfxn8E6j4U8V6amo6RergqeHicfdkjbqrqeQR+oJFfiJ+1h+yf4k/Zc8bmwvg+o+Gr1mbStaRMJOg/gfssqjGV/EcGotY1TUtGfvNDPHcRJLG6vG4DK6nIYHoQamr8n/+Cf8A+30/w/lsPht8Rr8v4YdhDpWtXDZOnE8CGVj/AMsfRj9zp937n6uRSrLGrowdGGVZTkEetUnczasSUUUUxBRRRQAUUUUAFFFFABRRRQBh+LtO1HV/Dep2Wk6g2lalPbvHb3yIHMEhHyvtPBwa/Ib4i+Gde8I+NNV0vxKs39tQzt9okncuZSTnzAx5YNncG75r9kunH614B+1f+zpD8ZfC/wDaelQpH4t01CbZxgfaY+phY/mVJ6H0BNeHmmDliqalDePTufpPBHEFPJsY6WISVOpZOXWL6O/bv95+ZNFS3dpNYXU1tcxPBcQuY5IpFKsjA4IIPQg9qir8+2P6ojKMo80Qooro/APw9174m+I4NE8PWMl9ey8nbwkSd3duiqPU/TqQKuEXNqMVdsyrVqeHg6tWSjFatvRJGJp+n3WrXsFnZW0t3eTuI4oIELvIxOAqgckmvvD9mr9i228LNa+JPHcEd7rAxJbaUcPDbHqGk7O/t90e5xj0r9nr9lzQfgpp6Xs6Jq3imVcT6g6cRZHKRA/dXsT1bvgcD3PAGPavtMvylUrVa+su3Rf8E/nTirjqpj+bB5a3Gns5bOXp2X4sVECKABgD0p1JRX0x+PDetGcLzxWD4x8caJ8P9Dn1fX9Sh0zT4R80s7YyeyqOrMewAJNfBPx7/bZ1rx4bjRvB3n6BoTZV7vO26uB9R/q1PoDk9zyRXn4rHUcJG83r26n1GScOY7PqnLho2it5PZf5vyR9G/Hz9sPw58KBcaVo5TxB4nXKm3if9zbN/wBNXHcf3Bz67etfn58RPif4l+KuuvqviTU5L2fnyovuxQL/AHY0HCj9T1OTzXKMxYkkkk8kmivhcZmFbFvV2j2/rc/pfIOFcDkUOamuap1m9/l2Xkvm2FFFFeYfaBRRRQB95/sL/H3+3tKHw/1y5zqNjGX0ySRuZoR1j9ynUf7P+7X2EP1r8qv2dfgv46+IXi2w1bwsH0mDT7hZTrcykRQlTnC/89G/2B684Br9TrZZEt4hK6vIFAZlXaCe5AycfTJr9DymtVqULVFts+6P5R45wOCweaOWDmnz6yivsv8A4O9i1RRRXtH50FFFFABRRRQAUUUUAFFFFABRRRQAUUUUAfkr/wAFNv2dP+FefEaL4h6Pa7NB8TyEXgjX5YL8DLZ9PNAL/wC8JPat/wD4Jc/tF/8ACM+Krv4Wa1dbdM1mRrrSGkbiK7C/PEM9BIq5H+0mBy9foX8cvhNpfxw+F+u+DtVAEWoQEQ3BXJt51+aKUe6sAfcZHQmvwj1rSPEHwg+IdzYXHm6T4k8Paht3xnDQzxPlXU9+QCD3GDX3WX1I5ngZYSo/ej/Sfy2ZotVY/oaxz7UvevJ/2YvjfZftA/B3Q/FcBjS/dPs2pWyf8sLtABIuOwOQy/7LrXrBr4epTlSm4SVmtDMWiiipAKKKKACiiigAooooAKKKKAEr4Z/4Kj/AT/hNfhxZfETS7bfq3hr91fbB80ti7dT6+W53ewdz2r7mzVDW9Is/EOj32lahbpdWF7A9tcQSDKyRupVlPsQSK6sJiJYWvGrHp+XUa0P5zKK9I/aJ+D958CfjB4i8H3Qd4bS4L2U7j/X2z/NE/wBSpAOOjBh2rzev1+nUjVpqcXo9TQKAcHNFFaAftr+wj8dv+F5/AfS5r6487xHomNL1Pecu7Io8uU+u9NpJ7sH9K+jRX4u/8E8vjp/wpz492On31x5WgeJ9ul3m44RJSf8AR5T9HO3J6LIxr9oga/Ks2wn1TFNR+GWq/wAvkZtWFooorxxBRRRQAUUUUAFFFFABRRRQAUUUUAFFFFABRRRQAUUUUAFFFFABRRRQAUUUUAFFFFABRRWfrmsWfh7R77VdRuEtbCxge5uJ5DhY40UszH2ABNCV3ZAfBn/BVj45/wBieFNH+F+mXG271crqOqBG5W2Rv3UZ/wB+RS3/AGyHrX5f16D8ffixefG74u+JfGV5vVdQuibaFznybdflhj/BAucdTk968+r9ay3CrB4aMOu79X/VjRKwUUUV6YyW0tZr66htreJ5riZxHHHGMs7E4AA7kmv3c/ZQ+CUPwB+COgeGDGg1Vo/tmqSLzvu5ADJz3C4VAfRBX5s/8E1fgV/wtD43L4n1C38zQvCQW9O4ZWS7JP2df+AkNJ9Y19a/YavguIcXzTjhovbV+pMn0HUUUV8eQFFFFABRRRQAUUUUAFFFFABRRRQBjeLPE2m+DPDWp69q9ytppem20l3czt0SNFLMffgdO9fgt8efi7qXx2+LGv8AjHUSytfzkW1uTkW9uvyxRD6KBnHU5PevvX/gqj+0H/ZWiaf8KdHucXOoBb/WTG33YA2YYT/vMN5HXCJ2avm3/gnr+z5/wuv412+qalbeb4Z8LlNQvN65SabP7iE+uWUsR0KxsO4r7bKaMMFhZ42t1Wnp/wAFlrRXP0H/AGC/2ef+FDfBa0k1G28jxT4g2ahqe5cPECP3UB/3FPI7M719L96OAKWvjq1WdepKrPdkBRRRWQBRRRQAUUUUAFFFFABRRSE4BNAGH4q8V6V4L0O61fWr+LTtOtl3yzzNhQPT1JPQAck8CvlLxZ/wUY0ix1GSHw94TuNVtFbAury6Ftv9wgRzj6kH2rxf9sz41XnxE+JF54etbo/8I7oczW8cKt8ss68SSN6kHKj0AyPvGvnmvjcfm9RVHToOyXXuf0DwxwFhKuEhis0Tk5q6jdpJPa9rNv56H6S/B/8Abc8JfEvWLbR9TtJvDGq3LBIFuJRLbyOeiCQAYY9gygHoDk4r6PDbhmvxMVijBlJVgcgjtX6ffsf/ABen+Kvwsh/tGYz61pL/AGK7kc5aQAZRz7leCe5VjXdleZSxLdKr8XR9z5vjTg+jk9OOOwF1TvZxbva+zT3t016nvNFFFfSH5EMIByCMj3r5n/aF/Y30X4ni51zwyIdD8Ttl3Crtt7xv9sD7rH+8Bz3B6j6Y70v86wr0KdeHJUV0ell2ZYrKq6xGEm4yX3NdmuqPxk8Y+Ctb8Aa9caPr+nzabqEJ+aKYdR2ZT0ZT2IJBrEr9e/ir8GvDPxi0BtN8Q2AmZQfs95HhZ7Zj/Ej9u2Qcg45Br85fjv8AsyeJ/glevcTIdV8Ou+IdVgQ7VyeFlXnY36HsT0Hw2Oyuphbzp+9D8vX/ADP6X4a41wucpUMTanW7dJej/R/iePUUUV4R+lACVIIOCO4r6r/Z5/bX1LwWbXQPG7y6toYIjj1Ll7i2Hbd3kQf99DtngV8qUV1YfFVcLPmpux4ma5Ng85oOhi4X7Pqn3T/rzP2f8PeJNO8W6Rb6ppF7DqGn3C74ri3cMrD6j8iOoNa1fkr8Fvj94o+COr+fo9z9p0yVwbnSrhiYJh3I/uNj+Ic9M5HFfo38GPj/AOF/jdpIn0m48jUo1ButMnIE0B9cfxLnow49cHivvMDmNLFqz0l2/wAj+ZOI+EMZkUnUXv0ukl08munrsz1KkwPSlor1z4IbsX0H5UnlIeqL+VPooHcryWkMqkNEhB6grmqsWgabbXQuorC2juACBKkKh8HryBmtDPvRkipsmUpzSsmLilooqiAooooAKKKKACiiigAooooAKKKKACiis7XNc0/wxo97q2q3kOn6ZZQtPc3Vw4SOKNRlmYnoABQBT8YeLtH8AeGtR8Q+INQh0vRtPhM9zdzthY1H6kk4AA5JIABJr8T/ANs79sfWv2oPFxtrQzaZ4F06U/2bpZbBlPI+0TAcGQjOByEBwOSxbY/bj/bU1H9pTxQ2iaHLNYfDzTZibS2OUa+kHH2iUfntU/dB9Sa3f2C/2HLr4/axD4x8XW0tr8PbGX5Y2yj6tKp5jQ9RGDw7j/dXnJWG76I0StqzW/YH/YQm+NF9a+PPHVpJb+A7aTdaWUgKtq8inp6iEEYLfxEbR3I/Xixs4NNs4LS1gjtrWFFiihhUIkaAYCqBwAAAABTNN0210bT7WxsraKzsraNYYLeBAkcSKMKqqOAAAAAKu1SViG7hRRRTEFFFFABRRRQAUUUUAFFFFABRRRQAUUUUAFFFFABRRRQAUUUUAFFFFABRRRQAUUUUAFFFFABRRRQAUUUUAFFFFABRRRQAUUUUAFFFFABRRRQAUUUUAFFFFADccmvjv/goh47+w+FvD/hSCUiS/na7uFU8+XGMKD7Fnz/wCvsTOBX5gftreLv+Ep+PWrRI26DSoYrGM54yo3v+TyMPwrxc3reywzS3lofofAeAWNzqEpLSCcvnsvxd/keEUUUV+eH9YBRRRQAUUUUAFFFFAHof7Pni7/hBvjP4S1cvtiS9SGVicARy5icn6K5P4V+uSHein1FfiWrFWBBwRzX66fAfx4PiP8JvDeumQSTz2qpcHPPnJ8kn/jysfoRX2GRVtJ0X6/o/0PwHxOwDU6GPiu8X+a/U6zxTqy+H/DWq6k67ls7WS4I9QqFv6V+Ml5dS313PczOZJpnaR3PVmJyTX6+/GaOSf4TeMIoM+c+kXapjruML4r8fD1rPP27016/odHhfCKhiZ9bxXy1Ciiivkz92CiiigAooooAKKKKACiiigAooooAKKKKACiiigAooooAK+hf2I/iDf+E/jRp+ipK50vXA9vcwZ+XeqM0bgeoIxn0Y189V9UfsFfCi58Q+PpfGl1GV0rRVeOBz0luXXbgeoVGJPoWSvRy6M5YqHs97/h1/A+Q4rqYelk2IeK2cWl/ie1vO9j9DxS0g6Utfph/HYUUUlACEc+gqKSZIImkdwqKMsxOABT2OFye1fE/7Y/7U0JtrzwF4QuxI8mYtWv4W+VR0aBGHUnoxHQfL3OOTE4qGFpuc/l5nuZNk+IzrFxw2HXq+iXVv9DxT9rX43j4w/EV49PnMnh3SS1vZYPyytn95L/wIgAf7Kr0ya8Ooor80r1pV6jqT3Z/YuW4CjlmFp4SgrRirf8F+berCiiisD0gooooAK/Tz9iHVTqP7POgxMdzWk1zBn285mH6MK/MOv0Z/4J9zmX4K3ak5EeqzKPb5Iz/WvocjdsS13T/Q/KPEiCllEZPpNfk0fT9FFFfeH8xhRRRQAUUUUAFFFFABRRRQAUUUUAFFFFABRRRQAUUUUAFFFFABRRRQAUUUUAFFFFABRRRQAUUUUAFFFFABRRRQAUUUUAFFFFABRRRQAUUUUAFFFFABXG/FT4WeG/jR4J1Dwp4q09dR0m9XBVuHicfdkjb+F1PII/UEg9lRQB+B37Vf7K/iT9l7x4+l6iHv/D94zPpOsqmI7mMfwt/dkXIDL9CMgg19R/8ABPb9vU+GJNO+F/xG1HOjOVg0XW7p/wDjzPRbeZj/AMsjwFY/c6H5cbP0V+MHwh8NfHPwHqPhPxXYreaZdjKuMCW3lAO2WJv4XXPB+oIIJB/Db9pr9mvxN+zJ8QptB1tDc6bOWl0vV40IivYQeo/uuMgMmcg+oIJjY1T5tGf0ABgRxyKdX5pf8E7P28Dc/wBm/Cr4i6jmX5bfQdaun+92W1lY9+gRj7Kf4a/SyqTuZtWFooopiCiiigAooooAKKKKACkIyKWkoA+MP21v2aRqlvcfEDwza/6ZCu7VrSJf9agH+uUD+JR971Az1Bz8L1+2TxrIhRxuVhgg96+SPEH7BOkax8XH1aK+Fh4Mn/0iXTIARMJSfmiQ4wsZ656jO0DoR8rmOVSq1FVoLfdfqft3CPG1LA4WWDzOTtBXi93ZfZ/yPlX4G/s+eI/jjrIi0+I2ejxOBdapMh8qLuVX+++P4R6jJA5r9KfhR8HPDnwb8Ox6XoFoIicG4u5MNNcuP4nbv3wBwM8AV0nhjwxpng/RbbSdGsotP0+2TZFbwrtCj+pPUk8knJrY6mvTwOX08Ir7y7/5HxXEnFmLz+fJ8FJbR7+b7v8ABdA4Ao5o6ms7XddsfDel3Go6ldxWVlboZJZ53CoijqSTXrNpK7PiIxc2oxV2zQJwMjtXgPx7/a38M/CFJ9NsGTXfE+CPsUD/ACW7esrjp/uj5vpnNfO/7QX7b2q+LXudD8CyTaRo5zHJqf3Lm4H+x3iU/wDfR/2eRXyi7tK7O7F3Y5LMckmvlsdnChenh9X3/wAj9r4b8P51+XFZtpHdQW79X09N/Q6/4l/FnxP8W9bbU/EepPduCfJtk+WCBT/DGnQduepxyTXH0UV8fOpKpJym7tn77h8NRwlONGhFRitklZIKKKKg6Qoor0j4O/APxX8atUEOjWfk6cj7bjU7gFYIvUZ/ib/ZXJ6ZwOa1pUp1ZKEFds4sXjMPgKMq+JmowW7Z5/YWF1qt7DaWdtLd3U7iOKCBC7ux6BVHJPtX2V8Af2E3uTba58RQYo+JItDif5j6ec46f7qnPqRyK+hfgh+zT4V+CdoklnB/aOuOm2bVrlQZG9Qo6IvsOT3Jr14EZr7LBZPGnapX1fbp/wAE/nziPj+ti+bDZXeEOsvtP07L8fQo6To9loOnwWGn2sNlZwIEjggQIiKOgCjgCr46+1B/SjjFfSpJaI/HW3JuUndsdRRRTEFFFFABRRRQAUUUUAFFFFABRRRQAUUUUAJX5s/8FUf2eNklj8W9GtjtbZp+uBF79IJz+kZPtGPWv0m6Gue8e+C9L+Ivg7WfDGtQfaNL1W2e1nTvtYYyD2YHBB7EA124LFSwleNVbdfTqNaH5Nf8E3f2hD8JfjCvhXVbry/DfitktW3t8kF4OIJPbcSYz/vKT92v2G61/Pj8Xfhpq/wV+J2u+E9U3Jf6RdGNJ1BUSp96OVfQMpVh9a/ZD9ir9oBP2gPgjpmpXc4k8R6XjTtXUn5mmRRtl+ki4bPTcWA6V9DnuFjLlxlLaW/6Mcu57/RRRXyJIUUUUAFFFFABRRRQAUUUUAFFFFAHwj/wVM+A3/CW/DzTviPpdvv1Pw6RbX+z70lk7cMfXy5Dn6SOT0r8qq/ov8R+H7DxXoGpaLqlut3puo20lpcwP0kjdSrKfqCa/Az46fCm/wDgp8V/Efg2/wBzNpt0yQzMMefA3zRSf8CQqfYkjtX3/D+L9pTeHk9Y6r0/4DLizg6KKK+uKHI7ROroSrKcgg4INfuZ+xp8cF+PXwI0LW7icS63ZL/Z2qgn5vtMYALn/fUo/wDwMjtX4Y19i/8ABMv45f8ACt/jU/hK/uPL0bxaq2qhz8sd4mTAf+BZaPjqXT0r57O8J9Yw7nFe9HX/AD/ryE0fr9RRRX5mZhRRRQAUUUUAFFFFABRRRQAUUUUAFFFFABRRRQAUUUUAFFFFABRRRQAUUUUAFFFFACEcV8Uf8FQ/jefAnwhtfBGn3Hl6t4qkKzhD8yWUZBk+m9ti+43ivtR5BGjMxChRkk9hX4W/tjfGpvjt8fPEOvQTmbRrV/7O0vByv2aIkKw9nYvJ/wADr3slwv1jFKcvhjr8+n+ZSR4lRRRX6eWFKql2CqMknAApK+lf+Cf/AMEP+FzftAaXLe2/naB4cxq19uGUdkYeTGex3SYJB6qj1z4itHD0pVZ7JXA/Tb9i/wCB6/Af4DaHo9zB5WuX6/2lqpYYYXEgB2H/AHFCJ9VJ717tjNKBS1+PVakq9SVSe7dzIKKKKzAKKKKACiiigAooooAKKKKAE71zXxE8daX8MvBGt+Ktal8nTNJtXupiOrBRwq+rMcKB3JArpe9fm5/wVX+Pp/4lPwn0q5/uanrXlt/34hP6yEH/AKZmu3A4V4vERpLbr6dRrU+DviZ4+1n4y/ErWvFGp77jVdavDL5SZbbk4jiTuQqhUA9AK/aP9j34Cx/s+/BLR9DmiVddvB9v1eQdTcuBlM9wihUHb5Se9fnh/wAE1PgB/wALS+MJ8XapbeZ4f8JFLkb1+Wa9OfJX324Mh9CqZ+9X7AV9DnuKSccHT2jv+i+Q5dhaKKK+RJCiiigAooooAKKKKACiiigAqOf/AFEn+6f5VJSHBBHrQNbn4t+KDO3iXVjdf8fJu5fN/wB7ec/rWZX0x+1p+zVrnhDxxqXiXQtNuNR8OanM105tYzIbSVjl1cAcKWJIbpg46jnxrwH8HfGHxI1aCw0LQry5MjBWuHiZIIh3LyEYUD8/QE1+YVsLVhWdPld7/ef2Zl2d4DE5fDFqpFRSV7tK2mqfaxxlfXH/AATp1x7fx74n0gMfKutPS6K9t0bhQf8AyKa85/aa+Alr8CovB1rDM11c3tpKbu4OQssyMpYqOygOAB6AZ5Jrs/8AgnlZvL8X9ZuR/q4dHkQ/VpoiP/QTXbgaU8Pj4U5bp/mj57iPHYfNeGa+Ko6wktH6St+aP0Tooor9CP5TEpaTNLQAg6VT1HTrbVbOa0vLeO6tpkMckMyB0dTwQwPBB9KudqCaW403F3R8M/tEfsOSWpuvEHw6jaSLmSfQicsvqYWPX/cPPoTwtfGd1azWNzLb3MLwTxMUkilUqyMDggg8gj0r9sT7/lXhXx8/ZV8OfGi2lvoUXRvE6j93qUK8S4HCyqPvjtn7w45IGD8xj8ojUvUw+j7dPl2P2bhnj6rhOXC5q3KGylu1691+Pqfl9RXX/Ev4VeJPhLr76V4j097SXkwzj5op1H8Ub9GH6juAa5CvjZwlCTjJWaP6Ew+Io4qnGtQkpReqa1TCtHw/4i1Lwrq9tqmkXs2n6hbNvingcqyn/DsR0I4NZ1FKMnF3RpUpwqxdOorp7o/QX9nb9tfTvGX2fQPG8kOk64cRxagcLbXR7bu0bn/vk9scCvq5HDruU5FfiZX0n+zx+2TrXwwe20XxMZtc8MrhI3J3XFov+wT99B/dJ47EYwfrMBnO1PEff/n/AJn4TxNwB8WLylebh/8AI/5P5H6RHA5pM56dKwfB/jXRPH2g2+saDqEWoWEwyssLZwe6sOoYdwcEd63gMdRg19cmpK6eh+E1Kc6U3Cas1o09GiSikpaZAUUUUAFFFFABRRRQAUUUUAFFFFABRRSE4oAr3NzDZW0txcSpBBEpeSWRgqooGSSTwAB3r8e/2/8A9uCb45a1P4H8G3jxeAbCbE1xGSp1aZT98/8ATJSPlXufmP8ACF73/go1+3F/wlFzf/CrwBqH/EmhYw67q1s/F24PNtGw/wCWYP3yPvEY+6Du+b/2Pv2TNb/ah8efZ183T/COnOr6vqwX7i9RDHngytzjsoyx6AGG76I0StqzqP2HP2L9Q/aW8VjWNbjmsfh7pkw+23QyrXsgwfs8R9em5h90H1Ir9ptB0LTvC+jWWk6VZw6dpllCsFta26BI4o1GFVQOgAFUfBHgnRfh14W0zw34e0+LTNF06EQW1rCMBFHcnqSTkknkkkkkmugqkrEt3CiiimSFFFFABRRRQAUUUUAFFFFABRRRQAUUUUAFFFFABRRRQAUUUUAFFFFABRRRQAUUUUAFFFFABRRRQAUUUUAFFFFABRRRQAUUUUAFFFFABRRRQAUUUUAFFFFABSUtFAEMx2xOx6BTX42eP9e/4Sjxz4g1jduF9f3Fyp9nkZh+hr9dfiHqv9h+BPEOoA4NrYTzZ9NsbH+lfjWxySa+Rz+elOHq/wAj928L6EebFYh7+6l+Lf6BRRRXyB++hRRRQAUUUUAFFFFABX2v/wAE8viYqvrfge7k5Y/2jYhj16LKo/8AHGA/3jXxRXSfDjxxe/Dfxxo/iSwJ8+wuFlKZwJE6Oh9mUsp+td2BxH1avGfTr6HzHEmVLOMsq4X7Vrx/xLVf5P1P2IvrSPULSe2mQSQyo0bKehBGCK/HX4h+D7nwB441vw9dqRNp908G5xjeoPyOPZlKsPY1+vPhLxRYeMvDum61pkonsL6BZ4pB3VhnB9COhHYgivmL9tj9nSfxpZDxv4ctTPrFlFsvrWJcvcQr0dQOrpzx1I/3QD9hm2FeJoKpT1cdfVM/BOBc4jk+YywuKfLGpZa9JJ6X7btfcfANFBGDg8GivgT+oU76oKKKKBhRRRQAUUUUAFFFFABRRRQAUUUUAFFFFABRRXuvwI/ZM8U/GC5t768il0LwwSGa/nTDzL6RIeWz/ePyj1JGK3oUKlefLTV2eZmGZYXK6Dr4qoopd/yS3b9DiPgz8G9c+NPi2HR9JhZLZSrXl+y5itos8sfUnnC9SfbJH6n/AA+8A6T8NPCGn+HdHg8qys02jdy0jHlnY92Y5JPv2HFRfDb4ZaB8KfDUGieHrJbS0j+Z5D80kz93dv4mP6dBgACuqklSJSXYKvq1ff5fgI4KN3rN7v8ARH8t8U8UVuIayhBONKL91d33fn+Q9M0uc15f41/aT+G/gNpE1TxVZG5Q4NtaMbiUH0Kxhip+uK8H8af8FFtIthJF4X8NXV/J90XGoSrAgPrtXcSPqVrprY3D0fjmvz/I8bA8OZrmNvq9CTT6tWX3uyPsc8Vxnj74u+EfhfZG58Sa5bacCMpCW3Syf7sa5ZvwFfnX43/bI+J3jQSRLrS6HaP/AMsNJj8oj/toSZPyavGL6/utUupLq8uJbu5lO55p3Lu59STya8OvnkErUFd92fpOWeGmJqNTzCqortHV/fsvxPpv48/tu6z4+huNG8IJPoGivlJLsti6uF9Mj/VqfQEk+oBIr5dJycnk0UV8tXxFXEz5qjuz9uyvKMHk9H2GDgkuvdvu3uwooorlPZCiiigAooooAK/SH9gO1+z/AANL4x5+pTyfoq/+y1+b1fqT+xxoZ0P9nvwuGXbLdLNdP775XK/+O7a+iyON8Q32T/Q/JfEmooZTCHWU1+CbPb6KKK+7P5mCiiigAooooAKKKKACiiigAooooAKKKKACiiigAooooAKKKKACiiigAooooAKKKKACiiigAooooAKKKKACiiigAooooAKKKKACiiigAooooAKKKKACiiigArzb49fArwx+0L8Pb7wn4mt90Uo8y1vYwPOs5wDtljPYjPI6EEg8GvSaKAP55/j18CfFH7OfxFvPC3iSApNEfNs76IEQ3kGTtljPoccjqpBB5Ffo7/wTw/bnHxKsrP4aePr8f8JZbR7NK1O4fnUo1H+qcnrMoHB/jA/vAlvpb9qD9mrw7+038O5/D+roLXVbfdNpWrKmZLOfHX3RsAMvcY6EKR+HHxF+Hniv4CfEi78P65BPo3iHSLhXjmhcrnB3RzROMZU4DKw/QjAjY1+JH9FeaWvj/wDYJ/bUtv2h/DKeF/E9zFb/ABD0uH95nCjU4V489B/fHG9R/vDgkL9fjpVmbVhaKKKBBRRRQAUUUUAFFFFABRRRQAUUUUAVbu6israW4ndYoolLtIxwFAGSSewr8zv2qP2k7z4x+IpdK0ud4PCNjIRbxgkfa3HHmuPTrtB6DnqTX0z+3j8UpfBnw1tvDljKYr3xC7RuyHBW3TBkH/AiyL7gtX5018hnONkn9Xg9Ov8AkfvXh7w7TnD+1sTG+rUPK2jl630QUUUV8ifvAUUUUDCpbOzn1C6itrWGS5uJWCRwxIWd2PAAA5JPpXefCL4GeKvjPqwtdCsStmjAXGpT5WCEe7Y5b/ZGT7Y5r9D/AIG/sveFPgrapcwRDVfELLiXVrlBuGeojXkRr9OT3Jr2MFltbFvmeke/+Xc+C4h4wwORxdNPnrdIrp/ifRfj5Hzt8Av2FLrU2t9a+IivaWpw8eiRnEkg7eaw+4P9lfm9SvSvt7RNC0/w5psGnaXZQ2FjAgSK3gQKiL6ADitDHFKAeTmvt8NhKWFjy018+rP5pzjPsdnlX2mLnotorSK9F+u46kopa7j58ZQDmq19eQadaS3N1KlvbxKXklkYKqqBkkk8AD1r46+Pv7dVvpxudE+HhS8uRlJNbkXMMZ7+Sp++f9o/L6ButcmIxNLCx5qj/wA2e3lWTY3Oa3scJC/d9F6v+mfQPxj/AGgPCfwV04zaxeCfUXTdb6ZbENPN6HH8K/7TYHXGTxU/wN+NGmfG/wAFR65YR/Y7lXMV3Ys+9reQdicDIIwQccg+oIH5O61rd/4j1OfUdUvJ7++uG3y3FzIXdz6kmvTf2avjbcfBP4gwXsju+hXu2DUrdecx54kA/vITkeo3DvXzlLOnPELmVoPT/gn69jPDmFDKpSoyc8Qtb7J23il+T3v2P1dwKO1U9Nv4NVsLe8tZUuLW4jWWKWNtyujDIYHuCCDVw9K+u3PwdpxdmLRRRQIKKKKACiiigAooooAKKKKACiiigD4A/wCCp37P3/CQ+ErD4o6RbbtQ0YLZ6oI15ktWb93If9x2x9JPRa+Vf2AP2gP+FH/HGzttQufJ8NeJNmm6hubCROT+5mP+65wSeiu5r9lfEnh7T/Fvh/UtE1W3S70zUbeS1uYH6SRupVlP1BNfgn8fvhFf/Ar4t+IfB19vcWFwTa3DDH2i3b5opPTlSM46HI7V9vlFaONw08FW6LT0/wCAy1qrH7/KcjilHIr5s/YK+Pn/AAvP4GaeL+587xL4f26ZqW5svJtX91Mf99AMnuyvX0n0r42tRlQqSpT3TIFooorIAooooAKKKKACiiigAooooATrX58/8FWfgZ/a/hnRvihp1vm50tl03VCg5a3dv3Mh/wB2Qlf+2q+lfoNxXOfEDwVp3xG8F634X1aLzdN1a0ktJh3CupG4ejA4IPYgGu3BYl4SvGqum/p1GtD+eCiuk+JPgPUvhj4817wpq6bNQ0i7ktZTjAfaeHX/AGWGGHsRXN1+vQmpxU47M0CrGnahc6TqFtfWcz213bSrNDNGcNG6kFWB7EEA1XoqviA/fP8AZu+L1v8AHP4MeGfF0bJ9qu7YR30Sf8srpPkmXHYbgSP9kqe9en45r8uP+CUnxt/sLxprXw01C422esodQ01WPAuo1/eoPd4wG/7Y+9fqOK/JMywv1TEyp9N16MzasLRRRXmiCiiigAooooAKKKKACiiigAooooAKKKKACiiigAooooAKKKKACiiigAooooA+af2/vjV/wp39nnWFtLjytc8Q50iy2nDKJFPnSDuNsYfB7My1+KXWvrf/AIKV/Gn/AIWZ8epfDtlP5uj+E4209ApyrXRINw31BCxn/rlXyRX6dkuF+r4ZSe8tX+n4GiQUUUV74wr9mf8AgnT8Ev8AhUvwAsdTvbfytd8VFdUuSwwywkYt4z7BDvx2MrCvzE/ZR+DEnx3+Onhvww8TPpfnfbNTYdFtIsNICe27hAfVxX7vW0EdrDHDEixxxqFVFGAoHAAHYV8VxFirKOGj11f6EyJ6KKK+HICiiigAooooAKKKKACiiigAooooA5X4neP9L+FngDXvFmsSbNP0m0e5kAOC5A+VF/2mYqo92Ffgf468X638X/iNqviHUN97reu3zSmOMFiXdsJGg64A2qo9ABX3v/wVa+PGBo3wp0u4/u6prGw/XyIT/wCPSEH/AKZmvJf+CZvwH/4WX8ZH8YalbeZoXhILcJvX5Zb1s+Svvsw0nHQqnrX3GV044DBTxtTd7enT72WtFc/Rr9lH4HQfAD4KaD4YKJ/azJ9s1SVOfMu5AC/PcLhUB9EFexY/KjPNHeviqtSVabnJ6vUgWiiioAKKKKACiikoASkyB3o+6MjmvCv2s/jovwd+H7wWMwHiTVg1vYgHmIY+eb/gIIx/tEdgaxrVY0KbqT2R3YDBVsxxMMLQV5Sdl/n6LdnL/FH9ufw38PPF+o6BaaPc67PYv5UtxDMkcXmD7yAnJO08HjqDXnV//wAFIrpsiz8Cxx+jTakW/QRD+dfF0kjzSNJIxd2JZmY5JPqabXwdTOMVNtxlZeiP6dwnAOSUacVWp88klduT1fV2TSPq3Uf+CiPjafP2LQNFtvTzhLLj8mWuk+CP7SPxd+OvxDs9DtZNM07T0xPqFza2X+pgBG7Bdm+ZuFHuc9Aa+MrW2lvbmK3t43mnlcJHHGMs7E4AAHUk1+pn7LvwQi+C/wAPIYLhEPiDUdtxqMowSHx8sYPogJHuSx713ZfVxeMq+9N8q3/y+Z83xXgcj4dwL9jho+2npG+tu8tb7fnY9j25QAgEe4pVVFHyqAfYVFcTxWsTzyuscSAszscAAda+M/j9+3SunXFzoXw7aO4mXMcmuSLujU9/JU8N/vtx6AjBr6nEYmlhYc9R/wCbPxTKcnxudV/YYSF+72S9X/TMb/go9qkE+ueCbFHVp4Le7mkUdVV2iVT+aN+Ved/sn/HXwp8CYvEl/rlvf3mo34higisoVbbGu4tksygZLL/3zXhXiDxHqnirU5dS1jULjUr+U5ee5kMjn2ye3oOgrOr4Grjm8W8TTVn0v6WP6hwfDVOGRwybFSbS3a0vrzfdc+95v+CjfhsMBF4U1R0z1eWNT+WTWhpn/BRLwRcyql5oetWYP8axxyKPr84P5A1+fFFdCznFp7r7keVLw9yOSsoSX/bz/U/VPwr+1r8LfFhWODxVbWM5/wCWeoq1t/484Cn8DXrNlqFtqVtHcWlxFcwSDcksLhlYeoI4NfinXS+DfiT4p+H92Lnw9rt7pTA7ikExEbn/AGkPyt9CDXoUc9a0rQv6Hy2P8MqTTlga7T7SWn3q1vuZ+yPPpijNfCfwp/4KD39o0dl480tbyHhf7T01Qsg93jJ2t9VK/wC6a+xfAvxD8O/EjSE1Pw5q0GqWrYy0TfMh/uup+ZT7MAa+jw+NoYle5LXt1PyPNuHsxyWVsXTtHpJaxfz/AEdn5HU0lLSZruPnDmPHnw80H4laDNo/iHTo9QspBnbIMMjdmVhyrD1Ffnp+0H+yFr/wkkuNX0bzte8LAljOq5mtV9JVHUD++OPULxX6YkgVHJEkwZXAdSMEEcGvNxmBpYyPvaPoz63IeJsbkFW9F80HvF7P07PzR+JtFffP7Q/7EFj4kFxr3gJItN1U5eXSSQtvOevydo29vun/AGeSfhTW9D1Dw3qlxpuqWc9hf27lJbedCjofcGvg8XgquElaa06Poz+nsj4iwWe0ufDytNbxfxL/AIHmijRRXvn7JP7P0nxh8Y/2lqsDHwrpUivclhgXMnVYR7d29BxxuBrnw9GeIqKnBas9TM8xoZVhZ4rEOyir+vZLzb0PoX9g74P6r4R8NXfi/VLi6t11mNVtNNLlY/KByJXToWb+E9lyf4uPrQDFQwQpbwpHEgSJQFVVGAAOgAqfbX6bh6Kw9KNJdD+Ns2zKpm2MqYyqrOT27Lovkh1FFFdJ5IUUUUAFFFFABRRRQAUUUUAFFFFACAYr8/f+Cjf7bn/CAafefC7wLqH/ABUt3Hs1nU7d+dPiYf6lCOkrA8n+BT/eOV9W/bu/bFtf2bPBTaPoc8dx8QNYhYWUJIYWMRyDcyD2OQgP3mHcKRX4++A/A3ir47/Emz0LR4p9a8S63dFmlmcsWZiWkmlc5wB8zMx9zUt9C4rqzov2cf2evEf7SfxJtPC+hRmKDibUNSdSYrK3B+aRvU9lX+IkDgZI/dX4P/CPw78D/AGmeEfC9n9k02yT5nbBluJT9+WRv4nY8k/QDAAA5T9mD9m7QP2ZPhxbeHNIUXWpTbZtV1UriS8nxyfZF5Cr2HqSxPsdCVhSdwoooqiQooooAKKKKACiiigAooooAKKKKACiiigAooooAKKKKACiiigAooooAKKKKACiiigAooooAKKKKACiiigAooooAKKKKACiiigAooooAKKKKACiiigAooooAKKKKACiiigDgPj3IYfgp45deo0W8xj/AK4vX5DV+wXxptG1D4R+MrZBuabSLuMD1JhcV+PtfG5/8dP0Z/Qnhe17DErrdfkFFFFfKH7eFFFFABRRRQAUUUUAFFFFAH2V+wb8cxp94/w71i42QTs02lSO3Cv1kh/4Fyw993civus4Iweh9a/FGxvrjTb2C8tJnt7q3kWWKaJtrI6nIYEdCCM1+nv7L37QVt8bPCCQ3sixeJ9PRUvoBgeZ2EyD+63cdjkdMZ+1yfHKpH6vUeq29O3yP504/wCG5Yas81wsfcl8S7S7+j/P1OF/aG/Yq03x/Nc+IfB7Q6Nr8hLz2bjFtdN1J4/1bn1AwT1AJJr4V8a+APEXw71Z9N8RaTc6VdrnCzp8sg9UYfK491JFfsoKxvEvhLRvGOmvp+taZa6pZSfehuog659cEcH36iurGZRSxDc4Pll+B4uQcd43KoxoYle0prbX3kvJ9V5P7z8ZKK/Q34gf8E/fBuvvLceG9Qu/DVw2SIT/AKRbg/7rEOP++8e1fP3i39g/4l+HzI2mxWHiGEHj7JcCOTHusgUZ9gTXy9bK8VR+zdeWv/BP2jAcbZLj0v33JLtLT8dvxPnOiuq8RfCvxj4SkkXV/DOq2ATrJLaOEPuHxtI9wa5YqR1BFeZKE4O0lY+0pYmhiI89Kaku6d/yEooorOxvzLuFFFGCexp2YuaPcKKvaboGp6y+yw067vn6bbaFpD+grudB/Zz+JniTb9i8F6qqt0a6h+zKfxk2itYUatT4It+iOOvmGDwqvXrRj6tL8zziivpjwx+wH8RtYaN9Un0vQ4j94TTmWVfoEBU/99CvZvB//BO/wtprxS+INfv9ZkU5aK3RbaJvY/eYj6MK9GllWKq/Zt66f8E+SxnG+SYO/wC+U32im/x2/E+A443ldURS7scBVGST6V7L8NP2R/iL8SHSVNHbQ9OJGbzVwYAR6qmN7exC49xX6KeBvgf4G+HIR/D/AIbsrGdRtFzs8ybH/XR8t+tdycIpPAA79K9uhkUI615X8l/mfm+Z+JlaonDLqXL/AHpav7lp+LPnT4RfsTeCfh2Yb7WF/wCEr1dMMJb2MCCNv9iLkfixb2xXqvxD+LvhD4Saatx4h1e309Sv7q2X5ppP9yNcsfrjA7kV85ftI/tsJ4aubvw14DeG71GPMdzrBw8UDdCsY6Ow/vHKj0Pb4c1rXNQ8SalNqGqXtxqF9M26W4uZDI7n3J5p4jMMPgU6WFim/wAP+CZ5ZwnmnEso47OqslF7L7TXktor5fI+vviR/wAFDr25Z7bwRoS20fIF/qvzuR6rEpwPxY/Svm3xx8c/HnxGaQa94lvruB+DaxyeTD/37TCn8RXC0V83Xx2IxHxzdu2yP1/LeGcqytL2FFcy+09X97/SwE5ooorgPqEktgooooGFFFFABRRRQAUUUUAFFFFAElrbSXlzFbwoZJpXCIi9WYnAAr9j/h54ZXwb4G0DQ1IYadYw2u7+8VQKT+JGa/Mz9k/wA/xB+N/h+Bk3WenSf2lcnGQFiIKg/V9i/jX6qgYAHYV9nkVG0JVX10+4/njxNx6qYmhgov4U2/novwX4j6KKK+qPxMKKKKACiiigAooooAKKKKACiiigAooooAKKKKACiiigAooooAKKKKACiiigAooooAKKKKACiiigAooooAKKKKACiiigAooooAKKKKACiiigAooooAKKKKACiiigAr5u/bQ/ZF0v9qDwM32dYbHxtpcbNpWpMMBu5t5T1MbHv/CeR/EG+jwcU6gD+cu3n8WfA34kLJGbvw14u8PXvf5ZbeZDggjoR2xyGB7g1+2H7Hf7V2j/ALUPw9S83RWHi7TVWHWNLU/dftNGDyY3wSPQ5U5wCfL/APgoP+xUnx28Oy+NvCNkqePtLh/ewRLg6rAo/wBWfWVR9w9x8p/h2/lj8Gfi/wCJv2ffiVp/irw9M1rqVhIY57WXIjuIs/vIJV7qcYPcEAjBAIjZmvxI/oiorzb4C/HDw5+0L8ONO8XeHJv3M48u6s3YGWznAG+GT3GeD3BBHBr0mrMgooooAKKKKACiiigAooooAKKKKAPzd/b91qTUPjbBZFv3NjpsSKueNzM7E/XlR+Ar5pr6O/b10xrH48PORgXmnQTA+oBdP5qa+ca/M8xv9bnfuf2PwooLJMLybcq+/r+IUUVJa20t7cxW8EbTTyuEjjQZZmJwAB3JNedufVSkormkFvby3c8cEETzTSMESONSzMx4AAHU19c/AP8AYWvte+z638QFk06wOHj0ZG2zyjr+9Yf6sf7I+b12mvb/ANmT9lnS/hLpFrrOtW0d94vnQO8rgMtnkf6uPtkdC/U8gcdfooDGK+zwGURilUxGr7f5/wCR/PXE3H1WtKWDyp2itHPq/TsvPftYyfDvhzTfCmlW+maTZQWFjAuyOC2jCIo+g/nWt3o5o4Ar6lJJWR+KylKcnKbu2KTxQOlAHeq9zdRWUDzTyLFEilmdzgKBySSegpiSb0RMTg15x8Xvjv4V+DGlG5129Bu5FJt9OtyGuJz/ALK54HucD3zxXgfx9/bpsdD+06J8P/L1LUBlH1l/mgiP/TMf8tD/ALR+X/eFfD2v+IdS8U6tPqer30+o387bpZ7ly7sfqe3oO1fOY3N4Ubwo+9Lv0X+Z+tcOcBYjMOXE5henT6L7Uv8AJeuv5np/xx/ad8V/Gu5kt7iY6V4eDZi0m2c7W54MjcF2+uAOwFeP0UV8XVrTrSc6juz+iMDgMNltFUMLBQiui/rV+bCiiisT0D7g/YT+P3nQj4c65cZkQNJpE0jdV6vDn25ZfbcOwFfauM1+U3wA+Bnjb4oeI7O/8OJJpNrY3CytrkwKxwMpBGzu7jj5R7ZIBzX6oWEU0NjbxzyiadUCyShNgdscsFycZPbNfoGUVas6HLUW2z7o/lbjzBYHDZnz4SavPWUV9mX/AAd7b3LlFFFe6fmoUUUUAFFFFABRRRQAUUUUAFFFFACV8Jf8FSfgH/wl/wAPrD4kaVbb9U8OYt7/AGD5pLJ24Y+vlyHP0kcnpX3b3rO17RbLxLol/pGpW6Xen38Eltc28gyskbqVZT7EEiurCYiWFrxrR6fl1GtD8W/2D/j2fgX8dtNN9ceT4b17bpmp7jhIwzfupj/uPjJ7Kz+tftmORmvwE/aB+EV98C/i74i8HXm9ksLgm0ncf6+2b5opPTJQjOOhBHav1q/YK+O4+OHwG037dced4j8PhdM1Hccu+1f3Up7nemMnuyvX0+e4eNSEMbS1T3/R/oVLufSlFFFfHEBRRRQAUUUUAFFFFABRRRQAUUUUAfmL/wAFXvgj/Z3iHQvifp1viDUVGl6oyDpMikwyH3ZAyZ7eUvrX57V+/wB8ffhRafG34ReJvB12EVtRtWFtM44huF+aF/wcKTjqMjvX4G6xpN3oGrXumX8D2t9ZTvb3EEgw0ciMVZT7ggiv0fIcV7ah7KW8Py6f5FplOiiivpijf8AeNNR+HXjbQ/E+kyeVqOk3kV5Cc8FkYHafUHGCO4Jr9/8A4e+NtO+I/gfQ/FGlSeZp+r2cV5Cc5Kh1B2n/AGgcgjsQa/nhr9SP+CUfxp/t/wAEa58Nr+fdeaHIdQ05WPJtZW/eKB6JKc/9thXyfEGF9pRVeO8d/R/8EmSPvuiiivz4gKKKKACiiigAooooAKKKKACiiigAooooAKKKKACiiigAooooAKKKKAE6V5x+0H8Vbb4J/B7xR4xnKmXT7Rjaxv0luG+SFPoXZc+2T2r0bPSvzU/4KyfGXz77wz8M7Cf5IB/bGpKp/jO5IEP0HmMQf7yGu/L8N9bxMKXTd+iGtT88dR1C41bULm+vJnuLu5laaaaQ5Z3YksxPqSSar0UV+upcuhoFFFdP8MvAN/8AFD4g+H/CemLm91e9jtEbGRGGb5nPsq5Y+wNKc1CLnLZAfpd/wSs+Cv8Awivw01b4hX8G3UPEcv2eyZhytnExBI9N8m7PtGh7192jrWF4M8K6f4F8KaR4d0qEQabpdpFZ28fcIihRn1PHJ7mt0V+PYzEPFV51X1f4dDN6i0UUVyiCiiigAooooAKKKKACiiigBOK53x/40034c+C9a8UavL5OmaTaSXc7dyqqTtHqxOAB3JAroq/PP/gqz8dTpfh7RvhdptwRcakV1PVQh6QIxEMZ/wB51LkdvLX1rtwWGeLrxpLrv6dRrU/PT4i+OdX+L/xH1rxNqIe41XW71pjEmWwWOEjXuQo2qB6AV+2H7JHwQj+APwP0Hw28Srq8qfbtVkXq93IAXGe4QBYwe4QV+bH/AATd+Bf/AAtb45w+Ib+383QPCQTUJSwysl0Sfs6fgytJ/wBssd6/Y7mvoc+xKi44SntHf9F9w5dhaKKK+RJCiiigAooooAKKKKAMbxP4ksPCWgX+sanOtrYWULTTSt0VVGT9T6DueK/Jv40/FS++MXj/AFDxDeFkhc+VZ2xORBApOxfryST3JJr9HPj78H9Z+NlhZeHo/ECaD4cVxPe+VEZZrpwfkTGQFQdcknJxx8vOF4F/Yq+Gfg5VkudLfxDeLz52qyeauf8ArmAEI+qmvAzDDYjGSVKGkF1fV/8AAP0/hXN8p4epSxmIvOvLRRS+FersrvyvZH5veGvBev8AjO7+zaHo17q82eVtIGk2+5wOB7mve/A/7BnxB8SeXNrL2fhm1bkieTz5seyJkfgWBr9E9K0Ww0SzS10+ygsraMYSG3jVFUewAAFXqxo5HRhrVk5fgj0Mw8Scwr3jg6caa7v3n+i/A+dvhF+xZ4P+F2t2Ouz3V3r+sWbb4pLoKsMb44dYwOo6jJODgjkV9EZEYJPGO9KBgdOtfNn7anxyf4a+CF0DSbjytf1tGjDofmt7fpJJ7E52qfdiOVr12qOAoylFWij4Om8x4nzCnSqTc6ktLvZLd6dEtXoeHftiftRzeL9SuvBPhW7MehWzmO/vYH/4/HHWNSP+WYPB/vEegGfk6jqaK/O8TiJ4qo5zf/AP60yfKMNk2EjhcOrW3fVvq36/gFFFFch7gUUUUAFFFFABW74M8da98PNbi1bw9qdxpl6n/LSFuHH911PDL7EEVhUVUJOD5ouzMatGniIOnVinF7p6p/I/RP8AZ4/bR0n4jPBoXizydE8QvhIp92La7bsFJ+45/uk4PY5OK+ogFPIOc1+JQODkcGvs79k/9r2e3ubPwZ44vDLbuVhsNXuGyyHoscrHqD0Dnp0PHI+wy7NudqjiHr0f+f8AmfgHFnAv1aMsdla91ayj281/l93Y+6aWmqwdQQcg0vWvqz8RE464ryn42/s8+GPjdpbJqkAs9WiQrbapbqBNF6A/3lz/AAn1OMHmvVe3rSjgVnUpxqxcJq6Z1YXFV8FVjXw83Gcdmj8udX/ZB8e6P8TLDwm1kbiC/lIh1iFS1t5Q5Z2P8JVeSp57DOQT+jXw1+Hul/C3wbp/h3SIvKtbRMF2GXlc8s7HuzHJP5DgCuqAGRnGaU8jiuHC4ClhJSlDd/gux9LnnFGOz6lSpYmyUN7dX3fy/XuOFLSClr0j5AKKKKACiiigAooooAKKKKACiiigArx79p39o3Qv2Z/hnd+JdVK3OoS5g0vS9+HvLjHC+yDqzdh6kgHu/iF470P4YeDdV8U+I75NO0bS4DPcTv6DgKo7sxIUAckkAda/Cb9qP9o/XP2mvifd+JNSL2ulw5t9K0vdlbS3zwPQu3Vm7n2AATdioq5x3jTxj4q+O3xKu9a1WS41zxPrt2oEcSFmd2IWOKNB0A+VVUdAAK/Yz9hn9j6y/Zm8D/2hq8UVz4+1iJW1G5GGFpHwRbRn0BwWI+8w7hVrxr/gmv8AsXjwZpdp8V/GthjXr2LfodhcJzZwMP8Aj4YHpI4Py/3VOerfL+hBOKSXUcn0QtFFFUQFFFFABRRRQAUUUUAFFFFABRRRQAUUUUAFFFFABRRRQAUUUUAFFFFABRRRQAUUUUAFFFFABRRRQAUUUUAFFFFABRRRQAUUUUAFFFFABRRRQAUUUUAFFFFABRRRQAUUUUAFFFFAFHV7GPUdMu7WT/VzRPGfowIP86/F7VLCXStTu7Kdds9tM8Mi+jKSD+or9qz6etflB+1F4QbwX8dvFlnt2w3F0b6IkcFZh5nHsCzL+FfLZ7TvShU7Nr7/APhj9r8McUoYrEYVv4oqS+Ts/wAzyqiiiviz+iAooooAKKKKACiiigAooooAK6HwB491j4aeKrLxBodybe+tmyO6SL/EjjupHBH9QDXPUVUJODUouzRjWo08RTlSqq8WrNPZpn6zfAz466J8cvCyahp7i21GABb3TnbMkD/+zKecN39iCB6djn3r8a/A3jzW/hx4jtdc8P3sljfwH7y8rIvdHXoynuDX6IfAL9r/AMN/FeCDTNWeLw/4nIC/ZZXxFct6xOepP9w/N6butfd4DNIYhKFV2n+DP5j4p4Kr5VUlicHFzo793H18vP7z6IopAwYZBzS19AflxG0aMMMin6isTVPA/h7XA39oaHp97nr9otkfP5g1u0h49BU8qlo0aRqTp6wbXocBcfAD4b3ZJl8D6CW9Rp8QP6LUA/Zy+GWd3/CD6IT/ANeSfyxXo+KSsvY039lfcjsWYYyKsq0v/An/AJnBQ/AX4c25BTwNoAI7nTISfzK1saf8NvCekkGy8N6Takf88bKNP5LXSgegp2OKr2UF9lfcYyxmJn8VST+b/wAyvHaQwqFSFEUcAKoAFTqgHYU6kPStTmcm9xaKKSgQw89a+VP23/j3ceA/D8Pg/RLjytY1eJmup4z89vbfd49Gc5GewVu5Br6sYYBx2r8nf2oPE0vin47+L7mV9wt7xrKNR0VYvkwPxUn6k14mbYiVDD+5vLT/ADP0TgXKaWaZqnXV4U1zW7u6Sv8An8jyzqaKKK/PT+rkrbBRRRQMKKKKACiiigAooooAKKKKACiiigAoor0n4A/B+8+NHxDstGiDpp0ZE+oXCj/VQgjOD/eb7o9znoDWtKnKtNQgrtnFjMXSwOHnia8rQirt+h9ifsEfCiTwn4CuvFd9FsvdeZTAGHK2yE7T7b2LN7jYa+qD1qppunW+k2FrY2kS29rbRrFFFGMKiKMKoHoAAKt/0r9Pw1COHpRpx6H8X5tmNTNcbVxlTeb27Lovkh9FJS10nkhRRRQAUUUUAFFFFABRRRQAUUUUAFFFFABRRRQAUUUUAFFFFABRRRQAUUUUAFFFFABRRRQAUUUUAFFFFABRRRQAUUUUAFFFFABRRRQAUUUUAFFFFABRRRQAUUUUAFFFFABX5n/8FK/2KRtv/i/4GsMdZfEWmW6fneIo/wDIgH+//fNfphUFxBHdwSQzIssUilHRxlWB4II7ik1cadj8Hv2QP2pdX/Zf+JMWpR+beeF9QKwazpan/WxZ4kQHjzEySp75KkgNmv3M8I+LdJ8eeGdM8QaFfRalo+owLcW11CcrIjDj6HsQeQQQcEV+P/8AwUH/AGNn+APi8+LfC9ox8AazMdsaDI0y4OSYD/sHkofQFT90FtT/AIJ1ftmH4KeJ4/AXi69I8DaxP/o9zM3y6Xcscb8npE5wG7A4bj5synbQtq6uj9iKKarh1DKQVIyCO9OqzMKKKKACiiigAooooAKKKKAPjD/gop4Fa50bw34sgjJ+ySvY3LAZ+VxujJ9ACrj6uK+Fq/Yj4q+ALX4m+ANa8N3mFS+gKJIRny5B8yP/AMBYKfwr8hvEGhXvhfW77SNRha3vrKd4Joz1V1OD/wDrr4XO8O6dZVltL80f0t4c5rHE5e8DJ+/Tf/krd/wd19xQr1H9mCztL/49+DIr0K0H23zAG6b1Vmj/APHwteXVoeHtcuvDGu6dq9i/l3ljcR3MLejowYfqK8KjNU6kZvZNM/Tcww8sVg6tCDs5Rkk+zaaP2l6AYpCOc/rXFfCP4naX8XPA+n+INLkBEyBZ4d2WglAG+NvcH8wQehFdtX6pCcZxUou6Z/EVehUw9WVKqrSi7NPo0A+lHXJzxUU08drC8srqkagszMcAAdcmvkv4+/ty6d4Y+06L4DaLV9UGUk1Q820B/wBj/now9fu9PvcisK+JpYaPPUdj0cryjGZvWVDCQ5n1fRebfQ96+K3xt8K/BzRmvvEGoKszgm3sYcNcXB9ETPT/AGjgDua/PL46ftT+KvjRcS2m86N4b3fJplu5+cZ4Mz8bz7cKPTPNeVeJvE+reMdZuNV1u/n1LULg7pJ533MfQD0A7AcDtWXXxGNzSribxh7se3f1P6R4c4JweTpV8R+8rd3tH0X6v8Aooorwz9KCiivSfg58AvFfxq1MQ6PZ+RpyPtn1O4BWCH1Gf4m/2VyeRnA5rWlSnVkoQV2zjxeMw+Aoyr4majBbtnn1hp91qt7DZ2NtLeXc7iOKCBC7ux6BVHJNfZfwC/YSeb7NrnxFykfEkWhQvyfTznHT/cU/U9RX0L8EP2avCnwTskksoP7R1x02z6tcqDI3qEHRF9hz6k4r10EZr7LBZPGnadfV9un/AAT+fOI/ECtjObDZZeEOsvtP07L8fQo6TpFnoVhBY6faw2dpAgjjggQIiKOgCjgCr/rR+NHGK+lStoj8cbcm5Sd2x1FFFMAooooAKKKKACiiigAooooAKKKKACiiigD4L/4Kn/Aj/hKfAemfErTLfdqWgEWuo7By9m7fKx/65yN+UrE9K+Sf+Cfnx0PwY+PenW19ceT4e8S7dKvgzYRHZv3Ep7fK5AJPRXev2U8UeG9P8Y+G9U0PVbdbrTdStpLS5hbo8bqVYfkTX4FfGj4Yaj8Fvin4i8Hahu+0aVdtHHMRjzoj80Uo/wB5CrfjX2+T1Y4zCzwVXpt6P/JlrXQ/oKzR1rwP9in45f8AC+PgNomq3c/na9po/szVcnLNPGBiQ/76FHz0yzDtXvecCvjK1OVCpKnPdOxA6iiiswCiiigAooooAKKKKACiiigBp6V+Qv8AwU5+Cv8Awr344R+LbGDy9H8WxG5YqMKl4mFmH/AgUf3Lt6V+vYr56/bn+C4+NP7POv2ltB52t6Ov9r6dtGWMkSkug9d8ZdQPUr6V62U4r6rioyez0fzGnY/EKigjBor9XNAr1n9lj4vv8Dvjp4X8UNIyadHcC21FR0a1k+SXI77Qd4HqgryaisqtONaDpy2asB/R7BOlzCksTh43UMrqchgehBqWvmP/AIJ7fGQ/Fr9nbSLe7n87WfDZ/si73HLMiAeS578xlRnuUavpvOK/HcRSlh6sqUt07GQ6iiisQCiiigAooooAKKKKACiiigAooooAKKKKACiiigAooooAKKKKAKGs6taaBpF9ql/OttY2cD3M8z/djjRSzMfYAE1+Afxv+Jl38Yvix4n8Y3m4Pqt68sUbnJihHyxR/wDAY1Rfwr9Tf+CmfxgPw6+AL+HrOfytV8WT/YVCnDC2XDzsPYjZGfaWvx6r73h3C8sJYiW8tF6L/g/kXEKKKK+wKCv0A/4JQfBk6x4w8QfEq+g3W+kRnTdOZhwbiRcysD6rGQv0mr4CiieeVI41LyOQqqoyST0AFfvN+y38Ik+CPwL8LeFmiWPUIrYXGoEdWupPnlye+GO0H0UV83nuK9hhvZreeny6/wCQmz1qiiivzYzCiiigAooooAKKKKACiiigAooooAzPEGuWPhfQ9R1jUrhbTTtPt5Lq4nf7scaKWZj9ACa/Av45fFO++NnxY8SeML7cr6ndM8ELHPkwD5Yo/wDgKBR7kE96/Sn/AIKkfG7/AIQj4S2PgTT7jZqvimTNyEPzJZREFs+m99i+4DiviX9g34H/APC7f2gNHivIPO0HQsatqO4ZV1jYeXGex3yFQR3UP6V9rk1KOEw08dV+Xov82Wu5+mv7EHwQ/wCFGfALRdPu7cw6/qg/tPVNww6yyAbYz6bECKR6hj3r6BxkUoGKOlfHVqsq9SVSe7dyBaKKKzAKKKKACiiigAooooAKKKKACiiigCtd3UVlaTXEzrHDEhdnY4CgDJJPpX5IfHj4my/Fr4o614gLN9jeTybKNv4IE4QY7Ej5iPVjX6CftkePT4G+Bes+U+y71YrpkOP+mgPmf+Q1k/Svy7r4/PMQ7xoL1f6H774aZWlCrmU1rflj6aN/fogqSCCS5mjhiRpZZGCoiDLMTwAB3NR19MfsIfDK28Z/E2716/hSe08PxJMkbjI+0SEiJsf7IR29iFNfN4ag8RVjSXU/Xs3zKGU4GrjKiuoq9u72S+bsdd8Jv+Cftxrmjw6j431afSpJlDrpunhfNjB/vyMCA3+yFOPXtXeat/wTt8G3Fsw07X9asp9uFedo5kz6lQik/mK+swAB6D2o96+/p5ZhYR5eS/m9z+WsRxlndes6yxDj2StZeVuvzufmn8Sv2HfH/ghZLnSY4vFWnxjO+xG2cD3ibk/RC1fPl3ZXGnXUttdwSW1zExSSGZCjoR1BB5Br9r2GR61578TfgT4M+LNqY/EGjQz3W3al9CPLuI/TDjkgehyPavLxORwl71B2fZ7H2uUeJOIpNU8zhzr+aOj+a2fysfkZRX0/8YP2E/FPgzz9Q8JyHxRpS5b7OAFvIx/u9JP+A8n+7XzLd2k9hcy29zDJb3ETFJIpVKsjDqCDyDXytfC1cNLlqRsft2WZzgc3p+0wdVS7916rdEVFFFcp7QUdDRRQK19D9C/2JP2hJPHeht4N166aXXdMj3Ws8p+a5txgYJ7unAPcgg84Y19VZPJFfjX8PvGt98O/GmkeItOcrdWFwsoXOBIvR0PsykqfY1+v3hfX7TxZ4d03WbCQS2N9bpcQsO6soYfjzX3+UYx4ik4TfvR/I/lzjzIY5VjliaCtTq3du0uq9HuvmbFLRRXvH5gFFFFABRRRQAUUUUAFFFFABRRRQAUUUUAFRySrEjO7BEUEsxOAB61JX55/8FNv2wf+ER0q4+EfhC+261fxD+3ryBubW3YZFuCOjyA5b0Qgfx8Juw0rnzj/AMFDP2xH+PXjM+EfDF4T4C0OchZI2+XUrkZBnPqi8hPYlv4gBr/8E5f2Nv8AhcvidPiB4usd3gnR5/8ARbWdfl1O6U52kHrEhwW7McLyNwHh37Jf7NOr/tOfFO10G28210G023Osakq8W9vn7oJ48x8FVHrk4wpr92PBvhLSfAXhfTPDuhWMem6PpsC29taxDCoij9SepJ5JJJ5NSlfUtuysjaVQoAAwB0Ap1FFWZhRRRQAUUUUAFFFFABRRRQAUUUUAFFFFABRRRQAUUUUAFFFFABRRRQAUUUUAFFFFABRRRQAUUUUAFFFFABRRRQAUUUUAFFFFABRRRQAUUUUAFFFFABRRRQAUUUUAFFFFABRRRQAUUUUANPXNfDv/AAUS+H5S48O+M7ePhw2m3TAdCMyRH/0YM/SvuINnNcJ8a/h3F8VPhprvhyQKJbqAm3kb/lnMvzRt9NwGfYkd64MbQ+s0JU1v09UfScO5n/ZOaUcU37qdn6PR/wCZ+QlFWNQsLjSb+4sruJ4Lq3laGWKQYZHUkMpHqCCKr1+ZNcuh/ZsJKpFSjsFFFFIoKKKKACiiigAooooAKKKKACgEqQQcEdxRRQJpPRnvXwn/AGy/Hfw1WCyvLgeJdHjwottQY+ai+iTfeHp824DsK+svh/8AtyfDnxgscWpXM/hi9PBj1BcxE+0i5GPdttfmnRXr4fNMRh1a912f9XPgc14JyjNG6nJ7Ob6x0+9bP7rn7PaD4w0PxTai50fV7LVLc9JbS4SVfzUmtbeOuRX4o2l9c6fMs1rcS20q9JInKsPxFdhpnxs+IGjqEtPGeuRRjon2+UqPoC2K9uGfRt78PuZ+eYnwwrp3w2JTX95W/FN/kfr+GBHWgkDuK/Jhf2mfiikeweNdTx7yAn88ZrM1H48fEXVARceN9dIPVY7+SMH6hSK1ee0ekX+Bwx8Msxb96tBL5/5H68GeMdXUfU00XMR/5ap/30K/GW+8X69qZ3Xmtahdt6z3Tuf1NUo9VvYX3x3k6P8A3lkIP86xefx6U/x/4B3x8L6ttcWr/wCH/gn7UiVT/GPzp+4HoQa/GrT/AIh+KtKkD2XiXV7Nx0MF/KhH5NXd+H/2sPir4cZPI8W3NzGvWO9RJww9CXUn8jWsM9pP44tfc/8AI4q/hlj4/wACvGXqmv8AM/VrNHevgvwL/wAFEdYs2jh8V+HLa/iyA1zpshicD12OWDH8Vr6h+GP7R/gP4tCOLRtZSLUWGTp16PJuB9FJw/1QsK9ahj8PiNIS17PRnweZcMZtlScsRRfKvtLVfO23zseoso5HrX5M/tMeHJvC/wAdvGVpMhHm373aEjhll/egj/vv9K/WfIODnIr43/b5+DM+raZZ+PtMhMk9in2bUkQZJgzmOT/gLEg+zDsprjzig62GvHeOvy6n0HAOZU8vzZQqu0ai5fne6+/Y+EqKKK/Pz+qgooooAKKKKACiiigAooooAKKKKACiiruj6NfeINUt9O021lvr64cJFBChd5GPQACmouT5UZznGnFzm7JD9A0G/wDE+tWek6XbPeahdyrFDDGMs7E8D/6/QV+pX7OXwLs/gf4Hjsspca1eATajdqOHkxwi/wCyuSB65J4ziuR/Za/ZetPg7paa3rUcd34vuYwGfAZbNCOY4z6/3m79Bx1+iR6V91leXfV17Wovef4H8zca8Wf2vU+pYN/uYvV/zNfounfcfRRRX0R+UhRRRQAUUUUAFFFFABRRRQAUUUUAFFFFABRRRQAUUUUAFFFFABRRRQAUUUUAFFFFABRRRQAUUUUAFFFFABRRRQAUUUUAFFFFABRRRQAUUUUAFFFFABRRRQAUUUUAFFFFABRRRQAUUUUAc5498D6L8SvB+q+GPEVjHqOjalAYLi3k7g9CD2YEAhhyCARyK/CX9qj9m7Wv2ZPijd+HL/zLrSZ83Gk6mVwt3b54J7B1+6y9jz0IJ/f2vGf2pf2cNG/aY+F154a1AR22qw5uNJ1Nly1pcAcE9yjfdZe456gEJq5UXY+X/wDgmj+2L/wnGkWvwo8YXxOv6dDjRL2Zub23Qf6gk9ZI1HHqg9Uyf0Gr+crXNF8U/BD4kz2F2tz4f8V+Hr4fMjbZIJo2BV1YdR0YMOCCCODX7YfsYftTWH7T3wvivpmitvFulhLfWrFOMSY+WZB/zzkwSPQhl5xkpPoOS6n0LRRRVEBRRRQAUUUUAFFFFADMAkZ7dK+Jv29Pgc02z4iaPbFmjCwaska9V6RzH6cIT6bPQ19tY5qlqemWus6dc2N9ClzaXEbRTQyLuV0YYYEdwQa48Vho4qk6cvl5M93JM2q5LjYYul00a7p7r/LzPxWor2b9pr9n68+CHi9zbJJP4Yv3Z7C7Iz5fcwuf7y9j/EOfUDxmvzStRnQm6c1Zo/sXL8dQzLDQxWHlzRkrr/J+a2aO8+E3xr8UfBjWHvvD14FjlwLixnBeCcDpuXI5HZgQR64Jr6PH/BR/UvsGw+CLb7Zj/Xf2i2zPrs8vP/j1fGlFdNHH4mhHkhOy/rueRmHDOU5pV9vi6Kc++qb9bNX+Z6v8Vv2nPHfxcR7XVNSWy0puum6cpiib/f5LP9GJHoBXlFFFctStOvLmqO7PZweAwuX0lSwtNQiuiVv69QooorI7wqazs59Quora1gkubmZgkcMSFndjwAAOST6V3nwi+Bfir4z6sLbQrIrZowFxqVwCsEI927t/srk/hzX6H/A39l/wp8FrWO5giGq+IWXEurXKDcMjkRryI1+nJ7k16+Cy2ti3zPSPf/LufA8Q8YYLI4umnz1ukV0/xPp+fkfO3wD/AGFLnUjb618RA9pbHDx6HE2JHHbznH3R/srz6lcYr7d0TQtP8N6Zb6dpdnDp9jAgSK3gQKiL6ADgVoYOKUA8nNfc4bCUsLHlpr59WfzVnGfY3PKvtMVPRbRWiXov13HUlLRXafPhRRRQAUUUUAFFFFABRRRQAUUUUAFFFFABRRRQAUUUUAIK/O3/AIKufA432j6H8UdNt8y2RGl6qUXrExJgkP0cshP/AE0Qdq/RKuY+JfgPTfih4C17wpq6b9P1a0ktZCBkpuHyuv8AtKcMPcCu3BYl4TERqrZb+nUa0Pyh/wCCaXxx/wCFZfHBfC9/ceXofi1VsiGOFS7Uk27f8CJaP6yL6V+wpGa/ni8YeGNZ+FHxB1TQ70vZa3oV+8DSRkqVkjfh0PocBgfQg1+5X7M3xgg+OnwV8M+LUdPtlzbiG/jTjy7qP5ZRjsCwLAf3WWvoc/w6co4uG0tH+j+aHI9Uooor5EkKKKKACiiigAooooAKKKKACmsoZSDyDTqKAPws/bN+DR+CH7QPiTRLeDyNHvJP7T0wAYX7PMSwVfZG3x/8Arw+v1b/AOCqnwd/4Sv4VaV49soN1/4auPJu2UctaTELk+u2TZj0Dsa/KSv1fKsV9awsZPdaP1X9XNE7oKKKK9YZ9ef8EzPjH/wrr49r4bvJ/L0jxbD9hYMcKt0mWgb6kl4x7yiv2GA4r+cnRtWu9A1ey1Owna2vrKdLiCZDho5EYMrD3BANfv8AfBT4lWvxh+FHhfxjabVTVrJJpI0ORHMPllj/AOAurr+FfA8RYbkqRxEdpaP1X/AIkdzRRRXyBIUUUUAFFFFABRRRQAUUUUAFFFFABRRRQAUUUUAFFFFACd6MUHkVwHx6+J0Hwc+D3irxhOVzpli8kCP0knb5IUP+9IyD8acIOpJRju9APyh/4KNfF/8A4Wd+0VqWm2s3maT4Xj/smAKflMykm4b6+YSn0jFfLVT399capfXF5dStPdXEjSyyucs7sckk+pJqCv2PC0Y4ejGlHZI1CiiiukD6R/YA+D3/AAtz9o3QzdQebo/h/wD4nF5uGVPlEeUh7HMpTjuoav2wNfGH/BLr4Qf8IN8D7nxdeQeXqXiu581CwwwtIiyRD8WMre4Za+zzX5bnOJ+sYtpbR0/z/Eh7jqKKK8QkKKKKACiiigAooooAKKKKAEpksiwozuwVVBJYnAAp3UV80f8ABQH40/8ACn/2edXjs5/K1zxFnSLLacModT50g7/LGGAPZmWtaFKWIqxpR3bsB+Xn7X3xpb47fHnxF4hhmMukQyf2fpYzwLWIkKw9N53SfVzX6S/8E2fgl/wq34DQeIL638rW/FrLqEhYYZbUAi3T6FS0n/bX2r8w/wBmj4QzfHP42eGPCSo5s7q5Et/IvHl2sfzynPYlQVH+0y1+9NnZw6daQ2tvEkNvCixxxRjCooGAAOwAFfX55Wjh6NPBU9uvotvxLfYtUUUV8WQFFFFABRRRQAUUUUAFFFFABRRRQAUUUUAfE3/BR/XpFtvBejqf3UklxdSDPdQip/6E9fEFfYH/AAUbjkHjDwi5P7s2UwUe4cZ/mK+P6/Oc2beLnfy/JH9b8DU408hw/L15n+LCvsf/AIJ0eKrSz13xZ4fmdUvLyGC5twcAuIy6uPcjepx9a+OK2fB3i/VPAfiWw13R7g2uo2MglikHI9CpHdSCQR3BNcuDxCw1eNR9D2uIMsecZbVwUXZyWj80018ro/ZwdaB04FeM/AL9pXw78b9MjiWRdM8SRJ/pGlyuNxwOXjJ++n6juOhPswPbvX6XSqwrQU4O6Z/HeMwWIwFeWHxMHGUd0/61XmO7UtFFanENPPavK/i3+zl4L+MVu7azYCDU9u1NTtAI7hfTLYww9mBHpivVMcdKQe4rOpThVjyzV0dWFxdfB1VWw83GS6p2Z+Xfxr/ZJ8Y/CEz38MJ1/wAPJlv7QtIzuiX/AKaR8lPqMr79q8Or9s5IxLGUYBgeCCODXyR+0h+xZp/ia0uvEPgS2i03WlDSTaWg2w3Pc7B0jf6fKfbrXyWNyblTqYfbt/kfu3DniCqso4XNtG9FNaL/ALeXT1WnkfAdFSXNtLZXMtvcRPDPExSSKRSrIwOCCD0IPao6+T2P3GLUlzRCv0o/YS8XP4i+B0NjM+6XSLyWzGTyUOJF/wDRmB/u1+a9fdn/AATguHbw94zgOdiXUDj0yVYH/wBBFe7ks3HFJLqn/n+h+Z+IdCNbJJVXvCUWvvt+p9mUUUV+gH8tBRRRQAUUUUAFFFFABRRRQAUUUUAFFFc7498baP8ADfwfq/ifX7xdP0bS7drm5nfso7Ad2JwABySQByaAPIf2yv2odP8A2YvhZPqSGK48VamHttFsX53y45lcf884wQT6kqvG7I/EvQ9G8U/HD4lQWFotxr/ivxFfH5nbdJPNIxZnZuw6sWPAAJPArq/2mv2gta/aT+K2peK9TLwWZP2fTNPLZWztVJ2IP9o5LMe7Me2AP0l/4JsfsjD4SeDU+Ivimy2+MNdgBs4Jl+fT7NsEDB6SScE9wu1eDuFRuzX4UfQf7L/7Oujfs0/Cyx8MacEuNSkxcarqQXDXlyQNzeoQfdVewHqST7DRRVmQUUUUAFFFFABRRRQAUUUUAFFFFABRRRQAUUUUAFFFFABRRRQAUUUUAFFFFABRRRQAUUUUAFFFFABRRRQAUUUUAFFFFABRRRQAUUUUAFFFFABRRRQAUUUUAFFFFABRRRQAUUUUAFFFFABRRRQAUhGaWigD8+P27/go3hnxTH460yD/AIlmrOI74IOIbkDhz7OB/wB9Kc/eFfJ1fst458G6Z8QfC+peH9YgFxp99EY5F7g9QynsykAg9iBX5OfF34Xap8IfHF/4e1RC3lNvt7jbhbiEk7JF+uMEdiCO1fC5xgnSqe3gvdl+D/4J/S/APESx2FWXV5fvKa0/vR6fNbeljjKKKK+cP1wKKKKACiiigAooooAKKKKACiiigAooooAKKKKACiiigAooooAKKKKACnQzSW8qSxO0ciEMrocFSOhBptFF7EtKSsz6y/Z4/ba1PwvcWug+PZpdV0ViI49VbLXFr2/ed5E9/vDn73Ar7xjk0/xboQeN7fUtLv4OCMSRTRuv5MpB/EGvxcr7C/YT+PU+mayPh7rNw0lhd7n0p5DnyZBlmiz/AHWGSPRgf71fV5XmcnJYeu7p7P8AQ/DuM+D6MKUszy2PK46yitmurS6NdfvOH/ah/ZWv/hLqVxr2gQS3vhCZ93ygu9gSfuP32Z+6/wCB5wW+da/a27tIdQtZIJ40mglUq6SKGVlIwQQeoIr5A+Of7B1lrEtxrPw/lj027bLvo85xAx7+U/8AyzP+ycr7qKePyiV3Uw6+X+RHC/H0OSODzV2a0U+j/wAXn5/efCNFdB4y8AeIvh7qbaf4i0e70m5BOFuI8K49UYfKw91JFc/Xysoyg+WSsz9vpV6WIgqlGSlF7NO6fzCiiipNwooooAKKKKACium8EfDTxR8R78WnhzRLrVZc4ZoY8Rx/77nCqPqRX1v8If8Agn4sMkWofEDUFmAww0jT3IU+0kvB+oTH+9Xfh8DXxL9yOnfofL5txJluTxbxNVOX8q1k/l+rsj5Y+Fvwd8U/GHWhp3h3T2mVSPPvJMpBAD3d+30GSewNfov8AP2ZdA+B2nidQuqeI5023Gpypggd0jHOxP1Pc9APT/DPhPSfBulRaZoun2+mWEXCQW8YVR78dSe5PJrZxmvtMFllPCe9L3pd+3ofzvxHxnjM8vQp+5S7dX/if6beo+iiivaPzwKKKKACiiigAooooAKKKKACiiigAooooAKKKKACiiigAooooAKKKKACiiigAooooAKKKKACiiigAooooAKKKKACiiigAooooAKKKKACiiigAooooAKKKKACiiigAooooAKKKKACiiigAooooAKKKKAPiL/go7+x+PjJ4Pfx94Vst3jXQ4Cbm3gX59StFySuB1kTkr3IyvJ24/Mv9nL49a7+zj8U9M8XaMzSxxHyb+wLbUvLZiN8Te/AIPZlU84xX9CB5r8hv+Cln7Iv/CqvFjfEjwrZbPCWuTn7dbQL8mn3jZJIA6Ryckdg24cAqKhrqaRfRn6o/Db4h6H8VvBGj+LPDl2LzR9UgE8Mg4ZezIw7MrAqR2IIrqa/HD/gnB+1yfgt45HgbxNebPBXiCcCOWZsJp94cKsmT0R+Ff0+VuADn9jgcjiqTuQ1YWiiimIKKKKACiiigAooooA5nx34F0f4keGL3QdctVu7C5XaynhlPZlPZgeQa/Mz4/fs36/8DtZd5I5NR8NzSYtNUjTjnokoH3H/AEPUdwP1W6Y5/GqOr6NY+INOuLDULWG+s50KSQToHR1PYg8EV5mNwFPGx10ktmfZcOcUYrh+q+T3qcvij+q7P8+p+LFFfeHxY/4J+6dq802oeBdRGjzOS39m3pZ7fP8AsOMsg9iG/Cvm3xL+yb8VPC87LN4UuL2LPyy2DpOrD1whLD8QK+Jr5biaDtKF13Wp/R+W8XZRmUFKNZRl/LJqL/HR/Js8hor0Sw/Z4+JepSbIfBOtA5xma1aIfm4Ar1nwF+wL488QzxSeIbiz8NWR++rOLifHsqHb+b/hWFPBYio7Rg/uO/FcR5Rg4OdXEx+9N/crv8D5mtraa8uI4LeJ555GCJHGpZmY9AAOpr66+AX7C19r4t9b+IAk02wOHj0ZG2zyjr+9YfcH+yPm9dpr6c+D37Mvgv4Nos+m2RvtXxhtTvsSTe4XgBR/ugE9ya9bHTFfUYLJo07Tr6vt0+fc/FeIfEGrik8PlacI9ZP4n6dvXf0Mrw74d03wrpVvpmk2UFhZQKFit7eMIiD6D+da3ejmjgCvp0klZH43KUpycpO7Y6iiimSFFFFABRRRQAnQUlG8AcsPzrN1bxFpmiw+df39rZxDrJcTKi/mSKTaWrKjGU3aKuzQJIFfPOu/tiaJ4A+I2q+EfGuk3eiyWc2ItQt/9IhlhYBo5CAAy5UjIAbByM8V71peq2Wt2MN9p91Bf2Uw3R3FvIJEcdMqwJB/Cvjz/goT8MBdaZo/jiygJltW+w37KP8AlmxJiY+wbcv/AAMV5+Oq1KdD2tF7a+qPquGsJgsbmCwWYJpTuk07NS6fftZrqfVXg74j+GfH9n9p8Pa3Z6tD/F9nmDMn+8vVT7ECumz3zxX4q6Zq19ol7Fd6feXFjdRnKT20rRyIfUMCCK97+Hn7cPxE8GeVBqk8PiiwXgpfLtnA9pV5J92DV5NDPKc9K0bea1X+Z91mfhti6N54Coprs9H9+z/A/S8Zpe9fPHwo/bX8EfEi/s9KvFuPD2s3LrFFb3S745ZGOAqSLxyePmC19DBgemMGvoKNanXjzU3dH5TjsuxeW1fY4um4S8+vp0fyH0UUVueeFFFFABRRRQAUUUUAflx/wVb+CX9heM9F+Jen2+201pRp+pMg4F1Gv7pz7vGCv/bH3qH/AIJTfGz/AIR7x1rPw21C422Wuob7Tlc8Ldxr+8Ue7xDP/bEetfff7SXwhg+OXwW8TeEZEQ3d3bGSxkf/AJZ3SfPC2ew3AA/7JYd6/DLwh4m1j4V/EHS9bsw9nrWhX6TqkgIKyRvyjD0yCpHpkV9zgJLMsulhpfFH+l/kWtUf0P0VzPw58caf8SvAuheKdKffp+rWcd3FzkqGUEqf9pTlT7g10o618NJOLcXuiBaKKKACiiigAooooAKKKKACiiigDnfHng6w+IPgzW/DOpp5mn6tZy2cwxyFdSuR7jOQexAr+fzx54Ov/h5411zwzqieXqGk3ktnMMcFkYrkexxkHuCK/okPFfk//wAFU/hB/wAIr8WdJ8d2cGyx8S23lXTKOBdwgKSfTdGY8epRjX1XD2K9nWdB7S29V/wConw7RRRX6GWFfpv/AMEmPi//AGh4d8T/AA3vZszafINW09WPPkuQkyj2V9jfWU1+ZFeufso/Fo/BX49+EvE0kxi05LoWuoc8fZZf3chPrtDbx7oK8vM8N9Zws4Lfdeq/qwnqfvPRTI3DqGUgqRkEd6fX5MZhRRRQAUUUUAFFFFABRRRQAUUUUAFFFFABRRRQAUUUUAIORX53/wDBWj4ufYtC8K/DizmxLeudY1BFPPlJlIVPqGbzD9YxX6HFgqkntX4Qftb/ABYPxm/aC8X+IopvO037UbOwIOV+zQ/u0I9m2l/q5r6LIsN7bFc72jr8+hS3PHqKKK/Sywrpvhn4Fvvid8QfD3hTTgftmr30VmjYyEDMAXPsoyx9ga5mvun/AIJSfCT/AISP4p6348u4d1n4dtfs1ozDg3U4Kkg/7MQcH/rotcOOxCw2HnV7L8en4g9D9Q/Cvhqx8H+GdK0HTIhBp2mWsVnbxD+GONQqj8gK16KK/IW23dmQUUUUgCiiigAooooAKKKKACiiigBvSvx0/wCClXxn/wCFl/H2bw/Zz+bo3hOM6fGFOVa5JDXDfUMFjP8A1yr9R/2gvirbfBP4PeKPGM5UyadaMbWN+ktw3yQp9C7Ln2ye1fhJ4e0TWPil4+sNLti9/ruvagsKvIcmSaWTG5j9WyT9TX1vD+GXNPFT2jt+v3IqJ+j/APwSi+C39i+Dtc+Jd/Bi61hzpunMw5FtG2ZWB9GkAX/tj71+gOcVzHw08C6f8MfAOgeFNLXFjpFnHaRtjBfaoBc+7HLH3Jrp+5r57G4h4rETqvrt6dBPUWiiiuMQUUUUAFFFFABRRSUAICaXjpTelcr41+KHhT4ewpJ4j16x0reMolxMA7/7q/eb8BUylGCvJ2RpSpVK81TpRcpPold/cjqc4pQcj1rzTwr+0d8N/GuoJYaT4ssZ72Q7Y4ZWMLSH0UOF3H2Ga9LX5gCDkeoqYVITV4NNeRpXw1fCy5K8HB9pJp/iPooorQ5z45/4KL+GHvPCnhbXkjLLY3ctq7DsJUDAn2zFj8fevg2v14+Onw7j+Knwu17w9gC4uIC1sx42zId8Zz2G5QD7E1+Rt5Zzafdz2tzE8FxA7RyRSDDIwOCCOxBFfCZ3RcK6qdJL8V/SP6Y8OcxjiMtlg2/ept/dLVP77kNFFFfOn62WNO1G60i9gvbG5ls7uBxJFPA5R0YdCrDkGvr/AOB/7el1piwaT8QoWvbcYRdZtk/eKPWWMfe/3l59mNfHFFdmGxdbDSvTdvyZ89m+R4HO6fs8XTu+j2kvR/pt5H7NeFvGOjeNtJi1PQ9St9TsZPuzW0gdc+h9CO4PIrc5r8cPAXxK8S/DLVl1Hw3q1xpk/G9Y2zHKB2dDlWH1FfaHwg/b90jW/I07x1ZjRbw4X+0rVWe2c+rLy0f/AI8PcV9jhM4o17Rqe7L8PvP5+zzgHMMuvVwn72n5fEvl1+X3H1+aOMVm6Jr+n+JNOhv9MvbfULOYbo57WVZEcezA4NaXrXvppq6PzCUXBuMlZodSEZpaQnAzTJPzY/bu8C2nhX4xJqNlEsMWtWoupUQYHnBijt+ICk+5J718319Aftt/EC38cfGm4trKRZbTRYFsN6HKvKGZpPyZtn1Svn+vzLMHB4qfJtf/AIf8T+yeF4145NhliPi5Vv26fhYK/QD/AIJ2aNJb/DjxFqLptW61LykJ/iCRrz9MsR+Br8/xya/WD9mDwQ3gH4I+GdMnQpeSQfapwRgh5SZNp91DBf8AgNelklNzxDn0ivz0PkPEjFxoZVHD31nJfctX+Nj1iikpa+7P5lCiiigAooooAKKKKACiiigAooooAQDFfkX/AMFNP2tD8S/FzfDLwxebvDGgzn+0Z4W+W9vV4K5HVIuR6F9x52qa+vP+Chn7Vo/Z/wDhp/wj+g3nl+N/EcTxWrRt89lbfdkuPZuqp/tZI+4RX5N/Aj4Ma7+0F8U9I8H6Ip+0Xsm+5u2UslrADmSZ/ZR27kqOpFS30NIrqz6O/wCCb/7JX/C6fHR8ceJbLf4K8PTgxwzLlNQvBhljx3RMhm9cqvIJx+xwGBxXKfDH4b6H8I/AmjeEfDtqLTSdLgEMS/xOerO57szEsT3JNdZTSsQ3cKKKKYgooooAKKKKACiiigAooooAKKKKACiiigAooooAKKKKACiiigAooooAKKKKACiiigAooooAKKKKACiiigAooooAKKKKACiiigAooooAKKKKACiiigAooooAKKKKACiiigAooooAKKKKACiiigAoopKAGnivIv2i/gNp/wAcvBptG8u11203SWF8V+4+OUbHOxsAH0wD2wfXvSkwSOOtZ1acK0HCaumdeDxdbA14YjDy5Zxd0z8X/E/hnU/Buv3ui6xaSWWo2khimhkHII7j1BGCCOCCCKyq/UT9pT9mnS/jfof2u18rT/FVpGRa3xGFlHXypcclT2PVScjuD+aPinwrq3gnXbvR9aspdP1G2fZLDKOR6EHoQRyCOCORX53jsBPBz7xez/rqf1jwzxPh+IKCTfLVj8Uf1XdP8DJoooryj7cKKKKACiiigAooooAKKKKACiiigAooooAKKKKACiiigAooooAKKKKACr2g6zdeHdb0/VLOQxXllcR3ETj+F0YMD+YqjRVRbjK6MqsI1KcoSV0z9ovDGtQ+JPD2marbnNveW0dxGT/ddQw/Q1qdvavPP2fHkf4IeBjL9/8Ase1/Lylx+mK9Dr9Xpy54Jvqj+GsVTVHEVKa2UmvudjK17w1pXirT3sdY0621Kzk+/BdRLIh/BgRXgnjb9hH4c+J5JJ9MS98N3B5/0KXfHn3SQNx7KVr6Qo7df0rOrh6NZWqRTOvBZrjsud8JVlD0enzWzPgzXv8AgnLrsDsdG8W2V2vZby1eEj2ypfP1ri7z9gf4n2zkRjR7oDvFeMAf++kU1+k4/OivMlk+Flsmvn/nc+yo+IGeUlaVRS9Yr9LH5mR/sLfFV3KnT9PQf3mvVx+la2m/8E/viPdSAXN3otlH3L3Mjn8AIz/Ov0dwaM1CyXCrv950VPETO5qycV6R/wA2z4i8N/8ABOMl1k13xiTH/FBp9pgn6O7cf9817N4K/Yu+GHg50lk0d9duU6S6tJ5oP1jACH8Vr3ccd6TbXbSy/DUtYwXz1/M+cxnFec45ONXESt2Vo/lYqabpVpo9rHbWVrDaW8YwkUMYRVHoAOBVzjFKMYoPAr0Ntj5VycneW4tFFFMQUUUUAFFFFABRRRQAUUUUAFFFFABRRRQAUUUUAFFFFABRRRQAUUUUAFFFFABRRRQAUUUUAFFFFABRRRQAUUUUAFFFFABRRRQAUUUUAFFFFABRRRQAUUUUAFFFFABRRRQAUUUUAFFFFABRRRQAUUUUAFFFFABXPeO/BWj/ABG8Iat4Z1+zXUNG1S3a2uYH7qe4PZgcEEcggEciuhooA/n2/aa/Z/1n9m34san4T1MPPZg/aNN1Arhbu1YnY49xgqw7Mp7YJ/Sv/gmv+1p/wt7wP/wgHia83+MPD0AFtNM2Xv7IYVWz3ePIVu5BU8nca9T/AG2v2YLX9pf4Tz2lrFHH4u0gPdaNdNgZfHzwMf7kgAHswU9sH8WfAvjTxL8DviXp+vaW0uk+I9BvCTHMpUq6krJFIvBwRuRlPYkVGzNfiR/RjRXm/wAAPjVov7QHwu0fxnoZ2R3ibLq0LZe0uFwJIW9weh7qVPQivSKsyCiiigAooooAKKKKACkpaKACkIB6jNLRQA0KoHCgUfhSbwOpArL1jxRpGgxedqWpWljFjl7mdIx+bEUm0tWVGE5u0VdmsTx0pP0ryfXf2qPhZ4dVvtXjKwmI7WRa5/8ARQavNvEH/BQP4e6YWTTrLV9YP8LxwLEh/F2BH/fNcc8Zh6fxTX3nu4bh/NcV/Bw02u/K0vveh9RdaDmvhXX/APgo7fyhk0XwbBb/AN2W9vGfP1VVXH/fVeb67+3X8VNXDC2vtP0fP/PlZq2PxlL1wTzjCw2bfov87H1GG8P88rv34KH+KS/S5+mBcL3rN1bxLpWhQebqWpWlhEP+WlzOqKPxJFfkzr/x7+IniUt/aHjLV5FP3o4rpoYz9VQgfpXEXV5cXszTXE8k8rfeeVyzH6k1wTz6K+CH3s+ow3hhXlricSl6Jv8AFtfkfq1rv7Unws8OqxuvGenS7e1kxuT/AOQg1eba/wD8FAvh3phZNPtdX1gj7rw24jQ/UuwI/wC+a/OiiuCeeYiXwpI+ow3htlVLWtOc36pL8Ff8T7Q1/wD4KPXkgdNF8GxQ/wB2a+vS2fqiqMf99V5trv7d3xT1cMLW707Rgehs7MMR/wB/C9fPFFefPMsVU3m/lp+R9ThuD8jwuscMn/iu/wA2z0DXvj/8RvEpP27xlq7KeqQXLQofqqbR+lcNd31zfzNNdXEtxK3WSVyzH8TUFFcM6tSprOTfqfS0MFhcMrUKSivJJfkfdX/BPr4r/btI1PwHfTZmsib3Twx6xMf3qD/dchv+2h9K+pfiJ4Js/iH4I1nw7e48i/t3hyRnYxHyuPdWww9xX5O/Cfx/dfC/4haJ4ltNzGxuA0sSnHmxH5ZE/FSw+uDX686JrFr4h0ey1OxmW4tLuFJ4ZV6OjKGUj6givt8pxCxGHdKe8dPk/wCrH838d5XLKc1jjqGiqe8muklv+j+Z+NXiPw9feFdbvtJ1KB7e9s5nhlRwRhlJB/DjrWdX7HeMfhr4X8f2f2bxFoVlq0YGFNxCGdP91vvL9QRXzd8Q/wDgnt4a1Xzbnwpq9zoMpyRa3I+0QfQEkOPqS30ryMRklWF3Sd19zPvcq8R8BXjGnjoOnLvuvw1X3fM+B7S6msbqG5t5GhnhcSRyIcMrA5BB9Qa/XT4IfEaH4qfDHQvEKMvn3EAW5Rf4Jl+WQY7DcCR7EV+Tnizw7J4S8Tanos11b3k2n3D20k9qxaNmQkEqSASMg9q+rv8Agnx8TvsGuav4Hu5sRXym+swx/wCWigCRR7lQrf8AADUZPXdDEulLaWnzW3+Rvx9lsczyqOPo6unqvOL3/R/I+86WkFLX3Z/MwUUUUAFFFFABRRRQAmOtfjf/AMFJfgt/wrD4+3Gu2cHlaN4tRtSiKjCrcggXC/XcVkP/AF1r9kBXzD/wUN+DP/C2v2d9Vu7SDzda8NN/a9rtGWaNAROn0MZZsdyi17GUYr6riot7S0fzGtzyH/glF8Z/7d8Ea78N76fdd6JIdQ09WPJtpW/eKB6JKc/9tq+/BxX4L/sr/F9/gb8dfDHih5Wj06O4FtqKjo1rJ8kuR32g7wPVBX7xwTJcQxyRurxuoZWU5BB6EGunPML7DE+0W09fn1/zBk1FFFfPCCiiigAooooAKKKKACiiigBuMV8/ftz/AAhHxh/Zy8S2UEPm6tpKf2vYYGW8yEEso9S0ZkUD1YV9Bdaa6B1KsAVIwQe9aUakqFSNSO6dwP5vyMGivW/2rPhOfgt8e/FvhiOIxafHdG5sOODay/vIwPXaG2H3U15JX7JSqxrQjUjs1c1CgHBoorXcD9wv2Gfi3/wt/wDZv8M3883narpcf9j35Jy3mwgBWJ7lozG592NfQBr8rv8Agk/8Wf7B+Jev+Abubba69a/bLNWP/LzBksoHq0bMT/1yFfqiK/Js0w31bFTgtnqvRmb0YtFFFeWIKKKKACiiigAooooAKKKKACiiigAooooAKKKKAPDv2z/it/wp/wDZ08W6zDN5OpXVv/ZtgQcN58/yBl91Uu//AACvwtJyc1+hP/BWr4rfbvEvhP4eWk2YrCFtWvkU5BlkykIPoVQSH6Sivz2r9KyLD+xwvtHvLX5dP8/maLYKKKK+jGHWv2+/YS+E3/Co/wBm3wxazw+Tqmrp/bF9kYbfMAUB9CsQiUj1U1+SP7Mvwrb4z/HPwh4VMZks7u9WS9x2to/3k3PbKKwHuRX73QxJDGkcahEUAKqjAAHavieI8RZQw666v9CZEtFFFfEEBRRRQAUUUUAFFFFABRRRQAUUVT1LUbfSdOur68mS3tbaJpppnOFRFBLMfYAE0bgfnH/wVm+MfmT+GPhnYz8IP7Z1JVPc7kgQ/h5rEH1Q+lcJ/wAErvg4fFvxY1Tx3ewb7Dwzb+Vasw4a7mBUEeu2MSfQuhr5d+O/xPufjN8XvFPi+cvjU713t436xwL8kKf8BjVB+FfsT+xF8Hx8GP2dvDelzw+Tq+oJ/auogjDedMAQp90QRofdDX3WL/4TssjRXxS0+/V/5FvRHvlFFFfCkBRRRQAUUUUAFFFFABRRSUAeWftDfGW2+Cfw7udZZFn1Oc/Z9PtnOBJMwJBbvtUAsfpjgkV+WPinxVq3jbXbvWNbvZdQ1G5cvJPM2T9AOgA6ADgDgV9Vf8FGdXuZvGHhPTGJW2hspbhR2Lu+0/pGPzr4/r4LOMTOpXdK/ux/M/p/gDJ8Phstjjmr1Kl232SbSS+67AEqQQcEdxX3z+xJ+0bd+MY28DeJbo3OqWsPmaddyHL3ES/ejY92UYIPUrnP3cn4Grpvhl4zn+Hvj/QfEVuzK9hdJM4Xq8ecOv8AwJSw/GuDAYqWFrKSenX0Pp+Jslo5zl9SlKPvpNxfVPp8nsz9kSMikB4qC0uUu7aKaNg0cih1YdCCMg1YIzX6Yfx01Z2Y36/SvgH9uX4CS+Hddk8f6NbltL1BwuopGvEE54Ensr9z/e/3hX3904rP13RLLxHpF3pmo26XdhdRtFNBIMq6kYINcOMw0cXSdOW/R9mfRZBnVXIsbHFU9VtJd11+fbzPxaor3P8AaX/Zn1P4Ka09/YJNfeEbl/8AR7zG5rcnpFIex9G6N9civDK/N61GdCbp1FZo/rzLsxw+aYeOKwsuaMv6s+zXUKKKKwPUCiiigDq/APxT8V/DHUftnhrWrnTXJBkiRt0Mv+/Gcq34ivq74c/8FEMRR23jbQSXBAN9pBBz7tE549yG+gr4morvw+Or4b4Jaduh8vmvDWV5xriaS5v5lo/vW/zufqLZ/tn/AAkvIDJ/wlHkMBlop7KdWX2+5g/gTXjXxy/by0+40e50j4fJPLdTqUbWLhDGsSngmND8xb0LAY9DXw/RXfVzrE1IcisvNb/mfL4Pw8yjCV1Wk5TtqlJq3zslf8u4skjSuzuxd2OSzHJJpKKACxAAyT0Arwdz9O0ij1L9mv4WN8W/i1pGkyxFtMt2+2X5xx5KEEqf94lU/wCBV+sMaCONUA+6MYr5+/Y5+CR+FXw9XUdSt/L8Q62FnuVdcPBHj93F7EAliPViD90V9B9jX6JleFeGoe8velq/0R/J3GudrOMyapO9On7q831fzf4JD6KSlr2T8/CiiigAooooAKKKKACiiigBB0rk/ij8SNE+EXgHW/F/iG4+zaTpVu08pGNznosajuzMQoHcsK62vyE/4Kc/tTH4m+O/+FbeH7vf4Z8OTn7dLE3y3d+Mhh7rFkqP9ov1wppN2Gldnyz8b/i/rvx++KWseMNbZmvNRmxBaoSy20I4ihT2UYHuck8k1+uX/BP39lVf2evhcmq61a7PHHiKNLi/Lr89pD1jth6EZ3P/ALRxyFFfG3/BMT9lf/hZfjg/ErxFZ7/DXh2cCwimX5bu+GCD7rFkN/vFOuGFfrvnFJLqXJ9ELRRRVGYUUUUAFFFFABRRRQAUUUUAFFFFABRRRQAUUUUAFFFFABRRRQAUUUUAFFFFABRRRQAUUUUAFFFFABRRRQAUUUUAFFFFABRRRQAUUUUAFFFFABRRRQAUUUUAFFFFABRRRQAUUUUAFFFFABRRRQAUUUUAFFFFACUtFJQA2vKfjj+z54c+OWjGLUIxZ6xChFpqkKjzIj/db++meqn3wQea9X7UgGF6VnUpwqxcJq6Z1YXFV8FWjXw83Gcdmj8hPix8GPE/wb106dr9mViYn7PfRAtBcKO6N6+qnBHcdK4Wv2X8X+DdF8d6HcaNr2nQ6lp04w8M65APYg9VI7EYI7V8J/Hb9hvW/Bzz6v4I83XdIGXbT+t3APRQP9aPp83setfE47KKlG86HvR/Ff5n9F8Oce4bHKOHzFqFTv8AZl/k/XQ+VKKfNBJbTPFNG0UqMVZHGGUjqCOxplfObH64mpK6CiiigoKKKKACiiigAooooAKKKKACiiigAooooAKKKKACiiigAp8MTTzJGil3dgqqoyST2ple3/sg/C2X4k/GDTZpIDJpGiut/duw+UFTmJPcs4HHorelb0KUq9SNOO7Z5mZ42nl2DqYqq/dim/8AJfN6I/SbwBoH/CLeB9A0bOfsFhBbZ9dkar/Suh60gAGB6Uor9VS5Ukj+Iqk3UnKb3bv946iiimQFFFFABRRRQAUUUUAFFFFABRRRQAUUUUAFFFFABRRRQAUUUUAFFFFABRRRQAUUUUAFFFFABRRRQAUUUUAFFFFABRRRQAUUUUAFFFFABRRRQAUUUUAFFFFABRRRQAUUUUAFFFFABRRRQAUUUUAFFFFABRRRQAUUUUAFFFFABRRRQAUUUUAFFFFABRRRQAV+Xn/BUv8AZS/su9/4XD4Zs/8ARbl1h8Q28K8RynCx3WB2bhG/2tp5LMa/UOsrxJ4d03xfoGo6Jq9pHfaXqED211bTDKSxupVlP1BpNXGnY/GH/gnx+1Q37PnxTXSNbuingjxHIlvfeY3yWk3SO5HoBna/+yc87RX7Xo6yorqQysMgg5BFfgN+1d+z1qP7Nfxg1PwxcCSbSZD9q0m+cf8AHxasTtJP95cFG91J6EV+jX/BMn9qb/hangE/DzxDd+Z4p8NQL9kllbL3liMKp92iyEP+yUPJ3GpT6FyXVH3HRRRVmYUUUUAFFFFABRRRQBGPWvnf9srxv4++HHg3T/EHg7VBYWccxg1DFvHKyh8eW4LqcDIKn3Za+iMe/PrXP+PPB9l498H6t4e1Fd1rqFu8DkDlcjhh7g4I9wK5sRCVWlKMHZvZnqZViaWExtKtXgpwT1TV01s9H1tsflNr/wAd/iF4lZjqPjLWZVbrHHdvEh/4AhA/SuJuLue8maWeaSaVuWeRixP1JrS8X+GL3wX4n1TQtRj8u90+d4JR2JU4yPY9Qe4IrIr8xqzquXLUbb8z+zcHh8JGkp4WnFRauuVJK3yCiiisT0V5BRRRQMKKKKACigAnoM10+gfDDxf4q2nSPDGragj9JLezkZPxYDA/OtIwnN2irnNWxNGhHmqzUV3bt+ZzFFe6+H/2KfivroV5dDg0mJukl/dxj81Qsw/Kux1P9iBPAXh6XXPHnj7TdCsYR84tbd5i57Im4oSx7AKT7V2Ry/EyXNyNLz0/Ox87V4oyejNU/rClJ6JRvJt9rJPU+WaK1PEg0ZdWlTQvtraah2pLfFPMf/aKqMLn+7k49TWXXC1Z2Pp6c/aQU7Wv33Cv0I/YI+LH/CS+Bbvwfezb7/RG3W248vbOcj67GyPYFBX5716F8BPidL8Jfijo2vhmFmsn2e9Rf44H4fjvjhgPVRXo5fifq2IjJ7PR+h8jxZk/9sZXUpRV5x96PqunzV0froK8w/aK+JqfCj4Ta1raSBNQaP7NYqerTyZCEDvt5cj0Q16PZ3Ud7aw3ELrJFKodXU5BBGQQe4r4M/4KH+L9RuvGeg+GTHJDpVram9Vj92aV2Zc/8BCY9fmb1Ffc4/EfV8PKpHfZfM/mjhnK1mmbUsLU+G95ei1a+ex8jSyPNI8jsXdiWZmOSSe5rr/g3faxpvxU8K3GgoZNWXUIlgiBwJCWAKseykEgn0Jrjq+tf+Cf/wALf7d8Y6j40u4d1po6m2tCw4a4dfmI/wB1Dj/toPSvgcFSlXxEIx7n9R8Q42jluVVqtVJrlat3b0S+96+R+gEWfLXPXFPpKWv08/jIKKKKACiiigAooooAKguII7qCSGVFkikUoyMMhgeCCO4qeigD8Ef2n/hHJ8EPjl4q8KiNksILoz6ex/itZPni574VgpPqpr9Vf+Cfnxj/AOFtfs56JHdT+brPh3/iTXm45YiMDyXPfmIoM92Vq8M/4Ky/B0aj4b8N/EmxgzPpz/2VqLKOTC5LQsfZX3r9ZRXhv/BML4wHwD8d5PC93P5eleK7f7MAxwouo8vC34jzEHqZBX3WI/4UssVX7UfzW/3rUvdH6/UUUV8KQFFFFABRRRQAUUUUAFFFFABRRRQB+dP/AAVr+E32nSfCfxHtIcyWznRr91HOxt0kBPsGEoz6utfmlX78ftFfC6P4y/BTxd4RKK1xf2L/AGQtwFuU+eE57DzFXPtmvwLuLeS1uJIJkaOWNijo4wVIOCCPWv0bh/Ee1wzpPeL/AAe36lxI6KKK+nKOv+EXxBu/hV8TvDPi6y3GbSL+K6KKceYgb50+jIWU/Wv6BdG1W01/SLHU7GZbiyvIEuIJl6PG6hlYfUEGv5y6/Zr/AIJwfFX/AIWR+zbpen3E3mal4ZmbSJgx+bylw0Bx6eWyoP8Arma+N4iw/NCFddNH6P8Ar8SZH1TRRRXwhAUUUUAFFFFABRRRQAUUUUAFFFFABRRRQAhOKimmS3ieSRwkaKWZmOAAOpJqTORXgP7c3xQ/4VR+zT4svoZvK1HU4f7IsznB8yfKsQfVY/MYf7taUabrVI047t2A/IP9or4mv8Yfjb4w8WGRpLe/v3+y7uotk+SEf9+1T8c15xR1or9lp01SpqEdloahRRQBk4rTYD9GP+CSXwp8278YfES6h+WJV0Wxcj+I7ZZyPcAQjP8AtNX6VDmvG/2R/hYPg5+z34P8PSw+TqH2QXl8CMN9om/eOD7ru2fRBXsmK/I8yxH1nFTqLa9l6LQzYtFFFecIKKKKACiiigAooooAKKKKAEPevlL/AIKRfF//AIVn+ztfaTaT+Vq3imT+yogpwwgI3XDfTYNh/wCuor6t6ivx3/4KafF3/hYX7QMnh+1n8zS/CluLBQpypuXw87fUHYh94q9nKMN9Zxcb7R1fy/4I1ueYfsc/CA/Gv9oTwtoU0PnaVbz/ANo6kCMr9mhw7K3s7bY/+Biv3VC4UY7V8Df8EnvhENF8A+IviHeQYutan/s+xdhyLaI5kZT6NIcH3hr7761vnmJ9vinBbQ0+fX/Ib3Fooor58kKKKKACiiigAooooAKKKKAPjz/goT8N7vWfDeh+LbG3aZNKMlve7BkrFIVKOfYMCCf9sV8FV+1l/YW+pWk1pdQpcW0ymOSGRQyupGCCDwQR2rwLUf2GfhbqOstfrp9/axO25rK3uisHvgEFgPYMPavl8wyqeIq+1ota73P2fhTjihlGC+pY6MrRvyuOujd7PVddvI+HPgb8B9b+OOt3tppx+yWVnA8s99IpMaPtOyP3LNj6AMe2D5xdW0tjdTW8yGOaFzG6nqGBwRX63X9t4Y+AXww1W50rTINL0jTLWSfyIRjewXgFjyzMdoySScivySvruS/vbi6lOZZpGkc+pJyf514uOwcMFCnG95O9/wBD9H4Y4gr8RV8VW5OWjGygnvfW933206aH67fBDUJdU+D3gy8lO6WXSLVnPq3lLn9a7nOcCvhP4Fft0ab4Q8NaN4Z8T6FNFZ6dbRWkeoae3mZRFCgvG2DnAySGPstfXHgP4xeDfibb+b4c1+01FwNzQB9kyD/ajbDD8RX2GFxlCvCMYS1tt1P58zzIcwy3EVJ16LUW201qrN6aq6+87eikBB6HNLXpHyhm61olj4i02407U7WK9srhDHLbzKGR1PUEHrXwd+0H+xBqXhqa51zwDFLqmk8vJpOS1xb9/wB33kX2+8P9rrX6A0mM8Vw4nB0sXG1Ra9H1R9Hkuf43Iq3tMLLR7xez+Xfz3PxMmhe3leKVGjkQlWRxgqR1BFNr9UfjJ+yz4L+MSSXV1af2TrjD5dVsVCux/wCmi9JB9efQivib4r/sb+Pfhq01zaWv/CTaQmT9q01CZVX1eH7w/wCA7gPWvisTlVfD3cVzR7r/ACP6MyXjfLM1ShVl7Ko+ktvk9n+D8jweileNonZHUoynBVhgg0leLsfoaaaugooooGFFFT2Vjc6ndxWtpby3V1KwSOGBC7ux6AAck00ubYmUowjzSIK+t/2Mf2ZZfE+o2njzxLbeXo1q/madayr/AMfUoPEpB/gU9P7xHoOdX9nX9h+5ubi18RfESEQWq4kg0In55D1BmI+6P9gcnvjkH7itbOGxtYre3iWGCJQiRxgKqqBgADsB6V9ZlmVyUlWrq3Zf5n4XxjxrTdOWX5ZK99JSWyXVJ9b9X93lZVQoAAwBS0lLX2B+BBRRRQAUUUUAFFFFABRRRQAUUVmeI/EGn+FNB1HWtWuY7HTNPt3urm5lOFijRSzMfoAaAPnL9vn9p5f2dvhBLDpVwI/GfiEPZ6WFPz264/e3P/AAQB/tMvUA1+PfwX+E2ufHr4paL4P0YM99qlx++uXBZYIhzLM/sq5PucAckV0P7U/x+1H9pD4xav4rujJFp277LpVm5/49rRCdi4/vHJdv9pj2xX6Yf8E0f2X/APhT3wx/4TbXbTy/FvimFZEWRcPaWPDRx+zPxI3/AAAHlTUbs1+FH1P8MPhzo3wk8BaJ4R8PwfZtK0q3WCIHG5z1Z2PdmYsxPcsa6yiirMgooooAKKKKACiiigAooooAKKKKACiiigAooooAKKKKACiiigAooooAKKKKACiiigAooooAKKKKACiiigAooooAKKKKACiiigAooooAKKKKACiiigAooooAKKKKACiiigAooooAKKKKACiiigAooooAKKKKACiiigAooooAKKKKACkIBHIpaSgDxz4w/sweCvjJFJcXtiNM1oj5dVsQElJ7bx0cdPvDOOhFfDvxb/ZA8dfC5prqG0/4SLRkz/punIWdV9ZIuWX3I3KPWv1E4ApGUPwRn615WKy2hitWrS7r9e59tkvF+ZZNaEJc9NfZlr9z3X5eR+JRBUkEYI7Giv1a+J/7LvgD4qebcajpC2WpvknUdPxDMT6tgbXPuwNfKHxI/wCCf/ivw+ZbnwnqEHiS1GSLabEFwB6DJ2N9dy/SvlMRk+Io6wXMvLf7v+HP3HKuPsqx9oV37KfZ7fJ7ffY+VKK2PEvg7XfBt6bPXNIvNJuckbLuFoyfcZHI9xxWPXiOMoO0lqfo1OtTrxU6Uk0+q1QUUUVJsFFFFABRRRQAUUUUAFFFFABRRRQAUUV6F8JvgT4u+MmpCDQdPP2NGCzalcZS3i+rY5P+yuT7VpTpTqyUIK7Zx4rGYfA0nXxE1GK3bdkcp4T8J6r458QWWiaJZSX+pXb7IoYx+ZJ6AAckngAEmv1N/Z++Cen/AAR8CW+lQ7bjVJsT6heAf62XHQf7C9FH49Saq/Af9nTw78DtIxZR/bdcnQLd6pMv7x++1B/Amf4R1wMk4FetYII9K+7yzLVhFz1Pjf4H8y8YcXPPJ/VcLdUIv5yfd+XZD6WiivePzIKKKKACiiigAooooAKKKKACiiigAooooAKKKKACiiigAooooAKKKKACiiigAooooAKKKKACiiigAooooAKKKKACiiigAooooAKKKKACiiigAooooAKKKKACiiigAooooAKKKKACiiigAooooAKKKKACiiigAooooAKKKKACiiigAooooAKKKKACiiigAooooAKKKKAPnD9uT9maH9pL4P3FrYwL/wAJfowe90aY4Bd8fPbk/wB2QAD0DBCeAa/GH4X/ABG8QfAz4naT4p0cvZ61ot1uaGUFdwGVkhkHXDLuVh1wT3r+izrX5Lf8FSP2X/8AhBfGcfxS8P2m3Q/EE3l6rHEvy298RnzD6LKAT/vq2T8wFS11NIvofpp8IPilovxp+G+heMtCl3afqsAl8ssC8Mg4kif/AGkYMp+npXanpX5Cf8EwP2nj8M/iI3w41672eGvE0w+xPK3y2t/gKv0EoAQ/7Qj6c1+vlNO5DVmFFFFMQUUUUAFFFFABSUZoPSgD4L/4KC/Cn+zde03x3ZRYhvwLO/2jpMo/duf95AV/4APWvjyv2E+K/wAO7P4p+AdX8NXhEa30JSOYrnyZB80b/wDAWAPvyO9fMfh7/gnHpcWDrfi+7uj3SwtUhx7BnL5+uK+PzDLKtau50Fo9/U/fOFONcFgcrWGzGbUoaLRu8em3bbXyPhelwTX6ceHP2IfhVoYRp9IudXlXo99dyNn6qpVT+VekaV8GfA+gWskOm+FNIsw6FGMVnGGZSMEFsZPHqawhkVZ/HJL8T08T4m4CDth6MpetkvzbPx+orvPjl8NJvhN8Tta8POrC2il820kb/lpA/wA0Zz3IHyn3U1wdfO1KcqUnCW6P1nCYmnjKEMTRd4ySa9Hqe1/su/Bnwz8bvFGo6Lrur3unXMMIuLeKz2AzIDiQbmBwRlTjByCfSvs7w5+xL8K9C2NNo0+rTL0kvruRs/VVKqfxFfnf8L/Hd38NPH2i+JbPJksbhXeMHHmxniRP+BKWH41+vfh3WrTxJothqtjKs9leQJPDIvRkZQVP5GvrMnhh61NqUE5LvrofhXiDiM1y/FxqUa8o0ai0SdrNbrSz10eph+HfhR4O8JMG0fwxpWnOOjwWcav+LYyfzrqliRF+VAPoKJJEhVmdgqgZLHoK+QP2i/23rXw8brw94Aliv9TGY5tYwHhgPQiMdJG/2vuj/a7fQV61HB0+aWi7dz8ry7Lswz/EexoJzl1bbsl3bZ7F8df2lPDPwR00x3Ug1LX5UJt9Jt3HmH0aQ/wJ7nk9gecfnB8VvjF4m+MWvtqXiC9MioSLezjysFup/hRf5k5Jxya5TVdWvNd1G4v9Qupr29ncyTXE7l3kY9SSeSaqV8Njcxq4t2Wke3+Z/S/DnCOEyKCqP36z3k+nkl0X4hRRRXkH3oUUV6z8B/2dPEXxy1cC0jOn6DA4W61WZCUX1RB/G+Ow4HGSOM60aU601CmrtnBjcbh8voSxGKmowW7f9b9luz7M/Ye+Kv8AwnfwqTQ7uXfqnh4rasWOS8Bz5LfgAU/4B71U/bw+F58X/DCPxHaxbtQ8PuZW2jlrd8CQfgQjewVvWvZvhd8J/D/wg8OR6P4fsxBEcNNcPhpbh/78jdz+g6AAV0+raXba3pV5p15ELi0uonhljbo6MCpB+oJr9FWFlPCewqu7tb/L7j+SZ5vRw2evM8BFxhz8yT3s915X1+8/Fy3t5Lu4ighRpZpWCIiDJZicAAetfrb8A/hpH8KPhboegbVF3HCJbx1/jnf5nOe+CcA+gFfHn7Pv7ONzZ/tO6tp2pwtLpnhGf7TvkXiVic2x+pGJP+AEV+g44AHpXmZPhHRUqk1rt92/4n2viDn0Mc6ODw8rwspvzutPwf4j6KKK+mPxwKKKKACiiigAooooAKKKKAOI+M/w4tPi78LPE/hC92iLVrGSBJG5EUuMxSf8BcK3/Aa/BG2n1j4aeOY5k36dr+g6gGAP3oLiGT+YZf0r+iTrzX45/wDBTD4R/wDCu/2hJtetIPK0vxXANQQqMKLhfknX6k7ZD/11r63h+ulOeGntLVevX8PyKifq98KfiDZfFT4b+HPF1gQLbV7KO6CA58tivzxn3Vtyn3U113UV8D/8En/i3/bvw98QfD68n3XOh3H26yVjybaY/Oqj0WQEn/rsK++OmBXz2Nw/1bETpdnp6dBPQWiiiuMQUUUUAFFFFABRRRQAUUUUAN9a/Eb9vf4Vf8Kq/aW8SwwQ+TputMNas8DA2zEmQD0AlEoA9AK/boV8Gf8ABWH4V/278NPDvju1hzc6Fdmzu2Uc/Z58bWJ9FkVQP+upr3ckxHsMWk9paf5FLc/LCiiiv1AsK+1P+CV/xT/4RL44ah4RuZtll4osisaE4H2qAGRP/IZmHuSK+K66T4beNrv4b/EDw74psSftWkX8N6ig437HDFT7EAg+xNceNoLE4edPuvx6fiDP6H6KzPD+uWnibQtO1fT5RPY6hbR3VvKOjxuoZT+IIrTr8eaadmZBRRRQAUUUUAFFFFABRRRQAUUUUAFFFFACZxX5i/8ABW34nfbvFPhDwFbTExWFu+rXiA8GSQlIgfdVSQ/SSv04Zgqkk4AGSa/BH9p/4mn4v/Hrxp4oSXzrS6v3is2zx9mixHCfbKIp+pNfSZBQ9rinUe0V+L0KjueW0UUV+klhXsX7Ivwu/wCFv/tD+DPD8sPnWAvBe3wIyv2eH964b2YLs+rCvHa/R/8A4JH/AAwBbxp8QrmHps0WykI+ks//ALQ/WvMzLEfVsLOot7WXq9BPY/SNRgYpaKK/JTMKKKKACiiigAooooAKKKKACiiigDkPix4+tPhZ8NvEviy+x9n0ixluthOPMZVOxB7s21R7kV+BDvq/xJ8bsx36jr2vahn/AGp7iaT+bM361+m3/BV74s/8I98LtC8B2k2268QXX2q7UH/l2gIIBH+1KUI/65mvlz/gmp8J/wDhYv7RdnrNzD5mmeFoG1OQsMqZ/uQL9QxLj/rlX2+URWDwNTFz6/ktvvZa0Vz9YPhD8PLT4U/DLw14Qstph0ixjti6jHmSAfvJPqzlmPu1dkDzS0lfEyk5ycnuyBaKKKQBRRRQAUUUUAFFFFABRRRQAUlLTXbYhPpQB8hf8FCPiONK8IaR4PtZcT6rL9pukU8iGM/KD7M+CP8Arma+Bq9T/aa+I3/CzfjLr+pxyeZY28n2GzIOV8qLKgj2Ztz/APAq8sr81zHEfWMTKS2Wi9Ef2Dwjlf8AZWU0qUlaUlzS9Xr+CsvkFS2l5PYXEdxbTSW88bbkliYqyn1BHINRUV5idtj7CUYzXLI97+G/7afxG8BmK3vL5PE2nJgGDUwTKB7TD5s/7276V9TfDf8Abs8B+L/Lt9bM3hW+bAIu/wB5AT7SqOPqyqK/N6ivXw+aYmhpzXXZ6/8ABPhM04KyfM7y9n7Ob6x0/DZ/dc/abR9c0/X7KO9029t7+0lGY57aVZEceoIJBrQr8a/B3xE8TfD69+1+HNbvNJmJBIt5CEf/AHk+6w9iDX038OP+ChWuaV5Vt4y0aLWYBgNeWGIpgPUofkY+w2V9Jh86oVdKi5X96PyLNPDrMcJeeDaqx7bS+56P7/kffG7HXiggMOcH615b8Of2lfh/8T/Ji0nXoYr6TgWN7+5nz6BW4Y/7pNeohgw+Ug+9e7CpCrHmg7ryPzDEYTEYOo6eIg4S7NNP8Tz/AMf/AAG8C/Erc+veG7O7uWGDdopin/7+Jhj9CcV4N4p/4J1+Gb5nk0HxJqGkknIjuokuUHsMbDj6k19dDgdfzpa562DoV9akE3+P3nrYHiDNMuSWGryil0vdfc7o/P3Uv+CdXi2FyLHxLpV0nrOkkR/IBqr2X/BO7xxK4F1r2iQJ3aJpXP5FF/nX6FdutHbrXF/Y+Dv8L+9n0a4+z1K3tV/4Cj428K/8E5tIt3STxD4ru78A5MNhbrbj6bmLkj8BX0X8Ovgf4K+FcRHhzQbeyuGXa92+ZZ3HfMjEtj2Bx7V3p+lBXK12UcHh6DvTgk/vf4nzuP4hzTNFy4qvKS7bL7lZMdjilooruPngooooAKKKKACiiigAooooAKKKKACvzc/4KtftNHT7K2+D2gXWJ7kJea/JE3Kx8NDbn/eOJGHoI+zGvt349fGTSvgL8KNf8aasQ6WEJFvbFsG5uG4iiH+8xGT2GT0Ffgbrms+I/jP8R7nULnztY8T+I9Q3bIxl5p5XwqKOwyQoHQDAqWy4rqe+f8E+v2Zj+0D8Y4b3VrXzfB3hspe6lvXKXEmf3Nv77ipLD+6jDjIr9ugoRAqjAHAArx79lL4B2P7OPwa0fwpAscmrFfterXcY/wBfduBvOe6rgIv+yg75r2FqaVhN3Y6iiimSFFFFABRRRQAUUUUAFFFFABRRRQAUUUUAFFFFABRRRQAUUUUAFFFFABRRRQAUUUUAFFFFABRRRQAUUUUAFFFFABRRRQAUUUUAFFFFABRRRQAUUUUAFFFFABRRRQAUUUUAFFFFABRRRQAUUUUAFFFFABRRRQAUUUUAFFFFABRRRQAUUUUAFFFFABRRRQBmavoOneILN7PUrG2v7ST78FzEsiN9QQQa8O8c/sSfDTxkHls9On8OXjcmXS5SiZ/65tuQD2UCvoLBozxWFShSrK1SKZ6ODzLGZfLmwtWUPRtL5rZnwL4s/wCCdniGy3SeHPEtjqaDkRX0T27fTK7wT+VeMeK/2W/ih4PZvtfhG9uoh0l08C6BHriMkj8QK/WClIB6gH6141TJcNU+C8f68z7/AAfiJnOHsqzjUXmrP71b8j8VtU0PUdEn8nUbC5sJv+edzC0bfkQKpV+1d7pdpqUDQXVrDcRN1SVAwP4GuG1f9nr4ba4zPd+C9Gd2+88dokbH6lQDXnTyFr4Kn3o+vw/ihTf+84Zr/C0/zS/M/I2iv1D1P9ir4R6iGK+Gns5D/Hb3s6/oXI/SucuP2A/hpNny31aH/duwf5qa5XkeJWzT+f8AwD24eJWUyXvQmvVL9Gfm/RX6IS/8E8fh4xyureIYx6LcQ/1iqaD/AIJ8fDqIgtf67MB2e6j5/KMVP9i4ry+83fiNktr+/wDd/wAE/Omiv00039hn4UWZXz9Ju77H/Pa+lA/8cK12mi/s0fDHQCptPBelsy9GuYfPI/773VrHI67+KSX3/wCRw1vEzLYL91SnJ/JL83+R+U+j+HtU8RXIt9L0y81K5PSGzgaVz+CgmvZfA/7F/wATvGWySfSY/D9o3/LbVZdjY/65qC+fqo+tfpnp2jWWkQLBY2kFpCvSOCNVUfgBV4ewr0aWRUo61ZN+mh8jjvEvG1k44SjGHm22/wBF+Z8t/DH9gnwb4TkgvPEtzL4qvkw3kuPKtQf9wElv+BNg+lfS2laTaaNZQ2djaw2dpCuyOC3QIiL6ADgD6Ve20duP5V71DDUaCtTjY/L8wzbG5rP2mMqub89l6LZDqKKK6TygooooAKKKKACiiigAooooAKKKKACiiigAooooAKKKKACiiigAooooAKKKKACiiigAooooAKKKKACiiigAooooAKKKKACiiigAooooAKKKKACiiigAooooAKKKKACiiigAooooAKKKKACiiigAooooAKKKKACiiigAooooAKKKKACiiigAooooAKKKKACiiigAooooAKKKKACuT+KHw50b4t+Adb8I6/B9o0rVrZreUD7yHqrr6MrBWB7FRXWUUAfzrfF74Y658CvijrXhLV90Op6PdbUuI8qJU+9FMh64ZSrD0z6iv2Z/YW/aUT9oz4MWl1fzq3izRNthrEefmdwP3c+PSRRn/eDgcCvIv+Co37NH/CxPh5F8S9DtN/iDwzEVv1jX5rjT8ksT6mIkt/utJ6CvgP8AYx/aJn/Zv+Nema3PK/8Awjl+RYazAuSDbsR+8A7tGcOO5AI/iNRszX4kfvTRVWxvINQs7e6tZkuLadFliljYMrqRkMCOoIOc1aqzIKKKKACiiigBgweaUnt1pOc+vvWF4q8aaF4K05r/AF3VrTSbRTzLdSqgJ9BnqfYc0NqKuyoU51ZKEE23slqzd6dOlHHNfIPxO/4KDaHpBltPBWlya5OMgX16DDbg+oT77j2Oz619JfCzx5b/ABM8A6J4ltdoTULdZXRWz5cnR0/4CwZfwrkpYujWm4U5XaPaxuR5hl2HhicXScIzdlfe/mt18zrsUtJS11nhnyP+358Jz4g8HWXjSyh33mjt5V2VHLWztwT/ALjkfg7HtX5/1+0viHQ7TxNod/pN/CLiyvYHgmjboyMpVh+Rr8gvif4Eu/hp491rw1eZMtjcNGkhGPNjPMb/APAlKn8a+JzvDck1Xjs9/X/hvyP6L8N849vhp5ZVfvQ1j6Pf7n+Zy9fcv7G/7RejaD8K9V0XxZqsVhH4fPnW8s7cvbuSdijqzK+Rgc4ZQBxXw1RXiYTFTwc+eB+i57kmHz7C/Va7aV001umu3qro+i/2iP2wNb+LD3OjaB52ieFSSjIGxPdj/poR91T/AHAcepPb50oorOviKmInz1XdnbluV4TKMOsPhIKKX3t92+rCiiiuc9YKKltLSe/uora2hkuLiVgkcUSlndicAADkkntX3J+zR+xTFpYtfE/xBtknvOJLXRHwyRdw03Zm/wBnoO+TwO7C4Sri58sF6voj5rPM+weQ0PbYiXvPaK3b8v1ex5h+zZ+x3qXxMa18Q+Kkl0vwvxJFByk18O2O6Rn+91I+713D9CPDvh/TvC+k22l6TZw2NhbII4reBAqIvsP85rQRFijCoAqjgAdqf3r7/CYOlhIWhv1fc/ljPeIcZn1f2mIdoraK2X+b8x2KKWivQPmClDpltb3k93FbxxXNxtE0qqA0m3IXce+MnFXO1GRS0bDbb3CiiigQUUUUAFFFFABRRRQAUUUUAFfJX/BSz4Sf8LG/Z4utatYfM1TwtONSjKjLG3PyTr9ApEh/65V9aZ4qhrekWniHRr/Sr+FbmxvoJLaeFujxupVlP1BIrfD1nh60aq6MD8Qf2J/iyfg5+0b4U1WabydLv5v7K1Ak4XyZyF3N7K+x/wDgFfuaPmFfz1/FjwDefCn4m+JfCl5u+0aPfy2wkIwZEVvkkHsy7WHsa/bX9k/4rD4z/ADwh4lll87UGtBaX5Jy32mL93IT6biu/wCjivqs/oqap4qGz0/VfqVLuewUUUV8cSFFFFABRRRQAUUUUAFFFFACE1w3xu+HMHxZ+E/irwjOF/4munywRM/RJsZif/gLhW/Cu5xmj2qoScJKa3QH84l9ZT6be3FpcxNDcwSNFLG4wyMpwQR6gioK+jv+CgPww/4Vl+034mWCHytP10rrVtxgHzs+b/5FWX8MV841+x4eqq9KNWOzVzUKKKK6AP2X/wCCbfxO/wCFg/s1aXYTzeZqHhu4k0mXcfmMYw8Jx6BHVB/uGvqs+lfk9/wSk+J//CN/GTWvBtxLttfElh5kCE9bm3y4A+sbTE/7or9YeK/Kc3ofV8XNLZ6r5/8ABM3uLRRRXkCCiiigAooooAKKKKACiiigAooooA8X/bA+JX/CqP2c/G+upL5V61k1lZlThhPOfKRl9137v+AmvwkJya/S3/grh8S/I0jwX4Ct5fmuJZNZvEB52qDFD+BLTf8AfIr80q/SMgoezw3tHvJ3+S0NI7BRRRX0owAya/df9jf4ZH4Tfs4eC9Fli8q+msxqF6CMN50/71g3uoYJ/wAAFfjr+zT8Nj8W/jv4K8LNF51re6hG12uOtvH+8m/8ho1fvmihFCgYAGABXxHEdf4KC9X+S/UmQ+iiiviSAooooAKKKKACiiigAooooATvRig8ivOv2hPibH8Hvgv4u8XsyrNp1g7Wwbo1w3yQqfrIyCqhB1JKC3egH5Fft7/FT/hav7S3iWaCbztN0Vhotng5AWEkSEeoMplIPoRX3v8A8EwPhQPA37P58SXMOzUvFV213uIwwtoyY4VPtkSOPaQV+UPgzwxqPxJ8eaPoVmWn1TW7+K1R3yxMkrhdzfick/Wv6CPCHhmy8F+FNH0DTY/K0/S7OKyt09I40Cr+gFfaZ1NYXCU8HD+kv82W+xtUUUV8SQFFFFABRRRQAUUUUAFFFFABRRRQA33rO1vTDrGk3liLiW0+0wvD59uQJI9ykblJBAYZyMg81pcYpPbvSaurDjJxakt0fn58SP8Agn14n0ZpbrwhqkHiC2GSLS6xBcD2DE7G+pK/SvmjxX4H8QeBdQNn4g0e80i55wl1CyB/dSeGHuMiv2arM13w3pniewksdX0+21GykHzwXUSyI31DAivncRktGprSfK/vR+s5V4jZhhLU8ZFVI99pfho/uPxcor9GPiP+wX4I8VGW58OzT+Fb5sny4v31uT7xscj/AICwA9K+V/iP+x38Rvh95s8emDxBp6ZP2rSSZWA94sBx74BA9a+bxGV4nD68t13Wv/BP1/K+NMozO0Y1OSb+zLT8dn954fRT54JLaZ4po2ilQlWRxgqR1BFMrybWPuE1JXiFFFFBQAkHIODXrHw5/ai+Ivw0Mcen67Jf2EeB9h1TNxHj0BJ3KPZWFeT0VrTrTpPmpyafkefjMvwuPp+zxVNTXZpM/QP4Yft++GfEDRWfi+wl8OXTYX7XETPbMfU4G5fyYepr6j0XXNP8RadBf6beQX9lMu6O4t5A6OPUMODX4s16J8Hvjt4p+C+sLdaLeM9g7g3OmTMTBOO+R/C2OjDn6jivpMJnU4tRrq679T8jzzw5w9SLrZXLll/K3dP0e6+d/kfrifWlHOOa89+Dnxj0P41+E49Y0iQxyLhLqzkI822kx91vUdw3Qj8QPQcelfYwnGpFSg7pn8/4jD1cLVlRrRcZRdmn0H0UgpaswCiiigAooooAKKKKACiiigAooooAQClorwP9tH9oWP8AZy+B+ra3byqviPUAdP0aI4JNw4P7zHpGu5z2yFH8VAbn57/8FQf2kf8AhZvxQj+H+i3XmeHPCkjLcmNvluNQxiQ+/ljMY9CZOxFdh/wSl/Zs/wCEh8S3nxa1203afpLtZ6Kkq8SXRH7yYZ6hFO0H+857pXxJ8L/h7rnxt+J2i+FdK33Wsa3eCMzSZbbklpJXPUhVDOx9Aa/oD+F/w60j4TeAND8I6FD5Ol6RarbRZHzORyzt6szFmJ7ljULV3NHorHWUUUVZmFFFFABRRRQAUUUUAFFFFABRRRQAUUUUAFFFFABRRRQAUUUUAFFFFABRRRQAUUUUAFFFFABRRRQAUUUUAFFFFABRRRQAUUUUAFFFFABRRRQAUUUUAFFFFABRRRQAUUUUAFFFFABRRRQAUUUUAeI/te/GvWv2f/grf+MdBtbK91C3ureBYdQR2iKu+05Cspz+NfBH/D2n4qf9C14S/wDAe5/+P1+h37S/wMX9or4VXngt9ZOhLcXEM5vFtvPK+W27GzcvX618d/8ADnu2/wCipS/+CIf/ACRX0mWzy6NJrFr3r9nt8ilbqebf8Pafip/0LXhP/wAB7n/4/R/w9p+Kn/QteE//AAHuf/j9ek/8Oe7b/oqUv/giH/yRR/w57tv+ipS/+CIf/JFer7XJO34S/wAh6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zb/h7T8VP+ha8J/+A9z/APH6P+HtPxU/6Frwn/4D3P8A8fr0n/hz3bf9FSl/8EQ/+SKP+HPdt/0VKX/wRD/5Io9rknb8Jf5Boebf8Pafip/0LXhP/wAB7n/4/R/w9p+Kn/QteE//AAHuf/j9ek/8Oe7b/oqUv/giH/yRR/w57tv+ipS/+CIf/JFHtck7fhL/ACDQ81/4e0/FT/oWvCf/AID3P/x+j/h7T8VP+ha8J/8AgPc//H69K/4c923/AEVKX/wRD/5Io/4c923/AEVKX/wRD/5Io9rknb8Jf5Boea/8Pafip/0LXhP/AMB7n/4/S/8AD2n4qf8AQteE/wDwHuf/AI/XpP8Aw57tv+ipS/8AgiH/AMkUf8Oe7b/oqUv/AIIh/wDJFHtck7fhL/INDzb/AIe0/FT/AKFrwn/4D3P/AMfo/wCHtPxU/wCha8J/+A9z/wDH69J/4c923/RUpf8AwRD/AOSKP+HPdt/0VKX/AMEQ/wDkij2uSdvwl/kGh5t/w9p+Kn/QteE//Ae5/wDj9H/D2n4qf9C14T/8B7n/AOP16T/w57tv+ipS/wDgiH/yRR/w57tv+ipS/wDgiH/yRR7XJO34S/yDQ81/4e0/FT/oWvCf/gPc/wDx+j/h7T8VP+ha8J/+A9z/APH69K/4c923/RUpf/BEP/kij/hz3bf9FSl/8EQ/+SKPa5J2/CX+QaHm3/D2n4qf9C14T/8AAe5/+P0f8Pafip/0LXhP/wAB7n/4/XpP/Dnu2/6KlL/4Ih/8kUf8Oe7b/oqUv/giH/yRR7XJO34S/wAg0PNv+HtPxU/6Frwn/wCA9z/8fo/4e0/FT/oWvCf/AID3P/x+vSf+HPdt/wBFSl/8EQ/+SKP+HPdt/wBFSl/8EQ/+SKPa5J2/CX+QaHm3/D2n4qf9C14T/wDAe5/+P0n/AA9p+Kn/AELXhP8A8B7n/wCP16V/w57tv+ipS/8AgiH/AMkUf8Oe7b/oqUv/AIIh/wDJFHtck7fhL/INDzb/AIe0/FT/AKFrwn/4D3P/AMfo/wCHtPxU/wCha8J/+A9z/wDH69J/4c923/RUpf8AwRD/AOSKP+HPdt/0VKX/AMEQ/wDkij2uSdvwl/kGh5t/w9p+Kn/QteE//Ae5/wDj9H/D2n4qf9C14T/8B7n/AOP16T/w57tv+ipS/wDgiH/yRR/w57tv+ipS/wDgiH/yRR7XJO34S/yDQ82/4e0/FT/oWvCf/gPc/wDx+j/h7T8VP+ha8J/+A9z/APH69J/4c923/RUpf/BEP/kij/hz3bf9FSl/8EQ/+SKPa5J2/CX+QaHm3/D2n4qf9C14T/8AAe5/+P0f8Pafip/0LXhP/wAB7n/4/XpP/Dnu2/6KlL/4Ih/8kUf8Oe7b/oqUv/giH/yRR7XJO34S/wAg0PNv+HtPxU/6Frwn/wCA9z/8fo/4e0/FT/oWvCf/AID3P/x+vSf+HPdt/wBFSl/8EQ/+SKP+HPdt/wBFSl/8EQ/+SKPa5J2/CX+Qa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3f8AYX/ah8S/tO+H/FN/4ksNL0+XSrqGCFdLjkRWDqxJbe7c8DpivqPvXz7+yP8AspJ+ytoviDT4/EreI11a4in8xrL7N5WxSuMeY+c59q+gu4r5HGOjKvJ4f4OhLFooorkEFFFFABRRRQAUUUUAFFFFABRRRQAUUUUAFFFFABRRRQAUUUUAFFFFABRRRQAUUUUAFFFFABRRRQAUUUUAFFFFABRRRQAUUUUAFFFFABRRRQAUUUUAFFFFABRRRQAUUUUAFFFFABRRRQAUUUUAFFFFAFa7tIb61mt7iJJ7eZDHJFIoZXUjBBB6gjtX4Rftqfs7Tfs4/G7U9GtonHhrUc6ho0xyQbdicxZ/vRtlD3wFP8VfvNXzR+3t+zkP2g/gdepp9qJvFmgB9R0kquXlIH72Af8AXRRwP7yp6UmrlRdmeU/8Etf2kv8AhYfw4n+G2tXW/X/DEYaxaRstPp5OFA9fKYhP91ox2Nfdh6V/O/8AAv4uat8BvixoHjPS9xuNMuAZ7fO0XEJ+WWJv95Sw9jg9RX9AfgnxhpfxB8I6P4k0S4F1pOq2sd3bTf3kdQRkdiM4I7EEUkxyVmb1FFFUQFFFFAHm37QGp+JtE+EviDUfCFytrrdpD9oR/KWQmNTmTaGBG7ZuI4PI96/KfxL4t1rxlqT3+u6pdareN1lupmkIHoM9B7Div2YuII54XjlAdGBVlYZBB7V+Sfx/+G7fCn4ra7oKoVsll+0WZP8AFbv8yc98Z2k+qmvk89hO0aib5drdLn7l4aYrDe0rYWcF7T4k7K9tmr72WjPPK+2/+CefxODJrXgW8mOV/wCJhYhj2OFmQfjsYD3Y18SV1vwo8e3Hwy+ImheJbbcfsNyrSopwZIj8sifihYfjXz2BxH1bERn06+h+scS5Us4yurhre9a8f8S1X37ejP2Izj6CjOfoap6VqlvrWm2t/aSrPa3USzRSJ0dWAII9iCKj1vXLDw3pVxqOp3cNjZW6F5Z53CIijuSa/TLq1+h/G6pycuRLXa3W5fZgqkkgAdc1+dH7d/ibwb4m+IGnnQbtbzXbOFrbVJIADFwcou/PLqS4OM4yBnIxV79o/wDbS1Dxv9q8PeCJZdM0E5SbUVyk92OmF7xof++iOuBkV8qE5NfHZrmVOrF4emrrv/l/mf0DwTwhisDWjmeMk4OztFdmvtf5ff2CiiivlD9wCiiigArb8G+Cda+IHiC20XQNPl1DULg4WKIcKO7MeiqO5PArqfg18DfEnxs8QLY6NB5VlGw+16lKp8m3X3P8THso5PsMkfpX8GPgd4b+Ceg/2fotuJLuUA3eoTAGa4Ydyeyjso4H1yT7WAy2pi3zS0h37+h+d8T8YYbI4uhRtOs9l0XnL/LdnB/s6/soaN8G7WHVdUWPWPFjr892RmO2yOUhB6ehY8n2BIr6C7jil3Dg0NxX3lGjDDwVOmrI/l/H4/E5nXlicVNyk/w8kui8haWiitzgCiiigAooooAKKKKACiiigAooooAKKKKACiiigAooooA/Kr/gq98KR4f+J+geO7SHbbeILQ2l2yj/AJeYMAMT/tRsgH/XI11f/BJP4q+VeeL/AId3U3yyqutWKMf4htinA9yDCcf7LV9Oft9fCkfFP9mjxLHBD5upaIo1q0wMnMIJkA+sRlAHqRX5O/sv/FFvg38ePB3il5TFZW16sN6c8fZpf3cufXCOSPcCvucK/wC0MrlR+1H9NV/kWtUfvhRTI3DoGUgqRkEU+vhiAooooAKKKKACiiigAooooAKKKKAPgP8A4K0fDH+1vh/4W8c20WZ9Iu20+6ZRz5MwyjH2V0wPeWvy4r9+v2jPhuvxc+CHjPwp5YluL/T5Psqn/n4T95Cf+/iJX4DyI0TsjAqynBBGCDX6Lw/X9ph3Se8X+D/plxG0UUV9QUdp8GfiBN8LPiv4T8Wwlv8AiU6jDcyKvV4gw8xP+BIWX8a/oGsrqG/tILm3kWaCZFkjkQ5DKRkEexFfzi1+3/7B/wAS/wDhZv7MfhC5ll82+0qE6Pdc5IaD5UyfUxeU3/Aq+L4joXjCuumj/QmR9CUUUV8MQFFFFABRRRQAUUUUAFFFFACdKWkPWuR+LHjmH4afDTxP4pn2mPSdOnvAjdHZEJVPqzYH404xcpKK3YH43/t6fEj/AIWV+1B4vuIpfNstJlXR7bnIVYBtfHsZfNP41891Y1C+n1S/uby6laa5uJGllkc8uzHJJ9yTVev2XD0lQpRprokjUKKKK3A++v8Agkt8Nf7U8feLPHFxFmHSbNNPtWYcedM25yPdUjwfaWv1Ir5i/wCCdnw4Hw9/Zf8AD80sRivdfkk1mfI5IkIWI/QxJGfxNfTuOa/J81r/AFjFzktlovkZvcWiiivKEFFFFABRRRQAUUUUAFFFFACCvz9/4K0fFL+zfBXhXwFay7ZtUuW1K8VTyIYhtjU+zO5P1ir9AR0NfiD+3j8Tj8Uf2m/FdzFN5thpEg0a0wcgJBlXwfQymVh/vV7+R4f22LUntHX/ACKW56P/AMEufhd/wmXx8ufE9xDvsfC1k06sRkfaZsxxA/8AAfOYe6Cv14AFfIv/AATK+F3/AAgn7OUGuXEPl6h4ou31BiwwwgU+XCv0wrOP+ulfXPf6Vhm+I+sYydto6fd/wbie46iiivHEFFFFABRRRQAUUUUAFFFFABRRSGgBoyetLjJrkfGfxS8K/D290218R61a6PLqBcWxum2I+zG7LdFA3LyxA5ro7LUbXUrSO4tLiK4t5F3LJE4ZSPUEdRUKcW3FPVG0qFSEFUlFqL2dnZ+jLtFJS1ZiFIVBHIzS0UAcB8QPgb4J+J0TDxFoFrezkYF2q+XOvpiRcN+Gce1fLfxH/wCCeEqeZdeCdd3jkrYaqMH6CVB+QK/U19wD6UvIrgrYKhif4kde+zPpct4jzTKWvq1Z8v8AK9V9z2+R+Pnj74NeM/hlOyeI/D93YRg7VudnmQMfaVcqfpnNcZX7XXdnDewPDPCk0UgKukihlIPUEHqK8L+I/wCxb8OvHnmT22nt4c1B+ftGlERqT7xkFMfQA+9fO4jImtaEr+T/AMz9byvxMpztDMaVn/NHVfc9V8mz8xaK+k/iP+wj488I+bcaE8HiqwXJH2b9zcAe8bHB+isx9q+eNW0e+0G/lstSs7iwvIjtkguYmjkQ+hVgCK+crYWth3+8i0frOX5xl+aw5sHVUvR6r1W6+aKdFFFcx7R6d+zx8Yrv4MfEax1VJXOkXDLBqUC8iSEnlsf3l+8PpjoTX6w2l1Fe2sM8LrJDKodXU5DAjIINfihX6nfsg+Lm8X/APw1LLJ5tzZI9hLk5I8piqD/vjZX12R4h3lQe26/U/BvEvKoRjSzKmrSvyy89Lp/g19x7VRRRX15+ChRRRQAUUUUAFFFFABRRRQAUUUUAITgZNfiD/wAFCv2iv+F8/HK7tdNuvO8K+Gi+nadsbKTOD+/nH++wAB7qiGv0e/4KD/tC/wDCh/gRfQ6dceT4o8Sb9M07Y2HiUr++nH+4hwD2Z0r8if2d/g1qHx++MPh3wZY70S+nDXlyoz9ntl+aWT0yFBxnqxUd6h9jSK6n6D/8EoP2dP7A8L6h8WNZtcahq4ax0YSLzHaq372Ue7uu0H0jPZq/RCsvw14d0/wj4e03Q9JtkstL062jtba3jHyxxooVVH0AFaZ6VSViG7sWiiimIKKKKACiiigAooooAKKKKACiiigAooqOQMY3CnaxBwfQ0AO7UhOO1fkov7Sf7U3xW+J2veA9C8SxwavpctxHc2tnBaWgjEUvluQ7ru4YjgMT7cGt+T9mL9p/xrlvEHxVnt4n+9BPr924H0RF2frXPmeYZRkk/Z5pjqdOVk7N3dns7LXU6aeGq1FeCuj9RLvULaxhMtzcw28Y6vK4UD8TXK6l8Z/AGjA/2h448OWW3r9o1WBMfm9fnHB/wTP1zV5RPrvxLDzH7xSwecn/AIE8q/yro9P/AOCYfhZAPt3jTV7j18i3iiz+e6vkK3iDwXQ0+vuT/uwl+bR0rAV39k+1L39q74OWGfM+JvhZsf8APHVYZf8A0FjWPP8AtsfA+3zu+JGjnH9xnf8Akpr5jtf+CaXwwhAMuseJ7hu+66gUfpD/AFrVh/4J0fCSLG5dbmx/fvxz+SCvNl4o8Gw2qVZekF+pp/Z1byPfH/bt+BC9fiJYH6W85/8AadC/t3fAiQcfESwH+9bzj+cdeHr/AME8vg8Oun6ofrqD0rf8E8vg83TTtTX6ag9Z/wDEVeDn/wA/v/AY/wCYf2bV7o97t/22fgfdfc+JGjj/AK6M6fzUVr2X7V/wbv8AHl/E7wsuf+euqRRf+hMK+ZJ/+Cc3wjmzsTW4P9y/B/mprLuv+CZ3wunyYtX8T257BbuAj9YTXRDxO4Oqf8vKsfWK/Ql5dV8j7R0743fDzWMfYPHfhq9z0+z6vbvn8nrqLDWbDVY/Msr62u0/vQSq4/MGvzpvv+CX/hKTP2LxlrVv6efDFL/ILXOXv/BL27tZPN0r4lFXH3RNpZQj/gSzH+VepR484Or/APMc4+sJfoQ8BWXQ/Ubcp6EGl4r8tE/Yq/aA8Kc+Gfi0YlT7oi1i9tG/AKpH61Yi8PftteBudN8T3etIndtQtbvP4XPJ/KvdoZ7w9i/4GZUv+3ny/mYvC1V9ln6iUE4r8xI/2sv2vvAX/Ib8B/23Gn35J9BkkXHqWtmUCtbSf+CsviHQ51tfF/wtVJ/4za3slsy+/lyRtn/voV71HDxxSvhasKi/uyT/AFMZUpR3R+ktFfFnhf8A4Kr/AAm1gpHq+meIdAkP3nltY54h+KOWP/fNey+E/wBtL4J+Mwg0/wCImjwu3RNSkaxOfT9+E5qp4LEU/ig/uM7Ht9FZ2k67puv2q3WmX9rqFq33ZrWZZUP0KkitCuRprRiFooopAFFFFABRRRQAUUUUAFFFFABRRRQAUUUUAFFFFABRRRQAUUUUAFFFFABRRRQAUUUUAJmjOK/OD9s39uL4ofBL4+ax4U8MXmmw6Pa29tJGlxZLK+XiVmyxPqTXh3/Dzv44/wDQR0f/AMFif4171HJMVXpxqRas1ff/AIA7H7H7aNtfjh/w88+OP/QR0f8A8Fqf40f8PPPjj/0EdH/8Fqf41v8A6v4zuvv/AOAPlZ+x+2jbX44f8PPPjj/0EdH/APBan+NH/Dzz44/9BHR//Ban+NH+r+M7r7/+AHKz9j9tG2vxw/4eefHH/oI6P/4LU/xo/wCHnnxx/wCgjo//AILU/wAaP9X8Z3X3/wDADlZ+x+2jbX44f8PPPjj/ANBHR/8AwWp/jR/w88+OP/QR0f8A8Fqf40f6v4zuvv8A+AHKz9j9tG2vxw/4eefHH/oI6P8A+C1P8aP+Hnnxx/6COj/+C1P8aP8AV/Gd19//AAA5Wfsfto21+OH/AA88+OP/AEEdH/8ABan+NH/Dzz44/wDQR0f/AMFqf40f6v4zuvv/AOAHKz9j9tG2vxw/4eefHH/oI6P/AOC1P8aP+Hnnxx/6COj/APgtT/Gj/V/Gd19//ADlZ+x+2jbX44f8PPPjj/0EdH/8Fqf40f8ADzz44/8AQR0f/wAFqf40f6v4zuvv/wCAHKz9j9tG2vxw/wCHnnxx/wCgjo//AILU/wAaP+Hnnxx/6COj/wDgtT/Gj/V/Gd19/wDwA5Wfsfto21+OH/Dzz44/9BHR/wDwWp/jR/w88+OP/QR0f/wWp/jR/q/jO6+//gBys/Y/bRtr8cP+Hnnxx/6COj/+C1P8aP8Ah558cf8AoI6P/wCC1P8AGj/V/Gd19/8AwA5Wfsfto21+OH/Dzz44/wDQR0f/AMFqf40f8PPPjj/0EdH/APBan+NH+r+M7r7/APgBys/Y/bRtr8cP+Hnnxx/6COj/APgtT/Gj/h558cf+gjo//gtT/Gj/AFfxndff/wAAOVn7H7aNtfjh/wAPPPjj/wBBHR//AAWp/jR/w88+OP8A0EdH/wDBan+NH+r+M7r7/wDgBys/Y/bRtr8cP+Hnnxx/6COj/wDgtT/Gj/h558cf+gjo/wD4LU/xo/1fxndff/wA5Wfsfto21+OH/Dzz44/9BHR//Ban+NH/AA88+OP/AEEdH/8ABan+NH+r+M7r7/8AgBys/Y/bRtr8cP8Ah558cf8AoI6P/wCC1P8AGj/h558cf+gjo/8A4LU/xo/1fxndff8A8AOVn7H7aNtfjh/w88+OP/QR0f8A8Fqf40f8PPPjj/0EdH/8Fqf40f6v4zuvv/4AcrP2P20ba/HD/h558cf+gjo//gtT/Gj/AIeefHH/AKCOj/8AgtT/ABo/1fxndff/AMAOVn7H7aNtfjh/w88+OP8A0EdH/wDBan+NH/Dzz44/9BHR/wDwWp/jR/q/jO6+/wD4AcrP2P20ba/HD/h558cf+gjo/wD4LU/xo/4eefHH/oI6P/4LU/xo/wBX8Z3X3/8AADlZ+x+2jbX44f8ADzz44/8AQR0f/wAFqf40f8PPPjj/ANBHR/8AwWp/jR/q/jO6+/8A4AcrP2Ppa/Kf4Gf8FDvjB49+Mvgnw5q17pT6Zq2r2tlcrFp6oxjklVWwc8HBPNfqwORXj4vBVcDNQq217CasLRRRXEIKKKKACiiigAooooAKKKKACiiigAooooAKKKKACiiigAooooAKKKKACiiigAooooAKQ/Skzt61z/if4geGPBMPneIfEWlaHDjO/Ur2O3GPq7CmouWiVwOgBJpc188eLf2/PgX4R3rL45g1OZekWlW8t1u+jouz82rxvxR/wVq+Hun+Ymg+E/EGsyL0a68m1jb6EM7fmtdkMBiZ7Qf5fmOzPusc0mK/NC7/AOCo3xM8YSNH4H+FVszE4VZPtOokf9+hHVOT4+/tqePP+QV4bl8PLJ0C6PDbY/G6yRWNanSwn+916dP/ABTSNI0py2R+nZpCwHUgfjX5dyfCz9srxwc6r48vNE3/AHgNcFuB+FqD+lV2/YE+L3ijnxR8VY5y33s3d3ef+h7c14FfiLhrCfx8yp/9u3l+RusJWfQ/TfVPFmiaJn+0dYsLDHX7TcpH/MiuW1D9oH4X6SSL34i+FbVh/DNrVsp/IvX5/wCnf8Et4RhtQ+I00pPVbfSgn6mY/wAq6Oy/4Jh+Bo8fbfFfiC49fI8mP+aNXhVeP+DqP/MY5ekJfrY1WBrPofXt3+158F7EkSfEvw22P+eV+kn/AKCTWVP+3B8DLfh/iPpR/wBxZX/khr5xtf8Agmp8KrcfPqPiW5/66XsI/wDQYRWlF/wTq+EMQ+a31iU+r35/oorzZ+J/B0Pt1ZekV+posureR7o37eHwIQ4PxEsfwt7g/wDtOnR/t1/AmQgD4jacD/tQzj+cdeID/gnn8HQMf2bqZ+uoPUUn/BPL4PsMCx1VPcag39RWX/EVeDv+n3/gMf8AMf8AZtXuj6Etv20fgldMAnxI0ME/89Jin/oQFbVj+0/8IdRYC3+J3hMseivrECE/gzivlS4/4JyfCaYEI+vQe8d8p/nGax73/gmZ8N5QTba/4mt2/wBueBx+Xkg/rWkPFDgye9WrH1hf8hf2bW8j7r034neDtbwNO8WaJflugttRhkz+TGukjmSVQyOrqeQQcivzN1H/AIJgaK4P2Dx3qFse32ixSX+TrWH/AMO6PHPhlzJ4Y+J6QyA5VvLnsz+aO2K9Sjx9wZiNI5hyv+9CS/G1jN4Cuuh+qYpDX5ax/BT9rrwJ82jfEi61dU+7Emvyyr+C3ICiut/Yu/aZ+OPxF/aJ/wCEA8Y65Bqmn6VHdvq0b2dv5kfkgx4WWFQD+9aMZyQRnnmvsMBictzinOpleLhW5FdqL1S810OWpQqUvjVj9H6KKK0MAooooAKKKKACiiigAooooAKKKKACiiigAooooAKKKKAPxY/4KS/s5j4MfGuTxDpNr5XhfxYXvoAi4SC6z+/i9hlg4Ho+B92vf/8Agk1+0V9ps9S+EOs3X7yDfqOhGRuqE5ngH0J8wD/akPavr39rv4CW/wC0T8ENc8MCNP7ZjX7bpEz4Hl3cYJQZ7BwWQnsHJ7V+GvgPxlrvwZ+JWk+ItO32Ou6BfCURSgqQ6Nh43HXBG5WHoSKh6M1XvKx/RrRXJfCr4j6V8XPh14f8YaJJv07V7VLlFJy0bHh42/2kYMp91NdbVmQUUUUANK5r5C/4KC/DD+2PCemeNbSHNxpTi2u2UcmCQ/KT/uyED/toa+vevNVNQsLXVbOS2vLeO6tpBh4pkDIw9weDXNiaCxFJ0n1PZyfMqmUY6njaavyvVd09Gvmj8mvhr+z547+K0kbaHoc32FjzqF1+6twPUO33vouT7V9bfC//AIJ+eHtG8m78aalLr90ME2NqTBbA+hb77/XK/SvraGCK3QJGiooGAFGABT68zD5Rh6Osvefnt9x9hm3Hma5jeFF+yh/d3+ct/usUdG0my8P6Xaabp1tHZ2FpEsMEEQwqIowFA9AK+A/2+td8XxfEK30jUL1x4UlgW5063iBSNmAw5k/vOGB69Ay4Ayc/oSBjnHNeA/tm/CkfEb4R3V9aQ+Zq+hFr6DaPmaMD96g+qjdjuUWujMaMquGlGnpbX7uh5PCWYUsFnFKriUmpO13rZvZ69b7vtc/MmiiivzY/r8KKKciNI6qqlmY4AAySaAbSV2Nr3/8AZz/ZO1n4yTxavqvmaP4SVsm5ZcSXWDysIPbsXPA7ZIIHpn7M/wCxTJqTWnib4hWrQ2nEttocgw8ncNP6D/Y6n+LHQ/cNpZw2EEUFvEsEMShUjjUKqqBgAAdAB2r6rL8pc7VcQrLou/qfiPFXHccPzYLKpXls57peUe789kZHg7wVo3w+0C20bQrCOwsLdcLDEvU92Y9ST3JyTW+PrzSkZ4oCkHI6elfZJKKslofz9UqTqzdSo7yerb1bY6loopkBRRRQAUUUUAFFFFABRRRQAUUUUAFFFFABRRRQAUUUUAFFFFAFe6tor22lt50WWGVCjowyGUjBBHpX4BfHv4bS/CH4y+LvCLqyx6XqEkduX6tATvhY/WNkP41/QIOK/LT/AIKy/C8aR8QfDHju1h2waxaNYXbKOPPhOUZj6sjgD2ir6bIMR7PEulLaS/FFRPtr9i34oj4tfs3+DtXlm83UbS2GmXpJy3nQfu8t7soR/wDgde4npX5of8Ekfih5GreMvh9cTfJcIms2cZPAdSIpse5BhP0Q1+l4ry8zw/1bFTgtr3Xo9RPcWiiivNEFFFFABRRRQAUUUUAFFFFADW5r8Kv2zPhp/wAKr/aS8baPHF5VjPeHUbMAYXyZx5oC+ylmT/gFfuqetfmr/wAFc/hx5WoeCPHkEXEscmjXcgHQqTLCPqQ0/wD3zX0WQV/ZYvke0lb5lR3Pzoooor9LLCv0V/4JGfEfydT8b+A55eJ4o9ZtI88AqRFN+JDQ/wDfJr86q9u/Yu+I5+F/7S3gfVZJfKs7m9Gm3RJwvlXA8olvZS6v/wABrzMzofWMJUh1tdeq1E9j91aKSlr8lMwooooAKKKKACiiigAooooATOM18b/8FR/iJ/wif7O0egQybbrxJqMVsyA4Jgi/fOf++kiB/wB6vsg1+TP/AAVd+IR8QfHDRfCsMu628PaYGkTP3bi4O9v/ACGsFexk9H22Mgnstfu/4I0fEdFFFfqpoFb3gLwldePfG+geG7EZu9Xv4LGLjOGkcICfYZzWDX1h/wAEzvh5/wAJr+0zYanNF5ln4csptScsPl8wgRRj67pNw/3K5MXW+r4edXsmDP2B8P6Ja+GtC07SLGMQ2VhbR2sEY/hjRQqj8ABWlRRX46227syCiiigAooooAKKKKACiiigAooooA4L45/ESH4S/CHxb4ukZQ+lafLNCH6NMRtiX/gUhQfjX4LeF9A1H4ieN9L0a1LXGq61fx2sbPkl5ZZAoJ/Fsmv07/4Kw/Ev+wfhJ4e8G28m248QX5uJ0B629uAcEe8jxEf7hr5e/wCCZPwz/wCE5/aRttZni8yx8M2cuoMWGVMzDyoh9cuzj/rnX2+UpYPAVMVLd3/DRfiWtFc/XLwd4Ys/BXhTRtA09PLsNLs4bKBfRI0CL+gFbVFFfENuTuyAooooAKKKKACiiigAooooAKKKKAE70045Pt1pWGAK4X41ePo/hj8MfEHiNmUS2ls3kK3Rpm+WNfxdlz7ZqJzVOLnLZG1ChPE1oUaavKTSXq3Y/Pj9sv4j/wDCffGrUbeCbzNP0Rf7OhAPBdSTK313llz6KK838C/Fnxf8NboTeG9fvNMG7c0CPuhc/wC1G2Vb8RXLXNzLeXMs8ztLNK5d3c5LMTkkn1qOvzCpiZzrSqxdm3c/tHBZTh8Pl9PATgpRjFKzSafdtPu9T7M+HH/BQ29tjHbeNtCW8TgG/wBKOx/qYmOCfoy/SvqX4efH3wL8UVRdB8QW092wz9imbypx6/I2CceoyPevyOp0cjROroxR1OQynBBr1cPnVelpU95ee/3nw+aeHmWY288LelLy1j9z/Ro/bQMCOCD9KORX5YfDj9rn4kfDoxwx6wdb09cD7JqwM4x6B8h146ANj2r6n+HH7ffg3xJ5Vt4os7jwxdtgGfm4tif95RuX8VwPWvo8Pm2Gr6N8r8z8hzTgbN8uvKEPaQ7x1f3b/dc+qOtDZrG8OeLtH8W6el9o2p2uqWb9JrSZZV+mVJ59q2MevSvZTTV0fAThKnJxmrNdGOpaKTrTJEODxXB/E74OeFPi5pLWHiHTI7hwpWK7QBZ4Ce6P1HrjkHuDXdngdKXBqJwjUi4yV0zahXq4aoqtGTjJbNOzPyQ+O/wW1H4IeNpNHvHN1YzL51je7cCaPOOR2YHgj8ehFecV94/8FHLe0PhTwjMwH21b2VEPfyzHl/1CV8HV+b5hh44bEyhDb/M/r7hTM62bZTSxVf49U/NptX+f5hX6If8ABPK5eX4O6vG33YtZlVfoYYT/ADJr876/Sb9gnRm0z4ExXTDA1DULi4X6DbF/OM125In9a07M+a8R2o5Mk+s1b8T6RpaKK++P5gCiiigAooooAKKKKACiiigBMUjMEBJOAOSTTq+V/wDgol8fv+FJfAG/s9PufJ8SeKN+l2G1sPHGV/fzD/dQ7QR0aRDQC1PzS/bv/aCP7QHx61W8sbnzvDOi50vSQpyjxox3zD/ro+5geu3YO1fc/wDwSq/Z7HgT4ZXfxH1a22a14oHl2O9fmisEbgj08xxu91SM96/N79mb4K3f7QHxq8OeDoBItrdT+bqFwnWC1T5pXz2O0YGf4mUd6/oA0bSbPQNJstM0+3S0sLKFLe3giGFjjRQqqB6AAD8Kla6mktFYv0UUVRmFFFFABRRRQAUUUUAFFFFABRRRQAUUUUAFFFFAH5bfE62/4Ub/AMFL7a9A+z6Z4mnimAPAcXcZicn288M34V9296+RP+Cs/hCXT5/hz8QLEGK4tZ5dNluAOVYETQc+xWY19Q+BvEsPjTwZoWv2+PJ1SxhvEAPQSIGx+GcV/N/jllvO8Bm8V8UXTl6xel/VN/cfR5ZO8XE3AM0uKWgDNfyzGJ7lwpwGKAKcBiumMSWwAxS0UoGa6IxJEAzTgMUtFdEYE3CilApQMVvGAhAtLRSha3UAEHSquoaPZatbmC+s7e8gbrFcRK6n8CMVdApwWu2nOrTalCTTIdjyrxH+y58J/Fgf+0PAOi73+9JaWwtXPuWi2nPvmvJ/E/8AwTb+FOtB202TWvD8h+6treCWMfUSqxI/4EK+reaOa+wwPFuf5fb6vjJpLpzNr7m2jnlSpy3ij4D1H/gmv4s8KXbXvgP4mfZrocx/aI5bN19B5sTMT9dopsVp+2p8GiGstavfFdjF97dcw6mHHpiYed+QBr7+pdp9a/QsF4s8QUbRxahWX96Kv98bHNLB05baHwtpf/BTj4pfDy5js/iV8MIy4O0skc+mSn3xIHBP0AH0r2nwP/wVK+EPiVo4tbi1rwnMeHe8tPPhB9mhLMfxQV7ze6fbalbvb3dvFdQOMPFMgdWHuDwa8n8Z/si/CLx0HN/4I021nbnz9MU2bg+v7oqCfqDX3eC8VcqxFlmGDlTfeDv+D2OSeAf2We0eBfjx8PPiZ5Y8L+NNG1mZ+ltb3ieePrESHH4iu9DZ6HNfm/4z/wCCX3hm8LzeE/F+p6NL95YdQiS6TPoCuxgPc7q5SH4J/tafAg+Z4M8aXHiDT4eUtrbUfPRVH/TvdDbn2UGvu8FxHw3mdlhsaoyfSonH8djinhakeh+pfTFHrX5maX/wUi+MfwquY7L4o/DZLhQdvnG3m02Z/fLBkb/gKgGvefh3/wAFO/g74yMUOsT6l4Qu2wCNTtTJDu9pIt3HuwWvqPqNaUVUpWnF9YtNfgczi1ufXeTS1zHg74j+FviHZfa/DPiLS9et8ZL6deRz7f8Ae2k4Psa6euJxcXaSsyAooopAFFFFABRRRQAUUUUAFFFFABRRRQAUUUUAFFFFABRRRQB8lfH/AP4J6+Gv2gfibf8AjTUvFGqaXd3kUMTW1rFGyKI0CAgsM8gZrzr/AIdE+C/+h613/wAB4f8ACvvn60nT2r0aeZ4ujFQhOyXp/kO7Pgf/AIdFeC/+h61z/wAB4f8ACj/h0V4L/wCh61z/AMB4f8K++qK1/tbG/wDPx/gF2fAv/DorwX/0PWuf+A8P+FH/AA6K8F/9D1rn/gPD/hX31RR/a2N/5+P8Auz4F/4dFeC/+h61z/wHh/wo/wCHRXgv/oetc/8AAeH/AAr76oo/tbG/8/H+AXZ8C/8ADorwX/0PWuf+A8P+FH/DorwX/wBD1rn/AIDw/wCFffVFH9rY3/n4/wAAuz4F/wCHRXgv/oetc/8AAeH/AAo/4dFeC/8Aoetc/wDAeH/Cvvqij+1sb/z8f4BdnwL/AMOivBf/AEPWuf8AgPD/AIUf8OivBf8A0PWuf+A8P+FffVFH9rY3/n4/wC7PgX/h0V4L/wCh61z/AMB4f8KP+HRXgv8A6HrXP/AeH/Cvvqij+1sb/wA/H+AXZ8C/8OivBf8A0PWuf+A8P+FH/DorwX/0PWuf+A8P+FffVFH9rY3/AJ+P8Auz4F/4dFeC/wDoetc/8B4f8KP+HRXgv/oetc/8B4f8K++qKP7Wxv8Az8f4BdnwL/w6K8F/9D1rn/gPD/hR/wAOivBf/Q9a5/4Dw/4V99UUf2tjf+fj/ALs+Bf+HRXgv/oetc/8B4f8KP8Ah0V4L/6HrXP/AAHh/wAK++qKP7Wxv/Px/gF2fAv/AA6K8F/9D1rn/gPD/hR/w6K8F/8AQ9a5/wCA8P8AhX31RR/a2N/5+P8AALs+Bf8Ah0V4L/6HrXP/AAHh/wAKP+HRXgv/AKHrXP8AwHh/wr76oo/tbG/8/H+AXZ8C/wDDorwX/wBD1rn/AIDw/wCFH/DorwX/AND1rn/gPD/hX31RR/a2N/5+P8Auz4F/4dFeC/8Aoetc/wDAeH/Cj/h0V4L/AOh61z/wHh/wr76oo/tbG/8APx/gF2fAv/DorwX/AND1rn/gPD/hR/w6K8F/9D1rn/gPD/hX31RR/a2N/wCfj/ALs+Bf+HRXgv8A6HrXP/AeH/Cj/h0V4L/6HrXP/AeH/Cvvqij+1sb/AM/H+AXZ8C/8OivBf/Q9a5/4Dw/4Uf8ADorwX/0PWuf+A8P+FffVFH9rY3/n4/wC7PgX/h0V4L/6HrXP/AeH/Cj/AIdFeC/+h61z/wAB4f8ACvvqij+1sb/z8f4BdnwL/wAOivBf/Q9a5/4Dw/4Uf8OivBf/AEPWuf8AgPD/AIV99UUf2tjf+fj/AAC7PgX/AIdFeC/+h61z/wAB4f8ACj/h0V4L/wCh61z/AMB4f8K++qKP7Wxv/Px/gF2fAv8Aw6K8F/8AQ9a5/wCA8P8AhR/w6K8F/wDQ9a5/4Dw/4V99UUf2tjf+fj/ALs+J/hx/wTB8JfDfx/4d8V2vjDWLu50a/hv44JoYgkjRuGCkgZwcdq+1wO1GKWuGviauKalWldoQUUUVzgFFFFABRRRQAUUUUAFFFFABRRRQAUUUUAFFFFABRRRQAnP1ozmkzivPPiB+0J8N/hSkg8VeNNH0meMZa0kuVe4/CFMufwWnCEqjtFXfkB6H17UuOK+HfiF/wVe+HWgmWHwpoWr+LJ1ztmkAsrdvozbn/OMV5Hc/tn/tPfHEmP4e+ChoWny8R3llpxl4PrcXH7r8QBXbPBzoQ9riZRpx7ykl+ZahKWiR+nMsq28bPIyxooJZmOAB6k15J47/AGuPg/8ADgSLrnj/AEdJ4/vW1lN9smU+hSEMwP1Ar4Sb9jP4/wDxmcT/ABK+IzWtvIcta3d/LetH9IVIiH0Vq9L8Ff8ABM/4caH5cviHVNX8TTj70ZkFrA3/AAFPnH/fdfI43izhjLbqti/aSXSmm/x2OuGDqS6WNnxv/wAFZPh9pHmReGPDGt+I5l6SXJSyhb6Nl3/NBXltz+3x+0T8XCY/h58O49PtJPuXVrp014yemZXxF+aivrLwd+zz8NfAIjOh+CdGs5U+7cParLOP+2j7n/WvQRGFGFAA9BXwWM8WMDRusvwPM/5pv9Fp+J2RwH80j8/pfg9+2B8YOfE/ji58PW0vLwzasLdCPeK0BX8CB+FaXh7/AIJfx3U32rxb8Qbq9mc5lj0+0wxPf97IzZ/Fa+8MEd6K+ExvitxJiU40Jxox7Qil+Lu/uOuODpR6XPmfwx/wT1+Dnh7YbrSdQ1916PqV+/X3EWwH8RXq/hz4CfDnwlsOkeBtBs5U6TLYRtL/AN9kFv1r0Dn1pCCe1fnmO4mzvML/AFrFzkn05nb7r2OqNOnH4YorxQR26KkcaxoowFUAAVJUhGKaVr5WbqT1k2zdDSM00jFPpK43AobRSkUhGKwlABpGKSn0hGawlAoZj1pCMU6iueUR3IyMUlPIxTSK55RKuNIzTSMU+iueUSzn/HXiWHwX4M17X7jHk6ZYzXjAnqEQtj8cYr5g/wCCTPg+bUpfiN4/vgZbi6ni02K4Ycs3M0/PuWhNdf8At+eM/wDhEv2dtUtI5Nlxrd1Dp0ZB5wW8x/wKRsP+BV6z/wAE/PAP/CBfss+EFkj8u71dZNXn4xu85iYz/wB+hFX9neDWW/UuHcVmElaVeaivSGt/vdj5rM6l5KPY+jqWiiv2k8QKKKKACiiigAooooAKKKKACiiigAooooAKKKKACiiigBB0r8ev+Co/7Pg+Gvxeh8d6VbeXoPi0tJPsX5Yb9f8AWj28wYk928z0r9hFryT9qf4H237QnwR8Q+EZFQajJF9p0yZ/+WN5GCYjnsCcoT/ddqTVyouzPh3/AIJK/tCfZNS1f4R6vc4iut+p6L5jdJAP38I+qgSAf7Eh71+n9fzjeEPE+u/B/wCI2m63Y+Zp+v8Ah/UFlEcoIKSxP8yOPTgqw7gkV/QT8J/iRpnxd+HHh7xjo77rDWLRLlFzkxMeHjb/AGkYMp91NJMcl1OwoooqiAooooAKSlooAKjliWaNkYBlYYIPQipKKAWh+TH7Sfwtb4S/FnV9IijKaZO32ywOOPJckhR/ukMn/Aa8ur9Gf27fhUfGXw1TxJZQ79R8PsZX2j5ntmwJR/wHCv7BW9a+GPhb8JfEfxe8RR6R4esjM4w09y+Vgt0/vSN2HoOp7A1+dY/BSpYpwpq/Nqvmf1pwzxBRxuTRxWKmk6a5ZNvqur9Vb5nPeH/D2p+KtYtdK0iym1DULp9kNvCu5nP+HcnoBya/Qj9mz9j7Tfhklv4g8Uxxap4qwHjixuhsT/s/3nH9/t/D6n0D4E/s6eHPghpKrZxi+1uZALrVZkAd/VUH8CZ/hHXjJJFeudeh4r6PL8qjQtUq6y7dF/wT8j4p43rZm5YTANxo7N7OX+S8vv7DgABiiilr6I/JwooooAKSlpKAGjgetGc1T1LVrLR7OS6vruCzt4xl5Z5AqKPcngV4p45/bO+GXgoSRxaw3iC7XP7jSU84H/toSE/8eNYVa9Kkr1JJep34TL8XjpcmFpSm/JNnu4PFNeRY1JZwo9Sa+BvHX/BQ/wARaiXi8K6DaaRETgXF85nkx6hRtVT7HdXz542+Nnjn4iPJ/b/iW/vYX62yy+VD/wB+kwv6V4tbOsPT0ppyf3L+vkfouX+HWa4q0sS1SX3v7lp+J+lnjj9pj4cfD8yJqfie0kuk4a1sm+0S59Csedp/3sVznwW/au8P/GvxrfeHtK067svs9sbmKe9Kq0wDBWARScY3A9emeBivy/JzXo/7O3jg/D34y+F9XaTZbfa1trjJ4Ecv7tyfoG3f8BFebTzqrUrRi0lG+p9jifDvBYXL604TlOqotpvRXWuiXfbVs/XClpsbb0B9RTq+zP56CiiigAooooAKKKKACiiigAooooAaBXzd/wAFBfhl/wALL/Zi8S+TF5uoaFt1q2wMkeTnzf8AyC0v44r6TqnqVjb6tp9zZXUSz2tzE0UsbjKujDBB9iCa1oVHQqxqR6O4H4SfsnfE3/hUf7QngrxFJL5Nkl8tresThRbzZikJ9dquW+qiv3lXkA1/PZ8WvAlx8Lvih4o8KXG7zNI1Ga1V26uiudj/APAl2t+Nft1+yt8Sv+Fs/s++CfEry+deTaelveMTybiLMUpPplkLfQivrM/pKpGnio7PT9V+pUj1uiiivjiQooooAKKKKACiiigAooooATHSvnr9vL4cf8LJ/Zf8YW0cQkvdKhGsW3GSrQHe+PcxeaP+BV9C96qahYQatp9zZXUazW1xE0MsbdHRgQQfqDWtCq6NWNVdGmB/ORRXUfFDwVP8OPiN4m8LXO7zdI1Gey3N/GEcqrfQgA/jXL1+ywmpxUlszUKfBM9vNHLGxSRGDKynBBHQimUVbV9AP6CPgf4+T4o/CHwh4rVlZ9V02Cebb0WbaBKv4OGH4V3XQV8U/wDBKv4hHxL8BdS8MzS77jw5qbpGmfu2848xP/Inn/lX2tX47jKPsMROn2f4dDNi0UUVyCCiiigAooooAKKKKAGMdqkmvwF/aK8ff8LQ+OXjbxOsnmwX+qTG3fOcwK2yH/yGqV+1X7UHj3/hWf7P3jvxEsnk3Ftpcsdu+cbZ5R5UR/77da/A8nJJr7bhuh/ErP0/V/oXEKKKK+3KCv1Q/wCCS3w7/sf4X+KvGM0e2fWtQWzhZhyYYFzkexeVx/wCvyvAycV+9P7Kvw+/4Vd+z14E8PNF5NzDpsc9ymMETzZmlB+jyMPwr5fiCt7PDKmvtP8ABf0iZbHrVFFFfnRAUUUUAFFFFABRRRQAUUUUAFFFY/izxHaeD/C+sa7fv5djplnNezt6RxoXY/kDTSbdkB+P/wDwUo+JR8eftM6pp0MvmWPhu2i0qPafl8wDzJT9Q8hU/wC4K+uv+CU/w1/4Rn4Jav4tni2XXiTUCInI+9bW+UX/AMiGf8hX5a+Jtb1Dx/401TWLkNcanrN/LdSBMkvLLIWIH4tX74fBTwBF8LfhL4T8JxqoOladDbysvR5QoMjf8Ccsfxr7bN2sJgaeFj1t+G/4lvRHcUUUV8QQFFFFABRRRQAUUUUAFFFFABRRRQAwda+JP+Ch3xHwNB8E20pySdRvFB7cpEp/8iHHspr7bYnBx1xxX5U/tQWHi+7+LPiDW/E2h32mRXVyUtHnjPlGFPljCuMqTtUE4PUmvCzerKGG5Yrf8j9I4BwVHE5vGrWa9xNpN7vZWXW2/wAjyCiiivz8/qoKKKKBhRRRQBreGvF2t+DdQW+0PVbvSbtf+WlpM0ZI9Dg8j2PFfSXw3/b/APFvh7yrbxVp9v4lsxgG4jxb3AHqSBsb6bRn1r5XorsoYutQd6cmvy+48HMchy3NVbF0U/PZ/JrX8T9T/hx+1r8OfiR5MNvrSaRqD4H2HVcQSZ9AxOxj7KxPtXssciyKGUgg9CDX4l16L8O/2g/HvwvaNND8Q3K2Sf8ALjcnz4MegRshfquD719Fh886V4/Nf5H5JmnhotZ5bV/7dl/mv8vmfrgeRRnaDk8V8IeHv+Cjer21qket+ELW/nA+aazvGgB/4Ayv/wChVx3xY/bn8W+PtNm03RLGLwrZTKUkkgnM1yVPXEmFCg+y5969OWcYSMOZSu+1mfFUeAc8qV1SnTUY/wA101+Dv+BT/bb+LcHxH+JyaVp0yz6VoCNbLIhyHmYgysD6Daq/8AJ6GvnagnJyeTRXw1etLEVZVZbs/pjKsup5Vg6WDpbQVvXu/m7sAMkCv16+BfhA+BPhJ4W0R0Ec1tYxmZfSVxvk/wDH2avzU/Zs+HzfEn4yeHdKaPzLOKcXl3kZXyovnIPsxCp/wIV+syLtA9AMV9TkVGylWfov1/Q/FfE3MFKpQwEXteT/ACX6j6KKK+sPwwKKKKACiiigAooooAKKKKAEJwM1+Gn/AAUA+Pf/AAvT9oPVnsbnzvDnh/Ok6btbKOEY+bKOx3ybiD3UJ6V+n/7ePx3/AOFEfs+a3e2dx5PiHWB/ZOllTh1kkU75R6bIw7A/3to71+N/wA+Ed98dfjB4a8F2W9f7TugLmdRnyLdfmmk/4CisRnqcDvUS7GkV1P0r/wCCU3wD/wCEI+GF/wDEfVLbZq/ic+TY71w0djG3UenmSAn3CRnvX3lWb4e0Kw8L6Dp2jaXbpaabp9vHa21vH92OJFCqo9gABWielUlYhu7FooopiCiiigAooooAKKKKACiiigAooooAKKKKACiiigD5w/4KCeAf+E8/ZY8XLHH5l3pCx6vBxnb5LZkP/foy15P+wJ40/wCEs/Z00u0d99xolzNpzknnAbzE/AJIo/4DX2l4l0O18UeHtU0e+TzLLULWW0mT+8joVYfkTX5k/wDBOzU7nwV8SviR8ONSbbd27GXyzxtlt5WhlwPU70/75r4LxGy7+1OD8RZXlQlGovT4X+Duepl8+Wql3PvMDNPAzQBmnV/CMYn1DYYxRRTgMV0RiIAMUtFAGa6YxJuHWnAYo6UV0RiIKUDNKFpwGa6IxFcTpShaUDFLW8YEXCigDNKFrdQEIBml20tFbKABRSgZpdtbKBNxtLg04Cl21ooCuN20oHtTsClrVQFcq3thb6jbSW93bxXNvINrxTIHVh6EHg14x49/Yu+EHxA8yS68I22lXb/8vWjE2jA+u1MIT9VNe4A5pa9nA5pmGXS58HXlB+Umvv1MpRUtJI+CfFX/AATKvdFvf7S+HXxAuNPu4jugi1NTG6H/AK+IcEfglZkHjH9sn9nQj7Qt3440aHn9+g1ZHA7ll/0hR9SK/QnFG3NfqOX+KGdYdKGNUa8f7ySfya/NnLPCU5baHxr8P/8AgrLpq3C2PxC8DXuj3KHZLc6TIJQG75hk2soH+8xr6n+Gv7W/wk+K/lR6B4401r2TAFhfObS4J9BHLtLH/dyKq+N/hJ4M+JEBi8T+GdL1rjaJLq2VpUH+y+Ny/gRXzX8Q/wDgmb8PfERln8LapqXhK5bJWIt9rtl/4C5D/wDj9fomB8Qsgx9o4unKhLuvej/n9yOGeCkvhdz7/DBuQcj2ozX5aQ/Aj9qn9nL954B8XTeIdIg5Szs7wSoFHra3A259k3Guk8Lf8FPvHnw91BNI+Lfw4dbhOHntY5LC4AHVjDKCrn6FBX32F+q5lHny7EQqrsmr/NPU4p0pw3R+k44petfO3wy/b4+C/wAT/Kih8VR+Hr+TH+h6+n2RgfTzCTET7BzX0BZ3tvqNtHcWs8VzbyqGSWFwysPUEcEUVKFWi+WpFr1Mi1RRRWQBRRRQAUUUUAFFFFABRRRQAUUUUAFFFFABRRRQBy3xN1y78MfDnxTrFgypfWGl3V1AzLuAkSJmUkd+QOK/I0/8FL/juCf+Kg0//wAFUH/xNfsD4t8Ow+LfCus6HcSvDBqdnNZySx43IsiFCRnjIBr4s/4dI/D3/ob/ABF/5B/+Ir38rr4KiprFxTb20uNW6nyj/wAPL/jt/wBDBp//AIK4P/iaP+Hl/wAdv+hg0/8A8FcH/wATX1d/w6R+H3/Q3+Ivyh/+Io/4dI/D7/ob/EX5Q/8AxFe39cyf+Rf+Al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9F/slfEXWvi1+z34Q8WeI547nWtRina4liiEasVuJEGFHA+VR0r2Hua4X4LfCuw+Cfwz0XwVpl3cX9jpSyJFPdY8xw8ryHOAB1cj8K7uviqzhKrKVP4W3b06EBRRRWQBRRRQAUUUUAFFFFABRRRQAUUUUAFFFFABRRRQAmc0tYviXxjoXgrTX1DxBrNholin3rnULlIIx/wJiBXzD8Tf8Agpn8IPAvm2+jXV94zv0yAmlQbYA3vLJtBHugauilhq1d2pxbA+t+oqpqGoWmk2kt1e3UNpaxDdJNPIERB6kngCvzP1L9vT9oL473Eln8KfAv9i2bsVF3bWpvZY/96eQCFfxQfWqMH7EHxv8AjbeR3/xX+IT2sZbd9mnunv5YvULGGESf8Bb8K58ZXy7K482ZYqFN9r80vuRvCjOeyPrz4lft+fBT4bebFJ4qXxFfR5/0Tw+n2sn/ALaAiL83r5n8U/8ABUnxh42v20r4VfDZ5rp+I5b0SXs7D1EEIG0/8CYV6Z8PP+CeXwl8E+XNqNjd+LL1cHzNWnPlA+0SbVI9m3V9C+HvCei+EbBbHQ9IsdHs16W9hbpCg/4CoAr8+x3iPkuDvHA0JVpd5Plj8ktX6M7YYJv4mfBE/wAN/wBrz9okl/FHiW68KaRP1t7i7FjGU/umC3G4/SQfj3rsPAn/AAS/8LacyXHjDxVqOvT/AHmgsEW1iJ7gk72Ye4KmvtzBpM1+c5j4mZ/jE4YeUaMO0El+L1O6GFpx6XPMfAn7NPwx+GwjbQfBmlwXEf3bu4h+0Tg+okk3MPwNelhQowBge1PFGa/MMXjcXjp+0xVWU35tv8zqSUdEhmBSbalpNteY4F3I8GkqTbTSM1m4DuNoIzSlaSs3AdxCtJTqCM1i4FDaQjNOK0lYuADSMU0ipKQrWEoFJkVFPIppGK55QKuNIxSU6kIrCURjeopCMU6iueUR3GUhGacRikrllEoYRmm1IRmmkVzuF3ZFXPgn/gojqdz42+Jnw3+HGmtuu7hhL5Y53S3EqwxZHqNj/wDfVfpv4a0O18MeHtM0exTy7PT7WK0hT+6iIFUfkBX5l/Da2/4Xl/wUyubwjz9M8M3EsxA5CC0jESke32gq341+o/rX+inD2XrKOHMvwFrNQUn6z953/I+OxdTnrNjqKKK9k4wooooAKKKKACiiigAooooAKKKKACiiigAooooAKKKKACiiigD8dv8AgqT8Av8AhW/xli8b6ZbeXofi4NNLsX5Yr5MecPbeCsnPUmT0r1T/AIJIfHrZJrvwm1S54fdq2jB278C4iH4bZAB6SGvsn9sD4FxftBfAfxD4ZjiV9Yij+36S56rdxAlAD23gtGT6Oa/Dv4X+P9X+DPxO0LxVpoeHVNDvln8p8ru2nEkTdwGXchHoxqHozRe8rH9GFFc/4E8Y6b8Q/Bui+JtHl87S9WtIry3fvsdQwB9CM4I7EEV0FWZhRRRQAUUUUAFFFFAFK/srfU7Kazu4lntp0aKWJxlXVhgg+xBrnvh98N9A+F2gR6N4c09LCzU7mI5eV+7ux5Zj6n6DAAFdYTmkPJyDUuMW1JrU1VapGm6Sk+VtNq+ja2bQ4UUdqRmVBkkAe9UZBij+dcJ43+OHgb4do66/4msLKdOTbiTzJv8Av2uX/Svnvxz/AMFDvDth5kHhfw/eaxIvAubxxbQ/UAbmYexC1xVsZQofxJpfn9x7+AyDM8za+rUJNPray+92X4n18SAOtYPibx14f8F2f2rXdastJhPR7ydY8/QE8n2Ffm344/bN+J/jNZIo9Yj0G0f/AJY6TH5bAf8AXQkuD9GFeLajqt7rN3Jd6hdz311IcvNcyGR2PuScmvErZ7TjpRjf10P0nL/DPF1bSx1ZQXZK7+/RL8T9EvHX7e/gDw35kWiR3via5XgGCPyIc+7yYP4hTXz144/b2+IHiTzItFis/DNs2QDCnnzAe7uNv4hRXzRRXhVs1xNbS9l5af8ABP0vL+BslwFm6ftJd5a/hovwNvxP448QeNLr7RrutX2rS5yGu7hpAv8AugnAHsKxKKK8lzcneTuz7qlRpUIqFKKSXRaIKKKKk2CgHBBHUUUUCaurH65/APxv/wALE+EXhnW3k824ntFS4b1mT5H/ADZWNehYxmvjv/gnX42a88MeJPC8zEmwuEvIc/3JRtYD2DJn/gdfYgBr9Pwdb2+HhPrb8UfxdxDgP7NzSvhrWSk7ej1X4MfRRRXcfPBRRRQAUUUUAFFFFABRRRQAUUUUAfkj/wAFVPhr/wAIv8dNN8VwRbLTxNp6mR8feuYMRv8A+QzB+Zr2b/gkl8Sf7Q8I+MfAtxLmTT7mPVLRGPJjlGyQD2Vo0P1kr0T/AIKhfDj/AITD9nX+3oId954Zv4rssBlvIkPlSAe2XjY/7lfCX/BPb4j/APCu/wBqLwwJZfKstdD6Lcc9fNx5Q/7/ACxV9xT/ANuyhx6w/TVfgXuj9saKKK+HICiiigAooooAKKKKACiiigAooooA/Hr/AIKgfD3/AIRH9pBtbhi2WviTT4b0sBhfOQeTIPriNGP+/XyDX6s/8FY/h7/bnwg8OeLYYt9xoOpGCVgPuwXC4JP/AG0jiH/Aq/Kav1PJq3tsHF9Vp93/AALGi2CiiivaGfav/BKf4gf8I78edU8MyybbfxFpbiNM/engPmL+UfnV+tua/n//AGffHp+GPxt8E+JzJ5UGn6pA9w2cfuCwWUfjGzj8a/f5WDqCO4zX51xDR5MSqi+0vxX/AALESH0UUV8uSFFFFABRRRQAUUUUAfDf/BWHx9/YXwW8P+FopNk+vap5si5+9BbruYf9/HhP4V+UFfaH/BVTx3/wkP7QOn+HopN0Hh/Soo3TP3Z5iZWP4oYfyr4vr9Syaj7HBR7vX7/+BY0WwUUUV7Yz0P8AZ68Bf8LP+N/gnww0fmwahqsCXC4z+4Vg8v5Rq5r9/VUIAB0AxX5I/wDBKrwF/wAJF8ftR8Ryx7rfw9pcjo+PuzzERL+aGb8q/XDFfnXENbnxKpr7K/F/8CxEhaKKK+XJCiiigAooooAKKKKACiiigBOlfLP/AAUi+In/AAgf7MWs2kMpjvfEFxDpMWDztYmSX8DHG6n/AHhX1Ma/Ln/grb8Q/wC0fH3g/wAFwS5i0yyk1G4VTx5kzbVB9wsRP0kr1cqoe3xcIvZa/cNbnz1+xB8Ov+Fl/tOeCdPli82ysrr+1LnIyoS3BlAb2Lqi/wDAq/csV+an/BIv4deZqPjjxzPFxFHFo9rIR1LHzZh+G2D86/SvuK7M+r+1xfItoq36jluLRRRXzxIUUUUAFFFFABRRRQAUUUUAFFFFACY4qlqOl2mr2ktteW0N3byja8U0YdXHoQeDV3rQcYo3Gm4u8dz5z+JH7D3w+8aeZcaVby+FtQbJD6ecwk+8R4x7Jtr5Y+I/7EPxC8EGWfTIIvFOnpkiTT+JgPeFuSfZC1fpifyo7f415OIyvDV9eWz7o+4yvjTOMstFVOeC6S1/Hf8AE/FLUNNu9JvJbS+tZrO6iO2SC4jKOh9Cp5FV6/Ynxv8ACvwn8R7T7P4j0Cz1RQMLJLHiRB/suMMv4EV8wfEj/gnjp12ZrrwVrklhIcstjqYMkWfQSKNyj6hj7183iMkrQ1pPmX3M/Xsr8RsvxVoY2LpS77x+9ar7vmfCtFeifET9n3x78LnkbXPD9ytmh/4/7YefAR6l1yF+jYPtXndeBOlOk+Was/M/UMLjMPjYKph5qcX1TTX4BRRRWZ2BRRRQAUUUUAFFFek/AP4OX3xq+IFno8CvHp0RE2oXSjiKEHnB/vN91fc56A1rSpyrTVOCu2cWMxdHAYeeJrytCKu2fW37AXwobw94PvvGd9DsvNZPlWm4crboeT/wJh+SKe9fW+MdKo6PpNroWl2mnWMCW9paxLDFDGMKiKAFA9gAKvY5r9Ow1BYejGlHofxjnGZVM3x1XGVPtPRdktEvkh1FFFdR44UUUUAFFFFABRRRQAUUV5R+0/8AGSH4C/A7xT4wZ0F7a2xh0+N+fMu5PkhGO4DEMR/dVqAPy2/4Kb/HQ/FT4+zeHLC483QvCCtp8YU5V7skG5f6hgsf/bL3r6K/4JI/An+yfDGu/FTU7fFzqjNpelM45FujAzSD2aQBf+2Tetfm54K8Kaz8XPiLpOgWJe81vX9QSBZJCWLSSP8AM7n0GSxPoCa/oS+G/gTTPhh4D0Dwno6bNO0ezjs4sjBYKoBdv9pjlie5JqFq7mktFY6eiiirMwooooAKKKKACiiigAooooAKKKKAE/Gg/Wvnr9uvw5rms/s4+IdQ8N6pqGk63oBTV4Z9NuXgkKRZ84FkIOPKaRseqivgb4BXf7VvxZ8K3mu/D/x3qutW1ldG0mt7/WUeZHCqw+W4JGCGGDnsfSvVw2X/AFmi63tFFJ210/Edj9fufSjJ9K/ND/hYn7dngnjUNAudaVP4f7NsrrP42/J/Ogft9ftJ+EDjxR8IVEafeebRL61Y/wDAixX8hWv9k1n/AA5xl6SCx+l/PpQRX5waX/wV1ubSTyNd+FrRyKcO9tqxUj/gDw/+zV3Wi/8ABWn4aXW1dU8LeJtPkPUwRwToPqfNU/pWUspxkPsfc0/1CzPuTvX5dfEW2/4UX/wU0guwPI0zxNcRTAHgOLyMxMT7faAx/CvqDRP+ClPwJ1cL9o8SX2kM3a90uc4+pjVxXyT/AMFGPiv4B+KGtfD/AMbfD/xVZaxqun+ba3K2+5Zo1VllgbawBwGMvbqRWX9lVcXQr4GtTajVhKN2nbVM1pSdOal2P0JpRzWL4I8Sw+NPBuha/bY8jU7GG8QA9BIgbH4ZrcFf5r18PLDVp0Zqzi2mvNaM+zTTVw6ClopQKIxEAFLRSgZrpjEBAKeBQBTgMV0RiQ2AGKDmloAzXTGJNwpQtKBiit4wAKKUDNKBiuhQJuIBmlAxTgtKBitlEm4m2lwKWjGa1UBXCil20taqAhu3FLtpaK0UBXDAoziilwa0UAuJRTttG2r5BXG0U7ApcCq5AGVmeIfC2jeLdPew1zSbLWLJ/vW99bpNGf8AgLAitakzzW9OU6MlOnKzXVC3Pl34i/8ABO/4UeNTLPpVreeEb5uQ+lzZhLe8Um4Aey7a8Rk/Y2+P3wFuZL34U+PpNQtVbeLS1u2s3k/3oJCYW/Fj9K/RDFLmv0PLOPs+y1KDq+0h/LNcy+96/ic88PCfQ+A9I/4KGfG34LXcOn/Fr4f/ANpRg7ftUts+nTyepVwpif8A4Co+tfR/wx/4KPfBr4h+TBfavceD9QfA8jXYdkee+JkLIB7sV+lex6hptpq9nLaX1rDeWso2yQXEYdHHoQeDXgPxH/YO+EPxC82VNAbwzfPk/adCk+zgH/rkQY/yUfWv0jA+I2VYq0cxwzpy/mg7r7nsvQ4Z4P8AlZ9YaJ4h0vxLp8V/pGo2mqWMozHc2U6yxv8ARlJBrS5r8u9T/YE+K/wi1GTVvhJ8RJGcHd5C3Emn3DDspKkpJ/wIqD6VNY/tt/tH/s+ypa/FHwUdf06MhWu7y1+zu3stzCDE312sa++wWJy3NEnl2KjNv7LfLL7mcU6M4bo/T4cig18g/DL/AIKefCPxsYbfXn1DwXfPgEajCZbfd6CWPPHuyrX1B4U8c+H/AB3pq6h4d1vT9csW6XGnXKTp9CVJwfaumthq1DSpFr+u5ib9FFFYCCiiigAooooAKKKKACiiigAooooAKKKKAEzRR3r5e/4KBfG3xf8AAj4S6Rrvg3UU03UrjV47SSSS3jmDRmKRiMOpA5Uc1tRpSr1FShuwPqHAowK/Fv8A4eS/Hz/oa7T/AMFNr/8AG6P+Hkvx8/6Gu0/8FNr/APG6+h/1dxfeP3v/ACK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gUYFfi3/w8l+Pn/Q12n/gptf8A43R/w8l+Pn/Q12n/AIKbX/43R/q7i+8fvf8AkHKz9pMCjAr8W/8Ah5L8fP8Aoa7T/wAFNr/8bo/4eS/Hz/oa7T/wU2v/AMbo/wBXcX3j97/yDlZ+0mBRgV+Lf/DyX4+f9DXaf+Cm1/8AjdH/AA8l+Pn/AENdp/4KbX/43R/q7i+8fvf+QcrP2kwKMCvxb/4eS/Hz/oa7T/wU2v8A8bo/4eS/Hz/oa7T/AMFNr/8AG6P9XcX3j97/AMg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SdTX4uf8PJfj5/0Ndp/wCCm1/+N19jf8E7f2mfiB+0BqvjOHxtq8Wpx6dDbPbLFZxQbC7OGPyKM/dHWuTFZLicLSdWbVl2b/yFZn2/RRRXhiCiiigAooooAKKKKACiiigAooooAKKKKACiikoAOtArhPiH8cfAPwmt2k8XeLNK0NgNwguLgGdx/sxDLt+ANfJ/xM/4Kv8AgbQvMtvBPh7UvFl0Mhbm6P2K2PoRkNIfoVX6110cHiK+sIO3fp947H3WfWuV8b/E/wAI/DWwN74q8SaZoFvglWv7pIi/sqk5Y+wBNfnHcfGT9rz9pbKeHdMuPBegz9J7KD+z49vZhcTEyt9Yz+FavhD/AIJm3+vX/wDa3xO8fXOpXsp3Tw6YWlkc+9xNkn/vj8a8zG5jk+VX+v4uKa+zH3n6O2x0Qw9SeyPXPib/AMFUPhl4U8238KWGpeNbxchZI0+x2pP+/IN/5Rke9eI3P7U37VH7RxMXgHwy/hfRp+Fu7C0EalT63VwdufePafavqv4c/snfCr4XeVJo/hCxmvY8EX2or9rn3f3g0mdh/wB0CvXNoAwAAPQV+f47xKwWHvHK8JzP+ao//bV/mdsMH/Mz8/NB/wCCdHjn4iakusfFf4izXN0/LxwSyX1wQf4TNKQFP0DCvor4dfsSfCH4b+VLB4Yj1y+TH+l6432pifXYR5YPuEFe90Yr8zzPjfPs1TjVruMP5Y+6vTSza9WzthQpw2RXtbSCxt44LaGO3gjAVI4lCqo9AB0FS0+ivhJc05c0mbjKKdgUbRWfIMbmjrTttJg1LgO4lJtp2DSVDgFxNtJS7qWs3AY2inEUhFZOADCtIR60+is3EdyMrTalK00isXEq4ygjNKVpKxlAdxpGKKdSEVhKBQzrQRinUVhKI7kZGaaRmpCMU0jNcsolJjSM00jFOo61zyiUNpCM0pGKK5ZRHcZWH458SweDPBmu6/c48jS7Ga8cE4yI0LY/HFbxGa+b/wBvzxr/AMIj+zlq1qknl3Ot3MOmxkHnBbzH/ApGw/4FXucOZW83znC4FL45xT9Lq7+SuZ1J8kHLscR/wSa8ITapefEb4gXwMtxczR6bFcEcsxJmn59yYTX6LHk18EfsXftE/Br4A/s4aBpfiDxvYWGuXUk+oX9rDFLPIkjuQoYRoxyI1jBHqK9D1v8A4KefA/Si32XUNY1jHT7Fpjrn6eaUr/RnGYTEVcRJUqb5VotHay00PjZXbPrakP0r4L1r/grn4FgDf2P4J8QX3p9skht8/wDfLSVxl3/wVk8Ta7MYPDXwpRpf4RLfyXTH/gKRL/OojlOMl9i3q0v1Jsz9J6OfSvzR/wCGz/2sfGXGg/Cc2kLfdmg8OXrgfV5HK/pSf2p+3n444htrnSLd+q+Vptpt/F8PVrKqi/iVIx9ZBY/S8ketJx1r8YPitqf7R/hf4oaH4A8UfEPXT4k1o24isdP1yQoDNIY41cRMFBJGcc8EHvX7D+E9CXwv4W0nRlnluU0+0itRPOxaSXYgXcxOSWOMknqTXNjMD9UjCXOpc3bsDVjaooorzhBRRRQAUUUUAFFFFABRRRQAUUUUAFFFFABX4o/8FKPgT/wqH9oG71qwt/K0DxaG1S3KjCpcZxcxj33kP7CUDtX7XV8w/wDBQv4Gj41fs6avJZW/na/4czrFhtGXcIp86Mdzuj3EAdWVKT2Ki7M8U/4JKfHQ+IfBGtfDHUrjdeaGx1DTFc8m0kb96g9klOf+23tX6EHpX8+X7MvxjuPgL8b/AAv4xjZxaWlyIr+JP+Wtq/yTLjudpJH+0qntX9AljewapZwXdrKlxazxrLFLGcq6MMhge4INJMclZlqiiiqICiiigAooooAYcVh+NPF1n4F8Kalr+oJK1np8LTyiBN77R1IHetw81m+IdGt/EOiX+mXiCW0vLeS3mQ/xKylSPyJqZX5Xy7mlHkVSLqK8bq9t7dT4v8c/8FFp5Fkh8I+GFj67bvV5Mn/v1GeP++zXz344/aY+JHxA3pqXii7htG4+y2B+zxAehCYLD/eJrhvFfh+48JeJ9W0S6GLjT7uW2fjGWRipP0OKya/N8RjsVVk4zm/Tb8j+vsq4ZyXBU4VcNRi76qT95+t3e3ysKzs7FmJZjyST1pKKK8zc+wSS0QUUUUDCiitPQfDGseKLv7Lo+l3mqXH/ADys4GlP5KDVRjKTtEyqVYUYuVSVkurMyit7xf4H1jwFqEen67bLY6g6CQ2plR5I1P3dwUnaT12tg4wcYIzg0pRcXaSsxU60K8FUpyTi9mtUwooopGwVueCPBerfELxPY6Dots11qF3JsQD7qju7HsoGST6CszTNMu9Z1C2sbG3ku7y5kWKGCFSzyOxwFA7kmv02/Zd/Z0tPgp4XF1fxx3Piu/QG8uPvCFeohQ+g7kfeI9AMergMFLGVO0Vuz4nijiOlkGFutasvhj+r8l+Ox1vwK+Cuk/BDwbDpNhie9lAlvr4rhriXHX2UdFXsPckn0nr/AL1LweKQjnNfolOEacVCCskfyVicRVxdaVevLmlJ3bY+iiitDnCiiigAooooAKKKKACiiigAooooA5b4l+DLb4i/D7xH4XuwPs+r6fPZMzDO3ehUN9QSCPpX8/kUmpeB/FiSLustW0i9DDP3opon/mGX9K/orxgV+In7fHw6/wCFdftReL4Y4vLs9XlXWLfjG4TjdIf+/vmj8K+u4eq+/UoPqr/duVE/Zj4feLbXx/4E8P8AiWzwLXV7CC+jAOdokjDY+ozj8K6Svkj/AIJmfET/AITT9mey0uaXfeeHL2bTmDH5jGSJYz9MSFR/uV9bd6+axNH2FadLs2Ji0UUVzCCiiigAooooAKKKKACiiigDy39p3wEPib8APHfh0R+dPc6XLJbpjOZ4x5sX/j6LX4HEYJFf0gsAykHoeK/AH9oTwH/wrH43+N/DIj8qDT9VnS3XGP3DMWiP4oyGvtuG63x0X5P9H+hcTzyiiivtygBwQa/e/wDZd8ej4m/s++BPELSedcXOlxRXD5zuniHlSn/vtGr8EK/WL/gk947/ALc+CWv+GZZN8+g6qXRc/dgnQMo/77SY/jXy3ENHnwyqL7L/AAen+RMj7hooor87ICiiigAooooATHNITgE+lL1Fee/tBeN/+FcfBPxv4jWQRTafpNxJA2cfvihWIfi5UVUIOclFbvQD8Rv2jfHX/Cyfjv468RrJ5sF7q0/2d85zAjFIv/HFWvOKUnJJ9aSv2elBU6agtkrGoUUUAZNabAfq/wD8EnvAv9h/BTxD4mlj2T65qpjRsfehgQKp/wC+3mH4V9xivI/2UPA3/Cuf2cvh/obR+VPHpUVzOhGCs02ZpAfo0jD8K9bHNfj+Ore3xU6ndv7lsZsdRRRXEIKKKKACiiigAooooAKKKKAGtwtfhD+2B8QP+Fl/tJePNaSTzbYai9lbMD8pigAhQj2Ij3f8Cr9p/jd46X4Z/CHxh4pLhJNL0u4uId3QyhD5a/i5UfjX4JeDvDl5498b6LoVsWe+1jUIbONjyS8sgUE/i1fYcPUknUry6afq/wBC4n7Lf8E+/h9/wr/9lrwmskXl3msK+sT8Y3eccxn/AL9CKvo8daz9C0a18OaFp2k2UflWdjbx20EY/hRFCqPwAFaFfKYio61WVR9W2SLRRRWQgooooAKKKKACiiigAooooAKKKKACiiigAooooAKTFLSUARyRJKpV1DKeCCK8Z+I37JXw5+JBlmm0ZdI1B8n7bpWIHz6lQNjH3Kk+9e0mm9D/AImsalKnVVqkU15nbhMbicDP2mGqOEu6dj88viN+wB4w8PGW48K31v4ltRkiB8W9wB6YY7G+u4E+lfN3iTwlrXg7UGsdc0q70m7X/lldwtGxHqMjke44r9n+1Y/iTwjo3i/T2sdb0y11S0brDdQrIufXBHB968HEZJRnrSfK/vX+Z+o5X4j47DWhj4KrHvtL/J/cj8YqK/RTx5+wF4H8RvJPoN5d+GbhjkRoftEH/fDnd+Tge1eKa/8A8E8vHNlK39la1o+pQg8GUyQOf+A7GH/j1fP1cpxVN7X9P6ufqeC46yPFxTlV9m+0k1+Oq/E+VqK+k7X9gT4mzyhXk0a3XOC8l25H1+VCa9T8A/8ABO2yt5orjxf4je9CnLWOmxeUh9jI2SR9FB96zp5Zi6jtyW9dDqxXGmR4WDl7dS8o3b/DT72fJPww+FPiL4ueJItH8PWTXEhIM9y4Ihtkz9+Ruw9up6AE1+n3wQ+Cuj/BDwhHpGmr9oupCJLy+dQJLiXHU+ijoq9h6kknpPBfgHQPh3o8el+HtLg0yyQZEcK4LH+8zHlm92JNdGAMda+vwGWwwi5pay79vQ/BOJ+Lq+fy9jTXJRXTq33f+WyHUtFFeyfn4UUUUAFFFFABRRRQAUUUUAIOlflX/wAFcPjada8Z6B8MNPuN1po0Y1PUlU8G5kXESEeqREt/22r9OPGnizT/AAH4T1nxHq0vkabpNnLe3EncRxoWbHqcDgdzX88/xI8cap8XfiVr3ii/DTanrl/JcmJMttLt8ka+oUbVA9AKmRcVrc+2v+CSXwP/AOEg8da78TdQt91noUZ0/TWYcNdSr+8YH1SI4/7bD0r9W68h/ZT+DUfwJ+A3hXwm0apqMNsLnUWX+K7l+eXnvtJ2A+iCvXqa0RLd2FFFFMQUUUUAFFFFABRRRQAnXtR0rgPjZ8YNO+Bfw9vfGOsadqOpaVYyRrcppcaPNGruED7XdQQGZQee9eE6L/wU8+B+qbftOoazpGev2zTHbH/fovXTSwtevHmpwbXlqOx9a5pa8F0X9un4Fa9t+zfETTYs/wDP5HNbf+jUWu70f49/DTxFtGm/EHwzfMf4INXt2b8g+RUyw9aHxwa+TEdlqmm22sabd2F3EtxaXUTwTRP0dGBDKfYgkV+bH7AmpXHwG/ay+IHwg1KVlgvWmhtt/wDy1mtmZ4mA/wBuBpG/Ba/Six1O01KFZrW6guYz0eGQOp/EV+a/7f8Aptz8Cv2rPh78YNLiIiu2hludn/LSa2ZVkUn/AG4GjX8Gr1MtvU9phZfbWnqtUNdj9M6RlB6jNU9I1O21vTLPULOVbizu4UnhlTo6MoZWHsQQavV4jVtBGZqfh7Stch8vUdOtL+P+5dQLIPyYGuF1v9mf4TeIt3274ceGJnbrKulQpIf+BqoP616bRVxqTh8MmvmB85a3/wAE+fgLrm4t4Fjs5D/HZX1zDj6KJNv6V88ftSf8E5vh94E+DPirxb4MOs2+saPbfbY7Wa7WW3aNWUy7gU3cR7yMN1Ar9Ev51l+KNBtfFXhvVdFvl32eo2ktnMvqkiFWH5E13UMxxNOcW6jaT2vcq58bfsBeNf8AhLv2cdJtZJN9zolzNpshJ5wG8xPwCSKPwr6Pr4H/AOCcurXXg74i/Ej4cakdl3bt5wiPG2SCVoZse53p/wB8198gYFfxN4kZUsr4oxdOK92b516TV9PRux9XhZ89KLADFLRTgK/OYxOsAKcBmgDNOrpjEhsKKOtOAxXVGJIgFLRSgZrojEVxKcFpQKcBiuiMSbiAZpQMUtAGa3USbhQBmlApc4rZQEAFFFKBmtlAVxKKdtpa2UBDdtLgUtFaKABRS7aXArRQFcbRTsClq1AVxuDRg07BpdtVyBcZto20/bRto5BXGbaNtP20baOQLjMGjBp+2kwaOQdxlRzwR3MTxTRrLG4KsjjIYHqCKnooScHzJgeF/Eb9i74RfErzZbzwrBpF9Jk/bdFP2RwT1O1fkY+7Ka+cPEf/AATe8W+BtSOsfCr4iT2d5HzFHdySWdwo9BPD1P8AwFRX6BYFJtr7XLONM9ylKNKu5Q/ll7y9Nb2+8wlRpz3R+etv+0b+1n+zjiPxl4el8W6NBw1ze2guUCev2m3OQT6yEn2r2H4af8FW/h74jMVv4w0TU/B902A1xEPttqPUkqBIPoEP1r6n2kjnmvMPiH+zN8MPil5r+IPB2nT3cmS17bR/Zrgn1Mke1j+JIr9HwXiVhK9o5phLP+am7f8Akr0/E5J4NP4WepfD/wCNvgP4qwLJ4S8W6TrjY3GC1uVMyD/aiOHX8QK7jqM9q/Nzxz/wTA0ozm+8BeMr7RbpG3xW+poJlDdtsqbWXHrhjXOQJ+2R+zgQLO+u/HGiw8bA41aNgOwVx9oUf7oFfeYPN8jzSyweLipP7M/dfpfZs4pYapHdH6jdKQ/Svzq8Ff8ABV+60e8Gm/Er4eXNhdRkLNPpLlHU/wDXvNgj8ZK+mvh1+3N8FviSIksvGtnpV4+B9k1vNk4PpukwjH/dY17c8DiKa5uW67rVfgc7i0e+0VVsr621G1juLS4iuoJBuSWFw6sPUEcGrVcOxIUUUUAFFFFABRRRQAnevJv2i/2d9D/aT8IWfhzX76+sLO1vVvVewKB2cIygHcpGMOfyFes0c5q6dSdKanB2aA+Hv+HTHwy/6GPxL/39g/8AjdH/AA6Y+GX/AEMfiX/v7B/8br7ior0f7Uxv/Pxjuz4d/wCHTHwy/wChj8S/9/YP/jdH/Dpj4Zf9DH4l/wC/sH/xuvuKil/amM/5+MLs+Hf+HTHwy/6GPxL/AN/YP/jdH/Dpj4Zf9DH4l/7+wf8AxuvuKin/AGpjf+fjC7Ph3/h0x8Mv+hj8S/8Af2D/AON0f8OmPhl/0MfiX/v7B/8AG6+4qKP7Uxv/AD8YXZ8O/wDDpj4Zf9DH4l/7+wf/ABuj/h0x8Mv+hj8S/wDf2D/43X3FRR/amN/5+MLs+Hf+HTHwy/6GPxL/AN/YP/jdH/Dpj4Zf9DH4l/7+wf8AxuvuKij+1Mb/AM/GF2fDv/Dpj4Zf9DH4l/7+wf8Axuj/AIdMfDL/AKGPxL/39g/+N19xUUf2pjf+fjC7Ph3/AIdMfDL/AKGPxL/39g/+N0f8OmPhl/0MfiX/AL+wf/G6+4qKP7Uxv/Pxhdnw7/w6Y+GX/Qx+Jf8Av7B/8bo/4dMfDL/oY/Ev/f2D/wCN19xUUf2pjf8An4wuz4d/4dMfDL/oY/Ev/f2D/wCN0f8ADpj4Zf8AQx+Jf+/sH/xuvuKij+1Mb/z8YXZ8O/8ADpj4Zf8AQx+Jf+/sH/xuj/h0x8Mv+hj8S/8Af2D/AON19xUUf2pjf+fjC7Ph3/h0x8Mv+hj8S/8Af2D/AON0f8OmPhl/0MfiX/v7B/8AG6+4qKP7Uxv/AD8YXZ8O/wDDpj4Zf9DH4l/7+wf/ABuj/h0x8Mv+hj8S/wDf2D/43X3FRR/amN/5+MLs+Hf+HTPwy/6GPxL/AN/YP/jdez/s2fsheGP2YrzXLjw7qeqX7atHFHMuoPGwXYWIK7VH949a96oxWNXH4qtB06k20wuxaKKK4RBRRRQAUUUUAFFFFABRRWN4k8X6H4OsGvte1nT9Es163GoXSQRj/gTkCmk27IDYNJXy18Rv+CkHwW8B+bFaa3deK71MjyNDtjIme371yqEe6sa+eNc/4KY/E/4mXsmm/Cj4abZD8olkil1K4A7NtjCqn/AtwrtjgK/K5zXLFbuTsl95Si3sfpXuCjJOBXkPxJ/a0+Evwo82PxB430xLyPIaxspPtdwD6GOLcVP+9gV8KS/AL9qn9oomTx94wm8P6TPy9nd3ojRlPpa2w2Z9n2mvTPh7/wAEyvh74eMc/inVdT8W3K43RBvsds3/AAFCX/8AH6+dxnEHD+WXWJxXPJfZpq/47HTDC1J9LFX4gf8ABWOyluW0/wCHHga81i7kbZDdaw/lhm7Ygi3MwP8AvqfauAuL79sb9pbiWa68DaFP/Cp/smJVPsM3DKR67h+dfcPgb4S+DPhpbiHwv4Z0zRBja0lrbKsrj/akxub8Sa67b718HjfEyFK8cqwiX96bu/u2TO2GEiviZ8L+Av8AgmDpQnF/4/8AGF7rd27eZLbaYvlIW77pX3M+fUBTX098Ov2c/ht8KhG/hrwhp1ldR9L2WPz7nP8A11k3OPwOK9K2ilwK/Ncy4rzrN7rE4iXK/sp2X3K1/mdcaUIbIaOOlFPowa+TcW9WbXG4NG2n7TRtp8grjNtG2n7aNtPkC4zbRtp+2jbS5AuR5oqTbSYNLkHcZRT6TAqeULjaKdtpMGocB3G7aTBp1FZuAxlFPxmk21m4ANpCtLRWLgO42inYzSFaxcBjCtIRT6QjNYOI7kZGKSpCMU0jNYSiVcaRmmkYp1Fc8oljaQjNOIpK5pRAYRTCKlIzTSK5pRKTGU0jFPpK5ZRLGV8Ef8FGdVufGnxG+G/w401t13ct53ljndLcSiGHPuNj/wDfVffBGCK+CPAFt/wvT/gprLdEefpnhm4klI6hBZx+WpHt9oKn8a/cPB3LlX4glj5r3cPCUvm1ypfjdeh52Ony0rdz6I0D/gl58FNJjj+2Q67rLADcbzUdm4/9slSvQdE/YS+BOgbTbfDzT5iP+fyae5z9RI7V77mlr+r54/FT3qS+9nzNzgdG+A3w28N7W0vwB4ZsGXo1vpECN+YTJrtLSwtrGFYba3igiXokSBVH4CrNLXG5yl8TuITaBTWYIpYnAAySaXORXiH7Z/xR/wCFSfs3+MdYim8rULm1Om2RBw3nT/uwV91Vmf8A4BTpQdapGnHduwHxp+zUp/ac/wCCg/ir4hzD7ToegyTXlq7coVQC2tB7Hb+8+qGv07NfF/8AwS2+GA8H/Ai78U3MQjvvFN80ysRgm2hJjjH/AH35x+jCvrvVfE2kaFHv1LVLLT067rq4SMf+PEV6maS9piHTp7QSivl/wRvc1e1GT6V5nrP7THwm8P7hffEnwtC69Y11aB3H/AVYn9K4PWP+CgHwF0TKy+PoLlx/DZ2VzPn8VjI/WuCOFrz+GDfyYj6IzRivj7VP+CpHwaspBFZReJNZkY7UWy05RuJ6AeZIlfW2n3b31jb3EsElo8sayNBLjfGSMlWwSMjocEipq4erQt7WLjfuBcooorEAooooAKKKKACiiigAooooAKY6CRCrAFSMEHvT6KAPwP8A2zfgm3wF/aC8S+HoIDDo1xJ/aOlYGF+yyksqj2Rt8f8A2zNfpn/wTK+N3/C0/wBnq30G+uPN1vwhINMlDHLNbEE2z/TaGjH/AFyriv8AgrH8E/8AhLvhNpXxAsLffqPhifybtkHLWczBcn12SbMegdzXxv8A8E4vjV/wqP8AaP0qyu5/K0TxQo0e6DHCrI5Bgf6iQKuewkao2Zr8SP26opKWrMgooooAKKKKACkxS0UAfml+3V4IPhf41SarHFttdbtkugQMDzV/dyD6/KrH/fr50r9FP2+fh/L4o+GOna3Z27T3mj3i5EalmMUuEYADn7/lV8j+CP2Uvib478uS18NT6daP/wAvOqH7MoHrtb5yPopr8/zHB1PrUlTi3fXTz/4Nz+puE+IML/YdKeLqxi4e6+Zpbbb+VjyOivt/wR/wTohUJN4t8USSH+K00mLaP+/sgJP/AHyK+gvBP7MXw18BeW+neGLSa6TkXV8PtEufUF8hT/ugVdHJcRU1naK8/wDgGGYeImU4W8cMpVX5Ky+92/BM/NDwX8HPG3xDdB4f8NX+oRscC4EZSE/WVsIPzr6A8D/8E9PFeqmOXxNrVnokR5MNspuZfofuqPqC1foAkKRKFVFQAcADAqTGR0r26OSYeGtRuX4L+vmfm2YeI2aYq8cLGNJfe/ven4Hz54G/Yj+GnhFUlvNPn8RXa8+bqUu5M/8AXNdqkezA0/8AaC+M/h/9m/wUmnaDYWUOuXaMthp1tEqRxjoZXVQAFHYfxHjsSO5+OPxm0j4J+DZ9Z1FhNePmOysVbD3EuOAPRR1Zuw9SQD+WHjzxzq/xH8U32v65cm6v7p9zHosa/wAKIOygcAVGPxNHAQ9nQilJ9un/AAex08MZRj+KMR9czOpKVGD6t2k+yW1u9vT0y9Y1e98QapdajqNy95fXTtLNPK2Wdyckk1Toor4htyd2f0jCEacVCCskFCqWYADJPAAor7K/Yv8A2YjqU9p4/wDFNpizQiTSrKZf9Yw6TsD/AAj+Edz83QDPXhcNPF1FCP8Awx4Wd5zh8jwcsViHr0XWT6Jf1ojv/wBjr9mL/hAtOh8ZeJrT/io7tM2ltKvNjEw6kdpGB57qOOpavqvr2/Cl4xjHSjvX6Th6EMNTVOC0R/IOaZniM3xUsViXeT6dEuiXkh1LRRXQeUFFFFABRRRQAUUUUAFFFFABRRRQAUUUUAJ1FfnB/wAFd/h/mLwJ43hi6GbR7qTHr+9hH6T1+j44r54/b4+H3/Cwv2W/GUMcfmXelwrq8BxnaYG3yH/v15o/GvSy2t7DF059L2+/Qa3Pjf8A4JK/ED+yvid4s8HzSbYdY05L2FWPBlgfGB7lJWP/AACv1PNfg1+yV4+Pw0/aO8B660nlW66nHa3Dk8CGfMMhPsFkJ/Cv3kyCM16fEFH2eJVRfaX4rT/Ictx1FFFfNEhRRRQAUUUUAFFFFABRRRQAgr8i/wDgqn4F/wCEd/aDsfEEUe2DxBpUUrvj700JMTD8EWH86/XMnFfCv/BWfwN/bHwh8LeKYo982i6obaRgPuw3Ccn/AL7ijH417WS1vZY2HZ3X9fMa3Pyoooor9TNAr7X/AOCUvjr+wPjxq/hyWTbBr+lPsTP3p4WEi/khmr4or1L9l3xv/wAK6/aF8Aa80nlQwatDFO+cbYZT5Up/74dq4MfR9thqkO6f39AZ++NFNU5XNOr8hMgooooAKKKKAE6mvjv/AIKj+OP+EZ/Zs/saOTE3iDVLe0ZAeTFHmZj9N0UY/wCBV9idDX5gf8FdfGf2vxv4D8KJJxY2E+oyID1M0gRc/QQN/wB9V62U0va4yC7a/cNbn5+UUUV+rmgV13wj8Gt8Q/in4S8MqpYatqltZvjsjyKGP0Ckn8K5Gvqv/gmh4J/4S39qTSr14/Mg0GxudTcEcZ2+Sn4hplI/3a48ZV9hh51OyYM/ZOGFYIkjRQiKoCqowAB2qWiivx4yCiiigAooooAKKKKACiiigAooooA+N/8AgqX4+/4Rf9nOLQYpNtx4j1OG2ZAcEwxZmc/99JEP+BV8Rf8ABOPwF/wm/wC1L4fnkj8200KCfVphjgFF2Rn8JJIz+Fenf8FaPHf9r/Fjwp4Ujk3Q6NpbXUig/dluH5B99kMZ/wCBV6D/AMEifAoi0jx54yljyZp4NJt5MdAimWUfjvh/Kvt6P+yZPKfWV/x0/IvZH6LUUUV8QQFFFFABRRRQAUUUUAFFFFABRRRQAUUU12CqSTgetACE/wD165zxb8Q/DPgSBZ9f16w0hGHyi6nVGf8A3QTlvwBr5T/aV/bXOkXF14Y+H86yXcbGK61rAdIyOCkQPDH1Y8emeo+JtX1q/wDEGoS32p3txqF5KcyT3UrSSOfUsTk187jM4p0JOFJcz/A/WMh4AxWZUlicZP2UHsrXk1+nz+4/T2f9sv4QW05ibxcrMDglLK4ZfzEeK6bwv+0J8O/Gc0cOleL9NmuJOEgll8qRj6BXwSfwr8j6AcV5Mc+rJ+9BW+Z9tV8MsvcLUq81Lu7NfdZfmftnG6uMqwYeopwr8tvgb+1V4s+EF9bWs9zLrfhoELJplxJkovrExyUI9PunuO4/SfwF460f4jeGLHX9EuRc2F2m9W6Mp7qw7MDkEeor6XB4+ljF7ujXQ/IOIOGMbw/Ne296EtpLb0fZ+R0tJS0V6Z8gFFFFABRRRQAUUUUAFFFFABRRRQAUUUUAFFFFABRRRQAUUUhOBQB8L/8ABV/40f8ACG/BzTfAljPs1HxVcbrkKeVs4SrNn03SGMe4VxXxT/wTn+DH/C3f2k9FuLyDztF8ND+2rvcPlZ4yBAnpzKUOO4Rqx/29/jJ/wuf9pXxLeW8/naPo7/2Np+DlTHCSHYeoaUyMD6MK/Qf/AIJZ/Bv/AIV78AG8VXkHl6r4uufteWGGFpHlIFP1PmOPaQVG7Ndon2hRRRVmQUUUUAFFFFABRRRQAUUUUAc18Q/Blj8RfAuveGNSGbHV7KWylIGSodCu4e4JyPcCvyy/Yd+C/gDxd8XPHXwr+KfheHUtbst5s5GuZoHjkt5DHPGDG6k5yrD2RjX64da/MX9smym/Zk/bY8GfFrT4mj0vWJI7u6EYxvePEN3GPdoWU/WQ172V1ZuNTDQk05K6tpqv8yl2PoXWv+CYHwQ1Td9lstZ0jPT7HqTNj/v6Hrg9Z/4JHeApt39k+NfEVjnp9rSC4x/3yiV902N5Bqdlb3dtKs9tPGssUiHKurDIIPoQas1xrMsZDao/nr+Yrs/Nu8/4JKa3pMxn8PfFVVlH3fO0x4GH/Akmb+VeafHT9g742+Dvh3qmt6z42tfFvh3Qomvnsf7QupJEVR80iRSJsBC5J+bOAa/W/n0qjrWlWuv6RfaZfRLcWV5A9vPC3R43Uqyn6gkV1U85xUZJyafyQXPnD/gnb8UP+Fkfsy6FbzzebqHh530afJ52x4MPHp5Txr9VNfTvQV+Z3/BPXVrr4IftR/EL4P6rKwS6aaO338eZPauxVlHo8LO/0Va/THOa5sypKliZcu0tV6MHuLRRRXmCCiiigD8uPHlv/wAKK/4KbRXIHkaZ4muI5QOgcXkflsT/ANvG4/hX3x3r4z/4KxeE59I1T4cfEOwBjubaWTTpJwOVZSJoP1Exr608FeJIPGXg7Q9ftsfZ9TsobyMA5wsiBgP1r8J8Ysv9o8BmkV8UXCXrF6X9Uz38vn7ribYFPApAM06v5yjE9ZsKAM0AZp3SumMSQAxRRTgMV0xiS2IBmngZoAzTq6oxIuIBiloAzTgMV0RiIQLS5xRSgZraMBXEpQM0oGKWuiMBCAYpaMZpwWtlEVxtLtp1KBWqiK43ApadRWqgTcTbS4FFLg1ooCuJRS7aXbVqAhtFOwKWq5AGUU+inyAMop9FHIAyin0mBS5AG0U7bSbalwATApNtOwaSocB3G0mBT6KzcB3I9tJ1qTbSEVm4WKuc34u+H3hjx7Z/ZfEnh/TdcgxgJf2qTbf90sCQfcV87+Pf+CcPwn8VmSbSI9S8J3Tcj+z7kyQ590l3ceyla+qyKaRivbwGfZplbvg8RKHld2+a2ZnKEZ/Ej88pv2E/jV8HrmS9+FvxJaRAd3kQXUunSyexQFo2/wCBMBVm3/av/aw+BuI/G/g5vEmnw8SXV5pu4BR6XFqQmfdt1foJTWXd1r9DwnidmULRx9KFZd2rS+9f5HPLCU5baHyP4D/4K0eC9VMcPi/wjq3h6Y8NNYSJeRA+pz5bAewDV9GeB/2x/gz8QvLXSfiBpEc78C31KQ2UhPoFmCZP0zWd43+A/wAPviMJD4j8HaRqcz/euXtVWf8A7+rhx+BrwTxn/wAE0fhfr++TQ7vWPDEx+4kFwLiEfVZAWP8A32K+ywvH/D2LssTTnRl5WlH/ADOSWDktnc+7LW9gvYEntp454ZBuWSJwysPUEdasfrX5cS/8E/8A4u/DKd7n4bfFDy8HdtjubjTJW9sIXU/iQKni+JX7a3wd+W+0668WWMX3Vezg1EMPXdB+9/M5r63DZhk+P/3PHQbfST5X9zOaWHqR3R+oGaMe1fmtpP8AwVW8Y+F7hbPx78LY4rno/wBknmsXX1IjlVyfpuFeteFP+Cqvwj1oImrWHiDw9KfvNPaJNEPoY3LH/vkV7H9nYm3NCPMu6af5GDi0fZ9GTXh/hv8Aba+B3ioJ9j+I+kW7N21FnssfXzlSvUPD/wAQPDHipVbRfEelauG6fYb2ObP/AHyxrlnQq0/jg16pknQ0U0OD0INLmsQPOv2gvH2rfCz4MeLPFmh29rdappFk11DDeqzQttIzuCspxjPQivzc/wCHtHxa/wChc8Hf+Al1/wDJNfpB+0dph1n9n74kWQG5pvDuoBB/tfZ3K/rivwGPBr7DIsHh8VTn7WF2n+hSR9s/8Pafi1/0Lvg7/wABLr/5Jo/4e0/Fr/oXfB3/AICXX/yTXxLRX039k4L/AJ9orQ+2v+HtPxa/6F3wd/4CXX/yTR/w9p+LX/Qu+Dv/AAEuv/kmviWij+ycF/z7QaH21/w9p+LX/Qu+Dv8AwEuv/kmj/h7T8Wv+hd8Hf+Al1/8AJNfEtFH9k4L/AJ9oND7a/wCHtPxa/wChd8Hf+Al1/wDJNH/D2n4tf9C74O/8BLr/AOSa+JaKP7JwX/PtBofbX/D2n4tf9C74O/8AAS6/+SaP+HtPxa/6F3wd/wCAl1/8k18S0Uf2Tgv+faDQ+2v+HtPxa/6F3wd/4CXX/wAk0f8AD2n4tf8AQu+Dv/AS6/8AkmviWij+ycF/z7QaH21/w9p+LX/Qu+Dv/AS6/wDkmj/h7T8Wv+hd8Hf+Al1/8k18S0Uf2Tgv+faDQ+2v+HtPxa/6F3wd/wCAl1/8k0f8Pafi1/0Lvg7/AMBLr/5Jr4loo/snBf8APtBofbX/AA9p+LX/AELvg7/wEuv/AJJo/wCHtPxa/wChd8Hf+Al1/wDJNfEtFH9k4L/n2g0Ptr/h7T8Wv+hd8Hf+Al1/8k0f8Pafi1/0Lvg7/wABLr/5Jr4loo/snBf8+0Gh+g3wi/4KbfFL4hfFXwf4Xu/D/hSK01nV7Swnkt7W5EiRyzKjspNwRkBiRkHp0Nfp2ORX4UfsX6b/AGr+1L8N4cZ26sk//fsM/wD7LX7sCvi88w1HDVowoxsrX/Eli0Umaa0qoCWYKB1JNfOkjgaK4zxD8ZvAXhIN/bfjbw/pJXqt5qcMR/JmBryrxL+378CvC6usvjqDUJlHEWm2s1zu+jKhX82renhq9T4YN+iYH0QKQ18L+K/+CtHw700OmgeFvEGuSr0a58q0ib6Hc7fmtea3f/BSr4yfEaRofh58LYVVztDLbXOpyJ9CgRc/VcV1PL60Y81W0F3k0l+LLUW9j9MuM1ma74n0fwtZNeazq1lpNovWe+uEhQf8CYgV+aM1l+2v8Yz/AKZq154UsJehW4g0wIPTEP77881Lo/8AwTP8TeKL0ah8QPiU11dt/rBaRyXcjf8AbaZlP/jprwcTm2RYD/esdC66RvN/gbRw1SXQ+s/HX7fvwP8AAglSTxlFrl0nS30OF7vd9JFHl/m9fO/jH/grOl9cmx+H/wAPLvULiQ7YZtXnwxPb9xEGJ/CSu88F/wDBPH4PeFDHJeaZfeJbhMHzNVvG25/3ItikexBr3nwn8O/C/gS28jw74e0zQ4sYK2FokO76lQM/jXyOK8RMiw2mEoTqvvJqK/DU6o4OX2mfDVx8R/2zfj58mn2F14L0ubqbe2TS1UHoQ8xM2P8AdJqfQv8Agmv4q8Y6gNU+JnxIkvLx+ZVtDJeTP7GeYjB/4Ca/QAAilr4zGeJmcVk4YKMaEfJXfzbudUcLCO+p88+Af2Dvg74DMcreHW8RXaY/0jXJjcZ+sYAjP/fFe8aVo2n6BZR2emWNtp1pHwlvawrFGv0VQAKvhaUcV+e43NswzKXNjK8pvzb/AAWyOmMYx+FCbaXbS0u2vLUCriUu2lorRQFcTbS0UuDWigK4lFO20bRVqAhtFPxRVcgDKKfRT5AGUU+ilyAMop2BRtFLkAbRgU7bSYNQ4AN20mDTqKhwHcbSbafSbaycB3I8Yop+MUhGazcSrjaQrTiMUlYuAxlFPppWsZQGIRmmkU7FFYSgO42kIzTiKSuaURkZFJ0qQjNNIrCUS7jKQinEYpK5pRKTG0nUU4ikrllEYwimkVJ1FNIrmlEpMwfG3iWDwZ4O1zX7nH2fTLGa8cE9RGhYj9K+Tf8Agk54Sn1fUviP8Qr8GW5uZY9OjuCOWZiZp+fqYTXoH7fvjX/hEP2b9Ytkk8u51q4h02Mg84LeY/5pG4/GvSP+CengL/hBP2WfCnmR+Xd6z5urzcfe81v3Z/79LFX9Y+FGA+p5Bice171aaivSOv5ux4eYTvJR7H0nRRRX6qeMFFFFACYzX5xf8FTvGd74v8YfDv4SaJm4vrqZb6W2U/fnlfyLZfY/63/vsV+jZO1ST2r8xf2f1/4ag/4KI+JPHUn+laD4ellvLZjyhSIC3tMehPEv1U17OVRUJzxMtoJv57IaH6N/wTa+OV3pdtp2q/FKystNgjEcVnb6heTxxIOiqhVFAHoOK3tK/wCCQ5lbzta+KMsrty6Wukcn/gbTH/0Gv0ax9KXpQ84xktpJeiX+QXPhzR/+CS3wxtNran4n8T6gw6iGWCFT9R5TH9a7vRv+CafwJ0oA3Ph6/wBWI/5/NUnGf+/bJX1PXkf7VfxZ/wCFLfAXxb4njlEWoR2htrA55+0y/u4iPXaW3n2U1lHHY3ETUFUd27b2/ILs/O74R/Cbwn8Vv+CgM+leD9Gh07wH4VvWuzBCzSI6WhVQ5ZySwkuNvU/db2r9ba+Gf+CVHwnPhz4Va147vYiL7xLd+TbO45+ywErkH/alMmf9xa+5+9aZtW9pX9kndQXL8+r+8bFooorxyQooooAKKKKACiiigAooooAKKKKAOf8AG3hHT/H3hDWvDeqx+dpurWctlcIOpSRCpx6EZyD2OK/nn8f+DtV+E3xH1vw3fFoNV0LUJLZpEyp3RvhXU+hwGB9CDX9HFfkx/wAFbfg3/wAI38UdC+IdlBts/Edt9kvWUcC7gACsT/tRFAP+uTVMi4vU/RD9l74vxfHT4F+E/F/mK17dWgiv1X+C6j+SYY7AspYD0YV6vX5ff8EhfjL9k1fxX8Mr6bEd0g1nTVY8eYu1J1HuV8psekbGv1BprVEtWYUUUUxBRRRQAUUUUANZAwwRkUoUDoAPpS0UAFFJRQAh6VyvxD+IOkfC/wALX2v63ciCytkyFHLyv/CiDuzHgD+QBNa+v6/YeF9Fu9V1O4jtLC0jaWaeQ4VFAySa/L79pP8AaD1D45eKyY2ktvDVi7LYWTHBbsZZB/fb/wAdHA7k+Vj8bHBU77yey/U+z4X4cq8QYrl2pR+KX6Lzf4bnNfGj4waz8afGdxreqMY4RmOzslbKW0OeFHqT1Ldz6DAHBUUV+dzqSqyc5u7Z/WuEw1LBUI0KEeWEVZJdEFFFeu/s4/AHUPjl4vSEiS28PWbK+oXqjovaJD/fbB+gyT2BqjSnWmqcFdszx2NoZdh54nES5YRV2/66vojsv2R/2aJPi1raeIdegZfCVjJkRuMfbpB/AP8AYH8R/wCAjuR+kNvbx2sMcUSLHHGoVVUYAA6ADtWd4d8O2HhPRbLSdLtY7LT7SMQwwxjCqo/z16k8mrGqa1Y6JZSXd/ewWdrGMvNcSrGq/ViQBX6Ng8JDBUuVb9WfyNxBnuI4hxjqyT5FpGPZf5vqX8UDOea8G8b/ALaXwy8Gh44tXfX7pM/uNJj84H/toSEP4Ma+fvHH/BRDxDqBeLwt4ftdIj6C4vnM8hHqFG1VP13VNXMcNR+Kd35ammA4SzjMbOnQaj3l7q/HV/JM++HkVBkuAK828b/tGfDr4fmSLV/FFktynDWts/nzA+hRMkfjivzP8a/HTx78QjINd8T393A/DW0cnkwn/tmmF/SuEJzXiVc9W1GH3/5L/M/SMB4ZPSWPr/KK/V/5H7UaPq9tr2lWmpWMgmtLuJJ4ZF6MjAFT+IIq8OteAfsUeOf+Ex+Bum2srl7vRpG0+XP91cNH+Gx1H4Gvfjx17V9PQqKtTjUXVH4xmWDll+Mq4WX2JNfJPR/Naj6KKK3PPCiiigAooooAKKKKACiiigAqhrmk22v6Nf6ZeJ5tpewSW00Z/iR1KsPyJq/RTTs7oD+dnxn4bu/AvjbW9BuSUvdHv5rOQjgh4pChP5rX72/BDxynxN+EPg7xSHDyappdvcTY7SlB5i/g4YfhX5I/8FGvAn/CE/tT+Ipo4/Ktdchg1aEY6712SH8ZY5D+NfcX/BLjx3/wk37Nx0WSTdP4d1Oe0VCckRSYmU/TdJIP+A19tnC+s4KliV5fitfxLex9i0UUV8QQFFFFABRRRQAUUUUAFFFFACd68X/bG8Ef8LA/Zk+IWlLH5kyaY99CoHJe3InUD3Jjx+Ne01WvrOHULKe1uIxLDPG0ckbdGUjBB/A1pSm6VSNRdGmB/OLRXQ/EXwrL4E8feJPDc+fO0jUbixYt1JjkZM/jiuer9nhJTipLqahT43MUiupKspBBHUGmUVT1A/oN+DHjQfEX4S+EPEocO+q6VbXUuO0jRqXH4NuH4V21fJ3/AATO8Z/8JV+y1pdi8m+bQr+601snnG/zl/JZgB9K+sa/G8VS9jXnT7NmbCiiiuYQUUUUAJX4k/8ABQPxn/wmf7VnjJkk322mPFpkQznb5Uahx/38Mn51+11/dRafZT3U7iKGCNpHc9FUDJP5Cv54vHniaXxr448Q+IJ8+dquoXF8+7rukkZz/wChV9dw5SvWnV7K33/8MVEwqKKK+/LCv0o/4JC+Ctlj8QPFssefMkt9Lgkx02hpJR/49D+VfmvX7R/8E4PBY8I/sq+HJ2Ty7jWri51OUY67pDGh/GOKM185n1X2eEcf5ml+v6Cex9QUUUV+amYUUUUAFFFFABRRRQAUUUUAFJQeormPiZ4ui8A/DzxL4lmK+XpOm3F8Q3Q+XGzAfiRj8acYuTUVuwPxJ/bE8c/8LD/aX+IGrq/mQJqT2MDA8GO3AgUj2Ijz+Nfqh/wT98Cf8IL+yx4OSSPy7rVUk1aY4xu85yYz/wB+hF+Vfi9plje+LvE1rZxFrjUNTu1iUtyXlkcAZ+pav6GPCnh+28J+GNI0WzG2002zhs4RjGEjQIv6AV9rnslQw1LDR/qyt+pbNeiiiviSAooooAKKKKACiiigAooooAKKKKAGc18nftu/tBS+CtFXwToNz5Ws6nGWvJ0PzW9ueMA9mfkeyg+oNfTHi3xHZ+EPDep61qEnl2NhbvcSsOu1FJOPU8cD1r8g/H/jO++IXjLVvEWouXur+4aYjOQi9FQeyqAo9gK8DN8Y8PSUIP3pfkfqHAeQxzTHPE143p0rO3Rvovluzn+pooor4E/qLbRBRRRQMK+lv2HvjLN4H+IieFb2b/iSa84jVXbiG5x+7Yf7/wBw+pKelfNNWNPvp9Lv7a8tpDFcW8iyxyL1VlOQR9CK6sNXlh6sakeh4mc5dSzbA1cLUWjX3Po/k9T9rs8eoozWD4I8RReLfCGi6zENseoWcV0o9A6Bv61uZA5yAPev1JNSV0fxTOEqc3BrVOzHmmlselVrrUrSwhaa4uYoIl+88kgUD6k1wev/ALQnw58NswvvGWkK6fejiullcf8AAUJP6VnOpCGs2l6nRRwuIxD5aNNyfkm/yPRxRXzlr/7ePwu0gN9jutR1lh2s7Nlz/wB/Cleca7/wUfsoyy6P4Mnn9HvbxYsfVVVs/nXFPMMLT3qL5a/kfR4bhPO8V8GGkvW0fzsfaPGRxzTicCvzk17/AIKA/EXUSy6fZ6RpUZ6FYHkkH4s5H/jtev8A7FnxS8ffF3xR4m1LxPr0uoafp9vHElt5MccXmSMSGARRkhYyP+BVlSzShXqqlTu2/I78dwXmeW4KeNxbjGMbaXu9Wktlb8T69paQUteufBhRRRQAUUUUAFFFFABRRRQAV47+1p8XR8D/ANn3xh4ojmEOpR2htdP55+1S/u4iPXaW3n2Q17FX5gf8Fffi59o1Xwh8NrOfMdsja1qCKeN7bo4AfcKJjj0daT0Q0rs+DPhP8P774ufE/wAN+ErHcbvWr+K18wDPlqzfPIfZV3MfYGv6HfDnh+x8KeH9M0TTIVttO062jtLaFeiRxqFVfwAFfll/wSN+EA8Q/E3xF8QryHda+H7UWVkzDj7TOCGZT6rEGB/66iv1ipRKk9QoooqiAooooAKKKKACiiigAooooAaBXy5/wUZ+En/Czf2cNWvraHzNV8MyDWICo+YxoCJ1z6eWzP8AWMV9S1U1HT7fVbC5srqJbi1uYmhlicZV0YEMp9iCRW2HquhVjUj0dwPmr/gnd8Wv+Fo/s26Na3M3m6r4bc6Ncbj8xRADA2PTymRc9yjV9P8AevzG/Yrvrj9mv9s3xr8IdSlZNO1Z5La2MpxvkizNayH/AH4Wf6l1Ffpznmu3MqKpYhuHwy1XoxsWiiivMEfmV+3jYXHwB/a+8AfF3TomW2v2hnufLH+tlt2WOZP+BQNGv51+lGm39vq2n217aSrPa3MSzRSocq6MMqR7EEV8xf8ABSP4X/8ACxP2a9U1C3h8zUfDM6atEVHzeWuUmGfQRuzn/rmK0/8Agnt8Uf8AhZv7Mvh1J5vN1DQS2i3OTyBEB5X/AJCaIfUGvbr/AO0YGnV6wfK/TdFdD6XooorxCQooooA+a/8AgoV4B/4Tz9ljxT5cfmXejGLV4eM7fKb94f8Av00ted/sAeNf+Ew/Zv0e3kk8y50S4m0yQk84VvMT8kkQfhX2D4q8P2vivwzq+iXq77PUrSWzmXGcpIhRh+RNfmn/AME3NYuvB/j/AOJHw51I7Lu3b7QIjxtkglMM2PqXj/75r4/jvA/2lwrXsryoSU16PR/gejgZ8tS3c++6AM0AZp3Sv41jE+iDpRRTgMV1xiSwAxTwMUAYpa6IxIbCgDNKBS10xiIKTGaWnAYrpjEm4gGadRSgZrojEBKULSgYpwGa3USbiUoWlorZQJuFFKBmlAxW6gSJg0u2lorVQAKKKXbWigK4lFO20Y9q0UBXG0U/BpdtVyBcZg0YNP20barkFcZg0YNP20baOQLkdFSbaTBqeQdxlFPx7Um2pcAuNopdtJWbgO4m2m7Pan0Vm4DuMop/WmlaycAGlaQinUVi4FXIytJUhGKSsHEq4ykK04jFJWEojI8YpacRmk6GsGrbDuUdS0ix1i2a3v7O3vbdvvRXESyKfqCMV5l4l/ZT+EXi0udQ8AaKrP8Aeeyg+yMffMJU5969apCtdeHzHHYJ82GrSg/KTX6icIy3R8p+Iv8Agm18ItY3mx/tvQ2PKizvg6j/AL+q5x+Neba3/wAEsbFiX0X4hXdqRyqXunLL/wCPLIuPyr7z4oIzX1GG8QOJsHpDFt/4rS/NMyeHpPeJ+e6fsLfHbwgf+KU+LQt1T7oj1S9szj2CBh+tTL8M/wBtDwtxYeN7vVQvQnWknz/4EY/Wv0AIple5T8WM/p/xVTn/AIoL9LEPB0mfn5q/iP8Abgi0e+0zU4p9R0+5geCaM2+mTb42Uqw3IN3IJ718DHOTnrX79PyrDtivwb8X6b/Y3izWrDG37LezQY9Nrkf0r988MuMsTxTLE08VShBw5WuRNXve97t7WODEYeNGzj1Miiiiv3Y4QooooAKKKKACiiigAooooAKKKKACiiigAooooAKKKKACiiigD0j9n0eP7f4oabqXwzs3vfFunJJc24SKOTYpUxsxWT5TgSY59RX162sft1+I+GuriyiPcf2Xb4/IBq8//wCCYGnef8bfEN4RlbfQZEHszTw4/RTX6bjNfzD4geIeMyDOJYDC0Kc1GKd5K7u9baM9OhhY1Yc0mfATfA79sLxbxqPxJu9KDdQ3iGWEfiIAah/4d2/FDxac+LfipFcbvvkyXN7/AOjCma/QUDNOAJr8pqeK3EM/4XJD/DBfrc6lg6SPh/Qf+CWfhmEr/bXjjVr8D732G1jts/TcZMV6Z4d/4J4/BjQihudH1DXGXvqGoSDJ9xEUB/KvpbFKBmvAxPHXEuM/iYuS/wALUf8A0lItUKS2iee+GP2fPhp4PKHSPAug2sq/dnNjG8o/4GwLfrXoEUKQIqRosaqMBVGAB6CpAMUV8zWxmLxb5sRVlJ9222apJbIKUDNAGadWMYjADFFFO21uoiuIBmlAxSgZpwGK3USWxuKdiilAzWygTcSinBaWtlAQ3bilwKWitVAVwopcGjbWigFxKKdgUuPatOQVxlLg0/aaNtXyCuMwaMGn7aNtHIFxmDSYNSbaNtHIFyOipNppMe1S4DuMop2BSbahwHcSkwKdg0lZuAXG7aSn0Vm4DGUEZpxWkIxWLgAwjFIRmn0EZrFwKuRUU+kIzWDiVcYRmkIxTqKwlEojHpQRmnEYpK55RHcbSdRTyM03pXPKIxhFNIxUnUU0iuWUSkxlIRTiMUlc0olobSEZpxFJXK4X0Qz4C/4KQavdeMPiF8N/hxpp33dw3nmIc7pJ5Vhhz9Ckn/fVfpd4W8P2vhPw1pWiWS7LPTbSKzhX0SNAij8gK/NHwVb/APC9f+CnDzkefpfhi5eQjqIxZx7FI/7eNp/4FX6h5GTX91ZJgllWQYDA2s1DmfrPV/cfL4qfPVbHUUUV6RyBRRRQB4r+2H8UP+FR/s6eM9cil8nUHtDYWRBw3nz/ALtWX3XcX/4Aa8S/4JX/AAw/4RP4H6j4tuYdl74ovi0bkYJtoMxp/wCRDMfoRXnv/BVLxvd+J/EXw9+E+jkz3t5ONQmtkPLyyMYLZfrkzfmK+7/hn4JtPht8PvDnhaxA+zaRYQ2asBjeUQAsfdiCT7mvbn/s2Xxj1qO/yW34j6HVUUUV4ghMdK/OP/gqF45vfG/jf4ffBzQSbi9uriO9ngQ/fnmYw2yHHQgGQ/R1Nfopd3UVjazXE8iwwQoXkkc4VVAyST2AFfmZ+yPay/tRftyeLvipfRtNo2iSSXlr5gyFLZgs0I7ERqz/AO9HXtZZFQlPFS2gr/N6Ia7n6KfDPwNZfDTwB4f8K6eP9D0ixis0bGC+xQC592OWPuTXTjqaWivFlJybk92IKKKKACiiigAooooAKKKKACiiigAooooAK8A/bk+D/wDwun9mvxXpUMHnatp0X9racAMt58ALFV93TzEH+/Xv9NYBgQeQeKAP54v2f/ilcfBX4z+EvGUBcLpV8j3CJ1kt2+SZP+BRs4/Gv6FNPvrfVLK3vbWVLi1uI1mhljOVdGGQwPoQRX4Ifth/CH/hSX7RPjDw3DD5OmG6N7pwAwv2ab94ir7LuKfVDX6pf8E3vi7/AMLS/Zl0O0uZvN1Xwy7aLcBj82yMAwHHp5TIufVGqF2NJa6n1RRRRVmYUUUUAFFFFABRRRQBH9aimuY7SFpZnEcSAszMcAAdSTU5wPwr4S/bO/afOpzXfgDwrd4tEJi1W9hb/WsOsCEdh/Ee5+XoDnixWKhhabqT+S7s9/JMmxGeYuOFoLTdvol3/wAl1ZxH7XH7TMnxV1mTw14fuGXwnZSfPIhx9ukB++f+mYP3R3+8e2Pm2iivzivXniajqVHqz+vMqyzD5RhYYXDRsl97fVvzYUUUVzHsGx4S0GDxJr9rY3ep2uj2btme+vH2xxRj7zY6scdFHJPFfZ2lftcfC34G+ELbw14F0q+19Ldfmn2C3SeQ/ed3cbizH/YxjAGAAK+GaK78Ni54WLdNK769fkfM5vkGHzucPrkpOnHXkTsm+7tq/LVWPo7xt+3f8RvE3mRaS1n4btW4H2SLzZse7yZGfdVFeE+I/GWveMLs3Ot6xe6rPnhry4eUj6bicD2FY9FZ1cVWr/HNs68DkmXZcrYWhGPnbX79394UUUVyHtBRRRQM+sv+Cenjn+yvH+teGJpMQ6rai4iUn/lrEeg+qOT/AMAFfoIOAK/Hv4PeMn+H/wAT/DfiBGZEs7yNpSvUwsdsg/FGYfjX7AxMJI0YHgrkGvvMlrOeHcH9l/g/6Z/MPiLgFhs1jiY7VY/itH+FiWiiivoT8qCiiigAooooAKKKKACiiigAooooA/OH/grv4E3W3gLxlFHwrz6TcyY65AlhH6TVx/8AwST8c/2Z8TPGPhOSTbFq2mx30aseDJBJtwPcrOx/4D7V9a/8FE/BH/Ca/sreKHSPzLnRpINVhHp5bhZD+EbyV+Y/7Enjf/hAv2ovAN+0nlwXN+NNlycArcKYRn2DSKfwr7jBf7XlM6XWN/w1Ra1R+6NFIKWvhyAooooAKKKKACiiigAooooAKKKKAPxU/wCCi3gv/hDv2q/FEiR+XbaxHBqkQx13xhZD+MiSV8z1+iX/AAV58GCHW/h/4rjTJnt7jTJ3x02MskY/HzJfyr87a/WMqq+2wdOXlb7tDRbBRRRXqjP0c/4JD+M9tz8QfCcsn3kttTt0z0wWjlP6w/lX6TGvxl/4JqeMv+EV/ap0S0aTy4dbsrrTXJPH3PNUfi8Kj6mv2aPSvzLPaXs8Y5fzJP8AT9CHuLRRRXz5IUUUUAeP/tceMP8AhBf2a/iHqwcxSLpMtrE+eVknxChHuGkFfg51r9dv+CqXi3+wv2crTSEfEut6zBAyZ6xRq8pP4Mkf51+RNfofDtPlw0p/zP8AL+mXEKKKK+qKHRoZHVVBLMcADvX9CPwj8JDwH8LfCXhsKEOlaVa2bY7skSqx+pIJ/Gvwy/Zz8Jf8J18ePAOhMnmQ3etWomXGcxLIGk/8cVq/fteABXw3ElX3qdL1f9fiTIdRRRXxZAUUUUAFFFFABRRRQAUUUUAIOlfL3/BSDxqfB/7K3iGCOTy7jWrm30uMg8nc/mOPxjicfjX1CelfnJ/wV68abLL4feE4pM75LnVLiPPTaFjiP/j035V6eWUvbYunHzv92o1ufKf7C3gn/hOv2p/Alq6b7eyuzqkpIyF+zo0qk/8AA1QfjX7jYr8s/wDgkh4MGofEzxp4pePcml6ZHYoxHAeeTdke+2Aj/gXvX6m5xXoZ/V9pi+T+VL/MctxaKKK+cJCiiigAooooAKKKKACiiigApD0paKAPlr9v7x63hz4V2Xh+3lCXOu3QVwDyYIsO/wD48Yx9Ca/Oyvpj9vvxc2t/GWDR1k3Q6NZJGUz92WT94x/FTH+VfM9fnWa1va4qXZafd/wT+tOBsAsFktJ296peT+e34WCiivt/9kj9kvSr/wAO2njPxpYJqEl6omsdNuFzEkR+67qeHLDkA8AEHknjkwuFqYyfJD/hj3c8zzC5DhvrGJ32SW7fZfqz4gwfQ0V+yNz8OvC13YfYZ/DulzWu3b5D2cZTHptK4r45/a9/ZS0fwp4fn8beDbb7BbW7L/aGmxkmJVYhRJGOq4JGV6YORjBz6mJyaph6bnGXMlufE5P4hYTMsVHC1qTpuTsndNN9E9rXPjSiiivnj9XPdNA/bL+IfhXwfpnhzSZNNsrXT7dbaGcWxkmKqMAsXYrnHoorl9f/AGl/if4lBF74z1NVPUWbi2H5RBa8zorrljMRJKLm7ep4NPIMqpSdSOGhzN3b5U3d+b1L2p67qWtzedqOoXV/J/z0uZmkb8yTVGiiuVyk9We3ClTprlhGyCiiikaBX6O/sCeFDofwYfVXX95rF7LOCRzsTEQH5ox/GvziAyQK/YL4N+FD4J+FnhbRWQJLaWESTKP+ehUFz/30Wr6XIqV60qnZfn/TPx7xLxnssvpYZPWcvwiv82jtqKKK+4P5tCiiigAooooAKKKKACiiigCGadLaJ5ZHCRopZmY4AA6kmv58v2lvipJ8avjr4x8XmRpLa/v3Fnu/htk/dwj2/dquffNfsT+3x8Vv+FSfsw+LbyCbydS1aIaLZEHB3z5VyD2KxCVh7rX48fsyfCt/jV8ePBvhExmS1vr9GvMdraPMk3Pb92jY9yKiXY0j3P2J/YJ+EY+D/wCzH4UspofJ1TV4/wC2r7IwfMnAZAR2KxCJSPVTX0RUUUKQRJHGoSNAFVVGAAOgFS1ZmFFFFABRRRQAUUUUAFFFFABRRRQAUUUUAfm3/wAFNfB998Nfit8PvjNoC+TdJPHbTyqMAXNu3mwM3ruTev0ir9A/AHjGx+IHgnQ/EumPvsNWsor2HJyQroGwfcZwfcGvN/2wfhN/wub9nvxZoEMPnanHbG+08AZb7RD86qvuwDJ9HNeGf8EsPiy3i34M6l4MvJt9/wCF7s+SrHn7LOWdPriQSj2BUV7dT/acBGf2qbs/R7f5FdD7cooorxCTO1/RLTxJoWo6RfxCexv7eS1niPR43Uqw/EE1+cP/AATn1u7+DP7SHxF+D2rSlTM8og38B7i1dhlR/txMz57hBX6Xda/Mj9uGzm/Z5/bN8BfFuxiaOy1Jobi6MYx5jwFYrhB/vQNGPqxr2stftVVwr+2tPVaoa7H6cUVVsryHUbOC6t5Fmt541ljkQ5VlIyCD6EGrVeLsIKKKKAG9q/Lzxnb/APCiv+CnEcwHkaX4nuUkA6CQXkexif8At5yf+A1+oXQ1+c3/AAVi8Jz6LrXw3+Iengx3NvJJp8lwB910YTQfr5x/Cuijh1jqVfA1NqsJR+9aGtKXJNM+1RS1jeC/EkHjLwhomvWuPs2p2UN5Hg5wsiBh/OtocV/BtWhKhVnSmrOLs/VH1d7rQUCngYpAM06rjETYUoFAFLXTGJIUoGaAM06uuMSQAxRRTgMV0RiK4gGacBmgDNOrojElsAMUUU4DFdEYECBacBiiiuhQFcKKULTgPStlAVxu2lAxTttLWygK43BpcY70tFaqArhRRS4NWoCEop22jaKvkAbRTsCjAp8gDaKdgUYFHIA2inbRRtpcgDaKXbRjFS4ANxnvRtpaKzcB3GEZpNtSUhWsnAdyOinkU0rWTgO4hGaaVp1FYSgO4ygjNOIzSEYrCUBjCMU0ipKQiueUSkyOgjNOIzTa55RLuNIxSU+mkYrmlEY0ikpwOaQiuWUShpGaYRmpKQjNcsojTIh0r8Qf2gdO/sr46fEG1xtWPX77aP8AZM7lf0Ir9wCK/Gn9szTf7K/ab8ew4xuvVnx/10iR/wD2av6K8EavJmuJo/zQT+5pfqefjV7ifmeLUUUV/ZR4wUUUUAFFFFABRRRQAUUUUAFFFFABRRRQAUUUUAFFFFABRRRQB92/8ErtO83xF8Qb/H+ptbSHP++8p/8AadfoiBmvhb/glhpvleFfHt/j/XXlrDn/AHEc/wDtSvusCv8APvxPq+24rxT6LlX3RX6n0GFVqMRQM06igDNfmUYnQAGad0o6UV1RiJsKcBigDFLXTGIgFKBmgDNOAzXVGJLYgGKcFpQMUV0RiRcKUDNAGadW8YCEC0tFKBmt4wFcSlAzSgYpwWtlAVxu2lAp2MUVsoE3E20cUtFaKAXCilxml21agIbRTttGBV8grjaKdgUYFHIMbRTsCjAo5AG0U7bRtqeQBtGBS4NJUuACbaQinUVm4DuRlaQjFSkUhFZOA7kdFOIzTSMVi4FXEK02n0EZrCUBjKQrTiMUlc8ojuMIzTelSkZppFc8olJjKQjNOIxSVzyiUMpCM08jNN6VzSiUmN6UnUU8jNN6VzSiMYRTSMVJ1FNIrllEpMYRmsTxr4kg8G+ENb1+5x9m0yymvJMnHyxoWI/StzpXzf8At/eNv+EP/Zs1q3jk8u51qeHTIiDzhm3uPxjjcfjXrZDlrzTNcPg19ucU/S6u/kiZz5YOXY84/wCCT3hOfWdY+JHxEvwZbm5kj0+O4I+87sZp/wBfJNfo3XzV/wAE8vAX/CCfsseFzJH5d3rTS6vPx97zWxGfxiSKvpTORX9w46aliJKOy0XotD5STux1FFFcJIhOKRmAGaCcivHv2t/if/wqD9nrxl4him8m/Fk1nYsDhhcTfuoyPdS276KaulCVWcacd27AfEvwU/4yj/4KN694xf8A0rw/4amlu7duqGO3xBa49CX2y49mr9PMc18Q/wDBKr4Yf8Ix8F9W8ZXMO288S3xWFyOTbQZRcfWQzfkK+3jXp5pUjKv7OHwwSivl/wAEbFoooryRHzN/wUH+LQ+Ff7NuvR203lap4hI0W1wfmxKD5zevESyDPYstZf8AwTd+Ev8AwrX9nPT9UuofL1TxTKdWlLD5hCRtgX6bBvH/AF0NfOv7cup3P7Rf7X/gb4O6XMzWemyR290Y+fLlm2y3EnvsgVD7EMK/SnSdMttE0u006zhW3s7SFIIYUGFRFUKqj2AAFe3iP9lwUKXWfvP06f5j6F6iiivEEFFFFABRRRQAUUUUAFFFFABRRRQAUUUUAFFFFAH5v/8ABX74Ri70Twf8SLSHMtpI2i37qMkxvukgJ9AGEoz6yCvIP+CT3xZ/4Q/456l4Muptth4qsiIkY8faoA0ifnGZh7nbX6XftL/CxPjT8CvGXhDyxJdX9i5sye1zHiSE+37xFz7Zr8Fvh54y1D4XfEXQPE1kGj1DRNQiu1Rsrlo3BKN7HBBHoTUPRmi1Vj+jqisrw14gsvFnhzStc06UT6fqVrFeW8o/jjkQOp/EEVq1ZmFFFFABRRRQAUUUUAfKH7Zv7Ssnw/spPBfhydovEN5EGurtMg2kTDgKf+ejDof4Rz1II/PYksSSck8kmvsf/gon4F+y654b8WQoSt1E9hctjgMh3x59yGf/AL4r44r88zadR4lxqPRbeh/VvAmGwlLJ6dbDL3p6yfVtNp/JdF/mFFFFeKfowUUUUAFFFFAgorZ8NeC9e8ZXf2bQ9GvtWmzytnbtLt9zgcD3Ne8+CP2DPiH4l8ubWGsvDVq3JFxJ50+PZEyPwLCuujha1f4INniY7O8uy1XxVeMfK+v3b/gfNtWNP0271a7jtbG1mvLmQ4SG3jLux9gOTX6IeBv2BPAPh7y5ddnvfE1wvLLK/kQk+yId34FzXvfhX4f+HPBFr9m0HRLHSoT1Fpbqhb/eIGWPua9ujkVWetWSj+L/AMj83zDxKwNG8cFSc33fur9X+CPza8D/ALHHxO8bCOU6Kuh2jj/X6vJ5RH/AADJ+a19C+Bv+Cd2hWAin8U+IbrVZBybaxQW8WfQsdzMPcba+wgMdKMHH+Fe7QyjC0tWuZ+Z+Z5hx5nOOvGE1Tj/dWv3u7+6xwXgf4FeBPh1sbQfDNjZzp0uWj8yb/v4+W/Wu9I46Cl24o/WvWjCNNWgrLyPg62IrYmfPXm5S7ttv8RRS0UVoYBRRRQAUUUUAFFFFABRRRQAUUUUAc9498Lw+N/A/iHw7c4+z6tp9xYyZHG2SNkP/AKFX898Ul74T8Ro67rXUdNugR6xyxv8AzBFf0Xivwk/bH8F/8ID+038Q9LEflxPqj30SgYAS4AnUD2Akx+FfYcO1bzqUX1V/0/UqJ+4XgrxJB4x8H6Hr1tj7NqdjBexYOflkjVx+jVtdxXzp/wAE/wDxn/wmv7Kngt3k33Omxy6XKM52+TIyoP8Av35f519F18riKfsq06fZtEi0UUViAUUUUAFFFFABRRRQAUUUUAfIP/BULwd/wkf7Mc2pqm6TQtVtr0sByEctAR9MzKfwFfj1X76/tM+Eh45/Z/8AiBooTzJbjRrloVxnMqIXj/8AH1WvwKIwSK/QeHavNh5U+z/P+mXEKKKK+sKO1+Cni8+APi94L8R7/Lj0zV7W5kOesayqXB9iuR+Nf0FocqtfzgA4IPpX9AvwH8Wf8J38GPBHiAv5kmoaPazynOf3hiXePwbcPwr4fiSnrTq+q/y/UmR3tFFFfFEBRRRQB+ZH/BXnxYbjxR8PvDKPj7LZ3OoyID1811jQn6eS/wCZr886+qf+Cl/ir/hI/wBqvWrQPvj0axtNPU54H7vziPwaZvxzXytX6xlVP2WCpx8r/fqaLYKKKK9UZ9X/APBMnwn/AMJJ+1Ppl8U3poenXeoHI4BKCAfrOD+Ffsma/NX/AIJCeE9+ofETxLJHjy4rTT4Xx13GSSQf+ORfnX6VGvzHPKnPjHH+VJfr+pD3FooorwCQooooAKKKKACiiigAooooASvxt/4Kb+Mf+En/AGpNRsVffFoenWunrg8ZKmdvxzNj8K/ZEthSfQV/P78fvFx8e/G7x1r4fzIr/WbqSE5z+68xhGPwQKPwr6nh6lzYiVTsvzKifpf/AMEp/B39h/s+6lrckeJtb1iV0fH3oYkSNR+DiX86+1O4rxz9kHwd/wAIL+zR8O9KMflP/ZMV3IhGCrz5ncH33SGvZK8PHVPbYmpPu2JhRRRXEIKKKKACiiigAooooAKKKKAGnGMU2QhUdvQUpHauK+M3is+CfhX4p1pXEctrYSvE3/TQqQn/AI8VrOclCLk9kbUKUq9WFKG8mkvm7H5Z/GfxUfGvxW8Va1v8yO51CYxNn/lkrFY//HFWuLoJySaK/KqknObm92f3FhKEcLh6dGG0UkvRKx1nwo8Fv8Q/iP4e8PKpZL67jjl29ViB3SMPogY/hX7A2VnFY2lvbQRrDDCgjSNBhVAGAAPQCvzy/wCCf3hMax8W77WpE3RaRYko2PuyykKv/jnm1+iuc8V9tklHkoOp1k/wX9M/nHxHx7xGZwwqelOP4vV/hYCfWuR+LenRax8MPFdlMAYptMuI2z7xtXXnGPavP/j3rS+Hvgz4yvmO0rpk6Jz/ABMhVf1YV71VpU5N7WZ+ZYGMpYqnGG7kret0fkSeCaKKK/J3uf3JH4UFFXtN0DU9YbbYaddXrelvC0n8hXV6X8DfiHrBH2TwVrjg9HewlRT/AMCYAVrGlUn8MWzkq4/C4f8Ai1Yx9Wl+Zw1Fe0ab+x38W9TII8KSW6H+K5uoUx+BfP6V1mm/sA/Ey9CmebRbAdxNdOxH/fMbfzrpjgMVPam/uPFrcTZNQ+PFR+TT/K5810V9h6V/wTj1uYL/AGh4xsrQ9/s9o83/AKEyV2Gmf8E4tAiUf2j4u1G5Pf7NbpFn/vovXVHKcXL7Nvmv8zxq3HeQ0v8Al9zPyi3+lj5A+C/hU+Nviv4V0bZ5iXOoQ+apHWJWDSf+OK1fsAihEVfQYrwz4V/sg+CvhJ4otfEOmy6le6naq4ilvp1YLvUqThVUZwSPxr3TggYr6zK8HLB02p7tn4dxnxBQz/FU54a/JCNtVbVvX9B9FJS17J+ehRRRQAUUUUAFFFFABRRTHdYkLsQqqMknoBQB+WP/AAV9+Kh1Pxt4Q+H1rNmDS7VtUvFU8GaU7I1PuqIx+ktWf+CQHwq+2+JvGXxEuocxWECaPZOwyDLIRJMR6FVWMfSQ18aftMfE9vjJ8efGvi0SGW2v9RkFoxP/AC7R/u4f/IaJX7HfsG/C7/hU/wCy94NsJofK1HU4P7YvMjBMlx86gj1WPy1P+7ULVmj0jY+haKKKszCiiigAooooAKKKKACiiigAooooAKKKKAGkblr8v/BJP7I3/BRy90Ns2nhfxXMYIh0jEF2weHHsk4EeewVq/UHoK+BP+CrfwtluvCfhX4laajR32h3P2G7mi4ZYZDuicnsEkBA95q9fK5xdWVCfwzTXz6DR994yaMV5t+zt8UovjN8FvCfi5HVp7+yT7UqjhLlPkmXHYCRWx7Yr0mvJnB05uEt1oIK+Tv8AgpX8L/8AhP8A9m++1W3h8zUfDNzHqcZUfMYf9XMPoFfef+uYr6xPSsvxLoFn4r8PapouoRedYajay2lxGf4o5EKsPxBNbYes6FaNRdGB4J+wB8T/APhaH7M3hl5pfN1HQw2jXWTkgw48vP1iaI/XNfR4r80/+Cbmv3nwj+P3xH+D2sy7ZHeQwhuA1xayMjbR/txsWz6Riv0s6cV15lRVLEy5dnqvR6jYtFFFeaISvmn/AIKH+Af+E6/ZY8UNHH5l3orRavDx08psSH8Inlr6WHWsjxb4dtvF3hbWNDvRus9Ts5rKYYzlJEKN+hNbYer7GrCoujTA+Rf2AfGv/CY/s2aJBJJ5lzos82mSknnCtvQfhHIg/Cvo/GRXwH/wTW1q58J+OviR8OdSOy7tnFyISfuSQyGGb9Wj/wC+a+/6/lXj7LVlvEeKpxXuyfMvSSvp820fS4efNTiwpQKQDNOr4WMToClAzR1NOAxXXGJIdaKKcBiumMRNgBinAUAUtdMYkNhSgZoAzTq6oxJDpRRTgMV0RiK4gGaUDFOAzS10RgRcQLS0UoGa3UBCUuM0u2lrZQAbtp1FLg1qoE3EopdtLgVooANop9FXyCG4NGDTqKfIA3BowadRT5AGUU+ip5AGUU7Ao21DgMbTdtPwaSs3ALjcYpKfSbaycBjaQrTiMUlYuAxpFNIxUlIRWEoDuR0U4jNNrnlEu40jFJT6QjNc8ojGEU0jNPpCM1yyiUmRkYpOn0p5GaaRisJRLTGkYpKfTSMVySiMaRTTT6QjFckolEZHy1+SP/BQrTPsH7UHiCfGPtlrZz/XECR/+yV+uB6V+XP/AAU5077J8fNJuFHy3WgQMT/tCadT+gWv2rwfq+y4jcP5oSX4p/ocWL1p/M+Q6KKK/uE8QKKKKACiiigAooooAKKKKACiiigAooooAKKKKACiiigAooooA/T7/gmFpv2f4F67dkYa51+UA+qrBAB+pavsQDAr5l/4J16b9h/Zk0qbGPtl/dzZ9cSbP/ZK+m6/zo43qe34kxs/77X3aH0NDSlFB1p3SgDFJ1+lfHRibi04DFAGKWuqMSRAMU4DNKBilAzXXGJLYAZp3SilAzXRGJDYlOAxSgYorpjEQUUoGacBXRGJNxAMU4ClAxRXRGBNwAxRRTgtbqAhtLg07GKK2UBXE20tFLtrRQFcSinYFLWigIZS4NOoq+QBuDRg06inyANwaMGnUUuQBlFPpMCpcAG0U7bSbahwGN20hGKdRWbgFxlFPxmkK1k4DGdaQinUVhKBVxhWm1IRmkIrCUB3GUhGacRikrnlEq4ygjNOIzTa5pRGNIxTSMVJ1ppGK5pRLTGUhGacRikrnlEoZQRmnEZpmcVySiUhKQjNPIzTa5JRGMIr4B/4KTa1deLfHnw3+HOmnfeXDm4MI/jknkEMP6rJ/wB9V9/sMkV+fvhOD/he3/BTlpT/AKRpfhi5aQjqIxZx7Qf/AAJwf+BV+v8AhXgFWzx42a92hBy+bVl+Zx4ufLTt3P0t8J+HrXwl4Y0fRLJdlnplnDZwLjGEjQIv6AVr0UV/QTbbuz54KKKKAEr87P8Agqt47utc1H4f/CrSN097f3H9pT2yHl3ZjBbL+JM3HsK/RJm2rX5ifCof8NSf8FI9Y8Tv/pXh7wvPJdQN1Ty7XENuVPbdLtlx/vV7GVxUaksRLaCb+fQaP0O+FXgO1+GPw48NeFLTaYNIsIbTeox5jKoDP9WbLH3NdcDzS0leRKTlJye7EB5FYPjXxXY+BvB+teI9Tfy9P0qzlvZ2HXZGhYge/GB71vdK+LP+CpPxaPg34IWPg+0l2ah4quxHIqnBFrCVeT83MS+4LV0YWg8RWhSXV/h1Gjyv/gmr4Tvvit8aPiD8aNfj8yfzpYbd25X7VcMZJSh7bI8Lj0lr9KK8O/Yy+E3/AApr9nfwpos0Pk6pdQf2lqAIw32ibDlW90Uon/AK9wzW+YVlXxEnH4VovRAxaKKK88QUUUUAFFFFABRRRQAUUUUAFFFFABRRRQAUUUUANxzX4Q/t3/Cn/hUn7T3jDT4YfJ03Up/7YsgBhfKny7BR6LJ5iD/cr94K/OP/AILA/C37b4b8F/EK2hzJZTvo966jJMcgMkJPoFZJR9ZBUvYuL1PYf+CYnxVPxD/ZlsNIuZvM1HwtdSaXIGPzGH/WQt9Ar7B/1zr67r8g/wDgkx8Uv+EU+Omq+DribZZ+J9PPlITwbm3zIn/kMz/pX6+U1sKSswooopkhRRRQAUUUUAeKfteeBR43+BfiBI4xJd6eg1GDjJBi5bHuU3j8a/LKv2uvbSO9tJreZFkilQoyMMggjBBr8efiN4MuPBPxC13w4Y3Z7G9kgjGMs6bvkb/gSlT+NfHZ7R96FVddP8j9+8NMxXsq+Bm9mpL0ej+6y+85eivV/A/7LfxK8flHsfDNzZWrcm51P/RkA9QHwzD/AHQa+hPA3/BOpMRzeLvE7Fv4rTSIsD/v64/9kFeJRy7E1vhg7d3p+Z+j5hxXk+W3VaunJdI+8/wvb52PiSu18E/Bfxv8RHT/AIR/wzf38T9LjyvLh/7+vhP1r9LPA/7MPw3+H/lyad4ZtJ7pORdX4+0SZ9QXyFP+6BXqKQrGoVVCqOAAOle7RyLrWn8l/m/8j80zDxNWscBQ+cn+i/zPgTwN/wAE8fEuplJvFOvWeixHk29mhuJT7Enaqn3BavoXwP8AsWfDPwcEkm0l9fu0587VpPNXP/XMAIR9VNe84xSn9K9ujl2Goaxhd+ep+a5hxdnGY3VWu1HtH3V+Gr+bM/StFsdFtEtbCygs7aMYSG3iWNV+igACtD6UGl7V6aVtEfIOTk7yd2FLRRTEFFFFABRRRQAUUUUAFFFFABRRRQAUUUUAFFFFABRRRQAhr8m/+CsXg3+x/jn4f8QRx7YdZ0dUdsfemhkZWP8A3w0Qr9Y85r4N/wCCt3g/+0vhR4O8SpHuk0rVntGYDlUniJJ+m6BB+Ir2cmq+zxsPO6/r5jW5Q/4JFeMftngLx14Xd+dP1GHUEUntPGUOPYG3H5+9foCRX5G/8EqvGP8AYX7Q+oaLI+Idb0eaJUz1liZJVP4Isv51+ulVnVL2eMl52YMKKKK8QQUUUUAFFFFABRRRQAUUUUAQXEKXEEkcih0dSrKwyCCORX88vxH8Lv4I+IPibw9ICH0nU7mxIPX93Kyf+y1/RDX4ift/+E/+ES/av8cRomyC+lh1CM4+95sKM5/77L/lX13DlS1adPur/c/+CVE+d6KKK+/LCv2c/wCCa/iw+Jv2U9AtmfzJdHu7rTnOeeJDKoP0WVR9AK/GOv05/wCCQ3ir7R4O+IPhtnx9jvrbUEQ9/OjZGI/78L+Yr5zPqfPg3L+Vp/p+opbH6FUUUV+amYUjHAJpawvG/iBPCXg3XtclwI9NsJ7xs9MRxs5/lTScnZAfhF+0l4o/4TP4/fELWA/mRXGuXflN6xLKyx/+OqtebVLdTvdXMs0rl5JHLsx6kk5JqKv2ijBU6aguisahRRRWmwH6+f8ABLTwp/YP7NMmqMmH1rWLm6VyOSiBIQPoGif8zX2N3FeM/sd+GP8AhEv2YvhxYFPLZ9IivGX0afM5z75kNezdxX49jantcTUn5szYtFFFcYgooooAKKKKACiiigAooooA4v4yeK/+EE+FHjDxEH8t9L0i6u0Of40iZlA9yQB+NfgR4S0Gbxb4u0bRbfJuNTvobSPHJ3SSBR+pr9j/APgoz4sPhf8AZR8UxpJ5c+qy22nRnPXdMrOPxRHFfmj+wx4S/wCEy/ar+H9oyborW+OouccL9njaZT/30ij6kV9vkn7jB1sQ/P8ABf8ABLWx+3+m2MWmafa2dugjgt4lijUdFVQAB+Qq3RRXxD1ICiiigAooooAKKKKACiiigAooooAaT09a+Zf2/PFf9ifBhNKRsSaxfRQsoPOxMyk/99Ig/GvpkmvgL/gol4r+3+OvDXh9G+TT7J7p8H+OV8YPuBED/wACry8zq+yws330+8+04Nwf13O6EGtIvmfyV1+Nj5Hooor82P6/Oy+HHxf8W/Ca5uZvC+rNprXOzz18pHWTbnbuDqRxub8zXvnhP/god4x03amu6Hpusxj+KBntpD9T8y/kor5Rorto4zEUFanNpfh9x85j+HcrzOTniqEZSfW1n96s/wAT9E/Cf/BQPwDq5RNZs9T0GQ/ekkhE0Q/4EhLH/vmuf/a6/aE8I+MPgdNp3hbxBaapPqd5BDLDC+2WOJSZSzI2GAzGo5H8VfBlFehLOK86UqUrO6tfqfLUeAMsw2MpYuhKUXCSly3utNVur7+YVY0+ym1K/trS3QyTzyLFGg/iZjgD8zVetjwf4hPhLxVpOtrbJePp11FdLBKSFkZGDAHHbIFeJCzkr7H6JXc/ZTdJXlZ2Xn0P2B8G+Grbwr4W0nSLdF8mxtYrZOMcIgUfyrbVFHQD8K+PvCv/AAUX0G62J4h8L32mnoZLCVLhfrhthA/OvZPC37WPwt8WlFtvFlpZyt/yz1HdbEH0zIAD+BNfpdHG4aokoTX5fmfx7j+Hs5ws5TxGHl3bSuvvV0ewDFHWqWn6tZ6rbJcWd3DdQOPlkhkDq30I4q6CMcV6G58u4uLtLcWiikoELRRRQAUUUUAFFFFABRRRQAUUUUAIteHftqfE7/hUv7M/jnW45fKvp7I6dZkHDedOfKUr7qHL/wDADXuVfm1/wWG+JXkaT4G8AQS/NPLLrV3GDyFUGKH8CWn/AO+RSew1qz4D+AXw4k+L3xo8HeEEVnj1XUoorjb1WANumb8I1c/hX9DUFvHaQRwxKscUahERRgKAMAAV+S//AASM+Gf/AAkPxl8ReM7iHfb+HtOEEDkfduLglQQf+uaTD/gQr9bj0pRKluLRRRVEBRRRQAUUUUAFFFFABRRRQAUUUUAFFFFACZrifjR8OLX4t/CvxP4Qu9oTVrGS3R3GRHLjMT/8BcK34V21FOEnCSkt0B+eX/BKz4jXWlSeOPhPrO63v9MuG1G2tpT8yEMIblPbawiOPVmNfobivzA+PiH9k7/goNoPj2EG28N+I5UvborwmybMN4D6kEmXHqy1+niOsqB1YFWGQR0Ir18zipTjiYbTV/n1RTJKKKK8ck/Mb9tC2l/Zy/bd8DfFezjaLTtVaG6ujGMb2ixBdIP96Bk/FzX6YWtzFeW8VxBIssMqB0dDkMpGQQfSvk//AIKZ/C7/AITv9nO41u3h8zUfC90moKVGWMDfu5l+mGVz/wBc67D9gv4of8LS/Zm8LXE03m6jo6HRrvJyQ0GAmfcxGJj7k17WI/2jBU63WPuv80V0PomiiivFJCiiigD8u/FMP/Civ+CnYlH+j6X4nulkHYSC9j2k/wDgTk/8Br9BBzXxF/wVg8K3GheIPhr8RdPBjurd5NPknA+68bCeD9TMfwr7G8G+I7fxf4R0XXrQg22p2UN5Fg5+WRA4/Q1+Q+KmC9p9SzKK+KLg/WL0v6pntYKV4uJsgYopM5p4GK/B4xPSYAYpaKcBiuuMSWAGKcBQBS11RiQ2FOAxQBilrqjEkKKAM08CuqMSbiAYp2MUoGKCcAmuqMSbidVowcYr5z8XftseGPCHifVNEn0TVZptPuJLaSSMRbGZGKkjLg44rL/4b88Ij/mX9Z/75i/+Lr1I4Ks1flPoqfDmbVYqcKDaeq2/zPqML60tfLn/AA354R/6F/Wf++Yv/i6Vf2/PCBPzeH9aA9QkJ/8AalbLB1uxb4Yzj/oHl+B9RCl21856V+3V8PL51W5t9Y0/JwWmtVYD/vh2Nej+F/2hfh34xdI9M8U2TTtwsNwxgkY+gWQKSfpVvDVI7xPPr5LmWGXNWoTS72dvvPRgMUYzRGwkUFWVge4p22koHjX7iUYp1LjNWoiuN20bafto21pyCuMI9KMV5D8af2lvD/wR1ix0zUbG9v7q7hM4WzCHy03bQW3MOpDY+hrzr/hv/wAI/wDQvaz/AN8xf/F1sqE2rpHvYbIc0xdKNehRcoS2emp9R7R6UbR6V8uf8PAPCH/Qva1/3zF/8XR/w8A8If8AQva1+UX/AMXT+rVOx1f6r5z/ANA8vw/zPqLYMe1BXJBzXkvwU/aR0D426lqNjptle2FzZxrKyXgQb1JwSu1j0OM/UV66ExmsZU3F2Z4GKwtfA1XRxEXGa6PzGYxRTsZNZviHVX0TRL6+S0mvntoHmFtBjzJdoJ2rnAyccVnyNnPFOTUVuy/ijFfLp/b98IA4/wCEe1oH/di/+Lpv/Df3hD/oX9a/75h/+LrR4WfY+oXDGcPVYeX4f5n1DtDNn0pcYNfLp/b98InpoGsj/gEP/wAXX0Z4T8TWfjLw1p2t2DF7S+gSeInqFYZwfcdCPUVz1MPOGskedjcpx2XKMsVScE9Fc1qQinFaSuOUDyhjAjpQc44ryf40ftHeH/gle6fZala3V/eXkbSiGz2Fo0BwGbcw4JyB/umvNB+334S7+H9Z/wC+Yv8A4urWDq1FzRjoe9hchzPF0o1qFFyg9n3PqLhhmmkZr5gP7fXhErgeH9ZH/AYf/i6+g/BHiceMvCmna0thcadHfRCZLa6wJVQ/dLYJAyMHr0IrkrYWpSV5xsY4zKcdl0VPF03BN2V7f5m0RiinkU0jFebKJ5iY0jNNp9IRmuaUShhGaaRmn0hFckolJkdBGacRmm1zSiWhvQ0lOIzTDxXJKI0IRivzj/4Koab5XjPwJqGP9fYXEGfXZIp/9qV+jpHFfBf/AAVW00y6J8O9QxxDcXsBP++sJH/os1+meGVT2PFOG7S5l/5K/wBbHPiVemz876KKK/vY8EKKKKACiiigAooooAKKKKACiiigAooooAKKKKACiiigAooopN2TYz9kP2IdO/sv9lzwJFjBe3mm/wC+7iV//Zq9zA5rzX9mfTf7L/Z9+HUGMZ0KzlI9C8Suf1avS/4q/wA1s/n7fN8XV71Jv72fRU1aCXkLTgMUgGadXlRiWAFKBmgDNOAzXXGJLYAZp1HSlAzXTGJDYAZp1FFdcYiClAzSgYpwFdMYktjQPm6/hTiADnNZHjDxJB4O8L6prlzFJNBp9tJdSJFjeyopYgZ4zxXzr/w314R/6F/Wf++Yf/i69KjhqlVXhG56WCyrHZinLC03NLR2sfUXBor5eX9vrwgo/wCRf1n/AL5i/wDi6u6J+3T4T1nV7Owj0HV0lu50gVmWLALMFBPz9Oa61gqq3iehLhrN4pyeHlZen+Z9L4xRQp3gEd+acBis4wPmBu0heKULxXinxf8A2p9B+DnipNC1HStQvLlrdLkSWoj2bWLAD5mBz8prhv8Ahv7wln/kAa1/3zF/8XXdDC1JK6R79Dh/NMVSjWo0G4y1T01/E+pCMjilOcivlxf2/fCC/wDMv61/3zF/8XXr/wAFvjXpnxs0a91LS7G6so7Wf7O6XYUMW2hsjaTxzVvDzgryRji8kzHAUnWxNFxiurt1+Z6LS4p2KNtQoHh3GbT60bc+1JKyW0TSO4SNRlmY4AHqa8P+IH7Yfw+8DzPa297L4hvUJVotMUOin3kJC/8AfJP0rWNGUtEjtwmBxWPnyYWm5vyW3r0XzPc8CjAr4o1n/goNfyOw0rwhbQqD8r3d4zkj3CquPzNYq/t+eMN+ToOj7PQeYD+e6uhYWZ9ZDgrO5q7pJesl/mfeBApCmehxXxt4f/4KDESImteEf3f8U1ld5I+iMvP/AH1Xuvw2/aZ8BfE2SK2sNU+w6nJwthqC+VIx9F5KsfZWJrOWGnHoeTjuHM1y+LlXoPlXVWa+dr2+Z6rto2n0pwwwyDkUbawcD5y4yin0lZuI7jOtIfm6HFO246VzXjT4h+G/h3p/23xDq1vpkJyFErfO59EUZZj7AGpVNydkXTpzrSUKUXKT2SV39x0WCOtIABXyx4r/AG+vDunyvFoGg3msFTgTXEgt429xwzEfUCuAv/2/PE8rsbTw5pkC9hLK8hH4grWiwVWR9hQ4PzqvHnVGy82l+F7n3MVBppBHSvhux/b88TRODd+HdNuE7iKR4z+ZLV3/AIU/b48OahKkWvaFe6MWwDLBItxGvueFbH0BrKeBqrWw6/CGdUI87o3Xk0/wvc+pcgUjEAZrn/Bvj7w78QtNW/8AD+qW+pQdG8l/mQ+jKfmU+xANdBnnBrzJ0nB2aPkalOdKTpzi1Jbp6MQimkYqSkIrklEVyOgjNKRikrmlEtMb0NJ1p5Gab0NckojGEYppGKkIzTSK5pRLTGU0jFPIxSVyyiUMpCKcRimg1yyiUjF8ZeJLfwd4R1vXrogW2mWU15Jk4+WNC5/QV8d/8En/AApca7r3xJ+ImoAyXVxJHp8c5H3ndjPP+ohP416h+3/42/4Q39mvXIEk8u51qeHS4jnkhm3yD8Y43H412n/BO/wH/wAIL+yz4ZeSPy7vW3m1eYYxnzGxGfxiSKv6U8NcF9UyPE41rWrJRXpHV/joeRjpe8on0zRRRX6GeUFFFFAHkf7VXxQHwf8AgB4z8Sxy+Tew2LW9kwOD9plxFER64Zw30U186/8ABKT4YHw78Itc8a3UW278R33lQOw621vlQQfeRpQf9wVy3/BVvx/c6kfAfwv0rdPe6jc/2nPbRn5nOTDbr77mabj1UV9ufB/4f23ws+F/hfwnbBSmkWENqzoMCSQKPMf/AIE+5vxr25f7Pl6j1qO/yX/BK6HZ0UUV4hI3FfmB8TT/AMNcf8FF9N8MJ/pfhfwtMtrOMZjMVqTJc7v9+YmLPoVr7++P3xOh+Dfwb8WeMJWUSaZYu9uH6PcN8kKn6yMg/GvkD/glL8MZk0Dxd8T9UVpb/Wbk6fazy8u0aHzJ3z3DyFR9YjXt4BfV6FXFvdLlj6v/ACQ13P0BVcDFLRRXiCCiiigAooooAKKKKACiiigAooooAKKKKACiiigAooooAK8f/a0+GH/C3v2dvHPhqOLzrybT3ubNQMk3EOJYgPTLIF+jGvYKQjII9aAP50fg74/uPhT8VfCvi23Lb9G1KG7dF6vGrjen/Al3L+Nf0SaffQatY297ayrPa3MSzRSocq6MMgj2IIr8BP2sfhp/wqP9orx34Zjh8i0g1J57RAMAW82JYgPojqPqDX68f8E/fiZ/ws39lfwdcSy+bfaRE2jXPOSrQHbHn3MXlH8aiJpLufR1FFFWZhRRRQAUUUlADSKw4PBmhW+v3OtRaTZJq9xjzr0W6edJhQoy+NxwAB17VuY5oA/OhpPccZzhfldr7+aHBQOgA+lFLRQIKKKKACiiigAooooAKKKKACiiigAooooAKKKKACiiigAooooAKKKKACiiigAooooAQCvnv9vfwl/wl/7KXjqBU3z2NvHqMZxnb5MqSOf++A4/GvoQ9awPH3huLxn4H8Q6BNjytV0+4sXz0xJGyH/0KtsPU9lWhPs0/wAQPw+/Y+8Xf8IR+018OdUL+Wh1aKzd84ASfMDE+2JDX7vnoK/nNs7m68O67DcR7oL2xuVdc9UkRsj8iK/of8M63D4k8NaVq1v/AMe9/aRXUf8AuugYfoa+q4jp3nTqrqrfcVI1aKKK+PJCiiigAooooAKKKKACiiigBK/Kn/grb4U/s/4v+EfEKptj1PSDasQPvPBKxJ+u2ZB+Ar9Vj0r4J/4K4+GPtnws8E+IAm5tP1eSzLD+FZ4S35ZgH6V7WTVPZ46HndfgNbn5Z0UUV+pmgV9sf8EoPFP9lfHzW9Gd9sWq6JJtX+9LFLGy/wDjpkr4nr3v9hLxP/win7V3w+uWfbHc3j2DDPDefE8Sj/vp1P4CvOzGn7XCVI+T/DUb2P3IopBS1+RmI0da8N/bc8SHwp+yt8RbwNsabTTZA56+e6wY/KSvc+5r44/4Km+JP7H/AGaIrFWw2ra1bWxX1VVklJ+mY1/MV24GHtMTTj5oaPyEooor9gNAqzpljLqmo2tnbrvnuJVijX1ZiAB+ZqtXqH7L/hv/AIS39on4c6YU3xya7aSSr6xpIHcf98qaxqz9nTlN9FcD93/DejQ+HfDul6Xb8QWNrFbR/wC6iBR+grUpF4Wlr8Zbu7syCiiikAUUUUAFFFFABRRRQAUUUUAfAH/BXXxT9k+HngXw4Hwb/U5r8qD1EEWz/wBuK8Y/4JO+FDqvx21/XHTdFpWiuitj7sssqKv/AI6slTf8FZ/FH9o/G7wzoaPuj03RBMwz92SWaTI/75jQ/jXrn/BIfwx9l8B+PvERTm91G3sFcj/njEXIH/gQP0r7f/d8l85fq/8AIvofoJRRRXxBAUUUUAFFFFABRRRQAUUUUAFFFFAEZcL14PWvye/ah8VDxh8dvF16rFoYbs2UfPAWICPj2JQn8a/VTV5ri30y8ktYDdXSxO0UIIBkYAkLk8DJ45r8jvG/wu8deG7+8u/EXhrVbN5JGkmuZLZjEzEkk+YAVP518znnM6UYRWl7s/Y/DWNCGMrV6s0pcqik2ru7u7fcjiaKCCOoxRXxGx/RyaewUUUUFBRRRQAUUUUAFFFFArXNPRfE2seGrjz9I1W80uc/8tLO4eFvzUivWfCn7ZHxT8KbE/4SAatAv/LHUoVlz9XwH/8AHq8Torpp4itR+CTXozysXlOAxytiaMZeqT/E+0fCf/BRq6QJF4k8JJL/AHrjTbgr+Ubg/wDode3/AA+/bJ+HPxB1Gx0y3u7zTtVvJVggs721YNJIxwFDJuUcnuRX5f17t+xT4VHiX4+6PK67oNLilv5AR12rsQ/g8iH8K9zB5piqlWNJtO7S1X+Vj824g4LyTD4KtjKcXTcIt6PRtLRWd93ppY/UEcgUtIOlLX3B/NYUUUUAFFFFABRRRQAUUUUAJ0r8Lv8AgoP8SP8AhZP7VfjGWKXzbLR5F0W35ztEA2yD/v6ZT+Nftb8SPGNt8Pfh/wCI/FF3g22j6dcX7hjjcI42fH44x+NfztoupeOfFoUbr3V9Yvcc/elmlf8AmWb9amRpDufsT/wS6+G48Efsw2esTRbL3xNfTaizMPm8pT5MQ+mIyw/66V9gVzfw78H2vw88BeHfDFnj7Lo+nwWEZAxuEcapn6nGfxro2poh6sWiiimIKKKKACiiigAooooAKKKKACiiigAooooAKKKKAPjv/gp38Jf+E9+AK+JLWHzNT8KXQvAVGWNtJhJgPp+7c+0Zr0P9hj4tf8Lf/Zv8MX083nappcf9kXxJy3mQgKrE9y0ZjY+7Gva/E/h2y8W+HdU0TUohPp+pWstpcRH+OORSrD8ia/Ob/gnd4hvfgl+0d8QPgxrcpU3Ekotg3Ae5tmblR6SQlnz6RrXt0bYnATpfapvmXo9/8x9D9L6KKK8QRkeLPDdn4x8L6voOoR+bYanaS2dwn96ORCjD8ia/O3/gmj4kvfhb8bPiR8Hdak2TiSSWFW4H2i2kMcgUf7aMG+kVfpRmvzG/a+hf9mv9urwX8UrZGg0vWHhu7pkGA2zFvdoPcwlW+sle1l376FXCv7SuvVaoa7H6dUVBbzpcwRyxOrxuoZXU5DA9CDU9eKIKKKKAPmb/AIKI+Av+E6/ZY8TvHH5l1ojw6vCMdPLbbIfwieWuM/YA8b/8Jl+zVoUEknmXOizTaXKc8gK2+MfhHIg/CvrLxf4ctfGHhTWdBvRus9TsprKYYzlJEKN+jGvzd/4Joa7c+FvGvxI+HWonZd2zi6WE/wAEkMhhn/Vovyr5rjDB/wBocM1rK8qMlNej0Z34OfLO3c+/wM06gDFHWv5WjE9wUDNOAzQBTuldcYkNhSgZoAzTq7IxICgDNFOAxXVGJLFApwGKAMUV1RiQ2FKRhT9KUDFD/dP0rrhHUD8qvjd/yWDxl/2Fbj/0Nq4iu3+N3/JYPGX/AGFbj/0Nq4ivuIfDH0P6/wAr/wBxof4Y/kgoor65+EP7HHhv4k/DPRPEN1rOq2l7fRM7pEYzGpDMowCmew70pzjBXkYZrnGFyanGrim1Fu2ivrZv9D5Go6GvpH4q/sTeJfBNhPqXh+7HiaxhUvJAsRjuUUdSEyQ+PY59BXzcQVJBGCO1VCUZq6Zrl+aYPNaftMJUUl17r1T1R6X8Mf2hvGvwrnjXTNVe601SN2m3pMsJHooJyn1Uj8a+8Pgd+0R4f+NVgUtv+JdrcK7p9MmcF1H99DxvT3wCO4GRn8xK0/DfiTUfCOuWmr6TdSWWoWkgkhmjPIPofUEcEHggkGsalGNTXZnzOfcJ4PNqcp0oqFXo11fn39dz9ghSdBXnXwI+LVt8ZPAdtrEQWG+jPkXtspz5UwAzj/ZOQw9j6g16OFwvNef7Kzsz+Z8RQq4WtOhWVpRdmhhG4A0E9+wqQDArA8eeJ4vBvgzWtbmwY7G0lnx/eKqSF/EgD8a0jDUypwlUmoRV23ZfM/OL9qjxj/wmfxv8QzI++2spBp8POcCIbX/8f3n8a8kqa9vJdQvJ7qdzLPPI0kjt1Zick/mahr04qySP7Iy/CxwWEpYeO0IpfcgoqW5tZrN1SeJonZFkUOMZVlDKfoQQfxqKmegmpK6Paf2QPFY8LfHPRlkfZb6mslhJz13jKD/vtUr9K/4q/Hvw/rE/h7XtO1S3OLixuY7mM5x8yMGH6iv150PVINc0ay1G3bfb3cCTRsO6soYH8jXFXhezPwDxFwfs8ZSxSWk4tP1i/wDJlykdQ6kHvT8Ck21xuB+SH5oftW/Co/DH4pXb20OzSNWze2u0YVST+8Qf7rHp2DLXjFfpd+1Z8KD8TvhdeG1h8zWNLze2YUZZ9o+eMf7y5wP7wWvzR6GvTpS5o69D+oODs3/tTLoqbvUp+7L9H81+KYV91fsI/ET+2fBuo+FLmXdcaTL51srHkwyEkgf7r7s/7wr4Vr0v9nX4hH4a/FnRdTkk8uxnf7HeEnA8qQgEn2Vtr/8AAaVan7SDR3cU5b/aeV1KcVeS96Pqv81dH6iYyKraheQadZz3VzIsNvCjPJI5wEUDJJPoAKsqQ6hh6Zr5v/bZ+KJ8I/D9fDVnLs1DXSY32nlLdceYf+BEhfcFvSvBhS9pJRR/M+WYGpmOMp4WnvJ/cur+SPjb4y/EOb4o/ETV9fkLeRLL5dqjf8s4F4QY7HHJ9ya4milVS7BVBLE4AHevo4xUUl2P66w9Cng6EaFNWjFJL0R6p+zZ8J3+LPxItLWeIvo1ji6v2I4KA/LH9XOB9Nx7V+mUUawxIiqFCjAUDAAryT9mD4Rj4U/De2juoQmtali6viR8ysR8sf8AwAcY9S3rXr56ZNfLY6r7apZbLY/mnivOf7Wx75HenD3Y+fd/N/gJ1FNIp1HWvFlE+NIyMUlPIphGK5JRLTGkYpKfTSMVyyiUNIxTCKkppGK45RKTGU0jFPIxSVyyiWMPSvjT/gqHpwm+Cfhy9Ay0GvRx/QPbzE/qor7MIxXy7/wUb0wX/wCzPfzkZ+xajaTg+mXMf/tSvruCansOI8FP++l9+hjW1pyR+TdFFFf6GHgBRRRQAUUUUAFFFFABRRRQAUUUUAFFFFABRRRQAUUUUAFOAyw+tNq1pVm2o6naWqffnmSJfqSB/Wsq0lCnOT7DW5+7Hw207+x/h34Xscbfs2l2sOPTbEo/pXR1HbRLBbxRoNqIoVR6ACpcYr/M3ETdXETm+rb+9n0i2sOAxQBminAYojEGKBTgMUgFLXXGJmxeppwGKQDFLXVGIgpwGKQDNPArrjElsAKWilAzXXGJBwvx1/5I340/7BF1/wCimr8rq/VL47n/AIs340/7BN1/6Kavytr6nLFam/U/dPDr/d6/qvyCt3wF/wAjx4e/7CFv/wCjFrCrd8Bf8jx4e/7CFv8A+jFr15bM/VcV/An6P8j9cIh+7X6Cn4zTYR+6T6CpAMV8zy6n8ZyZ+e37dIx8aYP+wXD/AOjJa+dq+iv26hj40Qf9gqH/ANGS18619FS0gj+reGP+RNhvQK+6v+Cfn/IheIv+wl/7SSvhWvuv/gn3z4C8Rf8AYS/9pJSrK8DxuO/+RNP1j+Z9U+9ZniTxFp/hHQ7zWNUuUs9PtIzLLM54VR/M9gBySQBWrjv2r4R/bg+McuveJU8D6dORp2mlZb4oeJZyMhT6hFI/4Exz90VxU6XMz8FyLKKmdY2OGi7LeT7Jb/5LzOE+Pv7Tuu/F6+uLCykm0vwsrYjskbDzgdGlI6567eg46kZrxKiivTjFRVkf1XgMvw+W0I0MLBRS/q77vzCivoH9m79lqf4xQPresXM2m+HY3MaeQB5ty4+9tJBCqOhbBycgdCR9K3v7EHwzuLAwRWl/bTkY+0peOXB9cNlf0qXJJ2Plcw4yyvLcQ8NUblJb8qul+K/A/OmhWKkEEgjoRXqXx++BWofA/wATQ2ks/wBu0m9VpLK8xtLBSNyOOzLkdOCCD6geW1a11R9bg8ZQzDDxxGHlzQlsz6p/Zq/a3vfDt7aeGfGl493o8hWO31OdsyWp6ASMfvR+55X6dPuiKVJkV0IZGGQQcgivxur75/Yj+ML+L/Ck3hLVJzJqeioptnc/NJbHhR77DhfoUrkrUk/eR+M8b8M0qEHmWDjb+dLbXqvnv959Oe1J0GBTsZyK5j4j+N7T4ceCNW8RX3MNlCX2ZwXfoiD3Zio/GuBU76H43SpzrVI0qavKTSS7t7Hl/wC0l+0da/BjTV07T1jvfFF3GWggflLdOnmSfrhe+D0Ar8+PFfi7WPG+szarrl/NqN9MctLM2cD0UdFA7AYAo8X+KtQ8b+JdR1zVZzcX19KZZG7DPRR6KBgAdgBWPXqUqUYLzP6n4d4dw+S4dXSdVr3pfouyX4hRSojSuqIpZ2OAoGSTX2r8IP2HdKfRLbUfHEtxPfToJDp1vJ5ccAPO1mHzMw74IAORz1qpzjTV2ejnGe4PJKanipb7Jat+h8U0V9xfFL9hnQJ9FuLvwbPcafqcSFktLiXzIZsfw5PzKT2OSPUd6+Iry0m0+7mtbmJ4LiF2jkikGGRgcEEdiCKUKkai90nJ89wWdwlLCyd47p6Nf15Gt4P8aa14D1uDVtCv5tPvYj9+M8OO6svRlPoeK/RT9nr49WPxq8Ns0ipZ+ILIBb2zB456SJnkofzB4PYn80K7f4M/Ea5+F3xE0nXYHYW6SiK7jX/lpAxAkXHfjke6iubFYeNaGm6PJ4n4eo5vhZVIRtWirp9/J+v4M/VTGKSmwTJcwRyowZHUMGU5BB6EU8jFfHzifzJ5DSKYRipKQiuSUSkyOkIzTiMUlc0olIZQRmnEZptccojGEZphGalIppGa5JRNExhGabT6awrllG5R+f8A/wAFLdcufFXjf4b/AA600+Zd3Lm6MIP35JpBDB+qyfnX6SeEfDlt4P8ACmjaDZDbZ6XZQ2UIxjCRoEX9FFfmp4ch/wCF7/8ABTwOf3+l+GLoue/liyjwP/JnH/fVfqFX9iZXhP7NyTBYK1mo8z9ZanzuInzzbHUUUV2HMJQTgZpM5ryv9p74nD4PfAfxj4pWXyry1sXis2zz9pkxHDj1w7qfoDVU4OrNQju3YD4Y8Af8ZS/8FKtS14/6T4e8K3D3ER6p5dniKAqf9qcrJj3Nfp4K+E/+CUfwxOhfCzxD45u4iLrxDe/Z7d2HJt4MgsD7yPID/wBcxX3YK9XNZp1/Yw+GCUV8t/xGxaKKazBVJJwBzXkCPz5/4KsfEu4u7PwX8K9ILT3+rXA1K6t4vvuoYxW6Y77nMhx6xrX2Z8Dfhrb/AAf+EnhXwfbhf+JXYxxSunSSY/NK/wDwKRnb8a/Pr4MKf2tf+CiGs+M5P9K8M+GZmvLZjyhjtyIrTHoWfE2PZq/T+vbx/wDs9GlhFulzS9X/AJIb7DqKKK8QQUUUUAFFFFABRRRQAUUUUAFFFFABRRRQAUUUUAFFFFABRRRQB+U//BYD4bjTPiF4M8cW8WItWsZNOuWUcebA25Cfdklx9I63f+CO/wASPL1Dx54Cnl4lji1q0jJ6FT5Ux/HdB+VfRf8AwUz+HP8Awnv7LGtXkURkvfDlzBq8WBztUmOXn0Ecrsf90V+Z/wCwZ8RT8Nf2qfAt7JL5dnqF3/ZNwCcBluAYlz7B2jb/AIDUbM0WsT94KKKKszCiiigAooooAKKKKACiiigAooooAKKKKACiiigAooooAKKKKACiiigAooooAKKKKACiiigAooooAKKKKACiiigApCMilooA/An9prwr/wAIV+0H8Q9HCeXFBrd08K+kTyF4/wDx1lr9h/2LPFf/AAmP7Lnw5vi+9otMWwY55zbs0HP/AH6r82f+Cm3hf/hH/wBqjVLwJsXWdOtL8YHBwnkE/nAa+xv+CVXij+2f2dL7THfMmka1PCqZ6RukcgP4s7/lX2+af7RllKt1VvxWv4lvY+z6KKK+IICiiigAooooAKKKKACiiigBD1FfMn/BRrwx/wAJJ+yf4rkVN82mS2t/GPTbOisfwR3r6crzr9oXw3/wl/wK8f6OF3y3eh3iRD/pp5LFP/HgK6cLU9liIT7NfmNH4A0UEYJFFfsiNArovhz4jPg/4heGNeVijaXqdtehh28uVXz/AOO1ztKDgg+lRNKUWn1A/o/jYSRqwOQRkEU+uH+CfiT/AIS/4PeCNaJ3tqGi2dyx/wBpoULD65Jrt84Nfi848snF9DICOK/Oj/gr94h8vSvhtoav/rZr28kX02LEiH/x9/yr9GK/Jr/grL4g+3/Hfw5pKNuj0/QUdh/dkkmlJH/fKpXtZJDnx0H2u/wGtz4hooor9RNAr6l/4JqeG/7f/av8P3JXcmlWd3fMO3+paIH/AL6lFfLVfev/AASL8O/a/il431wrkWWjx2e70M0wb/2ga8vNJ+zwdWXlb79BPY/U6iiivyYzCiiigAooooAKKKKACiiigAooprHCk+lAH4jf8FAPE/8AwlP7WPjiRX3Q2UsNhGP7vlQIrD/vsOfxr9Ev+Canhj/hHv2UtBuSmyTV7y7v2Hc/vTED+KxL+lfkv8ZPEf8AwmPxe8a64H3rqOtXl0p/2Xmdhj2wRX7g/sxeG/8AhEv2efh1pZXZJFoVo8q+kjxK7/8AjzGvt84/c4GjR9PwRb2PUKKKK+IICiiigAooooAKKKKACiiigAooooAKY8SOPmQN9RT6KA2OD8V/A/wH41LtrPhTTLuV/vT/AGdUlP8AwNcN+teM+K/+Cf8A8PtZLvpF1qWgP/CkUwmj/ESAsf8AvqvqD8cUHIrkqYWhW/iQT+R7eEzvMsDb6vXlFdrtr7np+B+fXir/AIJ4eK7De3h/xDp2sRjnZdRvav8AQY3rn6kV474q/Zm+Jvg7c1/4Qv5YxyZbFBcrj1zEWwPriv1m6UFc9QD9a8mrkuGn8Dcf68z7fB+IucYeyrctReas/vVvyPxPurSeyneG4hkgmQ4aOVSrKfQg1FX7M+I/A3h7xfb+RreiWGqxYwFvLZJcfTcDivHvFn7Enwu8Tb2t9Jn0Odusum3LJj6I25B+C15dXIakf4c0/XT/ADPuMH4m4Odli6Eovyaa/R/mfmPRX2r4t/4JyTKHl8N+Llk/u2+p25X85EJ/9ArxrxV+xn8VPC25xoKaxCnWbTJ1lz9EO1z/AN815NXLsVS+KD+Wv5H3GD4uyXG2VPEJPtL3X+NvwPD6K1Nc8K614ZuPI1fSb3S5s42Xls8LfkwFZdee4yg7SPq6danWipU5XT7BRRRUmwV9t/8ABOTwn8ni7xJInVobCF8emZJB+sdfElfqB+xZ4UHhj4BaG7psn1J5L+TjrvbCH/vhUr3smpe0xKl/Km/0/U/MPEPGfVsmdJPWpJL5bv8AKx7xRRRX35/LYUUUUAFFFFABRRRQAUUUUAfIv/BT74hf8IR+yzqenQy+XdeI7630tNp+bZkzSH6FYip/3/evzl/4J9fDv/hY37VvguGWLzLPSZm1mc4ztEC74z/398ofjX0F/wAFhPiB9u8eeBvBcUn7vTrCXU51U8F5n2ID7gQsfo/vWz/wR1+H+/UPiB43mj/1ccGj20mOu4+bMPw2wfnUbs0WkT9OaKKKszCiiigAooooAKKKKACiiigAooooAKKKKACiiigAooooASvzO/4KC6HefAn9pvwF8Z9GhKpdyRPc7OA9xbFQysewkhKp7hWr9MQa+eP28PhL/wALc/Zu8S20EPm6ro6jWbHAy2+EEuo9S0RkUD1Ir0surKjiI83wy0foxo918O67Z+KNB03WNOmFxYahbR3VvKvR43UMrfiCK0h0r5C/4Jl/Fr/hYH7PkegXU3map4UuTYMGOWNu+XgY+wBdB7RV9fVy4mg8PWlSfRiE618f/wDBTv4X/wDCcfs8t4gtod9/4XvEvQyjLfZ3Plyge3zI59o6+wM1ieMvC1l438Ja14e1FPMsNVs5rKdfVJEKN+ODRha7w9eFRdH/AMOB41+wv8T/APha37NHhK9ml8zUdLhOkXmTk+ZBhVJPq0flsf8Aer6AFfm1/wAEx/E978OPi18R/g/rT+XcxyPPFGxwBcW0hhmC+pZSp+kdfpL04rpzGiqOJko7PVej1GxaKKK84Q3vX5feIIf+FEf8FPWb/UaX4nug47CQXseD/wCTOf8Avmv1B61+cf8AwVd8LXHh/wATfDX4jacPLurd3sJJwPuPG4ng/UzH8K6sPQWMp1sFLarCUfvWhrTlyyTPuPFOAxWP4O8RW/jDwpo2u2hza6nZQ3kXOflkQOP0NbOM1/GlSjKjVlSkrNOz9UfR3uKBilopwGK2jEgUDFFFKBmuuERMUDFPAxSYxzS12xiQwpQKAM06umMRBQRlT9KUDND/AHG+ldkI6kn5UfHH/ksPjL/sK3H/AKMauIrt/jj/AMlh8Zf9hW4/9GNXEV9dD4Uf2Dlf+4UP8MfyQV+nn7Ko/wCLCeEv+vd//RjV+Ydfp5+yr/yQTwl/17v/AOjGrnxCvFH534i/8i+l/jX5M9YIBBB71+eX7afwrg8CfEKDWtOhEOna8jzNGgwqTqR5mB2Dblb6lq/Q4da+Z/29NFW8+E+n34A8yz1KM7u4R0dSPxO38qwoXTPzDg7HTweb0kn7s/da732+52PgKiiivSP6nPoj9iL4gyeFviwNDll22GuwmFlJ4EyAvG35b1/4GK/Q8dBX5EfD3WX8PeOvDupq2w2l/BNn2WRSf0FfrxF80aHvgVhON9T+dvEPBxoZhTxEVb2kdfVaX+5oMc186ftyeMP+Ee+D40mN9s+s3UcG0HkRJ+8c/mqg/wC9X0dtORX5/ft5+MDrHxP0/QkcNDpFoGZc9JZSGP8A44I/zojDU+b4QwX17OKMXtH3n8tvxsfMtWdM0+bVtStLG2TzLi5lSGNB/EzEAD8zVavXv2T/AAh/wmHxz8PROge3sXa/l4zjyxlD/wB/Nn51uf03mWKjgsHVxD2jFv7kdH+2P8Oo/APinwuLVNtnJo0NqrYxl4fkJ/75MdfP1feP/BQHw19t8AaDrKR7n0++MLNj7sciHJ/76RB+NfB1D7nzfB2NeOyinKTvJXT+T/ysFfpj+yJ4rHir4GaEHffcaeHsJRnp5Zwg/wC/ZSvzOr7K/wCCe3i3Enijw1I4+by7+BM/8AkP/ouokrqx5nHuD+sZS6qWtOSfy2f53+R9nUU8jFN21yuB/NdyNhuUjrX5m/tVfCk/C/4p3gtodmj6rm9syo+Vdx/eRj/dbOB/dK1+mp4rxL9rP4Un4mfC66e1h8zWNIze2m0ZZwB+8jH+8vbuQtXD3ZWPteEs4/srMYubtCfuy/R/J/hc/NSgcGjoaK6j+p9JI/Tf9mr4kx/ED4N6XqFzOrXthGbS+d26PEANzH/aXax/3jXwZ8fviXJ8Vfidq2sq5bT0b7NYqf4YUJCnHbccsfdjVfwN8XdW8B+DPFnh2yJEGvQpEXDYMRBw5H+8hZT+HpXB1zwpKE3I/P8AI+GY5ZmWJxclo3aHknq/x0XkvMK99/Y9+ER+IPxBTWr2Dfo2iMs7bh8sk/WNPfGNx/3QD1rwrTtPudW1C2srSFp7q5lWGGJBlndjhVHuSRX6lfBD4YW3wm+HmmaJEFa6C+dezL/y1nYAsfoOFHsorPE1OSGm7I40zn+zMC8PSf7yrdLyXV/ovXyO72bQAKKfTSMV81KJ/No0jNNp9IRXJKJY0jNMIzT6QjdXLKI0R0EZpxGabXHKJaGUEZpxGabXHOIxhGabUhGKYwrkkjRDCPmrwf8Abl046n+yx46iVdzJDbzD22XMTn9FNe8/xV5l+0zpw1P9nz4jQEZxoN5KB7pEzj9Vr1chn7DN8JV7Ti/uaIqK8GvI/EWiiiv9HU7pM+eCiiimAUUUUAFFFFABRRRQAUUUUAFFFFABRRRQAUUUUAFdf8HtO/tf4teCrHG77VrVlDj13ToP61yFerfsp6d/an7R3w7hxnbrEE+P+ubb/wD2WvJzip7HLsRU7Qk/uTLgrySP2vUcAU+kA4pa/wA3d5Nn0QoGacBmgCnAYroiiWwpwGKQDNOrrhEgKUDNIBmngV2xiSxQKWil6muqMSAAzTqKAM11xiS2cJ8df+SOeNP+wPdf+iWr8ra/VT47cfBrxp/2B7r/ANFNX5V19LgFamz908Ov93r+q/IK3vAX/I8+Hv8AsI2//oxawav+HtUGia7puotGZVtLmOcxg4LbWDYz26V6j2P1nERc6Mordpn7AwjMScdhUgAFfHyf8FCbFEA/4Q2fjj/j9X/4inf8PDLH/oTLj/wOX/4ivJ+ry7H8vS4Qzu/+7v74/wCZ5p+3ZkfGuDP/AECof/RktfOtek/Hz4txfGjxvHr8WnvpiraR23kSSBySrOc5AH979K82r04Llikz+iMgw1XB5ZRoV1acYpNdn8gr7r/4J9f8iF4j/wCwn/7SWvhSvuz/AIJ9DPgLxH/2E/8A2ktE1eJ85x3/AMiWfrH8z6V8WeIIPCvhnVNYuf8Aj3sLaW5kGcZVELEfpX5Ga5rFx4g1m+1O8cyXd5O88rH+J3YsT+Zr9Kf2uNYbRvgF4oaM4kmWK3HPUPKit/46Wr8yKmnGyPn/AA4wqjhq+La1lJR+SV/1/AKAMminJ/rB9a1P2GbtFs/WH4K+HI/Cvwp8K6YiBDDp8JcAYy7IGc/ixY/jXaheTUOkwiDTbWIDASJRj6AVb6Vi43P4qxNV1a86kt22/vZ86/tx+HIdX+Ck+osg83SruCdGxyNzeURn0PmD8hX52V+n37WkQm/Z/wDFq4z+6ib8pkP9K/MGtIqyP6F8O6rnldSD+zN2+5MK9M/Zv8aP4G+M3hu+3lbee4FlcDOAUl+Qk+wJVv8AgNeZ0+3me3njljYpIjBlYdQQeDVNXVj9Fx2Hji8LVw89ppr71Y/ZLOVU+tfIv/BQHxq9ponh3wtBIR9qle9uQD1VBtQH2JZj9UFfVnhzU11nQNNvwABc28cwA/2lB/rX59/tyaudQ+OMttuythYww49M7n/9qVzwh7x/N3BmCVfO4Rmv4d5fNaL7mz58oooroP6fPXP2VfCEfjH436BDcRiW2s2e+kVhkHy1yn/j+yv02C4wB2r4N/YD04T/ABM1y9K5MGmFAfQtIp/9kr70I4rzsSuZn818e4iVXN/ZX0hFL79f1GsuRg1+an7XvhuHw38dNc+zoI4r5Y7wKPV1Ac/i6sfxr9LeuK5bxF8MvCXizUftus+G9L1W92CPz7yzjlk2joNzAnHJ4965qU/ZSueFw5niyLFvESi5Jpppeqf6H5KUV+rB+BPw8/6ErQf/AAXRf/E0n/Ci/h5/0JWg/wDgui/+JrpeMh2P0/8A4iNh2rfV396K/wABtWfW/g74Ru5mLyHToUZj1YooUn8Std6OW+lVtK0iy0LT4NP061hsbKBdsUFvGI44x6Ko4AqyK+fqq8m0fiWIqRrVp1IKyk20uybEIxSU8jNMrilEzGkYppGKk600iuOURoZTGHFPorjnEtDKaRin9DSEVyTiUiJlrH8Y+I7fwf4S1rXbs4tdMspryXnHyxoXP6CtrGRXzh+3943/AOEM/Zp16GOTy7rWpodLiOeu9t8g/GOOQfjXfk2AeZZlh8IvtzivlfV/JBKXLFvseU/8EofC1x4g8SfEn4jagDJdXDpYRzkffeRzPP8AqIT+Nfo6BXzL/wAE6/AX/CC/steGpJI/Lu9bkm1eYY6+Y22M/jEkRr6ZJr+vswmpYmSjstF6LQ+blqx1FFFcBIlfnt/wVe+Ic9xp3gf4Z6YWmvdUujqVxbx/fYAmKBcdwztJx6oK/QjOBX5h+Fj/AMNS/wDBS681M/6V4f8ACdw00Z6oIrLCRkezXBV/oxr18rilVlXltBN/PoNH6DfBX4eQfCj4UeFfCUAXbpOnxW8jJ0eXbmV/+BOWb8a7cHJoBoxivJlJzk5PdiACvBv22fi1/wAKd/Zx8U6pBN5OqahF/ZNgQcN504Kll91TzHH+5XvPSvzT/wCCjnia++MXx8+H/wAF9Ck3yRSxPcKvIW5uWCpvH+xEN+fSU16GXUVWxEVL4Vq/RDR7D/wS++E3/CD/AAJm8VXcPl6l4rujcBmGG+yxEpED9W81h6hxX2WKx/CXhqx8GeFtI0DTI/J07S7SKzt4/wC7HGgVR+QFbArnxVd4ivKq+r/4YGLRRRXMIKKKKACiiigAooooAKKKKACiiigAooooAKKKKACiiigAooooAwfHHhW18ceC9e8O3wzZ6tYT2E3GfkkjZD+jV/Orf2eo+BfF1xayFrTVtHvmjYr1imifBx7hl/Sv6Rz0r8L/APgoV8P/APhX37V/jSOOPy7TV5U1iA4xu89Q0h/7++aPwqZGkD9qPhf40g+I3w48L+Kbfb5Wsabb3wVeimSNWK/gSR+FdQ1fIv8AwS++IH/Ca/ss6bpssnmXXhy/uNMbcfm2EiaM/QLMFH+57V9d00Q9GFFFFMQUUUUAFFFFABRRRQAUUUUAFFFFABRRRQAUUUUAFFFFABRRRQAUUUUAFFFFABRRRQAUUUUAFFFFABRRRQAUUUUAfmN/wV58MeR4p+HviFUz9qsrqwdwOnlOjqD/AN/m/I1e/wCCQfify9Q+I3h6R8+ZFZ38SZ6bTIkh/wDHo/yr0r/grJ4c/tH4E+HdXRN0um66iMf7scsMgP8A48sdfL3/AASz8Sf2L+041gWwur6NdWoU92UpMPxxE3619vS/f5LKP8t/wd/yL6H7BUUUV8QQFFFFABRRRQAUUUUAFFFFABUFzAlzbyxSKHjkUqynoQRgip6Q9KAP51fGegv4W8X65o0mfM06+ntGz1zHIyn+VY9ey/tj+Hv+EY/ag+JNlt2CTWJbwD2nxMP/AEZXjVfstCftKMZ90mahRRRXQB+3f7APiH/hI/2TPAUrNultoZ7Nx/d8q4kRR/3yF/OvoYjFfFv/AASj8QHVP2d9V052y+m69PGq+kbxROP/AB4v+VfafWvyDHw9niqkfN/jqZvcDX4pf8FFdf8A7d/a28ZKrborFbSzT2220ZYf99M1ftaelfgX+05r3/CSftEfEfUA29JNfvEjb1RJmRP/AB1RXucOQviZT7L82hxPMaKKK/Qywr9Q/wDgkR4e+zfDzx9rm3BvNUgs93r5MRfH/kf9a/Lyv2J/4JfaD/ZH7LVrd7dv9qatd3efXBWHP/kH9K+cz6fLg2u7S/X9BS2PrqiiivzUzCiiigAooooAKKKKACiiigBCOa5n4l+If+ER+HPinXN2z+zdLur3d6eXEz5/Sumrw39tzxD/AMIz+yr8RrvdtMum/Y8/9d5Ehx/5ErahD2laEe7S/ED8QNB0qXxB4h0/TYOZ726jt07/ADO4Ufqa/on06yi0zTrWzgXZBbxLFGvoqgAD8hX4O/speHv+Eo/aR+G9gV3oddtZ3X1SKQSMPyQ1+9fYV9TxHP36dPsm/v8A+GKkOooor5AkKKKKACiiigAooooAKKKKACiikPSgCvLdw28iJLMiNJnYrsAWx1wO9PWVD/GD+NfCn/BRrXRL4j8G6UjlWt7W4uGAP/PR0UH/AMhmvl3R/iZ4u8P7f7N8UaxYhei299Ko/INivnsTm8cNXdFwvbrc/Vcp4CrZvl1PHU66i5391rs2lrfr6H7Hgg9wWozjjt61+Vmiftc/FjQtoi8WT3EY6peQRTZ/FlLfrX6Dfs5eNtc+I3wg0LxF4hMLalfCZmMMexdqyuinHuFB/GuzCZjSxknCCaaV9TwM94SxuQUo18RKLi3ZWbve19ml2PUKWiivVPiQooooAKQjNLRQBSvtLtNTt3gu7WK5hcYaOVAyn6g8V5d4p/ZU+F3i3c114Ts7SVufN07NswPriMgE/UGvXDzScjtxWM6UKqtOKfqjsw+OxODlzYerKD8m1+R8geKf+CdHh683v4f8T3+mOTkR3sSXCfQFdhA+ua8Z8V/sFfEnQjI+mDTtfiB+VbW48uQj3WQKB+DGv0kBP+TTvevNqZThan2beh9ng+Os8wdk6vOu0kn+Oj/E/H/Wvgr468N6hHaap4V1SzeSRYld7ZjEzE4AEgBU8n1r9Z/B2gQeFvC2kaPbDEFhaRWyf7qIFH8q1mRc5IH5U79TV4LAQwbk4u9zl4i4pr8RQpRrQUeS+zdne3R7WsPooor1T4oKKKKACiiigAooooAKKKwvG/ia38FeDNe8Q3eBa6TYT30uTj5Io2c/otAH4cft2+Pv+FiftWeP75JPMtrK9/suHByAtuohbHsXR2/4FX6ff8E1vAX/AAg/7J/huaSPyrrXZ59XmGOu99kZ/GKOM/jX4sTS33i/xM8jbrrU9Tuyxx1klkf+ZZq/or+H3hODwJ4D8OeG7bH2fSNOt7BCo4IijVAf/HahbmktFY6KiiirMwooooAKKKKACiiigAooooAKKKKACiiigAooooAKKKKACopolmjeORQ6MCGVhkEHtUtFGwH5gfs5Sn9lL9v3xH8Orljb+HvEMr2VqGPybZP31k3ucHyvq7V+nuMivzu/4KofD270DU/Anxc0Xdb3+n3C6fcXMY+ZHVjNbP8AgwlGT6qK+4PhD8QrT4sfDLwz4ustoh1exiuGRTkRyEYkj+quGU/7te1mH7+lSxa3as/Vf5jfc7OiiivFEfmH+1ZG37M37fHg/wCJcCmDRtaeG8umUYXH/HveKPU+WQ/1kr9N4pFmRXRgyMAQwOQRXx7/AMFQ/hd/wmn7P0fiS2i33/ha9S6LAZb7PKRFKB/wIxMfZDXp37EPxQ/4Wv8As2eENSmm83UbG3/sq9yct5sHyAt7sgR/+B17eJ/2jBUq/WPuv81+A+h7zRRRXiCEr5l/4KK+Af8AhOv2WfEskcfmXeiSQ6vCMdPLbbIfwiklNfTQ61jeMvDdt4y8Ja1oF6M2eqWU1lMMZ+SRCjfoxrfDVfY1YVF0aYHyn+wD44/4TP8AZo0CKSTzLrRZZtLlOemxt0Y/COSMfhX0gBgV+fv/AATJ1658M+MPiR8OtSPl3ls63awE/ceJzDP+rRD8K/QLtX858a5esvz/ABNOK92T5l6S1/Nn0FGXNTQoGadSAYpa+QgjUAM08CkAxTwMV2QiQwpQM0lPAxXZCJIUoGaSndBXXGJAtIw+U/SlHNKw+RvpXZCOoup+U3xx/wCSxeMv+wrcf+htXD13Hxw/5LD4z/7Ctx/6G1cPX0sdkf2Hlf8AuFD/AAx/JBX6ffsqD/iwnhE/9O7/APoxq/MGv0//AGVf+SB+Ev8Ar3f/ANGNWdVXR+d+I3/Ivpf41/6Sz1jHOa8A/bd2/wDCir3PX7Zb4+u+vf6+b/28tQWz+DltBkBrrU4YwPXCu3/stRTjqfjfDqc82wyX86/M/Piiiiuo/rwfCSJk2/e3DH1r9lbc5t4s9dor8gfBWlnXPGOhaeo3G7v4INvqXkVf61+wEKFYox7U+W5+EeJU06mFh1Sk/vt/kJNKsMLyMQqquST0Ar8j/ip4sbxz8RvEOuli8d5eSPET/wA8gcRj8ECj8K/Sf9pPxgfA/wAFvE2oRyFLl7Y2sJB58yQ+WCPcbi3/AAGvyvptWRv4b4HStjpLqor83+gV9l/8E9fB+9/FHieRB8vl2ED4/wCByj/0XXxpX6IfsqeIfB3gL4L6JaXviTR7XULnfeXUcl9Gjq8jZUMC2QQgQEH0qoK7PquO8RUpZS6NJNuo0tFfTd/lb5neftOeGP8AhKfgb4ttQm+SK0N2vHOYSJePchCPxr8s6/WbU/if4C1LTbq0l8V6I8U8bRup1CLkMMEfe9DX5S61ZDTNXvrNZkuFt53hEsbBlfaxG4EcEHGciiaseB4c1asKOIw1SLVmpK6a3Vn+SKdexfsleLf+ES+OmgO77Le/L2EvPXzBhB/38CV47VzRtTn0TVrHUbdtlzaTpcRN6MrBgfzFZn6lmeFWOwVXDv7UWvvR+yIOQDSEZrN8M61B4j8P6bqlq263vLaO4iOf4XUMP0NaW3mhwsfxnKLhJxejQhGKY6B1I9alpCM1k4gmfmH+1L8Kj8Lfinex20OzR9Tze2e0YVQx+eMf7rZwPQr614/X6S/th/DOHx18Jb6/VVXUdCR7+GQ8fu1XMqZ9CgJ+qrX5tVotj+puD83/ALVy2PO7zh7svO2z+a/G4UUVa0qwfVdTtLJGCPczJCrN0BYgAn86Z9tKShFyZ9P/ALDfwf8A7f8AENz431GDNjpjGGxDjh5yPmf/AIAp/Nh3WvukjH1rnfh54Jsfh74M0rw/py7bayhCBiMGRurOfdmJJ+tdIRmvHxD55H8lZ/m084x88Q/h2iuyW3+b82MIpKfTDxXnSieAhpGKSn0wjFc0ojGkYpKeRmmVxyiWIRimEYqQ80wjNcc4lIbTSMU6kIyK45osaeabTqRhXFNFIiIrm/iXpX9ufDnxTp2M/a9LurfH+9Ey/wBa6ZhUU8aywyIw3KykEHuMUYebpYiE1umn9zG9VY/n8YYYj3pKtapZtp+pXdq4w8ErxsD6gkf0qrX+lFGSnTjJdj50KKKK1EFFFFABRRRQAUUUUAFFFFABRRRQAUUUUAFFFFABXv8A+wbp39pftU+CgRlITdTN7bbWUj9cV4BX1R/wTa077d+0nFNjP2PSbqf6Z2J/7PXyXFtX2OQ4yf8A07kvvVjakr1I+p+sFKopKfX+e8Ue8xVFLQOKUDNdcEQxQMUtFKBmu2ESWKBingYpFpa7IRIYU4DFItOrrhElhTgMUAYpa7IxJOE+O3/JG/Gv/YIuv/RTV+VVfqt8dhj4M+NR/wBQi6/9FNX5U19BglaDP3Xw5/3fEeq/IKKKuaNpj61q9jp8TrHJdzpArv0UswUE+3Negfr0pqCc5bIp0V9Sp+wB4tdQR4g0rnn7sn+FH/Dv7xd/0MGlf98yf4VPMn1PkP8AW7Jf+ghfj/kfLVFdz8YfhPqHwa8VpoGpXdve3DW6XIktg23azMAPmAOflNcNVH1OGxNLF0o16Mrxkrp90Ffd3/BPcZ8BeI/+wn/7SSvhGvu//gnx/wAiB4j/AOwl/wC0kotc+E48/wCRLP1j+Z1P7cjlPgbcgdGvbcH/AL6J/pX5z1+lH7aWnm9+AOtSKCxt5reXA9POVT/6FX5r02rHD4dyTyqaXSb/ACQVLaIJLqFWOAzgH86ip0ZKyKR1BBpH6dV/hs/Ze2H+jxf7oqSo7Jw9pA3ZkU/pU9buB/EcviZ5R+1Cgf4D+MQ3T7Jn8mBr8tq/UX9q2XyfgD4vb1t0X85FH9a/Lqs5qzP6E8OP+RfWf9/9EFFFA5IqD9Zl8LP1r+DrmX4UeDnb7x0m1Jz6+Ulfnz+1/IX/AGifFmextgB7fZoq/Rb4e6a2j+A/D1iylWt7CCIg9iqKP6V+e/7aOnNZftAa1MQQLuC3mBPcCJU/9kpuNj+e+BJr+3a3nGVv/AkeGUUUUj+hz60/4J8KD4p8WN3FrAP/AB9v8K+4zg18Lf8ABPmcDxn4ohz8z2UbgfSTH/s1fdOK5Ksbs/l3jbTO6t+0fyQhGKSn1G7rH95gPqa45RPhgIphFOEqH+MfnSEj1FcsoFK42kIzTiO9JXJKJYymsKeRikrknEaGUEZpSMUlck4lDCM02pCKYRiuOcS0NIzTafTSMVxzRQwivz+/4KZ67c+J/GXw3+HWmnzLy5drtoAfvySyCGD9VlH41+gTV+eeiw/8L3/4KfKcefpfhi6LHv5f2KPj/wAmcf8AfVfp/htg1Vzl4uS92jFy+drI5sTK0Ldz9KfBvhu28HeE9G0GyG2z0uyhsoRjHyRoEX9FFbVJS1+0NuTuzwwooooA8w/aT+Jq/B74HeMfFgkEd1Y2DraE/wDPzJ+7h/8AIjr+Ga+W/wDgk/8ADNtJ+HPibx5eRk3WvXotLaR+SYIc7mB/2pHYH3jFZ/8AwVg+I0w0DwV8ONOZpLzVrs6jcwxcsyJ+7hXHcM7ufrGK+xvgZ8OYfhF8IPCXhGJVVtK0+KGYp0ecjdKw/wB6RnP417b/ANny9LrUf4L/AIJXQ72iiivEJM7XNYtPDui3+q38y21jY28lzcTN0SNFLMx+gBNfm5+wPo13+0D+1b47+MusQs0FhJLLaiTny57gskSA9xHArr7ZSvfv+Clnxa/4V1+ztdaJazeXqniqcabGFOGFuPnnb6FQEP8A11rpv2BfhL/wqb9mzw6lxD5Wq66DrV5kYbMwHlKe4xEIwR2Oa9uh/suBnV+1N8q9Ov8AkV0PpCiiivEJCiiigAooooAKKKKACiiigAooooAKKKKACiiigAooooAKKKKACiiigAr8wv8AgsX4D8rWfh940ijyJ4J9IuJMdNjCWIfj5k35V+ntfJv/AAU48C/8Jj+yjrl4kfmXGg3ltqkYA5wH8p/ySZz+FJ7FR3PmT/gjz4++yeMfHvgyWT5b6yh1SBCejQuY5Me5Eyf98V+ph6V+FH/BP3x1/wAIH+1l4EneTZbalcPpMwzjd56NGg/7+GM/hX7rnpSjsOW4tFFFUQFFFFABRRRQAUUUUAFFFFABRRRQAUUUUAFFFFABRRRQAUUmaWgAooooAKKKKACiiigAooooAKKKKACiiigAooooA+c/+Cgnhz/hJf2TPHKKu6a0jt72M+nlzxsx/wC+N/51+W37FHiM+Fv2qPhxeBtnm6otln/rujQY/wDIlfst8e9A/wCEq+CXj3Rwu573Qr2FP98wPtP4HBr8Hfh3r/8AwiXxB8Na1u2HTdTtrzd6eXKr5/Svtsk/e4OtR9fxX/ALWx/RAKWmRtuRT6jNPr4kgKKKKACiiigAooooAKKKKACiiigD8b/+Cnfh4aN+1TqN3t2/2tplneZ9cIYc/wDkGvkyvvn/AIK7aF9n+JvgXWduPteky2m718qYtj/yP+tfA1frGVT58FTflb7tDRbBRRRXqjP0m/4JAa/utviXozt917G7jX6iZXP6JX6OCvyb/wCCTWvfYfj14i0tm2x3+gyOo9XjniI/8dZ6/WWvy7O6fLjp+dn+Bm9yvdTpa2000jBY40Lsx7ADJNfzp6/qb63ruo6hJnzLu5knbPqzFj/Ov3++NmtHw78HPHOq7tpstDvrgH3SB2H8q/nzJySa9vhuGlWfovzKiJRRRX2xQV+5v7Duh/8ACPfsp/Dq127fM083eP8ArtK8uf8Ax+vwzAyQK/oL+Cei/wDCNfBzwLpO3abHQ7G3I90gRT/KvkOJJ2pU4d3+S/4JMjt6KKK+BICiiigAooooAKKKKACiiigBK+Qv+Co+v/2P+y9Jabtv9qaxaWmPXG+b/wBo19emvz7/AOCvGvfZ/Avw+0Xdj7XqNzd7fXyo1XP/AJH/AFr08rhz4ymvO/3ajW58x/8ABNjQP7Z/ay8Nzldyaba3l4R/2weMH85BX7QY4r8pf+CSmg/a/jT4s1cruWy0IwA+jSzxkH8om/Wv1brvz+fNjLdkv8xy3CiiivnSQooooAKKKKACiiigAooooAKKKRjhT9KAPzR/bw1kan8fLm2DZ/s+wgtiPTIaT/2pXztXpn7S2tf8JB8ePGt2DkLqDW+f+uQEX/sleZ1+XY2ftMRUl5s/tHh6gsPlGGp9oR++yb/EK/Xf4CaMdC+DPgyyZdskWl25cejNGGb9Sa/JLSbCTVdUs7KEZluZkhQe7MAP51+0OmWsdhp1taxDbHFEqKPQAYH8q+gyGGtSfoj8s8T69qeGod3J/ckv1Zdooor7E/AQopKWgAooooAKKKKAExS0UUAFFFFABRRRQAUUUUAFFFFABRRRQAV80/8ABRPxv/whP7JfjNkk8u51VYdKh5xu82RRIP8Av2JK+lq/Ov8A4LE+NPsngfwB4TST/j+v59SlQHoIYxGmfr57fkaT2Gtz4i/Ym8D/APCwf2p/h1pbR+ZDFqa6hKpHGy3UzkH2Pl4/Gv3wPSvyP/4JD+CRrHxw8TeJJI98Wi6MYUbH3Zp5FCn/AL4jlH41+uB6UolS3FoooqiAooooAKKKKACiiigAooooAKKKKACiiigAooooAKKKKACiiigDzD9pL4Vp8afgl4t8JlFe6vbJmsy38NzH+8hOe3zqoPsTXyx/wSk+KcmpeBfE3w41F2S90C6+22kUnDCCUkSIB22SqSfeWvvWvy/8Rf8AGIv/AAUgt9SH+ieFvFkwlkP3U8i8bbJnsFjuFL47BBXt4G2Iw9XCve3NH1W/3oa7H6g0UinIzS14gjn/AB34Ss/HvgzXfDeoLmx1aylspsDJCyIVJHuM5HuK/P3/AIJe+LbzwF8SPiN8IdabybuCZ7uKFjgLcQP5NwB6kgxn6Rmv0h7V+Yf7TCn9mL/goJ4W+IcI+zaHr0kN5dOvCBWH2e8Hudv7z6uK9rL/AN9Tq4V/aV16r/Ma7H6e0UxHEiBlOVIyCKfXiiCiiigD8vdXh/4UP/wU+k/5YaX4outw7CT7bH/8k5/75r9DFHNfCv8AwVc8MXHhzxZ8M/iPpw8u6gZ7F5wPuPE4ng/Vpj+FfavhHxDb+LvCuja7aHNrqdnDeRHOfkkQOv6EV+beJGE9p9TzBL4ouL9YvT70ethZXi4mxSgZpKcBxX41BHcxwFLQBiiu2CMxyjJpaKUDNdkESxQMUtIOlOUV2RRLFAxSkYU/SgDNK33D9K7IR1JPyj+OH/JYvGf/AGFrn/0Nq4eu4+OH/JYvGf8A2Frn/wBDauHr347I/sXK/wDcKH+GP5IK/T/9lQE/APwl6fZ3/wDRjV+YFfpb+zF4o0jS/gN4US81Oztmjt33iadEK/vG65PFKSufnniJGU8vpKKv76/JntoXJPNfEv8AwUE8aw3WqeG/C8EmZLZJL25UHO0thIwffAc/iK9m+Kv7XXgj4fadOmmahD4j1naRFaWEgkjDeryDKqB3AJPtX55+MvF2peO/E1/r2rz/AGjUb6UySP0A7BVHZQAAB2AFNKx8pwPw/injFmOIg4wgny3Vm21bbsk9/QxaKKOppn9A7K7PbP2PfBbeMPjhpMrx77TSle/mOOAVGI/x8xkP4Gv0yA2gAdK+fP2Nfg3L8OPh8+q6nB5Wta5tnkRxhoYQP3cZ9DyWI/2gD92voToTk12Qhpqfypxjmsc0zWTpO8ILlXnbd/ff5WPj3/goT4x8nR/DPhiJ/muJnv51B5CoNiZ9iXb/AL5r4ir2j9r3xj/wmHxz1zZJvt9M2afFg9PLGXH/AH8aSvF65qnxM/fOEsD9RyejBrVrmfrLX8FZfIKMmun+HXw41v4peI10PQIEnvjE8xEsgRVRepJPTqB+Ner/APDD/wAUc4/s+x/8DFoUJS1SPWxeb5dgqnssVWjGW9m0nY8ByaK9+/4Yf+KOf+QfY/8AgYtcL8UvgL4u+D1nZXXiO1hhgvJGijeCYSDcACQcdOD+hpunJK7Rnh87yvE1VRoV4OT2SabZ53RRRWZ7p+l37G3i4eKfgbo8TvvuNLeSwl56bDlB/wB+2Svcepr4l/4J6eLvK1TxR4Zlk/1scd/Amem0+XIf1j/Kvto4yfautLmjc/kbinCfUc4r00tG7r56/rYQrSU+kIzWUoHy9zhPjn/yRvxv/wBgW8/9EPX5N1+snxz4+DXjf/sDXn/oh6/Jus2rI/e/Db+BiPVfkFbHg3/kbtE/6/oP/RgrHrY8G/8AI3aJ/wBf0H/owVB+vYn+DP0f5H6+RDMKfQUtEX+qT6CnEZry5x1P4ue4wjNNIzT6RhXHKIIj6UhGacRTT0rlki0NpGGDTiMUlcc4lIZSMKcRikrjmiiMjFJTiM02uKaLQ0jFIeacRxTa4pooYRmmkcYp5GKaetc20kzQ/Cn406cNH+MXjmwA2i21y+hAHYLO4/pXGV61+1npR0b9pH4hwEY36vNcf9/T5n/s9eS1/ozk9T22XYep/NCL+9I+emrSaCiiivXICiiigAooooAKKKKACiiigAooooAKKKKACiiigAr7R/4Ja6d5vxi8U32MiDQ2hz6b54j/AOyV8XV98/8ABKXTvM1X4jX5H+qhsYQf95pif/QBX534hVfY8NYqXdJfe0jow6vUifogop6imCpAMCv4Sgj22FOAwKQDNOrtgiApwGKQdaeortgiWLSgZpKcBXbBEC0oGaSnAYrshEgWlApKfXXFCZwfx3H/ABZrxr/2B7r/ANFNX5UV+rHx44+DPjX/ALA91/6Kavynr3MKrQP3Xw4/3bEeq/IK3vAP/I9eHf8AsI2//oxawa3vAP8AyPXh3/sI2/8A6MWuxn6xiv4E/R/kfrvDzEn0FSgU2DmJPoKlAxWCjqfxZJ6n53/t4DHxrg/7BUP/AKMlr5yr6N/bx/5LZB/2Cof/AEZLXzlXQf1nwt/yJsN/hCvvD/gnqP8AigfEf/YS/wDaSV8H194f8E9f+RA8R/8AYT/9pJWlNXZ4nHv/ACJZ+sfzPfvjB4Vbxt8MfEuiRoHmu7GVIVP/AD02kp/48Fr8kmUoxVgQQcEGv2eZNykGvzE/at+Fknwy+LWo+VDs0nVma+s2A+UBj+8T/gLk8ehX1rSpC0bnw/hxmMadargJvWXvR9Vo/wALfceN0KcMD70UVzn73JXTR+wvgfU01zwfomoIwZLqyhmVh0IaNW/rW3618ufsb/tAaVrvgzT/AAXq15Faa5pq/Z7UTOFF1CPuBCerKPl29cAEZ5x9PvcQxIzvIiooySWwAK9NJSV0fxtm2X18vx1TD1o2s3bzV9GvJnif7Z2pR2H7PviGMsA9y9tCme589GP6Bq/M+vqz9tr46ab41ubDwhoF4l9ZWExuL24hYNG8oBVEVhwdoLZI4yw7g18p1xVmubQ/obgXAVcDlN60bSnJys97NJL70rhXTfDLww/jT4geHtDRDIL29iikA7RlhvP4LuP4VzNfWX7BXwsk1bxTfeNruI/Y9OVrWzZh96Zx87D/AHUOP+2ntUQXM7H0fEGYxyzLq2Ik7Ozt/iei/E+64k2RIvYKBXwt/wAFB/CjWfjDw34hRSYry0ezdh0DRsWGfciQ/wDfPtX3aV7V43+1T8MH+Jvwi1G2tYvN1XTyL+yUD5mdAdyD1LIWAHriuiUND+aOF8xjl2bUa9R2i3Z+j0v8tz8wqKCCCQeCKK5D+uE77H0Z+wlrA0/40TWjMF+36bLEinu6sj/yVq/Q085r8ifh141u/h1430fxHZDdPYTiUoTgOnR0z23KWH41+pHw4+Kfh34o6DBqmh6hFOjKPMhLASwt3R06qR+R6gkc1MlzI/nrxBy2tTx0cdGN4Sik32a7+qtY6zOMV8ef8FA9dlsY/BdtbXMkEzNdSkxOVIAEYHT6n8q+s9b8Q6b4d0+e/wBTvrexsoVLSTXEgVVHuTX5p/tN/F2H4v8AxJmv9PLf2PZRi0s2YYLqCS0mO25icd8Bc4NZRp63PM4Hy6ris0jXcfcgm2+l2mkvXW5w1p8SPFmngC28T6xbAdBFfSp/Jq3LH4/fEXT8eT4y1dsf89rlpf8A0LNcDWn4a0C68VeINO0exjMl3fTpBGo/vMQMn2GcmtGl1R/QeIwOB5JVa1KLS1d0v8j9Q/gbqupa/wDCbwxqOsTvd6jc2STSzyABn3cgnAA6EV3RHNUfDmi2/hzw9pulWq7beyto7eMdPlRQo/QVfB5IrwaqvJtH8iYmpGrXnOCsm20uybEppGKd0pCM1wziZDTzTKfTWFcc0UhCM0wjNPpCK45opEdIRmnEYNJXFNFoxfFviK38IeFdZ127OLXTLOa8l5x8kaFz+gr4t/4JSeF7jxF4r+JXxH1EeZdXDJYpOR995XM8/wCqwn8a9d/b+8b/APCF/sz+IIo5PLutZlh0qE56723SD8Y0kH410v8AwTo8A/8ACDfss+HJZI/Lutclm1aYY6722Rn8Yo4z+NfvvAOE+q5NiMY1rUkor0Wr/wAjzcXLVRPp2iiivtDzRMc0YxR1rzn9of4mJ8H/AIK+L/FpcJPp1hIbbd0Nw/yQj8ZGQU4QdSajHd6AfBOmf8ZS/wDBTGW5/wCPrw/4SuC6/wASrFZHapHYq1yQfo9fp4eK+Bv+CT3w0ew8DeK/iBfIWu9bvBY20snLGGL5nYH0aR8H3ir74+9XrZrNe2VGG0El/mNjqKQiuS+K3j6z+Fvw38R+LL8j7NpFjLdlCceYyqdiD3Ztqj3IryYxc5KK3Yj87/2oZ5P2qv28vC3w0tHafQdBlSyuth+UAfv71wex2qI/96MV+m9vBHawxxRIqRRqFVFGAoHAAFfnd/wS08AXnirxH4++L+uZuL69uHsLe4kHLyyMJ7l/rkxDI9WFfovmvYzOShKGGjtBW+b1Y32FooorxhBRRRQAUUUUAFFFFABRRRQAUUUUAFFFFABRRRQAUUUUAFFFFABRRRQAVyPxb8HJ8RPhd4s8MOoYavpVzZLu7NJEyqfwJB/CuupCMigD+bbw9rF34O8V6bqluDFfaXex3MYbgrJG4YZ9OVr+jjw9rNv4j0LTtWtG32l9bR3MLeqOoZT+RFfgT+1f4K/4V7+0h8RdDWPyoYdZnmgTGNsUrebGP++HWv2L/YU8af8ACdfsofDu+Z981rYf2bID1U27tCM/8BjU/iKiJpLa577RRRVmYUUUUAFFFFABRSZpjTRr1dQfrQO19hScUormNc+JvhPw0G/tXxJpOnFeouryOM/kWFHg74j+G/iCl2/h3WLbWI7VxHM9q+9UYjIGeh/Cs+eF+W6ubvDV4wdVwfKutnb7zqaKKK0OcKKKKACiikoAacCvCPi5+154T+D3ii58P6rp+r3epQorkWsC7GDKGBDM65HOOAeQa94xXxP/AMFEvh4GtvD3jS3i+dGOm3bAfwnLxE/Q+YM/7QrzsdVqUKDqUt0fU8MYLBZjmdPC46/LO6VnbXdfft8xdb/4KPQLuXSPBcsg/wCel3fBP/HVQ/zqT4Pftya54++K2iaDrOmaXpmjajIYBJCJDKsrKfLG5mxgttX7v8VfDlTWV5Np95BdW0jQ3EDrJHIhwVYHII9wRXxkc2xXOpSlontof0LV4FyVYedOjRtJppSbbabWj1fQ/a/72DQOOK8/+BXxNg+LXwy0fxBGVFzLEIruJf8AllOvEi47DPI9iK9B4NfoNOaqRU47M/ljE4eeFrToVVaUW015rQdRRRVmAUUUUAFFFFABRRRQAUUUUAFFFFAEFxClxbyxyKHR1Ksp6EEciv52fFWjt4b8V6vpT532F7NbNnrlHK/0r+isdDX4LftX6D/wjf7SnxKstuxf7dup1X0WWQyKPycV9fw5P95Up90n93/DlRP28+Eevf8ACVfCrwbrO7f/AGho9nd7vXfCjf1rrgMV4b+xDr3/AAkf7Knw5u927y9O+yZ/64yPDj/yHXuVfLYiHs6049m1+JItFFFYgFFFFABRRRQAUUUUAFFFFAH58/8ABXrQ/tHgr4e6xt/49dQurTd/11jRsf8AkGvzCr9ff+Cp+h/2n+zNFdhcnTtctbkn0BSWL/2oK/IKv0vIZ82DS7Nr9f1NFsFFFFfRDPpr/gnDrX9kftbeEoi21L6G8tWP1tpHA/76Ra/agjNfg3+yLrX9gftN/DS63bQ+uW1sT7SuIj/6HX7yDpX55xFC2JjLvH9WRI8R/bW1f+xP2VviRcbtu/S2ts/9dXWL/wBnr8K6/Z3/AIKVav8A2b+yX4kt92Df3dlbfXFwkn/tOvxir2eHY2w0pd5fohxCiiivqii/4f0xta13TtPTO+7uY4Fx6swX+tf0WW0CW1tFFGoSONAqqOwAwBX4D/s7aT/bvx8+HWnldyT+IbBXH+z9oTd+ma/f5eMCvg+JJXqU4+T/AE/yIkOooor44kKKKKACiiigAooooAKKKKAGjrX5d/8ABXfXPP8AiL4C0jdn7Lpk91t9PNlC5/8AIP6V+ooPFfj5/wAFS9a/tT9p77Luz/Z2i2trj0y0kv8A7Vr6DIo82NT7J/5fqVHc9s/4JAaL5Wl/EvV2XPmzWNqjem0TMw/8fX8q/ReviX/gk7ov2H9nzXdQZcPfeIJsH1RIIVH/AI9vr7azxXJm0+fG1H52+5WE9xaKKK8oQUUUUAFFFFABRRRQAUUUUAITiobqRYraR2IUKhOT0AqUnkVx3xh1s+HPhX4s1NW2va6XcyIf9oRtj9cVE5KMXJ9DehTdarCmt20vvZ+RvijVjrviXVtSJJN5dy3Jz6u5b+tZlBOSTRX5RJ80rs/uajBU6cacdkd98AtG/t/40+C7PG5TqkErj1VHDsPyU1+uq4wMHoK/FjRta1Dw9qdvqOl3s+n38BLRXNtIY5EJBBww5HBI/GvVNF/a3+LGhbRD4uuJ0HVbuCKbP4upP6172WZjSwcJRqJu76H5ZxjwpjeIMRCvhpxSjG1pXWt79E/I/VZRSHI//XX5zaN/wUC+Idiyi+sdG1FB1LQSRufxV8fpXf6N/wAFHx8qat4KZR/FLaX+4/gjIP8A0Kvo4ZvhJbyt6pn5PX4Dz2jtSUvSS/Vpn22RQea+YdE/4KB/DvUiqX1nrOlN/E0tssij8Ucn9K73Rv2tPhRrgUQeL7WFvS8jkt/1kUD9a7YYzD1PhmvvPnK/D+bYb+Jhp/8AgLa+9aHsAP4U4HNczonxH8K+JQp0rxFpeo7un2W8jlz/AN8sa6JZo2HDqfoa6lJNXTueJOlUpu04tPzRLRSBge4paozCiiigAooooAKKKKACiiigAooooAKKKKAEHSvxz/4KxeMf+Eg/aVtdGR8xaFo1vbsmeksjPMx/FXj/ACFfsYOlfgF+2H4v/wCE5/af+JOqh/Mj/tma0jfOd0cB8hCPbbGKmRcdz9Bv+CQXgz+yvgx4u8SumyXV9YFspx96OCIEH6bppB+Br74r54/YE8H/APCF/slfD62ZNk17aPqUhxy3nyvKp/74ZB+Ar6HprYl7hRRRTEFFFFABRRRQAUUUUAFFFFABRRRQAUUUUAFFFFABRRRQAUUUUAJXw7/wVR+Ep8T/AAi0nxxZwlr3wxd7Lh1HP2WcqpJ9dsgix6Bmr7i6VzfxF8F2PxF8C694X1IZstXspbOU4yVDqV3D3BII9wK6sHXeGrwq9n+HUaOA/ZK+LA+NH7P/AIR8Ryy+dqX2UWeoEnLfaYv3chPpu2h/o4r2MV+b/wDwTE8aX/w/+I/xB+DOvN5F5BPJdwQseFuYG8m4UepZRGfpGTX6QdOK2zCgsPiJRWz1Xo9QYda+MP8AgqR8L/8AhMfgNaeKbaHffeF75ZmYDJFtMRHIB/wPyW+imvs/pXOfEPwdZ/EPwLr/AIYvx/oer2M1lKQMlRIhXcPcZyPcCsMJWeHrwqdn+AI8x/Yt+KH/AAtv9m/wdq8svm6ha2o029JOW86D92S3uyhX/wCB17iOpr84v+CW3jG98G+N/iL8I9ZJgvLWdr6K3Y42Twv5Fyo9Sf3X4Ia/R3pW+Y0VQxMorZ6r0eoPcWiiivPEfMX/AAUY8Af8Jz+y14jmjj8y70OWHVoRjpsbZIfwikkP4Vzn7APjj/hNP2ZvD0cknmXWjSTaVMc9Njbox+EbxivqPxn4atfGng/XPD94M2mq2M9jMMZ+SSMof0avzn/4JieILnw34p+I/wAO9R/dXdtIt4sBP3Hicwz/AKmIfhXi8UYX69w7Vt8VGSkvR6M7cLK0rH6BDmpFHNMWpB0r+cII9VhTlFNp44rugiQpwGBSAZp1dsEQA5p1Iop6jNdcUSxaGGUb6UUpHyEe1dsIkH5Q/HP/AJLF4z/7C1z/AOhtXD19HfFb9lv4neJPiX4m1PT/AAybmxvNQmngmF9bjejOSpw0gIyD0IzXLf8ADH3xc/6FNv8AwPtf/jtewj+q8uzzK6eCowniYJqMftLsvM8aoyfU17J/wx/8XP8AoUW/8D7X/wCO0o/Y/wDi4f8AmUm/8D7X/wCO1Vmeg8+yh74qH/gS/wAzxqivc7H9iz4q3cgWXRbeyB/invYiB/3wzGvQfCn/AAT41+8kjfxD4jsrCLq0VjG8zkemW2AH35/GqUJPY48RxTkuGjeWJi/R835XPkyONpXVEUu7HAVRkk19h/sufsiXUt9Z+LvG9oYLeIrNY6RMMO7DlZJV7AdQh5J64HB+gvhZ+zB4G+FJiurHTzqGrpyNSvyJJVPqvAVPqoB9zXrQUKuMYrqp0UtWfkvEXHc8dTlhcuTjF6OT3a8l09d/QEG0ABcCsjxh4it/CnhbVtZuT+4sLWW4kOccKpYj9K2QpPevKP2nfD/ijxd8I9S0HwlpzajqOoSRwSIs0cWyHdudsuyjnbtxnPzV2KNk2j8twNOFfFU6VWSjFySbbskr6tv0Py+1XUZ9Z1W8v7l/MuLqZ55X/vOzFifzNVa9n/4Y5+L/AP0KDf8Agfa//HaP+GOvi/8A9Ci3/gfa/wDx2vL9jU/lf3H9awz7J6cVBYqFl/eX+Z7J/wAE8fB6vdeKPE8qcosenwPj1/eSj9Iq+2RzmvJv2X/hjd/Cr4R6ZpWq2otNZkklubyMOr7XZsAblJBwioOCeletn617NKlywSZ/MHE2YLMs2r14O8b2T6WWl162v8xpOCK+f/23vCv/AAkPwNvrxU3TaTcxXigDnG7Y3/jshP4V9B45rn/iD4ZTxp4I13QWxjULKW2BPYuhAP4Eg/hVSp80Wjzcqxf1LHUcT/JJN+l9fwPx4or2c/sc/F7J/wCKRb/wYWv/AMdo/wCGOvi//wBCi3/gfa//AB2vE9jU/lf3H9aLiHKGv96h/wCBL/MqfsqeLh4P+OvhqeR9lveSmwlGcZEg2r/4+UP4V+oi4bnHNfmdp37JPxk0vUbW9t/Cjx3FtKs0bi/tflZSCD/rfUV+lGmvPNp1rLcwG2uGiUywlgxjYjlcjIODxkV2UYySakj8N4+q4LF4ulisJVjNuLT5Wnazur273f3Foikp1BGaJRPy44L46DHwa8b8f8wa8/8ARD1+TVfrp8V9FvPEXwz8V6Vp8H2m/vdLube3i3Bd8jxMqrkkAZJAySBX54/8MffFwjP/AAiTY/6/7X/47XLOLP2rw+zHB4KhXjiqsYNtW5mlfTzPGa2PBv8AyN+if9f0H/owV6Z/wx/8XP8AoUW/8D7X/wCO1p+GP2SvitYeJNKubjwq0cEF1FJI/wButjtUOCTgS+grJpn6liM+yqVGUViYbP7S/wAz9H4xiJPoKdQikRqp6gUVwzjqfyS9xpGKSnEZptcU0UNPFMPFSEcU0jNcckWhhGabT6awrjmihrCm0+mVxTRYjCmHrUh6UxulcU0UhtNIxTqRq4posaelMPSn02uKaKR+PP7fVj9i/ar8ZELtSYWcq++bSIH9Qa+eq+sP+Cl2ljT/ANoyGcLg3ui21wT6kPLH/wC06+T6/wBAeEavtsiwc/8Ap3Ffckjw6qtOXqFFFFfXGIUUUUAFFFFABRRRQAUUUUAFFFFABRRRQAUUUUAFfpF/wSr03y/A3jm/x/rtRghz/uRk/wDtSvzdr9TP+CYWm/ZP2f8AVrkj5rrX53B9VEMC/wAwa/I/FGr7PhypH+aUV+N/0OvDL94fX45p1ItLX8XwR67HKKWigda7YIhjgOKeOKRetLXdBEMUc06kWlrtgiWKop1IBilAya7IIkcBinAYpBzTq7IIzZwfx3A/4Uz41OP+YPdf+iWr8pq/Wf4s6HfeJfhl4p0rTYftN/eabcQW8O4LvkaNgoyxAGSRySBX59j9kH4tkZHhNsf9f9r/APHa9jD6R1P2bgHMcHgqFeOJqxg21bmaXTzPHK3/AAB/yPXh3/sI2/8A6MWvRf8AhkD4t/8AQpt/4H2v/wAdrX8Ifsm/FXTPFui3lx4WMdvb3sMsrm+tjtVXBJwJcngdq6tz9MxOfZVKhOKxMNn9pdvU/R+EYhT6U+kjGI1B6gU4DNNRP5HZ+dv7eH/Ja4P+wVD/AOjJa+c6+0P2tvgB48+JfxRh1bw1oR1LT10+KEzC6hiw4eQkYd1PRhzjHNeKf8MefF3OP+ESb/wPtf8A45VyjK+iP6c4cznLcPlOHpVcRCMktU5JNeqbPGq+8v8Agnnn/hAPEnp/af8A7SSvnMfsefF4/wDMpN/4H2v/AMdr62/Y0+Fvif4W+D9bsvE+mHTLq4vvNijM0cm5PLUZzGzAcg9a2pU5c2qPI41zbL8XlE6WHrxnK8dFJN79kz6FbgcV5p8evgtY/GvwTLpUxW21GHM1jeEZMUmO/fa3Rh+PUCvTgMcUu09q9FU01Zn8+4bE1cHWhiKMuWUXdM/HXxj4N1fwD4hu9F1yzksdQtmw8bjgjsynoynqCODWJX6z/Fb4J+F/jFpP2PX7HfOgPkX0OEngP+y+Dx/snIPpXxp8Qv2DvGfh+eWXwzcW3iSyySkbMILgD3DHYfqG59BXBUws46x1R/R2Scd4DHU1TxslTq9b/C/NPp6P8T5jBKnIOD6itKfxNrF1afZJtVvZrXGPIkuHZMf7pOK6HWfgv480CZo77wfrMO04LrZSPH+DqCp/A1jr4H8Ru+xdA1Mv/dFnJn+Vc3LNdD7yOKwNdKcZxku90zEorv8Aw/8AAP4ieJ5ljsPB+rnd0e4t2t0P/A5Nq/rXvXwz/YB1rUZ4rrxrqcWmWv3msbAiWZvYyEbV/DdVxoTnsjy8fxJlWXQcq1aLfZO7+5XPAfg78Hdc+MviuHSdJiZLZCrXl8y5jto88sfVjzhepPsCR+o3gLwPpvw58Kaf4f0mLyrKzjEa55Zz1Z2PdmJJJ9TS+B/h9oXw30KLSfD+nxafZRjO1B8zt3ZmPLMfUmuiI/KvSp0PZrXc/nbibiern9VKK5aUdl1b7vz/ACG0jKHUgjINPIzSdDSlA+LufAP7Xf7NVz4S1e88aeG7R5NCu3Mt7bxLn7HKTkuAP+WbE5/2TkcAivlqv2dnto7qF4pUWSNwVZXGQwPUEV8ufF/9hnQ/Fk8+p+EblPDl/ISzWTputHPsBzH+GR6KK4p0tbo/buGOOadGlHB5m7cuinvp0T6/P7z4FqW1vJ7KUS280kEg6PExUj8RXq/iz9lH4neEZH83w3NqUCnCz6YwnD+4Vfn/ADUVwd38PfFNixW58N6vbsvVZbGVSPzWuflaP2CjmWX4yP7utGSfmmZeoa1qGrFTfX1zeFehuJmfH5mqddDafDzxVfsFtvDWr3DHosVjK5P5LXoXhD9kn4meLpExoLaRbMcGfU5BEF+qcv8AktSRVzLLsDC9StGCXml+B451Nfbv7G37O9x4fKeOvElqYb6RCNNs5Vw0SMOZWHZmBwB2BJ7jHYfBn9jTw58Ori31bXZP+Ej1uIh4zIm23gYd1Q53Ef3m+oANfRCgKuAMY7Vz1Z6WR+NcU8Zwx1OWCy5vkekpbXXZdbPrfcKawwaeRzTQcivKnE/IxhFJT6ZXHJFoaRzSU4jim1xzRQygjIpW60lcU0UMbpTaeRzTK45q5aPz9/4Kc+ILnxJ4r+HHw70795d3LteNAD995XEMH6iUfjX6M+C/DNt4L8I6J4fsxi00qyhsYRjHyRoEX9FFfm1p0X/C+P8Agp/Cv+v0vwxdbj3EYso8/wDpT/6FX6f1/UuBwv8AZ+T4PB7Pl5n6y1PEry5psdRRRWxzida+Av8AgrB8SZLXwj4P+Hlg7PeazeHULmKLljFF8kSkdwzuSPeKvv32r8w2/wCMpv8AgpkF/wCPvw94RuP95VisT+RVro/k/evXyqC9s609oJv/ACGj77/Z/wDhrH8Ifgz4R8JIirLpunxpcbejXDDfM34yM5/GvQRyKM0d68qc3Uk5vd6iEr4R/wCCrPxWfRfhz4f+H1hITfeIrv7VdRx8k28JG1SP9qUoR/1yNfdxIxX5gWf/ABl1/wAFI3m/4+/C/hKbcP4k+z2TYHsVkuWz/uyV6mVU4+1dafwwTf8Al+I0fdf7MXwpX4L/AAL8JeFWjEd7bWay32OpuZP3kvPfDsVHsor1QCl46UdBXl1Jyqzc5bt3ELRRRUgFFFFABRRRQAUUUUAFFFFABRRRQAUUUUAFFFFABRRRQAUUUUAFFFFABRRRQB+N/wDwVf8ABn/CPftMw6yiYi17R7e5ZwOskZaEj6hY4/zFfTf/AASF8Zf2r8FPFXhuR98uj6z56DP3Yp4lwP8AvqKQ/ia5b/gsZ4Q+0eGvh14pRMfZru602VwOvmIkiA/TypPzNeb/APBH7xh/Zvxg8ZeG3fZHqujLdqCeGkglUAfXbO5/A1HU03ifrNRRRVmYUUUUAFFFFAEMn+rbHpxX5FfFzX/EKePvE2k6jrmpXsdnqVzbhLu7kkGElZR94njAr9d+ufSvyq/a10X+wv2g/F0AXCSzx3Kn13xIx/VjXzeeX9jGS7/mv+Afr3hrKm8wq0ppNuN18mv8zyAknqc19mf8E4daEWseM9JZs+dDbXKL6bWdWP8A4+v5V8Z19HfsE6x/Z3x2S1ZsC/06eAD1IKP/ACQ181ltTkxUG+9vv0P2DjHDKtkeJilsr/c0/wBD9KqKQnFNMqL1cD8a/ST+QRQaDWTq3izRtAi36lqtlYJjO65uEjH/AI8RXCaz+058LtDDfafG2lyFeotZftB/8h7qxnVp0/ikl6s7KOCxOIdqNOUvRN/kj1EUEe1fOOt/t6/DDTFP2SbU9XI6C0siuf8Av6UrgdZ/4KPaVFuGleDLu69DeXaw/oof+dcc8xwtPeovlr+R9BQ4UzvE/BhpL10/Ox9lk/nXn/x28BD4mfCjxHoIUPcXFsz2+e0yfPH9PmUA+xNfG2t/8FEPG14WGmaDo2noennCWZh+O5R+lcFrX7Z3xY1guF8RLYRP/BaWkSj/AL6Klv1rgrZvhJRcNWnpt/mfV5fwDntOtCv7sHFpq8r6p36JniMiNE7I6lWU4IIwQaSpr28m1C8nu7iQy3E8jSyOerMxyT+ZqGvg3uf01Hm5Vzbn1J+wj8YE8HeOZ/COoz7NM10g25c/LHdAYUe29fl9yEFfokhyK/E60uprG6hubeV4biFxJHIhwyMDkEHsQa/Uv9mL4623xq8Bwy3EiL4i09Vg1G3HB344kA/uvjPscjtX2eS4xSh9Xm9Vt/kfz14iZBKlWWa0I+7LSXk+j+ez8/U9oopB0pa+qPxMKKKKACiiigAooooAKKKKACiiigBD0r8V/wDgo7on9j/tbeLpAu2O+is7pR9baNSf++kav2nPevyW/wCCseifYf2g9B1BVwl94fh3H1dJ5lP/AI7sr6Lh+fLjLd0/8yo7n1r/AMEwtb/tX9liwtd27+zdUvLXHplhLj/yLX1qK+Df+CRms+f8JfGmk7s/ZdaW5x6ebAi/+0a+8h0rz8zjyYyovP8APUT3FooorzRBRRRQAUUUUAFFFFABRRRQB87f8FANH/tr9knx9GFy8ENvcqfTy7mJifyB/OvxFr98/wBp/SP7c/Z1+Jdnt3M/h6+ZB6ssLMv6qK/Ayv0DhyV6E49n+aX+RcQooor60o6T4aav/YHxG8Lanu2/YtVtbnd6bJVb+lf0Op8yKfav5wI2KSIwOCCCCK/oq8JasNd8LaRqQOVvLOG4B/30Df1r4biWOtOXr+hMj49/4Kx6p9k/Z70K0U4e78RQAj1VYJyf121+Stfpx/wV91byfCXw403P/HxfXlxj18uONf8A2rX5j17GRR5cEn3b/Ma2CiiivoRnvP7CmlDWP2svh1AV3bL2S4x/1zgkk/8AZK/cmvxk/wCCaOl/b/2s/D0+M/YrK9nz6ZgaP/2pX7N9zX51xFK+Kiu0V+bIluLRRRXy5IUUUUAFFFFABRRRQAUUUUAIelfiJ/wUB1f+2f2uPH0obKQzW1so9PLtYkP6g1+3Z71+B37UeqnWv2jviXdbtynxDfRqfVUmZF/RRX1XDsb4icuy/VFRP1R/4Ju6P/Zn7JPhWYrta+uL25P/AIEyID+SCvqA14t+xlpI0X9lr4bW4G3fpEdxj/rqTJ/7PXtVfP42XPiKkv7z/MTCiiiuUQUUUUAFFFFABRRRQAUUUUAN7CvE/wBsrW/7F/Z68UFW2y3Cw2y+++ZAw/753V7Y3Ar5T/4KHa0bP4VaPYK2GvNUQkeqJHIT+pWuDGy5MNUl5P8AHQ+j4bofWM4w1P8Avxf3O/6H560UUV+Yn9nhRRRQMKKKKACiiigQAkdCRW7o/j3xL4fCjS/EOqacF6C0vJIsf98sKwqKtTlF3TsYVKFKsuWpBNeauesaL+1X8VtBCi28Y3sqjtdJHcZ/F1Y132j/ALfvxK07at3Bo+pr3M1syMfxV1H6V800V1wx2Jp/DUf3nhV+G8nxP8TDRfySf3qzPtTRf+CkFwu1dW8Fow7y2l8R/wCOsh/9CrvNF/4KFeAr4ql9pms6ax6s0KSoPxV8/wDjtfnfRXbTzjFx3d/VI+cxHAOR1dY03D0k/wBW0fsr4I8aaX8RPC1j4h0eV5tMvFZopJI2jYgMVOVYAjkGugAwPrXn/wAAdG/sH4LeDbIrtdNLgeRfR2QM36sa9AFfe0nKVOMpbtI/l7GU6dLE1IUvhUmlfeyel/kPooorU5QooooAKKKKACiiigDK8Ua5D4Z8N6rq9ycW+n2st1Ic4+VELH9BX84d3c3XiPXpp3zPe31yXbHV5HbJ/Mmv3i/bX8U/8Id+yp8TNQD7Gk0iSxDZ6G4IgH/o2vxc/Zh8Lf8ACaftEfDnR2TzIrjXbQzLjrEsqvJ/46rVEjSOx++fgPw1H4N8D+HtAix5Wladb2KbemI41Qf+g1v0gGBilqzMKKKKACiiigAooooAKKKKACiiigAooooAKKKKACiiigAooooAKKKKACiiigD8xP2xrKb9mP8Aba8GfFmwiePStYkju7oRDAdkxDdxj3aFlP1kNfphYXkGpWUF3bSrPbzxrLHIhyrqwyCD6EGvmT/go38JP+Fmfs46rqFtD5mq+GZBq8BUfMYlBWdc+nlsz/WMVP8A8E7vi3/wtH9m7Rba5m83VPDbHRrncfmKRgGFvp5TIue5Rq9vEf7Rg4VusPdfp0K6H0/RRRXiEn5hftCA/swf8FEPDfjyP/RdB8QSw3dyw4QJKDb3efUjmX6sK/TtGDKCOhr4r/4Kn/DAeLPgbp3iy2i33vhe+DyOBki2nxG//j4hP0Br2r9jr4o/8Lc/Zz8Ga5LN51/FaCwvSTlvPg/dsze7BQ//AAMV7eL/ANowlLEdY+6/lt+BT2PbKKKK8QkbjnFfmBfQ/wDCh/8Agp/Mn+o0vxRdbh28wXsef/Sn/wBBr9P85r84P+CrHhm58M+M/hl8SdOXZdQM1k84H3JIZBPB+rS/lXbhqUcVCtg5bVYSj87aGlOXLJM+8AMU+sjwn4gtvFvhjR9cszm01KzhvITnOUkQOv6EVr1/Kk6UqVSVOSs1oe6KOadSLS1vBEscvSlopVrugiRafTR1p1dkEZsUDmnUg6UtdsEIVRT1FNA7U+uyKM2FKBmgDNOrrhEkKUCgClrsjEkAMU4CgDFOAzXXGJLYgGacBilorpjEi4UUoWlrdQAj284r4r/aO/as8dfDL4u6z4d0WSxXT7VYTGJrfe+XiRzk59WNfa/bmvzF/bQwP2iPEmP7lt/6ISubFuVOmnF21P0LgXB4bH5pKlioKcVBuzV1e61/E1/+G6/ieP8Altpf/gIf/iq+p/2RvjD4g+MfhHWdQ8RNbvc2t6IIzbxeWNvlq3Iye5NfmlX3t/wTuGfh94k44/tTr/2ySuHCVJ1KqjJ3P0LjTJstwWUyrYWjGMk46pJPc+sqKdSFa9hwP57G4zSEYp1FYSiFyMjNNIzUhGKaRmuWUS0xpGabTqRhXNKJQ0jNNp9NIxXFOJQ0jNMYVJTSMVySRSGU1hTqQjNcU0aDab0NOprVxTQ0MPWkPSnNSVxzRaGU09aceKQ9K4potDaaRTqRq4popEdIelOPWkrhmi0Mpp606kauKaKR+Zf/AAVP0tofix4S1HHy3GimAH3jnkY/+jBXxPX6Cf8ABV6yGfhrdheSNQiZv/Acj/2avz7r+5fDyr7bhrCy7Jr7pNHjYhWqMKKKK/RjnCiiigAooooAKKKKACiiigAooooAKKKKACiiigAr9df+Cd+nfYf2XNAmxj7Zd3k+fXE7J/7JX5FV+z37Fem/2X+zB4AhxjdZvP8A9/JpH/8AZq/DPF2ry5LSp/zVF+CZ24Re+/Q9vHSlHWkpy1/JUEemLSrSU4dK7oITHL0paKUda7YIzHDpSjrSU5eld0ESLSr0pKdXZFEscopaD0pVrtgjMUDFKBmilUV2wQmOAzTqQDilrrijNigZp1IBilHNdkIksAM06ilrsjEQAU4D0oApwGK6oxIbADFLRQBmumMCQopwGKK2UAPj/wDas/aV8Y/CL4lW+iaA1iLKTT47lhc2/mNvaSRTznphBXjP/DcnxLH8ek/+Af8A9etH9v0Y+Ntn/wBgiD/0bLXzVXhYirUjVlFSP6a4ayPK8TlOHq16EZSau27XZ+iP7Hnx18UfGmXxUviJrRl04Wph+yweX/rPN3Z5OfuLX0qTgj1NfFP/AAThOLnx8P8AZsf/AGvX2y3TpXrYa86KlLf/AIJ+JcW4ejhM5r0cPFRgrWS21in+YlFOIzTSMVo4HyQhGaaRmn0hGa55RGmRkYpKeRTSMVyyiWmMZR3GaYYkP8C/lUpGabXLKJauRCGNf4B+VOAA6CnEZptcc0O4wjtTakYUxhXHNFJjSMim0+mnrXFNFjWFMapDzTDzXFNFIbTD1p9NauOaLGnpTafTK4posQ9qxvFmv2/hLwvrGuXhxaabZzXkxzj5I0Lt+gNbR6V84/t++OP+EK/Zl8RJHJ5d1rMkWlQnPXzG3SD8YkkrryrBPMMwoYVfblFfK+v4CcuWLZ41/wAEpvDNz4l8Y/Ev4kaiu+6nZLFJyPvvNIZ5/wBViP41+kHWvmH/AIJy+Ah4H/ZZ8PTSR+Xd67NPq0wx13tsjP4xRxn8a+nc5Ff0/mE1LEyUdlovRaHhSd2OooorzyTz74+/EmP4RfBvxd4udlWTTNPkktw/Rp2GyFT9ZGQfjXyB/wAEnvhvJB4V8YfETUEaS81i7Gn200vLGOP55WB7hncA+8VWP+CsPxLfTvAfhTwBZSFrvXL03tzHHyxhh4RSPRpHBHvFX1f+zr8M0+EHwT8H+EhGI7jT7BPtIXobh/3kx/GRnr2/93y/zqP8F/wSuh6TRRRXiEnkf7VPxYX4L/AXxb4nSXydQitDbWBzz9ql/dxEeu1m3H2U185f8EqPhMfDvws1vx5exEX3iS78i2dxz9lgJGQf9qUyA/8AXNa4v/gqH46vfG3jT4f/AAc0Im4vbq4S9nt0P355WMNshx0IzKcejqa+9Phn4Gs/hl8P/D3hTTgPsekWMVmjYwXKKAXPuxyx9ya9uf8As2AjH7VR3/7dW34j6HU0UUV4ggooooAKKKKACiiigAooooAKKKKACiiigAooooAKKKKACiiigAooooAKKKKACiiigD5M/wCCnfhL/hJv2TNeu1TzJNFvrTUUAHI/eCFj+CzMfpmvzh/4J4eLf+ER/a68CyO+yC/ln06QZ+95sLqg/wC+9n5V+wv7S3hb/hNP2fPiLowTfLdaFeCFcf8ALVYmaP8A8eVa/Bf4S+Jz4H+Kng/xBv2DStYtL0t6COZWP6Coe5pHVWP6NKKarZUH1FOqzMKKKKACiiigBuK/OT/goDo5sPjTZ3oXCXumRtu9XV5FP6ba/RvPSviL/go/ouD4K1VV4zc20je/7tkH6PXi5vDmwkn2s/xP0LgOv7DPaUf5k1+F/wBD4mrofh9471T4Z+LrDxJozRLqVkX8ozJvT5kZDkZGeGNc9RX5/GTg1KLs0f1ZVpQr05UqqvGSaaezT3R7TrX7Y3xa1rcreKHtIj/Ba2sMeP8AgQTd+tcFrHxa8a6+XOoeLdZuw/VJL6XZ+C7sD8q5Oitp4mtU+KbfzZ5dDJsuw38HDwj6RS/QdJNJM7PI7OzHJZjkmm0UVz3Z6yjGOyCiiikWFFFFABRRRQAV3/wI8Y3/AII+LPhi/sruSzje/ggugjYEkDyKJEYdwRnr3APUVwFSWs72tzFNGxSSNw6sOxByDWtGbp1FNdDhx2Hji8NUoTV1JNfej9sYzuRT6inHBFZfhzVE1nQdPv48GO5t45lx6MoYfzrTr9XTuro/hycXCbi90OooopkhRRRQAUUUUAFFFFABRRRQAV+Z3/BX/R/K1z4Z6oF/19vfWzN/uNCw/wDRhr9Ma+BP+Cu2kib4Z+BNTxzb6vLb59PMhLf+0q9nJ5cuOp/P8mNbnHf8EgNW2al8TNMZs+bFYXKL6bTOrf8Aoa/lX6VnqK/J7/gkrqxt/jv4m08thLrw/JKB6slxBj9Hav1gbtWmdx5cdJ90vyHLcdRRRXhEhRRRQAUUUUAFFFFABRRRQBh+NtLGueDdd04jcLuwnt9vrujZf61/O04w7D3r+j6UZjb6V/Ot4x0z+xfFut6fjb9kvZoMem1yv9K+24alrVj6fqXEyKKKK+3KCv37/Zs1T+2v2ffhveltzS+HbAuf9oW6Bv1Br8BK/cj9hbVf7Z/ZP+HU+7dssXt8/wDXOaSP/wBkr5DiON6MJef6f8AmR8h/8FftQ83xN8NrDP8AqLS9nx/vvEP/AGnX5519yf8ABWzUfN+OfhWxzkQeHklx6F7icf8Asgr4br1snVsDT9P1Y1sFFFFeyM+0v+CUGnfa/wBozWbkj5bbw5cOD6MZ7dR+hav1wr8uf+CROm+b8R/Hl/j/AFGlQwZ9N8uf/adfqNX5jnsr42Xkl+REtxaKKK8AkKKKKACiiigAooooAKKKKAGucIT7V/PB8RNU/t34g+JdRzu+2ancz59d0rN/Wv6D/EWoDSdA1K9JwLa3kmz/ALqk/wBK/nTAaa6AGWd3/Ekmvs+HI61Zen6lxP6A/gTpf9ifBTwDp5G02ug2EBHutug/pXd1n6HYLpWiWFmuAtvbxwjHoqgf0q8a+Om7zb7sgdRRRUgFFFFABRRRQAUUUUAFFFFADVHNfC//AAUe1rzdV8F6Sr/6qK5uXX13GNVP/jrfnX3TnmvzY/b31j+0vjobUNkWGmwwFfQsXf8Ak4rxM4ny4Vru0v1/Q/ReAKHts8py/kUn+Fv1Pm+iiivz0/q3bUKK+1PCH7A+j+Lvh/oGsf8ACSahpmo39jDdTRvEk0aO8YYgD5TgZxyfxrH1z/gnN4ktQf7J8V6bf56fareS3/8AQfMr13lWLSTULr1R8JHjfI3OVOVblabWsX087WPkOivf9a/Yb+K2lBjb6VZ6qB3s71Bn8JNhrgta/Z9+JHh4sLzwVrGF6tb2rTqPxTcK454PEQ3ptfJnu0M/yrE/wsTB/wDbyv8Ade557RVzUdF1DR5vKv7G5spf7lxE0Z/IiqfQ1zOMlue1CrCavCV0FFFFSahRRRQAVZ0yxk1PUrSzhGZbiVIkHuxAH86rV3nwH0U6/wDGbwZZBdytqkEjr6ojh2/RTWtGPPUjDuzhx1ZYbC1az+ym/uVz9btJsY7DTbS2iGIoYljUegUAD+VXTxSLwi/Sl61+r7I/huTcpNsWiiimIKKKKACiiigAooooA+Mf+Crnib+w/wBlxbBXw2sa3a2hUd1VZJj+GYl/Svhr/gmN4Y/4SH9rjw7csm+PSLO8v2GOB+5aJT+DSqfrivo7/gsj4kMekfDPQEbImnvb6RfTYsSIf/Ij/lXF/wDBHbw0Lv4n+PvEG3P2DSIbLd6efNv/APbeoe5ovhP1ZoooqzMKKKKACiiigAooooAKKKKACiiigAooooAKKKKACiiigAooooAKKKKACiiigCnqWn2+rafdWN3Etxa3MTQzQuMq6MCGU+xBIr80f2KNQuf2bP2y/G3wg1OVk0/VZJLa1MpxvkizNayH/fhZ/qXUV+nPFfm3/wAFMvB998Mvix8PfjPoKeTcpPHb3EqjCi5t282At67k3r9Iq9nLJKo6mFltNaeq1Q0fpLSda5/wF4wsfiB4J0PxLpjb7DVrOK9hJOSFdAwB9xnB9wa6AdTXjNOLae6Ecv8AEvwTafEn4f8AiPwtfAfZdXsJrJ2Izs3oQGHupII9xXwd/wAEr/G134X8SfEP4T6zmC9s5zqENsx+5LGwguV+uRDx/smv0ZHNfmF8bv8AjF3/AIKNaB4yT/RdA8STRXdww4QRz5t7rPqQ26XHqVr2sB++pVcK+quvVf5lLsfp9RTVO4A06vFJCvl//go54C/4Tj9lnxBPHH5t1oc8GrQjHQI2yQ/hHJIfwr6fHWsPxv4ZtvG3g3XfD14M2mqWM9jLxn5JIyh/Rq3w1X2NaFTs0wPmL9gHxx/wmv7MvhxJJPMutGeXSpjnp5bbox+ETx19GV+fn/BL/wAR3Ph7xH8R/h3qOYru1kS9SAn7jxuYZ/1MI/Cv0Dr8M4uwKwGd4inFaSfMvR6/qe3SlzQTHjpSjrSUq18xBFsdTh0ptOrtiiWOWlHNB6Uq12wRmOpV60lKvSu6CEx60tA6UV2QRmOA4paKVRXbBEsWlAzSU4DArsgiWKOafSAYpa7YRIYU4DFAGKK64xEFKBmlAxTgtdMYkNjOMc1y2tfCzwf4kv5L/VfC+kajeyYD3N1YxySNgYGWZSTgAD8K60Cj8K1VNPdFQqzpPmpyafk7HCf8KP8Ah83TwToH/gsh/wDiK3/DvhHRPCNvLb6JpFlpMEjb3jsbdIVZsYyQoAJwOtbfOOKMH1zS9nFapGk8TWqK05trs22MK0lSFaaRms3ExTGkZpvSnUEZrmlEsbTSMU6kIzXJKIIjIxSU8imVxzRohpGKQjIpzCkrjmikMpG6U49aSuKaKI2pKcelNrimi0NPWkPSlakrimihh6U2nU2uKSNENbrSU5ulNrimihlB6Up60h6VwzRRG1JTm6U2uKaNENPWkPSlbrSVwzRSPiH/AIKoaQJvhf4O1THNtrDW2f8ArpCzf+0q/NCv1U/4Kaac17+zpaTAZFprttM3sDHMn/s4r8q6/srwtq+04ejH+WUl+N/1PJxS/eBRRRX68cgUUUUAFFFFABRRRQAUUUUAFFFFABRRRQAUUUUAFfuN+znpv9lfAT4dW2NrLoFizD0YwIx/Umvw7Ayw+tfvb4C07+x/BPh+wxt+y6fbwY9Nsaj+lfzt4xVbYbCUu8m/uSX6noYTeTN6nDpTaeOlfzHBHoBTx1pg61IvWu6CJYtOWm05eld0EQLTh0po60+u2CIAdaeOtNWnrXbBEsWnDpTafXbBEBTwM0wdakWu6CIYtKBzSU4dK7IIkWlApBzTq7YIgKeBimqKeBmuyESWKBilopQM12RiQAFLRSgZrrjEVwAzS7aUDNOAxXQok3OX8Q/Dfwt4svVvNZ8OaVqt2qCMT3tnHK4QEkKGZScZJ49zWYfgf8Pu/grQP/BZD/8AEV3Y4FISD71fs09WjaOKrwSjGbSXZs5/w34F8O+D2nOh6Jp+jmfb5v2G1SHzNudu7YBnGTjPTJrdZfQ4p54oxmjkVrIxlUlUlzTbb7vUZjFJTyPWmkYrCUR3GkYpKdTSMVyyiUIRmmMKkppGK5JxGiOkYU7FJXFNGg2mEYNPpG6VxTRSG0win01utcckUhlI3SlPWkPSuKaLQ2mnrTqRq4popEZ60h6U5qSuKaLQymnrTqRq4potDa/Pv/gp94hufEXiX4cfDvTsy3d1I140AP33kcQwfqJR+NfoH3r87raL/hfH/BUG3j/1+l+F7oE9xGLKPd/6U8f8Cr9D4AwiqZs8VJaUYuXztZfmc9eXLC3c/SPwT4YtvBXg7QvD1mMWmlWMFjFxj5I4wg/Ra3aKK/U23J3Z5AmcUe9BFcJ8cfiPB8JfhH4r8XylQdK0+WaFX6PNjbEn/ApCi/jTjFzkoLdgfn9rX/GU3/BTG3sx/pfh3wlcBG/iURWR3OD2Ktckr9HFfp56V+fX/BKD4czNofjb4lakGlvdWuhpttPL99lT95M2e4Z3QZ9YzX6CZr180mlVjQjtBJfPqNi1Bd3UVlbS3E0ixQxIXeRzhVUDJJPYYqbPFfNP/BQX4tD4Vfs2a8ltN5WqeISNFtcH5gJQfOb14iWQZ7ErXmUKUsRVjTju3YR8tfsl20v7UX7c3i34qXkbTaLokkl3a+YMhSQYLNCOxEas/wDvR1+nh9K+Uv8Agm58JP8AhW37Odhqt1D5eqeKJTqspYfMISNsC/TYN4/66mvq33rvzOqp4hwj8MPdXy/4I2LRRRXliCiiigAooooAKKKKACiiigAooooAKKKKACiiigAooooAKKKKACiiigAooooAKKKKAILq3ju7aWCVA8UiFGU9CCMEV/OD400B/CXjTXdFkyJNMv57Ns9cxyMp/lX9Ih6V+B37bXhoeE/2rviZYhdgk1eS9x/18AT/APtWpkaQP26+Cfib/hM/g94H10vvbUtEsrpm/wBp4EZs++Sa7ivnH/gnt4j/AOEl/ZD+H8zPultYJ7Fx/d8q4kRR/wB8hT+NfR1UQwooooEFFFFADDyOK+X/APgoLoZ1H4OWN+i5aw1SJ2b0VldD+rLX1D0FeO/tcaMNb/Z68XQquXigS5B9PLkVyfyU1x4yPPhpx8mfQcPV/q+bYar/AH4r73Z/mflXRRRX5cf2mFFFFAm0twoqa1sbm+mEVtby3ErdEiQsx/AV2OjfBD4geICv2HwbrUqt0drKREP/AAJgB+taRpVJ/CmzjrY3DYdXrVFFebS/M4iivdNG/Yq+LOrkGTw/FpqHo93eRj9FZmH5V3uif8E7fGV0VOq+IdJ09T1FuJJ2H5qg/WuyGXYqe1N/l+Z4FfivJMN8eJj8nzflc+TqK+79G/4Jw6LCB/avjG+uz3+yWyQf+hF673Q/2D/hdpar9rtNQ1Yjvd3rLn/v3sruhkuKlukvV/5XPnK/iJklH4HKfov87H5p1JDby3MixxRPLI3AVFJJ/Cv1k0b9mn4YaGF+y+CtJYr0NzAJyPxfdXd6Z4b0rQ4fK0/TbSyj/u28CoPyAFdsMhm/jml6K/8AkfO1/E+gv4GGb9ZJfkmfkZo/wd8da+V+weEdauFbo62Muz/vorj9a77RP2M/izrBVj4aFjEf47u7hXH/AAEMW/Sv1GESDoo/KlPHbiu2GRUF8cm/uR87X8S8yqfwaMI+t3+qOS+FOgaj4X+G3hvSNVMZ1GwsIbacxNuQsiBcg4GeldfjimjBpc19HGKilFdD8jq1HWqSqS3bb+8dRRRVGYUUUUAFFFFABRRRQAUUUUAFfGn/AAVV0r7f+zTZ3GM/Ytetp8+gMU0f/s9fZdfMX/BSDThf/si+LpMZa0mspx/4FRIf0c135fLlxdJ+aGtz4K/4Ji6r/Z/7VWlwbsfbtNvLfHriPzP/AGnX7JV+H/7Aepf2X+1z8PZc4Dz3EB999rMn/s1fuBXscRRtiovvFfmxy3CiiivmCQooooAKKKKACiiigAooooAawyK/AH9ojT/7J+PvxIswNqw+I9QRR/s/aHx+mK/f81+FH7aenf2X+1N8SIcY3aq8+P8Aroqv/wCzV9Zw5L9/OPl+pUTxSiiiv0EsK/Z3/gmrqIvf2SvDUOc/Y7u9g+mbh3/9nr8Yq/XX/glPqP239mzUIc/8eniC5hA9MwwP/wCz18zxBG+FT7NfqD2Pkz/gqdffav2nI4s5+zaHaxfTLyv/AOz18e19Q/8ABSi++1/tbeKIs5+zWtlF9M20b/8As9fL1erlytg6X+FCWwUUUV6Iz9Iv+CPtl8nxSvCOp02JT/4Ek/8AstfpDX5//wDBIex8v4eePrzH+t1SCLP+5ET/AOz1+gFflWcPmxtT5fkjN7hRRRXjiCiiigAooooAKKKKACiiigDhvjjqP9j/AAX8fX2dv2bQb+bPptt3P9K/BX4f6f8A2x498OWON32rUreHHrulUf1r9yP2tb3+z/2Z/ibLnG7QLuL/AL7jKf8As1fi1+zrY/2j8fvhrakZEviTTkb6faY8/pX22Q+7hq0/60RaP39jGEX6U+kHQUtfEkBRRRQAUUUUAFFFFABRRRQAUh6UtFADDwCfavye/aj1oeIPj940ug24Je/Zvp5SLFj/AMcr9X5m2wyHphSf0r8ZPGer/wDCQeL9c1Tdu+23s9xn13yM39a+Xz2dqUId3f7v+HP2fwyoc2Nr1/5Ypfe7/oY9T2FpJf31vbRDdLNIsaD1JOBUFdx8D9GOv/GDwbY7dyvqtuzD1RZAzfoDXx9GPPUUe7P3/G1lh8NVrP7Kb+5XP1v0TTk0rR7KyiGIoIUiQeyqAP5VfzzmkT7qj2pegr9XStofw3NuUnJ7sXFIUU9h+VOopklS5061vIWjnt4po26q6Ag/ga4zWvgV8PvELM194O0aeRusn2KNW/76AB/Wu9pCPWs5QhP4lc6KWJr0HelNxfk2vyPB9b/Ym+E+sB2j0CXTpG6vaXky/wDjpYqPyrgdY/4J1eEbjcdN8R6xZMegn8uZR+AVT+tfW+BRiuOeAw096a/L8j3qHE2c4b+Hip/N3/O58F65/wAE49btwx0nxhZXh7Ld2jw/qrPXBax+wn8VNLDG3s9N1XHQWl4q5/7+BK/TAUh+tcc8mwktk16P/O59FQ8Qc8o/HNT9Yr9LH5J65+zd8TvD277Z4K1VgvU2sP2gfnHur0H9jnwFqtv+0Nor6npV5YGxhuLkpdW7R/8ALNkH3gO8gr9KsAjkD8qQxorZCgH1rGnk1OlUjUjJ6O+p34vxDxmOwdXCVqMffi43TatdW2dySlpKWvoj8oCiiigAooooAKKKKACiiigD8if+CvHiL+0Pj74b0hG3R6doEbsPSSSeUn/x1Ur2/wD4I7+HPsvwt8e67tx9t1iKy3evkwh8f+TH618if8FJ/EH9u/tgeM0Vt8VhHZ2aH/dto2Yf99M1foP/AMEttA/sf9kzSbvbt/tXU7y8z/exJ5Of/IP6VC3NH8J9d0UUVZmFFFFABRRRQAUUUUAFFFFABRRRQAUUUUAFFFFABRRRQAUUUUAFFFFABRRRQA0jArxb9sL4Tf8AC5v2evFmgQw+dqcVub/TwBlvtEPzqq+7AMn0c17VSFcjFXSqSo1I1I7p3A+Jv+CWPxZ/4S74Mal4Mu5t9/4Wuz5Ksefss5Z0+uJBKPYbRX20Oa/L/wADH/hkb/go5faE2bTwx4rnNvCOkYguyHgx7JOBHnsFav1AHQ16maU0q/tYfDNKS+e/4jYda+Iv+Cqnwv8A+Ep+C2leMbaLdd+GL4CZwORbT4RvykEP5mvt3oK5L4qeBLX4mfDjxL4UvMCDV7Ca03kZ8tmQhXHurYYe4riwlb6vXhU7P8OoI4n9kj4of8Le/Z58GeIZJvOvjZLZ3pJy32iH905PuxXf9GFex9q/Oz/glR47utC1P4gfCnV90F7Y3B1KG2c8o6sILlfwIh4+tfon0rXMKHsMTOK2vdej1B7i0UUVwCPy/mi/4UN/wVAuYv8AUaX4ouiR2EgvY93/AKU8f8Br9El+9XwX/wAFVvDdz4W8cfDL4lacuy6gLWTzAfckhkE8H6vL/wB819weFNftvFfhnSNbszutNStIryE5zlJEDL+hFfC+IGG9p9UzBfai4v1i/wBUenhpXi0a9OXpTacOlflMDqFHWnjrTB1p4612wJY6nL0ptOHSu2BAtOA6U2njrXdBEsdSr1pKcvSuyCIFpw6U2nV3QRAo608daYtPWu6CJY6lA5pKcOldsEQFOAxSDk08DNdsESxQMUtFAGa64xMxAuadtpaK3UBXE20hFOopuAXG0hGacRikrnlEZGRmm1IwphGDXJNFpjWFJTj0ptcc0WNPWmHrUjdKY3SuKaKQ2m06mnrXDNFjWpKcelNrhmixp60ypGqM9a45lIQ9KbTj0ptcM0WNPWmHrUjUxvvGuGZaGnpTacelNrjmUNbrSU5qbXDMsYelNp570yuGZaEam05ulNrimUfO37f1it5+yr4xYrue3ezlT2P2uIH9GNfj3X7V/teaOdc/Zr+IlsBnZpclz/36Il/9kr8VK/q/whqqWUVqXVVG/vS/yPNxS99PyCiiiv3Y4QooooAKKKKACiiigAooooAKKKKACiiigAooooAv+H9POra9ptiBk3NzHCAP9pgP61+/UKhUUAYAAAAr8Lfgdp39r/GjwFYkbhca9YxEexuEBr91FGK/l/xiq3r4Sl2Un97S/Q9HCbNjqfTR1p1fz5A7xR1p60xetPXpXdAhi08dKZT67oEMUdadTVp1d0CRw6U4dKaOlPrtgiGKOtOpq9adXbAkVaeOlNHSn13QRmwp9NHWnV2wRLFWlpF6UtdsESPHSnDpTRT67oIzYU4cUi9aWu2CEKBmngZpoHFPAxXZFGbFoopwGK6oxJEwaNtLRW6gK43bRTqQjNRKAxKYRT6QjIrmlEaIyMUhGRTmFNrkmi0NpD0pT1orimiiM9KbT6ZXDNGiGnrSHpTmpK4popDKRulLQelcM0URt1pKVqSuOaNEMPWkbpTj1pD0rimMjbpSU49KbXDM0Qw9aQ9KcetIelcMykY/irxBbeE/DOr63eHFpptpLeTHOMJGhdv0Br4f/wCCVXhu58UeOPiZ8SdRG+6nK2STEffkmkM8/wCqRf8AfVe1/t9+Of8AhCf2ZPEixyeXdaw8WlQnPXzGzIPxiSStb/gnF4B/4Qf9lrQLiSPy7rXbifVpgRzh22Rn8Y44z+NftnBOG+r5RXxb3qSUV6LVnBiZapH1FRRRX1BwCV8Hf8FX/ia2j/DXw14Es5D9r1+9N3cxockwQY2qR/tSOhH/AFzNfePUV+Yfi/8A4yl/4KXWOkj/AErw94TuFhkHVBFZ5klDD0a4LJ9GFevlcE6zrS+GCcn8tvxGj7t/Zp+GC/B74GeDvCpjEV1ZWCPdgD/l5kzJN/4+7D6AV6djigDAxS9BXlVJOpNzlu3cQYr8yf26NUuv2iv2vPA3wd0mZmtNNkjgujHz5cs+2Sd/fZAqH2IYV+jPjXxVY+BvCGs+IdTfytP0qzlvZ2HXZGhY49+OK/PX/gmt4Uvvix8aviF8aNej8ycTSxW7tyourli8pQ9tkeFx6SivZy1exjUxb+yrL1eiGu5+jWk6ZbaHpVnp1lCtvZ2kKW8EKD5URVCqo9gABV6iivEbvqxBRRRQAUUUUAFFFFABRRRQAUUUUAFFFFABRRRQAUUUUAFFFFABRRRQAUUUUAFFFFABRRRQAV+MH/BVPw5/Yn7Vt1e7dv8Aa+kWd7n12hoM/wDkGv2fr8rf+CxugfZviD8PNb24+2aZcWe718mVXx/5H/WplsVHc9z/AOCSXiL+1P2cNW012zJpmvzoq+kbxQuP/Hi/5V9v1+an/BG3xBusvifojt9ySwvI19dwmRz/AOOp+dfpXTWwS3CiiimSFFFFADMc/SuY+Jeif8JL8PPEmlY3G8064gA92jZR/OupIqOZQ8Lj1UipklKLi+ppSm6dSM1umn9x+JhGCRRW5450ceH/ABtr+lhdosr+4twvpskZf6Vh1+TzTjJpn90UKirUoVI7NX+8+wP2MfgP4B+LHgvVdS8TaS+pajZ6g0Cj7VLGvl7EZflRhzkt+VfV2jfs7fDXQlQ2ngvRw69HmtVlYf8AAnBNfMv/AATg1oLd+NdJdvvJa3Ma/QyKx/VK+4SMj2r7/LKVGWGhPkV/Rdz+WeMsbjqGcYjD+2lyXTS5nazSe17FDT9B0/SYvLs7K3tYh/BDEqD8gKv7FA4UflS4pcDFe0klsfncpym7yd2LRRRTJCiiigApKWigAooooAKKKKACiiigAooooAKKKKACiiigAooooAQ9RXhf7cOm/wBqfsp/EaHGdunef/37kR//AGWvda8v/afsf7R/Zy+J0OMn/hHNQcD1K27sP1Fb4Z8teEuzX5gfjN+yVqP9l/tMfDObON2vWkGf+ukgT/2av3oHSv59fgZff2Z8a/AF5nH2fX7CXPptuEP9K/oJHKivp+I1+9py8n+ZUh1FFFfIkhRRRQAUUUUAFFFFABRRRQAV+J3/AAUTsfsP7X3jrAwkwspV/Gzhz+oNftgeor8cP+Cntj9k/ap1CXGPtWl2cv1whT/2SvpuHnbFtd4v80VHc+TKKKK/Rywr9Tv+CSl/v+D3jKz3Y8rXRL/33BGP/ZK/LGv0s/4JF32/w38S7POPKu7GXH++kw/9krws7V8HJ9rfmB8s/wDBQG7+2ftd/EGTOds1rH/3zaQr/Svnmvbf21Lv7b+1N8R5M5xqjR/98qq/0rxKvRwS5cNTX91fkCCiiiuwD9Yv+CSlp5fwD8T3OOZfEkqfgttbn/2avuGvjf8A4JWWn2b9me5kxj7Rrt1J9f3cK/8AstfZFfkmZO+Mqepm9wooorzRBRRRQAUUUUAFFFFABRRRQB4H+3de/wBn/smfEWUHG6yji/77njT/ANmr8nP2OrH+0P2oPhpFjO3WYZf++Dv/APZa/Uj/AIKM3X2b9kHxuM4Mr2MY/wDAyE/yBr80/wBgm0+2/tb/AA9jxnbdTyf9820rf0r7fKfdy6tL1/JFrY/cIdKWiiviCAooooAKKKKACiiigAooooAKKKKAOd8dyXsPgzXW063kur1bGcwQxDLu+xtqqPUnAFfkjrXwu8ZaAXOpeFdZslHV57GVV/Mrg1+xoPpTTEjDlQfwrycdgI43lblax9vw3xTV4c51TpKana9209L+vfsfia0bIxDKVI4II6V7p+xRon9sftC6DIV3R2UU9yw+kbKD/wB9OtfpPrHgvQfEKldU0Ww1FT1F1bJJ/MGsXw38IPBng7XTrGg+HNO0fUWiaFprKARZQkEjC4HVR27V5VHJXRrRqc6aTT2PuMw8RaePwFbCvDuMpxcU7ppXVuyZ2opaSlr6s/EAooooAKKKKACiiigAooooAKKKKACiiigAooooAKKKKACiiigAooprnCN9KAP5+v2s9c/4SL9pr4n3obev/CQXkKN6rHK0an8kFfsl+w7of/CPfsnfDO127fM0pbvH/XZ2mz/5Er8OPG8134j8ba9qv2eZvt2oT3O7yzzvkZs/rX9A/wAFNF/4Rv4O+BtJ27PsOhWNttxjGyBF/pURNJbHa0UUVZmFFFFABRRRQAUUUUAFFFFABRRRQAUUUUAFFFFABRRRQAUUUUAFFFFABRRRQAUUUUAfAf8AwVb+Fstz4V8KfErTEaO+0O5+wXc0XDLDId0Tk9gkgIHvLX1n+zv8UYvjN8F/Cfi5GVp9QskN0qdEuU+SZfoJFbHtitL41fDi2+Lnwq8UeELraE1axkgjdxkRy4zE/wDwFwrfhXxT/wAEq/iPc6YfG/wn1gtBf6ZctqNtbSn5kwwhuU9triI49WavbX+04C32qb/8lf8AwSuh+htFFFeISfmF8WB/wy3/AMFItG8Ur/ovh/xPPHdTt0Ty7nMNyWPfbLulx/u1+nYO5c18Of8ABVn4Yf8ACRfCDQ/GltFuu/Dl95U7gdLa4wpJPtIsQH+8a+iP2U/if/wt/wDZ/wDBniWSXz76WxW2vWJyTcxfupSfTLIW+jCvbxn7/C0sR1Xuv5bfgN7HrtFFFeII+Xf+Cj/gL/hN/wBlvX7iOPzLrQbiDVogBzhW8uQ/hHLIfwrK/YD8c/8ACbfsy+Glkk8y60dpdKmOc48tsxj8Injr6Y8deFrfxv4K1/w7d4+y6rYT2MuRn5ZI2Q/o1fnf/wAEu/ElxoOvfEb4e6jmK7tZUvktyfuOjGGf9fJH4V5nEWH+ucP1bb0pKXyejOvDytKx+glOHSm04dK/A4HpDl+8KcvWmr94U9a7YEsWnDpTacOld0CBR1p69aYOtSLXbAhi04dKbTh0rvgQxR1p1NHWnV2QJHL0p46UwdKeOld0CGLTqaOtOrugSOWnr0pi08dK7oGbAdKeBimr1p1dsESxQM07pSLS12RjckKaRinUh6VUogNph6U+mt1rhmikIelMannpTG6VxyRSG009adTT1rhmaCHpTD0p56U09K4ZjQykbrS0jda4Zmg09KbTj0ptcUykI1RnrUjdKY3WuGZaEplPplcMyxGpjU9ulMauOZaEplPplcMyhGptOam1wzLGnrTKeetMrhmWhD0ptOPSm1wzKOF+Odk2pfBXx/aIMtPoF/EAO5a3cf1r8LTwa/f7WbCPVdLvbKYZiuYXhcezKQf51+AUqlJXUjBDEGv6X8HK16OMpdnF/emv0PPxa1ixtFFFf0ceeFFFFABRRRQAUUUUAFFFFABRRRQAUUUUAFFFFAHr/wCyJpv9q/tLfD2HGduqRz/9+wX/APZa/a4dK/Hr9gHTv7Q/ap8IMRuS2S7mYfS1lA/VhX7CKciv5H8XKvNnFGl2pp/e3/kerhV7jfmOXrTqaOtOr8VgdYq1IOlRrUg6V3QIYU+mU+u+BDFWnU1adXbAkdT6ZT67YGbFWnU1adXdAQ4dKfTB2p9dsDNir1p1NXrTq7oEMcOlKOtIOlKvWu6BLHr1p1NXrTq74GbFWloHSlHWu2AmPHWnU1etOrtgjNiqKWgdKUda7YIligYpaKK61HQQhGabT6aetYzQDWFJStSVxTRQwjrTKkPWo645loRqSlbpSVwzLGnrTD1p560w9a4ploQ9KbTj0ptcEyxp60lKetJXDMojbpSU49KbXFMtDW60h6UrdaSuGZQw9KbTj0ptcUzRDW60h6UrdaQ9K4plI/Pr/gqF4juNf1/4c/DzTsy3d1K968AP33kYQwfr5w/Gv0R8C+F7fwR4M0Hw7aY+y6TYQWMWBj5Y41Qfotfm8Iv+F8f8FQLSD/X6X4YulJPURiyj3nP/AG88f8Cr9Ph1r+kcJh/qOU4TCdeXmfrLX8DyK0uaTHUUUUzA4r4zfEK3+FPwr8VeLbgrt0nT5biNH6SShcRp/wACcqv418U/8Eofh9Pd2fjn4m6oGmvdTuf7Mt7iT7zAES3DZ7hmaLn1Q10H/BV34nHQfhV4f8EWsuLvxDfefcIp5NvBg4I95GjI/wBw19KfsvfDAfB74DeDfC7xeVeW1is16uOftMv7yUH1w7sPoBXtr/Z8vb61H+C/4I+h6vRRSV4gj4t/4Kk/Fr/hDfgjZeEbSXZqPim7EcgU4ItYSryH8XMS+4LV7B+xh8Jf+FN/s7eFNGnh8nVLqD+09QBGG8+bDlW90XYn/AK+MPigf+Gt/wDgotpnhZD9r8L+F5ltpx1jMVqTJc7v9+XMWf8Adr9QEXCgDpXt4v8A2fC0sN1fvP57fgN7DqKKK8QQUUUUAFFFFABRRRQAUUUUAFFFFABRRRQAUUUUAFFFFABRRRQAUUUUAFFFFABRRRQAUUUUAFfnl/wWK0L7R8Ofh9rG3P2TVLi03enmxBsf+Qf0r9Da+Nf+CrOgPrX7LqzxxNK+na5aXI2rkjKyxf8AtWk9io7nyz/wSB1z7J8dfFulM2FvPD7TAerR3EIA/KRvyr9bz0r8WP8AgmHd3Ojftb6DC8MsSahYXtsSyEA4haXH/kKv2nPSlHYctxaKKKogKKKKACkIyCKWigD8nv2qdEGgftAeMrZVwsl0Lke/mRrIT+bmvNNP0e/1ebyrGyuLyX+5bxM7fkBX7A6h8NPCuq65Jq994c0u81SQKGvbi0jeUgDAG8gngAVvWmnWtjEI7e2ihQfwRoAB+Ar5WeSe0qym52Tbe3/BP2zC+JH1PB0sPHD80oxSbcrJtJK+zPhH9hbwN4v8KfFS7vNT8OarpulXWmyQm4u7R4U3743XlgM/dYfjX3yOvtSBAvQAfhSivewmGWFpezTufmWeZvPPMY8ZUgotpKy8h1FFFdh4AUUUUAFFFFABRRRQAUUUUAFFFFABRRRQAUUUUAFFFFABRRRQAUUUUAFcf8X7L+0/hP4ztMZ+0aLeRY/3oHH9a6+szxPafb/Deq22M+dayx4+qEVUNJID+enwfe/2Z4w0W7Bx9nvoZc/7sgP9K/onj/1a/Sv5xEYx3KspwVfIP41/Rpp04vLC2nXpJErj8QDX2PEa/hP1/QuRaooor4wgKKKKACiiigAooooAKKKKACvyN/4Kv2vkftIaPJj/AF/hu2fPuLi4X/2Wv1yr8pv+Ct9ps+NHhG5x/rNBEef924lP/s1fQZE7Y2Poyo7nwrRRRX6aWFfeX/BLvxOPDyfEsFtvnHTT+X2r/Gvg2vpH9j3xOfDq+LQGx532T9PO/wAa4MfD2lCUfT80I4b9rC4+0/tLfE185xr94n/fMrL/AEryevRv2j5/tH7QvxNl7P4m1Ij6fapMV5zW2FVqEF5L8igooorpEfsl/wAExrfyf2VNKf8A566leP8A+RNv/stfWNfMH/BNy28r9kXwk+P9bPfP/wCTUq/0r6fr8gzDXFVP8T/Mze4UUUVwiCiiigAooooAKKKKACiiigD5P/4Kb3P2f9lLV0zjztRs0/8AIu7/ANlr4D/4Jx2wuP2vvBb4z5Md9J/5JzL/AOzV90f8FTLjyf2YlT/nrrdqn/jsjf0r4s/4Jm2/nftX6I+M+VYXj/8AkIr/AOzV9vl+mU1n6/kWtj9l6KKK+IICiiigAooooAKKKKACiiigAooooAKKKKACiiigAooooAKKKKACiiigAooooAKKKKACiiigAooooAKKKKACiiigAooooAKKKKAGeWv90flT6KKACiiigAooooAKKKKACiiigAooooAKKKKACiiigAooooAKKKKACiiigAooooAKKKKACiiigBOpr8wPjyp/ZM/4KD6D48hBtfDfiSZLy6I4TZNmG8B9SGJmx6stfp/ivjv/AIKefCX/AITz4Br4mtIfM1PwpdC7yoyxtpMJMB9D5bn2jNerllVQr+zn8M1yv5/8EaPsJHDqGUgqRkEd6d1r5/8A2Gviz/wt79m/wxfzzedqmmR/2RfknLebCAqsT6tGY3Puxr3/AKV51anKhUlTlunYRx/xe8A23xT+GHijwldbRHq2nzWquwyI5GU7H+qttb8K+If+CUvj650xvHnwt1XdBe6dcf2nBbyH5kORDcL7bWWHj1Y1+h5NfmH8Q/8AjFv/AIKU6Zry/wCi+HvFVwlxMeieXd5inLH/AGZw0mPZfx9fAfvqNXCvdrmXqv8AMpH6e0UgORmlrxCRDzxX5gLF/wAKG/4Kg3cH+o0vxPdNg9BIL2PeAP8At5wP+A1+nx9K/N3/AIKpeHLnwn8QPhj8S9NXZdwlrNpgMbZIJBPBn675P++a7sLSWKjVwktqkZR+dtDSm+WSZ9804dKyvDGvW3irw3pWtWbbrTUbSK7hb1SRAy/oRWqOlfzM4OnOUJKzR7I5fvCnL1pg609etdMCWOpw6U2nDpXbAgUdakWox1p69a7oEMdTh0ptOXpXbAkUdadTR1p1d0CBw6U8dKYtPXpXdAhi06m04dK7oMkctPHSox1p6mu2DM2Op1NpQa7IMkcDinUylBxXZGRI6kY0mTSUSkAU1+9KTUckixIWdwqgZJJwAK5JspDj0pjdKqtrNkP+XyD/AL+L/jTDrFkf+XuD/v4P8a4pNGypT/lLdNPWlVg67lbcPUU08VxzYEF5dxWFtLcTyJDDEpd5HYKqqBkkk9ABXzdqP7e/w7s7+4gjtNZu1ikZFnht02SAHG5cuDg9RkA+1eeftq/tGmdrj4e+HLr5Adur3MTdT/zwBH/j/wCC/wB4V8Z14tfEOMuWB+z8McD0sdhPreZXSl8KTtp3fr0P0GH/AAUA8AY/5Bmu/wDgPF/8cr0X4RftBaX8abm4GhaHrMNlb8S6heQRxwK39wMJCS3sAcd8V8efs5/sm6n8U5rfXPECTaX4VBDLxtlvR6Jn7qer9+2eo/QPw54a0zwjo9rpOkWUNhYWqbI4IF2qo/qe5J5J5NYqU5K8j57iTB5HlknhsBedXq73iv8AN/kah6U2nHpTa5pnwCEamN1p7VGetcMy0FMp9MrhmWI1RnrUjVGetcMy0FMp9MrimUI1NpzU2uKZY09aZTz1plcEy0IelNpzdKbXFMoY43Kw9q/BPx9pLaB468RaY67WstRuLcr6FJGX+lfvaetfh5+0naGy/aD+JEZGM+Ib5wPZp3Yfoa/fvB2q1i8VS7pP7nb9Tixa0TPN6KKK/qc8wKKKKACiiigAooooAKKKKACiiigAooooAKKKKAPrH/gmfp3279o2WbGfsei3M2fTLxJ/7PX6uDpX5l/8EsNN834q+L7/AB/qNGEGf9+ZD/7Tr9Mkr+L/ABRq+04ilH+WMV+F/wBT18Mv3Y8dadTR1p1flsDpFWpB0qNakHSu6BDCn0yn13wIYq06mrTq7YEjqfTKfXbAzYq06mrTq7oCHDtT6YOlPrtiZsVetOpo606u2BLHDpSr1pB0pR1rugQx69adTB1p9d0GQxV6U4daaOM1BNqFtbvtlnijbGcO4BxXdBiUXLSJcXrS1QGtWP8Az+Qf9/B/jVi3vre6JEM8cpHXYwOPyrsgyZU5rVxJlBI6de9PFNziuP8Air8TdJ+Evgq98Q6vJiKAYihU4e4lP3Y19yfyAJPANdinGC5pPRBRo1MRUjSpRvKTskurZh/GX9ofwp8D47I661xPdXhPlWdkivLtHVyGZQFzxnPJ6ZwceWH/AIKF/D3tpev/APgNF/8AHa+FviT8Q9W+KPjC+8RazN5t3dN8sYJ2Qxj7saDsoH58k8kmqngzwTrXxB8Q22i6BYS6hqFwcLHGOFHdmPRVHcngV85UzivKo40Vp001P6Bwnh9luHwcauZTamleTvaK/wCG7n31Y/t+eBdTvYbW00TxHdXM7iOKGG0jZ3YnAUASZJJ7V9GaPqEuq6VbXctlPp8kyBza3W3zIs9m2swz9Ca8U/Z1/ZY0X4MWkeo6gsereK5ExJelcpb5HKQg9B2LHk+wOK95wQfavew7ruHNXau+i6H41nf9lxr+zypPkW8pO9/RdEKe1JQeaKU2fPjT1qOnE8U2uObNEI1JSt1pK4ZsoYetNPWnUyuGZaA9KbStSVxTLGnrSUHrQelcMyhh6U2lbpSVxTLQ1utJSt1pD0rhmUMPSm049KbXFI0Q01leJ9etvCvhrVtavG22mnWkt3M2cYSNCzfoDWoa+d/2+vHP/CEfsx+JhHJ5d1rBi0mHnr5jZkH/AH6WSt8twjx2Oo4aP2pRX46/cJvlTZ4f/wAEq/Dlz4s8ffE34laku+6mK2azEffknkM8+PoUi/76r9IgK+XP+Cb3gL/hCP2W9CuZI/LuteuZ9WlBHOGby4z+McSH8a+oia/o7MJqWJko7LRei0PFerHUUhrj/i54+tvhb8MvE/i262mLSNPmugjHAkdVOxPqzbV/GuCKc5KK3Yj88/iOf+GpP+ClGl+H1/0rw94WuEt5h1Ty7TMs4Yf7UxaPPutfp2owAK/PH/glN4CudUk8e/FHVd097qFx/ZsFzIPmckia4b33M0PPqpr9D69fNJKNSOHjtBJfPqNi1578e/idB8HPg74r8YTMofTLF3t1fo9w3yQofrIyD8a9ABr8+f8Agqv8S7i4sPBnws0gtNf6tcjUbq3i++6gmK3THfc5kOPWNa5MDQ+s4iFN7X19FuCJf+CUvwxmGieMPifqqtLf6zcnT7WeXl2jU+ZO+e4eQqPrEa/QEDiuE+Bvw1t/g98I/Cvg+3C/8SqxjimdOkk5+aZ/+BSM7fjXeUY6v9ZxE6nRvT0WwMWiiiuIQUUUUAFFFFABRRRQAUUUUAFFFFABRRRQAUUUUAFFFFABRRRQAUUUUAFFFFABRRRQAUUUUAFNIBHIz9adRQAwIoOQoB+lPoooAKKKKACiiigAooooATFLRRQAUUUUAFFFFABRRRQAUUUUAFFFFABRRRQAUUUUAFFFFABRRRQAUUUUAFFFFABRRRQAVHKMxODyCDUlMk+430prcD+crUbf7Hqt1B08qZk/JiK/oY8AXH23wL4duCcmXTrd8/WNTX8/PjiD7J431+Hp5eoTp+UjCv3z+DM/2r4ReCJs58zRLJ8/WBDX2vEOtOjL1/QuR2dFFFfEkBRRRQAUUUUAFFFFABRRRQAg6V+Xv/BXi32+Pfh9P/f024T8pVP/ALNX6hDpX5of8FgLfbrXwxnA+/b6gmfo0B/9mr3MkdsdD5/kVHc/Oyiiiv1EsK9B+FGv/wBh/wBqc483yv03/wCNefVLDcPBu2HG7k1Mo80bMDtPjvL53xu+IMnXf4g1BvzuJK4auv8AjBJ53xa8ayf39avW/Od65CopaU4+iAKKKK1A/bH/AIJ2x+X+x74B/wBoXzfnfXFfSI6V88/sAReV+yL8PV9YLlvzu5j/AFr6GHSvx3G64mp/if5mbFooorkEFFFFABRRRQAUUUUAFFFFAHxZ/wAFYZfL/Zw0Zf7/AIktl/8AJe5P9K+S/wDglzF5n7UUTf3NHu2/9AH9a+qv+CtMmP2evDUf97xPA35Wt1/jXzB/wSri8z9pm6b+5oF03/kSEf1r7bB6ZPU+Za2P18ooor4kgKKKKACiiigAooooAKKKKACiiigAooooAKKKKACiiigAooooAKKKKACiiigAooooAKKKKACiiigAooooAKKKKACiiigAooooAKKKKACiiigAooooAKKKKACiiigAooooAKKKKACiiigAooooAKKKKACiiigAooooAKKKKACiiigArJ8UeHrLxd4c1XQ9SiE+n6lay2dxEf4o5EKsPyJrWopptO6A/NH/AIJ2eIr34J/tF+P/AIL65KVNxJL9mDcB7m2ZslR6SQkvn0jWv0tIzX5nf8FBNDvPgN+0/wCAfjPosJCXkkT3ITgSXFsVV1Y9hJAVX32tX6P+Htcs/E2g6dq+nzC4sL+2jureZejxuoZWH1BBr2cySq+zxUftrX1WjKfc0ulfCn/BV34YnXvhX4e8cWsRN14evvs87qORbz4GSfaRIwP+uhr7r61xPxn+HsHxW+FXinwjcBcatp8tvGz9I5SuY3/4C4VvwrhwVb6viIVOz19Ookc/+zD8T1+MPwG8HeKnl828ubFYrxieftMWY5ifTLox+hFerYr89v8AglD8Q57ax8dfDLUy0N7plyNSt7eT7ygkRXC47BXWLj1c1+hANVj6Kw+JnBbX09HqgYtfLf8AwUh8A/8ACbfsta5cxx+ZdaDcwatEAOcK3lyflHK5/CvqTua5/wAfeFbfx14I1/w5d4Ntq1hPYyZGcLJGyE/rWGGq+xrQqdmmI+bf2B/HP/Cb/sx+GBJJ5l1o5l0mbnp5TZjH/fpo6+ih0r8+/wDgl14muNE1j4i/D3UMxXVrMl8luTyroxhn/XyRX6CL0r8Y4rwf1HOa9NbN8y9Hr+tj2KbvBMUdaeOtMp1fNwZox9OHSm0q12wZmOp460ynDpXdBksfSrSUDrXZBkD6cOabSrXdBkDh1p461HT+tdsGSx9KppoOaWu2DIHU8GmdaUHFdsJEskBzS0wGnA5rpjIhocGpcim0VupiHZFIWpKRm2gmhzAjmlSGJnkcIiglmY4AHqa/Pv8Aa2/anfx9d3PhDwrclfDkL7Lu8ibH25wfuqf+eYP/AH0eemM637Xf7VD+I3uvA/g+6b+yVJi1HUYT/wAfJ7xIR/yz9SPvdB8v3vkaOCSWRUSNndiAqqMkk9hXzePxrlelTenVn7zwXwpTpKOZ5ilfeMX0/vPz7L5i28FxeTxwQRyTzysESKMFmdjwAAOST6Uwsykgkgjsa/QH9kr9luPwFZQ+LfFNqG8SXCZtrSQZ+woR1I/56EHn+6OOua5T9rv9lTzRd+OPB1p+95m1LTIV+/3aaMDv3ZR16jnOfOeDqKl7S/yPq6XGmV1M0eAsuTZT6OXb07PuZ37Iv7VR0/7J4G8X3ebZsRaZqMzf6vssLk/w9lY9Oh4xj6o+LreL5PBN1B4Gggl125HlRzzyhEt1IO6QZ6sOw9SCemD+SW1gehr7c/ZF/anbUVtPA/i+6P2vAi03Up2/1w6CKQn+LsrHr0POM7UMQ5L2c36M+T4s4Yhh6n9r5fFSSfNKG69bLp3R5LP+xH8VbmaSWa2sZZZGLO73oLMTyST3NesfAf8AYebR9UXWPiCLe7ML5t9JgffGxH8crfxD/YHB75HFfY/QU3np+tJ0YRdz43F8b5vi6Dw94wT/AJU07eTu7fIZFCkEaxxKqRqAFVRgADsBTqcelNrGbPhd9RG6U2lPWkrhmyhp60ynE9abXHNloQ9KbTm6U2uGbKGt1ph6089aYetcUy0IelNpx6U2uKbKGt1pKU9aSuGZY096ZTj0ptcMy0I1NpzU2uGZQ01+NH7cGlJo37U3jyCP7r3EFx+MlvFIf1c1+yx6V+Rv/BRPS2sP2oNbnIwL2ztJwfUCFY//AGma/Z/COryZ5Ug38VN/enH/AIJyYte4vU+Z6KKK/sA8oKKKKACiiigAooooAKKKKACiiigAooooAKKKKAP0C/4JQ6dmb4k37D7q2ECH6+eW/ktfoUvSvh7/AIJXad5Pw28aX+P9fqscGf8AciB/9qV9wrX8L+IVX23E2KfZpfdFI9qgrUkLT6ZT6+EgbCr1p60wdaetd0CGLTx0plOHSu2DJHL1p1NHWnV3QZA4dKeOlRr0p69K7YMhjh1p1MHWn13QZIq1IOlRr1p612wZDFp9Mpw6V2wZA5aWmjrTq7YMkcPeng5qIZK471wHxq+MukfBXwlJquot513JlLOxRsPcSY6D0UcFm7D1JAPbFqKuyqFCpiasaNJXlJ2SRT+PXx10j4IeFGvbpludXuAyWOnhsNM/qfRBkZP4DkivzG8aeN9Y+IPiW913W7x7u/uX3OxOFUdlUdlA4Aqz8RPiBrfxQ8VXeva5cNPeTnCoMiOKMfdjQdlH+JOSSa6j4C/AvVvjd4sSxtw9rpFuVa/1ArxEn91fV25wPqTwK86rVqYiSjHY/pbI8lwPC2BlisZJe0teT7L+Vf1ds82aC4S3S4aOVYJGZElKnazAAkA9CRuGR7j1rqPhh8UNc+E3iy117RLgxyx8SwMT5U8ZPzI47g/mDgjkV+lniL9njwdrvwvj8DjTUttMgjxayxAebBL/AM9A3dySSSfvZIPWvza+LPwn1v4P+LbjQ9YhJAy9vdIp8q4izw6n+Y6g8VdWhVw1pxfz7M0ybiPLeJlVwlWmovX3X9qPf/NdD9Pvg/8AF3RPjL4Rg1vR5cSDCXVo7DzLaXHKN/Q9COa+cP2lvgl8Xvjf4zaSCzsoPDliWjsLV70Akd5XH95sfgMD1J+Vfg/8W9c+Dfi2HWdIcyRNhbqyYkR3MWeVb0PcN1B/EH9Rfhf8TdF+LPhO117RJjJbyjbJE4xJBIPvRuOzD9RgjIINe1RrQx1P2dR2a3t1Py3NMuxHBeP+u4KKnCV+VtX5b9N1r2fY+DtL/YO+Jd3qMEN2mm2Vq7gS3BuRJsXudoGT9P5V9u/Br4H+G/gr4fWw0eDfeSAG6v5gDNcMO5PZR2UcD6kk+hjgelKK7sPhaOGfNBa+Z8xnHFOZZ3BUsTJKK6RVk/XXUdupCc0UV1uZ8iFNJzQTmmk4rnlIpIQnNJRSE1yzkWhKQ9KWmsa4psaEPSmU5jTa4ps0QjUlB5pD0rimykNpD0paa1cM2UhrUlB60VxzZohp6008ClpGrhmykNPSm0rUlcU2Whjda/Pz/gqL4luNc1r4c/D3T8y3V1K988AP3ndhDB+vnCv0Dr86p4v+F8/8FQLG2/1+l+GLpMk8iMWUZkIP/bxkf8Cr77gTDKrmrxMl7tKLl87WX5mNeVoH6QeAvCtv4G8E6B4dtcC20mwgsY8DGVjjVAf0roKSjua/SW3Jts8kK+HP+CrHxQPhz4P6L4LtZdt34lvvMnQHrbW+HIP1kaEj/dNfcZr8w/i2f+Go/wDgpDovhVP9K8P+GJ47WdeqeXbZnuQw7bpC0Wf92vXyunGVf2k/hgnJ/Lb8Ro+3/wBlL4YH4P8A7P8A4M8NyQ+TfR2S3N4pGGFxN+9kB9drOV+iivXOooCgDFKBivKqTdWcpy3buIa7BQSeAK/MH4Ng/ta/8FENY8ZSf6V4Y8MzNeWzHlDFbkRWmPQtJibHs1fZH7bPxb/4U7+zl4q1WCbydUv4f7K08g4bzpwV3L7qnmOP9yvK/wDgl78JP+EJ+BFx4ru4tmpeK7o3CswwwtYiUiB+rea3uHFezhL4bCVMQ95e6vnv+BS2Ps2iiivEJCiiigAooooAKKKKACiiigAooooAKKKKACiiigAooooAKKKKACiiigAooooAKKKKACiiigAooooAKKKKACiiigAooooAKKKKACiiigAooooAKKKKACiiigAooooAKKKKACiiigAooooAKKKKACiiigAooooAKKKKACiiigAooooAKa/3G+lOpG+6aAP56fi1F5HxV8ZR9Nms3i/lM9fup+zxN5/wC+G8nXf4b01vzto6/Db44xeT8avH0f8Ac1+/X8rh6/b79mOTzf2c/he3/Us6aPytox/Svts+1w9F/wBbFvY9Oooor4kgKKKKACiiigAooooAKKKKACvzd/4LCx/8kpk/7Cin/wAlP/r1+kVfnR/wWCjzpXwvk/uz6iv5rb/4V7WTf79T+f5Ma3PzTooor9TNAooooA6n4qtu+J/i4+ur3Z/8jNXLV03xOOfiR4rPrqt1/wCjmrmain8C9ACiiirA/cP9gtdv7JPw8H/TrMf/ACZlr3+vA/2EBj9kz4ef9ecv/o+SvfK/HMZ/vFT/ABP8zIWiiiuUAooooAKKKKACiiigAooooA+G/wDgracfAnwsPXxHH/6TXFfN3/BKMZ/aT1Q+nhy5/wDR9vX0b/wVuP8AxY7wmP8AqYU/9Jpq+dv+CT/P7SGs+3hq5/8ASi2r7bDf8iafz/MtbH640UUV8SQFFFFABRRRQAUUUUAFFFFABRRRQAUUUUAFFFFABRRRQAUUUUAFFFFABRRRQAUUUUAFFFFABRRRQAUUUUAFFFFABRRRQAUUUUAFFFFABRRRQAUUUUAFFFFABRRRQAUUUUAFFFFABRRRQAUUUUAFFFFABRRRQAUUUUAFFFFABRRRQAUUUUAfO37efwk/4W3+zb4ltoIfN1XRlGs2WBlt8IJdR6lojIoHqRXF/wDBM34s/wDCwf2fItBupvM1TwpcGwYMcsbdsvAx9gC6D/rlX1vNCk8TxyKHRwVKsMgg9jX5jfs3SP8Asp/t+eJPhzcsbfw94hleytQ5+Ta/7+yb3OD5X1dq9vDf7RhKlDrH3l+pXQ/T+kpaK8Qk/MLxaP8Ahlr/AIKXWWqD/RfD3iy4WaQ9EMV7mOUt7LcBn+iiv074xXwd/wAFYPhk2r/Djwz48s4z9r0C9NpcyJwRBPjaxP8AsyIoH/XQ19R/s1/ExfjD8DfB/isyCW6vrBFuyD/y8x/u5v8AyIjfhivaxv8AtGGpYnqlyv1W34Dex6hSUtFeKI/L62j/AOFD/wDBUC/tf+PfS/E90+D0EgvYxIAP+3jA/wCA1+iy9TXwL/wVQ8PXPg/4i/DD4maauy6hzatKONslvKJ4c+53yf8AfNfdHhrXbbxN4d0rWbNt9pqFrFdwt6o6BlP5EV8Vx5h+f6rj19qLi/WL/VHpYaV4tGrTh0ptKtflsWdTHjkU4daatLXbBkMfSrTQc0o4rtgyWSL0paaDinV2RZmxwORSg4NNBxTq7YMljJ547eIyzSLHGvVnOAPxqsNf07eP9Ot8f9dV/wAa8n/a95/Z48V/7tv/AOlEdfmJuf8Avn862dbkdrH6Hw3wiuIMLPEe25OWXLa1+id913P2W/t/Tf8An/t/+/q/40v/AAkGm/8AP/bf9/V/xr8aNz/3z+dG5/75/OrWMt9k+t/4hlH/AKCv/Jf+CfswPEGnDpfW/wD39X/Gnf2/pv8Az/23/f1f8a/GXc/98/nRuf8Avn861WYNfZ/EX/EMo/8AQV/5L/wT9mh4g00f8v8Abf8Af1f8acPEOmH/AJfrb/v6v+NfjHuf++fzo3P/AHz+darM2vsfj/wBf8Qxj/0FP/wH/gn7Of8ACQaeR/x/W2f+uq/41btryG6j8yGRJl6bo2DD8xX4sbn/AL5/Ov0h/YSY/wDCirfnP+nXH/oQrsw2OdefLy2PlOJOC1kGDWKVbn1Sta29+t32Povf82MU1yGyCAc8EGk3cZFcx4/+IOifDPw5c63r96lnZQjr1aRuyIvVmPYD+QJr0ZVEldn5rSpTrTVOlFuT0SW7ZsnQtMHWwtsevlL/AIVz/iHxJ4K8FKs2s32jaRjlWupIoue2N2CT9K+D/jF+2r4u8eXE9l4clk8L6JkhPIbF1Kvq8g+79Exjpk1883d5cahcyXF1PJczyHc8srlmY+pJ5NeNVx8Iu0Fc/ZMs8PsdiKaqY6t7O/2Vq/nrZfifqVeftWfCuxco/jCyYj/nijyD81U06y/ak+Fmpt5cfjHT1J7T7oh+bqBX5W0VxvH1H0R9L/xDXL7aVp3+X+R+wGg3nhDxTb/adGl0nU4O0to0cq/mua1/7C01CCtjbKRzkRL/AIV+Omk6zf6Dex3mm3tzYXcZyk9rK0br9GUgivp/4K/tya34eubfTPHO7WdLOEGoIgFzD7sBxIPybvk9KqOKjPSSsfLZrwFmGEpurg6vtUuj0l8tWn+B98MSKTrWb4f8Qaf4o0m21PTLqK9sblBJFPC25XU+h/p2rRzjNOUj8klGUG4yVmitdaja2jKs9zFCSMgSOFz+dVxrmnd723P/AG2X/Gvh7/goQzDx34ZwSP8AQH/9Dr5R3P8A3z+dcE562P1rJuBFmuBp4x4jl5le1r21tvdH7G/25p//AD+2/wD39X/Gg69p2P8Aj+t/+/q/41+OW5/75/OjcfU/nXO9T2/+Iax/6Cv/ACX/AIJ+xTa7p/8Az/W//f1f8ab/AG5p/wDz/W//AH9X/Gvx33n1NG8+prF079S/+Iar/oK/8l/4J+wza3Yf8/1v/wB/F/xpP7b0/wD5/rf/AL+r/jX49bz6mjefU1i8NfqP/iGy/wCgr/yX/gn7B/25YN0vbcn/AK6L/jVvrX4+6Qx/tWz5P+uT/wBCFfr7bf8AHvF67RXm4mj7G2t7nw3EnDn+r8qUfac/Pfpa1reb7kjdqSlPWmnpXjzZ8chtJ/DS0jVwzZaGNSUp60lcU2Whp60h6Up601ulcM2Uhp6V+Xf/AAVEtfL+O3h+cKAJfD0IJA6kXFx/Qiv1EbpX5yf8FV9GEHij4f6rxm5s7u29/wB28bf+1q/TvC+sqfElKL+0pL8L/oYYlXps+EKKKK/ts8UKKKKACiiigAooooAKKKKACiiigAooooAKKKKAP1T/AOCZGnfYv2eb2fGDd67cTZ9QIoU/9kr64H3q+bv+CfWnfYP2WvC8pGDdT3k5/wDAmRP5IK+kR96v8/eLa3tuIMZL++19zt+h7tJWhH0HU4dKbTlr5uDLFp460ynDpXdBksfTlptKOtd0GQOp9Mpw6V3QZBWl1Szt5THNcwRSDqrSAEfhSLr2n/8AP7b/APfxf8a/OD9sBtv7QPiXBONtt/6Tx141vPqa96nhbxUubc/W8BwCsdhKWK+sW54qVrbXV7bn7Df23p//AD/W/wD39X/GnjXNPH/L9b/9/V/xr8dt59TRvPqa6Vh7dTv/AOIbL/oJ/wDJf+CfsSNd0/8A5/rf/v6v+NO/t3T8/wDH9b/9/V/xr8dN59TRvPqa3ULdSf8AiG0f+gr/AMl/4J+xv9uaf/z/AFv/AN/V/wAaUa7p/wDz/wBv/wB/V/xr8cdz/wB8/nRuf++fzrZOwf8AENF/0Ff+S/8ABP2Si1ixnmWOO6hkduAqyKSfwzV4HNflZ+zUxPx18G8n/j+9f9k1+qKn5RiuqnK5+bcSZCsgxMaHtOfmV72t1a7vsPBGc1DdWFrelTPbxTlehkQNj86lyAME9K+bP2hP2w9M+GU1xoHhqOLWfEcfyyyMc29o3o+DlnH90EY7kEYrs9ooq7PEy7LsXmVdUMHByl+S7t9EfQdxpej2sbSzWtnFEoyzPGgAHqSRXF6j8ePhh4TZ4pPFei27qfnitpkcg+6pk5r80fHnxa8XfEu7efxFrl3fIW3LbF9sCf7sYwo+uM1yFZPGW+FH7FhPDmc4J47Eu/aK0+97/cfqUv7W3woMmweLrfPqYJQPz24rc0r4xfDbxtLFFb+I9D1CZv8AVwyzxiTn0RsH9K/JmgHFUswkt0juqeGuDS/cV5p93Z/kl+Z+zEWh6RKoK2NowPQiJf8ACrlrZ29iri3higB5IjQLn8q/J74bfH3xx8KrmJtE1qdrJDzp10xmt2HpsJ+X6rg+9fe/7Pv7UWhfGq3FjMo0jxLEm6SwkfKygdXib+Ieo6j3HNeph8ZTqvl2Z+b5/wAI5nk8HVcvaUlu1fT1XT11R7pmmPKIkLsQqgZJJ4FG7jNc18SXI+HviT/sHXH/AKLavQc7K58DSp+0qRh3aRsf8JDp3/P9bf8Af1f8aD4g07/n/tv+/q/41+MZdsn5j+dJuf8Avn868T+1H/J+P/AP3KPhlFpP61/5L/wT9mz4h03/AJ/7b/v6v+NJ/b+mf8/9t/39X/Gvxl3P/fP50bn/AL5/OoeZN/Z/H/gFf8Qxj/0FP/wH/gn7MnxBpv8Az/23/f1f8ab/AG9pn/P/AG//AH9X/Gvxo3P/AHz+dG5/75/Osnj2/s/iP/iGUf8AoKf/AID/AME/Zc+INN/5/wC2/wC/q/403+39M/5/rf8A7+r/AI1+NW5/75/Ojc/98/nWLxd+g/8AiGcf+gp/+A/8E/Zq3voLwsYJo5wvXy3DY/KpzwOK+N/+CdeW07xrk5/e2v8A6DJX2LySc9KfPzK5+T5zlyynH1MEpc3JbW1r3Se3zFppPNKTim1yTZ5CCmk5pScCmMa4pMpCUh6UtNauObNBKaetOplcM2NDT1pD0paRulcc2aGX4l1228L+HNU1m8bZaafay3czeiIhZj+QNfC//BK/w7c+L/iJ8TfiXqS77qbFosx53STymebHuNkf/fVe6ft7+Of+EH/Zj8UeXJ5d1q/l6TDz97zW/eD/AL9LJVr/AIJueAP+EJ/Zb0S6kj8u61+5n1WUEc4ZvLj/AAMcSH/gVfs3BmH+r5TXxb3qSUV6LV/5HBiJbI+p6KKK+kOE5P4p+OrX4ZfDnxL4qvcG30iwmvChOPMZUJVB7s2FHua+Ff8AglT4Gutf1b4gfFbV8z3t9cHTYblxy7swnuW/EmHn613P/BVX4of8Iv8ABXSvB9tNsvPE18DKgPJtoMO3/kQw/ka94/ZF+F//AAqH9nnwb4fki8m/+xi9vVIw32ib966t7qW2fRRXtw/2bL5S61Hb5L/gj6HstFFZ+uavaeH9Hv8AVL+ZbaxsoHuZ5n6RxopZmPsACa8RK7shH5yf8FH/ABPffGD49fD74LaFJvkjlie4VeVFzcsFTeP9iIb8+kpr9EvCHhmx8F+FdI8P6ZF5OnaXaRWdvH/djjQKv6AV+cn7BWj3f7QX7V/jz4y6xCzW9hJLNaiTny57gskSA9xHArr7fJX6Z5r28yl7KNPCL7C19XqxvsLRRRXiCCiiigAooooAKKKKACiiigAooooAKKKKACiiigAooooAKKKKACiiigAooooAKKKKACiiigAooooAKKKKACiiigAooooAKKKKACiiigAooooAKKKKACiiigAooooAKKKKACiiigAooooAKKKKACiiigAooooAKKKKACiiigAooooAKRvumlpG+6aAP5+/2gF2/Hf4jD08R6j/AOlMlftj+yu279m34Yn/AKlyw/8ARCV+KX7Q42/H34lD08S6l/6VSV+1P7KJz+zX8Mf+xesv/RK19tnn+6Uf66FvY9Yooor4kgKKKKACiiigAooooAKKKKACvzv/AOCv658O/DQ+l1fD/wAchr9EK/PL/gr8P+KX+Gx/6fL0f+ORV7GT/wC/U/n+TGtz8yaKKK/VTQKKKKAOn+KK7fiX4sHpq12P/IzVzFdZ8WV2fFPxivTGsXg/8jPXJ1FP4I+gBRRRVgfuL+wa279kv4eH/p0mH/kxLXvo6V8/fsDPv/ZH+Hp/6dpx/wCTMtfQI6V+OYz/AHmp/if5mQtFFFcoBRRRQAUUUUAFFFFABRRRQB8M/wDBW5f+LGeFD6eIkH/ktPXzj/wSibH7SOrD18N3I/8AJi3r6S/4K2Jn4CeGH7DxJEPztrj/AAr5p/4JTuE/aV1Ef3vD1yP/ACNAf6V9vhf+RLP5lrY/XiiiiviCAooooAKKKKACiiigAooooAKKKKACiiigAooooAKKKKACiiigAooooAKKKKACiiigAooooAKKKKACiiigAooooAKKKKACiiigAooooAKKKKACiiigAooooAKKKKACiiigAooooAKKKKACiiigAooooAKKKKACiiigAooooAKKKKACiiigBO9fnb/wVP8Ah7d+H9V8CfFzRd1vqGn3C6fcXMY5R1YzWz/gwlGT/siv0S715h+0n8K0+NPwQ8W+E9itdXlkz2Zb+G5j/eQnPb51UH2JrvwFf6viIze2z9Hoxo3vhF8QbP4rfDPwz4us9oh1exjuSinPlyEfvI/qrhlPutdjjivgr/glN8VJNT8CeJPh1qLst7oF19stIpOGEEpIkQD/AGZQSfeUV96jtUYyh9WxE6fRPT06A9Dg/jn8Oofi38IfFnhCVVJ1XT5YYS/RJgN0T/8AAZFRvwr43/4JP/EWb+wfGnw31FmivNJuxqVtBL99Uf8AdzLjsFdEP1kNfoJ1r8w9WP8Awy1/wUxguh/ovh7xbcB2/hUxXp2sT2Crcgt9EFd+B/f0KuGe9uZeq3+9Aj9PaKSlrxBHyx/wUk8Bf8Jr+y3rd1HGZLrQLqDVYgBzgN5cn4COVz/wGqv7BHjn/hOP2Y/C/mSeZdaR5mkzc/d8pv3Y/wC/TR19H/EDwpb+PPAviHw3d4+zatp89jISM4EkbIT+Gc1+ev8AwS38T3Gjal8RPh/qGYbq0mS/S3Y8q6kwz/kRCK83iHD/AFzIKlt6UlL5PRnXh5WlY/QMdKXoaatOr8Ggz0h/Q06mA5FOB4rsgzNjlNOplPrtgxCg08HIqMHFPBxXZFkMdTgc02gHFdcJEHkf7WNncaj8AfFNvawSXM7rBiKFCzN+/jPAHJ4r82P+EJ8Rf9AHU/8AwDk/wr9g2AYYYAg0ghjBHyKPwrdxU+p97w9xbUyDDSw8aSnzS5r3t0Sts+x+Pv8AwhPiL/oA6n/4Byf4VS1LQtS0cRm/0+6shJkIbiFo92OuMjmv2QMSZGI1P4V8c/8ABRRAlj4JwAMy3XT6R0SoqMea5+jZHx1VzbMKWClQUVO+vNe1k3tbyPiiiiiuY/Xi3p2kX2sStHYWdxeyKNzJbxNIQPUgCr//AAhPiL/oA6n/AOAcn+FfR3/BPhVf4la+GGR/Zn/tVa+/PKQY/drj6V30cKqseZs/JeION6uSY+WCjQUkknfmtur9mfjt/wAIP4j/AOgBqf8A4Byf4V+hv7EWm3mlfBG3gvbWazmF7OfLnjKNgsMHBr33yk/55qfwpQAgwoAFd9CgqMuZM/NeIOMqmfYRYWVFQ1Tve+1/JdyDUtRttI0+5vruZLe1t42mlkc4VEUZZifQAE1+W37RXxxv/jZ42muw7xaDZs0WnWp4Cpn/AFjD++2AT6DA7V9b/t3fEebwp8M7bw/aSmO61+UxuVOCII8NJ+ZKL7gtX55Vz42u2/ZrY+28PMjgqTzWsryd1DyS0b9W9PRMKKK9j/ZO+Hdt8RvjNplrfxC40+wjfUJ4mGVcJgIp9RvZMjuMjvXmQg5yUUfr2YYynl+EqYqptBNv5dPmL4D/AGTPiN4/0uLUrXSotOsZlDwzalMIjIp6EJgtg9QSAD2zWZ8S/wBmvx58K9PbUNY0pZtMUgPe2TiWKMn+9j5lHTkgDnrX6pqojjCqAABjFVNS0611bT7izu4UubaeNopIpF3KysMFSO4INek8NTS0ep+Aw8Rcx+sc84R9nf4Ve9vW+/yPxmorrvi34L/4V58SvEPh5Sxisbpkh3dTEfmjJ99rLXI15bVnY/oXD1oYmjGvB3jJJr0auj6K/ZA+Ps/w38Ww+G9VuCfDeqzBF8w8Ws7cKw9FY4Dfgexz+iqncAw71+MAODkda/Uf9mP4iP8AEv4PaLqFxL5uo2qGyu2JyTJHgbj7su1j/vV0Qm2rM/C/EHJIUJQzKircztL16P59fkfOv7fGgapq/jjw49lp13eoli4ZreBpADv6HAr5c/4QnxD/ANAHU/8AwEk/wr9gSgfG4An6U3y4/wDnmv5VjJ63PLyjjqrlWChg40FJRVr3tfW/Y/ID/hCfEP8A0AdT/wDAST/Csm5tZrK4eC4ieCZDh45FKsp9CD0r9k5IY9pyi/lX5Y/tIDHxy8YgdPtx/kKyTu7H6TwzxZUz/EToSoqHLG9736pdl3PNqKKKo/SDTs/C+s6jbJcWmk31zA+dssNu7q2Dg4IGOtTf8IV4g/6AWpf+Akn+Ffoj+x7Gh/Z48MEoCc3fUf8ATzLXshijA/1a/lXn1MTyNqx+L47j+thMVVw6oJ8knG/NvZtX2PyU0rwZ4gXVLMnQ9RAEyEk2kn94e1frRB8tunrtFL5MWfuLn6U415mJr+2tpax+f8Q8RS4glTlKnycl+t73t5LsJSNS008mvImz5NCU09adTD0rhmykNoPSikauKbLQ2kalpp5NcU2WhrcV8Ff8FWdOaXQPh3fAfLDc3sJPu6xEf+izX3o3NfHX/BUOySb4EaBc7MyQ+IYVDeitb3Gf1C/lX23ANb2HEuEl3k196a/Uyrq9Nn5eUUUV/ex4QUUUUAFFFFABRRRQAUUUUAFFFFABRRRQAUUUo5NKTsmxn7Rfsdad/Zf7Mvw/hxjdp/nY/wCujs//ALNXs46V5/8AAPTv7J+B3w+syMNDoFirD/a8hM/rmvQF6V/nJnFX22Z4ip3nJ/e2z6CKtFD6VetNXpS1xQYMfSrSUo612wZLH/w0tItLXdBkMfSr3pq0td0GQz86/wBrTwvrGofHrxHcWmlXtzAy2+2WG3d1OIIwcEDFeP8A/CFeIP8AoBal/wCAkn+FfrmY1flkBP0pRBGP+Wa/lXu08ZaKjbY/U8Dx7VwWFpYaNBPkio35t7K19j8i/wDhCvEH/QC1L/wEk/wrGIKkgjBHBBr9jJ4ozBL8i/dPavx91b/kJ3f/AF2f+Zr0KNb2t9D9F4Y4lnn8qsZU+Tk5et73v5LsVaKKB1rpPu27K5rxeDtfnjSSPRNRkjcBldbWQgg9CDin/wDCE+If+gDqf/gJJ/hX6qfDCJG+HPholF/5Btt2/wCma11YhjIHyL+VTdH4bW8R61KpKCw60bXxP/I/Mf8AZz8J63Z/G7whPcaPfwQJe5eSW2dVUbTySRxX6ep9wVEIY85CKCO4FOllWKJ3YhVVcknoBXTB2PzriDPJ8QYiFeVPksrWvfrfsu589/tffHyT4V+GE0TRp9niTVkYJIp+a1h6NIPRiflX3yf4a/OmSRpXZ3Yu7HJZjkk+td18b/iFN8T/AIn65rryF7aScxWqk8LAnyxgemQMn3Y1wlRUnzM/obhXJaeTYCCa/eSScn59vRbBXQ+B/h/4h+I+srpfh3TJtTvCNzLHgLGv952OFUe5Irnq/TP9kL4dWfgf4OaRdrAv9paxEt/czEfMwcZRfoEK8epY96qjD2krMfFGf/2Bg/a04805O0U9r73fkj5OuP2GfihDYG4S102eQDP2eO8AkPtkgL/49XiHiPw1qnhDWLnStZsZ9O1C3bbLb3CbWX0PuD1BHBHSv2QOenevlL9vv4dW+qeCLDxdDEq32mTLBNIF5eCQ4AJ/2X24/wB5vWuurh4qPNHofnvDvHeLxmOhhMfGPLN2TSaafTq7p7HwTV3RtZvfD2q2up6bcyWd9ayrLDNGcMjg5BFUqK8/4T9xnCNWLhNXTP1U/Zz+M9v8aPh9b6m+yLVrY/Z9Qt04CSgfeA/usMEfiOcV2fxDjafwF4iijUvI+nzqqqMkkxtgAV+e37FfxHk8E/GG102WUrpuur9ilUn5RLyYWx67vl/7aGv0oGGzkV9HQrOrT13P5P4oylZFmrjTXuO0o+l9vk1b0Px0PgfxHk/8SDU//AOT/Cj/AIQfxH/0ANT/APAOT/Cv2J8iP+4v5UeRH/cX8q4fqUf5j7ReJlZJL6sv/An/AJH423/hnV9KtzPe6Ve2kAIHmT27oufTJFZtfo5+3Uka/AyYqoB+3QdB/tGvzjrgr01Slyp3P1PhrO5Z9g3ipU+T3mrXvtbyXcKmsrG51K5S3tLeW6uHztihQuzYGTgDk8A1DXs37Hqq37RPhIMMjN1wf+vWWsoK7SPazHFvA4Otikr8kXK3eybseZ/8IT4i/wCgDqf/AIByf4Uf8IT4i/6AOp/+Acn+FfsL5Kf3F/KgxJ/cX8q6XRS6n4t/xEut/wBAy/8AAn/kfIv/AAT+0bUNH07xkt/Y3NkZJbYoLiJo92FfOMjmvrrpk01UWL7q4z6UvSk3yqx+XZtmDzbG1MbKPLz20vfZJb/ICc0lFITiuSUjyxCc0wnNKTSVyTZaCmUrGkrjmyhD0pjU4nJphOTXFNloKaetKTim1yTZR+f3/BUfxPcazqnw6+H2n5murqZ797cHlnZhDB+ZMwr9Cvh/4Vt/Angfw/4btMfZtI0+CxjI4yscaoD+OK/OG+T/AIX1/wAFP9OtOZ9L8MXUYJPIQWcZlIPt9oyv/Aq/T4V/RmEw/wBRynCYXry8z9Zank1pc0mL0paQ9RXMfEzxtafDn4f+IfFF8R9l0iwmvXUnG/YhYKPckAD3IqoxcmordmB+dXxxP/DUX/BRjw/4Mj/0rQPDc0VpcKOUKQZuLrPoS26LPqq1+nQGAAO1fnT/AMEr/BN34p8T/ET4tawDPe3k50+G4YfflkYT3LfXJh/76NfowDmvXzSSjOGHjtBJfPdjYV8mf8FKfi1/wrr9nW70W1m8vVPFU402MKcMIB887fQqAh/6619ZivzC/aknk/ao/bx8K/DK0dp9C0GRLK62H5QB+/vXB7EIoj/3oxUZZSjPEKc/hh7z+X/BBH1b+wF8Jf8AhU/7Nvh5LiDytV10HWbzIwcygeUp7jEQj47HdX0fjNRW1vHaQRwxIsccahURRgKAMAAdhU1efXqOvUlUlu3cQtFFFZAFFFFABRRRQAUUUUAFFFFABRRRQAUUUUAFFFFABRRRQAUUUUAFFFFABRRRQAUUUUAFFFFABRRRQAUUUUAFFFFABRRRQAUUUUAFFFFABRRRQAUUUUAFFFFABRRRQAUUUUAFFFFABRRRQAUUUUAFFFFABRRRQAUUUUAFFFFABRRRQAUjfdNLSN900Afz+/tBtv8Aj38SG9fEmon/AMmZK/a39lRcfs2fDEf9S7Y/+iVr8Tfj2/mfHL4huOjeItQP/kzJX7bfsuJ5f7OHwwH/AFLWnn87dDX2+ef7rR/roW9j1KiiiviCAooooAKKKKACiiigAooooAK/PH/gr83/ABTPw2Hrd3p/8chr9Dq/Oz/gsA2NB+GS9zc35/8AHYP8a9nJ/wDfqfz/ACY1ufmfRRRX6oaBRRRQB2nxri8j4yeO4+mzXb5fyuHri67/APaCi8n48/EiPGNniTUVx9LmSuArGjrTj6IAooorYD9t/wDgnpL537IHw/b0jvF/K9nH9K+i6+af+Cckwk/Y/wDBC5/1b36/+Ts5/rX0tX49jf8Aean+J/mZvcWiiiuMQUUUUAFFFFABRRRQAUUUUAfE/wDwVmj3/s6aA39zxNbt/wCSt0P618rf8EspfL/addf7+h3S/wDj0R/pX1t/wVXg879mqxf/AJ5eILV//IU4/rXx3/wTCn8j9qewTP8ArdLvE/8AHQf6V9tgtcnqfMtbH7H0UUV8SQFFFFABRRRQAUUUUAFFFFABRRRQAUUUUAFFFFABRRRQAUUUUAFFFFABRRRQAUUUUAFFFFABRRRQAUUUUAFFFFABRRRQAUUUUAFFFFABRRRQAUUUUAFFFFABRRRQAUUUUAFFFFABRRRQAUUUUAFFFFABRRRQAUUUUAFFFFABRRRQAUUUUAFJS0UAfl9r/wDxiN/wUht9QH+ieFvFkwkc/dTyLxtsmewWO4Utj0QV+n45FfD3/BVP4THxP8JNI8cWcJa+8M3fl3DqOfss5VST67ZBFj03NX0D+yb8Wf8AhdHwB8JeJZZvO1I2otNQJOW+0xfu5CfTcV3/AEcV7eMX1nDUsSt17svVbfgN7XPYO1fBP/BWH4ZvqHgTwp8QLFCt3ol4bG5lj4YQzfMjE+iyIAPeWvvevPfj58N4/i78G/F/hF0VpNT0+SO33dFnUb4WP0kVD+FcOCrfV8RCp0vr6PRgiH9nf4lx/GD4KeD/ABaHWSfULBDdbeguE+SYfhIr16RivgH/AIJPfEiS48J+Mfh3fs0d5o14L+2hl4YRyfJKoHYK6An3lr79B6UY6j9XxE6a2vp6PVA9A71+YNhH/wAKG/4KfajZ8waX4mupAD0Di8jEqge32jC/8Br9P+lfm1/wVN8P3Pg34l/DD4macm26izatKOAslvKs0Ofc+Y//AHxTwtJYqFbBy2qQkvnbRl05cskz77p9ZfhzW7bxN4e0zV7Nt9pf2sV1C3qjqGU/kRWkpr+ZXF06jhLRo9kcOKdTacDmt4sTH0qmmg5pa7ISMx9KDTQc0tdkZCZIDmlqMGng5rqjIhocDinUylBxXVGRI4HBr44/4KKc2Hgn/rpdfyjr7Gr44/4KKf8AHj4J/wCut1/KOtnK8WfZ8G/8j3D/AD/9JZ8T0UUVyn9XH1T/AME9/wDkpev/APYN/wDaq19996+A/wDgnz/yUrX/APsG/wDtVa++s816tCVoH8tcdr/hcq+kfyJN1G6mZNBY4ro5z8/sfnd+3n4jbVfjLDpofMOmWEcez0dyzk/iGT8q+ba9d/azumvf2g/F8jHOJoUH0WCNf6V5FXj1nzTbP7B4corD5Rhqcf5U/m1d/iwr60/4J52SSeNfFF2R88NlHGD7M5J/9AFfJdfYv/BOqPdq3jeTH3YrQfmZf8KdHSaPN4zdsixDXZfi0j7eLUh6UUhau9zP5SPzR/bSs1tvj/rcijBuILeRvr5Sr/7KK8Mr6D/bmi2fHWdv7+nwN+rD+lfPlebU+Jn9f8Nyvk+Gf9yP5BX2h/wTy8RMY/F2hu/yK0F3EnuQyOf/AB1K+L6+mv2Arto/i5qtvn5JdIkYj3WWLH6E1KdjzeMqKrZJXv0s/uaP0DpCcUE4ppOKxlI/lZDXPBr8sP2kP+S5+Mf+v5v5Cv1OPQ1+WP7SH/Jc/GP/AF/N/IVNN3bP1rw6/wCRjV/wfqjzaiiitz+hT9K/2PP+TePC/wBbv/0plr2VjxXjP7Hpx+zv4X+t1/6Uy17Ka+dxD99+rP5Azn/kZ4n/ABy/9KYtMPNOJxTa86bPIEJ4ptKetJXHNliNTGpxNMrimykFNPWnHgUyuKbLA9KY1OamNXDNlob3r5h/4KM6MdU/Zl1O5AyNO1C0uT7Zk8r/ANq19Pd68G/bksm1D9lnx5GoyVht5fwS6ic/+g19BwtWdDPsHNf8/I/c2k/wIqq8Jeh+ONFFFf6Inz4UUUUAFFFFABRRRQAUUUUAFFFFABRRRQAU5Bl1HvTa1vCOnf2x4q0awxu+1XkMOPXc4H9awxE1Toym9kmxrc/d3wnp39keFtHscbfstnDDj02oB/StYdajThAPanCv81as3UrTm922z6NLQlHWlptOrSDJY4dKWmrzTq7YMhjwadUamng8V2wZDHDg06mU8HIrtgyRy9KWmA4p9dsGSNuP+PeT/dNfj3q3/ITu/wDrs/8AM1+wUx/cS/7pr8fdW/5Cd3/12f8Ama9zBO6fyP2bw3+PFf8Abv6lWgdaKB1r0z9tl8LP1w+F5x8OvDH/AGDbb/0WtdUDgmuV+F3/ACTrwz/2Dbb/ANFrXUA4JrlUveP4txS/fz9X+ZJ0Jrz74/8AiE+Ffg54t1KN/LlWwkijf+68g2KfzYV35OAa8N/bUuzB+z9rkYOBNNaofp56H/2WuiEjqymisRmOHpS2lOKfpdXPzX6miiiqP7KSsrAv3hX7C+BbJdO8F6FaIMJBZQxKPYRqP6V+Pif6wfWv2T0ePydJtI/7sSDH0Arpou1z8R8S5WhhY+cv0/zLoOGryL9rS1W+/Z98WowyFhikH1WVGH8q9dHNeYftMRed8CfGa+lg7flg/wBK7Oa8Wj8fyh8uY4d9px/9KR+VlFFFeUf2cti9oeqz6HrVhqVvxcWlxHcRH0ZGDD9RX7G6Tfx6npdrdwndFPEsin1DAEfzr8ZK/W74LXjX3wi8G3D8vLpFq7H3MKZr0MLK10fh/iXRTjhqvX3l+TO43UZNMyaMmu1zPwux87/t1/8AJDJv+v6D+Zr85K/Rr9ur/khs/wD1/QfzNfnLXmYh3mf0p4d/8imX+N/kgr2b9jz/AJOK8Jf711/6Sy14zXsv7Hv/ACcV4R/3rr/0llrGHxI+y4g/5FOK/wAEvyZ+nhNJRSE4reUj+PLATim0UVzSkUFMJpSc0wnNcspFJBSE4paaTmuWUixKQnFLTa4pyGhCcU2gnNJ0FckmWhD2rM8Sa5beGvD2p6xeNstNPtZbqZvREQsx/IGtKvnv9vPxz/wg/wCzH4pMcnl3WrCPSoefvea37wf9+hJXTluFljsbRwy+1JL8RN8qbPB/+CWPh+58Y/Er4nfEvUlLXUuLVZeoaS4laebHuPLj/wC+q/Savlf/AIJs+Av+EK/Zd0a8kj8u51+7n1WQEc4LeVH+BSJGH+9X1ODmv6OzCaliZRjtHRei0PGk7sWviv8A4KnfE8eEvgbp/hO2l2Xvie+VJEBwTbQYkf8A8fMI+hNfamea/MP9oYn9p/8A4KHeGfAcX+laD4flhs7pByhSIG4uyfQnmL6oK2yumpYj2kvhgnJ/L/giR9ofscfC/wD4VH+zn4M0SWHydQmtBqF6CMN58/7xlb3UME/4AK9rxmhVCKAOAOKUDFeZVm6tSU5bt3Ecn8VfHln8Lvhz4j8W35H2bSLGW7KE48xlU7UHuzbVHuRXwp/wS18BXnizxP4++MGug3F/e3D2FvcSDl5ZGE9y/wBcmIZ/2mFdV/wVZ+KzaJ8NvD/w+sJSb7xFd/abqNDk/ZoSCqkf7UpQj/rka+l/2X/hSvwW+BfhLwq0QjvrazWa+wOTdSfvJcnvhmKj2UV7Ef8AZsA5faqO3/bq/wCCPoer0UUV4ggooooAKKKKACiiigAooooAKKKKACiiigAooooAKKKKACiiigAooooAKKKKACiiigAooooAKKKKACiiigAooooAKKKKACiiigAooooAKKKKACiiigAooooAKKKKACiiigAooooAKKKKACiiigAooooAKKKKACiiigAooooAKKKKACiiigApG+6aWmv9xvpQB/Pf8ZpfO+L/AI4k679cvW/Od6/cn9m2Pyf2evhgn93wxpo/8lY6/Cv4lz/aviR4pmBz5mq3T5+srGv3g+BEH2T4I/D6H/nn4fsE/K3jFfa5/pQor+ti2d7RRRXxRAUUUUAFFFFABRRRQAUUUUAFfnF/wWElxafCyP8AvPqbfkLX/Gv0dr81/wDgsJKDdfCuPPKpqbY+ptf8K9rJf9+p/P8AJjW5+clFFFfqZoFFFFAHp37T9v8AZv2j/ienTPiTUH/76uHP9a8xr2D9sC3+y/tO/EpMYzrVw/8A3027+teP1y4R3oQfkvyGFFFFdQj9m/8Agmjced+yb4eTP+qvb1P/ACOzf+zV9UV8h/8ABLu5E/7LcCA58nWLtD/443/s1fXYr8hzBWxdX1Zm9xaKKK4BBRRRQAUUUUAFFFFABRRRQB8i/wDBUG3879lq6fGfK1a0f9WX+tfC/wDwTXuPJ/a28MJnHm2t6n/ktI39K+/v+ClVp9p/ZJ8TyYz5F1ZSf+TMa/8As1fnb/wT0u/sf7X/AIBYnCu15GffdZTgfqRX22Xe9lVZev5FrY/baiiiviSAooooAKKKKACiiigAooooAKKKKACiiigAooooAKKKKACiiigAooooAKKKKACiiigAooooAKKKKACiiigAooooAKKKKACiiigAooooAKKKKACiiigAooooAKKKKACiiigAooooAKKKKACiiigAooooAKKKKACiiigAooooAKKKKACiiigAooooA5n4jeCrH4j+A9f8L6kubLV7KWzkOMlQ6kBh7gkEe4FfAv8AwTD8a33gD4ifEH4Na83kXkE8l3BAx4W4hbybhR6kgRn6Rk1+j+eK/MT9sSzm/Zi/bc8HfFjT4mi0rWJI7u6EYwHZMQ3cY92iZW+shr2sv/fQqYR/aV16r/Ma7H6eUlV7K7h1GzguraVZreaNZI5EOVdSMgg+hBqzXi7CPzC/5NZ/4KZ/8+nh7xdcf7qmK+P5BVuh+SV+nnWvgH/grD8N5Ljwp4P+IlgrR3mjXhsLmaLhhHJ88TE9groQPeWvr34A/EiP4u/Brwh4uRlaXU9Pje429FuFGyZR9JFcfhXt479/h6WJW9uV+q2/Ab7noPevlf8A4KUeAf8AhNP2XdZvI4/MutAu4NVjAHOA3lSfgElZj/u19U1zfxC8J2/jzwH4i8N3WPs+r6fPYuzDOBJGyZ/DOa8zDVfY1oVOzQj50/YM8c/8Jx+zH4VMknmXWkiTSpuc7fKbEY/79GOvoSvz+/4JceKZ9IvPiH4Av8w3NpPHfpbseVcEwz/kVhFfoCK/EeLMJ9QzqvSWzfMvR6/qezTfNBMcDmlBxTQcU6vmoyNBwNPBzUYNOBxXVGRDQ4HFO6im0oOK64yJHU4GmUtdcZCaJAc0tRg08HNdEZEWFzg18c/8FEzmw8Ef9dbr+UdfY3evjj/gol/x4eCP+ut1/KOuhSuj7Lg7/keYf5/+ks+KaKKKk/q0+p/+CfJ/4uT4g/7Bn/tRa++sjNfAn/BPr/kpPiD/ALBn/tRa++a6qcrI/lvjr/keVfSP5D6DyKbRWvOfAH5dftYWzWn7QfjBCMHz4m/BoI2H868kr6J/bo0A6X8bDf7MR6nYxTb+xZcxkfUBF/MV87Vxz3Z/YPDtdV8pw01/Kl80kn+KCvsb/gnVLt1Pxwn96O0P5Gb/ABr45r64/wCCed0sfirxbbk/NJaQyAeyuwP/AKEKKbtK55XGkebIsQvKP5o+6KKTIpCa1cz+VLH5y/tzy+Z8dJl/uafAv6sf618917p+2pcrP8fdXQHJht7eNvY+Wrf+zCvC6xlqz+veG48uT4Zf3I/kFfS/7Atuz/GDU5sfJHpEoz7mWLH8jXzRX2L/AME9dAY3ni7WnjwipBaRv6klncfh8n51DdkcPGFRUskxF+qS+9pH2qTTaKK4pSP5VSEbpX5Y/tIc/HLxh/1/H+Qr9THORX5Z/tIf8lw8Y/8AX8f5CqoO7Z+s+HX/ACMav+D9UebUUUV2H9CH6Ufsff8AJu/hf/euv/SmWvZz0rxj9j3/AJN68L/711/6Uy17MTmvl8Q/3kvU/kHOf+Rnif8AHL82IeaQnFLTSc1505HkoSjoKKaTXHNlIRjTaDzR0rimy0IxptFITXFNjEph5pxPFNrjkzRCfw15p+0npyap+z78RoJBuA0C9lA/2khZ1/VRXpWa5r4l6S2v/DjxVpirua90q6twPUvEy/1rpy2r7HH0Kl7WnF/c0KSumj8HqKVhhiPekr/SmDvFM+dCiiirEFFFFABRRRQAUUUUAFFFFABRRRQAV3vwB07+1vjl8PrTGVl1+xVh/s+emf0zXBV7L+xzp39qftNfD+HG7bqHn4/65xs//steJnlT2GV4mr2hJ/cmy4K8kj9oV4p1Mp4ORX+byldtn0Qq09TUYODTwcV1QZLHU8c0ynKa7YMgUcU8GmUqmuyDJZJSg4poNLXbBkD6VTTQc0tdkJEsbP8A6iX/AHTX4/at/wAhO7/67P8AzNfsDOf9Hl/3TX4/at/yE7v/AK7P/M19BgHdP5H7N4cfHiv+3f1KtA60UDrXqn7ZL4Wfrf8AC8/8W68Nf9g22/8ARa11Hc1yvww/5J14Z/7Btt/6LWupByTXm83vH8X4n/eJ+r/Mcpwc14X+2rbmb4BazIBkRTW7H2HnKv8A7NXufTivOf2jNAPiX4J+LrFU8yQWTzoo6lo8SAD8UFdNOR2ZPVVDMcPVlspx+66PyuooorqP7GW1xU++v1r9lNJk87S7V+u6JT+Yr8bF+8PrX7B+ELtb3wrpFwhystpFID6goDWkXZH4h4lxvHCy85fobVeZ/tKy+R8CvGbeunuv5jH9a9K3fNXk/wC1ddLafADxc7NgG3SP8WkVR/OtufQ/IspjzZhh13nH80fl1RRRXKf2Ytgr9bPghbPafB/wVCww6aPaKw9/JTNfk3ptjNqmo2tnbp5lxcSrFGo7sxAA/M1+xOh6dHo+i2FjF/qraBIV+iqAP5V0Una5+JeJdRcmGpdW5P7rI0aMim0Vvzn4UfPP7dJz8Dp/+v6D+Zr85a/Rn9uj/kh0/wD1/Qf+hGvzmrlqu8j+k/Dz/kUS/wAb/JBXs37Hv/JxfhL/AHrr/wBJZq8Zr2b9j7/k4vwn/vXX/pLNWcdz7HP/APkU4r/BL8j9OCc0lFITilKR/HwtNJzSE00nNc8pFJATmiikJxXNKRSEJzSUUhOK5JSGBOKYTSk4ptcspFpBTSc0pOKbXJKRQGvz+/4KkeKJ9Yv/AId+ALDM11dzvfvbr1ZyRDB+ZaYV9/k1+depxf8AC+f+Cn2mWP8Ax8aX4ZuYwSeQi2cZmYH2+0ZX/gVfoHAWGVbNniJL3aUXL52sv8zGu+WFj9Hvh74Sg8B+BPDvhu1x9n0nT4LFCBjIjjVM/jjNdFjmjOKWv0+Tcm5PqeQc38QvGFn8PfAuv+J9QIFnpFjNeyjONwjQttHucYHua+Bf+CW/g+88aeOfiL8XNaBnvLmdrKKdhkPPM/n3LD0I/dfg5r1D/gqT8UP+EO+Atr4Ytptl94pvlgZQcE20JEkhH/A/JU+zmvW/2LPhePhN+zf4O0mWHytQu7YanegjDedP+8w3uqlE/wCAV7MP9nwEp9ajsvRb/wCRXQ9y6UZpCcivJv2p/iwvwW+A3i3xOkoiv4bQ29gc8m6l/dxEeu1mDH2U149OEqs4wju3Yk+Gbf8A4y6/4KSNJ/x9eFvCU2R/En2eybj2KyXLZ/3ZK/UAdK+Fv+CVPwoPh/4Xa549vYj9u8SXfkW0jjJ+zQEgsD/tSmQH/rmtfdIr1c0qRdZUYfDBKK+W/wCI2LRRRXkCCiiigAooooAKKKKACiiigAooooAKKKKACiiigAooooAKKKKACiiigAooooAKKKKACiiigAooooAKKKKACiiigAooooAKKKKACiiigAooooAKKKKACiiigAooooAKKKKACiiigAooooAKKKKACiiigAooooAKKKKACiiigAooooAKKKKACmS/cb6U+q2oXItLG5nb7sUbOfoBmmtwP52fEs/2vxNqk3XzLuV/zcmv6BPhXb/Zvhn4Sh6eXpNon5QqK/nsdjJdMzHLM+Sfxr+inwvafYfDWlW2MeTaxR4+iAV9pxFpClH1/QuRq0UUV8UQFFFFABRRRQAUUUUAFFFFADR0NfmR/wAFfJ8+K/hxBn7llePj6vEP/Za/TcdDX5af8FdLkP8AFHwPb55j0iR8f70xH/ste7kivjofP8io7nwTRRRX6gWFbnhrQTrf2nAz5W39c/4Vh17H+z14ebXl17C7vKMH6+Z/hWdSfIrga37ddp9i/ax+IkeMZvY5P++oI2/rXg1fSf8AwUWs/sn7X/jk4wswsZB+NlAD+oNfNlc2Bd8LSf8AdX5AtgooortA/W3/AIJPXZuP2ctaiJ5g8SXCY9jb2zf1Nfa1fB//AASOvfM+DvjK0zzFrolx/vQRj/2Svu+vyXM1bGVF5mb3FooorzBBRRRQAUUUUAFFFFABRRRQB86f8FB7T7b+yH8QExkrHaSf983kDf0r8uv2ILz7D+1Z8OZM43aiY/8AvqN1/rX6x/to2P8AaP7LPxJixnbpLy/98FX/APZa/H39le+/s79pP4Yy5xnxFYxZ/wB+ZU/9mr7bJ9cvrR9fyLWx+9w6UtIOlLXxJAUUUUAFFFFABRRRQAUUUUAFFFFABRRRQAUUUUAFFFFABRRRQAUUUUAFFFFABRRRQAUUUUAFFFFABRRRQAUUUUAFFFFABRRRQAUUUUAFFFFABRRRQAUUUUAFFFFABRRRQAUUUUAFFFFABRRRQAUUUUAFFFFABRRRQAUUUUAFFFFABRRRQAUUUUANAr5a/wCCjnwk/wCFmfs46pqFtD5mq+GZBq8BUfMYlBWdc+nlsz/WMV9T1T1PTrfV9PurG7hW4tbqJoZonGVdGBDKfYgkVth6roVY1I9HcD5t/wCCeXxa/wCFpfs26Jb3M3m6r4cY6NcAn5tkYBhb6eUyLnuUavp3vX5j/sS6hc/s3ftleNvhBqczJYao8lva+acb5Isy20ntvgZ/qWUV+nGea7cyoqliG4fDLVejGzzf9oj4ap8YPgp4v8JFFkn1CwcWu7oLhPnhP4SKlfJ//BJ74lvqHgXxX4AvnK3eiXgvraKThhDN8rqB6LIhJ95a++CM1+Yek/8AGLX/AAUxntT/AKL4e8W3BRf4VMV6dygdgq3IC/RDXRgv3+Gq4Z725l6rf8AR+ntJRS14gj8vdJi/4UP/AMFPdUsf+PfS/E1zKARwHW8jEyge32jC/wDAa/RRTgmvgb/gqXoFz4K+KPww+JunJtuYv9HaQcBZbaVZocn1PmP/AN8V91eHtatvEmg6bq1m/mWl/bR3ULeqOoZT+RFfB+IFDmeFxy+1FxfrF/qj1MNK8WjSpQcU0HNLX5RGR1MfSg00HNLXVGQh4OKdUYNOBxXVGRDQ8HFL1FNorpjIkfSg4poOaWuiMxWHA18d/wDBRA5sPBX/AF0uv5R19hV8d/8ABQ45sfBX/XW6/lHXVCV2fY8HL/hcw/z/APSWfFdFFFbn9Vn1L/wT7/5KVr//AGDf/ai1985Oa+Bv+Cfn/JSfEH/YM/8Aai19796fNY/l3jr/AJHdX0j+Q7dRupKKOc+BPlz9vT4fSeIPAWneJ7WLfPosxWfaOfJlwpPvhwn4EmvgWv2N13RbTxHo97peoQrcWV3C8M0TdHRgQR+Rr8s/jd8ItS+Dnje60i7V3sXJksbsjieLPB/3h0Ydj7EEjd2fvfh9nUKlB5ZVfvRu4+aerXyevozz6vdf2NPHFt4M+NFpHeyiG21aB9P3ucKJGKtHn6sgUf71eFU5HaN1ZWKspyCDgg0j9SzLAwzLB1cJN2U016efy3P2aB3LkVHcTJbwtJIQqqpZiTgADua/PHwJ+3B458J6XDp+owWniCKFQqT3e5J8DoGdThvqRk9yax/il+1942+JekTaQPs2iaZOpSaKxDeZKp6qzsSdp7gYz0ORQz+e4cAZs8R7OaShf4r9PTc4T43eMoviB8V/EuuwHfbXV0Vhf+9GgEaH8VQGuIoooP6OwuHjhaEKEPhikl6JWQV+mH7JPgF/AfwZ0pbiPyr7UydQuFIwQZANgP0jCZHY5r44/Ze+Btx8W/G0N1eW7f8ACNaZIst3Iw+WVhysI9d3f0XPQkZ/SuNVijVFAAUYAFc9adlY/FfEHOIT5MspO9nzS8uy/G7+RJTSc0hOaK86Uj8XEJ4r8tP2kP8AkuPjH/r+P8hX6kscg1+Wv7R3/JcfGP8A1/H+QrfCu8mfrHh0v+FGr/g/VHm9FFFekf0GfpR+x8cfs8+F/rdf+lMtey14z+x//wAm9eF/rdf+lMteyE8V8hiZfvZep/IWcr/hTxP+OX5sUmm0UE4rzZSPJEJpjGlJxTa45yKQUjGlJxTK45yLCmk5pSaaTxXHNlIQnNITiimk5rkmzQQ9KjmAaJwRkEEYNSU1uciueM7Ti/ND6H4CajbNZahdW7jDRStGR7gkVXrsvjPpa6J8YPHGnIMJaa5ewKPZZ3A/lXG1/prgaqr4WlVXVJ/ej5pqzsFFFFdpIUUUUAFFFFABRRRQAUUUUAFFFFABX0d/wT5077d+1L4YlxkWkF5Mf/AeRP8A2evnGvrX/gmZp3239oS+nIyLTQriXPoTLCn/ALOa+L4zrew4exs/+ncl96sb0VepH1P1QPNKDikByKK/zvgz6Bj6cOlNBzSg4NdsWSx4NLTRxTq64Mhj+tFNU8U6uyEiGPBp1Rg4p4NdkJEMcDinUylBxXZGQhJziCX/AHTX4/6t/wAhO7/67P8AzNfr/cf8e8v+6a/IDVv+Qnd/9dn/AJmvo8td1L5H7J4cfHiv+3f1KtA60UDrXtH7bL4Wfrb8Lzn4c+Gf+wbbf+i1rpx1Nct8Lz/xbvw1/wBg22/9FrXUKck14nN7zP4vxS/fz9X+ZIDmormBLq3likQOkilSrDIIPBBp9KDW0ZHMnbVH5L/FnwNN8N/iHrnh+VWVbW5byC38ULfNG34qV/HNcjX3z+2d8C5fHOgw+LNFtzNrmlxlbiGMZa4txknA7shJIHcFu+BXwN0NenGXMrn9XcNZxDOMvhO/vx0kvNdfR7hX6h/sv+N7bxz8F/D0sMwkurC3WwukJ+ZZIwF5+qhW/wCBV+Xldr8LvjD4n+EGrSX3h69EaygCe0mXfDMB03LxyOcEEEZPPJq2cvFeQSz7BqnRaVSDur7Po18/0P1m/mK+Zf28PHVvo3wwt/DauGvNYuUJjB58qIh2Y/8AAvLH4n0ryW4/4KB+LnsDHD4f0qK7Ix5zNIyA+u3I/nXzz468e658SPEE2s6/fPfXsgCgkBURB0RFHCqMngepPUk01c/OuHeCsdh8fTxOOSjGDukndtrbbZJnPUUVLa2017cxW1vE89xM4jjijUszsTgAAdST2pH71KUYx5pHsn7I/wAP38d/GfSXeLfYaQf7RuGI4BQjyx9TIU49AfSv00BxxXiv7LPwU/4U94DX7ci/2/qhWe+IwfL4+SIHuFBOf9pm7Yr2nHOavm5dD+VeLs3jm+ZynSd4QXLHztu/m/wsO3UbqSip5z4o+ef25z/xY6f/AK/oP5mvzor9Fv26P+SHzf8AX9B/M1+dNDdz+kvDz/kUy/xv8kFey/sfcftFeE/966/9JZq8ar2T9j/j9onwl9br/wBJpaXQ+xz/AP5FOK/wS/Jn6blqaTikJzSE4rkcz+QEhaKKaTmsJSKFJxTaKQnFcspABOKaTignFNrmlItICc0nQUtNJzXNKRQhOaCcUU0nNckpDRneINatvDeg6lq14+y0sLaS6mb0RFLMfyBr4W/4JaaBc+Nfif8AE/4m6ipNzL/oyyHndLcytNNg+o8tP++694/bv8c/8IP+zJ4raOTZdaqselQjON3nNiQf9+hJUn/BNbwF/wAIX+y7pF7JH5d14gu7jVJARztLeVH+BSJWH+9X7bwTh/q+U4jFvepJRXotX95w4mWqR9Vd6D0oxWD468XWXgLwbrniPUTtsdKspr2bBwSsaFiB7nGBX1Ki5NJbnnn5xftMuf2nP+CgXhT4dQn7TomhSQ2d0i8oVUfaLw+x2jy/qgr9OY0EaBVACgYAFfnB/wAEvvCd54++JfxH+L+tL513NK9rFMwyGuJ3864YehAEY+khr9IBXtZpJU5ww0doJL5vVjYuK/OX/gqL45vPGfjLwB8HdBJuL27uEvp7dD9+eVjDbIfQ8ynH+2pr9E7u6is7aW4mkWKGJC7yOcKqgZJJ7DFfmV+ybbS/tSft0eLvilextNouhySXdr5gyFJBgs0I7ERqz/70dGWRUJTxUtoK/wA3ogXc/RP4Y+BLL4ZfD3w94U09R9k0ixis1YDBcqoDOfdjlj7k11I60tFeNKTk3J7sQUUUUgCiiigAooooAKKKKACiiigAooooAKKKKACiiigAooooAKKKKACiiigAooooAKKKKACiiigAooooAKKKKACiiigAooooAKKKKACiiigAooooAKKKKACiiigAooooAKKKKACiiigAooooAKKKKACiiigAooooAKKKKACiiigAooooAKKKKACud+IV3/Z/gLxJdZx5Om3EmfTETH+ldFXn/wC0Bff2Z8CfiJd5x5Hh7UJM/S2kNXSV5xXmgPwI0y1N9q1rbjkzTrGPxYCv6M4RiJB0wBX89Pwusv7U+JvhO0xn7Rq9pFj13TKP61/QwnCD6V9fxI/epL1/QqQ6iiivjSQooooAKKKKACiiigAooooAK/Jn/grTd+Z+0B4atwciLw3C/wCLXNx/8SK/Wavx/wD+Cp979q/adiizn7NoVrF9MvK//s1fQ5Cr41ejKjufHlFFFfphYV9g/wDBPvwt/wAJKnjw7d3kmxHTpn7R/hXx9X6Mf8Ej9IjvLP4pTTLlPM0xF+oF0T/MV5eZ1VSw0pen5oR4x/wU6sfsv7VWpS4x9p0yzl+uEKf+yV8nV9pf8FX7H7N+0bo84HFz4ct3z7i4uF/kBXxbRlj5sHSfkgWwUUUV6gz9Mv8AgkBfeZ4c+Jdnn/VXVjLj/fSYf+yV+iNfmb/wR/1HyvEHxMsc8zW1jNj/AHGmH/tSv0yr8rzlWx1T5fkjN7hRRRXjCCiiigAooooAKKKKACiiigDzP9pew/tP9nj4l2wG5n8OahtHqwt3I/UCvw6+C9//AGV8YfA16Tj7NrtjNn02zof6V+9nxJ07+1/h54oscbvtOl3UOPXdEw/rX89+j3x0vW7K8X71vcJKMeqsD/SvtuH/AHqNaP8AWqZcT+jReVFLUUDiSFGU5UqCCO9S18UyAooopAFFFFABRRRQAUUUUAFFFFABRRRQAUUUUAFFFFABRRRQAUUUUAFFFFABRRRQAUUUUAFFFFABRRRQAUUUUAFFFFABRRRQAUUUUAFFFFABRRRQAUUUUAFFFFABRRRQAUUUUAFFFFABRRRQAUUUUAFFFFABRRRQAUUUUAFFFFABRRRQAUUUUAFFFFAH5tf8FMfCF98Mfi58PfjPoCeTcrNHb3EqjCi5t282Et6703L9Iq/QTwF4vsfH/gvQ/EmmNusNWs4r2E5yQsiBgD7jOD7g15p+2J8Jf+Fzfs9eLNChh87U4bc6hp4Ay32iH51VfdwGT/gZrxL/AIJZfFo+L/gvqHg27m33/ha7IhVjybWYs6fXDiUew217dT/acBGf2qbs/R7f5FdD7XxxX5+/8FYPhzN/YPgr4k6crRXek3Z025ni++qP+8hbPYK6OPrIK/QPvXmH7SnwzX4w/A3xj4TEYlur2wdrQEf8vMf7yH/yIi/hmuLAVvq+JhN7X19HoxI1PgZ8RYfi38IvCfi+JlLarp8U0wTokwG2VP8AgMiuv4V3eK+Df+CT/wATm1b4b+JvAd5IftegXou7eN+CIJ87lA/2ZEYn/roK+8u9TjaH1fETp9E9PToD0PlT/gpX4C/4TT9l7V72NPMuvD95b6pHgc7Q3lSfgElZj/u0z9hHxz/wnP7MnhRpJPMutKV9KmGc7fJbEY/79GOvor4i+EoPH3gDxH4aucCDV9PuLFiw+6JI2TP4Zz+Ffnz/AMEt/FM+lz/ELwFf5hubS4jv47duqsCYZ8j2KwivnOJsP9c4eqNb0ZKXyejOvDStKx9+04HNNpelfzzGR6g6nA5poOaK64yIH0oNNBzS10xkA8HFOBzUQOKdXRGRLQ+lBxTAxFLit4zJHDLEe1fHn/BQ45sfBY9JLr+UdfYPOaxfEvgnw/4zEC67olhrAgJMX261SYRk4zt3g4zgZx6CuunUs7s9jJcwjlWPp42UeZQvp6pr9T8haK/V7/hRvw8/6Ejw/wD+CyD/AOJp3/CjPh5/0JHh/wD8FkH/AMRXZ7aJ+u/8RHof9A7+9HyH/wAE/wA4+JGv/wDYM/8Aai1965GRXNeG/h34X8IXMlzofh/TNIuJU2PLY2kcLMuc4JVQSMgcV0dRKpd3PyjPs0jnOOljIxcU0lZ+SsPz70uTTKKnnPnrDic81xXxU+FGgfF3w3JpGtwbhy0F1HgS28mPvoe3uOh712WeaQ4Jx3pqZpQrVMNUjWoycZR1TW6PzK+Lv7L3jH4U3M032N9a0NSSmpWUZYKv/TRBkofc5X0Jrx4jFfsqyZGOv1rgfFXwE8AeNZpJtX8L2E9xKcvPFH5MrH1LptY/iatVV1P2LLfEOpTgoZhS5mvtR3fqnp9zR+VFFfo3efsSfDG4dmj0+8tgegivXIH/AH1mnWX7FPwvtXDS6Xd3YHaa9lAP/fJWj2sT6f8A4iHlVr8k/uX+Z+caI0rhUUuxOAqjJJr3z4M/sg+KviLc297rcE3hvw+cFpbhNs8q+kcZ5Gf7zADuN3SvuXwj8HfBfgRkfRPDdhYzoMLcCENKP+Btlv1rsQuPpWM8QvsnyeaeIVavB08BT5L/AGnq/ktk/mzC8FeCtI+Hvh+10XQ7RLOxt1wqr1Y92Y9WY9ya3xSYAPvTcnd7VxTnzH5FUnOrN1Kju3q292x5OKaTmkpCa5ZSBIR2wK/Lf9o7/kuHi/8A6/m/kK/UbOM5rkdV+EngnW9QmvtQ8KaNeXk7b5Z59Pid5D6sxUkn61pQxCoybaufYcNZ5DIcTKvKDkpRtp6pn5P0V+q3/Ckfh9/0JOgf+CyH/wCIo/4Ul8Ph/wAyVoH/AILIf/iK6nmMF0P0j/iItH/oHf3o4/8AY/P/ABj14XB9br/0plr2TviqGjaHp/h3TYdP0uyt9OsIc+XbWsSxxpkknCqABkkn6k1eJ5Ar5uvUU5ykurPxnG4hYvF1cQlZTk3btdti00mlJphOa4JSORCE5oopCcVxykWhCc0lFNJ5rknIpBTKVjSVySZaAnFMpSc0lcc5FATgU2gnNFckpWdyj8Uv2q9LbSP2jfiHAw2l9Ynnx7SN5g/9CrymvoH9vSz+yftU+NMLtWX7JKPxtIc/rmvn6v8ASjhmq6+S4Sq+tOD++KPnKitOS8wooor6QyCiiigAooooAKKKKACiiigAooooAK+3f+CWWneb8RfGl/j/AFGlxwZ/35Qf/adfEVfoL/wSo07bbfEe+I+81hCp+gnLfzWvzDxKrew4WxUu6S++SR1YZXqRPv8AB5pSM02nA5r+BIM94UHFOplOBzXZBkjlp61HTwa64shjqcDmmg5pQcV2QkQOpwOabRXXGQmSdRS0wHNPBzXZGRDI5mH2eXP901+QWqf8hO7/AOur/wAzX7AdcgjiuLb4K+AJWZm8F6CWJySdNhJJ/wC+K9vBYuOH5rq9z7XhniKGQSqynTcue2z2tf8AzPyqoHWv1W/4Uj8Pv+hK0D/wWQ//ABFKPgl8Pv8AoSdA/wDBZD/8RXqrMKb6H3T8RaLVvq7+80vhj8vw68Nf9g22/wDRa11A5FVrS0hsbSK2t4kggiQJHFGoVUUDAAA4AA7VPnBFefz3lc/DqsvaVJTXVtkoNLTAc0oOK0jIxsDAFSG5FfJv7Qn7GsfiS5ufEXgcRWuoykyXGksQkUzd2RuiMfQ/KfUd/rMHPTpRnmuuFZxd0erlma4rKK/t8LKz6ro12a/ryPyB8R+FdY8IalJYa1ptzpl2hwY7mIoT7jPUe44rJr9gNe8LaP4oszaavplpqdseTFdQrImfXDA15frX7IXws1qRpP8AhHBZysclrS6liH4KG2j8q7Y4hPdH7Dg/EbDyiljKLT/u2a/GzX4n5n0V+io/Ye+GYfd9m1Aj+6bw4/lmuk0L9k34XaDIssfheG6kX+K9mknB+quxX9K09rE9Gp4iZZGN4Qm36JfqfnR4L+HniP4haktl4e0i51KcnDNEmI4/d3PyqPckV91fs6fsl6f8L3i17xC8Wq+JduY1UZgs89dmfvP/ALRxjsO59+0vRrHQ7OOz06zt7G1jGEht4ljVfooAAq4cNwal1T85z3jTGZtTeHox9nTe9ndteb008l+JKvyjHajJplFRzn53Ydn3oz702ijnCx89/tyt/wAWPlH/AE/QfzNfnXX7Ca94b0rxVp7WOsaba6rZlg5t7yFZoyw6HawIyK5r/hRvw8K/8iR4f/8ABZB/8RVqrFLU/TeG+L6WR4N4aVJyd27p97f5H5QV7H+yBgftEeE89M3X/pNNX33/AMKO+HhA/wCKI8P/APgsg/8AiKu6N8LfBvh3UodQ0rwro2nX8OfLubSwijkTIKnDKoIyCR9CaUq8bWPazDj6jjsHVwyoNOcXG91pdWOtpC1NJzRXA5n40BOaKTgUhOaxlMdhScU0nFBOKbXPKRSQE5ooppOa55SKAnNJRSE1yykNIQnNJRQTiuaUij4C/wCCpHimfVLn4e+AbDM1zdzyX8lup5ZiRDBx7lphX6DfDnwnB4C8BeHfDVtjyNI0+3sUKjGRHGqZ/HGfxr84tZi/4Xx/wU70nT/+PjTPDVzECTyFWzjMzA+3n7l/4FX6gYr+mcDh/qGT4PC9XHmfrJ3/AAR49eXNNi18c/8ABUH4of8ACFfs+x+G7ebZf+Kb1LXaDhvs8REkpH4iJT7Oa+xu9fmL+1dI37TH7e3g/wCGVuxn0fRXhtLpUOVx/wAfF2w9CIwE+sde1ldJTxCnL4YJyfy/4Jgj7B/Yg+F//CqP2a/CGnTQ+VqN/b/2re5GG82f5wGHqqGNP+AV7xjIpkUSwxrGgCooAVVGAAO1SAYrzq1R1qkqkt27iPmn/goH8Wf+FUfs2a+tvN5Wq+ICNFtMH5gJQfNb14iWTnsStY//AATa+Eh+G/7Olhq11D5eqeKZTqspYfMICNsC/TYN4/66mvnf9urVLr9oj9rvwN8HNJmZrTTpIoLox8+XNPtknf32QKh9sMK/SjR9KtdC0qz02yhW3srSFLeCFPupGqhVUewAAr16/wDs2BhR+1N8z9On+Y+hfooorxBBRRRQAUUUUAFFFFABRRRQAUUUUAFFFFABRRRQAUUUUAFFFFABRRRQAUUUUAFFFFABRRRQAUUUUAFFFFABRRRQAUUUUAFFFFABRRRQAUUUUAFFFFABRRRQAUUUUAFFFFABRRRQAUUUUAFFFFABRRRQAUUUUAFFFFABRRRQAUUUUAFFFFABRRRQAgrx/wDa91D+zP2YfiXMTjdodzDn/fXZ/wCzV7B0xXzx/wAFA9R/sz9kXx/IDhpIrWAe++7hU/oTXThI82Ipx7yX5gfkZ+zZYHUv2hfhpbY3B/Emn7h/si4Qn9Aa/fodK/Cz9ifTv7U/ao+HEOM7dTE2P+uaM/8A7LX7p19FxG/38I+X6lSFooor5QkKKKKACiiigAooooAKKKKAE7ivxf8A+ClN/wDa/wBrfxPFnP2W1sofpm2jf/2ev2g7V+Hv7e2o/wBqftb/ABDmznbdQQ/9+7aJP/Za+o4djfFSfaL/ADRUdz5/ooor9FLCv0+/4JG2Oz4eePrzbnzdTt4s/wC5ET/7PX5g1+sX/BJjT/K+APiS6YY8/wARyqPcLbW/9WNfP55LlwTXdr8wex4r/wAFddO8r4meBb/H+v0iWHP+5MT/AO1K+B6/SH/gsDppx8L9QVeAdRgc/wDgOV/9mr83q1yaV8DT+f5sS2CiiivbGfc//BJHUfK+N3iywzjz9AabHrsuIR/7Ur9W6/Hv/gltqn2D9qBYM4+26LdwY9cGOT/2nX7C1+Z59G2Nb7pES3CiiivniQooooAKKKKACiiigAooooAhuYlnt5Y3G5HUqR6giv5z9XsW0rWr2zf79tcPE31ViP6V/Ro3KkV/Pv8AHTTP7E+Nnj6wxtFpr9/AB7LcOP6V9jw5L3qsfT9Son7zfDrVP7b+HvhrUc7vtemW0+fXdErf1rpK8s/Zd1T+2P2cvhpck7mPh2xjY+rJAin9VNep18lVjy1JLs2SFFFFZgFFFFABRRRQAUUUUAFFFFABRRRQAUUUUAFFFFABRRRQAUUUUAFFFFABRRRQAUUUUAFFFFABRRRQAUUUUAFFFFABRRRQAUUUUAFFFFABRRRQAUUUUAFFFFABRRRQAUUUUAFFFFABRRRQAUUUUAFFFFABRRRQAUUUUAFFFFABRRRQAUUUUAFFFFADSNy1+X/gI/8ADI3/AAUbv9BYG08L+KpzbwjpGIbsh4MeyTgR57BWr9Qegr4C/wCCrXwvluPC/hT4maYrR32h3IsLqeLh1ikO+F89gkgIHvLXr5XOLqyoT+Gaa+fQpH37ikxmvOf2ePihF8Zfgx4T8XoytNqNkhuVTolwnyTL9BIr49sV6P0FeVODpycXutCT8wvCX/GLf/BS290s/wCi+HvFlw0MY6IYr3EkQUei3AVPopr9PB61+e//AAVd+Hs1tY+BviZpgaG90y5OmXFxH95QSZYGz2CusvPq4r7U+DHxDg+K/wAKfCvi6327dW0+K4kVOiSlcSJ/wFwy/hXsY/8AfUKWJW7XK/Vf5jZ2vWvy+0SL/hQ3/BTvV9PP7jTPEtzKAegZbyMTqB7eftX8K/UE8V+a/wDwVI0K58EfFf4YfE3Tk23MY+ztIOAsttMs0WT6nzG/74rhw9FYunWwUtqsGvnbRl05cskz76BxS1m6BrNt4h0PTtUtH8y0vreO5hf+8jqGU/kRWiDiv5SknTnKEt0e4O6UoOabRWkZAPpQcU0GlrqjImw+jpTQcUoOa6IyEODUtNozitlIViQNS1GGpa1UybD6Kbk0u6tVMVh26jdSZFFWpiHbqN1NoqucB24UZFNoo5wF3UbqSipcwCik3UmTUOY7DqQtTScUhNZOYWFoJxTc5orJyLsBOaKQnFITmsZSGKTim0UhOK55SHYUnFNJzSUVzykUFITQTTScVySkNIQnNJRQTiuaUi0hCcU2ignFckpDEJxTScUpNMrklItIKQnFLTeprllIsb1pScUU0nNcc5FBTWNKTimE4rkkxo/Kn/gpLpI079o43AGDf6RbXB98GSP/ANp18rV9m/8ABUTT2i+L/ha+x8s2hiEH3SeUn/0YK+Mq/wBFOAa3t+GsFO/2Uvu0/Q+exCtVkFFFFffnOFFFFABRRRQAUUUUAFFFFABRRRQAV+ln/BLfTvK+FXi2/wAf67WRDn/chQ/+1K/NOv1T/wCCbGn/AGH9nV5sY+2azczZ9cLGn/slfini7W9lw1KP80or8b/od2EV6h9Xg5pQcU0HFOr+GYs9oceaUHFNBpa7ISEx9KDimg5pa64yEPBxTqjBp4NdcZGbQ4HFOplKDiuuMiR1PBplAOK6oyJaJQc0U0GnA5rqjIhoUGnUylBxXTGQDwcUoOabRXTGRA+gHFIDmlroUgHA0u6mUoatlImxJnNFMpcmtVMmw6lyabuo4rRTCw7d7UuRTaKvnEO3UbqbRT5wHbqTdSUUucBd1GTTcCjIqXMBaKTdSZNQ5jsKTik3UlIWrJzHYUnFITSUVi5FWCkJxSFqSsJSGBOaKKaTmueUh2AnNJRQTiuaUihM4FZ2v61beHdC1HVbx/LtLG3kuZn/ALqIpZj+QNXycV8//t1eOP8AhB/2ZvFjpJ5d1qiJpUIzjd5zBZB/36En5V15Zhnj8dRwsd5yivxFJ8sWzwf/AIJb6Dc+N/it8TviZqKbrmT/AEdZDyGluZmmlwfUeWn/AH3X6UYr5T/4Jp+Af+EM/Ze0q+kj8u68QXlxqkmRzt3CKP8AApErD/er6sPev6kzCUXiJRjtH3V6LQ8Fu7MXxl4nsvBPhPWvEGoPssNKs5r2dvRI0Lt+gr88/wDgmR4YvfiR8XfiP8YNaTzLmSV4IpG5BuLmQyzFfdVCj6SV7R/wU6+KH/CDfs7voNtLs1DxTeJYhVOGECfvJWHt8qIfaSu8/YV+F3/Cqv2aPCVnNF5WoapEdYvMjBLz4ZQR2Ij8pT/u110v9mwE6nWo+Vei3/yDofQR5FYfjPxTYeB/COs+IdTfytP0qzlvZ2HUJGhY498DitzpXxd/wVH+LX/CF/A608I2kuzUPFd2InVThhawlXkP4uYl9wzV5uEoPEVoUl1f4dQR5T/wTY8K33xa+NvxB+NGvR+ZOJpYrd25UXVyxeTYe2yPC49JRX6UV4Z+xf8ACUfBr9nbwpo08Pk6pdwf2nqAIw3nzYcq3ui7E/4BXuWa6MxrKviJOPwrReiB7i0UUV5wgooooAKKKKACiiigAooooAKKKKACiiigAooooAKKKKACiiigAooooAKKKKACiiigAooooAKKKKACiiigAooooAKKKKACiiigAooooAKKKKACiiigAooooAKKKKACiiigAooooAKKKKACiiigAooooAKKKKACiiigAooooAKKKKACiiigAooooASvk3/gp1qn9n/sranBnH23UrO3x64fzP8A2nX1iTxXw/8A8FatT+z/AAH8M2IOGufEMchHqqW8+f1Za9DLY82Lppd/yGtz42/4JxaWdR/a68HSY+W0ivZ2H/brKo/VhX7VV+Q3/BKrSvt/7S17cEZ+xaBcz59CZYY//ZzX689xXqcQSvi0uyQ5bi0UUV82SFFFFABRRRQAUUUUAFFFFACHpX4KftXal/av7SvxNnzu2+ILyHP+5Kyf+y1+9LHCE+1fz2/F/U/7a+LHjTUM7vtetXk+fXdO7f1r67hyN61SXkvzKicjRRRX35YV+xP/AAS9077F+y3azbcfa9Wu5s+uCqf+yV+O1ftl/wAE8NNbTf2Q/AoK7XnF5O3vuu5sf+O4r5fiGVsKl3kvyYnseP8A/BXLSvO+EXgvUsf8e+uG3z6eZA7f+0q/K2v2D/4KlaT/AGj+zAbjbn7BrVpcZ9MiSP8A9qV+Pla5BLmwaXZv/MI7BRRRX0Yz6Q/4J36n/Zn7XfgbLYjuPtkDe+60mx/48Fr9sjX4Ofshax/Yf7Tnw0uc7d+uW1tn/rq/lf8As9fvH1FfnnEUbYmEu8f1ZEhaKKK+VJCiiigAooooAKKKKACiiigBB0r8KP20tH/sP9qb4k2+3bv1V7nH/XVVl/8AZ6/dYda/GD/gpRo/9mfta+Jp9u0X9rZXI98W6R/zjNfUcOytiZR7r9UVE/Rz9gPV/wC2v2Sfh/MWy0VvcWx9vLuZUH6KK+hK+RP+CXes/wBp/suw227d/Z+sXdtj0zslx/5F/WvryvEx0eTFVF/ef5ie4UUUVxCCiiigAooooAKKKKACiiigAooooAKKKKACiiigAooooAKKKKACiiigAooooAKKKKACiiigAooooAKKKKACiiigAooooAKKKKACiiigAooooAKKKKACiiigAooooAKKKKACiiigAooooAKKKKACiiigAooooAKKKKACiiigAooooAKKKKACiiigBCa4f41/De2+L3wp8UeD7rYE1WxkgjdxkRy43RP/AMBcI34V3GM0e1OMnCSmt0B+ef8AwSq+JFzpw8bfCfWC0F/pdw2o21vKfmT5hFcp7bXEZx6u1foZ3r8wPjqh/ZM/4KE6F46hBtfDXiSZLy6YcJsmzDeA+pDZmx6stfp6jh0DKQVIyCK9fM4qU44iO01f59Rs8s/af+GA+MPwG8Y+Fki828ubFpbNQOftMWJIQPTLoo+hNfNP/BKL4nHXvhX4h8EXUpN34evvtFujHkW8+TgD2kSQn/roK+6mGQa/MT4ef8Yt/wDBSnU9Ab/RfD3iq4e3hHRPLu8SwBR/szhY8+zVWD/f4Wrh+q95fLf8AWx+nnevlL/gpb4D/wCEy/Zf1W+ji8y58P3lvqaYHO3cYpPwCylj/u19W1zPxJ8JQePvh74k8M3OBDq+nXFixb+HzI2XP4Zz+Febhqvsa0KnZoR87fsL+OP+E5/Zm8JPJJ5l1pcb6VMM52+SxWMf9+vL/OvfgcV8C/8ABLnxVPpzfEHwHfZhubO4j1CO3bqrcwz8exSIV98iv574vwf9nZ5iKKWjfMvR6r7r2PdpPmgmPBxTutRg4pwNfKRkatDqUHFIDmiuiMiR9FMpwat4zFYcGpQc02it1MkfRTcml3VqpgO3UbqbkUZxWimKw/IoptFXzBYfk0ZNMop84WH5NGTTKKOcLDqMim0UucLC7qN1JRUOYWCik3UhOazcxik4pC1JRWTmAUUham5zWMplWFJzSUUE4rnlMYU0nNBNNJzXPKQ7ATmkopCcVzykXYUnFN6mjqaTpXJKQw6U0nNBOaaTmuaUi0gJzSUU0nNcspFATmkAxRSE1yykUgJpKKaTmuOUhgTmmE5pScU2uWUi0fn3/wAFVbELd/De8A+Z0v4mP+6bcj/0I18DV+j/APwVK0oTfD/wVqWObfUpbfP/AF0i3f8AtKvzgr+/fCqsq3CmHX8rkv8AyZv8jwMUrVWFFFFfrpxhRRRQAUUUUAFFFFABRRRQAUUUUAFfr1+wRp32D9lrwgxGHuGu5m/G6lA/QCvyFr9of2S9O/sv9m/4ew4xu0uOb/v4S/8A7NX87eNtfkyShS/mqJ/dFnpYJXqN+R68DTwc1FTwa/jCLPZY+nA5pnUUoOK7IyIFHBp4OabRXVGRLH04HNNBzRXVGQmSA0tMBzTga6oyIaHg5paZSg4rqjIkdnFOBzTaK6YyJsSg5opgOacGrpjImw4HFKDmm0V0RmIfQDimg4pwOa6IzJsOyKWmUVspiH0ZNN3UuRWqmA7dS5FNoq1MVh1FNoqucLD8mjJplFPnCw/JpKbRRzhYdRkU2ipcgsLupKKTIqHMLC0U3dSVm5jHFqaTmignFYuY7BSE4pCc0lYymUFFFITmueUgAmmk4oJxTa5pSKsFfA3/AAVG8Uz6i/w+8B2OZrm8uJNQkt16s3EMGB7l5hX3weor88Nei/4Xx/wU50fTR/pGmeGrmFSTyqraRmdwfYz7l/Gv0nw8wqr5z9Zkvdoxcvnay/E58RLlh6n6O/DbwhB4A8AeHPDVsQYdI063sVKj73lxqufxxn8a6Xn8KKyfFfiOz8H+GdX13UZPKsNMtJby4f8AuxxoXY/kDX7G26kr7tnin5uftg3En7Sf7dHgr4W2rtNpWkPDaXSochS+Li7ce4hVR9Y6/TO3hjtYI4okWOKNQqoowFA4AAr83P8Agml4cvPin8b/AIkfGLWo98/mSRws3IFxdSGSTaf9hFC/SSv0pBzXsZnJU5U8MtoK3zerGxMV+YHxUP8Aw1v/AMFFdL8Kp/pfhfwvMtrcL1jMVsTJc7v9+XMWf92v0A+PfxNg+Dnwd8V+L5iofTLF3t1fo87fJCn4yMg/Gvj3/glL8Mpzo3jD4oaqGmv9YuTp1rPLy7RqRJO+e4eQoPrEarAL6vQq4t7pcsfV/wCSBdz9AQu0ADpTqKK8MQUUUUAFFFFABRRRQAUUUUAFFFFABRRRQAUUUUAFFFFABRRRQAUUUUAFFFFABRRRQAUUUUAFFFFABRRRQAUUUUAFFFFABRRRQAUUUUAFFFFABRRRQAUUUUAFFFFABRRRQAUUUUAFFFFABRRRQAUUUUAFFFFABRRRQAUUUUAFFFFABRRRQAUUUUAFFFFACYr86v8AgsBrHl6P8NNLDf66e+uWX/cWFR/6MNfoqOlfln/wV01nz/ij4G0rdk22kSXO308yYrn/AMhfpXt5LHmx0PK/5DW5L/wSJ0jzviP481Tb/wAe2lw22708yXdj/wAhfpX6j1+d/wDwSB0fyfDnxK1Qr/x8XVlbBv8ArmkzH/0aK/RClnUubHT8rfkge4tFFFeKIKKKKACiiigAooooAKKKKAKuo3KWFhc3MhxHFE0jH2AJNfzm39y97fXFxIcySyM7H3Jya/oH+NWr/wBgfB7xxqedv2LQ764z6bIHb+lfz5E5JNfccNR0qy9P1LiJRRRX2pQV+8P7IOlf2N+zD8M7fGN+h29xj/rqvmf+z1+D6jLAV/Ql8HtK/sD4TeC9NI2fY9Fsrfb6bIEX+lfHcSStTpx83/X4kyPJP+Cgekf2z+yR49jAy8EdtcqfTZdRMT/3yGr8R6/e/wDak0b+3f2cfiXZhdznw/eyIvqyQs6j81FfghWnDkr0Jx7P80v8giFFFFfWlHUfCzV/+Ef+JvhHVN237Fq9pc7vTZMrf0r+hlTuQH2r+cCJzHKjKSCpBBHav6KPB+sDxF4U0bVVIK31lDcgjp86Bv618PxLHWnP1/QmRs0UUV8UQFFFFABRRRQAUUUUAFFFFACDqa/Jr/grPon2P49+HdSVcJe+H40J9XSeYH9GSv1kWvzb/wCCv+h4n+GmrqvDLfWkjfQwsg/V693JJ8mNiu6a/ApbnW/8Ei9b+0fC/wAc6Ru/49dXjutvp5sIXP8A5B/SvvivzH/4JB68LfxX8RdGLc3VnaXYX/rk8in/ANHCv04rLOIcmOqedn+CE9xaKKK8cQUUUUAFFFFABRRRQAUUUUAFFFFABRRRQAUUUUAFFFFABRRRQAUUUUAFFFFABRRRQAUUUUAFFFFABRRRQAUUUUAFFFFABRRRQAUUUUAFFFFABRRRQAUUUUAFFFFABRRRQAUUUUAFFFFABRRRQAUUUUAFFFFABRRRQAUUUUAFFFFABRRRQAUUUUAFFFFAHx1/wU++Ev8AwnfwDTxNaQ+ZqXhO6F3lRljbSYSYD6Hy3PtGa9G/Yc+LX/C4P2cPC+oTzedqmmR/2TfknLebCAqsfdozG592r2nxT4dsvF/hvVdC1KITafqVrLZ3ER/ijkQqw/Imvzn/AOCdXiO9+Cv7RHxA+C+uSlWnll+zBuA1zbMwJQekkJL59I1r3KX+04CdP7VN8y9Hv/mPofpdX54f8FWvANzpjeA/ilpW6C9064/sye4jHzIcma3b22ss3Pqwr9Dgc15H+1X8L/8Ahb/7P/jPw1HD597LZNc2S4yTcxfvYgPTLIF+jGuLAVvq+JhN7Xs/R6MEdX8IvH1t8Uvhj4Y8XWu0R6vYQ3TIpyI5GUb0+qtuX8K7HoK+Gv8AglP8T/8AhI/hBrfgu5l33fhu+82BCeltcZYAD2kWUn/eFfctZ4yj9Xrzp9n+HQGfl54fi/4UR/wU31nTP+PfTPElzMoI4Vlu4xOgHsJ9q/hX6Hqea+Cv+CouhXHgX4vfDH4nacm24QCBnXgCW1mWaLJ9T5jfgntX3Poer2+v6NYanZv5lpe28dzC/wDeR1DKfyIr8n8ScNeeEzBfbi4v1i/1R62EleLRoUU0NTs4r8ZjI7bDgc04Go6UHFdEZisSZzRTAc04NW6mTYWnbqbRWymIfRTKXNaqYrDqKbupcitFMVh240bqSir5wHbqN1NoqucB26jdTaKOcBd1G6koqecBcmkpMik3VDmOw6im5NJWbmFh26kzmkorJzGFFJuppOKxcx2HbqaTikJzSVjKZVgJzRRmmk5rnlIdhScU2ignFc0pDAnFNJzQTTSc1zykWkBOaSikJxXPKRQE4pvWikJxXJKRSQpOKbR1pCcVySkMCcUwnFKTTetc0pFpCUE4oppOa5JSLPkn/gpnYm6/Z/02YDP2bXreQn0BhnX+bCvy6r9b/wDgoBp4vf2XfE0pGTaT2cw9s3Eaf+z1+SFf3P4L1/bcNyh/JUkvwT/U8HGq1X5BRRRX72eeFFFFABRRRQAUUUUAFFFFABRRRQAAZNfuP8FNP/sj4O+BbHG37PodjER7iBBX4dRqXkRQMkkAAV+9ehWA0rRdPsh0t7eOEY/2VA/pX8reOtfloYGl3c39yS/U9bALWTNClBxTQaWv5IjI9dkgOKdUYOacDiuyMiGPBxS02lBrpjIkcDinUylBxXXGRI6nA5pvSiumMhNEgNLTAc04GumMiGhwOKdTKUHFdUZEjqUHFNBzS1vGYrDwacDmoqcGreMybD6KaDThzW6mKwoOKXdTaK2UxD6KZS5NaKYrDqXJpu6lyK0UxWF3Uu6m0VXOA7dRuptFVzgO3UbqbRRzgLuoyaSjIqHMLBRSbqTJqHMdh1ITim0Vm5jFJzSUUE1k5gFITSE00tWDmOw4mmk5pKKwlMqwUE4pCcU2ueUiijrmr2+gaNqGqXj+XaWVvJczP/dRFLMfyBr4Z/4Jc6FceOvi58T/AInagm64ceQrtyDLczNNKQfUeWv4P717z+3L44/4Qb9mfxdIkmy61ONNKhGcbvOYLIP+/fmH8KP+CaPgL/hDP2YdL1CSPZc+Ib241N9w+bbuEKfgViDD/e96/fvD/DfV8pxONe9SSivRav7zzMXLVRPrCvkj/gpj8Uf+EC/ZxudFt5vL1HxRdJpyBThhAv7yZvphVQ/9dK+t+tfmP+2ldS/tHftteBvhRZSNLp2lNDa3QjOdjS4nunH+7Aqfihr9Lyymp4lSl8Mfefy/4J5yPrD9gn4X/wDCrP2ZfC0E0XlajrCHWbvjBLT4MefcRCIH3Br6HxmobS1is7WK3hjWKGJAiRoMKqgYAA9MVMxCqSeg5rgr1HXqyqS3buI/Pr/gqz8TLifTvBvwt0gtNf6vcjULq3i++6gmO3THcM5c49YxX2V8C/hpb/B74Q+FPB9uFzpdjHFM6dJJz80z/wDApGdvxr8+/g8D+1t/wUS1fxhJ/pXhjwxM13bMeUMVuRFa49C0mJcezV+n+a9bHv6vRpYVbpc0vV/5Ib7DqKKK8QQUUUUAFFFFABRRRQAUUUUAFFFFABRRRQAUUUUAFFFFABRRRQAUUUUAFFFFABRRRQAUUUUAFFFFABRRRQAUUUUAFFFFABRRRQAUUUUAFFFFABRRRQAUUUUAFFFFABRRRQAUUUUAFFFFABRRRQAUUUUAFFFFABRRRQAUUUUAFFFFABRRRQAUUUUAFFFFACV+O3/BUPW/7V/ajuLXdu/s3SLS1x6Z3y4/8i/rX7EnpX4b/t167/wkP7WPxEuQ24RXsdoPbyYY4iPzQ19Pw9DmxUpdov8ANFR3PvT/AIJQ6L/Z/wCzvq96y4e/1+eQH1RYYUH6h6+1OmK+av8AgnXoZ0T9knwYWXbLeNd3bj/euZAp/wC+VWvpQdRXj5hPnxdR+b/DQT3HUUUVwCCiiigAooooAKKKKACiiigDxT9tDWP7D/ZZ+JFzu279Jkts/wDXUiL/ANnr8J6/Zz/gpXrf9k/sneIrfdtOo3lnaj3xOspH5RGvxjr9D4djbDSl3l+iLiFFFFfVFF3RNOfV9ZsLGP8A1lzPHCuPVmAH86/ovtIUtbaKGNdscaBVX0AGBX4B/s+6QfEHx2+Hun7dy3PiCwjcf7JuE3H8s1/QB0Ar4PiSd6lOPk/0IkZPjDRx4g8J6zpZAIvrKa2IPfehX+tfzryqUkdSMEEgg1/R+4yhHtX89Pxa0Q+GPin4x0crtOn6xeWu302TOv8ASr4an71SHo/zHE5SiiivuSgr97f2V9bHiD9m/wCGl7u3sdAs4nb1aOJY2P5qa/BKv2s/4J0a7/bf7JXg5WbdLZPd2j+225kKj/vllr5PiOF6EJdn+aJkfS9FFFfnxAUUUUAFFFFABRRRQAUUUUAJ1zXw9/wVn0L7d8CfDeqKu57HX442PokkEuf/AB5Ur7gPBNfM/wDwUY8P/wBu/smeL3Vd0thJaXiD/duI1Y/98s1ehl0+TF035r8dBrc+G/8Aglfrv9lftMXFmWwNT0O5tgvqVeKX+UZr9fRzX4c/sIeIf+Ea/ax+H1wW2pPdyWTDsfOhkiA/NxX7jCvV4ghy4tPukOW4tFFFfNEhRRRQAUUUUAFFFFABRRRQAUUUUAFFFFABRRRQAUUUUAFFFFABRRRQAUUUUAFFFFABRRRQAUUUUAFFFFABRRRQB86/ti/tMax+zRoPhzU9L0O01qPU7mW3lF1KyeWVUMuNvr835Vxv7If7bmqftIfEPU/DOqeHbLRhbaa9/FLazu5crLGhUhvaTP4VF/wU/wBDGpfs82F8q5fTtcglLeitHLGR+bL+VfJf/BNrUksf2n9Ogaby2vNNu4FXH+sIQSbfyjJ/4DU31KtofrrRRRVEhRRRQAUUUUAFFFFABRRRQAUUUUAFFFFABRRRQAUUUUAFFFFABRRRQAUUUUAFFFFABRRRQAUUUUAFFFFABRRRQAUUUUAJX5m/8FAdEvPgL+1D4C+M2jQkR3kkUlyE4ElxbFVdWPYSQFF99rV+mQNfOv7enwl/4W3+zb4kggh87VdFUazZADLboQTIo9S0RkAHqRXpZdWVHER5vhlo/RjR7z4f1qz8S6Fp2r6fMLiwv7eO6t5l6PG6hlYfUEGtAjK4r5G/4JnfFn/hYX7PkWgXU3map4UuDp7hjljbtl4GPsAWQf8AXKvruuTEUXh606T6MR+YXwmP/DLn/BSLWPC7f6L4f8TzyWsC9E8u5xNbBR32y7Ys/wC9X6eYr86/+Cq/gS60LU/h/wDFbSN0F7Y3A02a5Qco6sZ7ZvwIm5+lfdHwr8d2vxN+HHhnxVZ4EGr2EN3sU58tmQFkPurZU+4r08w/fUqWKXVcr9V/mN9z56/4KYeAv+Ey/Zg1K/jj8y68PXtvqabR82zcYX/ALKWP+7S/sOeOf+E4/Zo8IySSb7nTIn0qYZzt8lisY/79+Wfxr6I+Jng6H4hfDzxN4Ynx5Wr6bcWJLfw+ZGyhvwJB/Cvz7/4Jd+K5rCPx/wCBb7dDcWdzHqEcD9QxzFNx7FIh+NfBcYYX67w3UkvioyUvk9H/AJnbhJWnbufe9FNBpwOa/mSMz2LDgc0tMpQcVupiHUu6mg5pa2UxWHA5p26o6M4rZTFYk3UtR7qXIrVTJsPoptLurVN9gFopN1LkVd32ELk0ZNJkUU+ZgLk0ZNJRU84BRRkUm6lzgLRSbqSocx2HUUzIpN1Q5hYfuppOKaTmisnMqwu6kopCcVk5jsLSE4pCc0lYSmMUnNJQTimk5rCUh2FJppOKCcU2sJSKSFJzSUU0nNc8pFCk4ptIOaUnFc0pFWAnFN60daK5pSGJ0FNJoJppOa5ZSKSAnNJRSE1yykWkBOaSikJxXJKQzxj9sbTDq/7NPj6ADOyxFx/37kST/wBkr8bK/bn4/WX9o/A74g223c0mgXwUf7XkPj9cV+I1f2h4FV+fKsVS/lmn96S/Q8XHr34vyCiiiv6bPLCiiigAooooAKKKKACiiigAooooA3fAmn/2v438P2ON32nULeHHrukUf1r920PT6V+JX7O+n/2p8efh7bkblbXrJmHqqzKx/QGv21Bwa/jXx2r3xuCo9oyf3tL9D2sAvdkx9OBzTaOlfzDGR6g6nA5poOaK6oyJaJQc0tRg5p4Oa6oyIaHA0tNpQa6YyEOBxTgc0yiuuMiR9OBzTAc0tdEZCsPBxTgc1GDinA10RkS0OpQ1NBpa3jMgfRTKcGrdTAUHFODU2itlMVh4NLuqOl3Vqpk2JKKZupQfetVMVh1FJuozntVqYWFooyKMiq5xC5NGTSUVXOAuTRk0lGRT5n2AKKMik3Ury7ALRSbjSE+9ZtvsMdSbqbupN1ZOYWHE+tNLUlFZOZVgzmijpSFqxcx2FJxTSc0lFYSmMKCaQtTScVjKQ7HwX/wVE8VzX6eAPAtlumuLy5kv5IE6luIoePcvKPwr9Bfhp4Ph+H3w98NeGLfaYtI063sQV/i8uNVLfiRn8a/OPxHF/wAL4/4KbaFpQ/0jTPDdzCrE8qq2kZuHB9jMWX8a/UKv60yrC/2fkeCwr0bjzv1lqr+i0PCxEuaozM8Sa/Z+FvD2p61qEohsNOtZbu4kP8McalmP4AGvzo/4Ju6DefF39oD4jfGHWIt0iPKIS3IW4upGZtp/2I1K49JBXvf/AAUq+KH/AAr79m2/0q3m8vUfE1zHpcYU/MIv9ZMfoVTYf+ugroP+Cf3wvHww/Zk8NLNF5Wo64G1q6yMEmbHlf+Qli/HNfTUf9nwE6nWb5V6LV/5HP0PpAV4R+2v8Wv8AhTv7OfirVoZvJ1S+h/srTyDhvOnBXcvuqb3/AOAV7xX5qf8ABSDxNffF/wCO/wAP/gvoUm+VJYnuFXlRc3LBU3j/AGIvnz6SmuXLqKr4iKl8K1fogR65/wAEvPhL/wAIR8CrjxZdwlNR8V3RnVmGGFrEWSIfi3mt7h1r7O6Vi+EPDFl4K8K6R4f02PydP0u0isrdPSONAq/jgVtDkVz4qu8RWnVfV/h0/AGLRRRXMIKKKKACiiigAooooAKKKKACiiigAooooAKKKKACiiigAooooAKKKKACiiigAooooAKKKKACiiigAooooAKKKKACiimscKT7UAfn78V/+CmGu+AfiX4o8NWHhDTL600fUp7BLmW5kDSeU5QsQBjqpr7G+BfxBvfit8JfDXi3UrGLTbvVrY3DWsDFkQFmC4J5OVAP41+IfxD1NNc+IHiXUY5fPS81O5nWXGN4aVmDfjnNft/8C9DPhr4LeBNLK7XtNDsonH+0IU3H881KZTR3dFFFUSFFFFABRRRQAUUUUAFFFFABRRRQAUUUUAFFFFABRRRQAUUUUAFFFFABRRRQAUUUUAFFFFABRRRQAUUUUAFFFFADW4Umv59Pjbrn/CT/ABm8dasG3C+129uFPs07kfoRX75+MtcTwz4S1rV5MBLCymuWz0wiFv6V/PFbQT6xq8UKZlubqcIuerOzY/UmvsuHIa1aj8l+ZcT95v2YNB/4Rr9nX4b2BXY6aDZvIvo7xK7f+PMa9QrP0HS4tE0PT9Oh/wBTaW8dun+6qhR/KtCvkKsuecp922QLRRRUAFFFFABRRRQAUUUUAFFFFAHwx/wVq1v7J8D/AAtpith7zX1mI9VjglBH5yL+VflHX6N/8Fftd3Xfw00dW+6l9dyL65MKof8Ax16/OSv07I4cuCi+93+Jotgooor3xnvn7B+i/wBvftZ/Dy3K7hHdy3R9vKgkkz+aCv3Gr8ef+CXWhnVv2oobvbkaZo93d59M7If/AGrX7DV+ccQz5sWo9or9SJbhX4XftuaB/wAI5+1X8R7Tbs8zUvteP+u0aTZ/8iV+6Pc1+O3/AAVD0D+x/wBqO4vNu0arpFpeZ9cBof8A2jT4eny4qUe6/VBHc+RqKKK/Riwr9Z/+CTuu/b/gDr2ms2ZLHX5So9EeGEj/AMeD1+TFfo7/AMEgvEGJ/iToTt95bK9iX0wZkc/rHXgZ7DnwTfaz/ET2P0mooor8xMwooooAKKKKACiiigAooooAQ9K8y/aY8P8A/CUfs+fEXTAu+SbQbwxr6yLCzJ/48or06qmp2MWqabdWc674LiJopF9VYEEfkaqnLknGXZ3A/n3+DniD/hEvi54K1ovsGna1Z3TN6BJkY/oK/oRQ5UH1r+c/XdLm8PeINQ06fieyupLd+2GRyp/UV/QX8MvEf/CYfDnwvr27f/aml2t7n18yJXz/AOPV9hxFG/sqi81+Rcjp6KKK+NICiiigAooooAKKKKACiiigAooooAKKKKACiiigAooooAKKKKACiiigAooooAKKKKACiiigAooooAKKKKACiiigDwP9ujQP+Eh/ZY8dQhd0lvBDeKfTyp43Y/8AfKt+dfmb+xV4gi8NftR/D67mYIkl81mCf708TwqPxMgr9ffjD4f/AOEt+E/jLRQu9r/R7u2Uf7TQsB+pFfhz8OPEa+DPiL4Y15wSulapbXpA64jlV/8A2Woe5a2P33opqtuUH1GadVkBRRRQAUUUUAFFFFABRRRQAUUUUAFFFFABRRRQAUUUUAFFFFABRRRQAUUUUAFFFFABRRRQAUUUUAFFFFABRRRQAUUUUAFQywpcRPG6h43BVlYZBB6gipqKNgPzA/Zrlf8AZT/b68SfDm5Y2/h/xBK9lahz8u1/39k2e5wfK+shr9Pq/Oz/AIKnfD678O6x4D+Luibre/0+4WwuLiMcpIjGa2f8CJRk/wCyK+4vhH8QrT4q/DTw14uscCDV7GK62Kc+W5X54/qrBlPute1j/wB/Sp4tfaVn6r/Mb7nG/tcfC/8A4W9+z14z8PRw+dfGya8sgBlvtEP71APdiuz6Ma8F/wCCVXxQ/wCEo+C2reDrmXdeeGb4mFCeRbT5dfykE35ivttvmGK/MX4If8Yu/wDBRrX/AAY/+i6B4kmltLdTwgjnxcWuPUhtsWfUtTwn7/CVcP1XvL5b/gNbH6dnrX5eeG4f+FD/APBTXXdJ/wBRpniS5nVSOFK3aC4QD2EwVPwr9Q6/O/8A4KOfCLxnc/Gj4c+PvAPh7U9b1mKHy2/suykuDDLbTCWJ3CA4B80jJ7J7V5tKhHG0a+Bm7KrBx12Tto/kXTlySTPtcNil3AdSB9a/PuLQP24Pif8AeW68O2T92ezsNn5fvf51ai/4Jx/HXx4d/jj4rQbJPvJJf3d+4HoQ4VfwBxX5BQ8MKsX/ALXjYR/w3k/0PUli4LZH2p4g+Kngzwnu/tvxZomkleovdQiiI/BmFeca7+218E/D+4XHjyyuGH8NlDNc5/GNGH615F4d/wCCRHhm32nX/iDq2o/3hp1lHa/kXaSvT/D/APwTF+B2jbftmm6xruOv2/U3Xd9fJEf6V9BR8Psjo/x8TOp/hSX53MHjG9kcVrn/AAUy+EellhZweINYPY2tiiKf+/kin9K4bV/+CrGhw7v7K+H+o3np9rv0gz/3yj19caB+xl8EvDYX7J8N9Dl29Pt8Bu/z84tmvQtF+F/g3w2F/snwpommben2PToYsf8AfKivZpcK8NUP+XEp/wCKVvyMnips/OYf8FJfiR4k58NfCqKZW+7/AMfF3/6Aq5p4/am/ay8T/wDIL+E01pG33ZIfDV5t/wC+pHK1+ngiVRgAD6CncV6sMsyOj/CwMfm2/wAzN4io+p+Yq+K/25NeP+ieHrnT93TOnWMWP+/tSDwB+3ZrXzXF5NZZ9b3TI/0jNfpttpa7YxwEPgwVJf8AbiIdab6n5lf8M8/tqal/r/Gctrn/AKjipj/vgU4fsk/tg3H3/ifJF/3M10P/AEFa/TLmkz71usRSj8OHpr/t1E+0l3PzP/4Yx/a5f5j8XHU+n/CVX/8ARKP+GOf2vYvu/Fh3/wC5pvT/ADSv0x59aPxqvrUP+fMP/AUHtJdz8yz+y5+2Rp/+p+Iktzj/AKmKVv8A0NaQ/Bf9t7Svmt/EM14V6Aavavn/AL+Yr9NB1pah16Eviw1N+sEP2k+5+Y7R/t4+H/8AW2dxdoOwj0qfP4rk1Gfj5+2P4UP/ABMPhvdaqF6k+HZZh+cBFfp5+FGK5p0stq/HgqXyjb8hqtNdT8v2/wCCh3xi8K/N4q+E0UCL9/Npd2X6yb8VuaL/AMFW9Hl2jWPh7f2fq1nqCT/oyJ/Ov0i2DuoP4VzmvfDXwl4o3f2z4X0fVt33vt1hFNn67lNcFTJeH6/x4PlfeMmvw2NFiJrqfI3h3/gpX8HtZ2i9k1vQiepvrDeB/wB+Wc/pXqXhn9rL4P8Ai4qNP+IOiq7fdS+n+yMfbEwU59q2PEn7EXwO8Vbvtnw50mAt307zLLH08llFeS+Kv+CVfwi1re+k3niDw9J/CtvdpNEPqJEZj/30K8etwZw/X/hzqU38mv8AM0WLl1R9IabrFhrNstxp97b31u3SW2lWRT+IJFWzXwZq/wDwSk8VeGrhrzwL8UkjuhzGt3bS2bL6AyxO5/HaPpWRL8NP21/g5zp+qXPi2xi6mO9h1EMPQLP+9/IZr57EeHPPrgcbGXlJOP8AmbxxUeqP0Lpu6vzxh/4KDfFz4YXKWnxN+F/lkHbue3n0yVvf94HVvwABr1vwT/wUr+FPiRo4tZTVvC054Zry286EH2aIs34lRXx+N4Fz7Bpz9g6ke8Wn+C1/A6Y14S6n1nnNJXJeCvi34L+I0Ik8M+KNK1skZMdndI8i/wC8mdy/iBXV7s9K+BxFGthpOFaDi10aaf4my11Q7OKQtTScUhauBzNLCk4pCc0lFYuRVgoJxSFqbWEpjFJzSUAYpCawlIdhScU2ikJxXLKQw6Cmk0E00nNc8pFJATmkopCa5pSLsBNJRSE4rklIYE4ppNBNMJrllItIyvFmnf2x4V1mwI3C6s5oceu5CP61+ED8M31r98n+630r8H/E2mnR/Emq2BGDa3csBH+65H9K/rfwDr3+v0W/5H/6UmePmC+F+pmUUUV/Xp4wUUUUAFFFFABRRRQAUUUUAFFFFAHtX7GWnf2p+034DhxnbdyTf9+4ZH/9lr9jAa/Jn/gnzp3239pvQpsZ+yWl3N9Mwsn/ALPX6yL0r+FPHLEc/ENGkvs0197lL9D38Av3T9SUHFOqMGnA4r+eYyPRaHA4p3Wm0A4rqjIkdTgc03rRXXGRNiUHNLUYOacDXRGRFh4OKWm0A4rojIQ6nA5poOaQ8dK6YyFYkozimg4pQa6IyEPBzS9KZQDit1ImxKDRTAc0oOK2UybDqC9IXA6nH1rzTx5+0t8L/hr5i6/410q2uI/vWsE32icfWKPcw/EV6WFwmKxsuTD05TfZJv8AIhtR3PTgc0tfFXjX/gqJ4E0kyReGfDeseIpl6SXBSzhb6H52/NBXBRfte/tK/GPj4e/DlrGxk/1d5a6XLc7c9MzS/uv/AB0V+g4LgHPsSlOdJU495NL8NzCWIpx6n6IgkVjeIPGvh7wlF5uua7pujRYzvv7uOAY+rEV8Ixfsv/tf/F/DeKvGjeG7WXmSC51jylIP/TK0DKfocfhXSeG/+CR0U8oufFfxKubuVzmSLTrAKSe/72R2z/3xX1uH8O6NPXG45J9opv8AE5pYqPRHuniP9tj4K+Fy63PjyxupF6Lp0ct3n6GJWX9a8w8Q/wDBT74W6WWTTdM8Q6zIPuvHbRxRn8XkDf8Ajtd34X/4JhfBHQFT7dYax4iZep1HUmTP4QCOvV/Dn7I3wa8J7PsHw28Pll6Pd2a3TD33S7jmvoKPB/DuH+P2lR+bSX4amLxUuh8W6t/wVY86TydD+Gss7scI91qeCT/uLEc/99VRX9un9oXxR/yLfwhWVH+6Y9Gvro49irAH8q/SnR/Cei+Ho9mlaRYaYmMbbO2SIf8AjoFaoUDooFetTyjIKH8PBJ/4pNmTxE31PzFX4sftq+KObDwTdaUG6A6IkOP+/wCTUg8Pft4+IB84ntI27+bpMGPyIav03xRmu+EMvpfw8FSXrG/5kOtN9T8yh8Bv22dR/wBd4smtc+utRLj/AL4pw/ZO/bDveZfiXJbk9j4luF/9BWv0yB96Xr3roVeivhw9NekUT7SXc/M7/hjX9ruX73xadP8Auab4fySj/hjX9ruDlfi08n/c03x/mlfpjg+tH41X1qH/AD5h/wCAoPaS7n5mH9lH9sW15j+JUk2O3/CSTnP/AH0tIfgT+2zpv+o8VS3WP+ozC/8A6HX6a008VDrUZfFhqb9YoPaS7n5knwx+3joHMbT3iDuJtKnz+DEn9Kib4j/ttaBzd+ELrUAvUDSIJc/9+f6V+nf4UuK55Qy6r/EwVJ/9uWKVaa6n5gH9sf8Aae8Nca58IWMa9Xn8O38JP/At+39KIv8Agp/4q0GVY/EfwtSN+hC3ktqfyeJq/T4qG6iobizguominhjmRuCkihgfwNcNTKcgrfxcDH/t1tFrETXU/PHSP+CqfhCbb/avgrW7L+99kminx/30UrvdC/4KQfBnV9v2q+1fRc9ft2nM2Pr5RevqHWfgf8PPEmf7V8CeG9RLdTc6TBIT+JSvO/EH7CfwK8SFjc/DzT7dj3sJprXH0ETqK8upwlw1X/5dTh/hlf8AM0WKmjE0L9rz4N+IyotPiFo0Rbp9ulNp+fmhcV6PonjLQfE6b9H1vTtVTGd1ldJMMf8AASa8H8Q/8EsPg3rAY2M3iLQ3P3fsl+sij6iWNiR+NeY6/wD8EiYI3M3h34l3Nq6nKR3+mhz/AN/EkXH/AHzXiV/DzJ638DFyh/iin+VjZYx9Ufbm4Hoc1R1rVrfQtIvtTu38u1s4HuJX/uoilmP5A18IS/sN/tP/AA7+fwl8TUv7dPuW9vrVzCT9Y5F8v9a5vx1b/toaX4R1jw54h0PU9d0nULWSznNnZ2t5IYnUq21rfL5IJHOTzXi/8QwrOtGVHF05Rur3unbrZdzZYuHY6/8A4JeaHcePPjF8T/ibqMeZ2BhV25BlupmmkwfUCMD6P71+lZNfLH/BOX4V33wu/Zytjq+nXGl6zrOoXF/c2t5C0U8QDCFFZWAI+WIMAf7/AL19La9rNp4b0PUNWv5RBY2FvJdTyt0SNFLMfwANfsmPaliHCntG0V6LQ8iTuz82f25Lyb9oX9svwF8JLCRnstNaG3uvLOfLknKy3D/8BgWM/wDATX6XWNnDptlBa28Sw28EaxRxoMKiqMAAegAr82v+CdWi3fxo/aS+Inxh1aInyHlaDfyEuLp2OFP+xErJjsHFfpdXVmb9l7PCr7C19XqxPsUNa1e00DR77VL+ZbexsoHuZ5n6JGilmY+wAJr82v2C9Iu/2g/2sfHXxk1eFmt9PklmtRJz5c1wWSFB6+XArr7fJX0F/wAFKfi1/wAK5/Z2vNGtZvL1PxTMNMjCnDCD787fQqAh/wCuorof2AfhL/wqj9m3w+txD5Wqa9nWbvIw370DylPcYiEfHY7qdD/ZcDOt1m+VenX/ACDofSVFFFeIIKKKKACiiigAooooAKKKKACiiigAooooAKKKKACiiigAooooAKKKKACiiigAooooAKKKKACiiigAooooAKKKKACiiigArA8e+IY/CPgbxFrkp2xaZp1xeOfQRxs5/lW/Xiv7Znib/hEv2YviFe4JM2nGwAH/AE8OsH/tXP4UAfjD4d0l/EPiTTNMiz5l9dxW6465dwo/nX9AFrbR2lrDBEoSKJAiqOwAwBX4ifsoeHf+Ep/aQ+Hdjt3qNYguWX1WE+af0jNfuHUxKkFFFFUSFFFFABRRRQAUUUUAFFFFABRRRQAUUUUAFFFFABRRRQAUUUUAFFFFABRRRQAUUUUAFFFFABRRRQAUUUUAFFFFAHjf7YXiEeGP2Y/iTe79hfRp7QN6GYeSP1kr8Z/2cPD/APwlPx++Hmlld8dxr1kJR/0zEys//joNfqL/AMFPfEf9h/ss39nv2/2xqlpZY9cMZ8f+QK+Cv+CdHhv/AISL9rPwi7Jvh06O6vpB6bYHVT/326V9tlP7rL61X1/BFrY/atRgCloor4kgKKKKACiiigAooooAKKKKACiiigD8kv8AgrBrv9oftB6JpyNlNP0CEMvo7zTMf/HdlfFNfRn/AAUH8Rf8JF+1p44ZW3Q2bW9kg9PLt4ww/wC+99fOdfreWw9nhKUfJfjqarYKKKK9ID9Af+CQ2gef48+IGtbc/ZNOt7Pd6ebKz4/8gfpX6gEZNfBH/BIrQPs3ww8c63tx9s1eKz3evkwhv/a9ffAr8rzifPjaj7WX4Ize4Yr8wf8Agrz4f8jxt8PdcC/8fdhc2Zb/AK5SI4H/AJHNfp9Xwf8A8Fb/AA4Lz4Q+D9bC7msNaa1JHZZoXYn84V/MUsnnyY2n53X4Atz8raKKK/VjQK+zv+CU/iEaX+0ZqOnO+E1TQp4lX1dJIpB/46r/AJ18Y173+wp4l/4Rb9q/4fXJbalxePYsOx8+J4gPzcflXm5jD2mEqx8mN7H7kUUg6UtfkZiFFFFABRRRQAUUUUAFFFFABSHpS0UAfgv+1r4aPhP9pb4k6fs8tf7buLlF9EmbzVH0xIK/Wv8AYW8S/wDCVfsp/D66L7nt7JrFhnlfIleID8kH4EV+d3/BT7wv/YH7Ut7fBNo1rS7S+z6lVMH/ALQr64/4JSeJv7W/Z71bSnbMula5Mir6RyRxuP8Ax4yV9vmf7/LKVXtb8rfmW9j7Wooor4ggKKKKACiiigAooooAKKKKACiiigAooooAKKKKACiiigAooooAKKKKACiiigAooooAKKKKACiiigAooooAKKKKAGsNykHuMV+BnxM8OHwb8SfFGhbdn9l6rc2YHtHKyj+VfvrX4xft3eF/+EW/ak8aRqm2G9liv4z/AHvNiRmP/fZcfhUyKifrb8IfEj+MfhX4P12QfvdS0e0u3GejPCrEfmTXYV89fsGeK4/Fn7Lvg8/aEuLnTlm06dVbJiMcrBFb0PlGM49GFfQtUSwooooAKKKKACiiigAooooAKKKKACiiigAooooAKKKKACiiigAooooAKKKKACiiigAooooAKKKKACiiigAooooAKKKKACiiigDy/wDaW+FSfGn4H+LfCflq93eWbPZFv4bmP95Cc9vnVQfYmvlr/glJ8VZNV8A+JPh3qEjC+8P3X2u0ik4YW8pO9QP9mUMT7yivvMCvzA1vP7I3/BSKC+H+h+FvFswkc/dTyLxsPnsFjuFLY9EFe5gX9Yw9XCvf4o+q3+9DXY/UDvmvzn/4Ko+CLvwv4k+HnxZ0YGC9s5xp81yo+5LGxntm+uRNz/siv0XDZGa8V/bE+F3/AAt39nTxnocUPnahFaG/sgBlvPg/eKq+7BSn/AzXHl9b2GJhJ7bP0egI9D+Gvja0+JHw/wDDniqxI+zavYQ3qKDnZvQEqfdSSD7iuo6V8Vf8Esfif/wlnwN1Hwncy7r3wvfMkaE5Itp8yJ/4+Jh9AK+1etY4ug8PXnT7P8On4AxaKKaWA6nFcohR9aDWHr3jfw74VjL61r2m6QgGd19eRwjH/AiK8x8R/tnfBLwtu+2/EjQ5SvUafMbz/wBEh60hQqz+CLfogPa6TNfJWv8A/BT74H6Nu+yX+s65jp9g01lz9POMdeb65/wV18IwFv7F8Ba1fj+H7bcxW2frt8zFd0ctxk9qb+en5jsz79yKODX5qS/8FVfHXiWRo/C3wogdycKrXE96R+EcaUwftgfteeLOdI+E72Mbfdlh8M3m3/vqVytb/wBkYlfHaPq0Fj9LqOK/NH/hJ/29PFnFrp1zpkbfw/ZNNtsfjL8w/Ol/4U/+3J4h/wCPzxZcabu6/wDE5t4sf9+c/pR/ZiXx1oL5jsfpbwKaWHqK/NQfsYftba38198YTAD1SXxRqBx9AsZFO/4dyfHTU/8AkK/GGF89f+Jjezf+hAUfUcOvixEfubCx+lO9P74/Ok81f76/nX5pz/8ABLjxuYjJqPxeto4x953imYD8TIK5PWP+CeXhjRtx1z9ozwxp7Dr9rWNcf99XIrRYDCvbEX9IthY/VczIOrqPxpRMhGQ6n8a/HLU/2TPhDo5YXH7Tvhx9vX7LpjXH/ouc5rktT+D3wZ0cn7N+0VHdSD+G38KXw/Xdj9a6Y5PTn8NR/wDgDCx+3e9P7y/nS7h6j86/B6+0nwRpOW074x6rdMOnk6JcRZ/OYVh3HxD1PR2I0n4jeKJMdCjSw/8Atet1kDl8NX700HKfv8DRX4C2X7SHxW0psWXxK8WxoDwv9s3G3/vneRXU6X+218ctIKmD4jau5HT7T5c//oxWzUy4dr9Jr8Q5T90Rilr8YdH/AOClnx30zH2jxFYarj/n70qAZ/79qld/oH/BWj4lWe1dW8L+GtSQdWgSe3c/U+Yw/SuWWQ4uO1n8/wDOwcrP1fpMV+dXh3/gr5p0pRdd+HFzbD+KXT9UWbP0R41x/wB9V6r4a/4Kj/BbW9gv217QGPU32nh1H/fl3OPwrinleMhvTfy1/IVmfW17YW2pW0lvd20V1BINrxTIGVh6EHg14v4+/Yn+C3xFWRtR8B6bZXL8/adJU2Mgb+9+6Khj/vA1oeFP2vfg1402DS/iLoYZ/ux31z9jdvYLNsOfbFeq6fq1lrFqlzYXlve27/dlt5VkQ/Qg4rlTxGGd1eL+aEfAvjr/AIJK6O0rXfgTx3qGkTod8Vvq8KzgN2xLHsK/Xaxrgpvh1+2P+zkSdNu7rxvosHG22mGqIyjoojkAnUf7gFfqH9KUZq6uJWKj7PGU41V2lFM0jUlHVM/M/wAI/wDBTS/0HUP7K+JvgG50y8iIWabTN0ciH3t5sEf99/hX018N/wBq34V/FTyo9F8XWUd9JgCw1Bvss+7+6FkxvP8Au5r2zxx8MfCPxL0/7F4q8N6Zr9vghVv7VJSnurEZU+4INfKPxQ/4JX/DXxWJrnwhqOo+Cr1slYQxvLQH/cc7/wApMe1fF47gzh3M7unGVCf913j809fuOuGLnHfU+nN2enNBOa/PK5+Bf7WH7LWZfCeqTeMvDsHS20+T7bGEH8P2WUb1P/XIH610XgD/AIKYLY3/APZHxQ8HXWh38TeXNdaajYRv9u3kIdMezMfavzLNPDTNsNF1cBKNeC/ldpfNP8kd8MVCe+h91E4pCeK4n4d/GvwP8WrQT+E/Ethq527mt45Ns8Y/2omw6/iBXa1+R4vD4jBzdLEQcJLdSTTX3nammroCc0UU0nNeZKRQpOKaTSE4ptc8pF2FJzSUUhNc8pFWAmkopCcVyykMOgppNBNMJrmlIpIXrSUU0nNckpFgea/Eb472A0z42+PrQDCw69fIv+7574/TFftwa/G39r3TRpX7Sfj6EDbu1Az4/wCuiK//ALNX9O+AmItm2LofzQT+5pfqeVmC9yL8zx+iiiv7hPBCiiigAooooAKKKKACiiigAooooA+t/wDgmdp32r48atckfLbaDMwP+0ZoVH6Fq/T3PFfnT/wS507zfGvji+x/qdPghz/vyE/+06/RWv8AO/xlxHtOLasP5IwX4X/U+kwStRQ6nA0wHNLX4pGR3koNLUYNOBxXXGRDQ4HFO602jpXTGRI6nA5poOaK6YyJsSA4p1RA4pwNdEZE2H0oNNBzS1vGRI7NHWmE/lXkHxT/AGtPhf8ACFZodZ8SwXWpx5B0zS/9JuN391gpwh/3yte1gMBi8yqKlg6UpyfRJv8AIzk1FXbsexhqgvtQttMtJbq8uYrS2iXdJNO4REHqSeAK+ANe/wCCgHxI+LGrSaJ8HfAFw0zcLcPbtfXQHZ9iDZH/AMC3j3qbR/2Evj7+0DeRal8W/GzaHZMwf7Jcz/a5kz/ct4yIU/BgR6V+w5b4ZY+aVTNKsaEe3xS+5P8AU4p4qEfh1PffiR+3f8Ifh35sKa+fE1+mR9l0FPtAJ/665Ef5MT7V8+aj/wAFAPip8WNQl0v4T/DiQuTtEwt5dRnUdmwgVE/4EGA9a+mPhf8A8E3vg38PRFPqGlXHjHUUwTPrku+LPfEKBUI9mDfWvpjRPD+meGtPisNI0600uxiGI7azgWKNB7KoAFfpGC4U4dyyzjSdea6zenyS6epwzxU5baH5pW/7Iv7Uv7QLCb4heLz4c0ybl7S9vsgqfS1t/wB3n2Yqa9c+H3/BKD4d6CY5vFev6v4ruFxuii22Vu3rlV3P+TivuLrWVrvinRvCtmbvWdWsdItR1nvrlIUH/AmIFfXQxtSnH2WFiqce0Ul+RyOcpbs4fwJ+zN8K/hqI28O+BNFsZ48bLp7UT3A/7aybn/WvTAoUYAAHtXgfjD9u74HeDGdLrx7Y38y9I9ISS93H2aJWT82FeLeLP+CtHw50zemgeGPEGtyr0e4EVrE30O52/NatYPG4l8zhJ+b/AOCTZn3RSV+XXiX/AIK7eLbrf/YHgPR9Nz93+0bqW7x9dnlV5Z4h/wCCmPx11tmNrrmm6Grfw6fpkTAfQyhz+td8Mhxk90l6v/K4+Vn7Ljiguo6kD8a/B/Xv2v8A40eJC32v4leIY93UWV41qPyi21yc/wAQtZ8SH/iofGviW63fe8yR7r/0OYZrsjw7U+3US9E3/kHKfvxqXirRtHB+3atY2RHX7RcpHj8zXMah8e/hppBIvviF4XtCO0+s26fzevw102y+HGQ2peIfFUhPVbfRrdf1a7P8q7LR4f2dFx/at78TpfX7Ha6en/oUhq5ZFTjvNv0X/BCx+vd3+1n8GrLPmfE7ww2P+eWpxSf+gk1kzfts/A+EkN8R9HJH9xnb+S1+Zekw/sgEr9pn+K49ftAsMf8AjgJrttK0/wDYjmCi41LxpB6m6Vz/AOi0NY/2Zh1uqj9EgsfeUn7dfwIi6/EXTz/uwTn+UdA/bu+BB/5qLYfjBP8A/G6+P9J8FfsJajgL4r1JHPVbt76LH4mID9a7DSv2fP2J9aIFt43sIyegn8SeR/6MIrGWCwkfijUXyX+QWR9Kw/ty/Auc4X4jaYP99JV/mlXrf9sr4J3AAT4laCP9+42fzArwzTP2Cv2Y/Eqj+ydcN7u6Gx8RRy5/ImtKf/glh8F7gfurrxJDnvHqMZ/nEa55UsuW7mvVIeh7zaftQ/CG+A8r4neEsnoJNZt0P5M4resfjL4B1YgWXjbw7dk9BBqsD5/J6+Ubz/gkt8K5cm28S+LYCez3Ns4H/kAfzrCv/wDgkT4SkB+w+P8AWrc9vPtYpf5Fan2OXvarJf8AbotD7ws9XsdSTfaXtvdL/ehlVx+hq2GU9CDX5v3v/BIa6gfzNN+KmHHKibRipH/AlnP8qqN/wTi+Ovhv/kWfi/DFt+7/AMTC9tP/AEANij6ng5fBiF800Kx+lv40tfmgf2c/20/CHOm/EK41nZ90DxC8wP4XAH60g8W/t4eCeLzS7nWIk6L9j0+7yPrD8x/Oj+zYy+CtB/OwWP0voNfmh/w3V+054K/5Gn4SCSBPvSz6Fe2zH/gYbb+QrV0f/gro9tL5HiD4YSwSKcO9pqnI/wC2bxDH/fVS8oxW8EpejQWZ+jXXoaTJFfF/hz/gq18JNV2JqemeJNEkP3mltI5Yx9CkhY/9816j4a/by+BXifYtv8QLK0lbqmoQTWu0+7SIq/rXLPAYqG9N/df8gsz6AyfSiuX8M/FHwd4zCnQPFWja2G6f2fqEU+f++WNdOCGHBzXE4uOjVhDq+Vf+CkPxP/4V3+zTqthbzeXqPiWZNIiAPzeW2XmOPQxoyH/fFfVOecV+Zf7ed/cfHz9rvwB8IdOlZrawaGC58v8A5ZS3LLJM5/3YFjb/AL6r08spKriYuXwx95+iGj6d/wCCenwv/wCFafsyeHnni8rUdfLa1c5HJEuBF/5CWM/Umvpeqmm6fb6TYW1jaRLBa20SwxRIMKiKAFUewAFc/wDFPx5ZfC/4c+I/Fd+R9m0iyluyhOPMZVJVB7s2FHuRXHVnLE15S6yf5iPzu/annk/ao/bv8KfDG0dp9C0KRLO62H5R/wAt71wexCKI/wDejFfptb28dpBHDCixxRqERFGAoAwAB6V+dv8AwS28B3vi7xT4++MOu5uL68uHsLe4cffmkYTXL/XmIZ/2mFfoxmvRzOShKGGjtBW+b1Y32FooorxhBRRRQAUUUUAFFFFABRRRQAUUUUAFFFFABRRRQAUUUUAFFFFABRRRQAUUUUAFFFFABRRRQAUUUUAFFFFABRRRQAUUUUAFfH//AAU98TSaN+z1ZabE4B1bWoIJU7mNEklP/j6R/nX2BX5x/wDBWDxOk2tfD/w/HMfMt7e6v5ogeCJGjSNiP+2cg/Ok9hrc8r/4JqeGv7c/aZtb4rkaPpd1e59CwWD/ANrV+uFfnT/wSe8L79Q+IHiJ0x5cVrYRP67i7yD/AMcj/Ov0WpR2HLcKKKKokKKKKACiiigAooooAKKKKACiiigAooooAKKKKACiiigAooooAKKKKACiiigAooooAKKKKACiiigAooooAKKKKAPzz/4K9eJfI8J/Dzw+Hz9qvbq+ZB28pERSf+/zfka8z/4JJeGmvvjF4v1xk3Jp+jC2BxwrzTIQfriFv1qj/wAFYvE/9p/Hfw/oyPui0vQ0Zl/uySyyE/8Ajqx17T/wSJ8L/ZPhx468QlMG/wBUhsQ3qIIt/wD7cV9u/wDZ8l85fq/8i+h9+0UUV8QQFFFFABRRRQAUUUUAFFFFACUjHCk06sPxtr6eFPB2va1JgJpthPeNnpiONnP8qEm2kgPwW+P3iH/hK/jj4+1cNvjvNdvZYzn+AzPsH/fOK4GpLiZ7ieSWRi7uxZmPUknk1HX7RSgoQUV0NQooorUD9lf+CZnh/wDsX9lPRbvbtOq395eH3xKYc/lCK+rR1NeP/si+HP8AhFf2ZvhtYbdjHRbe6ZfRpl84j85DXsNfjuMn7TE1J92zNiHqK+Yv+Cjvhv8A4SD9k7xVKqb5dNmtL5B9J0Rj+COxr6erzj9ovwx/wmXwH+IGjBN8t1ol2sQ/6aCJmT/x4LU4WfssRCfZr8xH4B0UEYJFFfsiNQrpvhh4k/4Q74keFNe3bP7L1W1vd3p5cqv/AErmaUHBB9KmcVKLi+oH9H6NvRWHIIzT64X4H+Jv+Ey+D3gjXC299Q0WzuHP+20KlgfcHIrue9fi048knF9DIWiiipAKKKKACiiigAooooAKKKKAPzP/AOCvfhby9a+HfiREz51vd6fK+OmxkdB+PmSflUf/AASG8ViHxD8Q/DTvn7Ra2uoRIT08t3RyPr5sf5CvZv8Agqn4V/tv9nKy1VEzJo+tQTs+OkbpJER+LPH+VfGv/BM3xX/wjn7VWkWZfYutWF3p7Eng4j84D84R+Nfb0P8AaMmlD+W/4O5fQ/ZiiiiviCAooooAKKKKACiiigAooooAKKKKACiiigAooooAKKKKACiiigAooooAKKKKACiiigAooooAKKKKACiiigAooooAK/MP/gqr4U/s/wCKvhPxCqbY9T0lrViB954JSSfrtmQfgK/Tyvin/gqb4R/tX4OeHNejTdLpOreUxx92KaNgT/31HGPxpPYa3OX/AOCUHivz/Dvj3wy74+z3VvqMSE9fMRo3I+nlR/mK+/T1Ffk1/wAEzPF3/CP/ALRZ0p3xHrml3FqqE8GRNswP1Cxv+Zr9ZT1FJbDe4tFFFUSFFFFABRRRQAUUUUAFFFFABRRRQAUUUUAFFFFABRRRQAUUUUAFFFFABRRRQAUUUUAFFFFABRRRQAUUUUAFFFFABRRRQAlfDn/BVP4TnxN8JdH8dWcOb3wzd+XcOo5+yzkKSf8AdkEWPTe1fcfSuZ+I3gmx+I/gLX/C2pLmy1eyls5DjJTepAYe6kgj3Arqwdd4avCr2f4dRo4X9k74sD40fAHwj4llm87UWtRaagSct9pi/dyE+m4rv+jivXiAwIPQ8V+cf/BMHxre+AviD8Qfg3rx+z3lvPJeQQMcBbiFvJuVHqSBGfpGTX6PdOK2zCgsPiZRjs9V6PUGfkZo3xLf/gn/APtf/EO1bR5tU8P3Kyxw6dBIIt0MrLPbMGII+QHYTju1ej3P/BT74n+Opng+H/wnjllJ2qrrc6k35RLHzX6Aaz8KvBviHxANf1Xwpoup62I1hXULywilnVFJKqHZSQBk9K6S2s4LKFIbeGOCJBhY41Cqo9gK7qmY4eryynR5p2Sbb008h3PzXHjj9uf4ocafot14atpeqGxtbDaPrcfvB+BzS/8ADFH7U/xH+bxd8UvsVs/37afXbqbH0ijXy/1FfpJf6lZ6VayXN5dQ2lugy8s8gRFHuTwK8j8YftifBjwIHGq/ETRWkThotPmN64PoVhDkH604Y+vJ2w9GK9I3YXPlDQP+CRUEribxH8S7m5djl47HTQpz3/ePI2f++a9P8O/8EsPg3o2xtQm8Q664+8Lu+WND+ESIQPxrN8Y/8FXPhboxeLQdG1/xHMPuyCFLaFv+BO28f98V5Xcf8FMvi18Q53g+HPwojkYnaoEVzqkg/wC/QjGfqDXZbN6qvJuK+S/4Ian1loH7CnwK8ObTbfDvT5yve/lmus/USuwr0PRvg58PPCSbtL8F+HNJVBnfbaZBFjHckKPzr4FE37dHxd+6t34VsJO2LXTfLz9f3386fF/wTa+NHxGZZPiF8WY5A5ywe6utTdfqJCgz9DXNPDu/+0YpfJuQ7eZ9y+Jf2hPhV4DUxat468Oaa0Yx9m+3xGUfSNSW/SvI/FH/AAUo+Bfhzett4gvtekXrHpumy/o0oRT+Brzjwr/wSU+H+n7H8QeLdf1qReq2gitI2+oKyNj6NXsPhb/gn38CfC2xk8Ex6lOvWXU7ua43fVC+z/x2sOXLafxTlP0SS/HUWh4X4l/4K7eFoN48P/D/AFjUv7p1C8itfzCCWuQP/BRX48ePsL4G+Ekckb/daPTrzUGA9QyFR+JFff3hr4P+BvBuz+wfB2haOU6NY6bDC31yqg5967BVUdFApfWsFD4KF/VsV0fml/wmP7dvxE4sdIudAgfqv2OxssD6z/OPwOaP+GT/ANsLxz82t/E+TSY3+/DN4iuFX/viBSpr9LsUY96X9qSj/DpRj8h3PzXg/wCCU/jTxLKsviv4sRPL1LJaTXh/OSRK6zR/+CRPhCHb/avjzW7z1+yWsUGf++t9ffgoziplm+Meinb0S/yFdnxxpf8AwSt+DOnhftFx4l1Ijr9p1CNc/wDfuJa63Tv+CcfwD08Av4OmvnH8Vzqt3/JZAP0r6apa55Y/Fy3qP7wuzwmx/Yc+Bmn48r4c6W2P+ezSy/8Aobmt22/ZP+DdqAI/hl4XbH/PTS4n/wDQlNesYowfWsHisQ95v72I84h/Zv8AhPbDEXwy8IR/7uhWo/8AZKsD9n74YL0+HPhQfTRbb/4ivQKKz9tU/mf3sDz+T9n34Xzff+HPhR/97RbY/wDslU5f2ZvhFcg7/hf4POe40K1B/MJXpfPrS0e2qL7T+9geO3n7H/wVvs+Z8NPDq5/55WSx/wDoOK5fUf8Agn58A9UZ3k8AQxO3e21C7iA9wFlA/SvonNFaxxeIj8NSS+bA+KfE/wDwSj+E+reZJpGr+I9DmP3ES5iniX/gLx7j/wB9V5dqX/BLTx54Lunvfh38VUhuuqmdJ9Pceg8yFnz9cCv0m5pRXXDNcXDTnuvOzHdn5mHR/wBuT4LjMF5eeL9Pi6nzrfVPMA9pP3/5Yqzpf/BTz4kfD28jsPib8LFiuB8rGNZ9Nl46nZKr5PsMD6V+lWKo6po1jrlm9pqNlb31rJ9+C6iWRG+qsCDW39oUqmlehF+a0f4Bc+VPAP8AwU7+DXi8xxarc6p4RuW4I1SzLxbvZ4S/HuwWvo7wV8U/B/xFtRN4X8T6T4gjxk/2feRzMv8AvKpyp9iBXlfj79hL4J/EISPdeCbTSbpulzojNZFT67IyEJ+qmvnDxp/wSZgsrj7f8PPiDe6ZdRNvgg1eLcQe37+LaV/74NNU8ur/AAzlB+auvw1DQ/Q2uF+JfwO8CfGGx+y+MfC2na4Nu1J54ts8Y/2JVw6f8BYV8Bf2d+2t+zd/qZrzx3osHZGGsI4HYBv9JA+gFdT4E/4Kutpl7/ZfxO8AXelXkTbJ7jSCQUb3t5iGX/vsn2oWW14e/hpqVusXqFuxY+KP/BKq1t7k6x8KvGF1oWoRN5kNhqrsyK3bZcRgOmO2VY+9eZt8c/2lv2TbhLP4keHbjxP4ejYIL2+Hmqy9tl7Hkbj6Sbm9hX3b8Mf2uvhJ8W/Ji0HxpYC/kIA0+/Y2lwW/uhJNu8/7uRXrtzawX1vJBPFHcQyKUeORQysp6gg9RXnY6lRxsPq+b4eNWP8AeVpL0e5rCpOm7xZ8d/CL9u74Y/FMw2l1qLeEtZfA+x6yRHGzeiTfcPtuKk+lfQ0cyTRq8bK6MMqynII9a8b+NX/BOb4U/Ffz7zSbJ/A+uSZYXWjIBbs3+3bn5Mf7mwn1r5Z1H4L/ALTn7GrPd+Fb6Xxn4OgO4wWatdwBOvz2rfvIvUmPgd2r8jzfwwwONvUySvyS/kqbeikvwuelSxvSaP0MzSYFfIHwf/4KPeDvFrQ6d44spfB2qk7Dc8zWbN05IG6PnswIHdq+sNH1rT/EOnQahpd9balYzruiubSVZY3HqrKSDX4DnfDua5BU9nmFGUF0e8X6NXR6tOpCorxZeJzRSDrQTivkZSNrATimk0E4phNc0pFpC0lFNJzXLKRQE5oopCcVzSkNIQnAr8lP2+dPNl+1B4olIwt1DaTD/wABo0/mhr9aT0r8vv8AgpPp/wBj/aBs5sf8fWh28ufpLMn/ALJX9A+BeI9nxTKH89OS/GL/AEPOx6vS+Z8o0UUV/oMfOBRRRQAUUUUAFFFFABRRRQAUUUUAfoJ/wS10/wAvSfiFfY/1s1lCD/urMT/6GK+7h0r43/4Ji6f5Xwe8TXuMGfXGiz6hIIj/AOz19jg4r/MjxSxPt+MMdLs0vuikfU4RWoxQ6lBzSUV+ZRkdQ6nA0wHNLXTGQEgOKdUQOKeDiumMiGh1KDTeopa6oyJHUZrlfHvxO8K/C7SDqXirXbPRbTnabmTDyEdQiDLOfZQTXx78Rv8AgorqXijVR4c+DvhO71fUrhjFDfXdu0skh/6ZWyZJ9QWP1WvvMh4SzniGX+xUXydZPSK+b7eRzVK1On8TPt3XfEemeF9Mm1HWdRtdKsIRmS6vJlijQe7MQBXyj8Wv+Ckvgnwm81h4LsLjxlqS5UXPNvZq3T7xG98H0UA9mrhfCv7B3xq/aJ1ODX/jL4un0SyY71spnFxdKp5wkKkRQA/XI7rX2d8GP2OvhZ8C4oZtB8ORXesR4P8AbOq4ubvd/eViMRn/AK5ha/e8p8N8oy21TNKrr1P5Y6RXq938jyquNb0grHw7aeFP2rP2wyGufO8EeELjtNv021ZD6JzNMCOmdy+4r3r4Rf8ABLb4deDfIvPGV9e+ONRXDNAxNrZg/wC4h3tj3fB/u19S+Pvi34M+Fdh9r8WeJtM8Pw7dyreXKo8n+4mdzn2UGvkv4n/8FW/APh5prXwVoepeMLpchbmb/QrU+hBYGQ/Qov1r9ZwdGrCn7DLaKpQ7RSX3s8+U5Td2z7K8LeDNB8D6RHpnh7RrHRNOj+7a6fbpDGD64UAZ96d4l8Y6D4M09r/xBrWn6HZL1uNRukgjH/AnIFfm4fjX+2B+0ydnhHw/ceD9Cn6XNpaiyjKf3hc3B3Nj1jI+lbfhn/glv4v8b6iurfFb4ly3V2/Msdk0l7Ow9DPMRg/8BYVu8BTpu+KrJPstWRY95+IX/BSX4K+B2lhs9YvPFd2mQYtEtSyZ/wCukhRCPdSa8A1v/gp/8QPH9++m/C34X/aLk8I1ws2ozkHuIoQu0/iwr6W+Hn/BPj4JfD5Yn/4RUeI7xP8Al61+Y3W76x8Rf+OV7/onh3S/DVillpGm2mlWafdt7KBYY1+iqABS9tl9H+HTc33k7fghaH5uf8Iz+298dOb3UbzwbpsvTdcRaUEB7FYv3+PqDV/SP+CUHifxLJ9u8cfFJH1BzmQWtpJelv8AtrLIh/8AHa/SbGOgo59KTzatHSjGMF5JfrcLnxHof/BJz4VWSxtqOv8AijU5gPnAuIIY2/4CIiw/76ruNN/4JrfAawx5/hm91HH/AD86rcDP/fDrX1J0pCCe1cksxxct6j++35Bdng2nfsKfAnTABF8O9OfH/PxLNN/6G5roLP8AZK+DNjjy/hn4ZbH/AD102OT/ANCBr1rFGD61g8ViHvN/exHnEf7N3wlh+58MPB6+40G1/wDjdWV+AHwxRcL8O/CoHoNFtv8A4iu/pKz9rU/mf3sDgG/Z7+Fzdfhz4UP10W2/+IqnP+zR8JLkkyfDHwgxPcaHbA/mEr0vB9aKftqi+0/vYHkN1+yL8F70ESfDTw2oP/PKwSP/ANBArAvv2DvgPqAPm/DyxXP/ADxubiL/ANBkFe/Uma0WLxC2qS+9gfLepf8ABNX4D3+fI8NX2nZ/59tVuDj/AL7dq5DVv+CUPwjvQTaav4o05+wjvIXUfg0JP619pd+lLW0cxxcdqj+8d2fnrrH/AASE0OXd/ZPxI1Gz9PtempP/AOgyJXOn/gmR8WvCH/InfFuGHb9zMt1Yf+iy+K/SwYFBroWb4xaOV15pf5Bdn5on4B/ts+AOdI8dXHiDZ91V10XAP4XYA/Ok/wCF2ftvfD3jV/B1z4hWPrnRYrrP42hGa/S7HFKOar+1ObSpRi/lYLn5q2//AAVF+JPgyVYvHXwlhikBwyobjTjn2EqyV33hv/grV8Pb8xprnhPxDpDt1a18m6RfqSyHH0Ffcs9vDcxNFNEksbDDI6ggj3Brz/xJ+zr8L/GIc6x8P/Dl67dZm02JZf8AvsKGH50/rOAqfHQt6N/qF0eceFv+ChHwJ8UbFXxommTt/wAstTs54MfVymz/AMer1/wr8W/BHjgJ/wAI94u0PW2b+Cw1GKZvphWJB9q8K8U/8E2PgX4j3tb+HrzQZW6yaZqMo59lkLqPwFeP+Kf+CRXhyfe3hr4garppHKJqdnHdfgWQxfnij2WXVPhqSj6q/wCQ9D9Asqw4wazNY8LaN4ii8vVdJsdTjxjZeWySj8mBr85G/Yc/ab+F/wA/gb4o/bLaP7lrb6zc2xb6xOPL/NqZ/wALX/be+EZxrXhi58U20XZ9Lhv12juXtCGI9yc0LL1LWhWi/nZhY+0/Ef7InwZ8Vb/t3w38Phm+89nZrasffMW05ryzxL/wTF+B+uh/sem6voBbvp2pu2Pp5wkrxHRP+CrniTw3eCx8efC77Pcj/WGyuJLV1/7ZSoxP/fQr2Twd/wAFQvgv4k2Jqk+s+F5Dwx1GwMiA+xhMhx7kCtnh80w+sea3k7/kw1PMvEv/AASI0SQs3h34i6jYY5VNRsEuPwLI8ePriuaP7CP7Svw1+fwT8Vlnt4/u29vrF3aM3oPLIMZHsWr7l8HftH/C3x95Y0Lx9oF9M/3bf7dHHMf+2bkP+lejo6SKCrBgeQQc1k8zxsPdq6+Uor/IV2fmgfGX7dHwp4v9Iu/E9pH0X7Fa6huH1g/eH8Tmrn7BHw78YePv2n/G/wAU/iDol5pWrWsbuIr2zkttt1ckriNZOdqRLImOcBlyfX9Jjz70nA6VM8zcqc4Rpxi5KzaVtAuFfCf/AAVZ+K7aH8NdA+H1jKTfeIrv7RdRocn7NCQVUj/alKEf9czX3ZxX5gRf8Zd/8FIy/wDx+eF/CU2f7yfZ7JuPYrJct+KyVGVU4+1dafwwTf8Al+II+6f2XfhQvwW+BXhLwq0QjvbezWa+45N1J+8lye+GYqPZRXq3al4pa8upOVWbnLdu4goooqQCiiigAooooAKKKKACiiigAooooAKKKKACiiigAooooAKKKKACiiigAooooAKKKKACiiigAooooAKKKKACiiigAooooAK/IL/goz4yTxX+05qtrH80eiWVvpgYdyFMrfk0zD8K/XtmCqSegGa/BX4weLD48+K3i7xCH3pqeq3NzGfRGkYoPoFwPwqZFRP01/4Jm+FDoP7OLamyYfWtWuLpXI5KJthA+gaJ/wAzX1vXl37MvhL/AIQb9n7wDo7J5c0WkwSypj7ssq+bIP8Avp2r1GmhMKKKKYgooooAKKKKACiiigAooooAKKKKACiiigAooooAKKKKACiiigAooooAKKKKACiiigAooooAKKKKACiiigAooqG4nS2gklkYJHGpZmJwAAMk0bgfiD+3l4q/4S79q7x9cK+6K0uo9PQZ4XyIkiYf99qx/Gv0l/4JweFv+Ea/ZQ8MzMmybVZ7rUJBj1mZFP4pGh/Gvx68f+JH8aePfEWvSEmTVdSuL1i3XMkrOf8A0Kv3m+Avhb/hCfgr4G0Ip5clho1pBKMY/eCJd5/Fsn8a+3zr9zgqND0/BFvY76iiiviCAooooAKKKKACiiigAooooAK8P/bU8S/8Ip+y18Rr3fsMultYg/8AXwywY/8AIle318bf8FTvE/8AYv7NcGmq2H1jWra2ZB3RFklJ+gaNPzFduBp+1xNOHmho/Iaiiiv2A0Cp7Czl1C+t7WBd808ixoo7sTgD8zUFem/syeGP+Ew/aE+HmklN8c2uWjyr6xpIHf8A8dVqyrTVOnKb6K4H7xeGtHi8PeHdL0uD/U2NrFbJj+6iBR+grUpF4Wlr8Ybu7syCobiFLi3kikUOjqVZT0II5FTUUgP52fHnh1/CHjjxDoUgIk0zULiyYHrmORkP/oNYVe8ftz+Ff+EQ/ar+IVqE2x3N8uoKccN58aTMf++nb8Qa8Hr9lw9T2tGE+6T/AANQoooroA/a7/gnf4qHij9lDweGffPpxuLCX22TOUH/AHwyV9KV8D/8EjvFf274Y+N/DjPubTtWjvQp6hZ4tv5Ztz+Zr74r8izGn7LF1I+d/v1M3uLRRRXniCiiigAooooAKKKKACiiigDxj9sbwl/wmv7MXxF00J5jppUl6igZJa3InUD3zEK/Gf8AZ38W/wDCDfHbwDrjP5cVnrVq0zZx+6MqrJ/44Wr98dZ0uDWtIvdPuV3213A8Eq+qspUj8jX873iLRrjwp4o1PSrjKXenXkttJjgh43Kn9RX2uQSVSjVoP+rq36FxP6LV+ZQadXJfCjxYvjz4Z+FPEakMNW0q1vSR6yRKxH4EkV1nevi5RcZOL6EC0UUUgCiiigAooooAKKKKACiiigAooooAKKKKACiiigAooooAKKKKACiiigAooooAKKKKACiiigAooooAKKKKACvF/wBsTwb/AMJz+zT4+09U3yw6eb+MAc7rdhNx7kRkfjXtFVNS0+DVtOurG5QS29zE0MiHoysCCPyNAH4afs6eMf8AhAfjp4G11n8qG11aATtnGIXcJJ/44zV+6o5ANfgB4y8O3HgrxnrehXGRc6VfzWchPB3RyFD+q1+5fwW8ZD4hfCXwh4kL+ZLqWl288x9JSg8wfg+4fhURLkdrRRRVkBRRRQAUUUUAFFFFABRRRQAUUUUAFFFFABRRRQAUUUUAFFFFABRRRQAUUUUAFFFFABRRRQAUUUUAFFFFABRRRQAUUUUAFFFFAH5h/tgWk37MH7bvg74sWEbRaRrLx3d0IxgMyAQ3kYHq0TK31kNe6eMv+CpXwe8O700ePW/FM38DWdn5ERPu0xRgP+Amvdfjv+zt4P8A2jND0zSvF0N09vp139rhazmEUmdpUoWwflIIJAwcqvPFYPgz9iz4KeBNjab8PtJuZk5E2qI182fX98WAP0xXvfWsHVpU/rEZOcVbTRNdLsq6PkfUv+CofxF8d3b2Xw3+FSzXH3V87z9SkPofLhVMH2yfxqrn9uP41f8AP54P06X/AK99L8vP/kf+dfpLp2k2Oj2iWtjZ29jbpwsVvEsaL9ABgVdxWf8AaFGn/AoRXrr+Yrn5rWP/AAS/+I/ju6jvPiN8VkmnzuYxm41KT6b5mjwffn8a9a8G/wDBKz4SaEEk1u917xLMPvpPdLbwn6LEoYf99mvs/wDCisZ5pi5q3NZeVl+QXZ5F4O/ZN+D/AIE2HSPh5oSSp92e7tRdSr9Hm3MPzr1W1s4LGBIbeCOCFBhY4kCqo9AB0qxRz6V506tSo7zk36sQtFFFQAUUUUAFFFFABRRRQAUUUUAFFFFABRRRQAUUUUAFFFFABRRRQAUUUUAFFFFABRRRQAVx/jv4TeDfidafZfFfhnS9fixtU31qkjp/uORuU+6kV19AFOMpRd4uzA+JPif/AMErfht4o8648IanqXgu9bJSLd9stR/wByH/APIn4V46fgn+13+yyfM8Ga9P4x8PW/3bSyn+2xhB/D9lmG5Sf+mQP1r9PqTFerTzSvFclW049pK/47jufnf8PP8AgqlcaNqH9i/FrwLd6Pfwt5c91pSMjI3+3bTEMvvhyfQV9hfCz9pD4b/GmFP+ER8W2GpXTLuNg8nk3S+uYXw+B6gY962/iH8HfBfxY0/7H4v8M6br0W3aj3cAMsY/2JB8yH3Uivjv4q/8Ep/Dd/K+pfDXxNeeF9QRvMistQY3FuGHQLIMSR49TvNa3wGJ3Tpy++P+YaM+hPjd+xt8L/jxHPca5oK2GtyAka1pOLe63erkArJ/wNW9sV8V+J/2QPj3+ydqVxrvwn1648U6AG8yW0sl/fMo/wCetm2VkOOMpubqcLUn/CxP2tv2PSE8SWE/jfwpb9bm7DajbhB3+0JiWPjp5mAP7te+fBv/AIKcfDL4heRZeKluPAmrPhSb0+dZs3tMo+X6uqgetbVMJXdF0pxjXovdNKSa9GaRcou8WeV/CL/go7o+pXS6L8TdHk8K6tG3lSX9tG7W28HB8yM5kiOeMfN7kV9f6D4i0zxTpUGp6NqFtqmnzruiurSVZY3Hsykis34rfs3/AAm/ai0NNQ1KwsdRmnj/ANG8R6LMguMdAVmTIkA7B9y+1fEvi79jr46/snarceIfhJr114o0IN5ktpZp+/KjtLaHKy8cbky3U4WvxHPfDDKc25quUz+r1v5JXcG/J7o9OjjpR0mrn33mkOK+OPgv/wAFE9C1+4TRPiRp58Ja0jeU19GjG0ZwcEOpy8RzxzuA5ywr670zVLLW7CC+0+7gv7KdQ8VzbSCSORT0KsCQR7iv5lz/AIazbhut7LMaLiuj3i/RrT9T2qdWFVXiy2Tmiimk5r4uUjdIUnFNopCcVyykUBOK/OP/AIKf6d5XxF8H3+OZ9Lkgz/uSk/8AtSv0ZzXwX/wVIsMxfDu9A6NfQs318gr/ACav2fwcxHsuMsLH+ZTX/krf5o4cav3Evl+Z8D0UUV/pWfLhRRRQAUUUUAFFFFABRRRQAUUUUAfqh/wTp0/7D+znBNjH2vVLmb642p/7JX1BXgf7Dlh/Z37MPgxSMNKtzM3vuuZSP0xXvQOK/wAouOMR9Y4nzCp/09mvudv0PrsPG1GPohwOKd1FNoBxXxsZG4+lBpoOaWumMiR1KDiuY8d/Efwz8MdEfVvFGtWujWC5Ae4fDSH+6ij5nb2UE18Y/ED9vPxf8UNd/wCES+CPhe8uLyclE1CS28+6cdC0cIyqKOu588HkLX6Jw3wbnPE0/wDYqVqa3lLSK9X1+RzVa8KS95n2P8R/i34R+EujnUvFmu2ukQEHy45WzLMR2jjGWc/QGvjfxx+3t41+K2tnwt8EvCV7JdzZVL6S2+03bDpuWIZSMD+85YY6ha6H4Uf8E1PFPxD1dfFfxz8U3ct1MRI+lWtz590/fbLcHKoB02pu4PDLX09rHxG+A37GPh06RHcaP4XKqG/srTU8+/uDjguq5kYns8hx71/TnD/hxkuTOMsQni6/a1oJ+S3fz0PErY2U9IaI+Xfhl/wTW8YfE3Vl8UfHHxbdiebDvplrc/aLth/dedspGB/dQMMdCtfavgr4ZfDD9mvwtM+jabpHhDTIkAudSupFR3HrLcSHc3/Amx6V8VeNv+ClHj74r6w/hz4I+BLr7RL8qXtzbG8vMf3xCmY48erFx64ql4f/AGAfjT8ftTh1341eOp9NjY7xZyz/AG26QHqqopEMIP8Ask47rX6/PDVFTUcVNUoLaK7eSR5zu9We2fFz/gp98L/ATTWfhiO88dammQDZDyLQN6GZxk/VEYe9eDH45/tZftYMYvA2hT+D/Dc5wLyxj+yRlPX7ZKdzEf8ATIg+1fX/AMIv2HPhF8HBDcWHhmLWtWjAP9p65i7myP4lUjYh90UGvflQIAAAAOgrj+tYTD6YenzPvLX8NhXSPzw+H/8AwSpm1m+/tf4q+PbrVr6Y757bSSWZ2/2rmYFm9D8gPvX1v8L/ANlf4V/B9Yn8M+DdOt72PBGoXUf2m6z6iWTcy/RSB7V61QTiuSvj8TiNJzduy0X3IVwCgdBiloorgEFFFFABRRRQAUUUUAFFFFABRRRQAUUUUAFFFFABRRRQAUUUUAFFFFABRRRQAUUUUAFJilooAy9b8N6T4ltDaavpdnqlqesN7bpMh/BgRXjPjH9hv4H+Ng7XngDTrKZuRLpJexKn1CxMq/mDXvVJyfatYV6tLWnJr0dgPhXxh/wSW+H+pl5PDfizXdAlbol0sd5Ev0GEbH1Y15y//BPv9oD4UFpfhz8UllgjOVt7fULnT3f28v5oz9C2K/TAUHivRjmuKirSlzLs0mO7PzN/4W7+2z8FuNe8MXHiyzh7y6ZHfrt9TJaENj3Y5ra8Nf8ABWa60q6+w+OvhnPZ3MZxNJp10UdT/wBcZVyPxev0Y+tYXiXwR4d8ZWn2fX9B03W7fGPK1G0jnXH0cEVp9ew1X+NQXqm0O58geMP+CnPwy1X4WeJp/Dl3quneLDYSJptjqFiysbhhtQ70LoNpO45YZCnvVH/glP8AChtA+GOu+P76I/bvEl35FrI4yfs0JILA/wC1KZAf+ua16540/wCCffwN8aeY7eDU0W5f/lvo1zJbbfogPl/+O17V8PvA2l/DPwVo3hXRI2j0vSbZLSASEF2VRjcxAALE5JOBkk0VcThoYaVHCppyave2y6aeZJ0tFFFeKAUUUUAFFFFABRRRQAUUUUAFFFFABRRRQAUUUUAFFFFABRRRQAUUUUAFFFFABRRRQAUUUUAFFFFABRRRQAUUUUAFFFFABRRRQB53+0L4x/4QH4H+ONeWTy5rTSbjyGzjEzIUj/8AH2WvxN+GvhR/HnxF8M+HUBLarqVvZ8dhJIqk/gCTX6d/8FNfGv8Awjv7PcWixyYm1/U4bdkB5MUeZmP4MkY/Gvjb/gnh4M/4S39pzQ7h4/Mt9FtrjU5Rjj5U8tD+DyofwqHuWtj9foIUtoY4o1CRooVVUYAAGABU1FFWQFFFFABRRRQAUUUUAFFFFABRRRQAUUUUAFFFFABRRRQAUUUUAFFFFABRRRQAUUUUAFFFFABRRRQAUUUUAFFFFABXl/7Tni0eB/2fPiDrIfy5YNFuUhbOMSuhjj/8fda9Qr5D/wCCoHi7/hHf2YbnTVfbJruqWtjtB5KqTOfw/cj866sHT9tiIU+7Q0flN8JPCh8d/FXwh4d2b11XV7Wzcf7LyqrE+wBJr+hGNAiKoGABjAr8WP8AgnR4Q/4Sz9q7wrI6eZb6VHc6lKMdNkTKh/CR46/aoV9DxFU5q8KfZX+//hhyFooor5QkKKKKACiiigAooooAKKKKAE71+bf/AAV88VAyfDrw3G/IF3fzJn18tIz+ktfpItfjv/wVD8Vf2/8AtQT6cH3Lomk2tltB4DMGnP44mH5CvfyOnz42L/lTf6fqVHc+RaKKK/Tiwr6q/wCCZ/hf/hIf2rNFuym9NHsbu/YY4H7vyQfzmH6V8q1+hP8AwSG8K/aPFvxC8SMmPsllbaejkdfNdnYD/vwv5ivKzSp7PBVJeVvv0E9j9OqKKK/JzMKKKKAPyV/4Kv8AhX+yfj3oetIm2LVtEjDNj70sUsit/wCOmOviav1A/wCCuvhH7X4D8B+JlTmw1GfT3Yek8YcZ/wDAc/n71+X9fqeTVPaYKD7afczRbBRRRXtDPuT/AIJMeLf7L+NfibQHfbFqujGZRn70sMqYH/fMkh/Cv1e71+G/7Cniz/hD/wBqvwBdM+2K7vG05xnhvPjaJR/306n6gV+456CvzbiCnyYvm/mS/wAiJbjqKKK+bJCiiigAooooAKKKKACiiigBO1fhp+3J4O/4Qn9qjx/aKmyK7vhqSHHDfaEWZiP+BOw/A1+5dflR/wAFavBo0r4veE/EqR7ItX0lrZiB96WCQkn67Zox+Ar6TIKvJi+T+ZP8NSo7n15/wTn8Y/8ACXfsp+F43k33Gky3GmynPTZKWQfhG8Yr6br88P8AgkP4z+0eGvH3hSSTH2a7t9ThQnr5iGOQj6eVH+Yr9D687M6XssXUj53+/UT3FooorzBBRRRQAUUUUAFFFFABRRRQAUUUUAFFFFABRRRQAUUUUAFFFFABRRRQAUUUUAFFFFABRRRQAUUUUAFFFFABRRRQB+OP/BQHwSfBf7TviR0j8u21hIdVh46+Yu2Q/wDfxJK+2/8Agmn43/4Sf9nVNHkk3T+H9RnswpPPlORMp+mZHA/3a8o/4Ku+BN1v4H8ZRR8K02k3MmPUebCP0mrkP+CV3jr+zPiT4q8JzSbYtW09LyJWPWWB8YHuVlY/8A9qjZl7o/TmiiirICiiigAooooAKKKKACiiigAooooAKKKKACiiigAooooAKKKKAGUdOtYfivxGnhLR5dSntLq7toOZfsiB2jTu5BIyB3xk98YzXM6N8evA2tECPXYrdz/Ddq0OPxYAfrWcqsIvlk7HVSwmIrQdSlByS6pXt62PQqd2rP07XNP1ePzLK9t7uM/xwSq4/MGr456VaaexzSi4u0lZjqKTNLTEFFFFABRRRQAUUUUAFFFFABRRRQAUUUUAFFFFABRRRQAUUUUAFFFFABRRRQAUUUUAFFFFABRRRQAUUUUAFFFFABRRRQAUUUUAFFFFABRRRQAUUUUAFFFFABRRRQAUUUUAFFFFABRRRQA1lDDBGRXz98ZP2G/hJ8aPPub7w8mhazLk/wBq6Fi2mLerqAUc+7KT7ivoLr1pDxWlOtUoS5qcmn5AfmRrX7E/x8/Zh1KfXfg34wuNd05W8x7K0cQTuB/z0tpCYpsDjqSeyium+GX/AAVD1Pwxqn/COfGjwXd6TqMDCOe+sLdopYz6y2smCPUlW+i1+iVcN8Tfgp4H+Mml/YPGPhqw1yIKVjlnjxNFn/nnKuHT/gJFeusxhXXLjKal/eWkv+CO/c8V8W/CX4A/ty6DLq+mXljf6qUH/E50WQQahbnsJkIyf92VenTHWvk3xN+zz8f/ANiW/uNa8CanL4v8Fo5lmjtYmlTZ3M9oSSvA5eMnAHLDpXffE3/gmNr3grVj4m+CPjK707ULcmSHT725aCdD6RXKY+gDge7GsTwn+3r8Yf2eNag8MfHLwbdalAvyC+eEW94VHBZHH7m4A9RjPdzXRUwlLG0HQXLXpPeE0v1/NGkZSg7xZ3vwM/b68FfEv7Ppnifb4N8QNhMXUmbOZv8AYlONpPo+PQFq+oIpFlRXRg6MMhlOQRXzN4g+Ef7Of7d9lPqvgzWbfw345kQyyG0jEF0W6k3FoxAlA7unJ/vnpXhV3/w0B+wNfLBqlufFnw9VwqShnnstueAsmN9s3+yQFJzw3Wv514o8IMNjXLEcPy9nU60Z7P8Awyf4Jns0Mf8AZqfefogWppOK8V+B37WPgT45QxW2n339k+ICvz6NqDBJie/lnpIOv3ecckCvZ6/lDNcqx+S4iWFzCjKnOO6at813Xoe3CUZrmi7oK+NP+Cnen+b8L/Cd9j/U6uYc/wC/C5/9p19l18s/8FHNP+3fs9xTYz9j1i2n+mUkT/2evr/DTE/V+LsBPvNL71YxxSvRl6H5d0UUV/qofIhRRRQAUUUUAFFFFABRRRQAUUUoGSKibtBsaP2Z/Zd0/wDsz9nr4fw4xu0eCb/vtd//ALNXqIODXJfCWw/sn4W+DbHG37No9nDj02woP6V1nev8f89xH1jNsVW7zk/vbPtIRtBLyHhsdaf1qB5UhjZ5GCIoyzMcAD1r5Z+O37fnhL4dNPpPg9I/GPiEZTfC/wDoUDf7Ug/1h9k47bga9DIeHc04jxCw2W0XN9bbJd23oiKtSFJXm7H034g8RaX4V0m41TWtRttL063XdLdXcojjQe5PFfG3xb/4KEPqepjwv8HdEn8QavcP5EWpy2zuHc/88LcDc59CwHT7pFcx4W/Ze+NP7XF5H4u+LevS+DfB0YNxGl8vlFYsZJhtiQIxt/5aSYOMH569Al/aS/Z2/Yx0ybRvhToq+N/FYQxT6pDIHEjf9NLsg5HQ7YVKfQ1/XPCvhJl+WSjVzT/aay+ytKcX5vr/AFoeDXx8p6U9EYPw1/4J7fEP42awnjD47eJ7ywilw/8AZqzLLesnXaTzHbr/ALKgkcjapr2XXP2mf2dv2MdDm8OeCbS01TVYxtksPD2JpJHHe4umJBOeDlmYf3a8CTRP2pP26mEt/M/gvwFc8hH32Nk8Z9IxmW4yOhbcue619K/BD/gm98MPhZ9nv9fgbx3riYYz6pGBao3+xbglSP8AroX/AAr9znGhh4KlXklGO1OCsl5aaHlN31kz5yufj3+1B+2TPJZ/D7RJ/BvhSVijXliTbxhe++9fBYjuIsH/AGTXp3wg/wCCV/h7S5l1b4n6/ceLtUdvMlsLJ3htSx5O+U/vZOe42fQ192WttDY28VvbxJBBEoRI41CqqjgAAdAKsY4rhqZnNR5MNFQj5b/N7kXOb8FfD3wz8N9GTTPC+g2GhWC4/cWFusQY+rYGWPucmulpMH1pa8dycneTuxBRRRQAUUUUAFFFFABRRRQAUUUUAFFFFABRRRQAUUUUAFFFFABRRRQAUUUUAFFFFABRRRQAUUUUAFFFFABRRRQAUUUUAFFFFABRRRQAUUUUAFFFFABRRRQAUUUUAFFFFABRRSZoAT60fjVa7v7ewhMtzcRQRjq8jhQPxNcXrXxv8F6HuEutxXEg/gtAZv1UEfmaiVSEPidjoo4avXdqUHL0TZ3mM0AcHNeB6z+1ppNsWXTdFu7wjoZ5FhB/Lca5vT/2hPHfj/XodI8O6ZYWk07cEo0hjXuzMTgAf7tcksZRT5U7vyPbhw9mDg6k4KEVq3JpW/X8D6hFA64rM0OyvbHS7aK+vn1G8Vf3ty8ax+Y3chVAAHoPTqSea1McV2rVHzslytpO4tFFFMQUUUUAFFFFABRRRQAUUUUAFFFFABRRRQAUUUUAFFFFABRRRQAUUUh4FAH5jf8ABVLxx/anxM8KeFopN0Wk6c93IoPAlnfGD7hYUP8AwKuz/wCCUPggrZeOvF8sfDyQaVbvjptBklH/AI9D+VfI/wC1l47/AOFjftE+OdYWTzbcag9nbsDwYoAIUI9iI9341+nf7B/gY+Bf2ZPCiyR+Xdasr6tNxjd5zZjP/foR1C1Zb0R9CUUUVZAUUUUAFFFFABRRRQAUUUUAFFFFABRRRQAUUUUAFFFFABRRRQAUUUUAFFFFABRRRQAUUUUAFFFFABRRRQAUUUUAIvSvzU/4K9eMd+o/D3wrHJ/qornUp0z13FI4z/45L+dfpWvSvxg/4KTeM/8AhLf2qdetkk8yDRLS20yMg8cJ5rj8HlcfhX0ORUvaYxS/lTf6fqVHc9k/4JE+DvtPi/x94pdP+POyt9Nicjr5rmRwPp5CfmK/Tvua+OP+CWfgw+Hv2bZdYkjxLrurXFyrkcmKMLCo+gaOT8zX2P3rkzar7XGVH20+4T3FoooryRBRRRQAUUUUAFFFFABRRRQA1uAa/BL9qfxb/wAJt+0X8Q9XD+ZFJrNxDE/96OJzEh/75Ra/dHx34ji8H+Cdf16bHk6Xp9xevnptjjZz/wCg1/PBeXMl7dz3EzmSaV2kd26sxOSa+x4bp3nUqeiLiQ0UUV94UFfrV/wSi8Lf2R8AdY1iRMS6trcpVvWKOONF/wDHvMr8la/dH9ibwj/whX7LPw8sCm2SfTV1B+OSbhmn5/CQD8K+X4hqcmFUP5mvw1FLY9yooor86MwooooA+aP+CiXhH/hLP2UfFhRPMuNLa31GLjpslUOf+/bSV+Kdf0M/FDwmvjz4ceKPDjgY1bTLmx57GSJlB/Amv56Z4mt5pInUo6MVZWGCCOoNffcOVeajOn2d/v8A+GLiMooor7Ao1/B/iGbwj4t0XXLbP2jTL2G8jwcfNG4cfqK/og0zUIdV020vrZxJb3MSTRuP4lYAg/ka/nIr93P2OvGH/Cc/sy/DvUy/mSLpUdlIxPJe3JgYn3JjJr4riSleNOr2bX3/APDEyPZ6KKK+GICiiigAooooAKKKKACiiigBDXxD/wAFYPBn9tfAzQfEEce6bRdYVXbH3YZkZW/8fWKvt0ivHf2vfBH/AAsH9mr4haOsfmzf2XJeQoByZIMToB7lowPxrtwFX2OJhPzX46DW5+bP/BMDxp/wjP7TdvpbybYtf0y5sdpPBdQJ1P1/csB/ve9fsR71/P18CPGx+HPxn8F+JS/lxabq1vNOc4/c+YBIPxQsPxr+gRfmUH1Fe5xDS5cRGp/MvyHIfRRRXyxIUUUUAFFFFABRRRQAUUUUAFFFFABRRRQAUUUUAFFFFABRRRQAUUUUAFFFFABRRRQAUUUUAFFFFABRRRQAUUUUAeAft0eAf+E//Zn8WxRx+Zd6XGurQHGdvkndIf8Av15g/Gvy5/ZY8e/8K0/aB8Ea68nlWyagltcsTwIZsxSE/RXJ/Cv241bTLfWtLvNPu4xNa3cLwSxnoyMpVh+IJr8EvH/hO5+H3j3X/Dl1kXOkX81mzHjcY3Khh7HGR9aiRcT9+Qcilrz39n/x8Pih8FvB/icyebPf6dEbhs5/fqNk3/kRXr0KrICiiigAooooAKKKKACiiigAooooAKKKKACiiigAooooAKKKSgBkiLIpUjIbgg96+Tfj38Fv+ESun17RoD/Y87/voUHFs5Pb/ZJ6eh47ivrPriq1/YQanZTWl1Ek1tKpSSNxkMpGCCK5cRQjXhyvfoexleZ1csrqrDWL3Xdf59j897Oaa0lWWGV4ZV6PGxUj8RXb6F8YPGOhbRb67dSJ/cuSJhj0+cHH4Va+Lfwvn+HfiAiJWk0i5Je2lPO31jY+o/UYPrji446+ZaqUJON7NH7TF4TM6Ma3KpRfdJntmhftQazbkLqemWt6g4LQs0LH353D9BXomh/tE+F9W2rdNcaXIeD9oi3Ln6rn9QK+V0jqwkdddPG1o7u/qeDieHcvraxjyvyf6O59waP4m0vX036fqFveKBkmCUMR9QOn41qbiR618L2ry20qyQyPFIpyroxBB9iK7rw/8YPFWghUGotewj/lleDzc/8AAvvfrXfDHp/HE+VxPC1SOtCon5PT8V/wD6vDe9HH0rxnw/8AtFW0+2PWNOktm6Ga2O9fqVOCPzNek6F4z0XxIinT9SgnYjPl7tr/APfJwf0rvhWp1PhZ8tiMvxOF/iwaXfdfejfopAfelrc88KKKKACiiigAooooAKKKKACiiigAooooAKKKKACiiigAooooAKKKKACiiigAooooAKKKKACiiigAooooAKKKKACiiigAooooAKKKKACiiigAooooAKKKKACiiigAooooAKKKKACsDxf4J0Hx5ok2keI9Hstc0yb79rfQLKhPqARwR2I5Hat+ihNxd1uB8CfGb/glvpU942vfCTxBP4U1aJvOi029mdrcOOR5U4zJFj33/UV5vpX7WXxz/ZavV8J/G/wpN4t8Nyg24n1BQ0kseMHy7oBo5xjJKvluxK1+oPFZniLw1pPi7SZ9L1vTbTV9NuF2zWl7CssUg9CrAg17NPMpSSp4qPPHz3Xox37n5oax+z38EP2sUfXvgX4og8EeOMee3hXUcwIzjn5EBJjI/vRF0HHA61leFP2pvir+y74hi8G/Gnw/f6jYJ8sV9Lg3QjBxvjmzsuV+pz6txivaPjh/wS80DWriTXfhVq8ng/Wkbzo9OuZHe0LjkeXIMyQnPOfnHTAFeGa58cvil8GLRfh9+0d4C/4WB4Pkby4p9UXNwAON9verkOwBzyd46blqM0yXKuJ8L9VxkFWj0UtJx84yOmlWnSd4M+3Phz8VvCvxb0JdW8Laxb6pa8CREOJYWP8ADIh+ZD9Rz2yK8t/busPt37MHixgMtbvaTL/4ExA/oxr5QsPg7aahft45/Ze8dXV5f26mafwjeyCDWrVOrKqH5bqMdwM9h85rZ8UftrH4hfBbxl4B+IejS6L4tazaCO5ihZY5pkYEJJGfmifK47jOfu9K/mup4SY7h7iDB5nk0nWoQqwcovScUpJu60urdV9x7McbCtTlGejs/Q+LKKKK/upbHghRRRTAKKKKACiiigAooooAKktomnuIokGXdgoHqSajrW8Iz2lr4r0aa/k8mxjvYXnkKltsYcFjgcnAz0rlxcpRw83BXdnp3KjrI/cjTrRdP061to/uwxLGv0AAryv43/tR+BvgVaPHrN/9v1wrui0axIe4bPQv2jX3bHHQHpXzH8Qf2y/Hnxz12TwZ8E9EvbdJFIfUwg+1NGODJknZbxju7HI4OVryaCx+FHwOupNS8ZXy/Gf4gljI2kafck6PaynnNxddblgeSqZQ8gk9a/hnhPwVxGMq/XuI5OKbbVJW53/ie0U/6se9XzCMVy0tX3PQX1P45/t1TXAsUTwX8NImY3N1NK1vp8ca/e82Y4a4YDqo+UHBIXrV/TviL+z7+x3hPBlh/wALj+JEPB165AWxtZfWE8gYPIKBieR5gq1oXwf/AGiv22ks28QTL4A+HKbfstj9nNnYpEPuiC0XDS4H3Wc4x0ftX2X8BP2Hvhl8Blt7200seIPEkeGOtawqyyI3rEmNsXsQN3Ysa/qPD4XLMiw6weFpxhBfYhp/4FLdvueDUqSqPmm7s+P7T4T/ALTH7c11HfeMtQl8F+B5WEkdvcxtbW2zqDFaA75SOoaQ4OeHr64+Bn7B3wt+CIt71NKHifxDHhv7V1pVlKN6xRY2R89CAWH9419IYC9OKMVxV8xrVY+zp+5HtHT7+5jcAMDiloorzBBRRRQAUUUUAFFFFABRRRQAUUUUAFFFFABRRRQAUUUUAFFFFABRRRQAUUUUAFFFFABRRRQAUUUUAFFFFABRRRQAUUUUAFFFFABRRRQAUUUUAFFFFABRRRQAUUUUAFFFISB1NACfrQTXNeIPiHoPhlWW7vozOv8Ay7w/PJn0wOn44rzHxD+0Jcybo9I09YR2lujub/vkcD8zXPUxFOn8TPTw2WYrF604ad3oj3EuoGScD3rldf8Aij4a8O7hd6rC0q/8soD5r59CFzj8cV81+IfGuveJC39oalPKh/5Yq2yP/vkYFc28ea8+pj39iP3n1eG4YW+IqfJf5v8AyPcNe/aahi3JpGkPL6TXcgQf98rnP5ivOde+OnjDWQyrqCafEf4LOMJ/48ct+tcc8dVpI68+pia0vtH1eGybAYe1qab7vX8yDUtRvNUlMt5dT3ch6vNIXb8yazZI60njqtJHXE7y1Po6fLBWjoVrLS7nVr6Czs4XuLmdxHHEgyWY9BX2P8HvhXbfDTQx5ipNq9wA1zcAZx6Ip/uj9Tz6Ac1+z/8ACgeHbJfEOqQ41S5T9xG45gjPf2Zv0HHc17Ua97A4X2a9pPd7eR+W8R528XJ4Sg/cW77v/JDqWiivXPhQooooAKKKKACiiigAooooAKKKKACiiigAooooAKKKKACiiigAooooAK4j40eOU+Gnwm8W+J2YI+mabNPDu6NLtIjX8XKj8a7evjf/AIKe/EL/AIRv4Had4Zhl23PiLUFV0z96CDEj/wDj/k/nSY0fmP4T8P3njnxlpGiWxaS+1e+itIyeSXlkCgn8Wr98NB0e28O6Hp+lWaeXaWNvHbQp/dRFCqPyAr8kf+Cdnw+PjX9pLSr6WPzLPw/bS6pJkcbgPLj/ABDyKw/3TX6/UojkFFFFUSFFFFABRRRQAUUUUAFFFFABRRRQAUUUmaAFooooAKKKKACiiigAooooAKKKKACiiigAooooAKKKKACiiigAooooAhnmWCJ5HYIiqSzMcAAd6/nu+LHi9viD8UPFniVmLf2tqtzeLnsrysyj8AQPwr9vv2rPGw+Hn7OvxA1wSeVNFpM0ED5xtmmHkxn/AL7kWvxI+DXgxviL8WvB/hnYXTVdVtrWXHaNpFDn8F3H8K+04fgoU6uIltt92r/QuJ+4P7Mvgz/hX/7P/gHQjH5U1to9u06YxiZ0Ekv/AI+7V6bjNNiRY41RQAoGAB0FPr42pL2k3N9XcgWiiipAKKKKACiiigAooooAKKKKAPnr9vfxf/whv7KnjmZH2z31ummxjP3vOkVHH/fBc/hX4g1+pf8AwVv8Yf2f8LvBnhlH2vqeqyXjKDyUgi24PtmdT+Ar8tK/R+H6XJhOf+Zt/p+hpHYKKKK+mGXdE0qfXdasNNtV33N5cR28S+ruwUD8zX9EXh7RoPDnh/TNKtRi2sbaK1iGMYVFCj9BX4ffsVeDv+E5/aj+HunlN8cOpLqEgI4226tPz7ZjA/Gv3TPavguJKt6lOl2V/v8A+GIkOooor48kKKKKAGnkGvwP/ag8H/8ACBftC/EDRRH5UUGsXEkKYxtikYyRj/vh1r98a/IT/gqZ4M/4R79o+HWUjxFr2kwXLPjrLGWhYfgscf5ivp+HqvLiZU39pfl/TKifHFFFFfoxYV+sv/BKHxp/bfwK1vw/JJum0TV3KLn7sMyK6/8Aj6y1+TVfdX/BJbxr/ZPxf8VeGZJNkWsaStyik/elgkGB9ds0h/A14Wd0va4OXlZ/18hPY/Vmiiivy8zCiiigAooooAKKKKACiiigAqvdW0d5bTW8yLJFKhR0YZDAjBBqxRRsB/PH8TvCEvw++JHifw1KCH0jU7iyy3cRyMoP4gA/jX7pfs3+OB8SPgR4F8QmTzZ7zSYPPfOczIoSX/x9Wr8rv+ClXgX/AIQ79qLV72OPy7fX7O31SMAcZK+U/wCJeJif96vsn/glX46/4SL9ny+8Pyybp/D+qyxImfuwzASqfxdpvyr7fNv9qwFLELpb8Vr+Jb2PtKiiiviCAooooAKKKKACiiigAooooAKKKKACiiigAooooAKKKKACiiigAooooAKKKKACiiigAooooAKKKKACiiigAooooAK/JT/gpR8PP+EQ/aEfW4Y9ln4ksorwMBhfOQeVIPr8iMf9+v1rr42/4KefDg+Jvgppvim3i33Xhu/BkYDpbz4jf/yIIf1pPYa3Mv8A4JafEX+2/hd4i8ITy7p9DvhcwKT0gnBOAPaRJCf98V9uHqK/ID/gnj8SP+ED/aO0qyml8ux8RQSaVLk8b2w8Rx6l0VR/vmv1/PUUlsN7i0UUVRIUUUUAFFFFABRRRQAUUUUAFFFFABRRRQAUUUUAFFFFABSUtFAHO+MvCNl420C40u+TMcgykgHzRuPuuPcf4jvXxt4h8NXfhXW7rTL1Nk9u+0kdGHZh7EYNfdOK8q+Ovw8XxRop1WzizqdihOFHMsfVl9yOo/Ed687GYf2seaO6PreH81eCq+wqP3Jfg+/+Z8wRx1ZjjojjqwiV88kfqspCJHVhI6WOOrCR1okc0pDUiqxErRsGUlWByCDginJHUyR1okc0nfc67w78VPEWglFN39ugH/LO6+fj2b73616h4e+NelamVj1CN9NlPG5vnjP4jkfiPxrwhIqmSKuynXqQ66Hz+KyrCYjXls+60/4B9YWl7b30Ky280c8Tcq8bBlP4irBr5c0bW9Q0KbzbC6ltm7hG+VvqOh/GvTvDnxk3bYdZt9nb7RAOPxX/AA/KvSp4mMtJaHyGKyWvR96n7y/H7j1X60vas/TNZs9XgE1ncJcRnvG2cexHY/WtD6V1p31R8/KLi7SVmLRRSUxC0UUUAFFFFABRRRQAUUUUAFFFFABRRRQAUUUUAFFFFABRRRQAUUUUAFFFFABRRRQAUUUUAFFFFABRRRQAUUUUAFFFFABRRRQAUUUUAFFFFABRRRQAUUUUAFFFFABRRRQAVkeJfC2keMdHuNK13TLTV9MuF2y2l7CssTj3VgRWvRTTad0B8C/HD/gmDYTX7eJPg7rUvhXWIX8+PTLqd/IDjkGGcZkiPpncM91FfG37RGvfEawsx4Y+MPg5D4ttiosfFN1B5d7JEvBRp0+S7jxwGO5lP8XUV+4OPSue8beAvDvxI0G40XxNo1prelzDLW17EJFB7MM8qw7MMEdjXv4XOKlKUfbrmS69V8+vzKTP536K6b4n+HYfCPxJ8V6FboY4NM1W6so0JJKrHMyAZPJ4WuZr9LhNSipLqWFFFFVdAFFFGD6UroAop2w+ho2t6H8qLruA2il2t/dP5U7y2/un8qOZdwGUVLFaTzHEcMjn/ZUmrkXhzVp/9Xpl5J/uwMf6VPPFdQPdv2YP2Zfir8fNL1W08J3kmg+CrydINW1Ge4aK2meMFlQxr80xUSEhcbQWGSODX6R/s/8A7A/w1+Bf2bUZbL/hLPE8eG/tXVowyxP6ww8rH7E7mH96sn/gmh4fudA/ZfsRd20trPdandzlJkKN94IDg/7lfVo9q/Ns0zKtOtOlF2inbTr6shsUDFLRRXzxIUUUUAFFFFABRRRQAUUUUAFFFFABRRRQAUUUUAFFFFABRRRQAUUUUAFFFFABRRRQAUUlLQAUUUUAFFFFABRRRQAUUUUAFFFFABRRRQAUUUUAFFFFABRRRQAUUUUAJ1owKB0qvdXkNlC0s8qRRoMs7sAB+NAJNuyJz+npVe5u4bKFpbiZIYlGWeRgqj6k1594k+L0FqWh0mL7TIOPPkyEH0HU/pXmGua9qPiCbzL66knwcqmcIv0UcCuSpiYx0jqz3sLk9avaU/dX4/cepeIvjNpmmBo9OjfUZhxuHyRj8TyfwH415d4i+I2v+IC4lvGtoD/yxt/kXHoT1P4msZosVE0deZOvUn1Pr8LlmFw2qjd93qZzxkk+tQvHWi8VQPHXK0e/GRnPHVd460XjqCSOs2jojIznjqvJHWjJHVZ0rNo6YyM6SOvTfgZ8Mv8AhK9Z/ta/izpdk4KhhxLKOQvuBwT+A7muN8PeHLrxRrdrplmuZrh9uT0VepY+wGT+FfYfhnQLXwvolrplmmyC3QKPVj3Y+5OT+Nd+Dw/PPnlsj5jP80eEofV6T9+f4Lv8+hrAAAAUtFFfQn5SFFFFABRRRQAUUUUAFFFFABRRRQAUUUUAFFFFABRRRQAUUUUAFFFFABRRRQAV+Tn/AAUu+Iv/AAlvx9j0CCXfaeG7GO2Kg5HnyfvZD/3y0an3Sv1T1vWLXw/ot/ql9KIbKyt5LmeQ9ERFLMfwANfgt4/8W3fxF8fa94jugTd6xfzXbJ12mRyQo9hkAfSpkVE/RX/glj8O/wCyPhx4n8Yzx7ZtYvVs7dmHPkwDJI9i8jD/ALZ19yV51+z58PB8Kvgp4Q8LmMRXFjYR/aVH/Pw/7yb/AMiO9ei00JhRRRTEFFFFABRRRQAUUUUAITigE0HrXNfEHx/ofww8I6l4n8SahHpukafH5s08n5BVHVmJIAUckkCiMXJqMVdsDZ1HUbXSLGe9vriKztIEMktxO4SONRyWZjwAPU18YfG//gqL4G8BXNzpfgiwk8calFlTerJ5Fgrez4LSY/2VCns1fE/7WH7aXin9pDWbjT7aWfQ/A0Mn+jaRG+DPg8SXBH327hfur2ycsfnCvuMDkCsp4rft/mWo9z6r8X/8FMfjh4mmY2Gsab4ZhJ/1Wl6dG3Hpum8xvyIrjF/bp+Oy3HnD4i6jvznBihK/987MfpXg9FfTxwGFgrKlH7kVZH114K/4KgfGjw5NGNWuNI8Uw5wy39gsTkezQbAD7kGv1l+H2uaj4n8C6BrGraeuk6lqFjDdXFikhcW7ugYx7iBnGcdO1fhr+y38MT8X/j54M8MPF51lcXyz3q44+zRZllB9MohX6kV+9aAKgHQDivic+pYehUhClBJ7u34EMdiioLm5js7eSaV1jijUu7scBQBkkmvzW0X/AIK1anp3jHVodZ8IWuq+GjezCxnsJmt7qO23ny94bcrttxnGyvDw2Dr4tSdFXsK1z9LxxS9a+b/hf+3/APBj4neVCviYeGtQk4+x+IU+ykH/AK65MR/77zX0PZX1tqVrFcWtxFdW8qho5YXDo49QRwRXPUoVaD5akWn5iLVFFFZAFFFFABRRRQAUUUUAFFFFABRRRQAUUUUAfEn/AAVb8cDQfgPo/h2OTbPr2rJvTP3oIVLt+TmGvkn/AIJkeCP+Es/afsNSePfB4f0+51FiR8u4qIU/HM2R/u+1df8A8FYfHX9ufGzw/wCGYpN8Gh6UJHXP3Z53LMP++EhP416x/wAEivAv2Twj468YSx83t5DpkDkcgRIZJMexMyf9819xD/ZMmb6yX5u35F7I/QqiiivhyAooooAKKKKACiiigAooooAKKKQ8CgD8kv8Agqz40/tz4+aToEcm6DQ9IjDpn7s0ztI3/jnlV8VV63+1l41/4WB+0h8QdaWTzYX1aW2hkzkNFD+5jI9isa15JX67gKXscLTh2S/4Jstgooor0BH3B/wSb8G/2v8AG/xF4hkj3w6Po5jRsfdmmkUKf++ElFfrFXwp/wAElvBn9l/B7xT4lkj2S6xqwt0JH3ooIxg/99SyD8DX3VnFflmc1fa42flZGb3HUUUV4ogooooAK/Pv/grp4LN74G8DeKo050/UJtOlcDnE0Ydc+wMB/wC+vev0DFfPv7efgf8A4Tr9lfxvAke+50+3XVYjjJXyHEjn/v2JB+Nehl1X2OLpz87ffoNbn4f0UUV+umgV7Z+xd42/4QH9p/4fak0myGbUV0+Uk/LsuFMBJ9h5gP4V4nVjTr+bS9Qtb22kMVxbyrNHIvVWUgg/mKxr01VpSpvqmvvA/o6HQUdzXP8AgDxVB458D+H/ABFbY+z6rp8F9GAeiyRq4H610NfjDTi2mZBRRRQAUUUUAFFFFABRRRQAUUUUAfnd/wAFdfAX2jw54F8ZRR82tzNpVw4HUSKJIs/QxS/99V5n/wAEm/Hv9ifGPxJ4Vlk2Qa7pYnjUn709u+VH/fEkp/Cvt39u3wD/AMLB/Zc8bWscfmXenWw1aA4yVNuwkfHuY1kH41+Sf7Kvjz/hWn7RHgPX2k8m3h1SKC4fOAsE37mU/gkjGvt8B/tWV1KHVX/zX4lrVH72UUinIzS18QQFFFFABRRRQAUUUUAFFFFABRRRQAUUUUAFFFFABRRRQAUUUUAFFFFABRRRQAUUUUAFFFFABRRRQAUUUUAFFFFABXKfFHwRb/En4c+JPC11tEWrWM1oHYZ2MykK/wBVbDfhXV0UAfz+2txqfgHxhDOm6y1nRr4OM/einikz+YZf0r93/h54wtPiD4G0DxNYkfZdWsYbxADnbvQMVPuCSD7ivya/4KBfDM/Dv9o7WrmGLy9P8QourwEDje+RMM+vmq7fRhX2B/wTJ+J58WfBW+8KXE2698M3hWNScn7NMTIn/j4mHsAKhaOxb1Vz7IoooqyAooooAKKKKACiiigAooooAKKKKACiiigAooooAKKKKACiiigApGG4EUtFAHyv8X/A/wDwifieSW3j26ffZkhAHCt/Ev4E5HsRXFRx19X/ABN8JL4u8K3Nsig3UY82A99w7fiMj8a+WliKMVYEEcEHtXz2Ko+yqXWzP1bJMe8XhlGb96Oj/RiRx1YRKWNKsRx1ypHsykIkdWEjp0cdTpHmtUjnlIakdTJF61IkeKmSKqSOdzI1jqRYqmWKpliq7GLmP0y/utJuVntLh7eUfxIcZ9j6ivSvDfxXDFINXj2Hp9ojHH/Al7fh+VebLFUgix2reFSVP4TzMThaOKVprXv1Pom1vIb6FJYJVliYZVkOQalPTpXgui65f6DL5lpMUBPzRNyjfUV6j4a8d2ethIZv9FvDxsY/K5/2T/T+dejTrxno9GfH4rLqmH96PvR/rc6yikBzS10nkhRRRQAUUUUAFFFFABRRRQAUUUUAFFFFABRRRQAUUUUAJgYrF8U+KNM8G6Hc6vq9z9j0+2Aaafy2fYCQMkKCcZIycYHU8VtZGKoaxpFprmmXWn3sKXFpdRtDLC4yrqwIIPsQTUyvZ8u5dPl517S/LfW29vIwvDfxS8I+Mcf2L4k03UXI+5b3SM/4rnI/EV1COrj5SCK/J34z/C+6+EXxG1PQJC5t0fzrOY9ZbdslG+o5U+6ml8KfGbx34MKDSPFOpW8afdhecyxD/tm+V/SvnP7Y9nJ068LNdmfsEvD5YqhHE5fiVKMkmuZdH5r/ACP1jwR0oBJFfA3hD9uzxtpBRNb0/T9ehH3mCm3lb/gS5X/xyvcPCH7cHgbXtserRXvh+Y8Fp4/Niz7MmT+aivSpZlhqv2rPz0PjsbwhnGBu5UeZd46/hv8AgfRJ+lArC8N+NtC8X2v2jRdXs9Tixy1tOr4+oByD7Gt3GeOor0k1JXTPj5050pOM0010eg+iiimSFFFFABRRRQAUUUUAFFFFABRRRQAUUUUAFFFFABRRRQAUUUUAFFFFABRRRQAUUUUAeLa1+x18GvEevahrWp+AdNvNS1C4kurq4lMhMsrsWdiN2MliTx60kP7GHwShHHw20M/70Jb+Zr2nHvRiuhYmulbnf3sDyGH9kb4MQ9Phl4aP+9p6N/MVdh/Zb+D8PT4X+Ej/AL2jW7fzSvUqKTxNZ7zf3sDziL9m/wCE0H+r+GXg9P8Ad0G1H/tOrcPwH+GsH+r+H/hdP93R7cf+yV3dLUe1qPeT+8Dj4vhB4Fg/1fgzw+n+7pcA/wDZauxfDfwnB/q/DOjx/wC7YRD/ANlroqMip9pN9WBkQ+ENCg/1ej2Ef+7aoP6Vcj0ixg/1dnbx/wC7Eo/pVyijnl1YEfkp/cX8qXy0/uj8qfRSuwECgdOKWiikAUUUUAFFFFABRRRQAUUUUAFFFFABRRRQAUUUUAFFFFABRRRQAUUUUAFFFISB1OKAEz70Hiua8VfEbwz4HhMmua5ZaaCMhJ5lDsP9lerfgDXh3jD9ujwbpBePRNPvvEEo+64X7NCf+BP83/jtc1TEUaP8SSR6+DyfH4//AHajKS720+96H0qGz3pGkVPvOF+tfn34u/bk8fayXTR4bDQYT90xxefMPqz5U/8AfIrxbxX8VfGfjNpP7a8S6lfRv1ha4YRfhGMKPyryKuc0I/Am/wAD73BeHmZV7PETjTX3v8NPxP088S/GHwT4OZl1jxRpdjIvWKS6Qyf98Alj+VdFoutWniHSrTUrGRpbO7iWaF2RkLIwyp2sARkc8ivzK/Zo+DzfF74m2drcwmTRtPxd37HoyA/LH/wNsD6bj2r9QYY1gjWNFCoowABgAV24HFVMVF1JRtHofO8SZNhcirRwtKq6lS15bJJdFbXXrvtYnooor0z40KKKKACiiigAooooAKKKKACiiigAooooAKKKKACiiigBDTXZVGScVm61r1noUHmXMmCfuoOWb6CvL/EvjK+18tEh+zWh48tDyw/2j3+nSsZ1Y0/U78LgqmJemke513iT4k2elh4bEC8uhxkH92p9z3/D868v1vXb/X5vMvLhpADlYxwi/QVGYfamGKvOqVJVNz7DC4OjhVdK77soNF7VE0VaDR+1RtFXPY9VTM5o6heKtF4qgeKpsbKRnvHUDx1ovHVd48Vm0dEZGdJHVd460ZI6rSR1DR0RkZ8kdVZI60XStDwt4dk8TeIrLTlyFlkHmEfwoOWP5A1Ki27I1lWjSpupJ6LU9a+AfggabpcmvXK/6RdjZDkcrEDyf+BEfkB616+Kr2lpFY28VvAojhiUIiL0AAwBU4HvX01KmqUFFH45jMTLF15VpdfwXRD6KKK0OMKKKKACiiigAooooAKKKKACiiigAooooAKKKKACiiigAooooAKKKKACiiigD5k/4KFfEr/hX/7OWr2cEvl3/iKVNJiwedjZaY49DGjKf98V+c/7HXw1PxS/aJ8IaXJF5tja3I1K8yMr5UH7zDezMFT/AIHXs3/BT/4n/wDCS/GDS/CFtLutPDlmGmUHj7TPh2z9IxF+Zr0v/glV8MTb6Z4t8fXMWGuHXSLJyOdi4kmI9iTEPqhqN2Xsj9ARwKWiirICiiigAooooAKKKKACiiigCKWZII2kkYJGgLMxOAAOpNfjV+3l+1jP8f8Ax9JoehXjjwHokpS0RDhb2YZDXLDuOoTPReeCxFfZ3/BSz9oeX4V/CqPwbo9z5XiHxWrwyOjYeCxHErexfIjHqC+ORX5EV9vkGATX1qov8P6suK6hRRRX2xQUUUdaAP0P/wCCSPww+1a54x+IFzDlLSJNHsnIyC7kSTEehCrEPo5r9MxzivB/2IvhgPhT+zV4P02WLytQvrf+1bzIw3mz/OA3uqFE/wCAV7x0FfkmZ4j6xipzW17L0Whm9z58/bu+J/8Awqz9mfxbdxTeXqGqRDR7TnBLz5V8HsRF5rD/AHa/ECv0F/4K2fFD+0PF3hLwDbTZi063bVbxFPBllJSIH3VUc/SWvz6r7nIcP7HC873lr/l/XmWtgrtfh58avHfwnuhP4R8V6pofzbmhtbhhC5/24jlG/wCBA1xVFe/OnCouWauhn3V8MP8AgrB468P+TbeNtA0/xVbLgNd2h+xXR9ScBoz9Aq/Wvrr4Yf8ABRT4M/EgRQT67J4T1B8D7N4gi8hc/wDXYFo8fVgfavxborwsRkmEraxXK/L/AC2FZH9GmlavY65ZRXunXlvf2co3R3FrKskbj1DKSDV4dK/no8B/Ffxl8L777X4T8TapoE2dzCxuWjST/fQHaw9mBFfWHww/4Kr/ABG8MeTb+MNJ03xlaLgNOo+xXR/4EgMZ/wC/Y+tfN4jh/EU9aUlJfc/8vxJ5T9ZzmgHNea/AH416f+0H8NbDxnpmlX+kWd1JJEkGoBNzFG2sylSQy7gQDwcqeBXpWOa+XnGUJOElZokWiiikAUUUUAFFFFACd6Q/KM0p5FcD8evHg+GXwa8ZeKPM8qbTdLnmgJOMzbCIh+LlR+NVCDqSUVu9APxR/aq8ef8ACy/2iPHuvLJ5sE2qSwW7g53Qw/uYj+KRqa/W39hPwGfh/wDsueB7WSPy7nULU6rMcYLG4YyJn3EbRj8K/FvwJ4WufH3jvQPD1tk3WsahBZIepDSyBM/+PZr+hbSNMt9F0qzsLSMQ2tpCkEUY6KiqFUfgAK+zz6ao0KWGj/VlZFyL1FFFfFEBRRRQAUUUUAFFFFABRRRQAVyfxT8YJ8P/AIaeKfE0hUDSNMub0bu7RxswH4kAfjXV96+Vv+ClHjgeD/2W9as0k8u5167t9LjIPOC/mv8AmkTD8a6MLS9tWhT7tDR+NVxO91PJNK5kkkYuzMckknJJqOiiv2VaI0CiitrwR4ZuPGnjPQfD9rn7Tqt/BYxYGfmkkVB+rVMmoR5mB+237E/gs+BP2W/h/p7x+XPcaeNRlyMEtcM0/PuBIB+Fe5d6p6TpsGjaVZ2FqgitrWFIIkHRUVQAPyFXa/Ga03VqyqPq2zIKKKKyAKKKKACszxHolt4l8P6npN4u+0v7aW1mX1R1KsPyJrTopptO6A/nP8UaDc+FfEuraLertvNOu5bSZfR43KsPzBrMr6M/4KA+BP8AhBP2qPF6xx+Xa6s8erQnGN3nIDIf+/ol/KvnOv2TDVVWowqLqkzUKKKK6AP2k/4Jx+Ov+E1/ZX8OwSSeZdaHPPpMpz02PvjH4RyRj8K+nq/Nf/gkT49C3nj3wXLL9+ODV7aPPTaTFMf/AB6D8q/SivyXNKPscZUj3d/v1M3uLRRRXmCCiiigAooooAKKKKACiiigCjq2mW+s6Veafdxia1uoXgmjbo6MpVgfqCa/ns+IHhS5+H3j7xD4cuNwudH1GeydjwSY5Cufxxn8a/ofB4xX42f8FL/h9/whX7Tmo6lFF5dp4isoNSQqPl348qQfXdFuP+/719Xw9W5a06T+0vyKifqh+z54/HxQ+CfgvxUZPNn1HTIXuGBz+/Vdsw/CRXH4V6IOBXxH/wAEpfiH/wAJF8DdY8LTS7rnw7qbGNM/dt5xvX/yIs9fbleBjaP1fEzp9n+HT8BMWiiiuMQUUUUAFFFFABRRRQAUUUUAFFFFABRRRQAUUUUAFFFFABRRRQAUUUUAFFFFABRRRQAUUUUAFFFFABRRRQAUUUUAfFv/AAU9+F58UfCHSvGNtFuu/Dd3snYDn7NPhGJ+kgi+m5q+UP8Agnr8Uf8AhXX7ROl2FxLs03xHG2kzAngSMQ0Jx6+Yqr/wM1+rvxE8G2XxD8Da94Z1Af6Jq1lLZu2MlN6kBh7g4I9wK/CTVNP1X4deNbqylL2OtaJftExU4aKeGTGR9GWoejuWtVY/f+iuK+DfxDtvix8LfDPi222hdUso5pETpHLjbKn/AAFwy/hXa1ZAUUUUAFFFFABRRRQAUUUUAFFFFABRRRQAUUUUAFFFFABRRRQAUUUUANxXzT8WPDP9g+Lp3jTFvef6QmOgJPzD88n6EV9LHt615x8btCGo+Go75VzLZSBif9huCPz2n8K5MTDnpvyPcybEvD4uKe0tP8vxPBY46sxx0kaVZjTNeIkfpUpBHHmrKR0IlWY4/arSOaUhqR1YSOnRx1OkdWkc0pDFjqZY6kSKp1ix2q0jCUiFYqkEVTrFUix+1VYxcyuIvanCM/SrIiNOENVYjnOl8M+Op9N2wX264t+gk6un+Ir0e0vYb6BZreRZI26MteKeTWlomtXWg3G+B8xsfnib7rf/AF/eumnWcdJbHh4vARq3nS0l+DPYKPesvRdettbt/MhO1x9+Nuqn/D3rVxzXemmro+YlGUG4yVmLRRRTEFFFFABRRRQAUUUUAFFFFABRRRQAUUUUAFFFFAHzJ+278K/+Er8DQ+KLOHdf6ISZdo5e3Yjd9dpw3sN9fBiRV+v+r6XbazpV5YXcQltbqJ4ZY26MjAhgfqCa/K74geCrjwF421nQLjJaxuWiVyPvp1RvxUqfxr4/OMNaarLrv6n714f5s6uHnl9R6w1j6Pf7n+Zy6RVMkPtVhIfaplir59I/WZVB2mXd3pV1HdWN1NZ3KHKzW8hR1PsRyK9p8Cfta+PfCPlw3l3H4hs1wPK1AZkA9pRhifdt1eNLDU6we1dVKtUou9OTR4mNwGDzCPLiaSkvNa/J7o+5/AP7YnhDxSY4NYWXw5dtx/pH7yEn2kUcfVgor3LTtUs9Ys47qxuobu3kGUmgkDow9QRwa/KpYa6fwb498ReArsXGharcWBJy8aNmJ/8AeQ5VvxFe7QzaUdKyv5o/Msy4EoTvPAVOV9nqvv3X4n6c/d4NGetfL3w3/bJgujFaeMbH7K5wP7QslLR/V05I+q5+gr6N0DxLpniiwS+0q+hv7V/uywSBl+nHQ+x5r6CjiaddXgz8qx+U4zLJcuJptLvun6M16KSlrpPJCiikoAWiiigAooooAKKKKACiiigAooooAKKKKACiiigAooooAKKKKACiiigAooooAKKKKACiiigAooooAKKKKACiiigAooooAKKKKACiiigAooooAKKKKACiiigAooooAKKKKAG549KAc00gr/8AXrF8U+MtF8Gae19rWpQafbjoZWwWPoq9WPsATSbUVdlQhOrJQgrt9FqzcPSs7WfEGneHLJ7vVL630+1TlprmVUUfiTXy78R/2zJ5DJZ+DrARLyv9o3y5Y+6R9B9WJ/3a+bvFXi3W/Gl8b3XNTudSuOcGd8qnsq9FHsABXjV80pU9ILmf4H6FlnBeMxdp4p+zj23l92y+b+R9c+Pf20PC3h4yW/h+0n8RXK5HmjMEAP8AvMNx/BcH1r508dftR+P/ABr5kSamNEs248jTAYzj3kyX/Ige1eZtDULw+1fP1sfXrac1l2Wh+q5dwvlWX2kqfPLvLV/dsvuKN5JPezvPcTSTzOcvJKxZmPqSetVHhx2rUaGoWirzHqfawlGKtFGW8VQPDmtR4a7f4G/Ds/Ej4oaLozx77PzftF36eSnzMD9cBfqwop03UkoR3YsTjIYTDzxFR2jFNv5an2h+yN8LB8OPhdbXVzFs1bWtt7cZHzKhH7tD9FOcdizV7mKZHGsMaooAVRgAU7GTxX6PRpRpU4047I/kDH4ypmGKqYqr8U23/kvktB9FFFbHCFFFFABRRRQAUUUUAFFFFABRRRQAUUUUAFFFMd1jUsxCqBkknAAoAXkVynifxtFpe62tCs130J6qn19T7VmeJ/GL3LNa6e5SIcNMOrew9B71x/l57VyVK3SJ7mEwF7Tq/d/mRXtzNfzma4kaWQ9STVcxVe8oelNMWe1cbVz6OLUVaJRMVMaL2q+YajaLFTY0Uyg0VQvFWi0dQvHUWNVIznjqF460Xiqu8dS0bxkZzx1XdK0pI6rSR1DR0RkZ0kdVpI60ZEqrImKho6oyM6RK9f8AgJ4c2JfazIvLH7PET6DBY/8AoI/A15RJHX094L0YaB4Z06y27ZI4gZB/tnlv1JrqwlPmnzdjws9xLpYb2a3m/wAFv+hu0UUV7R+dhRRRQAUUUUAFFFFABRRRQAUUUUAFFFFABRRRQAUUUUAFFFFABRRRQAUUUUAFZviDXbPwxoGo6zqEogsNPtpLq4lP8EaKWY/gAa0q+TP+CkXxV/4QT4DHQLWby9S8UXAswAcMLdMPMw9j8iH2kpMaPy8+IfjG++JnxB13xJeBmvdYvpbooOdu9yVQewBCj2Ar9qf2cPhmvwg+CfhPwu0Yju7WzWS8wOtxJmSX64dmA9gK/Kn9iT4Vn4rftD+G7SaHzdM0p/7XvcjI8uEgqD6hpDGp9mNftHUxHIKKKKskKKKKACiiigAooooAKillWGN5HYIigszMcAAd6f1r58/bu+Kx+E37NXii7gl8rU9XQaNZEHB3zghyD2KxCVgfVRWlGnKvVjTju3YD8ov2s/jLJ8dfjv4l8SpM0ulLN9i0xSeFtIiVjIHbd80hHq5rx6jrRX7JRpxoQjThslY1CnRxPKwVEZ2PQKMmvZP2U/2cNS/aW+J9voEEklnotqv2nVtRRc/Z4AcYXPG9z8qj6nBCmv2b+FXwL8EfBfRYNN8I+HrLTFRNr3KxBrmc92klPzMT7nHpgcV4uYZvTwMvZpc0u3b1E3Y/AKW3lgcrLE8bDqHUg16J+zn8NG+L/wAb/B/hLyzJb3+oJ9qA7W6fvJj/AN+0ev3l1vwvo3ia0a11fSbLVbZhgw3tukyEfRgRXAeDv2ZPhh8PvHf/AAmPhrwhY6Hr3kSW4msg0cYR8bsRA7FPGMhQcEjvXjy4iU6cl7NqVtNb6/gLmPUIolgiREUIigKqqMAAdqWR1iRnYhVUZJPQCnE5rw39tX4n/wDCp/2bvGOqxTeVqF5bf2ZZEHDebP8Au8r7qpd/+AV8bSg61SMFu3Yg/Hz9pT4mN8X/AI5+MvFQkMtre37raHP/AC7R4jh/8hov45rzOgnJor9lpQVKmoR2SsahRRRWgBRRRQAVPY2U+pXtvaW0TTXE8ixRxoMs7McAD3JNFlY3OpXUVtaW8t1cSsFSGFC7ufQAck19k/sV/sW/EHUvjH4U8V+K/Cl5ofhTSrkX7yamohklkjBaFVhYhyDIEJJXGAea48ViqeFpucmlZfeB+nXwU+HcHwo+E/hXwlAFxpOnxW8rJ0kl25lf/gTlm/Gu4ByaBRjFfj8pOcnJ7syFooopAFFFFABRRRQA3v8ASvi7/gqp8Qf+EZ+AWn+G4Zdtx4j1OON0zjdBD+9c/g4h/OvtLivyS/4KrfEP/hJPjvpfhiGXdb+HNMQSJn7txOfMf/yGIK9nJqPtsZDtHX7v+CNbnI/8E2Ph/wD8Jt+1BpF7LF5lp4etZ9VkDDjcAIo/xDyqw/3a/ZrpX5+f8EkPh79h8E+M/Gc8WH1G9j023dhzshXe5HsWlUfVPav0DPJxWueVvbYxpbRSX6jluOooorwSQooooAKKKKACiiigAooooAQV+aH/AAV38debrPgHwdFJjyIJ9VuI89d7CKI/h5c351+l1fiR+3/48/4Tz9qfxi8cnmWukyJpEIznb5KhZB/398386+hyKj7TGKX8qb/T9So7nzrRRRX6YWFfSn/BPDwOfG37VPhVnj8y10dZtWm46eWhEZ/7+vFXzXX6Of8ABIfwJuuPHvjOWP7qwaTbSY65JlmH6Q15Wa1vY4OpLyt9+gnsfpPRRRX5OZhRRRQAUUUUAFFFFAH5p/8ABXbwF5epeAvGkUeRLFNpFzJjptPmwj8d835V+dFftR/wUW8Bf8J1+yz4kljj8y70OWHV4Rjp5bbZD+EUkp/CvxXr9LyGt7TBqPWLa/X9TRbBRRRX0Qz6L/4J/wDj7/hAf2p/B7ySeXaau8mkTDON3nKVjH/f0RflX7b54zX85vh7W7rw1r+m6vZP5V5YXMd1A/8AddGDKfzAr+hfwV4ltfGvhDRPEFkc2eq2UN9Cc5+SRA6/o1fA8R0bVYVV1VvuIkblFFFfIEhRRRQAUUUUAFFFFABRRRQA0818Ff8ABWn4df2t8NPCfjKCLdNo1+9lOyjnyZ1yCfYPEo+slfe3TFeV/tRfDr/ha3wA8b+GkiM11c6dJLaoBkm4ixLEB9XRR+Nd2Ar/AFfFQqdn+D0Y1ufmx/wS3+In/CKftDzeHppdtr4l06W2VCcAzxfvkP8A3yso/wCBV+vea/np+FHjmf4Y/E3wx4qt93maPqMF2VXq6o4Lp9GXI/Gv6DLC9g1Wwtry1lWa2uI1likQ5DowyCPYg17nENDkrxqr7S/Ff8Cw5FuiiivlSQooooAKKKKACiiigAooooAKKKKACiiigAooooAKKKKACiiigAooooAKKKKACiiigAooooAKKKKACiiigAooooAK/J3/AIKU/Cg+CPjfF4ntYdmm+Kbf7QSowouY8JKPxHlv9XNfrFXzZ+318Jf+Fo/s+atcW0Pm6t4db+17baPmKICJl+hjLHHcotJ7DW543/wSx+LP9o+G/Enw8vJszafJ/algrHnyXIWVR7K+w/WU197DpX4cfsx/Fd/gx8b/AAx4meUx6fHcC3vwOhtpPkkyO+0HcB6qK/cKGVJ41kjYOjAMrKcgg9xQgZNRRRTEFFFFABRRRQAUUUUAFFFFABRRRQAUUUUAFFFFABRRRQAUUUUAN96oa5pq6tpF3ZvjbNEyfmMA1ocEUnUYpNXVhxk4tSW6Pk/yGikZGBDKSCD2NWI0rZ8Z6f8A2f4t1SEDA89nA9A3zD+dZsSV8+48smj9YhVVSnGa6q46NKtRx02NKsxpTSMZSFSOrEcVLHHVhI60SOaUhEjqZI6ekeanSOrSOaUiNYqlWP2qVYqmWKrsYuZXEVOENWhFThFVWM3MqeTSGGr3lUhiosLnILO4m064SaBykq9x39jXo3h3xJHrMW1sR3Kj5o/X3HtXnpiohaS2mWWJzHIhyGXqK1hNwfkceIw8MRHz7nrwGKTNYfhvxEmrxeXIQlyg+ZfX3FbvFdyakro+YnCVOTjLcWiiimQFFFFABRRRQAUUUUAFFFFABRRRQAUUUUAMx+VfE/7cHgn+z/GGkeI4kxHqMBgmIH/LSPGCfqrAf8Ar7ZPUZrxH9rzwwNf+EF3dgbptMuIrpcDnGdjfo5P4V5+Ppe1w8l21+4+q4XxrwWa0Z30k+V/PT87HwCkOasJDUyRe1TJDmvhUj+mpTIUi9qlWKrCQ1MsNWonPKZWWGplg9qsrF7VIsNXYxcyssNdD4P8AGuueBNRF5oeoTWUvG9VOY5B6Op4YfWsxYfanrBVwbg7xepy1o068HTqJOL3T1R9d/Cv9qjS/E/laf4mVNF1E4VbkH/RpT9Tyh+vHv2r3qKZJow6MGQjIYHIIr8zlg9q9T+FPx31z4btFZzM2qaIDg2krfNEPWNu3+70+mc17+GzJr3a/3/5n5XnHCMXetl+j/le3yf6M+4v1pvUcflXO+C/HWkePNJTUNKuhPEeHQnDxt/dZex/n2yK6POD7V9BGSkrp6H5VUpzpTcKis1umPoooqiAooooAKKKKACiiigAooooAKKKKACiiigAooooAKKKKACiiigAooooAKKKKACiiigAooooAKKKKACiiigAooooAKKKKACiiigAooooAKKKKACiiigAooooAbjvVe7vYbGCSe4mSCGNSzyysFVQOpJPQVzHxC+Jei/DjSzd6nP8AvXB8i1j5klPoo9PUngV8d/FD4x698TbpkuZfsWlK2YtPgY7PYuf429zx6AVwYnGQoK28ux9NlGQYnNZcy92H8z/RdT2H4p/tY2ultNp3g+JL64GVbUZgfJQ/7C9XPucD/eFfL3ibxHq3i/Unv9Zv57+7f/lpM2do9FHRR7DAphg68VG0NfL18TVxD956duh+15ZlGDyuNqEPe6yerfz/AERnNDUTQe1aTQ+1RtFXFY+jUzMaH2qJoq02h9qieGpaNlMy3hqF4a03hqF4qho3jMy3ixX1v+wv4KEdtr/iiZPmkdbC3Y9Qow8n4ElP++TXyq8XtX6Kfs5+Gh4X+Dvhy3xiWeD7XIe5MpLjP0DAfhXr5VS56/M/so+C44xzoZYqMXrUaXyWr/Jfeem0tFFfZH89hRRRQAUUUUAFFFFABRRRQAUUUUAFFFFABRRUckixIzuwVFGST0AoASWVII2kkYIijJZjgCvPfEniWTVnMEBKWgPPYv7n29qf4j8QPq0phhJW1U8ern1NYyxe1cdSpzaLY9/CYVQ/eVN/y/4JWEVO8n2q0Iqd5ftWFj1ecqeTTTFV7yh6U0xUWDnKJiqNoq0GiqJoqVi1Mz2iz2qB48VovFUDx4qGjaMjOeOoJI81oyR1WkSoaN4yM6RKrSJWlJHVWRKzaOqMjOkSqsiVoyJVSVKho64yJ/Cul/2p4m021IyrTKWH+yDk/oDX00BgCvDPhFYrceMFkI/1ELyA+5wv/sxr3XNenhI2hc+Kz2rz4hQ7L8xaKKK7j5sKKKKACiiigAooooAKKKKACiiigAooooAKKKKACiiigAooooAKKKKACiiigAr8gv8AgoZ8WP8AhY/7QV/plrN5mleGY/7LhCn5TMDunb67zsP/AFzFfp58ePibb/B74SeJvFsxUyafaMbZH6SXDfJEv4uyg+2a/EPw/ourfEnxxYaXbF73Wdbv0hVnOTJNK+NzH6tkn61Mion6Rf8ABL34UHw58MtY8cXcO278QXH2e1ZhyLWEkEj/AHpC4P8A1zWvtuuc+Hvgyw+HngfQvDOmriy0mzitIzjBbYoBY+5OSfcmuizTSsJ6i0UUUxBRRRQAUUUUAFFFFABX5j/8FcfiI1z4k8E+B4ZCI7S2k1e5QHhmkYxxZ9wI5f8Avuv04r8Rf+CgHi1/F37VvjZy+6DT5ItOhXOdoiiVWH/fe8/jX0eQ0vaYzmf2U3+hUdz52ooor9KLP2L/AOCaHwqh8A/s6WeuyRbdU8UzvqEzsMMIVYxwp9Nqlx/11NfW/evGv2PNVtdY/Zh+Gs9mUMSaLBbtsORvjHlv+O5Gz717L3r8dxk5VMTUlLe7M2LRRRXIIQGvzQ/4K3fFDz9V8G/D63myluj6zeoDxubMUOfcATH6OK/S4ttUmvwY/as+J/8Awt/9oDxp4ljl86xlvmtrJgcg28X7qIj0yqBvqxr6PIcP7XFc72ivxeiKieS1Y07T7jVdQtrK0iae6uZVhiiQZZ3Y4AHuSRVevpL/AIJ8fDD/AIWX+034caaLzdP0ANrVzkcDyseV/wCRWi/AGv0LEVVh6MqsuiuWeofHT/gl94p8B+Ek8QeCtUbxYbe2WS/0logl0rBQZGhI4lGd2FwGxgDca+HmUoxVgVYHBB6iv6QAO3avyk/4Kd/s32nw+8X2PxG0C1FtpPiKdodRgjGEivsFt4HbzVDEj+8jH+KvlMozedep7DEO7ez/AEZKZ8M0o60lFfZlH7q/speFfAKfBzwl4m8H+FNJ0JtX0yGeaSzt1EvmFQJFaU5dsOGHJPSvbenavk7/AIJkeIX1v9lbS7V3L/2VqN3ZDPYF/Ox/5Gr6x7ivx3GRcMROMnezZmxaKKK5BBRRRQAUUUUAFFFFAEM0yW8TySMEjRSzMxwAB1Jr+fz45+P3+KXxi8YeKixePVNTmng3dVh3ERL+CBR+Ffsz+2h8Rv8AhV37NfjfVo5fKvbiyOnWpBw3mzkRAr7qHZ/+A1+NvwA+HjfFj40+DfCmwyQ6lqUSXAHUQKd8x/CNXP4V9pkFNU6dXEz22+7V/oXHufs3+x/8O/8AhWH7N3gXRHi8q7bT1vbpSMMJpyZnB91L7f8AgNey96bFGsUaooCqoAAAwAKkr46rN1akqkt22/vICiiioAKKKKACiiigAooooAKKKKAMbxf4jtvB/hTWNevTts9Lspr2Y5xhI0Lt+imv55fEOt3PiXX9S1e9fzLy/uZLqZ/7zuxZj+ZNfst/wUV+IX/CB/st+Io45PLvNdli0eHnqJG3SD8Yo5B+NfizX3vDlHlpzrPq7fd/w5cQooor7AoK/aj/AIJ0+Av+EG/ZY8NySR+Xda5LNq8wx18xtsZ/GKOM/jX4zeH9FufEmvadpNknmXl/cx2sKf3ndgqj8yK/oa8G+G7bwb4T0bQLIYs9LsobKEYx8kaBF/RRXx3Eda1KFJdXf7v+HJkbVFFFfBkBRRRQAUUUUAFFFFAGL4x8OWvjLwnrOg3o3WeqWU1lMMZ+SRCjfoxr+efxHod14Y8Q6no98nl3un3UtpOn910Yqw/MGv6MfavxN/4KEfD/AP4QD9qbxX5cXl2mteXrEHGN3nL+8P8A39WWvruHK3LWnSfVX+4qJ830UUV9+WFfs7/wTd+IX/Cdfsv6JaSy+ZeeH7mbSZSTztUiSPj0EciL/wABr8Yq/QD/AIJI/ET+z/HHjPwXPLiPUrKPUrdWPAkhbY4HuVlB+kdfP57R9rg3Jbxaf6P8xPY/UOiiivzIzCiiigAooooAKKKKACiiigApGG4EUtFAH4JftT/Dj/hVH7QXjjw2kXk2kGovPaIBgC3lxLEB9EdR+Br9Zf2CviQPiX+zB4Rnkl82+0mJtGueclWg+WPPuYvKP418i/8ABWz4af2b418I+OreLEWp2j6ZdMo4EsJ3xk+7LIw+kdXf+CR/xLNrr/jPwFPL8l3BHq9ohOAHQiObHqSHiP0Q19xjP9uyqFbrG34aP/Mt6o/TWiiivhyAooooAKKKKACiiigAooooAKKKKACiiigAooooAKKKKACiiigAooooATtXmvx0+PPhT9nvwXN4h8U3ojBJS0sYyDcXkuOI417+5PAHJIrmv2nf2rPC37M/hU3OqOuoeIbpD/Z2hwuBLOem9jzsjB6sR7AE8V+M/wAZfjX4p+O/jW58S+LNQa7u5Plht0ysFrFnIiiTPyqPzJySSSTXv5ZlM8a/aT0h+foUlc/VP9iL9si6/ab1Lxlp2uWttpmq2NwL3T7O3PAsWwm3J5ZkcDc3GfNGABwPrQda/BP9l/4xzfAn43eGvFYd10+GcW+oxrz5lpJ8sox3IB3Af3lWv3ktLuG+tYbi3kSaCZA8ciHKupGQQe4IpZxgo4OunBWjJafLf/MGrFmiiivBJCiiigAooooAKKKKACoLi3ju4JIZkWSKRSjowyGBGCCO4qeigD8Mf2kfhRL8FfjR4m8LbGWzt7kzWLN/HbSfPEc9yFIUn1U1+oP7B/xe/wCFr/s/aNHdT+brGgf8Sm73HLERgeU578xlRnuVavGv+Co/wd/tbwtoXxGsYN1xpbjTdRZRybeRsxMfZZCV/wC2orwH/gnR8Yv+Fc/HGPw/eT+Xo/ipBYuGOFW5BJgb6klox/11qNmXuj9cKKKKsgKKKKACiiigAooooAKKKKACiiigAooooAKKKKACiiigAooooAKKKKAPC/ixaiHxg7Y/1sKP/Nf/AGWuWiSu7+MUWPENo/rbj9Gb/GuKiWvFqq1SR+i4CfNhKfoSxpVqJKiiTNXI0qEjeUh8aVZjjzTI0zVqNK0SOSUhUjzVhI6WOOrEcdaJHLKQ1IqmWOpEjqdIqtI53MgEVPENWVip4hq7GTmVPKpDDV7yqQxUWFzlAxVG0dX2iqJ4qLFqZTjeS2lSSNikiHIYdRXoOga5HrFvzhJ1Hzp/Ue1cI8dLZ3UunXKTwna6np2I9DThJwZhiKKxEfNbHqOMCjjFUtL1KPVLZJoz14K91PpV04xXanfVHzbTi7PcWiiimIKKKKACiiigAooooAKKKKACiiigBmK5f4maQNe+HniHTzybixmRfZthwfwOK6ojoKguo1ltpUYZVkII9jUyXNFrua0ZulUjNbpp/cflmkHOMVYSGrU9r5F1NF/ccr+RpyQ1+fNan9WqpeCZCkVTJDVhIamSGmkZSmV0g9qmWGrCw1MsPtVpGLmVVi9qkEJq0sNSLDV2MnMqCDmnLB7VdENOEPtRYz9oX/B3i3VfA2sR6jpFybeZeHQ8pKvdXXuP8jBr7H+F3xc034laaPLxaarEo+0Wbtkr/tKf4l9+3ftn4rEPPSr+i6pfeHdTt9Q0+d7a7gbckqHke3uD3B616GFxUqDtvHsfK5zktHNIc692otn+j7r8j9BaM5rzr4SfFe2+I2mbJQlvrFuo+0Wwbg9t6eqn9DwexPotfUwnGcVKL0PxLEUKmFqypVVaSHUUUVZgFFFFABRRRQAUUUUAFFFFABRRRQAUUUUAFFFFABRRSUAJ6VWur23tBGbieODzGCJ5jhdzHooz1J9K5z4g/EXRPhp4fl1bWbkRovyxRJzJM/ZEXuf0HU4FfAnxb+MevfFrXheXkjWlhbuTaWETnZAP7xP8T+rflgcV52LxsMMrby7H1uRcOYnOpOUXy01vJrr2Xf8AQ/SYcD6UZxXx/wDAb9rCbTzb6D42naa34jh1d+WT0E3qP9vr656j64s7uG/to7i3lSeGQB0kRgysDyCCOorfD4iniI80H8jy80yjFZRW9liI6dGtn6FqlpKWuo8YKKKKACiiigAooooAKKKKACiiigAooooAKKKKACiiigAooooAaBXlvxf+Ndj8Obc2drsvdckXMdvn5YgejPjt6DqfYc1F8afjHF4Dsm07TWSbXZ1+UdVgU/xsPX0H4njr8lXs9zqV5Nd3cz3FxMxeSWRtzMx6kmvJxeL9l7kN/wAj7nIcgeMaxOKX7vov5v8AgfmQ+Idb1DxVqs2o6pcvd3cpy0jnoOwA6ADsBwKzDBz0rQMPPSkMPPSvm5Xk7s/YafJSgoU1ZLoZphpjQ+1aRhpjQ+1TY2UzMaH2qNoa0mhqJoalo1UzMeGoXhrUaL2qF4aho2UzLeKoHh9q1Hhqu8WKlo3jMo21g95eQW8Yy8sixr9ScCv1C0qxj07S7O1iGIoIkjQeygAfyr85fh9Zrd+P/DUDDKyalbKR7GVRX6SJ91fpX0WUxspS9D8i48rOVShS7Jv77f5ElFFFfQn5UFFFFABRRRQAUUUUAFFFFABRRRQAUUUhoAT+VcP4o1838jWkDf6Op+dh/Gf8K0fFeuGBTY27fvGH7xh/CPT6muTRK56k/so9jB4f/l5P5f5jEjqZYqkSOp0irnSPUciBYqcIqtCKnCL2p2MnMqeTTTFV7ysdqaYqdg5zPaKo2jrQaKoXiqWi1MznjqB460HjqvJHUNHRGRnSJiq0iVoyJVaRKho6YyM6RKqypWhImKqyLWTR1xkZ0iVVlStCVaqSrWbOyDO9+Ctvm/1ObH3Y0XP1JP8A7LXrQrzH4LLtXVm9TEP/AEL/ABr049DXr4dWpo+DzWXNi5/L8kLRRRXQeSFFFFABRRRQAUUUUAFFFFABRRRQAUUUUAFFFFABRRRQAUUUUAFFFFABRRWdrutWfhvRNQ1bUZ1trCwt5Lm4mfokaKWZj9ACaAPz9/4Km/F7dN4c+G9jPwn/ABNtSVT3OUgQ/h5jEH1Q1w3/AATI+EP/AAlnxU1DxvewbtP8NwbLcsOGu5QVGPXam8+xZDXzJ8Y/iRe/F/4oeIvFt7uEuqXbSxxscmKIfLFH/wABQKv4V+vf7H3we/4Ut8BvD+jXEPk6veJ/aWpAjDC4lAO0+6KET/gFQtWW9Ee2UUUVZAUUUUAFFFFABRRRQAUUUUANJwp+lfz9fHzUn1j44/EK+kbc1x4gv5M/W4fFf0CN9xvpX89vxftnsvix40t5ARJFrV5GwPXIncGvsOG0va1H5IuJyNFFFfelH3//AME1P2stP8FSP8LPFt6tpp97cedol7KcRxTufngY9g5wVP8AeLD+IV+oQO6v5vgcHI619k/sy/8ABSDxX8IbW18PeNIZvGPheLCRTNL/AKfaJ6I7cSKOyuQegDADFfGZrk0qs3iMPu91+qJaP15FBzXl/wAIP2kvh58c7KOXwj4ktL26Kb5NOlbyryL13QthsD+8Mr6E16geelfD1Kc6T5Zqz8yBkkayoUdQykYIIyCPSvmP4of8E6vgz8SBNPb6HL4T1GTJ+0+H5fITPb9yQ0YH+6oPvX0/SHirpYirh3zUpNPyA/Kf4of8EoPHfh8zXPgnX9P8V2wyVtLsfYro+gGSYz9S6/SvoP8A4Jr/ALOHiD4L+HfGGr+MNHm0bxDqF4llHbXIBZbeJd25SCQVd5DyDz5Yr7V60uK9Ktm2JxFB0KrTT69R3DNfLv8AwUm061vP2R/FM04BltLmymt89nNzGhx/wF3r6h6V8H/8FYvifBovwu8O+BoJv9P1u++2zxqeRbQg/eH+1I6Ef9c29KxyyEqmMpqPdP7tQW5+V1FFFfrhofrd/wAEnhIP2cdaL/dPiW5KfT7Pbf1zX2oeor5S/wCCZnh9tF/ZU0a5ZCh1S/vLsZ7gSGIH/wAhV9W9xX5DmElLF1Gu7M3uLRRRXAIKKKKACiiigAoopDQB+dH/AAVy+JAh0vwR4Dgl+aaWTWbuMHkKoMUP4EtN/wB8ivOf+CUHw4/t74weIfGE8W638P6f5ELkfduLglQQf+uaSj/gQrxf9un4lf8ACz/2nPF95FL5thpk40i1wcgJB8jYPoZPMb/gVfop/wAE0vhp/wAIJ+zVYanPD5d94lu5dTcsPmEWfLiH02x7x/10r7jEf7FlEafWX66v8NC9kfWVFFFfDkBRRRQAUUUUAFFFFABRRRQAUUUhoA/Mn/grl8QvtPiPwR4Ihl+W0tpdWuUByC0jeXFn3Ajl/wC+6/POvcP21PiJ/wALL/aZ8c6nHL5lnbXp022wcr5duBFlfZmRm/4FXh9frWWUfq+Epx62v9+potgooor0xn0X/wAE/wD4f/8ACwP2pvCCSR+ZaaQ76xOcZ2+SuYz/AN/TEPxr9tulfm//AMEifh/x478bzRf88dHtZMf9tZh/6Ir9IGr8zz2t7XGOK2ikv1Ie46iiivniQooooAKKKKACiiigBOor86P+Cuvw783TfA3jmCL5oZZdHunA6hh5sI/ArN/31X6L9BXg/wC2/wDDwfEr9mPxtp6ReZeWVp/altgZYPbnzSF9yiuv/Aq9HLa31fFU59L2+/Qa3Pw1ooor9cNAr2H9kT4if8Kv/aO8C67JL5Np/aC2d0xOFEM4MLk+wD7v+A149SoxRgynBByCKyrU1Vpypy2at94H9IA+bmlxXm/7OXxFHxY+B3gzxUZfOuL/AE2I3LZ/5eEHlzf+REevSK/GZwdObjLdaGQtFFFSAUUUUAFFFFABRRRQAUUUUAfNv/BQX4ZH4k/sw+JhDF5t/oWzWrbjJHk583/yC0tflX+yb8Tf+FR/tDeCvEUkvk2SXy2t4xOFFvMDFIT67Q5b6qK/drUdPt9W0+6sbuJZ7W5iaGWJxkOjAhgfYgmv5+Pi94BuPhZ8UfFHhS43GTSNRmtUduskasdj/wDAl2t+NfaZFUVehVwktv0ej/rzLXY/oRDAjNKDmvIf2UPib/wt39n3wX4jkl868ksVtbxicsbiH91IT6ZZC30YV670FfG1IOlOUJbp2IHUUUVIBRRRQAUUUUAFFFFABRRRQAUUUUAFFFFABRRRQAUUUlAAK+Yf2vf22dA/Zv0mTSdNMGtePLiPNtpu/MdoCOJbgjkDuE4ZvYfNXEftp/t82Hwbiu/BvgWeDU/HBBjubwYkg0r1z2eb0Tov8X90/k/ret6h4k1a71TVbyfUNRu5WmuLq5kLySuTkszHkk19VlWTOvatXVo9F3/4BSRp+PPH2v8AxN8VX/iPxLqc2raxevvmuZzz7Ko6KoHAUYAHAFc/RRX6DCKglGKskWFfsf8A8E3fjb/wtT4C22h31x5ut+E2XTZgxyzW2Cbd/ptBj/7ZGvxwr6P/AGBvjb/wpf8AaD0j7ZP5OheIMaRf7jhV8xh5Uh7DbJtyeyl/WvGzjC/WsLKy96Oq/r0E1dH7aUUnUUtflpmFFFFABRRRQAUUUUAFFFFAHNfEbwRp/wASfAuu+F9TXdY6raSWshxkpuHDj3U4Ye4FfhV4o8Pav8L/AB5qOj3Zey1rQ75oWeMkFJY34dT6ZAIPpg1+/Vfmd/wVC+C/9h+MdI+I+nwbbPWVFjqJUcLcxr+7Y/78Yx/2y96loqLPub9nf4sW/wAbPg/4d8WRsn2q7txHexp/yzuU+WVcdhuBI9iD3r0uvzH/AOCYXxqHh3xtqvw61G422OuKbzTw54W7jX51H+/GM/8AbIDvX6cU07iasFFFFMQUUUUAFFFFABRRRQAUUUUAFFFFABRRRQAUUUUAFFFFABRRRQB5N8YU/wCJpp7f9MmH61w0a9K7n4unOr2K+kRP/jxriohXkVv4jPvcvf8AskP66k8S1bjWoYl6VbiXJrNI6ZsmiTAq1ElRRrVuJK2SOOTJY0qxGlNjSrUaVokccpCxx1YSOljSrCR1aRyykMWOpBFU6RVKIquxg5lXyT/dpphxV7yqaYqqxPOZ7R1E8daLxVXkjqLGsZGdJHVeSOtGRKqyJUNHRGRJoeqtpF4GOTC/Dr7ev4V6HHIs0aupBVhkEd68ukSum8Haxz9glbkcxk/qK1pSs+VnFjKHPH2sd1udfRRRXUeIFFFFABRRRQAUUUUAFFFFABRRRQA3HQU2fmKT/dNO/iqpql0tjp11cN92OJnP0AJpbIcU3JJH5uamgk1W8ZRw0zkfTcaakVTFC8jMepJJqaOKvg2veP6ijK0IoiSKp0h9qmSGp0i9BTSM5TIEhqVYqsJDUyQ1djBzKyw1IsPtVtYakWH2qrGLmVFh6U8Q+1WxCfSniGnykOZTWD2pfI+lXRBzS+R9afKTzj/D2s3vhjV7bUtPmMN1A25WHQjuCO4I4Ir7I+Hfjqz8feH4b+D5LhfkuIM5MT9x9D1B9Pxr408j611nw28a3HgDxHFeJue0kxHdQD+NPX6jqPy7mvQwld0ZWfws+Vz3K45hR9pBfvI7efl/kfZeBR2qrp2oQ6nZwXdvIs0E6CSORejKRkGrR6V9LufjrTi7MWiiigQUUUUAFFFFABRRRQAUUUUAFFFFABRRRQAzHNcN8V/ivpHwo0Br3UH827lBW1skbEkze3oo4y3b3JANf4ufF7TfhTovn3GLnU5gRa2St80h/vN6KO5/AV8J+MvFurePteuNY1i5a5upTgDoka9kQdlHp+PUk15OMxqw65Yay/I+44e4cnmklXr6Ul98vJeXdkfxA8e618S9el1XWZzIxysNunEUKdlQdh79T3rmfJ+taAt/rS+R7V8lKUptyk7tn71QjSwtNUqStFaJIzvJ+tev/BH9oDVvhXdR2N4ZdS8Ou3z2xOXgyeWjJ6epXofY815j5HtSG3471dOc6MlODsznxuFw+Y0XQxMeZP8Aq67M/S/wz4p03xho1vqmk3SXllOMpIh/MEdQR3B5FbOTn2r87fhd8VNa+FWsi60+QzWUhH2mwkP7uYev+y3ow/UcV9zfDz4jaP8AEnQ49S0qcEcLLbvxJC/91h/I9D2r7DC4yOIVnpLt/kfgOecP1sonzL3qb2fbyfn+DOuopKWvQPkwooooAKKKKACiiigAooooAKKKKACiiigAooooAb0NcH8WPiTB8PdDMke2XVLgFLaFvXu7f7I/U4H06nxBrlr4b0e51K8k2W9uhZj3PoB7k4A+tfHHjTxPeeNvEFzqt4SDIcRxZyIox91R9P1JJ71w4uv7GNluz6bI8r/tCtz1F+7jv5vt/mc9qN1cavfT3l5M09zO5eSVzksTVbyPpV7yPrR5H1r5pq+p+yRcYJRjsZ5g9qaYetaHk0hhqeU05zNMPtTGhrSaH2qNoanlLUzMaE1E0NabQ1E8PtU2NFMzHhqB4a1HhqB4qlo3jMy3iqB4a1HhqvJDUtHRGZo/DNRH8SPCzEcDU7b/ANGrX6Jp90fQV+dXhOcWHizRbpuFhvoZT/wGQH+lfoqhzGp9q+hyr4JrzPyTjdP6xRn5P8/+CSUUUV7h+bBRRRQAUUUUAFFFFABRRRQAUUUUAJjPNZev6suk2bPwZW4RT3P/ANatF5FijLsQAoySewrznWNTbVb95cnyl+WNfQf/AF6yqS5UdmFoe2nrsiqWaaRpHYs7HJY9SanjjpkSVbjSuRI9+TsLHHU6R5pY0zVmOOtEjllIjWKpBDU6x1IIvarsYOZU8mmtDV4xY7Uxo6LCUzOeKoXjrReOq0kdQ0bRkZ8kdVZErRkSqsqVDR1RkZ8qVUlStCRetVJVrNnXFmfKvFVJFrQlWqcq9ayaOyDKEy1UkWr8q8VTlFZs7IM9H+DXFvqY770/ka9IPQ15p8Gj/wAhZfTyj/6HXpZ6GvVofw0fDZn/AL3P5fkhaKKK3PMCiiigAooooAKKKKACiiigAooooAKKKKACiiigAooooAKKKKACiiigAr41/wCCl3xm/wCEK+E9t4LsJ9mqeJ5MThD8yWcZBf6b22L7jeK+xJpkt4nkkdUjRSzMxwAB1JNfiV+1d8ZH+OXxt17xBDK0mkxP9h0xT0FrGSFIHbeSzkermpb0KS1N/wDYf+DR+Mfx70aG6g83RNFP9q6huGVZY2Hlxnsd0hQEf3d3pX7NgYr5T/4J2/Bf/hWXwSh16+g8vW/FTLfPuGGS2AIt0/EFpP8Atp7V9W00hNhRRRTEFFFFABRRRQAUUUUAFFFFACZzX4VftqeEX8F/tR/EWyeMotxqb6gnoVuAJ8j/AL+EfhX7qd6/Mf8A4K0fCWSy8S+FviLaQf6LewnSL51HCzJueEn3ZC4+kQr6LIK6pYvlf2lb5lR3Pz2ooor9LLCiiigCexvrnTLuK6s7iW1uYWDxzQuUdGHQgjkGvpv4Uf8ABRn4w/DTyba+1aLxjpaYBt9eQySgd8TqRJn3YsPavl2iuathqOIXLVin6gfrH8NP+CrPw48SiGDxdpGqeD7psB50X7bar77kAk/8hmvqTwL8cvh/8To0PhXxjo+tSuMi3trtDOPrESHX8QK/n4p0cjxOGRijA5DKcEGvnq/D2HnrSk4/iv8AMnlP6PlIPQ06vwH8KftK/FTwSqpo3xB8Q2kKjCwHUJJIh/2zclf0rspv28PjvPZm1b4h34jIxuS3t1f/AL7Ee79a8eXDldP3Zq3zFyn7E/F/40eE/gZ4SufEPizVYrC1jU+TBkGe6kA4jiTqzH8h1JAya/ET9ob44av+0J8UtU8X6qPJWYiGysg25bW2Uny4ge+Mkk92ZjgZxXH+LPGviDx5qr6n4k1q/wBd1Bhg3Oo3LzyY9MsTge3SsWvo8tymGAvOT5pvr29CkrBTkQyOqKCzMcADqTTa98/Yc+Ep+L37SHhawmg87S9Ml/te/wAjK+VCQyq3s0nlof8Aer2K9WNClKrLZK4z9hvgF4CPww+DHgzwxIoS403S4IrgD/ntsBlP4uWNegDkUg44pe9fjc5upJze71MhaKKKkAooooAKKKKAE6Vwnxx+IkXwm+EXivxfKyhtK0+WaEP0ebG2Jf8AgUhQfjXd18Jf8FYfid/YHwq8PeCbebbc6/fG5uFB628ABwR7yPGR/wBczXZgaH1jEQpd3r6dRo/MfwxoOo/ELxtpej2pa41XWr+O1jLkkvLLIFBP4tzX9Bvg/wANWfgvwro2gaenl2Ol2cNlAvpHGgRf0Ar8jP8AgmV8Mv8AhOP2jrfWriLzLDwxZyagxYZUzN+6iX65dnH/AFzr9iyK+g4hrc1aFCO0Vf5v/gDkLRRRXyZIUUUUAFFFFABRRRQAUUUUAJ1riPjT49i+F/wm8WeK3ZVbStNnuYg3RpQh8tf+BOVH4129fE//AAVV+I//AAi/wK0zwrBLsuvEuoqJEz963gxI/wD5EMFdeDofWMRCl3f4dRo/Jm4uJLu4lnldpJZGLu7HJYk5JJqOiiv2JK2hoFFFdL8NPBk/xE+IXhrwxa58/V9RgslZR93zHClvoAST9Kmc1CLk9kB+y37BHw7/AOFc/su+EIJIvLvNWibWLg4wWM53Rk/9svKH4V9D4qnpem2+j6ZaWFpEsNraxJBFEvREUAKB9ABVzvX4zXqOtVlUfVtmQtFFFZAFFFFABRRRQAUUUUAFV7u2ivbaW3mRZYZUKPG4yGUjBBHpViijYD+fD40eAJfhb8WPFvhORWA0nUpraIt1eIMfLb/gSFT+NcXX2v8A8FVvht/wjPxz0vxXBFstfEunL5j4+9cQYjf/AMhmCviiv2DA1/rGHhU7r8ev4mqCiiiu0D9Uf+CTfxJ/tv4W+JvBlxLuudDvxdwKx6QTjoB6CSNyf98V941+MH/BN/4lf8K+/ab0eyml8ux8RwSaRNk8b2w8XHqZI0Uf75r9n6/L86oexxkmtpa/5/iZvcWiiivCEFFFFABRRRQAUUUUAFFFFACV+Tv/AAVZ+F3/AAjXxj0bxnbQ7bTxJY+XO4HW5t8ISfrG0OP901+sWK+XP+CjPwt/4WP+zRrN5bw+bqPhuVNYh2jny0yswz6CN3b/AIAK9bKcR9XxcG9no/n/AMEa3PCf+CSPxS83T/GXw9uZstC6a1ZITztbEU+PYEQn/gRr9GDX4Ufsb/FP/hUP7Rng7W5pvJ06a6Gn3xJwvkT/ALtmb2Usr/8AAK/dYHPNdme4f2OL51tJX+fUb3H0UUV86SFFFFABRRRQAUUUUAFFFFABRRRQAUUUUAFFFVL6+t9Ksp7y7uIrW0gRpZZ5nCJGgGSzMeAAASSaALLMFBJ4A71+dv7bP/BQ1NJ+3eBPhXqCy3/zQaj4lt2ysPZo7Zh1bsZBwP4efmXgP21/+Cg1z8QPt/gX4a3ktn4Z+aG/1uMlJdQHQpF3SI9z1fpwuQ3wf1r7bKsl2r4lei/z/wAi0h800lxK8srtJI5LM7nJYnqSaZRRX2+xQUUUUAFKrFGDA4IOQRSV79+y/wDsceMP2ldVSe1jbRfCMMm27125jJTjqkK8eY/sDgdyOAeevWp0IOpVdkgP1P8A2MfjX/wvX4B+H9auJ/O1qyT+zdUJOWNxEAC593Uo/wDwP2r3XkivO/gn8DfCfwA8GxeHPCVgba3yJLi6lbfPdy4wZJG7n2GAOgAFeiZr8hxEqcqspUl7rehkLRRRWABRRRQAUUUUAFFFFABXnXx8+FFp8a/hN4h8I3IRZb23JtJnH+puF+aJ/oGAzjqCR3r0WigD8BNL1HWvhd47t7yESabr+g34cK4w0M8UnKsPZlwR9a/cr4SfEfT/AIufDfQPF2mEfZtUtVmMYOTFJ0kjPurhlP0r84f+ClvwQ/4Qn4mWvjrTbfZpPiYEXWwfLHeoPmz6b1w3uVc11v8AwS/+OP8AZ+s6r8MNTuMQX27UdJ3npMq/voh/vIA4HT5H7moWjsW9Vc/SKiiirICiiigAooooAKKKKACiiigAooooAKKKKACiiigAooooAKKKKAPI/iy27xDar6W4P5s3+FchCOldP8UJN/ikj+5Cq/zP9a5qEV5FX+Iz7/BK2FpryLUQq5CKqxCrkQ4FSi5lmIVciWq0Qq5EK1RxTZYiWrcS1BEKuRCtUcU2TRpVqNKihWrca1okccmOSOp1ipYkzVpI/StUjklIr+Sf7tMaLFX/ACuKY8dVYhTM146ryJWjLHiqsi1m0bxkZ0qVVlWtCZapyjrWbOyDM+VagWR7eVJY2KuhDAjsatyiqco61kzsjroekaRqS6rYRzrgMeGX0PcVfzXn/hDVfsOo/Z3b9zPxz2bt/hXfjpmu2EuZHzmJo+xqNLboOooorQ5QooooAKKKKACiiigApDS0UAM71yPxa1QaR8NvEV1u2sLOSNT6M42L+rCuv4rxv9qLWv7P+HiWCn5tQuUjK/7K/OT+ar+dY1pclOUvI9LLKP1jG0qXeS+6+v4HyHHFVhIqfHF6VZjir4tI/ohzsRpDVhIqljhqwkVWkc0pkKQ1MsXtU6Q+1TpDVpHPKZWWH2zUqw1ZWKpVhq7GLmVVg9qeIeatrDUgg6cU+UycykIuaXyqvCDnpTvIo5SfaGf5VBirQ8ikMFPlD2h7H+z542Zd/hu8fIAMloSfxdP/AGYf8Cr3Wvi7TLufR9Rtr22OyeCQSIw9Qf5V9e+Gdbh8RaHZ6jB/q7iMNj+6e6/gcj8K97BVeePI91+R+YcQ4JUKyxFNaT39f+D/AJmtRRRXonyQUUUUAFFFFABRRRQAUUUUAFFJS0AN9q8/+Lnxa074XaGZ5mFxqcwItbJT8zn+8fRR3P4DmrPxQ+J2n/DLQHvboia8kytpZhsNK/8ARR3Pb6kCvh7xV4k1Hxrrlzquqzm4u5zn/ZReyqOyjsK8vGYtUVyw+L8j7Th7IHmU/b19KS/8mfZeXdlLxT4k1Pxnrdxq2rXDXF3Mckn7qDsqjso7CssQVeWD2pwgr5Vtyd2fuFNQowVOCslskURB7Uvke1XxBS+R9aXKX7Qz/I9qQwe1aPkfWgwUcoe0MwwcVv8Agfxrq/w81yLVNIuPKlXiSM8xyp3Rx3H6jqMGqJg4phg9qqF4Pmi9TKrGniKbpVVeL0aZ94/C74p6V8UdEF3ZP5N9EAtzYu2Xib+qns38jkV3NfnT4W8San4L1u31bSrhra7hPUfdde6sO6nuK+2fhV8VtO+J+jCaArb6lEALqzLZaM/3h6qex/A19Tg8Yq65ZfF+Z+JZ/wAPyy2TrUNaT++Pk/Lsz0CiiivUPigooooAKKKKACiiigAooooAKKKSgBO1GaTOTXOePPEyeE/DN5qBx5oXZCp/ikPC/wCP0BqZNRTky6dOVaapwWrdjxj4++NzrGrLoFpJ/olo26cqeHk9Poo/Un0ryPyq0ZhJczPNKxeSRizMxyST1Jpogr5irN1ZuTP2rA0IYKhGjHp+L6soeVR5VaHkUeRWPKd/tDO8qmGHjpWl5HtTDB7UuUamZrQ1G0HtWk0NRtF7UrGimZjQ1C8XqK1GiqF4amxqpmW8NQPFWo8P4VA8XqKho6IzMp4sVXkirVkiqtJFUNHRGZmFCrBhwQcg+lfod4b1Rdb8P6bfp926to5hj/aUH+tfn3JFX2b+z5rX9tfDDSgzbpLTfav7bG+X/wAdK17GWStOUe6/I+C4ype0oUq38ra+9f8AAPTKKKK+hPyYKKKKACiiigAooooAKKKKAGk8UoGKAMVDc3CWsEksh2ogLE+1AJX0RznjTVvJiWyjbDyDL47L6fj/AErk4l6UXl4+o3s1xJ96Rsgeg7CnRCuCUueVz6ijS9jTUevUsxLVuNelV4hVyIc00RNk8SVajSool6VbjWtUjimx6R5qZYqdGlWVjrRI5ZSsVTDUTxYrQMXtUMiYoaJUrmbIlVpE4rQlXFVJRUNHVBmfKtVJVq/MMZqpKKzZ2wZQlWqcoq/MKpyismdkGUJRVSYVelFU5hWLO6DKMozmqcoq9KKpSjrWTO2B3fwecLeamn95I2/It/jXp/UV5N8JJMa5eJ/egz+TD/GvWV6V6uH/AIaPi80VsVL5fkOooorc8kKKKKACiiigAooooAKKKKACiiigAooooAKKKKACiiigAooooAKKKazhFLMQFAySe1AHy9/wUF+Ng+FPwSudHsbjy9e8T7tPgCnDJb4/0iT/AL5IT6yA9q/Nz9mH4OTfHT4z6B4ZKOdNMn2rUpF/gtYyDJz2LcID6uK3/wBsz44H45fG7VtRtJzLoGmH+ztLAPytEhOZB/vuWbPXBUdq+3v+Ca/wQ/4QT4Wz+N9Rt9mseJyDb7x80dkhOz6b2y/uNlRuy9kfYNraQ2FrDb28aQwQoEjjQYVFAwAB2AFWKKKsgKKKKACiiigAooooAKKKKAG/1rD1/wAaaB4WvNNtNY1mx0u51OUwWUV5cLE1zIBkogYjccdhW4TgHPavxW/b9+Pp+Nvx0vbfTrnzfDXhvdpun7Gykjhv30w/3nGAR1VEr08uwDx9VwTsktX+Q0rn7U5z0rz349fCDTfjn8Ktf8G6kREt/B/o9yVybedTuikH0YDIHUZHevyY+Af7f/xN+CP2bT7i9/4TDw1Hhf7M1eRmeNPSKblk44AO5R/dr9JPgJ+3D8Mvj0Leys9UHh/xJJgHRdXZYpXb0ifO2X2CndjkqK6MTleLwElUSulrdfr2HZo/GDxz4K1f4deLtV8Na9aPY6vpk7W9xA/Zh3B7qRggjgggjrWFX7Aft5/sZp8edDPi7wrAiePNMg2mFcKNTgXnyie0i87GPX7p4wV/IfUNPutJvriyvbeW0vLeRopredCkkbqcMrKeQQQQQa+8y7HQxtJS+0t1/XQpO5Xooor1hhRRRQAUUUUAFFFFABRRRQAV+t3/AATA+Bb/AA/+El1411O18nWPFTq9vvXDJYpny/pvYs/uvlmvgP8AZA/Zyvf2jvizZ6U8ckXhvTyt3rN2uQEgB4jB/vyEbR6Dc3O01+42n2Nvpljb2dpClva28axRQxLtWNFGFUAdAAAMV8ZxBjUorCwer1fp0RMn0LdFFFfCkBRRRQAUUUUAFFFFADetfiv/AMFEPil/wsr9prXoIJvN07w6i6Lb4PG6PJm/HzWkGfRRX67fGH4hW3wp+F3ijxbdbTHpFhLcojHAkkC/u0/4E5Vfxr8C9OstV+IfjS2tIt99rWt36xKW+9NPNJgZ9yzfrX1vD1BOc8RLZK3+ZUT9Vv8Agln8Lv8AhD/gTe+KriHZe+KL5pkYjB+zQ5jjH/ffnH6MK+0elc38OvBtp8PPAegeF7Af6HpFjDZRnGCwRAu4+5xk+5NdJ1r5zF13iK86nd/h0/ATFooorlEFFFFABRRRQAUUUUAFFFFACda/H/8A4KhfEgeMP2iF8PwS77PwzYR2hUHK+fJ+9kI98NGp90r9b9d1i18OaJqGrX0ogsrC3kuZ5T0SNFLMfwANfz4fEXxldfETx74h8T3pP2rV7+e9cE52mRy20ewzgewr6vh2hz15VX9lfiyonO0UUV+hFhX2B/wS9+HH/CY/tF/2/PFvs/DNhLebiMr58g8qMfXDyMP9yvj+v1q/4JUfDf8A4Rj4G6r4qni2XXiXUWMb4+9bQZjT/wAiGevDziv7DBytvLT7/wDgXE9j7Zooor8uMwooooAKKKKACiiigAooooAKKKKAPkH/AIKd/DT/AITT9nKTXYIt994YvYr4FRlvIc+VKo9vnRz/ANc6/Hqv6IvHvhK08feCdd8NX/Nnq9jNZS8ZwsiFSR7jOR9K/nv8TeH7zwn4j1XRNQj8m/026ls7iM/wyRuUYfmDX3/DtfnpSov7Lv8AJ/8ABLiZtFFFfXFGj4b1678K+IdL1rT5PJv9Ouoru3k/uyRsGU/gQK/oQ+H3i+z+IHgbQPE1gc2er2MN7EM52iRA2D7jOD7iv53q/Xz/AIJd/E//AITP9nyTw5cS773wvfPahSct9nlJliJ/4EZVHsgr5HiKhz0Y1l9l/g/+CTI+x6KKK+AICiiigAooooAKKKKACiiigAqjrGl2uuaXe6dewrcWd5C9vPC/R0ZSrKfYgkVeopp21QH89nxc8AXXwp+KHibwld7vO0e/ltldhgyIG/dv9GXa341+2X7JvxTHxj/Z+8HeJJJvO1BrMWl8Sct9ph/dyE+m4rv+jCvgn/gq98KP+Ef+KOgePLWHba+ILT7Lduo/5eYMAEn/AGomQD/rma63/gkn8WPLvfFvw5u5sLKq61YIx43DbHOB7keScf7LGvuMwX1/LoYmO8d/yf4lvVH6VUUUV8MQFFFFABRRRQAUUUUAFFFFABRRRQAgGKKO9cd8UPil4a+Dng+98T+K9Sj07S7Yfebl5XP3Y416u5xwB7ngAmiMZSkoxV2wNfxV4q0jwP4fvtd17UIdK0myjMtxd3D7UjUf1PAAHJJAGSa/Iv8AbL/bq1j4/Xtz4Z8MPPo3gCF8eXnZNqRB4ebHRM8rH9C2TgLxv7V/7YPiX9pjxCYmMmj+DrSQtYaMj8E9BLMRw8hH4KDgdy3z7X6FleTxw9q1dXn0Xb/glpBRRRX1ZQUUUUAFKiNIwVQWYnAAHJre8DeA/EHxK8TWXh7wzpVxrGsXbbYrW2XJPqxPRVHUsSABySK/V79kb/gn1oPwRSz8T+MVt/EfjgASRqV32mnN28sEfPIP+ehHH8IGMnysdmNHAxvJ3l0XX/hhN2Pnn9kX/gm7f+MfsXi34qW8+laGcS23h4kx3N2OoMx6xIf7vDn/AGeM/p3oeh6f4Z0m00vSbKDTtOtIxFBa2sYjjiQdFVRwBWhjFBr81xmOrY2fNUenRdEQ3cWiiiuEQUUUUAFFFFABRRRQAUUUUAFFFFAHmP7Rvwetfjn8Ite8KTKi3c8XnWE7/wDLG6TmNs9gT8p/2WavxV0DWtb+FPj6z1K2Emna/oN+HCSDDRzRPyjD6ggjvyK/fivy1/4KWfAn/hC/iJbfEDS7fZpHiJvLvNi/LFeqOSfTzFG73Kue9S11Ki+h+jHwl+JGm/F34daD4u0ph9l1O2WUx5yYZOkkZ91cMp+ldlX5n/8ABMj48/2D4nv/AIZatcbbHVy15pZkbhLlV/eRj/fRcj3T1av0wpp3E1YKKKKYgooooAKKKKACiiigAooooAKKKKACiiigAooooAKKKKAPE/iNJv8AF94P7ioP/HAf61hw9K0/HMnmeLtRP+2B+Sgf0rMh6V409Zv1P0LDq2HpryX5FyLpVyPoKpxdKuR9BTiKZdiq3H0FVIqtx9BWqOKZdhq5EM4qnEatxHpWqOGZdhHFXIhnFU4TVuI9K1RxTLsI4q3EtU4TVuNuK1RwzLIiG2oJFxmphLxUMj5pmKuVJRwapyjrVyU8VTlPWoZ2QKco4qnKOtXJTxVOU9axZ3QKcvQ1Tk71clNU5O9QztgVHJQhgcEcgivTPD2pjVNMimz+8xtcejDr/j+NeZTdTW/4D1P7PqMto7fJMMqD/eH/ANb+VOlLllbuYY2jz0nJbo9DoooruPmgooooAKKKKACiiigAooooAb1r5X/aj8Qf2l4wstJjbMenwbmHo8nJ/wDHQn519STSLDG8jkKFBJJ7V8K+MNabxT4t1XVGJP2m4d0z2TOFH4KAK8rMJ8tNQ7n23CmG9ri3Xe0F+L0/K5iRxVZjip0cdWY4q+fSP1eUxscVWY4afHFVhIs1aRyymRpF7VOkNTRw+1TpEB0FWkc0pkCQe1TLCPrU6xZqZYatIwcyssXtTxEatrB7VIIKuxk5lHyPaneRV4QjPSneT7UWJ9oZ/kUNB7VoeT7UhhHpRYPaGcYcV7R8AfEJaK90SVvu/wCkQA+h4cfng/ia8mMIra8FaofD3inT73dtRZQkn+43yt+hz+Fb0JclRSPMzKisXhZw67r1R9S0UinKg0tfRH5MFFFFABRRRQAUUUUAFFFFAEfX3rmfiD470/4e+HZ9UvnyR8sMKn55X7KP6nsMmtPxF4isvCmj3Gp6jOILWBSzMep9AB3JPAFfFHxK+IN/8SfET31yTFaR5S0ts5ESZ/Vj1J/oBXBi8SqEbL4mfTZHk8s0rXnpTju+/kjF8Z+LtS8ea9Pqupy75X+WOP8AgiTsijsB+vJPJrGWGraW9TLBjtXy0m5vmluft9KNOhTVKkrJbIorB04qRbf2q8IfaniHnpSsU6hQFuc0v2etAQc9KXyPaqsT7Qzvs9I1ua0vI9qRoPaiwe0Mw25pjQe1ahh9qY0PXipsUqhlNDWj4a8Qaj4P1qDVNLna3uojwR0Yd1Ydwe4oaDPaont6FeDugnyVYOFRXT3R9tfCr4oaf8S9BW5hIg1CLC3VoTyjeo9VPY/h1Fdz0r4A8JeKNS8Da9b6rpkvlzxHDKfuSp3Rh3B/+v1Ffafw88f6d8RNAj1CyOyUYWe3Y5aF+4PqPQ9x+IH0+ExSrrll8S/E/F8+yR5bP2tLWm/wfZ/ozrqKSlr0j5AKKKKACiiigAooooAKKKKAG8CvBvj1r5vtZttIib91ar5sgHd26Z+i/wDoRr3O5nS1t5ZpDtSNS7E9gBk18qa3fSa3rN5fy533ErSYPYE8D8BgVwYudocq6n0+QUFUxDqy2ivxf9MxBDxThBxV0QiniEY6V4tj9F9oZ/kUGCtDyfagwj0qrB7QzTD7U3yjWkYRimGCpsNVDNMXtUTQjtWm0HtULw1NjRTM14faoHh/GtRosVC8INQ0bxmZTxVXkhrVkh9qrSRVDR0RmZckWKrSRVqyRVVkiqGjpjMypIq9+/ZR8ReXPrWhSNw4W7hX8kf/ANkrwySKuo+Emv8A/CMfETR7otthkm+zy+m1/lyfoSD+Fb4afs60WednGH+uYCpT62uvVan23RSA5UGlr60/BwooooAKKKKACiiigAooooAQGuQ8ean5UEdkh+aT53/3R0/M/wAq612CKSegrybWdSOqatcT5yhban+6OBWFWVo27no4Cl7SrzPZDY+1W4qpxGrcRrlR9BMvR9qtxVTiNW4jWqOKZej7VbiqnEelWomrVHDMvx9qtxAVRjerKSVaOKaLMgGKqS1I0uR1qCR802TFFabrVOWrUzZzVSU1mztgVJutU5atzHOapymsmdsCpN1qnLVuY1TlNZM7oFSbrVKbpVyY1Tm6VkztgVJutUp+pq5JVOU9axZ2wOp+Fb7fFLD+9A4/VT/SvYOxrxb4Zvt8X2w/vRuP/HSa9p7V6WG+A+QzhWxPyQ6iiiuo8UKKKKACiiigAooooAKKKKACiiigAooooAKKKKACiiigAooooAK+YP2/fjqPhD8GLnS7C4MXiLxMHsLXBw0UGP38v4KQoPUGQHtX0xc3MdnBJPM6xQxqXeRjhVUDJJPYV+Kf7W/xyk+PXxn1XWoJWbQrM/YdKjPAFuhOHx6uxZz3+YDtUtlJGL+zd8HLr46/GDQvCsSuLKWXz9QnT/ljapzI2exI+Uf7TLX7g6bp1to+n2thZQJbWdrEsEMMYwsaKAFUDsAABXyP/wAE3/gT/wAK8+F0njPU7fy9c8UBZId4+aKyX/Vj23nL+48v0r7EoSBsKKKKokKKKKACiiigAooooAKKKQtgZoA+b/28fj5/wor4Gag9hc+T4l17dpmmbWw8ZZf3sw/3EJwezMnrX4mk5OT1r6O/bw+Ph+Ovx01FrC587w1oO7TNM2tlJArfvZh/vuDg91VPSvnGv1DJ8H9Vwy5l70tX+i+RolYKVWKkEEgjoRSUV7oz6j+Af/BQv4l/BkW2nandf8Jr4ajwv2DVZSZ4k9Irjll44AbcoHQCvfvHujfA7/goNb/2p4S1iHwL8XDGB9i1QCE3zAcJIBlZemBJGS4GNykAAfm9To5GidXRijqchlOCDXkVctpOftqD5J9119VsxWO0+K/wZ8YfBLxI+ieMdEuNJu+TFIw3Q3Cj+OKQfK6/Q8dDg8VxNfR3w7/bY8TaVoKeE/iLpdn8VfBJwrad4g+e5hHQGG4ILKwHQtux229a7C3/AGZPhR+0Yj3fwT8cLoHiGQFz4J8XNslB6lYJhneB2++f7zLVrFToK2Kjb+8tV8+q+enmF+58g0V6b8Uv2a/iV8GZZP8AhK/COoafaqcfb44/OtT6YmTKfgTn2rzMjFehTq06seaDTXkMSiiitACiigDPTmgArs/hJ8I/E3xt8a2XhbwrYNfajcnLueIreMEbpZW/hQZ5P0AySAfXP2eP2E/iN8eri3vXsX8LeFmIL6xqkTJ5if8ATCI4aU46Hhf9oV+sHwF/Z18Hfs7+Fv7H8K2GyaUKb3U7jDXV446M7Y6DJwowoycDkk/O5hnFLCpwpvmn+C9f8hNkf7OP7Pugfs4/Dm08N6Ognu2xNqOosmJLy4xy59FHRV7D1JJPq/ej8aWvzac5VZuc3dszCiiipAKKKKACiiigAooooA+Dv+Cr/wAVf7A+F/h/wNazbbrX7s3d0in/AJdoMEAj/akZCP8Arma+Yf8Agmf8Kv8AhYH7RdtrVzD5mm+F7Z9RcsMqZz+7hX65ZnH/AFyrk/29fix/wtj9pXxLNBN5ul6Iw0WzwcjbCSJCPUGUykH0Ir71/wCCYPwnPgb4AP4luofL1HxXdtd5Iwwto8xwg/j5rj2kFfcz/wCE7KVHaU/1/wAkXsj7Gooor4YgKKKKACiiigAooooAKKKKACiiigD5d/4KL/E3/hXP7MuuWsMvl3/iKVNHhx12PlpuPTykdf8AgQr8Xq+6/wDgrD8Tv7e+K3h7wTbS7rbQLE3VwoPS4uCDgj2jSMj/AK6GvhSv0zI8P7HCKT3lr/l+Botgooor6EZPY2U2o3tvaW0bTXE8ixRxoMlmY4AHuSa/oI+DfgGH4XfCzwr4UgCkaRp0Nq7L0eQKPMf/AIE+5vxr8dv2CPhkfid+074Uhli82x0eQ61dZGQFgw0efYymIfjX7divguI696kKK6av57ESHUUUV8eSFFFFABRRRQAUUUUAFFFFABRRRQAlfjR/wUo+GP8Awr/9pXUdTgh8vT/EttHqsZUfKJTmOYfUuhc/9dBX7L18Q/8ABVb4X/8ACU/BbSfGNtDvu/DN8FmYDpbXGEb8pBD+Zr3MmxHsMZG+0tP8vxGtz8m6KKK/UTQK+wP+CYPxR/4Qj9oU+Hbiby9P8U2b2m0nC/aI8yRMffAkQe8lfH9bPgvxVe+BvF+ieItOfZf6Vew3sBz/ABxuGGfbIrkxdBYihOk+q/4b8QZ/RVRWH4M8U2Xjfwno3iDTX8yw1SzhvYGPdJEDLn3wa3K/HWnF2ZkFFFFABRRRQAUUUUAFFFFABRRRQB87/t4/Cj/hbP7Nfia3gh87VNGQazZYGTvhBLgepMRlUD1Ir8kP2bfim/wY+OHhHxbvZLWyvVS8C97aT93MMdzsZiPcCv3xmhS4ieN1DxuCrKwyCD1BFfgn+038KH+Cvx08W+FFjaOytbxpbEnvbSfvIee+EYA+4NfZ5DVjVp1MJPZ6/J6MuPY/eu3njuoY5onV4pFDK6nIYHkEGpq+b/2BPi3/AMLZ/Zs8PNcTebquhA6NeZOWzEB5THucxGPJ7ndX0f0r5GvTlQqypy3TsQOooorIAooooAKKKKACiiigBOlAzRjmvB/2pP2svC/7M3hjzb111PxNdxk6docT4klPTzJD/BGD1Y9cEAE5xpSpTrTUKau2B1Px7/aB8J/s7+C5tf8AFF2FkfKWWmwkG4vZQPuRr6dMseFB56gH8Zf2iv2k/Fv7SXjFtY8Q3HkafAWXT9IgY/Z7OM9gP4mPG5zycdgABznxf+Mfin44+NLvxN4s1Fr6/m+WOJcrDbR5+WKJP4VGenU8kkkknia/ScsyqGCjz1NZvr29P8zRKwUUUV9AMKKKUDNACV7N+zh+yr40/aU8Q/ZtCtvsWhwOFvtdukP2e3HUgf33x0ReeRkqOa9v/ZE/4J3az8WWsvFXxBjufD/g9sSwWODHeaivUEZ5jjP94/MR90AEMP1R8JeENG8BeHrLQ/D+mW2kaRZoI4LS1QIiD+pJ5JPJJJOSa+UzLOoUL0sPrLv0X+bJbPP/ANnv9mjwZ+zj4ZGm+GrIS6hMo+3axcgNdXbD+838Kg9EHA9zkn1zvQc0tfATqTqyc6ju2QFFFFQAUUUUAFFFFABRRRQAUUUUAFFFFABRRRQAV5/8c/hPp/xs+F2u+EtQ2p9uhJtrhlz9nuF+aKQfRgM46jI716BRQB+A08OvfCjx80bebpPiPQL/AKjh4LiJ+o+jL9DX7Y/s/wDxgsPjp8KdE8WWexJbmLyr22Q5+z3K8Sp9M8jPVWU96+KP+CnH7P8A9g1Ky+Kej22Le7KWWsrGv3ZQMQzH/eA2E+qp3avO/wDgnb+0D/wrD4nnwhq1z5fh7xO6woXb5YL3pE/sH+4fcoTwtQtHYt6q5+sdFFFWQFFFFABRRRQAUUUUAFFFFABRRRQAUUUUAFFFFABSHpS0h6UAeC+Lm3eKdTP/AE2YVRhNWfFB/wCKm1TP/Pw/86qQnpXiS+Jn6PSVqMfRfkXojVyI8CqMRq5CapGUy9EauRGqER6VciatUcU0XojVyI1QiarcTVqjimjQharcbVnRtVuN+K0TOOSNCN8VZSSs5HqZZK1TOWUS95n1pjyVX8z3prSVVzNQHSSZqrI1Od6ryPWbZ0RiRTNVOU8VPK1VZWrNnXBFeU1TlPWrErVUlasmdsEVpTUMNy9pdRzqfmjcOPwNPlNVJTxWbZ1qPNGzParO5S9topozlHUOD7EVYrk/h7qH2rRTCxy8DFP+Ankf1/KuqHU16cXzRTPi60PZVJQ7DqKKKoyCiiigAooooAKKKTrQB578cPEg8NfD3UHR9txdj7JF65fO78lDGvkKOOvaP2mPEv27xFY6LG+Y7KPzZAP+ej9AfooB/wCBV5BFHXzeNn7Sq10Wh+wcOYb6tgVUe89fl0/z+YsUVW446I46tRRVxJH0M5CRxVajix1p0cWPrVmOLNaJHJKYxIs9qsRw1JHDVlIvQVokcspkKQ+tTJF6Cp0hqdIfarSOeUyssOakWD2q2sOKkWL2qrGTmUxDTvI+tXBEad5FXYhzKPkfWkMFX/IpDCaLC5zOMNMaHHbFaTRe1RtEPpSsWp3Porwfqf8Aa/hjTronc7wqHP8AtDhv1BraIya4H4N3Rk8NzW7HJgnYAeikA/zzXf171OXNFM/LMXT9jXnBdGxaKKK0OQKKKKACiikoATtUM9xHawvLM6xxIpZnY4AA6kmpugwa+c/2hfio1zLL4W0qbEanF9Kh+8f+eQPoP4vy7GsK1WNCDmz0suwNTMK6oU/m+y7nDfGr4oS/EPWvsto7Lolo5ES9PNboZCP5eg+przlIfarCQ+1TpD7V8pOUqsnOW7P3LC4elgaMaFJWS/r7yukHtUqwfjVpIfbNTLBUKJs6hTEHtUgh5q4sHtUgh6VpYydQoiDnpS+R7VfWD2p3kH0NHKT7QzvI9qRoPatLyD6GkMB9KOUPaGYYKY0HtWmYeaY0HtRYpVDLaD8KhaCtVoKieH2qHE1VQyXh9q6H4feOL/4eeIotRsyXibCXFuThZo+4+o6g9j+IrNeH2qu8HtRFyg1KO6CrCGIpulVV4vRo+7PDfiOx8WaLbanp0wltp1yPVT3Vh2IPBFa/Wvjr4O/E2b4e64Ibh2fRbtgLiPrsPQSKPUd/UfQV9fWtzFeW8c0LiSKRQ6upyGB5BB9K+pw2IVeF+q3PxHOMrnllfl3g/hf6PzRZooorrPDCiiigAooooAKQ0tFAHJfE7Uf7N8GX5zh51EC++44P6Zr55WD2r2P413R+y6ZaA8O7yMPoAB/6Ea8qWL2zXkYp807dj77JYeyw3N/M2/0Kggpwg4q6IT6YpwhNctj3nMo+R9aDBxV7yKDCcUWFzmcYeKY0HtWkYj6UxovbFTYpTMxoaieL1FajQ596geGlY1UzMeH8arvDWo8NQPFms2jeMzKeOq8kP5VqSQ1Wkjx2rNo6YzMqSLFVZIq1ZYqqSx4rNo64zMuWKqrqVIYcEc5FaksdU5Y6ho64yvofaPw28Sf8JZ4J0rUi26WWILL/ANdF+V/1BrpyK8B/Zf8AEmU1XQZX5Ui7hB9DhX/9k/M1790NfV4eftKcZH4ZmmG+p4ypS6XuvR6oWlooroPKCiiigAooooAKKKKAMHxjqQ03Q5yDh5P3afU//WzXmEZ5rqPiTqG+8trNTwimRvqeB/I/nXKRN0rz60rzt2PqsvpclFS6vUvRGrkRqhE1XImqEdM0Xomq5G3Ss+JqtxvWiOOaNCJqtRvWfG+KsxyVqmccomhHJipllFUFkqUS1aZzOJbMw9ajeWoTLUbSe9O4lEWR6rSPTnkqvJJWbZ0RiRStVSVqmkeqsr1mzsgivK1VJTViRqqStUM7IIrSmqcxqzKapytkmsWdsEV5TzVKU1alPBqnKayZ2QRvfDlseM7EeokH/jjV7eK8N+HXzeNdP/7aH/yG1e5CvQw3wP1PlM5/3iP+FfqOooorsPACiiigAooooAKKKKACiiigAooooAKKKKACiiigAooooAKKKy/EviGw8I6BqOt6rcpaabp9u9zczv0SNFLMfyFAHyn/AMFGfj5/wrb4YL4N0q52a/4oRopSjfNBZDiRvbef3Y9QX9K+Bf2U/gfP8e/jJpGgPG/9jW7fbdVmXjZbIRuXPYuSqD3bPY1hfH74wah8dPirrfi2+3pHdS+XZ2zHP2e2XiKP0yBycdWLHvX6e/sGfAH/AIUt8H4L/UrbyvE/iMJfXm9cPDFj9zCfTCksR2Z2HYVG7L2R9I2tpDp9pDbW8SQW8KCOOONdqooGAAB0AFWaKKsgKKKKACiiigAooooAKKKKAE71wnxu8O+J/Fnwp8T6L4Nv7bTPEmoWT21rd3bMscW/hjlQSp2lgGA4JB7V3lJ1pxlyyUl0A/n6+LPwM8c/BHWjpvjLw9daTIzEQ3LLvt7jHeOVcq30ByO4FcFX9FXijwro/jPRbjSNe0u01fTLhdstpewrLG491YEfj2r4R+P/APwSt0fWTcat8K9SGiXbZc6FqTtJbOfSOXl0+jbhk9VFffYPP6dS0cQuV9+n/ALUj8w6K6/4l/CPxh8H9dbR/GGgXmiXozs+0J+7mA/ijkGVdfdSRXIV9XCcaiUoO6ZQUUUVYBT4Z5LaZJYpGilRgyuhwVI6EHsaZRRuB9cfAb/gpB8RPhakGl+KsePfDigIYtRkxeRJ0+SfBLfSQN6Aivr/AMFQfsqftlRbrfw9o9v4jlXdNprp/Zmog4yT+6ZfNx/eUuPX0r8iKltbqayuI7i3leCeJg6SxsVZGHIII6EV4eIyqnVbnRbhPutPvQrH6zeI/wDglD8KNUd5NK1nxJort92NbmKaJfwaPd/49XHyf8EhPDpkBj+ImprH3VtOjJ/PeP5V4T8Av+Cl3xB+GP2fTPGAPjvQFwu+7k2X8K/7M2Dv9cSAk9Nwr9Hvgh+1V8OP2gLJD4W16Iaps3SaNfYhvYvX92T84HdkLL718xipZrgfim3Hvv8A8FEu6Pnbw/8A8ElfhzZSB9X8VeItUA58uBobdT9fkY/kRXvnwz/Y4+EPwmmgudC8F2L6jDgrqGo7rucN/eVpCwQ/7oFe2cCivDq4/FVlac3b7vyFcAoHQYpaKK4RBRRRQAUUUUAFFFFABRRRQAmea8w/aS+KcfwY+CPi3xaXVLqysmWzDfxXMn7uEY7/ADspPsDXpwPFfnB/wVp+Lm2Lwn8NrOblida1BFPb5o4FP/kYkH0U135fh/rWJhT6X19FuNHwD4D8I6j8TviBonh2yLS6lrV/Faq7Zb5pHALt7DJJPoDX9A/hPw3ZeDfC+kaBpsfk6fpdpFZW8f8AdjjQKo/ICvyz/wCCVnwk/wCEq+L+q+N7uHfY+GbXy7dmHBupwygj12xiX6FlNfrGMV7XEGI568aEdor8X/wByFooor5YkKKKKACiiigAooooAKKKKAE6VWv7yDTLKe7uJVht4I2lkkc4VFUZJJ9ABVjOa+bv+CgXxR/4Vf8AszeJPJm8rUdd26La4OCfOB83/wAhLLz64rWhTderGnHduwH5DfGz4iT/ABZ+LXivxfOW/wCJtqEs8Sv1SHOIk/4CgRfwriKKK/ZacFTgqcdkahRRTo0aV1RQWZjgADJJq72A/Tn/AIJKfDH+zvCHi7x7cw4l1G5TS7N2HIiiG+Qj2ZnQfWOv0GxXmH7NXwxHwf8AgZ4O8KNGI7qysEe7AH/LzJmSb/x92H0Ar1DvX5BmFf6ziZ1Ol9PRaIzYtFFFcIgooooAKKKKACiiigAooooAKKKKAENcn8U/Alr8Tfhx4l8K3m3yNXsJrMuwz5bMhCuPdWww9xXWUtOLcZKS3QH85OtaRdeH9ZvtLvomt72yne2nibqkiMVZT9CCKpV9Tf8ABR74V/8ACuf2k9V1C3h8vTfEsK6tCVHy+a2VnGfXzFZz/wBdBXyzX7FhayxFCNVdVc1CiiiuoD9fP+CX/wAVB44/Z+fw1czCTUPCt21rtJy32aXMkRP4mVB7RivsbvX44/8ABND4rj4e/tFW2iXU3l6b4ptm05wxwonHzwN9SVZB/wBda/Y7rmvyzOcP9XxcrbPX79/xM3uLRRRXiiCiiigAooooAKKKKACiiigBO9fnH/wVp+EfnWvhT4k2UGTETo2oso/hO6SBj9D5qkn+8or9Gwea87/aD+FsHxm+DnirwfMqGXUbNhbO/SO4X54W+gkVSfbNd+X4n6riYVenX0Y1ofm3/wAEsfi//wAId8Y9R8E3k+zT/FFtmBWPAu4Qzp9N0ZlHuQgr9aR1r+d7wxr+rfDHx5pusWoez1nQtQS4RJAQUlikB2sPquCPqK/f/wCHvjWw+IngfQvE+mPvsNXs4ryHnJUOoO0+4zg+4Ne3xBhuWtHER2lv6/8ADDkdHRRRXypIUUUUAFFFFABRRRQBz3jmTXIfBmuS+Gkt38QpYzNpyXYJia4CExhwCOC2Aea/n98feMPEPjzxfqet+Kr+51HXrqZjdTXZ+fcONuP4QuMBQAABgAAV/RF0zX4zf8FGvgl/wqj4/Xmr2Vv5WheK1bVLcqMKs+cXCfXeQ/sJQK+t4drU41pU5LVrR+nQqJ8rUUUV+gFhRRRQBp+GvDOreMdds9G0PT7jVdVvJBFb2lrGXkkY9gB/kDmv1J/ZE/4Jy6X8NxZeLPiTDb654pXEtvpPElpYN1BftLIP++VPTcQGr4m+An7Xdx+zfpMq+EvAvh6fXrhdtzruriae4kGc7F2ugROnyr1wMkkCu61T/gqR8atRz5DeH9Mz/wA+unFsf9/Havncwp4/Et0qCUY976v7tkJ3P2EC4GKXivxJ1X/goT8fNW3BvHT20Z/gtdOtY8fiIs/rXHar+1r8ZtZz9o+JniVM9RbajJB/6LK18/Hh3Ev4pxX3/wCRPKfvMXUdSBVK+1vT9Kj8y9vra0T+9PKqD8ya/n11T4seNtc3f2j4w16/3dftOpTSZ/NjXMzXM1xIXlleR26s7Ek10x4al9qr+H/BHyn9AeqfHn4baHn+0fiB4YsSOouNYt0I/AvXHar+2l8EdGz5/wASdEkx/wA+srXH/osNX4Ukk9TRXTHhukviqP8AD/ghyn7S6r/wUh+AumgiLxbcaiw/htdKuv5vGo/WuN1X/gq38H7DcLbTfFGonsYbGFVP/fcyn9K/IyiumPD+Eju2/n/wB8qP1L/4e3eC5NUtYIvBWspZyTIktzcXESmJCwDPsXduwMnGecda+7rK7h1K0guraVZredFkjljOVdSMgg9wQa/nGr9i/wDgm18bf+Fo/AaDQL6483W/CTLp8gY5ZrUgm3f6BQ0f/bL3rx84yqnhaSrUFZJ69d9v68yWrH1xRRWXrviTSvDFkbvWNUs9KtR1nvbhIU/76YgV8ik27Ik06WvPrX9oD4Y31ybe3+IvhSeccGKLW7Zm/IPmu5tLyC+t457eaOeGQbkkiYMrD1BHWqcJR3VgLFFFFSAUUUUAFFFFAHO+PfBWmfEbwdrPhnWoPtOmapbNbTJ3AI4ZT2YHBB7EA1+HPxa+Gur/AAW+JWs+FdU3JfaXcFY51BUTR/ejlX2ZSrD0zjqK/eivi/8A4KQfs8H4geBI/H+i22/XfDsRF6ka/NcWOSWPuYyS3+6z+gqWikz0/wDYs/aBT49/CC1mvpw/ijRttjqqk/NIwH7uf6SKMn/aDjtX0DX4lfsn/Hm4/Z++Lmna07yNoV2RZ6tbrzvt2Iy4HdkOGH0I/iNftTp9/b6pYW17Zzpc2lzGs0M0TbkkRhlWBHUEEHNNO4mrFyiiimIKKKKACiiigAooooAKKKKACiiigAooooAKQ9KWigD5/wDF/wAvirUx0/fMaoxGtXx+nk+MtRX1ZW/NAaxo26V4ktJtH6RQ96hB+S/I0Im6VbibBrPiarcbUJkzRoRtVuJ6z4nyKtRPWyZxyRoxvVqN6z43qxG9aJnHKJpRvVhJKzo5KsJJVpnLKJopLUolrPWSpBLV3MHAvebTTLVXzj/eppmzVXJ5Cw8tV5JKjaSonkqLmsYiyPVWR6WSSq8klQ2dEYjJHqrK1SSPVWV6zbOuMSGVqqStzU0j1Ukas2dkUdR8OtR+za49ux+S5QgD/aXkfpmvUfWvCdKv/wCztWtLjOBHKrN9M8/pmvdA2QD7V24eV427Hzea0uSqprqvyJKKKK6jxAooooAKKKKAG1BdXMdnayzysEjiUszHoABkmp+nSvOPjz4iOheALmKNts1+wtUwecHJf/x0EfjWdSahByfQ6cLQeJrwpR+00j5j8S6xJ4l8R6jqkud1zMzhT/CuflH4DA/Cq8UeKjhjq5ElfJtuTuz92UY0oKnHZaD4o6uRR4+tNijxzVuKPNWkc05CxR1biioiiq1HHmtUjjlISOLNWY4afFFVmOP0rRI5JTGJFipkizU0cNWEhrRI5pTK6Q+1SrB+NWVh9qmWGqsYOZUEHHSneRVwQU/yPaq5TPnKH2ekMHNaHke1NMHNHKHtDOaD2qJoa0zDUTQ+opcpamdn8HJvKvNRt+zosgH0JH9a9VA615J8LT5PiV17PAy/qp/pXrlepQ/h2PiM1VsU33SFooorpPICiiigBvAFHNHesrxHr1r4Z0e71G9fy4IELsfX0A9ycAe5pNpK7HGMpyUYq7Zxnxo+Ja+BNCa3tHB1m8UrAOvlr0MhHt29T9DXyXteaRpJGMkjkszMckk9ya3PFvia78aeIbvVbw4eZvkjzkRoPuqPoPz5Pes6OGvmMTWdefktj9qyfLo5bh0n8b1k/wBPREccPtVhIamji9qsRwZrmSPXlMgSH2qZIKtJBU6w1aRzSqFRbf2qRYKuLDUghqkjF1CkIOelO8j2q8IOelO8j2p8pHtDP8j2ppg56VpeR7U0wc9KrlD2hmtBUbW/tWm0HWo2hqLFqoZT29QvD7VrvDUDwVLRtGoZDw1Xkh9q15IKrSRe1Q0dEZmRJD7V7n+z58Ujayx+FtVl/dOf9Blc/dP/ADzP17e/HcV41JDVcb4JVkjZkdCGVlOCpHQitKVSVGakjlx+DpZjh3Rn8n2fc+9+1HrXnnwe+Iq+PPD6rcuP7UtAI7hMY3f3XHscfmD7V6HX1UJqcVJbM/D8RQqYarKjUVmh1FFFWYBRRRQAUUUUAeN/FmUz+JIY/wCGKBR+JJJ/pXGLDXW/EFvO8W3ncLsUf98j+tYKw+1ePUV5tn6Fg3yYaC8kVVg9qcIKuLDTxB7VnynU5lH7PSGHitDyPakMHtRyi9oZzQe1RtDWk0FRtD7UuUpTMx4faoXi/GtRoagkhqWjaMzLeL8arSQ1qSRVXeP86ho6IzMqSP1qrLFWrLF7VVkj/Ks2jrjIyZI8VVlj71qyxVTkTFZNHXCRlSx4qpLHWpNHVOVOtZNHbCRrfDTxF/wiXjnS78vtg83ypj28t/lYn6Zz+FfZ6YYZHQ18HSpX2H8KPER8T+A9LvHbdOsfkSk9d6fKSfrgH8a9fL6nxU/mfCcV4a/s8Uv8L/NfqdjRRRXsn54FFFFABRRRQAlJjANHTFUNcvjpuk3dznBjjZh9ccfrSbsrjjFykorqeSeIb43+vXk2cgyFQf8AZHA/QVWiaqEb55PWrUbV5F7u5+gKChBRXQ0Imq3E9Z8b9KtRv0q0znkjQjerUb1nRvVmOStEzklE0UkqdJMVnpJU6S1aZzSiaCy1IJfes9ZPeniWquYuBd8z3prS1V82mmX3p3FyEzy5qB5KY0lQvLUtmsYiySVVkelkkqu71DZ0xiMkeqkr1JI9VZHrNs64ojlbg1TkappXzVWRqybOuKIJmqpK3WppWzmqsrVkzsgjpfhknm+MrU/3EkP/AI6R/WvbwK8Y+EcfmeKZW7JbMfx3KP617OK9TDfAfG5w74m3ZIdRRRXUeGFFFFABRRRQAUUUUAFFFFABRRRQAUUUUAFFFFABRRRQAV+fX/BTT9oY2trbfCnRbrEswS81t426J96GA/XiQj0Efqa+wvjt8XdN+Bnwx1nxbqRV/ssey1ti2Dc3DcRxj6nrjooY9q/EvVNR8QfFzx/Ndz+bq/iTX77O1Bl5p5XwFUduSAB0AwKlspI91/YN/Z9Pxp+LcOp6nbeb4W8OMl5eb1yk82cww++SCxH91CO4r9gQMCvKP2aPglZ/AL4T6T4YhCPqJH2nUrpB/wAfF04G859BgKv+yo75r1imlYTdwooopiCiiigAooooAKKKKACiiigAooooAKKKKAOc8aeAvD3xF0OfRvE+jWeuaXN962vYhImezDP3WHZhgjsa+BPj/wD8EqYZzc6v8J9T8h+X/wCEf1aQlT/swznkewkz7uK/R3n60V24XHV8I70padun3DvY/nh8ffDfxP8AC7X5dF8V6He6FqUfWC8iK7h/eVujr6MpIPrXN1/Qv8Qvhf4U+K3h99G8W6DZ67p79IruPLRn+8jD5kb/AGlIPvX58fH7/glVe2X2nVvhRqn2+IZf/hH9VkCyj2in4VvYPt6csTX22Dz6jXtGv7svw/4H9alJn530VteL/BeveAdcn0bxJpF5omqQHElrfQtE49CAeoPYjg9qxa+oi1NXjsUFFFFUAVPY31zpl3Dd2dxLa3ULB45oXKOjDkEEcgj1qCijcD7Q+AX/AAU38efDr7NpfjiI+OdDTCfaJX2ahEvqJekv0cZP98V+jfwV/ac+Hfx9sVl8Ja/DNfBN0uk3REN7D67oickD+8u5fevwUqzpmqXmi38F9p93PY3sDiSK4tpDHJGw6FWBBB9xXzuMyTD4m8qfuS8tvu/yE0f0cZ5606vhv/gm38dvip8ZtP1+DxhdRaz4b0aOOCDV7mPF49w3IiLjAkAQEsWG7LJknNfceeK/PcTh5YWs6M2m12MxaKKK5gCiiigAooooAKKKKAK9xcx2dvLPM6xRRqWd3OFVQMkk9hX4I/tJ/FeT41/G/wAWeLS7NaXl40dkrfw20fyQjHY7FUn3Jr9XP+ChHxf/AOFT/s4a3DbT+Vq3iM/2NaBT8wWQHzm9eIg4z2LLX5Xfss/CVvjb8d/Cnhd4jJp810LjUD2FrF88oJ7blXaD6sK+0yKlGhSqYyptt8lqy13P1e/YK+EX/Cov2bfD0NzB5Ora2DrN7kYYNMAY1PcbYhGCOx3V9F4zTIYlgjWNAFRQAqgYAA7VJXyFeo69SVSW7dyBaKKKyAKKKKACiiigAooooAKKKKAEzX5U/wDBV74qHxB8UtB8C2s2618P2f2q6RT/AMvM+CAR7RrGR/10NfqRrGq2ug6Te6nfTLb2dnA9xPM/RI0UszH2ABNfz9/F/wCIV18Vvih4n8XXe4S6vfy3KoxyY4y37tPoqBV/CvqOHsP7TEOq9or8X/wLlROPooor9FLCvdf2Jfhb/wALZ/aT8H6ZLD5unWNx/at6CMr5UHz4b2Zwif8AA68Kr9Nv+CSnwq+w+G/FvxCuocS38y6RYuwwfKjw8xHszGMfWM15OaYj6thJyW9rL1YnsfoYPlFLRRX5QZhRRRQAUUUUAFFFFABRRRQAUUUUAFFFFABRRRQB8Uf8FTvhT/wl/wAD7DxdbQ7r7wtehpGAyfss5WN/ycQn2AavyTr+iH4geD7L4heCNd8M6ipNjq9lLZTYGSFdCu4e4zke4Ffz6+MPDF94K8V6x4f1KPytQ0u8lsrhPSSNyrfqK/QOHsRz0ZUHvF/g/wDglxMiiiivrii/4f1y88Ma9p2sadMbe/0+5jureVeqSIwZW/AgGv6B/hX48s/ij8OPDniuwI+zavYxXYQHPlsygsh91bKn3Br+emv1U/4JR/Fz/hIvhfrngK7m3Xfh66+1WiseTazkkgD/AGZQ5P8A10FfJ8Q4b2lFVlvF/g/+CTI+76KKK/PSAooooAKKKKACiiigAooooAKKKKAPxj/4KOfB3/hV37Q+oapaQeVo/ilP7WgKj5RMTi4X67/n+kor6v8A+CU/xi/4Sb4Y6z4AvZ9174dn+02aseTaTEkgf7su8n/rqtdz/wAFJvg1/wALN/Z8utbs4PN1fwnIdTjKjLG3xtuF+m3Eh/65Cvzd/Y3+Mh+B/wC0D4a12efydIuZf7N1Mk4X7NMQrM3sjbJP+AV91T/4U8rcN5w/NbfetC90futRTVIZQQcg85p1fCkBRRRQAUUUUAFFFFADcYFfM/8AwUC+CX/C4/2fdVmsoPN13w5nV7LaMs6op86Md/mj3EAdWRK+mqjeNZEZWAZWGCD0IrWhVlh6sasN07gfzgdKK9s/bE+CrfAr49eIdBggMOjXL/2jpeBhfs0pJVR/uMHj/wCAV4nX7FRqRr041IbNXNQooorYAooooAKKKKACiiigAooooAKKKKACvov9gz42/wDClv2g9Gku5/J0LXcaRqG44VRIw8uQ9htkCEnspf1r50pQSpBBwRWGIoxxFKVKezVgP6QFOR7V4H+2j+z+n7QXwU1LTLSEN4k0zOoaQ/8AEZlB3RZ9JFyvpnaT92pP2K/jb/wvL4A6Dq9zP52t6ev9mapk5YzxADefd0KP9WI7V7ya/I/3mCr9pRf5Gex/OBNDJbTPFKjRyoxVkYYKkdQR613Xwu+O3jz4Maol94Q8TX2kEHL2ySb7eX2eJso34j6V9x/tZ/8ABOHxX45+Kmt+L/hz/ZX9m6ov2y40y5uDBKLs583y/l24YgPksPmdh0Ar4B8ffDvxJ8L/ABJc6B4q0e60TVrf79tdJgkdmUjhlPZlJB7Gv07DYrC4+nbRtrVf8Au9z9aP2O/28dI/aEaDwx4jhh0Hx2kRZY0bFtqAUZZocnKuBkmM54BIJAO3639q/nJ0nVrzQtTtNR066lsr+0lWeC5gcpJE6nKspHIIIBzX7g/sd/tDR/tHfByy1y4KR+IbFvsGrQJgD7Qqg+Yo7K6kMPQlhztr47Ocrjhf31Fe4912f+RLVj3eiiivmCQooooAKguLaO7gkhmRZYZFKPG4yrKRggg9RU9FAH4vftk/s9y/AD4tXVrZwsPDGrFrzSZecKhPzw59Yyceu0oT1r60/wCCa/7Ro8SeHpfhfrt0TqelIZ9Hklbma26vDk9TGTkD+6fRK+iP2qfgJaftB/Ci/wBC2JHrdtm70m5fjy7hQcKT2VxlT9Qeqivxv8Pa74g+EHxBtdSszLpPiPQb3OyRSGiljYhkdfTgqy9wSKjZl7o/fWivPfgV8YNK+Ofw00nxbpRCC5TZdWu7LW1wuBJE30PQ91KnvXoVWQFFFFABRRRQAUUUUAFFFFABRRRQAUUUUAFFFFAHiPxXg+z+LWk/56wo/wCWV/8AZa5aJq9A+NVpsudMugPvK8bH0wQR/M15zE9eNWVqjR+iZfL2mFg/K33aGhE+KuRvWdG9WonrNM6JRNCN8Vajes+N6sxyYrRM5JRNGOSrEclZySYqwklaJnLKJopJU6S1nJLUyyVaZzuBoLLTxNVAS08TVdzJwL3m0hlqn5tIZqLi5Cy0tRPLUJlqNpKLlqBI8lV3kpry1A8lZtm0YiySVVkeleTNV5JKhs6YxGyPmqsj0+R6qyvWTZ1RiRyvXunha9/tHQLCcnLNEu4+44P6ivBZHr1z4VXn2rw0Yj1hmZMexw3/ALNXVhpWk0eVnFO9FT7P8ztaKKK9E+PCiiigAooooAbXzd+0lrv27xLYaShzHZQmRwP779j/AMBUfnX0g7bVZvbNfFvjDWT4k8WarqJO5bi4Yof9gHCj/vkCvMx0+Wmo9z6/hnD+0xbqvaC/F6flcyokq7DH0qGFKvRJgCvDSP0yciWJKuQx1FCnSrsSdBWyRwzkSRx5q5FFTIY6uRx9q1SOGchY48/SrUUVEUdXI461SOOUhscVWUizT44qsxxVokckpkSQ+1SrDVhIfapkhq0jnlMqiGniHiriw08Q8U7GTqFDyfammHrWj5NNMPWnYPaGa0NRPDWm0NQvDUtGimaXw+TZ4og91Yf+OmvW/wCKvKvBEe3xPan2f/0E16r3r0MP8B8vmrvXT8v8x1FFFdB5AUUUUANbivmb4/8Aj5te1s6FZy5sbJ8TFTxJL3H0Xp9c+gr2H4t+Oh4H8LTTRN/xMLnMNsvcMRy/0Uc/XA718lKGlcu5LOxySxySa8nG1rL2cfmfd8NZfzyeMqLRaR9er+QkUXtVqOLNLFFmrsUPSvFSP0KcxkUFWkip8cVWo4a1SOSUyFIasJBU8cNTpD7VoonLKZWWD2qUQVbSDPaplt6uxi6hREFO8j2q+sAp3kD+7TsZ+0M7yPakMHPStLyB/dpPIFFg9oZbQ1E0HtWq1vUTwY7UrFqoZLwVA8Nazw+1QSQ1DibxmZMkXtVaWCtaSGq0kVZtHTGZjyQ4qpLF7Vsyw5qlLFis2jshMteCfFl14G8S2up22SinZNEDxJGfvL/Ue4FfZelanb6xp1tfWsglt7iMSI47gjNfD0sVe1/s6+PfInfwxeyfI+6WzLHoerp+PLD/AIF616GBrcr9nLZ/mfI8SZd9YpfW6a96O/mv+AfQlFJS175+YBRRRQAUh6UtIelAHjHi1N/iW/b/AKaY/QVmLDW14kjJ8QXx/wCmpqmkNeTJXkz7qjK1KK8kVhDTxDVtYakENKxTqFHyfakMNaHk0hhp8ovaGa0NRtDWm0NRPDSsWpmW8PtUDxYrUeL2qvJFUNG8ZmVJFVWWKtWSKqssdZtHVGZlSR9j1qpLH1rUljqpKmazaOuEjKkj7VTmjrVmjqlKmRWTR2wkZcidqpTJWpMlUpk71i0d0JGXMle4/sya9gavortjlbqJfyV//ZK8VlTrXS/CbXD4e+IOkzFtsU0n2eQdiH+UZ+hIP4Vrh58lWLOPNsP9ZwNSHW116rX/AIB9g0UgOQKWvqD8WCiiigApD0paKAGgVyPxOvRbeF3jzgzypH/7N/7LXXHgGvNPjHebTptsD13yMPyA/rWNZ8sGz0Mvp+0xMI+d/u1OBiercb1nRvVqKSvITPu5RNCN8Vajes6N6sxyYrVM5JRNGOSrCSVnJJU6SVaZzSiaKSVMstZ6S1KstaXMHAviWnCWqIl96d5tVcz5C75tNMtVfMpplouHIWGlqJ5KhaWo2lqblqBI8lV5JKa8lQPJUNm8YhI9VpHpZJMVWkes2zpjEbI9VpXp0kmKqyPWbZ1RiMkeqkr1LI9VJXrNs64I9K+C1vuudTuCPuqkYP1yT/IV6uRyK4L4O2H2bww1wRzcTswPsML/ADBrve9ezQVqaPz3Mp8+Km100+7QWiiitzzQooooAKKKKACiiigAooooAKKKKACiiigAooooASgnApa+Uv2+/wBpEfBv4bt4a0W68vxb4jjaKIxth7S1+7JN6gnlFPruI+5QG58c/t+/tG/8Lj+Jp8O6Ndeb4V8OSPBE0bZS6ueks3HBAxsU+gJH3q9U/wCCaH7On9o6hN8Vtctc29sXtdEjkXh5eVlnHsoyin1L91FfJPwB+DOqfHn4oaV4U07dHFM/m3t2FyLa2UjzJD74IAB6syjvX7deEvCum+BvDWmaBo9utppenQJbW8KfwoowM+pPUnqSSala6lvRWNuiiiqICiiigAooooAKKKKACiiigBKDUU86W0TyyuqRoCzMxwFA6kmvEPFv7bnwP8G7xe/EPSrqRf4NLL3xJ9AYVYfrWkKNSs7U4t+iuB7pj3or4k8Wf8FX/hdpG+PRND8Q6/MPuuYY7aFv+BM5b/xyvF/Fn/BXbxXd718NeBNI0sdFfU7qW7P1wgir06eUYyptTt66Dsz9Q6RnC9WAr8VfFn/BRb46+Kt6J4ri0S3frDpVjDFj6Oys4/76rxjxX8YfHXjnePEPjLXdaR+sd9qMsqfQKWwB7AV6lPh2vL+JNL01/wAh8p+63iz47fDnwNvGv+OPD+lSp1hudRiWX8E3bj+Arxjxb/wUk+Bnhnetv4ivNfmTrHpWnyt+TSBFP4NX4wkk9Tmkr1afDlCP8Sbf3L/MfKfpx4s/4K86Db718M/D/UL/ADwsuq3yW2PcoiyZ+m4fWvFvFn/BVX4ta1vTR9O8P+Hoj914bV55h9Wkcqf++a+MKK9Onk+CpbQv63Y7I9H+K/7Q3xB+OHkDxr4hk1pLdy8Mb28MSxE9dojRQK84oor14QhSjywVl5DCiiirAKKKKACrek6Vd67qtnpthbvdX15MlvBBGMtJIzBVUD1JIFVK+3/+CXvwCPjn4k3fxD1S236P4ZPl2W9crLfOvBHr5aHd7M8Z7Vx4zERwtGVaXT8+gPQ/Q/8AZp+C1p8BPg5oHhGEI15BF52oToP9fdvzK2e4z8o/2VUdq9UpM8+1KDX5BUqSqzc5u7epkLRRRUgFFFFABRRRQAlFGOa4j4zfEqy+EHwu8S+Mb/aYdJsnnSNjjzZfuxR/VnKr/wACpxi5yUVuwPy5/wCCnnxj/wCFgfHWPwtZz+ZpXhOD7KQpyrXcmHmP4ARp7FGr3P8A4JN/Bz+zvDniX4lX0OJ9Qf8AsnTmYc+ShDTMPZn2L9YjX5zKutfFDx4APM1LxD4g1H/gU9zPJ/Ms361++Hwe+HNl8JPhj4a8H2GPI0myjtzIox5smMySY9Wcsx92r7fNZLA4GGDhu/03+9lvRWO0ooor4cgKKKKACiiigAooooAKKKKACiiigD5R/wCCkvxY/wCFb/s46hpltN5ep+KJl0qIKfmEJG6dvpsXYf8AroK/GqvsT/gp98W/+E7+Pcfhi1m8zTPClqLXCnKm6kw8xH0HlofeM18d1+n5Lh/q+EjJ7y1+/b8DRbBRRRXvDHwQSXM8cMSNJLIwRUUZLEnAAFfvt+zt8MI/g78FPCXhJUVJ9PsU+1FejXL/ADzH8ZGf8MV+R/7BHwo/4Wv+0p4cini83TNEY61eZGRthIMYPqDKYgR6E1+3I4FfB8RYjmnDDrpq/wBCJC0UUV8cSFFFFABRRRQAUUUUAFFFFABRRRQAUUUUAFFFFACAV+Qv/BUL4THwR8eYfFNrD5eneK7UXBYDCi6iAjlA+q+Ux9S5r9egMV8t/wDBRn4Rj4nfs46rf20Xmar4ZcavAVHzGJQROv08ss/1jFexlGJ+rYqLez0fzGtz8YaKKK/VTQK9/wD2GPi1/wAKh/aQ8M3s83k6Vqsn9j35JwvlzEBWJ7BZBGx9lNeAUqOUcMpIYHII7VhXpRr05UpbNWA/pAGCKUHNePfsm/F1fjZ8A/CniSSYS6mbYWmo88i6i+SQn03YDj2cV7ADgV+OVYSpTlTlunYyHUUUVABRRRQAUUUUAFFFFABRRRQBT1HT4NV0+5sbuFLi1uI2hmikGVdGGGUj0IJFfgd+0L8Kbj4JfGXxR4PmD+Tp9232SR+sls/zwvn1KMuffI7V+/ma/Oz/AIKw/Bf7ZpPh74nafb5ls2Gk6myD/lkxLQOfYMXUn/pog7V9HkWK9jifZy2n+fQpM+jP2FfjOPjN+zvoF1cz+drOjj+yNQ3HLF4gAjn13RlGJ9S3pX0PnFfkH/wTF+NP/CvfjfJ4Svp/L0jxZELZQxwqXiZaE/8AAgXT3Lr6V+vefWuLNcL9VxMorZ6r5iasOoooryRBRRRQAUUUUAFFFFAHxN/wVE+CX/Cc/CG18b6fb79W8KyEzlB8z2UhAf67H2N7Dea/JWv6Mde0Oy8TaJqGkalbrdadf28lrcwP92SN1Ksp+oJFfNVl/wAE0/gPaY83w7f3n/XbVZxn/vllr6zK84hhKHsq6bs9Ldik7H4x0V+3Vn/wT6+AVhgx+AIXI7zajdyf+hSmt6y/Yv8AgjYY8r4baG2P+e0Jl/8AQia9V8R4fpCX4f5j5j8J6XaT2NfvrZ/sy/CPTwPI+GPhJWHRm0W3ZvzKE1u2Pwg8C6dj7L4M0C2x08nTIEx+S1g+JIdKb+8OY/nu8tj/AAn8q0LLw1q+o4+yaXe3Oenk27v/ACFf0P2fh3S9NA+yabaW2OnkwKn8hV/ykH8I/Ks3xK+lL8f+AHMfz3WXwd8e6jj7J4J8Q3Oenk6VO+fyWt6y/Zk+Lt/jyfhl4tIPRn0W4QH8SgFfvngD+EUv4Vg+JK3SCFzH4U2X7Fvxwv8AHlfDbWlz/wA9oli/9CIrfs/+CfPx+vcFPAEsYPebUrOPH4NMDX7ccUVk+IsT0jH8f8w5j8ZLL/gmh8drvHm6Bp1nn/ntqkBx/wB8s1dBZf8ABKz4z3WPNufDNnn/AJ7ahIcf98xNX69f56UZHpWD4gxj2svl/wAELs/KKy/4JJfE58fa/FXhSD18mW5k/nCtb1l/wSG8TSY+1/EHS4PXybGST+bLX6f968r+N37S/gD4AaV9p8Wa3HDeOm6DSrbEt5P/ALsYPA/2mwvvUxzjMK0lCDu32SC7PMv2P/2PdW/ZX1DX2fx0viLS9Xhj8zThphtxHMhO2UOZW/hZ1I2jORz8tfRek+J9H1zUNRsdO1Wzv73TZFivLe2nWR7ZyMhZADlSRzg1+SP7RH/BSHx78W/tOk+FC/gbwy+UK2cub64X/bmGNgP91MdSCWFcb+w5+0TJ8BvjdZ3GpXTL4Z14rYavvb5UDN+7nPvGxyT/AHWf1rsrZPi68J4mu/ftsrdO9uth2Z+25OK+b/26/gHZ/G34GazNFZpJ4l0CB9S0u4Vf3mUG6SEHqRIgIx03BD2r6NRxIgZSGUjII70rKHQqRkEYIr5ejWlQqRqR3TIP5vyMGvsH/gmJ8WpfAvx/XwxPcbNJ8VW7Wrox+UXMatJC314kQf8AXSvCP2kfh0fhP8dPGvhYReTb2OoyG1XGMW7/ALyH/wAhulch4H8VXfgbxnoXiKxYreaTfQ3sJBx80bhx/Kv1evTjjcI0tpLT9DXdH9FFFZvh7W7XxLoOnatZSebZX9tHdQSf3kdQyn8iK0q/I2mnZmQUUUUAFFFFABX5yf8ABSr9mv7Hdr8VvD9riGdkg12GJeEfhY7jHo3CN77D1Ymv0brM8ReH9P8AFWhaho2rWsd7pl/A9vc28oyskbAhgfwNJq407H5JfsKftKn4F/EoaVrFyU8Ha+6QXhc/LazdI7j2Aztb/ZOedor9fUkWRAykMpGQR0Ir8QP2mfgPqH7PfxT1Dw7cCSbS5CbnS71h/r7ZiduT/eXlWHqM9CK+8P8Agnd+03/wsbwiPh74gu93iTQ4B9hmlb5ruzGAB7vHwPddp5wxqU+hTXU+0qKKKsgKKKKACiiigAooooAKKKKACiiigAooooA4b4u2P2rwm0wGTbSpJ+B+U/8AoVeKxPX0h4h04arot7aHrLEyDPY44P54r5pUlGKkEMDgg9q8rFxtJSPtcjqc9GVPs/zNCN6sxvWdG9Wo5K5Ez3pRNGOSrCSVnJJViOWtEzmlE0UkxU6SVnpJUySVaZzSiaCy1MstZ6y1KsnvV3MXAviWnCWqIlpwmqrmbgXvNpDLVPzqQzUXFyFoy0xparGWmNJRcpQJnlqF5KiaWonkzUNmqiPeTNV3kpHkqvJJUNnRGIskmKqyPSvJVeSSs2zpjEbI9ejfBi8y2qWxPHySKPzB/pXmMj12XwfvPK8UyRE8TQMAPcEH+QNa0ZWqI5Mxp8+EmvK/3Ht1FFFeyfngUUUUAFFFFAHM/EbVzoXgrWLxW2uluyof9tvlX9SK+O4lr6U/aJ1I2fgiO2X/AJe7lI2HsMt/NRXzfEvIrwcfK9RR7I/TuGaXJhZVP5n+C/plmBOlXYlyaghXjNXYVrhSPppsswpVyFKgiToKvQpWyRwTkTxJirkMdQxLk1ehStkjgnIlijq3FHTIkq5ElapHDOQ6OOrUcVEUdW4460SOOchqRVOkVSxxVZSGtEjllMrrD7U8Q8VbWGpBDWljFzKPkUww1o+TTWh9qLCVQzGhqB4q1HhqvJFUNGsZlvwZD/xUMLf3UY/pXpJ61wngqH/icO3ZYj/MV3Y7V2UVaJ4GYS5q3yHUUUlbHnBjimswUEnijtXnfxv8YN4X8IPDbvtvdQJgjweVXHzt+A4+rCs5zVOLk+h0YbDzxNaNGG8nY8M+LXjA+NPGE8kT7rC1zBb4PBAPzP8A8CPP0xXJxR5pkUdXoIq+XlJzk5S3Z+3UaMMLRjRp7RVh8MXtVyKKmxR1diippGM5hFFVqOKnRRVbihrZI4pzGRw57VZSCpY4farUcNaJHJKoV0hz2qZYKspBU6w+1XynO6hSEHHSpPI9quiDin+R7VXKZ+0M/wAj2phg68Vp+R7Uww0coe0MtoKieDHatZoPaoHgqXE0VQyXg9qrSQ4rYkh9qrSQ4qGjojUMeSGqksVbEsPtVOWKs2jrjMyJYqqTRVrTRdapyx1k0dkJGPNFiorS7m0u/gvLZjHPBIsqOOzA5FaE8Wc1Qmj61m/d2O1WnHlkfZHgrxND4v8ADdlqcGAJk+dAfuOOGX8Dn9K3gO54r5w/Z28XnTNen0Kd8W98DJACeBIo5H4qP/HRX0eMV9Lh6vtqal1PxjNMG8DipUvs7r0f+Q6iiiuk8oKKKKAPLPEkG3X733fP6VSSKtvxVDt164PZgp/8dFUY4favPlH3mfWUp/uo+iIFh9qkENWkiqVYadgcyl5FIYKv+TSGGiwvaGa0PtULxVqNDUDw1LRpGZlSRVWkirVkiqrLHWbR0xmZUkdVJY8VqSx1TlSs2jshIy5o6pSpitWVOoqlMnWsmjthIy5kqjKmDWpKnUVRmSsWjugzMmTrVGVetaky5GaoTLisWjvgzMmSqoke3mSWNisiMGVh2IrQnXmqMq1k9zuj70eU+19A1JdZ0WwvkxtuYElAH+0oP9a0F61wXwQ1M6j8ONL3HLwb4G/4Cxx/47iu9HU19XTlzwUu5+GYql7CvOn/ACtr8R1FFFaHMFFFFADRwa8W+LV35vipYgeIoFUj3JJ/qK9pPevnrx9efavGWpvnO2Xy/wDvkBf6VyYl2hY9/JYc2Jb7L/Izo3qzG9ZsclWo5K8pM+0lE0Y5KsJJWaklWElrRM5pRNFJMVOklZ6SVKslWmc7iaCy1KstUFlqRZR61VzFwLwlp3m1SEvvS+Z9au5HIXfNpplqr5lNMtFw5C00tRNLUDS+9RtLU3KUCZpKheWomk96iaSobNlEe8lV5JKa8mKrvJUNm8YiySVWkelkkqtJJUNnTGIkj1VkbJp0j1b8Naf/AGz4j06zxuWWZd4/2Ry36A0lq7I3k1Tg5vZan0B4P07+yvDWnWxG1lhUsPRjyf1Jra6img7Rj0pQf1r30rKx+Uzm6k3J7vUdRRRTJCiiigAooooAKKKKACiiigAooooAKKKKACiiigDmPiN4/wBH+FvgnV/FOvXAt9M02AzSH+Jz0VFHdmYhQO5Ir8Q/jJ8VdZ+OHxK1bxXq5Jur+XENspLLbxDiOJPZRge5yepNfRn/AAUK/aaHxQ8af8IL4fu9/hfQJyLmWJsreXgyrHPdY+VHqSx5G2rX/BOv9mf/AIWH4w/4WF4gtN/hzQph9hilX5bu8GCD7rHw3+8VHOGFQ9XYtaK59b/sOfs3L8CPhil/q1ts8Ya8qXF+XHz20eMx2/ttBy3+0SOQor6WooqyAooooAKKKKACiiigAooooAKKKrXV3FY2stxPIkMESF5JJGCqigZJJPQAUbgfJf8AwUj+Pv8Awqf4LP4Z0y48rxD4r32abWw0NoAPPf2yCIx/vsR92vx5r2b9rj45S/tA/G7XPEUcjtosDfYdJjbI2WsZIU47FyWcjsXI7V4zX6plWD+qYZJ/E9X/AF5GiVgooor2RhRRRQAUUUUAFFFFABRRShSegJ+lF0gEors/CvwY8e+ONh8P+C9e1lH6SWWnSyJ9SwXAHuTXsnhT/gnV8dfFGx38Jx6LA/8Ay21S+hix9UDM4/75rlqYvD0vjml6tBc+aKK++/Cn/BIvxfebD4k8c6NpQPJXTbaW8I9vn8qvY/Cv/BJr4a6XsfXPEfiHXJV6pC8VrE31ARm/Jq8ypneCp/av6Jiuj8r9C0S98S61YaTptu93qN9OltbW8Yy0kjsFVR7kkCv3p/Z2+Dtl8B/hD4e8H2gR5rSAPe3CD/X3T/NK/rgsSBnooUdq5v4bfsZfB74S6vZax4e8HwR6xZtvhv7u4luJUfGNw8xyFPPYCvbuK+QzbNY47lhSTUV36slu46iiivniQooooAKKKKACiiigBO9fnR/wVk+M/wBn0/w58MrCf95cn+19SVD0RSUgQ/VvMYj/AGENfoTq+qWuh6VealfTrbWVnC9xPPIcLHGqlmY+wAJr8DPj58VLv42fF/xN4xuS4XUrtjbROeYrdfkhT8EVQfU5PevpMiwvtsR7WW0Pz6FJH0Z/wS++DJ8efGu58Y3sHmaV4Tg82MsMq15KCsQ99qiR/YqnrX66Y9a+ff2Gvgv/AMKU/Z70CxuoPJ1vVh/a2ohhhhLKAVQ+hSMIpHqG9a+gzXDmuJ+tYmUlstF8hN3FoooryRBRRRQAUUUUAFFFFABRRRQAnQVy/wATfHVl8Mvh/wCIfFeon/Q9IsZbx1zgvsUkIPdjhR7kV1HWvg//AIKt/F//AIRz4aaJ4Asp9t54guPtd6qnkWsJBUEf7Uu0j/rk1deDw7xOIhSXV6+nUa1PzA8UeIr3xf4l1XXdSlM+oaldS3lxKf4pJHLMfzJrMoor9gjFRjyo0CiitTwt4cvvGHiXStC0yIz6jqd1FZ28Q/ikkcKo/MiiUlFczA/UT/glL8Jj4Z+FWteOruHbd+I7r7Pasw5+ywErkf70pkB/65rX3V0rlvhn4Gsfhp8PvD/hTTh/oekWUVmjYwX2qAXPuxyx9ya6nrX4/jcQ8TiJ1e7/AA6GbFooorkEFFFFABRRRQAUUUUAFFFFABRRRQAUUUUAFFFFABVTULC31SxubK6iWe1uI2hlicZV0YYKkehBNW6KAP5+/j18MLj4NfGDxV4PnD7dMvXS3d+slu3zwv8A8CjZD+NcBX6Kf8FZvhB5Go+F/iVZQ/JcKdH1FlHG9d0kDH3K+apP+wor866/XMvxP1rDQqdba+q3NVqFFFFeiB+gf/BJz4wf2V4s8R/De9n22+qR/wBqaejHjz4wFlUD1aPa30hNfp+a/ns+EPxFvfhL8TfDXi+w3G40i9juSinHmxg4kjJ9GQsp9mr+gHw9rll4o0HTdY06YXOn6hbR3VvMvR43UMrD6gg1+c8QYX2WIVVbS/NESNOiiivmCQooooAKKKKACiiigAooooAQ1x/xb+HVh8WPht4i8I6kB9l1aze23kZ8pyMpIB6q4Vh7qK7Clpxk4SUlugP53dSsNb+Fnj24tJfM03xD4f1EoSpw0NxDJ1B9mXINfu98BfitZ/Gv4ReGvGNoUU6jaq1xEhyIbhflmj/BwwHqMHvX5y/8FUPgj/wiPxP0z4g6fblNN8Sx+ReFB8qXkSgZPpvj2n3Mbmuo/wCCUHxt/s/XNe+F+oXGIb8HVdKVz0mUATxj3ZAr47eW5719xmUVmOAhi4bx3/X7mW9Vc/TaiiivhiAooooAKKKKACiiigAooooAKKKKACiiigAooooAKKKKACiisvxB4k0vwnpNzqmtaja6Vplsu+a7vJliijX1ZmIAoSbdkBp1yHxH+KvhT4R+HpNa8X67aaHp6Zw9w/zykfwxoMs7f7Kgmvib9oj/AIKm6Xo/2rRfhRYrrF4Mo2v6hGVtkPrFEcM59GbaMjowr86/iD8SvFHxV8Qza34s1y813U5P+W13JkIM52ov3UX/AGVAA9K+mwWRVq9p1vdj+P8AwCkj7V/aI/4Kk634j+06L8LLJ9A045Rtdv1VryQdMxx8rEPc7m6H5TXwlreu6j4l1W51PVr+51PUblzJPd3crSyyse7MxJJ+tUaK+5w2CoYSNqUbfm/mXawUdKKK7gP2I/4Jy/tD/wDC3/g+nhrVbnzfE/hZUtJC7Ze4tMYgl9yACh/3QT96vro9K/BT9mH44Xn7Pvxj0TxXAZH09X+zanbIf9faOQJFx3IwHX/aRa/dzRdYs/EOk2WqadcJdWF5Clxb3ERyskbqGVgfQgg1+Y51gvquI5or3Za/PqiGj8v/APgrN8Nf7G+JfhfxrbxbbfWrFrK4ZRx58ByCfcpIoH/XM18GV+0n/BRT4YN8Sf2ZddntoDNqPh6RNZgCjnbHlZvwETyN/wABFfi3X1uR1/bYRRe8dP8AL8Clsfth/wAE9/iH/wALB/Zb8LeZL5t5ovmaNPznb5J/dD/v00VfSXevys/4JYfHWw8G+Nda+H2s3QtoPEbR3GmPI2E+1oCGjz2aRCuPUxgdSK/VMYr4fNMO8Pi5q2j1XzIe4tFFFeWIKKKKACiiigDw39rf9ne0/aI+GE+nRLHF4l07ddaRdPgbZccxMeySAAH0IVv4a/H7wz4i8RfBz4hWuqWLTaR4j0K8PySKQ0ciEq8br6H5lZT1BIr986/Pb/gpB+y6bmOT4r+GbT50Cpr1tCvVRgJdAD04V/ba3ZjUtdSk+h9g/AL406R8e/hrpnivSisUko8q9s92WtblQN8Z/MEHurKe9ekV+MH7Hf7Sl1+zv8SY5ruSSXwlqpW31a2XJ2rn5Z1H95Mk+6lh1II/ZLTdQttY0+2vrK4jurO5iWaGeFgySIwyrKRwQQQQaadxNWLtFFFMQUUUUAFFFFABRRRQAUUUUAFFFFADGINfOPjzTf7G8XalABtjeTzU9NrfNx9MkfhX0ccc15B8c9JKXGn6mq8MDA59x8y/zb8q5MVG9O/Y9/JK3s8VyPaSt89zzhHqzHJ71mxyYqykleOmffSiaMclTpJWcklWEkq0zmlE0ElqdZc96zlkqZZKtMwlE0FlqRZPeqCy1IJaq5i4F4SmnCaqQl96cJfequRyFzzqQzVU800eZ70XFyFoymo2l96rmX3phlouUoFhpaiaSoGmqJpai5ooEry1A8lMaSoXkqWzeMRzyVXkkpryVA8lQ2dEYg71u/Dm9+y+NtMbOAzlD77lI/rXNSSZqfQbz7Hr+nT5wI7mNz9AwpwlaSYV6XtKM4d0/wAj6popF+6PpS19Afk4UUUUAFFFFAHg/wC01e5bQbQHj97Kw/75A/rXisIr1L9o+43+L7CDP3LQP+bsP/Za8wgXpXzWKd60j9gySPs8vpryb+9suRDpV6BelVIhzV6Ae1Zo76jLcK1fhXFU4F6VfiHArVHnzZahXpV6FeKrQrV6FeRWyOCbLMKdKuxJ0qvCtXoVrVI4JsniSrkUdRQpV2FK2SOCch8UVWo4qSKOrkUVapHFKVhiQ1KsHtVhIsVMsJNa2OZzKRg46VG0GK0jCcdKjeOiwlUMqSLFVpIq1ZYuPaqksdZtHRGZpeDYf9IuXx0VR+ef8K66uf8ACcOy1lf1fH5D/wCvXQV0wVoo8XEy5qrYUUUVocwxjtr5S+Mviv8A4SnxtcJG+60sf9Hix0yD87fi2Rn0Ar6I+I/iT/hFvB2o6grbZVjKRf77fKv5E5/CvkCMFmyeSe9eTjqmipr1Pu+F8JzTnipdNF+pNBHmtCJKggSr0KV5KR91ORNDHV2KOo4Y6vQx5xWyR585D4YquxRZpsMfSrsMVapHBOYRQ1bjhp0UVWo4s1skccpkaQ+1TpBmrEcHtVhIfarSOWVQqLbU8W3FXlgz2p4g4qrGLqGf9nphtuOlaf2emNBjtRYSqGS8FQvD7VrvD7VXkg9qTRtGoZEkNVZYcVrSxYqrLFWbR1RmY8sWPpVOaLrWxNF+VUpY6yaOyEzHljqlNHWvNHVGaOsWjvhIyJUqjPHWtMlUZ0rFo74SKNnez6TqFte27eXPbyLLGw7EHIr7M8La/D4m0Cx1OD7lzGHxn7p/iX8DkfhXxjMmCa93/Zt8SfaNPv8AQ5ZMvbP58IJ/gbhgPYNg/wDAq7sDU5Z8j2Z81xLhFVwyxEVrH8n/AMGx7fRSUte8fmIUUUUAcX4th/4mkb+sQ/may44q6PxZDue2kx/eU/p/9eseKOuSS95nu0J3pRGpDUywZ7VPHFip1izQkEplTyPamtB7VoeR7U1osVViPaGW8NV5Iq1ZIs/WqksdQ0bxmZUsdVJY61JUqnMlZNHZCRlypVKVK05kqjMvWsmjuhIzJkqlMlacy1RmXg1izvgzLmXFUp161pTr1qjMKyZ3wZmyr1qhMtaUwqhOvXisWehBmdMOKoTDk1pSjg1QmFYM9Cmz6A/ZqvPN8L6lbE5MV3vA9AyL/VTXsGK8J/ZkuCJPEMJPaFx/4+D/AEr3cHmvo8I70Yn5DncPZ5hUS8n96THUUUV1niBRRSUAI3AJr5c1e8+16zfT5z5k8j/mxNfS2s3QsdIvLjOPKhd8/RSa+VUkya8zGP4UfYcPU7upP0X5mgj1YjkrOSTFWEkrz0z62UTRSSp0krOSSp0lq0zmlE0UlxUyy1nLLUqyVSZg4GislPEtUFlp4mqrmTgXhL707zfc1SE1KJRTuTyFzzPekMvvVXzR60nnUXDkLJlpjS1XM1RtL70rlKBYaX3qF5ahaWomkouaKBK8lQPJTHlqB5ahs3jEdJJVd5KR5KrySVDZ0RiLJJXffBTSvtniC5vmGUtI8KfR34/kG/OvOHeve/g9pH9meEop2XEl4xmOeu3ov6DP410YaPPUXkeXnFX2OEa6y0/z/A7yiiivaPzgKKKKACiiigAooooAKKKKACiiigAooooAKKKKACvk39vj9p8fBjwKfC2g3QTxjr0LKrxt89lanKvN7M3Kp77j/Dz7n8bfi9ovwO+Hmp+LNbf91bLtt7YMA91OQdkSe5PfsAT0Br8UPiD468Q/Gj4h6h4g1Z5NQ1vV7kbYolLYyQscUa8nAG1VHsOpqWykjV+BPwa1j48/EvTPCukhlNw3m3d2VytrbqR5krfQHAHdio71+23gHwPpHw28H6R4Y0G2+yaVpsCwQxjqQOrMe7MSWJ7kk14z+xh+zTD+z38OI21GFG8X6yqXGpzDBMIxlLdT6Jk5x1YseRjH0TQlYG7hRRRVEhRRRQAUUUUAFFFFABRRRQAh4r44/wCClvx9/wCFYfB3/hD9MufL17xaHtm2N80NkMec3tvyIxnqGfH3a+xulfh7+3H4r8W+M/2h/EWoeKtG1DQVif7JpdlqELRlLOMkRsueCG+ZyVJGXODXt5NhlicUufaOvr2GtzwCiiiv1I0CiiigAooooAv6FoOp+KNUg0zRtOu9W1GckRWdjA00shxnCooJPHoK9s8KfsJ/HPxeEa28AX1jE3WTVJIrPaPdZWVvyFeE2t3PY3MVxbTSW9xEweOWJirIwOQQRyCPWvsT4Af8FMPHvwz+zaX40RvHOgIQvnXEmzUIV9pf+WnriQEn+8K83GyxcIXwqTfZ/oDubHhX/gk18TNU2PrviPw9ocTdUieW5lX6gIq/k1ex+Ff+CRXhKz2HxH461jVSOWXTbaKzB9vn82vqb4KftPfDz4/6es3hPXYpb8Jvm0i7xDew+u6MnkD+8pZfevV6+CxGa5hzOE3yvtaxF2fM/hT/AIJ0fArwvsd/CkutTr0l1S+mkz9UVlQ/9817H4W+C3gHwNs/sDwXoOjsvSSz06KN/qWC5J9ya7alryZ4mvV/iTb+bJGqir0UD6U6iiucAooooAKKKKACiiigAooooAKKKKACiikJ2jJoA+Of+Cm3xsHw5+CK+E7Cfy9Z8WyG1IU/MlmmDO3/AALKR+4dvSvz7/Yn+Cx+OH7QXh/TLmHz9E01/wC1dT3DKmCIghD7O5RD7MfSpP23fjZ/wvH9oDXdRtJ/O0LS2/srTCpyrQxEhpB7O5dwfRlHavvr/gmJ8Ev+Fe/Bebxff2+zV/FkgnjLj5ks48iEe24l39wyelfd/wDIqyztOX5v/JF7I+zANowKWiivhCAooooAKKKKACiiigAooooAKKKKAGscLmvwy/bU+MH/AAuj9ojxPq8E/naTYy/2XpxByvkQkruX2d97/wDA6/Vr9tP4xf8AClP2efE+sQT+Tq97F/ZemkHDfaJgV3L7om+T/gFfhiTk5r7Xh3DazxMvRfqXEKKKK+4KCvsf/gl/8If+E7+O03iq7g8zTPCdsbgFhlTdSgpCPwHmv7FBXxxX7S/8E8fhF/wqr9nHRri6g8rV/EjHWLrcPmCOAIF+nlBGx2LtXgZ1ifq+FcVvLT/P8BPY+nqKKK/MTMKKKKACiiigAooooAKKKKACiiigAooooAKKKKACiiigAooooA8u/aV+EsXxu+CfinwkyK13d2hksnbjZdR/PCc9hvUA+xNfgldWstlcy288bQzxOY5I3GGVgcEEdiDX9HpFfi7/AMFE/g5/wqr9ojVL60g8rRvE6/2vbFR8olYkTp9fMBbHYSLX2PDuK5aksPLrqv1Kiz5fooor7wsK/Xf/AIJg/GX/AIT/AOCEvhO8n36t4Tn+zqGOWa0kJaE/gRInsEX1r8iK+h/2DvjN/wAKa/aJ0Ge6n8nRdbP9j3+44ULKw8tz2G2QISey7vWvFzfC/WcLJLdar5f8ATV0ft5RSA5FLX5YZhRRRQAUUUUAFFFFABRRRQAUUUUAeP8A7VfwXi+PHwO8R+FljVtTMX2vTHb+C7jy0fPbdyhPo5r8Rfh9401f4R/EbRvEmnhrfVtEvknEUmVJKN88bDrhhuUj0Jr+hnmvxu/4KQ/A7/hVXx3uNesLfytC8WhtRhKjCpc5AuE+u4iT/trjtX12QYhNywlTaWq/VfcVHsfrf4B8Z6b8RvBmieJ9Ik83TdWtI7uBu4V1B2n0YdCOxBFdFX58/wDBKb46HWPDOsfC/UrjddaUW1LSg55a3dv30Y/3ZGDf9tW9K/QavnsbhnhMRKk+m3p0E9BaKKK4hBRRRQAUUUUAFFFFABRRRQAUUUUAFFFJQAGoZriO2ieWV1ijQFmdzgKB1JPYV88ftC/tz/Df4ALcafLef8JL4pjyBomlyBmjb0mk5WL3By3+ya/MX9oL9tP4kftCTTWmpal/Yvhpj8mhaWxjgI7ea2d0p6feOM8hRXtYLKMRjLSa5Y93+i6jSuffv7RH/BSrwL8LjdaR4LEfjjxGmUMsEmNPgb/alH+sx6R5B5G4GvzS+NH7RXj34+ax9t8Ya7NeQIxa306H91aW3+5EOAccbjlj3JrzSivvcHleHwavFXl3e/8AwC0rBRRRXrDCiiigAooooAK/Ur/glv8AtEf8JR4Qu/hfrNzu1TQ1NzpTSNzLZlvnjHqY3bj/AGXAHC1+XdpZz6hdRW1rDJc3ErBI4YlLO7E4AAHJJPavvz9ib9hL4maH498O/EXxBeN4Ft9OmFxFYyJvvrtCMNG8ecRI6llO75sE/KODXgZz7CeGlGtJJ7r1E9j9NtQsINVsbizuokuLW4jaKWJxlXRhhlI9CCa/CD9qD4GX/wCz78Yda8L3EUn9mmQ3Ol3L8ie0dj5bZ7kYKt/tK1fvQa8J/ay/Zb0b9p3wJ9gmdLDxLp++TSdUIyInIGY5McmN8DPcYBHTB+MynHrBVvf+CW/l2ZCdj8OIJ5LWeOaGRopo2DpIhIZSOQQR0NfWHg7/AIKb/Gfwn4ei0qefRtfaJAiahq1m73IA6ZZJEDHHdgSe5JrwD4r/AAc8XfBTxRNoPi/Rp9KvUJMbsN0Nwn9+KQcOvuOnQ4ORXFV+i1KOGxsVKcVJdOppufv78A/jFpvx2+FOg+MtN2ob2EC5tlOTbXC8SxHvwwOM9QVPevRQMV+SH/BMv9oY/Dn4nyeAtXuSmgeKHVbYuflgvwMIfbzB8h9WEfpX631+Y5jhPqeIdNbPVehm1YWiiivNEFFFFABVS/sbfVbG4s7uBLi0uI2imhlUMkiMMMrA8EEEgirdFAH4zftlfsz3P7PPxFc2EUkvg/V2afS7g5Plc5a3Y/3kyME9VIPXOPoH/gnL+1SLSaD4UeKbzEMrE6BdzN91jybUk9iclPfK91FfbHxt+EGifHL4eal4T1xD5Nyu63ulUF7WcA7JU9wT07gkdCa/FT4kfD3xD8FfiHqHh3WEex1jS5wUmiJUOAcxzRtwdpGGB6/QioejLWqP3ror5m/Yl/alh+P3gcaZrE6J420aJUvUOAbuLotyo9+AwHRvQMor6ZqyAooooAKKKKACiiigAooooAKSlooAYeOa5b4laP8A234Pvo1XdLEnnR465Xnj6jI/GurPNMdQ6FSMg9RUySlFxZrRqOjUjUjunc+SUkqdJMVZ8XaQfDvia/scYjSUmP8A3Dyv6EVmpJXzrvF2Z+uwkq1NTjs9TRSTNTJLWeklTJL60JkOBoLLUyy1nrJUiy1dzFwNBZakEue9UFlp4lqrmTgXhLThLiqQlpfN9zRcjkLvnUhlzVTzqTzqLi5C0ZaaZcd6rGWmGWi5XIWTLUbS1XaWo2louaKBM8tQvLUTSVE8tQ2aqBI8lV3kzTHkqF5Khs3jEc8lV2lKsCDgg5z6U15Kru9Tc3ULqx9faXdDUNMtLkciWJXH4gGrYHJrl/hte/bvAmjSg5xAI8/7uV/9lrqa+lg+aKZ+OV4ezqyh2bX3MWiiiqMQooooA+Zf2hju8fxj+7Zxj/x5zXnkA6V33x/fd8Q3H923jH8z/WuDg6ivma/8aXqfs2Vq2ApeiLkI5rQhHFUYOoq/D92oRvULsAq/CORVK3q/B1rZHnzLsA6cVehFU4KvwVvE86bLkIq9COlU4etX4R0rVHnzLkK9KvQrVOBelX4R0roR582W4Uq9EnAqrAOlXohk1sjz6jJ4ounFWVhpIVq5FHmrSOGcrFUwjHSoZYq1HhwKqSr1ptExncy5ExVKZOtac61RnFZs7YM6HQY/K06LjBbLH8TWlUFrH5VtEn91QP0qYck10LRHkTfNJsWikoJwCaZJ4J+0n4hLTaXokZ+VQbqUA9Tyqf8As/5ivGYE5rovidrn/CQ+PdWug26JJfIj9NqfLkfXBP41h269K+Zrz9pVkz9myzD/AFXBU4dbXfq9S3CtX4EqrCtX4F6VEUb1GWYU6VoQJxVaBM4rQhTpWyPOqSLEMdXoY6ggSr8KdK3ijz5yJIo81ehhx2pkEfSr0Uea1SOCcwjizVmOGnxRflVuOGtUjilMgWCniDjpVxIakWD2q7HO6hQMHHSo2g9q1Db57VG8NFgVQyZIarSQ4rXkhqpLF14qGjeMzIlizVKWLFbEseKpTx5rNo7YTMeaPrVGaPrWvMlUJ0rFo74SMmZM5rPmTrWvOlZ86dayZ6FORkzpVGZetak69aoTLXPJHo02ZNwmK6D4W6+3hrx5pdyWxFLILebJ42P8vP0OD+FYtwuaz5MowYHBByCO1RGThJSXQ6qlOOIoypS2kmvvPujOcGjtWD4J1weI/CmmajkFp4FZ/wDexhh+YNboNfVq0kmj8MqRlTm4S3TsPopKWmQZHiOLzLEN/ccH+lYUKV0+qx+bYzD/AGc/lzXOwjgVhNano4eXuWJoo81bji4qOBelXokzTSCcrEXkj0qN4eK0hB8tV5UxVNGCnqZcseKpzJxmtOdetUZR1qGdsGZkydaozLWlMKozCsGehBmbMKozitGYVQn6GsWd9NmdMOtUZhya0Zu9UJutZM9CBnTj2qjN0rQnqhN0NYs9CmZ0461RnHJrQn71RnrnkejAzpR1qhOK0JaoT1kz0KZ63+zS2Nb1pfWGM/8Ajx/xr6Davnb9mx8eJ9UX1tQfycf419EnrXvYP+Ej8r4gX/ChP0X5DqKKK7j5wKKKKAOU+J16LHwPq0mcbovL/wC+iF/rXzPHJXvHx3v/ALJ4LEJ63FwiY9hlv/ZRXz8kleNjJfvEvI/ROHqVsLKfdv8AQ0UkqdJKzkkqwknvXCmfRyiaKSZqZZazlkqZZcVdzBxNBZalWWs9Zc1KstXcxcDQWWniWqAl96eJaq5k4F4S+9L5h9apCWl833ouTyFzzPekMvvVTzfek86i4chaMtNMtVjLTDLRcpQLDS1E0tQNLUbSe9Tc0UCZ5aheT3qJpaheSoubKJI8mageSmPJUDyVLZvGJd06zk1bUrWziH7y4kWNfqTjNfVVhZR6fZW9tENscMaxqPQAYFeE/A/QzqfieS/dcw2UeQT/AM9GyB+m79K9/Fetg4Wi59z4PiCvzVo0V9la+r/4A6iiivQPlQooooAKKKKACiiigAooooAKKKKACiiigAqnqF/baTY3F7eTx21pbxtNNPKwVI0UZZmJ4AABJNXK/OT/AIKK/tXC+nufhT4UvM28TAa9eQt99wci1BHYHBf3wvZgU3YaVzwP9sv9pu4/aG+IjLp8skXg7SGaHTLc5HnHo1ww/vPjgHooA67s++/8E5P2WDeXEPxX8UWn+jwsRoNrMv33HDXRB7DkJ75bspPz9+x1+zLdftEfENBexyQ+ENKZZtUulyPMGcrAh/vPg5PZQT1wD+x+mabbaNp9tYWNvHaWVrGsMEEKhUjRRhVUDoAABipSvqU3bQuUUUVZAUUUUAFFFFABRRRQAUUUUAFFFFABXJfEP4XeFPiroL6N4t0Gy13T2ziK7jy0ZP8AEjj5kb/aUg+9dZQBTUpRfNF2YH5o/H3/AIJUXVr9p1b4Uar9qj5f/hH9XkCyD2in4B9g+PdzXwR408CeIfh1rs+jeJ9GvdD1SH71tewmNsdmGfvKexGQexr+iWuO+JPwk8H/ABf0I6R4w8P2WuWRzsFxH88RPVo5Bhkb3Ug19Pg8+rUbRrrmXfr/AMEpSP57qK/Qn4+/8EqtT0s3Oq/CrVP7Uthl/wCwdVkVLhfaKbhX9g+3AH3ia+D/ABb4N13wHrdxo/iLSLzRdUgOJLW+haKQehwRyD2I4Pavt8NjqGMjelK/l1+4u9zGoooruAKKKKALWmapeaJfwX2n3c9jewOJIbm2kMckbDoysCCD7ivtT4Af8FQfGPgX7NpfxDtT4y0dcJ/aEZEeoRL6k8LNj/awx7vXxDRXHiMHRxUeWtG/5/eFrn78fB39oTwF8d9JF54P8Q22oyIoaewc+XdW/wDvxN8wGeN3KnsTXpXWv5zdB8Qap4X1a21TRtRutK1K2bfDd2czRSxt6qykEV9x/AD/AIKmeIvC5ttK+J2nnxNpq4QaxYqsd7GPV04SX/xw9yWNfFYzIKlO88O+Zduv/BIcT9T+aOtcH8K/jd4K+NWijVPB2v2usQgAyxRttngJ7SRNhkP1HPbNd53r5SUJQk4zVmiRaKKKQBRRRQAUUUUAFFFFABRRRQA09a+c/wBvH44/8KS+AGsTWdx5Ov65nSdOKth0aRT5ko7jZHuIPZinrX0b71+NP/BRn45/8Lb+O1zotjP5ug+FA+m2+DlZLjI+0SD/AIEAnuIge9exlOE+t4qKa91asaVzxf8AZ++Et58cfi/4a8HWodY9QugbuZB/qbZfmmf6hA2M9Tgd6/fDRtJtNB0my0ywgS1sbOFLe3gj4WONFCqo9gABXwZ/wSm+Bv8AYnhLWfidqVvtu9YJ07Sy45FsjfvXHs8ihf8AtifWv0BFdeeYv2+I9lF6Q0+fUbYtFFFfOEhRRRQAUUUUAFFFFABRRRQAmcUUEZxXM/EnxzYfDPwFr3inVG22OkWct3IM4L7VJCD3Y4Ue5FEYuTUY7sD8yf8Agqr8Zf8AhKfijpXgCxn3WHhyDz7wKeGu5gDg+uyPZj0MjCvhmtvxt4u1Dx94w1rxJqsvnajqt3LeTv23uxYgegGcAdgBWJX7BgsOsLQhSXRfj1/E1WgUUUV2gem/s2fCaX43fGzwr4RVGNpeXYkvXXjZax/PMc9jsUge5HrX722lrFY20VvBGsUESCNEQYVVAwAB2AFfnt/wSb+Dn2LRfEvxLvoMS3rf2RprMOfKUh53HszeWufWNq/REdK/Nc9xPtsT7NbQ0+fUzYtFFFfOCCiiigAooooAKKKKACiiigAooooAKKKKACiiigAooooAKKKKAEHSvkr/AIKUfBj/AIWb8ALjXbODzdX8KSHUoyoyzWxAW4X6BQsh/wCuVfWvQVU1HT7fVtPubK7hS4tLmJoZopBlXRhhlI9CCRW+Hryw9aNWPRgfzkUV6L+0L8KLn4JfGPxR4QnV/JsLtvskj9ZbZ/nhfPqUZc++R2rzqv2KnUjVgpx2epqFKrFGDA4IOQRSUVpuB+6X7G3xoHxz+AHhzXJ5/O1m1j/s7VMnLfaYgAWPu6lJP+B17hX5Lf8ABLf41jwV8W73wLf3GzTPFEWbYOflS8iBZcem9N6+5CCv1pHSvybNML9UxUoLZ6r0f+Rm1YWiiivLEFFFFABRRRQAUUUUAFFFFADcYFfPn7cfwMHx0+Aus2Vnb+d4g0kHVNL2jLtLGp3RD13oWUD+8VPavoTrQRmtKNWVCpGrDdO4H8/PwN+Kl/8ABL4r+HPGFhuZ9MulaeFTjzoD8ssf/AkLD2JB7V++fhzxBY+LNA03WtLuFu9N1G2juradOkkbqGVh9QRX4yft9fAg/BL486k9jb+T4c8Q7tU0/auEQs376IdhscnA7KyV9ff8Es/jz/wlnw+1H4b6ncb9T8Ok3On7z80lk7fMo9fLkP5SIB0r7LOKUcZhoY2l039H/ky3qrn3jRRRXxJAUUUUAFFFFABRRRQAUUUUAJmg1yHxL+KXhf4P+GJvEHi7WbfRNJjbyxLOSWkcgkIijLOxAJ2qCcAnsa/OD9oj/gqP4g8UfatG+F1m/hrTGyja1eKrXso6ZjTlYgfX5m6EFTXoYTAV8a7Uo6d3sNK596/G/wDae+Hv7PummfxZrcaX7Jvg0izxLeT+m2MHgH+8xVfevzN/aI/4KNeP/i/9p0nw07+B/DL5QxWMpN5cL/00nGCoI/hTHUglq+VNY1m/8Q6ncajql7cajqFy5kmurqVpJZWPUszEkn3NU6+7wWSUMNaVT3pee3yRaVhXdpGLMSzE5JJyTSUUV9FsMKKKKACiiigAoor2P4D/ALJvxE/aGvUPhvR2t9GD7Ztc1DMVnHzzhsZcj+6gY+uOtZVa1OhFzqOy8wPHQM19Nfs8/sB/EX45m11O7tj4Q8KyYb+1NTiIkmT1hh4Z/ZjtU9mPSvv/APZ5/wCCe3w7+CQttT1OBfGfimPD/b9SiHkQP6wwcquOzNuYEZBHSvqcLgY7V8ZjeIN4YVfN/ov8yXLseIfAP9kL4c/s9WscugaQL/Xdu2XXdRxLdMSOdpxiNT6IBnvnrXsOr6xY6BplzqGpXcFhY20ZlmurmQJHEg5LMx4AHqa8z+P/AO014H/Zy8Pm+8TaiH1CVCbPR7Uh7u6P+yuflXPV2wo9c4B/JH9pb9sTxv8AtJ6m8Wo3B0bwtHJuttAs5D5K46NK3Blf3PA/hC5NeRhMvxWZz9pNvl7v9P6sJK5+q3wb/bC+Hfx0+IOveEvC9/NPe6ZGJYp54/Ljv0Bw7QZOSEO3OQCd2QCATXufev53vh9471n4ZeM9I8U+H7trLV9MnWeCUdMjqrDurAlSO4JHev3W/Z6+OGjftBfC/S/F2kMsbzL5V7ZbstaXKgeZE30yCD3VlPeqzXK/qLU6esHp6P8A4INWOw8U+DNB8caW2neItFsNc09zk2uoWyTx59drAjPvXkcn7DfwLnuzct8OtMEhOdqvKqf98B9v6V7vg+tFeJCvVpK1OTXo2iThfBPwN+H3w4ZZPDXgzRNGnXpcWtjGs34yY3H867qjGaOlZynKbvJ3YC0UUUgCiiigAooooAK+Zv22f2WYfj/4I/tPR4ETxto0TNZScA3cXVrZj78lSejegZjX0zRQB+Cfw68f+Ivgn8QbHxDo8kmn61pU5DwzKQGwdskMi8HBGVI6/Qiv2m+BHxq0P49fDuw8U6I+3zB5V5ZswMlpcADfE30zkHuCD3r4/wD+Ch37JJvI7v4q+EbL/SEG/XrGBfvqP+XpQO4/j9vm7MT8p/ssftJar+zj8QYtSj8y78O3xWHVtOU/62LPDqDx5iZJU98kcBjUbF7n7ZUVi+E/FGl+NvDmna7ot7FqGlX8Kz291Ccq6n+R7EHkEEHkVtVZAUUUUAFFFFABRRRQAUUUUAFFFFAHivx90DZJY6zEvX/R5iPxKH/0IflXkSSV9UeNNAXxR4bv9PON8kZKE9nHKn8wK+UHDQSvHIpR0JVlPUEdjXiYyHJPm7n6RkGI9vhvZPeH5PYvJLUyS1nrJUqy1xJn0bgaCyVKstZ6y1KstVcxcC+so9aeJaoiWnCXHequZuBeEtO82qKyn1pwlNO5HIXPO96DLmqfnUGai4chbMtNMtVTKfWmGXPelcfIWmlHrUbS1XMtRtLRctQJ2k9TUTS1C0tRNLUNmqgSvLUDyVG0lRPJUtmygPeSq7yU15arvJWbZ0RifR/wB1P7Z4Nktycm1uHQD2IDfzJr07pivA/2btVA1LV9PLcvEkyj/dJU/wDoS1731NfSYWXNSiz8jzml7HHVF31+/UdRRRXSeMFFFFAHy78exj4jXPvBH/KuGg6iu8/aATZ8QT/tWsbf+hD+lcFA3SvmK/8AFl6n7PljvgKX+FF+DqKvw/drPhODV+E8VKNqhoW9X4OtZ8Bq9CeRWyPPmaMFX4KzoO1X4T71vE86ZoQ9BV+HqKzoTV+E9K1R59Q0YO1XoT0rOhbGKvQt0roR58zSgPSr8R5rMher0T8CtkefNGnC1XYZMVlxSYxVpJa0TOCcbl6SUEVTlbrSGbjrUEsuabZMYWIZzVZE824iT+8wH61JK+c07Sx5mpRDsMn9Kz3Z1fDFs6cdKKB0pa6DyiPHI+lZnifUxonh3Ur8kD7PbySc9yFJArV61518eNSOn/Du9RTte5kjhB+rbj+ims6kuSDl2R14Sl7fEQp92l+J8vRkuxY8knJJrQgWqEA5FaUA4FfKo/bp6KxdhFaEIqlAOlaEAreJ59Rl63WtCBapQDitCADitkeZUZdhXpV+BMmqkArQtlroSPOqMtwp0q/DHVaBckVoQLWyR5tRk8MdXIos1HClX4I62SPPnII4OKnWH2qaKLNWUg4rRI4pVCgYeOlRSQVqtBxVeWLFDQRqXMeWHFUpo62Jo6oTJis2jshK5kzR1QmStWdMZqhOvNYyPQpsyZ0waoTLWpcrWfOOtYs9KmzLnXrWfcLWpOBk1nTjg1iz0abMucVnzjrWnP3rPnHJrnkenTZmTrweKzpl61qTjg1mzjk1gz0abPoz9nLVftngmazY/NZ3LIF9FYBh+pavViea+ef2aNRMWu6vYE8TQJMB/uNj/wBnr6Hxzmvo8JLmoxPyLO6PscfUS66/eOooorrPDI5V3RlT0IIrlY/lOD1BxXWnpXKXX7u9mXplzisp9Drw/VFuA4xV2JsVlxSYq5HLxSTNZxuaQmG2q8r5qLzveo3l4qmzFQsyOdutUZTnNTyyZqnM+BUM7IIqTGqM1W5m61RmasGehBFObpVCfoauTGqM5rFnoQKc3eqE3Wrsx681QmPJrJnoQKU9UJuhq9OaoTHisWehTKM/eqM9XZ261QnPJrnkejAoy1Qnq9KetUJzWTPQpnqf7N4z4u1E/wDTn/7OtfRnevnf9mtN3iTVX/u2yr+bj/Cvoivewf8ABXzPyziB/wC3y9F+Q6iiiu4+bCiiigDwz9ozVP8AStHsFP3VkmcfUgL/ACavHUkrr/jhq41L4hXiK2VtESAH6Dcf1YiuGSSvm8RPmrSZ+wZRQ9jgacX2v9+v6miklTJLWeklTJLXOmek4mgktTLLWeslSrLVpmLgaCy1IsvvVBZakWWruYuBfE1PEoqgJfeniWquQ4F4S+9L5h9aoiWl8z3ouTyF3zD60hl96qeb70nm0XDkLbSj1phmqsZaYZaLjUCyZajaT3quZajaWpuWoE7S1E0tQtLUTSVLZqoEry1A8lRtJWz4H0FvFXimxsMExM++YjtGvLfpx9SKFeTUUOpONCm6k9krnvnwi8P/ANh+DbZnXZcXf+kPnrg/dH/fIH5mu4xk02ONYo1VQAqjAA6AU8cHFfSwioRUV0PxvEVZYirKrLdu4tLRRVmAUUUUAFFFFABRRRQAUUUUAFFFFABRRXlH7R3x/wBF/Z4+Hd14g1IrcajJmHTdN3Ye7nxwPZB1Zuw9yAQDzD9uH9qyH4DeEG0HQbhW8c6xERb7SCbGE5BuGH97qEB7gnouD+Xvwt+GniH43/EPT/DWixvd6pqMxaW4lJKxJnMk0jf3QMknqegySBVbxX4o8S/Gj4g3Orai8+teJNbugAkSlmd2IVI41HQDhVUdAAK/Wj9jf9l20/Z38CCXUI4p/GerKsmp3Qw3kjqtuh/ur3I+83PQLiNy9j0z4LfCDQ/gf8PdN8K6DFi3thunuWUCS6mIG+V/ckfgAAOAK72iirICiiigAooooAKKKKACiiigAooooATOaOntXmPjf9pH4afDbxlb+FfFHjDT9D1yeFblILxmRBGxIBaTGxMkHhmBxz0ru9D8RaV4nsEvtI1Oz1Wxk+5c2U6zRt9GUkGqdOaipOLswNSiiipAKKKKAE71xHxQ+DPgz4zaGdK8Y+H7PW7YA+W8yYmhJ7xyLhkPupFdv1o5pxnKElKDs0B+Xnx9/wCCVmt6D9p1b4Xan/b1kMv/AGJqTrHdoPSOXhJPo2w+7GvhXxN4V1nwZrFxpOu6Xd6RqdudstpfQtFIh91YA1/Rb1rgPix8DPA/xt0b+zfGPh+01eNQRFcOuy4gz3jlXDJ+Bwe4NfU4PP6tK0a65l36/wDBKUj+fyivvP4/f8EsvEfhg3OqfDLUT4m01cv/AGPfMsV7GPRH4SX/AMcPYBjXw74g8Oar4U1e50rWtNutJ1K2bZNaXsLRSxn0ZWAIr7XDY2hi43pSv+f3F3uZ1FFFdwBRRRQBr+FPF+t+B9bt9Y8PateaLqlucxXdlM0Ui+2Qeh7joe9foT+yj/wUn8T+JvFGheB/HWhv4ivdSuI7K11fSUWO4LsQoMsXCMOcll24AJwa/N+v0L/4JU/AP+0ta1T4q6tbbrex3ado/mL96Zl/fSj/AHVIQHod791rws3p4b6tKpWjdrbvfpqJn6cUUUV+XmYUUUUAFFFFABRRRQAUUUUAeJ/tffG9PgH8Dde8QxTLHrM6fYNKU9TdSAhWA77AGkPsmO9fit8L/AGq/GL4l6F4V04tLqWtXqw+a2W2AnMkrdyFUM59lNfSv/BS/wCPP/CzfjMPCWm3HmaF4TDWrbD8st62PPb/AIDhY+ehR/WvYP8AglJ8CNketfFXVLfl92l6PvXtwZ5R+OIwR6SCvu8IlleXSry+OX9JfqXsj9APA3g/Tfh/4P0bw3o8Qg0zSrSO0t077EUAEnuTjJPckmt+lpBXwjbk23uQLRRRQAUUUUAFFFFABRRRQAUUUUAJX5//APBV341/2J4N0P4a6fPtutZcajqSqeRbRtiJD7PIC3/bH3r73vbyHTbOe6uJVgtoUaSWSQ4VFAyST2AAr8Fv2l/i9N8cvjZ4n8XM7mzubkxWEbceXax/JEMdiVAY/wC0zV9FkeF9vifaS2hr8+n+ZSR5fRRRX6WWFaHh7Qb3xTr2m6NpsDXOo6hcx2ltCvWSR2Cqo+pIFZ9fZv8AwS++DB8efGu48YX0HmaT4Uh82MsMq15KCsQ99qiR/YqnrXJi66wtCVWXRf8ADAz9QPg38NrL4RfC/wAN+D7DaYNJskgaRRjzZMZkk+rOWb/gVdrRRX49KTnJyluzIWiiikAUUUUAFFFFABRRRQAUUUUAFFFFABRRRQAUUUUAFFFFABRRRQAUUUUAfnb/AMFYfgt9u0Xw98TbCDM1iw0rU2Qc+UxLQOfZXLrn/poo7V+Z1f0KfFf4e6f8WPhx4i8I6mo+x6vZyWxfGTGxGUkA9VYKw91FfgF4v8Lah4I8Vav4e1aE2+paXdSWdxGf4ZEYq2PUZHB7iv0Ph/Fe1ouhLeP5MuJkUUUV9UUaPhzX77wp4g03WtMna11LTrmO7tp06xyIwZWH0IFfvx8E/ifY/GT4WeG/GNhtWHVLRZZIlOfJmHyyx/8AAXDL+Ffz7V+jP/BJ/wCN/k3Wv/C7Urj5Zs6tpIc/xABZ4x9QEcAf3ZD3r5fP8L7ah7aK1h+XX/MmSP0qooor86ICiiigAooooAKKKKACiiigAooooA+af2+fgP8A8Lv+A+ovYW3neI/D27VNP2rl5Aq/voR3O9AcDuyJX5M/s9/F+9+BPxe8O+MbTe8djcBby3Q/6+2f5ZY/TJUnGejBT2r9+TyDX4m/t4/AT/hRfx11FbC28nw1r27U9N2rhIwzfvYR/uPnA7KyetfY5FiY1YTwVXZ3t+q/X7y49j9o9C1qx8S6JYavptwl3p1/BHc21xGcrJG6hlYexBBrR718I/8ABLf4+f8ACXfD+/8Ahtqtzv1Tw7m4sN7fNJZO3Kj18t2x9JEA6V93V8xi8PLC15UZdPy6EvQWiiiuUQUUUUAFFFFABRRRQB5r+0J8G9P+PXwn13wdqGyN7uHfZ3LDP2a5XmKQd+G4OOqlh3r8GfE/hzUfB3iLU9C1e2ez1PTriS1uYH6pIjFWH5iv6L6/Mn/gqd+zv/Zmr2PxY0W2xbXxSx1sRrwkwGIZz/vKNhPTKp3avqsgxvsqrw83pLb1/wCCVFn550UUV+hlhRRRQAUUVteEfBmvePtdt9F8OaRea1qtwcR2llCZHPqcDoB3J4HeplKMFeWwGLXc/Cj4J+Nfjbry6T4N0C61icEebMi7YLcH+KSQ4VB9Tz2ya+5f2d/+CVzN9l1r4uX+0cOPDemS8/Secfqsf/ffav0E8I+B9A+H2g2+jeGtIs9F0q3GI7SyiEaA9ycdSe5PJ7mvlcbn1OleGH959+n/AASXI+OP2eP+CYPhXwKLXWPiNcR+MNbXDjTIgV06FvRgcNN/wLavYqetfbmnafa6TZQ2llbRWdrAgjiggQIkajgKqjgAegq307Vwvxb+M3hD4I+Fpde8YavFpdmuRFGTumuXx9yKMcu306dSQOa+Kq4jEY6ouduTey/yRO520kqQRl3YIijLMxwAPU18KftV/wDBSrR/An2zw18L5LfxB4gXMU2tnD2Voeh8vtM49fuDj73Ir5U/ao/b58X/AB+kutD0QzeFfBDEr9ghk/0i9X1uHHUH/nmvy+u7ANfK9fWZfkKjaritX/L/AJ/5FJdzY8XeMNb8eeILzXPEOqXOsatdvvmu7uQu7n6noB0AHAHA4rHoor7OKUFaOxQV9FfsS/tPXH7OHxPjOoTSP4O1lkttWgGSIhn5LhR/eQk5x1UsOuMfOtFZV6MMRTlSqK6YH9HFhfQanZwXlpMlxazossU0TBkkRhlWUjgggg5q1X52/wDBMz9qz+1LOP4ReJ7zN3bIz+H7mVuZIxkvaknuoyyf7O4cbVFfokOlfkmMws8HWdKfy813M2rC0UUVyCCiiigAooooAKKKKACiiigCGaFLiJ4pEWSNwVZGGQwPUEV+Tf7dP7JUnwT8Tt4r8NWrHwRqsxxFGMjTpzyYj6IeSh7cqegLfrVWJ4v8KaV458NaloOuWUeo6TqELQXFvKMhlP8AIg4II5BAI5FJq407H5afsLftcv8ABXxEvhLxRdMfA+qTfLLIcjTZ248wf9M243jt94dCG/WCGeO4iSWJ1kjdQyuhyGB6EHuK/FP9qb9mrV/2cfHrWEvmXfhy+LS6TqbLxLGDzG5HAkTIBHfgjg19Nf8ABP79sX7GbH4W+Nb79wxEOhalcN9w9rV2PY/wE9Pu9NoEp20ZTV9UfoxRRRVkBRRRQAUUUUAFFFFABRRRQA3H5V80fGvw1/wj3i57qNNtrqAMykDgP/GPz5/4FX0v3NcN8XPCZ8UeDrhYk3Xlr+/gwOSQOV/EZ/HFcmJp+0pu26PayfF/VMVFyfuy0fz6/I+ZUlqZZKzlkxUqy186mfrjjc0FkqRZaoLLUiy1VzJwL4lpwlqiJaeJfequQ4F0S07zaoiWl82quTyF3zqPNqn5tHm0XFyFsy00y+9VfNppl96m4+QsmWo2lquZaY0tFy1AsNJUTSVC0tRNLUXNFAmaWoXlqJpaiaSpubKJI8lQPJTHlqB5Khs2jE7n4O68NE+Ielu7bYrhjbP77xhf/HttfWq4NfB0N5JaXMU8TFJYnDqw7EHINfbnhfWo/EWgWGpRY2XMCSYH8JI5H4HI/Cvay+pdOHzPzzirDctWnXXVWfy1X5/gbFFFFeufBhRRRQB81ftFw+X43tJccSWS/mHf/wCtXmsDdK9e/aZtdmqaFcf89IpU/wC+Sp/9mrx6E181iVavI/YcmfPl9N+X5No0ojzV+A1mxHpV6BulZo7qiNKBunNX4jwKzIWq/C1ao8+aNKA1fhbmsyFulXoW4rZHnzRpwtV6FqzIX6VdhfGK2TOCaNOFqvQv0rLierkUlbJnBOJqRSVdilxWVFJVmOWtEzjlE1kk9KlWbHesxJse1TLPWtzlcC8Z+KjeXNVjPUbz570XEoEskvYVc8OjzL+Ruyof5isaSXNbnhIbvtL/AO6P50o6yRNZctJs6Siiiuo8caRk14t+0zeeXoejWuf9bctLj/dXH/s1e0k14B+09Nuv/D8X91J2/MoP6VyYt2oyPdyKHPmFJPpd/gzxuDqK0oOgrNg6itKDoK+cifrlU0IOorQg7VnwdRWhB2roiebUNGD7q1owdRWdB91a0YOoreJ5tQ0IOgrRtxxWdB0FaVv0reJ5lQ0IBzWhABxWfb1owHkVvE82oX4ByK0oV6VnQHkVownpWyPMqF+BKuxRZqnA1XopNtbo82pcJIttUp0q9LLuqlO1DFC5nzL1rOuBzWjMetZ1weawZ6dMzpxWfOK0ZzWdPWMj0qZn3A4rNm71pXHSs2bvWEj0qZn3FZ0/etG4rOn71hI9KmZ09Z89aE9Z89YSPTpmfN0NZtx1NaU3Q1m3HU1zs9Kmdx8Bbv7N8SrSPOPPhkiPv8u7/wBlr6pPWvkD4ST/AGf4l6G2cZmKfmjD+tfX3avbwDvTa8z834ohbGRl3ivzY+ikFLXpnx4h6Vyutfu9Sk7bgG/SuqHSuX8UjZeRN/eXH5H/AOvWc9jqwv8AEsV45c/Wp1lxWYk1TLP71imelKBo+f8ASmNNmqnn01p/encjkJ5JcVUlkprzVWklqGzeMBsr1SmepZZKpyyVm2dkIkMzVRmbrViV6oyvWLZ3wRXmaqMzcGrMz1Smasmd8EVJ261RmPFWpmqlO3WsWd8EU5jVGdutW5W5NUJmrCR6EEVZT1rPmNXJjxVGZuTWLPQpo9n/AGZYd17r8v8AdSFfzLn+le+GvFf2ZrbbpGtXP9+dI8/7q5/9mr2oHk19FhFahE/JM9lzZhV8rfkh1FFFdh4I0dar3t1FYWc9xK2yOJGdmPYAZJqx0rzb49eI/wCwPh/cxo+24v2FqmDzg8t+G0EfiKzqTUIOT6HThaDxNeFGP2mkfM2raq+sateX0n37mZ5WHoWJP9aiSWs5JKnSWvkm76n7yqShFQWyNBJKmSWs9JamWSmmZOJoLLUqy1nrJUqy1SZi4GgslPEtUFlqRZaq5m4F4S08S1REtOEtXchwLolpfNNU/No82i5PIXfNPvSGaqfm0ebRcOQtGWmmX3qsZaaZaLj5CwZaY0vvVcy0xpam5agTtLUTS1C0tRNLSuaKBM8te8fs++FTa6Xc65OmJLo+VBkdI1PJ/Fh/47Xh/hzRbjxNrtnpluP3tzIEzjO0dWY+wGT+FfYuladDpGnW1lbrsgt41jRfYDFejgafNJzeyPkOJMX7KksNF6y39F/m/wAi7RRRXtn5wFFFFABRRRQAUUUUAFFFFABRRRQAUUVn61rNj4c0m81TU7uKx06ziae4uZ2CpEijLMSegAFAGN8RviHoXwq8Gal4n8R3i2WlWMZd3PLOeiog/iZjgAdya/F79oj49a5+0N8RLrxDqrNBZJmHTtOVspaQZ4UerHqzdz6AADuf2xv2q779orxh9k055bTwTpcjDT7RsqZ26G4kH94joD91TjqWz6f+wL+yAfiDqVt8RfGNlnwzZy7tMsZ141CZT/rGB6xIR06Mwx0BBl66FrQ9b/4J9/sif8IXp9t8TPGFljXryLdpFjOvNnCw/wBcwPSRweB/Cp9Wwv3PSAYpaaViW7hRRRTEFFFFABRRRQAUUUUAFFFFACYzXD/GX4r6R8FfhvrXjDW5Ntnp0JdYQcPcSniOJf8AaZiB7ZyeAa7fPFfkP/wUh/aZPxZ+Iw8D6HdeZ4W8NTMkrxtlLu+GVd/dU5RffeeQRXpZbg3ja6h9lav0Glc+XfiX8Q9Y+K/jvWvFmuz/AGjU9TuGnlI+6g6KijsqqAoHYKKpeGPGviDwTfi+8Pa5qOh3g6XGnXTwP+aEGsWiv1ZUoKHIlp2ND6m+Hn/BSX41eBzFHe6xZ+LLNMDydbtQz4/66R7HJ92Jr6e+Hn/BW7wvqXlQeNPB2o6JKcK11pcy3cWf7xVtjKPYbjX5d0V5lbKMHW1cLPy0/LQVkfvB8Pf2u/hD8T/LTQ/HWl/apMBbO/kNnOT6BJQpY/7ua9fSRZFDIwZSMgg5Br+cEHFd98P/AI//ABG+FjR/8Ir4z1jR4UORaxXTNb/jE2UP4rXg1+G+tGf3/wCaFyn9AeeKB9a/Jj4ef8FW/iX4d8qHxVo2keLbdcbpVU2Vy3/Akyn/AJDr6c+Hn/BUv4TeKvKh8Qwat4Oum4Z7q3+024Ps8WW/EoK8Gtk+No7wuvLX/gk2PssmiuN8C/GHwR8TIBJ4W8V6RruRuMdleI8iD/aTO5fxArss147jKLtJWYgPWvOfi78AvAnx00n7B4x8PWuqFVKw3YXy7q3/AOucq4ZeecZwe4NejdaOaITlCSlB2aA/Kb4+/wDBLXxX4P8AtOq/De+Pi7Sly/8AZd0Viv4l9FPCS8em09gpr4j1rQ9R8N6pcabq1hc6ZqFu5Sa0u4miljb0ZWAIP1r+jUYNeZ/GP9nXwB8eNLNp4w8PW99Oq7YdRiHlXcH+5KvzAZ52nKnuDX1mD4gqU7RxC5l3W/8AwSlI/Amivt34+/8ABL7xn4F+06p8Pbo+M9GXL/YJAseoRL6AcLLj1XDHslfFmqaTe6HqE9hqNnPYX1u5jmtrmNo5I2HUMrAEH2NfaYfGUcVG9GV/z+4u9zV8A+CdU+I/jTRfC+jQ+fqeq3UdpAnYMxxuY9lAySewBNfvp8Jvhxpnwh+HOgeENHXFjpVqsAfGDK/V5G/2ncsx92NfAX/BKj4A/aLzVvivq1t8kG/TdF8xerkfv5h9ARGD/tSDtX6WGvhs+xntqyoRekd/X/gf5kyYtFFFfLkBRRRQAUUUUAFFFFACYzXj/wC1d8b4PgB8E9e8Ub0GqlPselxPz5l3ICI+O4XDOR6Ia9f9q/IP/gpf8fP+Fm/GJfB+mXPmaB4S3W7bG+WW9bHnN77MCMZ6FXx96vVyvB/XMTGD+Fav0Glc+Y/Avg/Wvi78RdJ8PafvvNa12+WESSEsS7tlpHPXAG5mPoCa/fH4aeAdM+F3gLQfCmjx+Xp2lWiWsZxgvgfM7f7TNlj7sa+Av+CU/wAA9z6v8V9Vtvu79M0XzF7/APLeYfpGCPWQV+kvX6V6Oe4tVaqoQ+GH5/8AAHJi0UUV8ySFFFFABRRRQAUUUUAFFFFABRRSE4GaAPkf/gpR8bf+FXfAebw9Y3Hla14tdtPjCnDJagA3DfQqVj/7a+1fjrX0T+3d8b/+F2/tA6zPZ3HnaBomdJ07acqyxsfMkHY75C5B7rt9K+dq/U8owv1TDRuvelq/n/wDRKyCiiivaGAGTiv3C/Ye+C//AApP9nzw/p91B5Otaov9rakGGGEsoBVD6FIwiEeqn1r8uf2Ifgp/wu79oHQdPuoPO0PS2/tXU9wyphiIIjPs7lEI9GY9q/cVRgYr4fiLFaxw0fV/oTIdRRRXxRAUUUUAFFFFABRRRQAUUUUAFFFFABRRRQAUUUUAFFFFABRRRQAUUUUAFFFFACGvym/4KpfBI+FviTpfxEsLfbp/iJPs18UHCXkSgAn03xgfUxue9fqz3ryX9qP4Mw/Hn4JeI/ChRDqMkP2nTZH48u7j+aI57AnKE/3XavTy3FfVMTGo9no/R/5bjWjPwXoqa8tJrC7mtbmJ4LiF2jkikGGRgcEEdiDUNfrSNArq/hV8RNR+E/xG8PeL9KYi90i8S5VM4Eig4eMn0ZSyn2Y1ylFROKqQcJbMD+iXwV4t07x74T0jxHpM3n6ZqlrHeW8nco6hhn0IzgjsQRW7XwD/AMEqvjr/AG/4P1b4Y6ncbr3RSb/TA7ctau37xB/uSNn/ALa+1ff3WvyHGYZ4WvKk+m3p0M3oLRRRXGIKKKKACiiigAooooAKKKKAE7183ft4fAH/AIXt8D9QWwt/O8S6EG1LTNoy8hVf3sI/30BwO7KnpX0jigjIxWtGrKhUjUhugP5/fgN8W9R+BfxX8P8AjHT9zNp9wPtNupx9ot2+WWM/7yk4z0OD2r97fC/iTT/GPhzTNd0q4W60zUraO7tp06PG6hlP5Gvxw/4KC/s/n4J/HC7vtOtvJ8M+Ji+o2OxcJFIT+/hH+6x3ADosijtX0/8A8Er/ANoP+3PDmofCvWLnN5pQa+0gyNy9szfvYh/uO24D0duy19lm9GONw0MbR6LX0/4DLequfoNRRRXxBAUUUUAFFFFABRRRQAhOMVzPxH8B6T8TvA+t+FdbhE+marbPbTL3XI4dfRlOGB7EA102M0URk4tSjugP57Pi18NNW+D/AMRdd8Ia0m2+0u5aEuBhZk6pIv8AsupVh7GuQr9Sv+CpH7O//CUeELT4oaNbbtU0NRbaqsa8y2Zb5JD6mN25/wBlyTwtflqBk4FfrOXYxYzDxqPfZ+poncKsWNjc6neQ2lnby3V1M4jighQu7sTgBVHJJ9BX0z+zx/wT9+Inxv8As2qajAfBvhaTDf2hqUR86dPWGDhmyOjNtU9ielfpt8Bf2Sfh1+z1Zo3h3SFutbK7Ztc1DEt2+eu1sYjU/wB1AAe+etcmNzrD4W8Ye9Lsv1YN2Pgf9nj/AIJieLPHn2bV/iNPL4O0RsONOQBtRmX0IOVh/wCBZYd0HWv0k+E3wP8ABPwP0IaV4O0C20mEgedOo33FwR/FJKcsx+pwOwArv8eooyBXweLzGvjHeo9Oy2IbuHbrRkVz3jTxxoPw58O3eveJNUttG0i1XdLdXUm1R6Ad2Y9AoySeADX5fftWf8FJNe+JH2zw18N2ufDfhlsxTaqTsvr1eh2kf6lD6D5iOpGStTgsvrY2Vqa06vogSufVf7VP/BQPwp8Clu9A8NeR4q8bJlGt45M2ti3/AE3derA/8s1OeCCV4z+UnxS+Lniz4zeKJ/EHi/WJ9W1GThfMOI4UzkJGg+VFHoB7nJJNcgzF2LMSzHkk96Sv0fA5ZQwUfdV5dX1/4BaVgooor1hhRRRQAUUUUAfQ/wCwN8OJfiR+1B4RjAf7Jo0p1q5dCRtWDDJ+BlMSn/er9uiK/Pn/AIJKfDH+z/CXi7x9cw4l1G5TS7N2HIiiG+Uj2ZnQfWKv0HNfmOeV1WxbS2irf5kPcWiiivAJCiiigAooooAKKKKACiiigAooooA4P4zfCHw/8cPAV/4W8RW5ltrgbobhAPNtZgDsljPZhn6EEg8E1+L/AMa/g14i+AnxAvPDOvRFJ4T5lreRgiO6hJOyWM+hx06ggg8iv3crx79pf9nPQ/2jPAMuj36ra6xbBpdL1QLl7aXHQ9yjYAZe/B6gES1cpOx4X+wj+2SvxM0+2+H/AIzvQPFtpHtsL+ZudSiUfdYnrMoH/AgM9Qc/atfgh4x8H+J/gr4/udH1WK40XxFpFwGV42KsrKQySxuOoPDKw9jX6kfsWftfWvx68Pp4f8QTxW3jzT4v3qcKuoRj/ltGP7w/jUdOo4OFE+gNdT6noooqiQooooAKKKKACiiigApCMgj1paKAPk/4v+ET4Q8XzeUm2xvMzwEDhcn5l/A/oRXErJX1V8X/AAT/AMJp4TlSBd2o2uZ7bHUkDlP+BDj64r5L8wqSDwRwQa+bxdL2VS62Z+vZFjVjcKlJ+/HR/o/mXllqQS+9UFlqQS1yXPoHAvCWniX3qiJacJfei5m4F0S07zaoiWl82ncXIXfNo82qfm0nm0XFyFwy00y+9VfNppl96Lj5C0ZajMvvVcy0wy0rlqBYMtRtJ71A0tRtLU3NFAmaWonlqFpaiaSi5qoEry1C8lRtJULy+9ZtmygPeSvpb9mXxX/anhq70aV8zadJvjBP/LNyT+jbvzFfL7y12Hwe8af8IZ48sLqR9lnOfstxk8BWI5P0IU/hXVha3s6qvseNneBeMwM4xXvLVeq/zR9uUU1SHUH1p1fVn4aFFFFAHi/7TFkX0DSbsD/VXJjJ9NyE/wDsteBQtyK+o/jrpp1D4cagyjL27RzAfRgD+hNfK8TV8/jlatfuj9U4bqe0wPL/ACtr9f1NOFsirsLVmwP0q7E2DXGj6CaNSJ+hq9C9ZcL9quwvWyZ580akTc1ehesuJ81chkrZM4ZxNWF8VciesuKSrkUlapnDOJqRSVbjkrLjkq1HL71omcU4mrHLirCS1lpLU6S1qmcsoGos1PE1ZyzU8T8VdzFwL/nUxpqqef8AWmGai4uQsvLXU+Djmynb1k/oK4h5veu08DNv02U/9NT/AOgrWlN+8cmNjakdNRRRXWeAIeor53/aaJGuaJ6eQ/8A6EK+h818/ftPptv9AfH3kmH5FP8AGuHGfwX8vzPouH3/AMKNP5/keOQHkVowHgVlwmtKBq+fR+sVEaUB6VowN0rLgb3rRhat4nm1EakB4rQgPTmsu3atCBq6EebURqQmtG2PSsuBulXoHwa2R5tRGtA2CK0IG6VlQv0q/DJ0rZHnVEa0L1oQScVjwyVdhlxWyZ5843NiKXFWUn4rJjmqdZvetUzhlC5oNPxVaWXNQGb3qKSahsIwCaSs6Z85qWabNU5pKybO2ESvO3Ws+duatTPVCZ6xkehTRUuTWdMetXLh8mqEzViz0aaKU55PNZ854NXJ261nztWEj0qaKU7dazpzyauzGs+duvNYSPSpopTHg1nTnk1fnbg81mzHk1gz0qaNz4aMf+FiaBgf8vSfzr7JX7or46+FCeb8SdBH/TfP5KTX2MOlezl/8N+p+d8Vf71Bf3f1YtFFFeqfFDa5jxodpsz67h/Kun/irlPHr7Y7P/eb+lZz+FnVhNa0UYSS1IJqzVmx3qQTVyXPoXA0PO96QzVS8/600z0XFyFp5qgklqBpveoXlqWzRQJJJaqyyUkktVZZazbOmMBJZKpyvT5ZKqSyVm2dkIkcr9aozP1qaaSqUz5rJs7YRIZX6mqMz1YmeqMrZNYtnfBEEzYFUJmzVmd+tUZW61kzvgivO1UJWqzM+apTN1rGR3wR9Ofs8WJtfh+sxH/H1cyy59cYT/2SvTx2rlPhZp39lfD/AEOAjaxtlkI9C/zH9WrqzX1NGPLTivI/EcfU9riqs11k/wAx1JR2ozWxwCZ4z3r5U/aR8XDWPGcelQybrfTE2tg8eY+C35DaPqDX0f408TQeD/DGo6vcEbLaIsFJxvboq/ixA/GvhG/1OfVdQuby4kMk9xI0sjn+JmOSfzNePmFbliqa6n3vCeBdavLFSWkdF6v/ACX5lhJKnSSs5JamSWvBTP1OUDQSWpllrPWWpVk96q5g4GgstSrLWestSLLV3MnA0Fl96eJaoLL71IJaLmTgXhLThLVES04S1VyeQuiWl801S8yl82i5PIXfNPvSGaqfm0ebRcOQtGWmmX3qsZaaZaLj5CyZaY0vvVcy1GZaLlqBYaWo2lqBpa2PBfhu48Z+JLPSrfIEr5lkA/1cY5Zvy/XAoinJ2RNSUaNN1JuyWrPav2dfBphtJ/EVymJJ8wW2R0QH5m/EjH/AT617b0yMVV0zT4NIsLeytkEdvbosaKOygYFW6+po01Sgoo/EcfipY3ESrS67eS6DqKKK2OAKKKKACiiigAooooAKKKKACiikJxQBFNMltE8srqkSAszscBQOpJr8rv26f2xn+L+qzeCPCF2y+C7GXFzdRHH9pzKeuf8AnkpHyj+Ijd/dx2f7ev7Z41yS++GngS+B01CYda1a2f8A4+COGt42H8A6Mw+990fLnd84/su/s0a1+0f44WxtxJZeHbJlk1XVQvEKE8ImeDI2CAO3JPAqG+iLS6s6z9jL9ky8/aD8VDVdYiltvAulyj7ZOMqbyQYIt4z78FmH3QexIr9edK0y10XTbXT7C2is7G1iWGC3hQKkaKMKqgcAAADFZfgfwVo3w78Lad4d8P2KadpGnxCKC3jHAHck9SxOSSeSSSetdDVJWJbuFFFFMQUUUUAFFFFABRRRQAUUUUAFFFYnizxTpvgnw1qevaxdJY6Xptu91czyHhEUEk+544HUnimk27ID53/b4/aWHwC+E8lhpN0I/GPiJXtdP2N89tHjEtx7bQQF/wBpgedpr8YGYuxZiSxOST3r0/8AaP8Ajjqf7QfxY1fxZfb4raRvI0+zY5FraqT5cf15LNjqzMe9eX1+p5VgVg6CT+J6v/L5GiVgooor2RhRRRQAUUUUAFFFFAEttdTWU6TW8zwTRnckkbFWU+oI6V7d8Pf22fjP8NfKj03xxf31omB9k1gi9jK/3QZQzKP90ivDKKwqUKVZWqRTXmrgfof8PP8Agrlqlt5UHjfwPa3q8B7zQ7hoWHv5Um4E/wDAxX078PP+ChvwS+IHlRN4nbw1eyY/0bX4DbY+so3RD/vuvxTorxK2Q4OrrFOL8n/ncVkf0YaH4i0rxNp8d9pGpWmqWMn3LmynWaNvoykg1pY9K/nX8L+NfEHgm/F94e1zUdDvBjE+nXTwP+aEGvoz4ef8FJfjV4H8qK91ez8WWaYHk63ahnx/10jKOT7sTXgVuHa0daUk/XQnlP2b615Z8aP2Z/h58fLBofFvh+G4vVXbDqtt+5vIfTbKOSB/dbK+1fKnw7/4K2+F9S8qDxn4O1HRJThWudKmW7iz6lW2Mo9huNfc/hXxHaeMfDema5ppm+wajbpdQG4haKQxuoZSUYAqcEcEV4VXDYnASTmnF9H/AMMLYz/ht8PtJ+FngbRfCehxtDpWlWy20IfBdscl2IABZmJYnHJY11AOTRRjFcDbk3KW7ELRRRQAUUUUAFFFFABRRSHigDxP9rz47Q/s+/BLWfEKSqut3K/YdJibBLXUgO1sdwgDOfUJjvX4q/DrwNrXxk+JOj+GtN33Wsa3eiLzZCWILHLyuepCjc7H0Br6B/4KKftBf8Lj+NEuh6bc+b4Z8Kl7G3KNlJrnI8+X3+ZQgPpHkfer6B/4JV/s/mx03U/ivq9sRNdh9O0USL0iB/fzD6sPLB/2ZB0Nfd4WKynL3Xl8cv6S/Vl7I+7Phr4B0v4XeBtD8J6NF5Wm6VapbRZHL4HzO3+0zZYnuWNdQDk0UYxXwkpOTcpbsgWiiigAooooAKKKKACiiigAooooAb618/ftxfHAfA74Ba1f2lx5OvaqP7L0wqcMssgO6QemxA7A/wB4KO9fQRr8cf8AgpH8df8Ahavxyl8PafceboPhIPYRhWysl0SPtD/gwWP/ALZ5716+U4T63iYp/CtWNK58lk5JJ60UUV+rbGgUUV6T+zr8Ibr45/GPw14Ptw6wXlwHvZk/5Y2yfNM+ex2ggZ6sVHes6s40qbqS2WoH6Y/8EyPgl/wrr4Jv4tv7fy9Z8WyC5UsPmSzTIhH/AALLye4dfSvsjAqlpWmWuh6XaadZQpa2VpCkEEEYwscagKqgegAAq7mvx7FV5YmtKrLqzIWiiiucAooooAKKKKACiiigAooooAKKKKACiiigAooooAKKKKACiiigAooooAKKKKACkpaKAPx1/wCClPwN/wCFX/HKTxLYW/l6F4tVr5Sq4VLsEC4T8SVk/wC2h9K+Rq/cb9tb4GD47/AbW9LtYPO17TR/aelYGWM8YOYx/voXTHTLKe1fh0ylWKkYI4INfpuSYv6zhlCT96Oj/Q0TEooor6AZ6D8A/i3e/A/4t+HPGVlvcafcg3MCHHn27fLLH6coWxnocHtX74aDrdj4m0TT9Y0y4S706/t47q2njPyyRuoZWHsQQa/nOr9Wf+CW3x3HjL4c33w61S436p4bPn2O9vmksnboPXy5CR7CRAOlfIcQYT2kFiYrWOj9P+A/zJkj7qooor4EgKKKKACiiigAooooAKKKKACiiigDwf8AbK+Akf7QnwT1bRbeJW8Q2AOoaQ/f7QgP7vPpIpZPTJB/hr8ZPhh8QdZ+C/xM0XxVpe6DVdGuxIYXyu8A7ZIn7gMpZD7E1/QlivyF/wCCln7PH/Cr/iuvjXSbby/Dvip3mkCr8sF8OZV9t+fMHqS+OFr63IsWnzYOrtLb9V8yk+h+qnw68eaT8TvBGieKtElE+marbJcwt3XI5RvRlOVI7EEV03evzL/4JY/tD/2dql/8J9ZucW94Xv8ARGkb7soGZoB/vKN4HTKv3av00HSvAx2EeDxEqT26egmrC0UUVwiCiiigAooooAKKKKAM/WdHsvEOkXul6jbpd2F5C9vcW8oyskbqVZSPQgkV87/A79gP4YfBTVH1hbB/E+tiZpLe81lVlW1XcSojjxtDAY+cgtkZBGcV9L9aCQa2p16lOEoQk0nuABdowKWiqGravZaDptzqOpXkGn2NtGZZ7q5kEccSAZLMxwAB6msUr6IC7mvnr9pv9tDwR+zfYSWtxONe8Wum6DQbOQbxkcNM3IiX6gseynkj5d/as/4KbPP9s8MfCGQxx8xXHiiVMMexFsjDj/rowz/dA4avzu1HUrvWL+4vb65mvby4cyzXFxIXkkcnJZmPJJPc19bl+RSqWqYnRdur9exSXc9G+O37Rvjb9ofxGdT8VakXto2JtNKtspaWinsiZ6+rHLHueleYUUV95SpQoxUKaskWFFFFaAFFFbWq+C9c0Pw9pOuahps9lperNILC4nXYLkR7d7IDyygso3YxnIByDhNpWTAxaKKKYBSohkdVUEsTgAUle3fsY/DD/hbH7SPg3R5YvN0+2uxqV6CMr5MH7whvZiqp/wADrGtUVGlKpLZK4H7Cfsz/AAxX4QfArwb4WaIRXVnYI92uP+XmTMk3/j7sPoBXp+OKF4GKdX41Uk6k3OW7dzIKKKKkAooooAKKKKACiiigAooooAKKKKACiiigD58/a4/ZV0z9o3wh5tusVh4z06MnTtQYYEg6+RKR1Qnoeqk5HVgfyOdfFPwa8fkH7X4c8VaHdf7ksEqn8iD+IYHuDX76V8wftlfsgWP7QWgNrmhxw2XjuwixBMcKl9GOfIlPr/dY9DweDxLRSZrfsiftY6X+0b4WFtevDp/jXT4h9v04HAmXp58QPVCcZHVScHgqT9E1+B2h654p+DHj+K+sZLrw94n0W5KkMpSSGRSQyOp6g8gqeCCQeDX68fsqftT6L+0j4TB/dad4ssYwNS0rd+HnRZ5MZP4qTg9iwmDR7zRRRVEhRRRQAUUUUAFFFFADD196+Wfj14Fbwv4jOqW0eNP1Fi/yjhJurL+P3h+PpX1P0Fc9428J2vjPw7d6XcgYlXMcmMmNxyrD6H9MjvXLiKXtqbXXoezlOPeX4lVPsvR+n/APikS1IJabrOmXXh/VrnTr2MxXNvIY3U+o7j1B6g+hqqJa+W1i7M/b48tSCnDVMviWnCX3qiJacJfei4chdEtO82qPm0vmUXJ5C75tHm1T82k8yquHIXDLTTL71V82mmX3qbhyFoy0wy1WMvvTTLSuWoFhpajaT3qAy+9RtLRctQJ2lqJpahaWomlqLmqgTPLULy1E0nvULS1NzZQJXkxUDy1G8lQvJUtmyjc+2fgJ47HjfwLbiaTfqFhi2uMnlsD5X/Fe/qDXpfGTXw38C/iOfAHjiB7iXZpd9i3usnhQT8r/APAT+havuNGEihhyCK+rwdf21JX3WjPwriLLXl2MfKvcnqv1Xyf4WJKKKK9A+XMnxNpY1zw/qWnnH+k28kQz2JUgGvidAY3ZGBVlOCD1FfdcnSvjj4n6KfDvj/WLXbhGmM8fptf5hj6Zx+FeRj4aRmfe8KVvfqUH1s18tH+ZjwvV6J8gGsqJ6uwyV46Z97OJqQv0q7E/Q1lRPirsMlbJnDOJqwydKuRyd6yopMVcilrZM4pxNWKSrcclZMcmPpVuKX3rRM4pxNWOWrMctZccuasJNWiZySgaiTVOk1ZaTVMs1Wmc8oGms1OE3FZwm96eJuOtVcydMv8Ane9NM1UvP96aZuvNFw9mW2m967r4eSb9NuR6S/8Asorzdpq7n4YXG8X8RPQow/XP9K1ov3kcOPp/7PJ9rfmd5RRRXonyYnevEP2oLPdpOiXWP9VO8ef95Qf/AGSvbq8x/aF0v+0Ph1cTgZazninAH12H9HrlxMealJHsZPU9lj6UvO336fqfMcB4FaNu3SsmBq0Ld+a+aR+zVEasLVoQN0rLher0D1tFnnVEa0D4IrQgfFZEL9K0IH4FbJnnVImtA9X4X6VkwydKvQyVumedOJrwScCr0MmKxopcVeilzWyZwTia8UvTmrcc1ZEcuKtRzVomcUoGsk2KlFxWUk+O9SCfitLnO6Zom44qJ5s96qGfio2n96LgqZYkmqpLLTHmqrJNn6VDZvGATSZ+lUp5OKfLLiqM0uc1k2dsIEUz1RnfrU80lUJpOtYtnfCJBO9Z9w/WrM0mM1nzP1rFs9GnErTt1rPmarU71QmbrWEmejTRVuGrOmPWrdw+az52rFno00dx8CrU3XxQ0tsZWFZJT/37YD9SK+th0r5n/Zm083PjDUb3GUtrXZ9Gdhj9FavpcdK93Aq1K/dn5dxPU58dy/ypL9f1HUUUV6R8mIelcV8RpdjWC56+Yf8A0Gu1bpXnPxLucapbRZ+7Du/Mn/CsartBnoYCPNiI/P8AIwFmqQTVmrNTxN7159z6t0zQ873pDNVHz/ekM3vRcXsy401QvNVZpqjealctQJnmqvJLUbze9V3lzUNm8YD5ZaqSyUSS1Ull96hs6owElkqpK/506STuaqSyVk2dkIjJpKpSvgVJJJ3qnNJ1rJs7YRIZnqnM+OKmkeqU0lYtndCJBK/Wm6bYvq2rWdjHw9xMkK/VmA/rUcr12/wK0U618RrJyMxWSPcv+A2r/wCPMD+FFKPtKij3Hiqqw2GnVf2U2fVtpClvbxRIu1EUKo9ABgVPSYAFKOlfWn4U3d3GkZowM0uccVzHxB8ZW3gLwlfa1c4IgT93GTgySHhVH1OPoMntUuXKnJ7IulTlWnGnBXbdl6s8H/ao+IH2nUbbwtay5jt8XF3tP8ZHyIfoDu/EeleApJUOq61c65ql1qF5IZbq5laWRj3YnJqNJa+Mr1nWqObP6IyvL45dhIUFut/N9TRSWplkrOWSpllxWKZ3uJoLLUqy1nrLUqyVSZi4GgstSLLWestSLLVXMnA0BL704S1REtPEtXczcC8JacJaoiWnCWi5PIXfNpfOql5lL5tFyeQueaaPOzVPzaPNp3DkLRlpDLVUy00y0rj5CyZaaZarGX3phlouWoFkyV9R/APwB/wjHh7+1ryPbqOoqGAYcxQ9VX2J+8fw9K8b+Bvw7bxz4kW6uo86RYMHmyOJH6rH/U+31FfXaptHt0r2cBQv+9l8j854nzJL/YqT85fov1Y+iiivbPzkKKKKACiiigAooooAKKKKACiiigAr4C/bw/bVGixX/wANfAN/nUGDQazq9u//AB7jo1vEw/j7Mw+790fNnbsftzfttL4FhvPh94DvQ3iORTFqerQNn7Ap4MUZH/LY9z/B/vfd+B/gz8G/Evx58d2vhzw9AZrmY+Zc3kufKtYs/NLI3YDP1JIA5NQ30RaXVl79n/4CeIv2hfHkHh/RIzFbJiW/1KRSYrOHPLt6seir1Y+gBI/Zn4S/Cjw/8F/A9h4W8N2gt7C2GXkbBluJT96WRv4mbH4cAYAAGZ8C/gb4d+AXgW28OeH4MniS8v5FAmvZscyOf0C9AOPc+k00rCbuFFFFUSFFFFABRRRQAUUUUAFFFFABRRRQAmMCvzO/4Kh/tNfbr2L4R+H7v/R4Cl1r0sTcPJw0Vv8AReHYepTupFfox4wbWB4V1j/hHhbHXvskv9ni8JEP2jYfL34527sZ9q/n2+IFp4hsfHGuw+LI7mPxMt7KdRW8/wBb9oLEuW9SSSc9DnIr6bIMLTrV3Um/h2Xn3+RUUc/RRRX6OWFeiXX7PvxAh8HWXiy18NXmr+GbyLzYtV0lftcKjowkMeTEVIIIcKQRXndfS/7FP7XN9+zf4z/s/VZJbvwJq0qjULQZY2z8AXMY/vAYDAfeUeoXHJipVoU3Ogk2unf08wZ80spUkEEEdjSV+8HjX9nf4QftAaTBq2q+FtH1qO/hWeHWLFfJmlRhlXE8RVmGDkZJHtXyp8UP+CSWkXpmufAHjC406Q5K2GuRCaMn0E0YDKPqjH3rxKGf4efu1U4vz1X9fIVz8yqK98+J37DPxl+Fnmy33hC41jT48n7foR+2RkDqxVPnUe7KK8GngktpXimjaKRCVZHGCpHUEV79KvSrLmpyTXkMZRRRW4BRRRQAUUUUAFFFanhbwzqXjTxHpug6NavfapqNwlrbW8Y5eRyAB7cnr2qZSUVzMD6I/YK/ZoPx++LMV7q1qZPB3h5ku9R3j5LmTOYrf33EEt/sqw4JFftHGixqFUBVAwAOgry79m34Gab+zz8JtH8J2GyW7RfP1G8RcfarpgPMf6cBVz0VVFeqA1+VZpjnja7kvhWi/wA/mZt3FoooryRBRRRQAUUUUAFFFFACZ4r50/bm/aCX4BfBG/nsbnyvFGt7tO0oKcOjMP3kw/65qcg/3ig719DTSpDG0kjBEQFmZjgADua/EL9tr9oN/wBoH42ahe2U5k8M6RnT9IQH5WiU/NN9ZGy2eu3YD0r2sowX1zELmXux1f6L5jSuedfBT4Vap8cfiloPg/TN32jU7kLNcY3CCEfNLKfZVDH3IA71+9XgzwlpngTwnpHh3R4BbaXpdslrbRD+FEUAZPcnGSe5JNfGP/BL/wDZ3/4QrwFdfEnWLXZrHiJPJ08SD5obENncPTzHAP8AuohHWvuvPNdGd436xW9lB+7D8+v+Q2xaKKK+dJCiiigAooooAKKKKACiiigAooooA8Z/a0+N0XwD+B2veJUlVdWkj+xaWjdXu5AQhx32gM5Hohr8Jri4lu7iWeaRpZpWLvI5yzMTkkk9TX2L/wAFNfjx/wALI+MSeDNNuPM0PwkGgk2N8st62POPvswsfPQq/rXxtX6ZkmE+rYdTkvenr8uhokFFFFfQjCv1J/4JVfAw+HfBOrfEzUrfbfa6xsdNLrytpG37xx/vyLj/ALZA96/Ob4Q/DbUfi/8AEvw74O0sH7Xq12kHmbciKPrJIR6IgZj7LX77+DfC2neB/CukeHtIgFtpml20dnbRD+FEUKM+p45Pc5NfJcQYv2dNYeL1lv6f8FkyZuUUUV+fkBRRRQAUUUUAFFFFABRRRQAUUUUAFFFFABRRRQAUUUUAFFFFABRRRQAUUUUAFFFFABRRRQA3qK/Ff/goF8CT8F/j1qF1Y2/leHfEu7VLEquER2b9/EO3yucgDorpX7UY/Ovm/wDby+A//C8fgNqa2Nv53iPQN2qabtXLuUU+bCO53pnA7sqelezlGL+qYlcz92Wj/RlJ2PxOooIwcUV+qFhXpf7OfxivPgP8YfDvi+2Lvb2k4jvYEP8Ar7V/llT67SSM9GCntXmlFZ1YRrU3CaunoB/Rnomr2fiHR7HVdOuEurC9gS4t7iM5WSN1DKw9iCDV/AzXwx/wS6+Pf/Ca/Di9+HeqXO/V/DX72x3t80ti7dB6+W52+weMdq+56/IMVh5YWtKjLp+XQzegtFFFcogooooAKKKKACiiigAooooASvMP2jPgvYfH74R674PvNkc9zF5tjcuM/Z7pOYpPXGeDjqrMO9en55pM8+1VCbpzU4uzWoH88cMviH4Q/EFZF87RvE/h3UOh4eC4hfofXDL9DX7qfs9/GXTvj38J9D8Y6fsje7i2Xlqpz9muV4ljPfhuRnqpU96+EP8AgqZ+zp/Zer2fxZ0S1xa3xSy1tI14SYDEU59mUbCemVTu1ed/8E2P2jT8Kvik3gvWLry/DfimRIkaRsJbX3SJ/YP/AKs+5Qnha+5xsI5pgY4qmvej/TX6ot6q5+vtFIOaWvhCAooooAKKKKACiiigAooooA8l/aA/aU8F/s5eGxqXii+JvZ1b7FpNvhrq7Yf3V7KO7tgD1zgH8j/2lv2xfHH7SepPDqNwdG8LRybrbQLOQ+SMdGlbgyv7ngfwhcmv1N/bG/ZqtP2k/hbcadEscXinTA11o12+BiXHzQseySAAH0IVuduK/ETVtJvNB1S803UbaSzv7OZ4Li3mUq8UikqysD0IIIr7jIKOFnFzavUXfp2sXEqUUUV9qUFFFFABWp4Y8Lav401200bQdNudW1W7fy4LS0iMkkh9gPzJ7Dk17F+zZ+x745/aS1NJNLtjpHhiOTbc6/eofIXHVYxwZX/2V4HG4rkV+tf7Pv7Lvgb9nHQxa+G9PEuqzIFvNauwHurk9wWx8qZ6IuBwM5PJ8DMM4o4O8Ie9Pt29RN2PmH9lf/gmdpnhX7H4m+K6w6xq4xLD4dRg9pbnqPPYcSsP7o+TrneDx8vf8FGPiPF43/aO1HSLAoukeFraPRraKIARq6jdLhRwCHcp9IxX68/EzxrZ/Dj4feIfFF+R9l0iwmvXXON+xCwUe5IAHuRX8+ev63d+Jdd1HV7+Uz31/cSXVxKeryOxZj+JJry8mqVsdiJYqu720XZX7f11Ba6lCiiivsxhX6Tf8Ej/AIYbLbxp8QbmHmRk0WykI7DEs/5kwfka/NkDJxX7u/sh/DD/AIVJ+zv4L0CSPyb42a3t6CMN58x81w3uu/Z9FFfNZ/iPZYb2a3k7fLdilsezUUUV+bmY36UvWkLBVJPAHevij9qn/go94c+Ff2zw58PzbeKvFa5jlvQ26xsW75YH964/uqdoPVsgrXRh8LVxU+SlG7/rcNz7XGKUfSvyb/Yz/bq8RaH8Y7uy+JPiGfVNC8V3Cia9vZPlsLo/LHIo+6kR4RlAAA2ngKc/rErblyOQa2xuBqYGooVOuzKasPooorhJCiiigAooooAKKKKACiiigAooooA+T/20v2NbT466VL4n8MwRWfjyzi6cImpxqOI3PQOBwrn/AHTxgr+X/hTxX4p+C3j2HVNLmutB8SaRcFWV1KPG6nDxyIeoPKspHPINfvhXyT+2h+xfafHHT5/FXhSCGy8d20fzqMJHqaKOEc9BIAMK5/3W4wVlopM9B/ZZ/am0H9pHwoJIzHp3iuyQf2lpG7lT082LPLRk/ipOD2J91r8DvC/ijxT8FvHsOp6ZNdeH/EukXBRldSjxupw8ciHqDyGUjB5Br9df2Vv2rtB/aQ8NBSYtL8XWUYOoaSW69vOhzy0ZP4qTg9iwmDR75RRRVEhRRRQAUUUUAFJS0UAeHftFfDU61pn/AAkenxZvrNcXKIOZIh3+q/yz6CvmMS1+hDoJEKOAVYYI9a+QPjv8MT4E1039jERot85KBRxBJ1Mf06ke2R2rw8fh/wDl9H5/5n6Zwvmqf+w1nr9l/p/keciWnCWqIlHrThL714lz9J5C6JaXzapebS+ZRcnkLvm0ebVLzKPMouHIXDLTTLVXzaaZfei4+QtGWmmWqplHrTTLU3KUCyZajMtVzNTGl96LlqBO0o9ajaWoGlqNpai5ooEzSVE0tQtLUTS1LZsoEry1C8tRNJULy1LZsoEjyY5zX2b+zN8UB408JjSb2Xdqulqsbbj80sXRH9yPun6A96+KHkroPh34+vPh34vstbtMsIW2zRA4E0R+8h/Dp6EA9q7MJifq9VN7Pc8HPsoWaYOUI/GtY+vb57H6Qc+lHBFZPhzxBZ+KdFtNV0+YTWl1GJY2XuD2PoR0I7EGtbvX2aaauj+dZRlCTjJWaBjjNfPn7Tnh4xXmla5GvySKbWZh6jLJ+YL/AJV9B1yXxR8Lnxd4I1OxRd1x5fmQevmLyAPrjH41hiKftKbierlOK+qYynVe17P0eh8fQvVyJ6y42KnB4Iq5FJmvlU7H7bJX1NWKTNW4pKyopKuRyZ+tapnDOJqxSVajlxWVFLVuKXNapnHOJqxS1Zjkx9Ky45cVZjmrVM5JQNSOarKTVlJL+BqdJsVaZzSgaiS+hqVZqzEmqVZ/er5jBwNIT+9OE3vWcJ+Kf51PmM3Aved70hn561S86kM1O4chbaaur+GN/wCXr8kJPEsRwPcEH+Wa4Zp/etPwlqYsPEunzZwPNCMfQN8p/nVwnaaZz4qj7ShOK7Hv1FIOlLXsH56N6Vi+NNHOveFdV09V3PcW0kaD/aKnH64raJxSZzx7UmuZNMqE3CanHdanwbGSjYOQQcEGr0L9K2vipoP/AAjXxB1e1VdsLzG4ix02v82B9MkfhXPQvXyLi4ScX0P3qjUjiKMasdpJP7zXger0L1kwSVfik6VaZz1ImtDJV6GTFZEMlXoZK2TOCcTYhkxV2GXFY8MvSrkUuPpWyZwTgbEUtW4pcVkRTY+lWo5vetUzinA2I581YSashJqnSfFaJnJKmayz08T8Vlrc1ILgYq7mTpmgZ6Y09UvtAphueKLiVMtvNVeSfFV3uM1XeaobNo0yWWbPeqsstNkmqpLNWbZ1RgE0tUppM06WWqc0vWsmzthAjnkqjM9STSVSmkrJs74RIZn61RmfippZKozyVg2d8IleZ8k1QnfrViZ+KoTPWLZ6MFY+j/2YdJa38OapqDLg3NyI1PqqL1/Nj+Ve1dK5H4V6J/wj3gHRbMrtk8gSyA9Q7/OQfoWx+FddX1WHhyUoxPw3M6/1nGVKq2b/AAWi/BDqKKK6DzRDyK8d8f3/ANo8UXCg5WELGPwGT+pNevswRSxOABya+edU1L7fql1c5OJZWcZ9CeK48TK0Uj38mpc9WU+y/MsLPThN71nrPThNXn3PrHAv+d70Gb3qj51IZuKfMLkLjT1G01VTPUbT+9TzFKBYeX3qGSaq7zVC8uals2jAlkmqtJJ60x5aryTe9Q2dMYDpZfeqkkmfpSSS5+lVZZazbOqMQll/Kqcr5NLLJmqssmOKybOyERs0lUpXp8smaqSyVk2dsIkc0lfQv7Mvh42uiajrMi4a7lEURP8AcTqR9WJH/Aa+d4IJb+7htoEMk0ziNEXqzE4A/OvtrwfoEfhjwxpulxkEW0KqzD+JurN+JJP416GAp803PsfKcUYn2OFWHW83+C/4Njcooor6A/LBp45NfF37T3xT/wCEt8VjQ7CbdpelOVYg/LLP0Y/Rfuj33ete4/tG/Fpfhv4Qe1spguuamGitgD80S/xyfhnA9yPQ18LiYsxZiSxOSTXz+ZYq37mPz/yP1Pg7JnUk8xrLRaR/V/ovmaCS1MstZ6yVMkuK+eufrTiaCS1MstZ6y571KstNMxcDQWWpVl96z1lqRZaq5k4GgstSLKPWqCy08S1VzJwL4kp4lqgJfeniU1dzNwLwl96cJaoianedRcnkLvm0vnVS80etL5w9aLi5C553vR5uap+cPWk80etFw5C2ZaQy1UM1IZqLj5C0Zav+HdCvfFWt2ml2EXm3Ny+xR2Ud2PoAMkn2rFEhdgqjJJwAOtfXfwB+FX/CFaKNU1KL/idXqjcGHMEfUJ7E8E/gO1deFoPETt06ng5zmMMrwznvJ6RXn/kju/AnhC18DeG7bSrUZEYzJJjBkc/eY/U/kMDtXQ54o6YPajIzivrIxUUktj8JqVJVZuc3dvVj6KKKogKKKKACiiigAooooAKKKKACviL9t/8Abej+HcN74C8BXiyeKXBi1HVIGyNOB6xof+e3qf4P977tf9tr9uaPwNFe+Avh9eLL4jYGHUtYhbK6f2McR7zep/g/3vu/AHwo+E/ij46eOrbw94dtXvtRuWMk9xKT5cCZ+aWV+cKM9epJAGSQDLfRFJdWHwn+FHif46+PLXw74etnvdRumMk9zKT5cEefnmlbnCjPXqSQBkkA/sf+z3+z94c/Z58DxaHokYnvZdsmoapIgEt5LjqfRRkhV6AepJJi/Z2/Z38Ofs6+Co9F0eP7VqU4VtR1Z0Alu5QP/HUGTtToB6kkn1qhKwN3CiiiqJCiiigAooooAKKKKACiiigAooooAKKKKAE718W/8FA/2N1+Mugy+OvCNkP+E30yH/SbaFfm1S3Ufdx3lQfd7sPl5+XH2l3oxXRhsTUwtVVab1QH83zo0bsjqVZTggjBBpK/Q7/go1+xp/ZM978WfBNjmylYya/p1un+pcnm6QD+En747H5uhYj88a/V8Fi6eMpKrD5+T7GqdwoooruA+3P+CfX7aDfCjV7f4e+NL4/8Idfy4sL2duNMnY9CT0hcnnsrHdwCxr9ZFcSIGQhgRkEdDX839fpX/wAE7P20zfx2Hwo8cX/+lIBDoGqXD/6wdrR2P8Q6IT1Hy9QoPxWdZXe+JoLX7S/UlrqfouK88+JH7P3w6+L0Tr4u8H6Xq8rLt+1SQBLkD0EyYcfg1ehDP0oPyjNfEwnKm7wdn5EH5l/td/8ABPz4a/B/4c6x450bxXqPh+K0AEWlXqrdpczMcJDE2VdST3JfABJ4Br88q+tf+Ch/7TP/AAuv4oHwzot35vhHwzI8ETRtlLu66SzccEDGxT6BiPv18lV+q5XHELDJ4iV5PXXojRBRRX6Afs+/8Ey7P4ofBOx8SeKtc1Pw54j1f/SrGKCNHihtSB5ZljYAszff4ZcKy98104rGUcHFTrOyeg72Pz/or7K+JP8AwS1+K3hLzZ/DVxpnjOzXJVLeb7LckepjlIX8A5NfLvjf4XeL/hre/ZPFXhrVNAmzhRqFo8Sv/usRhh7gkU6GNw+I/hzT/P7twucvX6Vf8Eu/2Z/sdrL8Xdftf304e10CKVeVTlZbkf73Man03+oNfG37KvwAvv2i/i7pnhqISRaREfterXiD/UWqkbsH+8xIRfds9Aa/dHQ9FsfDejWOkaZbR2Wn2MCW1tbRDCRRooVVA9AABXzmfY/2cfq1N6vf0/4JMn0NGiiivgSAooooAKKKKACiiigAoorH8VeJdN8HeHtT1zV7pLPS9Ot5Lq5uJDwkaKWY/kOnemk27ID5Q/4KTftF/wDCqPhSfB+kXXl+JPFUbwMY2+e3sukr+xfPlj2LkcrX5x/sq/Am7/aF+MujeGlSRdJRvtmq3CceVaIRv57FiQg93B6A1k/tEfGfUfj78W9c8YX2+OK6l8qxtWOfs1qnEUfpkDk46szHvX6of8E+P2dP+FIfB2HVNVtfK8VeJVS9vA64eCHGYYPbCsWYddzkH7or7yVsny+y/iS/P/gF7I+ndM0210bTrWwsYEtbO1iWCCCJdqRooAVQOwAAFXKKK+C3ICiiigAooooAKKKKACiiigAooooATGa8j/am+Nlv8APgrr3ipnT+0hH9l0yF+fNu5ARGMdwvLkf3UavW81+RX/BTX49/8LI+LsfgrTLnzNC8J7oZdjfLLfNjzT77ABHz0Ik9a9TLMJ9cxMYP4Vq/T/gjSufHV/fXGp31xeXcz3F1cSNLLNI25ndjksT3JJJqCiiv1laGgUUV03w18A6n8UfH2heE9Hj8zUdWu0tYzjITJ+Z2/wBlVyx9lNTOahFzlsgP0D/4JSfAk21jrXxV1S3w9xu0vSN6/wAAIM8o+rBUBH92Qd6/Rkj865n4deBdM+GPgfRPCmjxeVpuk2kdrCO7bRyzerMcsT3JNdNX5FjsU8XiJVXs9vToZvUWiiiuEQUUUUAFFFFABRRRQAUUUUAFFFFABRRRQAUUUUAFFFFABRRRQAUUUUAFFFFABRRRQAUUUUAFIVyMUtFAH4mft6fAP/hRnx11A2Nv5PhrxBu1PTdowke5v3sI/wBxycDsrJXzfX7Z/t3fAP8A4Xr8C9RjsLfz/EmhbtT0zauXkKr+8hHrvTIA7sE9K/EwggkHqK/Ucnxn1rDJSfvR0f6P5midwooor3Bnov7Pvxhv/gT8XPD/AIxsd7pZThbu3U4+0WzfLLH6cqTjPRgp7V+9fhzxBYeK9A07WtLuUvNN1C3jura4jPyyRuoZWH1BFfzn1+ov/BLL9oI+I/CV/wDC7VrnfqGjBrzSjI3MlozfvIx67HbI9pPRa+Rz/B+0gsTBarf0/wCATJH39RRRXwBAUUUUAFFFFABRRRQAUUUUAFFFFAHNfELwNpPxM8Fa14W12AXOl6pbNbTp3AI4ZT2ZThgexANfgz8Y/hbrHwP+J+t+EdW3Le6XcFYrhQVE0Z+aKVfZlKt7Zx1Ff0E4r4j/AOCmn7Nx+Ivw+i+IeiWvmeIPDMRF6ka/NcWGSWPuYiS/+6ZPavoskx31at7Gb92f4Pp/kUmen/sNftGr+0F8G7STULgP4r0TZYaqpPzSED93P/20UEn/AGlfsK+jc1+FH7I37QVz+zr8YdN113kbQbsiy1i2TnfbMRlwO7IcOPXBHRjX7maZqNtq+n219ZTpdWdzGs0M8TBkkRgCrKR1BBBzWGb4H6nXvFe7LVfqhNWLtFFFeIIKKKKACiiigAooooAaeK/OL/gpr+yn50cnxe8MWeXQLH4gtYV6jhUugB6cK/ttbsxr9Hqp6nptrrOnXNhe28d1ZXUTQzQTKGSRGBDKwPUEEgiuzBYueDrKrD5+aGnY/nJor6A/bQ/Zkuv2bvilNa2kcknhLVi9zo902ThM/NAx/vRkge6lT3IHL/AH9mXxx+0Xr/2LwxpxTTonC3ms3QKWlqP9psfM2OiLlj6YyR+qxxdGVFYhy93e5pc8x0vS7zW9Rt7DT7Se+vrlxFDbW0ZkklcnAVVHJJ9BX6Jfsq/8Ex3k+x+Jvi8hUcSweF4ZOT3H2l1PH/XNT9W6rX1R+zV+xt4H/ZtsEnsLYaz4pkTbca/eRjzTkcrEvIiT2HJ/iZsCvfelfF5jns6t6eG0Xfq/TsQ2UdI0ex0DTbbTtMs4NPsbZBFBa2sYjjiQdFVRgAD0FaFFFfJN31ZJ8Vf8FT/ih/wiPwLsPClvNsvfFF8qSKDgm2gxJIf++/JH0Jr8ka+sf+Cl3xQ/4T39pC80i3m8zT/DFrHpqBT8pmP7yZvrucIf+udfJ1fqeT4f6vhIJ7y1fz/4FjRbBRRRXtDPWP2Vvhifi/8AtAeC/DTxedZTXy3F6pHBt4syyg+mVQr9WFfvSo2gAdK/M3/gkj8MftWt+MfiBcxfJaxJo9k5GQXciSbHoQqxD6Oa/TM9RX5tn1f2uK9mtor8XqyJbh3ri/ih8W/Cnwb8MT+IPF2sQaRp0XC+YcyTP1CRoPmdj6AH16AmvAv2pv2/vCHwHW70LQDD4r8bJlDZxSf6NZN/03cdx/zzX5uOSvBr8o/iz8ZfF/xu8Uy6/wCMNYm1W9bIijY7YbdM/ciQcIvsOvU5OTU5fk1XF2nU92H4v0BK59B/tT/8FCfFfxua70Dwr5/hPwW+Y2jjfF5fJ0/fOp+VSP8AlmpxyQS3b5Hoor9Cw2GpYSHJSjZF7B0r9aP+CcX7Vn/C0vBq/D7xLeF/FehQD7HNK3zX1muAOe7x8Ke5XaeTuNfkvXQeAPHes/DPxnpHijw/dtZavpk63EEo6ZHVWHdWGVI7gkd65MxwUcdRcOvR+Ymrn9ERzR1rzL9nr446P+0J8MNL8WaQyxSSr5V7ZbstaXKgeZEfzBB7qynvXpvSvyicJU5OE1ZozFoooqQCiiigAooooAKKKKACiiigAooooA+Uv2yP2LrD48adN4k8NRw6d48to+vCR6kijiOQ9A4HCv8AQNxgr+XOk6v4q+DHj1LuzkvPDfijRrkqQymOWGRThlZT1B5BU8EEg5Br986+Zv2vP2N9I/aF0iTWNIEOk+O7WLEF4RtjvFA4imx+Sv1X3HFS0UmWv2Sv2wNF/aJ0NdOvjDpPji0jzd6cGwlwo6zQZ6r6r1X3GCfo+vwLu7PxV8GvHhimW98NeKdFuQeCY5oJF6EEdQRyCMgg9wa/UX9j39tnTPjrZ2/hvxPJBpXjyFMBeEh1IAcvF6PgZaP8V4yFEwaPq+iiiqJCiiigAooooAYKx/FXhiy8X6JdaVqEYkt51KsO4PYg9iDyK2jTcUmlJWZUJypyU4OzWx8DfEHwRffDzxJPpd6C6D54JwMLNGTww/kR2INc2Jfevub4rfDOy+JnhySzlKw3sWXtLrHMb+h/2T0I/HqBXw94g0S/8LaxdaXqUDW15bPsdG/Qg9wRyD3Br5PGYZ0J3Xwvb/I/dMgziGaUOSbtVjuu/mv1IxL70vme9UvOpfO964Ln1fIXPM96PM96p+d70ed70XDkLZl96Qy+9VPOpDL70XDkLRlpplqqZaaZfepuUoFky0xparGWmGWlctQLDS1G0tQNKPWo2lqbmigTtJ71E0tQNJ71G0tJs1UCV5aieWomlqF5Md6m5soEryVA8uKjeXNQvJUNmyifSX7JnxkGgav/AMIhqs+2wvpM2UjniKY9U+j9v9r/AHq+yB+VflALlopFdGKOpBVlOCD6ivvb9mz41p8UfDC2GoTAeItOQJcgnmdOiyj69G9D6ZFfTZZi+Zexm9en+R+N8Z5C6Uv7Rw60fxLs+j+fXzPa6CMqRS0lfQn5QfH/AMavCB8I+Obkom2zvibmAgcDJ+ZfwbPHoRXFxSV9W/HDwQfGfg+R7aPfqNhme3AHLjHzp+I/UCvkiOTmvmcXS9lVfZ6n7NkWNWOwkVJ+9HR/o/mvxNWOSrUUtZcUtWo5K5Ez2pRNWOTNWY5ay45atRy5+taJnJKBqRzflVhJfxrKSXFWI5q0TOWUDVSap0m96y0mBqZZfxq0znlA01l/CpVlPrWYs3vUgnq7mTgaImp3n/Ws8T07z/equR7Mvef9aQzVS8/3pGn96Lh7MueaaZ5+1gQTkHPFUzNUbT+9K5Sp30Pp7w7qI1bRLK9zkzRKzY/vY5H55rT6V5v8Fdb+3aDcWDNl7OTKj/YbkfqG/OvSOCfSvepy54pn5bjKLw9edPs/w6C0UtFaHIeB/tN+FvMttP1+FPmhP2a4IH8JyUP4HcP+BCvBYZOlfbXjDw5D4r8N3+kzEBLqIoGxna3VW/AgH8K+Jr2zuNI1C4srlDFcW0jRSIezA4NfP4+nyT51sz9V4YxarYV4eT96H5P/AINy7FJ0q/BLWPDJV2GTFeemfUzibEUlXIpayYZatxS1smcE4mvFLVyKb3rHim96txy1qmcc4GxHLVmOb3rIjmqyk2e9aJnHKBrJPU6zVkpPUyz+9WpHO6ZqCf3p3ne9Zon46077RVcxn7M0PO96aZveqP2immfrzRzB7MutNUDz+9VWn96ieep5jRUyeSb3qtJNmopJsd6rST1DZ0RgSSze9U5ZabJLVWWWs2zrhAJZapSydaWWXrzVSWWsmzshEbNJ1rPmkzmpJpc1SmkrFs74RI5pOta/w88OnxZ420rTSu+KSYPN/wBc1+Zv0BH41z80le8/sweEiF1HxHOn3/8ARbfPpwXP57Rn2Na0KftasUcma4pYLBVKt9bWXq9F/mfQSKFUAcAUtLRX1Z+GhRRRQBznjzUxpXhTUJt2HaPyk9ct8vH55/Cvn9ZfevSPjhrfliw0tG5YmeQD0+6v/s35V5Ss/vXkYqd527H32S4fkw3O/tO/y2NETGnCas8T04T8da5bnu8hf8/60GfiqPn+9Bn460XD2ZcM1MaX3qmZ+KY09TcagWmmxULze9V2mz71E0vqaTZqoEzzVBJL6moXm9KrvNWbZvGBLJNVWSXNNeTNVpJfSobOmMB0kmKqSyZpJJc1WkkrJs64wElkqnLJTpZarqslxMkUSmSWRgqooyWJ4AFS2dSXKuZnqn7PHhA6/wCMDqkyZs9NG8EjhpTkIPw5b6getfVIAGa434WeDE8DeDLOwYD7W3765Yd5G6j8OB+Fdif519PhqXsqaT3e5+KZzjvr2LlNP3VovRf57i4BrG8V+JrDwdoF7rOpzCGys4zI7dz6AepJwAO5IrYdtqk+lfCP7UnxzPj/AMQHw9pNxu0DTpCGeM/LczDgtnuq8gevJ7jEYrExw1Pme/Q3yLJ6mc4tUY6RWsn2X+b6Hn3xI+Id98S/F97rd8SnmnZBDnKwxD7qD6d/UknvXOJLWcklTpLXxEpucnKT1Z/S9LDQw1KNKkrRirJeRoJJUyS1npJ71MstJMHE0FkqVZcVnrJUqy1VzFwNBZakWWs9ZakWX3q7mTgaCy09ZaoLNUglz3ouZuBeEtPEtURL704S1VzNwLwl96cJaoiWnedRcnkLvm0vm1S873o8+ncXIXfNpPNqn59Hmii4chbMtIZaqef716/8A/gxL8QdTXVtUjZPD9s/IPH2lx/AP9kdz+A742pU5VpqEVqcGOxVHAUJV6zsl+PkvNnYfs4fB5tQlh8V6zDi3Q7rCCQffYf8tSPQfw+/PYZ+nug6VFbW0dpCkUKLHEihVRBgKB0AHap6+xoUY0IKET+f8yzCrmWIdapt0XZdgFLRRW55YUUUUAFFFFABRRRQAUUVDLMlvE8kjqkaAszMcAAdSTQBKTivgT9tX9vBdFF/4C+G9+H1L5oNT1+3bIt+zRQMOr9i4+70HzcrzP7aH7eja0t94D+Gd+yadzDqXiC3bBuOzRW7DonYuPvdF+XlvlL4C/ADxR+0L4zj0Tw/b7LeMh77U5lPkWcZP3mPcnB2qOWI9ASIb6ItLqyh8G/g14o+PXji38PeG7Vri5lPmXN3LnybWPPzSyt2H6k8AEmv2J/Z9/Z88Mfs7+C49F0KLz72YK+oarIoE15KB1PooydqDgA9ySTd+BvwL8M/AHwbB4f8OW2CcPeX0oHn3kuOXc/nhRwB0759IppWE3cKKKKokKKKKACiiigAooooAKKKKACiiigBtKTQa/P/AP4KKftmXHghG+GfgXU5LXxA+19X1SzlKyWacMsCMORI3BYjouB1Y7enCYWpi6qpU/8Ahl3Glc+/6K/Pj9kD/gpFa+IfsPhD4r3UVjqhxDaeJGwkNwegW47I3+3wp77cZP6CxSrMgdGDowyGU5BFVisJWwlTkqr/ACfoDViSiiiuQRVvbO3vrSa1uIUnt5kMckUihkdSMFSDwQRxivx3/bv/AGP5/gB4sPiTw5bPJ4C1eY+TjLf2dOck27H+6eShPYEHlcn9kea57x34J0X4j+E9U8N+IbGPUdH1KEwXFvIOoPQg9mBAII5BAI5Fenl2OngavOtYvdf11GnY/neor2X9qb9mzWf2afiNPot4JLvQ7stPpOqFcLcw56HHAkXIDD6Howrxqv1WjWhXgqlN3TNAp8E8ltNHNE7RSxsGR0OCpHQg9jTKK1A/Xf8AYG/bMj+NuhReC/Ft4q+O9Ni/dXEpx/akCj749ZVH3h3HzD+Lbq/8FDf2mP8AhSfwvbw5ol35fi/xLG8ELRt89pa9JZvUE52KfUkj7lfkL4b8R6n4R16w1rRr2bTtVsJluLa6gba8bqcgg10nxg+L/iT44+ObvxZ4puUuNTuESILCu2KJEXCoi5O0dTj1JPU18q8jh9cVZfBvbz/yJtqcSTk5NFFaXhvw5qPi7xDp2iaTayX2p6hcJbW1vEMtJI7BVA/E19S3GMbso+hf2EP2aW/aB+LUVxqtuZPB+gsl3qZYfJO2f3Vv/wADIJP+yrdCRX7URRrEgRFCoowFAwAK8q/Zl+BWnfs8/CXSvCloElvQv2nUbxB/x83TAb2+gwFX/ZVe+a9YBr8pzTHPG1218K0X+fzM27i1R1PSbPWrKS01CzgvrSUbZILmNZEcehUgg1eoryU7aoRxngX4R+DPhnd6pP4U8M6b4dk1Jke7/s63WFZSudvyrwANzcAAcmuzpCKKHKUneTuwFooooAKKKKACiiigAooooAQGvzj/AOCpn7SHkwW3wj0K6/eSBL3XnjbovDQ25+vEhHtH6mvtP9oL40aZ8A/hVrXjDUyshto/Ls7Utg3Vy3EUQ+p5JHRQx7V+Fmpah4i+MXxDmupvO1nxP4h1DO1Bl555XwFUduSAB0AwOgr6fI8EqtR4ip8MdvX/AIBSR9Af8E+v2cf+F4/F+LVtWtfM8J+GmS8vBIuUuJs5hg9wSpZh/dQg/eFfs2owMCvJf2X/AIF2P7PXwg0jwrbiN9RC/atTukH/AB8XbgeY2e4GAi/7KL3zXrfWvOzTG/XMQ5L4Vov8/mJu4tFFFeSIKKKKACiiigAooooAKKKKACiikoA8Z/a0+OkH7P3wU1rxKrp/bEq/YtJhfnzLuQEIcdwoDOR3CEd6/Cm9vJ9RvJ7q6le4uZ3aWWWRizOxOSxJ6kk19X/8FHf2gf8Ahbvxmfw3plz5vhzwqXso9jZSa6JHnye+CoQf7hI+9XyVX6ZkuD+rUFOS96Wr9OiNEgooor6EYV+kP/BKf4BkLq3xY1W2679M0XzF/wC/8w/SMEf9NBXwN8MPh7qnxX+IGg+EdGj36jq10ltGSMiME5aRv9lVDMfZTX76fDnwLpfww8DaJ4V0aLydN0q1S1hGOW2jl29WY5YnuSa+Uz/GexpLDxest/T/AIJMmdPRRRX56QFFFFABRRRQAUUUUAFFFFABRRRQAUUUUAFFFFABRRRQAUUUUAFFFFABRRRQAUUUUAFFFFABRRRQAUUUUANI4Nfi3/wUD+AP/Ckvjld3unW3k+GvE2/UrHYuEikJ/fwj/dc7gB0WRB2r9peleBftp/AJf2gfgfqml2kAk8R6ZnUdJbHzNMgOYs+ki7l9MlSelexlOM+p4lNv3ZaP/P5DTsfh1RTpYngleORSkiEqysMEEdQRTa/VVqaBXZfB/wCJ2qfBz4k6B4w0diLzS7lZTHuwJozxJE3s6FlP1rjaKicI1IOEldMD+iHwF400v4jeDdG8T6LOLjTNVtkuoH77WGcMOzA5BHYgiuh6GvzY/wCCV/7Q5jlv/hJrFz8r79Q0MyN0PWeAfrIB7Seor9JxX5FjcLLCV5Unt09Ohm1YWiiiuIQUUUUAFFFFABRRRQAUUUUAFQXFtFdwPDNGJYpFKPG4yrKRggg9RU9FAH4fftsfs5y/s7/GK8tLK3ZPCusbr7R5Odqxk/PBn1jY49dpQnrX2N/wTA/aWHinwvL8Kteus6ro8Zn0eSVuZrTPzQ89TGTkD+42BwlfRf7XX7PVr+0Z8H9R0JEjTX7TN5o9y+BsuFBwhPZXGUPpkHqor8VvCPinxD8GPiPY61p5l0rxHoF9u8uVSrJIjFXjdfQ/MrKeoJFfe4ecc4wLozfvx/Po/nsy90f0MHNHUVwHwP8Ai7pHx0+GeieMNHcCC/hHnW+7LW044kib3Vsj3GD0Irv+9fBzhKEnCSs0QLRRRSAKKKKACiiigAooooA8/wDjF8FPCXx48MJ4e8X6f9v0+O5juk2OY3R0P8LjkZBZTjsx6HBHSeEvCOi+CNAs9F0DS7bSNKtE2Q2lpGI0QfQdz1JPJPJ5rbA46UYquebgoX0XToAtFFFSAnUVzvj7xfZ/D/wRr3ibUDiy0ixmvZsHBKxoWwPc4wPc10XSvjX/AIKi/FH/AIQz4AxeGbebZfeKb1bcqDhvs0WJJSP+BCJT7Oa6cJQeIrwpLq/w6jR+TXijxDeeLvEuq65qMnnX+pXct5cSf3pJHLsfzJrMoor9ijFRXKjQKOtFWdMuYLPUrSe5txeW8UqPJbl9nmqCCV3dsjjPvVMD9n/2VtM8P/syfsi+Gr7xXqNroEEtt/a+o3V22z97P86rjqXCeWgUAklcAE18bftU/wDBSXXviObzw38Njc+GfDTZjl1UnZfXi9DtI/1KH0B3HuRkrXzT8bP2g/Gnx911dR8U6kZLaDK2el2w8uzs0/uxR5wOMDccscDJOK82r5vC5PCNR4jE+9Nu9ui/zFYV3Z2LMSzE5JPU0lFFfSDCiiigAoAJOAMmur+Gvwu8U/F7xRb+H/CWj3GsapNzshGFjXOC8jn5UUZ5ZiBX6n/sxfsAeD/gBZReLPHM1n4i8U2qfaGuLnAsNO2jJZA+AxXGfMfGMZAXGT5WNzKjgo2k7y6Jb/8AAE3Y85/4Jn/An4ofDe61Dxfrr/8ACN+C9VtPm0jUFInu2HMc4TI8oLlvmblgx+XBDD758P8AiLTPFekwaro2oWuq6bcAmG8s5VlikAJB2spIOCCPqDX5b/twft9XHxNkvvAfw7u5LTwgpMN/qseUk1PsUTusP6v3wvB89/Yn/bJ1D9nPxMui65LNfeAdSmBurcZdrGQ8faIh+W5R94DjkDPy2JyzFY2EsZNJSe0fL/Mmzep+0FFZ2h65YeJdIs9V0u7h1DTbyJZ7e6t3DxyxsMqykdQQa0a+QaadmSFFFFABRRRQAUUUUAFFFFABRRRQAUUUUAeB/tTfsm+H/wBpDw/5h8vSfF1pGRYawqdR1EUwHLRk/ipOR3Dfkd478B+Kvgn46m0bXLW50PXtOlWSORGKng5SWJx1BxkMD29RX7215P8AtBfs5+Ff2ivCbaVr0H2fUYAxsNXgUefaOfT+8h43IeD7EAiWrlJ2Pnf9jf8Ab1tvHq2Pgv4iXcdn4m4hstZkwkV+egSTskp7Ho/s2A33BX4VfG/4EeK/gB4xk0PxLaFFYl7PUIQTb3kYP342/LKnkZ5HSvq/9jv/AIKAS6B9i8FfE+9ebTOIbHxFMSz2/YJcHqyej9V/iyOVSfcGux+k1FVrW6hvbaK4t5Unt5UEkcsbBldSMggjggjvVmrJCiiigAooooAbmvKfjj8GofiZpP2q0CQa7bKfImPAkXr5bn09D2PsTXq3SjpWdSnGrFwmtGdWFxVXB1Y1qLtJH5qajZXOj389leQSW11A5jlhkGGRh1Bqt5nvX2f8efgVD8RrBtT0pEt/EVuvyk/Ktyo/gY+vofwPHT4s1CzudJvZrO8hktbqBzHLDKpVkYdQRXx+Kw08NPXboz9/yTOKOb0eaOk18Uf66Enme9Hme9UvM96PM964rn0vIXDL70hl96qebSGWi4+QtGUU0zVVMtNMtTcfIWjKajMvvVcy0wy0rlqBYMtRtLUDS+9RtLRctQJ2kqNpcVA0vvUTSVFzVQJ2lqFpKiaWoWlqWzZQJmlqB5ajeWoXkqWzZQJHkra8DeOtS+Hniiy13SpdlzbPko33ZUP3kb1BHH6jkVzby1C8lEZuDUovVDqYeFeDpVFeLVmu6Z+p3w1+ImmfFDwpZ63pcm6GUbZISfngkH3kb3H6gg9DXXZr8zvgF8c734NeKxM2+40G7KpfWinnHaRB/fXJ+oyPQj9INC12y8S6Ra6nptwl3Y3UYkimjOVdT0NfcYLGRxVP+8t/8z+ZuJcgq5JirJXpy+F/o/NfjuaGP1r5J+O3w+fwb4nN/axkaVqLF0wOI5OrJ7eo9jjtX1v0rnfHPhG08ceG7rSbwYEgzHJjJicfdcfQ/mMjvXRiKHtoW6rY8zJ8xeXYlVH8L0l6f8A+JI5atRS03xBod54U1u70u/j8u5t32n0YdmHqCMEfWq0ctfL6xfKz9ti4VYKpB3T2NWOWrEcuKyo5qspNTTMJQNWOap0k9DWUktTpNWiZzSgaizYqZZqzEn/GpVlHrVXMHA01n/GniYVmrKaeJveruZOBpCbnrTvO96zhPzS+fVXJ9maHne9IZveqHn0hnouHsy8ZhnrTDPVIz+9NMxNTcpUzu/hX4l/sPxfbB32wXX+jvnpz90/99Y/M19I5Br4wE5jYMrFWByCOor6r+H3iVfFnhayvtwaYp5cwHaReG/Pr9CK9XBVLpwZ8LxFhOSUcTFaPR/odPRRSZr1D4wQ9u9fNP7SngltO1mDxJbR/6Pd4iudo+7IB8rH/AHlGPqvvX0tkZ96yPFHh618VaFeaXeJuguYypPdT2I9wcEfSuavS9tTcevQ9XK8c8vxUay22foz4dikq5FL0qPxDod14U1280q8XbPbyFCezDsw9iMEfWoIpfevltYuzP3FONWCqQd09Ua8UuKuxTZrGilq3FNirTOWcDYjlq1HNWRFPnvVlJa0TOSUDXjmqdJveslJvwqdJ60UjllA1kn9/zqZbislZ/epRPVpmLpmoJx607z/eszz/AHp3n/SnczdM0fP96Qzj1rP8/wClIZ+etFw9mXWnqJ7j3qmZqjaf3pNlqmWXm96geaq7z1A83vmobN4wJpJqqyS+9RyS1Xkm96zbOmMB0suKpSy5pJZs5qrJLis2zshAJZMVSlk680ssvXmqcstZNnbCBYsrO41fULaxtIzJc3EixRoO7E4FfcHg3w5D4T8M6dpMOCltEFLD+JurN+LEn8a8C/Zm8EHUNWuPEt1HmG0zDbbhwzkfMw+gOP8AgXtX0vXvYCjyxc3u/wAj8v4px/t66wsHpDV+r/yQ+ikoPSvWPhhOn0pGYKpJ6DmjPauI+LvigeGvCM/lvturv9xFjryPmP4Ln8SKiclCLk+htQoyxFWNKG7djxTxx4k/4SLxVfXitug8zy4f9xeB+eM/jWIs1Zqy++aeJiK+bc3Jts/Y6VCNGCpx2SsaQmHrTxNx1rNE/HWnCfipuU6Zoed70Gb3rP8APoM9VcXsy8ZhjrTDMKpGemmYmpuV7MttP71C81VzLjvUTTD61NzRQJ3lzULy471A8/vioXmqWzeMCWSb3qvJLUby1XkmrNs6IwHyS1VklpsktVpJcVDdjpjAdJJivYP2dPh42uawfEd5H/oVk223VhxJL/e+i9fqR6GvNPBPhG88d+I7bSrQFd53TS4yIox95j/T1JAr7W8OaDaeGNGtNLsYxHbWyBFHc+pPqSckn1NelgaHtJe0lsvzPkOJMzWFo/VaT9+W/kv+CaZ7DFGc/jS14l+0n8fbX4PeHWtLJ0m8TXyEWkJwRCvQyuPQdgepHoDj3atWFGDnN2SPzLBYKtmGIhhqEbyl/V35LqcV+1t8f18N2MvgzQbj/ibXSYvriJubeJh9wHs7D8lPuCPi1Jc1WvdUutVvri8vJpLm6uJGllmlbczsTkknuSaaktfA4rFSxVRze3Rdj+pMkyOlkuEVCGst5Pu/8uyNFZKmSWs9JamWSua57koGgstTLLWcstSrLTuYuBorL6GpVlrPWWpFlrS5g4GgsvvUglqgstSLKfWi5m4F8S08S1QWaniUetXczcC+JfenCU+tURL704S0XIcC8JqcJqoiWnedTuTyF3zaPPFUvM96XzR7UXFyFzzqPPFU/NHtXqXwU+CWofFTURcTq9noEL4musYMpHWOPPU+p6D8gdqUJVZKEFdnDjMTRwFGVfEStFf195Z+CXwbvfijq3n3Ae20C3cfaLgcGU9fLT39T2H4A/buj6RaaDptvp9jCltaW6BIooxgKoqv4f0Gx8MaVbabp1sltZ26bEjQcAf1J6knkmtQcH619fhsLHDRstW92fz9nWc1c2rcz0gvhX6vzY+iiiu4+dCiiigAooooAKKKKACiiuZ8f/EPw/8AC7wte+IfE+pw6XpVquXmlPLHsir1Zj2UZJoA19Y1iy8P6Xdalqd3DYafaxtNPc3DhI4kAyWZjwAK/Ln9sf8Abqvfi0954P8AA082neDATHc3oyk2p+o9Ui/2erfxY+6OG/au/bJ8QftEanJplj52ieCLeTNvpgbD3JB4lnI4Zu4X7q+5+Yz/ALJn7Geu/tC6nHq+qCbRfA1vJibUNuJLsg8xwZHJ7F+i+54qG76ItK2rOT/Zq/Ze8T/tHeJ/s+no2neHrVx/aGtSoTHCOuxB/HIR0UeuSQK/Xz4TfCTwz8FfBtn4b8MWC2djDzJKcGW4kx80krfxMcfQcAAAADW8E+BtC+HPhqx8P+HdNh0vSLNNkNvAOB6knqzE8ljkk8k10NUlYlu4UUUUxBRRRQAUUUUAFFFFABRRRQAUUUUAITigUY5rz/43/GTQfgP8OtT8XeIZ9ttarthtlYCS6nOdkKerMR+ABJ4BpwhKclCCu2B5b+2t+1Xafs2/D4x6dLFP421dGi0u0bDeSOjXLj+6ueAfvNgdA2PxZ1XVLzXNTu9R1C5lvL67laee4ncs8sjElmYnkkkkk11nxj+Lmv8Axv8AiFqvi3xHcebfXr/JCpPl20Q+5FGOyqOPfknJJNcTX6pleAjgaWvxPd/p6I0SsFfX/wCyJ+3/AK98Dns/DPi83HiLwMCI4+d11po9YifvRj/nmTx/CRyD8gUV3YnC0sXTdOqroe5/RD4H8d6D8R/DNlr/AIZ1S31nSLxd8N1bNlSO4I6qw6FSAQeCBXQnpX4M/s7ftO+Mv2bvEo1Dw9d/aNLncG/0W5Ym2u1HqP4XA6OOR7jIP7D/ALO37Tng39pHwyNQ8OXf2fVIEBv9GuGAubRj6j+JCejjg+xyB+b5jlVXAvmWsO/b1IasewUUUV4hJ5h+0H8CNA/aG+HV74W1yPYzfvLK/VQZLO4AO2RfXrgjuCRx1H4d/Fj4V+IPgx481Twl4ltDbalYyY3Lkxzxn7ksZ/iRhyD+BwQQP6EutfOH7aH7J1h+0p4DaSxSK18baVGz6XethRKOpt5D/cbsf4W56FgfosozN4Ofs6j9x/g+5Sdj8TKKva5ot/4a1i90nVLSWw1Kyma3uLWdSrxSKcMrA9CCKo1+lRkpK6LCiiimAV+kn/BLv9mfyYpfi94gtPncPa6BFKvQcrLcj68xqf8Arp6g1+b0TKkqMyCRQwJQnG4elfu1+yr8ZPCHxk+D+i3vhCCLS7bToI7C40VT82nOiACL3XAyrfxD0OQPms+r1aWH5aa0lo32Xb5iZ7NRRRX5uZhRRRQAUUUUAFFFFABRRRQAUUUUAFJwB9KK+UP+Cg37S/8Awo34Vvoej3fleL/EiPbWpjb57W3xiWf2ODtU/wB5sj7hrehRniasaUN2B8Sf8FFP2lf+Fz/FI+GNGuvN8J+GJHgjaNspdXfSWbjggY2KfQMRw9erf8EuP2bP7R1K4+Leu2uba1Z7TQo5V4eXG2W4HsoJRT6l+6ivjj9n74Lar8fvivo3g/TNyLdSeZeXYXItbZcGWU/QcAHqxUd6/d7wZ4R0rwD4W0vw5otqtnpOmW6WttCv8KKMDJ7k9SepJJPWvsM0rwy/CxwNHdrX0/4Jb00N6iiiviCAooooAKKKKACiiigAooooAKKKKAEzxXz7+218f0+AHwR1O/s7gR+JdVzp2kqD8yysDumH/XNctnpu2A9a+gHYIpZjgDkmvxL/AG6v2hT8ffjXevp9x5vhbQt2n6UFOUkAP72cf9dGHB/uqnpXs5TgvrmIXMvdjq/0XzGlc+dpJGldndizsclickmmUUV+qLQ0Ciiu0+DXwu1T4z/EzQPB2kKftWqXIjaXbkQRD5pJW9lQM34YqKk404OcnZID74/4JVfAH7Hp+p/FfVrbEt1v07RhIvSMH9/MPqwEYP8AsyDvX6LVgeB/B+mfD/wjo/hrRoPs+l6Vax2lvH3CIoAJPcnqT3JJrfr8ixuKeLryqvrt6dDN6i0UUVxCCiiigAooooAKKKKACiiigAooooAKKKKACiiigAooooAKKKKACiiigAooooAKKKKACiiigAooooAKKKKACiiigD8ef+Ckf7PZ+E/xgPivS7by/DnixnuhsX5ILwczp7biRIP95gPu18hV+9P7T3wQs/2gvg3rnhOcRpfsn2nTbl/+WF2gJjbPYHJRv9l2r8ItZ0i88P6ve6XqNvJaX9lM9vcW8ow8UiMVZSPUEEV+l5JjfrOH9nJ+9HT5dGaJlOiiivohmz4M8Xan4B8WaT4j0W4Npqul3KXVvKOzqQRkdwehHcEiv3q+B3xa0v44fC7QfGOlFVi1CEGa3DZNvOvyyxH3VgR7jB6Gv5/K+2f+CZP7RR+HvxFl+HmsXWzQPE8gNmZG+WC/AwuPTzQAn+8I/evms8wX1ij7WC96H5df8xNH61UUUV+bmYUUUUAFFFFABRRRQAUUUUAFFFFACEcV+Xv/AAU//ZkPh7XI/iz4ftMadqTrBrcUS8Q3PRJ8DoJANrH+8AeS9fqD6c1heNvB2lfEDwtqvhzW7Vb3SdTt3triFu6sMZB7EdQeoIBHSu7AYuWDrqqtuvmhp2PyX/4J1ftN/wDCmfiZ/wAInrl35fhHxNKkTNI2EtLz7scvoFbhGPptJOEr9hQc1+A/7QfwV1b9n/4qax4R1QNItu/m2V4VwLq2Yny5R9QMEDoysO1fqF/wT1/aeHxw+Gg8N67d+b4x8NxJFM0jfPeWv3Y5/UsOEc+u0n79fRZ1hI1IrHUNU9/0f6Da6n1xRRRXx5IUUUUAFFFFABRRRQAUUUUAFFFFACA1+PP/AAU6+KH/AAnH7RL6BbzeZp/hezSxABypuH/eSsPf5kQ+8dfrX4y8U2XgjwlrXiHUX8ux0qzmvZ2z0SNC7fjgV/Ph4y8UXvjfxbrXiHUX8y/1W8mvZ29Xkcu34ZNfWcO4fnrSrP7Kt83/AMAqJj0UUV+glhRRRQAUUUUAFFFavhjwrrHjXXbPRdB0251bVbt/LgtLSMySSN7AfmT2HJqZSUVzSAyq+nv2Wf2EPGP7Qk1trOpLL4Y8E7gzancR/vbte4t0P3vTeflHP3iNtfVP7Kf/AATR0zwgbPxN8VY4Na1oYlh8PoQ9pbHqPOPSZh/dHyDn7/b7b8UeKND+Hfhe81nWb220XQ9Nh3zXEp2RxIOAAB+ACjkkgAZIr47H547+xwmr7/5dyW+xyXw6+Fnw/wD2Zfh9cW2iWtp4e0W0iNxfalcuBJKVHMs8p6nr14GcAAcV+Zv7a/7deofHO7ufCPg+afTvAUL7ZZeUl1VgeGcdViyMqh68FucBef8A2yf22NZ/aL1iXQ9FafR/AFrLmCzJ2yXzA8Sz4/NU6L15PI+XK6csypwl9Zxes3rr09fP8gSCiiivqij7D/YU/bXuPgZq8Pg7xdcyXHgG+l+SZss2lSseZFHXyiTllHT7w53Bv11sb231Szgu7SdLm0njWSKaJwySIwyrKRwQQQQRX849fcn7A37cD/DG9tPh547vi3hG4fZp2pTtn+zJGP3HJ/5Yknr/AAE5+6Tj4/OMp9oniaC16rv5+v5ktH6v0VHFKk8YdGDowyrKcgj1FSV8EQFFFFABRRRQAUUUUAFFFFABRRRQAUUUUAcV8U/hL4Z+M/g+58OeKtNS+sZfmRxxLbyY4kifqrDPXvyCCCQfyO/ac/ZL8Ufs466XnV9W8KXMhWy1qJMKfSOUfwSY7dDjIJwQP2mrH8R+GtN8X6He6PrNhBqel3kZiuLW5QOkinsQfzz2IBFJq407H5R/slftv618Cri38O+IzPrngZ3wIc7p9PyeWhz1XuYycdxg5z+qvg7xponxA8OWWveHtSg1XSbxN8FzbtuU+oI6gg8FTgg8EA1+YX7XP7B2q/CB7vxV4JjuNa8GZMk1ty9zpo77u7xD+/1A+903Hx79nj9pvxd+zn4i+16LP9s0a4cG+0W4c+Rcjpkf3Hx0cc+oI4qU7blNX2P29orzD4E/tBeEf2gfCy6t4avR9oiwLzTJyFubRz2de4POGGQfXIIHp9WQFFFFABRRRQA01498cvgLZfE6xe/sAln4ihXEc+MLMB0R/wCjdR7ivYCDxg0vWsqtKFaLhNXR14TF1sDWjXoStJf1Z+R+YWt6Pf8AhvVLjTtStZbO9t22SQyjBU/1HcEcEVQ8w+tfoF8X/glo/wAWNLKzAWerwqfs2oRrlh/suP4lz27dsd/hLxz4H1n4d67LpWtWrW86/dccxyp2dG7g/p0ODxXx+Lwc8M7rWPc/oHIuIMPnFPkfu1VvH9V3X4oyTL70hlz3qp5tIZa8259hyFrzR600zVVMtNMtFyuQtGWmGX3qsZaYZam5SgWTLTGlqsZaY0vvRc0UCw0tRNLUDS1G0lRc0UCZpaiaSomlqJpam5soErS1E8tQtLUTSVLZsoEry1A8lRtJULy1LZtGBI8lfQX7Kv7R7/DLWY/Duv3BPhe9k+SRzn7FIT9//cJ+8O33vXPzm8tQPJWtGvPD1FOD1Rw5jlWHzXCywuIV1L70+jXmj9mYZkuYxJEwdGAKspyCPapK+Ev2Sv2qP+EeltPBPi67/wCJW5EWnajK3/HsegikJ/gP8J/h6H5fu/dgcMoYHgjrX6DhcVDFU+eHzXY/lLO8lxOR4p4bELTeL6Nd/wDNdDy/42/ChfHukfbbFFGuWinyz085OpjJ/kfX618lOJLaZ4pUaOWNiro4wykcEEV+gx9a8N+O/wAFxr0c3iHQof8AiaKN1zaxj/j4UfxKP74/X69eTGYXn/eU1r1Pe4dztYZrCYl+49n2fZ+R84JLVhJazFkKsVYFWHBBqdJvevATP1NxvsaiTfjU6Te9ZSTVOs1Umc8oGmstSrNWYk/vUqzVdzFwNJZ/epBP05rNE3vTxLzT5jJwNET80vnCs8S89aXzvenzE+zL/nCgz1Q873pDN70cwezLxnqNp+vNVDLTDNS5ilTLTTV6h8BfGg0jxA+j3D4tr8/u8nhZR0/76HH1C15E09JDfSWs8c0TmOWNg6OpwVIOQRWtOq6c1JdDkxmCjjKEqL6/n0Z929qXA55rkvhp41i8deFra/BAuVHl3EY/hkHX8DwR7Gus6/jX1MZKaUlsz8SrUp0KkqU1Zp2Y6lpBS1RkeOfH/wCGX/CU6QdZ0+LdqtihLKo5niHJX3I5I/EdxXy5HLiv0EIyuDyK+Vfj38KT4V1F9e0yH/iVXMmZo0HFvIf5Kx6eh49K8THYf/l7D5/5n6LwzmyX+w13/hf6f5HmEcvvVqOasiOXFWo5vevFTP0aUDWjm96tRz1kRzVYSatEzllA10nqdZveshJsd6mS4xVpnNKmayzVIJ/estbjNSLP05qrmLpmmJznrTvPrNE/PWned71fMR7M0PPppn561R873ppm560cwezLrT9eajaaqjT9eaja4qblqmWnm96heaqr3GaheYnvUNm0aZYknqrJNnvUTzVXkm96ls6IwJJJqqyS9eaZJNVWSbNZtnVGA6WWrfhrw/deLdfs9JsV3XFzIEBI4RerMfYDJ/CsiWWvqj9nj4Y/8Itow13UYcarfoDGjdYITyB7FuCfwHrW+HouvUS6dTzM3zCOWYV1H8T0iu7/AMluen+FvDlr4U0Kz0uzTZBbIEHqx7k+5OSfrWxjGe9IRjntS55xX1iSSsj8KnOU5OcndvVjqKKKZI3p1r5b+M3jQeJ/F0kMEm+ysMwx4PDNn52/Pj6KK9j+M/jxfBXhaRYX26jeZht8HlePmf8AAH8yK+UBPk8nNeNjq21NfM++4ay5ybxc15R/V/oaKzVIs/vWcs3vTxNXkcx+gOBoifineeKzvNp3ne9PmI9mX/OFHnCqHne9Hne9HMHsy959Maf3ql5tNM3FLmGoFtp6jaaqrTe9RtNSuaKBZaWoXmqu83vmoXl96m5qoE7ze9V3l96ieaoHm96ls6IwJJJqWxs7jV7+Cys4XnuZnEccSDJZj0qtEkt5cRwQRvNNIwRI0GWYngAAdTX1d8EPg3F4ItF1bVEWTXJ14B5Fsp/hX3Pc/gOM56MPQliJ2W3Vnk5rmdLKqPPLWT2Xd/5dzf8AhJ8M7f4c6F5LBZtUuQHupx3PZV/2Rk/Xk+w70YQDt9KcelcJ8Xfi5onwc8Jz63rEpJA2W9qhHmXEmOEUfzPQDmvp/cw9PtFH4t/tGZ4myTlUm9l1ZS+N/wAadH+C/hOXUr5hNfygpZWKth55P6KMgs3Ye5AP5meMPG2qePvEt9rus3Bub+7fe7fwqOyqOygYAHoKX4mfFLWvix4sudd1qffLIcRQIT5cEYPyxoOwH5k5J5NcyklfC4/HvFT5VpFbf5n9NcLcLwyPD+1q61pbvt5Ly792aKSVMklZyS1OkteXc+3lE0ElqZJaz0lqVZKu5g4GistSrJWcstTLLVXMXAvrJUqy1nrLUqy1dzFwL6y1IstUFk96eJaLmbgaAlpwlqgJc96kEtXczcC8JfenCU+tURL704S0XIcC951OE1URLTvOqrk8hdE1HnVTRy7BVG5icAAcmvp/4EfssT6k1tr/AIztzBacSQaS/wB+X0aX+6v+z1PfHQ9NCjUxEuWCPFzTMsLlNF1cRK3ZdW+yX9I5b4E/s933xJuIdV1dZLHw4jZDY2yXWP4U9F9W/Ac5x9saRo9noOnW9hp9vHa2lugSOGNcKqjsKnt7WKzhSKCJYo0UKqIMKoHAAA7VOK+xw+Ghho2jv1Z/PWcZ1iM4rc9TSK2j0X+b8x1FLRXafPhRRRQAUUUUAFFFFABRRXzJ+1V+2v4d+AFpPouktD4g8cOmEsFfMNnkcPcEdPUIPmP+yCDQB6T8ef2hvCf7PfhVtW8SXW+7lDCx0uAg3F247KOyjjLngfUgH8i/2gf2jvFn7RXio6nr9x5GnQsRYaRbsfs9oh9B/E57ueT7AADlvGfjbxX8aPG8mq63d3fiDxBqMojRVUuxJOFiiRegycBVHfpX6Afsif8ABPq28Kiy8Y/E21jvNZGJrPw++HhtT1DT9nf/AGPur3yfuxuXseUfsffsD33xHay8YfEO2m03wrxNaaU2Y59RHUM3dIj6/eYdMAhj+nGlaXZaHptrp+nWkNjY20axQW1ugSONAMBVUcAAdhVwKAMAYFOqkrEt3CiiimIKKKKACiiigAooooAKKKKACiiigAooooAztb1ux8O6RearqV1HY6dZQvcXFzOwVIo1BLMxPQAAmvxR/bM/amvv2lPiK8lo8tt4O0pmh0iybjcM4adx/ffA4/hXA65J/Yv4t/CvRvjP8PtW8H6810ul6kgWRrOYxSKQwZWBHBwwBwwIOOQa/Gv9qD9j3xh+zRrTSXsbax4Tnk22evW0ZEbeiSrz5cmOxODztJwcfV5AsMqrdR+/0/4HmVE8Eooor9CLCiiigAre8D+O9f8Ahv4msvEPhnVbjR9Ys33w3Vs2CPUEdGU9CpBBHBBrBoqZRU01JXQH7Afsif8ABQDQfjlHZ+GPFzW/h3xyQI4wW22upH1iJ+65/wCeZPP8JPIH2CMV/OBHI0Tq6MUdTkMpwQfWv0D/AGQP+Ckdz4fFj4P+LF1LfaZxDaeJmy81uOgW47uv/TT7w77s5HwuZZG43rYVadY/5f5ENdj9PqKo6XqlnrenW1/p93De2VzGssNzbyCSOVCMhlYcEEdxV6vjttGSfDX/AAUM/Y1HxQ0i4+I3g6x3eLtPhzqNlAvzalbqPvADrKgHHdlGOSFB/KEggkHgiv6QeoxX5df8FFv2NP8AhEL+7+Kfgqxxod1Jv1vT4E4s5WP/AB8IB0jcn5h/Cxz0b5fs8kzO1sNWfo/0/wAi0+h8B0UUV90UFer/ALNv7Q2v/s3/ABFtvEWkM1zYS4h1PTGfEd5BnlT6MOqt2PqCQfKKKyq0oVoOnNXTA/oU+GPxM0D4v+CNL8VeG71b3Sr+PejdHjbo0bj+F1OQR6iutPH1r8X/ANgv9pDxH8HPivp3hu1t7rWvDviS7itLjSIPmdZXIVJ4geA44z0DKMHopH7QqcivyvMcC8DW5L3T1RDVhaKKK8skKKKKACiiigAooooAKKKKAOf8beMtK+HvhTVvEmt3S2elaZbvc3EzdlUZwB3J4AHUkgDrX4R/tA/GjVvj/wDFTWPF2qFkF0/l2doWyLW2UkRxD6DkkdWLHvX1p/wU6/ae/wCEn8QD4UeHbvdpWlyiXW5Ym4nuhysGR1WPqR/fOOClcF/wTq/ZjPxk+JQ8Xa5aeZ4Q8MyrKVkXKXl4Pmji54Krw7D/AHQRhq+4yuhDLsLLG192tPTp82WtNT7S/wCCe37Mx+B3wwGva1a+V4v8SxpcXKyLh7S36xQc8g87mHqQD9wV9ZUcAUtfHV608TVlVnuyAooorAAooooAKKKKACiiigAooooAKKKz9b1my8O6PfarqVzHZ6fZQPc3FxKcLFGilmYn0ABNCV9EB8s/8FF/2iR8Hfg7J4d0q68rxP4pV7OEo2Ht7XGJ5fYkEIp9XJH3a/HLrXq/7Tvxyvf2g/jFrXiucyJp7P8AZtMtnP8AqLRCRGuOxOS7f7TtXlFfquVYP6nh0n8T1fr2+RolYKKKK9gYV+pv/BLb9nv/AIRTwZefE7WLbbqmvKbXSxIvzRWat8zj08x1/wC+Y1I4avgb9mb4I3v7QPxh0Pwlbh0spH+0ajcoP+Pe0QgyN7E8Kv8AtOtfu/omj2Xh3RrHStNt0tNPsoEtre3iGFjjRQqqB6AACvj+IMbyQWGg9Zav0/4JMmaFFFFfBEBRRRQAUUUUAFFFFABRRRQAUUUUAFFFFABRRRQAUUUUAFFFFABRRRQAUUUUAFFFFABRRRQAUUUUAFFFFABRRRQAUUUUAJivyw/4Kjfs7nwt4ws/ijo9rt0vXGFtqqxrxFeBflkPoJEX/vpCTy1fqeelcf8AFn4aaT8YPh3rvhDW499hqls0JcDLRP1SRf8AaRgrD3UV6GX4t4LERqrbZ+g07H89tFdN8Svh/q3wr8d634U1yHydT0q5a3lA+64HKuvqrKQwPcMK5mv1uElOKlF6M0CpbS7msbqG5t5XguIXEkcsbFWRgcggjoQe9RUVW4H7lfscftCw/tEfBnTtXnlX/hJNPxY6xCMA+eoGJQOyyLhh2BLD+GveM8V+IH7Ev7RUn7PPxlsry9nZfC2sbbDV48/KsZPyT49Y2OfXaXA61+3FvPHcxRzROskUihldTkMDyCD3FflebYL6niHyr3Zar/L5GbVixRRRXjCCiiigAooooAKKKKACiiigAooooA+W/wBvb9mJfj98LX1HR7UP4z8PI9zYbF+e6ixmS299wGV/2gBwGNfk78E/i3rfwH+J+j+LdHLC60+bE9qxKrcQniSF/ZhkexweoFf0CV+TP/BSf9l3/hWvjT/hY3h202eGvEE5+3RRr8tnenJJ9ll5YejBhxlRX12SY2Mk8FW1T2/VFJ9D9P8A4a/EPRvit4G0fxZ4fuBdaVqkAmib+JD0ZGHZlYFSOxBrqOor8k/+Cbv7Uf8Awq/xv/wr7xFd7PC/iGcfZJZW+WzvThVOeyycKfRgh4G41+tec14WYYOWCrum9t0/ITVh1FFFecIKKKKACiiigAooooAKKKKAPj//AIKdfFAeBf2dn0C3m8vUPFF4lkApwwt0/eSsPb5UQ+0lfj5X6Sf8Fafhx4o1AeEvGcDG78J6dC9hPCikm0uJH3ea3+zIAi57GMD+IV+bdfpmQwhDBpxd222/X/hjRbBRRRX0IwooooAKKmsrK41K8htLSCS6up3EcUMKF3kYnAVVHJJPYV+hH7Kf/BMu51P7H4n+Lsb2lnxLB4XjcrLIOo+0uOUH/TNTu9SuCp4cXjaODhz1X8ur9AbsfMH7N/7Ivjn9pLVV/se1/svw5FJtu9fvUIt4/VUHWV8fwr043FQc1+uH7Pf7Lfgf9nDQRbeHbDz9XmQLea1dgNdXJ7jd/AmeiLgcDOTzXqWh6Fp3hnSbTS9KsoNO061jEUFraxiOKJB0VVHAFcx8XPi/4Z+CPgq88UeKtQWx063G1EGDLcSEHbFEv8TnHTtySQASPzzG5niMxn7OCtF7JdfXuQ3c0PiJ8RvD/wAKvCN/4m8T6lFpekWSbpJpTyx7Io6sxPAUck1+Nf7W/wC2F4g/aY8SGBPN0jwXZSk2GkB+XPQTT44aQjt0UHA7s2L+1B+1R4n/AGmfFpvNSdtP8PWjsNM0WJyY7dem9v78hHVj9BgcV4nX1WVZRHCpVa2s/wAv+CUlYKKKK+nGFFFFABRRX1V+xl+xFq/7Q2pw+IfECT6R4AtpP3lyBtl1BlPMUOf4ezSdB0GTnHNiMTTw1N1arskB9W/8Evfip8QfGPgnUPD2v6fcX/hDRlEel6/O2CjZH+iDPMiqDkEfcA2ngqB91j1rF8KeF9J8E+H7DRNDsINL0qyiENvaWybUiUdh/Mk8kkk8mtuvyXF1o4ivKrCPKn0M2FFFFcogooooAKKKKACiiigAooooAKKKKACiiigCORFkUqwDKRggjIIr4M/a2/4J6QeIDe+L/hdax2monMt34cTCRTnqWt+yN/sfdPbB4P3vRSauNOx+B/g/xp4s+DHjZNU0W7vPD3iHTpTG6lSjqQcNHIjDkZGCrDHqK/Uz9lb9uLw58d7e20LXDD4e8cBQv2RmxBfHu0DHv38s8jsWAJGv+1D+xl4X/aHspdTthHoHjSNMQ6tEnyXGBwlwo+8Owb7y8dQNp/Kb4nfCrxb8D/GEmi+JtPn0nU4G8yCZSfLmUH5ZYpBwy8dRyDwcEEVOqK0Z+8tLX5vfsq/8FFp9K+x+FfitPJdWfEVt4lwWliHQC4A5cf8ATQfN6hskj9E9K1Wz1zTrbUNOu4b6yuUEsNzbSB45EIyGVhwQfUVSdyWrF6iiimIKKKKAGcZ561yvj74d6J8SdGfTdatBPFz5ci8SxN/eRux/Q9CCK6vFNPXtUyippxkro0pVZ0JqpTk1JbNbo/O34zfAbXPhJevMytqOgO2IdQjXhc9FkH8Lfoex6geWGWv1d1DT7bVbKa0u4I7m1lUpJFKoZXU9QQeCK+SPjh+yA9t9o1nwKhkj5eTR2PzD18pj1/3Tz6E8Cvl8Zlko3nR1Xbr/AME/bOH+M6dflw2ZO0ukuj9ez/A+WDLTTLUV3FNY3MtvPE9vcRMUkilUqyMOCCDyDUJlr53VH61FKS5olky00y1WMtMMtTc0UCyZaY0tVjLTDL70rlqBYaWo2l96rtLUbS+9Tc0UCdpaiaSoWlqNpaLmqgTNJULS1E0tQtLUXNlAmeWoXlqJ5PeoXlqLmygSPJioXkzUbSVC8mals2jEkaXFfaH7If7WSotp4H8Z3mBxDpmpztxjosMjH8lY/Q9q+Jyc0dDXThcXUwtTnp/PzPEzrI8NnmFeGxC16PrF91+q6n7aBww45pxGa+Hf2TP2u/I+yeC/HN5mM4h07WJ26dljlY9uyufofWvuCM7hn19K/RMLiqeKp89P5rsfyXnGTYrJMU8NiV6Po13X9aHhvxs+BC+IFm13w9Eqapy9xarwtx6svo/8/r1+Y5FltZnhmRopY2KvG4IZSOoIPQ1+h/415R8XfgbYeP43v9P2WGuqOJQMJNjoHx39G6/XjHHisFz3qU9+x9FkXETwyWFxjvDo+3k/L8j5KSapkm96TxBoOpeFNUl07VbWS0uozyrjgjsQehB9RVJZfQ14DvB2Z+qRcKsVOm7p9UaazVKs3vWYs1SLN70KRLgaQmNPE3NZyzdKes/vVcxDgaAn560vn+9Z4n5p3n0cxHsy95/vQZ/eqPn0hn4o5g9mXTPxTDNVMz8U0ze9HMUoFsze9RtNVVpveo2mqXItQPR/g/8AEhvAfidGnc/2XdkRXK/3f7sn/Ac/kTX2HDKs8SyKwZWAKkHII9RX54NMa+lP2cPiwupWsfhTUpsXcKn7FI5/1kY6x/Ve3t9OfYwGJs/ZS67HwHE+UOcfr1Far4vTv8up9A0UlLXvn5cN4xVTVNLttYsJ7O7hWe2nQxyRuMhlPUVcB4o4xS30Y03F3W58UfFf4YXnw11sja02kXDE2txjt/cb0YfqOfUDi0lr7y8T+GLDxfolxpeowie1nXBHdT2ZT2I7Gvi74kfDvUvhprrWd0Gms3Ja2uwuFlX+jDuP6EGvm8ZhXSfPD4fyP2HIM6jj4ewru1Rf+TLv6918zGSarCTVkxz571Ok1eamfXSgayT+9TLPWUk/41Ks/vVqRg6ZqLN71Is3vWWJ6kE/PWruZOmaQnPrTvP96zRPz1p3n+9FyfZmh5/vSGc+tUPP96a0/vRcPZl4ze9MM3vVJp/emNNRcpUy209RPP71Vaf3qFp6hyNVTLLzVXeaoHm96gknxUNm8YE0kvvVaWeoZJ8966n4Y/Du++JfiSOxtw0VlGQ91dY4iT2/2jyAP6A04Jzkox3YVqlPC0pVqztGOrZ2nwA+FL+NdZXWtRiP9i2UgKqw4uJRyF91HBPrwPXH10oxjj6VnaFodn4c0m202xhWC0t0EcaL2A/mT1J7k1pCvrMPRVCHKt+p+E5tmc8zxDqvSK0iuy/zfUdRRRXUeKNI5ziquo6hBpNjPeXUqw20CGSSRjwqgZJq0RgV8y/tHfFlL+d/CmlzZhhYG+lQ8M46RfQHk++B2Nc9esqEHNnqZZgKmZYmNCG3V9keffEbx9P488UXGoOWS2X93bRE/cjB4/E9T7mubWb3rMWapVmr5KVRzk5Pdn7vRwsMPTjSpq0UrI0lmPrTxNWcs3vTxNx1pcxbgaHn/WnCf3rP8/6U7z6fMTyF7z/ejz/eqPn0efRzC9mXPP8ArTTNVMz800z9eaOYpQLhmNRtN71UM3vUbTe9LmLUC001RPNVZpqiaX3qLmigTvNTrG0utWvYbS0gkurqZgkcMS7mY+gFXvCXhDV/HWrJYaRbNcSnl5DxHEv9527D+fbNfXXwq+DumfDayEuBe6xKuJrx16f7KD+Ff1PfsB24fCzrvsu54GbZ1h8rhb4qj2X6vsvzMT4MfBCDwNDHqurIlxrsi8L95LYH+FfVvVvwHGSfXwR17UZI5rgfi/8AGHQPgx4Zl1jW5xvcEWtnGR51zJj7qD8st0A69q+lSp4an2SPx2c8XnGKWjnObskvyS7E/wAWPizoXwe8Kz65rtzsRcrBbJgy3EmOEQdz79AOTX5e/GH4x678Z/Fsus6xJsiXK2lijHyraPP3V9Se7dSfYACL4ufF3XvjJ4qm1nW58KMrbWaE+XbJnhEH8z1J/DHEV8LmOZSxUuSGkF+Pmz+l+EuEqWR01iMQlKvJavpFdl+rJUkqdJKp05XIrxUz9GcbmgktTLJWektSpL71aZi4miktTLLWcstTLJVXMXA0FlqVZPes9ZakWWquYuJoLLUiy1QWWpFlq7mTgXxLUiy1QWX3p4louZuBfEtPEtUBL708S1VzNwLwl96cJaoiX3p4lp3J5C6Ja2PC/hrVvGesQaXotlNf3sx+WKIZwO7MeigdyeBXc/Bv9nHxN8V5obpo20jQCctqE6cyD0iXq/14X3zxX3T8N/hV4e+Fujiw0OzETMB511J800zDu7d/oMAdgK9nB5fUr2lPSP5+h+eZ9xZhcrvRw9qlXt0Xq/0X4HmvwL/Zg074eLDq+viPVPEIwyd4bU/7AP3m/wBo/gB1PvYHHpS444o6V9fRowox5aasj8Cx2PxGY1nXxMuaT+5eSXRDqKKK2OAKKKKACiiigAooooAKr3N1FZ28s08qQwxKXeSRgqooGSST0AHeuX+JvxT8M/B/wxPr/irVYtL0+Lhd5zJM+OEjQcux9B9TgAmvyt/ak/be8T/Hya40bSjN4c8EhsLp8b4mvADw1ww6+uwfKO+4gGk3YaVz3r9rH/gomluLvwn8KboSTcxXXideVXsVtvU/9NDx/dzw1fDXgL4e+LPjX40j0fw/Y3Wu63euZJXJLbcn5pZZDwq5OSzHv6mvQv2bf2TPF/7RmrK9jEdJ8MQybbvXLmMmNfVIxx5j47DgcZIyM/rL8FvgR4S+A3hdNE8LaeINwBur6bDXN24/ikfHPfAGAMnAFTuVseY/srfsXeG/2e7GHVr8Ra943lTEupMn7u1yOUtweg7Fz8zc9AdtfSlFFWQFFFFABRRRQAUUUUAFFFFABRRRQAUUUUAFFFFACYoNUdW1mw8P2Et9qd9b6fZRDMlzdSrHGg9SzEAV4H4z/b/+BnguV4JfGsOrXKHHlaPBJdA/SRV8s/8AfVa06FWs7U4t+iA+iulZniDw7pvivRbzSdZsLfU9Mu4zFcWl1GJI5UPUMp4NfJkv/BVL4Mxz+WLfxLKn/PVdPj2/rKD+ld34I/4KAfA7xvPHbxeMYtIunxiLWYJLVR9ZGHlj/vquqWBxdP3nTkvkOzPjD9sD/gnNqXw6N74u+GcFxrPhgZludGGZLqwXqSneWMf99KOu4ZYfC5GDg8Gv6NdO1Oz1mxivLC7gvrSZd0c9vIJI3X1DDII+lfF/7X//AATu0n4q/bfFnw8it9C8XtmW407iO01FupPpFKf733WP3sElq+my3O3G1HFP5/5lJ9z8mqK1PFHhbV/BWvXuia7p1xpWrWchiuLS6jKSRsPUH8wehBBFZdfbRkpLmiUFFFFUAUUUUAfSH7KX7bPiv9m7UItNnMniDwRLJm40eWT5oMnmS3Y/cbuV+63OcE7h+vfwl+MXhP42+EoPEXhLVI9SsJMLIg+Wa3kxkxyp1Rh6Hr1GQQT/AD6V33wZ+OHi74DeLofEPhLU3srgYW4tny1vdx5/1cqZwy/qOoIPNfN5lk9PF3qUvdn+D9f8xNXP6Bapalp9trGn3Nle28d3ZXEbQzW8yB0kRhhlYHgggkEGvBf2W/2yfCP7S2lJbwuuieMII913oU8gLNjrJC3HmJ+q9wOCfoYda/PKlKph5uFRWaMz8Xf24f2Rbr9nPxn/AGtosMs/gLWJWNlNy32OU5JtnPsMlCfvKO5Vq+X6/oa+I/w80L4reC9T8LeI7Nb/AEjUYjHLGeGU9VdT/CynBB7ECvw//aX/AGd9d/Zu+I914d1UNc6dLmfS9TCYS8t88H2cdGXsfUEE/oGT5n9ah7Gq/fX4r/PuaJ3PJaKK9f8A2VvgDfftF/F3TPDUQki0mI/a9WvEH+otVI3YP95iQi+7A9Aa+irVY0KbqTdkhn2V/wAEu/2ZvslvL8Xdftf38we10CKVeVTlZbkfXmNT6b/UGv0YHNUNC0Sx8NaLY6TpdrHZafZQJbW1tEMJFGihVUD0AAFaGQK/I8bipYyvKrL5eSM27i0UUVxiCiiigAooooAKKKKAEz+VfPf7av7Sdv8As5fCe4urOVG8W6uHtNHtzglXx885H92MEH3YoO9e1+KvE+meC/Duo69rF5HYaXp9u9zcXEv3Y41GST69Og5PQV+GH7Tvx91P9oz4r6l4mu/Mg05T9m0uxY5FtaqTsX/eOSzH+8x7AV7mUYD65W5pr3I7+fkNK5ynw98C+IfjZ8SNM8O6Wsmoa7rd3gyysW5YlpJZG5OFG5mPoDX7s/Bj4S6N8E/htovg/Q48WmnxBZJyoD3Ep5klf/aZsn24A4Ar5i/4Ju/su/8ACrfBH/Cf+ILTZ4p8QwA2sUq/PZ2RwyjHZpOGPoAg4O4V9rjvW+dY/wCsVfY037sfxf8AwBti0UUV84SFFFFABRRRQAUUUUAFFFFABRRRQAnfFfn5/wAFRv2jxoHh22+FOh3WNQ1RVutZeNuYrYHMcJx0LsNxH91R2evsv4y/FTSfgr8N9b8Yay2LPTYC6xA4aeU8RxL7sxC+2c9Aa/Bj4i+PdX+KHjjWvFWuzm41XVblrmZuy56Ko7KowoHYACvpsiwP1it7aa92O3m/+BuUkc5RRRX6OWFHWivor9hj9ndv2gPjRZx6hbmbwtoe2/1VmHySAH93Af8ArowwR/dV/SsMRXhhqUqs9kB98/8ABN/9nc/CP4RjxTqtr5XibxUqXLCRfnt7Mcwx+xYEyH/eUHla+wKjjRYkVFAVVGAAMACpK/IMRXniasqs92ZBRRRWABRRRQAUUUUAFFFFABRRRQAUUUUAFFFFABRRRQAUUUUAFFFFABRRRQAUUUUAFFFFABRRRQAUUUUAFFFFABRRRQAUUUUAFFFFAH5+f8FR/wBnH/hIvDlr8VdEtt2oaUi2msJGvMtqT+7mOOpRjtJ/usOyV+X9f0Z61o9l4i0i90rUbaO8sLyF7e4t5RlJY3UqykehBIr8KP2o/gTe/s8/GHWPC8wkk0wt9q0u6cf6+0cnYc9yuCjf7SHtivvcgx3PB4ab1jt6f8AuLPI6KKK+wKCv1p/4Jn/tJf8ACyfh4/w/1u63+IvDMS/ZGdvmubDIVPqYiQh/2TH71+S1dr8Gfitq/wAFfiVofjDRn/0vTZw7QlsLPEeJIm/2WUke2cjkCvLzLBrG4dw+0tV6/wDBE1c/oNJNHUVy3w1+IWj/ABV8DaL4s0Kf7RpeqW6zxE/eQnhkYdmVgVI7FTXUgc1+TSi4txkrNGYtFFFABRRRQAUUUUAFFFFABRRRQAh61zHxI+H+jfFLwRrHhXX7UXWk6nbtBMndc8q6nsysAwPYgGunIzQKItxalF6oD+f/AOOvwb1v4BfE7VvCWsqTNZyb7W7C7UuoGOY5l9iOo7EMOoNfqZ/wT9/alHx3+HQ8O69d+Z428PxLHcNI3z3tt92O492HCv74J++BWp+3f+y6n7Qnwza/0i2U+NtBR59OZRhrqPrJbE992Mr6MB0DNX5K/CL4pa/8CviVpXivRmaDUtMn/e20mVWaPpJDIPRhkHuOo5Ar75cmd4Kz0qR/P/Jl7o/oKoIzXE/CP4qaJ8afh9o/i7w/cebp+oRByjY3wSDh4nHZlbIP0yOCDXbd6+BlGUJOMlZogWiiigAooooAKKKKACiiigDC8ZeEtK8eeF9U8Pa3ZpqGk6lbvbXNvIMhkYYP0I6gjkEAjkV+GP7TXwC1b9nT4p6j4Yv98+nsftGmX7LgXVsxO1vTcMFWHZlPbBP71EflXgn7Yv7NVn+0n8LbjToVjh8UacGutGvHwMS4+aJj/ckAAPoQrc7cV7mUZh9Srcsn7kt/LzGnY/Diirer6TeaBqt5puo20tnf2czwXFvMpV4pFJDKwPQggiqgBJwOTX6ipJrmRoFek/A/9nvxr+0H4mXSPCOltcIhH2rUZ8pa2in+KSTHHfCjLHBwDX0Z+yn/AME4vEXxVNn4j+IAufC/hRsSxWO3ZfXy9RgEfukP95huI6DBDV+pPgT4e+Hfhh4ZtdA8L6RbaNpFsMR21smBnuzHqzHuzEk9zXy2YZ3Tw96dD3pfgv8AMls8U/Zh/Yl8Ffs42cOoCMeIvGTJibWrqMfuiRysCc+WvUZ5Y5OTjgfR/Sj6V5B+0d+0t4W/Zs8GSavrswutSuAy6bo8LgT3kg9P7qDI3ORge5IB+ElKvja2t5SZO5q/HX48+Fv2e/A8/iLxRd7F5S0sYiDcXkuOI417+5PCjkmvxd/aJ/aN8VftIeNpNc8Qz+TZQlk0/SYWPkWURP3VHdjgbnPLEdgABlfG745eKvj943ufEvim9M0zZS2tIyRBZxZyI4l7AevUnkkmvPq/Q8syqGCjz1NZv8PJf5lpWCiiivoRhRRRQAUUV93fsO/sBzfENrDx98RrJ4PCwIm07RpgVfUe4kkHVYfQdX9l+9x4vF0sHTdSo/8Ag+gN2Oc/Yl/YQvvjXdWnjHxrbzaf4EicPBbHKS6qQeinqsXq/U9F7sv60aPo9j4f0u003TbSGxsLSNYYLW3QJHEijAVVHAAHaprK0gsrSG2t4Ugt4UEccUShURQMBQBwABxirPOfavy/HY+pjp809Etl2M27i0UUV5whuMUvaj3rzHS/2i/AGt/F29+Gtn4ht5vFlpD5slqp+QsM74lfo0igZZByB9Gw405zvyq9tWM9PooopCCiiigAooooAKKKKACiiigAooooAKKKKACuG+LPwc8KfGvwrLoPizTE1C1bLQzD5Z7Z8ffifqrfoehBHFdzRQB+Nv7Tn7F/iz9nu6m1KBZPEHg13/davBH80AJ4S4UfcPbd908cgnaM39m39r7xj+ztqKW1tKda8KSSbrnQ7qQhBk8vC3Plv9AQe4PBH7NXtlb6jazWt1BHc20yGOSGZA6OpGCrA8EEdjXwJ+1H/wAE4Y7z7Z4n+E8Swzcy3Hhl2wjdybZj90/9M24/ukcLUNW2LTvufXXwT+P3g74+eHBq3hbUhLLGB9q06fCXVox7SJnp6MMqccE4Nel1+Bnh3xL4s+DfjQX2l3V/4Y8SabKY3GDFLGwPzI6MORxgqwwe4r9Jv2Y/+Ch2gfElbTw94/a38M+JmxHFf52WV43bkn9059GO0noRkLTTE0fZtFNVgwBBBB5BFOqiQpMUtFABSEcUtFAHlHxe/Z28L/Fq3ea6h/s7WwuI9TtVAk9g46OPY8+hFfC3xZ+B/in4Q3zLqtoZ9NZtsOpWwLQyegJ/gb/ZbHfGRzX6fEVT1HTrTV7Ka0vraK7tpVKSQzIGVlPUEHgivKxWX0sT720u/wDmfbZHxXjcnapv36f8r6ej6fkfkOZaaZa+1fjF+xFp+r/aNT8DTrpl2cs2l3BJt5D/ALDclD7HI/3RXxz4u8I634E1eTS9e0240y8T/lnMuAw/vKejD3BIr5DE4OthX76079D9/wAnz/AZzD/Z5+91i9Gvl19UZpl96YZarmWo2lrz7n1KgWWlqNpartLUbSUXNFAsNLUTS1A0tRtLUXNFAnaT3qFpahaSomlqbmygTNJULy1GXJpKls0URSxNJRRUlhRRRQAdDX17+yx+2LL4ZNp4S8c3TTaScRWerSnLW3YJKe6ejdV78fd+QqK68NiqmFqc8H/wTwc4yXCZ3hnh8TG/Z9U+6f8AV+p+1trcxXsKSwussTqGV0OQwPIIPerPevzd/Zj/AGuL74VTW/h7xLJNqHhRmCxyHLy2Ge692j9U7dV9D+iOg69p/ifSbbU9Ku4b6wuUEkVxA4ZHU9wRX6Fg8bTxkOaGj6rsfyln/D2LyCv7OurwfwyWz/yfdGP45+HujfEDS2s9Wtg7DJinj+WSI+qt/Toe4r5P+JvwQ1z4dPJchDqWjZ+W8hXmMeki/wAP16e/avtj3pksKTIUdVdSMEMMgitMRhKdda6PuYZVnmJyx2j70OsX+nY/OVZqkE1fVHxM/Zl0rxCJb7w6yaPqByxgx/o8h+g+5+HHtXzN4r8Ga54IvTba1p8to5PySEZjk91ccH8K+br4arReq07n6/luc4PM4/u5Wl/K9/8Ag/Ipib3p4m96zvPpwm9647nvOmaImPrS+dWeJqXzvencnkL/AJ1IZjiqPne9Bm4ouHIXTMfWmGb3qn53vTTPx1ouP2ZbM1MaeqjTUxpjSuWqZZaanWmpz6ddwXVrM8FxA4kjlQ4KMDkEVntN71E01LmtsW6UZR5ZI+6/gt8WrX4meH1ErJFrVsAt3AOMns6j+6f0PHpn0knNfm94T8Z6j4I1+11fS5vKuoG6H7si90Ydwf8APNfd3ww+JmmfE7w9HqNg4SZcLc2pbLwP6H1B7HuPfIH1GCxirrkl8S/E/EuI8hlllT29Ffupfg+3p2O1oopK9U+JExWF4t8Jab400WbTdTgE1vIODj5kPZlPYj1/pW50A5pT1pNKSsyoTlTkpwdmtmfCvxO+GWpfDLWTBcgz6fKSba9VcK49D6MO4/LiuQSf3r9A/EfhvT/FWlTadqlsl1aSjDI46HsQeoI7Ec18efF34K6j8Nbt7u38y+0KRv3d0B80OeiyY6H0bofY8V81i8HKl78NY/kfsWRcQU8clh8S7VPwl/wfL7uxwyXFTLPnvWSs3vUiz+9eZc+2dM1RN71IJ+etZaznjmnrcUXM3TNMT80vn1mi45pftFVcn2Zo+fSGes/7RSG4ouHsy+0/vTGm681RNxTGnPrU3KVMutPjvUT3FU2n96iaf3ouaKmWnnzUDzVXaatTwn4X1LxxrsGk6VAZ7mU8k8JGvd2PYD/PNKKc3ZblTdOjB1Kjslq2W/BnhLUfHviG30nS4/MmkOXkP3IkHV2PYD9eAOTX3B4A8D6b8PfDsOl6emSvzTTsPnlfuzf4dhgVQ+F3wv074Z6EtnaATXcoDXN4y4eVv6KOw7fUk12w/WvqMJhFQXNL4n+B+I5/nkszqeypaUo7eb7v9EOHSilor0j5EaPu0UmcEDqa84+MfxfsPhXoRkLJcatcKRaWhblj/eb0Ufr0HtnOcacXOTskdGHw9TFVY0aMbyeyMb4+/GCLwBo7aZp0wbXrxcJtOTboeDIff+6PXntz8em6aV2d2LOxyWY5JNV9Z8Q33iPVbrUtQuXuby5cvJK55J/oB0AHQVAs1fIYnFOvO726H79k2S08qw/JvN6yfd/5LoaSzVKJqzFm9DUgmNc1z3HA0hMKeJunNZwnpwm96Lmbpmj5x9ad51Z3nU7zvencnkL/AJ1HnVQ873o873ouHIXTMfWkM3PWqJm5pDNz1ouP2ZbMw9aY01VDPXS+C/h14h+IN2IdH095Yw2JLmT5YY/95z/IZPtVRi5vlirszrTp4eDqVZKMV1ZgtMTXq3wv/Z/1nx15V9qIfSdGbDCR1/eyj/YU9Af7x49Aa9n+Gv7OGh+DfKvdUC61qi4YPMv7mI/7KHqfds+wFewhQF4Fe5h8v+1V+7/M/NM14sunRwC/7ef6L9X9xh+EvBmleCdLSw0m2W3gXk45Z2/vM3Umt3tSGvn39o/9q/SPg3bTaVpRi1bxZInyW27MdrkcPKR+YQcnvgEE+rVq08NT5puyR8Jg8Hi84xKo0Iuc5f1dvojrPjz+0F4f+B3h83F64vdZnUiy0uN8SSn+8391AerH6DJ4r8yviT8S9e+K3ie41zxBeG5upPljjHEUMeeI41/hUfmepJJJrM8WeLtX8c69d6zrl9LqGo3LbpJpT+QA6BR0AHAHSsivgsfmE8XK0dIrZf5n9Q8McJ4fIaSqT9+s95dvJdl+f4BRRRXjn34UUUUAAOKesmKZRQBYWWpVlxVIHFPWTFUmQ4l9ZalWT3rPWWpVl960uZOBfWWpFlqgstSLKPWi5k4F9ZakEtUBLjvTxLV3M3AviWnCWmaTp19rt/FZadZz315K22OC3jMkjn0Cjk19S/CD9h3WNaaDUPHFwdIsjhhp1s4a4f2duVQfTJ/3TXXQw1XEytCN/wAj5/NM4wOUU+fFVEn0W7fot/0Pn7wd4L13x/qyab4f02fUrtuqwr8qD+87HhR7kgV9l/Bj9jPTPC4g1Xxi0WtaoMOtiozawn3z/rD9fl9j1r33wb4G0LwDpMemaBpkOnWSfwRLyx/vMx5Y+5JNdDjtX1uEyunQtKp70vwPwXPONcVmV6OFXs6f/kz9X09F94yGFII1SNQiqMAKMACpaKK9w/OL31YUUUUCCiiigAooooAKKKy/EXiPS/CWjXWrazqFvpemWqGSe7upBHHGvqSeKANSvm/9pr9tbwn+z9bz6VatH4i8Zlfk0qCT5LckcNcOPuDvtHzHjgA7q+Zf2nv+Cj97r/2vw38K3l0zTjmObxFIpS4mHQ+Qp5jX/bPzegXGT8ffDz4aeLvjX4vXSPDenXWuavcsZJpMkqgJ+aSWQ8KMnlmPU9yalvsUl3LPxY+Mfi/45+K31rxTqUuo3jkpb2yAiG3UniOKMcKOnuepJPNfVv7Kv/BO3UPFn2PxR8UIZtL0U4lt9AyY7m6HUGY9Yk/2fvn/AGeCfo79l79hLwz8DVtte1/yfEvjVQHF06ZtrJvSBD1Yf89G59AvOfqehLuDfYztD0HT/DOkWul6TYwabp1rGIoLW1jEccajoFUcCtGiiqJCiiigAooooAKKKKACiiigAooooAKKKKAEJxQCaCOa5f4i/Ebw/wDCnwjfeJfFGpxaXpNmm6SaU8seyIvVmPQKOTRGLk1GKu2BvXt7b6baTXV1NHbW0KF5JpXCoigZLMTwAB3NfB/7SX/BUHRvCU15oHwutofEWppmN9eus/Yom6HylGDKR/e4XoRvFfKP7Wf7cPij9o3UJ9I08zeHvAsUn7nS0fEl1g8SXDD7x7hB8q8feI3V8y19zl2QpJVMXq+3+ZaXc7X4mfGjxt8Y9WOoeMPEt9rk4JMcc8mIYs9o4lwiD/dAriqKK+xhThTXLBWRQUUUVYHpXwb/AGifH/wH1dL3wj4guLKAuHm06VjJZ3HtJEeDxxuGGHYiv1X/AGUP26PC37RsMWi6gkfhvxwiZfTJJMxXeBy1u5+96lD8wGfvAFq/F6vv7/gnr+xTc+JNS0v4qeNbeW00e0kW50TTnyj3kinK3D9xGpAKj+MjP3R83zWc4bCOi6tXSXRrdvt5idj7R/aY/ZJ8G/tL6Fs1WEaX4kt4yljrttGPOi7hHHHmR5/hJ4ydpUnNfj38dv2e/GX7PPix9E8V6eY43LGz1KDLWt4g/ijfH0ypwwyMjkV++9cl8Sfhh4Z+LvhW78N+LNJg1fSrgcxyj5o27OjDlHGeGBBr5TLs2qYJ8kveh27ehCdj+eqivqX9rX9hPxN+zzdXGu6L5/iLwIz5W+VMz2QJ4S4UDgdhIPlPfaSBXy1X6Rh8RTxUFUpO6NAoooroAKKKKAL2ia5qHhrVrTVNKvZ9O1G0kEsF3ayGOSJx0ZWHINfp/wDsf/8ABR3T/HJsvCPxRuINK8QnEVrrxxHbXp6BZe0Uh9eEb/ZOAfyyorzsbgKOOhyzWvR9UDVz+kBWDLkHI9a8p/aR/Z80H9pD4cXXhvVlW3vUzNpupKmZLO4xww9VPRl7j0IBH5y/sg/8FC9Z+D5svCvjuS417wYMRQXeS93pq9BtzzJEP7h5A+6eNp/Vbwl4v0fx54estc8P6lb6vpF5GJYLu2cOjj+hB4IPIIIOCK/OMVg8RldVSfTZoztY/AT4h/DHxF8L/Hmo+ENf0+S21yyn8gwqCwlz9xoz/ErAgqR1BFfsX+xB+zbH+zv8IoItQgA8Xa0EvdWkx80Zx+7t8+kYJB/2mc9CK9E8c/APwX8RPH/hTxprWkJc+IPDUpks7gYG/glVkGPnCOd6/wB1hkdSD6R24rszDN5Y2jCklb+bzf8Al1G3cWiiivniQooooAKKKKACiiigBCcUtJXzV+3D+1FD+zp8Mnh0ydG8Z62r2+lxcEwDGHuWHomeM9WI4IDY1o0Z16kaUFqwPlL/AIKa/tUf8JLrLfCbwzebtM06USa7PC3E9ypytvkdVjPLf7eBwU58t/4J/fstt8d/iQPEGuWhk8E+HpVluRIvyXlx96O39x0Z/wDZwD98GvA/hl8O/EPxw+JGmeGdHV73WdYucPPKSwQE7pJpG64UbmJ68dzX7q/Bf4SaJ8EPhvo/hDQottnYR4knZQHuZjzJK/8AtM2T7cAcAV9tja0MpwiwtF+++v5v/It6Kx3SqEUKBgDgAU6iivhCAooooAKKKKACiiigAooooAKKKKAEJxRmjPNfO/7bX7R8X7PHwgurmxmUeLNZD2WkR5+ZHI+efHpGCD/vFAeta0aU69SNOC1YHw7/AMFMf2kv+Fj/ABCT4e6LdbvD3hqU/bGjb5bm/wAEN9RECUH+0ZPavienzzyXU8k00jSyyMXd3OWYnkknuaZX65hMNDC0Y0o7L+rmuwUUUV2AS2lpNf3UNtbRPPcTOI44o1LM7E4AAHUk9q/cb9jn9nyH9nf4Mado08S/8JFf4vtYmGCTcMB+7B7rGuEHYkMf4q+FP+CY37OX/CffECb4j61a79B8NyhbBZF+We/xkEeoiBDf7zR+hr9YhXwOfY72klhoPRav17fImT6C0UUV8gQFFFFABRRRQAUUUUAFFFFABRRRQAUUUUAFFFFABRRRQAUUUUAFFFFABRRRQAUUUUAFFFFABRRRQAUUUUAFFFFABRRRQAUUUUAFFFFACd6+X/29v2bR8e/hFNe6VamTxd4eD3mnbV+e4jxmW399wAKj+8qjjJr6hpK2oVp4erGrDdAfzfMpRipGCDgg0lfYX/BR79mv/hUXxO/4THRrXy/CviiV5Ssa4S1vfvSx+wfl1/4GAMLXx7X67hcTDF0o1obM13CiiiuoD7r/AOCZH7TH/CD+MJPhhr11t0TXpvM0uSRvlt70jHl+wlAA/wB8Lj7xr9VxX84VrdTWVzFcW8rwTxOJI5Y2KsjA5BBHQg96/bb9if8AaRh/aK+ElvdXsyf8JZpASz1iEYBd8fJOB/dkAJ9AwcDgV8Fn+A9nP6zTWj39e/zJkup9EUUUV8eQFFFFABRRRQAUUUUAFFFFABRRRQAhr8s/+Cl37KX/AAh+uv8AFXwxZ7dF1OYLrVvCvFtdMeJ8Dosh6+j/AO+MfqYeeKxvFPhfTfGnh3UtC1mzj1DStRge3ubab7siMMEe31HIPIrvwGMngqyqx26ruhp2PyG/YA/aqPwG+IP/AAj2v3ZTwPr0qpcNI3yWNxwqXA9F6K/tg/wAV+xyOsqB0YMhGQQcgivwl/ao/Z21T9m34pXnh+58y40a4zc6RqDDi4tyeAT03r91h6jPRhX3b/wTX/axPjrw9H8LvE93u8QaTDnSLmZvmu7RR/qsnq8Y6eqf7hJ+jzjBxxFNY/D6prX/AD/zKa6n3lRRRXxpAUUUUAFFFFABRRRQAUUUUAfn9+37+w/q/wATvFGneOfh1pa3euX8yWer6fGyxiQnhLrLEAYACuc9NrdmNd7+yr/wT08L/BRbPxF4uEHirxohEiF03Wdg3/TJGHzuD/y0YdhtCnk/YdHSvTeZYl0Fh+a0V99u1+w7hwooo75r5s/a8/bJ0H9mnw+1lbeTq/je8iJsdK3ZWIHgTT45VAeg4LEYGBlhxUaNTEVFTpq7Yjc/an/aw8Nfsy+FWnvGTUvE94h/s3RY3w8p6eZIf4Iwerd8YGTnH4x/Fb4seJvjP40vfFHivUX1DU7k4A6RwRgnbHGvRUXPAHuTkkk0fH3j/X/id4s1DxJ4m1KbVdYvpPMmuJj+SqOiqBwFGAAMCuer9My7LKeBhd6ze7/RGiVgooor2xhRRRQAUUUUwPof9hfTPhlq/wAdtLtviWS1u+P7KhuMfYpbzcNi3Gex/hB+UtgNwcH9t0RY41VAAoGAB0xX84IJByODX6gf8E/v25B4tisfhn8QdQ/4nkYEOjaxcv8A8fqjhYJWP/LUdFY/f6H5sbvjM+wFWqvrNNtpbrt5r9SZI/QOikpa+EIEzxSbsU13WNCzkKoGST0Ffmp+3J/wUD+3i/8Ah98LtRK2vzQap4jtX5l7NDbMP4exkHXovHJ7MHg6uNqezpr1fRDSudP+3H/wUCTwyL/4f/DLUFk1n5oNT1+3bK2nZooGHWTsXH3eg+blfzT0rXtS0PW7bWLC+uLTVbaZbiG8hkKypIDkOG65zzmqBOTk8miv1DB4Glg6Xs4L1fc0Ssfsx+xJ+2XYftE+HF0LXpYbLx/p0INzCMIt/GOPPiHr/eUdCcjg8fVJx+dfzqeE/Fer+BfEmn6/oN/Npmr6fMJ7a6gbDRsP5jsQeCCQcg1+z37HX7XWk/tL+EPJuDDp/jbTowNS01TgSDgefCDyYyeo6qTg9VLfFZvlTwzdakvce67f8Aho+j6KKK+YJCiiigAooooAKKKKACiiigAooooAKKKKACiiigDwz9ov9kfwZ+0Tp7SahbjSPE0abbfXbRB5ox0WVeBKnseR2Iya/Kv47/s2eNv2e9c+yeJNPL6dK5W01i1Be1uR7Nj5Wx1RsH6jBP7j1jeJvC+keMtFutH1vT7bVdMul8ua1u4xJG49we/cHqDyKlq5Sdj8ov2Z/wBvPxb8Eja6Jr/m+KvByYQWsz/6TZr/ANMZD1AH/LNuOMArya/T34V/GTwj8afDaa14S1eLU7bgTQg7Zrdj/BLGeVP14PUEjmvg39pf/gm5qGg/avEPwrEuqacMyS+Hpn3XMI6nyGP+sH+yfm9C5NfHXgvx34t+Dfi4anoGo3vh3XLNzHIFyjZB+aORGGGGRyrAjjkUrtbjsmfvhSGvjD9m7/gov4c+IYtdC+IIg8K+IWxGmo7tthdN7kn9yx9GJX/aGQK+y4pUnQSRsHRhlWU5BHqKpO5NrEtFFFMQUUUUAM/i71zvjHwLoHj/AEt9N1/S7fVLVs/LMmSp9Vbqp9wQa6MCk/GplFSVpK6Lp1J0pqdOTUls1o0fEPxc/YPvbMTaj4DvftkYy39k3rBZB7Ry8Bvo2P8AeNfJ3iPw9qvhLUpdP1nTrrTL2P70FzEY2+uD1HuODX7H8NXN+Nfh54d+IWltYeItHtdUtudonTLIT3Rh8yn3Ug14GKyenV96k+V9un/AP1TJuP8AGYK1LHL2se+0l+j+evmfj6ZaY0vvX2h8Vv8Agn6w86+8B6p6sNK1Jv0SUD8gw+rV8leN/hv4p+HF99k8SaJd6TKThWmj/dyf7jjKt+BNfK4jBV8M/fjp36H7jlPEOWZxFfVqq5v5Xo/uf5q5gNLUbS1HRXnXPqbIUsTSUUUigooooAKKKKACiiigAooooAK9f/Z//aS1/wCBuriNC+peHJnzdaXI/A9ZIj/A/wCh6HsR5BRW1KtOjNTpuzR5+OwOHzKhLDYqClGW6f8AWj7NH7D/AA4+J3h74q+HodZ8PXy3ls4w6dJIXxyjr1Vh+vUZGDXXfxV+PHwz+KfiL4TeI49Y8O3zW0wwJoW+aGdP7ki9x+o6gg81+kXwE/aZ8OfG/TlhjcaZ4kiTM+lzONx9XjP8afqO46E/d4DM4YpKMtJ/n6H8xcTcG4rJJOvQvOj36r1/z29D2Y9az9Y0Sx1+yks9QtIby2kGGinQOp/A1ocYoxivbaT0Z+dRlKLUouzR85+P/wBku2umku/Cl59jkOT9huiWiPsr8sv45+or558V+Cde8D3f2fWtMnsmJwkjLmN/91xkH8DX6Ig844zVXUtMtNXtJLa9toru3kGHinQMjD3B4NeVWy+nU1ho/wAD7fLuLMZhLQr/ALyPno/v6/M/NoTCl84etfX3jb9lLwz4gMk+jSyaBdtztj/eQk+6E5H4ED2rwDxl+z1428HF3OnHVbQc+fp2ZOPdPvD8se9eJWwdejurryP0rAcRZdjrJT5Zdpaf8B/ecB5w9aDMPWqUrPDI0citG6nDKwwQfQimmf3rzz6hRT1Rd86mmbiqXne9NMtFy/Zl1p/eozNVQy+9Mab3qblqBaaaomlqs01RNN70rmigWWm963/AXxG1X4ceIodW0qba6/LLCx/dzp3Rh6fqDyK5JpqhaWhTdNqUXqgq4WniaTpVY3i9GmfpN8Mviho/xT0BNQ0yULMoC3No5xJA/wDdYenXB6H8wO0Pc1+YHgn4gav8PNfg1jRbo29zHw6HmORO6OO6n/64wQDX3j8HPjtoXxb0tTBItnrMSA3OnyN86erL/eXPft3xX12Cx0cQuWekvzPwbiHhirlM3XoJypP74+T/AEZ6h1paSlr1j4QQdKq31jBqNtLbXMKXEEqlHilUMrKeoIPUVa4FGQaBptO6Pk/4xfs13WiGbWPCkb3ViMvLpwy0sI9Y+7L7dR79vAhMVJByCOCDX6WYzx2NeJ/GL9nLTvHPm6novl6ZrZyzcYhuD/tgdG/2h+IPUeFisvv79L7v8j9MyTip07YfHu66S/z/AMz5CWenCen+JPDmq+D9Wk07WLOWyuo/4JBww/vKejD3HFZgn96+fd4OzP1enyVYKpTd0+qNJZ/el8/3rOWf3pfP96nmK9maHn+9Bn96z/P96Qz8daOYPZl8z0wz1RM/HWmmelzFezLjT+9RtPVNp/eux+GXwt1v4pav9m06LyrOJh9ovpAfLiH9W9FH6DmripVJKMVdsxr1aWEputWkoxW7ZV8E+C9W+IOuxaXpEBllbl5DxHEnd3PYfqegya+3Phb8K9L+F+jC1s08+9kAa5vXXDzN/QDsP5nJq78PPhxpPw10JNO0uHDHDTXDAeZM/wDeY/yHQV1nOfWvqcHg1h1zS1l+R+HZ9xBUzSbpUvdpL735v9EPpKKOor1D44QfSikIwp71458cv2iNK+FNnJZWjR6h4kdf3doGysWejSEdB3A6n2HNZVakKMXObsjsweDr46sqGHjzSf8AV32Ru/GL4y6T8KNEaWd1uNWmB+y2Kt8zn+83og7n8BzXwl4p8Y6l411y51bVrlrm7nbJJ4VR2VR2UdhWR4i8V6l4v1q51XVruS8vrhtzyyH8gB0AHQAcCqKy18disbLEy7RWyP6CyHhyllFLml71V7v9F5fmaiy+9SLLWYs1TLP71w3PqHA0lmqRZ/es1ZqkWb3p3MnA0Vn96eJuazhLThNzVXIcDR86l84etZwm5607z/ei5Psy/wCcPWjzh61VtY576dILeKSeZzhY4lLMx9AB1r1bwb+zT418VmOW5tF0Szbky352vj2jHzZ+uPrW1OnUqu0Fc8/FYvC4KPNiKiivN/kt38jzIzDNdP4N+HHiTx9cBNG0yWeLOGuXGyFPq54/AZPtX1J4I/Zd8J+F9k2oo/iC8XnfdjEQPtGOMezFq9dtLSGzgSG3iSGFBtVI1ChR6ACvZo5Y3rVdvJH59mHGdKN4YKF33ei+7d/Ox4P8P/2UtL0dku/Etx/a1yORaRZSBT7n7z/oPUGvdrDT7XSrSO1tLeK1t4xtSKFAqqPQAcCrW3ikIBr3KVCnSVoKx+aYzMcVmE+fETcvLovRbAOB0pskixKWdgqgZJPasXxb4x0bwLodzrGu6hDpunQDLzzNgewA6sT2AyT2Ffnz+0b+2Jq3xTNxoXhrz9G8LnKSODtnvB/tkfdQ/wBwHnuT0HJi8bSwkbzd30R7ORcOY3PqvLQVoL4pPZf5vyR61+0n+2zBo4uvDXw/uI7q+5iudaXDRQ9isXZ2/wBr7o7Z6j4YvLy41G7murqeS5uZnMkk0rFndickknkknvUNFfA4rF1cXPmm/RdEf1LkeQYPIaHssPH3nvJ7t/1stgooorhPpQooooAKKKKACiiigAooooAKcHIptFAEqy08S10Hgf4X+KfiTffZfDeh3mqvnBkhTESf78hwq/iRX1V8Mf8AgnncTeVeeOdaEC8MdO0vlvo0rDA9wqn2avRw+CxGJ+COnfofL5rxFleUJ/Waq5v5Vq/uX5uyPkbRtJv/ABDqEVjplncaheynbHBaxNJI59lAya+nfhT+wn4l8SmG98X3a+HrA4Y2kJEt049D/Cn47j6rX2j4B+FHhT4Y2H2Tw3o1tpsZADyIu6ST/ec5ZvxNdePSvqMNk1On71Z8z7dD8SzjxDxWKvTy+Ps493rL/Jfj6nDfDn4OeE/hXYi28PaXDayMu2W6Yb55v95zyfp0HYCu56UlGOCK+hhCMFyxVkfk9evVxNR1a0nKT3bd2PoooqzEKKKKACiiigAooooAKKxfFXivR/BWh3Wsa7qVvpGmWi75rq7lCIo+p7noAOSeBX55/tJ/8FKb3WhdeH/hUkmm2RzHJ4iuExcSjofIQ/6sf7TfNzwFIzSbsNK59Y/tD/tdeB/2ebGSHULn+1/EzJug0GycGY5HDStyIl9zyewavyz+Pf7Tfjf9oXWfP8Q3/kaVE5a00azJS1g9Dtz874/jbJ5OMDiuO8J+DvFnxi8Xrp2iWN94k1++cyPtJkkYk/NJI7HgZOSzED1Nfo/+zP8A8E7PD/w6Nn4g+If2fxN4iGJI9NA3WNo3XkH/AFzD1I2j0OA1TqytEfKv7Mv7Cni345va61rIl8L+DGIf7bNH/pF2vpAh7H/no3y+m7BFfqN8KvhB4T+DHhiHQ/CWkx6ZaDBllA3TXD4+/K55Zvr06AAcV2aIsaBVUKoGAAMACpKpKxLdwooopiCiiigAooooAKKKKACiiigAooooAKKKKACiiqOqana6Jp13qF/cx2djaxNPPcTMFSKNQSzMTwAACSaN9EBhfEj4keH/AISeDNS8U+Jr5bDSLCPfJIeWc9FRF/iZjgADqTX4rftT/tT+Iv2mfGbXt60mn+G7N2XS9GV8pAn99+zSMOrfgOBXRftqftZah+0h46e106aW28DaTKyaZZ8r57dDcyD+8wzgH7qnHUsT83V+i5RlSw0VWqr33+H/AAe5aVgoorofA/w+8SfErXI9H8L6Le67qbjcLexhMjKvdmxwqjIyxwB619NOcYLmm7Io56ivqUf8E1PjsdKa8Ph6wWYLuFkdUg84+2d2zP8AwKvn/wAffDXxT8LtcfR/FmhXug6ivPk3kRTeP7yN0df9pSR71z0sXQrvlpzTfkwuc1RRX1n+w5+xdd/tAa7H4m8SwS2ngDT5vnPKNqcqnmGM9Qg/jcf7o5yVeJxFPC03UquyQHQ/sG/sRS/GLUbbx141s3i8EWku60spQQdUlU9P+uKkcn+IjaP4sfrPb20VnBHBAiwwxqESONQqqoGAAB0AqHStMtND061sLC2is7G2iWGC3gQJHEijCqqjgAAAACr1fleOxtTHVeee3RdjNu4ma4Lw98b/AAR4q+IOt+CNL8RWl34o0dVa809G+ZM9Qp6OV4DBSdpIBwa+YP29v23o/hFYXPgPwReLJ41uo9t5fQtkaVGw7H/nswPA/hB3dStflj4d8Y634S8T2niLR9TudP1y1n+0Q30MhEqyZ5Oe+cnOeuSDnNergckqYqk6s3y3+H/N+Q0rn9EN3ZwX9pNbXMMdxbzIY5IpVDI6kYIIPBBHavzk/a//AOCbRH27xj8I7TI5mvPCydR3LWv8/KP/AAHste7fsY/tvaT+0NpcPh/xBJBpPj+2i/eWwO2LUFUcyw5/i7tH1HUZGcfV2K86nVxWVV2tn1XRi2P5wrq1msrmW3uIngniYpJFIpVkYHBBB5BB7VFX7Lftb/sI+G/2hLe417RBD4c8dquRfKmIL4gcLcKO/YSD5h3DAAD8kfiR8NPEvwl8V3fhzxVpM+katbH5ophw69nRhw6nHDKSDX6FgMyo46Omkuq/rdFp3OXooor1xhRRUkMMlzMkUSNJK7BVRBksT0AHc0bAb3w88Aa38UfGeleFvDtm19q+pTCGGJeg7lmPZVALE9gCa/cv9m74DaT+zr8LtO8J6bIbm5U/aNQvX4N1csAHfHZeAqjsFHU5J8d/YH/ZGj+Ang0eJfEdqp8ea1CDMrjJ0+3OCIB6MeC59QF/hyfrfFfm2c5l9an7Km/cj+L/AMiG7i0UUV82SFFFFABRRRQAUUUUAFFFNZgoJJwBQBzHxJ+IeifCjwRq/ivxDdC00nTITNK/8THoqKO7MxCgdyRX4VfHr4063+0B8TtV8W6wxV7l/LtLMNuS0t1J8uJfoDknuxY9699/4KF/tXn41eNj4O8N3m/wXoM5BlibKahdjKtL6FF5VPXLNzuGN3/gm/8Asnt8SvFSfEjxNZbvC+iz/wDEvt5l+W+vF5DYPVIzgnsWwOcMK+6y/DwyvDPGYj4mtvyXqy1pqfU3/BPj9lUfA/wGPFPiG02eNfEEKs6SL89janDJD7M3DP77V/h5+vepIopCcV8ZXrzxNWVWpuyNx1FFFYAFFFFABRRRQAUUUUAFFFFABRRRQBQ1nVrLw/pV5qeoXMdnYWcL3FxcSttSKNQWZmPYAAmvww/ay/aCvP2i/i/qXiAtJHoluTZ6RaPx5VspOGI7M5y7e7Y6AV9l/wDBUH9pr+zLCP4ReHrvF1dKlzr0sTcpFw0Vvn1bh2H93YOjEV+Z9fe5DgPZx+tVFq9vTv8AMuK6hRRRX2BQV0/wy+HmsfFfx7onhPQoPP1PVbhYIwc7UHVnb0VVDMT2CmuYr9Uf+CYn7NX/AAhng+X4n69abdZ12LytKjlX5oLLOTIPQykAj/YVSDhzXmZjjI4Kg59dl6ibsfXfwh+FukfBn4daH4Q0SPbY6bAIzIRhp5DzJK3+0zFmP1x0Fdt3o5oJxX5NKUpycpO7ZmLRRRSAKKKKACiiigAooooAKKKKACiiigAooooAKKKKACiiigAooooAKKKKACiiigAooooAKKKKACiiigAooooAKKKKACiiigAooooAKKKKACiiigDz346fCDSfjp8Mda8HawuyG+i/cXO3LW068xyr7q2OO4yOhNfg7498Eat8N/GOseGNdtjaatpdy9tcRnpuU/eU91IwQe4IPev6I+tfAf8AwU7/AGZP+Er8OR/FXw9ZltU0mIQ6zFEvM9oPuzYHUxk4J/uHPRK+nyPHfV6vsJv3ZbeT/wCCUmflzRRRX6MWFew/sq/tA3/7OXxc03xHEZJtGmP2TVrND/r7ZiNxA/vKQHX3XHQmvHqKyrUo16bpzV0wP6MdB1yw8T6LYavpd1He6dfQJc21zEcpLG6hlYH0IINaNfm5/wAEv/2nz8/wh8RXX9+48PzSt9Wlts/m6/8AAx/dFfpEOK/I8bhZYOu6Uvl5ozasOooorjEFFFFABRRRQAUUUUAFFFFABRRRQB4p+1T+znpv7Snwtu9BuPLttcts3OkX7jm3uAOhPXY/3WHpg4yor8UB/wAJP8F/iL/y86B4q8PX30kgnjb8iMj3BB7g1/QwT6V8Jf8ABSL9kv8A4T/w/L8TfCtlu8SaTD/xNbaFfmvbVR/rAB1kjA+pTj+FQfp8mzBUZfVq3wS28n/kykz6D/ZS/aO0z9pT4X2uuQGO21y0222r6eh5gnx94DrsfBZT9RnKmva8c1+DH7Mn7Qusfs3/ABPsvEdhvudMkxb6ppwbC3VuT8w9A6/eU9iPQkH9yPA3jLSPiH4T0vxJoN6mo6RqUK3FvcRn7ynsR2IOQQeQQQeRXHmuXvBVeaHwS28vITVjoKKKK8QQUUUUAFFFFABRRRQAUUUUAfMv7bn7WE37M3gu0j0rTJb3xPrQkjsJpoW+yW23G6R26Mw3DEYPPU4HX8avFHinVvGniC/1zXdQn1TVr6UzXF3cvueRj3J/QAcAAAcCv32+L3wk8OfG3wLqHhTxTZC70+6GUlXiW3lAO2WNv4XXPB78gggkH8S/2jf2d/En7N/j+fw9rkZuLKXMunapGhEV7Dnhh6MOAy5yp9QQT9zw/Vw6i4WtU/NeXp2LieU0UUV9oUFFFFABU9hYXOq31vZ2VvLd3dxIsUMECF3kdjhVVRySSQABVjQdB1HxPrNnpOkWU+o6neSrDb2tsheSVycBVA6mv1z/AGKf2FtO+A1lb+K/F0UGp+Pp48ovDw6UpHKRno0mDhpPqF4yW8rH5hSwFO8tW9l3/wCAJux+fPxj/Yr+I3wR+G+i+MtdskksbxR9ugtSXk0t2PyLPjj5gR8wyA3yk5xnwOv6Mtb0Ww8SaRd6VqlpDf6deRNBcWtwgeOWNhhlYHqCDX45fts/sbX37OviRtc0GKa9+H+pTEW05yzWMh5+zyn89rHqBg8g58rK84+tS9lX0l07Py9RJ3PlqnwzSW8ySxO0cqMGV0OCpHQg9jTKK+q9Sj9ZP2CP23ovizYW3gHxxeqnjS2j22V/K2P7UjUdCf8AnsoHP94DPUGvtW8u4LG1lubiZILeFTJJLIwVUUDJYk8AAc5r+c7TtRutIv7a+sbiW0vLaRZobiByjxupyrKw5BBAIIr6I+M/7d/xF+NPwz0jwZqM8WnWkMIj1W6siVk1ZwflMmMBVxjKLwWyemFX4rG5D7SupYd2i9/L0/yJcT1/9uL9v2b4hNf+Afhzevb+GAWh1HWYSVfUexjjPVYfU9X9l+98IUUV9ThMJSwdNU6a0/P1KSsFFFFdgBXR/D34g698LfF+m+J/Dd/JpusafIJIZo+h9VYdGVhkFTwQSK5yipnBTTjNXTA/c/8AZU/aj0H9prwKmoWrR6f4kslVNV0jdloXP8aZ5MbYOD25B5Fe54FfiJ+w34L+JviT43aXf/DeZtOl091bUtTuFJs4rYn5kmAxvDgECMHJIyCu3cv7cjO0Z696/LM1wdPB1+WlK6etuqM2rD6KKK8cQUUUUAFFFFABRRRQAUUUUAFFFFABRRRQAUUUUAFeDftD/sfeB/2hLaS5vrb+xfEwTEWuWKASHA4Eq8CVenXBAGAwr3migD8Q/j1+y146/Z71Nl1/TzdaM77bbW7IF7WX0BOMo3+y2DwcZHNdT+zr+2346+Aj2+nPMfEvhNSA2j30hzCv/TCTkx/Tlevy55r9hNX0my1/TbjTtSs4NQsLlDHNbXUYkjkU9QykEEexr4Q/aL/4JoWmqG61z4VTLY3RzJJ4dvJP3Ln0glP3D/svxz95RxUNW2Lvfc+o/gf+0z4G/aB0oTeGtUEepqm640e8xHdwep2Z+Zf9pSRz1B4r1uvwJ1LSvFXwj8YeReQal4W8SadIGGd9vPCw6MpGD9GHBHQ19p/s7/8ABTG+0v7NonxTt21G0GETxBZRjz0HrNEOHH+0uDx91iaafcTXY/SOiuf8G+OPD/xD0O31rw1q9rrWlzfcubSQOue6nurDupwR3FdBVEhSUtFABRRRQA09aztZ0Ow8Q2Utlqdlb31pKMSQXMSyI49CrAg1o8Yox70mk9GOMnFqUXZo+X/id+wZ4K8W+bd+G5pfCt82T5cQ862Y+8bHK/8AAWAHpXyr8RP2PviR8PvMmGk/29YLk/adJJlOPePAce/ykD1r9SqCoPWvHxGVYavqlyvy/wAtj7/K+OM3y20JT9pBdJa/jv8AmfiZPBJazPFNG0UqEqyOCGUjqCDTK/Xzx/8ABTwV8TYSviLw7aX0xGBchfLnX6SLhh9M4r5q8ef8E7dPuPMn8IeIprJ+q2epoJIyfQOoBUfVWNfO18krw1ptSX3P+vmfrOW+I2W4q0cXF0pf+BR+9a/ej4Yor1rx5+yt8S/h/ve88OTahZr/AMveln7QhHqQvzqPdlFeTyRPC7JIjI6nBVhgg+leJUo1KT5akWn5n6ThMxwmPhz4WpGa7pp/kNooorA9EKKKKACiiigAooooAKs6bqV3o9/Be2N1NZ3kDiSKeFyjxsOhDDkGq1FNNx96JEoxnFxkro+6v2d/244NT+y+H/iHIlrdnCQa2AFilPQCUDhD/tj5fXbjJ+xoLiO6hSWFxJE43KynIIPQg1+J9e9fs+/tZ+Ifg7PBpmotLrfhXOGs3fMlsO5iY9B/sH5T22kk19VgM3cbU8Rt3/zPw/ibgCNTmxeUqz3cOj/w9n5bdrH6dn260H9a5P4e/Evw78UNCi1bw5qMd/bPwwU4khb+46nlW9j9Rkc11gXqa+wjKM0pRd0z8Dq0qlCbp1YuMlo09Gh9IQD1GaOlLVGZyXi34X+F/HKEazo1tdyEY8/bslH0dcN+teK+Lf2MtPuQ8vh3WZrF+ogvFEqZ9AwwQPqGr6V70fWuWphaVb44nsYPOMdgLewqtLtuvueh8AeKv2c/H3hXe76O2pW6/wDLfTm84H/gA+f/AMdrzS8guNPuHguoJbadDho5kKsv1Br9SCOMYzWRrnhHRfE1v5GraVaajEBgLcwq+PpkcfhXl1cqg9acrep9zg+Oq8LLFUlLzTt+Dv8AofmKZuKY03vX3R4l/ZF8Ba6He0trrRZWOd1ncErn/dfcMewxXlHib9iHWLcu2heILW9HUR3sTRMPbcu4H8hXl1MtxENlf0PtcJxhlOI0nJwf95fqro+amlqNpfevR/EX7N3xH8O+Y8vh2a8iHSSxdZt30VSW/SvONW0nUtDmMOoWF1YS/wBy5haNvyYCvNnSqU/ji0fXYbGYTFK9CrGXo0yNpqheb3qu0vvUTTVz3PWjBMneX3qxpHiC+8Oapb6lpl1JZXsD74pom2sp/wA8Y71lPPUDzZpczTui3QhUi4TV0z7x+A/7Wem+OTb6H4oeLStebCR3GcQXR7YP8Dn+6eCenXFfSIIPINfju0uD1r6C+B/7Yes/D5rfSfE3na7oC4VZS265tl/2SfvqP7rHPoRjFfSYPNk7U6/3/wCZ+OcQcCtc2KytesP/AJF/p93Y/QX8KVj+Fc74O8caF8QNGh1bQtQi1Gzk5DxHlT3VlPKkehANdCDzX1Cakrp3R+MVKc6U3TqJqS3T0aH0UUUyDlvG/wAPND+IOlNY61aLOnJjlHEkR/vI3UH9D3Br49+LH7O+v/Dppr6yV9Y0Jct9oiTMkI/6aKOn+8OPXHSvugnp3NIyhxhhla4cTg6eIWuj7n0eU59i8pl+7fNDrF7fLsz8uxcY70v2geor7N+LH7K+i+M1mv8AQCmhawcsVRf9HmP+0o+6fdfxBr5C8aeB9e+HuqNY67YS2UuTskIzHKPVHHDD6fjivlsRhauHeq07n7hlOeYLN42pytPrF7/LuvQz/tA9RSG4z3rP8/3pDPx1rgufTezNA3HHWmG4qtaxT39zFbW0MlxcSsEjiiUszsegAHJNfVXwQ/ZSEQt9b8bRB5OHh0gnKr6GY9z/ALA49c8iuqhQqYmVoo8TNc0wuUUvaYiWvRLd+i/XY88+C/7PurfEyaHUdQEmmeHQcm4IxJcDuIwe3+0eB2z0r7V8N+GNM8I6Rb6ZpNollZQLhY4x+ZJ6knuTya0YYI7aNI4lWONQAqKMAAdABUw4B719fhsJDDx93V9z8DzjPMTm9S9TSC2itl6935i0tJRmu0+dEI4xUbyrChZyEUDJJOAK5T4h/FDw78LtDk1PxDqCWcfIiizukmb+6i9WP6DuQOa+EfjZ+1Z4h+Ksk+nac0mh+HCSv2WN/wB7OPWVh1H+wOPXdjNedisdSwqtJ3l2Pq8k4ax2dzvSXLBbye3y7v0+Z7l8d/2wbXRhcaD4ImS8vuY5tW4aKI9CI+zt/tfdHbPb4+u9TuNSvJru7nkubqZzJJNKxZ3Y8kknkmsRZfep0mx3r43EYupipXk/l2P6IyjIMLktL2dCPvPeT3f9dtjUWbFSpN71mJPUyzVzXPZcDTWapFl96zVlPY1raNoOr6/L5emaXeag+cbbW3eU/koNWlJuyOSrKnTXNUlZAJqkWf3r0bw9+zF8R/EGxl0I6fC3/LS/lSPH1XO79K9T8NfsPX0gSTXvEcMH96HT4jJn/gbbcf8AfJrup4PEVNoP8vzPmsVxDlWE+OvFvstX+Fz5pE1XdNsb3V7lbawtLi9uG+7FbxNIx+gAzX2/4Z/ZP8AeH9j3FjNrE69Hvpiwz/urtU/iDXqWj+G9M8P2wt9LsLbT7cf8s7aFUX8gBXp08pqP+JJL8T4vF8dYaN1haTk+70X6v8j4e8K/sy+PvExR5NNXSLZv+WuoSeWf++Bl/wAwK9p8J/scaJYBJdf1S51SQdYIB5MX0J5Y/UEV9GY4o+lepSy6hT1au/M+JxvFmZYu6jJQX91fq7v7jm/Cnw/8O+C4RFouk2tiMYLxp87D/ac5Y/ia6MkqOlGMUrDNelGKjpFWR8hUqTqycqkm2+r1YE0vQetHAqC5uYrOF5ppFijRSzO5wFA5JJPQVRCTeiJcnFeRfHT9pHwz8EtPK3ko1HXJE3W2lW7jzH9Gc/wL7nrzgHFeJ/tA/tzW2ki50L4ePHfXnKS60w3RRHofKU/fP+0fl9A2ePh7VtWvte1G4v8AUbua9vbhzJNcTuXeRj1JJ5NfNY7N40r06Gsu/Rf5n7BwzwHWx3LicyThT3UdpS9ey/H0Ox+Lfxq8T/GfXDqGvXhMCE/Z7CElYLdT2VfX1Y5J9egrg6KK+LqVJVZOc3ds/ojDYWjg6UaGHgowjslogooorM6wooooAKKKKACiiigAorW8PeEdc8W3QttE0i91af8AuWdu8pH12g4r3HwV+wx8SvFBjl1G2tfDdq2CWvpg0uPZI9xz7MVrqpYWtX/hwbPFxuc5flqviq0Y+V1f7t39x88Va0zSr3WruO00+znvrqQ4SC2jaR2PsoBJr9BvAX/BP/wT4fMc3iO9vPE1wuN0Zb7NAT/uod3/AI/+FfQfhX4f+G/A9mbbQNEsdKi7i0gWMt7sQMsfc5r3KGR1Z61ZKP4v/I/Nsx8SsDQvHBU3Ufd6L/P8Efnd8O/2I/iJ418qfUraLwvYNgmTUP8AWke0S5YH2bbX1F8Ov2FfAHhAx3GsLP4qvV53Xh2Qg+0Snp7MWr6SA44o/GvoKGV4ahry8z8/8tj8qzPjXOMyvH2nJF9I6fjv+JQ0nRbDQbKOz06zgsrSIbY4LeJY0QegUAAVfooxxXrJW0R8JKTk3KTux1JS0UwCiiigAooooAKKKKACiivNfjH+0H4H+BGkfbfFmsx207qWt9OgIku7j/cjBzjPG44UdyKAPSTwK+YP2iv28vBHwTF1pGkyJ4u8WJlDZWco+z2z/wDTaUZAIP8AAuW4wdvWviz9oj9v/wAbfGA3OkeHWk8HeFnyhgtZP9LuV6fvZRggEfwJgckEtXjHwg+BHjX4667/AGb4S0eW+2sBcXsnyW1sD3kkPA9ccsccA1DfYtLuTfGb9oHxv8etcN/4r1aS4hRibbToMx2tsD2jjzjOONxyx7k17F+zf+wJ4w+MrWus+IxL4R8JvhxPPH/pd0vX91GegI/jbjkEBq+x/wBnP9gPwZ8G/s2s+IVj8X+LEw6z3Mf+iWrdf3UR6kH+NsngEBa+qgKEu4N9jg/hN8FPCHwR8PLo3hHSItPhIBnuD89xcsP4pJDyx68dBngAcV3tFFWQFFFFABRRRQAUUUUAFFFFABRRRQAUUUUAFFFFABRRRQAg6V+cP/BUH9p9ognwh8O3RRmCXGvzRNjg4aK2z78O3/AB/eFfc/xn+Jdl8Hvhd4k8ZX4V4dJs3nSJmx5sv3Yo89tzlV/4FX4F+LvFWpeOPFGq+INYuGu9U1O5ku7mZv4pHYsfoOeB2HFfUZDglXquvNaR29f+AUkZFFFFfopZ6R+z/wDAzXf2hfiTp/hPQx5Xmfvr2+dd0dnbqRvlYd8ZAA7sQOM5r9svgj8B/CXwB8GweH/CunpbqFBur6RQbi8kHWSV8cnrgdAOAAK+ZP8AglJ8O7TQ/gvrHi5oVOpa5qTw+dt5FvCAqqD/AL7SE+vHpX3HivzbOsdOtXdGL92P4shsO9cT8VPhD4U+NXhefw/4u0iDVdPkyULjEsD44eJxyjD1H0OQSK7YHNFfORlKElKLs0SfmJpf/BKjV7f45pZX2rLc/C+P/Sv7QVwt3Km7i1KDpJ6yAbdvIwflH6S+GvDemeDtBsdF0ayh07S7GFYLa1gXakaKMAAf5zWtijArsxWNr4vlVV3t/V/UbdwAr5F/bm/bRtfgBocvhfwvPFdeP7+HgjDrpkTDiVx0LkfcQ/7x4wG3/wBtH9sLTf2bfCx07S3hv/HmpRH7DZN8y2qHI+0TD+6Dnav8RHoCR+NPiLxFqfi3XL7WdZvZtR1S+mae5urhtzyuxySTXuZPlX1iSr1l7i2Xf/gDSK+pald6zqFzf39zLeXtzI009xO5eSR2OWZmPJJJJJNVqKK/RF7pZc0fWL7w/qlpqWmXc1hqFpKs0F1buUkidTkMrDkEHvX60/sS/t32PxstbTwb41nh07x5EmyC4OEi1UAdVHRZfVOh6r3VfyKqW0u5rC6hubaZ7e4hcSRyxMVdGByGBHIIPOa8vHZfSx1Pllo1s+3/AABNXP6PRnNeXfHj9nfwb+0P4VfRfFVgGljDGz1OABbqzc/xRvjp0ypypwMjgY+YP2Hf2/IfiGtj4C+I17HbeKQFh07WJiFTUewjkPRZvQ9H9m+994HpX5nWo18vrcstJLZr80RsfhV+0v8Asm+Mv2afEBi1aA6n4cuJCtjr1qh8ibuFcc+XJjqh9DgsBmvEq/oo8V+FNI8b6BeaHrunQatpN7H5U9pdRh45F9we46g9QQCORX5Xftf/APBPDV/hMb3xZ8PorjXfBwzLcWHMl3pq9SfWSIf3vvKPvZALV9rludQr2pYjSXfo/wDJlJnxRX6I/wDBNr9j/wDtO4tPi34wsv8ARYW3eH7Gdf8AWOD/AMfbA9lPCepy3ZSfCP2Hv2Tbn9ozx79v1iCSLwLosqvqM3K/apOq2yH1PBYj7q+hZa/Z3T7G20qwt7SzgS1s7eNYoYIVCpGijCqoHAAAAAFY53mfs4vDUnq932Xb5g2XKKKK+DICiiigAooooAKKKKACiiigBuK+Gv8AgpB+1r/wrjw5L8NfCt5t8T6tB/xM7mFvmsbRh9wEdJJB+ITJ43Ka97/ar/aO0v8AZq+GNzrlwY7rXLvdb6RpzHm4nx94jr5aZDMfoM5YV+KE8/if4z/ERpHNz4g8VeIL7oPmkuJ5G4A7AZOMcAAdgK+nybL1Wl9ZrfBHbzf+SKSOx/Zl/Z+1f9o/4oWPhmw32+nIRcapqAXK2tsCNzehY/dUdyR2BI/cvwV4P0n4f+FdL8OaFZJp+kabAtvbW8fRVA6k9yTkknkkknk15d+yZ+zdpv7NXwvttGjEVz4hvdtzrGoIP9dPj7inr5aZKqPqcAsa9v71yZtmDxtXlj8EdvPzE3cWiiivDEFFFFABRRRQAUUUUAFFFFABRRRQAmOMV5T+0p8dtN/Z5+FGreLL/ZLdoPs+nWTHBurpgfLT6cFmPZVbvXqE88dtC8sjiOJFLMzHAAHUk1+Kv7dH7TMn7QvxXli0ydm8H6Ez2mloD8s5z+8uCPVyBj/ZVehzXrZXgXja6T+Fav8Ay+Y0rngXivxRqfjbxLqev6zdvfarqNw9zc3EnV3Y5J9hzwBwBxWVRRX6rGKiuVGgUUVZ03TbrWNRtbCxt5Lq9upVhggiUs8jsQFVQOpJIAFU3yge3fsa/s6z/tGfGGx0y4iceGdN23uszrkDyQeIgezSH5R3A3N/DX7hWNnBp9nBaWsKW9rAixxQxKFVFAwFAHAAAxivE/2Qf2drX9nD4P2OjSxxv4jv8Xms3K4O6cj/AFYPdIx8o7H5m43GvdOtflebY765X91+7HRf5/MzbuOooorxhBRRRQAUUUUAFFFFABRRRQAUUUUAFFFFABRRRQAUUUUAFFFFABRRRQAUUUUAFFFFABRRRQAUUUUAFFFFABRRRQAUUUUAFFFFABRRRQAUUUUAFFFFABVS/sbfU7G4s7qFLm1uI2ilhlUMkiMMMpB4IIJGKt0UbAfhv+2Z+zhc/s4/Fy70+2ikbwtqha80a4bJHlE/NCT3aMnae5BVv4q8Er92/wBq39nyx/aO+EmoeHpRHBrdvm70i9cf6m5UHAJ/uOMq3sc4yor8Mte0O/8ADGtX+kapayWOpWM721zbTDDxSIxVlI9QQRX6fk+P+uUeWb9+O/n5midyjRRRXvDL2h63feGtZsdW0u6kstRsZkuLa5hba8UiEMrA+oIBr9xv2Sv2irD9pD4U2Wuq0cOvWeLTWLJDjyrgD7wH9xx8y/UjJKmvwrr239kf9oy+/Zu+LFnre6Sbw9e4tNYsk582An76j++h+ZfxXIDGvBzfALGUeaK9+O3+Qmrn7rUVnaHrdj4k0ex1XTbqO90+9hS4t7mFtySxsAysD6EEGtGvzBpp2ZmFFFFABRRRQAUUUUAFFFFABRRRQAU11DqQQCDwQadRQB+QX/BQn9kg/Bfxe3jXwxZ7fBOtznzIYl+XTrpskx47RvyU7DleMLmb/gnn+11/wpvxWvgbxRe7PBetTjyLiZvl066bAD5PSN+A3YHDcfNn9VfHfgjRviR4R1Twz4gskv8ASNTgaC4gfuD0IPZgcEEcggEdK/Dr9pv9nnWv2bviZeeHNQD3OmS5uNL1Lbhbu3J4PoHXoy9iPQgn7nLsTTzPDvB4j4kvv8/VFrXQ/eRWDgEHIPORTgcdq+Cf+CcX7X3/AAnGj2/wu8XX27xDp8WNHvJ25vbdR/qST1kjA49UHqpJ+9frXyGLwtTCVXSqdPxXclqw6iiiuUQUUUUAFFFFABRRRQAmea81+PXwK8N/tC+Abvwv4ig4bMlpfRqPOs5wPlkQ/oR0YZBr0ojNAqoTlTkpwdmgP5/vjj8EfEvwB8fXvhXxLbbJ4jvtruMHybyEk7ZYz3Bx06ggg8ivPq/eL9pb9nDw5+0p4Bm0LWIxa6nAGl0zVUTMtnNjr/tI2AGTuPQgEfiZ8VvhX4j+DHjnUfCniiyay1OzbqOY54z92WNv4kYcg/gcEED9NyrMo42HLPSa3X6o0TuchWz4O8G618QPE2n+H/D2nT6rrF/IIre1t1yzt/IADJJOAACSQBV74b/DbxF8WvGFh4Y8LabLqmr3jbUijGAi93duioByWPAr9lv2S/2QfD37MvhsSYi1bxlexgahrBToOvkw55WMH8WIyewXXMczp4CHeb2X6sG7GF+xx+xVo37OGjJrOriDV/H13Fi4vwN0dmpHMMGeg7M/VvYcV9RUGlr8xr16mIqOpVd2zMKw/F3hLSfHfhvUdA16wh1PR9QhaC4tJ1yrqf5EcEEcggEYIrcorFNxd0B+If7Yf7I+sfsz+L/NtxNqHgrUZGOmakwyUPXyJiOBIo6HowGR0YL88V+/X7QMXgKb4SeIk+JTWyeEDbn7W1ycEH+Ex458zdjbt+bdjFfgpry6amuagujSXMukC4kFm94qrM0O47C4UkBtuM4OM5r9NyfHzxlFxqLWPXo/+CaJ3KFFFFfQDCiiigAooooAK9s/Zf8A2WPE/wC0z4uFlpqNp/h60dTqWtSoTHbr12L/AH5COij6nA5ra/ZJ/Y98Q/tM+JBO4l0jwVZSgahrBTlz1MMGeGkI6nooOT1Ct+ynw7+HPh/4U+EbDwz4Y02LS9Isk2xwxDlj3dm6sxPJY8k18xmubxwqdKjrP8v+CS3YzvhH8H/DPwR8FWfhjwrp62OnwDc7nmW4kIG6WVv4nOOvbgAAAAdz3NFLX51KcpycpO7ZAUUUUgCiiigAooooAKKKKACiiigAooooAKKKKACiiigAooooAKKKKAPPfi98C/BXxx0M6b4u0WHUNqkQXiDZc2xPeOQcj1xyDjkGvzb/AGhf+CePjT4V/atX8Jeb4z8NJlyII/8ATrdf9uIffA/vJ7kqor9ZqKTVxp2PwZ+GPxg8ZfBXxB/anhPWrnR7oECaFTmKYD+GSM/Kw+o47YNfon+z/wD8FJfC3joW2kfECKPwjrbYQagpJ0+dvUk5MP8AwLK/7Q6V6f8AH79ij4ffHdLi/ks/+Ec8TvlhrOmoFMjes0fCy/U4b/aFfmx8d/2PviH8BJprnVNNOreHlb5Nb00GSADt5gxuiPT7wxngE1OqK0Z+0Nle2+pWkN1aTx3VtMoeOaFw6Op5BBHBB9atV+IfwP8A2qfiF8A7pE8P6u1xo+/dLouoZltH9cLnKE+qEE981+jPwH/b++HvxfW307WZx4L8RyYX7LqMo+zyt/0zn4HPo2084GaadxNWPqOimqwdQVOQeQRTqokKKKKACiiigAooooAYRnjANcd4z+EXgzx+rf8ACQeHLDUnIx50kIEo+jjDD8DXZ9qTAqZRjNWkro1o16uHkp0ZOLXVNp/ej5U8a/8ABPfwXrPmS+HtVv8Aw7MfuxMRcwL/AMBbD/8Aj9eC+Mf2DPiP4faRtJFh4itwcqLaYQyke6ybRn2DGv0kHPtS/wAq8qtlWFq68tn5H3GA44zvA2XteddpK/46P8T8cPFPwy8W+Cnca74d1LTFXrLcWziM/R8bT+BrmCMV+2MtvHKpV0V1IwQwzmvOvF37OXw48a+Y+qeEtOaZ+Wnto/s8pPqXjKk/ia8erkXWlP7/APNf5H32C8T1osbh/nF/o/8AM/JOiv0L8T/8E9PBGpl30fVtV0aQ9ELrPEv4MA3/AI9Xknif/gnh4w04s2h69pmrxjtcK9u5+gw6/mwryqmU4qn0v6f1c+2wnHeSYqylV5H2kmvx1X4nyfRXrHiP9lX4p+Gd5ufCF5cxr0exKXO4eoEZJ/SvOdX8Nat4fl8vVNLvdOkzjbdW7xN+TAV5k6FWl8cWvVH2GGzPA4tXw9aMvSSf5MzaKKKxPRTT2CiiigZ03w/+JHiL4X6/Hq/h3UZbC6XAdVOY5l/uSIeGX2P1GDzX6D/s/ftgeHviwkGkawY9B8UMAot5HxDdN/0yY9z/AHDz6buTX5pUqsyMGUlWByCDyK9PB5hWwj01j2/rY+Lz/hXBZ9C9RctRbTW/z7ryfyP20HP40oGK/Pj9nv8Abc1Pwe1voXjmSbVtG4jj1QZe5tx/t95FH/fQ/wBrgV95eHfEOm+KtJt9T0i9h1CwuEDxXEDhkYfUV93hcbSxcb03r1XVH8yZ1w/jcirezxUfde0ls/8AJ+T1Neiiiu8+bCiiigAooooATGRzzVS90y11GBobm2huIm+8kqBlP1Bq32oyKNxpuLujzrW/2ffh34hDC78J6erN1a2j8hj+Me0151r/AOxB4E1QlrCfU9JbssU4kUfUOpP619E5NIea5Z4WjU+KC+49jD51mOF0o15Jdru33PQ+N9Z/YAuFDPpfi9JP7sd1ZEY/4Ern/wBBrgNa/Yg+IthuNo+lamvYQXLIx/77VR+tfoTimkc9a4Z5VhpbJr0Z9JQ44zqjvUUvVL9LH5e6x+zP8UNH3GfwheSAd7Zo5s/98Ma4jVfh94s0bcb/AMM6xZgdTcWMqj9Vr9esDvTWgjbqin8K45ZJSfwya/H/ACPoaHiRjY/xaMX6XX+Z+RXgH4oeJvhRro1Lw/fzWE4IE0DDMUwH8MiHhh+o7EGvvb9n39rTQvjDJDo2oRrovicrxas2YrnAyTEx78E7DyB0LYJr22/8PaXqwIvdOtbrH/PaFW/mKzLD4Z+E9M1GPUbTw1pNtfocpcxWUayKfUMFyK6cLga+Fl7tW8ezX/BPHzviTLs9p81XCOFW2klJfjorr+lY6miiivbPzkKKKKAGE9O9ZHiTwtpnizTZLDVrGG+tJPvRToGGfUeh9CORWzg/jSHik0mrMqE5U5KUHZrqfIPxW/Y3ubUS6j4JnNxHyx0q6fDj2jkPB+jY/wB414n4M+CvjDxt4jl0a20mezmt3C3Ut7G0cdv/ALxI6+gGSewxX6U9aQRhScAD8K8ipllGc1JaLqj77Cca5jhsO6E7TfST3X+Z5d8If2f/AA98KLZJ4k/tHW2XEuozqNw9Qg/gX6cnuTXqROD1oHFL2r1KdOFKPLBWR8TisVXxlV1q8nKT6sdSdqWitDlGDH4V8yftBftlaV8OLq60DwzGms+IoiY5pWP+j2jjghiOXcf3RgDucjFfTZHvXKt8LPB730t6/hnSHvJWLyTGyjLuxOSS23JNc1eNWpDlpS5X3PWyuvgsNXVXG03Uitop2Tfn5eR+VPinxr4h+I+uvqet31zquoTHAL87R/dRRwq+wAFXdK+GvjDWNv2HwvrN0D0aGwlK/mFxX6yWOhadpaFbOxtrZfSKJVH6CrqxIOgUfhXg/wBi8z5qlS79P+CfqEvEZ0oKlhMIoxW2ui+SSPzF0b9l74pawVMPhK6hU/xXMsUOPwdga7zR/wBhr4g321ry50nTU7iSd3cfgqEfrX6AngcUhyBmuqGT0I/E2zxcR4gZtV/hqMPRNv8AFv8AI+PNF/YB2lW1Txfkd4rSyx+TM/8A7LXoWg/sTfD/AErab3+0dWI6i5udin8Iwp/WvoIc0hPtXbDAYaG0F89fzPnMRxTnGK+Ou16WX5JHA6H8B/APh0IbLwppodPuyTQiVx/wJ8n9a7i3s4LSJY4YY4Y1GFVFAA+gFThcUfrXYoQhpFJHz1XE18Q+arNyfm2/zFAxS0UVoc4UUUUAFJS0UANBGKQA+tBNfOn7R37XGk/CFJ9E0Xy9X8VleYc5itMjgyEdT3CDn1I4zhWrww8HOo7I9HL8uxOaV1h8LDmk/wAF3b6I9V+KPxe8M/CLQW1PxFfpbAg+TbL801ww/hROpPTnoM8kV+d/x7/ar8TfGe5msYWfRfDIb5NOhf5pR2MzD7x77fujjgkZry3xp451z4ha9NrHiHUZtSv5jzJKeEHZVUcKo7AACsKvh8dmtTE3hT92P4v1/wAj+lOHOCMLk6jiMTapW/CPov1fysFFFFeCfpuiCilVGcgKpYnoAK6fSPhd4x8Q7TpvhbWb5W6PBYysv5hcCtIwnJ2irnPVxNCguarNRXm7HL0V7boH7G3xX14qT4c/s2Fv+Wl/cxpj6ruLfpXpnh3/AIJ0+KLsA614o03Tc9RaQyXBH/fXliu2nl2KqfDTfz0/M+bxPFeSYTSpiY/J835XPkaiv0H8Of8ABPHwZp7o+r61q2rMv3kjZII2+oClvyavWfDf7Lvwu8KBDaeD9PldeRJfKbps+uZC2D9K9GnkeIl8bS/ryPksX4kZVR0oRlN+ll+Lv+B+WOjeGtW8Rz+TpWlXupzdPLtLd5W/JQa9Z8JfsdfFPxaEkHh46Rbt/wAttUlWHH1Tl/8Ax2v1AsNLs9Lt0gtLWG2hX7scSBVH0Aq3jHsK9SlkVJfxJN+mn+Z8ZjPE3G1LrC0Iw8223+i/M+H/AAj/AME5ZHVJfE/izb/ettLt+fwlf/4ivbvBv7Gnwu8IFJG0I61cp/y21WUzZ+qcIf8AvmvcvakH+ea9all+Go/DBfPX8z4TG8VZzj7qriJJPovdX4WKGl6Jp+iWqW1hZQWdtGMJDbxKir9AAAK0fpSfWl7V6CSWiPlZScneTuxaKKKYgooooAKKKKACiiigAooooAKKKztb1/TfDOmXGpavf22mafbrvmuruVYoo19WZiAKANGud8aePPD/AMOdDn1rxNrNroumQ/enu5AgJ/uqOrMeyjJPYV8cfHr/AIKa6F4c+06T8M7FfEOoDKHWb1WSzjPqicNJ9TtHf5hX5+/ET4p+MPjL4i/tPxTrN5ruoOdsSSH5I8n7kUa/Kgz2UCpbKSPs39oL/gpvdX/2nRvhZZmxhOUbxBqEYMrD1hhPC+zPk8/dU18SAeKfiz4v4/tPxV4k1KX/AG7m5nf9Sf6AV9K/AH/gnZ43+JxttV8XeZ4L8PPh9lxHm+nX/ZiP3M+r4I4IVhX6OfB/9n/wP8CdJ+xeEtFitJnULPqE37y7uP8AfkPJGedowo7AUrN7julsfF/7PP8AwTLnuWtta+K1ybeLh18O2Evzt7TzL0/3UOf9odK+/fCnhDRfBGhW+j6BpVro+l242xWlpGI0X1OB1J7k8nvW3RVJWJbuFFFFMQUUUUAFFFFABRRRQAUUUUAFFFFABRRRQAUUUUAFFFFABRRRQB+fn/BWr4mPpngjwh4Gtpyr6rdPqN2inBMUICxq3szyE/WOvy/r7A/4KleIpNY/aaFgx/d6To1rbKvbLF5Sf/Io/IV8f1+p5PSVLBQXfX7zRbBRRRXtDP1k/wCCUfju21v4Ha14Z8z/AE7Q9VaRo89IZ1DI34uko/Cvt7tX4X/sdftCS/s6fGTT9buJJD4cvh9h1iBATmBiP3gHdkbDDuQGH8VfuFpeqWmuabaahYXMd5Y3cSzwXELBkljYAqykdQQQQa/Mc6wsqGKdT7Mtfn1IaL9FFFeASJXgH7XH7V+ifsyeCzNmLUfF+oIy6XpJbqennS45Ean8WPyjuV3/ANpz9orSP2a/htceI9Rga9vp3NtpunrkfabgqSAzfwqACWPoOMkgH8R/id8TvEPxf8a6l4q8T3zX+rXz7mY8JGv8MaL/AAoo4A/rk19FlOVvGT9pU+Bfj5f5lJXKPjfxtrfxG8Val4j8RahLqesahKZri5mPLE9AB0CgYAUcAAAcCsOirmjaNfeItWs9M0y0mv8AULyVYLe2t0LySuxwqqBySSa/R0o042WiRZTorrfih8K/E/wb8WT+G/FulyaXqsKLL5bEMrowyrowyGU8jIPUEdQRXJVUJxqJSi7pgFFFFUAqO0bBlJVgcgjqDX6V/sOf8FBBqY0/4e/FHUQLv5YNL8R3L8S9lhuGP8XYSHr0bnk/mnSg4rgxuCpY2n7OovR9UDVz+kAHIyKCoYYIyK/ND9gP9ujUU1TRvhb46a51WK5dLTRdWVWlmhY8JBKBksnZX6r0Py8r+mAr8txeEqYKr7Op8n3Rm1YyPDvhfR/CFi9noumWekWbzSXDQWUKxIZHYs74UAZJJJNbFFFcbbbuxBRRRQAUUUUAFFFFABRRRQA3vXPePfHGjfDbwjqfibxDepYaRpsJnuJ37AdAB3YnAAHJJAHWt6WVYY2d2CooyWJwAK/ID/goB+123xx8Xnwh4ZvCfA2izH97E3y6jcjIMx9UXkJ68t3AHo5fgp42soL4Vu/L/MpK541+0z+0HrP7R/xOvfEmo77fTkzb6XpxbK2luD8q+hY/eY9yfQAD76/4Jw/sjf8ACv8AQofib4ssiPEuqw/8Sq1nX5rG1Yf6wg9JJAfqEOP4mA+ef+Cef7IR+MPihPHfiqy3eC9HnH2e3mX5dSul5C4PWNDgt2JwvPzY/XIAKoA4Ar6DN8dCjBYHDaJb/wCX+Y2+g+iiivjiAooooAKKKKACiiigAooooAKKKKACkoxzXl/7Rfx00j9nr4W6p4s1MrLPGvk2NkWw13dMD5cY9uCWPZVY9qqnCVSahBXbA+X/APgpd+1J/wAIN4XPwv8ADd5s17Wod2rTQt81rZt/yy46NL39Ez/fBr8ra3PHHjTV/iJ4u1bxLr1217q+p3DXNxM3diegHZQMAAcAAAdKw6/WMvwccDQUFv1fdmqVgooor0wCv0E/4Jg/sxHXNYf4teIbTOn2DtBoUUq8TXA4kuMHqE5VT/eLHgpXyZ+zd8C9U/aF+Kul+FNP3xWjt5+o3qrkWtqpHmP9eQqjuzKK/dbwh4U0zwL4Z0zw/otoljpOnW6W1tbx9ERRgfU9yTySSTXyee4/2MPq9N+9LfyX/BJbNyiiivz4gKKKKACiiigAooooAKKKKACiiigAooooAKKKKACiiigAooooAKKKKACiiigAooooAKKKKACiiigAooooAKKKKACiiigAooooAKKKKACiiigAooooAKKKKACiiigBp6V+cP8AwU9/Zd81B8XvDlp+8UJB4gghXqOFjuse3CN/wA9mNfo/3qhrWj2XiHSb3S9Rto73T72F7e4t5l3JLGwKsrDuCCRXZgsVPB1lVj8/NDTsfzmUV7b+1x+zpffs3/Fi90bZJL4dvS13o94/PmQE/cJ/voflb8GwAwrxKv1ujWhXpqpB3TNAooorYD9F/wDgmL+1N9nmHwh8TXmI5C03h+4mb7rctJa5Pry6e+4d1FfpUDz0r+cjTNSutG1G1v7G4ktL21lWaC4hYq8bqQVZSOQQQCDX7afsYftM2v7SPwtgubqSOLxbpIS21i1XAy+PlnUf3ZACfZgw7An8/wA9y/2cvrNNaPfyff5kNH0LRRRXyRIUUUUAFFFFABRRRQAUUUUAFFFFABXjf7UH7Omj/tJfDK68PX2y11aDM+laiVy1rcY4z3KN91h3HPUAj2SkGe9XTqTpTVSDs0B/PPr2h+KPgr8RZ9PvUudA8U6BeA7kbbJDKhDK6MOo6MrDgggjg1+x/wCxl+1TY/tKfD1Wu3jt/GWlosWrWS/KHPRbiMf3Hx0/hbI6YJ4n9vv9kFPjr4SbxZ4ZtF/4TvR4TtSNedStxkmE+rryUPuV7gj8t/g98WvEfwF+I2n+KdAla21GxkKT20uQlxFnEkMi91OMeoIBGCAa+7lGlnmF5o6VI/n/AJMvdH9A5zQDmvPPgb8Z9A+Pnw80/wAWeHps29wNlxbOwMtpOAN8Lj1GevcEEcEV6HjmvgpwlTk4TVmiBaKKKQBRRRQAUUUUAFFFFACZ5rwj9q79lfQf2m/Bf2O48vTvE1irNpesbMmJj1jkxy0bdx2OCORg+79aBmtKdWdGaqU3ZoDxL9mL9lrwx+zN4SFhpaDUNfukX+0tblQCW5Yfwr/cjB6ID7nJ5r23PNBzS0VKk6s3Oo7tgFFFFZgITxXGfFb4r+Gvgv4MvfFHirUE0/TLYYA6yTyEHbFGvVnbHAHuTgAkZvxu+OPhX4A+CLnxN4pvRDCuUtrSPBnvJccRxL3J7noBySBX4vftH/tK+Kv2lPGb6xrsxttMgLJp2jwuTBZxn0/vOcDc5GT7AAD2ssyueOlzS0gt338kUlc1/wBqb9q/xN+0z4rM94z6b4Xs5D/ZuiRvlIh08yQ/xyEdW7ZwMDOfDKKK/TaNGGHgqdNWSLCiiitgCiiigAr6j/Y2/Yn1n9ozV49c1pZ9H8A2suJ70DbJfMDzFBn8mfovTk8DoP2KP2FNQ+Ol5beLvGEM+m+AoX3RxcpNqrA/dQ9ViyMM468heclf1v0PQ9P8NaRZ6XpVnBp2m2cSw29rbIEjiRRgKqjgAV8lm2cKhehh373V9v8Ag/kS2VPCHhDR/AXh2w0Hw/p0Gl6PYxCG3tLddqRqP5knJJPJJJJJNblFFfn7bk7vcgKKKKACiiigAooooAKKKKACiiigAooooAKKKKACiiigAooooAKKKKACiiigAooooAKhnt47qF4pkWSN1KsjjKsD1BHcVNRQB8ifHr/gnT4G+Jf2nVPCJXwV4gcl9lvHusZm/wBqIf6vPqmAOu01+dnxk/Zx8ffAjUTD4q0OWCzZ9sOqW3720m9Nsg4BP91sN7V+51UdU0mz1zT57DUbSC/sZ1KTW11GskcinqGVgQR7GpaKTsfjb8C/20/iR8DDBZWuo/2/4djwDo2qsZI0X0if70fsAdueqmv0R+Bv7dnw2+M4t7Ga+HhPxFJhf7N1aQKsjekU3Cv7A7WP92vOfjp/wTQ8JeM/tGp/D+7HhLVmy39nzbpLCRvQdWi/DcB2UV+fvxb/AGf/AB58ENS+zeLdAubCFm2w38Y8y1m/3JV+UnHO04YdwKWqHoz91QQy5HIp1fjF8EP22/iZ8Evs9lb6n/wkPh+PC/2Tq5MqIvpG+d8fsAdv+ya/QH4Jft+fDT4siCy1G8/4QzXpML9j1aQCF29I5+FPoA20nsKadxNWPpyio45FmRXRgyMMhlOQRUlUSFFFFABRRRQAmKWiigBKWiigAooooAQgHqM1VubC3vImjngimjYYZZEDA/UGrR4ozmgak1qjznX/ANnr4c+Jg7X/AIN0mSRvvSxWyxOf+BJg/rXnOvfsIfC7VARaWeoaRnvaXrtj/v5vr6LApf1rknhaFT44J/I9jD51mWFVqOInFduZ2+69j421r/gnFo0+f7J8YX1oewvLVJ/1UpXA63/wTt8Z2rMdL8QaPqCDp9oEsDH8Arj9a/QUDFGN1cc8pwk/sW9Gz6OhxzntDT2/MvNJ/ja5+Yuq/sQfFrTtxh0W11ED/n1vYxn/AL7Za43V/wBm74naJu+0+CtWbb1+zQGf/wBF7q/WwYI6UED0Fccsjw7+GTX3f5Hv0fEvNYK1SnCXya/U/GbUvA3iPRmIv9A1SyI6i5s5I/5gV6L+z18c/E/wa8VQwWUN1qWj3coW60dQzeZnjfGP4ZAO464we2P1Q8mNmz5an3IpBBF18pM+u0VFLJXRmqlOpZry/wCCdGL8Q45hhpYbF4NSUl/N/wDa/qSxtvRW9Rmn0lLX0x+OBRRRQAUUUUAFFFFACUYpaKACiiigAooooATFLRRQAUUUUAFFFFABRRRQAUUUUAJS0UUAFFFFABSYpaKACiiigAooooAKTFLRQAUUUUAFFFFABRRRQAUUUUAY3imwvtV8O6pZ6ZfDTdRntpIre7Kb/IkZSFfHfBIOPavgy7/4J+fEK+1G4nuPEOi3Blcu9xLLM0jsTks2U6nr1r9CccZ60DoeMVw4jB0cVZ1b6eZ9HlHEGOyTnWCaXNa90nsfB+l/8E4damx/aHjGytfX7PZtN/NkrsdM/wCCcnh2FR/aPizU7o9/s0SQ5/76319fgYFLjj2rnjlWEj9i/wA3/merW42z6to8RZeSS/S5836R+wV8MNO2/aoNT1PHX7Tesuf+/YWu30f9lb4VaEF+zeDLCQr/AM/Ya5/9GFq9YH5UvauuGEw8Phpr7keHXz3NK+lXEza/xO33XMPRvBHh/wAOKF0vRbDTgOALW2jjx/3yBW0saAfKij8KUUuM11cqjokeNKpOo7zbb8xcUtFFMgKSlooAKKKKACiiigAooooAKKKKACiiigAooooAKKKzNe8RaX4V0ubU9Z1G10rToF3S3V5MsUSD1LMQBQBp1R1TVrLQ9Pmv9SvLewsYFLzXN1Kscca+rMxAA9zXxj8bv+CmvhTwmLjTvh9p58WakuV/tC5DQ2KH1A4eT8No7hjXwP8AFv8AaF8ffHDUPP8AFmv3F7bq26LT4j5VrD6bYl+XPbccse5NS2UkfoB8dP8Agpb4R8FfaNM8A2o8YauuV+3y7o7CJvUHhpf+A7QezV+ffxb+Pvjr44ap9r8W69cX8asWhsYz5drB/uRL8oOONxyx7k13HwO/Yq+JPxva3vLbSzoHh6TDf2xqymKN19Ykxuk9iBt9WFfod8Cv2Evhv8GPIv57P/hLfEceG/tLVYwyRt6xQ8qnqCdzDs1LVj0R8AfAb9hn4jfGw21/JZnwt4akw39q6pGVMi+sUXDSex4U/wB6v0b+BP7Hfw7+AsUN1pmm/wBseIVHza3qaiSYHv5YxtiHX7ozjgk17qBgcUtUlYlu4UUUUxBRRRQAUUUUAFFFFABRRRQAUUUUAFFFFABRRRQAUUUUAFFFFABRRRQAUUUUAfi3/wAFJYZIv2ufFbPnbJb2LJn+79ljHH4g18wV9wf8FY/B7aT8b/DviFEK2+saOsRbHDTQyMG/8ceKvh+v1rLJqeDpNdkvu0NFsFFFFemMK+9v+Cef7aieBriz+GPjm9CeHriTZo+qTtxZSMf9TIT0iYng/wAJPPynK/BNKDiuPGYSnjKTpT2/J9wauf0gBgcEcilzkV+Zn7CX7fY0ZbD4d/EzUv8AQBtg0nxBdP8A6jssE7H+Dsrn7vQ/Lgr+mCOsiBlIZSMgjoRX5XjMHVwVT2dRej6Mzasc58QPh74f+KfhO/8ADfifTYdU0e+TZLBKOh7Mp6qwPIYYINfjZ+11+x3r/wCzR4ja5h83WPBN7KRYauF5jJ5EM+OFkA6HowGRjlV/bnGaxfFnhLSPHXh3UNB1/T4dU0i+iMNxaXC7kkU/yI4II5BAIwRXVl2ZVMBPTWL3X6rzBOx/O5aWk+oXUNrbQyXFzM4jihiUs7sTgKAOSSTjFfrl+wh+xND8EdKg8aeMLWOfx5exZhgcBl0qJhyg7eaQcMw6D5R/EW3f2fv+Cffgz4GfE/VvF/2mTXnWXOh297GD/ZyEcsT/AByAkqGwMAZxk5H1dmvUzTOPrEfZUH7r3ffy/wAxtnxX/wAFRfg9a+L/AIIxeNoYEGr+F7iMvMB8z2kriN098O0bD0Ab1NfkjX7tftmPbR/sufEo3QBj/seUDP8AfOAn/j22vwlr2eHqkp4Zwf2Xp+Y4hRRX1J/wTw+C/h/42fGrUtO8VaQms6FY6NNdSwSsyr5hkjROVIIPzsRz2NfQ4mvHDUpVZ7Io+W6sadp11q9/bWNjby3d5cyLDDbwIXeR2OFVVHJJJAAFfshr3/BM/wCBeshvsuhajorN3sdTmOPp5petP4EfsEfDb4BeNZPFGkvqet6oI9lm2tSRSizJzuaPZGo3EHG45IGcdTXzsuIsNyNwTv0TRPMc1+wx+xVa/APRYvFXim3iuvH9/D904ddLiYcxIehkI++4/wB0cZLfXnfFH0pa+DxFepiajq1HdsgKKKKwAKKKKACiiigAooooAKT60Y5r5c/bh/a3tf2c/BX9l6LNHN471iJlsYThvscZyDcuPY5Cg/eYdwrVtQoTxFRUqau2B4r/AMFIP2wRodrd/Cjwbff8TG4TZr1/A3+ojYf8eqkfxMD8/op29WbHxj+yt+zbrH7SvxKt9FtRJa6FaFZ9X1NV4t4M/dB6eY+CFH1PRTXD+BPBHif44fEWz0HSIptX8RazcktLKxYlmJaSWVzkgD5mZj6Gv2//AGdPgJoX7Ovw1sfDGjqs1xgTahqJTbJeXBA3OfQdlXsoA5OSftsTVp5LhVQo61H/AFf/ACL2R3HgzwjpPgLwvpnh7QrKPTdI06Bbe2tohgIo/mTySTySSTya3aQdKWvg23J3e5AUUUUAFFFFABRRRQAUUUUAFFFFABRRRQBUvLuCwtZrm5lSC3hQySTSMFVFAyWJPAAHevxT/be/acm/aL+KUv8AZ0zjwdorPa6VFyBLz89wR6uQMeihR1zn6r/4KZ/tW/2Jpsnwk8L3mL+8jV9euYW5hhIyttkd3GGb/ZwOd5x+ZFfd5Fl/IvrVRavb07/MtLqFFFFfZFBUlvby3dxHBBG000jBEjRSWZicAADqTUdfeX/BMz9lw+M/E3/C0vEdnu0TR5tmjwyrxc3Y6y4PVYux/v45+QiuPGYmGEoyqy6fi+wN2Pr39hz9mWL9nf4VRNqUC/8ACYa2qXWqydWh4/d24PogJz6sW6jFfSdLSAYr8jrVp16kqs3qzIWiiisgCiiigAooooAKKKKACiiigAooooAKKKKACiiigAooooAKKKKACiiigAooooAKKKKACiiigAooooAKKKKACiiigAooooAKKKKACiiigAooooAKKKKACiiigAooooAKKKKAPFP2rf2dtP8A2kvhTe6DKI4Nctc3WkXrj/U3AHCk9djj5W9iDjKivw38Q+H9R8Ka7qGjataSWGp2E721zbTDDxSKSGU/Qiv6Mjz0r89P+Cmf7Kf9uadJ8W/DFmTf2capr1tEvM0IGFucDugwrf7ODxsOfqsjzD2E/q9R+7Lbyf8AwSkz8yKKKK/Qywr0/wDZz+O2r/s8fFHTfFemFprZT5GoWIbC3dsxG+M+/AZT2ZVPPSvMKKzq0o1oOnNXTA/og8B+N9H+JHhHSvE+gXa32kanAtxbzL3B6gjswOQR1BBB6V0Qr8kv+Ccv7WH/AAqjxcvw/wDE15s8J65OPsk8zfJYXjYAOT0jk4U9g208Dca/WxTmvyfMMFLBVnTe3R90ZtWHUUUV5wgooooAKKKKACiiigAooooAKKKKAEPNfmt/wUd/Y38h774t+CrH90xMviHTrdfunvdoo7H/AJaY/wB/+8R+lPrVe5tYr23lgniWaGVSjxyKGVlIwQR3BHauzBYupg6yqw+a7oadj8Pf2RP2odV/Zm+IaXx8288K6iVh1fTUP30zxKgPHmJkkeoJU4zkfth4S8U6V428Oabr2iXsWo6VqEK3FvdQnKyIw4PsexB5BBB5Ffkf+3p+x3L8BfFLeKvDNq7+A9WmOxEBP9mznnyW/wBg8lD9VPIBa5+wL+2Q/wAD/EaeDfFd4zeBNTm+SaQ5Glzsf9YPSNj98dvvD+Ld9ZmGEp5jQWNw2suq7/8ABRTV9T9f6KhguI7mGOaJ1kidQyuhyGB6EHuKmr4cgKKKKACiiigAooooAKKKKACiiigBteUftFftG+Ff2bvBb654hn8+9mDJp+lQsPPvZQOijsoyNznhQe5IB7b4ga1q/hvwTrWp6Box8Qa1aWrzWmmLKIjcyAZCbj0zX4MfGf4q+LfjB4/1LxB4zu5Z9YZzEbd1KJaKpOIUjP3FU5GOuck5JJPuZTlqx025P3Y792Ulcu/HX48+Kv2hPG8/iLxReb25S0sYiRb2cWeI417e5PJPJNec0UV+m06caUFCmrJFhRRRWgBRRSgZoASvuX9h/wDYFufidJY+O/iHZyWnhBSJrDSpAUk1PuHfusP6v2wvJ6X9hv8A4J/HXf7P+IXxQ08ppfyz6X4duVwbnus1wp6R9xGfvdW+Xhv01jiSBAiKERRgKowAPQV8Xm2c2vh8M9er7eS/zJbILGyg0uzgtLWCO2tYEWKKCFAiRoBgKqjgAAAACrdFFfDEBRRRQAUUUUAFFFFADevNIzBASSABySaU18L/APBSL9rL/hXfhuT4Z+F7zb4k1iD/AImdzC3zWVow+5kdHkH4hMn+JTXThcNPF1VRp7v8ENIz/Fv/AAVJ0Xwx8er3Q4dIXVvh3akWcmrWjZuWnVjvnjGdrxfwheCQu4Nztr7V8CfEDw98TfDVr4h8L6vbazpN0uYri2bIz3Vh1Vh3UgEdxX88PWvT/gR+0X41/Z48TDVvCupFIJGH2zS7jL2t4o7SJnr6MMMM8Hk19ri+H6cqS+ru0kvv/wAmU4n75/jS18//ALMn7ZHgv9pTTEgsphoviuKPddaDdyDzRgcvE3Hmp7gZH8QGRn3/AL5r4WrSqUJunUVmiBaKKKzAKKKKACiiigAooooAKKKKACiiigAooooAKKKKACiiigAqhq+j2GvafPp+p2VvqNhOuya2uolljkX0ZWBBH1q/RQB8WfG//gmh4O8ZG41LwHdnwfqrZb7DJmWxkb0A+9Fn/ZJA7LXwN8X/ANmv4h/A26ZfFPh+eCx3bY9Uth51pJ6YkXgE/wB1sN7V+5lVb2yt9StJba7gjubaVSkkMyh0dT1BB4IqWikz8VPg1+1z8S/ge0MGh6697o0Z50fVMz2uPRQTuj/4AVr7y+DH/BSjwB488ix8YQyeCdWbCmaYmaydvaQDKf8AA1AH941f+NH/AATm+HXxH8++8Nh/A2svlgbBN9m7f7UBIC/8AKgehr4P+Mv7FvxR+DBnur7RG1vRI8n+1tGzPEq+rrjfH7llA9CaWqHoz9ldI1iw1zT4b/Tb231CxnXfFc2sqyxyL6qykgj6Vfr8H/hj8cfHXwa1D7V4R8R3ukZbdJbK++3lP+3E2Ub6kZ9K+3Pg9/wVLtbkQWPxJ8PtaycKdX0QbkPu8DHI9SVY+yimmJo/QSiuN+Hfxc8G/FnTBfeEvEdjrcIAZ0t5f3sWf78Zw6H2YCuyqiQooooAKKKKACiiigAooooAKKKKACiiigAooooAKTFLRQAUUUUAFFFFABRRRQAUUUUAFFFFABRRRQAUUUUAFFFFABRRRQAUUUUAFFFFABRRRQAUUUUAFFFFABRRRQAUUUUAFFFFABRRRQAUUUUAFFFFABRRRQAUUUUAFFFFABRRRQAUUUUAJiloooAKKKKACiiigAooooAKKKKACiiigAooooAKKK8i+Lv7VPw0+CscsfiLxJA2poONJsD9ouyfQov3Pq5Ue9AHrtcv46+JXhf4ZaQ2qeKtesdCshnEl3MFLkdkX7zn2UE1+dPxi/4KfeK/EfnWPw/0mLwtYnKjULwLcXjD1Cn92n0w/sa+Qtb8Q+J/id4jF1ql9qXiXW7pgitPI9xNIeyqOT9APwqWylE++/jR/wAFRrGzE+n/AA00VtQl5UazrClIh7xwghm9ixX3U18NfEz4z+NvjHqv27xd4hvNZlDExQyNthhz/wA84lwi/gBXvvwY/wCCcXxG+InkX3iYR+B9HfDH7cu+8df9mAEbf+BlSPQ195fBj9jP4ZfBIQXWnaKNY1yPB/tfV8TzK3qgxsj+qqD6k0tWPRH5x/BP9hX4nfGQ2942m/8ACLaBJhv7S1hTGXX1ji++/HQ4Cn+9X6A/BH9hD4afBz7PfT2H/CW+II8N/aOrorojesUP3E55BO5h/er6QAxS00rEtiABRgDApaKKoQUUUUAFFFFABRRRQAUUUUAFFFFABRRRQAUUUUAFFFFABRRRQAUUUUAFFFFABRRRQAUUUUAfH/8AwU4+EsnxB/Z//wCEgsofN1DwpdC/IAyxtnGycD6fI59ozX4+V/RprGk2evaVe6ZqFul3YXkL29xBIMrJG6lWUj0IJH41+EX7TnwNv/2fPi/rXhW5SRtPDm50y6cf8fFo5PltnuRgq3+0rV93w9i04Sw0t1qvTr/XmXFnlFFFFfZFBRRRQAV9v/sW/wDBQW7+FK2fgr4hzz6l4QGIrPUyDJPpg6BWHV4R6feUdMjCj4gorkxWEpYum6dRXX5egWuf0ZaHrun+J9ItNU0m9g1HTruMS293ayCSOVD0ZWHBFaHGa/Db9mn9sfxx+zZfrb6dP/bPhWSTfc6BdufKJPVom5MT+4yD/ErYFfqV8FP23fhV8bLWFbLxBDoWssBv0jW3W2mDeiMTsk/4ASfUCvzfHZTXwbbS5o91+pm1Y9+pTWff65p2mWTXl5f2tpaKNxnnmVEA9dxOK+PP2nf+CkPg/wCG+mXej/D67tvF3ip0KJeW7eZYWZ6bmccSsOoVMj1YdD51DC1sTPkpxuLc5X/gqb+0BZaN4KtfhZpdys2ratJHeaqkbZNvbIweNG9GdwrAeicj5ga/LqtXxV4q1bxv4i1DXddv5tT1e/lM9zd3DZeRz39vQAcAAAcCsqv1PL8HHBUFS3e79TVKwV+pn/BJn4YyaJ8OPE/je6iKSa5eLZWhYdYIAdzL7NJIyn3ir80/h/4H1T4leNNF8L6LD5+qardJawL2BY4LMeygZJPYAmv33+Fvw+074VfDzw/4S0oYstIs47VHxgyED5pCPVm3MfdjXicQYlQoqgt5fkv+CTI6yiiivz4gKKKKACiiigAooooAKKKKAE6CgE0Ec1ynxL+JGg/CPwTqninxJerZaTYRGSRzyznoqIP4nY4AHcmiMXNqMVdsDkv2kf2g9B/Zw+HF14k1dluL18w6bpqviS8uMcKPRR1Zuw9SQD+Ivjrxv4n+OHxGvNd1eSbWPEetXQVYoULEsxCxxRIMnA+VVUegrqP2k/2hte/aQ+I9z4i1Ytb2EeYdM0xWzHZwZ4UerHqzdz6AAD7s/wCCdX7Gf/CIWNn8UvGtjjXbqPfounXCc2cTD/j4cHpIwPyj+FTnq3y/e0KVLJcK61XWpL+rL9WXseu/sP8A7JFt+zn4K/tPWYYpvHWsRK19OMN9jjOCLZG9jgsR95h3CrX1D3xRS18RWrzxFR1aju2QFFFFYgFFFFABRRRQAUUUUAFFFFABRRRQAhrw39rb9pGw/Zs+FlzrJMVx4hvt1ro9i5/1s+OXYddiAhm/BcgsK9W8Y+LdK8C+F9T8Q65eJp2kabA1xc3Mp4RFGfxJ6ADkkgDk1+Gn7T/7Qeq/tH/FK/8AEt75lvpkebfStPZsi1tgTtB7b2+8x7k+gAHt5Tl7xtbmkvcjv5+Q0rnmev69qHijW7/WNVu5b7U76d7m5uZmy8sjElmJ9SSaoUUV+pRSiuWJoFFFWdN0261jUbWwsbeS7vbqVYYIIVLPI7EBVUDkkkgAUX5dWB6V+zZ8BtW/aJ+KumeFtODw2ZP2jUr5VyLS1Uje/wBTkKo7sw7ZNful4M8IaT4B8K6X4d0OzSw0jTbdba2gQcKijue5PUk8kkk8mvGP2L/2Z7X9m34WQ2t1HHJ4t1YJdaxcrg4fHywKf7sYJHuxY9wB9CAYPtX5fm+YfXK3LB+5Hbz8yG7i0UUV4RIUUUUAFFFFABRRRQAUUUUAFFFFABRRRQAUUUUAFFFFABRRRQAUUUUAFFFFABRRRQAUUUUAFFFFABRRRQAUUUUAFFFFABRRRQAUUUUAFFFFABRRRQAUUUUAFFFFABRRRQAUUUUAFVryzgvrWa2uIUnt5kMckUihldSMFSDwQRxirNFAH4m/twfsvT/s6fEySXTIHbwXrbvcaXNyRAc5e2Y+qZ4z1Ur1IbHzdX7+/Hf4L6J8e/hrqvhDXExHdLvtboLl7S4UHy5k9wTyO4LDoTX4WfE/4a658IvHer+EvEVsbXVNNmMTgZ2yL1WRD3VlIYH0Ir9KyfMPrdL2dR+/H8V3/wAzRO5ytFFFfRjAHByK/Wz/AIJ2/ta/8Lb8Kp4B8UXu7xho0A+y3EzfNqFovAOT1kTgN3Iw3J3EfknW34J8Z6v8PPFml+JNBvHsNX02dbi3uI+qsOxHcEZBB4IJB4NeZmOChjqLg91s+zE1c/ono614/wDsw/tDaR+0h8MbPxHYeXb6pFi31TTg2WtbgDkepRvvKe4PqCB7DX5RUpypTdOas0ZhRRRUAFFFFABRRRQAUUUUAFFFFABRRRQBg+NPB+j/ABA8Lan4e16wj1PSNRhaC4tpRw6n9QQcEEcggEcivxL/AGsP2YNZ/Zo+ID6fMJb3wzfM0ukaoy8Sxg8xuRwJEyAw78EcGv3R6/WuA+Nvwa8O/Hj4e6h4U8SW/m2twN0FzGB5tpMAdk0Z7MM/QgkHgmvYyzMZYGprrB7r9Rp2PhP/AIJ1fto/Y3sPhR44v/3DEQ6Bqdw/3D2tHY9j/wAsyen3Om0D9Kq/AH44/BTxJ+z78RL3wt4hhKXEB8y1vYwRFdwknZNGfQ46dQQQeRX6Pf8ABP8A/bUHxW0y2+HvjW+H/CY2UW2wv5251OFR91iesygc92Az1DGvWzbLoyj9cw2sXq7fn/mNrqfcVFFFfIkhRRRQAUUUUAFFFFABRRRQAnTNfBv7fv7Do+INte/EfwFYgeKIUMuq6Vbp/wAhFAOZYwP+WwHUfxj/AGh833kaQ4JNdOFxVTB1VVpvX8/Iadj+b9lKMVYFWBwQeopK/Sr/AIKCfsN/bl1H4ofD7T8XI3XGuaNbJ/rB1a5iUfxd3UdeWHO7P5rEYr9VwWNp42kp0/muzNE7iUUVNZ2c+oXcNrawyXNzM4jihiUs7sTgKoHJJPGBXfsBGiNK6oilnY4CgZJNfpd+w7/wT9XRv7P+IPxP08Nf/LPpfh25TIg7rNcKer9CIz93q3PC9N+w9+wJB8N0sfHnxEs47rxWQJtP0eQBo9N7h5B0ab0HRPduV+7AMV8Hm2c896GGenV/ov8AMlsAMUtFFfHEBRRRQAUUUUAFFFFABRRRQBz/AI3u9csfB+s3Phqwg1PX4rWRrCzuZfKjmnCnYrN2BOPT6jrX4E/FceLj8Rdfl8dw3sHiya6eXUEv0KS+Yxz09MYxjjGMcYr+hX+deNftEfsteCf2ktBNr4gsfs2rwoVstctVC3NseoGf40z1RuOTjB5Hu5TmMMDN88dJdeqKTsfhFRXs/wC0Z+yp42/Zs13yNdtPtuhzuVstdtFJtrgdlP8AzzfHVG54OCw5rxiv0ujWp14KdN3TLLmj6xf+H9UtdS0y8n0/ULWQSwXVtIY5InByGVhyCPUV+k/7Jv8AwUwttW+xeFPi5NHZ3nEVv4oVQsMp6AXKjhD/ANNB8v8AeC4LH8zKK5MZgaONhy1F6Pqgauf0dWt3DfW0U9vKk8Eqh0ljYMrqRkEEcEEd6sZr8V/2Vv25/F/7O1zb6RfGTxJ4ILYk0meT95agnlrdz9099h+U89Cd1frX8IPjX4Q+OXhSLX/CGqx6janCzQ/dntXI/wBXLH1Rv0PUEjmvzfHZbWwMve1j3/z7ENWO+oooryiQooooAKKKKACiiigAooooAKKKKACiiigAooooAKKKKACiiigApMZ680tFAHg3xj/Yt+F3xmE9zfaEui6zJk/2ro2LeUt6uoBRz7spPuK+G/jB/wAE1PiH4H8+98JTweNdLTLCKACC8Ue8THDf8BYk/wB0V+rmaWk0mO7R+AH/ABUnw28Sf8xPwxr1k/8A00tbmBv0ZTX078JP+ClHxJ8CiGz8TxW3jfTEwC11+4vFX2mUYP1dWJ9a/TH4hfCTwd8VtN+w+LfDthrkIBVGuYh5sef7kgw6H3Uivjb4tf8ABLLSr8zXnw78SSaXMcsul61mWHPosyjco+qufeps1sVdPc9s+E37enwm+KSw20usnwrqr4H2LXcQKW/2ZsmM89MsCfSvoeC4iuokmhkWWJ1DK6MCrA9CCOor8Pfip+zL8SvgzJK/ibwteQWKH/kJWq+fakdj5qZC59Gwfaqfww/aH+InwcmQ+FfFN9p1srZNi7+bat65hfKZPqBn3o5u4cvY/dWivzu+Fn/BVJ1ENp8QvCu/oG1LQWwfqYJD+ZD/AEFfX/wx/aY+GvxfWJfDPiuxub2Tpp9w/wBnus+nlPhm+qgj3qrpk2Z6lRSdRS0xBRRRQAUUUUAFFFFABRRRQAUUUUAFFFFABRRRQAUUUUAFFFFABRRRQAUUUUAFFFFABRRRQAUUUUAFFFFABRRRQAUUUUAFFFFABRRRQAUUUUAFFFFABRRRQAUUUUAFFFFABRRRQAUUUUAFFFFABRRRQAUUUUAFFFFABRRRQAUUUUAFFFFABRRRQAUUVDNPHbRPLK6xxoCzOxwFA6kmgCaivn74oftx/CL4WiWGfxGviDUo8j7DoIF02fQuCI1PsWB9q+Pfip/wVD8a+I/OtPBOjWnhS0OQt5c4u7sj1GQI1+hVvrSuh2Z+lviHxPo/hDTJdS1zVLPR9Pi+/dX06wxr9WYgV8pfFv8A4KW/DrwV5tp4TtrrxrqS5Akhzb2an3kYbm/4CpB9a/Mzxh8QPFfxO1gXviPXNR8Q37najXczSlcn7qL0UeygCvX/AIT/ALCvxa+KxhuF0I+GtJkwft+uk24I9VjwZG46Hbg+tTd9CrLqJ8XP25/it8WfOtn1s+G9IkyP7P0PNuCvo0mTI2R1BbB9K8n8CfDDxf8AFbV/sPhbQNQ1+8J+c20RZUz3dz8qD3YgV+lfwl/4JofDzwWILzxZdXXjXUUwxilzbWYP/XNTub/gTEH+7X1j4f8ADWk+E9Mi03RNMtNJ0+EYjtbKBYY1+iqAKLdxX7H54fB//gltqmoGG++I+vJpcBwzaTo5Es5Ho8zDYp/3Q/1Ffbvwr/Z/8A/BezEPhLw1aabNt2velfNupPXdK2WI9s49AK9GoqkrCbuFFFFMQUUUUAFFFFABRRRQAUUUUAFFFFABRRRQAUUUUAFFFFABRRRQAUUUUAJnijoTXO+N/Hfh/wCHHh2517xNq9rouk2wzJdXcm1c9lHdmPZRknsDX5oftP8A/BTXW/GZu/D3wtE/h3RTmOTXZRtvrgdD5Q/5YqfX7/Q5TkV34PAV8bK1JadX0Q0rn6Nj4xeDJfiOngGPxHYy+Lmt3uf7KSTdKqLjIbHCtg7thO4qCcYBNdsOlfzueE/Het+CfGmneK9Kv5YddsLpbyK7ZizGQHJLZ+8DyCD1BIPWv3W/Z4+N2k/tBfCvSfF2mFYpJ18q+sw2Ta3SgeZEfoSCD3VlPeu7MsqlgFGad4vd+Y2rHp1FFFeESFFFFABRRRQAmea+cv21/wBl23/aT+GpGnpHD4w0YPcaTcPgCXI+e3c/3XwMHswU9M5+jqT61rRrToVFUg7NAfzj6ppd3ompXWn39tLZ31rK0M9vOhR43U4ZWB5BBBBFVa/WH9vb9h7/AIW3bXHj/wAC2aL4xt483+nxjH9pxqOGX/psoGB/fGB1Az+UVxby2lxJBPG8M0bFHjkUqysDggg9CK/VcBj6eOpc0d+q7GidyOiiivTGFFFFABSg4pKKAHmaRlCl2KjoCeBTKKKSSWwBRRX2x+wb+w9cfFnU7Lx742smh8E2snmWdjOuDqsinjj/AJ4gjk/xEbRxkjlxWKp4Ok6tV6L8fJBse2/8EzP2WZfCGjH4q+JbPy9V1SDy9Et5V+aC1b705B6NIOF/2Mno9fflRxQJbxJHGixxoAqoowAB0AFSfjX5Pi8TPF1nWn1/BdjN6jqKKK5RBRRRQAUUUUAFFFFABRRUUsyQRvJIwSNQWZmOAAOpJoAp63rVh4b0i91XVLuKw06ziae4uZ3CpFGoyzMT0AAr8YP21P2uL/8AaT8a/ZNNkmtPAulSsunWbZU3DdDcyj+8wztB+6px1LE+g/t+ftqP8YdXn8BeDbxl8EWEuLu8hbA1WZT1z3hUj5R0YjdzhccX+xF+x/e/tG+Lhq+tQy2vgLSph9tnGVN7IMEW0Z9+CzD7qnsWFfb5bgqeApPG4vR9F2/4LLStqz0j/gnr+xefiPqlr8SfGtjnwtZS7tL0+dONRmU/6xgesSEdOjMMdAQf1ZUbVxjAqlpWlWmhaZa6dYW0VlY2kSwQW8CBI4kUYVVUcAAAACr3tXy+OxtTG1XUnt0XZEt3FooorgEFFFFABRRRQAUUUUAFFFFABRRRQA0cGgnAFL1FfFP/AAUR/a4/4VH4WfwD4XvceMNZgP2m4hb5tOtW4JyOkjjIXuBluDtJ6MNhp4qqqVPd/wBXDc+cP+CjX7W3/Cz/ABNJ8OfCt7u8KaNP/p9zC3y392pxgEdY4zwOxbJ5AU18RUE5OT1or9ZwmFhhKSpQ2X4+ZrsFFFFdgBX6O/8ABMn9lLe8fxe8U2fC7o/D1rOvU8h7og/iqf8AAm/umvmT9jD9mG7/AGkvidFb3cckXhDSSlxrF0uRuXPywKf78mCPZQx6gA/tnpmmWmiaba6fYW8dpY2sSwQW8KhUijUAKqgdAAAAK+Qz3MfZx+q0nq9/JdvmS30L1FFFfAkBRRRQAUUUUAFFFFABRRRQAUUUUAFFFFABRRRQAUUUUAFFFFABRRRQAUUUUAFFFFABRRRQAUUUUAFFFFABRRRQAUUUUAFFFFABRRRQAUUUUAFFFFABRRRQAUUUUAFFFFABRRRQAUUUUAFFFFABXyJ/wUC/ZPHx28D/APCT+HrQP430GFmiSNfmv7YZZoPdhyye5Zf4sj66Apa3w9eeGqKrTeqA/m9dGjdlYFWU4II5BpK+8f8AgpL+yWfBGvTfFHwrZbdA1Sb/AInFtCvy2d0x/wBcAOiSE8+jn/bAHwdX61g8VDGUVUh1/B9jVahRRRXYB7J+yx+0bq37NfxOtdftfMudFudtvq+nKeLm3z1A6b0+8p9cjoxr9w/B3i3SfHfhjTPEOh30eo6RqMC3FtcxHh0I/QjoQeQQQeRX87FfaH/BPT9r0/B7xMngPxVe7fBmsT/6NcTN8um3THAbJ6RucBuwOG4+bPyudZb9Yh9YpL31v5r/ADRLR+udFNVgwBByD3p1fnhAUUUUAFFFFABRRRQAUUUUAFFFFABRRRQB4p+1H+zRof7THw+m0fUFSz1y0DS6Tq23LW0xHQ9zG2AGX6EcgGvxV8W+E/FXwQ+IlxpOpxXOg+J9EugyvGxV43UhkljcdQeGVh1BBFf0K18z/tn/ALImm/tK+D/tenLFZeOdMiY6dfN8onXk/Z5T/dJzg/wsc9CwP0eU5n9Vl7Gt8D/D/gdykzM/Yh/bHs/2ifDA0PXpY7Xx9pkI+1QjCrfxDA+0Rj16b1HQnI4IA+qugr+efTdR8V/BT4hx3Nu134b8WaDdkYYbJYJUOGVgeo6gg5BBIOQa/Zj9kT9q/Rv2m/BIlJi07xdpyKuq6UrdD0E0WeTGx/FT8p7Fnm2WfV39YoL3H+H/AAAaPoGiiivmyQooooAKKKKACiiigAooooAawyK/MH/goB+w2fDEl/8AE34f2A/sdyZta0e2T/j0Y8tcRKP+WZ6so+51Hy52/p+fSoZYY7iJ45EV43BVlYZBB6giu3BYypgqqqU/mu6GnY/nQ0bRb/xFq1ppel2c2oajdyrDb2tuheSV2OAqqOSSa/Wv9if9hGw+B1pa+L/GcEGpePZk3QwcPDpQI+6h6NLjguOB0XjLN638J/2Qfht8GviBrvjHw7o/latqUhaETENHp6MPnjt1x8gY5J6kA7QQvFe39BXtZlnUsVH2VHSL37vy9Bt3Fooor5gkKKKKACiiigAooooAKKKKACiiigAooooAxfFHhfSfGehXmi65p9tqmlXieXPa3cQkjkX0IP5g9iM1+Y37WP8AwTY1TwN9t8UfC6K41vQBmWfQSTJeWg6kxHrMg9Pvjj73JH6pY4oIFd+Dx9bBT5qb06roxp2P5v3Ro3ZHUqynBUjBBptfY/8AwUz1b4c3Hxlj0/wlpUEPii1Vj4g1GzbbFLM2CsbIODIoyWcc5YA5IOPjiv1TC1/rFGNVxtfozQK7H4WfFzxX8F/FcHiHwhq82lahHw4Q5jnTPMciHh1PofqMEA1x1FbzhGpFxmrpgfst+yn+3r4U/aAitdC1vyfDHjkgL9glfFvet3Nu57nr5bfMO27BNfVnUV/ODDM9vKksTtHIhDK6nBUjoQa++P2T/wDgpXqHhUWfhX4rzTaro4xFb+IwDJdWw6ATgcyqP7w+cd9/b4bMcicL1cLqu3+X+RDXY/Ueisvw94j0zxXo1pq2jX9vqmm3cYlgu7SQSRyqe6sODWpXx7TTsyQooopAFFFFABRRRQAUUUUAFFFFABRRRQAUUUUAFFFFABRRRQAUUUUAFFFFAEckazIyOoZGGCrDIIrwP4p/sQfCT4r+dPc+HU0DVZMn+0NCItXz6lADGx9SVJ96+gKKAPy8+KX/AAS88beHfOuvBOs2Xiu0GStpc4tLr6DcTG31LL9K+TvGvw28W/DLUvsfibw/qWgXQPy/bLdow+O6NjDD3UkV++lZ+s6Hp3iLT5bDVdPtdTsZRiS2vIVljcehVgQanlK5j8Yvhh+2b8W/hT5UOm+KrjUtOjwBp+s/6XDgfwjd8yD2Rlr60+Gn/BVPR77yrbx54UuNMlOA1/oriaIn1MTkMo+jMa9V+J3/AATr+Evj4y3GmWFz4P1B8kS6RJ+5Le8L5UD2TbXyZ8S/+CYvxI8KmW48K3+n+MbNclYkb7JdEf7jnZ+Tk+1LVD0Z+hfw3/aN+G/xZVB4Y8Yabf3UnSykk8i5/wC/Um1z9QMV6WDmvwJ8Y/DrxX8ONQ+yeJfD+p6BdA/KL62eLdjupIww9wSK774cftd/Fr4W+VHo/jG+nso+BY6m32uDb/dCyZKD/dIo5g5T9uaK/Or4df8ABVm4TyoPHPgxJBwHvdBm2n/vzITn/v4K+nvh9+238HfiN5cdr4vttJvH4+ya2DZsD6bn+Qn/AHWNVdE2Z7vRVe0vLe/t47i1njuYJBuSWJwysPUEcGrFMQUUUUAFFFFABRRRQAUUUUAFFFFABRRRQAUUUUAFFFFABRRRQAUUUUAFFFFABRRRQAUUUUAFFFFABRRRQAUUUUAFFFFABRRRQAUUUUAFFFFABRRRQAUUUUAFFFFABRRRQAUUUUAFFFFABRRRQAUUUUAFFFZPiHxVonhDT2vtd1ex0ayXrcX9ykEY/wCBMQKANaivmH4h/wDBRL4PeBxLFY6tdeK71MjydGtyyZ7fvX2oR7qWr5f+Iv8AwVM8aa15sHg7w5p3huA5C3N4xvLge44VAfYq1K6HZn6cTTx20TSSOscaAszscAAdSTXh/wASf21vhD8MfNivfFdvq9/HkfYdFH2uQkdQWX5FPszCvyV+IXx1+IHxWlY+KvFuqaxGxz9mknK24PtCuEH4LVn4cfs9fEb4tPH/AMIt4R1LUrdzgXhi8q2/GZ8J+tTzdiuXufWXxM/4Kp6zfebbeA/ClvpkRyFv9Zfz5SPURIQqn6s4r5L+JX7QPxE+L0rnxV4s1HVIGOfsfmeVbA+0KYQfXGa+r/hp/wAErde1Dyrnx14qtdIhOC1jpCG4mI9DI2FU/QOK+tPhl+xT8I/hYYprHwtDq+oR4Iv9bP2uXI6EKw2KfdVFFmwukflH8Mv2cfiR8YJIz4X8J399aucfb5U8m1Hr+9fCnHoCT7V9f/Cz/glbKxhu/iF4qCLwW03QVyfoZ5Bx6EBD7Gv0PjjSJAiKERRgKBgAVJT5Rcx5h8Lv2bfhx8G44z4X8K2VneKMf2hMnn3R9f3r5YZ9AQPavT6KKokKKKKACiiigAooooAKKKKACiiigAooooAKKKKACiiigAooooAKKKKACiiigAooooAQ18r/ALTv7fPgr4BC60bS2TxZ40QFP7PtpP3Fq/8A08SDOCP7i5b125zX1Pivyn/4Kafsx/8ACC+MF+J2gWm3Q9em2apFEvy216efM9llwT/vhv7wFerldGhiMSqeIenTzfYaPlv40/H/AMbfH3xGdX8X6vJebCfs1jFlLW1U/wAMUecDtycscDJNedUUV+qU6caUVCmrJGgV9OfsG/tNt+z/APFRLHV7kp4N8QMltqAc/JbSZxHc+20nDf7LE8lRXzHRWeIw8MTSlSqLRgf0fRSpKiujBkIyGByCPWpMe1fEP/BNX9p//hZPgj/hXXiC73+JPD0A+wyyt813YjAUe7RZCn/ZKdcMa+3QPevyPFYaeErSpT3X9XM3oOooormEFFFFABRRRQAlfGP7Zv7AenfGtbrxd4Jjt9I8dAF7i3OI7fVP97skvo/Q9G/vD7NyTS810YfE1cLUVSk7P+tw2P50/FXhTWPA+v3uia/ptzpOrWbmOe0uoyjofoex6gjgggjismv3j+Pn7L3gP9ovR/s3ijTAmpRxlLXWrPEd3b+gDY+Zck/IwK8ngHmvzH+O/wDwTo+J3wjmnvNDtG8deHlJK3WkxE3Ma/8ATS35YfVN49SK/Q8DnNDEpRqPll2e3yZonc+VKKkuLaaznkhnieGaNirxyKVZSOoIPQ1HX0V7jCiilAzQAlKqliAASTwAK9g+C/7JnxN+O9xE3hrw7PHpbHDaxqINvZoPUOR8+PRAx9q/TD9mf/gnv4J+BktprmtlfF/jGIB0u7mPFraP/wBMYjnkHo7ZPGQF6V42MzXD4NNXvLsv17CbsfMv7Gf/AATtvvGE1n4y+KVhNp2gKVlstAmBjnvO4aYdY4/9nhm9h979QLGxt9KsoLS1gjtrWBFiihiUKkaKMKqqOAAAAAKt4x0oNfnONxtXG1Oeo9Oi6Ihu4tFFFcIgooooAKKKKACiiigAooooAbjAr80f+Chf7bn9otqPws8BX/8Aoikwa9q9s/8ArT0a1jYfw9nI6/d6bs9x/wAFAf2318C2t98NvAV8D4kmQxatqtu//HghHMMbD/lqR1P8APHzH5fz9+AfwJ8SftD/ABCs/DHh+IjefNvb+RSYrOAH5pXP6AdWJAr6/KstjTj9cxWiWqv+b/QtLqzpP2Vf2Ytc/aZ+IEel2vmWXh2yKy6tqwXKwRE8IueDI+CFH1J4Br9svAfgXRPhr4S0zwz4dsI9N0jTohDBBGOg7sT1ZiSSWPJJJPWsX4L/AAb8O/AjwDp/hPwza+TZ243TXDgebdTEDfLIe7Nj6AAAYAArvfp1ryMzzGWOqWWkFsv1JbuLRRRXjiCiiigAooooAKKKKACiiigAooooASlpMcgVz3jzxvo/w48I6n4m8QXq6fpGmwGe4nk7AdAB3YnAAHJJAHWiKcmordgee/tQftE6P+zd8MbvxDelLjV582+k6azYa6uCOM99i/eY9hx1IB/Drxp4y1f4g+KtU8R69eyahq+pTtcXNxIeWY+g7ADAAHAAAHAr0P8Aad/aH1n9pH4mXfiPUC9tpcOYNK00tlbS3B4HoXb7zN3PsAB5FX6flOXLBUuaXxy38vI0SsFFFFe8MK6T4cfD3W/ir420jwr4dtDeavqc4hhQfdXuzseyqAWJ7AE1ziqXYKoJYnAA71+v/wDwT3/ZMHwR8Ff8Jf4lswnjbXYQfKlX59PtThli9nbhn9MKv8Jz5WY46OCouT+J7Lz/AMkJux7t+z38DdE/Z8+GWm+E9GUSPEPNvb0rh7u5YDfK31wAB2UKO1emdaDmjpX5TOcqknObu2Zi0UUVIBRRRQAUUUUAFFFFABRRRQAUUUUAFFFFABRRRQAUUUUAFFFFABRRRQAUUUUAFFFFABRRRQAUUUUAFFFFABRRRQAUUUUAFFFFABRRRQAUUUUAFFFFABRRRQAUUUUAFFFFABRRRQAUUUUAFFFFABRRRQBleJPD2neLtB1DRNXtIr/TL+B7e5tphlJI2GGU/ga/EP8Aa5/Zn1H9mr4mTabiW58M6gWuNH1BxnzIs8xsenmJkA+uVbADAV+6FeXftE/AjQ/2h/hrf+FdZUQzP+9sL8LuezuQDskX1HJDDupI46j2MrzB4Grr8D3/AMxp2PwOorp/iV8Otd+E/jfVvCniO0az1bTZjFKn8Ljqroe6sCGB7giuYr9ThNVEpQd0zQKOlFFUB+pf/BOP9sIeN9Ktvhd4wvc+ILCLbo17O3N7bqP9SxPWRAOP7yj1Uk/e9fzk6NrN94e1az1TTbqWx1CzmWe3uYGKvFIpyrKR0IIBr9qf2L/2rLH9pTwAq30kVt410pFj1WyXC+b2W4jH9xu4H3WyOm0n89zvLPYy+sUV7r3XZ/5Mho+jqKKK+UJCiiigAooooAKKKKACiiigAooooAKKKKAPj39ur9iu3+PGiS+LvCltHb+P7CLmNcKuqRKOI2P/AD0A+4x/3Txgr+WHw9+IHin4GfEO01/Q55tH1/Sp2SSKZCucHEkMqHGVOCrKf0IzX9CGcV8Mft8fsPL8ULS7+IXgSyC+L7dN+o6ZAuP7TjUffQD/AJbADp/GBj7wGfq8qzRRX1TE6weib6eT8ik+h9B/sy/tKeHf2lfAMWtaUy2msW4WPVNJd8yWkpH/AI8jYJVu4BHBBA9kzX8/fwa+MXij4A/EG08TeHLhrW+tm8u4tZc+VcxZ+eGVe6nH1BAIwQDX7Zfs+ftA+G/2ivANt4j8PTCOdcRX+myMDNZTY5R/Ud1bow9DkDjzXLHg5e0p6wf4eX+QNWPU6KKK8AkKKKKACiiigAooooAKKKKACiiigAooooAKKKKACiiigAooooAKKKKACiiigAooooATvXzZ+25+1Hb/ALOPw2kTTpo5PGmso8GlQHDGEYw9yw/upngHqxA5G7HsvxS+Jeh/CDwJq/i3xDcC20zTYTI+Mb5G6JGg7szEKB6mvwr+Ovxn1z49/ErVfF+uyES3TbLa1ViUtLdSfLhT2APJ7ksTyTX0GT5d9cq+0mvcj+L7FJXOGvr641O9uLy7nkubu4kaWaaVizyOxyzMTySSSSagoor9NWhYUUUUAFFFFAHt/wCzZ+1x43/Zq1kHR7n+0/Dk0m680C8c+RL6sh/5ZyY/iX0G4MBiv12/Z+/aa8E/tG+HRf8Ahq+CalCoN7o90Qt1an/aX+Jc9HXIPscgfg1W14N8aa78PvEVnr3hzVLnR9XtH3w3dq5V1Pce4PQg5BHBBFeBmGUUsYnOHuz79/X/ADE1c/oozScda+If2Tf+Cjmh/E4Wfhf4ivbeHPFTYih1PISyvm6DJPEUh9D8pPQgkLX26GBGc5r86xOGq4Sfs6qs/wA/QztYfRRRXMAUUUUAFFFFABRRRQAUUUUAFFFFABRRRQAUUUUAFFFFABRRRQAUUUUAFFFFABRRRQBQ1bRrDX7GSy1OxttRspRiS3uolljcehVgQa+e/iP/AME//g78QDJNDoUvha+fJ+0aFL5K5/65ENGB9FH1r6TooA/Mr4if8ErvFelmWfwZ4o0/XYRytrqUbWk2P7oYblY+5K18yfEH9mv4nfC4yN4j8F6pZW0ed15FD59uP+2se5B+dfuhSEA9Rmp5SuY/A7wX8UvGPw4uRN4Z8TaroT53MtldPGj/AO8oOG+hBr6N8Bf8FMPix4X8uLXF0vxbbLgM15beRPj2eLaM+5U1+i3j79mn4YfE4SN4i8FaVd3Emd13DD9nuD9ZY9rn86+b/Hv/AASy8E6v5k3hXxNqnh2ZskQ3iLeQD2H3HA9yxpWaHdMn8Cf8FTPAWtCOLxR4d1bw3O33pbcreQL9SNr/AJIa+hvA/wC098K/iKIxoXjrR7ieT7ttcT/Zpz9I5drH8q/Obx1/wTU+LfhfzJdHTS/FduvI+wXQilx7pLtGfYMa+fPGXwk8bfDuRl8S+FdX0QA48y8s5I42/wB1yNrfgTRdoLJn71o6yKGVgynkEHOafX4MeC/jR48+HRQeG/F2s6NGnSC2vHWE/WPO0/iK988F/wDBSz4v+GvLj1WTSfFEI4J1CzEUmPZoSgz7kGnzC5T9a6K+C/B3/BVrw7dCNPFXgjUdObo02lXKXIPvtfyyB7ZNe5eEP28Pgp4x2onjCPSLhusOrW8ltt+rkbP/AB6ndCsz6CorD8O+N/Dvi+Dz9B17TdbhxnzNPu451x9UJrbpiFooooAKKKKACiiigAooooAKKKKACiiigAooooAKKKKACiiigAooooAKKKKACiiigAooooAKKKKACiiigAooooAKKKKACiiigAooooAKKKKACikJA6nFcd4s+MPgbwJvHiHxdomjunWK7v40kPsEJ3E+wFAHZUV8weMP+Ci3wW8Lb1tNYv8AxHMnBTSbFyM+zS7FP1BNeG+Mv+Cr8h3xeE/Aar/cudYvM/nFGB/6HSuh2Z+iNU9Q1Oz0i1kur67gsraMZeW4kCIo9yTgV+QPjX/goN8afGAkSLxDB4etn6waNaJFj6O26Qfg1eF+JfG/iTxxd/aNf13U9duc5EmoXck7A+xYmlzD5T9i/HH7a3wa8BCRLzxrZalcrwLfRw14xPpujBQH6sK+ePHn/BVvR7YSReDvBV3fN0W61m4WBR7+XHvJH/AhXxV4H/Zp+KPxGMZ0DwPrF3BJ926ltzbwH/trJtT9a+iPAv8AwS1+IGteXL4n1/SPDUDfeih3Xk6/VRtT8nNK7Y7JHnvj3/goN8ZvHAlih16DwzaP/wAsNDtxER9JG3SD8GFeCarrmveN9WE+pX+o69qcx2iS6me4mcntliSa/UjwF/wTN+FXhjy5dem1Xxbcryy3Vx9ngJ9kiw34FzX0d4J+E/gz4cQCLwx4X0rQwBtL2doiSN/vPjc34k0Wb3C6Wx+Qnw+/Yp+MXxG8qSy8HXemWb4P2vWSLNAPXa+HYf7qmvp34df8EpUHlT+OvGZbpvsdBhx+U0o/9p1+heT6UZPpTshXZ4v8Of2PPhH8LxFJpfg6yvL2PB+3aqPtk27+8PMyFP8AugV7KkaxIFRQqgYAUYAFSUVRIUUUUAFFFFABRRRQAUUUUAFFFFABRRRQAUUUUAFFFFABRRRQAUUUUAFFFFABRRRQAUUUUAFFFFABRRRQAh61zPxF8BaP8UfBOs+FdethdaVqlu1vMncZ6Mp7MrAMD2IBrpiM0CiLcWpReqA/n5+OPwf1j4F/E3WvB2tKTPYy/uLgLhLmBuY5V9mXHHY5B5Brg6/Yj/god+zH/wALr+GTeJ9EtPM8YeGo3miWNcveWn3pIfUsOXUeoYD79fjuRg4Nfq2WY1Y2gpP4lo/X/gmidwooor1xnT/DP4i6z8J/HejeLdAuDb6ppdwJ4ifuuOjIw7qykqR3BNfu/wDBT4t6N8b/AIa6N4w0OTNtqEQMsBbL20w4kif3Vsj3GCOCK/n5r64/4J4/tPH4K/En/hFtcu/L8H+JZVikeRsJZ3f3Y5ueArcI59NpP3K+azrAfWaPtYL34/iu3+Qmj9i6KQHcMilr83MwooooAKKKKACiiigApKWigDz74g/Ab4efFZG/4SvwdpGszMMfaZ7ZRcAe0q4cfg1eGa9/wTG+B+rztJa6bq+iqf8AlnY6m7KP+/u8/rX1nRk100sXXoq1ObS9R3PjzTv+CWfwXsn3TP4jvxnO241FQP8AxyNa9b8B/sd/Bv4bSxT6N4C0s3cXKXN+rXkqt/eDTFtp9xivaOfrQKupjcTVVp1G16hcaiLGoVFCqBgADAFPoorjEFFFFABRRRQAUUUUAFFFFABRRRQAg6V8Zft4ftswfBTSrjwV4Ou0m8eXkWJ7iMhhpUTD7x/6akH5V7A7j/CG2/23f20bL9nnQJPDnhyaG9+IGoRfuo+HTTY2HE0g7sf4EPXqeBhvyc8LeF/Ffxv+IcGl6ZFdeIPFGt3JYs7F3lkYlnkkc9AOWZjwACTX1OU5Wqi+s4nSC1V+vm/IpIsfDD4Y+Kfjv8Q7Pw7oFvLqetajKZJZ5mJWNc5eaV+cKM5JPJzgZJAP7Y/s2/s6eG/2b/h/B4f0VBc3822XUtVdAJb2bH3j6IMkKvQD1JJOJ+yh+yxof7MvghbKAJqHie+VX1XV9vMrjpHHnkRrk4Hfknk4Hu/sK581zN4yXsqWkF+Pn6dgbuLRRRXzxIUUUUAFFFFABRRRQAUUUUAFFFFABRRRQBDLMlvE0kjBI0BZmY4AA6kmvx//AG/v2vn+Oni1vCPhm7P/AAgujTHEsbcalcDIMx9UXkIO/LdwB7p/wUf/AGxBpVtefCbwbff6dMuzxBfwN/qkI/49VI/iYff9B8vdgPzOr7rI8s5UsVWWv2V+paXUKKKK+zKCiivef2Pv2YNR/aW+JMVlIstr4U00rPrF+gxtjz8sKH/no+CB6AM3OMHGvWhh6bqVHZID3n/gm9+yN/wm+tQfFHxZZbtA02b/AIk9pMvy3lyp/wBcQeqRkcerj/YIP6oDiszw9oGn+FdEsNH0q0isNNsYUt7a2hXakUajCqB7AVpj0r8nx2MnjazqS26LsjNu4tFFFcAgooooAKKKKACiiigAooooAKKKKACiiigAooooAKKKKACiiigAooooAKKKKACiiigAooooAKKKKACiiigAooooAKKKKACiiigAooooAKKKKACiiigAooooAKKKKACiiigAooooAKKKKACiiigAooooAKKKKACiiigD5P8A28v2SYv2gPBP9v6BbKPHeiwsbbaADfwDJa3Y/wB7qUJ6EkcBiR+OFxby2lxLBPG8M0TFHjkUqysDggg9CDX9H2Pyr83P+Ckf7Hmftfxb8G2OP4/ENhAv/k2oH/kTH+//AHzX1+R5l7NrDVno9n28ikz84KKKK++LCuz+EPxY1/4J+PtL8W+G7nyNQsn+aNifLuIj9+KQd0YcH8CMEAjjKKicI1IuE1dMD9+vgL8btA/aA+HGneK9Akwko8u7s3YGSzuABvif3Gcg9wQe9ekfhX4U/so/tN6z+zR8RItVt/Mu/Dt6Vh1fSw3E8WeHUHgSJklT9QeGNftv4I8ZaP8AEHwtpniLQL+PUtI1GET29zEeGU9iOoIOQQeQQQeRX5dmmXSwNXT4Hs/0M2rHQUUUV4wgooooAKKKKACiiigAooooAKKKKACiiigD8+f2/P2Fv+EqXUPiX8PNP/4nSgz6zotsn/H4By08Sj/lp3ZR9/qPmzu+C/gL8ePE37O/j628S+HZzwRHe6fKxEN5Dn5o3H6huqnkV+/HWvzn/b7/AGEjff2j8TPhzp3+k/Nca1odqn+s7tcQqP4u7oOv3hznP1+V5nGcfqeL1i9E3+T/AEZSfRn2l8C/jl4Z/aA8BWnijwzc7o3wl1ZSEedZzY+aKQdiOx6EYI4NejdvSvwP/Z6/aG8T/s4+PIfEPh+Yy274j1DS5WIhvYc8ow7MOSrdVPqCQf2u+CXxt8M/H7wLaeKPDF2JbeQbLi2kwJrSbHzRSL2YZ69CMEZBrzM0yyWCnzw1g9n28mDVj0SiiivDJCiiigAooooAKKKKACiiigAooooAKKKKACiiigAooooAKKKKACiiigBufamySLEpZiFVRkknAAp3avg7/gpN+1l/wg2gS/C7wvebfEGqw51e5hb5rO1Yf6rI6PIOvoh/2wR04TDTxdZUodfwXca1PmT9v/8Aavb47eO/+EZ8P3ZbwRoMzLC8bfLf3IyrTn1Ucqntlv4sD5Koor9bw2GhhaUaVNaI0CiiiukAoorrvhR8MNc+Mnj/AEjwj4dt/P1LUZhGGOdkKDl5HPZVUEk+3GTgVE5xpxc5OyQHpv7KH7JOu/tRa5qsVtef2HoWmwMbjVZITIgnZT5USrkbiTyeeFB7lQeL+N37P/jT9n7xS2i+LtLa23km1v4cva3aD+KKTHPbIOGGRkCv27+B/wAHdD+BHw30rwfoMZFvaJunuWUCS6nOPMmf3Y/kAAOAK1/iH8NvDXxX8L3Ph7xXpNvrWk3A+aGdeVbs6MOUYZ4ZSCPWvhf9YJrEt2vT7dfX/gEcx/PNRX19+1h/wT48S/BM3niPwgLjxR4KXMj7V3Xmnr1/eqB86Af8tFHHO4L1PyDX2eGxVLFw56Tui9w6V9jfsnf8FDvEfwZNn4a8atceJ/Ba4jikLbrzT16Dy2J/eIP7jHgY2kAYPxzX0h+xL+zC37QPxCa/1tDb+BNBK3Oq3DnYk2OVtw3+1jLH+FQeQSuefMIYeVCTxC0X9aeYM/Zjwj4r0zx14Z0zxBolz9r0nUoEubW42MnmRsMg7WAI+hFbXavx2+JP7f3jnTfjzqmu/D7V/sHg6y2abpuhyR7rGW0hyFZoeApflsrtYBgucCvsD9n3/gpZ4C+KH2bSvGIXwN4hfCeZcybrCdv9mY/6vPXEmAOm4mvz7EZRiaNNVVG6evmvUzsz7KoqvbXEV5BHNBIk0Uih0kjYMrKeQQR1BqxXiiCiiigAooooAKKKKACiiigAooooAKKKKACiiigAooooAKKKKACiiigAooooAKKKKACiiigAooooAKilhjuI2jkRZEYYZWGQR6EVLRQB5L40/ZU+EvxA8xtY8B6Q00n3rizh+ySsfUvEVYn6mvBfGn/BLX4eayZJPDuv614dmbpHKUu4V+ikK/5vX2pRSsh3Z+WvjL/glr8RNI3yeHtf0TxDCvRJWe0mb6KQy/8Aj9eH+L/2QvjF4ILnUfAGryxp1l06IXqY9cwlsD61+3VFLlHzM/n0lh1Tw1qO2RLvS76E5wwaGVD+hFeieFP2p/i34K2DSviBrixp92G6uTdRr7BJdyj8q/bHXfCui+Kbb7PrWj2Gr2//ADyvrZJl/JgRXkXiz9in4K+Lt7XXgKws5W6SaW0lntPssTKv5jFLlHzHwb4Y/wCCmvxd0XYupJofiFBwzXlkYnP0MTIAfwr1zwx/wVihbYniH4fSJ/en03UQ2fpG6D/0Ku18U/8ABLP4c6n5j6J4g17RZW6LK8VzEv0BVW/Nq8k8Tf8ABKLxXa7z4f8AHGkakB90ajbS2hP/AHx5tGoaHv3hr/gpd8HNb2C/l1vQGP3jfWG9R/35Zzj8K9S8O/tb/B3xQF+xfEXQ4y3Rb64+yE/hMFNfmx4j/wCCeHxu0De0Phy11qJesmnahCfyV2Vj+AryzxD+zz8TvCpc6p4B8RWsa9Zv7NlaP/vtVK/rRdhZH7iaP4o0bxHD5uk6tY6nHjO+zuUlH5qTWoCD0Oa/nwZL7SLvDLcWVzGehDI6n+Yrr9B+O/xI8MbRpXjvxHYovSKLVJgn4ruwfyo5g5T94aK/GLQ/27/jjoO0R+OJruMdUvbS3nz/AMCaMt+td9ov/BT/AOLmm7ReWfhzVl7m4spEY/jHIo/SnzIXKz9X6K/NrSP+CsWuw7f7U+H2n3fr9k1F4M/99I9dppX/AAVf8Mzbf7S8B6ra+v2W8jmx/wB9BKd0KzPvGivj7TP+CofwlvQBc6b4m09u5lsoWA/75mJ/Sur07/gol8Db4DzvE13YE9rjS7g4/wC+Eai6CzPpaivD9P8A22PgjqWPJ+IOnJn/AJ7xzQ/+hoK6Gx/ad+Eeo48r4k+F1z2m1WGI/wDjzCmI9PorjLb4zfD+/wAfZvHHhy4z08rVoG/k9a9t448O3ePI1/TJ89PLvI2/kaANyiqkOp2lzjyruCXP9yQH+tWPMX+8PzoAfRTd6/3h+dG9f7w/OgB1FN3r/eH50b1/vD86AHUVGZUAyWUD3NVJ9a061BM1/bRAf35lH8zQBfornbn4heFrME3HiXSIMdfMvol/m1ZF38c/hvYZ+0+P/DFvjr5usW6/zegDuaK8ovv2q/g/p+fN+JHhx8f88L9Jf/QCa5zUf26PgbpufN8fWr4/597S5m/9AjNAHvVFfL+pf8FH/glY58jWdS1DH/Ptpkoz/wB9ha5LU/8AgqZ8L7QFbLQvE9846E28EaH8TMT+lK6HZn2bRXwDq3/BWTSYg39mfDu8uT2N1qiw/wDoMb1xWr/8FXPF027+y/BGi2fp9ruJZ8fXaUzRdBZn6Z0V+SOtf8FLvjLqm77NPomkZ6fY9P3Y/wC/rPXn+uftq/GzxBu+0/EHUoQ3/PksVrj6eUi0uYfKftaWA6kCub8QfEnwl4TDf234o0bR9v3vt9/FDj/vphX4Za78VPGvird/bPi3XNW3dRe6jNNn/vpjWNpeg6rr9x5OnafeajMf+WdtC0rfkAaXMPlP2Y8RfttfBPwwGFz4+sLlx0XT45bvP0MSsP1ryvxL/wAFQ/hbpW9NK0vxBrco+6yW8cMR/F33D/vmvgHw5+yn8XvFRX7B8O9eCt917uza2Q++6XaMfjXqnhr/AIJqfGfXNn2200fw+D1/tDUFcj/vyJKLsLI9R8Tf8FYNXm3r4d8AWVrj7sup37z59yiKmPpuryLxT/wUb+NXiLetrq+neH426ppmnpwPYy+YR+deyeGP+CTt9IUfxD8QLeED70Om6e0mfo7uuP8Avk1674X/AOCY3wl0TY+p3Gu+IJB95bm8WKM/QRKrD/vo0ahofm34r+O/xF8cFxrvjbXdSifrBLfyeV+EYO0fgK5zQPCOv+L7nyNF0bUdauM48qwtZJ3z9FBNftR4V/ZR+EXgwJ/Zfw+0TfH92W9t/tcg9w02459816jY6fbaZbJb2ltFawIMLFCgRV+gHAo5Q5j8a/B/7Cnxr8ZbHi8GT6Vbt1m1eaO12/VGO/8AJa9x8G/8EpfEl5sfxT410zS16tFpdu902PTc/lgH8D+NfpbRT5ULmZ8leC/+CaHwj8NmOTV/7X8UTDllvbvyYifZYQhA9ixr3rwX8D/h98O/LPhvwdo2kyp0uILNPO/GQgsfxNd3RTsK4gAHQYpaKKYgooooAKKKKACiiigAooooAKKKKACiiigAooooAKKKKACiiigAooooAKKKKACiiigAooooAKKKKACkFFeX/HD9orwP+z54fOo+LNWSCaRSbXTbfEl3dEdo489O244UdyKqEJ1JKEFdsD0ySVII2kkZY0UEszHAA9Sa+If2nv8AgpX4c+HRu/D/AMOBb+K/Ea5jk1Mndp9o3+yQf3zD/ZO3/aOCtfHH7Tf7d/jj9oOS50m0kfwt4NYlRpNnKd9yvrcSDBf/AHRhenBIzXzNX22AyFK1TFav+X/MtR7n398KP+CsviXSmhtfiD4ZttdtxgNqGkN9muAP7xjOUc+wKCvs34UftsfCH4weTDpXiu303U5MAaZrP+iT7j/CNx2ufZGavw0pQcV6WIyLC1tYe6/Lb7h2R/R+pDgEEEHuKUivwb+FH7WHxU+DJhi8NeLr5NPjwBpl632m1x6COTIX6rg+9fZvwn/4K12lx5Np8RfCT2znAbU9Afen1MEhyB6kO30r5fEZFiqOsPfXlv8AcTZn6MCg15l8Lv2kfhv8ZYkPhLxbp2p3LDJsTJ5N0vrmF8P+OMe9emnnpXz86c6b5Zqz8yRMZFfjx/wUS/Zj/wCFLfEv/hKtDtPK8IeJZWlRY1wlnd/ekh44Cty6j03AcJX7EdK4L43/AAi0j45fDPWfB+tJ/o9/FiG4C5e2mHMcq+6tg+4yDwTXo5bjXga6n9l6P0GnY/n6orpPiP8AD/WPhb431nwrr9ubbVdLuGgmX+Fscq6nurKQwPcEGubr9YhJTipRejNAoBwaKKoD9gf+Cdn7T/8Awub4cf8ACI65deZ4v8NwrEXdsveWYwscvqWXhGP+6SctX2D3r+fP4NfFnWfgj8SNF8Y6FJi80+YM8JYhLiI8SRP/ALLKSPbgjkCv3g+F3xI0b4t+AtG8W6DN5+mapAJkz96NujxsOzKwKkeoNfmmc4D6rW9pBe5L8H2IaOtooor50kKKKKACiiigAooooAKKKKACiiigAooooAKKKKACiiigAooooAKKKKAE7V8v/to/tk6Z+zh4cbStIaHUfH2oRE2dmTuS0Q8efMPT+6v8RHoDU/7Y/wC2RpH7Nnho2GmmLVPHeoRH7Dp5OVtlPHnzAdFB6L1YjHABI/ICabxZ8bPiGXc3vifxZr13/vzXErHoOwAH0CgdgK+lyrKvrH+0YjSC/H/gFJBZ2fiz42fENYYVvPE3izXbsnk75Z5WOSST0A5JJwFA7AV+xX7Hf7Iekfsz+EfOufJ1HxvqMY/tLU1GRGOvkQk8iMHqerEZPRQuf+xj+xxpn7Nvhoanqiw6l481CIC9vQMraoefs8J/ug43N1Yj0AFfT3HWjNc1+sf7PQ0gvx/4ANi0UUV80SFFFFABRRRQAUUUUAFFFFABRRRQAUUUUAIOtfKn7dX7XcH7PPgxtE0G4jl8e6xCRaIMN9hhOQblx69QgPVgTyFIPo/7T37R+h/s1fDi417UCl1q9xuh0rS92Hu58d+4Rcgs3YYHUgH8Q/iD4/1z4o+MdU8UeI759Q1jUZjNNM/Qdgqj+FVAAAHAAAr6TJ8s+tT9rVXuL8X/AJdykrmJe3txqN5Pd3U0lzdTu0ss0rFnkcnJZieSSSSSagoor9JWhYUUVZ03TrrWNQtrCxt5bu9uZVhgt4ULPI7HCqoHJJJAAFF+UDpPhT8Lte+MnjzSvCXhu1N1qeoS7ATkJCg5eRz2RRkk+3GSQK/c34BfBDQv2f8A4bab4S0NAywjzLu7YASXdwQN8rfXAAHZQo7V5X+xB+yba/s4eAxfatDHN451mNX1GcYb7KnVbZD6LwWI+83qFXH04OvtX5pnGZfW5+ypv3I/i+5DdxaKKK+dJCiiigAooooAKKKKACiiigAooooAKKKKACiiigAooooAKKKKACiiigAooooAKKKKACiiigAooooAKKKKACiiigAooooAKKKKACiiigAooooAKKKKACiiigAooooAKKKKACiiigAooooAKKKKACiiigAooooAKKKKACiiigAqvdWsV5bywTxJNDKpSSN1DK6kYIIPUEdqsUUAfjf+3j+yBL8A/Fh8TeG7Z38A6xMfKCgn+zpzkmBj/dPJQnsCp5XJ+TK/oh8eeCdF+I/hLVPDXiCxj1HR9ShMFxBIOoPQg9mBAII5BAI5FfiH+1L+zZrX7NPxGn0S9El3ol0Wn0nVCuFuYM9D2Ei5AZfXB6MM/omTZn9Zh7Cq/fX4r/MtO541RRRX1JQV9Z/sI/tiT/ADxQvhnxJcSS+AtWmHmk5Y6bMePPUf3DwHUdgGHIw3yZRXNicNTxVN0qiumB/RxZXlvqFpDdWs0dxbTIskc0TBkdSMhlI4IIOcirXpX5ff8E7/ANtL/hFrmy+Fvji/xo87iPRNSuH4tZCeLd2P/LNiflP8JOOhG39QFOa/KMbg6mCqunP5PujNqw6iiiuIQUUUUAFFFFABRRRQAUUUUAFFFFABSEZpaKAPzb/b3/YMx/aPxL+G2ncfNcazoNqn4tcQKPzZB7sO4r4z/Z4/aH8T/s4+Oote0CUy2shWPUNLlYiC9iB+6w7MOSrjlT6gkH97sZr84P28f2CN39ofEj4Z6d83zXGseH7VOvdp7dR+JZB9V7ivsMszOFWH1PGap6Jv8n+jLT6M+3Pgj8cfC/x+8C2nibwvdiWBwEubWQgT2c2MtFIvYj16EYIyDXog9a/Az9n79oPxT+zn46h8Q+HZ98L4jv8ATJmPkXsWeUcdiOdrDlT7Eg/tR8Bvj14X/aF8DQeI/DN1kcJeWEpAnspscxyL/JujDkV5eZ5XPBS54awfXt5MTVj0yiiivDJCiiigAooooAKKKKACiiigAooooAKKKKACiiigAooooAKKKxPF3irS/BPhrU9e1q8j0/SdOge5ubmU4VEUZJ9z6Ack4A5oScnZAeYftVftG6Z+zX8LrvXbgx3OuXO620jT2PNxcEdSOuxPvMfTAzlhX4deKfE+p+NPEepa7rV5Jf6rqE73NzcynLSOxyT/APWHA6CvTf2pv2iNV/aR+KV74guvMttGt822k6ex4trcHjI6b2+8x9TjoBXj1fp+U5esFR5pfHLf/I0SsFFFFe8MKKKKAHRxtNIqIpd2IVVUZJPoK/Y79gT9lBPgJ4CHiDX7QL4416JXuRIvzWNucMluPRujP/tYH8AJ+Zf+Ca/7Jn/CZa3F8VfFVnu0PTJiNFtpl4urlTzOQeqRnp6uP9gg/qX618HnuY87+q0not/8v8yW+g6iiivjiBhAYYxkHqDXw1+1j/wTd0f4jfbfE/w0jt9A8TNmWfSOI7K+bqdnaGQ/98E9QuS1fc3SlxgV04bFVcJP2lJ2f5+oz8AvCnwB8beKPi9afDYaJc6f4plufImtryMp9nUctK/+wq5bcMgjpnIz98fteeIND/Y4/Zb0j4PeDZPL1jX4miurlcLNJBx9puHx/FKcRgH+EsB9wV9z6xbaBoc914t1G2sbW5sLKRZtXliUSxWq/vHUyYyEG3cRnHGa/C79pn42Xnx/+Meu+LZy6WUsn2fTrd/+WFohIjXHYkZY/wC07V9jhcRUzmvFzjaENWu76FbnllFFFfZlHuPwE/bG+JH7Pk8UGiaudR0BWy+hamTNakd9nO6M+6Ec9Qa/Sz9n3/goP8N/jaLfTdRuR4M8TyYX+z9UkAhmf0hn4VvQBtrE9Aa/GKlBxXiYzKcPi9bWl3X69xNXP6QFIYZByKD1r8bv2Pv2u/i94S8beHPA2iznxlpeo3UdnBourSMwiBOCY5uWiVRkn7yAAnbX7IKflGetfnuPwNTAVFCbTvsS1YfRRRXnkhRRRQAUUUUAFFFFABRRRQAUUUUAFFFFABRRRQAUUUUAFFFFABRRRQAUUUUAFFFFABRRRQAUUUUAFFFFABRRRQAUUUUAFIRmlooAzdW8O6Vr0PlanplnqUXTZdwLKPyYGvPNe/Za+EfiQMb34deHtzdXtrFLdj9WjCmvVaKAPmjXP+Cd3wQ1jcYPDl3pLt1ay1Kf+TswH5VwGtf8ErfhzdbjpnibxJYMe08kE6j6Dy1P619rUUrId2fnjq//AASZ+82l/Ej6R3ekf+zLN/SuL1X/AIJVfEKDJ07xX4buwOn2hp4Sfyjav1ByfSjJ9KVkO7PyO1P/AIJrfGiwz5Fno+o4/wCfbUVGf++wtcrqP7Bnx00wnf4FlmUfxW9/ay5/BZSf0r9nKKOVBzM/D2//AGTfjFpufN+HPiB8f88LNpv/AEDNc/e/Ar4k6bn7X8P/ABRbY6mbR7hf5pX7xUhGaOUOY/AO68BeJ7DP2nw9q1vjr5tlIv8ANayp7G8tTia3nhPo6Ff51/QhtHoPypDEhGCqkfSlyj5j+er94P7/AOtTR315AMR3E0Y/2XIr+gKfQtNuQfO0+1lz13wqf6VSl8C+HJzmTw/pbn/as4z/AEo5Q5j8E08Q6vEMJqV6g/2Z3H9akHinWx/zFr8f9vD/AONfvA/w18Iyfe8LaK310+I/+y1G3wr8Fv8Ae8I6EfrpsP8A8TRyhzH4RnxRrZ/5i1+f+3h/8ahk13VJfv6hdv8A70zH+tfvGvwt8GJ93wloY+mnQ/8AxNSJ8OPCcf3PDGjr/u2EQ/8AZaOUOY/A+S5uZuZJZX/3mJqP94f7/wCtfv8AReC9At/9Voemx/7lpGP6Vfg0qzteYbSCH/cjVf5CjlDmP5/bbR9SvceRZXU+enlxM38hWta/DXxff4+zeF9auM9PKsJWz+S1++uxf7o/Kl2gdhRyhzH4S2X7PXxR1HH2b4c+Kpgf4l0a42/nsxXRaf8Ase/GfU8eT8O9aTP/AD3iEP8A6GRX7c0U+UXMfjbpv/BP3463+CfBi2iH+K41K1X9BIT+ldZpf/BMj4xagR58nh7Tc9Tc37Nj/v3G1frNRRyoOZn5laT/AMEpPGc23+0vGuh2nr9lhmnx/wB9BK7XSP8Agk1p0W06p8Rrm49VtNKWL9Wlb+VfoBRTshXZ8caL/wAEufhVYbWvtW8S6m46q91DGh/BYgf1r0DQv2BvgfoW1h4NF/KP+Wl9fXEufqu/b+lfQ9FFkF2eeaD+z38MfDAU6Z4A8OWrr0lGmQtJ/wB9lS3613VnY22n26w2tvFbQr92OJAqj6AVZopiCiiigAooooAKKKKACiiigAooooAKKKKACiiigAooooAKKKKACiiigAooooAKKKKACiiigAooooAKTmjIA9K+Yv2jP29/h78BvtWmW048W+LIsr/ZWmyjZC/pPNyqf7o3N6qOta0qNTET5KUbsD6VvLy3062kubqeO2gjG55ZnCIo9STwKdFPHcRrJFIsiMMqyEEEeoNfhR8e/wBrL4iftEX7f8JHqzW2jK+6DQ9PJitIvQlc5dh/eck9cYHFcF4R+KXjHwBIH8NeKtZ0Eg5xp19LAD9QrAH8a+phw5VdO8ppS7W0+8rlP6GsZoxX4t+DP+Cj3xy8I+Wk3iO28RW6dIdYso5M/V0COfxavefBf/BXm8QRx+Lfh/DNn79zo98Y8fSKRWz/AN91xVcixlP4Upej/wA7Bys/SsGg18neCv8Agpp8E/FZjjvtR1TwxO+Bs1SwZhn/AHoTIMe5xX1FpGrWuuaZa6hZSma0uoxLDIUK7lIyDggHkeorxKuHq4d2qxa9STQoopMisQFooooA+TP29P2qfFn7N/hzSoPDGgrLc6yJI08QXQD29o6/wCP+KTB3Dd8vB4bBA/Ijxf4z1zx/4gu9c8R6rdazq1026a7u5C7t6DnoB0AHAHAr95fjt8HdI+PHwx1jwfrKhY7yPdbXIXLWtwvMcq+6nqO4LDoTX4R/ELwJrHww8a6x4W1+2Npq2l3DW88fYkdGU91YEMD3BB7195w9UoSpuCjaa37tFxOdooor7EoKKKKACiiigB8E8ltKksMjRSoQyuhwVI6EGvoX4T/t7fGP4TmGCHxK3iTS48D7B4gBulwOwkJEijHQB8e1fO9FYVcPSrx5asU15gfqx8J/+CrngfxIIbTx1ol74Ru2wGvbXN5ae5O0CRfoFb619f8AgP4peEvihpn2/wAJ+I9N1+2wCzWNwsjR57OoO5D7MAa/norQ0LxDqnhfUodR0fUrvSr+E5jurKdoZUPsykEV83iOHqM9aLcX96/zJ5T9SP8Agpl+zD/wnvg1fiZ4ftN2v6BDt1KKJfmubIZO/jq0WSf9wt/dAr8p6+svhf8A8FKfit4JgWw8RPZePNIK+XJDq0e2cp0IEyYJz6uHr5u8f6noOteMdU1Dwzps+jaJdzGe3024kEhtQ3JiDjG5VJIUkAkAZGa78ro4nCxeHr6pbNfl3GtDnqKKK9wYV9rf8E2f2n/+FYeOj8PfEF3s8M+Ipx9kklb5bS+OFX6LJgKf9oIeBuNfFNKjtG6upKspyCDgg1yYvDQxdGVGez/q4PU/pBpa+Wf2B/2nR8ffhcmm6xdCTxn4fRLa/wB7fPdRYxHce5IGG/2gTwGFfUtfkdejPDVZUqm6MhaKKKxAKKKKACiiigAooooAKKKKACiiigAooooAKKKKACiiigBOK+Zv2x/2ydG/Zs8OHT9PMOq+PL+Imy08nK2yngTz46KOy9WI7AEir+2X+2no/wCzhob6NpDQar4/vYs21kTujs1I4mnx2/up1b2HNfkU8ni342fEEsxvfFHi3Xbr/rpNcSt+gAH0CgdgK+lyrKvrH+0YjSC/H/gFJBd3fiz42fEJppmvfE/izXboDgGSa4lY4AAHQDoAMBQOwFfrl+xb+xfpv7OXh9da1pINR8f30WLm6ADJYoesEJ/9Cf8AiPsOV/Yw/Yu0n9nLQ01rWkg1Px9exYub0DclkhHMMJ/9Cfq3sOK+pen1p5pmnt/9nw+kF+P/AAAbFooor5kkKKKKACiiigAooooAKKKKACiiigAooooATNcZ8Wvit4f+C/gTUvFfia7FrptkmQq4Mk8h+5FGv8TseAPxOACRt+KPEumeDtAv9a1m/i03S7CFp7m6nOEjRRkk/wCHU9BX4sfti/tW6n+0x47LQGaz8G6Y7JpWnscFh0M8o7yN6fwjgdyfXyzL5Y+rbaK3f6eo0rnFftDfHvxB+0T8Rb3xPrjmKI5isNPRiY7K3BO2NfU92buSTxwB5jRRX6lSpRoxVOCskaBRRRWgB1r9P/8AgnL+xx/wi1lafFXxnY41m6j36Hp8682sTD/j5YH+NwflH8KnPVht8Y/4J7fsbN8Wddg+IPjCxz4N02bNlaTr8up3CnuD1iQjnszDbyAwr9aAoVcAAAdhXxOd5nvhaL/xP9P8yW+g+iiiviCAooooAKKKKACiiigAooooAKKKKACiiigAooooAKKKKACiiigAooooAKKKKACiiigAooooAKKKKACiiigAooooAKKKKACiiigAooooAKKKKACiiigAooooAKKKKACiiigAooooAKKKKACiiigAooooAKKKKACiiigAooooAKKKKACiiigBM815h+0H8B/D/wC0N8Or3wvrkex2HmWV+igyWVwAdsi+vXBXuCRx1Hp5GaBmqpzlTkpwdmgP57fiz8K/EHwX8d6p4T8S2httSsXxuXJjnjP3JYz/ABIw5B/A4IIHH1+3P7Y/7KGm/tMeBm+zLDZ+M9LRn0rUGGA3c28p7xse/wDCeR/EG/FjxJ4c1Pwjr1/ous2U2narYTNb3NrOu143U4IIr9RyzMI4+l2mt1+voaJ3M2iiivaGAJByODX6l/8ABPX9tb/hO7Oz+Gfjm+z4kto/L0jU7h+b+NR/qXJ6yqBwf4wOfmGW/LSp7G+uNMvYLyznktbu3kWWKeFyjxupyrKRyCCAQRXnY7BU8dScJb9H2YNXP6O/pS18hfsKftn2/wAe9Bj8KeKLiO38fadDyzYVdUhUf61B/wA9APvqP94cZC/XnfNflWIw9TDVHSqKzRkLRRRWABRRRQAUUUUAFFFFABRRRQAUUUUAFIRmlooA/Ov9uz9gMax/aHxG+GWnYv8A5p9W8P2ycT92nt1H8fdkH3uq85DfC3wN+Onir9nrx1b+I/DN0YpVIju7GYnyLyLPMci9x6HqDyK/fzPFfAf7cn7Acfjhb/4g/DayWLxEN02p6HCuFv8Au0sI7S9yvR+o+b7/ANdlmaxlH6pjNYvRN/k/8yk+jPqT9nb9ovwt+0h4KTXfD0/k3kIVNQ0qZh59lKR91h3U4O1xwwHYggesCv59/hN8WvFnwE8e23iLw1eSadqloxjnt5QfLnTPzwzJxuU45HUEAjBAI/Zv9mL9qjwv+0x4PF7pbjT9ftEUalokrgy27dNy/wB+MnowHsQDxXDmeVSwb9rS1g/w9Qase3UUUV8+SFFFFABRRRQAUUUUAFFFFABRRRQAUUUUAFFFFADeMV+U/wDwUj/ay/4T/wARyfDHwte7vDekzf8AE1uYW+W9u1P+ryOqRn8C+T/Cpr6c/wCCgv7V/wDwo3wN/wAIp4duwnjfXoWVJI2+awtTlWm9nblU9wzfw4P49sxdizElicknvX2WRZdzP61VX+H/AD/yLS6iUUUV92UFFFFABXtX7J37OGpftKfFG10WIS2/h+z23Osagg/1MGfuqem98FVH1OCFNeW+D/COrePfFGmeHtCs5NQ1fUp1tra3jHLuxx+AHUk8AAk8Cv3J/Ze/Z70n9m/4W2PhyyVJ9VlAuNV1ALzdXJHzEd9i/dUegz1JJ8DN8wWDpcsPjlt5eYm7Hpvhnw5pvhDQNP0TSLSOw0ywgS3traEYWONRhQPwFatFFfmTbbuzMKKKKQBRRWH4y8Vab4H8Lat4g1i4FppemW0l3czN/CiKWOPU8cDucChJydkB8Wf8FRf2g/8AhDvAdp8NdIuiureIl8/UCjfNFZK3Cn08x1x/uo4P3q/Kuu7+OPxZ1L43fFPxB4y1Qssuo3BaGAtkW8A+WKIf7qBR7nJ71wlfrOW4RYPDxh13fr/WholYKKKK9QYUUV2fwd+GGp/GT4laD4P0lT9q1S5WIy7ciGMfNJK3siBmP0qJzjTg5ydkgPvD/glX+z6Ui1H4s6vbfM+/T9FEi9uk84/9Fg+0gr9HzXP+BPBumfDvwfo3hnRoBbaXpdslrbx99qjGSe7HqT3JJroM5NfkWNxUsXXlVe3T06Gb1FoooriEJwKDXzl+1J+2d4d/Ze1vwzpuo6bPrl3qrNNc29pMqy2tqPl80BuGLPwqkqDtfkY59F+D37QXgT476R9u8H+ILfUWRQ09i58u6t/+ukTfMBnjd909ia6Hhq0aaquL5X1A9JooornAKKKKACiiigAooooAKKKKACiiigAooooAKKKKACiiigAooooAKKKKACiiigAooooAKKKKACiiigAooooAKKKKACiiigAooooAKKKKACiiigAooooAKKKKACiiigAooooAKKKKACiiigAooooAKKKKACiiigAooooAKKKKACiiigAooooAKKKKACiiigAooooAKKKKACiiigAooooAKKKKACiiigAooooAKKKKACiiigAooooATArhPjL8YvDvwK8B3vi3xRcSxabbsqBLePzJZpGOFjReMsfcgDBJIAruxX5qf8FbviiZb3wb8Pbeb5YlfWr1AeNx3RQZ9wBMf+BCu/AYX65iI0ns9/Qa1PHP2jv+Cinjz4ym60nw28ngnws+UMFnKftlyvT97MMEAj+BMDkglq+TSSxySSTTa99/YX+GP/C0/wBpnwhZTRebp+mTHV7sEZASD51BHcGTy1P+9X6cqVDL6EpU42UVf7jTY8DII6jFJX7+eM/2dvhl8QfMOv8AgXQdRmf71y9jGs//AH9UBx+deD+NP+CXfwZ8S730qLWPC8p5UaffGWMH3WYOcewIrw6XEWHl/Ei4/j/X3E8x+PdexfAT9lH4h/tEagq+GtJMGjq+2fW7/MVnF6jdjLsP7qAnpnA5r9BfhV/wSx+H/gjxM+q+JtXu/G1vGwa1024gFtAv/XXaxMvPbKr6g19m6ZpdloenwWGn2kFhY26COG2toxHHGo6KqgAAD0FY4ziCKXLhVd93t9wOXY+b/wBnL9gf4ffAUW+qXcA8XeLYsN/amoRDy4H9YIeQn+8dzehHSvpee4is4JJppEhhjUu8jsFVVAySSegFfMX7QX/BQb4b/BIXOm6dcjxl4njyv9naXIDDC/pNPyq+hC7mB6gV+aXx7/bG+JH7Qc8sGt6udN8PlspoWmExWoHbfzukPu5PPQCvHo5djMzn7Ws7J9X+iFZs/Qj9oL/gpZ4C+F/2nSvBwXx14hTKeZbSbbCBv9qYf6zHXEeQem4Gvgq+/bm+Kuu/FrQfG+ra/LMukXguIdFtSYLER8h4/LB53IWUs25sN1r57or7DDZRhcPDl5bt7t/1oVZH9EHgLxrpfxG8G6N4n0Wf7Rpeq2qXUD99rDO1h2YHII7EEV0Xevzd/wCCVf7QZP8AaXwm1e5/v6johkb8Z4B/6MA/66Gv0i71+c47CvB4iVJ7dPToQ9BDXwr/AMFMf2YP+E88ID4m+HrTdr+hQ7dUiiX5rqyGT5nHVosk/wC4W/ugV91VFcW8d1DJDMiyROpVkcZBB6gjuKzwmInha0a0On4rsB/OHRX0j+3N+zNJ+zx8V5ZNNt2XwfrrPd6W4HywnP7y3J9UJGPVWXqc183V+uYevDE041ab0ZoFFFFdABRRXS+E/hv4o8d2Wp3XhzQ7zXI9NVZLtLCPzpYkbOHMa5bbwcsBgcZIyKUpKKvJ2A5qinywvBK0cqNHIhKsjjBBHUEUynuAUUUUAFFFFABRRRQAUUUUAej/ALPvxr1f4AfFLSPF+klpFt38q8tA2FurZiPMiP1AyD2YKe1fu34F8aaT8RfCGk+JtCulvNJ1S3W5t5h3Vh0I7MDkEdiCO1fzu196f8EyP2nv+ER8Sn4V+Ibvbo+sSmTR5ZW4t7s9YcnosvYf3x0y5r5TPMB7an9Ypr3o7+a/4BLR+p9FFFfnpAUUUUAFFFFABRRRQAUUUUAFFFFABRRRQAUUUUAJxXyV+2n+3Bpf7PmmzeG/DUsOqfEC5j+WM4eLTVYcSSju+DlY+/BbjAbC/ba/bzsfgxa3ngzwPcQ6h45kUx3F2uHh0oEd+zTeidF6t2U/l54T8JeLfjh8QIdL0m3u/EXifWLhnZnYvJI7HLySO3QDkszHA5JNfU5XlSqL6zidILWz6+b8ikhlhYeLfjZ8Qlt7dL3xP4s1y6J5JkmnlbksxPQDkknAAGTgCv19/Y5/Yx0b9m3QF1PURDq3jy9ixeajjKWqnrBBnovq3ViOwwBf/ZF/Y+8P/sz+HPPk8rV/Gt7EBqGrleEHUwwZ5WMHqerEZOOFX6M7VnmmavE/uKGkF+P/AAAbFooor5okKKKKACiiigAooooAKKKKACiiigAooooAQ1WuruGxtZbi4lSCCJS8ksjBVRQMkkngADvVhjgZr8uv+Cgv7bf/AAmE998MvAd//wASKJjFrOrW78Xrg8wRsP8AlkD95h98jA+UfN3YLBVMbVVOG3V9kNK5wf7ef7Zs3x11+Twh4Vuni8BadN80qEqdTmU/61v+mYP3F7/ePOAvx/RRX6rhcNTwlJUqa0RpsFFFFdQBX0L+xt+ylqP7S3j0C6WWz8G6W6yarfqMF+4gjP8Afb1/hGSewPEfs9fAPxD+0T8RbPwxoUZii4lv9RdSYrK3B+aRvU9lX+IkDjkj9wfhL8KPD3wW8B6Z4T8M2n2XTbJOXbBknkP35ZG/idjyT9AMAAD5rN8zWEh7Kk/ff4Lv/kJux0Hhzw9p3hTQ7HR9Js4rDS7GFbe2tYF2pFGowqgfStSiivzdtt3ZmFFFFABRRRQAUUUUAFFFFABRRRQAUUUUAFFFFABRRRQAUUUUAFFFFABRRRQAUUUUAFFFFABRRRQAUUUUAFFFFABRRRQAUUUUAFFFFABRRRQAUUUUAFFFFABRRRQAUUUUAFFFFABRRRQAUUUUAFFFFABRRRQAUUUUAFFFFABRRRQAUUUUAFFFFABRRRQAmOa+NP2+P2MY/jdoc3jXwlaKnjvTof3tvGMf2pAo+4f+mqj7p7j5T/Dt+y+9FdGGxFTC1FVpvVf1YD+cGeCS1nkhmjaKaNijxuMMpHBBB6Go6/TT/gof+xR/bkV/8VfAlhnUY1M2u6Vbp/x8KOt1Go/jHVwPvD5uobd+ZfSv1bA42njaSqQ+a7M1TuFFFFd4Gn4a8S6p4P1+w1vRb6bTdVsJlntrqBtrxupyCD/TvX7O/sa/td6X+0t4Q+zXzw6f450yIf2jp6nAmXgfaIh3QnGR/CTg8FSfxProvh94/wBd+F/i/TfE/hu/k03WNPlEsM0Z6+qsOjKwyCp4IJFeNmOXQx1PtJbP9PQTVz+iClrwv9lT9qPQf2mfAyX9qY7DxJZKqarpG7LQuf40zyY2wSD25B5Fe51+X1aU6M3TqKzRmLRRRWYBRRRQAUUUUAFFFFABRRRQAUUUUAFFFFAHxH+25+wTafF6K98beA4IrHxsFMl3YLhItVx1Pos3+10b+Ln5q/Mbwd4x8W/A/wAfw6to9zd+HfEukztG6upR0YHDxSI3UHBDKw56EV/Qpnmvk79s39h3SP2hLCfxH4dWDR/iBbx/LORth1FQOI5sdGwMLJ1HQ5GNv1WWZtGmvq2K1g9L9vJ+RSZ0f7I/7Y/h39pfQEtZjFo/jezjBvtIZ+JAODNATyyHuOqk4ORhm+ju1fzzyw+Lfgn8QSji/wDC/i3RLn3imt5F7j1BH1DA9wa/V39jP9uvSPj3ZW3hjxTJBpHxAiTaE4SHUwBy8Xo/GWj/ABXIyFzzPKXR/f4bWH5f8AGj68ooor5kkKKKKACiiigAooooAKKKKACiiigBBgV578d/jDpXwJ+GGteMdWR5obGMCG2j+9cTscRxg9ssRk9hk9q9CxzVDWNGsPEOl3Wm6nZwahYXUZintbmMSRyoeCrKeCD6Gqg0ppyV11A/n0+J3xG1z4teOdX8WeIro3Wq6lMZZG52oOixoOyqoCgdgBXL1+hn7WX/AATQudJ+2eKvhHDJe2QzLceGGYtNEOpNsx5cf9Mz83oWyAPz4urWayuZbe4ieCeJikkUilWRgcEEHkEHtX63gsVQxNJewei6dvkaoiooor0ACjrRX1//AME9/wBk4/G3xsPF/iO0LeCtCnBEUi/JqF0MMsXui8M/rlV/iOOXFYmGEpOrU2QbH07/AME3/wBk7/hW/hmP4leKLPZ4n1mD/iW20y/NY2jD7+D0kkHPqEwONzCvuYH2poUKBjgDsKcPrX5LisTPF1XVnu/w8jN6i0UUVzCCiiigBK/O7/gqn+0GdP0vTvhRpFzie8CahrRjb7sQOYYT/vMN5HX5E7NX3P8AE/4h6V8Kfh/rvi3WpPL07SbV7iQA4MhHCxr/ALTMVUe7CvwN+JfxB1X4q+Pdd8W61L5upatdPcyYPCA/dRf9lVCqB6KK+myHB+3re2mvdj+f/AKSOZooor9HLCiiigAr9R/+CWX7Pp8NeEb74oatbbdR1sNZ6UJF5jtFb55B6eY64+kYI4avgL9nX4NX3x6+LugeD7PfHBdTeZe3KDP2e1T5pZPTO3gZ6sVHev3n8PaFYeF9C0/R9Ltks9OsLeO1treMYWONFCqo+gAFfIZ/jPZwWGg9Xv6f8EmTNKiiivgSBKy/EviDT/CWgalrmq3KWmmadbyXVzPIfljjRSzMfoAa1K/P3/gqd+0F/YPhjT/hZpFzi+1YLe6sY25S2Vv3UR/33XcR6Rjs1deEw0sXWjSj139Oo1qfAn7QPxh1D47/ABa8QeMb/eiXs5W0tmOfs9svyxR+nCgZx1Yse9cZ4e8Sar4T1i21XRNSutJ1O2bfDd2UzRSxn1DKQRWbRX67GlCFNUorRKxoff37Pv8AwVP1vQPs2kfFPTzr1kMINc05FS7QeskfCSfVdp9mNfon8NPi54P+MOgLrHg/X7PXLI43+Q/7yEn+GSM4ZG9mANfz3V0Hgjx/4j+GuvQ614X1q80PVIfu3NlKUYj+62OGU91OQe4r5zGZFRr3lR9yX4fd0JaP6IfSlPFfm/8As+/8FVFc22j/ABZ03YeEHiLSouPrNAP1aP8ABK/Qbwn4r0nxx4dsdd0HUINV0m9j823vLZtySLnHB9iCCOoIIPIr4fFYKvg5ctaPz6P5ktWNuiiiuIQUUUUAFFFFABRRRQAUUUUAFFFFABRRRQAUUUUAFFFFABRRRQAUUUUAFFFFABRRRQAUUUUAFFFFABRRRQAUUUUAFFFFABRRRQAUUUUAFFFFABRRRQAUUUUAFFFFABRRRQAUUUUAFFFFABRRRQAUUUUAFFFFABRRRQAUUUUAFFFFABRRRQAUUUUAFFFFABRRRQAUUUUAFFFFABRRRQAUUUUAFFFFABRRRQAUUUUANY4Uk9q/Bv8Aax+J/wDwt/8AaD8aeI45fOsXvWtbJgcqbeH91GR6bgm76sa/YH9rr4of8Ki/Z58Z+II5fJv/ALE1lZEHDfaJv3SEe6lt/wBFNfhHyx9Sa+14cw/x4h+i/N/oXEbX6Zf8Ekfhj9k8P+MfH1zFiS8mTSbNyMEIgEkxHqCzRD6xmvmj9nL9gX4hfHg22qXkB8IeE5MN/amoxHzJ09YIeC/sx2r6MelfrZ8FvhJovwN+G2keDNAaaTT9OV8TXJBlmd3Lu7kADJZj24GB2rfPMwpOi8NTleT3t0QNnd0Zrx345/tWfDn9n2yc+J9bR9WKbotGsMTXkvp8gPyA/wB5yo96/NX9oL/go78Q/i79p0vw27eBvDT5TyrCUm8nX/ppPwRn+6gXrglq+YweV4nGaxVo93+nclK5+hfx/wD22fhr+z+lxZ6hqf8AbniVAQuh6UwkmVvSVs7Yu2dx3Y5CmvzP/aB/bz+Jfx2Nzp63v/CKeF5cr/ZGkyFTKnpNLw0nuPlU/wB2vnCSRpXZ3Yu7HJZjkk02vusHk+HwtpSXNLu/0RaVhSc0lFFe9sMKK9X+CP7MPxE/aA1BYfCehSSaer7JtXu8w2UPrukI5I/uqGb2r9Jv2fP+CbHgD4WfZtV8WhfHPiJMPi7jxYQN/sQnO/HrJkHqFWvHxma4fB6Sd5dlv/wBN2PhT9kf9mr4u+OvHGgeMPBlgdCstMu47qLX9UDRWp2tyFGN0wIypCgjkgkZr9rYwwjXdjfjnHTNMt7aO1hSKGNYokUKqIMKoHQAdhUp6V+e5hj5Y+opyiklt/wWS3cdRRRXmEnlH7SnwK0z9ob4U6r4Tv8AZDduv2jTr1lybW6UHy3+nJVh3Vmr8KfFvhXVPA/ibU/D+tWj2Oq6bcPbXNvJ1R1OD9R6EcEYIr+iw5r89/8Agp5+zB/bmjr8WvD1pnULBFg12GJeZYBwlxgdSnCsf7u08BDX1OR4/wBhU9hUfuy28n/wSkz8xaKKK/RCwr0b9n/406t8Avilo/i/Sy0i2z+XeWm7C3VsxAkiP1HIPZgp7V5zRWdSnGrFwmrpgfuprvwb+Dv7Vfg3TfEt94b07W7TVrZbi21aBPIuwrDgGWMh8qcgqSQCCCOtfJnxa/4JKAma8+HHi3HUrpniBf0E8a/gAU+rVy//AATE/ad/4RbxC/wp8Q3e3StVlMuiyytxBdH70OT0WTGQP74x1ev1Ir82r1cXlNd0oTdul9U0Rqj8D/it+zJ8TfgvJIfFfhG/srJDj+0YU8+0Pp++TKjPoSD7V5dX9HssKTxtHIiyIwIZWGQR6EV8+fFn9g74O/FszT3PhpPD+qSZP9o6ARavn1KAGNj6lkJ969jDcRrbEQt5r/IfMfiLRX3R8Wv+CUnjjw15134E1uy8XWi5K2V1izu8eg3Ext9Sy/Svj7x38MPFvwx1M6f4r8O6loF3k7Uvrdow+O6MRhh7qSK+nw+Ow+JX7qaf5/duVe5zFFFFdwBRRRQAVLa3U1jcxXFvK8FxC4kjljYqyMDkEEdCD3qIDJwK+vf2Yf8AgnZ4v+MxtNd8Xef4P8IPiRTLHi9vE6/uo2+4pH8bjuCFYVyYnE0cNDmrSsg2Pvz9iT9pWL9ov4TQz306/wDCW6OEs9XhGAXbHyTgekgBPswcdAK+iegrhvhR8GfCHwT8MR6H4O0aDSbMYMroN01w4H35ZD8zt9Tx0GBxXcA4r8kxEqc6spUlaLeiMh1FFFYAFFFFABRRRQAUUUUAFFFFABRRUM88dtC8srrHGilmdzgKB1JPYUASZ218B/tvf8FBIfBi3/gH4ZXyXGvndBqWvwMGSx7NHCejS9i3ROgy33eG/bb/AOChba2L/wABfCzUGj0/5oNS8SW7Yafs0Vsw6J2Mg5b+HjlvkD4Cfs++Lf2ivGsWg+GbQmNCHvtSmBFvZRE/fkb164UcsRx0JH1+XZVGnH61jNEtbP8AN/5FJdWZPws+FXiz48ePbfw94bs5dV1e8cyTTysdkK5+eaZznaozyTySQBkkA/sv+y3+yl4Y/Zl8J/ZrBV1LxLeIP7S1uRMSTHrsQfwRg9F79Tk1ufs8fs5+Ff2b/Bi6H4dg868mCvqGqzKPtF7IB95j2UZO1BwoPckk+sCuDM81ljH7KlpBfj6/5A3cWiiivnyQooooAKKKKACiiigAooooAKKKKACiiigBPXikJpecV8N/t8/tvJ8LLG6+H3ga+DeMrmPZqGowNn+y42H3VP8Az2YHj+4DnqRjpw2GqYuoqVNav8PMa1OT/wCCg/7bw0VNQ+F3gG//AOJi4aDXNXtn/wCPcdGtomH8Z6Ow+793rnb+ZxOaWWR5pGkkYu7EszMckn1NNr9VwOCp4KkqcPm+7NErBRRRXeAV1Hw0+G2v/FvxrpnhXwzZNfatfybI0HCovVnc/wAKKMknsBWR4c8O6n4u12x0bRrKbUdUvplgtrW3Xc8rscAAV+0X7Gn7JWmfs0+CfOvFivfG+qRq2p36jIiHUW8R7Ip6n+Jhk8BQPGzPMIYGlprJ7L9fQTdjsP2Zv2c9B/Zr+HlvoGlIt1qU+2bVNUZMSXk+Ovsi5IVew9SST7BSUdK/LqlSVWbqTd2zMWiiioAKKKKACiiigAooooAKKKKACiiigAooooAKKKKACiiigAooooAKKKKACiiigAooooAKKKKACiiigAooooAKKKKACiiigAooooAKKKKACiiigAooooAKKKKACiiigAooooAKKKKACiiigAooooAKKKKACiiigAooooAKKKKACiiigAooooAKKKKACiiigAooooAaw3Ag8ivyz/4KDfsS/wDCC3d78S/Alh/xTtw5k1fS7dOLCQnmaNR0iYnkfwE8fKcL+puaq3tnBqNpPa3UMdzbTI0csMihldSMFWB4IIOCDXdgsbUwVVVIbdV3Q07H849FfYX7dn7FVx8C9Ym8YeEraS48BX8vzwrlm0qVjxG3/TIk/Kx6fdPO0t8e1+q4XE08XTVWk7pmm4UUUV1Adl8Jfix4j+CnjnT/ABV4YvTZ6laN8ynJjnjP3opF/iRh1H0IwQCP2y/Zt/aO8N/tJeAYde0dxbalAFj1PSXYGWzmx0P95DglX6EehBA/Buu/+CPxt8TfAPx5Z+KfDN15VxEdlxayEmG7hJG6KRe6nH1BAIwQK8HNMsjjYc0dJrZ9/Jiauf0BnNAOa8t/Z9/aA8NftE+AbbxH4en2SriK/wBOlYGazmxyj+o7q3Rh75A9S71+ZThKnJwmrNGYtFFFSAUUUUAFFFFABRRRQAUUUUAFFFFABRRRQB88/tYfsfeG/wBpnw8ZWEej+MbOMiw1lE6jqIpgOXjJ/FScjuG/HX4ifDfxd8CvHk2h+IbO50PXtPkEsUsbFdwByk0Mg6qSMhh3HYggf0H15N+0L+zh4S/aR8HNo3iK28q9hDNp+rQKPtFlIe6nupwNyHg47EAj6HLc2lhH7KrrD8v+B5FJ2Plz9iv/AIKG2/jRbLwP8T72O08QfLDYa/KQkV6egjmPRZfRujd8N9777B3V+CH7QH7Ovi/9nLxg+i+JbTdbSlmsNVgBNveRg/eRuzDIyh5GfQgn6l/Yt/4KH3Pgr7D4I+J93Le6ANsNjr8mXmsR0CTd3iHZuWX3XG3vzDKYVY/WsFqnrZfp/kNrsfqZRVPT9QttWsbe9s7iK6s7iNZYZ4HDxyIRkMrDggg5BFXK+PICiiigAooooAKKKKACiiigAooooASvmH9qj9hfwj+0Tb3Gr2CxeGvG4XKarBH+7uiBwtwg+96bx8w4+8Btr6eNFa0a9TDzVSnKzA/n2+L/AMFfF/wM8Vy+H/GGky6bdjLQzfeguUz/AKyKTo6/qOhAPFcNX9BvxV+EfhT40eFp/D3i/SIdV0+XlC4xLA+OJI3HKMPUfQ5BIr8ov2mv+CfPjb4L6v8AbfC9vdeMfCdzMsUFxaxb7q2Z2wkc0ajuSAHUbScZCkgV+hZfnVLE2p1vdl+D9P8AI0TPF/2f/ghrf7QXxO0zwjoqmMTN5t5eldyWlspG+VvpkADuxUd6/dL4b/D3RfhV4I0jwp4etRaaVpkIhiT+Jj1Z2PdmYlie5Jrx/wDYt/ZftP2bfhlHDeRxy+MNWVLjV7pcHa2PlgU/3EyR7sWPQgD6I6Gvls3zF4yryQfuR2833JbuLRRRXgkhRRRQAnQUDNHevP8A45/FnTvgd8Ldf8Y6mVaPTrcmCAtgzzt8sUQ/3nKj2GT2pwjKclCKu2B8Ef8ABVL9oP8AtLWNN+FGj3ObexKahrJjb70xGYYT/uqd5HTLp3Wvz0rW8W+KdS8ceKNV8QaxcNd6pqdzJd3MzfxSOxY/QZPA7Dismv17A4WODoRpLpv69TVaBRRRXcAUUUUAfbn/AATb+Onwr+Deqa7B4wuZdG8S6w6QW+sXMYNnHbjB8ouOYyz8kkbcKuSMc/q1pupWmsWEF7Y3UN7aToJIri3kDxyKejKw4IPqK/nJr1z4G/tT/EX9n6+VvC2uOdLL7ptGvszWUvr+7J+Un+8hVvevlMyyR4qbr0pe8+j2/wCAS1c/ebNLXyB+z7/wUh+HvxZNtpfidl8DeI3wmy+lBspm/wBifgLn0cL1ABavrmKZJ41kjdXRgCGU5BHqDXwtbD1cPLkqxsyDB+IXjfS/hr4K1rxTrU3kaXpVq91Ow6kKOFX1ZjhQO5IFfgf8WviVqvxg+I2v+L9ZfdfarctMUzlYk6Rxr/sogVR7KK+7P+Cqn7QfmS6b8JdHuflXZqOtmNu/WCA/h+8I94zX5yV91kOD9lSeImtZben/AAS0gooor6soKKKKAO/+A3wi1H45/Ffw/wCDdNDI1/OPtFwoyLe3X5pZT/uqDjPU4Hev3r8KeGdO8G+GtM0HSLZbTS9Nto7S2gTokaKFUe/A696+Mf8Agl9+z7/wg/w8uviNq1sU1nxKvlWIkX5obFW6j08xxu91SMjrX3N3r80zvGfWK/s4v3Y/n1/yIbOc+IHjSw+HPgnXPFGqP5en6RZy3k3OCwRSdo9zjAHckV8A/Cb/AIK0iS4W0+I/hURxM2BqegHO0Z43QSNz7kP9Frsv+CrPxj/4Rr4baL8PrGfbe+IZ/tV6qnkWkJBUH/el2kf9cmr8rK9HKcqpYnDOpWV+Z6eSQ0j9/fhZ+0B8PvjTZC48H+KbHV5Au57RJPLuYx/twvh1HuRj0Neiiv5xdP1G60m8hu7G5ms7uFg8c8EhR0YdCGHINfU/wc/4KS/Fj4Z+Raa1dxeOdHTCmHWCftIX/ZuF+Yn3cP8ASs8Tw9OPvYeV/J7/AH7CcT9k+lHBr5V+Dn/BR34S/FHyLTVb+TwRrD4Bt9bIW3Lf7NwPkx7vsPtX1BY39vqVpFc2s8d1bSqHjlhcOjqehBHBFfLVsPVoPlqxaZJbooorEAooooAKKKKACiiigAooooAKKKKACiiigAooooAKKKKACiiigAooooAKKKKACiiigAooooAKKKKACiiigAooooAKKKKACiiigAooooAKKKKACiiigAooooAKKKKACiiigAooooAKKKKACiiigAooooAKKKKACiiigAooooAKKKKACiiigAooooAKKKKACiiigAooooAKKKKACiiigAopKWgD4v8A2/vhz4+/aB1Lwb8M/BOmPNaLI2r6rqVwTFZ23WKDfJjk8zHYMtwCAa2v2c/+CdngL4MC11fxAieNvFUeHFxexD7JbP8A9MoTkEg/xvk8AgL0r6E+JXxa8H/B/QX1nxhr9noliM7DcP8AvJSP4Y4xlnb2UE1+dn7QX/BU7Wte+06P8LLA6FZHKHXNQRXu3HrHHykf1bcfZTX0OEWOxVFYfDrlgt3tf1f6IpXZ99/F79oHwH8BtG+2+MNfttNdlLQWKHzLq49o4l+YjPG7AUdyK/OD9oH/AIKeeMvH32nSfh7bv4L0Rsp9uLB9RmX13D5YfomWHZ6+N/EPiTVfFmsXOq63qV1q2p3Lb5ru9maWWQ+pZiSaza+oweR0MPaVX35ee33f5lJFi/1C61W9mvL25lu7uZzJLPO5d5GPJLMeST6mq9FFfSJW2GFFdT8O/hf4r+LGvx6L4R0K813UXwTHax5WMf3nc/Ki/wC0xA96/Qz9n3/glbpulm21j4rakNVuRhxoGmSMkC+0swwz+4TaMj7zCvNxeYYfBq9SWvbqJux8EfCT4E+OfjhrQ03wb4futWdWAmuQuy3twe8krYVfoTk9ga/Rr9nz/gl54U8GG21b4kXS+L9YUhxpkO5NPib0bo02PfavYqa+0PC3hLR/BWi22kaDpVpo+mW67YrSyhWKNB7Koxn1Peto/lXw2MzuviLxp+7H8fv/AMiWyjpWkWeh6fBY6dZwWFjboI4be1jWOONR0CqoAA9hV+iivnW76skKKKKACiiigAqnqOn2+r2FzY3kEdzZ3MbQzQSqGSRGGGVgeoIJBFXKKNgPw0/bI/Zwuf2cfi3d6ZBHI/hjU913o1y2TmEn5oie7Rk7T3I2t/FXg9fux+1j+zzZftH/AAl1HQJFjh122zd6Rdvx5NyoOFJ/uOPlb2IOMqK/DTW9FvvDes32lanayWWo2Uz29xbTLh4pEYqykeoIIr9PyfH/AFyhyyfvx3/zNE7lKiiiveGTWV7Ppt5Bd2s0lvcwSLLFNExV0dTkMCOQQQDmv27/AGMf2kYP2jPhFa391Kg8U6Vts9ZgXAJlA+WYDssgBb0BDgfdr8Pq9n/ZO/aEvf2cvi5p3iFWkl0O5xaavZpz51sxGWA/vocMvuMZwxrw82wP12h7vxx1X+XzE1c/dyis/RNZsvEej2Wq6bcx3un3sKXFvcQtlJY3UMrA+hBBrQr8uatozMKyvEHhvSfFmmS6brWmWer6fMMSWl9As0T/AFVgQa1aKabTugPj74s/8Ex/hT4/8668PC88Dak+SDp7edalvUwueB7IyCvi34t/8E1/i58OPOutHsrfxvpaZYS6O3+kBf8AagbDE+yb6/ZLFHAr2cNnGLw+nNzLs9fx3Hdn85Or6NqHh/UJrDVLG506+hO2W2u4mikQ+jKwBB+tdb8JPgr4y+OHiZND8H6LPql1wZpgNsFsh/jlkPyoPryegBPFfut8Qvg/4L+K+n/Y/F3hnTdfi27Ua7gBkjH+xIPmQ+6kVa+Hvwz8MfCnw5BoPhLRbbQ9Ki5EFsnLt3Z2OWdj3ZiSfWvclxJel7tP3/XT/MrmPmz9mD/gnj4P+Cn2TXPFAg8YeMY8Oss0ebOzfr+5jb7zA/xvzwCAtfXgGKKBXyFfEVcTPnqyuyBaKKKwAKKKKACiiigAooooAKKKKAE6CgZo7iuP+J/xT8NfBzwjeeJvFepxaXpluPvSHLyvjiONeruccKPc9ATRGMptRirtgb2v+IdN8LaNd6vrF9BpumWcZmuLu5cJHEg6lielfk3+2j+3zqXxqmu/CHgiafSfAysY57kZjn1XHdu6ReidT1b+6PP/ANrP9s3xN+0trT2URl0TwRbSbrPRkfmUjpLORw7+g+6vQZOWO5+x7+w3rv7Q+oQa/rqz6H4Bhk+e827Zr8g8xwAjp2Mh4HIGSCB9xgsuo5fT+tY16rZdv82WlbVnE/svfsneKv2mfExisEbTPDNrIBqOuTRkxxDrsjH8chHRR0yCSBjP7LfCD4OeFvgb4Ls/DPhTThY2MPzSythpriTHzSyv/Exx9BwAAAANvwX4I0X4deGrHw74c0yDSdGsoxHb2tuuFUdyT1LE8ljkkkkkk1v/AM6+fzHM6mOlbaC2X+ZLdxaKKK8cQUUUUAFFFFABRRRQAUUUUAFFFFABRRRQAUUlfKH7bX7aNh+zzoT+HvD0sN/8QL6LMMRw6adGw4mlHdv7qHr1PHDb0KFTEVFSpq7YGX+3T+2zbfArSZvCPhO5jufH97F88i4ddKiYcSOOhkIOVQ9PvHjAb8iL+/udVvri8vLiW6u7iRpZp5nLvI7HLMzHkkkkkmpdb1u/8Savearql5NqGo3krT3F1cOXkldjlmYnqSapV+pZfgKeAp8q1b3ff/gGiVgooor1BhUtpaT391DbW0L3FxM4jjiiUs7sTgKAOSSeMVGqlmAAJJ4AFfqX/wAE/wD9h/8A4QGCy+JPj6wH/CSzIJdJ0q4X/kHoRxNIp/5bEdB/ADz8x+XzsdjaeBpOct+i7sG7HZ/sH/sXwfAnQ4fF/iu1Sbx9qMXyxOAw0uFh/q1/6aEffYdPujjcW+w8c0dutHevyrEYipiqjq1HqzIWiiisACiiigAooooAKKKKACiiigAooooAKKKKACiiigAooooAKKKKACiiigAooooAKKKKACiiigAooooAKKKKACiiigAooooAKKKKACiiigAooooAKKKKACiiigAooooAKKKKACiiigAooooAKKKKACiiigAooooAKKKKACiiigAooooAKKKKACiiigAooooAKKKKACiiigAooooAzde0LT/E+jXuk6rZw6hpt7E0Fxa3CBo5UYYKsD1BFfjb+2r+xxqP7OHidtX0eOa+8A6lMRZ3RyzWbnJ+zyn167WP3gPUGv2j71h+MPCGkePvDWo6B4gsIdU0fUITDcWk4yrqf1BBwQRyCARgivUy7MKmBqcy1i91/XUadj+dmivof9sH9kfWP2Z/F5kgWbUfBeoyE6bqZXJQ9fImI4EijoejAZHRgvzxX6lQrwxFNVKbumaBRRRW4HpPwE+PXif9nrx5beJvDdxkcR3mnysfIvYc8xuP1DdVPI9/2u+A/wAePDH7Q3gS28S+GrnIOI7ywlYefZzY5jkH8j0YcivwIr0z4A/H7xP+zt47t/Enh243IcR32nSsfIvYc8o49e4bqp5HcH57NcqjjY+0p6TX4+TE1c/fY5oBzXm3wI+O/hj9oPwLbeJfDN1uU4ju7GVh59nNjmOQevoehHIr0nvX5rOEqcnCas0Zi0UUVIBRRRQAUUUUAFFFFABRRRQAUUUUAFFFFAHG/FH4V+GfjJ4QvfDPi3TItS0y4GQG4khf+GSNuqOM8Ee45BIr8d/2sP2M/FH7NOtPeKJdb8FXMm2z1qNP9WT0inA+4/ofut1HOVH7c4/Ks3xBoGm+KdGvNJ1ixg1LTLuMw3FpdIHjlQ9QyngivWy/MquAlprF7r/LzGnY/HT9kL9ubxB+ztewaFrZn17wDK/z2JbM1iSeZLck9O5jPynttJJP68eAviB4f+J/hay8R+F9Ug1fSLxd0VxA2RnurDqrDoVIBB6ivy8/bJ/4J76l8J3vvGPw9gn1fwcC01zpwzJc6YOpPrJEP733lH3sgFq8C/Z0/ab8Yfs2eKBqPh+5+06XOw/tDRbhj9nu1HqP4XA6OOR7jIP0mKwOHzSn9YwbtLr5+vZlNX1R+8ppa8m/Z9/aR8H/ALR3hRdW8N3nl3sIAvtJnIFzZuezL3U84ccH2IIHrA6mvh5050pOE1ZogWiiipAKKKKACiiigAooooAKKKKACk4IpaKACiiigAooooAKKKKAExivyk/4KiftBf8ACZ/ECz+G+kXO/R/DredqBjb5Zb5l+6fXy0OP953B6V+gf7T3xutPgB8G9d8WTFHv0j+zabbv/wAt7twRGuO4HLn/AGUavwg1bVbvXdUvNSv7h7u+vJnuJ55TlpJGYszE9ySSa+t4fwXtKjxM1pHRev8AwCooqUUUV+gFhRRRQAUV9B/sQ/s+/wDDQHxssLO/tzN4Y0cDUdWJHyvGp+SE/wDXRsAjrtDkdK+wv2gv+CWeg+JPtOr/AAtvh4e1A5c6Lfuz2ch9I5OXi+h3Dt8oryK+aYbDV1QqOz79F6iufl1RXZfE74PeMfg1rraP4w0G70W858szpmKYD+KOQZVx7qTXG16kJxqJSg7pjCvefgJ+2n8SvgA0Nnpmq/2z4dQ4bQ9VLSwKP+mZzuiPX7pAzyQa8GoqKtCnXjyVY3XmBueOfGWqfEPxfrHiXWpzc6rqt093cSdtzHOAOyjoB2AArDoorRRUEox2AKKKKoAr1n9l34H3X7QPxm0PwrGsi6aX+1anOn/LG0QgyHPYnIQH+8615NX7Af8ABNr9n0fCr4PDxVqlt5fiPxYqXXzr80FmOYE9t2TIfXcoPK15Ga4z6nhnJfE9F6/8ATdj620vTLXRNNtNPsoEtbK1iSCCCIYWONQFVQOwAAFWyQgJPAFKeRXz9+3L8Yv+FM/s7eI7+2n8nWNVT+yNPIOGEswIZh6FYxIwPqor8uo05V6sacd5OxmflV+2N8Yj8bv2gfE+vQT+dpNvL/Z2mkHK/ZoSVVl9nbfJ/wADrxOgnJor9io0o0KcacdkrGoUUUVsAV9X/wDBOzV/iDq3x+0Lw74c8TanpvhyMvqGr2ccu+2a2j5YNE2VBdike4DcN+QRXyhX6s/8Eqvg7/wivwt1bx9ewbb7xJP5FozDlbSEkZHpuk359RGprxc4qwo4Sbkr30Xq/wDLcT2PuqiiivywzCiio5JFhQu7BEUZZmOAB6mgCSioLa6iu4EmglSaKRQySRsGVgehBHUVPQAUUUUAFFFFACdaK4n4pfF/wj8GfDcmueL9ct9GsVyIxK2ZZ2A+5HGPmdvZQfU8V+Yn7S//AAUo8W/E/wC16F4BWfwd4ZfMbXYfGoXS+7qcQg+iHP8AtEHFelgsur42XuKy7vYpK59sftKft2+A/wBnxbnS4J18VeL0BA0exlG2Bv8Ap4l5Ef8AujLdPlAOa+bfCv8AwV8vEKp4k+HcEwP3p9L1Ex4+kbo2f++hX51SSNK7O7F3Y5LMckmm19xRyLCU6fLUXM++q/IqyP178Kf8FTfg5rpRNTj13w5IfvteWQljH0MTOxH/AAEV7L4U/a++DXjPYNM+I2hB3+7HfXIs3PsFm2HPtivwforCpw9hpfw5NfiLlP6NNN1ax1m1Fxp97b3tu33ZbaVZEP0IJFXu1fz8fBf4y+IvgZ8QNM8V+Hbpo7m0kHm2zMfKuoj9+KQd1YZHqDgjBANfuV8FfjDoPx1+Hel+LvDs++0u12zW7EeZazDG+GQdmUn8QQRwQa+WzHK54C0r80X18+xLVjvqKKK8UQUUUUAFFFFABRRRQAUUUUAFFFFABRRRQAUUUUAFFFFABRRRQAUUUUAFFFFABRRRQAUUUUAFFFFABRRRQAUUUUAFFFFABRRRQAUUUUAFFFFABRRRQAUUUUAFFFFABRRRQAUUUUAFFFFABRRRQAUUUUAJigmvCvjF+2j8J/gl59vrHiWLUdXiyDpGj4urkMP4WwdsZ9nZa+F/jH/wVU8c+KfPsvAOk23g+wbKi+uMXV6w9RuHlpn02sR2avUw2WYnFawjZd3oh2bP068ZfELw18OdIfVPFGu2Gg2C5/f386xKx9FyfmPsMmvjT4yf8FWfB3hoz2Pw+0a48WXq5VdQvc2tmD6hSPMf6EJ9a/Mfxf448Q+P9Yk1XxLrd/ruoyfeub+4aZ8egLE4HsOBWHX1mG4fo0/ervmfbZf5lcp9C+Lf28PjF408Y6Xrl74ols7fT7yK8h0jTAbazJRwwR1U5kXI6SFq/Zv4feNLD4jeCtD8UaW+/T9Xs4ryHnJUOobafcZwR2INfzv1+qn/AASn+Mf/AAkvw01n4f30+698Oz/arJWPJtJiSQP92XcT/wBdVrLPMDThQjUoxS5e3Z/8EGjgP+CrfwOuo9R0X4pWHnTWcqLpepxliywOMmGQD+EMNynoMqvdq/Oqv6GPif8AD3Sfir4A13wnrUXmadq1q9tJgZKE8q6/7SsFYe6ivwO+Jnw+1X4U+Ptd8Ja1F5WpaTdPbSYGA4HKuv8AsspVgfRhXRkGM9tR9hLeP5f8AEzmKKKK+qKCiiigD9WP+CV3xc0jxF8MdS8Cm0s7HxBocpuS8ESxve20jcSOQMuyMdhJ7GOvurpX4Dfs7/GS/wDgL8XtA8Y2W+SG0m8u9tkP/Hxav8ssfpkryM9GCntX7z+HtesfFOhafrOl3KXmm6hbx3VtcRnKyRuoZWH1BFfmmeYN4fEe1Xwz1+fX/Mho0jQKMgCvm79oH9u74bfAcXGntfDxR4njyv8AY2lSKxjb0ml5WP3HLf7NeFSo1K8uSnG7JPo53WJCzMFUDJJOABXyZ+0D/wAFGfh38H/tOl+HpB448SplPs+nygWkLf8ATSfkHH91Ax4wdtfnr8f/ANt/4l/H5riyvdS/4R/wzISBomks0cTr6Sv96XtkMdueQor59r7LB8PpWnin8l+rLUe5+3P7Fv7Uf/DTvw6vL/UobWx8UaXdNDqFnaAiMI5LQyIGJIUrleSfmjb2r6IzxX4Z/sZ/H2T9nz43aTrFzMyeHtQI0/V07fZ3I/eY9Y2Cv64DDvX7j288dzDHLE6yRyKGV1OQwPIIPcV4Wb4JYOv7i92Wq/yJasT0UUV4ogooooAaeK/Nn/gp/wDsweU6/F7w7afK2y38QQxL0PCxXOPfhG/4Ae7Gv0n9qzfEGg6f4p0O/wBH1S2jvdOv4Htrm2lGUljdSrKfYgmu3BYqWDrqrH5+aGnY/nPor2H9qn9n3UP2c/i1qPh2YSTaPMTdaTeuP9fbMTtyf76nKt7rnGCK8er9bo1Y16aqQd0zQKKKK1A/Sn/gl7+079qt5PhF4iu8yxB7nQJpW5ZOWltvw5dfbeOwFfoyM1/Of4c8Raj4Q1/Ttb0i7ksdU0+4S5trmI4aORGDKR+Ir90/2YPjzp37RPwm0vxTalIdRA+zapZIf+Pa6UDev+6chl/2WHfNfnme4D2NT6xTXuy38n/wSGj16iiivlSQooooAKKKKACiiigAooooAKKKKACiiigAooooAKKTvmvlL9rv9uzw/wDs92k+g6EYPEHj10wLMNmCwyOHuCD17iMHJ7lQQTvQoVMRNU6Su2B6d+0Z+014Q/Zt8KHU/EFyLnU51P8AZ+i27D7RduPQfwoD1c8D3OAfxs+Pv7RPi/8AaL8XtrPiW8xbRFlsdKtyRbWcZ/hRe5OBljycegAHOeKvFni/43+PH1LV7m+8TeJ9VmWNAFMkkjE4WONFHA5wEUYHQCv0j/Y0/wCCdtn4AFj40+JtrDqPiUYms9EfEkFgeoeXtJKOw5Vf9o4K/b0qGFySl7Ss+ao/6svLuy9EeRfsYf8ABPC68ctY+NfidaS2Hh35ZbLQZMpNfDqHl7pEew4ZvYYLfqHpunWujWFtZWVtFaWdvGsUNvAgSONFGFVVHAAAwAKthcUpr4/G46rjanPUenRdES3cWiiiuEQUUUUAFFFFABRRRQAUUUUAFFFFABRRRQAUlHevl39s39s7Sf2cNAfR9IeLU/H19ETa2RO5LRDwJ5h6f3V6sR6ZNbUKFTEVFTpK7YDf20P2z9L/AGcPD76NozQ6j4/v4s2toTuSyQ8CeYf+gp/ER6A1+OfiTxJqnjDXr7WtZvptS1W+lae5u7htzyOTkkmneJvE+q+NPEF/rmuX82p6tfStPc3dw255HPUk/wAh0AwBxWXX6hl2XU8BT7ye7/roaJWCiiivXGFHWivv79gL9hk+LZbD4l/EHT/+JGhE2j6Ncp/x+MOVnlU/8sh1VT9/qflxv4sZi6eCpOpN/wDB8gbsdH/wT7/YbKHT/ij8QdPwfluNC0a5T8VupVP4FFP+8f4a/SEU1VCABRgDtTh6V+V4vF1MZVdWp8l2Rm3cWiiiuMQUUUUAFFFFABRRRQAUUUUAFFFFABRRRQAUUUUAFFFFABRRRQAUUUUAFFFFABRRRQAUUUUAFFFFABRRRQAUUUUAFFFFABRRRQAUUUUAFFFFABRRRQAUUUUAFFFFABRRRQAUUUUAFFFFABRRRQAUUUUAFFFFABRRRQAUUUUAFFFFABRRRQAUUUUAFFFFABRRRQAUUUUAFFFFABRRRQAUUUUAcz8Qfh/oXxQ8I6j4Z8SafHqekX8ZimgkHT0ZT1VgcEMOQQDX4s/tY/sp69+zL4zNvKJdQ8KXzs2lavt4devlSY4WVR1HQjkdwP3Lrkvid8MvD/xe8G6h4X8T2CahpN6m10bh42/hkRv4XU8givYy3Mp4Cp3g91+q8xp2P56qK9t/an/Zb8Rfsy+NWsL0PqHhy8Zm0vWVTCToP4H7LIvGV/EcGvEq/T6NaGIgqlN3TNAooorYD0v4BfH3xR+zv47t/Enhu4yhxHe6dKx8i9hzzG4/k3VTyO4P7V/AX49eF/2hvAtt4k8NXOekd5YSkefZTY5jkH8m6MORX4E16L8C/jt4p/Z98c23iTwzd7HGEu7GUkwXkOeY5F7j0PUHkV8/mmVRxsfaU9Jr8fJiaufv7zS15T+zz+0R4X/aO8ERa/4en8q6jCpf6ZKw8+zlI+6w7qcHa44YDsQQPVe9fmk6cqcnCas0Zi0UUVIBRRRQAUUUUAFFFFABRRRQAUUUUAFFFFADWQMCCMg9Qa/P39sf/gnNb+K/tvjP4V2kVjrJ3TXvh2PCQ3R6l7fsj/7HCt22nhv0C7UuOOldWFxdXCVPaUn/AJP1GnY/nr8G+NfF/wAEPHUeq6JeXvhvxJpkrRupUo6kHDxSxsORkYKMMeor9Z/2Rv27fDf7Qdvb6DrjQ+HfHqpg2LNiC+wOWtyT17mM/MOxYAkan7WP7EXhf9pDT5tVsxFoHjmKPEGrRp8lzgcR3Cj7w7Bx8y8dQNp/Ir4k/DDxf8C/G8mieJdPudE1m0cSwyqSFkAPyywyDhlyOGB6jsQQPtE8JnlKz92ovv8A+CitGf0HZozxX5tfsg/8FJiv2Lwf8XLssvENp4pbqOwW6/l5o/4F3av0bsr2C/tIbm1mjuLaZBJHNGwZHUjIYEcEEc5FfG4vB1sHPkqr0fRktWLdFFFcYgooooAKKKKACiiigAooooAKKKKACiiigBD1o6c0V4T+2R8eo/2ffgjq2s20yp4gvQdP0mPv9ocH95j0jUM/plQO9XSpSrVIwhu9APz1/wCClH7QP/C0vi8PB+lXPmeHvCjPbtsb5Z708TP77MCMehV8cNXx7T555LqeSaZ2llkYu7ucsxPJJPc0yv2DC4eOFoxow2RrsFFFFdQBSqpZgAMk8AUlfVH/AATy/Z9Pxo+NcGr6lbeb4Z8LlL+63rlJp8/uIT65ZS5HQrGQeormxOIjhaMqs9kB+hf7Cn7Pw+A3wRsIr+28rxPrm3UtU3Lh4yw/dwn/AK5ocEf3mf1r6P70DgUYr8grVZV6kqs92ZHPeM/Afh74iaHPo3ibRrTXNLmHz2t7EJFz2YZ+6w7MMEdjXwB+0F/wSrVvtOsfCbUdp5c+HtVl4+kM5/RZPxev0g5HvRiujC42vhJXpS07dPuGnY/nd8b+APEfw11+bRfFGi3mh6pD962vYijEdmXPDKezDIPY1z9fZ3/BTf48w/Ef4t2/gzSpEl0jwnvinlTB829fHmjPogCpj+8H9q+Ma/VMHWqV6EatSNm1saIKKKK7ACiigDJwKAPd/wBjD4BP+0F8b9K0i6hZ/DunEahq74+UwIRiPPrI21PXBY/w1+4sECW0SRRIEjRQqoowAB0AFfNH7AH7P3/Cj/gja3Oo23k+KPEYTUdQ3rh4kI/cwn/dU5I7M7jtX07jivy3OMZ9bxDUX7sdF/mQ3cK/Jb/gqZ8Y/wDhM/jDp/giyn36b4Wt8zhTw13MFZ/rtQRj2JcetfqB8TfHdh8L/h94g8V6k2LLSLKW7dc4LlVJVB7scKPciv5/fF3ii/8AG3inV/EGqSmfUdUu5by4k/vSSMWb8MnpXo8PYbnrSry2jovV/wDA/MImRRRRX6CWFFFFAG/4A8Gah8RPG2heGNLTfqGrXkVnCMZAZ2C7j7DOSewBr+gPwH4O0/4f+DNF8M6Wnl6dpNnFZwDuVRQoJ9ScZJ7kmvzI/wCCU/wc/wCEm+Jms/EC+g3WPh6D7NZMw4N3MCCR/uxbs/8AXVa/VcV+d8QYn2ldUY7R39X/AMAiQtFFFfLEiD0r5o/4KBfGT/hUf7OetJbT+VrPiH/iT2e04YCQHznHcYiDjPZmWvpcV+QP/BTr4x/8LA+OyeFrOfzNJ8JQfZSFOVa7kw0x/ACNPYxmvXynDfWsVFPZav5DW54X8Jf2mfiT8EZ0PhLxVe2VmG3NpszefaP65hfKgn1AB96+5Pg5/wAFZNKvxBY/Evw1JpkxwratoeZYSfVoWO9R/us59q/Muiv0LE5bhsVrOGvdaP8Ar1Ltc/oN+HHxi8FfF3TPt/g/xNp+vQABnS1mHmxZ/wCekZw6H2YCu1PNfzmaHr+p+GdTg1HSNRutL1CBt0V1ZTNDLGfVWUgj8K+zv2bP+Cifxct/FWheEdWtrb4gpqN3DYwLd/uLwM7BVxMgIPJyS6sfevksXkFSknOjK67PR/5EuJ+steDftQfF/wCJXw30Mw/Dj4bah4u1WeMn+0UVZba1/wC2SN5sje2FHTk9K94H3c9KUfSvlqco05qUoppdGSfgJ8atT+J/inxTPrPxMg1/+1pDtzrNrJAIxn7iIygIo/uqAPavOMYr+ju4tYbuJopokmjcYZJFDAj0INeb+Kv2Y/hR42DnWPh54euJX+9OlhHFMf8AtogDfrX2VDiGEEoypWS7P9NC+Y/AzrX1b+zH/wAE+fG3xzNprWurL4Q8HSYcXlzH/pN2n/TCI9iP42wvORu6V+iXhD9hH4KeCPGMPiLTPBsTXcB3QwXlxLdW8T5yHEcrMNw7ZzjqMHFfQKgKMDgVOM4hc48uGVvN/ogcux893/7DXwsf4Laj8OtP0KKwt7pA41baJL0XKg7J2kPLEEn5eFwzKAATX46/F34Ua/8ABT4gar4R8R23kahYyYEig+XPGfuSxnurDkfkcEED+hAcV80ftt/soW37SHgE3WmQxQeONHRpNMuThftC9WtnP91v4SfutzwC2eDKs1nQquNaV4y6vo+/+Ykz8VK+hv2Mf2p779mv4iK148tz4N1Zlh1ayXLbB0W4jH99Mnj+JcjrgjwbV9Fv9A1G4sNSsp7C9t3MctvcRlHRgcEEHkHNUq+/rUqWKpunLWLLP6MtG1mx8RaTZ6ppl1FfadeQpcW9zAwZJY2AKspHUEEGtDFfln/wTi/bAPgvVbb4W+L77GgX8uNGvZ24s7hj/qGJ6RuTx6OfRiR+pg5FflWOwc8FWdOW3R90ZtWFooorhEFFFFABRRRQAUUUUAFFFFABRRRQAUUUUAFFFFABRRRQAUUUUAFFFFABRRRQAUUUUAFFFFABRRRQAUUUUAFFFFABRRRQAUUUUAFFFFABRRRQAUUUUAFFFFABRRRQAUUUx3ESMzEKqjJJ7CgBcZoJ4r82PjD/AMFYdRs9a1TS/h/4WsGt7aeSCHV9VnaZZ1ViBIsSbdoIGRlj1GRXyd8Rf2yfjF8UPNj1jxxqMFnJkGy0xxZw7f7pWILuH+8TX0WHyLFVrOdorz3+4qzP2Y+IXx++HXwpjc+K/GWk6PMgybWW5Vrg/SFcufwWvl34j/8ABV74eeHvNh8JaFqviy4XIWebFlbN6EMwZ/zQV+UUkrzOzu7O7HJZjkk02voaHD2Hp61W5fgv8x8p99eCP22/jj+1P8WdD8EeFprDwXZajPi5n0u1Es0FqvzSyNJLu5Cg4KhcnaO9fp/aWotLSKBWd/LQJvkcs7YGMljyT7mviH/gl5+z+fBHw6u/iNqtrs1jxKPKsd64aKxVuo9PMcbvdUQjrX3PmvlM0nRVf2WHilGOmnV9SWfhd+2f8Hj8E/2hPE2iwQeTpN5L/aemgDC/Z5iWCr7I2+P/AIBXh1fqv/wVU+Dn/CUfC7SPH9jBuvvDk/2e8ZRybSYgAn12ybMf9dGNflRX32VYn6zhYye60fqv6uWtgooor1xhXtn7G/xiPwR/aB8Ma7PP5Ok3Mv8AZ2pEnC/ZpiFZm9kbZJ/wCvE6AcGsa1KNenKnLZqwH9IIYMoI5Ffnf/wVS/Z8/tHStO+LGkW2biyCafrQjX70ROIZj/usdhPXDp2WvpD9hz4xf8Lm/Z28OX9zP52saUn9kaiScsZYQArn1LRmNyfVjXs3jHwtpvjjwtqvh/WLcXemanbSWlzCf4kdSpx6Hng9jg1+VUKtTLcXd7xdn5ojZn87FFd38cfhPqXwR+KXiDwbqgZpdOuCsM5XAuIG+aKUf7yFT7HI7VwlfrFOcasFOLumWFFFFWAV9+fsZft+6B8GfgrqXhjxy99eT6NLu0SG0i8yS4ikJLQ7iQqhHycsRw+BnbivgOiuLF4Oljafs6q03Bq59SftA/8ABQr4kfGj7TpulXB8F+GZMr9h0yU+fMvpLPwzccELtUjqDXy4SWOScn1NJRWmHw1HDR5KUbIAoor0n4N/s7+Pfjzq32LwfoM9/CjBZ9QkHl2lv/vyn5Qcc7Rlj2BrWdSnSi5zdku4Hm1fsl/wTg+LOs/Ej9n+207W7O9W48PSDT7fUZ4WEV3bAfutjkYZkAKEDOAqE/erlv2ff+CY/gr4eC21Xx7MnjbXlw4s2Urp0Lemw8y/V/lP9yvs+xsbfTbOG1tYY7W2hQJHDCgVEUDAAA4AHpXwOcZnQxcfZUlez3/yIbuW6KKK+UJCiiigAooooA+fP2z/ANm23/aO+ElzY2sSDxVpQa80e4bAJkx80JPZZAAPQMEP8NfiNfWVxpl7PaXcMltdQSNFLDKpV0dThlIPIIIIxX9HfWvy8/4Kd/swf8I1rq/Fnw9abNL1ORYdchiXiG5PCT4HQSdGP98A8l6+uyHH+yl9WqPR7evb5lxfQ+AKKKuaPo1/4g1O207S7K41HULlxFBa2sZkllc9FVQCSfYV9+5curKKdfbf/BL0/EfTPivcz6Do9zeeA76P7PrlxKfLtoioJjdWPDSqTjauTtds46ju/wBmD/gmBLci08R/F1jBDxJF4YtZfnYdR9olU/L/ALiHPqw5Ffoz4e8OaX4T0a00nRtPttL021QRwWlpEI4o19FUcCvi81zihOnLD0lzX0b6L07sls1KKKK+GICiiigAooooAKKKKACiiigAooooAKKKKAG4qK4uI7SB5ppFijRSzu5wqgdST2Fc78Q/iP4c+FXha68ReKtWg0fSLUZeeduWPZEUcux7KoJPpX5K/tb/ALeviT4+zXXh7w55/hzwJuKm2DbbnUB2adgeF7+WDj1LYGPTwOXVcdK0NI9X/XUaVz3j9sT/AIKQpafbvB3wkvFkm+aG88UR8qnYra+p7eb0/u54YfBXw6+Gvi/46eOItE8OWFzrut3rmWWRmJCAn5pZZDwq5OSzHqe5IFd9+zN+yT4x/aW14JpkJ0vw1byBb7XrmMmGLuUjHHmSY/hB4yNxUHNfsL8Df2f/AAf+z34Tj0PwnYCEsA13fzYa5vHA+/I+Oe+FGFGTgCvqauJwuTU/Y4dXn/W/+RV0jzT9kz9ifwx+zfpsWp3Yi17xxNHi41d0+S3yOY7cH7q9i33m5zgHaPpfPOKWiviK1apiJupVd2yAooorIAooooAKKKKACiiigAooooAKKKKACiiigAopK+Tv20/23dN/Z60mXw54dkg1L4gXcXyQnDx6ajDiWYd2xyqd+p4xu3oUKmIqKnSV2wLn7aH7aOlfs46E+jaK8Gp+Pr6LNtZk7kskPSeYf+gp1b6V+O3ifxPqvjPX7/W9cv59T1a+lM1zd3Dbnkc9ST/ToBgDimeI/Eep+LtcvtZ1m+n1LVL2Vpri7uXLySuepJNZ1fp+XZdTwFPvJ7v+uholYKKKK9cYUUV9s/sJ/sMTfFy7tPHfjm0eDwVA++zsJAVbVXU9T6Qgjk/xHgcZNceKxVPB03UqPT8/JBsX/wBgv9hh/iXc2XxC8f2LJ4ThYSabpc64OpsDxI4P/LEHt/Gf9nO79VIYY7eJI40VI0AVVUYAA6ACmWtpDY20VvbxJBBEoRIo1CqigYAAHAAHarJOK/LcbjamNq889ui7GbdxaKKK4BBRRRQAUUUUAFFFFABRRRQAUUUUAFFFFABRRRQAUUUUAFFFFABRRRQAUUUUAFFFFABRRRQAUUUUAFFFFABRRRQAUUUUAFFFFABRRRQAUUUUAFFFFABRRRQAUUUUAFFFFABRRRQAUUUUAFFFFABRRRQAUUUUAFFFFABRRRQAUUUUAFFFFABRRRQAUUUUAFFFFABRRRQAUUUUAFFFFABRRRQAUUUUAFFFFAHH/FP4WeHfjJ4J1Dwr4osV1DS7xcY6SROPuyRt/C6nkH8DkEg/iv8AtRfsueJf2ZvGjafqKtf+H7tmbS9ZjTEdwg/hb+7IoxuX8RkEGv3W/nXI/FD4YeHfjF4M1Dwt4p09NQ0m8XBB4eJx92SNuquvUEfqCRXs5bmU8DOz1g91+qGnY/nsor3D9qb9lbxJ+zN4xNneq+o+Grx2OmayiYSZeux/7sgHVe/UZFeH1+nUa0MRBVKbumaBRRRWwHd/Bn40eKfgR42tPE/hW+NreRfJNA+TDdRZBaKVc/Mpx9QcEEEA1+0P7NP7Tnhf9pfwcuq6NKLPWLZVXU9GmcGa0kPf/ajPO1wOehwQQPwjrrPhd8UfEnwd8Z2PijwrqMmnaraNwy8pKh+9HIvRkbHIP6EA14WZZXDGx5o6TWz/AEf9aCauf0LUteAfso/tb+Gv2mvDH7gppfiyzjB1HRXfLL282Inl4ye/VScHsT79X5pVpTozcKis0Zi0UUVkAUUUUAFFFFABRRRQAUUUUAFFFFABRRRQAmea84+NfwI8I/H/AMJyaD4u0xbmMZa2vI8Lc2khH34nxweBkcg4wQRXo5GaBVQnKnJTg7NAfh3+1D+xz4x/Zp1hprqNta8IzybbTXraMhOeiTLz5b+xOD/CTg43/wBlD9ujxX+zrdQaPqJl8SeBmf8AeaXK/wC9tATy9ux+767D8p5+6Tur9lNc0LT/ABNpN3perWNvqWm3cZintLqMSRyoeqsp4Ir8yf2uf+CbV/4SN74s+FFvPquijMtz4dBMlzajqTAesqf7PLjtu7faYTM6GPh9WxqV316P/Jlp30Z+iXwp+LvhX40+FbfxF4R1aLVNOl4cKcSwPjmOVDyjD0P1GQQa7XP5V/P18IfjT4y+Ani9Nd8J6nLpt6hCXFs4JguUB5jmjPDDr7jqCDzX63/sr/tu+EP2jrKLTJ3j8PeNkT99o9xJ8twQOXt3P3x32/eXnggbj5OY5RUwl6lP3ofivX/MTVj6Xooor58kKKKKACiiigAooooAKKKKACiiigArmvHHw+8OfErQp9E8U6Laa5pc33re8iDgH+8p6qw7MMEdjXS0mCKFJxd4uzA/Nj9oL/glXJH9p1j4Tal5i8ufD2qy4b/dhnPX2WT8Xr4B8ZeBfEPw716fRfE2jXmh6pAfntb2Extjswz1U9iMg9jX9Eua4r4n/Bzwb8ZdBbSPGGg2mt2mD5bTJiWEn+KOQYZD7qRX1GCz+tRtCuuZd+v/AASkz+fKivvb9oP/AIJa6/4ZFzrHwvv28R6aMudFvmVL2MeiPwkv0O1ugAY18Ma7oGp+GNVudM1jT7nS9Stn2TWl5C0UsbejKwBB+tfb4bG0MXG9KV/z+4u9yra2s19cw29vE808ziOOONSzOxOAAB1JNfud+yF8B4f2e/gpo+gSxKNduh9v1eVeS1y4GVz3CAKg9due5r8+P+CZ37Pv/Cyviu3jjVbbzPD/AIVZZYd6/LNfHmIe/lj94fQiP1r9dcc18hxBjeeaw0HotX69iZPoOooor48gSvF/2tvjvB+z58FNZ8RrIn9tTD7FpMLYO+6cHacdwgDOR3CEd69nNfjZ/wAFFf2gv+FxfGibQtNufN8NeFS9jb7Gyk1zn9/L7/MoQH0TI+9XrZVg/rmJUX8K1f8Al8xpXPle9vJ9RvJ7q6le4uZ3aWWWRizOxOSxJ6kk9ahoor9XWhoFFFFABX0x+wJ+z7/wvP422lxqNt53hjw5s1HUd65SVwf3MB/32GSO6o4r5piieeVI40Z5HIVVUZJJ6ACv3F/Yu+ASfs/fBDStKuoFj8R6kBqOrvj5hO6jEWfSNdqemQxHWvAznGfVcO4xfvS0X6sTZ72BtGBS0VHI6xIzsQqqMknoBX5iZnwP/wAFXvjH/YPgPQPhzY3GLvW5f7Qv0U8i2ib92pHo0vI/641+XFew/ta/GBvjh8e/FHiSKYy6WJ/sem88C1i+SMj03YLkermvHq/WMrw31XCwg9936v8AqxotEFFFFeqMKUAsQByTSV77+w98Hf8Ahc/7RPhzT7mDztH0t/7X1EEZUxQkFUPs8hjQ+zGsK9WNCnKrLZK4H6rfsbfB0fBH9n3wxoc8Hk6vdRf2lqQIw32mYBire6Lsj/4BXt2M0qjAFFfjlWpKtUlUlu3cyFoooqAOI+M/xIs/hD8LvE3jC+2mHSrJ50jY482XpFH/AMCcqv8AwKvwB17W7zxLrmoavqM7XOoX9xJdXEz9ZJHYszH6kk1+kn/BWX4x/YdE8NfDWxnxLev/AGtqSqefKUlIEPsz+Y2PWNa/M2v0PIMN7Kg6z3n+SLiFFFFfVFBX23/wSy+Dh8YfF/UfHF5Bv07wvb7bdmHDXcwKrj12xiQ+xKGviQDJr9w/2HPg9/wpn9njw7p9xB5Or6mn9raiCMMJZgCqH3SMRofdTXz+eYn6vhnFby0+XX+vMT2PoCiiivzIzEr5J/bl/bQuP2a4ND0fwvFY6j4uv2+0ywXytJFb2gJGXVWU5dhheeiufSvoz4nfEXR/hP4D1vxZr0/k6bpVu08mD8znosa+rMxVQPVhX4M/GD4pax8Z/iPrnjDXJN19qc5kEQOVgjHEcS/7KqAo+mTya+hyXL1i6rnVV4R/F9ikrn3j4G/4K8qfLi8Y+AGX+/d6JeZ/KGQf+1K+hPA3/BRb4H+NfLjk8TTeHbp+kGt2jw4+si7ox+L1+LFFfU1chwdT4U4+j/zuVZH9Efhfx54a8b2n2rw94g0vXbfGfN028juF/NCa38elfzjafqd5pN1HdWN1NZ3MZyk1vIUdT6gjkV7R4H/bY+NfgDy1sPH+p3kCceRqxW+Uj0/fBiB9CK8arw3Na0qifqrf5k8p+3eveFNF8U232fWdHsNWg/55X1sky/kwIryHxV+xH8D/ABjua9+HelW7t/FpgexwfXELIP0r4n8Df8FbvGemmOPxZ4N0jXIxwZdOmks5CPU7vMUn6AV9CeBv+Cpfwh8S+XHrkWteFZ+jvd2nnwg+zQlmI+qCvLll+Y4TWKfyf+WorMoeKf8AglL8KtVZpdF1jxD4fm6qqXEc8S/g6bv/AB+vqb4W+E9c8E+CNN0LX/EZ8V3tinkLqslt5Es0Q4TzBvbc4HBbPzYyRkmpPh38UvCnxa0NtZ8Ia7aa9pySeS81q+dkmAdrA4KnDA4IB5FdZ6152IxOIq/u68m7d91+oXHUUUVxiCiiigAooooAKKKKACiiigAooooAKKKKACiiigAooooAKKKKACiiigAooooAKKKKACiiigAooooAKKKKACiiigAooooAKKKKACiiigAooqlqWq2ejWct5qF3BY2kQ3STXMgjRB6licCha7AXOlGa+dPiN+378FPhyJIpPFkfiC9TP+iaBGbst9JBiL83FfLPxH/4K46jP5sHgXwTBaLyEvddnMrEevkx7QD/AMDNenQyzF4j4YNLu9PzHZn6YZxSKwcZUhh6g1+FnxF/bP8AjH8T/Nj1bxvqFrZycGy0phZRbf7pEW0sP94mvu//AIJSfEt/E3wk8SeFbu4aa80LUvtEe9snyLgFh16/vElJP+0K68XktXCYd1pyTtbRf5jasfc9FFFeCSIDmvm39vr4z/8ACnf2eNaa0n8nW9f/AOJPY7Thl8xT5rjuNsYfB7MV9a+kc8cV+PP/AAUw+M//AAsj47t4asp/M0fwjGbEBTlWu2w1w31BCRn3iPrXr5ThfrWJinstX8v+CNK58idaKKK/VjQK9U/Zk+Cl38fvjLoPhKFXWxlk+0ajcJ/yxtEIMjZ7EjCj/ada8rr9df8Agmd+z/8A8K0+EreNNVttmv8AisLNGHX5obEf6pfbfkyH1Bj9K8nNMZ9Twzkviei9f+AJux9gaRpVpoWl2em2NulrY2kKW8EEYwscaqFVQOwAAFXqKK/KG76szOd8eeDrD4g+DNb8M6nH5mn6tZy2cwxyFdSuR7jOQexAr+fzx74M1D4eeNtc8Maqnl6hpN5LZzDHBZGK7h7HGQe4Ir+iQ8V+U3/BVb4Of8Iz8TtH+IFjBtsfEUH2a8ZRwLuEAAn/AHotmP8Armxr6rh7E+zrOhLaW3qv+AVE+FqKKK/QywooooA+2v8Agll8Y/8AhDvjDqHgi9n2ad4ot824Y8Ldwgsv03IZB7kIPSv1or+dTwh4ov8AwR4q0jxBpcpg1HS7uK8t5PSSNgy59sjpX9Afwy8d2HxP8AeH/FemNmy1eyiu0XOShZQWQ+6nKn3Br8+4hw3JWjXjtLR+q/4BEj46/wCCov7Pf/CZeArT4laRbF9X8Or5GohF+aWxZuGPr5bnP+67k9K/Kqv6NNY0mz1/Sr3S9Qt0u7G8he3uIJRlZI3UqykehBIr8H/2mvglefAD4x674SnDtYxyfaNNuH/5b2jkmNs9yOVP+0jV6HD+M9pB4ab1jqvT/gDi+h5XRRRX2JQUUUUAFdl8Mfg/4y+MmvLo/g/QLvW7zjzDAmIoQf4pJDhUHuxFcnZTR215BNLAl1FHIrPBISFkAOSpKkEA9OCD71+9n7N9/wCCtc+DXhrVvAGk2Wi+Hb61WZLKzjVRFJ92RHI+86urKzHJJXOTXh5rmEsBBOMbt/chN2PlL9n7/glnoPhs22rfFG+XxFqAw40Wwdks4z6SScPJ9BtHb5hX3XoXh7TPC2lW+maNp9rpWm267IbSzhWKKNfRVUACtLtR2r85xOMr4uXNVlf8vuIvcWiik4ArkEIaa7rEhZ2CKBkknAAr5w/aB/bx+GvwHFzp5vv+Eo8TR5X+x9KkDeW/pNLysfuOWH92vzQ+P/7b3xK+P73Fle6l/YHhqQkDQ9JZo4nX0lf70vbIY7c8hRXtYPJ8Ti7Styx7v9ENK5+hX7QP/BRn4d/CAXOl+HpB438Splfs+nygWkLf9NJ+Qcf3UDHjB211H7FX7U5/ac8AX93qcVrY+KtKumivrO0BWPynJaGRAxJClQV5J5jY9xX4mV7f+x78epf2fPjbpGuzSuug3h+wavGOQbZyMvjuUYK47/KR3NfSYjIqVPCyVPWa1v38irH7qUVXtrmK9t4p4JFmhkUOkiNlWUjIII6g1Yr4EgKwvGfhHSvHvhbVPDut2i32k6nbvbXNu44ZGGDg9iOoI5BAI6Vu0UJuLutwPx3g/wCCa/xK1P40az4TtYRZ+FrG4BXxReriCW3b5kKKOZJNvBReAwIJAwT+jP7O/wCyR4C/Zx0xP7DsPt2vyJtutdvQGuZPUL2jT/ZX2yWIzXtppcV6uKzTE4qKhN2Xl19Rt3FoooryhBRRRQAUUUUAFFFFABRRRQAUUUUAFFFRySLCjO7BUUZLMcACgB5NeEftMftdeDP2atFP9pzDVfE08Zaz0G1kHnSejyHny48/xHk87Q2DXz7+1r/wUn0/wb9s8K/CuaDV9cGY7jxBgSWtqehEI6SuP733B/t84/N+xsPF3xo8diG3j1HxX4q1eck8tPPO56sxPYDkk8ADnAFfUZfk0qq9vivdh26v/JFJHTfHj9onxn+0T4qbV/FWoF4YyRZ6Xb5W1s1P8MaZ69MscscDJ4GPpD9kL/gnTq3xPNl4s+I0NxoXhM4lt9LOY7vUF6gnvFEfX7zDpgENX0P+yL/wTs0X4VCx8VfEKODxB4vGJYNP4ks9ObqD6SyD+8flB+6CQGr7bxgdK6MdnEKUfq+BVktL/wCX+YN9jI8MeF9K8F6FZaNolhb6XpVnGIre0tYwkcajsAPzJ7kkmtmiivkG23dkhRRRSAKKKKACiiigAooooAKKKKACiiigAooooAb1petGa+Fv23v2/Lf4YpfeBfh5dx3fi4gw32qxkPFpnYonZpv0TvluB04XDVcXUVOktfy9R2Oh/bZ/bqsPgZaXXhHwdPDqPj6ZNssvDxaUpHDOOjS4OVQ9OC3GA35JazrV/wCItWu9T1S8m1DUbuVpri6uHLySuxyzMx5JJqC9vbjUrye7u55Lq6ndpZZ5nLvI5OSzE8kkkkk1DX6jgMBSwFO0dW933/4BaVgooor0xhRRX21+wx+wlcfFu5s/HXjy0ktvBcTCSy0+QFH1Vgep7iH1PVug4ya48ViqeDpurUen5+SDYh/YY/YXufjFe2njfxvaSWvgeB99rZyAq+rOD+YhBHLfxdB3I/WSxsoNMs4LS1gjtrWFFiihiUIkaAYCqBwAAAABRY2cGm2kFrawR29rCixxQxIFSNAMBVA4AAAAAq3X5djcdUx1Tnnolsuxm3cKKKK88QUUUUAFFFFABRRRQAUUUUAFFFFABRRRQAUUUUAFFFFABRRRQAUUUUAFFFFABRRRQAUUUUAFFFFABRRRQAUUUUAFFFFABRRRQAUUUUAFFFFABRRRQAUUUUAFFFFABRRRQAUUUUAFFFFABRRRQAUUUUAFFFFABRRRQAUUUUAFFFFABRRRQAUUUUAFFFFABRRRQAUUUUAFFFFABRRRQAUUUUAFFFFABRRRQAUUUUAFFFFAHKfEn4b+H/ix4O1Dwx4n06PU9JvU2vE4+ZG/hdG6qynkMORX4x/tZfskeIP2ZfFWHEuqeEL2Q/2brITg9/KlxwsgH4MBkdwv7jGud8d+BdC+JfhbUPDniTTYtV0a9Ty5raYcN6EHqrA4IYYIIBBr2MuzKpgZ94PdfqvMadj+d+ivo/8Aa+/Y3139mnxCb2087V/A17KRY6rty0JPIgnxwHA6NwHAyMHKj5wr9OoV6eJpqpSd0zQKKKK3A3PBXjbXPh14o0/xF4c1KfSdYsZBLBdQNhlPcEdCpGQVOQQSCCDX7Dfsd/tsaF+0do8ej6qYdF8e2sWbjT92I7wAcy2+eo7lOq+45r8XavaJreoeGtXtNU0q8n07UrSVZre6tpCkkTqchlYcgivIzDLaWOhrpJbP+ugmrn9Ggo5r4v8A2K/29rD4029n4P8AG88Gl+O0URwXJxHBquB1XssvqnQ9V/uj7Q/lX5jicNUwtR0qqszMWiiiucAooooAKKKKACiiigAooooAKKKKACiiigApOtLRQB8kftY/sA+GfjxHdeIPDXkeGfHJBdrhUxa37ek6qOGP/PRRn1DcY/KPx78O/GHwQ8avpHiLT7zw7r1jIJYnyVJwfllikU4YZHDKe3XIr+hGvPPjP8CfB3x78LyaF4v0pL2Hk293HhLm0cj78UmMqenHIOOQRxX0WXZxUw1qVb3ofiv67FJ2Phb9k7/gplLZ/Y/C3xdmaeDiK38UIuXTsBcqPvD/AKaKM/3geWr9H9K1ay13TbbUNNu4b+xuYxLDc20gkjlQjIZWHBB9RX4uftRfsP8AjP8AZzu59ThSTxH4LZ/3WsW0ZzACeFuEGfLPQbvunjkE7Rk/s0ftkeOP2bNSSCwnOs+FZJN1zoF5IfKOTy0TcmJ/ccH+INgV6mKyqhjYfWMC1r06P/J+Q2r7H7j80teSfAL9pfwP+0XoH2/wvqKi/iUNeaRdEJd2p/2kzyuejrlT65yB613r4ydOdKThUVmiBaKKKgAooooAKKKKACiiigAooooAKKKKAGj9K8y+M37OfgH496V9j8YaBBezopWDUYh5V3b/AO5KOcZ52nKnuDXpwz9KKqE505KUHZrsB538DPgpoPwB+Hdl4P8ADvmyWdu8kslxcBfOuJHbJdyAATjC9Oigdq9EzzQc0AYpSlKcnKTu2AtFFNZggJJwByaQHzx+3D+0B/woL4IajdWVx5XibWd2naSFPzo7L88w/wCua5IP94oD1r8RmYuxZiSxOST3r6J/bq/aBPx6+N9/LYXPneGND3abpYVspIqt+8mH/XRxkH+6qelfOtfqGT4P6phk5L3pav8ARfI0SCiiivdGFFFWdM0261nUbWwsoHury6lWCCCJctI7EBVA7kkgUfDqB9Z/8E2/2fT8V/jEPFWp23meHfCbJdHePlmvCcwJ77SDIf8AcUH71fsN05ryL9lr4IWv7PvwY0PwqiodT2fatTnT/ltduAZDnuFwEB/uoteu1+T5pjPrmIc18K0XoZt3CvnL9vX4x/8ACnv2dNeltpvJ1nXB/Y9iVOGDSqfMcdxtjEhB7Nt9a+jRX5G/8FR/i83jX43Wvg+0m36b4VthG6qchruYK8h/BfKX2IanlWG+tYqMXstX8gW58X9aKKK/VzQKKKKACv1l/wCCWPwc/wCEN+EGo+N72DZqPii4225YcrZwkquPTdIZD7gIa/L/AOGngS/+J3j/AMP+FNMXN7q97FaI2MhNzAFz7KMsfYGv6AvB/haw8DeFtI8PaXF5Gm6XaRWdvH/djjUKufU4HJr5HiHE8lKNCO8tX6L/AIJMjcooor4AgSoLq6is7aW4mkWKGJC7yOcKqgZJJ7DFTZzXy/8A8FEfjH/wqn9nXVbK0n8rWPEzf2RbBT8yxuCZ3+nlhlz2Mi1th6UsRVjSju3YD8rf2lfi1L8bfjb4q8WF2azu7ox2KtxstY/khGOx2KCfcmvMKKK/Y6VONGmqcdloahRRRWgHt37GvwcPxt/aD8M6HPB52kWsv9pakCMr9mhIYq3s7bI/+B1+6agBQPSvhP8A4JU/BweGfhjrHxAvoNt94in+zWbMORaQkgkf70u/P/XJTX3aORX5lneJ9vinBbR0+fX/ACM2BOKKK8B/bO/aKi/Z0+D97qVtKn/CTapustHhOCfOI+aYj+7GDu9M7QfvV4dKlOtUjTgtWI+Jf+CnX7S3/Cb+M4vhjoN1u0TQJfM1R4m+W4vcY8s+oiBI/wB9mz90V8K1Ld3c1/dzXNzK89xM5kklkYszsTkkk9ST3qKv13B4aGEoxox6fi+5qtAooorsAKKKKACiiigD9SP+CROoeb8NPHVjn/U6tFNj/fhA/wDadffdfm9/wR91D5PijZMeh06ZR/4Ehv8A2Wv0gr8pziPLjqny/JGb3FoooryBDa848Y/tGfDX4e+Jn8PeJfGelaHrCRrK1rfTeUQrfdOTxz9a9Hr8U/8Agovq39p/tc+MkB3JaJZ26n6WsRP/AI8xr1crwUcfWdOTskr6fIaVz9b9K+Pnwz13H9n/ABC8MXpPRYNYt2P5B811+n67purR77K/tbtP71vMrj8wa/nMBIqSK5mgkV4pXjdeQyMQRX0cuG4/ZqP7v+CVyn9HgYHoQad1HrX88+lfFjxvoW3+zfGGvaft6fZdSmjx/wB8sK9n+An7cPxH+GnxH0TUvEfi7XPE/hlZRFqGnaleyXO+BuGZd5JDrncvIyVweCa4qvDtanFyhNO3TYXKftlRWdoWt2PiTRrHVtMuY73T76BLm2uYjlJY3UMrA+hBBrRr5Rpp2ZIUUUUAITigUY5rz/4y/HDwn8BPDNrr/jK9lsNMuLxLFJYYGmPmsjuBtUE4xG3PtTjGU5KMVdsD0DJ9KWvnjSf2/vgLrG0ReP7eFj/DdWV1Dj8XiA/Wuy0n9qb4Pazj7L8TPC+49Fm1WGJj+DsDW8sLXh8UGvkwPVaT8K53SfiL4W10L/ZviTSNQ3dPst9FJn/vljXQLKj/AHWBz6GsHFx3QD6KKKQBRRRQAUUUUAFFFFABRRRQAUUUUAFFFFABRRRQAUUUUAFFFFABRRRQB+c37ff7Xnxd+DHxXm8IeHL6y0HRLixhu7O+gs1kupUcFX3PJuUESJIBtUEDHfmvz78a/E3xb8R7z7V4p8S6pr8+cq2oXbzBP90MSFHsMV+i/wDwVu+HP2/wZ4O8cQR5k067k0y5ZRyY5V3xk+ytGw+slfmFX6Zk0KM8JCpGKUtm7a3Rotgooor6EYV9a/8ABMr4jf8ACF/tK2ukTS7LLxJZTaewY/KJVHmxn65jKj/fr5Kre8BeLbrwD440DxLZEi70i/gvogDjLRuGAPscY/GuPF0frGHnT7pgz+iWis7QdatfEeiafqtjIJrK+t47qCQfxRuoZT+IIrRr8eaadmZHnX7QHxVtfgp8H/E/jG52mTTrRjbROeJbhvkhT6F2XPoMntX4Gapqd1rWp3eoXsz3N5dyvPPNIctI7EszE+pJJr9CP+Csfxo+1an4d+GOnz5jtR/a2qKh/wCWjArAh+i72I/20Pavzsr9HyHC+xw/tZbz/Lp/mWkFFFFfTFHtH7IvwJm/aC+Nui+HZI3OiW7fbtWlXICWsZG5c9i5KoPQvntX7o2lpDYW0VtbxJDBCojjijUKqKBgAAdABXyp/wAE5v2f/wDhUHwVi17Urby/EfioJfTb1w8Ntg+RF7fKxc+8mD92vrPoK/L85xn1rENRfux0X6shsdRRRXhEjccV4f8AtmfB0fG39nzxNokEHn6taRf2lpoAy32iEFgq+7rvj/4HXuVNK5zV0qkqNSNSO6dwP5viCCQeoor3z9uD4O/8KW/aJ8R6dbweTo+pv/a2nADCiGYklB7JIJEHsorwOv2ShVjXpxqx2auahRRRWwBX6kf8EofjH/b3gPXvhzfT7rvQ5f7QsFY8m1lb94oHosvJ/wCuwr8t69h/ZJ+MDfA/49+FvEksxi0sz/YtS54NrL8jk+u3IcD1QV5WaYb61hZwW+69V/VhPVH7w96+N/8AgpZ+z7/wtD4SDxjpVt5viDwmr3DBF+aeyPMy++zAkHoFfHLV9io6yorKQysMgjoRTLm2ju4JIZkWWKRSjxuMqwIwQQeor8vw9eWFrRqw3Rmfzh0V7h+2N8BZf2ffjbq+iQQsvh++P9oaRIeQbdyf3efVGDJ6/KD3rw+v1+jWjXpRqQ2epqFFFFbAFff3/BLH9oL/AIR/xTqHws1i522Grlr3STI3Ed0q/vIh/vou4e8Z7tXwDWj4c8Q6h4S8QabrelXL2ep6dcR3VtcRn5o5EYMrD6ECuHG4aOLoSpS67evQHqf0Y80mK+ZtH/b0+F9t8EtA8deIddgs7/ULXMmh2v768+0L8ssaxA5C7wcM21SCpyM18P8A7QP/AAUv8efE77TpXgtW8C+Hnynm28m7UJl/2pR/q/pHgjpuNfm+GynE4ibio2S0be3/AATOx+hPx5/bB+G/7PcEsOu6uL/XguY9D0zE10T23jOIx7uRx0zX5pftA/8ABQn4j/Gn7Tpul3B8F+GZMr9h0uU+fMvpLPwzccELtUjqDXy/c3Mt5PJPPK800jF3kkYszMTkkk9Sajr7fB5LQwtpTXNLu/0RaVhSSxyTk0lFFe+MKK3PBvgbxB8Q9eg0Xw1o95rmqTn5LWyhMj47k46KO5OAO5r7+/Z8/wCCVcsxttY+LOpeUvDjw9pUuWP+zNOOB7rHn2cV5+Kx9DBxvUl8uv3A3Y9g/wCCaHx7k+J/wek8JapK0ut+Etlskj5Jmsmz5Jz6ptaPHYKnrX2QTiub8DfD3w38NdAh0Twtolpoelw/dt7OIICf7zHqzHuxJJ7muk6fSvyrFVYVq0qlONk3sZC0UUVzgFFFFABRRRQAUUUUAFFFFABRRRQAUUUUAIc0tIa+V/2pv29fCHwAiutE0lovFHjYAr/Z0En7izb1uHHQj/nmPmPfaCDW1GhUxE1TpRuwPdfid8WfC3wb8LT+IfF2rwaTpsXCmQ5kmfHCRoOXY+gHv0BNfk/+1Z+354q+PbXegeHvP8L+BmJQ2kb4ub5fWd16Kf8Anmvy88lsAjwv4sfGXxn8ePFra34s1WfVr5yUt7dRiG3UniOGMcKOnTk9SSea+uP2UP8AgmrqvjM2fij4qRXGiaEcSwaACY7y7HUeaesKH+7988/c4J+1oYHDZVBVsW7y6f8AAXV+Zdrbnzl+zn+yn43/AGk9dEGg2hstDhkC3uu3akW1uO4H/PR8dEXnkZ2jmv15/Z4/Zd8Ffs3eH/sfh6y+06tMgW+1u6UNdXJ64z/AmeiLx0zk5J9L8MeF9J8GaFZ6NoenW2l6VZp5cFpaRiOONfQAfmT3JzWx16V89mGa1sa+Ve7Dt/mS3cWiiivFEFFFFABRRRQAUUUUAFFFFABRRRQAUUUUAFFFFACZ4pGYAEk4FVr68t9PtJrq6mjtraFDJJNIwVEUDJZieAABnJr8vP23P+Cgs3jn7f4D+Gd7JbeHfmh1HXYSVkvx0aOE9Vi7Fur9OFzu7sFgquNqclNadX0Q0rnb/tu/8FCRpw1DwD8LdRD3fzQan4jtnyIuzRWzDq3UGQdP4efmH5qu7SuzuxZ2OSzHJJpvWiv1DBYKlgqfs6a9X1ZolYKKKK7wCilAzX6BfsM/sAv4nOn/ABC+JmntHo3yz6XoFwuDd91mnU9I+4Q/f6n5eH4sZjKWCpudR/8AB9AbsY/7DH7BU3xGey8f/ESyeDwqpE2naRMCr6keokkHUQ+g6v8A7v3v1OtLWGyt4re3iSGGJQkccahVRQMAADoAO1SRQJBGkcaKkagKFUYAA6ACpq/LsbjauNqc9Tbouxm3cKKKK4BBRRRQAUUUUAFFFFABRRRQAUUUUAFFFFABRRRQAUUUUAFFFFABRRRQAUUUUAFFFFABRRRQAUUUUAFFFFABRRRQAUUUUAFFFFABRRRQAUUUUAFFFFABRRRQAUUUUAFFFFABRRRQAUUUUAFFFFABRRRQAUUUUAFFFFABRRRQAUUUUAFFFFABRRRQAUUUUAFFFFABRRRQAUUUUAFFFFABRRRQAUUUUAFFFFABRRRQAUUUUAFFFFABRRRQBi+LPC2k+NvDt/oWuWEGp6TfRGG4tLhNySKex9+4I5BAI5FfkD+2Z+xBrH7POpzeIfD6T6v4AuZPkuSN0unsx4imx/D2WToehwcZ/ZbmqWraTZa7pl3p+o2sN9Y3UbQz21wgeOVGGGVlPBBBxg16eAzCrgal46xe6/rqNOx/OXRX2n+2x+wRffB2a98aeBLebUPA7sZLmyXMk2lZ657tD6N1Xo394/Flfp+FxVLF01Upu6/L1NNwooorrAfBPJbTJNDI0UsbBkdDhlI6EHsa/S79ij/goemrmw8C/FXUFhv/AJYNP8TTthZuyx3LHo3YSHg/xYPzN+Z1FcGNwNLG0+SovR9UDVz+kFXDAEHIPcUueOK/J/8AYw/4KEX3wxax8F/Ea5m1LwkMQ2erNmSfTR0Ct3khHp95R0yAFH6o6Rq9jr+mWupabeQX9hdRrNBdW8gkjlQjIZWHBBHcV+YY3A1cFPlqLTo+jM2rGhRRRXAIKKKKACiiigAooooAKKKKACiiigAooooAKKKKAKl3ZwahaTW1zDHcW8ymN4ZFDI6kYIIPBBHavz+/as/4JmWmt/bPFHwkji0+/OZZ/DMjhIJT1Jt2PEZ/2G+X0K4wf0L680mB0rrwuLrYOfPSdvLo/Ud7H881lf8Ai74NeOBLbyal4T8U6TNg/et7iBx1VgcHBHUHgg85Br9Iv2WP+CmOk+MPsfhv4qNBoWtHEcXiCMbLO5PQecP+WLH+99zr9zpX0d+0R+yh4G/aQ0Yxa/ZfYtciQraa7ZqFuYPQE9JEz/A3HJxtJzX5LftGfsh+PP2btTdtZs/7T8OySbbbX7FC1vJnor94n/2W687SwGa+yhXwecwVOsuWp+PyfX0K0Z+5ltdRXkEc0EizRSKHSRGDKykZBBHUVNX4n/syfty+OP2eJoNMlkbxL4N3YfR7yU5gGeTbycmM/wCzyp54yc1+sHwO/aM8DftC+HxqXhPVVnuI1ButMuCI7u1J7SR56Z43DKnsTXzGOyutgnd6x7r9exLVj1KiiivJEFFFFABRRRQAUUUUAFFFFABRRRQAUUUUAIetcx8R/Cc/jvwJr3h221W40ObVLSS0Go2qhpIA6lSyg98E+h54IODXUUURbi1JboD8R/2gf2FfiX8BWub+Ww/4SXwxHlv7a0lC6xr6zR/ei9ycr/tGvnSv6QWQMCDgg9jXyp+0F/wTw+HHxn+06lpEA8E+JpMt9t0yIfZ5m9ZYOFPuV2kk5JNfbYLiDaGJXzX6r/ItS7n400V7V8eP2Q/iR+z5cPLr+jte6GGxHrmm5mtG543NjMZPo4Ge2a8Vr7GjWp1489OV15FBX3B/wS//AGff+E5+It18RtXtd+i+Gm8uxEi/LNfsMgj18tTu9meM9q+M/C3hrUfGXiTTNC0i2a71PUrmO1toE6vI7BVH5nrX71fAT4Rad8DPhToHg7TtriwgH2m4VcfaLhvmlkPflicZ6DA7V4OeYz6vQ9lF+9LT5df8hNnotFFFfmxmVr27isbSa4mcRxRI0jueiqBkmv55fiD4tufHnjvxF4kuyftOr6hPfSAnODJIzY/DOK/fn4piVvhn4sEH+uOk3YT/AHvJbFfz0H75+tfbcNwX7yfXRfmXEbRRRX25QUUU4DJAHU0Afev/AASi+Dh13x9rvxGvYN1pocP2CwdhwbqVf3jA+qxcH/rsK/Uv6V4z+yH8Ik+CnwB8K+Hni8rU5LcX+okjDG5m+dwf93IT6IK9m6GvyTM8T9axUprZaL0Rm9RaKKK80QnUV+Ov/BS/4x/8LH+P0vh6zn8zSPCUR09Qpypumw1w31B2xn3ir9Tfjp8TrX4NfCPxP4xuihGl2byQxueJZz8sKf8AApGQfjX4C6tql1rmqXmo30z3N7dzPcTzOctJIzFmY+5JJr67h3Dc1SVeXTRer3/AqJUooor78sK3fAng7UPiF400TwzpUfmahq15FZwDHAZ2C5PoBnJPYA1hV9zf8Eqvg5/wlHxR1fx/ewbrHw5B9ntGYcNdzAjI9dse/PoZFNcWNxCwtCdV9F+PQHofp14A8G6f8PPBeieGNLTy9P0mzis4RjBKooXcfc4yT3JNdEOppaTpX4+25Nye7MipqF/b6XY3F5eTJbWlvG0s00rBUjRRlmJPQAAnNfh1+2J+0RcftGfGG/1iGSRfDdhmy0e3bI2wKf8AWEdmkPzHuAVH8Ir7a/4Ke/tK/wDCIeFIvhZoN3t1fWoxNq8kTcwWefliOOhkI5H9xSCMOK/LOvu8gwPJH61Navb07/MuK6hRRRX2RQV9Rfsafs2f8LS0vxz451q18zw54b0m7+zLIvy3F+bdig9xGCHPuY+xNfPXgXwVqvxG8Y6P4Z0O3N1quqXKWtvEOm5jjJPZQMknsAT2r9wvDfwg0r4Lfs13vgnSFDQ2OiXKTT7cNcTtExklb3ZiTjsMDoBXz+b476rCNKD96X4Lr/kJs/CFuppKcfvn602vfWwwooopgffn/BIjUPJ+I3jyxz/rtLhmx/uS4/8AalfqN3r8k/8Agk5qH2b9ojXbYn5bnw3OAPVluLcj9N1frbX5jnitjZPul+REtwooorwCRCK/CH9sXVv7a/ag+JVxu3bNZmt8/wDXI+X/AOyV+7rHAzX8+Hxn1X+3fjB451LO77Zrl9cZ9d87t/WvruG43rTl5L8/+AVE42iiivvywooooA/Sn/gl5+039qgl+EXiG7/exB7rQJZW5ZOWltvw5kX23jsBX6MjNfzoeGfEmpeDvEOm65o909jqmnXCXNtcRnDRyIQVP5jpX7rfsyfHXTv2hvhLpPiqzMcN8V+z6lZoc/ZrpQN6f7pyGX/ZZe+a/PM9wHsan1imvdlv5P8A4JDR61RRRXypIV8Df8FddY8j4YeB9L3f8fOryXO318uEr/7V/WvvmvzP/wCCv+sebrXw00sN/qbe+uWX/faFQf8AyGa9nJ482Op/P8hrc/Oyiiiv1SxoKHYdCR+NfS3/AAT1l1HUP2rvA1il7crZK91NLCsrBCEtZWGVzg/MFr5or68/4JcaT/aP7UMdxtz9g0a7uM+mdkf/ALUrzcw5Y4So/wC6/wAgex+w9FFFfkhkFFFFABRRRQAUUUUAFFFFABRRRQAUUUUAFFFFABRRRQAUUUUAFFFFAHj37Wvw5/4Wp+zr450BIvNu2097q1QDJM8OJowPcsgX/gRr8HSMHFf0gMoZCDyCMV+BH7SHw6Pwo+OnjbwsIvJt7HUpTapjGLdz5kP/AJDdK+34cr/HQfqvyf6FxPNqKKK+2KCiiigD9q/+CeHxH/4WH+y74aSWXzb3QWk0afnoIiDEPwieIfhX0H4l8Q2PhLw9qet6nMLbTtOtpLu5mbokaKWY/gAa/Nf/AIJH/Ef7D4u8Z+B55cR39rHqlqjHgPE2yQD3KyIfpHXsf/BUj40/8IT8HrPwTYz7NT8VTYnCH5ks4iGf6bn8tfcbxX5jisC5Zk6EdpO/yer+7Ui2p+Y/xf8AiPffF34m+JPF+olhc6vePcCNjnyo84jjB9EQKo9lrjqKK/S4QVOChHZFhRRRVgfqR/wTu/bOHjWxs/hf41vwPEFrH5ej6jO3N7Eo/wBQ5PWVQOD/ABKP7wy3313xX84un6hc6Tf297ZXElpeW0izQzwuVeN1OVZSOQQQCCK/Y79hr9sG2/aH8IjQtenit/H+kxD7Ugwov4hgC4QevQOo6EgjAYAfn+dZX7JvE0V7r3Xbz9CGj6tooor5IkKKKKAPiD/gqf8ABv8A4TD4Q6d44soN+o+F7jbcFRy1nMQrZ9dsgjPsGc1+Tdf0T+MfCth458K6v4e1SLztO1S0ls7hO5SRSrY9Dg8Gv5/fiV4Fv/hl4/8AEHhTU1232kXstpIcYD7WIDj2YYYexFfoHD2J9pSlh5bx1Xo/+D+ZcTmqKKK+tKCjpRRQB+237BfxjHxh/Z00Ca5n87WdDH9j3+45YtEB5bnud0RjJPc7vSvow1+Rf/BLv4x/8IN8bbnwfez7NL8V2/lRhjhVu4gXiPtuUyL7llr9dDX5RmuG+q4qUVs9V8zN6M+W/wDgoN+z7/wuz4JXOoabbeb4n8MB9Qsgi5eaLH7+Eeu5VDAdS0ajvX4wkYNf0gkA8HpX4o/t6/s+/wDCifjfetp9t5PhfxBu1HTdowkRJ/ewD/cY8DsrpX0HD+N1eGm/NfqiovofNlFFFfblBRRRQAUUUUAFFTWdnPqF1FbWsElzcSsEjhiQs7sTgAAckn0r7L/Z9/4JleN/iP8AZtW8dSv4I0F8P9lkQNqMy+gjPEX1fkf3DXHiMXQwseatKwXsfHuh6DqXifVbbTNI0+51TUbl9kNpZwtLLI3oqqCSfpX3P+z5/wAEtNf8T/ZtY+KF+3hzTWw40WxZXvZB6SPykX0G5uoIU19//Br9nPwD8A9L+yeD9Bgsp3QLPqMw827uP9+U84zztGFHYCvTelfFYzP6lW8MOuVd+v8AwCHI4j4XfBvwb8GdBXSPB2gWmi2uB5jQrmWYj+KSQ5Zz7sTXbjrRS18pKcpycpO7ZIUUUUgCiiigAooooAKKKKACiiigAooooAKKKKAE5Fc9418c6D8OvDt1r3ibVrXRdItl3S3V3IFUegHdmPZRkk8AGvBv2m/27fA/7PkFxpdtKnifxmAQukWcg2W7djcSDIT/AHRljxwAc1+UXxu/aG8b/tBeIzqni3VnuI0Y/ZdNgylpaA9o488e7HLHHJNe9gMnrYu05+7Dv1foUlc+nv2pv+CleuePftnhv4Ym48OeHmzFLrLfJfXa9D5eP9Sh9vnPHK8rXyj8J/g14z+PHixdF8JaTPq185D3Fw3ENupPMksh4UdevJ6AE8V9E/st/wDBOrxX8YmtPEHjQXHhHwe+JER02316nX92jD92pH8bj0wrA5H6n/DP4V+Fvg94Yt/D/hHRrfRtMi5KQrl5W7vI5+Z2P95iTXuV8wwuVw9jg0nL+t31fkO6Wx4L+yx+wT4R/Z/S11vWBD4p8bqA39oTR/uLNvS3Q9CP+ejfMe20EivqnHFLSDNfF1q9XETdSrK7IFooorEAooooAKKKKACiiigAooooAKKKKACiiigAooooASsXxZ4q0jwT4evtc13UYNK0myjMtxeXL7UjUep9ewA5JIA5NYPxb+MXhb4I+DLrxJ4t1JLGwh+WOMfNNcSY4jiTqzn07ckkAEj8cf2qP2vvFX7TPiApcM+keEbWQtYaJFJlR2Ekp/jkx36LkgAZJPsZfllXHyvtFbv/AC8xpXO8/bL/AG7dW+PV3c+GPCrz6P4BifDLnZPqZB4eXHRO4j/FsnAX5Hoor9Mw2Gp4WmqdJWSNAooorpAKVVLsFUFmJwAOpqWysrjUryC0tIJLq6ndYooIULvI5OAqqOSSTgAV+pv7EH7AEHw6Fl47+I9nHdeKQBNp+jSgPHp3cSSdmm9B0Try2CvnY7H0sDT5p79F1YN2OR/Ye/4J9fZf7P8AiD8UtPzMNs+l+HLlPud1luVPfuIz06tz8o/RtVCjA4p2OKMV+XYvF1cbU9pVfouiM27i0UUVyCCiiigAooooAKKKKACiiigAooooAKKKKACiiigAooooAKKKKACiiigAooooAKKKKACiiigAooooAKKKKACiiigAooooAKKKKACiiigAooooAKKKKACiiigAooooAKKKKACiiigAooooAKKKKACiiigAooooAKKKKACiiigAooooAKKKKACiiigAooooAKKKKACiiigAooooAKKKKACiiigAooooAKKKKACiiigAooooAKKKKACiiigAooooAKKKKAIJoI7mF4pUWSN1KsrjIYHqCO4r8zv22/8AgnpJohv/AB58LdPaXT/mn1Lw3brlrfu0tso6p3MY5X+HI4X9N8cUm3NduDxtXBVOem/VdGNOx/N8QQcHg0V+p37a3/BPe38ffb/HPw0s4rPxL801/ocYCRagepeLskp7jo/Xhs7vy4v7C50u9ns7y3ltLuB2ilgmQo8bg4Ksp5BBGCDX6fgsdSx1Pmg9eq6o0TuQUUUV6IBX0v8Askfts+JP2b9Ti0q/87XvAs8mbjSmfMlqSeZLcnhT3KH5W9idw+aKK58Rh6eJg6dVXTA/oX+G/wATPDfxb8J2XiTwrqkOq6TdDKyxH5kbujqeUcZ5U4Irq6/BT9nr9pPxf+zj4rGreG7vzbGcqL/SLhiba8QdmHZhzhxyPcEg/sb+zt+014P/AGkfCw1Pw7dfZ9SgVft+j3DD7TaMfUfxIT0ccH2OQPzXMsqqYF80dYd+3qQ1Y9fooorxCQooooAKKKKACiiigAooooAKKKKACiiigAooooAKz9X0ex8Qabc6dqVnBqNhcoYp7W6jEkUqHqrKQQR7GtCihO2qA/OD9qL/AIJgrMbvxH8ISI35lm8L3Mvyn1+zSMeP9xzjrhhwtfAWn6l4u+DfjYT2sup+FPFGlTFT9+3uIHHVWBwee4PBB5yDX9DdeNftBfsqeA/2jdJMXiPThbazEhW11yyAS7g9AWx86Z/gbI5OMHmvqcDncqa9lilzR79fn3KT7nzB+zF/wU80zxALTw98WFj0bUjiOPxFbpi1mPQeeg/1R/2l+TnkIBX3xp2o2urWMF7ZXMN5aToJIriBw8cikZDKw4II7ivxL/aR/Yp8f/s6XM15d2p1/wAKbsRa9p8ZMajPAmTkxN065Uk4DGqP7On7Yvj/APZyvY4dJvf7V8NM+6fQL9y1u2TyYz1ib3Xgn7wbFdmJyiji4e3wMlr06f8AA9B2vsfudj1oBrwb9nf9sT4f/tG2kUOk339k+JVTdNoN+wW4GOpjPSVevK8gdQua95zXx1SlUozcKkbMgWiiiswCiiigAooooAKKKKACiiigAooooAKKKKAK11ZwX1tLb3MKXEEqlJIpFDK6kYIIPBBHavjb9oL/AIJm+BviUbnVvA7p4H158v8AZ4U3afM3vEOYvqnA/uGvtHrRXTQxNbDS56UrMNj8+P2Ef2HPEnwi+K+teK/iDp0ENxo6/ZdGMUyzRzySAh7hSOQAh2jcAcu2QCtfoP2oxS08ViqmLqe1q7jbuFFFFcoiteWkd7azW8yCSGVCjo3RlIwQa/nt+KXgi6+GvxH8S+Fr1GS40nUJrQ7v4grkKw9mGCPYiv6GjX5mf8FTf2dJrXWLX4t6JaF7O5WOy10Rj/VyjCwzn2ZcRk9AVTu1fTZDilQxDpz2l+a2KifnhRRRX6OWFdj8GtOttX+L3gexvdv2O61yyhm3jK7GnQNn2wTXHVNZ3c1hdw3NvI0M8LrJHIhwVYHII9waionKDSA/o7UEKBTq8F/ZH/ae0X9pD4dWd2tzFD4rsIUi1jTSQrpKAAZUXvG55BHTO08iveq/GatKdGbp1FZoyCiisPxd4q0zwP4a1PX9Zu0sNK063e5ubiQ8IijJ+p7ADknAFZpOTsgPz/8A+Cs/xj8q08M/DOxn+aU/2xqSqf4RuSBD9T5jEH+6hr82K7/48fFe9+N3xb8SeM70On9pXRa3gc5MNuvyxR+nyoqg46nJ71wFfrWXYb6phoU+vX1ZqtAooor0wADJwOtfuh+xf8Hf+FJfs9+GdFuIPI1e8i/tPUgRhvtEwDFW90XZH/wCvyn/AGI/g7/wun9ojw3plxB52j6a/wDa2pAjKmGEghW9ncxofZzX7kqMLivhuIsTrDDx9X+hMhcVw3xp+K+k/BP4aa34x1mTFrp0JZIQcNcSniOJfdmIHtyTwDXcV+Rn/BSb9pX/AIWn8Rx4F0S68zwz4YmZZ2jbKXV9yrt7iMZQe+88givnctwbxtdQ+ytX6EpXPlX4i+PtX+KPjfWvFWvXBudV1W4a4mbsufuoo7KqgKB2AArm6KK/WYQUEox2RoFFFep/s0fA6/8A2g/i9o3hK0Ekdk7/AGjUrpB/x7WiEeY/1OQq/wC0y1FWpGjB1JuyWoH2/wD8Etf2cP7M0u5+LWuWuLq8V7PQ0kXlIc4mnHuxBQH0V+zCvvbxpF53g/XIuu+xnX842qx4e0Gw8K6FYaNpdtHZ6bYQJbW1vEMLHGihVUfQAU/XIhPouoR9d9vIv5qa/JcVipYvEurL5eSM3qfznP8Afb602nSf6xvqabX69HZGgUUUUwPrH/gmLqH2L9qrTIc4+16ZeQ/XCb//AGSv2Rr8Sf8AgnrqH9nfteeAmJwsr3cJ991pMB+pFftseBX5zxDG2LT7xX5siW4tFFFfMElTU7xLDT7q5lOI4ImkY+wBJ/lX851/dPfX1xcSnMk0jSMfUk5Nf0C/G3Vv7D+DXjvUs7fsehX1xn0227t/Sv59Cckmvt+G46VZen6lxEooor7YoKKKKACvpT9hP9pZ/wBnz4sxQ6pclPB+vMlpqSsflgbP7u4/4ASc/wCyzdSBXzXRXPiKEMTTlSmtGB/R9FMk8ayRsHRgGVlOQQehFPPNfEn/AATT/aZ/4WX4Db4e69d7/EnhyEfY5JW+a6sRhV+rREhD/slOvNfbma/I8Vh54WtKlPdGWwhHWvya/wCCsur/AGr4/eHbBWylp4eiYj0d7icn9AtfrNnOa/GP/gpZq/8Aaf7WfiK33Z+wWdlbfTMCSf8AtSvZyCPNjL9k/wDIqO58s0UUV+llhX3d/wAEjtJ874weM9T25+z6GLfPp5k8bf8AtKvhGv0h/wCCP2k/8lO1Nl/6B9ujf+BDN/7LXi5zK2BqfL80J7H6RUUUV+WGYUUUUAFFFFABRRRQAUUUUAFFFFABRRRQAUUUUAFFFFABRRRQAUUUUAJ3r8qv+Csvw5/sT4q+GPGUEW231zT2tJ2A6z27Dkn1KSRgf7hr9Vcc18n/APBS74c/8Jz+zPqOpQxeZe+HLuHU02j5jHkxSj6BZCx/3K9bKa/sMZCT2en3/wDBGtz8baKKK/VzQKKKKAPYf2RfiP8A8Kr/AGjPA2vSS+TZ/b1s7ticKIJwYXJ9lD7v+AitT9tT4z/8Lv8A2gvEWr20/n6LYP8A2XphBypgiJG9fZ3Lv9HFeFUVyPCwdf6x9q1vxuMKKKK6xBRRRQAVveBfHOt/DXxZpniXw7fSadrGnTCa3uIz0I6gjoVIyCp4IJB4NYNFTKKmnGS0YH7rfsq/tM6L+0v8PItXtPLs9fswsOraWGybeXH3lzyY3wSp+oPKmvbO9fgB8CPjf4i/Z/8AiHYeK/Ds37yI+XdWbsRFeQEjfE49Djg9iARyK/cP4L/GLw/8dPAGm+LfDVz51ldLtlgYjzbWYAb4ZB2ZSfxBBGQQa/Ms2y14KfND4H+Hl/kQ1Y72iiivBJENfll/wVd+Dn9g+P8AQ/iLZQbbTXYfsN+yjgXUS/IxPq0WAP8Aria/UzqfpXjX7XXwf/4Xf8A/FHhyKETaqkH27TeMsLqL50A/3sNH9HNellmJ+q4qE3s9H6Ma0Z+EdFK6lGKsCGBwQe1JX62aBRRRQBpeGvEN94S8RaXremTG31HTbmO7tpl6pJGwZT+BAr+gH4TfEOx+K/w28OeLtOI+zavZR3IQHPluR88ZPqrBlPupr+eyv08/4JN/GP8AtXwr4j+G99PuuNLk/tTTlY8m3kIWVR7LJtb6zGvlOIMN7Sgqy3j+TJkfoNXz9+2z+z+vx/8Aglqen2cAk8S6VnUdJYD5mlRTuhHtIuVx03bCelfQPWg818DRqSo1I1Ibog/m/kjaKRkdSrqcFSMEGm19bf8ABRz9n7/hUfxlfxJpdt5XhzxUXvI9i4SG7BHnx+2SQ4/3yB92vkmv1/C144mjGtDZmoUUV9E/s/fsL/Er49tbX8On/wDCNeGJMMda1ZGRZE9YY/vS+xGF/wBoVVfEUsNHnqysgPndVLsFUFmPAA719Wfs+/8ABOv4j/GP7NqeuQnwR4Zkw/2rUYj9qmX/AKZQcHn+85UYORur9C/2f/2G/hr8Axb31tp//CReJo8E63qyK7o3rDH92L2Iy3Ysa+isV8bjOIG7wwy+b/Rf5kuXY8V+BH7JHw4/Z8to38OaMtzrW3bJreoYmvH45w2MRg+iBQe+a9qNAo5r4+pVnWk5Td35kC0UUVABRRRQAUUUUAFFFFABRRRQAUUUUAFFFFADfpSk01mEaliQAOSTXxx+0t/wUg8HfCQ3eh+CzB4z8UplGeJ82Fo3+3Iv+sI/uofUFlIxXRh8NVxM+SlG7Dc+n/iH8S/DPwp8NT6/4s1m20TS4es1y+C7dlRR8zseyqCT6V+ZP7Tv/BS/xF8Q1u/D/wANluPC3h9sxyaqx26hdL/skH9yp/2SW/2hyK+Vvir8ZPGnx08UHWPF2s3Os3rErBB0igUn7kUY4UdOgyepyea+nv2Zf+Cavij4lm0174hG48I+GmxIlhtxqF2v+6R+5U+rAt/s4Oa+xo5bhctgq2MknL8PkupdrbnzB8LfhB4z+OnisaN4T0i51rUJDvnm6RwqTzJLIeFHXknnoMniv1L/AGXf+CeHhH4K/ZNe8V+R4v8AGCYdXljzZWT/APTKNvvMD/y0cZ4BAU19I/Db4WeFvhF4ag0HwlottoumRc+XAvzSNjBeRz8zsf7zEmuu/lXkY/OauKvTpe7D8X6ibuAGKWiivnSQooooAKKKKACiiigAooooAKKKKACiiigAooooAKKKKAE7V4r+0r+1T4R/Zp8MfbNamF9rtyhOn6HbuBPcnpuPXZGD1cj1ABPFeZftf/t46D8A7a48OeGmg8QePWXBt926307I4acg8t3EYOe5KjGfyS8c+O9e+JPii+8ReJdUn1fWL19811cNkn0AHRVA4CjAA4AAr6XLMmnirVa2kPxf/AKSudT8dPj74u/aD8YS694pvjLtytpYQ5W2s4yfuRpnjtknJOOSa84oor9Ep040oqnTVkiwooorQArT8M+GNV8Z69Y6Joenz6pq17KIbe0tkLySMewA/PPQAEmtn4Y/C7xL8YfGNl4Z8KaZLqeq3R+6nCRJ/FJI3REGeSf5kCv2N/ZP/Y68N/s0aCtwRFrPjO6jAvtZdPuA8mKAHlIwe/VsZPZV8XMMzpYGFt5PZf5+Qm7HGfsYfsJ6V8BLS38UeKo4NX8fzJlTw8OmAjlIvWTBw0n4Lxkt9ed8UfSlr8zr4ipiajqVXdszCiiisACiiigAooooAKKKKACiiigAooooAKKKKACiiigAooooAKKKKACiiigAooooAKKKKACiiigAooooAKKKKACiiigAooooAKKKKACiiigAooooAKKKKACiiigAooooAKKKKACiiigAooooAKKKKACiiigAooooAKKKKACiiigAooooAKKKKACiiigAooooAKKKKACiiigAooooAKKKKACiiigAooooAKKKKACiiigAooooAKKKKACiiigAooooAKKKKACiiigAooooASvk39sT9hbQ/wBoOzuPEXh5YND8fRJkXONsGogDhJ8dG7CQcjocjGPrOit6Feph6iqUnZoD+dfxp4K1z4eeJb7w/wCI9MuNI1iyk8ue1uVwynsR2II5DDIIIIJBrEr9z/2nf2T/AAn+0x4b8jU4xpviO1jI0/XIEBlhPUI448yMnqpPGSQQTmvxx+NnwL8W/AHxjN4e8V6ebablra8jy1veR54kifHI9RwR0IBr9Ky7NaeNjyvSa3X+Ronc8+ooor3BhXReAPiF4h+F3iqy8R+F9Vn0jWLRt0dxA3Ud1YHhlPQqQQR1Fc7RUygppxkrpgfsh+yN+3j4e+P9vb+H/EDQeHfHirj7KW229+QOWgJP3u5jJyOxYA4+sh+lfzg21zLZ3EU8ErwzxMHjkjYqyMDkEEdCD3r9Gv2P/wDgpLt+w+Dvi5dkjiGz8Uv+QW6/l5v/AH13avg8yyOVO9bDK66rt6f5ENH6S0VVtLuC/tIbm2mjuLeZBJHLEwZHUjIII4II71ar5AkKKKKACiiigAooooAKKKKACiiigAooooAKKKKACiiigCtdWkN9bS29zClxbyqUkikUMrqRggg8EEdq+Fv2l/8AgmNoHjY3Wv8Awwkg8Ma22ZH0WbIsLg9cRkZMJPoMp0GFHNfeA4ox6V1YbF1sJPnpSt+T9R7H89XjPwJ4w+C3jA6Z4g02/wDDOv2TiSPfmNwQflkjdThhkcOpI44NfY37Nn/BT7XfCItNB+KMEviPSFxGmuW4H26EdAZF4EwHrw/UkueK/Rf4qfBnwd8avDj6J4w0S31i0OTE8g2zWzH+OKQfMje4PPQ5HFfmX+0n/wAE0vFvwzN1rXw/efxn4cTLtZBB/aNsvug4mHugDf7GBmvsKWYYPM4Kli48sv62fQq6e5+onw9+Jfhj4q+HIdd8J61aa5pkvSa2kyUb+66n5kYd1YAj0rqc9a/nx+GvxZ8Z/BLxP/a3hPWrzQdSjbZMiH5JQD9yWNvlcZ7MDj61+lP7OH/BTrwv49NrovxIhh8Ia62EXVEJ/s6dvVicmE/7xK/7Q6V4+OySth7zo+9H8V/n8hNH3NRVW0vINQtYrm1mjubeZA8csTBkdSMggjggjvVqvndiQooooAKKKKACiiigAooooAKKKKACiiigAooooAKKKKACsrxJ4c07xdod/o2sWcWoaXfQtb3NtOu5JUYYIIrVopptO6A/FX9sb9jLW/2cfEM2q6ZHNqngK9mP2PUACzWhJ4gn9GHQN0YehyB8zV/RlreiWHiTSrrTNUs4NR067jMU9rcxiSOVDwVZTwRX5uftQf8ABMK8sJbvxF8Iiby1JMkvhm5l/exdz9nkY/OP9hzu44Zs4r7zLc7hNKliXZ9+j9ezLTPzwoq9reh6j4b1W50zVrC50zUbZzHPaXcTRSxMOoZWAIP1qjX2EZKXvRKNvwb42174feIrTXfDeq3Wjavatuiu7SQo6+oPqD0IOQRwQa+6PhF/wVk13R7aCx+IfhiPXgmFbVdIcW85Hq0JGxm/3Sg9q/PyiuHE4HD4tfvo38+v3ha5+tlx/wAFX/hHHp/nQ6N4rluT0tjZwKc+7efgD6Z+lfFP7Vf7cfir9pVE0aK1HhrwdFIJBpUM3mPcOD8rzSYG7HUKAADzyQDXzTRXHhsowmFn7SMbvz1sKyCiiivaGFFFejfs/wDwY1b4+fFTRfCGlK6LdSeZeXSrlbW2UgySntwOBnqxUd6zqVI0ouc3ZID9HP8Aglj8Gz4Q+EupeOb632aj4nn2WxdeVs4SVUj03SGQ+4VDX3Bisrwt4b0/wd4a0vQ9LgW103TbaO0toV6JGihVH5AVLrmt2PhvRb7V9TuY7LT7GB7m5uZThIo0UszE+gAJr8gxVaWLryqPq/8AhjN6nzx+3d+0kv7P3wini0u58vxfrwey0tVPzwDH724/4ACMf7TJ2zX4rO7SuzuxZ2OSxOSTXrf7Unx6vv2iPi9qviecyRaWh+y6VaOf9RaoTsGP7zZLt/tMewFeRV+k5TgVg6C5vier/wAvkWlYKKKK9oYAZNfsj/wTy/ZxPwU+Eceuata+T4r8Tol3c+YPntrfGYYfY4O9h6tg/dFfkd8PvEtl4O8baJrmo6PF4gs9OukuX0y4kKR3Gw5CMQD8uQMjByOO9fpt4H/4KzeANXWOLxR4X1rw5K2AZLRo72FfqfkbH0Q18znkMVWpqnRheL3t+CsJn3YKjuAGgkU8gqQfyrxzwP8AtifBr4hCNdI+IGkJPJwtvqEpspSfQLMFJP0zXr0N5BfWomt5o5oXXcskTBlYeoI61+eypVKTtUi16qxmfzkzqUnkU9QxB/OmVd1yLyNav4+my4kX8mNUq/Z4fAjUKKKKYHs37G2of2Z+1F8Nps43axDD/wB95T/2av3cHSv5/f2e9Q/sv48/Di8zgQeI9PkP0FzHn9K/oBB4Ffn/ABIv38JeX6kSHUUUV8kSeL/tk6t/Yv7LfxJuN23fo8tvn/rriP8A9nr8JK/aj/go5q39mfsj+MIw217uWyt1P/b1Ex/RTX4r1+hcOxthpy7y/RFxCiiivqygoq5o+lza5q1lp1tj7Rdzpbx7um5mCj9TVvxf4T1TwL4n1Tw/rdq9lq2m3D21zA/VXU4OPUdwRwQQR1pcyvy31AyKKKKYHW/Cr4l6z8H/AIg6J4v0GbytR0ycSqpJ2yp0eNsdVZSVPsa/eL4SfE7RvjJ8O9E8YaFL5ljqcIk8vcC0Mg4eJv8AaVgVP09K/nwr7R/4JsftNf8ACrfiCfAWvXezwz4lmUWzythLS+OFQ+yyABD7hDwAa+YzvAfWKXt4L3o/iv61JaP1xPevws/bZ1j+3P2qfiRcbt2zUzbZ/wCuSLF/7JX7pk/LX8+vx01f+3vjX4/1LO4Xev384Ps1w5H868bhuF685dl+bFE4eiiiv0AsK/VP/gkdpPk/B7xlqW3/AI+NdFvn18uCNv8A2rX5WV+wv/BLnSf7O/ZdiuNuPt2sXdxn1xsj/wDadfOZ/Llwdu7X+YpbH19RRRX5qZhRRRQAUUUUAFFFFABRRRQAUUUUAFFFFABRRRQAUUUUAFFFFABRRRQAVheNvCtp438Ha54evl3WWrWU1jMMZ+SRCh/Q1u0U03F3QH853iXQbvwr4i1TRb+Pyr7TrqW0nT+7JG5Vh+YNZtfTv/BRn4cf8K//AGoNeuIovKsvEEUWsQ4HBZwVl/EyxyH/AIEK+Yq/YsNWVehCouqTNQooorqAKKKKACvpn9mD9ifWv2kPh54y8SWt02mtpyC30YSKBHe3gw7oxPRQmFyOjSKeQpB8A8FeENT8f+LdI8N6Nbm61TVLqO0t4h0LuwAJPYDOSewBNfvf8F/hZpnwY+GOgeDdKANtpduI3m24M0p+aSU+7OWb2zjtXzmcZhLBQjGk/ff5L+rCbsfgLr2hah4Y1q+0jVrObT9Sspmt7m1nUq8UinDKR6giqFfrP/wUF/YzHxb0af4g+DbIHxnp8Ob2zgX5tTgUdgOsyAcd2UbeSFFfkyylGKsCrA4IPavQy/HQx1Lnjv1XZ/1sCdxKKKK9MYV7v+yN+1Hq/wCzP8QUvAZb3wrqDLFq+mKfvpniVAeBImSR6jKnGcjwiisa9GGIg6dRXTA/on8I+LdJ8d+GtN1/Qb6LUtI1CFZ7e6hbKuh/kR0IPIIIOCK2+n0r8d/2Df2yJvgN4lTwp4nunk8BarMNzuS39mTtx5y/7B43qP8AeHIIb9gLW7hvbWK4t5UnglUPHKjBldSMggjggjvX5VmGBngKvI9YvZ9zNqxZpD0paK80R+IX7eHwd/4U7+0X4gt7aDydG1o/2xYYGFCSkmRB2G2QSAD02+tfPNfrf/wVF+Dn/CcfBW18ZWUG/U/Ctx5kpUfM1pKVSQe+1hG3sA9fkhX6plGK+s4SLe60fy/4Botgooor2RhXq/7Lfxdf4IfHTwt4paRo9PiuRb6gB0a1k+SXI74B3AeqivKK6/4dfCLxp8WdTGn+D/Deoa9cAgObSEmOLPQvIcKg92IFc+IVOVKUar91rUD+g2GZLiJJY3V43UMrKcgg9CDUua8w/Zs0Dxh4U+CPhLRPHSQL4k06zW0n+zz+cNiErFuYDBbywgbBIyCcnNeoV+N1IqM3FO9nv3Mjx39q34GW/wC0H8F9b8M7EGrIv2zSp348q7QEpz2DAshPo5r8j/gt+xr8UPjfq8lvpegS6Xp1vM0F1q2rK0FtC6ttdQSMuwIIKoCQeuK/dLgU1UVei4+levgs1rYGlKnTV77X6FJ2PlP9n7/gnh8OfgyLbU9ZgHjXxNHhvtmpxD7NC/rFByox2Z9xBGQRX1aqBAAAAB0ApaWvOrV6uIlz1ZXZIUUUVgAUUUUAFFFFABRRRQAUUUUAFFFFABRRRQAnQUA5pa5zxv4+8O/DfQLnXPFGs2miaVAPnubyQIueygdWY9lGSewoScnaKuwOiryL46/tQeAf2eNKa48Vasp1F0LW2j2eJby49MJn5V/2mIX3zxXxF+0h/wAFSL/VjdaH8JrVtMszmN/EV/GDcSDpmGI5CD0Z8tz91SK+HdP03xb8YfGfk2sOp+LPE+pyljjfc3E7nqzE5Jx3J4A68V9Vg8jnNe1xT5Y9uvz7FJdz3b9pP9vjx98fPtOk2UreE/CMmV/sywlPmXC/9N5eC/8AujC+oOM1558B/wBmDx9+0TrAtvC2ksNOjcLc6zeZjs7f13Pj5m/2VBb2xzX2l+zZ/wAEtre0+y678XLgXU3EieG7CX92vtPMv3v92M4/2iOK/QXQPD2meFNIttK0bT7bS9MtkEcFpZxLFFGvoqqABXZXzbD4KHsMDFPz6f8ABHe2x88fs1/sI+A/2fFttVnhHirxegDHWL6IbYG/6d4uRH/vEluvzAHFfTPb0ooFfHVq1SvPnqyuyBaKKKyAKKKKACiiigAooooAKKKKACiiigAooooAKKKKAEJxQCaCOa5j4g/EXw78LPC934i8UatBpGkWi5knnbqeyqo5Zj2UAk9hRGLk1GKu2B0FzcRWcEk88iQxRqXeSRgqqoGSST0Ar85/2w/+CkSxi+8G/CS73P8ANDeeKI+g7FbX+Xm/989mrwz9rr9vTxF8f57nw74c+0eHfAYYqbcNtuNQAPDTkHhe4jBx6liBj5Pr7rLMjUbVsUrvou3qWkSXNzLeXEs88rzTysXkkkYszsTkkk9ST3qOiivs9igooooAK9T/AGff2cvF/wC0d4wTRfDVpstIirX+qzqRb2cZ7se7HB2oOTj0BI7v9kz9i3xN+0pqyahcCXQvA9vJtutYdPmmIPMVuD99+xb7q98nCn9hPhf8LPDPwd8H2fhnwnpkWl6Xbc7U5eV/4pJG6u5xyT7DoAK+ZzPN4YVOlS1n+C9fPyE3Y5X9nr9m7wl+zf4QXR/Dtr5t9OFa/wBWnUfaLyQd2P8ACo52oOB7kkn1rPNHelr86nUnVm5zd2zMK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NcH8YPgx4V+Ong+58N+LNMS9s5PmimHyzW0mMCSJ+qsPyPQggkV3nWjmnCcoSUoOzQH4d/tS/seeK/2aNbaW4R9Z8IXMhWy1yGMhfaOYf8ALOTHbo3UE4IHgNf0XeJPDemeL9EvNH1qwt9T0u8jMVxaXSB45UPUEGvyp/bE/wCCemq/Cdr3xd8PYbjWvBozNc6eMyXWmL1J9ZIh/e+8o+9kAtX6BlmdRrWo4jSXfo/8mWmfE9FFFfWFBRRRQB9S/sl/t2eJ/wBnm5t9D1nz/EfgRnw2ns+ZrIE8vbsTwO5jPynttJJr9bfhl8UfC/xh8KWviPwnq8Gr6ZOMb4zh4nxykiHlHGeVIB/Aiv57a9E+Cfx58Y/ADxYmu+EdTa1diBc2UuXtrtAfuSpnkdcEYYZ4INfM5lk1PFXqUfdn+D9f8xNXP3+NLXzx+y/+2b4O/aU0tLWGVdD8XRR7rrQ7iQbzgcvA3HmJ9PmHcDgn6Gr88q0alCbhUVmjMWiiiswCiiigAooooAKKKKACiiigAooooAKKKKACiiigApKWigD53/aJ/Yi+Hf7QkU97dWX/AAj/AIpYHZrumxhZGbt5ycLKOnXDYGAwr8uv2hP2NviJ+zvdS3Gr6cdW8N7sRa9pqmS3IzwJB1ibpw3Gehav3MOKrXVpDe20sFxEk8EqlHikUMrqRggg8EEdq9rBZvXwdot80ez/AE7DTPw1/Z//AGwfiL+zxdRw6JqZ1Hw/v3S6DqRMls3PJTnMTe6EZPUHpX6ffs8ft4fDr49ra6c92PC3iqTCnR9UkAEr+kEvCyew4b/Z715z+0Z/wTK8IfEX7VrPw+li8GeIHy5sdpOnTt6bBzD9UBX/AGO9fmt8W/gZ45+Bevf2Z4x0G50mUsfIusb7e4A7xyr8rfQHI7gV9G6eX5wrwfLU/H7upWjP6BM56UE1+Nf7PH/BRL4hfBn7NpWuyt428Lx4QWuoSn7VAn/TKfk4H919wwMDb1r9L/gX+1f8Of2g7NP+EZ1pY9X2bpdFv8Q3kfHOEzhwP7yFgO5FfMYzKsRg9ZK8e6/XsS1Y9moooryRBRRRQAUUUUAFFFFABRRRQAUUUUAFFFFABRRRQAUUUUAeXfGP9nD4ffHnTjb+L/D1ve3Spsh1KEeVeQem2Vecd9pyvqDXwB8aP+CU/izw8Z774c6xD4oshll03UGW2vFHoH4jk+pKfSv1PFGK9LC5licJpTlp2eqGnY/nj8c/DLxZ8MtTOn+K/DupaBd5O1L+2aMPjujEYYe6kiuZr+i7xB4a0nxZpcuna3pdpq+nyjElrfQLNE/1VgQa+bviN/wTe+CvjsSzWmiXXhS9fJ8/Q7koue37pw6AeyqK+pocRU5aV4NPy1X9feVzH4xUV+i/iz/gkLeR75PDPxEhm/u2+qacY8fWRHbP/fFea6h/wSk+MNnnyNT8LXg7eVfTKT/31CK9qGb4Ka0mvndfmO6PjKivs7S/+CU3xfvZlF1qXhiwiP3mkvJXI+gWI5/OvaPht/wSQ0WxnhufHPjO51VVOWsNHgFuh9jK5YkH2VT71NTOMFTV3O/pqF0fnp8NPhd4n+L/AIrtPDnhTSZ9V1O4P3IhhI17vIx4RB3YkCv2Y/ZG/ZT0f9mLwS1uGj1LxVqKq+q6oBwxHSKLPIjXJx3Y5JxwB6X8Mfg/4O+DegjR/B2gWuh2RwZPIUmSVh/FJI2Wc+7E12n8q+MzLN541ezguWH4v1JbuH0r86/+Co37S39n2EHwj0C6xc3IS712SJuUj+9Fbn3bh2HoE7Ma+yP2hfjVpfwB+FWteL9S2yPbR+VZWjNg3V02RFEPqeSR0VWPavwh8YeLNU8d+KdV8Q61dNe6rqdw91czv1Z2OTj0HYDoAABXTkWB9vV9vNe7Hbzf/ABIx6KKK/RCwoors/BvwZ8dfETQ7/WPC/hPVvEGnWMgiuJtNtWn2ORnGFBJOOTgcZGeoqJVI01ebsgOMoq5qui6hoV49pqVjc6fdJ9+C6iaN1+qsARVOqjJS1QBXTeEfib4v8ATeb4b8T6voL5yf7OvZIA31CkA/jXM0UpQjNWkroB888l1PJNKxeWRi7sepJOSaZRRVAFFFFAG34G1D+yfGugXudv2bUIJs+m2RT/Sv6JYzlF+lfzgxMVlRgcEEEEV/RjoN8NT0PT7wdLi3jlGP9pQf618PxLH3qUvX9CZGhRRRXxRB8Zf8FWNV+wfs26fbBsG91+2hI9QIpn/AJoK/Imv1E/4K8at5Pw88AaZn/j41Se4x6+XEF/9q1+XdfpeQR5cGn3b/wAjSOwUUUV9EM9E/Z10n+3fj58OrAruSfxDYK4/2ftCbv0zX3f/AMFQf2Zv7V0qP4teH7XN5YqltrsUS8yQ8LFcYHUpwjH+6V6BDXyN+wnpH9t/tZfDu327tl7Jc/8AfqCST/2Sv251fSbPX9JvNM1G3jvLC8he3uLeVdySRsCrKw7ggkV8Xm+MnhMbTnHotV3TZLdmfzmUV7N+1l+z7efs6fF7UvD5WR9Duc3mkXb8+bbMThSe7Ico3uM9GFeM19fRrRr01Ug7plBTkdo3V0YqynIIOCDTaK13A/Zz9h39qSL44fBiRNbug/i3wzAIdU3t89xEFPl3PvuCkN/tKx4BFfjZqd5JqOo3V1KcyzytKx9yST/Ouu+Efxc1z4NeJ59Z0Kba9zZT6fdQMSEnglQqyt9DtYejKp7VxBOSTXkYPARwdarOHwytby3uhJWCiiivXGFftx/wT50r+yP2RvAKEYeaO6uG9991Mw/QivxHr96v2UdJ/sb9mv4ZW+3BPh+zmI9DJEsh/Vq+S4jlahCPd/oTI9Zooor8/ICiiigAooooAKKKKAEGfpR0718o/tlftp6j+yzregaZaeEodfGrW0lwtzPemERlGCldoQ56g5yOtfKeq/8ABW74jz5GneEvDFoD0+0LcTEflKleth8pxWJgqlOKs/NDsz9WqMV+Oerf8FQPjfqG77Pe6Lpmen2XTVbH/fwtXGat+378e9YyJviDcwqe1rZ20GPxSIGvRjw9i3u4r5v/ACHys/b6ml1XqR+dfgjqv7Ufxe1nd9q+Jfigq3VItWmiU/gjAVxuq/EHxRru7+0vEmrahu6/ar6WTP8A30xrojw3VfxVF93/AAw+U/oL1XxfoehZ/tLWdP0/HX7VdJHj/voil8P+J9H8WWb3eiarZavaJIYmnsLhJ0VwASpZSRkAjj3FfzrGRj1Yn6mv1b/4JKar9o+BvijTy2WtvEDygege3hH80NcuPyX6lQ9tz3tbpYTVj7mooor5okKKKKACiiigAooooA/P7/grZ8OP7R8CeD/G8EWZdLvX025ZRyYpl3IT7K0RH1kr8va/ef8Aau+HX/C1P2efHPh5IjNdy6c9zaqBkmeHEsYH1ZAPxNfgwRg4r9G4fr+0wzpveL/B6lxCiiivpygooooA/RT/AIJU/s/fa9Q1L4savbfurbfp2iiReshGJ5h9FPlg/wC1IO1fpcOa+XP+CcHji18YfstaBaxrHHc6FcXGl3CRqFG4P5qnA7lJUJPc5NfUdfk2aVqlXGVHU6Oy9EZvcDX5lf8ABRb9jH+yJ774r+CbL/QZWMuv6bbp/qXJ5ukA/hJ++Ox+boW2/pqe9Vrq0hvrWW3uIknglUo8UihldSMEEHggjtWGCxlTBVVVh813QJ2P5xqK+t/28v2OpvgJ4obxT4YtXk8BarMdiKC39mznnyWP9w8lCfdTyAW+SK/VsNiaeLpKrTejNAooorqAK/Qv/gnX+2h/Yk9h8KvHF/8A8S6VhFoOp3D/AOocni1dj/AT9w9j8vQrt/PSlVirAgkEcgiuLGYSnjKTpT+Xk+4NXP6QAaX8K+HP+CfH7Z//AAtLSrf4d+M77PjCwixp99O3OpwKPusT1mQDnuyjPJDGvuPBx1r8oxOGqYSq6VRar8fMzehleKPDlj4v8OapoWpxC407UrWW0uIj/HHIpVh+RNfz+/Ff4fX3wq+JHiPwjqIP2rSL2S1LkY8xQfkkA9GXaw9mFf0L+9fJP7Rv/BP7Q/2iPjJaeMrrX5tBs2s0t9StrK3Vprt0JCuHY4Q7MLkq33F4r18mx8MFUkqr91r8UNOx+OscbSuqIpd2OAqjJJr6L+Df7A3xd+MHkXK6EfC+jyYP9o6/m3BX1SLBkbI6HbtPqK/VT4Pfsn/C/wCB6RSeGfC1qNTQf8ha+H2i8J9RI2dmfRNo9q9hxgV6WJ4ik/dw8Leb/wAhuR8ZfBz/AIJg/DXwF5F74tmufHOqphilzmCyVvaJTlv+BsQfSvrnQPDmleFNMh03RdNtNK0+EbYrWyhWGJB6BVAArU7UGvla+KrYh3qyb/rsTcWiiiucQUUUUAFFFFABRRRQAUUUUAFFFFABRRRQAUUUUAFFFNLBRknAHc0ABxVW/v7bS7Oa6vLiK0tYUMks87hEjUclmY8AD1NfL/7Qf/BQ34c/Bf7Tpmkzjxr4njyv2LTJR9nhf0ln5UY7qu5gRggV+Z3x5/a0+I37Q146+I9Ya20UPuh0PT8xWcfPGVzmQj+85YjtjpXu4LJsRirSkuWPd/oikrn3t+0V/wAFPPCvgQXWjfDiGLxhri5Q6nISNOgb1BGGmP8Au4XuGPSvzb+KPxk8bfHDxH/avi/XLvW7wkiGFjiKAE/diiX5UHTgDnvk16B+z9+xf8R/2hJoLrS9NOjeG2b59d1RTHAR38oY3Snr90YzwSK/T/8AZ3/Yc+HX7PqW99BZ/wDCR+KkAzrmpxhnRvWGPlYvqMtzgsa+gdXL8nVqa5qn4/N9P60Hoj4M/Zw/4JueOPix9l1jxl5vgnwy+HCTx/6fcr/sRH/Vg/3n9iFYV+m/wb+AHgb4CaGNN8H6JDYb1AuL1x5l1ckd5JTyeeccKOwFejClr5bGZniMa/fdo9lt/wAElu4tFFFeWIKKKKACiiigAooooAKKKKACiiigAooooAKKKKACiiigBuBS5pCcDJOBXwz+1v8A8FHNJ+G32zwt8NZbfXfFAzFcavkSWlg3QhO0sg/75B67iCtdOGwtXFz5KSu/y9R2Pev2kv2sPBf7NWgmbWbn+0PEE8Zax0K1cfaJz0DN/wA8489Xb0OAxGK/H34/ftH+M/2jPFTat4oviLSIkWWk25K2tmh7Ivdjxlzkn1wABwPijxTq/jXXrzW9e1G41bVryQyT3d1IXkkb3J/IDoAABWVX6Pl+U0sEuaWs+/8AkWlYKKKK90YUUVb0jR77X9TtdN0yznv9QupFigtbaMySSuTgKqjkknsKG+XVgVQM19x/sbf8E8NQ+JhsfGPxIt59J8KHbNaaQ2Y7nUV6hm7xxH1+8w6YBDH2j9jj/gnRZ+BWsvGXxQtoNS8RDE1poLYkt7E9Q0vaSQenKr/tHBX71HAwK+IzPO96OFfrL/L/ADJb7FDQ9DsPDWk2mmaXZQadp1pGsNva2sYSOJAMBVUcACtGiiviW23d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1lDAgjIPanUUAfA37Yf/AATlsvG323xh8LbaDS/EB3S3egLiO3vT1LQ9o5D/AHeFb/ZOSfzB1nRr/wAPapdabqlnPp+oWshintbmMxyRODgqynkEehr+jbFfO/7U37GfhH9pXS3u5ETQvGUSbbXXLeMEvgcRzrx5if8Ajy9jjIP1eW53KhaliNY9+q/zRSZ+ItFd78Zfgh4v+A3i2Xw/4v0t7K4GWguUy1vdxg/6yJ8YZf1HQgHiuCr76nUjVip03dMsKKKK1At6Rq99oGp22o6beT2F/ayCWC6tpDHJE4OQysOQR6iv0r/ZI/4KV2utCy8KfFu4isb/AIitvE+AkM3YC5A4Rv8ApoPlPcLjJ/MmivOxmBo42HLUXo+qBq5/R3bXUN7BHPBKk0Eih0kjYMrKRkEEdQRU+a/Fn9lj9uvxh+zzPb6PfmTxL4JLYfS55P3lqCeWt3P3fXYflPP3Sd1frR8IPjb4P+OfhWLXvB+rRajbHAmhPyz2rkfclj6q36HqCRzX5vjstrYGXvax7/59iGrHf0UUV5RIUUUUAFFFFABRRRQAUUUUAFFFFABRRRQAUUUUAFFFFABWF4t8HaJ450O40fxBpNprWl3A2y2l7Essbe+D0I7EcjtW7RQm4u6A/Ob9oX/glXBdfatZ+E2oi1lOXPh3VJSYz7QznkeyyZ/3xX5/eK/Bfi74P+K/7P17TNR8L69ZuJEEytDIpB4eNx1GRwykj0Nf0M1x/wASfhN4Q+L2gvo3jDQLPXLBs7VuU+eIn+KNxhkb3Ug19Pg89q0fcxC54/j/AMH5lJn5i/s/f8FO/Gvw+FtpPj63bxroaYT7buCajCvrvPyy49Hwx7vX6PfBv9orwB8edL+1+D/EEF9cIoafTpT5V3b/AO/E3zAZ43DKnsTXwd8f/wDgldquj/adX+FWpnWbQZf+wdTkVLlR6RTcK/sG2nA6sa+Hryw8WfCTxd5VxFqvhPxJp8m4bhJa3MDdiDww9iOtenLA4DM4ueFlyy/rdf5Dsnsf0PCivyo+Af8AwVL8V+Efs2lfEiw/4S3Slwn9qWoWK/jX1YcJLx67T3LGv0Q+EX7QHgP45aUL3wd4itdTZVDTWZby7qD/AK6RNhhzxnGD2Jr5bFZbiMG/3kdO62JasekUUUV5wgooooAKKKKACiiigAooooAKKKKACiiigAooooAKKKKACiiigAooooAQ5pGOBR261xnxe8K6944+G2vaD4b1xPDesajbNbRao0Bl8gNw5ADKQxXcAwPykg84oilKSTdl3A/KH/goZ+0r/wALt+KreHtGuvN8JeGpHtrcxtlLq56SzehGRsU88KSPvmvk+vrzxz/wS/8AjN4YMkmkxaR4sgGSv9n3oilI91mCDPsCa+e/G/wN+IPw4aT/AISbwZrejRJ1nurKQQn6SY2n8DX6vgKuEhSjSoTTS89fuNFY4eilII6jFJXrDNbwn4W1Pxv4m0vQNGtXvNV1K4S1toE6u7sAB7Dnk9hzX7w/s9/BfTfgH8KdE8H6cEke1j8y8ulXBubluZZD35PAz0UKO1fFP/BLP9m/H2n4ua7a/wDPSy0JJV+qzXA/WNT/ANdPav0hr87z3He2q/V4P3Y7+v8AwCJMxfEngzQPGNl9k1/Q9P1u1/54ahaxzp+TgivBvHH/AATz+B3jcySDwodAun/5eNEuXt9v0jyYx/3xX0nk0V85SxFajrSm16Mk/Ofxz/wSItJPMl8H+Pp4P7lrrVmJM/WWMrj/AL4NfPXjj/gmx8b/AAcJHtdEsvE9snJl0a9Rjj2STY5+gU1+zu6kzXtUs8xlP4mpeq/ysVdn85WsaPe+HtWvdL1K1lsdRspnt7m1nUrJFIhKsjA9CCCCPaqdes/tZ2v2L9pj4mR4xnX7uT/vqUt/WvJq/SKNT2tKM31SZYUUUVqAo4Ir+g34L6j/AGt8HvA17nd9p0Symz67oEP9a/nxr96v2T7/APtL9mn4YzZzt8P2cP8A3xEqf+y18bxJH93Tl5smR6zRRRXwhB+Zv/BX/VfN174a6YD/AKi2vrgj/faFR/6LNfndX29/wVn1b7T8fPDdgpytr4eicj0Z7ifP6KtfENfquTx5cDBeX5tmi2CiiivYGfWP/BMbR/7S/aq0u425/s/Tby5z6Zj8r/2pX7IkZr8pP+CSWkfaPjb4r1IrkWugtAD6GS4iP8ozX6t1+Z5/LmxrXZL/ADIlufPP7a/7N8X7RPwhurWyhQ+KtIDXujynALOB88BPpIBj03BCelfiPc20tncy288TwzxMUkjkUqyMDggg9CDX9Hxr8pf+Cm37M3/CC+Mk+JugWmzQtfm2anHGvy298QTv9hKAT/vhs/eArvyDH+zn9WqPR7evb5ji+h8L0UUV96UFFFFABRRRQAqjLAe9f0N/DHSv7C+HPhbTdu37Hpdrb7fTZEq/0r+fTw3ph1rxFpenrktd3UUAx6s4X+tf0W26COFFUAKFAAHavieJZfwo+v6EyJaKKK+IICiiigAooooAKKKKAPzg/wCCwOl5g+GOpKv3W1C3dvqLdl/k1fm3X6r/APBW/ShP8GPCOpYybbXhBn0ElvKf/adflRX6dkcubBRXa/5mi2CiilCk9ATXvXQxKKuWGi6hqsnl2Vjc3j/3YImc/oK6/SvgN8S9bx/Z3w+8UXwPRrfR7hx+YSs5VqcPiaQHCV+lX/BIDVvM0v4m6aW/1U1hcKvruWdT/wCgLXyFpP7FXxv1nb9n+HGsx56fakW3/wDRjLivuT/gnJ+zb8TPgP4o8XXPjbw+NFsNUsoUhP22CdmkRyQCI3bHDN1r57OMTQq4OUFNN6aXXdCex95UUUV+cGYUUUUAFFFFABRRRQA0jeCDX4F/tMfDn/hU/wAefG/hhYvJtrPUpHtUxjFvJ+8h/wDIbpX76gYr8r/+Cs/w5/sf4neFfGcEW2DWrBrKdlHBmgbIJ9ykqAf9c6+m4fr+zxTpvaS/FalRPg2iiiv0csKKKKAP0B/4JI/Eb+z/ABt4x8ETyYj1Kzj1O2VjwJIW2OB7ssin6R1+oOa/Br9kv4jf8Ks/aJ8Da+8vk2i6glrdMTwIJswyE/RXLf8AARX7yAggGvzbP6Hs8UpraS/FaES3HUUUV82SYXjLwhpHj/wvqfh/X7GLUtH1GFoLm1mGVdT+oIOCCOQQCMEV+JX7Wf7MOsfsz/EKTTpRLe+Gb8tNpGqMvEsYPMbkcCRMgMO+QRwcV+6J6V598cPgv4d+Pfw91Dwn4ig329wN9vcoB5tpOAdk0Z7MM/iCQeCa9jLMxlgKuusHuv1GnY/n+or9DfA//BIvVpr538X+O7O2s0kIWHRrZppJUzwS8m0ISOcbWx719P8Aw4/4J5fBP4eeVK/hpvE17Hj/AEnxBMbkH6xALEf++K+zrZ9hKfwtyfkv87F3R+OXhH4f+JvH9+LLw14f1PXrvIzFp1o87D3O0HA9zX0v8Of+CZHxi8aeVNrFtp3g+ybBLanch5tvtHFu59mK1+vmjaFpvh2wjstK0+102yjGEt7OFYo1+iqABWgDXz9fiKtPSjFR9dWTzHxJ8IP+CXPgz4fatp2ta54q1vXNYsZUuIWsWGnxJIpBBG0tJkEDBDivtsLgYopa+cr4mriZc1aV2SFFFFc4BRRRQAUUUUAFFFFABRRRQAUUUUAFFFFABRRRQAUUUUAFFFJQADmgkYr5/wDjz+2z8MfgIlxaajq41zxFHkDRdIKzTK3pK2dsXbIY7schTX5v/Hv/AIKE/Ez4zfadO067/wCEL8OSZX7DpMpE0qeks/DNxwQu1SOoNexg8qxOLtJLlj3f6dxpXP0W+P37c/w0+AouLG41D/hI/E0eVGi6QyyPG3pNJ92L3BJb0U1+af7QH7dnxK+PP2jT3v8A/hGPDMmV/sbSXZBIvpNJ96X3HC/7Iry/4U/A/wAc/G/W/wCzvB+gXesShgJrhV2wQZ7ySthV/E5PYGv0U/Z+/wCCWvhnwp9m1X4mX48U6ouHGk2haOxjPozcPL/46OxBr6VUcuylc1R80/vfyWy+ZWiPz/8Agt+zb8QPj9qgtvCOgzXVqrhZ9UuP3VnB/vynjPfauW9Aa/Sj9nr/AIJpeBfhcbbVvGhTxz4hTDiK4jxYQN/sxH/WY9ZMg9doNfXWiaHp3hzTLfTdJsbbTNPt0EcNraRLFFGvoqqAAPpWh+FeFjc6r4m8afux8t/v/wAhN3Ibe3jtYUihjWONFCoiDCqB0AHYVPRRXz5IUUUUAFFFFABRRRQAUUUUAFFFFABRRRQAUUUUAFFFFABRRRQAhOPpXOeOfHvh/wCG3hq78QeJ9WttF0m1G6W6un2j2UDqzHsoBJPQGvIf2mv2y/BX7NunSW15MNb8WSJm20G0kHmcjhpm5ESe5BJ7A84/I747/tGeNf2iPEp1XxVqRe3jY/Y9Lt8paWinsiZ6+rHLHueBXu5flFXGWnP3Yd+/oUlc97/a1/4KHa/8YzeeGPAz3Hhvwa2YprgNsvNRXod5H+rjP9wHJH3jg7R8adaKK/RsNhaWFhyUlZf1uXsFFFFdQBRRX0L+yz+xj4u/aU1RLtEfQvBsMm261y4jJD4PMcCnHmP/AOOr3OcA4V69PDwdSq7JAeX/AAl+Dviz43eLrfw54R0qTUr+TDSOPlht484Mkr9EUep69BkkCv19/ZS/Ys8Kfs2aXHfyCPXvGs0eLnWZY+IcjmO3U/cXsT95u+BhR6h8G/gh4Q+BHhGHw94R0xbG2GGnuGw1xdSAf6yV8ZZv0HQADivQK/OsyzipjL06fuw/F+pDdxaKKK+e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iPit8IfCvxq8KXHh3xdpMWqafLyjN8ssD44kiccow9R9DkEivyN/av/Ya8V/s6XU+r2Al8ReBnf8Ad6rFH+8tQTwlwo+6ewcfKePuk7a/ajNVb6yt9RtJrW6gjubaZCkkMqBkdSMFWB4II4wa9XAZlWwMvd1j1X+XYpOx/OPRX6U/taf8Ez47v7Z4r+EUCwzcy3PhdmwjdybVj90/9Mzx/dI4Wvzf1PTLzRdQuLDULWaxvbaQxTW1xGY5I3BwVZTyCD2NfpODx1HGw5qb9V1RadytRRRXeAV1vwy+Kvin4PeKLfxB4S1i40fUouC0RykqZyUkQ/K6n+6wI/EVyVFTOEaicZq6YH7C/sq/8FCPCvxvS08PeKmg8KeNmxGsbvts75un7l2PysT/AMs2OeRtLdvr3jrX83wJUgg4I7ivtL9lj/go94l+FX2Pw54/Nz4r8KLiOO8Lbr+yXthif3qD+6xyOzYAWviMwyFq9TC/+A/5f5Etdj9byTQDmuW+HvxI8NfFbwzba/4U1e21rSpx8s9u+Srd0dTyjDPKsAR6V1I6mvi5RcW4yVmiBaKKKACiiigAooooAKKKKACiiigAooooAKKKKACiiigAooooAQ9a4H4q/BDwR8bdGOm+MfD9prMQBEU8i7Z4M945VwyfgcHvmu+60c04zlCSlB2aA/LT4+/8ErvEPhs3OqfDDUv+EksBl/7G1BlivEHoknCSfjsPoGNfFVxa+KvhR4t2TR6r4T8SafJkbhJaXUDeo6MPrX9EGfxrgvil8D/BHxp0c6d4y8P2etRBSIppE2zwZ7xyrh0/A89819ThM+qQXJiVzLv1/wAmUpH5wfAj/gqT4w8Gi30z4iWA8YaUuF/tG32w38a+p6JLgeu0nqWNfoT8Hf2lfh38d7NZfCPiK2vLvbul02c+TeQ+u6JuSB/eGV9Ca+Evjp/wSo1vR/tGp/C/WBrloMsNF1V1iulHpHNwj/8AAtn1NfEXiDw14r+E/in7Jq9hqfhbX7Nw6rMj280ZB4dDwcejDg9jXoSwOX5knLDS5Zf1uv8AIdkz+hzOaXvX5DfA3/gpx8RPh19n0/xhFH470VML5ty/lX8a+0wBD+vzgk/3hX6DfBP9sv4XfHZIbfQ9fSw1uQAf2Lq2Le63eiAnbJ/wBm98V81i8rxOE1lG8e61X/AJase6UUmc0teUIKKKKACiiigAooooAKKKKACiiigAooooAKKKKACiiigAooooAKY0auCGAYHsRT6KAPLfHH7Mfwp+IwkPiDwFod5NJ9+5jtVgnP8A21j2v+tfPvjL/glT8KNemM2h6hrvhp92fJiuFuIQPTEil/8Ax+vtPpQOa66WNxFH+HNr5juYvhHwvpvgnwzpeg6PapZ6XptulrbQIOEjRQAPc8cnuea2qK5Tx/8AE/wr8LtPs7/xZr1n4fsru4FrDcX0mxGlKswXPQcKxyeOK5kpTl3bEdWPpS1zfhj4j+FPGqB9A8S6RrakZB06+in4/wCAMa6IEMODmk4uOjVgHUh6UtFID8Lf23LX7H+1X8R48YzqXmf99Ro39a8Or6Q/4KFaJdaZ+1n45lktZore5ktZYZWjISQG0hJKnocHI47g1831+wYGSlhqb/ur8jVBRRRXaAV+4v7B2of2n+yX8O5s522k0P8A3xcSp/7LX4dV+z//AATW1D7Z+yT4Yhzn7JdXsP53Lv8A+z18rxFG+Gi+0l+TJkfUlFFIa/PCD8af+Cmmr/2j+1drVvnP2DT7O3x6ZiEn/tSvlOvev269W/tn9rL4iXGc7L2O3z/1ygjj/wDZK8Fr9fwEeTC0o/3V+RqgoooruA/R7/gj9pGZvidqjL91dPtkb6+ezfySv0lr4Q/4JHaT5Hwd8Y6ntx9p1z7Pn18uCNv/AGrX3fX5Tm8ufG1H6fkjN7iE4Ncr8TPh7pHxX8C6z4T12D7RpeqW7QSgfeQ9VdfRlYBgexUV1XUUAGvIjJxalF2aEfz5fGT4Uax8FPiTrfg7XExeadOUSYLhLiI8xyr/ALLKQfbODyDXFV+uf/BSP9mf/havw4/4TjRLXzPFPhmJnmRFy93YjLOnuY+XHtvHJIr8jOlfrGWY1Y6gp/aWj9f+CaJ3CiiivVGFFFFAHoP7POlf238evhzY43LceIbBGH+z9oTd+ma/oAAxivwy/Ye0n+2f2rfhzb7d2zUDcY/65RPJ/wCyV+5w6V+fcRyvXhHsv1/4BEhaKKK+TJCiiigAooooAKKKKAPPvjR8EfC/x88KQ+HPF1vPdaXFdJeKlvMYm8xVZR8w5xh2ry7Sf+CeHwD0oKf+EGF1IP47rUrt8/h5u39K+kQPeit6eJr0o8lObS8nYDyHSv2RPgxou37P8M/DcmOn2qwS4/8ARgaux0v4SeCNCx/Zvg7QdPx0+y6ZDHj/AL5UV1uD60tTKvVn8Um/mwIIbWG3jEcUSRovRUUAD8KlCgdBTqKzuAmKWiikAUUUUAFFFFABRRRQAUUUUAJXyn/wUo+HP/CdfsyapfwxeZe+HbqHVY8DnYCY5R9AkhY/7gr6sHWsbxl4ZtPGnhLWvD9+u6y1SymspxjOUkQo36E1vhqzoVoVV0aYH861Faninw9d+E/E2raHfp5d9pt3LZzp/dkjcow/MGs1VLnCgknsK/ZIyTjzI1G0V698Of2SPi78VDE+geBtUa0kwVvb6P7JbkeoklKhh/u5r6l+HP8AwSS8RX/lz+OPGVjpEfDNZ6PC1zIR6GR9iqfoGFcFfMcLh/jqK/bd/chXR+fqsVYEcEc1++v7NnxD/wCFr/ArwV4oeTzbm+02MXT5zm4QeXN/5ER68x+HP/BO34KfD4RyyeHZPFF6mP8ASdfnM4P1iAWI/ihr6K0bQ9O8O6bDp2k2FtpmnwDEVrZwrFFGPRVUAD8K+HzfMqGOUY04u6e7JbuaNFFFfNkhRRRQAUUUUAFFFFABRRRQAUUUUAFFFFABRRRQAUUUUAFFFFABRRRQAUUUUAFFFV7q5hsreSeeVIIY1LvJIwVVUckknoKAJzSE4HJr5M+OH/BSH4X/AAqNxYaFcN4612PKiDSpALVG/wBu4OVx/uB/wr89/jl+3V8U/jj9osrnWP8AhHNAlyv9kaKWhjdfSR875OOoJ2/7Ir28Jk+KxVpNcse7/wAikrn6XfHT9vH4W/BAXFlJqq+JvEMWV/snRWWVkb0lkzsj56gksP7pr86vjx/wUJ+J/wAZjcWNhe/8IZ4dkyv9n6PIyyyL6Sz8O3HBC7VPda8k+EnwA8ffHLU/sng7w3eaqisFlvSvl2sP+/M2FBxzjOT2Br9BPgR/wSr8O+HTb6p8TdVPiW+XDf2PpzNFZofR5OJJPw2D1Br6BUMtyrWq+af3v7tkPRH53/C/4MeOPjVrf9m+D/D17rlxuHmzRriGHPeSVsIg/wB4jNfoR8Av+CVmh6H9m1X4o6p/b96MP/YmnO0doh9JJeHk+i7B7sK+6PC/hPRfBej2+laDpVno2mQDEVpYwrFGv0VQBn371tfpXkYzPK9e8KXuR/H7/wDITZjeF/Cmj+C9Gt9J0HSrPRtMtxtitLGBYo0+iqAPx71tUUV84227skKKKKQBRRRQAUUUUAFFFFABRRRQAUUUUAFFFFABRRRQAUUUUAJ0oorx74//ALUHgb9nHQjd+JdQEmqSoWs9GtCHu7k9iFz8q56u2B9TxV06c6slCmrtgeqanqlnomnXN/f3UNlZWyGWa5uJBHHGgGSzMeAAO5r87P2rf+CmwX7Z4X+EMmTzFceKJU/Ai2Rh/wCRGH+6OjV8r/tKftkeOv2kdQeDUbk6L4WR91voFlIfJGDw0rcGV/c8D+FVya8Fr7rL8ijTtUxWr7dF69/yLS7lrVNVvdb1G5v9Ru576+uZDLNc3MhkklcnJZmPJJPc1Voor7D4dIlBRRRQAU6KJ5pFjjVndiFVVGSSegArqvhl8K/FPxh8VW3h3wlpE+ranNyViGEiTPLyOeEUZ5YkD8SK/WT9lD9gbwv8A4rbX/EHk+KPHQAcXbpm2sW9IFI+8P8Anow3egXJB8jHZnRwUfed5dF/WyE3Y+cf2Rf+CbN54jFn4u+LFvLp+l8S2vhokpcXA6g3BHMa/wCwPmPfbjB/THR9HsvD+l2um6ZaQafYWsYigtbaMRxxIBgKqjgAegq/0NH0r83xmOrYyfNVenRdEQ3cWiiiuE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fO37T/7F/gz9pHT5LuaNdB8Xxx7bfXLWIbnwOEnXjzV+pDDsQMg/RVJWtKtUoTU6Ts0B+A3xw/Z98afs+eJ20bxbpjW6uSbXUIcva3aj+KOTHPbKnDDIyBXm1f0N+P8A4deG/ip4XufD3irSLfWdIuR89vcrnaezKw5RhnhlII7Gvyv/AGq/+CdXiT4Q/bPEngUXPinwguZJbcLuvrBep3qB+8Qf31GQM5UAbj+gZdndPEWp1/dn+D/yLTPjSigjBor6goKKKKAO/wDg58dfGfwG8TJrfg/WJdPmJAuLVvnt7pR/BLGeGHXnqM5BB5r9W/2Xv2+fBnx8jttG1Z4/CnjVgE/s65k/cXbetvIepP8Acb5vTdgmvxlpUdo2DKSrA5BBwRXj47K6GNV2rS7r9e4mrn9IIozX5Ifsxf8ABSXxR8MPsmgfEAXHi7wwuI0vS27ULRfZmP75R/dc59GwMV+oHw1+K3hT4v8AhqHXvCOt22s6bJwXhb54m/uSIfmRv9lgDX53jcvr4GVqiuu62IasdhRRRXnCCiiigAooooAKKKKACiiigAooooAKKKKACiiigAooooAKKKKACuQ+Ifwq8JfFfRG0nxd4fsdesTnal3EC0ZPVkcYZG91IPvXXUAU1KUXeLswPzi+OP/BKGKT7RqXwt13yW5YaHrTZX6RzgZHoA4Pu9fBvxI+EHjX4N61/Z3i7w7f6Bdhj5bzx/u5cd45Fyjj3Umv6DxWT4k8LaN4w0qfS9d0qz1nTZxiW0voFmif6qwIr6TCZ7Xo+7WXOvx+8pM/Gf4I/8FAPiv8ABv7PZyat/wAJdoMeF/s7XGaVkX0jmzvXjgAkqP7tff3wU/4KP/Cv4pi3stZu38C63JhTb6w4+zM3+xcDC4/3wn0rifjd/wAEsfBPi/7RqHw+1KXwbqbZYWE+64sXPoMnfHk9wWA7LXwN8Zf2R/ih8C3ml8R+G55dJjPGsabm4syPUuoyn0cKfavW9nlmafC+Wb+T+7Zj0Z+61nd29/bRXFtNHcwSqHSWJgyup6EEcEVYxivwP+EP7TPxJ+Blyh8JeJ7uzsg259MnPnWj+uYnyoJ/vLhvevu34M/8FYNB1cQWHxK8Py6FcnCtq2jhp7YnuzRH94g/3TIa8bFZHiaGtP315b/d/kKzP0EJxQOa5TwB8UfCXxS0hdS8J+IdP16zIG57KcO0ZPZ1+8h9mANdXXz0ouLtJWZItFFFIAooooAKKKKACiiigAooooAKKKKACiiigAooooAKKKKAG/xV+cH/AAV88WYj+HXhqN+pu9QmTP8A1zjjP6y1+kAr8ef+Coviv+3/ANp2XTVfKaJpNrZlQeAz7pz+OJl/IV72R0vaY2L7Jv8AT9SlufI8U0kDq8cjRupyGU4IPtXonhT9pD4p+CNg0b4geIbKJPuwf2hI8P8A37Ylf0rzeiv0udGnUVppP1LPqzwp/wAFM/jh4c2C81bS/EaL/DqmnIMj3MPlk/nX6sfArxrq3xJ+EHhLxTrdpb2Op6xp8d9Lb2gYRKJBuXbuJOCpU8k9a/AKxtJb+9t7WBDJNNIsaIOrMTgD8zX9EHgzw9F4T8H6HocAHk6bYwWaY6bY41QfoK+Fz+hQoKHsopNt7eX/AA5Ei5q2h6fr9m9nqdhbahaP96C7hWVG+qsCDXiPjn9hb4IePPMe78C2OmXD9J9GLWRU+oWMhD+KmvfqSvladerRd6cmvRkn5++OP+CR3hi+EknhLxvqekt1WDVrZLtM+m5PLIHvg/jXz144/wCCX/xl8L+ZJpMOkeLIFyV/s69EUmPdZggz7Amv2GzRnAr2KWeYylvLm9V/TKuz+fbxt8EPiD8OC/8AwkvgzW9FiTrPdWMiwn6SY2n8DX6g/wDBKu/N5+zReQk/8eniC6hx6Zihf/2evsZo1cEMoIPXIrP0nQNM0FJ003TrXTluJTPMtpAsQkkIALttAy2ABk84A9KvG5vLHYf2M4Wd07p/oDdzUpDwKWkIyMV8+SfgJ+0jqn9tftBfEi9Dbkl8RX5Q/wCyLhwv6AV5xX6w+Mf+CVHgXxPreo6rb+MPEVpdX1xJcyeeIJlDuxY4wi8ZPrXAar/wR+XLNpvxOI9I7rRf/Zln/pX6TQznBRpxg5Wsuz/yNLo/N2ivu/Vv+CR3j+Hd/ZvjLw7d+n2pZ4M/98o9cbq3/BLb416dn7Onh/U8f8+uolc/9/ESu+Oa4KW1Rfl+YXR9m/8ABMDSf7M/Zasrjbj+0NVu7nPrhli/9p19cCvGv2RPhjq/we/Z58I+E9dt1tNZsI5zdQpIsgV5LiST7ykg8OOhr2avzLGVFVxM5xd02/zIYUUUVyCI5EEilGG5SMEHvX4uft7fs0n4BfFmW90m2Mfg/wAQs93p2xfktpM5lt/baSCv+yyjkg1+0xNeVftKfAzTf2g/hJq/hO/2RXjr9o068dc/ZbpQfLf6clW9VZq9bK8c8FXUn8L0f+fyGnY/BKitTxR4b1Lwd4h1LQ9XtXsdU064e1ubeQfNHIhIYfmOvesuv1WMlJc0TQKKKKoD6m/4Jp6T/aP7Wfh2425+w2d7cZ9MwNH/AO1K/ZzqK/JX/gk5pX2r9oPXb1lylp4emwfRmngA/TdX61DtX5pxBLmxluyX+ZEtxaKKK+dJCiiigAooooAKKKKACiiigAooooAKKKKACiiigAooooAKKKKACiiigAooooAKKKKAPkzxl/wTk+HHxE+LviDxx4gvdWmXVrgXR0i0kWCBXKqHLMAXbcwZuCuN1ez/AA7/AGb/AIZfCjym8LeCtJ0y4j+7dmATXI/7bSbn/wDHq9Kpe1dM8ZXqRUJTdlpa+g7gFA6UtFFcwgooooAKKKKACiiigAooooAKKKKACiiigAooooAKKKKACiiigAooooAKKKKAEGaCM0A15T8Xf2nfht8DoH/4SzxTZ2l8q5XTYG8+8f0xEmWAPq2B71VOnOq+WCu/ID1YdKwfFvjTQfAmjzar4j1mx0PTYvv3V/OsKA+mWIyfQDk1+bnxm/4Kwa7q4nsPhroEeh25yq6trAWe5I9ViB8tD/vFx7V8UeN/iP4w+LevC/8AE+uaj4k1ORtsZupWk25P3Y06KM/wqAPavpcLkFep71Z8q+9/5Fcp+lPxr/4KqeEPC6z6f8O9Kl8W6gMqNSvA1vZKfUKcSSfTCD0Y18C/GT9qX4lfHe4kHirxLcy6czbk0mzPkWaen7peGI7F9ze9ej/Bb/gnh8WPi0YLu+01fBmiSYY3mtqY5WX1SD75PcbgoPrX358Ev+Cdvwq+Ef2e91CwbxrrsZDfbNaQNCjeqW/3B6jdvI7GvU9rlmV/w1zT+9/fsvkPRH5jfBX9kr4m/HqaKTw14dli0lzhtZ1HNvZqO5DkZfHcIGPtX6C/A3/gl54D8DfZ9R8dXcnjfV1w32TBgsI29NgO6TH+0QD3WvtSCCO2iSONFjjQBVVRgADoAKm614eLzrE4i8YPlj5b/f8A5CbZQ0bQ9O8PabBp2lWNtpun267IbW0iWKKNfRVUAAfStCiivAbb1ZIUUUUAFFFFABRRRQAUUUUAFFFFABRRRQAUUUUAFFFFABRRRQAUUUUAN61Vvr+30yzmurueK1toUMks8zhEjUDJZmPAAHc15H+0F+1b4B/Zx0p5PEOorda1Km610KxIe7m9CVz+7T/abA4OMnivyh/aQ/bO8e/tHXktrf3R0PwqHzDoFhIRFgHgzNwZW6cngHoq17OByqvjXzfDHu/07jSufXv7Uv8AwU4sNB+2eGvhKYtU1EZjl8STJutoT0PkIf8AWH/bb5OOA4Oa/NnxN4o1fxnrl3rOu6lc6tqt2/mT3d3KZJJG9yfy9hWXRX6Hg8BQwUeWmter6s0SsFFFFeiAUUVe0TQ9R8S6ta6XpNjcalqN1IIoLS1jMksrnoqqOSfpQ5KPvSAo19Jfss/sP+Mf2jLuDVJ0k8OeCVf97rFxH81wAeVt0ON57bvujnkkbT9P/spf8Ey7fSjZ+J/i7Gl5djEsHheNw0UZ6g3Ljhz/ANM1O31LZKj9B7Gyt9OtIbW1gjtraFQkUMSBUjUDAVQOAAOMCvjcxz1QvSwur79Pl3Jb7HDfBr4F+DvgN4Wj0HwhpSWMBwbi6f57i7cD78snVj144AzgADivQ880HNAGK+FnOU5OU3dsgWiiik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jP9qr/AIJ1+GfjF9r8R+Cvs/hTxjJmSSJV22N8/fzFA/duf76jnnKknI/LH4kfDHxR8I/E9x4e8W6PcaNqkHJinX5ZFzgOjD5XU44ZSRX9DJzXn/xg+B/g747eGJNC8YaRFqNvyYLgfLcWrkffikHKnp7HGCCOK+ky/OquFtTq+9D8UUmfz+0V9V/tQfsAeMvgQbvXNDEvizwYmXN7bx/6TZr/ANN4x2H/AD0X5eMnbkCvlSv0DD4mlioe0pSui9wooorpAK7H4XfF3xb8GfEsWueENbudHv1wH8psxzrnOyRD8rr7MD69a46ionCNSLhNXTA/XD9mT/gpJ4T+KgtdD8d/Z/B3ilsRrcO+NPu2/wBl2P7pj/dc49GJOK+z0dZUDKQykcEHINfzgV9Nfs1ft6ePfgA1tpN3K3irwehC/wBlX0p326/9MJeSn+6cr7AnNfGY/IE71MLp5f5Mlx7H7UHNLXkvwM/aZ8BftDaOLrwprCNfoge50i7xHeW3+9Hnkf7Skr75r1nvXxU6c6UnCorNEC0UUVIBRRRQAUUUUAFFFFABRRRQAUUUUAFFFFABRRRQAUUUUAFFFFABUckazIyOodGGCrDIIqSigD5n+M//AAT++EvxgM92mjnwlrcmW/tDQdsIZvV4ceW3PJIAY/3q+EPjL/wTO+KPw48+98NrD470hMsG00eXeKv+1bsck+0bOfav2G47UE8V6+FzbFYXSMrrs9Sk2j+d3T9U8UfDDxKZrK61Xwtr1m20tC8lrcwt3Bxhh9DX1p8HP+CpPxF8E+RZeM7K18caauFM74tb1R/10UbGx/tJk/3q/TH4nfAvwH8ZLD7L4x8L6frQC7UuJY9txEP9iZcOv4EV8R/GH/gkxbTme9+Gvig2rHLLpOvAsn0WdBkDsAyH3avoI5ngMcuTFws/66rVFXT3Po34Qft7fCD4u+RbxeIF8N6vJgf2drwFsxb0WTJjbJ6ANk+lfRMcqTIrowdGGQynIIr8Dviv+zX8SvgnO48W+FL7T7RW2jUYk860b0xMmVyfQkH2qz8Jv2pfif8ABRoo/C/i29trBD/yDLpvtFoR3AifKrn1XB96itkNOrHnwdS689V96Fy9j96hwadX50fCT/grTZXPkWfxH8KvZucK2qaA2+P6mBzkD1IdvYV9m/C/9of4c/GSBW8I+LdO1adl3GyEnlXSj3hfDge+MV81Xy/E4X+JB277r7ybHpVFJS1wCCiiigAooooAKKKKACiiigAooooAKKKKAE618e/Hj/gm94S+NvjnWfGH/CWa3pOt6rIJJ9yRXFupChAFTarAAKBgselfYRGaMVvQxFXDS56MrMD8sfFf/BI7xtY728O+NtD1hR0XUIZbNm/BRKM/jXjXiv8A4J6/Hbwrvc+DTq8C/wDLbS7yGfP0TcH/APHa/bSivcp59jIfFaXqv8iuZn4c/AP4AeNIP2i/h9pfiTwhrWiwtrdtLN/aOnywq0cbiRxllAwVQ81+4q8LTdoz05pw9K87H4+WPnGU1ayBu4tFFFeaSFFFFABRRRQAUUUUAFFFFABRRRQAUUUUAFFFFABRRRQB4B8YP2I/hT8bfFdx4k8RaNcprlzGkc13Y3bwmXaNqllHylgABnGcAeleS6t/wSc+E15uay13xVYOeii7gkQfgYc/rX2xR1FdtPH4qkkoVGkh3Z+eurf8EgtBm3f2Z8RtQtPT7VpiT4/75kSuM1b/AIJC+I4d39mfETTLv0+1afJBn/vl3r9PcH1pa7Y5zjo/8vL/ACQXZ8b/ALDX7GXin9mPxX4q1TxJqekalHqVpFb2raZJKzLhyz7w8a4/hxgnvX2ORmjp1oPSvMr4ipiajq1d2LcWiiisACiiigAooooAKKKKACiiigAooooAKKKKACiiigAooooAKKKKACiiigAooooAKKKKACiiigAooooAKKKKACiiigAooooAKKKKACiiigAooooAKKKKACiiigAooprOEBLEADuaAF6UZrwj4sfttfCD4PCaHVPFdvqepxZB0zRCLufcP4TtOxD7Oy18VfFz/grF4r1zzrP4f+HbXw1bHKrqOpkXV0R2ZU4jQ+x316eGyzFYrWELLu9EOzP0613xDpfhbTJtR1jUrXStPgG6W6vZ1hiQerMxAFfJvxg/4KdfC7wB51p4ZW68daqmQPsI8m0Dehncc/VFYe9flh4/+K/jT4taoL3xZ4j1LxBdZygu5mZI89kT7qD2UAV6n8If2Ffi98YfJuLPw2+gaRJg/wBpa8TaxFT3VCDI491Uj3r6OnkuGwsefGVP0X+b/Aq3c2PjF/wUM+LvxXE1rbawvg/R5Mj7FoOYXK/7U5JkPHXBUH0rwzwd4A8W/FbXjY+HNE1LxJqkrbnW0haZhk/eduij1ZiB71+nfwd/4JX+AfCHkXvjnUrrxpqC4Y2iZtLJT6bVO98epYA91r7E8K+DdB8C6PHpfh7RrHQ9Oj+7a6fbrDGD64UDJ9+poqZxhMJHkwdO/wCC/wA2F0tj80fgz/wSi8T675F98R9dh8NWhwzaXphW4uyO6tJ/q0PuPMr7t+Dv7K3wy+BUUbeF/DFtFqSjDateD7ReN6nzGyVz3CbR7V67ig183isyxWL0qS07LREt3CloorzRBRRRQAUUUUAFFFFABRRRQAUUUUAFFFFABRRRQAUUUUAFFFFABRRRQAUnNBr5e/aT/b58B/ARbrSrCdPFvi9Mp/ZdjKPKt3/6byjITH90Zb1AzmtqNCriJ8lKN2B9FeJfE+keDtDudY13UrXSdMtk3z3d5KsccY92PH+NfnV+05/wVDmu/tfh74RRtDDzHJ4nu4vnb/r3iYfL/vuM+ijg18efHT9pXx7+0Nrf23xZq7SWcblrXSbXMdnbf7keeTjjcxLH1ryyvu8BkVOlapifel26L/P8i0i7rWt6h4j1W61PVb641LUbpzJPd3crSSyserMzEkn61Soor6yMVHRFBRRRQAUVY0/T7rVr6CysbaW8vJ3EcVvAheSRicBVUckk9hX6Bfsu/wDBMO91n7H4k+LZk06yOJYvDMD4nlHUfaHH+rH+wvzc8lSMVw4rG0cHHmqyt5dX6A3Y+WP2ef2VvHX7SGtiDw7YfZdGhcLea5eAra2/qAf43x/AuTyM4HNfrZ+zd+yJ4H/Zs0sHR7X+0/Ecse261+9QG4k9VQdIk/2V68bixGa9e8N+GNK8IaJa6Romn22laXaoI4LS0jEcca+gUcVq4r87zDNq2Nbivdh27+pm3cWiiivE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MdQ64YAg9Qa+K/2oP8Agm74Y+Kf2rX/AAF9n8I+KXzJJaBdtheN7qo/dMf7yjHquTmvtWlPSujD4qrhZ89KVn/W4bH89HxJ+Fvir4ReJp9A8W6Lc6LqcXPlzr8si5xvjcZV1P8AeUkVylf0E/Fb4M+DvjX4Zk0Pxjo0OrWbZMTuNs1u5H34pB8yN7g89DkcV+XP7TX/AATl8YfCD7Xrvgzz/GXhNMyMsUeb+0T/AKaRr/rFA/jQepKqOa+/wGdUcTaFb3Zfg/T/ACNE7nx5RSkFSQRgjtSV9MMKKKKANDQPEOp+FdXtdV0bULnStStXEkF3ZytFLG3qrKQRX6A/s3f8FSLqx+y6F8W7Zry3GI08S2EX71R6zwrw3+8gB4+6x5r87qK4MVgaGMjy1Y38+qBq5/RJ4O8baD4+8P2+t+HdXtNa0qcZju7OUSIfUEjoR3B5Het761/P78H/AI7+OPgRr41Xwdrk+muxHn2hO+2uQO0kR+Vu/PUZ4Ir9NP2dP+Clfgr4oi10fxuI/BPiRyEE8r/8S+4b/ZkP+qJ9JOB/fJr4LHZLXwt50/ej+K+X+RDVj7PoqGGeO5iSWJ1kjcBldTkMD0INTV88SFFFFABRRRQAUUUUAFFFFABRRRQAUUUUAFFFFABRRRQAUUUUAFFFFABRRRQBXubaK8geGeJJopFKvHIoZWB6gg9RXzh8XP8Agn38HviuZ7lNBPhTVZMn7d4fItwT/tQ4MZ56/KCfWvpakPFa0q9XDy5qcmn5Afkn8W/+CWXxI8Hma78G39l42sFyVgUi0vAP9xzsP4Pk+lfJnifwZ4p+Getiz17R9T8N6rC25Y7yB7eQEHhlyBkehFf0QY4rE8UeDdC8b6W+m+IdHsNc0+T71tqFsk8Z99rAjPvX0uH4grQ92vFSX3MrmPxm+E/7f3xk+FXk26+Ij4n0uPA+w+IVN0MeglyJBx0G/A9K+yPhX/wVe8DeIvJtfHGg3/hO7bAa8tP9MtfcnAEi/QK31ro/ir/wS8+FvjczXXhma+8D6g+SFtG+02mT3MUh3fgrqPavjf4q/wDBNP4vfD3zrnR7O18a6amSJdIkxOF/2oXwxPsm+u/nynMPi9yT+T/yY9Gfq94A+MHgr4p2QuvCfifTNfj27mSzuVaSMf7cedyH2YCuy6V/OzeWHiL4e6/5V1b6n4b1q1bOyVJLW4hb1wcMpr374X/8FEPjN8NfJgn19PFmnJgfZvEEfntj/rsCsufqxHtXHX4emlzYeaa8/wDMXKftTR1r4P8Ahj/wVh8E675Vt428O6j4XuDgNd2TC9tvckAK6j2Ct9a+svh18dvh/wDFiFH8JeLtK1uRhu+zQXAFwo/2oWw6/ior56vgcRh/4sGvPp94rHf0UmaWuMQUUUUAFFFFABRRRQAUUUUAFFFFABRRRQAUUUUAFFFFABRRRQAUUUUAFFFFABRRRQAUUUUAFFFFABRRRQAUUUUAFFFFABRRRQAUUUUAFFFFABRRRQAUUUUAFFFFABRRRQAUUUUAFFFFABRRRQAUUUUAFFFFABRRRQAUUUUAFFFFABRRRQAUUUUAFFFFABRRRQAUUUUAFFFFABRRTWcICWIAHc0ALiivF/iZ+2B8IvhMkya3410+S+TINhpr/bLjd/dKR7th/wB7Ar5J+Jv/AAVxiQS2/wAP/BbSHkJqHiGXA/78RHn/AL+D6V6FDLcViNacHbu9F+I7M/R4nFeTfFH9qj4WfBxZU8TeMtOt76POdOtX+03WfQxR7mX6sAPevyA+KH7ZPxf+Lvmxa14yvbbT5Mg6dpR+x2+3+6VjwXH++WrgfAnwq8ZfFLUPsnhXw1qmvz5w5srZ5Fjz3d8bVHuxAr6Gjw+oLnxVSy8v83/kPlPvj4rf8FbYl861+Hfg8yHkJqXiB8D6iCM8+xMg+lfG/wAVv2rfin8ZzLH4k8XX0unyZB0yzb7Na49DHHgN9Wyfevof4Vf8EpfH/ibybrxtrVh4PtGwWtYP9Nu/oQpEa/Xe30r7I+FP/BPf4N/C3ybh9APivU48H7Z4gYXAz7Q4EXXplSR610fWcqy/+FHml9/4v9B3SPyT+GnwD+IfxiuVi8IeE9S1pC203UcWy2Q+jTPhF/Fq+zPhH/wSY1a/8m8+I3iqLTIThm0zQ182bHo0zjap+iuPev0utLODT7aK3tbeO2t41CJFEoVVA6AAcAVYz6V5eJz/ABFXSklBfexcx4/8Jf2TPhZ8FRDL4a8KWa6lHj/iaXw+03efUSPkp9E2j2r2FRgUg5pelfOTqzqy5qkm35ki0UUVIBRRRQAUUUUAFFFFABRRRQAUUUUAFFFFABRRRQAUUUUAFFFFABRRRQAUUVh+LPGGi+CNEudY8Qara6NpdsN0t3eyrHGvtk9z2HU9qEnJ2QG3ivNvjP8AtB+BvgJoh1LxhrcNizqTb2Ef7y6uSO0cY5PPG44UdyK+J/2jv+CpqgXWh/CO1y3KN4k1GHge8ELf+hSD/gHevz18VeLta8ca5daz4g1S71nVblt013eytJI5+p7DsOgHSvqcDkNWvaeI91duv/AKSPqX9pL/AIKM+N/jD9q0bwoZfBPhZ8oVtpf9Ouk6fvJR90EfwJjqQWYV8iMxYkkkk9zSUV91h8LSwsOWjGyL2CiiiuoAooq/oPh/U/FOr2ulaPp9zqmpXTiOC0tImlllY9lVQSTQ5KK5pAUK9i/Z8/ZU8e/tG6uIvDmnG20aJ9t1rl6ClrB6gNjLvj+BcnkZwOa+vP2Y/wDgl6T9k8Q/F5/SSPwxaS/pcSqf/HEPpluor9EtC0DTfC2k22l6RYW2mabaoI4LS0iWOKJR2VQAAK+Rx+ewp3p4bWXfov8AP8iWzxL9m39jXwJ+zhaR3Gn2v9teKGTbPr98gMvI5WJeREvsOSDyzV7+Big0AYr4SrWqV5udWV2yBaKKKz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OCKWigD5S/aX/AOCfngb47C71nR1Twf4xky5vrSIfZ7p/+m8QwCT/AH1w3OTu6V+Wvxt/Z18d/s/a6dO8X6NJbQuxW21KDMlpdAd45MYJxztOGHcCv32P6Vi+KvCOjeONDutG1/TLbV9Lul2TWl5EJI3H0PcdQeoPIr38DnNfCWhP3ofivRlJ2P516K/Rb9pT/glvNam7174RXBuIuZH8M30vzr7QTMfm/wB2Q5/2jwK/PnxB4d1TwprF1pWs6fc6Vqdq5jntLyJopY29GVgCK+/wuOoYyPNSl8uqLTuZ9FFFd4BRRRQB9Afs9ftsfEf9nuWCzsL/APt3wwp+fQtUcvEq9/Kb70R6/d+XJyVNfp3+z3+2/wDDj9oGO3sLW/8A+Ee8TuAG0TVXVJGb0hf7svsB82BkqK/ESnJI0Tq6MUdTkMpwQa8PG5Rh8XeSXLLuv1XX8xNXP6P/AGpelfjv+z1/wUg+IHwjFtpPigt458Nx4QJeykXsC/8ATOc5LAf3XB6AAqK/Sz4HftTfDv8AaCsVfwrrkf8AaYTfNo17iG9h9cxk/MB/eQsvvXweMyvEYJ3krx7rb/gENWPXaKKK8oQUUUUAFFFFABRRRQAUUUUAFFFFABRRRQAUUUUAFFFFABRRRQAUUUUAFFFFABRRRQBzPjP4d+GPiLpxsPFHh/TtesznEWo2qTBc913A7T7jBr5U+KH/AASz+F/jAy3Hha81LwTetkrHC/2u1B9THId/4CQD2r7Q6Uda6aOLr4d/u5tfl92w7n47fE//AIJj/F7wN5txocVh40sEyQ2mzCK4C+pikxz7IWr5k8ReEfEvw91cWuuaRqfh3Uom3CK+t5LeVSD1AYA/iK/okJrJ8Q+FtG8X6c9hrmk2Ws2L/etr+3SeNvqrAivoqPENaOlaCl6aP/IfMfiV8Nf24PjN8L/Ki0/xnd6pYR4H2LW8XsZA6KC+XUeysK+rPhv/AMFc0PlQePPA5XpvvvD8+fyglP8A7Ur3P4k/8E2fgz4+82fT9LvPCF8+T5ui3BWMn3ikDIB7KFr5X+JH/BJvxvonmz+DfE+meJYFyVtr1Gsrg+gH30J9yy12/WMpx38SPK/u/FafePRn238Of24Pgv8AEwRR2Hjay0y9fA+x61mykB/u5kwjH/dY17la3cF7Ak9vNHPDINySRsGVh6gjrX4G/EL9m/4nfCppT4o8E6vptvF968FuZbYf9to9yf8Aj1Y3gX4weOPhhcCXwr4r1fQSG3GOyu3SNz/tJna30INZzyClVXPhaunnr+KDlP6EulGa/IX4ff8ABUv4teFvKh8QwaR4wtlwGe6t/s1wR7PFhfzQ19M/D3/gq98Odf8ALh8VaFrHhS4b70sQW9t1+rLtf8o68WtkuNo68vMvLX/gk2PuAU6vMPAX7TPws+Jvlr4c8daLfTyfctXuRBcH/tlJtf8ASvTdwI4IP0rx5U503aaafmIdRRRUgFFFFABRRRQAUUUUAFFFFABRRRQAUUUUAFFFFABRRRQAUUUUAFFFFABRRRQAUUUUAFFFFABRRRQAUUUUAFFFFABRRRQAUUUUAFFFFABRRRQAUUUUAFFFFABRRRQAUUUUAFFFFABRRRQAUUUUAFFFFABRRRQAUUUUAFFFFACUVWvb63062kuLqeK2hjG55ZnCKo9STwK8V8fftr/Bb4eCRNS8d6be3KcfZtJJvnLf3f3QYKf94itYUalV2pxb9EB7lig8V+fHxB/4K4aBYiSHwV4KvtTfkLd6zcLbID6+Wm8sPqymvmf4hf8ABR/41+OhLFba5a+FbN8gwaHaiNsf9dHLyA+4YV7NHJMZV1klFeb/AMiuVn7FeIfFOjeEdPe/1zVrHR7JPvXN/cpBGPqzECvnL4kf8FHPgt4A82K11248V3yZH2fQrcyrnt+9crGR7qxr8etc8TeIvHmrC51jVNS8QalKdolvbiS5lYk9MsSTXrHw6/Yo+MvxNMT6Z4Jv7CzfB+2awBZRbf7w83DMP90GvYjkeGoLmxVX8kvxHbufQvxG/wCCtPi3VfNt/BXhPTtBhOVW71OVrubH94KNiKfY7hXyr8SP2lvif8W2lXxT411XUbaT71kk3kWx/wC2Me1P0r7L+G//AASMupPKn8eeOI4RwXsdAgLn8JpQMf8Afs19VfDX9hX4MfDARS2fg+31m/jx/puun7a5I6Ha/wC7U+6qKr69leB/gQ5n6fq/0C6R+Ovw9+CPj74r3Cx+EvCWra6C20z21s3kIf8AalOEX8SK+sPhj/wSh8e6/wCVceNdf07wpbHBa2tR9tuh6g4Kxj6h2+lfqlbWsNlAkFvCkEMahUjjUKqgdAAOgqwOfevOr8QYippSSivvf+X4C5j5d+F3/BOf4NfDgxT3WizeL9QTB+0a/L50ee+IVCxkezK31r6U0nRrDQLGKy02yt7CziG2O3tYljjQegVQAKug06vnquIq4h3qSb9SQooorEAooooAKKKKACiiigAooooAKKKKACiiigAooooAKKKKACiiigAooooAKKKKACiikJwOaAEOKr3V3DZW8txcSpBBEpeSWRgqooGSSTwAB3r5m/aC/wCCgfw2+CIudNsroeMvE8eV/s3SpQYon9Jp+VX0IXcw7qK/M74+/tifEf8AaFuJYNc1U6d4fLZj0PTCYrUDPG8ZzIfdycHoB0r3MFk+IxdpNcse7/RFJXPv79oj/gpp4K+G32rSPAUcfjbX0yhu1cjToG9TIOZfonB/vivzT+MPx78cfHbXDqfjLXrjUirEwWanZbWwPaOIfKvHGepxyTXn1Ffd4PLMPgleCvLu9/8AgFJWCiiivWGFFFFABRXbfCj4M+MvjZ4iTRfB2h3Or3fBlkQbYbdT/FLIflQfU89Bk8V+m/7NX/BNXwj8MfsmuePWg8Z+JUw62jJnTrVvZGGZiPVxj/ZBGa8rGZlh8Evfd5dlv/wBN2PiH9m39hbx/wDtCPb6kYD4Z8IOQW1nUIj++X/phHwZfrwvX5s8V+qXwC/Zb8Bfs66OIPDOliXVZI9t1rN6BJd3HqC2PlX/AGVAHAyCea9djhSBFSNVRFGFVRgAegFSGvz/AB2a18Zo3aPZfr3IbuLRRRXj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715P8AHP8AZk8A/tCaP9l8V6Oj30aFbfVrXEV5b/7smOR/ssCvtXrNIM1UKk6UlKm7NAfjP+0b/wAE9PiB8EvtWraLG/jPwnHlze2ER+026f8ATaEZIAHVl3Lxk7elfKpGDg1/SDtr5b/aK/4J+/D345i61XToV8G+LJMudR06IeTO/rNDwGz3ZdrHOST0r7PBZ/a0MUvmv1X+Ral3Pxior2H48fsqfEL9njUGXxNo7S6Qz7YNbsMy2cvp8+Mox/uuFPoCOa8er7OnWhXip03dPsUFFFFagFWdN1O80a/gvrC6msr2BxJFcW8hjkjYdGVhyCPUVWopNKW4H2/+z/8A8FQPGHgT7NpPxEtW8ZaKmE/tCMhNRiX1J4Wb/gWGPdzX6N/B79oHwH8dtI+3eD/EFtqTqoaeyY+XdW//AF0ibDDnjONp7E1+AtaPh/xFqvhTVrfVNF1G60nUrdt8N3ZTNFLGfVWUgivnMZkdDEXlS92Xlt93+Qmj+jD60or8r/gJ/wAFTfE3hY22l/EvTv8AhKdNXCf2tYqsV9GPVl4SX/xw9yTX6G/CX49eBfjfpIv/AAb4itNWCqGmtQ2y5g/66RNhl54yRg9ia+HxWXYjBv8AeR07rYhqx6JRRRXnCCiiigAooooAKKKKACiiigAooooAKKKKACiiigAooooAKKKKACiiigAooooAKKKKACiiigBjKGGCAR6GvJviH+yl8Jfil5r+IfAukz3Umd15axfZbgn1MsRVj+JNetYzS4qqdWdJ81OTT8tAPgn4g/8ABJbwXqwlm8H+LNV8PzHJW31CJL2EH0BGxgPclq+afH//AATG+MvhAyS6TaaZ4utVyQ2l3YSXb7pNs59lLV+xnagZr2qOdY2jpzcy8/6uO5/PP4z+FfjP4cXBi8T+F9X0B87Qb+zkhVv91iMN9Qa2vAv7Q/xM+Gflp4a8ca3pcEf3bVLtntx/2ybKH8q/fa6s4L2B4LiGOeGQbXjlUMrD0IPWvGvHX7GPwX+IfmPqvgDSoLh8k3GmIbKTP94mErk/XNexDP6VVcuJpaeWv4MrmPz38C/8FUfiz4d8uLX7PRfFcA+/JPbG2nb6NEQg/wC+DX0N4J/4K1+BNV8uPxR4S1nw/K2AZLKSO9iX3JPltj6Kai8c/wDBJLwTqnmS+FPGGr6DK2SItQijvYh7DHlsB9Sa+evHH/BLH4u+HPMk0O40TxVCPuJbXRt5j9VlCqP++zWn/CNi+0X81/wA0Z+hXgj9tT4K+PvLXTviDpVrM/8Ayx1R2sXz6fvgoJ+hNex6fqtnq9pHdWN5Be28gyk1vIJEb6EHBr8EvGv7N/xS+HjSHxB4D12whj+9ciyeSAf9tUBT9a5Dw94x8ReC7z7ToWt6lod0D/rdPupLd8j3Ug1Esgo1VzYerp8n+KsHKf0UZzS1+Ing79v/AOOfgwRxx+NptXtl6w6xbx3W76uy+Z/49XuXg7/grl4usdieKPA+kauo4aTTLmSzY++H80Z/L8K82rkOMh8Npej/AM7C5WfqQKCcV8TeEv8Agq58LNZ2R61o3iDw/MfvOYI7iFf+BI+4/wDfFe1eE/21Pgl4z2Cw+ImkW7t0TU3axOfT9+EryamBxNL44P7v8hWPcKKy9F8S6R4ktftOk6pZanbn/lrZ3CSp+akitPNcbTTsxC0UUUgCiiigAooooAKKKKACiiigAooooAKKKKACiiigAooooAKKKKACiiigAooooAKKKKACiiigAooooAKKKKACiiigAooooAKKKKACiiigAooooAKKKKACkyfSkJCjk4rnPE/xJ8J+CkLeIPE2j6IoGSdRv4oP/Q2FNRctErgdLSV87+Lv+CgHwL8IeYknjaHVJ16Q6Vby3O76Oq7P/Hq8S8Xf8FbvA+n7x4c8G65rTrwGvpYrNGPsVMhx9RXfTy7F1fhpv56fmOzPvU0Zr8m/GP8AwVi+Jusb49A8P6B4ehb7ryJJdTL/AMCZlX/xyvC/Gf7Z3xq8eb11L4havBE/Bi0yRbFMehEITI+ua9Wlw/ip/G1H8fyHys/bzxL418PeDrT7Tr+u6doltj/XajdxwJ+bkCvDPG//AAUG+B3gnzUbxguuXSf8sNFt3ud30kAEf/j9fi88mr+KtTyzXur6jOepLzSyH9Sa9W8Efsa/Gfx+Y20v4e6vDC/In1KMWMePUGYpkfTNeisiwtBXxNX8l/mOyPsrxz/wV20iASReD/AV5eE8Jc61drAB7mOMPn/vsV87+O/+Clvxs8YeYljqun+FbZ8jy9Hsl3Y/35d7A+4Ir0DwP/wSY8f6vsk8T+KdF8PQt1js1kvZl+o+RfyY19C+BP8AglV8KfDvlS+IdQ1vxVMPvxzTi1t2/wCAxgOP++6ftMmwvwrmf3/noGiPy38Y/E3xh8Q7jz/E3ibV/EEucj+0LyScL/uhiQPoK6LwF+zf8T/iaY28N+Bta1GCTG26Nq0Vuf8Atq+1P1r9sPAf7OHwx+Ghjbw34H0XTp4/u3X2VZZx/wBtXy/616QFAHAxWVTiFQXLh6Vl5/5IOY/Jn4ff8EoviZ4h8qbxRrWj+E7dvvRKxvblf+AphD/38r6Y+H//AASv+FPhgxTeIrzV/F9wv3455/stu30SLDj/AL7NfZ+OKB9K8WtnGNrfbsvLT/gk3OJ8BfBbwJ8MIVTwr4S0jQ2A2maztEWZh/tSY3N+JNdtigjNA4ryJSlN3k7sQtFFFIAooooAKKKKACiiigAooooAKKKKACiiigAooooAKKKKACiiigAooooAKKKKACiiigAoopKAAc0E8V4J8d/20vhl8A0ntdV1gax4gjzjRNJKzXAb0kOdsX/AyDjoDX5w/Hv/AIKJfEv4xfaNP0e5/wCEI8OyZX7JpUp+0Sr6SXHDH3CBAR1Br18HlWJxlmlyx7v9O40rn6LfH39tz4afAIXFnfaoNe8SxggaJpLCWVG9JWzti7ZDHdjkKa/NT9oD9vf4lfHX7Tp0d7/wifhiXK/2TpMhUyp6TTcNJ7j5VP8Adr5sd2kYszFmJySTkmkr7nB5Ph8LaUlzS7v9EWlYUnNJRRXujCiiigAooAycDk19U/s6f8E9fiD8bfsuq6zE3gzwrJhxe6hEftFwn/TGE4JBHRm2rg5G7pXNXxNLDQ5qsrID5i0fRr/xBqdtp2l2VxqOoXLiOG1tYmkllY9FVVBJPsK+8f2cv+CXOseIfsuufFW5fQ9OOJF0CycG7lHXEsnKxD/ZGW68oa+5vgT+y58Pv2edOEXhbR1OpOmy41m9xLeT+uXx8oP91Aq8dM16/wBK+Hx2fTq3hhlyrv1/4BDkcx4C+HPhr4XeHINC8K6La6LpUP3be1TbuPdmbq7HuzEk9zXT55owcUAYr5OUnJuUndki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dT0uz1qwnsdQtIL6yuEMc1vcxiSORT1VlIIIPoa+Hf2h/+CXvhnxj9p1n4aXSeFNXbLnSbks1hM3op5aEn23L0AVa+7wKDXVhsXWwkualK35fcO9j+fL4pfBrxn8F9fbR/GWgXWjXWT5TyrmGcD+KOQZVx7qTjviuKr+iHxn4E8P8AxF0K40bxNo1nrmlTj57W9iEi57MM9GHZhgjsa/P/APaE/wCCVYP2nWPhLqODy58ParL/AOOwzn9Fk/F6+4wWfUqtoYhcr79P+AUpH5vUVveNfAfiL4c69PovifRrzRNUh+9bXsJjbHZhnhlPZhkHsawa+pjKM1zQd0UFFFFUAVoaB4i1Xwrq1vqmi6jdaTqVu2+G7spmiljPqrKQRWfRQ4qStID7s+A//BUzxX4S+z6X8SNOHizS1wv9qWgWG/jHqw4SXj12HuWNfoT8H/2i/h98ddOFz4P8R2uoTqu6XT5D5V3D674mwwGeNwBU9ia/AqrelavfaFqEF/pt5caffW7B4bm1laOSNh0KspBB9xXzeLyPD4i8qXuy8tvu/wAhNH9G9JivyR+Bf/BUDx94B+z6d44tk8c6OmF+0uwhv419fMA2yY/2xk/3hX6D/BT9rv4YfHmOKLw54hih1dxk6NqeLe8B9AhOHx6oWHvXxWLyvE4TWcbx7rVEWaPaaKTNLXliCiiigAooooAKKKKACiiigAooooAKKKKACiiigAooooAKKKKACiiigAooooAKKKKACiiigAooooAKKKKAGsoPUZrifGfwV8BfEPf/AMJJ4O0TWpH6zXlhG8o9w5G4H3Brt6KcZyi7xdmB8p+Mf+CaPwP8U72s9H1Hw1K/JfSdQfGfZZvMUfQAV4d4w/4JCQtvk8K/EJ0/uW2r2Ab85Y2H/oFfo7mg16dLNMZS+Go/nr+Y7s/HPxd/wTC+Nfhze2nWmjeJkXkf2bqARiPpOI+fbmvFfFn7M/xW8ElzrPw+8Q2sSfenSwklhH/bRAV/Wv33phAPbNepT4hxMfjSf4D5j+c61vdT8PX3mW093pt5Ecb4naKRD9RgivTfC/7W3xj8HBF034jeIPLT7sd3dtdIvsFl3DHtiv3I8R+BPDfi+Hyte0DS9ajIxs1CzjnGPTDg15D4o/YX+Bni0u118PNPtJG6Ppjy2e0+yxMq/piu5Z9hq2lej+T/ADsO5+ePhj/gqF8bdB2C/utE8Qgdf7R04IT/AN+Wjr1jw3/wV71SHYuv/Dq1us/el07Umhx7hXjfP/fVeteKP+CUXwp1be+kaz4i0KU/dRbiOeIf8BdNx/76rynxH/wSC1GIO2gfEe2uM/di1HTGix9XSRs/980/bZLX+KPL8mvyDQ9R8Of8FY/hdqW1NX0DxJo8h6ssMM8Q/ESBv/Ha9Q8Pf8FCfgP4h2qvjhNPmP8Ayz1CxuIcfVjHt/WvgnxF/wAEt/jRopY2P9ga6B0FlqBQn/v8iDP415j4h/Yi+OPhjd9r+HGrTBev9n+XeZ+nks2aP7Oyqt/Dq2+a/ULI/Y/QP2hPhl4oC/2V8QPDV87dI4tVgL/iu7I/Ku5tb+2v4Vmt7iKeJvuvE4ZT9CK/nt134YeMvChb+2fCmt6QU+99u0+aHH13KKx9N1vVNDm87T7+7sJf+eltM0bfmCKh8PU5K9Or+F/1DlP6M8gigmvwI0T9pf4seHto0/4j+KIUXpE2qzPGP+AsxH6V32if8FBPj3oe0J48lu4x1S9sbabP/Amj3frXNPh3EfYmn96Fyn7cgCkwa/ILSf8Agqh8aNO2i5h8Oarjr9q091z/AN+5FrttI/4K7eMYcf2n4E0S79fslzNBn/vrfXJLIsbHZJ/P/OwcrP1Jor85tL/4LA2UmBqPwynh9WttZEn6NCv866/Tf+Ct/wAOJQPt/hHxPbHv9nW3mx+cq1zSynGx3p/iv8xWZ91UV8fad/wVL+C18B53/CQ6fn/n405Tj/viRq6ax/4KP/AK6x5njKa0J7T6Td/+yxGuZ5fi470pfcwsz6azRk+leC2P7dnwJ1DHlfETTkz/AM9oZ4v/AEKMVu2n7XPwYvceX8TPDa5/566gkf8A6ERWP1XELeD+5iPXqK85tv2jPhTe48j4leEpSeya5bE/+h1qQfGLwDd48jxt4dmz/wA89Vgb+T1m6VRbxf3AdlRXOw/EPwvcDMXiPSZB/sX0R/8AZquReK9FmH7vVrF/925Q/wBankl2A1qKojW9Pbpf2x+ky/408araN0uoD9JBRyy7AW6KpnVLNet5APrIP8aY2u6agy2oWqj3mX/Gjll2Av0VjzeMNCg/1ms6en+9dIP61Rn+JPhO1H77xPo8X+/fxD+bU1CXYDpqSuJuPjb8O7T/AF/jvw1D/wBdNXt1/m9ZN1+0v8JLIHzfid4RQ/3RrdsT+QfNNUqj2i/uA9Morxu6/bE+CllnzPiV4fbH/PK7En/oOawb79vn4CadnzfiFaNj/nhZ3Uv/AKBEa1WExD2py+5gfQXPrRz618t3/wDwUp+A1mCYvE97fEdoNKuRn/vtFrmdS/4Kr/Byyz5Fj4nv8dPs9hEM/wDfcy1tHL8XLam/uHZn2XRXwTqf/BXTwNED/Z3grxBdHt9plghz+TPXI6p/wWCY5XTvhgB6SXOtZ/8AHVg/rXTHKMdL/l3+K/zCzP0jwaCBX5U6x/wVw+Ic+7+y/B/hyzz0+1efPj/vmRK4jV/+Cn/xv1MN9nvdF0rPT7Jpqtj6eYXrpjkONlukvn/lcfKz9jQaQsB3r8N9a/br+O+vbvtPxE1CIHtZww22P+/aLXA638efiV4kDDVfH/ibUEbqlxq07r/3yXxXXDhyv9uaX3sOU/fbVPEOl6FB5upalaafF/fup1jH5sRXnfiD9qf4Q+GA39ofEjw2jr96KHUY55B9VjLH9K/Bx5L3VLrLNPd3Eh6ks7sf5muv0H4GfEbxSV/sjwH4k1JW6PbaVO6/iwXArpXD9GGtWt+S/Nj5T9aPEP8AwUk+BOh7hD4mu9YkXqmn6bOfyLqqn868u8Sf8FcPAdpvGh+DNf1Rx0N9JDaqfxVpDj8K+NPD37AXx38RbWi8BXFnGer6hd29vt+qvIG/IV6f4b/4JSfFjVdj6pq/hvRoz95HuZZpR+CR7T/31T+o5TR+Opf5/wCQWR0/iX/grr4vuw40DwHo2mZ+6dQupbvH/fHlV5L4m/4KS/HXxDvW38R2ehRN1TTNOhHHs0iuw/A19D+G/wDgkDarsfXviRNL/eh07SwmPo7yH/0GvWvC/wDwS4+C+hbDqK674iYfeF/qHlqfwhVCB+NP6zk1D4Ic3yb/ADDQ/MHxR+0V8UPG29da8f8AiK/ifrA+oyrF/wB+1YL+lcZp2kar4jvfJsLK81O7c58u3iaV2P0AJNfub4X/AGPvgx4P2HTvhxoTMn3Xvrf7Yw990xc5969V0vRdO0O0Ftp1hbWFuvSG2hWNB+AAFS8/o01ahR/JflcOY/DHwl+xv8afGxT+zfh1rUSP0k1GEWSkeuZygxXtnhL/AIJT/FjW9kmtanoHh2E/eSS5e4mH/AY0Kn/vuv1wNL9K4KnEGLn8CUfxFzH5++D/APgkV4XstjeKPHWq6q3Vo9LtY7QfTLmUkfgPwr3Twb/wT5+Bng0RuPBqaxdJ/wAttXuZbjd9ULeX/wCO19H0ma8qrmWLq/FUfy0/IV2YPhjwJ4b8F232fw/oGl6HBjHladZx264+iAVvYpaSvObcndsQtFFFABRRRQAUUUUAFFFFABRRRQAUUUUAFFFFABRRRQAUUUUAFFFFABRRRQAUUUUAFFFFABRRRQAUUUUAFFFQyzpbxPJI6pGgLMzHAAHUk0ASmgnFfK/xv/4KKfCz4R+fZaZenxtr0eV+x6O4MCN6SXHKD0+TeR3Ffnr8df29vil8bftFkdU/4RXw9Jlf7K0Vmi3r6Sy53vx1GQp/u17WEyjE4qztyx7v/LcdmfpX8df25fhd8CxcWV3qw8Q+IYsr/Y2jMs0it6SvnZH7hju9FNfnT8eP+Ch/xO+MX2jT9Lu/+EI8PSZX7DpEhE8i+klxwx44IXYpHUGvlokk5JyaK+0wmS4bDWk1zS7v9EWlYV3aRyzsWYnJJOSaSiivfGFFFFABRRXpXwa/Z28f/HrVhZ+ENAnvoVYLPqMo8q0t/wDflPAOOdoyx7A1nOrToxc5uyXcDzWvbfgH+yB8Rv2hrqOXQdJNhoO7bLrupAxWq4POw4zIw9EBx3x1r9Af2fP+CZXgj4b/AGbVvHcqeONeTDi1kQrp0LegjPMv1fg/3BX2XaWcFhbRW1tClvbxKEjiiUKqKBgAAcAAdq+QxvEEVeGFV33e3yRLl2Pmj9nj9gL4dfAw22pXdsPF/imPDf2pqcQMcL+sMPKp7MdzDsw6V9QAYFFLXxdWvUrz56srsgKKKKx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N+Jfwj8H/GDQW0fxjoFnrlkc7BcJ88RP8AFHIMMje6kGvzy+P/APwSs1bR/tGrfCvUzrFqMv8A2Fqbqlyo9IpuEf6NtOB1Y1+n2KDXfhcfiMG70padnsNOx/Op4p8I634H1m40jxBpV5ouqW5xLaX0LRSL74YDg9j0NZFf0D/FP4JeCfjTov8AZfjHw/aa1AoIillXbPAT3jlXDofoRnvmvzz+PX/BK3X9ANxqnwv1P/hIbEZf+xtSdYrxB6JJwkn47D9TX3GDz2hXtGt7kvw+/wDzLTPgSitbxR4T1rwTrM+ka/pV5o2pwHElpfQNFIv/AAFgDj371k19JGSkrxGFFFFUAU6KV4JFkjdo5FIZWU4II6EGm0UWuB9RfBH/AIKI/FX4R/Z7HUL9fGugx4X7FrTlpkX0juPvj0G7eB2FfoB8Ef8AgoX8Kvi+beyvNTPg3XZML9h1tljjdvSOf7jc8DcVY/3a/F2ivCxWTYXE6qPLLuv8thNH9HsUqTRrJG6yIwBVlOQR6ipRX4P/AAZ/a2+KHwKkij8NeJZ30pDzo+o/6RZkegRj8mfVCp96+9fgt/wVU8GeKhBYfEHSp/CGoNhTqFqGubJz6kAeZH9MMB3avkMVkmKw+sFzLy3+7/Ilpn3ZRWB4R8a6D480eLVfDms2OuadJ925sLhZkz6EqTg+oPIrfr55pxdmSFFFFABRRRQAUUUUAFFFFABRRRQAUUUUAFFFFABRRRQAUUUUAFFFFABRRRQAUUUUAFFFFABRRRQAUUUUAFFFFABRRRQAUUUUAFJilooAbtDdVH5VzmvfDfwn4p3f2z4Z0fVt33vt1hFNn67lNdLSEe9NScdU7AeM63+xz8FPEAb7V8NdAj3dfsdqLX/0VtxXA61/wTY+BGrA+R4avdJY97PVLg/pI7ivqTNFdUMbiIfDUkvmx3PiLVv+CTXwqvNzWHiHxTYOeitcQSoPwMIP61xWrf8ABIHS5cnTPiZd2w7Ld6Qs36rKn8q/RICjFdUc2x0Nqj/B/mF2fl3qv/BIfxZDu/s3x/o916farOWHP/fJeuR1L/glH8X7ME22reFL5ewjvZ1b/wAehA/Wv1yz7UhPtXVHPcat5J/JD5mfjNqX/BND472OfJ8P6fqGP+ffVIBn/vtlrmr79gP4+afnzfh7dPj/AJ4XtrL/AOgymv2//GiumPEWKW8Yv5P/ADDmZ+EF9+x78atPz5vw119sf88bQy/+g5rDuv2bvixZZ874Z+L0A/iOh3OPz2Yr9+/woxWi4jrdaa/EOY/nrufg/wCPLIkXHgvxDAR18zS51/mtZs/gfxJaZ87QdUhx/wA9LORf5iv6Jto9BTNif3V/KtVxHPrSX3/8AOY/nMl0u/gOJLS5j/3o2H9KrlZQcEOPzr+jzyl/uj8qY9rDKMPEjj0ZQav/AFjX/Pn8f+APmP5xf3v/AE0/WnZl/wBv9a/oxbRdPPWxtj9Yl/wqNvD2lv8Ae020b6wL/hVf6xx/58/j/wAAOY/nSzL/ALf60397/wBNP1r+jBdA0xemnWg+kC/4VIukWKcrZ26n2iUf0pf6xx/58/j/AMAOY/nNWOeQ4VZGPoATVuDRNUuiBDYXcpPZIWP8hX9F6wRqMKigegFL5S/3R+VL/WNf8+fx/wCAHMfzwQfD7xVd/wCp8N6vNn+5Yyt/Ja07X4J/EO/I+zeBPEtwT/zy0i4b+SV/QZtX0X8qXaB2qHxHPpSX3/8AAFzH4F2n7MPxevceV8MfF2D0L6LcIPzKCt6x/Yv+N2oY8r4b62uf+e8Sxf8AoZFfuvijFYviOv0gvxDmPxIsP+Ce3x+1DBXwDJEp/in1Kzjx+Blz+ldPp3/BMT45X2PO03R7DP8Az8amhx/3xur9kM0VnLiHFPaMV8n/AJhzM/JjTP8Agkz8Vrkg3viLwrZoeoS5uJHH4eSB+tdfpX/BIPXJQP7S+JGn2vr9l0t5sf8AfUiV+nGfajJ9K5pZ5jZbSS+SC7Pz60f/AIJC+G4tv9qfELVLv1+yafHBn/vpnrttI/4JSfB/T8G71LxRqbdxNewop/BIQf1r7PxRzXLLNcbPeo/y/IV2fNmi/wDBOz4C6MFJ8Ftfyj/lpealdPn/AICJAv6V3uifsq/B/wAPbDZ/DbwyHX7rzabFMw+jOCa9W59aWuSeLxE/im382IydH8LaN4ei8vStIsdNjxjbaWyRD8lArUCgdBinUVztt6sBKWiikAUUUUAFFFFABRRRQAUUUUAFFFFABRRRQAUUUUAFFFFABRRRQAUUUUAFFFFABRRRQAUUUUAFFFFABRRRQAUUUUAFFFFABRRRQAgzQcUA+tef/FH48+AvgvYm68Y+KLDR8rujtpJN9xKP9iFcu31AxThCVR8sFd+QHoArL8Q+JNJ8J6XPqet6naaRp0A3S3d9OsMSD3ZiAK/Or41f8FY5pfP0/wCGHhzyVOVGsa6Mt9UgU4HqCzH3Wvhn4k/GPxr8X9VOo+MfEl/rtwCSiXMv7qLPURxjCIPZQK+lwmQYit71V8i+9lJH6X/G3/gqT4F8F/aNP8BWEvjXVFyovXzb2KH13Eb5MHsFAPZq+AfjT+1x8TvjxJLF4k8RSxaQ5yNG03NvZqOwKA5fHYuWPvXjdFfY4XKsLhNYxu+71f8AwPkUlYKKKK9YYUUUUAFFFd18K/gf45+NerjTvBvh281mRWAlnjXbBBnvJK2ET8Tk9s1E6kKUXKo7IDha7z4UfAzxz8btZGneDvD13q7qwEtwq7LeDPeSVsKv0JyewNfoP8Av+CV2g6A0GqfFDUh4hvhh/wCxdOdo7RD6SScPJ9BsH+8K+6fDXhXR/Buj2+laDpdppGm267YrSyhWKJB7KoAr5TGcQU6d44ZXffp/wSXI+IfgB/wS18NeFTbar8TL4eKNTXDDSbMtHYxn0duHl/8AHR2INfceh6DpvhrSrfTNIsLbS9Ot12Q2lnCsUUa+iqoAA+laPUUY4r4vE4yvi5c1WV/y+4m9xaKKK5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N8UPgv4K+M2inTPGXh2z1uAAiOSZMTQk945Vw6H/dIr8/vjp/wSl1XTjcal8Lda/taAZYaHq7rHOPaObhG9g4TA/iNfpzQa78LmGIwb/dy07PYadj+d3xt8P/ABJ8N9cl0fxRol9oWpR9be+haNiP7y54ZT2YZB7Gufr+hnx78MvCvxR0N9I8V6DY67p7ZxDeQhyhP8SN1Rv9pSD718JfHH/glFaXX2jUvhbrhsZOWGia0xeM+0c4BYewcN7sK+zwmf0ato11yv8AD/gf1qUpH5p0V2vxO+C/jb4N6sdO8Y+HL3RJySI5J48wzY7xyrlHH+6TXFV9RCpColKm7ooKKKKsAooooA6TwL8SPFPwy1ddU8K6/qGgX4xmWxnaPeB/CwBww9mBFfafwd/4KveKdB8ix+IugQeJbUYVtT0zFtdgd2aP/VufYeXXwRRXBiMDh8UrVYJ+fX7wtc/dv4Qfte/Cv43CGHw74oto9VkwP7J1E/ZrsN/dCNw5/wBwsPevZwc1/N8rFGBUkEdCK9/+EH7dHxd+Dvk29j4kfXdIjwBpmu5uogo7KxIkQeysB7V8pieHZfFh5/J/5kuJ+4XWjpXw38IP+CqfgLxWILPx1pV34NvmwrXcIN3Zk+pKjzFz6bWA7tX2B4N+IPhn4jaUNS8L69p+vWLcedp9wsoU+jbT8p9jg18viMHiMM7VYNfl95NjpaKKK5BBRRRQAUUUUAFFFFABRRRQAUUUUAFFFFABRRRQAUUUUAFFFFABRRRQAUUUUAFFFFABRRRQAUUUUAFFFFABRRRQAUUUUAFFFFABRRRQAUUUUAFFFFABRRRQAUUUUAFFFFABRRRQAUUUUAFFFFABRRRQAUUUUAFFFFABRRRQAUUUUAFFFFABRRRQAUUUUAFFFFABRRRQAUUUUAFFFFABRRRQAUUUUAFFFFABRRRQAUUUUAFFFFABRRRQAUUUUAFFFFABRRRQAUUUUAFFFJQAtNOK84+KP7Qvw7+DVuZPF/ivTtJmC7hZmTzLpx/swplyPfGK+K/i/wD8FZ4IvPsvhp4WM7cqura+dq/VYEOT6gs491rvw+X4nFfwoO3fZfeOx+itzdw2cEk9xKkMMalnkkYKqgdSSegr5m+MP/BQ/wCEXwp8+1tNWbxlq8eR9j0HEsYb/anJEYHrtLEelflT8WP2kviT8a53bxd4rvtRtS25dPjfybRPTEKYTI9SCfevM6+qw3DsY+9iZX8l/mVyn158ZP8Agpl8UfiMs9l4baDwJpL5G3Tz5l4y+jXDDIPuiofevk7VdWvtc1Ce+1K8uNQvZ23y3N1K0kkjerMxJJ+tVKK+poYShhly0YpFBRRRXWAUUUUAFFFez/BP9kL4nfHmSGXw9oEltoznB1rU829mB6qxGZPogY1jUrU6MeepJJeYHjFek/CD9nX4hfHTUBb+D/Dd1qMAbbLqDjyrSH13ythQe+0EsewNfpP8Dv8AgmD4A+H/ANn1HxrO/jrWEw3kTAw2Ebe0QOZMf7Zwf7or7E0rSLHQtOhsNOs4NPsbdQkNtaxLHHGo6BVUAAewr5XF8QwheOGjd93t/n+RLkfDPwK/4JW+GPC7W+p/EnUz4q1BcN/ZViWhsUPoz8SS/wDjg9Qa+3vDnhfSPB+kW+l6Fplpo+m267YrSyhWKJB7KoArW/GjHFfGYjGV8VK9WV/y+4m9xaKKK5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V4i8NaR4u0qfTNc0y01fTZxtltL6BZonHurAg18Z/G3/AIJa+BfGn2jUPAd/N4K1RssLKTNxYufTaTvjye4Ygdlr7f7UtdOHxdfDO9KTX5fcO9j8I/jP+yH8UfgY803iHw5NcaRGT/xOdMzc2hHqXUZj/wC2gU+1eM1/R+8ayKVdQykYIIyCK+bfjR+wB8JvjEZ7tdG/4RTW5Mt/aOhBYQzerw48tuepwGP96vrsLxF9nEx+a/yK5j8UqK+u/jL/AMEz/il8OPPvPDiQ+O9ITLBtNHl3ir/tW7HJPtGzmvk7VNKvdEv5rHUbOewvYG2S29zGY5I29GUgEH619ZQxdDEx5qMkyirRRRXUAUUUUAFa/hfxhrvgrVY9T8P6xfaJqMf3LrT7h4ZB7blIOPasiiplGMlaQH2X8Jv+CovxO8ECG18VW1l4405MAvcD7NeY9BKg2n6shJ9a+0PhR/wUc+D/AMSxDbX+qzeDNUfANvrqiOIn2nUlMe7FT7V+MlFeFiMkwuI1S5X5f5bCsj+jXTdTs9Zs4rzT7yC+s5l3Rz20gkjceoYEgj6VdHSv57/h58ZPG/wnvhdeEfFGp6DJu3NHaXDCKQ/7cZ+R/owNfXnwr/4KweM9C8m18d+HrHxRbDAa9sT9juvdiADGx9gqfWvmcRw/iKetJqS+5/5fiTyn6pjil6182/C//goJ8GPid5MH/CR/8IxqMmB9j8Qp9lwf+uuTF/4/n2r6Jsr+21O0iubS4iuraVQ0c0Lh0cHoQRwRXztShVoPlqRafmSWqKKKxAKKKKACiiigAooooAKKKKACiiigAooooAKKKKACiiigAooooAKKKKACiiigAooooAKKKKACiiigAooooAKKKKACiiigAooooAKKKKACiiigAooooAKKKKACiiigAooooAKKKKACiiigAooooAKKKKACiiigAooooAKKKKACiiigAooooAKKKKACiiigAooooAKKKKACiiigAooooAKKKKACiiigAooooAKKKKACiiigAooooAQUHisPxR4z0DwPpjaj4h1qw0SwTg3OoXKQR/TLEDPtXyz8Uf8Agp78JvA/nW/h43/jbUEyALCIwW24djLIAce6KwrooYWviHalBv8AruB9gge1c94y8f8Ahr4e6U2peJte07QbIZxPqFykKsfRdxGT7Dmvyc+K3/BTn4sePPOtvD7WXgfTnyANOj865K+hmkBwfdFQ18r+JPFeteMtUk1LXtXvta1CT791qFw88jfVmJNfS4fh2rPWtJR8lq/8iuU/VL4sf8FUPh14R8608G6bfeNb9chbjBs7PP8AvuC5/BMH1r4u+LX/AAUJ+MXxT862i11fCWlSZH2Pw+pgYj/amJMh464YA+lfNNFfT4fKMJhtVC77vX/gFWRLdXc99cSXFzNJcTyMXeWVizMT1JJ6moqKK9labDCiiigAooooAKK6PwN8OfFHxM1hdL8K6Df6/ftjMNjA0mwerEDCj3OBX2r8Gf8AglF4n14wX3xH1yHw3ZnDNpemFbi7I7q0n+rQ+48z6Vw4jHYfCK9WaXl1+4L2PguC3lupkhhjeaWRgqRopZmJ6AAdTX1B8FP+CdfxW+LJgvNS09fBOhyYJvNaUrOy/wCxb/fJ/wB7YD61+onwd/Za+GnwMijPhXwxaw6gq4bVbsefeP6/vWyVz3C7R7V6yK+RxXEU5e7ho283/kRzHy/8Ev8Agnn8KfhELe9vNNPjPXY8N9t1tVkiRvWOD7i+o3bmH96vpyGFII1jjRY0UAKqjAA9AKl60cCvlK1erXlzVZNskWiiis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APWvPvij8BfAXxosTbeMPC9hrBC7UuZI9lxEP8AYmXDr9AcV6CM0dKcJypvmg7PyA/N/wCMf/BJnPn33wz8TY6suk69+eEnQfgAyfVu9fD3xS+AXxB+C96bfxh4Wv8AR03bUu2j8y2kP+xMuUb6A5r+gHFVdQ0611WzltLy2iu7WZSkkE6B0dT1BU8EV9Hhs+xNHSr7y+5/eVzH849Ffsx8Xv8AgnD8Ivif591pumyeCdWfJFxoZCQFv9q3OUx7JsPvXxJ8Xf8AgmR8Vfh/5914cW18daWmSG08+VdhfVoHPJ9kZzX1mGzrC4jRy5X2en47FXR8hUVoa74e1Twvqc2naxpt3pWoQnbLa3sDQyofQqwBFZ9e4pRkrxGFFFFMAooooAK7b4efGvx38J7kTeEvFmqaH825oba4byXP+3Eco34g1xNFROnCouWaugPuj4Zf8FXvHvh/yrfxpoGneK7YYDXVqfsV0fUnAaM/QIv1r60+Gf8AwUf+DPxBEMN7rU/hC/fA8jXYPLTPf98haMD3Yr9K/GOivCr5HhK2qXK/L/LYVkf0X6F4j0rxTp0d/o+p2erWMn3LmxnWaNvoykg1pY/Cv53PCPj7xL4A1EX/AIa1/UtBvBj99p108DH2JUjI9jX058N/+Cnfxg8F+VBrc2neMbJcAjUrcRT7faSLbz7sGr52vw7XhrRkpeujJ5T9iMZo6V8P/Dj/AIKt/DnxJ5UHi3RdV8IXLY3TRgXtsv8AwJAJPyjNfUHw/wDj38O/inGn/CKeMtH1mVxkW0N0ouB9Ymw4/Fa8CvgsRh/4kGvy+8Vj0GikBzS1xiCiiigAooooAKKKKACiiigAooooAKKKKACiiigAooooAKKKKACiiigAooooAKKKKACiiigAooooAKKKKACiiigAooooAKKKKACiiigAooooAKKKKACiiigAooooAKKKKACiiigAooooAKKKKACiiigAooooAKKKKACiiigAooooAKKKKACiiigAooooAKKKKACiiigAooooAKKKjklSJC7sEVRkknAAoAeaOvSvGPiJ+2D8H/hgJU1rx1pjXceQbPTpDeThv7pSINtP+9ivlv4j/wDBW/Q7PzbfwN4MvNTfkLe63MtvGD6+Um4sPqymu+hl2KxH8Om7d3ovxHZn6FE4rlPHPxT8IfDWy+1eKvE2l6BDjcpvrpImf/dUnLH2ANfjz8Sf+Cgvxr+I/mwnxP8A8I1YyZ/0Xw/F9lx9JcmX/wAfr551PVb3Wr2W81C8nvruU7pJ7mQyO59SxJJr6Chw5VetedvJaj5T9Zvib/wVP+GHhISweFrHUvGt4uQskKfZLUn3kkG/8oyPevkn4nf8FOfi7458630Oaw8F2D5AXTYfMuCvoZZN3PugWvkWivo6GT4Shry8z89f+B+BVkbPinxlr/jjU31HxDrWoa5fv1udRuXnk+m5iTj2rGoor2YxjBWiMKKKKoAooopgFFFdX4A+FPjH4p6n9g8JeG9R1+5BAYWVuzpHnu7/AHUHuxArOU401zTdkBylABJ45r70+EP/AASg8W68Ybz4ha/beGbU4ZrDTsXV2R3Vn/1aH3Bf6V9ufCH9jH4TfBcQT6L4XgvtViwRqur4urncP4lLDah/3FWvAxOeYahpB878tvv/AMhXR+UXwd/Ys+LPxrME+j+GZtM0iXB/tXWc2tttP8S7hukHuitX3V8G/wDglZ4G8KeRfePNUufGN+uGNlBm1slPodp8x8eu5Qe619yBQOgxS4r5PE53isRpF8q8t/v/AMiWzB8IeCtA8A6PHpXhzRbHQ9Pj+7bWFusKZ9SFAyfc8mt+iivAbcnd7k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Hj/AOFPg/4qab9g8W+G9O1+2AIX7bbq7x57o/3kPupBr48+LH/BKHwX4g8668B6/e+Fbo5K2V8DeWvsoYkSL9Sz/SvvHqKBxXXh8biMN/Cm15dPuHex+IHxX/YQ+MfwmMs914Zk8QaZHk/2hoBN3HgdygAkUe7IB718/wA0MlvK0cqNHIpKsjjBBHUEV/R/ivNPid+zl8NvjHG//CW+D9N1S5YY+3CLybofSZNr/hnFfT4biKa0xEb+a/y/4JXMfgRRX6afFP8A4JJ6Vema6+H3i+fTZDkrp2ux+dFn0EyAMo+qMfevj/4pfsTfGH4S+dNqng+61LTo8n+0NF/0yHaP4jsyyD3dVr6bD5phMTpGav2ejHdHhdFOdGjYq6lWBwQRgim16q12GFFFFABRRRQAU6OR4nV0YoynIZTgg02ihq4Hsnw9/bA+MHwx8pNE8d6o1rHwLPUZBeQgf3QkoYKP93FfTfw+/wCCt/ifT/Kh8aeDdP1iMYVrrSZ3tJAP7xR96sfYFRXwBRXnVstwuI+Omr/c/wAAsj9l/h//AMFKfgp40Ecd9q994Vu3wPK1m0YLn/rpFvQD3Yivonwl8RPC/j6zN14b8RaXr9vjJk028jnA+u0nH41/O/VnT9TvNIu47qxu57O5jOUmt5CjqfUEcivCrcOUpa0pteuv+RPKf0c59qCRX4aeBv24vjZ4A8tLHx3qGoWyYH2fWNt8pHpulDMB9CK+h/Av/BXDxRYeXF4v8E6bq6Dhp9KuHtHx67X8wE+wKj6V4dbIMXT+C0vR/wCYuVn6iHkUdK+QPBP/AAVD+DXicxx6vJrHhSY8MdQsjLED7NCXOPcqK9/8E/Hv4cfEUIPDfjfQ9Wmfpbw30fn/AIxkhx+IrxquDxFD+JBr5Cseg0U1WB6HNOrlEFFFFABRRRQAUUUUAFFFFABRRRQAUUUUAFFFFABRRRQAUUUUAFFFFABRRRQAUUUUAFFFFABRRRQAUUUUAFFFFABRRRQAUUUUAFFFFABRRRQAUUUUAFFFFABRRRQAUUUUAFFFFABRRRQAUUUUAFFFFABRRRQAUUUUAFFFQXN1DaQvLPKkMSDczyMFVR6kmgCY0dK8f8b/ALW/we+HwkXWPiFoyzR8Nb2c/wBslU+hSEOwP1FfP/jf/gq/8NdEEkfhzQNc8Szr92SREs4G/wCBMWcf98V20sBiq38Om38rfmOx9wEUhIA5r8m/Hf8AwVf+JmveZF4a0PRfC8DfdkdGvLhf+BMQh/74r528dftTfFr4k+YviDx9rVzBJ9+1guDbQN9YotqH8q9mjw9ip61Go/i/wHys/bDx38evh38MRIPFHjTRdHmTrbT3iGf8IgS5/AV82/EH/gqj8KfDIli8OWer+L7lc7Hhg+y27fV5cOP+/Zr8jmdnJLEsTySTSV7lHh7Dw1qycvwX+Y+U+2PiF/wVZ+JviPzYfC+kaP4St2+5KUN5cr/wJ8If+/dfMvxB+PfxF+Kbv/wlXjHWNZhc5NtNdMLcH2iXCD8FrgaK92jgcNQ/hwS/P79yrCk5pKKK7gCiiigAooooAKKKu6Pomo+IdQisdLsLnUr2Y4jtrSFpZHPoFUEmk5RjrIClRX1L8Lf+CcPxk+I3k3F9pEHg7TnwfP12Xy5cd8QqGkB9mC/Wvr/4V/8ABKz4deFRDc+MdU1DxneLgtbgmytM/wC6hLn/AL7wfSvHxGcYOh9u77LX/gfiK6Pys0Hw5q3irUotO0XTLzVr+U4jtbGBppXPsqgk19TfCj/gmb8WviD5NzrsFp4H0x8Evqj77kr/ALMCZIPs5Sv1k8FfDXwr8NdMFh4V8O6boFrgbo7C2SLfjuxAyx9zk105xXzGI4iqy0oR5fN6v/InmPkP4Tf8EyvhP4A8m71+O78cammCW1JvLtQ3qIEOCPZ2cV9VaF4e0vwtpsOnaPptppVhCMR2tnAsMSD0CqABWnSYFfNV8TWxDvVm2SLRRRXO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L/iV+zZ8Mvi+kh8WeDNM1K6kGDfJF5N1/wB/o9r/AK4r5K+J3/BJTw7qRlufAfi280aY5ZbHWIxcwk+gkXayj6hzX6CZpOK7qGPxOG/hTaXbdfcx3PxI+Jn7AXxq+GnmyyeFn8R2Eef9L8Pv9rBHr5YAl/NK+fb/AE660q7ltb22ms7mI7ZIZ4yjofQg8g1/RzjiuR8d/CXwZ8T7P7N4r8L6Vr8e3arX1qkjoP8AYcjcv1BFfRUOI6i0rQv5rT8B8x/PZRX64fEb/glf8LfFfmzeGb3VfBt02dscUv2u2U+6SHefwkFfLHxH/wCCWvxX8J+bN4cuNL8Z2i5KrbTfZbkj1McuF/AOa+hoZzhK+nNyvz0/HYq6Pjaiut8c/CXxr8NLkweKvC2raC2dqtfWjxo/+65G1vqCa5KvZhOFRc0XdDCiiirAKKKKACiiigApQxXoSPpSUUWuB6D4L/aC+JXw98seHfHOu6ZCn3beO+kMH4xsSh/EV714L/4Kg/GfwyETVJtG8URDgnUbERSEezQlBn3INfIlFcVXBYav/Epp/ILH6X+Dv+CvWmS+XH4q+Ht3a4+/caRfLNn6RyKmP++zXuHg/wD4KSfA3xSEW48Q3nh6d+kWrWEi/m8YdB+LV+MFFeTVyHB1PhTj6P8AzuLlR/QT4U+OHw+8dmMeH/Gug6vI/SG01GJ5PoUDbgfYiu3DhujA/Sv5wAxHQkfSuz8KfGnx/wCBtg8PeNNf0aNOkVnqMscf0KhsEexFeVU4bf8Ay7qfev6/IXKf0H0V+KvhP/gox8dvDGxJPFUOtwJ0i1Swhkz9XVVc/wDfVew+GP8Agrr4ws9g8Q+BdF1QD7x065ltCf8Avrza8ypkOMh8Npej/wA7C5WfqRg+tLXwh4Z/4K2/D+/2LrvhHxBpDt1a0aG6RfqSyHH0Fes+G/8Agol8CPEexW8YNpczf8stRsZ48fVghQf99V5tTLsXT+Km/kr/AJCsz6Vpa8+8N/tAfDTxdsGjePfDmoSN0ih1SEyfim7cPxFd1FcRXEayRSo6MMhkYEEexrhcJR0krCJ6KTNLUgFFFFABRRRQAUUUUAFFFFABRRRQAUUUUAFFFFABRRRQAUUUUAFFFFABRRRQAUUUUAFFFFABRRRQAUUUUAFFFFABRRRQAUUUUAFFFIWAoAPxoqjqOs2GkW7T395b2cI6y3EqxqPxJrzjxJ+1P8IfCYcaj8RvDiOn3ooNQjnkH1SMs36VcKVSfwRb9EB6rQa+VPEv/BS/4GaCHFrreo68y/w6dpsoyfYyiMfrXkvib/grv4Ztt48PeANV1H+62pXsdr+JCCX8s1308sxlT4ab+en5jsz9BaTA9a/KDxT/AMFZ/iVqQdND8NeH9Fjbo8yS3Mq/Ql1X81rxzxX+3l8c/F29bjx7eWELdI9KhitNo9mjUN+Zr0qfD+LqfFaPz/yHys/by5u4bOJpZpkhiQZZ5GChR6kmvNPFn7UXwl8EbxrHxC8P28qfeghvknmH1jjLN+lfhb4l8feJvGcvm6/4i1XXJc536jeyTnPrl2NYOc16dPhtf8vKn3IfKfsH4w/4KifBjw7vXTJdb8TyDhTp9gYkJ9zMYyB+Brw/xh/wV51GTfH4W+H1tb4+5cavftLn6xxquP8Avs1+dlFetSyLB094uXq/8h2R9O+NP+Cjnxx8YeYkPiO28O279YdHso48fR3DuPwavCPFnxN8X+PpjL4l8Uaxrzk5/wCJjfSTgfQMxx+FczRXq0sLh6PwQS9EOwZzRRRXWAUUUUAFFFFABRRRQAUUoBPQZr0/4efsx/FP4qeU/hnwRq99bSY23ksH2e2P0mk2p+tZzq06S5ptJeYHl9Ffefw3/wCCS/jPWPKn8aeKtN8OwHDNa6fG15P/ALpJ2Ip9wWr6n+HH/BNz4MeAfKmvdIu/F18mD52uXBdM9/3SBUI9mDV4dfPMJR0T5n5f57Cuj8gPCvgjxD461FbDw5oeo67enGLfTrV53+uFBwPevpz4Z/8ABMj4weODFPrVvYeDLB8Evqk4knK+0Ue459nK1+u3h/wto3hLTksND0my0exj+5bWFukEa/RVAFaufxr56vxFWnpRgo+urJ5j4p+GX/BK/wCGXhTyrjxXqGp+NLxcFonf7Hak/wC5Gd/5yEe1fVfgf4X+EfhpYfY/CnhrTNAgIAYWFqkTP7uwGWPuSTXV9KOtfO18ZiMR/Em3+X3CuFLRRXK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q3tlb6hbSW91BFcwSDa8UyBlYehB4NeG/EP9hv4K/EjzZb7wTZ6ZePk/atFJsnB9dsZCMf8AeU173+FFaU61Wk705NejA/Ozx/8A8EitNnEs3gnx1c2h5KWet2yzA+xlj24/74NfNXj7/gnR8b/AvmyReHIfEtpH/wAvGhXSzZ+kbbZD+CV+1GaODXt0c8xlLRtSXmv8iuZn86viTwfr3g2+Nlr+i6hol4OtvqNq8En/AHy4BrHr+jHWvD+l+JLJ7LVtOtNTs3+9b3kCyxt9VYEGvB/HX7AfwP8AHnmSS+DYdFun6XGiSvabfpGp8v8A8cr3KPEdN6VoNemv+Q+Y/Eaiv0v8d/8ABInS5fMl8HePLq06lLXWrRZgfYyxlMf98Gvnnxv/AME0vjd4R8x7LSNP8UW6c+ZpF8pOP9yXYxPsAa9ulm2CrfDNL10/Md0fK1FdX4x+FPjP4eylPE3hTWdBION2oWMkKn6MwAP1BrlMYr1IThUV4u6GFFFFWAUUUUAFFFFABRRRQAUUUUAKCR0OK1tD8Ya94Yk8zR9a1HSnzndZXTwnP1UisiipcYtWaA9h8Pftg/Gnwzj7F8SfEEgXoL27N2B+Eu6vR9C/4KX/AB10jb9p17TtZA7X2lwrn6+UEr5XorkngcNP4qcX8kFj7s0P/grf8QbYqNX8H+HL8DqbQz25P5u/8q9B0T/gr9p8m1dX+Glzb+r2WrLLn/gLRL/OvzSorink2BlvT+5v/MVkfrXo3/BV/wCE2oBVv9F8UaZJ3LWsMiD8Vmz+ldzpH/BSH4C6ptEviu5012/hu9Luf5ojD9a/FuiuOXD+Els2vn/mg5Ufu3pP7ZXwT1kKbf4laDHn/n6uPs//AKMC11um/Hf4ba1j+z/H/hm9J6C31e3c/o9fz70Akd65ZcN0vs1H+AuU/ozsde03VU3WWoWt0vXMMyuP0NXfMU/xD86/nCSaSNgyuysOQQcYrc074g+KNHx9g8R6tZY6fZ76WPH5NXPLhqX2av4f8EOU/ojzRmvwCsv2jvitpuBa/ErxbCo/hXW7nb+W/FdFY/tl/GzTseV8SddfH/Pe483/ANDBrmfDlfpNfiLlP3bzS1+IVp/wUC+P1kB5fxBnbH/PXT7ST/0KI1tWn/BSb4922PM8VWl1j/nrpNsM/wDfMYrN8O4pbSj97/yDlZ+0OBRgV+Otv/wVB+N8ON93ok//AF000D+TCtO2/wCCq/xlg+/Y+Frj/rpYSj/0GYVk8gxi7ff/AMAOVn68baNtfkrF/wAFZ/i4uN/h/wAHuP8Arzugf/SmrcX/AAVs+J4/1nhbwq/+7Dcr/wC1jWf9hY3+VfeHKfq/j3ox71+U4/4K4fEbv4Q8Mn6C4/8AjlSL/wAFcfiCOvg7w4fo0/8A8XS/sPG/yr70HKz9VMH1owfWvyqb/grj8Qu3g/w2Pr9o/wDjlRt/wVv+I/8AD4R8Mj6rcH/2rR/YeN/lX3oOVn6s7aNtfk7L/wAFa/il/wAs/DHhNf8Aet7k/wDtcVUk/wCCsnxecfLoXg9PpZXP9bin/YWN/lX3hyn62YFHHrX5B3H/AAVR+M85+SDw1b/9c9PkP/oUprMuf+CnfxynBCalo9vnvHpiHH/fWa0WQYx9vvDlZ+yNJur8V7v/AIKPfH65z5fjKG1/65aTZn/0KI1iXv7e/wAer8ES/EO8XP8AzxtLaL/0GMVquHcU95R+9/5Bys/cPPvSFgK/B2//AGu/jRqOfN+JfiJM/wDPC+eL/wBAxXOX/wAfPibqgIvfiJ4quweom1q5cfq9arhuv1mvxDlP6BDIg/iH51kap4x0LRVJ1DWdPsQOv2m6SPH5mv57NR8Wa3q+ft+sX97nr9ouXkz+ZrLLsf4j+ddMeGn9qr+H/BHyn796n+0Z8K9GyL34j+FLdx/A+s2+7/vnfmuQ1f8Abi+BmiAm4+I+lyY6/ZFluP8A0WjV+GOc0VvHhyiviqP8P+CHKfstrH/BTL4F6Zu+z65qWq4/59NLmXP/AH8CVwut/wDBWv4a2wYaX4W8TX7DoZo4IFP4iVj+lflHRXXHh/CR3u/n/kPlR+jut/8ABYCQ710j4ZKv92W91jd+aLCP/Qq8913/AIKyfFS+3Lpnh/wxpkZ6M0E80g/Eygf+O18SUV2QyfBQ2gvnd/mwsj6Y13/goz8eda3KnjCLTIm6pY6bbL+TMhYfnXm3iD9p74teKNw1L4jeJZo2+9FHqUsUZ/4AjBf0rzCiu2GDw1P4KaXyQ7FvUNXvtXuDPfXtxeTHrJcSs7H8SaqUUV1qKWwBRRRTAKKKKACiiigAooooAKKKKACilCljgAk+1ej+CP2b/ij8RfLbw94E1zUIJPu3P2N44D/21cBP1rKdWnTV5tJeYHm9FfZXgf8A4JX/ABc8RmOTXbrRPCsB++lxdG5nH0WIMp/77FfRHgT/AIJK+BdI8uXxV4r1jxDMvJiso0soWPoQfMYj6MK8mtnOCo/bu/LX/gCuj8rcZrsPA/wd8c/EqVU8LeEtY10E4MllZySRr/vOBtX8SK/azwH+x98HPhzsfRvAGlNcJgrc6hGb2UH1DTFip+mK9ghtorWJIoo0ijQbVVQAAPQCvFrcSJaUaf3/AOSFzH5BeAP+CX3xg8VmOXW10rwjbnBYX90JpseyQ7hn2Zlr6V+H/wDwSY8B6L5c3i3xPq/iSdcFobNEsoD7EfO5H0YV93HpR2rwq2dY2tpzcq8v6uTc8q+Hf7L3wq+Fflv4b8D6TZ3MeNt5ND9ouR9JZdzj8DXqiqAOABQBmlAxXjSqTqvmnJt+Yha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gntormJo5Y0lRxtZHUEEehFeV+Mv2UvhD4+8w618PtCllk+/PbWotZm+skW1j+det0lXGrOm7wk16OwHxf40/4JU/CbXvMk0O/13wzMfuJDcrcQr9VkUuf++68J8Yf8EjPFtlvbwv450jVlHKx6pbSWbfTKeaCfy/Cv1GzijmvUpZvjKW1S/rqO7PxH8Y/8E/vjn4O3u/gqXV7dek2kXMVzu+iK2/8A8drxXxP8PfFPgmYxeIfDeraFIDjZqNlLbnP/AANRX9EXWoLi1hu4nimhSaJxhkkUMGHoQa9elxHWX8SCfpp/mPmP5xMYor98fFn7L/wm8cbzrPw88P3Er/enisUhmP1kjCt+teN+Kv8AgmH8EfEG82Nhq/h1m6HTdRZwD9JhJXp0+IsPL44tfcx8x+OVFfpZ4p/4JCWEm9/DnxEuLfH3YNT05Zc/V0dcf9815D4n/wCCVPxc0je+laj4e12MfdSG7eGU/USIFH/fVenTzfBVNppet1+Y7o+MaK9z8TfsP/HHwoX+1/DvVblV/i03y73P0ELMa8t8Q/DzxV4RZhrvhrV9GKnBGoWMsGP++lFehDEUavwTT9GhnPUU4gjqCKbXTdAFFFFABRRRQAUUUUAFFFFABRRRQAUUUUAFFFFABRRRQAUUUUAFFFFABRRRQAUUUUAFFFFABRRRQAUUUUAFFFFABRRRQAUUUUAFFFFABRRRQAUUU5Y2cgKpYnsBRdANortPDvwV+IHi7b/YngfxDqqt0e00uaRfruC4A969W8Mf8E/fjt4oKsngiXTYT1l1K7gt9v1Vn3/+O1yzxWHpfHNL1aA+daK+5vDH/BJb4j3+x9d8U+HtHjbqtuZrqRfqNiL+TV694V/4JE+ErTYfEfjvWNUI5ZdNtYrQH2+fza86pnWCp/bv6JsV0fl3ShSegJ+lftJ4V/4Jx/ArwyUeXwtca3OnSXU7+Z8/VEZUP4rXs3hP4JfD/wABlD4f8F6Do8idJrTTokk+pcLuJ9ya82pxHRj/AA4N/cv8xcx+FnhP4H/ELx2UPh/wTr+rRv0mtdOleIe5fbtA+pr27wd/wTV+OPivy2utEsPDcL9JNXv0HHqVi8xh9CM1+zaqB0AH0pcV5NXiLES/hxS/H/IXMfmt4O/4JCXL+XJ4q+IUUX9+20iwL5+ksjDH/fFe7eDf+CZHwT8LeW+oafqviiZed2q37Kuf92ERjHsc/jX1nS15NXNcZV3qNemn5Cuzg/BnwL+Hvw82Hw34L0PR5U6T2thGs34yY3H8TXdBQBwMUuKOlebKcpu8ndiFoooq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MU1o0cEMoYHggjNPooA4fxD8Evh94tLHWvA3h7VGbq93pcEjfXJXOa808QfsE/AnxHuM/w/tLWQ9HsLme22/QRuB+Yr6BHWnVvDE1qfwza9GwPjHX/wDglT8H9VLNYX/iTRnP3Vt72ORB9RJGxP515xr3/BILTZdzaL8Sbq29I77Slmz9WWVcflX6Kc+tITz0rtp5tjYbVH89fzHdn5Ua3/wSS+IttuOleLvDl+B0F0Z7cn8o3H61wWtf8EyvjppW77No2l6vj/nz1SJc/wDf0pX7KA0pOK7Y5/jIfE0/l/lYd2fhfq/7EHxy0Td9o+HOqybev2Qx3H/otmzXE6t8A/iXoW7+0fh94oslHVp9HuFX8ymK/oFGDSlQe1dcOJKy+KCf3ofMfzk3+jahpUnl3tjc2j/3Z4mQ/kRVQqR1BFf0eTWcNxEY5YkkQ9VdQQfwrl9U+EngjWw39peD9B1Dd1+1aZDJn/vpTXXHiX+al+P/AAA5j+eqiv3q1D9k34NamD53wy8Lrn/nhpkUP/oAFcvqf7BfwG1PPnfDyzTP/Pvd3MP/AKBIK6IcR0H8UJfh/mHMfh7RX7QX3/BNX4DXefK8M3tln/nhqtwcf99u1c5f/wDBK/4MXWfKm8R2ef8AnhqCHH/fcbV0LiHBvo18v+CPmR+QVFfq/ef8El/hYwP2fxP4ti/37i2f+UArFvf+CR3gsqTb+Otcix/z0t4X/litlnmCfV/cwPy6or9Lrv8A4JE6KM+T8Sb5P9/SUb+UorF1P/gkhDZozp8U3Kj+E+Hxn8/tNbRzjBydlP8AB/5DPzror7l1D/gmYtgSP+Fjl/8AuB4/9uK5XUP2BFsf+Z6L4/6hGP8A2vXXHH4eW0vwYrnyJRX1DL+xMsf/ADORP/cL/wDt1UX/AGOVj/5m0n/uG/8A22rWMovr+A7nzZRX0tH+xssmP+KuI/7hv/22r8X7EKyY/wCKzIz/ANQv/wC3UvrlFdfwC58tUV9jad/wT1W/2j/hPSmf+oPn/wBr11Omf8Ev11Dbn4lGPPpoQP8A7cVm8ww0d5fgxaHwhRX6P2n/AASGtjgzfFOVwR0TQAv87k1pWv8AwSM0Djz/AIjajJ/uaYi/zkNcjzrBL7X4P/IZ+Z1FfqXZf8EkPAYANz418Qy5/wCeccCfzU1tWX/BJv4TIA03iHxfMe6/a7ZVP/kvn9ayee4RdX9wj8mqK/YWx/4JdfBO1x5sOvXmP+e+o4z/AN8ItdHY/wDBN/4BWYHmeDp7wjvPq13/AOyyisXxDhFspP5L/MOZH4r0V+5mnfsN/AvSyPJ+HWmPj/n4eWb/ANDc11GnfswfCLSSrW/wz8KKy9GfSIHYfiyk1zy4jo/Zg/wFzH4GBGPQE/hWtpXhLXNdIGm6NqGoE9Ba2ryZ/wC+Qa/oK0j4feGNDC/2b4d0nT9vT7LYxR4/75UVviJVHCgfQVzS4lf2aX4/8AOY/AnSP2afixrm02Xw38VTI3SQ6ROqf99FQP1rttH/AGCPjxrZXyPh/dwqe93dW9vj8HkBr9wQaXArklxHXl8MUvvDmPx60X/glx8bNU2/aY9A0fPX7ZqJbH/fpHrvdD/4JE+Mbgr/AGx470WxH8X2K2mucfTd5ea/UgUm6uWWfYyXwtL5f53FzM/P7Qf+CQ/he32/218QNWv/AO99hsorbP8A300lekeHv+CXfwT0Yr9rt9d1zHUX+pFc/XyVjr66FBOK4p5pjJ/FVfy0/IV2eIeHv2KPgf4Z2/Y/hxo023p9vR7z8/OZ816Z4e+HPhTwkF/sPwzpGjbeB/Z9jFBj/vlRXR9RSGuGVerU+Kbfq2IAoUcAClpaKy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/2Q=="/>
  <p:tag name="MMPROD_0PHOTO" val=""/>
  <p:tag name="MMPROD_0LOGO" val=""/>
  <p:tag name="MMPROD_13525PHOTO" val=""/>
  <p:tag name="MMPROD_13525LOGO" val=""/>
  <p:tag name="MMPROD_13526PHOTO" val="/9j/4AAQSkZJRgABAQAAAQABAAD/2wBDAAMCAgMCAgMDAwMEAwMEBQgFBQQEBQoHBwYIDAoMDAsKCwsNDhIQDQ4RDgsLEBYQERMUFRUVDA8XGBYUGBIUFRT/2wBDAQMEBAUEBQkFBQkUDQsNFBQUFBQUFBQUFBQUFBQUFBQUFBQUFBQUFBQUFBQUFBQUFBQUFBQUFBQUFBQUFBQUFBT/wAARCAUA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RDKp5XkenakKBWLrySakKqTn24pAxjONykHjmsWzguIM4+bv2pN2CB1HqDT3jD8Hk46dKYoOMFduOMUhokHzYJ+YdeaRkD46jBzgd6dyV+Tn1owCDnkgZx3oGmRqpx6+uaeuP73HbFOZV3HDckcg03IVRjqO7YoATy/MbPXA/KkYEkZbOO3rS/NuyeB7d6cFHIHGPWgVyMjPvRsB6Lk9akAKnGM/59qQgEH5tvOCfSgQwqMk/wA6RQVzgfrTiC+QOx6+1OCbQP1AoGmKxx04J9KTD8sWIB4wKaUzjHPfk09WBJDdhxzRqPYbkKmO1R7FLHPXvUxGcjoaY8fOG6e3FLUdyM8gg9M4pSgRgR3HapACGAPK96aygZ7dqYrkbNwGPbsKMHByuc+lOGQQB0PWnI2Dzx+NBNxmPlG3j60gfaCCM5PUVIwBbnoOeaaeWz6DgGgOYa3zcjp6+lLtGOeRT+F+b144pHHpx9TQVcQ4bjrjt60MFXkcY9aNhxx1ppTc3LNj0PagE+guBjd1HtQADz2PrTlHJAbIppTPXIH1p3HcbuUAHqPXrQykDg4IPQU4xcfLxik5Ug53AZpXFd9RmevADe1IIwqkd85yam2luR0oeMoef04oFcZgg57U3AY/ewBzxTjnON2DTM5yQw49aB3FJVsjdknilQjBHT1zQhJ5BFGTk/Lg+1PcLjgvI7ds96acls7sj2NOJIHPIpQRgY4PvSKuMwucAe30pcgdWz7GlJK//WoOAM4496ZN7lYEl23KwJOPap0PPPUdjT2wy8ce57fnQoxwOKVwuN3A4HrxQM7jnoOmD1pVU7jleM04LsJ7Cndiu+gxgvynbgmkCgdP0qTAKktz7ClJBz2OOnpSHcibKjHQ0g2kZ+9jsKkwCB82498UAc5NArjeAPX6UBcZxxn0p33c7unalAz04A7igm7EwPrnrQRk89u9KwJ6ceuaCN3XHuKB3E3EDA4JzSq/K7uTkkYNO2ge56nBpAPvH09O5oGMJVgflOR60rLzjoPUUv3hzwBzn/JpC2/px60r9BiKMcUkiGTGW4FOHK9CB6ihJSVIbB9hTC43yxtGaQrngAU7GBhTz6ntTQwY49D1FA7iYKjBbnH8NJyeewPepHHAI7etMZAx/oKGxjR82dvJ/lScjIzge9OAYt6KP1pW2sD2HoaES+5E/OQelN2ZwPT04qQxqpLHp+lB2kE8D6UtWxWuMJHTngck0biKcM4Pr7Uu0DnoaN9SbiAA5NO2buTzjuaRflIY89sUm75icnnqKYC7fQ5pM568ijaA3HGacfkx83GOfrRcdhAcj0+tIyk8nn2FAOBydx65HakMYILK355oCwxowc98+lNZSOB3H5VKrY49OcUrDcT835CgLkKx54PHGMinYEbEEc9venEkg45x6UrfNgnjnHNLYLDW3PgFvlHTFABByecd6coDAkduTimmQY54Haoe4Cnjjpmmknt+lOPPXj60bSc45ovfVE3YwNu4puSScnHbjrmpGjK8/oKD047+tD1KT7jS2FLdabwRg/hmlb5vcd8UKcqCOM/pQO40qR900wkkc8DFTYyV780NHwc4o0JIlUryTj2NDkbcr074p7KMfeH40ADp1p3QXI0JUFTwcZoK99v0qQxlm9KXlDg8jtTuJkYDA/0FKVYDAGT1yakOACew7CkZgB7jnFS2FxDjoeff1pGjA4GfpxS5POPzNDEkEqPxppXENb5uAOCO9AVhyDyB0NSA7RxwaYVxzwadxXGHdkA4HvR5eeBySKe2VJz+lIWKgkYBpjv3DAHG7rzgU0xrjcVOR0pzDJz1OOgpodVHPQ880E3GZUNyvtShMj6U4/xAcAetHODnjPQilYLkYaMk8EsOKV0zznvgYpyg5zwB6Ch/m/D0NAX7kWMMQeaV2XC7l6Gj5g39aa4OSf5UagMkUMpB5560JEm0MOAOcZ70oDHI6+vNKF3naQNo7knNA7iNwAAuRTDgqeSB7U4EEjHGOxp2wgb+Djr6UWBMFyxyTjA71G5wxIyfc07y1UBmzz70uAQcN3ycUApMjXJHJwPejknHUe9KDk5HUelGRn0pWQ7sMsWPalzgHnJ9aaRufP5+lOLHJA+7780WBS7nTAZz90H0PejBH3sHuPah1DZAbafagAt8u73yT0qyriNiT5txVhRsVl3eYWxxj1p21jk9um04oG5FXgBTx70DEAKN8vGeuKeMKfrxzQNrE46nrTydqHHamMbtBHbnv601kBOecU9mCqP500AAk559+1INRpAOPm9gB3pxcdz+dIdoJA+uPWhUw2C3HUUBYMkHAHPTFDg557dKUMQCRk5HftSBS3P86A0Q+KUKG3cAelMZf7q7RTuXIBbB6cUrLu69u/pQFxgwvJ4HtSSMqhe7Ec+1OMROV/U0mwAgL83GBQUKo+YZ5I7+lNnIUcfrUoXsep7GoJcLz0z6mkK5EJSuSPzJpFOR8zZHqaeq5XjlfelVcD0o3DYaSSDjjFLjp0x35pdpQZPJ7470hOOPU8/jTFoJnA/HuetL1wTSFSnTn6UoAAyeM9AKBbi4BBzyPrUa9cnk9KeFJHzdeuKXaGkBx0pD9AUAcnn0xSABzkYNPeMlQA3XqR2powT8v05pj3GPgEjp+NKHwOvFOEZ5yN3rQRtyB1oJG7ivA5HfNCMBkAdKTk0AAjJIAHNA7scNyyenfANCgsg/vepNIC20Fj+Ip2OD/FnnmgERlCQc/e74pgiKjI571J8qk54J/WhXHOOmMZoAYE5zx+NIOOTx65olYrntTBJjBPQ+tJtD2JeGXnJX2oJIAB4NNPycnIHepFXPC9OtO49Rigkcr9M0MQxAOce1StH2P5U0ptAC4470EjcqD3PvnpTuOR0zTyMDB4pjcgg/SgL9BGJH3ePXNBAA5PX9KaVwpA9etSBcEevvQDGsADkHOKF3HAb5vc1IAe/NKc8knj3oC6GM+GCheTxgUY2kZ4PSl2ZAbrnoRQCMc0EidwTScHkMD7A0uQFwMknrjrTmIANA9BhyPvcj2oACe+fWpCRtyeB70uQpPp70DI89x8oxyRQQTjsB0HrTjnOep9DQODg8ZpDGMC54+XHcGl3Erg9+pqRgFH4c5ppQohzknrx6UwG+Xt53YGOx4puwEj1z2pSp7dPU0uSCfp3ouK6GFQCSM0cseTt/KnAZ43c9cGmsMfdwexx2p7jHdBjr9aNgx7UqZ6H070PwCaQETKCcD5SO4pCDzg8VNtZVGfTqaYyEe/Ocil5CI8biR0xTcEEggBe3vUwKhjhs/SmyMd3HPr60xXGMNpGF9qByoJ+nNODDGO/ek2gr6E+tAXRBIShB5btxzT0UAZDbR6GnMAG54I55oyOmOnrzQDYgyCMc0p6ZPOaUDg4+nNNZu27BoFsKFCjOKCoBBGefSlOR+Hr1oJAUEnGO1Ac1wcEg9j600KSox+OKkIBJPXFNAC5C0DuMAyf8KcF2k45+lO2k9Tj396Tse3uaBCM5VMDgjrSA5BJ7dhTieOeQfSk3AHpj3pWYrjTwMnp6jmhdoHPyk9jTicU05Y7evHQ1N7MYrkn3xUZOR6GnqeMZ3c547U8qMbj970pq4XsRYC96ULj73B9KUjCnvRjPA496XmFxCcZ5oHzDPp3FIQNuDx71JGyqp53H0NFrk3In2oOuPekxk8YBPTmpwuDnr65qNlVzkrjHPFFir6DCM5BOB7UZwQSBx3pzIGBB59jQVPfjHpVWJQ1iQ+Bz9KVQHz0IoLcc9PelUdun1qfINBCPp6cU3pzTz1xjPbik4Jx0/pS1AZsyR2x2FKAcc8j1FKqlQcnvSuM/dPtxVXSWobDPLJB/rSFcjjv2qbBKDtj1qNsf7v0p3FoMkxjnp3xTRhBkdu1SMu7Oen8qZ5e35v50CsKQXBIA9cH1o2ED0PvRjkEHAHNOEmercHvQNER453dO/anSldwxz6kUoTqC2R1GaVgRj3oegEDD5QR+OKQg4JPAHNSMcEfNgZpGySQOT70hDFjySfUdRTjtwdvUdsZpSPLB9cdKOWHPp0HanYWrI8jIzlT68cUbhuC9QeTzTtoyT1NI2DnHbrQMbsD8AbV9KTyljJbv35pwZlY0MvPXrQFribck/wBKa8YTJZhx1xS/LHhj0HpzQzLJwGH496A23IkODjPGOppcjof/AB2lkxJlcAEim/6sY6c0AdZGqMWI+Y+rGmNGBJwvI5yOKl3g5J5+tMYkjjr7+lM0v1EVyoPr6CkMxGCeR60pyOf0phPGenqO9PcrcmMm4dOgzxTQQQSeKRVAA64HOD3qRgCcBugz9KQtUR7tgIHJHrSnJ5PWmbGdi24Mp9qlCAc5wD64p3sG4w/LyOvvTmYKcFTn1pSOefuihuep/E0h3BjhRjp3pu8AEdvelBAGOv1pAQB82OnSgVxGJAH5jHangAggNkd80mwBAfXsaVD3DcGgocMDk/hSbsOBnnrTHG7pgc+tMZsgjdyO4NMCVjhDnp7VXweNvOOuakLFsj+dC/KTg4pAIfkAxwR3ppAGGH1qV+Qcdhn603GODx9aA3I9xdTzn05pglcjCZAU4PHWpGAU5Dcj9aex+UE8HGTQQREkY7euKFQMxJOT2zTlXJB6ccc0rEKR3+lBXkxFwjZwSvQjNL14HGPSgcj+uacAem4Y70g2IyuG39x2B60AAdOFHrUgXJPzbcUjJuAIbC9OMUxjWYKQo785o3Lhu4pFV2Ug8MKXBU/e/A0ACoH4HHsaa8QQ5GG/pUijZy3NOyAT69sdDQBFH+8IzwBzmlOc8dB2FOYrz831ping/Nn3oAawLyY7e3GKHi8okR/MvOcnvQVK/wAWVH50owvIGD7UkBGFLEhunpSiD5gTzin7h3705XA4656Z60wGGMY+fr6GhflbbSlWP3jg+lKwHAbn69aBtsGc8DhcelAJ+n0odccjnn8qQ4U+3tQL1Fyep6UhAdfvflS8kHt9aGYAE9Mdc0CuIOVz07UgyACc/hSxqCS27BNSAbhw2R7UCuMxjrzTTIMfSpdnr8vvTdnz88/WgoagJzngZ4JpQuGI3fiaViAfY04HAPXmgTI+Qw2Nlc8mlV2JJIwfQDrT1wP4sfSmyANz0xQFhpO4n685pfmyCDx70u0/h6UrJuBA4+lADRgDluaUjHvx0pyhR16jsaVjk+pHpQAwMCBjn6Urk4x6/pS4I6UhUjPr70DI9oBOO/rSFfX1qYrgDH60xgDk4oAaEVlDD73fNG8BiCNox1FOKZ/xFNYjHcY5oFcBmMDDbh79aQkE8rx7UucAA/rQFOSMnn2pDEDYDZ5PWgsVXAXPNOOEYAr07iggnnr9KAGHGcDaPpSfc56nrk1IeATQDk4P3fei9hWIMHfnGRjoKcybBz1qQYJ9fp2pjHIJPQc80kKxGMZLd/7poRR0K5+tPKAgHoD3pjAEkfdPfNWFgeIE45UeoNIdoJUfe+tKzbV+97Uu0Eeh70guIVxjqD3GaNgAOeR15pwfHTj60DJGT0oBjC5XJ6Ljgd6RSc56k8nNSgCXOcAA9u1I3y5747igQMc8enakK7epH40u45oB3ZBHI70ANZMn72M8nNI0e3H9DSsrHp+Qo2kDB5+lA9NhMADI/wAmmFAxz09akzvBI4NKQeQePSlYQxU25HSl3c4PQc57UBimVPUdc0MNwwGwPamx2sID26EetBBbquMVIw3e9NwcEnn61NriGAArtC4PvT4Y/M3Z6jjim7fXigHaCQ2D2osTfoDZViTyo9aRlztPQA9PalLEk55+tJnt0A9KEO4mMNkcHuTSkDk+tI5HRTkdOeDQDgeuO4p3ZN9LCsignu3XmggHr09qCc/MT+ZFNLbjgfnStcrQUHDfLweuRxTNny5X86kwR/Fn6Um7IBPAz3qkwaGMCq4Xlyc0BsE5496ecsMDKn1NUoYrj7Q7SOrw9iM5yOtKw7XLL/MuDyfypNuzjqPUmpWh2j39KZxjJ4oZNgjKt06HinSIFyeo/lTSwA4bPvS7sn1x60CGbSVwME+ppCnGMcdKe5bBPFIgP8XOeODQAgAxnrSN82D0HfNP3K3Q0fdye3oe1AiA4DHA9qAhx6jqKkYbvf6U4ASDjjH8/wAKBkbAdPWmSLvXHQd6laMnGeDSE/NtHXHegm4x0CDHGR60xv3ag9u2TzUrSBzjr9KYF3MSW/OgOYY5Axj+KmttHTn3FWAgxz61G0QDE7qB8xWYYUEtx7cUpY7do6D1qQgK2ODUZXr796A3DGEycAnvTD+9yDxjuTUjAOAScY6U1sHA68849KBXOoZNmedxPamo5dcnhh2FSPIC2erUnlgdOM8n/Gn6mw1gOfXHNRB9zDHKnuKnGSwzgk8UixBXPOMdhimNIUoDgo2M9zSMvXPU9xxTzKDgevXNKxRSPM6e9IW4kbAJzwPekZRgEdOnFKyxR/KvOe+etB+Uc5x6d6TQr30Gc5455pQhbPc+9OcqVGOMU3d1BporRC7AnHQ/WmMwHXt3FP3BuB9SaYflyeOTijYoUN+A96Occ8Z96cV/vcf0NIeAPmyPfnNAkM27mBPPPK+g9aUICTj9aN7MPT60vO7h8AelAkJnBweo60uPSkZiOO/fFKMLkdT19adxiAnJz0HTFNk4B/XNSRja2BxSuQTkcD35oAjDEKSf07Uw7tuw5P1qXbxhulN2lSc4wOhqdthNCbQMEdKaxKgkcY9afgY9BmkKn6+9MBCDxkfjTHQxnceAf1qUjk9/aonVxn07YoGKsmOnNKHBy3cdhSiIKPm/WnBc5PG7OPSi9hWe4YyATxnjBpT8wwKQ9cdD0pAQi43bSaBi4GeexzSuwxx0/lSY3Z5yTSgFFOfm5yMUAM25B7H2peM/TrTlOOuQfakb16/SgBrAAc9/WmOuOF4H86kB3DBAyPem/dUbqQ7oakJRcnkE8U4fMOnHqaeq+Y2QfpzSn5T649aEGi2FVMrxx9e1McbWIBBNKuVUgtx2Jpm3mmIXoPf3oHHb6mhm/Sm7uM9F9qQAWwSM9egNOKDBBGDjmmsobk9uwpwGOv60wIlYq+3079KmVwDSSLnOep9e9NVOOeMd6AJCxYY/PNNJOcFSfcUrrhQc4x1pVZhmgBT3zz35puCc545pz55x/wDrpFkLfKTgjse1ACLjp0+tKvAO7pnvS4AYndx3oKnBxz6ZoAGKgYHUj8qQ5AwW59qApYfNwfejaxJw3PTigL9wdgOduTntTsAKe1MOMc9qAQwBHFAXFwWAx8tNZwjZ3Z+lPLEkg8Z7jtTSmc55BoACSRmmEZznge1SYKJjv7dKaFHGaAAAnoeKaF28CngggdvrSMPlOG5B7UAMbK5J9M0inH4+tSsAgyf1poBbOcfhS21Ehrk4OFzSiQxrgjj25pfmUtu6djTM5JxwB2FA7WAksThuKN2OOnvSlBgYbFGQMDoaLgNY+nB6c0Lk8kgjsBSsueSfz6UgUED8+OKBCvP8oUNjHJFQP82D0zwae6BjuHLepp5Taoz+lF2KxEykE54HtSj5uDwPU05SIwQOR6GmFQ2TuwcYFMbI3Iz/AHT6U+PAUEnBIqtch4pVwCFHUnpirC4HI+YfoKCbjyPLyPu56UNg8nkd6XBZju6D0NJtCseM0BewBAOeh60bujM20jp2zTudpJ5z1zSZVwP84pALt3EkH8qYxxk9BT0Ixxxx09KOCfvZ/pTGhCmAML+VAPGB0p+7bkdcnuetRhd3PQ+gpaiv0Dg4J4+tDEc4/HFBdXGD260whR04x6GmA7cCMHAzRuDHI6U3GDjgE9KdyrBd2PYilqAhK598U0KW4HA65alLZ6HkGl3rkdQRzTTCwhB3f7PvQF655z61IrF/4evTFRA5wp/I0hbAUAyT6dqFjOPYetLkg9R7YpoLD73A7imFwKg/40igj73A9qeVAX5ePrRwfvdB696AtcCRkkcYpjE/ie1PZTkHoM80mBz6+1KwrMAA5OScik4TOO1SLjpwB05prqFPHP0p7D20G85PzZB9aRkIAx680oBJyG475p5bcDuyAO3HFArMiBAB6KD60EDGTzg55oPPHb2o3Hp+lAnYeORk/rxTcEt8p6etBYAY7/zpG44+6PWgQ1iSxUfjjjFI2RwG/Kph0P61G3IGOPcUWuNdgXGTnGfWmq37za3ymmkBQcc+2cUMWIx3HSkBIRjJPUGq8uVI9SccVOnPfP0pH6gKwA9RTJK4Zl67RjrUgYcAdfQUx0zzuz9KaCVG37x96QbE3AFRSMpOelLvwPvA4PTpTcliewPSjyAa3zKd2OD1phySQO3rTwhPQ/gaQYYe3vQTdjDkMR/PikAPPv2qUncSMYJ43CkX5CSefagV13OiKMDx82TUrMq5zxSgkDjn6Uh/2up4pnQtdhDIcY54pjtgZLbfrUmAvVunWgqueelBWxCqt827BB6U5VH3T3PfoalSPfkjjjpTZRtwP4h0JpaibsEZVh64PUUOoyDu5A5PrSIrFucLninu3OB8xH4UxEeSTjoMdu9Kqg9efrSsMcnt6UZC57D1oKQhyMgdPUUo4oPJ44H86Tax52n8Kd7DEZi2c9B6GkGVJI/KnAgKQO1IxI5GBRe4CY5JPUc5PFJuVui7h+VP4fLH5QPWmhtuSeFPGKBgTkEBvrStlOnORjj0poBGctxjvS5ODnmkK4pJwCOKa6jGDnHtTuQM9PrShefvc45oKI/N3txxj60Fj35HtSsoIIXII5zSqCThuff1oENx+lKrEZJ4pWXHsKQITz+hpi2BvlOegHf1ozgc8D2pVG5sjoOCKRyuCByPSkPcN4PHUnt7UcAkj2pFVQDjjHrQeQcc9qBByfanEkjpn1pFOOOg70o3PkBvm96BeYoCgDHHYg0wnaxA+XnGBUgOG+9g4zim7Qo9Sec0yrX2BRyc8Y/WhyH424I9aFOAQeeO9Icscnr7UbCGgFQw3U8qAuOM54z60m7gsenvRvwSRznoDUj3AHYcFfypvJ+/+fanAMRksBQSTkdQOSTTuxaiEj7vT600nnnkHnmnkDqOM+tNJBGBwD3FIewwgDk8n2p5Kj5TScnOeB70B93TnNMQqsFzjkAUrZxz+nNMbKnceCDS7iSQenr6UAOEgY9CfrSOGII28d6VYwD+GOaGBwQO/egABKMBnIx+VKRnkcUnQDHOKUkr14oATAPO7npTwcDnlulMG3cT1GelBYfeHHamAoDKTzuHYYoySRhsYpQSrevHOKR+mRx7mkAbxkk9u5p3y43FsH0FN6fSgHJ9D70ABHPoPekZQ/49/SnAk5zx9aQH5CD+lAx27aCP5UoGTycU0Jn39hT0crnK/jTAa6EHPUDmoySM5xipXYgAt8yn0NRngE7sCkIXPA7UBuBnv6UADIY9Md6TKkEBh60ABYHk/TBprYByvFDEL1U/QUpPQg5BHT0oAj3M4x/D70uDyB19acrK2SMfhRwUO1RRcdmNA6+p9KQkjg5HoTTmG3kfpSbQ5zyM8daBWE5yF60m0g85Bz2xTjHlcBufWmsCvRs4/WkFmtwaPaTluvY0oIx6D1NIxDDcKRuMZ6Ecc0XCwPGfT5RzkEU3ORx06c04kkr3xTSckE8AdaYhJIg4Gef608KpwBwenNLgZO3pTJZNnA64oEDd+4prHI449zShiSc8Y/KhyEHt7UX6AhRhBg5P17UpUDGMH6VGT69PQ05W4OeB70DtcUZBz60pGOnX3pFJzg8+9KwDdG6e9A9hNm4Ht680AFD6nuTQxC+4HpSnBA7Z9aL2FcQp6Lj34pCOoP0xQFOccDHvS9Pw9aAuG3rn8M0hA5PUkd6Vjgio3k2lc/pQKwo9ORjkn1o4JLBuPenMdyYHyr14pXTYNxPy/WgQiHbxkn60xx5nTgjuOKeeOv6U0LsB9BSHYQdMd/1pQpx296Qvj7o596csmP4cE+vemSncbubdjOF9aUkFeOf60u4cZXH17UhyQeg+tIYEE/xUDAyRwf50FgvHUilGSM4zjuKYDGVc+/Xr3pcevNKQ2c7celJkMPQ570E7bgBhsn9aaTuBxx24p+ccdqChK8dO1A7pkWCBj8sUgBHB6Gnn5+n5Gm5Gdp+96UBohpQKM5zx3NAymSfmB4ANPAwPQY70u9SBjHHrQTca2GzngfWgZOR1x1xSA88Yz6H1p2dvTrQIbwG4HPTtSMpxg9fyp7HjJxn1NNDFOevuaAGmMKxA3fL+tDdOmCfWlkcg5NIz7VBJyKQEOCADuxn1pGXJJ7/yqclWTPcdjSdBxwR60xK5X8ssQfSnlevb/Gntx0/OkyoB3dD6UgIuecZHbJ7UjrnHGfY//Wp5OM9h70rEjI6A0AQEkAEYGe2akjA24/nRjg9yOtIUdCMrx7U73IsdFgqR82fUUpweDnrxT1AY+gpxCjgn86Z07ke4qOeQOw607IcYxmhjgZHQdh1pu0hhjjPWgYKuGznHbrS8p05HvTmUAfSmhdx9KAsGMgjj8aTeGznJI7Clf5RjoaCWUAr096BhgHnp6Uwnkkrx708gk46CmqTnBPPrQAb+cilJ2j1ye5pC+wnHFKoyQe+KTdg3Btq7iO/c1GCSQR90HnNSnkcdvemhcf7vv1oTuA5iVTj86a2GA7Y7GhuBgcD0oDHGGxn2NDdtGFhFO44PA9DSsu1uT070qlQCSfqBUZUu3HA9M0x3HsAQRnI96YE2DhvlpeCMdfrSsMn/AGRzSGN3E8Dr70i5X+LB9qUYGR1Pq1AA+n1peggyR15HvSYDEEYGKccn7ufejGBkcfWi7WgCsu5euMnkUB1Q4C5HrTCcNjnJPOaCc5B5Hbmm2MJJQo+bC9uKPNjLbUxkdhUUnC4PH07UyG3AkLHnPUjigVi0wAyenqRQQOCe34UbiRjqKQBv4ug6Ci49BWIKlevfIoRS+Ce3TNCkmlVyrAdSevPSgBsoManb75pq8qCDUzEgYPGT2poG3rwB60rvqBHuCqQTz3NLn/gPvSja6MTx9KM4wD/+umxhsPZeOuaQOV+Vlx3yKcX5wOaa3T5uvpQIaEG8ttxnvQCMcfrTjnqOg7U1m25OOB6UCsJuIOOx/ShjtwBzmnbQo5447U1kAXJz74oFYaSQPmOcd6crBPlP1pNwU/0FG0tn9KB2HAgnjjNBfFNRig/SnM2Onf0oEBJHTk05cZweRikRcc9DTjwvHGaQ7ACVY9Cvoe1BYP04HpQvPuvfNIYwuCMDA4xTAUtjp+tAB28cn0NCjB9qdvBORx2prQBM4GT+lGN3PSkxtBJx9RRksw7/AF9KQ7ACGGenfAo2gdenfNP6kE9qD1NArDdoU+3t3o2jBC9D3NKVycnqO4oPOO5pp9A2E25BB7etIcLyeR6CnEt06fWlxk4/nSAjbkc8D3pPvAevvTmbA+90pMkZXg/Wgdw2q/RuOhpjYAz1A4xT9qoOVGfSjYOCGyT2oFYaASTnGaQ5jBB556ipF3IMbqjcfNuDY7UDvYWQKyqO/qaYTgYHP0pcck9T70Z+bHf2pCuyMfLgndx2FSD1+79aRlxxu5oAIzjj0zTDUVsbccYPeoWOTgrxUmNo6/nQR/tZ+tAhjAZ44GMcU0ADk5Psakye3H1pCxB4557UANTBH9B2pdwVth5PXj0p6gKPlb3NHVCo6j+I9cUCGhCM569DilVQBg59M0EsD04zyxNKoGcjr7UAMdCreo9TSY3AgnAqTIZ2J4pDjtQBGz7SB/WlU7SO31o2AHcOvpTgoz6k+tAxQ52Y6d6bgHGf1PFPAyST+tIG25y3FKwNDW+XAI6ntRtIz6EdaVhtYksStAIU9yD+VMSVhrqBkdfrTdmWBPGOgpxz35HvQwIHy0ABGFyGwB1pMjG7rmlPBz+lKVBx60CEVhg44PvTcknB5705mxweDQoGBjnuc4oE7iN8pLFuD2FIck+tN2bclm3DOfpT8jPHU0Be4gQHPvSOh5x2PanjtjmgHj0+tAxgTK5P604Mo68Ubj37UhHIyMUCuhCWz6rQG49KUcjAb60rHccjj6UANVlJJHJpwIYgMCGznmmHOMjqe4pQd3XjHQk0E6dRZMJx078GmMB09e9K2SPvYxTFUk+2OhoGNcHAK9B70hB3ccEelSA56cDOMYprbUI9ulGwNCct1yvbOaTGBz+ZpRIWXHA9qUKE3DduB9e1Il6DRz16UoOeD0HOM0pDkdiOnHFNK89c+5qndhYVgWOOoHPNJkIc847YpynAGefU0jMWyOi+h4pANMgJ45Hv60jZ59fekAIz+mKRxhD1b3qrtaMBpfc2ByO9MdvLUscn0x2p23nd6jpQ44x0pXQehFasZYw8o8s5ICg9u1SA7hgYJHrSgEDB5I6YoIHU8EepqSdWIQAc+1LvUAEnGaUMWY9h6etIVIGWb3wKdw1Ojc4Az37GmFwGJ5HYk9Kcp6U9XGCT0I7UzdWIi+G2nByfWlZQVPzEHtSgDIAXAxSgtuOeBjvQO4KSNo745z2pSxzxxx+NO8sY4phUgHHJ7ZpgriMwJ544oOeSOO3NIQSMjjBprPhgDxmkMcST/FzntQVB68fSgYPAX8aUgsTnt0/xpCuAIONv60H5BnH4UmSBz0Hc0m7OcfrQ2NMb5gbIHyjPengE5O4BfelKYHPPuKafkHJyO5FO4xjFwM5yfQUv3W+7kn3pfLwQRxgdD2pWXJ+XKt6+tF7CAkKcLw3U4NCMFGT3HIoK7d2fSkQ4HzcfWkCsKpD9PlPvSKQQT/Ol2qclaXIAx1HtTuU2NIIOOme9Ifm69Kd6YbA64NBIBwelJ7E3YnmlRgd6QqU9MinFOcHpSBjjI5/rSvoNNiFSRkYxQRkY6expAdoJHA9KcATjHy0XsFxjRg8/e9qdj5d3QDsDTiMde1DdvQUxXI938Q6+9HmA9ePrSyKS3oPal2hRg/pRsAgUEbQdq0rDB46fzpDlTk9umKUdcD60XsMRtz5Hb609UAHJzj1puzaAMYp/GDnhuxFAEci5b/CkOM4A9s+1K77HIPPuKQHdyW/CgAJ4+TkUhJB+nTJ60rZUnH60pHOB0pANCnJI/WkVic9sevenknPoB+tIxBGR27UwGHLE9qUhgRjke9OGQeeBQqM3Jxg9jT2ENBDHPXsaVSBy3HtSHqfXNGCOevrRfuMYwBI6/ShVIbP6UMoyR09OaDlenJouIkyOn8qb95+OCOxpRu+YseO3tQvC8cj370hjFkEfXnnoKlU7z6A+vaghSOaZk45/Sna4rDJmIHDc+oqSIsEHc+9Mbtu49+lP6EAduSBRdjHkbl9PUGnD1LBajxvyRwMdacDtX7oJ/KkFxzbiePxzSZyT3pxbcPpxTNob7304oAdvK4/uj86H5JKjn0pCM4B+Ue1IAUPLZx601oO7Akj29jTgeaQjJ4575oIOcjk47UhAxwM9aVwABnhqT0z19qRixHPBPegBMgNlufp2obtnn0xS7duT/Kg/KKL3AUjjr+VRll259PWnMfw/xpoXknqeg9qNQGlW+9+dAOSG7+1PBYZ7g9zTGBJI6UAIHO7HT0yadsOeaUcde3rTWPX5vbI7UhAV49c96aR37dKPmVMHcAPehyT7n2phsNyAMdqG5HHH1pWU/QDqKdnFAhoweBwcUBSCT1z1oZGb7nBz2p245P8AP1pAGMDjp3IpAcAenbFHJAobrz+dMBCC4wGwKQ4U4/CnIuBzz7UFR3x60BuNwCeenpShtvXn6UpwORSI+/GOD70gGnJOT06809ioHqKCAvXg+ppGwMHdgD1oAZuIPGRgdfWnMxYAdTS4yOoI9qQrzkdcdqAGkEcFqUntux9eKdyBjqevNNLkjI5I/SmAvIHr7CkPADDqp6UoBbOGyfem7ecnp/KkA5zvbnHNMK4zlsHrxTuG9/cUhTGfT3qtRMiLb8gdh2pUbaTu4x39aeVz049xSMM9PTrRexOwrY69x+dLjPJ4J7GlUkZxj/Gl4Q5PB9/Wi9x2EK8fN29MUhXnd60uSCSBg9+abIQ64zjHpTuhiM+Rgfr2pfMbjavt6UoAJ98dTSqSMfzqRDSuBg8fWhgAMj059qWXDnnkg9qbxg55HpQK40ZAIPIpMqD3x7051G3j86aGOcA5BoAQ4A5bilYgrgdTxmgqAMnPHHFBy2QOPc0CfkRbWz978PSgE9CMc4w1SABDx600AsaNRLuAzg5prMMYHAoYgH5sj2pwGORzn9KthcQIT0OcfpTXG7gcA044xntTdoXIHA61Go1qNOFH9KQ+361IuMZ7+9BjJGR2qr9AsQICwILAjPansMZHX04ozkH696XBYg0WT2EIOcYPTrj1pjHu3y49TxTiODtpSfXn3NCVhEXJ5TJHfFKCF5XnvyalJMZz1X2prDccDj3p6MdjoWB6d6YGI57d6kDbsluPSl449frSsy00mMYEDPbpQuPvFufekYqG29++KbyEc/ewMinysdx8twsQbLYz096jSYhc+3aqQmJOXXy2zjJq9aQtMCR92qUHJ2RDnYRpwg5yPU0xbhXjyegOAT0rSg08Nkvz7Hpiq+qw5kQps2KOFJxj35odKVNXY41OZ2Io9xGT8o9ac6+nJ96gJaEj+76Ui3JlfHb+f0rK5pZE3+r+81A5br17Gm+aMAn5fY03zAMNnP0pcyHYnVCcZbgdaYeGIH4YoWUNjHA9TinDaOTxjnJp+ghBg9elOzwfQetJjj175FITgY6DFMNRuWQcH8G9aGXeACOfalBYMM8/U4xU0e3AJ+Ug9O1T1HYhztPPbihs/h1+tLIwXOeKRHPXocdTRcBMnOTxTt/6UoQLGc8k96jBI46c460wuOYHt1xSBTj0Pel4Xq3WggEf4VN3YBDkk5XJprOyfKvB7DtTkYljnke3WnMOSen0pXGNDZGDx7nFKenPApEXcOOfc05uB6VV+4hhwAx6n3pxOBSEEn2P5CjduyPTvUt6h6i7cLx29aAQQTtAPfNIMqTlgw96FAbknHsKoQm7PPp60pAYZ3dR370OAvTjB703ZnG5sHPQU0MDGy4zz6Ck45J61MOhJ/WolGCA2fUkUDuCgyAhRkj1pDkfUdhSg9xx+lOLgEHqfegREvIHr6etOUgHafxzSlMkk/pSdcgcY9KAFzt+gpquc53dPTFOJ+XAH0zRnbjP6U7sBGJ3HP50mMe/vTmUjqoP1pDnHy9fehvQBGG0Htil246fmabkhif4e5FLnNSAFNwGe3WlwB0/WlLYPApgYA43Ej1HamA7IzliMevSggKc9qJFB45wfpzTiCOP0pgNK7vc9KaEPfj1zUgyv07etIzE8rjpQA4KVOd2RTeV9/rSIzEbWz15NAz/AA8n3pXAd29/ekDNnB5HqaGJ6ilA3cq2PrQARn5uePbNDMCSBx6560uQuPm/KlCgDmmnYLvoNwOSaC2WyKGPNIi8nJ/ACkNC4zz1oPHHr6Ugbb8vboDShgOvPbmgAIAAxycUAZU47UzJD4KkAdDnipFfaPm4B9TQIjdW/HrxTSoXHYdTT2ZVyQ3FJwQS2D6ZoHuM+8OeKVQTyeM+lOHJ/wAaTJ3Y29fegQ18AAFsd8nvTgAo5xyaFOBzHz2P/wCukZMZJbI6/SkAMuRTCMZA6n0p3zdSMemKftwOOe9AEfIHOCf50hGDk1IF6Z7nqO1RsOT2+tMVg6DPSlClhk0u4Yx1b0FIxwR2xSAXj6fWkxgnJ60oA7tnPXFIzAHnmmLQGUKGx1PrUe4oe49KlyxAIxnvntQCMH5ckHtRcbGjJJyM0nzAep96eEJJLKR9KXA3YFAhgwxx09xTXXn6VMOpG38TSMuD6/SkBDnJwOlPU7Tjp9KUqD93t1IxSZpgKynr2ppUAE7vfmkL9d/T2pzAqMhcnpxQAnQ5HBFMyGODyKepx1//AF01uRxx9aAGkg5xwR0oCtkE9OhFOJK8Hn1oBJwDx9aYAvXgDApvGSO/X8KePl47ikKhmz3NFibXEX5do9eBT2G7t0qNWIHzc/SpVIJPce3agoZjHI6+ppQCw4/SntHgk9R3ApsagDJ4OelPzYrAo3Ng8Hk4phIB4HHfNWVZTnK4PqKhkAxtGBkc0ARk888D1o2fkfWlEe5QTx7GnZC9+fWlcXqRjGcNznsKPLVenbtQ5IwfmGeoGKfneDjg+9IVyMHYMHncc89qXaMHPH1oGf4v50MQq5PH1pARkjP3sDpmkDMDkfkDSsARzx9KRgN/y1VybiswPB4HvR09u/NCgE479cGlyGY/1p3uP0GEHGe9Iylhxz7U9l2nPX6mlBwP8KQmxvlBSCeMCg8dOPpUwAfio5I2U88elO4yuytnjH400gD371O0fHIzj061HgMMjPPPNJMBp59vcUmO1OZfmB/l0pXc+nPtVXJuN2k9TtpuDj157cVJwAM03G3aB645pN2KudCu0HAYg91xTWbPTg+9PMhVQGfIzx70xowDkNjvkVauFxGIxxwfakLB8KWwSfzpdpBx1B9aa7rACwwTjrWkdyWxXjQqVHysO7VdsRHFujGGLHqvaobd0vAdxwCOven+WtnHI0eWZwOC3TFejotjB36l8KYWCv8AePQCs2/LNIyOuAPTpVu1uVndVkbEo6c1JeNGIz3JHPqaxqQ5la5cJWdznrmcquPpjP1qTTbdZ7Z5dvCkDNZ+orN5u3rEvpnJ/WtHS9XWytGt2+ZHH3GXpXn3Seux2vVXQ8wK8uwbiSejHimaravpahj8yuMrjqOtEFwInZgc4O4AdqvXLpf2wJZSVBx696l8rWhPqc6l+zSKrcH1rVS43Rg9D3FYoiRrkuFBbGD7VPLOVU/ToO9ZRk1oVsaJlZjlGWlEwJ+9z71mNKVtyseQxPapLdgibS25h1LGmpMRpbh0z+BqZXDD71UEl4OT9cU4Oc8nGf0oux7lpjz+PelCxkZ6moBOMc9BUqTD+9g9qNg9R3A/ix9aRlByT1oMmSMUhfb94j8Kd7BYGXnv7Z7UqgDIHWkZwRx1p27K9s+lS23uIaevHApRggAcHocnpSlVIHYCkBIyepp3AXdk4HNNx+GKc2MHHB9TQF29OaLABX0wCe9NIUZzyal5IphBTOcNk9DRsGo0qG+vvTgT2oxvx/SlZdgzk0IBn3T6n3pC2T6mlOMdevrQSWPPTFUmO9tw5Jx0+tOb7mOOnWowo6lsn3pWbHT8qY7gBnvjvSbc8dvfvRlsZHXHenHGRngjpikSGcggNmmlduCWwRzxT8Acfzpp+VgT0HpQMOc53ZHtSAjOfWl4OcCkYkk+3PNVcQ49CT0IqN2JBxxSsx5J59hSLhRzwaV11GKF28Hn3NGe5OAKazlznr6ZppPboP0pCHoCDxyM9+1KOH+XByOtMGM5HGO1ITwRu5oAe2dmDx/SkLEOR144phbIPc9s09OY+MA+o6VWjAdkscHkehpcoeNuG680xevJ4FK2c+x9KdrIBS24euTSfdz3z1xSHIwDyKbuKnk/n0qAH5AP170ZyMcZ60mAxwex7dqViR0oAepUKc8HpQXGeTVdpfnCnj171KvzKSOf60APZgD6n2pOB0603GDkd++acuC47ZoDUDxwevXNJn/JpWfJyTnPpTCCOflOPzoCw7qMigD/AD6UbyoJPFIJio+9u+nagAEh6FcnpimspXr0x0PanhiQCeoFM3iRSx4+tO4w29zgLTjlRlTnJpqr8wIUY9u1PLEE4/WkIZvJOWbHNKuOP5ml3AHFBIRcdD70AIf8g0qk4Oaazc56n3NGdxIPH9KAHNIScHtzzTG5+gpNpYYFATHA6Dr70CswweO3uKftVsdsdjSFhuA6YHNIzDrtwenNABypwvagYJI7j1pckrx1/lSEc/TrSGIy8/ex9KGbaeOvr6U7hOnQ0EYHy8nvTFsIWI4PJ75oyTxt5pcEYxwR1pQODngUXEM+bJJHHrQCQuDzjue9LnP/ANakAGSC3A9aB7gMsuDyaYV4yO3pT87RxhT/AEpM55PGO9Agx8uOg9qfHHuyQ2eMY60mM9KVSUAPTHcUXYDG+XPrTcFwc9fyp7ODn5vl9zR1GQcj1NAEa8DA+nNBAB59aVmGCDwfQUqgMT2ouwE5Yc/rSEKpwePpUuMHHc9M0x89O/tTuwKU90sb7c4NPtbkFuDkY71Ddwszbv4R1pLUFWG3kA00wNLcWwzcH3o+6ef1pNxbg4JpW5x3/GjcALY4HHfJoDqG54FK3AwOvcGoiRk55z60wJAcNz09qYWDKT0x16ZFV7i98heOx6VYjPmr5hABI6ClZk2dw7Dv9aTJzz0pWwRn09KacZ9R6GmA4AAZ6e1Mc7mxRvJbH6inKd3J7etSIifKjlfqRSjapJYZHTinkg8/rUbKCcD05o2FcRyCMjjv/wDrpCDjFPPA459RTcYPTH1qhMDnkDn+lKgwPSjJAB/Q0jPwAcj1OelKwXJM49hUZJfo2RxUkjlfl2k+5FM+XPy/KRxzTsMRuen3veo2wflzUzZ9jnrg1G0YbmlZAyJnEZA7n1pXTHXp161IAAD0Jz3PSmldrNke1FxpWIiAeASCfWnFdgJHOe1KQVyBwPehuV54PtRoI3hEdozyPShCNuNuD71IcLwM596aeO+P5U+ZlqKQ1nB9m9c0zy+Djp71KBnkUhA6HJ78UczCyZDFG0Q+XIwc4H/16fLO7nb0x6VNt4460jKBgH86fM+4cq2KURdblH3fMOmV6VekuzK5zzgdR600xIQR1K/nTHgAVguSfWm5ysChG9yrPiViD+GKgFsd2euPWtCO3Ctg5HHenvERkVi7vU0bRnEsMjGCOpoN1KqEKrJnuaukb+Bj3zSMmWAP60NWC+hhSApOfmUsT0ApZGG8DbkjuK2ZbJJFP3QemRUCWKEMvp+lRYL3KCqMZPyn0FWVUbSTgetW1tViP3c9utNaNRmmK7Ke8q+O/enpmRThskHBqvL8rnPQn8qnto2SMs3Qn8qbQ7XHtI0SAnAx2prykMMMv07n9akaIMCA2AO9Ry2DSyAq2DjtUodu5L5xYehHXFLvLHBbn2p8dt5aDtzzTigHPQ9qYN9iPa74K+vfim+Y6cNxzUqueQV/DNMaMtkjkH1oJ1JUl3k459qeJMH5ug9KiRAoOeo64pxfGcCgbTJVJJ56+1BIXOWqBJSwz+HFJ5gDHufeqv2FZotpIoHDZNNd+cDkVEsucZ49KGfg46+1K479iQDA54xzRuJBz1z1FVhOScDj60eftJBJ59OlNNvQNWT7ghIPIPc9qRnBwemO9R78ty2fQCgvyfl+maB+oPKFwW4pRNHt3Fs49KrTgyOB8p9qfFFtQAdAe3emnbQcbNFgsobC96eTtz61A2/Iwvy98UsRIXJ5PrQFkSMN6+9HUZ68UbuOe/pQScHnHpigSFxj6470AjB9vWlLYKt3HP0pHfPIOB6UCYzA7889TxTWGPfHc05sFd345pJOT9PWmIbu3Dn8j3pQ/GPfjFGcZPb3prKOo7etIB3yjBPX2pxAJPT61EoCn5eSfWrIGRz+tMCBlz05HqaWM4TAOe5xT2jXJwGGakjG0BeABxQBEwCn0+vekVflzuyetT+UDjsB1xTUTYSDyM9u1ADTFg89AOxp3lZ5A5HriniPdnPFTLEcbhyR3o9RmfISh56+/enR4dc4w3oatzxhk5xzVdEx15P8qAIDbsdxZtx9BUqRlVwOexxUx2jOeAPWnDDH0HvRYCHB6dBT9mMk8/Sp9gJ+tKFQsQOSPSgaKpXagx+lN2ng9vWrIVZGIOeOOaNgQEdveixRVY4GS3T0qNhycCrjL+IqIggkNxQSyPrg9AKR8k5RfqPWpfLx7+vqajZcFf4SaBDVbBJ/h/lScKOvHXJpWQsu12/Lik4HB4PakAqkED1PTFLyq88Dpg0wA5GGwPWlCZYsWxn+9QIY4Unng+1KAVHGeKUYZsDkj9KUsOQePequOwqgYBHT3pxkGPw7U1Djqd3t60CPYxbp7GpELtPBH40M2TxxjrmjJ4+bvQT8xH8qAFZVZTlunUU0cAAsT9acDn/69Ctu3Dpjjiq0AYFIHoPWnZLkbfl9c96ceD93r2oBIAK/lTvcBNpPNDfdweD60FsHAam7yc/LmpWugaDc4/wNLtAOT3pXOWz3759KMY69+OaGITaQeef607OWIGSPUUjZye4BxxTlOw4HBFIVhD8oFMzn/a+tOJIGD+lABbo3509EAwgZ+ZeMdTTxGccdO2KjL8/7R7U8OcYPy/SkAjDcSobmgk+YAOUHXPFOQLzjqeaXG5cHt6UbAKX2jngevpUEp3DJP5d6mcbkP9aryEqdp/Sm+4DWBYccAelMiAGBtwc09WO/H8OKdjnI7mjcB+DuAH5GnA4PP61HwBk84qTeB1/I07j0FIOOeR60wr17e5p/mblALcUx1ypz09KV2GhmXboJcHjjqfWnx3TxKCPmPoOlRXjAE54I9aSIlpMBsHvRdgaUTmSNWbCsfWlwBkmnhFC/LzgYNIWJ56fWne5mM2jbheBQeDz0HrSsePQ+ppoYOSByehzTsIXcOo5zSAcDPU9acUwcDj6U0Z78n3oC4jfKCQ3T0oGQMccelKOTx1HY0FSBjqPagV+w3cAMHrQhUjB4+tKCM56/Wg/MRt4x1zRsK/cVmIwP5U2SX5vWkfrz0FKvyk564oKvfQQIAS2evYUK2QSOMdjSsdzYPyn2ppIxgfpSuDGMinOOOe1IzBWwTTgSRuHT+VOeNCo78dPSi4rNDB2PXHY0cbs8D60pCqmS35mmgAdTgdaVx3OgbcTnOSetBjxgt0p5I5Ixx3pZCCnPX3pmhDyCRyRT1UA4/lS443frQTwD39+1GwBncOGz9aUYU89e1OOVIOQMdM0mSfvcGgCMjB9MUeYQT69eelOIwOeQO5oVD35+tA7h5hOGHGfXtSPg55+XHOKXA3GiMBgc/L9aBlK4laBV2rz0O6kWRyFZvlzwRVyWMS8Nzik8tQSTyPegCPZgZHP86ft2jP6UBCWBzxTl4ABOTU2AjfGSR0PFRPDnBP61Oy569jnpS459fpRYCsbYfMQPmx3oWIgkHjtVvbx/hTTyfUjuaTVikyu0WOP4R61Iqcbhx9anONuCNzfXFMJJyOhPFIdyIt83NCoGGaeyFTkAMTwc0gDDg/hSC40xA9fl+tN2HbjOfyqRpGXHfmk3BuvGe1AkxgQE5PpSSJlhnhalVCDknj3pXBwAOPegdysQFHt7Um3duPQE1OwCnB4HvQBnGapILoibJ68d6rvIwDHbkZ6HrVwxhs849qa0S5BbOR0pNWGUypkbI7jpjrT2iDLg9T6GrHl4PpRjnG735pq4m2R42jHSkaTgj9DUmOMhsj3pm3ax/n0oQ2ysyhGz3A6etWI5AVA+764oZA5O786XyT24x+tMVr6jw4HtSk7ev6VEfk+Uj9akXc3J4z1xQMAR17+1NIJbjgg96Y+c7eR+PNMfcQAW/KhMGibccZ75pSSF55NRryuS2cUNMGOP607sLdxwYAc5wetPyMA9cdTVJ5nD4DcU+KYNje2BnJINFxWZcKEAHdgdRTTHxnsTSrcRscBs+54qQSqevOTjPpQKxGItrZC8e9OJCD7xNMvtXstJR5Li4VUUf3gDXn+t/HLwhokzJe6orf3UDBQD71LaWpcY3djvZJwv3ehGM+9SebJwD8pxXzzqP7ZvhGz1OSxjMTFULK5nDA84PAAIrC/4b08MrdeW8bS2qHAdF+7+dHN3E1yn1GzNgknb7mmNcFOCM/QV4XYftu/DW83g3yJIoH+s+XP5itXUf2w/hpaaabiPUYpXBAKROGbP04o5ylHuey286zsQG+ZewqQ3O0lB948Yr5b1v/goH4J0l5Db29zO8fZFVSw/OuR1T/gpj4csLYzW/hrU7iZ8gI0kajPP1NLmb0G4I+0WdvLyNxxSCeBI2d5FRhwAcV+aviv/AIKN+Ptd81dD0200yFgfLaVS0ijJ6knB/KvL/E37WPxZ1j5n8TLbnOQtqm0A/UiqtIXs3Y/XhLiCVsvOikc4Zh0pkeo2MkpjW5jYg4HzcZr8V9U+NvxQ1Xb9p8d3oGMHZI2QM+2Kr2Px9+JWi5+zeMtUZ+o/fMo7/XFOzHyH7YOzrOI1O8HgFWyPzqcRz5XAyemA3Svxp0H9s34x6J5xh8WT8HDfawJgR143A4/Cuj8Of8FBviz4au3ub6/ttcWX+CWLy9n/AHzj+Zq1FhyI/XZ4JoicjaTyMd6geeVFUMpx05r89PDn/BUNLNoIPEGgzxMwBeS3uAyj6Kwzj2zXvfg39uT4feNjGkGsCKXGTFdL5W38Tx196l3jqRyvofSP2jnB4xzinh1eMnv6GvL9H/aJ8D316IpdesYZMAktMuB9ea9Bsdd0nWI1mstQtp4TjDRzKwP5UtdyNty+0IlQHhcUghHzDknpRPK1oSWZWiY8MtPiuUY4Xngc07jvfQhMJOexHQ0x4uST69qtS5T+LHY+tRkLtGOSfWkIqNJzjkD1NNl+cDnHNWfLGDn05wBUbw/KcdPequG5HGfk9G9PSkbc/tTgpxjofU08Jt9vrUAM3Ywo6jvTgxxx09TSLFjOT19Kb86HjkfrTEPwCxJ4I70uD1LYPYUHcR7jqTSCYkFR06cYoAOSM/qaMnqeCPSjpkdhS4BHPNFmgDBY88DP50E9PQc0AB+Dx65pXO3I4p3uADBzTSuSPm2kelDODkDj6dqM8jHA96kQquME9cUj8fh1zQRt6duSRSYBIYcHuD3przAN43H364o3A0nc9s0Eg8d6L3EJkk8//rpTlR1waQgL15/Ghs49xT6AQiXDEDlgelTkhgT0amiMswbGG7mnlSq8r+dSAm7GOakRwRgcYqEnaMmnKcHn8qd2A7fsLH0qOVNwz3qVUPIK4FNZgAF6+uO1CHuVmBXkcjHQUK+T0HHPPapXYA46+lVpG+cg8L14603oL1LQJCgHjPpSKWzn5R61DHceczCpUc4OeOe9OwyQJsHDZFMY44GCppdx6r2oLBz6YznPek7jM2+iOxvU+vaoLZdrEHn6VflxtOeQfWqsAw+QuPrU9RdC5FuAyTnGakGSM0R7SuS3HfFOABBA+6PU1ZmMwSSBx61GuckE47CpCm45PP1pMgEEfMfQ0AJsYYDNn6UHIxjnHqac7Bv/AK1IcKvTIHrRewhAuc4bDdeKHbC4PHcgUbieExu78UZAPPX3oFfsNfplW/A05cngnLdaTBY7eg9aASejYI7/AP6qYWuSqQQPX3pjDFBbaeeee1IVyd3JHvSHsIcKoPRu+abt4yvGf5UrDsWx9aOGFACKTgA8H2pgIT2qRmJYYwAaYVGCT0/2u1SwtYZuJHXcCeaXgE44z3pwiDLkMDnjjNMZSvPQD1p2uFmdIAI1GPlz0BoyScng+1OYFiRu5NJsPX9RQa2EYkkY4HtQFPJ79s0McZHUj0p3UAng+9AW6Dcnk9PrRkjG7H1zTwmME/kaTjJBPQc0BZjQwc7Tj2PrT2O35B0Hcd6RcbRjj6UEZ9yfWga0GZ3Zx0zSMCP/AK1PI5x+lLkD39zQA1QRndgUEhR1wKVy3Xr7UxXGT7elAABnnOB700gI+D27mpV9T+tDDdk0ARAgZBYZ680pbH075p2wHOf1pMkgA849KAFU7gMEUq8HI4oUdSO9Kfm6UAI7ALnrj0pgAJDCn8g8018kfL1HIqbJDuKcN15IHemklqN2f/r0pIzjv60vUfoRsnOen0pNpB+7x71PjA9cUm3knP4U7Be5GxCL6D3pVZj14oYZAJ6j8aUcjnilvsGw1o1dCWzz1xTWCqwA/OpgwC5/UVE6hiT1I7mqHuJt6H8eaHOOT+dOUbQMd/SgleR0NLYEug1UEn+J4pPKIJzz6YqQIF+bOKXIHrzTQyEqA3oDUbRb8En8qnZNgyW6c80Lk80wIhGcc9KUpins20HPJFCuDU2QDGXJycMRTACD7j0qZuQccCoHJB57d6AQEEtUZUDmpCM4J4xUcxOCf09aC0N4wewHYd6qzYVucKewqzJII0LvyccD0qCCB7wl5G2AnOB2qGNMiyzcBSfU+lKsDO/t9avzWihdyyBQOCD3riviR8SNF+Gujy3V9eItxsJWEsM9M0WGuxL4n8WWXhTT5b2+dVMbEIjNt3e9eJfEX9rj+y9DnmsbOKURfKDDIMseRj618+/Ff4yXXxVvbqcXkum6ZGCsQLbd2O5r548QeJLx7dLWO5/0dWy+xuHPPJ/DNSrt6F8q3PXviR+1D4k8QeYsV8I43XIQN9w+/qe1eG6r4w1fVJfMuNTnkkxkgt265rLmmVH/ALyD5iT2781Czjfj1OQe3b/9daxjYCG6e4JMm5lmLZ8zdzjnj6VA95cQQNF53cFv9o+lSXRbzCA+45ySvb/OajYNIpX7wT5m29fX8a0uBLHdyKh37mJ496kikSWWPe0qkddzHBGD/wDrqJrBijOjs3ORubvxUUgYkEbmK993BNGjAtIfmPG5STtDNz602S+MjiMOu0N27D/PeqvmOm1fl25yfXPapVKbufkJHXHIoAtNciIHa6ttP97jP9Kje6AYKB8390elQpG8u5U+by+Spbk8nP14pyTs0jbo+Oikdz1ov3GTw3EgiIUcnkBqY2fNy3XGfl6f/Wp0UKq53O3yn+L0pFYqG3R4JYkY9P6cUCIL1fLiRnG0N029/wCdE9hBPFGhbYTxz8uT657elWkZZY8P8u0ZAPRRz+tQLI0YjTqo6sehOelO/cCvc6RAGaNtsxx1Pb8Kgl03KJsT5VIIKZUgVrq2eWj2u2dxP8I7UTxfITjKgY465701cVjOa6uRbmNbmWNAcYZixPb61t+H/iH4o8Lu02n+ILy0dfmQLMxUgdARk/yrHeBvMwBweD7UCAxp/tDqF6iqcmFr7n0V4C/b8+I3hxok1j/iexoAfKXCkr09u3vX0Z4J/wCCiXgy98mLWEvNLlkbDFlzEnTqeo5r86/mXHHlPn+HqBVaaxS7wJeQTllbuMdKzcE9WTy6aH7heEPiBo3xA0eLUNA1e0v4WGcRTDJ69s5zW7ZawjkpMGGw/e4IHXj2r8NfDPi3xH8PrlL3w7qt1pl2AQHhk28ZyOOQfoa+qvhV/wAFAtf0TUU0rxvAt1AqorXsCbXbgAkjp75rOSlF6ByKx+lUuoxOxCkFexBpkdzv4YY9s15r8M/HHh34maUNS0PVFmjdQTGsgZgcHgjPFdvm7sGRZUUqTjIbdkfhSUkZ8vY187gRux7k9BTvOUABm59CapR3KqDjgdMdqe8gl5OB6ZqrkepZ3K3Tj6U1mxwOoqJZPLYg4IIpHlPXrRdkk4BfBPy+wpGXZ9fQVVF00ZyenrUyyeaCS2DTutgJVG760EFcE4GeopFfnO7inZDgHd+NO4DWUjJ6nrQCSOeKM7WxxikZsnFDY7NbgDhfX6U5XwQPzqIPvJB5+lJJIFyTwB1JqBXLJYZ+Vsg+tR7sZz16HFVGvVBBHzZ9KmXDjJ4z6U7k31JD1J9PSmtlui59T0pWGOR1NIMknPB780XADhfXp2pQcrSFBwd3P9KM8c9+Oad0gGFzzjnPTFOQb85ZvxoYopwflxzzUZmJ3Y+UjvUgSkbePxp0LKOT+BpiuGHqcdaepJ68UXQyfd1PX61BLkZKtyfypJLjYMHgg54qncakiHB6Hj6U72CxckGwc8EiqU2Qp7H3pUvPOTJ6A4GaguJy4bZ19D3ouMktVbeQWXANXWKcAt+FZMczRgMeee1X0uC8WTyMdRQpPYB6NmTjpT24yRVaOYsOWwR2pXmIyvpzRdg2xlxIFB7KKZbMGPJGO2Ko3FyA20nr+tSWUoTA6g1KkrisasSgcg574qRn/wBr3wKiWZQfl4I4JFSeZkE/yrXchsaxw3+FNwWOe3pTmCsG9c5IpBIFBA5xQIXGAc/r2poUtzu49DTic+/Y0qtkZPH9KVgI+Rkjr2xTdmRgtz/OpGGPYd80DJ684pk2EOFIB/Wmbh90N+IqSTcEOBk9hUOccFcHrg0tB3JQpbAHr3pVULlR6801SdvHH0pryBWADc+9MWo5lB6fh7UgGDtHGKduO09s015Djls/WluO3URunWoZXKKcfM3ep8b+OtMkTK4HIPc0DZm217JNezwhCqKqke55zV5WH8VUzbompcTbZCBjHTHrV6SMqzLjLdeKm7JsdNwRxxikLhVKn5iaH2rlc5PfBoJBPBx260zfUYVwR+Zp4GOnQUAluv60Yx7CkIR26fN17mmgkE+nfpTlI+v1p4wCQVGD3PNMeomNy/e5+lLG4xtPJ67u1IW54HX0pQ4jAB+bNADW4bB5PvSbc9cY9BS45JPHpikLADnigLirx/8AXpu3n29qVcE55AHY08nb1bPpQFyNgRnP6Um4KOf1pW46nH0oHHJGaAEyf/rGmlSF9PpTyTj29qAwx83T25oC4gJUDpS7i4y3X35o46n9KQ4P060AACli3Sl25HHOKapOOF560rqNnDYA9KQDWXByOaQZBIHFTKueT29Ka7YB7n1NKxV+40gtx1PpSKCDxgZ96eOVB6E0DCgcd+9DRQjL1HSmOMfjT2xnP6mkbpnr9aa01AaCAcDn1NKQFH49KeR0HX1qORSDn+dMQrNnp6UwfNg9KblgST0x27VICxHPX1oAAD2oOAPenMcA/wBaYckY/UUADMHGDyKQ5BwcE9sdKQOMEHJx607GMtnt0NAMjfI6Yx6im5wOO3PFPfp61GJdu7+lINhzPkbWxUZKM2DwfeopJA3RssaZHcuzhXTOP4h0oHfqWhFx6gUSqxjZjwPQ9KPNKZIUkAfnVO91VIB5bcemetDfcFe9iIOt1O8XVY269qt3V7b6bbF34YdQW6VhPrsVjBJMd3oW6YryHxN4v17x94hn0TQo5IbaIYnvXXgeuPoO/wD9bMN2NEmzT+Lv7QK+CNNmmto3uZyCI0RtuTzXwf4o8daj8RvEN7rXiK4ka2UEJC0n3Dntn8q7X9orx5caTrqaQjrMkEW2SUfMSc4JNfON5rtxcrJGr+WrncQGppXV2aKKjqi14r8RwyTyW9v+7tTwAeo4FcrcXh2ttGcj5Svb3Pr/APrqO+czySJv3OTjf6DrzVeVDDbI+/a4OMd+3SqSW5SvsEbBm/efd9G6H61Ya4RQSW4B+UdqoKWljB+f2UNyex/HvTUt2chZJNqEjBb5iOnrV3DVFsTxS72bqwx8rbQKI4vJbcPmU8F93JP9Kg2x27GNn3PjIDfKFHI9eaniuHZ3XpHkYY+oPOKCbjnjXyYirs20lSWz/nGKhllfavP7vn7verKrG7EyHg84boKEYpOzfIwHQDoB1oAi3LFgLvxjBPdevP8AntUMkUnlqIvmYHG5ehPX8/rUykqWA2qzHILd/wDI9aU3JVxGvzcfgCf6UwsJ9ui3o8v7toxhg3TJxTITA6lkfflwfMLfdGecen/66jkslvJG3vsHJ2K3480+306OxjVFwqMM5b7ueap2SsBbeMyICruFH3guKaIC4LRvt2HGX6470G5VTlJNoKjj8Kn853KxNyoPzMvT9T0FRqF9bEUMaurs3OABhuuen5YqF3IYovDEn5u2O+KnZm6H5VU4z2br+tPQmVyjbIwOh39v8ataDIriCQR7vvAkAAdc/X0qvHcLcRTxRPt2ZVmVuhxkfXk1Osps5DcS/OAThexHHUf40s7W0sgNtBt8z5mK++OT7U0BE8LKse359ow+G57Cn3cW6NmiGxt2SO5quTLHM7fcXoVb8TSyXUc4VmdVlJwdvQEfzp2Yr2Ghi7ttPGelJDMsTsrcYHX7wHIP86tRxu7M6DCqcbpMLngc0y4j2hnV9spPzfJuyPw6f/WpWQaockiM4LfizdM57025iS8csdzZ6lu1VkkdyQo2qOfn+XHoPrUsUrLuifjbwC3fvxT5WFy94X8f+JPhrqaXeh6reaawIx5MhCvz/EBX2V8C/wBva52jTPHF4IQ+FW7bsT6t+tfFqQeYCfvHGAG/z61SuYJLiJhKN0KsMhm6H/GpcLsTuz9nPDnxCsPFFjHd2F9FdwPyJIZA3HbNdjbXO+JW3ckZ55/nX44fCb42+IvhRrouLB2l037ssDsduPUV9/8AwI/a88K/FJYtPubr+z9SZQI1nyqv68nvntWbhJMwnF7n0wl4jMB1wc54pzTjr/D0yKw0utxUx7ZIevmK3Bq3GJjbiQNujJ4YdKTi90Fi+xDAfNj2FSQMqjnoD3rPjucjO7t1qVbnC89e1RsTYuSZ3A7gBnOKGu13kDdgdRVUXRIz1x3FQPOQxI5PTAouPqaZcBAwaoxcYyOpqksxAPzfXJqQEdT37DvRzXG79C5FMWORwMVX1V5o7RpYdrMOMGnRXCnB+Zu3FTblbK9RjPPQUXJasZ+nlmjRpFwSMnnpWosoA4wD6VVdhwV/IU0sDnH41VxFlZgGI6nr1qZpV4xjPcmqIfdnnHpTjKccnBouIuN8xyWyKaWwfSq0dxtPJz7VMXV+nB96LhYkLBhnA9RzTHjHXgUiqUb1B71KzYXnkHtSArqSrH5s+3SphnZ17ZpXVRnC5J9DQmduduPp2osNWKdy+F5/Ws6T5vvdOmBWxcxhgwGM4zisqTIJwMnrWfU0SWxCFeEADhR61IjHIy27HYUxm9eR7VGXZcYbGB+f60uawuVCy3CRAEsygc8VPDdb41YHrXNazeeYXh+eJwMgipNFvty+UNxI7tgDjioUhOJ06SBzndj1przZ3MO/61QkeRWDbmwP4R3qfzzJCAq7COue9VvqTaxBeKGbcM59u1NDFVAPyY7+tWGXr0pgUFvm5+lAty5bM5jBGfxqUytEgOTg/pTEu1jXZ8ucdOlTLKjAKfmyeCe1b3ZOpKkxIGeO5pWkwR/Soyytg9D1yKN4/KndisiYSgD0z604ygHJx+lVd5c/e9utKG24B69c0risTPKGB+bJ9qTzMjPSotu4KC2B1waC2OByRTuxWJzJ5cRxyfemtcqQqr8h4Iz39aiL9Qe/aozJtwDyB3NFwsXAVK46MepBxTJGCnjn3qp5pDEhvwNIbgnILYxyc073GTb2Zxt+Uj16Ghvuk7uRzzUKyNyScjtTJrsxf40m7IRdjfGct0qVSJu4GcDIrPjuGBzwSeOKEunO4P8AKeoxSKPI/jTP8R9P8e+GH8H/AGd9F84JqcUy5d055UkHnP8AnnI9h0+5le0jknGJig3D3xUTahG4AdVZlP3j1FKk3zA9VPPNJIJSckkjrs84P500glgRyPanqq9PTvSgbBxyfUVRoRq3rwPenPIdpHX6UHD8njb6UpjU4I7+lAhicLkc+1SB968cGmmMKP8ACjAU/eyRQA15QGK7gD0FOB2Kc9u9SdyT1Y/hSbR+HtQA04PsKUrkldw+tN3E9OAfSlOR70CQpXGMNu7UjDJyegHOaC/PHIPanKDnn8zQMiK9SOe/PFHJ68Y96kYFB6/Wm8jg8/SmgGEYb0p2CpBHT2pSOOKUENkHt1pARdWIPA9RS7DnrjHrSuVQbgM/TmhiR979aBiBigz0APWnKPl9VPpS5zj5vl64NLyf/rd6BDDhDxz9DS7en8qU5HAwKRl5BLHA9KNSrEf3Fz1oyRzxg/pUoXjB6noTTGCk8sB/Oi4WDtn9KaC24dAD2PWn89/0pCqnn+VAxynAG78qGYb8DvTCwVsfiTUq7VUg8n3oAi8wA7W689KY2F5/nT9uc9iaQICT696AGFsjApuTnA6elSMqj2PSo2BAPABNAxrEjIPQ9B3pVcEZHB680eapAGPzpGGDwcZpCHEeZnBx71XlVgp29Twc1IxMZPOc9RUYuNzbeMe9Aw8lUUkEZ7mo40Yrndkj0pZLkYx+dRQXS7yCwH1oYrhLeGKN4w2xmHBPSqmpRRTvAkX70qo3yHqfpS6yrX9t5FtzIMkleDxXj/xV+Lcfg3w/5jTfZps7Ngb5icfrWTZcXd6Gh8ZvFqeEvDpieZYmnkMaM/bjNeQeL/2o9E+H3gWbT9HZbvVJoMTMijOT3OOT+NfNXxb+L2v/ABHvVNxNL9iiOUjMhzj169cV5T4kuZrm5V4WWKORcMG6gD196STk9Te19CXxd44ufFerzX10y7nJz9M5rl7e+glkL/cLA5BxUE9uQGC7Xw21mZuoqs06rIYwifJzt9Otb2urDd+haM8V1fEKnloMp83Qjnn61DLF5r5Z1+U8DvwM1Wmud9tIv3ecewNR28IUbfukqAW+6TTSsPUtiNmB/hBOQw/OlX7xV/4Tt/xNOEREat3PLFvYc/8A66ieTklfmweT7YzV3YrW0ROtqGQbfvkbBv6AZz09Mdqk+wyW7jdIg4OFX8etV/tEcqs3n+XIRjh+o47djTw9x9nV2+aIHGe6/wD1qW+whHidYzIE81WOdvcdqj88AMkb425zu6jkfyNWVlRiX8vaM5HznA74IzRNPG8Y+TaxYY2/dGexH60h6ldVa4l2SBFGMAt36f0qyY2YBPlXHVl/nT2tlbDM/wC7H93oOKj+yq7b0k2uo6dsdPpTvcH5Ef8AZwaVmUu3HLL0+maSXTmlRFmO4Icjc/U9atec0UYVfnGcnc3zAdaet39mYhk85vvAtjilckpN5FvHIy/eBC47noc/Slnt3dkET7TjPytwcjg/WrcVr9uikZfkI4PuPxqIQyxB1WTGeM8KcfWtBkNq5VfJZ90inOWbkVJvRdw+8xOSfT1qtbwSwSZZ9xZiTJ3zxx9Kfdq0SvM37sElQW/DrjvTAmJ84eXndj+91xzxTfshQYX92F52t1xzmiFk2u7Rurc7SzcZyDn1qVLjbiQbEYDkNhtx5H8qNQIZxBMwjk/dgnGG65x1qK6077Nb+ake7jAC+g9uxq5FMlwAdi5Ulizdc0oK7jj5CcgjdxjHX0o1E2UYLyWbHmDKYwV7jv0qx94lVfaGOEC9VI55/KpltNjrtfcjggvxnoP/ANVU5Y2iDFPnYc4VvwpqwyaZd6qjndwMK3Unp1qrd20jXWV3LxyF+bBzUtu87gNONgYnlfmI9AR06VakZgGKvhcj8sHpVbCKiSNE5VpPujJ9f/11Na3KSs0bffxn2qOONoZJAzoucHPc85I/lQxWUHf+7I+ZSGPWnsMhnjZGby3WRWycr6/1qDT9RudMvbe4tH8ia2Y7XGV2/SrsSpEBHsypGDIzfgPpxTZ9PkWPKpk5yfXH+FNSUQPrb4B/tl3dsbTQ/FtwzWmdiSI3H4nHBxX3loPie31HTYjaOsljKgdMNyOM81+KQZ4V2RDDHnf6e/sa+gfgh+1Bqvw1azstYvGvNPjcIA7HIHpz/L+VYzbb0M5K+x+ncEZuEzAMlamhJkQ5GOxU/wAq5j4V/Ffw78Q9FgvNOvImdgHARhx14NdpdCNcTD5WY5dOPzrmcuhlr1KrR7Tg/jUEhG7B4Oa02hEqZVse9QSWuRw3QdqT1H0Ki9COvsafI48o7m/OmqSXwy4J4xUjRFk5XB9qVwSsc9quuDRQGIYhmJz29al8PeMU11p1iRljjHDHvVq40NNQaUSdNuAxbkVX8PeG00ON8fNK7fePTGaq6sU7W1NpZWLKW+76ntT1OSfm69OacsAj+ZiCfUUpQA56/WpRnoIXwMnANQCU8+1SSLjPfPrUTKEBx2qhNdhrlgM559KswOYyMsc9eaj8okBg2AOeKsxW48vcBkk55p69BEjXG0ZPA7ZbrUQuHIIxj0JpTkOqsu4D17U94AMN6jmlzWAI5g3J71OkowQOfY1T/wBUdqtgj1qczAbQevqaOa5VkR3MwAOWwByc1nmRS2QevuKsXfJY+x5FZzAFivUdazbKtYlkJXjGKhlXd71OQCozUYG4nPFS0BlXNgJ33HO7oM0tlYtbSc8npzWr5e4f4UmwBj6VNkgepFKzgZxn6VPEheIHPH1qGU7QWYZQDNTWcoMS5YNnnA7U0TIkZSF4G6ol/cs2WwG5INWQCrZ/l1qK8DmUbehGKu5BVeVi0jqvYYJNWEZ0ZeMcUkajO08+uKtNLmM+3rTuw3I1lY4YcZqUP5qkVXADON3WpwwQA9Mcc1abDYGuNnJ/IdaU3YPTJ9c1HIQQSeMDtTQMZI5z60XZJbimWQH17D1pzOGwOh9qogFGJ6gdzU7MXHH507gOMw3YPT2pjyHB2rkVASQcnp6GgTAD2FFxis5TocYPNSogkHYjHFQMRnPTHapEAU5Pb3qkwJAemePrUEiEvnP51L5qn5Txnv6U5guOOQe4qiLkQO04pXwMMOlNPyksMnFOEilAemeSDiofcCNl3gg96G+QADmoy535G4Y7g8VIsmRn7retZ3HqduhNSLwfUfU0bO/b0pSpA9B61qWK0aNhgrBRn5aOgGFwO2e1JubIwwGPWldDkNuzzzQAKQTjt71G+VkBxlT3OOKl4yMck+namjBYgrxjPNAD1BKcfKB6mkYgk9/pSpiLk9OmKQ/M3PIpgMHy8k8egoyvOM475pzYZSBxntTQADx970ouAjEAc8D3pS+5SN30z2obO0j+dBXYg7+tFwGq3HLcijAJ4bGD0o6cDr3B7U4tjPb60gFXGOeTjrTCoDc/Tmn7to7ZI7U374x3HNAxryOoJVd2Ox71DNuJ3DlfT0qZw2cdvaonJTgdBRew7MkXlc/yp24ZI6EdapvqscERDNsYngmpY7lZRksfUk0k7hZon3AE8dO5pdw6j8jQrqffPcUEA4xyO9MV+wqnHJ5+lNkYKB2ye9KHAHtS7RJweT70FEfcA8j1NIOcg8Z/WnyLt4HIxSKu8jt9aBXG467lwBSsSpHYdKmMXr09TSdEA6+5oHYjyQ3tTSBjeetLhgxbqKa2eAf59KB2YpYdTUbKHGO/vTyqoeTjPqaGAU+p96BXI1hBPOcHrQ8YAxyKkPBprOF68Z9aAv2K0sQOT0+tUJWeFidu7PYdq05Dk5P6VmXsu0/LwfWkUrlS5kmjlGz5s9j0FV3l8mQGXnLAYHatO2ugQVHODyalt2hklAl24Jxkr0pWYrXOS8XeJB4a0m4nj+WSVQsanqecV8b/ABuvhrl2n26RVEEw2ru3AHvxX1n+0C0Fp4f03DKha7XkNycKeP8APpXwr8Y9Yt7e4lJm3TSNu/X/ADzWcr9TWC5de55pqF1aW3iOaKVPPtxnIX5QfbviuN1K4T98g25aQlTu+6vPFO1fXldpWHEpbLFux9M1ztzqu4Fg4UdD71UV1NPMguv3cpIm3buu3+Ejv061SWEzwM8fRicyK3OemKR7yIwec7uiLkkfpSIiI+6J9wYAll+U49MVoitxkanaYtmVGCCepPJ/OpkSVnV2+Xng+g71JGu5zt+6OWHqOOaRITlwsnmsT8vpmq5tAbbIniXzDGsjepZm6djTtrLEsfmIpUk7vUZ69anELW4Ad9xYD+Dbjt/nNSPtuCYfkUjOGX+IfWjYWi0My4Z2wv3AvOVbkn6d/X/9dWoJZWDCOTcpHPpT44owroflYn5ZF6jgDBqOGDytyN93B5XofQZphfqJu2qDv3BhgKvc4yfwq3ZXMdxbt5n+jwjcCWTnPPX0A6+9VIoDJICvyMg4B+Ufj/Klls702coY7kxuYr3POBRow1exajukuyAvX+6O+OM/lT4t8Ks2dzYxhenpn+tVYIZIwJG4Ujkt17ce9Sm5fypREnmDOcfdx+NPlE9CTzCWBj+YH7w9OhNSANJG8mMRg8buuf8APr0quswbtsYDnd2+tPWdc5+8M8/zI60WsFx6XEgRT91fVf8ACpIpFlH7z5lb5QWbgHpxVa4m3yEt2H8PTNSrBBcRuWfjGQd/Q/SmkBJcBogY0y0ikEhm4J/Gqj3+/EU0KyKDufd0HX071Ikyoyhn80g/KT+P61Nb+U0zn7pYfw9j6/Wrt3GkyvP+8jIV9sYGctjKnuP880QWBlcOsm5QMhWfaOnpVm4s7e6AEeV3qQU9f/r1VFvPaLhvl8rgFvTB4pB1B7eTIH3ZB1VelWIpY4iofo3B3fLj6VSfUVjYMsm4yAg7evvirexJVCt8y9SG6/8A1qYiwkSiNQj5HJ+bqw7EVH9klusNEnKZJZn24x29/pRDcxW8nlQxpL8v8Prx+VOuF+TzEkeIAAH2ORk0WaASaeOaFw0bqVTnb8wz1qDy926KR/u8j0PbBPrVmWCSMlT8x2/wvw3tTJ7GeAhJCig9NzDrjp9aoBkcKvMA/wAo+7hu5+tSzWKwBni5VVyQ3zZNOtxI53N+7OMHd6dqhV2j3FnbbnG1vlIPTIoFsNt5FVmby9yEYbc3I+oqdUeJ/vr5e3AHfHWnQfv12H5TggqO3ue+MVC6lZvs5+YkHbufuMd/TFAXRQuLZtxZWZuTxu24FK1mk0bRyfvdx3EP2PTpV/ywkalyuW/i9P8A61MjiaN/lf52JHPQHt/kUPsFzqPhd8SdT+Feo293pt3OIEf54dx249D+FfpV8Gv2l9E+I/h+3t5Zlj1cAIyswwOOv9K/LLEU0bbQqnIDBvXHXHarvhbxLqfhXUUlsLlodjbyVbacc8GspQT1E7WP2stJxEqAusiuMhkbgVcChgCOB7V8Y/sy/tY23iye10LWg0Uy4CSOw+Y9K+zbWRL22WeN98RHGDXPJOOjOeMuYjktlc7hj8ahaI4A7+1WZJPLGeq5xVd5Nuc80k11KSGbFUnPH1pWQr15qvPd+XgDnPT60ouGK/McHrii6E1csKcj2/I0r5U91B54qtFOWLY7elTCcNyeo9afMKw9oxtyTUDxkjg7cVL5wyN3XtmnFufancVrDbeH93jd83rVtFCED0OevWoYmAI7H2q0jDYcnHoTQNqyIyoLux4z2oPzKBt5/lUrEDHc96MAJ6nFFriT1K7xAn/GoJn2vjqR61cZCy4/nVeaPauTzSa7FMo3LZbB5z0xVYxjcT/Or4iJ6YPtQttiQluM+nao9RlBlYj05pPKYtjt7Vom3H5elM8jqT+ApWE3YrKvljI6n1qJupq6YRkZ5zxzTZLdUB+YAn+EHmhoVyg251xjv37irVgkaLGvTBycih4CMhunakjlCEk8Be9CtcTbZpiFJG42g+oqKG3ja5PmcAAjHWmwkk43cdeasxEbcnv3rWxF2Vni8jgKCGP3uelMS1WRiegPf3rQIDjA69wf6UzyRGu7HU8YosLmKUlmQuUXPPeq7WcpG7d19O1byxDgEYIHQnrVZhnIPWnyj5kZKxO3BXA9aVYiGz2z0Fafl8HPUUnknb1APbNKztYOZGcVyrHoc4xTWk2ocnIHard8nkoH6KPve1VDFICSdpHXik7juQZZjuJI/wBmlVeSTx60FGfpwB0JpxXB+nX/ACaBE8aApng59arytjPOPyqzGhEYwc1HLHu57e1O7FfUqmQEccsOaUSkbhnt0FLINvsR61FuHzD0pXAtwOrI27K+hPNU7ucwpgnqTyf/AK1SxN0YnB+tSywmf5uPpUSlca03KcMwl5Bz2574qbB7UpQRIQF24qIu+0sF+oJrG7Ho9z0dXB56AetKrhiF7ZNIF2/73XmndRzx9K72AgQEfdzinqwxt7e9MDfNt70FllIxweuDUAKWAPHfuaXAOD6Uu35fU+1HQE9+4NACIwbk8epNIRlwB164pSODj8KUNtGRwTTvYCPBXkdO9DfKM9x605WAfB5B5NKzICflyPfpRuA3zDj0P8qQkkZPan+UNxP6HtSdcA9O5HrSARRkHPAx+VMMeG4596kBwCf4R69KaxBOen0oKuRsjZ3buB1xSqcnjqRx7U8kKoA5BNOAwcjg9sYpjEChhzz9Kp3gwh7Zq7uwcfxelUrsEozenYVMncpMwNSOWwOCfTqavaYxjt0DtuPU7qikhQrvYYx2qxbqAigdffvUR3KlsacMgKEdMVKDjB6E+tQWuEJHUe9WSBjI+UA960M3YayYBA/WmKATzwR3FSFsc9BTS27px9aAHZ3imN8rU/ouAoz6imSRnIJbGOaAHK+V54A70KrHI6qO5qIhicDnPrTlcqpy3FADn+UckjNMwrH/AGh1BoRjJ159MU8HGT39KClqRFio+8Bz1PNLv3HnjPpTG3bjTipUjvTQxkgIHpj1qNplGSedvWpXOUZWbrUIUKnzHI96dhEUpY8qu4e1Z9wu59nzBupx0rTLEjI3CoGgkY5HC85J7UuUGyokRydvXFUNYluIrYiNPMcHt60ahqMkDt5f38YAHU1i3+vXlraBo9vnOOjdqzlK2glvY8y+NGrSN4dmN2oM1swkQN0GM/ka/P74jeJb6/8AFcV0USS2hcmaNm2gr6e9foJ8Q/AOo+JtC1AyXG15YSyZ+UBvzr4B8d6eula/d2N/+4Ycf3snpn86xvrqdUbbHB+MNSt31N3solihuFBcd+BXMSNbRW537jI54x0A7depq/qNwZZklP73Zwu3ptrLleKLd5m7EgBDf3cc++K6EVqh7Om4MvzkKR8vQev6cUM7BMFPmzyvfH+NRGILhYfmU4Zm5zn1H86RnldwjfNIWwNvTt/nNO/YLMsLLCnyN8p4OfUYNTI9vbx+bsZicAFux61RClGZW2bh1/X8jTziWQqSynqdvQDnJ/KnuLlBZpJpZTLwCMBWbn609bnZGu75R+uaQQGUH5MJ0zu5I555x2qSW1ldlCxOydflXgc0cyvqPlaGyXDSrsJ+XGSp6qOtKt5GML5m09CV/kasHRZ9yDY7bhn73Q8inxeFHgTKI6ljk9en9aOaI+SXYpJKEcGR1c9Qu7jsAT71d2efJGqnarNyu/g9j+tOfwnPHI7r87HoH9u1JLo19bPGdioxONrfNjpRzRDkkitLKbeeTcfNwTkdwfT3FCyKYS43hycspbge/wBKfPYyW8jn5t/6A8ZJqE2980x8xHUBcEjo3bPt9Ku6J1uPRl2bjJwR8wXvRbhNhIKKG5I757UjafPbf607mOeH/n1pdhidnPyE9uMDtmmmS0DP5MJeV2VCcEL6dKcp2ll+6DzlumOf1pyI8qKfM2DvluSaiaMmUxsW44Oex60xoeYdkQCDdGDkn/CnII4l2tJye3ofp6UrfKyIqMTk5DdM8HP0xT5FWMkt8wPTb1Bx060x2sKZ5A4ZeGXp/nrml+2Ne/JL8vAB3d6hiKyrubr0G3+lKwlVt38K8H3OOuM8UCd92Wnt7e42MH2NGDtB7jpj60jSbSEPyjo27r64+lU4gBsdeHDZwvY96fLcujkN9cM3H4fhQIUN5RZopEXB6t3HHWphPsXd5m5mHJ9RVUyRynA/dg8Zf5SferTnKrtkSRScZb06fnVX7iLkExbAO0A9/ShjvDF5FaIHj1HGOv4VVGbdju+53X/GmTDei/J9w7wd3DDuPzpjJ3glkQxxfxYYiTuMnI46HvUSGWUB5tgKjJHcde57VPbSs0KFnw3TaeverDGJjsGwyE5y3yjHf6+tO/cHoVre4SZAzfIRwd3Rsd/pUkkkVx5Q/hUnIXp0zVeN3WEltuVJHzflj606JBcSMW/dFcnK+vYir5kthN2HbERVjXaozkluuOeKYzrA4X5dkmcHuD0qw7lYgNmSQcM3boc1CAsrlX+dfXf8x9OP8KVx3IzbN56qR8qdSvynPX8alws8jKPmwP4vSp2eN0VW3MRxndzn0J/+vUc0q7Sqhfl/U8fnU3JCxv7vSbmG506b7PcRHekiNt5GK/Q79lj9qq08W2VvomsTJDqiL5bRu3DkfxLn27V+eiRLJKoV8cfgOlS2Wo3vh/VoNQsLloLm3YMsqNzkGs5rn0Jk9LH7Wx3CX4DQOrDP96kuY9igkbmJxxXy9+y5+0pD4902OyvgsWrwqBLCWH7wc/OP8P8AI+oo5RdwKy7cPzw3SuN6OzM02tGU5IzkEVHKSwwOSfWrQiZCw3b+fypskflgn+VSyrFMSFSMYz3qwvKgnjFIFwx9/WnAnvz70xWBchiRw3vU4DBMsPxNRoAzg9T/ACqxIcoc9PTpQGhSuLmSNSFbkd6oy+KRaS+S7qoYdXq1ccREjsO9c5daS89+sv3lAIwe1ZybWhaSOxtNTE0Sk/XIqZ5xv3HgdhWNZhkTG3gcc1dAAH3s49a1TdiLW2L8V4C3XGO471Y+V0x8pPfms2J/LOMcVMJMg/lT0YiUxM3zjjBxgGpC42FehB5IpImwgKthe9MdSpyPXv6UydbgIwWCjv3p/lL0HJB61EsgUcNx05p4YjOOMdc00G4rpuPYDr0qJoQGBPOKsrIA2OgI796JH+bBbiiwmkZ8sZ2sRkH0qntxx1J4Na1yoVflOSR2qlHH85zgcZzQ1di21RKgJAycgDFSQI5cqG3KByDU0duC4x3OamEZjGOh96dmS3cZs+Zt3BIxj2pGQsSDnaOnoakYcEng+opGO0DJznpmq1JsDGVYiFYAk9+1MY7gCTk45NNachj6Ace9IrGXJXoBnPrTQaEmB15H1oYrjjhvepvsxjj3ncD71VmcZHft9aluwXQkr7Rg8Z6g1UwJAPc9BVhgQSTkk9KRTg88kdM8VIyFrZQMHqf1oW2DNtPGPWrbHPp680pUZJHJ9TTQaFZIAMg9PrTGRQ3t7Vcwdueh9R2poIGd3SmG2xmy2hPNVHs5HyNuAB1Nbe1ZF+h4ApjKE2+vtRygZS2ZG0sMEDvUiwPjnjHerwjJ6885p/lAk9qnl1Ay5oXYHdwB3NVfLO8nJ2+9bkib0weMccVU+yqpOeO+aXswO4JJxnn2FIVIHHpQrFhx09c0ucjHQ1oUIeVHQH370vGSe4obrk9aF3MOf1pt2BISRzEuQufrQrkj37gUk6mUAHqOcUqgrgHr/Kne4x4XgY/WmsBzjr6Gnbse1CrghhyRwaT90STE4C/d5pnJJJ4H0p7nrnp65p+Q2Mc8d6tlW7jM88nrx1604KI1JOAfagA7gegoOUOT+AqGAxsHg8/ypoUPk/dUDv3pxc5yPwoVPM5LAH1FLXqMYTjHepAAy7j/APqpuwbRu60RqAM0ALsGMj73vUM8ZZSNoAq0eOf5VHJLuTj1pNDuzGntzuIVcqeualhgO4Z6AdT2rQ2B1JPLZ7VWJG/b3XnBpWC7EWNkdSvAzznvVlct34PUVBnaw75qa3YKCA3Q85piHMN3A4oUBFLNyPenM+OvBpp6AHpQIi3NuI6DtSsS4xnB9RU3lKAQrflUMgKdOaBiqwK7RwR3pRGdpP6VFuOcjt1Bp6vkEdRTAFw+PansD1JzimcIQB+OKXfjn+dK1irEZIUn8qepHP65prtknufajOOD+lAETR/Oc8g0TqQmD36ZPWpcD1ziop5PL2segP4U7ladQBVnVAu1jgkHvVbVboWm6PzFUNzl6kk1GO3U3Ev7sjIUHviuE17XjqcckyMvkqSA3bIzUuVtyrX1ReutShsJGuJf3jL90Bq4TxP4wj09jc3C4TbuU9h/hVpWS8hkvJ7lLaxhUu88rbQepwK+Vvjz+0NpVtNcWNq/mKhMaENuDc1nKVyFCTd0dj8Rf2gbezjaGO5YoASVRuor5E+IniuDxfqN1fw7RKSQA/XA57Vja54km1hXnV8FyR97pXKXEkrrnH7oj5i3X60krnWvdK9x+5MP2d1RUJJC+5J9arTRNcys/n4RhyvbH+OK0SqowiCeau3I3/LtNRwQxmTyZPlJHAHqP5VoxN32KMYEKE+nygN3GagMUizl0h3KT8ztXUWPh83Cnaux8Yw69K6XQfBTXqhJYdzHnBqPaJGsYSZxFvpLMS/+sIGdjfKMVd03w3PqU58qHYh4AXLCvbPDvwfaZgXT5ccZ6/SvWfCnwbgiVGaFUJAJPHWq5ubY6YwSsmfOOjfC+e6jRXibPU8dPau90j4LSJEGaHcWGSren9K+l9I+HVvZlW8pSQMYZeK6e08IwIBsiwemOwqHE6ly2Pl+H4OBYyVi+btu6d+9TD4OOMiRFUqNwJ7n0r6pHhS3iYDZkEdulS/8IxDISuxcLz93io9mu5L5UfJsvwgkkT5YTux121WuPgzI6KHibK+i8mvsCPw5AqqPJU57+hp7eEoJyWaJVccYHSl7PUanHqj4ou/glJJIXNuCcdR0qpc/BqbYdiFcfzr7h/4Qe2wC0a4Pp2pf+Ff2MylTDyTw3pVKEl1BuDWx+ft38I71Zmk8nd2IasS7+GV8w2tBjk4JXoORX6IXnwrtZsrCqkH1WsOf4NrNIw8pQRk445+tX7xhJU2fnzdeALu1Z9iOrYyAfX8OlY934buIAgdNshHzfxAfU1+id58C43CH7OCp5yF5rBu/2cLa5V9lqcdWwtUpSQclN7nwM2jTRocnzHA67eMYNZMmnzMiZ+bJ+Zj0A6196Xv7LceA4gPzgqF9j2rkvEP7Jz2pd44ZMcrtVfxpxqNbilQpvZnxy1s6qQI8SMOcf56VHDcyLIWZMqpIw/cYxmvpDVP2c7yzUlYJBgcDaa4fWPg9qFpM3mWcjRAH69u1aqpcylhn0Z5SFRrkKeVA+XZ0B9T6VIYuvmnIHAb9fxro7z4fXlkS0UEsTK+73J57elY17p11FkSQsj56NVqSuc8qU4boz7yAmB2b7nAJPTGMfhUVpcvFb+X8qkcAt83HqD6YqaPzZ5DCC6oo6N24HNNurYGFkHDYwdvUfjWiaMb9CeC7V5z5nBPG5emDUiQ/bTKT+6wPlVu4/wAazwrQQoF/gPJXqR71Ml9LGuV7gZDevtQMnhZ7aNYRt8yMAhu+OSB7Z6U9b8u7F/l7EN1/Kmw30TFt332GMe+eg9KrzpPLK8ao+UwXZfmGPX2FPRhd9DR+TcRv3IeSW+YZ9qZcbt6uv7sY4+buOB/jUStLGNvpz83fr+tWIbjzYstHtdQVz+XNCdkK/creY7xszb2bIXb39z9KnLeRN5Y4Vl5RvvdMn61JdoklqyrJ5bowDBuo9xRHOu5Vkd1Izg+v4+lPR6jJJLeSOAxt8oOCp+6SMD+VRqwUEfIMYBC/MR9e9SLMywtv529C3pz+VVGnR5WVgnI+/wCnUcfrU77E76onjYpK7HaFI43dv8avALLEUZMoB8oXuP6VmpNmZ0Z9yqRt3dhU4d9jZf5c5UN0A9KlqzGb3hjxJqHg/X7HV9J3pJbsAw3cMMjjiv00/Zn+Oul/GTwtJJbOsWpWZ8q8tnYbkb1xnkd8/wD16/LVL0qxjR/lY/w9zzXSfCr4i6r8GfHtn4m0qby43byrq3LfLIucnI71lKndXQNXVj9imXDFjwPamyoCCd2MVyHwt+KGk/EvRbW9tLlcSoHKf3T6V3MlkyE7uh5GK5zFSuZbqWfPB9KiBLMQTgds1qGzbOe3p71BLanJbbyPWmkUQwk78Hk+3rUszExkdD6GnxwhgCeT2NQzoVYndnPakBVK7sg00wiMZH8X41LIhQemO9NJBUe3aouHkOR1QhcYJ9acgYx5HUHGarOwQFznp0FR29yXchlI+vFO6E0aXDEfzoUEMQe9LAgYkjsOlOQlwf4SPXrVozZNbEqCnJPUntVh8MeV6fpTYR5YHb61KBnpyetUK7EEBdSQuR7VGI+Tz+A7Va3iND35wRUJkDuSFwO+e1Ar9xioG+o4yaHXg/zFDPtDHnA5571MzgqmO4zxVaCuUZUYrzz7A1HbRNvO/nPQf41bZlIOP1qJSoYEt09KasgLyqoBPRjQ5ZskZ6d6SE5Gf4T60rOQcdPSmSQsSq564/WmBw4Cuu0jkYNTlCxBLc9adHAFIB+XPrTswKLh33FV3emK1tI0ozKxkRoQeoPXirFtpeGUhcLu5NbqxAIe2RjmvQw1F35pHPOd9EUZLO2aMRSsyKeNw71zeraTLYXZQbjGeVY9Mc1009u8g5bCY6DjBpzWQk0/yT87E8M3Va1r4eNRXjo0EJcu5xMisRkcY96WOQhctncOeaszDZdSQtw6cEnvTFjKse47GvHt3Ogj3iQ53Y4ySKeXBPCnHXk1L5Q6rxx2oWEKcnr04poV+xEpwx/PA7U4sACOD+OafIhRc9c8VD5XJ/hwMcUncY7cpH49aQcdeck0LFvAz09akCdPmx9e1NXAYdqjrz2FMYEMMcDPenyRAZ5+XtTFUZI3Z9hS1AMEAnPPtVeaRYzlu3pVjLKMHP41Xcb2I6rT1A7AkcgYB9utJkcE9acFUZzyfQ0oUsOevpV6FCBgevP1pm7JIbhR0xS8rnjP0p20YPqeealXBJ9Bc5HoeuT3pC35ilyWOO/vRwy5bv2BxVK9tCthAOOec+tOVcL/ALIppbk01nYEZ49cUmK5IQHAzz7mlcEcdj26U0PzzyeoxUiDfknj0zQh6iHDJg/pSbi2COccU/y9vXn6U1o2PzDp6VVgG+UAcng+poCAj0z6U9mIPPH1oB2k96XmNDCuDxyMU0ZAOO1PlZW4Xg565oUDAzwBU9RiY3A5ycetROuTgcc4qztIHDdfWq8g8wFhkYzwKAEUFAR1BqCVNrkrxn9KtIMJ6nHU01139ePpS2HYrBSpJ/nTo3+Yg8+lPlXAwPxIqNDsHPc8Zov0EycKuSTwfahs5OOPY0mMrxz7CnKHdCu7HQ80g9RsUpiYg8e9DOJDk9e2eKb3PqODz0pCMEkHBPrVIW4rL5YJ7HrmmAhVwOpp5Ytnt7GmbSD64pDsNKDr0PtRkhTn8MUoYBsdfr2qQYx68d6L3GRkgKD3xz7VEWwCVqaRCAGHA7iomXaPl+U1QBG3zE+g6Vm6xqBgt2QdM8j3q1dXaxqexHJrltfukgs5Z3b584VfU1MpJIaTZh+KvE8apteXaDwAOprzHxT8UIfDFg+fLaJASI3YYJxWf4x8bw2k0nmuqbQSWf5QvXnnpXyJ8YvifLrd+8un3GbSPhtvVzyOOmK5ne5vGPRm38a/2kNQ8T2hsopHtbdMjZGxUL69MZr5wuzc6rILmabcW5Af0qzqNy91OJH3YJy3tVaadPIE8Eu+PfswOo9apHQlZWRatUMS7X56nA9euane0kv1CNzk4IX5eKLSAzkS/Nnpg+vY1v2Gjy3KrGkTHcedvXP9KTlYqMbmLH4bukyD98n7y/yrd0XwnvuR5iMw24LLj+tdxo/hOWdI1cZI498f59a9G8PeBlXy2MHPTkcetR7RvQ6lQRwXh7wG1w6sIcDoAfrXq/hL4drAUYIvHeu28O+EYiEcopAP8OM13+m6RDaJhF4FZuLbNrqKtExtC8GwRYLxYHUAqOnpXW2mkxwqu1duKntoyDk9uOa0bdPMB5wRxW0VbQyUFe423skKhiygqOm2rFvAQdx4J96kWMJnPI9qeAFHHStC7WHeSOn5UfZ1wD0PcU5OMDn8anRcjn9aaJtYr+WF4HH1qSFS2MrjHapRFnr27U9YcNzVisKFGORn2FAIBHA/DtUhTanAzmpFgLAHp6igGhiIWPX8+1TLEeRwwPWnxQFAecY9alWHbj+Rp2JaZGo2qwGenWm7HdNjNt47VbWHf16j1qQWh5Zj+tFmDRmLYE4G5j7nqKl+ylTjO71z3rSWEgZ9alEI69e/FOwcpz95okN0rLJbwkE5+6Mk1zWo/DnTryTcbdRH3AUZr0o26hM9+44qtLAOccc96nltoFmtjwbxD8C9PeSRooVwwyVKjmvNvFP7NUN+7NFGFIHDL1/Gvr2W1WRBuX7vQiqUmkgtleF7g9KOW5bm+p+dPjT9n+70SSR4omx3AryDXvhzqGmyh1hbcBgqOh96/WDVPCVnqNsUlijOR94qM15b4n+CdjdwyP5O/B4AXtQ+aJEuWas1Y/Mi9sJIZGXZ5bqNrB+h/wAKo3Fo0HzDhFXAHp9R3r7V8Zfs4wzxStHZ7ZGyeOteCeLvg/f6NMSYW2q2MHOQOv8AnNaxqdzklRtrFnkMiK9v8knlP1O35uuM/wBf51bt9TSzkURyOysNrbujCrd9pEmnvIkqFFVsfN8oxkjrWFqVubWYnZhR/D2ra9zn1NxnLPu+8Dyp7CnSzy2nlsrpIN3O3p61lwXe2AbOFPZuoqZLtZJGK8hlxhf4T7ntxRcVzUe4a5Rnb5t452+vv7U1l8p0dvmBJAG7kew/+vVVLjyggH3RkH5+AOn54q4qReWgHzITgbmGQT3qnZalEHnMzybZMqOAPbjjNIkKuvmfcQZyy+mOR+eKc9qYrg7tu3HzFW69j7UwXKW8Qt1j+QklX79sAn9am9yW30La20VxZidX2SBs4XvimQXn2wskmxWzjB9KoqVlcGN8RgEnd0J9PSpmkj8yKZU3vj5kVt3vzRbuLcubG3/I20gYDL1I6/l0qdnZrJ4l2tIy/eb5trdarRzbf3jb1VgMDb07Y5704zsiqUDYJJ3N1PWi4Xse4fstfHS4+G2uQaVqD4tJnCb93Cn8a/UTwX4ltfFGiQ3cMyzgrkFGGBxmvxLa3eVkdOJF+Yevr+FfdH7C3x0a4ceFr+5UTpGPK81vmkHPHPfA6VjUjHdbmc4yvdH3PIm0ZPAPc1X8jB+ZvlPTFXfK89A+7CsMg7qikAAGO3pWJHMym8GBw3I9ai8nzCSetXHUsPf3poQgY6fWk0HNYpSWhbrwPaqtzYSKh7fStnAGB/kUjorL83J/SpcbhzM5nyy67WJBHYHpTWt+pJJ960762/ut35K+lVthiBB6io5TTcIHdOBxz29KuRxkj8T0qpGSOeh61oW2CgPOfWqjqZNtEwI49BxxTwSDn04p2ABgLkgdKTlj/jVk3GtlwvoDng9ajYEDaO/FTcc4ajaAeOB70wvcjRMjHfHU0XMjRIFHTB5HapSfl54A7jnFRTrlCB25zQC3MdpGjYktk4xwaSK6MhwMnnFOuohI4G7b6GorciIEBsr3NLXoWzdgxJAo6N2zUgQqap2Mu8KAynjmtAkdB19K08zFke7kgrx6ntUNxvIJVtvuP8/pVzbx6UNECD71dxFrSdVEaiOflh09K1P7TjZ1VOp9W6VzTWv7wsvB7gdc0recuMNnn+LtXZTxfs1yyVzJ0rvc7AR+YuN2fX2ouJI4CFbr6jtXNWWtXFjGVPzE9+oFYmpahdvI0wlcEnBHYj+lKeOjb3UwVO25qeKIliv1eN1LMPmIqgGdVX354qtb3bzPvlfccYINXkO7g429a4G+Z3NVpoNdgq5bge1J5xZv8KkaJWwOCCclT3oEKkEBeO+KYDGYnPzfnTeSSD0H61Js+bA4Ge9KY+SFySaAuRFwOnb0pBOr57Y9OKVo8kHoRUf2YrIxU5JHQ0wuXLa0kuiNvzA+nUVWubUwT/Ouxxng96v6fqdxY42nkd+mKr6hdyXs5ll+dsdR1p6CuQSuuzHf9KqkDfy2B6VMqErnpz0PemG3dwccf1pXsVdI61skhTgY9KTf0+Zj6kUjEkMzfeJ7U9SCuOn6Ur3Ls1qNJAcUrFs8/Kp9aU/Kcr39aYu7OTyPQ9qNSlrqI2EIO6lWQN+PrS7VK/eyx9aFjWPlu/8AOndg9RrAnkcfXim7Si/M1StzjHUetNbLk9vY0NtjSGxv5bHt9af56xBvU+tQTA4yfXjHWqBnkLseozjB7VLK5Wan2lVPLZJ9al3HaCOh65NZkcgL54PPGKtwzEgDoBVJiaJzxz0+vanbuSfT1ozuIHX3NBj6gcY7VTYhu8ZPy08LnIPYZwaRVKKMfrSsCTzgg+lQAxlJbj6HmkKknJ6elTlMjjj1qMpjP8zQMYkhQZH5HvSMeMn6804nehx19PSmhR1/nTQyJ8knb+tN2iTg8d6mcDOPT0qJl5JPH40BqKg2KB+dPP3hjj2FRrkcDnHrTtxye9Ji1Y5hgZHQ96jx82OlSKBt4HfpSFCRmqVgtpoR7cggcg+tIuV68k8cGngBHAPTsRT2UElh29aGri1IDH83OM49aTJUY61LIBjJpuOgPb0qCthud3B446Cq9wwTgcccZqyxMSnPK9TWJJdG/vDbxy7WONx/uin0KSuE20RyTTNshjUkk143438Wpc3EkVq7SBOBsbqfWu6+LHiQaDpH2GB91zcL5Y29TnjivnX4teLtN+Gvw3a+a6U+IL0tDBbu3MXQZx369axk7Oxojy/4y3A1S1uLCKZklYZnmVuVXpgenSvl/wARX1vCRaQP+6iO0bupPrXX+MfGLTWghWZjdXHzTSHqxzz9a85ny8jqfmYkg5/xpvVWNYp7lN5ZAcffPAz+f51e07SJLhmYL8pbecfL6dvWprCxWVoolAXJ5Kr364ru/DXh0S/3mGe/X06msnJLQ1SbdiPw94aZ3iOxiAd3z9/rXoPh3ww3mZ2YJ9uAa3/DPhZWt440j2MOvzbuK73RvD4jYKVHPOa53K7OyEbalHQ/Cy7B8gDZ49K7/R/DXkqoZQOeQO1XtF0lYscDpkZrp7aKOFMdW64NaRXUu7bKtpYLb7dvGOwrRiCopHYdjTVJySfx9KsRtlicZz69KvVjVy3EgCg9fcVdiXptO0VVjII+8BjrVuF8nrkUyyyFKrjj6mlK5I7CjJYAjnFTIuKu/RiQ9YsAE5/GpkT5sU5UwozwKmRVIz+tWNixxn/61Pa3HBHrUiJipQPlzxxVEkaQAYyOBU0duMdOtSKoCjPPtTk4OOlMTEVATjsaf5AIGRyPSpFHOelSMwyAvBq7IghWIAjPFTKgwB2pu4AnP6VLg4Hb0NULUTbjAA4p23b06U8fd6c9aCM/WqsBGOnP6UuwMcHp704AAU5EIJP6inawrkf2ckc4x3pssSgFT6dTV2NADzzn1pkseSf60WSEZ32QtxjI9TTJ9MDJleR6etaezavYMO5pu4vgBhx1IHFFkTY43UvCkVyS7ooDDkHtXH+IfhBYapA7BFZyOQcf1r1y4i3qcjPvVBrbccdahxTE7nxp8Sv2cYpYXeO2RxgkLt6H1r5q8afBy/0rePJwFOBnp/8AWr9WLzQre8Ta6Kc+lec+O/g9Y6lbyZiX5hj5cZxWU7x1QXi9JI/JDWfDd5YPLvT7pxkdBg1nxzuWZJdqOOhDcHgf4V9gfFz4FTaO1y1oiSx7iwZV4x718weJ/CFxotxLIU6klj+X/wCqqpVlLR7nPUp8vvLYzxeLDES38PJJxjoRj8qntZXuo1aDbuAyD78kVjb3kLb0YKR8u/qD0q1YTNZuxi7rna1dLOY3ob2C4VIZ8RTY+ZfvZOev5VDdWjRuVaddijA9xwcVDaLGSGl4uCTgt82OM9ewp8+q/ZisU0Hmn+96f4VPoFiJPLikQl9qjgqvTPvUwH2WXevVTklupBpRNGigL1bt6VUeQl933Vzhmbp3PSi4jUN6t0qBpPKOSF9W68Gni53yCOSPy1UYU7uTWTHcKzur9YzuDL1zwBz2qU3yGUufnYcDPQfSkG2ht290qpt6Bvlqx4b8XXvgvxNa65pkzW8lnKsgflQ3OSPyrJiaT7MGEmwqQSF78Z/CpLmOOe1lVxujZMNub9PbnnihNXuUmfsZ+zt8W7D4x/D6x1WKVVn27JY2bcVYDmvSnVFJ7AdBX5Z/sH/F6P4efEFdC1C/2aZqK+Wolb5UfnH5nFfqNa3P2oBzyhAwycg1hJcpzy0dkKSc9qTaD1xxzmp2BBOePeojIIyc81JJG2zcR3xQBwRSEmR/QU8Y2gE596AIJY1fJP4e1ZV7kE7sA9sVtzKCpP5VQvdOaYBl+XHpWcikzHimy2WyMcVp2WSoI+ZSecHpVV4Nx2jIUDnb61s2UaxQKOq49qcfMUmIELdP0pOM5LYb0qYYc5HSmeXlsg9exqjMb8vPeo2dh0646VOEUqc880oTPBbnsaNR3sQo2SSeAPSiVQykgYPualEe3o3HfNOMZf7vBFFmwuZEkSxud+MEdzWfexiEkJ36gHtXQXUQIz1wOayLu0llRxD8px/d6iqv3K5kSaPIOFHXOc9xW2UXnHBz1rL0y2aHGV+Y8HNa20eWc/jVIhy10AMSRjntTmJ5PQDrimAAHkn15pT83JOD65pkgOQMcY9O1Ly68sD70gJOMYNPOFz2peYiJxz7VVvFxGwHII/I1cbGTnp71DLEXXuaiz6DMYokalgcd+Kdb3RYEjIH+1Utxb4JxuH0NV0UBs9x2ovqVY1oQWUYwMdqX7p4/EmoLOfeSD6cVYdx1569RVGQ07SMn5ff1pd+G+XsOopx6c9B1BobHZQppgRk7iccn1pdxwQOPepFAU5HOfWkbAHPH0o23Ag7nrkUjE7chfwqYpjkHFIFPQ+vWqJZEoDYJ+tSIqkZ+7j170pTBz1x2FIFVjg847GkI39zcY/XqKQsMkFfmFPXBJ7GmOhDbt31xRax1XYrEsp7nPftTljwyk8+uaRBkcdT3p8rDAIbFK7sNtdSOVgM7efWmq+eCw9s02SQ4IHAPpUe7ccAcgdTRuO5aRwCf7p9etIwwCetMRwq/NwPenPz0bIFA0VJ+AQPrzVCcggnvnkHpWjcMD0brWfKMsfX2pWKTsNhlKknbj6mtCJd3Xj+tZatj3GccVo25JO0fmaErMJGgrkAY/XtSq4DD5uMd6FUbcnoe1BUKDj8zVWJTuODKDjp3pduMfypDgKT147U5CQg7+4pjELlB6elR/eHLZ78VI3AIPGfeoydnB4NLQBGHXB7U0L8pP8AOnvlCMdPamFh0Y4HvRa+wDWU59BTCODnkelSctjHQe1Eg2+w6fSiwEYYbSP60u/Ptmo5Dzx09aQEjkdPWgCzHhhnpTjhTycfWqwlKMpHY9DTxMSOeOOaXqImI3D0FMLLjPX6UrSjBx82KhkfJIHHtTYxWIYkdKYwLHjmk5Kjuc9amgAZgrcc9TSDcz9RuDDGQWUEjHXpWXFeQeH7KbUrptgCkgt0J5qbVIxJq7Rl92Dht3Qf4Vx/jGH/AIS7VotDiZl0u1UGd0bgt3Woci0mtDyf4neMYF06TxBqf7qKVyLdC+04GeRmvjb4n+I7zXnk1O/m+0Su5W2hb5vKT8e9erftfeNYdW8T2nh3S5t2maKmJtvyru7/AFr5e8R61LdMhZ8sq4A7AVkrt3N4mRqepG4fadpkHBz1H+f8aNPt2LB35B7H8vXio4bVJjvcrvznc3brzW9pVujqqp0IO4r3NaP3UaJN7GtoWii7dNvyjOSo9a9Z8OeGfLCD+Edfl6DvWB4K0hXePfwQP0r2bw5orSINvIHcda45avQ64prcsaDpKL5fp6iu40/To1UbV+fj6GodJ0VYznqydcV0ltb7E9B2pKBpqS21sI1Hy4P8qn2gNg8H2/z7VICqh6jcNu+9nPatkWhyE8gcnrxU0bfNg+nWoF4zipt2xfT3o2NEi8jBtvQjvirUTZOKowvkYOAfQ1difGAP1ouBbV/TnHap43CgluTVUc+/0qWPA607hY1IHZkBdcAdhU6tkHA4qotyJCAo2heD6GpkfC8n8u9bIGXI2zz1H1qYHAAwB71Vjl3KB27ZNWFcHNUmSSbto2tilikUt6fU0w4Yc/zpy4ViR+tAi0GGMH8KRyM5HT3pmePWlJC4J/WruibMeh+b1qZZDwTgj2qsOMHsKsRkEcdapMESg5zzj8acrYU5GD6k0xSMYPXvmlyfqKtCsOBB7c9KcrnJB4H1pmAc8/lTs9xz9KYrFqMhx68c0rqQegzUETjr0+pqxJcLs+blsdqCbELnPy8H1pEjwvOAPX0ppbJJ/P6UrSFQO4pbhYikJwc9R1xVY8HPU9asyuBGw6nOaqSHacGgLDmxIPlbkHmqN3JvR1f5mPTPpVglguQ2DnNV5CJWJHBA5zUtXE4nnfjLwamr2sibFfcCdvpXyR8WfhOyCdzDkDOV46V92XscTMAWz9K8x8d+GIdTt5WVcvkk59OtcVWk0+aJXwqz2PzE8T+EHsrpmG5VQnKlf88VyIFwZGaVNkCnhh1bmvrz4meAW3NLEioAxH3fwr588W+F3sgxjTftc4QdBWtKpdWkctSmt4nDyXccilotytgg725qS31FZ5FVvkIXHPXPYn2qubd4pCHTqeQv8P8AhRDGYnJbcEbknvjkYFdenQ5bdjSTf5uPnwoJLdqsRMsqlGj+XJzu6/z9KoCd0AG/IPZcZIwO2elXIEX7N/rPvtgjuBSb0JYDTPNLt5m1QM4X5SB29j/+v1qGeTIO35SBw39atSlmzGu+bYP4OwxmozaBV+X94U+Y7u3Hr60vUHqU7bUZbbIb52PUN90j0rWWdZLTMXzSHgj1/wA+9ZUkYlfd8656lumf8M1LZXLWZ+d8KTn5e2eOKq/cEXLO8a0uY7q1k8i8iYuhbqpHH86/VH9ib45t8SvAkFlq9wrapaAQyHd17BufavyzMv2lNx+U4wD6/X0rtP2efipd/Cz4lW8f2loIrtlQDd8pOeP1pSaaE1zKzP2ymgKnA6L3Peq8sQY4PWsjwd4tHirwzYXZaN52hUuU6ZrYOXII/Sue6Zg7rQhKZ4/LFKgITB6j1p7DaTTNrdOpHrTRNxxBbg9BTWPXGPTilYjp3+tQ5BBAyKLJjIZYuuGH19KfDhAqjk9804RszHP/AOulRCFDevFJqwPYcSOi8H3pUXHfJ9aMgY7jnmgAHLDj60kQQ3KM5BVtoU5IHelhJYEnjmp1UlecU4LtABqwI+TntxSj5VAI6dTTwo+hp44Ht70ILaEUg3Djmoo4wBk8Hrip2yc44+lRkEgMeAOuKL9BDVUK3ycHNSrKDwe1QAn5pPuoPXvWdJrTyaisSJiMDbn3+tFwsbJPtnPpR95jxj09qhW5LAevSpkGMkd+1AhwQR9OB2pWHGQeevNITn1/GjIZfb3piIz09c+tPC/KSfrTcY/D0qVgGTIbJ6cUIDPuox36Y71myLgkH65rakTfkcZFULiFhnPFQ73KuV7dtr+mO5rQiO9PU5PQ1n7DuIp9mPIbf1OSMbuBTE9DUA445puwck9PegNvwV5Bp7Ht+lMgYQM//XpFkGCT29aeTuX0/SgDn3qgGNgqSWqPk89h6d6lZSDxxTCqggHg0EtiZLHjkDqKMg8g57c0hjHAHA9RSCLGMfrQJanQKmFwvy49aQvhSDwemTT8OTngDocU0qeQWyPelvozrTG/fPDYA60r4PB644zTlULHx1680kjgYzk89fSizHciZcrjrj1pmzGf1xU2QGx3o4APckZOKm/YVyE4HHU05guAOfTjvQykEY4HqaUZxlu/pTLKczAHBz+NUJWZZSBzkjr6Vo3K4CjoSecVTlUhx3YngGnsA6CPe5OMDr9avwKQRjgVTtHKk55HYA1oQ8/N29fSkt9QZYXdgg9vSlUHGWHXr7U5n4FIOnOBVO5OiFG1BnbnPfOKNygHDYNIdqnI+lJjLZ3YJGMUXsUOPTHUnsaY3cnnb6VIfkHXJA5NNBB/i475osBCzYJ+bGemaUjcPSpWTv3x0qJcoPT60JAKsZ4I/Gkkjz1OQO1PVtvqaOSw/maVgIHhIBxx6e1RMxXIPQelXSmQQOKrtCFJ7e5oAiYbRkdDRjoD6Ypz/K20c96TYQRhsn3pgPZduT6+tRM2Ov6U7ccHORj0qMsAc8j2NK4D1Py+vuKbNIsCmUdQOSe1IrADj9Kz9SvdxwOOORSaAzb+byLCaWV/LnnbjHXpXB+OPFNn8N/AmrazdOitHbOyngFnxx+tdJqE8mqasWR8ICAg7Z7mvkf9sX4ky61dS+HI9p07Swr3Ei/8tnPbjoB6f/Wrlk9TXc+S9d8VT69qOoanOxZ7yZpW39xngVzVz+9RpN+9N38X4mpNSug6DYmxAPwA9Kgty7ByU+QnBZe34V0LRGvqSwQ7mAPCnnHqBn867Hw7aI4VtmFPOO+K5iJw5Cs/zdivygDkY6c16H4Ut5JzErupXjHy1LaZ0Uldno/hDTgY1J46Yx1Fey+HbRVgVh8rADJHfvXD+DNIJSNvlAJwSfxr1XSrMLGjfw4HSudWTO/RI1dOiXb3JPUnrWiI1U7d3BqtAAnHbpmrSspGCfbFNsLAUy208E9x6U8xnb7+9LGnPJqZFJA+vQ0XtuWkiuI+fUVIBn6A96nMPvimiLB479xRdlIaDtq1G/TPB96rGMqCep681LCuOT1zVDL6Hj196lVu+ahj/T3qxGvNMm5PEcd//rVbjfafT/GoYk49KuJEMjPWqTESR5Ucd6sIvbmmRrgc1OmCOBWgC7Pfp605Qc048Jn0pwAweeccZoIY5WBHXnpSE9aFQA+/Xk0uw9c85zxTVwFHr0qaEgg9qhIwD/WpImJxVoGWQe9OHJGf0qNW/GpVzitELYcCB7j2pRkLz+VIxI9vrSgYPHPFMAwEH+NNJx1p7KVOTx3INMLYOeaWwrDSWAPf0pS+/p0/SnD5upwB2NBACkDH4dqCbWK0nJ68eoqCTOSTVwpngc+9QzRYXIpXZSsVGLYIGAarthSxHBPJqZ+M59M1BJu+Y9am5exVnwc55PrWHqcWNzDbz/OtedsfxdazL0F+PY1L1EonmHjfwrBq9s7Oi4XPC96+YviV4AKPJIiYUc4r7OuFWMPuQSAqQQa808W+FRqqyZTdnJwPSsJQe6HaMUfmz4x0Kexv5mCNsB6D5R1z+dZCXCtBHFL97H3mbr1FfTHxd+HIt3lZIeMfMPevnS90iWzWZSnlBDgL3I/OuiErrU8ypHld0UYbxoQIV6Rnqvp04qWO+2lPMk2jOT6kVSmUwsY23NxkszcD2qMvsdFZ8vjovYcgDB7f0rbcxae51Ru02nyvlDDkH1x69xxUEo+UjzPLXqW/rVC1nVMAfMV+8G6k9MZ7Vpwot1ArTfLsJ478A1m9CGU1ZIomMknfGW6eh+lV57ny5NvUHpt7+31rRjHnMxCcDuvzDGM1BdxoyZPzEYwy4UAf5/rVeoFixu0DeTL8rcHaev0o1HeGVl2iRHDo7dQRzms82LvIo3+U5O4heoHTn0rRWRrgIGfc4HJ71D3uM/Tr9hH422fj7wN/Z9xmO+s2+zyozc/Kow34nP5e9fWiT7k4GB0BHevxk/Zn+JI+D/xasLy4ufI0zUStvLGG25ck4Yj9M/4V+xfgeaPV9BhvIrj7TBModG68daxUUnZGU1rcvvjbjrVdwQfvYPbNXZE2t9fWoZY9xwevoKvoZWsVZZPJUM3JHYVIkokUdj6VHcRhwR2PfNEYIXHQjuaGrjJ+O3XpmkaMEDJ6dqFbI+lDSgH+8T6dal6kPVi4BXHv0NAjyTj8qASOe/rmg7lGeTQtBDgAB6UMMdKiLEY/malwE6c5HT0qwGc5BqQPwP1Jpo+YHsBTxHtHt70BqNcYzVeWXaygHg9asOTyB+tVLiMSfKflJ9KAFO54AO+OhqhHZgMC3BBJxWmsixoN3b1pI4DK/wAnOTwDRYT0GrEU5HTvUisIyNvHqatW+mTszApmPGMhuP1qtNBJZuI512t74wRQ1Jbom62HckDH60PGWPJwvTiiMfN/d9M1OzKwCnkUhXKrIVP9DUhBB9/ekdCBy2T256UIzd+fegbYyWMNnP6VG9urJgjd9asHJI7AdDUZ4Dc9eaBmdJG0J+QZI61FKDsIQ85HFabxqVO47frWdODuIAA569jUbB5j7GdolXPKg8itBgHAxkH2rKgYqwHQZ6CtGBweC1UmSyQx/KQOSaUr5ePy5pwIY8NjvxSOvmdTz2qxDfvHJ4pSTj0pyoFGD1ppJzQIaSQMUBRJ1496FG5iR+tGAwyeD7UCubSAjOeV+9xSs20f4UOFRSwo2B13beehzTOm99g5HPX6Uh+Zf55pwUABRTWU544FLzKQhAYYHJ9R2ppXZkDqPQ1MNyccAU2ViW+XGeufalaw7EZXeeeB0prkggf5NO2nGT9cUyQnPqvamO5DKxQ7RyAM7jWZdzp5oxwSfXoa0ZTgFjyPese7cRMSAoyc/jRa4r2Llu2ARu59K0rWQlBuXaMng9awIJzkAcEnPNa8EnmIG98HNK1h30NVDjnp9aeuOp5qGLKj2xUmQR6j2pgIy5BFNWPaeO3c1JtJAHvRjAPODQBGWBBAbk0qjCjHP1pWUZBPHvRgLgD8zQAx5MMe/HApmCxA6D2PSnMu5iCMgelCgKmD255oHcCAOnb9KVRjILYJprnbg/mKACWz68c9qA3F2gMc8H360xhgHP51Lkcj+dMZBjjrQIgdtoyOTjqe1MViBy2SPSiVtrEdD70qNg8/TikAuCV/DmqzDecHtVo+h4o8nccDj6UwKjsVUkcH0Nc7rMxLOFdWZzjjtmulugYYXPQ9OTXJ3DF7hiPuDkt6HmoeqsVEwviH4os/h58PNa8QyuqQWcDJGhO1mkIPf61+XPjLxzLremS3U9wlzNqcpumy3zKOwP8Ah7V9Y/t4+NP7L8M6P4Ujmy0srz3UaNztPCg18I3TRysEHGwfKR8vHpSUFHU2S6kcd0kse4/MWOWX0I4z7etWyQlooX5WdsHHQ96yraXDSIN2UPX1HPFXFAkXYF2qRyyt0P8ATimx3NPQ1e7upIxDlFOwP2PrXtHgbQy0kYf5cc/N+FeW+GbdbeQJ5xbdgEd/evoX4c6MRFEDufIzl+oFYydnc6qJ6T4U0wxxAhOU79q7azgKRhTx7elZmjWixRqPmAA/ireiB2jPNY3udyZIg59cVbjHGT+VVkB3Y7Vbh6c81S8hrclVTjPep4069vrTF6DvU8Q/WncsUR560jKFU45NTqOMHvUc6gDI5I60X7AiDqO1SxKM8dRUYGTVqJRimtxsfEMVaiXbjtnvUMWM4x0q1FHuOapagWoVGM9Perar+XvUEMe0c/rVtBjHerSEKqnt29asICDTFFWUjz61qlcBUXzF9M+lPEW70/GnxxnODwKm24bjgU7djJkPknGfT1pwj+XBGKtrHvHPWkMYGfbtQgKzxDH+FR7CrcLkVaKkVGY+aqxWwkY/vdfapg2c4qFkK9OaRdwJ5xTTDctls9eDjtzQrHcO1RqfWngetUKxKXLIcYB96ruefWnngVFIw+v0oCwgk209TuGagZhSh+OtIRKZhEw9+uKZcy79uDx1ORUcrY6HP1quXxxS3CwyZsDPHPpVaRuMDkVJK/GAKquTtx1qGWiCYDPsKzrlT0/nV55CVPAyKqTNljntUs1RlXVoGQ7uPWqH2BFLkfMzDaQeg/wrcnbcGHY8cVTYYOOxPOah3MZK54z8WvBkVzb+cqZY8MOx618beOfAktjrzKsOYZucen+RX6J+KLRLizMbqrKRzn86+Y/ixoMcVxHcBfLMbcOO1Llb2MJQ0Pj3VfD+64lCpsCkqRJ2HrWBdWqW0i52gqAPMLdT6fXqOa971rwe0v2mRn80SKcgfLnNeXeJtFa0uJJfJ8odHL9Bjvz7VUKj2ZwS8jk4JfKYxP8ALIc8r0x1z9atwXvlPtaTgjOD/jVS8BmIaP5EAxuP3mPrSW7sq7fmly2c7uldJiaF6JTCZof3RI+ZfujPAp/3lVH5G0cN1zyKi+1ukhjb5Rjo3Qe1Sbl4J+Z1HVvxoAW6LQiTZ/rSBhm6AelM0+7Z0JeNlkGSW9R/OpUCygBvmJ6fTmkmAs5c/eXPCt19Km6sAX9ssl3azsGlO4H5W24xyO/FfrV+wT8V7f4g/DifS2uSNQ0hVUxyty6nIz+GOtfk+10zwldnGOGHzbe9e8fsFfFG68CfHW3tbibbY36GF9z8c8cjt1zWUr2v2Bq5+vsq7unOeeagfnrTRM/mmMrx1Ug9VPcVLKny5GSTzxQndHPaxUZSxyW4PamM2089PY1Z2mQcfXmqVwhbIDZIPQUrgTJLGxxu+YdjTyC3I+U56VlXULqQyHbJnjFalvcmWIBu4/XvQpdydFsM3Hf6U9m4OeKaRtznn60S4CnPSncOpAlxmXH8Pqat7wy56eoqpHGI5BhcgdSTzVwncB+gFNaiYDDEA9KmCBIz827FR4weeaeh2ggevNMLsNu3B25BqrKw57VdEjBto4XHX+lV5+hYfp6UdQuQhBIhyvHrUtoGSTduxzjj0qASFlOeB7dqniX5898daadndCZt2uoBX8vqe2WrQ1jTIriAS78YHOelc2oKEktkir8Guv5XkzJ8nt1rq9upq0jn5GnoZPlGIkHk7uOR0oEgjPqe3H86J5BLOzL8i9Oe9BUbchjuHpXEaW7CjLNu2gCnsqkcY461CrnAVuuOtSIeoPNMCJmVflJpuOdp78026XIwWwD0JqeGIBefvY5pDIsEDDNnPtVe5iG3jtVsIyM2eeaJlJGP4aTVwMdl2Pnrz2qVbkRdeP8Ae6UMh8xs9eoqvNHuA3Y2ZycUkxmgl2JFVuh9BVhPnUH8eaxRcmNl2rgHgCti0ZnQErgfrVp3JsPJKDjt+NBPGTUm38aTaOp4J9O9MnqIF2ge3rUF1IEGcj2yasNxknp71RlLTMflO0dx0qld6IXqdKpJOMD6dKfjaOGpmcEY5HvTl5BHQmpTZ1icDJOKTAbIxT2BCjuelNzg88CmAmV3A9cjrmgOCDhfxp7MNgU/QYqIoVBI5+tA0IdoBPJz1z/9emScDhsk9M0/gcjkk1FK2zLBfmHUUBcrybfmHQ+tZl+ixncfpWqVDBm3f/WrP1FFWBgzYB700JlOzxdOpHC57+ldAnlBVRFyQeeelYdmgjVCsm0DnB//AFVrWc6sxK9T6d6TTHfoaSg05UxweaSMll5+VutO3ZGT06cUhgNu31xS5G3J7mmMN2R1HqKTPGO49aYDtuD1yBSBsinIMqct+VNxkYGQB60gG5POecdM0/qOePYdDUbZB4bvzmpNwC80AMbP49z2pq5ZcHg092Cj1qAna3Dd6AJJcBQB2pu4cZ4OO1H3zz1BpzAAEdT60AVZ2Reex6Ank1AWAAB69s1LcQdXPO3kY4qmGGQW78fNSEXo2J5Lce+KsqRkndtx2qpCcj39qnM+CSMYHb1pjMzxHexQxR7fn3HBHtWS1ls0xrkuyRkM2Wb0HvUmro15eH59q/dAPY1gfHHX38L+CkjR9sgh2nHy4GMmsn1Hc/Oj9p7UX1XxJrPii8uWaS+ujFawP91I1wBjn2z+NfPIkOQXZTxklemev416D8cdbl1rxtBb/MyWwLOi/MueT07V57f/ALlfkG/IP3e3Q0Qu1qzpVktRjzRTMQvQnG1fXnj3rQglk8vy34yM49DiqFkEQgMnlHHO/wBq1I0a4lJ35IHUdhWiVwTOx8AW8ct2Im+d1OAD0H/1q+oPBNiESElFKAYIXj9a+efhxaBrqJP4ycnOMge9fVHhG0MdsoP3yBgevFclZdT0KKXIdXYoNg2jA92zWlH1qtChT5T1q0orNaGxZjXIqZBio4RxU2KtFImjB71YjAHeq6A1LGCRTsWWQQaa4yDTUU8VZSIkdaEBW8vParMUfPSnCHFTJFgUwHxRcirkSYqGIAn1q5EMiriNEsXzAdqspFk5pkKY+lXo1GOnNbJAyNIsVahHbrTSMVftoNy1qkTsMSPin+VkVZ+z4+tOEJ5qrENkMceB6UOnBqdlK9qb07UWGVtlIVqxtA9qTZzSsBWMdNC5OMVb201kwadh3IimBmmbsGpmHHem7R2o2AjkPHFVnfOfarpiJqtLHgnjFAEDHFM3nFOkQgfSoyQKgYpcmonNIzgcCmNICKCdRjNx1/OoJOlPdxUTuMHJqfMqxUkfBIqpM9WJyCaqTdc1L1NOhXdu1RkZPXFKzHd04p3DGoM5FDVYFmt3H3jjFeH/ABM0cSxlWXbk5+n+Fe83CYjOOteb+OtMMtnMG2+ZyOewrSLtuYNHzwmkuGlUo2F7dyK4z4j/AA9FxpUk0a7dy87Op6V7IlmW1IQBl3SLgEex/nWhdaAbzSmimhUwoG+fvnvUST3MHFHwHqVk2mTTBuCjbSr9cc1kTTGRzEuGQ4J9Tz09q9d+LfhmPQ7lmKYaWQgOq8fzryee0WK5yZNrNnjtnrit4vTU5Jx5XqSpA0Tt91oxjlm5z+Jq3A++Nh1x82d3b/Gs43Rc7G/h4+b5R3qaK4CnnoQBn7tU1cz0LxKlgV+THp8ueae5WUhmf5+m5eo7c1WM0jbPn3IcjHenb2UhfvAdcMOvpzik0IuGFljwj7lOSR3z/wDqrMXVr3wxq9vqNjctBPE6kEfKcDtV6K6D7T0I/hPUnPp9eKh1m1W+tmkX+EcAdScH8qS03GftZ+zZ8SV+LnwU0DWVGNRsUFvdMzbiRt4J9a9MjnKuVLbvevzy/wCCXvxduYZtS8HXk37u5iKiN2+6RkAmv0HtLaSeEyjbtGVPt/jWW2xlJalrzdi4HOfWoXIQhuhNO5UAdD3xVeWItJvLZx27Clcz2GyR+fcKS3AHSrMcXl8dKjRF6nrjkip13YweeeppWENaMfWmOmCB296dcMwQ7SAfeqNtdGRiGU7geeeKV7Ba5Iz7W569hVuFwy8VVlQE7ujDpio0uhGcF8mq5rBY2FK7cr9KYCE4PJz19qrRXGRuRsgdiaa12xDAED/aHrT5h76FlnBJx/Oq1w4ZOGAPTgVQvL64WMfZ1Rpc8784qBJbiOVBI2d3X2+lDYJWNGJSg+Y59+1WonO9R374qlGxK/N1zwBVu2Adsr9OTTuQ2WWBZiW+6D1Heq8g3E9qsSY4DNgdsc1GQoGPvc4yKdiCAxAr7g54p4OCM9D608rhef07UwsVPzc+9SIPLGQfvY9aVABz6epoGVH6UZyxIXaM96oVwZc5OfqKF+UnHGaeucfzGaQkAnpmkUIx7nt60oGfm64pGUg5z+VSRKrL97k+tMRSnQZyO/WqUo+8o+X3xWpNEDjPGD2qhMgwSOcVI+Yz2XaVPUKMVpWkpOFIxjv61VVQU3D5wT1FPWURMSe3H3sDNUroltM1FILAbsU8c8Ng1UhuA6Ajqexq0rDPp9K6FrsY3ewjRiXIHUgitW3tV8gIV2juBWZGxQ7h8xzgA1ubhJHuI29Mg16GHSTb6nPOT2IFG7IP50+Q7VBHXpxTTheR9KaWDNg8DFeTc9awDIBB5x+tIy+Z9acVC4A4HvSA49qQepGyupAX7opyr+AHXNSh8sOhpHIXPbPTPagEREKF2njPpUbsFT17HNTMwC46/Wqk+due57U72CweYEPPIrN1GUZyeg/CrO8gn5uaztRQyLgnjPOaa1EyFLggDFaGkqTI7HoTkD3rMjjDLkcD2rW0JxGzxjtjk9qqQlubeCv3jjPpSbjk9uKTYu/J69M0oYkEg4A9RWZYA9e2KcW28j9aZk9eDTlBByOg7GgAAwPpSpJvGTx2pxGDzxmkUjseR60MYjoWxj9KYxw2D+tTnOMnio3Y8ZbH1oAiJDL6euaZIVXOeo9KlKblz6cjFQTLuGT+ZpD1GrNv69qezFgcNjHY1Bjb+VOVyqgntSG2SqnmhsHj3rIvpvs0yqOd3p0rSMpUn5sH+dVryMSL7+tG5I21uV243YI7Gi4nwyKN28nk9hWPKZIjsXuc59KmUuyb3+8eT70rlKwlnL9s1ny2beVYEAV4J+2P43XS7eaEPgRpkBm+8QM175p6iK6E4XGz5ifQda+EP21PGAv9SuLVn8sAljMG5TJx+HFRqtQvqfH93rs2pavqN9O7vLdyFwG+XA7AfUVmTYm4b5S3zY7D2q5qcCW900W5XRFGJQ33j6e1UpDv2tJ8z4wyr16/yxVqyN/UlgXeoH3QCQD2J/wrR0uOX7QiqiPh8Of7vWqcCNu+TqeuelXrWKYXccQby8H76sOafQZ7L8ONMSO5Vn4OQdw7CvpjwpHEltg7SwGR6ivnT4XxthCfukg/N37fhX0Z4dg2QAjvXFUudtFWR0yHdg96tJVNPlA7VPHJzUnRc0YiB9asAZPt7VnrdKhB4wPfFNuvENpaxgu+FzySegrWKFzGwg3AVKg5xXJS+PNKt2O25SX/AGQ/I/OoZfiTZwt8uNx65bkVryMfOd2ijGfTtUqyhOvHevNpPiraoSrK0RPQ5GKz5fivapNt81RkABd3NPkZSlc9b85S3WrUeCnFePp8T7aE8Srx1Ibp+tXrT4tQSjYswf1+bijkuO7PSTqUdrerE5VlPUhulbVvLHKuVIP0rxq88WJcxPIsmMDOQ3Iq74X+JdvLDsMgjePIKu3JPSi1tilI9jjIzwc1bjYAVw2i+NbW6mZBKoZcFlLciupg1CK4UFGzkZGa0iXe5qo4Jq/aP5Y4IwawlugO9W4bndxk4+tap2Jep1EIUrk4qQbRisq3vvlAJyMVaW5G3k1rdGWpJOoPSqzgKKe0w61A8gI61LKQpOD1/WkDYPNQNIc+1AlqR2J2fmjcGqDfmlDjNAiVhmkjXmmGT36Ugl5pjLDYxxVOYZNStNioiwY0NDSIJFzVSVSK03UKKpypuPWosyrmZK55qs8pHer9zCAMg1QaPuMVmxjPMx3zUEz7u9SP8uf6VC67s4xmpuyrFdjzmmOQRT2TJNMYbRzSEVfLLSY9KjdXg5PrUrEK2eRTWbccNz9akydx6DzErn/EWlfaonUcF0Iz6Vvq+wGqt+/mRNyOB3pNtGbvseBajBBperQSzhtiShQU9TxzXYWelRCa5tV+UABlA5yD/wDWrB8YQYe4/iPOMfpXQ+ErqDVtJsb62bJEexnbqTgcVpe+5zzulc8E+OngVbqB98e54m8wBetfKXirTWtWkYQ7Vxgbe1foh8R9IfUYGmkRWIXqOpGK+O/HWipGNSkZMMgYKjd6ako7mE3dangouFUqPusox8vXHv70seJYRKr4kIy38XNSTR5uH3Q+Uc/fb2z+dM85YkcnkY2/L65OOfp/Oui7ZzFqE4jVX7jdnsO351Ykkjd0/d7V7/xHNZsvz26vv28YP14P8qekx+YrvwD1PRfela47mhHEokYp8hAG4t2HJxk1og4iA/hXI3eo+lZEBuJ45Ylj3nk7l798Zq3Z3SqwD8MAAVdvwqWiTt/2afFsvgD4z2V59paCGSRSxVvvANz+lfth4R1iLXNJguYZd8MkYZCO+Rmvwa0y9OleIra78vakMoJPbb1NfsZ+yj4xXX/hxar8rlQCuW5xik11ZlN31Pb5EDPk81BOFjOTwD6Vb8xdu7pkVSuLkk7RtKDrntWZNhFKqfl6YqUSgD0NZ1xd4dVHpyT2p8E+85P0pbBbQszsCv3c1RtkClnbgsc89qszSAjltvGOTUakEYHTsRUtAO+vehIt7EDjFEgYMu38TU0PzKCOabd9xDobVY14AH41HcQ7VIQAE988VcU/KMcnFRzLsXPTjtSeo1oZoQEZLc578Vlax4vttOvLWxXaZZTjkdBWxKQxwOCPWs1tJgmuhPIMsrZ6dKfM9jS6NONjNDlflGMjPWpbXcMEcn3qOOPKhBxjpitex0qNIQ5nw3pWiVznbIwOMnqPTtTCocgL9wdz3pzEE7VbcQSCRTlQcdvpT1RNxm1dpO7J+vFRuO3erCYBK0x4+Cen0pXFchVsdeT705UyrE9PalK88dutORgSMcDHfrRcRCQen86f0x6D0pzRk8noOQKMZ/8ArU02HmNDZ6ZNSrEUGfTk4NIq9exHpStyDnn0x2p69RjGUDIP61TkhDAgVakbPXnFQupJwOnvUskovBsAA4X2phQMwLDG01dkUmq0pCL97BzSuxkAnMRYq27nOD/nir8cmcep544rMZgrksAyj19KdFckkANgf0pxm4icUzVtZc3KDbkg/eHQVrSaii4Xn5qyrGVZGX5uhxx61du1WDa/mLj03DmvWw84xTcjmlTbZfYjGOvahSVx2WjvxwDzUjDC4U59cV5R6GrI2GwZPP1NRq2erVI6lifT0qNkIU7uKLjsxyuAfb2pXJx701Mg474p7cjG7HGaaCzI3bEfr71XZQxy3WrW1V/DvTHjGDhck+lFwKjRDnHI9Kz72IbWy2FJ7Vqsoj4z1rI1lC0LIrY3dCOOaalYGmZyOwYKenoK29LLgtt6Hv3qqlgvkRMvJHXHOK0rK3EIIHBzkk0Od9AWheRvz96cYgVPbPYmkKGPGcYJpTn2waVxt2COMqT6e9P7EdPpQH45bketG45/xo3GLhtjHgAd6jCgEHjnr71ISQmD8w/nTWJ3D5ePUUmA8YKHHHbrUDtuOAvA9ak+4p7fWomOSMfjQO4GQDJ6fSoS5bI7HkA092Kj3oCBhg9R69aNx+oxYgSM8H3puzaxXr9asKuCPQUjRgggdj0pBYr4zkdie9MdTzn5uMcdqUSYZl/iB60bWdGOeD3FAkZk1qJJRu3bR1PY0ahiC2JXnnHvWmIMKMc/WsjW5JI7fChWORkHjjNIpGPqGrvpVhcE/caJvm9Dg1+WP7SviybXvHFxaLNtjPyOA27kE/rX6i/EBPL8K3d0X2QxQMWx0+6a/Hn4kamNV8c6pcJuCGdwPfB9aRrHUwopFiLId3P93pgcY68fhSuzXNyxKKssQAGz7pHb9KrNcbSyN8rAfKU6nv8AnU8Fw0i/P94DA9cdKdi9SYvsG4fuhkfMf8+lXrIxy6jEd+5V5x71nAjB3vwTuJXpwMgfnWtomJr3ds43ZHoM0ugt2fQXwus97RZdSvGD6V9D6aiwwIA2eB06V4b8LYQIYB97cP4fzr2qCUQw88ADvXA3qd8LpWNR7oIOTz6VS1DWxYrvRt23t71lX+qgNwSTXJ6z4hSFzEz7ZT91S3J96uKuWrs39U8YzRAMfkDAnaOuO3NedeJfFF7fO8cUsipnna3IrSMM+pbHbc+e9WoPBhnYNt2hvvHsTXRFxiX7NtaHnU8l/bIdkxdmPyqW5AqB49bkiLmZ2Y4+U9u1evQeAUPzBcMOme1XU8GLESSmAfXp61o6gey7s8LvNT1y3jUTKXjXptY/1qxb6ubiEtPE2duAR2PvXsN/4IhmBBTg/pXM6j8NZGVmi3KBnhWpe0TK9m+jPNpZbqVXEV2cbsEbjxVizur+Jx/pJBAAAauxHgWS1+XYSW43Bfzqvc+HZbKSNDG0i5PKqeDyR9KfNdD5JD9L8U3VpIsE029WHO70q9HOTcLd20/lLkkgt19/yqivhmRm/wBX8p659MVp2OjeUqKI/X8aEy0ma+n67LHqlle+dIs6AxuqfdcHpn6V7V4W8SPNGkzPtJG0gt0rxjTtMCjITLqcCu48PSTQKqDkjjn0pN9g5dT2GLUmlhDE7s9MGtqwvYobM72/edefxrg7K9IVVORx61rwXpcDLZGOBQpPcux2VlqIfJB49600uww69K5Cxuug6VswXORVc4uU1zc9s1G05HP8qpiTNP8AM45q+YVifzs9TSGbFVjLzihpcU+YLFtZh604y1Q838qcJ+OtLmFYueYaY0+O9Uzd7Tz0qGe/RQTkA0ucVrF9rkDAJxmozrFvBFuZ8P6EiuQ1fxCFRgG6ZyQ3SuF8VeP4tNhbfNg5wB61oqisJt9D1S78XRQkuzLj03Vg6x8TrTTNqOyln6Ybmvn/AFD4m308zCFQIlONzseDjniuD1nxNd3M7vJcuwOQMt0NNVEyZJrqfTEvxchlkEMcgznBZT0of42+HtPjkW8uT5kYy208DvXydHqN1LcgfaWjJIydxUVHqWsW0jvGp86RPlc7twJpXi9DH31q/wAz64j+LGhalCtxbXiGJv49+4DgmmJ8UtL8wRG5SNjyr5Bz+FfHFzdrHGSitHCV52NtokjniCXKXEqPsx945xTUIvQtVGj7NfxtaPJ5i3amJuAu3p+NSnxValjmUYHUqwI/nXx1Za5qNhbsrXkrgjH3uh6mrtr46urWUedckxsCTvbbj/JrN00aKq9j7YgsxewrJCyyq65GP/11TnHlSlG4YcEelfJulfG3XNCnjGnXrPE55VmLLge1em+HP2hrbUoidXtZred8DzOqk/0qXTaFzNnshYYqpcDcDnGM1maf4mstThSW3uFlQjOQ3b61oeespwvJIyKzt3Dc818fWGyVmXaucH73tWT4NmOn+Zb52Rk7lXdwOTXfeMdK+12XmRrl48kAdzXlemXjC5dG+Rlb5lPb/Cri9LENJqx6HrFqup6bIoXBK8se1fKnxh0X+yr9QPmilzkHv0719WaXeJPZOnXIH8XtXivx30FJokm35RQSoXtxU8nMzmlFOLPjTxvoqeYNvy7Oy9x1ripgIxsJ3Lt/ya9O8SbJg6P8ygkfK3IIJ/pzXA3lqsUzqOUQgkHqR161tFtaM4inIgZQnRSvC9+g65qexkSGILK+SxI3t2HNMkmjJUqd244O7t1GfrTWVCQBxj16CrZN2Wba7uoL4qEUxA4DI3yke44q6Au92+XzHB+h5rPJWNYfJ4x8zNu6nnirsMoCszYLMcjb+BNJrqBNKsclu0fyyM3VT3PX2r9A/wDgnX49kmt49Cu5cvDH5YRse35//Wr89kjbl/73GfpX0L+yT4gvNK8dWv2abyZl+ZVPVx6VDWlibXP1/aEhuMbe30qpeWSPFwud3BxWZ4E8UR6npKRX3FyigkHqK3iVf/dHpWaWhGzOY/suS1lcNuEa8AMxJNWkO0rjlfbpirepI7FgjcMec9qpoflCDgrx+FAi+hWRCMbj3PpVYHyiY/uqO9T2oZGHzcdeaW8QmUsBjI6dhSsK4wuFwOv0qeNAoyOO/BqJVBFTQjao7Z7U7BoTRMU6gY9DUV0C0YVW2knmp+QOcGoLlicBcUuoykEyTg7iODnrTxH1JH4f5NOUcYHGPWlDev0z60JWJb6DFUq2en1NXY5GK49aqg4Jzx9asxHIwG961WpLJbK3Z2YFtpNSyRGMheRt6+9S2z7G56D17VoX0JlgSVNpPQn2rXkSjcxu0ZQTbye/pSSJu53YPrUqqUBz0z+VKWwpxjp3rLcq5WC/L1z7ioSCDgHHPeppF2jI3DnoKQIHwS3GOpqRCr8pIHJPr0NNZMuDuwO9G/YdvcDk0McLwx9ead7bAPZOQByB3FIuGBx2piktnHU96kD4BHcGnuGxGyk5J+uKR0Cdf0qZsgZ/Cm8Njvz3pNWAqyxgDr9Aao3SAIR1PtWjdEMw6g9qyrl33Nn9KiTGU2cFxn5T15pIVDctj69MVHdADazN05IFSwxhog3RByMmpT7gTRyOkZQfe9elHmsFKv8AM5PGe360i5Uk7hz0pxy+M8/TvT17hc7PilJwuev0pB8vB5OO1ICQD2xWhvrcUKWII4Hemg7c55x0oGcc8eoFSYz14z3oC7Is55HGe9OYnBxzxilOB06e1LswMdPc0CuNz1z2pHORzwPSlLK+4cnHXNRykgg8+mBSKI5mCr6elUri387JHOB0q04K8nkVJDCGHPGetO6Aq20WyMAtjIq3AxifAb8qc6LETjkD0p8SrtI6d+adhdB5z3/WjHOOfrQw3D0PrTQefb3p2Adt28jke9OLg/w4UetAbAJPSkJwKe2wwZcilxx7/WgP8uevsKULu5/nUgNIVl56nsaaqjvxT8AkkUZAIz1pD2GlACTTRgrxxilyDjB4HGBT0AO7PT2oC5G2VB74NMZtzFT09RUkjAcD8zUL55x+tIpFfagZ+5yeakVRt9aWP5SxHPP5UO+No6mqswYLtVj2HvWJ4htzNPGE3ZDAnHQjNbOAoJP3vftVG9kZJFI6k9eMVNxnnP7TF9/ZfwN8SSwbrZktwC27nkqOv41+MK6hLe6hdTO7u7uzAt0GD79a/V//AIKDeJpPDP7PV3BG/lpqMqwu/cAKWGPfcq/5NflT4aaG3tnTknZgF8Zyf5UmzSN0iO5AWLO/B3YJbuas2iKqF8ZI4Pz9Pb61CFWW4a26qo3A1ZkQMNyIqY42+tK/mVzX3JDKjna/y5zyMZrovDkCT6gvl/6vjKt1NcukDsCW2cHgH5eO/rzXaeA7RZb44RiARkjp+FTJ2RpFps+kfhqFFmibNrAcMe1dxf6qQpQNkr6N1riPDW+2hSNVxJgA/Supg05p3LMGPfNcV0dqGrK1yhIznpz171JB4eF1dpLLHll4DtzitzS9GGRngk4ro7fTREwJUEDijmb2N4xvqzG07QEiGNnHY9iK6Gz0VGQKPSrlvbbVHpWlbKEIx1rVGyIodGjAxj25AqWbSodm0j860Y5OKJPmOcVpYVjnrjQ0YYXr1zUDaCGIB27e4710oUClZVNPYZyj+F4HYEqrLnPzdqr3fg6B1J2K2e3pXZCEH/61MlhI6dKBaHnv/CHrbzAMiyITnPYUSeF4SyuibAOWHvXbzxgjBFU5I8jrU3HbW5zUehRsQwTB6fWr1tpojGMYFaioF/8ArVMqA0XKSIbeNlxjiriTNGwA6UscYNSmHI460+YVjS06c5HNbtpcbwMVzFr8vGTW5YSZPv0pos243OKmD5qvH90VIh4rQkVm5zTd9ObrTCvXFMAZsU0y8U1jVaabaDk0rjsLcXWxWOcY71z+oauFQluvQEVZv7w7CqnBPrXG6reSebJH0z0IqWxWTdjJ8S+JlhIjV8OwPzbuleV6nLc61q0oV1eFFyCfUV1+qaPNqlydzscE4JXb+tMTQvsoMSqN7DLHbRzJFcltWcFewsZVixsLD7w6E1ktoLLcPJ80jkZAboK9aTwpEAD1J709fDcUThlTLE45pc7QOKe541d+G7ufBYY3HGFzxWQ3heeGR1EJIySSf5mvomHwqkhAMe5vbtU8fw9S4my6qA3X2FNSZn7OJ84roErgoeQOirWpZ+F7+9YQ+Wz5X5SG4X8a+iV+G9vDuzGMdiuKv6f4PitcpGignr6mq5psh0o20PBrX4QX1xa5l/cmQ/Ns6k45+lWk+CC2seJ2luFPLB+or6PtfDSoQ2zB9u1aVtp/k7mYK2eFVlzgVXNIXIlsfMS/DSK2idIFwnbK9KbF4Xmsd0ZTKEYIK8EV9N3ug2txFhbeOMn+Je9cxqXhlTlCq5HSqU3swcWjwy2a68OXsD2XmRxL96MMdrD6eteg+HvHgmkCzN5bjoHq9qHhkE8ptPqK4vxF4durGRLq0dhIhO9NvDDsKJSjIyba3PVf7Uh1K1YB9zH+EV5n4ms007Vw4l2o524PHPWq3hfxlPDKsd/C8BU9T0I71teLrRdV0tL6DbKgYvtXqp/CoXuvUzctdSXQbgCXY3IbuO1U/iNowv8ASpfk3naQAe3+RVPR75Ps9vO0iiUfK0Y6r9a7PU4V1XSFc8M68sOhH+FPmsyb6nwZ438PGx1GeEJsDZJLdARnj615dr2mTxx724lXIO3vX1L8WvDosr26k2eYpJZP51886rA088jtvVJBlQzcr1qru92efJWdjz8uUZVU+WR/PimvKFbPUE5zVq/hNrdlG+YYzv8Au889u1RmOKXO3oRk7cZH1/Ct0yGxoKqGV0z79vWrMBRJQex7elUwsq5/jYZALenWp42YoR90r3b14702It2xAOVxsGQQK9R+DniF9G8UWtwv7tYsMHHUnJ4PtivK4WYxsW+WPHXdyfXtXafCvUvN8VWunvtCSsEDPwASfUnpis5W3Gj9fvh7ey61pNhqsfz/AGmBCxXoMDBP6Zr0rTdQMxUH5kxzIvSvD/2bPFzWFgmh3ixyLCNqP3HqOv8An8TX0HujwUHyp02DtWMbsmRFPH5i/wAsVTWwWNiR65zV9CFxgdOgFDHJ5wQapozKQURt/hUpCykDoM06RcnKrg0IQBz19KkRG9sUJI+70zSR5HXgelTODJ16jmkHIx/Oiz6BYVXBPqO5pJYvk46HrThGQeOKeV3RkdCT2pW7j1M9gQ2On1qFiVYD5j65q1ImScioXh3HB4z3prUljGOME8VagUmoCu4cHI659qsqBGnLfN2zVbENstRy7VyGzirkeofZYXXqP7h6VSixjB5pWRpQfYfnV3fcgRrxZZDs4zzilXnLHp19qg0+yAvY8ttdjjnOAK2bzT5UIESq6A8n/CnGLkrolyS0M4gsvzdP5U5l+XccDtml2nzXRvlZeopztgYHIqRlQqQ3POOajYjqPpxU5T5jlvfmmsoGMdOtSwEU5X6dqBjIz9aNxBGPzqTdxx+OaYwJLnAXFQyEQ5zx9anLYz6d8VSuJQDjr7UriGTzqy4IwP5VSeLcG7j3qwFDtu7U6dIwnoBz1rNjMiSJSS23PbNQo37053AAfWrVwxkBCHB9D3piRMrbh8474pWANhfGevv2pCBFuOefQVPsz14GOT6VKtsWOV5x69f1quVvYg60H0xj1oBGfamYOR2x1Ap2BnPTvWljq1Hnp6+1NViQc8e1Lg4Pf6UhBwR0xSAXIHBoDZGD196bznnrT/vYzx7etACZwD/OosAtx19Klbjr90cZppAB4zg+tDGRiLrn9acB5WMUCTaDnk54xTdxZSen9KaQDZBuIfcMCkXcreoPeori5S3wG4FSRzLJyrblPTFMCyDuH+NAOemCfahQMDtS7sEDvTAT7gGW570pI7c/SmmQBgOhFOGcZ6UX6ALgMc9MetOycCgD5vUe9OYY4HP0pDXcjzyQPxpMblOfWnFOf60ISc5pajuMY7T6A+lOU5ztoZQD70fwnmlYCCT5jxzz0PelIJPzfpSkEjPT6UrCgCuzbSQKZK23gHJH61L90NnjJz9KiCk4J7evegaGxuXTI6+jVk61dsl7axngM+Mdse9baKOg/MVl6zCjXNqSesigk9BzSY1oz5e/4KfJCfgtbxttQx3MciKG4YnAA/X9DX5n6JbNNbTSuqovlgqU6EYyTX6Qf8FSpoX+FqQI/wAySxZLN0OCV/RWr86fDDiPwwu/5kdAm4dQaG9DSO2hVtI1MzHpydufl4/wqWbemA20eiyd6rBfs829vmZlB/U9KnaWNkaTf5mOMenX/wDVUmiQyW4OQu/knn25r1r4R6VNdXAbZn+IegryCMm6dfJ3KAcnHUdK+jfgppRvUE4fywFUFR0xxWNV2job0YpyPbtP0xLe2hPy+cwBJ4rqNO05JME+nUd6z9JsWmdVbhQcjHWutS0WBRtUD8a4leTPRjHW4+2tERAMcjv61ZA21GjhRjNDycHmt0jaxMj88VYjlwazHm29DTlusjj860BI3Ypw3erAPFY1tPnvya1I5ARVoTJM5NOUHiml8HNPRxVCJoxmnyRZFLAQetXNqlaCGzAuoypPH41nSg5PrXSXUAYk1lXFuM+9Zyiy0zMBxUiGnSxbajGQelSi0y9DiraqGFZ0cmD1q/A4Iplbk0UJ34zwa1rRduOaoQ/ezWjCwDDnFUh2NSEnFThhioISSBUyjNaIgd0pjd6kIzTGGKoaK8oxVC6PBrQm6Vn3IyDUsNzDvWwc85rnLi3Mk7E9OtdNdqNxzWZNGAScVk2Mxmshj7oz61H9jw+T6YrTcgcDioT1pIorpbj0qQWgzzUyELUqsM4qhEljCEPtWxFtwDWZAwBFaEbfKMVpcixcTBGMVcsoRuB4NZ8TZNaNu+MVaZDNSNVAA7Uk9qkp3Y596iSTA61PDLnrTvYhleS32j096pz2quGPVsegrSvLgKOKzpLgAHBqW7om7Ma7sIySCNxrAv8ARxLnCjHvXWSMsjf1qM24ZT3B9ajYN9zxzxJ4ZUlhs556VzlhcvpM8drI/wAj8IXbg9+le33miwyA7lyT0rhfGXgwTKHj+VlO4FeMVSlbRmUonA6w4stURk+WG4AUMF43jn+Vd/4BuJNQ0OWK4RldHZRnqRziuGupIrmBrO7Ri8PzK3v0rpfAuqRJqmYywhmVQF3cbl6/nTfYzscF8XdEaeGYOmQucMv+elfI3iKzNrPMsu9X3H5V7AGvvz4kaE09s7qmFfJG7uK+Jvi3oUlpdTOsfKk/MO1aw11ZhVhpdHk+v2qiFZxwO5PbkcVjKqr5qL94HOPunH44rp5LWL7Cu47lI5U/wnjv9aw5UxOAPk29l6n2q72ehxtFR5QXz9AR6mnRRHYx2bZDwgX5g3WlvEVtyR8Be46j/wCvUcNs0cR2vyvJL9elXuFmS2kbudknTGCW6DmrkLy2d3DdQ7ovKOThu3Ws+3ZokBd9wbnLNwK01RrjKnt2XqRUN9BH6IfsvfEKDU7jw8HfddTlIpGfoewz6cV96SKygZ4KjGT396/J79kq6e6jk3XCW17Y3MRiiVuXj67q/WDT9Qt9U0OyuIuZPJUSH3xWS0ujOTuPAxjHHFJIvG70pVII44BobAHPX+dMi5EzcHsaiXI685NSFRkH1pQpPTkelGgNiMQF469qiVgpGOCT3qw8QwP5DtUJjJGDx71L3AsxkNQRySG/E0xTt4ApxBNAk2ytMuGHzcetREEcnnnvVmVgq428+vrVR5Qx2gY5wQTSBip1yPyqaRNyqTwveoonOee/rVrkLtboPWtErkMWIY5HA6Z9aVpAhx0P86fESiEDJ+tVp28tucn6U7MzZehLF0Y8kcgehrZhndRluM+tZejguGkzvjBwAex5rYVN2e/1r0KKtHVHLU3KeoWizqZY/lkxgse9ZADggDkeproZISMjOM8daqmziAYnhj37VNWlzK8dy6cujMdlAORx7UDAO49fT1p7yIZCEbcAcZ9aQMFf0OOa4DoKjKyO+fu9cGnbiB7e9WpF3IR1B7mqbfKccAjvSCw8SgA4X8artDuJJXn2p6IwB+brzz0q1FEVXHV/epAzivljceaqyymViB8wB78Zq3eFWcqG6dRVURDcuPlIqJX6DsivIpRt3/1qfAS2V29R1FS3NuzsSJCGHSrdha5RCeX75FEU5MAsLHz2CHdknGDWtaWy2VwyybTGBwT2/WoLU/ZbtXOcE914rSmlVwWXkenrXtYamuW8lqcNWbTshgQKe/PrTuAPSm7umOfrTgBjH615Z6lxq889umB0p+0jHf6U15ApH9aepKYNTsAgGPm6dsntSHGM093D4I49j2pgG5jyFUetNDGbsKcd+1BB25J/+tQwP8LH2xSo2Q2T0J60XAb5eSSG49BTciIHHJ9z1p5fAz1I61TvJGWNivB9qa1Aiv7KO9Kh/lxyMHqals4vKUKq8DjBrKW7eV2UH5sgnJ6VsW7ZRc8UWsMtL0qNgSRnI+lSL0/wp3p6UxEJU8luRT1ckew4xSsmAcdT605FwSR070BqOGQOeKkBPY9ulMDDGT09qUMTjPHrSLGsSPu89jmkBBBA4pS2V9KazcH8xilqLQUklef17U0AqQCMjuRT9wPTn6UvRcn9aBkXODn8hQRgc0rEZx0FMYluOtAEcuWx37H3qMKcccgVNt2DB5J4pMZwB+VOwyMMVweh9KralI00KBPvI4Zc/WrpjDk+3rUUq42/w49aTA+E/wDgp3cteeFgrcRLNCxXsdqsvT/gVfF3h7Q2i+G82qS7o0jKx428biP04719v/8ABSCzUeBp3nTcxmVozn1zj/8AVXyBZ6haXHwGhtrbdKPtP7xn6s20/LWX2bm0dDzV8SYx9wc+/wD+qo7tkKsg/dvkFgvTHWoLd5WkJKMiJ8vzLtB/Oq17Kbq4YPubHBC+men5UrNGvmWtGeZrkJNtWLfgg9WHTHHevsv4IaN5OlRzOuxcY2rXyD4Vsxealb22zfukBDH+EDnpX3n8K9Pa30uBD8vyjhemfWueq3sddGHU9A02zSIBlXB6nNW5TjocGpVhKjOar3GcHHWsk7HamRNcbe9QPedfSoLiTbxVGSfGeatO5aNBrgnoakhn9TWQbn3p6XioQWbA9a0RR0tpJlh3zxW1EwWLcW6Vw0WspF0bJpX8US48tSVJPU9Ca0JO3MuehzUZvlV9oNcHLrd8HyHwCeRzUUGs3iksX3HP8OaqzDQ9Lt77B5OPrV5L9Qg+bivLm17UFAZI2mIOSFbFW4fGRRVimUxSE4Iyefx7UMOW+x6NJdqRjdmqckocn0rm7XXfMyCxwBnk9KlGtArk8HPes3LUVmasoyODVR+PwqsdUV8EHtnrUUl6G71LZaTLiy81etpc96w1uPerUF0VI5/WlcZ09s2R1rTtl561z9jcZHFbdpJk5zVJj6GxAeBVtVzzVa15xWnHECK2Rk3YrBc0jKauGHFMaP5aqwcxnyrlazrkEZrXlXrWZdj5TUtWGmYdyQQ2ay7jqa0r4nJ96ypzj3rF6FopSnmod+Qf6064baTzVR7pVzk4+tTcZOX5zmlFwAOtZst8ADzgVVk1DaeTge9NNjOhivRnrV2G9B43Yrhzq+JAN3y57GrcniKCIbBIGbGSy84P0q1dgzuIr0E1pWtxv4rzq18SqzEBsjr7iti18YRQJuOSc4IJq1cykjvllJX0/GpVnwDz0rkE8Z2yoGb5e2Mip4/FllL/AMtNuTjaSMincnlN66uuvzdKzJrr3x75rNn1mO5clGwPTjmoDqCsxG786T1DlNT7T1x19anS5OOvFZEM2SOc1bEnT+lIhou+YHPXFJd2iXVuykK2e3rVdZQOc1ain3DHWi5DR5n4k8KCOR2RdhzuGPWuN0+1n0C7JUbYkk3r689RXumpWa3SHdyPevP/ABFomVdWXaecbqV+5mtHqa1zBHq+kBpX8zK8Y+ma+WPjZ4TBiuAOOCPk+X9e9fUfhO5Lac1rIvzR8buMmvO/iv4YN/DMdmNwOPlqoysyXC+h+fVx5tneSW0nyO2cBujDpWdqIRpvO+4yYDeg6/pXU/EmwOk+IcSoyAMVDr1z/QVjSQpfRMy4YheR+ua6HI8+ceV8pjAsyyOP4WGc4xio8PFFv+/k5I7/AM6arxQPJbf8tFxk+vtUpYRJsb5i3dug9vaqV+hKZXilVZssm9cYC9vetGKRs5jbauzJHpz0qu8KsF28Y5yvfv8AlVtP3TkbP3Skc+p9KlkPQ9W+EcslvrFvc2c0lvKhUB4W2k88g461+svwP8Vyar4StTO8ZmKhWB6nAr8pPgnZ3F7rFnIExbrMAQv1r9PPg9pbxWqTJ+5iIxgfLSvfQzex7YPmUE8Z7DoKYQSCGwcHj6Uy0kVolU8Ecc1IxyMH9aCNyPG3ouc09RuAA4pCpPt9e9KTwcUrAPdsrleg9Kic469T0xS5IGN350pUscHHA7UWD1EUqPqetP5OQOOOoqMxhfcj1p8W3eS3Yd6kCCdSiH1PrWdKAWUnnmtW5QNz0HpWfOBGDj64osK5TlvhaXCqFZlcdV/hNaMd0s0AIOWx1rOeMsxfblscA9antY3C4bt0xVRdiHsasUjbCp4x3onLZyOmKZBvCDPTFWduRzWl0SWtMk2WCFvlkLEso6/54q9FdEkgcVisDE+5fxqGa5eNsruGa6o14RVmjOVNSfMzo5JAoyalht1lUMeQOcdK5dNUkUbWbJ7Z7Vaj1KWNdy7iR6Him8RTasjP2dnoNvrWKC6ZE3cEv/8AWqNl3Ic96bJfNNIGk4c8D0FKuGyDwMda4m03oajdxC43dKrSMMgDmrFwCIyF4x3Peoo0AjLbefU9allWGpx823mknlwvXBPvStIiHIb8KpzFnX+6c/pQxXEIyM5ye596YzFaWLJUBunf2/WrCxF3x0HXJpKJDYQRkqpPHcir6RCQj5cgdgef0qONVReeDV3TQwJc8q3Ax2rupQTdiJTa1NKzjjWE+YoIP8JFMlt1Y5X5B6CpthUcdDzzT9m0ZPP0rvTs7o4ZO7uZpGOT2pWGBkc5owSeO3rRknH5V4rPcBHAB3dB3Paq0N01xdyJwEUfePrU+GU5+8O4oVYoF2hcZNIB0gIGaRsEYPNSklxjr65qFyQ/3Rj1Hah6bAJ0zz16e1AQ7snqaXO3jmkDZck/mTS1Ac6ggZqhqChUyWwB6mr5f04IqjqIVogw+bJxxTV7gc+jvHcSSfwe9b9hL5qAng1gyExPJ5mdo7DrWzpbgR7t2QOgPXpVMdrGpH78D+lPXDDnp796YjGQcdDyc09cq2TwfakGw4gAZPH0qN14x29qfuLMR+tAOOvPbige43gAA/gBS7jkZHPtT2BK5oCgDnikMaSKRQcew60EZODx9KBkDB5AoACMZz070jEAY6/Snv8ANz0qB+SCOMUaANLbRzxQpBHHegcDn9aXaDnvnmkA4osgB/GjO3n07UYyMdPpQXA+X7pz+dAEmPk44PPNUrlmycrnjp6VbZ9nA5/pVWSNpZOPmLcYHb3ofcaPjv8A4KP2rXHwqt1VNzJiRi3U9Qa/Pw6mbTwBY6fHKsS+YZWj9yOtfpJ+3dpXmeCxbTP8q2zybD3PP9K/L2KZzbqW2mNRjB6DHFS11No6mfdy8M7Tcg7Rt6Ac1Rkuy5Gw5VTgt3J5qxer877fmZjkgdMevPequDhlU4HJ5/KpubLc9T+C1gdW8TQmSHzYkZTx1xX3x4YsILaziaOExhlBIP0r5H/ZY0Ga9hlugkSIroMr83HTrX2fYWvk26KRjaAMVx1Gm7HfDSKJnbA46VmXMwGavXT4B/rWJeS9eaxZvHUp3U+M1k3F4FJ5qa+uMA81zV/f7M8/jSTaNkjQl1Jd2A3NMk1Q7eW6e9cxPf8AluBu5bOMc1nX3iqLT03l1HOMsa3jO4N6HbQajG0gDybA3GT0FTza9p8LKvnZkXhgcAZz1FeB+IfioBEFhfYQxwx6GuUu/im0khzJjP8AFu5FdC1MPax6n1Mviq0aQI75z/Ep4FX7PV9OLFhMJD6KP0r5Gg+KflxHzJ1VM5+9yaddfGZLVf3c7vu6FG5q7saqwe7PsT+3LWNW2lW/LpVG8vra53snTGcD1r5E/wCF+zwXiwMxGOCxbnJ5FdTpfxmimnjjkuPnfgITmp1LjOD0R7/c37wlGWT5e43dqu2XiJJ41G7accg15La/EKJmXeSpI43dDWzaeKFu2GGVMnqPSs2zsTXU9Rj1Tjrz6Zq5FfFh1rzuz1kSyYL8g4rqdPuWYAHFS9dUaOCsdRDPnvVqKXDZzWVauSOeKvRE/wD66zOdo6Kwnzium0/5lBzkVx2nMQOorr9KlG3G7H1q4szZ0lmucVrRDis2xIIrViWuyBkyZYg/HXFNltuCaliBqaTJjPFbW0M7mDeLszWJeOADz+tb+ogAE1zV+SCfSueRtExL6XBOeee1Yt1c7cnNaGouRnnk+tc7fT7AeawkaJXIbu+255/OsW91TAJLcVFf3vlknOB9a5nUtSGxxnp196m3U0tY0bzxAsQLJzjBJLcVlXPixRKYFO92GfYfjXLaldNNG4ckIeoDc1lpqkdqgDHnpuPfFWl1Ickjt1v5JS2+XCk8Yq9ZRqzlu/cntXB/8JNFCmXIweee1WIPH8KzssUmARjhuT71Sb2M3NdGepW1rgnaC/071vaZpElyfnIVe2P614xD8TxC+wXG0Afwt0FbNl8WTaIJRMsi55BbkVstdGK9+p7QdEidXHysVPtzWbe6BFEHaP5S3ORXmEf7RkEE+yWJEA4Dlhz+FdFY/GfTdUdcsqORyQ1DS6C1RfuJJ9OjZA28jj5jRpusuZgrt14GTxVK912C8ZTG6tu53L3qt5qbsZGD36GsrM01tqd/Z3odfQjqK0I7nfjmvO9Pu5bViBIZAT0J5ArqrC+8xBk8+9IxcWjolYsBg1btDtA7Vl28/A71oQyDNFyNjRLjbzWHrdt9oyfvE1sIQw5qC6ty6kdaL6E+RyGjWvk3jjftJJwBTfGWkm7s3c/NgZPqO4rQayFvdrIN2c924NXr8LLEqv8AOMZKnv7Vnd7mbPzz/aJ0Ce1uxIvyxbyzfLyPxrxe1vlGB5nA/u+tfa37RHhSDULSZFhUKdxP5cfQ18Q6jax6dqUsCIwyxHHsSK6oyTVjkrqzUmOvVQyNN/A4IDL0DelVjuwqS4VvVenQ8VZMf+ilSm4YOAzc56VTSZZVeMpsfIPzdM9/wxWiehzaEpkVyE37eOPp0q3Yq6x7W/hyR6+uf/11nW+JZSrP86E4Dema1BwSWfbn+JehHHFDZD0eh7T+zlrKWuu6hbHb5dxGgQnqjgnJAr9ZfhK9nP4M0hIF/fGLbIz/AMTetfjP8H7+ax8c2CrGs2+QZB6kZAP04r9kfhzp/wBn8OWU9tuiJVXAPQDHNJESO4WAxyMDwcmpCoUcNnPrSysxiErcnHzH2pFkWUBg2VIzmggbvOFI/WngZUk9PWjYFAxzSggqf84oC4wqSVIXAqVeWOePYUqrnBLYP6Uwkq5BbjtTuTcdKhLZ/hqFV2k+vepnYkYqIKc5C/XNIYvYDsP0qrOmWOfyNW+ox/KmTRhskdcc5o3FdGYluC/t6VdjhCnHP1NMQAZzVjcSgHakkSSwjGO59ulTKABgdRUUOVBzyOozUyncMn61VhXGhOOeuKr3MW849quMM+1QyKCOeB70WBmSymNmHT2PYVPEz7Rht2amngUk8flVXLxSYVsD0pWsQ2WDGp9mHU+lOBK5HfpzUiEOCQ2PUetNKZGR196B7kbMzE7uSD3pZHCqTwOO3FDNyQeKguJSFUdA360gIGwWI/l2pHBZOOSO9NySeaGkYrx1xUibCBgzFRng4yKvKrL14PeqkRJUE9TVuMnJB5+tbRMpDmY8Y4HcmtLSpTGHiK5Vuee1UCowM81p6Xb7mbsAB1rrp7mUr2sjRSEBss2Ae56Uy4Uwr5hbEfTmnTyBQVPGDwWrM1S4lmdYkYbByfrW0p8urMFC4rYVef0pOnP6Cnnjnt3pGPPNeaewJvzk9fcUnYkc0KA5yORnvShuT7cYNFgBSe/HrSFQMgfWjBBJNP8AvY7igCEjPFCr3PBPrUzKRyDx70hHGev0paAIoyc9az75S3T17cYrRJ6471Xmh8z2pFX6FD7IlyCCqknuatwxiIjC4A44pVXy1A3YqZOODzigB6fL/jTwCxOTQqgjH50p4H+FMVu4jAA56ZGMUKPXjPXFOTIBB5zSnC9e/SkNiA4BUNgZ4FBYAfTr7Uq8k46j1pCvJ9fWgBoIYkg/jQqFQT2z1PSkweCGwo7GnNLheOg9KBiF97dhjtUWwqDzk045DZoDjJOenrSARQyEZwR70MQvFK/TAPWo5ARj0HXFMA3jp3pCMNzyfWmhuOeuOlNiYsxzwAOhoAlL5Hv70luQtxvZshu570FcA5x9TTgnU9eaQzxT9sfRjqvw3v7nyRNMllIAF6nAJGPwr8e1IWNgrlSrsrKy8jBxX7p+JvDf/CZxy6VM8Yilt5Cvm57DnFfh54u0690bxt4o06f9ylvfTJEi9VG48VF9WjWLOTu5pJrjCPtXHB7ZoniKLsPzO3GPQnp6UrNsUl+BI2EY9c10HhPw++teILSNu7gMWqHKyuaq7dj7G/ZX8HyaZ4VSeRAIyoYD35Oa+g9wSPNcp4A0pdD8I6fbQbdojG7NdDJPlMdK89O+rPUSsire3GQeawL64wDWleSYzg1zmo3GM5NM2hqZep3gUMd2Mdq4rVtRkiyY5FTrw9a3iPUPs8BIk5BycV4l468YSec6xv8AOBwB2pKPMzab5I6mjrnjcwbsyKNueVO2uJuvFtzrMzpDG8iE43f1rlLq7u7qZnkYuGPIWvWfg74Kj1lYY5ODLyc/WutWieZOTe55nrum6j/Z32iVwqoxTAbv+PNc5Jp11Jpouo8Oc7du7Jz09a+k/jn8Po7PwvcwWaYliP3lOOnY186aFdvbWafaAXkZiWiUYJ/wraMrowlzSOevLWadOJiGLbWBToCPwruf+FE65bfD+28Xlt/h95/s3nYORJjOPSrOlWdpLZzi4O47w6u3Xb6e9bF98U9abwc/gqK6KeGTci6e1bqzgYyD1FNyfR2ElN2aPLL+1a41FYGgDEJtDN8pwAP1qTwtpstrr8BDuPnA2Sdz0x14rf1TT7HUCsivsLH5drcg9ab4M0t7/wAU2tnBcPIHkCsWX5hznr6VXN2OlRu9D6Bl8FvfaVEyARSCP8fzri9QN1pOEMrSBOPmbaRX1rZeFI7Lw/bgw5kWEAn8K8U8d+GIknmlTCnJ4C8msqlOyujqpVbvlZwXhrx7NpWoI9zIZUGDtPT+lfRng6+HiizW7tsPnqi4+WvmOfT4LcuWVXAGSGrsPgl4+Gg+KxbyzMLOYbSjHHPH61zKVj0E3sfTFtAyDB61bTI55Ga3l0VbvT1u4SCjLu654rLmhC8DAxVW0MbliybBGcV1Oly4K98VydqdoHrW9p8xDLjtRElneWDEAZ4rYhYECua064+TB6nvW9bSjaMV1wZgzUi61Yl2qn9RVKCTmpLmb5MZrfmsjMytQkBJwc1z19GCDW3ePnPesS8k696wkbROX1WIhW71yOpt1FdtqLB1YHt+lcbrqeRGT0B6GueSZ0QOH1iXa4IYZPrXD+IdbTTIGlmKgc8HvXVeJL+KwtZLm4+SJBnB45+tfK/xH+Id1rWpvbRzbIUYgD29qx5nexrVtGGh3V/8QbeUu3mkLjGF65rmH8Xz6pJstxuGePU+1cjomlvqDxiSVmUHgf417v8AD/4e2r2ElyUQSqhIz6muhWPGm5dzxLx14j1jR7aC4LCNSdqxluWPauLm8V6+0y5uYYgWH+sz075x2r1D496W+j28cssOYEYMp7D/AOtXl4FtqcLQTgYkXiRX6ZGM+orVM55OSe5K2vaxPqWLOUOztsjVSW3nvgfyqa58UeKNInP260lVDnfGylGT6g1u+Dm0v4b+I9D1u8vI7tdOlSeMSJuDgEHBHQ5xjmtb4s+Nbf4wfELUvEdjcix+0ys5t9m1VJ56CpUneyWhMKknKz2PPU8aX10wkLmIqc7X5yPWtGz+I97aGPZK+52+ZEyx/TpXO6jpkdpNBbQyeY+7Bkbo2fetnw5o8f8AbaRBRJLIcbV7nHatLm7lJdT1DRPjPqlg0KuJPJbj5/vAfQ1654X+Len6nHskfEo+9nv9K8wuvAsg0398m2RBkL/SuFuLWSyJuLUsskZ+YDuPzqJO2htCq31PsbTdfiulDBhnGQQw5rqNNvx8pBxXxZ4W+Kt5ozbpnd03YOT7+9e++CviXaazDB++2se7NxUt9zsg1I98sb3djLc1sQz4GQa4fR9TjuCojcOMZ4rqLKfevvWbZMonQW9wGIHNaCrvXI6+1YtsTnINbVp8y89apM5mUb6zD8D7+eCV6VCAqxskiDeBjI61tzxYGfX0rLuoljkJUH5uvtTJvY8a+L2gefpk7MjbSpIZeucfzr86vG1i2meKrxHO3a/C98da/VfxXp8eraZLAeSOQa/N34++HjoXjOa5f7kxZSG7DOciqhozKr79O/Y86EyA/Km3d90fX+QqC5CrMXZNhH3emT71LFJtlAAxhfvN05pbl1YAH7w5JC+gzgVsecn2KrQBrgSdu6L1NXrW0AjLB2JPQN82D/n1qnE6yuwfrjAU/KQP881fsH3rGPvAjOG9KG3ewN3Oo+EQeD4k6ZIj75VIJXtjOMfXvX7W/CySeTwNp7XDKzPEu3b6Yr8Yvg8jXXxM0uOzDHzHAB7jsf8ACv238E2UEPgnQfIUZFuEcjuw60JmUjZPEZAQHjHzdqzrbzI3kRxgBsLjuMVqPggAnnoTWbevLbTRlIxJGxwT3HvTILRDbRjr705QOT2qJZQQPm/KnxnHXj60CJG+UVBIxJH58VKx3MccYNRSnr7elACrIVXJznPQGnKQ/sD2NQRkls9utT43ZJXHpigRKiAL/jTXj6/1qQdMnGPeh3GQBxQSVHg2gn9BTljIAHUj1qQsqt7HvmjcAcdqd7hqPSMoox0znk08fL/9aiN8LkH25pQ64GeeeCKoVhArKOfrxQVLEZbp2qQEHpyPalkVQPShi8mVthORwB61WniABzwc4q4WG0/TkVDJyPX61Iior4yBwfWpVOQB3phTLFhSDKsSf1pANlHldG3Z9aqyZLhm5A6dKnkcsSOn5VWkOM+nWpEwzyCDnHalRDjrn3NNUnGRzmrEMD8g/matRuyRI4yMjrUzROGUDnPcVMlvjCng98VbtbJySW+VuCPwrqhRuZyeg2Gxk8xU+bBHXsK2NPsDaqzM+8k/lVtJvMVQFUEDH3eTVe+ufs8ed2M9PSt0lHYx57szdWvN83lp8uwct1quo+UE8+9NYB5C46nk05TjHb61zN3ZrzFkHd04780mPxp2DnAoZgmQe9YncIxCjjv6UgYgZZuaGIJx36cU2SIOpXd2pAKGEgyOR2xS98j171DDbmGPmQ59D2qUZIweT7Uhjg42heh96aNy8twemKkBIOCv0pzLkkHjPpQMZx1Pf9aiALD0NPKbiPb8KQ/Lx/kUBYiYAYxx7mnRpls8YprvjjvTh8xyOgpAShtppxIzjvTcAMTt6+9NljZhlW2sD1p7AiXO4Y79KVm4HY+9NIIHPOetO9PSkMYWP1pS4I9aGHB+namNxxjtTAUuNv64po+7lePrSjGMjnPpSn26+9IBOp57etMf7uV5I9Ke52jjnFKqjBO7NAESLtOd27Pc044bo2celOII46fSg46nr04oAhK5z60iId3PfsalAwOuaYHPOeR2IoAcY84zSqxKjHYd6eW4GOtNOMFunvQBmSN/xVGjoPmkctENvowxz/ntX5A/tMeHYvDH7SnjOzuOFkkfa/Cgnce39a/XC83r4p0u5hfBglAcluoPFfnJ/wAFE/CMeh/GOS+2bXuvnDt/Fms72ubR3Pj+S3/fvHH8qKx+ma9T+Avhs6945tLVA2UwzMtefvYso2kYkJy+F6fyr6u/ZK8DMkdzrhj2MQYkZ17DmuSrLQ66aXNZH0hHaiwsILduPKUKreoqmx3Zx2q5ezGU4JzjjANVCwVev51zo9GxmXqHB71yWrymNXb0rsrw5BHJrmNRtg24Y/KqRtB2Z5R4vumkjddxBxwO5rxPxJZTvcOpG4lcgD1zX0N4g0YyTbiuB3H/AOuuEv8Awwbi4aQL7c9RVrR3RdSPMeS2/huVmznIfB57etdz4K1HUPC93C0I3qjbuTgrXR2/hgB0wmSPTpW1B4eVRwm5j1NaXbOd0k1Zo1L7WoPFekyLcs/70EMG6nP1r5m8daJe+Cdal2L5ltOSQR0A9K+mINABXd9xgcjFZuveBI9YspIpgsznONw6Zqk3exHsex8tR6ubuxl+zy4LnbtzwM9aZaXypAqSSBiq4G48+mfevStd/Zv1H7bHNplwYIBksiZOTWTa/s767NMZEnkkAOAHGBW2i1uL2UjgGlXzUaNmeXdg+Xzt7YPtj+tfQf7Ovw383WzrN6ipFjEe7k9ueehpfAf7PE2jyiW8k82RsbgBlSOa9+8OeGk0iyjt0AVF/urSja5qqaSszp9V8Qy+X9lhYrGoC8dDXmXiq1luiSQwLdc9/SvUrOzQjDLu9KivPDq3Z3FN2Om3gZ96qcnJWKpwhCV2fMup+C9QubqTyosBuMn0rNtvhPrhvLO5hXd5Th3b7p4r6yt/C9vHGu6IFjyelXItIhgjCiNc1glY7lUXQ1/Cd1MPC2no7bXEIDAt0xVa6++2c8mrdq4t7Xytox64qtKNxzSZi2RQqM1r2R2sKzolwa0bQcg0LzJZ02nvyOa6C0l+X1rmbE4A5rct3O0V0QIsbSXOwdajnvsqR1qoHJU5qCZiAea1exPKht1c5rJupeDzzUtxIeeeKzpZSSc1luUkU7kgk1zniGA+QcqT1rpmUNzVTUbUXVsy9CBx70NXWhonY+Vfj/d3lj4ZMVtGZpJn2kJ8xRRzXzBc2cv2hWaBzIRuYOuMfWv0H8Y+DrfW4PKaNRJjGSOoryHVPhBHCZCUzjpla5l10KnLmseC+EYWhaNZlwOBX0T4FvbWOCMO29cYZPXFcs/wujtnIDEZUZFaeleHX0tPLV9qYzg9fwp3scsqaktWHxl8IQeK/C920aKXVflGBkfSvi3ThPb3d5pzo9vNbuyOW+Ud8fUYr7iitp7aBkd3ukY8qx7V4b8UPhEfEF5cT6aPs88hLE+h7Z9acZtOxjKm1seOfZpTcRm4xLHGCVC9OvT2NSvdlHlmiPkSnO9ezA8/nU3/AAi3ifR1aO5sjIwB2yQsRvI4B9qpvYeJPs/lRaM8jvyxdhhOw+tbp9zPlfYU30KnzYo/JkB3EB9xPpXsH7P/AIGfX9TbV7lCI0bcC3Xj6+tcz4D+DV1quoRT30bsTgFRwo796+pND0dNB0uO0t0CBFy2zjPtVXS2H7KT0I9dt7S3s5ldeWGARjivnvxfYvJqdwLSNog3TC9frX0HqGk3GpKxYmFc8byGrJk8M2Vrp9yq2nn3UmAJjjC/hWfNqdEKLWp8yz6BOke0qzBjuJboK0PDE91puoBYpWwCSVz24r3R/hn9qkXOCGGcDtVq1+D9vDNvaLIJ5xgE/jT5tDX2bRq/Djxk8sK+a5yFwDu5r2nRtS+0IjBsbh26V5vY/CuK2sIrmzuUQk48luGBH55rtfDmkyQCPex3KO3Q1zu9zSfLyrud/Yyh8YOa6Gyfgd65bT/lxnr7VtwXXld6pM4ZG1IRsI9O9Z0+1s8jPpSpdCQHDfnUmwyDPFPmMmzI3RZcMnmZBBHpmviH9szw82l6kl08H7qUhc/3c+lfc11C0EinsTjcO1eDftgeDzq3gOO4MXnCIkkqeRjvVcyWpMp6OLPzxUSW8jLJJuVj8o4+XpxmmyRqIdwGGX5hlufpmpriPymdZDvcH64/yKkiiRoUY/PI2cY7ev8AX8q2v1PN1uUUkGBKm1mwSS9WrSdXIOxdgOFf7vHp+dMQq8pDLsJGCp7GnBGUDuQce2PWmS2zsvhzqr6H8SPD9zHyPtCKUVuTlsfjX7UfCzVpbzwjbF/ljVwuP7vHf8a/E/4fajCPGOiSKubyO7j2AdG+cEiv2h+GeoedoMk7IsCTqr+V2UgAGhXbsRLU9DchW9eck1VuTvRl3fL2qbzRJDGydCOtQSYGQe/pVEEcBZV2nAx26Cp+Vz8vIqmCElUnjHGT3q8mSKBBGwJPYdeabMeT/nNSbeBzyOwqOVMk89KAIlOTk5x71NGduegqDHz5HPOKkYjPoB39aCW2SuGbkNgUcYPfnvQh2Djmk3Bskcd+aBDZG3dVxTgQSR1I9aFIUgfzpxHXPNO4CqpJ56e1OUjkdR/KoonIJAJ44INTRqSMng+1NMFqSIowueo9KWUhgfcd6QnaP8ajduPf3p30AQ59hj1qGVt3PQd6N2f4gKV034/zmoJ9CNU3K2fyqnM4Q9zn1q8XIUgdveqLDJOegPekG5GM4z61G3JOf1qU/Kp/rVZSzMf60bikTR/O2emPWtODESc9KpQRdzx9atFmwQflHqK3hG25nJljzgxBT5s8cdq1IYSyruXB9u1UtLtGZMnbwcVqlUgQkyKpAzzXZBcqu2YTbeiJYwBn24rL1ecSSeUdu1T1rRF9EYS8bhh3x2PesCdS0zSdc88VjOd9hRj1YoVWPynAz2pwxgn06UxZBx2p5B7VmXZE8cgbdjjBxk04cL7+pqO3hWEEDnBqXIHTvWVtDvGEEkE/Q4pQQwHbFJgk88D0pwwAegpABJY/4U0j5uOPX3pWwpwOtNOVY9264NMBSTjH6ikMvzYP6085ckj9KYy8kHgUvIEP3KRj+VRsM8D+dMjRkL9wx7dqcpdWA4Ye9SVcjCruIHQVJGQXwvT1NMdSRkArzzUoBY56jp0ouDHt370A9qAcjng+lDYOKaGJLIEXnJ9h1qK2u5JQ+75QCcL6CpvfqaCAOeme9OwWHeYnOeGPTAqN2zxSsNqkjGaYpJHP6UWAZuWM46+3pUiHjA/M03btwR+Zp6vng8H2pWsMc+SM9/emjIU47ntT+mKY7hiwPGO9FrCDByD0pN2BzzTVYquOpz1akdyq56+1PUY4uM46D1qNpAXwM0wBiMHn6+lKAQc5x9aF5gOL4Un09KGkBXjge9NdQEwevqKgkYqpz09KTQGVr8TiWzuo+sc6uwH8QFfLn/BRPwqvjnQLLV9OVEubNN8xC/N+HvX0f4nvJhFhNxVfmGzrXivxc8M6t448KXUQh+zxqrDzT6kY5rJ2ZotD82Z421O5gRDvLFUGz+I5A/nX338NPD0nhD4e6ZYTp5c5Te4HXnJ618ffBz4bXt98Y7Hw/fRb4bKcvOxX7205zX3PqsqrL5cQ2Rx/Io+ledLselh43fMygzE5J4zUR5qRstkZ5pCuaZ6KiitJHuFZl1aBieK2mXioWhEhIxzTsUlY5W90oXG7IrDPhmPzSzLuyeQK9FFhnqBSf2WOvrWqsPna0PP4/Dq5O1M4/hFWI9BBJG3867iHTUkm2AYPXmrDaKGYkcfTtWsWhuZ58fDc8bEqhKe3/wCuoX0mRAQUOT0NeoW+lqgG9dxHenzaVEUAVVyT2FaEqbPKrWxvIHJHy56AZ5NWbfw7OCSUK55HbNelx6RGQMpyO1WzpCSfdUDHrTUSlNnDaf4ceEchvm55rdttLWMBSME8D611FvpCqFHP+FX49IiUAgZPvWnKkRJ33OZg08g4Aq6liFXvW9JbrGoA6VTlQDIqHZEoy5EEfAH5UxY884xV5rcueOM96Gg8oGsHqaoouMcCmFc+9WGUEn2pvl85rMojjXbV2369KhWLnNWbdeaZL2NzT1+7W9GgCg1g2DgAVtRy5Uc10R0FYnzUcxAUmkaXioHl3d6q4yndDOeazGPJFak+WJrPeI78/wBai4is2e1RFmORg/jViRDg01IzVJjsYd7akknv6iuev7ISfeXketehG1WRDnHFZV5o5ZSVXPuKLJ7kPc8yvNIwTxWPcaWGbOzA6ZavSrvSuMEfWqU2jKwBCj3ocUy0+55vLozSAY+Uf0qm+jSrdBhEJAcDoPxzXpo0LewxxRL4Zli52dehHalyCueZnw1AMm5s0lUjoyjg1XudH0vTIDL/AGSJSeRsUcd/xr1qLQFKfvEV89Qe9JdeGoJhsEIGT97PTinyIm55LpuoWskfmRWQRV5A245rfAnvEV0Vcc/Kq4xXd2vguEFS0bAj09K0h4WiXDCMKR0qrJaDPOYtBluFUSLnvxV2HwxH5g3qx+n+Fegpom1fXHPHaj+yAxAVf/rVDsUpvY4ldFWAnCY+lSrpZJNdfJo5Tgct3zUD2G09PyqGyk2YkFkYlVew6VoWsezGOKsG3IIwKekPPTpWVxNXLFu+3Gau+bxwcYqpGMdqmFK5i4FqKZlPB49avW90TjsKyVbB5/EVagYowzkZ7mrRzSjY1pyJY/UDmuE+M2htrnw21GBfmIVue6jHWu9gKshJ9MDNZHiOBrjRNSgwWV7d+B64ptXOdo/J7U9MaG8mhkPkMkrIS/QgE4/SqMdwqiRIo9zrkF+2P8a6TxxHJp/iPVLa7XEnns+W574/lWBcFIowQNnGcL/Wtdkkcc9JWMUCRLpmHzDOD7e1W1hO3G/AOThf5VlTSv8AbJCOVIwqn5fr+Nati/mRrzuI9e1UZG98Oke08d6MbZGa6+2RbWboPmGRX7W+BbeQaLEJ0wcA5+o5r8VfA97JY/ELQJlfa0V3ExA/i+cZFfuboKwzaVYzxxeWjwKxQ9Rkd6abbM5Oxq2TZtkTcGUDjFNuAACfSpIdsceB8o9BUdy+1CB1qiCsH4G75QvrVuJwyhh0I4JqnHmRyX5AqeFXGQegPGKaEWY+OehPND8jJ4pEZsAHikcknngetICKVdo64/pUa5YH27HrUrYxnrUXJOehzQDZOF+Udu5pqgrIc9OuT2pyEovPQd6XcGH86CBHbAyOe1RtKQcbs+3rUpkAb7uOOTTGGTyy89cUwG28m3JPJPPFXkbgD9DVBBggrlSOuatxksAe/vTVkBK5Cj39qryPwexqRiQMenrVeRiwwOoND1GIrjJ9ajaTGQeV6806QcYPeq8r5PP41JLGvcE+3NRFy5yefUCh8A8cU3dtOe1MgmIw2Dx9aVIAG44XHUU+2UyKAR2796uOmxBjn1zVqNxXK6YUYPX3qdCGAzxUf2RpiCGwcdD2ot9ySFG4Par1JsTLdvCcR/IT1PpSS3EtyhBbB6e2KcV3Yzz9KRYzGx28DPUUb7iI4k8vIDMF69OlSEkD72c1IihRk80P0OQePWjYCEsM4HUevenxuR05pu3uPrzTSxGTn64pks0DwPrSDAPHHsKmVeOMEH0pssZU8c9qy1O25GQT04PvQ3yjjrSjLEjpimlwGx/L1pvQBSwBBNJnOT+tLyvJ+nNIxPHp7UrgKSeO3tTpJN5z0+lMZcc9/ehQTg9RTGlcPvcDv60088D8xUhHX+lRnrnoPSkx2sNMgTk8GpEbIzyDUBJzt7d6lB4Hb60k76BsPK88t1oyAOf17Up9RzSFPXn60Wa2GIDnrxzinlR9cdDTSAM/Ng+tI8pVQPXuKYxTz7GoySCAOacSxzjp7Um3jjgH0qWIDk/SlRcjn6c01sqcDqR+FL5hRR8uSeuKpeYx0ig++OmO9B5GCeabuzzS9MHrSbuAxgFH8qaTjOf0pzEge9N8wbsBsY/WjzAY2QOOc/yoI4HcH1oLgdfpTCwBH6U79xiBhghRgA8Z7VHKxwRx704MSTjpUMpJXI6ehpNsCnd25S3eT7207gPbvXnnxE8Z2eh6HMiqpklQtt3cdP513+q3psNKuZ1kC7Yzwe9fMHxB1u22Ob2VnGc/L6+1ctSfIjopU3UZy/wgsI9S8S+JfETW0aSOQiSgdPUD0rupTvkJ659aqeFLO3sfDNobWMxRTgyMX4JyetXWHJOP1rz766nuU4KMbIj20wqc1LuA60qgNzTOlJDBDnrUkdvg9KnjjzVny8CrTKt3IY7bNW1sdycU+BAavxLgCt4slxM6LTvLfdnJq3HacEHr61dVRjpUiR81qmQ0VW08SghRgnuKdFopWT5unvWtbIEHXn3q07hgAMenStLkXsYw0sRHJ4XvnrVn7HHGo6nPvV7ywRySagdOf8au7C9yuLcDpTtoUVJt2jrTWpOQWuVLg9az3Usx/pWo8LOelNW2weRjPrWMpMpIqQwKgz1qpeEbjjoa1JlCKcVlXPfIrMNSqVBBqWO3pETknrmrSrigpkBTbRH1xUzimxx5bPaqQmaNiOBWvE2BWXZqABzitaIYWtEUhJGNMxxUzrzUbLgVViWQSDNQtF7VO3WpETJ5pWJM9oOuRmmeVitVoN1QtBg8daZRVRc8461OLQSD/OKuWtkZTVk2DRHBz9RVWA5S+03ZkYz7is17ArnIxXb3FruXB96zptP68ZqkxnNQ2oRs960YlBj2lQfcippLIo57U9Y9oxQLTqVxZxFsYxxyRTl0sM2F/MVYQYbpV23wG9KBbFQaf5AHO72pr2uWPy9a6JLVZI8g5x61Vmt1QnPX0qGJMxDZADkVE0HlNkDmteRVUGqEvJ61DKtcozIG5PJ9apTQDH+NabjiqzgZwal3LRltb4J4NNEHU49601gDZqT7IMdOKyBmQI8dqXG0EgVoS2uM4qrJFjikZsi4z161PGFCbmOCOmajMWQOtSRkgKrfWqRyzuX7aR9uTwT1x3p94guoZEdmUMhB29TweKLV92QTVtFAYMedvQU23Y45Nn5mfHTSBbeN79JlVNspEbDqRnufrXD2to11vjfjKbdqkZbP1r3D9rbQhp/xMnMPHmoH2Hsc5Nea+HNFm1G7hjiK7nYDa1aq7VzGSTZxGr/D27nh3QQtJt5G3t+VYlvNJptxLb3ibJlIGxf/AK9fZ3hnwKIIwJYsuPlOOhrnPi78CrW68PXeoW0JF3EC7LGu1uPSsY11tI2nhJqPNE+efBUqp470KeUGW3iukeVF+8MMDiv3ms/smo6fp1zZjyrW4s4ZFB6gFR196/DD4GWj698T7PT0g2mNh5iSZyTnHpX7WfDSeRtEtreQ5EUCpGB0wB3ruUbM8uTOjjAGVPUcU+RVc7dvbOagmia2u2Zi2H7elWFJwT1+vamkZkQtViX5emaBkNgLgHuamLDaRvwfT1qJjtADdzjihgOLAj6HtRj5eOfTNKUKk98HBNNBI68DvUoBjADquQOaj8sHH58VM53NjqO9MxknDZHqO1IljlG0Y/yaHUoPT2NCtlTnt3obGQfQfxU2CQ3aMj+lKyjAJGfQU0yESZ28dsdKlLZRj0ANIWpF5RDknj6GrEa4z29RTGbYRnn69qk3jZk8U0AM23AP8Xf0qPYMcnpTJE8x8joPWkaTCnc2T6GkF+wkzKoPf61RY7iR+dTu/mtgfSopCUPHzZ9KBNkTDOSOMetNTl+eop5G8YOD+NWLe3DMM9qpJkdSe2Uqu08+xqw5DAj9KVYguCGyPbvQzBVI/nWq2EM3GBl28j69KDOjq+Vy2fvZxUcjBj/hUKDbKQOlFxFxckE9QaUBeO4HH0phdhkDj2oEpyB1z60EslH3sDimkgA5/Wnu2V9/Wjjb069/WgZC0RIBLDg9BxTB8p/TmpZMkEDioTkHB5P6UCcTS3nIxwKcT1piqPp7GlwD14/GpudYHngcCmEKCcdR1zUj5BBBx25phzk/5zSvbYBCR35pSOCP0prYGc8AUvQHJ/PimUKeuDSqcDnpSFufrSj34AoFYaxwcDnv9KRvl5PQ04kHjpSE8kmlsOxC/B9KeoJ9x70jJnnPHvT+OvQik/IocuMjHAx0p23LAkbfTNMDhSf60M+D6fSi76gKzbuOM00kAYHIppkJ5HGKN3APfFMBwwCSNuKUv60BsZzz7Co2c55+bPSlcBrMGJHoe9KOnP6U8ICck4OO9G0LgBs0rgRng0ocjj+dI3BPr70nqT+dK4hJX2jNRFi6k+npTpSWJA601Rxy2Mf3aBoawPHoec+tJghueaJJfLbb7ZGKj3jt37mkFx+4ZyOlNbk+1NBweOvtSM/fvTuUjnfiHI9n4aldOQ54BNfEnxXvbnU9cs7WBdwacDYP4ua+z/iVb+Z4Zd95JLEFSeK+SP7MOo/EXT2T5khuBI2enHYV5mJb50j2MA7Rlc9WFqbLSbCBmBaKEAqo6cdKpSHB9RWlqTs9yWLl+PXj6Vmy9DzWB6ENUQ7h2Oamiqs7bamt2LHtQbmhF0GO9XUj34PNVbdc1pW4GOa0QyW3t+KteRtWnWwG4VoCJQnP5V0xsSzNUMGAK9asRxt6Vdjt1ParUVqueOlapGbuyggJGcYPenh2HGPzrTa2UDjFQta4J9arYixWDkimseasrbN/+qnfZ8npRcdjPbJJ4zSxxMxOelaC2mDzUi2+3pSaYrFLygozioym4kkbcVpPDuFV5oNint9aGgMe6Ukms2eHdWtdrjNUMZOTWPUq5VSHaaeRgVK+MVA5yDzSGRSyheKfbDfzVWc8/wCFWbHt1xVIDXtEPFakKHGKp2aggGtSMfjWqGkAhz1oa3qwlSADHNWmDVzNkgxnimhcVcl596rkZPNNkjkUbc1DJgHIqdc9Ka8eT60AS2j7egxV8P53cmqMS4q/be/NWth2GTW+RgVUe1yuOla0y8VUYY61L0HHUyp7IYNZ8tsU+lb7jmqs0AcmpuOxiLHg5qQS+UMk4q49tgHiqN3ZPMhUMV9xxUtthYtR6qyjG7C0j3u8ZJ59qzrexmj3CVzJk8HpxWlBZg9RQLlRWeQsaRbZjWi1oC3SrEVsCKfK2F7GKbVmwB+tD6QXBPQ+h710iWysAMd+c1fgslcYJzn1q/ZMjnOSj0sLF975h69qJLHauK7N9PRE6DPvWVeWyqTispU7BzHJzQ7c8VnyQ5bqK6G7gGaz2g+bpmsbEyTM825x059Kb5JHX863bSyD43DIPapLvRTsLoMKOuKrle5zSTMSFdrdiPUVdjOBnsKgEDRuAeuO9WF6Ecig5n3Pjr9sbSDL4ttrxUXDwgBx3Oeee1eb/C7RjJq8cmxSFAYn0+tfQv7UOlpe/Y9r+Y3Cnd268f1rx/QNGk0uKQR/u2lTYffvUyqWjZGkIKTTPTNc8b6V4eaMwZmaIAEow5x1P1rp/Cmt2/jGEQzReXDOuPm+YnPY189z2k1r5jXL+Y6nGPUf416j8J9ReRoGL5XIBx/DzXmbOzPelTj7LmW5xfw0+Go8HftdTaXEm9JrZ7sfL93DAD+f6V+mvhO2a3t7dx8gKBSF7Yr5V+H3hm21z9pSfUYMyG30ZEkmI5DGQcD8M19j6FZrbWTRdBGflb1HvXtUPhR8ZW1mxb2F5UJHJHcU23fzIgf4u4ParTsQrB2/GqVuEjZwv3u4rpOcmYAimsQQCeMd6lPbt7GoJ3MWeMjsBTEO3YJPUUgcnrwD60E7x6DFBjCkZ5P1qNQFUYz6U2Vgp/wp4GTzwajdCfagTGK6jvjPrUoAZQetNXrk81Kp4PYD1osJakEhB9/anbtowfrzSP8ALnPIzSocpk8/WgLMR22rgc/WnBiBg/nTdocBgdvuaVl2tz0PrSYhUYB8Hj096ZOu4HpmlwMfNz6ZqGe52MwHfgn0pAVlOMkc884oZxtPy5PvQwA5PGeTTGG5jn6UCZEs4Lj5QSODt7VsQRqEJHUDsaz0txkkKBWhBkKR0HvWi3IYqylsMORnmiRxtOe/FPZDGNq8D0HamKpbg859avbQki2EEbOV7ipUhDHhuR1qQR7P8akAI5HT3phZELKQvrUZUK2Q2CR1qw2QBn8aZImW55GeKABJhnB4PvUm/wCXA4qqy/MSeCP4qVbg5IH05oFqTS/JgBs57ioGIPJyT2qVWAIz1x1NG0gYPyqPSjbUVy2Onoacrc4/nSbSei5FKpX+LjPrUXR1jWbIP9aTdn2PvSsu0nBz6YpACcdM1Or2HcTGWye/rSSEjheD1OaeVIJB6+hpN3HoPemg2EwAMk44zxUmMJnoPemrIuB6e/enPycjpTFuMPGfQ+tI3zY74647UpTIIbv6UihkU/MOPSgoYzHb7juaFcnjI68U53w2DxmhVyRn07VOxV0KDxzwajctk9vp2p+0bsde9DD86VwuRE8EUuQFye3pQQARjr0yKMhRjdk+9FgBnOf/AK/WjdtHtSMS3PSml8EZ6etK99AHh8g57UF8rxxTNxB9fpSGQZA6j19KBCFyQ2f04NIx2DPUDihnG4+ooMikN2PekMjMozz19qVXHA7d6YV3HJ6+lN560DsOYhn3Hke9QiQEfL0BxzxT2bIx+YNRluB35p3Haw4nuKjc8gd/U0pfBzTJMMxOOvFSBleLIzfeGb2HbnaA2e55r5X0OxW38azMXw+9gEbrjNfXF1dwwWF2JxlWiOB6mvmKy0lo/F947xEF3Pllh0zXFiY3sz0sHO3NE3LnDg7eBnr3qhKvNaVyu35O4yOKoOMGuU9ensUnXnHBqxbgD2FMkXJ61JH8oyeKR0IvxPir8LHjFZUDEtx071oxkgVpEZrWj9O/0rQ8zGOayYHwa0I5M10ImxowHgc1bjODWfDJ71aWTkVsmZlsSU7O7rxUEZBOamJ9KtASKoAFS7RUSc96fmmSBAU8CjaOtKQT7ULG3Izmi5LFCrVO9X5f8KsupjPt1OarXTfLSkIwrsgMc8/SqErBc1o3eASfSsW8cgHFc3U0SuJJKPWqk1zjOPzqGW4x1NQl9/0oLsWEbeM4rRs4zkVn2wDMK3LCIkjj6U0wsatlEcD0xWpHHxSabal0Hb3NbVtphbgjg1tFXQuhlCPFO2EL061utoxVPud+tV7iwKISBxWtmhGG4IPNQPwfWtC6tmQHjGPWqBXjmkyRqsM+tPDCq7Eof60iy5pDReUhh0q3bkKwqnbuH71cXGM1aYy47BxnpVWUdaUsQB3/ABqNmzSY0iJuuKCmRTzz3FKelIZWaMZqtMvXjmrxXP8AhUEkWaGBR4Jx+lWYR7U1rcg5A4qaKM7R6+1CJH7M1NCAKjUEdKcpIrRMhljdirEE+3qRxVJmOKasxBqucixsSXS7Dk1j3UwYkZpJrkgHms24uNzHk1zzn2BKzIrmUMxGarAAPmmTS5bioml4znH1Nc9y2zWtTzgEelbG7ZYsi/MMZNczb3OM88itNtSH2baOeOa25tDkloZN1FtmJ9OvvUafOSBzjrTrm48wkk5OMc1FHIApO3BPesbs52zyL4x2sdxeJDIm50cPg9+K5DTfA736wuEyNw2gL0+tejeN4U1HxCRMOTtyPTitrwnpUEc6FlJXkKF9cVlOOlzeFnGx8n+NrRtL1m4s5U2qWO3b6V2/wr01hAMHY5PINRfHXS1svFjQyAxSFQVULzzXW/CrR5Baxk/f4ABrg+1Y9tu+Hv5H0R8BdLx4hun8nJ8sAzf7IB45r28SLCrhOFLZArifg7osOlW19cSvteQ4GOi8AYNduyZYnPP6V9DTjyxR8PP4mgBLjLcH3phUFuFXPvS7iOD27CkTOWyc8/lVk3HL8v3qbMpcAD1656U/bwc/pSDj2pmdxhBA96egBXNLg5/x70qtzQAwAgfX1NNIOOM8djU/l5Gf51ExA6cZ7UmSxBjGR+RoJyv+FN3YHHGemaQNxz+lIWqEbAYA9+gFSbMdOfrUYcE8t+AqaMj8vWmFytPwAV45xgU/zAqfMcH2ouBgE9x0xVeU7Tz07VDDXcWebaOOT15qsW3vnoevNS43Z7n+VRHIPqKQCSqGBGc9qrsQzKhbHOef61KzDkYz7ikig8yfc3K+hprRktovxw7ACeSRnirKYUZHJFMt0O5SfpipTxkjgE1shBIw28NubvmmR7s7T9737Uhfc27oDxipVGCCOtMkmj24Abj60mwY59O1NDZ4akYhmO7jsDTAQJnpwfftSsmU54PrUgI7dvWlZlAx1FIkpyICPX29ahILHJ/TtV1/mOOhqF0bAI4xQGoisFAzzn9KlJDLlWyR2PSqzArgDnPr1FTQSKqkhsHuDSvYWpoLg5+brUJ/1pbqnancsuCooJCsFHFQ0daI8bTxx7mjJJGeTnt2p2dw5/SmkY5Ax75pO6GPZ939fWowRyDyPU00AqfXPpSq23rz7mlcB5TjcKRpQh55+lNVs9PypkjAcdcUxXJlYNntjmng8Ed+oqtHIEORyByc05mbJKfL7GqvYaYkjEOSeR1GKkVyM9qZuP1P86az447+gqblkgkPPrTXOQe/0qIbSxOeevB6U/fwfX2pXtsIaW2jFNHzZ5zz37UMwYE+/JHemsSc4/SpuMe0hVf8aXaH61A33gG454zSeYVIA4HXNArCtIVLrtxjgE05X9eD3xTSwcDP/wCums+PYe9BQ9//ANeaaQGbPoe9RtMC3p9KQSjp3oC48kHK9B3pJsAcdBQGUkjqfekcgcfzoHciLHbkj64oYgDFNdiAD157VG0mSRjn3pDHE4yOuO9NLfLkGoXZsDB3+tMEpQcjPrSuIo67dqLYRY3MzZIHXFeaeONGZtetr23DCIxhX7DI713UoGoao7K27jAHoareOdJVdHiEWGIOPcH61jNc0Tem+SSZ5jdcqW6+9Zkpw2cn0rbvoQPl7j3rFuRjt+dee9D6Ck7oh35PrShs5AqFz6ZNSwKWPNSdBdtl2/jzWlAhkFUoEwBWlBwBW0Sr2LMQq7EuRVSNsn2q/DzW6GyxEMCrSVCi5qeMYNaoyZMpwKnjG/rUG30qxEcVohFlY8d6cE5pEenqRVkkcgxwKmjU8E0mzFPVxtoIYydRisy6HFX5GLE1RulyOvHWpkMw707Qa529uQrEHjFburSCKJ2LAVyEge5cnnGfzrlukzaAxpfNbirMMe4AU6CwKckVdjh2HpihyNB1pCARniui02FdwzWNAu05rasWxjkUo6sTR1NkoixnjH61r2l4I3zwc/kK5eK6Kry2frVuK5b1yOtdkHYho7qzvIG27l+Xv7e9SmGxkDl8HHIz6Vw0eoyRKVVtueee1Pk1uTafU+h61t7VdieVmxrVrbyIzpxjsK5e4g5OOlLcaoZQQ0mzHo1OS4WTrzUSkpMRmzrtJB4qlKzI2QeK27uEH7vPFZ09t7VDGRWl3hwp/StuIEgHtXNurQOGAJwa2tNu98fPH1oTKRfP3etQu1TMcioiASaoaIs8kCpO1AQA5qZVBFAMiC4UntRgHtVoAbcVFt544pE3GiIFemKa8fy8Y/Gr0MYPXpUTxgMe496qxNyCOHK8UPb7Tk1ciTHGMVM8YNOxm5amRLGVTjp71Q+0EE54FbF9N5KGPGQfQVkS2xB3EHPvWU9C7EM9xgGs6abfzmrFydpNZk8meh6Vz3BiSTYz/Sq5uOcUMxOagk4PHWlcxkXI7nByP1qf7dtRgOSfXvWYjY9vrS789+lF2YNXLJkLNnkDvmlQsynBxzzmolkA9z6UNc+RFJKTgICSaV7IxcbnEeIP3uvvOS7ZwrEdCK6nw4UZR823b0OcEn0rznVtb36ocPuUNggHpXV+GrwyNG2N6kjj24qJvmidUKbR5f8AHmxmufF9tPI2Xk2KD2OK9F+G+kpHYwPg84IrC+LCRXfivRYTEZHdtxx/CBXo/hXTJNtvEg+UKAMDtXLSi3UOqvV5MMoo90+G0Bg0KXPL7stnvXSv856/WuV8AzOulSpOCG3kKB6etdIZCuSWxjuK9/Wx8l1FkZU+82KZ5sbH5Rz3ArLur8mYDJ54x3NTQoPMVizBv0NJPsJ2NMAHp+tBXYSB170RnjipB+tMkiYEewpo5wanIz0pqgL14+nrQIUOWJyMdsmoJsLke3epCx3cZx6mo5wcUAUmlO/A5I9ambKryuCeuKp3CkycdueKthiIwRyT1yelSTe4bec96kU0mR9frSphuRyaNRDWOetVpFx07etWj1Hb29aWWDevBI96VgM4yYJO7J9qCSPoRjmq11MIL1Yehc8E96nkJUEHp0qAGMCPcH0qW3Acghs/TtUaHYOec1JG5DAdAeuKuO4maCEbSwbIHHBpwbdgLznjioDtVM9DjqOlRwTkNg4x3xWxDfcu7fn9COx7U/GCefypF5XJ69qViOy81ViRrdfelLbQN1IT3/nSx/MTnn0pXGO6jjrntSk4yOxpq4HTt71ISP4eM8UlcVxqxjBxz9Kay5U+h7VInCjt2IoLZ4DY9c07XJuVJ7cnAbgDpUO0rIFH3e9Wpm3jBPBqIxAH3Hc0rCuXcHkjt603cXNSEdc8DHGO1IBxkfmaxv3OwaxAXPQ03cG69PenE5GDikdSoyePrQ29ikMYeX1557dqaxxwTmn78c96aGBU+3WhNCuNDlTx17gUABs55Pahjt9/pUfm4wDx70XAlA28H9ae5AGSenrUKvgkmpMgj070X0GgJDLxzj0qJm5JB6cc1IHDH9Oaa6A5+brUjIt25iO386VflQAcGjAT2HfPemmXB/rQAgfAOOAKCwY8VG7bScdc9qash57UFWItV1KHTYPOlfaoPWsXT/ER1Ug2wMkWTh9xxWtd2kd8nlyKGX3plnYQabA0UCLGj/ewo5qdRpWLMchPLcfSn7iT1qKNwAQ3IA6GlDDFFwGysQDjj3FMWQqv0PellfPHT6VEzbMANRcGStcbQM8Hpx3pDNkZLZ96gLgEk8n1NN38ZqbjJ/Mzkc59DUZbk54PrTVORn0oZ8DnvQ20A1sH/Zyaz9evWs7JlQhpGXAXvntVqaXam4Viyr9tvYy7ErGd1LmexaWtybRdOezSIs371vmYmpvETi5tpFI5I6H2qwrbB1/Gob5BcW8ikZbacH0qXoi1o7nkeoMQzZ78f/XrGuRitzU0K3EhA/iIrGuMtj+defLc96g/dTKajnmrEQw1MEfXNSqMGszqLsJyKtxvzVOA4Aq1CMmt4lIuRNg1fgY4qjEAKtxNitEI0o34FTpJzVFHz3qzG3Pet0JlwNU8dV42BqxGcYrRCsWVOKduxzUW/ik8zNVcViwZOOKFfINQB80vmY+lO5DiPlbC+tZl5cbFPvVqacdziue1fUjFGyrz7is5ySRSizJ1aYzShN2V5zg1FbWo4wKqwZdyzdScmta25PHNc3ma2sSJbADpTJ4Qp/pVt5BGuemKy9R1BY1OWX/vqlLuUhrTrG4H9av2l+oPJwK4671lVk2l1Vj2JqzZX5JyT+NZqpqXynfQXSluufrVxb5VAHU1zNjdFkXntV+Nzgg/rXQmyJJI2XugF3FqqPebge1U5JW5GeKrT3O0EjnHaq5mToWZrkdSfpT11TZj0rk9S14QHluO+OgqC08QpK4LNwD09an2iW5ryXVz0y0k89B69Tmp5YMrkCue0nVoZcMreWh6bmro7S9jlbG7it1JSV0c7TTKE9mSxyMVWTdayccg85J4FdL5STjAPB9eKydVgA3diB0FVcSepOJgyA5AyOKaZM9/yrKtr8kEHjHGD1q2k4b6U7mli6hzVhe3NUo5KsJLimSyYmhRTQwPepFApoixJnikzuNMNODAU7ktMsLhRQZRg5qu8uB1xVd5iAeaTnYmw+5kG4kdaoXEpbOeakmuFAPOTVKSUEZrGbuaLYo3lZMwwfatW4Oc1myxknmsiGypjrzTCOtTFOelIVIHWkzNsrOuOnU9KADkdCfapXcHimKuBz1pGTFD4GB16VQ1m4Meny4BJI5Aq7LwDt4JrL1QGe3MR+8wx8tP4SVueDSaoU1l1KliWznPavTvBV9m4iAIQZ7815F4uC6b4hKhTHuzyT716D8NZpJpEIOTnoecVzXbbR7VSC9mpI634h2MtxrmnXcSAiFtjDbncD3Fen+CbB5pYXEZDKm44PtXL38SXcseGOWZVwR6V6n4B0tXhkzw2zBI7VrQjaVzw8VVXsrM7vRrGM6dDOnymQcqatSRcHgDPvVXTy0NjFGrEIuQB2FStK3I79jXq7nglU2YnY5IODkE9auRQoi1AswdsAgE1dQAKAwznpQiWxRgYx+tLjB54PvTM7eB1p2Cc56CmSCkqMnk+1MYkN9fWpcg8/qKYzHdj17mgBydCB+lRyocc8H0FNL7D7mmu27G5jx70iWRCIN9aQrt684qU4/HHWm57daWoEMj7AGPQnGB1qVeoHQ4zShgcjqPepBhjgdf50XYhBGSfu571IX2Jjv/ACpS2OnA9qRvmJ/pQBm3kSM4kK5cdCe1VkBZeepHGfWr8yEs27kdhVOT5eBwfbioAg3EcHgfWkWdUIA9cc1Iyh0bPB7YNVoI13Hd82CaaZF9S9JMzxhV4HtT7aEghi2fXNMQBRxx9O1XoVUjO7Bx3rURJGCBz2qXbxx+lJtaMc/pTQwBJ61dyRWXBwaBjGM+/FKxIOT6dDS5BznjHNFxNiIwyMdfenlsjPQAZ5phU5J6cdqRskAhuD1BoumwGtICeGwT68U4sCSD096CNpJPzD2ppG7g0PXYQA5OT0oADClYhSFHIpuQxweOKpaiLWeCeg96aXJUArj60hwe/wCdGM9W/Kua522D7xweDnrTHPbqPen/AOPbmonJB+vekAgjHJHHtSZCnHH4dqC2GIHGaC3PH60guMkKsPmOB6iqqblGHTG0kDB7VbOAdx6Y6UwYckUkIVF7nj608rtJyc/XtTQdg/xpWk3Edu1D0LQ1X6Z4PtTvMAyPbvUeWGWOMegqCW6SN8twCOvGBU3GSyycZ798VGH3Y3dPftUUs+6PevzA1D55FFyrIsk56D8u1Kcdar/aQOp2+1AnLA4/WhsGSlwqnsKjk2/Wqz3oX5cjNI1zuJJ4ouMkMgUkdB05p2Sen41WM3X+lILrysZb2z60ri1LLjHzDnHvUDSA89aje8V2JHC9xULzY5HTPGaV7jJy3c0wtUPmhv4sfSh5djDnNICYzkKAMH2NNeXLJjjPGTUTy7RyuCeRUbSgDd/nNKyKSH3UnykEg5HUVRtztbkZPqKbc3HmbU3cseQPSnRPtcY6dAKCloXG5yR1PamCXHuRwR603zMke3aob64ENs0g4Ydqllo8y8Rzo2pzhG4UkYHesYkY9ajvJ2bWZ9xGWORg8n61LnIrgerPepLlikQyDgmmp1Of1qZhmo2Q54FSdCLUBB/+vV6H7tZ8XymtCBsgYq07FotR1ZTrVdeKmVsVpcosx/LVuJs1SQ5qzDWyZLRejbFWEeqsfNTKcCtUwLHmcdaPMxVZnpPMyarmCxdV8015Bg+1RiQDnNV7i6CqcnHv6Ur2Qitf3RRT2rl9RvPMJB5/StDVLssrZbHrXL3Vxmb71c05FrU04MO3B61pRfuh1/CsS1uMYPNXZLvbCSWxxUczHZtjdW1hYIyodeRyK8O+KX7QekfD6CdbiZZ7kcrEWC81q/F7xhJ4c8N3N3A+CqnBPbivzg8d+JL7xh4iubu8macu2QGbhR/Soi3Ulbogqy9jFN9T3rV/20Ll7wy2tn+7II2rjI9Oea7D4X/tkW2s65bWepAQo5CYk+Ujn9a+PbeJI3DHa/G0qG4Nbuh+EJNX1G0ntVYOjZ3e3pmrlGKRwxrzkz9aNA8TWer263No/mxMNwKsMAVtx6ruT0Oe9fNnwFv7m00uK0uGkVUTGG/OvbVvlwCG4+tZKbPVdPQ6ibUQQCWPI6elc74s8WW3hrTZLu4fywuTlmCjpVOfVjFzuOBzxXgXx21rUPFMgtIS8UC8ZXox/Ck6jJjSueXfE39tjULHUrmzsLJEjDlVmVcnAPWsLw5+13rEkqtd27vG/wAu7dwf8K85+IXw/kikeYjLgchl/WuEs5mgh8tvkMZI2hq2jyyRw1J1qc7X0Pvr4W/tTaP4juUsrqZra5GMiRu/TFfTXhjxbBdwxtG+9W6Nur8dra9urO++1W8zI/3s/dwevrX3b+zD8RX8R+GLf7VMzToAMD15FF3Tej0O6k3XT5tz7TttSEyKQePWi5nW4Bz19TXIabrh8lFCqBjqetaqalvHODXZGV1c53CzGyKFl9h05qzFJjvVAy7nJz9BTxIR0ouUvM1o5sjrVlJM1mW+TjJq9Ee9CYNFxH/CrKSVRBOPwqZHIA55rRGbLR5pjHGeaZvLA1OoXbk96ZJVmc1UmlIB5NXLgDtWfOACazkPoQmU81C8hOac3pULnbWLJI5GqAgHNOkkyaj3YpEkTpgnFV5PTtVqR6qStxQYyK8nBOOcU0NjPcUjtluv1xTM43eo9aV7GbFeTcazb45UHP3fSr7oGHUg+tU7i2M2EHG7ihvQE1c8I+J1ksniJCDsLDjHNdR8MYCZ8K7Z4/AVzPxYuPs2u5iZQpwvSul+FEkk8wOwkqQcY6iudO7PZl/AR7cbUM1tkbdpGT717H4a0gafZwSEkPImceoNeXWGmyXnijSbMnAZ1kZc9h2r2XdNJdYGAi8bR0AHYV6FKNtT47EVOZpFmGJgmB0HX0qOY8deBVlzsGcHB96pPIGOe3vXUcw1fvBuOD2rSibKjA7dzVGNOQeSOtXVJx7VUSJDsAHJ9aXOAR696Y0mwZ65pVb1P4Ch6Ej+mAOlIxAPFK3XHXuKaAeT1570gGEHnd26ZqJjhiP51Me/zZ5xUG7J7dfyovZEsFBUc9PQUSBgudvXoBUiYIIH5mllkIGA3tz0ptsRXiKoT6nk+1PbBAGeT05pF5H+IpUfLn5eR6UNqwXFXggBue4NSBsfQ0qqOGGA3vTjxg4Ipc1xXuVro5z2+lZ5PmNn3xxWhdg7Tjj6VnBsBuOT2PWs3uMFlABGM49ah8rMu4YDGpAQUOPyojDeZ601qZvUs28ZBJZcH61aDbXyeB1JNMRSE4wKdt5DfoK2urElkvuHPpTM4OG5FIuD9aQMRnPPvSuGw7J/wxT8EDnkULgDJpC47fr3qrhccxwD06cE1GJAevJAob5gQeD7UnlkA56ZppIm7ZIzAg54+lMC7e+B6mlC4Az2705WGMen6U7gN+4OPzNJs4J7f7Jp7MCoDZYHtxzSN8rY6D0PSmIN3PqcdKeGyozjHTJqEuBjtk9aQSKB978q5Hudyb6Ezt1HX3qMk5PemNKB9KY1wi8k4B9anmQyRsDkckdqjDkZA6+9NZ0zt+8DzwaCPLIx2pXuBJkE+1RvIEDeo9Kb5m3pUUsgK5Dc+hoegCSTjgluO2aiW4KnG7rVeWY7iG6VH5mDk8CobK0Ls1wUT361SvU+0QOjY2sMU55N6jHakZsgZ4I9aCkReYVhSJV+VAFwKaZNoz1xT3bA6/lUEhBAI/XtSAnEhINNklYAAc5pqnI54PSnMVQ569+aYGT9pMk7qc71PPrVtJSeeg96R1DMWGMk0qpxyce4qRkiscA+vrUTkscbgPWn7toqNz+P1p3uGxWmj+ZcNkA5570hlBXhuBzgU+XJIxgYPU1DvUEkDk9QO9TsUPLlf4vyrL1O+lCMqZJHBx1q7K2fUZqk8QZyWGD61LkAmmXl3KMzgqB0zV57g4JzVVX+7jt+VRTynrnA9qLhclSQ72kBOG45qSOYliTj8DUakFeeaazYbIHHXFK7LsnqXDNkfhxVS6kDqyvkjBoMmGGScHgCopsyoTk7uxpXuNHk+pxNHrpIGA2aspkDk1peJLXNzv756r3rPXjA/WuNqzPcpS5ooULmjZSg8049B1pHSthF5q1b5XNVV4qxHwKpFpl5GzUy9+aqRtjrVhDVllqM4q1GapRtVhGrRMReRu1PMg7mqySUpYNV3sBY38Um8L71CHwKa8nHFO4mTvccHms+6nzmhpMA81TnkJFIgzb9i2T6dq5rUnKsWBwB1roro5B5rm9VUtuH8qwkbQFtNSAUc9qmm1MuhUN+Rrm9zQsQG4Hapo7rJIY1idFjjPi1ok+v6NLbqSYWU5UrkZr4k8TfA/xB/aciwIpjZzztPA461+jtrHFO2HXcuclR3qynhfR3kZzaRiRueQDVwTg7jny1FaZ+e/hn9nnWJJI/PjXaer7eK958CfBO30G2B27yOSW/wr6RbwrZgfuoQnsMYp66AltGRsxxUz5nqyIU6cPgRw3hvSF0qQsq7cjbt7V0omKjmr8ulBScDBqCWwYn7tQat31KLMZTyePSs3UPDcWov5hhGM/dx3robfT2B+6TXTaT4fa4VQwOc962guZ7GUp8r0PGfEfwStfE9nIWh2OVIyqcjivj74t/s5674c1rOmw+dCxz8vXqetfqrpuhJC6kjO0Yx2xWd4h+H+l6uSzwqh9fWtlQlF3iyHJTdp6n4/t4E8RRssclg/P3gvUV9S/su+ELzR8O6SwR5G9WXjHPNfWMvwR8PPL5rxKARkrtHXvTW8MaZoCGO0ULx1IwaicZbM6afLTvykthcbVGcDHateG7DVysk5hYY7nvV6xuJJZRGFYk9x2reGisZzXU6i3csRk/lWhHHWfYQFMZOfrWxEny1o0c9yWJcVZRqr52inI9JMGy9G44qY/N0qnG9TiTHvWvMQydODT5HwvBqATYNLJMGXPejmJBpMjniqs7DNJJPiqss249ahu4CSuAapzS1JK3Ge1U5X96xZLB2qJnxTTJk1DJIKRm2OeTNQSNx14pJJSOlRbyTzVGTYMMk00AClIIyR+tKAcUzNsYxwDgZPtVUzJCd7nYqnczMe1XGXAye/Fc34jvYI1FsXPmSZyB3qJ2tqOC5nY8M+KGoLf+KJDACsMZwoHRq9O+Celu8dvcSgsSenrUcHw3i1B1lmTcuQwBHavUvCuiw6ZAoWMYVcKAKzhG7ud9auvZ8kTtvCsMd94lRmJLRLwR1Ga9TSMxyEA5OK80+HkBOryXBGATgAntXp6hFBIJPHftXoxVonyda3O7Fa4c9DnPrUKHJqScb8nd+HrUL74+QBn2NVcyLMKeUOpZjVoN0BNU4ZORu71aXLkFSvoa1i7Gb3JNpOaMEc9/507PYfrSEZyQ201T2EHD8/ypen49abkKxz+Zo388tj61NgvYcQdnPB9aqyxnOQ2D796uoMpk84qCQ4G0fKKLMm4QLtxlsk+lKy5fmljYL904OOtIz+rZ+tO7uIZKAGIFRZAOB1xT2lHJIz9KcFHU4Oecip0AN5VeOtSRuduG6+9QSNggrxzTlkJB6U2AlzJuQjt6Vnv8hP8ASrFwCVIPTqaqzSgA/LgCsnuBEzDp/OlVvm46+1V2Z2kG7p7VPHGQcjn1z3polmpbIXUE8VKUwOOlMtmZUwOBjpUu/J9FrYmwzGRj+VMbIIA6d8d6kxgnH5+tMYc896QmiUMcAfzpGUtnHFJGu3JHP1qQjKhfujrxTXcmzI1yCR3HepQMDjmmM2Fz74JpUlwcihu47DytNL7uOjU5TnJbjHpSDnqME0bCsCklc9D6mmkFiO496kXlefyprR88flT1J23MoXpdgmevbvSLcK2795t29vX9agsovMmUHhz0Kmpr3Sms5jKfun7yH+dehCELalc7JDIqRE7Tu9zVWW+jtYzJLuY/whf/ANdWrKW1ntpkYsbrdlR2A9KjMUcykMvIPA9aUow35TWM2+pMssbQiRf9awyR6cVVe6JJwQaYqC3jwvAJPFR7shj1B9K8ao1zuxuttSw0+Bk8VWeYH7vbvTWYgcfrULuQ7fnWdyirdXjhyp5x0PrUcF+ZMFvl9j1qSe3eUZ6N3zVdrKQtvH3umTUaj0ZpwThud2fp/wDXps0+G+9nHvVaElEAPXHY0TE7OfxNUNEwlDf7XGee9NeTqTx7ZqCNtucN279qHyTgdR39aBkizflTjKT1qozBc56io5pwBw3txSvYCwzYI7D07U9ZMZzVFJiDh2x35qXzN/B7etTfuMnaTGAeQfemmTAJ68VWaTAbDYPvSLceWn97vzSbGPkkBHPy/Wq7tlj2A/WkecynPX0xULPken1pXGPZtpOenpUTyYYgN+ApjuTnnJqIydM96V7BqSl/Q/nUJUtJn+fSmmTuOPWk81h8ynk9+1TzDSZYJ2yKM4I7Zoblg3Ge9VXnZmJ4AphuyOMnnpmlfsOxdPKg4HB7UyVhjA+aoluDsAPWo5JgpPX2ouxpM5rxJGQGYjO3k4rn45AUBBzmuxv4lfdk5yOh71ys1t9nbBwTntWElrc9fDyVuUYoozRnmg9DUHchQcGpo5MnFVi3HpUkJ5zTTsWmXEOeasJ0qkr7SBmrMctUmWW1PNTI2KqK+O9TxvmtYgWVYmnh8DNRBuKC1aE3JDN71G0uT/8AXqJnwaRW3H2pAObkVWlXIIq0eRxTGQGiwjIuY8g/rWPdWpbPFdFcKADVFowzGpcbmq0OVudKMm7C8+9QJozg8Zz65rsfsYYHinCzXbjvS5DRTOZt9PkiJxnHatmytWY89quraDOcfjVu2gAI9KtRQm2Pt7PcMYzU76eCACuR3q5BGBz0q2sRfAxWqimgMP8AssMSGGFHTFVm0NQ5OMqa6c2wA6CmvAGXFP2SEmzAt9MSNh/Oul0+FUXhfzqoYQrA1dtW2jrx6U4RS2IbvuacY2rVe7yQcdaekvFQzMc9a2EjntTaUnC7sn071gXGnT3D7fmBPOa7Zog5yetOWBAwYAAispQ5i+do4aLwrLODglT/AHq2LXRBaqOhbGDiuqSJMcAAkc4pjW4qeRIlzbMq3hKnp0rQjj4qQW+OaegxQK9ys6kZ/lTQeKtsm7moJExUXAQS7e9PSXNU3fDUJNg0cwFxrkKOtNF0ScDBqqX3Gnq4UUrha5NJJnvVd5PemyS4qtJNkmldkskd8g81Vm6Gl8zjrmo5GzSJZCW5qvI2M1Izc1Xc5NMyY1mpA3Pp9aaW5NL05pmTRKDmpuGAx1qKI7hzx9asoBxjAIouzJ6EEsbHICls9q4PSPCuoa74uuLqZGWBTsRSSe5r0VQC4Uk5Pauk0ie007MiRAPjHSpa5twU+XYqw+FVtbBZJAEyOmOaiXbbqQewxx6VoXmsyXzlSenAAGKxJ5/Mm2DO7PTFWmjNyS3O98FxgyxuEeNN3BB6mu3nkKnHGa4fwi7xyRq+UycAGuxuVKLyccdTXYmrHiyd5NgGGMgZ70ySTaRlgO2MUkJLYHOfWpXibZ0APqaokgEgC5BLepq5BKW71W8snrj8utWERVHH41UTNstIxJ55PtTycZ/xqAPjjOPrTmJxx/8Arq7kiu3HP6U1SxyD09fSlxkc9D60qDDZ6UXAljUADDHjqDTZPmYDj3z1/SkaXaOD+NNWQE5HH1pX10E2OPyD2HpUEp6469OasbwR+PeoZF2qT0AolqIh2nr39qkDdSeMUzIYZDAn2p444rOwXK1xMU43Yz69qdazqykNyR0HSnzQmRDt+Y+lRRW7KwY8DHPzUai1JbjIKk5waz7qQYOWwPStOQgoSvT3rLuUDkFW5BzUttMojiAPzZyM96sK6r/9ekMJZQTgewpk0Y3E9celPzINK3uVYBTyepqckA46A+9Zto5Kjt6Z6irili3OCPWtU7iJSc5A7e45pOT61GzO2e3saRJgS3U57UySxED34Oc0kr+Wdx5PT3odii/J970qOS7AQKVGSPrQBKZFlAx+Oabyc9qiibaTjg85Jp5cE5PTpz60riJA5xgc/WlYggDoe9QNOEIABPrjtQ0wJOODTTsMuKcD5ulBmVfl7nuO1Zs1yUDZbHp7U+KcyKCetPm1Fa5QXdazI4+8DV+8uPPiO3ljz9aVogQSeKrmMAkj8AelNYhpaGvs0PsAtuBOVVWUdBjmqnmsXZ+mSTxViSM7QBwM5OOKiyCPT61hUqymaxgo6ld9xJz90elKFDc7Tj3qZl6KWxnpSbcAgtn61giyvKBnA6VE6nHzfKasGMNIM8e/rSSsoH94DjLdaARCF3jB64qKUFgMdu1Sbsnj/wDXTGJ+tSMjVOeePeo7hSVOOmOalLY/i78UkimRSA3OKCkVYXUlu31ofIBx39KULzt6MKMHAI6g+tAyJlG35uMmqF/dC1jZ2UsB6VoSc5Bqnc2yXEbRuMo3XFJuwhlrcpcxiReQe9WeNu7tVHS9OXTIvJTPlr90MelXmbHVs46VF7jGSYHXqPSq7IA2amc9+tVJJSrknn0BqSh5wBxwKY+MnpyO1IJCw64+tRlz1/OgAcZIOcAZ5qCQEY/r2qViSCRzUcr8k8AdOKhtl3uViWaQAH5fSpFb5fbPWkYkHilR16elSBFMT1qszNySMY6VckHJqvJwfWgtIYs5xk5/AU8SZzxx61EFXI7H0FIz5HFBaBpNysD/ACrndSVRITkkHpmt4/N8ufwrD1VUD/KT9KiR1UdJGYSO1IHpC1MJ5rFs9VDzzUiNtNQ54oLUyy0GFTRvmqSPng9anjfb3pplovK3H+NSrJjFVBMMU9ZPfFapgX1mwKQy+9UzLt70omya1QrFnduqaJc8dap7yOB19aswyFR1p7CZY2YFMfGDSvIAOTVV5wc8073BIhnOKrAgGppXDdeRUDMM0i7DwfypwamDrUigAU+pexJGM1ZjUA1VRu9WYnzVBqaNvxjNattDvGccVkW3zEcn862bbIUYNWriCWIVAwAqxIfxqu5qmxIgkFPhO2mSMBUazgHkgVKvcGkaSkGmyAEGmQvleuaWRxitLkkJODSiUA+tMkGRUQG0ilewi+ktTqwNZwYrUgn2jk1PMSaLbdvWqrcGo1uc96Vpge9JtAtB26opmzTWkqGSX3qC0V7jg5qq85DVPM+eKqSjjrUMCZLjPenNce9ZxlKnA4pTc5GM1KYF1p93eq8kuO9Q+dx1zUUsuRVCJhcAE80klwPXFUJHOeuKjaQnqaRDZbebrzUJbPWod5NG/wB6ZmyQmgNioi+acjce1K5my1EC2P6Vcjzj2qpCNvuPeraDcKLnPLUkKkEFSBjtiplkYnaTx3xTI1AJBOR71MoCnjqfSnchol+7EyrkHtT9CsftV/hlIxz65qEMCEU8ljius8O2SWsbblUseh6E+1XBXZy1Z2jYtNG1o0ci8FW6V1y3/wBsto+OR368Vz0YUyMpjUqeSKtWt99m3KQCRxgV0xdjzWbqDHY4qTGOcHn1qjb3RkUEcir4fIBzya0TuS79AWPjDcipAgPHXHNIo3Hrn2NSr37VSIGgYPPHbmnBCGzuytOIGQDxRkitBCliaawyNu7DGnc4/wAaVWCknv7UnuLYh8hyCpk/E9qURmNcFs+tTgbvf3NDLuJx9eKLIVyMZwO2KZK2FPpjgVKRz3BpVAyAecc0bAVvJLDnkelO2Yx6VOy5+tOwAKLdQGLET7fSmyJjPce1ShuB83HvTjh1z1pNsm5nupZSzDAqokRMmFwoB596v3OUGBwTxg02OIjB7n1qeW+472I/IGMCo2tz1C9avevb3pjncMHj1qrIm5VjgVOB64qcJsTjn606NSGx296kPX0HXimkBXc/KSeetNjf5sfjk1NKSRwvHrRBDjOOB3pAOGWUZ/Oo/JAfI6+g6Vd2bRgjrTJQFDN0GKogqhQhIHJ70rc9frTioAXa2/PORQynPHH41I07FckcgNj61HLJtxz1OM+lTMmOeh9qU2vmL83I60BcpCPc53c89u1WEUqmOg9KkiQFcBcjpUpTYo9femlcOZIjaQbcimA7v9n60uzzD7DnJqNlzx0x1xXMdWwpwcksQwqBgckHlfenNkEsP1qN3Pp27UmNO4jYPOenFR+YScd8/nUnLpgYz3pioqSMzcnHbtUsYj988H1FRMASCeV7VLIwzkcjpkVA8m/IHbvQA1iMk8geh6imnAUmnDIz6D1qJ3GOeB71I7jHA69qaGwevPtQ0n4/So2kBORx9aQ0OkOQcdP5VDJICaV3LDntUZILc96L9xjZG4zuqMsQpz/9enNxx0+tIwB5NQwE3Acn/wDVUTN6c5oLgZHb0qIkgegpFJCCQlPvVA5A+Y9vWpHbYD2FQydTjqR0Pei4x3Tnp9abwoJzg+9IrbV561ExyR2+tRcY5pARnd+VV5HPU9/SpGbC46Y9aif7pxyaTZSA88+lNOQP6UoYZPOSKazD096kYEjHfJ96hfk5zzQWGfT60xm5OaClqNwc9s9qaCM98U2Uk8cjntSRo6LkkewoLuNn6dvf2rB1R8AADJ55relO5eB9awNVjJx82R6CokdNF2kZJfH1oLZBNI/XmmZ4xWR6yHh8UpbA61Bup4ORSNLEqvjvUqyYP+NQcYoD4popFpZvXNTeb6GqO4fjUiNwOa0Gi2ZN3WpUbFVVfipFY5qlIdi2sgB96f8AaNneqLy7RkmqN1q3lAYI470+cVjWlvT65/GoDebs84NYFvqf2yVmBIAPfvWgkmRVqVylEvibfTh71WjarAYYq0NQbJkxipR+FVlfA61JEwHBNM1VNkucN1qRGwetRNInsSO1QSX0cZzkH6Uy/YyZvWsmAMkVqxThR14rjRrITG05z6dqmj8RAuUPC4wMt0qlKw/YT6I6V9SDSFRhgO4o8zIz0rEt9Zg3Eb1OO64rQgv4Z3HzYX1q9LESoTj0JXkzTVh8w1bRYWIIYFT61dimsoozk5bsMYqdjNwZBb2zKADT5Isdqr3WvQw5AKj0PpVVNd353DntT5kLkl2LhTOaYY8dqWLUY3TlxmnmRWbAOaV7kuNtyBzio3bGeeattDkcVBLHtB9fekZlYTEU7zxjrULAg1FI2O9Qw3LD3OBzUMlwMZqnNPtH+NU3vhuxnHtUXLsaRnqKSXIqoJ896Uy8UrhawrsDULNzSM5xxULyHPpRdCLCt8tMlbK1CrnP/wBeiSTii5LGFsf/AF6aW/GmO/PWmGT0/WlcgkLgGkMnHWoS/vSB807k2LAapFPPH5VBGelWYxk5p3M5FuE5OOn41fjGB1qlCm0Z/lVnkLxwfz4qXIwaLMSCQ9T9c4qfS4/7R17TtLWREkvZhAjs2FDEHGfyqtBIc4J59BXMapPdaZ4x0fUbRjm1nWUAN0I5z9aylNqxSpuaaR6rdeD7rQLhmu0JZLgxYAJVsH7w46HqK3I4EYs8QyvrTr3xpceJXWSRMI/RQOmBToXPl4PT0rvirang1HK9pdCJy0ckZUZGeRTrrER3fe+lJcxMYwQep49RUm0NF33Y6GtEZC2F2gYpvXcOdueRW7by78HvXMRQos+77smM9OtathMWYjJ3elNe6JnQRt8vXOfTvTmkWMckACs1bjy1+cNkdAKT7UWx+matVLGdmaqSB8Y6Uu8D/wCvWfDOVH3sZ9aa10QSenP96q9ohWsaP2hT259KPNBfjp3FZrT/ACli3Hep7ecsuB+tHOKxoeYFxk4zQZiDxx681TllOeowPSmJPuJHQiq5xW7Gh5gYZDZNPU7hxzWd5+wbW+76k1LDdkvtpqSejFYuNzkA4+lNZgOOh9aN4xnP5UFeB61VrAH3gQfzNKuAu3d04oBK57UvGMnigzuVnTzJPm6D17084Az2/OnlfXv600nBx0HqKBiMN/J44qNQeCal3nHp7mkOBz096BCKck57U5hx+lIOKemCQGP4CgZCRkbRyfTpViJdqgdCB2pFP7zHvUrkcdqdupLGnEnTse/rQArYJ6+9KxKAgU0vknFO9iRnkpESA3BJxjtSMnPr9am3Bhjv70zdj2Oe/elYLkMkXGR3piARqQOg65qxI6hcf1qu84HA6+9KwuYWMM5JHGOmae3Aw33u+adCp2+5HNOYenB6mnZ2FcyxKxyexFPBBUZ6+tZljczSIBKhRjwfSr4Yxpxg+xrlO1Ia5GeOlQueueR3pWlJyOmOtBYH2x61JYwHEYAJFNMvmE9/xpztluMY7VEygcjjPpSYA2OG6n3qMhck9MnoKduOTzmmPnqMfQmpATopYDPGMVC+cHt9amJ67mx6ZqOZgFyPpSGV2+Zf503Z6cfWlPUE8kelJuLA9vTNHQZHIQvPSoS2PfmpJGz/AC4qs7kH0+lS9hkgkB4PBNRu2AfSkEhGCeM+lNd+eeQfSswIuTz1HvQMBef1pxbsePrTSwGe9MqxG+fx96jdzxnaO3SnyOPf8KryOFx2B4pAKxOBnioTIAck8/XpTi3POenQUwg4OeR2rNlDJGzgjtTC+BgU6Q4xjgVEz8+hpGiCQnPsKY8hNDPg8/lURbOTSHYGfg4HFMZufQ0H1zzTS+1WZzhRTGDNkdc0wE7fQDgUjr5bA5+THXNMMnykY+YVNyloPk3EcdD1NYt8N2c84NaruTWZe/dY55pN6HRS0kYkyhTUJPNSztuz6+lQAmsWewhTimq/zcUrAgE1DyDxwaVzRFoHIppfbQtNYd6YIlDZ71JuqqpyfSpVqk7l3LidKkBBHUfjVUNgH0FRyXOwHtU3C46+ufKQ5PHc1xHiPXki3QI+XY4Cr1JrW13VfIt3JfGBnnoa8v0y6fV/E800vEUBwpPc5/Wi92bwhzanpulSFII93XHNb1oxlIAwfxrj7a8EK7SQTnOB6VaOvi0ZWRsgdcVfNbY1VLojtJF8kEtwfeqzanHFnc2B61x83is7GUv15BLcisS98SgDd5uAa1jM9CjhJS3PRJtbRM7mwOnB6VSn8UrAmS+4ZxgdTXm8viCWfaC+GBzhe9K2qNP7ewrVWPXjgoRO/m8R75Ml+MZ4NQN4gVnI3ZPY56Vxcd0ecN+VTR3BX+I+tWmbqhBHXrqrYwe4/KmtqxU5zj05rmlv8d8e9RyamCSM5p8yGqMTpv7dkQHEmec81rad4hYqcuykcjFebyantAOcDPIq9Z61twN/PoGqudPQVShGStY9ObxBKcAOQccGpDr7BQC7NjplulcDHriMxBfGBVhdW3D7x/Gl6nnywqOwbWCzZ3ZoGqHqDg+1cmuphQSzYFL/AGqo/jwPU0cupk8OdjFrJTkNgjqD3rSs/EQQjc2SOK84l1YEcPz7Uja0w25bHPaotbUwnhbnslr4oTbj5cepq6lxHOA+5SW9K8ag147CS+fZetbFl4na3KgOcdRmq5u5588I47HpE8YycVTmjIye1Ylp4uEgAkbOTya2bfUYbyL5XUMei0jz5RlF2ZnXakZ+lc9e3otrnaSF47966PUZ1iBB6jtXAeL7wWcazl9uDkkN0FYTbWo4O7sdNHd5UHNTLcg964fTfEUU8a7HyT3Lda6CzvQ4BJpXNnFrc3PNBFMYgkkdaqiXdx2qUMfWgxY8txUTv15pS3NQsx5pkiFqaWxS4zTZBgZpCZG8mQcU1XOevFRSud2Bz7VJEjcHpSRL0LsRq5DgDNVYlwKtxDAFaHPKRciXip5MKoJ796rxOV6c1Fe3BQEk4Pb0pW0ITu7F5Jc45xj0riPFN68vinTbWNlL79+AfQVe1XX10y0knkzsUZya4j4b6q3izxlLf3MYEQO2JumBXI7yfKjuUo0Yucj6U8Pafc20cDSsHilXeMD7tdApAOAM9ziqfhuCSLTASS8T8IfarCRslwey4wPevWWx8hN3k2WWBZOOfQUsK5jG4cmlUhcc/SlSQOSMdO4NVqZsg2ZmHYAk1ehyhDL16ZFQyqchucDtUsZIYdlPegC4XDAbufrUJK7yPTjml5XG0FqCpzkcetAFTULNrsLsnki284VsA/Wm3t5NbRqUTzD0PzdKv4JB/nQ0asASoyKLCKi3klxGzFTGw4OO9XbWVvLOWxn07VA0Wc4IBJ5xipoiI2A9e9NCZYaTcSc47HNSRAMgHTHeprbTnulZsMuBuIPSqZkZXIH8OePWtNVuSPldUIB5J7mpIjt57nqfSoGbzBkttJHIokbCAAUBa5pxSgg9/pU0bhhyvJ71l6fOM7W64x9KvPLgfe5961UtLshroTuMfgeSKQkr83b3qITbm55pwIIz/KqI23Hbi4+bj1xTW4+lO3lT944xTC+AMd+xoAYzHgdD2zSl2eJhuUMO/rSqDuokB+g9u1IW+gkbErgsuev4VMTgY6gd6hVsHHWnB8nI6Z5zVLzESRbpGJ6+h9qk3evGeOaWMqq4Hyj2700KM98eposxXBtx6c+57VGCR3z9RUxyCcdKXIxzxT1EQL8oGeO/pSSZC+9PEYBz6ccnrS7Mk5/M1QrjVAZcNyfeoDbBX3NyT1I6VaMe0fKPrTtoYDsaAII/lwffoak657H3pAMNxx65qRRxz196NiHY59QFHr9KcpwvLcnkZpVG7jp/So2J3g9SOprhPQu0MfKg88n0qQqUUFuM0xnzyefpSvJuxmkVciO7d0GOetNbHJ7+gp3rnjnHNMZxznFSBC7hcsc5HagnIGeM85NNdgWINNLEjtn3NK4xXkGeetQ5yTls4PT0pZJFHDDA68USLmPj04zSCzInG4nnHsaiYlQSW+madIxXg/jmoTIRyOPrSuUhHyc45qBiASD0HrU5POB61CwOSBUtoZECGUHPvxQzYwD3o4A5GT7dqaF+bB4PapYCTNlSDwPUVB0Ix+tWGKquP19arOQpOeOKTGhrttUhmye2ajfhcnknniiT1PAHpTS+R6ip1GRltvTmjcBnNNPTJ71GWBU+9QykPJDYycc8YqFyCTninM2Bu9PWo3fOaRQh9P51EzZyO/tTnbg1EW3c0tWUmIWPamZJJ53A9sUrDOaaW2rilZlISUAd8/Wo1bn696VyfamK3OenNFykPdCRxzgdazrvkGrsjkDAJwfeqU4zzQ2bQ3MW5jPrUG0VeuBzVN6yZ60NUROcioD94j1qY96Md6lG4ZozmjGaeq7RTBDduDT1FKi5NWFgzVJIohJ2gmqF5JtHXrWrLAQpOKxNSYqDltox3qWPXocZ4xvxFaSDPOPwrzHw/wCJF0e9uWmXejk4JbkGuw8fXIa2kQnAAyT3PtXzv4p1K8spJJIZ2Bzx9P61CO+nNQj7yPd08a2zy534YDj5ulMuPF0Rj+WQEjqFr5C1Xxz4h0ecyRbnQHJUnmui8N/F+W9RFvYWjdiM7emfpWvK0juo16TdmrH0iniRpxyeozg9hUZ1Rn4JGOteb6T4+t59iybQccfN2xitmLxPbufmfB9A3amm0fQU3BI6xL5g/wB/ir9tfA8lq4l9djSPeegI60weKY+MOmf96q5+50KUbbnpSX8e3ltv1qT7cgU/OMivOI9fmk3bdwA/2qlTXpiH3PuwOctzR7Qfu9zurjUSOQ20e9VpdSKrkN0PWuRXW2kyBzzjntUE2o3QOFhZwT/B2pc4c0F8UkvmdHcawWyC3T07U2DWpYjw+c/mK59Le9uziKPce5bNI1pqFsSJFG3k5U4xU+0aHz0duZHVLroB3HgDkAdzVqDxSN2OmOoNcQJLgwtKqM5UZKL6Uxb64fBWCRSfUdKpVZI0tTfVfeekReJjKQN3X/Oae3iEKMBuD/tdOa8xbVZ45HVQy4/ibpTxqc7hSN2fbpn0p+0kZunDe6PRv+Eg8pHdpVKgZAHUUlv4lSfDL90DGTXnFxrMxZgwyegCr1+tW7LXI7YeXI+wsegp+0aMJ04pXR6OmupEQSx+gq8niIKM7xhRyO9eeyatCkuY33KF4JqvP4hEWSnGeoFL2uh5E430PU4dfKjO4kdcbuladl4vaJw28o3u1ePQeJckjf8A99U298ZR2lvJLLMqqP4d3PWl7VnDUpr7R7vN43EgLyvl+mG71zfijxHHeabOkhWNdmcd6+bfEH7QNlZXwtY33yKuSUbd7VT0/wCK0viO6ltRHPEpxhy23n0qXKTWpxWpJntXgrxf50YRl+RTtDD0HFepaPqS3CAqcnuPSvmzw9dNBMEQspDZPoK9q8IX5dFG7cSOtVB9DWcE43PT7V94FXR0rJ0yQFeea11TcK0R5ktGNYU0pnkVZ8r5aTy9pqrGTZXC5FRyJwRVtlqMoWNFiOYopbZfPX6VdjhCirEVr7Y+lWBDimRKRVVPwqVUqXy+acFp2ZzSYqDFYfi3U4tH0xriUkKpO7jPauhiQ5A4yeBmui1TwBZXvglGuYWnNzIdy54AxihxZzuvGm7s+GPF3xmPi7xK3h6xnePksTg/NjsK+zf2bfhp9v8AhDZ3N5ZxpJPcO5lYYfaD0FeKeCfgGngT4t2K3tlBLpt1eNJbyuwZwMZwc+9fb63Jh0+G2gVEjjXC+WMKPoBV0oq70OfE4qVb3VojPIjsY0hhjxGg2iqlwXeQHaNp7mrMrKQec/41VkmXdgkYx1NdDPPIH8wygABj2q7aWsgXJA561BHGS2VOc9jWxbW/kRgEZBGetCVxFZod4IYHGOoqHGcrkgDoK1GhLL06VWmi24IquUViGGUlcg8dMGpx2J4qHytuAOM9dvNSpgtjmmMnRS3Apkq7AT270+PKMB1HvVlogy8gfjVKNyb9zNt4jcBQpyQepXrV6x024e9SMRN5eeSV46U+BBBOJFXlTnB6YrsNO1iKVVWQLGQOMVolyq9jOQ/NvptkUIG4rjnvxXF3sQaQMuCO5Famsav9p1BlRmCKMY9az2JZfQVL19QSsjOkby2AK5J6etK0iswB4OOlWnhLnAb6VALJInLNyx9aizQxFkEK8cfWh7ktg9Pf0pk3Tb0A9KhWUZOeaYXsXEkZcbe/r0FXYbg9Dx9azkYMoyMgdjUsV0UlAKhgWAHtVxRnJmpu3ggc4qI8kAev41NLbtEfkXYvuKiFv82ehPpit3Tna5mpJjxgjA4PrRgAe/SnMrQgMeU7n0pDIHHrSsK5Hg9eh96dHnOO3pSud4wee1LGCM9vpRsBMFG3n9KXGRg9aYrdjwfWnl9vX8hTexOwDKjB6YpNjE5/Snkq/Tg+9N80bwOn0p+oajguc54IppBXOOtPLAnI696byR6fWmA1MjPzc+/an9Opxn1pCpVu34UFdwyePcUCew11IBK/rSIuMZ596kUBQAT+dOXjr+tBmcrHdg9GzipTIrqG3EAnnFVVtViYkd+wqYsF9j/KvPPSWg52XIx/hUcjEDn8xTlbJCnqaGUg4PFA/Qhc/KAOPXNIwwMjoac5Ckls/jTGbd/galjI2TJP5ZNN2nv8pqTPOelRmQg4PWpBXGuAevJ9TUUjke/0pzP19vWoXkAHrQO42YhjkVXfg57/AMqmLZ5PSq8rfMcdKlblIQsSTjr6mmMccjj1JpgbJPb60jMGx3+lSxgx5JH61H5hyAeTQ7EE9iPSmtjj+lSG4jHdkHpULEhef/11IRg89+mKbIecdvQjrQ2OxXZizEHnI4pu4jP9KkyAxPtULtjPykVFxjZH/wBrpULtk8fnTmJJqIt0z1qSwZx+XrTC2M4pGOOtNPp0I60hiO3B7ex60wjcadjeMjrn8KaOuM898UvQZHIcZz+AqLcSee/pU5IJ71A5w2BzS1KQ1jxTGOPelfBXrUbMS3Xj3obNEJu3kgrj0qrPJyR3qw3cg8VVlKik30NI3KFySDVJsmrN2/JqpkmoZ6tLYQDBpzHOaKDzUnQMXg81IOlRsT6/SnK1A0TRDmr0Q4qnCauwtxVJFDLknafpXN6qN+4dOtdJdNhTXPamo2E46etJ6FRZ5X41tWuQyr9MP3rzK48FS3k538p/eavcdR0tZ5ix5HoO9UTo0anIjx9WqbHUpq2p8/eIPhtBKpCpliDjOPz/AM+9cFP4RXTbgbk2lTxu6V9X32jxMRhMEcVwniPwd5krunBJznbxnNXGVtGd+Hak7N2PC59EuJEkaPdGydMfKT/9asKf/hJLaRvKw6r0LdMfl/Kvcx4bSFyrpxnkCpToUTRFEGMcYxxWl2eqqDa3PKo9bvrewjSfc8uwFinTOD2rIttS1G01eN7hG+znBHzHB/wr2uHwhbKzZhHz8nPSn/8ACEW5G7yUdscfKKocsNNrRmDpvieymtslXWVT97sBj0xz+FW4dbsJ3GTyDk5+UEenSrsnw7WV32ptOPmCUifD4ohC9iRlevb8qjkZySwNV6qX5kdtrljFrEcSToIyclBhiB19q7bTEtZigG1VJzjg1xo+HKLJ5p3JJj5mPUjritvT9Bu9PZXQsYuchv5VPs5HNPA1j0/T7LTI4kZ2jOF+YBev4Viamls7KIwFAbgnDfzrir6+vbFiwMkn+zWfDq2pX+4NHsHYhjuHU9KORrcxhgK3Y9Z8O6Xpwt5EnVRznJxkVcuNI0lbV08tUnVuCcYIrh9NurhAkUj/ADY5K55FaVxqUspKtu56Zp+ykH1Ksn7ysVdU06zWRsfd9dorn5NMt2mIz34BrVvLe6lXCjaynIJqpFol00mcNuHJHOKtRkjqjhau1inLpkQLFeMDkHFYt7pMIIaTlxk8DpxXbf2FPIqlonXOQxHaobrwgbksckIy7R6inKEuw/ZVKb1f4nl7ayGvWRHYJjG0t0NWrgXcqKYkwuOfXFdyPhpGj7liQ7urBeat2HgmW03AnI5GD1xU+zfUq7WrkeE6/wCJ72zu4YIN0p3FW9v0pl3pGq+ILeUPuQyjAVM4x/SvcLv4c2c0okNth+uT3rW0zwXHG8captx1HatFTOacY2u2fN/hj4DNNK7eTJuznczcnv3616dafCeLQ7eNlVs9fn6n+WK+kdA8GWMdl5mzLZB2r0IpNf0CKVcqnH909BWc4u9keeqsFKyR87Q6e9jdFT8g9X6mvVPBIA8snlRxzxUOs+EWLEhPmHIPp3rb8L6a9ui55x/OojFo6nUTid/pwPHH5V0FvFuA459DWRpKA7SePYV1dnaAoGPXFbJ2PJqPUq+SQORULrg9OlalwgQVRdMmrvc57lcrSqmaVhipY1xincB6LgU48cU4DigqAKRnIhc4FKnzUrp3pYxk4B68VSZjIuaTD9pvIotud7AEe1em+Ik+x+HbS3Q7MFSQeeK5j4f6OLu/NwQGWLuR0ra+IM5kjjVTtIGDnoMVb+E8ir787HmPjOT7Vrwu04+w/vfMGOCPSvaPCusReIPDNlexyiTeg5AwK8T1JWidpgBIFyzRg/f9R+Vei/Bt4U8MmKFNsO8sgP8ADnPFaU1qRU2OzePGSF/KqMtuN4BxgnkGtRxzjnNV5Yg8oO3LA+tbWMbkFtbKsvRvx6VqAEDrmmxR4wamKDHvVpWQholxwc49aGjBXkkH6UwsQ+f0qRfm5z+VSBUumELA8Bcdcc0kThuQcqehJp1/B5sYw2CPWmWj7lX06jNC8xFyKMqyluuOuatLjgjmolTIyTyakXCcE/TNamQ4gs3tSDMQ4Y9c807hfb60EDPf8aAuI5DlnP3s96YXwPrT+nv600kN05qG0gGBuPT60j4yPXrg1Jsyf8aNvr0PrRawGdcxuTkdD1qoV5wGy3oK07mMsGQNtfGRms9YngOZOSenPaoBq5MgOMZ5oeMH73IHp1oSULKQ2F9MnFOkl2Yz82f7tVzNaE+prQ3zbAH+baP0qQTb13BQuRjIrHS+KPjuT071YgvSQS3HYit+aXcz5UtjWacPEUK7sjGDVLmMjse9KkhzkjPv2p7Sgk8YHp6U9WT6CcZJ3HPoT0oV2Uj+IZ5oX5tp6k07YCclefejYY7zRIgK+vOalVwW47dTVddqnbjpzipFVvw7E0yScnjA596QRnBzyaZGeeG5B6VKGz15qhXBV2gDpSnkgDPOefSlGME8de9JkIcCmA1o26j+dKuVU9z6mnnHB7+1N3Kx6gfQ0thN2FAx16j0oPy9efpSkjoevvTQvqcc5pkXRzRkCbiW+maYzZ69DSvkhjx071FvzwP0rzmeluBPPoBTmfI+nemluP8AGkIyMdc0gI3YfQdsd6j3YJ757054yGJHSmrgdam9yg6rUUme3HvUjEA8dD1zTHAPPWkBXYEHJ5qPIYnjGOxqaQ8nDdDzmoGYcjdSZSGGQZI6/U1Wky2D0xVgjp/SoGwQ2GoGRAY689ue1I5IHHIqVsKvzcCmNhVJB5PeoYXIHIyWPFNUkdaV3JAHYVENnTg1L0Fce2QOGwR09qY54wT3p5fOc/pUDNkf1PFJlDJgVUn7xzxiqzsxyC3fip2kJ4DcfzqFm5/rU3HsMwM5/nTHYYyOcetPLZ9hTJQVbH86kshJ5/Sm7iSQelOkIU+1RsCGPzDn60DByP4ePaoydvbk9qVn2jJ/Ooy2TnNLcaEMm7PWmMCc0rUjMcjsaViyJs1Ccjjv71Yfk81XkYDHNFhpO5HK2BntVKRySeaszEkentVNzljg1LsaxKV1zmq+at3EeeuaqMNn+NZnqUtUAbp70uaZninZ4pHSB5NC8Um7ApN9AXJ4mwatpLxWeGxUqTYIHancq5bnYOtZN5HnPfNX2kyDjFRPF5nNO1wuc8bIuxyKZLYfKeK3mgVetL9mDrz0ppaAnY5WbTkbIK5PWsLVNGjWNm6jHftXeXNmI8n9KqTWq+U4278jpU8pvCrKOp47qOkukjMON3TNZDr5bbWXaR2Neqalo2UJZeD0x+VchqmgOWZgvPY+tXc+pwmNjJWkYcTgjGfar9sRn9KzXgltiTJ+XpUsNxtHJxj1rWLue0ve1R1FikTuD69cVsWemW0quCoXPQmuOtdU2HAOCvr3rctNcDoOdvrXRFovkbNibQo8My7TgcCrT+FFW38wruOO/SqkN4WIOecd62YdWdkVC24H1qlqYSvHYxo/ADXj5EIwTnd6f4VP/wAK5tbNS4jAkBJOcV09rqwyqhsKOuaW9vTNja3TjinojN1Z31OXl8IJBbi5A+RTj6Gq9x4faJCxXAPIJ9K6S41FVt2h3YGBw3QVlS3ZckEmndFRm+pmw+H2uE3A9T0/Wug0zwa0wXzX2ADPJ5A/rVG2vntyCHAwegq6viSaJnYSA5XbzRdGdSc3omW5LG006Fol2y8dWrDu1jaQsRk9sU2+1USlju5PpWZJqAL/AHsD3qHI8+pFmoHTYF4qJtrknjNUDdkjj8+1aenW808mduAOTmizZ5801qQfZPtcoBJOzjH410ek6KjOof5c9/1q3pmk7uSuSOnFdJb2KwgetNI8qrWb90bBaiCLYvQVFPa7x8wFaiW5IxVh7MbMn8qdjiucVe6YkjMcHPTmq9vYiN+O3FdVdWmDnHFZzW3zdMVyy3N1LQl05dhTJx/WuptrjZEB2rnrSIIfT8a01l2LjNJMxm7lqabeah60wMWJpRxz/KquYXsG3Jp6Jil7/WpQBzn9aYrjRRu6UNhaheTAxQQ2LIaWIEHgVDv5xnrWjoMf9oapbWgBdpW6DoAOuatLoYVJcsbnqPgXTmstMEZUpJKu/PpXMePrl2u5WKlo+m5fu16HOf7EEAjcFY05x0PtXmHxS1qPwro8FxMqkXOYxxnaTk81VTRI8eDcp6nHrbreSqpPAOCpPNereALKOz06SMNtjU8EDjPpXhOk68+pSpNAdyA7Xx1B9a+gvh1btZ+G8zsJHdyQHHIHWtaWrLraKxuZ3HOc04RZJJ/+vTkQHnABz0qbywV47V0pHILFHuCsMEDuKWSMhSev86ZErKcZwuc1YfIQEHJ9RVbgZwVozk857VKj8j0p0gB6DHvTApJ9KiwxlydsZ56+lU7KX5sdPr2q9cRbQc4PFZ0MLGbhgFz360WEb8JJj4YH60px+XrTYuEwP0pSxbOe3FWZACMnPH40oYHFNDfez608KWIA4z1JoQAzZGOoppGBQVG44PbtS9Qe31osTcaX2gA//qpVJweaay49/r2oDDJPTHWlYL2Blycnj61FcW4ki+Xgg8ZqcvuA+bH0oxkYHFDjoCepjRxxzXu2bgY4YcEGneXIJniX51UcMe9XZbQSSkhRnrmrEdvlTlQPXFEU3uDdiilsyqM8inmAngAge1aAhCYHGPanPGFAC8+9aJWM7lKzeS3Vg/T+EFqSMSF2ZuOc8NxVvZkYZec9qlEYA/nmrT6CuRWr4kXuCcNWobcNHgYyw4JqkqEIf1xSpM8b/LIwX0PSi5LHLHxhuWBxmnTxvEitjcvfB6UxNzMHPHHTtTpZmljKrgNyKdu4tSNZV3HH41Ir7uOo96qopU8/e71Pg8Y/TtQBYUnoewpQDjJ49qhU7T1z65PSpUbPTofenuJgw3ADjnqKAuxMbcenNSoFfHY+pNErAbgTjk4xinYm/ciOGxzThyOetRJlST1FSfp9aQjlWYbeOfpULZHJ61K7nHy8e5qN1BI7+ntXms9IUFT6kDmmnABIbGaVSMH5ce/rTXyy/Lw1IY3zfVefXNRs2Scc0pJAxxnPeoz0I3Y7VO4A+SSO9RtLn2xT8dAx5PcVHIAMnt2xQNMjYhwfmxz1qFhtB70rHBz0A9KSRiw4b8am41chdzkY7dajbCgnp9alkPPvUbNxxRe5REXYPjr+NRSMenr6VM5zgCo3+Q8c/Wk2BCwIBzyajXjOamZwBz96ogSRnpUPcBGbaRjv6VFJu7YyT+VSuAp54qOQ5/wFJjIJSFHBz9aY/wAwJGMgdKVmCnj9aYxx1qWykMYkk549qaxwOeaGzj1+tNbgZP51JRGx6noKjPqD0qTqPWonOB6UhoY4yCP0qPnOCR9KV2yMdKhVj7+2aCrD3Iz1phfFIr7hkYpGP1BPFA9RhckEnrVaZypOTwBzVluRxVOZd2fSmO9iJ25681E7AZyfwqTpxn86ilOwEkis2aRY0oGGKo3CEY96sGQ7l2HgnFR3DArUtXOqnOzKYJ/D1o3YA9+9DsFPy80wnd/hWZ6i1V0OLYGaTeOmc9sUnI96b0HNA7ji5H0pBNg+h+tNY/KQOuKhZ+o/zinsVuXo5cgA1Pv+XjiqETkHngdqtJ/KquBMRvqWMZA/rUK881JuCjjPHWqTuAy5VX/iyR1zWbNDw38xWhIcjjr9aruMYpNlpGe9ru6LnP8AerMvtKWUkhVGfSt8jPt+lNaIuMj0qdWbRbWxwGpeHElDfKq4HauT1Dw9JC7bT74HavYprNTnI5Hr2rGvbBSwwvy55I6ihabnr4fF1IPRnjV7by2j8/Lgd+9JpuqSpLg9AT1zivVJ9GglwGjU9s8VmXPhKFwTGuM9StdCkj6ali4Na7mRZauZVwfvY7NWza34YDLVTi8PtayYXoBnPqas/Y/KKkt09Krm7FzqQezNCO77g8dfrV1LpiBls1iLujVuc+w7VLHdHABbb9KrmOdtGrKd4OAcHvmqxQt1+97d6YlxuXPIBPfinmdcf40+fuyOcqSXBjbaevt0qtNeMyMVHA4wOtWJIQ8pKkqW4IzU8WnxuQGbPqOKXOn1FKpFbnPtJPdkiNGJ9B2q3aaJcTAF+MHOC1dLaWMcDHaAATWnDAmcHrnoKLpHl18ZHaBlWOg7Svy57nFdFaWW1AB8uO4q1aWW9R2HcVs2lkqgZ54+lXGdzwquIlLqJY2wQCtSOLcRzwKIYWXp37CrlrbkE9/f3qvM85tt3Hw2+wZP6VYMW5OPyqZFVFGaFYFiegHelqFzKu7beCOprJntT82OK6S4QHJ7e1ZVzblX+XkHtWcl3LTKCALjH0qXPr196k8oKBxk+9MJwOuayJbHq+OD36etPVsZzjjsKiU8jP60quSeTx6VSRmydZPXg+hqTdheOaroQOe3qaeXAFUTqKZAQfakK7uD096TOetNL4Pt70GbIpjt57eor0b4SaKPMmv5gXxwuRzivO7WB72+igX5mkYINor3/RtLGiaXDChCtsG4E9eOa6KUbu55+KmkuTqUdbCT3UEDZWIuS2DzgdqyvHfgq28X+HjGG3urAxow79q05fMutTRUXccY69K0ExHOsYx8vUE5rZw5k0eZqjxPwl8Nryz1pQluotCeXQYA7EV7bHapZwpCgACDAxSaeFtYmiiAClyx475q0E3NyO1VTpqCCUnJ3YyNSw/rVoFQuACT6mmRxhAAMt61KwGcZ/CtSCJwSfY96aSwGc8VIUw2SMg9KaIwDkCgV2RvIDz0zQvr7dBUnlhVHG407BHJHHpS0YrsrSglMfd96gtbcqWz09KtlT0PzH2p6JhvQd6LCuPjG0ccU8HPX9aAuPrSNgn0NX5kgRjrxTt5C+o9qYvHB5+tODgn3pIQFuoGB35phlwdvSntkcfhxTGOBx2pvQBSQenIqIgjOegPekMpCnPao3kBxn8xSQrFhW3LxT0JGM8e9V4pBnHSrSsCOOR3qkyeoA8ipeAM+vTFRA/NUoYj3H61QBgqD83Xpmnbf09aA24Dv9fWnYxk/wAqZL1G7cf/AF6XMYXB5XPY0HBGOlMAKjJYbaCSRnIHoO2aZwwYHH49qZzuHze9PHyqfmzigLEiscAfw0MQfY01XJAJ4p+Bszu9qYiORWIz396lQfKAThh29KaxUDHShUO0t0PuaFYCVUA5FDDHPpTYtw4bp9ak3DHv0pgIMkEjnvimqc/N19zS9B7UscYU5HQdhSJuIQG4PXr6UuSeO4/KlJz16UpIxjqPemS3fU5DLEElcD1NRtISMHoDwKcZD0PQ96jdgpx19a8656I7IHPTNNLg5+b8KORx/OnHIOT/APrqSiKQhT6H6U373WnyKXPv7UijaMdKQyNhk8/pUUmNpIOKlmUMCOn0quSwb5ueOM0gIWQkkk8dsUzdsz29d1TPg9OlRscCkVsivJ6jr7VESRmrLAHGec1A4K9OvvQAwkZPeoZUzk/yqTOGy3H1pkr/AJ+1AyDoTz9aVmDDB4HYigjOccVGTg+lZsBXbJA6npULNkmnscsc9RzjvUbcgk/TIqSiCTC8np7dqQncMipGQEeo71HjHSobAjYHJ7H3pjPtU44+lPdh34+tQNgk4OfalcpaDWbnnnNROT26VJz2/WmEHJ96Cys2QSc5X+VIcsfT61M6A1HtJPbg0h3IzyeO1RknJHepJScnH5VEen+FMdxOveq8xx9T3qaRvUVXdiB+nNAyuxIbOeO4qGTvj8qmbOSe3qKiYcE5xWbNEyuw+fORkVG7FhxUz7c9ORUJA2njA9TSOiNinIp/h49fU1GuQDxge9W2j4OOnrVRgVIG7dzWbPQpu6F3ZxTWOfekIIJA60vHekbiFyEIPYZqux//AF1K5Cg5NRFcj1780xokhfLZ3VoIScDpWbF8grSgxnPemkMlIKGo2Yg//XqZiB7mmbQcnp7VegIj3c46EUxn6dh71IVHcfgaGTpjn1pM0RCF3Nk8+wp4iAHt7VIIyBmnsuQcilqXcqyrknAxmqNxa5VsnA9q03QoQM4OahkTPJ7dqrlZrFtGFNDg88D0qrJGQO9bs1sGY5/KqklpnduHUcUuVnZCs4nOyS/MwKEYOM1XncMOoxW9Np4JIxnHTFUJtNIBzuB9DSs0dscTYyTKqEKW5prMGwF9c1cbTGZioRlJ6MacNJkGR8zHpzTabL+stlFrkYI9PXtSLO2MjnHWtJdLbqFwPercGilOqZJ5wKLSMZYl7IyY98hAC9eea1bO3cjBHtzV6HSxv6Y9QetaUGn7SMDpVxTMKlZzWpWt7IgDqR61qw2YKipYLVl6jjA5rStbTcy9vaulRR585ha25jXAGeOlacEYZB8uAPTvT4LbHbPvV2G3IHHAqrHGyOOP5v8AGr9vFtXI4HvQlvnmpgCi8ceuaZi1qMlX07UJGAwzxQAWf29KsIuT70WYbFS6QocdVrPuEraniBUnOfrWfdIOm3n1FTJaFXMiQEj0qCRuuGx7mrk4wT/jVC4IBOOO3JrBg9BrSHgA/gKFkwMnvxg1EW2nnpSB8jg1Sfckt+b6Gm+Z78VB5hA+9ikEm3P6imS5Fp7jYOaqy3nfGeaguLgKff69KisbebVbpIYQS7sBx2q7djKcuVczPTvhDon2/UP7RnhCW8JOzPc16fqDmRWCOF7A+lUPDWkjQNEtrcgKQoJA9cd6lmlMr7eNmOCK74x5I2PAqVHUk5C6Tb/NLKVxxjOasBVeVnQADvnrRaxeXHkEAketSJGqIWyCTycVolZGJCiYY4HerUcWcE/hmoUJ3sPfqatRjOO496kQ8A+vNA5JOeKeKbkAGmAHggY600qeop3QjvSc56cUhXsIEwTzQRkcf/rprMQCSML7HrTgSBwMCq0IYmwH2NBOCAfTvTgwA/xoLEsQOnbNIBN3p196Tkdep7ilDelIxIHHzn0NWFxdvHPJFPVR36DqMdajYkDPQ+lPVwMHrmi3UW49h1xxUMoI+bt6elSFw3Tj6U0twe9NiKRPzEj5gT1FRyggHFWygBz0x3FRzRBxkcH1PQ0tBkEBIIPb3q9AeM9PaqYwgzu6dqswPv8A9nHUUdSWWCpPTp71Iq4GP51GrEjPTHanK5K5HHfmmQPZ8EgcE5xmhXJUA4B7+9N35H07ilQBkye396qJbFxjk8EnnFOGSCTz2wKarbiVxinHdkY+6O4oERn5jxxjjHrTCduT2/lUrNtOeq+1I6FufyoGEb8ctn6UpYjnPA9aaqhcgd6A4VuenrTFddRytt+nf2qRTjq2PpTVyOP0px59sfrTuxNjyuGBB7dBQnG4HknkUzcRg9/0qXcQMHkn04piuLuGMYwR3HSnbsD0zTA3HHGfWlyM8ttPagVwYkHjp2pwGeKbvx8p4+tOB25PPP6UgucbncPWlDfKfX3poz83OD70IOT82T6GvOO1Nkjrjnv7VCc7iVbB7571MSc+nrimNg+/vSZaZG7DP/1+tRl+oPNSMc59feonIB+X8T6VNhjJXI4HT09BUExBbjjHapXZifTjkjtUb9Se+OtIZGQBwOCOOabMMZC5J96duBHTioJCQPlzkHPB60h+QxnZScnimZznPNKzlqa5BGalsoay556jrk1HLnt2qRnOP8Kik4yS2frQgK5ODgDj1ppIxz075qRuPbNQ5HJ6845qG9QEYcZpjPsXA5GOaeCQpHUe9Qv1ycE+9F7DGlgqEfic1CzHnBx9akYcHPNRyDb7/SolcaIpHwKY3Xjr6GnMDnHagrgFqkrciYdc8UxlwePzp8j7SFPfrUZCoCAR68GgoaxwOPl+tRuQen6U9jznrUTkduaRRE/B4qLOQTUrDJz0FRscDgcUx3I35ycjA6VVlPJqR3IU46+lV5Hz1zSHuNPfnPaopB0PelLnH9KaVDMAT9amxRC3CkE4J9qa6bv/AKxqWcbDg8HtmoVJ27j1HNSaJirgRhTyc8Gqlwm0nA6+netHaGGMcVDPGSmVwVHGDUs6qU3FmOz7GIzk55pd3P0pLhiOcYPpUCMOtQemT7wDjPPpmmNjHHaguQDTQ3QUDTHoe/T61bgmDdOgqmOuevtVmNsE0xl4HJ57UoOOfX3piYCgdfrUmQ5xuFaJAiM4GalQgkgUmwEd/wAKeq9cckelXYpOw7y+P6U8RH8KlhUtgd6trACM+tNI0uiiYA3OPzpjW+B2rUaEAZPGTimmDmtLGqZkfZct0/KkNljk/pWs1sApbGPWhoefU1dkVdGI1iC33Sc019MUdB+db6W2R6/WpEtATntTUQ5jlm0gDtUbaOSc4wOldg1h8o6H69qatgJMgjaOnNUo3HztHKxaSNyjGOepq5HpGwndjIroGsEAwF6d/WkjiB6c+lDgg5jGGlqGyOasR6eAeRj1rVW0+YVOlkGwcfiKpRREpFC107ccbc/WrkVlsY9+avxWpUHAxUqxeop2scspMiitgPY+1W4ogB6/SkRR9anjGDnpU7mTFCKCM9M5qNwCWAqWTngd+4quYyCSfXsaCXoJ5e361OgBPp9arquHySalD7R60rhsPdyRtFULpOvzZPerDy5yOn1qlPOBknripbGULpSM8Disq4PJzx7mtO4mGw7cZ77qybmQfMTx9axG72K7nYwG4H6UedjjIz71DLJj8RUDzFRn064pohlwzZH3uajkl2px3qm9zjv+FQG8BByfoaNepk0yw5YtuPT616r8GPB2IW1i8UbQMojDFedeEdJbX9UVJVJhXkj1FfRdpC1tYQ2qKBCgACqK66Mb+8zy8VV+wiaa4+2ZCtkZwSKjMOXGOgFSW8KoTuHHt61KgzJg8L711nm3FtwVt0XPPcVMw3rtC47cU1U2n2NSJ8qkcY96dg3KpkRbgRMTvxnBq4hLLxwB3rOlR2vI9pxn5T7VoqNqgM/zc8dqS7MTJeM8HpTj06VEmSeRipckLg1RIBAw44I70jFhjjjvSc+lLnI65pppi6BwOOoPIPpSEZ/+vS4weOPalOM+lKxJH1JHQUoXceOPxp/UD+tIDt46UtguIaUgnk8fWkZdp5bHNKWJGD+lVcQxvvZPQd6OM+n1p28Y2nr7GkYcY6VKeogHBFBbPWmEbmOOPc0oQZ5qr9AFwACRUY+b2HtUwPB9fQ1GybW4+X6UXQnciki2sWPT1p6IUXA69akyDwOD708Ddn0qtgY1X2jPcelTz3C3Th0XacYNVpQQD2I6e1Nhw2M8EVN7PQnlJ1YhuePrUpyDzxUflH52DKNoyc1Ss9etr95YoZ1lkjOHRGyRTTWwnF7l92YjHcHqaNxQ469jmgZAG7mkUhs45xTIHlsnaP1pc8ep96jyUbB6d6eGGDjr70wGhj1HT1NBJIweDUiruBIbr6VGynaMc/WnfQB8bgAgdB+lTKeP8arhNp4p+7nIpoRNjkEYNKxJJzx9KjDbV7596UMMc8/WmQOAwMnn3oYgHH60K+R/jTj84H9aBXYgQEc9vWl5BPf8aaSF9qcCV68Y7mmBxW0sxYc59e1PVtmc8k+lJ2z39M0p65HbjmvMZ3iPP1Xg5pAwK46epNIwDAn07+lNOScBsAVJYO5A46e9Rhic44xx65p7sDz09KjDEE5x1/OgLiMdwO7g+gqCTdyOmDzUjggD5sYNLNhl9MevepGtStwevaoWGT14/nUz4BIzj3NV5plCkdfrSKWhWkUqeOmc80m7nnp7UrOCQP1zTW3EHH60FClznHao5CMelPc4+tRN1yTx6UAMJ5A6/wBKidsZxwe1SMeuePp2qN13jPTnPNZPcExjFTnB/OoZDtH9amdtvuB61DLzwODUjuMDnHt7VHI24n+tObgf4Ux8ZzQ2MjzxzRuLdOnvSFflYnn60ZP0+tTcZHI20E9s81EW+ZgMdBUkj84qFiT7UjRDdwyeenpUbEsDn17dqkbCqeM/SonI5x83HAHakAxyBn6dPWoJcxgA8E9KmzlgDwDUMrFxz0HrTvYTKkhVQfSoGOB0P0qWccY7HvVd255PApXGn3GOTn0py5x14prcAHgmlAyOcj61LZd7EbICeex9elIIyW46elSsM/1xSIQrgE45qS0xFQqTxxSSAkHmrErDOenYVCcY9PegtSsYt/HwcDHvWWJHDEHpXSXMAkU8DFc/eoYHJyNufyrNqx6tGpzqwofcBSMfLIIP5d6gSYHIXgjsaDIWA4z9Kk6C3G7bd3arEcnOen+f8/nWckuCAOD6VOpBOcnI9+tNCua8EhIGeD6ipVIJPX2rPimIx1q5HIc5BrUdycHpySamiOSe/wBKrhhnJq1Dg9f/ANdaIdyeLg8cfWtK1TPJ5FZ6jaPT61qWXp09zTQ76ln7NkZx0pPswHNWxx8vUd6m8kE8YNdCRaZQWz35z096BYnnPIrTWEEYqVYC3HSqUWVdmYtkGGCOB6082gX5VXg+laXkAHj9aUxYq+ULlL7MCuOnFBtAxwMcDnFXFQKOec8CnRrhiQoPqTSSsPmaM6W1CqCB+dMFpu5xitVouecH6Uv2fHAqrDuzNS0HXGCPWrcVpkY7e1WBEAR2q3GAg7elFjKTZQMGM4pvlBhgc1eaLedw/HNJ5JGc8Ci19iCl5ROOcYP+RT/JI4PT0q6YCQBt69Md6iYgZB4I9Km1hFZ1I68D1NVyxDkVNcMQeWyKru4AJI/GpIEc4Iz8v9abv25/xpjuSwzx61FLIMH0oAfcSg/xcHrjtWdcTDnGM0lzOBnsB+lZdzdHmobKQ+4uCRgHNZlxKOeeTxzTZrrAILcnmqElzkn5qxkxtk5l/wAmopZAqZPr9aqSXO0HnHHXFZ15fnGB1HTmlcjcmubg4wp4PU1BCJLu7jhjbLucBO5qgk7yMADls49q9Y+DXhK31LUk1G7UOI/4fQ5rSC52kYV6qoQb6novw38GroGnxTTKGldOc9Rmu4DDjGeOlDmMkeWu1AMBR2qMjnI6YzXqKPKrI+Ybbd2PYZBwTzTYh5eNx5PrTn4OO9Ki8nFOzQEp5GKUrwSKN3OMZGOaeFwDzz2p6iKssYZgeh9qnjGSPl3HHX0pkowR7+lSW/8AqscbvXuKm1xjwCGHOKnU5B46VE5ww5wew9aUMR2J96pIklIyMYzmk+7wPyphxwBkU8D8quxIFAwyf0o4z6H0pV+UY9KCBxnj3qWgEOc0pH4/SkPB9fpQTjPYUbAIwDZ6nB7U3ls44+tPAxye1Lt4ovcQzYCOTg9MUgAwfb1qcICccZ+tMK7ePwyadhXI2OMDPPalUADkc0MRnHf0pRnb/SmJyFO0DnjPcUmB1HGaOvB/WnBdxwPzNKxPMR9FJ6fWnKCF+VsmnMMHHrSKNnTnvzRYXMhkimQc9vWgKRyCPTFSJGZZVHQVbuLQW8W8dD19qOUOdbGLrU0jaTdrC+2TYd3qRXD+DtKg0wyXNvua4c7ydxya7y5CXMbKeQ3BzUFnpEdtLlflAHOKx9nd3uX7RWsaNvcLdwJIvQjkDtS8IDt5GeoNRrbrA5KNgMOnanNhmAHK9c+lbmA8FgTnnvmk5UEjv69qUyHbgccflQr9m5PtTAVPlGV6d8GnLtPA4x601Q2MdB6+lOQFepz71SFckP3f8aaqjHP6UE4HrS7uM9ulNgMmbaoz1HTFMS4Ow54OeAcUszjqM564qGNjyW788UhX6FxWPA659O1OBzx+Bx2qCEgtkZyODmrG/PPr1FMzbuIHU5Bzx6U7cGBB/WmscgD88Up7fpSDY45QSCS2c+tKeR6mmKxLep9uKkyeSBn0rz2egREMGBGfpSFdv9akWQBfQ5wcUmQTxz7VLLTGbBtzkEHjFQSRbWOeg5qaRwDkceuaryzA/jS1GhHfPPU+h71GZGwQOnofWlyfwFRkEZO6pYyN8Z3HgjqDVWYHOByD61bY4APBx1qGUknAGSaQ7MrICMAc/SlZcZ7YqRh5bdOR1pkjFuf1NA15kMjZB9vSm5wPl/I05mGTnpionIY4Pf0pMYPwAelQyS+WcHv1xUzNjbu59ahmPXHC44FZ3uIgMg5P5e9MZmPopzzSlT17+goGf6c0i0MJ4z3qJyS3TipnAUZLY+tRSEAHJx70MBjNg5OAKY5+akJK8Dp6mmsQOopXZSGvnGByPWopCFBzz9KmY4AFQyLkjPaoHsMLqV6EEDvUBPy4PH41MyjH6ZNRkEZz+tIojY8fT1qvKxOD/KpJG455HvVd8tle9AaFaeTB5qHII54qeVcDk4571AeD3pDGs4IPQL2prcEHsKUkn2pFJyQRUjH43gH09KYzAkDOSemKUkHODg00KTnGB70DuSHpz19qRU3YGc85OKcVLKSOtKgC7e/qaLWGmMC4+lZur2SyxngZxwa2OpIzVe4jDDnn0pPVGsJOLujiJozBwxwex6cU1Zt30rY1axBLSYO70BrAuGMPoD1ways0e5CSqRuWVl4zmp4peBgg1jvd8g9PpUkN2SR6+1C0L5ToElyQRxj9atxyZxnj8axoLjK1eilyB2+tbJoVjVjkAIq/AwPt9KyoG3Y5xV6B9r45/GqTuFjWjG8DHJ96vWqhX3ZyD0FZlvNgDPH07VoRTAewP6VSGaisfwqdHwR35qpDIDxwPxqwuD7/AI1umWi4jVZQnODwD6VQEhyMc+/pVuKTPtWqkMsEDJzTQAOD+tNaTApN2Ov51poOxJgcH0pSgC/WmoxJx096fuAHv60aBYj3YJGef5VYXkAnnPXFQPgE55z1wacsueBwKd0gJSu76D0qfyyRxVQSEnA+UetWobkR4AyRz3o0IkmWYLY7eefrxTHRUBPpThcblx2NVJ5yuQfzpNozsSNgLknH0qpcSh+nQdzUUl3jgN144qvLc4GOlZcw7CSyAdeT71Tknyev51Hc3O446iqrSfIxJx9anmuDWpNJcbSe3vVeW5G3/Gqk1wQw+bjPaopptqEn8vSk2FiG6uDtJ681l3E3J54qa7uRjI+X6GsS7u8biGzn15rFyBLuLc3Sk+h/nWdNeclc9KqXN9ljzWdLdcfe4qHqVy3Lst9swpOSR1zWe9wZJcZwucYx1rPurxi2SRwfvZqxp0Uk0gOPfnpmizG48qubuj6b510HYgKOmOcGvor4cab/AGRpAkZNqv0P15NeJeG9PNzfQRjG4tyMc49q+jLnT0s/DUVukp81UDZ6EHFdlCO7Z87jpuUlE3IpQ4yMbcZzUyhStc54fm863w7ZYckGt/dtIUDOT1FdqbPMHlcuSelSgEGm/cT5ucfrUsZDAHJqxCrgZGOvXFOU5yM/hmk4HBGRSEhcljwaQDLldyjnIB6UWrDGBg4PWpChKcc+1V0DRyMAoAPY0tUDLbHc2QAcdDRkgcetQ+YVHUGnI5Kj1I6U0rakk/Rhnn1xT+QMj8e1IpyM0Zzz07VWoh2449B70H/OaTtjsaD0JpvYTYZxzTsbuPX1po5/+vTiSvJ7dqjcQijIIHJ9qGGCcdOxFG7OCM/X0pSRtwO9HoIUv26nvikdufTFJkKNp603A5HJHvVWAAozk/rQMZJoDfMc+uKXO08c0wA5xg1FIzIM9TUhbB/pSgfKPaj0I20IYbvzl5UBsZJqUSgfxY+nekNuqEsuNxqF+So28deKab6isiysxU7hxjsasXupm6VEVcbeuPWqJ3EAnj2oIzz+gpNk2VxyKAcnip2K8A/nVckqMnmpPMGOentR5AxCQDn+dG0MDnmmMwzk9falUjKnoelADuFH17U8c5xx9e9IcZ9vSlD/AHh6ccUE3JNxUHBx9aFbBJ/hI7U1UOT83B7U9T+XvV3uIUHjjpSdGzuP0pd2Af60jNjnHTrTuxjJY/OUjdjB7VEkQxn1PPvVlSSc4pH+UgYyfWkTe2gqLgc9PTNKpO444FODADI5470yQMwBXimTdIXbxnp/WnnuDyccE0zkDaTn60oK5weT70D5jiwfmyP0qVXOSM4qNWySRxjpmnoysmTx6VwXO4JPvAntUTOVJyvHrU0hAXjv39KibKA5rMaIJHI5Xn2qBirAY5JNWXUnHb1qA8NxSLBdrk/Nx7UyT5RzzUm3HVelMm+7kc0gImP/AOuq7sVJPbFTBNpJOQMVFLIpzk8UikQklzjqaaCFUknFOBB6ce9NcgLk9fSkURMVyc9Kifnk9ucCntkE5puTt+nTFS2A1mYA9vrUTYkHXB9TxT7nMgK9scnPOaYE4wenYVm9wKzliRt4HrS9vUdeae4AJA5waY+QMdvSkroaIXccfwjNMkcEckHFOZM1FICOmAfehrqMQgkYxio2yCeOR6U7OMnOfemlyTg8fSkA0nAOeB2zTHOPYntSscZqOVjxzn1xS1ZaYjNj6elQSuNwHfrxTy2Mn+dRyEAZ/lSe5RE54PeoXG3pwalYn5j+VQzHB+tIRVlbbknk+9V2Y/eqWY845696hLenbtSBCHPQ9PWkQ556Z4oZuPf3pB1Ix+I7VJZIFxn+dIVBx2ozgY6+ppsj5GRxS3AesoX/AAppmDZGMfzqF5MkEHjFInJGT+VPYqxcVs4btjHWkcFgMnPFRMQBgZ5HX0pynA578/WrKKt1brIhAHB61yuvaWUUykFk6kdh+Ndk/Yk4/rWH4gGbGZiS2OMDoBWUzooTcJI4OScKuBwKS3uxu7+5NYX/AAktlfahc2Ucyx3EB+aI/eI9RU8dyUblW2dmHesUz6DludXbXWe/HqK1LabOOtcjbX3TJ56VsWl4GUc4Par2M+VrQ6q2m5GePetKNxtGeprm7W8JUcitOC6LYJPP86rmFZs3oH6VehmHQNgjisWG55wOO+TV+G6DZOatSRXIbMEgHJ5+lXUlOeT+dZMU4I56+9XY5duSeuOma6E9C7WLscu7kdqsxTlenY9qzI5cDtipRchc+o7VaaQ7I0zcYySeKU3A6g5rKa7Jb2pWuefr1quZjRqC6wDTxdAnlqxjcMV9KEuioHzD8eKfMOxtmYMPvZ9xQkpz1rLS6zxuyR15qVbgZ4bAzRzgrGoH9D+Bpkk5jZTuqit0Bg9PY9qa96AT82fepc0JxuaYuwM8nH86inuw7YLVlPe5Y4/nUL3mTzzU84rFyWYbid3FQS3AIOaqNchmIz/9eoJZmLHaePeo5iWrErynqfXFVpJRkjOfYmhrgMDg1UuJwAT0FPmJsNuJuuevoKoXV6QCM5xxUN1qGwnOdvr6Vi3upJkkHINZyl2Am1DUCu4ZyOxHesC61AsMMcZJ4zUF9qOCQSeaxri/yCCOc+1ZXsaKN9yxNdfMeSaqSXPmEDHX8xVKSeRmbHTtTowXZQSVcd/WjmZXLZFqOPc+W5A6Cum0m0ChS33hWTptmzONwAXP5+9dZpluE2jHFaKXU4687KyOz+H1lHJrUTOMFcEV69rF2YYgoPJ4CnvXlfhTFpMkxJGCAcDtXdf2ut6V65HA3rivQpSTWh8ziE+e7NrSzmRW3YA65FdGh3qWGRxx7VzWnWZklVzkqOcZrqI33RAKBjv6mulXOUAx+h61JC27r1pnXgnJ9amjwBjODnirETBSBg9aawK5PrzSF9vODwOlBk3AgfWgLCDc2Rkj0JNRuW+XdnIPrUgzjH86jYE/Kev8qbFqJIdw6Y9KRHY4zxipVh4684pUjKjk4pXJuTxTDGMjJ9akXkA9aiVOamHyjj9Kq1wFLDqc496OF5DZoyMf40Fj13Ypk3GF8HHQ+9O3ndg0bT1PJ96Qpgk9DSEOGFHPOKC2OD1puQD607BJOKHtoHkKV3c9M9MUjMw+tKWGeOg71G8gTg8tSQAzhevFCuWbA5z3phbJIoTg8HGPSmJk6j16+9Az3ao1YnILZweakGTwWpkBtB6559KXaCPXtwKa+GBC8EHqKcGJBPXtTsK7Q0YXOc59Kb0yOuKVnyATx6mtOW0g+wLMgUnOOOKGK5lHglT1HpQV7lh1708gjj8zUe47z3Ge9SF0Q3WVAI+X1xRbudgz29akmIfAPGDnHrTIl2nA5oAsKhwc/pTgdp+7k4zTAx4BbHPJqZSADjoKCRy5xz196CcZ9KNwAGPmJHaoyT9MjvVCHoDyeg96XaMdc+4pkTEMRup+7PQ4pidx6nA60MwAJK5x3NMZjzhv/rUuCQOeKCBwG36+1ITsHt703fyfm4p6+9MBo6/49qDkHHWhsjjoR60m/PXg1VxnHqfmwKcDnI6Y71GG9OlSpjBJ+Un1715j8zvI8nbnd+NISSp7fjT27nrULRjdu3EYNTYqzQ8gFRzjaMcdarOpyw5A6H/61Ts3c8EjAOcVXILsRuyPakNMeSABnINQMxk6dO/apXUgY6j1FRKpPVeOcgUmNDJACQBnBqGQBjg9BU7kqM4zj0qFiG3HoPU1JSKzgKT2x6U1iN2Sc+57U+UEZwegzTM7uS34CgZEY/ToT2pjEqDj9amfIXnj6VBI27OeKTGRSEHJ7j1puefm4HXNPx1pspKAe/YVHKIjfAG4YJJ61EzDOelPcksccD3qBycnPX2qRoa77QT+PFQSSH+9nNPYliarzAZyeaCkG4Z65x1FNYBgTyPrSKMZP8jSGQYODSK3G8KeWPHNNduM9PrTzIAP727jioyRn8eOadwTI5G2kjP1xUD7tw+baB1z2qeXAJPfpUBH5+9ZssbIPlyP0qCZcr1GfUHrUxOc1Gw4x0/pSJKUnDFe/celQEbRnJNTXjFct1Heq+8rg5596lvQYONopo+XccE96Vn69velABB3H5T1xU3uWuwjEqw7c9qTtz+ND4J4/wD1U1vl4zTKQwk88fSlyFBNITs6npzSKwY+nvQVYVwW43H8KdCGUYzkAd6afl5602WYL8ueD6UrsaRYCPMwRFLMxwBiuAl8SHV9X1bR7csrWqnep4B+ldi2ow2dvczzEhEiYgjOc9q+afBHj8Q/Fa9ieQm3upTFuJzt5469axqStoezgMF9YhUmldxWhwOrald+DPjjG07/AOgaj8iEjuOxr3i4tVARlwFxkY6ZNct+0H4FttTsINYii2z2somTyhzgda6Lwxdrqfh61nRt6mNeT9KzT0O+nLQhM5ibb8wB/iq/b6i0bAZJx36VBeQFVYrgn36VmTzPACwHAGcUrtanZFKeqOxs9TBxzg+lbVtfDjJzxXmVtqxjGWG0DqO5FbWn67vIJB2gZ4PNUqncbpXPRbfUB2JxWnb3hJ4PHvXBW2rK23B+Y1u2mqqzfePPGK25kc7i0dhDqAQrlhzxWjDfrtGeSf0rkYr9Bzk5/OrlvqKgckj61amKx1S3Xpx61Ok4bpzXMrqa92Ocd60LfUhtxn6H1q+ewmjZzg+tI7NtyO3r3rP/ALRQZBzntSPqquAN3zAd6fPYXKXJZwMd8dzUZudvOecd6oveK+T0GM5qJr1V5z2qedlWZspeCNlPGD1Aqb7am3H69K5t7/DZJyOwBpBqQGRuycUucOU6NtQAU46/yqvLfMwIzxmskXhIHv6UpvQvfHbmjmY7F/7UCeWxjnBpDdKRt3HPpnmsiW/wchs+tQnUcElSCaTkDWhsyXBA7Z+tNF98+GPBHasp9QDYyxH1qtNe7QTux6UuYLGo98Bkq2c9zVG91Ahf8ayLnUwiMc8e5xXM6t4kVPlLjJGRRz3BU7mzqOqbOSevHNcze6yckK2Md6wNQ8Slzt39euB0rMOrGR+eM81Llroa+zsbFzqG+b73Bzx6VVe6LMcAH3qg0xnTERIYHrViK2JU5OGI5poLWL9q24+ue3pW3Z2wdsgcjis3TrPnjgDtXT2VqEGCODySaTdjmqy5VoW7KDGPX1xW1aBiQQRmqMKheh+Wr2nW8t9dpDCwHPzEjt6VPNbU85rmep1Vk5hsDKz7UUF+eK9G8LLFruhWWoxsJVddoZTkccH9a8z8a3kWh+D7pzgbYWIPvitr9lDxdaeIvg9C67WeC6nidUPK/MME/WurBzc52OPG4SSw/wBZWydvvPW7OBFJOSGIxgdK0ojt78GqduyO+F4B6butW1VRnB+YV7R8/cf5gBwcj61IkuCM9KrHIBP6VIhGRnqORTC7LC5IzmnLvPXGKVCrJ7+lGdvbHbinoGpKrDGO/vUM4Ak4OD1pWYuoxximSNwO3qaT7BcfFIQoBbOKmjwBgn86qqxVie3arcYOOf1poTJNxAIGCRUiN8uTx9aZx19KUkEZ3YFMli+nqacucH27VHuBJB4+lLvBwBTJHA8E/wA6TPXPX3oB7dT70M+OOh9aYCH1HB96lBAHPPpmolXjHT61IG7Dn61ItEJhlGB075qGX378c1OCWI9zUN1KtuUD7gXO1eKL3C408D0pVPHH6Uwg7VB6e9PifIIHGPWgTY4jdx6+lSHAI7/SmqhGM9DzkU/dxxx70yRGUZz1xTue3pQHG3P50gOR97pQJ6jCoA9R6CkWdjkdAOgJ4FSY49R/KkK4Hr9O9AtABIHPOeeaY0WBndk9fSnnGcenfpRu454GaQiuyZJPU45oLhR/jVg1XmQBiT27igRIvzLk9PapV4BPp61DC2Tjdkehqxkg4HUU0A1gQQw4z1FKevPNLu257j09KG+YVQESqdxy3J/Cphjb+Heo2Xj73Tp7Uu/A9TQJ6DgpJG3t61JnI+bBI9KbG3Hv6Zp7YxzQZkBGCuee+B0qTIHAXOOxoZQo5p275j/M0AAPALdaawOAB+NSjnJ/nUTkcfMVqlcdzkAMA96N2CfXsKRmIA29vWkzjPGM8k15z2O+7DzCCBuwe1I5IQ5wTTdgBJ705iFOBzU6juytNhzjoab9xs9j2NSvj8PaoHUZJ7ehqWUtRWcAccn0NLHIREVZsEnjHpSNjbj9TUTPt59fWkMez5XI6981C3HXinb8q2eDUMjEgkdfepuVewybB6frUA+VvpU0hAXIqFuTnrQO4krBzmqsh3bh39OlTknp2qORMjJ4/GkxkG/njgehprHIwac69QDUTjAGefrU2ENZxk5/KoHcHPc+9PlG0E/mOlR5JH9B2pDImOGwvB9qhkHJPXmrDLt69aidOQcn6CpZVyJT8uTxn1qNmCgjHfFSnLE8YFRsDikMjLDoOo6CkJ+YdsccUm7HGe9MZxkjOT65o2KuNdsZ7YqMnjr+dOdgKhZup64qGMRgfpUUrbR709nxnPH1qKVgRwaQipcMXDKcj61ACD+Hep5wHz0471CRxgdB6VO5SEHOaaxI9x6UpO04PA/nTSTux1JqSxN27HpTS3Ucj60M2Ac9f50x8gAZyaY9xrndweeaFbDAfmKQk7ieMdqCxxjAGOlOxaQMSxIBIx696hlOOtSY4HP/ANemzISORjnANVYtOx5/8WPE7+GfB94648y5QrHntXyNZaj5N6Lvq7P5hkXkk5r239qTxMsC2+kpuk3YBCdq+dpJzGsKkBYwORnOD2FYygnoz9WyDDqlgVOS1m7/ACPsf4f6/afEfwYIWUGeNfLfPJIA61gQW8vh3XJdN8l1ttu+ObGFHqteRfCfx7N4Q1VCnlpbSYzEBx7/AEr6V1uG18Z+HReQrliBho+qn61xt8jsfN42h9VxElb3WYEjKx+YgADOfWsy6iWVcr07VDaXEtu5gmUiRR0PcVeeVTGAMsvX6VVzKN4HN31ix5DYx1I9KppcyWp+ViRwMA9q6GZAScA+lZ09koYkLhj1qHI7IyuOttUcBTuwR1APSti18UFWQE7q5qWDapIXHuKgA8vOB3pXsbWTPULHxGm0gsSze+MVoJrJZid3J968mttTeFl5IB7jpWzDrTmM5Yg+taqfcxdNHpUOpsV4bIBz9atJrTR8BsGvMbfxNIkO0kbwcfhU7+JVyMtk49avnRHsj0lteORlunvUf9t4zh8H3Nedf8JQhUDdgnoT3obxKFY/PnA/OodTsT7I9GGrtuzu3duDU/8Aa7sSZPwxXnsfiVBGN7hN3rSv4nRRjfkA/lT5/MXsz0FtWBAApg1VR827IrhR4gC5bzcH0Lcmo08TIxZSeh5I6VXOLk7Ho39rR7MhuPaov7aAUq7Yx61wj61GyjYzZ7sW4qpL4hAcjdnHFLmYvZs76TWUHLHt2Jqg+tBeN3TnFcUfEasMM4GOcnnNULrxQg+QBlYHJJ5zRdstU2egHXyucMc/nVK98UFCQXCgdeK89l8Ssm4hs/7Oe9ZNxq1xeB1eQqCeMUtTRUzt9V8YbV2g8MO55rkr7XnvcDbtPXms0sWfliSenFSeUZDz26Y61SvYrlSJFJZmJ3A+mat2qlsk8+3eq0KEvjp9a1LS2Z8bRmmQ0T20QQA52nqQK27C23bflySepo0+yAA4HXiugtLAAgkjHpTvY4qk2hLKz2kY6Vt2kW0/3j7UWtmSoyCuP1q0iAOFK7nPAUd6ht2ucMpNjxGSVjjy0rnCqB0967rwx4c/s+NZpW/eHnDd6i8IaG+nRPcXKBZm5AI6elZvxS+Idt4L0W4knmVJthCjPfFcrm6j5UVShKpJQgrtnmn7S3jqG10ltLtZMO5KEo2eO9H7A/iTZ4n1zwmrhYL6H7VDEOm9fvde/f8ACvmXxL4nm8Ua1Ld3U29C+5Of0xXV/s+/EKfwV8YfD2oKTGkVyEYr/EjcEH869vD0/YxR99ispUMoqYdK8mr/ADWqP08Rvs8mxwQRx04/Or4yWzu4HarOu2aeeZIgFDgMAD6jPSseCcxyYYE54zXsPQ/C1qjSwpODyKUfIMdh3ojUYJP+RUN07lQU4AP50BYsBycYFTh8cYz9appk4+apVbP3gaBosggE8imSLwQe9CvkEEjjtTpGBU/NjI6GgGyOPK9Ofb0qzGSo55+tV7c5z2qwXIHuaZJOHHrTTxkDp701Wzj9c09SFOOvFMVxowzE9cU9AAM8D1zSH5evFOD4YAUCvccemT+lITzkdO2acGB5P60hUg8/kO1Mm+thMkn0p4UE89B3pP4cg0ZBHOPxoDYNwVhjp6UrnzUZTyO9Rtycbc+9SIB19fwoE2RgqFCjJx601UOTj9aklPzYHU+nakQlTzTEOUMB2GKdnGB3NA2r8x5I64pADzu+770hCZ2HHUGlJwTnn2FIh4P9aUvkk/dA/Ohgx3bH86jk3McdBTw/Pt3pd3HY/ShkDQTjnkj0prseMc+tOZQTTMBWJ4x60gHhs9ePrULg5OOST+lPLc+gHrTCQDjjrmgBIjtPZfXmrCtu60yKIYY9++aeFA5HJHH0qhDQw3cdPSpN3THP1ppwvsffvSFxnPpxTAcTk88Unl9h1/KgEZz3/Wnglf8Aa+tBMhy/IMn8zRnbz94dz6U3l2/oaeE6/WggTIxz+tIcjk8AetOGCfpTCoZiQ2O2O1MYpJ/vY96aTg5ZuD608YB4P146Uu1XGT0FWmOyOMHBweDjvSAEqcE596CSGJLcH1p5YqoAwTivMbsdxEVyaZwG757k1MDgfWo3GOaVxELsA2AeMVGXO7HUe3anye31pgIGe39al3NExC3JB6epqN0+Ujdj3FOI4JPSo2fA4zUvQa2GFsDB/SogwOT+eKe3AyefrUYyB64NTuMWQluOnrUJVQOP/wBVTuwUbuuBVeRsk44PoaEBGTg89KidgA3tUjnC88+tR4IY9vrSZWxG5yOeB3qJ3A9wP0p8pwST92q7k/Ue1SMZJIpHr9KY3Pzd/biggDILdfSg8rncOPWhq4CMwY5P5VDI3/66kORnufao5TtxkYx61D0GmRfTj1zUUp9PrUm7PJ+X61HIDwenNIdys4IGR0JqI/KTnn3FWCuM59ehqu/JxnFA9AJyuTUTHaMnj6U4NtGRzjjmmSkkk8Ee9JlbjW579agfjIOD9KlkOwdj71AzZz/KpYDGKhCMYJ7mq7kLnPX2qRpM/wCNQvyT6Dpms79i00NJA57e+KjZtgzy3PanN8uO31prY2nNA0RuQfn9OMVFvJA9ae+FwD09Krs+c44xT2KTH+ZnLYP40wyYHUgk8CmlsjB5qJmIYYHHpVJXLLkYPlhjgEUtxIsKtLJ91QWI7Gq8TNNjjIHXmuc+Kevv4X8HXNwXAllUrGO/+eatW6l0oSqzjTju3Y+UvjBrR1TxleSSkyAfKoJyoOTXnzxqqFljUqOSFHU1o6rcHUbqWSRnk3E8nufWq8G0RFdpGRgc88Vzep+7UqfsKUKSWySIo77y3G0bH6jAxivc/hH8VE0e6trS9nJt5iocDsPWvCGtkCAbyST8wYVcS4kswY435zhSVyRx/Ks5JSWhz4zDQxdPka1Ps7xf4UW9CajpZOxxuBNcVBdD7Q0RykicMpql8B/ivLf2yaHqknIAUuTnFd5408IAlLy0bLIN25TjI965ObofAVKVTB1XQrfJnLuS/NVnXd67vXNSWtytxuGQHXqp7U6WMgHjA9aZqnYoSx57ZqlcQ88HB74rSkXbUEsfBPTPrRc3UjNCZQpgn60AlGGCVH8qt+Tg+pPWmGIg4IyD0FCfcq5WkXcOODjrmmx27RSGQOeR/Ec1LNA235Tt9c0itjjOQPyqrBcYYMhcN0/Onq+0E7QCPWplTeAccGmmHGSPxzQHMNa5dmYsq7MdQabGyh8KMbhnJpzRFevAPanJASeeg4oIuDTuUULu2jseKh+0s2VKsnrjjFSiNlOC3BPWomjdt2CoB6HNBaZVe9uFXAfODg81ElzPuOXPHr3q0tpnO5iDn8BTTYnzGO4kEdu1VctyRUluXyMEBv0qLzZN3zHJJ7dBV77GBIzdM/w9qeloBwR+J71WwcyKJbaSzdTxU8VuWUqeAT29KsNZ5IIHB4HHerltbcFWH40XIb6lSG38sfNyQOtWre3aYrtHfqa04LAMwBG7I59K1bXTVUDC7cd6eqOeVSxRtdOG0EqAfeta109QMhc+mKvQWJGBtz71r2lgBzjNV0OOVVlW1svLCituzt1Vgcc1Pa2AQbn4A/SnO6W4wgMkhOFRRyazs9zklJyJX2RBctjnj3rrfCPh6WWQXd5GgjByqsOQKd4U8IGcLd3gyqjIjxwD1rS8Y+NNP8HaRNPcyIiohKpjk1zSbm7IyUXJ8sdWzN+IXjqz8IabJcyShdoIjjJwCcHmviP4lfETUfG2ryNLJutiWKjPX3xVr4sfE678cao0hdjbBvlQHgDNcKG2/MAOueO1erhcN7L35bn6rkmTPBQ9vWXvP8Bi2/kpkHO4nAz0qfQhJY+I9PvA5jWOUOxB9O1VZ5Q7oWyR2APT3pyyKgUlmUls59q7rN7n0rXMmu5+wHhTxlbePPC2na3aEBLiBAfTcFww/MVYuFYHP6jtXjn7H+rQ6j8FLaOOVZp4pnD4PTuPpXtKxmQc9PSu/dJn8w42lLC4qpRktmxlteAsAxy386nclhj0rMnjFvKMqQF5BH8qvQzGRQR3qjhZMr49sd6mDgrxVViDwcH1p6vt60g2JDK6nnp7U4TgqCBweeaiaYLkn9aoSX6ozKPu45HYUCuadtKWLAcDNW0lJU/lzWHaXoAkwRjGeO1WodRGdu/OeM1QXuacTFeTySOgp4uAr88g9/SqaTnr0P8AKoVndpOThc96Yas1924H+lIGJIHb1qOJ+M7u1LnAGP0pklmJgFJZgPrQX55/M1BGxC4PH604vuPHP1ouxMlyMfT1pkkuwbhk444pUAY/3expWbYhwu4/lRdCuOyT19KOAOTTUkxwf0oDdj+tO4iQnb149xUTMRwDgn1p3mZGOppdvGc/lQvMBy7ivPbk0mScf40qt8m7tjv2pG6Ejj6VVhICxbpxx0ppfbgdSeeKVeOD0HU0uwA5HWk9AdkHJHPU+lIGVR835inbQBzTWUpktyRwBSZIB+GzyPahVCg5+vNKFyox+OaC+AfmpIVxkhwPT6VHkYB569jT3JZSMc01CPoe9O1tQdiYfL7e1O3ccc01TuBJGPrQpCnn5c073EObJG7v70zgZ9adncOO3akII68HqaAGKwzndjBxzT1YHhuv15qHfiXnGPSlaTJ45xSJZbU7Rgtn60u4Dnv6VFHhxUyEn0470yBRz/EFHvTSwwT2A6UEAtk8Zpq5cH9aexSsBOAMcZ9acCRyfToKaxG0Ht6mjdggDnjPFFyjjpD0AXA9RUqwknI9O1REHdhG+bpViMsDgtxjv61wXsdhC4x97sabgnOakZTjDdSc5qNiGHPBHcVNwIphgdKi2Htwe1WX5GevvURK9PWjVhcgZMcnGe4qGROe1WJo1Iz36A1TkkCHnn6dah6midxOOnYVFkK4z0J5FTFtwGajkUsOOMVNhiMy9BwPaoHIySOfelbIBJ5YUyQHPHHekGwzHJ7DvimNxkdfepchhx+lRORu55pDuQvwuOvPeoGypJz26CrDkbfXviqzYPTmkURFevY008ZBqTJ9vxppOD70mAwsFGT071G5B5PNLMABz37VC2FYHp9aT1ACM81BK2G9M981KzYHPApj4PXn61BSIn+4WxjBzmq8rDBxz9KmZ8IdzdDVeXJOR+WcUDG5U+/POKjk4XjkH9KeCQOeD+dK3AOe3JpDuV2QocjpjvVZyAT+VWJXKnHb1Haq8v3c8EnpUtWGQOQf/rUxmzx/OlbOBnjPHNRfxEnjsBWY0IeT/j2qB25wDTvM8tcVASclutFy0I5yD2+tVXcDndn1qSZwrZwfoDUI+VehAPYmkmytOpIvy4Y80ydT1HalBOfakkcBQfTnindjRJZxO2AOCx/KvHP2o9cEOi29srqJlbAyeByMmvX7afY4kzuAOSPQCvkL4+eJZ/FPjq8RJMWds23Zjhj3NLmufT8O4X6zj4t/DDV/oedTTuoLMVCdyv1qvPN90E7SCCMdTSpFlm3tnDE47Y9Khnl2JkqPl4HPJqd9D9ebux9uCHlcggNwFzx1p9uu1iXO4OPypY5VaIENuPAOe1RuXkmDbdseecGpszFpou2GpT6ZMlxFOYJ06SDgdu3evor4QfGVNUhj03ULkkthU83qR25NfNhjaQojKCvQe1XNJmKXIlid0cA4fdgjHauepBS16nmYzCU8XG1TddT618UeGHaGS405FMiEumTxj0Ncnp2uHUpDbTRi2ukyGQn09Kz/AIZfGzzII9NvmEvlgR7m4OK7zxh4Ls/F2nDUtMGyWIbg8Zwc1yqVtGfGVKc8NL2VX5MwvLDpkeuM+tRSQ4JB69MVl2eo3emlbO9jXzl43jo3/wBetbz1kfaOV+ua0FqivJESemPeomTI54FX3UMeOD6daYYBg9j6mmUpdzPljz6jHPNVmRc/dAJ5rTaNs8jFQtAWPA+YdxRc05kQIvy4zTgmMnGeKsLFt68H3p2wMM/nindhexXMe4ZwPcGkZNrDHA9qtqAcg/e9qUxAg96dyeYovGWxnkj0pFhO4kA+4zxWgLZfTinC2x7Gi6DmM4pzg/iTQkOBx3rQ+zdup9fSnR2jHqOM9qaYnIotbEkH+lLHaMSRtxjmtdbPJ5B9qspp4wewq15kc6XUyotPDcBfer0GnhTnbg1r21mACNvbqKtRWfzdqNtzGVbsULezGB8uDWnb2e7oOBVuO1AGdtXYYAOo59K0OOU29yK0tDngc1oxlVj5OD0pmTEhIxjuaw9X1sWiiNUJkkbaqp3NG5KTk7Gvd6wI0WGIl5XOBGvVjXZ+A/BE7SnUtR+VjwkZGMD0xVf4efDvzHh1PUlZXUbkUnoa7TxL4ot/D2nvc3DBIU4XccBvpXPKT2M3eT5IK5U8b+MLPwhpjzyyCJNvyrjr9K+I/jD8Wb7xdeyJCW8kH7p9M0/4xfFy78ZatdJFMEtEY7FP8XbgeleVQShpmkYkb8KQCccd69PDYeMEqktz9SyHI44aCxWIXvdF2C3iKMXLfOf4SOlWQob5SwJ/2qlMK8soz3OfWq80oMeEHz9jXddyPspJ1NRHjZQCRnHpTisdxbMXOVP4ECiK4a6hDd1+9irMSK75IzleMVNmc7VmfZ//AAT38Vx6zb+IPDDyAmFI7iEDg88H8sCvrhd0TkDsSCDX5ofsy+KJ/CXxz8IzWcxgS7vUtbiNRxKjZyD+IBr9PtSgxcytjapc4H411U3dH4FxbhVhsyc47TSfz2ZmXamdMP1ByKjt2C5XOCBU8owDjn1qMKqg+grY+LbsSfMcFfpTCCGPoacrYAHb2px4HPBzxSArzHCnPr0rOlQgnscdu1aUrAg5rLupPmwOTnnBoFcajMhHzY559/rVi3dg/PAz27cVTLBielSwzKhyOg9TQBsxzZAA5PrUq9Qf51nRXIbjvjvVxJueOasDQikKqAakEpHVvyqosopyuXJ7GgRdDBjgZ/GpEOG4b5TVPzCpx6nqKsowZfXFMVyyrdSOc05pQB61CsgAwOOe1BGAcc59adhDzjHHIpNvzZPUUKR0+7mnqR3p6IQh+VSB196crmNVJ5pGYFqVSQfvZHpRcAQjJB5z1zS9CVHIHcmj1z25pf4eeD2NAr3FBDDG7J9qcy8Yz09KiGBkDr6mnbv8OKLITFLYOemOKTO8+mKbkE+uOtG8KxAXjuaGA5WyPfPNNk5XA4+lKBwSOD6U0gg56evNAhFUkY6nvTtinIDc+9OBHbr7Uu7C5PFBIIoUe3tTmVSAewppOeT8p7DinZ9eKAIkZVbG7k+tO3gDng+lCxkDI59OOtJg4LH5T6HvQBEcMS3p1p6oSAfTmniNVQjdk9SDThgEDjNBLEj6emeKlwMD1FMwFPoPenRksDn8xQQOHLYOD65oYbfWowm0EluR0NOXJ5Zu3emVfqOAx05FG3cfSlACHJ6e9Jk7T2+lF7Bc5B0EbHbz64pVcZx19cmlBLMpPbtQ4WLrwCOorgO4HG/IDe1QyKI2HbPan79uD+nemTOWyd3FK6AiLbieoFRtIScDqOOKGlK5Xt7U0kKuBxxnmlcBjtwc/rVWdGYjb27VbVd2QefSonUF/eoepdyuq8ZPHrSSDapzzUrYU47Uwk7gOo71Nh3K7AgZHQ+lRSccDrU8oAJxye+ahb5Tn+dAFeSRUB+bgcZ96j8wqxHGPUmnz/vAefw4qoUdCP5GkwuiSRyRj+VRiJiTjkdeaepyOfl+tK0gAIH60iiKUADGQGqCRgDz+napWkJBHQ1ExG73pFETEc4Oeec1CzYP3hnsKlnBTdnAz7YqFwQCTx6UgGn0NRtkA56A05hz9PSmsev86hlXIpMYGeKaUGOevXilZ/8A9VMJyPakMZK4Hrx6VWaQjJPJqSb+IFqhIOQB370ARyOQDioXOafKMZz29Kh6Y/lWbZZDLu46rz1NMlywB3c5qRzjOe3YVCzZzmpYIryHqfvD0HWogQrH5hkjofWpZG2k84z0qDhRjpjmldou5BcHqO9IqhgevTpmknbp3Jz360sZKg554pDFUHGAcfWmyL8jA8Y9aWMAtuIxU0hwmRyfSg0SOY8Q6wdJ066nPDiNgPQ8V8S+Ir6S91q9v97bZZCxB6jnpX2N8Ts2nhu6mckIQcj14r401OVDJJInzRuxchep5zURetj9H4SpOKq1bb2RkrcPOJAgO3dkjvmppITIAX4GMY/nTY7eNZmYblLDcAT05x0p3neYhEYwAcZI5rV6u5+gKNxbZFHCA7cYANWHlSKNd+NuePeobfdv5Ixjg1O4BQkhWIyNo7ilYTgVhdR2zETOSXxgdvrUgnRpWMcgZV6dgazrrzBFtxls7mwM8U+BJVYqUCJjIB+lHIrGTpJmmt3LEzSROVfOdwbGK9u+FHxlk0hobDUWEkMwAHPBHrXgcQIbjgEZB9c9qtQyuY5FDMkq8Jt7fSsJ4aEtVucGKwMMVDkkfX/jDwrbeJNLe4s5jh1yrJ2PavNINQudGv8A7PehhFkKHbvT/gt8TltJotN1SUiMjapJ7+tel+NvBdp4mtZJIMOGXO5OvTqMVwO9OXLI+GxNCeBq+yqbdGcxbXiSAMDj/GrRcSrkMRXExCTw5LHZ3MjcZAZuprpbC8SePIy2DWjXU53c0xEJB12/WpXgEa5Ujmo4WIGMZ9KmVSh/2Txg80rDTKjLzub8MVGByfb0q88Yyc9fQVFLBhssMD1Pei9jRMhVcd/xFL0H+NTEBe/FIqh+Ox7+tK4XFiX5s9umalKHbkMKWKLYOeB61YEIbrxjmrWpk5MhWEbc/wA6ljh4z0zVqKAdfWrcdqrYBGQPStEjGU2QQQDb0q5FbE4JHFSpD8uAvbirMcR2j1FXbSxzOb2I4oeBxg1ZWMAZIz9KlRRnG38O9IQU4KHJ9xTJ5mOGB14NNluxDGxVgXH3cd6hmcr1O1fesjUpp1T/AEZDJPn5UB6mlfQuMeYXVtcmf91bozSsMLGG5LV3Hwt+HVyE/tPWyJbt8OqE5EfoBUPw0+G5SU3+pFjK53YcdD7V6fqOrW2l2jl5BDCi5HYVx1arvyxLab9yI7XfENr4f0ySe4KxRRDqeM+1fFfx2+NFx4vvpdOt5MWYJARO9a3xv+Mc+sXctjBL/oyErhT+Zrwe4LTyecG3EnAz3rvwmHcrTqH6HkWRqm1icRv0XYa5MkwJXBPcDqferEXC4KLt7CoohhG+Q7weMGpFJQOucnqMdjXsvXQ++fYfIcpkNtYZ4NUC+/ByDz1FWmzdHG0k4xxUKxEMQoAx1FUlbQastCZBsUmMfUetWLaQxEtjr0BpjELCNwwe9QJd+Y+wD5+g9PpWbuc0tdTsPAOq/wBh+N/D+tAhI9Pvobl8eisM/pmv1zlvrfUbC31G3lElpdgywuGGCrZYH8iK/GmAlNu7eWJwUTuDX6I/shfGv/hY3gmw8LXkoj1bSIRDGjtuMsYBAIz3rSnJwfqflfHGClVpUsVDXlun6M92aUY29/eo5uFxyCeKWWL97tKMpU4waeAcZPOa6j8eIkyp5/Wlzu57j1pXAAyagMpJI6D9DQSEsZdCV9etYl2WSVscHvureZxtALYA9KyboCWYsWz2+tNMW5WBZUx3qBrhlXcPXBzU0sZiLFefUGue1DUZI5GVG4HYetUKzOghuwG3Fvyar9velnPzcE9T0FcLZ60DIyF8up5HpXQWc5lX5MuBzxSHsdfE2/ABzVpRs4Xv2NYVlfMq7CNpHOTWtHc+YT/TtTFcnGSeOD79qnSUrxzzVYMTnvj1qRW2/MW6CmiS0suGAPU+lShg2B61QNwBMi7eTV6P5jx+lMVyWP5hz19qeWHb/Gmg4HvRuwtO4yMykSY2/Q1Y3AAd8+9V8/Ng8j+VWNvAzz9aEJsTflgOg9+aXfg88D0qNueD1NP2YA7r70AKy7iP5ihiOSF596VXXHoPU0F1bPbFAtRpkBOPXsadtxk0hURAE4yemKQ7io7/AFoAczbcY/Wk3ZOP1pQuwetDYAAHr+VMTEwCcelKOOvNGDyVbnPNJjuG6dQaRHkOd1Cj36EUowuR3HrSL90e1Dk9DjB9DQMaJByeS3p2pwZv41xnn6VGmSSA2OehqcEAZPNBLYDlRhcHofajgg+o7ikxglujH1oBKD73NBAEhic5980ofBx1HTikV8/Sjk/T3oAkL7aQyAHGfzqFpcHHc+tNCs7EnpnqO9A1bqWj83ucdRTm2kc8io0I28cYpxIYevY007bhc5IAgAHr7Ux3Iz3A6VISoznp6VE5LHjjmuA7k+41jv8AuttOeaaccjrj1px/LmmGTyic9TxzU6giNgAT7cVCziNedzdqlll34C8AetVS5UkH86BoeXGSeh7YpPMLLzjPt603bkZP5igggHHA96gojlODz+tQSMycqo59T/QVYZQDk9+5qtI20kHk9OaAIi2VI7Go3YpnnOae4BG0NjPPNMxhCCfmHekyrkeTJkdjwccVE8angcc9c81MTgjPc9qhkYAHH5mpeu49iFsL64/OoiclieT7VIc854prKxBA9OtLYaZExzkH9KiYbRkcn3qXBJ5GPrTHyDg9qRRFNlkycfjzUXzYBPT+VSPtCcdPSq8jkHOcfWlYBsh2k9veoXcinGQPk9qilGSCP0osAx2I/wDr1GTnp1pW9e/oaiZsD/Cs9SkxJHwD6+9Qs4VxlsGns5C/41E+D7UbD1I3cKOoBJqGQ4XpzT5zkY9DmoWJA569OKhlEUjF+e3tUZbPUbvTFE2e3f1pmdo56+9QUQzyEHp26VWDnawPXsannAAXLYqB8FCM457UFKzInO9sA4I64p4cAYGSfWmsdrZHPtSAknI4HvU6jvYlSLa2Tlj79qJmcg7fTpUsbfKT97jk5p2AGB7EZ5p6lpo8n/aDv5rD4eynftEm5QF6j/GvkCKaQW6ibOccjdyM8mvpz9qLV5Y9LgtYn2kHJO7gDjNfLzwL5hTHykDcx/zmphrdn7HwxRcMv5m/idx5ulLsuzcq8Bk79f60RMt24fDKFGCOnPvTGi8rO77o5G2pFkRBtJ2+vzda0atsfV200FkiBCgHOTUDkvuVmwucHHFL5jBpSH+9wB/dpqk5Gcgg4Pv70kNRJUAIOCMntSqgA6kketR8B8YwDSqBJvTPIPX0oM3BskcFwCRwT/D2pSHUk7Czr29qCQCOQ6g8Dp9aWOTcX+QBQcAjnNQzJwdiMxtHOsqySxvtGCG4z+GK+i/gf8Y4msU0vW5hsUlA7dR7/SvnhrlRKuMHByQ3X86SC4fenOGPUrwetc1en7SPmefisFSxkOSp8mfZXjrwDZ65pvnWxWaMjeHTn3GK8hglufD121ncMdq8IW5LCtL4E/GCO0xoWrzHLcI0men1r0v4heBotSslu7WMMJBneMkVwU+aC5Zn55XpSwtV0pO9tmclpV+JBk8A9AfWt2IrJjaOM9TXnmlzyaZdNa3amJlOFJ6EV19lfbWGGzg5roTMW2joE0zzNxJw2OntTZNMMY5PGe9SWt8ZFx0IHWtZEMirn5j2561pZMlSktTCbT8gg9CMVBFo7Bjktj3PWuwFghCA9SPvGnpp6hiOvPenyk+3aOZTT2YoAMYzyakispVcg7do6e9dQungNgDmpF00Iyjbn3qlFEe26GBFp0rD7gB69ODVmHTZJh8pwc846Cukh07C56Vch09E54P0FWooxlUfQ52HSpNgB+c55Iq7DpJHBPU9K3IotpPA5qbywB0z7VdjG7ZlxaWqOd6jIFRy6cixksQF96v3ExVSQozWLq2qJbxgsOB2B61DlYcUZ+omO2jBxjdwo9TW74H8ESX0/wDaF7HgL9xSOB71F4P8Lvrk4v7rcVJBSNugHY16lbBLKNYUACquPlPFcFXEcr5Op0qLsRzvHZW5VykSIOcHFfLXx/8Ai/5m+xs5SSMgbCflHqa7f4+/F6Dw5Yz6bZTbrog72TqvbFfGur6zdahPPJK7M0hPfnr3967cHh+eSkz7bIMpdWp7eqtFt5le/vZbqd5DmV26tnJzUsMIAXMnz9c9/wD61VI3baSV2+47mp7Y7A8mwhzwS3YV79j9O5eiLcQcyZ3YUclfWpZGBkb5Sp74qF5toCnqB1zURlXGS2N3v1+lCQ0nuyzBOLf5iS5P8J/+tUcD+U+44VMk4NEcEbyq5I652g4qSdBHkImF7EHNLQTtsKZS5YMMkZ5HSm2llH56hpmHJJ9qSISqHMbKBnlT/n6VLbuDndwV5yOKLWMZWWxPCxSTeH3c9/auz+GXjTUvh34js9a06bZLbyBzliu5epXjqMVxQcop9DUkMnnJtL7AOSN23j/CpTexwVqdOtF06iumfrt4B8f6R8W/B1nr2lOqMyAXELMN0bjqD+PetSSMqQqnNfDf7GXxHudI8eRaBA/m2d8AjwM3APJ3e3Svu2VwjkDAx0Jrpjex/OGc4D+zMbOgvh3XozNEoyVdcDp81IyZPoDVuVA53dD6VVdXUk5zz0qrnibkbjaMP09BVBlDhimCQeMnGK0iM4zzWfMViDEc5phcyyShYHux6Vj6jY77gSRqM8jPfPrW6wAJ9cdu1Qyw4XOCcVewcxzcHh9C+d2H5JYV0enWjW7GMHgDr60WkW5gQuPatNYSMfw+uKSTJbuR+SVcHdgDnAq/BKy5B+YeoquUVjz+tSxE556etVuJs0I2DL9etTM5RcbsiqsWSFBOMdam3HHsexxRZojmFQAvk8noa0IHwvtWaHJbcq/XPersEwfj8eaEBaaf86jeQgcccU58NwOaBtAy2Bjse9UCERuuOvvVkMdozyKp7/3gP3RnrmpxJ3PAoTsF0SNycilDleOvbimKATkfmKdkHgtigLi5LgjH60ZxgHr796YMr7Lj8qVWGB3PrQA4gk54JHSjLc9uOmaQHmjIYn+tAC7ypHzZAHSpCxJwentUTSBDyuOxxSl9oyP0oJeo7bwSOPc04EKB/SmE8DtTVkO4g8ZoESZI5659aQEMBu+UDuOlCkNnPOOxpd5kHHI6H1oATcQSfu56A0I+7b/M0/73GcYHekCbPutkE5oEx27I54+tMyV4PP1pzNkgjHuDRuz04HrQRZirICxG0nFKzAY7A8ZFNZwgxwTUUjlQQeh7+9NK4iUqpP3sn2pVXaMCmRP/ABetPLDHH5DvSAdtC5O39aPNBx+uKYW4wW59PSowzLwPm55zVWEcxuOeeBSOoHO78Kc2cZIyKgLF1Bxk+/avPPQTHM478/WoWILH5sHpz2qTkc9M96YyKh3ckdMVO2oXIiNoxUbjaRnkE1I5HXk/zprMM89aB3G7T0GT7GlJ25FG4Zx1/Go3cqM+tTfoFxHcFCDjA9arMVbkevWnu2VOe3rUew9/SjcoiZcsfb9aiYHJPQehqwVwMj6c1CxUZHQ1I0+hGw656e1MkQkcfrUjyAEfzqCSQ/w8H3qSiJjhsgY9T61G2M8H8qkdj81RblIx3z1NAhpYAHcQPeq0zen6VLKcAn+dQMSDx+tIabI3GevGf1qGRuw5x+lTuCFx0PpUDHqT1xxzSLRXcAfTrUcsmMjv1xU7LkEj86qynnAIBoAY74U9z71CST2xmpGB69ulNdjEQB0qdhEcpwCDxUBbjr9KklfILdDjNV3baAfunHekyk2Mnk2qcdfWqrsRxnJ74qSZwFOeMetQIcgsO/FQWhzsGBB571C+SPu5xT3UKPp6UeWVBb+fNZvyLIJZCVHc9sVVdwCMde4NTyHcSR8uD2qJgd2eozyKtIV7bEaKeT0qYDbgjnig8DB6Gm3E8cEOScHH50rWWpV7j0nK/L2B7mhpdzKDxya5jW/Gmk+Hbc3GpailrGBlQGXLe2DmvIPE/wC1np8cy2umW5k8x9iyr26gnPGKyc4rRHp4bLcVjHalH7zlP2j/ABMZ/EH2SHkJkNu+ZV7V4utwFjz9xuMsOhOOozWzreu3Ou39xezDa0kpK57CsOWDdMWV96sOQeoPpV017p+4Zbh1hMJTodkOcgqCz/vB69xUbuUYDPOKBE6DPYHjPU+1SsgZAwO0itLHqoRGI5cZ/pU6qoGegxUMMSoW3MTkdBUrSJFjPygjIBqSWrsWNBt3r8ydjTpItyksRk9SvrTUVmAfOEBwcdDTvNVmxuwV7UrEtX2KqZBMWCMk/U0qsSwGdnJzk+lTyRKW+Q4YnG4VGVI+TqT1J+tPQltFa+ieVVMYJGcsD0xTo7ra+wDGM5HWryxLsJYFR0wvODzVNrKNHLqX27sj5uTSumrMwdmS2szQXUV1CAsqEYAPNfX/AMBPiZZeKtNOgajIVnTCpv4PTtXyBCUKBwHRw3bscfyrd03xK2i6jbXFvK8NxEFkEnQ5H0rgxFJSV47njY/BUsRTslZ9z6i+LPw9K7pLQEsh3xnoT9a890HUrkLsnXbMpIZT+VfQXw08Y2PxS8Kpc8G8jjCyIxH3sda8h+MPglvCGpprFosvlP8ALMi/dUf3q46NS75J6M+BlFwk6ctGi/pt5u29j711On3W4KGPI9a830TVUuo4nR9wGM7a7PTLjI/CuvYHHQ7C3nAIzyCO9acH7xQcY2jPzGsCwl37Qzbee9b1q4UDB49RVp6nDP3S4kZbkLk0+O32s3elhG0jHT3q1HhW3jknselaGNxqhdnIoDEEgdhU5DdSBUDAjOO9NNCuIHJwR9KHlKg+maiafyyPSs+/vxjkngc4oJvroM1K+FuGBIU49ayPDumXPinVWaQ7raNgFwvDVSdZvEepC1tAwQkBnr2vwf4dt/DuloPLAkUZLVy1G7G8dNGXdN0yDSNPRFVdxXk46V5T8aPjFa+AtPlgt5ElumXaME8E9hWh8XvinF4atJYraRRMwPOOlfE/j/xfN4p1gzTykgEkA56eprLD4JV37+x9ZkuVyxdZTqL3EZPirxDqHiXVJb24kPzncFNZRUyvuIJIGSo6VYchxnPHcDpQXDOAvDYAOK+oioxioxVkfrajGEVCCskRrF5sTZPJOfpjtTxsjhKtuY4x16mlfI4BwfSmLCAyFn3sDkr7VSNLoTBlDKykEfxVGIW3/N91eQauyOjgY+XJIojhM33m2hc8BuTT5gcx0K9SecD9KDLtHzfKainuVT5NxViMACmvcoV8xjkJxx0FLUzuOlmZW3Dgjj6U+OQugY8Hqc9KiWUTAlOh496fEiqNp5wOc1Vrambdiz9rVkLttVUzx2p9tdRXSZV+cng9xVWSEqCDwM5wOmKlsFRJ5cNkhRtz0NJpbnHU5bNo9H+D/i0eB/HWi+IYJIg1tMrzKG4eME7l9uDmv0i8E/tC/Dr4q2SHQ9aittRiOySzu2CSZ6cZ6/Wvyg84wsAep6MP4R6f1qG21afQ757i1maI792Fbbznrx704u3U+FzfIKWbSVRvlkup+zaWzTxeZH86DqR0FQS2pwTX5+/Bz9tjxH8OY/s18q63p7gL5dzISVHqCc19SeCv2xfAnjFYI9SlOh3JOWErBoz+IHFP2sV8Wh+X4/h/H4BtuPNHutfwPVZYxHGR0I5FULjJVQOWNaVtqejeJLdZNE1O31GN1LfupAxqV9KY26yN+7POVP3h+vFbKz1PnHePxaGCIc9FxS+QdpU8ZH4itJrBEjLRyxu+cFAwz6VKNNeNDuT5gM/SnYjmVjEigEbHPT3qdmUMo3dBkc1PcpsQsOw6Dqa5mK6nk1SXzE2woAFY+tO9i1bodGGXaD1z+lODbRVWAsMDrnrntV8R/LyM9/pTuSySMjaPfvU3JHXFQ22csCoAHAq2ACvPSnzPYzaGKoB56Yx7VbjOcAVUP+c1PExxycGgC3FMDnHbsaecYJPT1qtuOeeOO9Lyqe/uaB6DiQ54455BqZB1PY1ChC4z9MVMWCgMOD6UCeo9gMfd2gevemmQqwAGfp2poclsjgD170m8kkLwfQ0ATGVmBLcUittGOvtSMw+vPahlBU4+X6UwAOSOenanbx7CmjjH86TdtJBXI9qAHu3J/kKcpC5HWo8cAhhg/rSF9q+pFIm5MzY68Z9aiJ3GmrJuyD+lOPB5/WqsIcrfL/jTlOck8E8cU0MMYNSZULx3HWlYAGRlTxx3apPu0wFySTz6E0bhjHXI70EtgxwTn608jKgA4JpqybwAOop4OcZ/SmTcbjyhim4LKAevenSEN3yRzSqo5PrRcQhyuB274pQuCAKRVKg98dx3pAfzp3voA7ODj1pQvdvl+lJyoFMfIbJ5Ht1qkn0A5MSh+R+tL7jp6mm52EqcHPBPpShto45HtXAd24YBBqOR8cYJBqRmz9TUM8hAJH5CoYXREzgsQPlPqaaR/EDmmkkkknBPr0pPM2j72SOtSF2OLgJkcmojKQDnkHoKJZDtJ64/SmB9wBHI9RQCI5GAGDk/SmbtxAHSpgMj361FcID7DrxS9S15DJZQEzuwO2KrZwD39zTpDtOD0FQhyxOfwzUsaYPn8KYV+8Tyac78e56ZpGc8genNSWQNgE/NnHrUMmM5HWpHY4IHPOeahLEdakBHBGe/tVeTIOT+RqYtUL45xyTzzSAglcnABOevSoGkDD0I9aklJUeo9qgByS3Uj1plIZI5UHkn1xUfG3jr71KR8p+tRSgr9KVg2Iy+ANzZxVeV8+31ol3DryfaonbK46gelIL3IpZcEZ6VFI+8HHINOm3I2COPWowuBgc0ikRSbFiIGWPfNRiRTuI6A9BU0qEjioGBVSO/t3rNlITcC+KcTjj1p8Vuzk/0olQRsPm7dO1KxZUnXywSrZx6VSlukjZg88dug5LSsMfzrM+Ifjiz8F6E93KVMzodkJ7nntXx945+NGv61NcyG7FtCSQI425AxUua2R7WX5TXxyc46RXU+svEPxN8NeGUE11q8RRG+cKR0HPrXhnj79qGz1OSeDQEZo1JAlfufr2/Cvl3Ubm71l/PvLqWdnz8sknA6n1xT4zuj2xRquTtA3beeKhwct2fZYXJsPhrSl7z8/6sa3iDxVqPjDULuXWbx5MNmNY/ugdePSqUU/2mX92mI1GArdjzz/8AXqoA0UjIzrgfL9Tnn6fjV6xP2dyPvOzY29gPrW8aaij7LCQjC3KjYikk2hWdd2MhT2681GZATlvlI6sG+99emKWVt0oI/dsAFO7r+dJ5gjTail/9qhpntJX1HO2UDfcx2piEycdR156H8qHZsD7vOOfT/PFSqyrgHpjt609TS1tx0aYYM3y7RwP/AK9RMkjSuybvIUfekxz9Ofr+lSzQMFVgxbsSPlFPLMuFLKyrwO2KVidSqs6xRLjJRjnI7GplWWd1MDLu7h+mKRxtAHTnGT0FMhxDdLIPnweVPGafLfYdmyyrjbJltrADHenEkqG6N0DDof1qaUQTxho12AnJqNUVBlencClykctx6YVTjj1/GomQk/KcD0HSpG+7gHnrgU+FnVsjlR1zVezZDpMpKxjUkevO35qkmRpogRlmHAHcD0/KtVLZPKYh+Gzg8fy9KiMQVD5blSx2sy9z0rPle5k6TbPQPgF8R5Ph/wCIRby3RezuHG/f8u05/livtzV/D9l460NXieOaG5iygAzjIzzmvzYktzauwj3bySct6/X9K+v/ANkH4mS3cd14a1Nmf7Ooe2llblgx6c9wePyry8VSlCSqpaHyOfZfan9apqzW55prGjXfw+8UXGm3MOyEyfuj2GfQV1mlakrjG7BI67uK9b/aW+FUniPRzrNgm26s4zJheuBj+Y4//VXzx4Z1tZ4YwOTjkdwaIScldnyFOp7SF+p6tYXo2qScH1zxXSWV0HAy2K4DSrrf8rNkAdq6ezvMDB4PGCa2Stsc81c7OFzgd/rVyNwRw3I7DrWDa3/Ay2PrVwX5Qjb948mquc/KzZMg5w2ABzmq81yoiLIQT6HiqhvyynB/Ks+61FVH3sdqLhZ3sLfagsZy2Dn0PSuC8XeKXgVba3xLcS5VFU9D/WrHiHxGttHIA+SoJJpvwe8GXHjnX01y7DrZxttRSvBOO9ZSnb0OiEFBc0j0/wCDfgSSCyju7xm8+T5zk8A9cVt/Ffx/aeBtDmQuhunBCpmuj8S+IrH4e+GHnlZYSikhTjJx1/xr4J+K3xUvfGmuTmSb9yrMQN33amlF13puenlmX1cxr+6rpbmV4+8aXfijU5bqeRwATsVxxjua4VkWcTPtZRkdfrVu8uN7kl/XHofzqnK4Zdv3TnOPSvfo0vZxSR+z4bDxw9NU4aEUDHzWKnKhulP8043NlDjOBSBXZsruQY596kMPnEE8A+nauix2WsSWrGYqfmAJzuNaHk21nakL80jHO9+MDmqEYMakDlQeDSyNkbjx6k1FrmbV2NkIZiQ3HTAp3mrGAATu6Z3dagZRgndnuAelRNlsndxnGKu1i0hWkcSAjjJ6/eB/OnGZpZC2xVRuCo7GlhiOPvbhjpmrCIQfu5A5IPalexEmth9rAqZfb83A21YYBTkc89u1VElbJIyB2B605nK53NgnphulKxzNMk5UsDyuepqNVMTbtu5fWo2lYL6n0FNS7Jl8t3UnBwDx+NPWKMZaFlrgXUhB+V/QVU1uBl8vZx2Ib5Sfap1c+WWUbip7N/KqWo3KyxqJmYEc5NZvV3RySXYjhvDAAB0A6jt61qwatEioz7skEho22kf/AF65prowDem526f3fapPJFxLl/kOMBx27/zzUuF9zFwT3PWfBnxZ1/wdci60zVJoJoz8u2Q9O2R3rrNb/ao8d66JEuPEF0pdcfIdg+vGP1rwoxNLEqK+w8biPlz2zmpLeYsSu9ldTwW+YkUtUtDgng8JKXPOmm+9kem2nxh8S290sv8AbN1K4wQHmbOc17v8M/26tZ0G5tofEMX2+yjISRJG+fb2IPGa+QxetFJ8pVyBnjtRLOrK5b5WZcfN0oUpLW55uLyrAYmLjOktfkfr74X+JnhH4oacl54d1RHmddz2cuEdD3BGealNrl3YjAU9D2r8nPCfjjVfCeq2V9ZaldWU1vIro0EhXkc4PqPav0D/AGdv2qtK+KVl/Y3iJ4bHXn4imkwn2gjqCOzenrXTGsvtH5lmvDtTAp1sO+aH4r/M9jQgkdhnt2rSj2eWOM4pU0h7hj9lDSBR82V6VU8RazpvgTTJL/XbiO1t1GTlsMfoD1rRyUdWfIwhOq1GCu2W0UqxyMZGfpU43YHoOwrw3/hszwMuqSWb206Rq+2OcOvzfn/jXtmgeIdH8XaDb6xoV4uo2kw48r7yHuGHYjpVKalsbYjBYnCpSrQaT8iZwCAcEZ9e1OQbfapOSoLZU9ealEfyZPH86v1OG5GvzN8zZx6VJIqgZDbh6HtTQAvHf+lSKd0RPc9d3aizC9iFFw24tk9MGrMROMnj61XcfMCPXt3qaBjgqeT70gJJEA5DY5xg1GBhvXntUzBm27hj370jMd3HUetFw2GMCoKg4B9aX7seDz2OKdjqS2T70mWI56U7gMXMY+ZuO2aVmIAPp3FK3ynJ6UK/JB/I0AIGO3jg55BNMb94STyPQ1JtPYUoyD6UC3IlV1A7ntipwd2GB+f3/wAKTYrkD09OtHC4AbBz0pXEKG+TLevUUpYgZ7DqTQy78fMMcnFGFkTbuzRcBFSQsWLZTsO2Km2HJIbH1ojUi33DBb0qUsMU0Ih2jBJ60+MlQO/vUUsuwEs2B70klyIkDNz7jvT1JasTSKCTngD19aarZbjgD0qJZjISTwpPFTBRnnn+dWmSOVw33emeQKkXnOOaiBOSPl+gPIpzE9ug9KdrgISV6cD9aT7owBz2pASrcnA9PSl4zkcDvTA5KVkydrcVCxO3AwvPGKc5wgI5PYU1nAPpXBY7hwIVTnn1xUMsg3EdaeT36+1Qs2Ccjn0FIZGwPJ6+w7VGzbV4/WpGYLn+tQM2WJHQVD12E2Kz46jFReaqjA/AUkw3YPQ9s1CSQTilYdiwrADAqOSVcnLe3FMDEKCemeSKjdzzt+7SegbD5MEep96hkUg88Z7D0pA5A5OaYZMk5zn37UmrlJiSEY54+tQuWQnPXHWnuxzzx6Go5SMsGX5fY1D8iyE5H+NQSNsBPWppHCr+lQy9MDg1LGR/eIwwx0PpUTkAnGBzyTUoOFxn8qibOcdMVIEcy7kOOvqO1VmAQdtuec1LMx+6M4zwagkIDE9fWnuUhxkBGV4qvNIQcH8TTyw27O3WopBuznnHQUrAQSlcjC81G/Ipdrv04HqKeYCPvfrUsCpINqtnofWmBNq88/SrjQ/3uc1HINijPLc9OhpNjTKjoXJx8uOw60zaC3pjvVpmCuQOuOgqu5JdWXhWOBngCobKuOWfy4nK8H09azDObi4ZpZlghQF2dvlCgDvUWq+LNJ8NRvLf3cZIySgYcfrXz98WP2gU1DSru00hdilWAKt1rCbtoj18Fl+IxskoR079Dy/43/Eibxb4svoorlo7WFvLTa3GAetePX1xJK+0PuRcqc9j/wDqqy8txOZJZPvFjw3rk/pVddk8cof5Tg59j9K1jGMdT9dhRhQpRo01ZJGWtssC7o3wVf7rdPqM1PJdByTv+ckZPGPQ0+VBHCoHbrt655OKhkj8uMEncScbVxg++K1Vm9TSMESyKiokgxkjBVenWnxyvFLuZsDHAbGfSq8f7sMOH3Ekeg9KVYGZi/c8t6CrTPQpvltY2ImZuvykHJK96lTOwbvmI69iarWTgMqHrjp61YlQiUSfNtUHkdKi9j1YSTJohw25uPapIwFGQu5R6U61dPKDFQHPBJbgGn+WSOPmHsau99zS/QQT7Y+W2g/wjtShsJhxxnikkjHTbg5yeac4Pl/J8xzS3AbK2VwVXjue1JHNghflVQOlQqJLgEHdGx7E0GIgKp/Ejr9KuxaRY+0eS3O0HnNOE8nzMGBHoegqrIufm6Y7mprNSz8sAnBp6LcLJK7LpgMgEi8k8EnuOtNacx5ToAMD3qzDPhCDx7jnFQSgONw4x3J6UakeRHBd+RGu9y0ZOMHqD/StBwksaiPoMHn/AAqgsIRww6jtU0MnlnJ+Qdh70ne9yHqXli84IG+R1OQexPrXR+CPFNx4J8X2d7A2RGytgdCM85/nXLRyPPiWJ8Mvr3+tahvImjPmcSMuAV6VlUvKLj3OarFVIOnJXTP078I6rZ/EjwVHcRFWFzH5cm35gGI9a+HviD4Wn+G/xEv7SaLbC7b425UEEk16z+xB48uTPc+Gbq4QhgJLZS3XH3gM/wAq9J/ao+Gyazptr4ht0czWZIcL3Hv7V5EU4twZ+QYij9RxM6L2/qx886Rfeao9wOTXWafch0GOo9fSuU0S1dkbcmS2QQOo5rq7C3WJQOmexNboybS3Ny1mOMnpWhFKF59fSqNvFwOwNTY29Qf8KpK5jdD5bwKTg1garqTRqSc47EVfvJBgk5xg5xXN3pVy+WyqAk5bkd6zldGsEtzlriwvfFfibT9Ngdgksw8xl7L3r7L8F+ELXwjoEEafu4kXc5fAwQDnNeTfs9eA5NQ1D+2p1GxiCgf+FRkjr3rtf2oviHbeAPAz28M2y9ulYKB8pxiueonK0EUlLEVY0YLXY+Yv2nvjE/ijxDLpmlyI9pa5T5W4J6Hp6fzr50f5ASz+Y7Ebs9PTvWrqN8lxO92f3jOxye2OTn61jNciRsL93Gcbuhr36NFUIJdT9pyzBRy+gqcd+oTBYiR8zM5yN3UcfpUUMILFX3M/Us3T/OKnfZMQzPuwMN83SlWDYMo+E/2q61qeyuw1mRG54PvTS5Rjjoe+7n9ajZhIQo+9/tVYhtHZT5nAHp3pvYp6LUbHdBceZtAzwA2SKGug7HbyPfrUUoV2ZV5VehPX86Z5RPI+UA5agnRFhWP446imsqsuOuexp0QGQOi+tOuIguAnCnnn1pE31sHEAyOABjHGKeHyd68kDAwe1RLndhunoOopY0CMxDfMehHYUbGchVkxk9ex/rUe0pMWLqwIzgdvzp7MIojnhj3PSiPDyI55EZII9/zqbmN7IA4wSPkPbPakKtK2WPOc7j24p0mHUqNp5xzSb2TIPbmhyZhIaXZsfMSR3PFVNRInSNTuDpn5geD9amkmRgXHAB6k9apTBULEsSCc4qeZrUx6mbhUIQbl7A+prWsC6giTkY6dgOmM1FAElG6Pk9OatbygCj5AByxbv9KHJslq5aDFfu8kjBb0/wAKiWWGEoB80p+8x70srDbxtPQen9feqrjeONox0zWdjF077kiEOznHLHgDv/k1LFMYoyr8nGQtV45G5HdfTsaleVbciSb/AFu3aCOhz2pGE6KJkussxl+Qjrtbn8ataLr02i6gk9pcvHKmHUq3KnnvWQ9wY1PdsclvXk/lVZJVup2HyoScEelNR7mbw8WrSPpDwZ+2r8TvBWmvZW2si93N/wAva+a4XnpnrXFePvjB4l+IWoNd67rt9f8AmNu8hpCsacHjbnp7V5ykgVF2ja3OD37c1L53lQkH52PQjrTb0szCll+Dw8/aU6aUu9kXbnVzcS+WUxEScbO2O+a9F+Dv7QniX4Q67Fc6ZcM9k7Dz4JGLI4HqD39/w+nloUl+fkB457U3dtlAflQckCiMuVl1qNKvB06sbp9z9hfhJ8YPD3xx8NR6lpNzDDfRqPtVo7bXQ+3TIz3rs5IWRuCCp6FW61+NPhnxHe+G7mO6064u7KYOp822kKM3PfBFe/6P+3b8TdA0VLQ3NnfbW2rLcWyyOF9zgH8a3jWdtT8rxvCVT2zeDlePZ9Pn1+4/RLxPqem+CvDz6rrVxHaW4XOWYZPsAetfNd7+3v4d0jV5LeDRZbuyVinmtIMn3r4++Kvx+8Z/F9bVtd1Bl8jGIYG2xY5BwP8AOK8/bUDtXc+7r06gVMq72PUy/hGlGF8a7vsj9XPhz8f/AAD8T44xp1+tjfSdbS5ZQc9OD9a9DlsXtWyW6/xDoa/GDTdavdK1iO6sp2slXhWibnPv+Nfbf7P/AO3ta6fpMOh/EFDLHAAkeqw85XsGUjr75qoVtPePHzbhaph/3mDfNHt1X+f9bn2RGd8ZyR26Zqs0bsxPTnrXJaL+0N8L9dCy2vi6xjSXkLJKqkHrzk8fSun0zxd4Y8TPKNJ8RadfbR/yxuEY5+ma2Uos+GnQrU/jg16osL8pwW4HGDUhjULnqe2Ktw6exICDeG/iQhh+hNWm0iRY8nsMjntVcy7mN2uhjSRBlI7exqCKIRgAsSfetU2jlyjBtwGRlePzqvLZNGAemKd2K6KyHjng+lBf/aGKtHT2kxwwz3FOGlyMrMEY9iam4XRUZiB8q9qVYyzdecYq5HpsrE4VsjtiofEGo6X4O0abU9cvUsYIhnLsMn2HIzQ5JbsEpS+FEsVhJIvoMcHtU0WjyybXAVB/tsBn9a+K/jl+3dqFxrR0TwRILC0TKPesoYk+3Axx/j6Z+f739pvx5Pfm4k125eePISRZio+oA6VDqvofWYbhvE4impzfLfvufqnLo08Un8QBJwB/9aoWUoxBHPTntXwh8Nv29vFukzRW3iAi/tEwHlZBvx3O4DrX1x4E/aA+Hnj6yjurPXI7GaTBe3vXWM7u+CcZ/T6U41U9JaHk43J8ZgfelDmj3Wp2skIbKvghuxqLykdefug4FS2ur6LqrstlrWn3BU9EnQnH51fj0xJ/lSeEydkWQHj8DWrkjyOWXYzIohGQBkDrUwGPbFXP7JnSVQysFJ5I7VBdW7wuRyMcYPehO5DVtyJeSc4Ge9BbgZ/SmMWUEkYFNaQEKG9avm6ASAhz70bACPSkizknt2qcqRnPP0qriseX6zeXVtcBrX5lQc47n+tWrC8a4t1d85OQT61auoVdCq4wex7VBDbNEm3jANecro7L9iXIZgBnnPJ7UkvGcYz04NIxIHNMZnAwRt571RQxo8k57+tR7CqnsB3JqU/IDjg+9RtKSueOOpHelewEDgEHBIz2PaoinOcgipgpY8/NmgjcvPX361LvYCsxIPHTuDTSQCcflUzYcA9COcGom4BIqRogkOMDufSmqxVjn8M1ICeckHPpTWPGAenekx3I22vJsLYYcgVDMnlghucHmpioJyRz2JprncB82SajUu5WlO4DPAFQybSpbp3wancbuG45qOSPGccnvmnewymzsoA6GmEl8gjaD3NXPKyd3X2qJl3LkZOPXtU3AgdME+3HNQSRAnA/HJqzIjlRtXI6nPaoGkUMFByDQxlWRMN7+1G3aDu6dsVKcBiAc0siMy8cg+lSFyqo5yO1I5DDJ4PtUM8rQDI4A6g8YrC1z4iaJoEe66uV3qOQsgqX5mkKVSo+WmrvyN2RvJUEc8dTVR7tIsPM6rGMncW6V4t4y/aW02yjlSwXfIR8ue3Hb8a8T8ZfHTX9b3RW84gjHDEtzjmspS6I+hw+Q4ytZtWT/rY+pvFXxY8M+E4fMu7+ITHopYDNeC+OP2nZtReS30eHyYl/5bSdMZPIxXgWoanPqDNNdTtNcKc5dtxA9s1TbUFX52KueQP4cf5FY+zlJ6s+xw3DmHoNSl7z/rodNrfjTUtfnH2q/nZM5OW4P4Z6fWuVutR+zXJXezl+pkbgDP8AhVe8vPNLfwup4YNxnA6/gc1SebK7t+CvT1P4VtGmkfVU6aguWOhalcrl2fajHp2qvMpkkLfIu3uv6cUiI4VwOHU53evsKXaRHuZ9p5wD19f8a05bbGvJbQp3MysCCeCfvHoe9VhCMnHIxjjpVkhQ2OpHcevX+dRF2XcD0/TFXZ21L5AYLHwQxbt/nt61WlkdSwV8A88dqss+x1YZZcY+n4VWmQ7W/hPpRYOVotWdwzKDv69/Q1qRSFo9rfOQOQawVmaNl/unr2rRtLna2QvJ5zQ0j0aE7+6zWdyoQD7p4IC/jVpLhUhYcZHIHP5VTiuCxAdsvjnFTPHgeazbVzjjgHNJJPc60ukhWl3neO/6UsbLG5y3yscD3P8AkUtsRLHu6qMgmmtCVP8ACFzn6Vdy1Z6E8sBmI8vgg9S2KrSsUlCScnBOS3Aq3byjb83JB+8aJ0EjE8YHepsCbRV25Yh+fXFLHmMcc0AM3VvqR1p7N5h28bh1PT9a02LJ43LHaMYPXHGKtRTRPCkE2QQdwYd/zqoIyg4qQhWIPIcc5o9DOStsTvGzybo927jge1TxQGVDuTaTUEVyFch+V/hI61al3vF+6bYSeSeSKhtmLuiARGOPyw+3BwCnrzVq1l8tG3OobBG09/8AOaFYBthbLt0PrVaa2eJmduwP/AalpPQykmzufhV4sn8GeOtM1eObm3lDFV+XK5+YfiK/TmWSy+Ifw+do/niu7bdhG6Hb0r8jllcKkq7t0PzAp0J6/j6V+hn7F/xKHijwrLp0s6yy2hC+WW5xj3rzcRBxfPE+C4lwloxxMVtozzC68Pro+oz2rfJLE21gzda0bG0y4HGe+f8AP1r0b45eG10jxU15BEyxXGXI7Vw1o2/5gPfmnB3Vz4pTc1c0IbLcFwM+uKZNbBUIHPvVuxuM5ToM5zUk6LtYDknPX1rRozTdzmL2HjFYtv4XPiHWoLJJdrTH5tvp71v3h80kK2MHkmu/+BPhA3mp3GrXKMqowSMP0PU1je5u6nJF6ntPg7w1a+DfDlpFKpSGKIbpR2wK/Pr9rX4nReN/iPPa2s3mWVjujRd24Oc9fbpX25+0N4+HgD4TapdSuyNJE0UbhuQxFflbLqrarcySna0zys5lfrgn1rfDUnOrzPpqfZ8I4H29WeLntHRepWubhwv9xQfmHcD2FRxyQ7sl8MOR6EVr/ZIIYJBK++ZgTubpn0FZe7YnzbWxnBHWvY3P1dS5thzRxyNuOVI6k9OKHczEKHyo6Y7GmhTOwJ5/4FyKnYiD+HIBHAbqKq1itizaWaMS77flGSWqW+uAU8pNu5Dgnj/JrMF7IHfK7U/hHeomO8lycHoT3IpWfUjk1uydQpG3qfQ0pjAJ9BnGe9NTaP4s4700yeb8qt+FFmVqLuEa7Rwe2OtMN0IzsG7P949vWkcmMkPuVwSMHrUsVm04Mg2yIPveopibXUIVLrlent1qykaqu5+g/wBrFOZFt1y24NnkHpVWe7ViVG4juT0qHe5g9RjsXkbBATtj0p0bjcVHXuO9NGc4HBx3qa3tdjLlsZPftRe+pLdxoQq2NuAOgpl03lAnPAz0qSfMIILZHv6VTnkDAlmXIHQtU6owkysZlVWU7gzDK+lNthJ5hYrvTqT/AJNU73UlMhCp904z3NW7f95Fg+nIFJtmN09iZHW1USLzzkYano3mIxdfmPJz0pisEwh+7jKimtIrowDYYelPoBNJMRgDk9veollLgBl2MfWoJHUsFYsG/vDoKRpCTxyAefpU+pL2NBJRFgdF7kf/AF6pS3SsXy33eVB9cVG0p2E7+PftVCaXeW5XI64p26mOiLC3MTTCPHJ6lauafGGLlc7gcb36+4+lZcNu0sqFO561u2ilQSzbsHk9KpmsVoXY9gjBfcWztyPSljCqSE5VuQT2/wAKcrBD6fTrTS5gJA4U8nPaluJxuyVCCTvZd+M01pzDl3C8gjaV6nrSJG+WJ53dPWkljywBGSDxk9KhpGTgnoTwTMm0K+W9A3TufpUk0xdssAhHVV6VBFAuQQoyO460MCGfDc4HHtUdTF00TeZtJPmqxHUelJMSVU/dHr6H8KroXjwWC4OTn0P/AOqllmxvKP8Au/u4buetNK5Dp9hp1Bt4P3YVH3j8uD7VfS6V4vm+VW6Buv8A+qsU3BUM2FUqQAeKsK7Im5m+bOTn+Gm4HPOi5dTctrkabgR/Jzn2I57Vr2Hiy902QG0uWg3DaxiYxnHPcYrkSzzuG38Lwc9v8/56VPHMUUg8spwB3x/T1q4y5dDmlhYy3V0ez+HP2hfHvhe2MGm+Kb6CH7oiaUsMYx781sWn7WvxLsrwXQ8TXbOhG2OSXep+oIxXhMd3LgFX47Bv504yvM545HBz+NUpR6IxeX4R70o39EfWth+3r8RLWSKSZtPvlC5dHgC556ZGO1dUP+CiOshYzdeGtN3OuR5Uj5/HJwK+IEleNiN3XgqfWkjvXVmjkBZQOT6f0oueXPIctlq6Sv8Ad+R90n/goxqSFETw7YNIp5AmOAPXrWF4l/4KJeMJ5FNhp9npwOcosPnZ/Ek/nXxnFdxxyBYnycc+oFSy3bouTN06ksKn3E9TFZFlkHzKlr6u35n0l4i/bw+JuqJsjvrWxVQc/ZYQhP485ryrxj+0H428fWTRa7r9xfxKPlR2/wD1frXnNxeHaTjJx1XuKw7u9LkANtxnr0I6Um09zojg8JSd4U0n5IuvrctzOw/5Z7s7l6ke9XoJD8zF+D91C3JFYETMkqogXzF+8F6nqc/lxW/aeZJN5mzkDZz2680Xvsd8U2X7e9MYIzweCCOtbOnXv2Uh4HaIkAFF/wD11guSxy33gMcetPDuinoD1OKdk2a8mh2Ft4w1C0JaDUJ43PfzCuBz6Yq9p3xS8TacUmh1yeO4UghhM6ke/B/GuFmlLcl2zkHjp+XegyMUYIOAOM1pzLqc88PTlpOKa9EfQPh/9rv4haDEsf8Awk11MeDslcyAfi2e1ev+E/2/tUsPs8ev6da6uW6yxIY5B+XHPrXw8L+Rto+VWBxn1q5JdvKsgXaqkYX1FEp9EePiMmwdZWdNL0P1C8JftcfDvxa4a+uZtAl4BW6UOgPpuUH88V6roupaJ4nw2lazZX4xlBbTqxI9x2r8bodSkjES+cyqp+ZlbnPb6V1Hhf4haroWqJcWd9NabDw8UjK5I6cg1MZSXU+cxHCkW26E7eT/AM0frtJpz25IaMgDv2qI8V8O/Dr9uLxXo0SQa3s1axicKZXwsoUkjr34719HeEf2qfAXiu3y9zLpsgHzCbB2nvzxXRTqtq8lY+SxWS43Cys4OS8tfyNgLkAHn8MUwIQxJBYe9TxPu3HGB7nJp0oGMg5FZJ2PMKbAtMSVaPHb1FEi8DuT29KkJ6jOW96jLFcc/nQUQumTtPH1qJlBJXcPy6VZY/gPUVAzBXIVee9JlEMp2HjoO4phDMx7emKsOQBzQw2n/CkK5W2bSSzZPtUTDdnsB6VZdSvIHX1qNVwPQ+p71LQio6lWPzZGOlRlSy46H2q467h6exqJ02DjlunPFJotDRHxk4/GoJo1jjG1vw9KsqTgE9cfdqJ2B3Db07mpsy1qQ7Pk5wfT1FRMp5NTsSFBPGe1NeNmjLEYUd6OXSxRUIVlyOQPTtUcatOcBiNnbdx+NUPE/jDRfCcTPfXscbgcxhhnP9K8K+IH7UVtpsU9topjabkFg4OBj/GokuU7KGDxGJf7qDf9dz2Pxr440fwTaNJe3MEUgHypI3LfrXiGuftU6fFMEtI45Yc4dUXLZ9fp7V8ueLvHmpeM9dmvNUu5Js8oobhfbB/pXOzX0oZ1Tr0GOp6n8653zPVH6DhuG8PCiniPek9+h9hQ/tV6ZagFoBI5H8S7c/XNY+vftcKy7LGIiZAQ4XIGefyr5TmvJTJsm3AleOmPx9KqSTPEpj38fxY/I5/Dimr9zuo5BgYSu438m3/meveK/wBpDX9V8xLWYwqQCyhuc+9edX3ibVNWu/MvbyWYEbtpbj1rEiRXRijqQeMdxjmmR3Ql43qhAAwW3Y6jmhxPoaVGjRjy0oJL0RZbUXE0u15WQ4IV8NjjHHSq1zdbtzb92ByB1z+dR3Vw6sm0bVA2/L/Fz/jUIUKW28euflOOv41SVlY1jBr3iKS4cxFl+b+Y+tRNPJczHb8gCgKrdakKrEjKGxJgsN31okkDXUbKF3FdvH8P1q/I2jGwIx2Fm+YoMZ7AfSm7kk3lkVQBkFep9jTbnfATt+4/95u/9OKEwoESbfdh0osaKAqsYwwb5hnI3L0psjkuD95APx/+t2okcZIO4YNRbgzgtwB/9aml2N4wImhXadvc5wWPFKVCLn7y+9XlKhc9iPzqOSE5+f7p7Ci/ctQKTLgAFORxx0FV3UsW7YPer5ALZPT1HX9cVC8RUkdRnr/ntVJg4WKRQgntjsafDKYmBbke9WFhDEe/PSmOrdvXvRdMpQa1LsEoly44wOcVcVzdQlfO8vJBI+lYayNAd3IHcCr9rdQllZeoHfsanY6oz5tGzUMxtZdj7tjdG7GrW6ERPCU3uRuB/iH41QeR7xEVDtBHU9auW0wlTYSCy8bj1qmjVkcLEOe2OoPQ1KzeZHk8GkeHEoPykYx9Kmswbi68hiFDHCk5X9TTK5ipGjpIGHCjs3U81fCRsm89SRnHSnanbxRyOqBlxwOmRUUPmxqccpxwaY73Jd4LbX4YDhRjJqndGYMroGYjtu2/pVi4wWBXh88HrUiO08WZGUMM/KOxpaoWxU82Rtm75cD5gtaEM+T646AdKrJHEX4yr55zVlY9jhe3tSutiXJFx1VirlMsMELu6U03BEuH3BecDt/+qkE57/dHfuKnMasfMV+gOQW/Gs2u5g9NySxaO6UFcsQOvbGc17D+y143l8A/E20hcMbW+/dNjoOeK8SZJra4hMSDZuzJ69M8fjW7pmo3dlqdtd2Un7yGZZPlbpjn/Irkqw500ediaar0Z0pdUz9Q/ito8Wt+GReL+8ES7fpnoa+bbe4MbFTwVYg5619E/B7xRb/E/wCF9jdngXMWyRW6hgv+Ir588W2j6X4qvYCNqlyOf5iuWnUj8KPxeEeRuEt0Wra7SI55JznBpbvUURCQ3XqD2rAmvzAW3fLx3qs+o7gRvB9c1o5M3VMvXMhvbmGG3Yq0r4IHNfTXw50k6PoNvbt8zPg4/CvnX4caXJrHieB8blikUnPQdePrX1XHc2+haPNf3XEdohcAdyB+nNRfUwr9Io+Of2+fiUXu7DwpDKZEtwZJwG+UNxgcV8e2iLHCD8px6/TrXc/F7xPL498catqNxuKm4Y+YW44JwBXCTnexWJlTngHv617OHsqVurP2vIMJ9RwEKb+J6v5j5594P58VAsYKD24+9xnpUtvbP838RGcntU8VoX/2UX726t79z6NTSRQ3vDJx8xHBJ7d6dLO88fLYGeAP5VbuZFt5Ni/vM8YXt1qmYg7kHp/n/P4U+axfN1YsEbMpZZB14Hem7SrMG4FKsawgsr5YetSsodQSd3qA2abb3Dm1IUkfDIOnv3+tSB1jjAHIzyRTGhYOD82M8e49/wBaU5XO3jPY9qVyXIsTM1wiCPlv77dqS2ja1upRFc5jKbiyLtG4Ecfzp1u6sXJ4IBG6obua3Vljg3IFUFyO5o12MubWyFluXmcgtkDB/H8elQmRon2FQNwOAKVMPwOoPX0pzyqDyu5m6n0ovpoTKXYWLap3tyff09KcmofvPnQ7fUfL/P3qKW5hWMMp2jGDntWPd6iqluy44+bmoMuZFu91XzN5PyY4APUc1kXmqSSNtR8EdT61UuLw3IKIF9S1WLDTSZEM0gQFu/U5+lK5x8zm7LYSzSSQl+5rbjUIAvQgZyaqTwx2UxVH3KncdDyeatQ3AkG9s89MU7mihZEwUGP5fpg+uKqSboiwflup9AOauxupdSfu9SD2ouIEuQDgqRxn1pJgrrQroxdBlunXFL8hzg4HX5qTYEOQuFHbP86ga4JG8bQR120vQTK9wSnTdljg+w5qqVxnLckjlhUskpkdQXb03HqatR2oV9zpzjj5s1S01I5Sa0t8Mp3bT/s8cdq1VjjAUr8wA6H1/Gq1vGNpb7pHXPariLyp6nsfrRuVewvnGIZJwCOgH9aQZPynOT09MVKoboecHGTQ5Zjg/KAP89cUX6BfURcqpI6AYxmlaTDbj93oWocMiZG1SD0NQyuPlG7dg5OeMfhUeZm9yzHcovy+hzuPelwRhkZSDzVYRnIKtg5zx71MZRnH3QOv+c1LIJNu08/MfQ1VnfYjtxuIJwW9M/5xUjXA2kDcT0GMZH5mo5RkBmbcSMYGKa0E/Mr2qjaWboORnrmrTMh27W3Ke4qE4ROF3GpI4yHwOE7Y/wA8VRm0PQhVIPQdPapDIobaeMcjNJLkRqY/mYnt/DTHSQN/eUfTNLQi1zStSrfe+Rx0w3BqdFLEszbBjGG71HalWZC3GeoH8NW5ossWHTHSmkZNdCjKy+ayn5uMjHao2csDxz0JHYVZaNZJgzcZ445p9xaxKNysVA/vd6Whg0UGbaTu+VR0A7Dufc1LHcRwqWf5hzxu6jrmiSJXz82FHpUExAePJwB61LOeSKd9dBHLL8u/k5/pVC4fdnjd/e9fw9KuXO15Svy57A9OtUXJic4+crkkHpQloc7i2y9Zqi3ClP8AWuuPMK84/wAmtxYBBKqRzNt6E7uTwaxNNm8xBvGwBd2D2HOOe/Stq1QruP8ACORjqfrWlk9zpgXPLCYG7cSM05EAQndxnn3oT5cZyT05qQxhVbHHfnvVJdTVkbq28Ec8VA8ZCMjdD6dRVsTEAfMPm7elKVBYNxx16UzN2RT27hjsPyp3lGTAboGzn1H5+lSO21TlhkdgaljUbcA/TFTclu+5CWCZA3ZPOD2qa3LbAR83P40PGWJIGV9uKnt1ZcYHHoKol6EouZI4yn3gccN0q9a6mIlc9nzkKx/xqpOpdQF5HfPU9/wqAoIUU7jknhSeafMLR7n60uAMHp7imSNvXA4HsauLb+a+08j3rN1TUrTRy6XUyw7epZhg0Jo/n6KbFKd+lRsoTORn6Vx+sfGjwhoCubnUfMKgnAx/KvKvEv7ZHhuwZjp1rJdPGcfOuAf1qnbY9Sjl+Jrv93Tb+R9BNE6EHkL+lQH5iWbcE6Fz0FfKWvftw3t2iQ2Vq8IZSWBbaF/wrz67/a28Q3UMkQkkVGJ3ETNmsHNXsevDhzHTWqS9WfdgubZNzPPGiKfvFgBWbf8AijR4XKnUIlI6kdBX5z6l8c/E+ozPjUZY0ySo3cD9OTWHdePNUvEJnv7kysckicrz1xjNPmudsOF5rWpUXy/4c/TDSvEmm6lkQXcUrDjAYf41rPblVbb82Bzg9K/MbSPiVrmizxS2WozI6jbh5DtIznn8+temaJ+1x4l0cyQvtmZRjJY4PU+nFQ5djGpw1iIv93JP8D7oa1KL93nHYiqk89tbozXMqwspPDMOP1r4b1T9rjxZePE6OI9x5G9mIH6VwmufHPxVq188z6k6A5OFY49QaqMr7nTR4VxU/jkl+J+hGpeJNI04Zmv40UDnBGR+tcbrHxy8LaVvDXqF052lgCa+A7z4ga9dM7tq8/IPBbj8zWFJc3E9yLqeZp5mGNzScZ4PT1pVGnpF6nrUeFIx1q1G/Q+2db/a+0u1SUWlkSwHEq/MDXlmv/tZatqccsduzwiToxbgD1wAOlfPc1+dhBbaCMH+XFUbu4T7MQnzSE+/T061lG/c92hkGCpbwv6nS61481bXdQM95eT3ShuFMpCkZ64rCmvl8uSRHzO+QCW6Gs2SSVGQ79h3ZJ7AentSIAJMq3XkjtSavue9ClTpq0I2C5t/nlunfBRcbOMYqNGaULv+RvVadMBcxSNIN0bAr5ft61AHZY1UvyOhbt6f/qos3sU4t6oljuH3Fi+T935u4qC4aOB1j7nOXboBxmnO6xsCXZSeB6A1Xubx49iqnmruwcsPz96OUFBbMVDgsI/vdM9sev8AWmNAUbL8sByWbpT1mh3orfKTnHt7mnyuu3hlOOGz3FLU15eyIZ7pTGqsnMY/hHUGoomDFlZ8E9M9aAVcF16dPoKeFEQDNyOtHkVypbCtyy+x7VTnZhIHb5c9Kvqod2y2MCoJgisAW+mO9NFqy2I5gzoHkbcFHHtUCsGVyGxjoFolkfJXoB3/AM/j+dRISGLL1PUCqt3NEmwafHDZGDxmlVyzjPU8ZNRrG8jZbaWPYf8A66dt8o4bgjsKo1RZjlKuuW69KlacFeF5x/nrVKImMkn7ucg+lOaTMmfw4oLTJdpxkLznvUb7g2epzjmpJJ2YY67R0qJcygFflPOQKVimrgC2Dn8cUJEoVW6Yz1p7zA4G3p61AWMkmA209wadib9EV7lQW2pUJaSJsqu4DtWgsag88k9C3alNk0oALBC3I54FBnKLepDa6oEcB/kPv/nrWrBc+cA4+Unk7enesG5t9zYPJUdjUdteNbvhidp9KAjXcHyy2O3jCyxn5sE8c0yN8Tkeb86jOe1ZVrqYWVMcq3BXtXQR2aXmGj27x1x/D+PakdqkmETiSLcvU8MD1AqPfhCRng5IFR2shjUox3ncctuqUXCwHd8uM8k9qZV7FWbcFXPGD/e60sdyGAP3SDyp61fvLbHKcowDA+lUWCySn7u8HJNO6L5k0WY5zLmTIAI7cc1aixtBx83oaqRIkWFHTOOamuo4XtipdgQc7g23FJpMydmyadVIJHJ6cVEl6ttMQUUFepPTFRW8m5VVsumOWbrTZLbfJlPlX0FLTZia7m9Zuk6Id6lW446e1PEctoDLF8pycH15/Ws2zu4YzHGm4yjHHbPPArWjvVlcLL8kqjGOMfiKxcb7nFN8rufZv7DXj2W8sLvw1dNsa1xJH/tA5ORXTftM6BDot/b6wj+WssgDkdFJP+NfL/7Oni298FfFDTb2MJHY3kwtpWZtvDdPoM/zr7f/AGmvCE3if4azSW6JMwiMqY7kYIrz5QVObPyTOKSw2Pk18Mtf8z5Nv9VjgjADZLc4LcGktr0Ohlb5UHY/nXVaj8EbvxD8KrnxfphZpdPjVrq2f5XQY5ZRnpXjPh/UZ9R1u0smdg8snl7ex6fpTkrHDTqqqny9D6+/Z70Evpj3jf6zcW8w9hz2ra/aj8VSeFPhPeJBN5M9ypQM3fjoP1rrvhLo7aP4Zii2qGwC2e3FfJf7f/joTeMdE8OrJvtraJ550VvlDnAXNQk5e6t2a5bQnjcfTpRXW/yWp8oXUjyu6Rv5akgk+vTk1DGiM+1/mUEjI6cVGjSt87/MemB2/WrCEtFgvtIO0j7vPWvoIxaSR+/eSNSLUbS0s9p+UkcZ9axX1VpGkBGA3UdsU65dRtWTHHp3qu85VsFcDPQdquxrGKXQMCQu7Nxnj2qa2+ZBnr6nvREVlKg7VUHv2FPnkz8qnHGeOuKLA9RbmQQR7lVT659KI7iMtnKqOgqnNMAnzHv1NCMBltzbOnFDTDlVi5NOskS4+7nqtRiIMvcDPapbO3jljbb8iZ+8W/xqF3dXYKxCAY64/WokmjJ9kLLKsC7QuB1YGqksu47j3HSmTTRnGXJYDgDv+VUri+jiT5m2H0NQn1Zm5W1bNC1nWNjjaMZz9anv54reJXDpyMmual1DYMq28+tVriaa/fYx49c4zVb6nLUqfy6sfcapuV/KwOc/e5NZy29zc/M7Nj37/wCea0Y9PSEA7ee5PSr7qidecjOB2oaZh9XlV1qsgsLVLeNt3LHoTjAq152ztkrwCO34dqYQGZW3ZVeeetBwx3DhRyD/AJNK/Q6klBcqFlcSpvbnAxtHc0WsqgbN2FGetMWQljt+76n+lNWcIMHoTk/WqEX2uApPy8DsKGuDIUOSV6896zZZN25V4Y81Is7LGCeSOOKVgJ5LhWcBl2hhnK9utOCCe2EabQyjDMfWqzSlh97aQc5NW7ebEf8Ac78U7JCepXeHyMk8kZIYdKkS9WUqducenei6ZGVS7kqO/r+lVzauzqFfKH5vpVK1iNDQjvPm/wB7kipU1Dc7RnjHpSW1osoJK54+93H59KqCGRLwiT5VPGR0PejR6F+6zZS5DKcMp7nJ6Cpmmchc/OD/AOO4rMiIiUoX+f0Pr61aVywBGPrQ1bVkNLcsDDg4+YY4zUU24sSMbh1pyzYXHQHs1K2xk27sHHHrWbbIbsyCG4KYRuFzwx7mrDPsRkVsyAZwetVp4FVVyzM2Mkimr5jEsh6dcYpct9iXFNXRO7A7SPlb0qNiygjqccGneYABnjjqalT94Co6Ed+P5Uvh3M27DREVVc8EjOBSwkq5B6Z7dqmMagAj5iBzToECtn5sDjmi9zNu4wHyiSWxzT0ZRj5tzdQO5pJE8wgM2McgCpIUy7Z25P8AeouQ1YvWYBHXY3YOfSrEcz87u/XFVgwRVVdoUHoKt7gUUdfQ+lF7GTdtyC4BZPMj+V1/iPQVXg87ysPucnqT0zViWQd+x5xQ9yscRO3OBjrSMmQRoFBQ8MM4I7VVupAgzv3A/p9almufOiBX5T0qhcJ8q7fvezdPc0rXMJK5FM0YCyPuLKc4HU9azopJZGuDltzt8voo9PrVuaQKcM2SOhqsZjHknlemR3qkjOxf0+BkGWO44wc963g4BCt8obH3aytODSZzyDgqD1IrX8pVVUkXKnnB7enIqr3No7FiOQq+Afx9asA4Q55NUoZEVgo4HT8fzqw1wFUru75zQNgAofPU46elTMCmM9D3FQwPhjhsEehzinSSBSBgkE7ck5ouZN3GbfmPtUik7QSwGO/rSZUfKOntSOBgk8Z6UXJZPHMrqF9eMjvViORWO3jJ6gVVQk/MOc9zUwJDHsf60rskspL1zyvTmoZnRmwe5zTDKcbQOvcU4hOA7Dd+NGjFyx3Z9TePf20dRlZYtLQQxN1VMbz9SP5V4r4o/aE8Ta5NIz3ZjVuQGY5H615S8zgrvfBP8R7Cqt3c/ZjlZfMGQCV96zvd3PPoZbg8MrU4ffqb9/4lvdTlMsty7uSSQzfzrL/tAxMxL7fQj1qtG8isrlP3btjLfSop4m3hlfGTyG9Kpzb0Z6Wi0jsXor5xvLde29vve9U2vVYlg+NvUds9evGaYJSgy/Izw3cCmXUkfkQLD0DlmHrms23cOVvcs3F8kcQl+VR0y3y8k9zzVW5muo5A0I83HGB0wOM1CjFs702xEYwy/WrDSPECI3Ux4+Uj1pq4+TyIkvZY7dlZkWVjwGbv17iplumkVHL4kJ+YL+NVmZVkBPPrnp0pt6zW1v5sce8dCozwDjmrNVTJxdeQr45B6Z7UyS43ttLdBk+hHHNMVwpETDbjr9O9OMCKfkHHYDvQdEU0tCFLlmRwX8td3X16inJM6qFd9xPUBuD1qOe9SGRUnT5TjJZeB3q1E6yfKOVByDt4x9aVna5dmRJKZQcDbg7WVuoI/lU6o0cqLIAF55XoPT681OU8tsMyjjt1xThMFQENu9DS2KSKUiCMBHXGeCR3PPrVWWZzOyhFRQOH9fwq/LK2cFc9aqzYlJHU9/Wi40uhX3mZCrvweCB/9eoZEAC7eF6c96tROQpVfunksarsoRAo5IzigpIhE3QHlvQ1UdgWJO0EcnParkgyDt6jtVSRSGBHJHq1IdktURgtI5YsQfujPT8aVwOQep4JPOae8iqGztJHWoxMoYDbk56HtxSuTqS2ys4OeSP4c4NS3EoaP6fdCNyf1qoswDttfDZP54pFJ3Y34J7s3U0lFofKyz5wAHb3NRyPIXACfL13bun59aVwqLl+TngGokm3syycL2x6U0wV1uMkGFJC7gDg4/8Ar0hYKo2cZ447H3qRizvncoBPJHFNMMgmdh8yAZOKNzRMhkIiwR1zzmog2XYno3Wp9rLGWPX1NVyS+cLzz1qjRMk+0FflbaVAzx60sal8EcAntVWUMAem0YODUiysqAhu1Gxa0ZOy7M/NyaVQFBB6kcZqFpDnB+XGKmJOzHY9DTRqn3BvvLh9oJCk+nNFwu6VtqqWBILDr9aYULMMnB6c96cWEb4HIHHvT6j5b6kiwDaXGWI/SonkbcAeo6Lu4qdbnY2AAQRgjvTI4wZS23jqd1FiuVMjmRfLGMs54xxj881TuLXa4BXB9ua0PKCEt930B4qNQC53cnrxTtYzlSRnxh43yGwB3rRsfEFxZrIinO7v/wDrpnk+buJXgD86g8gZLNzzgZpWsZJSh8Jpxamm3eu7JHKnGKstdoYhKXG1uAg6isHyCFzjGc0xbiaJW3BgCOMUuZmntuXSR1Kai4VRuzGeCPSpiI5W/cFl7/vMZH+cVgaZqcTOq3GFCnrmry6gsLbl+6ewb/OKV7mqnGSujbjMHl5bcJRwFPSmo5OEb7mck9j/AFrPhuBNudCuf4iT0q1DfRlgpfcpGRilqJ3NKRlxGkcbY5JJ7D/PaoZonijXYys55Klu1RiQhQFYFgThT3FTwXyyuyt+7BO05XPbP4VOvQwc2tSGNC2Hh/dupDBt3fnPHetS3VLqMCTzGkyDx8oJFZ7/AOiTbgN4b5c7vu59avwFoyGToBkjvUN9Uc1SfVGtbapLpzARu6OjCRd3QMDxX6gfDvX4viN8D9NvA+6WW28uUv1DgEV+W6SebEfnwByxbqDX25+wn4+/tDw1q/hq6ufNaKTMQbqBjJ/mPyNcOIdveR8TxDRVWhGqt4s818W/EzWvB3ia98MXV9JaaaUaJ1RtquhJ61yn7P2lR+J/is6mHda2EmEZfm3Eknr9PSuq/bp8CSafpl5r9vGzmzBkl2/eKDls+wHNS/8ABPTw/wDb/DcmtGNz9rcujSPlsZOOayUnON2fGpKFPnifcvh6C3sLd2uP3cEce5mHzcCvya+NHiibxn8Ttf1O5l812uXVdzcBFYgD8AOlfpn8WPFcPgT4T+JNTmbbItsyxj/a7fSvyPi2TefO026SSQyNIzfeJJJruw0ff5ux9rwZRvOtiZdLJfPVluV0VgVG0d/aqzzgEsTlB09qY8+xti9xkbelQq/97hRxg16il1P01THySnYf+Wh6CmwqZmBb5Qev/wCup41ku0Kx7Rn16GopXEHytxjjP6U+ZGntLaFhFZW4+b39KiuGaPDDarZ5I/u+lQyX4Rwg6gd6q/azK5Em1VBzy3Qf1pc/Yj2hdWFp8ktt5zhvSpSojyCMKOpFZE2sbQVUBccZz2qhPrZ+bB3s38Q7f40vbWIlW5d2dHcXyRBVZshjwBWbf6ssfyeZsJ5AJ4rKiuJrtP3ak7c+2P8APNSR6YbmRRJnB5JbsKlzctjNznJe4MuNXeRvl69zUf2Oa+uUJPfgn3q+tlDA7fxHtnGKliuArFSrIRzle9DWmovYuetRlaPTAsrIfmZeSD0arIgXbgKEPWnPLuYEsdp61GZfKBYrkN69O9NM2UVFaDJQzZB7HqOKXcMKRyD3NNeJ5CrDgEdPalhfkh2yw4waLibuMLEKOw9qZ5pGAOB6dKldS4GOoOSaYjLIGB528ZFK9ibiecIyCOB069KiaQhyfyz2pxiZlbGDj1NJtIGRw1DaZD1AncR82Mc1MgIAA5P5VVDjPrUyrvGc4I9aWoh02EGR16YNOt7g4ZeqjnJboKZKwdQD27CoYZBA2RwT6nrTILskhYFWbJ7AdMf571LbO+xWL4O7j271R88FtzcD1PanRzFS6njnK89B61SFpc6PegjPzKMjtUUkqMCfTk4rJado1BXduI4J7ip1ugoT7oBzn2p8vYqy3JluFkYsFx65qaG+QhACu89Af/11UdSzbt+Fzzn8ajkzGGI4I7jvQ02RfozajZVRV+VnA70ZGwE8NnqOQayBdFZA3Q8ZqyLhgvGSCOg6g1LTRNlctt8qOPMxnjimi4EKctz6cc0jSxz4U7RnjFIqlnCleh+b2qdhNMdGssmSNrZ6Z64/KrBJhZI+jZ+b5uBToJEs1PyMMHAK46/nSssjhiWUbjlcVDbMZMeG2lW4C9G6YH61H9oVmY/hgNxUcyGJyHf5emD6+nUVEWDIoHB9O9PdGYstyqsMkpu437ulXLe5dcIF3nHUY/qaoBC7fd46knt/n1rQgCRgk8EDtT06kuyLByT/AI9anSVthX5tvJNVwxjU56dyTUscm1hjAwM0X6EMWRxIMLxkcg9qZ9pMCYHzhievvStuMhZ921uOf51FJaBAp3dOKltdDBkDylAc/c6hD2qrKzKnH+sYYwOlSuSrEdvQ1QkkCybmfJHTDcCkncwkuxGzFUJblj1TtTUjEijsCfmwc1BPIdjFuAfTrmltoHddqPtYNkhvzq7J6sSRvaUZFkI6Iq/L7f59K2FAGSehHbr+tY9o0igZ+UKe/f3q/HJnGPw+amkbKOhJ5agnO4H0DdKmjXap+YkAdOtRfMRz19qkJwGzxxVDauiSHhsdB79qtFtqiRRkr23Cs+OfyypwCD0I5qYORkD5iO3QU73MZJolSYu7Z4wBnHapA5TBABxxzVaKUspywBB5x2p+TtAXucZFZ7GTTLBcPGWDKPX2p0bE8buc9agjk2rtPc9qFTn05oTQrdi4VycBsjrimpl2y3B9BQjPHgsvPtTwwzxwfU000K3mYsQM6ZmbIA6jvVFlEVwJE+4TgluveraRGBdxOW64DfhSyMG6ruAGV9zWSa6M2SWyG+eZE2v8kQO4k9M/0qCe4BGRtJPq1OKqzYLMnqC2R+VRzWphUyRvvj7kr+lO9i0kiEyFjlvlXoc9KJEUsP4RjhQ3AxSMQy4DZ3dA3b9KfKVWMZ5Yina5Vr7AsgZGVm3Z4warqjQMHXgYxsPQU2JFdd/CgHOARxUisxTduBz09qFZbFpWH+YWYKeCRkHbSW7uiuDyDxhuh/CnLKPlA5XBJz/So5rkxuu1vvHIx3FXuUkOuI1lkkcfeORsHShQU2gHgDmlX90N46n+93/lSqSFztyTzxUmyWgSwrINxXJ9+lEaGObfuYY/h7VKiFkLdiORTZl2/eHHQAd6q/cd+g+e8UzKF+XjknpUKo7xnLZBPBHWnXNqWjUdm6AdefWrcYjEUYAxhdp+tF0tEO9lZFTYFBH45NV53WLJDcjnI6ip5JlZnVdw5/GqEwJVyz7kBz7CoaRSQgLM3P3Sc/hSSRlCGHA9DSwvkkBvujJpJZGcHPAHIJ7+9KzLS6EAOScfQmgxmT5V4zxQUDfPu6dQe1NWQq4Y8qeMHsfqKbRfKiJrdg2B8qjuabJbMv8AF1HBParLTgMcdgSf6VFI5Y/NzkdPSlZjUSvN0wqfr1qtMQpVjzzjB6D/AAq5sGTjnvmo5cKuDuweuOwqku5XLYruI5AxkLeYcfxdKaOhHoeQW5A/Gke2UuwHyqSNrHv9RUzgp/d5447/AEqSQZdjY7HsfWmor+axP3Sem41YRxOfQrnGaj34AVdpAPX0pEq7YyWIkkFsk44H8NVnjKuQzLyeKsSSFFOGzIRxn/61VTJ83qehppvYq40xZfI78YFNlRkHDAgDpVgQebGM/LjHSmOrJnOCvp3o2GIgDDc3J9D/APXp4jLcDgelMRtvRu1S7sH2x2oTNExhK4weRnqKeFAAIZiTTWIHTawI5FLG22Mkct0qjSLsSRqp+82D696Gbecbsjr+NN+0eYADgcdT2pWy5XHY844zTNE30FjPXd8p4w386TJcsFPOOSaFYtyOBj8jTWmHmBRy3TPrSZLlYUqduMZz2odAONvT1p7yhUP8WBjHr/nFJGhMjHa33eMetLczcmQsuM/NwOee1NdASD1FSBwzkPgE8ZH/ANeo5mKggcYOME4zSZm2VfLDyliMAdKaXMLEZOOvFTqwz13ADPFK0CzIsm1QRnJzg9aLGDTT90ZbXLQMMfMep+ariayjPsyqY7nof5VCkG2Pc3zHPbj1/wA49qpXMHmKdv3g2cnvRqthe1nFaHTWOsorq0w4U43L1z6VsTahbXcBb5SwG5RuGWH/AOuvPQ0qtu34bGMCh7+eGMqpyvq3UVDXUzdZP3mjubPU1myvVRxj1PPFaFheeXI0f+sHQBu9ee22qyR4Odr57+lbEOu7gSX2MBxt7mk46aCk4zXuno6RwyQjZ8pAwV757V6H+y78RV+G/wAXtOlncfYbt/IlXd35wfpyK8T0/XswpLAGDxnD7m4Prj15rcx9rubO/tEZ7uNw6mLrkc4wPp1NcdWk5R5b2PLxNL2lKdOezR+o/wAZfDUHi/wrdhLZbyC5gYOG6EEf4V4L+xpZL4M8OtokMxR7W6mgUM3IG84H5YFS+DP2wLHT/hNcWusQ79YtYQFRf4+2Oe9eH/Dj46No3i3+17lMW09wZJY7fsMnnkjJx+dcTTvywWx8FTyzFSo1IuO34+h7x+3X44/sT4axeGY28++vZNzBW6JxXwDZRtBEVZ+MZOQOD6e9evftL/Fyw+I/jE3cDTywxJ5cRZdoxwc4PT/PrXkEl7HI6xxfLuPJfoD0r28OuWn6n6Dw7hp4TAJTVnJtsLhvITJfeAQMN0+gqHzWZiu5VA6ZbrVORp52eFtrgnqrcDr60+BArAMPmUYzW9j6VX6k892IZQ3Qj0rOuNQdtwDKRnjHatN7WN4iz8ED5stjI5/+txWb5agkIiA+gHT3ofkW7sYbs4ClSz+rZOaieOaQYAO8+vQVdjAX5vukjJFKW5yzZPb2o02HyX3ZWTThEEaVt7YPQ9KlSKGABwm49Cp7fnUjyGTO05XH0FRuCsgH8BPY9PrVJ9CowhHYcZgDt6RkcbadJcNIiBWyOQPU0wnDEbGI7YpDGqxrt5P4ZpdSxzLhAy4cZxjpzSEqEB6k8le1IxOcrwv1o3EkD7q55IPSkhXbHAlvujGeoNKFEhYHjvxQwBXcvABPIquHMbYB79qpIljzvVdu7nnr9aYMtMQv3h0z/wDrqQHcW9R+tELCCTcvzHGBntUu4r3HFHaP5/vEnPtUHCyADj0x2pXujIwzv3E8/N0puAOq84AOPWlczEXOW2tyPWmhdiFnyPQCnrIVfj1601ss25mBPof/AK9FrEkRG4jnBq0jM0Rxxg8e9V3BXk88dqIJwV2tx3JouJOzJ3yoJPuOKqSfLKP4hnBzV4SNKCeAPQ1C6YbA6jp83Sn0CSuJceWzY5H17U1XHUDBAPOaVgXUbuo65p23Lqqfe5696pC2LULfulI49i1K6q0Tjhe5I7VUgcxyEFsr796kMwDAr0YjNUJPqOcuIx8+QPzq3ayGeH5uPWqsTJJuP90frRDIUZz0QjI3Lz+FJsHK4TW5t5GkZtyk9+goS4wQBx1AIq5bSwzRPC/TpubqaozWxgkyjbVyCAKZF7O5qJNtzuXGPTrViRsptX7x5461lxTSby3m7sHktz+lXUmJG4Nke1S0S2Ptbp5y0bjeFPVuc1ahv/IlCsn7sYJxVZEUlsLyCDlcDmntI6FgF2k8ZOKzdmzKTLl1cC4TaFVQec9xVIyiIYJzx1NRbioZfN3MOxxkD8Khm3SAn5j6kcVVjJsvwTlduW2jHAHT+lWPMKuR26l6owOWZdy4wcYq1bvhwG5U9M0rEX6lo3O/CxoygDrnK5qbzAFHzc+tQvIFOBgr60kkgUHvjk59Ke5LZbSbCkllLEcZqOW+3oV3LtIIzWfLdeVJ94gkcAVE0jsobbjHPNZ2fUwk2iS7nWMcMxb+6ay7m4dVJPysBn6VNNM7twyjsc1A7s+VPKnjI7CnsZtsZFK0mN/59jWhYsd/y8HPzevFU1jVAQqkHoM1f0+NY9xPynHJ3c/SquSn3NBbY3WVLMAOc+vtWlHAsDeWvTHBNZ9lMATGcn0JrTjZVIMnyimmzZO6HLlfvde4FJkk5YZ4zS4GQeo/2qGA2j25471VxMidgWwMZ6cUsMiq2V5xx7UIodiR0z1NOeEWyrtbaGPIHOKL9jORL7rxmjzvLxncMnpTVYMPlyV5znFOYYjYh8jGcVk2zK/QlidX5P51KSMDa2B1zUEKhIhlhUwfB57+lNWZDHlyRnOBnBPrUkZ38DIGO1MbEqlW5z2FNQbMg/KMd6B3Mid3EhdtwHTAqu07McdOPzqYSIzNuzuA5BqKWJlLMVBIYY+h/wA/yqL6bG6SGJId2NudpwSelSCQzodvOTxn/PSpRFHhm6bexz/Wqzt5RJVtpPcd6LsFruMYFSV/iz34pinbktyme/anxne6BuGz1oZcF+4B49cVRqn2CWQJg7cq3Y4ORTXjRQpX7o5xnGKerGPdlfMBGAtMTfgjoxJ4btSRou4hi3JlPlHvzx6U1VRnAcMpxj6Cpd3moD0PoKjkm2DDFVIH407X0LRFcxzMjKqY6lWGOn51ZjBjiTLZJHaoVYPtbPzmrAZFI3Y+vYVVrFkpkMZ5wFOfemxsdgx8x7EdDTRmQMv8JGBUgYwQblUt2GF4zTtcfkJK7IoA7E804FnQfwgdarBvPYdsdfm6VcjxCPmbr9cGjYb0K7xkAkdB/KqMyhlYHhTxgVqTuCBtXIPpVOaIbWbrnse1QWn3M2OIRPkfMT2PFPMu2X5uEPHHb2NSlG3so6AZye1MaFjn34FO9zW5VlURsSPvHpj+VIqmTk8J79quLFhdx5A71XaUhzlflzgk0y0rrQb5aiQndkEc+1K0SPhhzjnI70540kiO7AHII3dagkjePAK7lX1oKVwZDjB2g9BimNkE5U8daIyFc7vmOOu6pFCsvLMCTlQe9OzK1KW9FOQVIPb3/pS3LkAAdjkg4yP1p8/Jx3z0Pc0xl3HjaDnqcUNCaEC7dr98H+LGTTJUZRt6DPJPbv8AjTsbDj06Y+UCrYQvFydo9+1S1YVigI/l3O2WweT1qTyogpfepGfmzTblcMEH1PpTVZfLbHHPSjluPl7itGYYxL2PKqelRPliMrkH0qzKBNEFDbmHct0qMyFcrt5HHPX61PK0TylWZcZI/hPakVg0eXOGJyc1I48zOOGHUCmtFgru647UyrdSKKQBj3HbNWMFXxtX6g0yIKrEFduehp8coZ9y8Y459PWmioruSJg5B4xz/nml5YMDwAOppkbNIzISSDzn0qxIXUFeg4w1VzdDZELMFXjkegqISDdzHlvU8U//AFhwWpVQxnPah+RLuROw78c9CcUNcBfl+8QMcU9nAZgehHBHUUxkHGOR3NTZmTT6DQDw23JPWpVKbdr8g8EelKSGXBbJHHPWmMu9SO45wamxOowwokh2nKYx15/GlkUBSVbIA4XuafHGAydBu+XINLPFLDMyvn5TjBXpQtCbMrKQvv8Apmp4/wB8Ml8YH3T1qIoVYNwfXFSK5PTj1zTJUO5DLbo0hI/LsPxqHZuY/L8vXH+fWr+whBu6Z5JqIwFWLdM8CpJdK7Kc0LNIj7CnUMF9f896dFG0k3lxDJHTbVtlNzGA25gpJ469Kq26tbzg7uQcc96CFT5ZD086MsQ7Lt5KjvWjoPibV/Dt4Lm3lYkggb/mA68/rUW47/N2LljgjbxT1USHy36Jyo9e9Vypm/sIvRlq48Q3d7K8ss5DS8sEPB/DtU1pevaQSJmUYGFPYcVQniVJF2fMwGSp/wA9KmkRkPHKMMsF6g1ppax0qMbWaLjXodYg8fIPzD1PqP8ACmfaYXZwu7cTnP3cHP8ALFV5mjkXLdjwR1AqKJ2im3fL647VV0aNovSFgmSFJPdemarpIY1Vjyd1SySqy4Y9fT/61QxnYSiv8pH+PSgq5O0nmLiRlUnr2qE4TGzpjHNK7g9fmAHfrUTSmU4X5R60FaWByUbcvPGCRUcQzIQGyF7N3pWPlkBWyD1FG8hyF4HpRdBYWSZ2G0cYOQB3pFJcEtwSelCZBzuxj1pSSuR29+9FrCQudrfewR0oMmwZ3Ak9RTMZy3YDBpOZAMdR2osJsduK5GeOwNIDtJPX6dqcjk8ltpx2p7JmMuTvPtiouFxsUhdCCuAT2pGJQr8u7jmo0k2EHqo6gc0rvufdu+U+tVd20C6sKrjjPcdaiD88c9cd6k+VQVX5h15pIdgYHcAMdDUt2IvchAwzEtipJGVlG35j6ccVLtC53dB0x1NMMwjDfu1z0Gf60a9CNiODksR07E09lVk3ZyepHpUbNhgVbOeTjoKUo4bf1B6kdRSuwuEZD/e+VfQ0s1vsc7MEdqduCqOzjsaVH3wqRwefxotYTZGrEA7WHH97riiSbcQd3Pr3pFyhIPO48g9zQ0TAk7MbeMGna5Ddh6jcoY847DHeo94GCOW7AVYUBl3npjoKgKFXG35RnPNFhky2olwZGaJO52k80j2xLsFZSijrSzszlV3HC87O1Okb7MA/lZUZziq8hOxHDuJGeQBnipo5YzMMqzkDIB6Co4jJNFJN0UEEAds5/wAKjUnHzLtIOeOpppmdyeJlkld1/wD1etTbpG+582DyvrUCkRLtHJNSfadignoOc03qTcEsy253+XdyR0pftLRFUdlRP60RXYkAD/MD0xTbm3MjEg4IOfrQkS2X7e5GPwzUguSHUjJA7t0rMhVl6fdPcN0q3524EFunTmpsluYykyxIy4JVdrHk5wTVZ51jkVVRhu4Lnp+VEZI5X8QPX8agmuPLfazKSfzxSS7GVy7bTl4m7NnGT2qeGTEjAt1xkDt61SgjcKHb7p5AHercYVenAHGTVXQ00TLJuyq8lGwAen86sxguMk/N/Eo/z7VVWXHHcc9qswzGTIPXpwalpoiQy6s18ssq4dQcAYxVMSsqhTy+MYPStKR1Bx1yMfSs66JRyu7HPGKi7ejOdt7CSW6rhh8ueSD61TaMRyN8+5uoz0/zxTpbkjKs3I6jdVeC7JmYnpgjcMN+VUokcrLFtdFnYF1G0ZUHqa0vJEq8/NzyF4qpZKjxCRolYHhT39f5VpwjA3DgdcetAKzJLNJEfKrGsZJHPBH1q/Jdx26MCfmA571Tt5EL5LKQcjaOtTq+JHG0BT908YNCNUrFiGV5Y8iVTxj6UjSG3G12yxHGajVPIX5FUZ54p5JXg888EcCtNyXoK0xeEhM7j3FMUPuBJ6Dq2eamQFAQW6YNQknJJ+U7sipb0MmrlqNlKHPPBJx/9fFOCrtz0XG4iollG8McACo5nkRXxj5s474rJt9TKzLgQ+UJDyByMUonULuPC9s96qxxsI1UyYzyzCnqu3CFvu9iaQr20LKzZYkc/j7VKrbl+7k+hpgKnHvwMHrTmkHOOD79qd0LV6mIXYPlNue5akeUqGAODz1qZylupLYK+h9PWoiu+OQDClhhPb3PWpTudas9iuZGXJPHqM9aC+8c9upNG0x4DNuYnBPao5G5GW4HXHeq2K8iRXQkEcBT37U6SUNgjgHoRUJ9fu55GaTd0zuQj5iD0H60Fqy1RLvKNnB544pZCRukHLYxtPQCo94GAOexxT9yZPzbW680h37jekgUdhnjv+tMklBQ4j3kHcD159Kr3Fy9uw7A9l7/AORT4bhkK44Gc8tWpqu4scxMxB4/2RV1Y0lHPRfXvUBZPMMncnJwwwKvW4DAt1BB5P8AOkO9hishO1VZNozz2qG6lIwr8rnOAelTNcKJViKsG6lgOtWJbOObaVbLZ2nPb/GmrrQa03MxAQDu43c4VeauW5Jyp3AjnLNVw2sUbccAcEDpUTQKjsd2QegI/SnbQd7kAXIwPmGO3rVa4j2yMo+XPOT3q/GQhPryMnHFQ3Uu9fU49aloa0ZnMoQZLZyeBUEjusgPpzxT5mO5fm6HPFQMpYsC2RUnRHfUJpDs2hsc4+lQxRqzHc3GeevPv9fenSRjYMenVup96gJeRQA209/eq3RotSy06RuSOVxg570u7zkyEyOgycGobZFY/MwAzxhuTVi8u/s0qhU3FxkFOgH40r23GnbQqyRtFIUPDDjDc/1oSPfGyt8gHcVFJK8szuHyC3O5v84pXu9siptzkde341d2WV/LZW+eUrzhc9D9abJIVXhc443Djip7ghwcNk9OPWoQh2gKMnGTnoP60aiI42Ckh/qfSrDXOYdvryfpUO3IAPTr/wDWpNxXGOmelSUgluC5AXaQOvrUZQyOSFUAdhUgfGSOCc49RTWcnaDyR6NjNAhv3nJPGOMCkZlKkBueuaVsDIHX0NN8srvYfgDxj3otYLjltsbT8pJGDnpTBu8znoOCc9KlZSu0BtzYySaI2WHcduSeMHoKVn0ERIpZ8A7j94ZHWn+URLh8JgZ44/OlhJV89V6ZbsKeg2M5l+Y+u7n+dMtajFR4pMpkjHIz0pzZI+9k9x6UqS72wCyls7aRiVJHUZ6DvRp0Nb22FiG3LfcINMkYudvTnlvWiQlg3z4JPQ1G5EY2EbT/AHhTIbfUcsZ6t8ozgGmMfLYnoDzinIfNUqxZMcEluKUoMHHzFehqSG77EZBzxx6mnSfuzjuOMijYq4ZfmPt/WkPIGeD1ND1ENY5iZTkEdMk04yMzMZG3Z4B7ninLuDcDgfwnnP5UECbcT09zjmhpiaIeFA7jtTlJHJ/KhRj3x2PFPYuTnaVAGeMUrE6jY5BnBbjPGatzIGGARnsR9Kp7m3AsoPcZ71MHZF4U46Z3cUWQ0MQSROTuU8dqZPyyqi7WxnHqKmUIGLjkk8gdPpUkiYIYr83Q/wCc1ArXIZZHKgKzAqcYAGBx/n8qmjBaPzN+Svp1FPgk5KeZ8yjHz+tQGPyxISyuxOCN3Jq03ctFjcrspZsuewpgf/azzgktimqCi+hxwf8APentjaF6Y7U0a3voIiqq/Lzzye5FJKyxlTt3eueuKchK9eg6Y7/yo8sMp+XA7kVdtB+g9ZFbcwPyjj71ME+Ryqjtk9KbApUbD8p7Z706WJOv8I6+pI9qXqPVBNG6MCfunuf6VHnbIccdicnNPa5aRFVeAp4P+TSqS2VPUEnJ96dmNXGAhc45ycgnrTQ/T5efY4pc9AevQe9KBnBZvz71Vhp9AKt17570jDlmORgdAaVmIwWxjPTpSujx8FsKD1HWk3YNxsZ2Pg9D6mnIeS20BRkEZ60hjMoDK27JwEPUmpYyCCG+UrkkdancL9BvBJx8ppyuVRUXAxk5OOP5VG2I5QG59qD+7wTyRySKLBa6FPyBge9RkqeFXbxyAacVVmzu6+vpTGwxy3J9qdiWxHQ7VIbr2PYUxkKOGHTOKmyJSSeMdqbIVUY5bHIA6CpZmyTy9y+pH5VBIuG2n73JpQxYZ+Yse6npTFZ1JHTHc96VxMfDL5SsreueOn6U4uEjKdMn+Ht+tRnKOO2e9OjTc23bknkmldk3HorRrn5Q4GCw7/nSOpzuTjpzx+NSRPGXZG3RODyrf/rqPYVZSWVE5wDRfsF9LEedh+bj3qwhWQFt24EY+lRuwOewx94UxZRGhA5PXle9V0sPYswnMDqdodSNvuKrKw3HqM9j2qSSMHBVmJxyT2oLEtgY45JHrTSsK4OgkI2MwcDOR2pYZGYlDt29OepqSFfmL9c5BA71DIPMPCt1xnpVXsR1uPjCRSNCsny5BJbof8Ke8yA5HBHQdj+dDWcaEiR9z7QQB29e9RwmKItJ/Hg4J7fnQmyLkUgCTMrdW546U5dox5jbgT901I0kbxAn5yP4j1NGwDDBct2LYqk+pLZOzI0YGzYQMgD5T/8AWpqszZPA9fm/WozMkW1Crbjyc4/xpRNsQbV46HJyTRYhssCDZFgfMSSO2KiX91wF685P6UqTYUg8qDkAdR1qSZhINp9Op6YqWu5g33I/tI2Ha+GHp61Ue4j3szlQ2doIbcSD7Glu7doVL/N7quOnXNUEjeaTeeFzkD7tNWRk5WdkdHbyquxR028Z7VJO4ZmUP8vYnjNY8rMoVlk/dqOEXv8AyqeO8KwoPvHsq44PXPNDj2AvlJFzubAA5xVmG4EITDZA65rPaSS2aTPKkZLM3GeoHsKimmdv3g4XpgUr9zOUmbcl0rbmLfIBnHr+lU2vEZFHzYP8R9aqxy3DQJEn73c2c7hkDGcj0p9whB2j5MEZZm6H+vrWbaMeZXK946Qbwec9fU/5NQrbGVo1DtGz88fwjoevQ80sm171svuXoxXrVx2YHLfeAx83UDj0qkyuYsaehtLdYovnAHG/1/D2rUSRSMP+729dzY/z1rIivkZQA6sgyPlbgn/PerUuo280jKX3Lxk9s8cf1osONtjQWNLd893JPPf8akEvlud+AnBVj1BrPt70Sl1T5h9wD0q5FPFMiovLDqecD86pqyNeVo0SwWMFOnYGk2Oqln5zzioI5htOeF9+tWPNxgnkHt60Gb0Y1QWODkYBxjvUcj7cZ24PPFPdlCvhsNUBcHJPU9ORj+dK9jOTJoWCkqVY5GQTz3qdQGIUcnOf/wBdRq/7wjheOmeakiJj5LZbr6YrGTRi5MnXA4DDd1IIp6qS5Y+vTH6VCrCcFjuGTkY4xTxOJJBGOJAMsCRkUWvuQ3qKzAEruwO3y/8A16eSCMjv696HgyAxbv0qMsSwUcEfhRoCkzOdwVbLYHp/jUESFJCc53cHPT60JtcvlVZh3Bx0qPzz/Eu0jgEHrRax13T2FuJBHwzZOCQKhTBYENjHY96kkbeAGUHBJOMcUrQOiAsoB7Y4Ip7aFpq1hGZXznjikUruJ6npjtSDcDz8x9BTLpJgh8vaPcmmlrYpPoicxmRtoyCDnjoT7mlbDs4b5dpwar2l88VqnntmQ53MD1FTSNDLADF8wY/NnvRZplrfUjldHk2jg4xz2pNmwZ27weoFRo0gvACdyZzg9uKk80g7xxntVNWK9BCArcsoDdverKoxCHfkLwRVUzx5LS9FAIJq0sMjxlmdVjxnC9Tn2NFrFbEhk80AdCOMGpYxJgktkjsDxUcdu7bWPCk8Y61ZyDuU8etWm+oXIo2dQWdt56cU1p25PUdsVJuwOePrUc3ygFck9Tmk2VcaA6YO7J64qC7famR8ueeKmLfOC7bSFzj0pkybowD8zEYJOKl6DTszLlnCElmyORwe9RiYhXJ2kdiOo+tSlFgDF2ZSM4YKOPb/AOvUSWjysANqFjkkdSO9F0jfmvuTRzRqhB4ye9RTgA4X5QB+dWLqwSFgo4VRnluSap3UiW6q24bCCMd80JouLXQIh5vXjHTPH9adc4IJPUdzUEbCGTd8xXGfp/nio7m+MJYjkN0B/rVFkZVYmI3MGP8Ae6E01kOFG9Vxk++P/wBVNSberbzlmG4k9fwpkPmqm5uBnjPeqKH+b5bqA2QCM57VMz+WkgVlUnoD2qLy0jTA6np81Jgx5K8seMP7ZpPQBm52yTwRwcdKC+FHYDvUirLMBnb05ApDFtBJbK45ApX7jWu5F5wx83PPBpdzcFug6D0qwipkFvuYySO1RgRSSMYsgdMs3Jp3S9CttAdAoG3qRimn5XHc9TRnyyPMxk9CO2PWnsS5KjkYweaCkhEUbn7DPXuc0YVeDxn16ikjBjDAsSOgBBIFOYfLx8hPWnYe2oiTGI49RkkDkUrSYTDtkdsU5QQMN0PGT2pk0RRlB4BGRuap0RQnmHnPIFIrliR0Pt2pV+UED5eefmpzSDbk8ejDpUgJHGhA3NjJxycGmEBFIO0gnqelIitJhjjbjByKHwrZblfencTB8AhV5B44700EGQAfKV6gGhlkXLKPlz1PNIu1iM7sjrmixmLKu1yF+TgewNDR8bjyR0x3pC/mYG7B7fSpEC+U6k7sjkH1FGwiM8gHcASOg70ioXPBYeue1TPJGyjPbgYbp+VNKkvuG7nqTzS1BkUm5Dzj6+tITzzzkY+tT7Q7Ljg84PaiQEx4O0EDoKnUCN4mGW3Lle/rTkGcr0I556fWnqo2gPgYHekaMchG3ZHP+f8APWlYLDRH5ZU/MY844okkLbCSyjOOabH5qsCWGAMcU5mYxgCTancHvTaFYeGUNk89+KjQ7nx3HOTQrmQtt3Z6YapVZUIXoxGG7Yp3GJEozkLwTk5qRXByTgZ6j0qPOxMo2fpScb/vY46VVyrtbEoKhSw5B7dqR23LxxSNjGPmGPQ0qgnBBUj0Pancu4sDqSAW+YdN1LOy7uflOOh7daaWBBP3j0Gewo2/wl8ZwOe1G7C9xuMAE4AHXP8ASrKx/IcfeweveoHUBhn5kA+UA80qtuLEdMYye9PyKuMuE8lCTyc9xSRsJInYKA4xkt0NLLufgZyeDupFi3pktg57jg1WiJ6iqqgtjLH1NG4lT82dvWguwAwzYJ7elNiXaWH3T1zSvcd3sSW8vkyArxjkGgzbpnkblsZ47mm7Bgg4x6CgAAH8sntSfcEJKdrbt2T0wOlNBw7Z+Yj09KkaM5JHBPrSbN/CxqrL3PcUb7CbIskY+XA6ZJ60siFRkd+57Uq5cc/me1PfaoGPmbvmh6ARbznaRgY/z3pxfqB8u4frzScPJxtA5INDqMY6MOvpU9CHYfFIBI0Ei/LncCOv/wCqmMu2Qj7uCeB3FQLD5UoY8gclhxTmLRzEjkevalcm/cJonEoAO3gHmpdzKQ+7AXr7U1ssQx++e5bpTgy7GJ52jHoaQgJUtuHMpHU+lSMpkVQPmY+vTFV49xjxuwf73tUysyqVX8S1NLsGhEzMylSuwikDuFDhcnoD6Urjcfve2aRyFBC/Lg8MKaV9xO4Ljc2ZOfTsTQd0Mpx93jkUr7Dxt5/lTJSNpYK3vmh6KwrjhMyTk/dT1HUVM8ZkbceG3Zz2pixCRFYPj05p7BfKYtLsA4wrcmhNolBxkL8y87hnPpTvl3BPlJPBG7rUasWTaGbb6lutOQQeZvfOQMZC5PtV9CWxrQ+S7A/NtOCQaVGV/lDEkcc8UhCl3IbO45OaQHGcNkKeVp2ZDGmMBmZZMsDwTzT95Y8LjknA71DIyg/ex16daeZflXHzLnnmi1jFtkiSM0jAowA6DinpcFH/AHrfKOwpMozYdGGf4g2Pz/KgKVJbGR1+XqaOhk7vYseas7/M7bG657VWexWe4Jt9mz1PQdcUqSxqcv8AdBwdv8qsC8aKQlOpyTt6CoStqYSTK9wlwuQY38qNeS3Q/Q/rTbKZI08x/wB5u6x9xXbeG9etLphYXyK9s/yueMg4657+mKy9csLPTb4rC6TxEnb7Dp+VLmlsckcRUcnCSsYzXyQTsw2yvKQwDflVeaZ7p2KoqH7o2+nJP+FUtQuohctLImDuwAOgAxipmkieArG/DDLfP8yn2/8Ar0PRFSdh6300SE71XywMru5+v5VFeakZVMayIwPzFk69jVK8REVm8t2XGSy9TyOv4VFE6qJnjfb0Vd3oMVKZzubNCC93AI/3E+9t+9+f+NS73ZHZJN2DhWbqoyOoqrZ2r3Dqr7Qic7+3U5P09q196Qq8f3iCMdMZxkfSrsdCkmtyLTreL7JuPz9yewPt7U2BY9yRr8qE5BVtpz/+qtMz/aLYrBAu1BiTZ8pX/H8aqXNwheJTt4GQWXkdsA0kmCujR+zRWVwXD8sBw/c8+lEDiSUhmwO5PcdaoLOjwlrjoDhTu4J960odsseY4lcKM5C9DWmp0KTSNOEB+rYI6qGqyJmViOCgGcGs61kW2IhZGj4zy3J+nXFP8zzWA3FXPzYHX8fyqCbF4zNcISv3x1UVCo3R5dcLng+lRRSKDuZcc9R0P4Zp4kEZAHTsD/T86hsykW4o12E/eJ9TUqEbs1TE+ZMjr3x/+ur0ZDDJ6HqBisrX3MXrsS4+Vd3LN0I/+tSm2WGZ3Cr5hUDJ9ar5k3nHyLjAUdRViOQtGrBt5+tF7bE7bkkcjBQjYBx1phZVIJ6mnbgA23bnHT3pi7ASzcnHUcUtWK/Yx4oXL732kLg53bc/rQ6KWYx/IDztbkfz/wA81XimSJtzswZ+SvXFPabzDkcJ/CD1q9ztJ1Tao/iJ6bcVDPMu05bDZwaa0oQM2cEccmkkLvBkKrMT904pl76kkYBU54wef8/1qq06QThG6OcYOKmDjlOy9T2/z/8AWqrMQzZC7hntVJN7mkVrdFloYCWDMrPjKgdfp0pEDKFH8IJOB2+nSq0Uqukjv8rrkqOwNNa/LbQUIBPOG5p2ZWpe2hX+bo3BY1HcEBmz/Cw69Md6SKTIVxyvfPb/AD6UTyl94HO7kD04ppXEm7iwWsLqEdA8ZxketacKxLs2f6tBt+bkgenFZcDCP5W7AZJbv6VqRIJAF+524p3aepV+49ZFVpN33s/KR2z9aSBSZAjN8x4+Y96dHCA4EmT6EdaBbmJmctvZsnJ7e1O3YohNwkjMrfKynnuDQZVY5DfTHamSxiAuRyWPKt04qEkx5O7AH/16bVy+QtIF5c/Nkck9qhklXey/NvHIxjpUcV1mLDtg9fSobpxICU42jg+tQ0xqL6lS7BWVmO3aBwe571CupSSooRI8hsjdnp35qO5meZ/Q9Mdv/r1Bl5AUCYQHBPpRyqxslpY0Lm7Jd3D5GON7cCqJVvLaWXhAR8w+ZTwPp+dMnmCyLvfaAMhW9KkupFa1VX4HUKe+adrFK8diPezMc4APQjnioXVVwTyAep64qQSBRuB29sD0/wAioZst8x6Jzj0qrWKTEIBk/eLtHYjpTmhwG+bAHIpBN5alimeOMc4qNpDIMbsZ5BoLTuSM4O0dccj6fnSeaQuOSMcA0quq4A4xxz6UjMFBA52jnPWjUdrDkdQY3JZMt82OmPzpXkIncr9wnAApmxiu48r2xQiqoIK/O3rU2GgkDDpwvfFIoaSPCbR/F9KeG3YBbH1okkEOR0OeTVXKEY+WgLN5h6ZXtQoEjllyD0PoajMhWUNwR6HsKduxlEbJbk49KBjxI6khtxK54AxRBtbDljkZAP8A+uoxMoIG5j/epyEL06EkgnH0oKTsOcEPy3yZzjdinPLkgtyM8emKjdkJ2sef880rbsgjhT05pWuO4s0uFOFwD1JHWkjDKQdm0GnB/LDbtwz93HJFNZ3mx5je/HFS0FxeoHZjyQOw60yRQeR82eg6GpHBUMRy3t1qMfLIV6YxgHue9NCchwwxCt/n9aBF5h3D5mJJx6UjNkDd0zziiN3Td3zngVRNxFcbczRhXBwMd6YZMjcOcnoD0p8gkmPKcHsOopzxbUBPJYcYxSs+oloNXCKwbjOScjP4ULIRgD7vr70jOMjK8988ilCBd/zYbk89vpUX6ML9hQ6gBR0Hp0H501SDkD72O3ejHPuOcdxxTmlVUDHhs87aq2gEW0/dOVA5Ge9BzGwBOM9T/n6VIPnG9m4X1pqsWOD8wOSD3FRsAipgqwbkZ602QvnPTHXJqRsRqM8DoKa0IKgluG6+1AmwR2Gwr8+ecHgU+QLMCGZVc84Xt+tCN5YcdR03d/8A61JGwiO/b94cZpq4eoiR7VKL94frTl2DLFsZPOKfIPMAI+XuR3NQsrFT0Hr60wvYlVg3O7APHNM3bTlec9/ShAVOPXmlVtqgfhx0p3KvcVYySW3YHp/9elzkcc56gnBP51E8rq+Dz247U1Rlg3lkt+VOwJqxLHlCR0APILdP1qeEhQy8e3vUFwdzZAyMdV7GhpNiBh36Cna5Sdh0x2uxj3YPGd3A/wA/402JTyN22jcXOS2SOtLDIY344TPUd6LIeg6UKrMR2OBimFc5O7A608Zbcp5Oec0Ku1MFuc9u9GxV+g1RujyVwcnk8Uo+Vcjknp9aRZCc4bcvfPanhWZXI6AdKCRkrssZYNye5aj7Q7J97AHTPUinlP3IJ4AHWotyK3OWPQENSWgm2mI28YJ3deDSMjyh0HLdsd6eEldss20H1ycUqyiNmK8svH1o1e5L1IAoAIbGO+f5U9fmGV2lc55yKQjzdx24/Gjy3VecKMfial3J2FkVtoA+6PwpqyGJMN1PQKeKcPmOR8wHJBoU7QTtzjjBpW7iYjoBg/h9ajaJ1yA3J5qYNg5PQ9qQAouTwMdT2FDXckjjLYIZcj+9T2PI28KPyP8An+lSB2ZQyMoAHIJqNJtxIk+Rc8UkuwXEYqrZCuTngDHFOGyNfmVuOSuen0piuImwvOeme9O3k5YbcjqDV6bhfsN3eWhZG4bqSOacV3KT15wcH86T7w+ZdvOBmnq4VRu+X29KaFcIQigoNwHXPpSLIZJST82M5XdxSLIsbDdwD27U5ZMHavOOMjvQTcA3mA5+VvugDpUbPsAH3jnnoM/nTvvEbtuOuacm1SX6g9jQS7AYH2rIy7UDYA9f1pm5Qxzwc9BSbzMWUM23PBLdP1qQqyEZXJ7GldmbZC2OMcE8DHP+etM8ouNpTA3YxUzHBYllIAJG3qP/AK9KpD5P8XU7+MVVzJyuNaRYlAO0juKsQhJY328AjghRj6Zzx/8AWqBI45OXP3uBt7Ht9fWls7gpdOm9SM4IHyhf8abehjJ9iKYvG0int29R+dLFHM+xg6KoG0hu9aVzZsdsu9MkdG+tZsMxmhdd/lspyB2I+vrUXRDknuTpcNBMh8zaTxv529+vpxzUwDT3Ua70cA8sr9P8iqF7MFiwz4Izw3QEY6e1LFM6je33UHVflPrQzOU0tCfVdEeJpJV+ZCMg9iMk9/8AOPesq5v4IEWOP5XIy235sHnvW6mrLPEkbuxZhwOwz3ye9Zt3okMl4rwI8KhcyI3zfNkjj2rK7W5xTbWxmW1/sndmRXOMHf8Aw/T3qMyupAHzEnAZun58frUlzpcliHlVGlVSCx9BUMN4skjI2VBOQvvVJo5k3zas2rS7ltIwsicdH3fMOCeRVt3V5GKyPKXwWG7jHU4HQfnT7QxJb/P908Dd69SfpTjAitkj5FBO5n/D8qfMvmdalG2o5mWKESKPKc/KGXHX35Oazb282TqMIFXkFe2O1X5TE8Id9mC+3Zu5HvgVj6ppzRSExbGXAJG7kZJPPpVRlqRzq+jLMLLLbLKk6uXfHlt94Dnp6Vt6feFU8hX8pZMAleo68Gues4mikUqcgH+L+FvTFbOneUsJM3ylnH3epHetHqtTsh7yuza8tvkMnM20ZcMKeWZI1kDeYwODt6+vvUSyRRFY1dpFIGC3U981egi85DInCDn5ajmDmsRoyGEkj52B49DToUUBSG6enNN8sq24ZPPOaeHyQB8jHiobM5MkcFAfmUHPOM1NDIynhsnOTk8VC8YkkVRy2cnPYVI1sY2weRnqtQ7WMG1FF0yNKPlb5SMAjtUggBXBbB6Dd6f571BFtQDHCj07VaZcuJF4XG3Jx1/OoZN+40RBFwMZHPy55pdpUZdvr6UqsrgqOvTIobadp3cjmkP3Xsc5KwwD8xI4yOw98U7aGUt8wYHac9D6URyALvPK9yT0/KhZVIMa7mI5Oe1aeh2J9iGTaHII5XkZ6kUux3wRKAT0FSfL5YL7WZemKWRkIO7jnhveqT1LTl0IjIFJ7ZHU9KiwY8gN8nIOOKldCg27uOmPX3/+vSMBsIVtrHqrc5H+c1RpFlOYbcKjMFz3pm3ZKF25OevoKfPuY/KQCT1b61NGpiCoi73C5JLcsPWq1SLuxsTMUON2wVNG2/I3Yx69KYGOzjgjqB2/zihcKQS3lg9ccnHNCYr6FqOMs+5u5Fa8QfG3aBgZJNY0NzvYlnXaPTg1r292JNxHy4HfHWndk3ZJ5mDw3Pf2pYJGlJX7wFMbLZVfvEdaYri3bC5LY+lM0J7iAPgdD2xWfewRi22BMMhzzWs8yNErfdYD8jWZdzhFYtyPTvSuNXKEUYKkyfcAzs70twrqG2/KmOSe1SiaLBQkZI5ORwKz9Q1E7jGu4oBxnuf0/Kk30NU22Up5E3gM2F65/wA/zpJ50Wy3xN82Q3tjpUMspkdT7c+o61BJ5lzlB+6UHjGMnH8qW5ZJvCsuW3H7wz0xUMkrXZZl6rwNvy5p7IqO4O4nGQKjiuPlC+5yPX8qfqUh5ZflI4zyfUYoKGX+IDjLZ6UxlByv3d3JJ70mCFKs2CODigpaDllYttG141HP+e1PBRVZmwwHY9qjikMYAG4dgD3NNkBbBHzMAdyr0H40GmxOqBwrK2QeuKUx+Wyq3zEnIA6dahj3QxnByAcEf/XqUKSwZhj33dfWhsY+V9qkrwCOo7Y/Gq+ckndkdAd3WntCFBU8jvubgVKAoH3fu/lSTsUiAuV+XowP3vrTZS3UDLeh7095ASVXp609mzGCGyQO/f8Aziq9CvQYtxHHHholMh6k84pWi8vJG0hucjim5G4seGxjmleQry/J9KLj1Q8RJNtyoV8fn9ajlTy32nnHJAo8wMxxgd+PWh2DL821SeMimMcFXGRtz1z3pRENwPQe9NUbQxH3h2pqXB5B59j2pajTRK7EEp270zcM5PB6cd6RXIKqFAzTm+VSDt3dj61PqF0NEZY7kbb6Yp67nYIz4AOAO2frTdjLnc27H3sdqeXCoCHIAI5bvRcnSwSMkch3LkY4O7rTBlTuIG7+VLu3EEdM8jvTlby8qeSTznjNUmIiaVo5cjcQO4706SQsi7eHHIB/z704y7ck4IzUauocdyDwfSjfYBwZivz7Qw6AUjFSjZ7c5Pc+9LI4kTj5SeMHsaQqI23DrjoDUbhewYMZxuxkj5v50xiWcnkJ0J605Y1ZSTwT39P88Uqwg/e+c9cikrgBZJSE3ZRT270kyiNmcthTwKfEFjJwuNozmo3f5mUrk4xk9qdn0DbQVG+UlmypzxSRyFSy7lHNIsW4AHkYySGprLiTf/ATilqIklXzCQPu9c+lJG23hvmUA9Dj6Um8qnC4GSeDwaBsZsbsMO4osLqOLsy4ORg5yO31pI245fJHUhqe1x9nVk25LDGW6j3ppYEgDjHXsP5801ruA5CrDH8QPQ96Q7fmYdB1B65oS3Eql127hnJ6Ypu9i2G7dyP/AK9VYLirgHIXqOc96f8AM0XzNs9jUa7VOS3A6Z705mBY/NvX0os0UCx4hLeZubHBHpTXDMFXpjuKTjLA/d9DxQXztUZI64XrTDbdkhDBSOp6bvakySc7eP1pWkZ4DtbH95QOlNjbIBb5R0JzTGmr3Ji2ORx6UJtbdu4x0yfX2pu3KcNwemMe9ITuGD0PcUi7js7snoV9e9OaYhiB8p29/wD9dMWQl+cgDoc/zpX+bkfL7+tGmxLY0MxXA2kjj6ims+3MZ5Oe1SFiitt/OmNlXBbkt3/rT8iU2JncBls44Oe9IVIYlflLdQac2ckfKAD09aaei9cZ79RS1BsTbt4fqe4po8yXgNgehp67wp3tlQck0BEG8mQ8etBLdxFAXcN3IHQdqTgqTu5PJFPMQCZ+6TyT3IpqIGPocdzUaoTEEcipg7fX3pwyoP3vo1KzsVYH1wT/AIU1SMElsnoS1SS27CxAxZYrkOeT6UOocNIVwRxk9xTFkAID/c7kN3p7SDI25Vcnq2QRVJE3GspPHbsT2BoRAgzuyBzk07GRtPK/qKZIqt07DHNUO6FZjGoxyOuD3ojwzFW6dST/AJ/zmhCTgMmMDbkev50bdxIDZIPagTaGMGzzyF6kYp+/aOcAHg5oaeJQAfmY8YH/AOvpSMBnazKcfdz1P+NHqK49FTlS3GMg96R0A98Dj2qPzFVs9u+P6U8MhPXH1oRLZGQSPvtz1Y0rYKlTuPGBu7VIg6/xex5xQyhsGTgDHWrVupm2RMuw4bk44I605QSPRucEUpkVG2jr0yKia56AcNk8eopb7GTHrJJIDIvJxgENzTZ1NlGsmRJLk7yO3t+VORwoyO/QDtRK65iRY/mySxVuGHX3pbGTfc0I9Yikij8reso+/wCnTqKpXLRtMQsaKRzv9T64qkWUgvv6fwr25z+X0qaWf7UyrHtVgvzyL36H3x3qJbGbaI5XdWkUR7sDI3L0PAz+tMUPErKz/KeQG64x3q9bajH9neEOu4DO4evoaoyPHDLht7A5PzfNxmknY5mraXGpcXNqfMjj3BCfm7Y9v/rVLBeSsgl+9uOSp/P/AOvVXzJvOSNZv3I+6jH7ufX1q7PBI0MZZ3VFfIC9zjr/AJ96erMndEx1J2MVtBJ95wJFf7ox16Va1DS4WwLT9w45dR90/nWNdB7Y5T5mbB3dwP5VeimhlPmM+HZdxVm4+n1pWa1Rk4dyVHkiRUPyomcse3GcVeZ4ngMqfMCvVvlAPTNVYmiEbRzyJnOVHtyenTOe9TNfyRQmGO0VoWIOX6jnOB6VDi+hzSjPcpAMmAv3sEh27D1+tMnuFZAP4SQMds/yqPU5XWX5flUgEFun0plu3loCsewZ6L2Pf6mkoyexzyjJ6Gna24hjL9ADhh36Hn2q1HCJUOdrqSCf4s96q2UsBLApnau0sfT+pzVqBzAQpGQO7V0KLSPaprliomiyrlSNxZR1bufwrQsyXDfNgEcjdjj8+tY4v2ik3MysWHRfT3z0qS0vovPjXewaU9DjHTn6dql3Kb0NFzvb5eq56t1qWAYcbl4A6n1qpHtY56beVz2/nVi5uyyqoX5Tg5PWs2ZuV9yxGpgEhkPEmRj079anUOVBbBHGD1qARl4QHZpeNxxgYz2piwOcru+THQN1qLGNk9i75eGcfMVxxhqeynuqhMZyOopsThF2bsY5Oe1SGQKWfcu1QOM4parcTXYADEDj7uOp/wA/Snp7cE9M4qI4mBJ+U9gO3509XZXGzpj+KldBy3OdKuNhHzLt5xjn9acqKnzK20+/ekZwBgdSOAKRSGB3fKcZP0q79zu5rEqKEmRxyM8qO/8AhSyRJHlUXIzkknvTI13HcFyMd+1DhozvwxJH97gdaZSlYFYtu/iI4yagfCMSeGPWpo5C6t25xj1qFiQ5Tbvf1P8AD7+9WixkkRO5x90Dn/P9aWGRon3D5sjqG6D0qU28sCg9FPJ9f51XlfzI8DK5bqKtIvoS8NIGD7FPB9DQygHaWypPU/So1kET7X3ZK9D0p0dwqvjqO+e1USt7itGqyLg4CDpWjaQBUZl3MxA+Vu1UheK8u04BPGR2rStY1kcANhscnsR9aL2G520JlBeMtsbIPKnilKg428AdqvKTHCqKqsuerckD8arztGpOcKTzkUJjUirLOFJH8WM8VRubmGNQzfMByfY9KbqeqQwgEc5ztdW756H04rGkvHmBV05GSCe/Sk9TdX3J5rzeSIysYHAqo0DPEH3KWUZOc5xRbMpbMnG48k9aSeZoWcjkMBjK8Ae9I1UuhBJdHb+6TZITg5+lPtyXJAba45Z371CJE+YycseMDpSrJvjYfdA/vU7JjHTOcHPAXuP51WjYByemOfr+dSvebjw2D37UzyJbmJnbaAO7fl+NJaAK84bBHI9R/ninKV2HO44POe5qO3jWFef9ZyMAVMYtwXHQnJz3p30sNXHLtdWz94kMBnqP8aJLcwMCqMwbP5+mf89KHQwN5ofKnhc89Mj+n60xZzMqgtxnkjgmlfuaarYRi2No+XH+1waXz13HO8EcjK0ZD7kRtgb+dJucYCnCj0qHdlpMCXWUky7lPtSknBB5/rTFk+bG7DenrTt2ME8D36GrQxv3mJVjuHan792R2Axx60KBISPmX3qPc6knduHQgtT1C9hCpLn+6eTmpWOcqTkg9R1xUQA3ErtOc8HHFIwKKQevfFA07CgBRnsKfu5QMp9R7mo2XaD6+lMebbljwcYxRew76Fnc+0kNye57GkbKhd+GY91brVZZWZiTk4/hNTo5aPO3Jz0HalcSkBX5hvwF7N6UK2MZ4wcKaVwvG/aCBwO+aRZSrEnbgfqaljTHorAABskk5zQN+3+8A3PpiiSQEbj8vrnrTFbnCN8vXB6mi/QL9BTkSF930FKWDAk/MPfvS7QdxVlx0NMViibTy4/lVJ9hXsKVAT52257UixESN/CFHJPenqwxz1YfKaRC6nb8uCMcelDY7oWLG4n7xIwCKGYJux1HGBzTAysxbbt4IJ7UM4ByjcdeO4pc3Yd+g/zGlU7eMjvSIZIlIHQnqaZna+7qB2PSplkO4j+HHWhvoFxI9yFnHCY5IpkjLv4y/wBO1SeaCmG65yPpTPM4YHjJ4xSvbcd10EyVBI4X+IA9/cGhWcADqp6AUnQ5H/6qcqgR7x2zipI21Glic44I4welEUYUjbuZi3PoB/nt7UKvXPB70vMYP8GOgFMGriSgliQytk8n+gp3mZHoen1qPO5v1z2pyttBz19TTSvsK47zpFyq7V5zz0NRjCnH3ueR1xUhYkADk9PpUQQByOmepHaqs0F+o7g5Ubs5xzTmUKq7ePr/AJ9qXbGUWSXd6jHXH+FNaUtK23lT0C9u9LVdQuPI3DDcfXtQsbKM/KwPQhulIwOB8ykg9DTGVg2Rzz3PFUm76lXJEYl9rbQOny9vrSTRLC4C/OBnJXnH+FK2cFh1PHPalVyNqlsk9fei9wuNhAj4PAJ4zT87QRt5HGRSbo8so3Zz970oRyj5bBHQEUFp2E3FnC8lTzkcU9mAyByOwJzTGk3Et/CeMen+f60vQccZzxRfqiW2gXERP8SnqD0qQOjFsLn1JpsKeZESOo4OabvEKkucsD27e1DbuTzCNteMks3v/kU1JCoCn05zTo2aPLDjPb1pssvmZIyFboT60rsLjhuR8yMFUrzubGaYy7ZSkfzKeAxPBqQEvGoZdxHBIptwViIZfu84XFK1xXsN8wNuSTr1yKSSXaT/ABZ9PWnBdyKrbSvp0IprOseUHH86TuTfQe0bTbVLbcdgw9KaYsKPm53dd386SJscF8ZGPWhpPLYjt7d6NepLY1V5Ct6559aka3MY9eRmmCUn5S23Bz9aN7SITux9eMVSuibj1cRKN3IJwKJiFfdswMZIXpmm5bKkt8nf1o3BhsVmI9M8Z96NR7Ch1fCjJHWgsQQRGeTgY4z9aRvlIKMvPGV7UnmPkEtvB9O1MV9B0hicEouxhySe1LJBwCGUEDoKjWJXBDOVHXilDMFaQ/N6k9qV31C/cZtyeOSD0qaRhGu1+oOMjsf/ANdNjY5Q7+c4AHrT9wgnKy8seRnt1oERZCglciTPQ9aWbK4LcEnPPanSAqwU85/iHY01jubHXHY9qCGKilgM8k96dNCjxMvfqpNJCQowRx147UXBBUg8Emi5iyNmimhGG2EMflHfinW8ryW2zrGCFDN26nPvUsUEU5Tc6hEIyS3XPWoWaKDVGhik82ANzI3T0/LFF+hk3YbPa7JCsmxVP/LRvlU/4GoJbhkVoo0wg4bb0x0zVi5li2/f8wHnd2x9P8KjivGwcfMy9PT0HFTzMxaurFaRfs9tsiTeAeXbv1qVZWZFGzBIBO7oe9Onmln3bZPKKpkx/Tj86T7RtZW8t2IoMZLsVpbgJjb8/Oceg61YW4lSN1mfcjLnHcDmqsxWN1kTh5HPDdh60fN5gCb2wcrt9eD+VUm3uQrosIwdMNz2x7VMUt4Y2Vv3hByB6VW2yxs5k+XPXd2p0LB4/KfPXIYenoRWiNLWNCANkFvmAAAjk65xnip1Y5YNHwpyQ3rx0rKkvnhjyuw4O1vmzgdAa0b2YmSGQB1ICt5XZu348c0rWGuVkVuguHYTx735IHsCeRSxQQSx48xo2J4RU4A9c/h7Usto0yC4YtEwJIU9MZz1+lOuS9slqIH3Nn5nXowHHP8A9enddB+zp3u1djnhbBI+UDj3YYJ9akskaVSqlpAP09vyq24aC3Mg37WAZZP4f5/pVi0mXdvWTEjLkjvg0JuxLdldGfJby3UDCTNsoP32x78VeggSyihRP3kg6u3XHP50zUYMof40QZCejdfyrNGr+XLDC25o+QSvb2o1exnzX1R0Vq+yQlfmY43A9h61bKBQg3ZIOefU9azre4i3LKdu4YXf3I61e80EbiflznjpXPLUycrlpXLRFfus3DDscetTQxnAUKrAD7wqrbyidfkbHruq7DI0LEnp329qzWpnsPkaOL5iuWXjjrUTx7j5g4J6gd6dIqy5crkjkDvUqv5hwrfJj8aLPqGxCkh3HK4HX5jTzMN3zNgYPTgUk0Z5O4Y6YqtJIygjoRxRyjuUI7YgEM2WA56U4N5jJtXGOqsew/8A1UnKqc5xnI9aFYRMrnkAEdRx/n+lM61qTLKQ5HYg4APFQs6sVXOWY8EdKHkIUOeAeDniqxPmAYbamPlPfNONzVR0JWhSNsR8uy/OwPIOaljlt5A6zIwI4Em7k1ElwszFV446nFDKvIPPGeavVF6jwqsGO5sYON7dqgnYqEdcnd3GMge/aia4WN8enb1qu07LgnjPAA49aaT3BRY2d2iPnDqOMn/PvU+Vckjc2OSwxxVcs0yFByv50+GZIgQd6RgHgY4NXsHK9kMjYRykLyo5bPWti1uTGiqTvAHDHrWRAxWVyeEBwCfpVs3kcYT5cg8YobDd2NyO5GwgMFGMlT61mX2qmBHHfJwwXgfz7VnzamxYrGcHPOGqibwXSSK25QScMWB9aRrGOt2FzdJPh22qWGMUwKW6Op7DPU0ySONSjDcGGThelPEwIMbZRtuQMDBJobNua2iIZHMI3MdpB7dv8aeJNy7G4boMGoZJg2MdzwS3FN+0RxsQPvd89qd7midxFhVUJZN77sEFuDTnQlwpRVQ8lR2FJJtYkDrj+91+lRys0j7NzKo53bvSlZrUnmIVf7SxARiq9/8AGrEdzvjWLdtXnGP88U9JUjBQcbuTjq1JLGNmV4746kUIav1HLGGAOckHgnuaDIFO0/KV7DoP8ikjhwuS2zHOfT/69JJIJGVn3eylSOfrS5n0NOYMrccqdwHJVvXv1pGDYBI5PZW44oLiTYehXsOgP9aCdr7V6nrlutXdlqWuorFU56r7dKash8s/LtQngbqgmyP3a5GT0b+dWFVigU/N/dPb+dQ7sL66CMg3Zj+VgORwBTmUBFVeR3z/ADpDFjDFunHNMaUAZLfgBmkirkxbkDuOufXH1qB8KMFsLmpQTsBGM45Hf6c0xWZ2KnvzzVXC+gRhGbBb8R2pC2Gc9QOBnpT1i8mMleMHqeppPM3cHjPUe/4UXC/cbvKqdy4PXnrSiNJuN3ljG7Jpm5t+CwxjGacY8DJ57gd6LoE7jY4MN82B9TTpGMUoA4UHovFKCrcncCOx6UMoEfPORwR0FTdMfMKrB5MDac9j1zSFSoGNpI52g9aYgMZ+bbg96lWNI1GO/JzjP8+KV0gv2I1MjyHdxk55p3lbWLPxj0/xpTcfPheme56Usj/N1bIHPpQFwSW2WMINzN/ePTNDDcD3C8Z3U2EJtLOwCgdDQrY4Xp0I9fegExSwkYdOOvzfrT2l8sgKpIYY4pFZQ3K/l0okZk+boSelF+5Q04Z8lWYDjJwKkVt5CfcU8AjHHXvTHm2xkOnUYIHalMYkO0JuQdy2Kbt0AapZGwcAAZ5/z3p0YGM9zzx/+umgjYV25wd3B6Ch22KX74+6e9Iew47iCDyw6fSgRqxz7f5703zCyAsuVPGFbkURyMOBzgnFFhXJiqqjEN8x6gtyKjCs+CG247noaRpECZ3YOecUkmWRW4CD14IoSsRfqAYhtu7BHXI6VIu6Tk8gdN3b9abIGfaYvnBHJPr+NRvIYl55J4IHaqvZWHzdxZH55wX9qchG0MeD1/z+tJ5Ykyy8rj8qUKduCuMZyD60rg2Ok+Yeg6g9qIWVXDfKc8YPSkjZ2QKeB1OfT0pVEbsUX/WZ78AU3LQV1ciZBHK2VAB7Dmk3eUwIXIPK4zgU+4O11Kt0454oy3G77uM01sO6FGxQ2eW9WNBbYDhRknt2pV8sD5upzgeuaHjZgxH3VODng0X6DuHnhFPy5x1BpApcEn5fQmohHlgG3FmOMetOMrmQqqsAvBY9aLpBexK0Z4w/HXimtHuUEc+1OVuoboBzmkDqUOflBGfahtsdxx+UAHkj3wPxpPMLOo+X5j8wFN2iVVAXjFKXHbaGAx96jXcLj1mWHcEXp1B//XQeueoJ6FqaSzZzxng02WEc7mwe+G4FF31Few4qCWXoM4HtSM2VwdvPGBTUBjJb+Drk96kdCsaueFY/3v8AOKLvoLmGBzGuN2e3NOeZVJUtl+hHr+tNYxh1ddwIB4K0FnDs7qrbv73ai5N9BqsQ4LfdHGKe2zO05IPIPfP50wBfMJG4gcg05Zgd3YA9W9f0o5k9UJyQ2NONvTkkBuaaWbBz27GppA24MrZ96jUKCQ3BJ/vc5ouS2HLYPYHO2jBbqzEZ74pTxgn8cUHMhxt2j09KOpIoj8xD2QDknFMEZbLK2Wbt2xSeYrzbBzngHng0+RU3EkN14ftRd9BXbEbMBwNoLD5hTt5jYMvAxzhulMESqDltw6jdzj61Eu5if4gen0pjJw/zknpQcFlUNgdT9KTakajHPsKRUDFsfK3YGkSOIjZDu4kU8K3Qini6XePMiyuMDDcim+WCdzcMRgk9vzokkFs+ZPmGM8f/AF6q/cAeT53f7oIz6gVD5i+WuPvdWY9xViNcsvdSpyPT88VG9sWifcyhM4BPepIctQEixKPmyD6UkoLIZPlXaSBkbsUxEWOM/wALHvQZJFyvysRwAnUU3ozNsd5iTAlv3Yzzn04pkgQndDyQCxbsfc+n1p0bpKo3/eVsMD0wM9fwp0ahd6JtYEEbT6f07VPKzLfYrh2Vt3zsWBBVen6+1Rr94t8/mMCfm6DuM1eaNnYxfxDltqcL/jVOWTbOD3P3g3QdKL30Mm2mTwxtLwX27uRt+XB9Ce/rUco2q4W4+YkhfbjsakieO33Mv7xiQQG7cVDImw/c4OSzN8vHp6ZqTNu61K8lt5kaA/dXnc3+RmmmIwZeR/mxz83Ht/L9KttIskYZZNyjj6cc8VBsW5K+V8u3IO7seBjH4Zq07uxlp0JGllaKHypCwb5WJY5x+fAqv5PlM7hvkzyBjjmpoNyJn72Wwf0BB9BT7m28m3wNoU/MAv6fjjmtIqxVraodAYpUk2/MxBG1uucdvb61cgdbiKP5PJlXCkt2AzVWxgwodvkbG4q3oKtBolb9398nON/PXPNO6RotNWSpMvmFZeR1Db9vPrxU7mNlG394cHAXp6fSqN2gLsi/vAOWx25/mKvWepBCy+X+6wMFemfQjse9S31QNq+gyOOS3YlY/MzwFkfhff6VoL5XkwyF8XBJBK9j1H4VHby/vneT5Y9pJB6ZwOPyp3lKGLD5V549D6jvU8zZi5J6F+0vYp0lhdPNDpjJ6g8/n/nNZGreHka3LwTbplBcru4xkA1YeSPcpTbuCj5mfbk46/8A6qfHKkcU6Md0rKSG3cEHn19f8ijm5SXKz0KulxieLY/ylOzflxWpLMEiAXgdlPQGo49PSABlf5jxih8QOqHr1wf19ayk7u5m3cuQ3ht9iRKrZJ8w7eB+taHmkcx/KDyQe359KyTJ5cgC7gDjIPXHNOS5MMiku5QnPOMsOmOTS0kRozWDluR8q9SD61Okm3ovAAGD9Kz47xHx8uGJ6jr/APq96sB8qC21CRkfN/jUPzE2PmuOMnp71UaRSf8AZp0zTPLnblOn4fnVZ3DEDoM8BjyKaSGn0FlZpXZ2wGPIC4xioJVGSz9PQ0yNpM7d2EXHzd6mIWSMtu4Bzj1NGqO3V7ERfsVJUcbu1RkfPtSNsDt/e9qkMhOY9zBB978Kkc52kSMCOgB61Rav1IGBLgBRkdlYcUedtVmHzdVAPTNPV1jZjtBbOMnvxUckhWEYVUUHvz/ntVG3MhN+7l1UN1AWoCftA+dcNjqevFLOpeQOPlIGOO9RvKXi2PyPerQ+bsQiQIcbs4PIHGKGmGzkY2nOTVdhHa/MiDDdSOaUOJCcP7EdP/1Cr0C99icXYVcE4U9c+tQ/ay5IVu/WmyDaMBsZGdgY0zeJGwvTHJamap2ViR5QCPLT515zVYzMXwUXB7+h96WVyQwbcvGAR1pXURop24A5LDnJpX7jTJIVLhg3BAyW9qbIwaNvnw+0kN2NQTyPG6sH2MeTjnI96XDuC0eZHY8kdF7n9KSHy21Y6MnYqnoc5J7UgEXmY272PWiQGKTaU+buT0pwAQMQ2O+B/wDXqWuw9xxUmTjAOMc9qYygu0fyk4xjPWhnRh8245HIH/1/88VIls0gBDZKfKR+FJO24/hEjUMT24xg9qVpVVzGPvD+I9AacsflpJncCo4B7/nmq5HAB5bqu7kii6bLuOmIZzksq5wMd6JSWOGZd2f4u1N8xtwBbByeBjikjHlB0Pz7uctT3KT6D0wpKbePU9PwpDJHbuEP3iM5PajzMMCWYA5CjaPlp6jfy4Xd2Ibj6UN2KG/aEhLMP3vfD80jOJCx2eWAPlA6CnyRR85KhlOfvcmk27SccCobe5SGKpbLFtw7inoqlju4xx97qPzprSAyKW3Anj0z+VIGBdv9n+VFr6BdrcDLu56Enr6Uu3CZDYJ4ppX5T83JOPp+VAUqeOO309aq3YLj5bvcERkXIJ+Y9+3NMZMFpA3zD+EdjQ0YVeOOCPzpvmIJDvyTnrRZrVhcCUYgjkE4Hy9afIvlrkdPftUtum5+E3qBwe1QyRiN5cuxbque3NRtuG4wMNxLc8dutOR/l9AB/nFDgsQR8pY9R2pomIJVmz9OnFMd0SkKh2j7pAx7UjbmHvnGF9P8imoFYc9D27U+Zwo2r0/nQLmITguVHHHGakY5UBfmY9c+1M8w7QX3HHSnltwJL8/yoC41owSS3Hr6CiFl24U5PI4xilZlZcbsr0J9arjdEc42g9e1JaMaaLRkAiT7rMRyB2/+tQrHO4thfU02NVD4VQpPr2p4Cxht33u2D0qr9x3sKyZdmz26E9KiXEZYDk9hUgwVOemeWz2oDMOq4J9WqRpjFzwDw2OfaojKYZSxY+mfWpvmfKnjB5J68VE8IJORtU/xHpTDmHR5eVt2Ap6VJjkgLhjUaxtCU7r3xU4/dp97r0wtCfQlvqGzYfU5xz3prBlY+p7HtQrbgRu5PT2oPyjHVvQ96d2JvoPWHZhg2Gx908AUzau4no45O7+VK67fkfnApRKJECt0XkEZJ/z/AI0EtNCK38WzA6fSm7g7/Ny3QA/5/wA4pSxC8y8DnhacVOGMn4dP896L92Cb6htDKc8Feh6VFuZg2MpjJwKGUMwVvunueufWp1mySB0xg44p37DZFuK9eQBgZ/8A10pba24/MOwokxvGVwWH8Pb601tuGX88Ut9ih7sGZHTaZBkYaiRirlg7ZbhhuHNMO1GDMvzH07d6cjBT+757EtjIoQ7g2XwC2ACTubtT5ZBFEpLb1bg/402TKx5ZQy579TTAy93ZVHOPQCjzC4piZVyzY44I9KCwyi9Mjt3p8cwMZVRlPVqRnO3a2Nh6bcgn3NO4XGIzBto4Rf1p3nfNiNccZyeppu0spA5C9ctyKJUClFb5RnIwaLicuiJJHAwN/wCFN8klt5+6P5Uj4Q5HI6E+lGSqh8ZXnjv70r3JvqIbgBgo+UdQDSsjlixfeBmnYXJOzKkfKx5INOUmJiexpoLshVyygdAB2qRV3kb+MnA3dKiZl35G73z2qVsMFyvI9eaLXFfuK3+tz8w2/wAA6Go/Lbdu27Y88n1zSFtoZfm3ep5pTPtXa3APpxmlZ9AF5VsKOnQ01TI787cg9TSiTaWB6HJyO3+TQkIVVJ4B5BHc96sV0xJic8t93jnuaNxOQeo44bkCnMFA4+6Rx70zoQR696PQl2HMvUj5e31pvzbgF+VBzzTnuXcKR24AHFOKhQWPX17fzoJ5n0GFj/GoxjgimH5eQuR6LUm/nHQDt/n6U7zgFIHGKGrC5mxsTFlJHUngHtSph0IbhlxyOppokeRizL8voG609pCGUBc5555otcq9yMyHdjbnB/KlZTNkN1A6H0pGJMm9ep6/h60EPK3pk5oFdA8RjUnLEAcH0pvmM7AHcAOBU8kYSJQfnPJOflqBECuM/l2oTIe90IV2sW6rnketStjYQOA3Abd+FR7gFO/5SeRu7CntGqptD/KCBgfrnmlo9zNkRlKqQqLhTjeeje9OifbKpX5gO/qc+tSMmMN1j6fN3phKxlWCeYVP3fugCk12IbSHXSbZEaOflwQc9FHcn3plxL50aqv7zA5ZOrHP8qibYhLyRsp6hd/OPTPbFWGEixbk/gGV29hxnipbtuZ6oqRfKyM/3E4O5+FPHH1qWVTDGS38bFlDdT0xipYXVAQJEj3NuZvvZ69feoZZNisq/NgEHb2HOCB6UbnPLfUj02dCn+r2jrz0znP+c0rnbcszRr85z7dTj9aLU7QN2+McDK/LxgDmn3EzIwY7DGuAd3fGe3rVoLNK/QSSPccNyhIYr3zkYzU6vuc7fmPYN2HSokgSeNd37wMd2PugDrS2qs6+bv2qp4LJwenSnfuNNLcFugYizR5ycH1B/wAalCrsjZflYnCluhOQMZpLpN0rMv35SGI/hPUZHpVm12zTxxrJtKnaR/CMHr7fhVjv1Hq5RGdf3cing9j3NE8r27+ds4YZG3pnrge9LJLJbXDqfurwG7E1PHZfalaNnKQHDEh+c9Sfb09qlyS1ZOyD7TKQgePaAdy7fxGanlmWBmX5Wd1AX5/6VXbaglVnbfCuFPGD0PPr/wDrqF2EskTSHywx2xjZ/nmjfUi2mhYhs/NRjc/MMEg/dP5dqsWimKBR5flIBtDt1Azml3rt2+Y2FGAvOc8jHWmyyubhUHyggqd3Q9O3rUt30MW31L1vJ5Zk3IsikbVCt0PTNMubRXkyzbAACQ3QHFVrdlWYqu9W64ZunHH41caNoInUb3Qn7x+Yg/j2rFtrRmTlysYzxuPLWT5yMZLc0yEbJAHfEeOp6g17T8N/2OPiN8Ufh1d+LfDFpaX8WG8uGacJLMygHaN3GcHivI9X8JeIvA+ujSvE+k3mmairYlgvUEZjIGMY7+vUg01JPqcdLG4atWeHjL30QW0iSHarqS3AZvTNWoJfnwXyQ3NZ19btERGr844PHB9M96njlLgyH5iG5CLtzxTaR3+poTSbXOPnwMH3qqzhs44I5OOlRiYKXI5DcMS3IqcSpIu2NgM8Z9amzJv0KiSMoIdgV6dqkSYiM4wfQFeh/EimeSpcgK6BDkA9jTNq/ePBUnHYe/Wludz1d0MuS5jLj5SxP3ccD86IsrAiE4kAOSe9I0zM2U5z0J6n1p8CFJTK3dejcc1afQtPqyOaNoQv3ix9OlNd1ZwHj3L13EDg1cuXHGWxwM471mTTLK4BfYh7jpVrfU3unuT3LGBN33t55z6H6VDEA5DdGPTPemtMEDor7yOR3x2z/wDXpnnhVz2z949KrbQLoWRDkkYA9DVOQsd4HAI7f5/zip57kcq3GRnJ4zUcaqwyN2AOm79Kq+hSsiDbI6KCeOhI7imFgXWJTjA+Zh3FSSCSSQCPlgOvYDPegB4mz14z68c07lXFRfLZlY5AyAW7inNIsHz/ACtg4x2FNIZkdvuAAEMfQ+1NkgLSAxJlyScHpmocrMq/cGlCSuy8ljnO4cj8cUpaSNcomwAgLt7NznjtViw06OdJZLzdC3OMMMAjv7f1qIPsk/126M5A24wetF76IfN2GbiVPy4OSGJ5JqN0WZip3A5OM1O+Gdz8w56VGqsDn7gHGeuOlK49wgJLjzF+QZyvqOaUsYVKQ7drHkntRJcFSFzlSfvDsKREii3M24gZODQ0O/cTz2YfM2Wx0DU4Hpt+Yg9f6U6TaJFCLxjH3uMUqW6qcbtvPBLYx+dTzWGpdxCC7hpIsP2pkjooXO4jGQcfnU0qIjnZ9/B43Zz7/SoZbhlB3fd6c9aOa5XNcRnwGwpOexOBUlo8aFnfcA3RT1z9TjioQCxA6gdz3pdjs2C+XX5SD2FVoyloSSOGk+8rAng+1MZgWHzcDqopflJ27WDDseooZFSZpFXBJztLDilzW0K3Gps4PzZPGGHC0OTt3P16Y3U+cvMilPlGMlfemtGrALvyQO/f86FKwcwis0bHK5OOTmmHJyGbA7EUqSlAwXP0brTovuYKscnOB2p36iGebhQu3Izgg9qXakZD7d56Y7UbQiOSfmI4z2qUogjDb8KBg5qeYNtyCO9nZViY7EBJBXg/SlWQl2DOu0+vpUbw7FM0jZUdMdj+FLGd8igbcde4/pSukJOSJ5UEYGG5PA9s0zYDjDDIH92nFhnJ4YDGCeDTEUR7VTABHfuaLoqzQ4OqYLbcH0z/AJ9aZ5ibxjnH8I7/AJ07DFgg5bPQU5FtcfvD5bkEc96Qr2IhO8s5BwAONvtTtpYlTjaRkZ7UixbAfQHHrUrAqv16YofkTdiHy0VUPzYBwP8AHpSuwbn5V45z0pknQAnBAxtPpQ7gqV6YGAD/AFo1Gn1HblGTu6+jdaGKkhWyO9COVj2lVBU8hT2oWThiPvdTnuPQUK/UvdXQ2RWZFU/IvQAdaFz0HGDzmhlx8wZhn8qNzKqs2DnoQfSnqK7HrGd6jdkngj0p0iqEI3YUdcjOf1qEsPlxuBzztpjz+WMDhj3PU0gvYsqphJz80fb1NDRAtxuwR0PT0qNZS+cpjacFfaleXcwH8PT6VSj2JuKzOmFC5x1A7f59aQttQAfNk8njC1IzlYyBzwevenNAixnC7SRk4Pai5XMRlt33256ZFIV3A7W696R8fLtXOem2nxruUD+HuB1NJSa3Fzdhi8Ng7SCe/FOO7kde4Jpyx5B+U5Xt6UjOdpJ+XJwOn+NG5LkhER5Bxgkdh2P+c06SALhmb2wG6GkaTam75h9PahnkJ56EZ57UXuF2xrEsjgeuOe1JuKqMr1x81SqyiQY4yOR3zSb9rMDhgo3D1p3Zd+4zeSU+baU7kYzTpXIBwvzeoxRmN8bGwzHkHtSMrMrFOCDgjtTvcdxi4YYO7J4J96e4RSm7hehy3rTsqg45bHO3t71DKzIRHt3ZP3j1paoLkkgJAVW29gO1KMxqvOcju1LsZMD5TkcENnFKQFXa3A6464oukHMMZu/VvbpSICcbuUwRn0NKoGNyr0Pf/wCvSN+8H38ewoSC/cXO48cDoc+lLgIdwXODjHWkwFGN2B70qzHGX+7nr6UPQVxzFhgjbtYZ+lMCB1LHdndxjA/nUkjZIZ3XBGKQZ3MBt4GBihN7k8zGq+d4PHOD6ntTcEtgNtXvn2oMbKQDtx3UVHgbyjKSSckn/wCvViTuSs2X/d89s9qZJEI0BO5nzximxqsTP94hzjmpoif+AHse1S30Hcj27WAORj071MGkaMKXLqgOFZscd6jkkOApZT6VGzfKwGFcdCO9PclpMdIRG+f4c8getJkuBhsJ94dsetEc5Y8x5z3PelaHA+Z8ZHQ9+/8AkUaxepK8hHVkIJXdH1LKwp0silQVb5fWmbuVjHQ+najcQMr0zj3FO3VC2FmbDHbu3ccngf5xTY5NspR+hHUfNS7TuZWzweMdKlWBWVQW2kjli3P+eKSkK4issSghmDDg56Y/A0iQ7d3z7Rk4G7tmnbNnLdM/eFNk3PwF+YHmndPUWocZwGzk9aTcMlQ3yk4LD1pDxHkcOD0HehpBMV7tH0A7mn6ifYka2k8133jyQAx+bkcehpht1IDK+9s/dPXH50u7Y6l33lgchexxUSBoAyFO2Oeo/wAKLdhNituZSj7Wc9SeoHtS5Rmx91R94HpSo29SuzLL0J7etQoAxx3znHcf40O3UlsspMzBiUVoweGHXGKam5mRl+VcfdZPxxn1qMCRkaaMKU74bjrj+lOSVfPI+8CMj5tw+n5VOm5LsiZAZkSPy/nXO6X+8PT2qslzJAo2ojR5xubr9Kto5cBhs39DufqMHjHf1qqDvd1b7gIIUdB9Pai6Mm2tJA2ZXXyeqAljs+U/r/nrUaeUqSOu7zwMle3B6gVKF3XAiLlRu/j9MYzj0p6LBFP5bSeYQrBZe2f6/wAqTfRmTdmVYpVeCR32xyE5C/eyOOccU1rtWgM33nUj+LggdsY6VZ5t4ZQ0HmDGPNONwPtUKWhZUK/LGF3Pt/SqViX2uKl0zRM7x+WxAIkHQjOP/r1fV1dkMg8hXGWjjXqAe/4VmlVRt/mbmLbdmzaB0/D2rVhf7WyiOPMvC5bpgdxVXtsO9tepF5zPDHIJFzLlRt/hAzg47cc/5xTbJHsZX/iLHAK9RVtIlspRHLH5kbliNvRR0P15zyPWorh44ZU8niMMSx/MfnSuguiS4jlYMJH+VRkBu3v9f6UtncpAxVXYnuzdAP8A65/SpVAe2LdyuQncDpiqnleZHuU7fLAO3tnryaV1s0HNdakz27LdPc7/ADY25Mb9z0FXllgkSNWj2KOQEXdtPPPNZ9osmfnTBU5Jb07VeidYkxFwD/D+tTqjJvTcgnlkMh8r5UPI3Lywx1zmqqxN5jK7usZAcvv3DOeh9DVq8ZnLD7oToq9hVKO5VJV8zf5fOd3r7VfQiTdjTt7hGePHyRk4G/qSB+vStgI0bxuNvmD5sHoe9ZEV3CtuI5UfYCApVOdxHXj2yasRTKFEynawOAd/H0rmnFs5HvqfX/7E3x41jwX44tNAl1F38P3xMX2GZz5KSMR84z0YHg4IyOD0q/8A8FFtYn8c+INEgOnW9tNYI6G/gfJmXKsOvQZHHXq1fJul6rPpsweJ2iKuGDK3I5z+HNeseNPiBb+LvClqL52e4t1CrKW74Ax7806EFFWl0PmMThPY5jSxdFadUeKpHD5YjZ5YplOVLdCc8g1WijkjeQM6ODnK9sdKs3co3YXaTk5YN2qNYVkAKjIHLZ6EEZz7f/rq72PrXLW6HiNCijYoAGBnvQsLDiNVVT1I7UK6OqgO3BJwORUiuWXhtqDqWFApTQ3zjIxWNMJjG5m5H5GoY4pGYqduzqD3NLcsHIIXCjqR1/OnrcDaADwQAMd+tTbqdqSaGpswAvAXg5Xvmqt2skkyKh8qONckjqxzU0qY3AsxX7wweR+tZ0148bqA3yc8nvVqN2bxj1LEt9Gisu3a/G0M3Ax1P4+lUwftMyxL8j53ZHQj09u9I0TTfOOy9PvHPekVUREJ/dq5HL/MQeP1rRtJammj3JWV0Pmr8gHy53e9Mb5oW37s5+Xd0I9ajaHbbiMcpySQ3IJ5xUe0oFZnkZemD1p2T1FyoVN+dkyYXbnc2MU+NX3bAnyDLZHt2qNtRb7IyKit3G7qvsfX1pwlLYUfJgj94rcVLY7D/Ne6lmH3IH+XaF4I4Pt9PwqBdgLxjhh0HoO2PWpxvKGHuevoMfjTY4yNszdCcBfoSD/n2qVLoUrojfzNuEbDDjJqSCTzJWMjsAuBz60s5UDzF69APxoZuuFVWYdM5A/lV3uPmXUkvrkNG21FCk42hdo/zis+ScjA+6FAAUdqvgqxBK5IqpeW/wAyknjuN3ehdkaq2yFVuSq9GGC3cVM4CLg8DHJNQIrImR82Txhqkd2bZ8uznkHuKlruFugwIpV3VflxxjGevJFLKyTKVDckYNS5XbLmXqAQFwRmq8hBCnfsPVsVNmCimPQneQdoA/ippcysVX5j0Of0/rxQrBIwsbbVHJz6fjTpJo4em4nqSO9LqNPsRLuVgG3Anr9acRvAL/MgPJ60qkyN/tHrjtT2UKAB8h6kDrTTuWmuhGpyThMY5yeM+9LOCyjAycjJPb9aR7jLnLZUcEd/apFy2MFj1IB9qb0EmyGYkbAjsGOck1IsvJHT0psqBh99kYDOTjApyRhJQjtzjIH9e1OyKuRysFTIfkfe21OjKyDHzYHLfnURbaj/AHTg/KfU+9WvOVXjwvLDLDbgEUWfQLlHaNxDMoIPOakGcsVbOB2//XTHLb2V+QOQRjnvQMGPcdy7ux/nxQNCmTYqmXdlRwQ3NPVt6FFXMeQuGxwKrTKcKDwAOoJqxDI8UTRq6lP7vGM/jSaQbiho5gVb50xwnTpTWIWMBF2E0LF5oIX92wHIGM0AqyFTxt447/nU6BcUsFPzdR0xUe8MRu6ZwDQEEYIY7h0ye1LtCKc7mz0o6ApCsqsxxyR1x2FNHysQvGegIHFNbJhwXxnuvX8f8+tAjUscsuRwADyaCbkmWEZEr8A9aib5WzHyGPPzdaeFwMnkEbsHrSsSgA6L15oIbuKWZUHzc9gO5/Ghg24HarepFNWRGGVbDDIHvS7goOXwfUdjUJgpCxq28lfl3d+QOO3/ANb2pBwWQ7QD0+tDsVXJ3bCe56cdRQql1bd8q45detO4+ZrW4vIJB+9imSKUbPXnqadhYQEG5mYYB3d6arBmYS9BxtDcii7HzksOCGYYC0eVGGV/vHqVPJx+PpSNIgXaOgGB7U1VCuhPPt0FK4uZk7IqksoZi3GTSgKp2u23PIx6f5x+tAYnkcZPPpURL78F1OOcdDiqVwv2JHiJkBHzZxn/AD+dNV/vA8nPH/16ldhJErIzMSPujGQfqaiS2aMsNueep/Wi4nK24xUZsNHwvcds058xsSHwR2FWkwhDHAJ42k1G0JhRnklxk8KFwB+NLmuyeYh5bcw2hgRkHvT/ADyBkcE/xDmpEt0aHcd25hwQ3eoEHlMEfaCe470bvQE7krN84PUgE+5/WoZJ42RizbSOAR/Wpcsx+X5mU5PuKZdRmJGYbSpGWH3qY72GIdoyF6H60BWAkIwGPAz2qe3BmhU7FA6jFLPtSMgNtyRRcpNEC2w2P5n7wnkFuOfSnYSFdke0ADJ7nNPmYJ+7PBAySPx/Ko05Ug8MPTv+dNK2pV1uPMqmF8cNg5O7/OKag/cq8nDsflBpfLBTaHUEjk+ppqpFFcbpm5xgL2p37FcyHDDMCeMeny0rM2MA5Oeh6U0skYKjkHuOtKpZSD1J7ihrTUWoibnO45ywwFHp/k/rSbAsmT94A8DpUiz7pOm3AOCf8KgZy2T0x1x3/wAKlNj1JJWTB9Rz9KR5Ip4wBxk5+tMjTzDhmxt45+lAjVARtzjqN1V5kXaFbKrwvPOM+tNWXy3UH5QD0qyqi4G0fKwBPNQsrKxztNJO+jDm1EVVcnLfNnIBbpRJucjPPPU96UbUK7+FPPUc0XHmcMFwvXK9hVApdw+Z1J6nt6VI0IaMKWwcEkH5qhdw4Ko21sYNEJ8tfnZt4Oc7uMUaoOZbkZQyS5P3lOCTwB1pwjV8qdpwOo705rksXBTGPuf/AF6azFgSzfN3x2p3E3cZCoJ+b5SvJy1Ss7vkPyATgf5/zzUXm+SCflYkcn+lWmi/0cN0kcjIYdB7c0ua+hHMluyEywqdhbYR29KFULnHzj19aYVEjFt24YwB2p+1kXJ+XNUw5mIsrLuI+UZ574qW4nZ+vy46g9Md+lQ+eI2KtycZwKkZFyPm7Z56GnoxX6kbYVCob5SD9KekhtxgfNkEEjrSfICVHHuOlPDrGDn5h0J7k0rpBzdhkkRYqR83flun5/zpyhZFUJw5yD6U9WBCv0GeAO9OiuUUEyfI2T06jr60XJcuhXBMQBPyj7u7uTz+VSLGjpzyScFC3b8aSWdZAfvA7i3zNx1PHTge9JHbpIXkldsAAKsWF3H/AD+dHMloJyI/3lvLgcRj16EelWERGV2farckKny1E8krO6uF2joF6/r1pybXf7+CGIBbH9KTv1Ym9CK2GEkVvuHkJTw5wp8tYgem3qPfFJKjNktyM87eh96bP5cnl/w7ckDf1HrRdEt6A87WsySeWxdvlBJ3cHuPelmieByFTcoY/Mvyj3H50B1mQeZ8pUY3s/5YHrU1xKqQRgSZYZLFvzz1zmlYzuQzrGkZWb+M8N7ZBwfxqPyY1UI0e/pj/Z5B9eKla4Z9jn5mHJ3KG4PB4/Xmmh0uDhpPLZuBt+X+VOztYxbJbpIVAj37pcZI7t7n3qtbXDIP7oDHcW6jtjP4VPcW8eHcfMycbm9ev0NVUgRGYNu3su5wv3QP8eKStFaEK0di6Su1Quxnzks3UDg8fjSG4JLNF8uVwAv3cAdaIXWVSYOVAyQ/ynAHPTr/AE61FBHHLIZV3rGDsG5ew4/+tVK3U0UizBKk1kqSlUlDA7w3fqf8akaRZpnX5G4529SRgD6H3pipbyq5KPGqtglW5JAxnBqNNtupPzxqxKhWfnjoSf14p9RbaF6BoogEkyzdlXoR14pVdAiqsewHnK/KPp/WoGTeA6ZyvGN/LD/GrBlL2+M42cKnfPp7VLta5mx3nPOGPzZXgg9O3/1qmtiIGd24QqBhuzZ6+9M0+8dFaOVF4AJC9cdatuiTEnf14x2FHMYsY8EcQZo3yTlm9TWdPY4cg8A8nb16f4VrCA28bhPlJPbp9etV7mH7J5Rf5dxyCOhPuO1LmtsZOTvuVraJY5CfvEqcFX4J5x9OatRoYThkwCox83SoknjSdz5iEA4xt5xyPw5q3apF5aea/DHaGHUN0xg9KmTM3du7J4vOgmDS/uiqg7ezehx9KvXOoE2iwp84UMWk3fd9Tj61FCbeKMiX/SJ2AC5bhR0wPeoTGLaORQ6o27ouMgdcHtjHrSuRZJ3KMDSCP5+AB1HWpUYFVC988mmtcCJwrPvI5Bb8aWNXJ3DrjknGBTNUyXDNGyDpjHC807ErBVLlQq4wO319KdG6svoufmI/yMVKcoOeCepFO1ybcyKcZMpZCrbh1BXj/wDVUhh2KFO0EHOB2qW3IVNozHkcAsPx/wA/Wi4csPl5GcZ71nzHq8yb0IC6OrkdDkHPY1mzoZo3KRdD/F0qe6cwxOq/Ox4IGPpkfj3qm0DWxYNuyVBweg/GtV3NYvQjjiRVKGTymcnDD1Bzgf57UqxGRhJL8+G6Fun+PSntKjRKXTCxjA9u9NExkyRyF6AcYOe9Xr0Ku+hI0gdJUjf94B941FH99wX3ttLZHQYx78c06eZwp/vfWovOPT5QSMHb1BqdxJX3FXamWdFQNyx/CmgbXEbv+5diqSHpnkBffmpIpGDEN8wZdpL9hUiXCwQpEozh9wy23B/GkPXoVyRC6gyMki8MzfLn/wCvmraKRuVtucZCnv696ppKJ5P3n3c5I7KP885qxFD9ikYQ7ZoiOd/3ug9aHJvRml7LVlOSTDEyf6sDJPp1/wD1U+SOQlMuWDj5SvQfU1O8ghCKinew4P3jmpG2xDB+TIzkdqG2VcgA2uOygY59v8/pT0QSSKS2eOopkipaOSZCyk5ye1L50SENvwTwPQe9AemhJPAkBDR/dLcjdx71UbEnzH5eMHfxVsqzJgvkZ5PrTLm1xJ83GeAOwovbdgnbQqYCRnZwv4c0iqrlVbgg8kt1pzHcoIXGTtBHp/nNNeNskBcKBwR1NO/QrRg0oMzAcA87OMj8RTt2Tj7pUcgen41JHIigfKqN/e7mmY2gnaoOTu9xU3toO9hGnVQwH3uvHGKThhxuz1xScFsjaTjHtUjI+wnox4GcUeg721Ed/JjZjtEmDhe5psZbcrFsEDBy3Shdu/eeX6HPf/ChpCuPl3KOeOtVcdwDfeY7cLkY7EUTYmk8wcnuT2p9onnMzbMAsevc1JKwJYLw69UH+e1F7OwXW1iqyvJw0vlc/nUyuY4wGfzGPRR1pswEqjd2Gee1NVRHJ8vLN3LdKOaw09RsGFXDHJHUFun5VI2M/ez7npQsO88bQCCB60gBj4O7p39Pxo5k9SmxGVl+TduLDoeKMfvPl+4OCPX/AApE3F2cctjgk9KsM2+MKWIz1b1qG9dAuQQTliT09BUixk7gVXIPGOaQnPTgDjJxyakMghiZhy3vSC5D5YULu5yecUHKYCtjIzz2oGbmX7uM8nHUf4U5wclW+VuuT609dgvYjZSCAr5HU/L0psuxosoPnHVun86cS0ZJ+8p6AZzSITLIAH2yAE7T0/nQQ5LcRGIUqeo9f50pzP1XcMdCf8ac5Dybc/MOpqMlopCQme2R3o2M7ilFizh13Y4JYEULl/l+VR1Pzf560pmkOdxUKcgY4pq4kY/dVh03UrAPMwRDvOFB6Hnnuac6q0il9wzxhOmff/PemyptZFd+vUCjcsbkD5s8k9/pR6iuOSIK5AVtw5C9fxp0kX793K7G43YxjP58U+G4KjK8Y6Zp0su8E9VGDz3FLUXMym6b5vL6HG4BqlWNS3zMwIPX0qyrowYt1yACf1qK6gSGNy37wj5sJ1FD7hzBIoWMkbgcHb7mmbFVR/C57HqKcjiZfMX7o5OOopd8QDsNznpgcHNNJjvYSBPKUEvleue3+c1Lcz4ACcsDjaehFKoMnX5QOMH1odPLfL/IScZpXFzLqV2nG0E/L/SpUkR7fezZTHRvmz2qJF3yyRHyx3G5uq/57VI0ZWORlTbHHgEt900nYlygWHiSILIH+VwCVLbc9ulV1iCjH8Y6D73H+eKm+zIyJ5/KY3FQ3TNQXlvNpuV2bNwCiRevY/1qU76XEpKWiYyCRhcyRlHyq/MVzgE//WqSTBhVpn2RZwSzbT/nmpBBO9sy/dZj9/v6g/lSXTtaoqyv5rDnJ6j1NVqxczegxmRmAtsLg9C/bntW/wCEPAmueNtUkstLsmvpYxv2xKWJABJ6DnArGXbhZYeo7N1xX0/+xb8R9J8Aab441W4e3i1dIY0gFxhn2ndu2Z46gZ+o9TXLWnKEHyux52OxVXDUXOkrvTT1PmXVLaW2uZInTypI28t1b5Tnofp+NUm2MhDjYw5C7u/sa3PHfilfEPjHU70RfJPcNIWT5RuLfy57Vj7TyxfaSck7eegrqp3cE5HrU5N04uW9iNGSJsN1HY9BTllRmbucY+bt1onkUJ8u5vXNQLtAJX5c9fatrF3XQfdp5MUeDuJPPqBSqhw27aMc49asIUjXa75HbP8A9enu5RF54ByR3qHcXMyOK2GNw+YNxuDdP880y4iVSdnBB5FTRzLhj2bpn1/pUFy37s4bndg44xSDmYjIFO0r144bp9ajcsgG7gk8f4miKIGIlW2sepLZoyVj2uvmZPAHBx+NOz7lc1wGU5DbfUihU2xkq3ue5pVCoP7vsaDloyw2k9QDRdg2O3FVw+0hfu+360sdwRE0bJ1PUcDH41Hu3IC3XrRG2d7DLMpyAeAKr1JsA8vfhOWyQQaa42sA64wOp60qxd1+XnJ+tCoqgd2HGaV2ir2BkjkUbWwM9utIACDjgehpA2MEclc5HvUjLtyx6UrE3GrtZsv1zwnrT3uuhJ6dPb/OKbGEmcDOx0GMBqG2xCUSffU8Y6D3/pQ30FZN6gcIhK8seg9KhVpGc+nQA9zUrrtkP8Y4yB0FPQGQbQ+F7FW5/wDrVd7aA0loVkcSOy7fnHDA8VIkZTiXkgZ+9u/CpTb5mYh9rbc4bpjn/ColJUKwfcD1P9aN9mIdGgGSvBPZj1psjME3BfmJ5+YY/Wjf84xx34pY9zANu5/UU9OoWsLCzud52rjGFHUe/wDOo/uO0mzzNx5BxTlyWP3VPUg0jEh9o+UnkE84ppkuw1VEhJ2shJ+61DkRRg9QOuOp9aVpTICW4brx1I6etSKTvyfvBfl+uen1xTuhPTQZEindPJ8u4cDuR7+lOtUKF2ZFjbdjDNyD17054ZVRZD9wDJMbcZ/oaY1wk0m4O0e0bNjYUDtmpcW+pLZMku6EtJ8nPyhegGMHj681FMi7VRjtYknd+B7+lIEEUjIevJBV+CccfWmSyNLD/rOxOR8uB6DtmiyWxLstSbZFaqGng3KBkFvX1qKSTduXZuiwNjpjHXJJyfSmfaJGG6X7ucAt1AxnNPQxyrlpPLUdD3Jxj6ZpO25m0lsTPO1vFHIHiSP7vuOh6H3/AMionRZXEi/MchSwfapzyKGRFQMsfmFmx83T1OfXI5qWIs8AVt0fOCvGAOOfalfqRzWIFUrI6N9xiCzM/pyev9KmaZcMh+WMjBPtnGfy9akZ1R1jPzOR0V9xJ5qBlxFK7dTwx7EcAe4ppiumQRYtXKfaN8fRD7e/8qtwNcmTyIvmydwZe/8A9eq8Vmy73k+7F/d+934HtinKiPGJop33Ken3SRjjHoKpuLFoSsktpIWkk3SnJYfeA5P9KDbi9iLq7KxOcN8p78jPaktzLcPFu67QGPcnuT2pZmWwnmj2M5Iy3zcnoeKTbGWQwsYkP/LXbgnt6j6UROiRtdAOqMQB5nuMj64qjvNywPm9iuH6nsOlXk2llRvmjjwWx0yB29MVLTRmTEvbuW6McAH7u7OT346Cr65imKunJGcp0qncwy3turRT7YyAdj9Tzn8PSp7XfawPF8sjHn/AVN76mUmtyRZJCyI/DAYzt4b6etTOz24AX5ju3FX6n256U5o1iQyyPyAPnPY+gHbj0qQWyRASB/MBUMVfqDSuYt9jEiTbNLPJ8smeY/bkYHqe+BVmzjYKpb5SvT0x6/8A66ZewtcTCSJ8kHB9f/r1J5QaNV6Fuo3c0NpoybRI9y0F20Qfc0gG3b1Bx19xUxuJ4g8TJ8uQMt1Y801TGjHf/rBgBvypzXO+VWPzAHru5J5H8s0uZdCb66ldy427k+buF65wOKsqzRPtf5UBz83r+dNkVUj3/MXTunQCqq3e62iaQZEhONzdPr796d77C5kmakbrJGJOgxksynA6jr/nrShyy7huIXsP8/pUFterJbojNtKg5G7hjyfx55zUysvncop29c9Pp+daJplKtYmt5o5Z0imfcnJDyKF2nn0qnqNzCFYCTBxlnVt2Tz+VVb7UfKk8mF9xcHDD5iPc+lIqIlnHvfzZSpzvxgnJAqOWx7Chy7DULKCsUilmIDb1DArn9KkaOG1j8tX8yTGCE7j061UnYENvTaI8q4VvTHTH9aYtvL5hYfI6n5SPmIHXH/6qdramlrbgrefE38Gecd8fjmoCu1y0eFXGNrc8/WpLlREWkjw7LgMGbaADzj049KYZCU3D5QOeO3+NaK5Wuw4Yi2g8sOoDcCoi5kkKDhTklt3OfSkMnmkMcZHc8VIsYjQngDrk980tBCRMFG2ReemGbNBuhhQiZkJx7elRTToPm+YAcswpkIVpgV4UjIPdutT5jTfcu7oljCP8qH5Rj1weKhSfd8qvu2gZC56++enpT0iziSUM4Pr820/XtQ8jJIu9MKQThf1+v1ouUn1sLG2xjvZVbqDu6nn0qByWcq/yt1+h9v8ACpJJdwYxrnBB2Ht+v+eKkDSNG2flck4x2/xqk7D5rOzK6IWhIkXdIeeW4p0RCEA7nBFO2+WQp3D6tUpjIhbHUgkA+v8AnNF7FjorkQyszfPGo38dv8KryXkkhLJ8288Dv2HHt3qJVjVWbqzHJU9M1JA20nZu2hSuBj5SO4o5FuOwr3Uk5zs8l4+Gz0/lzTVfJbHAPRqXdJLIXHzKV2n5uff8elRwiRWJkb5ew+lK10VewuQybt2OPxFNVSdp654yW6/T/Pakmk2FnH3OpC9aerDqvGetJodxdqocgqD2DU9WEnyjcD6+n51A10Y+Qu9c88ZIqTzTnH3Ae4PX9aVmybicA5X5+OopGDb9/QHhiG+6ex+lADKueu39P8+lOgLbsF42DcZ6E/n27VWqC5GHZCAJmjYHONvBp807TOGL/MW+Y9yBSBvLZpH+crkfJ2H9aSQ20YRwHjDDJErcls+np70J32K5raDyzxF5Dyg4CdPrTTN5e8MqsO26myF5Hy8fyrwo9T9fp/WnqiSPzw3t0Pb+ZoQXGY+cSDhx0+bpThcO2Wl5c5GQ3Ip2EkZhHtkdeGHTB/z3qMIIXx9/JOSOmen+fpTTRaaAOGmVVbgjkmnSSoinZ8zZzkNUbw7SHX72doG4U5FCBj6A5+Xmk0hN2Et4jMDJK2GB4y3T8KbcDGct19Km2SeXvTj13enNNYnvtIIyTupLyEpIU3Bi244bqemTTAYmUEPKD97DdKV/n4+XA45piK4jK9UB443YP6U9irgzszhX4OOo6UStHNgM+wrwCqjFTrYuqlpNzHHBXGB+vFV/LCqUKqW3ZAJGaTa3Jdug5UMigF8cYY09I2iBG7cx43elMUFWJJwMcqe1K0x2hlztAwQq4x/nFQY6DmULu3/Mq9ccH6VIzQs43dR8y7l4z079aiilWeVwyYUcZOOT+dCeY0jGLayhiSx7dOP/ANdKxOjJNwnJib7mB87dQcYzx/X0qKFHtGLNyuec9COeRVl4/wB4VbcoPKkd+Mk59Pam70nyp+dMkYbGDjjPtzRdCuuhWLFt2FzxkA1JDIGQKqMR0IOAMd6cQEQCGbeo4z2oVWjVux7n/wDX/Ki6ZW4Mgc7VKjb0A7UOkMKbz5quGBO3+L61Wnk3uq/ezwNrdP8ACrgaTaQp3kgjHY+1JXjqg1RP5yld6bVZxkn7pxyfzqhK6uoC/LIxPDdc9KmjgmtkHmom0gAeoFLEiJN5hRUY8Bn6Zxk4o5+XdEuSW5BZX4SURT/LknB7jFaDNtZS43K3I39qorFHKxdk3FG3eY3c9fwqdbws6w7N0hHyMmMEetS3cyky2zRMzEcEAZDdBS7YijBuQwB++fUEn8v88UWaiVyvzAgZ+pzSQvmR1XllOT/LB/8ArVm00c0rlnP75PJTaTgOGbhvX6GvQPEkGm654Q09tOs55LqGI/a5I/uFsAgjA4GPeuA0XTr7xFrNjpdjPBZzXVxHCbi6YRxKWYLyW6DJ6/U9q/SPVvg1bfskfsw+JZxrel+IbvUbaLdHeWQ2MxAB8lg27oc5PHAJxXFUnJTVtkfNZtjZYWdJU/jb0PzDt7+dpltdmwqDu3dMDrXpfws+DFz8W5Lq3069g/tmCJp0gl+XzVHbrz0riZJ4biZ5Io/nIJf5flyTkgHtX0B+yb8PpviL43Gl2E406+ntnXzndlG3GWGcdfYVrXr3jaO56mYY2dKg5U9Gtz541W1ls9RmtJT5Lwgo5RNo6kZqea8jtLJEs5PKZl2uyj/WDABJx712Px98D3Xwx+LOtaBezQ3cllP5LPbvvSQEA8Hrxk9emCMcGvP7q532UiW/yxphQ69PXk+tdlN88YuR7OHqKrRhV7pDBDGFUbMBRye5NSrGFGOuOuOhqC1lLwZkfe+ef1/z+FTyM0a+ZEN7dlRv8a1cmbOdyCS3QIAUx6Y//XTlQeap/g+79OaVp/tFyvl/ImMEHqDjpUq2L3ABXepyFxuGDkjPf8aTlYzdRx1uQTwuHZl4BOMt0wBnv1pkoLOs6PjOfk9e1et+KND0XT/ClhKjma6CjcoxwSPr9a8tkZQ7FE2qGwN3Qjnn2FKnU51e1jPC4l4mDk1bWxXK5VANw7EbuhqV26ldoYjG5lprptO485GAFbkf5NJK2Yw56deKq9zsASLJiMLt5/KmMixnG7BPy7i2O9ORyV3bTz1J6ih3R12v070JPYa1ISz7SD8wxgHsPr0psaDBLfKM/wAPpUjxNCCSvyehYf40h+VsngA5GB1qrIL2Hbk6dT0yG/xpQxj68nGAD2qOVghJbgtzzSpISCC24nrkdKew7sQyKzkDcPXFKS4bcuWAGeetIgGWcbcZ5xxuojkiG9ixOe2f8KL9wvoG4spZW6EgZ9RSj5GCsrFmxgHvSsNyEbuF5yOKlhcxoC/zDB596Liu2QSSOzMV+QKeXTrn+tK1y05VXy4AzlflOPrx9auIyKjN8pVjuO75cdwKgaBzIJGRVjlyNpbmp5kK93cIBs3H5PKxjYrfMAM8/Wo2aOHLRJskbkr2/HipVjWFXx8sqfwSMMDn+XNRIHZHB2o7cgL9aAu1uT2cCOVkkffI+QiBuCec1Xa3SIHd8pzyG+YA0jsmEkU4KE8Buhzknr/IUxSzMzPuCuflLd/X6U9tib66Ei7WZT17ct1/WmlnBdV2qp43Ht1oSTJ+RuR1JpxZXgMS/e6DPzc/570x6EYdpCFHAHHmD86duXlg2QO9Olj8tRjgcA7Pz+nSmOqLkKjhgCTt6j8O9F7akMUttJJ4YHuxxjiliRsFm+VeGyenOf8AD/OKc77IU3fKpzwvXHI9uah81dzLJuUcHJ+UsOmfbnmqUr7Ec1thyhxujV/k+9ntnjtUkrxvGNqJESAF2/MSw64H+cUyHypGG19q55aR+R1/P0xT4kZN8rdVOW2/NtHXj+dTzX0HZrUfFGVtwZfnYcld/IOSPwpkySO+1j+7Awdv45PpmnQapFI3kNuQ4ASUrw56nPof88UyZ1DHbJ1xkN0cHPT/AOv1qbtvUzc3fQe8zPEqeX+7wAN3Uev40nlQTSCBncKOFX7o9+frSWqtMSW+ZecIvVev4ZpkLuJD58m10Gfp7cdzTJuKn3nRuQSVAXtjPTk4P1qSW3V5QZJOcZBboB/Pp601mMs2BG8Y6F29e5pz3DNvVjuP3dzd+P50mn0M3qNt2XyJHP3RxgfK3Tpkd8UstysYUH7rcg/hxn1PFRvttJY3XqTye6nk5/8Ar026W6u4FT5cKQC/fBJPXPP/AOqjroTzW2Qtu+1sLcNI7HI/n+J+tSyrM4VpE8pEzhF9fU0trL9lmYmDzSg+4X25xjoe5A5p0yxXFyske9GUA7VfcCOuDmq0C7uPsjCsysyfKgyV759e1T3US5GD1HP8WRyCP/1VGVjt5SZN+T9Oe56ZqxO6wwsVcK23gN8vJx7+lTzWe4r9jOmjjuNjodrK2Mr8uQOPatC3WVEb95uznO327fWoGiUMTL+7BGAvr1q5btsLCP5d4yXk7dB+dNyE9CQXUu4CNwrNyQ3TtkY47D+dSQLFdRNJFwqnc57nnvVWaIxy7h8pUkbmYcn1/EU6GKZSqjYidWb7tK19W7GTV9y6XMiI2zapOM7eB3q3cPGkW6HcuFxufCk96oNO0OYg+UbnjrioYMxoqrNuIJ5bqe35UrWMmiVmW2SRw/7xyAFb7o5z0+meTUULfI0knyoOBIzcd8/Sp93zurupD8sfXrx2xzVS4Hmh4od0iAZdT8p470epk421JluTKAGLKoGFYemT6+3+NNEjxMm75jnAZu+MnH9c0y0kmjjjUdjnL/jyefTtVrzUSExs/LEKP4jnr+Hc59qltbGbdvdYskk5jZU+6er7uPbiqUUs8jmOXynAX7z+mSfwq1ua3k8pXTY2QylfvcdvSq1z812pSPdbY2s/HJ6dD0A6cnrmn6Iz5XcfGUChk2k5/wC+eCMn+VW5ZkngZAjI4YAhcL27VUe1eNhH5PlBTnnqwyMdeop9vcvEpkl3BU5A+8D/AFq/M0SRWsbE2Ya8WZZ0djvUYyMfpUskFw04kjRZLfjYX6j1GB2qrawLbQiNX6Ek7vlBHI9+aedRUBlj2xkKUIVuT6/h/wDqpu6uz3dYkTSmaKWNn3M2eG/E/TNMWeaAKB09exOMYoi8iBECvuIxk7uAe4/nUYlRYzs3JH027uh6Zoi+jNUyVpA8bIz7+MH6dc0xx57IB8qjGQP4h6U1JHgfy+kqnbn7oYYzzUsXktKg+aPBwVXCljVNtA32FRRIjA/IVGBu+XNNd1tnYyTYd3O3f364HtTmk2AqX3AHjzPmIH1zSeaszLv++DyeOOv5Vm73MvelrEYsiXFq0Txuu7llC9cHPFSrEiMY0/d4xgH0pUuCHZ/3TjAOG+bA6E9feokEjXDN/wAs9pBb09qHruWm2TyT7FIm28dt3BNQyxNPGqI7MCcbm6j8fzpI7hZ2bPyqo5X/AD0qRRtDBk2KxBJ9T70J2L1RLZQGCOQJ85K7ifvYABzzUK3BcK3zKp7Fhg0rjDb493AK4T5cDpn196j8oR8j5Tt2gN1/nVpdyuVtaj7glBleCRxjnj60gBmCyyS7UUYKnqe/+fxqOQ8hT0HzDHc0jF3lV03LtHzANwfzp2sUvdCW5dY2YQ7/AE2L0GKes4lYxsm3MYKsvU8859KI5HI+XjK8BflDH0AogTzZSqzbUQ4IbGTxkmpfcfTUlhkMKlPvgnOPSnGRQhYKxH3fl7VHaRRukxbcCxwFbqw79f8APFQ3Suv7sdB69D27Ur9Boc8e0EN8qEZ3dz61GkylnEe7yx8od+uafMrQsArbmB5JywB9qc0W2zBR18zJ4GBz16UXtuVch2Ko3NnJ4OP8Kd+7+7E3zAZyOhpFYKG8xtpIwTTA5hAw+ccD3p3EPyQx2NgdDn1pPNELAe/Q0+OFRHnd8x67u3+FMubfC7gy+mWbg9ad0F11HxNtRi22TngL2oVllTzHy7hcAD5sdaqMzL5ke/cQudo6YqaEytAsi/KoOC7dqL9h3WxKbdZcyu86Ec7nBwBx2qP7R5rLHs2gDj068nn2qe4xvItp3Z25wzHB5Hb0zUEFwsVwV6k5Lb+gzwRQmSmSrdSMGDTdeu1eD6UFNmE+aJM8Ed+9QeR5dxJLNL5EajOOW3f40rEs24pnBxkfKSvX/JpX6Gqaew7MmWBlyCOM9qniYtFub92R61DCm6KQlfLcfMBu3HA9PypxumuVPmK0bDgl2zkf0o1ZDkxXuXkbYibsnoO4/pUc6ohVFLDB+ZS1IpGSobbjp7UBgCpbPPocfQ0bBo9hjDIOVyD0FK24gqzZHUhack28EblyB3ppRQM/dx2p+o07bjm2CMwRytEuctk5x/n/AD1pIoWRfnbc49aI3QEFucdCeP61JGVTLBckHg55FRaxDdthvlqxAO7I/i5wKVWZC5A/ddwuM96cZ2ijb512v1AX2qBQighU3HuH6U2rmd+5Mo8tQqbeAG37t2PeiKHzZlj+7IWyG/hI68+lQRSoJCA+49SG6VMLhtxClcDr6knNQS2STb4pJGm4RQdpR9wPbHvUcHzKAE+UjAC9j/SkvFdVtovk68lWPXBzUixi1AI+8p37mboQRnP4cUm9BcyFklWJASvQ/wC7n/CoZ72FovuYI4x2X/69WNizkAvtzkhvQfhUTW9vNA0bnMgXkt2Pr9KV0NSTIiI0Zd5XaAMMfw71bkiIVx/CwwW7Y/xqK1QW1qzRHzYsZz/d45/xqRLq3uHji3psdPm34yDz2zTu9xXe5GzlANzqSQMt2wKct5vd0beIyOSeimo7yJEChflZGyoXtx39aI5Qs7AfeK5ZGfgjkD8cc1SdtWUvMliiVmcY8uH+43Qn/Cphe4ucui7gu0Feigd/r7UQQSPCsUWzHT5umMnIP8qYqRz3kjp8jKSNuwbRz+FQ7XMZWHTSKJm8need25vX0PtUaSw5MkMbL8wJC9D1PWrNxAxgk8hPMwPmZev0HtUFsVCKnzQl2IKyYwcZOTUmErGkLP8AtC9gj/1YaRQx7Y4znPbFfTHx1utZ0L4c6DYahbeXatYoFli+7IAAc5HXPXP09q+abEurID85U7irNwD+frXpvj34n+ItV8JaPoLaW/8AZ9vEVjubh9wBGBgfh2/CvNrR5po+fxdKNTE0n2PK3uFuYh5KeSko2bd/Ixk19S/sqeE9F1WK+n1iZobK3heVvlKmQjPH1759vavmFYpWZWk+V1fJ29CB1FfRHgr4gTaT4GvrZU8p2t2j8xOoDLjJ/Os6jSaOXOOapSUIdWeBeM8Xvi28ngd7m0ErorEfcAPTn2rEuHjit2UR87ic7uo47Vsa0lvHIWijXaD97dyT3J981z8tyzBsjag6Fuo9eM16tFcsFY+xorlpQXkhwwjBn+XaOPTOKlRy7FxxtOeapedEvO/cOQGXtxmnvGbiNtjbGY9V6H1rp5e5tZFl5YZH3hNpBCkbduTyc/596t28oy6h/mxu5654/p/Ks14irrjbtHJHr9anhE0bs6n5SPuM20D/AB4qXGNiXCD0ZavNXaWACfdtUZ2tnCmqjzMwR1/eSdlbp3NEpSWIq3GOAe+f/wBVHnqpMTcyn5sn7pPqP0ojGKNFZELFg25+GbJ+X60YMxZewIx6fSp3Q3MojlfMgw2d3GeR+FR7yspiX5FA5JwQRz0HahysFxGA2lhwAeQW61C5AfJ6EZwOuKkXy3WWRZlAXGVHzH6/SmPAy/e2lckE9zxj8O9CY1bYjuFEhwxYYGcFufTNBfaR8mSOxbt61NE5ncRb1YZxnj5abeWqpLLHv5C7vmxwPWne24X7jAZC+Dtb1pGygBK4UjGRTYZBt5+cDgMOtO8zDALwvvQm0CFXy+C53KvLKtNZQWJC7UXPyikkUAknnHQbev6U4ytKdp28DkDrmi472FKmQYH3cY+VulRzXTFgkfylQBx0NOZ5E/drwDwWPalXDe+3nHSmLmtuMuIZHVfvYX5mAbrTy8eEeb+H5gh/r+dKVzhl4KgNx05pDdg8yfMdxwu3ilZBcasQ80soZV6sz9OxFK6+c5cfK46jtml3MshlPK9QvY/ypyyYk3bMsx6L0oFcijgBY55J6juOalkxJIgj3IoHO5uKSRo/LaUpt6Zx1XPHapGLQqEUqZG5yfT86fPqLmV7FeQLE4H3Ce3rSs6ouG+Q56j8hSOkqId20gnOD8xx/Sp433AqU+RwRubtSchXI0b5Qeq8g7umOpP6UrBVy6/K/B2t6URNEQlu3Me7LK3Rewz7U4Xb7zIod1GF+bsOe3rTu+pLY67ZE24+Xccs33hnHSoZbvzZAR8pAwCvTHSlnj+1CJ4o9kRJZ2XqfY9MUXEMvl4+8D8u5vTr19DQtrCbutBGtFfa8citISCf9kZApULtI58v9zyCe598+tOghw6q/wAgPO5uhIIPWkfdOHUPsRCTjfwBnt6UXZLTb3KkIeOZwwlky2MsvAx71dXfCpljjXe3BO/jrSw3awFY4ZEjOCD7/WovOVCNwzGOjr82D0pX+4h32LNkJXvHMo2xhTtVlClR9ahufJW5kLfMSMAq/bB5IqSNGdH835hgDcjnnvUctopVZZtm1hny16r060XVzK66le1R3JMfLZztZ/vDOOPerTyRoJP3iKQfmVug7cUFwqK0W1SO69hk/iKDaeY4DfeHJLenoKV13sTKz0bE+0M4bbsYtyBu6D1NOMUePnf7wDD3I7f15qBVKeYzbEOdu309vp/hU6/Pblk2KqkDLN8zY7n04pX6IlSY7czyqDsUkYG7oB1HtUkEslxGFmRYnUZYr36CkYAlHjkyMEjcnLdeaZbNJMgK7WmAwzL0X2pNXBPzLq7QML82wkYbtjBJzUttJDcykP8AIV+UFujN1Az65FQW91IswPy/ZwMN6g46noKie8WVi7yRON5+Vl4I6Z+uOaOXowtd2LMsUT6hH5u/BBQlf4ev61UjulQTK/zP5nye4qe6nW4wrbVQrhQ3yj3ptuqRHz02SSA4KN8w6dee9UrDVorUjIluAhl+VQ/CL0B68+lacjEgK3XPzOvUDHWow7xRyOPnJG7P3eevSkb5UZnfYTjG1fu/X1HsaW5m7MkDBWznI7e3+FPSQKhcr904z2H+FIse47n3byOffHfr3qKK1nlk+TmMdvQ+/wDjRZvqQ43Lm8MMgKQwxubqOao4gtwWa5yd2DjqR34FT7jLGT0ZDhvm6fTmoZnVlbam5+g9V4659alpmE4cqckTzmKCBGO7e3p068HPrjtVNnaSV9uwqq5BboT1IqVpHXYTwrggxthucgE/X60+ZJbeN1j25OQG4zmpvbRHPdyRMscjeU5gLE4Ylug6/r7UzX4YtO8tGmyJDu2huFzzzSRySQDMvm4QcKz8FuB/nFRXVv8Abo8H5oxglW+uaXN1ZhKTJLbfPEu6d27kt1xz6/hUsiocRon75jyW7j/9VVrV8AxI+wJ1OwMCOoAp37xOI97EHOxuuPT2o5mZKckZ0sjeWyybZGPIYdc8HpVeJBbXB3puBOST15ollhWbYH85yowypt/Ok2hpwd+/PIB7dv5V22aWp9imx8ssTTsgTcDyC3c9O3Wns2ANqYX+IM27PXt2596S42KhKf6wHg+lVoZhcyKm/G3GSOvX/GpS6jTT2ZYdC43SnJHVW6Dk4A98YqJ0kVD87rs5+f5cdBntyPSmsjb1V33Q5yT29vrTpIm4Uu0hZScnofaqWhSVtGV0nYAuzttXt3PerPmfKuEzwC3zck0hh8l+X4bsrcfhTV+Vz2C+vek5KwtydFDgeSnyfedT/CMAevHNQrOqOx3gKzliPvY9BnihnSJnaN8hyAV7YqS3nSKQo+1o8cMfxqfVXFZLVixbmZ88L/EKWcbkQn5mJBKp8oA4GevNNuoyifu5MZPzM3Y845pLWVld0dySvRj1xjjilq3dA9dUTSzbmkZXQIFGQvUnnqf/AK1OuJmwN0bR4AILd++Opqs3k+bvb/WMOEXoPUU5bsIAz7ZAP4N3Xn9RTVx8vUSO8M8pULnb/F6H6Z/zzU0bmZgflA/iHGP51XW0Mm6WNPLDEnc3b6UeWRCMtg5wTu5OKrqUlcljcy3SbHXGcKnqc54NREo7zOd6liSvTg55/Wn/AGhVjCdAp3Bh2NNKMwUnaoPHzMM460uW2+hfK0OjvCCiI+/bnLHpn39KWWbzJfL34BAZjuPb/wDVVePTmeZvLfcuPvN8p9elEqGLgOskjDGfTv8A0o5Rp3RIJvMBK8gdj6UxYhKrDhMNTTOySO/BDD5v/rU1pzhPujPzFRSs0Nq2hMIc5BbBHc9D69ahLOGAHK+vY07zXm3E7nPXG71p52xE43H09qLPqRfox6SGTB6kc++aJxukUvyBzx6/nUcx+zxhm6N6UQSiQMEbnHGaLWDmsTyMnlblTL4wS7bTio28u2dAr7yR8y/dC094HgieQP8AN67ulNC78GVM7zgewHPPP+c0WtqF01dMlt7nZCxbYrO3O75sDqPpz/8AWpsk5yyl1JPOPUY7DtTGmMg+VFjAJAZm/wA9s015rZpZliDyk42MPlwO/wBeaLX2GpIY7Bywk+fJyN/Ue1OjkLDHpzy3P9KVGWdSVyXXk56D8f600xlchvlLDPPXmmtBp31Qs1w0MDFTh8/d3Uvm7gC20OeuOhqtOMxhT8xHepFfMXPyn1oZLd2SNIEG4fMMcAd6b55lDZ7ZPPam7mReOOcDNOZwfnPyhT0FK2gXXUcTvDKq4I9eM0pyp65xwwNRrLJK4A4TGaezb/4sD+VJ6Dv2FeTBUnoe/wCNJI5xhtoB64bk05GAVyrZCjvSLIirl/lUDk+tTa5D03HIyuoQqrLnnHY+/NKrGBWA6ZJyW6jFRg7APK5BGRn5SfemthnC/wAXU56D/OaGmTpYdM6OBj5RnIPGc0Qq6Mg+7EQXJ3cjtz6VJDsSLym+Ukhie+BjIzT327nVOVX+/wBv8+9SyW0kRrKWYM3LE4xu4Axyc/0qRmcB93GVxhvT2H1qthYZIgwwx5YN1HtVtWSPKttJ9O4piuiM3HlEbN7u67Qrdh6cmnzObePEke7OQSnQ80+0sJNYuVjtzucAjHHWiTTZEn+zzfusuAD97PQ0rrcfNHZaDbcOls0ix5jhUlh3weCB6/T8eagXyMeeYNrMOvoO3Hqat29rOjyhZOI2K4XpkdjSW1oixSIzusztzt+baPTPpSv1DmQ+1jgnkMjzpEVAwW+Vckd/X8aJ2CTlnk3PGuxljXr3Dfl61X+y7GYrJ5ceQCZP4h6+x9qs+UqZKOkzj72f8+lDXVCd3qgSXeiunG3jePlB5xz9KjeZkzsTdkHc3v1x9atO6Khhj+VSM7VxnPH6UipJLbzRI/yhyw3LxjFSrrcwk31ES+MESGCRGWUHJ3bSOx+lMsoWhZ5WkyA3KyY/H60tiIkkYdWHykN0BxnHp0q/FCFtjPvw27CqvTHTvWcmo6HLObXwkYkNyYY7eTZufG/byv8An3r6v+PHwe8DeB/2bvDWuaR4znv/ABRqKwXDafcN9oXcyqZVAxujVO27qf0+U7C2Zr+MB9xL8K2F/H0zX0Z8b/gr8TvD3wg0XxZqFvENACQgIJ0f5G5QkZ75znvx7V59VLnTXQ+ex0uTFUE5Wu/vPm7SdL1DWtVhsbKRJb2eRIo4WbaFJOMnHvX1X8Yv2b/FP7PPw20qbWbix1BtRLK72crv5DBA2G3Kvr2z3r5m8NWgu77LvictueaL5WAHQA/l/Ovd/jN4s1wfCbQbW6v57y2e32xfa5mlZOo6sT1rKbvPlHmMZyq0XB6J6o+dtQf7VaSGX92UbPzfeck/zrOkWW7+UIilQcbuvYfjxV+cqzKnmZ8tQWK9/wA+lVYpHO6T7oIzlewP8q9qMuVaH1qqKSVhj28dtF5ZjRip+Yr0JwM/SnJFHuI3NnH8LcA/jRMEwoR88ZHzfe9selJt3gnqVPPsatSb3NOZ9QRSz5bjPQHt7foakMihWYtsA6jtVWe8dnBXpjA3dsf5NVpbtpxg/IM4wG61XK1uHwotJJGJduxgCejdj61KsayOxl+VMZzu5H4fT3pVh2xBhyoGcjtTGi865Qb92edp7Y/nUucd0J1Lbk0E8ayCVeUXC/L/AJ5qKSITvJIiM6owJx8uff2OOKsCCGRWz+7Kk8J1PHfnr3rSudCutKtIpZ4JVinUlXb5VfHf39OKlTXMZrEQclT6s52fzY4Vjfb5cgyo7qOmOMfrUXlEsvlx/ukGcDLE+/XmrFxcbreAfdKEgSfxYzxUUEihnVfly+zd6ADjH41qm1udQkpZExHH5XOdy/SmNKHWSObksOWb7w7+1OdEiGWLNtIOB1b+lKV3OrMmGPHPQU1ruG5HFB5UYG5R2z/n/P5U9laNih+pI7+1NEh3DK5AzgHpinC5IGW+U8fSlZgmCLtJbCrngE0138s8svzcMBSIdxO7nJIGaJFMZz2x371dhkiqBkjaTjdtHaommxgtnb6jtSbyFYBWIJByW6Ux596Y3bAOgPehKwtUStI2AS2V74700Dahy3zZyAe1Qljbp3PoBTotkqYbsc4H/wCuk0LVlqJ/MLKWyQOgbt/So5UYMT3X+dQSSiJ0KfezgCrIlWIgOmP4T/P/ACalxuK9hqPLATI3R+q9lHv+dTz3C2bKXCyFxx6Y9qrXTrPMzl9pUAKq9Me9Nk2uyYPzKCBu9fSly32Fa5aniyGlEexiOP4Rj60hgdiTG6S8/MvK7R7mktpZI/ll/fnOAp+XH+fenRyq7ukPyKAcq3UgkZ59anlfVhawwEee0Mb5kIySvzAAZzzTGMtmCd+3k4G/5Qegz/8AXpUVIstH8gPylm65zn8//rVI75UBv3aDkn1wM8dKqz+Qkl0Fw25iX2hlIX0/KoJHWBkHnea5+Xy17dOnrTftEUjmMRvlTtG7qv4etTLOEG5U29gvcf48UWZOr1EXzX3I3QnKszcr14pzZi2hfmT+8e5+lI0hYhum0cZ7/wCcUnkI7hydrk5DH+E0m+gm76DJYmLBvvsTnO7kD6dqtJO0e1I49wIJ3N2wQOf/AK1RNcLA4T7wAxgdzjk0+F3lhd2jwmcY70rye5m1bRjllktGaL+JG3N6DOM9+n0FLcQLuja4k2ox4ZfUcYqG7uX3CRflcDBH+NT3V7HPp1tbSnZcI7Mzr8wI6g+3HFHK7EWdrFd5URsJHsKDCntjqcjjFPiu1kddwzn/AG+Ac5xTbZTlz8iKy483+LBqs1usWo+Ws3DLlU7/AI+9NpPQhmjI2Ad0fQco/TGeuR/SmXDeSX2x7opOWH3lHGM/rSyMuNu/yyoOT6j1z6UT3MtraNsPmuhyw+7xx+dStNGSPt7eO4hZW7rvDq33eCO/50zT7gWVzOHT91jp2B6Z9hUMMjXEVy0T/OuGIXt/kUsN2J7EY/1nTa38Q78+tGrdkgs3si5cXnmh2VFVVOMr8oI7k+/8qh4QIWgRmJyB2A6darxs0ylR83zkFP4uSTUpkleN4t+6McMq/eU8gAfjTV0rDtbYuIls7CRv3iEABGfdjOO/r9KtLEXRj5my33A4X5WPH8Jz0zWRHcrFCqy9Fbnd06dPyq5pkXmQXUjz7Y422r6gZ4Az0+tNp2uxcnVF4/NGQ/ysMNhfSmSB9od9pVRk+n0/PinW5DSmBZNy43MV6k9Oc1FJsljDL8wIaMFupOeuP89KkLdB73XnNyn2dQhXO7gmhZzbIrJDuQ8N821u3PJ6Y9aaI4ImLSvtYABVDdR7+h9qR5onf90+RyAZOh7dPwqrCcU9ESgMh++rhjlSvygdc/Xr/OmPdGQiNv3UXA3/AOetDM8gDyclTn5ug4xinIyiIlt8jkc+xwOc1EvMxnFJWKUlxC9ypL7UHy/N8oI4Ocdj/nrmh98E5KzebFj8VzwMD1xzVK52W+pQGTfHGvJd+2cce9a8ltEhRIuVckqPvAgc5P8AnrQlayirnJJa2QW83lIgbop5V/mOOeevXFTmR5FZQm0A4yW4B+v+FQY3q4+8CeB3xzzT1mdRHHF8iHBYt0PfPoTU2d7WMXF9SrA3lTkxPtnj5LN0POQe1W4NQZd0zfPISd2ehPc5/WmTrHbDceHbgBumPWobbKHY28gk8N0PfOafyJULayP/2Q=="/>
  <p:tag name="MMPROD_13526LOGO" val="/9j/4AAQSkZJRgABAQAAAQABAAD/2wBDAAMCAgMCAgMDAwMEAwMEBQgFBQQEBQoHBwYIDAoMDAsKCwsNDhIQDQ4RDgsLEBYQERMUFRUVDA8XGBYUGBIUFRT/2wBDAQMEBAUEBQkFBQkUDQsNFBQUFBQUFBQUFBQUFBQUFBQUFBQUFBQUFBQUFBQUFBQUFBQUFBQUFBQUFBQUFBQUFBT/wAARCAmdCZ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TNABijNVb7UbXTbd57q5htoU5aSaQIo+pNeaeJ/2pPhH4P3jVPiL4dikT70MN/HPKPqkZZv0q4U5z0hFv0QHquKK+UPE3/BTX4HaBvFpq2q6+y9tN02QZPsZvLFeV+JP+CvHhe33DQPh/q2o/wB06jexWv5hBLXfDLMZU2pv56fmOzP0Dor8qvEX/BW/x/dlhong7w9pinobxp7lh+IeMfpXmniH/gpN8d9b3C38S2ejI3VLDTIP0MiuR+dehDIcZLey9X/kPlZ+z+B61FNcQ2sTSSypFGoyzuwAH1Jr8Gdf/as+MXiXd9u+JXiUq33kt9Rkt0P1WMqP0rzzV/E+seIJfM1TVb3UpM533dw8p/Nia7qfDdR/HUS9FcOU/fbWvjh8OvDYYar488N6cy9Rc6tBGfyL5rg9a/bh+BmgbvtPxG0qXb1+xrLdf+ikbNfhmST1OaSu2PDdJfHUb+5f5j5T9k9Y/wCCm/wM0wN9m1fVdVx0+yaZIuf+/myuI1b/AIK2fDS3DDTvCvii9cdDPHbwqfxErH9K/KOiuyPD+Ejvd/P/ACHyo/SjVf8AgsBbJldN+GUsvo91rITH/AVhP8647Vf+CunjWbd/ZvgbQbT0+1TzTY/75KV8EUV1RyXAx+x+L/zCyPsrUP8Agqx8ZLzPk2Hhiwz08iwlOP8AvuZq5fUf+ClHx5vc+T4nsrDP/PvpVscf99o1fLtFbxy3Bx/5dL7gsj32+/b0+POo5834h3qZ/wCeFrbxf+gRisC+/a6+M+oZ834l+JFz/wA8L94v/QCK8horoWDw8dqcfuRR6DdftDfFK+z9o+JHi2bPaTXLlh+r1i3fxS8Z3+ftPi3XLjPXzdRmb+bVzFFbRo047RX3CNK48Taxd58/Vb2bP/PS4dv5ms+SV5m3O7O3qxyabRWiSWwBRRRTAKKKKACiiigAooooAlgu57Y5hmkiPqjEfyrSt/GGu2mPI1rUIcf887p1/kayKKTSe6A660+L/juwx9m8aeILfHTytUnX+TVsWn7SPxZsseT8TPFyAfwjXLkr+W/Fec0VlKhTl8UV9wHs1j+2R8bNPx5XxJ158f8APe583/0MGuhsf+CgXx80/Hl/EGeQDtPp9pLn/vqI188UVi8Hhpb04/cgsfVmnf8ABTT452WPO1nS7/H/AD8aXEM/98Ba6jTv+CsPxctCoutE8KXq9y1nOjH8Vnx+lfFdFc8sswct6S+4VkfoHpX/AAV58TQ7f7S+HulXfr9lv5IM/wDfSvXZaT/wV90aYr/aXw3vrUdza6ok3/oUaV+ZVFYSyTAy+x+L/wAwsj9atI/4Kx/Ce82re6F4p09z1Y2sEiD8RNn9K7fR/wDgpJ8BtUAE/im60xj2u9LuP5ojCvxeorklw/hJbNr5/wCaDlR+7ui/tjfBTXtv2b4laBFu6fbLoW3/AKN24rvdD+J/g7xOVGj+LNE1Ut90WWowzZ+m1jX88tKGI6Ej8a5J8N038FRr1Sf+QuU/o/DqejA/jTselfzvaD8RfFfhYr/Y3ibWNJ2/d+w30sOP++WFekeH/wBs742+Giv2T4ka5Lt6fb5hd/n5wbNcU+G6q+Con6pr/MXKfuxg0uBX44+Hv+Cn3xv0YL9svtF13HX7fpiru+vkmOvTfDn/AAV48UWxX+3vAGk6gP4jp97La/lvElcE8ixsNkn6P/OwcrP1Bor4Q8N/8Fbvh/ebBrfg/wAQaWx6mzaG6VfxLRnH4V6t4Y/4KL/AnxJtSTxZLo8zdItSsJ48fV1VkH/fVefPLsXT+Km/lr+QrM+mfwpa4Hwx8efhx4z2DQ/HXh3U5H6RW+pwtJ+Kbtw/EV3SSLIoKsCDyCDnNcMoShpJWESUUUVI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VLU9XsdEs3utQvbextIxl57mVY0X6sSAK8T8b/txfBLwF5iXvjzT9QuE48nR918SfTdEGUH6kVrTo1aztTi36ID3gcUvWvgTxv/AMFb/B+neZH4V8F6vrTjhZdRnjs4yfUBfMJH1A/CvAvGf/BVH4u+IPMj0S00PwzCfuPbWhuJh9WlZlP/AHwK9alkmNq7xt6v+mOx+vBauX8WfFDwh4DjL+I/FOj6EoGf+JjfRQE/QMwzX4ceM/2pfi14/wDMGt/EDXbiGT71vBdtbwt9Y4tq/pXl808lxI0ksjSOxyzOckn1Jr2KXDc/+XtT7l/n/kVyn7T+Mv8Agop8DPCO9E8VSa5cJ1h0izllz9HIVD/31XiHi7/grv4dtQ6+GfAOp6j2WXVbyO1x7lUEmfpkV+YlFetSyDCQ+JOXq/8AKw+VH2j4s/4KsfFjWd8ejaZ4f8PQn7rx2z3Ew+rSOVP/AHxXjfir9tX43eMN4vviNrECt1XTXWxGPT9yqV4lRXp08uwlL4aa+4qyNTXPFWteJ7j7RrGr32qz/wDPW9uXmb82JNZec0UV3qMUrIQUUUVQBRRRQAUUUUAFFFFABRRRQAUUUUAFFFFABRRRQAUUUUAFFFFFwCiiildAFFOwfSk59DRdAJRS8+hpMH0ougCiiindAFFFFFwCiiigAooooAKKKKACiiigAooooAKKKKACiiigAooooAKKKKAFBI6HFdL4Y+J3jDwWynw/4q1rQypyP7Ov5YP/AEBhXM0VMqcZK0lcD6G8K/t+/HXwnsWLxzcajAvWLVLaG53fV3Qv+TV7L4R/4K2fEDTiieIvCWha3GvVrNpbORvqSZFz9FFfClFefUy3B1fipr7rfkKyP1W8I/8ABWr4fan5aeIfCevaJI3V7UxXcS/U7kbH0U17h4O/bo+B/jXy1tfH2n2EzdYtXD2W0+haVVX8iRX4c0V5dXh/Cz+C8fn/AJi5Uf0XaH4m0fxPaC60fVbLVbU9JrK4SZD+KkitPHvX85ela3qOhXaXWm39zp90n3ZrWZo3H0KkGvZPBn7bXxt8C+Wth8QNUu4U48rVWW+Uj0zMGIH0IryKvDdRfwqifrp/mLlP3Ror8pfBn/BWj4g6V5cfiXwtoniCFer2jSWczfVsuufoor6A8D/8FW/hfrvlxeIdI1zwxO33pPKW7gX/AIEhDn/vivIq5PjaX2L+morM+2s0ZBryfwR+1V8JPiIY10Lx/ok88n3La5uRbTt9I5drH8q9UjlSVAyMHUjIKnIIryJ06lN2nFp+egiWiiip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CcUnBoZgBycV5P8AEb9qn4UfCjzE8R+ONKt7qPO6ytpftNyD6GKIMw/ECqhTnVfLCLb8gPWaM8V8C/ET/grX4T0vzYPBfhHUtdmGVW61OVbOHP8AeCrvZh7Haa+X/iJ/wUn+NPjkyxWGrWfhK0fI8nRbUB8f9dJN7g+6la9uhkmMrauPKvP/AC3HZn7F6tren6BZSXmp31tp1nGMvcXUyxRr9WYgCvBvH37fPwR+H/mRzeM4Nbu0HFtocbXm76SKPL/NxX4xeKvHXiTx1e/bPEev6nrt1knztRu5J2H0Lk4rCr3aPDcFrWm36af5lcp+lPj7/grtaRiSHwX4DnuP7l3rl0I8fWGPdn/v4K+cfHf/AAUY+OHjbzI4vEkHhu1frBolokOPpI26Qfg1fMlFe7RynB0Phgn66/mOyNvxR448R+N7w3fiHXtT126znztRu5J3/NyTWJRRXqRjGCtFDCiiiqAKKKKACiiigAooooAKKKVVZjgAk+woukAlFdr4a+CfxB8ZFP7C8EeINWRuklppk0ifUsFwB7k16x4a/wCCe/x38S7GXwU2mwt/y11G9ghx9VL7/wDx2uWpisPS+OaXq0B85UV9xeG/+CTHxL1DY+s+JvDmkRnqsLzXMi/UbFX8mr1Lw7/wSE0aHa2u/EW+vP7yafpqQY9gzu/54rz55zgae9S/omxXR+ZdFfsF4e/4Ja/BfR9pvRr+uEdRe6gEB/79Ilej6F+wt8CvDu023w706Yr3vpZrrP1812rgnxDho/CpP5L/ADFzH4bgE9BmtDSvDmra7J5em6ZeahJnG21geQ/koNfv1onwR+HnhrH9keBvDmmlejWulQRn8wldjDaxW8axxRJGijAVVAA/CuKfEi+xS+9/8AOY/A/Rf2Zvizr4VrH4b+KJUbpI2kzIh/4EygfrXcaP+wF8eta2mH4f3MCn+K7vbaDH4PID+lft9ijArjlxHiH8MUvvYuY/HjSv+CXfxt1EKbiDQdMz2utS3Y/79q1dbpn/AASR+JE2P7Q8W+GbUHr9na4mI/OJa/VrIo5Ncss+xr2aXyDmZ+aWnf8ABH6+fBv/AInW8PqtvozSfqZl/lXU6b/wSF8MxY+3/EHVbn1+z2EcWfzZq/QWiueWcY6X/Lz8F/kK7PiGx/4JL/CmAA3PiPxZcsOy3Nsin8PIJ/Wuisf+CXXwTtMebBrt7j/nvqOM/wDfCrX15RXO8xxkt6rC7PmK0/4JwfAK3A8zwdPc/wDXXVrsf+gyitq0/YH+Alljy/h7aNj/AJ63lzJ/6FKa+g6SsnjsS96kvvYXPFLf9i/4I22Nnw20Q4/56Ql/5k1pW37J/wAGrbGz4Y+GDj/nppkT/wAwa9ZwfWjB9az+tV+s397EeaR/sz/COL7vwv8AB4PqdCtSf/QKtxfs9/C6D/V/Dnwon+7otsP/AGSvQaTn1rP21R/af3sDhh8C/huvTwD4ZH00e3/+IqRfgp8PU+74F8Nj6aTB/wDEV21FHtKn8z+8DiG+CXw7f73gTw0frpFv/wDEVG3wJ+Gz/e8AeGD9dHt//iK7uij2lT+Z/eB53J+zv8K5/wDWfDXwk/8AvaHan/2Sqsn7MPwhlHzfC/wgP93Q7Zf5JXpvPrRT9tUW0n94HkU/7I/wYuh8/wAMvDa/9c9PRP5AVm3P7EvwOugQ/wAONHXP/PNXT/0FhXt+D60Yq1isQtpv72B873f/AAT6+AV7nzPh/Cv/AFy1G8j/APQZhWLe/wDBNf4DXIPl+F7y0J7w6rcnH/fTmvqOitVjsUtqkvvY7s+Or/8A4JYfBi7z5UniKyz/AM8NQQ4/77jaud1D/gkl8M5QfsXivxVbnt58ttKB+UK19zUtaxzLGR2qsLs/PDUf+CQOjS5+wfEq+tvT7RpSS/ylWuW1P/gkFrkQP9n/ABIsLo9vtOlvDn8pHr9OKSuiOc46P/Lz8F/kF2fk1qX/AASY+Kltk2XiLwrdqOz3FxGx/DySP1rj9X/4JlfHPTQfs+j6XquOgtNUiXP/AH8KV+y1ISK6I59jFu0/kPmZ+GesfsM/HTQ932n4danJj/n0khuf/RbtXDaz8A/iX4d3HU/h94nsFHV59InVfwYpg1/QLigqD1Ga6ocR118UE/vQcx/OLd6ddafMYbq2mtpR1SWMqw/A1ARiv6NNQ0ax1aAw31nb3kJ6x3ESuv5EVwuu/s5fCvxJuOpfDrwxdSN1lbSYBJ/32FB/Wu2HEkft038n/wABD5j8BKK/bfXf+CffwG17c7+BIrOQ9Hsb65hx9FWTb+lebeIf+CUnwl1Qs+nat4k0aQ/dWK6iljH4PGWP/fVdsOIMLL4k18v8mHMj8kaK/SDxF/wSCPzvoXxKz/dh1DSv5ukv/steWeJP+CVPxe0je+m3/hzXIx91YLySKQ/USRqo/wC+q74Zvgqm0187r8x3R8ZUV7v4l/YY+OfhUObv4ealcqv8WmvFeZHsInY/pXlHiP4e+KfB7lde8N6vorA4I1CxlgIP/A1FehDEUav8Oafo0M5+ilII6jFJXRcAooooAKKKKACiiigAooooAUHFdp4J+NXj74bsh8MeMda0SNTnyLS9kSI/WPO0/iK4qiolThUVpq6A+vvAf/BUL4xeFjHHrL6T4utxgMdQtBDNj2eEoM+5U19H+Av+CtfgvVvLi8XeEtW8PynAM+nypewg+pz5bAfQNX5ZUV5FbJ8FW+zZ+Wn/AABWR+8HgD9rz4P/ABK8tNE8e6V9pkwFtb+U2cxPoEmClj9M169HOkyK6MHRhkMpyCK/nCBxXb+A/jj8QPhk6Hwt4x1nRI1Ofs9teOIT9Yydh/EV4dfhtb0an3/5oXKf0FdaCK/Iz4df8FUfin4XMcPiax0nxjbL96SWH7Jcn6PF8g/79mvqH4df8FUvhZ4o8uHxLY6t4OuWxvkli+12y/R4/nP/AH7FeFXybGUfscy8tf8Ag/gTZn2lmiuL8A/GPwP8UIBL4U8V6Trvy7jFZ3aPKg/2o87l/ECu0zXjOMoO0lZiFooop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FLWXrviLSvC2nS6hrGp2mlWEQzJdXs6wxJ9WYgCvmT4o/8ABSj4PfD7zrfTNRuvGWopkCLRYswhveZ9qke6bq3o4etiHanBsD6uNUtV1ex0KykvdRvLews4hukuLmVY40HqWYgCvyh+J/8AwVU+JXinzrfwjpmm+DbNshZtv2y7A/33AT/yH+NfKfjv4q+Mfidffa/FfibVNfmByv266eRU/wBxSdqj2UAV9Hh+HsRPWq1Ffe/8vxK5T9f/AIlf8FD/AILfDnzYU8RN4ov48j7L4fi+0An/AK6krF+TmvlH4lf8FavFGqGW38D+ErHRITlVvNVla6mx/eCLtVT7HeK+A6K+hoZFhKOsvefn/kVZHqXxG/ah+KnxX81PE3jbVby1lzusoZvs9sR6GKLah/EV5cST1OaSivehSp0VywSS8hhRRRWgBRRRQAUUUUAFFFS2tpPezpDbwyTzOdqRxKWZj6ADrRdICKivZPBH7Hvxl+IPltpHw+1hYZOVn1CEWURHqGmKAj6Zr6A8Ef8ABJr4jaz5cniXxJofhyFuscG+8nX6qAqfk9efVzDC0PjqL77/AIILo+G6K/WDwX/wSd+G2jeVJ4h8Qa74jmX70cTR2kDfVQGf8nr3rwZ+xz8GPASodL+HmjSSp0m1CE3sgPqGmLkH6V41XiDDQ+BOX4fn/kTzH4e+HfBuv+Lrn7NoWiajrNxnHlafayTv+SAmvaPCH7Bnxy8ZBHt/Al5p0DdZdWljs9v1SRg/5Ka/bew0yz0q1jtrO1htIEGFigjCIv0A4FW8YryqvEdZ/wAKCXrr/kLmPym8J/8ABJX4hajsfxD4s0HRI26raCW7lX6gqi5+jGvafCf/AASS8BaeEbxD4v17WZF6rZJFZxt9QRIcfRq+8DSYxXlVc5xtT7dvRL/hxXZ87eE/+CfvwK8J7HTwTFqk69ZtVuprjd9UZtn/AI7XsHhn4WeDPBYX+wPCei6IU+6dP0+KAj8VUV1VBFeZUxNar8c2/VsQgUKOABS0tFYAFFFFABRRRQAUUUUAFFFFABRRRQAUUUUAFFFFABRRRQAUUUUAFFFFABRRRQAUUUUAFFFFABRRRQAUUUUAFFFFABRRRQAUUUUAFFFFABRRRQAUUUUAFFFFACUySJJkKuisrDBBGQRUlFAHnnij9n/4aeM1c634C8PajI/WaXTYvN/Bwu4fga8c8V/8E2fgZ4l3tb+Hr3QJX6yaXqMo59lkLqPwFfUtGK6YYrEUv4c2vmx3Pz18W/8ABIfQLgO3hn4gajYY5WLVbJLnPsWRo8fXafpXi3iz/glT8WtF3vo+o+H/ABFEPupDdPBMfqsiBR/31X655zSEV6dPO8bT+1f1SC7Pwi8Yfsd/GfwPvOqfDrW3jT70unwi9QD1LQlwB715JqGl3mk3T219aT2dwhw0NxGUdfqCMiv6OM+1Y/iDwhoPi21+za5oun6xbn/llf2qTp+TAivVpcSTX8Wmn6Ow+Y/nWor9vfGn7BHwO8biR5/BFtpNw3SbRpZLTb9EQhPzU14H40/4JG+Fr3zJPCnjnVdJbqsOq20d2ufTcnlkD3wfxr16Wf4Sfx3j6r/K5XMj8vqK+w/G/wDwS2+MPhrzJNFbRfFUI5VbK88iUj3WYIoP0Y18/wDjf9nn4l/DnzG8R+Btc0yCP71y9k7Qf9/VBQ/nXr0sbhq/8Oon8/0Hc88opxBHUY+tNruAKKKKACiiigAooooAmtLyewuI57aaS3njbcksTFWU+oI6Gvdfhx+3R8aPhl5Udn4yutXsUwPseuAXqEDoNz5dR7KwrwSisKtClWXLUimvNAfpP8NP+CuVtJ5Vv498EyQHgPf+H5t4/wC/EpBA/wC2hr6v+Gf7ZPwf+K3lRaN41sIL6TAFhqbGzn3f3QsmA5/3C1fhTSg4rwa+QYWrrTvF+W33MXKj+j5XWRQVIIPQg08V+Bnwz/aZ+J/whaJfC3jLU7G0jPy2Mkvn2v8A35k3IPqBmvrf4Xf8Fa9dsDDbePvCNrq0IwrX+iSG3mA9TE5ZWP0ZBXzmIyDFUtabUl9z/EnlP07HFKDmvAPhb+3L8G/iuYYbHxZBo2oSYH2DXB9jlBPRQzHYx9lY171FPHcRJJE6yRsAyspyCD0INfPVKNSi+WpFp+ZJNRRRW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IeaVjivGfi1+158Kfgt50PiLxXaPqcWQdL04/arrd/dKJnYf98qPerhSqVpctOLb8gPZcZqtfX1tpVpLdXlxFa20Sl5Jp3CIg7kk8AV+Znxc/4Ky63qJns/hz4Xh0eA5VdT1oiefHqsSnYh+rOPavjT4lfHPx98YLsz+MPFepa4N29beeYrbxn1SFcIv4KK+jw3D+Jq61Wor72Vyn61fFf/AIKJ/B74Yedb22tP4w1RMj7LoCiZM+8xIjx/usx9q+Nvip/wVT+Ivirzrbwbplh4MsmyFuHAvLvH+84CD/vgketfElFfT4fJMLQ1kuZ+f+WxVkdJ42+JPiv4kakb/wAUeItS1+7ySJL+5eXZnsoJwo9hgVzdFFe9CEYK0FZDCiiiqAKKKKACiilAzQAlFeh/Dr9nv4kfFdo/+EU8Gavq8DnAu0tzHbfjM+EH4tX1B8O/+CT/AMQ9e8qbxZ4g0nwtbtgtDBuvblfUELtT8nNcFfH4ah/EqJfn924XPhyp7KwudSuY7a0t5bq4kO1IoULsx9ABya/Xz4d/8EvvhB4Q8qbXE1Txjdry39oXJhgz7RxbTj2Zmr6U8E/Cvwf8ObbyPC3hjSdAjIwx0+zjiZ/95gMsfck14FbiKjDSlFy/Bf5k8x+MHgD9hz41/EURyWPge+020fB+06yVslA9dspDkf7qmvpDwD/wSN1678uXxn44sNOXgtbaNbPcsfbzJNgU/wDAWr9OR1pSa8Ktn2Lq6QtH0X+Yrs+UvAn/AATR+Cng8xyX2lah4puUwfM1i9bbn/ci2KR7MDX0H4O+F/hD4fQeV4Z8L6RoCYwf7Pso4S31KgE/jXVfhS14tXE16/8AEm38yRMUtFFc4BRRRQAUUUUAFFFFABRRRQAUUUUAFFFFABRRRQAUUUUAFFFFABRRRQAUUUUAFFFFABRRRQAUUUUAFFFFABRRRQAUUUUAFFFFABRRRQAUUUUAFFFFABRRRQAUUUUAFFFFABRRRQAUUUUAFFFFABRRRQAUUUUAFFFFABRRRQAUUUUAFNKgjkZ+tOooA828c/s6/DL4lCQ+I/A+ialPJ966azSO4P8A21QBx+dfO/jv/glb8J/EaySeH73WvCdwfuJDcC6gX6rKC5/77FfaBo5rro43E0P4c2vnoO5+UPj3/gk78RNE8yXwt4j0fxPAv3Yp99lcN9FO5PzcV83fED9l34rfC/zH8ReBNYs7eP713DB9otx9ZYtyD86/e8nFIQGHIr26PEGKhpUSl+D/AAHzH835BU4Iwfekr99/iD+zd8MPil5reJ/A+j6lcSZ33YtxDcn/ALbR7X/8er5j+In/AASd+H+vebN4S8Rat4WuGyVhuAt7br7AHa/5ua96jxDh6mlROP4r8NfwHzH5SUV9d/ET/gmF8YPB3mzaLFpnjC0XJH9nXIim2+8cu3n2Vmr5n8Y/DjxV8PL77H4n8OapoFzkgJqNo8O73XcBuHuK92jjMPiP4c0/n+hVznKKKK7ACiiigAooooAK9J+GH7RvxK+DkqHwl4w1LS7ZTn7CZPOtT9YX3J+OM15tRWc6VOquWauvMD9DPhV/wVr1Wy8m1+IfhKHUYhgNqGhP5MoHqYXJVj9HQe1fZfwo/bF+EvxkEMOheLrS31OTAGl6ofslzu/uqr4Dn/cLV+FFAJB44r5/EZFhq2sPcflt93+QrI/pAUg9DmnYAr8JfhP+2F8Wfg0YYdB8XXc+mxYA0vUz9rtto/hVXyUH+4VNfafwj/4Ky6Hqfk2fxF8Mz6NOcK2p6KTPbk+rRMd6D6FzXy+JyPFUNYe8vLf7ibM/Qcmgc1w3w1+NvgX4v2P2rwf4o07XFC7nht5gJ4x/txNh0/4EorufpXz8oyg7SVmSLRRRS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igAxRmvF/jF+198LPgcs0PiLxLBNq0YP/Eo03Fzdk/3SinCH/fKj3r4S+Mv/AAVY8ZeJfPsvh7o1v4SsTlV1C9C3V4w9QpHlp9MP9a9PC5ZisX8EbLu9EOzZ+mnjHx14d+HukSar4l1yw0KwTrcX9wsSk+g3Hk+w5NfHHxh/4Kq+CPCxmsvAek3XjC9XKi+uc2lmD6jI8x/ptUHsa/MTxn4+8SfEXWH1XxPrl/r2oP1uL+4aVgPQZPyj2GAKwK+tw3D1Kn71d8z7bL/MpRPevi9+2/8AF34yefb6l4ll0bSZcg6XoebWAqf4WIO9x7OzCvBmYsSSSSe5pKK+npUKdCPLTikvIoKKKK2AKKKKACiip7KxudTuorWzt5bq5lYLHDChd3J6AAck0N23Agor6Q+F3/BPv4z/ABO8mf8A4Rv/AIRfTpMH7X4hf7Ngf9csGX/xzHvX1/8AC/8A4JOeDdDEVz458SX/AIluRgtaaeos7b3Un5nYe4KfSvIxGbYPD6Od32Woro/LS3tpbuZIYInmlchUjjUszE9AAOpr3r4Z/sLfGf4o+TNZeELjRrCTB+266fsaAHodr/vGHuqmv2G+HHwH+HvwlhVPCXhDS9FkUbftMMAa4YejTNl2/FjXfYr5qvxHN6UIW83/AJL/ADFzH51fDX/gkfp9v5Vx498aTXbcF7DQIRGufTzpASR/wBT719WfDj9jv4P/AAs8qTRvA2myXkeCL3UkN5Pu/vBpd20/7uK9p+tAr56vmOKxH8So7dlovwJuxiRLEoVVCqBgBRgAVJRRXniCiiigAooooAKKKKACiiigAooooAKKKKACiiigAooooAKKKKACiiigAooooAKKKKACiiigAooooAKKKKACiiigAooooAKKKKACiiigAooooAKKKKACiiigAooooAKKKKACiiigAooooAKKKKACiiigAooooAKKKKACiiigAooooAKKKKACiiigAooooAKKKKACiiigAooooAKKKKACiiigAqhq2jWOu2UtlqVlb6hZyjElvdRLJG49CrAg1fooTtqgPmv4kf8ABPf4KfEUSyjwx/wjN9Jn/SvD8n2Xb9IsGL/xyvlH4l/8ElPEenebceBvF1lrEQyy2WsRG2lA/uiRdysfchBX6gnmivUoZpi8PpGd12ev5juz8DviX+zD8UfhEZX8T+C9TsbSP719DF9otQPUzR7kH0JBry8jFf0ftGGBBAIPY14x8Tv2OvhF8WfNl1vwZYQ38mSdQ0xfsdxu/vFo8bz/AL4avoqHEfSvD5r/ACf+ZXMfhNRX6QfFH/gkf/rbn4e+M/Upp3iGP/2vEP8A2n+NfIHxR/ZG+LXwf86XxD4Nv/sEeSdRsF+1223+8XjyEH+/g+1fSYfM8LidITV+z0f4jujx6iggg88UV6e4wooooAKKKKALel6tfaHfw32nXlxYXsLb4ri2laORG9VZSCD9K+p/hB/wUo+LPw28i01u6g8c6SmAYtWyLkL/ALNwvzE+7h6+TaK5a+FoYlctWKYH7J/Bz/gpF8J/ie0FnrF7L4G1d8AwayQLZm/2bgfLj3fZ9K+pLDUbXVLOG7s7mK7tZlDxzwOHR1PQhhwRX85FeifCr9oP4h/BW8E3g/xTf6TFu3PZh/MtZD/tQvlCffGfQ18tieHYy97Dyt5Pb7yeU/f4UmDX5zfBn/grJbzGCw+Jvhs278KdY0H5k+rwOcj1JVj7LX3D8M/jZ4H+MOmfbfB3iaw1yMKGeKCXE0Q/24mw6f8AAgK+TxOAxGFf72GnfdfeTax3VFFFcI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KKOtYHjDxz4f8A6JNq/iTWbLQ9Mi+9c306xJn0BJ5J7AcntRFOTslqBv96p6hqFrpdlNdXlzFZ20Kl5J53CIijqWY8Ae5r4N+OH/BVnw9oRuNO+GejP4iuxlRq+qK0Nop9Ui4kkH12fjXwN8Xv2j/AIi/HK9aXxf4mu9Qtt26PTo28q0i9NsK4XI/vEFvUmvosJkWJr2lU9xee/3FJH6dfGr/AIKX/DD4aGey8OPJ481mPKhdNcJZq3+1cEEEe8Yce9fBPxp/b5+LPxj8+0Otf8ItocmR/ZuhFoNy+jy58x8jqNwU/wB2vnCivsMLlGFwtny8z7vX/gFWQruzsWYlmPJJOSaSiivbtYYUUUUAFFFFABRXonws/Z7+InxnuVj8H+FdQ1aEtta8Efl2qH/amfCA+2c+1faXwk/4JL3U/k3nxH8VrbIcFtL8Pruf6NPIMA+oCH2NediMxw2F/iTV+27+4Ln51IjSMFVSzE4AAyTXvXwo/Yd+MHxdMU2n+FZtG0yTBGpa7m0hwejBWG9x7orV+t3wp/Za+F/wXSJ/C/hKxt7+MD/iZXSfaLsn1Er5Zc+i4HtXrOABXy2J4jk9MPD5v/Jf5k8x8CfCn/gk34W0bybrx94lvPENwMM1hpa/ZbbPdWc5dx7jYa+wPhv8D/AXwitBB4Q8KaZofy7Wnt4AZ3Ho8rZdv+BMa7sUE18ziMdicT/Fm2u3T7ib3ClooriEFFFFABRRRQAUUUUAFFFFABRRRQAUUUUAFFFFABRRRQAUUUUAFFFFABRRRQAUUUUAFFFFABRRRQAUUUUAFFFFABRRRQAUUUUAFFFFABRRRQAUUUUAFFFFABRRRQAUUUUAFFFFABRRRQAUUUUAFFFFABRRRQAUUUUAFFFFABRRRQAUUUUAFFFFABRRRQAUUUUAFFFFABRRRQAUUUUAFFFFABRRRQAUUUUAFFFFABRRRQAUUUUAFFFFABSFQeozS0UAeL/FT9kH4TfGETza/wCD7JNRkyTqWnL9kud394vHjef98MPavjj4rf8ABJO8txNdfDvxcl2gyU03X02Pj0E8YwT9UUe9fpbnNLXo4fMsVhtITduz1Q7tH4EfFL9m/wCJXwZlkHizwjqOm2qnH29Y/OtW9MTJlPwzn2rzSv6PJraK5ieKWNZI3BVkcZDA9QRXzx8W/wBgn4PfFkTXEvh1PDeqSZP9oeHyLVs+rRgGNuepK596+ow/EaemIhbzX+RXMfiVRX3B8XP+CVXj7wr5134H1ay8Y2K5ZbSXFneAegDExtj13gn0r4/8Z/D7xL8OdWfTPFGg6hoN+uf3F/btEWHquR8w9xkV9Ph8bh8Sr0pp/n925Vzn6KKK7QCiiigAq9ouu6l4b1ODUdJ1C60zUIG3xXVnM0UsZ9VZSCD9Ko0UnGMtJAfZnwW/4KffEfwD5Fj4xgg8daSmFMs5EF8i+0qjD/8AA1JP94V98fBT9t34U/G7yLXTdfXRtclwBpGtYt52Y/woSSkh9kYn2Ffh3QCQcjg18/iskw2I1guV+X+X/DCauf0gg5HBzS/hX4g/BL9uj4rfBIwWlprh8Q6FHhf7J1wtcRqvpG+d8fHQK232NfoD8D/+ClXw0+J/2ew8SO3gPW3wuzUZA9m7f7NwAAv/AG0CD3NfH4vJsVhryS5o91/kQ0z6+oqrZ3lvqFrFc2s8dzbyqHjlicMjqeQQRwQfWrVeHs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OlHNB61wfxT+N3gj4K6OdS8Y+IbTRYiCYopX3Tz47RxLl3/AHHfFOMJTkowV2wO8xXHfEf4ueD/hFop1Xxh4hstCs8HYbmT95KR1EcYyzn2UE1+eHx4/4Kra3rX2nS/hdpI0O1OU/tvVEWW6YescXKJ9W3/QGvhbxb4z13x5rU+r+I9Xvdb1OY5e6vp2lc+2WPAHYDgdq+pwnD9araVd8q7df8kUon6AfHT/gq5NJ9o0z4V6H5K8p/butIC31igBwPUFyfdBXwf8Qvil4t+K2tNq3i7xBfa9fHO17yUssYP8KJ91F9lAHtXLUV9lhcBh8Gv3cde/X7y7WCiiivRAKKKKACiivQvhV8APiB8a74W/g/wxfasgbbJeBPLtoj/tzNhFPtnPoDWc6kKUeao7LzA89q7o+iah4h1GDT9LsLnUr6dtsVraQtLLIfRVUEk/Sv0c+DP/BJq2g8i/8Aib4kNy/DHSNC+VPo87jJ9CFUezV9w/DT4KeBvg/pgsvB3hjT9CjKhXlt4szSj/blbLv/AMCJr5rFcQUKXu0Vzv7kTzH5Y/B3/gmX8U/iJ5F34kW38C6S+CW1H97dlfVYFPB9nZDX3H8IP+CdXwh+F3kXV9pT+M9XjwTda6RJEG/2YABHj/eDEetfUeaOtfJ4nN8VidHKy7LQltleysrfTrWK3tYI7a3iUJHFCgVEUdAAOAKs0UV44gooooAKKKKACiiigAooooAKKKKACiiigAooooAKKKKACiiigAooooAKKKKACiiigAooooAKKKKACiiigAooooAKKKKACiiigAooooAKKKKACiiigAooooAKKKKACiiigAooooAKKKKACiiigAooooAKKKKACiiigAooooAKKKKACiiigAooooAKKKKACiiigAooooAKKKKACiiigAooooAKKKKACiiigAooooAKKKKACiiigAooooAKKKKACiiigAooooAKKKKACiiigAooooAKwfFfgnQPHWkSaX4h0Ww1zTn+9bahbpMmfXDA4Pv1reooTcXdAfEPxf8A+CWXw98YefeeCtQu/BOoNlhbHN3ZE/7rHeufZyB2Wvh74w/sJ/F34Ome5uvDr+IdHjyf7T0HN1GFHdkAEiADqWUD3r9vs8UmM17uGzrF4fRvmXn/AJ7lXZ/N+ylGIYFSOCDSV+7Xxi/ZD+FnxwSaXxF4Yt4tVkz/AMTfTgLa7B/vF1GH/wCBhh7V8JfGb/glP4w8Nefe/D3WYPFdiMsunXpW2vVHoGJ8t/qSn0r67C55hq+k3yPz2+8q6PhKit3xj4F8RfD7WZNJ8TaJfaFqMfW2v4Gicj1GRyPQjg1hV9BGSmrxd0MKKKKoAooooA9W+DH7UPxJ+A90h8KeI7iHTw26TSbs+fZyeuYm4Unuy7W96/Qj4F/8FSvBfjT7PpvxBsH8Gaq2F+3w7p7CRvUkfPFk9iGA7tX5Q0V5WLyvDYzWcbPutH/wfmJq5/RhoPiDTPE+l2+p6PqNrqunXC74buymWWKRfVWUkH8K0vbNfz+fCX49ePPgfqwv/BviO70ncwaW1Db7af8A66RNlG44yRkdiK/Qn4D/APBVLw74j+z6X8TtLPhq/OF/tfT1aWzc+rx8vH+G8e4r4rF5FiKF5Uvej5b/AHEtH33RWN4Y8V6P4z0e31bQdVs9Y0y4GYruxnWWN/oykj8K2a+daadmSF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DxQDmiuW+IHxN8LfCvw/JrfizXLPQtNj/AOW13Jguf7qL952/2VBPtRGLk+WKuwOprifif8ZfBnwZ0JtW8ZeILPRLXB8tJnzLMR2jjGWc+yg18BfH/wD4KqXt79p0n4UaZ9hi5T/hINVjDSn3igOVX2L7uD90Gvgrxf4117x/rk+s+JNXvNb1Sc5kur6ZpHPoAT0A7AcDtX1OCyGrWtKu+Vduv/AKUT7m+Pv/AAVT1vXftOlfC3TP7BszlP7b1JFkunHrHFykf1befZTXwp4n8V6z401q41fX9VvNZ1O4O6W7vpmlkf6sxJx7dqyqK+2w2CoYSNqUbefX7y7WCiiiu4AooooAKKnsrG41K7itbSCW6uZmCRwwoXd2PQADkn2r60+B/wDwTU+JnxO+z3/iVU8B6I+G3aihe9df9m3BBX/toUPsa5cRi6OGjzVZJID5EAJOBzX0H8Ev2GPit8bvIu7TQz4e0GTB/tfWw1vGy+saY3yexVdvuK/T34JfsPfCv4Hi3urDQl1zXYsH+2NaxcTK3rGuNkfsVUH1Jr6BCgdOK+RxXET+HDR+b/yJcj49+Cv/AATL+Gfw48i+8Ueb481hMMft6+VZK3tACd3/AANmB9BX1tpmlWWi2MNjp9nBYWUChIre2jEccajoFUAAD2FXc0cGvkq+JrYmXNVk2QLRRRXOAUUUUAFFFFABRRRQAUUUUAFFFFABRRRQAUUUUAFFFFABRRRQAUUUUAFFFFABRRRQAUUUUAFFFFABRRRQAUUUUAFFFFABRSFsVla14p0fw3B52rarY6XDjPmXlwkS/mxFNJt2QGtSZ9q8b8R/tf8AwY8Lbhe/EnQHZeq2V0Lsj8IdxrzLxD/wU4+B2i7vsmq6trpHT+z9MkXP087y66oYPE1Pgpt/JjsfWINBr4D1/wD4K7+D7Yt/YvgTWtQ/u/b7qK1z9dvmYrznXv8Agrx4quN39i+ANJsP7v269lucfXaI813QybHT/wCXdvVr/MLM/ULPtRmvx71r/gqT8a9V3fZW8P6Pnp9j04tj/v671wGt/t6/HjXtwn+IV5Ap7WVtb22PxjjU12w4fxcviaXz/wCAPlZ+4Wcd6Y8yRqWZlCjqScYr8BtW/aN+Kmu7hffEbxVcI3WNtYuAn/fIfH6Vxup+I9Y1xt2oane37dc3M7yH9Sa6o8OTfxVV93/BQcp/QVqnxK8J6GD/AGj4o0aw29ftN/FHj/vphXJaj+1H8H9KyLj4meFQw6rFq8EjD8FYmvwesNF1PV32WVjd3jZxtgiZz+grqtN+BXxJ1gA2Hw/8UXoPQ2+j3D5/JK2/1foQ+Ot+SHyn7Ial+3V8CdLz5vxF058f8+8M83/oCGuZvf8AgpF8BLQHyvFtzeY/54aTdDP/AH1Gtfl7p37H/wAadUx5Pw18RJn/AJ+LNof/AEPFdNYf8E/fj5qODH8Pp4we8+oWkWP++pRT/snLYfHW/Ff5BZH33e/8FSfgraZ8o+ILz/rjpwGf++nWsO7/AOCs3wniyIfDvi+cjv8AZLZQf/JjP6V8gWP/AATR+O13jzdA0+yz/wA99UgOP++Gaty0/wCCV/xnuceZN4btc/8APXUHOP8AvmI0vqOUR3q3+f8AkFkfRd1/wV08DIT9n8FeIJR282SBP5MazLj/AIK+eHlz5Hw71OT/AK6ajGv8kNeQ23/BJf4qyAGfxJ4Sh9kublj/AOiBWnb/APBI3x82PP8AGfh2P/rmk7fzQUexyRby/Fhod1L/AMFgrNM+V8L53/39bC/+0DVOT/gsIx/1fwpA928QZ/8AbasKH/gkN4oYfvfiDpKH/YspW/8AZhV2L/gkBrJ/1nxJsk/3dKdv/aop8uRrr+YaFlv+CwV72+F0A+uuH/4xTD/wWB1Ht8MLYfXWW/8AjNOH/BH2+7/FC3H00Rv/AI/Ug/4I+XR6/FOIfTQj/wDJFP8A4Q/65g0IR/wWBv8Av8MLY/TWm/8AjFSJ/wAFgrsH5vhbER7a4R/7b0N/wR9uu3xSiP10I/8AyRUbf8EftQA+X4oWxPvorD/2vR/wh/1zBoXY/wDgsKP+WnwpI918Qf8A3NV2D/gsDp7Eed8MblB/sayrfzhFc3L/AMEgtdGfL+I+nt/vaW6/+1DVKb/gkR4tH+p8e6O/+/aSr/ImlyZG+v4sND0O3/4K9eGG/wBf8P8AVo/+ud9E381Falp/wVx+Hz4+0+DvEkXr5Rt3/nIK8WuP+CR/xETPkeMPDcn/AF0+0L/KM1lXf/BJz4tw5MOv+EZx6fbLlT+tvj9aXsMkltL8WFkfS9p/wVi+EU5Al0XxdbnuXsrcj9Lg1vWP/BUD4I3ePNvdbs8/89tNY4/74LV8ZXf/AAS2+NVtny18P3X/AFy1Ej/0JBWDff8ABNr492mfK8KWl7j/AJ4atajP/fci0fUMoltVt80FkfobYf8ABRj4A3uA3jZ7Zj/DPpV4P1ERH6102nfts/A/VMeT8R9HTP8Az8M8P/oaivyqv/2DPjzpoPm/Du9fH/PC6t5v/QJDXMal+yh8Y9Kz5/wy8Ttjr5Glyzf+gKabyjLpfDW/Ff5BZH7SaZ+0h8KtYIFn8SPCk7noi6zb7v8Avnfmuu0zxjoWtgf2drWn6hnp9mukkz/3yTX4Can8IPHeiAnUPBfiGwx1Nzpc8ePzUVzNxaXdlKY54ZoJB1SRSpH4Gl/q9Sn8Fb8v8w5T+jgOh6MD+NLgetfzuaT488T+H9v9meIdV07b0+y3skWP++WFdrpH7U/xg0Pb9k+JfijavRJtUmmUfg7EVzz4cqL4Kif9fMXKfvdupc1+Jmif8FDPj1om1R43N7EP+Wd7p9tLn6t5e79a77RP+CrHxf04qt7p3hrVU/iM1lLG5+hSUAflXLPh/Fx2afzDlZ+utLX5m6F/wV91OLaus/Da0uT/ABPY6q0OPcK0T/zr0fw//wAFbfhzeFV1jwl4j01j1a2EFwo+pLof0rinlGNhvTv6NMVmfdWT6UtfMHh7/go/8CNd2rL4quNIkbol/ptwPzZEZR+Jr0/w5+018J/FoUaX8RfDc8rfdhfUoopT/wAAchv0rhnhMRT+ODXyYWPUKKq2Oo2upW6z2tzDcwt92SGQOp+hFWa5rWELRRRQAUUUUAFFFFABRRRQAUUUUAFFFFABRRRQAUUUUAFFFFABRRRQAUUUUAFFFFABRRRQAUUUUAFFFFABRRRQAUUUUAFFFFAHMeOfhx4Z+JmitpPinQbDXrBs4hvoFkCE/wASk8q3upB96+I/jV/wSi0DWftGofDTXZNAujll0nVmae1J7KsozIg/3hJX6BdqOtdmGxtfCu9KVvLp9w72PwI+Lv7OHxE+Bt6YfGHhm70+2LbY9QjXzbSX02zLlcn+6SG9QK80r+jfUNNtdWsprS9toby1mUpLBcRh43U9Qyngj2NfI/xv/wCCZ3w2+JX2i/8ACwfwFrb5YGwTzLJ2/wBqAkbf+2ZUD0NfYYXiGEvdxMbPutvu/wCHKUj8gKK96+N/7E/xT+BZuLvU9CbWdCiyf7Z0bNxAq+rgDfH9XUD0JrwYjFfV0a9OvHnpSTXkUJRRRWwBRRRQB3Xwq+N/jj4J6yNS8HeIbvR5SQZYI23QT47SRNlX/EZHbFfoh8Af+CqHh7xL9m0r4nab/wAI1qDYT+2bBWlspD6unLxfhvHclRX5a0V5eLy3D4te/HXut/69RNXP6LvDviTSvFuk2+q6JqVrq2m3C74buymWWKQeoZSQa1Pxr8APhD8fvHnwL1b7f4N8Q3OmBmDTWZPmWtx/10ibKtxxnGR2Ir9GP2f/APgqH4S8cG20n4jWi+DtYchRqUJaTT5W9T1aH/gW5R1LCviMZkeIw95U/ej5b/d/kS0fdFFUdM1Sz1qxgvtPu4L6yuEEkNxbSCSORT0ZWBIIPqKvV85toyQ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DLOlvE8kjrHGgLMzHAAHUk0AS5rK8R+JdJ8IaRc6rrmpWuk6ZbLvmu72ZYoox6lmIAr5H/AGif+ClXgn4XC60fwSIvHHiRCVM0MmNPt2/2pR/rSPSPg/3ga/NH4yftC+Pfj1q/2/xhr09/GjFoLCM+XaW//XOIcA443HLHuTX0OCyWvirTqe7Hz3+4pK594/tDf8FUNN0c3OjfCnT11e7GUbXtSjZbdD6xRHDP7M+0ZH3WFfnh8RPih4r+LOvya14u12813UXyBJdSZWMf3UQfKi/7KgD2rlqK+6wmX4fBK1OOvfqUlYKKKK9IYUUUUAFFaPh/w5qvizV7fS9F0261bUrhtkNpZQtLLIfQKoJNfb/wG/4JY+J/FX2bU/iVqX/CLaa2H/sqyKy30g9GblIv/Hz2IFcOJxtDCRvVlb8/uC9j4d0TQtS8S6pb6bpFhc6pqNw2yG0s4Wllkb0VVBJP0r7T+Bf/AAS48aeNBb6l8Qr5fBukthvsEW2a/kX0I+5FkdyWI7rX6NfCP9n3wF8DNM+x+DfDtrpjsoWa8K+ZdT/78rZYjPOM4HYCvR+lfG4viCpO8cOuVd3uQ5HlHwZ/Zh+HPwFs1Twn4dggv9u2TVboedeS+uZW5AP91dq+1erkelFFfKVKk6suabu/MkWiiipAKKKKACiiigAooooAKKKKACiiigAooooAKKKKACiiigAooooAKKKKACiiigAooooAKKKKACiiigBMgdqM1HLNHBGzyOsaKMszHAA9TXlXjf8Aas+EXw78wa58QNEhmj+/b21yLmZfrHFuYflVQp1KjtCLb8tQPWevSjmvibxv/wAFXPhdoZli8P6RrviWZfuyCJLWBv8AgTtvH/fFeC+M/wDgrZ471PzE8MeEdF0GJuA97JJeyqPUEGNc/VTXrUsnxlX7FvXQdmfqlj3qhqut6doVo11qV/bWFsv3prqZY0H1LECvxE8Y/ty/HDxtvW78f6jYQt0i0gJZbR6BolVvzJrx3V/EGteLL77RqmpX+sXjnHm3c7zyMT7sSa9elw5U/wCXtRL01/yHyn7heLf2zvgp4K3/ANo/EXRpnTrHpsjXzZ9MQB+a8V8Wf8FW/hRoxePRtK8Q+IJR92RLeO3hP/AnfcP++K/Nvwl+zb8U/HOxtE+H/iC9if7tx9gkjhP/AG0YBf1r2nwl/wAExvjd4i2Nf6fpHhpG5zqWoqxA+kIk/Kuj+y8sw/8AGq3fql+G47I9X8Vf8FedeuN6+G/h9p9hjhZNUvnuc+5VFjx9N341494n/wCCl3x08Qlxa65p3h9G6ppmmxHA9jKJCPzzXuHhX/gkJdPsk8S/ESGH+9b6XpxfP0kd1x/3xXsXhb/glj8HdFCNqc/iDxDIPvC7vlijP0ESKQP+BGj6xk2H+CHN8m/zDQ/NHxP+0x8V/GO8at8Q/EdzE/3oF1GSOI/8AQhf0rz9nv8AWrzLNc313Ke5aR3P6k1+5fhn9jD4JeEQn2H4b6LMV6HUImvT/wCRi9eqaH4Q0PwzB5Wj6PYaVFjGyytUhXH0UCk8/wAPSVqFH8l+Vw5j8GfDf7OnxR8W7TpHw+8SXsbdJl0yZYv++yoX9a9Q8Pf8E6/jxr+1m8HppcLf8tNQ1C3jx9VDlv0r9rAoHalxXHPiLEP4IJfexcx+T3h//gkx8TL4K2reJfDWmIeqxSzzyD6jy1H/AI9Xo+g/8EgLZNraz8S5Zf70VjpITH0dpT/6DX6N0hArhnneOntO3okK7PijRP8Agk98J7Da1/rfijVJB1U3UMUZ/BYs/wDj1d9on/BOb4C6QEaTwfLqMi9HvdTuW/8AHVkCn8q+menakx7VxTzDFz3qP77fkF2eRaR+yJ8GND2/Zvhp4bfb0+1WCXH/AKMDV2uk/C3wZoGP7M8JaJp2On2XToYsf98qK6kUVySrVZ/FJv5sRFHbxQoEjjRFHAVVAAqXaB2paKi7ATFLRRSAKKKKACiiigAooooAKKKKACiiigAooooAKKKKACiiigApMUtFADSgPYVWu9NtL+Hy7i1huE/uSxhh+Rq3RTTa2A4jWPgl8PNf3f2l4E8N6hu6/atJgk/mhriNY/Ys+CGuBvtHw30WPd1+yRNbfl5ZXFe3UmD61tHEVofDNr5sD5W1n/gmj8CdV3fZvD+oaQT/AM+eqTHH/fxnrgdb/wCCSXw3ugx0rxX4l09z0Fy8Fwo/ARof1r7mxilxmuqGZYyG1R/ff8x3Z+aevf8ABIG9j3No3xKgn9I77STHj/gSytn/AL5rzfxB/wAEqPi7pe5tO1Hw3rKL91YrySKQ/UPGAP8Avqv1zz7UuT6V2wzzGx3kn6pfpYd2fh94h/YI+O3hvcZ/AN3dxjo+n3MFzu+io5b9K8u8RfB3x74P3HW/BniDRwvVr3TJol+uWUDFf0JYpCoPVQa7ocRVl/Egn6XX+Ycx/OhpPiHV/Dtx5+male6ZOP8AlpaTvE35qRXqPhj9sP40+ENn9n/EfXXVPurf3P2xR7YmDjHtX7beI/hb4N8Yhxr3hTRda3/e/tDT4Z8/99Ka8m8T/sFfAvxSXafwDaWUrdJNMnmtdv0WNwv5iur+3MLW0r0fyY7o/P7wt/wVJ+NGhFBqJ0LxEg4Y31j5bH8YWQA/h+Fex+Ff+CvinZH4k+HRH9640vUs/lG6f+z16B4p/wCCTnww1QO+ieIPEWhynokksVzEv/ASgb/x6vHPFf8AwSJ8V2m8+G/HmkamOqrqdpLaH6ZQy0/a5LiPijyv0a/LQND6I8Jf8FQfgr4hKrqNxrPhlzwTqOnmRQfrAZDj8K9r8J/tP/CfxxsXRviD4fupn+7byXyQzH/tnIVb9K/KXxd/wTo+OnhXe8fhWLXLdOs2k30UmfojMrn/AL5rxbxX8IPHXgMufEXg/XNDVOsl9p8sSfUMygEe4NH9kYCv/Aq/in/wQsj+g2K5iuYlkikSRGGVZGBBHqDU2BX88fhX4l+L/Akofw74n1jQXBz/AMS6+lg/MKwzXt/g3/gol8c/B/lo3itNdtk/5YaxZxTZ+rgLIf8AvquSpw7WX8Oafrp/mLlP2tpa/MnwX/wV41iDy4/FngGzvc8PcaPePb49xHIHz9Nwr3vwT/wU++C/iny49UudX8KzNwf7TsTJHn2aEyce5AryKuVYylvTb9NfyFZn11mjrXDeCfjj8P8A4jhB4a8Z6LrMr9ILW+jaYfWPO4fiK7gMCODmvMlCUHaSsxDqKKKkAooooAKKKKACiiigAooooAKKKKACiiigAooooAKKKKACiiigAooooAKKKKACiiigAooooAKKKKAGMoYYIBFfNnx0/YF+Fvxs+0XyaZ/wifiGTLf2poyLGHb1lh+4/PU4DH+9X0rgGjpWtGtUoS56UmmB+LHx2/4J8/FH4M/aL+0sP+Ex8OxZb+0dGRnkjX1lg++vHJI3KO7V8yspUkEEEdQa/pAH6V4B8d/2JPhh8efPu9R0caH4ikyRrWkBYZmb1kXG2XtksN2OAwr67CcQtWjiY/Nfqv8AItS7n4e0V9U/Hn/gnZ8TPg99o1HSLf8A4Tjw9HlvtmlRH7RGvrJb8sPXKFwB1Ir5YdGjcq6lWU4IIwQa+xw+JpYqPPSkmihtFFFdIBRRRQB618Dv2o/iJ+z7frJ4V1yQaaX3zaPe5mspvXMZPyk/3kKt71+lv7PP/BRz4f8Axd+zaV4nZPA/iaTCCO9mBsp2/wCmc5wFJ/uvjqAC1fjxRXj4zKsPjNWrS7rf/giauf0fpIsiBkYMpGQQcginjFfiH+z3+3F8R/2f3t7G3vz4j8LxkA6Hqjs6IvpC/wB6L2AyvOSpr9Pv2e/20fh1+0PDDaabqH9i+JmXL6DqbBJie/lN92Udfu845Kivg8blOIwd5W5o91+vYhqx7/RSUte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Sg81xfxO+LvhH4N+G5Nc8Ya5b6LYrkJ5zZkmYD7kcYyzt7KD+Vfmb+0l/wUz8V/ENrrRfh0k/g7w+2UbUSw/tG5X1DDIhHshLf7XavRweXV8a7U1p3ew0rn3R+0L+2f8O/2d4JrXUtQ/tnxMFzHoOmsHnBxx5rfdiHT73OOQrV+Xn7Q/wC218Rv2hZp7K9vv7A8LsTs0LTHKxMvbzn+9Ken3vlyMhRXgVxcS3c8k88rzTSMXeSRizMxOSST1JqOvv8ABZRh8JaTXNLu/wBF0/MtKwUUUV7owooooAKKltbSe+uYre2hkuLiVgkcUSlmdicAADkk+lfZP7Pn/BM3xz8Sjbar44kfwPoD4f7PIm7UZl9BEeIvq/I/uGuTEYujhY81aVkB8faNomoeI9Tt9N0qxudS1C5cRw2tpE0ssjHsqqCSfpX298AP+CW/ijxeLfVfiVfN4U0psONKtCsl/Kvox5SLj13N2Kiv0H+DH7N/w/8AgHpYtvCGgwWlyyBJ9TnHm3k/+/Kecd9owo7AV6geK+KxvEFSpeGGXKu73/4BDked/CT4CeBPgdpP2Dwd4dtdK3KFmutu+5n/AOukrZZuecZwOwFeh/ypaP1r5Oc5VJOU3dvuSLRRRSAKKKKACiiigAooooAKKKKACiiigAooooAKKKKACiiigAooooAKKKKACiiigAooooAQ8UA5ozXDfED41+A/hbC0nivxbpOhsBuEN1dKJmH+zGDvb8AaqMJTdoq7A7nFA4r4m+Iv/BVf4Y+GjLD4W0vVvGFyudsoQWds3/A5MuP+/dfL/wARf+CpfxZ8V+bD4dt9J8HWrZCvbQfabgD3eXK/iEFexRyXGVteXlXnp+G47M/XOe5itYnlmkWKJAWZ3YAKPUk1414//bL+DXw28xNW8eaZNdJkG10xzey7v7pEIbaf97Ffi144+Mnjr4mzM/inxbrGvAnIivLx3iX/AHY87V/ACtDwD+z58SPiiY28MeCtZ1WCTpdR2rJb/jM2EH4tXtQyClSXNiaunlp+LK5T9A/Hv/BW/wAKacJIvB/g3VNakHC3GqTpZx59Qq+YxHsdp+lfOPjr/gp38Z/FfmR6VdaV4Tt24A0yyEkmPd5i/PuAPwrd8Bf8EqPin4h8uXxJqWjeE7c/fjeY3dwv/AY/kP8A38r6O8B/8EoPhroIil8Ta7rXii4XG6ONls7dv+Arucf9/K05smwey5n9/wDwA0R+Z3jX4xeOviPIzeJvF2s66GOfKvb2SSNf91Cdo+gAp/gv4L+PfiMyf8Iz4P1vXEY486zsZHiH1cDaPqTX7ceBf2V/hL8OfLbQfAOi288f3Lm4txczr9JZdzj869TSNY1CqoVQMAAYArKfEEILlw9LTz0/Bf5hzH45eCf+CY/xr8VeW+o2GleFYG53arfKz4/3YRIc+xx+Fe++DP8AgkNpkQjk8W+P7q6z9+30ayWHH0kkL5/74FfonmjmvLq55jam0lH0X+dxXZ8yeDf+Cc/wM8IiJpPDE2v3KdJ9YvJJc/VFKxn/AL5r3Dwl8K/BvgSNV8OeFNG0LAxnT7CKAn6lVBP411dH4V5FTE1qv8SbfqyRFUDoMU6iiucAooooAKKKKACiiigAooooAKKKKACiiigAooooAKKKKACiiigAooooAKKKKACiiigAooooAKKKKACiiigAooooAKKKKACiiigAooooAKKKKACiiigAooooAKKKKACiiigApjRq4IZQwPYin0UAec+MP2ePhj4+DnXvAmg6hK/Wd7CNZv8Av4oDD868L8Z/8ExPgr4nDtptpq/haU8g6ZftImfdZhJx7Aj8K+uqTn0rqpYuvR+CbXzHc/M3xp/wSH1WHzJPCXxAtLvP3LfWLJoMexkjL5/74FeBeN/+CeXxy8E+ZIPCY161T/lvot1HcZ+keRIf++K/a7NGa9elnuMp/E1L1X+Vh8zP52vEngrxJ4HvPs2v6Fqmg3QP+q1C0kt3z9HANdr4F/af+K/w28tfD/j3W7OCP7trLcm4gH/bKTcn6V+8mo6RY6xZyWt/ZwX1tIMPDcxLIjD3BGDXifjr9h74J/EDzHvfAen6fcv/AMvGj7rFgfXbEVUn6qa9SGf0Kq5cTS0+T/MfMfCHgP8A4KufE3QDHH4l0XRvFVuv3pAjWdw3/Akyg/7919IeAv8Agqz8L/EXlxeJdJ1rwncN96QxC8t1/wCBR/Of+/dcn49/4JHeGr3zJfB3jbUdJfqttq1ul0hPpvTyyo9yGP1r5x8e/wDBM740+D/Ml03T9N8V2yc7tJvAH2+6ShCT7Luq+TJsXs+V/d/wA0Z+pfgH9oj4Z/FBYx4X8baNqdxJ920W6WO4/wC/L4cf9816MGB6HNfzx+MPhz4t+Hd59m8S+HNV8P3GcKuoWkkG7/dLAZ+orsPh/wDtTfFj4XmJfD3jvWLW3j+7aXE/2m3HsIpdyD8BWFXh5SXNh6t15/5r/IOU/e3tQM4r8rvh3/wVo8a6P5UHjLwrpfiGFcA3FhI1lOfc53oT7BVr6h+HH/BS34M+OTFDqWo33hG9fA8vWLY+UW9pYy6ge7ba8StlOMoauF15a/8ABJsz6xorD8L+NfD/AI3sBf8Ah7XNP1yybpcaddJOn5qSK3K8lpxdmIKKKKACiiigAooooAKKKKACiiigAooooAKKKKACiiigAooooAKKKKACiiigAooooAKKKKAEPIrwL47/ALFXwx+Pi3F3qmjjRvEDgka3pAEM5b1kGNsvb7wJxwCK9960h4rSnWqUJc9OTT8gPxf+P/8AwT4+JXwVFzqOnWp8Z+GY8t/aGlREzRJ6ywcsvHJK7lA6kV8vkFTgjBr+kDGRXzh+0B+wn8NPjwtzftYDwv4mky39s6TGqGRvWaLhZPc8N/tCvscHxC1aGJXzX6r/ACLUu5+JtFfQfx+/Yg+JXwBa4vrvTf8AhIPDUZJGt6SrSRovrKn3ou2SRtzwGNfPlfYUa9LER56UrooKKKK6ACpIJ5bWaOaGRopY2DJIhwykcggjoajootcD7Q/Zz/4KXeMvhobXRvHqTeNvDqYQXTuP7Rt19pDxKPZ+T/fA4r9MPhF8c/BPxz0Eat4O12DVIlA8+2zsuLYn+GSI/Mp684wccEiv5/62/BvjfX/h7r9trfhrV7vRNVtzmO6s5TG49QcdQe4PB7ivmsdklHEXnR92X4P5f5CaP6JjzS1+d/7Nf/BUWz1T7NoPxbgXT7o4jTxJZRfuXPTM8S8of9pMjn7qgZr7/wBE13TvEmlW+p6TfW+padcoJILq0lWWKVT0KspII+lfB4nBV8HLlqxt59H8yLWNKiiiu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UdxXif7Qv7WngH9nLTXbXtR+2a5Im620KxIe6l9CwziNP9psd8ZPFXTpzrSUKau2B7FdXkFhay3NzMlvbxKXkllYKiKBkkk8AAd6+HP2lf+CnHh7wOLnQvhkkHinXVzG+sS5NhbnplMYMxHqMJ0OW6V8TftHfto+Pv2jLua1v7s6H4W3Zh0DT5CIiAeDM3Blbpy3APIVa8Dr7fA5BGNqmK1fbp8y1HudR8RPid4o+LHiObXfFmt3WualL/wAtbl8hFznaij5UX/ZUAe1cvRRX2MIKmlGCsigoooqgCiivYPgP+yr8Qv2htQVfDGjtFpKvsn1u+zFZw+vz4y7D+6gY+oA5rKpWhQi51HZLuB4+Bk19O/s8/sAfEX45G21O9tz4Q8KyYP8AaepxESzJ6ww8M/sx2qezHpX37+zt/wAE+fh78EPsuq6pCvjLxXFh/t+oxDyIH9YYeQuD0ZtzZGQR0r6nxgY7V8ZjeIN4YVfN/ov8yXLseI/AT9kP4c/s9WscmgaQL7XNuJdd1ECW7Y452nGIwfRAM989a9vP4UZzRg96+Nq1alaTnN3fmQLRRRUAFFFFABRRRQAUUUUAFFFFABRRRQAUUUUAFFFFABRRRQAUUUUAFFFFABRRRQAlIeaGYKMkgD1NeH/FT9s74Q/CLzodY8X2l7qUeQdN0g/bJ9390hMqh/3ytXTpVKz5acW35Ae48+tIWCjJIA9TX5m/FH/grbqV15tt8PvB8NkhyEv9ek82THqIYyAp+rsPavkP4nftRfFP4wNKnifxnqV5ZydbCCT7Pa49PKj2qfqQT719Dh8hxVXWpaK+9/ciuVn7DfE79sT4RfCbzY9c8aWEt/HkHT9Nb7Xcbv7pWPOw/wC+Vr5N+Jf/AAVyt0Mtv4B8FPKeQl94gm2j/vxETn/v4K+EPh58EfH3xYuRF4S8J6rroLbTPb27eQh/2pThF/Eivq/4af8ABJ/x7r4huPGXiDTfCtu2C1tbA3tyPUHBWMfUO30r1Fl+W4LXETu/X9FqOyR4j8Sf24vjN8UDLFf+M7vSrF8j7FomLKMA9VJTDsPZmNeRaF4Y8R+PtXNto2lan4h1OU7jFZW8lzMxJ6kKCT9a/Xv4a/8ABNn4NeAvKn1DS7vxffpg+drVwWjB74iQKhHswavpTw74V0XwfpyWGhaRY6PZJ9220+2SCMfRVAFTLO8Lh1y4Wl+iC/Y/H34c/wDBNf4z+Olimv8AS7LwjZPg+brVyBJj2ijDuD7MFr6i+Hf/AASV8H6SYp/GfizU/EEwwWttOiWzhz/dJO9mHuCpr72J9aUe1eNXzvGVtOblXl/nuK7PJPh9+yl8JfhgI28P+BNIguY8bbu6h+1XAPqJJdzD8CK9ZVFQAKAoHYCnYo214k6lSo+acm356ki0UUVIBRRRQAUUUUAFFFFABRRRQAUUUUAFFFFABRRRQAUUUUAFFFFABRRRQAUUUUAFFFFABRRRQAUUUUAFFFFABRRRQAUUUUAFFFFABRRRQAUUUUAFFFFABRRRQAUUUUAFFFFABRRRQAUUUUAFFFFABRRRQAUUUUAFFFFABRRRQAUUUUAFFFFAFLUdMs9Ys5bW+tYby2lGHhnjDo49CDwa8J+IX7CPwU+IolkufBdro14/S60NjZMp9diYjJ+qmvoKg1rTr1aLvTk16MD84PiL/wAEikPmzeBfHJXrss9ft8/nNEP/AGnXy78Rv2EfjV8NfNluvB1xrVkmf9L0JheqR3OxP3gHuyCv3B/Cjk17lDPcXS0k1JeZV2fzraZrPiDwFrRn0+91Lw9q1u20yW0sltPGfTIIYGvor4a/8FIPjP8AD/yob3V7bxfYJgeRrkHmPjv+9Qq5Puxb6V+t3jz4Q+CvidbGDxX4W0rXl27Ve9tEeRB/svjcv1BFfLXxK/4JV/DLxR5s/hXUtU8GXbZ2xK/2y1X/AIBId/8A5Er1lnGCxa5cVTt8r/juO6e5jfDT/grF4H10w2/jTw3qXhe4bAa6smF7bD1JwFcD2CtX1j8Ofjv8Pvi3Cj+EfF+l61Iy7vs0NwFuFHq0LYdfxUV+WvxO/wCCY3xd8DiW40OLT/GlimSDps3lXAX1MUm3n2Rmr5j8Q+E/Evw71kWut6RqfhzVIjuWK9t5LaVSD1AYA/iKbyrAYxXwtSz9b/g9Qsnsf0R4460uK/D74Xft3fGX4WGKK18WTa9p0eP9A18fbEIHQB2PmKPZXAr7A+F3/BWnw5qnk2vj7wrd6JMcK1/pDi5gJ/vGNtroPYFzXjYjI8XR1iuZeX+QrM/QHOKOfpXnnw0/aA+HfxhhV/CPi7TdXlK7jaJN5dyo9WhfDj8Vr0M14M4SpvlmrPzJFooopAFFFFABRRRQAUUUUAFFFFABRRRQAUUUUAFFFFABRRRQAUUUUAFFFFABRRRQBG8ayqVZQykYIIyDXyV+0N/wTm+H3xg+06p4cjTwP4mfLedYRD7HO3/TSAYAJ/vJtPJJDV9cEZo5rejiKuHlz0pWYH4LfHH9mD4hfs+6i0PirRHGnM+yDWLPMtnP6YkA+Un+64VvavJq/oz1fRrDxBps+nanZW+o2NwhjmtrqJZIpFPVWVgQR7GvhX9ov/glzoXin7TrXwtuk8Oamcu2iXjM1lKeuI35aIn0O5egG0V9tgs/hO0MSrPv0/4BakfltRXWfEn4V+LPhF4hk0TxfoV3oeopkqlwnySrnG6NxlXX/aUkVydfXQnGolKDumUFFFFUAV678Bf2pPH37O+qibwxqrSaW77rnRr3MlnP6kpn5W/2lIPHUjivIqKyq0oV4uFRXTA/az9m39u3wB+0Cttpcs48LeLnAB0bUJRidv8AphLwJP8Ad4br8uBmvpUflX84CSNE6ujFHU5DKcEGvs/9mX/gpN4r+FxtNB8fC48YeGVwi3jPnULRfZ2P71R/dc59GwMV8Rj8gcL1MLr5P9GS49j9ceaCM1xnwy+LfhT4xeGYte8Ia3ba1YPgMYDiSFv7kiHDI3swHr0rs+9fHSjKEnGSs0Q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5rM8Q+JNL8JaNd6trWoW2l6baoZJ7u7lEcUa+rMeBXiP7Sf7ZvgX9m+zltr+5XXPFTJug0CxkHm8jhpm5ES9OTyR0U1+Tv7QH7Uvjz9o3WDceJNSMOkxOWtNEsyUtLf0O3Pztj+Nsnk4wOK9zAZRWxtpS92Hfv6FJXPrb9qD/gp/Nd/a/DnwiDQQcxy+J7qLDuOh+zxsPl/33GfRRwa/PbV9Yv9f1O51HU7yfUL+5cyT3V1IZJZXPVmYkkn3NU6K/Q8JgaODhy0l8+rLSsFFFFdwBRRT4YZLmZIokaWV2CqiDJYnoAO5ouAyuk8AfDjxP8AFLxFBoXhTRbvXNUm6QWsedo/vO3RFHdmIA7mvrb9mv8A4Jm+K/iOLXW/iJJP4O8PPiRdPCj+0blf90jEIPq4Lf7Pev0w+Fnwc8H/AAZ8Ox6L4O0O20azGDIYlzLOw/ikkOWdvck46DAr5jHZ5Sw94Ufel+C+Ymz45/Zv/wCCXejeGfsuufFW5j1/UhiRNBtHIs4j1xK/DSkegwvUHeK+8NK0uy0TT4LDTrSCwsbdBHDbW0YjjjUdFVQAAB6CroOTR2618JicZWxcuarK/wCSIvcdRRRXIIKKKKACiiigAooooAKKKKACiiigAooooAKKKKACiiigAooooAKKKKACiisPxV400HwNpUmqeIdZsdD06P711qFwkMYPpliOfahJydkBtYo/Gvif4v8A/BUz4d+DTPZ+DLC78b6iuVFwM2lkD/vuN7Y9kwezV8R/Fv8Ab8+MPxYM1u3iE+F9JkyPsGgA2wx6NLkyNx1G7B9K93DZLi8Rq1yrz/y3Ksz9Zfir+0t8NfgvE/8Awlni7T9Ou1GRp8cnnXben7lMvg+pAHvXxl8WP+CtkUXnWnw58JNM3IXU/ED7V+ogjOT7EuPcV+f/AIR8BeLPifrZsvDmi6n4k1KRtzpZwPO3J+85AOB6k8V9c/Cb/glV8QfFXk3XjXVrHwZZNgtbRkXl5j02oRGv13kj0r3FluXYFc2Knd/10WpVktz57+Kf7VnxU+MrTR+JfGF/NYSZB02zb7Na49DFHgN9WyfesH4bfAv4gfF+5WLwh4T1PW1LbTcwwlbdD6NM2EX8WFfrf8J/+CfXwc+Fghnfw/8A8JXqceD9s8QMLgZ9ocCIc9MqSPWvo6zsrfT7aK3toI7a3jUKkUShVUDoABwBWVXPaNBcmEp6fcvuX/AFzdj8v/hd/wAEmfFWrCG68d+KLLQIDhmsdLQ3Vxj+6znain3G8V9f/C79gf4MfC7yZofCyeIdQjx/pviBvtbE+vlkCIH3CA19FGgZr5/EZpisTpKdl2WhN2V7SzgsbeOC2gjt4I1CpFEoVVA6AAcAVZoory9xBRRRQAUUUUAFFFFABRRRQAUUUUAFFFFABRRRQAUUUUAFFFFABRRRQAUUUUAFFFFABRRRQAUUUUAFFFFABRRRQAUUUUAFFFFABRRRQAUUUUAFFFFABRRRQAUUUUAFFFFABRRRQAUUUUAFFFFABRRRQAUUUUAFFFFABRRRQAUUUUAFFFFABRRRQAUUUUAFFFFABRRRQAUUUUAFFFFABRRRQAVjeJfCOh+M9NfT9e0ew1uwf71tqFsk8Z/4CwIrZopptO6A+RPij/wTJ+EXjwTXGhwXvgrUXyQ+ly+Zblv9qGTIA9kKV8gfFP8A4JdfFLwWJrnwxcaf42sEyQtq/wBmusDuYpDt/BXY+1fryTR25r18PnGLw+nPzLs9f+CO7P53fEnhDxR8NdbFprmk6n4b1WFtyx3kElvKpB4ZcgH6EV7Z8KP2/fjJ8KjDAniRvE2mR4H2HxCpuhj0EuRKOOgD49q/ZzxR4N0Hxvpb6b4h0ew1vT5PvW2oWyTxn32sCM+9fKHxZ/4Je/C7xx5114XmvfA+ovkgWjG5tCfUxSHI+iuo9q96GdYTFLkxlP8AVf5oq99zA+E//BVvwL4lENp440S+8IXbYDXltm8tPcnaBIv0Ct9a+v8AwL8TPCfxO0waj4U8Radr9pgbnsbhZChPZ1Byp9mANfkh8WP+Cbnxf+GwmudL0+DxrpaZIm0Vy04X3gbDk+yb/rXzlY6j4l+G3iIy2lzqnhjXbNtpaJ5LW5hb04wyn2pyyjBYxc2EqW/Ff5oLJ7H9EoHFAGK/ID4R/wDBT34o+AzDa+J0tPHOmJgH7YPIuwvoJkGD9XVj719vfCD/AIKJ/CH4peTbXurP4N1d8A2uvARRFv8AZnBMeP8AeKk+leBicoxWF1cbrutSbM+oqKrWd5b6hbRXFrPHc28qh0licMrqehBHBFWa8cQUUUUAFFFFABRRRQAUUUUAFFFFABRRRQAUUUUAFFFFABRRRQAUUUUAFFFFAHI/Eb4WeFPi34cm0TxbodrrmmyciO5T5o26bo3GGRv9pSD71+bP7R//AATA8Q+D/tWufC+aXxNpK5kbRbggX0I64jPCzAenDdAAx5r9VKQ16GEzCvgnek9Oz2GnY/nG1DT7rSr2ezvbaWzu4HMcsE6FHjYHBVlPII9DVav3S/aE/ZF+Hn7RFk769po0/Xwm2HXtPAjukwPlDnGJFH91gcDOCvWvyz/aO/Yh+IH7PEs9/cWv/CReE1b5Nd06MlEHbz05MR6cnK84DE19/gc4oYu0Ze7Ls/0Zadz55ooor3hhRRRQB13wx+LHiz4O+Jodd8Ia1c6NqMeAzQtlJlznZIh+V19mBFfqJ+y//wAFIPCnxYFroPjo2/hDxW+I0nZ9theN/sux/dMf7rnHTDEnFfkbRXlY3LaGNj76tLut/wDgiauf0gBgwGCCD3FOPFfjV+y//wAFA/GXwKa00PXzN4u8FphBZ3En+k2adP3Eh7Af8s2+XjAK8mv1W+EHxy8GfHXw1Hrfg7WItSgAAntz8lxbOf4JYzyp6+xxkEjmvzvG5ZXwL99Xj3W3/AJasegUUUV5Z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d6O9eK/tFftWeCP2btFM2v3ovNbmQtZ6HZsGuZ/Qkf8s0z/G3HBxuPFXTpTqzUKau2B6x4g8QaZ4V0e71bV7630zTLSMyz3d3KI4olHUsx4Ar82/2qf+Cm11qxvPDXwjaSyszmKfxPKm2aUdD9nQ/cH+2w3egXAJ+Xf2jP2svHH7SWsmTXLw2GgRSFrTQbNyLaH0Zv+ej4/jb1OAoOK8Vr7zL8ihStUxPvS7dF/n+RaRYv9QutVvZ7y9uJbu7ncySzzuXeRiclmY8kk9zVeiivrkraIoKKKKACitHw/wCHdU8WazaaToun3Oq6nduI4LS0iMksjHsqjk1+if7Mf/BLxIhaeIfi7JvfiSPwzZy/KPa4lU8/7iH0yx5FcGLx1DBR5qkvl1YN2Pjv4A/sr+Pf2i9WEPhrTDDpMb7brW70GO0g9Rux87f7KgnkZwOa/VP9m/8AYe8A/s7wwagluPEni0KN+uahGCYm7+RHyIh78tyctjivftC0HTfC+lW2maTY22mabbII4LS0iWKKJR2VVAAFaIr8+x2cV8ZeEfdh2XX1ZDdwpaKK8IkKKKKACiiigAooooAKKKKACiiigAooooAKKKKACiiigAooooAKKKKAEzmjFUtT1Oz0Wxnvb66hsbSBS8s9xII441HUsx4A9zXyZ8af+CmPwx+G3n2Phky+PNZTKgae3l2at/tXBB3D3jVx7it6GGrYiXLSi2B9gZwK8X+Mf7X3ws+ByzQ+IvEsE2qxg/8AEn03Fzdk/wB0opwh/wB8qPevyx+M/wC3x8W/jGZ7V9cPhfRJMj+zdBLW4ZfR5c+Y+R1Bbaf7oryT4d/CTxp8X9X+weEfDuo+ILot+8a3iJjjz3kkOFQe7ECvqcPkChH2mLnZdl+rZXL3Pr/4xf8ABVrxf4i8+y+HuiW/hazOVXUb/F1eEdiFI8tPoQ/1r418YePfFnxT10X3iPWtS8SapK21Gu5nmbk8KgPQeiqAPavuX4Of8Em9U1DyL74l+JU0uI4ZtJ0TEs2PRpmGxT/uq496+4/hN+zJ8NfgjDH/AMIn4VsrO8VcNqU6+fdt6/vXywz6KQPaul5hl2XrlwsOZ9/+C/0HdI/Kb4Qf8E+fi/8AFfyLmXRB4T0iTB+3a+TAxX1WHBkPHTKgH1r7e+EX/BLr4Z+BxDd+Lbm88cakuCUnJtrMH2iQ7j/wJyD6V9n4oxXhYnOcXiNFLlXl/nuTdmP4Y8IaJ4K0qPTPD+kWOiadF9y10+3SGNf+AqAK2aKK8Rtt3YgooopAFFFFABRRRQAUUUUAFFFFABRRRQAUUUUAFFFFABRRRQAUUUUAFFFFABRRRQAUUUUAFFFFABRRRQAUUUUAFFFFABRRRQAUUUUAFFFFABRRRQAUUUUAFFFFABRRRQAUUUUAFFFFABRRRQAUUUUAFFFFABRRRQAUUUUAFFFFABRRRQAUUUUAFFFFABRRRQAUUUUAFFFFABRRRQAUUUUAFFFFABRRRQAUUUUAFFFFABRRRQAUUUUAJjiuH+JHwU8DfF2w+yeMPC+m64gXaktzCPOjH+xKMOn/AAEiu4PNAGKcZSg7xdmB+fPxe/4JN6FqnnXvw58SzaLcHLLpmsgz25Posqjeg+oc18RfFz9k74pfBNppfEvhW7GmRk/8TWxH2m0I9TImdn0fafav3jximPGkqlWUMpHIIyDX0GGzzE0dKnvLz3+8dz8CfhR+0V8RfgldK/hHxTfabbhtz2DP5trIe+6F8pn3xn0NfcPwd/4Ky2tx5Fj8S/DLWrnCtq2g5dPq8DnIHclWb2Wvo34w/sHfCL4w+fc3GgL4d1iTJ/tLQcWzlvVowDG/PUlcn1FfDPxl/wCCXXxG8Cie98G3dt440xMsIYgLa9Uf9c2O1v8AgLEn+7XsrE5ZmWlZcsvu/H/Mq6Z+nHwz+Nfgb4w6Z9t8HeJrDXYwoZ4oJcTRD/ppE2HT/gQFdyea/ndmg8UfC/xPtlTVfCviGxfOGElpdQN69mU19U/Bb/gp58SfABgsfF8UHjrSEwpe5IgvUX2mUYb/AIGpJ/vCuHEZBNLnw0uZduv37MXKfrwOKXrXz58F/wBuL4T/ABs8i1sNeXQ9blwP7J1vFtMW9EYkpIfQKxPsK+glIYZHNfL1aNShLkqRafmSOooorMAooooAKKKKACiiigAooooAKKKKACiiigAooooAKKKKACiiigAqC4t4ruF4Zo1likBV43UFWB4IIPUVPRQB8NftL/8ABMzw18QRd698N2g8J+IGzI+lsCNPuW/2QBmEn/ZBXp8o5NfmV8R/hf4p+EniWfQPFui3WianFz5dwvyyLnG9HHyup/vKSK/oZIrh/ip8G/CHxp8NSaH4v0W31eybJjaQYlgY/wAcUg+ZG9weehyOK+lwGeVcPaFb3o/iv8/mUmfz60V9k/tO/wDBOHxb8JPteu+CTceMfCqZkeFEzf2af7aKP3ij+8gz1JUAZr43IKkgjBHY199hsVSxUOejK6/rcvcSiiiuoArpvh78SfEvwp8S23iDwprNzouqwH5Zrd8B1zyjqeHU45VgQfSuZoqZQjNOM1dMD9b/ANlf/go34b+LK2nhzx41t4V8WtiOO7LbbG+bttYn905/uscHs2TtH2kCpGRyK/m+6V9f/sq/8FDfFHwUNn4e8Xm48V+C0xGgd915Yp0/dOx+dQP+WbHsNpXofiswyHerhf8AwH/L/IlrsfsGc0dRXIfDX4peFvi/4Xt/EHhLWLfV9Lm48yFvmRsZKSIfmRhnlWANdf3NfEyjKDcZKzRA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JioZp47aJ5ZHWONAWZmOAoHUk1yHxU+LfhX4MeFbjxF4t1eHStNh4XecyTvjIjjQcux9B9TgAmvya/at/b18V/tAS3WhaKZvDHgYkr9gjfFxer2Nw47Hr5Y+Ud9xANepgctrY6Xuq0er/rcaVz6c/ax/4KWaf4U+2eFvhRLBq+rjMVx4iYCS1tj0IgB4lb/aPyDtvzx+ZviLxJqvi/W7vWNb1C51XVLtzJPd3cpkkkY9yx5rNor9HweAo4KHLTWvV9WaJWCiiivSAKKK0/DfhnVvF+t2mj6Hp1zquqXbiOC0tIjJJI3oFHNTKSiryAzK+gv2av2LPHX7R13FeWsB0Dwmr4m169jOxsHlYU4MrdemFHdhX1t+y1/wTHsdDNp4l+LYi1LUFxJD4ahfdbxHqPtDj/WH/YX5eOS4OK+/7GwttLsobS0gitbWBBHFBCgRI1AwFVRwAB2FfH5hn0YXp4XV9+ny7kt9jyn4AfsueA/2dNH+z+GdNWXVJUC3Ws3gEl3ceoLY+Vc/wLgcDOTzXsPelor4epUnVk51HdsgKKKKgAooooAKKKKACiiigAooooAKKKKACiiigAooooAKKKKACiiigBBRmuK+Jvxj8GfBvRjqfjHxFZ6JbEExrPJmWYjqI4xl3PsoNfAfx0/4KuXt4bjTfhZoosYuVGuaygeU+8cAJVfYuWz3UV34XAYjFu1KOnfoNK5+h3jXx/4d+HWhy6t4o1ux0LTY+tzfTrGpP91c/eb0AyT6V8PfG7/gq3oejG4074Y6G2vXAyo1jVlaG1B9UhGHcf7xT6Gvzq8Z/EDxf8XPEQ1DxJrOo+JdWnbZGbmRpWGTwka9FGeiqAPavoj4H/8ABN34n/FT7Pf69AvgTQpMMZ9VjJu3X/Ytxhs/75T8a+op5Tg8DH2mNnfy2X+bKslueK/Fr9of4hfHG/M/i/xNeanCG3R2Ct5VrF6bIVwoPbOMnuTXW/Bb9i74rfHIwXOj+Hn0zRZcH+2dYzbWxX+8mRukHuitX6f/AAS/YL+FHwXFvdx6MPE2uR4b+1NcCzlW9Y48bEwehA3D+8a+jQNowBge1ZV89hSj7PBQsu70+5IObsfFXwW/4JdfD7wN5F942up/HGqrhjbsDb2KN/1zU7nx/tNg/wB2vsPw94b0nwnpcOm6JplppGnQDEVpYwLDEg9lUACtQ/WjFfLV8XXxMr1ZN/l9xAtFFFcwBRRRQAUUUUAFFFFABRRRQAUUUUAFFFFABRRRQAUUUUAFFFFABRRRQAUUUUAFFFFABRRRQAUUUUAFFFFABRRRQAUUUUAFFFFABRRRQAUUUUAFFFFABRRRQAUUUUAFFFFABRRSUALRRRQAUUUUAFFFFABRRRQAUUUUAFFFFABRRRQAUUUUAFFFFABRRRQAUUUUAFFFFABRRRQAUUUUAFFFFABRRRQAUUUUAFFFFABRRRQAUUUUAFFFFABRRRQAUUUUAFFFFABRRRQAUUUUAcZ8RvhB4N+LmknT/GHhuw163wQhuoQZIs9THIMOh91INfDnxp/4JP2V35+ofDDxCbKTlho+uEvGfZJ1G5fQBlb3YV+ivajPvXdhsdiMI/3c7Lt0+4d7H8/vxU+Avj/4J6j9l8YeGb7RwW2x3bJvtpT/ALEy5RvoDkdwK774JftwfFb4H+Ra6frja7oUWB/Y+t5uIVX0Rsh4/YKwHqDX7a6to1hr2nTafqdjb6jYTrsmtruFZYpF9GVgQR7Gvj/42f8ABMP4dfEL7Rf+DZpfAmsPlhFbr51i7e8ROU9PkYAf3TX09LOsPio+yxtP57r/ADX4lX7lv4If8FMfht8S2t9P8U7/AAFrL4X/AE9/Msnb/ZnAG3/toFA9TX1zYaha6rZQ3VncxXlrMoeOeBw6Op6FWHBHuK/Dn43fsZ/FH4ENPca3oD6jokZJ/trSM3Frt9XIAaP/AIGq+2a574O/tLfEb4EXqyeEfElzZ2e7dJpk586zl9d0TZUE/wB5cN6EUquS0MTH2uCn8t19+6C3Y/fKjPFfCXwK/wCCpnhLxb9n034jac3hHUmwp1G0DT2Dn1I5ki/HeO5YV9s+HfEuk+LtJg1TRNStNX02dd0V3ZTLLE49mUkGvlcRhK+Fly1Y2/L7ybWNWiiiuUQUUUUAFFFFABRRRQAUUUUAFFFFABRRRQAUUUUAFFFFABRRRQAmPxr5R/ac/wCCfvgv47C61vRFi8IeMny5vbaL/Rrt/wDpvEO5P8a4bnJ3dK+r6St6Ferhp89KVmB/P58ZPgV40+A/iVtF8YaPLp8pJNvdJ89tdKP4opBww6cdRnkA8VwFf0N+P/hx4a+Kfhi48P8AirRrbWdJuB80Fymdp7MjDlGGeGUgjsa/Lz9qX/gm74i+GH2vxH8PPtHirwuuZJbDbuv7Je/ygfvkHqo3DuuAWr77L87pYi1Ov7svwf8AkWmfE9FKylGIYEEcEGkr6goKKKKAO8+Dnxv8Y/AjxTHrvg/V5NPuOBPbt81vdID9yWPow6+4zkEHmv1q/ZY/bl8IftE20Gk3bR+G/G4T95pNxJ8lyQOWt3P3x32H5hz1A3V+LNS2t3PY3MVzbTSW9xE4kjliYqyMDkEEcgg968bH5XRxsbvSXf8Az7iauf0e5ozx1r8y/wBk3/gpfcaYbPwp8XJnu7PiK28UKpaWPsBcqOXH/TQfN/eDZLD9JdJ1ax17TLbUdMvIdQsLmMSwXVtIJI5UIyGVhkEH1FfnGLwVbBz5aq9H0ZDVjQooori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BcXEVnBJPPIkMUal3kkYKqqBkkk9AKAJsmvmr9qv8Abd8Jfs32MumwMniHxtImYdGgk+WDI4e4YfcXuF+83GAAdw+ff2u/+ClMente+EfhHcpPccw3fikAMiditqDwx/6anj+6Dww/NzUNQutWvri9vrmW8vLhzLNcTuXkkcnJZmPJJPOTX1uW5HKraridI9ur9exSR2fxh+Nni/46+K5df8X6tJqF0crBAPlgtUJ+5FH0Vf1PUknmuEoor72nTjSio01ZIsKKKKsAoqaysrjUryG0tIJLq6ncRxQQoXeRicBVUckk9hX6Gfspf8EzJb82fij4uxvbWxxLb+F432yOOoNy45Uf9M1OfUjBWuHFY2jg4c9V/Lq/QG7HzD+zZ+x/45/aT1RX0q2/snwzFJtutfvUPkJjqsY6yv8A7K8DjcVyDX61/s+fss+Bf2cdEFv4csBPq8qBbzW7wB7q4Pcbv4Ez/AuBwM5PNep6Lomn+HdLtdM0uyg07T7WMRQWtrGI4okHRVUcAewrQxX5zj81rY12+GHb/PuZt3FooorxhBRRRQAUUUUAFFFFABRRRQAUUUUAFFFFABRRRQAUUUUAFFFFACUhPvXE/FH4y+DPgxoTat4x1+00S2IPlpM+ZpyP4Y4xlnPsoNfnh8ff+CqOva+bnSfhdpv/AAj1gcp/bWoosl449Y4+Uj+p3n/dNehhcvxGMf7uOnd7DSufoP8AFf45+B/gjo/9o+MfENpo8bKTFA7b7ifHaOJcu/4DA7kV+fHx4/4Kqa/4h+0aX8MNLHh2xOU/tnUlWW8ceqR8pH+O8/Svia4uvFfxa8Xb5pNV8WeJdRkwMmS6up29B1Y/Svsj4C/8EtPFni8W2qfEfUB4S0tsP/ZdoVmv5F9GPKRceu49ior6mGXYHLoqeLlzS/rZdfmVZLc+N9R1XxX8WPFnn3lxqvivxFfuFBcyXVzM3ZVHLH2A/Cvrb4Ff8EvfHPjr7PqXj27XwTo7Yb7GoE1/IvpsB2x59WJI7rX6P/CD9nfwB8CdNFr4O8O22nTOu2a/kHm3c/8AvytliM87QQo7AV6ViuLFZ9NrkwseVd+v3bIXMeQ/Bf8AZV+GvwGgjPhfw5ANTVdr6xegT3r+v7wj5c9wgVfavXiPSgHNFfK1Kk6r5pu78yRaKKKkAooooAKKKKACiiigAooooAKKKKACiiigAooooAKKKKACiiigAooooAKKKKACiiigAooooAKKKKACiiigAooooAKKKKACiiigAopCQOppPMUnG4Z+tADqKKKAGnAHNNzg57fWlPevmj4lftzeG/h74r1Tw83h/Vr2+0+YwSMfLSNmHdTuJI+oFYVq9LDx5qjsj0sBluLzSo6WDpuckru3Y+mBmlIr4W1b/go/fSBl0zwVBD6Pc35fP/ARGP51xOq/8FAfiTelltbbRtPXsY7Z3Yfi0hH6V5cs4wcdpN/J/qfY0eAc9q/FTUfWS/S5+jpPFIGDdDn1xX5X6v8AtffFrWAwl8Wy26HottbwxY/EID+tfTn7BXxJ13x1Z+MYNf1i81e6tZbeWN7yZpSiurghcngZToPWjD5rRxNVUoJ69x5rwRj8nwMsdiJxajbRXe7S6pdz64ooor2z87CkNLRQBGByO/rSj8qMciuL+JvxY8NfCPQX1XxFqC2sfPlQKd007D+FE6sf0HcgVE5xhFyk7JG1GhUxFSNKlFyk9Elq2dp0rL13xRo/hi0N1q+q2emW46y3c6RJ+bECvz7+LH7d3jDxdPLaeFF/4RbSuVEgCyXUg9S5GE+ijI/vGvm/V9c1HxBeyXmp39zqF1IcvNdzNK7fVmJJr53EZ3Spu1Jc3nsj9byvw3x2JiqmOqKkn0XvS+eqS+9n6k6x+1r8J9CYifxjaTEf8+cclx+sasKwpf24fhIhG3XbmQf3l0+fH6qK/MaivKlnmIe0V+P+Z9pT8NMrivfqzb9Uv0P1G0/9tH4R3z7P+EoMLHoJrG4Ufnsx+td74Z+Mngjxk6RaN4p0rUJn+7BFdJ5h/wCAE7v0r8fKASpyDg+1aQz6qvjgn96/zOfEeGWBkv3FeUX52a/BL8z9tUcN0IJ9qOhNfk78N/2mfiD8MJohpuuzXlghGdP1EmeEj0AY5T/gBFfcXwI/a+8NfGB49KvwPD3iVhhbKZ8xzn/pk/GT/snB9M4Jr3cLmlDFPl+GXZ/oz8yzrgrM8mg61lUprdx3Xqt1+K8z6CFLSAggYOaWvZPz8KKKKACiiigBueOKQH0oJCjkgCuM8VfGXwR4IlaHXPFOmWFwnWCS5XzR/wAABLfpUSnGCvJ2RtRoVcRLlpRcn2Sbf4Ha4ox6V4Ne/ttfCO1ZlTxDNcFeP3On3H8ygos/23PhHc4D+IZrcn/nrp8/9ENcv1zD3t7Rfej2f7Aza3N9Vn/4C/8AI93zn60vavP/AA98evh74raOPTfF+kzSv92F7pI5D/wBiG/Su9SRJkBRww7FTXVGcZq8Hc8ethq2HfLWg4vs01+ZLRSUtWYBRRRQAUUUUAFFFFABRRRQAUUUUAFFFFABRRRQAUUUUAFFFFABRRRQAUUUUAFFFFABRRRQAUUUUAFFFFABRRRQAUUUUAFFFFAEciLIpVgGU8EEZBr5k+Of/BPr4W/GUXF7a6d/wh3iCTLDUdFRUjdvWSD7jc8kjax/vV9PYBo6VrRr1aEuelJpgfil8dP2Afin8FftF9Hpv/CW+Ho8t/aeio0jIvrLD99OOSQGUf3q8m+Ffxx8dfBLWP7Q8HeIrzRpCwMtujbrefHaSJso/wCIyO2K/oFIzXz18ef2Hfhf8dhc3t5pI8P+IZct/bOjhYZXb1lTGyT3LDdjowr6zDZ7GpH2eNhdd1+qK5u54L8Bv+Cqmga8bXS/ifpZ8P3pwn9s6YjS2jH1eLl4/wDgO/8AAV9y+F/F2jeNtEg1fw/qtnrOmXAzHd2Myyxt+Kk8+o6ivx7+PX/BPP4m/Bn7RqGm2v8Awmvh2PLfbtJjJniUd5bfll45JXcoHUivFfhd8afHHwT1z+0vCHiC80S43DzYY23QzY7SRNlXH1Bx2xW1XKMLjY+1wM7eXT/NDsnsf0E0dq+AvgD/AMFTtA8RNbaV8UNNHhy/bCDWdPVpLNz6vHy8f1G8f7or7o8O+JdK8XaRb6rompWmraZcLvhu7KZZYpB6hlJBr5PE4OvhJctWNvPp95NrGtRRRXIIKKKKACiiigAooooAKKKKACiiigAooooAKKKKACiiigApMZpaKAPkn9qT/gn74R+Oq3eu+HhD4T8bPlzdRR4tb1v+m8a9GJ/5aLzzkhuBX5TfFf4O+Lvgn4pm8P8Ai/R5tKvkyY3YborhM/ficcOvuOnQ4ORX9B3euJ+K3wg8J/GrwvN4f8X6PDqtg+TGzjEsD44eJxyjD1H0OQSK+jy/OauFtTq+9D8V6FJ2P586K+rf2qv2A/FfwEe613QPP8VeCFJc3ccebmyX0nQfwj/novy8chcgV8pV+g4fE0sVBVKUrosKKKK6QCvf/wBmL9snxn+zZqaW1tK2ueEZZN1zoN1IdgyeXhbnyn9wMHuDwR4BRWFahTxEHTqq6YH78fA/4/eDv2gfCya34S1IXAUAXVjNhLqzc/wypnjvgjKnBwTXpXf2r+ef4afFDxP8IfFdr4j8J6tPpGqW54kiOVkXukinh1OOVIIr9bP2S/27/DX7QkFtoOuGHw546C4Niz4gviBy1uxPXv5Z+YdiwBI/PMyyephL1KXvQ/FepDVj6tooor5w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UY5rxb9o/9qXwd+zV4cN5rtx9t1q5Qmx0S2cfaLlumT/cjz1c8dcAng6U6U601CmrtgegfEX4keHPhP4VvPEfirVodJ0i1GXmmPLN2RFHLseygEmvyS/a3/by8SftAz3Ph/QPP8N+Aw237Gr4uL8A8NcMO3fywdo7liAR5L8f/wBo7xj+0Z4qbVvE97i1iLCx0q3JW2s0PZF7seMuck464AA8tr9Cy3JYYa1WtrP8F/wfMtKwUUUV9OUFFFFABXoPwW+BHjH4++K00Lwjpb3kowbm8kyltaIf45ZMYUdcDknGACeK9q/ZO/YJ8UftATWuva95/hrwLuDfbXTFxfDutup7dvMPyjsGIIH6z/DL4W+F/g74Vt/DvhPR4NH0yDnZGMvK+OXkc8uxxyxJP4AV8zmOc08LenS96f4L1/yE3Y8c/Zd/Yh8Hfs5WsOpOieIfGbJiXWrmIYhJHK26HPljtu+8ecnB2j6Tzzilor89rVqlebqVXdszCiiisgCiiigAooooAKKKKACiiigAooooAKKKKACiiigAooooAb26Uv4Vna3ren+HdLuNS1a+t9N062QyT3V3KsUUSjqWZiAB9a+FP2h/+CpOheGvtOjfC2yTxDqIyja5fIy2cZ6ZjThpT7navQ/MK6sNg6+Lly0o3/JfMdrn2t46+I3hr4YaBNrXirW7PQtMi63F5KF3H+6o6sx7KoJPYV+fH7Qf/BVW5uvtOj/CbTTaRcofEWqxAyH3hgOQvs0mfdBXw38Q/ij4y+NPif8AtTxVrV94h1WZtkSytkJk/cijX5UGf4VAFfSn7Pv/AATT8ffFD7LqvjIv4F8Ovh9lzHuv51/2YT/q8+smCOu1hX11LK8Jl8fa42Sb7dPu3ZVktz5f1rXvFnxc8W/atRu9U8V+Ir9wimQvc3ErHoijk/RQMDsK+wP2fv8Agl14t8bG21b4j3jeD9IbD/2bBtk1CVfQ9Uhz77mHQqK/Qf4K/syfD34AackHhLQoob0psm1W6xLeT+u6UjIB/urtX2r1YiuPF59Jr2eFjyrv1+S2Qm+x5v8ACD9n3wF8CtK+x+DvD1tprsoWa9ZfMup/9+VssRnnGdo7AV6Pz+FKKP1r5Sc5VG5Td2+5ItFFFIAooooAKKKKACiiigAooooAKKKKACiiigAooooAKKKKACiiigAooooAKKKKACiiigAooooAKKKKACiikoATOaM8U0sq9SBXKeKfip4P8F5GueJNN0xx/wAs7i5RXP0XOT+AqZSjBXk7I1pUaleXLTi5PsldnWDjvSkZ96+cPFf7ePw00DcumzX/AIglHGLO2KJn3aUpx7gGvJ77/gopfXutWcWn+Fraw003CLPNeXDSyGLcNxUKFCtjOOW59a86pmOFg7OafpqfVYbhLOsVHnjh2l/e0/B2f4H3TRUUMgmhRwQwZQcjoalr0z5B6aDK8j/aD/aAtvgHpOmXtzo0+ri/leFBDKIwjKAfmJB65PbtXrZHBFfL3/BQjSDe/BvTrxBk2Wqxu3srRyKf1K1x4yc6VCc4PVI9/h/DYfGZpQw+KV4TlZq7W+2q13seZav/AMFHdYnDDTPBtnaHs1zePN+gVK4nVf2+PidqAYW50nTgeht7RmI/77dq+b6K+BlmWKnvN/l+R/UNHg7I6D93DJ+t3+bZ65q/7WPxX1oMJ/GV3Ep/htYoocfiiA1Z+C3xf8V3Pxp8Gy6t4n1fUYZNThheO6vZZExI4Q5DMRj5q8arR8NaodE8RaXqKkhrS6iuAR6q4b+lYwxdX2kZTm3Z92d+JyTALC1KdChCLcWtIpbq3RH7TKcqD7UtQ2riS2icEMCoII71NX6ej+MWrOw0c1+XP7aGknS/2iPErbdsd2ILhfxhQE/99K1fqNX52/8ABQnSTafF/Sr4LhLvSkXPq6SyA/oVrwc6hzYW/Zr/ACP0/wAOq/sc65P54yX5P9D5booor4E/qMK+sf8AgnZrP2b4leItMLYF1pgmx6mOQD/2oa+Tq98/Yd1b+zP2hNHg3YF/bXFsffEZk/nHXo5dLkxdN+f56HyPFdH6xkmKh/db/wDAdf0P08ooor9MP46E60YFA6VU1G+g0qxnu7mVYLeCNpZJHOFRVGSSfQAUDScnZHAfHT406R8EPBk2sX+Li9kzFY2Cth7iXHT2UdWbsPcgH8ufiN8R9d+Kfii513xBeNdXcxwkY4jhTtHGv8Kj/wCuckk10n7QXxivPjR8RLzV3kddLgJg063Y8Rwg8Ej+833j7nHQCvNK/Psyx8sTU5Iv3Ft5+Z/VXB/DFPJsKsRWjetNav8AlXZfr5hRRRXhn6OFFd98Hvgr4j+NfiFtM0KFVhiAa6vpsiK3U9CxHUnBwo5OD2BI+vNG/wCCdHhWGxQat4m1e6u8fNJaCKFM+ysrn9a9LD5fiMTHmhHTufIZtxXleTVPY4mpefZJtr17fM+BaK+tPjF+wVqfhPSJ9W8G6nLr0MCln064jC3G0dSjLw5/2cKfTJ4r5LZSpIIwRwQawxGGq4WXLVVj1MqznA51TdXB1Oa2/Rr1T1/zCnwzSW8ySxO0UqMGV0OCpHQg9jTKK5D2mlJWZ+hf7Hf7Tr/EW0Twf4muQ3iS1j3Wt3Ieb2JRyD6yKOT/AHhz1BNfVWASDX4ueG/EV94U16w1nTJzb39jMk8Mg7MpyM+o7EdxX67/AAs8dWvxK8A6L4ktMLHf26yMgbOx+jp/wFgy/hX3uU414iDpzfvR/FH8xcd8OwynExxeGjalUeq6Rlvp5PdL1OvopB0pa+gPysYTgV4x8cf2pPCvwVhaznc6t4hZN0elWrjcuehlbkRj65J7A1y37XX7Sh+EGjR6FoUinxXqEZKSHDCzi6eYQerE5Cg8cEnpg/nDf39zqd7Pd3lxJc3c7mSWeZyzuxOSxJ5JJ7185mOafV37KlrLq+3/AAT9a4R4K/taKx2OuqPRLRy+fRfi+h698Uv2sPiB8T5pI5NVfQ9LOQthpbNECPR3B3P7gnHsK8bd2dizEsx5JJyTSUV8ZVr1K0uapK7P6HwWXYTL6apYSmox7JW+/v8AMKKKKwPSAHFdx4H+Nvjj4cyxnQPEt9ZQxni1aXzID/2yfK/pXD0VrCpOm+aDs/I5MRhMPioOFempRfRpNfcz7p+D37f1nqM0GnePrFdOlYhRqtirNCT6vHyy/VS30Ar6+0jWLHXtNt7/AE66hvbOdBJFPA4dHU9CGHBFfixXr/7P/wC0jr/wO1hURn1Lw5M+brS3fgeskRP3H/Q9D2I+kwWcyi1DEarv1Xr3PxziLw+pVYSxGUrll/J0fpfZ/h6H6rZx/WkUZrnfA3jbSviL4Xsde0S5W6sLtN6OOqnurDswOQR2Irohxn1r7KMlJKUXoz+falOdGbp1FaSdmnumiSikFLVEBRRRQAUUUUAFFFFABRRRQAUUUUAFFFFABRRRQAUUUUAFFFFABRRRQAUUUUAFFFFABRRRQAUUUUAFFFFABRRRQAUUUUAFFFFACHpXz58ev2Ivhl8e1uLy/wBKGheI5Mka3pAEUzN6yrjbL7lhuxwGFfQfWkPFaU61ShLnpyafkB+LHx//AGAPiX8Dzc6ja2Z8YeGY8t/amkxlniT1mg5ZOOSRuUd2ryj4RfH3x58CtX+3eDvEFzpgZg01kT5lrce0kTZVuOM4yOxFfv8AYHevmn9oH9gf4a/HMXGoRWX/AAiXieTLf2tpUaqsrnvNDwsnuRtY/wB6vrMNnkakfZY2N0+tvzX9ehSfc81/Z8/4KfeEPHpttI+IkCeDdabCC/Ql9Omb1LHLQ/8AAsqO719radqFrq1jBeWNxDd2s6CSKeBw8cinkMrDgg+or8Qvj9+xZ8Sf2fZZ7vU9L/trw4hyuu6UGlgC9vNGN0R6feGM8Amsb4EftXfET9nm+Q+GdZaXSC+6bRL/ADLZy+vyZyhP95Cp9SelaV8moYqPtsDNenT/AIHzHbsfvDzS18ofs8/8FDfh78aja6VrEy+C/FMuI/sWoyj7PO//AEyn4Bz2VtrZOBu619WhgwyDkV8lWw9XDz5KsbMgdRRRWABRRRQAUUUUAFFFFABRRRQAUUUUAFFFFABRRRQAUUUUARSxLMjI6h0YYKkZBFfCH7V//BNfSvHH2zxR8LI7fQ9ebMs+hEiOzuz1PlHpC59PuHj7nJP3l6Udq6sNi62Enz0nb8n6jTsfzpeJvC+reDddvNF13TrnStVs5DHPaXcZSSNvQg/nnuOay6/dX9pH9k/wV+0roRh1q2+wa/BGVstdtEH2iD0Vv+ekeeqN6nBUnNfkH+0F+zN41/Zw8R/2d4msfM06ZiLLWLYFrW7Uf3W/hbHVGwR7jBP6Nl+bUsauWXuz7f5Fp3PJqKKK90YVJb3MtncRzwSvDPEwdJI2KsjA5BBHQg96joo3A/Rj9kH/AIKTvbfYvCHxcumki+WG08Utyy9gt16j/pqOf7wPLV+kFjeW+oWkN1azpc20yCSOaJwySKRkMpHBBHORX849fUv7I/7dXiT9ni7t9C1rz/EPgN3+awZ8zWOTy9uT0Hcxn5T22kk18bmWSKd62FVn1XR+nYlrsfs6SfSjqK5T4c/Enw58WfCtn4j8K6rDq2k3IyssJ5Vu6Op5RhnlSARXVjqa+ElFwbjJWaIF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HNGajkkSCMu7BFUZZmOAB6mvzq/bM/wCCjcdj9u8FfCa+Elx80N94nhOVTsyWp7nt5vQfw54YdeEwlXGVPZ0l6vohpXPYP2v/ANvTQvgJbXPhrww1vr/j1lKtFu3W+nZH3piOr+kYOe7EDG78k/G/jnXviP4mvvEPiXVLjV9YvX3zXVy2WPoAOiqBwFGAAAAAKxri4lu7iSeeR5ppGLvJIxZmYnJJJ6k1HX6bgctpYCFo6ye7/roWlYKKKK9UYUUV3Hwg+DHi345eLoPDvhDS5NQvHw0sx+WC2jzgySv0VR+Z6AEkConUjSi5zdkgOR0rSr3XdSttP060nv7+5kWKC2tozJJK5OAqqOSSewr9LP2Rv+Ca1tohsvFnxbt473UOJbXwxkPDCeoNyRw7f9Mx8o/iLZwPff2Vf2K/Cf7Nmmx37pHr3jSaPFzrUyf6rI5jt1P3F7E/ebucYUfR9fA5lnkqt6WGdo9+r9OxDZDb28drCkUMaxxooVEQYVQOgA7Cp6KK+T3JCiiigAooooAKKKKACiiigAooooAKKKKACiiigAooooAKQZo715D8df2oPAP7PGlG48U6sp1J13W2j2eJby49MJn5V/2mIX3zxVQpzqyUKau2B64SFGTXyd+0b/wUR8A/BY3WkaC6eNvFMeUNrYyj7LbP/wBNZhkZB/hTJ4wdvWvg/wDaN/b++IHx1+1aVp8zeD/CUmU/szT5T5twn/Tebgtnuo2r6g9a8v8Agl+zh4+/aC1n7F4R0WS4tkcLc6pcZjs7b/fkIxnHO1csewNfX4XJIUY+2x0rJdL/AJstLuT/ABx/ac+IP7QmqG48V6072Cvvt9ItMxWdv6bYweT/ALTFm967n9nj9hH4j/Hw22o/ZP8AhFvCsmG/tnVIyPNT1gi4aX2PC/7VffX7On/BOfwD8Hfs2reJlTxt4pTDiW9iH2O3b/pnCchiD/E+TwCAtfW6qqKABgDgAU8TndOjH2OBjZLrbT5L/MV+x4P+z/8AsZfDj9nuGC60nTBq3iJV+fXdUAkuM9/LGNsQ6/dAOOCTXvdJQK+RqValaXPUldki0UUVmAUUUUAFFFFABRRRQAUUUUAFFFFABRRRQAUUUUAFFFFABRRRQAUUUUAFFFFABRRRQAUUUUAMBz0pcn0/WszWvEeleG7ZrnVdStdNgXrLdTLGg/FiBXkviv8AbG+FnhXeh8RJqk69ItMia43fRwNn/j1YTrUqXxyS9Wd+Gy/F412w1KU/RN/ke29qMnHTFfFnir/go1ZoHj8OeE57j0m1K5WLH1RA2f8AvoV434q/bg+KPiPctrqNpoUR426fbLnH+9JvI+oIrzKub4Sns3L0X+dj7TB8BZ3irOVNQX95/ors/TGa6hto2eWVI1UZJZsAD3NeceKv2kfht4N3jUfF2neanDQ2sn2iQH0Kx7iD9a/LXxJ4/wDEvjBy2t69qWq85C3dy7qPoCcD8KwK8mrnz/5dQ+/+v1PucH4Yw0eMxHyirfi7/kfoL4q/4KHeD9M8xND0XUtakXo8u22ib6Ekt+a1414t/wCCgfj3WDImjafpmhQt91tjXEq/8CY7f/HK+X6K8qrmuKq/at6af8E+4wfA+R4OzdHnfeTb/Db8DvfFPx5+IXjMt/a3i7VJ424aGKcwRn6xx7V/SuDZ2dizMWJ5JJzSUV5k6tSo7zbb8z7PD4PDYSPLQpqC7JJL8AoHBoorI62rqzP1w/Z68V/8Jp8GfCWqM/mSPYxxSv6yIPLf/wAeVq9Fr5W/4J7+Kzqvwr1TRJH3SaVqDFFz92KVQw/8fElfVXvX6lhKntaEJ90fxVnuE+o5niKCVkpO3o9V+DQuK8S/bK0k6v8As8eKlVcyQLDcL7bJkJP/AHzur2zPSuH+NuknXfhD4xsVXdJNpVyqD/a8ttv64q8RHmpTj3T/ACObKq31fH0K38sov7mj8gaKDwaK/Kj+3U7q4UA4INFFC3CSumj9ivhTq/8AwkPw08LakW3G6022mJ92iUn+ddYK8f8A2StX/tn9nrwfOWyY7d7b/v3I0f8AJRXsHTNfq1GXNSjLul+R/D+ZUfq+NrUv5ZSX3NoXqK+Iv+CkGknHgjUlXhftVu5+vlsv8mr7bzgV8sf8FDNJN58JNKvUXJtNURmPorRyKf1K1xZlHnwk1/WjPoeD6/1fPMNLu7femv1Pzxooor82P7BCvR/2ctY/sP45+CbrdtDalFbk+0h8v/2evOK1fCmqnQvFGj6jnBs7yG4z6bHDf0rajLkqxl2aPPzGj9ZwdakvtRkvvTR+0SnKg+1LUVu4aCMg5BUHNSdq/Vz+HXoxK+af27viS/g74TpodtKY77xDL9nypwRAmGlP0OUQ+zmvpbNfm9+3x4vbXvjSmkJLut9Gso4dgPAlk/eMfqVaMf8AAa8jNKzo4aTW70+8+44Ky5ZlnNKM1eMLyfy2/Gx81UUUV+cn9chQBuIA6miu2+Cfh1fFfxc8JaU6eZFPqUPmp/ejVwzj/vkGtacXOagupy4uusLh515bRTb+Sufpb+zh8LIPhL8LNI0vyVj1GaNbq/kx8zzuAWye+3hB7KK9SPJpEXaij0Ap+K/VKcI0oKMdkfxDi8TUxmIniKrvKTbfzGkA9a/Mr9tX4XwfD34uy3ljAsOna5F9sRVGFWbcRKB+OG/4HX6anjOa+N/+CjelLP4c8HaiEJlhup4AQOzoCf8A0WK8nN6Sq4WT6qzPueBMbLCZ1Tgn7s04v7rr8UfCVFO8mT+435UeTJ/cb8q/PbPsf1X7Wn/MhtfoB/wTu8WPqngDxBoEshc6XeLNGD/DHKp4HtuRz/wKvgHyZP7jflX15/wTnu5YPG/iu0OVjmsYpCCOpWQgf+hmvZymUoYuPndfgfn/AB1SpYnI6rb1jytfev0bPvnvUNzcJa20szsFRFLEnoAOtSk8j61yPxXvWsPhf4ruUzvh0u6cY65ETGv0CT5YuXY/lajD2tSMO7S+8/KT4seO7n4lfETXfEdy7N9tuWaFW/5Zwj5Y0/BAo/CuSoPWivympJzm5S3Z/cmFoQw9CFGkrRikkvJaIKKK0vDdtaXniLS7e/kEVlLdRJcOTjbGXAY/gM1MY3lY1qzVODm+h7J8Hf2PvGnxb0yDV90Gg6JON0V1e5Mkq/3o4xyR7kqD2zXqepf8E4NVgsy9j41tbq5x/qprBo1z/vB2P6V9wabZ29jp1tb20aRW8UapGkYwqqBgAD0Aq5jHT86++p5PhYwSmrvvdn8uYvxAzqrXc6M1CN9I2T08203fufkj8VP2fPG3wfbfr2l5sC21dRtG823Y9gWxlSewYAmvOK/abWdHstf0y407ULWK9sblDHNBOodHU9QQetflv+058En+CfxEls7YO+g36m406V+SEz80RPcoePcFT3rwMxyz6qva0tY/kfqXCPGTzqbweMSVVK6ttJLfTo1v5nkNFFa2h+E9b8US+To+kX2qS5xts7d5f0UGvAUZTdkfqFStToxcqkrLzPaP2QvjvP8ACjx5BpOoXJHhjWJVhuEdvkglOAkw9Owb/Z5P3RX6bI/mKGXkEV+XXhX9jP4q+J9kh0BNJgfpNqNwkf5oCXH/AHzX6Q/DrS9Z0PwNouna9PDd6zaWscF1cQMzJI6rt3gsATnAJyByTX3WTuvGm6dWLSW1/wAj+afEBZZWxUMVgqkZTeklFp7bN269/kdOKWiivoT8oCiiigAooooAKKKKAEzxmmlgoyTgCkY46eleUftQfED/AIVz8F/EWoxS+Ve3EP2K1KnDebL8gI91BLf8BrKpUVKEqktkrnXhMNPGYinh6fxSaS+bseo217BeRLLBNHNGwyrRsGBHqCOtWK/HfwT8WvGHw6nEnhzxDe6YN27yY5d0LH/ajbKH8RX0h8P/APgodruneXB4u0ODVohw13YN5MuPUocqx+m0V4dHOsPUdppxf3r+vkfpWY+HeaYVOWFaqx+5/c9PxPvdX9cU4GvGvh/+1h8N/iEY4rXX4tMvX4+x6p/o8mfQFjtY+ysa9gimjmjDRurqRkEHIIr3KdWnVV6ck15H5tisFicFPkxNNxl2aa/MmooorU4wooooAKKKKACiiigAooooAKKKKACiiigAooooAKKKKACiiigAooooAKKKKACiiigAooooAhlhS4ieORFeNgVZWGQQeoIr4+/aH/4Js+A/iqbnVvCITwN4jfLkWsebCdv9uEfcJ9Y8Ackqxr7HpMV0UMRWw0uelKzA/Av41/s4ePv2f9X+x+LtDltbZ3K2+p2+ZbO4/wByUDGcc7Thh3Ar039nb9vr4h/Ak22mXdwfF/hOPC/2VqUp8yBPSCblk9lO5R2Uda/ZTxB4d0vxXpNxpWs6fa6rplymye0vIllikX0ZWBBr4G/aM/4JZ6fq/wBq1r4TXa6Xd8u3h3UJSbdz1xDKclD6K+Rk/eUV9dQzfD42HscdFLz6f5ou99z6j+Af7Wfw9/aJsE/4RzVRa62q7p9D1AiK7jx1IXOJFH95CR0zg8V7T2r+ebxP4T8XfB3xgbDWbDUvC3iKwkEiBw0MsZB+V0cdRxkMpwexr7K/Zw/4Kha94UNpofxRgk8R6UMRrrlsoF9COmZF4WYD14bqSWPFcuMyKUY+1wj5o9uvy7ia7H6nk0dRXK/D34l+GPir4dh13wnrVprmmS8Ca2fJRv7rqfmRh3VgCPSuqA5r5OUXFuMlZokWiiigAooooAKKKKACiiigAooooAKKKKACiiigAooooAK53xt4F0H4jeHLzw/4m0q21nSLxdk1rcpuU+hB6qw6hhgg8gg10PUUYI70JuLvF2YH5D/tcf8ABPLXvg0bzxR4HW48R+C1zLNBjfeacvU7wP8AWRj++BkD7wGNx+Na/pAYBgQeQa+DP2v/APgnFp/jk3vi74XW8Gk+IjmW60EYjtr09S0XaKQ+nCN/snJP2+W55e1LFP0f+f8AmWn3Pyyoq9rmhaj4Z1e70rVrG403UrSQxXFpdRmOSJx1VlPINUa+1jJSV4lBRRRTA9V/Z9/aQ8Y/s4+LF1bw1eb7OYqL7Sbgk214g7MvZhzhxyPoSD+xn7On7Tng/wDaS8LDUvD1z9m1SBR9v0a4YfaLRj6j+JCejjg+xyB+D1dF4A+IHiH4XeKrLxH4X1SfSNYs23RXEDdR3Vh0ZT0KkEEdRXg5jlNPGrmjpPv39RNXP6IaK+Vf2Qf25vD/AO0RZwaHrZg0Dx5Enz2JbEN9gcvbknr3MZ+YdtwBI+qe+a/Nq9Cph6jp1VZozFooorEAooooAKKKKACiiigAooooAKKKKACiiigAooooAKKKKACiiigAooooAKKKKACiiigAooooAKKKKACiiigAooooAKKKKACiiigAooooAKKKKACiiigAooooAKKKKACiiigAooooAKKKKACiiigAooooAKKKKACiiigAooooAKKKKACiiigAooooAKKKKACiiigAooooAKKKKACiiigAooooAKKKKACiiigAooooAKKKKACiiigAooooAKKKKACiiigAooooAKKKKACiiigAooooATv7VmeIvEWmeE9FvNX1m+g03S7OMy3F3cuEjiQdSSelYfxN+J3hv4QeD73xL4q1OLStKterucvK/wDDHGvV3OOFH8ga/Hf9rP8AbL8TftL641nGZdF8E2su6z0ZH5kI6SzkcO/oPur0GTlj62X5bVx09NIrd/5eY0rnof7Zn7f2qfGaW88I+BprjR/A4JinuhmO41QdDu7pEeydWH3uu0fGNFFfpuFwtLCU1TpKy/rc0tYKKKK6gCilAzX3L+xx/wAE7tQ+JX2Hxh8SbefSfCp2zWmjnMdzqK9Qz944j/30w6bQQx5MVi6WEp+0quy/P0Bux45+yz+xp4t/aW1ZLmJX0TwdBJtu9cnjyrY6xwLx5j/ovc9Af2B+DvwU8JfAnwhB4d8JaYljaqA007ANPdSY5klfGWY/kOgAGBXW6HoOneGNItNL0myg07TrSMRQWlrGI44kHRVUcAVo1+aZhmdXHSs9I9F/n3M27i0UUV5AgooooAKKKKACiiigAooooAKKKKACiiigAooooAKKKTOKAA/pWJ4t8XaL4G0K61nxBqlto+l2i7pru8lEcaj6nuegA5J4FfOf7TP7fngb4DLdaPpbp4u8ZJlP7Os5R5Nq/wD03lGQpH9xct2O3Oa/K/42/tEeOv2gteOo+LtYkuokYm202DMdpag9o484BxxuOWPcmvfwOTVsX78/dh+L9EUlc+xf2lv+Cot1ftdaD8I4GtLfmOTxLexfvXHrBE33R/tOM8/dUjNfCun6b4t+MPjTybWHVPFnifU5SzY33NxOx6sxOTx3J4A68V9Gfs0f8E8vG/xsNrrPiIS+DPCL4cXN1F/pd0nX9zEegI/jfA5BAbpX6j/Bj9nzwP8AAPQv7M8H6LFZO6gXF/L+8u7ojvJKeTzztGFGeAK9ypjcFlMXTw0eaf8AW7/RDukfF/7N3/BLeC1FrrvxcuBczcOnhuwl+RfaeZfvf7sZA/2z0r9BfDvhrSvCOj22laLp1rpOmWybILSziWKKNfQKoAFafal7elfIYrG18ZLmqy+XREt3FooorjEFFFFABRRRQAUUUUAFFFFABRRRQAUUUUAFFFFABRRRQAUUUUAFFFFABRRRQAUUUUAFFFFABRRRQAUUUUAfmh+3d4el0T463F4WkMOqWcNymSSqkAxMB6cx5x/te9fO1fdX/BRrwqJ9B8KeIkXm2uZLKQgdRIu9M/Qxn/vqvhWvzjNIeyxUl31+8/rrgvFLF5HQkt4rlfydvysFFFAGa8k+4bS3CirT6VeR2AvmtJ1smfyhcGJhGXwTt3YxnAPHsaq02miYyjU+FhRRRSLLFhp91qt5FaWVtNeXczbY4IELu59Ao5J+leseFP2Sfin4tCPD4Xn0+3frLqbrbhfqjHf+S1wXw48Snwd4+8Pa5uKrYX8M747orgsPxXI/Gv2NtmWS3jdcFWUEY6GvfyzAUsYpSqN6dEflnGXFGO4fnTp4anFqaesrvVb6JrufCnhP/gnRrN1sfxH4ptLEdWh0+3aYn23vsx+Rr2Twn+wl8M/DwV7+3vvEEy85vrkqM/7sYTj2Oa+jgaaQewx719XSy3C0toX9dfzPw/GcX51jdJ4hpdo+7+Vmc34Q+H3hzwFbyweHdFsdGjkx5n2OFYzJjOCxAyxGTyc9a6QdOlFLxivRilFWirI+SnUlVk51JNyfVu7FHSqmpWqXthcwSDcksbIw9QRg1b6U1yCjD2qhRbjJNH4p6nZPpupXdpLxJBK8TfVSQf5VWrt/jfpJ0T4weM7PbtVNVuWUeiGRmX9CK4ivyetHkqOPZn9yYKqsRhaVZfaSf3q4UUUVkdp+j37A2sDUvgcbVjuOn6lPAB6A7ZP/AGoa+l+2etfml+zP+1JZ/AXw3rOm3ejXGrPd3K3EQilWNQdm1skg9cL0Fd/q3/BR3VpVK6Z4Ms7U9mur1pv0CLX3WFzLDU8PCM5apbWZ/M2ecHZvjM1xFXDUbwlK6baS116u593bh1rw/wDbO0r+1f2ePE2xdz25guF9tsybv/HS1fJeq/t9fE3UNwt10fTQeht7RmI/77dv5V594v8A2mPiT460u603WfE8tzp9yhjmtkghjV1PY7EGRWeJzfDTpShFN3TWx15RwDnGGxlHFVHGKhKMrXbejT6K34nl9FFFfEn9GhQDgg0UULcUldNH7H/DLWP+Eh+HfhrU9277Xp1vPn/ejVv610yjpXkv7KOrDWv2ffBtxu3bLU2//fp2j/8AZK9cHFfq1CXPSjLul+R/D2Y0fq+MrUn9mUl9zaGscDNfkV+0DrR1/wCNfjW8Y7v+JnNCp9Vjcxr+iiv1zm/1L/7pr8Z/HFy15401+4Y5aW/ncn1JkY187n0rU4LzZ+teGFJPF4ir1UUvvd/0MSiiiviz+iQr3H9izT/tv7RfhlsZW3W5mIP/AFwkA/VhXh1fRX7Bse/49wNj7mnzt/6CP613YFXxVNea/M+Z4lm4ZNimv5Jfimj9LqKKK/Tz+Mgpjxo4+ZVYe4p9FAEX2eH/AJ5J/wB8ij7PD/zyT/vkVLRSsiuZ9yL7ND/zyT/vkU5IkT7qKv0FPoosK7GnpWN4y0X/AISHwrq+mk4F5aS2+f8AfQr/AFrZPWkJzkUNXVmOE3Tkprdan4nXVvJZ3M0EyGOWJyjowwVYHBBqOvef2yPhNN8N/i3fX8EJXRtdZr22dR8qyE5mT6hjux6OteDV+WYilKhVlTluj+3Mqx1PMsFSxdJ6SSf+a+T0YUUUVzHqbn2Z+zJ+2jDo1lY+E/HkjLbxKsFprRy2xRwqTjrgdA49t3dq+3dM1O01ixgvLG5iu7SZA8U0Dh0dT0IYcEfSvxWr0D4W/Hbxj8H7wSeH9UdLQtuk064zJby+uUJ4P+0uD719Ngs5lSSp11dd+v8AwT8b4i8P6WNnLFZbJQm9XF/C35dn969D9dRzXnnxb+Cnhr41adYWniKKdo7K48+NreTY+dpBUnB+U8ZAxyo54ryj4P8A7cvhHxyYLHxKo8Kaq2F3zNutJG9pf4Po+AP7xr6Ut7qG8gSWCVZYnUMrocgg9CCOor6yFWjjKb5WpJ/1qj8NxODzHIcSnVjKnUWz/wAmtH8meY+GP2YPhh4R2NY+ELCWVeRLeqbl8+uZC2D9MV6ZaadbWECxW1vFBEgwqRoAAPYCrHJpcYrWFKFNWjFL0R51fGYnFy5sRUlJ+bb/ADFAwKWiitjkCiiigAooooAKKKKACiiigBh496+Ev+CiHxB+2a34e8HQSfJaIdRugDxvfKRg+4UOfo4r7sx1x1r8+f2mf2Zvif4h+IfiDxdDp8Wv2d5OXjXT5cywwqAsamNsEkKqg7N3NeNm3tXh3ClFu+9ux+gcDfVIZvGtjKigoJtXdry2W/q2fKNFW9T0m90S8e01C0uLG6jOHhuYmjdT7qwBFVK/PGuXRn9YQnGouaDugruPAfxu8cfDWRP+Ef8AEl5ZwKf+PV382A/9s3yv4gZrh6KuFSVN80HZ+RhiMLQxcHTrwUovo0mvxPsz4f8A/BRK+t/Lt/GXh5LpeA15pTbHx6mJzgn6MPpX0t8P/wBpj4d/EYRx6Z4jtob18AWV6fIlz6APgMf90mvydoBxXt0M5xFLSfvLz3+8/N8y8PMqxl5Ye9KXlqvuf6NH7aLIrfdIP404561+R/gH9oX4gfDZ4xo3iO6FqnAsrpvPhx6BXyF/4Dg19KfD/wD4KJjEdv4y8OEHgNe6S+R9TG5/k5+lfQUM5w1XSXuvz2+8/K8y8Ps2wV5UEqsfLR/c/wBGz7byRSmvOfAP7QfgL4lLGuh+I7Sa7fpZzN5M+fQI+CfqMj3r0QEMMhga9qNSFRc0HdeR+dV8NXws3TrwcZLo00/xJKKSlrQ5wooooAKKKKACiiigAopKWgAopMigHPSgBaKKKACiiigAooooAKKKKACiiigAooooAKKKKAOD+LHwV8G/G3w++j+MdDttXtufKkcbZ7dj/FFIMMh+h575HFfmZ+0n/wAE0fF3w0+1a14Aefxl4dTLtZhB/aNsvug4mHugDf7GBmv1uHAor0sHmWIwT9x3XZ7f8Aadj+fL4Z/Fvxn8EPFA1fwnrN3oWpRnZNGp+SUA/cljb5XGezA49jX6Z/s0/wDBSvwp8S/smhfEEQeDvEbkIt8WI066b/eJzCT6OSv+1k4r079o39h/wB+0PBcX81qPDvi1gSmuadGA0jdvPj4Eo9zhuBhgOK/K79oD9lD4gfs56my+ItMNzorvtttcsQZLSb0BbGUb/ZYA8HGRzX1aqYDOY8s1y1Px+T6laM/deKaO4jSSN1kjYBlZTkEHoQamNfiZ+zX+3P4+/Z7lg01p28TeEFIDaNfyn9yvfyJOTEfblevy55r9V/gP+0/4D/aI0YXXhXVVGoxoGutHu8R3lt/vJn5l/wBtSV988V8zjsqr4J8zV491+vYlqx67RRRXkCCiiigAooooAKKKKACiiigAooooAKKKKACiiigAooooA+d/2pv2NvCX7S2kPcyxponjGBNtprkEYLNjpHOvHmJ+q9j1B/H/AOMfwT8XfAnxdN4d8W6Y9jdLloLhctBdR54kifoyn8x0IByK/oH5z7Vwfxh+C/hP46eELjw74u0tL+zfLQzr8s9rJjiSJ+qsPyPQggkV9Blub1MG1Cp70PxXoUnY/n5or6A/am/Y68V/s0a008yvrPhC5kK2Wtwx4UZ6RzD/AJZyfo3Y9QPn+v0ahXp4iCqU3dMsKKKK3AsWF/c6VfQXllcS2l3bussM8DlHjcHIZWHIIPIIr9Pv2Lf+Ch9v40Nj4I+KF5FZ6+dsNhr8uEivT0CTdkk9G4Vu+G+9+XNKDivOxuBpY6nyzWvR9UDVz+kANmlNfln+xZ/wUMufBDWPgb4nXkl34f8AlgsNelJeWxHRUmPV4vRuq+642/qDY31vqtlBeWk8VzazoskU8TB0kUjIZWHBBByCK/McZgauCqclRadH0Zm1YuUUUVwiCiiigAooooAKKKKACiiigAooooAKKKKACiiigAooooAKKKKACiiigAooooAKKKKACiiigAooooAKKKKACiiigAooooAKKKKACiiigAooooAKKKKACiiigAooooAKKKKACiiigAooooAKKKKACiiigAooooAKKKKACiiigAooooAKKKKACiiigAooooAKKKKACiiigAooooAKKKKACiiigAooooAKKKKACiiigAooooAKKKKACiiigAooooAKKKKACiiigAooooATtXmHx5/aA8Kfs7+DJPEHii8AdtyWWnQkG4vZQPuRr+WWPCg8nkZ5v9qL9q3wv+zN4W+0ai66j4ku0J07Q4XAkmPTe5/gjB6seuCACa/Gj4wfGTxT8c/Gl14m8Wag17fTfLFEuVhto8/LFEn8KjP1JySSSSfoMsymeNftJ6Q/P0/zKSudF+0X+0r4s/aR8YNq/iC4+z6dAWXT9Hgc/Z7OM9gP4nPG5zyfYAAeS0UV+kUqUKMFCmrJFhRRRWoBVrTNLvNa1G2sNPtZr2+uZFigtreMvJK7HAVVHJJPGBWz8P8A4e+IPil4rsfDfhjS5tW1i8bbHBCOg7sxPCqOpY4AHWv1+/ZD/Yh8Pfs5adDrOqCHXvHk0eJtSK5iswRzHbg9B2Ln5m5+6Dtrx8fmVLAw11k9l/XQTdjyv9jT/gndZ+BFsfGfxOtIdR8R8TWWhPiSCxPUPL2klHYcqvucFfvRRjtRjvR1r80xWKq4up7Sq7/p6EN3HUUUVyiCiiigAooooAKKKKACiiigAooooAKKKKACiiigBAMUdetBOK+Pv2ov+CiHhL4L/a9B8J+R4u8YpmNljfNlZP0/euv32B/gQ54ILKa3oYeriZ+zpRuw3PpD4m/Ffwr8HvDU2veL9at9G05MhWnbLytjOyNB8zt7KCa/Lz9p/wD4KQ+K/iubvQfAn2jwf4VfMb3Kvt1C8X/adT+6U/3UOeuWIOK+Z/if8WfGfxz8WNq/inVrrW9SmbZBF/yziBPEcUY4UZ7KOTycnmvrT9mH/gmZr3jr7J4h+JxuPDOhNiSPRU+W/uR1/eZ/1Kn0OX68Lwa+zo5fhMsgq2LknL+tl1LslufKvwf+Bfjb49eJBpHhDRptTmBBuLtvkt7ZT/FLIeFHXjqccAniv1K/Zl/4J4+C/gmLXW/Eoj8Y+MEw4nuI/wDQ7R+v7mI9SD/G/PAIC19KeBfh74c+GPhu30Hwvo9rouk24+S2tU2gnuzHqzHuzEk9zXSV4uOzmtirwp+7D8X6ibuAGKWiivnyQooooAKKKKACiiigAooooAKKKKACiiigAooooAKKKKACiiigAooooAKKKKAGde9AJPbA9aXjpXBfFL4yeFfg/pBv/EV+IHcHybSMb55yOyJ3+pwBkZIqJzjTi5Tdkjehh6uJqRpUYuUnskrtneCue8VfEDw34ItxPr2t2GkxkfKbu4SMt9ATk/hXwD8Wf26fGfjSSez8NAeFdJbKhoSHunHqZCMJ/wAAAI/vGvnPUtVvtavJLzUby4v7qU5ee5laR3PqWJJNfOYjO6dN2pR5vPZH67lfhtjMRFVMfUVNfyrWXz6L8T9LNf8A24vhVo7MkGsXOqupwVs7OQj82Cg/gawoP+Cgfw3mlKPaa3Cv997VMfpIT+lfnNRXkvO8S3dJL5f8E+4h4b5RGNpSm33uv8j9VfCH7WHwv8bTx29p4ngs7p+BDqKNbHPYBnAUn2BNeuxTLMgZGDoRkEHIIr8Ta94/Z1/am134P6ta6dqVxNqnhGRgktnIxd7YE/fiJ6Y6lOh56HmvQwud88lGvG3mv8j5XO/Dj2FKVfLKjlb7MrXfo1b7mvmfp8f0o4xVDR9Xtdf0y11GxnS5tLmJZoZozlXRhlWHsQRV/wDlX1ad1dH4bKLi3GSs0OooopgeS/tOfDm9+KXwd1rRNLthdasTFPaRllUmRJFOMsQBldwySOtfInhP/gn3461Z421rU9M0KI/eVWa4lX/gKgL/AOP1+iPTtSgCvNxGX0MTNVKid7WPrsq4qzHJsLLCYOSSbvdq7TaS0vpbTsfKXhT/AIJ6eC9L8uTXNY1PW5F+9GhW3hb/AICAW/8AHq9k8Kfs5/DjwWY20zwlpqyp92a4i8+UfR5NzD869Koralg6FL4II8/F5/mmPv8AWMRJp9L2X3Ky/A8H/bJ8GxeIfgBrpggTztMMV9EAuAoRgH/KMvX5g1+z/i3QYfFHhjVdIuf9RfWsltJkZ+V0Kn9DX40alYTaXqF1ZXCeXcW8rQyIf4WUkEfmK+Xz2ly1IVF1Vvu/4c/a/DPGOpha+Fk9YyUvk1b81+JXooor5Y/agHBr9b/2d/FQ8a/BbwjqjSebK1jHDK/rJH+7c/8AfSGvyQr9Cv8Agnr4r/tX4Xatokj7pNK1AsiZ+7FKoZf/AB8SV9HkdXkruH8y/L+mfkfiTg/bZZTxCWtOS+6Wj/Gx9XUUUV90fzQFFFFABSHpS0UAflp+2XpJ0r9ojxRhdsd0YLhffdCm7/x4NXiVfUH/AAUH0k2nxj029C4ju9Kj59XSWTP6Fa+X6/McfHkxU15v8dT+yuF6/wBYyXCz/upfdp+gUUUVwH1IUUUUAFFFFAm0twooooAKKKKBn6S/sD6z/aXwLS13Z+wahPBj0yVk/wDalfSXevjf/gnDqwm8L+MdMzzb3cNxj08xCv8A7Sr7Hzmv0vLpc+Fpvy/LQ/jjiuj7DO8TB/zX+9J/qRzf6mQ/7Jr8YvFcfk+KNYjPVbyZfyc1+z8ozE30r8d/i5p50r4p+MLQrt8nV7pQPYTNj9MV4+fL93Tfm/0P0HwvmlicTT7qL+5v/M5OiiivjD+hgr6O/YJbb8eEH97TZx/48h/pXzjX0F+wvdCD4/6ch6zWdxGP++d3/std+Xu2Kp+qPl+KFzZLil/cf5H6bUUUV+nH8aBRRSZA70ALRTd6/wB4fnS5B70ALRSUtABSUtFAHn/xk+Euk/GTwTd6BqylGP7y1ukGXt5QDtdfXqQR3BI96/Lj4p/CjxB8IfE82i+ILQwyAloLhQTDcR54eNu49uo6EA1+wmK5zxt8P9A+I2jPpPiHS4NTsn52TLyh/vKw5VvcEGvGx+XRxiunaS69/U+/4X4trcPydKa56Mndrqn3X6rZn420V9ffGP8AYE1XSDNqXgK8OrWgyx0u7cLOg9EfhX+h2n/eNfJ+taHqHh3UZdP1WyuNOvojte3uYjHIh91PNfD4jCVsNK1SNvyP6UyrPcBnNPnwlRPutpL1W/z28yjRRRXGfQBXpvwn/aL8bfB6aNNG1Q3GmBvn0y9zLAfXAzlD7qR75rzKitaVWdKXNTdmcWLwWGx9J0cTBTi+jVz9N/gp+2F4P+K/2fTrtx4c8RPhVsrtxsmb0ik4Df7pw3oD1r34HPTp6ivxKBKkEHBHcV9dfst/ti3nh28tPC3jq9ku9IkIitdWnYtJbHoFlY/eT/aPK9+Pu/XYHOPaNU8Ro+/+Z+C8S8APCwli8qu4rVwer+T6+m/qff1FRxSpNGHQhkYZBByCKkr6o/E9gooooAKKKKACiiigAooooAKQjIpaKAOY8W/Dzw346s/s3iDRbLVoMfKLmBWKH1UkZU+4Ir51+IH/AAT78I655k/hnU7rw5OclYZP9Jg+mGIcfXcfpX1fR2rkq4WjX/iQT/P7z2sBnWYZW74StKK7Xuvuen4H5VfF39ljxt8HtPn1TUorW+0SJlVtQs5gVUsQFBRsOCSR0BHvXj1fcH/BRP4giOz8OeDbebDSs2o3aA/wrlIgfYkuf+Aivh+vz/MKNLD13TpbL8z+qOFcwxuaZZDFY5Lmle1lbROyb83Z7aWCiiivNPsQooooAFYqQQSCO4r1TwB+078R/hyY007xHcXdkmB9j1L/AEiPHoN3zKP90ivK6K1p1p0nzU5NPyODF4HC46Hs8VTU12aT/M+6fh//AMFENOuxFbeMPD81g5+Vr3S282PPqY2IZR9GY19U+B/Hui/Ejw9b634evhf6ZOSEmCMnI4IIYAgg+1fjhBBJdTxwxI0ksjBFRRksScACv19+DfgWP4b/AA08PeHFCiSztEExXo0p+aRvxcsfxr7PKcZXxLlGrqkt+p/PfHXD+V5NClUwacZzb9291ZLV63e7XWx3FFFFfSn4+FFFFADKCwpCcDHevIvj/wCBPiH4w0PHgTxe2hTqhEtj5aqLj/dmA3xt9OD7dayqTdOHMk35I6sJRjiK0aU5qCfV3svuTO88V+PvDvgayF1r2s2OlQ9murhYy3soJyT7Cvn7x5+394H8OiSHw7Z3via4XhXVfs8BP++43fkhr4W+I3hfxZ4V8ST23jG2v7fVmJZpL9mdpR/eWQkhx7gkVy1fIYjOq6bjCPL66v8Ar5H7/lHh3lrhGviKzqp6+7pF/ddv5NH0N48/bj+I/i7zIdOubbwzZtxs0+PdKR7yPkg+67at/B79t7xh4Clis/EjyeK9GzybiT/S4x6rIfv/AEfPpkV83U5UZwSqkgDJwOleOswxSn7Tnd/66bH3s+FsleHeG+rxUX5a+vNvf5n65fC345eEPi/p/n+H9VSW4Vd01jN+7uIf95Dzj/aGV9DXoIOK/FXStWvdC1CC+068nsbyBt8VxbSGORD6hhyK+0f2Xf2x9e8S+LdJ8G+L0ivzesYoNWBEciuFJVZFAw+SAoIwcnnNfUYLOI1mqdVWk+vT/gH4vxDwBXy+E8VgJ89OKbafxJLez2dvk/I+3KKQHNLX0h+QhRRRQAUUUUAFFFFABRRRQAUUUUAFFFFABWfq+jWHiDTbjTtTsrfUbC5Qxz2t1EskUqnqrKwII9jWhRTTtqgPzr/ab/4JfWuom78QfCORbO5OZJPDN3L+6c9/s8rH5D/sOcc8MoAFfnvNB4t+DvjXbIup+E/FGlTZH37a5gcdweCMjv0IPcGv6Gx0ryf47fs0+Bf2h9CNl4s0tWvIlK2uq2uI7y1P+w+ORn+FgVPpnmvpsDnc6S9lifej36/8EpM+QP2X/wDgqBBe/ZPDnxdC20/EcXie2jxG57faI1Hyn/bQY9VHJr9CdJ1ey17TrfUdNvIL+wuUEsFzayCSOVD0ZWBIIPqK/Fv9pn9hrxz+zxNcaksTeJvBwbKa1ZRH9yueBcR8mM+/KnI+bJxXP/s5fteePP2btTRdGvP7T8OSPuudAvnJt3z1ZO8T/wC0vXjcGAxXficoo4yHt8DJa9On/AfkO19j90u9LXiH7On7WngT9o/SlOhX32DX44991oV6QtzF6svaRM/xL6jIUnFe3d6+NqUp0pOFRWaIFooorMAooooAKKKKACiiigAooooAKKKKACiiigAooooAyvEXh7TPFmi3mkaxYQanpl5GYri0uow8cqHqCp4NflR+2X/wT61L4RNe+Mfh/DPq/gzJlubAZkudLHUn1kiH97qo+9kDdX6146U1kWRSrAMCMEHoa9DA4+rgZ81PbqujGnY/m/or9MP2z/8AgnTHqwvvG/wnsVhvvmmv/DEIwk3dnth/C3cxdD/Dg4U/mnc20tncSQTxvDNExR45FKsrA4IIPQg1+nYLG0sbT5qb9V1RoncjooorvAK+tf2Nv26tX+AV5b+GfE7z614BlfAjzvn00k8vDnqmeTH9SuDkN8lUVzYnDU8VTdOqrpgf0UeFPFek+OPD1hrug6hBqmkX0Ylt7u2fckin+RHIIPIIIOCK2q/ED9k79sLxJ+zN4hEQMuseDbuUNf6M7/dPQywk8JIB+DAYPYr+yHwy+KHhz4w+DrHxP4V1KPU9Juhw6nDxOPvRyL1VxnlT/Ig1+ZZhltTAT11i9n+j8zNqx2FFFFeQIKKKKACiiigAooooAKKKKACiiigAooooAKKKKACiiigAooooAKKKKACiiigAooooAKKKKACiiigAooooAKKKKACiiigAooooAKKKKACiiigAooooAKKKKACiiigAooooAKKKKACiiigAooooAKKKKACiiigAooooAKKKKACiiigAooooAKKKKACiiigAooooAKKKKACiiigAooooAKKKKACiiigAooooAKKKKACiiigAooooAKKKKACiiigAooooAaK+a/2vP2y9A/Zp0FrCz8nWfHN3Hmz0rdlYAek0+OVT0XgtjAwMsMH9tH9t/TP2e9Mm8N+HHg1X4g3Mfywkh4tNVhxLMO7YOVj78E8Y3fkH4l8S6r4w16+1nWr+fU9VvpTNcXdy5eSRz1JJ/wAjpX1GVZPLEWrV1aHRd/8AgFJF3x74/wBf+J3ivUPEnibUptV1i+k3zXEx/JVHRVA4CjAAGAK5+iiv0OEFBKMVZIsKKKKoAr0j4E/ALxZ+0L4zi8P+F7IybcPeahMCLezjJ+/I3bvhRyccCuq/Zc/ZO8U/tM+JvKsFbTPDFpIBqOtyoTHEOvlxj+OQjoo6ZBJAxn9lfg78GvCvwN8F2vhrwnpy2NlF80szYaa5kxzLK/8AEx/IDAAAAA+czPNoYNOnS1n+Xr/kJuxyn7N37MHhL9mvwoNP0KEXmr3CD+0NanQefdMO3+wgPRAcDvk5J9mzzQc0tfnNSpOtNzqO7ZmFFFFZgFFFFABRRRQAUUUUAFFFFABRRRQAUUUUAFFFFACc59q5T4jfE3wz8JvDFz4g8Waxb6NpUHWaduXbsiKPmdjjhVBJrxD9qT9ubwd+ztbz6VauviXxsV+TSLaQbLYkcNcOPuDvsGWPHAB3V+THxj+OfjT4++KW1rxdqsmoT5K21nHlbe1Un7kUfRR055JxySea9/L8oq4u1Sp7sPxfp/mUlc+if2qP+CjHib4vG88O+BjceE/CD5jknVtt9fL33sp/dof7inJ5yxBwPn/4I/s9eN/2hPEg0rwjpT3KIw+1ajPlLW0U/wAUkmOO+FGWODgGvpb9lf8A4Js698RvsXiT4ki48M+GmxLFpQGy+vF6jcD/AKlD7jcewGQ1fqB4H8A+Hvht4btNB8MaRbaLpNqMR2tqm1c92J6sx7sSSe5Ne1iMyw2Ww9hgopy79Pm+rHe2x4R+zF+wt4J/Z5ht9UuI08TeMtuX1i7iG23buLeM5Ef+9yx55AOK+mqSgDFfF1q1SvNzqyuyBaKKKyAKKKKACiiigAooooAKKKKACiiigAooooAKKKKACiiigAooooAKKKKACiiigBu3mkBx9KXOBWN4s8SWfhDw7qOs6hL5NlYwPcyv1IVVJOB3PHA7mk3ZXZUISqSUIK7eiPM/2kP2htO+BPhpSipe+Ir1WFjYk8cdZJMchB+bHgdyPzK8ZeNda+IPiC61rX9Ql1DULg5aWQ8KOyqOiqOwHArS+KvxI1L4r+OdS8Sam5MlzIRDFnKwQj7ka+wH5nJ6k1yNfneYY+WLqcq+BbL9T+s+FOGaORYVVJpOvJavt5LyX4v5BRRX6Cfsx/sieGtM8H6Z4i8XabHrWtX8S3CW14u+G1RhlV8s8M2CCSwODwAMZPNhMHUxk+SHTdnrZ/xBhuH8Mq+Iu23ZJbt/5Lqz8+yMUV+tfjT9nn4f+NtGk0++8NWEIZCsdxaW6QzRHsUdQCMenQ9wa/L/AOKngG5+F/xA1vwzdP5r2E+xZcY3xkBo3x2yjKcds10Y7Lp4NKV7pnl8N8XYXiGc6UIOE4q9nrdbXT8uvqcpRRRXkH3Z+hf/AAT88ezeI/hxqnhy5lMsuhXCmIn+GCXcyr+DrL+GB2r6rAxivh//AIJu2kwuPHV0QRAVs4gezN+9J/IY/OvuDOK/SMtnKeEg5f1Z2P5A4xoU8NnuIhS2bT+bSb/FjqKTNLXqnxgUUUUAFFFFADcZBB78V+UH7U/hT/hD/jz4stFTZDcXP26M44IlUSHH0ZmH4V+r/fmvgX/gon4T+x+M/DHiFFwt9ZyWkhA6NE+4E+5Ev/jvtXz+c0vaYXn/AJX/AMA/T/DvGfV85VFvSpFr5rVfkz5Dooor4I/qQK+pv+CfHis6T8VNV0R32xarYb1XP3pImDL/AOOtJXyzXoX7Pvio+C/jR4Q1XdsjS/jgkOeiS/umP/fLmu3A1fY4iEvM+b4jwf17KcRQSu+V29VqvxR+u1FNRtyA+op1fqB/GAUUUUAFFFFAHw9/wUh0oiXwRqar2urd2/79Mv8A7PXxRX6Gf8FD9JN18J9GvkXLWmqpk+iNHID+u2vzzr89ziPLi2+9vyP6s4Ar+1yKnD+VyX43/UKKKK8Q/RzoPh94ag8ZeONC0K5uWsodSvYrQzogYx+YwUEAkZ5Ir7m0j/gnd4Jt9j32u61enHKI8caH8NhP618I+DtVGheLdF1LOBZ30Fxn02SBv6V+zULb4UIPUCvqcmw9GvGXtI3asfiPiDm2Y5ZWoLCVnCM072tumutr9TwrS/2JfhNpm0voE1869Gur2Y/oGA/Su00r9nv4baNt+y+CtGDDo8tokjD8WBNeiigivqo4ajD4YJfJH4hWzjMcR/FxE5esn/mflV+1v4bg8L/H3xNaWlvHa2jGCaGOFAiKGgQnAHAG7dXj1fTn/BQPSTZfGexvAuEvNKjbPqyySKf0C18x1+dY6HJiZx82f1twziHismw1Ru75UvmtH+QUUUVwn059c/8ABOjWfs/jzxTpe7/j6sI7j6+W4X/2rX39ivzL/YW1b+zvj/YQbsfbrO4tseuB5v8A7Tr9Miea/QcmlzYRLs3/AJ/qfyr4hUfZZ5OX88Yv9P0F9jX5a/tk+Gm8N/tAeIvl2w34ivYjjqHjAY/99q9fqVjmviT/AIKKeAyyeG/GEEedm7Trp1HY5eL8M+Z+YpZxSdTCtr7Lv+n6k8AY1YPOYwk9Kicfnuvyt8z4kooor8/P6sCvYf2RNWXR/wBojwfK5wkk0sB9y8MiD9WFePVteCfEb+EPGGia3Hkvp15DdYHfY4bH44xW+Hn7KrCXZp/ieVmtB4vAV8Ot5QkvvTP2c4xS4zVDR9Tt9Z0y0vrSVZ7W4iWaKVDkOrAFSPYgg1f7V+qJ3V0fxFJOL5XuIelee/H7UpdG+C/jO7t53triPS7jy5o2KsjmMhSCOQckYNehDgV8/ftveLovDfwH1az3hbnVpYbKIdzlwz8f7iMPxFYYmap0Zy7JnrZPh3isxw9FK95R+66v+B+f9l8a/iBp5Bg8a6+oHQNqUpX8i2K6Kx/aq+K+nACHxnfNj/nskcv/AKGpryiivzT6zWXwza+bP7Elk2XVPjw8H6xT/Q93sP23Pi3Z48zX7e8x/wA97GEZ/wC+VWvpP9kX9o/xh8avFGsad4hWwNtZWizI9rAyOXLheTuIxjPavz1r7h/4Jw+HnjsfGeuOv7qWS3s4291Du4/8fSvZyzFYmriYwlNta3u/I/PeMcmyrA5PWr0sPGM9Emkk7tpaW8rn2t2NJRuAHJxWVrfifSPD0BuNU1O00+AdZLqdY1/NiBX3LaSuz+aIxlN2irs1cccUZrxjxL+178KvDAZZfFMF/Mo4j06N7jd9GQFf1ryXxN/wUY8PWoddB8LahqLDgPeypbr9fl3nH5Vx1MdhqfxVF+f5H0eE4azjG29jhpW7tWX3uyPsHGc964n4i/CDwn8V9O+x+JNIhvtoIin27ZovdJB8w+mcHuDV74ceOLX4j+B9H8SWQCwahbrN5YOfLbo6E+qsCp+ldRkGupqFaGqumeKpV8BXfK3CcG1o7NNb7H57fGH9grxB4X87UPBVyfEWnrlvsU2Eu4x6A8LJ+G0+imvlrUNPutJvJrS+tprO7hYpLBcIUdGHUFTyDX7XHOcV5N8bv2dPC/xt0t11C3Wz1pExb6tboBLGewb++n+yffBB5r5vGZLCSc8Po+3T/gH67kPiHiKEo0M0XPH+ZfEvVbP8H6n5RUV1HxJ+HWsfCvxffeHtbhEd5bHKyLkxzRn7siHupH5cg4IIrl6+NlGVOTjJWaP6EoV6WJpxrUZXjJXTWzTCiiioNj9B/wBhH41y+MPC9z4L1WfztS0ZFe0kdstLbE42/wDbMkL9GUdq+rs5r8r/ANkHxDL4d/aB8LtGxWK8kks5lB++rxtgH6NtP4V+qPfNfoeU13Xwy5t46f5H8ocdZZTy3N26KtGoua3ZttP8Vf5jqKKK9o/PAooooAKKKKACiiigAooooAb60jsFVj6DNIa8y/aO8fH4bfBzxHrEUvl3htzbWpBwfOk+RCP93du+ims6k1Tg5y2SudOFw88XXhh6fxSaS9W7H5yftH+Pv+FkfGTxHqySeZZpcG1tSDlfKi+RSPZsFv8AgVeZ0E5OaK/K6tR1Zuct27n9u4LCxwWGp4antBJL0SsFFFFZHae0fsn/AAisvjB8U0sdWtmutCsrZ7m8QOybxjYi7lIIO5geD0U19B/ED/gndpl351x4Q8QTafKclbLUl82In0Ei4ZR9Qxrov+Cf3gD/AIR74ZX/AIkni23Ou3J8tj18mLKL+bGT9K+p+/Ffc4HLqM8LH20bt6+fkfzRxNxdmFDOqn1Gs4whaNt02t7p3V73V/I/KLx/+y98SPh0Xe/8Oz3lkmT9s0z/AEiPHqdvzKP94CvKWUoxDAgjgg1+2ZTIAIB+orzzx98APAXxL8x9e8O2k9y/W8hXyp8/9dEwx+hJHtXPXyJb0JfJ/wCf/APWy3xMqRtDMaN/70f8n/mj89f2RPAP/Cf/ABx0OOWPfZaYTqU+RkYiI2A/WQxj6Zr9TVwBx0ryP4Jfs3eHPgXqWt3ei3F1dHUvLVfthVmhRdx2qygZBLZ5HYV671969bLcI8JR5ZfE3qfCcX55DPswVai37OMUo3083p6v8B9FFFesfEBRRSUAN96XnpXzT+1l+1AfhDYpoHhyaJ/FtyA7OVEi2cf95lOQWbsp7ZJ7Z8++Fn/BQmKXybLx5pJgbIU6npgLIPd4icj3Kk+y15s8ww9Or7GcrP8AA+uw/CebYvBLH0aXNB7Lq13S6r01PrXxn4C0D4haRJpfiHSrfVbJ/wCCdMlT/eVuqn3BBr4++If/AATzuZNaSbwZrkEWmSv+8t9VLb4B/sOqncPQEA+5619eeDPiJ4a+IenfbvDms2uq2/G5oJAWTPZl+8p9mANdMD09KuthcPjEpTV/Nf5nPl+d5rkFSUMPNw7xa0v6PZnyj4C/4J9+END8ufxNqd34jmGC0Kf6NAfbCkufruH0r17xR8EfDMfws8SeGvD+h2OlLfWMsKm2hVWMm07GZurEHBySeleo9qYygqR61VPB0KcXGEEr/f8AeY4nP8zxlaNbEVpScWmleyunfZWR+JroY3ZGBVlOCD1BrU8J69L4V8UaRrMAJm0+8iulwcZKOGA/Suw/aH8I/wDCD/GrxdpQXZEt69xEMcBJcSoB9A4H4V51X5tOMqNVrqn+R/YOHqU8xwUKi1jUin8mv+CftVpN/Dq2m2l7buJILiJZY2H8SkAg/kauda8b/ZH8Xf8ACX/ATwxM77p7OE2EgzkgxEouf+AhT+Nexniv1CjNVacZrqkz+LMdhpYPFVcPLeEmvudh9FJS1scIUUUUAFFFFABRRRQAUUUUAFFFFABRRRQAUUUUAV7q2ivIJIJ40mhkUq8bqGVlIwQQeor4Q/ak/wCCZuj+M/tfiP4WeR4f1o5kl0KQ7LK5PU+Uf+WLH0+50+5ya+9R0o4rqw2LrYSfPSlb8n6jvY/nm1XSPF3wa8bm2vYNS8KeKNKmDLy0E8DjoysOcHqGBwQcgkGv0E/ZX/4KbwagLPwx8XXS1ueIoPE8KYjc9B9pRR8p/wBtRj1C4LV9g/Hj9m7wR+0P4fOneKtMDXcakWmq22Eu7Qnuj45HqrZU+mcGvyX/AGm/2K/G/wCzdeyXs8R1/wAIO+INds4ztTJ4WdOTE3TqSpzwxOQPsqeKwecQVKuuWfT/AID/AEZV0z9sdO1K11exgvLK5ivLSdBJFcQOHjkQjIZWHBBHcVcB4r8Qv2Y/21PG37N97FZQytr/AIPd8z6FdyHamTy0D8mJuvQFT3BOCP1t+Bn7RXgr9oXw0NW8KamJZowPtem3GEurRj2kTPT0YZU4OCcGvmsfllbBO71j3/z7EtWPUaKKK8gQUUUUAFFFFABRRRQAUUUUAFFFFABRRRQAUUUUAFfHv7ZP7BWkfHa3uvFPhJINF8eIpeQYCW+qYH3Zf7snpJ36NkYK/YOeaDW9DEVMNUVSk7MD+dLxR4W1bwV4gvtD13T59K1aykMNxaXKFXjYdiP1B6EEEcVlV+3v7V37Hnhn9pnQGmcR6R4xtIytjrSJyR1EUwH34yfxXOR3Dfjf8UvhV4m+DXjG98MeK9Nk03VLY5w3McyH7skbdHQ44I9xwQQP0zLszp46Paa3X+XkaJ3OSooor2hhXr/7Nv7TPir9mvxiuqaJKbvSbhlXUtHmciC7jH/oLjna4GR7gkHyCisqtKFeDp1FdMD9/wD4J/HHwr8e/BFt4l8LXongfCXNrJgT2kuOY5V7EevQjkEivQx61+AnwI+PXir9nrxvb+I/DF3sPCXlhKSbe9izzHIv8j1U8iv2l/Z4/aK8K/tH+CY9d8Oz+VdxBU1DSpmHn2UpH3WHdTg7XHDAdiCB+aZnlU8DLnhrB9e3kyGrHq9FFFeESFFFFABRRRQAUUUUAFFFFABRRRQAUUUUAFFFFABRRRQAUUUUAFFFFABRRRQAUUUUAFFFFABRRRQAUUUUAFFFFABRRRQAUUUUAFFFFABRRRQAUUUUAFFFFABRRRQAUUUUAFFFFABRRRQAUUUUAFFFFABRRRQAUUUUAFFFFABRRRQAUUUUAFFFFABRRRQAUUUUAFFFFABRRRQAUUUUAFFFFABRRRQAUUUUAFFFFABRRRQAUUUUAFFFJQAV8aftvft1WfwQs7jwd4MuIb/x7Om2a4GHi0pSPvMOjSkHKoeBwW4wGzf25P28IPhHb3ngbwJdR3XjWVTHeaghDx6UCOg7NN7dF6nnivyhvr651O9nu7yeW6u53aWWeZy7yOxyzMx5JJJJJr67Kcn9rbEV17vRd/N+RSRJq2rXuvandajqV3NfX91K009zcOXkldjlmZjySSc5NVKKK+/iuXRFhRRRQAV9Ofse/sU67+0fq0er6mJ9F8BWsuJ9Q24kuyDzFb56nsX6L7niuq/Yp/YR1D44XVr4v8Zwz6Z4CifdFDyk2qkH7qHqsWeC/U9F5yy/rZoeh6f4a0mz0rSrODTtNs4lht7W2QJHEijAVVHAAr5LNc4VC9DDu8ur7f8ABJbM7wR4G0P4ceGbHw74b02DStHsY/LgtoFwAO5J6sxPJY5JJJJJroaKAMV+ftuTbb1IFooooAKKKKACiiigAooooAKKKKACiiigAooooATpR1oxzXmHx1/aG8Gfs8+F21nxXqIikkyLTToMPdXjD+GNM9OmWOFGRkjIqoU5VZKEFdsDv9Z1qw8O6Xd6nqd7Bp2n2sZlnurqQRxxIOrMx4A9zX5r/tYf8FL7rWPtnhb4STS2VlzFceJ2UrNKOhFsp5jH/TQ/N6BcAn5x/ac/bG8aftK6q8N7MdF8KRSbrXQLSQ+WMdHlbjzX9yMD+EDJzu/sq/sMeLv2i7mDV70SeG/A6v8AvNWnj/eXQB5W3Q/ePbeflHPUjbX2mFyuhgYfWcc1ddOi/wA2Wlbc8a+G/wAL/GPxz8Zpo3hnTbrXtZunMk0hJKoCfmllkPCrk8sx6nuTX6sfsq/8E/fCfwKW117xGYPFXjdcOty6ZtbFv+mCN1YH/lowzxwF5z7z8IPgn4Q+BnhWLQPB+lR6dajBmmPzT3Tgfflk6s36DoABxXeivLzDOKmJvTo+7D8X6ibuFLRRXzpIUUUUAFFFFABRRRQAUUUUAFFFFABRRRQAUUUUAFFFFABRRRQAUUUlACEnFAPHSop5o4Iy8jhEXksxwBVDQvEem+JbEXulX1tqVnvZBPayrIhZWKsNwOOCCKV1ew1GTi5W0XU1qKKKYgooooAQ+lfNP7fHiibQfgothAzKdWv4rVypxhFDSn9Y1H419LE18rf8FDdJlvvhHpN9GjMtnqsZkI6KjxyLk/8AAto/GuDHtrCzt2Pp+F4wnnWFVTbnX39PxsfnjRRRX5if2YAOCDX65fAf4h6f8S/hhoerWMqM32dIbmJTzFMqgOhHbnkeoIPevyNr0H4N/G/xH8EvEH9oaJOJLWXAutPmJMVyo6ZHZhzhhyPcEg+xlmNWDqPnXuvc/PuMeHKmf4SPsHapTbavs77ry6WP1zJGM1+V/wC17rlvr37Qviya2IeGGSK13D+8kKI/5MGH4V9neGf2xvBniz4d6zrcc39n6zp1lJcS6PdOBKxVeBGejgtgZHPIyBX5r6rqNxrGp3eoXchmu7qZ55pG6u7ElifqSa9fOcVTqUoRpu6ev9fefC+HuS4rB4/EV8VBwcFy2fdtN+uy+8q0UV6p+zf8Hrj4yfEuw014mOj2ji51KXoFiU/cz/ec/KPqT2NfK0aUq01Thuz9tx2MpYDDTxVZ2jBNv+u/Y+4v2Kfh43gX4KWN1cRmO+1uQ6jIG6hGAEY+mxVb/gRr37PbvUNrbxWdtHDCgSKNQqqowABwAB2rj/iH8Y/B3wpjtz4p1uLS2uFZoYyjyO4HUhUBJ6jtX6fTjDDUVBuyitz+McVWxGc4+pWhFynOTdkm36JLsjuCKBwOa+XPEf8AwUF8AaUWj0qw1bWXH3ZEhWGM/i7bh/3zXlXiP/gox4hugy6F4V0/T+we9uHuD9cLs/rXHUzPC09539NT3sLwZnmK1jh2l/eaj+Dd/wAD7368UE4FfH37In7SHjP4w/ErV9M8SXkE1munNdQ28FukaxusiKcEDceH7k9K+wQOa7MPiIYmn7SGx4Ga5XiMnxTwmJtzJJ6arX7h9FFFdJ5I3oa+aP29/Cn9ufBP+1EXMmkX0NwSBzsbMTD6ZcH8K+ljyRXHfGDwt/wm3wy8TaEq7pL3T5o489pNhKH8GCmuXE0va0Z0+6Z7OTYv6jmNDE30jJN+l9fwufj3RSsNrEHqOKSvyzY/thO6uFOikaKRHRirKQQQcEGm0ULQJLmTR+x3w08Tp40+H/h/Xlx/xMLGG4YDszICR+ByPwrqO1fOn7Cnir/hIfgZa2Lvul0i7mszn+6T5i/hiTH/AAGvos1+qYep7WjCp3SP4kzfCfUcwr4bpGTS9L6fgOopBS10nkhRRRQB4V+2ppX9q/s8+JMLuktmt7hfwmQH/wAdLV+Xlfrv8fdJOtfBjxpaBdzvpVwUHqwjYr+oFfkRXxGextWjLuv1P6O8Mq/NgK1H+WV/vS/yCiiivmT9lBTgg1+yfw51f/hIfAPh3Uwc/bNPt58+u6NW/rX42V+r37K2r/2z8APBlwG3bLL7Pn/rkzR/+yV9TkMrVJw7r8n/AME/EvE+jzYXDV+0mvvV/wBD1mloor7Q/nk+Gv8AgpBpO298Eamq/fS5t3b0wY2X+bV8WV+g/wDwUR0r7V8LtCvlXLWuqqpPorxSZ/ULX58V+eZxDlxbfez/AAP6t4Br+2yKlH+VyX43/JhRRRXin6Men/syawND+PXgu5Lbd1+tvn/rqDF/7PX6zg/KDX4yeB9U/sLxpoGpFtos7+3n3emyRW/pX7MQndCh9VFfa5DK9KUez/P/AIY/nPxOo8uNoVv5otfc7/qPNcV8X/h3bfFT4c6z4auSEN5CRDKRnypVO6NvwYDPqMjvXak4JpB04NfSzgpxcZbM/HqFaeHqxrUnaUWmn5rVH4sa5ot54d1i90vUIXtr6zmeCeFxgo6nBH5iqNfeX7a37NkviWCXx94btml1SBANSsoVy08ajAlUDqyjgjuoH93n4N6GvzXG4WeFquEtuj7o/sXh7PKGe4KNem/fWkl2fX5dn2CiiivPPqD6/wD2T/2vLLwXpNv4P8aTPFpsJ22OqYLiFSf9VIBztBPDDOBweADX2vofjvw94mtludL1qwv7dhkSW9yjg/ka/GmlDEdCRX0OFzmpQgqc48yW3Rn5RnPh9g8yxEsTh6jpuWr0um+9rq1+up+vfjT41+CPAFk9xrXiSwtSoJECzLJK+Oyxrlj+Ar85v2l/2gbn47eLIpYIpLPw9p4ZLG2lxvO7G6R8ZG5sDjoAAPUnxwknqc0Vhjc0qYuPs0uWJ6HD3BODyKt9ac3UqbJtWSvvZa69L3CiiivFP0cFUswAGSeAK/V39mP4Zt8LPg7oel3MPlanOhvL0YwRLJztPuq7U/4DXyF+xj+zvP498S2/jHWrYr4c0yUPbJKvF5Op4wO6IeSehIA5+bH6KgYHoB2r7TJcI6adea30Xp3P538Rc+hiakMroSuoO8vXovld38z4y/b113xv4QvtAv8ARfEOpaboF7G9tNDZTNComUlgSy4PzK3TOP3Zr4fvtRu9TuGuLy6mup2+9LNIXY/Umv1p+PPwqtvjB8NdV0B9iXbp5tnOw/1U68ofoeQfZjX5NaxpF3oGq3em6hbva3trK0E0MgwyOpwQfxFednVKdOtz391/mfVeHmNwuKwDw/KlVhvZK7T1T8+3yKdFFFfOH68fY37Bnxvg0e8n8AaxciKG6kM+lyStgCQ/fh/4Fjco9d3dhX3cDxX4nwTyWs8c0MjRTRsHSRDhlI5BBHQ19gfBb9va50Sxg0jx9aTalHEoRNWtADMR28xCQCf9oEHjoTzX12WZnCEFQru1tn+jPwbjLgzEV8RLMcujzc3xR637rvfqt797n3nnikJwK8o0H9qP4WeIoFkt/GWm2+RnbfSfZmHtiQLUfif9qr4X+FrOSebxbY3pXpFpz/aXY+g8vI/EkD3r6b6xR5ebnVvVH40sozB1PZfV583bld/yPCf+CjPh6yOjeE9cCqmoLcSWhYfeeMrvGfUKVOPTefWvhqvYv2k/2grr48eJ7eaK3ex0LTwyWVtIQZCWxukfHG44HA4AGOeSfHa/Psxq062JlOnsf1bwjgcTluUUsPi/jV3btdtpfK4UUUV5h9iesfsqaTJrP7QHg6CMZ2XTTsfQRxs5/wDQa/VxBjGfSvgr/gnn8O5NQ8Ua14ynj/0Wxi+w2xYdZXwzke6qAP8AtpX3vjivv8lpOlhuZ/ad/wBD+WvEPGQxWcezg/4cUn67v80Oooor3j8xCiiigAooooAKKKKACiiigBgPWvh3/gon8QPNu/Dng23l4iDaldID3OY4/wAh5p/KvuCWQRRM5OAoySa/Ir48ePT8S/i14j14SeZbTXLRWx7eTH8kePqqg/UmvAzmv7LD8i3l+XU/T/D3LfrubfWJL3aSv83ov1fyOBooor4E/qQKu6JpFx4g1mx0yzjMl3eTpbQxj+J3YKo/MiqVfQ/7DngD/hMPjTb6nPFvsdCha8YkfKZT8kQ+uSWH+5XThqLr1Y011Z4+b46OW4Cti5fZi36vovm7I/Q/wJ4Vt/BPg3R9BtOLfT7WO3U9C21QCT7k5J9zW906UvRuaUGv1NJRSS2R/E9SpKrN1Ju7bu/VijpRilopkCUtFFABRRSUAIPevIP2j/jzp/wO8GvdAx3GvXgaLT7Jj998cuw67FyCfXgd8jrvip8S9H+E3g288Q6zNsggGI4lI8yeQ/djQd2P6AEngGvyo+KfxN1j4teMr3xDrMu6aY7YYAT5cEQPyxoPQZ/Ekk8k14eZZgsLDkj8b/DzP0bg7heeeYj29dfuYPX+8/5V+pg6/r9/4p1q81bVbmS81C7laWaeU5Lsf5ewHAHFZ9FFfANuT5mf1TCEKcFCCslsjQ0HxFqnhbUo9Q0fULnTL1PuT2srRuPbIPT2r6g+Ff7fviTw75Nn4ysF8Q2YwpvLfbDcqPUj7j/+On1NfJ9FdVDF1sM705W/L7jxczyPLs3jy4ykm++zXo1qfrd8Mv2gPBHxYhjGg63C94RltPuT5Vwvr8jctj1XI969HzkcV+JsE8ltMksMjRSoQyuhwykdCCOlfQfwh/bL+IXgu5s9NvJh4s093WJbe/Y+cMnACy/ez/vbvpX0+GzuM7Rrxt5r/I/Fc58N6tBOtltTmX8stH8ns/nY+zvjZ+zD4Q+NQa7v4H0/XQgSPVbTiTA6B1PDge/OOARXwd8Yf2WPGvwgaW6ntDrGhqcjVLFSyBf+midY/qfl9GNfqfExkRGIwSuTQ8SzKUdQ6kYww616mLy2hi1zWtLuv17nx2R8YZjklqUXz019mXT0e6/LyPjH/gnP4vDaX4r8MyPtMMsV/CpPUONj/lsT86+0RnHXNed6D8DPCfhL4gyeLtBsf7H1KeB7e5gtMJBOrFWyY8YDBlByuO+c5r0QsBXTg6M8PRVKbvb8jxs/x+HzTMJ43DxcVOzafR2s/wArj6KSlrtPngooooAKKKKACiiigAooooAKKKKACiiigAooooAKKKKACqeoada6vYz2d7bRXlpcIY5bedA8cikYKsp4II7GrlFF7AfnJ+1Z/wAEyY7r7Z4p+EUYhm5luPC8j4Ru5Ns56H/pmxx/dI4WvgLwz4q8X/BXxwuoaRd6h4W8TaZKY3G0xSxsDho5EYcjjBRhg9CK/oXr5+/aa/Y08F/tJ6bJcXkI0TxZHHtttetIx5nA4SZePNT2JBHYjnP1eAzpxXscX70e/X590Un3PMP2Tf8Agol4e+MH2Pw146MHhnxk2IobktsstQboNpJ/dyH+4xwT905O0fZ+c81+Bfx1/Z48a/s7+KDpHivTjFFISbPU7fL2t4o/ijfHXplThhkZHIr6N/ZL/wCCjOt/C02Xhb4iPc+IfCi4ig1HPmXlgvQDJ5ljH90/MB0JAC1rjcnhUh9YwLun0/y/yBrsfrTRWD4Q8ZaL4+8P2Wu+HtTttX0i8TzILu1cMjj09iDwQeQQQQDW7Xx7Ti7PckWiiigAooooAKKKKACiiigAooooAKKKKACiiigBK8i/aL/Zs8KftJ+DX0fX7f7PqMAZtO1eBB59nIe4/vIeNyHg47EAj13rS1dOpOlNTpuzQH4B/Hb4CeK/2e/Gs3h7xPZ7M5ez1CEE297Fn78bfllTyp4Irziv6AvjR8FPC3x48E3PhnxXYi5tpBuguY8Ce0lxxLE2PlYfkRkEEEivxh/aX/Zf8Vfs0eMDp2sRm+0W5ZjputQoRDdIOx/uSAfeQnjqMggn9IyvNYYxezq6T/P0/wAjRO543RRRX0Qwrt/g/wDGLxR8DfG1n4n8K37Wd7AdssTZMNzESN0Uq/xKcfUHBBBAI4iioqU41IuE1dMD92v2Zv2nvDP7S/gxNU0h1s9atVVdT0aVwZbWQ9x/ejODtcDnocEED2iv56vhb8VPEnwa8aWHinwrqD6fqlo3UcxzIfvRyL0ZGxyD7EYIBH7Rfss/tVeG/wBprwct3YlNO8SWaKNT0V2y8LdN6f3oyejduhwa/Ns1yqWDftKesH+H/A8yGrHulFFFfPEhRRRQAUUUUAFFFFABRRRQAUUUUAFFFFABRRRQAUUUUAFFFFABRRRQAUUUUAFFFFABRRRQAUUUUAFFFFABRRRQAUUUUAFFFFABRRRQAUUUUAFFFFABRRRQAUUUUAFFFFABRRRQAUUUUAFFFFABRRRQAUUUUAFFFFABRRRQAUUUUAFFFFABRRRQAUUUUAFFFFABRRRQAUUUUAFFFFABRRRQAUUUUAFFFFABRRRQAUUUUAITXwv+3X+3fD8L4b3wD8P71J/GEimK/wBUhIZdLB6oh6Gb/wBA/wB7o79u79uuP4XW974A8BXiyeMJUMeoanC2Rpakcoh/57Ef98f72MflPPPJdTyTTSNLNIxd5HOWYnkkk9TX1+UZR7S2IxC06Lv5vyKSFubma9uZbi4leeeVi8ksjFmdickknkknvUVFFffbFhRRSgZoASvuv9h39gWb4jtZePviLZSW/hUETafo8oKvqXcSSDqsPoOr/wC797d/YV/YDPiH+z/iH8TNPK6X8s+leH7lcG57rNOp/wCWfdUP3up+Xhv03jiWFAiAKijAAGABXxWbZxy3w+GevV/ov8yWyGzs4LG1htraGO3toUEccMahURQMBQBwABxgVaoor4cgKKKKACiiigAooooAKKKKACiiigAooooAKKKKAEzxRmqeo6ja6RYXF7e3MVnZ28bSyzzuEjjQDJZmPAAHJJr81P2vf+Ckk+rm88H/AAmupLWy+aG78ULlZZuxW27ov/TQ/Mf4cYDHtweCrY2fJSXq+iGlc+gf2tv2+vDnwEiufDvhvyPEvjvBVrcNm208+s7A8t/0zBz6leM/lD408b+L/jb44fVtdvb3xJ4i1GURoApd2JOFiijUcDJwEUY54FXPhP8AB/xh8evGceg+FdOm1XUZm8ye4ckRQITzLNIeFX3PJPABJAr9dP2Vv2I/CP7OFhFqUyx+IPG0keJ9Znj+WDI5S3U/cXsW+83OSAdo+xcsJkdOy96o/v8A+AitEfPX7JH/AATTjtPsXiz4uW6zTcTWvhbOUTuDdEfeP/TMcf3ieVH6IWdnb2FpDa20McFtCgjjhiUKiKBgKAOAAOMVZx2oxgcV8bi8ZWxk+eq/RdES3cWiiiuMQUUUUAFFFFABRRRQAUUUUAFFFFABRRRQAUUUUAFFFFABRRRQAz3Joznjp70uRXA/Fb40eFvg1pKX3iO98l5t32e0iG+a4K4yEX2yMkkAZGSM1E5xpxcpOyRtQoVcTUjRoxcpPZJXbO9PHXpXi/xk/as8F/CBZrSe5/tnXUGBpliwZ1b/AKaN0T8fm9FNfH/xl/bY8X/EQz6foDN4X0RsqRbSZupV/wBuUY2g+iY9CTXzm7tIxZmLMTkknJJr5fF50o3jh1fzf6I/asi8OalS1fNZWX8ievzfT5X9T174xftReNfjFLLb3V5/ZOiMfl0uxYqhH/TRush+vHoBXp37B/xm/wCEW8XT+CtSn26drLeZZlzxHcgfd/4Gox9VUd6+Uqnsr24029t7u1me3ureRZYpYzhkdTkMD2IIzXz1LHVY4hV5O7X5dj9XxvDeBxGWTy2jTUItaWWz6Pzd9+5+1/WkB4rzP9nr4tQfGP4ZadrYZBqCD7PfxL/yznUDdx2ByGHswr00j86/SKdSNWCnHZn8g4rDVcHXnh6ytKLaa80OooorQ5hh/WuJ+MvgCP4nfDPX/DTFUe9tyIXbokqkNGx9gyrn2rtzSZGT/KonFTi4S2ZtQrTw9WNam7Si016p3R+K2saRd6Dqt5puoQPa3trK0M0MgwyOpwQfxFU6/Qr9rv8AZVPxEil8XeFbdR4kij/0qzUAfbkUcEf7YAx/tDA6gZ/Pq7tJ7C6ltrmGS3uIXKSRSqVdGBwQQeQQe1fmuNwc8JUcXt0fc/sHh3iDD59hFVg7VF8Ueqf+T6Miooorzz6wKKKKBF7RNFvfEer2ml6dbvd313KsUMMfLM7HAAr9T/2dPgjZ/BDwFBp2Un1i6In1G6Uf6yUj7qn+6o4H4njJr8u/B/jDV/AXiC11vQ7xrDU7YkxTqqtjIwRhgQQQSCCO9fY/wp/4KDwy+TY+PdLNu2Qv9q6apZPq8R5HuVJ9lFfRZRWw1GTlVdpdH0PybjzAZxmNCFPBR5qS1kk/eb6adUuyu79D7VHSvhf/AIKRBf7Y8DEff8m7B+m6LH8zX2N4P8daB4/0tdR8Pava6raHHz28gbafRh1U+xANfEH/AAUU1lLr4heGtMUjfaae0zAdvMkx/wC06+gzWcXg5NO97fmflfA9CpDiClGcWnFSuno17r3Pkuiiivz0/q4+s/8AgnVpjT/EfxLfAfJBpixE+7yqR/6LNfoFXxt/wTi0HyPDvi/WWH/H1dQ2isf+maliB/39H6V9k1+i5TDkwkL9bv8AE/kjjiuq2fV3HZWX3JX/ABHClpKWvYPgwpki742X1GKfSUBsfj/8bvCp8F/FvxZo+zy0g1CUxLjpGzb4/wDxxlriK+mv2/fCp0b4x22rxx7YtXsUcvjrLGSjf+OiP86+Za/LsZS9liJx7Nn9pcPYv69lWHxF9XFX9UrP8UwooorjPoT7H/4JzeLPs3iHxX4cd+LqCK9iUnoUYo+PrvT8q+7xkGvys/ZH8Wf8Il8fPDMryeXBeyNYSDP3vMUqg/772flX6pDnpX3+TVefC8v8ra/U/ljxCwf1bOpVUtKiT+a0f5D6KKK94/MwooooAz9asF1LR760kH7ueF4mHsykH+dfi5eW72d3PBINskTsjD0IODX7Xy8xsPavx6+MGlf2J8VvF9jt2iDVrlUH+z5rbf0xXymfQ92E/VfkfuPhfXtXxNDuk/uuv1RyFFFFfGn9BBX6UfsF6wNR+A9vahsnT764t8emWEn/ALUr816+8/8AgnFqwl8I+LtM3c297HcbfTzI9v8A7Sr3slly4pLun/n+h+YeIlH2uSOf8kk/0/U+xaKKK+/P5bPBP22NI/tP9nnxBKF3SWklvcKPpMgP/jrGvzCr9dvj1oU3ib4NeMtPt4WuLmTTJzFCi7meRULKoHckgAV+Zej/ALPXxJ1wgWvgrWV3dDcWpgB/F8CvjM6w8514yhFvTp6n9CeHWZ4bDZdWpYioo2lfVpaNLv6HntFe8aR+xH8WdTI87Q7fTVP8V1ex/wAkZj+ldro//BO7xrc4Opa9o9kp7QGWZh+aKP1rxo5fi57U3+X5n6FW4ryXD/Hio/J835XPlJThgfev2X8BauNf8E6Dqe7cLywhn3f78at/WvkrSP8AgnDZxkHU/Gs84/u2tisf6szfyr628EeF4vA/hHSNAgnluYNNtY7WKWbG9kRQq5wAM4Ar6jKcHWwrm6sbJ26o/F+O8+y3Oo0Vgp8zg3fRrR27pdjoKKKK+kPyEjYBwVIyO4r5F/aQ/Ynt/FtxeeJPAyxWOrvmS40psLDcN1LRnpG59D8pP93kn67I59qO/SuavhqWJjyVVc9fK82xeT11iMJOz6ro12a6n4v+JfCmseDdVl0zXNNuNLvovvQ3MZRseoz1B7EcGsqv2S8X/D7w54+sfsXiHRbPVrYZ2i5hDFM9SrdVPuCDXzz4x/4J8eCdYkkl0DU9R8PuxysRYXEKfRWw/wCb18jXyOrB3ou6+5/5H7vlniTgq0VHHwcJd1qv816WZ+edFfXGs/8ABOjxTbE/2X4o0u99PtUUkH/oIesCX/gn58So2wt3oMg9VupsfrEK8x5bil9hn2UOMsjmtMSvndfmj5mor6n0z/gnl4+uHH23WdDtE9Y5JXb8tgH616J4X/4Jy6XbukniDxZd3y9TDYW6wfhuYvkfgK1hlWMm/ht62ObEccZFQjze35n2im/0t+J8LwQSXMyRQxtLK5CqiDLMT0AHc19T/s/fsS6v4uubbWvHMMuj6ICHTTmylzc+zDrEvrn5j2AyDX2J8O/2fvAfwr8uXQNAt4b1Rj7dODNOfXDtkrn0XA9q9HwB2r3cJksabU67v5Lb/gn5dnviJWxcHQy2Lpxf2n8XyS0Xrq/QoaNo1n4e0220/T7aO0s7eMRRQQqFSNQMAACtAdaMH8KOMV9Okloj8alJyblJ3bDFfKn7Xn7LTfEeCXxf4WtwPEkEeLq0Tj7dGo4I/wCmigYH94cdQK+qutA6dKwr4eGJpunUWh6mV5nicoxUcVhnaS+5rqn5M/E64tpbO4kgnieGaNijxyKVZWBwQQehFR1+nXx8/ZL8OfGYSapabdC8T44v4kyk5HQTJxn03DDD3AxXwP8AFD4C+NPhFePHr2kSrZhtqahbAy20nphwPlJ9GwfavgMZltbCtu1491+vY/qTIuL8vzuCjzclXrFv8n1X4nntFFFeSfc7hRRRQFluFFFFABXS/Dr4e6z8UPFtj4f0O2NxeXLfM5B2Qpn5pHPZR3P4DJIFdl8Hv2aPGfxju4XsLB9O0Zj8+rXqFIgvfZ3kPsvGepFfon8FfgP4c+CPh/7DpERnv5gDealKB5tww9f7qjnCjge5yT7mByypiZKU1aHfv6H5vxNxlhMnpyo4eSnW6JaqPm/TsbPwr+HGn/CfwJpfhvTRmK0T95NjDTSHl3b3JyfYYHQV2Xf6UHp1xTq++jFQioxVkj+Wq1aeIqSq1XeUm233b3FoooqzIKKKKACiiigAooooAKKKKAPIf2p/H4+HfwT8QXscnl3t1F9htcHB8yX5cj3Vdzf8Br8pepr7D/4KH/EA33iLQPB8EmYrKM39yoPG98rGD7hQx+j18eV8BnNf2uI5FtHT/M/qTw+y36llP1iS96q7/LZf5/MKKKK8E/Twr9HP2Cvh7/wi/wAJZNenj2XevXBmBIw3kplIwfx3sPZxX57eGNAufFfiTTNFshuur+5jtox/tOwUZ9ua/Yzwn4etfCfhvTNGsk2WlhbR20S/7KKFH48V9PkdDmqSrPp+b/4B+L+JeZeywlLAQes3d+i/zf5GzRRRX2x/OgUUUUAFFFIaAExWZr/iCw8LaNd6rqdzHZ2FpE0008hwqKBkmr0siQRs7HaqjJJ6AV+c/wC2B+0s/wATtak8LeHro/8ACLWMn72aNuL6VT97PeNT931Pzf3cefjMXDB0ueW/RH0/D2Q18+xioU9IrWUuy/zfRHBftH/Hu/8Ajn4xa5BktvD9kzR6fZsei95HH99sDPoMDtk+R0UV+cVq0603Um7tn9e4DBUMuw8MLh48sYqyX9dX1YUUV7lpvwXPg74Aaz8QvEUHl3upLFZ6JaTDGFkcb5mHqUD7Pb5u6kVSoSq35dkrv0RljcwoYBQ9q9ZyUYrq23b8N32SPDaKKK5z1Arv/gF4fPij4z+DtPC7w2pxSuvqkbeYw/75U1wFfRP7B+gjVvj1bXZXK6XYz3IJ7FgIx/6MNduDh7TEQj3aPn+IMSsJlWIrPdRdvW2n4n6WoMIo9BTqKK/UD+LBKMUtFABRRRQAUUUUAFFFFABRRRQAUUUUAFFFFABRRRQAUUUUAFFFFABRRRQAUUUUAcx4/wDh54c+KXhe68P+KdJt9Z0i5H7y3uFzg9mUjlWGeGUgjsa/KL9rb/gn14h+CDXniXwh9o8TeCFJkkwu6705f+mqgfOg/wCeijj+IDqf2D70x0WVCrAMpGCCMg16WBzGtgpXg7x6rp/w407H4Rfs6/tSeNP2bPEX2zw/d/atHncG+0O6Ym2uR64/gfHR156ZyOD+v/7PH7T3gv8AaR8Nfb/Dt39n1SBAb7RrpgLm1PqR/Emejjg98HIHzP8Atd/8E3dP8ZLeeLfhZbwaTrp3S3Ph8Yjtbs9SYe0Tn+79w/7PJP5waLrni74LeO1vLCfUPC3inSJypypimhccMjqRyD0KsMEcEEV9XUoYTOqftKL5ai/rX/MrRn9DFLXxv+yH/wAFA9D+NwsvC3jI2/h/xuQI4nzstdSb/pmT9yQ/88yef4Sc7R9j9a+Kr4erhqjp1VZkC0UUVzgFFFFABRRRQAUUUUAFFFFABRRRQAUUUUAITzXJ/Ev4aeHfi74Qv/DHijTYtT0q8XDRuMMjfwujdVcdQw5FdZ1FABojJwalF2aA/Dv9rD9kbxF+zL4ny4k1XwfeyEadrKpwe/lTY4WQD8GAyO4XwGv6IfGvgjRfiL4Yv/DviPTodV0e+jMVxazrkMOxB6hgcEMMEEAggivxx/bC/Y11r9mrxE1/YibVvAt7KRZakVy9ux5EE+OA47NwGAyMHIH6JlWbrEpUa2k/z/4JaZ82UUUV9SUFdR8NviT4h+E3jHT/ABP4Y1GTTdXsn3JInKuv8SOvRkYcFTwa5eionBVIuM1dMD9x/wBlH9q/w7+034SE0Bj03xVZxr/aejM/zIenmxZ5aInoeqk4PYn3sGv54vh18RfEHwo8Y6d4n8MahJpur2Mm+OVOjDujDoysOCp4INftJ+yl+1X4f/ab8GC5tzHpvimxRRqmkF8mNunmR55aJj0PUHg84J/OM1yp4OXtKesH+BDVj3qiiivnCQooooAKKKKACiiigAooooAKKKKACiiigAooooAKKKKACiiigAooooAKKKKACiiigAooooAKKKKACiiigAooooAKKKKACiiigAooooAKKKKACiiigAooooAKKKKACiiigAooooAKKKKACiiigAooooAKKKKACiiigAooooAKKKKACiiigAooooAKKKKACiiigAooooAKKKKACiiigAooooAKKKKACiiigBO9fEf7d/7ckXwhsrrwJ4HvEn8bXEey8v4iGXSkYdB/02IPA/hByecVp/t0/ttwfA7TJ/BvhC5jufHt5F+9mXDLpUbDh2HQykHKqenDHjaG/I2/v7nVL24vLyeS6u7iRpZp5nLvI7HLMzHkkkkkmvrsnyn21q+IXu9F3835fmUkNurqa9uZbi4leeeVi8ksjFmdickknkknvUVFFff7FhRRQBk0AKBmv0c/YS/YEEq6f8R/iZp3yHbcaR4euk691nuFPboVjP1b0qb9gv8AYK8r+zviT8StO/efLcaPoF0n3e63E6nv3VD04J7Afo+Bivh83zi98Ph36v8ARf5ktiBdowOBTqKK+KICiiigAooooAKKKKACiiigAooooAKKKKACiiigBDXH/Ez4p+Gvg94Su/EvizVIdK0u3GN7nLyv2jjUcu5xwo9+wJrhv2kv2pfCH7NPhr7brs/23W7lCdP0S2cefcnpk/3Iwernj0BPFfjp8ef2hvGP7RXi9ta8UXxaKMstlpkBK21mhP3Y1z1PGWOWOBk8AD3MuyqpjXzy0h37+hSVz0z9rT9uHxP+0bfTaRpxm8PeBI5P3Wlo+JLrB4kuGH3j3CD5V4+8RurN/ZW/Yw8W/tK6ol4FfQvBkEm261uePIkIPMcCn/WP6n7q9znAPtH7HX/BOi+8eix8ZfE63n0zw22JrTQmzHc3y9Q0veOM+nDMP7owT+oWi6LYeHNKtNM0uzg07TrSMRQWttGI44kAwFVRwAK9vF5nRwEPq2BSuuvRf5spu2iOR+DvwV8JfAnwlD4e8I6Wlharhpp2+ae6kxzJK/VmP5DoABgV32eaOaOlfEynKcnKbu2Zi0UUUgCiiigAooooAKKKKACiiigAooooAKKKKACiiigAopKWgBvGKPwo9Kztb17T/Demz3+p3sFjZwrukuLmQRog9Sx4FJtJXZUYubUYq7ZodaUH3rxz4eftReC/if8AEG88K6FczTTwwmWK7lj8uK52n51jzycDB5AyMkcDNex1FOrGquaDujpxWDxGCmqeJg4SaTs1Z2ewh5FeO/tQ/B1PjH8MLy0t4g2t2GbvTnxyZFHMefR1yvpnB7V7GSKaRkdKKtONaDhLZhg8XVwOJhiaLtKDTR+JssTwyPHIpSRCVZWGCCOoNNr6U/bf+DP/AAgPxAHiXT4Nmia8zSNsHyxXXWRfbd98e5f0r5rr8vxNCWHqypy3R/Z+UZlSzbBU8ZS+0vufVfJ6BRRRXMeye/8A7Gvxm/4Vh8TItNv5/L0LXSlrNuPyxTZ/dSe3JKk+jZPSv02U5GRyDzX4lAkEEcEV+oH7Inxn/wCFs/DGCK9n8zX9H22l7uOWkGP3ch/3lHJ/vK1fYZLi7p4eb81+q/U/APEbIuWUc2oLeyn+j/R/I94opBS19afhYUlLSGgBprwb9oH9lHw78aEk1K1K6L4nVcLfxJlJ8dFlXv6bh8w9wMV7znv6V4r+0z+0JZfA/wAJHyDHd+Jb4MljaOeF9ZXH9xf1OB6kceKVJ0ZOuvdPcySWPjjqay1tVW7K369Ld7n5tfEb4c618LPFNxoGvQxxX0IDgwyB0kQ/ddSOxx3wfUCuZrQ1/X9R8U6zearqt3Le6hdyGWe4mOWdj/np0A4FZ9fmVTlcnybdD+zcKq6oQWJac7K7Wiv1t5BRRRWZ1BRRRQBseF/F+teCdUj1HQtVutKvU6TWspQkehx1HseDVvx78QNb+JniF9b8QXn2zUXijhaTaqjaigDCqAB6nA6k1zlFae0ny8l9OxyLCUFW+sci57W5rK9u197BRRUtm8Md3A9xG0turqZI0bazLnkA4OCR3xWaOmWkW0fqL+x/4NPg/wCA3h1ZUCXOoK2oScYz5p3J/wCObK9q5718eaR/wUL8I2GmW9t/wieqWywxrGsUDRFFAGAASRwB7Vma9/wUeiETpo3gyRmI+SW9vQmD7oqHP/fQr9CpZhg6NKMOfZW2f+R/KOL4Wz/McZVrywzTnJvVqyu/Xofa/bpzRnHevk39lP8Aat1r4v8AjzV9C8TLZwSzW4uNOjtEKIuw/vE5JLEhgeT/AANX1iMEH9RXp4fEU8TDnhsfI5pleJyjEvC4pWkknpqrPs/wJKKKQ10HlHyP/wAFEfCn9oeAPD+vpHufTr4wOwH3Y5V5P/fSIPxr4Ar9Y/2nPCv/AAmHwL8XWCoXlSza6iAHO+IiUAe52Y/Gvycr4TO6XJiFP+Zflof014b4z2+VTw7etOT+56r8Wwooor50/WS7oeqzaFrVhqVudtxaXEdxF7MjBh+or9mNA1eDXtC0/UrZt1vd28c8Z9VZQw/Q1+LVfqd+x/4qHiv4BeGHZg09lG1hIM/d8piqD/vjYfxr6rIqtpzpd1f7v+HPxDxNwfPh6GMS+FuL+av+n4ntVFFFfZn89hRRSUAMPQ56V+df7Rf7OnjzxX8dvFN34d8MXd9p11NHLFcrtSN90SF8MxA4bcPwr9FgOPSk2ANnue9cGLwkMZBQm7Wd9D6TIs9xGQYiWIw8VJyXLZ3tunfS3Y/MrSf2GfitqQH2jS7LTM/8/d6hx/37312ujf8ABOnxbchf7T8TaVZZ6/Zo5J8f99BK/QHdn0oxXDHJsJHdN/P/ACsfT1vELO6vwSjD0j/nc+NNJ/4Jw6TDt/tTxleXXqLW0SH/ANCL17p8Ef2dPDvwH/tM6Hd6hdvqCxrO19KjZ2btuAqqB99q9W5z1petd1HA4ehJSpxs0fMY7iTNczpujiq7lF7rRJ632SQ6iiiu8+bExSbFHYflTqKACiiigBMUtFFABRRRQAUUUUAFFFFABRRRQAUUUUAJS0UUAFFFFABSUtFACAg1XurOG8heKeJJo3BVkkUMrA9QQeoqcjilB4oGm07o8M8dfsbfDLxw8kw0X+w7p+s+kP5H/jmCn/jteNeIf+CcMJ3PofjKSMfww39mGz9XRh/6DX2vnIpCPwrzquX4as7ygr+Wn5H1OD4pznAJRo4iVl0ev53Pzrvf+Ce3xDhc/ZtU0K4j7M00qN+Xl4/Worf/AIJ8/EeY/vdQ0GEe9zMT+kVfo1mlzXL/AGNhP5X957v/ABEHPbW51/4CfC/hz/gnHeSBZNd8YQwf3obC0L5+juwx/wB817n8Pv2N/ht4DMU7aQdcvoyCLrVn87n2jwE6/wCzn3r3M+3NLnIrqpZfhqLvGGvnr+Z4mO4rznMIuFbEPlfRWj+Vr/MZDDHBGqRoqIowAowAPSpaKK9E+TvfcKKKKACiiigAooooAKKKKACkpaKAGEnmobm4js7eWV2CpGpYsxwBjvU5rxP9r34gf8ID8D9ceKTy77UwNNt8HB3SZDEe4QSH6gVjVqKlTlOWyVztwOFnjcTTw0N5yS+9n5z/ABj8cv8AEn4neIvETszR3t2xhDdVhX5Yh+CKtcbRRX5XUk6knOW7P7dw1CGFoQoQVoxSS9ErIKKKKg6T6U/YN+H/APwlPxefXJot9noNuZgTyPOkyiD8vMb6qK/SKvnT9hn4ff8ACIfBiHVJ49l7r0zXjZHzCMfLGPphdw/36+iyOlfo+WUPYYaKe71+8/kTjPMv7SzmrJO8Ye6vlv8AjcdRRRXrHw4UUUUANxSHpR0OK+c/2tv2ko/hHoB0LRJVfxZqEZMZBB+xxngysPU8hR6gk8DBwrVoYem6lR6I9HLsvr5piYYXDxvKX3JdW/JHnP7a37TH2SO5+Hvhe7/fuPL1e9ib7inrApHc/wAfoPl7tj4cp9xcS3c8k80jTTSMXeR2JZmJySSepNMr82xeKni6rnL5Lsj+vsiyTD5Fg44ajq95Pq31f+S7BRRXpHwH+Cup/G3xvBpNqrwabFiXUL0LxBDnt6u3RR689Aa56VOVaahBXbPXxmLo4GhPE4iXLCKu2eh/si/s4v8AFjxCuv63bn/hFNNlGUccXso5EY/2RwWP0Hcket/8FFfECWXh/wAIeHIcKks8t46LxtEaBF49P3jflX1r4T8Lab4I8O2Gh6PbLZ6dZRCKKFOwHcnuSckk8kkk1+d37d/iX+2/jpNYLIWj0myhttoPAdgZSfriRR+FfXYmhHAYBxXxSsmz8FybM63FPFEMRP8Ah003GPZbJvzbab/4B860UUV8Yf0OFfav/BOLw8WufGWtunAW3tIm+u93H/ouviqv0g/YF8Pf2T8DzfsMNqeoTXAPqq7Yh+GYz+Zr3Mmhz4pPsm/0/U/NfEHE/V8knDrNxj+N/wAkfTFFFFfoJ/KwUUUUAFFJRQA0j9KDya8v/aG+Mlt8Ffh3d6wSkmqzfuNPt3/5aTEHBI/uqMsfYY6kV5J8DP25dD8ZfZ9J8aCLw9rDYVbwHFpOfcn/AFR/3jt/2u1cdTF0aVRUpytJnv4fIcxxeClj6FJypxdtN9N2lu0utj6uoqKGaOeMPG4dGGQynII9alrsPAatowooooAKKKKACiiigAooooAKKKKACiiigAooooAKKKKACiiigBK+ev2o/wBjfwh+0tpTXE6Loni+CPbaa7bxgscdI5l48xP1XsRyD9DUgrWlVqUJqpTdmgP5/fjH8EvGHwB8YyaD4r057C6Ql7a7iJaC6QHiSKT+IdPQjoQDxX2N+x5/wUfuNA+w+DvivdyXmm/LDZ+Jny81v2C3Pd0/6afeH8W4cj9A/i58HfCnxv8ACNx4c8XaVHqNjJlo5PuzW0mOJIn6ow9eh6EEEivx+/as/Yw8V/s06s16BJrvgu4k22utRR48sk8RzqPuP6H7rducgfb4fGYbN6fsMUrT6f5r/Iu9z9rtP1G11ewt7yyuYruzuI1lhnhcPHIhGQysOCCOQRVvHWvxd/ZH/bi8Sfs6X0Gi6r5+v+A5X/e6az5ls8nmS3J6epQ/K3P3Sd1frz8OfiT4c+LPhSz8SeFdVh1bSLoZWWE8q3dHU8owzypAIr5fH5bVwMve1i9n/WzJasdXRRRXliCiiigAooooAKKKKACiiigAooooAKKKKACsXxZ4W0nxt4ev9D1ywg1PSb+Iw3NpcpuSRT2Pv3BHIIBHIraopptO6A/F39sz9i3Vv2ctbfW9GWfVfAF7Li3vCN0lk56QzEf+Ov0b2PFfL1f0XeJfDWl+MNBvdF1myh1LSr2Jobm0nTckiHqCK/Hb9tL9ivVP2c9ck13Qkm1P4f3suILk5aSwcniGY+n91+/Q89f0HKc3WISoV373R9/+CWmfLVFFFfVlBXU/DT4l+IvhH4y07xP4Y1B9O1ayfcjrysi/xRuvRkYcEHrXLUVE4RqRcZq6YH7p/ss/tR+H/wBprwOuo2JSw8RWaqmq6Oz5e3c/xr3aNsHa34HkGvb81/Pd8Jvix4k+C3jjT/FXha+ay1K0blTkxzxn70Ui/wASNjkfQjBAI/a79mb9pPw5+0r4Di1vSHFpqtsFj1TSXfMtnKR/48jYJV+4B6EED82zbKng5e0p6wf4eRDVj2SiiivniQooooAKKKKACiiigAooooAKKKKACiiigAooooAKKKKACiiigAooooAKKKKACiiigAooooAKKKKACiiigAooooAKKKKACiiigAooooAKKKKACiiigAooooAKKKKACiiigAooooAKKKKACiiigAooooAKKKKACiiigAooooAKKKKACiiigAooooAKKKKACiiigAooooAKKKKACiiigAooooATFfJ/7bv7Z9j+zz4ffw74dmhvfiBqEOYY+HTToz0nkHdv7iHr1PAw3Qftk/td6X+zR4Q+z2bxah441KJv7O05jlYl5H2iYDogPQdWIwOAxH4w+KPE+q+NPEOoa5rd9NqWrX8zT3N1O2Xkcnkn+gHAGAOK+nyfKvrMlWqr3Fsu/wDwCkrkGsaxfeINVu9T1K7mvtQu5WnuLm4cvJLIxyzMx5JJOc1Soor9GjHl0RYUUUdaAFAzX6RfsF/sGeV/Z3xK+JOnfvPluNG0G6T7vdbidT36FUPsT2Ar/sB/sJ+f/Z3xN+Iun5i+W40TQ7pPvd1uZlPbuiHrwx7Z/SYDFfD5vm974bDv1f6L9SWxQMUtFFfFEBRRRQAUUUUAFFFFABRRRQAUUUUAFFFFABRRSE4FACfjXyh+1/8At1aF+z3aXPh/QDBr3j6VMC13boNPyOHnI/i7iMHJ6naCM+X/ALaP/BRC38ILe+B/hdeR3Wu/NDf+IIiHisz0KQHo8nq/Re2W+7+d/wAPvh34u+OfjyLRfD9nda9r+oSmWWR2LYycvLLIei5OSzHv6mvqsuyhSj9YxekVrb9X2RSXcg1/xB4u+Nvj177UZ77xR4p1icKoCmWaZycKiIo4A4AVRgDgACv0u/Y3/wCCd9h8NRY+MviRbwat4rG2a00lsSW2nN1DP2klH/fKnpkgMPVv2S/2LfDH7Nekx6hcCLXfHM8e261h0+WAEcxW4P3V7FvvN3wMKPpPOanMs49ovYYbSG1+/p2QN9gAxS0UV8uSFFFFABRRRQAUUUUAFFFFABRRRQAUUUUAFFFFABRRRQAUUUmaAGge/NRyzJbRs8jrGijJZjgAfWub+Ivi6bwL4I1jX4dNm1eSwt2n+xwMFeQLyeT0AGSeCcA4BPFfmb8Yf2nfGvxjklt769OmaKx+XSrJikZHbzD1kPT73GegFeZjcfDBJcyvJ7L/AIJ9lw7wviuIZv2TUYRdm3+i3f4LzPsD4z/tx+FfAgm07wwF8U6yuVMkT4tIW/2pB9/6Jx/tCvhz4nfGfxd8XNS+1eI9VkuY1YtFZx/Jbxf7kY4z2yck9ya4eiviMVmNfFaSdl2W3/BP6OyThPLckSlShzVP5pav5dF8jZ8G+K7/AMC+KdM17S5fJvrCdZom7HB5U+oIyCO4Jr9c/hr460/4l+CNJ8R6awNtfQBypOTG/RkPurAg/Svxzr60/YL+M3/CO+J7jwNqU22w1VjNYFzxHcAfMn/A1H5qB1au7JsX7Gr7KT92X5/1ofM+IGRf2hgvr9FfvKX4x6/dv95+gdLSUtfeH8ynAfGz4Y2fxe+HeqeHbnaksyb7Wdh/qZ15Rvpng+oJHevyT1rR7vw9q95pl/A1ve2cz288L9UdSQwP4iv2oJr4N/b6+DJ0vWLb4gaZARbXpW21JUHCygYjlP8AvKNpPqq92r5rOcJ7Smq8VrHf0/4B+w+Hme/U8U8trP3Kmq8pdvmvxSPjyiiivhz+kgr1T9m34vSfBv4n2GqSSMNIuiLXUYxyDExHz49UOG/AjvXldFa0akqE1Uhujhx2DpY/DTwtZXjNNP5/1oftfa3MV5bxTwuJIpFDo6nKkEZBB7iphxivlr9hX4z/APCZeCW8IalPv1XQ1AgLn5pbUnCH/gB+T6bK+pscV+n4evHEUo1I9T+L81y6rlWMqYOrvF7910fzQ6iiiuk8o5/xt4u0/wACeFtS1/VJfKsdPhaeRh1IA4UepJwAO5Ir8lPip8SNT+K/jnUvEmqOfNuX/cwBsrBEPuRr7AfmcnqTX1x/wUO+JElpYaF4KtJSn2vN/eqpxujU7YlPqCwc/VFr4ar4jOsU51PYR2W/r/wD+j/DrJIYfCPM6i9+povKKf6tfckFFFFfMn7GfYn7Jv7Lvhv4n/CzVNY8UWss0moXJisJopCjwJHkF1PQksWBBBHyDiuX+Ln7Cni3wX5194Wk/wCEp0tct5KqEu4x/udH/wCAnJ/uivrT9kN7aX9nfwh9l27FhlDBf7/nPu/8ezXsnVeg+lfe08sw1bCwUlrZarfXU/l7F8Y5rl2cYiVOd4KbXLLVWTsrdtF0sfijeWVxp11LbXcEltcxMUkhmQo6MOoIPINQ1+uHxR+Angv4t2rLr+jxPebdseoW/wC6uY/TDjqB6HI9q+A/2k/2ZH+Az2l5DrsGp6XfSmOCKYeXdKQMnKjhlAwCwI5I4Ga+dxmVVcKnNPmj3/4B+s5Bxxgs6nHDTTp1X0eqfo1+tjwuiiivEP0kKKKKACiiigDpfhr41ufhz480PxJaZMun3STMinHmJ0dP+BKWX8a/YLRdWtte0ey1KylE9pdwpPFKvR0ZQVI+oIr8WK/Rz9hD4mHxf8K5PD9zLvvvD8nkAE8m3fLRH8DvX6IK+pyPEWnKg+uq9V/wPyPxPxKyr2uHp5lBawfLL0e33P8AM+nKKKK+0P54Kt7bx3dnNBKoeOVCrKehBGCK/Gzxr4dfwn4w1zRHB36fezWuT32OVz+OM1+zeM1ySfCzwhFrtzra+HNMbV7l/MkvXtUaVm9d5BI/CvIzDAfXVFJ2sfd8K8TLhydWUoOamlonbVf8Bs/KDwv8KvGHjRo/7E8M6pqSP92aG2cxfi+No/E17H4V/YO+Jeu7H1GPT9AiPJF3ceZJj2WMMM+xIr9JY4UQYVFUf7IqTH41xUsjoR+Nt/gfQ4zxJzKtdYanGmvnJ/ovwPjrwt/wTo0O1CP4g8UXuouOTHYwpbr9MtvJH5fhX0n8MfhR4e+EWgPo/hy1ltbSSUzyCSd5S8hVVLZYnHCrwMDjpXYig89uPWvXoYShh9acbP8AE+BzHPsyzVcuMrOS3tsvuVkPooortPBCiiigAooooATFLRRQAUUUUAFFFFABRRRQAUUUUAFFFFABRRRQAUUUUAFFFFABRRRQAUUUUAFFFFABRRRQAUUUUAFFFFABRRRQAUUUUAFFFFABRRRQAUUUUAFFFFABRRRQAUUUUAFIaWigCMAfnXwB/wAFCfiAdV8caP4TglzBpcBubhVP/LWT7oPuEXI/66Gvv6T5UYjrivyP+O8Xia7+Juv6x4l0fUNJudQvJJIkvYGT93nCKpPDAKFGQT0r5/OasoYdQX2n+CP1Hw8wdKvmrr1Wv3a0XVt6aLyVzzyiiivgj+ogrb8EeF7nxt4v0bQLQHz9Ru47dTjO3cwBY+wGSfYViV9R/sA/D/8A4SH4oX3iSeLda6JbERMRx50uVX8kEn5iuzCUfrFeNPu/w6ng57mCyvLa+Le6i7euy/Fo/QLQNHtvD2jWOm2UYitbSBLeKNeioihVH5AVo9zR+NHGK/UEraI/iuUnNuUndsdRRRTEMI7/AK0A55pSOPeuU+IvxD0n4X+Er7xBrc4itLVc7R9+Vz91EHdieAPxOACamUlBOUnZI0pUp1qkaVNXlJ2SW7bOY/aB+OOmfBDwXJqU5S41e4Bi0+xLczSY6nuEXILH6DqRX5YeKvFGp+NfEN9resXb3uo3kplmmfuT0AHYAYAA4AAArovjD8WNX+MnjW71/VXKKx2W1qrZS3hB+VF/mT3JJriK/PMxx7xdTlj8C2/zP6v4R4Zp5FhfaVVevPd9v7q8l17sKKKK8c+/NvwX4N1Xx/4nsNA0W3NzqF5II40HRfVmPZQMknsAa/VX4IfBvSvgt4ItdDsAs1y+Jb29ZcPcSkcsfQDoB2A9ck+O/sN/Dfwr4e8GN4gttUsNY8TX6D7U0EodrJDyIcdVPALZAycdQAT9UZ/KvvMowUaFP2z1lL8EfzFxzxHUzLEvAUrxpU3r05pLr6Lp942RtqM3oM1+Pfxh8Tf8Jh8UvFOsb98d1qMzRHOf3YchP/HQtfqt8X/FH/CF/DLxPrKsFls9PmliJ7vsOwfi2BX48k5JPrXHn1SyhT9WfQ+GGEvPEYtra0V+b/QKKKK+PP30K/W39nHQP+Ea+B3gyxK7H/s6Od19GkHmMPzc1+UGhaXLret6fp0HM15cR26f7zMFH86/Z3S7KLT9OtbWBdkUMSxovoAMAfpX1mQwvKdTyS/r7j8L8T8TalhsMurcvuSS/Nl2iiivsT8ACkpaKAGetQ3VzFZW8k8zrFFGpdnY4AA5JJ7VOetfJH7dfx0Phfw4PAukT7dU1WPffPGeYrbps9jIQR/ug/3hXNia8cNSdWfQ9fKMsrZvjaeDo7yer7Lq/kj5h/ag+Ncvxo+I09zbSt/YGnbrbTozwGXPzSkerkZ+gUdq8eoor8xrVpVpupLdn9mYDA0cuwsMJQVoRVl/Xd7s9q+CP7Vfi74Nyw2fmnW/DoOG0y6c/ux/0xfkp9OV9s81+gXwi+P3hL4zaaJdDvwl8i5n024IS4h+q5+Yf7S5HvnivyTq7o+r3ug6nb3+nXc9jewuHiuLaQpIh9Qw5Fetg80rYdqMvej2/wAj4biHgrA5tGVekvZ1e6Wj9V+q19T9qgc0tVNOcyWNu7HLNGpJ/CrR6V+gn8rSXK7C0UUUCCiiigAooooAKKKKACiiigAooooAKKKKACiiigAooooAKztc0Kw8S6Rd6ZqtlBqOnXcZhuLW5jEkcqEYKsp4IrRopptO6A/KD9sr/gnjf/DIX3jL4cQT6r4UXdNd6QMyXOnL1LJ3kiHr95R1yAWHzn+zz+0p4w/Zu8WjVvDl151hMyi/0e4Y/Z7xB2YfwsOcOOR7gkH96CNy4IyK+Av2zf8AgnXbeLhfeNfhbZRWOufNNfeHogEhvD1LwDoknqnCt2wfvfYYDNoVo/Vcbqnpd/r/AJlJ9z6m/Z8/aR8IftH+EBq/hu78u9hCrf6TcMBc2bnsw7qedrjg+xBA9ZHNfz3eAviB4u+BvjyLWtBvLrQPEGnStFJG6lTwcPFLG3VcjBVh29RX6/8A7JX7aHhr9pXR0sLjytE8cW0ebvR2f5ZgOstuTyydyv3l75GGPBmWUywl6tHWH5f8DzBqx9J0UUV86SFFFFABRRRQAUUUUAFFFFABRRRQAUUUUAFZXiPw3pni/Q77RtZsodR0u9iaC4tbhAySoRggitWimm07oD8YP20/2LdT/Zz159b0NJ9S8AX0uLe6OWewc9IJj6f3X79Dz1+W6/os8S+G9L8Y6De6NrNlDqWlX0TQXNrcLuSRD1BH+cV+OP7aP7Gup/s3eJG1bSEm1HwDqEpFneN8z2jnn7PMfXrtb+ID1BFfoOUZssQlQrv3uj7/APBLTPmGiiivqygrvfgp8aPEvwG8eWPirwxdmG6hOye2ckw3cJI3RSL3U4+oIBGCAa4KioqU41YuE1dMD98f2ffj94b/AGifAFt4l8PTeXKMR3+nOwM1lNjlH9R3VujDnjkD1HNfgZ+z1+0B4k/Z0+IFt4l0CUywNiK/02RiIb2DPKN6HurdVPqMg/tv8GvjD4b+OXgKw8VeGbsXFlcjbJC2BLaygDdFIv8ACy5+hBBGQQT+Y5plksDPmjrB7eXkyGrHe0UUV4ZIUUUUAFFFFABRRRQAUUUUAFFFFABRRRQAUUUUAFFFFABRRRQAUUUUAFFFFABRRRQAUUUUAFFFFABRRRQAUUUUAFFFFABRRRQAUUUUAFFFFABRRRQAUUUUAFFFFABRRRQAUUUUAFFFFABRRRQAUUUUAFFFFABRRRQAUUUUAFFFFABRRRQAUUUUAFFFFABRRRQAUUUUAFFFFACd68S/ap/ac0L9mbwC+rXnl33iC8DRaTpO7DXEoH3mxyI1yCx+gHJFdH8fPjp4d/Z8+H174p8QzbhH+7s7KNgJbycg7Yk/LJPQAEnpX4hfGr4y+I/jv4/1DxX4luvOu7g7YbdCfKtYQTsijHZRn6kkk5JJr38pyx42fPU+Bfj5f5lJXMf4hfEHXvij4w1LxP4lv5NS1jUJTJNNJ0HoqjoqqMAKOAABXOUUV+mQgoJRirJFhRRRVAFfoL+wH+wsfEzaf8TPiHp//EpUifRtFuU/4+z1W4lU/wDLPuqn7/U/LjdgfsDfsPN8TLuy+IfjuxK+EYH8zTdMnXH9pup++4P/ACxBHT+MjH3Qc/qxFGkMaxxqERQAqqMAD0FfF5xm3LfDYd69X28l+pLY9VCgAcAU6iivhiAooooAKKKKACiiigAooooAKKKKACiiigAoorH8TeJtL8H6FfazrV/Bpml2MZmuLu5kCRxoO5J/yTxTSbdkBcvb2DTbOe7u547a1gRpJZpWCJGgGSzE8AADJJr8wP21/wDgoXP43+3eBvhjeyWnh75odQ16IlJb4dGjhPVYvVur9OFzu4H9tD9u3Vfj1d3PhbwnJPpHgCJ8MOUm1Qg8PL/djyMrH+Lc4C8P+yf+x74l/aZ8QCVRJo/g60lC3+tOnU9TFCD9+Qj8FByewb7TA5ZTwlP63jtLbLt6+fkWlbVnJfs9/s4+Lv2j/GC6N4btfLs4SrX+rTqfs9nGT1Y92ODtQcnHYAkfsr+z7+zh4R/Zv8Hro/hu18y8mCtf6rOoNxeSDux7KOdqDgZ7kknp/hb8KvDPwZ8H2fhnwppsenaXbDJ28yTP/FJI3V3OOSfYDAAA7E8V4uY5pUxsuWOkO3f1E2LRRRXiEhRRRQAUUUUAFFFFABRRRQAUUUUAFFFFABRRRQAUUUUAMP1oDZ9vel4rz/4rfGnwr8HNI+3eIb8RyuCYLKLDzzkdkT+pwB3NROcacXKbskb0MPVxVRUqEXKT2SV2zv8AJ9KMfnXEfCP4p6T8YfBVp4i0hikcuUmtnYF4JR95Gx3HBB7gg967f6UQnGpFSi7pk1qNTD1JUqseWUXZp9GiOWJLiNo3UMrDBBGQa/K79qP4OP8AB34oXlrbQlND1HN3p7AfKEJ+aL6o3H02nvX6rc814t+1V8Gx8YPhfdQ2sQfXdNzd6ewHzMwHzR/8DXjH97ae1eXmeE+tUHb4o6r/ACPteDs8eS5lF1HanP3ZeXZ/J/hc/LKildGjdlYFWU4II5BpK/OT+uE7q6CrOnahc6RqFtfWcr293byrNDKhwyOpyrA+oIBqtRTXu6omUY1I8stj9b/gF8V7b4xfDXTNejZVvdvkXsK/8sp1A3DHYHhh7MK9H6V+aH7F3xmPw2+JCaLfzlNC151t5Nx+WK4ziKT2BJ2n/eBP3a/StpFEe5iFHrX6Rl+K+t0FJ7rR/wBeZ/IHFeSPJMynRivcl70fR9PlsPx/+uuV+JXhzRfFXgTWtK8RSRw6TdWzrPLK4QRjqHyeAVIDAnoQK8i+M/7Zvg74Ziew0px4n15cqbezkHkxN/00l5H/AAFcnjBxXwv8V/j/AOM/jHds2vamy6eG3Raba5jt4/T5c/MR/eYk+9YY3M6FBOn8T7dPmz1uHuDczzKcMQ/3UE01J76dUt/nojhtb0+PSdZvrGG7iv4reZ4kurdt0cqqxAdT3BxkfWqVFFfn0tXof1RTi4wUZO7CiiikaHY/CL4kX3wn+IGk+JbIsTay4uIQcCWFuJEP1XOPQ4Pav1y8Oa/Y+KdCsNX06ZbixvYEnhlXoysMg/rX4uV9xfsBfGbz7a6+Hupz/vIQ11pZc9UJzLGPoTuA939K+myXF+zqOhLZ7ev/AAT8b8RMi+tYZZnRXv09Jecf+A/wbPtaikpa+3P5wPzA/bd1SXUP2h9dgkJKWMFtbx+ymJJP5yGvBq+jv28vDcuj/HOXUWQ+RqtlDOjjoSg8th9RtB/EV841+Y5gmsVUv3Z/ZfC8oTyXCuntyr70rP8AG4UUUVwH1B9M/snftU23wgil8NeJUmk8OTymaG6hXe9ozY3ZXqyHg8cg54OePtrTP2gPh1rFiLu28a6IIdu4me9jiZR/tK5BX8RX5GUV72Fzeth4KnJKSWx+Y51wHgc3xDxUJunOW9rNPzs+vz+R+j3xW/bl8F+C7aW38OP/AMJTq+CEFsdtsjerSH7w74QHPqK+DfiX8UPEHxZ8Sza34hvGuLhvljiX5YoE7JGvYfqepJPNcnRXJi8wrYvSTsuy2PcyPhTL8i9+jG9R7ylq/RdEvQKKK+gv2VP2a7n4weII9Z1iB4fCNjLmVmyPtkg58pD6f3iOg4HJ45MPRniKipwWrPdzLMsPlWFnisTKyj+PZLu2YXhf9kj4jeMvA9n4n0nTILi2vMvBaSTrFO0Y6SYfC7W5x82SOcYIrC1D9m/4m6ZKUm8FauxHeGAyj80yK/WW3s4rK1it4I1hgiUIkaKFVVAwAAOgAqcgHOcfj2r7H+w6DS1dz+f4+JWZxnJ+zg4tuy1ul0V76n5MWf7M/wAUb/HleCtUGf8AntGI/wD0Iiuu0L9iD4sawV8/R7XSVP8AFe3seAPcRlz+lfp3sHoPypOnb9aqOR4dbyb+7/IyreJWbTVqdOEfk3+p8P8Ag7/gnO7skvifxYFX+K20qDk/SSTp/wB8V9NfCf4CeD/gzDN/wjmnPDdzoI57yeZpJJQDkZycDnsoAr0Y5HQCgjvXp0MDh8NrTjr36nxeY8SZrmsXTxVZuL6LRfNK1/mPooorvPmgooooAKKKKACiiigAooooAKKKKACiiigAooooAKKKKACiiigAooooAKKKKACiiigAooooAKKKKACiiigAooooAKKKKACiiigAooooAKKKKACiiigAooooAKKKKACiiigAooooAKKKKACiiigAooooAKKKKACiiigBucdaz9Y0HT9fs5LTUrG3vrWQYeC5iWRG+qsCDWhjpR9KTSejHGUotSi7M+dfiD+w38O/GG+bTLafwvetk79PfMRPvG2Rj2XbXzT4/wD2DfHvhjzZ9BktvFFmuSFhPkT490c4/AMT7V+kGaK8qvlmGr6uNn5aH22W8Z5xltoxq88V0lr+O/4n4u+IfC2s+E75rPWdLu9Kul6xXcDRN9QGAyPev0k/Yr8ADwR8EtNupkKX2uO2oy5HIRsCIfTy1U/8CNez+IPCmkeLNPay1jTbTU7V/vQ3cKyofwYGr1laQabaw2ttEsFtCixxxIMKqgYAA7AAVhgssjhKrqXvpoenxDxpVz/Awwjp8jveVndOy0/HUt0UUV7p+ahRRTXYIpJ4AoAo6vq9noOmXN/f3EdpZ2sbSzTyttREUZLE+gFfmB+05+0JefHDxay2ryQeF7B2WxtW4LnoZXH95uw/hHHXJPoH7ZP7TH/Ce6nN4M8N3WfD9nJi8uYm4vJVP3QR1jUj6MRnoAa+Vq+JzbMPav2FJ6Lfz/4B/RvAvCn1OCzPGR/eSXup/ZT6+r/BBRRRXzB+zBRV230PUbrTJ9RgsLmbToHVJbqOJmjjY9FZwMAnHQ1Sp8rW5nGpCbcYvY0ND8Qan4Z1GO/0jULnTb2M5We1laN1/EHNfTvws/b88TeHPKs/GFkniKyXCm6hxFdKPU4+R/yU+pr5SorqoYuthnenK35fceLmWR5fm8eXGUk/PZr0a1/E+5/2mP2nfB/xH+AN5aeGtUEl9qNzBBLZSqY7iJQ3mMSp6j5ACykj5gM818MUUVWLxUsXNVJ72sZZHkeHyGhLDYZtxcnLXfWy8uwUUUVxH0Z6f+zH4e/4Sf48+DbPblUvluiO2IVMv/slfrMowAB2FfnL/wAE/wDw+dS+M13qLpuj0/TZWDekjuij/wAdL/lX6OCvvMkhy4bm7s/mHxHxKrZvGktoRX3tt/lYWiiivoT8qCiikJwCaAOP+KXxD074WeB9U8R6m37izjJSIHDTOeEjX3Y4Ht16CvyT8beMNR8feKtS1/VpfOv7+YzSHsvoq+iqAAB2AFe8/trfHI/EXxsfDOlz7tA0ORkdkOVnuejt7heVH/Aj0Ir5rr4LN8Z7er7KD92P4s/qDgPh/wDszB/XK8f3lRX9I9F8938l0Ciiivnz9TClT76/Wkpyf6wfWmt0Z1PgZ+0+hndo9mfWFD/46Ku9qz/DzbtC08+tvGf/AB0Vfr9ajsj+Fa2lSXqOHSlpKCcDNUZCGl6jpWTpPiXS9clvItO1C2vJbOYwXCW8yu0Mg6o4B+Vh6GtYmkmnqhyjKDtJWYtFFFMQUUUUAFFFFABRRRQAUUUUAFFFFABRRRQAUUUUAFFFFAHyd+2F+wvof7QtlP4h0AQaF4/iT5brbth1AAcJOB/F2Eg5HQ5AGPyY1bSPF3wS+ID2l5FfeF/Fei3AYEMYpoJByrKw6g8EMCQQcgkGv6F8Zrwj9qP9k3wt+0z4Z8q+jXTPE1pGRp2uQoDJEevlyD+OMnqp6ZJBBzn6XLM2eHtRxGsPy/zXkUmeT/sX/t86d8ao7Pwf43mg0rx0qiO3ueI4NVx/d7JL6p0bqv8AdH2d+Nfz8/Fv4QeLfgH46n8PeJ7KTTdStm8yC5iJ8q4TPyzQvxuU469QQQQCCB99fsSf8FC014WHgP4pagsWp/LBpviO4bC3HZYrhj0fsJDw38XzctvmWUrl+s4TWL1sv08vIGuqP0OopAcjNLXyZIUUUUAFFFFABRRRQAUUUUAFFFFABRRRQAVh+L/COk+PPDmoaBr9hDqej30RhubWdcq6n+RBwQRyCAQQRW5RQm4u63A/Ej9sX9kLV/2aPFgubQTal4H1GU/2dqTDJiPX7PMRwHA6Ho4GRyGC/Odf0PeP/AWh/E7wlqXhrxHp8ep6PqERimglH5Mp6qwOCGHIIBFfit+1h+yvrv7Mvjc2k3mah4Wv2Z9K1fbxIo6xSY4EijGR0I5HBwP0XKM1WJj7Gs/fX4/8EtO54VRRRX1BQV7V+yx+09r37M/j2PVLIyX3h+8ZY9W0jdhbiIH7y54Ei5JVvqDwTXitFY1qMK8HTqK6YH9Dnw+8f6F8UPB+meJ/Dd/HqOkahEJYZk6jsVYdVZTkFTyCCK6br9K/FH9i79rzUf2a/F/2LUnmvvAuqSj+0LJcsbduB9oiH94DG4fxKMdQpH7OaDr+neKdFsdX0q8h1DTb2JZ7e6gYMksbDIYH0Ir8tzHL54GrbeL2f6epm1Y06KKK8oQUUUUAFFFFABRRRQAUUUUAFFFFABRRRQAUUUUAFFFFABRRRQAUUUUAFFFFABRRRQAUUUUAFFFFABRRRQAUUUUAFFFFABRRRQAUUUUAFFFFABRRRQAUUUUAFFFFABRRRQAUUUUAFFFFABRRRQAUUUUAFFFFABRRRQAUUUUAFFFFABRRRQAUUUUAFFFFABRRRQAh4rlfiT8R9A+EngnU/FPiW+Ww0jT4zJJIeWY9FRB/E7HAA7k1s67rmn+GdHvdW1S7hsNMsoWnuLqdgqRRqMszE9AAK/F/9tL9rbUP2k/GptdOeaz8DaVIy6bZNlTO3Q3Mo/vMOgP3VOOpYn1cty+ePq22it3+nqNK5xv7Tn7SGv8A7SvxCm13VGa00m33Q6XpSvmO0hz+rtgFm7nA4AAHkFFFfqdKlChBU6askaBRRRWoBX2B+wn+xXcfHXWovF/iy2kt/ANhL8sTZVtVlU8xqevlg/fYdfujnJXlv2LP2QdR/aS8Xf2hqiTWPgTTJQL68XKtcuMH7PEf7xGNzfwg+pUH9mdA8P6d4V0Wx0jSLOHT9Msolgt7WBQqRIowFA9MV8lnGa+wTw9B+8932/4JLZYsbKDTLOC1tII7a0hRYooYlCpGgGAqgcAAAAAVboor8/ICiiigAooooAKKKKACiiigAooooAKKKKAEAxRzR3riviz8WvDXwU8F33ijxVqC2GnWwwq9ZZ5CDtiiX+J2xwPqTgAkEYynJRirtgX/AB/8QdA+F3hO/wDEvifUodK0eyTfLPMep7Ko6sxPAUZJPSvxx/a7/bJ1/wDaX19rK287R/A9nKTZaUG+aYjgTT44Zz2HIUHAycscD9qP9qrxP+0z4tN1fs+neG7Rz/ZuiRvmOBem9/78hHVu3QYFe2/sR/sD3fxZlsvHHxAtZbLwYpEtnpz5SXVMdCe6w+/Vu2B81fdYTBUcqpfWsW/e6eXku7LStqzlP2NP2GdY/aBvoPEniNJ9I8AQSczY2TakQeY4c9FyMNJ25Ayc7f138J+FNJ8DeHrDQtB0+HS9IsYhDb2lsm1I1H8yeSSeSSSck1e0zTbTRdPtrGxtorOzto1iht4ECRxoowqqo4AAGABVyvl8fmFXHTvLSK2X9dSW7i0UUV5ogooooAKKKKACiiigAooooAKKKKACiiigAooooAKKKSgBpOCOKjmmjt4zJI6oijJLHAAri/ij8YfDPwh0U6j4iv1tsg+Tap809ww/hROp7c8AZ5Ir89/jx+1n4n+Mks+nWryaF4YJwthA/wA8w9ZXH3v90YX2JGa8vGY+jhFaWsux9lkPC2Pz6adNctPrJ7fLu/6Z9EfHz9uTTPCwudE8CGLWNWGUfVGO61gP+x/z0Yev3enLcivhfxP4q1bxlrNxq2t6hNqeoXBzJPO+5j6AegHYDgdqyqK+GxeNrYuV5vTt0P6WyPhvA5DS5cPG8nvJ/E/n0Xkj3H9lD48SfBrx6kN/Mw8M6qywXyE8RNn5JgP9nPPqpPUgV+n1vPHcwJLG6vG4DKynIIPQivxQr9CP2EPjFqHjHwldeE9UhuZpdERfs1/sYxtCThY2foGXsCeV6fdNe5kuMd/q89un+R+aeIfD8XH+1qC10UvPon69H8j6wpCNwIPelor7E/Aj81P21/gw3w6+Ira/YQbNE192mGwfLFcdZU9t2d4+rAfdr5yr9dPjn8LLX4wfDjVPD0+xbp086znYf6mdclG+nUH2Y1+Suq6Xc6Jqd1p97A9veWkrwTwyDDI6khlP0INfn+bYT2Ffnivdlr8+p/U3Ame/2pl6w1V/vKVk/OPR/o/S5Vooorwj9NFVirAg4I5BFeseOf2oPiD4+8OWehXusNbabBAkEqWeY3u8LgvK+csT3GQvtXk1FbQrVKScYSsnucGIwGFxc4VMRTUpQ1i2r2b7BRRRWJ3WsFFdl8NvhD4r+LGqCy8N6TNeAECS5YbIIfd5DwPp1PYGvoLx/wDsKXPgj4PX2ux6rJqviexAuZ7aBNsHkqD5ioCNzMB8244yFI25NdtLBV60HUhHRdf63Pm8dxDluX14YavWXPNpJbtX2v2Xmz5LoooriPpArX8H+Kb/AMD+J9M17S5fJvrCdZ4m7Eg8qfUEZBHcE1kUVSk4NSW5lVpwr03SqK6ejXdM/Yv4Z+PbD4meCNI8Sac2be+hDlM5Mb9HQ+6sCD9K6rHX1r8/f2DPjN/wjfim48D6lNtsNWYzWJc8R3IHKe29R+agD71foEOlfpmBxKxVFVOvX1P454kyeWSZjUwr+HeL7p7fds/Q+d/2z/grP8Uvh1HqelQmfXdDL3EMSDLzwkDzYwO5+VWA9VwOtfmkQVJBGCOoNftr14PINfJX7RX7FEHji9u/EXgpodN1mUmS40+X5ILpupZSPuOe/wDCT/d5J8fNctlXftqSu+q7n3vBHF1LLYf2dj3ane8ZdFfdPyvqn0Z+f9FdF4y+HXib4e35svEWiXmkzZIU3ERCPjujj5WHupIrna+MlCUHyyVmf0RRr0cRBVKUlKL2ad194UUUAE9BmosatpbhRXp3w4/Zu+IHxQmiOlaDPb2UmD9vv1MEAX1DMMuP9wMa+zvgx+xF4W+HskGp+I2HijXIyHVZUxawt/sxn75Hq2egIUGvVwuW4jEu6Vl3f9anxWc8X5Xk8WpVOep/LHV/Povn9x86/s3fsgat8UZ7bXvE0c2k+FAQ6IwKTXo9EHVUP9/v/DnqP0S8PaBp/hfSLXTNLtYrKxtkEcVvCu1EUdgKvJGsS4QAKOABT+9fcYPB08HC0NW92fzXn3EWMz+tz13aK+GK2X+b8x9FFFegfLhSUtFABRRRQAUUUUAFFFFABRRRQAUUUUAFFFFABRRRQAUUUUAFFFFABRRRQAUUUUAFFFFABRRRQAUUUUAFFFFABRRRQAUUUUAFFFFABRRRQAUUUUAFFFFABRRRQAUUUUAFFFFABRRRQAUUUUAFFFFABRRRQAUUUUAFFFFABRRRQAUUUUAFFFFABRRRQAUUUUAFFFFAEY46nmvmr9tj4g+L/C3gcaV4a0i+NpfxsL/WrdCyW8XQpleVLd2OABwMk8fSxOO9MkjWQEMoYHsa58RSdalKEZct+p6WW4uGAxdPE1KaqKLvyvRM/E09eetFfqH8Uv2Pvh/8S/NuVsP+Ef1aTJ+26WBHub1ePGxvc4BPrXx98Uv2KfHvw/8AOudNt18U6WmT52nqfPA/2oT82f8AdLV8HicqxNDVLmXdf5H9O5RxxlWZ2hOXspvpLT7ns/wfkfPtdZ8MPhtq/wAWPGVl4d0aIvcXDZlmI+SCIfekc9gB+ZwByRWFp+g6jqutW+kWtlPNqc0wt47RUPmNITgLj1zX6g/sz/AGz+B3g1UmVLjxHfKsmoXS84PaND/cXJ+pyfQCcvwEsXV974Vv/kdHFXEtLI8Hem06s/hX/tz8l+LOw+Gnwr0P4Y+B7Xw1plsrWka4meRQWuHI+Z39S36DAHAFeX/FL9ijwD8QVlutMt28Lao+T52ngCJj/tRfd/752n3r6FFL0r72WGpVIKE4ppH8v4fN8fhcQ8VRrSjNu7d935rZ/M/Lj4o/sgfEH4aGa4TTz4h0lMn7ZpgLlV9Xi++vHUgED1rxFlKMVYFWHBB7V+2hG4diK8n+Kv7NPgL4pxT3Oq6QlpqTKW/tKxxDPn1YgYf/AIGDXzmJyNP3qEvk/wDM/W8n8SqkbU8zp8396O/zX+TXoflFRVvV4ba21S8ispGms45nWGR/vMgYhScdyMVUr4+Wmh+/QlzxUgooopFn3P8A8E4dA8vR/GOtEZ8+4htFJ7bFZ2H/AJEX8hX2f3r57/YY8OjRfgFptyV2Salcz3bDv9/ywfyjFfQo6V+mZfT9nhYLyv8AfqfxvxViXis6xNR9JW/8B0/QWiiivRPlBnGa+f8A9sD44j4TfD99P06fy/EmshoLXYfmgTGJJfbAOF/2iD2Ne1+J/Edj4U0K+1fU51trCyhaeaVuiqoyfqfbvX5MfGj4pX/xg+IOpeIr3ckUjeXaW5ORBApOxPr1J9SSe9eJmmM+rUuWL96X4LufovBXD/8AbOO9tWX7qnZvzfRfq/L1OGYliSTknkmiiivz0/q1KysgooooGFOX7w+tNpy/eH1prdET+Fn7P+Fm3+GdLb1toz/46K1T1rG8Gtu8JaOfW0iP/jgrZxya/WYfCj+Fq/8AFn6sPrxXjX7UHxsh+DHw6uLi3kU6/f7rfTojgkPj5pCPRAc/UqO9esatqdtommXWoXsyW9nbRNNNLKcKiKMlifQAE1+UX7QnxiuvjT8Rb3WGLppcObfTrduPLhBOCR/eY5Y/XHQCvKzPGLCUbRfvS2/zPt+Dsged49Sqr91Czl59l8+vkcv4T+I/iXwN4kOvaLrF1Zamzl5Zlfd52TkiQHIcE8kMDX3N8Df25tE8ZLBpPjRYvD+sthFvQcWk59yf9Uf94lf9rtX560V8ZhcwrYV3i9Oz2P6GzrhbL87p2qw5ZraS0a/zXkz9sYZkuI1kiYOjDKlTkEVIDkdK/Lf4F/tS+M/hLdW2mwvJr+hM4QaTcMSVyekLclD7crz0zzX6daVdyalptpdS20llLNEsj20xBeIkAlGwSMjocEjivusFjaeNg3FWa3R/M/EPDmJ4erKFaSlGV+Vrrbut1+Ro0UlLXonyYUUUUAFFFFABRRRQAUUUUAFFFFABRRRQAUUUUAFFFFAHl3x7/Z/8KftD+C5dA8T2uZEy9lqMIAuLKUj78benTKnhgOegI/GT9oj9nDxZ+zd4zfRfENuZrKYs+n6vAp+z3sYPVT/CwyNyHkE9wQT+9dcV8WPhN4a+NXgu98MeKtOS/wBNuBlW6SwSAHbLE3VXGeD9QcgkH28tzSeBlyS1g+nbzRSdj88f2Hv+CgUnhM2HgD4nX7TaH8sGm+ILhstZ9linJ6xdg55Tofl5X9PILiO6gSaGRZYpFDI6HKsDyCCOor8OP2p/2TvE/wCzL4p8m8V9T8L3kh/s3W40wko6+XIP4JAOq98ZGRnHsf7EH7el38IZ7PwR49u5b7wQ7CO0v3y8ulE9B6tD6r1XqvHyn2MwyyniofW8FrfVpfp590Nq+qP1soqlpmpWus6fbX1jcxXdlcxrLDcQOHjkRhlWVhwQQQQRV2vjNiAooooAKKKKACiiigAooooAKKKKACiiigBO9cZ8V/hT4d+NHgfUfCvieyF7pl4vUcSQSD7ssbfwup5B+oOQSD2YOaOaIylCSlF2aA/Bf9pP9nPxF+zb8QZ9A1lDc6dNul0zVUQiK8hz1Ho4yAy9j6ggnyWv35+PXwL8N/tB+ALzwt4ig4k/eWl9Go86znAO2VD7ZwR0IJB61+Ifxt+C3iT4C/EC/wDCniW28u5gO+C5QHybuEk7JYz3U4+oIIOCDX6ZlWZxxsPZz0mt/PzX6midzgqKKK+hGFfZn7A/7aMnwV1qHwR4vvGfwNqE37i5lOf7KmY/eH/TJifmHY/MP4s/GdFcuKwtPF0nSqLR/wBXA/o8guI7qGOaF1ljkUMrochgehB7iph2r80P+Cdf7aP9nS2Hwo8cX/8AorkQ6Bqlw/8AqmPAtHY/wn+Anofl6FcfpeK/Kcbg6mCqulP5PujNqwtFFFcQgooooAKKKKACiiigAooooAKKKKACiiigAooooAKKKKACiiigAooooAKKKKACiiigAooooAKKKKACiiigAooooAKKKKACiiigAooooAKKKKACiiigAooooAKKKKACiiigAooooAKKKKACiiigAooooAKKKKACiiigAooooAKKKKACiiigAooooASmvIEUsxCqBkk9qU8ivzz/AOCjH7Zn9h2178KPBV7/AMTGZDFr2o27f6hCObVCP4mH3z2B29S23rwmFqYyqqVP5+S7jSueRf8ABQT9sxvi3rc/w/8AB96f+EM0+bF7eQNxqk6nsR1iQjjsxG7kBa+J6KK/V8LhaeEpKlTWi/HzNNgooorrAK9t/ZT/AGYtb/aY8fx6ZbeZY+HLIrLq2qheIIyeEXPBkfBCj6k8A1yvwI+B/iL9oH4hWPhXw7D+8lPmXV46kxWcAI3yufQZwB1JIA5NfuB8FPg14d+A3w/0/wAKeG7byrS3G+e4cDzbqYgb5ZD3Y4+gAAGAAK+dzbM1g4eyp/G/w8/8hN2NvwB4E0T4ZeEtM8NeHbCPTdI0+IRQwRjt3Zj1ZickseSSSa6QHmjB9aAMV+aSk5Nyk7tmYtFFFABRRRQAUUUUAFFFFABRRRQAUUUUAITigUY5rzX47/Hjwx+z14GufEvia62gZjs7GIjz72bGRHGP5noo5NVCEqklCCu2BZ+Nfxt8L/AXwNdeJ/FN6Le2j+S3tY8Ge7lxlYol7sfyAySQATX4sftH/tJ+Kv2lPGr6xrspttNgLJpujwuTDZxk9B/ec4G5yMkjsAAKn7QH7Qfin9ozx1N4g8R3BWFMx2GmQsfIsoifuIO5PG5jyx9gAPs39hP9gLzRYfEX4nad8nyz6T4euk+93We4U9uhWM/VvSvusPh6GTUfrGI1m/6sv1Zexh/sNfsAP4rOn/EL4mWDJovyz6XoFwuGvO6yzqekXcIfv9T8vD/p7FDHbwpHGqpGgCqqjAAHQAVIFAGAMClxxXyONxtXG1Oeo/RdES3cWiiiuEQUUUUAFFFFABRRRQAUUUUAFFFFABRRRQAUUUlADaUEmiuK+JPxX8M/CXQ31TxHqKWkfPlQg7pZmH8KJ1J/QdyBUynGEXKTska0aNTEVFSoxcpPZJXbOylkWJC7EKg5JPavlT4+/tvaP4K+0aN4J8nXNbGUkv8AO61tz7Ef6xh6D5R6nBFfOfx5/a78TfF1rjS9OaTQfDDEr9lhf97cL/02cdQf7g49d2M14HXyONznenhvv/yP3fhzw9S5cTm/ygv/AG5/otPM2PFnjHWvHOtT6vruoz6nqE5y007ZwOyqOiqOwGAO1Y9FFfKSk5u8nqfuNKjToQVOkkktktEgpURpHVEUszHAUDJJrrfhp8KvEnxa15dL8Oae91LwZZ2+WKBT/FI/RR146nHANfoP8Bv2RPDXwhjg1PUQmveJwA32yZP3du3pEh6f7x+b0xnFelg8vrYx3Wke/wDW58fn/FeByGHJN81XpFb/AD7L1+SZ86fAL9iDV/GZt9a8bLNomjcOmn/dupx/tZ/1an3+b2HBr7v8J+DdH8DaNb6ToWnQ6bp8AwkMC4HuSepJ7k5J7mtzoOMCgcivusLgqOEjaC179T+Z874ix2e1ebEytFbRWy/zfmx9FFFd580NNfA37e/wY/sPX7bx5pkGLPUiLfUVQcJOB8kh/wB9Rg+6+rV98niua+IfgnT/AIi+DNV8Oakm+0v4WiY4yUbqrj3VgGHuBXBjcMsVRdPr09T6Xh3OJ5JmFPFL4dpLvF7/AHbrzPxuord8ceD9Q8AeLtU8PapH5d7YTtC/HDAfdYezAhh7EVhV+Zyi4Nxe6P7Io1YV6catN3i1dPunsFFFFSbGv4U8Ia1441mHStB02fVNRl5WC3TcQO7E9FUZ5JwBX2X8F/2BLe38jU/iFdC5l4YaNZuRGvtJIOW+i4Hua+Uvg38S7v4S/EPSfElpueO3k2XMKnHmwtxIn5cj0IB7V+t+ga3Z+JNFsdV0+ZbmxvYVnhlTo6MAQfyNfUZPhcPXvKesl06evmfivH+dZrlsoUMM+SlNfEt7rdX6aWemo3w/4b0zwtpkOnaTYwafZQjbHBbRiNFHsBWhJGs0bo4DKwwQehFPH1zS9q+0SSVkfzxKcpyc5O7fU/Kz9qb4Ot8Hvihd29rEU0PUs3ensB8qoT80X/AG4x/dKnvXjlfqh+1R8HF+MHwvu7e1jD65p2brT2A+ZnA+aP6OuR9dp7V+WEkbROyOpV1OCpGCDX53mmE+rV24/DLVf5H9YcF57/bGXRjUd6tP3ZefZ/NfimJRRRXjn6CWNPv7nSr62vbSZ4Lq2kWaGaM4ZHU5VgfUEA1+s37P/wAV7f4xfDXS9cQot8F8i+hX/llOoG4Y7A5DD2YV+SNfQn7GHxnPwz+JSaRfT7NC14rby7j8sU+f3T+3JKn2bJ+7XuZTi/q9bkk/dlp/kz8146yL+1cvdekr1aV2vNdV+q9D9M6WkVgwBFLX6CfysUdR0u01a1ktr22hu4HGGjmjDqw9weDXm+t/svfC3xA5e68GadGTyTaIbfP/AH7K16r0pMmsZUoVPiin6o66GMxOFd6FSUfRtfkeIw/sZfB+Jy6+Ehn0e/uWH5GSu28MfBHwH4PkWXR/CmlWc69JxbK0o/4GQW/Wu4PHtSdRUxw1GDvGCXyR01s1zDER5KuInJdnJv8ANipGqdAB9BS4paK6DyxMUtFFABRRRQAUUUUAFFFFABRRRQAUUUUAFFFFABRRRQAUUUUAFFFFABRRRQAUUUUAFFFFABRRRQAUUUUAFFFFABRRRQAUUUUAFFFFABRRRQAUUUUAFFFFABRRRQAUUUUAFFFFABRRRQAUUUUAFFFFABRRRQAUUUUAFFFFABRRRQAUUUUAFFFFABRRRQAUUUUAFFFFABRRRQAUUUUAJiloooATFBAPUZpaKAObl8BeH5/FFv4ifRrJ9bgUrHf+SvnKCMEbsZ6cfifWuhC4/CjA3dKd3pJKOyLnUnUtzybsrK/Rdl5C0UUUyBpriPjT4kPhH4UeK9WV9ktrp07RH/poUIT/AMeIrtxxXzn+3d4mGifAe6slba+q3kFoMdcBjKf/AEXj8a5sTP2dGc+yZ7GT4b65mNCh0lKKfpfX8D81Sckmiiivys/tpKysFAGTRWz4L0Q+JfGGh6QASb+9gtsD/bkVf61cU5SSRjXqRo0pVJbJX+4/WT4I+Hz4X+EnhLTGXZLb6bAJB/tlAW/8ezXcgdqito1hgjRQFVVAAHQCpun41+rQioxUV0P4axFWVetOrLeTb+93EPagmk7da8s/aI+MNt8Ffhxd6sxV9Umzb6fA3/LSZgcEj+6oyx9hjqRRUnGlBzm9EXhcNVxteGHoq8pNJL1Pmf8Abx+On9o3sfw80e4zb27LPqsiNw8nWOL6Lwx99vdTXxrVnUtRudY1C5vryZ7i7uZWmmmkOWkdjlmJ9SSTVavzPGYmWKrOpL5eSP7IyHKKWSYGnhKe/V95Pd/5eVkFFFdf8KPhtqPxY8d6Z4c04FXuXzNPtysEI5eQ/QfmcDvXLCEqklGKu2eziK9PCUZV6rtGKbb7JFCbwTqdt4Ig8VTReVplxemxt2YYMrqhZyPYcDPqSOxrn6+3v25fCWneBfg54F0PSYBb6fY3nkxJ3wImySe5JySe5JNfENdmMw/1Wr7PskeDw9mss6wf1xqylKSS8k7K/nbfzCnL94fWm0DrXCtz6Ofws/ZjwK3meC9DJ/58oT/44tbua5/4ePv8CeHz62EH/ota5v46/Fmy+Dfw81DX7ko90B5Nnbs2POnYHav04JPsDX6rzxp0ueTskj+H/q9TFYz2FJXlKVkvNs+cP28fjr9ltk+HWjXH72ULNq0kZ5VOscP48Mfbb6mvh2r+va5e+JdavdV1Kdrq/vJmnmlfq7sck/8A1qoV+b43EyxdZzfy9D+vuHsmp5HgIYWGst5PvJ7v9F5BRRXT/DT4f6j8UPG2l+G9LTNzeyhWkIysMY5eRvZVBPv06muSEXOShFXbPexFenhaUq1V2jFNt9ktz6E/YY+Bh8YeKD421a33aRpEm2yVxxNc9d3uEBB/3ivoa/QpQAMVz3gLwXpvw98JaX4e0qHybGwiESerHqzt6sxJYn1Jrof5V+l4HDLC0VTW/X1P464jzqpnmYTxMtIrSK7RW3ze78x9FFFd58wFFFFABRRRQAUUUUAFFFFABRRRQAUUUUAFFFFABRRRQAUUUUAc3488BaF8TvCuoeG/Eumw6ro99H5c1vMPyZT1VgcEMMEEAivxu/a9/Y4139mnxC15a+dq/ga8lIsdV25aEnkQz44VwOh4DgZGDlR+2hGaxfFfhXSfHHh6/wBC16wg1PSL6Iw3FpcruSRT/I9wRyCARgivWy/MamBnprF7r9V5jTsfkl+xP+3LqPwF1G38KeLJp9R8AXEmF6vLpbMeZIx1MZJyyD3Zechv130TW9P8TaRZ6ppV5DqGm3kSzW91buHjlRhkMpHBBFfjd+2Z+xXq/wCzlrb61oyz6t4BvJcW94RuksmJ4hnx+Sv0b2PFWf2Lv22NU/Z31iLw/wCIJJ9U+H93L+9twS8mnux5mhHp3ZO/Uc9focdgKWYUvrmD36rv/wAEpq+qP2ZorK8N+JdM8X6HZa1o19DqWlXsSzW93bsGjlQ9CDWrXxDTTsyAooooAKKKKACiiigAooooAKKKKACiiigBM814r+1F+zRoX7THgCXSL9VstctA0ulasFy9tKR0PcxtgBl+hHIBr2ukFaU6k6M1UpuzQH88HxD+H2u/CzxjqfhfxJYvp+safKYpon6HuGU/xKwwQw4IINc5X7U/tqfsiWH7Sfg77dpccNn470qMnT7xsKLlOSbaU/3Sc7Sfusc9C2fxk1zRL/w1rF7pWqWk1hqVlM0FxazoVeKRThlYHoQRX6jluYQx9LXSS3X9dDRO5Rooor2BiqxRgykqwOQR1FfrL/wT5/bM/wCFt6RD8PvGV6D4y0+H/Qb2dvm1OBR0JPWZAOe7KN3JDGvyZq/oOvah4X1qx1fSbyXT9TspluLa6gba8UinKsD6givNzDAwx1Jwe/R9n/W4mrn9GdLXzl+xl+1fp/7S3gQLePFaeNNKRU1WyX5RJ2FxGP7jdx/C3HTaT9GY5r8prUZ0Kjp1FZozFooorIAooooAKKKKACiiigAooooAKKKKACiiigAooooAKKKKACiiigAooooAKKKKACiiigAooooAKKKKACiiigAooooAKKKKACiiigAooooAKKKKACiiigAooooAKKKKACiiigAooooAKKKKACiiigAooooAKKKKACiiigAooooAKKKKAE6UUteQftM/tD6L+zd8NbvxHqRS51KXMGmabuw93cY4HqEXqzdh7kA3TpyqzVOCu2B5f+3Z+15B+z34POg+H7iOXx9rEJFsow32CE5BuGHr1CA9SCeQpB/HG8vJ9Qu5rq6mkuLmd2klmlYs7sTksSeSSTnNbfxA8e658T/GOqeKPEd6+oaxqUxmnmfp6BVH8KqAAAOAABXPV+qZbgIYGlbeT3f9dEaJWCiiivWGFb/gLwJrfxM8X6Z4Z8O2Mmo6xqMwhggjHU92J6BQASWPAAJPSsewsLnVb63srOCS6u7iRYoYIULPI7HCqoHJJJAAFfsj+wz+yDbfs7+DxrmuwR3Hj7VogbqThhYxHBFuh9ehcjqQAMhQT5GZY+GApX3k9l/XQTdjv/2WP2aNE/Zo+HsOj2Yjvdduws2raoFw1xNj7q55Ea5IUfUnljXteeaDmlr8tq1J1pupUd2zMKKKKzAKKKKACiiigAooooAKKKKACiiigBCcUCjHNea/Hj47+Gf2evAlz4m8S3OFGY7SxiYefeTYyI4x/M9AOTVQhKpJQgrtgN+Pvx98Mfs8eBLjxJ4kuDnmOy0+Ijz72bHEaD9S3RRyewP4p/Hn49eKf2iPHlx4j8SXBPWOy0+InyLKHPEcY/m3VjyfY+Pfx68UftE+PbjxJ4inPOY7LT4mPk2UOeI0H826seT6D7o/YL/YMGirp/xI+JGnZ1E7bjR9Cuk/49+6zzqf4+hVD93qfmwF+7w+HoZLQ9vX1qP+rL9WXsRfsH/sEDTBYfEf4lafm9O2fSNBuk/1PdZ51P8AF3VD93qecBf0UGBRjA4pcYr43F4urjKjqVH6LsS3cWiiiuQQUUUUAFFFFABRRRQAUUUUAFFFFABRRRQAUUUUAM3YwKRnVASxCj3rk/iJ8T/Dfwt0STVPEmpR2FsOI1Y5kmb+6iDlj9OnU4HNfn78e/2xfEfxWa50nRDL4e8MtlDFG+J7lf8Apo46A/3F45wS1ebi8dRwi953fY+tyLhnH59P9zHlgt5Pb5d35L8D6N+Pv7bGieAftGj+ETD4g19co9wGza2ze7D/AFjD+6px6nIxXwT4y8b678QNcn1fxBqU+p38vWSZuFHZVUcKo7AACsKivhcXj62Ll7z07dD+mMi4YwOQ0/3Mbze83u/8l5L5hRRRXnH1wUUUUAen/s8/Ga5+CvxCtdVy76RckQajbrz5kRP3gP7yH5h+I6E1+rWk6taa9ptrqFjPHdWVzEssM0ZyrowypB9CDX4rV9p/sJ/HzyZR8OtcuMoxaXSJZG6HkvDn35Zf+BD0FfT5NjfZy+rzej29f+D+Z+L+IPDn1qj/AGrho+/Fe8u67+q/L0PuWik7UtfbH86BRRRQAUhpaKAPjL9vr4LnUdLtfiBpkGbiz222pKg5eInEch/3WO0n0Ydlr4Ur9ptd0Wz8RaNe6XqEKXNjeQtBNC/R0YEEH8DX5IfGf4Y3nwi+Imq+HLoM0cEnmWszD/WwNzG/1xwfQgjtXxOc4TkmsRFaPf1/4J/Rnh1nv1jDyyus/ehrHzj2+T/B+RxFFFFfMH7OFfdX7Afxo+36ZdfD7VJ/39puudMLnloicyRj/dY7gPRm7LXwrW34K8X6h4C8V6Xr+ly+XfWE6zIezY6qfZhkEehNd+BxLwtdTW3X0Pl+JMnhneXVMM/i3i+zW3+T9T9mscHinVy3w68dWPxH8F6T4i0191rfwiQAnJRujIfdWBB9xXUA81+mRkpJSjsz+OKtKdGpKlUVpRbTXZrcbwQePzr82/22vgwfh38RD4i0+DZomvs0vyD5YrnrIvtuzvH1YDpX6TGvPfjl8LrT4v8Aw51Tw/cBUuJE820nYf6mdeUb6Z4PsSO9efj8L9boOK+Jar1Pq+Fs6eSZjCs37kvdl6Pr8tz8i6Kt6vpV1oeqXenX0L295azPBNE4wyOpIYH6EGuu+GHwT8XfF7Ufs3h3SpJ4FbbNfTfu7eH/AHnPGf8AZGT6CvzmNKpOXJFXfY/retjcPh6H1mtNRhvduy+84avYPg3+y942+MEsN1Z2Z0nRSQTql8pRCP8ApmvWQ/TjPUivr74M/sReE/h/5Go+JdvinWlw2Jkxawt/sxn72PV8+uBX0pFCkCBEQIijACjAAr6jCZK9J4h28l+rPxbPvEWKTw+VRv8A35LT5Lr6v7jL8K6Pc6H4c03Try+fUru2t44ZbyRQrTMqgFyOcE4zWxQT2pcYr69Kysj8ElJzk5S3YtJilopkhRRRQAUUUUAFFFFABRRRQAUUUUAFFFFABRRRQAUUUUAFFFFABRRRQAUUUUAFFFFABRRRQAUUUUAFFFFABRRRQAUUUUAFFFITigBaKiknjiUs8ioo5JZgAK5vU/ih4N0PI1HxbodgR1+06jDHj82FAHU0V5TqX7U/wc0nP2n4o+EgR1WPWYJGH4KxNc1fft1/AbTs+b8S9JfH/PBZZf8A0BDQOx73RXzJdf8ABSL9nq0yP+E9M7D+GLSb0/r5OP1rGuv+CoXwDtyfL17U7n3i0qYf+hAUroLM+tKK+N7j/gqz8DofuP4hn/656aB/NxVCX/grV8Fo+lh4rl/3dPh/rMKLoLM+16K+IG/4K6/Bpemh+Mm+lhbf/JFMH/BXn4OE4/4R7xoPf7Da/wDyTRdBZn3FRXxEn/BXP4NN10Xxiv1sLb/5Iq1F/wAFZ/gpJ9608Uxf72nxf0mNF0FmfadFfHdv/wAFVPgXNjfc69B/100wn+TGtWz/AOCnfwAuMeZ4mv7X/rrpNwf/AEFDRdBZn1fRXzXZf8FFv2er4qF+IccZPabS72PH4mECui0/9t34FajjyviZoaZ/57ytF/6GBRcLM9yorzXTf2lPhNrGBZ/E3wjcMeiLrdtu/wC+d+a63S/HPh3Xcf2br2mahu6fZbyOTP8A3yTTEbtFNDqejA/jTqACiiigAooooAKKKKACiiigAooooAKKKKACiiigAooooAKKKKACiiigAooooAKKKKACiiigAooooAKKKKAEpaKKACiiigBua8a/aS+ADfHvw5ZWUetPpFzYStPFmLzIpWK4w4yCPYg8ZPBr2QNn396D0FZ1aUKsHCaumdeDxlbAV4YnDy5Zx1T3/M/Jr4n/ALNvj34TtJJq+jvc6cv/ADEbDMsGPUkDKf8AAwteX1+2ckSSoVdQynggjrXhfxS/Y6+H/wASvNuYbD/hHdVfJ+2aYBGrN6vF9xvc4BPrXymJyP7WHl8n/mfuGUeJSdqeaU/+3o/qv8n8j8wK9i/ZF8Pf8JF+0F4UiZN8VtLJdufTZGzKf++go/Gtz4pfsW+Pvh7591p9qPFGlJk+fp6nzgP9qH73/fO4e9dl/wAE9/DEsvxT8QalNEyHTdP+zsrrgpJJIvX0OI3FeRhsHVhi6cKsba/lqfc5znuCxOR4nEYSqp+61o9nLRXW6evU/QcDAFLRSZr9GP5LK9zcRWdvJNM6xxRqWZ2OAAOSSewr8sf2ofjZJ8Z/iNPPbSt/YGnbrbTo84DLn5pcerkZ+gUdq+n/ANun46Hwt4cXwLpM+3VNVj33zxnmK26bPYyEEf7oP94V+f8AXxuc4zml9Xg9Fv69j+gvDvh/2cHm2IWr0h5LrL57Lyv3CiiivlD9xADNfpR+xl8Cv+FX+Bf7c1W32eJNaVZJFdfmt4OqR+xP3m9yAfu18wfsZ/Ao/FDx0Nc1O3L+HdDkWRwy/LcT9UT3A+83tgH71fpYgCDaO1fYZNgrL6xNen+Z+A+InEPM1lOHlorOf5qP6v5HyL/wUaH/ABQXhc/9RI/+imr4Er78/wCCjI/4oHwx/wBhI/8Aopq+A68zOf8Ae5ei/I+18Pv+RHT9ZfmwoHWigda8Nbn6NP4Wfsb8Op1j+HHhyRyFQabbsWPAA8pa/OL9rH44v8YviHLFYTlvDmkloLIKfllbPzy/8CIGP9kL3Jr3T9pD48f8IZ8C/C3g7SLjbrWtaRbm5eM/NBamNQfoZOVHsG9q+G6+ozbG3jHDwfa/+R+LcC8Pclapm2Ijq21D0u03+i+YUUUV8sftgV+jH7EnwM/4V/4MPirVYNmv62itGrj5re26ovsW4Y+20dQa+Xf2Rvgc3xd+Icd1qEBbw5o7LPd7h8sz5zHF75Iyf9kEcZFfp7FGsSKijAXgAV9dk2C/5iJr0/zPwbxE4gtbKMPLs5/mo/q/kSUtFFfXn4KFFFFABRRRQAUUUUAFFFFABRRRQAUUUUAFFFFABRRRQAUUUUAFFFFABRRRQBl+IvDum+LNEvNH1eyh1HS7yJobi1uEDxyoRggg1+P37a37E2pfs86xL4i8Oxzal8P7yXEcpy8mmux4hlPdeyuevQ843fsp3rO13QtP8T6PeaVqtnDqGm3kTQXFrcIHjlRhgqwPUEV6eX5hUwNTmjrF7r+uo07H44fsY/toar+znriaHrTz6n8P72XNxaA7nsXJ5mhH/oSdG+vX9ifC/iXS/GOg2OtaLfw6npd7Es9vd27bkkQ9CD/TqOhr8hf22f2J7/8AZ71mTxJ4bimv/h/eS4Rzl5NNkY8RSnupPCuevQ84LUv2K/20dT/Zz19ND1x5tR8AX0ubi2GWexc9Z4R/6En8XUc9fpcdgaWY0vrmD+Lqu/8AwSmr6o/Z+isvw54j03xbodjrOj3kOo6XexLPb3VuwZJUYZBBrUr4dpp2ZAUUUUAFFFFABRRRQAUUUUAFFFFABRRRQAmTXxH/AMFBP2MR8WtHn+IHgyyH/CZafDm+soF51SBR2A6zIBx3ZRt5IUV9uDOKQ9a6MNiamEqqrTeq/HyA/m/dGRirAqwOCD1FJX6If8FGP2MTpUt98WPBNhiykYy6/ptun+pY9bpFH8JP3wOh+boWI/O+v1fB4unjKSq0/muz7GqdwoooruA7L4R/FbxB8FfHul+LfDd19n1GxfJRs+XPGfvxSDujDgj6EYIBH7j/AAB+OWgftBfDjT/FegyYEo8q8s3YGSzuABvif6ZyD3BB71+A1e3fsnftM6v+zT8R4dVhMt34cvisGsaYrcTRZ4dQePMTJKn6jOGNfPZvlqxlP2kPjW3n5f5CaufurRWH4Q8V6V448M6Zr+h3sWo6TqMC3FtcwtlZEI4+h7EHkEEHkVuV+ZtOLszMKKKKACiiigAooooAKKKKACiiigAooooAKKKKACiiigAooooAKKKKACiiigAooooAKKKKACiiigAooooAKKKKACiiigAooooAKKKKACiiigAooooAKKKKACiiigAooooAKKKKACiiigAooooAKKKKACiiigAooooAKKKKACiiopZUgjaSRgiKCzMxwAB3NAGB8QfHWifDPwhqnifxFeJYaRpkJnnmbrgcBVHdmJCgDkkgd6/Dz9pr9ojW/wBpH4lXfiLUi9tpkWYNL0zdlLS3zwPQu3Vm7n2AA9f/AG/f2un+OvjA+E/Dd2T4F0WYhZI2+XUbkZBmPqg5CexLfxAD5Er9EybLfq0Pb1V7z/Bf5lpWCiiivqSgo60V9s/8E9P2OT8WNeh+IPi+x3eDtNmzZWk6/Lqdwp7g9YkI57Mw28gMK5MXiaeEpOrUei/HyB6HtH/BOn9jUeFbCz+KnjSy/wCJ1dR+ZomnXCf8ekTDi4cH/lowPyj+FTnq3y/oCO1IqhQABgDtRX5Pi8VUxdV1an/DLsZt3HUUUVyiCiiigAooooAKKKKACiiigAooooAQDFFHeuL+LHxW8O/BbwPqHirxPerZabaLwBgyTyH7sUa/xOx6D6k4AJBGMpyUYq7YFP41/Gjw18BfAl94p8T3YhtYRsgtkIM11MQdsUa92OPoACTgAmvxN/aG/aC8TftG+Pp/EWvzGOBcx6fpkTEw2UOeEX1J4LN1Y+gwBc/aW/aQ8R/tKePZdc1h2tdLgLRaZpCOTFZwk9P9p2wCz9zjoAAPr79gL9hQXP8AZ/xP+Imn5h+W40TQ7lPv91uZlPboUU9eGPGM/eYfD0cmofWMRrN/1Zfqy9jR/YH/AGEBpw074l/EbT83Z23Gj6Hcp/qu63Eyn+LuqHpwx5wB+i3AGKAuBSgYr47F4upjKrqVH6LsS3cWiiiuQQUUUUAFFFFABRRRQAUUUUAFFFFABRRRQAUUUUAFIaWigD87/wBvP4aa1ofjqHxa93dahoOpgRR+c5ZbKUDmIdlVgCy++705+V6/Y/4ieA9M+Jfg7UvDurxeZZ3sRQsB80bdVdfRlIBH0r8l/iT8P9T+GHjPUvDmrR7bm0k2rJjCzRnlJF9mGD7dDyDXwmcYN0anto/DL8Gf01wBn1PHYNZfV0qU1p5x7+q2fyOYoAycDrXSeAvh14h+Jmux6R4d02XUbxuW2DCRL/edjwq+5/nX398A/wBjLw/8MPs2seIfK8Q+Jlw6l0/0a1b/AKZofvMP77e2AtcGDwFbFv3VaPc+oz7inA5DD97LmqPaK3fr2Xm/kfN/wL/Yq8R/EuGPVvEbzeGtCkUtErx/6TcZHBVT91e+5uvYEHNeJfEbwDqfwx8Zal4c1ePZd2UhUOB8sqHlJF/2WGCPrjqK/ZADA4GK+bf2zPgF/wALO8Hf8JDo9sH8S6NGzqsa/NdQDl4vdhyy++R/FXv4vKIRw96Wslr6n5bknH2Ir5rbH2jRnoktovo77u+zv6n5uUUEYOD1or40/oJO6ugqxp9/caXfW97aTPb3VvIs0UsbbWR1OVYHsQQDVeimvdegpRjUjyy2P1Y/Zr+Nlt8a/h9b3rsia7ZYg1K3XjbJjhwP7rgZHocj+GvXhzX5JfAH4x3vwW+INnrUReTTZcQahaqf9dCTzgf3l+8PcY6E1+ruha1ZeJNHstU0+4S6sbuJZ4JozlXVhkEfga/RMtxqxdK0viW/+Z/JnGHD0sjxzlSX7qd3Hy7x+XTyNKiiivYPgQoopKAEHtXzF+3F8Gj488Ar4n0+DfrGgK0jBB801t1kX32/fHsG9a+nMYx7VHPBHdRNFIoeNwVZSMgg9RXPiKEa9OVOWzPUyvMKuV4ynjKO8H966r5rQ/E6ivXP2nvg7J8HPihe2NvEV0S+Ju9OfsI2PMefVGyvrjae9eR1+YVqUqM3Tnuj+0MBjaWY4WniqLvGaTX9d1swooorE7z66/YI+M39g+IrnwHqc+LLUmM+ns54ScD54x7OoyPdfVq++/w4r8VNL1O50bUrS/sp3t7y1lWeKVDhkdSCrD3BAr9aPgR8Vbb4w/DfTPEEOxbpl8m8hU/6mdQA6/Q8MPZhX2+S4v2kHQk9Vt6f8A/nDxDyL6riY5nRXu1NJeUu/wA1+K8z0akpaK+mPxs8L8Xfsj+CPHPxPl8ZaxHPcGZE83TUbZDNIvHmOR8xyoUYBAO3Jzk17Fo2i2Hh/T4bHTbOCxs4F2RwW8YREHoFHAq/yO9JuyemR61jCjTptyjFJvc78RmGKxVOFKvUcowVopvRLyRJRRRWxwBRRRQAUUUUAFFFFABRRRQAUUUUAFFFFABRRRQAUUUUAFFFFABRRRQAUUUUAFFFFABRRRQAUUVT1DU7TSbSW5vrqG0t4xl5riQIij1JPAoAuUV4f41/bX+CHgDzF1P4jaNPKnWHS5DfPn0xAHwfrivAfGn/AAV1+GOjeZH4d8OeIfEUy/dklSO0gb6MWZ/zSldDsz7twKMCvya8Zf8ABYDx/qRdPDPg3QdCibgNfSS3sq/Qgxrn6qa8P8Xf8FBvj14x3rN49utMgbpFpMEVpt+joof82NLmRXKz90pZo7dGeR1RFGSzHAArzzxT+0X8LfBW8a38QvDenyp1gk1OEy/9+wxY/lX4E+JviP4u8byF/EPifWdecnJOo38twSf+Bsak8M/C/wAZeN2UeH/Cmt66W6f2dp81xn/vhTS5h8h+ynib/gpX8AvDu5YvFlxrUqdY9N02dvyZ0VT+BryjxJ/wWB+HlmXXQ/BniPVCOjXjQWqt+TyHH4V8P+GP2Afj34qCNbfDy+s426vqU8NptHusjq36V6z4a/4JJfF/Vgr6pq3hnQ4z95JbuWaUfgkZU/8AfVF2Foo7bxF/wWN8RXBYaF8ONMsP7p1DUZLn8wiR15p4g/4Kt/G/WA32M+HdDB6fYdOLkf8Af13r2jw7/wAEbfuvr3xO/wB6HT9I/k7y/wDstel6B/wSK+Eun7X1PX/FOrSDqv2mCGM/gsW7/wAeo1C8T4I1z9v/AOP3iDcLj4jX0CntZW1vbY/GONTXAax+0f8AFbxAW/tH4k+K7tW6xyazcbP++d+B+Vfr3of/AATY/Z/0Xaz+C5dSkXo97qd035qsgU/lXoGjfshfBXQtv2X4X+GHK9DdadHcH85A1FmHMj8ENT8Qavrb79Q1G9v367rmd5D+pNGnaBq2sttsNOvL5umLeF5D+gNf0T6T8L/B2gqo0zwnomnBen2XToYsf98qK6NIY41Coiqo4AAwBRyhzn872m/Ab4l6zj7B8PfFN9np9n0a5kz+SV09h+x58bdRx5Xwv8Tpn/nvp0kX/oYFfv8AbRRgU+UXOfhFZ/sB/H6+x5fw3v1z/wA9ri3j/wDQpBW1a/8ABNn9oa5ALeBEgB/566vZfyExr9xKKOUOdn4oW/8AwTA+Pk4G/wAP6bb/APXTVYD/AOgsavRf8ErvjrJ96y0OP/e1Nf6A1+0GRRkUcqDmZ+M4/wCCUnxxP8Ph0fXUj/8AEU7/AIdR/G//AKlz/wAGTf8Axuv2Xoosg5mfjK3/AASn+OKjiPw8301I/wDxFVZf+CWXx3j+7p2iyf7uqJ/UCv2jyKMijlQczPxMuf8AgmN8f4M7PDFjcf8AXPVrYf8AoTism7/4JxftDWuSfh+ZV9YtWsm/Tzs1+5ORRkUcqDmZ+DV7+wh8erAEy/DXVWx/zxeKX/0FzXO3/wCyZ8aNNBM3wt8WMB1MOkTS/wDoCmv6CKKOUOdn85+pfBzx9opP2/wT4iscdftGlTx4/NBXMXVje6fKYrm3ntpB1SVGU/ka/pWKg9hVe7sLW+iMdzbRXCHqkqBh+Rpco+c/nF0jxz4l8PY/szX9V03HT7JeSRY/75Irt9F/ar+Mfh8r9i+J/ipVXpHLq00qD/gLsR+lfutrHwT+HviAEap4F8NakD1+2aRby5/76Q1w2tfsT/AzXwwufhloMW7r9jgNr/6KK4o5Q5kflFof/BRj9oHQ9qr48e9iX/lne6day5+rGPd+tej+H/8Agrb8YdM2rqGleF9YQfeaWzlikP0KSgD/AL5r7U13/gmF8AtX3/ZvDuo6MW72WqznH081nrzjX/8Agj98N7sMdH8YeJdOY9Bd+RcqPwEaH9aLMLxPP/Dn/BZK6TamvfDKKX+9Np+rFMfRHiOf++q9S8M/8Fc/hPqZVNX0DxNosh6uLeGeIfisgb/x2vH/ABH/AMEcNag3NoPxKsb3+6moaY9vj2LJI/8AKvLPE3/BKb44aHvNhH4f8QAdBYajsJ/7/JH/ADo1D3T9C/DP/BQr4B+KdiQePrewmbrHqdpPbbfqzoF/8er1/wALfFzwP43Cf8I94x0HXC3RdP1KGdvphWJzX4d+KP2J/jn4Q3m/+Geuyhep06EXo/OAvXlGt+Ftc8K3HkavpOoaRPnHl3ts8LZ+jAGi7DlXQ/pJBB6EH6UtfzteFPjv8SPApQaB478RaQidIrXU5kj+hTdtI9iK9r8H/wDBS/49eFNizeJ7XxBAnSHV9PifP1dAjn8Wp8wuRn7dUV+W/g3/AILGa9bmNPFnw80+/B4ebR717bHuEkEmfpuH1r3jwV/wVb+C/iQxx6wNd8Kynh3vrHzogfZoWdiP+AindC5WfaFFeXeCv2nfhR8RfLXw98QdAvp5Pu2zXqRTn/tk5V/0r05XWQAqwYHoQaZI+iiigAooooAKKKKACiiigAooooAKKKKACiiigAooooAKKKKACiiigAooooASloooAKKKKAGlc8EZFZ1potjY6hdXtvZW8N5dBFnuI4lWSULnaHYDLY3NjPTJ9a0aMYpWTGpNJpPcTcC2M1yHxQ+IenfCvwTqniTUzmCzjJWIHDTSHhEX3ZsD269BXYAYr5Z/ba+Enjv4l6Tps/hwpqOj6cGln0iLIneQ5HmL2fC8BeCMnG7dxy4mc6dKUqavLoexk2Fw+Mx9KjipqEG9W9NO1/PY+CvG3jDUfH/ivU/EGrTedf38xmkPZfRV9FUAAD0ArEqS6tZrK4lt7iJ4J4mKPFKpVkYcEEHkGo6/MJtyk3Pc/tKhCnSpxhSVopJJLa3QK2fB3hPUfHXifTdA0mAz6hfTLDEvYZ6sT2UDJJ7AE1jV9+fsKfAseGtAbx3rFsBqepps09JBzDbH+P2L8Y/2QPU124HCyxVZQW3X0PneJM7p5FgJ4h6zekV3k9vkt2fQvwo+G+n/AAl8B6Z4c01cpbIPNmxhppTy7t7k/kMDoK7VTk0dqBjiv0uMYwioxVkj+O61aeIqSrVXeUm233bPkb/goyM/D3w1/wBhT/2k9fAVff8A/wAFGP8Aknfhr/sK/wDtF6+AK+Bzn/e5ei/I/qTw+/5EcP8AFL8wooorwj9JL+t67feIr83moTtcT7EiDH+FEQIqj0AVQB9KoUUVTbbuyIQjTioxVkgrQ8P6De+J9bsdJ02Brm/vJlhhiXqzscAf/X7Vn19xfsG/Av7LbSfEXWbfEswaHSY3HKp0km/HlR7bvUV2YLDSxVZQXz9D57iHOaWR4CeKnq9orvJ7L9X5H0j8D/hTZfB34ead4ftAslwi+bd3AXBmnYDe/wBOgHoqgV6H0ozx6UgwRwa/TIQVOKjFWSP44xFepiqsq9Z3lJtt+bH0UUVZgFFFFABRRRQAUUUlAC0UUlAC0UUUAFFFFABRRRQAUUUUAFFFFABRRRQAUUUUAFFFFAGbr2g6d4o0W80nVrOHUNNvYmguLW4QPHKjDBVgeoNfjx+2x+xbqH7O2uv4g8PxzX/w/vpcQzHLvp8hPEMp7r/dc9eh55P7Md6yfEnhrS/GOg3uja1ZQ6lpV9E0FxazruSRDwQR/nFenl+YVMDU5o6xe6/rqNOx+QX7Ef7aV7+z5rkfhvxJLNf/AA/vpcyJy76bIx5miHdT/Gg69RzkN+wmjaxY+ItKtNT027hv9Pu4lnt7q3cPHKjDKsrDggg1+NP7aP7G2p/s3eJTqukrNqPgHUZSLO8b5ntHPP2eY+vXa38QHqCK6f8AYV/bbuPgZqsHg3xdcyXPgK9l/dzNlm0qVjy6jqYiTllHT7w53BvpMwwNPH0vruD1b3X9dSmr6o/X+iqlhfQarZQXdrPHc2lxGssU8Lh0kRhlWVhwQQQQRVuviCAooooAKKKKACiiigAooooAKKKKACiiigCrdWsN7bS29xEs8EqlJIpFDK6kYIIPBBHavx8/bz/Y+k+AXio+J/DVs7+A9XmPlqoJ/s2c5JgY/wBw8lCewKnkZb9jO9c/458F6N8RfCeqeG/EFimo6PqUJguLeQcFT0IPZgcEEcggEcivSy7HTwNXnWsXuv66jTsfzu0V7L+1N+zbrP7NPxIn0S98y70S63T6TqhXC3MGeh7CRcgMPXB6MM+NV+rUa0K8FUpu6ZoFFFFagfZv/BPj9sFvgz4mj8C+K70jwTq8/wC4uJm+XTLljjfk9InPDdgcNx82f1zVw6hlIYEZyO9fzf8ASv1I/wCCcH7Xv/CZ6Tb/AAs8XXude0+LGi3k7c3duo/1BJ6vGBx6oPVcn4nPMsuniqK9V+v+ZLXU++6KKK+IICiiigAooooAKKKKACiiigAooooAKKKKACiiigAooooAKKKKACiiigAooooAKKKKACiiigAooooAKKKKACiiigAooooAKKKKACiiigAooooAKKKKACiiigAooooAKKKKACiiigAooooAKKKKACiiigAooooAKKKKAENfnz/wUn/a6/4RzT7j4T+ErzGqXkYGvXkDc28LDItgR/E4OW9FIHO449//AGzv2pLT9mv4bSTWjxz+MdWV4NItGwdrY+adx/cTI47sVHQkj8T9X1e91/VbzU9Rupb2/vJnnuLmZizyyMSWZiepJJNfWZHlvtpfWKq91beb7+iKSKlFFFfoJYUUV2Hwl+FmvfGjx/pXhLw5bfaNRv5Nu9s+XBGOXlc9lUZJP4DJIFROcacXObskB6R+yD+zBqf7S3xHjsWEtp4U00rPq+ooMbI88RIenmPggegDNzjB/bXwz4b03wfoGn6Jo9nFYaVYwrBbW0K4SONRgAVx3wI+CmgfAD4dab4S0CPKQDzLq7ZQJLy4IG+V/c44HYAAcCvRvSvy3M8wljqunwLZfqZt3FooorxxBRRRQAUUUUAFFFFABRRRQAUUUUAFFFZfiPxHp3hLQ77WNXvIdP0uxhae5up22pEijJJNNJt2QGd4/wDHmh/DHwjqXiXxHfx6bo+nxGWeeU/kqjqzE4AUckkAV+Kf7V37Uuu/tM+OWvrgy2HhixZk0nSN3ESf89HxwZGwMntwBwOeg/bN/a81P9pTxabPT3msPAumSn+z7BjtNw3I+0Sju5GcD+EHHUsT6L+wT+xJJ8YNStvHnjWzZPBNpLus7KZcf2rKp7j/AJ4qRyf4iNo4DY+4wOEpZXReLxXxfl5LzZaVtWdL+wF+w0fGEth8S/iFYf8AEijIm0fR7lP+P5hyJ5VP/LIdVU/f6n5fv/qKAEAAGAOwqKCCO2hSKGNYo0UKqIMBQOgA7Cpq+UxuNqY2r7Se3RdkS3cWiiiuEQUUUUAFFFFABRRRQAUUUUAFFFFABRRRQAUUUUAFFFFABRRSGgBO+O1eMfHn9mbQvjtd6LdXt1Jpl3YSbZLm2QGSaA5JjyenPIY5xluDmvZs0nAPH41nUpQqxcJq6Z2YTGV8BWWIw03GS2a89DlfAHw28O/DDQ00nw5pkWn2y8sUGXkb+87Hlj7murDdR+tB/M0Z/P0qoxjBKMVZI56tWpXm6lWTlJ6tvVsdQQGBB6GloqjM/N79tL4Bn4ceLv8AhKNIt9vh7WZSXVBxbXJyWX2V+WH/AAIcACvmiv2S+IHgfTPiP4R1Lw7q8XnWV7EY2x95D1V19GUgEH1Ffkv8T/h1qfwr8bal4c1VP9ItJP3c2MLPEeUkX2Yc+3I6g18Jm+C9hU9rBe7L8Gf05wHxH/aeF+oYiX72mv8AwKPT5rZ/JnK0UUV86fq4V9k/sKfH3+zLwfDvW7j/AEa4YyaRNI3CSHl4c+jcsvvuHcV8bVNZ3k+n3cF1bSvBcwOskUsbbWRgcggjoQRmuzCYmWFqqpH/AIdHz+e5PRzvAzwlXfo+0ls/8+5+1/XNA56CvG/2YPjlB8avh/DPcSIviDTwsGpQjAy+PlkA/uuAT7EMO1eyZyK/TKVWNaCqQejP44xmDq4DETw1dWlF2f8AXZ9B9FFFanGFJS0UAeH/ALWHwc/4W98L7lbOESa9pW67sSo+ZyB88Y/31GMeoX0r8uGUoxVgQwOCD2r9tCByOtfml+2n8GT8OPiS+t6fAU0PXmadAo+WKfrKnsCTvH+8QPu18nnWEuliILyf6M/cfDnPvZzllVd6O7h69V+v3nzvTo42ldURS7scBVGST6V7D8HP2WPGvxgeG6gtP7H0IkE6pfKVVl/6ZJ1k+owvqwr7u+Dn7LHgr4Pxx3NrZ/2rrij5tUvlDyKf+ma9EH059Sa8bCZXXxPvNcse7/RH6BnvGmXZPenCXtKi+zHp6vZfi/I+P/gv+xJ4s+IRg1DxEH8L6I2GxMmbqVf9mM/cz6vj12mvu74W/CLw38H9A/snw3aNbxORJNNLIXknfGNzse/sAAOwFdqnCj5QPYUvf6V9nhMBRwmsFeXd7n89Z3xPmGeytiJWh0itF8+79fkPooor0j5MKSlooAKKKKACiiigAooooAKKKKACiiigAooooAKKKKACiiigAooooAKKKKACiikJxQAbaWvL/iZ+0z8Lvg+JV8WeN9J0y5j+9ZLN511/35j3P/47Xyb8S/8Agr34K0bzbfwR4T1PxJOMqt1qUi2UGf7wA3uw9iFNK47Nn6A5FZ2t+IdL8NWEl9q2pWml2Uf37i9nWGNfqzEAV+MXxI/4Kb/G7x2ZYbDV7LwfZvkeTolqFfH/AF1kLuD7qVr5r8S+M/E3xA1MXeva3qniG/c4E2oXUlzISewLEmlzFch+13xC/wCCiHwK+HplifxiniG8TP8Ao2gQtd7vpIMRf+P180fED/gsXEpkh8EfD53/ALl5r12F/OGLP/oyvjT4d/sZ/Gf4oeW+ifD/AFZbWTlbvUYxZQkf3g8xUMP93NfTXw+/4JAeM9V8qbxj4z0nQIjyYNNhe9lA9CW8tQfcFh9aV2x2ijx3x9/wUl+O3jrzI4vE0Hhq1frb6FaJDj6SNukH4PXz94p8feKPHt39p8ReIdV8QXJOfN1K8kuGz9XJr9dfAP8AwSq+C/hTypNaXWfF9wvLDULwwwk+yQhDj2LGvovwN8BPhv8ADYRnwx4H0LRp06XFtYxic/WQjefxNFmHMlsfhT4I/Zr+KnxH8tvDvgDX9Rgk+7dCxdID/wBtXAT9a9/8Ff8ABKf41+JRHJq66H4UiPLLqF950gHssCuCfqwr9lRgdOKXIp8ouZn5w+Df+COekQqknir4iXt4T9+DR7BIMewkkZ8/XaK9v8If8EyvgP4V8trnw7feI5k6SatqMp59SsRRT+IxX1duo3U7Im7PPfCn7Pfwy8DBDoXgDw5pkqdJ4dMh838ZCu4/ia9BSNYwAqhQOAAMU+imIKKKKACiiigAooooAKKKKACiiigAooooAKKKKACiiigBB0paQnFV4rmOaaaJWBeIgMvcZAI/nQFrlmikpaACiiigAooooAKKKKACiiigAooooAKqX2m2uqWz295aw3cDjDRTxh1b6g8GrdFAHkXi39kn4NeN951f4beHZJH+9NbWS20rfV4trH868R8Yf8Eqfgl4hLtpaa74Yc8qun6h5qA+4nWQkfiPrX2XRSsO7PzC8Z/8Ecr6PzJPCfxGt7jP3LbWLBosfWSNmz/3wK8G8bf8Ezfjx4PDvb+HrLxLbp1l0W/jf8kk2OfwWv21yKMilyormZ/OZ4x+E3jf4dSlPE/hLW/D5Bxu1GwlgU/RmUA/UVe8D/HT4ifDRkHhjxrruhxp0t7S+kWE/WPO0/iK/ofmgiuoniljSSNxtZHUEEehFeSeOf2RPg38RxIdc+HehyzyffuLO3+yTMfUyQ7GJ+ppco+bufmP4C/4KpfGrwp5cWsS6P4vt1wG/tKyEUuPZ4Sgz7kGvpP4ff8ABYHwbqflQ+MvBmq6FKfla40uZL2LP94hvLYD2AY/Wtjx9/wSL+Gmu+ZL4W8Ra54XnbO2OYpe26/RWCv+b181/EH/AIJMfFnw15svhrUtE8X26/cjjnNpcN9Vl+Qf9/KNUHus/RT4e/to/Bb4nCNNG+IGlRXUnAtNTkNlMW/uhZgu4/7ua9ohnjuoklikWSNwGV0IIIPQg1/PR8Qv2e/iV8KWkPivwTrWjQocG6mtGa3/AAmXKH8Gqr4A+N/xA+Fcyv4T8YazoKqc+RaXjrC3+9HnY34g0cwcvY/ooor8e/ht/wAFZPix4V8qHxRp+keNLVcb5JYvsdy30eL5B/37NfVvw0/4Kt/CTxf5UHiS31bwVdtgM9zD9qtgfQSRZb8SgFVdE8rPteiuS8DfFTwd8TbH7Z4T8T6V4hgxljp90krJ/vKDlT7EA11tMkKKKKACiiigAooooAKKKKACiiigAooooAKKKKACiiigAooooAKKKKACkIyKWigDxz41fsxeEPjTbST3lv8A2ZrwXEeq2agSewcdHX2PPoRX5+fGT9nLxf8ABa9Y6rZ/bNIZtsOrWgLQt6Bu6N7N74J61+sg5qnqOnWuq2k1peW8d1byqUeKZA6sp6gg8Eexrx8ZltHFLm+GXf8AzPvMg4xx+SNU2+el/K3t6Pp+Xkflt+y78E5fjP8AEa3guYm/4R/TitxqMmOGXPyxA+rkY+gY9q/U20tYrK3jhhQRwxqFVFGAABgADsK5rwD8M/DXwysryz8N6XHpdvdzm5mSMk5cgDuSQABwOg7V1gzgZPNa4DBLB0+XeT3Zy8UcRT4gxaqJONOKtFP8W/Nv8LD6KKK9M+NPkj/gowP+LceGz/1Ff/aT1+f1foD/AMFGP+Sb+HP+wqP/AETJX5/V+fZz/vfyR/VHh7/yI4f4pfmFFFFeGfpYUUU+GGS5mSKJGkldgqIgyWJ6AD1oWpLairs9G/Z/+EF18aPiNY6JGHj06P8Af6hcj/llCpGQD/ebhR7nPQGv1f0nSrbQtMtdPsoEtrK1iWKGKMYWNVGAoHoABXkX7K/wRj+DPw5gju4V/wCEh1Lbc6hJ1Ktj5Is+iA4/3ix717UOOlfomWYRYWjeS96W/wDkfybxnn7zrHuNJ/uqd1HzfV/Pp5D6KKK9k+ACiiigAooooAKKKSgBKQdaM+tcD8Yfi/ovwY8Iz63q8u5uUtrRWAkuZccIv8yegHP1ic404uU3ZI3w+Hq4qrGjRi5Sk7JLqzP+O3xx0b4HeE5dTvmW41KcMljp6th7iTH6KMgs3b6kA/KvwI/bi1W18XXFp8QLkXOj6jOXjvI0wbBmP3cDrH7ckdeelfN3xQ+J2t/Frxdda/rlx5k8pxFCpPlwRg/LGg7AZ+pOSeSa5Ovh8Tm9WVdSpO0Vsu/qf0nlHAeDo5bKjjo81WotX/L2Sfl+PXQ/auyv7bU7SG6tJo7m2mQSRzRsGV1IyGBHBBHerXvX5q/swftWX3wkvIdB8QSS33hGV8L1aSxJPLJ6p3KfiOchv0b0TWrLxFpdtqOm3UV5Y3KCSKeFgyOp6EEV9Vg8ZTxkOaOjW6Pw7P8Ah7FZBiPZ1leD+GXR/wCT7o0qKKK9E+WCiiigAooooAKKKKACiiigAooooAKKKKACiiigDB8Y+D9H8f8AhnUvD/iDT4tT0fUIjDcWs4yrqf1BBwQRyCARgivxe/a//ZJ1n9mbxgWhE2oeDNRkY6ZqZXJXv5EpHAkUd+jAZH8QX9vq5b4jfDnQPiv4N1Lwv4lsE1DSL+Py5Ym4ZT/C6H+FlOCCOhFevluYzwFTvB7r9V5jTsfmV+wJ+2+/wwvbT4eeO74t4QuZNmnalO2f7MkY/cYn/lixP/ACc9Ccfq1HIkqK6MGRhlSpyCPWvwq/al/Zj1/9mbx6+lX4e+0G7LSaVq4TCXMQP3W7LIuQGX6EcEV9Uf8ABPf9t46bJp/wt8faj/obFYNC1e4f/UnotrIx/hPRGPT7vTbt9vM8vhiYfXcJrfVpfn690U1fVH6ZUUnBFLXxpAUUUUAFFFFABRRRQAUUUUAFFFFABRRRQB5V+0Z8A9C/aL+Gt94Y1dRDc8zafqAXL2dwAdrj1HOGXupI4OCPw4+JXw5134TeN9V8KeJLNrLVtOmMUqHlXHVXQ/xKwIYHuCK/ob718qft2/skw/tC+CG1zQrdE8d6LCzWjAAG+hGS1sx9epQnoxI4DEj6PJsy+qz9lUfuP8H/AJdyk7H40UVLdWs1lcy29xE8E8TmOSKRSrIwOCCDyCD2qKv0pa7FhV3RNavvDmsWWq6ZdS2Oo2UyXFvcwMVeKRSCrKexBANUqKJR5lysD9v/ANjb9qKx/aV+G0VxcPFb+LtLVINXsk4y2PlnQf3HwT7EMOwJ+g+pr8AfgJ8bdd+AHxJ0zxdoUhZ4G8u7s2YiO7tyRvif2IGQexCnqK/c74W/E3Q/jB4E0fxb4duPtWmalCJFzjfE3R43HZlYFSPUdxzX5jm+XfU6vPBe5LbyfYhqx2NFFFeASFFFFABRRRQAUUUUAFFFFABRRRQAUUUUAFFFFABRRRQAUUUUAFFFFABRRRQAUUUUAFFFFABRRRQAUUUUAFFFFABRRRQAUUUUAFFFFABRRRQAUUUUAFFFFABRRRQAUUUUAFFFFABRRRQAUUUUAFFFFACelcr8TfiNofwl8D6v4s8RXItNK02EyyN/E56KiDuzMQoHckV07OI0LMQABkk9q/Hr/goJ+1gfjl45/wCEV8O3ZbwToMzKjxt8l/dDKtN7ovKp7Fm/iwPSy7Ayx1ZQ6Ld+Q0rnhXx9+NuuftAfE3VPFutuUM7eXaWYbKWlupPlxL9Ack8ZYse9edUUV+r06caUFTgrJGgUUUVoBPYWNzql7b2dnBJdXdxIsUMEKlnkdjhVUDkkkgAV+z/7D37J9v8As5eARf6tDHL451qNX1GcYY2qdVtkPovViPvN6hVr59/4Jp/sjeStt8XfFtl+8YH/AIR+ynXoOhuyD68hPxbupr9HQPevgM8zL2knhqT0W/m+3yIbHUUUV8iSFFFFABRRRQAUUUUAFFFFABRRRQAUUUhOKAK91dQ2NrLc3MqQW8KmSSWRgqooGSSTwAB3r8hv28P20Z/jrrkng/wndPD4B0+b5pUJU6pMp/1jf9MwfuKev3jzgL3/APwUN/bXPiu4vfhd4Fv/APiSwuYtb1SB+LxwebeNh/yzU/eP8RGPug7vnv8AZD/ZV1b9pnx35LiWw8I6c6yatqajovUQxk8GRsfRRlj2B+0yvA08JT+u4rS2qX6+vYtK2rOv/Ye/Y2u/2h/Ey+IPEEMtt4A0yYfaJOVbUJRz5EZ9Om9h0BwOTkfsVpWl2mh6ba6fYWsVlYWsSwwW0CBI4kUYVVUcAAAAAVR8IeEdI8B+GtO0DQLCLTNH0+EQW9rCMKij+ZJySTySSTkmtrvXz2YY+eOq8z0itl/XUlu46iiivMEFFFFABRRRQAUUUUAFFFFABRRRQAUUUUAFFFFABRRRQAUUUUAFFFFABSYpaKACiiigAooooAYVHFfO/wC2H8BB8V/BLazpVvu8T6OjSQhB81zD1eL3P8S++R/Ea+iT05pMZ4xxWFelHEU3Tnsz0Mux9bLMVDF4d2lF39e6fk1ofiUylSQRgjgg0V9Qfts/AM+AvFJ8YaPbFdB1eU/aERfltrk5J+ivyw9DuHHFfL9fmWJoTw1V05bo/srKM0oZxg4Yug91t2fVPzTCiiiuY9k9C+BXxdv/AIL/ABAsddti8lmx8i+tVPE0BI3D/eGAwPqB2zX6weHdfsfFOiWOr6ZcJd2F7Cs8MydHVhkH/wCtX4u19ffsLfH3+wdTHw+1u5xYXrltLlkbiKY8tF9H6j/ayOrV9Lk+N9lP2E37stvJ/wDBPx3j/hz67Q/tPDR/eQXvLvH/ADX5XPvqikByM0tfcH83BRRRQAzJ+orG8SeENG8XwW8Os6ZbapDbzLcRR3UQkVJFBAYA8ZGT+dbS0dRQ0paMqE5QalF2a6obHEkKBUUIoGAAMAVJRRQTe4UUUUAFFFFABRRRQAUUUUAFFFFABRRRQAUUUUAFFFFABRRRQAUUUUAFFFFACYpa81+K37RPw4+CdsZPGXi7TtHmC7lsmk8y6cf7MKZcj324r4o+Ln/BX/TrPzrP4beEJL+QZC6p4gfy48+ogjO5h9XU+1Juw0mz9HydoyTXi/xW/bF+EPwa86HxH40sG1CLIOm6c32u53f3WSPOw/7+0e9fjl8Wf2yPi/8AGczReIfGd9HpsuQdM01vslrt/ulI8bx/vlj71xnw5+Cnj34vXv2fwf4U1XxA+7a8trbsYYz/ALcpwif8CIqebsXy9z74+Kf/AAWDOZrb4deCRjkJqPiOX/2hEf8A2p+FfH3xR/bR+MnxdMseueN9QgsJMg6fpbfY7fb/AHSsW3eP98tX0X8Kf+CRnjvxD5N1478Rad4TtTgtZ2Q+23XupIKxr9QzfSvsL4W/8E3/AIJfDXyZ5/D0ni7UY8H7T4hl89Se/wC5AWIj6qfrRqwvFH42+Cfhl4w+J2o/ZPC3hvVvEd1nDLp9o823PdioIUe5wK+qPhp/wSn+L3jHyZ/EculeCrNsFlvJ/tNyB6iOLK/gzqa/YDR9F0/w9YR2Ol2FtptlEMR21pCsUaD0CqABWhT5ROTPh34bf8EmPhX4X8qbxVqmseM7pcb4mk+xWrf8Aj+cf9/K+pPAHwH+HnwphVfCfgzRtDkUY+0W1onnt/vSkF2/Emu+pMinYltsAMUtFFMQUUUUAFFFFABRRRQAUUUUAFFFFABRRRQAUUUUAFFFFABRRRQAUUUUAFFFFABRRRQAzJ3V4V8XfiYvwc+Mvg/Ur+Yx+HPENvJpd/Ix+W3kjcNDIfQZmcH/AGST/CK92wPxr5d/4KC6GdR+DljqCLk2Gpxuzeiurof/AB4p+VcWLlKnRlUhvHX7j6HIKNLFZjSw1f4al4v5ppP5OzPp+OUSoHQhlIyGHenD1xXx/wDsT/tIL4g0638AeIrn/iZ2ke3TLqVubiJR/qyT/Gg6eqj/AGefr8fWrw2IhiqSqQ/4Y583yrEZNi54TELVbPo10a9SSiiiuo8YKKKKACiiigAooooAKKKKACiiigAooooAKKKKACiiigAooooAY6LIpVlDKRggjINeO/Ef9j/4O/FUSvr/AIB0lrqTJa8sYvsdwT6mSEqWP+9mvZaKAPzy+JP/AAR/8K6kJbjwN4z1HRJjlltNXhW7hJ/uh12Mo9yHNfJ/xM/4JtfHD4dLNNB4eh8W2MeT9o8PT+exH/XFgspP0Q1+3tFTZFczP5uZ7bxF8Pte2TRan4b1q1bO11ktbiFvxwymvoP4Xf8ABRr42/DLyYZPEi+LNPjx/oniKP7SSP8ArsCsv5uR7V+znjT4beFfiPpxsPFPhzTPEFpggRalaJMFz3XcDtPuMGvlH4pf8Ep/hL408648MTal4HvnyVW1lN1agnuYpSW/BXUUrNbFcye5yfwq/wCCu3grXjDa+PfDOoeF7g4Vr3T2+2W3uzLhZFHsA9fYnw1+Ovw/+MNoJ/B3i3S9f+Xc0FtOBOg/24mw6/8AAlFflF8Vv+CWvxf8Bedc+H47DxzpyZIOmy+VchfVoZMc+yM5r5Y1rw94n+GviAW2q6dqnhjWrZt4juoZLWeMjoQCAR9aLtbhyp7H9INFfh78JP8Agox8afhWYYJfEI8X6XHgGz8RKbhse0wIlzjpliPavtf4Q/8ABWP4c+LfJtPG+lX/AIJvmwGukBvbPPruQCRfpsIHrTuiXFo+66K5rwV8Q/DHxH0ddU8La/p3iCwbH7/T7lJlUns20/KfY4NdLVEhRRRQAUUUUAFFFFABRRRQAUUUUAFFFFABRRRQAUUUUAFFFFACYpaKKACiiigD5J/4KLf8kz8Of9hYf+iZK/P2v0D/AOCiq/8AFsvDp/6i6/8AomWvz8r4DOf96+SP6m8PX/whx/xS/MKKKK8E/TQr6r/YZ+Bh8YeKT421W33aRpEm2zSQcTXPXd7iMEH/AHiPQ189/DT4f6l8T/G+l+G9LTNzeyhWcjKwxjl5G9lUE/p1Nfrb4B8Fab8O/CWmeHtJh8qysYhGnqx6szerMSWJ9Sa+iyfBe2qe2mvdj+L/AOAfkvH3EH9n4X+z6Ev3lRa+Uev37L5nRgYGKWiivuz+ZgooooAKKKKACiiigAoopDQA3Oa+dv2sv2bJfjTpMGr6NcyR+I9NiZIbaSQ+TcJnJXBOEfPRu/AbjBX6JwARjijnHOKxrUYV4OnNaM9DL8fXyzEwxWGdpx+70fkz8VNV0q80TUbiw1C2ls723kMU0E6FXjYHBBB6Gqtfpt+0x+y1pnxm06TVNLWPTfFsCfurnGEuVA4jkx+QbqPccV+bfiPw3qXhLW7vSNYspbDUbRzHNbzLhlP9QeoI4IIIr88x2BqYOfeL2f8AXU/rDhvibDcQYf3fdqR+KPX1Xdf0zNr3T9mz9p7VPglqi6ffGXUfCVxJmezBy1uT1kjz0PqvRvY814XRXFQrToTVSm7NH0GY5dhs0w8sNioc0Zf1ddmu5+znhXxVpfjTQ7TWNHvY77TrpBJFPEchh/Qg8EHkEEGtkGvyq/Z5/aN1r4F67gb9Q8N3Lg3umlvw8yPP3XA/BgMHsR+mfgTx3o3xG8OWmt6Fex32n3C5V06qe6sOqsO4NfoOBx0MbHtJbr/LyP5T4l4YxPD9bX3qUvhl+j7P8+h0tFFFeqfFhRRRQAUUUUAFFFFABRRRQAUUUUAFFFFABRRRQBwPxn+Dnhz47eAtQ8KeJrQT2VwN0U6gebbTAHZLGezLn6EEg5BIr8Rfj98B/En7O/xCu/DGvxFlU+bY6hGpEV5Bn5ZE/kV6qQR7n998ZNeS/tJfs7+Hv2kfh7ceHtZQW9/Ful03U1TMlnPjhh6qeAy9x6EAj3cqzKWCnyT1g9/LzKTsfMf/AAT5/bZ/4Ty0s/hp47vs+JLdPL0jVLh+b+NRxDIT1lUDg/xgc/MMt96+9fz4fEX4eeKPgV8Rbzw/rcM2k69pU4eOaFiucHMc0TjBKnAZWH6EED9WP2Ff2y7f4/eG4/DHia4jg8f6ZCN5bCjUoRx5yD++ON6j/eHBIXtzfLIpfWsNrB6u3TzXkDXU+uaKKK+VJCiiigAooooAKKKKACiiigAooooAKKKKAPzZ/wCCk37IOw3fxe8H2WVJ3eIbGBeh6fa1A/KT8G/vmvzir+jm+soNRtJrS6hS4tp0aKWKRQyOhGCrA8EEEjFfjB+3L+ylP+zp8QTf6RBI/gfW5Gk06XlhaydWtmPqvVSeq+pVq+8yPMudfVar1W3mu3yLTPmWiiivsSgr6w/YE/awb4CePP8AhHdfuivgfXplW4Z2+WxuDhVuB6L0V/bB/gAPyfRXNicPDFUpUqi0YH9H0UqzorowdGAKspyCPUU/3xXwR/wTW/ax/wCEy0OL4V+KbvdrmmQk6NczNzdWqjmAk9XjHT1Qf7BJ+96/JcXhp4Ss6U+n4ruZvQdRRRXKIKKKKACiiigAooooAKKKKACiiigAooooAKKKKACiiigAooooAKKKKACiiigAooooAKKKKACiiigAooooAKKKKACiiigAooooAKKKKACiiigAooooAKKKKACiiigAooooAKKKKACiiigApKMc15J+0x8f9K/Zz+Fmo+J7/ZPqBH2fTbBmwbq5YHYvrtGCzHsqnvgG6dOVWahBXbA+cP8AgpH+1gfh54af4Z+GLzZ4k1iDOqXELfNZWjD/AFeR0eQfiEyf4lNflP1rZ8ZeL9W8feKdU8Ra7ePf6tqVw1zc3EnVnY549AOgA4AAA4FY1fq+X4KOBoqC36vuzVKwUUUV6YBX05+wx+ylP+0R8QhqGsQOvgbRJFk1CU5AupOq2yn/AGurEdF9Cy1418GPhFrvxx+I2keD/D8O68vpP3k7AmO2hHLyv6Ko59zgDkiv3T+D3wl0H4JfD7SfCHh2HyrGxjw0jAeZcSHl5XPdmPJ9OAMAAV83nOY/Vafsqb9+X4Lv/kJux19naQWNpDa28KQW0KCOOKNQqIoGAoA4AA4xVqiivzYzCiiigAooooAKKKKACiiigAooooAKKKKAGivgv/god+2h/wAIFY3fwy8E33/FSXUezV9Rt35sImH+pQjpKwPJ/hU/3iCvp/7cX7Xdt+zp4ObR9Emjn8eavERZxcMLKI5BuXH1yEB6sD1CkV+SXgbwR4o+OPxFtND0iKfWvEes3JZpJXLFmYlpJZXOcAcszH3NfU5Rlqn/ALXiNILa/Xzfkikup0H7PPwC8Q/tF/Ea08M6Ghih4m1DUXQtFZQA/NI3qeyr/ESBwMkft/8ACT4T+Hvgr4E03wp4ZtBa6bZpy7YMk8h+/LI38TseSfoBgAAcr+zP+zroP7Nnw6t/D+lILnUpts2qaoUxJeT45Psi8hV7D1JJPr2a4s1zJ42pyQ+BbefmJu4tFFFeGIKKKKACiiigAooooAKKKKACiiigAooooAKKKKACiiigAooooAKKKKACiiigAooooAKKKKACiiigAooooA53xx4N034geFdR8P6tCJ7C+iMUi9x6Mp7MDgg9iBX5M/Fj4aal8JPHOpeG9TUs9u+6CcLhZ4T9yRfYj8iCO1fsKxJrwD9rr4Dp8XvAx1DTYAfE+kK0lqVHNxH1eE+ucZX/AGhjjca8PNMF9apc8F70fxXY/SOCeI/7Gxn1eu/3NR2fk+j/AEfl6H5k0Uro0bsjqVZTgqRgg0lfnx/VSaaugqS2uJbO4ingkaGaJg6SIcMrA5BBHQg1HRQKSUlyyP1G/ZX+Osfxn8BRi8kX/hI9MC29/H0LnHyygejAHPowYdMV7dnFfmN+x3ovjxvinY6t4SsWksIWEWpzzsY7Y27Eb0Z8ct0ZQATkA4wDX6cjPGeD3r9Iy3ETxGHTqLVaX7+Z/InGGVYfKc0lTw0k4S96yesb9H28vIkooor1T4kKKKKACiiigAooooAKKKKACiiigAooooAKKKKACiiigAooooAKKKKACiivPPix8e/AHwR077Z408U2GigrujtZJN9zMP8AYhXLt9QMetAHodZut65pvhvTZ9R1bULXS9PgXdLdXkyxRRj1ZmIAH1r82Pjb/wAFdriU3Gn/AAt8MiBOVGta+Nzn3SBDgeoLMfda+Efif8b/AB78adU+2+M/E+o6/LuLRwzy4hiJ/wCecS4RP+AqKnmLUWfqz8Z/+CpHwr+HXn2Xhf7T4+1ZMqBp/wC5s1b0M7Dn6orj3r4T+Mf/AAUg+MfxX8+1s9YTwXo8mQLPw+DDIV/2pyTJn12lQfSud+C/7B/xh+NnkXOn+GpNC0aXBGra9m1hKn+JVIMjj3RSPevu74Nf8Em/h74QMF5481S88baguGa0iJs7IH0IU+Y+PXeAe60tWV7qPyw8N+EvFXxR8QG00PStU8T6zcNvaO0hkuZnJPLNgE/Un8a+vfhD/wAEoPiZ4zEF34z1Cw8C6e+C0DkXl5j/AK5oQg/F8j0r9XfBngLw58O9ITSvDOhafoGnpj/R9PtkhUn1O0DJ9zya6OnykuXY+V/hL/wTe+C/wuENxd6G/jLVI8E3XiBxNHnviAAR4/3lY+9fTemaXaaNYw2djaQ2VpCuyOC3jEcaD0CjgD6VdpD0qib3FooooEFFFFABRRRQAUUUUAFFFFABRRRQAUUUUAFFFFABRRRQAUUUUAFFFFABRRRQAUUUUAFFFFABRRRQAUUUlACHmvHv2utKGr/s9eL4tu4xQJcD2Mcivn8lNew+1cL8crEan8HfGlr3k0i6A9j5TY/XFc9ePPSnHun+R6eV1fYY6hVX2ZRf3NH5F6dqF1pN/bXtnPJa3dvIssM8TFXjdTkMCOhBFfpv+y3+0RafGzwqtpfyJb+KtOQLeQDC+cvQTIPQ9wPun2Iz+YFb/gXxxq3w58VWHiDRLg29/ZvuU9Vdf4kYd1YZBHvX5/gMbLB1P7r3R/VHFHDlLiDCWWlWOsZefZ+T/Dc/ZfIBxQeledfBH4yaT8avBltrWnERXC4jvLJmy9vLjlT6g9Q3ce+QPRM8epr9FhONSKnB3TP5MxGHq4SrKhWjyyi7NPuPopBS1ZzhRRRQAUUUUAFFFFABRRRQAUUUUAFFFFABRRRQAUUUUAFFFFABRRRQAUUUUAFc74y8A+GviFpLab4n0DTtfsDn/R9RtknUH1AYHB9xzXRUUAfEPxd/4JSfC7xr5114Pvb/AMC6g2SsUTG7s8+8ch3j/gLgD0r4l+MH/BNv4zfCsTXVlo8fjTSY8n7V4fYyygdt0BAkz/uhgPWv24oqbIpSaP5wNC8S+Kfhh4iN1pGpap4X1u1Yo0lrLJazxkHlTggj3Br7A+Df/BV34k+CvIsvG1hZ+OdNTCm4bFpegf76DY2PdMnu3ev04+Kn7Pnw8+NdmYPGnhLTtafbtW6ePy7mMf7MyYdfoGxXw98Zf+CQtrMJ774Y+K2t35ZdI8QDcn0WdBkegDIfdqVmtirp7n0t8GP2/fg98ZxBa23iFfDetS4H9l+IMWzlvRJCTG+T0AbJ9BX0cjrKoZWDKRkEHINfz4fFz9mr4lfAy6ZPGPhO/wBLtg21NQRPOtHPbbMmUyfTOfUCt34L/ti/Fb4EPDD4c8UXE2kRkf8AEm1PNzZkegRjmP8A7ZlT70c3cOXsfvtSYr4H+CP/AAVm8F+K/s+n/EXSLjwfqDYU6jZhrmxY+pAHmR/TDj1avtrwh430Dx9osOr+G9Zsdd0yXhLvT7hZoyfTKk4I7g8iqTuQ00b9FFFMQUUUUAFFFFABRRRQAUUUUAFFFFABRRRQAUUUUAFFFFAGB4s8G6L450abSNf02DU9OmHzQXCbhnsQeqkdiMEdjXw78dP2EtU8N/aNX8BPJrGnDLvpUpzcxD/pmekg9uG6feNff/tigiuDE4Kjio2mte/U+kybiHH5HU5sLP3XvF6xfy7+a1PxOurWaxuJbe4heCeJikkUqlWRhwQQeQRUVfqr8av2YvB/xot5J7u3/szXQuI9VtFAk9g46SL7Hn0Ir5k+GH7DniHTfjBbxeKYoLrwrp5+0/bIWBjvMH5I9p+ZSTywIxgEAnINfIVsnrwqKMfeT6/59j+gMv4+yzFYSdWt7lSCu4vr/hfW/wAmeu/sR/Az/hX/AIN/4SvVoNmva3GrRo4+aC26ovsX4Y+20dQa+nvTimxxiNFRQAq8AU8A4r7bD0I4elGnDZH83ZpmNbNcXUxdd+9J/cuiXkkOoooroPMCiiigAooooAKKKKACiiigApKKWgCPvjP4V4t+0d+zdo3xv0Qzr5eneJLWMi01EL94dfKlxyyE/ipOR3B9qOBycCvjD9sL9qwaat34E8HXf+mEGLU9Shb/AFI6GGMj+PsxH3enXO3z8dUo06MvbK6fTv6H1HDeEzDF5jTjlzcZrVy6JdW/Ly67HxLrOlTaDq97ptyY2uLSZ4ZDE6uhZSQdrKSGGR1FU6Opor8zdr6H9kU1KMUpu7CvTPgZ8ede+B3iRbzTnN1pc7AXumSMRHMvqP7rjs34HIyK8zorSlVnSkpwdmjlxmDoZhRlh8TFShLRp/1+PQ/Yb4Z/E/Qfiz4Xttd0C7FxbyfLJE3EkEmOY5F/hYfkeCCQQa6/rnJ4r8hfg98ZfEHwX8Tpq2iz74Xwt1Yux8m5jz91h2I5ww5H0JB/Tv4P/GHQPjP4Yh1bRLgeYuFurKTHm20mPuuP5MOCOnfH6BgMxhi42ekl07+h/LHFPCdfIantad5UW9H1Xk/0ezPQaWkpa9g+ACiiigAooooAKKKKACiiigAooooAKKKKACiiigD50/bG/ZO0z9pjwQxgEVl4z0yNm0vUGGA3cwSnvGx7/wAJ5H8Qb8cba48VfBP4irLGbvw54s0C87jbLBMhwQR0I7Echge4Nf0L596+Nf2+v2NI/jZoEvjTwnZqvjvTYf3sEQwdUgUfcPrKo+6e4+U/w7fpsozNUX9Wr/A9vL/gMpM9P/ZH/al0j9pn4fpd5jsfFenKsWr6Yh+4+OJYweTG+CR6HKnOMn3zIr+fj4P/ABa8S/AT4i2Hifw/M1rqNjIUntpchLiPP7yGVe6nHPcEAjBAI/cH4E/Gzw/8f/h5p3izw9L+6mHl3Vo7Ay2c4A3xP7jPB7ggjg1hmuWvCT9pT+B/h5f5A1Y9HooorwCQooooAKKKKACiiigAooooAKKKKAE71xHxg+E+hfGz4f6t4Q8RQ+bYX8eFkUDzLeQcpKh7Mp5HryDkEiu3BzRTjKUJKUXZoD+ff41fB/XfgX8RtV8IeIIdt3ZvmK4UER3UJ+5MnqrD8jkHkGuFr9q/23/2V4P2jvh01zpcEcfjbRUebTJ+FNwvV7Zj6Nj5SejY6Atn8Wr2yn068ntLqGS2uYHaKWGVSro4OCpB5BBBGK/U8rx8cbRu/iW6/X5midyGiiivZGaXhrxHqXhDX9P1vR7ySw1TT50uba5hOGjkU5Uj8RX7i/softGab+0n8LLTXIvLttdtNtrq9gh/1E4H3lHXY4+ZT9RklTX4UV7L+yn+0TqX7N3xUsvEEBkuNEucWur2CHie3J5IHTen3lPqMZwxrwc3y9YyjzR+OO3+Qmrn7vUVk+GPEmm+MPD+na3pF3Hf6ZqECXNtcxHKyRsMqR+BrWr8waadmZhRRRQAUUUUAFFFFABRRRQAUUUUAFFFFABRRRQAUUUUAFFFFABRRRQAUUUUAFFFFABRRRQAUUUUAFFFFABRRRQAUUUUAFFFFABRRRQAUUUUAFFFFABRRRQAUUUUAFFFFABRRRQAUUUUAUdU1S00PTLvUb+4jtLG0ieee4lYKkUaglmYnoAASTX4iftj/tLXf7SXxUuNQgkki8K6YWtdGtHyMRZ+aZh2eQgE+gCr/Dmvqr/gpz+1OYY2+EPhm8xIwWXxBcQt0HDR2uffh39to7sK/Nuvvsiy/wBnH61UWr28l3+f5FpBRRRX15QU+CCS6njhhjaWWRgiRoMsxPAAHc0yvv3/AIJnfsp/8JRrKfFfxPZ7tJ0+UrodvMvFxcqcNcYPVYzwv+3k8bOeLGYqGDourLp+L7A3Y+ov2Ef2WI/2evh2NT1q2X/hNtcjWW/dhlrSLqlsD7dWx1bjkKpr6j70tIBg1+S1608RUdWo9WZC0UUViAUUUUAFFFFABRRRQAUUUUAFFFFACdK8g/ab/aJ0P9mz4bXPiHUil1qk2YNL0zdh7ufHA9Qi8Fm7D3IB7b4k/ETQ/hR4K1TxV4kvFstI06IyyueWY9FRR/EzEhQO5Ir8PP2kf2gte/aP+JN54l1Zmt7Jcw6bpqtlLO3B+VR6serN3J7AAD3Mqy542pzT+Bb+fkUlc5bxb4r8U/G74jXOr6nJca54n1y7ACRIWeSRiFSONB0A4VVHQAAV+vP7En7JFn+zd4J/tDVoo7nx1q8StqFyuGFqnBFtGfQHBYj7zDuFWvJ/+CdP7G//AAgmmW3xP8Z2WPEV9Fu0iwnXmxgYf65gekjg8D+FT6sQPvQmu7OMyU/9lw/wLe3Xy9EDfQWiiivlSQooooAKKKKACiiigAooooAKKKKACiiigAopKCwAyTigBpyBxwKDzxXh3xf/AGuPA3wmkmsWnbXddjyDp9gQ3lt6SSfdT6csP7tfJvjj9vL4ieJJ3GjfY/DNoSQq28Qnlx7vICM+4UV5eIzLDYd2lK77LU+0yrg/Ns2iqlKnywf2paJ+nV/JH6Rh19QaC4xX5Fah+0F8SdSl8ybxxritnOIb14h+SECtLQv2oPil4elV7bxnqM2DnbeMtwp9sSBq81Z7RvrF2+R9ZLwzzJRvGtBvtr+dj9ZAeKD93NfCnw0/4KGX9vNFa+N9Fju4CQGv9L+SRR6tExw34Ffoa+wvAXxK8OfEzR11Pw3qsOpWh+8Yzh0P911PzKfYgV7GHxtDFfw5a9up8Fm3DuZZK/8Aa6Vo/wAy1X3r8nZnV0UlLXcfOBRRRQAUUUUAFFFFABRRRQAUUUUAFIQCCMUtFAH54/twfAI+DfEX/Cb6Nb40bVJcXsUa8W9wed3ssnJ/3s/3gK+Va/Zrxl4V07xx4Z1HQtVgW5sL6FopYz3B7g9iDgg9iAa/NO8/ZI8dP8Vb/wAHadp73ENu4kXVZQUtvIYnY7P6kA/KMnKsADivic0y6UaqqUY3Uui7/wDBP6M4L4so1MFLC5hUUZUlu3a8f81t56HikEEt1PHDDG0s0jBUjQZZiegAHU19cfAL9hfUPEP2bW/H4l0zTjh49HU7Z5h/01P/ACzH+yPm/wB2von4E/sqeF/gxDHeyRrrXiTb82pXCfcPcRJzsHvyx55xxXuODXdgsmjC1TEavt0+fc+c4j8QKmJ5sNlXux6y6v0XT139DI8N+GNM8JaVBpmkWMFhZQKEjgt4wiqPoO/qeprXFApenWvp0klZH4vOcpyc5u7fUdRRRTEFFFFABRRRQAUUUUAFFFFABRRRQAUUUUAFFFFABRRRQAg6UtITivnD4+/t4/Cr4Bi4sbrVx4k8SRZX+xdFZZpEb0lfOyLnqCd3opoHa59H9K8L+Of7Z3wr+AKT2/iDxDHe65GDjQ9JxcXefRlB2x/9tCtfmD8ev+Cj/wAVPjKbmw0u9Hgbw7JlfsWjSETyKe0lxw544IXYpHUGvBvhv8IfG/xp146d4P8AD2oeIr5mBla3jJSPP8UkhwqD3YgVPN2LUe59TfHP/gqf8R/iEbjT/BNvF4D0Z8qJ4SJ7+RfeUjamf9hQR/eNfI9lp/iv4seKzFawat4t8R377iEWS7up27k9Wb6mv0O+BP8AwSMANvqfxX8Q56N/YWhN+klww/AhF+j199fDP4N+Cfg5o39meDPDVhoFrgBzaxfvZcdDJIcu592JNKze4cyWx+X3wQ/4JQ+PfGf2fUPH+oweCNMbDGyjxc37j0IU7I8juWJHda/QH4K/sU/CX4FCC40LwzDf6zFgjWdYxdXW4fxKWG2M/wDXNVr3XIpN1UlYlybFAxS0UUyQooooAKKKKACiiigAooooAKKKKACiiigAooooAKKKKACiiigAooooAKKKKACiiigAooooAKKKKACiiigAooooAKKKKACiiigBlc58SYPtHgDxHH/f0+4X842rpK5j4n3AtPh14mlY4WPTblyfpGxrOp8D9Dpw38eFu6/M/HA9aKD1or8ne5/c8PhR6J8DvjNqvwT8awaxYFprKTEd9YlsLcR55Hsw6qex9iQf1S8E+M9J8f8Ahmw17RbpbvT72MSRuOo9VYdmByCOxBr8aa94/ZW/aLuPgt4n+wanJJL4U1FwLqPlvs7dBMg9uAwHUepAr6HKsw+ry9lUfuP8H/kflXG3CqzWl9ewkf30Vqv5l/munfY/T/FHSqenahb6lZQXlrMlxazossUsbBkdSMhgR1BBzmrh6V92fzK04uzFooooEFFFFABRRRQAUUUUAFFFFABRRRQAUUUUAFFFFABRRRQAUUUUAFFFFABRRRQAUUUUAFFFFAFW9sbfUbWW2uoI7m3lUpJDMgdHU9QQeCPavlP41/8ABNP4RfFcXF5pFjJ4E1uTLC50RQLZm/27Y/Jj2TYfevrUdKWgd7H4kfG7/gm/8XPhD9ovbDTF8b6FHlvtuhKXmVfV7c/OD3O0MB614J4C+J3jP4O+IDqPhXXtS8NanG22T7LK0e7B+7Ih4cZ/hYEe1f0ZV4v8bf2RPhd8fYZX8UeGoF1Zxgazp2Le9U9iZFHz47Bww9qjl7FqXc+JPgV/wVx1GzNvpvxW0BdQh4U65oiiOYf7UkBIVvcoVx2U1+gnwp+OvgT42aR/aHgrxNY65GqhpYYX2zw5/wCekTYdP+BAV+ZHx1/4JSeOvBP2jUvh7qEXjfSVywsZdtvfxr6AE7JMDuCpPZa+OFfxZ8JPF2VOreEfEunSf9NLS6t3/RlNF2twsnsf0e0mK/JX4B/8FXvGHhA22l/EvTV8Y6UuEOp2gWC/jX1I4jlwOx2E9Sxr9Gfg1+0l8O/j9poufBviS21C4Vd02nSnyryD13wthsdtwyp7E1V7kNNHqVFFFMQUUUUAFFFFABRRRQAUUUUAFFFFABRRRQAUUUUAFJilooAKKKKACiiigAooooAKKKKACiiigAopKWgBgHSl7ZpCM8+lfMv7Wf7UcPwt06Xwx4bmSXxXcp88q4YWEZH3z/00I+6vb7x4wG569eGHpupUeiPTy3LcRmuJjhcNG8n9yXVvskY37Xv7VS+Cba48GeEroHxDMu29vYm/48kI+4p/56Ed/wCEe5GPz/d2kdmZizMckk5JNOurqa+uZbi4leeeVzJJLIxZnYnJJJ6knvUdfnOMxc8XU5pbdF2P644fyDD5BhVRo6yespdW/wDJdEFFFFcB9QFFFbeueCde8NaZpepanpVzY2OqRGWznmjISZAcZB/XB5wQehBNKDkm0tjGdanTlGE5JN7efXTvoYldb8Mvifr3wl8U2+uaBdmC4T5ZIXyYp488xyL3B/MHkEEZrkqKcJypyUouzRGIoU8XTlRrRUoyVmns0frP8DvjtoPxx8Ni/wBNlFrqUAC32muw8y3c/wDoSnnDDr7EED0/rX40+BPHmt/DfxJaa7oF69jfwHhl5WRe6OvRlPcH+eK/TT9nv9ovRPjlog8srp/iK2QG801m5Xt5kf8AeQnv1GcHsT97l2ZRxS5Kmk/zP5h4s4PqZLN4rCpyoP74+T8uz+TPZKKKK90/MwooooAKKKKACiiigAooooAKKKKACiiigApOtLRQB+bn/BRr9jHd9v8Aiz4JseeZvEGm26fndoo/8iAf7/8AeNfJ37J37Tmsfsz/ABEi1SEy3nhy+Kw6xpitxNFnh1B4EiZJU/UE4Y1+50sMdxE8ciq8bAqyMMgg9QRX5B/t+fsev8DfE7+MPC9oT4F1eY5hjXI0y4bkxH0jbkoe3K9gW+zyrHQxVP6jitb6L/L1XQtO+jP1l8HeLtJ8e+GNM8QaDfR6npGoQrPbXUJyrqf1BHIIPIIIPIrcPWvx/wD2Av2wn+B/idPBviq7J8C6vMNs0rZGmXDceaPSNuA47cN2bd+vkUqTxrJGwdGAZWByCD3FfO5hgZ4GtyPVPZ91/mS1YlooorzhBRRRQAUUUUAFFFFABRRRQAUUUUAIa/M//gpj+yh9guZfi74Ws/8ARp2C+ILWFfuOcBboAdmOFf32t/ExH6YetUNX0iy1/SrzTNRto72wvIXguLeZdySRsCGVgeoIJFduCxc8HWVWPzXdDTsfzmUV7x+2J+zTe/s2fFO406JJZvC2pFrrRrx+d0WfmiY/34yQD6gq3G7FeD1+tUK0MRTVSm7pmgUUUVsB+gP/AATL/ap/4RvWE+EviW8xpeoSF9CuJm4guGOWt8noshyV/wBvI5L8fqAPzr+cO1uprK5iuLeV4J4nEkcsbFWRgcggjoQe9ftT+w9+09H+0V8L4k1KdB4x0VUttVi4BmGMJcAejgHOOjBuAMZ+Bz7L/Zy+tU1o9/Xv8yGup9K0UUV8gSFFFFABRRRQAUUUUAFFFFABRRRQAUUUUAFFFFABRRRQAUUUUAFFFFABRRRQAUUUUAFFFFABRRRQAUUUUAFFFFABRRRQAUUUUAFFFFABRRRQAUUUUAFFFFABRRRQAUUUUAJ1rxL9rX9omy/Zv+E19rjNHNr13m00ezc5824I4Yj+4g+ZvoBkFhXr+r6paaHpl5qN/cR2ljaxPPPcSttSKNQWZmPYAAnNfh5+1/8AtG3f7SHxavNYR5I/DdhutNGtH42QA8yEdnkI3H0+Vedor2spwH12v73wx1f+XzGlc8b1vWr7xHrF7qup3Ul7qN7M9xcXMzbnlkYlmYn1JJNUqKK/U4rlVomgUUVc0bR73xDq1lpem20l7qF5Mlvb20K7nlkYhVVR3JJAob5VzMD1f9lb9njUv2kPitY+HoPMt9Ft8XWrX6D/AI97YEZAPTex+VR6nOMA1+5Phnw3pvhDw/p+h6Pax2OmWECW1tbRDCxxqMKB+AryD9kP9nGy/Zt+FFppDCObxJf7brWbxOfMnI4jU90jB2j1+ZuNxr3Udea/Lc2x7xta0X7kdvPzIbuLRRRXiEhRRRQAUUUUAFFFFABRRRQAUUUUAIaq3l5b2FpNdXMyW9rChkkmkYKiKBksSeAABnNWjX5s/wDBSb9r7e138I/B978o+XxDfQN1P/PopH5yfgv98V2YLCTxlZUofN9kNK54V+3X+1xP+0L42/sTQbh4/AejTMLRRlft0wyDcsPTqEB6KSeCxA7r/gnb+x5/ws7W4fiP4vsd3hPTpv8AiXWc6/LqNyp+8QesSEc9mYY5CsK8a/Y8/Zd1H9pf4jx2koltfCemFZ9Yv0GCEJ+WFD/z0fBA9AGbnGD+2fhzw/p3hPQ7DRtIs4tP0uxhW3trWBdqRRqMKoH0FfV5li4ZfRWCw2jtr5f8FlN20NMDAwKWiiviCAooooAKKKKACiiigAooooAKKKKACiiigBOtGKBVLUtSttHsbi9vJ47a1t42llmlYKiKBksSegAFGw0nJ2QzVtVstA02fUNRuo7Kzt0Mk087BURRySSegr4C/aM/bS1HxlNdeH/A80ulaCCUk1JcpPdjvtPWND/30e+MkVy/7Un7T178YdXl0bRppLbwhbP8iDKteMD/AKyQf3f7qnp1PPT59r4rMs1lNulh3ZdX3/4B/RHCPBFPDxjjszjzTeqi9l5tdX5bIGYsSSSSepNFFFfLn7SklogooooGFdL8P/iN4g+GHiGHWfDuoSWN4n3wDmOZe6OvRlPofqMHmuar2n9mz9nHUvjjr4nuFlsvC1nIPtd6BgyHr5MeerEdT0UHJ6gHpw0KtSrGNH4uh4+b4nBYTB1KmPt7NLW+qflbrfoffH7O3xrX44eBl1h9Nm028gfyLlGQ+S0gAJMbn7y89Oq9D2J9UHB6cVj+GfDeneENCs9I0q0jsdPtIxFDBCMKoH8z3JPJJJNbDHAr9PpRnGCU3d9T+MMZUoVcROeGhywbfKm72XqPopBS1qcYUUUUAFFFFABRRRQAUUUUAFFFFABSbRnOBmlooAKKKKACiiigAooooAKKKKACiiigAooooAKKKKACiiigAooooAKKK8U+Pv7W/wAN/wBnOxf/AISfWhPrJTdDoWn4mvZeOMpkBAf7zlQexPSgD2rpXzt+0J+3R8L/ANnwXFlf6r/wkHiaMEDQ9IZZZUb0lfO2LtkMd2OQpr84f2i/+CknxI+NBudL0CZvAnheTKfZdNlP2udP+mtxwef7qBRzg7q8C+FPwR8dfHTX/wCy/Bvh681y63Dzp0XEMAP8UsrYVB/vHntmpb7Gij3PZ/2gv+Ch/wAUvjkLnTrW+/4QzwzJlf7L0eRlklT0mn4d+OCBtU91rx74SfATx98dtZ+weC/Dd5rLqwWa6VdlvBnvJK2EX1wTk9ga/Rr9nv8A4JP+G/DAttX+Kepf8JPqQw/9jae7RWUZ9Hk4eX8Ng7EMK+7/AA34X0jwdo9vpOh6XaaPpduu2GzsYVhijHsqgAUWvuHMlsfBfwC/4JMeHfDwttU+KernxJfDDnRdMdobND6PLxJJ+GwfWvu3wn4K0HwJolvo/h3R7PQ9LgGI7SwgWGNffCgcnuep71u0maaViG2xaKKKYgooooAKKKKACiiigAooooAKKKKACiiigAooooAKKKKACiiigAooooAKKKKACiiigAooooAKKKKACiiigAooooAKKKKACiiigAooooAKSlooAYOea83/AGjtUXSPgb42uC23Olzwg+7oUH6tXpPtXzh+3j4pXQvgbPp27EmrXkFsoB5wreax+n7sD8a5cVP2dCcvJntZJh3i8zw9FdZx+6+v4H5sUUUV+WH9sJWVgooooGfZP7EX7Rx0y5g+HviK6H2WZsaRdSt/q3J5gJPZjyvvkdxj7sUg89a/EyKV4JUkjdo5EIZWU4II6EGv00/ZI+P6fF/wYun6nOv/AAlOkqI7sE4NxH0WYD36N6N6BhX2mUY/2i+r1Hqtv8j+duP+GVhajzXCR92T95Lo319H18/U+gqKKK+pPxUKKKKACiiigAooooAKKKKACiiigAooooAKKKKACiiigAooooAKKKKACiiigAooooAKKKKACiiigAooooAK88+LfwE8A/HLSP7P8a+GrPWVVSsVy6bLmD/rnMuHX1wDg9wa9DooA/Kv4/f8EmNd0I3OqfCrV/8AhIbIZf8AsTVHWK7UekcvCSf8C2fUmvhjVdG8XfCDxcLe/tdV8I+JNPkDqJFktbmFuzKeCPZh17Gv6O64T4p/BPwT8a9DOleNPDtnrlsARG8yYmgJ6mOVcOh91IqWi1LufmR+z3/wVV8ZeBzbaV8SbI+NNHXCf2lBti1GJfU9EmwP721j3c1+k3wa/aJ8AfH3SPt3gvxFbak6KGnsHPl3dv8A9dImwwGeN2Cp7E1+e/7Qv/BJvXNAFzrHwo1M+ILIZc6FqbrHdoPSOXhJPo2w+7GvhiaDxd8H/GW2RNW8IeJ9NkyM+ZaXVu/qOjD+opXaKspbH9HdJgV+VH7Ov/BV7XvDn2XRvivYN4i08YQa7p6Kl5GOmZI+ElHuNrf7xr9JPhj8XvB3xl8Oprfg3X7PXbBsBzbv+8hY/wAMkZw0bezAGqTuZtNHaUUUUxBRRRQAUUUUAFFFFABRRRQAUUUUAFFFFABRRRQAUUUUAFFFFABRRRQAUUlGaAG9+lHuOaOnWvE/2lP2jdP+Bvh3y4DHeeJ7xD9isichR082THRAe3ViMDuRlVqwowc5uyR2YLBV8wrxw2HjzTlsv66LqZP7Uv7TNp8GtDfSdJkjufFt6h8mLIZbVDx5sg/9BU9T7Dn81tT1O71rUbi/v7iW7vLiRpZbiVizyOTkkk9STVjxF4i1HxZrd5q+rXcl/qN3IZZ7iU5ZmP8AIdgBwAABWbX51jsbPGVNdIrZf11P614a4bocP4blXvVJfFLz7LyQUUUV5h9kFFFfR/7KH7L1x8WdUj8ReIIHg8I2knCnKtfuD9xT/cB+8w/3Rzkr0UKE8TUVOC1Z5GaZnhsowssViZWUfvb6Jd2/60Nr9kT9lc+PruDxh4stSvhuF91pZyrj7c4P3mH/ADyB/wC+jx0Bz9xePfhvoHxH8KT+H9bsEudPddqADa0TAfK6H+Fh2I+nQkV0NnZW+m2kVtawpb28KhEiiUKqKBgAAcAAdqs5r9Gw2CpYal7NK99/M/kvOeIsZnGN+tzk48r91J/D6efdn5Q/H79nrXfgZ4gMdyrXug3Ln7FqarhWHXY/91wO3fqO+PKK/Zrxf4P0jxx4evdG1yyj1DTrtdkkUo/Ig9QQeQRyD0r80P2jf2aNX+B2sG6gEuo+FriTFrf7fmjJ6RSY6N6Ho3bByB8lmWWPDt1aWsfy/wCAfufCXGdPNIrB45qNZbPZS/yfl16Hile5fsm/CbxT4/8AiNZ6pol7c6Hp2kyrLdavFwV/6ZJnhmYcEHIAJJBGAeX+BPwO1n44+Lk02xVrfTISr3+oMuUt4/QernBCr369ASP1H8A+BNH+G/hay0DQ7VbSxtk2gdWdv4nc/wATE8k08ry+VearT0ivxYca8VUctoSy/D2lVmrPqop9/N9F82dKgwgHtTqQUtfdn8yBRRRQAUUUUAFFFFABRRRQAUUUUAFFFFABRRRQAVheNPCGk+PvC+p+HtdsY9S0jUYWt7m2lHyup/kQcEEcggEcit2ihNxd1uB+E37Vv7NWr/s0fEmfR7jzLrQLwtPpGpsvE8OfusRx5iZAYfQ4wwr7I/4Jv/th/wBsW1p8JvGN9/p0CbNAv52/10YH/HqxP8Sj7nqBt7KD9f8A7Q/wG0H9of4bX/hbWV8qZv31hfqu6SzuADskX1HOGXupI44I/D7x/wCBfE3wP+I19oGsRy6V4g0a5BWWFipyCGjljbg4I2srD1HSvvMPVp5zhXQq/wARf1f/ADLWqP6EqWvmL9h79rC3/aN8Aiw1eaOLxzo0apqMIwv2lOi3KD0bowH3W9Ay19O18TWozw9R0qis0QFFFFYgFFFFABRRRQAUUUUAFFFFABRRRQB5H+0x8ANK/aM+Fmo+GL8JBfqPtGmX7Lk2tyoO1vXaclWHdSe+CPww8X+EtV8CeKNU8Pa5aPYatptw9tc28nVHU4P1HcEcEEEcGv6KuuK+B/8Agpj+yv8A8Jf4db4qeG7PdrWkwhNYgiXm5tF6TYHVox1/2P8AcFfUZJmHsKnsKj92W3k/+CUmflrRRRX6KWFem/s6fHHVv2fPinpfizTi8sETeTf2QbAu7ViPMjPvwCp7MqntXmVFZ1aUa0HTmrpgf0SeC/GGleP/AAtpfiPQ7tL7SNTt0ubadD95GGeR2I6EHkEEHpW9X5af8EyP2of+EU8RH4VeIrvbpGqymTRZpW4t7s/ehyeiydQP749Xr9S+tfkuPwksHXdN7dH3Rm1YWiiiuAQUUUUAFFFFABRRRQAUUUUAFFFFABRRRQAUUUUAFFFFABRRRQAUUUUAFFFFABRRRQAUUUUAFFFFABRRRQAUUUUAFFFFABRRRQAUUUUAFFFFABRRRQAUUUUAFJRjmvJv2m/jtpv7PHwl1XxVeGOa+C/ZtNsnP/HzdMDsT/dGCzf7Kt3xV04SqzVOCu2B8if8FPv2nzp1mvwh8OXeLm4VLjX54m5SM4aO2z6tw7e2wdGIr80a0/E3iTUvGPiHUtc1i6kvtT1G4e5ubiQ5aSRySx/M9KzK/WsBhI4Kgqcd+r7s1SsFFFFegAV+kP8AwTE/Za2j/hb/AIls+Tvh8P28y/VZLrH5on/Az/dNfJn7In7Ol3+0f8WrLRmWSLw7Y4u9Yu048uAH7ins7n5R6ctghTX7jaNpFl4f0mz0zTraOz0+zhS3t7eFdqRRqAqqo7AAAV8hnuYezh9VpvV7+S7fMlsv0UUV8CQFFFFABRRRQAUUUUAFFFFABRRRQAhOKBRjmvOvjt8adE+Anw31Txdrr5jtl2W1qrASXdwwPlwp7kjk9gGPQGqhCVSShBXbA8d/bu/axi/Z58BnR9DuEfx1rkTJZKCCbKHo1yw9uQgPVueQpFfkx8MPht4k+OvxH0/w1okb3+s6rOTJPMxIjXOZJpW5O0DLE9fqSBSfEz4jeJPjn8R9R8Sa1JJqGt6tcAJBCpYICdscMS8naowoHX6kmv1s/YW/ZRg/Z38A/wBp6zbo/jrW4le/kOCbSLqtsp9uC5HVvUKpr7393keD71Jfn/ki9keufAj4J6F8APhvpnhLQI8pAPMurtlAku5yBvlf3OMAdgFHQV6P3oOaAMV8FOcqknObu2QLRRRUgFFFFABRRRQAUUUUAFFFFABRRRQAUUUUAMB5xXwh+3N+0DJqWpSfDzQrjFlbkNq00Tf62TqsOfReC3+1gfwnP1b8efiUnwl+F2t+IflN3DF5VpG3R5nO1BjuATkj0Br8kr69n1K9uLu6lee5uJGlllkOWd2OSSfUkmvmc5xjpQVCD1lv6f8ABP2Lw9yCONryzLEK8abtFd5b3+X5vyIaKKtaXps+s6la2FpGZbq6mSCGPuzsQqj8SRXxKXN7qP6OlKNOLlLY1PBfgTXviJrkWkeHdMn1S/k58uEcIv8Aedjwq+5IFfQdp/wT4+IM+n+dLqmiQXRGRbNLI2PYsEIz9Mj3r7I+BPwW0f4K+CrbS7KFJNRlRXvr7b89xJjnnrtGSFXsPckn0sZHB4Ar7XDZLSUE613J/gfznnPiJjZ4hwy60aaejau35+S7L8T8gfiX8F/F/wAI74W/iTSJbSNziK7jIkt5f92QcZ9jg+1cTX7PeJfC+l+L9GutK1ixh1GwuU2SwTpuVh/QjqCOQeRXxX4n/wCCft7J8TrWLRdQEfgm4YyTTSODPaKDzEAfvk5wrdud3T5vOxmTTptOh7yf3r/gH1uReIWFxVOUMztTnFXutpW7dU/LW/Q8V/Z0/Z41X45+I8HzLHw3aOPt2oAfj5UeeC5H4KOT2B/Trwh4T0vwR4fs9F0azSx060jEcUMY4A7knqSTkknkkkmmeC/BekfD/wAN2WhaHaJZadaJsjjQdfVmPdieSTyTW8Bivo8BgYYOHeT3f6H5DxNxLX4gxF37tKPwx/V+b/AM84FeC/tLftPad8D7GKwsEi1XxTcgPHZOx2Qx5/1kuDkA8gDqfoKm/aX/AGlNP+CGhtZ2fl3viu8jP2Wz3ZWJennSeijsOrEY6Akfmd4h8Qaj4q1q81fVryW/1C7kMs9xMcs7H/OABwBwK4szzJYdeyov3/yPpODuD5ZtJY3HK1FbL+Z/5fmfq78EvjhoPxu8LpqelyCG9iAW8052BltnPY+qnBw3Q+xBA9JNfjh8OfiPrnws8U2uvaBdm2vITh1PMc6d45F/iU4/kRggGv08+BXx60T44+GUvdPcWuqQALe6bIcyQOe4/vKecN+eCCK2y7Mo4tck9JL8Tg4s4Rq5HN4jDpyoP74+T8uzPVaKSlr3D83CiiigAooooAKKKKACiiigAooooAKKKKACiiigAooooAKKKKACiiigAooooAKKKKACiiqGr6xY6BptxqOp3tvp1hbIZJ7q6lWOKJB1ZmYgAD1NAF7GK4X4rfGjwX8EvDj614z1+10Sz58sStmWdh/DFGMs7eyg474FfFP7Tf8AwVV0jw6bvQPhJax65qIzG/iK9Q/ZIj0JhjODKf8AabC8dHBr83PF3jXxj8avGJ1HXtS1LxV4ivnEaGQtNK5J+WONB0GTwigAdhUtlqN9z7F/aS/4KoeK/HX2rRfhjby+DtDbKHVpsNqM6+q4ysIP+zubuGHSvjnwn4L8Y/Gjxh/Z+habqXirxDfOZHEQaaVyT80kjnoMnlmIA7mvs39mz/glZ4l8a/Zdc+KV1L4T0dsSLo1uQ2oTD0cnKwg++5uoKqea/TH4XfBvwZ8F/DiaJ4M0C00KxGN/kJmWZh/FJIctI3uxNKze47pbHwh+zr/wSbtrMWutfF7UvtcvDjw3pUpEY/2Zpxy3usePZzX6EeD/AAToPgLQbfRfDmkWeh6VbjEVnYwrFGvqcAck9yeT3repMiqSsQ22LRRRTEFFFFABRRRQAUUUUAFFFFABRRRQAUUUUAFFFFABRRRQAUUUUAFFFFABRRRQAUUUUAFFFFABRRRQAUUUUAFFFFABRRRQAUUUUAFFFFABRRRQAUUUUAFIaKM0AJjNfAP/AAUP8cJqnjXQPDMEuRpdu9zOqnjfKQFB9wqZ+j1936zq1toWk3mo3kywWlrC800rn5URQWLH2ABr8gfij42n+I3xB17xHOWzf3Tyxq3VYukaf8BQKPwr53Oq6p0FSW8vyR+seHWWvE5m8ZJe7SWn+J6L8LnLUUUV8If02FFFFABXWfC34jal8KvHGm+I9Lc+bayfvYd2FniP3429iPyOD1Ark6KuE5U5KUXZo5sRh6eJoyoVVeMk013TP2W8EeMdM8f+FdM8Q6VMJ7C/hEsbdx6q3oykEEdiDXQdxX5+fsIfGtvDfiiXwLqtxjTNVYyWBkPEVyByg9A4H/fSjH3jX6B9ea/S8FiViqKmt+vqfx1xFk08jx88LLWO8X3i9vmtn5jqKKK7z5oKKKKACiiigAooooAKKKKACiiigAooooAKKKKACiiigAooooAKKKKACiiigAooooAKKKKACiiigAooooAKKKKACvN/jH+z94C+Pei/2b408P22qhVIguwPLurbPeOVcMvPOM4PcGvSKKAPyH/aM/4JZeMvh8LrWPhxcSeNtDTLnTnULqUK+gUYWb/gOGPZK+Q/Bvjvxl8FvF39o+HtU1Lwtr9m5jkMRaKRSDzHIh4YZHKsCPUV/RpXh/7QH7IHw2/aOsJG8SaOtproXbDr2nARXkeBwGbGJFH91wQOcYPNS49i1LufK37Nn/BV3TdZ+y6H8XrJdJvDiNfEenRlrdz0zNCMlD6smRk/dUV+gvh/xHpfizSLbVdF1G11XTLlBJBeWcyyxSr6qykg1+Kv7SX/AAT5+I3wB+1arZwHxh4Qjy39rabEfMgT1nh5ZPdgWUd2HSvM/gT+098Qf2ddZ+1+ENbkhs3cNc6RdZlsrn/fjzwe25SG9DRe243FPY/oJzS18kfsy/8ABRXwB8d/smja48fgrxhJhBZX0o+zXT/9MJjgZJ6I2G5wN3WvrYHIqiGrC0UUUCCiiigAooooAKKKKACiiigAooooAKKKKACiiigApKWkoASk60da84+N3xp0X4I+EpdV1JxNdyZjsrBGxJcSY6D0UcFm7D1JAOc5xpxc5uyRvh8PVxdWNChFylJ2SRn/ALQfx60n4GeEmvZ2W61q6DJYafuw0r/3m7hF4yfwHJr8u/GXjHVvH/iS913XLt7zUbt98kjdB6Ko7KBwAOgFXPiN8Q9a+KPiu88Qa7dG4vLg4VBxHCg+7Gg7KPT6k5JJrma/Pcwx8sXOy0gtl+rP6u4U4XpZDQ56lpVpfFLt5LyX4v5BRRRXkH3wUUV7F+zj+zxqfxz8Sjcsln4as3Bvr7GC3fykz1cj8FByewO1GjOvNU6au2efjsdQy3DzxWJlyxju/wCur6I1v2Xv2arz41a8uo6lHJa+ErOQfaJxlWuXHPlIf/QmHQH1Ir9L9H0e00DS7XTrC3itbK2jWKKCFQqIgGAAPSqvhjwzpvg3QbPRtJtI7HT7SMRxQxjAVR/MnqSeSSSa2M+9fouCwUMFTstZPdn8lcScRV+IMV7SelOPwx7Lu/N9R1LRRXpHyI3vWV4h8P6f4q0m50vVbSK+sLlDFNBMu5HU9iK1eCKOaTSasxxlKElKLs0cl8Ovhp4f+Fnh6PRPDtiLKzVi7c7nkY9Wdjyx6DnsAOgrrOv+NBX0pCMdOopRjGKUYqyRdWrOtN1Kkm5PVt6tskopKO1UZjT+lLntXjXx9/aV8PfA/SjHIy6j4inTda6XE/zH0dz/AAJ79T2B5xk/swftLwfHDR57PU1gsfFNnlp7WHKpNETxLGCScDIBGTg4/vCuX63S9r7Hm949tZLj3gXmXsn7JO1/1t289j32iiiuo8QKKKKACiiigAooooAKKKKACiiigAooooAK+Uv27/2Sov2hPBB1zQbZF8d6JEzWjAAG+hGS1sx9epQnoxI4DEj6sorehXnh6iq03qgP58vhd8S/EnwL+I+neJdEkex1jS5yJIJgQsi5xJDKvB2sMqR1HbBAI/cv4GfGXQvjz8N9M8X6BLmC6XbcWrMDJaTgDfC/upPXuCCOCK+Ff+Clf7Iv2Ka5+LnhGy/cSsD4hsoF+454F2AOxOA/vhu7EfOX7Fv7Ut5+zZ8SEa+kln8GauyQataLk+WM4W4Qf30ycj+JSR1wR9ri6NPOMKsTR+NdPzX+Rb1R+3VFUdL1O01vTbXULC4ju7G7iWeC4hYMksbAFWUjqCCCDV6vg9tGQFFFFABRRRQAUUUUAFFFFABRRRQAVBcW8d3A8M0ayxSKUeNxlWB4IIPUVPRQB+KH7c/7MMn7O/xRkn0u3YeDddZ7nS3Aytu2cyWxPqhI2+qlepBr5rr99/2hvghpH7Qfwt1bwjqoWOSZfNsbzblrS5UHy5R9CSCO6sw71+EnjjwXq3w68Xat4a121az1bS7h7a4hbsynqD3UjBB6EEEda/S8mx/1uj7Ob9+O/mu/+Zoncw6KKK+iGS2l1NY3UNzbSvBcQuJI5Y2KsjA5BBHIIPev20/Yl/aWi/aL+E0NxfToPFujhLTV4BgF2x8k4H92QAn2YOOgFfiNXr37LXx9v/2dPi5pfiaAyTaVIfsuq2aH/j4tWI3AD+8uA6+6gdCa8TNsCsZQ934o6r/L5iaufvLRWZ4e1+w8U6HYaxpdzHe6bfwJc21zEcrLG6hlYfUEVp1+WtNOzMwooooAKKKKACiiigAooooAKKKKACiiigAooooAKKKKACiiigAooooAKKKKACiiigAooooAKKKKACiiigAooooAKKKKACiiigAooooAKKKKACiiigAooooAjlkWJC7sFRRksTgAV+Kv7d37Sr/tA/FyeDS7kyeENBZ7PS1U/JO2cS3H/AyBj/ZVehzX23/wUn/aV/4Vb8OV8CaHdeX4n8Twss7Rth7Wx5V29jIcoPbzDwQK/I+vuMgwNl9bqLfRfq/0LiuoUUUV9qUFWtK0u71zU7TTrC3ku767lSCC3hXc8kjEKqqB1JJAxVWv0K/4Jffsyf2vqb/FvxDaZs7Nnt9BilXiSb7slxg9QnKKf7xY8FBXDjcVDB0ZVZdNvNg3Y+xP2Q/2dbT9m/4SWWjOsb+Ir7F3rF0nO+cj/Vg90jHyj1+ZuNxr3WikJxX5JVqSrVHUm7tmQtFFFZgFFFFABRRRQAUUUUAFFFFABRRRQBS1LULXR9Pub69uI7SztommmnmYKkaKCWZieAAASTX4p/trftR3X7SPxKf7BLJF4N0dng0m2OV83nDXDj+8+BgHooUdc5+lP+CmX7WO5pvhD4VveBtbxDdwN34K2gI/Bn/4Cv8AeFfNf7FP7Ltz+0j8S0W/jki8G6OyXGrXK5HmDPyW6n+8+Dk9lDHrjP22U4SGDovHYjTTTyX+b6FpW1Po3/gml+yT9rmt/i74ssv3MbEeH7OdfvMODdkHsOQnvluymv0rFUtN0610bT7awsbeO0srWJYYIIVCpGigBVUDgAAAAVdHHFfLY3FzxlZ1Z/JdkS3cWiiiuIQUUUUAFFFFABRRRQAUUUUAFFFFABRRRQAUUUUAfEP/AAUa8YsB4U8LxPhSZdQnXPUj93H/ADkr4lr6U/b9u3n+OcMbElYdKhRQegy8p/rXzXX5vmc3UxU2+jt9x/XnBeHjh8jw6j1XM/VtsK7T4K3tvpvxd8GXV3gW8er2pZm6KPMX5j9Ov4VxdKrFWDA4I5BFefTnyTUux9Zi6CxWHqUG7cya+9WP2zj/ANWuPQU7HTmvHv2X/jDD8X/hjYXckobWbBVtNQjJ+bzFAw/0cfN9SR2r2DOcd6/U6VSNaCnDZn8R4zC1cDiJ4asrSi2mOpaSitTjE5rxT9pD9o3TPgb4e8uEx3via7QiysCeF7ebJjkID+LEYHci1+0P+0LpXwM8NmRyl54gulIsdO3csem98chAevqeB3I/MPxf4w1bx54jvdc1u7e91G8ffJK5/JQOgUDgAcACvAzLMVhl7On8b/A/UeD+EZ5xUWLxatRWy/mfb07v5Ii8T+JtT8Y67eazrN3JfajdyGSaaU8sfQegAwABwAABWXRRXwbcpvmkf07TpwowVOmrJaJLoFdD4C8fa38NPE1rr2gXjWl9Aeo5SRe6Ov8AEp7j+oBrnqKIzcGpRdmhVqMMRTdGtFOL0aezR+rXwA/aC0X45+HBPbslnrlsoF9prNloz/fT+8hPQ9uh5r1sHI4r8ZfBfjTWPh94jtNc0K9ksdRtW3JInRh3Vh0ZSOCDwa/Tb9nb9o3R/jnoAHyaf4jtUH23Ti3Tt5keeWQn8VJwexP3uW5ksUvZ1NJ/mfzDxdwfUyabxeETlQf3x8n5dn8n5+z0UUV7x+YBRRRQAUUUUAFFFFABRRRQAUUUUAFFFFABRRRQAUUUUAFFFFABRRRQAmBS1zXj34ieG/hf4ZuvEHirWbXQ9Htv9ZdXb7QT2VR1Zj2VQSewNfl3+1N/wVF8QeOzd+HfhWLjwvoBzHJrcny390OmY8f6hT6jL9DleRSbsNJs+1/2mf26Ph7+zhBNp9xc/wDCR+Lwv7vQdOkBaM9jPJyIh04OW5BCkc1+Tn7RH7XXxE/aT1Nj4j1Q2mho+620GwJjtIvQlc5kYf3nJPJxgcVxPw1+FXjT46eL10fwrpF54h1i4bzJnXlYwTzJLI3CDJ5ZiOfev1G/Zh/4JieEvhf9k1/4iNb+M/EqYkWxKk6dat/usMzEergL/s8ZqdWaaRPhb9mn9g74i/tGSW2ox2p8MeEHILa7qUZAlXv5EfBlPuMLxywPFfq3+z1+x98Of2btPjfw9pQvtfKbZ9f1ECS7kz1CnGI1P91AM8Zyea9tihS3iSONFSNAFVVGAAOgAqaqSsQ5NhRRRTJCiiigAooooAKKKKACiiigAooooAKKKKACiiigAooooAKKKKACiiigAooooAKKKKACiiigAooooAKKKKACiiigAooooAKKKSgBaKKKACiiigAooooAKKKKACiiigBmKB7jFGPzFcj8TviLpfwq8F6h4i1aXZbWqZWMfflc/djX1Ynj26ngGplJQi5SdkjWjRnXqRpUleUnZJdWz53/AG9PjJH4e8JQ+BtOuP8AiZ6viS82HmK2B4B9C7DH0DV8AV0PxA8caj8SPGOqeItVk33l9MZCoPyxr0VF/wBlVAA9hXPV+aY/FPFV3PpsvQ/sLhjJY5Hl0MO/jesn3b/RbL0CiiivPPrAooooAKKKKAJ7C+uNMvbe7tZnt7q3kWWKWM4ZHU5VgfUEA1+s/wCz/wDFOL4v/DDSdeBRb0r9nvYk6Rzpwwx2B4YD0YV+SNfU37BPxUPhb4g3XhG7m22GupvgDHhLlASPpuTcPcqgr3snxPsa/I3pLT59P8j8w4+yZZjlrxVNfvKWq/w9V+vyP0RpaTNFffn8ti0UUUAFFFFABRRRQAUUUUAFFFFABRRRQAUUUUAFFFFABRRRQAUUUUAFFFFABRRRQAUUUUAFFFFABRRRQAUUUUAFFFFABRRRQA1gGBBGQexr49/aY/4Ju+AfjULvWfC6R+B/Fr5czWcX+hXT9f3sIwFJP8aYPJJDV9iUmKBp2P57Pjf+zl4+/Z517+zfGWhy2UbsRbajD+8tLoDvHKOCcc7Thh3Ar2/9mH/go547+BxtNF8StL428Hx4QW13L/plonT9zMckgD+B8jgAFetfsR4t8HaJ480C70TxDpVrrWlXa7JrO9iEkbj6HoR1BHIPIr82f2oP+CVV3pgvPEXweme+tRmSTwxey/vkHUi3lb74/wBhzu44ZiQKizWxfMnoz74+Cf7QngX9oPw6NW8Ga1HfhAPtFjL+7u7Vj/DLEeV7jIypwcE16VjNfzlaD4h8YfBXxuLzTLrU/CXijTJSjbd1vPCw+8jqcHHYqwwehFfpd+yv/wAFSNH8XGz8OfFoQaBrDYji8RQrtsrg9B5y/wDLFj/eHydc7AKaYnG2x+hFFVbO8t7+1hubWaO4tpkEkc0TBkdSMhgRwQR3q1VEBRRRQAUUUUAFFFFABRRRQAUUUUAFFFFABRRRQBw3xZ+KuifB/wAJXWu61PtRBtgtkI8y5lx8saDuT69AMk8Cvyz+LPxX1v4w+L7nXdam5b5be1UnyreLPEaD+Z6k5Jr7D/bd+AnijxuIPF+jXdxqsOnQFJtFHPkp1aSFR1J/iHLcDBIGB8EkYODwa+JzrEVnU9k1aK28/M/o/wAPMry+OF+vU5qdZ6P+75W8+rCiiivmD9kCiiu++DHwb1r41+LodG0lDHbpiS8vnXMdtFnlj6k9Avc+gBI0p05VZKEFds5MViqOCoyxFeSjCKu2+ho/AL4Eav8AHLxalhbB7TR7cq9/qJXKwp/dX1dsHA/E8A1+ovgjwPo/w78N2WhaHarZ6fapsRFHJPdie7E8knqap/DT4b6L8KPClnoGh26w2kAy8jcyTyH7zue7H/ADAAFdca/QsBgY4OHeT3f6I/lDinietn+ItG8aMfhj3835v8BaKWivXPhgooooAKKKKAEoxQOlUtR1K20mznvLyeK1tYEMks8zhERQMliTwAB3o2Gk5OyLZwAc8Cvlb9pX9sqy8AC68N+DZYtS8RrmOe8GHgsj3Ho7j06A9c4K15b+0r+2ldeJzdeGvAdxJZ6VzHcauuUkuB0Ii7ov+194+w6/IpJYkk5J718nmGbWvSw79X/l/mfuPCvAcqnLjc1jpuofrL/L7+xd1nWr7xFqlxqWp3k19f3DmSa5uHLu7HuSaveC/GOq+APE1hr2i3DWuoWcgkjcdD6qw7qRkEdwTWJRXyKnNT509T94lh6U6Tw8orkatbpba1ux+t/wN+M2lfGrwVb6zYkQ3iYjvbItlraXHI91PVT3HuCB6Nu5r8j/AIF/GfVfgl43g1myLTWMuIr+y3YW4hzyPZh1U9j7Eg/qp4L8X6X4+8NWGu6NcreadeRiSOVf1BHYg5BHYgiv0LLscsXTtL4lv/mfylxdw1UyDFc1NXoz+F9n2fp07o36KKK9g+CCiiigAooooAKKKKACiiigAooooAKKKKAKWo2Ftq9hc2V5BHdWVxG0M0EyhkkRhhlYHgggkEGvxY/bb/ZZuf2cPiO0mnRSS+C9Zd5tLuDlvJPV7Zz/AHkzwT95SDyQ2P2zNeffHH4OaF8ePhxqvhDX4ibe8XdBcqoMlrOM+XMnup/MEg8E162W4+WBrXfwvf8Az+Q07Hwj/wAE0f2tBp91B8IvFl7/AKPOxPh67nb7jk5a1JPZjkp75XuoH6XYr+fH4l/DvxH8DPiTqXhrWUksNa0i5GyeFiocA7o5o24O1htYHrz2Ir9dv2G/2poP2i/hutrqs6J420REh1KLgG5Tolyo9GxhsdGB6ArXq51gIr/bKGsZb/Pr8xtdT6aooor5QkKKKKACiiigAooooAKKKKACiiigBvavgb/gpx+zD/wlnhtfir4dtN2r6REItZiiXm4tB92bA6tH0J/uH0SvvnpxVe8s4L+1mtrmJLi3mUxvFKoZXUjBUg8EEdq6sJiZ4StGrDp+K7DWh/ONRXv/AO2n+zhN+zp8Xbqys4X/AOEU1YteaPOckCMn54Sf70ZOPUqUJ+9XgFfrlCvDEU41ab0ZoFFFFbgfpH/wS5/aYMizfCLxBd5ZQ93oMsrdRy01sP1kUf8AXT2Ffo/X86HhjxLqXg7xFpuuaPdPZapp1wl1bXEZ+aORGBU/mOlfu3+zb8ctO/aF+Euj+LLDZFdyL5Go2aHP2W6UDzE+nIZc9VZTX55nuB9jU+sQXuy39f8AgkNHqtFFFfKkhRRRQAUUUUAFFFFABRRRQAUUUUAFFFFABRRRQAUUUUAFFFFABRRRQAUUUUAFFFFABRRRQAUUUUAFFFFABRRRQAUUUUAFFFFABRRRQAUUUUAJXM/EXx7pHwv8Ea14p124FvpWl2zXEz92x0RR3ZiQoHckCumzX5a/8FQf2kT4m8Tw/CvQ7rOmaQ63GsPE3E13j5IjjqI1OSP7zYPKV34DCSxtdU1tu/QaVz4++M/xX1f42fErW/GGtOftOozlkhDZW3iHEcS+yqAPfBJ5JriKKK/W6dONOChFWSNAoopVUswAGSeAKvYD0z9nP4I6n+0F8V9I8JWG+K3mbzr+8Vci1tVI8yT64IVQerMo71+7PhHwppfgbwzpmgaNapY6Vp0CWttBH0RFGB9T3JPJOSa+dP2Af2Z/+FEfCdNT1e18rxj4jVLq+8xfntYcZit/YgHcw/vMQc7RX1Of0r8xznH/AFuvywfuR/F9WQ2LRRRXgEhRRRQAUUUUAFFFFABRRRQAUUUUAJ0PSvnb9tX9py2/Zv8AhfLLZSxyeMNXD22kWzYOxsfPcMP7sYIPuxUdCcez+PvHGj/Dbwfq3ibXrsWWkaZA1xcTN1wOigd2JwAO5IHevws/aI+OWs/tC/FHU/FeqloopT5NhY7sraWyk+XGPfkknuzMe9e9k+X/AFurzzXuR3832/zKSuYHgbwX4k+N3xHsdB0pJdV8Ra5dnMkzFizMS0ksjcnAG5mY9gTX7l/AL4I6L8APhnpfhHRkDiBfMu7wrh7u4YDzJW+pGAOcKFHavn3/AIJ2fsqf8Kc8Ejxr4jsynjHX4AY4pVw1hZnDLHjs78M3phV4IOfsvvW2c5h9YqewpP3I/i/+B0BsWiiivmyQooooAKKKKACiiigAooooAKKKKACiiigAopM0tABRRRQB+df/AAUK0aSz+L2k35H7m80pFU/7aSyA/oy18t1+gf8AwUK8DvrPw90bxJBFvk0e6MczAfdimwuT9HWMfjX5+V+dZrTdPFS89f6+Z/WfA2LjisjopPWF4v5PT8LBRRRXjn6AekfAb40aj8EvHVvrFsXm06UiLULMHiaLPOP9peqn146E1+qXg/xdpfjrw9Za5o12l7p15GJI5U7juCOxByCDyCCK/GWvb/2Z/wBpG/8Aghr5tbzzL3wreuPtdopy0J6ebGP7wHUfxAeoBH0OV5j9Wl7Kr8L/AA/4B+T8acJ/2tT+vYNfvorb+Zf5rp93Y/UbHHNZfiK41K10HUJtIto7vUkgdraCaTy0kkAO0M2DgE45pvhzxHp3i3RbTVdKu477T7uMSwzRNlWU/wCcEHkHg1r4OK+60ktHufzRZ0p2nHVPVPy6M/HX4p674o8Q+PNXu/GBnXxB5xS4huFKmEjpGq/wqB0A4x65zXJ1+nf7S/7MOmfGvSG1HT1i0/xZbJiC7xhbhR0ilx1Ho3VfcZB/N/UvBWuaT4rfw1daXcxa6k4tvsHlkymQnAAA65yMEcHIIr87x+Cq4erd6p7Pv/wT+s+F+IsFmuCUaaVOVNe9HayXVeRQ0fR73xBqltp2nW0t5fXMgihghXc8jk4AAqz4n8L6r4L1680bWbOSw1K0fy5YJOqnqCCOCCMEEcEEEV+in7LH7L1t8HtMTXNdijuvF10nzHhlskI5jQ92/vMPoOMk8b/wUB+FNvqPhKy8c2cAS+06RLW8dR/rIHOEJ/3XIA/3z6CumeUzp4V1pP3lrby/zPFocd4fE51HL6SvSl7ql3l0t5PbzvfY+CKKKK+fP1YK1vCnivVfBOv2mtaLeSWGpWr74p4jyPUEdCCOCDwQcGsmiqi3F80dzKpShXg6dRXT0aezR+pH7N/7SmlfHHRBbzmPT/FNpGDd2G7hx082PPJQnqOqk4PYn2wHjk5I71+NXgO88QWXjDSpvCz3Sa+J1Fn9kGZDITgADuD0IPBGc8V+vPgyXXJfCmlN4kit49dNuhvEtCTEJcfNtJ7f5Ga+/wArxs8XBqotV16M/ljjThyjkeJjPDTXJO9o31j/AJrszoKKKK9w/OAooooAKKKKACiiigAooooAKKKKACiiigAooooAKKKwvF/jLRPAXh+91zxHqlro2kWab5728kEaIPTJ6k9ABySQBk0AbnSvlT9qn9v/AME/s7R3Wi6c8fizxuoKjS7WX91aN2NxIM7cf3Blj32gg18iftZ/8FPNa8dm98L/AApe48PeHjmKbXmBjvrsdD5XeFD6/fPHKcivkL4SfBfxr8ffF66J4Q0i41nUJDvuLg8Q26k8yTSHhR15PJ6DJ4qW+xoo9y38bP2gPHP7Qvig6z4x1iW/kUkW1jFlLW1U/wAMUY4XtzyxwMkmvpH9lj/gmh4s+Lv2PxB4+Nx4N8JviRLZk26hep/sow/dKf7zjPTCkHNfZn7Kn/BO/wAGfARbPXvEQh8YeN0w4u5482lk/wD0wjbqwP8Ay0b5uAQE5FfXfSkl3By6I4v4XfCLwl8GPC8OgeDtDttE06PBYQLmSZsY3yOcs7e7Ent0rtaKKszCiiigAooooAKKKKACiiigAooooAKKKKACiiigAooooAKKKKACiiigAooooAKKKKACiiigAooooAKKKKACiiigAooooAKKKKACiikJxQA3d7c1DDNHcKzxSLIqsUypyAQcEfUEEV8rftWftbR+A1uvCfhC5SbxI4Md1fIQyWIPVV7GX/0HvzwPbfgDo0vh/wCDvhS1uWdro2MdxcNISWMso8yQknqdztk1x08TCrVlShryrV/oe7icnxGDwFPHV/dVR2iurVrt+S2t3vc9EpaKK7DwgooooAKKKKACiiigApKWmSSLEhdyFUDJJ7UBuVNR1C30mwmvbyZLa1gRpJZZGCoigZJJPQADOa/Mf9qj9oab42eLRa6c7x+FtNdls42yvnv0MzD1PRQeg9CTXc/tfftSnx5d3Hg3wrc48PQvtvb2NuL1wfuqf+eYI6/xEZ6AZ+VK+JzbMfav2FJ6Ld9/+Af0XwNwm8HFZljY/vGvdT+yn1fm/wAEFFFFfMH7QFFFFABRRRQAUUUUAFaPh7W7rw1r2natZP5d5Yzx3ETejowYfqKzqKqLcZXRlUhGrCUJq6Z+zXgvxJbeMfC2ka5aHNtf2sdynOcB1BwfcZrcAAr5z/YS8XnxH8DrewkbdNo93LZnJ52kiRfwxJgf7tfRnSv1PDVPbUY1O6P4lzXCPL8dWwv8kml6X0/AdRRRXQeWFFFFABRRRQAUUUUAFFFFABRRRQAUUUUAFFFFABRRRQAUUUUAFFFFABRRRQAUUUUAFFFFABRRRQAUUUUAFFFFABRRRQAUUUUAFFFFAHhv7Rn7Inw//aW0xl8Q6aLHXY022uv2ChLqL0DHpIn+y2epxtPNfkf+0x+xZ8QP2aL+S41S0/trwsz7bfxDp6EwHJ+VZV6xP7NwT91mxX7xVS1HTLPWdPuLC/tYb6yuEMU1tcRiSORCMFWU5BBHY0mrlKVj8Ov2X/25fHn7Nd1DYRTnxH4OL5m0G+kO2ME8mB+TE3XgAqcnKk8j9dv2f/2nPAn7SPh3+0PCeqA30SBrzR7rCXloT/fTPK56OpKn1zkD46/au/4JaW2oi88T/B0JZXfMs3ha4kxFIep+zSMfkP8AsOdvoygBa/OrTtS8YfBPx2J7WXU/CPivSJip4a3uIHHVWU4OD3BGCDzkGp1RdlLY/o2or4C/ZK/4KdaN4++x+F/irJbeHvELERQ68oEdldnoPN7QufX7h5+5wK++YpEmjWRGDowyrKcgj1FUnczasSUUUUxBRRRQAUUUUAFFFFABRRRQAUUUUARkArhuRXxz+1Z+x8murd+MPA1oF1PmS+0mJcC47mSMdn7lf4uo+bhvsfFLjPvXJiMPTxUOSov+AezlOb4rJcSsThZWfVdGuzR+JckTwyNHIrI6kqysMEH0IptfoT+1R+yJD4/S68VeELeO28SKDJcWS4WO+9SOyye/Ru/PNfD3gv4aeIfHfjSDwtpmnSnV3lMckUylPs+04dpMj5QvfP064Ffn+KwFXDVeS177eZ/VWS8T4HN8G8UpKLivfTe3/A7P9Sf4WfC/W/i54vtdA0ODfNJzLO4Pl28QPzSOewH5k4A5NfqX8IPhJovwa8IwaFo8eWHz3N2wHm3MmOXb+g6AYFZ/wJ+CGj/A/wAIpplionv5sSX1+y4e4k/ooyQq9h6kkn0s89K+wy7L1hI88/if4eR+A8XcVVM8rewoO1CL0/vPu/0X6j6KQUte2fnQUUUUAFJRS0AN7UgOV60teU/HH9oPw58DtGM2oSi81iZSbTS4WHmyn1P91c9WPvgE8VnUqQpRc5uyR1YXC1sbWjQw8XKUtkjrvH/xC0P4Z+Hp9a8QX8djZQj+I5aRuyovVmPoP5A1+cH7Qv7UevfGy+ksbYyaT4WjfMVgrfNPg8PMR949wvQe55PEfFn4xeJPjL4ibVNfuy6ISLeyjyIbdD/Ci/lknJOOT0rh6+GzDNJ4m9OlpD8X/XY/pXhbgmhlKjisbadb8I+nd+f3BRRRXz5+qBRRRQIK+tf2BPFvjC18XXeh2dhPf+EZgZLyVjiOylx8rqTxlsBSg5Iwf4a4b9nX9lDWvjNcw6rqXm6P4TRvmuyuJbrB5WEHt2LngdskEV+jXgvwPo3w+8PW2i6DYxadp9uuFjiXqe7MerMe5PJr6jKsBW5412+WK/H/AIB+L8c8T4BYeeV04qrN6PtHzv3XZbdToqKSlr7U/nUKKKSgBaKKKACiiigAooooAKKKKACiiigAooooA+Sf2/v2U1+PHgE+I9AtQ3jfQImeBUX5r63GWe3Pqw5ZPfI/jyPyw+CXxf174CfEvS/FmiMVurKTZcWrkqlzCTiSF/Zh+RAI5Ar+gQnjmvym/wCClH7KX/CAeJ3+Jvhmz2+HdZnxqlvCvy2d4x/1mB0SU8+z5/vKK+uyXGxkngsRqnt/l/kUn0P0s+F3xK0T4v8AgPR/Fvh+4+0aZqUIlTON8bdHjcdmVgVI9RXW96/Hv/gnn+1Wfgn48HhHxDd7fBniCZVMkrYSxuzhUm9ArcK//AW/hOf2CB3DINeHmOClga7h0ez8v+AJqw+iiivNEFFFFABRRRQAUUUUAFFFFABRRRQB4p+1h+z7ZftHfCLUfD7rHFrdvm70i7fjyrlQcKT2RxlG9jnGVFfhnrOj3vh/Vr3S9RtpLPULKZ7e4t5V2vFIrFWUjsQQRX9Gxr8yf+Cof7M/9l6jF8W/D9pi0u2S216KJeI5uFiuPo3CMf7wTqWNfW5Dj/ZT+rVHpLb17fMqL6H550UUV+gFhX1J/wAE/v2kz8Cvi3HpWr3XleEfEjJaXpkbCW02cQz+wBO1j/dYk/dFfLdHSufE4eGKpSpT2YH9IKsGXI5FLXyL/wAE6v2kT8ZvhWPDWs3Xm+KvDCJbyNI2XurTpDL6kjGxj6qpPL19dd6/IcRRnhqsqU90ZC0UUVgAUUUUAFFFFABRRRQAUUUUAFFFFABRRRQAUUUUAFFFFABRRRQAUUUUAFFFFABRRRQAUUUUAFFFFABRRRQAUUUUAFFFFABRRRQAUUUhOBmgDxv9q3492v7PHwc1bxIzRtrEo+x6TbPz5t04OzI7qoBdvZSOpFfhXquqXeuand6jf3El3fXczzzzytueSRiWZmPckkmvpL9vz9oo/HT4xz2Ol3Xm+FPDZex0/Y2Unkz++nHruZQAe6op7mvmOv03JcF9Voc8l70tX+iNErBRRRX0Awr6+/4Jyfs3f8Lg+Kf/AAlus2vm+FfDEiTlZFyl1edYovcLjew9lBGGr5Z8HeEtU8eeKtK8O6LbNearqdylrbQr/E7HAyew7k9AATX7xfAD4NaX8BfhVovg7TAHNpFvu7oLg3Ny3Msp+p6A9FCjtXzed476tQ9lB+9L8F1Ymz0gcUtFFfmxmFFFFABRRRQAUUUUAFFFFABRRRQAUlHevlb9vr9qAfAL4ZtpGjXYXxp4hjeCy8thvtIeklwfQjO1P9o552mtqFGeJqRpQ3YHyP8A8FJv2qP+FjeLT8NvDd5v8NaFOTqM8LfLeXq8Fc90i5Hu2487VNZH/BOj9lf/AIW/45/4TnxDZ+Z4R8PzgxRSrlL68GGVMd0Thm9SUHIJx85fBP4Ra38efibpHhHRVJur+XdPdMCy20I5kmf2UfmcAckV+7Pwx+HOi/CXwLo/hPQLcW2l6ZAIYwfvOerO57szEsT6k19pmNeGV4WODo/E1+HV+rLemh1gGKWiivhSAooooAKKKKACiiigAooooAKKKKACiiigCMnB6UyWZYYy8jBEUZLE4AFSHnvivj39uD9of+wNOl+H/h+5xqN4gOqTxNzDCw4iz2Zx19F/3uOXEYiGFpOpPp+LPZyfKq+c4yGEoLV7vol1b9D6z0XWrDxFp0F/pt5Bf2Uy7o7i2cOjj1DDg1f61+TXwU/aG8U/BHVRJpc/2zSJX3XOlXDExS+rL/cfH8Q9sgjiv0a+DXx58LfGzSBc6NdCK/jA+1abOQs8B9x3X0YcfQ8Vx4PMaWMVtpdv8j6HiHhHG5FL2nx0ukl08mun5M9OpD0paSvWPhTnfHfhCy8e+D9V0C/XNpqFu8D4GSuRww9wcEe4FfkJ4z8J3/gbxVqeganEYb6wnaCQdjg8MPUEYIPcEV+zeTXx7+3X8BX17TB8QNFty99YRiPUooxzJAOknuU6H/Z9lr57OMI69JVILWP5H6pwDn0csxrwdd2p1bfKXT79vuPgyiiivgz+ngooooGe2/s4/tM6v8D9XW0uDLqPhS4kzc2GctET1liz0b1HRu+Dgj9LPCPjDSfHHh+z1nQ76PUdOuk3xzRn8wR1BHQg8g9a/GavTfgd8fvEfwO137TpkputKnYfbNLlciKceo/uOB0YfjkcV9Dl2aSw9qVXWP5f8A/KOLeC6eap4zBJRrdVspf5Pz69T9Zzx+Nc9c+A/D994utfE02kW0mv2sTQQ37IPNVG6gH88HqAWAwGOee+EXxs8MfGjQlv9CvQ1xGB9psJsLPbsezL6ejDIPr1r0PGfpX28ZQrRUo2aP5vq08TgKsqNROEldNap+afkHfrXlH7U8cMvwB8aC4wIxZFhn++CCn/AI8BXq5OOe1fE/7dnx6s5tOPw70W5W4maRZNVkiYFYwh3JDn+9uAY+m0DuccmOqwo4ebl1TX3nt8NYGvj81oU6C+GSk32Sabf9dT4iooor8yP7L2R9D/ALP37Jw+O/gG/wBci19tGu7e/e0RHtvOjkCxxvk/MpHLkZ56dKn8U/sG/EvQ/MfTl07xBEPui1uPLkI91kCjP0Jr62/Y18JP4T+AegeahS41HzL98jHEjfIfxQIa9wzivuaGU4erQg5pptdGfzTmPHWa4PMq8KFRSpqTSTStZO26s/xPnT9lf9l21+D+mJreuxR3Pi26T5jwy2SEcoh/vf3mH0HHJ+je55pM4+lBOBXu0aMKEFTpqyR+aZhmGIzPESxWJleUvuS7LskPopKWtzzgooooAKKKKACiiigAooooAKKKKACiiigAopruEUsxCqBkk9q+AP2wv+CmWm+BPtvhH4Uz2+teIV3RXPiDAktLM9CIR0mcevKD/b5ATdhpXPov9pv9r3wL+zJohfW7n+0/Ec8Zay8P2bj7RN6M56RR5/jb0O0MRivx1/aK/am8dftL+I/t3ie/MWlwuTY6JaEraWo9lz8z46u2SfYYA4m0s/GHxu8fCKBNS8XeLdZnyeWnuLiQ9SSewHUngAdgK/UX9kX/AIJn6H8MxZeKvibHbeI/FK7ZYNI4ksbFuo3dppB6n5AegbAap1ZppE+U/wBkv/gnT4r+OpsvEfiz7R4S8DPiRJHTF5fp1/cow+VSP+WjDHIKhu360/C74TeE/gx4Ut/Dvg7RLfRtMi5Kwrl5nxgvI5+Z2P8AeYk/gK7JVCqAAAB0Ap1UlYhu4UUUUyQooooAKKKKACiiigAooooAKKKKACiiigAooooAKKKKACiiigAooooAKKKKACiiigAooooAKKKKACiiigAooooAKKKKACiiigAoopO1ADMnJ54r5M/a4/awTwVDc+D/AAhchvEDqUvL+I5Fkp6op/56n/x369L/AO1z+1Onw3s5vCXha4RvE9wmLi5Q5+wxkf8AowjoOw59K/PKeeS6nkmmkaWWRi7yOcsxPJJJ6mvl8zzP2d6NF69X28vU/aOC+DfrbjmOYR/d7xi/teb8uy6+m+t4V0ibxb4w0jTCzyT6lew25YnLFpJAuc+vNfstZW6WtnBEgCpGgUKOgAGAK/LH9kfQl1/9oPwjC6booZpLpj6bIndT/wB9Ba/VUDjFPIofup1O7t93/DkeJmIvjaGFjtGLf3u36DqKKK+nPxoKKKKACiiigAoopruEUknAHegBjuqqWYgKOcmvhD9rv9rI66134H8GXeNNXMWpanA3/Hx2MSEfwdmYfe6D5c7p/wBrn9rX+0zeeCPBV5izGYdS1SBv9b2aKNh/D2Zh16DjOfjSvkMzzPehQfq/0R+9cFcGfDmWYx84xf4Nr8l82FFFFfIn7xsFFFFAwooooAKKKKACiiigAooooA+1v+CcGtMJvG2lM+VItbmNff8AeK5/9A/KvuDrxX59/wDBOyVl+JXiNAPkOmAk+4lXH8zX6CHqa/RMpk3g438/zP5L46pqGfVrdeV/gh1FFFeyfABRRRQAUUUhOBmgBP5UZI69KwPDXjPSfFsmoppt2k8mnXcljdRjhopUOCpH5EHuDW+2TSTUtUVKEqbcZKzHUUUUyQooooAKKKKACiiigAooooAKKKKACiiigAooooAKKKKACiiigAooooAKKKKACiiigAooooAKKKKACiiigAooooAK8N/aT/ZF8B/tM6IY9eshYa/DGVs9fskC3MHorf8APRM/wN6nBUnNe5UUAfgV+0j+yT48/Zm1zyfENl9t0KaQrZa9ZKWtZ/RSesb4H3G54ONw5r0r9kn/AIKD+Lf2fJLTw/4h8/xX4EBCCzkfNzYr627t/CP+ebfL6Fckn9k/EvhjSfGehXeja5p1tq2k3kZiuLO7iEkcinsVP+RX5c/tef8ABMfU/BAvfFnwniuNa0Fcy3Hh4kyXdoOpMJ6zIP7v3xx9/kibW2NE09GfpT8Kvi54T+NnhK38SeDtYg1bTJuG8s4kgfHMciHlGHoR7jIINdpnNfzw/Bn45eNf2fPGKa74Q1SXTbtSEubSQFoLpAeY5o+jDr7jqCDzX7C/sn/tx+Dv2mNPi02Ro/D3jiKPNxolxJxNgcvbsf8AWL3K/eXnIIG4idxONj6aoooqiAooooAKKKKACiiigAooooAKKKKAGHtxWJYeDtE0zxBfa1aaZbW+q3yolzdxxASShfuhm74/oPQVt7c0pGBQ0nuVGcoJqLtffzFpaSloJCiiigApKWigCIHIznNO4A5qC6uYbG3kuLiRIYY1Lu8hAVQBkkk9hXxB+0t+2u98bvwz8Pbopb8xXOuxnDN2Kweg/wCmnX+7jhjx4rF08LDnqP0XVnvZNkmMzvEewwsdOreyXm/yW7PUP2kv2wNL+F0dxoPhtotW8VEFHOd0NkfV8fef0QdP4sdD+eniTxLqnjDW7rV9YvZdR1G5ffLPO2WY+nsB0AHAHArNkkeaRndi7scszHJJ9TTa+AxmPq4yXvaLoj+peH+GsHkFK1JXqP4pPd/5Ly+8KKKK80+wCiitLw94d1LxXrNtpWj2U2oajcvshghXczH+g7kngDk1Si5OyM6lSFKDqVHZLdmeiNI6qqlmY4AAySa+x/2av2J5tT+yeJviDbNDacS22hvkPJ3DT/3R/sdT/FjofUf2a/2PdN+GMdt4g8TpDq3irAeOPG6GyP8AsZ+84/v9v4fU/TQAHbmvsMvylRtVxC16L/M/n/irjyVfmwWVStHZz6vyXZee/Ygs7KGwtore3iSCCJQiRRqFVFAwAAOAAO1Wj0ozRX1Z+Ittu7E9+9HQUh9Sfxr5k/aR/bF034YCfQPC7Q6v4oGVlcndBZH/AG8fef8A2B0/i9DhWxFPDw56jsj0suyzF5rXWHwkOaT+5Lu30R9OdqOK8q/Z9+OOnfHHwXHqUOy31e3Ai1CxB5hkx1HfY2CVP1HUGvVAAAKunUjVipwd0zlxWFrYKtLD148s4uzQ+iiitDmCiiigAooooAKKKKACiiigAooooAKwfGnhDSvH3hbVPDuuWaX+k6lbtbXNtJ0ZWHY9iOoI5BAI5Fb1FCbi7rcD8EP2k/gPq37OvxV1PwrqG+azB+0abfMuBdWrE7H+owVYdmU9sGv0c/4Jy/tT/wDC2fBA8CeI7sv4t8PwKLeWRvnvbIYVWz3ePhW9QVPJLV6Z+2n+zPb/ALR/wqnt7SGNPF2kB7rR7k4G58fPAx/uyAAezBT0Bz+OPgHxv4i+CnxI07xDpTSabr+iXeTFKpUhlJWSKReDgjcjD0JFffU5QzrBOEv4kfz7+jL3R/Qoc0dRXAfBD4v6N8c/hro/jDQ3H2e+j/fW5YF7aYcSRP7qfzGCOCK7/vXwU4yhJwkrNEC0UUUgCiiigAooooAKKKKACiiigArC8Y+EtM8eeGNU8Pa1ai80rUrZ7W5gf+JGGDg9iOoPUEAit2ihNxd0B+AP7QHwZ1T4CfFXW/B2phpBaS77S6K4FzbNzFKPqOoHRgw7V51X7B/8FG/2bh8YPhW3izRrXzPFXheN5wI1y91Z9ZYvcrjev0YDlq/HzpX6tleNWMw6k/iWj9f+CaJ3CiiivXGemfs5/GvUfgB8W9E8X2O+SC3k8m/tUOPtNq5Alj9M45GejKp7V+8PhjxHp/jDw9puuaTdJe6ZqNul1bXEZ+WSN1DKfyNfzpV+lv8AwSy/aM+3WF38Jdbusz2we+0RpG5aPO6aAf7pJkA9DJ2UV8jn2C9rD6zBax39P+ATJH6LUUUV8AQFFFFABRRRQAUUUUAFFFFABRRRQAUUUUAFFFFABRRRQAUUUUAFFFFABRRRQAUUUUAFFFFABRRRQAUUUUAFFFFABRRRQAUUUUANr5S/4KG/tFf8KU+D0ui6VdeV4p8Tq9lalGw9vb4xPN7HDBFPXL5H3TX1DqepWujabdX99PHa2VrE0088rbUjRQSzE9gACa/Cn9qr463X7Qvxm1rxOzOulK32TSrd/wDllaITs47FslyPVzXu5NgvreI5pL3Y6v16IpI8gJyaKKK/UCwoor0r9nf4L6j8fPi1oXhCw3xxXMvm3t0oz9mtU5lk9MgcDPVmUd6zq1I0abqTdkgPt3/glp+zh5EFz8XNdtf3koey0FJF6Lys1wPrzGp9pPUV+jVZXhfw3p/g7w7puhaTapZaXp1ulrbQRjiONFCqPyFa1fkWNxMsZXlVl8vJGbdxaKKK4xBRRRQAUUUUAFFFFABRRRQAUUUUAcz8Q/Hej/DDwVrPirX7r7LpOl27XE79yB0VR3ZiQoHckCvwj+Onxi1r4+fFDVvF2rlhNeybLa0DbltYAcRwr7AdT3JJ6k19Tf8ABTH9p/8A4T3xiPhl4fu92g6DNu1OWJvlur0cbPdYskf75b+6DWT/AME2/wBmD/havj4+PtftN/hbw5Mpto5Vyl5fDDKvuseQ59yg5BNfc5bQhluFljK+7Wn6L1Za01PsP9gD9l4fAb4bDXdctBH408QxpNdCRfns7frHb+x/if8A2iAc7Aa+rqBS18ZXrTxNWVWpuyAooorEAooooAKKKKACiiigAooooAKKKKACiikPQ460AeS/tE/G2z+B/gOfUSY5taugYdOtGP8ArJMfeI/urnJ/AdWFflfrOsXniHV7zU9SuXur68laeeeQ5Z3Y5JP417R+2HP43vfi1eTeLrGSxtRmLSlU7oPs4PBR+jE5y3fJwQOBXhVfn2a4qdes4NWjHZfqf1XwPklDLcvjiItSqVEm5LVW6RT8uvdhWl4d8Sap4T1i21XR76bTtQtm3xTwOVZT/UHoQeCODWbRXixk4u6P0OpThWg6dRXT3TP0G/Z5/bZ03xqLbQfGzw6PrpxHFqH3La6PbP8Azzc+n3T2IyBX1cjB13KwYeor8S6+kP2ev2x9a+Fz2+i+IzNrnhhcIhLbri0X/YJ+8o/uE8diOh+swGc7U8R9/wDn/mfhfE3h/wDFi8oXm4f/ACL/AEfyP0kyR24qO4hiuYXhlQPE4KsrDIIPUYrC8GeN9D+IWhwaxoGoxalYzD5ZYW6HurDqrDuCARXRj8q+tTjJXTuj8JlCdGbhNNSW6ejTPzT/AGtP2ap/hLr8mv6JAz+Er+XKhBn7FKefLb/YPO0/geQCfnWv2g8Q+H7DxTo15pOqWsd9p91GYpYJlyrKe3/1+3WvzU/aX/Zj1T4KatJqNgkl/wCEriT9xdgbjbk9IpPQ+jdG+vFfFZplrpN16K93qu3/AAD+jOC+MI46Ecux8rVVpFv7S/z/ADPCqKKK+ZP2MKKKKANHw/4i1PwrqsOpaPf3Gm38JzHPbSFHX8R29u9fSPhH/goD450S0jt9Z07Tte28eeQbeVvqV+X8lFfLtFdVHF1sP/Dk0eHmGSZfmtvrlFSts3v961/E+jfiH+3R4+8Z6fLYaYlt4YtZV2vJZFmuCPQSMfl+qgH3r50lleeR5JHaSRyWZmOSSepJptFKtiauId6srmuXZTgcrg4YKkoJ723fq92Fdr8G/hvdfFf4jaN4ctlfy7mYNcyqP9TCvMj/APfIOM9SQO9cbDDJcTJFEjSSuwVUQZLE9AB3NfpV+x9+z23wi8JPrGsQBfFGrIrTIw5tYuqw/Xu3vgfw5PXl+DeKrJfZW/8AXmeBxZn1PJMvlJP97LSK8+/ot/wPftOsIdLsbe0t41ht4I1ijjQYCqowAPYAVcPSjIo7V+kbH8htuTuxaKKKYgooooAKKKKACiiigAooooAKKKKACiiigArnfG/jvQPhx4ZvvEPibVrbRtGsk3z3V0+1V9AO7MTwFGSTwATXDftD/tLeDf2a/CLaz4pvN93MGFhpFuQbq9cdkXso4y54GfUgH8Yf2lf2q/Gv7Tnij7d4gufsejW7k6foVq5+zWq9M/7chHVzye2BgBN2KUbntP7Yv/BRTxB8cXvfCvghrnw34FJMcsgbZd6mvQ+YR9yM/wDPMHkfeJztHif7N/7K3jj9prxL9h8OWf2bSIHAv9cu1ItbUemf43x0ReT3wMke3fsb/wDBOvXfjebLxZ44W48PeBiRLDDjZd6mvUbAfuRn/noeSPug53D9bvBfgjQvh14bsvD/AIa0q20fRrJPLgtLVNqqO5Pcknksckkkkk0rX3KbS0R5r+zf+yl4I/Zk8PCz8O2f2vWZ0C32vXag3V0epGf4Ez0ReOBnJ5PtVFFUZhRRRQAUUUUAFFFFABRRRQAUUUUAFFFFABRRRQAUUUUAFFFFABRRRQAUUUUAFFFFABRRRQAUUUUAFFFFABRRRQAUUUUAFFFFABRRRQAUUUUANr55/as/aXg+DehnR9HlSfxbfxnylOGW0jPHmuPXrtU9SMngYPXftDfHbTfgb4Me+lK3Os3StFp9iW5lkx95u4Rcgk/QdSK/LXxR4n1Lxl4gvda1i7e81G8lMs00h5JPYegAwABwAABXz2aZj9Xj7Km/ff4f8E/VOCuFHm1VY3Fx/cxei/ma/Rdfu7lO/v7jVb2e8vJpLm6nkaWWaVizyOTksSepJqvRRXwl3LVn9OxjGEeWJ9Pf8E+9FN98YtRvyuY7HS3IPo7yRqP/AB3fX6MdTXxL/wAE3tKHl+ONRYZLNawI3pgSMw/Vfyr7Zzk1+h5RHlwkX3u/xP5P47re2z2qv5VFfgn+o+iiivZPz4KKKKACiikJAGSeKAGM4jG4kAV8OfteftZtdteeB/Bl5iAExanqkJ+/2aKNh27Mw69BxnOn+2J+1V/Zou/Ang+7xecx6nqMLf6kdDDGR/F2Yjp065x8N9TXyWaZny3oUX6v9F+p+6cFcHKajmeYR03hF/hJ/ovmHU0UUV8efvyVgooooGFFFFABRRRQAUUUUAFFFFABRRRQB9j/APBOHSmm8S+MtRx8sFtbwZ93dz/7JX3f0618vf8ABP3wg2ifCO81mWPZJrN88iMRjdFGBGv/AI+JK+oetfpGWU3TwkE+uv3n8gcZYlYrPMRKOyaj9ySf43HUUUV6p8WFFFFABTJDiNvpT6jn4hk/3T/Kga3PzH8J/Hu/+EX7RfinXEaS40a/1i5XUbNT/rIjO5DKP76Zyv4joTX6U6Drlj4n0ey1TTLhLuwu4lmhnjOVdWGQRX42eJrn7Z4j1Wfr5t1K+fq5NfVP7Df7QDeHtWX4f65c/wDEtvXLaZLK3EMxOTFnsr9R/tf71fG5bmHJWdKo9JPTyf8AwT+geMeFo18BTzDCR9+EUpLvFLf1X5H37RSA5ANLX2R/PoUUUUAFFFFABRRRQAUUUUAFFFFABRRRQAUUUUAFFFFABRRRQAUUUUAFFFFABRRRQAUUUUAFFFFABRRRQAUUUUAFFFFABRRRQB8d/te/8E8/DPx9jvPEnhQQeF/HpBkeZV22mot6TqB8rn/nooz/AHg3GPyS8aeB/GPwM8dvpWu2V94Y8S6ZKsqEMY3Qg5SWKRTyMjIdTj0Nf0YZzXlP7QH7N/gv9pDwm2jeK9PzPEGNlqtuAt1ZOf4o3x0PGVOVOBkZAIlotStufHP7HH/BTa31oWPg34v3Udpf8Q2nipgFim7BboDhG/6aD5T/ABbcFj+i8M8dzEksTrJE4DK6nIYHoQa/Bf8Aad/ZF8a/sweIvJ1mA6n4cuJCthr9qh8ifuFcc+XJjqhPY4LAZr1L9jj/AIKD6/8AASW08L+LmuPEXgEsERN2660wesJP3k9Yycf3SOQyT7jcb6o/Zyiud8D+OtC+JPhix8ReGdVt9Y0a9TfBd2zZVh3BHVWB4KnBBBBANdFVmYUUUUAFFFFABRRRQAUUUUAFFFFABRRRQAUUUUAMbpWD4w8aaN4B0C61nXb+LTtOt1y8sp/JQOrMewGSe1ct8Zvjl4b+Cmgfb9auPMvJARa6dCQZrhh6Dso7seB7nAP5rfGf46eJPjbr5vtZuPJsY2P2TTYWPkW6+w/iY92PJ9hgDx8dmNPCLlWsu3+Z97w1wjis+mqkvcoreXV+S7+uyO7/AGjf2sdZ+MVxPpGkNNpHhNWx9nDYlu8HhpSO3cIOPXJAx8/0UV8FWr1MRN1Kjuz+octyzC5Th44fCQ5Uvx82+rCiiiuc9UKKKCCOtArhXr37MnxqT4KfENL69t459IvlFteuIw0kKZyJEOM8HkqPvD3AI8horajVlRmqkN0cGPwVHMcNPC11eM1Z/wBfkftTpep2mt6db31jcR3dncRrLDNEwZHRhkMCOoINXP51+f37F/7Sv/CH6hB4F8SXP/Elu5MaddSNxayMf9WxPRGJ49GPoSR+gCksMjoRxX6Tg8VDGUlUjv1XZn8f59klfIsZLDVdVvF91/n3XQcSB1qtd3sGn2stxdSpbwRKXeWRgqooGSSTwAB3rH8aeN9E+Hvh+41nX7+LTtPt1y0srdT2VR1Zj2A5NfnL+0X+1drfxmuZtK0zzdH8Jo3y2gbEtzg8NMR+YQcD3IBrPGY6lg4+9rLojr4f4axmf1bUly018UnsvJd35Hpv7Sv7a02qm78M/D+6aCz5judcTIeXsVh/ur/t9T2x1Pxw7tI5ZiWYnJJOSTSUV8BicVVxc+ao/wDJH9S5PkmDySgqGFjZ9X1k+7f9JHb/AAd+LOrfBrxtaa/pbGRE/d3VozYS4iJ+ZG/mD2IB9q/Vf4fePtI+JfhOw8QaLOLiyu03DP3o2/iRh2ZTkEV+ONe4fsuftC3PwU8WC2vpJJfC2ouFvIBlvJboJkHqO4HUe4GPUyrMPq0/ZVH7j/B/1ufF8bcLLNqH13Cx/fQX/gS7eq6fcfqPgUdqp6bqFtq1hb3lpNHc2txGssUsTBkkVhkMCOoIOauHpX3m5/MLTi7MWiiimIKKKKACiiigAooooAKKKKACiiigBOtfmD/wU5/Zb/sHVf8AhbXhu0xp99IsWuwRLxDOeEuMDoH4Vj/eweS5r9PvasXxV4X03xp4d1LQtYs0vtL1GB7a5t5OjowwR7deo5B5Fd2BxcsHXVWO3Vd0NOx+Q3/BPr9qA/Av4mL4f1y78vwX4jkSG5MjfJZ3PSOfnoOiuf7pBP3BX7IhtwyDkGvwU/aW+BGp/s7/ABY1Twte75rEH7Rpl6wwLq1YnY/+8MFWHZlPbFfpD/wTj/af/wCFt/D3/hCNeuvM8WeG4VWOSVsveWQwqP7snCN7bDySa+jzrCRrQWOoap7/AKP/ADKa6n2bRRRXxxAUUUUAFFFFABRRRQAUUUUAFFFFADHUOpUjIPBBr8Vv28/2cT8A/jFPcaXbGLwl4gL32nbB8kDZ/e2//AGIIH9117g1+1eeM14x+1h8BLX9of4N6t4bKIuswj7ZpNw/HlXSA7RnsrglD7NnqBXr5VjfqeITl8L0f+fyGnY/CSirOpaddaPqN1YXsElreWsrQzQSrteN1JDKR2IIIxVav1ZPm1NAre8CeNNV+HPjHR/E2iXBtdV0q5S6t5O25TnBHdSMgjuCR3rBoqZRU04y2YH9A/wV+K2l/G34ZaB4x0dgLbUoA8kG7LW8o+WSJvdWDD3wD0Nd3X5Rf8Ev/wBob/hCfH1z8NtYutmjeI383TzI3yw3wGNo9PNUBf8AeRAOpr9XPavyXMcI8FiJU+m69DNqw6iiivOEFFFFABRRRQAUUUUAFFFFABRRRQAUUUUAFFFFABRRRQAUUUUAFFFFABRRRQAUUUUAFFFFABRRRQAUUUUAFFFFABRRWH4x8WaZ4F8K6t4h1e5W00vTLaS7uZj/AAoiknA7njAHc4FCTk7ID4x/4KhftDf8IV4Atfhvo9zs1jxGnnagUb5obFWxtPp5jjH+6jg9a/Kau7+OHxY1P43fFPxB4y1Qssuo3BaGAtkW8A+WKIeyoFHucnvXCV+s5bhFg8PGHXd+v9aGiVgooor1BhX6+f8ABNn9nX/hVXwpHjLV7Xy/EniuNJ1Ei/Pb2XWJPYvnzD7FAeVr4C/Yn/Z9f9oH416dY3kBk8M6TjUNXcj5WiU/LDn1kbC467d5HSv2+ihS3jWONQkaAKqqMAAdABXxXEGNslhYPfV/oiZPoTUUUV8OQFFFFABRRRQAUUUUAFFFFABRRRQAmeK+cP24v2ko/wBnb4STNp06r4u1sPZ6THn5ozj95cY9IwRj/aZB0zXv2va5YeGdFv8AV9Uuo7LTrGB7m5uZThIo0UszH2ABNfhX+1L8e7/9or4v6r4nmMkWlofsulWbn/UWqk7Bj+82S7e7HsBXuZPgfrdfmmvcjq/PshpXOW+FPw11343/ABL0jwto4a41TVrna88mWES/ekmc9cKoZj3OPU1+7/wp+GWjfCD4faL4R0CLytO0yARKSPmlfq8j+rMxLH3NfLf/AATb/ZlHwt+Hp8d65a7PFHiWFWt0kXD2licMi+zSYDn2CDgg19pgd63zrH/Wa3sYP3Y/i/8AgbDbFooor5wkKKKKACiiigAooooAKKKKACiiigAooooAKKKKAOY8c/D/AEH4kaFPpHiHT4dRsZR92QfMjdmVhyrD1GDX56ftC/sha98JHn1fRfO13wsCWMyrma1HpKo6r/tjj1C8Z/TAkCopIkmVlZVZSMFSMjFebjMDSxkfe0fRn1mQ8TY3IKl6L5oPeL2fp2fmj8TqK+9v2iP2IbPxELnX/AEcWn6ocyS6PkJBOeuYz0jb2+6f9nv8Laxo194e1O507U7OaxvrdzHNbXCFHRh2INfB4rB1cJLlmtOj6M/p/I+IsFntHnw8rTW8Xuvl280UqKKK4D6g7X4WfGDxP8H9dXU/D1+YQSPPtJMtBcKP4XTv3wRgjPBFfoz8B/2n/DPxstEt45BpXiJEzNpNw43HHVom43r+o7gd/wAsansb+50u9gvLO4ltLuBxJFPC5R0YcgqRyCPWvWwWY1cI7bx7f5dj4TiLhLB57BztyVltJflJdV+KP2u449Ko6xo1l4g0240/UbWK8srhDHLbzIGR1PUEHrXxr+zx+3GJWttA+IkqxSHEcOuhcK3oJlHT/fHHqBy1fZ9new6hbRXFtMk8Eqh0kjYMrqRkEEcEEd6+7oYmli4c1N37r/M/mXNcnxuRYj2WJjZ9JLZ+af8ATR+fn7Rf7FupeC5brX/A8E2raDy8unrl7i0Hfb3kQf8AfQ75wTXysQVJBGCOxr9tSM5B6HtXgXxo/Y88H/Fh59RtF/4RzX5CWa9s4wY5m9ZYuAx9xhvUmvAxuTKbdTD6eX+R+o8OeILw8Y4bNruK2ktX8119Vr6n5j0V7N8SP2SfiN8OJZXfRn1rTVJxe6UDMNvqyAb198rj3NeOTQS20rRzRtFIhwyOpBB9CK+Tq0KlF8tSLTP3LB5lg8wp+1wtVSj5P8+3zGUUU+GCS5lWOKNpZHO1UQZJPoBWNmd/NGPxMZViwsLnVb2G0s7eW6upnEcUESF3kYnAVQOST6V7J8L/ANkL4hfEmWKZ9Lbw9pTEbr3VFMR2+qRffb24APqK+6fgn+zH4S+CluJrOD+1NdZcS6teKDJ7iMdEX2HJ7k17OEyuviGnJcse7/RH59nvGuXZTFwoyVWr2i9F6vb5bnl/7K37IUfgP7P4r8ZQJceIcB7SxOHSx/2m7NJ9OF7ZPI+sPT0o70YH4V93h8PDDQVOmtD+Zs0zXE5xiZYnFSvJ7Lol2S6IfRRRXSeSFFFFABRRRQAUUUUAFFFFABRRRQAUUUhOKAADFfLP7Yf7dPhr9mjTptH00weIPH88eYdLV8xWeR8slyQcgdwg+ZuPug7q8q/bb/4KMWnw4F/4H+GV5DqPisbob7XExJBpx6FI+0kw7nlUPqchfzL8G+C/GPx2+IEek6La3vibxPqszSOzMZJHYnLyyyMeBzlnY4Hc1LfYtR6sd468feMfjv4+k1jXry88SeJNTlWKNFUuxJOEiijUcDJwEUd+nNfo3+xh/wAE07Twuth41+LVnFf6z8s1l4Zkw8Fr3DXHZ3/2OVHfceF9o/Y7/YS8N/s2afBrWrLB4h+IE0f73UmTMVlkcx2wI49DIfmbn7oO2vqonFCXcHLohqIsahVAVQMAAYAp9FFUQFFFFABRRRQAUUUUAFFFFABRRRQAUUUUAFFFFABRRRQAUUUUAFFFFABRRRQAUUUUAFFFFABRRRQAUUUUAFFFFABRRRQAUUUUAFFFFABRRSUANGeK5r4hePdK+GnhK/8AEOsziCxs03HH3pG6KijuzHAA966CaVLaFpHYKqAsWY4AHvX5l/tbftAv8YfGR03S7hv+EV0qRktlDYW5l6NMR3HZfReeNxrzMdjI4SlzfaeyPruGMgqZ/jVSWlOOsn2XZeb6HnHxe+KmrfGLxve+INVcr5h8u3tg2Ut4QTtjX6ZyT3JJ71xVFFfnNSpKrJzk7tn9d4bD0sJRjQox5YxVkl0SCiiiszqP0F/4J12HlfDDxBdlcGbVmQe4WGI/zY19ZY4r5y/YNs1tvgJaygYNxfXDn3O4L/7LX0YDX6bgI8uFpryP404oqOrnWKk/52vu0HUUUV6B8uFFFFADOlfLP7YP7TY+HenS+EvDdyP+Emu0/wBIuIzzYxMOoPZ2HT0HPda7/wDab+Plp8EPBjPbsk/iO/DRafbNyAf4pHH91cj6kgepH5e6vq95r+qXWo6hcSXd9dStNNPM25pHY5JJr5vNcx9gvY0n7z38v+CfrnA/Cn9pVFmGMj+6i9E/tNfovxencqSSNK7O7F3Y5LMckn1pKKK+GP6WSSVkFFFFAwooooAKKKKACiiigAooooAKKKKACtLw34fvPFev6do2nxGa9vrhLaFPVmYAZ9Bzye1ZtfZ37BHwRa7vpfiJqtuRDBvt9JWQfecgrJKPYAlAfUv6Cu7B4aWKrRpr5+h85n+b08my+pip72tFd5PZf5+R9i/D/wAI2/gXwXovh+0x9n0+1jtw2MFyqgFj7k5J9zXRDignDD3oDZr9NjFRSitkfxlUqSqzlUm7tu79WPoooqiAooooAb2FRXbBLWU+iMf0qbvVLWnEWk3r/wB2Fz+Smploi6a5ppH4sTMXmkY9SxP60QTyW00c0LtFLGwZHQ4Kkcgg9jTX++31pK/JXuf3VCKdNRfY/Uv9lf43x/GX4dwvdyqfEOm7bfUE6F2x8koHo4BP+8GHavajzX5Mfs7fF6f4M/EvT9YLudKmP2bUYV53wsRlgO5U4YfTHc1+r1hew6nZ291bSrLbzIHSRDlWUjIIPcEV+iZZjPrVHX4o6P8AzP5Q4yyH+xcwbpK1Kpdx8n1Xy6eVi5RRRXsHwIUUUUAFFFFABRRRQAUUUUAFFFFABRRRQAUUUUAFFFFABRRRQAUUUUAFFFFABRRRQAUUUUAFFFFABRRRQAUUUUAFFFFABRRRQBh+LfCGjePPDt9oPiHTLbWNGvYzFcWd1GHSRfp2IPII5BAIwRX5I/tnf8E7tZ+CTXvi3wJHc694FyZZ7fBkutLHU78cvEP7/UD73Tcf2KqN41lRkdQysMEEZBFJq407H4Hfsy/tYeM/2YfFH2zQ5zf6DcyA6joNy5+z3K9Cw/55yAdHA9MhhxX7R/AP9ojwf+0d4Mi1/wAKXwkdAFvdNnIW5spCPuSJn64YZVsHB4OPjH9tb/gmvFrAv/HHwjsEt7/5pr/wtANqTd2e1HRW7+V0P8ODhT+e/wAL/ir4x+AXjyHX/DN/caLrVk5imhdSFkUH54Zoz95SRgqehGRggETsaNKWx/RRTSMV85/sk/tn+Fv2n9CSBDFonjS1iDX2hySckDgywE/fjz+K5wexb6OqzIKKKKACiiigAooooAKKKKACiiigAqOVS0bhDtYjAPpUlFAH5N/tLeGPGPhn4q6nH4zvZtUvZ28y31BxhJ4STsKDooHTYOFII9z5XX6x/tA/A/Tvjh4Kl0ycJBqsAMun3xHMEmOh77WwAw+h6gV+WPijwxqXg3xBf6Lq9q9nqNnKYpoX6gjuPUEYII4IIIr89zPByw1Vz3jLZ/oz+reDOIKOb4JYdpRq00k0tFbZNLt5dH8jKooorxD9GCgDJwOtW9J0i91/UrbT9OtZr2+uXEcNvAhd5GPQADrX33+zR+xlY+Bxa+JfGkcWoeIhiS3sDh4LI9QT2eQev3VPTJAavQwmCq4ufLFadX2Plc+4jwmQUeeu7zfwxW7/AMl3Z5d+zV+xbd+Lvs3iXx1BLY6NxJb6U2Umuh1DSd0Q+n3j7DBPrH7WH7LFn4y8KRa74R0+K113SIAgsrZAq3Vuo4jCjjeo+7jqPl/u4+qBgcCmlQwIPINfcQy2hCg6Nt931P5txHGGaYjMYZhz25HpFfCl2t1v1e5+JrKUYqwKsDgg9RSV9i/trfs0HR7m5+IHhm1/0GVt+q2kK/6pyf8AXKB/CT970PPQnHx1XwWKws8LVcJf8Oj+nckzihneDjiqD33XWL6p/wBaoAcGvtP4Iftx2nhv4Z3Nh4yFzf63pUYSxeMFnv06KrN0Vl7seq88sDn4sop4bFVcJJypvcWc5Hgs8pRo4uN0ndNaNd9ez2Z3/wAYvjb4k+NXiFtR1u52WsZItdPhJENup7Ad2PdjyfpgDgKKK551ZVZOc3ds9XC4ShgqUaGHiowjoktgooorM6wooALEADJPYV9d/s1fsWXPiU23iXx5byWel8Pb6O2UkuB1DS90X/Z+8e+B168NhquKny01/wAA8HN86weS0HXxcrdl1b7Jf0kegfsCa/41vPCt7pup2Mr+ELfLadqE7bSsm754oweXTqcjhTkc5wProDHX86qadp1tpFlBZ2dvHbWsCCOKGJQqIoGAABwAB2q4entX6RhqLoUo0272P5CzfHxzPG1MXCmoKTvZf1u+o6iiiuo8cKKKKACiiigAooooAKKKKACiiigAooooA+bP25v2aY/2hvhNOdNt1bxfoYe70qQD5puP3lvn0cAY/wBpV7Zr8hPhL8Tdc+B/xM0fxXo5aHUtKuMvbyZUSp92SFx6MpZT3Gc9QK/oNAr8nf8Agpl+zL/wrzxwvxI0C02eH/EMxXUI4l+W2viCS3ssoBb/AHg/qBX12SYyLvg62sZbfqvmUn0P01+FvxJ0b4u+AdF8XaFP52m6pbiZASN0bdHjb0ZWDKR6g11ua/Jz/gmZ+0t/wr3x23w41272aB4jmBsHlb5ba+wAF9hKAF/3gnqTX6xg4rwswwbwVd03tuvQTVhaKKK84QUUUUAFFFFABRRRQAUUUUAFFFFAH5Tf8FQf2dP+EM8b23xN0W12aP4gk8nU1jX5Yb0DIc+glUE/7yMT94V8K1/QX8Yvhbpfxn+GuveD9YUfZNTtzGsoXLQSjmOVfdXCsPpivwT8feCNV+G/jPWfC+twG21XSrl7WdOxKn7ynupGCD3BBr9GyPG/WKPsZv3o/l0+40TMCiiivpxlnTdRudI1C1vrKeS1vLaVZoZ4m2vG6kFWB7EEA1+7H7Kfx1t/2hPgxo3icPGNVVfseqwJx5V2gG/jsGBVwPRxX4PV9af8E5v2hP8AhT/xlj8O6pc+V4a8VMlnLvbCQXWcQS+2SxQ+zgn7tfPZ3gvrOH54r3o6r06oTR+x9FJS1+ZmYUUUUAFFFFABRRRQAUUUUAFFFFABRRRQAUUUUAFFFFABRRRQAUUUUAFFFFABRRRQAUUUUAFFFFABRRRQAUUUUAJ3r88P+Cqvx/OnaTpnwp0m5xPe7dR1kxt0hB/cwn/eYFyOvyJ2avur4h+OdL+GfgjW/FWtS+Tpmk2r3Ux7sFHCr6sxwoHckCvwM+KnxE1T4s/EPXvF+svv1DVrprh1zkRr0SNf9lFCqPZRX02Q4P29f20l7sfz/wCAUkcrRRRX6OWFKql2CqCWJwAO9JX1b/wTs/Z8Pxk+NMOualbeb4a8LFL643rlJrjJ8iL3+ZS5HTCYP3q5sTiI4ajKtLZAfoV+wz+z6vwD+CdhDfWwi8T62F1DVSy4dGYfu4D/ANc1OCP7xc96+i880AYoxX4/Vqyr1JVZ7syFooorMAooooAKKKKACiiigAooooAQnFAoxzXmv7QXxo0v4B/CrWvGGplZGtY/Ls7Utg3Vy3EUQ+p5JHRQx7VUISqSUIq7YHxn/wAFR/2lDY2cHwj0C6xPcKl3r0kTcrHw0Vuf97iRh6BOzGvmv9g79mtv2gPi5Dc6rbGTwf4fKXmpFx8lw2f3Vv8A8DIJP+yrdCRXh2pah4i+MXxEmupvO1nxP4h1DO1Bl555XwFUduSAB0AwOgr9vv2XvgVYfs8/CLSPCtuI5NS2/atUu0H/AB8Xbgb2z/dGAi/7KjvmvusVOOUYFUKb9+X9N/oi3oj1uNFiQKoCqowABgAU+iivgyAooooAKKKKACiiigAooooAKKKKACiiigBmM0v8qp6nqVto9hc3t7Olva28bSyyyttVFUZZiewAGa+cU/b9+Gr3EsLw6yiI5UTG0Xa4B+8MPnB68gH2rnq4ilRt7SSVz08FleNzBSeEpSmo72V7XPpvB9aQ18/2n7cvwnuAPM1q7ts/89NPmOP++VNbdn+2F8I74DZ4uiXP/PW1nj/9CQVmsXh5bVF96OqeQ5rT+LCz/wDAX/key96CP84rzO0/aV+GF4Bs8baOuf8AnrdLH/6Fitmy+MvgTUMfZvGWhXBPaPUYW/k1bKtTltJfejgngMXT0nSkvWL/AMjsgM4NeS/HH9nPwz8btMIv4RY61EhW31WBB5sforD+NM/wn3wQTmvRLTxXot8B9m1ayn/653CN/I1pC4jcAh0KnuGonGnXi4z1THh6+Ky+tGvRbhNbPY/I74vfBDxR8F9a+xa7aE2sjEW2owgtBOP9luzeqnBH0wT5/X7M+KfC+i+NtDudI1uyt9R064XbJBMMg+hHcEdiMEHpXwD+0P8AsZat8OTca74TEut+HRmR7cfNc2i98gffQf3hyB1HG6vi8flEqN6lHWP4r/M/ojhnjujmHLhcwtCrsn9mX+T/AAf4HzJRR0NFfOH62Fe2fAP9qfxL8FbqKxkd9Z8MM37zTZX5iyeWiY/cPfb9088AnI8TorelXqUJqdN2Z52Py7DZnQeHxcFKL6P812fmj9gfhl8WfDXxc0FNV8O36XMfHmwMds0DH+GROqn9D2JFdpnmvxq8DeP9e+HGvw6z4d1GXTr2LgtGcrIvdHU8Mp9DX6Ffs9ftgaF8V0t9I1vy9C8UYC+S7Yhum9YmPQn+4efQtzX2+BzWnibQqe7L8GfzZxLwTico5sRhb1KP4x9e6818z6L4YHIz9a57xD8PvDPiz/kM6Bpuq8Y/0y1jl4/4EDXQjpkHPvS17zipLVH5pCpOk7wk0/LQ80/4Zt+GG/zP+EH0bd6fZVx+XSun8O/Dvwv4SGNF8PabpZxjdaWkcZ/NQDXSE0nJrKNGnHWMUvkdVTHYqsuWpVlJdm2/zY4AKOBj6UtFFbHEFFFFABRRRQAUUUUAFFFFABRRRQAUUUUAFFFZ2t61p/hrSLzVdUvINO02ziae4urlwkcSKMlmY8AAUAWbi5is7eSeeRIYY1LvJIwVVUDJJJ6AV+Xn7cX/AAUdl8QnUfAPwnv3g0r5oNR8TW7FXuezR2x6qnYyDlv4cLy3A/tw/wDBQLUfjfcXngvwLPPpfgFGMdxdDMc+rYPVu6Q+idW6t2VfJP2T/wBkHxV+1F4p8uzV9J8J2cgGpa7LHlI+/lxD+OUjt0GQSRxmG76I0Ubas5P9n/8AZ28YftI+No9A8LWZZEIe+1OcEW1lGT9+RvU84UctjgcHH7U/s1/st+Dv2ZPCC6X4ft/tWrXCqdR1u4QfaLxx/wCgID91BwO+SST1nwg+DXhT4GeCLTwv4Q01NP06AbpJD801zJjDSyv1Zzjr24AAAAHd00rEuVwoooqiQooooAKKKKACiiigAooooAKKKKACiiigAooooAKKKKACiiigAooooAKKKKACiiigAooooAKKKKACiiigAooooAKKKKACiiigAooooAKKKKAGnvR2xQeoxXCfGT4nWPwh+H2p+I70q7wLst4CcGaZuEQfU9fQAntUTnGnFzk7JG2HoVMTVjRpK8pNJLu2fPn7dHx8PhvSf+EC0S526lqEe/UZYzzDAekfsz9/9n/er4HrU8U+JtQ8Y+IdQ1vVbhrrUL6Zp5pW7sT0HoB0A7AAVl1+aY7FSxdZze3T0P7E4bySlkWBhh46zesn3l1+S2QUUUVwH1IUUUUAfp5+xBF5f7Onh5v78103/kw4/pXvVeG/sU4P7N3hXH967/8ASqWvcj1r9Rwn+70/RfkfxVnzvm2Kf9+X5sdRRRXYeCNHNcx8RPHml/DTwhqPiLV5fKsrKMuQPvSN0VFHdicAfWulZgqk9sZr81v2yPj6/wAUvGLaBpU+7w1o0rIpRsrczjhpPdRyq+2T/FXm4/FrB0nPq9vU+s4ZyKpn2OVBaQWsn2X+b2R5J8Vvibq3xc8a3/iLVn/eTtthgU5SCEfcjX2H6kk9TXH0UV+bznKpJyk7tn9fYfD08LRjRox5YxVkl0SCiiioOkKKKKACiiigAooooAKKKKACiiigAoors/hL8LdX+MHjWz8PaQmHk/eT3DjKW8II3SN9MgAdyQO9XTpyqyUIq7ZzYjEUsLRlXrS5YxV230SOl/Z2+A2pfHHxlHaqsltoNoyyajegfcTP+rU/32wQPTknpz+pug6FZeGdHs9L063S1sbSJYYYIxhURRgAVgfC/wCGejfCjwlZeH9Eg8u2gGZJSB5k8h+87nux/QYAwABXYZr9EwGBjg6feT3/AMj+S+KuJKnEGK5lpSj8K/V+b/DYWloor1j4kKKKKACiiigBh/pWP4xuPsvhTWZv+ednK35ITWyetcf8Yb4aZ8LPF12TgQ6VdSflE5rOo/cfodOFXNXpx7tfmfj233j9abQeTRX5O9z+54aRQV+h/wCwh8X/APhL/Ac/hLUJw2paCAINx+aS1Y/L/wB8H5fYFK/PCvQvgL8S5fhN8UtF15XZbNZRb3qD+OBzh+O+B8w91Fenl2J+rYiMns9H6f8AAPjuLMnWc5XUpRXvx96PqunzV0frqOlBFQ21xHdW8csbq8cihlZTkEHoQanr9JP5Ba5dGFFFFAgooooAKKKKACiiigAooooAKKKKACiiigAooooAKKKKACiiigAooooAKKKKACiiigAooooAKKKKACiiigAooooAKKKKACiiigBD0r46/bR/YC0X9oG1uvFXhNLfQviDGhZ2xst9UwPuzY+7J2En4NkYK/Y1Jigadj+cyaHxh8DfiGUcah4T8X6Hc56mKe3kHcHuCD15DA9wa/Wn9ij9v7Svj7bWvhPxhJb6N8QY02xnhINVAH3ouyydzH36rxkL6H+1p+xx4V/ag8NlrhY9H8Y2cRXT9djTLDuIpgPvxk9uqk5XqQfxe+J3wv8AF/wC+IE+geJLOfRddsJBLDNGxCuAcpNDIMblJGQw6EY4IIEbGmkj+iilr8+v2Fv+CiEPj7+z/h/8Tr2O18S/LBpuvTELHqB6LFMeizdg3R+nDY3foJ1FUnczasLRRRTEFFFFABRRRQAUUUUAFFFFADetfNf7X37Ny/FbQW8RaFAB4q06I4RBg3sQ58s/7Q5Kn6juCPpSk7HNc9ajDEU3TmtGelluY18qxUMXh3aUfua6p+TPxMlieCR45FKSISrKwwQR1BFdP8Ofhn4h+KviSHRfDti13dPy8h4ihTPLyN0VR+Z6AE4Ffbvx5/Yoi+JPxFs9e8P3dvotvfSE6ujKTz182NRwWboQSBnB7mvfPhh8KPDnwk8Ow6P4dsltogAZp2+aa4fH33buf0HQADivkKOS1HWaqO0V17+h+95j4i4WGAhPBxvWktntF+b6+SX4HF/s/wD7NHh74H6cswVdU8SzJi41SVOR6pGP4E/U9z0A9oAz9aTuaB0PNfZUqUKMFCmrJH8/YzG4jMK0sRiZuU5bt/1ovIDwaUnFIecVieKvFmk+C9EudX1m/i06wtl3yTzNhQPT3J6ADkngVo2oq7OSEJVJKEFdvZLdl/U4LS70+4hvkiks5I2SZZsFGQjkEHjGM5zX5I/G7SPCmifErWLXwXqH9o6CsuYnUEpGx+9Gjfxqp4Ddx69T6l+0h+11qnxWln0Pw602keEwSrc7Zr0eshH3U9EH454A+cq+GzbHUsS1Tpq9uv8Al5H9LcC8NYzKIyxeKm4ua+Douzl5+m3UKKKK+cP1wKKKKACrui6Lf+ItUttN0y0mvr+4cRw28CF3dj2AFdB8M/hb4i+LPiOLRvDti1zOcNNO3EMCZ+/I3YfqegBPFfpP8BP2a/DvwQ0sSQoNS8QzoBc6pKmGPqkY/gT26nuTxj1sDl9TFyu9I9/8j4TiTizC5DT9mvfrPaK/OXZfizzn9mv9jWw+Hy2viPxlFFqfiMYkgs+Hgsj1B9HkH97oD0zgNX1OMYwKXkdaT8a++w+Hp4aHJTVkfy5meaYrN8Q8Ti580n9yXZLoh1LRSV0nlBgUtUpNQt7e4hgkuIo5piRFGzgM5AyQo74AJ47VczxQNprcWiiigQUUUUAFFFFABRRRQAUUUUAFFFFACZ5rkvil8ONH+LngDWvCWvQ+dp2p27QOQPmjbqki+jKwVh7gV1vWjn1ojJwkpRdmgP58fit8Ntc+CPxM1jwrq4a31TSLnak8eVEi/ejmQ9cMpVh359RX7C/sRftHR/tEfCC1ub+dW8V6NtsdXjz8zuB8k+PSRQT/ALwcDgV5X/wUy/Zt/wCFi/D9PiHolrv8Q+G4iL1I1+a5sMksfcxEl/8AdMntXwJ+yN+0Ddfs6/GHTtdd5G0G7IstYtk532zEZcDuyHDj1wR0Y197VUc5wCqR/iR/PqvmXuj92aKpaZqVtrGn21/ZTx3VndRLNDPEwZJEYAqykdQQQc1dr4LYgKKKKACiiigAooooAKKKKACiiigBBzX5y/8ABVL9nsXFrp/xZ0a1/eQ7NP1wRr1QnEE5+h/dk+8Y7V+jVYPjbwjpnj7wnq/hvWYBc6XqlrJa3EfqjqQSD2IzkHsQDXbgsVLB141V039Oo1ofzt0V2/xp+Fmp/BX4neIPB2rAm40y5Mcc23AnhPzRyj2ZCre2cdq4iv12nUjUgqkXdM0ClR2jdXUlWU5BHUGkoqwP3A/Yl+Pi/H34G6XqF5cCXxJpWNN1ZSfmaVFG2U/9dE2tnpu3AdK+gulfit+wD8fj8EPjlZW2oXPk+GvEmzTb/c2Ejct+5mP+65wSeiu5r9qAeBX5Vm2D+p4lqK92Wq/y+Rm1YdRRRXjiCiiigAooooAKKKKACiiigAooooAKKKKACiiigAooooAKKKKACiiigAooooAKKKKACiiigAooooATOKKCM4rl/iT480z4YeBdd8V6xJ5enaTaPdS4OC+0cIv+0xwoHckURi5NRjuwPgf/AIKr/H3bHpPwn0m45bZqeteW3b/lhCf1kIPpGa/N2ul+JPj7VPij4813xZrMvm6lq109zLzkJk/Ki/7KrhQOwUVzVfrmX4VYPDxprfr69TVKwUUUV6IEtrazX11DbW8TzTzOI44o1LM7E4AAHUk1+6X7IvwKh/Z9+CWjeHZI0GtXC/bdWlXB33UgG5c9wgCoPUJnvX54/wDBM74Af8LL+Lj+NNUtvM0HwmVmiDr8s183+qHvswZDjoQnrX68Yr4LiDG80lhoPRav17EyfQdRRRXx5AUUUUAFFFFABRRRQAUUUUAFFFFADR61+Pf/AAUe/aP/AOFu/FU+E9HuvM8LeFpHtwY2ylzedJZPcLjYv0Yjhq+8P27/ANoofAP4M3A0258rxXr++w0sKcPCMfvbgf7ikYP95k7Zr8j/AIIfCbVvjr8UtD8IaVuE+oz/AL+5I3C3hHzSyt7KoJ9zgdSK+vyPCRgpY2role36v9Ckup9of8Et/wBm4anqNz8WtctSbe0Z7PQ45V4eXGJZx7KCUU+pfuor9NR0rA8C+C9K+Hng/SfDWiWwtNK0u3S1t4h1CqMZJ7seST3JJ71v5r57H4uWMryqvbp5ITdxaKKK4RBRRRQAUUUUAFFFFABRRRQAUUUlADT0oJx/9agDH1rwr9qv4/RfBfwQ1vYTKfFGpq0VlHwTEOjTMPRc8Z6tjqAaxrVYUIOpN6I7sBga2Y4iGFw6vKTsv835I8N/bk/aG+3TyfDrQLn9zGwOsTxN95hysAPoOC3vgdmFfGNSXNzLe3MtxcSPNPK5eSSRizOxOSST1JNR1+aYvEzxdV1J/LyR/YuR5NRyPBQwlLdat/zPq/8ALyCiiiuM98KAcUUUXFyp9BdxHc/nVm11W9sTm2u57c+sUhX+RqrRVczRDpU5Kzijo7X4keLbIAW/ifWIMdPLv5V/k1a1r8dPiHaAKnjbXmA7SahI4/8AHmNcNRWirVY7Sf3nFPLsHUd50Yv1iv8AIs6jqE+rX015dSebcTOXkk2hdzHqcDjJqtRRWW+rPQSUVZbBRRRSKClR2jcMrFWByCDgg0lFAmk1Zn1r+zz+2/qHhUW+g+PHl1PSRiOHVgC89uP+mneRff7w/wBrgD7v0HX9P8TaVbalpV7Bf2FwgeKe3cOjr6givxbr7v8A2AfAPifS9E1HxJfX9za+Hb3KWelsf3c7A/NPg/dxjaCMbuc8AZ+uynH16k1QmuZd+q/4B+DcdcMZfhKDzKhJU5X1j0k32XR9ex9k0UUV9efgwUUUUAFFFFABRRRQAUUUUAFFFFABRRRQAUUVzfjzx5oXwy8K6h4l8TalDpOi2EZlnuZ2wAOwA6sxOAFGSSQACTQBZ8W+LtH8BeHdQ8QeINRg0rRrCIzXN3cttSNR/Mk4AA5JIABJr8aP21f25da/aS1iXQdCefR/h5aS5hsydst+yniafH5qnRepyeRi/tkftoa/+0/4mNnambSPAljKTp+k7sNMRkCefHDSEdByEBwMnLN2X7Dn7Bmo/H6/t/F3i+GfS/h7byZVeUl1VlPKRnqIwRhpB7qvOSsN30RolbVnPfsYfsPa7+0xrSazqwn0X4fWkuLnUduJLxgeYbfPU9i/IX3PFfsz4G8DaF8NvDFh4c8NaZBpGi2EYjt7W3XCqO5J6sxOSWOSSSSSTV/QPD+m+FtFstI0ixg03TLKJYbe0towkcSAYCqo4ArTqkrEt3CiiimSFFFFABRRRQAUUUUAFFFFABRRRQAUUUUAFFFFABRRRQAUUUUAFFFFABRRRQAUUUUAFFFFABRRRQAUUUUAFFFFABRRRQAUUUUAFFFFABRRRQAUUUlADT8or82P21/jS3xE+Ib+HtPuN+haC7Q/Kflluekj++37g+jEfer7J/ah+Lv/AAqH4VahqFtIE1i9/wBC08Z5Erg/P/wFQzfUAd6/Kl3aV2d2LOxyWJySa+UzvF8qWHi99X+iP2/w5yNVak80rLSOkfXq/ktPmxKKKK+NP6ECiiigAooooA/Tr9h65E/7O+goOsM10p/7/u3/ALNXvtfMf/BPzUhe/BS4t882mqTREfVUf/2evpsGv0/Avmw1N+SP4v4jj7POMVH+/J/e7hxijJoPWs7XNZtfD+k3mpX0ywWlpC88srnhEUEsT9ADXa3ZXZ87GLk1GKu2fP37afxyPw18DDQdKuPL8Qa2rRqyH5re36SSexP3VPuxH3a/Nvqa7X4x/Ey9+LfxD1XxHdswSeTZbQsf9TCvEafgOT6kk964qvzfMcW8VXbXwrRf15n9e8J5HHJMujCS/eS1k/Pt6Lb72FFFFeWfahRRRQAUUUUAFFFFABRRRQAUUUUAFFFFABX6X/sXfCSH4e/Cy01ieALrWvot3M7D5liOTEg9BtO4+7H0FfmgvBFfsf8ADTUrPV/h94bvbAr9im0+B4dp4ClBgfh0r6fI6cZVZTe6WnzPxrxLxdalgqNCGkZyfN8lovxv8jqKWiivtj+cQooooAKKKKACiiigBp4Ga8l/as1tNB/Z/wDGVwxx5tp9lHuZWWL/ANnr1o8/Svk3/goZ4z/sr4daN4dikAm1a886Rc/8soRk/wDj7R/ka4cbUVLDzl5P8T6Lh3CvG5thqKX2k36LV/gj8+6KKK/MD+0EFFFFAH6c/sYfEf8A4Tz4L6dbzyeZqOisdPm3dSqgGNvpsKjPcqa98Ir87P8Agn/47Ph/4qXvh2aQC21y1IRSes0WXX/xwy/pX6JkjFfpOW1/b4aMnutH8j+QOMMtWWZxVpxVoy95ej/yd0PopBS16h8YFFFFABRRRQAUUUUAFFFFABRRRQAUUUUAFFFFABRRRQAUUUUAFFFFABRRRQAUUUUAFFFFABRRRQAUUUUAFFFFABRRRQAUUUUAFFFFABXkP7SH7NHhH9pjwU+ieI7cQX8IZtO1iBR9ospCOqn+JTgbkPDAdiAR69RQB/PX8fP2f/F37OPjubw54otDGcmSy1GEE297EDxJG35ZU8qeCK+4f2Df+CiBB0/4dfFXUvl+W30nxLdP07LDcsfwCyn6N/er7t+OPwK8KftBeBbnwx4ssRc2z5e3uo8CezlxgSxN2YfkRkEEHFfiP+0x+zD4s/Zi8bvo+uxG60q4LPpmtQoRBeRj0/uuMjchOR7ggmNjVNS0Z+/gYMAQcg9CKdX5W/sE/wDBQd/CTaf8OPifqBk0M7YNJ1+5fJsuywzsesXZXP3Oh+XlP1NikSaNZEYOjAMrKcgj1FUnczasS0UUUxBRRRQAUUUUAFFFFABRRRQAUmKWigBmQOKUZANNyeTxXhP7RH7U+hfBW0k0+yMer+K5E/d2Kt8kGRw8pH3R3A6n2BzWNatChBzqOyR34DA4jMq8cPhYOUn0/V9l5nc/Fr4zeHPgx4dfVNeuwsrgi2sYiDNcuP4UX8sseBnk9K/NX43fH7xL8cNb+0apM1rpUTE2mlQsfKiHqf7746sfwwOK5Lx149134keIrjW/EF/Jf30x+85wsa9kReiqOwFc/XwePzOpinyQ0h27+v8Akf05wxwbh8kiq9e06769I+S/z3CiiivEP0gKKKKBbbhXsPwC/Zp8RfHLUxLEjaZ4bhfbc6pKnB9UiH8b/oO56A+i/s1/sa3/AI/a18R+MoptO8PHEkNgcpNeDqCe6IfXqR0wCGr9ANE0Wy8PaXbadp1pFZWNsgjit4ECoijoAB0r6bL8plVtVr6R7dX/AMA/HOKuOqeC5sHljUqmzlul6d3+COd+Gnwu8PfCfw5Dovh6zFrAvMkp5lnfHLu38TH8h0AA4rsR3zRnn3oPPvX2sYxhFRirJH861q1TETdWrJyk9W3q2IDn/GlHH1o2/Nmua8b+PtA+G+iTav4g1KHTbKP+KU8u3ZVUcsx9ACaJSUVzSdkTTpzrTVOnFuT0SWrZ0pIUZzwK+bfj7+2XoHwwFxpHh8xeIPEq5RlRv9HtW/6aOPvEf3F54OStfOfx7/bU1/4jfaNH8LGbw/4ebKvKrYurlf8AaYfcU/3VOfUkHFfNBJJyeTXymNzm16eH+/8AyP3Hhzw9lPlxObaLpBf+3P8ARff0O61X42+Mtb8f2njG91qebW7OYTW8hOI4cHOxEHAQ9Co6gnOcmv09+CfxY0/4x+AbDxBYlUlceVd2wOTBMoG9D7cgg9wQe9fkRXtX7K/x1l+C/j9BeSt/wjeqFYL+PqI+fklA9VJOfVS3fFedluPnRrWqu8Zb+vf/ADPruMOFqWYZep4KCU6K0SVrx6r9V/wT9TcZpAcVDa3Md7BHNC6yRSKHV1OQQeQQe4qc8198fy601oxaKKKACiiigAooooAKKKKACiiigAooooAr3NtHdwSQTIssUilHjcZVlIwQQeor8Rf22P2dZP2ePjJeWVlAy+FtX3X+jyfwrGT88OfWNjj12lCetfuDXg37ZX7PUP7RPwa1DSLeJP8AhJNOzfaPM2AfPUcxE/3ZFyp7ZKk/dr2cqx31PELmfuy0f+fyGnY8D/4JfftHf8Jd4PuPhfrl3u1bQ4zPpTSN801mT80Y9TGx4/2WAHCGvvXvX89nw38e678FfiVpPibS99nrOiXe8wygrnBKyROOuGXcjD0Jr95/hZ8R9J+LXw+0Lxdoknmadqtss6AnLRt0eNv9pWDKfdTXXneC9hW9vBe7L8/+DuNo62iiivmyQooooAKKKKACiiigAooooAKKKKAPgj/gqZ+z9/wlHgux+J2kW27U9CAtdTEa8yWbN8jn18t2/KRieFr8s6/ox1/Q7HxPoeoaPqdsl5p1/byW1zbyDKyRupVlPsQSK/Bb9of4O3vwH+L/AIh8HXe+SGzn32dw4/19s/zRP6ZKkA46MGHavvuH8Z7SDw03rHVen/ALizzeiiivrygBwcjrX7ZfsH/HwfHX4F6c9/cef4l0Hbpmp72y8hVf3Ux9d6Yye7K/pX4m19I/sEfHk/A7476ct9c+T4b8QbdL1EM2ETc37mY9hscjJ7Kz14WcYP63hm4r3o6r9V8xNH7ZUUgbIzS1+XmYUUUUAFFFFABRRRQAUUUUAFFFFABRRRQAUUUUAFFFFABRRRQAUUUUAFFFFABRRRQAUUUUAFFFFACdK/OL/gq18ePKt9H+FWl3HzSbdU1jYf4QT5ER/HMhB9Iz3r7/APG/jDTfAHhDWfEury+RpmlWsl3cP32IpJA9ScYA7kgV+A3xW+IupfFn4i6/4v1Zs32r3b3LJnIjUnCRg+iKFUeyivpshwnt67rSWkfz/wCAUkcpRRRX6OWFT2FhcapfW9naQvcXVxIsUUMa7md2OFUDuSSBUFfZn/BMj4Df8LG+L8vjTU7bfofhQLNFvHyy3zZ8oe+wBpOOhCetceMxEcLQlWl0B6H6M/ss/BK3+AHwV0HwqqJ/aQj+1anMnPm3cgBkOe4XhAf7qLXrpGaAe1HevyCpUdWbnPd6mQtFFFSAUUUUAFFFFABRRRQAUUUUAN6mq97eQafaz3VzKkFtCjSSyyMFVFAyWJPQADrVnHNfEX/BTj9ocfD34bxfD7R7rZrvidD9rMbfNBYA4bPp5rAp7qJPaunC0JYmtGlDqNHwR+2B8f5/2iPjPqmuxSP/AGBZk2OjwtkBbZCcOR2ZyS57jcB/CK++/wDgmZ+zn/wrn4ayeP8AWbXy/EHieNTa+YPmgsAcpj08wgOfVRH718FfsbfACX9ob41aXo1xEx8O2GL/AFeUZA+zoR+7z6yNhPXBY/w1+41taxWNvFBDGsMEShI441CqigYAAHQAV9XnWIjhqMcDR0VtfTovnuyn2LNFFFfFkBRRRQAUUUUAFFFFABRRRQAUUUUAFFFIaAGHPbrX5eftaeEvHum/E7UNY8YwNLb3chWxvIMtbeSM7IlP8JUdVODnJ5zk/qIvIBrH8T+FtL8YaPc6VrFjDqFjcLskgnQMpH9COoI5B5FebjsJ9cp8nNZr7vmfWcNZ6+H8Z9Y9mppqz7peT/q5+MVFfU/7Qn7FOqeCPtOveCkn1jQQS8lgPnubUd9veRB/30O4OCa+WCCpIIwR2r8+xGGq4afLUVj+rMqzjB5xQVfCTv37p9mun9WCiiiuU9sKKKKACivXfgl8MPBHxXuE0fU/Ftx4W8QSNthW4t0lguM9Ajblw3baevYnOB7ndf8ABN68UbrTx3DPnoJNNK/ylNejSwGIrw56Ubr1X+Z8ljuKcry6u8NjJuEvOMrPzTSs18z4vor6xvv+CdnjGLP2TxHo0/p5olj/AJI1YV3+wF8TLfPlzaJc4/55Xcgz/wB9Rim8sxcd4Mzp8YZFUdo4lfO6/NI+a6K94vP2Ivi3a58vQbe7/wCuN9CM/wDfTCsK8/ZN+LNiD5vgy7OP+eU0Mn/oLmsXgsTHem/uZ6MOIcoqfBioP/t5f5nklFd7e/AP4kafnzvBGuNjqYrF5P8A0EGsW6+G/i2wz9p8L6xb46+bYSrj81rJ0Ksd4v7juhmWCq/BWi/SSf6nOUVYutNu7FttxazQN6SxlT+taPhDwjqnjrxLp+haRbtcajfSiKKMdB6sT2UDJJ7AE1mqcpPlS1OmpiaNKDqSmlFK7fSyPRf2aPgVdfG/x5HbSpJF4esSs+o3I4+TPyxKf7z4I9gGPbB/UvStLtdE062sLKCO2s7eNYooY12qiKMBQOwAFcZ8FPhNpnwa8DWWgaeA8oHmXV1tw1xMQNzn24AA7AAV3/bng1+i5fglhKWvxPf/ACP5L4r4hnn2Ncou1KOkV+bfm/yH0UUV6p8SFFFFABRRRQAUUUUAFFFFABRRRQAUUVzXj/x7oXwy8I6n4m8S6jFpWjafEZZ7qY8AdlA6sxOAFHJJAHJoAb8Q/iFoHwr8Ial4n8T6lFpWjWEZkmuJj+SqOrMTgBRySQBX4nftgfth+IP2o/FuB5uleDLCQ/2Zo27r286bHDSkfgoOB3LN/bB/bA1/9qPxhx52l+DNPkb+y9I3fh582OGlYfgoOB3LevfsFfsEz/GO6tPH3j60ktvA8L77LT5AVfVmB6nuIQRyf4ug4yahu+iNErasg/YR/YFuvjVcWnjrx3ay2fgSF99rZNlJNWYHt3WEEct1bovcj9dtN0210bT7axsbaKzsraNYYLeBAkcSKMKqqOAAAAAKfZWcGm2kFrawR29rAixxQxKFSNAMBVA4AAAAAq1VJWIbuFFFFMQUUUUAFFFFABRRRQAUUUUAFFFFABRRRQAUUUUAFFFFABRRRQAUUUUAFFFFABRRRQAUUUUAFFFFABRRRQAUUUUAFFFFABRRRQAUUUUAFFFFABRRRQA0jmk70vQVxnxf8ew/DX4ba/4klK5srZmjVujyn5Y1/Fio/GonJQi5S2RrQozxFWNKmryk0l6vQ+Bv23/iofHnxYk0W0m36X4eVrVQDw05IMrfgQqf8APrXzrU19ezajez3dzI01xPI0skjnJZmOST7kmoa/LsTWliKsqsup/a2U5fTyvA0sJT2ikvV9X83dhRRRXMewFFFFABRRRQB92f8E4dZEvh7xlpJPNvdQ3QH/XRCp/9FCvsnPNfnb/wT58Stpfxb1PSWbEWp6cxA9XjdSP/AB0vX6Jjmv0XKZ8+Ej5XX4n8lcdYZ4fPaz6StJfck/xTEHXNfJ/7fvxRbw74HsfCNlNsu9bk8y5CnlbeMgkH03NtHuAwr6xJAFflP+1d48bx/wDHHxFco5e0sJP7Ot+cgLFlWx7F97f8Cqc1xHscM0t5af5mvAmVrMc3jOavGmub59Px1+R5DRRRX54f1gFFFFABRRRQAUUUUAFFFFABRRRQAUUUUAFFFFABX1b+yJ+1XD8PEg8GeLJinh+SQ/Y9Qc5FmzHJR/8ApmSSc/wknPB+X5Sorqw+IqYWopwZ4mb5Rhs7wssLiVddH1T6NH7WWd7BqFtHcW0yTwSqHSSNgyspGQQRwQR3q1g5r8t/gD+1R4k+Ct1DYyl9a8MFv3mnSv8ANECeWiY/dPfb9088AnNfo98PfiPoXxS8N2+t+Hr1byxl4YdHifujr1DD0+hGQQa/QMFj6WMj7ukuqP5Y4h4XxmQVP3vvU3tJbej7P+kdZRRRXpnxwUUUUAFFFFADC23J7V+W37X3xK/4WN8Z9TFvJv03SP8AiXW+D8pKE+Y34uW57gLX3h+038Vk+EXwp1TU4ZhHqtyv2SwGfm85wQGH+6Nz/wDAcd6/KR3aR2diWZjkknJJr5PPMTpGhH1f6H7l4a5Q5VKmZ1Fovdj+r/JfNiUUUV8cf0CFFFFAHUfC/wAVv4H+Ivh3XlYxrY30UshHeMMN4/Fdw/Gv2Jt5BNAjqchhkEdDX4nDg1+vPwI8RN4q+D3hHU3bfNLpsAlb1kVAr/8AjwNfXZBU/iUvR/1+B+C+J+EX+z4xLvF/mv1O/ooor68/BgooooAKKKKACiiigAooooAKKKKACiiigAooooAKKKKACiiigAooooAKKKKACiiigAooooAKKKKACiiigAooooAKKKKACiiigAooooAKKKKACuI+Lnwi8M/G/wADX/hTxXp63+mXQyrDiW3kAO2WJv4XXPB+oOQSD29FAH4IftVfspeJ/wBl3xqdP1JW1Hw7eMzaVrcaYjuUH8Lf3JFGMr+IyDmvo39gb9v+T4eyWHw4+JF+0vhZiIdL1q4bLaaegilJ6w9g38H+7939Mfin8LfDfxn8E6j4U8V6amo6RergqeHicfdkjbqrqeQR+oJFfiJ+1h+yf4k/Zc8bmwvg+o+Gr1mbStaRMJOg/gfssqjGV/EcGotY1TUtGfvNDPHcRJLG6vG4DK6nIYHoQamr8n/+Cf8A+30/w/lsPht8Rr8v4YdhDpWtXDZOnE8CGVj/AMsfRj9zp937n6uRSrLGrowdGGVZTkEetUnczasSUUUUxBRRRQAUUUUAFFFFABRRRQBh+LtO1HV/Dep2Wk6g2lalPbvHb3yIHMEhHyvtPBwa/Ib4i+Gde8I+NNV0vxKs39tQzt9okncuZSTnzAx5YNncG75r9kunH614B+1f+zpD8ZfC/wDaelQpH4t01CbZxgfaY+phY/mVJ6H0BNeHmmDliqalDePTufpPBHEFPJsY6WISVOpZOXWL6O/bv95+ZNFS3dpNYXU1tcxPBcQuY5IpFKsjA4IIPQg9qir8+2P6ojKMo80Qooro/APw9174m+I4NE8PWMl9ey8nbwkSd3duiqPU/TqQKuEXNqMVdsyrVqeHg6tWSjFatvRJGJp+n3WrXsFnZW0t3eTuI4oIELvIxOAqgckmvvD9mr9i228LNa+JPHcEd7rAxJbaUcPDbHqGk7O/t90e5xj0r9nr9lzQfgpp6Xs6Jq3imVcT6g6cRZHKRA/dXsT1bvgcD3PAGPavtMvylUrVa+su3Rf8E/nTirjqpj+bB5a3Gns5bOXp2X4sVECKABgD0p1JRX0x+PDetGcLzxWD4x8caJ8P9Dn1fX9Sh0zT4R80s7YyeyqOrMewAJNfBPx7/bZ1rx4bjRvB3n6BoTZV7vO26uB9R/q1PoDk9zyRXn4rHUcJG83r26n1GScOY7PqnLho2it5PZf5vyR9G/Hz9sPw58KBcaVo5TxB4nXKm3if9zbN/wBNXHcf3Bz67etfn58RPif4l+KuuvqviTU5L2fnyovuxQL/AHY0HCj9T1OTzXKMxYkkkk8kmivhcZmFbFvV2j2/rc/pfIOFcDkUOamuap1m9/l2Xkvm2FFFFeYfaBRRRQB95/sL/H3+3tKHw/1y5zqNjGX0ySRuZoR1j9ynUf7P+7X2EP1r8qv2dfgv46+IXi2w1bwsH0mDT7hZTrcykRQlTnC/89G/2B684Br9TrZZEt4hK6vIFAZlXaCe5AycfTJr9DymtVqULVFts+6P5R45wOCweaOWDmnz6yivsv8A4O9i1RRRXtH50FFFFABRRRQAUUUUAFFFFABRRRQAUUUUAfkr/wAFNv2dP+FefEaL4h6Pa7NB8TyEXgjX5YL8DLZ9PNAL/wC8JPat/wD4Jc/tF/8ACM+Krv4Wa1dbdM1mRrrSGkbiK7C/PEM9BIq5H+0mBy9foX8cvhNpfxw+F+u+DtVAEWoQEQ3BXJt51+aKUe6sAfcZHQmvwj1rSPEHwg+IdzYXHm6T4k8Paht3xnDQzxPlXU9+QCD3GDX3WX1I5ngZYSo/ej/Sfy2ZotVY/oaxz7UvevJ/2YvjfZftA/B3Q/FcBjS/dPs2pWyf8sLtABIuOwOQy/7LrXrBr4epTlSm4SVmtDMWiiipAKKKKACiiigAooooAKKKKAEr4Z/4Kj/AT/hNfhxZfETS7bfq3hr91fbB80ti7dT6+W53ewdz2r7mzVDW9Is/EOj32lahbpdWF7A9tcQSDKyRupVlPsQSK6sJiJYWvGrHp+XUa0P5zKK9I/aJ+D958CfjB4i8H3Qd4bS4L2U7j/X2z/NE/wBSpAOOjBh2rzev1+nUjVpqcXo9TQKAcHNFFaAftr+wj8dv+F5/AfS5r6487xHomNL1Pecu7Io8uU+u9NpJ7sH9K+jRX4u/8E8vjp/wpz492On31x5WgeJ9ul3m44RJSf8AR5T9HO3J6LIxr9oga/Ks2wn1TFNR+GWq/wAvkZtWFooorxxBRRRQAUUUUAFFFFABRRRQAUUUUAFFFFABRRRQAUUUUAFFFFABRRRQAUUUUAFFFFABRRWfrmsWfh7R77VdRuEtbCxge5uJ5DhY40UszH2ABNCV3ZAfBn/BVj45/wBieFNH+F+mXG271crqOqBG5W2Rv3UZ/wB+RS3/AGyHrX5f16D8ffixefG74u+JfGV5vVdQuibaFznybdflhj/BAucdTk968+r9ay3CrB4aMOu79X/VjRKwUUUV6YyW0tZr66htreJ5riZxHHHGMs7E4AA7kmv3c/ZQ+CUPwB+COgeGDGg1Vo/tmqSLzvu5ADJz3C4VAfRBX5s/8E1fgV/wtD43L4n1C38zQvCQW9O4ZWS7JP2df+AkNJ9Y19a/YavguIcXzTjhovbV+pMn0HUUUV8eQFFFFABRRRQAUUUUAFFFFABRRRQBjeLPE2m+DPDWp69q9ytppem20l3czt0SNFLMffgdO9fgt8efi7qXx2+LGv8AjHUSytfzkW1uTkW9uvyxRD6KBnHU5PevvX/gqj+0H/ZWiaf8KdHucXOoBb/WTG33YA2YYT/vMN5HXCJ2avm3/gnr+z5/wuv412+qalbeb4Z8LlNQvN65SabP7iE+uWUsR0KxsO4r7bKaMMFhZ42t1Wnp/wAFlrRXP0H/AGC/2ef+FDfBa0k1G28jxT4g2ahqe5cPECP3UB/3FPI7M719L96OAKWvjq1WdepKrPdkBRRRWQBRRRQAUUUUAFFFFABRRSE4BNAGH4q8V6V4L0O61fWr+LTtOtl3yzzNhQPT1JPQAck8CvlLxZ/wUY0ix1GSHw94TuNVtFbAury6Ftv9wgRzj6kH2rxf9sz41XnxE+JF54etbo/8I7oczW8cKt8ss68SSN6kHKj0AyPvGvnmvjcfm9RVHToOyXXuf0DwxwFhKuEhis0Tk5q6jdpJPa9rNv56H6S/B/8Abc8JfEvWLbR9TtJvDGq3LBIFuJRLbyOeiCQAYY9gygHoDk4r6PDbhmvxMVijBlJVgcgjtX6ffsf/ABen+Kvwsh/tGYz61pL/AGK7kc5aQAZRz7leCe5VjXdleZSxLdKr8XR9z5vjTg+jk9OOOwF1TvZxbva+zT3t016nvNFFFfSH5EMIByCMj3r5n/aF/Y30X4ni51zwyIdD8Ttl3Crtt7xv9sD7rH+8Bz3B6j6Y70v86wr0KdeHJUV0ell2ZYrKq6xGEm4yX3NdmuqPxk8Y+Ctb8Aa9caPr+nzabqEJ+aKYdR2ZT0ZT2IJBrEr9e/ir8GvDPxi0BtN8Q2AmZQfs95HhZ7Zj/Ej9u2Qcg45Br85fjv8AsyeJ/glevcTIdV8Ou+IdVgQ7VyeFlXnY36HsT0Hw2Oyuphbzp+9D8vX/ADP6X4a41wucpUMTanW7dJej/R/iePUUUV4R+lACVIIOCO4r6r/Z5/bX1LwWbXQPG7y6toYIjj1Ll7i2Hbd3kQf99DtngV8qUV1YfFVcLPmpux4ma5Ng85oOhi4X7Pqn3T/rzP2f8PeJNO8W6Rb6ppF7DqGn3C74ri3cMrD6j8iOoNa1fkr8Fvj94o+COr+fo9z9p0yVwbnSrhiYJh3I/uNj+Ic9M5HFfo38GPj/AOF/jdpIn0m48jUo1ButMnIE0B9cfxLnow49cHivvMDmNLFqz0l2/wAj+ZOI+EMZkUnUXv0ukl08munrsz1KkwPSlor1z4IbsX0H5UnlIeqL+VPooHcryWkMqkNEhB6grmqsWgabbXQuorC2juACBKkKh8HryBmtDPvRkipsmUpzSsmLilooqiAooooAKKKKACiiigAooooAKKKKACiis7XNc0/wxo97q2q3kOn6ZZQtPc3Vw4SOKNRlmYnoABQBT8YeLtH8AeGtR8Q+INQh0vRtPhM9zdzthY1H6kk4AA5JIABJr8T/ANs79sfWv2oPFxtrQzaZ4F06U/2bpZbBlPI+0TAcGQjOByEBwOSxbY/bj/bU1H9pTxQ2iaHLNYfDzTZibS2OUa+kHH2iUfntU/dB9Sa3f2C/2HLr4/axD4x8XW0tr8PbGX5Y2yj6tKp5jQ9RGDw7j/dXnJWG76I0StqzW/YH/YQm+NF9a+PPHVpJb+A7aTdaWUgKtq8inp6iEEYLfxEbR3I/Xixs4NNs4LS1gjtrWFFiihhUIkaAYCqBwAAAABTNN0210bT7WxsraKzsraNYYLeBAkcSKMKqqOAAAAAKu1SViG7hRRRTEFFFFABRRRQAUUUUAFFFFABRRRQAUUUUAFFFFABRRRQAUUUUAFFFFABRRRQAUUUUAFFFFABRRRQAUUUUAFFFFABRRRQAUUUUAFFFFABRRRQAUUUUAFFFFADccmvjv/goh47+w+FvD/hSCUiS/na7uFU8+XGMKD7Fnz/wCvsTOBX5gftreLv+Ep+PWrRI26DSoYrGM54yo3v+TyMPwrxc3reywzS3lofofAeAWNzqEpLSCcvnsvxd/keEUUUV+eH9YBRRRQAUUUUAFFFFAHof7Pni7/hBvjP4S1cvtiS9SGVicARy5icn6K5P4V+uSHein1FfiWrFWBBwRzX66fAfx4PiP8JvDeumQSTz2qpcHPPnJ8kn/jysfoRX2GRVtJ0X6/o/0PwHxOwDU6GPiu8X+a/U6zxTqy+H/DWq6k67ls7WS4I9QqFv6V+Ml5dS313PczOZJpnaR3PVmJyTX6+/GaOSf4TeMIoM+c+kXapjruML4r8fD1rPP27016/odHhfCKhiZ9bxXy1Ciiivkz92CiiigAooooAKKKKACiiigAooooAKKKKACiiigAooooAK+hf2I/iDf+E/jRp+ipK50vXA9vcwZ+XeqM0bgeoIxn0Y189V9UfsFfCi58Q+PpfGl1GV0rRVeOBz0luXXbgeoVGJPoWSvRy6M5YqHs97/h1/A+Q4rqYelk2IeK2cWl/ie1vO9j9DxS0g6Utfph/HYUUUlACEc+gqKSZIImkdwqKMsxOABT2OFye1fE/7Y/7U0JtrzwF4QuxI8mYtWv4W+VR0aBGHUnoxHQfL3OOTE4qGFpuc/l5nuZNk+IzrFxw2HXq+iXVv9DxT9rX43j4w/EV49PnMnh3SS1vZYPyytn95L/wIgAf7Kr0ya8Ooor80r1pV6jqT3Z/YuW4CjlmFp4SgrRirf8F+berCiiisD0gooooAK/Tz9iHVTqP7POgxMdzWk1zBn285mH6MK/MOv0Z/4J9zmX4K3ak5EeqzKPb5Iz/WvocjdsS13T/Q/KPEiCllEZPpNfk0fT9FFFfeH8xhRRRQAUUUUAFFFFABRRRQAUUUUAFFFFABRRRQAUUUUAFFFFABRRRQAUUUUAFFFFABRRRQAUUUUAFFFFABRRRQAUUUUAFFFFABRRRQAUUUUAFFFFABXG/FT4WeG/jR4J1Dwp4q09dR0m9XBVuHicfdkjb+F1PII/UEg9lRQB+B37Vf7K/iT9l7x4+l6iHv/D94zPpOsqmI7mMfwt/dkXIDL9CMgg19R/8ABPb9vU+GJNO+F/xG1HOjOVg0XW7p/wDjzPRbeZj/AMsjwFY/c6H5cbP0V+MHwh8NfHPwHqPhPxXYreaZdjKuMCW3lAO2WJv4XXPB+oIIJB/Db9pr9mvxN+zJ8QptB1tDc6bOWl0vV40IivYQeo/uuMgMmcg+oIJjY1T5tGf0ABgRxyKdX5pf8E7P28Dc/wBm/Cr4i6jmX5bfQdaun+92W1lY9+gRj7Kf4a/SyqTuZtWFooopiCiiigAooooAKKKKACkIyKWkoA+MP21v2aRqlvcfEDwza/6ZCu7VrSJf9agH+uUD+JR971Az1Bz8L1+2TxrIhRxuVhgg96+SPEH7BOkax8XH1aK+Fh4Mn/0iXTIARMJSfmiQ4wsZ656jO0DoR8rmOVSq1FVoLfdfqft3CPG1LA4WWDzOTtBXi93ZfZ/yPlX4G/s+eI/jjrIi0+I2ejxOBdapMh8qLuVX+++P4R6jJA5r9KfhR8HPDnwb8Ox6XoFoIicG4u5MNNcuP4nbv3wBwM8AV0nhjwxpng/RbbSdGsotP0+2TZFbwrtCj+pPUk8knJrY6mvTwOX08Ir7y7/5HxXEnFmLz+fJ8FJbR7+b7v8ABdA4Ao5o6ms7XddsfDel3Go6ldxWVlboZJZ53CoijqSTXrNpK7PiIxc2oxV2zQJwMjtXgPx7/a38M/CFJ9NsGTXfE+CPsUD/ACW7esrjp/uj5vpnNfO/7QX7b2q+LXudD8CyTaRo5zHJqf3Lm4H+x3iU/wDfR/2eRXyi7tK7O7F3Y5LMckmvlsdnChenh9X3/wAj9r4b8P51+XFZtpHdQW79X09N/Q6/4l/FnxP8W9bbU/EepPduCfJtk+WCBT/DGnQduepxyTXH0UV8fOpKpJym7tn77h8NRwlONGhFRitklZIKKKKg6Qoor0j4O/APxX8atUEOjWfk6cj7bjU7gFYIvUZ/ib/ZXJ6ZwOa1pUp1ZKEFds4sXjMPgKMq+JmowW7Z5/YWF1qt7DaWdtLd3U7iOKCBC7ux6BVHJPtX2V8Af2E3uTba58RQYo+JItDif5j6ec46f7qnPqRyK+hfgh+zT4V+CdoklnB/aOuOm2bVrlQZG9Qo6IvsOT3Jr14EZr7LBZPGnapX1fbp/wAE/nziPj+ti+bDZXeEOsvtP07L8fQo6To9loOnwWGn2sNlZwIEjggQIiKOgCjgCr46+1B/SjjFfSpJaI/HW3JuUndsdRRRTEFFFFABRRRQAUUUUAFFFFABRRRQAUUUUAJX5s/8FUf2eNklj8W9GtjtbZp+uBF79IJz+kZPtGPWv0m6Gue8e+C9L+Ivg7WfDGtQfaNL1W2e1nTvtYYyD2YHBB7EA124LFSwleNVbdfTqNaH5Nf8E3f2hD8JfjCvhXVbry/DfitktW3t8kF4OIJPbcSYz/vKT92v2G61/Pj8Xfhpq/wV+J2u+E9U3Jf6RdGNJ1BUSp96OVfQMpVh9a/ZD9ir9oBP2gPgjpmpXc4k8R6XjTtXUn5mmRRtl+ki4bPTcWA6V9DnuFjLlxlLaW/6Mcu57/RRRXyJIUUUUAFFFFABRRRQAUUUUAFFFFAHwj/wVM+A3/CW/DzTviPpdvv1Pw6RbX+z70lk7cMfXy5Dn6SOT0r8qq/ov8R+H7DxXoGpaLqlut3puo20lpcwP0kjdSrKfqCa/Az46fCm/wDgp8V/Efg2/wBzNpt0yQzMMefA3zRSf8CQqfYkjtX3/D+L9pTeHk9Y6r0/4DLizg6KKK+uKHI7ROroSrKcgg4INfuZ+xp8cF+PXwI0LW7icS63ZL/Z2qgn5vtMYALn/fUo/wDwMjtX4Y19i/8ABMv45f8ACt/jU/hK/uPL0bxaq2qhz8sd4mTAf+BZaPjqXT0r57O8J9Yw7nFe9HX/AD/ryE0fr9RRRX5mZhRRRQAUUUUAFFFFABRRRQAUUUUAFFFFABRRRQAUUUUAFFFFABRRRQAUUUUAFFFFACEcV8Uf8FQ/jefAnwhtfBGn3Hl6t4qkKzhD8yWUZBk+m9ti+43ivtR5BGjMxChRkk9hX4W/tjfGpvjt8fPEOvQTmbRrV/7O0vByv2aIkKw9nYvJ/wADr3slwv1jFKcvhjr8+n+ZSR4lRRRX6eWFKql2CqMknAApK+lf+Cf/AMEP+FzftAaXLe2/naB4cxq19uGUdkYeTGex3SYJB6qj1z4itHD0pVZ7JXA/Tb9i/wCB6/Af4DaHo9zB5WuX6/2lqpYYYXEgB2H/AHFCJ9VJ717tjNKBS1+PVakq9SVSe7dzIKKKKzAKKKKACiiigAooooAKKKKAE71zXxE8daX8MvBGt+Ktal8nTNJtXupiOrBRwq+rMcKB3JArpe9fm5/wVX+Pp/4lPwn0q5/uanrXlt/34hP6yEH/AKZmu3A4V4vERpLbr6dRrU+DviZ4+1n4y/ErWvFGp77jVdavDL5SZbbk4jiTuQqhUA9AK/aP9j34Cx/s+/BLR9DmiVddvB9v1eQdTcuBlM9wihUHb5Se9fnh/wAE1PgB/wALS+MJ8XapbeZ4f8JFLkb1+Wa9OfJX324Mh9CqZ+9X7AV9DnuKSccHT2jv+i+Q5dhaKKK+RJCiiigAooooAKKKKACiiigAqOf/AFEn+6f5VJSHBBHrQNbn4t+KDO3iXVjdf8fJu5fN/wB7ec/rWZX0x+1p+zVrnhDxxqXiXQtNuNR8OanM105tYzIbSVjl1cAcKWJIbpg46jnxrwH8HfGHxI1aCw0LQry5MjBWuHiZIIh3LyEYUD8/QE1+YVsLVhWdPld7/ef2Zl2d4DE5fDFqpFRSV7tK2mqfaxxlfXH/AATp1x7fx74n0gMfKutPS6K9t0bhQf8AyKa85/aa+Alr8CovB1rDM11c3tpKbu4OQssyMpYqOygOAB6AZ5Jrs/8AgnlZvL8X9ZuR/q4dHkQ/VpoiP/QTXbgaU8Pj4U5bp/mj57iPHYfNeGa+Ko6wktH6St+aP0Tooor9CP5TEpaTNLQAg6VT1HTrbVbOa0vLeO6tpkMckMyB0dTwQwPBB9KudqCaW403F3R8M/tEfsOSWpuvEHw6jaSLmSfQicsvqYWPX/cPPoTwtfGd1azWNzLb3MLwTxMUkilUqyMDggg8gj0r9sT7/lXhXx8/ZV8OfGi2lvoUXRvE6j93qUK8S4HCyqPvjtn7w45IGD8xj8ojUvUw+j7dPl2P2bhnj6rhOXC5q3KGylu1691+Pqfl9RXX/Ev4VeJPhLr76V4j097SXkwzj5op1H8Ub9GH6juAa5CvjZwlCTjJWaP6Ew+Io4qnGtQkpReqa1TCtHw/4i1Lwrq9tqmkXs2n6hbNvingcqyn/DsR0I4NZ1FKMnF3RpUpwqxdOorp7o/QX9nb9tfTvGX2fQPG8kOk64cRxagcLbXR7bu0bn/vk9scCvq5HDruU5FfiZX0n+zx+2TrXwwe20XxMZtc8MrhI3J3XFov+wT99B/dJ47EYwfrMBnO1PEff/n/AJn4TxNwB8WLylebh/8AI/5P5H6RHA5pM56dKwfB/jXRPH2g2+saDqEWoWEwyssLZwe6sOoYdwcEd63gMdRg19cmpK6eh+E1Kc6U3Cas1o09GiSikpaZAUUUUAFFFFABRRRQAUUUUAFFFFABRRSE4oAr3NzDZW0txcSpBBEpeSWRgqooGSSTwAB3r8e/2/8A9uCb45a1P4H8G3jxeAbCbE1xGSp1aZT98/8ATJSPlXufmP8ACF73/go1+3F/wlFzf/CrwBqH/EmhYw67q1s/F24PNtGw/wCWYP3yPvEY+6Du+b/2Pv2TNb/ah8efZ183T/COnOr6vqwX7i9RDHngytzjsoyx6AGG76I0StqzqP2HP2L9Q/aW8VjWNbjmsfh7pkw+23QyrXsgwfs8R9em5h90H1Ir9ptB0LTvC+jWWk6VZw6dpllCsFta26BI4o1GFVQOgAFUfBHgnRfh14W0zw34e0+LTNF06EQW1rCMBFHcnqSTkknkkkkkmugqkrEt3CiiimSFFFFABRRRQAUUUUAFFFFABRRRQAUUUUAFFFFABRRRQAUUUUAFFFFABRRRQAUUUUAFFFFABRRRQAUUUUAFFFFABRRRQAUUUUAFFFFABRRRQAUUUUAFFFFABSUtFAEMx2xOx6BTX42eP9e/4Sjxz4g1jduF9f3Fyp9nkZh+hr9dfiHqv9h+BPEOoA4NrYTzZ9NsbH+lfjWxySa+Rz+elOHq/wAj928L6EebFYh7+6l+Lf6BRRRXyB++hRRRQAUUUUAFFFFABX2v/wAE8viYqvrfge7k5Y/2jYhj16LKo/8AHGA/3jXxRXSfDjxxe/Dfxxo/iSwJ8+wuFlKZwJE6Oh9mUsp+td2BxH1avGfTr6HzHEmVLOMsq4X7Vrx/xLVf5P1P2IvrSPULSe2mQSQyo0bKehBGCK/HX4h+D7nwB441vw9dqRNp908G5xjeoPyOPZlKsPY1+vPhLxRYeMvDum61pkonsL6BZ4pB3VhnB9COhHYgivmL9tj9nSfxpZDxv4ctTPrFlFsvrWJcvcQr0dQOrpzx1I/3QD9hm2FeJoKpT1cdfVM/BOBc4jk+YywuKfLGpZa9JJ6X7btfcfANFBGDg8GivgT+oU76oKKKKBhRRRQAUUUUAFFFFABRRRQAUUUUAFFFFABRRXuvwI/ZM8U/GC5t768il0LwwSGa/nTDzL6RIeWz/ePyj1JGK3oUKlefLTV2eZmGZYXK6Dr4qoopd/yS3b9DiPgz8G9c+NPi2HR9JhZLZSrXl+y5itos8sfUnnC9SfbJH6n/AA+8A6T8NPCGn+HdHg8qys02jdy0jHlnY92Y5JPv2HFRfDb4ZaB8KfDUGieHrJbS0j+Z5D80kz93dv4mP6dBgACuqklSJSXYKvq1ff5fgI4KN3rN7v8ARH8t8U8UVuIayhBONKL91d33fn+Q9M0uc15f41/aT+G/gNpE1TxVZG5Q4NtaMbiUH0Kxhip+uK8H8af8FFtIthJF4X8NXV/J90XGoSrAgPrtXcSPqVrprY3D0fjmvz/I8bA8OZrmNvq9CTT6tWX3uyPsc8Vxnj74u+EfhfZG58Sa5bacCMpCW3Syf7sa5ZvwFfnX43/bI+J3jQSRLrS6HaP/AMsNJj8oj/toSZPyavGL6/utUupLq8uJbu5lO55p3Lu59STya8OvnkErUFd92fpOWeGmJqNTzCqortHV/fsvxPpv48/tu6z4+huNG8IJPoGivlJLsti6uF9Mj/VqfQEk+oBIr5dJycnk0UV8tXxFXEz5qjuz9uyvKMHk9H2GDgkuvdvu3uwooorlPZCiiigAooooAK/SH9gO1+z/AANL4x5+pTyfoq/+y1+b1fqT+xxoZ0P9nvwuGXbLdLNdP775XK/+O7a+iyON8Q32T/Q/JfEmooZTCHWU1+CbPb6KKK+7P5mCiiigAooooAKKKKACiiigAooooAKKKKACiiigAooooAKKKKACiiigAooooAKKKKACiiigAooooAKKKKACiiigAooooAKKKKACiiigAooooAKKKKACiiigArzb49fArwx+0L8Pb7wn4mt90Uo8y1vYwPOs5wDtljPYjPI6EEg8GvSaKAP55/j18CfFH7OfxFvPC3iSApNEfNs76IEQ3kGTtljPoccjqpBB5Ffo7/wTw/bnHxKsrP4aePr8f8JZbR7NK1O4fnUo1H+qcnrMoHB/jA/vAlvpb9qD9mrw7+038O5/D+roLXVbfdNpWrKmZLOfHX3RsAMvcY6EKR+HHxF+Hniv4CfEi78P65BPo3iHSLhXjmhcrnB3RzROMZU4DKw/QjAjY1+JH9FeaWvj/wDYJ/bUtv2h/DKeF/E9zFb/ABD0uH95nCjU4V489B/fHG9R/vDgkL9fjpVmbVhaKKKBBRRRQAUUUUAFFFFABRRRQAUUUUAVbu6israW4ndYoolLtIxwFAGSSewr8zv2qP2k7z4x+IpdK0ud4PCNjIRbxgkfa3HHmuPTrtB6DnqTX0z+3j8UpfBnw1tvDljKYr3xC7RuyHBW3TBkH/AiyL7gtX5018hnONkn9Xg9Ov8AkfvXh7w7TnD+1sTG+rUPK2jl630QUUUV8ifvAUUUUDCpbOzn1C6itrWGS5uJWCRwxIWd2PAAA5JPpXefCL4GeKvjPqwtdCsStmjAXGpT5WCEe7Y5b/ZGT7Y5r9D/AIG/sveFPgrapcwRDVfELLiXVrlBuGeojXkRr9OT3Jr2MFltbFvmeke/+Xc+C4h4wwORxdNPnrdIrp/ifRfj5Hzt8Av2FLrU2t9a+IivaWpw8eiRnEkg7eaw+4P9lfm9SvSvt7RNC0/w5psGnaXZQ2FjAgSK3gQKiL6ADitDHFKAeTmvt8NhKWFjy018+rP5pzjPsdnlX2mLnotorSK9F+u46kopa7j58ZQDmq19eQadaS3N1KlvbxKXklkYKqqBkkk8AD1r46+Pv7dVvpxudE+HhS8uRlJNbkXMMZ7+Sp++f9o/L6ButcmIxNLCx5qj/wA2e3lWTY3Oa3scJC/d9F6v+mfQPxj/AGgPCfwV04zaxeCfUXTdb6ZbENPN6HH8K/7TYHXGTxU/wN+NGmfG/wAFR65YR/Y7lXMV3Ys+9reQdicDIIwQccg+oIH5O61rd/4j1OfUdUvJ7++uG3y3FzIXdz6kmvTf2avjbcfBP4gwXsju+hXu2DUrdecx54kA/vITkeo3DvXzlLOnPELmVoPT/gn69jPDmFDKpSoyc8Qtb7J23il+T3v2P1dwKO1U9Nv4NVsLe8tZUuLW4jWWKWNtyujDIYHuCCDVw9K+u3PwdpxdmLRRRQIKKKKACiiigAooooAKKKKACiiigD4A/wCCp37P3/CQ+ErD4o6RbbtQ0YLZ6oI15ktWb93If9x2x9JPRa+Vf2AP2gP+FH/HGzttQufJ8NeJNmm6hubCROT+5mP+65wSeiu5r9lfEnh7T/Fvh/UtE1W3S70zUbeS1uYH6SRupVlP1BNfgn8fvhFf/Ar4t+IfB19vcWFwTa3DDH2i3b5opPTlSM46HI7V9vlFaONw08FW6LT0/wCAy1qrH7/KcjilHIr5s/YK+Pn/AAvP4GaeL+587xL4f26ZqW5svJtX91Mf99AMnuyvX0n0r42tRlQqSpT3TIFooorIAooooAKKKKACiiigAooooATrX58/8FWfgZ/a/hnRvihp1vm50tl03VCg5a3dv3Mh/wB2Qlf+2q+lfoNxXOfEDwVp3xG8F634X1aLzdN1a0ktJh3CupG4ejA4IPYgGu3BYl4SvGqum/p1GtD+eCiuk+JPgPUvhj4817wpq6bNQ0i7ktZTjAfaeHX/AGWGGHsRXN1+vQmpxU47M0CrGnahc6TqFtfWcz213bSrNDNGcNG6kFWB7EEA1XoqviA/fP8AZu+L1v8AHP4MeGfF0bJ9qu7YR30Sf8srpPkmXHYbgSP9kqe9en45r8uP+CUnxt/sLxprXw01C422esodQ01WPAuo1/eoPd4wG/7Y+9fqOK/JMywv1TEyp9N16MzasLRRRXmiCiiigAooooAKKKKACiiigAooooAKKKKACiiigAooooAKKKKACiiigAooooA+af2/vjV/wp39nnWFtLjytc8Q50iy2nDKJFPnSDuNsYfB7My1+KXWvrf/AIKV/Gn/AIWZ8epfDtlP5uj+E4209ApyrXRINw31BCxn/rlXyRX6dkuF+r4ZSe8tX+n4GiQUUUV74wr9mf8AgnT8Ev8AhUvwAsdTvbfytd8VFdUuSwwywkYt4z7BDvx2MrCvzE/ZR+DEnx3+Onhvww8TPpfnfbNTYdFtIsNICe27hAfVxX7vW0EdrDHDEixxxqFVFGAoHAAHYV8VxFirKOGj11f6EyJ6KKK+HICiiigAooooAKKKKACiiigAooooA5X4neP9L+FngDXvFmsSbNP0m0e5kAOC5A+VF/2mYqo92Ffgf468X638X/iNqviHUN97reu3zSmOMFiXdsJGg64A2qo9ABX3v/wVa+PGBo3wp0u4/u6prGw/XyIT/wCPSEH/AKZmvJf+CZvwH/4WX8ZH8YalbeZoXhILcJvX5Zb1s+Svvsw0nHQqnrX3GV044DBTxtTd7enT72WtFc/Rr9lH4HQfAD4KaD4YKJ/azJ9s1SVOfMu5AC/PcLhUB9EFexY/KjPNHeviqtSVabnJ6vUgWiiioAKKKKACiikoASkyB3o+6MjmvCv2s/jovwd+H7wWMwHiTVg1vYgHmIY+eb/gIIx/tEdgaxrVY0KbqT2R3YDBVsxxMMLQV5Sdl/n6LdnL/FH9ufw38PPF+o6BaaPc67PYv5UtxDMkcXmD7yAnJO08HjqDXnV//wAFIrpsiz8Cxx+jTakW/QRD+dfF0kjzSNJIxd2JZmY5JPqabXwdTOMVNtxlZeiP6dwnAOSUacVWp88klduT1fV2TSPq3Uf+CiPjafP2LQNFtvTzhLLj8mWuk+CP7SPxd+OvxDs9DtZNM07T0xPqFza2X+pgBG7Bdm+ZuFHuc9Aa+MrW2lvbmK3t43mnlcJHHGMs7E4AAHUk1+pn7LvwQi+C/wAPIYLhEPiDUdtxqMowSHx8sYPogJHuSx713ZfVxeMq+9N8q3/y+Z83xXgcj4dwL9jho+2npG+tu8tb7fnY9j25QAgEe4pVVFHyqAfYVFcTxWsTzyuscSAszscAAda+M/j9+3SunXFzoXw7aO4mXMcmuSLujU9/JU8N/vtx6AjBr6nEYmlhYc9R/wCbPxTKcnxudV/YYSF+72S9X/TMb/go9qkE+ueCbFHVp4Le7mkUdVV2iVT+aN+Ved/sn/HXwp8CYvEl/rlvf3mo34higisoVbbGu4tksygZLL/3zXhXiDxHqnirU5dS1jULjUr+U5ee5kMjn2ye3oOgrOr4Grjm8W8TTVn0v6WP6hwfDVOGRwybFSbS3a0vrzfdc+95v+CjfhsMBF4U1R0z1eWNT+WTWhpn/BRLwRcyql5oetWYP8axxyKPr84P5A1+fFFdCznFp7r7keVLw9yOSsoSX/bz/U/VPwr+1r8LfFhWODxVbWM5/wCWeoq1t/484Cn8DXrNlqFtqVtHcWlxFcwSDcksLhlYeoI4NfinXS+DfiT4p+H92Lnw9rt7pTA7ikExEbn/AGkPyt9CDXoUc9a0rQv6Hy2P8MqTTlga7T7SWn3q1vuZ+yPPpijNfCfwp/4KD39o0dl480tbyHhf7T01Qsg93jJ2t9VK/wC6a+xfAvxD8O/EjSE1Pw5q0GqWrYy0TfMh/uup+ZT7MAa+jw+NoYle5LXt1PyPNuHsxyWVsXTtHpJaxfz/AEdn5HU0lLSZruPnDmPHnw80H4laDNo/iHTo9QspBnbIMMjdmVhyrD1Ffnp+0H+yFr/wkkuNX0bzte8LAljOq5mtV9JVHUD++OPULxX6YkgVHJEkwZXAdSMEEcGvNxmBpYyPvaPoz63IeJsbkFW9F80HvF7P07PzR+JtFffP7Q/7EFj4kFxr3gJItN1U5eXSSQtvOevydo29vun/AGeSfhTW9D1Dw3qlxpuqWc9hf27lJbedCjofcGvg8XgquElaa06Poz+nsj4iwWe0ufDytNbxfxL/AIHmijRRXvn7JP7P0nxh8Y/2lqsDHwrpUivclhgXMnVYR7d29BxxuBrnw9GeIqKnBas9TM8xoZVhZ4rEOyir+vZLzb0PoX9g74P6r4R8NXfi/VLi6t11mNVtNNLlY/KByJXToWb+E9lyf4uPrQDFQwQpbwpHEgSJQFVVGAAOgAqfbX6bh6Kw9KNJdD+Ns2zKpm2MqYyqrOT27Lovkh1FFFdJ5IUUUUAFFFFABRRRQAUUUUAFFFFACAYr8/f+Cjf7bn/CAafefC7wLqH/ABUt3Hs1nU7d+dPiYf6lCOkrA8n+BT/eOV9W/bu/bFtf2bPBTaPoc8dx8QNYhYWUJIYWMRyDcyD2OQgP3mHcKRX4++A/A3ir47/Emz0LR4p9a8S63dFmlmcsWZiWkmlc5wB8zMx9zUt9C4rqzov2cf2evEf7SfxJtPC+hRmKDibUNSdSYrK3B+aRvU9lX+IkDgZI/dX4P/CPw78D/AGmeEfC9n9k02yT5nbBluJT9+WRv4nY8k/QDAAA5T9mD9m7QP2ZPhxbeHNIUXWpTbZtV1UriS8nxyfZF5Cr2HqSxPsdCVhSdwoooqiQooooAKKKKACiiigAooooAKKKKACiiigAooooAKKKKACiiigAooooAKKKKACiiigAooooAKKKKACiiigAooooAKKKKACiiigAooooAKKKKACiiigAooooAKKKKACiiigDgPj3IYfgp45deo0W8xj/AK4vX5DV+wXxptG1D4R+MrZBuabSLuMD1JhcV+PtfG5/8dP0Z/Qnhe17DErrdfkFFFFfKH7eFFFFABRRRQAUUUUAFFFFAH2V+wb8cxp94/w71i42QTs02lSO3Cv1kh/4Fyw993civus4Iweh9a/FGxvrjTb2C8tJnt7q3kWWKaJtrI6nIYEdCCM1+nv7L37QVt8bPCCQ3sixeJ9PRUvoBgeZ2EyD+63cdjkdMZ+1yfHKpH6vUeq29O3yP504/wCG5Yas81wsfcl8S7S7+j/P1OF/aG/Yq03x/Nc+IfB7Q6Nr8hLz2bjFtdN1J4/1bn1AwT1AJJr4V8a+APEXw71Z9N8RaTc6VdrnCzp8sg9UYfK491JFfsoKxvEvhLRvGOmvp+taZa6pZSfehuog659cEcH36iurGZRSxDc4Pll+B4uQcd43KoxoYle0prbX3kvJ9V5P7z8ZKK/Q34gf8E/fBuvvLceG9Qu/DVw2SIT/AKRbg/7rEOP++8e1fP3i39g/4l+HzI2mxWHiGEHj7JcCOTHusgUZ9gTXy9bK8VR+zdeWv/BP2jAcbZLj0v33JLtLT8dvxPnOiuq8RfCvxj4SkkXV/DOq2ATrJLaOEPuHxtI9wa5YqR1BFeZKE4O0lY+0pYmhiI89Kaku6d/yEooorOxvzLuFFFGCexp2YuaPcKKvaboGp6y+yw067vn6bbaFpD+grudB/Zz+JniTb9i8F6qqt0a6h+zKfxk2itYUatT4It+iOOvmGDwqvXrRj6tL8zziivpjwx+wH8RtYaN9Un0vQ4j94TTmWVfoEBU/99CvZvB//BO/wtprxS+INfv9ZkU5aK3RbaJvY/eYj6MK9GllWKq/Zt66f8E+SxnG+SYO/wC+U32im/x2/E+A443ldURS7scBVGST6V7L8NP2R/iL8SHSVNHbQ9OJGbzVwYAR6qmN7exC49xX6KeBvgf4G+HIR/D/AIbsrGdRtFzs8ybH/XR8t+tdycIpPAA79K9uhkUI615X8l/mfm+Z+JlaonDLqXL/AHpav7lp+LPnT4RfsTeCfh2Yb7WF/wCEr1dMMJb2MCCNv9iLkfixb2xXqvxD+LvhD4Saatx4h1e309Sv7q2X5ppP9yNcsfrjA7kV85ftI/tsJ4aubvw14DeG71GPMdzrBw8UDdCsY6Ow/vHKj0Pb4c1rXNQ8SalNqGqXtxqF9M26W4uZDI7n3J5p4jMMPgU6WFim/wAP+CZ5ZwnmnEso47OqslF7L7TXktor5fI+vviR/wAFDr25Z7bwRoS20fIF/qvzuR6rEpwPxY/Svm3xx8c/HnxGaQa94lvruB+DaxyeTD/37TCn8RXC0V83Xx2IxHxzdu2yP1/LeGcqytL2FFcy+09X97/SwE5ooorgPqEktgooooGFFFFABRRRQAUUUUAFFFFAElrbSXlzFbwoZJpXCIi9WYnAAr9j/h54ZXwb4G0DQ1IYadYw2u7+8VQKT+JGa/Mz9k/wA/xB+N/h+Bk3WenSf2lcnGQFiIKg/V9i/jX6qgYAHYV9nkVG0JVX10+4/njxNx6qYmhgov4U2/novwX4j6KKK+qPxMKKKKACiiigAooooAKKKKACiiigAooooAKKKKACiiigAooooAKKKKACiiigAooooAKKKKACiiigAooooAKKKKACiiigAooooAKKKKACiiigAooooAKKKKACiiigAr5u/bQ/ZF0v9qDwM32dYbHxtpcbNpWpMMBu5t5T1MbHv/CeR/EG+jwcU6gD+cu3n8WfA34kLJGbvw14u8PXvf5ZbeZDggjoR2xyGB7g1+2H7Hf7V2j/ALUPw9S83RWHi7TVWHWNLU/dftNGDyY3wSPQ5U5wCfL/APgoP+xUnx28Oy+NvCNkqePtLh/ewRLg6rAo/wBWfWVR9w9x8p/h2/lj8Gfi/wCJv2ffiVp/irw9M1rqVhIY57WXIjuIs/vIJV7qcYPcEAjBAIjZmvxI/oiorzb4C/HDw5+0L8ONO8XeHJv3M48u6s3YGWznAG+GT3GeD3BBHBr0mrMgooooAKKKKACiiigAooooAKKKKAPzd/b91qTUPjbBZFv3NjpsSKueNzM7E/XlR+Ar5pr6O/b10xrH48PORgXmnQTA+oBdP5qa+ca/M8xv9bnfuf2PwooLJMLybcq+/r+IUUVJa20t7cxW8EbTTyuEjjQZZmJwAB3JNedufVSkormkFvby3c8cEETzTSMESONSzMx4AAHU19c/AP8AYWvte+z638QFk06wOHj0ZG2zyjr+9Yf6sf7I+b12mvb/ANmT9lnS/hLpFrrOtW0d94vnQO8rgMtnkf6uPtkdC/U8gcdfooDGK+zwGURilUxGr7f5/wCR/PXE3H1WtKWDyp2itHPq/TsvPftYyfDvhzTfCmlW+maTZQWFjAuyOC2jCIo+g/nWt3o5o4Ar6lJJWR+KylKcnKbu2KTxQOlAHeq9zdRWUDzTyLFEilmdzgKBySSegpiSb0RMTg15x8Xvjv4V+DGlG5129Bu5FJt9OtyGuJz/ALK54HucD3zxXgfx9/bpsdD+06J8P/L1LUBlH1l/mgiP/TMf8tD/ALR+X/eFfD2v+IdS8U6tPqer30+o387bpZ7ly7sfqe3oO1fOY3N4Ubwo+9Lv0X+Z+tcOcBYjMOXE5henT6L7Uv8AJeuv5np/xx/ad8V/Gu5kt7iY6V4eDZi0m2c7W54MjcF2+uAOwFeP0UV8XVrTrSc6juz+iMDgMNltFUMLBQiui/rV+bCiiisT0D7g/YT+P3nQj4c65cZkQNJpE0jdV6vDn25ZfbcOwFfauM1+U3wA+Bnjb4oeI7O/8OJJpNrY3CytrkwKxwMpBGzu7jj5R7ZIBzX6oWEU0NjbxzyiadUCyShNgdscsFycZPbNfoGUVas6HLUW2z7o/lbjzBYHDZnz4SavPWUV9mX/AAd7b3LlFFFe6fmoUUUUAFFFFABRRRQAUUUUAFFFFACV8Jf8FSfgH/wl/wAPrD4kaVbb9U8OYt7/AGD5pLJ24Y+vlyHP0kcnpX3b3rO17RbLxLol/pGpW6Xen38Eltc28gyskbqVZT7EEiurCYiWFrxrR6fl1GtD8W/2D/j2fgX8dtNN9ceT4b17bpmp7jhIwzfupj/uPjJ7Kz+tftmORmvwE/aB+EV98C/i74i8HXm9ksLgm0ncf6+2b5opPTJQjOOhBHav1q/YK+O4+OHwG037dced4j8PhdM1Hccu+1f3Up7nemMnuyvX0+e4eNSEMbS1T3/R/oVLufSlFFFfHEBRRRQAUUUUAFFFFABRRRQAUUUUAfmL/wAFXvgj/Z3iHQvifp1viDUVGl6oyDpMikwyH3ZAyZ7eUvrX57V+/wB8ffhRafG34ReJvB12EVtRtWFtM44huF+aF/wcKTjqMjvX4G6xpN3oGrXumX8D2t9ZTvb3EEgw0ciMVZT7ggiv0fIcV7ah7KW8Py6f5FplOiiivpijf8AeNNR+HXjbQ/E+kyeVqOk3kV5Cc8FkYHafUHGCO4Jr9/8A4e+NtO+I/gfQ/FGlSeZp+r2cV5Cc5Kh1B2n/AGgcgjsQa/nhr9SP+CUfxp/t/wAEa58Nr+fdeaHIdQ05WPJtZW/eKB6JKc/9thXyfEGF9pRVeO8d/R/8EmSPvuiiivz4gKKKKACiiigAooooAKKKKACiiigAooooAKKKKACiiigAooooAKKKKAE6V5x+0H8Vbb4J/B7xR4xnKmXT7Rjaxv0luG+SFPoXZc+2T2r0bPSvzU/4KyfGXz77wz8M7Cf5IB/bGpKp/jO5IEP0HmMQf7yGu/L8N9bxMKXTd+iGtT88dR1C41bULm+vJnuLu5laaaaQ5Z3YksxPqSSar0UV+upcuhoFFFdP8MvAN/8AFD4g+H/CemLm91e9jtEbGRGGb5nPsq5Y+wNKc1CLnLZAfpd/wSs+Cv8Awivw01b4hX8G3UPEcv2eyZhytnExBI9N8m7PtGh7192jrWF4M8K6f4F8KaR4d0qEQabpdpFZ28fcIihRn1PHJ7mt0V+PYzEPFV51X1f4dDN6i0UUVyiCiiigAooooAKKKKACiiigBOK53x/40034c+C9a8UavL5OmaTaSXc7dyqqTtHqxOAB3JAroq/PP/gqz8dTpfh7RvhdptwRcakV1PVQh6QIxEMZ/wB51LkdvLX1rtwWGeLrxpLrv6dRrU/PT4i+OdX+L/xH1rxNqIe41XW71pjEmWwWOEjXuQo2qB6AV+2H7JHwQj+APwP0Hw28Srq8qfbtVkXq93IAXGe4QBYwe4QV+bH/AATd+Bf/AAtb45w+Ib+383QPCQTUJSwysl0Sfs6fgytJ/wBssd6/Y7mvoc+xKi44SntHf9F9w5dhaKKK+RJCiiigAooooAKKKKAMbxP4ksPCWgX+sanOtrYWULTTSt0VVGT9T6DueK/Jv40/FS++MXj/AFDxDeFkhc+VZ2xORBApOxfryST3JJr9HPj78H9Z+NlhZeHo/ECaD4cVxPe+VEZZrpwfkTGQFQdcknJxx8vOF4F/Yq+Gfg5VkudLfxDeLz52qyeauf8ArmAEI+qmvAzDDYjGSVKGkF1fV/8AAP0/hXN8p4epSxmIvOvLRRS+FersrvyvZH5veGvBev8AjO7+zaHo17q82eVtIGk2+5wOB7mve/A/7BnxB8SeXNrL2fhm1bkieTz5seyJkfgWBr9E9K0Ww0SzS10+ygsraMYSG3jVFUewAAFXqxo5HRhrVk5fgj0Mw8Scwr3jg6caa7v3n+i/A+dvhF+xZ4P+F2t2Ouz3V3r+sWbb4pLoKsMb44dYwOo6jJODgjkV9EZEYJPGO9KBgdOtfNn7anxyf4a+CF0DSbjytf1tGjDofmt7fpJJ7E52qfdiOVr12qOAoylFWij4Om8x4nzCnSqTc6ktLvZLd6dEtXoeHftiftRzeL9SuvBPhW7MehWzmO/vYH/4/HHWNSP+WYPB/vEegGfk6jqaK/O8TiJ4qo5zf/AP60yfKMNk2EjhcOrW3fVvq36/gFFFFch7gUUUUAFFFFABW74M8da98PNbi1bw9qdxpl6n/LSFuHH911PDL7EEVhUVUJOD5ouzMatGniIOnVinF7p6p/I/RP8AZ4/bR0n4jPBoXizydE8QvhIp92La7bsFJ+45/uk4PY5OK+ogFPIOc1+JQODkcGvs79k/9r2e3ubPwZ44vDLbuVhsNXuGyyHoscrHqD0Dnp0PHI+wy7NudqjiHr0f+f8AmfgHFnAv1aMsdla91ayj281/l93Y+6aWmqwdQQcg0vWvqz8RE464ryn42/s8+GPjdpbJqkAs9WiQrbapbqBNF6A/3lz/AAn1OMHmvVe3rSjgVnUpxqxcJq6Z1YXFV8FVjXw83Gcdmj8udX/ZB8e6P8TLDwm1kbiC/lIh1iFS1t5Q5Z2P8JVeSp57DOQT+jXw1+Hul/C3wbp/h3SIvKtbRMF2GXlc8s7HuzHJP5DgCuqAGRnGaU8jiuHC4ClhJSlDd/gux9LnnFGOz6lSpYmyUN7dX3fy/XuOFLSClr0j5AKKKKACiiigAooooAKKKKACiiigArx79p39o3Qv2Z/hnd+JdVK3OoS5g0vS9+HvLjHC+yDqzdh6kgHu/iF470P4YeDdV8U+I75NO0bS4DPcTv6DgKo7sxIUAckkAda/Cb9qP9o/XP2mvifd+JNSL2ulw5t9K0vdlbS3zwPQu3Vm7n2AATdioq5x3jTxj4q+O3xKu9a1WS41zxPrt2oEcSFmd2IWOKNB0A+VVUdAAK/Yz9hn9j6y/Zm8D/2hq8UVz4+1iJW1G5GGFpHwRbRn0BwWI+8w7hVrxr/gmv8AsXjwZpdp8V/GthjXr2LfodhcJzZwMP8Aj4YHpI4Py/3VOerfL+hBOKSXUcn0QtFFFUQFFFFABRRRQAUUUUAFFFFABRRRQAUUUUAFFFFABRRRQAUUUUAFFFFABRRRQAUUUUAFFFFABRRRQAUUUUAFFFFABRRRQAUUUUAFFFFABRRRQAUUUUAFFFFABRRRQAUUUUAFFFFAFHV7GPUdMu7WT/VzRPGfowIP86/F7VLCXStTu7Kdds9tM8Mi+jKSD+or9qz6etflB+1F4QbwX8dvFlnt2w3F0b6IkcFZh5nHsCzL+FfLZ7TvShU7Nr7/APhj9r8McUoYrEYVv4oqS+Ts/wAzyqiiiviz+iAooooAKKKKACiiigAooooAK6HwB491j4aeKrLxBodybe+tmyO6SL/EjjupHBH9QDXPUVUJODUouzRjWo08RTlSqq8WrNPZpn6zfAz466J8cvCyahp7i21GABb3TnbMkD/+zKecN39iCB6djn3r8a/A3jzW/hx4jtdc8P3sljfwH7y8rIvdHXoynuDX6IfAL9r/AMN/FeCDTNWeLw/4nIC/ZZXxFct6xOepP9w/N6butfd4DNIYhKFV2n+DP5j4p4Kr5VUlicHFzo793H18vP7z6IopAwYZBzS19AflxG0aMMMin6isTVPA/h7XA39oaHp97nr9otkfP5g1u0h49BU8qlo0aRqTp6wbXocBcfAD4b3ZJl8D6CW9Rp8QP6LUA/Zy+GWd3/CD6IT/ANeSfyxXo+KSsvY039lfcjsWYYyKsq0v/An/AJnBQ/AX4c25BTwNoAI7nTISfzK1saf8NvCekkGy8N6Takf88bKNP5LXSgegp2OKr2UF9lfcYyxmJn8VST+b/wAyvHaQwqFSFEUcAKoAFTqgHYU6kPStTmcm9xaKKSgQw89a+VP23/j3ceA/D8Pg/RLjytY1eJmup4z89vbfd49Gc5GewVu5Br6sYYBx2r8nf2oPE0vin47+L7mV9wt7xrKNR0VYvkwPxUn6k14mbYiVDD+5vLT/ADP0TgXKaWaZqnXV4U1zW7u6Sv8An8jyzqaKKK/PT+rkrbBRRRQMKKKKACiiigAooooAKKKKACiiigAoor0n4A/B+8+NHxDstGiDpp0ZE+oXCj/VQgjOD/eb7o9znoDWtKnKtNQgrtnFjMXSwOHnia8rQirt+h9ifsEfCiTwn4CuvFd9FsvdeZTAGHK2yE7T7b2LN7jYa+qD1qppunW+k2FrY2kS29rbRrFFFGMKiKMKoHoAAKt/0r9Pw1COHpRpx6H8X5tmNTNcbVxlTeb27Lovkh9FJS10nkhRRRQAUUUUAFFFFABRRRQAUUUUAFFFFABRRRQAUUUUAFFFFABRRRQAUUUUAFFFFABRRRQAUUUUAFFFFABRRRQAUUUUAFFFFABRRRQAUUUUAFFFFABRRRQAUUUUAFFFFABX5n/8FK/2KRtv/i/4GsMdZfEWmW6fneIo/wDIgH+//fNfphUFxBHdwSQzIssUilHRxlWB4II7ik1cadj8Hv2QP2pdX/Zf+JMWpR+beeF9QKwazpan/WxZ4kQHjzEySp75KkgNmv3M8I+LdJ8eeGdM8QaFfRalo+owLcW11CcrIjDj6HsQeQQQcEV+P/8AwUH/AGNn+APi8+LfC9ox8AazMdsaDI0y4OSYD/sHkofQFT90FtT/AIJ1ftmH4KeJ4/AXi69I8DaxP/o9zM3y6Xcscb8npE5wG7A4bj5synbQtq6uj9iKKarh1DKQVIyCO9OqzMKKKKACiiigAooooAKKKKAPjD/gop4Fa50bw34sgjJ+ySvY3LAZ+VxujJ9ACrj6uK+Fq/Yj4q+ALX4m+ANa8N3mFS+gKJIRny5B8yP/AMBYKfwr8hvEGhXvhfW77SNRha3vrKd4Joz1V1OD/wDrr4XO8O6dZVltL80f0t4c5rHE5e8DJ+/Tf/krd/wd19xQr1H9mCztL/49+DIr0K0H23zAG6b1Vmj/APHwteXVoeHtcuvDGu6dq9i/l3ljcR3MLejowYfqK8KjNU6kZvZNM/Tcww8sVg6tCDs5Rkk+zaaP2l6AYpCOc/rXFfCP4naX8XPA+n+INLkBEyBZ4d2WglAG+NvcH8wQehFdtX6pCcZxUou6Z/EVehUw9WVKqrSi7NPo0A+lHXJzxUU08drC8srqkagszMcAAdcmvkv4+/ty6d4Y+06L4DaLV9UGUk1Q820B/wBj/now9fu9PvcisK+JpYaPPUdj0cryjGZvWVDCQ5n1fRebfQ96+K3xt8K/BzRmvvEGoKszgm3sYcNcXB9ETPT/AGjgDua/PL46ftT+KvjRcS2m86N4b3fJplu5+cZ4Mz8bz7cKPTPNeVeJvE+reMdZuNV1u/n1LULg7pJ533MfQD0A7AcDtWXXxGNzSribxh7se3f1P6R4c4JweTpV8R+8rd3tH0X6v8Aooorwz9KCiivSfg58AvFfxq1MQ6PZ+RpyPtn1O4BWCH1Gf4m/2VyeRnA5rWlSnVkoQV2zjxeMw+Aoyr4majBbtnn1hp91qt7DZ2NtLeXc7iOKCBC7ux6BVHJNfZfwC/YSeb7NrnxFykfEkWhQvyfTznHT/cU/U9RX0L8EP2avCnwTskksoP7R1x02z6tcqDI3qEHRF9hz6k4r10EZr7LBZPGnadfV9un/AAT+fOI/ECtjObDZZeEOsvtP07L8fQo6TpFnoVhBY6faw2dpAgjjggQIiKOgCjgCr/rR+NHGK+lStoj8cbcm5Sd2x1FFFMAooooAKKKKACiiigAooooAKKKKACiiigD4L/4Kn/Aj/hKfAemfErTLfdqWgEWuo7By9m7fKx/65yN+UrE9K+Sf+Cfnx0PwY+PenW19ceT4e8S7dKvgzYRHZv3Ep7fK5AJPRXev2U8UeG9P8Y+G9U0PVbdbrTdStpLS5hbo8bqVYfkTX4FfGj4Yaj8Fvin4i8Hahu+0aVdtHHMRjzoj80Uo/wB5CrfjX2+T1Y4zCzwVXpt6P/JlrXQ/oKzR1rwP9in45f8AC+PgNomq3c/na9po/szVcnLNPGBiQ/76FHz0yzDtXvecCvjK1OVCpKnPdOxA6iiiswCiiigAooooAKKKKACiiigBp6V+Qv8AwU5+Cv8Awr344R+LbGDy9H8WxG5YqMKl4mFmH/AgUf3Lt6V+vYr56/bn+C4+NP7POv2ltB52t6Ov9r6dtGWMkSkug9d8ZdQPUr6V62U4r6rioyez0fzGnY/EKigjBor9XNAr1n9lj4vv8Dvjp4X8UNIyadHcC21FR0a1k+SXI77Qd4HqgryaisqtONaDpy2asB/R7BOlzCksTh43UMrqchgehBqWvmP/AIJ7fGQ/Fr9nbSLe7n87WfDZ/si73HLMiAeS578xlRnuUavpvOK/HcRSlh6sqUt07GQ6iiisQCiiigAooooAKKKKACiiigAooooAKKKKACiiigAooooAKKKKAKGs6taaBpF9ql/OttY2cD3M8z/djjRSzMfYAE1+Afxv+Jl38Yvix4n8Y3m4Pqt68sUbnJihHyxR/wDAY1Rfwr9Tf+CmfxgPw6+AL+HrOfytV8WT/YVCnDC2XDzsPYjZGfaWvx6r73h3C8sJYiW8tF6L/g/kXEKKKK+wKCv0A/4JQfBk6x4w8QfEq+g3W+kRnTdOZhwbiRcysD6rGQv0mr4CiieeVI41LyOQqqoyST0AFfvN+y38Ik+CPwL8LeFmiWPUIrYXGoEdWupPnlye+GO0H0UV83nuK9hhvZreeny6/wCQmz1qiiivzYzCiiigAooooAKKKKACiiigAooooAzPEGuWPhfQ9R1jUrhbTTtPt5Lq4nf7scaKWZj9ACa/Av45fFO++NnxY8SeML7cr6ndM8ELHPkwD5Yo/wDgKBR7kE96/Sn/AIKkfG7/AIQj4S2PgTT7jZqvimTNyEPzJZREFs+m99i+4DiviX9g34H/APC7f2gNHivIPO0HQsatqO4ZV1jYeXGex3yFQR3UP6V9rk1KOEw08dV+Xov82Wu5+mv7EHwQ/wCFGfALRdPu7cw6/qg/tPVNww6yyAbYz6bECKR6hj3r6BxkUoGKOlfHVqsq9SVSe7dyBaKKKzAKKKKACiiigAooooAKKKKACiiigCtd3UVlaTXEzrHDEhdnY4CgDJJPpX5IfHj4my/Fr4o614gLN9jeTybKNv4IE4QY7Ej5iPVjX6CftkePT4G+Bes+U+y71YrpkOP+mgPmf+Q1k/Svy7r4/PMQ7xoL1f6H774aZWlCrmU1rflj6aN/fogqSCCS5mjhiRpZZGCoiDLMTwAB3NR19MfsIfDK28Z/E2716/hSe08PxJMkbjI+0SEiJsf7IR29iFNfN4ag8RVjSXU/Xs3zKGU4GrjKiuoq9u72S+bsdd8Jv+Cftxrmjw6j431afSpJlDrpunhfNjB/vyMCA3+yFOPXtXeat/wTt8G3Fsw07X9asp9uFedo5kz6lQik/mK+swAB6D2o96+/p5ZhYR5eS/m9z+WsRxlndes6yxDj2StZeVuvzufmn8Sv2HfH/ghZLnSY4vFWnxjO+xG2cD3ibk/RC1fPl3ZXGnXUttdwSW1zExSSGZCjoR1BB5Br9r2GR61578TfgT4M+LNqY/EGjQz3W3al9CPLuI/TDjkgehyPavLxORwl71B2fZ7H2uUeJOIpNU8zhzr+aOj+a2fysfkZRX0/8YP2E/FPgzz9Q8JyHxRpS5b7OAFvIx/u9JP+A8n+7XzLd2k9hcy29zDJb3ETFJIpVKsjDqCDyDXytfC1cNLlqRsft2WZzgc3p+0wdVS7916rdEVFFFcp7QUdDRRQK19D9C/2JP2hJPHeht4N166aXXdMj3Ws8p+a5txgYJ7unAPcgg84Y19VZPJFfjX8PvGt98O/GmkeItOcrdWFwsoXOBIvR0PsykqfY1+v3hfX7TxZ4d03WbCQS2N9bpcQsO6soYfjzX3+UYx4ik4TfvR/I/lzjzIY5VjliaCtTq3du0uq9HuvmbFLRRXvH5gFFFFABRRRQAUUUUAFFFFABRRRQAUUUUAFRySrEjO7BEUEsxOAB61JX55/8FNv2wf+ER0q4+EfhC+261fxD+3ryBubW3YZFuCOjyA5b0Qgfx8Juw0rnzj/AMFDP2xH+PXjM+EfDF4T4C0OchZI2+XUrkZBnPqi8hPYlv4gBr/8E5f2Nv8AhcvidPiB4usd3gnR5/8ARbWdfl1O6U52kHrEhwW7McLyNwHh37Jf7NOr/tOfFO10G28210G023Osakq8W9vn7oJ48x8FVHrk4wpr92PBvhLSfAXhfTPDuhWMem6PpsC29taxDCoij9SepJ5JJJ5NSlfUtuysjaVQoAAwB0Ap1FFWZhRRRQAUUUUAFFFFABRRRQAUUUUAFFFFABRRRQAUUUUAFFFFABRRRQAUUUUAFFFFABRRRQAUUUUAFFFFABRRRQAUUUUAFFFFABRRRQAUUUUAFFFFABRRRQAUUUUAFFFFABRRRQAUUUUANPXNfDv/AAUS+H5S48O+M7ePhw2m3TAdCMyRH/0YM/SvuINnNcJ8a/h3F8VPhprvhyQKJbqAm3kb/lnMvzRt9NwGfYkd64MbQ+s0JU1v09UfScO5n/ZOaUcU37qdn6PR/wCZ+QlFWNQsLjSb+4sruJ4Lq3laGWKQYZHUkMpHqCCKr1+ZNcuh/ZsJKpFSjsFFFFIoKKKKACiiigAooooAKKKKACgEqQQcEdxRRQJpPRnvXwn/AGy/Hfw1WCyvLgeJdHjwottQY+ai+iTfeHp824DsK+svh/8AtyfDnxgscWpXM/hi9PBj1BcxE+0i5GPdttfmnRXr4fNMRh1a912f9XPgc14JyjNG6nJ7Ob6x0+9bP7rn7PaD4w0PxTai50fV7LVLc9JbS4SVfzUmtbeOuRX4o2l9c6fMs1rcS20q9JInKsPxFdhpnxs+IGjqEtPGeuRRjon2+UqPoC2K9uGfRt78PuZ+eYnwwrp3w2JTX95W/FN/kfr+GBHWgkDuK/Jhf2mfiikeweNdTx7yAn88ZrM1H48fEXVARceN9dIPVY7+SMH6hSK1ee0ekX+Bwx8Msxb96tBL5/5H68GeMdXUfU00XMR/5ap/30K/GW+8X69qZ3Xmtahdt6z3Tuf1NUo9VvYX3x3k6P8A3lkIP86xefx6U/x/4B3x8L6ttcWr/wCH/gn7UiVT/GPzp+4HoQa/GrT/AIh+KtKkD2XiXV7Nx0MF/KhH5NXd+H/2sPir4cZPI8W3NzGvWO9RJww9CXUn8jWsM9pP44tfc/8AI4q/hlj4/wACvGXqmv8AM/VrNHevgvwL/wAFEdYs2jh8V+HLa/iyA1zpshicD12OWDH8Vr6h+GP7R/gP4tCOLRtZSLUWGTp16PJuB9FJw/1QsK9ahj8PiNIS17PRnweZcMZtlScsRRfKvtLVfO23zseoso5HrX5M/tMeHJvC/wAdvGVpMhHm373aEjhll/egj/vv9K/WfIODnIr43/b5+DM+raZZ+PtMhMk9in2bUkQZJgzmOT/gLEg+zDsprjzig62GvHeOvy6n0HAOZU8vzZQqu0ai5fne6+/Y+EqKKK/Pz+qgooooAKKKKACiiigAooooAKKKKACiiruj6NfeINUt9O021lvr64cJFBChd5GPQACmouT5UZznGnFzm7JD9A0G/wDE+tWek6XbPeahdyrFDDGMs7E8D/6/QV+pX7OXwLs/gf4Hjsspca1eATajdqOHkxwi/wCyuSB65J4ziuR/Za/ZetPg7paa3rUcd34vuYwGfAZbNCOY4z6/3m79Bx1+iR6V91leXfV17Wovef4H8zca8Wf2vU+pYN/uYvV/zNfounfcfRRRX0R+UhRRRQAUUUUAFFFFABRRRQAUUUUAFFFFABRRRQAUUUUAFFFFABRRRQAUUUUAFFFFABRRRQAUUUUAFFFFABRRRQAUUUUAFFFFABRRRQAUUUUAFFFFABRRRQAUUUUAFFFFABRRRQAUUUUAc5498D6L8SvB+q+GPEVjHqOjalAYLi3k7g9CD2YEAhhyCARyK/CX9qj9m7Wv2ZPijd+HL/zLrSZ83Gk6mVwt3b54J7B1+6y9jz0IJ/f2vGf2pf2cNG/aY+F154a1AR22qw5uNJ1Nly1pcAcE9yjfdZe456gEJq5UXY+X/wDgmj+2L/wnGkWvwo8YXxOv6dDjRL2Zub23Qf6gk9ZI1HHqg9Uyf0Gr+crXNF8U/BD4kz2F2tz4f8V+Hr4fMjbZIJo2BV1YdR0YMOCCCODX7YfsYftTWH7T3wvivpmitvFulhLfWrFOMSY+WZB/zzkwSPQhl5xkpPoOS6n0LRRRVEBRRRQAUUUUAFFFFADMAkZ7dK+Jv29Pgc02z4iaPbFmjCwaska9V6RzH6cIT6bPQ19tY5qlqemWus6dc2N9ClzaXEbRTQyLuV0YYYEdwQa48Vho4qk6cvl5M93JM2q5LjYYul00a7p7r/LzPxWor2b9pr9n68+CHi9zbJJP4Yv3Z7C7Iz5fcwuf7y9j/EOfUDxmvzStRnQm6c1Zo/sXL8dQzLDQxWHlzRkrr/J+a2aO8+E3xr8UfBjWHvvD14FjlwLixnBeCcDpuXI5HZgQR64Jr6PH/BR/UvsGw+CLb7Zj/Xf2i2zPrs8vP/j1fGlFdNHH4mhHkhOy/rueRmHDOU5pV9vi6Kc++qb9bNX+Z6v8Vv2nPHfxcR7XVNSWy0puum6cpiib/f5LP9GJHoBXlFFFctStOvLmqO7PZweAwuX0lSwtNQiuiVv69QooorI7wqazs59Quora1gkubmZgkcMSFndjwAAOST6V3nwi+Bfir4z6sLbQrIrZowFxqVwCsEI927t/srk/hzX6H/A39l/wp8FrWO5giGq+IWXEurXKDcMjkRryI1+nJ7k16+Cy2ti3zPSPf/LufA8Q8YYLI4umnz1ukV0/xPp+fkfO3wD/AGFLnUjb618RA9pbHDx6HE2JHHbznH3R/srz6lcYr7d0TQtP8N6Zb6dpdnDp9jAgSK3gQKiL6ADgVoYOKUA8nNfc4bCUsLHlpr59WfzVnGfY3PKvtMVPRbRWiXov13HUlLRXafPhRRRQAUUUUAFFFFABRRRQAUUUUAFFFFABRRRQAUUUUAIK/O3/AIKufA432j6H8UdNt8y2RGl6qUXrExJgkP0cshP/AE0Qdq/RKuY+JfgPTfih4C17wpq6b9P1a0ktZCBkpuHyuv8AtKcMPcCu3BYl4TERqrZb+nUa0Pyh/wCCaXxx/wCFZfHBfC9/ceXofi1VsiGOFS7Uk27f8CJaP6yL6V+wpGa/ni8YeGNZ+FHxB1TQ70vZa3oV+8DSRkqVkjfh0PocBgfQg1+5X7M3xgg+OnwV8M+LUdPtlzbiG/jTjy7qP5ZRjsCwLAf3WWvoc/w6co4uG0tH+j+aHI9Uooor5EkKKKKACiiigAooooAKKKKACmsoZSDyDTqKAPws/bN+DR+CH7QPiTRLeDyNHvJP7T0wAYX7PMSwVfZG3x/8Arw+v1b/AOCqnwd/4Sv4VaV49soN1/4auPJu2UctaTELk+u2TZj0Dsa/KSv1fKsV9awsZPdaP1X9XNE7oKKKK9YZ9ef8EzPjH/wrr49r4bvJ/L0jxbD9hYMcKt0mWgb6kl4x7yiv2GA4r+cnRtWu9A1ey1Owna2vrKdLiCZDho5EYMrD3BANfv8AfBT4lWvxh+FHhfxjabVTVrJJpI0ORHMPllj/AOAurr+FfA8RYbkqRxEdpaP1X/AIkdzRRRXyBIUUUUAFFFFABRRRQAUUUUAFFFFABRRRQAUUUUAFFFFACd6MUHkVwHx6+J0Hwc+D3irxhOVzpli8kCP0knb5IUP+9IyD8acIOpJRju9APyh/4KNfF/8A4Wd+0VqWm2s3maT4Xj/smAKflMykm4b6+YSn0jFfLVT399capfXF5dStPdXEjSyyucs7sckk+pJqCv2PC0Y4ejGlHZI1CiiiukD6R/YA+D3/AAtz9o3QzdQebo/h/wD4nF5uGVPlEeUh7HMpTjuoav2wNfGH/BLr4Qf8IN8D7nxdeQeXqXiu581CwwwtIiyRD8WMre4Za+zzX5bnOJ+sYtpbR0/z/Eh7jqKKK8QkKKKKACiiigAooooAKKKKAEpksiwozuwVVBJYnAAp3UV80f8ABQH40/8ACn/2edXjs5/K1zxFnSLLacModT50g7/LGGAPZmWtaFKWIqxpR3bsB+Xn7X3xpb47fHnxF4hhmMukQyf2fpYzwLWIkKw9N53SfVzX6S/8E2fgl/wq34DQeIL638rW/FrLqEhYYZbUAi3T6FS0n/bX2r8w/wBmj4QzfHP42eGPCSo5s7q5Et/IvHl2sfzynPYlQVH+0y1+9NnZw6daQ2tvEkNvCixxxRjCooGAAOwAFfX55Wjh6NPBU9uvotvxLfYtUUUV8WQFFFFABRRRQAUUUUAFFFFABRRRQAUUUUAfE3/BR/XpFtvBejqf3UklxdSDPdQip/6E9fEFfYH/AAUbjkHjDwi5P7s2UwUe4cZ/mK+P6/Oc2beLnfy/JH9b8DU408hw/L15n+LCvsf/AIJ0eKrSz13xZ4fmdUvLyGC5twcAuIy6uPcjepx9a+OK2fB3i/VPAfiWw13R7g2uo2MglikHI9CpHdSCQR3BNcuDxCw1eNR9D2uIMsecZbVwUXZyWj80018ro/ZwdaB04FeM/AL9pXw78b9MjiWRdM8SRJ/pGlyuNxwOXjJ++n6juOhPswPbvX6XSqwrQU4O6Z/HeMwWIwFeWHxMHGUd0/61XmO7UtFFanENPPavK/i3+zl4L+MVu7azYCDU9u1NTtAI7hfTLYww9mBHpivVMcdKQe4rOpThVjyzV0dWFxdfB1VWw83GS6p2Z+Xfxr/ZJ8Y/CEz38MJ1/wAPJlv7QtIzuiX/AKaR8lPqMr79q8Or9s5IxLGUYBgeCCODXyR+0h+xZp/ia0uvEPgS2i03WlDSTaWg2w3Pc7B0jf6fKfbrXyWNyblTqYfbt/kfu3DniCqso4XNtG9FNaL/ALeXT1WnkfAdFSXNtLZXMtvcRPDPExSSKRSrIwOCCD0IPao6+T2P3GLUlzRCv0o/YS8XP4i+B0NjM+6XSLyWzGTyUOJF/wDRmB/u1+a9fdn/AATguHbw94zgOdiXUDj0yVYH/wBBFe7ks3HFJLqn/n+h+Z+IdCNbJJVXvCUWvvt+p9mUUUV+gH8tBRRRQAUUUUAFFFFABRRRQAUUUUAFFFc7498baP8ADfwfq/ifX7xdP0bS7drm5nfso7Ad2JwABySQByaAPIf2yv2odP8A2YvhZPqSGK48VamHttFsX53y45lcf884wQT6kqvG7I/EvQ9G8U/HD4lQWFotxr/ivxFfH5nbdJPNIxZnZuw6sWPAAJPArq/2mv2gta/aT+K2peK9TLwWZP2fTNPLZWztVJ2IP9o5LMe7Me2AP0l/4JsfsjD4SeDU+Ivimy2+MNdgBs4Jl+fT7NsEDB6SScE9wu1eDuFRuzX4UfQf7L/7Oujfs0/Cyx8MacEuNSkxcarqQXDXlyQNzeoQfdVewHqST7DRRVmQUUUUAFFFFABRRRQAUUUUAFFFFABRRRQAUUUUAFFFFABRRRQAUUUUAFFFFABRRRQAUUUUAFFFFABRRRQAUUUUAFFFFABRRRQAUUUUAFFFFABRRRQAUUUUAFFFFABRRRQAUUUUAFFFFABRRRQAUhGaWigD8+P27/go3hnxTH460yD/AIlmrOI74IOIbkDhz7OB/wB9Kc/eFfJ1fst458G6Z8QfC+peH9YgFxp99EY5F7g9QynsykAg9iBX5OfF34Xap8IfHF/4e1RC3lNvt7jbhbiEk7JF+uMEdiCO1fC5xgnSqe3gvdl+D/4J/S/APESx2FWXV5fvKa0/vR6fNbeljjKKKK+cP1wKKKKACiiigAooooAKKKKACiiigAooooAKKKKACiiigAooooAKKKKACnQzSW8qSxO0ciEMrocFSOhBptFF7EtKSsz6y/Z4/ba1PwvcWug+PZpdV0ViI49VbLXFr2/ed5E9/vDn73Ar7xjk0/xboQeN7fUtLv4OCMSRTRuv5MpB/EGvxcr7C/YT+PU+mayPh7rNw0lhd7n0p5DnyZBlmiz/AHWGSPRgf71fV5XmcnJYeu7p7P8AQ/DuM+D6MKUszy2PK46yitmurS6NdfvOH/ah/ZWv/hLqVxr2gQS3vhCZ93ygu9gSfuP32Z+6/wCB5wW+da/a27tIdQtZIJ40mglUq6SKGVlIwQQeoIr5A+Of7B1lrEtxrPw/lj027bLvo85xAx7+U/8AyzP+ycr7qKePyiV3Uw6+X+RHC/H0OSODzV2a0U+j/wAXn5/efCNFdB4y8AeIvh7qbaf4i0e70m5BOFuI8K49UYfKw91JFc/Xysoyg+WSsz9vpV6WIgqlGSlF7NO6fzCiiipNwooooAKKKKACium8EfDTxR8R78WnhzRLrVZc4ZoY8Rx/77nCqPqRX1v8If8Agn4sMkWofEDUFmAww0jT3IU+0kvB+oTH+9Xfh8DXxL9yOnfofL5txJluTxbxNVOX8q1k/l+rsj5Y+Fvwd8U/GHWhp3h3T2mVSPPvJMpBAD3d+30GSewNfov8AP2ZdA+B2nidQuqeI5023Gpypggd0jHOxP1Pc9APT/DPhPSfBulRaZoun2+mWEXCQW8YVR78dSe5PJrZxmvtMFllPCe9L3pd+3ofzvxHxnjM8vQp+5S7dX/if6beo+iiivaPzwKKKKACiiigAooooAKKKKACiiigAooooAKKKKACiiigAooooAKKKKACiiigAooooAKKKKACiiigAooooAKKKKACiiigAooooAKKKKACiiigAooooAKKKKACiiigAooooAKKKKACiiigAooooAKKKKAPiL/go7+x+PjJ4Pfx94Vst3jXQ4Cbm3gX59StFySuB1kTkr3IyvJ24/Mv9nL49a7+zj8U9M8XaMzSxxHyb+wLbUvLZiN8Te/AIPZlU84xX9CB5r8hv+Cln7Iv/CqvFjfEjwrZbPCWuTn7dbQL8mn3jZJIA6Ryckdg24cAqKhrqaRfRn6o/Db4h6H8VvBGj+LPDl2LzR9UgE8Mg4ZezIw7MrAqR2IIrqa/HD/gnB+1yfgt45HgbxNebPBXiCcCOWZsJp94cKsmT0R+Ff0+VuADn9jgcjiqTuQ1YWiiimIKKKKACiiigAooooA5nx34F0f4keGL3QdctVu7C5XaynhlPZlPZgeQa/Mz4/fs36/8DtZd5I5NR8NzSYtNUjTjnokoH3H/AEPUdwP1W6Y5/GqOr6NY+INOuLDULWG+s50KSQToHR1PYg8EV5mNwFPGx10ktmfZcOcUYrh+q+T3qcvij+q7P8+p+LFFfeHxY/4J+6dq802oeBdRGjzOS39m3pZ7fP8AsOMsg9iG/Cvm3xL+yb8VPC87LN4UuL2LPyy2DpOrD1whLD8QK+Jr5biaDtKF13Wp/R+W8XZRmUFKNZRl/LJqL/HR/Js8hor0Sw/Z4+JepSbIfBOtA5xma1aIfm4Ar1nwF+wL488QzxSeIbiz8NWR++rOLifHsqHb+b/hWFPBYio7Rg/uO/FcR5Rg4OdXEx+9N/crv8D5mtraa8uI4LeJ555GCJHGpZmY9AAOpr66+AX7C19r4t9b+IAk02wOHj0ZG2zyjr+9YfcH+yPm9dpr6c+D37Mvgv4Nos+m2RvtXxhtTvsSTe4XgBR/ugE9ya9bHTFfUYLJo07Tr6vt0+fc/FeIfEGrik8PlacI9ZP4n6dvXf0Mrw74d03wrpVvpmk2UFhZQKFit7eMIiD6D+da3ejmjgCvp0klZH43KUpycpO7Y6iiimSFFFFABRRRQAnQUlG8AcsPzrN1bxFpmiw+df39rZxDrJcTKi/mSKTaWrKjGU3aKuzQJIFfPOu/tiaJ4A+I2q+EfGuk3eiyWc2ItQt/9IhlhYBo5CAAy5UjIAbByM8V71peq2Wt2MN9p91Bf2Uw3R3FvIJEcdMqwJB/Cvjz/goT8MBdaZo/jiygJltW+w37KP8AlmxJiY+wbcv/AAMV5+Oq1KdD2tF7a+qPquGsJgsbmCwWYJpTuk07NS6fftZrqfVXg74j+GfH9n9p8Pa3Z6tD/F9nmDMn+8vVT7ECumz3zxX4q6Zq19ol7Fd6feXFjdRnKT20rRyIfUMCCK97+Hn7cPxE8GeVBqk8PiiwXgpfLtnA9pV5J92DV5NDPKc9K0bea1X+Z91mfhti6N54Coprs9H9+z/A/S8Zpe9fPHwo/bX8EfEi/s9KvFuPD2s3LrFFb3S745ZGOAqSLxyePmC19DBgemMGvoKNanXjzU3dH5TjsuxeW1fY4um4S8+vp0fyH0UUVueeFFFFABRRRQAUUUUAflx/wVb+CX9heM9F+Jen2+201pRp+pMg4F1Gv7pz7vGCv/bH3qH/AIJTfGz/AIR7x1rPw21C422Wuob7Tlc8Ldxr+8Ue7xDP/bEetfff7SXwhg+OXwW8TeEZEQ3d3bGSxkf/AJZ3SfPC2ew3AA/7JYd6/DLwh4m1j4V/EHS9bsw9nrWhX6TqkgIKyRvyjD0yCpHpkV9zgJLMsulhpfFH+l/kWtUf0P0VzPw58caf8SvAuheKdKffp+rWcd3FzkqGUEqf9pTlT7g10o618NJOLcXuiBaKKKACiiigAooooAKKKKACiiigDnfHng6w+IPgzW/DOpp5mn6tZy2cwxyFdSuR7jOQexAr+fzx54Ov/h5411zwzqieXqGk3ktnMMcFkYrkexxkHuCK/okPFfk//wAFU/hB/wAIr8WdJ8d2cGyx8S23lXTKOBdwgKSfTdGY8epRjX1XD2K9nWdB7S29V/wConw7RRRX6GWFfpv/AMEmPi//AGh4d8T/AA3vZszafINW09WPPkuQkyj2V9jfWU1+ZFeufso/Fo/BX49+EvE0kxi05LoWuoc8fZZf3chPrtDbx7oK8vM8N9Zws4Lfdeq/qwnqfvPRTI3DqGUgqRkEd6fX5MZhRRRQAUUUUAFFFFABRRRQAUUUUAFFFFABRRRQAUUUUAIORX53/wDBWj4ufYtC8K/DizmxLeudY1BFPPlJlIVPqGbzD9YxX6HFgqkntX4Qftb/ABYPxm/aC8X+IopvO037UbOwIOV+zQ/u0I9m2l/q5r6LIsN7bFc72jr8+hS3PHqKKK/Sywrpvhn4Fvvid8QfD3hTTgftmr30VmjYyEDMAXPsoyx9ga5mvun/AIJSfCT/AISP4p6348u4d1n4dtfs1ozDg3U4Kkg/7MQcH/rotcOOxCw2HnV7L8en4g9D9Q/Cvhqx8H+GdK0HTIhBp2mWsVnbxD+GONQqj8gK16KK/IW23dmQUUUUgCiiigAooooAKKKKACiiigBvSvx0/wCClXxn/wCFl/H2bw/Zz+bo3hOM6fGFOVa5JDXDfUMFjP8A1yr9R/2gvirbfBP4PeKPGM5UyadaMbWN+ktw3yQp9C7Ln2ye1fhJ4e0TWPil4+sNLti9/ruvagsKvIcmSaWTG5j9WyT9TX1vD+GXNPFT2jt+v3IqJ+j/APwSi+C39i+Dtc+Jd/Bi61hzpunMw5FtG2ZWB9GkAX/tj71+gOcVzHw08C6f8MfAOgeFNLXFjpFnHaRtjBfaoBc+7HLH3Jrp+5r57G4h4rETqvrt6dBPUWiiiuMQUUUUAFFFFABRRSUAICaXjpTelcr41+KHhT4ewpJ4j16x0reMolxMA7/7q/eb8BUylGCvJ2RpSpVK81TpRcpPold/cjqc4pQcj1rzTwr+0d8N/GuoJYaT4ssZ72Q7Y4ZWMLSH0UOF3H2Ga9LX5gCDkeoqYVITV4NNeRpXw1fCy5K8HB9pJp/iPooorQ5z45/4KL+GHvPCnhbXkjLLY3ctq7DsJUDAn2zFj8fevg2v14+Onw7j+Knwu17w9gC4uIC1sx42zId8Zz2G5QD7E1+Rt5Zzafdz2tzE8FxA7RyRSDDIwOCCOxBFfCZ3RcK6qdJL8V/SP6Y8OcxjiMtlg2/ept/dLVP77kNFFFfOn62WNO1G60i9gvbG5ls7uBxJFPA5R0YdCrDkGvr/AOB/7el1piwaT8QoWvbcYRdZtk/eKPWWMfe/3l59mNfHFFdmGxdbDSvTdvyZ89m+R4HO6fs8XTu+j2kvR/pt5H7NeFvGOjeNtJi1PQ9St9TsZPuzW0gdc+h9CO4PIrc5r8cPAXxK8S/DLVl1Hw3q1xpk/G9Y2zHKB2dDlWH1FfaHwg/b90jW/I07x1ZjRbw4X+0rVWe2c+rLy0f/AI8PcV9jhM4o17Rqe7L8PvP5+zzgHMMuvVwn72n5fEvl1+X3H1+aOMVm6Jr+n+JNOhv9MvbfULOYbo57WVZEcezA4NaXrXvppq6PzCUXBuMlZodSEZpaQnAzTJPzY/bu8C2nhX4xJqNlEsMWtWoupUQYHnBijt+ICk+5J718319Aftt/EC38cfGm4trKRZbTRYFsN6HKvKGZpPyZtn1Svn+vzLMHB4qfJtf/AIf8T+yeF4145NhliPi5Vv26fhYK/QD/AIJ2aNJb/DjxFqLptW61LykJ/iCRrz9MsR+Br8/xya/WD9mDwQ3gH4I+GdMnQpeSQfapwRgh5SZNp91DBf8AgNelklNzxDn0ivz0PkPEjFxoZVHD31nJfctX+Nj1iikpa+7P5lCiiigAooooAKKKKACiiigAooooAQDFfkX/AMFNP2tD8S/FzfDLwxebvDGgzn+0Z4W+W9vV4K5HVIuR6F9x52qa+vP+Chn7Vo/Z/wDhp/wj+g3nl+N/EcTxWrRt89lbfdkuPZuqp/tZI+4RX5N/Aj4Ma7+0F8U9I8H6Ip+0Xsm+5u2UslrADmSZ/ZR27kqOpFS30NIrqz6O/wCCb/7JX/C6fHR8ceJbLf4K8PTgxwzLlNQvBhljx3RMhm9cqvIJx+xwGBxXKfDH4b6H8I/AmjeEfDtqLTSdLgEMS/xOerO57szEsT3JNdZTSsQ3cKKKKYgooooAKKKKACiiigAooooAKKKKACiiigAooooAKKKKACiiigAooooAKKKKACiiigAooooAKKKKACiiigAooooAKKKKACiiigAooooAKKKKACiiigAooooAKKKKACiiigAooooAKKKKACiiigAoopKAGnivIv2i/gNp/wAcvBptG8u11203SWF8V+4+OUbHOxsAH0wD2wfXvSkwSOOtZ1acK0HCaumdeDxdbA14YjDy5Zxd0z8X/E/hnU/Buv3ui6xaSWWo2khimhkHII7j1BGCCOCCCKyq/UT9pT9mnS/jfof2u18rT/FVpGRa3xGFlHXypcclT2PVScjuD+aPinwrq3gnXbvR9aspdP1G2fZLDKOR6EHoQRyCOCORX53jsBPBz7xez/rqf1jwzxPh+IKCTfLVj8Uf1XdP8DJoooryj7cKKKKACiiigAooooAKKKKACiiigAooooAKKKKACiiigAooooAKKKKACr2g6zdeHdb0/VLOQxXllcR3ETj+F0YMD+YqjRVRbjK6MqsI1KcoSV0z9ovDGtQ+JPD2marbnNveW0dxGT/ddQw/Q1qdvavPP2fHkf4IeBjL9/8Ase1/Lylx+mK9Dr9Xpy54Jvqj+GsVTVHEVKa2UmvudjK17w1pXirT3sdY0621Kzk+/BdRLIh/BgRXgnjb9hH4c+J5JJ9MS98N3B5/0KXfHn3SQNx7KVr6Qo7df0rOrh6NZWqRTOvBZrjsud8JVlD0enzWzPgzXv8AgnLrsDsdG8W2V2vZby1eEj2ypfP1ri7z9gf4n2zkRjR7oDvFeMAf++kU1+k4/OivMlk+Flsmvn/nc+yo+IGeUlaVRS9Yr9LH5mR/sLfFV3KnT9PQf3mvVx+la2m/8E/viPdSAXN3otlH3L3Mjn8AIz/Ov0dwaM1CyXCrv950VPETO5qycV6R/wA2z4i8N/8ABOMl1k13xiTH/FBp9pgn6O7cf9817N4K/Yu+GHg50lk0d9duU6S6tJ5oP1jACH8Vr3ccd6TbXbSy/DUtYwXz1/M+cxnFec45ONXESt2Vo/lYqabpVpo9rHbWVrDaW8YwkUMYRVHoAOBVzjFKMYoPAr0Ntj5VycneW4tFFFMQUUUUAFFFFABRRRQAUUUUAFFFFABRRRQAUUUUAFFFFABRRRQAUUUUAFFFFABRRRQAUUUUAFFFFABRRRQAUUUUAFFFFABRRRQAUUUUAFFFFABRRRQAUUUUAFFFFABRRRQAUUUUAFFFFABRRRQAUUUUAFFFFABXPeO/BWj/ABG8Iat4Z1+zXUNG1S3a2uYH7qe4PZgcEEcggEciuhooA/n2/aa/Z/1n9m34san4T1MPPZg/aNN1Arhbu1YnY49xgqw7Mp7YJ/Sv/gmv+1p/wt7wP/wgHia83+MPD0AFtNM2Xv7IYVWz3ePIVu5BU8nca9T/AG2v2YLX9pf4Tz2lrFHH4u0gPdaNdNgZfHzwMf7kgAHswU9sH8WfAvjTxL8DviXp+vaW0uk+I9BvCTHMpUq6krJFIvBwRuRlPYkVGzNfiR/RjRXm/wAAPjVov7QHwu0fxnoZ2R3ibLq0LZe0uFwJIW9weh7qVPQivSKsyCiiigAooooAKKKKACkpaKACkIB6jNLRQA0KoHCgUfhSbwOpArL1jxRpGgxedqWpWljFjl7mdIx+bEUm0tWVGE5u0VdmsTx0pP0ryfXf2qPhZ4dVvtXjKwmI7WRa5/8ARQavNvEH/BQP4e6YWTTrLV9YP8LxwLEh/F2BH/fNcc8Zh6fxTX3nu4bh/NcV/Bw02u/K0vveh9RdaDmvhXX/APgo7fyhk0XwbBb/AN2W9vGfP1VVXH/fVeb67+3X8VNXDC2vtP0fP/PlZq2PxlL1wTzjCw2bfov87H1GG8P88rv34KH+KS/S5+mBcL3rN1bxLpWhQebqWpWlhEP+WlzOqKPxJFfkzr/x7+IniUt/aHjLV5FP3o4rpoYz9VQgfpXEXV5cXszTXE8k8rfeeVyzH6k1wTz6K+CH3s+ow3hhXlricSl6Jv8AFtfkfq1rv7Unws8OqxuvGenS7e1kxuT/AOQg1eba/wD8FAvh3phZNPtdX1gj7rw24jQ/UuwI/wC+a/OiiuCeeYiXwpI+ow3htlVLWtOc36pL8Ff8T7Q1/wD4KPXkgdNF8GxQ/wB2a+vS2fqiqMf99V5trv7d3xT1cMLW707Rgehs7MMR/wB/C9fPFFefPMsVU3m/lp+R9ThuD8jwuscMn/iu/wA2z0DXvj/8RvEpP27xlq7KeqQXLQofqqbR+lcNd31zfzNNdXEtxK3WSVyzH8TUFFcM6tSprOTfqfS0MFhcMrUKSivJJfkfdX/BPr4r/btI1PwHfTZmsib3Twx6xMf3qD/dchv+2h9K+pfiJ4Js/iH4I1nw7e48i/t3hyRnYxHyuPdWww9xX5O/Cfx/dfC/4haJ4ltNzGxuA0sSnHmxH5ZE/FSw+uDX686JrFr4h0ey1OxmW4tLuFJ4ZV6OjKGUj6givt8pxCxGHdKe8dPk/wCrH838d5XLKc1jjqGiqe8muklv+j+Z+NXiPw9feFdbvtJ1KB7e9s5nhlRwRhlJB/DjrWdX7HeMfhr4X8f2f2bxFoVlq0YGFNxCGdP91vvL9QRXzd8Q/wDgnt4a1Xzbnwpq9zoMpyRa3I+0QfQEkOPqS30ryMRklWF3Sd19zPvcq8R8BXjGnjoOnLvuvw1X3fM+B7S6msbqG5t5GhnhcSRyIcMrA5BB9Qa/XT4IfEaH4qfDHQvEKMvn3EAW5Rf4Jl+WQY7DcCR7EV+Tnizw7J4S8Tanos11b3k2n3D20k9qxaNmQkEqSASMg9q+rv8Agnx8TvsGuav4Hu5sRXym+swx/wCWigCRR7lQrf8AADUZPXdDEulLaWnzW3+Rvx9lsczyqOPo6unqvOL3/R/I+86WkFLX3Z/MwUUUUAFFFFABRRRQAmOtfjf/AMFJfgt/wrD4+3Gu2cHlaN4tRtSiKjCrcggXC/XcVkP/AF1r9kBXzD/wUN+DP/C2v2d9Vu7SDzda8NN/a9rtGWaNAROn0MZZsdyi17GUYr6riot7S0fzGtzyH/glF8Z/7d8Ea78N76fdd6JIdQ09WPJtpW/eKB6JKc/9tq+/BxX4L/sr/F9/gb8dfDHih5Wj06O4FtqKjo1rJ8kuR32g7wPVBX7xwTJcQxyRurxuoZWU5BB6EGunPML7DE+0W09fn1/zBk1FFFfPCCiiigAooooAKKKKACiiigBuMV8/ftz/AAhHxh/Zy8S2UEPm6tpKf2vYYGW8yEEso9S0ZkUD1YV9Bdaa6B1KsAVIwQe9aUakqFSNSO6dwP5vyMGivW/2rPhOfgt8e/FvhiOIxafHdG5sOODay/vIwPXaG2H3U15JX7JSqxrQjUjs1c1CgHBoorXcD9wv2Gfi3/wt/wDZv8M3883narpcf9j35Jy3mwgBWJ7lozG592NfQBr8rv8Agk/8Wf7B+Jev+Abubba69a/bLNWP/LzBksoHq0bMT/1yFfqiK/Js0w31bFTgtnqvRmb0YtFFFeWIKKKKACiiigAooooAKKKKACiiigAooooAKKKKAPDv2z/it/wp/wDZ08W6zDN5OpXVv/ZtgQcN58/yBl91Uu//AACvwtJyc1+hP/BWr4rfbvEvhP4eWk2YrCFtWvkU5BlkykIPoVQSH6Sivz2r9KyLD+xwvtHvLX5dP8/maLYKKKK+jGHWv2+/YS+E3/Co/wBm3wxazw+Tqmrp/bF9kYbfMAUB9CsQiUj1U1+SP7Mvwrb4z/HPwh4VMZks7u9WS9x2to/3k3PbKKwHuRX73QxJDGkcahEUAKqjAAHavieI8RZQw666v9CZEtFFFfEEBRRRQAUUUUAFFFFABRRRQAUUVT1LUbfSdOur68mS3tbaJpppnOFRFBLMfYAE0bgfnH/wVm+MfmT+GPhnYz8IP7Z1JVPc7kgQ/h5rEH1Q+lcJ/wAErvg4fFvxY1Tx3ewb7Dwzb+Vasw4a7mBUEeu2MSfQuhr5d+O/xPufjN8XvFPi+cvjU713t436xwL8kKf8BjVB+FfsT+xF8Hx8GP2dvDelzw+Tq+oJ/auogjDedMAQp90QRofdDX3WL/4TssjRXxS0+/V/5FvRHvlFFFfCkBRRRQAUUUUAFFFFABRRSUAeWftDfGW2+Cfw7udZZFn1Oc/Z9PtnOBJMwJBbvtUAsfpjgkV+WPinxVq3jbXbvWNbvZdQ1G5cvJPM2T9AOgA6ADgDgV9Vf8FGdXuZvGHhPTGJW2hspbhR2Lu+0/pGPzr4/r4LOMTOpXdK/ux/M/p/gDJ8Phstjjmr1Kl232SbSS+67AEqQQcEdxX3z+xJ+0bd+MY28DeJbo3OqWsPmaddyHL3ES/ejY92UYIPUrnP3cn4Grpvhl4zn+Hvj/QfEVuzK9hdJM4Xq8ecOv8AwJSw/GuDAYqWFrKSenX0Pp+Jslo5zl9SlKPvpNxfVPp8nsz9kSMikB4qC0uUu7aKaNg0cih1YdCCMg1YIzX6Yfx01Z2Y36/SvgH9uX4CS+Hddk8f6NbltL1BwuopGvEE54Ensr9z/e/3hX3904rP13RLLxHpF3pmo26XdhdRtFNBIMq6kYINcOMw0cXSdOW/R9mfRZBnVXIsbHFU9VtJd11+fbzPxaor3P8AaX/Zn1P4Ka09/YJNfeEbl/8AR7zG5rcnpFIex9G6N9civDK/N61GdCbp1FZo/rzLsxw+aYeOKwsuaMv6s+zXUKKKKwPUCiiigDq/APxT8V/DHUftnhrWrnTXJBkiRt0Mv+/Gcq34ivq74c/8FEMRR23jbQSXBAN9pBBz7tE549yG+gr4morvw+Or4b4Jaduh8vmvDWV5xriaS5v5lo/vW/zufqLZ/tn/AAkvIDJ/wlHkMBlop7KdWX2+5g/gTXjXxy/by0+40e50j4fJPLdTqUbWLhDGsSngmND8xb0LAY9DXw/RXfVzrE1IcisvNb/mfL4Pw8yjCV1Wk5TtqlJq3zslf8u4skjSuzuxd2OSzHJJpKKACxAAyT0Arwdz9O0ij1L9mv4WN8W/i1pGkyxFtMt2+2X5xx5KEEqf94lU/wCBV+sMaCONUA+6MYr5+/Y5+CR+FXw9XUdSt/L8Q62FnuVdcPBHj93F7EAliPViD90V9B9jX6JleFeGoe8velq/0R/J3GudrOMyapO9On7q831fzf4JD6KSlr2T8/CiiigAooooAKKKKACiiigBB0rk/ij8SNE+EXgHW/F/iG4+zaTpVu08pGNznosajuzMQoHcsK62vyE/4Kc/tTH4m+O/+FbeH7vf4Z8OTn7dLE3y3d+Mhh7rFkqP9ov1wppN2Gldnyz8b/i/rvx++KWseMNbZmvNRmxBaoSy20I4ihT2UYHuck8k1+uX/BP39lVf2evhcmq61a7PHHiKNLi/Lr89pD1jth6EZ3P/ALRxyFFfG3/BMT9lf/hZfjg/ErxFZ7/DXh2cCwimX5bu+GCD7rFkN/vFOuGFfrvnFJLqXJ9ELRRRVGYUUUUAFFFFABRRRQAUUUUAFFFFABRRRQAUUUUAFFFFABRRRQAUUUUAFFFFABRRRQAUUUUAFFFFABRRRQAUUUUAFFFFABRRRQAUUUUAFFFFABRRRQAUUUUAFFFFABRRRQAUUUUAFFFFABRRRQAUUUUAFFFFACUtFJQA2vKfjj+z54c+OWjGLUIxZ6xChFpqkKjzIj/db++meqn3wQea9X7UgGF6VnUpwqxcJq6Z1YXFV8FWjXw83Gcdmj8hPix8GPE/wb106dr9mViYn7PfRAtBcKO6N6+qnBHcdK4Wv2X8X+DdF8d6HcaNr2nQ6lp04w8M65APYg9VI7EYI7V8J/Hb9hvW/Bzz6v4I83XdIGXbT+t3APRQP9aPp83setfE47KKlG86HvR/Ff5n9F8Oce4bHKOHzFqFTv8AZl/k/XQ+VKKfNBJbTPFNG0UqMVZHGGUjqCOxplfObH64mpK6CiiigoKKKKACiiigAooooAKKKKACiiigAooooAKKKKACiiigAp8MTTzJGil3dgqqoyST2ple3/sg/C2X4k/GDTZpIDJpGiut/duw+UFTmJPcs4HHorelb0KUq9SNOO7Z5mZ42nl2DqYqq/dim/8AJfN6I/SbwBoH/CLeB9A0bOfsFhBbZ9dkar/Suh60gAGB6Uor9VS5Ukj+Iqk3UnKb3bv946iiimQFFFFABRRRQAUUUUAFFFFABRRRQAUUUUAFFFFABRRRQAUUUUAFFFFABRRRQAUUUUAFFFFABRRRQAUUUUAFFFFABRRRQAUUUUAFFFFABRRRQAUUUUAFFFFABRRRQAUUUUAFFFFABRRRQAUUUUAFFFFABRRRQAUUUUAFFFFABRRRQAUUUUAFFFFABRRRQAV+Xn/BUv8AZS/su9/4XD4Zs/8ARbl1h8Q28K8RynCx3WB2bhG/2tp5LMa/UOsrxJ4d03xfoGo6Jq9pHfaXqED211bTDKSxupVlP1BpNXGnY/GH/gnx+1Q37PnxTXSNbuingjxHIlvfeY3yWk3SO5HoBna/+yc87RX7Xo6yorqQysMgg5BFfgN+1d+z1qP7Nfxg1PwxcCSbSZD9q0m+cf8AHxasTtJP95cFG91J6EV+jX/BMn9qb/hangE/DzxDd+Z4p8NQL9kllbL3liMKp92iyEP+yUPJ3GpT6FyXVH3HRRRVmYUUUUAFFFFABRRRQBGPWvnf9srxv4++HHg3T/EHg7VBYWccxg1DFvHKyh8eW4LqcDIKn3Za+iMe/PrXP+PPB9l498H6t4e1Fd1rqFu8DkDlcjhh7g4I9wK5sRCVWlKMHZvZnqZViaWExtKtXgpwT1TV01s9H1tsflNr/wAd/iF4lZjqPjLWZVbrHHdvEh/4AhA/SuJuLue8maWeaSaVuWeRixP1JrS8X+GL3wX4n1TQtRj8u90+d4JR2JU4yPY9Qe4IrIr8xqzquXLUbb8z+zcHh8JGkp4WnFRauuVJK3yCiiisT0V5BRRRQMKKKKACigAnoM10+gfDDxf4q2nSPDGragj9JLezkZPxYDA/OtIwnN2irnNWxNGhHmqzUV3bt+ZzFFe6+H/2KfivroV5dDg0mJukl/dxj81Qsw/Kux1P9iBPAXh6XXPHnj7TdCsYR84tbd5i57Im4oSx7AKT7V2Ry/EyXNyNLz0/Ox87V4oyejNU/rClJ6JRvJt9rJPU+WaK1PEg0ZdWlTQvtraah2pLfFPMf/aKqMLn+7k49TWXXC1Z2Pp6c/aQU7Wv33Cv0I/YI+LH/CS+Bbvwfezb7/RG3W248vbOcj67GyPYFBX5716F8BPidL8Jfijo2vhmFmsn2e9Rf44H4fjvjhgPVRXo5fifq2IjJ7PR+h8jxZk/9sZXUpRV5x96PqunzV0froK8w/aK+JqfCj4Ta1raSBNQaP7NYqerTyZCEDvt5cj0Q16PZ3Ud7aw3ELrJFKodXU5BBGQQe4r4M/4KH+L9RuvGeg+GTHJDpVram9Vj92aV2Zc/8BCY9fmb1Ffc4/EfV8PKpHfZfM/mjhnK1mmbUsLU+G95ei1a+ex8jSyPNI8jsXdiWZmOSSe5rr/g3faxpvxU8K3GgoZNWXUIlgiBwJCWAKseykEgn0Jrjq+tf+Cf/wALf7d8Y6j40u4d1po6m2tCw4a4dfmI/wB1Dj/toPSvgcFSlXxEIx7n9R8Q42jluVVqtVJrlat3b0S+96+R+gEWfLXPXFPpKWv08/jIKKKKACiiigAooooAKguII7qCSGVFkikUoyMMhgeCCO4qeigD8Ef2n/hHJ8EPjl4q8KiNksILoz6ex/itZPni574VgpPqpr9Vf+Cfnxj/AOFtfs56JHdT+brPh3/iTXm45YiMDyXPfmIoM92Vq8M/4Ky/B0aj4b8N/EmxgzPpz/2VqLKOTC5LQsfZX3r9ZRXhv/BML4wHwD8d5PC93P5eleK7f7MAxwouo8vC34jzEHqZBX3WI/4UssVX7UfzW/3rUvdH6/UUUV8KQFFFFABRRRQAUUUUAFFFFABRRRQB+dP/AAVr+E32nSfCfxHtIcyWznRr91HOxt0kBPsGEoz6utfmlX78ftFfC6P4y/BTxd4RKK1xf2L/AGQtwFuU+eE57DzFXPtmvwLuLeS1uJIJkaOWNijo4wVIOCCPWv0bh/Ee1wzpPeL/AAe36lxI6KKK+nKOv+EXxBu/hV8TvDPi6y3GbSL+K6KKceYgb50+jIWU/Wv6BdG1W01/SLHU7GZbiyvIEuIJl6PG6hlYfUEGv5y6/Zr/AIJwfFX/AIWR+zbpen3E3mal4ZmbSJgx+bylw0Bx6eWyoP8Arma+N4iw/NCFddNH6P8Ar8SZH1TRRRXwhAUUUUAFFFFABRRRQAUUUUAFFFFABRRRQAhOKimmS3ieSRwkaKWZmOAAOpJqTORXgP7c3xQ/4VR+zT4svoZvK1HU4f7IsznB8yfKsQfVY/MYf7taUabrVI047t2A/IP9or4mv8Yfjb4w8WGRpLe/v3+y7uotk+SEf9+1T8c15xR1or9lp01SpqEdloahRRQBk4rTYD9GP+CSXwp8278YfES6h+WJV0Wxcj+I7ZZyPcAQjP8AtNX6VDmvG/2R/hYPg5+z34P8PSw+TqH2QXl8CMN9om/eOD7ru2fRBXsmK/I8yxH1nFTqLa9l6LQzYtFFFecIKKKKACiiigAooooAKKKKAEPevlL/AIKRfF//AIVn+ztfaTaT+Vq3imT+yogpwwgI3XDfTYNh/wCuor6t6ivx3/4KafF3/hYX7QMnh+1n8zS/CluLBQpypuXw87fUHYh94q9nKMN9Zxcb7R1fy/4I1ueYfsc/CA/Gv9oTwtoU0PnaVbz/ANo6kCMr9mhw7K3s7bY/+Biv3VC4UY7V8Df8EnvhENF8A+IviHeQYutan/s+xdhyLaI5kZT6NIcH3hr7761vnmJ9vinBbQ0+fX/Ib3Fooor58kKKKKACiiigAooooAKKKKAPjz/goT8N7vWfDeh+LbG3aZNKMlve7BkrFIVKOfYMCCf9sV8FV+1l/YW+pWk1pdQpcW0ymOSGRQyupGCCDwQR2rwLUf2GfhbqOstfrp9/axO25rK3uisHvgEFgPYMPavl8wyqeIq+1ota73P2fhTjihlGC+pY6MrRvyuOujd7PVddvI+HPgb8B9b+OOt3tppx+yWVnA8s99IpMaPtOyP3LNj6AMe2D5xdW0tjdTW8yGOaFzG6nqGBwRX63X9t4Y+AXww1W50rTINL0jTLWSfyIRjewXgFjyzMdoySScivySvruS/vbi6lOZZpGkc+pJyf514uOwcMFCnG95O9/wBD9H4Y4gr8RV8VW5OWjGygnvfW933206aH67fBDUJdU+D3gy8lO6WXSLVnPq3lLn9a7nOcCvhP4Fft0ab4Q8NaN4Z8T6FNFZ6dbRWkeoae3mZRFCgvG2DnAySGPstfXHgP4xeDfibb+b4c1+01FwNzQB9kyD/ajbDD8RX2GFxlCvCMYS1tt1P58zzIcwy3EVJ16LUW201qrN6aq6+87eikBB6HNLXpHyhm61olj4i02407U7WK9srhDHLbzKGR1PUEHrXwd+0H+xBqXhqa51zwDFLqmk8vJpOS1xb9/wB33kX2+8P9rrX6A0mM8Vw4nB0sXG1Ra9H1R9Hkuf43Iq3tMLLR7xez+Xfz3PxMmhe3leKVGjkQlWRxgqR1BFNr9UfjJ+yz4L+MSSXV1af2TrjD5dVsVCux/wCmi9JB9efQivib4r/sb+Pfhq01zaWv/CTaQmT9q01CZVX1eH7w/wCA7gPWvisTlVfD3cVzR7r/ACP6MyXjfLM1ShVl7Ko+ktvk9n+D8jweileNonZHUoynBVhgg0leLsfoaaaugooooGFFFT2Vjc6ndxWtpby3V1KwSOGBC7ux6AAck00ubYmUowjzSIK+t/2Mf2ZZfE+o2njzxLbeXo1q/madayr/AMfUoPEpB/gU9P7xHoOdX9nX9h+5ubi18RfESEQWq4kg0In55D1BmI+6P9gcnvjkH7itbOGxtYre3iWGCJQiRxgKqqBgADsB6V9ZlmVyUlWrq3Zf5n4XxjxrTdOWX5ZK99JSWyXVJ9b9X93lZVQoAAwBS0lLX2B+BBRRRQAUUUUAFFFFABRRRQAUUVmeI/EGn+FNB1HWtWuY7HTNPt3urm5lOFijRSzMfoAaAPnL9vn9p5f2dvhBLDpVwI/GfiEPZ6WFPz264/e3P/AAQB/tMvUA1+PfwX+E2ufHr4paL4P0YM99qlx++uXBZYIhzLM/sq5PucAckV0P7U/x+1H9pD4xav4rujJFp277LpVm5/49rRCdi4/vHJdv9pj2xX6Yf8E0f2X/APhT3wx/4TbXbTy/FvimFZEWRcPaWPDRx+zPxI3/AAAHlTUbs1+FH1P8MPhzo3wk8BaJ4R8PwfZtK0q3WCIHG5z1Z2PdmYsxPcsa6yiirMgooooAKKKKACiiigAooooAKKKKACiiigAooooAKKKKACiiigAooooAKKKKACiiigAooooAKKKKACiiigAooooAKKKKACiiigAooooAKKKKACiiigAooooAKKKKACiiigAooooAKKKKACiiigAooooAKKKKACiiigAooooAKKKKACkIBHIpaSgDxz4w/sweCvjJFJcXtiNM1oj5dVsQElJ7bx0cdPvDOOhFfDvxb/ZA8dfC5prqG0/4SLRkz/punIWdV9ZIuWX3I3KPWv1E4ApGUPwRn615WKy2hitWrS7r9e59tkvF+ZZNaEJc9NfZlr9z3X5eR+JRBUkEYI7Giv1a+J/7LvgD4qebcajpC2WpvknUdPxDMT6tgbXPuwNfKHxI/wCCf/ivw+ZbnwnqEHiS1GSLabEFwB6DJ2N9dy/SvlMRk+Io6wXMvLf7v+HP3HKuPsqx9oV37KfZ7fJ7ffY+VKK2PEvg7XfBt6bPXNIvNJuckbLuFoyfcZHI9xxWPXiOMoO0lqfo1OtTrxU6Uk0+q1QUUUVJsFFFFABRRRQAUUUUAFFFFABRRRQAUUV6F8JvgT4u+MmpCDQdPP2NGCzalcZS3i+rY5P+yuT7VpTpTqyUIK7Zx4rGYfA0nXxE1GK3bdkcp4T8J6r458QWWiaJZSX+pXb7IoYx+ZJ6AAckngAEmv1N/Z++Cen/AAR8CW+lQ7bjVJsT6heAf62XHQf7C9FH49Saq/Af9nTw78DtIxZR/bdcnQLd6pMv7x++1B/Amf4R1wMk4FetYII9K+7yzLVhFz1Pjf4H8y8YcXPPJ/VcLdUIv5yfd+XZD6WiivePzIKKKKACiiigAooooAKKKKACiiigAooooAKKKKACiiigAooooAKKKKACiiigAooooAKKKKACiiigAooooAKKKKACiiigAooooAKKKKACiiigAooooAKKKKACiiigAooooAKKKKACiiigAooooAKKKKACiiigAooooAKKKKACiiigAooooAKKKKACiiigAooooAKKKKAPnD9uT9maH9pL4P3FrYwL/wAJfowe90aY4Bd8fPbk/wB2QAD0DBCeAa/GH4X/ABG8QfAz4naT4p0cvZ61ot1uaGUFdwGVkhkHXDLuVh1wT3r+izrX5Lf8FSP2X/8AhBfGcfxS8P2m3Q/EE3l6rHEvy298RnzD6LKAT/vq2T8wFS11NIvofpp8IPilovxp+G+heMtCl3afqsAl8ssC8Mg4kif/AGkYMp+npXanpX5Cf8EwP2nj8M/iI3w41672eGvE0w+xPK3y2t/gKv0EoAQ/7Qj6c1+vlNO5DVmFFFFMQUUUUAFFFFABSUZoPSgD4L/4KC/Cn+zde03x3ZRYhvwLO/2jpMo/duf95AV/4APWvjyv2E+K/wAO7P4p+AdX8NXhEa30JSOYrnyZB80b/wDAWAPvyO9fMfh7/gnHpcWDrfi+7uj3SwtUhx7BnL5+uK+PzDLKtau50Fo9/U/fOFONcFgcrWGzGbUoaLRu8em3bbXyPhelwTX6ceHP2IfhVoYRp9IudXlXo99dyNn6qpVT+VekaV8GfA+gWskOm+FNIsw6FGMVnGGZSMEFsZPHqawhkVZ/HJL8T08T4m4CDth6MpetkvzbPx+orvPjl8NJvhN8Tta8POrC2il820kb/lpA/wA0Zz3IHyn3U1wdfO1KcqUnCW6P1nCYmnjKEMTRd4ySa9Hqe1/su/Bnwz8bvFGo6Lrur3unXMMIuLeKz2AzIDiQbmBwRlTjByCfSvs7w5+xL8K9C2NNo0+rTL0kvruRs/VVKqfxFfnf8L/Hd38NPH2i+JbPJksbhXeMHHmxniRP+BKWH41+vfh3WrTxJothqtjKs9leQJPDIvRkZQVP5GvrMnhh61NqUE5LvrofhXiDiM1y/FxqUa8o0ai0SdrNbrSz10eph+HfhR4O8JMG0fwxpWnOOjwWcav+LYyfzrqliRF+VAPoKJJEhVmdgqgZLHoK+QP2i/23rXw8brw94Aliv9TGY5tYwHhgPQiMdJG/2vuj/a7fQV61HB0+aWi7dz8ry7Lswz/EexoJzl1bbsl3bZ7F8df2lPDPwR00x3Ug1LX5UJt9Jt3HmH0aQ/wJ7nk9gecfnB8VvjF4m+MWvtqXiC9MioSLezjysFup/hRf5k5Jxya5TVdWvNd1G4v9Qupr29ncyTXE7l3kY9SSeSaqV8Njcxq4t2Wke3+Z/S/DnCOEyKCqP36z3k+nkl0X4hRRRXkH3oUUV6z8B/2dPEXxy1cC0jOn6DA4W61WZCUX1RB/G+Ow4HGSOM60aU601CmrtnBjcbh8voSxGKmowW7f9b9luz7M/Ye+Kv8AwnfwqTQ7uXfqnh4rasWOS8Bz5LfgAU/4B71U/bw+F58X/DCPxHaxbtQ8PuZW2jlrd8CQfgQjewVvWvZvhd8J/D/wg8OR6P4fsxBEcNNcPhpbh/78jdz+g6AAV0+raXba3pV5p15ELi0uonhljbo6MCpB+oJr9FWFlPCewqu7tb/L7j+SZ5vRw2evM8BFxhz8yT3s915X1+8/Fy3t5Lu4ighRpZpWCIiDJZicAAetfrb8A/hpH8KPhboegbVF3HCJbx1/jnf5nOe+CcA+gFfHn7Pv7ONzZ/tO6tp2pwtLpnhGf7TvkXiVic2x+pGJP+AEV+g44AHpXmZPhHRUqk1rt92/4n2viDn0Mc6ODw8rwspvzutPwf4j6KKK+mPxwKKKKACiiigAooooAKKKKAOI+M/w4tPi78LPE/hC92iLVrGSBJG5EUuMxSf8BcK3/Aa/BG2n1j4aeOY5k36dr+g6gGAP3oLiGT+YZf0r+iTrzX45/wDBTD4R/wDCu/2hJtetIPK0vxXANQQqMKLhfknX6k7ZD/11r63h+ulOeGntLVevX8PyKifq98KfiDZfFT4b+HPF1gQLbV7KO6CA58tivzxn3Vtyn3U113UV8D/8En/i3/bvw98QfD68n3XOh3H26yVjybaY/Oqj0WQEn/rsK++OmBXz2Nw/1bETpdnp6dBPQWiiiuMQUUUUAFFFFABRRRQAUUUUAN9a/Eb9vf4Vf8Kq/aW8SwwQ+TputMNas8DA2zEmQD0AlEoA9AK/boV8Gf8ABWH4V/278NPDvju1hzc6Fdmzu2Uc/Z58bWJ9FkVQP+upr3ckxHsMWk9paf5FLc/LCiiiv1AsK+1P+CV/xT/4RL44ah4RuZtll4osisaE4H2qAGRP/IZmHuSK+K66T4beNrv4b/EDw74psSftWkX8N6ig437HDFT7EAg+xNceNoLE4edPuvx6fiDP6H6KzPD+uWnibQtO1fT5RPY6hbR3VvKOjxuoZT+IIrTr8eaadmZBRRRQAUUUUAFFFFABRRRQAUUUUAFFFFACZxX5i/8ABW34nfbvFPhDwFbTExWFu+rXiA8GSQlIgfdVSQ/SSv04Zgqkk4AGSa/BH9p/4mn4v/Hrxp4oSXzrS6v3is2zx9mixHCfbKIp+pNfSZBQ9rinUe0V+L0KjueW0UUV+klhXsX7Ivwu/wCFv/tD+DPD8sPnWAvBe3wIyv2eH964b2YLs+rCvHa/R/8A4JH/AAwBbxp8QrmHps0WykI+ks//ALQ/WvMzLEfVsLOot7WXq9BPY/SNRgYpaKK/JTMKKKKACiiigAooooAKKKKACiiigDkPix4+tPhZ8NvEviy+x9n0ixluthOPMZVOxB7s21R7kV+BDvq/xJ8bsx36jr2vahn/AGp7iaT+bM361+m3/BV74s/8I98LtC8B2k2268QXX2q7UH/l2gIIBH+1KUI/65mvlz/gmp8J/wDhYv7RdnrNzD5mmeFoG1OQsMqZ/uQL9QxLj/rlX2+URWDwNTFz6/ktvvZa0Vz9YPhD8PLT4U/DLw14Qstph0ixjti6jHmSAfvJPqzlmPu1dkDzS0lfEyk5ycnuyBaKKKQBRRRQAUUUUAFFFFABRRRQAUlLTXbYhPpQB8hf8FCPiONK8IaR4PtZcT6rL9pukU8iGM/KD7M+CP8Arma+Bq9T/aa+I3/CzfjLr+pxyeZY28n2GzIOV8qLKgj2Ztz/APAq8sr81zHEfWMTKS2Wi9Ef2Dwjlf8AZWU0qUlaUlzS9Xr+CsvkFS2l5PYXEdxbTSW88bbkliYqyn1BHINRUV5idtj7CUYzXLI97+G/7afxG8BmK3vL5PE2nJgGDUwTKB7TD5s/7276V9TfDf8Abs8B+L/Lt9bM3hW+bAIu/wB5AT7SqOPqyqK/N6ivXw+aYmhpzXXZ6/8ABPhM04KyfM7y9n7Ob6x0/DZ/dc/abR9c0/X7KO9029t7+0lGY57aVZEceoIJBrQr8a/B3xE8TfD69+1+HNbvNJmJBIt5CEf/AHk+6w9iDX038OP+ChWuaV5Vt4y0aLWYBgNeWGIpgPUofkY+w2V9Jh86oVdKi5X96PyLNPDrMcJeeDaqx7bS+56P7/kffG7HXiggMOcH615b8Of2lfh/8T/Ji0nXoYr6TgWN7+5nz6BW4Y/7pNeohgw+Ug+9e7CpCrHmg7ryPzDEYTEYOo6eIg4S7NNP8Tz/AMf/AAG8C/Erc+veG7O7uWGDdopin/7+Jhj9CcV4N4p/4J1+Gb5nk0HxJqGkknIjuokuUHsMbDj6k19dDgdfzpa562DoV9akE3+P3nrYHiDNMuSWGryil0vdfc7o/P3Uv+CdXi2FyLHxLpV0nrOkkR/IBqr2X/BO7xxK4F1r2iQJ3aJpXP5FF/nX6FdutHbrXF/Y+Dv8L+9n0a4+z1K3tV/4Cj428K/8E5tIt3STxD4ru78A5MNhbrbj6bmLkj8BX0X8Ovgf4K+FcRHhzQbeyuGXa92+ZZ3HfMjEtj2Bx7V3p+lBXK12UcHh6DvTgk/vf4nzuP4hzTNFy4qvKS7bL7lZMdjilooruPngooooAKKKKACiiigAooooAKKKKACvzc/4KtftNHT7K2+D2gXWJ7kJea/JE3Kx8NDbn/eOJGHoI+zGvt349fGTSvgL8KNf8aasQ6WEJFvbFsG5uG4iiH+8xGT2GT0Ffgbrms+I/jP8R7nULnztY8T+I9Q3bIxl5p5XwqKOwyQoHQDAqWy4rqe+f8E+v2Zj+0D8Y4b3VrXzfB3hspe6lvXKXEmf3Nv77ipLD+6jDjIr9ugoRAqjAHAArx79lL4B2P7OPwa0fwpAscmrFfterXcY/wBfduBvOe6rgIv+yg75r2FqaVhN3Y6iiimSFFFFABRRRQAUUUUAFFFFABRRRQAUUUUAFFFFABRRRQAUUUUAFFFFABRRRQAUUUUAFFFFABRRRQAUUUUAFFFFABRRRQAUUUUAFFFFABRRRQAUUUUAFFFFABRRRQAUUUUAFFFFABRRRQAUUUUAFFFFABRRRQAUUUUAFFFFABRRRQAUUUUAFFFFABRRRQBmavoOneILN7PUrG2v7ST78FzEsiN9QQQa8O8c/sSfDTxkHls9On8OXjcmXS5SiZ/65tuQD2UCvoLBozxWFShSrK1SKZ6ODzLGZfLmwtWUPRtL5rZnwL4s/wCCdniGy3SeHPEtjqaDkRX0T27fTK7wT+VeMeK/2W/ih4PZvtfhG9uoh0l08C6BHriMkj8QK/WClIB6gH6141TJcNU+C8f68z7/AAfiJnOHsqzjUXmrP71b8j8VtU0PUdEn8nUbC5sJv+edzC0bfkQKpV+1d7pdpqUDQXVrDcRN1SVAwP4GuG1f9nr4ba4zPd+C9Gd2+88dokbH6lQDXnTyFr4Kn3o+vw/ihTf+84Zr/C0/zS/M/I2iv1D1P9ir4R6iGK+Gns5D/Hb3s6/oXI/SucuP2A/hpNny31aH/duwf5qa5XkeJWzT+f8AwD24eJWUyXvQmvVL9Gfm/RX6IS/8E8fh4xyureIYx6LcQ/1iqaD/AIJ8fDqIgtf67MB2e6j5/KMVP9i4ry+83fiNktr+/wDd/wAE/Omiv00039hn4UWZXz9Ju77H/Pa+lA/8cK12mi/s0fDHQCptPBelsy9GuYfPI/773VrHI67+KSX3/wCRw1vEzLYL91SnJ/JL83+R+U+j+HtU8RXIt9L0y81K5PSGzgaVz+CgmvZfA/7F/wATvGWySfSY/D9o3/LbVZdjY/65qC+fqo+tfpnp2jWWkQLBY2kFpCvSOCNVUfgBV4ewr0aWRUo61ZN+mh8jjvEvG1k44SjGHm22/wBF+Z8t/DH9gnwb4TkgvPEtzL4qvkw3kuPKtQf9wElv+BNg+lfS2laTaaNZQ2djaw2dpCuyOC3QIiL6ADgD6Ve20duP5V71DDUaCtTjY/L8wzbG5rP2mMqub89l6LZDqKKK6TygooooAKKKKACiiigAooooAKKKKACiiigAooooAKKKKACiiigAooooAKKKKACiiigAooooAKKKKACiiigAooooAKKKKACiiigAooooAKKKKACiiigAooooAKKKKACiiigAooooAKKKKACiiigAooooAKKKKACiiigAooooAKKKKACiiigAooooAKKKKACiiigAooooAKKKKACuT+KHw50b4t+Adb8I6/B9o0rVrZreUD7yHqrr6MrBWB7FRXWUUAfzrfF74Y658CvijrXhLV90Op6PdbUuI8qJU+9FMh64ZSrD0z6iv2Z/YW/aUT9oz4MWl1fzq3izRNthrEefmdwP3c+PSRRn/eDgcCvIv+Co37NH/CxPh5F8S9DtN/iDwzEVv1jX5rjT8ksT6mIkt/utJ6CvgP8AYx/aJn/Zv+Nema3PK/8Awjl+RYazAuSDbsR+8A7tGcOO5AI/iNRszX4kfvTRVWxvINQs7e6tZkuLadFliljYMrqRkMCOoIOc1aqzIKKKKACiiigBgweaUnt1pOc+vvWF4q8aaF4K05r/AF3VrTSbRTzLdSqgJ9BnqfYc0NqKuyoU51ZKEE23slqzd6dOlHHNfIPxO/4KDaHpBltPBWlya5OMgX16DDbg+oT77j2Oz619JfCzx5b/ABM8A6J4ltdoTULdZXRWz5cnR0/4CwZfwrkpYujWm4U5XaPaxuR5hl2HhicXScIzdlfe/mt18zrsUtJS11nhnyP+358Jz4g8HWXjSyh33mjt5V2VHLWztwT/ALjkfg7HtX5/1+0viHQ7TxNod/pN/CLiyvYHgmjboyMpVh+Rr8gvif4Eu/hp491rw1eZMtjcNGkhGPNjPMb/APAlKn8a+JzvDck1Xjs9/X/hvyP6L8N849vhp5ZVfvQ1j6Pf7n+Zy9fcv7G/7RejaD8K9V0XxZqsVhH4fPnW8s7cvbuSdijqzK+Rgc4ZQBxXw1RXiYTFTwc+eB+i57kmHz7C/Va7aV001umu3qro+i/2iP2wNb+LD3OjaB52ieFSSjIGxPdj/poR91T/AHAcepPb50oorOviKmInz1XdnbluV4TKMOsPhIKKX3t92+rCiiiuc9YKKltLSe/uora2hkuLiVgkcUSlndicAADkkntX3J+zR+xTFpYtfE/xBtknvOJLXRHwyRdw03Zm/wBnoO+TwO7C4Sri58sF6voj5rPM+weQ0PbYiXvPaK3b8v1ex5h+zZ+x3qXxMa18Q+Kkl0vwvxJFByk18O2O6Rn+91I+713D9CPDvh/TvC+k22l6TZw2NhbII4reBAqIvsP85rQRFijCoAqjgAdqf3r7/CYOlhIWhv1fc/ljPeIcZn1f2mIdoraK2X+b8x2KKWivQPmClDpltb3k93FbxxXNxtE0qqA0m3IXce+MnFXO1GRS0bDbb3CiiigQUUUUAFFFFABRRRQAUUUUAFfJX/BSz4Sf8LG/Z4utatYfM1TwtONSjKjLG3PyTr9ApEh/65V9aZ4qhrekWniHRr/Sr+FbmxvoJLaeFujxupVlP1BIrfD1nh60aq6MD8Qf2J/iyfg5+0b4U1WabydLv5v7K1Ak4XyZyF3N7K+x/wDgFfuaPmFfz1/FjwDefCn4m+JfCl5u+0aPfy2wkIwZEVvkkHsy7WHsa/bX9k/4rD4z/ADwh4lll87UGtBaX5Jy32mL93IT6biu/wCjivqs/oqap4qGz0/VfqVLuewUUUV8cSFFFFABRRRQAUUUUAFFFFACE1w3xu+HMHxZ+E/irwjOF/4munywRM/RJsZif/gLhW/Cu5xmj2qoScJKa3QH84l9ZT6be3FpcxNDcwSNFLG4wyMpwQR6gioK+jv+CgPww/4Vl+034mWCHytP10rrVtxgHzs+b/5FWX8MV841+x4eqq9KNWOzVzUKKKK6AP2X/wCCbfxO/wCFg/s1aXYTzeZqHhu4k0mXcfmMYw8Jx6BHVB/uGvqs+lfk9/wSk+J//CN/GTWvBtxLttfElh5kCE9bm3y4A+sbTE/7or9YeK/Kc3ofV8XNLZ6r5/8ABM3uLRRRXkCCiiigAooooAKKKKACiiigAooooA8X/bA+JX/CqP2c/G+upL5V61k1lZlThhPOfKRl9137v+AmvwkJya/S3/grh8S/I0jwX4Ct5fmuJZNZvEB52qDFD+BLTf8AfIr80q/SMgoezw3tHvJ3+S0NI7BRRRX0owAya/df9jf4ZH4Tfs4eC9Fli8q+msxqF6CMN50/71g3uoYJ/wAAFfjr+zT8Nj8W/jv4K8LNF51re6hG12uOtvH+8m/8ho1fvmihFCgYAGABXxHEdf4KC9X+S/UmQ+iiiviSAooooAKKKKACiiigAooooATvRig8ivOv2hPibH8Hvgv4u8XsyrNp1g7Wwbo1w3yQqfrIyCqhB1JKC3egH5Fft7/FT/hav7S3iWaCbztN0Vhotng5AWEkSEeoMplIPoRX3v8A8EwPhQPA37P58SXMOzUvFV213uIwwtoyY4VPtkSOPaQV+UPgzwxqPxJ8eaPoVmWn1TW7+K1R3yxMkrhdzfick/Wv6CPCHhmy8F+FNH0DTY/K0/S7OKyt09I40Cr+gFfaZ1NYXCU8HD+kv82W+xtUUUV8SQFFFFABRRRQAUUUUAFFFFABRRRQA33rO1vTDrGk3liLiW0+0wvD59uQJI9ykblJBAYZyMg81pcYpPbvSaurDjJxakt0fn58SP8Agn14n0ZpbrwhqkHiC2GSLS6xBcD2DE7G+pK/SvmjxX4H8QeBdQNn4g0e80i55wl1CyB/dSeGHuMiv2arM13w3pniewksdX0+21GykHzwXUSyI31DAivncRktGprSfK/vR+s5V4jZhhLU8ZFVI99pfho/uPxcor9GPiP+wX4I8VGW58OzT+Fb5sny4v31uT7xscj/AICwA9K+V/iP+x38Rvh95s8emDxBp6ZP2rSSZWA94sBx74BA9a+bxGV4nD68t13Wv/BP1/K+NMozO0Y1OSb+zLT8dn954fRT54JLaZ4po2ilQlWRxgqR1BFMrybWPuE1JXiFFFFBQAkHIODXrHw5/ai+Ivw0Mcen67Jf2EeB9h1TNxHj0BJ3KPZWFeT0VrTrTpPmpyafkefjMvwuPp+zxVNTXZpM/QP4Yft++GfEDRWfi+wl8OXTYX7XETPbMfU4G5fyYepr6j0XXNP8RadBf6beQX9lMu6O4t5A6OPUMODX4s16J8Hvjt4p+C+sLdaLeM9g7g3OmTMTBOO+R/C2OjDn6jivpMJnU4tRrq679T8jzzw5w9SLrZXLll/K3dP0e6+d/kfrifWlHOOa89+Dnxj0P41+E49Y0iQxyLhLqzkI822kx91vUdw3Qj8QPQcelfYwnGpFSg7pn8/4jD1cLVlRrRcZRdmn0H0UgpaswCiiigAooooAKKKKACiiigAooooAQClorwP9tH9oWP8AZy+B+ra3byqviPUAdP0aI4JNw4P7zHpGu5z2yFH8VAbn57/8FQf2kf8AhZvxQj+H+i3XmeHPCkjLcmNvluNQxiQ+/ljMY9CZOxFdh/wSl/Zs/wCEh8S3nxa1203afpLtZ6Kkq8SXRH7yYZ6hFO0H+857pXxJ8L/h7rnxt+J2i+FdK33Wsa3eCMzSZbbklpJXPUhVDOx9Aa/oD+F/w60j4TeAND8I6FD5Ol6RarbRZHzORyzt6szFmJ7ljULV3NHorHWUUUVZmFFFFABRRRQAUUUUAFFFFABRRRQAUUUUAFFFFABRRRQAUUUUAFFFFABRRRQAUUUUAFFFFABRRRQAUUUUAFFFFABRRRQAUUUUAFFFFABRRRQAUUUUAFFFFABRRRQAUUUUAFFFFABRRRQAUUUUAeI/te/GvWv2f/grf+MdBtbK91C3ureBYdQR2iKu+05Cspz+NfBH/D2n4qf9C14S/wDAe5/+P1+h37S/wMX9or4VXngt9ZOhLcXEM5vFtvPK+W27GzcvX618d/8ADnu2/wCipS/+CIf/ACRX0mWzy6NJrFr3r9nt8ilbqebf8Pafip/0LXhP/wAB7n/4/R/w9p+Kn/QteE//AAHuf/j9ek/8Oe7b/oqUv/giH/yRR/w57tv+ipS/+CIf/JFer7XJO34S/wAh6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zb/h7T8VP+ha8J/+A9z/APH6P+HtPxU/6Frwn/4D3P8A8fr0n/hz3bf9FSl/8EQ/+SKP+HPdt/0VKX/wRD/5Io9rknb8Jf5Boebf8Pafip/0LXhP/wAB7n/4/R/w9p+Kn/QteE//AAHuf/j9ek/8Oe7b/oqUv/giH/yRR/w57tv+ipS/+CIf/JFHtck7fhL/ACDQ81/4e0/FT/oWvCf/AID3P/x+j/h7T8VP+ha8J/8AgPc//H69K/4c923/AEVKX/wRD/5Io/4c923/AEVKX/wRD/5Io9rknb8Jf5Boea/8Pafip/0LXhP/AMB7n/4/S/8AD2n4qf8AQteE/wDwHuf/AI/XpP8Aw57tv+ipS/8AgiH/AMkUf8Oe7b/oqUv/AIIh/wDJFHtck7fhL/INDzb/AIe0/FT/AKFrwn/4D3P/AMfo/wCHtPxU/wCha8J/+A9z/wDH69J/4c923/RUpf8AwRD/AOSKP+HPdt/0VKX/AMEQ/wDkij2uSdvwl/kGh5t/w9p+Kn/QteE//Ae5/wDj9H/D2n4qf9C14T/8B7n/AOP16T/w57tv+ipS/wDgiH/yRR/w57tv+ipS/wDgiH/yRR7XJO34S/yDQ81/4e0/FT/oWvCf/gPc/wDx+j/h7T8VP+ha8J/+A9z/APH69K/4c923/RUpf/BEP/kij/hz3bf9FSl/8EQ/+SKPa5J2/CX+QaHm3/D2n4qf9C14T/8AAe5/+P0f8Pafip/0LXhP/wAB7n/4/XpP/Dnu2/6KlL/4Ih/8kUf8Oe7b/oqUv/giH/yRR7XJO34S/wAg0PNv+HtPxU/6Frwn/wCA9z/8fo/4e0/FT/oWvCf/AID3P/x+vSf+HPdt/wBFSl/8EQ/+SKP+HPdt/wBFSl/8EQ/+SKPa5J2/CX+QaHm3/D2n4qf9C14T/wDAe5/+P0n/AA9p+Kn/AELXhP8A8B7n/wCP16V/w57tv+ipS/8AgiH/AMkUf8Oe7b/oqUv/AIIh/wDJFHtck7fhL/INDzb/AIe0/FT/AKFrwn/4D3P/AMfo/wCHtPxU/wCha8J/+A9z/wDH69J/4c923/RUpf8AwRD/AOSKP+HPdt/0VKX/AMEQ/wDkij2uSdvwl/kGh5t/w9p+Kn/QteE//Ae5/wDj9H/D2n4qf9C14T/8B7n/AOP16T/w57tv+ipS/wDgiH/yRR/w57tv+ipS/wDgiH/yRR7XJO34S/yDQ82/4e0/FT/oWvCf/gPc/wDx+j/h7T8VP+ha8J/+A9z/APH69J/4c923/RUpf/BEP/kij/hz3bf9FSl/8EQ/+SKPa5J2/CX+QaHm3/D2n4qf9C14T/8AAe5/+P0f8Pafip/0LXhP/wAB7n/4/XpP/Dnu2/6KlL/4Ih/8kUf8Oe7b/oqUv/giH/yRR7XJO34S/wAg0PNv+HtPxU/6Frwn/wCA9z/8fo/4e0/FT/oWvCf/AID3P/x+vSf+HPdt/wBFSl/8EQ/+SKP+HPdt/wBFSl/8EQ/+SKPa5J2/CX+Qa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3f8AYX/ah8S/tO+H/FN/4ksNL0+XSrqGCFdLjkRWDqxJbe7c8DpivqPvXz7+yP8AspJ+ytoviDT4/EreI11a4in8xrL7N5WxSuMeY+c59q+gu4r5HGOjKvJ4f4OhLFooorkEFFFFABRRRQAUUUUAFFFFABRRRQAUUUUAFFFFABRRRQAUUUUAFFFFABRRRQAUUUUAFFFFABRRRQAUUUUAFFFFABRRRQAUUUUAFFFFABRRRQAUUUUAFFFFABRRRQAUUUUAFFFFABRRRQAUUUUAFFFFAFa7tIb61mt7iJJ7eZDHJFIoZXUjBBB6gjtX4Rftqfs7Tfs4/G7U9GtonHhrUc6ho0xyQbdicxZ/vRtlD3wFP8VfvNXzR+3t+zkP2g/gdepp9qJvFmgB9R0kquXlIH72Af8AXRRwP7yp6UmrlRdmeU/8Etf2kv8AhYfw4n+G2tXW/X/DEYaxaRstPp5OFA9fKYhP91ox2Nfdh6V/O/8AAv4uat8BvixoHjPS9xuNMuAZ7fO0XEJ+WWJv95Sw9jg9RX9AfgnxhpfxB8I6P4k0S4F1pOq2sd3bTf3kdQRkdiM4I7EEUkxyVmb1FFFUQFFFFAHm37QGp+JtE+EviDUfCFytrrdpD9oR/KWQmNTmTaGBG7ZuI4PI96/KfxL4t1rxlqT3+u6pdareN1lupmkIHoM9B7Div2YuII54XjlAdGBVlYZBB7V+Sfx/+G7fCn4ra7oKoVsll+0WZP8AFbv8yc98Z2k+qmvk89hO0aib5drdLn7l4aYrDe0rYWcF7T4k7K9tmr72WjPPK+2/+CefxODJrXgW8mOV/wCJhYhj2OFmQfjsYD3Y18SV1vwo8e3Hwy+ImheJbbcfsNyrSopwZIj8sifihYfjXz2BxH1bERn06+h+scS5Us4yurhre9a8f8S1X37ejP2Izj6CjOfoap6VqlvrWm2t/aSrPa3USzRSJ0dWAII9iCKj1vXLDw3pVxqOp3cNjZW6F5Z53CIijuSa/TLq1+h/G6pycuRLXa3W5fZgqkkgAdc1+dH7d/ibwb4m+IGnnQbtbzXbOFrbVJIADFwcou/PLqS4OM4yBnIxV79o/wDbS1Dxv9q8PeCJZdM0E5SbUVyk92OmF7xof++iOuBkV8qE5NfHZrmVOrF4emrrv/l/mf0DwTwhisDWjmeMk4OztFdmvtf5ff2CiiivlD9wCiiigArb8G+Cda+IHiC20XQNPl1DULg4WKIcKO7MeiqO5PArqfg18DfEnxs8QLY6NB5VlGw+16lKp8m3X3P8THso5PsMkfpX8GPgd4b+Ceg/2fotuJLuUA3eoTAGa4Ydyeyjso4H1yT7WAy2pi3zS0h37+h+d8T8YYbI4uhRtOs9l0XnL/LdnB/s6/soaN8G7WHVdUWPWPFjr892RmO2yOUhB6ehY8n2BIr6C7jil3Dg0NxX3lGjDDwVOmrI/l/H4/E5nXlicVNyk/w8kui8haWiitzgCiiigAooooAKKKKACiiigAooooAKKKKACiiigAooooA/Kr/gq98KR4f+J+geO7SHbbeILQ2l2yj/AJeYMAMT/tRsgH/XI11f/BJP4q+VeeL/AId3U3yyqutWKMf4htinA9yDCcf7LV9Oft9fCkfFP9mjxLHBD5upaIo1q0wMnMIJkA+sRlAHqRX5O/sv/FFvg38ePB3il5TFZW16sN6c8fZpf3cufXCOSPcCvucK/wC0MrlR+1H9NV/kWtUfvhRTI3DoGUgqRkEU+vhiAooooAKKKKACiiigAooooAKKKKAPgP8A4K0fDH+1vh/4W8c20WZ9Iu20+6ZRz5MwyjH2V0wPeWvy4r9+v2jPhuvxc+CHjPwp5YluL/T5Psqn/n4T95Cf+/iJX4DyI0TsjAqynBBGCDX6Lw/X9ph3Se8X+D/plxG0UUV9QUdp8GfiBN8LPiv4T8Wwlv8AiU6jDcyKvV4gw8xP+BIWX8a/oGsrqG/tILm3kWaCZFkjkQ5DKRkEexFfzi1+3/7B/wAS/wDhZv7MfhC5ll82+0qE6Pdc5IaD5UyfUxeU3/Aq+L4joXjCuumj/QmR9CUUUV8MQFFFFABRRRQAUUUUAFFFFACdKWkPWuR+LHjmH4afDTxP4pn2mPSdOnvAjdHZEJVPqzYH404xcpKK3YH43/t6fEj/AIWV+1B4vuIpfNstJlXR7bnIVYBtfHsZfNP41891Y1C+n1S/uby6laa5uJGllkc8uzHJJ9yTVev2XD0lQpRprokjUKKKK3A++v8Agkt8Nf7U8feLPHFxFmHSbNNPtWYcedM25yPdUjwfaWv1Ir5i/wCCdnw4Hw9/Zf8AD80sRivdfkk1mfI5IkIWI/QxJGfxNfTuOa/J81r/AFjFzktlovkZvcWiiivKEFFFFABRRRQAUUUUAFFFFACCvz9/4K0fFL+zfBXhXwFay7ZtUuW1K8VTyIYhtjU+zO5P1ir9AR0NfiD+3j8Tj8Uf2m/FdzFN5thpEg0a0wcgJBlXwfQymVh/vV7+R4f22LUntHX/ACKW56P/AMEufhd/wmXx8ufE9xDvsfC1k06sRkfaZsxxA/8AAfOYe6Cv14AFfIv/AATK+F3/AAgn7OUGuXEPl6h4ou31BiwwwgU+XCv0wrOP+ulfXPf6Vhm+I+sYydto6fd/wbie46iiivHEFFFFABRRRQAUUUUAFFFFABRRSGgBoyetLjJrkfGfxS8K/D290218R61a6PLqBcWxum2I+zG7LdFA3LyxA5ro7LUbXUrSO4tLiK4t5F3LJE4ZSPUEdRUKcW3FPVG0qFSEFUlFqL2dnZ+jLtFJS1ZiFIVBHIzS0UAcB8QPgb4J+J0TDxFoFrezkYF2q+XOvpiRcN+Gce1fLfxH/wCCeEqeZdeCdd3jkrYaqMH6CVB+QK/U19wD6UvIrgrYKhif4kde+zPpct4jzTKWvq1Z8v8AK9V9z2+R+Pnj74NeM/hlOyeI/D93YRg7VudnmQMfaVcqfpnNcZX7XXdnDewPDPCk0UgKukihlIPUEHqK8L+I/wCxb8OvHnmT22nt4c1B+ftGlERqT7xkFMfQA+9fO4jImtaEr+T/AMz9byvxMpztDMaVn/NHVfc9V8mz8xaK+k/iP+wj488I+bcaE8HiqwXJH2b9zcAe8bHB+isx9q+eNW0e+0G/lstSs7iwvIjtkguYmjkQ+hVgCK+crYWth3+8i0frOX5xl+aw5sHVUvR6r1W6+aKdFFFcx7R6d+zx8Yrv4MfEax1VJXOkXDLBqUC8iSEnlsf3l+8PpjoTX6w2l1Fe2sM8LrJDKodXU5DAjIINfihX6nfsg+Lm8X/APw1LLJ5tzZI9hLk5I8piqD/vjZX12R4h3lQe26/U/BvEvKoRjSzKmrSvyy89Lp/g19x7VRRRX15+ChRRRQAUUUUAFFFFABRRRQAUUUUAITgZNfiD/wAFCv2iv+F8/HK7tdNuvO8K+Gi+nadsbKTOD+/nH++wAB7qiGv0e/4KD/tC/wDCh/gRfQ6dceT4o8Sb9M07Y2HiUr++nH+4hwD2Z0r8if2d/g1qHx++MPh3wZY70S+nDXlyoz9ntl+aWT0yFBxnqxUd6h9jSK6n6D/8EoP2dP7A8L6h8WNZtcahq4ax0YSLzHaq372Ue7uu0H0jPZq/RCsvw14d0/wj4e03Q9JtkstL062jtba3jHyxxooVVH0AFaZ6VSViG7sWiiimIKKKKACiiigAooooAKKKKACiiigAooqOQMY3CnaxBwfQ0AO7UhOO1fkov7Sf7U3xW+J2veA9C8SxwavpctxHc2tnBaWgjEUvluQ7ru4YjgMT7cGt+T9mL9p/xrlvEHxVnt4n+9BPr924H0RF2frXPmeYZRkk/Z5pjqdOVk7N3dns7LXU6aeGq1FeCuj9RLvULaxhMtzcw28Y6vK4UD8TXK6l8Z/AGjA/2h448OWW3r9o1WBMfm9fnHB/wTP1zV5RPrvxLDzH7xSwecn/AIE8q/yro9P/AOCYfhZAPt3jTV7j18i3iiz+e6vkK3iDwXQ0+vuT/uwl+bR0rAV39k+1L39q74OWGfM+JvhZsf8APHVYZf8A0FjWPP8AtsfA+3zu+JGjnH9xnf8Akpr5jtf+CaXwwhAMuseJ7hu+66gUfpD/AFrVh/4J0fCSLG5dbmx/fvxz+SCvNl4o8Gw2qVZekF+pp/Z1byPfH/bt+BC9fiJYH6W85/8AadC/t3fAiQcfESwH+9bzj+cdeHr/AME8vg8Oun6ofrqD0rf8E8vg83TTtTX6ag9Z/wDEVeDn/wA/v/AY/wCYf2bV7o97t/22fgfdfc+JGjj/AK6M6fzUVr2X7V/wbv8AHl/E7wsuf+euqRRf+hMK+ZJ/+Cc3wjmzsTW4P9y/B/mprLuv+CZ3wunyYtX8T257BbuAj9YTXRDxO4Oqf8vKsfWK/Ql5dV8j7R0743fDzWMfYPHfhq9z0+z6vbvn8nrqLDWbDVY/Msr62u0/vQSq4/MGvzpvv+CX/hKTP2LxlrVv6efDFL/ILXOXv/BL27tZPN0r4lFXH3RNpZQj/gSzH+VepR484Or/APMc4+sJfoQ8BWXQ/Ubcp6EGl4r8tE/Yq/aA8Kc+Gfi0YlT7oi1i9tG/AKpH61Yi8PftteBudN8T3etIndtQtbvP4XPJ/KvdoZ7w9i/4GZUv+3ny/mYvC1V9ln6iUE4r8xI/2sv2vvAX/Ib8B/23Gn35J9BkkXHqWtmUCtbSf+CsviHQ51tfF/wtVJ/4za3slsy+/lyRtn/voV71HDxxSvhasKi/uyT/AFMZUpR3R+ktFfFnhf8A4Kr/AAm1gpHq+meIdAkP3nltY54h+KOWP/fNey+E/wBtL4J+Mwg0/wCImjwu3RNSkaxOfT9+E5qp4LEU/ig/uM7Ht9FZ2k67puv2q3WmX9rqFq33ZrWZZUP0KkitCuRprRiFooopAFFFFABRRRQAUUUUAFFFFABRRRQAUUUUAFFFFABRRRQAUUUUAFFFFABRRRQAUUUUAJmjOK/OD9s39uL4ofBL4+ax4U8MXmmw6Pa29tJGlxZLK+XiVmyxPqTXh3/Dzv44/wDQR0f/AMFif4171HJMVXpxqRas1ff/AIA7H7H7aNtfjh/w88+OP/QR0f8A8Fqf40f8PPPjj/0EdH/8Fqf41v8A6v4zuvv/AOAPlZ+x+2jbX44f8PPPjj/0EdH/APBan+NH/Dzz44/9BHR//Ban+NH+r+M7r7/+AHKz9j9tG2vxw/4eefHH/oI6P/4LU/xo/wCHnnxx/wCgjo//AILU/wAaP9X8Z3X3/wDADlZ+x+2jbX44f8PPPjj/ANBHR/8AwWp/jR/w88+OP/QR0f8A8Fqf40f6v4zuvv8A+AHKz9j9tG2vxw/4eefHH/oI6P8A+C1P8aP+Hnnxx/6COj/+C1P8aP8AV/Gd19//AAA5Wfsfto21+OH/AA88+OP/AEEdH/8ABan+NH/Dzz44/wDQR0f/AMFqf40f6v4zuvv/AOAHKz9j9tG2vxw/4eefHH/oI6P/AOC1P8aP+Hnnxx/6COj/APgtT/Gj/V/Gd19//ADlZ+x+2jbX44f8PPPjj/0EdH/8Fqf40f8ADzz44/8AQR0f/wAFqf40f6v4zuvv/wCAHKz9j9tG2vxw/wCHnnxx/wCgjo//AILU/wAaP+Hnnxx/6COj/wDgtT/Gj/V/Gd19/wDwA5Wfsfto21+OH/Dzz44/9BHR/wDwWp/jR/w88+OP/QR0f/wWp/jR/q/jO6+//gBys/Y/bRtr8cP+Hnnxx/6COj/+C1P8aP8Ah558cf8AoI6P/wCC1P8AGj/V/Gd19/8AwA5Wfsfto21+OH/Dzz44/wDQR0f/AMFqf40f8PPPjj/0EdH/APBan+NH+r+M7r7/APgBys/Y/bRtr8cP+Hnnxx/6COj/APgtT/Gj/h558cf+gjo//gtT/Gj/AFfxndff/wAAOVn7H7aNtfjh/wAPPPjj/wBBHR//AAWp/jR/w88+OP8A0EdH/wDBan+NH+r+M7r7/wDgBys/Y/bRtr8cP+Hnnxx/6COj/wDgtT/Gj/h558cf+gjo/wD4LU/xo/1fxndff/wA5Wfsfto21+OH/Dzz44/9BHR//Ban+NH/AA88+OP/AEEdH/8ABan+NH+r+M7r7/8AgBys/Y/bRtr8cP8Ah558cf8AoI6P/wCC1P8AGj/h558cf+gjo/8A4LU/xo/1fxndff8A8AOVn7H7aNtfjh/w88+OP/QR0f8A8Fqf40f8PPPjj/0EdH/8Fqf40f6v4zuvv/4AcrP2P20ba/HD/h558cf+gjo//gtT/Gj/AIeefHH/AKCOj/8AgtT/ABo/1fxndff/AMAOVn7H7aNtfjh/w88+OP8A0EdH/wDBan+NH/Dzz44/9BHR/wDwWp/jR/q/jO6+/wD4AcrP2P20ba/HD/h558cf+gjo/wD4LU/xo/4eefHH/oI6P/4LU/xo/wBX8Z3X3/8AADlZ+x+2jbX44f8ADzz44/8AQR0f/wAFqf40f8PPPjj/ANBHR/8AwWp/jR/q/jO6+/8A4AcrP2Ppa/Kf4Gf8FDvjB49+Mvgnw5q17pT6Zq2r2tlcrFp6oxjklVWwc8HBPNfqwORXj4vBVcDNQq217CasLRRRXEIKKKKACiiigAooooAKKKKACiiigAooooAKKKKACiiigAooooAKKKKACiiigAooooAKQ/Skzt61z/if4geGPBMPneIfEWlaHDjO/Ur2O3GPq7CmouWiVwOgBJpc188eLf2/PgX4R3rL45g1OZekWlW8t1u+jouz82rxvxR/wVq+Hun+Ymg+E/EGsyL0a68m1jb6EM7fmtdkMBiZ7Qf5fmOzPusc0mK/NC7/AOCo3xM8YSNH4H+FVszE4VZPtOokf9+hHVOT4+/tqePP+QV4bl8PLJ0C6PDbY/G6yRWNanSwn+916dP/ABTSNI0py2R+nZpCwHUgfjX5dyfCz9srxwc6r48vNE3/AHgNcFuB+FqD+lV2/YE+L3ijnxR8VY5y33s3d3ef+h7c14FfiLhrCfx8yp/9u3l+RusJWfQ/TfVPFmiaJn+0dYsLDHX7TcpH/MiuW1D9oH4X6SSL34i+FbVh/DNrVsp/IvX5/wCnf8Et4RhtQ+I00pPVbfSgn6mY/wAq6Oy/4Jh+Bo8fbfFfiC49fI8mP+aNXhVeP+DqP/MY5ekJfrY1WBrPofXt3+158F7EkSfEvw22P+eV+kn/AKCTWVP+3B8DLfh/iPpR/wBxZX/khr5xtf8Agmp8KrcfPqPiW5/66XsI/wDQYRWlF/wTq+EMQ+a31iU+r35/oorzZ+J/B0Pt1ZekV+posureR7o37eHwIQ4PxEsfwt7g/wDtOnR/t1/AmQgD4jacD/tQzj+cdeID/gnn8HQMf2bqZ+uoPUUn/BPL4PsMCx1VPcag39RWX/EVeDv+n3/gMf8AMf8AZtXuj6Etv20fgldMAnxI0ME/89Jin/oQFbVj+0/8IdRYC3+J3hMseivrECE/gzivlS4/4JyfCaYEI+vQe8d8p/nGax73/gmZ8N5QTba/4mt2/wBueBx+Xkg/rWkPFDgye9WrH1hf8hf2bW8j7r034neDtbwNO8WaJflugttRhkz+TGukjmSVQyOrqeQQcivzN1H/AIJgaK4P2Dx3qFse32ixSX+TrWH/AMO6PHPhlzJ4Y+J6QyA5VvLnsz+aO2K9Sjx9wZiNI5hyv+9CS/G1jN4Cuuh+qYpDX5ax/BT9rrwJ82jfEi61dU+7Emvyyr+C3ICiut/Yu/aZ+OPxF/aJ/wCEA8Y65Bqmn6VHdvq0b2dv5kfkgx4WWFQD+9aMZyQRnnmvsMBictzinOpleLhW5FdqL1S810OWpQqUvjVj9H6KKK0MAooooAKKKKACiiigAooooAKKKKACiiigAooooAKKKKAPxY/4KS/s5j4MfGuTxDpNr5XhfxYXvoAi4SC6z+/i9hlg4Ho+B92vf/8Agk1+0V9ps9S+EOs3X7yDfqOhGRuqE5ngH0J8wD/akPavr39rv4CW/wC0T8ENc8MCNP7ZjX7bpEz4Hl3cYJQZ7BwWQnsHJ7V+GvgPxlrvwZ+JWk+ItO32Ou6BfCURSgqQ6Nh43HXBG5WHoSKh6M1XvKx/RrRXJfCr4j6V8XPh14f8YaJJv07V7VLlFJy0bHh42/2kYMp91NdbVmQUUUUANK5r5C/4KC/DD+2PCemeNbSHNxpTi2u2UcmCQ/KT/uyED/toa+vevNVNQsLXVbOS2vLeO6tpBh4pkDIw9weDXNiaCxFJ0n1PZyfMqmUY6njaavyvVd09Gvmj8mvhr+z547+K0kbaHoc32FjzqF1+6twPUO33vouT7V9bfC//AIJ+eHtG8m78aalLr90ME2NqTBbA+hb77/XK/SvraGCK3QJGiooGAFGABT68zD5Rh6Osvefnt9x9hm3Hma5jeFF+yh/d3+ct/usUdG0my8P6Xaabp1tHZ2FpEsMEEQwqIowFA9AK+A/2+td8XxfEK30jUL1x4UlgW5063iBSNmAw5k/vOGB69Ay4Ayc/oSBjnHNeA/tm/CkfEb4R3V9aQ+Zq+hFr6DaPmaMD96g+qjdjuUWujMaMquGlGnpbX7uh5PCWYUsFnFKriUmpO13rZvZ69b7vtc/MmiiivzY/r8KKKciNI6qqlmY4AAySaAbSV2Nr3/8AZz/ZO1n4yTxavqvmaP4SVsm5ZcSXWDysIPbsXPA7ZIIHpn7M/wCxTJqTWnib4hWrQ2nEttocgw8ncNP6D/Y6n+LHQ/cNpZw2EEUFvEsEMShUjjUKqqBgAAdAB2r6rL8pc7VcQrLou/qfiPFXHccPzYLKpXls57peUe789kZHg7wVo3w+0C20bQrCOwsLdcLDEvU92Y9ST3JyTW+PrzSkZ4oCkHI6elfZJKKslofz9UqTqzdSo7yerb1bY6loopkBRRRQAUUUUAFFFFABRRRQAUUUUAFFFFABRRRQAUUUUAFFFFAFe6tor22lt50WWGVCjowyGUjBBHpX4BfHv4bS/CH4y+LvCLqyx6XqEkduX6tATvhY/WNkP41/QIOK/LT/AIKy/C8aR8QfDHju1h2waxaNYXbKOPPhOUZj6sjgD2ir6bIMR7PEulLaS/FFRPtr9i34oj4tfs3+DtXlm83UbS2GmXpJy3nQfu8t7soR/wDgde4npX5of8Ekfih5GreMvh9cTfJcIms2cZPAdSIpse5BhP0Q1+l4ry8zw/1bFTgtr3Xo9RPcWiiivNEFFFFABRRRQAUUUUAFFFFADW5r8Kv2zPhp/wAKr/aS8baPHF5VjPeHUbMAYXyZx5oC+ylmT/gFfuqetfmr/wAFc/hx5WoeCPHkEXEscmjXcgHQqTLCPqQ0/wD3zX0WQV/ZYvke0lb5lR3Pzoooor9LLCv0V/4JGfEfydT8b+A55eJ4o9ZtI88AqRFN+JDQ/wDfJr86q9u/Yu+I5+F/7S3gfVZJfKs7m9Gm3RJwvlXA8olvZS6v/wABrzMzofWMJUh1tdeq1E9j91aKSlr8lMwooooAKKKKACiiigAooooATOM18b/8FR/iJ/wif7O0egQybbrxJqMVsyA4Jgi/fOf++kiB/wB6vsg1+TP/AAVd+IR8QfHDRfCsMu628PaYGkTP3bi4O9v/ACGsFexk9H22Mgnstfu/4I0fEdFFFfqpoFb3gLwldePfG+geG7EZu9Xv4LGLjOGkcICfYZzWDX1h/wAEzvh5/wAJr+0zYanNF5ln4csptScsPl8wgRRj67pNw/3K5MXW+r4edXsmDP2B8P6Ja+GtC07SLGMQ2VhbR2sEY/hjRQqj8ABWlRRX46227syCiiigAooooAKKKKACiiigAooooA4L45/ESH4S/CHxb4ukZQ+lafLNCH6NMRtiX/gUhQfjX4LeF9A1H4ieN9L0a1LXGq61fx2sbPkl5ZZAoJ/Fsmv07/4Kw/Ev+wfhJ4e8G28m248QX5uJ0B629uAcEe8jxEf7hr5e/wCCZPwz/wCE5/aRttZni8yx8M2cuoMWGVMzDyoh9cuzj/rnX2+UpYPAVMVLd3/DRfiWtFc/XLwd4Ys/BXhTRtA09PLsNLs4bKBfRI0CL+gFbVFFfENuTuyAooooAKKKKACiiigAooooAKKKKAE70045Pt1pWGAK4X41ePo/hj8MfEHiNmUS2ls3kK3Rpm+WNfxdlz7ZqJzVOLnLZG1ChPE1oUaavKTSXq3Y/Pj9sv4j/wDCffGrUbeCbzNP0Rf7OhAPBdSTK313llz6KK838C/Fnxf8NboTeG9fvNMG7c0CPuhc/wC1G2Vb8RXLXNzLeXMs8ztLNK5d3c5LMTkkn1qOvzCpiZzrSqxdm3c/tHBZTh8Pl9PATgpRjFKzSafdtPu9T7M+HH/BQ29tjHbeNtCW8TgG/wBKOx/qYmOCfoy/SvqX4efH3wL8UVRdB8QW092wz9imbypx6/I2CceoyPevyOp0cjROroxR1OQynBBr1cPnVelpU95ee/3nw+aeHmWY288LelLy1j9z/Ro/bQMCOCD9KORX5YfDj9rn4kfDoxwx6wdb09cD7JqwM4x6B8h146ANj2r6n+HH7ffg3xJ5Vt4os7jwxdtgGfm4tif95RuX8VwPWvo8Pm2Gr6N8r8z8hzTgbN8uvKEPaQ7x1f3b/dc+qOtDZrG8OeLtH8W6el9o2p2uqWb9JrSZZV+mVJ59q2MevSvZTTV0fAThKnJxmrNdGOpaKTrTJEODxXB/E74OeFPi5pLWHiHTI7hwpWK7QBZ4Ce6P1HrjkHuDXdngdKXBqJwjUi4yV0zahXq4aoqtGTjJbNOzPyQ+O/wW1H4IeNpNHvHN1YzL51je7cCaPOOR2YHgj8ehFecV94/8FHLe0PhTwjMwH21b2VEPfyzHl/1CV8HV+b5hh44bEyhDb/M/r7hTM62bZTSxVf49U/NptX+f5hX6If8ABPK5eX4O6vG33YtZlVfoYYT/ADJr876/Sb9gnRm0z4ExXTDA1DULi4X6DbF/OM125In9a07M+a8R2o5Mk+s1b8T6RpaKK++P5gCiiigAooooAKKKKACiiigBMUjMEBJOAOSTTq+V/wDgol8fv+FJfAG/s9PufJ8SeKN+l2G1sPHGV/fzD/dQ7QR0aRDQC1PzS/bv/aCP7QHx61W8sbnzvDOi50vSQpyjxox3zD/ro+5geu3YO1fc/wDwSq/Z7HgT4ZXfxH1a22a14oHl2O9fmisEbgj08xxu91SM96/N79mb4K3f7QHxq8OeDoBItrdT+bqFwnWC1T5pXz2O0YGf4mUd6/oA0bSbPQNJstM0+3S0sLKFLe3giGFjjRQqqB6AAD8Kla6mktFYv0UUVRmFFFFABRRRQAUUUUAFFFFABRRRQAUUUUAFFFFAH5bfE62/4Ub/AMFL7a9A+z6Z4mnimAPAcXcZicn288M34V9296+RP+Cs/hCXT5/hz8QLEGK4tZ5dNluAOVYETQc+xWY19Q+BvEsPjTwZoWv2+PJ1SxhvEAPQSIGx+GcV/N/jllvO8Bm8V8UXTl6xel/VN/cfR5ZO8XE3AM0uKWgDNfyzGJ7lwpwGKAKcBiumMSWwAxS0UoGa6IxJEAzTgMUtFdEYE3CilApQMVvGAhAtLRSha3UAEHSquoaPZatbmC+s7e8gbrFcRK6n8CMVdApwWu2nOrTalCTTIdjyrxH+y58J/Fgf+0PAOi73+9JaWwtXPuWi2nPvmvJ/E/8AwTb+FOtB202TWvD8h+6treCWMfUSqxI/4EK+reaOa+wwPFuf5fb6vjJpLpzNr7m2jnlSpy3ij4D1H/gmv4s8KXbXvgP4mfZrocx/aI5bN19B5sTMT9dopsVp+2p8GiGstavfFdjF97dcw6mHHpiYed+QBr7+pdp9a/QsF4s8QUbRxahWX96Kv98bHNLB05baHwtpf/BTj4pfDy5js/iV8MIy4O0skc+mSn3xIHBP0AH0r2nwP/wVK+EPiVo4tbi1rwnMeHe8tPPhB9mhLMfxQV7ze6fbalbvb3dvFdQOMPFMgdWHuDwa8n8Z/si/CLx0HN/4I021nbnz9MU2bg+v7oqCfqDX3eC8VcqxFlmGDlTfeDv+D2OSeAf2We0eBfjx8PPiZ5Y8L+NNG1mZ+ltb3ieePrESHH4iu9DZ6HNfm/4z/wCCX3hm8LzeE/F+p6NL95YdQiS6TPoCuxgPc7q5SH4J/tafAg+Z4M8aXHiDT4eUtrbUfPRVH/TvdDbn2UGvu8FxHw3mdlhsaoyfSonH8djinhakeh+pfTFHrX5maX/wUi+MfwquY7L4o/DZLhQdvnG3m02Z/fLBkb/gKgGvefh3/wAFO/g74yMUOsT6l4Qu2wCNTtTJDu9pIt3HuwWvqPqNaUVUpWnF9YtNfgczi1ufXeTS1zHg74j+FviHZfa/DPiLS9et8ZL6deRz7f8Ae2k4Psa6euJxcXaSsyAooopAFFFFABRRRQAUUUUAFFFFABRRRQAUUUUAFFFFABRRRQB8lfH/AP4J6+Gv2gfibf8AjTUvFGqaXd3kUMTW1rFGyKI0CAgsM8gZrzr/AIdE+C/+h613/wAB4f8ACvvn60nT2r0aeZ4ujFQhOyXp/kO7Pgf/AIdFeC/+h61z/wAB4f8ACj/h0V4L/wCh61z/AMB4f8K++qK1/tbG/wDPx/gF2fAv/DorwX/0PWuf+A8P+FH/AA6K8F/9D1rn/gPD/hX31RR/a2N/5+P8Auz4F/4dFeC/+h61z/wHh/wo/wCHRXgv/oetc/8AAeH/AAr76oo/tbG/8/H+AXZ8C/8ADorwX/0PWuf+A8P+FH/DorwX/wBD1rn/AIDw/wCFffVFH9rY3/n4/wAAuz4F/wCHRXgv/oetc/8AAeH/AAo/4dFeC/8Aoetc/wDAeH/Cvvqij+1sb/z8f4BdnwL/AMOivBf/AEPWuf8AgPD/AIUf8OivBf8A0PWuf+A8P+FffVFH9rY3/n4/wC7PgX/h0V4L/wCh61z/AMB4f8KP+HRXgv8A6HrXP/AeH/Cvvqij+1sb/wA/H+AXZ8C/8OivBf8A0PWuf+A8P+FH/DorwX/0PWuf+A8P+FffVFH9rY3/AJ+P8Auz4F/4dFeC/wDoetc/8B4f8KP+HRXgv/oetc/8B4f8K++qKP7Wxv8Az8f4BdnwL/w6K8F/9D1rn/gPD/hR/wAOivBf/Q9a5/4Dw/4V99UUf2tjf+fj/ALs+Bf+HRXgv/oetc/8B4f8KP8Ah0V4L/6HrXP/AAHh/wAK++qKP7Wxv/Px/gF2fAv/AA6K8F/9D1rn/gPD/hR/w6K8F/8AQ9a5/wCA8P8AhX31RR/a2N/5+P8AALs+Bf8Ah0V4L/6HrXP/AAHh/wAKP+HRXgv/AKHrXP8AwHh/wr76oo/tbG/8/H+AXZ8C/wDDorwX/wBD1rn/AIDw/wCFH/DorwX/AND1rn/gPD/hX31RR/a2N/5+P8Auz4F/4dFeC/8Aoetc/wDAeH/Cj/h0V4L/AOh61z/wHh/wr76oo/tbG/8APx/gF2fAv/DorwX/AND1rn/gPD/hR/w6K8F/9D1rn/gPD/hX31RR/a2N/wCfj/ALs+Bf+HRXgv8A6HrXP/AeH/Cj/h0V4L/6HrXP/AeH/Cvvqij+1sb/AM/H+AXZ8C/8OivBf/Q9a5/4Dw/4Uf8ADorwX/0PWuf+A8P+FffVFH9rY3/n4/wC7PgX/h0V4L/6HrXP/AeH/Cj/AIdFeC/+h61z/wAB4f8ACvvqij+1sb/z8f4BdnwL/wAOivBf/Q9a5/4Dw/4Uf8OivBf/AEPWuf8AgPD/AIV99UUf2tjf+fj/AAC7PgX/AIdFeC/+h61z/wAB4f8ACj/h0V4L/wCh61z/AMB4f8K++qKP7Wxv/Px/gF2fAv8Aw6K8F/8AQ9a5/wCA8P8AhR/w6K8F/wDQ9a5/4Dw/4V99UUf2tjf+fj/ALs+J/hx/wTB8JfDfx/4d8V2vjDWLu50a/hv44JoYgkjRuGCkgZwcdq+1wO1GKWuGviauKalWldoQUUUVzgFFFFABRRRQAUUUUAFFFFABRRRQAUUUUAFFFFABRRRQAnP1ozmkzivPPiB+0J8N/hSkg8VeNNH0meMZa0kuVe4/CFMufwWnCEqjtFXfkB6H17UuOK+HfiF/wVe+HWgmWHwpoWr+LJ1ztmkAsrdvozbn/OMV5Hc/tn/tPfHEmP4e+ChoWny8R3llpxl4PrcXH7r8QBXbPBzoQ9riZRpx7ykl+ZahKWiR+nMsq28bPIyxooJZmOAB6k15J47/AGuPg/8ADgSLrnj/AEdJ4/vW1lN9smU+hSEMwP1Ar4Sb9jP4/wDxmcT/ABK+IzWtvIcta3d/LetH9IVIiH0Vq9L8Ff8ABM/4caH5cviHVNX8TTj70ZkFrA3/AAFPnH/fdfI43izhjLbqti/aSXSmm/x2OuGDqS6WNnxv/wAFZPh9pHmReGPDGt+I5l6SXJSyhb6Nl3/NBXltz+3x+0T8XCY/h58O49PtJPuXVrp014yemZXxF+aivrLwd+zz8NfAIjOh+CdGs5U+7cParLOP+2j7n/WvQRGFGFAA9BXwWM8WMDRusvwPM/5pv9Fp+J2RwH80j8/pfg9+2B8YOfE/ji58PW0vLwzasLdCPeK0BX8CB+FaXh7/AIJfx3U32rxb8Qbq9mc5lj0+0wxPf97IzZ/Fa+8MEd6K+ExvitxJiU40Jxox7Qil+Lu/uOuODpR6XPmfwx/wT1+Dnh7YbrSdQ1916PqV+/X3EWwH8RXq/hz4CfDnwlsOkeBtBs5U6TLYRtL/AN9kFv1r0Dn1pCCe1fnmO4mzvML/AFrFzkn05nb7r2OqNOnH4YorxQR26KkcaxoowFUAAVJUhGKaVr5WbqT1k2zdDSM00jFPpK43AobRSkUhGKwlABpGKSn0hGawlAoZj1pCMU6iueUR3IyMUlPIxTSK55RKuNIzTSMU+iueUSzn/HXiWHwX4M17X7jHk6ZYzXjAnqEQtj8cYr5g/wCCTPg+bUpfiN4/vgZbi6ni02K4Ycs3M0/PuWhNdf8At+eM/wDhEv2dtUtI5Nlxrd1Dp0ZB5wW8x/wKRsP+BV6z/wAE/PAP/CBfss+EFkj8u71dZNXn4xu85iYz/wB+hFX9neDWW/UuHcVmElaVeaivSGt/vdj5rM6l5KPY+jqWiiv2k8QKKKKACiiigAooooAKKKKACiiigAooooAKKKKACiiigBB0r8ev+Co/7Pg+Gvxeh8d6VbeXoPi0tJPsX5Yb9f8AWj28wYk928z0r9hFryT9qf4H237QnwR8Q+EZFQajJF9p0yZ/+WN5GCYjnsCcoT/ddqTVyouzPh3/AIJK/tCfZNS1f4R6vc4iut+p6L5jdJAP38I+qgSAf7Eh71+n9fzjeEPE+u/B/wCI2m63Y+Zp+v8Ah/UFlEcoIKSxP8yOPTgqw7gkV/QT8J/iRpnxd+HHh7xjo77rDWLRLlFzkxMeHjb/AGkYMp91NJMcl1OwoooqiAooooAKSlooAKjliWaNkYBlYYIPQipKKAWh+TH7Sfwtb4S/FnV9IijKaZO32ywOOPJckhR/ukMn/Aa8ur9Gf27fhUfGXw1TxJZQ79R8PsZX2j5ntmwJR/wHCv7BW9a+GPhb8JfEfxe8RR6R4esjM4w09y+Vgt0/vSN2HoOp7A1+dY/BSpYpwpq/Nqvmf1pwzxBRxuTRxWKmk6a5ZNvqur9Vb5nPeH/D2p+KtYtdK0iym1DULp9kNvCu5nP+HcnoBya/Qj9mz9j7Tfhklv4g8Uxxap4qwHjixuhsT/s/3nH9/t/D6n0D4E/s6eHPghpKrZxi+1uZALrVZkAd/VUH8CZ/hHXjJJFeudeh4r6PL8qjQtUq6y7dF/wT8j4p43rZm5YTANxo7N7OX+S8vv7DgABiiilr6I/JwooooAKSlpKAGjgetGc1T1LVrLR7OS6vruCzt4xl5Z5AqKPcngV4p45/bO+GXgoSRxaw3iC7XP7jSU84H/toSE/8eNYVa9Kkr1JJep34TL8XjpcmFpSm/JNnu4PFNeRY1JZwo9Sa+BvHX/BQ/wARaiXi8K6DaaRETgXF85nkx6hRtVT7HdXz542+Nnjn4iPJ/b/iW/vYX62yy+VD/wB+kwv6V4tbOsPT0ppyf3L+vkfouX+HWa4q0sS1SX3v7lp+J+lnjj9pj4cfD8yJqfie0kuk4a1sm+0S59Csedp/3sVznwW/au8P/GvxrfeHtK067svs9sbmKe9Kq0wDBWARScY3A9emeBivy/JzXo/7O3jg/D34y+F9XaTZbfa1trjJ4Ecv7tyfoG3f8BFebTzqrUrRi0lG+p9jifDvBYXL604TlOqotpvRXWuiXfbVs/XClpsbb0B9RTq+zP56CiiigAooooAKKKKACiiigAooooAaBXzd/wAFBfhl/wALL/Zi8S+TF5uoaFt1q2wMkeTnzf8AyC0v44r6TqnqVjb6tp9zZXUSz2tzE0UsbjKujDBB9iCa1oVHQqxqR6O4H4SfsnfE3/hUf7QngrxFJL5Nkl8tresThRbzZikJ9dquW+qiv3lXkA1/PZ8WvAlx8Lvih4o8KXG7zNI1Ga1V26uiudj/APAl2t+Nft1+yt8Sv+Fs/s++CfEry+deTaelveMTybiLMUpPplkLfQivrM/pKpGnio7PT9V+pUj1uiiivjiQooooAKKKKACiiigAooooATHSvnr9vL4cf8LJ/Zf8YW0cQkvdKhGsW3GSrQHe+PcxeaP+BV9C96qahYQatp9zZXUazW1xE0MsbdHRgQQfqDWtCq6NWNVdGmB/ORRXUfFDwVP8OPiN4m8LXO7zdI1Gey3N/GEcqrfQgA/jXL1+ywmpxUlszUKfBM9vNHLGxSRGDKynBBHQimUVbV9AP6CPgf4+T4o/CHwh4rVlZ9V02Cebb0WbaBKv4OGH4V3XQV8U/wDBKv4hHxL8BdS8MzS77jw5qbpGmfu2848xP/Inn/lX2tX47jKPsMROn2f4dDNi0UUVyCCiiigAooooAKKKKAGMdqkmvwF/aK8ff8LQ+OXjbxOsnmwX+qTG3fOcwK2yH/yGqV+1X7UHj3/hWf7P3jvxEsnk3Ftpcsdu+cbZ5R5UR/77da/A8nJJr7bhuh/ErP0/V/oXEKKKK+3KCv1Q/wCCS3w7/sf4X+KvGM0e2fWtQWzhZhyYYFzkexeVx/wCvyvAycV+9P7Kvw+/4Vd+z14E8PNF5NzDpsc9ymMETzZmlB+jyMPwr5fiCt7PDKmvtP8ABf0iZbHrVFFFfnRAUUUUAFFFFABRRRQAUUUUAFFFY/izxHaeD/C+sa7fv5djplnNezt6RxoXY/kDTSbdkB+P/wDwUo+JR8eftM6pp0MvmWPhu2i0qPafl8wDzJT9Q8hU/wC4K+uv+CU/w1/4Rn4Jav4tni2XXiTUCInI+9bW+UX/AMiGf8hX5a+Jtb1Dx/401TWLkNcanrN/LdSBMkvLLIWIH4tX74fBTwBF8LfhL4T8JxqoOladDbysvR5QoMjf8Ccsfxr7bN2sJgaeFj1t+G/4lvRHcUUUV8QQFFFFABRRRQAUUUUAFFFFABRRRQAwda+JP+Ch3xHwNB8E20pySdRvFB7cpEp/8iHHspr7bYnBx1xxX5U/tQWHi+7+LPiDW/E2h32mRXVyUtHnjPlGFPljCuMqTtUE4PUmvCzerKGG5Yrf8j9I4BwVHE5vGrWa9xNpN7vZWXW2/wAjyCiiivz8/qoKKKKBhRRRQBreGvF2t+DdQW+0PVbvSbtf+WlpM0ZI9Dg8j2PFfSXw3/b/APFvh7yrbxVp9v4lsxgG4jxb3AHqSBsb6bRn1r5XorsoYutQd6cmvy+48HMchy3NVbF0U/PZ/JrX8T9T/hx+1r8OfiR5MNvrSaRqD4H2HVcQSZ9AxOxj7KxPtXssciyKGUgg9CDX4l16L8O/2g/HvwvaNND8Q3K2Sf8ALjcnz4MegRshfquD719Fh886V4/Nf5H5JmnhotZ5bV/7dl/mv8vmfrgeRRnaDk8V8IeHv+Cjer21qket+ELW/nA+aazvGgB/4Ayv/wChVx3xY/bn8W+PtNm03RLGLwrZTKUkkgnM1yVPXEmFCg+y5969OWcYSMOZSu+1mfFUeAc8qV1SnTUY/wA101+Dv+BT/bb+LcHxH+JyaVp0yz6VoCNbLIhyHmYgysD6Daq/8AJ6GvnagnJyeTRXw1etLEVZVZbs/pjKsup5Vg6WDpbQVvXu/m7sAMkCv16+BfhA+BPhJ4W0R0Ec1tYxmZfSVxvk/wDH2avzU/Zs+HzfEn4yeHdKaPzLOKcXl3kZXyovnIPsxCp/wIV+syLtA9AMV9TkVGylWfov1/Q/FfE3MFKpQwEXteT/ACX6j6KKK+sPwwKKKKACiiigAooooAKKKKAEJwM1+Gn/AAUA+Pf/AAvT9oPVnsbnzvDnh/Ok6btbKOEY+bKOx3ybiD3UJ6V+n/7ePx3/AOFEfs+a3e2dx5PiHWB/ZOllTh1kkU75R6bIw7A/3to71+N/wA+Ed98dfjB4a8F2W9f7TugLmdRnyLdfmmk/4CisRnqcDvUS7GkV1P0r/wCCU3wD/wCEI+GF/wDEfVLbZq/ic+TY71w0djG3UenmSAn3CRnvX3lWb4e0Kw8L6Dp2jaXbpaabp9vHa21vH92OJFCqo9gABWielUlYhu7FooopiCiiigAooooAKKKKACiiigAooooAKKKKACiiigD5w/4KCeAf+E8/ZY8XLHH5l3pCx6vBxnb5LZkP/foy15P+wJ40/wCEs/Z00u0d99xolzNpzknnAbzE/AJIo/4DX2l4l0O18UeHtU0e+TzLLULWW0mT+8joVYfkTX5k/wDBOzU7nwV8SviR8ONSbbd27GXyzxtlt5WhlwPU70/75r4LxGy7+1OD8RZXlQlGovT4X+Duepl8+Wql3PvMDNPAzQBmnV/CMYn1DYYxRRTgMV0RiIAMUtFAGa6YxJuHWnAYo6UV0RiIKUDNKFpwGa6IxFcTpShaUDFLW8YEXCigDNKFrdQEIBml20tFbKABRSgZpdtbKBNxtLg04Cl21ooCuN20oHtTsClrVQFcq3thb6jbSW93bxXNvINrxTIHVh6EHg14x49/Yu+EHxA8yS68I22lXb/8vWjE2jA+u1MIT9VNe4A5pa9nA5pmGXS58HXlB+Umvv1MpRUtJI+CfFX/AATKvdFvf7S+HXxAuNPu4jugi1NTG6H/AK+IcEfglZkHjH9sn9nQj7Qt3440aHn9+g1ZHA7ll/0hR9SK/QnFG3NfqOX+KGdYdKGNUa8f7ySfya/NnLPCU5baHxr8P/8AgrLpq3C2PxC8DXuj3KHZLc6TIJQG75hk2soH+8xr6n+Gv7W/wk+K/lR6B4401r2TAFhfObS4J9BHLtLH/dyKq+N/hJ4M+JEBi8T+GdL1rjaJLq2VpUH+y+Ny/gRXzX8Q/wDgmb8PfERln8LapqXhK5bJWIt9rtl/4C5D/wDj9fomB8Qsgx9o4unKhLuvej/n9yOGeCkvhdz7/DBuQcj2ozX5aQ/Aj9qn9nL954B8XTeIdIg5Szs7wSoFHra3A259k3Guk8Lf8FPvHnw91BNI+Lfw4dbhOHntY5LC4AHVjDKCrn6FBX32F+q5lHny7EQqrsmr/NPU4p0pw3R+k44petfO3wy/b4+C/wAT/Kih8VR+Hr+TH+h6+n2RgfTzCTET7BzX0BZ3tvqNtHcWs8VzbyqGSWFwysPUEcEUVKFWi+WpFr1Mi1RRRWQBRRRQAUUUUAFFFFABRRRQAUUUUAFFFFABRRRQBy3xN1y78MfDnxTrFgypfWGl3V1AzLuAkSJmUkd+QOK/I0/8FL/juCf+Kg0//wAFUH/xNfsD4t8Ow+LfCus6HcSvDBqdnNZySx43IsiFCRnjIBr4s/4dI/D3/ob/ABF/5B/+Ir38rr4KiprFxTb20uNW6nyj/wAPL/jt/wBDBp//AIK4P/iaP+Hl/wAdv+hg0/8A8FcH/wATX1d/w6R+H3/Q3+Ivyh/+Io/4dI/D7/ob/EX5Q/8AxFe39cyf+Rf+Al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9F/slfEXWvi1+z34Q8WeI547nWtRina4liiEasVuJEGFHA+VR0r2Hua4X4LfCuw+Cfwz0XwVpl3cX9jpSyJFPdY8xw8ryHOAB1cj8K7uviqzhKrKVP4W3b06EBRRRWQBRRRQAUUUUAFFFFABRRRQAUUUUAFFFFABRRRQAmc0tYviXxjoXgrTX1DxBrNholin3rnULlIIx/wJiBXzD8Tf8Agpn8IPAvm2+jXV94zv0yAmlQbYA3vLJtBHugauilhq1d2pxbA+t+oqpqGoWmk2kt1e3UNpaxDdJNPIERB6kngCvzP1L9vT9oL473Eln8KfAv9i2bsVF3bWpvZY/96eQCFfxQfWqMH7EHxv8AjbeR3/xX+IT2sZbd9mnunv5YvULGGESf8Bb8K58ZXy7K482ZYqFN9r80vuRvCjOeyPrz4lft+fBT4bebFJ4qXxFfR5/0Tw+n2sn/ALaAiL83r5n8U/8ABUnxh42v20r4VfDZ5rp+I5b0SXs7D1EEIG0/8CYV6Z8PP+CeXwl8E+XNqNjd+LL1cHzNWnPlA+0SbVI9m3V9C+HvCei+EbBbHQ9IsdHs16W9hbpCg/4CoAr8+x3iPkuDvHA0JVpd5Plj8ktX6M7YYJv4mfBE/wAN/wBrz9okl/FHiW68KaRP1t7i7FjGU/umC3G4/SQfj3rsPAn/AAS/8LacyXHjDxVqOvT/AHmgsEW1iJ7gk72Ye4KmvtzBpM1+c5j4mZ/jE4YeUaMO0El+L1O6GFpx6XPMfAn7NPwx+GwjbQfBmlwXEf3bu4h+0Tg+okk3MPwNelhQowBge1PFGa/MMXjcXjp+0xVWU35tv8zqSUdEhmBSbalpNteY4F3I8GkqTbTSM1m4DuNoIzSlaSs3AdxCtJTqCM1i4FDaQjNOK0lYuADSMU0ipKQrWEoFJkVFPIppGK55QKuNIxSU6kIrCURjeopCMU6iueUR3GUhGacRikrllEoYRmm1IRmmkVzuF3ZFXPgn/gojqdz42+Jnw3+HGmtuu7hhL5Y53S3EqwxZHqNj/wDfVfpv4a0O18MeHtM0exTy7PT7WK0hT+6iIFUfkBX5l/Da2/4Xl/wUyubwjz9M8M3EsxA5CC0jESke32gq341+o/rX+inD2XrKOHMvwFrNQUn6z953/I+OxdTnrNjqKKK9k4wooooAKKKKACiiigAooooAKKKKACiiigAooooAKKKKACiiigD8dv8AgqT8Av8AhW/xli8b6ZbeXofi4NNLsX5Yr5MecPbeCsnPUmT0r1T/AIJIfHrZJrvwm1S54fdq2jB278C4iH4bZAB6SGvsn9sD4FxftBfAfxD4ZjiV9Yij+36S56rdxAlAD23gtGT6Oa/Dv4X+P9X+DPxO0LxVpoeHVNDvln8p8ru2nEkTdwGXchHoxqHozRe8rH9GFFc/4E8Y6b8Q/Bui+JtHl87S9WtIry3fvsdQwB9CM4I7EEV0FWZhRRRQAUUUUAFFFFAFK/srfU7Kazu4lntp0aKWJxlXVhgg+xBrnvh98N9A+F2gR6N4c09LCzU7mI5eV+7ux5Zj6n6DAAFdYTmkPJyDUuMW1JrU1VapGm6Sk+VtNq+ja2bQ4UUdqRmVBkkAe9UZBij+dcJ43+OHgb4do66/4msLKdOTbiTzJv8Av2uX/Svnvxz/AMFDvDth5kHhfw/eaxIvAubxxbQ/UAbmYexC1xVsZQofxJpfn9x7+AyDM8za+rUJNPray+92X4n18SAOtYPibx14f8F2f2rXdastJhPR7ydY8/QE8n2Ffm344/bN+J/jNZIo9Yj0G0f/AJY6TH5bAf8AXQkuD9GFeLajqt7rN3Jd6hdz311IcvNcyGR2PuScmvErZ7TjpRjf10P0nL/DPF1bSx1ZQXZK7+/RL8T9EvHX7e/gDw35kWiR3via5XgGCPyIc+7yYP4hTXz144/b2+IHiTzItFis/DNs2QDCnnzAe7uNv4hRXzRRXhVs1xNbS9l5af8ABP0vL+BslwFm6ftJd5a/hovwNvxP448QeNLr7RrutX2rS5yGu7hpAv8AugnAHsKxKKK8lzcneTuz7qlRpUIqFKKSXRaIKKKKk2CgHBBHUUUUCaurH65/APxv/wALE+EXhnW3k824ntFS4b1mT5H/ADZWNehYxmvjv/gnX42a88MeJPC8zEmwuEvIc/3JRtYD2DJn/gdfYgBr9Pwdb2+HhPrb8UfxdxDgP7NzSvhrWSk7ej1X4MfRRRXcfPBRRRQAUUUUAFFFFABRRRQAUUUUAfkj/wAFVPhr/wAIv8dNN8VwRbLTxNp6mR8feuYMRv8A+QzB+Zr2b/gkl8Sf7Q8I+MfAtxLmTT7mPVLRGPJjlGyQD2Vo0P1kr0T/AIKhfDj/AITD9nX+3oId954Zv4rssBlvIkPlSAe2XjY/7lfCX/BPb4j/APCu/wBqLwwJZfKstdD6Lcc9fNx5Q/7/ACxV9xT/ANuyhx6w/TVfgXuj9saKKK+HICiiigAooooAKKKKACiiigAooooA/Hr/AIKgfD3/AIRH9pBtbhi2WviTT4b0sBhfOQeTIPriNGP+/XyDX6s/8FY/h7/bnwg8OeLYYt9xoOpGCVgPuwXC4JP/AG0jiH/Aq/Kav1PJq3tsHF9Vp93/AALGi2CiiivaGfav/BKf4gf8I78edU8MyybbfxFpbiNM/engPmL+UfnV+tua/n//AGffHp+GPxt8E+JzJ5UGn6pA9w2cfuCwWUfjGzj8a/f5WDqCO4zX51xDR5MSqi+0vxX/AALESH0UUV8uSFFFFABRRRQAUUUUAfDf/BWHx9/YXwW8P+FopNk+vap5si5+9BbruYf9/HhP4V+UFfaH/BVTx3/wkP7QOn+HopN0Hh/Soo3TP3Z5iZWP4oYfyr4vr9Syaj7HBR7vX7/+BY0WwUUUV7Yz0P8AZ68Bf8LP+N/gnww0fmwahqsCXC4z+4Vg8v5Rq5r9/VUIAB0AxX5I/wDBKrwF/wAJF8ftR8Ryx7rfw9pcjo+PuzzERL+aGb8q/XDFfnXENbnxKpr7K/F/8CxEhaKKK+XJCiiigAooooAKKKKACiiigBOlfLP/AAUi+In/AAgf7MWs2kMpjvfEFxDpMWDztYmSX8DHG6n/AHhX1Ma/Ln/grb8Q/wC0fH3g/wAFwS5i0yyk1G4VTx5kzbVB9wsRP0kr1cqoe3xcIvZa/cNbnz1+xB8Ov+Fl/tOeCdPli82ysrr+1LnIyoS3BlAb2Lqi/wDAq/csV+an/BIv4deZqPjjxzPFxFHFo9rIR1LHzZh+G2D86/SvuK7M+r+1xfItoq36jluLRRRXzxIUUUUAFFFFABRRRQAUUUUAFFFFACY4qlqOl2mr2ktteW0N3byja8U0YdXHoQeDV3rQcYo3Gm4u8dz5z+JH7D3w+8aeZcaVby+FtQbJD6ecwk+8R4x7Jtr5Y+I/7EPxC8EGWfTIIvFOnpkiTT+JgPeFuSfZC1fpifyo7f415OIyvDV9eWz7o+4yvjTOMstFVOeC6S1/Hf8AE/FLUNNu9JvJbS+tZrO6iO2SC4jKOh9Cp5FV6/Ynxv8ACvwn8R7T7P4j0Cz1RQMLJLHiRB/suMMv4EV8wfEj/gnjp12ZrrwVrklhIcstjqYMkWfQSKNyj6hj7183iMkrQ1pPmX3M/Xsr8RsvxVoY2LpS77x+9ar7vmfCtFeifET9n3x78LnkbXPD9ytmh/4/7YefAR6l1yF+jYPtXndeBOlOk+Was/M/UMLjMPjYKph5qcX1TTX4BRRRWZ2BRRRQAUUUUAFFFek/AP4OX3xq+IFno8CvHp0RE2oXSjiKEHnB/vN91fc56A1rSpyrTVOCu2cWMxdHAYeeJrytCKu2fW37AXwobw94PvvGd9DsvNZPlWm4crboeT/wJh+SKe9fW+MdKo6PpNroWl2mnWMCW9paxLDFDGMKiKAFA9gAKvY5r9Ow1BYejGlHofxjnGZVM3x1XGVPtPRdktEvkh1FFFdR44UUUUAFFFFABRRRQAUUV5R+0/8AGSH4C/A7xT4wZ0F7a2xh0+N+fMu5PkhGO4DEMR/dVqAPy2/4Kb/HQ/FT4+zeHLC483QvCCtp8YU5V7skG5f6hgsf/bL3r6K/4JI/An+yfDGu/FTU7fFzqjNpelM45FujAzSD2aQBf+2Tetfm54K8Kaz8XPiLpOgWJe81vX9QSBZJCWLSSP8AM7n0GSxPoCa/oS+G/gTTPhh4D0Dwno6bNO0ezjs4sjBYKoBdv9pjlie5JqFq7mktFY6eiiirMwooooAKKKKACiiigAooooAKKKKAE/Gg/Wvnr9uvw5rms/s4+IdQ8N6pqGk63oBTV4Z9NuXgkKRZ84FkIOPKaRseqivgb4BXf7VvxZ8K3mu/D/x3qutW1ldG0mt7/WUeZHCqw+W4JGCGGDnsfSvVw2X/AFmi63tFFJ210/Edj9fufSjJ9K/ND/hYn7dngnjUNAudaVP4f7NsrrP42/J/Ogft9ftJ+EDjxR8IVEafeebRL61Y/wDAixX8hWv9k1n/AA5xl6SCx+l/PpQRX5waX/wV1ubSTyNd+FrRyKcO9tqxUj/gDw/+zV3Wi/8ABWn4aXW1dU8LeJtPkPUwRwToPqfNU/pWUspxkPsfc0/1CzPuTvX5dfEW2/4UX/wU0guwPI0zxNcRTAHgOLyMxMT7faAx/CvqDRP+ClPwJ1cL9o8SX2kM3a90uc4+pjVxXyT/AMFGPiv4B+KGtfD/AMbfD/xVZaxqun+ba3K2+5Zo1VllgbawBwGMvbqRWX9lVcXQr4GtTajVhKN2nbVM1pSdOal2P0JpRzWL4I8Sw+NPBuha/bY8jU7GG8QA9BIgbH4ZrcFf5r18PLDVp0Zqzi2mvNaM+zTTVw6ClopQKIxEAFLRSgZrpjEBAKeBQBTgMV0RiQ2AGKDmloAzXTGJNwpQtKBiit4wAKKUDNKBiuhQJuIBmlAxTgtKBitlEm4m2lwKWjGa1UBXCil20taqAhu3FLtpaK0UBXDAoziilwa0UAuJRTttG2r5BXG0U7ApcCq5AGVmeIfC2jeLdPew1zSbLWLJ/vW99bpNGf8AgLAitakzzW9OU6MlOnKzXVC3Pl34i/8ABO/4UeNTLPpVreeEb5uQ+lzZhLe8Um4Aey7a8Rk/Y2+P3wFuZL34U+PpNQtVbeLS1u2s3k/3oJCYW/Fj9K/RDFLmv0PLOPs+y1KDq+0h/LNcy+96/ic88PCfQ+A9I/4KGfG34LXcOn/Fr4f/ANpRg7ftUts+nTyepVwpif8A4Co+tfR/wx/4KPfBr4h+TBfavceD9QfA8jXYdkee+JkLIB7sV+lex6hptpq9nLaX1rDeWso2yQXEYdHHoQeDXgPxH/YO+EPxC82VNAbwzfPk/adCk+zgH/rkQY/yUfWv0jA+I2VYq0cxwzpy/mg7r7nsvQ4Z4P8AlZ9YaJ4h0vxLp8V/pGo2mqWMozHc2U6yxv8ARlJBrS5r8u9T/YE+K/wi1GTVvhJ8RJGcHd5C3Emn3DDspKkpJ/wIqD6VNY/tt/tH/s+ypa/FHwUdf06MhWu7y1+zu3stzCDE312sa++wWJy3NEnl2KjNv7LfLL7mcU6M4bo/T4cig18g/DL/AIKefCPxsYbfXn1DwXfPgEajCZbfd6CWPPHuyrX1B4U8c+H/AB3pq6h4d1vT9csW6XGnXKTp9CVJwfaumthq1DSpFr+u5ib9FFFYCCiiigAooooAKKKKACiiigAooooAKKKKAEzRR3r5e/4KBfG3xf8AAj4S6Rrvg3UU03UrjV47SSSS3jmDRmKRiMOpA5Uc1tRpSr1FShuwPqHAowK/Fv8A4eS/Hz/oa7T/AMFNr/8AG6P+Hkvx8/6Gu0/8FNr/APG6+h/1dxfeP3v/ACK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gUYFfi3/w8l+Pn/Q12n/gptf8A43R/w8l+Pn/Q12n/AIKbX/43R/q7i+8fvf8AkHKz9pMCjAr8W/8Ah5L8fP8Aoa7T/wAFNr/8bo/4eS/Hz/oa7T/wU2v/AMbo/wBXcX3j97/yDlZ+0mBRgV+Lf/DyX4+f9DXaf+Cm1/8AjdH/AA8l+Pn/AENdp/4KbX/43R/q7i+8fvf+QcrP2kwKMCvxb/4eS/Hz/oa7T/wU2v8A8bo/4eS/Hz/oa7T/AMFNr/8AG6P9XcX3j97/AMg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SdTX4uf8PJfj5/0Ndp/wCCm1/+N19jf8E7f2mfiB+0BqvjOHxtq8Wpx6dDbPbLFZxQbC7OGPyKM/dHWuTFZLicLSdWbVl2b/yFZn2/RRRXhiCiiigAooooAKKKKACiiigAooooAKKKKACiikoAOtArhPiH8cfAPwmt2k8XeLNK0NgNwguLgGdx/sxDLt+ANfJ/xM/4Kv8AgbQvMtvBPh7UvFl0Mhbm6P2K2PoRkNIfoVX6110cHiK+sIO3fp947H3WfWuV8b/E/wAI/DWwN74q8SaZoFvglWv7pIi/sqk5Y+wBNfnHcfGT9rz9pbKeHdMuPBegz9J7KD+z49vZhcTEyt9Yz+FavhD/AIJm3+vX/wDa3xO8fXOpXsp3Tw6YWlkc+9xNkn/vj8a8zG5jk+VX+v4uKa+zH3n6O2x0Qw9SeyPXPib/AMFUPhl4U8238KWGpeNbxchZI0+x2pP+/IN/5Rke9eI3P7U37VH7RxMXgHwy/hfRp+Fu7C0EalT63VwdufePafavqv4c/snfCr4XeVJo/hCxmvY8EX2or9rn3f3g0mdh/wB0CvXNoAwAAPQV+f47xKwWHvHK8JzP+ao//bV/mdsMH/Mz8/NB/wCCdHjn4iakusfFf4izXN0/LxwSyX1wQf4TNKQFP0DCvor4dfsSfCH4b+VLB4Yj1y+TH+l6432pifXYR5YPuEFe90Yr8zzPjfPs1TjVruMP5Y+6vTSza9WzthQpw2RXtbSCxt44LaGO3gjAVI4lCqo9AB0FS0+ivhJc05c0mbjKKdgUbRWfIMbmjrTttJg1LgO4lJtp2DSVDgFxNtJS7qWs3AY2inEUhFZOADCtIR60+is3EdyMrTalK00isXEq4ygjNKVpKxlAdxpGKKdSEVhKBQzrQRinUVhKI7kZGaaRmpCMU0jNcsolJjSM00jFOo61zyiUNpCM0pGKK5ZRHcZWH458SweDPBmu6/c48jS7Ga8cE4yI0LY/HFbxGa+b/wBvzxr/AMIj+zlq1qknl3Ot3MOmxkHnBbzH/ApGw/4FXucOZW83znC4FL45xT9Lq7+SuZ1J8kHLscR/wSa8ITapefEb4gXwMtxczR6bFcEcsxJmn59yYTX6LHk18EfsXftE/Br4A/s4aBpfiDxvYWGuXUk+oX9rDFLPIkjuQoYRoxyI1jBHqK9D1v8A4KefA/Si32XUNY1jHT7Fpjrn6eaUr/RnGYTEVcRJUqb5VotHay00PjZXbPrakP0r4L1r/grn4FgDf2P4J8QX3p9skht8/wDfLSVxl3/wVk8Ta7MYPDXwpRpf4RLfyXTH/gKRL/OojlOMl9i3q0v1Jsz9J6OfSvzR/wCGz/2sfGXGg/Cc2kLfdmg8OXrgfV5HK/pSf2p+3n444htrnSLd+q+Vptpt/F8PVrKqi/iVIx9ZBY/S8ketJx1r8YPitqf7R/hf4oaH4A8UfEPXT4k1o24isdP1yQoDNIY41cRMFBJGcc8EHvX7D+E9CXwv4W0nRlnluU0+0itRPOxaSXYgXcxOSWOMknqTXNjMD9UjCXOpc3bsDVjaooorzhBRRRQAUUUUAFFFFABRRRQAUUUUAFFFFABX4o/8FKPgT/wqH9oG71qwt/K0DxaG1S3KjCpcZxcxj33kP7CUDtX7XV8w/wDBQv4Gj41fs6avJZW/na/4czrFhtGXcIp86Mdzuj3EAdWVKT2Ki7M8U/4JKfHQ+IfBGtfDHUrjdeaGx1DTFc8m0kb96g9klOf+23tX6EHpX8+X7MvxjuPgL8b/AAv4xjZxaWlyIr+JP+Wtq/yTLjudpJH+0qntX9AljewapZwXdrKlxazxrLFLGcq6MMhge4INJMclZlqiiiqICiiigAooooAYcVh+NPF1n4F8Kalr+oJK1np8LTyiBN77R1IHetw81m+IdGt/EOiX+mXiCW0vLeS3mQ/xKylSPyJqZX5Xy7mlHkVSLqK8bq9t7dT4v8c/8FFp5Fkh8I+GFj67bvV5Mn/v1GeP++zXz344/aY+JHxA3pqXii7htG4+y2B+zxAehCYLD/eJrhvFfh+48JeJ9W0S6GLjT7uW2fjGWRipP0OKya/N8RjsVVk4zm/Tb8j+vsq4ZyXBU4VcNRi76qT95+t3e3ysKzs7FmJZjyST1pKKK8zc+wSS0QUUUUDCiitPQfDGseKLv7Lo+l3mqXH/ADys4GlP5KDVRjKTtEyqVYUYuVSVkurMyit7xf4H1jwFqEen67bLY6g6CQ2plR5I1P3dwUnaT12tg4wcYIzg0pRcXaSsxU60K8FUpyTi9mtUwooopGwVueCPBerfELxPY6Dots11qF3JsQD7qju7HsoGST6CszTNMu9Z1C2sbG3ku7y5kWKGCFSzyOxwFA7kmv02/Zd/Z0tPgp4XF1fxx3Piu/QG8uPvCFeohQ+g7kfeI9AMergMFLGVO0Vuz4nijiOlkGFutasvhj+r8l+Ox1vwK+Cuk/BDwbDpNhie9lAlvr4rhriXHX2UdFXsPckn0nr/AL1LweKQjnNfolOEacVCCskfyVicRVxdaVevLmlJ3bY+iiitDnCiiigAooooAKKKKACiiigAooooA5b4l+DLb4i/D7xH4XuwPs+r6fPZMzDO3ehUN9QSCPpX8/kUmpeB/FiSLustW0i9DDP3opon/mGX9K/orxgV+In7fHw6/wCFdftReL4Y4vLs9XlXWLfjG4TjdIf+/vmj8K+u4eq+/UoPqr/duVE/Zj4feLbXx/4E8P8AiWzwLXV7CC+jAOdokjDY+ozj8K6Svkj/AIJmfET/AITT9mey0uaXfeeHL2bTmDH5jGSJYz9MSFR/uV9bd6+axNH2FadLs2Ji0UUVzCCiiigAooooAKKKKACiiigDy39p3wEPib8APHfh0R+dPc6XLJbpjOZ4x5sX/j6LX4HEYJFf0gsAykHoeK/AH9oTwH/wrH43+N/DIj8qDT9VnS3XGP3DMWiP4oyGvtuG63x0X5P9H+hcTzyiiivtygBwQa/e/wDZd8ej4m/s++BPELSedcXOlxRXD5zuniHlSn/vtGr8EK/WL/gk947/ALc+CWv+GZZN8+g6qXRc/dgnQMo/77SY/jXy3ENHnwyqL7L/AAen+RMj7hooor87ICiiigAooooATHNITgE+lL1Fee/tBeN/+FcfBPxv4jWQRTafpNxJA2cfvihWIfi5UVUIOclFbvQD8Rv2jfHX/Cyfjv468RrJ5sF7q0/2d85zAjFIv/HFWvOKUnJJ9aSv2elBU6agtkrGoUUUAZNabAfq/wD8EnvAv9h/BTxD4mlj2T65qpjRsfehgQKp/wC+3mH4V9xivI/2UPA3/Cuf2cvh/obR+VPHpUVzOhGCs02ZpAfo0jD8K9bHNfj+Ore3xU6ndv7lsZsdRRRXEIKKKKACiiigAooooAKKKKAGtwtfhD+2B8QP+Fl/tJePNaSTzbYai9lbMD8pigAhQj2Ij3f8Cr9p/jd46X4Z/CHxh4pLhJNL0u4uId3QyhD5a/i5UfjX4JeDvDl5498b6LoVsWe+1jUIbONjyS8sgUE/i1fYcPUknUry6afq/wBC4n7Lf8E+/h9/wr/9lrwmskXl3msK+sT8Y3eccxn/AL9CKvo8daz9C0a18OaFp2k2UflWdjbx20EY/hRFCqPwAFaFfKYio61WVR9W2SLRRRWQgooooAKKKKACiiigAooooAKKKKACiiigAooooAKTFLSUARyRJKpV1DKeCCK8Z+I37JXw5+JBlmm0ZdI1B8n7bpWIHz6lQNjH3Kk+9e0mm9D/AImsalKnVVqkU15nbhMbicDP2mGqOEu6dj88viN+wB4w8PGW48K31v4ltRkiB8W9wB6YY7G+u4E+lfN3iTwlrXg7UGsdc0q70m7X/lldwtGxHqMjke44r9n+1Y/iTwjo3i/T2sdb0y11S0brDdQrIufXBHB968HEZJRnrSfK/vX+Z+o5X4j47DWhj4KrHvtL/J/cj8YqK/RTx5+wF4H8RvJPoN5d+GbhjkRoftEH/fDnd+Tge1eKa/8A8E8vHNlK39la1o+pQg8GUyQOf+A7GH/j1fP1cpxVN7X9P6ufqeC46yPFxTlV9m+0k1+Oq/E+VqK+k7X9gT4mzyhXk0a3XOC8l25H1+VCa9T8A/8ABO2yt5orjxf4je9CnLWOmxeUh9jI2SR9FB96zp5Zi6jtyW9dDqxXGmR4WDl7dS8o3b/DT72fJPww+FPiL4ueJItH8PWTXEhIM9y4Ihtkz9+Ruw9up6AE1+n3wQ+Cuj/BDwhHpGmr9oupCJLy+dQJLiXHU+ijoq9h6kknpPBfgHQPh3o8el+HtLg0yyQZEcK4LH+8zHlm92JNdGAMda+vwGWwwi5pay79vQ/BOJ+Lq+fy9jTXJRXTq33f+WyHUtFFeyfn4UUUUAFFFFABRRRQAUUUUAIOlflX/wAFcPjada8Z6B8MNPuN1po0Y1PUlU8G5kXESEeqREt/22r9OPGnizT/AAH4T1nxHq0vkabpNnLe3EncRxoWbHqcDgdzX88/xI8cap8XfiVr3ii/DTanrl/JcmJMttLt8ka+oUbVA9AKmRcVrc+2v+CSXwP/AOEg8da78TdQt91noUZ0/TWYcNdSr+8YH1SI4/7bD0r9W68h/ZT+DUfwJ+A3hXwm0apqMNsLnUWX+K7l+eXnvtJ2A+iCvXqa0RLd2FFFFMQUUUUAFFFFABRRRQAnXtR0rgPjZ8YNO+Bfw9vfGOsadqOpaVYyRrcppcaPNGruED7XdQQGZQee9eE6L/wU8+B+qbftOoazpGev2zTHbH/fovXTSwtevHmpwbXlqOx9a5pa8F0X9un4Fa9t+zfETTYs/wDP5HNbf+jUWu70f49/DTxFtGm/EHwzfMf4INXt2b8g+RUyw9aHxwa+TEdlqmm22sabd2F3EtxaXUTwTRP0dGBDKfYgkV+bH7AmpXHwG/ay+IHwg1KVlgvWmhtt/wDy1mtmZ4mA/wBuBpG/Ba/Six1O01KFZrW6guYz0eGQOp/EV+a/7f8Aptz8Cv2rPh78YNLiIiu2hludn/LSa2ZVkUn/AG4GjX8Gr1MtvU9phZfbWnqtUNdj9M6RlB6jNU9I1O21vTLPULOVbizu4UnhlTo6MoZWHsQQavV4jVtBGZqfh7Stch8vUdOtL+P+5dQLIPyYGuF1v9mf4TeIt3274ceGJnbrKulQpIf+BqoP616bRVxqTh8MmvmB85a3/wAE+fgLrm4t4Fjs5D/HZX1zDj6KJNv6V88ftSf8E5vh94E+DPirxb4MOs2+saPbfbY7Wa7WW3aNWUy7gU3cR7yMN1Ar9Ev51l+KNBtfFXhvVdFvl32eo2ktnMvqkiFWH5E13UMxxNOcW6jaT2vcq58bfsBeNf8AhLv2cdJtZJN9zolzNpshJ5wG8xPwCSKPwr6Pr4H/AOCcurXXg74i/Ej4cakdl3bt5wiPG2SCVoZse53p/wB8198gYFfxN4kZUsr4oxdOK92b516TV9PRux9XhZ89KLADFLRTgK/OYxOsAKcBmgDNOrpjEhsKKOtOAxXVGJIgFLRSgZrojEVxKcFpQKcBiuiMSbiAZpQMUtAGa3USbhQBmlApc4rZQEAFFFKBmtlAVxKKdtpa2UBDdtLgUtFaKABRS7aXArRQFcbRTsClq1AVxuDRg07BpdtVyBcZto20/bRto5BXGbaNtP20baOQLjMGjBp+2kwaOQdxlRzwR3MTxTRrLG4KsjjIYHqCKnooScHzJgeF/Eb9i74RfErzZbzwrBpF9Jk/bdFP2RwT1O1fkY+7Ka+cPEf/AATe8W+BtSOsfCr4iT2d5HzFHdySWdwo9BPD1P8AwFRX6BYFJtr7XLONM9ylKNKu5Q/ll7y9Nb2+8wlRpz3R+etv+0b+1n+zjiPxl4el8W6NBw1ze2guUCev2m3OQT6yEn2r2H4af8FW/h74jMVv4w0TU/B902A1xEPttqPUkqBIPoEP1r6n2kjnmvMPiH+zN8MPil5r+IPB2nT3cmS17bR/Zrgn1Mke1j+JIr9HwXiVhK9o5phLP+am7f8Akr0/E5J4NP4WepfD/wCNvgP4qwLJ4S8W6TrjY3GC1uVMyD/aiOHX8QK7jqM9q/Nzxz/wTA0ozm+8BeMr7RbpG3xW+poJlDdtsqbWXHrhjXOQJ+2R+zgQLO+u/HGiw8bA41aNgOwVx9oUf7oFfeYPN8jzSyweLipP7M/dfpfZs4pYapHdH6jdKQ/Svzq8Ff8ABV+60e8Gm/Er4eXNhdRkLNPpLlHU/wDXvNgj8ZK+mvh1+3N8FviSIksvGtnpV4+B9k1vNk4PpukwjH/dY17c8DiKa5uW67rVfgc7i0e+0VVsr621G1juLS4iuoJBuSWFw6sPUEcGrVcOxIUUUUAFFFFABRRRQAnevJv2i/2d9D/aT8IWfhzX76+sLO1vVvVewKB2cIygHcpGMOfyFes0c5q6dSdKanB2aA+Hv+HTHwy/6GPxL/39g/8AjdH/AA6Y+GX/AEMfiX/v7B/8br7ior0f7Uxv/Pxjuz4d/wCHTHwy/wChj8S/9/YP/jdH/Dpj4Zf9DH4l/wC/sH/xuvuKil/amM/5+MLs+Hf+HTHwy/6GPxL/AN/YP/jdH/Dpj4Zf9DH4l/7+wf8AxuvuKin/AGpjf+fjC7Ph3/h0x8Mv+hj8S/8Af2D/AON0f8OmPhl/0MfiX/v7B/8AG6+4qKP7Uxv/AD8YXZ8O/wDDpj4Zf9DH4l/7+wf/ABuj/h0x8Mv+hj8S/wDf2D/43X3FRR/amN/5+MLs+Hf+HTHwy/6GPxL/AN/YP/jdH/Dpj4Zf9DH4l/7+wf8AxuvuKij+1Mb/AM/GF2fDv/Dpj4Zf9DH4l/7+wf8Axuj/AIdMfDL/AKGPxL/39g/+N19xUUf2pjf+fjC7Ph3/AIdMfDL/AKGPxL/39g/+N0f8OmPhl/0MfiX/AL+wf/G6+4qKP7Uxv/Pxhdnw7/w6Y+GX/Qx+Jf8Av7B/8bo/4dMfDL/oY/Ev/f2D/wCN19xUUf2pjf8An4wuz4d/4dMfDL/oY/Ev/f2D/wCN0f8ADpj4Zf8AQx+Jf+/sH/xuvuKij+1Mb/z8YXZ8O/8ADpj4Zf8AQx+Jf+/sH/xuj/h0x8Mv+hj8S/8Af2D/AON19xUUf2pjf+fjC7Ph3/h0x8Mv+hj8S/8Af2D/AON0f8OmPhl/0MfiX/v7B/8AG6+4qKP7Uxv/AD8YXZ8O/wDDpj4Zf9DH4l/7+wf/ABuj/h0x8Mv+hj8S/wDf2D/43X3FRR/amN/5+MLs+Hf+HTPwy/6GPxL/AN/YP/jdez/s2fsheGP2YrzXLjw7qeqX7atHFHMuoPGwXYWIK7VH949a96oxWNXH4qtB06k20wuxaKKK4RBRRRQAUUUUAFFFFABRRWN4k8X6H4OsGvte1nT9Es163GoXSQRj/gTkCmk27IDYNJXy18Rv+CkHwW8B+bFaa3deK71MjyNDtjIme371yqEe6sa+eNc/4KY/E/4mXsmm/Cj4abZD8olkil1K4A7NtjCqn/AtwrtjgK/K5zXLFbuTsl95Si3sfpXuCjJOBXkPxJ/a0+Evwo82PxB430xLyPIaxspPtdwD6GOLcVP+9gV8KS/AL9qn9oomTx94wm8P6TPy9nd3ojRlPpa2w2Z9n2mvTPh7/wAEyvh74eMc/inVdT8W3K43RBvsds3/AAFCX/8AH6+dxnEHD+WXWJxXPJfZpq/47HTDC1J9LFX4gf8ABWOyluW0/wCHHga81i7kbZDdaw/lhm7Ygi3MwP8AvqfauAuL79sb9pbiWa68DaFP/Cp/smJVPsM3DKR67h+dfcPgb4S+DPhpbiHwv4Z0zRBja0lrbKsrj/akxub8Sa67b718HjfEyFK8cqwiX96bu/u2TO2GEiviZ8L+Av8AgmDpQnF/4/8AGF7rd27eZLbaYvlIW77pX3M+fUBTX098Ov2c/ht8KhG/hrwhp1ldR9L2WPz7nP8A11k3OPwOK9K2ilwK/Ncy4rzrN7rE4iXK/sp2X3K1/mdcaUIbIaOOlFPowa+TcW9WbXG4NG2n7TRtp8grjNtG2n7aNtPkC4zbRtp+2jbS5AuR5oqTbSYNLkHcZRT6TAqeULjaKdtpMGocB3G7aTBp1FZuAxlFPxmk21m4ANpCtLRWLgO42inYzSFaxcBjCtIRT6QjNYOI7kZGKSpCMU0jNYSiVcaRmmkYp1Fc8oljaQjNOIpK5pRAYRTCKlIzTSK5pRKTGU0jFPpK5ZRLGV8Ef8FGdVufGnxG+G/w401t13ct53ljndLcSiGHPuNj/wDfVffBGCK+CPAFt/wvT/gprLdEefpnhm4klI6hBZx+WpHt9oKn8a/cPB3LlX4glj5r3cPCUvm1ypfjdeh52Ony0rdz6I0D/gl58FNJjj+2Q67rLADcbzUdm4/9slSvQdE/YS+BOgbTbfDzT5iP+fyae5z9RI7V77mlr+r54/FT3qS+9nzNzgdG+A3w28N7W0vwB4ZsGXo1vpECN+YTJrtLSwtrGFYba3igiXokSBVH4CrNLXG5yl8TuITaBTWYIpYnAAySaXORXiH7Z/xR/wCFSfs3+MdYim8rULm1Om2RBw3nT/uwV91Vmf8A4BTpQdapGnHduwHxp+zUp/ac/wCCg/ir4hzD7ToegyTXlq7coVQC2tB7Hb+8+qGv07NfF/8AwS2+GA8H/Ai78U3MQjvvFN80ysRgm2hJjjH/AH35x+jCvrvVfE2kaFHv1LVLLT067rq4SMf+PEV6maS9piHTp7QSivl/wRvc1e1GT6V5nrP7THwm8P7hffEnwtC69Y11aB3H/AVYn9K4PWP+CgHwF0TKy+PoLlx/DZ2VzPn8VjI/WuCOFrz+GDfyYj6IzRivj7VP+CpHwaspBFZReJNZkY7UWy05RuJ6AeZIlfW2n3b31jb3EsElo8sayNBLjfGSMlWwSMjocEipq4erQt7WLjfuBcooorEAooooAKKKKACiiigAooooAKY6CRCrAFSMEHvT6KAPwP8A2zfgm3wF/aC8S+HoIDDo1xJ/aOlYGF+yyksqj2Rt8f8A2zNfpn/wTK+N3/C0/wBnq30G+uPN1vwhINMlDHLNbEE2z/TaGjH/AFyriv8AgrH8E/8AhLvhNpXxAsLffqPhifybtkHLWczBcn12SbMegdzXxv8A8E4vjV/wqP8AaP0qyu5/K0TxQo0e6DHCrI5Bgf6iQKuewkao2Zr8SP26opKWrMgooooAKKKKACkxS0UAfml+3V4IPhf41SarHFttdbtkugQMDzV/dyD6/KrH/fr50r9FP2+fh/L4o+GOna3Z27T3mj3i5EalmMUuEYADn7/lV8j+CP2Uvib478uS18NT6daP/wAvOqH7MoHrtb5yPopr8/zHB1PrUlTi3fXTz/4Nz+puE+IML/YdKeLqxi4e6+Zpbbb+VjyOivt/wR/wTohUJN4t8USSH+K00mLaP+/sgJP/AHyK+gvBP7MXw18BeW+neGLSa6TkXV8PtEufUF8hT/ugVdHJcRU1naK8/wDgGGYeImU4W8cMpVX5Ky+92/BM/NDwX8HPG3xDdB4f8NX+oRscC4EZSE/WVsIPzr6A8D/8E9PFeqmOXxNrVnokR5MNspuZfofuqPqC1foAkKRKFVFQAcADAqTGR0r26OSYeGtRuX4L+vmfm2YeI2aYq8cLGNJfe/ven4Hz54G/Yj+GnhFUlvNPn8RXa8+bqUu5M/8AXNdqkezA0/8AaC+M/h/9m/wUmnaDYWUOuXaMthp1tEqRxjoZXVQAFHYfxHjsSO5+OPxm0j4J+DZ9Z1FhNePmOysVbD3EuOAPRR1Zuw9SQD+WHjzxzq/xH8U32v65cm6v7p9zHosa/wAKIOygcAVGPxNHAQ9nQilJ9un/AAex08MZRj+KMR9czOpKVGD6t2k+yW1u9vT0y9Y1e98QapdajqNy95fXTtLNPK2Wdyckk1Toor4htyd2f0jCEacVCCskFCqWYADJPAAor7K/Yv8A2YjqU9p4/wDFNpizQiTSrKZf9Yw6TsD/AAj+Edz83QDPXhcNPF1FCP8Awx4Wd5zh8jwcsViHr0XWT6Jf1ojv/wBjr9mL/hAtOh8ZeJrT/io7tM2ltKvNjEw6kdpGB57qOOpavqvr2/Cl4xjHSjvX6Th6EMNTVOC0R/IOaZniM3xUsViXeT6dEuiXkh1LRRXQeUFFFFABRRRQAUUUUAFFFFABRRRQAUUUUAJ1FfnB/wAFd/h/mLwJ43hi6GbR7qTHr+9hH6T1+j44r54/b4+H3/Cwv2W/GUMcfmXelwrq8BxnaYG3yH/v15o/GvSy2t7DF059L2+/Qa3Pjf8A4JK/ED+yvid4s8HzSbYdY05L2FWPBlgfGB7lJWP/AACv1PNfg1+yV4+Pw0/aO8B660nlW66nHa3Dk8CGfMMhPsFkJ/Cv3kyCM16fEFH2eJVRfaX4rT/Ictx1FFFfNEhRRRQAUUUUAFFFFABRRRQAgr8i/wDgqn4F/wCEd/aDsfEEUe2DxBpUUrvj700JMTD8EWH86/XMnFfCv/BWfwN/bHwh8LeKYo982i6obaRgPuw3Ccn/AL7ijH417WS1vZY2HZ3X9fMa3Pyoooor9TNAr7X/AOCUvjr+wPjxq/hyWTbBr+lPsTP3p4WEi/khmr4or1L9l3xv/wAK6/aF8Aa80nlQwatDFO+cbYZT5Up/74dq4MfR9thqkO6f39AZ++NFNU5XNOr8hMgooooAKKKKAE6mvjv/AIKj+OP+EZ/Zs/saOTE3iDVLe0ZAeTFHmZj9N0UY/wCBV9idDX5gf8FdfGf2vxv4D8KJJxY2E+oyID1M0gRc/QQN/wB9V62U0va4yC7a/cNbn5+UUUV+rmgV13wj8Gt8Q/in4S8MqpYatqltZvjsjyKGP0Ckn8K5Gvqv/gmh4J/4S39qTSr14/Mg0GxudTcEcZ2+Sn4hplI/3a48ZV9hh51OyYM/ZOGFYIkjRQiKoCqowAB2qWiivx4yCiiigAooooAKKKKACiiigAooooA+N/8AgqX4+/4Rf9nOLQYpNtx4j1OG2ZAcEwxZmc/99JEP+BV8Rf8ABOPwF/wm/wC1L4fnkj8200KCfVphjgFF2Rn8JJIz+Fenf8FaPHf9r/Fjwp4Ujk3Q6NpbXUig/dluH5B99kMZ/wCBV6D/AMEifAoi0jx54yljyZp4NJt5MdAimWUfjvh/Kvt6P+yZPKfWV/x0/IvZH6LUUUV8QQFFFFABRRRQAUUUUAFFFFABRRRQAUUU12CqSTgetACE/wD165zxb8Q/DPgSBZ9f16w0hGHyi6nVGf8A3QTlvwBr5T/aV/bXOkXF14Y+H86yXcbGK61rAdIyOCkQPDH1Y8emeo+JtX1q/wDEGoS32p3txqF5KcyT3UrSSOfUsTk187jM4p0JOFJcz/A/WMh4AxWZUlicZP2UHsrXk1+nz+4/T2f9sv4QW05ibxcrMDglLK4ZfzEeK6bwv+0J8O/Gc0cOleL9NmuJOEgll8qRj6BXwSfwr8j6AcV5Mc+rJ+9BW+Z9tV8MsvcLUq81Lu7NfdZfmftnG6uMqwYeopwr8tvgb+1V4s+EF9bWs9zLrfhoELJplxJkovrExyUI9PunuO4/SfwF460f4jeGLHX9EuRc2F2m9W6Mp7qw7MDkEeor6XB4+ljF7ujXQ/IOIOGMbw/Ne296EtpLb0fZ+R0tJS0V6Z8gFFFFABRRRQAUUUUAFFFFABRRRQAUUUUAFFFFABRRRQAUUUhOBQB8L/8ABV/40f8ACG/BzTfAljPs1HxVcbrkKeVs4SrNn03SGMe4VxXxT/wTn+DH/C3f2k9FuLyDztF8ND+2rvcPlZ4yBAnpzKUOO4Rqx/29/jJ/wuf9pXxLeW8/naPo7/2Np+DlTHCSHYeoaUyMD6MK/Qf/AIJZ/Bv/AIV78AG8VXkHl6r4uufteWGGFpHlIFP1PmOPaQVG7Ndon2hRRRVmQUUUUAFFFFABRRRQAUUUUAc18Q/Blj8RfAuveGNSGbHV7KWylIGSodCu4e4JyPcCvyy/Yd+C/gDxd8XPHXwr+KfheHUtbst5s5GuZoHjkt5DHPGDG6k5yrD2RjX64da/MX9smym/Zk/bY8GfFrT4mj0vWJI7u6EYxvePEN3GPdoWU/WQ172V1ZuNTDQk05K6tpqv8yl2PoXWv+CYHwQ1Td9lstZ0jPT7HqTNj/v6Hrg9Z/4JHeApt39k+NfEVjnp9rSC4x/3yiV902N5Bqdlb3dtKs9tPGssUiHKurDIIPoQas1xrMsZDao/nr+Yrs/Nu8/4JKa3pMxn8PfFVVlH3fO0x4GH/Akmb+VeafHT9g742+Dvh3qmt6z42tfFvh3Qomvnsf7QupJEVR80iRSJsBC5J+bOAa/W/n0qjrWlWuv6RfaZfRLcWV5A9vPC3R43Uqyn6gkV1U85xUZJyafyQXPnD/gnb8UP+Fkfsy6FbzzebqHh530afJ52x4MPHp5Txr9VNfTvQV+Z3/BPXVrr4IftR/EL4P6rKwS6aaO338eZPauxVlHo8LO/0Va/THOa5sypKliZcu0tV6MHuLRRRXmCCiiigD8uPHlv/wAKK/4KbRXIHkaZ4muI5QOgcXkflsT/ANvG4/hX3x3r4z/4KxeE59I1T4cfEOwBjubaWTTpJwOVZSJoP1Exr608FeJIPGXg7Q9ftsfZ9TsobyMA5wsiBgP1r8J8Ysv9o8BmkV8UXCXrF6X9Uz38vn7ribYFPApAM06v5yjE9ZsKAM0AZp3SumMSQAxRRTgMV0xiS2IBmngZoAzTq6oxIuIBiloAzTgMV0RiIQLS5xRSgZraMBXEpQM0oGKWuiMBCAYpaMZpwWtlEVxtLtp1KBWqiK43ApadRWqgTcTbS4FFLg1ooCuJRS7aXbVqAhtFOwKWq5AGUU+inyAMop9FHIAyin0mBS5AG0U7bSbalwATApNtOwaSocB3G0mBT6KzcB3I9tJ1qTbSEVm4WKuc34u+H3hjx7Z/ZfEnh/TdcgxgJf2qTbf90sCQfcV87+Pf+CcPwn8VmSbSI9S8J3Tcj+z7kyQ590l3ceyla+qyKaRivbwGfZplbvg8RKHld2+a2ZnKEZ/Ej88pv2E/jV8HrmS9+FvxJaRAd3kQXUunSyexQFo2/wCBMBVm3/av/aw+BuI/G/g5vEmnw8SXV5pu4BR6XFqQmfdt1foJTWXd1r9DwnidmULRx9KFZd2rS+9f5HPLCU5baHyP4D/4K0eC9VMcPi/wjq3h6Y8NNYSJeRA+pz5bAewDV9GeB/2x/gz8QvLXSfiBpEc78C31KQ2UhPoFmCZP0zWd43+A/wAPviMJD4j8HaRqcz/euXtVWf8A7+rhx+BrwTxn/wAE0fhfr++TQ7vWPDEx+4kFwLiEfVZAWP8A32K+ywvH/D2LssTTnRl5WlH/ADOSWDktnc+7LW9gvYEntp454ZBuWSJwysPUEdasfrX5cS/8E/8A4u/DKd7n4bfFDy8HdtjubjTJW9sIXU/iQKni+JX7a3wd+W+0668WWMX3Vezg1EMPXdB+9/M5r63DZhk+P/3PHQbfST5X9zOaWHqR3R+oGaMe1fmtpP8AwVW8Y+F7hbPx78LY4rno/wBknmsXX1IjlVyfpuFeteFP+Cqvwj1oImrWHiDw9KfvNPaJNEPoY3LH/vkV7H9nYm3NCPMu6af5GDi0fZ9GTXh/hv8Aba+B3ioJ9j+I+kW7N21FnssfXzlSvUPD/wAQPDHipVbRfEelauG6fYb2ObP/AHyxrlnQq0/jg16pknQ0U0OD0INLmsQPOv2gvH2rfCz4MeLPFmh29rdappFk11DDeqzQttIzuCspxjPQivzc/wCHtHxa/wChc8Hf+Al1/wDJNfpB+0dph1n9n74kWQG5pvDuoBB/tfZ3K/rivwGPBr7DIsHh8VTn7WF2n+hSR9s/8Pafi1/0Lvg7/wABLr/5Jo/4e0/Fr/oXfB3/AICXX/yTXxLRX039k4L/AJ9orQ+2v+HtPxa/6F3wd/4CXX/yTR/w9p+LX/Qu+Dv/AAEuv/kmviWij+ycF/z7QaH21/w9p+LX/Qu+Dv8AwEuv/kmj/h7T8Wv+hd8Hf+Al1/8AJNfEtFH9k4L/AJ9oND7a/wCHtPxa/wChd8Hf+Al1/wDJNH/D2n4tf9C74O/8BLr/AOSa+JaKP7JwX/PtBofbX/D2n4tf9C74O/8AAS6/+SaP+HtPxa/6F3wd/wCAl1/8k18S0Uf2Tgv+faDQ+2v+HtPxa/6F3wd/4CXX/wAk0f8AD2n4tf8AQu+Dv/AS6/8AkmviWij+ycF/z7QaH21/w9p+LX/Qu+Dv/AS6/wDkmj/h7T8Wv+hd8Hf+Al1/8k18S0Uf2Tgv+faDQ+2v+HtPxa/6F3wd/wCAl1/8k0f8Pafi1/0Lvg7/AMBLr/5Jr4loo/snBf8APtBofbX/AA9p+LX/AELvg7/wEuv/AJJo/wCHtPxa/wChd8Hf+Al1/wDJNfEtFH9k4L/n2g0Ptr/h7T8Wv+hd8Hf+Al1/8k0f8Pafi1/0Lvg7/wABLr/5Jr4loo/snBf8+0Gh+g3wi/4KbfFL4hfFXwf4Xu/D/hSK01nV7Swnkt7W5EiRyzKjspNwRkBiRkHp0Nfp2ORX4UfsX6b/AGr+1L8N4cZ26sk//fsM/wD7LX7sCvi88w1HDVowoxsrX/Eli0Umaa0qoCWYKB1JNfOkjgaK4zxD8ZvAXhIN/bfjbw/pJXqt5qcMR/JmBryrxL+378CvC6usvjqDUJlHEWm2s1zu+jKhX82renhq9T4YN+iYH0QKQ18L+K/+CtHw700OmgeFvEGuSr0a58q0ib6Hc7fmtea3f/BSr4yfEaRofh58LYVVztDLbXOpyJ9CgRc/VcV1PL60Y81W0F3k0l+LLUW9j9MuM1ma74n0fwtZNeazq1lpNovWe+uEhQf8CYgV+aM1l+2v8Yz/AKZq154UsJehW4g0wIPTEP77881Lo/8AwTP8TeKL0ah8QPiU11dt/rBaRyXcjf8AbaZlP/jprwcTm2RYD/esdC66RvN/gbRw1SXQ+s/HX7fvwP8AAglSTxlFrl0nS30OF7vd9JFHl/m9fO/jH/grOl9cmx+H/wAPLvULiQ7YZtXnwxPb9xEGJ/CSu88F/wDBPH4PeFDHJeaZfeJbhMHzNVvG25/3ItikexBr3nwn8O/C/gS28jw74e0zQ4sYK2FokO76lQM/jXyOK8RMiw2mEoTqvvJqK/DU6o4OX2mfDVx8R/2zfj58mn2F14L0ubqbe2TS1UHoQ8xM2P8AdJqfQv8Agmv4q8Y6gNU+JnxIkvLx+ZVtDJeTP7GeYjB/4Ca/QAAilr4zGeJmcVk4YKMaEfJXfzbudUcLCO+p88+Af2Dvg74DMcreHW8RXaY/0jXJjcZ+sYAjP/fFe8aVo2n6BZR2emWNtp1pHwlvawrFGv0VQAKvhaUcV+e43NswzKXNjK8pvzb/AAWyOmMYx+FCbaXbS0u2vLUCriUu2lorRQFcTbS0UuDWigK4lFO20bRVqAhtFPxRVcgDKKfRT5AGUU+ilyAMop2BRtFLkAbRgU7bSYNQ4AN20mDTqKhwHcbSbafSbaycB3I8Yop+MUhGazcSrjaQrTiMUlYuAxlFPppWsZQGIRmmkU7FFYSgO42kIzTiKSuaURkZFJ0qQjNNIrCUS7jKQinEYpK5pRKTG0nUU4ikrllEYwimkVJ1FNIrmlEpMwfG3iWDwZ4O1zX7nH2fTLGa8cE9RGhYj9K+Tf8Agk54Sn1fUviP8Qr8GW5uZY9OjuCOWZiZp+fqYTXoH7fvjX/hEP2b9Ytkk8u51q4h02Mg84LeY/5pG4/GvSP+CengL/hBP2WfCnmR+Xd6z5urzcfe81v3Z/79LFX9Y+FGA+p5Bice171aaivSOv5ux4eYTvJR7H0nRRRX6qeMFFFFACYzX5xf8FTvGd74v8YfDv4SaJm4vrqZb6W2U/fnlfyLZfY/63/vsV+jZO1ST2r8xf2f1/4ag/4KI+JPHUn+laD4ellvLZjyhSIC3tMehPEv1U17OVRUJzxMtoJv57IaH6N/wTa+OV3pdtp2q/FKystNgjEcVnb6heTxxIOiqhVFAHoOK3tK/wCCQ5lbzta+KMsrty6Wukcn/gbTH/0Gv0ax9KXpQ84xktpJeiX+QXPhzR/+CS3wxtNran4n8T6gw6iGWCFT9R5TH9a7vRv+CafwJ0oA3Ph6/wBWI/5/NUnGf+/bJX1PXkf7VfxZ/wCFLfAXxb4njlEWoR2htrA55+0y/u4iPXaW3n2U1lHHY3ETUFUd27b2/ILs/O74R/Cbwn8Vv+CgM+leD9Gh07wH4VvWuzBCzSI6WhVQ5ZySwkuNvU/db2r9ba+Gf+CVHwnPhz4Va147vYiL7xLd+TbO45+ywErkH/alMmf9xa+5+9aZtW9pX9kndQXL8+r+8bFooorxyQooooAKKKKACiiigAooooAKKKKAOf8AG3hHT/H3hDWvDeqx+dpurWctlcIOpSRCpx6EZyD2OK/nn8f+DtV+E3xH1vw3fFoNV0LUJLZpEyp3RvhXU+hwGB9CDX9HFfkx/wAFbfg3/wAI38UdC+IdlBts/Edt9kvWUcC7gACsT/tRFAP+uTVMi4vU/RD9l74vxfHT4F+E/F/mK17dWgiv1X+C6j+SYY7AspYD0YV6vX5ff8EhfjL9k1fxX8Mr6bEd0g1nTVY8eYu1J1HuV8psekbGv1BprVEtWYUUUUxBRRRQAUUUUANZAwwRkUoUDoAPpS0UAFFJRQAh6VyvxD+IOkfC/wALX2v63ciCytkyFHLyv/CiDuzHgD+QBNa+v6/YeF9Fu9V1O4jtLC0jaWaeQ4VFAySa/L79pP8AaD1D45eKyY2ktvDVi7LYWTHBbsZZB/fb/wAdHA7k+Vj8bHBU77yey/U+z4X4cq8QYrl2pR+KX6Lzf4bnNfGj4waz8afGdxreqMY4RmOzslbKW0OeFHqT1Ldz6DAHBUUV+dzqSqyc5u7Z/WuEw1LBUI0KEeWEVZJdEFFFeu/s4/AHUPjl4vSEiS28PWbK+oXqjovaJD/fbB+gyT2BqjSnWmqcFdszx2NoZdh54nES5YRV2/66vojsv2R/2aJPi1raeIdegZfCVjJkRuMfbpB/AP8AYH8R/wCAjuR+kNvbx2sMcUSLHHGoVVUYAA6ADtWd4d8O2HhPRbLSdLtY7LT7SMQwwxjCqo/z16k8mrGqa1Y6JZSXd/ewWdrGMvNcSrGq/ViQBX6Ng8JDBUuVb9WfyNxBnuI4hxjqyT5FpGPZf5vqX8UDOea8G8b/ALaXwy8Gh44tXfX7pM/uNJj84H/toSEP4Ma+fvHH/BRDxDqBeLwt4ftdIj6C4vnM8hHqFG1VP13VNXMcNR+Kd35ammA4SzjMbOnQaj3l7q/HV/JM++HkVBkuAK828b/tGfDr4fmSLV/FFktynDWts/nzA+hRMkfjivzP8a/HTx78QjINd8T393A/DW0cnkwn/tmmF/SuEJzXiVc9W1GH3/5L/M/SMB4ZPSWPr/KK/V/5H7UaPq9tr2lWmpWMgmtLuJJ4ZF6MjAFT+IIq8OteAfsUeOf+Ex+Bum2srl7vRpG0+XP91cNH+Gx1H4Gvfjx17V9PQqKtTjUXVH4xmWDll+Mq4WX2JNfJPR/Naj6KKK3PPCiiigAooooAKKKKACiiigAqhrmk22v6Nf6ZeJ5tpewSW00Z/iR1KsPyJq/RTTs7oD+dnxn4bu/AvjbW9BuSUvdHv5rOQjgh4pChP5rX72/BDxynxN+EPg7xSHDyappdvcTY7SlB5i/g4YfhX5I/8FGvAn/CE/tT+Ipo4/Ktdchg1aEY6712SH8ZY5D+NfcX/BLjx3/wk37Nx0WSTdP4d1Oe0VCckRSYmU/TdJIP+A19tnC+s4KliV5fitfxLex9i0UUV8QQFFFFABRRRQAUUUUAFFFFACd68X/bG8Ef8LA/Zk+IWlLH5kyaY99CoHJe3InUD3Jjx+Ne01WvrOHULKe1uIxLDPG0ckbdGUjBB/A1pSm6VSNRdGmB/OLRXQ/EXwrL4E8feJPDc+fO0jUbixYt1JjkZM/jiuer9nhJTipLqahT43MUiupKspBBHUGmUVT1A/oN+DHjQfEX4S+EPEocO+q6VbXUuO0jRqXH4NuH4V21fJ3/AATO8Z/8JV+y1pdi8m+bQr+601snnG/zl/JZgB9K+sa/G8VS9jXnT7NmbCiiiuYQUUUUAJX4k/8ABQPxn/wmf7VnjJkk322mPFpkQznb5Uahx/38Mn51+11/dRafZT3U7iKGCNpHc9FUDJP5Cv54vHniaXxr448Q+IJ8+dquoXF8+7rukkZz/wChV9dw5SvWnV7K33/8MVEwqKKK+/LCv0o/4JC+Ctlj8QPFssefMkt9Lgkx02hpJR/49D+VfmvX7R/8E4PBY8I/sq+HJ2Ty7jWri51OUY67pDGh/GOKM185n1X2eEcf5ml+v6Cex9QUUUV+amYUUUUAFFFFABRRRQAUUUUAFJQeormPiZ4ui8A/DzxL4lmK+XpOm3F8Q3Q+XGzAfiRj8acYuTUVuwPxJ/bE8c/8LD/aX+IGrq/mQJqT2MDA8GO3AgUj2Ijz+Nfqh/wT98Cf8IL+yx4OSSPy7rVUk1aY4xu85yYz/wB+hF+Vfi9plje+LvE1rZxFrjUNTu1iUtyXlkcAZ+pav6GPCnh+28J+GNI0WzG2002zhs4RjGEjQIv6AV9rnslQw1LDR/qyt+pbNeiiiviSAooooAKKKKACiiigAooooAKKKKAGc18nftu/tBS+CtFXwToNz5Ws6nGWvJ0PzW9ueMA9mfkeyg+oNfTHi3xHZ+EPDep61qEnl2NhbvcSsOu1FJOPU8cD1r8g/H/jO++IXjLVvEWouXur+4aYjOQi9FQeyqAo9gK8DN8Y8PSUIP3pfkfqHAeQxzTHPE143p0rO3Rvovluzn+pooor4E/qLbRBRRRQMK+lv2HvjLN4H+IieFb2b/iSa84jVXbiG5x+7Yf7/wBw+pKelfNNWNPvp9Lv7a8tpDFcW8iyxyL1VlOQR9CK6sNXlh6sakeh4mc5dSzbA1cLUWjX3Po/k9T9rs8eoozWD4I8RReLfCGi6zENseoWcV0o9A6Bv61uZA5yAPev1JNSV0fxTOEqc3BrVOzHmmlselVrrUrSwhaa4uYoIl+88kgUD6k1wev/ALQnw58NswvvGWkK6fejiullcf8AAUJP6VnOpCGs2l6nRRwuIxD5aNNyfkm/yPRxRXzlr/7ePwu0gN9jutR1lh2s7Nlz/wB/Cleca7/wUfsoyy6P4Mnn9HvbxYsfVVVs/nXFPMMLT3qL5a/kfR4bhPO8V8GGkvW0fzsfaPGRxzTicCvzk17/AIKA/EXUSy6fZ6RpUZ6FYHkkH4s5H/jtev8A7FnxS8ffF3xR4m1LxPr0uoafp9vHElt5MccXmSMSGARRkhYyP+BVlSzShXqqlTu2/I78dwXmeW4KeNxbjGMbaXu9Wktlb8T69paQUteufBhRRRQAUUUUAFFFFABRRRQAV47+1p8XR8D/ANn3xh4ojmEOpR2htdP55+1S/u4iPXaW3n2Q17FX5gf8Fffi59o1Xwh8NrOfMdsja1qCKeN7bo4AfcKJjj0daT0Q0rs+DPhP8P774ufE/wAN+ErHcbvWr+K18wDPlqzfPIfZV3MfYGv6HfDnh+x8KeH9M0TTIVttO062jtLaFeiRxqFVfwAFfll/wSN+EA8Q/E3xF8QryHda+H7UWVkzDj7TOCGZT6rEGB/66iv1ipRKk9QoooqiAooooAKKKKACiiigAooooAaBXy5/wUZ+En/Czf2cNWvraHzNV8MyDWICo+YxoCJ1z6eWzP8AWMV9S1U1HT7fVbC5srqJbi1uYmhlicZV0YEMp9iCRW2HquhVjUj0dwPmr/gnd8Wv+Fo/s26Na3M3m6r4bc6Ncbj8xRADA2PTymRc9yjV9P8AevzG/Yrvrj9mv9s3xr8IdSlZNO1Z5La2MpxvkizNayH/AH4Wf6l1Ffpznmu3MqKpYhuHwy1XoxsWiiivMEfmV+3jYXHwB/a+8AfF3TomW2v2hnufLH+tlt2WOZP+BQNGv51+lGm39vq2n217aSrPa3MSzRSocq6MMqR7EEV8xf8ABSP4X/8ACxP2a9U1C3h8zUfDM6atEVHzeWuUmGfQRuzn/rmK0/8Agnt8Uf8AhZv7Mvh1J5vN1DQS2i3OTyBEB5X/AJCaIfUGvbr/AO0YGnV6wfK/TdFdD6XooorxCQooooA+a/8AgoV4B/4Tz9ljxT5cfmXejGLV4eM7fKb94f8Av00ted/sAeNf+Ew/Zv0e3kk8y50S4m0yQk84VvMT8kkQfhX2D4q8P2vivwzq+iXq77PUrSWzmXGcpIhRh+RNfmn/AME3NYuvB/j/AOJHw51I7Lu3b7QIjxtkglMM2PqXj/75r4/jvA/2lwrXsryoSU16PR/gejgZ8tS3c++6AM0AZp3Sv41jE+iDpRRTgMV1xiSwAxTwMUAYpa6IxIbCgDNKBS10xiIKTGaWnAYrpjEm4gGadRSgZrojEBKULSgYpwGa3USbiUoWlorZQJuFFKBmlAxW6gSJg0u2lorVQAKKKXbWigK4lFO20Y9q0UBXG0U/BpdtVyBcZg0YNP20barkFcZg0YNP20baOQLkdFSbaTBqeQdxlFPx7Um2pcAuNopdtJWbgO4m2m7Pan0Vm4DuMop/WmlaycAGlaQinUVi4FXIytJUhGKSsHEq4ykK04jFJWEojI8YpacRmk6GsGrbDuUdS0ix1i2a3v7O3vbdvvRXESyKfqCMV5l4l/ZT+EXi0udQ8AaKrP8Aeeyg+yMffMJU5969apCtdeHzHHYJ82GrSg/KTX6icIy3R8p+Iv8Agm18ItY3mx/tvQ2PKizvg6j/AL+q5x+Neba3/wAEsbFiX0X4hXdqRyqXunLL/wCPLIuPyr7z4oIzX1GG8QOJsHpDFt/4rS/NMyeHpPeJ+e6fsLfHbwgf+KU+LQt1T7oj1S9szj2CBh+tTL8M/wBtDwtxYeN7vVQvQnWknz/4EY/Wv0AIple5T8WM/p/xVTn/AIoL9LEPB0mfn5q/iP8Abgi0e+0zU4p9R0+5geCaM2+mTb42Uqw3IN3IJ718DHOTnrX79PyrDtivwb8X6b/Y3izWrDG37LezQY9Nrkf0r988MuMsTxTLE08VShBw5WuRNXve97t7WODEYeNGzj1Miiiiv3Y4QooooAKKKKACiiigAooooAKKKKACiiigAooooAKKKKACiiigD0j9n0eP7f4oabqXwzs3vfFunJJc24SKOTYpUxsxWT5TgSY59RX162sft1+I+GuriyiPcf2Xb4/IBq8//wCCYGnef8bfEN4RlbfQZEHszTw4/RTX6bjNfzD4geIeMyDOJYDC0Kc1GKd5K7u9baM9OhhY1Yc0mfATfA79sLxbxqPxJu9KDdQ3iGWEfiIAah/4d2/FDxac+LfipFcbvvkyXN7/AOjCma/QUDNOAJr8pqeK3EM/4XJD/DBfrc6lg6SPh/Qf+CWfhmEr/bXjjVr8D732G1jts/TcZMV6Z4d/4J4/BjQihudH1DXGXvqGoSDJ9xEUB/KvpbFKBmvAxPHXEuM/iYuS/wALUf8A0lItUKS2iee+GP2fPhp4PKHSPAug2sq/dnNjG8o/4GwLfrXoEUKQIqRosaqMBVGAB6CpAMUV8zWxmLxb5sRVlJ9222apJbIKUDNAGadWMYjADFFFO21uoiuIBmlAxSgZpwGK3USWxuKdiilAzWygTcSinBaWtlAQ3bilwKWitVAVwopcGjbWigFxKKdgUuPatOQVxlLg0/aaNtXyCuMwaMGn7aNtHIFxmDSYNSbaNtHIFyOipNppMe1S4DuMop2BSbahwHcSkwKdg0lZuAXG7aSn0Vm4DGUEZpxWkIxWLgAwjFIRmn0EZrFwKuRUU+kIzWDiVcYRmkIxTqKwlEojHpQRmnEYpK55RHcbSdRTyM03pXPKIxhFNIxUnUU0iuWUSkxlIRTiMUlc0olobSEZpxFJXK4X0Qz4C/4KQavdeMPiF8N/hxpp33dw3nmIc7pJ5Vhhz9Ckn/fVfpd4W8P2vhPw1pWiWS7LPTbSKzhX0SNAij8gK/NHwVb/APC9f+CnDzkefpfhi5eQjqIxZx7FI/7eNp/4FX6h5GTX91ZJgllWQYDA2s1DmfrPV/cfL4qfPVbHUUUV6RyBRRRQB4r+2H8UP+FR/s6eM9cil8nUHtDYWRBw3nz/ALtWX3XcX/4Aa8S/4JX/AAw/4RP4H6j4tuYdl74ovi0bkYJtoMxp/wCRDMfoRXnv/BVLxvd+J/EXw9+E+jkz3t5ONQmtkPLyyMYLZfrkzfmK+7/hn4JtPht8PvDnhaxA+zaRYQ2asBjeUQAsfdiCT7mvbn/s2Xxj1qO/yW34j6HVUUUV4ghMdK/OP/gqF45vfG/jf4ffBzQSbi9uriO9ngQ/fnmYw2yHHQgGQ/R1Nfopd3UVjazXE8iwwQoXkkc4VVAyST2AFfmZ+yPay/tRftyeLvipfRtNo2iSSXlr5gyFLZgs0I7ERqz/AO9HXtZZFQlPFS2gr/N6Ia7n6KfDPwNZfDTwB4f8K6eP9D0ixis0bGC+xQC592OWPuTXTjqaWivFlJybk92IKKKKACiiigAooooAKKKKACiiigAooooAK8A/bk+D/wDwun9mvxXpUMHnatp0X9racAMt58ALFV93TzEH+/Xv9NYBgQeQeKAP54v2f/ilcfBX4z+EvGUBcLpV8j3CJ1kt2+SZP+BRs4/Gv6FNPvrfVLK3vbWVLi1uI1mhljOVdGGQwPoQRX4Ifth/CH/hSX7RPjDw3DD5OmG6N7pwAwv2ab94ir7LuKfVDX6pf8E3vi7/AMLS/Zl0O0uZvN1Xwy7aLcBj82yMAwHHp5TIufVGqF2NJa6n1RRRRVmYUUUUAFFFFABRRRQBH9aimuY7SFpZnEcSAszMcAAdSTU5wPwr4S/bO/afOpzXfgDwrd4tEJi1W9hb/WsOsCEdh/Ee5+XoDnixWKhhabqT+S7s9/JMmxGeYuOFoLTdvol3/wAl1ZxH7XH7TMnxV1mTw14fuGXwnZSfPIhx9ukB++f+mYP3R3+8e2Pm2iivzivXniajqVHqz+vMqyzD5RhYYXDRsl97fVvzYUUUVzHsGx4S0GDxJr9rY3ep2uj2btme+vH2xxRj7zY6scdFHJPFfZ2lftcfC34G+ELbw14F0q+19Ldfmn2C3SeQ/ed3cbizH/YxjAGAAK+GaK78Ni54WLdNK769fkfM5vkGHzucPrkpOnHXkTsm+7tq/LVWPo7xt+3f8RvE3mRaS1n4btW4H2SLzZse7yZGfdVFeE+I/GWveMLs3Ot6xe6rPnhry4eUj6bicD2FY9FZ1cVWr/HNs68DkmXZcrYWhGPnbX79394UUUVyHtBRRRQM+sv+Cenjn+yvH+teGJpMQ6rai4iUn/lrEeg+qOT/AMAFfoIOAK/Hv4PeMn+H/wAT/DfiBGZEs7yNpSvUwsdsg/FGYfjX7AxMJI0YHgrkGvvMlrOeHcH9l/g/6Z/MPiLgFhs1jiY7VY/itH+FiWiiivoT8qCiiigAooooAKKKKACiiigAooooA/OH/grv4E3W3gLxlFHwrz6TcyY65AlhH6TVx/8AwST8c/2Z8TPGPhOSTbFq2mx30aseDJBJtwPcrOx/4D7V9a/8FE/BH/Ca/sreKHSPzLnRpINVhHp5bhZD+EbyV+Y/7Enjf/hAv2ovAN+0nlwXN+NNlycArcKYRn2DSKfwr7jBf7XlM6XWN/w1Ra1R+6NFIKWvhyAooooAKKKKACiiigAooooAKKKKAPxU/wCCi3gv/hDv2q/FEiR+XbaxHBqkQx13xhZD+MiSV8z1+iX/AAV58GCHW/h/4rjTJnt7jTJ3x02MskY/HzJfyr87a/WMqq+2wdOXlb7tDRbBRRRXqjP0c/4JD+M9tz8QfCcsn3kttTt0z0wWjlP6w/lX6TGvxl/4JqeMv+EV/ap0S0aTy4dbsrrTXJPH3PNUfi8Kj6mv2aPSvzLPaXs8Y5fzJP8AT9CHuLRRRXz5IUUUUAeP/tceMP8AhBf2a/iHqwcxSLpMtrE+eVknxChHuGkFfg51r9dv+CqXi3+wv2crTSEfEut6zBAyZ6xRq8pP4Mkf51+RNfofDtPlw0p/zP8AL+mXEKKKK+qKHRoZHVVBLMcADvX9CPwj8JDwH8LfCXhsKEOlaVa2bY7skSqx+pIJ/Gvwy/Zz8Jf8J18ePAOhMnmQ3etWomXGcxLIGk/8cVq/fteABXw3ElX3qdL1f9fiTIdRRRXxZAUUUUAFFFFABRRRQAUUUUAIOlfL3/BSDxqfB/7K3iGCOTy7jWrm30uMg8nc/mOPxjicfjX1CelfnJ/wV68abLL4feE4pM75LnVLiPPTaFjiP/j035V6eWUvbYunHzv92o1ufKf7C3gn/hOv2p/Alq6b7eyuzqkpIyF+zo0qk/8AA1QfjX7jYr8s/wDgkh4MGofEzxp4pePcml6ZHYoxHAeeTdke+2Aj/gXvX6m5xXoZ/V9pi+T+VL/MctxaKKK+cJCiiigAooooAKKKKACiiigApD0paKAPlr9v7x63hz4V2Xh+3lCXOu3QVwDyYIsO/wD48Yx9Ca/Oyvpj9vvxc2t/GWDR1k3Q6NZJGUz92WT94x/FTH+VfM9fnWa1va4qXZafd/wT+tOBsAsFktJ296peT+e34WCiivt/9kj9kvSr/wAO2njPxpYJqEl6omsdNuFzEkR+67qeHLDkA8AEHknjkwuFqYyfJD/hj3c8zzC5DhvrGJ32SW7fZfqz4gwfQ0V+yNz8OvC13YfYZ/DulzWu3b5D2cZTHptK4r45/a9/ZS0fwp4fn8beDbb7BbW7L/aGmxkmJVYhRJGOq4JGV6YORjBz6mJyaph6bnGXMlufE5P4hYTMsVHC1qTpuTsndNN9E9rXPjSiiivnj9XPdNA/bL+IfhXwfpnhzSZNNsrXT7dbaGcWxkmKqMAsXYrnHoorl9f/AGl/if4lBF74z1NVPUWbi2H5RBa8zorrljMRJKLm7ep4NPIMqpSdSOGhzN3b5U3d+b1L2p67qWtzedqOoXV/J/z0uZmkb8yTVGiiuVyk9We3ClTprlhGyCiiikaBX6O/sCeFDofwYfVXX95rF7LOCRzsTEQH5ox/GvziAyQK/YL4N+FD4J+FnhbRWQJLaWESTKP+ehUFz/30Wr6XIqV60qnZfn/TPx7xLxnssvpYZPWcvwiv82jtqKKK+4P5tCiiigAooooAKKKKACiiigCGadLaJ5ZHCRopZmY4AA6kmv58v2lvipJ8avjr4x8XmRpLa/v3Fnu/htk/dwj2/dquffNfsT+3x8Vv+FSfsw+LbyCbydS1aIaLZEHB3z5VyD2KxCVh7rX48fsyfCt/jV8ePBvhExmS1vr9GvMdraPMk3Pb92jY9yKiXY0j3P2J/YJ+EY+D/wCzH4UspofJ1TV4/wC2r7IwfMnAZAR2KxCJSPVTX0RUUUKQRJHGoSNAFVVGAAOgFS1ZmFFFFABRRRQAUUUUAFFFFABRRRQAUUUUAfm3/wAFNfB998Nfit8PvjNoC+TdJPHbTyqMAXNu3mwM3ruTev0ir9A/AHjGx+IHgnQ/EumPvsNWsor2HJyQroGwfcZwfcGvN/2wfhN/wub9nvxZoEMPnanHbG+08AZb7RD86qvuwDJ9HNeGf8EsPiy3i34M6l4MvJt9/wCF7s+SrHn7LOWdPriQSj2BUV7dT/acBGf2qbs/R7f5FdD7cooorxCTO1/RLTxJoWo6RfxCexv7eS1niPR43Uqw/EE1+cP/AATn1u7+DP7SHxF+D2rSlTM8og38B7i1dhlR/txMz57hBX6Xda/Mj9uGzm/Z5/bN8BfFuxiaOy1Jobi6MYx5jwFYrhB/vQNGPqxr2stftVVwr+2tPVaoa7H6cUVVsryHUbOC6t5Fmt541ljkQ5VlIyCD6EGrVeLsIKKKKAG9q/Lzxnb/APCiv+CnEcwHkaX4nuUkA6CQXkexif8At5yf+A1+oXQ1+c3/AAVi8Jz6LrXw3+Iengx3NvJJp8lwB910YTQfr5x/Cuijh1jqVfA1NqsJR+9aGtKXJNM+1RS1jeC/EkHjLwhomvWuPs2p2UN5Hg5wsiBh/OtocV/BtWhKhVnSmrOLs/VH1d7rQUCngYpAM06rjETYUoFAFLXTGJIUoGaAM06uuMSQAxRRTgMV0RiK4gGacBmgDNOrojElsAMUUU4DFdEYECBacBiiiuhQFcKKULTgPStlAVxu2lAxTttLWygK43BpcY70tFaqArhRRS4NWoCEop22jaKvkAbRTsCjAp8gDaKdgUYFHIA2inbRRtpcgDaKXbRjFS4ANxnvRtpaKzcB3GEZpNtSUhWsnAdyOinkU0rWTgO4hGaaVp1FYSgO4ygjNOIzSEYrCUBjCMU0ipKQiueUSkyOgjNOIzTa55RLuNIxSU+mkYrmlEY0ikpwOaQiuWUShpGaYRmpKQjNcsojTIh0r8Qf2gdO/sr46fEG1xtWPX77aP8AZM7lf0Ir9wCK/Gn9szTf7K/ab8ew4xuvVnx/10iR/wD2av6K8EavJmuJo/zQT+5pfqefjV7ifmeLUUUV/ZR4wUUUUAFFFFABRRRQAUUUUAFFFFABRRRQAUUUUAFFFFABRRRQB92/8ErtO83xF8Qb/H+ptbSHP++8p/8AadfoiBmvhb/glhpvleFfHt/j/XXlrDn/AHEc/wDtSvusCv8APvxPq+24rxT6LlX3RX6n0GFVqMRQM06igDNfmUYnQAGad0o6UV1RiJsKcBigDFLXTGIgFKBmgDNOAzXVGJLYgGKcFpQMUV0RiRcKUDNAGadW8YCEC0tFKBmt4wFcSlAzSgYpwWtlAVxu2lAp2MUVsoE3E20cUtFaKAXCilxml21agIbRTttGBV8grjaKdgUYFHIMbRTsCjAo5AG0U7bRtqeQBtGBS4NJUuACbaQinUVm4DuRlaQjFSkUhFZOA7kdFOIzTSMVi4FXEK02n0EZrCUBjKQrTiMUlc8ojuMIzTelSkZppFc8olJjKQjNOIxSVzyiUMpCM08jNN6VzSiUmN6UnUU8jNN6VzSiMYRTSMVJ1FNIrllEpMYRmsTxr4kg8G+ENb1+5x9m0yymvJMnHyxoWI/StzpXzf8At/eNv+EP/Zs1q3jk8u51qeHTIiDzhm3uPxjjcfjXrZDlrzTNcPg19ucU/S6u/kiZz5YOXY84/wCCT3hOfWdY+JHxEvwZbm5kj0+O4I+87sZp/wBfJNfo3XzV/wAE8vAX/CCfsseFzJH5d3rTS6vPx97zWxGfxiSKvpTORX9w46aliJKOy0XotD5STux1FFFcJIhOKRmAGaCcivHv2t/if/wqD9nrxl4him8m/Fk1nYsDhhcTfuoyPdS276KaulCVWcacd27AfEvwU/4yj/4KN694xf8A0rw/4amlu7duqGO3xBa49CX2y49mr9PMc18Q/wDBKr4Yf8Ix8F9W8ZXMO288S3xWFyOTbQZRcfWQzfkK+3jXp5pUjKv7OHwwSivl/wAEbFoooryRHzN/wUH+LQ+Ff7NuvR203lap4hI0W1wfmxKD5zevESyDPYstZf8AwTd+Ev8AwrX9nPT9UuofL1TxTKdWlLD5hCRtgX6bBvH/AF0NfOv7cup3P7Rf7X/gb4O6XMzWemyR290Y+fLlm2y3EnvsgVD7EMK/SnSdMttE0u006zhW3s7SFIIYUGFRFUKqj2AAFe3iP9lwUKXWfvP06f5j6F6iiivEEFFFFABRRRQAUUUUAFFFFABRRRQAUUUUAFFFFAH5v/8ABX74Ri70Twf8SLSHMtpI2i37qMkxvukgJ9AGEoz6yCvIP+CT3xZ/4Q/456l4Muptth4qsiIkY8faoA0ifnGZh7nbX6XftL/CxPjT8CvGXhDyxJdX9i5sye1zHiSE+37xFz7Zr8Fvh54y1D4XfEXQPE1kGj1DRNQiu1Rsrlo3BKN7HBBHoTUPRmi1Vj+jqisrw14gsvFnhzStc06UT6fqVrFeW8o/jjkQOp/EEVq1ZmFFFFABRRRQAUUUUAfKH7Zv7Ssnw/spPBfhydovEN5EGurtMg2kTDgKf+ejDof4Rz1II/PYksSSck8kmvsf/gon4F+y654b8WQoSt1E9hctjgMh3x59yGf/AL4r44r88zadR4lxqPRbeh/VvAmGwlLJ6dbDL3p6yfVtNp/JdF/mFFFFeKfowUUUUAFFFFAgorZ8NeC9e8ZXf2bQ9GvtWmzytnbtLt9zgcD3Ne8+CP2DPiH4l8ubWGsvDVq3JFxJ50+PZEyPwLCuujha1f4INniY7O8uy1XxVeMfK+v3b/gfNtWNP0271a7jtbG1mvLmQ4SG3jLux9gOTX6IeBv2BPAPh7y5ddnvfE1wvLLK/kQk+yId34FzXvfhX4f+HPBFr9m0HRLHSoT1Fpbqhb/eIGWPua9ujkVWetWSj+L/AMj83zDxKwNG8cFSc33fur9X+CPza8D/ALHHxO8bCOU6Kuh2jj/X6vJ5RH/AADJ+a19C+Bv+Cd2hWAin8U+IbrVZBybaxQW8WfQsdzMPcba+wgMdKMHH+Fe7QyjC0tWuZ+Z+Z5hx5nOOvGE1Tj/dWv3u7+6xwXgf4FeBPh1sbQfDNjZzp0uWj8yb/v4+W/Wu9I46Cl24o/WvWjCNNWgrLyPg62IrYmfPXm5S7ttv8RRS0UVoYBRRRQAUUUUAFFFFABRRRQAUUUUAc9498Lw+N/A/iHw7c4+z6tp9xYyZHG2SNkP/AKFX898Ul74T8Ro67rXUdNugR6xyxv8AzBFf0Xivwk/bH8F/8ID+038Q9LEflxPqj30SgYAS4AnUD2Akx+FfYcO1bzqUX1V/0/UqJ+4XgrxJB4x8H6Hr1tj7NqdjBexYOflkjVx+jVtdxXzp/wAE/wDxn/wmv7Kngt3k33Omxy6XKM52+TIyoP8Av35f519F18riKfsq06fZtEi0UUViAUUUUAFFFFABRRRQAUUUUAfIP/BULwd/wkf7Mc2pqm6TQtVtr0sByEctAR9MzKfwFfj1X76/tM+Eh45/Z/8AiBooTzJbjRrloVxnMqIXj/8AH1WvwKIwSK/QeHavNh5U+z/P+mXEKKKK+sKO1+Cni8+APi94L8R7/Lj0zV7W5kOesayqXB9iuR+Nf0FocqtfzgA4IPpX9AvwH8Wf8J38GPBHiAv5kmoaPazynOf3hiXePwbcPwr4fiSnrTq+q/y/UmR3tFFFfFEBRRRQB+ZH/BXnxYbjxR8PvDKPj7LZ3OoyID1811jQn6eS/wCZr886+qf+Cl/ir/hI/wBqvWrQPvj0axtNPU54H7vziPwaZvxzXytX6xlVP2WCpx8r/fqaLYKKKK9UZ9X/APBMnwn/AMJJ+1Ppl8U3poenXeoHI4BKCAfrOD+Ffsma/NX/AIJCeE9+ofETxLJHjy4rTT4Xx13GSSQf+ORfnX6VGvzHPKnPjHH+VJfr+pD3FooorwCQooooAKKKKACiiigAooooASvxt/4Kb+Mf+En/AGpNRsVffFoenWunrg8ZKmdvxzNj8K/ZEthSfQV/P78fvFx8e/G7x1r4fzIr/WbqSE5z+68xhGPwQKPwr6nh6lzYiVTsvzKifpf/AMEp/B39h/s+6lrckeJtb1iV0fH3oYkSNR+DiX86+1O4rxz9kHwd/wAIL+zR8O9KMflP/ZMV3IhGCrz5ncH33SGvZK8PHVPbYmpPu2JhRRRXEIKKKKACiiigAooooAKKKKAGnGMU2QhUdvQUpHauK+M3is+CfhX4p1pXEctrYSvE3/TQqQn/AI8VrOclCLk9kbUKUq9WFKG8mkvm7H5Z/GfxUfGvxW8Va1v8yO51CYxNn/lkrFY//HFWuLoJySaK/KqknObm92f3FhKEcLh6dGG0UkvRKx1nwo8Fv8Q/iP4e8PKpZL67jjl29ViB3SMPogY/hX7A2VnFY2lvbQRrDDCgjSNBhVAGAAPQCvzy/wCCf3hMax8W77WpE3RaRYko2PuyykKv/jnm1+iuc8V9tklHkoOp1k/wX9M/nHxHx7xGZwwqelOP4vV/hYCfWuR+LenRax8MPFdlMAYptMuI2z7xtXXnGPavP/j3rS+Hvgz4yvmO0rpk6Jz/ABMhVf1YV71VpU5N7WZ+ZYGMpYqnGG7kret0fkSeCaKKK/J3uf3JH4UFFXtN0DU9YbbYaddXrelvC0n8hXV6X8DfiHrBH2TwVrjg9HewlRT/AMCYAVrGlUn8MWzkq4/C4f8Ai1Yx9Wl+Zw1Fe0ab+x38W9TII8KSW6H+K5uoUx+BfP6V1mm/sA/Ey9CmebRbAdxNdOxH/fMbfzrpjgMVPam/uPFrcTZNQ+PFR+TT/K5810V9h6V/wTj1uYL/AGh4xsrQ9/s9o83/AKEyV2Gmf8E4tAiUf2j4u1G5Pf7NbpFn/vovXVHKcXL7Nvmv8zxq3HeQ0v8Al9zPyi3+lj5A+C/hU+Nviv4V0bZ5iXOoQ+apHWJWDSf+OK1fsAihEVfQYrwz4V/sg+CvhJ4otfEOmy6le6naq4ilvp1YLvUqThVUZwSPxr3TggYr6zK8HLB02p7tn4dxnxBQz/FU54a/JCNtVbVvX9B9FJS17J+ehRRRQAUUUUAFFFFABRRTHdYkLsQqqMknoBQB+WP/AAV9+Kh1Pxt4Q+H1rNmDS7VtUvFU8GaU7I1PuqIx+ktWf+CQHwq+2+JvGXxEuocxWECaPZOwyDLIRJMR6FVWMfSQ18aftMfE9vjJ8efGvi0SGW2v9RkFoxP/AC7R/u4f/IaJX7HfsG/C7/hU/wCy94NsJofK1HU4P7YvMjBMlx86gj1WPy1P+7ULVmj0jY+haKKKszCiiigAooooAKKKKACiiigAooooAKKKKAGkblr8v/BJP7I3/BRy90Ns2nhfxXMYIh0jEF2weHHsk4EeewVq/UHoK+BP+CrfwtluvCfhX4laajR32h3P2G7mi4ZYZDuicnsEkBA95q9fK5xdWVCfwzTXz6DR994yaMV5t+zt8UovjN8FvCfi5HVp7+yT7UqjhLlPkmXHYCRWx7Yr0mvJnB05uEt1oIK+Tv8AgpX8L/8AhP8A9m++1W3h8zUfDNzHqcZUfMYf9XMPoFfef+uYr6xPSsvxLoFn4r8PapouoRedYajay2lxGf4o5EKsPxBNbYes6FaNRdGB4J+wB8T/APhaH7M3hl5pfN1HQw2jXWTkgw48vP1iaI/XNfR4r80/+Cbmv3nwj+P3xH+D2sy7ZHeQwhuA1xayMjbR/txsWz6Riv0s6cV15lRVLEy5dnqvR6jYtFFFeaISvmn/AIKH+Af+E6/ZY8UNHH5l3orRavDx08psSH8Inlr6WHWsjxb4dtvF3hbWNDvRus9Ts5rKYYzlJEKN+hNbYer7GrCoujTA+Rf2AfGv/CY/s2aJBJJ5lzos82mSknnCtvQfhHIg/Cvo/GRXwH/wTW1q58J+OviR8OdSOy7tnFyISfuSQyGGb9Wj/wC+a+/6/lXj7LVlvEeKpxXuyfMvSSvp820fS4efNTiwpQKQDNOr4WMToClAzR1NOAxXXGJIdaKKcBiumMRNgBinAUAUtdMYkNhSgZoAzTq6oxJDpRRTgMV0RiK4gGaUDFOAzS10RgRcQLS0UoGa3UBCUuM0u2lrZQAbtp1FLg1qoE3EopdtLgVooANop9FXyCG4NGDTqKfIA3BowadRT5AGUU+ip5AGUU7Ao21DgMbTdtPwaSs3ALjcYpKfSbaycBjaQrTiMUlYuAxpFNIxUlIRWEoDuR0U4jNNrnlEu40jFJT6QjNc8ojGEU0jNPpCM1yyiUmRkYpOn0p5GaaRisJRLTGkYpKfTSMVySiMaRTTT6QjFckolEZHy1+SP/BQrTPsH7UHiCfGPtlrZz/XECR/+yV+uB6V+XP/AAU5077J8fNJuFHy3WgQMT/tCadT+gWv2rwfq+y4jcP5oSX4p/ocWL1p/M+Q6KKK/uE8QKKKKACiiigAooooAKKKKACiiigAooooAKKKKACiiigAooooA/T7/gmFpv2f4F67dkYa51+UA+qrBAB+pavsQDAr5l/4J16b9h/Zk0qbGPtl/dzZ9cSbP/ZK+m6/zo43qe34kxs/77X3aH0NDSlFB1p3SgDFJ1+lfHRibi04DFAGKWuqMSRAMU4DNKBilAzXXGJLYAZp3SilAzXRGJDYlOAxSgYorpjEQUUoGacBXRGJNxAMU4ClAxRXRGBNwAxRRTgtbqAhtLg07GKK2UBXE20tFLtrRQFcSinYFLWigIZS4NOoq+QBuDRg06inyANwaMGnUUuQBlFPpMCpcAG0U7bSbahwGN20hGKdRWbgFxlFPxmkK1k4DGdaQinUVhKBVxhWm1IRmkIrCUB3GUhGacRikrnlEq4ygjNOIzTa5pRGNIxTSMVJ1ppGK5pRLTGUhGacRikrnlEoZQRmnEZpmcVySiUhKQjNPIzTa5JRGMIr4B/4KTa1deLfHnw3+HOmnfeXDm4MI/jknkEMP6rJ/wB9V9/sMkV+fvhOD/he3/BTlpT/AKRpfhi5aQjqIxZx7Qf/AAJwf+BV+v8AhXgFWzx42a92hBy+bVl+Zx4ufLTt3P0t8J+HrXwl4Y0fRLJdlnplnDZwLjGEjQIv6AVr0UV/QTbbuz54KKKKAEr87P8Agqt47utc1H4f/CrSN097f3H9pT2yHl3ZjBbL+JM3HsK/RJm2rX5ifCof8NSf8FI9Y8Tv/pXh7wvPJdQN1Ty7XENuVPbdLtlx/vV7GVxUaksRLaCb+fQaP0O+FXgO1+GPw48NeFLTaYNIsIbTeox5jKoDP9WbLH3NdcDzS0leRKTlJye7EB5FYPjXxXY+BvB+teI9Tfy9P0qzlvZ2HXZGhYge/GB71vdK+LP+CpPxaPg34IWPg+0l2ah4quxHIqnBFrCVeT83MS+4LV0YWg8RWhSXV/h1Gjyv/gmr4Tvvit8aPiD8aNfj8yfzpYbd25X7VcMZJSh7bI8Lj0lr9KK8O/Yy+E3/AApr9nfwpos0Pk6pdQf2lqAIw32ibDlW90Uon/AK9wzW+YVlXxEnH4VovRAxaKKK88QUUUUAFFFFABRRRQAUUUUAFFFFABRRRQAUUUUANxzX4Q/t3/Cn/hUn7T3jDT4YfJ03Up/7YsgBhfKny7BR6LJ5iD/cr94K/OP/AILA/C37b4b8F/EK2hzJZTvo966jJMcgMkJPoFZJR9ZBUvYuL1PYf+CYnxVPxD/ZlsNIuZvM1HwtdSaXIGPzGH/WQt9Ar7B/1zr67r8g/wDgkx8Uv+EU+Omq+DribZZ+J9PPlITwbm3zIn/kMz/pX6+U1sKSswooopkhRRRQAUUUUAeKfteeBR43+BfiBI4xJd6eg1GDjJBi5bHuU3j8a/LKv2uvbSO9tJreZFkilQoyMMggjBBr8efiN4MuPBPxC13w4Y3Z7G9kgjGMs6bvkb/gSlT+NfHZ7R96FVddP8j9+8NMxXsq+Bm9mpL0ej+6y+85eivV/A/7LfxK8flHsfDNzZWrcm51P/RkA9QHwzD/AHQa+hPA3/BOpMRzeLvE7Fv4rTSIsD/v64/9kFeJRy7E1vhg7d3p+Z+j5hxXk+W3VaunJdI+8/wvb52PiSu18E/Bfxv8RHT/AIR/wzf38T9LjyvLh/7+vhP1r9LPA/7MPw3+H/lyad4ZtJ7pORdX4+0SZ9QXyFP+6BXqKQrGoVVCqOAAOle7RyLrWn8l/m/8j80zDxNWscBQ+cn+i/zPgTwN/wAE8fEuplJvFOvWeixHk29mhuJT7Enaqn3BavoXwP8AsWfDPwcEkm0l9fu0587VpPNXP/XMAIR9VNe84xSn9K9ujl2Goaxhd+ep+a5hxdnGY3VWu1HtH3V+Gr+bM/StFsdFtEtbCygs7aMYSG3iWNV+igACtD6UGl7V6aVtEfIOTk7yd2FLRRTEFFFFABRRRQAUUUUAFFFFABRRRQAUUUUAFFFFABRRRQAhr8m/+CsXg3+x/jn4f8QRx7YdZ0dUdsfemhkZWP8A3w0Qr9Y85r4N/wCCt3g/+0vhR4O8SpHuk0rVntGYDlUniJJ+m6BB+Ir2cmq+zxsPO6/r5jW5Q/4JFeMftngLx14Xd+dP1GHUEUntPGUOPYG3H5+9foCRX5G/8EqvGP8AYX7Q+oaLI+Idb0eaJUz1liZJVP4Isv51+ulVnVL2eMl52YMKKKK8QQUUUUAFFFFABRRRQAUUUUAQXEKXEEkcih0dSrKwyCCORX88vxH8Lv4I+IPibw9ICH0nU7mxIPX93Kyf+y1/RDX4ift/+E/+ES/av8cRomyC+lh1CM4+95sKM5/77L/lX13DlS1adPur/c/+CVE+d6KKK+/LCv2c/wCCa/iw+Jv2U9AtmfzJdHu7rTnOeeJDKoP0WVR9AK/GOv05/wCCQ3ir7R4O+IPhtnx9jvrbUEQ9/OjZGI/78L+Yr5zPqfPg3L+Vp/p+opbH6FUUUV+amYUjHAJpawvG/iBPCXg3XtclwI9NsJ7xs9MRxs5/lTScnZAfhF+0l4o/4TP4/fELWA/mRXGuXflN6xLKyx/+OqtebVLdTvdXMs0rl5JHLsx6kk5JqKv2ijBU6aguisahRRRWmwH6+f8ABLTwp/YP7NMmqMmH1rWLm6VyOSiBIQPoGif8zX2N3FeM/sd+GP8AhEv2YvhxYFPLZ9IivGX0afM5z75kNezdxX49jantcTUn5szYtFFFcYgooooAKKKKACiiigAooooA4v4yeK/+EE+FHjDxEH8t9L0i6u0Of40iZlA9yQB+NfgR4S0Gbxb4u0bRbfJuNTvobSPHJ3SSBR+pr9j/APgoz4sPhf8AZR8UxpJ5c+qy22nRnPXdMrOPxRHFfmj+wx4S/wCEy/ar+H9oyborW+OouccL9njaZT/30ij6kV9vkn7jB1sQ/P8ABf8ABLWx+3+m2MWmafa2dugjgt4lijUdFVQAB+Qq3RRXxD1ICiiigAooooAKKKKACiiigAooooAaT09a+Zf2/PFf9ifBhNKRsSaxfRQsoPOxMyk/99Ig/GvpkmvgL/gol4r+3+OvDXh9G+TT7J7p8H+OV8YPuBED/wACry8zq+yws330+8+04Nwf13O6EGtIvmfyV1+Nj5Hooor82P6/Oy+HHxf8W/Ca5uZvC+rNprXOzz18pHWTbnbuDqRxub8zXvnhP/god4x03amu6Hpusxj+KBntpD9T8y/kor5Rorto4zEUFanNpfh9x85j+HcrzOTniqEZSfW1n96s/wAT9E/Cf/BQPwDq5RNZs9T0GQ/ekkhE0Q/4EhLH/vmuf/a6/aE8I+MPgdNp3hbxBaapPqd5BDLDC+2WOJSZSzI2GAzGo5H8VfBlFehLOK86UqUrO6tfqfLUeAMsw2MpYuhKUXCSly3utNVur7+YVY0+ym1K/trS3QyTzyLFGg/iZjgD8zVetjwf4hPhLxVpOtrbJePp11FdLBKSFkZGDAHHbIFeJCzkr7H6JXc/ZTdJXlZ2Xn0P2B8G+Grbwr4W0nSLdF8mxtYrZOMcIgUfyrbVFHQD8K+PvCv/AAUX0G62J4h8L32mnoZLCVLhfrhthA/OvZPC37WPwt8WlFtvFlpZyt/yz1HdbEH0zIAD+BNfpdHG4aokoTX5fmfx7j+Hs5ws5TxGHl3bSuvvV0ewDFHWqWn6tZ6rbJcWd3DdQOPlkhkDq30I4q6CMcV6G58u4uLtLcWiikoELRRRQAUUUUAFFFFABRRRQAUUUUAIteHftqfE7/hUv7M/jnW45fKvp7I6dZkHDedOfKUr7qHL/wDADXuVfm1/wWG+JXkaT4G8AQS/NPLLrV3GDyFUGKH8CWn/AO+RSew1qz4D+AXw4k+L3xo8HeEEVnj1XUoorjb1WANumb8I1c/hX9DUFvHaQRwxKscUahERRgKAMAAV+S//AASM+Gf/AAkPxl8ReM7iHfb+HtOEEDkfduLglQQf+uaTD/gQr9bj0pRKluLRRRVEBRRRQAUUUUAFFFFABRRRQAUUUUAFFFFACZrifjR8OLX4t/CvxP4Qu9oTVrGS3R3GRHLjMT/8BcK34V21FOEnCSkt0B+eX/BKz4jXWlSeOPhPrO63v9MuG1G2tpT8yEMIblPbawiOPVmNfobivzA+PiH9k7/goNoPj2EG28N+I5UvborwmybMN4D6kEmXHqy1+niOsqB1YFWGQR0Ir18zipTjiYbTV/n1RTJKKKK8ck/Mb9tC2l/Zy/bd8DfFezjaLTtVaG6ujGMb2ixBdIP96Bk/FzX6YWtzFeW8VxBIssMqB0dDkMpGQQfSvk//AIKZ/C7/AITv9nO41u3h8zUfC90moKVGWMDfu5l+mGVz/wBc67D9gv4of8LS/Zm8LXE03m6jo6HRrvJyQ0GAmfcxGJj7k17WI/2jBU63WPuv80V0PomiiivFJCiiigD8u/FMP/Civ+CnYlH+j6X4nulkHYSC9j2k/wDgTk/8Br9BBzXxF/wVg8K3GheIPhr8RdPBjurd5NPknA+68bCeD9TMfwr7G8G+I7fxf4R0XXrQg22p2UN5Fg5+WRA4/Q1+Q+KmC9p9SzKK+KLg/WL0v6pntYKV4uJsgYopM5p4GK/B4xPSYAYpaKcBiuuMSWAGKcBQBS11RiQ2FOAxQBilrqjEkKKAM08CuqMSbiAYp2MUoGKCcAmuqMSbidVowcYr5z8XftseGPCHifVNEn0TVZptPuJLaSSMRbGZGKkjLg44rL/4b88Ij/mX9Z/75i/+Lr1I4Ks1flPoqfDmbVYqcKDaeq2/zPqML60tfLn/AA354R/6F/Wf++Yv/i6Vf2/PCBPzeH9aA9QkJ/8AalbLB1uxb4Yzj/oHl+B9RCl21856V+3V8PL51W5t9Y0/JwWmtVYD/vh2Nej+F/2hfh34xdI9M8U2TTtwsNwxgkY+gWQKSfpVvDVI7xPPr5LmWGXNWoTS72dvvPRgMUYzRGwkUFWVge4p22koHjX7iUYp1LjNWoiuN20bafto21pyCuMI9KMV5D8af2lvD/wR1ix0zUbG9v7q7hM4WzCHy03bQW3MOpDY+hrzr/hv/wAI/wDQvaz/AN8xf/F1sqE2rpHvYbIc0xdKNehRcoS2emp9R7R6UbR6V8uf8PAPCH/Qva1/3zF/8XR/w8A8If8AQva1+UX/AMXT+rVOx1f6r5z/ANA8vw/zPqLYMe1BXJBzXkvwU/aR0D426lqNjptle2FzZxrKyXgQb1JwSu1j0OM/UV66ExmsZU3F2Z4GKwtfA1XRxEXGa6PzGYxRTsZNZviHVX0TRL6+S0mvntoHmFtBjzJdoJ2rnAyccVnyNnPFOTUVuy/ijFfLp/b98IA4/wCEe1oH/di/+Lpv/Df3hD/oX9a/75h/+LrR4WfY+oXDGcPVYeX4f5n1DtDNn0pcYNfLp/b98InpoGsj/gEP/wAXX0Z4T8TWfjLw1p2t2DF7S+gSeInqFYZwfcdCPUVz1MPOGskedjcpx2XKMsVScE9Fc1qQinFaSuOUDyhjAjpQc44ryf40ftHeH/gle6fZala3V/eXkbSiGz2Fo0BwGbcw4JyB/umvNB+334S7+H9Z/wC+Yv8A4urWDq1FzRjoe9hchzPF0o1qFFyg9n3PqLhhmmkZr5gP7fXhErgeH9ZH/AYf/i6+g/BHiceMvCmna0thcadHfRCZLa6wJVQ/dLYJAyMHr0IrkrYWpSV5xsY4zKcdl0VPF03BN2V7f5m0RiinkU0jFebKJ5iY0jNNp9IRmuaUShhGaaRmn0hFckolJkdBGacRmm1zSiWhvQ0lOIzTDxXJKI0IRivzj/4Koab5XjPwJqGP9fYXEGfXZIp/9qV+jpHFfBf/AAVW00y6J8O9QxxDcXsBP++sJH/os1+meGVT2PFOG7S5l/5K/wBbHPiVemz876KKK/vY8EKKKKACiiigAooooAKKKKACiiigAooooAKKKKACiiigAooopN2TYz9kP2IdO/sv9lzwJFjBe3mm/wC+7iV//Zq9zA5rzX9mfTf7L/Z9+HUGMZ0KzlI9C8Suf1avS/4q/wA1s/n7fN8XV71Jv72fRU1aCXkLTgMUgGadXlRiWAFKBmgDNOAzXXGJLYAZp1HSlAzXTGJDYAZp1FFdcYiClAzSgYpwFdMYktjQPm6/hTiADnNZHjDxJB4O8L6prlzFJNBp9tJdSJFjeyopYgZ4zxXzr/w314R/6F/Wf++Yf/i69KjhqlVXhG56WCyrHZinLC03NLR2sfUXBor5eX9vrwgo/wCRf1n/AL5i/wDi6u6J+3T4T1nV7Owj0HV0lu50gVmWLALMFBPz9Oa61gqq3iehLhrN4pyeHlZen+Z9L4xRQp3gEd+acBis4wPmBu0heKULxXinxf8A2p9B+DnipNC1HStQvLlrdLkSWoj2bWLAD5mBz8prhv8Ahv7wln/kAa1/3zF/8XXdDC1JK6R79Dh/NMVSjWo0G4y1T01/E+pCMjilOcivlxf2/fCC/wDMv61/3zF/8XXr/wAFvjXpnxs0a91LS7G6so7Wf7O6XYUMW2hsjaTxzVvDzgryRji8kzHAUnWxNFxiurt1+Z6LS4p2KNtQoHh3GbT60bc+1JKyW0TSO4SNRlmY4AHqa8P+IH7Yfw+8DzPa297L4hvUJVotMUOin3kJC/8AfJP0rWNGUtEjtwmBxWPnyYWm5vyW3r0XzPc8CjAr4o1n/goNfyOw0rwhbQqD8r3d4zkj3CquPzNYq/t+eMN+ToOj7PQeYD+e6uhYWZ9ZDgrO5q7pJesl/mfeBApCmehxXxt4f/4KDESImteEf3f8U1ld5I+iMvP/AH1Xuvw2/aZ8BfE2SK2sNU+w6nJwthqC+VIx9F5KsfZWJrOWGnHoeTjuHM1y+LlXoPlXVWa+dr2+Z6rto2n0pwwwyDkUbawcD5y4yin0lZuI7jOtIfm6HFO246VzXjT4h+G/h3p/23xDq1vpkJyFErfO59EUZZj7AGpVNydkXTpzrSUKUXKT2SV39x0WCOtIABXyx4r/AG+vDunyvFoGg3msFTgTXEgt429xwzEfUCuAv/2/PE8rsbTw5pkC9hLK8hH4grWiwVWR9hQ4PzqvHnVGy82l+F7n3MVBppBHSvhux/b88TRODd+HdNuE7iKR4z+ZLV3/AIU/b48OahKkWvaFe6MWwDLBItxGvueFbH0BrKeBqrWw6/CGdUI87o3Xk0/wvc+pcgUjEAZrn/Bvj7w78QtNW/8AD+qW+pQdG8l/mQ+jKfmU+xANdBnnBrzJ0nB2aPkalOdKTpzi1Jbp6MQimkYqSkIrklEVyOgjNKRikrmlEtMb0NJ1p5Gab0NckojGEYppGKkIzTSK5pRLTGU0jFPIxSVyyiUMpCKcRimg1yyiUjF8ZeJLfwd4R1vXrogW2mWU15Jk4+WNC5/QV8d/8En/AApca7r3xJ+ImoAyXVxJHp8c5H3ndjPP+ohP416h+3/42/4Q39mvXIEk8u51qeHS4jnkhm3yD8Y43H412n/BO/wH/wAIL+yz4ZeSPy7vW3m1eYYxnzGxGfxiSKv6U8NcF9UyPE41rWrJRXpHV/joeRjpe8on0zRRRX6GeUFFFFAHkf7VXxQHwf8AgB4z8Sxy+Tew2LW9kwOD9plxFER64Zw30U186/8ABKT4YHw78Itc8a3UW278R33lQOw621vlQQfeRpQf9wVy3/BVvx/c6kfAfwv0rdPe6jc/2nPbRn5nOTDbr77mabj1UV9ufB/4f23ws+F/hfwnbBSmkWENqzoMCSQKPMf/AIE+5vxr25f7Pl6j1qO/yX/BK6HZ0UUV4hI3FfmB8TT/AMNcf8FF9N8MJ/pfhfwtMtrOMZjMVqTJc7v9+YmLPoVr7++P3xOh+Dfwb8WeMJWUSaZYu9uH6PcN8kKn6yMg/GvkD/glL8MZk0Dxd8T9UVpb/Wbk6fazy8u0aHzJ3z3DyFR9YjXt4BfV6FXFvdLlj6v/ACQ13P0BVcDFLRRXiCCiiigAooooAKKKKACiiigAooooAKKKKACiiigAooooAK8f/a0+GH/C3v2dvHPhqOLzrybT3ubNQMk3EOJYgPTLIF+jGvYKQjII9aAP50fg74/uPhT8VfCvi23Lb9G1KG7dF6vGrjen/Al3L+Nf0SaffQatY297ayrPa3MSzRSocq6MMgj2IIr8BP2sfhp/wqP9orx34Zjh8i0g1J57RAMAW82JYgPojqPqDX68f8E/fiZ/ws39lfwdcSy+bfaRE2jXPOSrQHbHn3MXlH8aiJpLufR1FFFWZhRRRQAUUUlADSKw4PBmhW+v3OtRaTZJq9xjzr0W6edJhQoy+NxwAB17VuY5oA/OhpPccZzhfldr7+aHBQOgA+lFLRQIKKKKACiiigAooooAKKKKACiiigAooooAKKKKACiiigAooooAKKKKACiiigAooooAQCvnv9vfwl/wl/7KXjqBU3z2NvHqMZxnb5MqSOf++A4/GvoQ9awPH3huLxn4H8Q6BNjytV0+4sXz0xJGyH/0KtsPU9lWhPs0/wAQPw+/Y+8Xf8IR+018OdUL+Wh1aKzd84ASfMDE+2JDX7vnoK/nNs7m68O67DcR7oL2xuVdc9UkRsj8iK/of8M63D4k8NaVq1v/AMe9/aRXUf8AuugYfoa+q4jp3nTqrqrfcVI1aKKK+PJCiiigAooooAKKKKACiiigBK/Kn/grb4U/s/4v+EfEKptj1PSDasQPvPBKxJ+u2ZB+Ar9Vj0r4J/4K4+GPtnws8E+IAm5tP1eSzLD+FZ4S35ZgH6V7WTVPZ46HndfgNbn5Z0UUV+pmgV9sf8EoPFP9lfHzW9Gd9sWq6JJtX+9LFLGy/wDjpkr4nr3v9hLxP/win7V3w+uWfbHc3j2DDPDefE8Sj/vp1P4CvOzGn7XCVI+T/DUb2P3IopBS1+RmI0da8N/bc8SHwp+yt8RbwNsabTTZA56+e6wY/KSvc+5r44/4Km+JP7H/AGaIrFWw2ra1bWxX1VVklJ+mY1/MV24GHtMTTj5oaPyEooor9gNAqzpljLqmo2tnbrvnuJVijX1ZiAB+ZqtXqH7L/hv/AIS39on4c6YU3xya7aSSr6xpIHcf98qaxqz9nTlN9FcD93/DejQ+HfDul6Xb8QWNrFbR/wC6iBR+grUpF4Wlr8Zbu7syCiiikAUUUUAFFFFABRRRQAUUUUAfAH/BXXxT9k+HngXw4Hwb/U5r8qD1EEWz/wBuK8Y/4JO+FDqvx21/XHTdFpWiuitj7sssqKv/AI6slTf8FZ/FH9o/G7wzoaPuj03RBMwz92SWaTI/75jQ/jXrn/BIfwx9l8B+PvERTm91G3sFcj/njEXIH/gQP0r7f/d8l85fq/8AIvofoJRRRXxBAUUUUAFFFFABRRRQAUUUUAFFFFAEZcL14PWvye/ah8VDxh8dvF16rFoYbs2UfPAWICPj2JQn8a/VTV5ri30y8ktYDdXSxO0UIIBkYAkLk8DJ45r8jvG/wu8deG7+8u/EXhrVbN5JGkmuZLZjEzEkk+YAVP518znnM6UYRWl7s/Y/DWNCGMrV6s0pcqik2ru7u7fcjiaKCCOoxRXxGx/RyaewUUUUFBRRRQAUUUUAFFFFArXNPRfE2seGrjz9I1W80uc/8tLO4eFvzUivWfCn7ZHxT8KbE/4SAatAv/LHUoVlz9XwH/8AHq8Torpp4itR+CTXozysXlOAxytiaMZeqT/E+0fCf/BRq6QJF4k8JJL/AHrjTbgr+Ubg/wDode3/AA+/bJ+HPxB1Gx0y3u7zTtVvJVggs721YNJIxwFDJuUcnuRX5f17t+xT4VHiX4+6PK67oNLilv5AR12rsQ/g8iH8K9zB5piqlWNJtO7S1X+Vj824g4LyTD4KtjKcXTcIt6PRtLRWd93ppY/UEcgUtIOlLX3B/NYUUUUAFFFFABRRRQAUUUUAJ0r8Lv8AgoP8SP8AhZP7VfjGWKXzbLR5F0W35ztEA2yD/v6ZT+Nftb8SPGNt8Pfh/wCI/FF3g22j6dcX7hjjcI42fH44x+NfztoupeOfFoUbr3V9Yvcc/elmlf8AmWb9amRpDufsT/wS6+G48Efsw2esTRbL3xNfTaizMPm8pT5MQ+mIyw/66V9gVzfw78H2vw88BeHfDFnj7Lo+nwWEZAxuEcapn6nGfxro2poh6sWiiimIKKKKACiiigAooooAKKKKACiiigAooooAKKKKAPjv/gp38Jf+E9+AK+JLWHzNT8KXQvAVGWNtJhJgPp+7c+0Zr0P9hj4tf8Lf/Zv8MX083nappcf9kXxJy3mQgKrE9y0ZjY+7Gva/E/h2y8W+HdU0TUohPp+pWstpcRH+OORSrD8ia/Ob/gnd4hvfgl+0d8QPgxrcpU3Ekotg3Ae5tmblR6SQlnz6RrXt0bYnATpfapvmXo9/8x9D9L6KKK8QRkeLPDdn4x8L6voOoR+bYanaS2dwn96ORCjD8ia/O3/gmj4kvfhb8bPiR8Hdak2TiSSWFW4H2i2kMcgUf7aMG+kVfpRmvzG/a+hf9mv9urwX8UrZGg0vWHhu7pkGA2zFvdoPcwlW+sle1l376FXCv7SuvVaoa7H6dUVBbzpcwRyxOrxuoZXU5DA9CDU9eKIKKKKAPmb/AIKI+Av+E6/ZY8TvHH5l1ojw6vCMdPLbbIfwieWuM/YA8b/8Jl+zVoUEknmXOizTaXKc8gK2+MfhHIg/CvrLxf4ctfGHhTWdBvRus9TsprKYYzlJEKN+jGvzd/4Joa7c+FvGvxI+HWonZd2zi6WE/wAEkMhhn/Vovyr5rjDB/wBocM1rK8qMlNej0Z34OfLO3c+/wM06gDFHWv5WjE9wUDNOAzQBTuldcYkNhSgZoAzTq7IxICgDNFOAxXVGJLFApwGKAMUV1RiQ2FKRhT9KUDFD/dP0rrhHUD8qvjd/yWDxl/2Fbj/0Nq4iu3+N3/JYPGX/AGFbj/0Nq4ivuIfDH0P6/wAr/wBxof4Y/kgoor65+EP7HHhv4k/DPRPEN1rOq2l7fRM7pEYzGpDMowCmew70pzjBXkYZrnGFyanGrim1Fu2ivrZv9D5Go6GvpH4q/sTeJfBNhPqXh+7HiaxhUvJAsRjuUUdSEyQ+PY59BXzcQVJBGCO1VCUZq6Zrl+aYPNaftMJUUl17r1T1R6X8Mf2hvGvwrnjXTNVe601SN2m3pMsJHooJyn1Uj8a+8Pgd+0R4f+NVgUtv+JdrcK7p9MmcF1H99DxvT3wCO4GRn8xK0/DfiTUfCOuWmr6TdSWWoWkgkhmjPIPofUEcEHggkGsalGNTXZnzOfcJ4PNqcp0oqFXo11fn39dz9ghSdBXnXwI+LVt8ZPAdtrEQWG+jPkXtspz5UwAzj/ZOQw9j6g16OFwvNef7Kzsz+Z8RQq4WtOhWVpRdmhhG4A0E9+wqQDArA8eeJ4vBvgzWtbmwY7G0lnx/eKqSF/EgD8a0jDUypwlUmoRV23ZfM/OL9qjxj/wmfxv8QzI++2spBp8POcCIbX/8f3n8a8kqa9vJdQvJ7qdzLPPI0kjt1Zick/mahr04qySP7Iy/CxwWEpYeO0IpfcgoqW5tZrN1SeJonZFkUOMZVlDKfoQQfxqKmegmpK6Paf2QPFY8LfHPRlkfZb6mslhJz13jKD/vtUr9K/4q/Hvw/rE/h7XtO1S3OLixuY7mM5x8yMGH6iv150PVINc0ay1G3bfb3cCTRsO6soYH8jXFXhezPwDxFwfs8ZSxSWk4tP1i/wDJlykdQ6kHvT8Ck21xuB+SH5oftW/Co/DH4pXb20OzSNWze2u0YVST+8Qf7rHp2DLXjFfpd+1Z8KD8TvhdeG1h8zWNLze2YUZZ9o+eMf7y5wP7wWvzR6GvTpS5o69D+oODs3/tTLoqbvUp+7L9H81+KYV91fsI/ET+2fBuo+FLmXdcaTL51srHkwyEkgf7r7s/7wr4Vr0v9nX4hH4a/FnRdTkk8uxnf7HeEnA8qQgEn2Vtr/8AAaVan7SDR3cU5b/aeV1KcVeS96Pqv81dH6iYyKraheQadZz3VzIsNvCjPJI5wEUDJJPoAKsqQ6hh6Zr5v/bZ+KJ8I/D9fDVnLs1DXSY32nlLdceYf+BEhfcFvSvBhS9pJRR/M+WYGpmOMp4WnvJ/cur+SPjb4y/EOb4o/ETV9fkLeRLL5dqjf8s4F4QY7HHJ9ya4milVS7BVBLE4AHevo4xUUl2P66w9Cng6EaFNWjFJL0R6p+zZ8J3+LPxItLWeIvo1ji6v2I4KA/LH9XOB9Nx7V+mUUawxIiqFCjAUDAAryT9mD4Rj4U/De2juoQmtali6viR8ysR8sf8AwAcY9S3rXr56ZNfLY6r7apZbLY/mnivOf7Wx75HenD3Y+fd/N/gJ1FNIp1HWvFlE+NIyMUlPIphGK5JRLTGkYpKfTSMVyyiUNIxTCKkppGK45RKTGU0jFPIxSVyyiWMPSvjT/gqHpwm+Cfhy9Ay0GvRx/QPbzE/qor7MIxXy7/wUb0wX/wCzPfzkZ+xajaTg+mXMf/tSvruCansOI8FP++l9+hjW1pyR+TdFFFf6GHgBRRRQAUUUUAFFFFABRRRQAUUUUAFFFFABRRRQAUUUUAFOAyw+tNq1pVm2o6naWqffnmSJfqSB/Wsq0lCnOT7DW5+7Hw207+x/h34Xscbfs2l2sOPTbEo/pXR1HbRLBbxRoNqIoVR6ACpcYr/M3ETdXETm+rb+9n0i2sOAxQBminAYojEGKBTgMUgFLXXGJmxeppwGKQDFLXVGIgpwGKQDNPArrjElsAKWilAzXXGJBwvx1/5I340/7BF1/wCimr8rq/VL47n/AIs340/7BN1/6Kavytr6nLFam/U/dPDr/d6/qvyCt3wF/wAjx4e/7CFv/wCjFrCrd8Bf8jx4e/7CFv8A+jFr15bM/VcV/An6P8j9cIh+7X6Cn4zTYR+6T6CpAMV8zy6n8ZyZ+e37dIx8aYP+wXD/AOjJa+dq+iv26hj40Qf9gqH/ANGS18619FS0gj+reGP+RNhvQK+6v+Cfn/IheIv+wl/7SSvhWvuv/gn3z4C8Rf8AYS/9pJSrK8DxuO/+RNP1j+Z9U+9ZniTxFp/hHQ7zWNUuUs9PtIzLLM54VR/M9gBySQBWrjv2r4R/bg+McuveJU8D6dORp2mlZb4oeJZyMhT6hFI/4Exz90VxU6XMz8FyLKKmdY2OGi7LeT7Jb/5LzOE+Pv7Tuu/F6+uLCykm0vwsrYjskbDzgdGlI6567eg46kZrxKiivTjFRVkf1XgMvw+W0I0MLBRS/q77vzCivoH9m79lqf4xQPresXM2m+HY3MaeQB5ty4+9tJBCqOhbBycgdCR9K3v7EHwzuLAwRWl/bTkY+0peOXB9cNlf0qXJJ2Plcw4yyvLcQ8NUblJb8qul+K/A/OmhWKkEEgjoRXqXx++BWofA/wATQ2ks/wBu0m9VpLK8xtLBSNyOOzLkdOCCD6geW1a11R9bg8ZQzDDxxGHlzQlsz6p/Zq/a3vfDt7aeGfGl493o8hWO31OdsyWp6ASMfvR+55X6dPuiKVJkV0IZGGQQcgivxur75/Yj+ML+L/Ck3hLVJzJqeioptnc/NJbHhR77DhfoUrkrUk/eR+M8b8M0qEHmWDjb+dLbXqvnv959Oe1J0GBTsZyK5j4j+N7T4ceCNW8RX3MNlCX2ZwXfoiD3Zio/GuBU76H43SpzrVI0qavKTSS7t7Hl/wC0l+0da/BjTV07T1jvfFF3GWggflLdOnmSfrhe+D0Ar8+PFfi7WPG+szarrl/NqN9MctLM2cD0UdFA7AYAo8X+KtQ8b+JdR1zVZzcX19KZZG7DPRR6KBgAdgBWPXqUqUYLzP6n4d4dw+S4dXSdVr3pfouyX4hRSojSuqIpZ2OAoGSTX2r8IP2HdKfRLbUfHEtxPfToJDp1vJ5ccAPO1mHzMw74IAORz1qpzjTV2ejnGe4PJKanipb7Jat+h8U0V9xfFL9hnQJ9FuLvwbPcafqcSFktLiXzIZsfw5PzKT2OSPUd6+Iry0m0+7mtbmJ4LiF2jkikGGRgcEEdiCKUKkai90nJ89wWdwlLCyd47p6Nf15Gt4P8aa14D1uDVtCv5tPvYj9+M8OO6svRlPoeK/RT9nr49WPxq8Ns0ipZ+ILIBb2zB456SJnkofzB4PYn80K7f4M/Ea5+F3xE0nXYHYW6SiK7jX/lpAxAkXHfjke6iubFYeNaGm6PJ4n4eo5vhZVIRtWirp9/J+v4M/VTGKSmwTJcwRyowZHUMGU5BB6EU8jFfHzifzJ5DSKYRipKQiuSUSkyOkIzTiMUlc0olIZQRmnEZptccojGEZphGalIppGa5JRNExhGabT6awrllG5R+f8A/wAFLdcufFXjf4b/AA600+Zd3Lm6MIP35JpBDB+qyfnX6SeEfDlt4P8ACmjaDZDbZ6XZQ2UIxjCRoEX9FFfmp4ch/wCF7/8ABTwOf3+l+GLoue/liyjwP/JnH/fVfqFX9iZXhP7NyTBYK1mo8z9ZanzuInzzbHUUUV2HMJQTgZpM5ryv9p74nD4PfAfxj4pWXyry1sXis2zz9pkxHDj1w7qfoDVU4OrNQju3YD4Y8Af8ZS/8FKtS14/6T4e8K3D3ER6p5dniKAqf9qcrJj3Nfp4K+E/+CUfwxOhfCzxD45u4iLrxDe/Z7d2HJt4MgsD7yPID/wBcxX3YK9XNZp1/Yw+GCUV8t/xGxaKKazBVJJwBzXkCPz5/4KsfEu4u7PwX8K9ILT3+rXA1K6t4vvuoYxW6Y77nMhx6xrX2Z8Dfhrb/AAf+EnhXwfbhf+JXYxxSunSSY/NK/wDwKRnb8a/Pr4MKf2tf+CiGs+M5P9K8M+GZmvLZjyhjtyIrTHoWfE2PZq/T+vbx/wDs9GlhFulzS9X/AJIb7DqKKK8QQUUUUAFFFFABRRRQAUUUUAFFFFABRRRQAUUUUAFFFFABRRRQB+U//BYD4bjTPiF4M8cW8WItWsZNOuWUcebA25Cfdklx9I63f+CO/wASPL1Dx54Cnl4lji1q0jJ6FT5Ux/HdB+VfRf8AwUz+HP8Awnv7LGtXkURkvfDlzBq8WBztUmOXn0Ecrsf90V+Z/wCwZ8RT8Nf2qfAt7JL5dnqF3/ZNwCcBluAYlz7B2jb/AIDUbM0WsT94KKKKszCiiigAooooAKKKKACiiigAooooAKKKKACiiigAooooAKKKKACiiigAooooAKKKKACiiigAooooAKKKKACiiigApCMilooA/An9prwr/wAIV+0H8Q9HCeXFBrd08K+kTyF4/wDx1lr9h/2LPFf/AAmP7Lnw5vi+9otMWwY55zbs0HP/AH6r82f+Cm3hf/hH/wBqjVLwJsXWdOtL8YHBwnkE/nAa+xv+CVXij+2f2dL7THfMmka1PCqZ6RukcgP4s7/lX2+af7RllKt1VvxWv4lvY+z6KKK+IICiiigAooooAKKKKACiiigBD1FfMn/BRrwx/wAJJ+yf4rkVN82mS2t/GPTbOisfwR3r6crzr9oXw3/wl/wK8f6OF3y3eh3iRD/pp5LFP/HgK6cLU9liIT7NfmNH4A0UEYJFFfsiNArovhz4jPg/4heGNeVijaXqdtehh28uVXz/AOO1ztKDgg+lRNKUWn1A/o/jYSRqwOQRkEU+uH+CfiT/AIS/4PeCNaJ3tqGi2dyx/wBpoULD65Jrt84Nfi848snF9DICOK/Oj/gr94h8vSvhtoav/rZr28kX02LEiH/x9/yr9GK/Jr/grL4g+3/Hfw5pKNuj0/QUdh/dkkmlJH/fKpXtZJDnx0H2u/wGtz4hooor9RNAr6l/4JqeG/7f/av8P3JXcmlWd3fMO3+paIH/AL6lFfLVfev/AASL8O/a/il431wrkWWjx2e70M0wb/2ga8vNJ+zwdWXlb79BPY/U6iiivyYzCiiigAooooAKKKKACiiigAooprHCk+lAH4jf8FAPE/8AwlP7WPjiRX3Q2UsNhGP7vlQIrD/vsOfxr9Ev+Canhj/hHv2UtBuSmyTV7y7v2Hc/vTED+KxL+lfkv8ZPEf8AwmPxe8a64H3rqOtXl0p/2Xmdhj2wRX7g/sxeG/8AhEv2efh1pZXZJFoVo8q+kjxK7/8AjzGvt84/c4GjR9PwRb2PUKKKK+IICiiigAooooAKKKKACiiigAooooAKY8SOPmQN9RT6KA2OD8V/A/wH41LtrPhTTLuV/vT/AGdUlP8AwNcN+teM+K/+Cf8A8PtZLvpF1qWgP/CkUwmj/ESAsf8AvqvqD8cUHIrkqYWhW/iQT+R7eEzvMsDb6vXlFdrtr7np+B+fXir/AIJ4eK7De3h/xDp2sRjnZdRvav8AQY3rn6kV474q/Zm+Jvg7c1/4Qv5YxyZbFBcrj1zEWwPriv1m6UFc9QD9a8mrkuGn8Dcf68z7fB+IucYeyrctReas/vVvyPxPurSeyneG4hkgmQ4aOVSrKfQg1FX7M+I/A3h7xfb+RreiWGqxYwFvLZJcfTcDivHvFn7Enwu8Tb2t9Jn0Odusum3LJj6I25B+C15dXIakf4c0/XT/ADPuMH4m4Odli6Eovyaa/R/mfmPRX2r4t/4JyTKHl8N+Llk/u2+p25X85EJ/9ArxrxV+xn8VPC25xoKaxCnWbTJ1lz9EO1z/AN815NXLsVS+KD+Wv5H3GD4uyXG2VPEJPtL3X+NvwPD6K1Nc8K614ZuPI1fSb3S5s42Xls8LfkwFZdee4yg7SPq6danWipU5XT7BRRRUmwV9t/8ABOTwn8ni7xJInVobCF8emZJB+sdfElfqB+xZ4UHhj4BaG7psn1J5L+TjrvbCH/vhUr3smpe0xKl/Km/0/U/MPEPGfVsmdJPWpJL5bv8AKx7xRRRX35/LYUUUUAFFFFABRRRQAUUUUAfIv/BT74hf8IR+yzqenQy+XdeI7630tNp+bZkzSH6FYip/3/evzl/4J9fDv/hY37VvguGWLzLPSZm1mc4ztEC74z/398ofjX0F/wAFhPiB9u8eeBvBcUn7vTrCXU51U8F5n2ID7gQsfo/vWz/wR1+H+/UPiB43mj/1ccGj20mOu4+bMPw2wfnUbs0WkT9OaKKKszCiiigAooooAKKKKACiiigAooooAKKKKACiiigAooooASvzO/4KC6HefAn9pvwF8Z9GhKpdyRPc7OA9xbFQysewkhKp7hWr9MQa+eP28PhL/wALc/Zu8S20EPm6ro6jWbHAy2+EEuo9S0RkUD1Ir0surKjiI83wy0foxo918O67Z+KNB03WNOmFxYahbR3VvKvR43UMrfiCK0h0r5C/4Jl/Fr/hYH7PkegXU3map4UuTYMGOWNu+XgY+wBdB7RV9fVy4mg8PWlSfRiE618f/wDBTv4X/wDCcfs8t4gtod9/4XvEvQyjLfZ3Plyge3zI59o6+wM1ieMvC1l438Ja14e1FPMsNVs5rKdfVJEKN+ODRha7w9eFRdH/AMOB41+wv8T/APha37NHhK9ml8zUdLhOkXmTk+ZBhVJPq0flsf8Aer6AFfm1/wAEx/E978OPi18R/g/rT+XcxyPPFGxwBcW0hhmC+pZSp+kdfpL04rpzGiqOJko7PVej1GxaKKK84Q3vX5feIIf+FEf8FPWb/UaX4nug47CQXseD/wCTOf8Avmv1B61+cf8AwVd8LXHh/wATfDX4jacPLurd3sJJwPuPG4ng/UzH8K6sPQWMp1sFLarCUfvWhrTlyyTPuPFOAxWP4O8RW/jDwpo2u2hza6nZQ3kXOflkQOP0NbOM1/GlSjKjVlSkrNOz9UfR3uKBilopwGK2jEgUDFFFKBmuuERMUDFPAxSYxzS12xiQwpQKAM06umMRBQRlT9KUDND/AHG+ldkI6kn5UfHH/ksPjL/sK3H/AKMauIrt/jj/AMlh8Zf9hW4/9GNXEV9dD4Uf2Dlf+4UP8MfyQV+nn7Ko/wCLCeEv+vd//RjV+Ydfp5+yr/yQTwl/17v/AOjGrnxCvFH534i/8i+l/jX5M9YIBBB71+eX7afwrg8CfEKDWtOhEOna8jzNGgwqTqR5mB2Dblb6lq/Q4da+Z/29NFW8+E+n34A8yz1KM7u4R0dSPxO38qwoXTPzDg7HTweb0kn7s/da732+52PgKiiivSP6nPoj9iL4gyeFviwNDll22GuwmFlJ4EyAvG35b1/4GK/Q8dBX5EfD3WX8PeOvDupq2w2l/BNn2WRSf0FfrxF80aHvgVhON9T+dvEPBxoZhTxEVb2kdfVaX+5oMc186ftyeMP+Ee+D40mN9s+s3UcG0HkRJ+8c/mqg/wC9X0dtORX5/ft5+MDrHxP0/QkcNDpFoGZc9JZSGP8A44I/zojDU+b4QwX17OKMXtH3n8tvxsfMtWdM0+bVtStLG2TzLi5lSGNB/EzEAD8zVavXv2T/AAh/wmHxz8PROge3sXa/l4zjyxlD/wB/Nn51uf03mWKjgsHVxD2jFv7kdH+2P8Oo/APinwuLVNtnJo0NqrYxl4fkJ/75MdfP1feP/BQHw19t8AaDrKR7n0++MLNj7sciHJ/76RB+NfB1D7nzfB2NeOyinKTvJXT+T/ysFfpj+yJ4rHir4GaEHffcaeHsJRnp5Zwg/wC/ZSvzOr7K/wCCe3i3Enijw1I4+by7+BM/8AkP/ouokrqx5nHuD+sZS6qWtOSfy2f53+R9nUU8jFN21yuB/NdyNhuUjrX5m/tVfCk/C/4p3gtodmj6rm9syo+Vdx/eRj/dbOB/dK1+mp4rxL9rP4Un4mfC66e1h8zWNIze2m0ZZwB+8jH+8vbuQtXD3ZWPteEs4/srMYubtCfuy/R/J/hc/NSgcGjoaK6j+p9JI/Tf9mr4kx/ED4N6XqFzOrXthGbS+d26PEANzH/aXax/3jXwZ8fviXJ8Vfidq2sq5bT0b7NYqf4YUJCnHbccsfdjVfwN8XdW8B+DPFnh2yJEGvQpEXDYMRBw5H+8hZT+HpXB1zwpKE3I/P8AI+GY5ZmWJxclo3aHknq/x0XkvMK99/Y9+ER+IPxBTWr2Dfo2iMs7bh8sk/WNPfGNx/3QD1rwrTtPudW1C2srSFp7q5lWGGJBlndjhVHuSRX6lfBD4YW3wm+HmmaJEFa6C+dezL/y1nYAsfoOFHsorPE1OSGm7I40zn+zMC8PSf7yrdLyXV/ovXyO72bQAKKfTSMV81KJ/No0jNNp9IRXJKJY0jNMIzT6QjdXLKI0R0EZpxGabXHKJaGUEZpxGabXHOIxhGabUhGKYwrkkjRDCPmrwf8Abl046n+yx46iVdzJDbzD22XMTn9FNe8/xV5l+0zpw1P9nz4jQEZxoN5KB7pEzj9Vr1chn7DN8JV7Ti/uaIqK8GvI/EWiiiv9HU7pM+eCiiimAUUUUAFFFFABRRRQAUUUUAFFFFABRRRQAUUUUAFdf8HtO/tf4teCrHG77VrVlDj13ToP61yFerfsp6d/an7R3w7hxnbrEE+P+ubb/wD2WvJzip7HLsRU7Qk/uTLgrySP2vUcAU+kA4pa/wA3d5Nn0QoGacBmgCnAYroiiWwpwGKQDNOrrhEgKUDNIBmngV2xiSxQKWil6muqMSAAzTqKAM11xiS2cJ8df+SOeNP+wPdf+iWr8ra/VT47cfBrxp/2B7r/ANFNX5V19LgFamz908Ov93r+q/IK3vAX/I8+Hv8AsI2//oxawav+HtUGia7puotGZVtLmOcxg4LbWDYz26V6j2P1nERc6Mordpn7AwjMScdhUgAFfHyf8FCbFEA/4Q2fjj/j9X/4inf8PDLH/oTLj/wOX/4ivJ+ry7H8vS4Qzu/+7v74/wCZ5p+3ZkfGuDP/AECof/RktfOtek/Hz4txfGjxvHr8WnvpiraR23kSSBySrOc5AH979K82r04Llikz+iMgw1XB5ZRoV1acYpNdn8gr7r/4J9f8iF4j/wCwn/7SWvhSvuz/AIJ9DPgLxH/2E/8A2ktE1eJ85x3/AMiWfrH8z6V8WeIIPCvhnVNYuf8Aj3sLaW5kGcZVELEfpX5Ga5rFx4g1m+1O8cyXd5O88rH+J3YsT+Zr9Kf2uNYbRvgF4oaM4kmWK3HPUPKit/46Wr8yKmnGyPn/AA4wqjhq+La1lJR+SV/1/AKAMminJ/rB9a1P2GbtFs/WH4K+HI/Cvwp8K6YiBDDp8JcAYy7IGc/ixY/jXaheTUOkwiDTbWIDASJRj6AVb6Vi43P4qxNV1a86kt22/vZ86/tx+HIdX+Ck+osg83SruCdGxyNzeURn0PmD8hX52V+n37WkQm/Z/wDFq4z+6ib8pkP9K/MGtIqyP6F8O6rnldSD+zN2+5MK9M/Zv8aP4G+M3hu+3lbee4FlcDOAUl+Qk+wJVv8AgNeZ0+3me3njljYpIjBlYdQQeDVNXVj9Fx2Hji8LVw89ppr71Y/ZLOVU+tfIv/BQHxq9ponh3wtBIR9qle9uQD1VBtQH2JZj9UFfVnhzU11nQNNvwABc28cwA/2lB/rX59/tyaudQ+OMttuythYww49M7n/9qVzwh7x/N3BmCVfO4Rmv4d5fNaL7mz58oooroP6fPXP2VfCEfjH436BDcRiW2s2e+kVhkHy1yn/j+yv02C4wB2r4N/YD04T/ABM1y9K5MGmFAfQtIp/9kr70I4rzsSuZn818e4iVXN/ZX0hFL79f1GsuRg1+an7XvhuHw38dNc+zoI4r5Y7wKPV1Ac/i6sfxr9LeuK5bxF8MvCXizUftus+G9L1W92CPz7yzjlk2joNzAnHJ4965qU/ZSueFw5niyLFvESi5Jpppeqf6H5KUV+rB+BPw8/6ErQf/AAXRf/E0n/Ci/h5/0JWg/wDgui/+JrpeMh2P0/8A4iNh2rfV396K/wABtWfW/g74Ru5mLyHToUZj1YooUn8Std6OW+lVtK0iy0LT4NP061hsbKBdsUFvGI44x6Ko4AqyK+fqq8m0fiWIqRrVp1IKyk20uybEIxSU8jNMrilEzGkYppGKk600iuOURoZTGHFPorjnEtDKaRin9DSEVyTiUiJlrH8Y+I7fwf4S1rXbs4tdMspryXnHyxoXP6CtrGRXzh+3943/AOEM/Zp16GOTy7rWpodLiOeu9t8g/GOOQfjXfk2AeZZlh8IvtzivlfV/JBKXLFvseU/8EofC1x4g8SfEn4jagDJdXDpYRzkffeRzPP8AqIT+Nfo6BXzL/wAE6/AX/CC/steGpJI/Lu9bkm1eYY6+Y22M/jEkRr6ZJr+vswmpYmSjstF6LQ+blqx1FFFcBIlfnt/wVe+Ic9xp3gf4Z6YWmvdUujqVxbx/fYAmKBcdwztJx6oK/QjOBX5h+Fj/AMNS/wDBS681M/6V4f8ACdw00Z6oIrLCRkezXBV/oxr18rilVlXltBN/PoNH6DfBX4eQfCj4UeFfCUAXbpOnxW8jJ0eXbmV/+BOWb8a7cHJoBoxivJlJzk5PdiACvBv22fi1/wAKd/Zx8U6pBN5OqahF/ZNgQcN504Kll91TzHH+5XvPSvzT/wCCjnia++MXx8+H/wAF9Ck3yRSxPcKvIW5uWCpvH+xEN+fSU16GXUVWxEVL4Vq/RDR7D/wS++E3/CD/AAJm8VXcPl6l4rujcBmGG+yxEpED9W81h6hxX2WKx/CXhqx8GeFtI0DTI/J07S7SKzt4/wC7HGgVR+QFbArnxVd4ivKq+r/4YGLRRRXMIKKKKACiiigAooooAKKKKACiiigAooooAKKKKACiiigAooooAwfHHhW18ceC9e8O3wzZ6tYT2E3GfkkjZD+jV/Orf2eo+BfF1xayFrTVtHvmjYr1imifBx7hl/Sv6Rz0r8L/APgoV8P/APhX37V/jSOOPy7TV5U1iA4xu89Q0h/7++aPwqZGkD9qPhf40g+I3w48L+Kbfb5Wsabb3wVeimSNWK/gSR+FdQ1fIv8AwS++IH/Ca/ss6bpssnmXXhy/uNMbcfm2EiaM/QLMFH+57V9d00Q9GFFFFMQUUUUAFFFFABRRRQAUUUUAFFFFABRRRQAUUUUAFFFFABRRRQAUUUUAFFFFABRRRQAUUUUAFFFFABRRRQAUUUUAfmN/wV58MeR4p+HviFUz9qsrqwdwOnlOjqD/AN/m/I1e/wCCQfify9Q+I3h6R8+ZFZ38SZ6bTIkh/wDHo/yr0r/grJ4c/tH4E+HdXRN0um66iMf7scsMgP8A48sdfL3/AASz8Sf2L+041gWwur6NdWoU92UpMPxxE3619vS/f5LKP8t/wd/yL6H7BUUUV8QQFFFFABRRRQAUUUUAFFFFABUFzAlzbyxSKHjkUqynoQRgip6Q9KAP51fGegv4W8X65o0mfM06+ntGz1zHIyn+VY9ey/tj+Hv+EY/ag+JNlt2CTWJbwD2nxMP/AEZXjVfstCftKMZ90mahRRRXQB+3f7APiH/hI/2TPAUrNultoZ7Nx/d8q4kRR/3yF/OvoYjFfFv/AASj8QHVP2d9V052y+m69PGq+kbxROP/AB4v+VfafWvyDHw9niqkfN/jqZvcDX4pf8FFdf8A7d/a28ZKrborFbSzT2220ZYf99M1ftaelfgX+05r3/CSftEfEfUA29JNfvEjb1RJmRP/AB1RXucOQviZT7L82hxPMaKKK/Qywr9Q/wDgkR4e+zfDzx9rm3BvNUgs93r5MRfH/kf9a/Lyv2J/4JfaD/ZH7LVrd7dv9qatd3efXBWHP/kH9K+cz6fLg2u7S/X9BS2PrqiiivzUzCiiigAooooAKKKKACiiigBCOa5n4l+If+ER+HPinXN2z+zdLur3d6eXEz5/Sumrw39tzxD/AMIz+yr8RrvdtMum/Y8/9d5Ehx/5ErahD2laEe7S/ED8QNB0qXxB4h0/TYOZ726jt07/ADO4Ufqa/on06yi0zTrWzgXZBbxLFGvoqgAD8hX4O/speHv+Eo/aR+G9gV3oddtZ3X1SKQSMPyQ1+9fYV9TxHP36dPsm/v8A+GKkOooor5AkKKKKACiiigAooooAKKKKACiikPSgCvLdw28iJLMiNJnYrsAWx1wO9PWVD/GD+NfCn/BRrXRL4j8G6UjlWt7W4uGAP/PR0UH/AMhmvl3R/iZ4u8P7f7N8UaxYhei299Ko/INivnsTm8cNXdFwvbrc/Vcp4CrZvl1PHU66i5391rs2lrfr6H7Hgg9wWozjjt61+Vmiftc/FjQtoi8WT3EY6peQRTZ/FlLfrX6Dfs5eNtc+I3wg0LxF4hMLalfCZmMMexdqyuinHuFB/GuzCZjSxknCCaaV9TwM94SxuQUo18RKLi3ZWbve19ml2PUKWiivVPiQooooAKQjNLRQBSvtLtNTt3gu7WK5hcYaOVAyn6g8V5d4p/ZU+F3i3c114Ts7SVufN07NswPriMgE/UGvXDzScjtxWM6UKqtOKfqjsw+OxODlzYerKD8m1+R8geKf+CdHh683v4f8T3+mOTkR3sSXCfQFdhA+ua8Z8V/sFfEnQjI+mDTtfiB+VbW48uQj3WQKB+DGv0kBP+TTvevNqZThan2beh9ng+Os8wdk6vOu0kn+Oj/E/H/Wvgr468N6hHaap4V1SzeSRYld7ZjEzE4AEgBU8n1r9Z/B2gQeFvC2kaPbDEFhaRWyf7qIFH8q1mRc5IH5U79TV4LAQwbk4u9zl4i4pr8RQpRrQUeS+zdne3R7WsPooor1T4oKKKKACiiigAooooAKKKwvG/ia38FeDNe8Q3eBa6TYT30uTj5Io2c/otAH4cft2+Pv+FiftWeP75JPMtrK9/suHByAtuohbHsXR2/4FX6ff8E1vAX/AAg/7J/huaSPyrrXZ59XmGOu99kZ/GKOM/jX4sTS33i/xM8jbrrU9Tuyxx1klkf+ZZq/or+H3hODwJ4D8OeG7bH2fSNOt7BCo4IijVAf/HahbmktFY6KiiirMwooooAKKKKACiiigAooooAKKKKACiiigAooooAKKKKACopolmjeORQ6MCGVhkEHtUtFGwH5gfs5Sn9lL9v3xH8Orljb+HvEMr2VqGPybZP31k3ucHyvq7V+nuMivzu/4KofD270DU/Anxc0Xdb3+n3C6fcXMY+ZHVjNbP8AgwlGT6qK+4PhD8QrT4sfDLwz4ustoh1exiuGRTkRyEYkj+quGU/7te1mH7+lSxa3as/Vf5jfc7OiiivFEfmH+1ZG37M37fHg/wCJcCmDRtaeG8umUYXH/HveKPU+WQ/1kr9N4pFmRXRgyMAQwOQRXx7/AMFQ/hd/wmn7P0fiS2i33/ha9S6LAZb7PKRFKB/wIxMfZDXp37EPxQ/4Wv8As2eENSmm83UbG3/sq9yct5sHyAt7sgR/+B17eJ/2jBUq/WPuv81+A+h7zRRRXiCEr5l/4KK+Af8AhOv2WfEskcfmXeiSQ6vCMdPLbbIfwiklNfTQ61jeMvDdt4y8Ja1oF6M2eqWU1lMMZ+SRCjfoxrfDVfY1YVF0aYHyn+wD44/4TP8AZo0CKSTzLrRZZtLlOemxt0Y/COSMfhX0gBgV+fv/AATJ1658M+MPiR8OtSPl3ls63awE/ceJzDP+rRD8K/QLtX858a5esvz/ABNOK92T5l6S1/Nn0FGXNTQoGadSAYpa+QgjUAM08CkAxTwMV2QiQwpQM0lPAxXZCJIUoGaSndBXXGJAtIw+U/SlHNKw+RvpXZCOoup+U3xx/wCSxeMv+wrcf+htXD13Hxw/5LD4z/7Ctx/6G1cPX0sdkf2Hlf8AuFD/AAx/JBX6ffsqD/iwnhE/9O7/APoxq/MGv0//AGVf+SB+Ev8Ar3f/ANGNWdVXR+d+I3/Ivpf41/6Sz1jHOa8A/bd2/wDCir3PX7Zb4+u+vf6+b/28tQWz+DltBkBrrU4YwPXCu3/stRTjqfjfDqc82wyX86/M/Piiiiuo/rwfCSJk2/e3DH1r9lbc5t4s9dor8gfBWlnXPGOhaeo3G7v4INvqXkVf61+wEKFYox7U+W5+EeJU06mFh1Sk/vt/kJNKsMLyMQqquST0Ar8j/ip4sbxz8RvEOuli8d5eSPET/wA8gcRj8ECj8K/Sf9pPxgfA/wAFvE2oRyFLl7Y2sJB58yQ+WCPcbi3/AAGvyvptWRv4b4HStjpLqor83+gV9l/8E9fB+9/FHieRB8vl2ED4/wCByj/0XXxpX6IfsqeIfB3gL4L6JaXviTR7XULnfeXUcl9Gjq8jZUMC2QQgQEH0qoK7PquO8RUpZS6NJNuo0tFfTd/lb5neftOeGP8AhKfgb4ttQm+SK0N2vHOYSJePchCPxr8s6/WbU/if4C1LTbq0l8V6I8U8bRup1CLkMMEfe9DX5S61ZDTNXvrNZkuFt53hEsbBlfaxG4EcEHGciiaseB4c1asKOIw1SLVmpK6a3Vn+SKdexfsleLf+ES+OmgO77Le/L2EvPXzBhB/38CV47VzRtTn0TVrHUbdtlzaTpcRN6MrBgfzFZn6lmeFWOwVXDv7UWvvR+yIOQDSEZrN8M61B4j8P6bqlq263vLaO4iOf4XUMP0NaW3mhwsfxnKLhJxejQhGKY6B1I9alpCM1k4gmfmH+1L8Kj8Lfinex20OzR9Tze2e0YVQx+eMf7rZwPQr614/X6S/th/DOHx18Jb6/VVXUdCR7+GQ8fu1XMqZ9CgJ+qrX5tVotj+puD83/ALVy2PO7zh7svO2z+a/G4UUVa0qwfVdTtLJGCPczJCrN0BYgAn86Z9tKShFyZ9P/ALDfwf8A7f8AENz431GDNjpjGGxDjh5yPmf/AIAp/Nh3WvukjH1rnfh54Jsfh74M0rw/py7bayhCBiMGRurOfdmJJ+tdIRmvHxD55H8lZ/m084x88Q/h2iuyW3+b82MIpKfTDxXnSieAhpGKSn0wjFc0ojGkYpKeRmmVxyiWIRimEYqQ80wjNcc4lIbTSMU6kIyK45osaeabTqRhXFNFIiIrm/iXpX9ufDnxTp2M/a9LurfH+9Ey/wBa6ZhUU8aywyIw3KykEHuMUYebpYiE1umn9zG9VY/n8YYYj3pKtapZtp+pXdq4w8ErxsD6gkf0qrX+lFGSnTjJdj50KKKK1EFFFFABRRRQAUUUUAFFFFABRRRQAUUUUAFFFFABXv8A+wbp39pftU+CgRlITdTN7bbWUj9cV4BX1R/wTa077d+0nFNjP2PSbqf6Z2J/7PXyXFtX2OQ4yf8A07kvvVjakr1I+p+sFKopKfX+e8Ue8xVFLQOKUDNdcEQxQMUtFKBmu2ESWKBingYpFpa7IRIYU4DFItOrrhElhTgMUAYpa7IxJOE+O3/JG/Gv/YIuv/RTV+VVfqt8dhj4M+NR/wBQi6/9FNX5U19BglaDP3Xw5/3fEeq/IKKKuaNpj61q9jp8TrHJdzpArv0UswUE+3Negfr0pqCc5bIp0V9Sp+wB4tdQR4g0rnn7sn+FH/Dv7xd/0MGlf98yf4VPMn1PkP8AW7Jf+ghfj/kfLVFdz8YfhPqHwa8VpoGpXdve3DW6XIktg23azMAPmAOflNcNVH1OGxNLF0o16Mrxkrp90Ffd3/BPcZ8BeI/+wn/7SSvhGvu//gnx/wAiB4j/AOwl/wC0kotc+E48/wCRLP1j+Z1P7cjlPgbcgdGvbcH/AL6J/pX5z1+lH7aWnm9+AOtSKCxt5reXA9POVT/6FX5r02rHD4dyTyqaXSb/ACQVLaIJLqFWOAzgH86ip0ZKyKR1BBpH6dV/hs/Ze2H+jxf7oqSo7Jw9pA3ZkU/pU9buB/EcviZ5R+1Cgf4D+MQ3T7Jn8mBr8tq/UX9q2XyfgD4vb1t0X85FH9a/Lqs5qzP6E8OP+RfWf9/9EFFFA5IqD9Zl8LP1r+DrmX4UeDnb7x0m1Jz6+Ulfnz+1/IX/AGifFmextgB7fZoq/Rb4e6a2j+A/D1iylWt7CCIg9iqKP6V+e/7aOnNZftAa1MQQLuC3mBPcCJU/9kpuNj+e+BJr+3a3nGVv/AkeGUUUUj+hz60/4J8KD4p8WN3FrAP/AB9v8K+4zg18Lf8ABPmcDxn4ohz8z2UbgfSTH/s1fdOK5Ksbs/l3jbTO6t+0fyQhGKSn1G7rH95gPqa45RPhgIphFOEqH+MfnSEj1FcsoFK42kIzTiO9JXJKJYymsKeRikrknEaGUEZpSMUlck4lDCM02pCKYRiuOcS0NIzTafTSMVxzRQwivz+/4KZ67c+J/GXw3+HWmnzLy5drtoAfvySyCGD9VlH41+gTV+eeiw/8L3/4KfKcefpfhi6LHv5f2KPj/wAmcf8AfVfp/htg1Vzl4uS92jFy+drI5sTK0Ldz9KfBvhu28HeE9G0GyG2z0uyhsoRjHyRoEX9FFbVJS1+0NuTuzwwooooA8w/aT+Jq/B74HeMfFgkEd1Y2DraE/wDPzJ+7h/8AIjr+Ga+W/wDgk/8ADNtJ+HPibx5eRk3WvXotLaR+SYIc7mB/2pHYH3jFZ/8AwVg+I0w0DwV8ONOZpLzVrs6jcwxcsyJ+7hXHcM7ufrGK+xvgZ8OYfhF8IPCXhGJVVtK0+KGYp0ecjdKw/wB6RnP417b/ANny9LrUf4L/AIJXQ72iiivEJM7XNYtPDui3+q38y21jY28lzcTN0SNFLMx+gBNfm5+wPo13+0D+1b47+MusQs0FhJLLaiTny57gskSA9xHArr7ZSvfv+Clnxa/4V1+ztdaJazeXqniqcabGFOGFuPnnb6FQEP8A11rpv2BfhL/wqb9mzw6lxD5Wq66DrV5kYbMwHlKe4xEIwR2Oa9uh/suBnV+1N8q9Ov8AkV0PpCiiivEJCiiigAooooAKKKKACiiigAooooAKKKKACiiigAooooAKKKKACiiigAr8wv8AgsX4D8rWfh940ijyJ4J9IuJMdNjCWIfj5k35V+ntfJv/AAU48C/8Jj+yjrl4kfmXGg3ltqkYA5wH8p/ySZz+FJ7FR3PmT/gjz4++yeMfHvgyWT5b6yh1SBCejQuY5Me5Eyf98V+ph6V+FH/BP3x1/wAIH+1l4EneTZbalcPpMwzjd56NGg/7+GM/hX7rnpSjsOW4tFFFUQFFFFABRRRQAUUUUAFFFFABRRRQAUUUUAFFFFABRRRQAUUmaWgAooooAKKKKACiiigAooooAKKKKACiiigAooooA+c/+Cgnhz/hJf2TPHKKu6a0jt72M+nlzxsx/wC+N/51+W37FHiM+Fv2qPhxeBtnm6otln/rujQY/wDIlfst8e9A/wCEq+CXj3Rwu573Qr2FP98wPtP4HBr8Hfh3r/8AwiXxB8Na1u2HTdTtrzd6eXKr5/Svtsk/e4OtR9fxX/ALWx/RAKWmRtuRT6jNPr4kgKKKKACiiigAooooAKKKKACiiigD8b/+Cnfh4aN+1TqN3t2/2tplneZ9cIYc/wDkGvkyvvn/AIK7aF9n+JvgXWduPteky2m718qYtj/yP+tfA1frGVT58FTflb7tDRbBRRRXqjP0m/4JAa/utviXozt917G7jX6iZXP6JX6OCvyb/wCCTWvfYfj14i0tm2x3+gyOo9XjniI/8dZ6/WWvy7O6fLjp+dn+Bm9yvdTpa2000jBY40Lsx7ADJNfzp6/qb63ruo6hJnzLu5knbPqzFj/Ov3++NmtHw78HPHOq7tpstDvrgH3SB2H8q/nzJySa9vhuGlWfovzKiJRRRX2xQV+5v7Duh/8ACPfsp/Dq127fM083eP8ArtK8uf8Ax+vwzAyQK/oL+Cei/wDCNfBzwLpO3abHQ7G3I90gRT/KvkOJJ2pU4d3+S/4JMjt6KKK+BICiiigAooooAKKKKACiiigBK+Qv+Co+v/2P+y9Jabtv9qaxaWmPXG+b/wBo19emvz7/AOCvGvfZ/Avw+0Xdj7XqNzd7fXyo1XP/AJH/AFr08rhz4ymvO/3ajW58x/8ABNjQP7Z/ay8Nzldyaba3l4R/2weMH85BX7QY4r8pf+CSmg/a/jT4s1cruWy0IwA+jSzxkH8om/Wv1brvz+fNjLdkv8xy3CiiivnSQooooAKKKKACiiigAooooAKKKRjhT9KAPzR/bw1kan8fLm2DZ/s+wgtiPTIaT/2pXztXpn7S2tf8JB8ePGt2DkLqDW+f+uQEX/sleZ1+XY2ftMRUl5s/tHh6gsPlGGp9oR++yb/EK/Xf4CaMdC+DPgyyZdskWl25cejNGGb9Sa/JLSbCTVdUs7KEZluZkhQe7MAP51+0OmWsdhp1taxDbHFEqKPQAYH8q+gyGGtSfoj8s8T69qeGod3J/ckv1Zdooor7E/AQopKWgAooooAKKKKAExS0UUAFFFFABRRRQAUUUUAFFFFABRRRQAV80/8ABRPxv/whP7JfjNkk8u51VYdKh5xu82RRIP8Av2JK+lq/Ov8A4LE+NPsngfwB4TST/j+v59SlQHoIYxGmfr57fkaT2Gtz4i/Ym8D/APCwf2p/h1pbR+ZDFqa6hKpHGy3UzkH2Pl4/Gv3wPSvyP/4JD+CRrHxw8TeJJI98Wi6MYUbH3Zp5FCn/AL4jlH41+uB6UolS3FoooqiAooooAKKKKACiiigAooooAKKKKACiiigAooooAKKKKACiiigDzD9pL4Vp8afgl4t8JlFe6vbJmsy38NzH+8hOe3zqoPsTXyx/wSk+KcmpeBfE3w41F2S90C6+22kUnDCCUkSIB22SqSfeWvvWvy/8Rf8AGIv/AAUgt9SH+ieFvFkwlkP3U8i8bbJnsFjuFL47BBXt4G2Iw9XCve3NH1W/3oa7H6g0UinIzS14gjn/AB34Ss/HvgzXfDeoLmx1aylspsDJCyIVJHuM5HuK/P3/AIJe+LbzwF8SPiN8IdabybuCZ7uKFjgLcQP5NwB6kgxn6Rmv0h7V+Yf7TCn9mL/goJ4W+IcI+zaHr0kN5dOvCBWH2e8Hudv7z6uK9rL/AN9Tq4V/aV16r/Ma7H6e0UxHEiBlOVIyCKfXiiCiiigD8vdXh/4UP/wU+k/5YaX4outw7CT7bH/8k5/75r9DFHNfCv8AwVc8MXHhzxZ8M/iPpw8u6gZ7F5wPuPE4ng/Vpj+FfavhHxDb+LvCuja7aHNrqdnDeRHOfkkQOv6EV+beJGE9p9TzBL4ouL9YvT70ethZXi4mxSgZpKcBxX41BHcxwFLQBiiu2CMxyjJpaKUDNdkESxQMUtIOlOUV2RRLFAxSkYU/SgDNK33D9K7IR1JPyj+OH/JYvGf/AGFrn/0Nq4eu4+OH/JYvGf8A2Frn/wBDauHr347I/sXK/wDcKH+GP5IK/T/9lQE/APwl6fZ3/wDRjV+YFfpb+zF4o0jS/gN4US81Oztmjt33iadEK/vG65PFKSufnniJGU8vpKKv76/JntoXJPNfEv8AwUE8aw3WqeG/C8EmZLZJL25UHO0thIwffAc/iK9m+Kv7XXgj4fadOmmahD4j1naRFaWEgkjDeryDKqB3AJPtX55+MvF2peO/E1/r2rz/AGjUb6UySP0A7BVHZQAAB2AFNKx8pwPw/injFmOIg4wgny3Vm21bbsk9/QxaKKOppn9A7K7PbP2PfBbeMPjhpMrx77TSle/mOOAVGI/x8xkP4Gv0yA2gAdK+fP2Nfg3L8OPh8+q6nB5Wta5tnkRxhoYQP3cZ9DyWI/2gD92voToTk12Qhpqfypxjmsc0zWTpO8ILlXnbd/ff5WPj3/goT4x8nR/DPhiJ/muJnv51B5CoNiZ9iXb/AL5r4ir2j9r3xj/wmHxz1zZJvt9M2afFg9PLGXH/AH8aSvF65qnxM/fOEsD9RyejBrVrmfrLX8FZfIKMmun+HXw41v4peI10PQIEnvjE8xEsgRVRepJPTqB+Ner/APDD/wAUc4/s+x/8DFoUJS1SPWxeb5dgqnssVWjGW9m0nY8ByaK9+/4Yf+KOf+QfY/8AgYtcL8UvgL4u+D1nZXXiO1hhgvJGijeCYSDcACQcdOD+hpunJK7Rnh87yvE1VRoV4OT2SabZ53RRRWZ7p+l37G3i4eKfgbo8TvvuNLeSwl56bDlB/wB+2Svcepr4l/4J6eLvK1TxR4Zlk/1scd/Amem0+XIf1j/Kvto4yfautLmjc/kbinCfUc4r00tG7r56/rYQrSU+kIzWUoHy9zhPjn/yRvxv/wBgW8/9EPX5N1+snxz4+DXjf/sDXn/oh6/Jus2rI/e/Db+BiPVfkFbHg3/kbtE/6/oP/RgrHrY8G/8AI3aJ/wBf0H/owVB+vYn+DP0f5H6+RDMKfQUtEX+qT6CnEZry5x1P4ue4wjNNIzT6RhXHKIIj6UhGacRTT0rlki0NpGGDTiMUlcc4lIZSMKcRikrjmiiMjFJTiM02uKaLQ0jFIeacRxTa4pooYRmmkcYp5GKaetc20kzQ/Cn406cNH+MXjmwA2i21y+hAHYLO4/pXGV61+1npR0b9pH4hwEY36vNcf9/T5n/s9eS1/ozk9T22XYep/NCL+9I+emrSaCiiivXICiiigAooooAKKKKACiiigAooooAKKKKACiiigAr7R/4Ja6d5vxi8U32MiDQ2hz6b54j/AOyV8XV98/8ABKXTvM1X4jX5H+qhsYQf95pif/QBX534hVfY8NYqXdJfe0jow6vUifogop6imCpAMCv4Sgj22FOAwKQDNOrtgiApwGKQdaeortgiWLSgZpKcBXbBEC0oGaSnAYrshEgWlApKfXXFCZwfx3H/ABZrxr/2B7r/ANFNX5UV+rHx44+DPjX/ALA91/6Kavynr3MKrQP3Xw4/3bEeq/IK3vAP/I9eHf8AsI2//oxawa3vAP8AyPXh3/sI2/8A6MWuxn6xiv4E/R/kfrvDzEn0FSgU2DmJPoKlAxWCjqfxZJ6n53/t4DHxrg/7BUP/AKMlr5yr6N/bx/5LZB/2Cof/AEZLXzlXQf1nwt/yJsN/hCvvD/gnqP8AigfEf/YS/wDaSV8H194f8E9f+RA8R/8AYT/9pJWlNXZ4nHv/ACJZ+sfzPfvjB4Vbxt8MfEuiRoHmu7GVIVP/AD02kp/48Fr8kmUoxVgQQcEGv2eZNykGvzE/at+Fknwy+LWo+VDs0nVma+s2A+UBj+8T/gLk8ehX1rSpC0bnw/hxmMadargJvWXvR9Vo/wALfceN0KcMD70UVzn73JXTR+wvgfU01zwfomoIwZLqyhmVh0IaNW/rW3618ufsb/tAaVrvgzT/AAXq15Faa5pq/Z7UTOFF1CPuBCerKPl29cAEZ5x9PvcQxIzvIiooySWwAK9NJSV0fxtm2X18vx1TD1o2s3bzV9GvJnif7Z2pR2H7PviGMsA9y9tCme589GP6Bq/M+vqz9tr46ab41ubDwhoF4l9ZWExuL24hYNG8oBVEVhwdoLZI4yw7g18p1xVmubQ/obgXAVcDlN60bSnJys97NJL70rhXTfDLww/jT4geHtDRDIL29iikA7RlhvP4LuP4VzNfWX7BXwsk1bxTfeNruI/Y9OVrWzZh96Zx87D/AHUOP+2ntUQXM7H0fEGYxyzLq2Ik7Ozt/iei/E+64k2RIvYKBXwt/wAFB/CjWfjDw34hRSYry0ezdh0DRsWGfciQ/wDfPtX3aV7V43+1T8MH+Jvwi1G2tYvN1XTyL+yUD5mdAdyD1LIWAHriuiUND+aOF8xjl2bUa9R2i3Z+j0v8tz8wqKCCCQeCKK5D+uE77H0Z+wlrA0/40TWjMF+36bLEinu6sj/yVq/Q085r8ifh141u/h1430fxHZDdPYTiUoTgOnR0z23KWH41+pHw4+Kfh34o6DBqmh6hFOjKPMhLASwt3R06qR+R6gkc1MlzI/nrxBy2tTx0cdGN4Sik32a7+qtY6zOMV8ef8FA9dlsY/BdtbXMkEzNdSkxOVIAEYHT6n8q+s9b8Q6b4d0+e/wBTvrexsoVLSTXEgVVHuTX5p/tN/F2H4v8AxJmv9PLf2PZRi0s2YYLqCS0mO25icd8Bc4NZRp63PM4Hy6ris0jXcfcgm2+l2mkvXW5w1p8SPFmngC28T6xbAdBFfSp/Jq3LH4/fEXT8eT4y1dsf89rlpf8A0LNcDWn4a0C68VeINO0exjMl3fTpBGo/vMQMn2GcmtGl1R/QeIwOB5JVa1KLS1d0v8j9Q/gbqupa/wDCbwxqOsTvd6jc2STSzyABn3cgnAA6EV3RHNUfDmi2/hzw9pulWq7beyto7eMdPlRQo/QVfB5IrwaqvJtH8iYmpGrXnOCsm20uybEppGKd0pCM1wziZDTzTKfTWFcc0UhCM0wjNPpCK45opEdIRmnEYNJXFNFoxfFviK38IeFdZ127OLXTLOa8l5x8kaFz+gr4t/4JSeF7jxF4r+JXxH1EeZdXDJYpOR995XM8/wCqwn8a9d/b+8b/APCF/sz+IIo5PLutZlh0qE56723SD8Y0kH410v8AwTo8A/8ACDfss+HJZI/Lutclm1aYY6722Rn8Yo4z+NfvvAOE+q5NiMY1rUkor0Wr/wAjzcXLVRPp2iiivtDzRMc0YxR1rzn9of4mJ8H/AIK+L/FpcJPp1hIbbd0Nw/yQj8ZGQU4QdSajHd6AfBOmf8ZS/wDBTGW5/wCPrw/4SuC6/wASrFZHapHYq1yQfo9fp4eK+Bv+CT3w0ew8DeK/iBfIWu9bvBY20snLGGL5nYH0aR8H3ir74+9XrZrNe2VGG0El/mNjqKQiuS+K3j6z+Fvw38R+LL8j7NpFjLdlCceYyqdiD3Ztqj3IryYxc5KK3Yj87/2oZ5P2qv28vC3w0tHafQdBlSyuth+UAfv71wex2qI/96MV+m9vBHawxxRIqRRqFVFGAoHAAFfnd/wS08AXnirxH4++L+uZuL69uHsLe4kHLyyMJ7l/rkxDI9WFfovmvYzOShKGGjtBW+b1Y32FooorxhBRRRQAUUUUAFFFFABRRRQAUUUUAFFFFABRRRQAUUUUAFFFFABRRRQAVyPxb8HJ8RPhd4s8MOoYavpVzZLu7NJEyqfwJB/CuupCMigD+bbw9rF34O8V6bqluDFfaXex3MYbgrJG4YZ9OVr+jjw9rNv4j0LTtWtG32l9bR3MLeqOoZT+RFfgT+1f4K/4V7+0h8RdDWPyoYdZnmgTGNsUrebGP++HWv2L/YU8af8ACdfsofDu+Z981rYf2bID1U27tCM/8BjU/iKiJpLa577RRRVmYUUUUAFFFFABRSZpjTRr1dQfrQO19hScUormNc+JvhPw0G/tXxJpOnFeouryOM/kWFHg74j+G/iCl2/h3WLbWI7VxHM9q+9UYjIGeh/Cs+eF+W6ubvDV4wdVwfKutnb7zqaKKK0OcKKKKACiikoAacCvCPi5+154T+D3ii58P6rp+r3epQorkWsC7GDKGBDM65HOOAeQa94xXxP/AMFEvh4GtvD3jS3i+dGOm3bAfwnLxE/Q+YM/7QrzsdVqUKDqUt0fU8MYLBZjmdPC46/LO6VnbXdfft8xdb/4KPQLuXSPBcsg/wCel3fBP/HVQ/zqT4Pftya54++K2iaDrOmaXpmjajIYBJCJDKsrKfLG5mxgttX7v8VfDlTWV5Np95BdW0jQ3EDrJHIhwVYHII9wRXxkc2xXOpSlontof0LV4FyVYedOjRtJppSbbabWj1fQ/a/72DQOOK8/+BXxNg+LXwy0fxBGVFzLEIruJf8AllOvEi47DPI9iK9B4NfoNOaqRU47M/ljE4eeFrToVVaUW015rQdRRRVmAUUUUAFFFFABRRRQAUUUUAFFFFAEFxClxbyxyKHR1Ksp6EEciv52fFWjt4b8V6vpT532F7NbNnrlHK/0r+isdDX4LftX6D/wjf7SnxKstuxf7dup1X0WWQyKPycV9fw5P95Up90n93/DlRP28+Eevf8ACVfCrwbrO7f/AGho9nd7vXfCjf1rrgMV4b+xDr3/AAkf7Knw5u927y9O+yZ/64yPDj/yHXuVfLYiHs6049m1+JItFFFYgFFFFABRRRQAUUUUAFFFFAH58/8ABXrQ/tHgr4e6xt/49dQurTd/11jRsf8AkGvzCr9ff+Cp+h/2n+zNFdhcnTtctbkn0BSWL/2oK/IKv0vIZ82DS7Nr9f1NFsFFFFfRDPpr/gnDrX9kftbeEoi21L6G8tWP1tpHA/76Ra/agjNfg3+yLrX9gftN/DS63bQ+uW1sT7SuIj/6HX7yDpX55xFC2JjLvH9WRI8R/bW1f+xP2VviRcbtu/S2ts/9dXWL/wBnr8K6/Z3/AIKVav8A2b+yX4kt92Df3dlbfXFwkn/tOvxir2eHY2w0pd5fohxCiiivqii/4f0xta13TtPTO+7uY4Fx6swX+tf0WW0CW1tFFGoSONAqqOwAwBX4D/s7aT/bvx8+HWnldyT+IbBXH+z9oTd+ma/f5eMCvg+JJXqU4+T/AE/yIkOooor44kKKKKACiiigAooooAKKKKAGjrX5d/8ABXfXPP8AiL4C0jdn7Lpk91t9PNlC5/8AIP6V+ooPFfj5/wAFS9a/tT9p77Luz/Z2i2trj0y0kv8A7Vr6DIo82NT7J/5fqVHc9s/4JAaL5Wl/EvV2XPmzWNqjem0TMw/8fX8q/ReviX/gk7ov2H9nzXdQZcPfeIJsH1RIIVH/AI9vr7azxXJm0+fG1H52+5WE9xaKKK8oQUUUUAFFFFABRRRQAUUUUAITiobqRYraR2IUKhOT0AqUnkVx3xh1s+HPhX4s1NW2va6XcyIf9oRtj9cVE5KMXJ9DehTdarCmt20vvZ+RvijVjrviXVtSJJN5dy3Jz6u5b+tZlBOSTRX5RJ80rs/uajBU6cacdkd98AtG/t/40+C7PG5TqkErj1VHDsPyU1+uq4wMHoK/FjRta1Dw9qdvqOl3s+n38BLRXNtIY5EJBBww5HBI/GvVNF/a3+LGhbRD4uuJ0HVbuCKbP4upP6172WZjSwcJRqJu76H5ZxjwpjeIMRCvhpxSjG1pXWt79E/I/VZRSHI//XX5zaN/wUC+Idiyi+sdG1FB1LQSRufxV8fpXf6N/wAFHx8qat4KZR/FLaX+4/gjIP8A0Kvo4ZvhJbyt6pn5PX4Dz2jtSUvSS/Vpn22RQea+YdE/4KB/DvUiqX1nrOlN/E0tssij8Ucn9K73Rv2tPhRrgUQeL7WFvS8jkt/1kUD9a7YYzD1PhmvvPnK/D+bYb+Jhp/8AgLa+9aHsAP4U4HNczonxH8K+JQp0rxFpeo7un2W8jlz/AN8sa6JZo2HDqfoa6lJNXTueJOlUpu04tPzRLRSBge4paozCiiigAooooAKKKKACiiigAooooAKKKKAEHSvxz/4KxeMf+Eg/aVtdGR8xaFo1vbsmeksjPMx/FXj/ACFfsYOlfgF+2H4v/wCE5/af+JOqh/Mj/tma0jfOd0cB8hCPbbGKmRcdz9Bv+CQXgz+yvgx4u8SumyXV9YFspx96OCIEH6bppB+Br74r54/YE8H/APCF/slfD62ZNk17aPqUhxy3nyvKp/74ZB+Ar6HprYl7hRRRTEFFFFABRRRQAUUUUAFFFFABRRRQAUUUUAFFFFABRRRQAUUUUAJXw7/wVR+Ep8T/AAi0nxxZwlr3wxd7Lh1HP2WcqpJ9dsgix6Bmr7i6VzfxF8F2PxF8C694X1IZstXspbOU4yVDqV3D3BII9wK6sHXeGrwq9n+HUaOA/ZK+LA+NH7P/AIR8Ryy+dqX2UWeoEnLfaYv3chPpu2h/o4r2MV+b/wDwTE8aX/w/+I/xB+DOvN5F5BPJdwQseFuYG8m4UepZRGfpGTX6QdOK2zCgsPiJRWz1Xo9QYda+MP8AgqR8L/8AhMfgNaeKbaHffeF75ZmYDJFtMRHIB/wPyW+imvs/pXOfEPwdZ/EPwLr/AIYvx/oer2M1lKQMlRIhXcPcZyPcCsMJWeHrwqdn+AI8x/Yt+KH/AAtv9m/wdq8svm6ha2o029JOW86D92S3uyhX/wCB17iOpr84v+CW3jG98G+N/iL8I9ZJgvLWdr6K3Y42Twv5Fyo9Sf3X4Ia/R3pW+Y0VQxMorZ6r0eoPcWiiivPEfMX/AAUY8Af8Jz+y14jmjj8y70OWHVoRjpsbZIfwikkP4Vzn7APjj/hNP2ZvD0cknmXWjSTaVMc9Njbox+EbxivqPxn4atfGng/XPD94M2mq2M9jMMZ+SSMof0avzn/4JieILnw34p+I/wAO9R/dXdtIt4sBP3Hicwz/AKmIfhXi8UYX69w7Vt8VGSkvR6M7cLK0rH6BDmpFHNMWpB0r+cII9VhTlFNp44rugiQpwGBSAZp1dsEQA5p1Iop6jNdcUSxaGGUb6UUpHyEe1dsIkH5Q/HP/AJLF4z/7C1z/AOhtXD19HfFb9lv4neJPiX4m1PT/AAybmxvNQmngmF9bjejOSpw0gIyD0IzXLf8ADH3xc/6FNv8AwPtf/jtewj+q8uzzK6eCowniYJqMftLsvM8aoyfU17J/wx/8XP8AoUW/8D7X/wCO0o/Y/wDi4f8AmUm/8D7X/wCO1Vmeg8+yh74qH/gS/wAzxqivc7H9iz4q3cgWXRbeyB/invYiB/3wzGvQfCn/AAT41+8kjfxD4jsrCLq0VjG8zkemW2AH35/GqUJPY48RxTkuGjeWJi/R835XPkyONpXVEUu7HAVRkk19h/sufsiXUt9Z+LvG9oYLeIrNY6RMMO7DlZJV7AdQh5J64HB+gvhZ+zB4G+FJiurHTzqGrpyNSvyJJVPqvAVPqoB9zXrQUKuMYrqp0UtWfkvEXHc8dTlhcuTjF6OT3a8l09d/QEG0ABcCsjxh4it/CnhbVtZuT+4sLWW4kOccKpYj9K2QpPevKP2nfD/ijxd8I9S0HwlpzajqOoSRwSIs0cWyHdudsuyjnbtxnPzV2KNk2j8twNOFfFU6VWSjFySbbskr6tv0Py+1XUZ9Z1W8v7l/MuLqZ55X/vOzFifzNVa9n/4Y5+L/AP0KDf8Agfa//HaP+GOvi/8A9Ci3/gfa/wDx2vL9jU/lf3H9awz7J6cVBYqFl/eX+Z7J/wAE8fB6vdeKPE8qcosenwPj1/eSj9Iq+2RzmvJv2X/hjd/Cr4R6ZpWq2otNZkklubyMOr7XZsAblJBwioOCeletn617NKlywSZ/MHE2YLMs2r14O8b2T6WWl162v8xpOCK+f/23vCv/AAkPwNvrxU3TaTcxXigDnG7Y3/jshP4V9B45rn/iD4ZTxp4I13QWxjULKW2BPYuhAP4Eg/hVSp80Wjzcqxf1LHUcT/JJN+l9fwPx4or2c/sc/F7J/wCKRb/wYWv/AMdo/wCGOvi//wBCi3/gfa//AB2vE9jU/lf3H9aLiHKGv96h/wCBL/MqfsqeLh4P+OvhqeR9lveSmwlGcZEg2r/4+UP4V+oi4bnHNfmdp37JPxk0vUbW9t/Cjx3FtKs0bi/tflZSCD/rfUV+lGmvPNp1rLcwG2uGiUywlgxjYjlcjIODxkV2UYySakj8N4+q4LF4ulisJVjNuLT5Wnazur273f3Foikp1BGaJRPy44L46DHwa8b8f8wa8/8ARD1+TVfrp8V9FvPEXwz8V6Vp8H2m/vdLube3i3Bd8jxMqrkkAZJAySBX54/8MffFwjP/AAiTY/6/7X/47XLOLP2rw+zHB4KhXjiqsYNtW5mlfTzPGa2PBv8AyN+if9f0H/owV6Z/wx/8XP8AoUW/8D7X/wCO1p+GP2SvitYeJNKubjwq0cEF1FJI/wButjtUOCTgS+grJpn6liM+yqVGUViYbP7S/wAz9H4xiJPoKdQikRqp6gUVwzjqfyS9xpGKSnEZptcU0UNPFMPFSEcU0jNcckWhhGabT6awrjmihrCm0+mVxTRYjCmHrUh6UxulcU0UhtNIxTqRq4posaelMPSn02uKaKR+PP7fVj9i/ar8ZELtSYWcq++bSIH9Qa+eq+sP+Cl2ljT/ANoyGcLg3ui21wT6kPLH/wC06+T6/wBAeEavtsiwc/8Ap3Ffckjw6qtOXqFFFFfXGIUUUUAFFFFABRRRQAUUUUAFFFFABRRRQAUUUUAFfpF/wSr03y/A3jm/x/rtRghz/uRk/wDtSvzdr9TP+CYWm/ZP2f8AVrkj5rrX53B9VEMC/wAwa/I/FGr7PhypH+aUV+N/0OvDL94fX45p1ItLX8XwR67HKKWigda7YIhjgOKeOKRetLXdBEMUc06kWlrtgiWKop1IBilAya7IIkcBinAYpBzTq7IIzZwfx3A/4Uz41OP+YPdf+iWr8pq/Wf4s6HfeJfhl4p0rTYftN/eabcQW8O4LvkaNgoyxAGSRySBX59j9kH4tkZHhNsf9f9r/APHa9jD6R1P2bgHMcHgqFeOJqxg21bmaXTzPHK3/AAB/yPXh3/sI2/8A6MWvRf8AhkD4t/8AQpt/4H2v/wAdrX8Ifsm/FXTPFui3lx4WMdvb3sMsrm+tjtVXBJwJcngdq6tz9MxOfZVKhOKxMNn9pdvU/R+EYhT6U+kjGI1B6gU4DNNRP5HZ+dv7eH/Ja4P+wVD/AOjJa+c6+0P2tvgB48+JfxRh1bw1oR1LT10+KEzC6hiw4eQkYd1PRhzjHNeKf8MefF3OP+ESb/wPtf8A45VyjK+iP6c4cznLcPlOHpVcRCMktU5JNeqbPGq+8v8Agnnn/hAPEnp/af8A7SSvnMfsefF4/wDMpN/4H2v/AMdr62/Y0+Fvif4W+D9bsvE+mHTLq4vvNijM0cm5PLUZzGzAcg9a2pU5c2qPI41zbL8XlE6WHrxnK8dFJN79kz6FbgcV5p8evgtY/GvwTLpUxW21GHM1jeEZMUmO/fa3Rh+PUCvTgMcUu09q9FU01Zn8+4bE1cHWhiKMuWUXdM/HXxj4N1fwD4hu9F1yzksdQtmw8bjgjsynoynqCODWJX6z/Fb4J+F/jFpP2PX7HfOgPkX0OEngP+y+Dx/snIPpXxp8Qv2DvGfh+eWXwzcW3iSyySkbMILgD3DHYfqG59BXBUws46x1R/R2Scd4DHU1TxslTq9b/C/NPp6P8T5jBKnIOD6itKfxNrF1afZJtVvZrXGPIkuHZMf7pOK6HWfgv480CZo77wfrMO04LrZSPH+DqCp/A1jr4H8Ru+xdA1Mv/dFnJn+Vc3LNdD7yOKwNdKcZxku90zEorv8Aw/8AAP4ieJ5ljsPB+rnd0e4t2t0P/A5Nq/rXvXwz/YB1rUZ4rrxrqcWmWv3msbAiWZvYyEbV/DdVxoTnsjy8fxJlWXQcq1aLfZO7+5XPAfg78Hdc+MviuHSdJiZLZCrXl8y5jto88sfVjzhepPsCR+o3gLwPpvw58Kaf4f0mLyrKzjEa55Zz1Z2PdmJJJ9TS+B/h9oXw30KLSfD+nxafZRjO1B8zt3ZmPLMfUmuiI/KvSp0PZrXc/nbibiern9VKK5aUdl1b7vz/ACG0jKHUgjINPIzSdDSlA+LufAP7Xf7NVz4S1e88aeG7R5NCu3Mt7bxLn7HKTkuAP+WbE5/2TkcAivlqv2dnto7qF4pUWSNwVZXGQwPUEV8ufF/9hnQ/Fk8+p+EblPDl/ISzWTputHPsBzH+GR6KK4p0tbo/buGOOadGlHB5m7cuinvp0T6/P7z4FqW1vJ7KUS280kEg6PExUj8RXq/iz9lH4neEZH83w3NqUCnCz6YwnD+4Vfn/ADUVwd38PfFNixW58N6vbsvVZbGVSPzWuflaP2CjmWX4yP7utGSfmmZeoa1qGrFTfX1zeFehuJmfH5mqddDafDzxVfsFtvDWr3DHosVjK5P5LXoXhD9kn4meLpExoLaRbMcGfU5BEF+qcv8AktSRVzLLsDC9StGCXml+B451Nfbv7G37O9x4fKeOvElqYb6RCNNs5Vw0SMOZWHZmBwB2BJ7jHYfBn9jTw58Ori31bXZP+Ej1uIh4zIm23gYd1Q53Ef3m+oANfRCgKuAMY7Vz1Z6WR+NcU8Zwx1OWCy5vkekpbXXZdbPrfcKawwaeRzTQcivKnE/IxhFJT6ZXHJFoaRzSU4jim1xzRQygjIpW60lcU0UMbpTaeRzTK45q5aPz9/4Kc+ILnxJ4r+HHw70795d3LteNAD995XEMH6iUfjX6M+C/DNt4L8I6J4fsxi00qyhsYRjHyRoEX9FFfm1p0X/C+P8Agp/Cv+v0vwxdbj3EYso8/wDpT/6FX6f1/UuBwv8AZ+T4PB7Pl5n6y1PEry5psdRRRWxzida+Av8AgrB8SZLXwj4P+Hlg7PeazeHULmKLljFF8kSkdwzuSPeKvv32r8w2/wCMpv8AgpkF/wCPvw94RuP95VisT+RVro/k/evXyqC9s609oJv/ACGj77/Z/wDhrH8Ifgz4R8JIirLpunxpcbejXDDfM34yM5/GvQRyKM0d68qc3Uk5vd6iEr4R/wCCrPxWfRfhz4f+H1hITfeIrv7VdRx8k28JG1SP9qUoR/1yNfdxIxX5gWf/ABl1/wAFI3m/4+/C/hKbcP4k+z2TYHsVkuWz/uyV6mVU4+1dafwwTf8Al+I0fdf7MXwpX4L/AAL8JeFWjEd7bWay32OpuZP3kvPfDsVHsor1QCl46UdBXl1Jyqzc5bt3ELRRRUgFFFFABRRRQAUUUUAFFFFABRRRQAUUUUAFFFFABRRRQAUUUUAFFFFABRRRQB+N/wDwVf8ABn/CPftMw6yiYi17R7e5ZwOskZaEj6hY4/zFfTf/AASF8Zf2r8FPFXhuR98uj6z56DP3Yp4lwP8AvqKQ/ia5b/gsZ4Q+0eGvh14pRMfZru602VwOvmIkiA/TypPzNeb/APBH7xh/Zvxg8ZeG3fZHqujLdqCeGkglUAfXbO5/A1HU03ifrNRRRVmYUUUUAFFFFAEMn+rbHpxX5FfFzX/EKePvE2k6jrmpXsdnqVzbhLu7kkGElZR94njAr9d+ufSvyq/a10X+wv2g/F0AXCSzx3Kn13xIx/VjXzeeX9jGS7/mv+Afr3hrKm8wq0ppNuN18mv8zyAknqc19mf8E4daEWseM9JZs+dDbXKL6bWdWP8A4+v5V8Z19HfsE6x/Z3x2S1ZsC/06eAD1IKP/ACQ181ltTkxUG+9vv0P2DjHDKtkeJilsr/c0/wBD9KqKQnFNMqL1cD8a/ST+QRQaDWTq3izRtAi36lqtlYJjO65uEjH/AI8RXCaz+058LtDDfafG2lyFeotZftB/8h7qxnVp0/ikl6s7KOCxOIdqNOUvRN/kj1EUEe1fOOt/t6/DDTFP2SbU9XI6C0siuf8Av6UrgdZ/4KPaVFuGleDLu69DeXaw/oof+dcc8xwtPeovlr+R9BQ4UzvE/BhpL10/Ox9lk/nXn/x28BD4mfCjxHoIUPcXFsz2+e0yfPH9PmUA+xNfG2t/8FEPG14WGmaDo2noennCWZh+O5R+lcFrX7Z3xY1guF8RLYRP/BaWkSj/AL6Klv1rgrZvhJRcNWnpt/mfV5fwDntOtCv7sHFpq8r6p36JniMiNE7I6lWU4IIwQaSpr28m1C8nu7iQy3E8jSyOerMxyT+ZqGvg3uf01Hm5Vzbn1J+wj8YE8HeOZ/COoz7NM10g25c/LHdAYUe29fl9yEFfokhyK/E60uprG6hubeV4biFxJHIhwyMDkEHsQa/Uv9mL4623xq8Bwy3EiL4i09Vg1G3HB344kA/uvjPscjtX2eS4xSh9Xm9Vt/kfz14iZBKlWWa0I+7LSXk+j+ez8/U9oopB0pa+qPxMKKKKACiiigAooooAKKKKACiiigBD0r8V/wDgo7on9j/tbeLpAu2O+is7pR9baNSf++kav2nPevyW/wCCseifYf2g9B1BVwl94fh3H1dJ5lP/AI7sr6Lh+fLjLd0/8yo7n1r/AMEwtb/tX9liwtd27+zdUvLXHplhLj/yLX1qK+Df+CRms+f8JfGmk7s/ZdaW5x6ebAi/+0a+8h0rz8zjyYyovP8APUT3FooorzRBRRRQAUUUUAFFFFABRRRQB87f8FANH/tr9knx9GFy8ENvcqfTy7mJifyB/OvxFr98/wBp/SP7c/Z1+Jdnt3M/h6+ZB6ssLMv6qK/Ayv0DhyV6E49n+aX+RcQooor60o6T4aav/YHxG8Lanu2/YtVtbnd6bJVb+lf0Op8yKfav5wI2KSIwOCCCCK/oq8JasNd8LaRqQOVvLOG4B/30Df1r4biWOtOXr+hMj49/4Kx6p9k/Z70K0U4e78RQAj1VYJyf121+Stfpx/wV91byfCXw403P/HxfXlxj18uONf8A2rX5j17GRR5cEn3b/Ma2CiiivoRnvP7CmlDWP2svh1AV3bL2S4x/1zgkk/8AZK/cmvxk/wCCaOl/b/2s/D0+M/YrK9nz6ZgaP/2pX7N9zX51xFK+Kiu0V+bIluLRRRXy5IUUUUAFFFFABRRRQAUUUUAIelfiJ/wUB1f+2f2uPH0obKQzW1so9PLtYkP6g1+3Z71+B37UeqnWv2jviXdbtynxDfRqfVUmZF/RRX1XDsb4icuy/VFRP1R/4Ju6P/Zn7JPhWYrta+uL25P/AIEyID+SCvqA14t+xlpI0X9lr4bW4G3fpEdxj/rqTJ/7PXtVfP42XPiKkv7z/MTCiiiuUQUUUUAFFFFABRRRQAUUUUAN7CvE/wBsrW/7F/Z68UFW2y3Cw2y+++ZAw/753V7Y3Ar5T/4KHa0bP4VaPYK2GvNUQkeqJHIT+pWuDGy5MNUl5P8AHQ+j4bofWM4w1P8Avxf3O/6H560UUV+Yn9nhRRRQMKKKKACiiigQAkdCRW7o/j3xL4fCjS/EOqacF6C0vJIsf98sKwqKtTlF3TsYVKFKsuWpBNeauesaL+1X8VtBCi28Y3sqjtdJHcZ/F1Y132j/ALfvxK07at3Bo+pr3M1syMfxV1H6V800V1wx2Jp/DUf3nhV+G8nxP8TDRfySf3qzPtTRf+CkFwu1dW8Fow7y2l8R/wCOsh/9CrvNF/4KFeAr4ql9pms6ax6s0KSoPxV8/wDjtfnfRXbTzjFx3d/VI+cxHAOR1dY03D0k/wBW0fsr4I8aaX8RPC1j4h0eV5tMvFZopJI2jYgMVOVYAjkGugAwPrXn/wAAdG/sH4LeDbIrtdNLgeRfR2QM36sa9AFfe0nKVOMpbtI/l7GU6dLE1IUvhUmlfeyel/kPooorU5QooooAKKKKACiiigDK8Ua5D4Z8N6rq9ycW+n2st1Ic4+VELH9BX84d3c3XiPXpp3zPe31yXbHV5HbJ/Mmv3i/bX8U/8Id+yp8TNQD7Gk0iSxDZ6G4IgH/o2vxc/Zh8Lf8ACaftEfDnR2TzIrjXbQzLjrEsqvJ/46rVEjSOx++fgPw1H4N8D+HtAix5Wladb2KbemI41Qf+g1v0gGBilqzMKKKKACiiigAooooAKKKKACiiigAooooAKKKKACiiigAooooAKKKKACiiigD8xP2xrKb9mP8Aba8GfFmwiePStYkju7oRDAdkxDdxj3aFlP1kNfphYXkGpWUF3bSrPbzxrLHIhyrqwyCD6EGvmT/go38JP+Fmfs46rqFtD5mq+GZBq8BUfMYlBWdc+nlsz/WMVP8A8E7vi3/wtH9m7Rba5m83VPDbHRrncfmKRgGFvp5TIue5Rq9vEf7Rg4VusPdfp0K6H0/RRRXiEn5hftCA/swf8FEPDfjyP/RdB8QSw3dyw4QJKDb3efUjmX6sK/TtGDKCOhr4r/4Kn/DAeLPgbp3iy2i33vhe+DyOBki2nxG//j4hP0Br2r9jr4o/8Lc/Zz8Ga5LN51/FaCwvSTlvPg/dsze7BQ//AAMV7eL/ANowlLEdY+6/lt+BT2PbKKKK8QkbjnFfmBfQ/wDCh/8Agp/Mn+o0vxRdbh28wXsef/Sn/wBBr9P85r84P+CrHhm58M+M/hl8SdOXZdQM1k84H3JIZBPB+rS/lXbhqUcVCtg5bVYSj87aGlOXLJM+8AMU+sjwn4gtvFvhjR9cszm01KzhvITnOUkQOv6EVr1/Kk6UqVSVOSs1oe6KOadSLS1vBEscvSlopVrugiRafTR1p1dkEZsUDmnUg6UtdsEIVRT1FNA7U+uyKM2FKBmgDNOrrhEkKUCgClrsjEkAMU4CgDFOAzXXGJLYgGacBilorpjEi4UUoWlrdQAj284r4r/aO/as8dfDL4u6z4d0WSxXT7VYTGJrfe+XiRzk59WNfa/bmvzF/bQwP2iPEmP7lt/6ISubFuVOmnF21P0LgXB4bH5pKlioKcVBuzV1e61/E1/+G6/ieP8Altpf/gIf/iq+p/2RvjD4g+MfhHWdQ8RNbvc2t6IIzbxeWNvlq3Iye5NfmlX3t/wTuGfh94k44/tTr/2ySuHCVJ1KqjJ3P0LjTJstwWUyrYWjGMk46pJPc+sqKdSFa9hwP57G4zSEYp1FYSiFyMjNNIzUhGKaRmuWUS0xpGabTqRhXNKJQ0jNNp9NIxXFOJQ0jNMYVJTSMVySRSGU1hTqQjNcU0aDab0NOprVxTQ0MPWkPSnNSVxzRaGU09aceKQ9K4potDaaRTqRq4popEdIelOPWkrhmi0Mpp606kauKaKR+Zf/AAVP0tofix4S1HHy3GimAH3jnkY/+jBXxPX6Cf8ABV6yGfhrdheSNQiZv/Acj/2avz7r+5fDyr7bhrCy7Jr7pNHjYhWqMKKKK/RjnCiiigAooooAKKKKACiiigAooooAKKKKACiiigAr9df+Cd+nfYf2XNAmxj7Zd3k+fXE7J/7JX5FV+z37Fem/2X+zB4AhxjdZvP8A9/JpH/8AZq/DPF2ry5LSp/zVF+CZ24Re+/Q9vHSlHWkpy1/JUEemLSrSU4dK7oITHL0paKUda7YIzHDpSjrSU5eld0ESLSr0pKdXZFEscopaD0pVrtgjMUDFKBmilUV2wQmOAzTqQDilrrijNigZp1IBilHNdkIksAM06ilrsjEQAU4D0oApwGK6oxIbADFLRQBmumMCQopwGKK2UAPj/wDas/aV8Y/CL4lW+iaA1iLKTT47lhc2/mNvaSRTznphBXjP/DcnxLH8ek/+Af8A9etH9v0Y+Ntn/wBgiD/0bLXzVXhYirUjVlFSP6a4ayPK8TlOHq16EZSau27XZ+iP7Hnx18UfGmXxUviJrRl04Wph+yweX/rPN3Z5OfuLX0qTgj1NfFP/AAThOLnx8P8AZsf/AGvX2y3TpXrYa86KlLf/AIJ+JcW4ejhM5r0cPFRgrWS21in+YlFOIzTSMVo4HyQhGaaRmn0hGa55RGmRkYpKeRTSMVyyiWmMZR3GaYYkP8C/lUpGabXLKJauRCGNf4B+VOAA6CnEZptcc0O4wjtTakYUxhXHNFJjSMim0+mnrXFNFjWFMapDzTDzXFNFIbTD1p9NauOaLGnpTafTK4posQ9qxvFmv2/hLwvrGuXhxaabZzXkxzj5I0Lt+gNbR6V84/t++OP+EK/Zl8RJHJ5d1rMkWlQnPXzG3SD8YkkrryrBPMMwoYVfblFfK+v4CcuWLZ41/wAEpvDNz4l8Y/Ev4kaiu+6nZLFJyPvvNIZ5/wBViP41+kHWvmH/AIJy+Ah4H/ZZ8PTSR+Xd67NPq0wx13tsjP4xRxn8a+nc5Ff0/mE1LEyUdlovRaHhSd2OooorzyTz74+/EmP4RfBvxd4udlWTTNPkktw/Rp2GyFT9ZGQfjXyB/wAEnvhvJB4V8YfETUEaS81i7Gn200vLGOP55WB7hncA+8VWP+CsPxLfTvAfhTwBZSFrvXL03tzHHyxhh4RSPRpHBHvFX1f+zr8M0+EHwT8H+EhGI7jT7BPtIXobh/3kx/GRnr2/93y/zqP8F/wSuh6TRRRXiEnkf7VPxYX4L/AXxb4nSXydQitDbWBzz9ql/dxEeu1m3H2U185f8EqPhMfDvws1vx5exEX3iS78i2dxz9lgJGQf9qUyA/8AXNa4v/gqH46vfG3jT4f/AAc0Im4vbq4S9nt0P355WMNshx0IzKcejqa+9Phn4Gs/hl8P/D3hTTgPsekWMVmjYwXKKAXPuxyx9ya9uf8As2AjH7VR3/7dW34j6HU0UUV4ggooooAKKKKACiiigAooooAKKKKACiiigAooooAKKKKACiiigAooooAKKKKACiiigD5M/wCCnfhL/hJv2TNeu1TzJNFvrTUUAHI/eCFj+CzMfpmvzh/4J4eLf+ER/a68CyO+yC/ln06QZ+95sLqg/wC+9n5V+wv7S3hb/hNP2fPiLowTfLdaFeCFcf8ALVYmaP8A8eVa/Bf4S+Jz4H+Kng/xBv2DStYtL0t6COZWP6Coe5pHVWP6NKKarZUH1FOqzMKKKKACiiigBuK/OT/goDo5sPjTZ3oXCXumRtu9XV5FP6ba/RvPSviL/go/ouD4K1VV4zc20je/7tkH6PXi5vDmwkn2s/xP0LgOv7DPaUf5k1+F/wBD4mrofh9471T4Z+LrDxJozRLqVkX8ozJvT5kZDkZGeGNc9RX5/GTg1KLs0f1ZVpQr05UqqvGSaaezT3R7TrX7Y3xa1rcreKHtIj/Ba2sMeP8AgQTd+tcFrHxa8a6+XOoeLdZuw/VJL6XZ+C7sD8q5Oitp4mtU+KbfzZ5dDJsuw38HDwj6RS/QdJNJM7PI7OzHJZjkmm0UVz3Z6yjGOyCiiikWFFFFABRRRQAV3/wI8Y3/AII+LPhi/sruSzje/ggugjYEkDyKJEYdwRnr3APUVwFSWs72tzFNGxSSNw6sOxByDWtGbp1FNdDhx2Hji8NUoTV1JNfej9sYzuRT6inHBFZfhzVE1nQdPv48GO5t45lx6MoYfzrTr9XTuro/hycXCbi90OooopkhRRRQAUUUUAFFFFABRRRQAV+Z3/BX/R/K1z4Z6oF/19vfWzN/uNCw/wDRhr9Ma+BP+Cu2kib4Z+BNTxzb6vLb59PMhLf+0q9nJ5cuOp/P8mNbnHf8EgNW2al8TNMZs+bFYXKL6bTOrf8Aoa/lX6VnqK/J7/gkrqxt/jv4m08thLrw/JKB6slxBj9Hav1gbtWmdx5cdJ90vyHLcdRRRXhEhRRRQAUUUUAFFFFABRRRQBh+NtLGueDdd04jcLuwnt9vrujZf61/O04w7D3r+j6UZjb6V/Ot4x0z+xfFut6fjb9kvZoMem1yv9K+24alrVj6fqXEyKKKK+3KCv37/Zs1T+2v2ffhveltzS+HbAuf9oW6Bv1Br8BK/cj9hbVf7Z/ZP+HU+7dssXt8/wDXOaSP/wBkr5DiON6MJef6f8AmR8h/8FftQ83xN8NrDP8AqLS9nx/vvEP/AGnX5519yf8ABWzUfN+OfhWxzkQeHklx6F7icf8Asgr4br1snVsDT9P1Y1sFFFFeyM+0v+CUGnfa/wBozWbkj5bbw5cOD6MZ7dR+hav1wr8uf+CROm+b8R/Hl/j/AFGlQwZ9N8uf/adfqNX5jnsr42Xkl+REtxaKKK8AkKKKKACiiigAooooAKKKKAGucIT7V/PB8RNU/t34g+JdRzu+2ancz59d0rN/Wv6D/EWoDSdA1K9JwLa3kmz/ALqk/wBK/nTAaa6AGWd3/Ekmvs+HI61Zen6lxP6A/gTpf9ifBTwDp5G02ug2EBHutug/pXd1n6HYLpWiWFmuAtvbxwjHoqgf0q8a+Om7zb7sgdRRRUgFFFFABRRRQAUUUUAFFFFADVHNfC//AAUe1rzdV8F6Sr/6qK5uXX13GNVP/jrfnX3TnmvzY/b31j+0vjobUNkWGmwwFfQsXf8Ak4rxM4ny4Vru0v1/Q/ReAKHts8py/kUn+Fv1Pm+iiivz0/q3bUKK+1PCH7A+j+Lvh/oGsf8ACSahpmo39jDdTRvEk0aO8YYgD5TgZxyfxrH1z/gnN4ktQf7J8V6bf56fareS3/8AQfMr13lWLSTULr1R8JHjfI3OVOVblabWsX087WPkOivf9a/Yb+K2lBjb6VZ6qB3s71Bn8JNhrgta/Z9+JHh4sLzwVrGF6tb2rTqPxTcK454PEQ3ptfJnu0M/yrE/wsTB/wDbyv8Ade557RVzUdF1DR5vKv7G5spf7lxE0Z/IiqfQ1zOMlue1CrCavCV0FFFFSahRRRQAVZ0yxk1PUrSzhGZbiVIkHuxAH86rV3nwH0U6/wDGbwZZBdytqkEjr6ojh2/RTWtGPPUjDuzhx1ZYbC1az+ym/uVz9btJsY7DTbS2iGIoYljUegUAD+VXTxSLwi/Sl61+r7I/huTcpNsWiiimIKKKKACiiigAooooA+Mf+Crnib+w/wBlxbBXw2sa3a2hUd1VZJj+GYl/Svhr/gmN4Y/4SH9rjw7csm+PSLO8v2GOB+5aJT+DSqfrivo7/gsj4kMekfDPQEbImnvb6RfTYsSIf/Ij/lXF/wDBHbw0Lv4n+PvEG3P2DSIbLd6efNv/APbeoe5ovhP1ZoooqzMKKKKACiiigAooooAKKKKACiiigAooooAKKKKACiiigAooooAKKKKACiiigCnqWn2+rafdWN3Etxa3MTQzQuMq6MCGU+xBIr80f2KNQuf2bP2y/G3wg1OVk0/VZJLa1MpxvkizNayH/fhZ/qXUV+nPFfm3/wAFMvB998Mvix8PfjPoKeTcpPHb3EqjCi5t282At67k3r9Iq9nLJKo6mFltNaeq1Q0fpLSda5/wF4wsfiB4J0PxLpjb7DVrOK9hJOSFdAwB9xnB9wa6AdTXjNOLae6Ecv8AEvwTafEn4f8AiPwtfAfZdXsJrJ2Izs3oQGHupII9xXwd/wAEr/G134X8SfEP4T6zmC9s5zqENsx+5LGwguV+uRDx/smv0ZHNfmF8bv8AjF3/AIKNaB4yT/RdA8STRXdww4QRz5t7rPqQ26XHqVr2sB++pVcK+quvVf5lLsfp9RTVO4A06vFJCvl//go54C/4Tj9lnxBPHH5t1oc8GrQjHQI2yQ/hHJIfwr6fHWsPxv4ZtvG3g3XfD14M2mqWM9jLxn5JIyh/Rq3w1X2NaFTs0wPmL9gHxx/wmv7MvhxJJPMutGeXSpjnp5bbox+ETx19GV+fn/BL/wAR3Ph7xH8R/h3qOYru1kS9SAn7jxuYZ/1MI/Cv0Dr8M4uwKwGd4inFaSfMvR6/qe3SlzQTHjpSjrSUq18xBFsdTh0ptOrtiiWOWlHNB6Uq12wRmOpV60lKvSu6CEx60tA6UV2QRmOA4paKVRXbBEsWlAzSU4DArsgiWKOafSAYpa7YRIYU4DFAGKK64xEFKBmlAxTgtdMYkNjOMc1y2tfCzwf4kv5L/VfC+kajeyYD3N1YxySNgYGWZSTgAD8K60Cj8K1VNPdFQqzpPmpyafk7HCf8KP8Ah83TwToH/gsh/wDiK3/DvhHRPCNvLb6JpFlpMEjb3jsbdIVZsYyQoAJwOtbfOOKMH1zS9nFapGk8TWqK05trs22MK0lSFaaRms3ExTGkZpvSnUEZrmlEsbTSMU6kIzXJKIIjIxSU8imVxzRohpGKQjIpzCkrjmikMpG6U49aSuKaKI2pKcelNrimi0NPWkPSlakrimihh6U2nU2uKSNENbrSU5ulNrimihlB6Up60h6VwzRRG1JTm6U2uKaNENPWkPSlbrSVwzRSPiH/AIKoaQJvhf4O1THNtrDW2f8ArpCzf+0q/NCv1U/4Kaac17+zpaTAZFprttM3sDHMn/s4r8q6/srwtq+04ejH+WUl+N/1PJxS/eBRRRX68cgUUUUAFFFFABRRRQAUUUUAFFFFABRRRQAUUUUAFfuN+znpv9lfAT4dW2NrLoFizD0YwIx/Umvw7Ayw+tfvb4C07+x/BPh+wxt+y6fbwY9Nsaj+lfzt4xVbYbCUu8m/uSX6noYTeTN6nDpTaeOlfzHBHoBTx1pg61IvWu6CJYtOWm05eld0EQLTh0po60+u2CIAdaeOtNWnrXbBEsWnDpTafXbBEBTwM0wdakWu6CIYtKBzSU4dK7IIkWlApBzTq7YIgKeBimqKeBmuyESWKBilopQM12RiQAFLRSgZrrjEVwAzS7aUDNOAxXQok3OX8Q/Dfwt4svVvNZ8OaVqt2qCMT3tnHK4QEkKGZScZJ49zWYfgf8Pu/grQP/BZD/8AEV3Y4FISD71fs09WjaOKrwSjGbSXZs5/w34F8O+D2nOh6Jp+jmfb5v2G1SHzNudu7YBnGTjPTJrdZfQ4p54oxmjkVrIxlUlUlzTbb7vUZjFJTyPWmkYrCUR3GkYpKdTSMVyyiUIRmmMKkppGK5JxGiOkYU7FJXFNGg2mEYNPpG6VxTRSG0win01utcckUhlI3SlPWkPSuKaLQ2mnrTqRq4popEZ60h6U5qSuKaLQymnrTqRq4potDa/Pv/gp94hufEXiX4cfDvTsy3d1I140AP33kcQwfqJR+NfoH3r87raL/hfH/BUG3j/1+l+F7oE9xGLKPd/6U8f8Cr9D4AwiqZs8VJaUYuXztZfmc9eXLC3c/SPwT4YtvBXg7QvD1mMWmlWMFjFxj5I4wg/Ra3aKK/U23J3Z5AmcUe9BFcJ8cfiPB8JfhH4r8XylQdK0+WaFX6PNjbEn/ApCi/jTjFzkoLdgfn9rX/GU3/BTG3sx/pfh3wlcBG/iURWR3OD2Ktckr9HFfp56V+fX/BKD4czNofjb4lakGlvdWuhpttPL99lT95M2e4Z3QZ9YzX6CZr180mlVjQjtBJfPqNi1Bd3UVlbS3E0ixQxIXeRzhVUDJJPYYqbPFfNP/BQX4tD4Vfs2a8ltN5WqeISNFtcH5gJQfOb14iWQZ7ErXmUKUsRVjTju3YR8tfsl20v7UX7c3i34qXkbTaLokkl3a+YMhSQYLNCOxEas/wDvR1+nh9K+Uv8Agm58JP8AhW37Odhqt1D5eqeKJTqspYfMISNsC/TYN4/66mvq33rvzOqp4hwj8MPdXy/4I2LRRRXliCiiigAooooAKKKKACiiigAooooAKKKKACiiigAooooAKKKKACiiigAooooAKKKKAILq3ju7aWCVA8UiFGU9CCMEV/OD400B/CXjTXdFkyJNMv57Ns9cxyMp/lX9Ih6V+B37bXhoeE/2rviZYhdgk1eS9x/18AT/APtWpkaQP26+Cfib/hM/g94H10vvbUtEsrpm/wBp4EZs++Sa7ivnH/gnt4j/AOEl/ZD+H8zPultYJ7Fx/d8q4kRR/wB8hT+NfR1UQwooooEFFFFADDyOK+X/APgoLoZ1H4OWN+i5aw1SJ2b0VldD+rLX1D0FeO/tcaMNb/Z68XQquXigS5B9PLkVyfyU1x4yPPhpx8mfQcPV/q+bYar/AH4r73Z/mflXRRRX5cf2mFFFFAm0twoqa1sbm+mEVtby3ErdEiQsx/AV2OjfBD4geICv2HwbrUqt0drKREP/AAJgB+taRpVJ/CmzjrY3DYdXrVFFebS/M4iivdNG/Yq+LOrkGTw/FpqHo93eRj9FZmH5V3uif8E7fGV0VOq+IdJ09T1FuJJ2H5qg/WuyGXYqe1N/l+Z4FfivJMN8eJj8nzflc+TqK+79G/4Jw6LCB/avjG+uz3+yWyQf+hF673Q/2D/hdpar9rtNQ1Yjvd3rLn/v3sruhkuKlukvV/5XPnK/iJklH4HKfov87H5p1JDby3MixxRPLI3AVFJJ/Cv1k0b9mn4YaGF+y+CtJYr0NzAJyPxfdXd6Z4b0rQ4fK0/TbSyj/u28CoPyAFdsMhm/jml6K/8AkfO1/E+gv4GGb9ZJfkmfkZo/wd8da+V+weEdauFbo62Muz/vorj9a77RP2M/izrBVj4aFjEf47u7hXH/AAEMW/Sv1GESDoo/KlPHbiu2GRUF8cm/uR87X8S8yqfwaMI+t3+qOS+FOgaj4X+G3hvSNVMZ1GwsIbacxNuQsiBcg4GeldfjimjBpc19HGKilFdD8jq1HWqSqS3bb+8dRRRVGYUUUUAFFFFABRRRQAUUUUAFfGn/AAVV0r7f+zTZ3GM/Ytetp8+gMU0f/s9fZdfMX/BSDThf/si+LpMZa0mspx/4FRIf0c135fLlxdJ+aGtz4K/4Ji6r/Z/7VWlwbsfbtNvLfHriPzP/AGnX7JV+H/7Aepf2X+1z8PZc4Dz3EB999rMn/s1fuBXscRRtiovvFfmxy3CiiivmCQooooAKKKKACiiigAooooAawyK/AH9ojT/7J+PvxIswNqw+I9QRR/s/aHx+mK/f81+FH7aenf2X+1N8SIcY3aq8+P8Aroqv/wCzV9Zw5L9/OPl+pUTxSiiiv0EsK/Z3/gmrqIvf2SvDUOc/Y7u9g+mbh3/9nr8Yq/XX/glPqP239mzUIc/8eniC5hA9MwwP/wCz18zxBG+FT7NfqD2Pkz/gqdffav2nI4s5+zaHaxfTLyv/AOz18e19Q/8ABSi++1/tbeKIs5+zWtlF9M20b/8As9fL1erlytg6X+FCWwUUUV6Iz9Iv+CPtl8nxSvCOp02JT/4Ek/8AstfpDX5//wDBIex8v4eePrzH+t1SCLP+5ET/AOz1+gFflWcPmxtT5fkjN7hRRRXjiCiiigAooooAKKKKACiiigDhvjjqP9j/AAX8fX2dv2bQb+bPptt3P9K/BX4f6f8A2x498OWON32rUreHHrulUf1r9yP2tb3+z/2Z/ibLnG7QLuL/AL7jKf8As1fi1+zrY/2j8fvhrakZEviTTkb6faY8/pX22Q+7hq0/60RaP39jGEX6U+kHQUtfEkBRRRQAUUUUAFFFFABRRRQAUh6UtFADDwCfavye/aj1oeIPj940ug24Je/Zvp5SLFj/AMcr9X5m2wyHphSf0r8ZPGer/wDCQeL9c1Tdu+23s9xn13yM39a+Xz2dqUId3f7v+HP2fwyoc2Nr1/5Ypfe7/oY9T2FpJf31vbRDdLNIsaD1JOBUFdx8D9GOv/GDwbY7dyvqtuzD1RZAzfoDXx9GPPUUe7P3/G1lh8NVrP7Kb+5XP1v0TTk0rR7KyiGIoIUiQeyqAP5VfzzmkT7qj2pegr9XStofw3NuUnJ7sXFIUU9h+VOopklS5061vIWjnt4po26q6Ag/ga4zWvgV8PvELM194O0aeRusn2KNW/76AB/Wu9pCPWs5QhP4lc6KWJr0HelNxfk2vyPB9b/Ym+E+sB2j0CXTpG6vaXky/wDjpYqPyrgdY/4J1eEbjcdN8R6xZMegn8uZR+AVT+tfW+BRiuOeAw096a/L8j3qHE2c4b+Hip/N3/O58F65/wAE49btwx0nxhZXh7Ld2jw/qrPXBax+wn8VNLDG3s9N1XHQWl4q5/7+BK/TAUh+tcc8mwktk16P/O59FQ8Qc8o/HNT9Yr9LH5J65+zd8TvD277Z4K1VgvU2sP2gfnHur0H9jnwFqtv+0Nor6npV5YGxhuLkpdW7R/8ALNkH3gO8gr9KsAjkD8qQxorZCgH1rGnk1OlUjUjJ6O+p34vxDxmOwdXCVqMffi43TatdW2dySlpKWvoj8oCiiigAooooAKKKKACiiigD8if+CvHiL+0Pj74b0hG3R6doEbsPSSSeUn/x1Ur2/wD4I7+HPsvwt8e67tx9t1iKy3evkwh8f+TH618if8FJ/EH9u/tgeM0Vt8VhHZ2aH/dto2Yf99M1foP/AMEttA/sf9kzSbvbt/tXU7y8z/exJ5Of/IP6VC3NH8J9d0UUVZmFFFFABRRRQAUUUUAFFFFABRRRQAUUUUAFFFFABRRRQAUUUUAFFFFABRRRQA0jArxb9sL4Tf8AC5v2evFmgQw+dqcVub/TwBlvtEPzqq+7AMn0c17VSFcjFXSqSo1I1I7p3A+Jv+CWPxZ/4S74Mal4Mu5t9/4Wuz5Ksefss5Z0+uJBKPYbRX20Oa/L/wADH/hkb/go5faE2bTwx4rnNvCOkYguyHgx7JOBHnsFav1AHQ16maU0q/tYfDNKS+e/4jYda+Iv+Cqnwv8A+Ep+C2leMbaLdd+GL4CZwORbT4RvykEP5mvt3oK5L4qeBLX4mfDjxL4UvMCDV7Ca03kZ8tmQhXHurYYe4riwlb6vXhU7P8OoI4n9kj4of8Le/Z58GeIZJvOvjZLZ3pJy32iH905PuxXf9GFex9q/Oz/glR47utC1P4gfCnV90F7Y3B1KG2c8o6sILlfwIh4+tfon0rXMKHsMTOK2vdej1B7i0UUVwCPy/mi/4UN/wVAuYv8AUaX4ouiR2EgvY93/AKU8f8Br9El+9XwX/wAFVvDdz4W8cfDL4lacuy6gLWTzAfckhkE8H6vL/wB819weFNftvFfhnSNbszutNStIryE5zlJEDL+hFfC+IGG9p9UzBfai4v1i/wBUenhpXi0a9OXpTacOlflMDqFHWnjrTB1p4612wJY6nL0ptOHSu2BAtOA6U2njrXdBEsdSr1pKcvSuyCIFpw6U2nV3QRAo608daYtPWu6CJY6lA5pKcOldsEQFOAxSDk08DNdsESxQMUtFAGa64xMxAuadtpaK3UBXE20hFOopuAXG0hGacRikrnlEZGRmm1IwphGDXJNFpjWFJTj0ptcc0WNPWmHrUjdKY3SuKaKQ2m06mnrXDNFjWpKcelNrhmixp60ypGqM9a45lIQ9KbTj0ptcM0WNPWmHrUjUxvvGuGZaGnpTacelNrjmUNbrSU5qbXDMsYelNp570yuGZaEam05ulNrimUfO37f1it5+yr4xYrue3ezlT2P2uIH9GNfj3X7V/teaOdc/Zr+IlsBnZpclz/36Il/9kr8VK/q/whqqWUVqXVVG/vS/yPNxS99PyCiiiv3Y4QooooAKKKKACiiigAooooAKKKKACiiigAooooAv+H9POra9ptiBk3NzHCAP9pgP61+/UKhUUAYAAAAr8Lfgdp39r/GjwFYkbhca9YxEexuEBr91FGK/l/xiq3r4Sl2Un97S/Q9HCbNjqfTR1p1fz5A7xR1p60xetPXpXdAhi08dKZT67oEMUdadTVp1d0CRw6U4dKaOlPrtgiGKOtOpq9adXbAkVaeOlNHSn13QRmwp9NHWnV2wRLFWlpF6UtdsESPHSnDpTRT67oIzYU4cUi9aWu2CEKBmngZpoHFPAxXZFGbFoopwGK6oxJEwaNtLRW6gK43bRTqQjNRKAxKYRT6QjIrmlEaIyMUhGRTmFNrkmi0NpD0pT1orimiiM9KbT6ZXDNGiGnrSHpTmpK4popDKRulLQelcM0URt1pKVqSuOaNEMPWkbpTj1pD0rimMjbpSU49KbXDM0Qw9aQ9KcetIelcMykY/irxBbeE/DOr63eHFpptpLeTHOMJGhdv0Br4f/wCCVXhu58UeOPiZ8SdRG+6nK2STEffkmkM8/wCqRf8AfVe1/t9+Of8AhCf2ZPEixyeXdaw8WlQnPXzGzIPxiSStb/gnF4B/4Qf9lrQLiSPy7rXbifVpgRzh22Rn8Y44z+NftnBOG+r5RXxb3qSUV6LVnBiZapH1FRRRX1BwCV8Hf8FX/ia2j/DXw14Es5D9r1+9N3cxockwQY2qR/tSOhH/AFzNfePUV+Yfi/8A4yl/4KXWOkj/AErw94TuFhkHVBFZ5klDD0a4LJ9GFevlcE6zrS+GCcn8tvxGj7t/Zp+GC/B74GeDvCpjEV1ZWCPdgD/l5kzJN/4+7D6AV6djigDAxS9BXlVJOpNzlu3cQYr8yf26NUuv2iv2vPA3wd0mZmtNNkjgujHz5cs+2Sd/fZAqH2IYV+jPjXxVY+BvCGs+IdTfytP0qzlvZ2HXZGhY49+OK/PX/gmt4Uvvix8aviF8aNej8ycTSxW7tyourli8pQ9tkeFx6SivZy1exjUxb+yrL1eiGu5+jWk6ZbaHpVnp1lCtvZ2kKW8EKD5URVCqo9gABV6iivEbvqxBRRRQAUUUUAFFFFABRRRQAUUUUAFFFFABRRRQAUUUUAFFFFABRRRQAUUUUAFFFFABRRRQAV+MH/BVPw5/Yn7Vt1e7dv8Aa+kWd7n12hoM/wDkGv2fr8rf+CxugfZviD8PNb24+2aZcWe718mVXx/5H/WplsVHc9z/AOCSXiL+1P2cNW012zJpmvzoq+kbxQuP/Hi/5V9v1+an/BG3xBusvifojt9ySwvI19dwmRz/AOOp+dfpXTWwS3CiiimSFFFFADMc/SuY+Jeif8JL8PPEmlY3G8064gA92jZR/OupIqOZQ8Lj1UipklKLi+ppSm6dSM1umn9x+JhGCRRW5450ceH/ABtr+lhdosr+4twvpskZf6Vh1+TzTjJpn90UKirUoVI7NX+8+wP2MfgP4B+LHgvVdS8TaS+pajZ6g0Cj7VLGvl7EZflRhzkt+VfV2jfs7fDXQlQ2ngvRw69HmtVlYf8AAnBNfMv/AATg1oLd+NdJdvvJa3Ma/QyKx/VK+4SMj2r7/LKVGWGhPkV/Rdz+WeMsbjqGcYjD+2lyXTS5nazSe17FDT9B0/SYvLs7K3tYh/BDEqD8gKv7FA4UflS4pcDFe0klsfncpym7yd2LRRRTJCiiigApKWigAooooAKKKKACiiigAooooAKKKKACiiigAooooAQ9RXhf7cOm/wBqfsp/EaHGdunef/37kR//AGWvda8v/afsf7R/Zy+J0OMn/hHNQcD1K27sP1Fb4Z8teEuzX5gfjN+yVqP9l/tMfDObON2vWkGf+ukgT/2av3oHSv59fgZff2Z8a/AF5nH2fX7CXPptuEP9K/oJHKivp+I1+9py8n+ZUh1FFFfIkhRRRQAUUUUAFFFFABRRRQAV+J3/AAUTsfsP7X3jrAwkwspV/Gzhz+oNftgeor8cP+Cntj9k/ap1CXGPtWl2cv1whT/2SvpuHnbFtd4v80VHc+TKKKK/Rywr9Tv+CSl/v+D3jKz3Y8rXRL/33BGP/ZK/LGv0s/4JF32/w38S7POPKu7GXH++kw/9krws7V8HJ9rfmB8s/wDBQG7+2ftd/EGTOds1rH/3zaQr/Svnmvbf21Lv7b+1N8R5M5xqjR/98qq/0rxKvRwS5cNTX91fkCCiiiuwD9Yv+CSlp5fwD8T3OOZfEkqfgttbn/2avuGvjf8A4JWWn2b9me5kxj7Rrt1J9f3cK/8AstfZFfkmZO+Mqepm9wooorzRBRRRQAUUUUAFFFFABRRRQB4H+3de/wBn/smfEWUHG6yji/77njT/ANmr8nP2OrH+0P2oPhpFjO3WYZf++Dv/APZa/Uj/AIKM3X2b9kHxuM4Mr2MY/wDAyE/yBr80/wBgm0+2/tb/AA9jxnbdTyf9820rf0r7fKfdy6tL1/JFrY/cIdKWiiviCAooooAKKKKACiiigAooooAKKKKAOd8dyXsPgzXW063kur1bGcwQxDLu+xtqqPUnAFfkjrXwu8ZaAXOpeFdZslHV57GVV/Mrg1+xoPpTTEjDlQfwrycdgI43lblax9vw3xTV4c51TpKana9209L+vfsfia0bIxDKVI4II6V7p+xRon9sftC6DIV3R2UU9yw+kbKD/wB9OtfpPrHgvQfEKldU0Ww1FT1F1bJJ/MGsXw38IPBng7XTrGg+HNO0fUWiaFprKARZQkEjC4HVR27V5VHJXRrRqc6aTT2PuMw8RaePwFbCvDuMpxcU7ppXVuyZ2opaSlr6s/EAooooAKKKKACiiigAooooAKKKKACiiigAooooAKKKKACiiigAooprnCN9KAP5+v2s9c/4SL9pr4n3obev/CQXkKN6rHK0an8kFfsl+w7of/CPfsnfDO127fM0pbvH/XZ2mz/5Er8OPG8134j8ba9qv2eZvt2oT3O7yzzvkZs/rX9A/wAFNF/4Rv4O+BtJ27PsOhWNttxjGyBF/pURNJbHa0UUVZmFFFFABRRRQAUUUUAFFFFABRRRQAUUUUAFFFFABRRRQAUUUUAFFFFABRRRQAUUUUAfAf8AwVb+Fstz4V8KfErTEaO+0O5+wXc0XDLDId0Tk9gkgIHvLX1n+zv8UYvjN8F/Cfi5GVp9QskN0qdEuU+SZfoJFbHtitL41fDi2+Lnwq8UeELraE1axkgjdxkRy4zE/wDwFwrfhXxT/wAEq/iPc6YfG/wn1gtBf6ZctqNtbSn5kwwhuU9triI49WavbX+04C32qb/8lf8AwSuh+htFFFeISfmF8WB/wy3/AMFItG8Ur/ovh/xPPHdTt0Ty7nMNyWPfbLulx/u1+nYO5c18Of8ABVn4Yf8ACRfCDQ/GltFuu/Dl95U7gdLa4wpJPtIsQH+8a+iP2U/if/wt/wDZ/wDBniWSXz76WxW2vWJyTcxfupSfTLIW+jCvbxn7/C0sR1Xuv5bfgN7HrtFFFeII+Xf+Cj/gL/hN/wBlvX7iOPzLrQbiDVogBzhW8uQ/hHLIfwrK/YD8c/8ACbfsy+Glkk8y60dpdKmOc48tsxj8Injr6Y8deFrfxv4K1/w7d4+y6rYT2MuRn5ZI2Q/o1fnf/wAEu/ElxoOvfEb4e6jmK7tZUvktyfuOjGGf9fJH4V5nEWH+ucP1bb0pKXyejOvDytKx+glOHSm04dK/A4HpDl+8KcvWmr94U9a7YEsWnDpTacOld0CBR1p69aYOtSLXbAhi04dKbTh0rvgQxR1p1NHWnV2QJHL0p46UwdKeOld0CGLTqaOtOrugSOWnr0pi08dK7oGbAdKeBimr1p1dsESxQM07pSLS12RjckKaRinUh6VUogNph6U+mt1rhmikIelMannpTG6VxyRSG009adTT1rhmaCHpTD0p56U09K4ZjQykbrS0jda4Zmg09KbTj0ptcUykI1RnrUjdKY3WuGZaEplPplcMyxGpjU9ulMauOZaEplPplcMyhGptOam1wzLGnrTKeetMrhmWhD0ptOPSm1wzKOF+Odk2pfBXx/aIMtPoF/EAO5a3cf1r8LTwa/f7WbCPVdLvbKYZiuYXhcezKQf51+AUqlJXUjBDEGv6X8HK16OMpdnF/emv0PPxa1ixtFFFf0ceeFFFFABRRRQAUUUUAFFFFABRRRQAUUUUAFFFFAHr/wCyJpv9q/tLfD2HGduqRz/9+wX/APZa/a4dK/Hr9gHTv7Q/ap8IMRuS2S7mYfS1lA/VhX7CKciv5H8XKvNnFGl2pp/e3/kerhV7jfmOXrTqaOtOr8VgdYq1IOlRrUg6V3QIYU+mU+u+BDFWnU1adXbAkdT6ZT67YGbFWnU1adXdAQ4dKfTB2p9dsDNir1p1NXrTq7oEMcOlKOtIOlKvWu6BLHr1p1NXrTq74GbFWloHSlHWu2AmPHWnU1etOrtgjNiqKWgdKUda7YIligYpaKK61HQQhGabT6aetYzQDWFJStSVxTRQwjrTKkPWo645loRqSlbpSVwzLGnrTD1p560w9a4ploQ9KbTj0ptcEyxp60lKetJXDMojbpSU49KbXFMtDW60h6UrdaSuGZQw9KbTj0ptcUzRDW60h6UrdaQ9K4plI/Pr/gqF4juNf1/4c/DzTsy3d1K968AP33kYQwfr5w/Gv0R8C+F7fwR4M0Hw7aY+y6TYQWMWBj5Y41Qfotfm8Iv+F8f8FQLSD/X6X4YulJPURiyj3nP/AG88f8Cr9Ph1r+kcJh/qOU4TCdeXmfrLX8DyK0uaTHUUUUzA4r4zfEK3+FPwr8VeLbgrt0nT5biNH6SShcRp/wACcqv418U/8Eofh9Pd2fjn4m6oGmvdTuf7Mt7iT7zAES3DZ7hmaLn1Q10H/BV34nHQfhV4f8EWsuLvxDfefcIp5NvBg4I95GjI/wBw19KfsvfDAfB74DeDfC7xeVeW1is16uOftMv7yUH1w7sPoBXtr/Z8vb61H+C/4I+h6vRRSV4gj4t/4Kk/Fr/hDfgjZeEbSXZqPim7EcgU4ItYSryH8XMS+4LV7B+xh8Jf+FN/s7eFNGnh8nVLqD+09QBGG8+bDlW90XYn/AK+MPigf+Gt/wDgotpnhZD9r8L+F5ltpx1jMVqTJc7v9+XMWf8Adr9QEXCgDpXt4v8A2fC0sN1fvP57fgN7DqKKK8QQUUUUAFFFFABRRRQAUUUUAFFFFABRRRQAUUUUAFFFFABRRRQAUUUUAFFFFABRRRQAUUUUAFfnl/wWK0L7R8Ofh9rG3P2TVLi03enmxBsf+Qf0r9Da+Nf+CrOgPrX7LqzxxNK+na5aXI2rkjKyxf8AtWk9io7nyz/wSB1z7J8dfFulM2FvPD7TAerR3EIA/KRvyr9bz0r8WP8AgmHd3Ojftb6DC8MsSahYXtsSyEA4haXH/kKv2nPSlHYctxaKKKogKKKKACkIyCKWigD8nv2qdEGgftAeMrZVwsl0Lke/mRrIT+bmvNNP0e/1ebyrGyuLyX+5bxM7fkBX7A6h8NPCuq65Jq994c0u81SQKGvbi0jeUgDAG8gngAVvWmnWtjEI7e2ihQfwRoAB+Ar5WeSe0qym52Tbe3/BP2zC+JH1PB0sPHD80oxSbcrJtJK+zPhH9hbwN4v8KfFS7vNT8OarpulXWmyQm4u7R4U3743XlgM/dYfjX3yOvtSBAvQAfhSivewmGWFpezTufmWeZvPPMY8ZUgotpKy8h1FFFdh4AUUUUAFFFFABRRRQAUUUUAFFFFABRRRQAUUUUAFFFFABRRRQAUUUUAFcf8X7L+0/hP4ztMZ+0aLeRY/3oHH9a6+szxPafb/Deq22M+dayx4+qEVUNJID+enwfe/2Z4w0W7Bx9nvoZc/7sgP9K/onj/1a/Sv5xEYx3KspwVfIP41/Rpp04vLC2nXpJErj8QDX2PEa/hP1/QuRaooor4wgKKKKACiiigAooooAKKKKACvyN/4Kv2vkftIaPJj/AF/hu2fPuLi4X/2Wv1yr8pv+Ct9ps+NHhG5x/rNBEef924lP/s1fQZE7Y2Poyo7nwrRRRX6aWFfeX/BLvxOPDyfEsFtvnHTT+X2r/Gvg2vpH9j3xOfDq+LQGx532T9PO/wAa4MfD2lCUfT80I4b9rC4+0/tLfE185xr94n/fMrL/AEryevRv2j5/tH7QvxNl7P4m1Ij6fapMV5zW2FVqEF5L8igooorpEfsl/wAExrfyf2VNKf8A566leP8A+RNv/stfWNfMH/BNy28r9kXwk+P9bPfP/wCTUq/0r6fr8gzDXFVP8T/Mze4UUUVwiCiiigAooooAKKKKACiiigD5P/4Kb3P2f9lLV0zjztRs0/8AIu7/ANlr4D/4Jx2wuP2vvBb4z5Md9J/5JzL/AOzV90f8FTLjyf2YlT/nrrdqn/jsjf0r4s/4Jm2/nftX6I+M+VYXj/8AkIr/AOzV9vl+mU1n6/kWtj9l6KKK+IICiiigAooooAKKKKACiiigAooooAKKKKACiiigAooooAKKKKACiiigAooooAKKKKACiiigAooooAKKKKACiiigAooooAKKKKAGeWv90flT6KKACiiigAooooAKKKKACiiigAooooAKKKKACiiigAooooAKKKKACiiigAooooAKKKKACiiigBOpr8wPjyp/ZM/4KD6D48hBtfDfiSZLy6I4TZNmG8B9SGJmx6stfp/ivjv/AIKefCX/AITz4Br4mtIfM1PwpdC7yoyxtpMJMB9D5bn2jNerllVQr+zn8M1yv5/8EaPsJHDqGUgqRkEd6d1r5/8A2Gviz/wt79m/wxfzzedqmmR/2RfknLebCAqsT6tGY3Puxr3/AKV51anKhUlTlunYRx/xe8A23xT+GHijwldbRHq2nzWquwyI5GU7H+qttb8K+If+CUvj650xvHnwt1XdBe6dcf2nBbyH5kORDcL7bWWHj1Y1+h5NfmH8Q/8AjFv/AIKU6Zry/wCi+HvFVwlxMeieXd5inLH/AGZw0mPZfx9fAfvqNXCvdrmXqv8AMpH6e0UgORmlrxCRDzxX5gLF/wAKG/4Kg3cH+o0vxPdNg9BIL2PeAP8At5wP+A1+nx9K/N3/AIKpeHLnwn8QPhj8S9NXZdwlrNpgMbZIJBPBn675P++a7sLSWKjVwktqkZR+dtDSm+WSZ9804dKyvDGvW3irw3pWtWbbrTUbSK7hb1SRAy/oRWqOlfzM4OnOUJKzR7I5fvCnL1pg609etdMCWOpw6U2nDpXbAgUdakWox1p69a7oEMdTh0ptOXpXbAkUdadTR1p1d0CBw6U8dKYtPXpXdAhi06m04dK7oMkctPHSox1p6mu2DM2Op1NpQa7IMkcDinUylBxXZGRI6kY0mTSUSkAU1+9KTUckixIWdwqgZJJwAK5JspDj0pjdKqtrNkP+XyD/AL+L/jTDrFkf+XuD/v4P8a4pNGypT/lLdNPWlVg67lbcPUU08VxzYEF5dxWFtLcTyJDDEpd5HYKqqBkkk9ABXzdqP7e/w7s7+4gjtNZu1ikZFnht02SAHG5cuDg9RkA+1eeftq/tGmdrj4e+HLr5Adur3MTdT/zwBH/j/wCC/wB4V8Z14tfEOMuWB+z8McD0sdhPreZXSl8KTtp3fr0P0GH/AAUA8AY/5Bmu/wDgPF/8cr0X4RftBaX8abm4GhaHrMNlb8S6heQRxwK39wMJCS3sAcd8V8efs5/sm6n8U5rfXPECTaX4VBDLxtlvR6Jn7qer9+2eo/QPw54a0zwjo9rpOkWUNhYWqbI4IF2qo/qe5J5J5NYqU5K8j57iTB5HlknhsBedXq73iv8AN/kah6U2nHpTa5pnwCEamN1p7VGetcMy0FMp9MrhmWI1RnrUjVGetcMy0FMp9MrimUI1NpzU2uKZY09aZTz1plcEy0IelNpzdKbXFMoY43Kw9q/BPx9pLaB468RaY67WstRuLcr6FJGX+lfvaetfh5+0naGy/aD+JEZGM+Ib5wPZp3Yfoa/fvB2q1i8VS7pP7nb9Tixa0TPN6KKK/qc8wKKKKACiiigAooooAKKKKACiiigAooooAKKKKAPrH/gmfp3279o2WbGfsei3M2fTLxJ/7PX6uDpX5l/8EsNN834q+L7/AB/qNGEGf9+ZD/7Tr9Mkr+L/ABRq+04ilH+WMV+F/wBT18Mv3Y8dadTR1p1flsDpFWpB0qNakHSu6BDCn0yn13wIYq06mrTq7YEjqfTKfXbAzYq06mrTq7oCHDtT6YOlPrtiZsVetOpo606u2BLHDpSr1pB0pR1rugQx69adTB1p9d0GQxV6U4daaOM1BNqFtbvtlnijbGcO4BxXdBiUXLSJcXrS1QGtWP8Az+Qf9/B/jVi3vre6JEM8cpHXYwOPyrsgyZU5rVxJlBI6de9PFNziuP8Air8TdJ+Evgq98Q6vJiKAYihU4e4lP3Y19yfyAJPANdinGC5pPRBRo1MRUjSpRvKTskurZh/GX9ofwp8D47I661xPdXhPlWdkivLtHVyGZQFzxnPJ6ZwceWH/AIKF/D3tpev/APgNF/8AHa+FviT8Q9W+KPjC+8RazN5t3dN8sYJ2Qxj7saDsoH58k8kmqngzwTrXxB8Q22i6BYS6hqFwcLHGOFHdmPRVHcngV85UzivKo40Vp001P6Bwnh9luHwcauZTamleTvaK/wCG7n31Y/t+eBdTvYbW00TxHdXM7iOKGG0jZ3YnAUASZJJ7V9GaPqEuq6VbXctlPp8kyBza3W3zIs9m2swz9Ca8U/Z1/ZY0X4MWkeo6gsereK5ExJelcpb5HKQg9B2LHk+wOK95wQfavew7ruHNXau+i6H41nf9lxr+zypPkW8pO9/RdEKe1JQeaKU2fPjT1qOnE8U2uObNEI1JSt1pK4ZsoYetNPWnUyuGZaA9KbStSVxTLGnrSUHrQelcMyhh6U2lbpSVxTLQ1utJSt1pD0rhmUMPSm049KbXFI0Q01leJ9etvCvhrVtavG22mnWkt3M2cYSNCzfoDWoa+d/2+vHP/CEfsx+JhHJ5d1rBi0mHnr5jZkH/AH6WSt8twjx2Oo4aP2pRX46/cJvlTZ4f/wAEq/Dlz4s8ffE34laku+6mK2azEffknkM8+PoUi/76r9IgK+XP+Cb3gL/hCP2W9CuZI/LuteuZ9WlBHOGby4z+McSH8a+oia/o7MJqWJko7LRei0PFerHUUhrj/i54+tvhb8MvE/i262mLSNPmugjHAkdVOxPqzbV/GuCKc5KK3Yj88/iOf+GpP+ClGl+H1/0rw94WuEt5h1Ty7TMs4Yf7UxaPPutfp2owAK/PH/glN4CudUk8e/FHVd097qFx/ZsFzIPmckia4b33M0PPqpr9D69fNJKNSOHjtBJfPqNi1578e/idB8HPg74r8YTMofTLF3t1fo9w3yQofrIyD8a9ABr8+f8Agqv8S7i4sPBnws0gtNf6tcjUbq3i++6gmK3THfc5kOPWNa5MDQ+s4iFN7X19FuCJf+CUvwxmGieMPifqqtLf6zcnT7WeXl2jU+ZO+e4eQqPrEa/QEDiuE+Bvw1t/g98I/Cvg+3C/8SqxjimdOkk5+aZ/+BSM7fjXeUY6v9ZxE6nRvT0WwMWiiiuIQUUUUAFFFFABRRRQAUUUUAFFFFABRRRQAUUUUAFFFFABRRRQAUUUUAFFFFABRRRQAUUUUAFNIBHIz9adRQAwIoOQoB+lPoooAKKKKACiiigAooooATFLRRQAUUUUAFFFFABRRRQAUUUUAFFFFABRRRQAUUUUAFFFFABRRRQAUUUUAFFFFABRRRQAVHKMxODyCDUlMk+430prcD+crUbf7Hqt1B08qZk/JiK/oY8AXH23wL4duCcmXTrd8/WNTX8/PjiD7J431+Hp5eoTp+UjCv3z+DM/2r4ReCJs58zRLJ8/WBDX2vEOtOjL1/QuR2dFFFfEkBRRRQAUUUUAFFFFABRRRQAg6V+Xv/BXi32+Pfh9P/f024T8pVP/ALNX6hDpX5of8FgLfbrXwxnA+/b6gmfo0B/9mr3MkdsdD5/kVHc/Oyiiiv1EsK9B+FGv/wBh/wBqc483yv03/wCNefVLDcPBu2HG7k1Mo80bMDtPjvL53xu+IMnXf4g1BvzuJK4auv8AjBJ53xa8ayf39avW/Od65CopaU4+iAKKKK1A/bH/AIJ2x+X+x74B/wBoXzfnfXFfSI6V88/sAReV+yL8PV9YLlvzu5j/AFr6GHSvx3G64mp/if5mbFooorkEFFFFABRRRQAUUUUAFFFFAHxZ/wAFYZfL/Zw0Zf7/AIktl/8AJe5P9K+S/wDglzF5n7UUTf3NHu2/9AH9a+qv+CtMmP2evDUf97xPA35Wt1/jXzB/wSri8z9pm6b+5oF03/kSEf1r7bB6ZPU+Za2P18ooor4kgKKKKACiiigAooooAKKKKACiiigAooooAKKKKACiiigAooooAKKKKACiiigAooooAKKKKACiiigAooooAKKKKACiiigAooooAKKKKACiiigAooooAKKKKACiiigAooooAKKKKACiiigAooooAKKKKACiiigAooooAKKKKACiiigArJ8UeHrLxd4c1XQ9SiE+n6lay2dxEf4o5EKsPyJrWopptO6A/NH/AIJ2eIr34J/tF+P/AIL65KVNxJL9mDcB7m2ZslR6SQkvn0jWv0tIzX5nf8FBNDvPgN+0/wCAfjPosJCXkkT3ITgSXFsVV1Y9hJAVX32tX6P+Htcs/E2g6dq+nzC4sL+2jureZejxuoZWH1BBr2cySq+zxUftrX1WjKfc0ulfCn/BV34YnXvhX4e8cWsRN14evvs87qORbz4GSfaRIwP+uhr7r61xPxn+HsHxW+FXinwjcBcatp8tvGz9I5SuY3/4C4VvwrhwVb6viIVOz19Ookc/+zD8T1+MPwG8HeKnl828ubFYrxieftMWY5ifTLox+hFerYr89v8AglD8Q57ax8dfDLUy0N7plyNSt7eT7ygkRXC47BXWLj1c1+hANVj6Kw+JnBbX09HqgYtfLf8AwUh8A/8ACbfsta5cxx+ZdaDcwatEAOcK3lyflHK5/CvqTua5/wAfeFbfx14I1/w5d4Ntq1hPYyZGcLJGyE/rWGGq+xrQqdmmI+bf2B/HP/Cb/sx+GBJJ5l1o5l0mbnp5TZjH/fpo6+ih0r8+/wDgl14muNE1j4i/D3UMxXVrMl8luTyroxhn/XyRX6CL0r8Y4rwf1HOa9NbN8y9Hr+tj2KbvBMUdaeOtMp1fNwZox9OHSm0q12wZmOp460ynDpXdBksfSrSUDrXZBkD6cOabSrXdBkDh1p461HT+tdsGSx9KppoOaWu2DIHU8GmdaUHFdsJEskBzS0wGnA5rpjIhocGpcim0VupiHZFIWpKRm2gmhzAjmlSGJnkcIiglmY4AHqa/Pv8Aa2/anfx9d3PhDwrclfDkL7Lu8ibH25wfuqf+eYP/AH0eemM637Xf7VD+I3uvA/g+6b+yVJi1HUYT/wAfJ7xIR/yz9SPvdB8v3vkaOCSWRUSNndiAqqMkk9hXzePxrlelTenVn7zwXwpTpKOZ5ilfeMX0/vPz7L5i28FxeTxwQRyTzysESKMFmdjwAAOST6Uwsykgkgjsa/QH9kr9luPwFZQ+LfFNqG8SXCZtrSQZ+woR1I/56EHn+6OOua5T9rv9lTzRd+OPB1p+95m1LTIV+/3aaMDv3ZR16jnOfOeDqKl7S/yPq6XGmV1M0eAsuTZT6OXb07PuZ37Iv7VR0/7J4G8X3ebZsRaZqMzf6vssLk/w9lY9Oh4xj6o+LreL5PBN1B4Gggl125HlRzzyhEt1IO6QZ6sOw9SCemD+SW1gehr7c/ZF/anbUVtPA/i+6P2vAi03Up2/1w6CKQn+LsrHr0POM7UMQ5L2c36M+T4s4Yhh6n9r5fFSSfNKG69bLp3R5LP+xH8VbmaSWa2sZZZGLO73oLMTyST3NesfAf8AYebR9UXWPiCLe7ML5t9JgffGxH8crfxD/YHB75HFfY/QU3np+tJ0YRdz43F8b5vi6Dw94wT/AJU07eTu7fIZFCkEaxxKqRqAFVRgADsBTqcelNrGbPhd9RG6U2lPWkrhmyhp60ynE9abXHNloQ9KbTm6U2uGbKGt1ph6089aYetcUy0IelNpx6U2uKbKGt1pKU9aSuGZY096ZTj0ptcMy0I1NpzU2uGZQ01+NH7cGlJo37U3jyCP7r3EFx+MlvFIf1c1+yx6V+Rv/BRPS2sP2oNbnIwL2ztJwfUCFY//AGma/Z/COryZ5Ug38VN/enH/AIJyYte4vU+Z6KKK/sA8oKKKKACiiigAooooAKKKKACiiigAooooAKKKKAP0C/4JQ6dmb4k37D7q2ECH6+eW/ktfoUvSvh7/AIJXad5Pw28aX+P9fqscGf8AciB/9qV9wrX8L+IVX23E2KfZpfdFI9qgrUkLT6ZT6+EgbCr1p60wdaetd0CGLTx0plOHSu2DJHL1p1NHWnV3QZA4dKeOlRr0p69K7YMhjh1p1MHWn13QZIq1IOlRr1p612wZDFp9Mpw6V2wZA5aWmjrTq7YMkcPeng5qIZK471wHxq+MukfBXwlJquot513JlLOxRsPcSY6D0UcFm7D1JAPbFqKuyqFCpiasaNJXlJ2SRT+PXx10j4IeFGvbpludXuAyWOnhsNM/qfRBkZP4DkivzG8aeN9Y+IPiW913W7x7u/uX3OxOFUdlUdlA4Aqz8RPiBrfxQ8VXeva5cNPeTnCoMiOKMfdjQdlH+JOSSa6j4C/AvVvjd4sSxtw9rpFuVa/1ArxEn91fV25wPqTwK86rVqYiSjHY/pbI8lwPC2BlisZJe0teT7L+Vf1ds82aC4S3S4aOVYJGZElKnazAAkA9CRuGR7j1rqPhh8UNc+E3iy117RLgxyx8SwMT5U8ZPzI47g/mDgjkV+lniL9njwdrvwvj8DjTUttMgjxayxAebBL/AM9A3dySSSfvZIPWvza+LPwn1v4P+LbjQ9YhJAy9vdIp8q4izw6n+Y6g8VdWhVw1pxfz7M0ybiPLeJlVwlWmovX3X9qPf/NdD9Pvg/8AF3RPjL4Rg1vR5cSDCXVo7DzLaXHKN/Q9COa+cP2lvgl8Xvjf4zaSCzsoPDliWjsLV70Akd5XH95sfgMD1J+Vfg/8W9c+Dfi2HWdIcyRNhbqyYkR3MWeVb0PcN1B/EH9Rfhf8TdF+LPhO117RJjJbyjbJE4xJBIPvRuOzD9RgjIINe1RrQx1P2dR2a3t1Py3NMuxHBeP+u4KKnCV+VtX5b9N1r2fY+DtL/YO+Jd3qMEN2mm2Vq7gS3BuRJsXudoGT9P5V9u/Br4H+G/gr4fWw0eDfeSAG6v5gDNcMO5PZR2UcD6kk+hjgelKK7sPhaOGfNBa+Z8xnHFOZZ3BUsTJKK6RVk/XXUdupCc0UV1uZ8iFNJzQTmmk4rnlIpIQnNJRSE1yzkWhKQ9KWmsa4psaEPSmU5jTa4ps0QjUlB5pD0rimykNpD0paa1cM2UhrUlB60VxzZohp6008ClpGrhmykNPSm0rUlcU2Whjda/Pz/gqL4luNc1r4c/D3T8y3V1K988AP3ndhDB+vnCv0Dr86p4v+F8/8FQLG2/1+l+GLpMk8iMWUZkIP/bxkf8Cr77gTDKrmrxMl7tKLl87WX5mNeVoH6QeAvCtv4G8E6B4dtcC20mwgsY8DGVjjVAf0roKSjua/SW3Jts8kK+HP+CrHxQPhz4P6L4LtZdt34lvvMnQHrbW+HIP1kaEj/dNfcZr8w/i2f+Go/wDgpDovhVP9K8P+GJ47WdeqeXbZnuQw7bpC0Wf92vXyunGVf2k/hgnJ/Lb8Ro+3/wBlL4YH4P8A7P8A4M8NyQ+TfR2S3N4pGGFxN+9kB9drOV+iivXOooCgDFKBivKqTdWcpy3buIa7BQSeAK/MH4Ng/ta/8FENY8ZSf6V4Y8MzNeWzHlDFbkRWmPQtJibHs1fZH7bPxb/4U7+zl4q1WCbydUv4f7K08g4bzpwV3L7qnmOP9yvK/wDgl78JP+EJ+BFx4ru4tmpeK7o3CswwwtYiUiB+rea3uHFezhL4bCVMQ95e6vnv+BS2Ps2iiivEJCiiigAooooAKKKKACiiigAooooAKKKKACiiigAooooAKKKKACiiigAooooAKKKKACiiigAooooAKKKKACiiigAooooAKKKKACiiigAooooAKKKKACiiigAooooAKKKKACiiigAooooAKKKKACiiigAooooAKKKKACiiigAooooAKa/3G+lOpG+6aAP56fi1F5HxV8ZR9Nms3i/lM9fup+zxN5/wC+G8nXf4b01vzto6/Db44xeT8avH0f8Ac1+/X8rh6/b79mOTzf2c/he3/Us6aPytox/Svts+1w9F/wBbFvY9Oooor4kgKKKKACiiigAooooAKKKKACvzd/4LCx/8kpk/7Cin/wAlP/r1+kVfnR/wWCjzpXwvk/uz6iv5rb/4V7WTf79T+f5Ma3PzTooor9TNAooooA6n4qtu+J/i4+ur3Z/8jNXLV03xOOfiR4rPrqt1/wCjmrmain8C9ACiiirA/cP9gtdv7JPw8H/TrMf/ACZlr3+vA/2EBj9kz4ef9ecv/o+SvfK/HMZ/vFT/ABP8zIWiiiuUAooooAKKKKACiiigAooooA+G/wDgracfAnwsPXxHH/6TXFfN3/BKMZ/aT1Q+nhy5/wDR9vX0b/wVuP8AxY7wmP8AqYU/9Jpq+dv+CT/P7SGs+3hq5/8ASi2r7bDf8iafz/MtbH640UUV8SQFFFFABRRRQAUUUUAFFFFABRRRQAUUUUAFFFFABRRRQAUUUUAFFFFABRRRQAUUUUAFFFFABRRRQAUUUUAFFFFABRRRQAUUUUAFFFFABRRRQAUUUUAFFFFABRRRQAUUUUAFFFFABRRRQAUUUUAFFFFABRRRQAUUUUAFFFFABRRRQAUUUUAfO37efwk/4W3+zb4ltoIfN1XRlGs2WBlt8IJdR6lojIoHqRXF/wDBM34s/wDCwf2fItBupvM1TwpcGwYMcsbdsvAx9gC6D/rlX1vNCk8TxyKHRwVKsMgg9jX5jfs3SP8Asp/t+eJPhzcsbfw94hleytQ5+Ta/7+yb3OD5X1dq9vDf7RhKlDrH3l+pXQ/T+kpaK8Qk/MLxaP8Ahlr/AIKXWWqD/RfD3iy4WaQ9EMV7mOUt7LcBn+iiv074xXwd/wAFYPhk2r/Djwz48s4z9r0C9NpcyJwRBPjaxP8AsyIoH/XQ19R/s1/ExfjD8DfB/isyCW6vrBFuyD/y8x/u5v8AyIjfhivaxv8AtGGpYnqlyv1W34Dex6hSUtFeKI/L62j/AOFD/wDBUC/tf+PfS/E90+D0EgvYxIAP+3jA/wCA1+iy9TXwL/wVQ8PXPg/4i/DD4maauy6hzatKONslvKJ4c+53yf8AfNfdHhrXbbxN4d0rWbNt9pqFrFdwt6o6BlP5EV8Vx5h+f6rj19qLi/WL/VHpYaV4tGrTh0ptKtflsWdTHjkU4daatLXbBkMfSrTQc0o4rtgyWSL0paaDinV2RZmxwORSg4NNBxTq7YMljJ547eIyzSLHGvVnOAPxqsNf07eP9Ot8f9dV/wAa8n/a95/Z48V/7tv/AOlEdfmJuf8Avn862dbkdrH6Hw3wiuIMLPEe25OWXLa1+id913P2W/t/Tf8An/t/+/q/40v/AAkGm/8AP/bf9/V/xr8aNz/3z+dG5/75/OrWMt9k+t/4hlH/AKCv/Jf+CfswPEGnDpfW/wD39X/Gnf2/pv8Az/23/f1f8a/GXc/98/nRuf8Avn861WYNfZ/EX/EMo/8AQV/5L/wT9mh4g00f8v8Abf8Af1f8acPEOmH/AJfrb/v6v+NfjHuf++fzo3P/AHz+darM2vsfj/wBf8Qxj/0FP/wH/gn7Of8ACQaeR/x/W2f+uq/41btryG6j8yGRJl6bo2DD8xX4sbn/AL5/Ov0h/YSY/wDCirfnP+nXH/oQrsw2OdefLy2PlOJOC1kGDWKVbn1Sta29+t32Povf82MU1yGyCAc8EGk3cZFcx4/+IOifDPw5c63r96lnZQjr1aRuyIvVmPYD+QJr0ZVEldn5rSpTrTVOlFuT0SW7ZsnQtMHWwtsevlL/AIVz/iHxJ4K8FKs2s32jaRjlWupIoue2N2CT9K+D/jF+2r4u8eXE9l4clk8L6JkhPIbF1Kvq8g+79Exjpk1883d5cahcyXF1PJczyHc8srlmY+pJ5NeNVx8Iu0Fc/ZMs8PsdiKaqY6t7O/2Vq/nrZfifqVeftWfCuxco/jCyYj/nijyD81U06y/ak+Fmpt5cfjHT1J7T7oh+bqBX5W0VxvH1H0R9L/xDXL7aVp3+X+R+wGg3nhDxTb/adGl0nU4O0to0cq/mua1/7C01CCtjbKRzkRL/AIV+Omk6zf6Dex3mm3tzYXcZyk9rK0br9GUgivp/4K/tya34eubfTPHO7WdLOEGoIgFzD7sBxIPybvk9KqOKjPSSsfLZrwFmGEpurg6vtUuj0l8tWn+B98MSKTrWb4f8Qaf4o0m21PTLqK9sblBJFPC25XU+h/p2rRzjNOUj8klGUG4yVmitdaja2jKs9zFCSMgSOFz+dVxrmnd723P/AG2X/Gvh7/goQzDx34ZwSP8AQH/9Dr5R3P8A3z+dcE562P1rJuBFmuBp4x4jl5le1r21tvdH7G/25p//AD+2/wD39X/Gg69p2P8Aj+t/+/q/41+OW5/75/OjcfU/nXO9T2/+Iax/6Cv/ACX/AIJ+xTa7p/8Az/W//f1f8ab/AG5p/wDz/W//AH9X/Gvx33n1NG8+prF079S/+Iar/oK/8l/4J+wza3Yf8/1v/wB/F/xpP7b0/wD5/rf/AL+r/jX49bz6mjefU1i8NfqP/iGy/wCgr/yX/gn7B/25YN0vbcn/AK6L/jVvrX4+6Qx/tWz5P+uT/wBCFfr7bf8AHvF67RXm4mj7G2t7nw3EnDn+r8qUfac/Pfpa1reb7kjdqSlPWmnpXjzZ8chtJ/DS0jVwzZaGNSUp60lcU2Whp60h6Up601ulcM2Uhp6V+Xf/AAVEtfL+O3h+cKAJfD0IJA6kXFx/Qiv1EbpX5yf8FV9GEHij4f6rxm5s7u29/wB28bf+1q/TvC+sqfElKL+0pL8L/oYYlXps+EKKKK/ts8UKKKKACiiigAooooAKKKKACiiigAooooAKKKKAP1T/AOCZGnfYv2eb2fGDd67cTZ9QIoU/9kr64H3q+bv+CfWnfYP2WvC8pGDdT3k5/wDAmRP5IK+kR96v8/eLa3tuIMZL++19zt+h7tJWhH0HU4dKbTlr5uDLFp460ynDpXdBksfTlptKOtd0GQOp9Mpw6V3QZBWl1Szt5THNcwRSDqrSAEfhSLr2n/8AP7b/APfxf8a/OD9sBtv7QPiXBONtt/6Tx141vPqa96nhbxUubc/W8BwCsdhKWK+sW54qVrbXV7bn7Df23p//AD/W/wD39X/GnjXNPH/L9b/9/V/xr8dt59TRvPqa6Vh7dTv/AOIbL/oJ/wDJf+CfsSNd0/8A5/rf/v6v+NO/t3T8/wDH9b/9/V/xr8dN59TRvPqa3ULdSf8AiG0f+gr/AMl/4J+xv9uaf/z/AFv/AN/V/wAaUa7p/wDz/wBv/wB/V/xr8cdz/wB8/nRuf++fzrZOwf8AENF/0Ff+S/8ABP2Si1ixnmWOO6hkduAqyKSfwzV4HNflZ+zUxPx18G8n/j+9f9k1+qKn5RiuqnK5+bcSZCsgxMaHtOfmV72t1a7vsPBGc1DdWFrelTPbxTlehkQNj86lyAME9K+bP2hP2w9M+GU1xoHhqOLWfEcfyyyMc29o3o+DlnH90EY7kEYrs9ooq7PEy7LsXmVdUMHByl+S7t9EfQdxpej2sbSzWtnFEoyzPGgAHqSRXF6j8ePhh4TZ4pPFei27qfnitpkcg+6pk5r80fHnxa8XfEu7efxFrl3fIW3LbF9sCf7sYwo+uM1yFZPGW+FH7FhPDmc4J47Eu/aK0+97/cfqUv7W3woMmweLrfPqYJQPz24rc0r4xfDbxtLFFb+I9D1CZv8AVwyzxiTn0RsH9K/JmgHFUswkt0juqeGuDS/cV5p93Z/kl+Z+zEWh6RKoK2NowPQiJf8ACrlrZ29iri3higB5IjQLn8q/J74bfH3xx8KrmJtE1qdrJDzp10xmt2HpsJ+X6rg+9fe/7Pv7UWhfGq3FjMo0jxLEm6SwkfKygdXib+Ieo6j3HNeph8ZTqvl2Z+b5/wAI5nk8HVcvaUlu1fT1XT11R7pmmPKIkLsQqgZJJ4FG7jNc18SXI+HviT/sHXH/AKLavQc7K58DSp+0qRh3aRsf8JDp3/P9bf8Af1f8aD4g07/n/tv+/q/41+MZdsn5j+dJuf8Avn868T+1H/J+P/AP3KPhlFpP61/5L/wT9mz4h03/AJ/7b/v6v+NJ/b+mf8/9t/39X/Gvxl3P/fP50bn/AL5/OoeZN/Z/H/gFf8Qxj/0FP/wH/gn7MnxBpv8Az/23/f1f8ab/AG9pn/P/AG//AH9X/Gvxo3P/AHz+dG5/75/Osnj2/s/iP/iGUf8AoKf/AID/AME/Zc+INN/5/wC2/wC/q/403+39M/5/rf8A7+r/AI1+NW5/75/Ojc/98/nWLxd+g/8AiGcf+gp/+A/8E/Zq3voLwsYJo5wvXy3DY/KpzwOK+N/+CdeW07xrk5/e2v8A6DJX2LySc9KfPzK5+T5zlyynH1MEpc3JbW1r3Se3zFppPNKTim1yTZ5CCmk5pScCmMa4pMpCUh6UtNauObNBKaetOplcM2NDT1pD0paRulcc2aGX4l1228L+HNU1m8bZaafay3czeiIhZj+QNfC//BK/w7c+L/iJ8TfiXqS77qbFosx53STymebHuNkf/fVe6ft7+Of+EH/Zj8UeXJ5d1q/l6TDz97zW/eD/AL9LJVr/AIJueAP+EJ/Zb0S6kj8u61+5n1WUEc4ZvLj/AAMcSH/gVfs3BmH+r5TXxb3qSUV6LV/5HBiJbI+p6KKK+kOE5P4p+OrX4ZfDnxL4qvcG30iwmvChOPMZUJVB7s2FHua+Ff8AglT4Gutf1b4gfFbV8z3t9cHTYblxy7swnuW/EmHn613P/BVX4of8Iv8ABXSvB9tNsvPE18DKgPJtoMO3/kQw/ka94/ZF+F//AAqH9nnwb4fki8m/+xi9vVIw32ib966t7qW2fRRXtw/2bL5S61Hb5L/gj6HstFFZ+uavaeH9Hv8AVL+ZbaxsoHuZ5n6RxopZmPsACa8RK7shH5yf8FH/ABPffGD49fD74LaFJvkjlie4VeVFzcsFTeP9iIb8+kpr9EvCHhmx8F+FdI8P6ZF5OnaXaRWdvH/djjQKv6AV+cn7BWj3f7QX7V/jz4y6xCzW9hJLNaiTny57gskSA9xHArr7fJX6Z5r28yl7KNPCL7C19XqxvsLRRRXiCCiiigAooooAKKKKACiiigAooooAKKKKACiiigAooooAKKKKACiiigAooooAKKKKACiiigAooooAKKKKACiiigAooooAKKKKACiiigAooooAKKKKACiiigAooooAKKKKACiiigAooooAKKKKACiiigAooooAKKKKACiiigAooooAKRvumlpG+6aAP5+/2gF2/Hf4jD08R6j/AOlMlftj+yu279m34Yn/AKlyw/8ARCV+KX7Q42/H34lD08S6l/6VSV+1P7KJz+zX8Mf+xesv/RK19tnn+6Uf66FvY9Yooor4kgKKKKACiiigAooooAKKKKACvzv/AOCv658O/DQ+l1fD/wAchr9EK/PL/gr8P+KX+Gx/6fL0f+ORV7GT/wC/U/n+TGtz8yaKKK/VTQKKKKAOn+KK7fiX4sHpq12P/IzVzFdZ8WV2fFPxivTGsXg/8jPXJ1FP4I+gBRRRVgfuL+wa279kv4eH/p0mH/kxLXvo6V8/fsDPv/ZH+Hp/6dpx/wCTMtfQI6V+OYz/AHmp/if5mQtFFFcoBRRRQAUUUUAFFFFABRRRQB8M/wDBW5f+LGeFD6eIkH/ktPXzj/wSibH7SOrD18N3I/8AJi3r6S/4K2Jn4CeGH7DxJEPztrj/AAr5p/4JTuE/aV1Ef3vD1yP/ACNAf6V9vhf+RLP5lrY/XiiiiviCAooooAKKKKACiiigAooooAKKKKACiiigAooooAKKKKACiiigAooooAKKKKACiiigAooooAKKKKACiiigAooooAKKKKACiiigAooooAKKKKACiiigAooooAKKKKACiiigAooooAKKKKACiiigAooooAKKKKACiiigAooooAKKKKACiiigBO9fnb/wVP8Ah7d+H9V8CfFzRd1vqGn3C6fcXMY5R1YzWz/gwlGT/siv0S715h+0n8K0+NPwQ8W+E9itdXlkz2Zb+G5j/eQnPb51UH2JrvwFf6viIze2z9Hoxo3vhF8QbP4rfDPwz4us9oh1exjuSinPlyEfvI/qrhlPutdjjivgr/glN8VJNT8CeJPh1qLst7oF19stIpOGEEpIkQD/AGZQSfeUV96jtUYyh9WxE6fRPT06A9Dg/jn8Oofi38IfFnhCVVJ1XT5YYS/RJgN0T/8AAZFRvwr43/4JP/EWb+wfGnw31FmivNJuxqVtBL99Uf8AdzLjsFdEP1kNfoJ1r8w9WP8Awy1/wUxguh/ovh7xbcB2/hUxXp2sT2Crcgt9EFd+B/f0KuGe9uZeq3+9Aj9PaKSlrxBHyx/wUk8Bf8Jr+y3rd1HGZLrQLqDVYgBzgN5cn4COVz/wGqv7BHjn/hOP2Y/C/mSeZdaR5mkzc/d8pv3Y/wC/TR19H/EDwpb+PPAviHw3d4+zatp89jISM4EkbIT+Gc1+ev8AwS38T3Gjal8RPh/qGYbq0mS/S3Y8q6kwz/kRCK83iHD/AFzIKlt6UlL5PRnXh5WlY/QMdKXoaatOr8Ggz0h/Q06mA5FOB4rsgzNjlNOplPrtgxCg08HIqMHFPBxXZFkMdTgc02gHFdcJEHkf7WNncaj8AfFNvawSXM7rBiKFCzN+/jPAHJ4r82P+EJ8Rf9AHU/8AwDk/wr9g2AYYYAg0ghjBHyKPwrdxU+p97w9xbUyDDSw8aSnzS5r3t0Sts+x+Pv8AwhPiL/oA6n/4Byf4VS1LQtS0cRm/0+6shJkIbiFo92OuMjmv2QMSZGI1P4V8c/8ABRRAlj4JwAMy3XT6R0SoqMea5+jZHx1VzbMKWClQUVO+vNe1k3tbyPiiiiiuY/Xi3p2kX2sStHYWdxeyKNzJbxNIQPUgCr//AAhPiL/oA6n/AOAcn+FfR3/BPhVf4la+GGR/Zn/tVa+/PKQY/drj6V30cKqseZs/JeION6uSY+WCjQUkknfmtur9mfjt/wAIP4j/AOgBqf8A4Byf4V+hv7EWm3mlfBG3gvbWazmF7OfLnjKNgsMHBr33yk/55qfwpQAgwoAFd9CgqMuZM/NeIOMqmfYRYWVFQ1Tve+1/JdyDUtRttI0+5vruZLe1t42mlkc4VEUZZifQAE1+W37RXxxv/jZ42muw7xaDZs0WnWp4Cpn/AFjD++2AT6DA7V9b/t3fEebwp8M7bw/aSmO61+UxuVOCII8NJ+ZKL7gtX55Vz42u2/ZrY+28PMjgqTzWsryd1DyS0b9W9PRMKKK9j/ZO+Hdt8RvjNplrfxC40+wjfUJ4mGVcJgIp9RvZMjuMjvXmQg5yUUfr2YYynl+EqYqptBNv5dPmL4D/AGTPiN4/0uLUrXSotOsZlDwzalMIjIp6EJgtg9QSAD2zWZ8S/wBmvx58K9PbUNY0pZtMUgPe2TiWKMn+9j5lHTkgDnrX6pqojjCqAABjFVNS0611bT7izu4UubaeNopIpF3KysMFSO4INek8NTS0ep+Aw8Rcx+sc84R9nf4Ve9vW+/yPxmorrvi34L/4V58SvEPh5Sxisbpkh3dTEfmjJ99rLXI15bVnY/oXD1oYmjGvB3jJJr0auj6K/ZA+Ps/w38Ww+G9VuCfDeqzBF8w8Ws7cKw9FY4Dfgexz+iqncAw71+MAODkda/Uf9mP4iP8AEv4PaLqFxL5uo2qGyu2JyTJHgbj7su1j/vV0Qm2rM/C/EHJIUJQzKircztL16P59fkfOv7fGgapq/jjw49lp13eoli4ZreBpADv6HAr5c/4QnxD/ANAHU/8AwEk/wr9gSgfG4An6U3y4/wDnmv5VjJ63PLyjjqrlWChg40FJRVr3tfW/Y/ID/hCfEP8A0AdT/wDAST/Csm5tZrK4eC4ieCZDh45FKsp9CD0r9k5IY9pyi/lX5Y/tIDHxy8YgdPtx/kKyTu7H6TwzxZUz/EToSoqHLG9736pdl3PNqKKKo/SDTs/C+s6jbJcWmk31zA+dssNu7q2Dg4IGOtTf8IV4g/6AWpf+Akn+Ffoj+x7Gh/Z48MEoCc3fUf8ATzLXshijA/1a/lXn1MTyNqx+L47j+thMVVw6oJ8knG/NvZtX2PyU0rwZ4gXVLMnQ9RAEyEk2kn94e1frRB8tunrtFL5MWfuLn6U415mJr+2tpax+f8Q8RS4glTlKnycl+t73t5LsJSNS008mvImz5NCU09adTD0rhmykNoPSikauKbLQ2kalpp5NcU2WhrcV8Ff8FWdOaXQPh3fAfLDc3sJPu6xEf+izX3o3NfHX/BUOySb4EaBc7MyQ+IYVDeitb3Gf1C/lX23ANb2HEuEl3k196a/Uyrq9Nn5eUUUV/ex4QUUUUAFFFFABRRRQAUUUUAFFFFABRRRQAUUUo5NKTsmxn7Rfsdad/Zf7Mvw/hxjdp/nY/wCujs//ALNXs46V5/8AAPTv7J+B3w+syMNDoFirD/a8hM/rmvQF6V/nJnFX22Z4ip3nJ/e2z6CKtFD6VetNXpS1xQYMfSrSUo612wZLH/w0tItLXdBkMfSr3pq0td0GQz86/wBrTwvrGofHrxHcWmlXtzAy2+2WG3d1OIIwcEDFeP8A/CFeIP8AoBal/wCAkn+FfrmY1flkBP0pRBGP+Wa/lXu08ZaKjbY/U8Dx7VwWFpYaNBPkio35t7K19j8i/wDhCvEH/QC1L/wEk/wrGIKkgjBHBBr9jJ4ozBL8i/dPavx91b/kJ3f/AF2f+Zr0KNb2t9D9F4Y4lnn8qsZU+Tk5et73v5LsVaKKB1rpPu27K5rxeDtfnjSSPRNRkjcBldbWQgg9CDin/wDCE+If+gDqf/gJJ/hX6qfDCJG+HPholF/5Btt2/wCma11YhjIHyL+VTdH4bW8R61KpKCw60bXxP/I/Mf8AZz8J63Z/G7whPcaPfwQJe5eSW2dVUbTySRxX6ep9wVEIY85CKCO4FOllWKJ3YhVVcknoBXTB2PzriDPJ8QYiFeVPksrWvfrfsu589/tffHyT4V+GE0TRp9niTVkYJIp+a1h6NIPRiflX3yf4a/OmSRpXZ3Yu7HJZjkk+td18b/iFN8T/AIn65rryF7aScxWqk8LAnyxgemQMn3Y1wlRUnzM/obhXJaeTYCCa/eSScn59vRbBXQ+B/h/4h+I+srpfh3TJtTvCNzLHgLGv952OFUe5Irnq/TP9kL4dWfgf4OaRdrAv9paxEt/czEfMwcZRfoEK8epY96qjD2krMfFGf/2Bg/a04805O0U9r73fkj5OuP2GfihDYG4S102eQDP2eO8AkPtkgL/49XiHiPw1qnhDWLnStZsZ9O1C3bbLb3CbWX0PuD1BHBHSv2QOenevlL9vv4dW+qeCLDxdDEq32mTLBNIF5eCQ4AJ/2X24/wB5vWuurh4qPNHofnvDvHeLxmOhhMfGPLN2TSaafTq7p7HwTV3RtZvfD2q2up6bcyWd9ayrLDNGcMjg5BFUqK8/4T9xnCNWLhNXTP1U/Zz+M9v8aPh9b6m+yLVrY/Z9Qt04CSgfeA/usMEfiOcV2fxDjafwF4iijUvI+nzqqqMkkxtgAV+e37FfxHk8E/GG102WUrpuur9ilUn5RLyYWx67vl/7aGv0oGGzkV9HQrOrT13P5P4oylZFmrjTXuO0o+l9vk1b0Px0PgfxHk/8SDU//AOT/Cj/AIQfxH/0ANT/APAOT/Cv2J8iP+4v5UeRH/cX8q4fqUf5j7ReJlZJL6sv/An/AJH423/hnV9KtzPe6Ve2kAIHmT27oufTJFZtfo5+3Uka/AyYqoB+3QdB/tGvzjrgr01Slyp3P1PhrO5Z9g3ipU+T3mrXvtbyXcKmsrG51K5S3tLeW6uHztihQuzYGTgDk8A1DXs37Hqq37RPhIMMjN1wf+vWWsoK7SPazHFvA4Otikr8kXK3eybseZ/8IT4i/wCgDqf/AIByf4Uf8IT4i/6AOp/+Acn+FfsL5Kf3F/KgxJ/cX8q6XRS6n4t/xEut/wBAy/8AAn/kfIv/AAT+0bUNH07xkt/Y3NkZJbYoLiJo92FfOMjmvrrpk01UWL7q4z6UvSk3yqx+XZtmDzbG1MbKPLz20vfZJb/ICc0lFITiuSUjyxCc0wnNKTSVyTZaCmUrGkrjmyhD0pjU4nJphOTXFNloKaetKTim1yTZR+f3/BUfxPcazqnw6+H2n5murqZ797cHlnZhDB+ZMwr9Cvh/4Vt/Angfw/4btMfZtI0+CxjI4yscaoD+OK/OG+T/AIX1/wAFP9OtOZ9L8MXUYJPIQWcZlIPt9oyv/Aq/T4V/RmEw/wBRynCYXry8z9Zank1pc0mL0paQ9RXMfEzxtafDn4f+IfFF8R9l0iwmvXUnG/YhYKPckAD3IqoxcmordmB+dXxxP/DUX/BRjw/4Mj/0rQPDc0VpcKOUKQZuLrPoS26LPqq1+nQGAAO1fnT/AMEr/BN34p8T/ET4tawDPe3k50+G4YfflkYT3LfXJh/76NfowDmvXzSSjOGHjtBJfPdjYV8mf8FKfi1/wrr9nW70W1m8vVPFU402MKcMIB887fQqAh/6619ZivzC/aknk/ao/bx8K/DK0dp9C0GRLK62H5QB+/vXB7EIoj/3oxUZZSjPEKc/hh7z+X/BBH1b+wF8Jf8AhU/7Nvh5LiDytV10HWbzIwcygeUp7jEQj47HdX0fjNRW1vHaQRwxIsccahURRgKAMAAdhU1efXqOvUlUlu3cQtFFFZAFFFFABRRRQAUUUUAFFFFABRRRQAUUUUAFFFFABRRRQAUUUUAFFFFABRRRQAUUUUAFFFFABRRRQAUUUUAFFFFABRRRQAUUUUAFFFFABRRRQAUUUUAFFFFABRRRQAUUUUAFFFFABRRRQAUUUUAFFFFABRRRQAUUUUAFFFFABRRRQAUjfdNLSN900Afz+/tBtv8Aj38SG9fEmon/AMmZK/a39lRcfs2fDEf9S7Y/+iVr8Tfj2/mfHL4huOjeItQP/kzJX7bfsuJ5f7OHwwH/AFLWnn87dDX2+ef7rR/roW9j1KiiiviCAooooAKKKKACiiigAooooAK/PH/gr83/ABTPw2Hrd3p/8chr9Dq/Oz/gsA2NB+GS9zc35/8AHYP8a9nJ/wDfqfz/ACY1ufmfRRRX6oaBRRRQB2nxri8j4yeO4+mzXb5fyuHri67/APaCi8n48/EiPGNniTUVx9LmSuArGjrTj6IAooorYD9t/wDgnpL537IHw/b0jvF/K9nH9K+i6+af+Cckwk/Y/wDBC5/1b36/+Ts5/rX0tX49jf8Aean+J/mZvcWiiiuMQUUUUAFFFFABRRRQAUUUUAfE/wDwVmj3/s6aA39zxNbt/wCSt0P618rf8EspfL/addf7+h3S/wDj0R/pX1t/wVXg879mqxf/AJ5eILV//IU4/rXx3/wTCn8j9qewTP8ArdLvE/8AHQf6V9tgtcnqfMtbH7H0UUV8SQFFFFABRRRQAUUUUAFFFFABRRRQAUUUUAFFFFABRRRQAUUUUAFFFFABRRRQAUUUUAFFFFABRRRQAUUUUAFFFFABRRRQAUUUUAFFFFABRRRQAUUUUAFFFFABRRRQAUUUUAFFFFABRRRQAUUUUAFFFFABRRRQAUUUUAFFFFABRRRQAUUUUAFJS0UAfl9r/wDxiN/wUht9QH+ieFvFkwkc/dTyLxtsmewWO4Utj0QV+n45FfD3/BVP4THxP8JNI8cWcJa+8M3fl3DqOfss5VST67ZBFj03NX0D+yb8Wf8AhdHwB8JeJZZvO1I2otNQJOW+0xfu5CfTcV3/AEcV7eMX1nDUsSt17svVbfgN7XPYO1fBP/BWH4ZvqHgTwp8QLFCt3ol4bG5lj4YQzfMjE+iyIAPeWvvevPfj58N4/i78G/F/hF0VpNT0+SO33dFnUb4WP0kVD+FcOCrfV8RCp0vr6PRgiH9nf4lx/GD4KeD/ABaHWSfULBDdbeguE+SYfhIr16RivgH/AIJPfEiS48J+Mfh3fs0d5o14L+2hl4YRyfJKoHYK6An3lr79B6UY6j9XxE6a2vp6PVA9A71+YNhH/wAKG/4KfajZ8waX4mupAD0Di8jEqge32jC/8Br9P+lfm1/wVN8P3Pg34l/DD4macm26izatKOAslvKs0Ofc+Y//AHxTwtJYqFbBy2qQkvnbRl05cskz77p9ZfhzW7bxN4e0zV7Nt9pf2sV1C3qjqGU/kRWkpr+ZXF06jhLRo9kcOKdTacDmt4sTH0qmmg5pa7ISMx9KDTQc0tdkZCZIDmlqMGng5rqjIhocDinUylBxXVGRI4HBr44/4KKc2Hgn/rpdfyjr7Gr44/4KKf8AHj4J/wCut1/KOtnK8WfZ8G/8j3D/AD/9JZ8T0UUVyn9XH1T/AME9/wDkpev/APYN/wDaq19996+A/wDgnz/yUrX/APsG/wDtVa++s816tCVoH8tcdr/hcq+kfyJN1G6mZNBY4ro5z8/sfnd+3n4jbVfjLDpofMOmWEcez0dyzk/iGT8q+ba9d/azumvf2g/F8jHOJoUH0WCNf6V5FXj1nzTbP7B4corD5Rhqcf5U/m1d/iwr60/4J52SSeNfFF2R88NlHGD7M5J/9AFfJdfYv/BOqPdq3jeTH3YrQfmZf8KdHSaPN4zdsixDXZfi0j7eLUh6UUhau9zP5SPzR/bSs1tvj/rcijBuILeRvr5Sr/7KK8Mr6D/bmi2fHWdv7+nwN+rD+lfPlebU+Jn9f8Nyvk+Gf9yP5BX2h/wTy8RMY/F2hu/yK0F3EnuQyOf/AB1K+L6+mv2Arto/i5qtvn5JdIkYj3WWLH6E1KdjzeMqKrZJXv0s/uaP0DpCcUE4ppOKxlI/lZDXPBr8sP2kP+S5+Mf+v5v5Cv1OPQ1+WP7SH/Jc/GP/AF/N/IVNN3bP1rw6/wCRjV/wfqjzaiiitz+hT9K/2PP+TePC/wBbv/0plr2VjxXjP7Hpx+zv4X+t1/6Uy17Ka+dxD99+rP5Azn/kZ4n/ABy/9KYtMPNOJxTa86bPIEJ4ptKetJXHNliNTGpxNMrimykFNPWnHgUyuKbLA9KY1OamNXDNlob3r5h/4KM6MdU/Zl1O5AyNO1C0uT7Zk8r/ANq19Pd68G/bksm1D9lnx5GoyVht5fwS6ic/+g19BwtWdDPsHNf8/I/c2k/wIqq8Jeh+ONFFFf6Inz4UUUUAFFFFABRRRQAUUUUAFFFFABRRRQAU5Bl1HvTa1vCOnf2x4q0awxu+1XkMOPXc4H9awxE1Toym9kmxrc/d3wnp39keFtHscbfstnDDj02oB/StYdajThAPanCv81as3UrTm922z6NLQlHWlptOrSDJY4dKWmrzTq7YMhjwadUamng8V2wZDHDg06mU8HIrtgyRy9KWmA4p9dsGSNuP+PeT/dNfj3q3/ITu/wDrs/8AM1+wUx/cS/7pr8fdW/5Cd3/12f8Ama9zBO6fyP2bw3+PFf8Abv6lWgdaKB1r0z9tl8LP1w+F5x8OvDH/AGDbb/0WtdUDgmuV+F3/ACTrwz/2Dbb/ANFrXUA4JrlUveP4txS/fz9X+ZJ0Jrz74/8AiE+Ffg54t1KN/LlWwkijf+68g2KfzYV35OAa8N/bUuzB+z9rkYOBNNaofp56H/2WuiEjqymisRmOHpS2lOKfpdXPzX6miiiqP7KSsrAv3hX7C+BbJdO8F6FaIMJBZQxKPYRqP6V+Pif6wfWv2T0ePydJtI/7sSDH0Arpou1z8R8S5WhhY+cv0/zLoOGryL9rS1W+/Z98WowyFhikH1WVGH8q9dHNeYftMRed8CfGa+lg7flg/wBK7Oa8Wj8fyh8uY4d9px/9KR+VlFFFeUf2cti9oeqz6HrVhqVvxcWlxHcRH0ZGDD9RX7G6Tfx6npdrdwndFPEsin1DAEfzr8ZK/W74LXjX3wi8G3D8vLpFq7H3MKZr0MLK10fh/iXRTjhqvX3l+TO43UZNMyaMmu1zPwux87/t1/8AJDJv+v6D+Zr85K/Rr9ur/khs/wD1/QfzNfnLXmYh3mf0p4d/8imX+N/kgr2b9jz/AJOK8Jf711/6Sy14zXsv7Hv/ACcV4R/3rr/0llrGHxI+y4g/5FOK/wAEvyZ+nhNJRSE4reUj+PLATim0UVzSkUFMJpSc0wnNcspFJBSE4paaTmuWUixKQnFLTa4pyGhCcU2gnNJ0FckmWhD2rM8Sa5beGvD2p6xeNstNPtZbqZvREQsx/IGtKvnv9vPxz/wg/wCzH4pMcnl3WrCPSoefvea37wf9+hJXTluFljsbRwy+1JL8RN8qbPB/+CWPh+58Y/Er4nfEvUlLXUuLVZeoaS4laebHuPLj/wC+q/Savlf/AIJs+Av+EK/Zd0a8kj8u51+7n1WQEc4LeVH+BSJGH+9X1ODmv6OzCaliZRjtHRei0PGk7sWviv8A4KnfE8eEvgbp/hO2l2Xvie+VJEBwTbQYkf8A8fMI+hNfamea/MP9oYn9p/8A4KHeGfAcX+laD4flhs7pByhSIG4uyfQnmL6oK2yumpYj2kvhgnJ/L/giR9ofscfC/wD4VH+zn4M0SWHydQmtBqF6CMN58/7xlb3UME/4AK9rxmhVCKAOAOKUDFeZVm6tSU5bt3Ecn8VfHln8Lvhz4j8W35H2bSLGW7KE48xlU7UHuzbVHuRXwp/wS18BXnizxP4++MGug3F/e3D2FvcSDl5ZGE9y/wBcmIZ/2mFdV/wVZ+KzaJ8NvD/w+sJSb7xFd/abqNDk/ZoSCqkf7UpQj/rka+l/2X/hSvwW+BfhLwq0QjvrazWa+wOTdSfvJcnvhmKj2UV7Ef8AZsA5faqO3/bq/wCCPoer0UUV4ggooooAKKKKACiiigAooooAKKKKACiiigAooooAKKKKACiiigAooooAKKKKACiiigAooooAKKKKACiiigAooooAKKKKACiiigAooooAKKKKACiiigAooooAKKKKACiiigAooooAKKKKACiiigAooooAKKKKACiiigAooooAKKKKACiiigApG+6aWmv9xvpQB/Pf8ZpfO+L/AI4k679cvW/Od6/cn9m2Pyf2evhgn93wxpo/8lY6/Cv4lz/aviR4pmBz5mq3T5+srGv3g+BEH2T4I/D6H/nn4fsE/K3jFfa5/pQor+ti2d7RRRXxRAUUUUAFFFFABRRRQAUUUUAFfnF/wWElxafCyP8AvPqbfkLX/Gv0dr81/wDgsJKDdfCuPPKpqbY+ptf8K9rJf9+p/P8AJjW5+clFFFfqZoFFFFAHp37T9v8AZv2j/ienTPiTUH/76uHP9a8xr2D9sC3+y/tO/EpMYzrVw/8A3027+teP1y4R3oQfkvyGFFFFdQj9m/8Agmjced+yb4eTP+qvb1P/ACOzf+zV9UV8h/8ABLu5E/7LcCA58nWLtD/443/s1fXYr8hzBWxdX1Zm9xaKKK4BBRRRQAUUUUAFFFFABRRRQB8i/wDBUG3879lq6fGfK1a0f9WX+tfC/wDwTXuPJ/a28MJnHm2t6n/ktI39K+/v+ClVp9p/ZJ8TyYz5F1ZSf+TMa/8As1fnb/wT0u/sf7X/AIBYnCu15GffdZTgfqRX22Xe9lVZev5FrY/baiiiviSAooooAKKKKACiiigAooooAKKKKACiiigAooooAKKKKACiiigAooooAKKKKACiiigAooooAKKKKACiiigAooooAKKKKACiiigAooooAKKKKACiiigAooooAKKKKACiiigAooooAKKKKACiiigAooooAKKKKACiiigAooooAKKKKACiiigAooooA5n4jeCrH4j+A9f8L6kubLV7KWzkOMlQ6kBh7gkEe4FfAv8AwTD8a33gD4ifEH4Na83kXkE8l3BAx4W4hbybhR6kgRn6Rk1+j+eK/MT9sSzm/Zi/bc8HfFjT4mi0rWJI7u6EYwHZMQ3cY92iZW+shr2sv/fQqYR/aV16r/Ma7H6eUlV7K7h1GzguraVZreaNZI5EOVdSMgg+hBqzXi7CPzC/5NZ/4KZ/8+nh7xdcf7qmK+P5BVuh+SV+nnWvgH/grD8N5Ljwp4P+IlgrR3mjXhsLmaLhhHJ88TE9groQPeWvr34A/EiP4u/Brwh4uRlaXU9Pje429FuFGyZR9JFcfhXt479/h6WJW9uV+q2/Ab7noPevlf8A4KUeAf8AhNP2XdZvI4/MutAu4NVjAHOA3lSfgElZj/u19U1zfxC8J2/jzwH4i8N3WPs+r6fPYuzDOBJGyZ/DOa8zDVfY1oVOzQj50/YM8c/8Jx+zH4VMknmXWkiTSpuc7fKbEY/79GOvoSvz+/4JceKZ9IvPiH4Av8w3NpPHfpbseVcEwz/kVhFfoCK/EeLMJ9QzqvSWzfMvR6/qezTfNBMcDmlBxTQcU6vmoyNBwNPBzUYNOBxXVGRDQ4HFO6im0oOK64yJHU4GmUtdcZCaJAc0tRg08HNdEZEWFzg18c/8FEzmw8Ef9dbr+UdfY3evjj/gol/x4eCP+ut1/KOuhSuj7Lg7/keYf5/+ks+KaKKKk/q0+p/+CfJ/4uT4g/7Bn/tRa++sjNfAn/BPr/kpPiD/ALBn/tRa++a6qcrI/lvjr/keVfSP5D6DyKbRWvOfAH5dftYWzWn7QfjBCMHz4m/BoI2H868kr6J/bo0A6X8bDf7MR6nYxTb+xZcxkfUBF/MV87Vxz3Z/YPDtdV8pw01/Kl80kn+KCvsb/gnVLt1Pxwn96O0P5Gb/ABr45r64/wCCed0sfirxbbk/NJaQyAeyuwP/AKEKKbtK55XGkebIsQvKP5o+6KKTIpCa1cz+VLH5y/tzy+Z8dJl/uafAv6sf618917p+2pcrP8fdXQHJht7eNvY+Wrf+zCvC6xlqz+veG48uT4Zf3I/kFfS/7Atuz/GDU5sfJHpEoz7mWLH8jXzRX2L/AME9dAY3ni7WnjwipBaRv6klncfh8n51DdkcPGFRUskxF+qS+9pH2qTTaKK4pSP5VSEbpX5Y/tIc/HLxh/1/H+Qr9THORX5Z/tIf8lw8Y/8AX8f5CqoO7Z+s+HX/ACMav+D9UebUUUV2H9CH6Ufsff8AJu/hf/euv/SmWvZz0rxj9j3/AJN68L/711/6Uy17MTmvl8Q/3kvU/kHOf+Rnif8AHL82IeaQnFLTSc1505HkoSjoKKaTXHNlIRjTaDzR0rimy0IxptFITXFNjEph5pxPFNrjkzRCfw15p+0npyap+z78RoJBuA0C9lA/2khZ1/VRXpWa5r4l6S2v/DjxVpirua90q6twPUvEy/1rpy2r7HH0Kl7WnF/c0KSumj8HqKVhhiPekr/SmDvFM+dCiiirEFFFFABRRRQAUUUUAFFFFABRRRQAV3vwB07+1vjl8PrTGVl1+xVh/s+emf0zXBV7L+xzp39qftNfD+HG7bqHn4/65xs//steJnlT2GV4mr2hJ/cmy4K8kj9oV4p1Mp4ORX+byldtn0Qq09TUYODTwcV1QZLHU8c0ynKa7YMgUcU8GmUqmuyDJZJSg4poNLXbBkD6VTTQc0tdkJEsbP8A6iX/AHTX4/at/wAhO7/67P8AzNfsDOf9Hl/3TX4/at/yE7v/AK7P/M19BgHdP5H7N4cfHiv+3f1KtA60UDrXqn7ZL4Wfrf8AC8/8W68Nf9g22/8ARa11Hc1yvww/5J14Z/7Btt/6LWupByTXm83vH8X4n/eJ+r/Mcpwc14X+2rbmb4BazIBkRTW7H2HnKv8A7NXufTivOf2jNAPiX4J+LrFU8yQWTzoo6lo8SAD8UFdNOR2ZPVVDMcPVlspx+66PyuooorqP7GW1xU++v1r9lNJk87S7V+u6JT+Yr8bF+8PrX7B+ELtb3wrpFwhystpFID6goDWkXZH4h4lxvHCy85fobVeZ/tKy+R8CvGbeunuv5jH9a9K3fNXk/wC1ddLafADxc7NgG3SP8WkVR/OtufQ/IspjzZhh13nH80fl1RRRXKf2Ytgr9bPghbPafB/wVCww6aPaKw9/JTNfk3ptjNqmo2tnbp5lxcSrFGo7sxAA/M1+xOh6dHo+i2FjF/qraBIV+iqAP5V0Una5+JeJdRcmGpdW5P7rI0aMim0Vvzn4UfPP7dJz8Dp/+v6D+Zr85a/Rn9uj/kh0/wD1/Qf+hGvzmrlqu8j+k/Dz/kUS/wAb/JBXs37Hv/JxfhL/AHrr/wBJZq8Zr2b9j7/k4vwn/vXX/pLNWcdz7HP/APkU4r/BL8j9OCc0lFITilKR/HwtNJzSE00nNc8pFJATmiikJxXNKRSEJzSUUhOK5JSGBOKYTSk4ptcspFpBTSc0pOKbXJKRQGvz+/4KkeKJ9Yv/AId+ALDM11dzvfvbr1ZyRDB+ZaYV9/k1+depxf8AC+f+Cn2mWP8Ax8aX4ZuYwSeQi2cZmYH2+0ZX/gVfoHAWGVbNniJL3aUXL52sv8zGu+WFj9Hvh74Sg8B+BPDvhu1x9n0nT4LFCBjIjjVM/jjNdFjmjOKWv0+Tcm5PqeQc38QvGFn8PfAuv+J9QIFnpFjNeyjONwjQttHucYHua+Bf+CW/g+88aeOfiL8XNaBnvLmdrKKdhkPPM/n3LD0I/dfg5r1D/gqT8UP+EO+Atr4Ytptl94pvlgZQcE20JEkhH/A/JU+zmvW/2LPhePhN+zf4O0mWHytQu7YanegjDedP+8w3uqlE/wCAV7MP9nwEp9ajsvRb/wCRXQ9y6UZpCcivJv2p/iwvwW+A3i3xOkoiv4bQ29gc8m6l/dxEeu1mDH2U149OEqs4wju3Yk+Gbf8A4y6/4KSNJ/x9eFvCU2R/En2eybj2KyXLZ/3ZK/UAdK+Fv+CVPwoPh/4Xa549vYj9u8SXfkW0jjJ+zQEgsD/tSmQH/rmtfdIr1c0qRdZUYfDBKK+W/wCI2LRRRXkCCiiigAooooAKKKKACiiigAooooAKKKKACiiigAooooAKKKKACiiigAooooAKKKKACiiigAooooAKKKKACiiigAooooAKKKKACiiigAooooAKKKKACiiigAooooAKKKKACiiigAooooAKKKKACiiigAooooAKKKKACiiigAooooAKKKKACmS/cb6U+q2oXItLG5nb7sUbOfoBmmtwP52fEs/2vxNqk3XzLuV/zcmv6BPhXb/Zvhn4Sh6eXpNon5QqK/nsdjJdMzHLM+Sfxr+inwvafYfDWlW2MeTaxR4+iAV9pxFpClH1/QuRq0UUV8UQFFFFABRRRQAUUUUAFFFFADR0NfmR/wAFfJ8+K/hxBn7llePj6vEP/Za/TcdDX5af8FdLkP8AFHwPb55j0iR8f70xH/ste7kivjofP8io7nwTRRRX6gWFbnhrQTrf2nAz5W39c/4Vh17H+z14ebXl17C7vKMH6+Z/hWdSfIrga37ddp9i/ax+IkeMZvY5P++oI2/rXg1fSf8AwUWs/sn7X/jk4wswsZB+NlAD+oNfNlc2Bd8LSf8AdX5AtgooortA/W3/AIJPXZuP2ctaiJ5g8SXCY9jb2zf1Nfa1fB//AASOvfM+DvjK0zzFrolx/vQRj/2Svu+vyXM1bGVF5mb3FooorzBBRRRQAUUUUAFFFFABRRRQB86f8FB7T7b+yH8QExkrHaSf983kDf0r8uv2ILz7D+1Z8OZM43aiY/8AvqN1/rX6x/to2P8AaP7LPxJixnbpLy/98FX/APZa/H39le+/s79pP4Yy5xnxFYxZ/wB+ZU/9mr7bJ9cvrR9fyLWx+9w6UtIOlLXxJAUUUUAFFFFABRRRQAUUUUAFFFFABRRRQAUUUUAFFFFABRRRQAUUUUAFFFFABRRRQAUUUUAFFFFABRRRQAUUUUAFFFFABRRRQAUUUUAFFFFABRRRQAUUUUAFFFFABRRRQAUUUUAFFFFABRRRQAUUUUAFFFFABRRRQAUUUUAFFFFABRRRQAUUUUANAr5a/wCCjnwk/wCFmfs46pqFtD5mq+GZBq8BUfMYlBWdc+nlsz/WMV9T1T1PTrfV9PurG7hW4tbqJoZonGVdGBDKfYgkVth6roVY1I9HcD5t/wCCeXxa/wCFpfs26Jb3M3m6r4cY6NcAn5tkYBhb6eUyLnuUavp3vX5j/sS6hc/s3ftleNvhBqczJYao8lva+acb5Isy20ntvgZ/qWUV+nGea7cyoqliG4fDLVejGzzf9oj4ap8YPgp4v8JFFkn1CwcWu7oLhPnhP4SKlfJ//BJ74lvqHgXxX4AvnK3eiXgvraKThhDN8rqB6LIhJ95a++CM1+Yek/8AGLX/AAUxntT/AKL4e8W3BRf4VMV6dygdgq3IC/RDXRgv3+Gq4Z725l6rf8AR+ntJRS14gj8vdJi/4UP/AMFPdUsf+PfS/E1zKARwHW8jEyge32jC/wDAa/RRTgmvgb/gqXoFz4K+KPww+JunJtuYv9HaQcBZbaVZocn1PmP/AN8V91eHtatvEmg6bq1m/mWl/bR3ULeqOoZT+RFfB+IFDmeFxy+1FxfrF/qj1MNK8WjSpQcU0HNLX5RGR1MfSg00HNLXVGQh4OKdUYNOBxXVGRDQ8HFL1FNorpjIkfSg4poOaWuiMxWHA18d/wDBRA5sPBX/AF0uv5R19hV8d/8ABQ45sfBX/XW6/lHXVCV2fY8HL/hcw/z/APSWfFdFFFbn9Vn1L/wT7/5KVr//AGDf/ai1985Oa+Bv+Cfn/JSfEH/YM/8Aai19796fNY/l3jr/AJHdX0j+Q7dRupKKOc+BPlz9vT4fSeIPAWneJ7WLfPosxWfaOfJlwpPvhwn4EmvgWv2N13RbTxHo97peoQrcWV3C8M0TdHRgQR+Rr8s/jd8ItS+Dnje60i7V3sXJksbsjieLPB/3h0Ydj7EEjd2fvfh9nUKlB5ZVfvRu4+aerXyevozz6vdf2NPHFt4M+NFpHeyiG21aB9P3ucKJGKtHn6sgUf71eFU5HaN1ZWKspyCDgg0j9SzLAwzLB1cJN2U016efy3P2aB3LkVHcTJbwtJIQqqpZiTgADua/PHwJ+3B458J6XDp+owWniCKFQqT3e5J8DoGdThvqRk9yax/il+1942+JekTaQPs2iaZOpSaKxDeZKp6qzsSdp7gYz0ORQz+e4cAZs8R7OaShf4r9PTc4T43eMoviB8V/EuuwHfbXV0Vhf+9GgEaH8VQGuIoooP6OwuHjhaEKEPhikl6JWQV+mH7JPgF/AfwZ0pbiPyr7UydQuFIwQZANgP0jCZHY5r44/Ze+Btx8W/G0N1eW7f8ACNaZIst3Iw+WVhysI9d3f0XPQkZ/SuNVijVFAAUYAFc9adlY/FfEHOIT5MspO9nzS8uy/G7+RJTSc0hOaK86Uj8XEJ4r8tP2kP8AkuPjH/r+P8hX6kscg1+Wv7R3/JcfGP8A1/H+QrfCu8mfrHh0v+FGr/g/VHm9FFFekf0GfpR+x8cfs8+F/rdf+lMtey14z+x//wAm9eF/rdf+lMteyE8V8hiZfvZep/IWcr/hTxP+OX5sUmm0UE4rzZSPJEJpjGlJxTa45yKQUjGlJxTK45yLCmk5pSaaTxXHNlIQnNITiimk5rkmzQQ9KjmAaJwRkEEYNSU1uciueM7Ti/ND6H4CajbNZahdW7jDRStGR7gkVXrsvjPpa6J8YPHGnIMJaa5ewKPZZ3A/lXG1/prgaqr4WlVXVJ/ej5pqzsFFFFdpIUUUUAFFFFABRRRQAUUUUAFFFFABX0d/wT5077d+1L4YlxkWkF5Mf/AeRP8A2evnGvrX/gmZp3239oS+nIyLTQriXPoTLCn/ALOa+L4zrew4exs/+ncl96sb0VepH1P1QPNKDikByKK/zvgz6Bj6cOlNBzSg4NdsWSx4NLTRxTq64Mhj+tFNU8U6uyEiGPBp1Rg4p4NdkJEMcDinUylBxXZGQhJziCX/AHTX4/6t/wAhO7/67P8AzNfr/cf8e8v+6a/IDVv+Qnd/9dn/AJmvo8td1L5H7J4cfHiv+3f1KtA60UDrXtH7bL4Wfrb8Lzn4c+Gf+wbbf+i1rpx1Nct8Lz/xbvw1/wBg22/9FrXUKck14nN7zP4vxS/fz9X+ZIDmormBLq3likQOkilSrDIIPBBp9KDW0ZHMnbVH5L/FnwNN8N/iHrnh+VWVbW5byC38ULfNG34qV/HNcjX3z+2d8C5fHOgw+LNFtzNrmlxlbiGMZa4txknA7shJIHcFu+BXwN0NenGXMrn9XcNZxDOMvhO/vx0kvNdfR7hX6h/sv+N7bxz8F/D0sMwkurC3WwukJ+ZZIwF5+qhW/wCBV+Xldr8LvjD4n+EGrSX3h69EaygCe0mXfDMB03LxyOcEEEZPPJq2cvFeQSz7BqnRaVSDur7Po18/0P1m/mK+Zf28PHVvo3wwt/DauGvNYuUJjB58qIh2Y/8AAvLH4n0ryW4/4KB+LnsDHD4f0qK7Ix5zNIyA+u3I/nXzz468e658SPEE2s6/fPfXsgCgkBURB0RFHCqMngepPUk01c/OuHeCsdh8fTxOOSjGDukndtrbbZJnPUUVLa2017cxW1vE89xM4jjijUszsTgAAdST2pH71KUYx5pHsn7I/wAP38d/GfSXeLfYaQf7RuGI4BQjyx9TIU49AfSv00BxxXiv7LPwU/4U94DX7ci/2/qhWe+IwfL4+SIHuFBOf9pm7Yr2nHOavm5dD+VeLs3jm+ZynSd4QXLHztu/m/wsO3UbqSip5z4o+ef25z/xY6f/AK/oP5mvzor9Fv26P+SHzf8AX9B/M1+dNDdz+kvDz/kUy/xv8kFey/sfcftFeE/966/9JZq8ar2T9j/j9onwl9br/wBJpaXQ+xz/AP5FOK/wS/Jn6blqaTikJzSE4rkcz+QEhaKKaTmsJSKFJxTaKQnFcspABOKaTignFNrmlItICc0nQUtNJzXNKRQhOaCcUU0nNckpDRneINatvDeg6lq14+y0sLaS6mb0RFLMfyBr4W/4JaaBc+Nfif8AE/4m6ipNzL/oyyHndLcytNNg+o8tP++694/bv8c/8IP+zJ4raOTZdaqselQjON3nNiQf9+hJUn/BNbwF/wAIX+y7pF7JH5d14gu7jVJARztLeVH+BSJWH+9X7bwTh/q+U4jFvepJRXotX95w4mWqR9Vd6D0oxWD468XWXgLwbrniPUTtsdKspr2bBwSsaFiB7nGBX1Ki5NJbnnn5xftMuf2nP+CgXhT4dQn7TomhSQ2d0i8oVUfaLw+x2jy/qgr9OY0EaBVACgYAFfnB/wAEvvCd54++JfxH+L+tL513NK9rFMwyGuJ3864YehAEY+khr9IBXtZpJU5ww0doJL5vVjYuK/OX/gqL45vPGfjLwB8HdBJuL27uEvp7dD9+eVjDbIfQ8ynH+2pr9E7u6is7aW4mkWKGJC7yOcKqgZJJ7DFfmV+ybbS/tSft0eLvilextNouhySXdr5gyFJBgs0I7ERqz/70dGWRUJTxUtoK/wA3ogXc/RP4Y+BLL4ZfD3w94U09R9k0ixis1YDBcqoDOfdjlj7k11I60tFeNKTk3J7sQUUUUgCiiigAooooAKKKKACiiigAooooAKKKKACiiigAooooAKKKKACiiigAooooAKKKKACiiigAooooAKKKKACiiigAooooAKKKKACiiigAooooAKKKKACiiigAooooAKKKKACiiigAooooAKKKKACiiigAooooAKKKKACiiigAooooAKKKKACud+IV3/Z/gLxJdZx5Om3EmfTETH+ldFXn/wC0Bff2Z8CfiJd5x5Hh7UJM/S2kNXSV5xXmgPwI0y1N9q1rbjkzTrGPxYCv6M4RiJB0wBX89Pwusv7U+JvhO0xn7Rq9pFj13TKP61/QwnCD6V9fxI/epL1/QqQ6iiivjSQooooAKKKKACiiigAooooAK/Jn/grTd+Z+0B4atwciLw3C/wCLXNx/8SK/Wavx/wD+Cp979q/adiizn7NoVrF9MvK//s1fQ5Cr41ejKjufHlFFFfphYV9g/wDBPvwt/wAJKnjw7d3kmxHTpn7R/hXx9X6Mf8Ej9IjvLP4pTTLlPM0xF+oF0T/MV5eZ1VSw0pen5oR4x/wU6sfsv7VWpS4x9p0yzl+uEKf+yV8nV9pf8FX7H7N+0bo84HFz4ct3z7i4uF/kBXxbRlj5sHSfkgWwUUUV6gz9Mv8AgkBfeZ4c+Jdnn/VXVjLj/fSYf+yV+iNfmb/wR/1HyvEHxMsc8zW1jNj/AHGmH/tSv0yr8rzlWx1T5fkjN7hRRRXjCCiiigAooooAKKKKACiiigDzP9pew/tP9nj4l2wG5n8OahtHqwt3I/UCvw6+C9//AGV8YfA16Tj7NrtjNn02zof6V+9nxJ07+1/h54oscbvtOl3UOPXdEw/rX89+j3x0vW7K8X71vcJKMeqsD/SvtuH/AHqNaP8AWqZcT+jReVFLUUDiSFGU5UqCCO9S18UyAooopAFFFFABRRRQAUUUUAFFFFABRRRQAUUUUAFFFFABRRRQAUUUUAFFFFABRRRQAUUUUAFFFFABRRRQAUUUUAFFFFABRRRQAUUUUAFFFFABRRRQAUUUUAFFFFABRRRQAUUUUAFFFFABRRRQAUUUUAFFFFABRRRQAUUUUAFFFFABRRRQAUUUUAFFFFAH5tf8FMfCF98Mfi58PfjPoCeTcrNHb3EqjCi5t282Et6703L9Iq/QTwF4vsfH/gvQ/EmmNusNWs4r2E5yQsiBgD7jOD7g15p+2J8Jf+Fzfs9eLNChh87U4bc6hp4Ay32iH51VfdwGT/gZrxL/AIJZfFo+L/gvqHg27m33/ha7IhVjybWYs6fXDiUew217dT/acBGf2qbs/R7f5FdD7XxxX5+/8FYPhzN/YPgr4k6crRXek3Z025ni++qP+8hbPYK6OPrIK/QPvXmH7SnwzX4w/A3xj4TEYlur2wdrQEf8vMf7yH/yIi/hmuLAVvq+JhN7X19HoxI1PgZ8RYfi38IvCfi+JlLarp8U0wTokwG2VP8AgMiuv4V3eK+Df+CT/wATm1b4b+JvAd5IftegXou7eN+CIJ87lA/2ZEYn/roK+8u9TjaH1fETp9E9PToD0PlT/gpX4C/4TT9l7V72NPMuvD95b6pHgc7Q3lSfgElZj/u0z9hHxz/wnP7MnhRpJPMutKV9KmGc7fJbEY/79GOvor4i+EoPH3gDxH4aucCDV9PuLFiw+6JI2TP4Zz+Ffnz/AMEt/FM+lz/ELwFf5hubS4jv47duqsCYZ8j2KwivnOJsP9c4eqNb0ZKXyejOvDStKx9+04HNNpelfzzGR6g6nA5poOaK64yIH0oNNBzS10xkA8HFOBzUQOKdXRGRLQ+lBxTAxFLit4zJHDLEe1fHn/BQ45sfBY9JLr+UdfYPOaxfEvgnw/4zEC67olhrAgJMX261SYRk4zt3g4zgZx6CuunUs7s9jJcwjlWPp42UeZQvp6pr9T8haK/V7/hRvw8/6Ejw/wD+CyD/AOJp3/CjPh5/0JHh/wD8FkH/AMRXZ7aJ+u/8RHof9A7+9HyH/wAE/wA4+JGv/wDYM/8Aai1965GRXNeG/h34X8IXMlzofh/TNIuJU2PLY2kcLMuc4JVQSMgcV0dRKpd3PyjPs0jnOOljIxcU0lZ+SsPz70uTTKKnnPnrDic81xXxU+FGgfF3w3JpGtwbhy0F1HgS28mPvoe3uOh712WeaQ4Jx3pqZpQrVMNUjWoycZR1TW6PzK+Lv7L3jH4U3M032N9a0NSSmpWUZYKv/TRBkofc5X0Jrx4jFfsqyZGOv1rgfFXwE8AeNZpJtX8L2E9xKcvPFH5MrH1LptY/iatVV1P2LLfEOpTgoZhS5mvtR3fqnp9zR+VFFfo3efsSfDG4dmj0+8tgegivXIH/AH1mnWX7FPwvtXDS6Xd3YHaa9lAP/fJWj2sT6f8A4iHlVr8k/uX+Z+caI0rhUUuxOAqjJJr3z4M/sg+KviLc297rcE3hvw+cFpbhNs8q+kcZ5Gf7zADuN3SvuXwj8HfBfgRkfRPDdhYzoMLcCENKP+Btlv1rsQuPpWM8QvsnyeaeIVavB08BT5L/AGnq/ktk/mzC8FeCtI+Hvh+10XQ7RLOxt1wqr1Y92Y9WY9ya3xSYAPvTcnd7VxTnzH5FUnOrN1Kju3q292x5OKaTmkpCa5ZSBIR2wK/Lf9o7/kuHi/8A6/m/kK/UbOM5rkdV+EngnW9QmvtQ8KaNeXk7b5Z59Pid5D6sxUkn61pQxCoybaufYcNZ5DIcTKvKDkpRtp6pn5P0V+q3/Ckfh9/0JOgf+CyH/wCIo/4Ul8Ph/wAyVoH/AILIf/iK6nmMF0P0j/iItH/oHf3o4/8AY/P/ABj14XB9br/0plr2TviqGjaHp/h3TYdP0uyt9OsIc+XbWsSxxpkknCqABkkn6k1eJ5Ar5uvUU5ykurPxnG4hYvF1cQlZTk3btdti00mlJphOa4JSORCE5oopCcVxykWhCc0lFNJ5rknIpBTKVjSVySZaAnFMpSc0lcc5FATgU2gnNFckpWdyj8Uv2q9LbSP2jfiHAw2l9Ynnx7SN5g/9CrymvoH9vSz+yftU+NMLtWX7JKPxtIc/rmvn6v8ASjhmq6+S4Sq+tOD++KPnKitOS8wooor6QyCiiigAooooAKKKKACiiigAooooAK+3f+CWWneb8RfGl/j/AFGlxwZ/35Qf/adfEVfoL/wSo07bbfEe+I+81hCp+gnLfzWvzDxKrew4WxUu6S++SR1YZXqRPv8AB5pSM02nA5r+BIM94UHFOplOBzXZBkjlp61HTwa64shjqcDmmg5pQcV2QkQOpwOabRXXGQmSdRS0wHNPBzXZGRDI5mH2eXP901+QWqf8hO7/AOur/wAzX7AdcgjiuLb4K+AJWZm8F6CWJySdNhJJ/wC+K9vBYuOH5rq9z7XhniKGQSqynTcue2z2tf8AzPyqoHWv1W/4Uj8Pv+hK0D/wWQ//ABFKPgl8Pv8AoSdA/wDBZD/8RXqrMKb6H3T8RaLVvq7+80vhj8vw68Nf9g22/wDRa11A5FVrS0hsbSK2t4kggiQJHFGoVUUDAAA4AA7VPnBFefz3lc/DqsvaVJTXVtkoNLTAc0oOK0jIxsDAFSG5FfJv7Qn7GsfiS5ufEXgcRWuoykyXGksQkUzd2RuiMfQ/KfUd/rMHPTpRnmuuFZxd0erlma4rKK/t8LKz6ro12a/ryPyB8R+FdY8IalJYa1ptzpl2hwY7mIoT7jPUe44rJr9gNe8LaP4oszaavplpqdseTFdQrImfXDA15frX7IXws1qRpP8AhHBZysclrS6liH4KG2j8q7Y4hPdH7Dg/EbDyiljKLT/u2a/GzX4n5n0V+io/Ye+GYfd9m1Aj+6bw4/lmuk0L9k34XaDIssfheG6kX+K9mknB+quxX9K09rE9Gp4iZZGN4Qm36JfqfnR4L+HniP4haktl4e0i51KcnDNEmI4/d3PyqPckV91fs6fsl6f8L3i17xC8Wq+JduY1UZgs89dmfvP/ALRxjsO59+0vRrHQ7OOz06zt7G1jGEht4ljVfooAAq4cNwal1T85z3jTGZtTeHox9nTe9ndteb008l+JKvyjHajJplFRzn53Ydn3oz702ijnCx89/tyt/wAWPlH/AE/QfzNfnXX7Ca94b0rxVp7WOsaba6rZlg5t7yFZoyw6HawIyK5r/hRvw8K/8iR4f/8ABZB/8RVqrFLU/TeG+L6WR4N4aVJyd27p97f5H5QV7H+yBgftEeE89M3X/pNNX33/AMKO+HhA/wCKI8P/APgsg/8AiKu6N8LfBvh3UodQ0rwro2nX8OfLubSwijkTIKnDKoIyCR9CaUq8bWPazDj6jjsHVwyoNOcXG91pdWOtpC1NJzRXA5n40BOaKTgUhOaxlMdhScU0nFBOKbXPKRSQE5ooppOa55SKAnNJRSE1yykNIQnNJRQTiuaUij4C/wCCpHimfVLn4e+AbDM1zdzyX8lup5ZiRDBx7lphX6DfDnwnB4C8BeHfDVtjyNI0+3sUKjGRHGqZ/HGfxr84tZi/4Xx/wU70nT/+PjTPDVzECTyFWzjMzA+3n7l/4FX6gYr+mcDh/qGT4PC9XHmfrJ3/AAR49eXNNi18c/8ABUH4of8ACFfs+x+G7ebZf+Kb1LXaDhvs8REkpH4iJT7Oa+xu9fmL+1dI37TH7e3g/wCGVuxn0fRXhtLpUOVx/wAfF2w9CIwE+sde1ldJTxCnL4YJyfy/4Jgj7B/Yg+F//CqP2a/CGnTQ+VqN/b/2re5GG82f5wGHqqGNP+AV7xjIpkUSwxrGgCooAVVGAAO1SAYrzq1R1qkqkt27iPmn/goH8Wf+FUfs2a+tvN5Wq+ICNFtMH5gJQfNb14iWTnsStY//AATa+Eh+G/7Olhq11D5eqeKZTqspYfMICNsC/TYN4/66mvnf9urVLr9oj9rvwN8HNJmZrTTpIoLox8+XNPtknf32QKh9sMK/SjR9KtdC0qz02yhW3srSFLeCFPupGqhVUewAAr16/wDs2BhR+1N8z9On+Y+hfooorxBBRRRQAUUUUAFFFFABRRRQAUUUUAFFFFABRRRQAUUUUAFFFFABRRRQAUUUUAFFFFABRRRQAUUUUAFFFFABRRRQAUUUUAFFFFABRRRQAUUUUAFFFFABRRRQAUUUUAFFFFABRRRQAUUUUAFFFFABRRRQAUUUUAFFFFABRRRQAUUUUAFFFFABRRRQAgrx/wDa91D+zP2YfiXMTjdodzDn/fXZ/wCzV7B0xXzx/wAFA9R/sz9kXx/IDhpIrWAe++7hU/oTXThI82Ipx7yX5gfkZ+zZYHUv2hfhpbY3B/Emn7h/si4Qn9Aa/fodK/Cz9ifTv7U/ao+HEOM7dTE2P+uaM/8A7LX7p19FxG/38I+X6lSFooor5QkKKKKACiiigAooooAKKKKAE7ivxf8A+ClN/wDa/wBrfxPFnP2W1sofpm2jf/2ev2g7V+Hv7e2o/wBqftb/ABDmznbdQQ/9+7aJP/Za+o4djfFSfaL/ADRUdz5/ooor9FLCv0+/4JG2Oz4eePrzbnzdTt4s/wC5ET/7PX5g1+sX/BJjT/K+APiS6YY8/wARyqPcLbW/9WNfP55LlwTXdr8wex4r/wAFddO8r4meBb/H+v0iWHP+5MT/AO1K+B6/SH/gsDppx8L9QVeAdRgc/wDgOV/9mr83q1yaV8DT+f5sS2CiiivbGfc//BJHUfK+N3iywzjz9AabHrsuIR/7Ur9W6/Hv/gltqn2D9qBYM4+26LdwY9cGOT/2nX7C1+Z59G2Nb7pES3CiiivniQooooAKKKKACiiigAooooAhuYlnt5Y3G5HUqR6giv5z9XsW0rWr2zf79tcPE31ViP6V/Ro3KkV/Pv8AHTTP7E+Nnj6wxtFpr9/AB7LcOP6V9jw5L3qsfT9Son7zfDrVP7b+HvhrUc7vtemW0+fXdErf1rpK8s/Zd1T+2P2cvhpck7mPh2xjY+rJAin9VNep18lVjy1JLs2SFFFFZgFFFFABRRRQAUUUUAFFFFABRRRQAUUUUAFFFFABRRRQAUUUUAFFFFABRRRQAUUUUAFFFFABRRRQAUUUUAFFFFABRRRQAUUUUAFFFFABRRRQAUUUUAFFFFABRRRQAUUUUAFFFFABRRRQAUUUUAFFFFABRRRQAUUUUAFFFFABRRRQAUUUUAFFFFADSNy1+X/gI/8ADI3/AAUbv9BYG08L+KpzbwjpGIbsh4MeyTgR57BWr9Qegr4C/wCCrXwvluPC/hT4maYrR32h3IsLqeLh1ikO+F89gkgIHvLXr5XOLqyoT+Gaa+fQpH37ikxmvOf2ePihF8Zfgx4T8XoytNqNkhuVTolwnyTL9BIr49sV6P0FeVODpycXutCT8wvCX/GLf/BS290s/wCi+HvFlw0MY6IYr3EkQUei3AVPopr9PB61+e//AAVd+Hs1tY+BviZpgaG90y5OmXFxH95QSZYGz2CusvPq4r7U+DHxDg+K/wAKfCvi6327dW0+K4kVOiSlcSJ/wFwy/hXsY/8AfUKWJW7XK/Vf5jZ2vWvy+0SL/hQ3/BTvV9PP7jTPEtzKAegZbyMTqB7eftX8K/UE8V+a/wDwVI0K58EfFf4YfE3Tk23MY+ztIOAsttMs0WT6nzG/74rhw9FYunWwUtqsGvnbRl05cskz76BxS1m6BrNt4h0PTtUtH8y0vreO5hf+8jqGU/kRWiDiv5SknTnKEt0e4O6UoOabRWkZAPpQcU0GlrqjImw+jpTQcUoOa6IyEODUtNozitlIViQNS1GGpa1UybD6Kbk0u6tVMVh26jdSZFFWpiHbqN1NoqucB24UZFNoo5wF3UbqSipcwCik3UmTUOY7DqQtTScUhNZOYWFoJxTc5orJyLsBOaKQnFITmsZSGKTim0UhOK55SHYUnFNJzSUVzykUFITQTTScVySkNIQnNJRQTiuaUi0hCcU2ignFckpDEJxTScUpNMrklItIKQnFLTeprllIsb1pScUU0nNcc5FBTWNKTimE4rkkxo/Kn/gpLpI079o43AGDf6RbXB98GSP/ANp18rV9m/8ABUTT2i+L/ha+x8s2hiEH3SeUn/0YK+Mq/wBFOAa3t+GsFO/2Uvu0/Q+exCtVkFFFFffnOFFFFABRRRQAUUUUAFFFFABRRRQAV+ln/BLfTvK+FXi2/wAf67WRDn/chQ/+1K/NOv1T/wCCbGn/AGH9nV5sY+2azczZ9cLGn/slfini7W9lw1KP80or8b/od2EV6h9Xg5pQcU0HFOr+GYs9oceaUHFNBpa7ISEx9KDimg5pa64yEPBxTqjBp4NdcZGbQ4HFOplKDiuuMiR1PBplAOK6oyJaJQc0U0GnA5rqjIhoUGnUylBxXTGQDwcUoOabRXTGRA+gHFIDmlroUgHA0u6mUoatlImxJnNFMpcmtVMmw6lyabuo4rRTCw7d7UuRTaKvnEO3UbqbRT5wHbqTdSUUucBd1GTTcCjIqXMBaKTdSZNQ5jsKTik3UlIWrJzHYUnFITSUVi5FWCkJxSFqSsJSGBOaKKaTmueUh2AnNJRQTiuaUihM4FZ2v61beHdC1HVbx/LtLG3kuZn/ALqIpZj+QNXycV8//t1eOP8AhB/2ZvFjpJ5d1qiJpUIzjd5zBZB/36En5V15Zhnj8dRwsd5yivxFJ8sWzwf/AIJb6Dc+N/it8TviZqKbrmT/AEdZDyGluZmmlwfUeWn/AH3X6UYr5T/4Jp+Af+EM/Ze0q+kj8u68QXlxqkmRzt3CKP8AApErD/er6sPev6kzCUXiJRjtH3V6LQ8Fu7MXxl4nsvBPhPWvEGoPssNKs5r2dvRI0Lt+gr88/wDgmR4YvfiR8XfiP8YNaTzLmSV4IpG5BuLmQyzFfdVCj6SV7R/wU6+KH/CDfs7voNtLs1DxTeJYhVOGECfvJWHt8qIfaSu8/YV+F3/Cqv2aPCVnNF5WoapEdYvMjBLz4ZQR2Ij8pT/u110v9mwE6nWo+Vei3/yDofQR5FYfjPxTYeB/COs+IdTfytP0qzlvZ2HUJGhY498DitzpXxd/wVH+LX/CF/A608I2kuzUPFd2InVThhawlXkP4uYl9wzV5uEoPEVoUl1f4dQR5T/wTY8K33xa+NvxB+NGvR+ZOJpYrd25UXVyxeTYe2yPC49JRX6UV4Z+xf8ACUfBr9nbwpo08Pk6pdwf2nqAIw3nzYcq3ui7E/4BXuWa6MxrKviJOPwrReiB7i0UUV5wgooooAKKKKACiiigAooooAKKKKACiiigAooooAKKKKACiiigAooooAKKKKACiiigAooooAKKKKACiiigAooooAKKKKACiiigAooooAKKKKACiiigAooooAKKKKACiiigAooooAKKKKACiiigAooooAKKKKACiiigAooooAKKKKACiiigAooooASvk3/gp1qn9n/sranBnH23UrO3x64fzP8A2nX1iTxXw/8A8FatT+z/AAH8M2IOGufEMchHqqW8+f1Za9DLY82Lppd/yGtz42/4JxaWdR/a68HSY+W0ivZ2H/brKo/VhX7VV+Q3/BKrSvt/7S17cEZ+xaBcz59CZYY//ZzX689xXqcQSvi0uyQ5bi0UUV82SFFFFABRRRQAUUUUAFFFFACHpX4KftXal/av7SvxNnzu2+ILyHP+5Kyf+y1+9LHCE+1fz2/F/U/7a+LHjTUM7vtetXk+fXdO7f1r67hyN61SXkvzKicjRRRX35YV+xP/AAS9077F+y3azbcfa9Wu5s+uCqf+yV+O1ftl/wAE8NNbTf2Q/AoK7XnF5O3vuu5sf+O4r5fiGVsKl3kvyYnseP8A/BXLSvO+EXgvUsf8e+uG3z6eZA7f+0q/K2v2D/4KlaT/AGj+zAbjbn7BrVpcZ9MiSP8A9qV+Pla5BLmwaXZv/MI7BRRRX0Yz6Q/4J36n/Zn7XfgbLYjuPtkDe+60mx/48Fr9sjX4Ofshax/Yf7Tnw0uc7d+uW1tn/rq/lf8As9fvH1FfnnEUbYmEu8f1ZEhaKKK+VJCiiigAooooAKKKKACiiigBB0r8KP20tH/sP9qb4k2+3bv1V7nH/XVVl/8AZ6/dYda/GD/gpRo/9mfta+Jp9u0X9rZXI98W6R/zjNfUcOytiZR7r9UVE/Rz9gPV/wC2v2Sfh/MWy0VvcWx9vLuZUH6KK+hK+RP+CXes/wBp/suw227d/Z+sXdtj0zslx/5F/WvryvEx0eTFVF/ef5ie4UUUVxCCiiigAooooAKKKKACiiigAooooAKKKKACiiigAooooAKKKKACiiigAooooAKKKKACiiigAooooAKKKKACiiigAooooAKKKKACiiigAooooAKKKKACiiigAooooAKKKKACiiigAooooAKKKKACiiigAooooAKKKKACiiigAooooAKKKKACiiigBCa4f41/De2+L3wp8UeD7rYE1WxkgjdxkRy43RP/AMBcI34V3GM0e1OMnCSmt0B+ef8AwSq+JFzpw8bfCfWC0F/pdw2o21vKfmT5hFcp7bXEZx6u1foZ3r8wPjqh/ZM/4KE6F46hBtfDXiSZLy6YcJsmzDeA+pDZmx6stfp6jh0DKQVIyCK9fM4qU44iO01f59Rs8s/af+GA+MPwG8Y+Fki828ubFpbNQOftMWJIQPTLoo+hNfNP/BKL4nHXvhX4h8EXUpN34evvtFujHkW8+TgD2kSQn/roK+6mGQa/MT4ef8Yt/wDBSnU9Ab/RfD3iq4e3hHRPLu8SwBR/szhY8+zVWD/f4Wrh+q95fLf8AWx+nnevlL/gpb4D/wCEy/Zf1W+ji8y58P3lvqaYHO3cYpPwCylj/u19W1zPxJ8JQePvh74k8M3OBDq+nXFixb+HzI2XP4Zz+Febhqvsa0KnZoR87fsL+OP+E5/Zm8JPJJ5l1pcb6VMM52+SxWMf9+vL/OvfgcV8C/8ABLnxVPpzfEHwHfZhubO4j1CO3bqrcwz8exSIV98iv574vwf9nZ5iKKWjfMvR6r7r2PdpPmgmPBxTutRg4pwNfKRkatDqUHFIDmiuiMiR9FMpwat4zFYcGpQc02it1MkfRTcml3VqpgO3UbqbkUZxWimKw/IoptFXzBYfk0ZNMop84WH5NGTTKKOcLDqMim0UucLC7qN1JRUOYWCik3UhOazcxik4pC1JRWTmAUUham5zWMplWFJzSUUE4rnlMYU0nNBNNJzXPKQ7ATmkopCcVzykXYUnFN6mjqaTpXJKQw6U0nNBOaaTmuaUi0gJzSUU0nNcspFATmkAxRSE1yykUgJpKKaTmuOUhgTmmE5pScU2uWUi0fn3/wAFVbELd/De8A+Z0v4mP+6bcj/0I18DV+j/APwVK0oTfD/wVqWObfUpbfP/AF0i3f8AtKvzgr+/fCqsq3CmHX8rkv8AyZv8jwMUrVWFFFFfrpxhRRRQAUUUUAFFFFABRRRQAUUUUAFfr1+wRp32D9lrwgxGHuGu5m/G6lA/QCvyFr9of2S9O/sv9m/4ew4xu0uOb/v4S/8A7NX87eNtfkyShS/mqJ/dFnpYJXqN+R68DTwc1FTwa/jCLPZY+nA5pnUUoOK7IyIFHBp4OabRXVGRLH04HNNBzRXVGQmSA0tMBzTga6oyIaHg5paZSg4rqjIkdnFOBzTaK6YyJsSg5opgOacGrpjImw4HFKDmm0V0RmIfQDimg4pwOa6IzJsOyKWmUVspiH0ZNN3UuRWqmA7dS5FNoq1MVh1FNoqucLD8mjJplFPnCw/JpKbRRzhYdRkU2ipcgsLupKKTIqHMLC0U3dSVm5jHFqaTmignFYuY7BSE4pCc0lYymUFFFITmueUgAmmk4oJxTa5pSKsFfA3/AAVG8Uz6i/w+8B2OZrm8uJNQkt16s3EMGB7l5hX3weor88Nei/4Xx/wU50fTR/pGmeGrmFSTyqraRmdwfYz7l/Gv0nw8wqr5z9Zkvdoxcvnay/E58RLlh6n6O/DbwhB4A8AeHPDVsQYdI063sVKj73lxqufxxn8a6Xn8KKyfFfiOz8H+GdX13UZPKsNMtJby4f8AuxxoXY/kDX7G26kr7tnin5uftg3En7Sf7dHgr4W2rtNpWkPDaXSochS+Li7ce4hVR9Y6/TO3hjtYI4okWOKNQqoowFA4AAr83P8Agml4cvPin8b/AIkfGLWo98/mSRws3IFxdSGSTaf9hFC/SSv0pBzXsZnJU5U8MtoK3zerGxMV+YHxUP8Aw1v/AMFFdL8Kp/pfhfwvMtrcL1jMVsTJc7v9+XMWf92v0A+PfxNg+Dnwd8V+L5iofTLF3t1fo87fJCn4yMg/Gvj3/glL8Mpzo3jD4oaqGmv9YuTp1rPLy7RqRJO+e4eQoPrEarAL6vQq4t7pcsfV/wCSBdz9AQu0ADpTqKK8MQUUUUAFFFFABRRRQAUUUUAFFFFABRRRQAUUUUAFFFFABRRRQAUUUUAFFFFABRRRQAUUUUAFFFFABRRRQAUUUUAFFFFABRRRQAUUUUAFFFFABRRRQAUUUUAFFFFABRRRQAUUUUAFFFFABRRRQAUUUUAFFFFABRRRQAUUUUAFFFFABRRRQAUUUUAFFFFACYr86v8AgsBrHl6P8NNLDf66e+uWX/cWFR/6MNfoqOlfln/wV01nz/ij4G0rdk22kSXO308yYrn/AMhfpXt5LHmx0PK/5DW5L/wSJ0jzviP481Tb/wAe2lw22708yXdj/wAhfpX6j1+d/wDwSB0fyfDnxK1Qr/x8XVlbBv8ArmkzH/0aK/RClnUubHT8rfkge4tFFFeKIKKKKACiiigAooooAKKKKAKuo3KWFhc3MhxHFE0jH2AJNfzm39y97fXFxIcySyM7H3Jya/oH+NWr/wBgfB7xxqedv2LQ764z6bIHb+lfz5E5JNfccNR0qy9P1LiJRRRX2pQV+8P7IOlf2N+zD8M7fGN+h29xj/rqvmf+z1+D6jLAV/Ql8HtK/sD4TeC9NI2fY9Fsrfb6bIEX+lfHcSStTpx83/X4kyPJP+Cgekf2z+yR49jAy8EdtcqfTZdRMT/3yGr8R6/e/wDak0b+3f2cfiXZhdznw/eyIvqyQs6j81FfghWnDkr0Jx7P80v8giFFFFfWlHUfCzV/+Ef+JvhHVN237Fq9pc7vTZMrf0r+hlTuQH2r+cCJzHKjKSCpBBHav6KPB+sDxF4U0bVVIK31lDcgjp86Bv618PxLHWnP1/QmRs0UUV8UQFFFFABRRRQAUUUUAFFFFACDqa/Jr/grPon2P49+HdSVcJe+H40J9XSeYH9GSv1kWvzb/wCCv+h4n+GmrqvDLfWkjfQwsg/V693JJ8mNiu6a/ApbnW/8Ei9b+0fC/wAc6Ru/49dXjutvp5sIXP8A5B/SvvivzH/4JB68LfxX8RdGLc3VnaXYX/rk8in/ANHCv04rLOIcmOqedn+CE9xaKKK8cQUUUUAFFFFABRRRQAUUUUAFFFFABRRRQAUUUUAFFFFABRRRQAUUUUAFFFFABRRRQAUUUUAFFFFABRRRQAUUUUAFFFFABRRRQAUUUUAFFFFABRRRQAUUUUAFFFFABRRRQAUUUUAFFFFABRRRQAUUUUAFFFFABRRRQAUUUUAFFFFABRRRQAUUUUAFFFFAHx1/wU++Ev8AwnfwDTxNaQ+ZqXhO6F3lRljbSYSYD6Hy3PtGa9G/Yc+LX/C4P2cPC+oTzedqmmR/2TfknLebCAqsfdozG592r2nxT4dsvF/hvVdC1KITafqVrLZ3ER/ijkQqw/Imvzn/AOCdXiO9+Cv7RHxA+C+uSlWnll+zBuA1zbMwJQekkJL59I1r3KX+04CdP7VN8y9Hv/mPofpdX54f8FWvANzpjeA/ilpW6C9064/sye4jHzIcma3b22ss3Pqwr9Dgc15H+1X8L/8Ahb/7P/jPw1HD597LZNc2S4yTcxfvYgPTLIF+jGuLAVvq+JhN7Xs/R6MEdX8IvH1t8Uvhj4Y8XWu0R6vYQ3TIpyI5GUb0+qtuX8K7HoK+Gv8AglP8T/8AhI/hBrfgu5l33fhu+82BCeltcZYAD2kWUn/eFfctZ4yj9Xrzp9n+HQGfl54fi/4UR/wU31nTP+PfTPElzMoI4Vlu4xOgHsJ9q/hX6Hqea+Cv+CouhXHgX4vfDH4nacm24QCBnXgCW1mWaLJ9T5jfgntX3Poer2+v6NYanZv5lpe28dzC/wDeR1DKfyIr8n8ScNeeEzBfbi4v1i/1R62EleLRoUU0NTs4r8ZjI7bDgc04Go6UHFdEZisSZzRTAc04NW6mTYWnbqbRWymIfRTKXNaqYrDqKbupcitFMVh240bqSir5wHbqN1NoqucB26jdTaKOcBd1G6koqecBcmkpMik3VDmOw6im5NJWbmFh26kzmkorJzGFFJuppOKxcx2HbqaTikJzSVjKZVgJzRRmmk5rnlIdhScU2ignFc0pDAnFNJzQTTSc1zykWkBOaSikJxXPKRQE4pvWikJxXJKRSQpOKbR1pCcVySkMCcUwnFKTTetc0pFpCUE4oppOa5JSLPkn/gpnYm6/Z/02YDP2bXreQn0BhnX+bCvy6r9b/wDgoBp4vf2XfE0pGTaT2cw9s3Eaf+z1+SFf3P4L1/bcNyh/JUkvwT/U8HGq1X5BRRRX72eeFFFFABRRRQAUUUUAFFFFABRRRQAAZNfuP8FNP/sj4O+BbHG37PodjER7iBBX4dRqXkRQMkkAAV+9ehWA0rRdPsh0t7eOEY/2VA/pX8reOtfloYGl3c39yS/U9bALWTNClBxTQaWv5IjI9dkgOKdUYOacDiuyMiGPBxS02lBrpjIkcDinUylBxXXGRI6nA5pvSiumMhNEgNLTAc04GumMiGhwOKdTKUHFdUZEjqUHFNBzS1vGYrDwacDmoqcGreMybD6KaDThzW6mKwoOKXdTaK2UxD6KZS5NaKYrDqXJpu6lyK0UxWF3Uu6m0VXOA7dRuptFVzgO3UbqbRRzgLuoyaSjIqHMLBRSbqTJqHMdh1ITim0Vm5jFJzSUUE1k5gFITSE00tWDmOw4mmk5pKKwlMqwUE4pCcU2ueUiijrmr2+gaNqGqXj+XaWVvJczP/dRFLMfyBr4Z/4Jc6FceOvi58T/AInagm64ceQrtyDLczNNKQfUeWv4P717z+3L44/4Qb9mfxdIkmy61ONNKhGcbvOYLIP+/fmH8KP+CaPgL/hDP2YdL1CSPZc+Ib241N9w+bbuEKfgViDD/e96/fvD/DfV8pxONe9SSivRav7zzMXLVRPrCvkj/gpj8Uf+EC/ZxudFt5vL1HxRdJpyBThhAv7yZvphVQ/9dK+t+tfmP+2ldS/tHftteBvhRZSNLp2lNDa3QjOdjS4nunH+7Aqfihr9Lyymp4lSl8Mfefy/4J5yPrD9gn4X/wDCrP2ZfC0E0XlajrCHWbvjBLT4MefcRCIH3Br6HxmobS1is7WK3hjWKGJAiRoMKqgYAA9MVMxCqSeg5rgr1HXqyqS3buI/Pr/gqz8TLifTvBvwt0gtNf6vcjULq3i++6gmO3THcM5c49YxX2V8C/hpb/B74Q+FPB9uFzpdjHFM6dJJz80z/wDApGdvxr8+/g8D+1t/wUS1fxhJ/pXhjwxM13bMeUMVuRFa49C0mJcezV+n+a9bHv6vRpYVbpc0vV/5Ib7DqKKK8QQUUUUAFFFFABRRRQAUUUUAFFFFABRRRQAUUUUAFFFFABRRRQAUUUUAFFFFABRRRQAUUUUAFFFFABRRRQAUUUUAFFFFABRRRQAUUUUAFFFFABRRRQAUUUUAFFFFABRRRQAUUUUAFFFFABRRRQAUUUUAFFFFABRRRQAUUUUAFFFFABRRRQAUUUUAFFFFACV+O3/BUPW/7V/ajuLXdu/s3SLS1x6Z3y4/8i/rX7EnpX4b/t167/wkP7WPxEuQ24RXsdoPbyYY4iPzQ19Pw9DmxUpdov8ANFR3PvT/AIJQ6L/Z/wCzvq96y4e/1+eQH1RYYUH6h6+1OmK+av8AgnXoZ0T9knwYWXbLeNd3bj/euZAp/wC+VWvpQdRXj5hPnxdR+b/DQT3HUUUVwCCiiigAooooAKKKKACiiigDxT9tDWP7D/ZZ+JFzu279Jkts/wDXUiL/ANnr8J6/Zz/gpXrf9k/sneIrfdtOo3lnaj3xOspH5RGvxjr9D4djbDSl3l+iLiFFFFfVFF3RNOfV9ZsLGP8A1lzPHCuPVmAH86/ovtIUtbaKGNdscaBVX0AGBX4B/s+6QfEHx2+Hun7dy3PiCwjcf7JuE3H8s1/QB0Ar4PiSd6lOPk/0IkZPjDRx4g8J6zpZAIvrKa2IPfehX+tfzryqUkdSMEEgg1/R+4yhHtX89Pxa0Q+GPin4x0crtOn6xeWu302TOv8ASr4an71SHo/zHE5SiiivuSgr97f2V9bHiD9m/wCGl7u3sdAs4nb1aOJY2P5qa/BKv2s/4J0a7/bf7JXg5WbdLZPd2j+225kKj/vllr5PiOF6EJdn+aJkfS9FFFfnxAUUUUAFFFFABRRRQAUUUUAJ1zXw9/wVn0L7d8CfDeqKu57HX442PokkEuf/AB5Ur7gPBNfM/wDwUY8P/wBu/smeL3Vd0thJaXiD/duI1Y/98s1ehl0+TF035r8dBrc+G/8Aglfrv9lftMXFmWwNT0O5tgvqVeKX+UZr9fRzX4c/sIeIf+Ea/ax+H1wW2pPdyWTDsfOhkiA/NxX7jCvV4ghy4tPukOW4tFFFfNEhRRRQAUUUUAFFFFABRRRQAUUUUAFFFFABRRRQAUUUUAFFFFABRRRQAUUUUAFFFFABRRRQAUUUUAFFFFABRRRQB86/ti/tMax+zRoPhzU9L0O01qPU7mW3lF1KyeWVUMuNvr835Vxv7If7bmqftIfEPU/DOqeHbLRhbaa9/FLazu5crLGhUhvaTP4VF/wU/wBDGpfs82F8q5fTtcglLeitHLGR+bL+VfJf/BNrUksf2n9Ogaby2vNNu4FXH+sIQSbfyjJ/4DU31KtofrrRRRVEhRRRQAUUUUAFFFFABRRRQAUUUUAFFFFABRRRQAUUUUAFFFFABRRRQAUUUUAFFFFABRRRQAUUUUAFFFFABRRRQAUUUUAJX5m/8FAdEvPgL+1D4C+M2jQkR3kkUlyE4ElxbFVdWPYSQFF99rV+mQNfOv7enwl/4W3+zb4kggh87VdFUazZADLboQTIo9S0RkAHqRXpZdWVHER5vhlo/RjR7z4f1qz8S6Fp2r6fMLiwv7eO6t5l6PG6hlYfUEGtAjK4r5G/4JnfFn/hYX7PkWgXU3map4UuDp7hjljbtl4GPsAWQf8AXKvruuTEUXh606T6MR+YXwmP/DLn/BSLWPC7f6L4f8TzyWsC9E8u5xNbBR32y7Ys/wC9X6eYr86/+Cq/gS60LU/h/wDFbSN0F7Y3A02a5Qco6sZ7ZvwIm5+lfdHwr8d2vxN+HHhnxVZ4EGr2EN3sU58tmQFkPurZU+4r08w/fUqWKXVcr9V/mN9z56/4KYeAv+Ey/Zg1K/jj8y68PXtvqabR82zcYX/ALKWP+7S/sOeOf+E4/Zo8IySSb7nTIn0qYZzt8lisY/79+Wfxr6I+Jng6H4hfDzxN4Ynx5Wr6bcWJLfw+ZGyhvwJB/Cvz7/4Jd+K5rCPx/wCBb7dDcWdzHqEcD9QxzFNx7FIh+NfBcYYX67w3UkvioyUvk9H/AJnbhJWnbufe9FNBpwOa/mSMz2LDgc0tMpQcVupiHUu6mg5pa2UxWHA5p26o6M4rZTFYk3UtR7qXIrVTJsPoptLurVN9gFopN1LkVd32ELk0ZNJkUU+ZgLk0ZNJRU84BRRkUm6lzgLRSbqSocx2HUUzIpN1Q5hYfuppOKaTmisnMqwu6kopCcVk5jsLSE4pCc0lYSmMUnNJQTimk5rCUh2FJppOKCcU2sJSKSFJzSUU0nNc8pFCk4ptIOaUnFc0pFWAnFN60daK5pSGJ0FNJoJppOa5ZSKSAnNJRSE1yykWkBOaSikJxXJKQzxj9sbTDq/7NPj6ADOyxFx/37kST/wBkr8bK/bn4/WX9o/A74g223c0mgXwUf7XkPj9cV+I1f2h4FV+fKsVS/lmn96S/Q8XHr34vyCiiiv6bPLCiiigAooooAKKKKACiiigAooooA3fAmn/2v438P2ON32nULeHHrukUf1r920PT6V+JX7O+n/2p8efh7bkblbXrJmHqqzKx/QGv21Bwa/jXx2r3xuCo9oyf3tL9D2sAvdkx9OBzTaOlfzDGR6g6nA5poOaK6oyJaJQc0tRg5p4Oa6oyIaHA0tNpQa6YyEOBxTgc0yiuuMiR9OBzTAc0tdEZCsPBxTgc1GDinA10RkS0OpQ1NBpa3jMgfRTKcGrdTAUHFODU2itlMVh4NLuqOl3Vqpk2JKKZupQfetVMVh1FJuozntVqYWFooyKMiq5xC5NGTSUVXOAuTRk0lGRT5n2AKKMik3Ury7ALRSbjSE+9ZtvsMdSbqbupN1ZOYWHE+tNLUlFZOZVgzmijpSFqxcx2FJxTSc0lFYSmMKCaQtTScVjKQ7HwX/wVE8VzX6eAPAtlumuLy5kv5IE6luIoePcvKPwr9Bfhp4Ph+H3w98NeGLfaYtI063sQV/i8uNVLfiRn8a/OPxHF/wAL4/4KbaFpQ/0jTPDdzCrE8qq2kZuHB9jMWX8a/UKv60yrC/2fkeCwr0bjzv1lqr+i0PCxEuaozM8Sa/Z+FvD2p61qEohsNOtZbu4kP8McalmP4AGvzo/4Ju6DefF39oD4jfGHWIt0iPKIS3IW4upGZtp/2I1K49JBXvf/AAUq+KH/AAr79m2/0q3m8vUfE1zHpcYU/MIv9ZMfoVTYf+ugroP+Cf3wvHww/Zk8NLNF5Wo64G1q6yMEmbHlf+Qli/HNfTUf9nwE6nWb5V6LV/5HP0PpAV4R+2v8Wv8AhTv7OfirVoZvJ1S+h/srTyDhvOnBXcvuqb3/AOAV7xX5qf8ABSDxNffF/wCO/wAP/gvoUm+VJYnuFXlRc3LBU3j/AGIvnz6SmuXLqKr4iKl8K1fogR65/wAEvPhL/wAIR8CrjxZdwlNR8V3RnVmGGFrEWSIfi3mt7h1r7O6Vi+EPDFl4K8K6R4f02PydP0u0isrdPSONAq/jgVtDkVz4qu8RWnVfV/h0/AGLRRRXMIKKKKACiiigAooooAKKKKACiiigAooooAKKKKACiiigAooooAKKKKACiiigAooooAKKKKACiiigAooooAKKKKACiimscKT7UAfn78V/+CmGu+AfiX4o8NWHhDTL600fUp7BLmW5kDSeU5QsQBjqpr7G+BfxBvfit8JfDXi3UrGLTbvVrY3DWsDFkQFmC4J5OVAP41+IfxD1NNc+IHiXUY5fPS81O5nWXGN4aVmDfjnNft/8C9DPhr4LeBNLK7XtNDsonH+0IU3H881KZTR3dFFFUSFFFFABRRRQAUUUUAFFFFABRRRQAUUUUAFFFFABRRRQAUUUUAFFFFABRRRQAUUUUAFFFFABRRRQAUUUUAFFFFADW4Umv59Pjbrn/CT/ABm8dasG3C+129uFPs07kfoRX75+MtcTwz4S1rV5MBLCymuWz0wiFv6V/PFbQT6xq8UKZlubqcIuerOzY/UmvsuHIa1aj8l+ZcT95v2YNB/4Rr9nX4b2BXY6aDZvIvo7xK7f+PMa9QrP0HS4tE0PT9Oh/wBTaW8dun+6qhR/KtCvkKsuecp922QLRRRUAFFFFABRRRQAUUUUAFFFFAHwx/wVq1v7J8D/AAtpith7zX1mI9VjglBH5yL+VflHX6N/8Fftd3Xfw00dW+6l9dyL65MKof8Ax16/OSv07I4cuCi+93+Jotgooor3xnvn7B+i/wBvftZ/Dy3K7hHdy3R9vKgkkz+aCv3Gr8ef+CXWhnVv2oobvbkaZo93d59M7If/AGrX7DV+ccQz5sWo9or9SJbhX4XftuaB/wAI5+1X8R7Tbs8zUvteP+u0aTZ/8iV+6Pc1+O3/AAVD0D+x/wBqO4vNu0arpFpeZ9cBof8A2jT4eny4qUe6/VBHc+RqKKK/Riwr9Z/+CTuu/b/gDr2ms2ZLHX5So9EeGEj/AMeD1+TFfo7/AMEgvEGJ/iToTt95bK9iX0wZkc/rHXgZ7DnwTfaz/ET2P0mooor8xMwooooAKKKKACiiigAooooAQ9K8y/aY8P8A/CUfs+fEXTAu+SbQbwxr6yLCzJ/48or06qmp2MWqabdWc674LiJopF9VYEEfkaqnLknGXZ3A/n3+DniD/hEvi54K1ovsGna1Z3TN6BJkY/oK/oRQ5UH1r+c/XdLm8PeINQ06fieyupLd+2GRyp/UV/QX8MvEf/CYfDnwvr27f/aml2t7n18yJXz/AOPV9hxFG/sqi81+Rcjp6KKK+NICiiigAooooAKKKKACiiigAooooAKKKKACiiigAooooAKKKKACiiigAooooAKKKKACiiigAooooAKKKKACiiigDwP9ujQP+Eh/ZY8dQhd0lvBDeKfTyp43Y/8AfKt+dfmb+xV4gi8NftR/D67mYIkl81mCf708TwqPxMgr9ffjD4f/AOEt+E/jLRQu9r/R7u2Uf7TQsB+pFfhz8OPEa+DPiL4Y15wSulapbXpA64jlV/8A2Woe5a2P33opqtuUH1GadVkBRRRQAUUUUAFFFFABRRRQAUUUUAFFFFABRRRQAUUUUAFFFFABRRRQAUUUUAFFFFABRRRQAUUUUAFFFFABRRRQAUUUUAFQywpcRPG6h43BVlYZBB6gipqKNgPzA/Zrlf8AZT/b68SfDm5Y2/h/xBK9lahz8u1/39k2e5wfK+shr9Pq/Oz/AIKnfD678O6x4D+Luibre/0+4WwuLiMcpIjGa2f8CJRk/wCyK+4vhH8QrT4q/DTw14uscCDV7GK62Kc+W5X54/qrBlPute1j/wB/Sp4tfaVn6r/Mb7nG/tcfC/8A4W9+z14z8PRw+dfGya8sgBlvtEP71APdiuz6Ma8F/wCCVXxQ/wCEo+C2reDrmXdeeGb4mFCeRbT5dfykE35ivttvmGK/MX4If8Yu/wDBRrX/AAY/+i6B4kmltLdTwgjnxcWuPUhtsWfUtTwn7/CVcP1XvL5b/gNbH6dnrX5eeG4f+FD/APBTXXdJ/wBRpniS5nVSOFK3aC4QD2EwVPwr9Q6/O/8A4KOfCLxnc/Gj4c+PvAPh7U9b1mKHy2/suykuDDLbTCWJ3CA4B80jJ7J7V5tKhHG0a+Bm7KrBx12Tto/kXTlySTPtcNil3AdSB9a/PuLQP24Pif8AeW68O2T92ezsNn5fvf51ai/4Jx/HXx4d/jj4rQbJPvJJf3d+4HoQ4VfwBxX5BQ8MKsX/ALXjYR/w3k/0PUli4LZH2p4g+Kngzwnu/tvxZomkleovdQiiI/BmFeca7+218E/D+4XHjyyuGH8NlDNc5/GNGH615F4d/wCCRHhm32nX/iDq2o/3hp1lHa/kXaSvT/D/APwTF+B2jbftmm6xruOv2/U3Xd9fJEf6V9BR8Psjo/x8TOp/hSX53MHjG9kcVrn/AAUy+EellhZweINYPY2tiiKf+/kin9K4bV/+CrGhw7v7K+H+o3np9rv0gz/3yj19caB+xl8EvDYX7J8N9Dl29Pt8Bu/z84tmvQtF+F/g3w2F/snwpommben2PToYsf8AfKivZpcK8NUP+XEp/wCKVvyMnips/OYf8FJfiR4k58NfCqKZW+7/AMfF3/6Aq5p4/am/ay8T/wDIL+E01pG33ZIfDV5t/wC+pHK1+ngiVRgAD6CncV6sMsyOj/CwMfm2/wAzN4io+p+Yq+K/25NeP+ieHrnT93TOnWMWP+/tSDwB+3ZrXzXF5NZZ9b3TI/0jNfpttpa7YxwEPgwVJf8AbiIdab6n5lf8M8/tqal/r/Gctrn/AKjipj/vgU4fsk/tg3H3/ifJF/3M10P/AEFa/TLmkz71usRSj8OHpr/t1E+0l3PzP/4Yx/a5f5j8XHU+n/CVX/8ARKP+GOf2vYvu/Fh3/wC5pvT/ADSv0x59aPxqvrUP+fMP/AUHtJdz8yz+y5+2Rp/+p+Iktzj/AKmKVv8A0NaQ/Bf9t7Svmt/EM14V6Aavavn/AL+Yr9NB1pah16Eviw1N+sEP2k+5+Y7R/t4+H/8AW2dxdoOwj0qfP4rk1Gfj5+2P4UP/ABMPhvdaqF6k+HZZh+cBFfp5+FGK5p0stq/HgqXyjb8hqtNdT8v2/wCCh3xi8K/N4q+E0UCL9/Npd2X6yb8VuaL/AMFW9Hl2jWPh7f2fq1nqCT/oyJ/Ov0i2DuoP4VzmvfDXwl4o3f2z4X0fVt33vt1hFNn67lNcFTJeH6/x4PlfeMmvw2NFiJrqfI3h3/gpX8HtZ2i9k1vQiepvrDeB/wB+Wc/pXqXhn9rL4P8Ai4qNP+IOiq7fdS+n+yMfbEwU59q2PEn7EXwO8Vbvtnw50mAt307zLLH08llFeS+Kv+CVfwi1re+k3niDw9J/CtvdpNEPqJEZj/30K8etwZw/X/hzqU38mv8AM0WLl1R9IabrFhrNstxp97b31u3SW2lWRT+IJFWzXwZq/wDwSk8VeGrhrzwL8UkjuhzGt3bS2bL6AyxO5/HaPpWRL8NP21/g5zp+qXPi2xi6mO9h1EMPQLP+9/IZr57EeHPPrgcbGXlJOP8AmbxxUeqP0Lpu6vzxh/4KDfFz4YXKWnxN+F/lkHbue3n0yVvf94HVvwABr1vwT/wUr+FPiRo4tZTVvC054Zry286EH2aIs34lRXx+N4Fz7Bpz9g6ke8Wn+C1/A6Y14S6n1nnNJXJeCvi34L+I0Ik8M+KNK1skZMdndI8i/wC8mdy/iBXV7s9K+BxFGthpOFaDi10aaf4my11Q7OKQtTScUhauBzNLCk4pCc0lFYuRVgoJxSFqbWEpjFJzSUAYpCawlIdhScU2ikJxXLKQw6Cmk0E00nNc8pFJATmkopCa5pSLsBNJRSE4rklIYE4ppNBNMJrllItIyvFmnf2x4V1mwI3C6s5oceu5CP61+ED8M31r98n+630r8H/E2mnR/Emq2BGDa3csBH+65H9K/rfwDr3+v0W/5H/6UmePmC+F+pmUUUV/Xp4wUUUUAFFFFABRRRQAUUUUAFFFFAHtX7GWnf2p+034DhxnbdyTf9+4ZH/9lr9jAa/Jn/gnzp3239pvQpsZ+yWl3N9Mwsn/ALPX6yL0r+FPHLEc/ENGkvs0197lL9D38Av3T9SUHFOqMGnA4r+eYyPRaHA4p3Wm0A4rqjIkdTgc03rRXXGRNiUHNLUYOacDXRGRFh4OKWm0A4rojIQ6nA5poOaQ8dK6YyFYkozimg4pQa6IyEPBzS9KZQDit1ImxKDRTAc0oOK2UybDqC9IXA6nH1rzTx5+0t8L/hr5i6/410q2uI/vWsE32icfWKPcw/EV6WFwmKxsuTD05TfZJv8AIhtR3PTgc0tfFXjX/gqJ4E0kyReGfDeseIpl6SXBSzhb6H52/NBXBRfte/tK/GPj4e/DlrGxk/1d5a6XLc7c9MzS/uv/AB0V+g4LgHPsSlOdJU495NL8NzCWIpx6n6IgkVjeIPGvh7wlF5uua7pujRYzvv7uOAY+rEV8Ixfsv/tf/F/DeKvGjeG7WXmSC51jylIP/TK0DKfocfhXSeG/+CR0U8oufFfxKubuVzmSLTrAKSe/72R2z/3xX1uH8O6NPXG45J9opv8AE5pYqPRHuniP9tj4K+Fy63PjyxupF6Lp0ct3n6GJWX9a8w8Q/wDBT74W6WWTTdM8Q6zIPuvHbRxRn8XkDf8Ajtd34X/4JhfBHQFT7dYax4iZep1HUmTP4QCOvV/Dn7I3wa8J7PsHw28Pll6Pd2a3TD33S7jmvoKPB/DuH+P2lR+bSX4amLxUuh8W6t/wVY86TydD+Gss7scI91qeCT/uLEc/99VRX9un9oXxR/yLfwhWVH+6Y9Gvro49irAH8q/SnR/Cei+Ho9mlaRYaYmMbbO2SIf8AjoFaoUDooFetTyjIKH8PBJ/4pNmTxE31PzFX4sftq+KObDwTdaUG6A6IkOP+/wCTUg8Pft4+IB84ntI27+bpMGPyIav03xRmu+EMvpfw8FSXrG/5kOtN9T8yh8Bv22dR/wBd4smtc+utRLj/AL4pw/ZO/bDveZfiXJbk9j4luF/9BWv0yB96Xr3roVeivhw9NekUT7SXc/M7/hjX9ruX73xadP8Auab4fySj/hjX9ruDlfi08n/c03x/mlfpjg+tH41X1qH/AD5h/wCAoPaS7n5mH9lH9sW15j+JUk2O3/CSTnP/AH0tIfgT+2zpv+o8VS3WP+ozC/8A6HX6a008VDrUZfFhqb9YoPaS7n5knwx+3joHMbT3iDuJtKnz+DEn9Kib4j/ttaBzd+ELrUAvUDSIJc/9+f6V+nf4UuK55Qy6r/EwVJ/9uWKVaa6n5gH9sf8Aae8Nca58IWMa9Xn8O38JP/At+39KIv8Agp/4q0GVY/EfwtSN+hC3ktqfyeJq/T4qG6iobizguominhjmRuCkihgfwNcNTKcgrfxcDH/t1tFrETXU/PHSP+CqfhCbb/avgrW7L+99kminx/30UrvdC/4KQfBnV9v2q+1fRc9ft2nM2Pr5RevqHWfgf8PPEmf7V8CeG9RLdTc6TBIT+JSvO/EH7CfwK8SFjc/DzT7dj3sJprXH0ETqK8upwlw1X/5dTh/hlf8AM0WKmjE0L9rz4N+IyotPiFo0Rbp9ulNp+fmhcV6PonjLQfE6b9H1vTtVTGd1ldJMMf8AASa8H8Q/8EsPg3rAY2M3iLQ3P3fsl+sij6iWNiR+NeY6/wD8EiYI3M3h34l3Nq6nKR3+mhz/AN/EkXH/AHzXiV/DzJ638DFyh/iin+VjZYx9Ufbm4Hoc1R1rVrfQtIvtTu38u1s4HuJX/uoilmP5A18IS/sN/tP/AA7+fwl8TUv7dPuW9vrVzCT9Y5F8v9a5vx1b/toaX4R1jw54h0PU9d0nULWSznNnZ2t5IYnUq21rfL5IJHOTzXi/8QwrOtGVHF05Rur3unbrZdzZYuHY6/8A4JeaHcePPjF8T/ibqMeZ2BhV25BlupmmkwfUCMD6P71+lZNfLH/BOX4V33wu/Zytjq+nXGl6zrOoXF/c2t5C0U8QDCFFZWAI+WIMAf7/AL19La9rNp4b0PUNWv5RBY2FvJdTyt0SNFLMfwANfsmPaliHCntG0V6LQ8iTuz82f25Lyb9oX9svwF8JLCRnstNaG3uvLOfLknKy3D/8BgWM/wDATX6XWNnDptlBa28Sw28EaxRxoMKiqMAAegAr82v+CdWi3fxo/aS+Inxh1aInyHlaDfyEuLp2OFP+xErJjsHFfpdXVmb9l7PCr7C19XqxPsUNa1e00DR77VL+ZbexsoHuZ5n6JGilmY+wAJr82v2C9Iu/2g/2sfHXxk1eFmt9PklmtRJz5c1wWSFB6+XArr7fJX0F/wAFKfi1/wAK5/Z2vNGtZvL1PxTMNMjCnDCD787fQqAh/wCuorof2AfhL/wqj9m3w+txD5Wqa9nWbvIw370DylPcYiEfHY7qdD/ZcDOt1m+VenX/ACDofSVFFFeIIKKKKACiiigAooooAKKKKACiiigAooooAKKKKACiiigAooooAKKKKACiiigAooooAKKKKACiiigAooooAKKKKACiiigArA8e+IY/CPgbxFrkp2xaZp1xeOfQRxs5/lW/Xiv7Znib/hEv2YviFe4JM2nGwAH/AE8OsH/tXP4UAfjD4d0l/EPiTTNMiz5l9dxW6465dwo/nX9AFrbR2lrDBEoSKJAiqOwAwBX4ifsoeHf+Ep/aQ+Hdjt3qNYguWX1WE+af0jNfuHUxKkFFFFUSFFFFABRRRQAUUUUAFFFFABRRRQAUUUUAFFFFABRRRQAUUUUAFFFFABRRRQAUUUUAFFFFABRRRQAUUUUAFFFFAHjf7YXiEeGP2Y/iTe79hfRp7QN6GYeSP1kr8Z/2cPD/APwlPx++Hmlld8dxr1kJR/0zEys//joNfqL/AMFPfEf9h/ss39nv2/2xqlpZY9cMZ8f+QK+Cv+CdHhv/AISL9rPwi7Jvh06O6vpB6bYHVT/326V9tlP7rL61X1/BFrY/atRgCloor4kgKKKKACiiigAooooAKKKKACiiigD8kv8AgrBrv9oftB6JpyNlNP0CEMvo7zTMf/HdlfFNfRn/AAUH8Rf8JF+1p44ZW3Q2bW9kg9PLt4ww/wC+99fOdfreWw9nhKUfJfjqarYKKKK9ID9Af+CQ2gef48+IGtbc/ZNOt7Pd6ebKz4/8gfpX6gEZNfBH/BIrQPs3ww8c63tx9s1eKz3evkwhv/a9ffAr8rzifPjaj7WX4Ize4Yr8wf8Agrz4f8jxt8PdcC/8fdhc2Zb/AK5SI4H/AJHNfp9Xwf8A8Fb/AA4Lz4Q+D9bC7msNaa1JHZZoXYn84V/MUsnnyY2n53X4Atz8raKKK/VjQK+zv+CU/iEaX+0ZqOnO+E1TQp4lX1dJIpB/46r/AJ18Y173+wp4l/4Rb9q/4fXJbalxePYsOx8+J4gPzcflXm5jD2mEqx8mN7H7kUUg6UtfkZiFFFFABRRRQAUUUUAFFFFABSHpS0UAfgv+1r4aPhP9pb4k6fs8tf7buLlF9EmbzVH0xIK/Wv8AYW8S/wDCVfsp/D66L7nt7JrFhnlfIleID8kH4EV+d3/BT7wv/YH7Ut7fBNo1rS7S+z6lVMH/ALQr64/4JSeJv7W/Z71bSnbMula5Mir6RyRxuP8Ax4yV9vmf7/LKVXtb8rfmW9j7Wooor4ggKKKKACiiigAooooAKKKKACiiigAooooAKKKKACiiigAooooAKKKKACiiigAooooAKKKKACiiigAooooAKKKKAGsNykHuMV+BnxM8OHwb8SfFGhbdn9l6rc2YHtHKyj+VfvrX4xft3eF/+EW/ak8aRqm2G9liv4z/AHvNiRmP/fZcfhUyKifrb8IfEj+MfhX4P12QfvdS0e0u3GejPCrEfmTXYV89fsGeK4/Fn7Lvg8/aEuLnTlm06dVbJiMcrBFb0PlGM49GFfQtUSwooooAKKKKACiiigAooooAKKKKACiiigAooooAKKKKACiiigAooooAKKKKACiiigAooooAKKKKACiiigAooooAKKKKACiiigDy/wDaW+FSfGn4H+LfCflq93eWbPZFv4bmP95Cc9vnVQfYmvlr/glJ8VZNV8A+JPh3qEjC+8P3X2u0ik4YW8pO9QP9mUMT7yivvMCvzA1vP7I3/BSKC+H+h+FvFswkc/dTyLxsPnsFjuFLY9EFe5gX9Yw9XCvf4o+q3+9DXY/UDvmvzn/4Ko+CLvwv4k+HnxZ0YGC9s5xp81yo+5LGxntm+uRNz/siv0XDZGa8V/bE+F3/AAt39nTxnocUPnahFaG/sgBlvPg/eKq+7BSn/AzXHl9b2GJhJ7bP0egI9D+Gvja0+JHw/wDDniqxI+zavYQ3qKDnZvQEqfdSSD7iuo6V8Vf8Esfif/wlnwN1Hwncy7r3wvfMkaE5Itp8yJ/4+Jh9AK+1etY4ug8PXnT7P8On4AxaKKaWA6nFcohR9aDWHr3jfw74VjL61r2m6QgGd19eRwjH/AiK8x8R/tnfBLwtu+2/EjQ5SvUafMbz/wBEh60hQqz+CLfogPa6TNfJWv8A/BT74H6Nu+yX+s65jp9g01lz9POMdeb65/wV18IwFv7F8Ba1fj+H7bcxW2frt8zFd0ctxk9qb+en5jsz79yKODX5qS/8FVfHXiWRo/C3wogdycKrXE96R+EcaUwftgfteeLOdI+E72Mbfdlh8M3m3/vqVytb/wBkYlfHaPq0Fj9LqOK/NH/hJ/29PFnFrp1zpkbfw/ZNNtsfjL8w/Ol/4U/+3J4h/wCPzxZcabu6/wDE5t4sf9+c/pR/ZiXx1oL5jsfpbwKaWHqK/NQfsYftba38198YTAD1SXxRqBx9AsZFO/4dyfHTU/8AkK/GGF89f+Jjezf+hAUfUcOvixEfubCx+lO9P74/Ok81f76/nX5pz/8ABLjxuYjJqPxeto4x953imYD8TIK5PWP+CeXhjRtx1z9ozwxp7Dr9rWNcf99XIrRYDCvbEX9IthY/VczIOrqPxpRMhGQ6n8a/HLU/2TPhDo5YXH7Tvhx9vX7LpjXH/ouc5rktT+D3wZ0cn7N+0VHdSD+G38KXw/Xdj9a6Y5PTn8NR/wDgDCx+3e9P7y/nS7h6j86/B6+0nwRpOW074x6rdMOnk6JcRZ/OYVh3HxD1PR2I0n4jeKJMdCjSw/8Atet1kDl8NX700HKfv8DRX4C2X7SHxW0psWXxK8WxoDwv9s3G3/vneRXU6X+218ctIKmD4jau5HT7T5c//oxWzUy4dr9Jr8Q5T90Rilr8YdH/AOClnx30zH2jxFYarj/n70qAZ/79qld/oH/BWj4lWe1dW8L+GtSQdWgSe3c/U+Yw/SuWWQ4uO1n8/wDOwcrP1fpMV+dXh3/gr5p0pRdd+HFzbD+KXT9UWbP0R41x/wB9V6r4a/4Kj/BbW9gv217QGPU32nh1H/fl3OPwrinleMhvTfy1/IVmfW17YW2pW0lvd20V1BINrxTIGVh6EHg14v4+/Yn+C3xFWRtR8B6bZXL8/adJU2Mgb+9+6Khj/vA1oeFP2vfg1402DS/iLoYZ/ux31z9jdvYLNsOfbFeq6fq1lrFqlzYXlve27/dlt5VkQ/Qg4rlTxGGd1eL+aEfAvjr/AIJK6O0rXfgTx3qGkTod8Vvq8KzgN2xLHsK/Xaxrgpvh1+2P+zkSdNu7rxvosHG22mGqIyjoojkAnUf7gFfqH9KUZq6uJWKj7PGU41V2lFM0jUlHVM/M/wAI/wDBTS/0HUP7K+JvgG50y8iIWabTN0ciH3t5sEf99/hX018N/wBq34V/FTyo9F8XWUd9JgCw1Bvss+7+6FkxvP8Au5r2zxx8MfCPxL0/7F4q8N6Zr9vghVv7VJSnurEZU+4INfKPxQ/4JX/DXxWJrnwhqOo+Cr1slYQxvLQH/cc7/wApMe1fF47gzh3M7unGVCf913j809fuOuGLnHfU+nN2enNBOa/PK5+Bf7WH7LWZfCeqTeMvDsHS20+T7bGEH8P2WUb1P/XIH610XgD/AIKYLY3/APZHxQ8HXWh38TeXNdaajYRv9u3kIdMezMfavzLNPDTNsNF1cBKNeC/ldpfNP8kd8MVCe+h91E4pCeK4n4d/GvwP8WrQT+E/Ethq527mt45Ns8Y/2omw6/iBXa1+R4vD4jBzdLEQcJLdSTTX3nammroCc0UU0nNeZKRQpOKaTSE4ptc8pF2FJzSUUhNc8pFWAmkopCcVyykMOgppNBNMJrmlIpIXrSUU0nNckpFgea/Eb472A0z42+PrQDCw69fIv+7574/TFftwa/G39r3TRpX7Sfj6EDbu1Az4/wCuiK//ALNX9O+AmItm2LofzQT+5pfqeVmC9yL8zx+iiiv7hPBCiiigAooooAKKKKACiiigAooooA+t/wDgmdp32r48atckfLbaDMwP+0ZoVH6Fq/T3PFfnT/wS507zfGvji+x/qdPghz/vyE/+06/RWv8AO/xlxHtOLasP5IwX4X/U+kwStRQ6nA0wHNLX4pGR3koNLUYNOBxXXGRDQ4HFO602jpXTGRI6nA5poOaK6YyJsSA4p1RA4pwNdEZE2H0oNNBzS1vGRI7NHWmE/lXkHxT/AGtPhf8ACFZodZ8SwXWpx5B0zS/9JuN391gpwh/3yte1gMBi8yqKlg6UpyfRJv8AIzk1FXbsexhqgvtQttMtJbq8uYrS2iXdJNO4REHqSeAK+ANe/wCCgHxI+LGrSaJ8HfAFw0zcLcPbtfXQHZ9iDZH/AMC3j3qbR/2Evj7+0DeRal8W/GzaHZMwf7Jcz/a5kz/ct4yIU/BgR6V+w5b4ZY+aVTNKsaEe3xS+5P8AU4p4qEfh1PffiR+3f8Ifh35sKa+fE1+mR9l0FPtAJ/665Ef5MT7V8+aj/wAFAPip8WNQl0v4T/DiQuTtEwt5dRnUdmwgVE/4EGA9a+mPhf8A8E3vg38PRFPqGlXHjHUUwTPrku+LPfEKBUI9mDfWvpjRPD+meGtPisNI0600uxiGI7azgWKNB7KoAFfpGC4U4dyyzjSdea6zenyS6epwzxU5baH5pW/7Iv7Uv7QLCb4heLz4c0ybl7S9vsgqfS1t/wB3n2Yqa9c+H3/BKD4d6CY5vFev6v4ruFxuii22Vu3rlV3P+TivuLrWVrvinRvCtmbvWdWsdItR1nvrlIUH/AmIFfXQxtSnH2WFiqce0Ul+RyOcpbs4fwJ+zN8K/hqI28O+BNFsZ48bLp7UT3A/7aybn/WvTAoUYAAHtXgfjD9u74HeDGdLrx7Y38y9I9ISS93H2aJWT82FeLeLP+CtHw50zemgeGPEGtyr0e4EVrE30O52/NatYPG4l8zhJ+b/AOCTZn3RSV+XXiX/AIK7eLbrf/YHgPR9Nz93+0bqW7x9dnlV5Z4h/wCCmPx11tmNrrmm6Grfw6fpkTAfQyhz+td8Mhxk90l6v/K4+Vn7Ljiguo6kD8a/B/Xv2v8A40eJC32v4leIY93UWV41qPyi21yc/wAQtZ8SH/iofGviW63fe8yR7r/0OYZrsjw7U+3US9E3/kHKfvxqXirRtHB+3atY2RHX7RcpHj8zXMah8e/hppBIvviF4XtCO0+s26fzevw102y+HGQ2peIfFUhPVbfRrdf1a7P8q7LR4f2dFx/at78TpfX7Ha6en/oUhq5ZFTjvNv0X/BCx+vd3+1n8GrLPmfE7ww2P+eWpxSf+gk1kzfts/A+EkN8R9HJH9xnb+S1+Zekw/sgEr9pn+K49ftAsMf8AjgJrttK0/wDYjmCi41LxpB6m6Vz/AOi0NY/2Zh1uqj9EgsfeUn7dfwIi6/EXTz/uwTn+UdA/bu+BB/5qLYfjBP8A/G6+P9J8FfsJajgL4r1JHPVbt76LH4mID9a7DSv2fP2J9aIFt43sIyegn8SeR/6MIrGWCwkfijUXyX+QWR9Kw/ty/Auc4X4jaYP99JV/mlXrf9sr4J3AAT4laCP9+42fzArwzTP2Cv2Y/Eqj+ydcN7u6Gx8RRy5/ImtKf/glh8F7gfurrxJDnvHqMZ/nEa55UsuW7mvVIeh7zaftQ/CG+A8r4neEsnoJNZt0P5M4resfjL4B1YgWXjbw7dk9BBqsD5/J6+Ubz/gkt8K5cm28S+LYCez3Ns4H/kAfzrCv/wDgkT4SkB+w+P8AWrc9vPtYpf5Fan2OXvarJf8AbotD7ws9XsdSTfaXtvdL/ehlVx+hq2GU9CDX5v3v/BIa6gfzNN+KmHHKibRipH/AlnP8qqN/wTi+Ovhv/kWfi/DFt+7/AMTC9tP/AEANij6ng5fBiF800Kx+lv40tfmgf2c/20/CHOm/EK41nZ90DxC8wP4XAH60g8W/t4eCeLzS7nWIk6L9j0+7yPrD8x/Oj+zYy+CtB/OwWP0voNfmh/w3V+054K/5Gn4SCSBPvSz6Fe2zH/gYbb+QrV0f/gro9tL5HiD4YSwSKcO9pqnI/wC2bxDH/fVS8oxW8EpejQWZ+jXXoaTJFfF/hz/gq18JNV2JqemeJNEkP3mltI5Yx9CkhY/9816j4a/by+BXifYtv8QLK0lbqmoQTWu0+7SIq/rXLPAYqG9N/df8gsz6AyfSiuX8M/FHwd4zCnQPFWja2G6f2fqEU+f++WNdOCGHBzXE4uOjVhDq+Vf+CkPxP/4V3+zTqthbzeXqPiWZNIiAPzeW2XmOPQxoyH/fFfVOecV+Zf7ed/cfHz9rvwB8IdOlZrawaGC58v8A5ZS3LLJM5/3YFjb/AL6r08spKriYuXwx95+iGj6d/wCCenwv/wCFafsyeHnni8rUdfLa1c5HJEuBF/5CWM/Umvpeqmm6fb6TYW1jaRLBa20SwxRIMKiKAFUewAFc/wDFPx5ZfC/4c+I/Fd+R9m0iyluyhOPMZVJVB7s2FHuRXHVnLE15S6yf5iPzu/annk/ao/bv8KfDG0dp9C0KRLO62H5R/wAt71wexCKI/wDejFfptb28dpBHDCixxRqERFGAoAwAB6V+dv8AwS28B3vi7xT4++MOu5uL68uHsLe4cffmkYTXL/XmIZ/2mFfoxmvRzOShKGGjtBW+b1Y32FooorxhBRRRQAUUUUAFFFFABRRRQAUUUUAFFFFABRRRQAUUUUAFFFFABRRRQAUUUUAFFFFABRRRQAUUUUAFFFFABRRRQAUUUUAFfH//AAU98TSaN+z1ZabE4B1bWoIJU7mNEklP/j6R/nX2BX5x/wDBWDxOk2tfD/w/HMfMt7e6v5ogeCJGjSNiP+2cg/Ok9hrc8r/4JqeGv7c/aZtb4rkaPpd1e59CwWD/ANrV+uFfnT/wSe8L79Q+IHiJ0x5cVrYRP67i7yD/AMcj/Ov0WpR2HLcKKKKokKKKKACiiigAooooAKKKKACiiigAooooAKKKKACiiigAooooAKKKKACiiigAooooAKKKKACiiigAooooAKKKKAPzz/4K9eJfI8J/Dzw+Hz9qvbq+ZB28pERSf+/zfka8z/4JJeGmvvjF4v1xk3Jp+jC2BxwrzTIQfriFv1qj/wAFYvE/9p/Hfw/oyPui0vQ0Zl/uySyyE/8Ajqx17T/wSJ8L/ZPhx468QlMG/wBUhsQ3qIIt/wD7cV9u/wDZ8l85fq/8i+h9+0UUV8QQFFFFABRRRQAUUUUAFFFFACUjHCk06sPxtr6eFPB2va1JgJpthPeNnpiONnP8qEm2kgPwW+P3iH/hK/jj4+1cNvjvNdvZYzn+AzPsH/fOK4GpLiZ7ieSWRi7uxZmPUknk1HX7RSgoQUV0NQooorUD9lf+CZnh/wDsX9lPRbvbtOq395eH3xKYc/lCK+rR1NeP/si+HP8AhFf2ZvhtYbdjHRbe6ZfRpl84j85DXsNfjuMn7TE1J92zNiHqK+Yv+Cjvhv8A4SD9k7xVKqb5dNmtL5B9J0Rj+COxr6erzj9ovwx/wmXwH+IGjBN8t1ol2sQ/6aCJmT/x4LU4WfssRCfZr8xH4B0UEYJFFfsiNQrpvhh4k/4Q74keFNe3bP7L1W1vd3p5cqv/AErmaUHBB9KmcVKLi+oH9H6NvRWHIIzT64X4H+Jv+Ey+D3gjXC299Q0WzuHP+20KlgfcHIrue9fi048knF9DIWiiipAKKKKACiiigAooooAKKKKAPzP/AOCvfhby9a+HfiREz51vd6fK+OmxkdB+PmSflUf/AASG8ViHxD8Q/DTvn7Ra2uoRIT08t3RyPr5sf5CvZv8Agqn4V/tv9nKy1VEzJo+tQTs+OkbpJER+LPH+VfGv/BM3xX/wjn7VWkWZfYutWF3p7Eng4j84D84R+Nfb0P8AaMmlD+W/4O5fQ/ZiiiiviCAooooAKKKKACiiigAooooAKKKKACiiigAooooAKKKKACiiigAooooAKKKKACiiigAooooAKKKKACiiigAooooAK/MP/gqr4U/s/wCKvhPxCqbY9T0lrViB954JSSfrtmQfgK/Tyvin/gqb4R/tX4OeHNejTdLpOreUxx92KaNgT/31HGPxpPYa3OX/AOCUHivz/Dvj3wy74+z3VvqMSE9fMRo3I+nlR/mK+/T1Ffk1/wAEzPF3/CP/ALRZ0p3xHrml3FqqE8GRNswP1Cxv+Zr9ZT1FJbDe4tFFFUSFFFFABRRRQAUUUUAFFFFABRRRQAUUUUAFFFFABRRRQAUUUUAFFFFABRRRQAUUUUAFFFFABRRRQAUUUUAFFFFABRRRQAlfDn/BVP4TnxN8JdH8dWcOb3wzd+XcOo5+yzkKSf8AdkEWPTe1fcfSuZ+I3gmx+I/gLX/C2pLmy1eyls5DjJTepAYe6kgj3Arqwdd4avCr2f4dRo4X9k74sD40fAHwj4llm87UWtRaagSct9pi/dyE+m4rv+jivXiAwIPQ8V+cf/BMHxre+AviD8Qfg3rx+z3lvPJeQQMcBbiFvJuVHqSBGfpGTX6PdOK2zCgsPiZRjs9V6PUGfkZo3xLf/gn/APtf/EO1bR5tU8P3Kyxw6dBIIt0MrLPbMGII+QHYTju1ej3P/BT74n+Opng+H/wnjllJ2qrrc6k35RLHzX6Aaz8KvBviHxANf1Xwpoup62I1hXULywilnVFJKqHZSQBk9K6S2s4LKFIbeGOCJBhY41Cqo9gK7qmY4eryynR5p2Sbb008h3PzXHjj9uf4ocafot14atpeqGxtbDaPrcfvB+BzS/8ADFH7U/xH+bxd8UvsVs/37afXbqbH0ijXy/1FfpJf6lZ6VayXN5dQ2lugy8s8gRFHuTwK8j8YftifBjwIHGq/ETRWkThotPmN64PoVhDkH604Y+vJ2w9GK9I3YXPlDQP+CRUEribxH8S7m5djl47HTQpz3/ePI2f++a9P8O/8EsPg3o2xtQm8Q664+8Lu+WND+ESIQPxrN8Y/8FXPhboxeLQdG1/xHMPuyCFLaFv+BO28f98V5Xcf8FMvi18Q53g+HPwojkYnaoEVzqkg/wC/QjGfqDXZbN6qvJuK+S/4Ian1loH7CnwK8ObTbfDvT5yve/lmus/USuwr0PRvg58PPCSbtL8F+HNJVBnfbaZBFjHckKPzr4FE37dHxd+6t34VsJO2LXTfLz9f3386fF/wTa+NHxGZZPiF8WY5A5ywe6utTdfqJCgz9DXNPDu/+0YpfJuQ7eZ9y+Jf2hPhV4DUxat468Oaa0Yx9m+3xGUfSNSW/SvI/FH/AAUo+Bfhzett4gvtekXrHpumy/o0oRT+Brzjwr/wSU+H+n7H8QeLdf1qReq2gitI2+oKyNj6NXsPhb/gn38CfC2xk8Ex6lOvWXU7ua43fVC+z/x2sOXLafxTlP0SS/HUWh4X4l/4K7eFoN48P/D/AFjUv7p1C8itfzCCWuQP/BRX48ePsL4G+Ekckb/daPTrzUGA9QyFR+JFff3hr4P+BvBuz+wfB2haOU6NY6bDC31yqg5967BVUdFApfWsFD4KF/VsV0fml/wmP7dvxE4sdIudAgfqv2OxssD6z/OPwOaP+GT/ANsLxz82t/E+TSY3+/DN4iuFX/viBSpr9LsUY96X9qSj/DpRj8h3PzXg/wCCU/jTxLKsviv4sRPL1LJaTXh/OSRK6zR/+CRPhCHb/avjzW7z1+yWsUGf++t9ffgoziplm+Meinb0S/yFdnxxpf8AwSt+DOnhftFx4l1Ijr9p1CNc/wDfuJa63Tv+CcfwD08Av4OmvnH8Vzqt3/JZAP0r6apa55Y/Fy3qP7wuzwmx/Yc+Bmn48r4c6W2P+ezSy/8Aobmt22/ZP+DdqAI/hl4XbH/PTS4n/wDQlNesYowfWsHisQ95v72I84h/Zv8AhPbDEXwy8IR/7uhWo/8AZKsD9n74YL0+HPhQfTRbb/4ivQKKz9tU/mf3sDz+T9n34Xzff+HPhR/97RbY/wDslU5f2ZvhFcg7/hf4POe40K1B/MJXpfPrS0e2qL7T+9geO3n7H/wVvs+Z8NPDq5/55WSx/wDoOK5fUf8Agn58A9UZ3k8AQxO3e21C7iA9wFlA/SvonNFaxxeIj8NSS+bA+KfE/wDwSj+E+reZJpGr+I9DmP3ES5iniX/gLx7j/wB9V5dqX/BLTx54Lunvfh38VUhuuqmdJ9Pceg8yFnz9cCv0m5pRXXDNcXDTnuvOzHdn5mHR/wBuT4LjMF5eeL9Pi6nzrfVPMA9pP3/5Yqzpf/BTz4kfD28jsPib8LFiuB8rGNZ9Nl46nZKr5PsMD6V+lWKo6po1jrlm9pqNlb31rJ9+C6iWRG+qsCDW39oUqmlehF+a0f4Bc+VPAP8AwU7+DXi8xxarc6p4RuW4I1SzLxbvZ4S/HuwWvo7wV8U/B/xFtRN4X8T6T4gjxk/2feRzMv8AvKpyp9iBXlfj79hL4J/EISPdeCbTSbpulzojNZFT67IyEJ+qmvnDxp/wSZgsrj7f8PPiDe6ZdRNvgg1eLcQe37+LaV/74NNU8ur/AAzlB+auvw1DQ/Q2uF+JfwO8CfGGx+y+MfC2na4Nu1J54ts8Y/2JVw6f8BYV8Bf2d+2t+zd/qZrzx3osHZGGsI4HYBv9JA+gFdT4E/4Kutpl7/ZfxO8AXelXkTbJ7jSCQUb3t5iGX/vsn2oWW14e/hpqVusXqFuxY+KP/BKq1t7k6x8KvGF1oWoRN5kNhqrsyK3bZcRgOmO2VY+9eZt8c/2lv2TbhLP4keHbjxP4ejYIL2+Hmqy9tl7Hkbj6Sbm9hX3b8Mf2uvhJ8W/Ji0HxpYC/kIA0+/Y2lwW/uhJNu8/7uRXrtzawX1vJBPFHcQyKUeORQysp6gg9RXnY6lRxsPq+b4eNWP8AeVpL0e5rCpOm7xZ8d/CL9u74Y/FMw2l1qLeEtZfA+x6yRHGzeiTfcPtuKk+lfQ0cyTRq8bK6MMqynII9a8b+NX/BOb4U/Ffz7zSbJ/A+uSZYXWjIBbs3+3bn5Mf7mwn1r5Z1H4L/ALTn7GrPd+Fb6Xxn4OgO4wWatdwBOvz2rfvIvUmPgd2r8jzfwwwONvUySvyS/kqbeikvwuelSxvSaP0MzSYFfIHwf/4KPeDvFrQ6d44spfB2qk7Dc8zWbN05IG6PnswIHdq+sNH1rT/EOnQahpd9balYzruiubSVZY3HqrKSDX4DnfDua5BU9nmFGUF0e8X6NXR6tOpCorxZeJzRSDrQTivkZSNrATimk0E4phNc0pFpC0lFNJzXLKRQE5oopCcVzSkNIQnAr8lP2+dPNl+1B4olIwt1DaTD/wABo0/mhr9aT0r8vv8AgpPp/wBj/aBs5sf8fWh28ufpLMn/ALJX9A+BeI9nxTKH89OS/GL/AEPOx6vS+Z8o0UUV/oMfOBRRRQAUUUUAFFFFABRRRQAUUUUAfoJ/wS10/wAvSfiFfY/1s1lCD/urMT/6GK+7h0r43/4Ji6f5Xwe8TXuMGfXGiz6hIIj/AOz19jg4r/MjxSxPt+MMdLs0vuikfU4RWoxQ6lBzSUV+ZRkdQ6nA0wHNLXTGQEgOKdUQOKeDiumMiGh1KDTeopa6oyJHUZrlfHvxO8K/C7SDqXirXbPRbTnabmTDyEdQiDLOfZQTXx78Rv8AgorqXijVR4c+DvhO71fUrhjFDfXdu0skh/6ZWyZJ9QWP1WvvMh4SzniGX+xUXydZPSK+b7eRzVK1On8TPt3XfEemeF9Mm1HWdRtdKsIRmS6vJlijQe7MQBXyj8Wv+Ckvgnwm81h4LsLjxlqS5UXPNvZq3T7xG98H0UA9mrhfCv7B3xq/aJ1ODX/jL4un0SyY71spnFxdKp5wkKkRQA/XI7rX2d8GP2OvhZ8C4oZtB8ORXesR4P8AbOq4ubvd/eViMRn/AK5ha/e8p8N8oy21TNKrr1P5Y6RXq938jyquNb0grHw7aeFP2rP2wyGufO8EeELjtNv021ZD6JzNMCOmdy+4r3r4Rf8ABLb4deDfIvPGV9e+ONRXDNAxNrZg/wC4h3tj3fB/u19S+Pvi34M+Fdh9r8WeJtM8Pw7dyreXKo8n+4mdzn2UGvkv4n/8FW/APh5prXwVoepeMLpchbmb/QrU+hBYGQ/Qov1r9ZwdGrCn7DLaKpQ7RSX3s8+U5Td2z7K8LeDNB8D6RHpnh7RrHRNOj+7a6fbpDGD64UAZ96d4l8Y6D4M09r/xBrWn6HZL1uNRukgjH/AnIFfm4fjX+2B+0ydnhHw/ceD9Cn6XNpaiyjKf3hc3B3Nj1jI+lbfhn/glv4v8b6iurfFb4ly3V2/Msdk0l7Ow9DPMRg/8BYVu8BTpu+KrJPstWRY95+IX/BSX4K+B2lhs9YvPFd2mQYtEtSyZ/wCukhRCPdSa8A1v/gp/8QPH9++m/C34X/aLk8I1ws2ozkHuIoQu0/iwr6W+Hn/BPj4JfD5Yn/4RUeI7xP8Al61+Y3W76x8Rf+OV7/onh3S/DVillpGm2mlWafdt7KBYY1+iqABS9tl9H+HTc33k7fghaH5uf8Iz+298dOb3UbzwbpsvTdcRaUEB7FYv3+PqDV/SP+CUHifxLJ9u8cfFJH1BzmQWtpJelv8AtrLIh/8AHa/SbGOgo59KTzatHSjGMF5JfrcLnxHof/BJz4VWSxtqOv8AijU5gPnAuIIY2/4CIiw/76ruNN/4JrfAawx5/hm91HH/AD86rcDP/fDrX1J0pCCe1cksxxct6j++35Bdng2nfsKfAnTABF8O9OfH/PxLNN/6G5roLP8AZK+DNjjy/hn4ZbH/AD102OT/ANCBr1rFGD61g8ViHvN/exHnEf7N3wlh+58MPB6+40G1/wDjdWV+AHwxRcL8O/CoHoNFtv8A4iu/pKz9rU/mf3sDgG/Z7+Fzdfhz4UP10W2/+IqnP+zR8JLkkyfDHwgxPcaHbA/mEr0vB9aKftqi+0/vYHkN1+yL8F70ESfDTw2oP/PKwSP/ANBArAvv2DvgPqAPm/DyxXP/ADxubiL/ANBkFe/Uma0WLxC2qS+9gfLepf8ABNX4D3+fI8NX2nZ/59tVuDj/AL7dq5DVv+CUPwjvQTaav4o05+wjvIXUfg0JP619pd+lLW0cxxcdqj+8d2fnrrH/AASE0OXd/ZPxI1Gz9PtempP/AOgyJXOn/gmR8WvCH/InfFuGHb9zMt1Yf+iy+K/SwYFBroWb4xaOV15pf5Bdn5on4B/ts+AOdI8dXHiDZ91V10XAP4XYA/Ok/wCF2ftvfD3jV/B1z4hWPrnRYrrP42hGa/S7HFKOar+1ObSpRi/lYLn5q2//AAVF+JPgyVYvHXwlhikBwyobjTjn2EqyV33hv/grV8Pb8xprnhPxDpDt1a18m6RfqSyHH0Ffcs9vDcxNFNEksbDDI6ggj3Brz/xJ+zr8L/GIc6x8P/Dl67dZm02JZf8AvsKGH50/rOAqfHQt6N/qF0eceFv+ChHwJ8UbFXxommTt/wAstTs54MfVymz/AMer1/wr8W/BHjgJ/wAI94u0PW2b+Cw1GKZvphWJB9q8K8U/8E2PgX4j3tb+HrzQZW6yaZqMo59lkLqPwFeP+Kf+CRXhyfe3hr4garppHKJqdnHdfgWQxfnij2WXVPhqSj6q/wCQ9D9Asqw4wazNY8LaN4ii8vVdJsdTjxjZeWySj8mBr85G/Yc/ab+F/wA/gb4o/bLaP7lrb6zc2xb6xOPL/NqZ/wALX/be+EZxrXhi58U20XZ9Lhv12juXtCGI9yc0LL1LWhWi/nZhY+0/Ef7InwZ8Vb/t3w38Phm+89nZrasffMW05ryzxL/wTF+B+uh/sem6voBbvp2pu2Pp5wkrxHRP+CrniTw3eCx8efC77Pcj/WGyuJLV1/7ZSoxP/fQr2Twd/wAFQvgv4k2Jqk+s+F5Dwx1GwMiA+xhMhx7kCtnh80w+sea3k7/kw1PMvEv/AASI0SQs3h34i6jYY5VNRsEuPwLI8ePriuaP7CP7Svw1+fwT8Vlnt4/u29vrF3aM3oPLIMZHsWr7l8HftH/C3x95Y0Lx9oF9M/3bf7dHHMf+2bkP+lejo6SKCrBgeQQc1k8zxsPdq6+Uor/IV2fmgfGX7dHwp4v9Iu/E9pH0X7Fa6huH1g/eH8Tmrn7BHw78YePv2n/G/wAU/iDol5pWrWsbuIr2zkttt1ckriNZOdqRLImOcBlyfX9Jjz70nA6VM8zcqc4Rpxi5KzaVtAuFfCf/AAVZ+K7aH8NdA+H1jKTfeIrv7RdRocn7NCQVUj/alKEf9czX3ZxX5gRf8Zd/8FIy/wDx+eF/CU2f7yfZ7JuPYrJct+KyVGVU4+1dafwwTf8Al+II+6f2XfhQvwW+BXhLwq0QjvbezWa+45N1J+8lye+GYqPZRXq3al4pa8upOVWbnLdu4goooqQCiiigAooooAKKKKACiiigAooooAKKKKACiiigAooooAKKKKACiiigAooooAKKKKACiiigAooooAKKKKACiiigAooooAK/IL/goz4yTxX+05qtrH80eiWVvpgYdyFMrfk0zD8K/XtmCqSegGa/BX4weLD48+K3i7xCH3pqeq3NzGfRGkYoPoFwPwqZFRP01/4Jm+FDoP7OLamyYfWtWuLpXI5KJthA+gaJ/wAzX1vXl37MvhL/AIQb9n7wDo7J5c0WkwSypj7ssq+bIP8Avp2r1GmhMKKKKYgooooAKKKKACiiigAooooAKKKKACiiigAooooAKKKKACiiigAooooAKKKKACiiigAooooAKKKKACiiigAooqG4nS2gklkYJHGpZmJwAAMk0bgfiD+3l4q/4S79q7x9cK+6K0uo9PQZ4XyIkiYf99qx/Gv0l/4JweFv+Ea/ZQ8MzMmybVZ7rUJBj1mZFP4pGh/Gvx68f+JH8aePfEWvSEmTVdSuL1i3XMkrOf8A0Kv3m+Avhb/hCfgr4G0Ip5clho1pBKMY/eCJd5/Fsn8a+3zr9zgqND0/BFvY76iiiviCAooooAKKKKACiiigAooooAK8P/bU8S/8Ip+y18Rr3fsMultYg/8AXwywY/8AIle318bf8FTvE/8AYv7NcGmq2H1jWra2ZB3RFklJ+gaNPzFduBp+1xNOHmho/Iaiiiv2A0Cp7Czl1C+t7WBd808ixoo7sTgD8zUFem/syeGP+Ew/aE+HmklN8c2uWjyr6xpIHf8A8dVqyrTVOnKb6K4H7xeGtHi8PeHdL0uD/U2NrFbJj+6iBR+grUpF4Wlr8Ybu7syCobiFLi3kikUOjqVZT0II5FTUUgP52fHnh1/CHjjxDoUgIk0zULiyYHrmORkP/oNYVe8ftz+Ff+EQ/ar+IVqE2x3N8uoKccN58aTMf++nb8Qa8Hr9lw9T2tGE+6T/AANQoooroA/a7/gnf4qHij9lDweGffPpxuLCX22TOUH/AHwyV9KV8D/8EjvFf274Y+N/DjPubTtWjvQp6hZ4tv5Ztz+Zr74r8izGn7LF1I+d/v1M3uLRRRXniCiiigAooooAKKKKACiiigDxj9sbwl/wmv7MXxF00J5jppUl6igZJa3InUD3zEK/Gf8AZ38W/wDCDfHbwDrjP5cVnrVq0zZx+6MqrJ/44Wr98dZ0uDWtIvdPuV3213A8Eq+qspUj8jX873iLRrjwp4o1PSrjKXenXkttJjgh43Kn9RX2uQSVSjVoP+rq36FxP6LV+ZQadXJfCjxYvjz4Z+FPEakMNW0q1vSR6yRKxH4EkV1nevi5RcZOL6EC0UUUgCiiigAooooAKKKKACiiigAooooAKKKKACiiigAooooAKKKKACiiigAooooAKKKKACiiigAooooAKKKKACvF/wBsTwb/AMJz+zT4+09U3yw6eb+MAc7rdhNx7kRkfjXtFVNS0+DVtOurG5QS29zE0MiHoysCCPyNAH4afs6eMf8AhAfjp4G11n8qG11aATtnGIXcJJ/44zV+6o5ANfgB4y8O3HgrxnrehXGRc6VfzWchPB3RyFD+q1+5fwW8ZD4hfCXwh4kL+ZLqWl288x9JSg8wfg+4fhURLkdrRRRVkBRRRQAUUUUAFFFFABRRRQAUUUUAFFFFABRRRQAUUUUAFFFFABRRRQAUUUUAFFFFABRRRQAUUUUAFFFFABRRRQAUUUUAFFFFAH5h/tgWk37MH7bvg74sWEbRaRrLx3d0IxgMyAQ3kYHq0TK31kNe6eMv+CpXwe8O700ePW/FM38DWdn5ERPu0xRgP+Amvdfjv+zt4P8A2jND0zSvF0N09vp139rhazmEUmdpUoWwflIIJAwcqvPFYPgz9iz4KeBNjab8PtJuZk5E2qI182fX98WAP0xXvfWsHVpU/rEZOcVbTRNdLsq6PkfUv+CofxF8d3b2Xw3+FSzXH3V87z9SkPofLhVMH2yfxqrn9uP41f8AP54P06X/AK99L8vP/kf+dfpLp2k2Oj2iWtjZ29jbpwsVvEsaL9ABgVdxWf8AaFGn/AoRXrr+Yrn5rWP/AAS/+I/ju6jvPiN8VkmnzuYxm41KT6b5mjwffn8a9a8G/wDBKz4SaEEk1u917xLMPvpPdLbwn6LEoYf99mvs/wDCisZ5pi5q3NZeVl+QXZ5F4O/ZN+D/AIE2HSPh5oSSp92e7tRdSr9Hm3MPzr1W1s4LGBIbeCOCFBhY4kCqo9AB0qxRz6V506tSo7zk36sQtFFFQAUUUUAFFFFABRRRQAUUUUAFFFFABRRRQAUUUUAFFFFABRRRQAUUUUAFFFFABRRRQAVx/jv4TeDfidafZfFfhnS9fixtU31qkjp/uORuU+6kV19AFOMpRd4uzA+JPif/AMErfht4o8648IanqXgu9bJSLd9stR/wByH/APIn4V46fgn+13+yyfM8Ga9P4x8PW/3bSyn+2xhB/D9lmG5Sf+mQP1r9PqTFerTzSvFclW049pK/47jufnf8PP8AgqlcaNqH9i/FrwLd6Pfwt5c91pSMjI3+3bTEMvvhyfQV9hfCz9pD4b/GmFP+ER8W2GpXTLuNg8nk3S+uYXw+B6gY962/iH8HfBfxY0/7H4v8M6br0W3aj3cAMsY/2JB8yH3Uivjv4q/8Ep/Dd/K+pfDXxNeeF9QRvMistQY3FuGHQLIMSR49TvNa3wGJ3Tpy++P+YaM+hPjd+xt8L/jxHPca5oK2GtyAka1pOLe63erkArJ/wNW9sV8V+J/2QPj3+ydqVxrvwn1648U6AG8yW0sl/fMo/wCetm2VkOOMpubqcLUn/CxP2tv2PSE8SWE/jfwpb9bm7DajbhB3+0JiWPjp5mAP7te+fBv/AIKcfDL4heRZeKluPAmrPhSb0+dZs3tMo+X6uqgetbVMJXdF0pxjXovdNKSa9GaRcou8WeV/CL/go7o+pXS6L8TdHk8K6tG3lSX9tG7W28HB8yM5kiOeMfN7kV9f6D4i0zxTpUGp6NqFtqmnzruiurSVZY3Hsykis34rfs3/AAm/ai0NNQ1KwsdRmnj/ANG8R6LMguMdAVmTIkA7B9y+1fEvi79jr46/snarceIfhJr114o0IN5ktpZp+/KjtLaHKy8cbky3U4WvxHPfDDKc25quUz+r1v5JXcG/J7o9OjjpR0mrn33mkOK+OPgv/wAFE9C1+4TRPiRp58Ja0jeU19GjG0ZwcEOpy8RzxzuA5ywr670zVLLW7CC+0+7gv7KdQ8VzbSCSORT0KsCQR7iv5lz/AIazbhut7LMaLiuj3i/RrT9T2qdWFVXiy2Tmiimk5r4uUjdIUnFNopCcVyykUBOK/OP/AIKf6d5XxF8H3+OZ9Lkgz/uSk/8AtSv0ZzXwX/wVIsMxfDu9A6NfQs318gr/ACav2fwcxHsuMsLH+ZTX/krf5o4cav3Evl+Z8D0UUV/pWfLhRRRQAUUUUAFFFFABRRRQAUUUUAfqh/wTp0/7D+znBNjH2vVLmb642p/7JX1BXgf7Dlh/Z37MPgxSMNKtzM3vuuZSP0xXvQOK/wAouOMR9Y4nzCp/09mvudv0PrsPG1GPohwOKd1FNoBxXxsZG4+lBpoOaWumMiR1KDiuY8d/Efwz8MdEfVvFGtWujWC5Ae4fDSH+6ij5nb2UE18Y/ED9vPxf8UNd/wCES+CPhe8uLyclE1CS28+6cdC0cIyqKOu588HkLX6Jw3wbnPE0/wDYqVqa3lLSK9X1+RzVa8KS95n2P8R/i34R+EujnUvFmu2ukQEHy45WzLMR2jjGWc/QGvjfxx+3t41+K2tnwt8EvCV7JdzZVL6S2+03bDpuWIZSMD+85YY6ha6H4Uf8E1PFPxD1dfFfxz8U3ct1MRI+lWtz590/fbLcHKoB02pu4PDLX09rHxG+A37GPh06RHcaP4XKqG/srTU8+/uDjguq5kYns8hx71/TnD/hxkuTOMsQni6/a1oJ+S3fz0PErY2U9IaI+Xfhl/wTW8YfE3Vl8UfHHxbdiebDvplrc/aLth/dedspGB/dQMMdCtfavgr4ZfDD9mvwtM+jabpHhDTIkAudSupFR3HrLcSHc3/Amx6V8VeNv+ClHj74r6w/hz4I+BLr7RL8qXtzbG8vMf3xCmY48erFx64ql4f/AGAfjT8ftTh1341eOp9NjY7xZyz/AG26QHqqopEMIP8Ask47rX6/PDVFTUcVNUoLaK7eSR5zu9We2fFz/gp98L/ATTWfhiO88dammQDZDyLQN6GZxk/VEYe9eDH45/tZftYMYvA2hT+D/Dc5wLyxj+yRlPX7ZKdzEf8ATIg+1fX/AMIv2HPhF8HBDcWHhmLWtWjAP9p65i7myP4lUjYh90UGvflQIAAAAOgrj+tYTD6YenzPvLX8NhXSPzw+H/8AwSpm1m+/tf4q+PbrVr6Y757bSSWZ2/2rmYFm9D8gPvX1v8L/ANlf4V/B9Yn8M+DdOt72PBGoXUf2m6z6iWTcy/RSB7V61QTiuSvj8TiNJzduy0X3IVwCgdBiloorgEFFFFABRRRQAUUUUAFFFFABRRRQAUUUUAFFFFABRRRQAUUUUAFFFFABRRRQAUUUUAFJilooAy9b8N6T4ltDaavpdnqlqesN7bpMh/BgRXjPjH9hv4H+Ng7XngDTrKZuRLpJexKn1CxMq/mDXvVJyfatYV6tLWnJr0dgPhXxh/wSW+H+pl5PDfizXdAlbol0sd5Ev0GEbH1Y15y//BPv9oD4UFpfhz8UllgjOVt7fULnT3f28v5oz9C2K/TAUHivRjmuKirSlzLs0mO7PzN/4W7+2z8FuNe8MXHiyzh7y6ZHfrt9TJaENj3Y5ra8Nf8ABWa60q6+w+OvhnPZ3MZxNJp10UdT/wBcZVyPxev0Y+tYXiXwR4d8ZWn2fX9B03W7fGPK1G0jnXH0cEVp9ew1X+NQXqm0O58geMP+CnPwy1X4WeJp/Dl3quneLDYSJptjqFiysbhhtQ70LoNpO45YZCnvVH/glP8AChtA+GOu+P76I/bvEl35FrI4yfs0JILA/wC1KZAf+ua16540/wCCffwN8aeY7eDU0W5f/lvo1zJbbfogPl/+O17V8PvA2l/DPwVo3hXRI2j0vSbZLSASEF2VRjcxAALE5JOBkk0VcThoYaVHCppyave2y6aeZJ0tFFFeKAUUUUAFFFFABRRRQAUUUUAFFFFABRRRQAUUUUAFFFFABRRRQAUUUUAFFFFABRRRQAUUUUAFFFFABRRRQAUUUUAFFFFABRRRQB53+0L4x/4QH4H+ONeWTy5rTSbjyGzjEzIUj/8AH2WvxN+GvhR/HnxF8M+HUBLarqVvZ8dhJIqk/gCTX6d/8FNfGv8Awjv7PcWixyYm1/U4bdkB5MUeZmP4MkY/Gvjb/gnh4M/4S39pzQ7h4/Mt9FtrjU5Rjj5U8tD+DyofwqHuWtj9foIUtoY4o1CRooVVUYAAGABU1FFWQFFFFABRRRQAUUUUAFFFFABRRRQAUUUUAFFFFABRRRQAUUUUAFFFFABRRRQAUUUUAFFFFABRRRQAUUUUAFFFFABXl/7Tni0eB/2fPiDrIfy5YNFuUhbOMSuhjj/8fda9Qr5D/wCCoHi7/hHf2YbnTVfbJruqWtjtB5KqTOfw/cj866sHT9tiIU+7Q0flN8JPCh8d/FXwh4d2b11XV7Wzcf7LyqrE+wBJr+hGNAiKoGABjAr8WP8AgnR4Q/4Sz9q7wrI6eZb6VHc6lKMdNkTKh/CR46/aoV9DxFU5q8KfZX+//hhyFooor5QkKKKKACiiigAooooAKKKKAE71+bf/AAV88VAyfDrw3G/IF3fzJn18tIz+ktfpItfjv/wVD8Vf2/8AtQT6cH3Lomk2tltB4DMGnP44mH5CvfyOnz42L/lTf6fqVHc+RaKKK/Tiwr6q/wCCZ/hf/hIf2rNFuym9NHsbu/YY4H7vyQfzmH6V8q1+hP8AwSG8K/aPFvxC8SMmPsllbaejkdfNdnYD/vwv5ivKzSp7PBVJeVvv0E9j9OqKKK/JzMKKKKAPyV/4Kv8AhX+yfj3oetIm2LVtEjDNj70sUsit/wCOmOviav1A/wCCuvhH7X4D8B+JlTmw1GfT3Yek8YcZ/wDAc/n71+X9fqeTVPaYKD7afczRbBRRRXtDPuT/AIJMeLf7L+NfibQHfbFqujGZRn70sMqYH/fMkh/Cv1e71+G/7Cniz/hD/wBqvwBdM+2K7vG05xnhvPjaJR/306n6gV+456CvzbiCnyYvm/mS/wAiJbjqKKK+bJCiiigAooooAKKKKACiiigBO1fhp+3J4O/4Qn9qjx/aKmyK7vhqSHHDfaEWZiP+BOw/A1+5dflR/wAFavBo0r4veE/EqR7ItX0lrZiB96WCQkn67Zox+Ar6TIKvJi+T+ZP8NSo7n15/wTn8Y/8ACXfsp+F43k33Gky3GmynPTZKWQfhG8Yr6br88P8AgkP4z+0eGvH3hSSTH2a7t9ThQnr5iGOQj6eVH+Yr9D687M6XssXUj53+/UT3FooorzBBRRRQAUUUUAFFFFABRRRQAUUUUAFFFFABRRRQAUUUUAFFFFABRRRQAUUUUAFFFFABRRRQAUUUUAFFFFABRRRQB+OP/BQHwSfBf7TviR0j8u21hIdVh46+Yu2Q/wDfxJK+2/8Agmn43/4Sf9nVNHkk3T+H9RnswpPPlORMp+mZHA/3a8o/4Ku+BN1v4H8ZRR8K02k3MmPUebCP0mrkP+CV3jr+zPiT4q8JzSbYtW09LyJWPWWB8YHuVlY/8A9qjZl7o/TmiiirICiiigAooooAKKKKACiiigAooooAKKKKACiiigAooooAKKKKAGUdOtYfivxGnhLR5dSntLq7toOZfsiB2jTu5BIyB3xk98YzXM6N8evA2tECPXYrdz/Ddq0OPxYAfrWcqsIvlk7HVSwmIrQdSlByS6pXt62PQqd2rP07XNP1ePzLK9t7uM/xwSq4/MGr456VaaexzSi4u0lZjqKTNLTEFFFFABRRRQAUUUUAFFFFABRRRQAUUUUAFFFFABRRRQAUUUUAFFFFABRRRQAUUUUAFFFFABRRRQAUUUUAFFFFABRRRQAUUUUAFFFFABRRRQAUUUUAFFFFABRRRQAUUUUAFFFFABRRRQA1lDDBGRXz98ZP2G/hJ8aPPub7w8mhazLk/wBq6Fi2mLerqAUc+7KT7ivoLr1pDxWlOtUoS5qcmn5AfmRrX7E/x8/Zh1KfXfg34wuNd05W8x7K0cQTuB/z0tpCYpsDjqSeyium+GX/AAVD1Pwxqn/COfGjwXd6TqMDCOe+sLdopYz6y2smCPUlW+i1+iVcN8Tfgp4H+Mml/YPGPhqw1yIKVjlnjxNFn/nnKuHT/gJFeusxhXXLjKal/eWkv+CO/c8V8W/CX4A/ty6DLq+mXljf6qUH/E50WQQahbnsJkIyf92VenTHWvk3xN+zz8f/ANiW/uNa8CanL4v8Fo5lmjtYmlTZ3M9oSSvA5eMnAHLDpXffE3/gmNr3grVj4m+CPjK707ULcmSHT725aCdD6RXKY+gDge7GsTwn+3r8Yf2eNag8MfHLwbdalAvyC+eEW94VHBZHH7m4A9RjPdzXRUwlLG0HQXLXpPeE0v1/NGkZSg7xZ3vwM/b68FfEv7Ppnifb4N8QNhMXUmbOZv8AYlONpPo+PQFq+oIpFlRXRg6MMhlOQRXzN4g+Ef7Of7d9lPqvgzWbfw345kQyyG0jEF0W6k3FoxAlA7unJ/vnpXhV3/w0B+wNfLBqlufFnw9VwqShnnstueAsmN9s3+yQFJzw3Wv514o8IMNjXLEcPy9nU60Z7P8Awyf4Jns0Mf8AZqfefogWppOK8V+B37WPgT45QxW2n339k+ICvz6NqDBJie/lnpIOv3ecckCvZ6/lDNcqx+S4iWFzCjKnOO6at813Xoe3CUZrmi7oK+NP+Cnen+b8L/Cd9j/U6uYc/wC/C5/9p19l18s/8FHNP+3fs9xTYz9j1i2n+mUkT/2evr/DTE/V+LsBPvNL71YxxSvRl6H5d0UUV/qofIhRRRQAUUUUAFFFFABRRRQAUUUoGSKibtBsaP2Z/Zd0/wDsz9nr4fw4xu0eCb/vtd//ALNXqIODXJfCWw/sn4W+DbHG37No9nDj02woP6V1nev8f89xH1jNsVW7zk/vbPtIRtBLyHhsdaf1qB5UhjZ5GCIoyzMcAD1r5Z+O37fnhL4dNPpPg9I/GPiEZTfC/wDoUDf7Ug/1h9k47bga9DIeHc04jxCw2W0XN9bbJd23oiKtSFJXm7H034g8RaX4V0m41TWtRttL063XdLdXcojjQe5PFfG3xb/4KEPqepjwv8HdEn8QavcP5EWpy2zuHc/88LcDc59CwHT7pFcx4W/Ze+NP7XF5H4u+LevS+DfB0YNxGl8vlFYsZJhtiQIxt/5aSYOMH569Al/aS/Z2/Yx0ybRvhToq+N/FYQxT6pDIHEjf9NLsg5HQ7YVKfQ1/XPCvhJl+WSjVzT/aay+ytKcX5vr/AFoeDXx8p6U9EYPw1/4J7fEP42awnjD47eJ7ywilw/8AZqzLLesnXaTzHbr/ALKgkcjapr2XXP2mf2dv2MdDm8OeCbS01TVYxtksPD2JpJHHe4umJBOeDlmYf3a8CTRP2pP26mEt/M/gvwFc8hH32Nk8Z9IxmW4yOhbcue619K/BD/gm98MPhZ9nv9fgbx3riYYz6pGBao3+xbglSP8AroX/AAr9znGhh4KlXklGO1OCsl5aaHlN31kz5yufj3+1B+2TPJZ/D7RJ/BvhSVijXliTbxhe++9fBYjuIsH/AGTXp3wg/wCCV/h7S5l1b4n6/ceLtUdvMlsLJ3htSx5O+U/vZOe42fQ192WttDY28VvbxJBBEoRI41CqqjgAAdAKsY4rhqZnNR5MNFQj5b/N7kXOb8FfD3wz8N9GTTPC+g2GhWC4/cWFusQY+rYGWPucmulpMH1pa8dycneTuxBRRRQAUUUUAFFFFABRRRQAUUUUAFFFFABRRRQAUUUUAFFFFABRRRQAUUUUAFFFFABRRRQAUUUUAFFFFABRRRQAUUUUAFFFFABRRRQAUUUUAFFFFABRRRQAUUUUAFFFFABRRSZoAT60fjVa7v7ewhMtzcRQRjq8jhQPxNcXrXxv8F6HuEutxXEg/gtAZv1UEfmaiVSEPidjoo4avXdqUHL0TZ3mM0AcHNeB6z+1ppNsWXTdFu7wjoZ5FhB/Lca5vT/2hPHfj/XodI8O6ZYWk07cEo0hjXuzMTgAf7tcksZRT5U7vyPbhw9mDg6k4KEVq3JpW/X8D6hFA64rM0OyvbHS7aK+vn1G8Vf3ty8ax+Y3chVAAHoPTqSea1McV2rVHzslytpO4tFFFMQUUUUAFFFFABRRRQAUUUUAFFFFABRRRQAUUUUAFFFFABRRRQAUUUh4FAH5jf8ABVLxx/anxM8KeFopN0Wk6c93IoPAlnfGD7hYUP8AwKuz/wCCUPggrZeOvF8sfDyQaVbvjptBklH/AI9D+VfI/wC1l47/AOFjftE+OdYWTzbcag9nbsDwYoAIUI9iI9341+nf7B/gY+Bf2ZPCiyR+Xdasr6tNxjd5zZjP/foR1C1Zb0R9CUUUVZAUUUUAFFFFABRRRQAUUUUAFFFFABRRRQAUUUUAFFFFABRRRQAUUUUAFFFFABRRRQAUUUUAFFFFABRRRQAUUUUAIvSvzU/4K9eMd+o/D3wrHJ/qornUp0z13FI4z/45L+dfpWvSvxg/4KTeM/8AhLf2qdetkk8yDRLS20yMg8cJ5rj8HlcfhX0ORUvaYxS/lTf6fqVHc9k/4JE+DvtPi/x94pdP+POyt9Nicjr5rmRwPp5CfmK/Tvua+OP+CWfgw+Hv2bZdYkjxLrurXFyrkcmKMLCo+gaOT8zX2P3rkzar7XGVH20+4T3FoooryRBRRRQAUUUUAFFFFABRRRQA1uAa/BL9qfxb/wAJt+0X8Q9XD+ZFJrNxDE/96OJzEh/75Ra/dHx34ji8H+Cdf16bHk6Xp9xevnptjjZz/wCg1/PBeXMl7dz3EzmSaV2kd26sxOSa+x4bp3nUqeiLiQ0UUV94UFfrV/wSi8Lf2R8AdY1iRMS6trcpVvWKOONF/wDHvMr8la/dH9ibwj/whX7LPw8sCm2SfTV1B+OSbhmn5/CQD8K+X4hqcmFUP5mvw1FLY9yooor86MwooooA+aP+CiXhH/hLP2UfFhRPMuNLa31GLjpslUOf+/bSV+Kdf0M/FDwmvjz4ceKPDjgY1bTLmx57GSJlB/Amv56Z4mt5pInUo6MVZWGCCOoNffcOVeajOn2d/v8A+GLiMooor7Ao1/B/iGbwj4t0XXLbP2jTL2G8jwcfNG4cfqK/og0zUIdV020vrZxJb3MSTRuP4lYAg/ka/nIr93P2OvGH/Cc/sy/DvUy/mSLpUdlIxPJe3JgYn3JjJr4riSleNOr2bX3/APDEyPZ6KKK+GICiiigAooooAKKKKACiiigBDXxD/wAFYPBn9tfAzQfEEce6bRdYVXbH3YZkZW/8fWKvt0ivHf2vfBH/AAsH9mr4haOsfmzf2XJeQoByZIMToB7lowPxrtwFX2OJhPzX46DW5+bP/BMDxp/wjP7TdvpbybYtf0y5sdpPBdQJ1P1/csB/ve9fsR71/P18CPGx+HPxn8F+JS/lxabq1vNOc4/c+YBIPxQsPxr+gRfmUH1Fe5xDS5cRGp/MvyHIfRRRXyxIUUUUAFFFFABRRRQAUUUUAFFFFABRRRQAUUUUAFFFFABRRRQAUUUUAFFFFABRRRQAUUUUAFFFFABRRRQAUUUUAeAft0eAf+E//Zn8WxRx+Zd6XGurQHGdvkndIf8Av15g/Gvy5/ZY8e/8K0/aB8Ea68nlWyagltcsTwIZsxSE/RXJ/Cv241bTLfWtLvNPu4xNa3cLwSxnoyMpVh+IJr8EvH/hO5+H3j3X/Dl1kXOkX81mzHjcY3Khh7HGR9aiRcT9+Qcilrz39n/x8Pih8FvB/icyebPf6dEbhs5/fqNk3/kRXr0KrICiiigAooooAKKKKACiiigAooooAKKKKACiiigAooooAKKKSgBkiLIpUjIbgg96+Tfj38Fv+ESun17RoD/Y87/voUHFs5Pb/ZJ6eh47ivrPriq1/YQanZTWl1Ek1tKpSSNxkMpGCCK5cRQjXhyvfoexleZ1csrqrDWL3Xdf59j897Oaa0lWWGV4ZV6PGxUj8RXb6F8YPGOhbRb67dSJ/cuSJhj0+cHH4Va+Lfwvn+HfiAiJWk0i5Je2lPO31jY+o/UYPrji446+ZaqUJON7NH7TF4TM6Ma3KpRfdJntmhftQazbkLqemWt6g4LQs0LH353D9BXomh/tE+F9W2rdNcaXIeD9oi3Ln6rn9QK+V0jqwkdddPG1o7u/qeDieHcvraxjyvyf6O59waP4m0vX036fqFveKBkmCUMR9QOn41qbiR618L2ry20qyQyPFIpyroxBB9iK7rw/8YPFWghUGotewj/lleDzc/8AAvvfrXfDHp/HE+VxPC1SOtCon5PT8V/wD6vDe9HH0rxnw/8AtFW0+2PWNOktm6Ga2O9fqVOCPzNek6F4z0XxIinT9SgnYjPl7tr/APfJwf0rvhWp1PhZ8tiMvxOF/iwaXfdfejfopAfelrc88KKKKACiiigAooooAKKKKACiiigAooooAKKKKACiiigAooooAKKKKACiiigAooooAKKKKACiiigAooooAKKKKACiiigAooooAKKKKACiiigAooooAKKKKACiiigAooooAKKKKACsDxf4J0Hx5ok2keI9Hstc0yb79rfQLKhPqARwR2I5Hat+ihNxd1uB8CfGb/glvpU942vfCTxBP4U1aJvOi029mdrcOOR5U4zJFj33/UV5vpX7WXxz/ZavV8J/G/wpN4t8Nyg24n1BQ0kseMHy7oBo5xjJKvluxK1+oPFZniLw1pPi7SZ9L1vTbTV9NuF2zWl7CssUg9CrAg17NPMpSSp4qPPHz3Xox37n5oax+z38EP2sUfXvgX4og8EeOMee3hXUcwIzjn5EBJjI/vRF0HHA61leFP2pvir+y74hi8G/Gnw/f6jYJ8sV9Lg3QjBxvjmzsuV+pz6txivaPjh/wS80DWriTXfhVq8ng/Wkbzo9OuZHe0LjkeXIMyQnPOfnHTAFeGa58cvil8GLRfh9+0d4C/4WB4Pkby4p9UXNwAON9verkOwBzyd46blqM0yXKuJ8L9VxkFWj0UtJx84yOmlWnSd4M+3Phz8VvCvxb0JdW8Laxb6pa8CREOJYWP8ADIh+ZD9Rz2yK8t/busPt37MHixgMtbvaTL/4ExA/oxr5QsPg7aahft45/Ze8dXV5f26mafwjeyCDWrVOrKqH5bqMdwM9h85rZ8UftrH4hfBbxl4B+IejS6L4tazaCO5ihZY5pkYEJJGfmifK47jOfu9K/mup4SY7h7iDB5nk0nWoQqwcovScUpJu60urdV9x7McbCtTlGejs/Q+LKKKK/upbHghRRRTAKKKKACiiigAooooAKktomnuIokGXdgoHqSajrW8Iz2lr4r0aa/k8mxjvYXnkKltsYcFjgcnAz0rlxcpRw83BXdnp3KjrI/cjTrRdP061to/uwxLGv0AAryv43/tR+BvgVaPHrN/9v1wrui0axIe4bPQv2jX3bHHQHpXzH8Qf2y/Hnxz12TwZ8E9EvbdJFIfUwg+1NGODJknZbxju7HI4OVryaCx+FHwOupNS8ZXy/Gf4gljI2kafck6PaynnNxddblgeSqZQ8gk9a/hnhPwVxGMq/XuI5OKbbVJW53/ie0U/6se9XzCMVy0tX3PQX1P45/t1TXAsUTwX8NImY3N1NK1vp8ca/e82Y4a4YDqo+UHBIXrV/TviL+z7+x3hPBlh/wALj+JEPB165AWxtZfWE8gYPIKBieR5gq1oXwf/AGiv22ks28QTL4A+HKbfstj9nNnYpEPuiC0XDS4H3Wc4x0ftX2X8BP2Hvhl8Blt7200seIPEkeGOtawqyyI3rEmNsXsQN3Ysa/qPD4XLMiw6weFpxhBfYhp/4FLdvueDUqSqPmm7s+P7T4T/ALTH7c11HfeMtQl8F+B5WEkdvcxtbW2zqDFaA75SOoaQ4OeHr64+Bn7B3wt+CIt71NKHifxDHhv7V1pVlKN6xRY2R89CAWH9419IYC9OKMVxV8xrVY+zp+5HtHT7+5jcAMDiloorzBBRRRQAUUUUAFFFFABRRRQAUUUUAFFFFABRRRQAUUUUAFFFFABRRRQAUUUUAFFFFABRRRQAUUUUAFFFFABRRRQAUUUUAFFFFABRRRQAUUUUAFFFFABRRRQAUUUUAFFFISB1NACfrQTXNeIPiHoPhlWW7vozOv8Ay7w/PJn0wOn44rzHxD+0Jcybo9I09YR2lujub/vkcD8zXPUxFOn8TPTw2WYrF604ad3oj3EuoGScD3rldf8Aij4a8O7hd6rC0q/8soD5r59CFzj8cV81+IfGuveJC39oalPKh/5Yq2yP/vkYFc28ea8+pj39iP3n1eG4YW+IqfJf5v8AyPcNe/aahi3JpGkPL6TXcgQf98rnP5ivOde+OnjDWQyrqCafEf4LOMJ/48ct+tcc8dVpI68+pia0vtH1eGybAYe1qab7vX8yDUtRvNUlMt5dT3ch6vNIXb8yazZI60njqtJHXE7y1Po6fLBWjoVrLS7nVr6Czs4XuLmdxHHEgyWY9BX2P8HvhXbfDTQx5ipNq9wA1zcAZx6Ip/uj9Tz6Ac1+z/8ACgeHbJfEOqQ41S5T9xG45gjPf2Zv0HHc17Ua97A4X2a9pPd7eR+W8R528XJ4Sg/cW77v/JDqWiivXPhQooooAKKKKACiiigAooooAKKKKACiiigAooooAKKKKACiiigAooooAK4j40eOU+Gnwm8W+J2YI+mabNPDu6NLtIjX8XKj8a7evjf/AIKe/EL/AIRv4Had4Zhl23PiLUFV0z96CDEj/wDj/k/nSY0fmP4T8P3njnxlpGiWxaS+1e+itIyeSXlkCgn8Wr98NB0e28O6Hp+lWaeXaWNvHbQp/dRFCqPyAr8kf+Cdnw+PjX9pLSr6WPzLPw/bS6pJkcbgPLj/ABDyKw/3TX6/UojkFFFFUSFFFFABRRRQAUUUUAFFFFABRRRQAUUUmaAFooooAKKKKACiiigAooooAKKKKACiiigAooooAKKKKACiiigAooooAhnmWCJ5HYIiqSzMcAAd6/nu+LHi9viD8UPFniVmLf2tqtzeLnsrysyj8AQPwr9vv2rPGw+Hn7OvxA1wSeVNFpM0ED5xtmmHkxn/AL7kWvxI+DXgxviL8WvB/hnYXTVdVtrWXHaNpFDn8F3H8K+04fgoU6uIltt92r/QuJ+4P7Mvgz/hX/7P/gHQjH5U1to9u06YxiZ0Ekv/AI+7V6bjNNiRY41RQAoGAB0FPr42pL2k3N9XcgWiiipAKKKKACiiigAooooAKKKKAPnr9vfxf/whv7KnjmZH2z31ummxjP3vOkVHH/fBc/hX4g1+pf8AwVv8Yf2f8LvBnhlH2vqeqyXjKDyUgi24PtmdT+Ar8tK/R+H6XJhOf+Zt/p+hpHYKKKK+mGXdE0qfXdasNNtV33N5cR28S+ruwUD8zX9EXh7RoPDnh/TNKtRi2sbaK1iGMYVFCj9BX4ffsVeDv+E5/aj+HunlN8cOpLqEgI4226tPz7ZjA/Gv3TPavguJKt6lOl2V/v8A+GIkOooor48kKKKKAGnkGvwP/ag8H/8ACBftC/EDRRH5UUGsXEkKYxtikYyRj/vh1r98a/IT/gqZ4M/4R79o+HWUjxFr2kwXLPjrLGWhYfgscf5ivp+HqvLiZU39pfl/TKifHFFFFfoxYV+sv/BKHxp/bfwK1vw/JJum0TV3KLn7sMyK6/8Aj6y1+TVfdX/BJbxr/ZPxf8VeGZJNkWsaStyik/elgkGB9ds0h/A14Wd0va4OXlZ/18hPY/Vmiiivy8zCiiigAooooAKKKKACiiigAqvdW0d5bTW8yLJFKhR0YZDAjBBqxRRsB/PH8TvCEvw++JHifw1KCH0jU7iyy3cRyMoP4gA/jX7pfs3+OB8SPgR4F8QmTzZ7zSYPPfOczIoSX/x9Wr8rv+ClXgX/AIQ79qLV72OPy7fX7O31SMAcZK+U/wCJeJif96vsn/glX46/4SL9ny+8Pyybp/D+qyxImfuwzASqfxdpvyr7fNv9qwFLELpb8Vr+Jb2PtKiiiviCAooooAKKKKACiiigAooooAKKKKACiiigAooooAKKKKACiiigAooooAKKKKACiiigAooooAKKKKACiiigAooooAK/JT/gpR8PP+EQ/aEfW4Y9ln4ksorwMBhfOQeVIPr8iMf9+v1rr42/4KefDg+Jvgppvim3i33Xhu/BkYDpbz4jf/yIIf1pPYa3Mv8A4JafEX+2/hd4i8ITy7p9DvhcwKT0gnBOAPaRJCf98V9uHqK/ID/gnj8SP+ED/aO0qyml8ux8RQSaVLk8b2w8Rx6l0VR/vmv1/PUUlsN7i0UUVRIUUUUAFFFFABRRRQAUUUUAFFFFABRRRQAUUUUAFFFFABSUtFAHO+MvCNl420C40u+TMcgykgHzRuPuuPcf4jvXxt4h8NXfhXW7rTL1Nk9u+0kdGHZh7EYNfdOK8q+Ovw8XxRop1WzizqdihOFHMsfVl9yOo/Ed687GYf2seaO6PreH81eCq+wqP3Jfg+/+Z8wRx1ZjjojjqwiV88kfqspCJHVhI6WOOrCR1okc0pDUiqxErRsGUlWByCDginJHUyR1okc0nfc67w78VPEWglFN39ugH/LO6+fj2b73616h4e+NelamVj1CN9NlPG5vnjP4jkfiPxrwhIqmSKuynXqQ66Hz+KyrCYjXls+60/4B9YWl7b30Ky280c8Tcq8bBlP4irBr5c0bW9Q0KbzbC6ltm7hG+VvqOh/GvTvDnxk3bYdZt9nb7RAOPxX/AA/KvSp4mMtJaHyGKyWvR96n7y/H7j1X60vas/TNZs9XgE1ncJcRnvG2cexHY/WtD6V1p31R8/KLi7SVmLRRSUxC0UUUAFFFFABRRRQAUUUUAFFFFABRRRQAUUUUAFFFFABRRRQAUUUUAFFFFABRRRQAUUUUAFFFFABRRRQAUUUUAFFFFABRRRQAUUUUAFFFFABRRRQAUUUUAFFFFABRRRQAVkeJfC2keMdHuNK13TLTV9MuF2y2l7CssTj3VgRWvRTTad0B8C/HD/gmDYTX7eJPg7rUvhXWIX8+PTLqd/IDjkGGcZkiPpncM91FfG37RGvfEawsx4Y+MPg5D4ttiosfFN1B5d7JEvBRp0+S7jxwGO5lP8XUV+4OPSue8beAvDvxI0G40XxNo1prelzDLW17EJFB7MM8qw7MMEdjXv4XOKlKUfbrmS69V8+vzKTP536K6b4n+HYfCPxJ8V6FboY4NM1W6so0JJKrHMyAZPJ4WuZr9LhNSipLqWFFFFVdAFFFGD6UroAop2w+ho2t6H8qLruA2il2t/dP5U7y2/un8qOZdwGUVLFaTzHEcMjn/ZUmrkXhzVp/9Xpl5J/uwMf6VPPFdQPdv2YP2Zfir8fNL1W08J3kmg+CrydINW1Ge4aK2meMFlQxr80xUSEhcbQWGSODX6R/s/8A7A/w1+Bf2bUZbL/hLPE8eG/tXVowyxP6ww8rH7E7mH96sn/gmh4fudA/ZfsRd20trPdandzlJkKN94IDg/7lfVo9q/Ns0zKtOtOlF2inbTr6shsUDFLRRXzxIUUUUAFFFFABRRRQAUUUUAFFFFABRRRQAUUUUAFFFFABRRRQAUUUUAFFFFABRRRQAUUlLQAUUUUAFFFFABRRRQAUUUUAFFFFABRRRQAUUUUAFFFFABRRRQAUUUUAJ1owKB0qvdXkNlC0s8qRRoMs7sAB+NAJNuyJz+npVe5u4bKFpbiZIYlGWeRgqj6k1594k+L0FqWh0mL7TIOPPkyEH0HU/pXmGua9qPiCbzL66knwcqmcIv0UcCuSpiYx0jqz3sLk9avaU/dX4/cepeIvjNpmmBo9OjfUZhxuHyRj8TyfwH415d4i+I2v+IC4lvGtoD/yxt/kXHoT1P4msZosVE0deZOvUn1Pr8LlmFw2qjd93qZzxkk+tQvHWi8VQPHXK0e/GRnPHVd460XjqCSOs2jojIznjqvJHWjJHVZ0rNo6YyM6SOvTfgZ8Mv8AhK9Z/ta/izpdk4KhhxLKOQvuBwT+A7muN8PeHLrxRrdrplmuZrh9uT0VepY+wGT+FfYfhnQLXwvolrplmmyC3QKPVj3Y+5OT+Nd+Dw/PPnlsj5jP80eEofV6T9+f4Lv8+hrAAAAUtFFfQn5SFFFFABRRRQAUUUUAFFFFABRRRQAUUUUAFFFFABRRRQAUUUUAFFFFABRRRQAV+Tn/AAUu+Iv/AAlvx9j0CCXfaeG7GO2Kg5HnyfvZD/3y0an3Sv1T1vWLXw/ot/ql9KIbKyt5LmeQ9ERFLMfwANfgt4/8W3fxF8fa94jugTd6xfzXbJ12mRyQo9hkAfSpkVE/RX/glj8O/wCyPhx4n8Yzx7ZtYvVs7dmHPkwDJI9i8jD/ALZ19yV51+z58PB8Kvgp4Q8LmMRXFjYR/aVH/Pw/7yb/AMiO9ei00JhRRRTEFFFFABRRRQAUUUUAITigE0HrXNfEHx/ofww8I6l4n8SahHpukafH5s08n5BVHVmJIAUckkCiMXJqMVdsDZ1HUbXSLGe9vriKztIEMktxO4SONRyWZjwAPU18YfG//gqL4G8BXNzpfgiwk8calFlTerJ5Fgrez4LSY/2VCns1fE/7WH7aXin9pDWbjT7aWfQ/A0Mn+jaRG+DPg8SXBH327hfur2ycsfnCvuMDkCsp4rft/mWo9z6r8X/8FMfjh4mmY2Gsab4ZhJ/1Wl6dG3Hpum8xvyIrjF/bp+Oy3HnD4i6jvznBihK/987MfpXg9FfTxwGFgrKlH7kVZH114K/4KgfGjw5NGNWuNI8Uw5wy39gsTkezQbAD7kGv1l+H2uaj4n8C6BrGraeuk6lqFjDdXFikhcW7ugYx7iBnGcdO1fhr+y38MT8X/j54M8MPF51lcXyz3q44+zRZllB9MohX6kV+9aAKgHQDivic+pYehUhClBJ7u34EMdiioLm5js7eSaV1jijUu7scBQBkkmvzW0X/AIK1anp3jHVodZ8IWuq+GjezCxnsJmt7qO23ny94bcrttxnGyvDw2Dr4tSdFXsK1z9LxxS9a+b/hf+3/APBj4neVCviYeGtQk4+x+IU+ykH/AK65MR/77zX0PZX1tqVrFcWtxFdW8qho5YXDo49QRwRXPUoVaD5akWn5iLVFFFZAFFFFABRRRQAUUUUAFFFFABRRRQAUUUUAfEn/AAVb8cDQfgPo/h2OTbPr2rJvTP3oIVLt+TmGvkn/AIJkeCP+Es/afsNSePfB4f0+51FiR8u4qIU/HM2R/u+1df8A8FYfHX9ufGzw/wCGYpN8Gh6UJHXP3Z53LMP++EhP416x/wAEivAv2Twj468YSx83t5DpkDkcgRIZJMexMyf9819xD/ZMmb6yX5u35F7I/QqiiivhyAooooAKKKKACiiigAooooAKKKQ8CgD8kv8Agqz40/tz4+aToEcm6DQ9IjDpn7s0ztI3/jnlV8VV63+1l41/4WB+0h8QdaWTzYX1aW2hkzkNFD+5jI9isa15JX67gKXscLTh2S/4Jstgooor0BH3B/wSb8G/2v8AG/xF4hkj3w6Po5jRsfdmmkUKf++ElFfrFXwp/wAElvBn9l/B7xT4lkj2S6xqwt0JH3ooIxg/99SyD8DX3VnFflmc1fa42flZGb3HUUUV4ogooooAK/Pv/grp4LN74G8DeKo050/UJtOlcDnE0Ydc+wMB/wC+vev0DFfPv7efgf8A4Tr9lfxvAke+50+3XVYjjJXyHEjn/v2JB+Nehl1X2OLpz87ffoNbn4f0UUV+umgV7Z+xd42/4QH9p/4fak0myGbUV0+Uk/LsuFMBJ9h5gP4V4nVjTr+bS9Qtb22kMVxbyrNHIvVWUgg/mKxr01VpSpvqmvvA/o6HQUdzXP8AgDxVB458D+H/ABFbY+z6rp8F9GAeiyRq4H610NfjDTi2mZBRRRQAUUUUAFFFFABRRRQAUUUUAfnd/wAFdfAX2jw54F8ZRR82tzNpVw4HUSKJIs/QxS/99V5n/wAEm/Hv9ifGPxJ4Vlk2Qa7pYnjUn709u+VH/fEkp/Cvt39u3wD/AMLB/Zc8bWscfmXenWw1aA4yVNuwkfHuY1kH41+Sf7Kvjz/hWn7RHgPX2k8m3h1SKC4fOAsE37mU/gkjGvt8B/tWV1KHVX/zX4lrVH72UUinIzS18QQFFFFABRRRQAUUUUAFFFFABRRRQAUUUUAFFFFABRRRQAUUUUAFFFFABRRRQAUUUUAFFFFABRRRQAUUUUAFFFFABXKfFHwRb/En4c+JPC11tEWrWM1oHYZ2MykK/wBVbDfhXV0UAfz+2txqfgHxhDOm6y1nRr4OM/einikz+YZf0r93/h54wtPiD4G0DxNYkfZdWsYbxADnbvQMVPuCSD7ivya/4KBfDM/Dv9o7WrmGLy9P8QourwEDje+RMM+vmq7fRhX2B/wTJ+J58WfBW+8KXE2698M3hWNScn7NMTIn/j4mHsAKhaOxb1Vz7IoooqyAooooAKKKKACiiigAooooAKKKKACiiigAooooAKKKKACiiigApGG4EUtFAHyv8X/A/wDwifieSW3j26ffZkhAHCt/Ev4E5HsRXFRx19X/ABN8JL4u8K3Nsig3UY82A99w7fiMj8a+WliKMVYEEcEHtXz2Ko+yqXWzP1bJMe8XhlGb96Oj/RiRx1YRKWNKsRx1ypHsykIkdWEjp0cdTpHmtUjnlIakdTJF61IkeKmSKqSOdzI1jqRYqmWKpliq7GLmP0y/utJuVntLh7eUfxIcZ9j6ivSvDfxXDFINXj2Hp9ojHH/Al7fh+VebLFUgix2reFSVP4TzMThaOKVprXv1Pom1vIb6FJYJVliYZVkOQalPTpXgui65f6DL5lpMUBPzRNyjfUV6j4a8d2ethIZv9FvDxsY/K5/2T/T+dejTrxno9GfH4rLqmH96PvR/rc6yikBzS10nkhRRRQAUUUUAFFFFABRRRQAUUUUAFFFFABRRRQAUUUUAJgYrF8U+KNM8G6Hc6vq9z9j0+2Aaafy2fYCQMkKCcZIycYHU8VtZGKoaxpFprmmXWn3sKXFpdRtDLC4yrqwIIPsQTUyvZ8u5dPl517S/LfW29vIwvDfxS8I+Mcf2L4k03UXI+5b3SM/4rnI/EV1COrj5SCK/J34z/C+6+EXxG1PQJC5t0fzrOY9ZbdslG+o5U+6ml8KfGbx34MKDSPFOpW8afdhecyxD/tm+V/SvnP7Y9nJ068LNdmfsEvD5YqhHE5fiVKMkmuZdH5r/ACP1jwR0oBJFfA3hD9uzxtpBRNb0/T9ehH3mCm3lb/gS5X/xyvcPCH7cHgbXtserRXvh+Y8Fp4/Niz7MmT+aivSpZlhqv2rPz0PjsbwhnGBu5UeZd46/hv8AgfRJ+lArC8N+NtC8X2v2jRdXs9Tixy1tOr4+oByD7Gt3GeOor0k1JXTPj5050pOM0010eg+iiimSFFFFABRRRQAUUUUAFFFFABRRRQAUUUUAFFFFABRRRQAUUUUAFFFFABRRRQAUUUUAeLa1+x18GvEevahrWp+AdNvNS1C4kurq4lMhMsrsWdiN2MliTx60kP7GHwShHHw20M/70Jb+Zr2nHvRiuhYmulbnf3sDyGH9kb4MQ9Phl4aP+9p6N/MVdh/Zb+D8PT4X+Ej/AL2jW7fzSvUqKTxNZ7zf3sDziL9m/wCE0H+r+GXg9P8Ad0G1H/tOrcPwH+GsH+r+H/hdP93R7cf+yV3dLUe1qPeT+8Dj4vhB4Fg/1fgzw+n+7pcA/wDZauxfDfwnB/q/DOjx/wC7YRD/ANlroqMip9pN9WBkQ+ENCg/1ej2Ef+7aoP6Vcj0ixg/1dnbx/wC7Eo/pVyijnl1YEfkp/cX8qXy0/uj8qfRSuwECgdOKWiikAUUUUAFFFFABRRRQAUUUUAFFFFABRRRQAUUUUAFFFFABRRRQAUUUUAFFFISB1OKAEz70Hiua8VfEbwz4HhMmua5ZaaCMhJ5lDsP9lerfgDXh3jD9ujwbpBePRNPvvEEo+64X7NCf+BP83/jtc1TEUaP8SSR6+DyfH4//AHajKS720+96H0qGz3pGkVPvOF+tfn34u/bk8fayXTR4bDQYT90xxefMPqz5U/8AfIrxbxX8VfGfjNpP7a8S6lfRv1ha4YRfhGMKPyryKuc0I/Am/wAD73BeHmZV7PETjTX3v8NPxP088S/GHwT4OZl1jxRpdjIvWKS6Qyf98Alj+VdFoutWniHSrTUrGRpbO7iWaF2RkLIwyp2sARkc8ivzK/Zo+DzfF74m2drcwmTRtPxd37HoyA/LH/wNsD6bj2r9QYY1gjWNFCoowABgAV24HFVMVF1JRtHofO8SZNhcirRwtKq6lS15bJJdFbXXrvtYnooor0z40KKKKACiiigAooooAKKKKACiiigAooooAKKKKACiiigBDTXZVGScVm61r1noUHmXMmCfuoOWb6CvL/EvjK+18tEh+zWh48tDyw/2j3+nSsZ1Y0/U78LgqmJemke513iT4k2elh4bEC8uhxkH92p9z3/D868v1vXb/X5vMvLhpADlYxwi/QVGYfamGKvOqVJVNz7DC4OjhVdK77soNF7VE0VaDR+1RtFXPY9VTM5o6heKtF4qgeKpsbKRnvHUDx1ovHVd48Vm0dEZGdJHVd460ZI6rSR1DR0RkZ8kdVZI60XStDwt4dk8TeIrLTlyFlkHmEfwoOWP5A1Ki27I1lWjSpupJ6LU9a+AfggabpcmvXK/6RdjZDkcrEDyf+BEfkB616+Kr2lpFY28VvAojhiUIiL0AAwBU4HvX01KmqUFFH45jMTLF15VpdfwXRD6KKK0OMKKKKACiiigAooooAKKKKACiiigAooooAKKKKACiiigAooooAKKKKACiiigD5k/4KFfEr/hX/7OWr2cEvl3/iKVNJiwedjZaY49DGjKf98V+c/7HXw1PxS/aJ8IaXJF5tja3I1K8yMr5UH7zDezMFT/AIHXs3/BT/4n/wDCS/GDS/CFtLutPDlmGmUHj7TPh2z9IxF+Zr0v/glV8MTb6Z4t8fXMWGuHXSLJyOdi4kmI9iTEPqhqN2Xsj9ARwKWiirICiiigAooooAKKKKACiiigCKWZII2kkYJGgLMxOAAOpNfjV+3l+1jP8f8Ax9JoehXjjwHokpS0RDhb2YZDXLDuOoTPReeCxFfZ3/BSz9oeX4V/CqPwbo9z5XiHxWrwyOjYeCxHErexfIjHqC+ORX5EV9vkGATX1qov8P6suK6hRRRX2xQUUUdaAP0P/wCCSPww+1a54x+IFzDlLSJNHsnIyC7kSTEehCrEPo5r9MxzivB/2IvhgPhT+zV4P02WLytQvrf+1bzIw3mz/OA3uqFE/wCAV7x0FfkmZ4j6xipzW17L0Whm9z58/bu+J/8Awqz9mfxbdxTeXqGqRDR7TnBLz5V8HsRF5rD/AHa/ECv0F/4K2fFD+0PF3hLwDbTZi063bVbxFPBllJSIH3VUc/SWvz6r7nIcP7HC873lr/l/XmWtgrtfh58avHfwnuhP4R8V6pofzbmhtbhhC5/24jlG/wCBA1xVFe/OnCouWauhn3V8MP8AgrB468P+TbeNtA0/xVbLgNd2h+xXR9ScBoz9Aq/Wvrr4Yf8ABRT4M/EgRQT67J4T1B8D7N4gi8hc/wDXYFo8fVgfavxborwsRkmEraxXK/L/AC2FZH9GmlavY65ZRXunXlvf2co3R3FrKskbj1DKSDV4dK/no8B/Ffxl8L777X4T8TapoE2dzCxuWjST/fQHaw9mBFfWHww/4Kr/ABG8MeTb+MNJ03xlaLgNOo+xXR/4EgMZ/wC/Y+tfN4jh/EU9aUlJfc/8vxJ5T9ZzmgHNea/AH416f+0H8NbDxnpmlX+kWd1JJEkGoBNzFG2sylSQy7gQDwcqeBXpWOa+XnGUJOElZokWiiikAUUUUAFFFFACd6Q/KM0p5FcD8evHg+GXwa8ZeKPM8qbTdLnmgJOMzbCIh+LlR+NVCDqSUVu9APxR/aq8ef8ACy/2iPHuvLJ5sE2qSwW7g53Qw/uYj+KRqa/W39hPwGfh/wDsueB7WSPy7nULU6rMcYLG4YyJn3EbRj8K/FvwJ4WufH3jvQPD1tk3WsahBZIepDSyBM/+PZr+hbSNMt9F0qzsLSMQ2tpCkEUY6KiqFUfgAK+zz6ao0KWGj/VlZFyL1FFFfFEBRRRQAUUUUAFFFFABRRRQAVyfxT8YJ8P/AIaeKfE0hUDSNMub0bu7RxswH4kAfjXV96+Vv+ClHjgeD/2W9as0k8u5167t9LjIPOC/mv8AmkTD8a6MLS9tWhT7tDR+NVxO91PJNK5kkkYuzMckknJJqOiiv2VaI0CiitrwR4ZuPGnjPQfD9rn7Tqt/BYxYGfmkkVB+rVMmoR5mB+237E/gs+BP2W/h/p7x+XPcaeNRlyMEtcM0/PuBIB+Fe5d6p6TpsGjaVZ2FqgitrWFIIkHRUVQAPyFXa/Ga03VqyqPq2zIKKKKyAKKKKACszxHolt4l8P6npN4u+0v7aW1mX1R1KsPyJrTopptO6A/nP8UaDc+FfEuraLertvNOu5bSZfR43KsPzBrMr6M/4KA+BP8AhBP2qPF6xx+Xa6s8erQnGN3nIDIf+/ol/KvnOv2TDVVWowqLqkzUKKKK6AP2k/4Jx+Ov+E1/ZX8OwSSeZdaHPPpMpz02PvjH4RyRj8K+nq/Nf/gkT49C3nj3wXLL9+ODV7aPPTaTFMf/AB6D8q/SivyXNKPscZUj3d/v1M3uLRRRXmCCiiigAooooAKKKKACiiigCjq2mW+s6Veafdxia1uoXgmjbo6MpVgfqCa/ns+IHhS5+H3j7xD4cuNwudH1GeydjwSY5Cufxxn8a/ofB4xX42f8FL/h9/whX7Tmo6lFF5dp4isoNSQqPl348qQfXdFuP+/719Xw9W5a06T+0vyKifqh+z54/HxQ+CfgvxUZPNn1HTIXuGBz+/Vdsw/CRXH4V6IOBXxH/wAEpfiH/wAJF8DdY8LTS7rnw7qbGNM/dt5xvX/yIs9fbleBjaP1fEzp9n+HT8BMWiiiuMQUUUUAFFFFABRRRQAUUUUAFFFFABRRRQAUUUUAFFFFABRRRQAUUUUAFFFFABRRRQAUUUUAFFFFABRRRQAUUUUAfFv/AAU9+F58UfCHSvGNtFuu/Dd3snYDn7NPhGJ+kgi+m5q+UP8Agnr8Uf8AhXX7ROl2FxLs03xHG2kzAngSMQ0Jx6+Yqr/wM1+rvxE8G2XxD8Da94Z1Af6Jq1lLZu2MlN6kBh7g4I9wK/CTVNP1X4deNbqylL2OtaJftExU4aKeGTGR9GWoejuWtVY/f+iuK+DfxDtvix8LfDPi222hdUso5pETpHLjbKn/AAFwy/hXa1ZAUUUUAFFFFABRRRQAUUUUAFFFFABRRRQAUUUUAFFFFABRRRQAUUUUANxXzT8WPDP9g+Lp3jTFvef6QmOgJPzD88n6EV9LHt615x8btCGo+Go75VzLZSBif9huCPz2n8K5MTDnpvyPcybEvD4uKe0tP8vxPBY46sxx0kaVZjTNeIkfpUpBHHmrKR0IlWY4/arSOaUhqR1YSOnRx1OkdWkc0pDFjqZY6kSKp1ix2q0jCUiFYqkEVTrFUix+1VYxcyuIvanCM/SrIiNOENVYjnOl8M+Op9N2wX264t+gk6un+Ir0e0vYb6BZreRZI26MteKeTWlomtXWg3G+B8xsfnib7rf/AF/eumnWcdJbHh4vARq3nS0l+DPYKPesvRdettbt/MhO1x9+Nuqn/D3rVxzXemmro+YlGUG4yVmLRRRTEFFFFABRRRQAUUUUAFFFFABRRRQAUUUUAFFFFAHzJ+278K/+Er8DQ+KLOHdf6ISZdo5e3Yjd9dpw3sN9fBiRV+v+r6XbazpV5YXcQltbqJ4ZY26MjAhgfqCa/K74geCrjwF421nQLjJaxuWiVyPvp1RvxUqfxr4/OMNaarLrv6n714f5s6uHnl9R6w1j6Pf7n+Zy6RVMkPtVhIfaplir59I/WZVB2mXd3pV1HdWN1NZ3KHKzW8hR1PsRyK9p8Cfta+PfCPlw3l3H4hs1wPK1AZkA9pRhifdt1eNLDU6we1dVKtUou9OTR4mNwGDzCPLiaSkvNa/J7o+5/AP7YnhDxSY4NYWXw5dtx/pH7yEn2kUcfVgor3LTtUs9Ys47qxuobu3kGUmgkDow9QRwa/KpYa6fwb498ReArsXGharcWBJy8aNmJ/8AeQ5VvxFe7QzaUdKyv5o/Msy4EoTvPAVOV9nqvv3X4n6c/d4NGetfL3w3/bJgujFaeMbH7K5wP7QslLR/V05I+q5+gr6N0DxLpniiwS+0q+hv7V/uywSBl+nHQ+x5r6CjiaddXgz8qx+U4zLJcuJptLvun6M16KSlrpPJCiikoAWiiigAooooAKKKKACiiigAooooAKKKKACiiigAooooAKKKKACiiigAooooAKKKKACiiigAooooAKKKKACiiigAooooAKKKKACiiigAooooAKKKKACiiigAooooAKKKKAG549KAc00gr/8AXrF8U+MtF8Gae19rWpQafbjoZWwWPoq9WPsATSbUVdlQhOrJQgrt9FqzcPSs7WfEGneHLJ7vVL630+1TlprmVUUfiTXy78R/2zJ5DJZ+DrARLyv9o3y5Y+6R9B9WJ/3a+bvFXi3W/Gl8b3XNTudSuOcGd8qnsq9FHsABXjV80pU9ILmf4H6FlnBeMxdp4p+zj23l92y+b+R9c+Pf20PC3h4yW/h+0n8RXK5HmjMEAP8AvMNx/BcH1r508dftR+P/ABr5kSamNEs248jTAYzj3kyX/Ige1eZtDULw+1fP1sfXrac1l2Wh+q5dwvlWX2kqfPLvLV/dsvuKN5JPezvPcTSTzOcvJKxZmPqSetVHhx2rUaGoWirzHqfawlGKtFGW8VQPDmtR4a7f4G/Ds/Ej4oaLozx77PzftF36eSnzMD9cBfqwop03UkoR3YsTjIYTDzxFR2jFNv5an2h+yN8LB8OPhdbXVzFs1bWtt7cZHzKhH7tD9FOcdizV7mKZHGsMaooAVRgAU7GTxX6PRpRpU4047I/kDH4ypmGKqYqr8U23/kvktB9FFFbHCFFFFABRRRQAUUUUAFFFFABRRRQAUUUUAFFFMd1jUsxCqBkknAAoAXkVynifxtFpe62tCs130J6qn19T7VmeJ/GL3LNa6e5SIcNMOrew9B71x/l57VyVK3SJ7mEwF7Tq/d/mRXtzNfzma4kaWQ9STVcxVe8oelNMWe1cbVz6OLUVaJRMVMaL2q+YajaLFTY0Uyg0VQvFWi0dQvHUWNVIznjqF460Xiqu8dS0bxkZzx1XdK0pI6rSR1DR0RkZ0kdVpI60ZEqrImKho6oyM6RK9f8AgJ4c2JfazIvLH7PET6DBY/8AoI/A15RJHX094L0YaB4Z06y27ZI4gZB/tnlv1JrqwlPmnzdjws9xLpYb2a3m/wAFv+hu0UUV7R+dhRRRQAUUUUAFFFFABRRRQAUUUUAFFFFABRRRQAUUUUAFFFFABRRRQAUUUUAFZviDXbPwxoGo6zqEogsNPtpLq4lP8EaKWY/gAa0q+TP+CkXxV/4QT4DHQLWby9S8UXAswAcMLdMPMw9j8iH2kpMaPy8+IfjG++JnxB13xJeBmvdYvpbooOdu9yVQewBCj2Ar9qf2cPhmvwg+CfhPwu0Yju7WzWS8wOtxJmSX64dmA9gK/Kn9iT4Vn4rftD+G7SaHzdM0p/7XvcjI8uEgqD6hpDGp9mNftHUxHIKKKKskKKKKACiiigAooooAKillWGN5HYIigszMcAAd6f1r58/bu+Kx+E37NXii7gl8rU9XQaNZEHB3zghyD2KxCVgfVRWlGnKvVjTju3YD8ov2s/jLJ8dfjv4l8SpM0ulLN9i0xSeFtIiVjIHbd80hHq5rx6jrRX7JRpxoQjThslY1CnRxPKwVEZ2PQKMmvZP2U/2cNS/aW+J9voEEklnotqv2nVtRRc/Z4AcYXPG9z8qj6nBCmv2b+FXwL8EfBfRYNN8I+HrLTFRNr3KxBrmc92klPzMT7nHpgcV4uYZvTwMvZpc0u3b1E3Y/AKW3lgcrLE8bDqHUg16J+zn8NG+L/wAb/B/hLyzJb3+oJ9qA7W6fvJj/AN+0ev3l1vwvo3ia0a11fSbLVbZhgw3tukyEfRgRXAeDv2ZPhh8PvHf/AAmPhrwhY6Hr3kSW4msg0cYR8bsRA7FPGMhQcEjvXjy4iU6cl7NqVtNb6/gLmPUIolgiREUIigKqqMAAdqWR1iRnYhVUZJPQCnE5rw39tX4n/wDCp/2bvGOqxTeVqF5bf2ZZEHDebP8Au8r7qpd/+AV8bSg61SMFu3Yg/Hz9pT4mN8X/AI5+MvFQkMtre37raHP/AC7R4jh/8hov45rzOgnJor9lpQVKmoR2SsahRRRWgBRRRQAVPY2U+pXtvaW0TTXE8ixRxoMs7McAD3JNFlY3OpXUVtaW8t1cSsFSGFC7ufQAck19k/sV/sW/EHUvjH4U8V+K/Cl5ofhTSrkX7yamohklkjBaFVhYhyDIEJJXGAea48ViqeFpucmlZfeB+nXwU+HcHwo+E/hXwlAFxpOnxW8rJ0kl25lf/gTlm/Gu4ByaBRjFfj8pOcnJ7syFooopAFFFFABRRRQA3v8ASvi7/gqp8Qf+EZ+AWn+G4Zdtx4j1OON0zjdBD+9c/g4h/OvtLivyS/4KrfEP/hJPjvpfhiGXdb+HNMQSJn7txOfMf/yGIK9nJqPtsZDtHX7v+CNbnI/8E2Ph/wD8Jt+1BpF7LF5lp4etZ9VkDDjcAIo/xDyqw/3a/ZrpX5+f8EkPh79h8E+M/Gc8WH1G9j023dhzshXe5HsWlUfVPav0DPJxWueVvbYxpbRSX6jluOooorwSQooooAKKKKACiiigAooooAQV+aH/AAV38debrPgHwdFJjyIJ9VuI89d7CKI/h5c351+l1fiR+3/48/4Tz9qfxi8cnmWukyJpEIznb5KhZB/398386+hyKj7TGKX8qb/T9So7nzrRRRX6YWFfSn/BPDwOfG37VPhVnj8y10dZtWm46eWhEZ/7+vFXzXX6Of8ABIfwJuuPHvjOWP7qwaTbSY65JlmH6Q15Wa1vY4OpLyt9+gnsfpPRRRX5OZhRRRQAUUUUAFFFFAH5p/8ABXbwF5epeAvGkUeRLFNpFzJjptPmwj8d835V+dFftR/wUW8Bf8J1+yz4kljj8y70OWHV4Rjp5bbZD+EUkp/CvxXr9LyGt7TBqPWLa/X9TRbBRRRX0Qz6L/4J/wDj7/hAf2p/B7ySeXaau8mkTDON3nKVjH/f0RflX7b54zX85vh7W7rw1r+m6vZP5V5YXMd1A/8AddGDKfzAr+hfwV4ltfGvhDRPEFkc2eq2UN9Cc5+SRA6/o1fA8R0bVYVV1VvuIkblFFFfIEhRRRQAUUUUAFFFFABRRRQA0818Ff8ABWn4df2t8NPCfjKCLdNo1+9lOyjnyZ1yCfYPEo+slfe3TFeV/tRfDr/ha3wA8b+GkiM11c6dJLaoBkm4ixLEB9XRR+Nd2Ar/AFfFQqdn+D0Y1ufmx/wS3+In/CKftDzeHppdtr4l06W2VCcAzxfvkP8A3yso/wCBV+vea/np+FHjmf4Y/E3wx4qt93maPqMF2VXq6o4Lp9GXI/Gv6DLC9g1Wwtry1lWa2uI1likQ5DowyCPYg17nENDkrxqr7S/Ff8Cw5FuiiivlSQooooAKKKKACiiigAooooAKKKKACiiigAooooAKKKKACiiigAooooAKKKKACiiigAooooAKKKKACiiigAooooAK/J3/AIKU/Cg+CPjfF4ntYdmm+Kbf7QSowouY8JKPxHlv9XNfrFXzZ+318Jf+Fo/s+atcW0Pm6t4db+17baPmKICJl+hjLHHcotJ7DW543/wSx+LP9o+G/Enw8vJszafJ/algrHnyXIWVR7K+w/WU197DpX4cfsx/Fd/gx8b/AAx4meUx6fHcC3vwOhtpPkkyO+0HcB6qK/cKGVJ41kjYOjAMrKcgg9xQgZNRRRTEFFFFABRRRQAUUUUAFFFFABRRRQAUUUUAFFFFABRRRQAUUUUAN96oa5pq6tpF3ZvjbNEyfmMA1ocEUnUYpNXVhxk4tSW6Pk/yGikZGBDKSCD2NWI0rZ8Z6f8A2f4t1SEDA89nA9A3zD+dZsSV8+48smj9YhVVSnGa6q46NKtRx02NKsxpTSMZSFSOrEcVLHHVhI60SOaUhEjqZI6ekeanSOrSOaUiNYqlWP2qVYqmWKrsYuZXEVOENWhFThFVWM3MqeTSGGr3lUhiosLnILO4m064SaBykq9x39jXo3h3xJHrMW1sR3Kj5o/X3HtXnpiohaS2mWWJzHIhyGXqK1hNwfkceIw8MRHz7nrwGKTNYfhvxEmrxeXIQlyg+ZfX3FbvFdyakro+YnCVOTjLcWiiimQFFFFABRRRQAUUUUAFFFFABRRRQAUUUUAMx+VfE/7cHgn+z/GGkeI4kxHqMBgmIH/LSPGCfqrAf8Ar7ZPUZrxH9rzwwNf+EF3dgbptMuIrpcDnGdjfo5P4V5+Ppe1w8l21+4+q4XxrwWa0Z30k+V/PT87HwCkOasJDUyRe1TJDmvhUj+mpTIUi9qlWKrCQ1MsNWonPKZWWGplg9qsrF7VIsNXYxcyssNdD4P8AGuueBNRF5oeoTWUvG9VOY5B6Op4YfWsxYfanrBVwbg7xepy1o068HTqJOL3T1R9d/Cv9qjS/E/laf4mVNF1E4VbkH/RpT9Tyh+vHv2r3qKZJow6MGQjIYHIIr8zlg9q9T+FPx31z4btFZzM2qaIDg2krfNEPWNu3+70+mc17+GzJr3a/3/5n5XnHCMXetl+j/le3yf6M+4v1pvUcflXO+C/HWkePNJTUNKuhPEeHQnDxt/dZex/n2yK6POD7V9BGSkrp6H5VUpzpTcKis1umPoooqiAooooAKKKKACiiigAooooAKKKKACiiigAooooAKKKKACiiigAooooAKKKKACiiigAooooAKKKKACiiigAooooAKKKKACiiigAooooAKKKKACiiigAooooAbjvVe7vYbGCSe4mSCGNSzyysFVQOpJPQVzHxC+Jei/DjSzd6nP8AvXB8i1j5klPoo9PUngV8d/FD4x698TbpkuZfsWlK2YtPgY7PYuf429zx6AVwYnGQoK28ux9NlGQYnNZcy92H8z/RdT2H4p/tY2ultNp3g+JL64GVbUZgfJQ/7C9XPucD/eFfL3ibxHq3i/Unv9Zv57+7f/lpM2do9FHRR7DAphg68VG0NfL18TVxD956duh+15ZlGDyuNqEPe6yerfz/AERnNDUTQe1aTQ+1RtFXFY+jUzMaH2qJoq02h9qieGpaNlMy3hqF4a03hqF4qho3jMy3ixX1v+wv4KEdtr/iiZPmkdbC3Y9Qow8n4ElP++TXyq8XtX6Kfs5+Gh4X+Dvhy3xiWeD7XIe5MpLjP0DAfhXr5VS56/M/so+C44xzoZYqMXrUaXyWr/Jfeem0tFFfZH89hRRRQAUUUUAFFFFABRRRQAUUUUAFFFFABRRUckixIzuwVFGST0AoASWVII2kkYIijJZjgCvPfEniWTVnMEBKWgPPYv7n29qf4j8QPq0phhJW1U8ern1NYyxe1cdSpzaLY9/CYVQ/eVN/y/4JWEVO8n2q0Iqd5ftWFj1ecqeTTTFV7yh6U0xUWDnKJiqNoq0GiqJoqVi1Mz2iz2qB48VovFUDx4qGjaMjOeOoJI81oyR1WkSoaN4yM6RKrSJWlJHVWRKzaOqMjOkSqsiVoyJVSVKho64yJ/Cul/2p4m021IyrTKWH+yDk/oDX00BgCvDPhFYrceMFkI/1ELyA+5wv/sxr3XNenhI2hc+Kz2rz4hQ7L8xaKKK7j5sKKKKACiiigAooooAKKKKACiiigAooooAKKKKACiiigAooooAKKKKACiiigAr8gv8AgoZ8WP8AhY/7QV/plrN5mleGY/7LhCn5TMDunb67zsP/AFzFfp58ePibb/B74SeJvFsxUyafaMbZH6SXDfJEv4uyg+2a/EPw/ourfEnxxYaXbF73Wdbv0hVnOTJNK+NzH6tkn61Mion6Rf8ABL34UHw58MtY8cXcO278QXH2e1ZhyLWEkEj/AHpC4P8A1zWvtuuc+Hvgyw+HngfQvDOmriy0mzitIzjBbYoBY+5OSfcmuizTSsJ6i0UUUxBRRRQAUUUUAFFFFABX5j/8FcfiI1z4k8E+B4ZCI7S2k1e5QHhmkYxxZ9wI5f8Avuv04r8Rf+CgHi1/F37VvjZy+6DT5ItOhXOdoiiVWH/fe8/jX0eQ0vaYzmf2U3+hUdz52ooor9KLP2L/AOCaHwqh8A/s6WeuyRbdU8UzvqEzsMMIVYxwp9Nqlx/11NfW/evGv2PNVtdY/Zh+Gs9mUMSaLBbtsORvjHlv+O5Gz717L3r8dxk5VMTUlLe7M2LRRRXIIQGvzQ/4K3fFDz9V8G/D63myluj6zeoDxubMUOfcATH6OK/S4ttUmvwY/as+J/8Awt/9oDxp4ljl86xlvmtrJgcg28X7qIj0yqBvqxr6PIcP7XFc72ivxeiKieS1Y07T7jVdQtrK0iae6uZVhiiQZZ3Y4AHuSRVevpL/AIJ8fDD/AIWX+034caaLzdP0ANrVzkcDyseV/wCRWi/AGv0LEVVh6MqsuiuWeofHT/gl94p8B+Ek8QeCtUbxYbe2WS/0logl0rBQZGhI4lGd2FwGxgDca+HmUoxVgVYHBB6iv6QAO3avyk/4Kd/s32nw+8X2PxG0C1FtpPiKdodRgjGEivsFt4HbzVDEj+8jH+KvlMozedep7DEO7ez/AEZKZ8M0o60lFfZlH7q/speFfAKfBzwl4m8H+FNJ0JtX0yGeaSzt1EvmFQJFaU5dsOGHJPSvbenavk7/AIJkeIX1v9lbS7V3L/2VqN3ZDPYF/Ox/5Gr6x7ivx3GRcMROMnezZmxaKKK5BBRRRQAUUUUAFFFFAEM0yW8TySMEjRSzMxwAB1Jr+fz45+P3+KXxi8YeKixePVNTmng3dVh3ERL+CBR+Ffsz+2h8Rv8AhV37NfjfVo5fKvbiyOnWpBw3mzkRAr7qHZ/+A1+NvwA+HjfFj40+DfCmwyQ6lqUSXAHUQKd8x/CNXP4V9pkFNU6dXEz22+7V/oXHufs3+x/8O/8AhWH7N3gXRHi8q7bT1vbpSMMJpyZnB91L7f8AgNey96bFGsUaooCqoAAAwAKkr46rN1akqkt22/vICiiioAKKKKACiiigAooooAKKKKAMbxf4jtvB/hTWNevTts9Lspr2Y5xhI0Lt+imv55fEOt3PiXX9S1e9fzLy/uZLqZ/7zuxZj+ZNfst/wUV+IX/CB/st+Io45PLvNdli0eHnqJG3SD8Yo5B+NfizX3vDlHlpzrPq7fd/w5cQooor7AoK/aj/AIJ0+Av+EG/ZY8NySR+Xda5LNq8wx18xtsZ/GKOM/jX4zeH9FufEmvadpNknmXl/cx2sKf3ndgqj8yK/oa8G+G7bwb4T0bQLIYs9LsobKEYx8kaBF/RRXx3Eda1KFJdXf7v+HJkbVFFFfBkBRRRQAUUUUAFFFFAGL4x8OWvjLwnrOg3o3WeqWU1lMMZ+SRCjfoxr+efxHod14Y8Q6no98nl3un3UtpOn910Yqw/MGv6MfavxN/4KEfD/AP4QD9qbxX5cXl2mteXrEHGN3nL+8P8A39WWvruHK3LWnSfVX+4qJ830UUV9+WFfs7/wTd+IX/Cdfsv6JaSy+ZeeH7mbSZSTztUiSPj0EciL/wABr8Yq/QD/AIJI/ET+z/HHjPwXPLiPUrKPUrdWPAkhbY4HuVlB+kdfP57R9rg3Jbxaf6P8xPY/UOiiivzIzCiiigAooooAKKKKACiiigApGG4EUtFAH4JftT/Dj/hVH7QXjjw2kXk2kGovPaIBgC3lxLEB9EdR+Br9Zf2CviQPiX+zB4Rnkl82+0mJtGueclWg+WPPuYvKP418i/8ABWz4af2b418I+OreLEWp2j6ZdMo4EsJ3xk+7LIw+kdXf+CR/xLNrr/jPwFPL8l3BHq9ohOAHQiObHqSHiP0Q19xjP9uyqFbrG34aP/Mt6o/TWiiivhyAooooAKKKKACiiigAooooAKKKKACiiigAooooAKKKKACiiigAooooATtXmvx0+PPhT9nvwXN4h8U3ojBJS0sYyDcXkuOI417+5PAHJIrmv2nf2rPC37M/hU3OqOuoeIbpD/Z2hwuBLOem9jzsjB6sR7AE8V+M/wAZfjX4p+O/jW58S+LNQa7u5Plht0ysFrFnIiiTPyqPzJySSSTXv5ZlM8a/aT0h+foUlc/VP9iL9si6/ab1Lxlp2uWttpmq2NwL3T7O3PAsWwm3J5ZkcDc3GfNGABwPrQda/BP9l/4xzfAn43eGvFYd10+GcW+oxrz5lpJ8sox3IB3Af3lWv3ktLuG+tYbi3kSaCZA8ciHKupGQQe4IpZxgo4OunBWjJafLf/MGrFmiiivBJCiiigAooooAKKKKACoLi3ju4JIZkWSKRSjowyGBGCCO4qeigD8Mf2kfhRL8FfjR4m8LbGWzt7kzWLN/HbSfPEc9yFIUn1U1+oP7B/xe/wCFr/s/aNHdT+brGgf8Sm73HLERgeU578xlRnuVavGv+Co/wd/tbwtoXxGsYN1xpbjTdRZRybeRsxMfZZCV/wC2orwH/gnR8Yv+Fc/HGPw/eT+Xo/ipBYuGOFW5BJgb6klox/11qNmXuj9cKKKKsgKKKKACiiigAooooAKKKKACiiigAooooAKKKKACiiigAooooAKKKKAPC/ixaiHxg7Y/1sKP/Nf/AGWuWiSu7+MUWPENo/rbj9Gb/GuKiWvFqq1SR+i4CfNhKfoSxpVqJKiiTNXI0qEjeUh8aVZjjzTI0zVqNK0SOSUhUjzVhI6WOOrEcdaJHLKQ1IqmWOpEjqdIqtI53MgEVPENWVip4hq7GTmVPKpDDV7yqQxUWFzlAxVG0dX2iqJ4qLFqZTjeS2lSSNikiHIYdRXoOga5HrFvzhJ1Hzp/Ue1cI8dLZ3UunXKTwna6np2I9DThJwZhiKKxEfNbHqOMCjjFUtL1KPVLZJoz14K91PpV04xXanfVHzbTi7PcWiiimIKKKKACiiigAooooAKKKKACiiigBmK5f4maQNe+HniHTzybixmRfZthwfwOK6ojoKguo1ltpUYZVkII9jUyXNFrua0ZulUjNbpp/cflmkHOMVYSGrU9r5F1NF/ccr+RpyQ1+fNan9WqpeCZCkVTJDVhIamSGmkZSmV0g9qmWGrCw1MsPtVpGLmVVi9qkEJq0sNSLDV2MnMqCDmnLB7VdENOEPtRYz9oX/B3i3VfA2sR6jpFybeZeHQ8pKvdXXuP8jBr7H+F3xc034laaPLxaarEo+0Wbtkr/tKf4l9+3ftn4rEPPSr+i6pfeHdTt9Q0+d7a7gbckqHke3uD3B616GFxUqDtvHsfK5zktHNIc692otn+j7r8j9BaM5rzr4SfFe2+I2mbJQlvrFuo+0Wwbg9t6eqn9DwexPotfUwnGcVKL0PxLEUKmFqypVVaSHUUUVZgFFFFABRRRQAUUUUAFFFFABRRRQAUUUUAFFFFABRRSUAJ6VWur23tBGbieODzGCJ5jhdzHooz1J9K5z4g/EXRPhp4fl1bWbkRovyxRJzJM/ZEXuf0HU4FfAnxb+MevfFrXheXkjWlhbuTaWETnZAP7xP8T+rflgcV52LxsMMrby7H1uRcOYnOpOUXy01vJrr2Xf8AQ/SYcD6UZxXx/wDAb9rCbTzb6D42naa34jh1d+WT0E3qP9vr656j64s7uG/to7i3lSeGQB0kRgysDyCCOorfD4iniI80H8jy80yjFZRW9liI6dGtn6FqlpKWuo8YKKKKACiiigAooooAKKKKACiiigAooooAKKKKACiiigAooooAaBXlvxf+Ndj8Obc2drsvdckXMdvn5YgejPjt6DqfYc1F8afjHF4Dsm07TWSbXZ1+UdVgU/xsPX0H4njr8lXs9zqV5Nd3cz3FxMxeSWRtzMx6kmvJxeL9l7kN/wAj7nIcgeMaxOKX7vov5v8AgfmQ+Idb1DxVqs2o6pcvd3cpy0jnoOwA6ADsBwKzDBz0rQMPPSkMPPSvm5Xk7s/YafJSgoU1ZLoZphpjQ+1aRhpjQ+1TY2UzMaH2qNoa0mhqJoalo1UzMeGoXhrUaL2qF4aho2UzLeKoHh9q1Hhqu8WKlo3jMo21g95eQW8Yy8sixr9ScCv1C0qxj07S7O1iGIoIkjQeygAfyr85fh9Zrd+P/DUDDKyalbKR7GVRX6SJ91fpX0WUxspS9D8i48rOVShS7Jv77f5ElFFFfQn5UFFFFABRRRQAUUUUAFFFFABRRRQAUUUhoAT+VcP4o1838jWkDf6Op+dh/Gf8K0fFeuGBTY27fvGH7xh/CPT6muTRK56k/so9jB4f/l5P5f5jEjqZYqkSOp0irnSPUciBYqcIqtCKnCL2p2MnMqeTTTFV7ysdqaYqdg5zPaKo2jrQaKoXiqWi1MznjqB460HjqvJHUNHRGRnSJiq0iVoyJVaRKho6YyM6RKqypWhImKqyLWTR1xkZ0iVVlStCVaqSrWbOyDO9+Ctvm/1ObH3Y0XP1JP8A7LXrQrzH4LLtXVm9TEP/AEL/ABr049DXr4dWpo+DzWXNi5/L8kLRRRXQeSFFFFABRRRQAUUUUAFFFFABRRRQAUUUUAFFFFABRRRQAUUUUAFFFFABRRWdrutWfhvRNQ1bUZ1trCwt5Lm4mfokaKWZj9ACaAPz9/4Km/F7dN4c+G9jPwn/ABNtSVT3OUgQ/h5jEH1Q1w3/AATI+EP/AAlnxU1DxvewbtP8NwbLcsOGu5QVGPXam8+xZDXzJ8Y/iRe/F/4oeIvFt7uEuqXbSxxscmKIfLFH/wABQKv4V+vf7H3we/4Ut8BvD+jXEPk6veJ/aWpAjDC4lAO0+6KET/gFQtWW9Ee2UUUVZAUUUUAFFFFABRRRQAUUUUANJwp+lfz9fHzUn1j44/EK+kbc1x4gv5M/W4fFf0CN9xvpX89vxftnsvix40t5ARJFrV5GwPXIncGvsOG0va1H5IuJyNFFFfelH3//AME1P2stP8FSP8LPFt6tpp97cedol7KcRxTufngY9g5wVP8AeLD+IV+oQO6v5vgcHI619k/sy/8ABSDxX8IbW18PeNIZvGPheLCRTNL/AKfaJ6I7cSKOyuQegDADFfGZrk0qs3iMPu91+qJaP15FBzXl/wAIP2kvh58c7KOXwj4ktL26Kb5NOlbyryL13QthsD+8Mr6E16geelfD1Kc6T5Zqz8yBkkayoUdQykYIIyCPSvmP4of8E6vgz8SBNPb6HL4T1GTJ+0+H5fITPb9yQ0YH+6oPvX0/SHirpYirh3zUpNPyA/Kf4of8EoPHfh8zXPgnX9P8V2wyVtLsfYro+gGSYz9S6/SvoP8A4Jr/ALOHiD4L+HfGGr+MNHm0bxDqF4llHbXIBZbeJd25SCQVd5DyDz5Yr7V60uK9Ktm2JxFB0KrTT69R3DNfLv8AwUm061vP2R/FM04BltLmymt89nNzGhx/wF3r6h6V8H/8FYvifBovwu8O+BoJv9P1u++2zxqeRbQg/eH+1I6Ef9c29KxyyEqmMpqPdP7tQW5+V1FFFfrhofrd/wAEnhIP2cdaL/dPiW5KfT7Pbf1zX2oeor5S/wCCZnh9tF/ZU0a5ZCh1S/vLsZ7gSGIH/wAhV9W9xX5DmElLF1Gu7M3uLRRRXAIKKKKACiiigAoopDQB+dH/AAVy+JAh0vwR4Dgl+aaWTWbuMHkKoMUP4EtN/wB8ivOf+CUHw4/t74weIfGE8W638P6f5ELkfduLglQQf+uaSj/gQrxf9un4lf8ACz/2nPF95FL5thpk40i1wcgJB8jYPoZPMb/gVfop/wAE0vhp/wAIJ+zVYanPD5d94lu5dTcsPmEWfLiH02x7x/10r7jEf7FlEafWX66v8NC9kfWVFFFfDkBRRRQAUUUUAFFFFABRRRQAUUUhoA/Mn/grl8QvtPiPwR4Ihl+W0tpdWuUByC0jeXFn3Ajl/wC+6/POvcP21PiJ/wALL/aZ8c6nHL5lnbXp022wcr5duBFlfZmRm/4FXh9frWWUfq+Epx62v9+potgooor0xn0X/wAE/wD4f/8ACwP2pvCCSR+ZaaQ76xOcZ2+SuYz/AN/TEPxr9tulfm//AMEifh/x478bzRf88dHtZMf9tZh/6Ir9IGr8zz2t7XGOK2ikv1Ie46iiivniQooooAKKKKACiiigBOor86P+Cuvw783TfA3jmCL5oZZdHunA6hh5sI/ArN/31X6L9BXg/wC2/wDDwfEr9mPxtp6ReZeWVp/altgZYPbnzSF9yiuv/Aq9HLa31fFU59L2+/Qa3Pw1ooor9cNAr2H9kT4if8Kv/aO8C67JL5Np/aC2d0xOFEM4MLk+wD7v+A149SoxRgynBByCKyrU1Vpypy2at94H9IA+bmlxXm/7OXxFHxY+B3gzxUZfOuL/AE2I3LZ/5eEHlzf+REevSK/GZwdObjLdaGQtFFFSAUUUUAFFFFABRRRQAUUUUAfNv/BQX4ZH4k/sw+JhDF5t/oWzWrbjJHk583/yC0tflX+yb8Tf+FR/tDeCvEUkvk2SXy2t4xOFFvMDFIT67Q5b6qK/drUdPt9W0+6sbuJZ7W5iaGWJxkOjAhgfYgmv5+Pi94BuPhZ8UfFHhS43GTSNRmtUduskasdj/wDAl2t+NfaZFUVehVwktv0ej/rzLXY/oRDAjNKDmvIf2UPib/wt39n3wX4jkl868ksVtbxicsbiH91IT6ZZC30YV670FfG1IOlOUJbp2IHUUUVIBRRRQAUUUUAFFFFABRRRQAUUUUAFFFFABRRRQAUUUlAAK+Yf2vf22dA/Zv0mTSdNMGtePLiPNtpu/MdoCOJbgjkDuE4ZvYfNXEftp/t82Hwbiu/BvgWeDU/HBBjubwYkg0r1z2eb0Tov8X90/k/ret6h4k1a71TVbyfUNRu5WmuLq5kLySuTkszHkk19VlWTOvatXVo9F3/4BSRp+PPH2v8AxN8VX/iPxLqc2raxevvmuZzz7Ko6KoHAUYAHAFc/RRX6DCKglGKskWFfsf8A8E3fjb/wtT4C22h31x5ut+E2XTZgxyzW2Cbd/ptBj/7ZGvxwr6P/AGBvjb/wpf8AaD0j7ZP5OheIMaRf7jhV8xh5Uh7DbJtyeyl/WvGzjC/WsLKy96Oq/r0E1dH7aUUnUUtflpmFFFFABRRRQAUUUUAFFFFAHNfEbwRp/wASfAuu+F9TXdY6raSWshxkpuHDj3U4Ye4FfhV4o8Pav8L/AB5qOj3Zey1rQ75oWeMkFJY34dT6ZAIPpg1+/Vfmd/wVC+C/9h+MdI+I+nwbbPWVFjqJUcLcxr+7Y/78Yx/2y96loqLPub9nf4sW/wAbPg/4d8WRsn2q7txHexp/yzuU+WVcdhuBI9iD3r0uvzH/AOCYXxqHh3xtqvw61G422OuKbzTw54W7jX51H+/GM/8AbIDvX6cU07iasFFFFMQUUUUAFFFFABRRRQAUUUUAFFFFABRRRQAUUUUAFFFFABRRRQB5N8YU/wCJpp7f9MmH61w0a9K7n4unOr2K+kRP/jxriohXkVv4jPvcvf8AskP66k8S1bjWoYl6VbiXJrNI6ZsmiTAq1ElRRrVuJK2SOOTJY0qxGlNjSrUaVokccpCxx1YSOljSrCR1aRyykMWOpBFU6RVKIquxg5lXyT/dpphxV7yqaYqqxPOZ7R1E8daLxVXkjqLGsZGdJHVeSOtGRKqyJUNHRGRJoeqtpF4GOTC/Dr7ev4V6HHIs0aupBVhkEd68ukSum8Haxz9glbkcxk/qK1pSs+VnFjKHPH2sd1udfRRRXUeIFFFFABRRRQAUUUUAFFFFABRRRQA3HQU2fmKT/dNO/iqpql0tjp11cN92OJnP0AJpbIcU3JJH5uamgk1W8ZRw0zkfTcaakVTFC8jMepJJqaOKvg2veP6ijK0IoiSKp0h9qmSGp0i9BTSM5TIEhqVYqsJDUyQ1djBzKyw1IsPtVtYakWH2qrGLmVFh6U8Q+1WxCfSniGnykOZTWD2pfI+lXRBzS+R9afKTzj/D2s3vhjV7bUtPmMN1A25WHQjuCO4I4Ir7I+Hfjqz8feH4b+D5LhfkuIM5MT9x9D1B9Pxr408j611nw28a3HgDxHFeJue0kxHdQD+NPX6jqPy7mvQwld0ZWfws+Vz3K45hR9pBfvI7efl/kfZeBR2qrp2oQ6nZwXdvIs0E6CSORejKRkGrR6V9LufjrTi7MWiiigQUUUUAFFFFABRRRQAUUUUAFFFFABRRRQAzHNcN8V/ivpHwo0Br3UH827lBW1skbEkze3oo4y3b3JANf4ufF7TfhTovn3GLnU5gRa2St80h/vN6KO5/AV8J+MvFurePteuNY1i5a5upTgDoka9kQdlHp+PUk15OMxqw65Yay/I+44e4cnmklXr6Ul98vJeXdkfxA8e618S9el1XWZzIxysNunEUKdlQdh79T3rmfJ+taAt/rS+R7V8lKUptyk7tn71QjSwtNUqStFaJIzvJ+tev/BH9oDVvhXdR2N4ZdS8Ou3z2xOXgyeWjJ6epXofY815j5HtSG3471dOc6MlODsznxuFw+Y0XQxMeZP8Aq67M/S/wz4p03xho1vqmk3SXllOMpIh/MEdQR3B5FbOTn2r87fhd8VNa+FWsi60+QzWUhH2mwkP7uYev+y3ow/UcV9zfDz4jaP8AEnQ49S0qcEcLLbvxJC/91h/I9D2r7DC4yOIVnpLt/kfgOecP1sonzL3qb2fbyfn+DOuopKWvQPkwooooAKKKKACiiigAooooAKKKKACiiigAooooAb0NcH8WPiTB8PdDMke2XVLgFLaFvXu7f7I/U4H06nxBrlr4b0e51K8k2W9uhZj3PoB7k4A+tfHHjTxPeeNvEFzqt4SDIcRxZyIox91R9P1JJ71w4uv7GNluz6bI8r/tCtz1F+7jv5vt/mc9qN1cavfT3l5M09zO5eSVzksTVbyPpV7yPrR5H1r5pq+p+yRcYJRjsZ5g9qaYetaHk0hhqeU05zNMPtTGhrSaH2qNoanlLUzMaE1E0NabQ1E8PtU2NFMzHhqB4a1HhqB4qlo3jMy3iqB4a1HhqvJDUtHRGZo/DNRH8SPCzEcDU7b/ANGrX6Jp90fQV+dXhOcWHizRbpuFhvoZT/wGQH+lfoqhzGp9q+hyr4JrzPyTjdP6xRn5P8/+CSUUUV7h+bBRRRQAUUUUAFFFFABRRRQAUUUUAJjPNZev6suk2bPwZW4RT3P/ANatF5FijLsQAoySewrznWNTbVb95cnyl+WNfQf/AF6yqS5UdmFoe2nrsiqWaaRpHYs7HJY9SanjjpkSVbjSuRI9+TsLHHU6R5pY0zVmOOtEjllIjWKpBDU6x1IIvarsYOZU8mmtDV4xY7Uxo6LCUzOeKoXjrReOq0kdQ0bRkZ8kdVZErRkSqsqVDR1RkZ8qVUlStCRetVJVrNnXFmfKvFVJFrQlWqcq9ayaOyDKEy1UkWr8q8VTlFZs7IM9H+DXFvqY770/ka9IPQ15p8Gj/wAhZfTyj/6HXpZ6GvVofw0fDZn/AL3P5fkhaKKK3PMCiiigAooooAKKKKACiiigAooooAKKKKACiiigAooooAKKKKACiiigAr41/wCCl3xm/wCEK+E9t4LsJ9mqeJ5MThD8yWcZBf6b22L7jeK+xJpkt4nkkdUjRSzMxwAB1JNfiV+1d8ZH+OXxt17xBDK0mkxP9h0xT0FrGSFIHbeSzkermpb0KS1N/wDYf+DR+Mfx70aG6g83RNFP9q6huGVZY2Hlxnsd0hQEf3d3pX7NgYr5T/4J2/Bf/hWXwSh16+g8vW/FTLfPuGGS2AIt0/EFpP8Atp7V9W00hNhRRRTEFFFFABRRRQAUUUUAFFFFACZzX4VftqeEX8F/tR/EWyeMotxqb6gnoVuAJ8j/AL+EfhX7qd6/Mf8A4K0fCWSy8S+FviLaQf6LewnSL51HCzJueEn3ZC4+kQr6LIK6pYvlf2lb5lR3Pz2ooor9LLCiiigCexvrnTLuK6s7iW1uYWDxzQuUdGHQgjkGvpv4Uf8ABRn4w/DTyba+1aLxjpaYBt9eQySgd8TqRJn3YsPavl2iuathqOIXLVin6gfrH8NP+CrPw48SiGDxdpGqeD7psB50X7bar77kAk/8hmvqTwL8cvh/8To0PhXxjo+tSuMi3trtDOPrESHX8QK/n4p0cjxOGRijA5DKcEGvnq/D2HnrSk4/iv8AMnlP6PlIPQ06vwH8KftK/FTwSqpo3xB8Q2kKjCwHUJJIh/2zclf0rspv28PjvPZm1b4h34jIxuS3t1f/AL7Ee79a8eXDldP3Zq3zFyn7E/F/40eE/gZ4SufEPizVYrC1jU+TBkGe6kA4jiTqzH8h1JAya/ET9ob44av+0J8UtU8X6qPJWYiGysg25bW2Uny4ge+Mkk92ZjgZxXH+LPGviDx5qr6n4k1q/wBd1Bhg3Oo3LzyY9MsTge3SsWvo8tymGAvOT5pvr29CkrBTkQyOqKCzMcADqTTa98/Yc+Ep+L37SHhawmg87S9Ml/te/wAjK+VCQyq3s0nlof8Aer2K9WNClKrLZK4z9hvgF4CPww+DHgzwxIoS403S4IrgD/ntsBlP4uWNegDkUg44pe9fjc5upJze71MhaKKKkAooooAKKKKAE6Vwnxx+IkXwm+EXivxfKyhtK0+WaEP0ebG2Jf8AgUhQfjXd18Jf8FYfid/YHwq8PeCbebbc6/fG5uFB628ABwR7yPGR/wBczXZgaH1jEQpd3r6dRo/MfwxoOo/ELxtpej2pa41XWr+O1jLkkvLLIFBP4tzX9Bvg/wANWfgvwro2gaenl2Ol2cNlAvpHGgRf0Ar8jP8AgmV8Mv8AhOP2jrfWriLzLDwxZyagxYZUzN+6iX65dnH/AFzr9iyK+g4hrc1aFCO0Vf5v/gDkLRRRXyZIUUUUAFFFFABRRRQAUUUUAJ1riPjT49i+F/wm8WeK3ZVbStNnuYg3RpQh8tf+BOVH4129fE//AAVV+I//AAi/wK0zwrBLsuvEuoqJEz963gxI/wD5EMFdeDofWMRCl3f4dRo/Jm4uJLu4lnldpJZGLu7HJYk5JJqOiiv2JK2hoFFFdL8NPBk/xE+IXhrwxa58/V9RgslZR93zHClvoAST9Kmc1CLk9kB+y37BHw7/AOFc/su+EIJIvLvNWibWLg4wWM53Rk/9svKH4V9D4qnpem2+j6ZaWFpEsNraxJBFEvREUAKB9ABVzvX4zXqOtVlUfVtmQtFFFZAFFFFABRRRQAUUUUAFV7u2ivbaW3mRZYZUKPG4yGUjBBHpViijYD+fD40eAJfhb8WPFvhORWA0nUpraIt1eIMfLb/gSFT+NcXX2v8A8FVvht/wjPxz0vxXBFstfEunL5j4+9cQYjf/AMhmCviiv2DA1/rGHhU7r8ev4mqCiiiu0D9Uf+CTfxJ/tv4W+JvBlxLuudDvxdwKx6QTjoB6CSNyf98V941+MH/BN/4lf8K+/ab0eyml8ux8RwSaRNk8b2w8XHqZI0Uf75r9n6/L86oexxkmtpa/5/iZvcWiiivCEFFFFABRRRQAUUUUAFFFFACV+Tv/AAVZ+F3/AAjXxj0bxnbQ7bTxJY+XO4HW5t8ISfrG0OP901+sWK+XP+CjPwt/4WP+zRrN5bw+bqPhuVNYh2jny0yswz6CN3b/AIAK9bKcR9XxcG9no/n/AMEa3PCf+CSPxS83T/GXw9uZstC6a1ZITztbEU+PYEQn/gRr9GDX4Ufsb/FP/hUP7Rng7W5pvJ06a6Gn3xJwvkT/ALtmb2Usr/8AAK/dYHPNdme4f2OL51tJX+fUb3H0UUV86SFFFFABRRRQAUUUUAFFFFABRRRQAUUUUAFFFVL6+t9Ksp7y7uIrW0gRpZZ5nCJGgGSzMeAAASSaALLMFBJ4A71+dv7bP/BQ1NJ+3eBPhXqCy3/zQaj4lt2ysPZo7Zh1bsZBwP4efmXgP21/+Cg1z8QPt/gX4a3ktn4Z+aG/1uMlJdQHQpF3SI9z1fpwuQ3wf1r7bKsl2r4lei/z/wAi0h800lxK8srtJI5LM7nJYnqSaZRRX2+xQUUUUAFKrFGDA4IOQRSV79+y/wDsceMP2ldVSe1jbRfCMMm27125jJTjqkK8eY/sDgdyOAeevWp0IOpVdkgP1P8A2MfjX/wvX4B+H9auJ/O1qyT+zdUJOWNxEAC593Uo/wDwP2r3XkivO/gn8DfCfwA8GxeHPCVgba3yJLi6lbfPdy4wZJG7n2GAOgAFeiZr8hxEqcqspUl7rehkLRRRWABRRRQAUUUUAFFFFABXnXx8+FFp8a/hN4h8I3IRZb23JtJnH+puF+aJ/oGAzjqCR3r0WigD8BNL1HWvhd47t7yESabr+g34cK4w0M8UnKsPZlwR9a/cr4SfEfT/AIufDfQPF2mEfZtUtVmMYOTFJ0kjPurhlP0r84f+ClvwQ/4Qn4mWvjrTbfZpPiYEXWwfLHeoPmz6b1w3uVc11v8AwS/+OP8AZ+s6r8MNTuMQX27UdJ3npMq/voh/vIA4HT5H7moWjsW9Vc/SKiiirICiiigAooooAKKKKACiiigAooooAKKKKACiiigAooooAKKKKAPI/iy27xDar6W4P5s3+FchCOldP8UJN/ikj+5Cq/zP9a5qEV5FX+Iz7/BK2FpryLUQq5CKqxCrkQ4FSi5lmIVciWq0Qq5EK1RxTZYiWrcS1BEKuRCtUcU2TRpVqNKihWrca1okccmOSOp1ipYkzVpI/StUjklIr+Sf7tMaLFX/ACuKY8dVYhTM146ryJWjLHiqsi1m0bxkZ0qVVlWtCZapyjrWbOyDM+VagWR7eVJY2KuhDAjsatyiqco61kzsjroekaRqS6rYRzrgMeGX0PcVfzXn/hDVfsOo/Z3b9zPxz2bt/hXfjpmu2EuZHzmJo+xqNLboOooorQ5QooooAKKKKACiiigApDS0UAM71yPxa1QaR8NvEV1u2sLOSNT6M42L+rCuv4rxv9qLWv7P+HiWCn5tQuUjK/7K/OT+ar+dY1pclOUvI9LLKP1jG0qXeS+6+v4HyHHFVhIqfHF6VZjir4tI/ohzsRpDVhIqljhqwkVWkc0pkKQ1MsXtU6Q+1TpDVpHPKZWWH2zUqw1ZWKpVhq7GLmVVg9qeIeatrDUgg6cU+UycykIuaXyqvCDnpTvIo5SfaGf5VBirQ8ikMFPlD2h7H+z542Zd/hu8fIAMloSfxdP/AGYf8Cr3Wvi7TLufR9Rtr22OyeCQSIw9Qf5V9e+Gdbh8RaHZ6jB/q7iMNj+6e6/gcj8K97BVeePI91+R+YcQ4JUKyxFNaT39f+D/AJmtRRRXonyQUUUUAFFFFABRRRQAUUUUAFFJS0AN9q8/+Lnxa074XaGZ5mFxqcwItbJT8zn+8fRR3P4DmrPxQ+J2n/DLQHvboia8kytpZhsNK/8ARR3Pb6kCvh7xV4k1Hxrrlzquqzm4u5zn/ZReyqOyjsK8vGYtUVyw+L8j7Th7IHmU/b19KS/8mfZeXdlLxT4k1Pxnrdxq2rXDXF3Mckn7qDsqjso7CssQVeWD2pwgr5Vtyd2fuFNQowVOCslskURB7Uvke1XxBS+R9aXKX7Qz/I9qQwe1aPkfWgwUcoe0MwwcVv8Agfxrq/w81yLVNIuPKlXiSM8xyp3Rx3H6jqMGqJg4phg9qqF4Pmi9TKrGniKbpVVeL0aZ94/C74p6V8UdEF3ZP5N9EAtzYu2Xib+qns38jkV3NfnT4W8San4L1u31bSrhra7hPUfdde6sO6nuK+2fhV8VtO+J+jCaArb6lEALqzLZaM/3h6qex/A19Tg8Yq65ZfF+Z+JZ/wAPyy2TrUNaT++Pk/Lsz0CiiivUPigooooAKKKKACiiigAooooAKKKSgBO1GaTOTXOePPEyeE/DN5qBx5oXZCp/ikPC/wCP0BqZNRTky6dOVaapwWrdjxj4++NzrGrLoFpJ/olo26cqeHk9Poo/Un0ryPyq0ZhJczPNKxeSRizMxyST1Jpogr5irN1ZuTP2rA0IYKhGjHp+L6soeVR5VaHkUeRWPKd/tDO8qmGHjpWl5HtTDB7UuUamZrQ1G0HtWk0NRtF7UrGimZjQ1C8XqK1GiqF4amxqpmW8NQPFWo8P4VA8XqKho6IzMp4sVXkirVkiqtJFUNHRGZmFCrBhwQcg+lfod4b1Rdb8P6bfp926to5hj/aUH+tfn3JFX2b+z5rX9tfDDSgzbpLTfav7bG+X/wAdK17GWStOUe6/I+C4ype0oUq38ra+9f8AAPTKKKK+hPyYKKKKACiiigAooooAKKKKAGk8UoGKAMVDc3CWsEksh2ogLE+1AJX0RznjTVvJiWyjbDyDL47L6fj/AErk4l6UXl4+o3s1xJ96Rsgeg7CnRCuCUueVz6ijS9jTUevUsxLVuNelV4hVyIc00RNk8SVajSool6VbjWtUjimx6R5qZYqdGlWVjrRI5ZSsVTDUTxYrQMXtUMiYoaJUrmbIlVpE4rQlXFVJRUNHVBmfKtVJVq/MMZqpKKzZ2wZQlWqcoq/MKpyismdkGUJRVSYVelFU5hWLO6DKMozmqcoq9KKpSjrWTO2B3fwecLeamn95I2/It/jXp/UV5N8JJMa5eJ/egz+TD/GvWV6V6uH/AIaPi80VsVL5fkOooorc8kKKKKACiiigAooooAKKKKACiiigAooooAKKKKACiiigAooooAKKKazhFLMQFAySe1AHy9/wUF+Ng+FPwSudHsbjy9e8T7tPgCnDJb4/0iT/AL5IT6yA9q/Nz9mH4OTfHT4z6B4ZKOdNMn2rUpF/gtYyDJz2LcID6uK3/wBsz44H45fG7VtRtJzLoGmH+ztLAPytEhOZB/vuWbPXBUdq+3v+Ca/wQ/4QT4Wz+N9Rt9mseJyDb7x80dkhOz6b2y/uNlRuy9kfYNraQ2FrDb28aQwQoEjjQYVFAwAB2AFWKKKsgKKKKACiiigAooooAKKKKAG/1rD1/wAaaB4WvNNtNY1mx0u51OUwWUV5cLE1zIBkogYjccdhW4TgHPavxW/b9+Pp+Nvx0vbfTrnzfDXhvdpun7Gykjhv30w/3nGAR1VEr08uwDx9VwTsktX+Q0rn7U5z0rz349fCDTfjn8Ktf8G6kREt/B/o9yVybedTuikH0YDIHUZHevyY+Af7f/xN+CP2bT7i9/4TDw1Hhf7M1eRmeNPSKblk44AO5R/dr9JPgJ+3D8Mvj0Leys9UHh/xJJgHRdXZYpXb0ifO2X2CndjkqK6MTleLwElUSulrdfr2HZo/GDxz4K1f4deLtV8Na9aPY6vpk7W9xA/Zh3B7qRggjgggjrWFX7Aft5/sZp8edDPi7wrAiePNMg2mFcKNTgXnyie0i87GPX7p4wV/IfUNPutJvriyvbeW0vLeRopredCkkbqcMrKeQQQQQa+8y7HQxtJS+0t1/XQpO5Xooor1hhRRRQAUUUUAFFFFABRRRQAV+t3/AATA+Bb/AA/+El1411O18nWPFTq9vvXDJYpny/pvYs/uvlmvgP8AZA/Zyvf2jvizZ6U8ckXhvTyt3rN2uQEgB4jB/vyEbR6Dc3O01+42n2Nvpljb2dpClva28axRQxLtWNFGFUAdAAAMV8ZxBjUorCwer1fp0RMn0LdFFFfCkBRRRQAUUUUAFFFFADetfiv/AMFEPil/wsr9prXoIJvN07w6i6Lb4PG6PJm/HzWkGfRRX67fGH4hW3wp+F3ijxbdbTHpFhLcojHAkkC/u0/4E5Vfxr8C9OstV+IfjS2tIt99rWt36xKW+9NPNJgZ9yzfrX1vD1BOc8RLZK3+ZUT9Vv8Agln8Lv8AhD/gTe+KriHZe+KL5pkYjB+zQ5jjH/ffnH6MK+0elc38OvBtp8PPAegeF7Af6HpFjDZRnGCwRAu4+5xk+5NdJ1r5zF13iK86nd/h0/ATFooorlEFFFFABRRRQAUUUUAFFFFACda/H/8A4KhfEgeMP2iF8PwS77PwzYR2hUHK+fJ+9kI98NGp90r9b9d1i18OaJqGrX0ogsrC3kuZ5T0SNFLMfwANfz4fEXxldfETx74h8T3pP2rV7+e9cE52mRy20ewzgewr6vh2hz15VX9lfiyonO0UUV+hFhX2B/wS9+HH/CY/tF/2/PFvs/DNhLebiMr58g8qMfXDyMP9yvj+v1q/4JUfDf8A4Rj4G6r4qni2XXiXUWMb4+9bQZjT/wAiGevDziv7DBytvLT7/wDgXE9j7Zooor8uMwooooAKKKKACiiigAooooAKKKKAPkH/AIKd/DT/AITT9nKTXYIt994YvYr4FRlvIc+VKo9vnRz/ANc6/Hqv6IvHvhK08feCdd8NX/Nnq9jNZS8ZwsiFSR7jOR9K/nv8TeH7zwn4j1XRNQj8m/026ls7iM/wyRuUYfmDX3/DtfnpSov7Lv8AJ/8ABLiZtFFFfXFGj4b1678K+IdL1rT5PJv9Ouoru3k/uyRsGU/gQK/oQ+H3i+z+IHgbQPE1gc2er2MN7EM52iRA2D7jOD7iv53q/Xz/AIJd/E//AITP9nyTw5cS773wvfPahSct9nlJliJ/4EZVHsgr5HiKhz0Y1l9l/g/+CTI+x6KKK+AICiiigAooooAKKKKACiiigAqjrGl2uuaXe6dewrcWd5C9vPC/R0ZSrKfYgkVeopp21QH89nxc8AXXwp+KHibwld7vO0e/ltldhgyIG/dv9GXa341+2X7JvxTHxj/Z+8HeJJJvO1BrMWl8Sct9ph/dyE+m4rv+jCvgn/gq98KP+Ef+KOgePLWHba+ILT7Lduo/5eYMAEn/AGomQD/rma63/gkn8WPLvfFvw5u5sLKq61YIx43DbHOB7keScf7LGvuMwX1/LoYmO8d/yf4lvVH6VUUUV8MQFFFFABRRRQAUUUUAFFFFABRRRQAgGKKO9cd8UPil4a+Dng+98T+K9Sj07S7Yfebl5XP3Y416u5xwB7ngAmiMZSkoxV2wNfxV4q0jwP4fvtd17UIdK0myjMtxd3D7UjUf1PAAHJJAGSa/Iv8AbL/bq1j4/Xtz4Z8MPPo3gCF8eXnZNqRB4ebHRM8rH9C2TgLxv7V/7YPiX9pjxCYmMmj+DrSQtYaMj8E9BLMRw8hH4KDgdy3z7X6FleTxw9q1dXn0Xb/glpBRRRX1ZQUUUUAFKiNIwVQWYnAAHJre8DeA/EHxK8TWXh7wzpVxrGsXbbYrW2XJPqxPRVHUsSABySK/V79kb/gn1oPwRSz8T+MVt/EfjgASRqV32mnN28sEfPIP+ehHH8IGMnysdmNHAxvJ3l0XX/hhN2Pnn9kX/gm7f+MfsXi34qW8+laGcS23h4kx3N2OoMx6xIf7vDn/AGeM/p3oeh6f4Z0m00vSbKDTtOtIxFBa2sYjjiQdFVRwBWhjFBr81xmOrY2fNUenRdEQ3cWiiiuEQUUUUAFFFFABRRRQAUUUUAFFFFAHmP7Rvwetfjn8Ite8KTKi3c8XnWE7/wDLG6TmNs9gT8p/2WavxV0DWtb+FPj6z1K2Emna/oN+HCSDDRzRPyjD6ggjvyK/fivy1/4KWfAn/hC/iJbfEDS7fZpHiJvLvNi/LFeqOSfTzFG73Kue9S11Ki+h+jHwl+JGm/F34daD4u0ph9l1O2WUx5yYZOkkZ91cMp+ldlX5n/8ABMj48/2D4nv/AIZatcbbHVy15pZkbhLlV/eRj/fRcj3T1av0wpp3E1YKKKKYgooooAKKKKACiiigAooooAKKKKACiiigAooooAKKKKAPE/iNJv8AF94P7ioP/HAf61hw9K0/HMnmeLtRP+2B+Sgf0rMh6V409Zv1P0LDq2HpryX5FyLpVyPoKpxdKuR9BTiKZdiq3H0FVIqtx9BWqOKZdhq5EM4qnEatxHpWqOGZdhHFXIhnFU4TVuI9K1RxTLsI4q3EtU4TVuNuK1RwzLIiG2oJFxmphLxUMj5pmKuVJRwapyjrVyU8VTlPWoZ2QKco4qnKOtXJTxVOU9axZ3QKcvQ1Tk71clNU5O9QztgVHJQhgcEcgivTPD2pjVNMimz+8xtcejDr/j+NeZTdTW/4D1P7PqMto7fJMMqD/eH/ANb+VOlLllbuYY2jz0nJbo9DoooruPmgooooAKKKKACiiigAooooAb1r5X/aj8Qf2l4wstJjbMenwbmHo8nJ/wDHQn519STSLDG8jkKFBJJ7V8K+MNabxT4t1XVGJP2m4d0z2TOFH4KAK8rMJ8tNQ7n23CmG9ri3Xe0F+L0/K5iRxVZjip0cdWY4q+fSP1eUxscVWY4afHFVhIs1aRyymRpF7VOkNTRw+1TpEB0FWkc0pkCQe1TLCPrU6xZqZYatIwcyssXtTxEatrB7VIIKuxk5lHyPaneRV4QjPSneT7UWJ9oZ/kUNB7VoeT7UhhHpRYPaGcYcV7R8AfEJaK90SVvu/wCkQA+h4cfng/ia8mMIra8FaofD3inT73dtRZQkn+43yt+hz+Fb0JclRSPMzKisXhZw67r1R9S0UinKg0tfRH5MFFFFABRRRQAUUUUAFFFFAEfX3rmfiD470/4e+HZ9UvnyR8sMKn55X7KP6nsMmtPxF4isvCmj3Gp6jOILWBSzMep9AB3JPAFfFHxK+IN/8SfET31yTFaR5S0ts5ESZ/Vj1J/oBXBi8SqEbL4mfTZHk8s0rXnpTju+/kjF8Z+LtS8ea9Pqupy75X+WOP8AgiTsijsB+vJPJrGWGraW9TLBjtXy0m5vmluft9KNOhTVKkrJbIorB04qRbf2q8IfaniHnpSsU6hQFuc0v2etAQc9KXyPaqsT7Qzvs9I1ua0vI9qRoPaiwe0Mw25pjQe1ahh9qY0PXipsUqhlNDWj4a8Qaj4P1qDVNLna3uojwR0Yd1Ydwe4oaDPaont6FeDugnyVYOFRXT3R9tfCr4oaf8S9BW5hIg1CLC3VoTyjeo9VPY/h1Fdz0r4A8JeKNS8Da9b6rpkvlzxHDKfuSp3Rh3B/+v1Ffafw88f6d8RNAj1CyOyUYWe3Y5aF+4PqPQ9x+IH0+ExSrrll8S/E/F8+yR5bP2tLWm/wfZ/ozrqKSlr0j5AKKKKACiiigAooooAKKKKAG8CvBvj1r5vtZttIib91ar5sgHd26Z+i/wDoRr3O5nS1t5ZpDtSNS7E9gBk18qa3fSa3rN5fy533ErSYPYE8D8BgVwYudocq6n0+QUFUxDqy2ivxf9MxBDxThBxV0QiniEY6V4tj9F9oZ/kUGCtDyfagwj0qrB7QzTD7U3yjWkYRimGCpsNVDNMXtUTQjtWm0HtULw1NjRTM14faoHh/GtRosVC8INQ0bxmZTxVXkhrVkh9qrSRVDR0RmZckWKrSRVqyRVVkiqGjpjMypIq9+/ZR8ReXPrWhSNw4W7hX8kf/ANkrwySKuo+Emv8A/CMfETR7otthkm+zy+m1/lyfoSD+Fb4afs60WednGH+uYCpT62uvVan23RSA5UGlr60/BwooooAKKKKACiiigAooooAQGuQ8ean5UEdkh+aT53/3R0/M/wAq612CKSegrybWdSOqatcT5yhban+6OBWFWVo27no4Cl7SrzPZDY+1W4qpxGrcRrlR9BMvR9qtxVTiNW4jWqOKZej7VbiqnEelWomrVHDMvx9qtxAVRjerKSVaOKaLMgGKqS1I0uR1qCR802TFFabrVOWrUzZzVSU1mztgVJutU5atzHOapymsmdsCpN1qnLVuY1TlNZM7oFSbrVKbpVyY1Tm6VkztgVJutUp+pq5JVOU9axZ2wOp+Fb7fFLD+9A4/VT/SvYOxrxb4Zvt8X2w/vRuP/HSa9p7V6WG+A+QzhWxPyQ6iiiuo8UKKKKACiiigAooooAKKKKACiiigAooooAKKKKACiiigAooooAK+YP2/fjqPhD8GLnS7C4MXiLxMHsLXBw0UGP38v4KQoPUGQHtX0xc3MdnBJPM6xQxqXeRjhVUDJJPYV+Kf7W/xyk+PXxn1XWoJWbQrM/YdKjPAFuhOHx6uxZz3+YDtUtlJGL+zd8HLr46/GDQvCsSuLKWXz9QnT/ljapzI2exI+Uf7TLX7g6bp1to+n2thZQJbWdrEsEMMYwsaKAFUDsAABXyP/wAE3/gT/wAK8+F0njPU7fy9c8UBZId4+aKyX/Vj23nL+48v0r7EoSBsKKKKokKKKKACiiigAooooAKKKQtgZoA+b/28fj5/wor4Gag9hc+T4l17dpmmbWw8ZZf3sw/3EJwezMnrX4mk5OT1r6O/bw+Ph+Ovx01FrC587w1oO7TNM2tlJArfvZh/vuDg91VPSvnGv1DJ8H9Vwy5l70tX+i+RolYKVWKkEEgjoRSUV7oz6j+Af/BQv4l/BkW2nandf8Jr4ajwv2DVZSZ4k9Irjll44AbcoHQCvfvHujfA7/goNb/2p4S1iHwL8XDGB9i1QCE3zAcJIBlZemBJGS4GNykAAfm9To5GidXRijqchlOCDXkVctpOftqD5J9119VsxWO0+K/wZ8YfBLxI+ieMdEuNJu+TFIw3Q3Cj+OKQfK6/Q8dDg8VxNfR3w7/bY8TaVoKeE/iLpdn8VfBJwrad4g+e5hHQGG4ILKwHQtux229a7C3/AGZPhR+0Yj3fwT8cLoHiGQFz4J8XNslB6lYJhneB2++f7zLVrFToK2Kjb+8tV8+q+enmF+58g0V6b8Uv2a/iV8GZZP8AhK/COoafaqcfb44/OtT6YmTKfgTn2rzMjFehTq06seaDTXkMSiiitACiigDPTmgArs/hJ8I/E3xt8a2XhbwrYNfajcnLueIreMEbpZW/hQZ5P0AySAfXP2eP2E/iN8eri3vXsX8LeFmIL6xqkTJ5if8ATCI4aU46Hhf9oV+sHwF/Z18Hfs7+Fv7H8K2GyaUKb3U7jDXV446M7Y6DJwowoycDkk/O5hnFLCpwpvmn+C9f8hNkf7OP7Pugfs4/Dm08N6Ognu2xNqOosmJLy4xy59FHRV7D1JJPq/ej8aWvzac5VZuc3dszCiiipAKKKKACiiigAooooA+Dv+Cr/wAVf7A+F/h/wNazbbrX7s3d0in/AJdoMEAj/akZCP8Arma+Yf8Agmf8Kv8AhYH7RdtrVzD5mm+F7Z9RcsMqZz+7hX65ZnH/AFyrk/29fix/wtj9pXxLNBN5ul6Iw0WzwcjbCSJCPUGUykH0Ir71/wCCYPwnPgb4AP4luofL1HxXdtd5Iwwto8xwg/j5rj2kFfcz/wCE7KVHaU/1/wAkXsj7Gooor4YgKKKKACiiigAooooAKKKKACiiigD5d/4KL/E3/hXP7MuuWsMvl3/iKVNHhx12PlpuPTykdf8AgQr8Xq+6/wDgrD8Tv7e+K3h7wTbS7rbQLE3VwoPS4uCDgj2jSMj/AK6GvhSv0zI8P7HCKT3lr/l+Botgooor6EZPY2U2o3tvaW0bTXE8ixRxoMlmY4AHuSa/oI+DfgGH4XfCzwr4UgCkaRp0Nq7L0eQKPMf/AIE+5vxr8dv2CPhkfid+074Uhli82x0eQ61dZGQFgw0efYymIfjX7divguI696kKK6av57ESHUUUV8eSFFFFABRRRQAUUUUAFFFFABRRRQAlfjR/wUo+GP8Awr/9pXUdTgh8vT/EttHqsZUfKJTmOYfUuhc/9dBX7L18Q/8ABVb4X/8ACU/BbSfGNtDvu/DN8FmYDpbXGEb8pBD+Zr3MmxHsMZG+0tP8vxGtz8m6KKK/UTQK+wP+CYPxR/4Qj9oU+Hbiby9P8U2b2m0nC/aI8yRMffAkQe8lfH9bPgvxVe+BvF+ieItOfZf6Vew3sBz/ABxuGGfbIrkxdBYihOk+q/4b8QZ/RVRWH4M8U2Xjfwno3iDTX8yw1SzhvYGPdJEDLn3wa3K/HWnF2ZkFFFFABRRRQAUUUUAFFFFABRRRQB87/t4/Cj/hbP7Nfia3gh87VNGQazZYGTvhBLgepMRlUD1Ir8kP2bfim/wY+OHhHxbvZLWyvVS8C97aT93MMdzsZiPcCv3xmhS4ieN1DxuCrKwyCD1BFfgn+038KH+Cvx08W+FFjaOytbxpbEnvbSfvIee+EYA+4NfZ5DVjVp1MJPZ6/J6MuPY/eu3njuoY5onV4pFDK6nIYHkEGpq+b/2BPi3/AMLZ/Zs8PNcTebquhA6NeZOWzEB5THucxGPJ7ndX0f0r5GvTlQqypy3TsQOooorIAooooAKKKKACiiigBOlAzRjmvB/2pP2svC/7M3hjzb111PxNdxk6docT4klPTzJD/BGD1Y9cEAE5xpSpTrTUKau2B1Px7/aB8J/s7+C5tf8AFF2FkfKWWmwkG4vZQPuRr6dMseFB56gH8Zf2iv2k/Fv7SXjFtY8Q3HkafAWXT9IgY/Z7OM9gP4mPG5zycdgABznxf+Mfin44+NLvxN4s1Fr6/m+WOJcrDbR5+WKJP4VGenU8kkkknia/ScsyqGCjz1NZvr29P8zRKwUUUV9AMKKKUDNACV7N+zh+yr40/aU8Q/ZtCtvsWhwOFvtdukP2e3HUgf33x0ReeRkqOa9v/ZE/4J3az8WWsvFXxBjufD/g9sSwWODHeaivUEZ5jjP94/MR90AEMP1R8JeENG8BeHrLQ/D+mW2kaRZoI4LS1QIiD+pJ5JPJJJOSa+UzLOoUL0sPrLv0X+bJbPP/ANnv9mjwZ+zj4ZGm+GrIS6hMo+3axcgNdXbD+838Kg9EHA9zkn1zvQc0tfATqTqyc6ju2QFFFFQAUUUUAFFFFABRRRQAUUUUAFFFFABRRRQAV5/8c/hPp/xs+F2u+EtQ2p9uhJtrhlz9nuF+aKQfRgM46jI716BRQB+A08OvfCjx80bebpPiPQL/AKjh4LiJ+o+jL9DX7Y/s/wDxgsPjp8KdE8WWexJbmLyr22Q5+z3K8Sp9M8jPVWU96+KP+CnH7P8A9g1Ky+Kej22Le7KWWsrGv3ZQMQzH/eA2E+qp3avO/wDgnb+0D/wrD4nnwhq1z5fh7xO6woXb5YL3pE/sH+4fcoTwtQtHYt6q5+sdFFFWQFFFFABRRRQAUUUUAFFFFABRRRQAUUUUAFFFFABSHpS0h6UAeC+Lm3eKdTP/AE2YVRhNWfFB/wCKm1TP/Pw/86qQnpXiS+Jn6PSVqMfRfkXojVyI8CqMRq5CapGUy9EauRGqER6VciatUcU0XojVyI1QiarcTVqjimjQharcbVnRtVuN+K0TOOSNCN8VZSSs5HqZZK1TOWUS95n1pjyVX8z3prSVVzNQHSSZqrI1Od6ryPWbZ0RiRTNVOU8VPK1VZWrNnXBFeU1TlPWrErVUlasmdsEVpTUMNy9pdRzqfmjcOPwNPlNVJTxWbZ1qPNGzParO5S9topozlHUOD7EVYrk/h7qH2rRTCxy8DFP+Ankf1/KuqHU16cXzRTPi60PZVJQ7DqKKKoyCiiigAooooAKKKTrQB578cPEg8NfD3UHR9txdj7JF65fO78lDGvkKOOvaP2mPEv27xFY6LG+Y7KPzZAP+ej9AfooB/wCBV5BFHXzeNn7Sq10Wh+wcOYb6tgVUe89fl0/z+YsUVW446I46tRRVxJH0M5CRxVajix1p0cWPrVmOLNaJHJKYxIs9qsRw1JHDVlIvQVokcspkKQ+tTJF6Cp0hqdIfarSOeUyssOakWD2q2sOKkWL2qrGTmUxDTvI+tXBEad5FXYhzKPkfWkMFX/IpDCaLC5zOMNMaHHbFaTRe1RtEPpSsWp3Porwfqf8Aa/hjTronc7wqHP8AtDhv1BraIya4H4N3Rk8NzW7HJgnYAeikA/zzXf171OXNFM/LMXT9jXnBdGxaKKK0OQKKKKACiikoATtUM9xHawvLM6xxIpZnY4AA6kmpugwa+c/2hfio1zLL4W0qbEanF9Kh+8f+eQPoP4vy7GsK1WNCDmz0suwNTMK6oU/m+y7nDfGr4oS/EPWvsto7Lolo5ES9PNboZCP5eg+przlIfarCQ+1TpD7V8pOUqsnOW7P3LC4elgaMaFJWS/r7yukHtUqwfjVpIfbNTLBUKJs6hTEHtUgh5q4sHtUgh6VpYydQoiDnpS+R7VfWD2p3kH0NHKT7QzvI9qRoPatLyD6GkMB9KOUPaGYYKY0HtWmYeaY0HtRYpVDLaD8KhaCtVoKieH2qHE1VQyXh9q6H4feOL/4eeIotRsyXibCXFuThZo+4+o6g9j+IrNeH2qu8HtRFyg1KO6CrCGIpulVV4vRo+7PDfiOx8WaLbanp0wltp1yPVT3Vh2IPBFa/Wvjr4O/E2b4e64Ibh2fRbtgLiPrsPQSKPUd/UfQV9fWtzFeW8c0LiSKRQ6upyGB5BB9K+pw2IVeF+q3PxHOMrnllfl3g/hf6PzRZooorrPDCiiigAooooAKQ0tFAHJfE7Uf7N8GX5zh51EC++44P6Zr55WD2r2P413R+y6ZaA8O7yMPoAB/6Ea8qWL2zXkYp807dj77JYeyw3N/M2/0Kggpwg4q6IT6YpwhNctj3nMo+R9aDBxV7yKDCcUWFzmcYeKY0HtWkYj6UxovbFTYpTMxoaieL1FajQ596geGlY1UzMeH8arvDWo8NQPFms2jeMzKeOq8kP5VqSQ1Wkjx2rNo6YzMqSLFVZIq1ZYqqSx4rNo64zMuWKqrqVIYcEc5FaksdU5Y6ho64yvofaPw28Sf8JZ4J0rUi26WWILL/ANdF+V/1BrpyK8B/Zf8AEmU1XQZX5Ui7hB9DhX/9k/M1790NfV4eftKcZH4ZmmG+p4ypS6XuvR6oWlooroPKCiiigAooooAKKKKAMHxjqQ03Q5yDh5P3afU//WzXmEZ5rqPiTqG+8trNTwimRvqeB/I/nXKRN0rz60rzt2PqsvpclFS6vUvRGrkRqhE1XImqEdM0Xomq5G3Ss+JqtxvWiOOaNCJqtRvWfG+KsxyVqmccomhHJipllFUFkqUS1aZzOJbMw9ajeWoTLUbSe9O4lEWR6rSPTnkqvJJWbZ0RiRStVSVqmkeqsr1mzsgivK1VJTViRqqStUM7IIrSmqcxqzKapytkmsWdsEV5TzVKU1alPBqnKayZ2QRvfDlseM7EeokH/jjV7eK8N+HXzeNdP/7aH/yG1e5CvQw3wP1PlM5/3iP+FfqOooorsPACiiigAooooAKKKKACiiigAooooAKKKKACiiigAooooAKKKy/EviGw8I6BqOt6rcpaabp9u9zczv0SNFLMfyFAHyn/AMFGfj5/wrb4YL4N0q52a/4oRopSjfNBZDiRvbef3Y9QX9K+Bf2U/gfP8e/jJpGgPG/9jW7fbdVmXjZbIRuXPYuSqD3bPY1hfH74wah8dPirrfi2+3pHdS+XZ2zHP2e2XiKP0yBycdWLHvX6e/sGfAH/AIUt8H4L/UrbyvE/iMJfXm9cPDFj9zCfTCksR2Z2HYVG7L2R9I2tpDp9pDbW8SQW8KCOOONdqooGAAB0AFWaKKsgKKKKACiiigAooooAKKKKAE71wnxu8O+J/Fnwp8T6L4Nv7bTPEmoWT21rd3bMscW/hjlQSp2lgGA4JB7V3lJ1pxlyyUl0A/n6+LPwM8c/BHWjpvjLw9daTIzEQ3LLvt7jHeOVcq30ByO4FcFX9FXijwro/jPRbjSNe0u01fTLhdstpewrLG491YEfj2r4R+P/APwSt0fWTcat8K9SGiXbZc6FqTtJbOfSOXl0+jbhk9VFffYPP6dS0cQuV9+n/ALUj8w6K6/4l/CPxh8H9dbR/GGgXmiXozs+0J+7mA/ijkGVdfdSRXIV9XCcaiUoO6ZQUUUVYBT4Z5LaZJYpGilRgyuhwVI6EHsaZRRuB9cfAb/gpB8RPhakGl+KsePfDigIYtRkxeRJ0+SfBLfSQN6Aivr/AMFQfsqftlRbrfw9o9v4jlXdNprp/Zmog4yT+6ZfNx/eUuPX0r8iKltbqayuI7i3leCeJg6SxsVZGHIII6EV4eIyqnVbnRbhPutPvQrH6zeI/wDglD8KNUd5NK1nxJort92NbmKaJfwaPd/49XHyf8EhPDpkBj+ImprH3VtOjJ/PeP5V4T8Av+Cl3xB+GP2fTPGAPjvQFwu+7k2X8K/7M2Dv9cSAk9Nwr9Hvgh+1V8OP2gLJD4W16Iaps3SaNfYhvYvX92T84HdkLL718xipZrgfim3Hvv8A8FEu6Pnbw/8A8ElfhzZSB9X8VeItUA58uBobdT9fkY/kRXvnwz/Y4+EPwmmgudC8F2L6jDgrqGo7rucN/eVpCwQ/7oFe2cCivDq4/FVlac3b7vyFcAoHQYpaKK4RBRRRQAUUUUAFFFFABRRRQAmea8w/aS+KcfwY+CPi3xaXVLqysmWzDfxXMn7uEY7/ADspPsDXpwPFfnB/wVp+Lm2Lwn8NrOblida1BFPb5o4FP/kYkH0U135fh/rWJhT6X19FuNHwD4D8I6j8TviBonh2yLS6lrV/Faq7Zb5pHALt7DJJPoDX9A/hPw3ZeDfC+kaBpsfk6fpdpFZW8f8AdjjQKo/ICvyz/wCCVnwk/wCEq+L+q+N7uHfY+GbXy7dmHBupwygj12xiX6FlNfrGMV7XEGI568aEdor8X/wByFooor5YkKKKKACiiigAooooAKKKKAE6VWv7yDTLKe7uJVht4I2lkkc4VFUZJJ9ABVjOa+bv+CgXxR/4Vf8AszeJPJm8rUdd26La4OCfOB83/wAhLLz64rWhTderGnHduwH5DfGz4iT/ABZ+LXivxfOW/wCJtqEs8Sv1SHOIk/4CgRfwriKKK/ZacFTgqcdkahRRTo0aV1RQWZjgADJJq72A/Tn/AIJKfDH+zvCHi7x7cw4l1G5TS7N2HIiiG+Qj2ZnQfWOv0GxXmH7NXwxHwf8AgZ4O8KNGI7qysEe7AH/LzJmSb/x92H0Ar1DvX5BmFf6ziZ1Ol9PRaIzYtFFFcIgooooAKKKKACiiigAooooAKKKKAENcn8U/Alr8Tfhx4l8K3m3yNXsJrMuwz5bMhCuPdWww9xXWUtOLcZKS3QH85OtaRdeH9ZvtLvomt72yne2nibqkiMVZT9CCKpV9Tf8ABR74V/8ACuf2k9V1C3h8vTfEsK6tCVHy+a2VnGfXzFZz/wBdBXyzX7FhayxFCNVdVc1CiiiuoD9fP+CX/wAVB44/Z+fw1czCTUPCt21rtJy32aXMkRP4mVB7RivsbvX44/8ABND4rj4e/tFW2iXU3l6b4ptm05wxwonHzwN9SVZB/wBda/Y7rmvyzOcP9XxcrbPX79/xM3uLRRRXiiCiiigAooooAKKKKACiiigBO9fnH/wVp+EfnWvhT4k2UGTETo2oso/hO6SBj9D5qkn+8or9Gwea87/aD+FsHxm+DnirwfMqGXUbNhbO/SO4X54W+gkVSfbNd+X4n6riYVenX0Y1ofm3/wAEsfi//wAId8Y9R8E3k+zT/FFtmBWPAu4Qzp9N0ZlHuQgr9aR1r+d7wxr+rfDHx5pusWoez1nQtQS4RJAQUlikB2sPquCPqK/f/wCHvjWw+IngfQvE+mPvsNXs4ryHnJUOoO0+4zg+4Ne3xBhuWtHER2lv6/8ADDkdHRRRXypIUUUUAFFFFABRRRQBz3jmTXIfBmuS+Gkt38QpYzNpyXYJia4CExhwCOC2Aea/n98feMPEPjzxfqet+Kr+51HXrqZjdTXZ+fcONuP4QuMBQAABgAAV/RF0zX4zf8FGvgl/wqj4/Xmr2Vv5WheK1bVLcqMKs+cXCfXeQ/sJQK+t4drU41pU5LVrR+nQqJ8rUUUV+gFhRRRQBp+GvDOreMdds9G0PT7jVdVvJBFb2lrGXkkY9gB/kDmv1J/ZE/4Jy6X8NxZeLPiTDb654pXEtvpPElpYN1BftLIP++VPTcQGr4m+An7Xdx+zfpMq+EvAvh6fXrhdtzruriae4kGc7F2ugROnyr1wMkkCu61T/gqR8atRz5DeH9Mz/wA+unFsf9/Havncwp4/Et0qCUY976v7tkJ3P2EC4GKXivxJ1X/goT8fNW3BvHT20Z/gtdOtY8fiIs/rXHar+1r8ZtZz9o+JniVM9RbajJB/6LK18/Hh3Ev4pxX3/wCRPKfvMXUdSBVK+1vT9Kj8y9vra0T+9PKqD8ya/n11T4seNtc3f2j4w16/3dftOpTSZ/NjXMzXM1xIXlleR26s7Ek10x4al9qr+H/BHyn9AeqfHn4baHn+0fiB4YsSOouNYt0I/AvXHar+2l8EdGz5/wASdEkx/wA+srXH/osNX4Ukk9TRXTHhukviqP8AD/ghyn7S6r/wUh+AumgiLxbcaiw/htdKuv5vGo/WuN1X/gq38H7DcLbTfFGonsYbGFVP/fcyn9K/IyiumPD+Eju2/n/wB8qP1L/4e3eC5NUtYIvBWspZyTIktzcXESmJCwDPsXduwMnGecda+7rK7h1K0guraVZredFkjljOVdSMgg9wQa/nGr9i/wDgm18bf+Fo/AaDQL6483W/CTLp8gY5ZrUgm3f6BQ0f/bL3rx84yqnhaSrUFZJ69d9v68yWrH1xRRWXrviTSvDFkbvWNUs9KtR1nvbhIU/76YgV8ik27Ik06WvPrX9oD4Y31ybe3+IvhSeccGKLW7Zm/IPmu5tLyC+t457eaOeGQbkkiYMrD1BHWqcJR3VgLFFFFSAUUUUAFFFFAHO+PfBWmfEbwdrPhnWoPtOmapbNbTJ3AI4ZT2YHBB7EA1+HPxa+Gur/AAW+JWs+FdU3JfaXcFY51BUTR/ejlX2ZSrD0zjqK/eivi/8A4KQfs8H4geBI/H+i22/XfDsRF6ka/NcWOSWPuYyS3+6z+gqWikz0/wDYs/aBT49/CC1mvpw/ijRttjqqk/NIwH7uf6SKMn/aDjtX0DX4lfsn/Hm4/Z++Lmna07yNoV2RZ6tbrzvt2Iy4HdkOGH0I/iNftTp9/b6pYW17Zzpc2lzGs0M0TbkkRhlWBHUEEHNNO4mrFyiiimIKKKKACiiigAooooAKKKKACiiigAooooAKQ9KWigD5/wDF/wAvirUx0/fMaoxGtXx+nk+MtRX1ZW/NAaxo26V4ktJtH6RQ96hB+S/I0Im6VbibBrPiarcbUJkzRoRtVuJ6z4nyKtRPWyZxyRoxvVqN6z43qxG9aJnHKJpRvVhJKzo5KsJJVpnLKJopLUolrPWSpBLV3MHAvebTTLVXzj/eppmzVXJ5Cw8tV5JKjaSonkqLmsYiyPVWR6WSSq8klQ2dEYjJHqrK1SSPVWV6zbOuMSGVqqStzU0j1Ukas2dkUdR8OtR+za49ux+S5QgD/aXkfpmvUfWvCdKv/wCztWtLjOBHKrN9M8/pmvdA2QD7V24eV427Hzea0uSqprqvyJKKKK6jxAooooAKKKKAG1BdXMdnayzysEjiUszHoABkmp+nSvOPjz4iOheALmKNts1+wtUwecHJf/x0EfjWdSahByfQ6cLQeJrwpR+00j5j8S6xJ4l8R6jqkud1zMzhT/CuflH4DA/Cq8UeKjhjq5ElfJtuTuz92UY0oKnHZaD4o6uRR4+tNijxzVuKPNWkc05CxR1biioiiq1HHmtUjjlISOLNWY4afFFVmOP0rRI5JTGJFipkizU0cNWEhrRI5pTK6Q+1SrB+NWVh9qmWGqsYOZUEHHSneRVwQU/yPaq5TPnKH2ekMHNaHke1NMHNHKHtDOaD2qJoa0zDUTQ+opcpamdn8HJvKvNRt+zosgH0JH9a9VA615J8LT5PiV17PAy/qp/pXrlepQ/h2PiM1VsU33SFooorpPICiiigBvAFHNHesrxHr1r4Z0e71G9fy4IELsfX0A9ycAe5pNpK7HGMpyUYq7Zxnxo+Ja+BNCa3tHB1m8UrAOvlr0MhHt29T9DXyXteaRpJGMkjkszMckk9ya3PFvia78aeIbvVbw4eZvkjzkRoPuqPoPz5Pes6OGvmMTWdefktj9qyfLo5bh0n8b1k/wBPREccPtVhIamji9qsRwZrmSPXlMgSH2qZIKtJBU6w1aRzSqFRbf2qRYKuLDUghqkjF1CkIOelO8j2q8IOelO8j2p8pHtDP8j2ppg56VpeR7U0wc9KrlD2hmtBUbW/tWm0HWo2hqLFqoZT29QvD7VrvDUDwVLRtGoZDw1Xkh9q15IKrSRe1Q0dEZmRJD7V7n+z58Ujayx+FtVl/dOf9Blc/dP/ADzP17e/HcV41JDVcb4JVkjZkdCGVlOCpHQitKVSVGakjlx+DpZjh3Rn8n2fc+9+1HrXnnwe+Iq+PPD6rcuP7UtAI7hMY3f3XHscfmD7V6HX1UJqcVJbM/D8RQqYarKjUVmh1FFFWYBRRRQAUUUUAeN/FmUz+JIY/wCGKBR+JJJ/pXGLDXW/EFvO8W3ncLsUf98j+tYKw+1ePUV5tn6Fg3yYaC8kVVg9qcIKuLDTxB7VnynU5lH7PSGHitDyPakMHtRyi9oZzQe1RtDWk0FRtD7UuUpTMx4faoXi/GtRoagkhqWjaMzLeL8arSQ1qSRVXeP86ho6IzMqSP1qrLFWrLF7VVkj/Ks2jrjIyZI8VVlj71qyxVTkTFZNHXCRlSx4qpLHWpNHVOVOtZNHbCRrfDTxF/wiXjnS78vtg83ypj28t/lYn6Zz+FfZ6YYZHQ18HSpX2H8KPER8T+A9LvHbdOsfkSk9d6fKSfrgH8a9fL6nxU/mfCcV4a/s8Uv8L/NfqdjRRRXsn54FFFFABRRRQAlJjANHTFUNcvjpuk3dznBjjZh9ccfrSbsrjjFykorqeSeIb43+vXk2cgyFQf8AZHA/QVWiaqEb55PWrUbV5F7u5+gKChBRXQ0Imq3E9Z8b9KtRv0q0znkjQjerUb1nRvVmOStEzklE0UkqdJMVnpJU6S1aZzSiaCy1IJfes9ZPeniWquYuBd8z3prS1V82mmX3p3FyEzy5qB5KY0lQvLUtmsYiySVVkelkkqu71DZ0xiMkeqkr1JI9VZHrNs64ojlbg1TkappXzVWRqybOuKIJmqpK3WppWzmqsrVkzsgjpfhknm+MrU/3EkP/AI6R/WvbwK8Y+EcfmeKZW7JbMfx3KP617OK9TDfAfG5w74m3ZIdRRRXUeGFFFFABRRRQAUUUUAFFFFABRRRQAUUUUAFFFFABRRRQAV+fX/BTT9oY2trbfCnRbrEswS81t426J96GA/XiQj0Efqa+wvjt8XdN+Bnwx1nxbqRV/ssey1ti2Dc3DcRxj6nrjooY9q/EvVNR8QfFzx/Ndz+bq/iTX77O1Bl5p5XwFUduSAB0AwKlspI91/YN/Z9Pxp+LcOp6nbeb4W8OMl5eb1yk82cww++SCxH91CO4r9gQMCvKP2aPglZ/AL4T6T4YhCPqJH2nUrpB/wAfF04G859BgKv+yo75r1imlYTdwooopiCiiigAooooAKKKKACiiigAooooAKKKKAOc8aeAvD3xF0OfRvE+jWeuaXN962vYhImezDP3WHZhgjsa+BPj/wD8EqYZzc6v8J9T8h+X/wCEf1aQlT/swznkewkz7uK/R3n60V24XHV8I70padun3DvY/nh8ffDfxP8AC7X5dF8V6He6FqUfWC8iK7h/eVujr6MpIPrXN1/Qv8Qvhf4U+K3h99G8W6DZ67p79IruPLRn+8jD5kb/AGlIPvX58fH7/glVe2X2nVvhRqn2+IZf/hH9VkCyj2in4VvYPt6csTX22Dz6jXtGv7svw/4H9alJn530VteL/BeveAdcn0bxJpF5omqQHElrfQtE49CAeoPYjg9qxa+oi1NXjsUFFFFUAVPY31zpl3Dd2dxLa3ULB45oXKOjDkEEcgj1qCijcD7Q+AX/AAU38efDr7NpfjiI+OdDTCfaJX2ahEvqJekv0cZP98V+jfwV/ac+Hfx9sVl8Ja/DNfBN0uk3REN7D67oickD+8u5fevwUqzpmqXmi38F9p93PY3sDiSK4tpDHJGw6FWBBB9xXzuMyTD4m8qfuS8tvu/yE0f0cZ5606vhv/gm38dvip8ZtP1+DxhdRaz4b0aOOCDV7mPF49w3IiLjAkAQEsWG7LJknNfceeK/PcTh5YWs6M2m12MxaKKK5gCiiigAooooAKKKKAK9xcx2dvLPM6xRRqWd3OFVQMkk9hX4I/tJ/FeT41/G/wAWeLS7NaXl40dkrfw20fyQjHY7FUn3Jr9XP+ChHxf/AOFT/s4a3DbT+Vq3iM/2NaBT8wWQHzm9eIg4z2LLX5Xfss/CVvjb8d/Cnhd4jJp810LjUD2FrF88oJ7blXaD6sK+0yKlGhSqYyptt8lqy13P1e/YK+EX/Cov2bfD0NzB5Ora2DrN7kYYNMAY1PcbYhGCOx3V9F4zTIYlgjWNAFRQAqgYAA7VJXyFeo69SVSW7dyBaKKKyAKKKKACiiigAooooAKKKKAEzX5U/wDBV74qHxB8UtB8C2s2618P2f2q6RT/AMvM+CAR7RrGR/10NfqRrGq2ug6Te6nfTLb2dnA9xPM/RI0UszH2ABNfz9/F/wCIV18Vvih4n8XXe4S6vfy3KoxyY4y37tPoqBV/CvqOHsP7TEOq9or8X/wLlROPooor9FLCvdf2Jfhb/wALZ/aT8H6ZLD5unWNx/at6CMr5UHz4b2Zwif8AA68Kr9Nv+CSnwq+w+G/FvxCuocS38y6RYuwwfKjw8xHszGMfWM15OaYj6thJyW9rL1YnsfoYPlFLRRX5QZhRRRQAUUUUAFFFFABRRRQAUUUUAFFFFABRRRQB8Uf8FTvhT/wl/wAD7DxdbQ7r7wtehpGAyfss5WN/ycQn2AavyTr+iH4geD7L4heCNd8M6ipNjq9lLZTYGSFdCu4e4zke4Ffz6+MPDF94K8V6x4f1KPytQ0u8lsrhPSSNyrfqK/QOHsRz0ZUHvF/g/wDglxMiiiivrii/4f1y88Ma9p2sadMbe/0+5jureVeqSIwZW/AgGv6B/hX48s/ij8OPDniuwI+zavYxXYQHPlsygsh91bKn3Br+emv1U/4JR/Fz/hIvhfrngK7m3Xfh66+1WiseTazkkgD/AGZQ5P8A10FfJ8Q4b2lFVlvF/g/+CTI+76KKK/PSAooooAKKKKACiiigAooooAKKKKAPxj/4KOfB3/hV37Q+oapaQeVo/ilP7WgKj5RMTi4X67/n+kor6v8A+CU/xi/4Sb4Y6z4AvZ9174dn+02aseTaTEkgf7su8n/rqtdz/wAFJvg1/wALN/Z8utbs4PN1fwnIdTjKjLG3xtuF+m3Eh/65Cvzd/Y3+Mh+B/wC0D4a12efydIuZf7N1Mk4X7NMQrM3sjbJP+AV91T/4U8rcN5w/NbfetC90futRTVIZQQcg85p1fCkBRRRQAUUUUAFFFFADcYFfM/8AwUC+CX/C4/2fdVmsoPN13w5nV7LaMs6op86Md/mj3EAdWRK+mqjeNZEZWAZWGCD0IrWhVlh6sasN07gfzgdKK9s/bE+CrfAr49eIdBggMOjXL/2jpeBhfs0pJVR/uMHj/wCAV4nX7FRqRr041IbNXNQooorYAooooAKKKKACiiigAooooAKKKKACvov9gz42/wDClv2g9Gku5/J0LXcaRqG44VRIw8uQ9htkCEnspf1r50pQSpBBwRWGIoxxFKVKezVgP6QFOR7V4H+2j+z+n7QXwU1LTLSEN4k0zOoaQ/8AEZlB3RZ9JFyvpnaT92pP2K/jb/wvL4A6Dq9zP52t6ev9mapk5YzxADefd0KP9WI7V7ya/I/3mCr9pRf5Gex/OBNDJbTPFKjRyoxVkYYKkdQR613Xwu+O3jz4Maol94Q8TX2kEHL2ySb7eX2eJso34j6V9x/tZ/8ABOHxX45+Kmt+L/hz/ZX9m6ov2y40y5uDBKLs583y/l24YgPksPmdh0Ar4B8ffDvxJ8L/ABJc6B4q0e60TVrf79tdJgkdmUjhlPZlJB7Gv07DYrC4+nbRtrVf8Au9z9aP2O/28dI/aEaDwx4jhh0Hx2kRZY0bFtqAUZZocnKuBkmM54BIJAO3639q/nJ0nVrzQtTtNR066lsr+0lWeC5gcpJE6nKspHIIIBzX7g/sd/tDR/tHfByy1y4KR+IbFvsGrQJgD7Qqg+Yo7K6kMPQlhztr47Ocrjhf31Fe4912f+RLVj3eiiivmCQooooAKguLaO7gkhmRZYZFKPG4yrKRggg9RU9FAH4vftk/s9y/AD4tXVrZwsPDGrFrzSZecKhPzw59Yyceu0oT1r60/wCCa/7Ro8SeHpfhfrt0TqelIZ9Hklbma26vDk9TGTkD+6fRK+iP2qfgJaftB/Ci/wBC2JHrdtm70m5fjy7hQcKT2VxlT9Qeqivxv8Pa74g+EHxBtdSszLpPiPQb3OyRSGiljYhkdfTgqy9wSKjZl7o/fWivPfgV8YNK+Ofw00nxbpRCC5TZdWu7LW1wuBJE30PQ91KnvXoVWQFFFFABRRRQAUUUUAFFFFABRRRQAUUUUAFFFFAHiPxXg+z+LWk/56wo/wCWV/8AZa5aJq9A+NVpsudMugPvK8bH0wQR/M15zE9eNWVqjR+iZfL2mFg/K33aGhE+KuRvWdG9WonrNM6JRNCN8Vajes+N6sxyYrRM5JRNGOSrEclZySYqwklaJnLKJopJU6S1nJLUyyVaZzuBoLLTxNVAS08TVdzJwL3m0hlqn5tIZqLi5Cy0tRPLUJlqNpKLlqBI8lV3kpry1A8lZtm0YiySVVkeleTNV5JKhs6YxGyPmqsj0+R6qyvWTZ1RiRyvXunha9/tHQLCcnLNEu4+44P6ivBZHr1z4VXn2rw0Yj1hmZMexw3/ALNXVhpWk0eVnFO9FT7P8ztaKKK9E+PCiiigAooooAbXzd+0lrv27xLYaShzHZQmRwP779j/AMBUfnX0g7bVZvbNfFvjDWT4k8WarqJO5bi4Yof9gHCj/vkCvMx0+Wmo9z6/hnD+0xbqvaC/F6flcyokq7DH0qGFKvRJgCvDSP0yciWJKuQx1FCnSrsSdBWyRwzkSRx5q5FFTIY6uRx9q1SOGchY48/SrUUVEUdXI461SOOUhscVWUizT44qsxxVokckpkSQ+1SrDVhIfapkhq0jnlMqiGniHiriw08Q8U7GTqFDyfammHrWj5NNMPWnYPaGa0NRPDWm0NQvDUtGimaXw+TZ4og91Yf+OmvW/wCKvKvBEe3xPan2f/0E16r3r0MP8B8vmrvXT8v8x1FFFdB5AUUUUANbivmb4/8Aj5te1s6FZy5sbJ8TFTxJL3H0Xp9c+gr2H4t+Oh4H8LTTRN/xMLnMNsvcMRy/0Uc/XA718lKGlcu5LOxySxySa8nG1rL2cfmfd8NZfzyeMqLRaR9er+QkUXtVqOLNLFFmrsUPSvFSP0KcxkUFWkip8cVWo4a1SOSUyFIasJBU8cNTpD7VoonLKZWWD2qUQVbSDPaplt6uxi6hREFO8j2q+sAp3kD+7TsZ+0M7yPakMHPStLyB/dpPIFFg9oZbQ1E0HtWq1vUTwY7UrFqoZLwVA8Nazw+1QSQ1DibxmZMkXtVaWCtaSGq0kVZtHTGZjyQ4qpLF7Vsyw5qlLFis2jshMteCfFl14G8S2up22SinZNEDxJGfvL/Ue4FfZelanb6xp1tfWsglt7iMSI47gjNfD0sVe1/s6+PfInfwxeyfI+6WzLHoerp+PLD/AIF616GBrcr9nLZ/mfI8SZd9YpfW6a96O/mv+AfQlFJS175+YBRRRQAUh6UtIelAHjHi1N/iW/b/AKaY/QVmLDW14kjJ8QXx/wCmpqmkNeTJXkz7qjK1KK8kVhDTxDVtYakENKxTqFHyfakMNaHk0hhp8ovaGa0NRtDWm0NRPDSsWpmW8PtUDxYrUeL2qvJFUNG8ZmVJFVWWKtWSKqssdZtHVGZlSR9j1qpLH1rUljqpKmazaOuEjKkj7VTmjrVmjqlKmRWTR2wkZcidqpTJWpMlUpk71i0d0JGXMle4/sya9gavortjlbqJfyV//ZK8VlTrXS/CbXD4e+IOkzFtsU0n2eQdiH+UZ+hIP4Vrh58lWLOPNsP9ZwNSHW116rX/AIB9g0UgOQKWvqD8WCiiigApD0paKAGgVyPxOvRbeF3jzgzypH/7N/7LXXHgGvNPjHebTptsD13yMPyA/rWNZ8sGz0Mvp+0xMI+d/u1OBiercb1nRvVqKSvITPu5RNCN8Vajes6N6sxyYrVM5JRNGOSrCSVnJJU6SVaZzSiaKSVMstZ6S1KstaXMHAviWnCWqIl96d5tVcz5C75tNMtVfMpplouHIWGlqJ5KhaWo2lqblqBI8lV5JKa8lQPJUNm8YhI9VpHpZJMVWkes2zpjEbI9VpXp0kmKqyPWbZ1RiMkeqkr1LI9VJXrNs64I9K+C1vuudTuCPuqkYP1yT/IV6uRyK4L4O2H2bww1wRzcTswPsML/ADBrve9ezQVqaPz3Mp8+Km100+7QWiiitzzQooooAKKKKACiiigAooooAKKKKACiiigAooooASgnApa+Uv2+/wBpEfBv4bt4a0W68vxb4jjaKIxth7S1+7JN6gnlFPruI+5QG58c/t+/tG/8Lj+Jp8O6Ndeb4V8OSPBE0bZS6ueks3HBAxsU+gJH3q9U/wCCaH7On9o6hN8Vtctc29sXtdEjkXh5eVlnHsoyin1L91FfJPwB+DOqfHn4oaV4U07dHFM/m3t2FyLa2UjzJD74IAB6syjvX7deEvCum+BvDWmaBo9utppenQJbW8KfwoowM+pPUnqSSala6lvRWNuiiiqICiiigAooooAKKKKACiiigBKDUU86W0TyyuqRoCzMxwFA6kmvEPFv7bnwP8G7xe/EPSrqRf4NLL3xJ9AYVYfrWkKNSs7U4t+iuB7pj3or4k8Wf8FX/hdpG+PRND8Q6/MPuuYY7aFv+BM5b/xyvF/Fn/BXbxXd718NeBNI0sdFfU7qW7P1wgir06eUYyptTt66Dsz9Q6RnC9WAr8VfFn/BRb46+Kt6J4ri0S3frDpVjDFj6Oys4/76rxjxX8YfHXjnePEPjLXdaR+sd9qMsqfQKWwB7AV6lPh2vL+JNL01/wAh8p+63iz47fDnwNvGv+OPD+lSp1hudRiWX8E3bj+Arxjxb/wUk+Bnhnetv4ivNfmTrHpWnyt+TSBFP4NX4wkk9Tmkr1afDlCP8Sbf3L/MfKfpx4s/4K86Db718M/D/UL/ADwsuq3yW2PcoiyZ+m4fWvFvFn/BVX4ta1vTR9O8P+Hoj914bV55h9Wkcqf++a+MKK9Onk+CpbQv63Y7I9H+K/7Q3xB+OHkDxr4hk1pLdy8Mb28MSxE9dojRQK84oor14QhSjywVl5DCiiirAKKKKACrek6Vd67qtnpthbvdX15MlvBBGMtJIzBVUD1JIFVK+3/+CXvwCPjn4k3fxD1S236P4ZPl2W9crLfOvBHr5aHd7M8Z7Vx4zERwtGVaXT8+gPQ/Q/8AZp+C1p8BPg5oHhGEI15BF52oToP9fdvzK2e4z8o/2VUdq9UpM8+1KDX5BUqSqzc5u7epkLRRRUgFFFFABRRRQAlFGOa4j4zfEqy+EHwu8S+Mb/aYdJsnnSNjjzZfuxR/VnKr/wACpxi5yUVuwPy5/wCCnnxj/wCFgfHWPwtZz+ZpXhOD7KQpyrXcmHmP4ARp7FGr3P8A4JN/Bz+zvDniX4lX0OJ9Qf8AsnTmYc+ShDTMPZn2L9YjX5zKutfFDx4APM1LxD4g1H/gU9zPJ/Ms361++Hwe+HNl8JPhj4a8H2GPI0myjtzIox5smMySY9Wcsx92r7fNZLA4GGDhu/03+9lvRWO0ooor4cgKKKKACiiigAooooAKKKKACiiigD5R/wCCkvxY/wCFb/s46hpltN5ep+KJl0qIKfmEJG6dvpsXYf8AroK/GqvsT/gp98W/+E7+Pcfhi1m8zTPClqLXCnKm6kw8xH0HlofeM18d1+n5Lh/q+EjJ7y1+/b8DRbBRRRXvDHwQSXM8cMSNJLIwRUUZLEnAAFfvt+zt8MI/g78FPCXhJUVJ9PsU+1FejXL/ADzH8ZGf8MV+R/7BHwo/4Wv+0p4cini83TNEY61eZGRthIMYPqDKYgR6E1+3I4FfB8RYjmnDDrpq/wBCJC0UUV8cSFFFFABRRRQAUUUUAFFFFABRRRQAUUUUAFFFFACAV+Qv/BUL4THwR8eYfFNrD5eneK7UXBYDCi6iAjlA+q+Ux9S5r9egMV8t/wDBRn4Rj4nfs46rf20Xmar4ZcavAVHzGJQROv08ss/1jFexlGJ+rYqLez0fzGtz8YaKKK/VTQK9/wD2GPi1/wAKh/aQ8M3s83k6Vqsn9j35JwvlzEBWJ7BZBGx9lNeAUqOUcMpIYHII7VhXpRr05UpbNWA/pAGCKUHNePfsm/F1fjZ8A/CniSSYS6mbYWmo88i6i+SQn03YDj2cV7ADgV+OVYSpTlTlunYyHUUUVABRRRQAUUUUAFFFFABRRRQBT1HT4NV0+5sbuFLi1uI2hmikGVdGGGUj0IJFfgd+0L8Kbj4JfGXxR4PmD+Tp9232SR+sls/zwvn1KMuffI7V+/ma/Oz/AIKw/Bf7ZpPh74nafb5ls2Gk6myD/lkxLQOfYMXUn/pog7V9HkWK9jifZy2n+fQpM+jP2FfjOPjN+zvoF1cz+drOjj+yNQ3HLF4gAjn13RlGJ9S3pX0PnFfkH/wTF+NP/CvfjfJ4Svp/L0jxZELZQxwqXiZaE/8AAgXT3Lr6V+vefWuLNcL9VxMorZ6r5iasOoooryRBRRRQAUUUUAFFFFAHxN/wVE+CX/Cc/CG18b6fb79W8KyEzlB8z2UhAf67H2N7Dea/JWv6Mde0Oy8TaJqGkalbrdadf28lrcwP92SN1Ksp+oJFfNVl/wAE0/gPaY83w7f3n/XbVZxn/vllr6zK84hhKHsq6bs9Ldik7H4x0V+3Vn/wT6+AVhgx+AIXI7zajdyf+hSmt6y/Yv8AgjYY8r4baG2P+e0Jl/8AQia9V8R4fpCX4f5j5j8J6XaT2NfvrZ/sy/CPTwPI+GPhJWHRm0W3ZvzKE1u2Pwg8C6dj7L4M0C2x08nTIEx+S1g+JIdKb+8OY/nu8tj/AAn8q0LLw1q+o4+yaXe3Oenk27v/ACFf0P2fh3S9NA+yabaW2OnkwKn8hV/ykH8I/Ks3xK+lL8f+AHMfz3WXwd8e6jj7J4J8Q3Oenk6VO+fyWt6y/Zk+Lt/jyfhl4tIPRn0W4QH8SgFfvngD+EUv4Vg+JK3SCFzH4U2X7Fvxwv8AHlfDbWlz/wA9oli/9CIrfs/+CfPx+vcFPAEsYPebUrOPH4NMDX7ccUVk+IsT0jH8f8w5j8ZLL/gmh8drvHm6Bp1nn/ntqkBx/wB8s1dBZf8ABKz4z3WPNufDNnn/AJ7ahIcf98xNX69f56UZHpWD4gxj2svl/wAELs/KKy/4JJfE58fa/FXhSD18mW5k/nCtb1l/wSG8TSY+1/EHS4PXybGST+bLX6f968r+N37S/gD4AaV9p8Wa3HDeOm6DSrbEt5P/ALsYPA/2mwvvUxzjMK0lCDu32SC7PMv2P/2PdW/ZX1DX2fx0viLS9Xhj8zThphtxHMhO2UOZW/hZ1I2jORz8tfRek+J9H1zUNRsdO1Wzv73TZFivLe2nWR7ZyMhZADlSRzg1+SP7RH/BSHx78W/tOk+FC/gbwy+UK2cub64X/bmGNgP91MdSCWFcb+w5+0TJ8BvjdZ3GpXTL4Z14rYavvb5UDN+7nPvGxyT/AHWf1rsrZPi68J4mu/ftsrdO9uth2Z+25OK+b/26/gHZ/G34GazNFZpJ4l0CB9S0u4Vf3mUG6SEHqRIgIx03BD2r6NRxIgZSGUjII70rKHQqRkEYIr5ejWlQqRqR3TIP5vyMGvsH/gmJ8WpfAvx/XwxPcbNJ8VW7Wrox+UXMatJC314kQf8AXSvCP2kfh0fhP8dPGvhYReTb2OoyG1XGMW7/ALyH/wAhulch4H8VXfgbxnoXiKxYreaTfQ3sJBx80bhx/Kv1evTjjcI0tpLT9DXdH9FFFZvh7W7XxLoOnatZSebZX9tHdQSf3kdQyn8iK0q/I2mnZmQUUUUAFFFFABX5yf8ABSr9mv7Hdr8VvD9riGdkg12GJeEfhY7jHo3CN77D1Ymv0brM8ReH9P8AFWhaho2rWsd7pl/A9vc28oyskbAhgfwNJq407H5JfsKftKn4F/EoaVrFyU8Ha+6QXhc/LazdI7j2Aztb/ZOedor9fUkWRAykMpGQR0Ir8QP2mfgPqH7PfxT1Dw7cCSbS5CbnS71h/r7ZiduT/eXlWHqM9CK+8P8Agnd+03/wsbwiPh74gu93iTQ4B9hmlb5ruzGAB7vHwPddp5wxqU+hTXU+0qKKKsgKKKKACiiigAooooAKKKKACiiigAooooA4b4u2P2rwm0wGTbSpJ+B+U/8AoVeKxPX0h4h04arot7aHrLEyDPY44P54r5pUlGKkEMDgg9q8rFxtJSPtcjqc9GVPs/zNCN6sxvWdG9Wo5K5Ez3pRNGOSrCSVnJJViOWtEzmlE0UkxU6SVnpJUySVaZzSiaCy1MstZ6y1KsnvV3MXAviWnCWqIlpwmqrmbgXvNpDLVPzqQzUXFyFoy0xparGWmNJRcpQJnlqF5KiaWonkzUNmqiPeTNV3kpHkqvJJUNnRGIskmKqyPSvJVeSSs2zpjEbI9ejfBi8y2qWxPHySKPzB/pXmMj12XwfvPK8UyRE8TQMAPcEH+QNa0ZWqI5Mxp8+EmvK/3Ht1FFFeyfngUUUUAFFFFAHM/EbVzoXgrWLxW2uluyof9tvlX9SK+O4lr6U/aJ1I2fgiO2X/AJe7lI2HsMt/NRXzfEvIrwcfK9RR7I/TuGaXJhZVP5n+C/plmBOlXYlyaghXjNXYVrhSPppsswpVyFKgiToKvQpWyRwTkTxJirkMdQxLk1ehStkjgnIlijq3FHTIkq5ElapHDOQ6OOrUcVEUdW4460SOOchqRVOkVSxxVZSGtEjllMrrD7U8Q8VbWGpBDWljFzKPkUww1o+TTWh9qLCVQzGhqB4q1HhqvJFUNGsZlvwZD/xUMLf3UY/pXpJ61wngqH/icO3ZYj/MV3Y7V2UVaJ4GYS5q3yHUUUlbHnBjimswUEnijtXnfxv8YN4X8IPDbvtvdQJgjweVXHzt+A4+rCs5zVOLk+h0YbDzxNaNGG8nY8M+LXjA+NPGE8kT7rC1zBb4PBAPzP8A8CPP0xXJxR5pkUdXoIq+XlJzk5S3Z+3UaMMLRjRp7RVh8MXtVyKKmxR1diippGM5hFFVqOKnRRVbihrZI4pzGRw57VZSCpY4farUcNaJHJKoV0hz2qZYKspBU6w+1XynO6hSEHHSpPI9quiDin+R7VXKZ+0M/wAj2phg68Vp+R7Uww0coe0MtoKieDHatZoPaoHgqXE0VQyXg9qrSQ4rYkh9qrSQ4qGjojUMeSGqksVbEsPtVOWKs2jrjMyJYqqTRVrTRdapyx1k0dkJGPNFiorS7m0u/gvLZjHPBIsqOOzA5FaE8Wc1Qmj61m/d2O1WnHlkfZHgrxND4v8ADdlqcGAJk+dAfuOOGX8Dn9K3gO54r5w/Z28XnTNen0Kd8W98DJACeBIo5H4qP/HRX0eMV9Lh6vtqal1PxjNMG8DipUvs7r0f+Q6iiiuk8oKKKKAPLPEkG3X733fP6VSSKtvxVDt164PZgp/8dFUY4favPlH3mfWUp/uo+iIFh9qkENWkiqVYadgcyl5FIYKv+TSGGiwvaGa0PtULxVqNDUDw1LRpGZlSRVWkirVkiqrLHWbR0xmZUkdVJY8VqSx1TlSs2jshIy5o6pSpitWVOoqlMnWsmjthIy5kqjKmDWpKnUVRmSsWjugzMmTrVGVetaky5GaoTLisWjvgzMmSqoke3mSWNisiMGVh2IrQnXmqMq1k9zuj70eU+19A1JdZ0WwvkxtuYElAH+0oP9a0F61wXwQ1M6j8ONL3HLwb4G/4Cxx/47iu9HU19XTlzwUu5+GYql7CvOn/ACtr8R1FFFaHMFFFFADRwa8W+LV35vipYgeIoFUj3JJ/qK9pPevnrx9efavGWpvnO2Xy/wDvkBf6VyYl2hY9/JYc2Jb7L/Izo3qzG9ZsclWo5K8pM+0lE0Y5KsJJWaklWElrRM5pRNFJMVOklZ6SVKslWmc7iaCy1KstUFlqRZR61VzFwLwlp3m1SEvvS+Z9au5HIXfNpplqr5lNMtFw5C00tRNLUDS+9RtLU3KUCZpKheWomk96iaSobNlEe8lV5JKa8mKrvJUNm8YiySVWkelkkqtJJUNnTGIkj1VkbJp0j1b8Naf/AGz4j06zxuWWZd4/2Ry36A0lq7I3k1Tg5vZan0B4P07+yvDWnWxG1lhUsPRjyf1Jra6img7Rj0pQf1r30rKx+Uzm6k3J7vUdRRRTJCiiigAooooAKKKKACiiigAooooAKKKKACiiigDmPiN4/wBH+FvgnV/FOvXAt9M02AzSH+Jz0VFHdmYhQO5Ir8Q/jJ8VdZ+OHxK1bxXq5Jur+XENspLLbxDiOJPZRge5yepNfRn/AAUK/aaHxQ8af8IL4fu9/hfQJyLmWJsreXgyrHPdY+VHqSx5G2rX/BOv9mf/AIWH4w/4WF4gtN/hzQph9hilX5bu8GCD7rHw3+8VHOGFQ9XYtaK59b/sOfs3L8CPhil/q1ts8Ya8qXF+XHz20eMx2/ttBy3+0SOQor6WooqyAooooAKKKKACiiigAooooAKKKrXV3FY2stxPIkMESF5JJGCqigZJJPQAUbgfJf8AwUj+Pv8Awqf4LP4Z0y48rxD4r32abWw0NoAPPf2yCIx/vsR92vx5r2b9rj45S/tA/G7XPEUcjtosDfYdJjbI2WsZIU47FyWcjsXI7V4zX6plWD+qYZJ/E9X/AF5GiVgooor2RhRRRQAUUUUAFFFFABRRShSegJ+lF0gEors/CvwY8e+ONh8P+C9e1lH6SWWnSyJ9SwXAHuTXsnhT/gnV8dfFGx38Jx6LA/8Ay21S+hix9UDM4/75rlqYvD0vjml6tBc+aKK++/Cn/BIvxfebD4k8c6NpQPJXTbaW8I9vn8qvY/Cv/BJr4a6XsfXPEfiHXJV6pC8VrE31ARm/Jq8ypneCp/av6Jiuj8r9C0S98S61YaTptu93qN9OltbW8Yy0kjsFVR7kkCv3p/Z2+Dtl8B/hD4e8H2gR5rSAPe3CD/X3T/NK/rgsSBnooUdq5v4bfsZfB74S6vZax4e8HwR6xZtvhv7u4luJUfGNw8xyFPPYCvbuK+QzbNY47lhSTUV36slu46iiivniQooooAKKKKACiiigBO9fnR/wVk+M/wBn0/w58MrCf95cn+19SVD0RSUgQ/VvMYj/AGENfoTq+qWuh6VealfTrbWVnC9xPPIcLHGqlmY+wAJr8DPj58VLv42fF/xN4xuS4XUrtjbROeYrdfkhT8EVQfU5PevpMiwvtsR7WW0Pz6FJH0Z/wS++DJ8efGu58Y3sHmaV4Tg82MsMq15KCsQ99qiR/YqnrX66Y9a+ff2Gvgv/AMKU/Z70CxuoPJ1vVh/a2ohhhhLKAVQ+hSMIpHqG9a+gzXDmuJ+tYmUlstF8hN3FoooryRBRRRQAUUUUAFFFFABRRRQAnQVy/wATfHVl8Mvh/wCIfFeon/Q9IsZbx1zgvsUkIPdjhR7kV1HWvg//AIKt/F//AIRz4aaJ4Asp9t54guPtd6qnkWsJBUEf7Uu0j/rk1deDw7xOIhSXV6+nUa1PzA8UeIr3xf4l1XXdSlM+oaldS3lxKf4pJHLMfzJrMoor9gjFRjyo0CiitTwt4cvvGHiXStC0yIz6jqd1FZ28Q/ikkcKo/MiiUlFczA/UT/glL8Jj4Z+FWteOruHbd+I7r7Pasw5+ywErkf70pkB/65rX3V0rlvhn4Gsfhp8PvD/hTTh/oekWUVmjYwX2qAXPuxyx9ya6nrX4/jcQ8TiJ1e7/AA6GbFooorkEFFFFABRRRQAUUUUAFFFFABRRRQAUUUUAFFFFABVTULC31SxubK6iWe1uI2hlicZV0YYKkehBNW6KAP5+/j18MLj4NfGDxV4PnD7dMvXS3d+slu3zwv8A8CjZD+NcBX6Kf8FZvhB5Go+F/iVZQ/JcKdH1FlHG9d0kDH3K+apP+wor866/XMvxP1rDQqdba+q3NVqFFFFeiB+gf/BJz4wf2V4s8R/De9n22+qR/wBqaejHjz4wFlUD1aPa30hNfp+a/ns+EPxFvfhL8TfDXi+w3G40i9juSinHmxg4kjJ9GQsp9mr+gHw9rll4o0HTdY06YXOn6hbR3VvMvR43UMrD6gg1+c8QYX2WIVVbS/NESNOiiivmCQooooAKKKKACiiigAooooAQ1x/xb+HVh8WPht4i8I6kB9l1aze23kZ8pyMpIB6q4Vh7qK7Clpxk4SUlugP53dSsNb+Fnj24tJfM03xD4f1EoSpw0NxDJ1B9mXINfu98BfitZ/Gv4ReGvGNoUU6jaq1xEhyIbhflmj/BwwHqMHvX5y/8FUPgj/wiPxP0z4g6fblNN8Sx+ReFB8qXkSgZPpvj2n3Mbmuo/wCCUHxt/s/XNe+F+oXGIb8HVdKVz0mUATxj3ZAr47eW5719xmUVmOAhi4bx3/X7mW9Vc/TaiiivhiAooooAKKKKACiiigAooooAKKKKACiiigAooooAKKKKACiisvxB4k0vwnpNzqmtaja6Vplsu+a7vJliijX1ZmIAoSbdkBp1yHxH+KvhT4R+HpNa8X67aaHp6Zw9w/zykfwxoMs7f7Kgmvib9oj/AIKm6Xo/2rRfhRYrrF4Mo2v6hGVtkPrFEcM59GbaMjowr86/iD8SvFHxV8Qza34s1y813U5P+W13JkIM52ov3UX/AGVAA9K+mwWRVq9p1vdj+P8AwCkj7V/aI/4Kk634j+06L8LLJ9A045Rtdv1VryQdMxx8rEPc7m6H5TXwlreu6j4l1W51PVr+51PUblzJPd3crSyyse7MxJJ+tUaK+5w2CoYSNqUbfm/mXawUdKKK7gP2I/4Jy/tD/wDC3/g+nhrVbnzfE/hZUtJC7Ze4tMYgl9yACh/3QT96vro9K/BT9mH44Xn7Pvxj0TxXAZH09X+zanbIf9faOQJFx3IwHX/aRa/dzRdYs/EOk2WqadcJdWF5Clxb3ERyskbqGVgfQgg1+Y51gvquI5or3Za/PqiGj8v/APgrN8Nf7G+JfhfxrbxbbfWrFrK4ZRx58ByCfcpIoH/XM18GV+0n/BRT4YN8Sf2ZddntoDNqPh6RNZgCjnbHlZvwETyN/wABFfi3X1uR1/bYRRe8dP8AL8Clsfth/wAE9/iH/wALB/Zb8LeZL5t5ovmaNPznb5J/dD/v00VfSXevys/4JYfHWw8G+Nda+H2s3QtoPEbR3GmPI2E+1oCGjz2aRCuPUxgdSK/VMYr4fNMO8Pi5q2j1XzIe4tFFFeWIKKKKACiiigDw39rf9ne0/aI+GE+nRLHF4l07ddaRdPgbZccxMeySAAH0IVv4a/H7wz4i8RfBz4hWuqWLTaR4j0K8PySKQ0ciEq8br6H5lZT1BIr986/Pb/gpB+y6bmOT4r+GbT50Cpr1tCvVRgJdAD04V/ba3ZjUtdSk+h9g/AL406R8e/hrpnivSisUko8q9s92WtblQN8Z/MEHurKe9ekV+MH7Hf7Sl1+zv8SY5ruSSXwlqpW31a2XJ2rn5Z1H95Mk+6lh1II/ZLTdQttY0+2vrK4jurO5iWaGeFgySIwyrKRwQQQQaadxNWLtFFFMQUUUUAFFFFABRRRQAUUUUAFFFFADGINfOPjzTf7G8XalABtjeTzU9NrfNx9MkfhX0ccc15B8c9JKXGn6mq8MDA59x8y/zb8q5MVG9O/Y9/JK3s8VyPaSt89zzhHqzHJ71mxyYqykleOmffSiaMclTpJWcklWEkq0zmlE0ElqdZc96zlkqZZKtMwlE0FlqRZPeqCy1IJaq5i4F4SmnCaqQl96cJfequRyFzzqQzVU800eZ70XFyFoymo2l96rmX3phlouUoFhpaiaSoGmqJpai5ooEry1A8lMaSoXkqWzeMRzyVXkkpryVA8lQ2dEYg71u/Dm9+y+NtMbOAzlD77lI/rXNSSZqfQbz7Hr+nT5wI7mNz9AwpwlaSYV6XtKM4d0/wAj6popF+6PpS19Afk4UUUUAFFFFAHg/wC01e5bQbQHj97Kw/75A/rXisIr1L9o+43+L7CDP3LQP+bsP/Za8wgXpXzWKd60j9gySPs8vpryb+9suRDpV6BelVIhzV6Ae1Zo76jLcK1fhXFU4F6VfiHArVHnzZahXpV6FeKrQrV6FeRWyOCbLMKdKuxJ0qvCtXoVrVI4JsniSrkUdRQpV2FK2SOCch8UVWo4qSKOrkUVapHFKVhiQ1KsHtVhIsVMsJNa2OZzKRg46VG0GK0jCcdKjeOiwlUMqSLFVpIq1ZYuPaqksdZtHRGZpeDYf9IuXx0VR+ef8K66uf8ACcOy1lf1fH5D/wCvXQV0wVoo8XEy5qrYUUUVocwxjtr5S+Mviv8A4SnxtcJG+60sf9Hix0yD87fi2Rn0Ar6I+I/iT/hFvB2o6grbZVjKRf77fKv5E5/CvkCMFmyeSe9eTjqmipr1Pu+F8JzTnipdNF+pNBHmtCJKggSr0KV5KR91ORNDHV2KOo4Y6vQx5xWyR585D4YquxRZpsMfSrsMVapHBOYRQ1bjhp0UVWo4s1skccpkaQ+1TpBmrEcHtVhIfarSOWVQqLbU8W3FXlgz2p4g4qrGLqGf9nphtuOlaf2emNBjtRYSqGS8FQvD7VrvD7VXkg9qTRtGoZEkNVZYcVrSxYqrLFWbR1RmY8sWPpVOaLrWxNF+VUpY6yaOyEzHljqlNHWvNHVGaOsWjvhIyJUqjPHWtMlUZ0rFo74SKNnez6TqFte27eXPbyLLGw7EHIr7M8La/D4m0Cx1OD7lzGHxn7p/iX8DkfhXxjMmCa93/Zt8SfaNPv8AQ5ZMvbP58IJ/gbhgPYNg/wDAq7sDU5Z8j2Z81xLhFVwyxEVrH8n/AMGx7fRSUte8fmIUUUUAcX4th/4mkb+sQ/may44q6PxZDue2kx/eU/p/9eseKOuSS95nu0J3pRGpDUywZ7VPHFip1izQkEplTyPamtB7VoeR7U1osVViPaGW8NV5Iq1ZIs/WqksdQ0bxmZUsdVJY61JUqnMlZNHZCRlypVKVK05kqjMvWsmjuhIzJkqlMlacy1RmXg1izvgzLmXFUp161pTr1qjMKyZ3wZmyr1qhMtaUwqhOvXisWehBmdMOKoTDk1pSjg1QmFYM9Cmz6A/ZqvPN8L6lbE5MV3vA9AyL/VTXsGK8J/ZkuCJPEMJPaFx/4+D/AEr3cHmvo8I70Yn5DncPZ5hUS8n96THUUUV1niBRRSUAI3AJr5c1e8+16zfT5z5k8j/mxNfS2s3QsdIvLjOPKhd8/RSa+VUkya8zGP4UfYcPU7upP0X5mgj1YjkrOSTFWEkrz0z62UTRSSp0krOSSp0lq0zmlE0UlxUyy1nLLUqyVSZg4GislPEtUFlp4mqrmTgXhL707zfc1SE1KJRTuTyFzzPekMvvVXzR60nnUXDkLJlpjS1XM1RtL70rlKBYaX3qF5ahaWomkouaKBK8lQPJTHlqB5ahs3jEdJJVd5KR5KrySVDZ0RiLJJXffBTSvtniC5vmGUtI8KfR34/kG/OvOHeve/g9pH9meEop2XEl4xmOeu3ov6DP410YaPPUXkeXnFX2OEa6y0/z/A7yiiivaPzgKKKKACiiigAooooAKKKKACiiigAooooAKKKKACvk39vj9p8fBjwKfC2g3QTxjr0LKrxt89lanKvN7M3Kp77j/Dz7n8bfi9ovwO+Hmp+LNbf91bLtt7YMA91OQdkSe5PfsAT0Br8UPiD468Q/Gj4h6h4g1Z5NQ1vV7kbYolLYyQscUa8nAG1VHsOpqWykjV+BPwa1j48/EvTPCukhlNw3m3d2VytrbqR5krfQHAHdio71+23gHwPpHw28H6R4Y0G2+yaVpsCwQxjqQOrMe7MSWJ7kk14z+xh+zTD+z38OI21GFG8X6yqXGpzDBMIxlLdT6Jk5x1YseRjH0TQlYG7hRRRVEhRRRQAUUUUAFFFFABRRRQAh4r44/wCClvx9/wCFYfB3/hD9MufL17xaHtm2N80NkMec3tvyIxnqGfH3a+xulfh7+3H4r8W+M/2h/EWoeKtG1DQVif7JpdlqELRlLOMkRsueCG+ZyVJGXODXt5NhlicUufaOvr2GtzwCiiiv1I0CiiigAooooAv6FoOp+KNUg0zRtOu9W1GckRWdjA00shxnCooJPHoK9s8KfsJ/HPxeEa28AX1jE3WTVJIrPaPdZWVvyFeE2t3PY3MVxbTSW9xEweOWJirIwOQQRyCPWvsT4Af8FMPHvwz+zaX40RvHOgIQvnXEmzUIV9pf+WnriQEn+8K83GyxcIXwqTfZ/oDubHhX/gk18TNU2PrviPw9ocTdUieW5lX6gIq/k1ex+Ff+CRXhKz2HxH461jVSOWXTbaKzB9vn82vqb4KftPfDz4/6es3hPXYpb8Jvm0i7xDew+u6MnkD+8pZfevV6+CxGa5hzOE3yvtaxF2fM/hT/AIJ0fArwvsd/CkutTr0l1S+mkz9UVlQ/9817H4W+C3gHwNs/sDwXoOjsvSSz06KN/qWC5J9ya7alryZ4mvV/iTb+bJGqir0UD6U6iiucAooooAKKKKACiiigAooooAKKKKACiikJ2jJoA+Of+Cm3xsHw5+CK+E7Cfy9Z8WyG1IU/MlmmDO3/AALKR+4dvSvz7/Yn+Cx+OH7QXh/TLmHz9E01/wC1dT3DKmCIghD7O5RD7MfSpP23fjZ/wvH9oDXdRtJ/O0LS2/srTCpyrQxEhpB7O5dwfRlHavvr/gmJ8Ev+Fe/Bebxff2+zV/FkgnjLj5ks48iEe24l39wyelfd/wDIqyztOX5v/JF7I+zANowKWiivhCAooooAKKKKACiiigAooooAKKKKAGscLmvwy/bU+MH/AAuj9ojxPq8E/naTYy/2XpxByvkQkruX2d97/wDA6/Vr9tP4xf8AClP2efE+sQT+Tq97F/ZemkHDfaJgV3L7om+T/gFfhiTk5r7Xh3DazxMvRfqXEKKKK+4KCvsf/gl/8If+E7+O03iq7g8zTPCdsbgFhlTdSgpCPwHmv7FBXxxX7S/8E8fhF/wqr9nHRri6g8rV/EjHWLrcPmCOAIF+nlBGx2LtXgZ1ifq+FcVvLT/P8BPY+nqKKK/MTMKKKKACiiigAooooAKKKKACiiigAooooAKKKKACiiigAooooA8u/aV+EsXxu+CfinwkyK13d2hksnbjZdR/PCc9hvUA+xNfgldWstlcy288bQzxOY5I3GGVgcEEdiDX9HpFfi7/AMFE/g5/wqr9ojVL60g8rRvE6/2vbFR8olYkTp9fMBbHYSLX2PDuK5aksPLrqv1Kiz5fooor7wsK/Xf/AIJg/GX/AIT/AOCEvhO8n36t4Tn+zqGOWa0kJaE/gRInsEX1r8iK+h/2DvjN/wAKa/aJ0Ge6n8nRdbP9j3+44ULKw8tz2G2QISey7vWvFzfC/WcLJLdar5f8ATV0ft5RSA5FLX5YZhRRRQAUUUUAFFFFABRRRQAUUUUAeP8A7VfwXi+PHwO8R+FljVtTMX2vTHb+C7jy0fPbdyhPo5r8Rfh9401f4R/EbRvEmnhrfVtEvknEUmVJKN88bDrhhuUj0Jr+hnmvxu/4KQ/A7/hVXx3uNesLfytC8WhtRhKjCpc5AuE+u4iT/trjtX12QYhNywlTaWq/VfcVHsfrf4B8Z6b8RvBmieJ9Ik83TdWtI7uBu4V1B2n0YdCOxBFdFX58/wDBKb46HWPDOsfC/UrjddaUW1LSg55a3dv30Y/3ZGDf9tW9K/QavnsbhnhMRKk+m3p0E9BaKKK4hBRRRQAUUUUAFFFFABRRRQAUUUUAFFFJQAGoZriO2ieWV1ijQFmdzgKB1JPYV88ftC/tz/Df4ALcafLef8JL4pjyBomlyBmjb0mk5WL3By3+ya/MX9oL9tP4kftCTTWmpal/Yvhpj8mhaWxjgI7ea2d0p6feOM8hRXtYLKMRjLSa5Y93+i6jSuffv7RH/BSrwL8LjdaR4LEfjjxGmUMsEmNPgb/alH+sx6R5B5G4GvzS+NH7RXj34+ax9t8Ya7NeQIxa306H91aW3+5EOAccbjlj3JrzSivvcHleHwavFXl3e/8AwC0rBRRRXrDCiiigAooooAK/Ur/glv8AtEf8JR4Qu/hfrNzu1TQ1NzpTSNzLZlvnjHqY3bj/AGXAHC1+XdpZz6hdRW1rDJc3ErBI4YlLO7E4AAHJJPavvz9ib9hL4maH498O/EXxBeN4Ft9OmFxFYyJvvrtCMNG8ecRI6llO75sE/KODXgZz7CeGlGtJJ7r1E9j9NtQsINVsbizuokuLW4jaKWJxlXRhhlI9CCa/CD9qD4GX/wCz78Yda8L3EUn9mmQ3Ol3L8ie0dj5bZ7kYKt/tK1fvQa8J/ay/Zb0b9p3wJ9gmdLDxLp++TSdUIyInIGY5McmN8DPcYBHTB+MynHrBVvf+CW/l2ZCdj8OIJ5LWeOaGRopo2DpIhIZSOQQR0NfWHg7/AIKb/Gfwn4ei0qefRtfaJAiahq1m73IA6ZZJEDHHdgSe5JrwD4r/AAc8XfBTxRNoPi/Rp9KvUJMbsN0Nwn9+KQcOvuOnQ4ORXFV+i1KOGxsVKcVJdOppufv78A/jFpvx2+FOg+MtN2ob2EC5tlOTbXC8SxHvwwOM9QVPevRQMV+SH/BMv9oY/Dn4nyeAtXuSmgeKHVbYuflgvwMIfbzB8h9WEfpX631+Y5jhPqeIdNbPVehm1YWiiivNEFFFFABVS/sbfVbG4s7uBLi0uI2imhlUMkiMMMrA8EEEgirdFAH4zftlfsz3P7PPxFc2EUkvg/V2afS7g5Plc5a3Y/3kyME9VIPXOPoH/gnL+1SLSaD4UeKbzEMrE6BdzN91jybUk9iclPfK91FfbHxt+EGifHL4eal4T1xD5Nyu63ulUF7WcA7JU9wT07gkdCa/FT4kfD3xD8FfiHqHh3WEex1jS5wUmiJUOAcxzRtwdpGGB6/QioejLWqP3ror5m/Yl/alh+P3gcaZrE6J420aJUvUOAbuLotyo9+AwHRvQMor6ZqyAooooAKKKKACiiigAooooAKSlooAYeOa5b4laP8A234Pvo1XdLEnnR465Xnj6jI/GurPNMdQ6FSMg9RUySlFxZrRqOjUjUjunc+SUkqdJMVZ8XaQfDvia/scYjSUmP8A3Dyv6EVmpJXzrvF2Z+uwkq1NTjs9TRSTNTJLWeklTJL60JkOBoLLUyy1nrJUiy1dzFwNBZakEue9UFlp4lqrmTgXhLThLiqQlpfN9zRcjkLvnUhlzVTzqTzqLi5C0ZaaZcd6rGWmGWi5XIWTLUbS1XaWo2louaKBM8tQvLUTSVE8tQ2aqBI8lV3kzTHkqF5Khs3jEc8lV2lKsCDgg5z6U15Kru9Tc3ULqx9faXdDUNMtLkciWJXH4gGrYHJrl/hte/bvAmjSg5xAI8/7uV/9lrqa+lg+aKZ+OV4ezqyh2bX3MWiiiqMQooooA+Zf2hju8fxj+7Zxj/x5zXnkA6V33x/fd8Q3H923jH8z/WuDg6ivma/8aXqfs2Vq2ApeiLkI5rQhHFUYOoq/D92oRvULsAq/CORVK3q/B1rZHnzLsA6cVehFU4KvwVvE86bLkIq9COlU4etX4R0rVHnzLkK9KvQrVOBelX4R0roR582W4Uq9EnAqrAOlXohk1sjz6jJ4ounFWVhpIVq5FHmrSOGcrFUwjHSoZYq1HhwKqSr1ptExncy5ExVKZOtac61RnFZs7YM6HQY/K06LjBbLH8TWlUFrH5VtEn91QP0qYck10LRHkTfNJsWikoJwCaZJ4J+0n4hLTaXokZ+VQbqUA9Tyqf8As/5ivGYE5rovidrn/CQ+PdWug26JJfIj9NqfLkfXBP41h269K+Zrz9pVkz9myzD/AFXBU4dbXfq9S3CtX4EqrCtX4F6VEUb1GWYU6VoQJxVaBM4rQhTpWyPOqSLEMdXoY6ggSr8KdK3ijz5yJIo81ehhx2pkEfSr0Uea1SOCcwjizVmOGnxRflVuOGtUjilMgWCniDjpVxIakWD2q7HO6hQMHHSo2g9q1Db57VG8NFgVQyZIarSQ4rXkhqpLF14qGjeMzIlizVKWLFbEseKpTx5rNo7YTMeaPrVGaPrWvMlUJ0rFo74SMmZM5rPmTrWvOlZ86dayZ6FORkzpVGZetak69aoTLXPJHo02ZNwmK6D4W6+3hrx5pdyWxFLILebJ42P8vP0OD+FYtwuaz5MowYHBByCO1RGThJSXQ6qlOOIoypS2kmvvPujOcGjtWD4J1weI/CmmajkFp4FZ/wDexhh+YNboNfVq0kmj8MqRlTm4S3TsPopKWmQZHiOLzLEN/ccH+lYUKV0+qx+bYzD/AGc/lzXOwjgVhNano4eXuWJoo81bji4qOBelXokzTSCcrEXkj0qN4eK0hB8tV5UxVNGCnqZcseKpzJxmtOdetUZR1qGdsGZkydaozLWlMKozCsGehBmbMKozitGYVQn6GsWd9NmdMOtUZhya0Zu9UJutZM9CBnTj2qjN0rQnqhN0NYs9CmZ0461RnHJrQn71RnrnkejAzpR1qhOK0JaoT1kz0KZ63+zS2Nb1pfWGM/8Ajx/xr6Davnb9mx8eJ9UX1tQfycf419EnrXvYP+Ej8r4gX/ChP0X5DqKKK7j5wKKKKAOU+J16LHwPq0mcbovL/wC+iF/rXzPHJXvHx3v/ALJ4LEJ63FwiY9hlv/ZRXz8kleNjJfvEvI/ROHqVsLKfdv8AQ0UkqdJKzkkqwknvXCmfRyiaKSZqZZazlkqZZcVdzBxNBZalWWs9Zc1KstXcxcDQWWniWqAl96eJaq5k4F4S+9L5h9apCWl833ouTyFzzPekMvvVTzfek86i4chaMtNMtVjLTDLRcpQLDS1E0tQNLUbSe9Tc0UCZ5aheT3qJpaheSoubKJI8mageSmPJUDyVLZvGJd06zk1bUrWziH7y4kWNfqTjNfVVhZR6fZW9tENscMaxqPQAYFeE/A/QzqfieS/dcw2UeQT/AM9GyB+m79K9/Fetg4Wi59z4PiCvzVo0V9la+r/4A6iiivQPlQooooAKKKKACiiigAooooAKKKKACiiigAqnqF/baTY3F7eTx21pbxtNNPKwVI0UZZmJ4AABJNXK/OT/AIKK/tXC+nufhT4UvM28TAa9eQt99wci1BHYHBf3wvZgU3YaVzwP9sv9pu4/aG+IjLp8skXg7SGaHTLc5HnHo1ww/vPjgHooA67s++/8E5P2WDeXEPxX8UWn+jwsRoNrMv33HDXRB7DkJ75bspPz9+x1+zLdftEfENBexyQ+ENKZZtUulyPMGcrAh/vPg5PZQT1wD+x+mabbaNp9tYWNvHaWVrGsMEEKhUjRRhVUDoAABipSvqU3bQuUUUVZAUUUUAFFFFABRRRQAUUUUAFFFFABXJfEP4XeFPiroL6N4t0Gy13T2ziK7jy0ZP8AEjj5kb/aUg+9dZQBTUpRfNF2YH5o/H3/AIJUXVr9p1b4Uar9qj5f/hH9XkCyD2in4B9g+PdzXwR408CeIfh1rs+jeJ9GvdD1SH71tewmNsdmGfvKexGQexr+iWuO+JPwk8H/ABf0I6R4w8P2WuWRzsFxH88RPVo5Bhkb3Ug19Pg8+rUbRrrmXfr/AMEpSP57qK/Qn4+/8EqtT0s3Oq/CrVP7Uthl/wCwdVkVLhfaKbhX9g+3AH3ia+D/ABb4N13wHrdxo/iLSLzRdUgOJLW+haKQehwRyD2I4Pavt8NjqGMjelK/l1+4u9zGoooruAKKKKALWmapeaJfwX2n3c9jewOJIbm2kMckbDoysCCD7ivtT4Af8FQfGPgX7NpfxDtT4y0dcJ/aEZEeoRL6k8LNj/awx7vXxDRXHiMHRxUeWtG/5/eFrn78fB39oTwF8d9JF54P8Q22oyIoaewc+XdW/wDvxN8wGeN3KnsTXpXWv5zdB8Qap4X1a21TRtRutK1K2bfDd2czRSxt6qykEV9x/AD/AIKmeIvC5ttK+J2nnxNpq4QaxYqsd7GPV04SX/xw9yWNfFYzIKlO88O+Zduv/BIcT9T+aOtcH8K/jd4K+NWijVPB2v2usQgAyxRttngJ7SRNhkP1HPbNd53r5SUJQk4zVmiRaKKKQBRRRQAUUUUAFFFFABRRRQA09a+c/wBvH44/8KS+AGsTWdx5Ov65nSdOKth0aRT5ko7jZHuIPZinrX0b71+NP/BRn45/8Lb+O1zotjP5ug+FA+m2+DlZLjI+0SD/AIEAnuIge9exlOE+t4qKa91asaVzxf8AZ++Et58cfi/4a8HWodY9QugbuZB/qbZfmmf6hA2M9Tgd6/fDRtJtNB0my0ywgS1sbOFLe3gj4WONFCqo9gABXwZ/wSm+Bv8AYnhLWfidqVvtu9YJ07Sy45FsjfvXHs8ihf8AtifWv0BFdeeYv2+I9lF6Q0+fUbYtFFFfOEhRRRQAUUUUAFFFFABRRRQAmcUUEZxXM/EnxzYfDPwFr3inVG22OkWct3IM4L7VJCD3Y4Ue5FEYuTUY7sD8yf8Agqr8Zf8AhKfijpXgCxn3WHhyDz7wKeGu5gDg+uyPZj0MjCvhmtvxt4u1Dx94w1rxJqsvnajqt3LeTv23uxYgegGcAdgBWJX7BgsOsLQhSXRfj1/E1WgUUUV2gem/s2fCaX43fGzwr4RVGNpeXYkvXXjZax/PMc9jsUge5HrX722lrFY20VvBGsUESCNEQYVVAwAB2AFfnt/wSb+Dn2LRfEvxLvoMS3rf2RprMOfKUh53HszeWufWNq/REdK/Nc9xPtsT7NbQ0+fUzYtFFFfOCCiiigAooooAKKKKACiiigAooooAKKKKACiiigAooooAKKKKAEHSvkr/AIKUfBj/AIWb8ALjXbODzdX8KSHUoyoyzWxAW4X6BQsh/wCuVfWvQVU1HT7fVtPubK7hS4tLmJoZopBlXRhhlI9CCRW+Hryw9aNWPRgfzkUV6L+0L8KLn4JfGPxR4QnV/JsLtvskj9ZbZ/nhfPqUZc++R2rzqv2KnUjVgpx2epqFKrFGDA4IOQRSUVpuB+6X7G3xoHxz+AHhzXJ5/O1m1j/s7VMnLfaYgAWPu6lJP+B17hX5Lf8ABLf41jwV8W73wLf3GzTPFEWbYOflS8iBZcem9N6+5CCv1pHSvybNML9UxUoLZ6r0f+Rm1YWiiivLEFFFFABRRRQAUUUUAFFFFADcYFfPn7cfwMHx0+Aus2Vnb+d4g0kHVNL2jLtLGp3RD13oWUD+8VPavoTrQRmtKNWVCpGrDdO4H8/PwN+Kl/8ABL4r+HPGFhuZ9MulaeFTjzoD8ssf/AkLD2JB7V++fhzxBY+LNA03WtLuFu9N1G2juradOkkbqGVh9QRX4yft9fAg/BL486k9jb+T4c8Q7tU0/auEQs376IdhscnA7KyV9ff8Es/jz/wlnw+1H4b6ncb9T8Ok3On7z80lk7fMo9fLkP5SIB0r7LOKUcZhoY2l039H/ky3qrn3jRRRXxJAUUUUAFFFFABRRRQAUUUUAJmg1yHxL+KXhf4P+GJvEHi7WbfRNJjbyxLOSWkcgkIijLOxAJ2qCcAnsa/OD9oj/gqP4g8UfatG+F1m/hrTGyja1eKrXso6ZjTlYgfX5m6EFTXoYTAV8a7Uo6d3sNK596/G/wDae+Hv7PummfxZrcaX7Jvg0izxLeT+m2MHgH+8xVfevzN/aI/4KNeP/i/9p0nw07+B/DL5QxWMpN5cL/00nGCoI/hTHUglq+VNY1m/8Q6ncajql7cajqFy5kmurqVpJZWPUszEkn3NU6+7wWSUMNaVT3pee3yRaVhXdpGLMSzE5JJyTSUUV9FsMKKKKACiiigAoor2P4D/ALJvxE/aGvUPhvR2t9GD7Ztc1DMVnHzzhsZcj+6gY+uOtZVa1OhFzqOy8wPHQM19Nfs8/sB/EX45m11O7tj4Q8KyYb+1NTiIkmT1hh4Z/ZjtU9mPSvv/APZ5/wCCe3w7+CQttT1OBfGfimPD/b9SiHkQP6wwcquOzNuYEZBHSvqcLgY7V8ZjeIN4YVfN/ov8yXLseIfAP9kL4c/s9WscugaQL/Xdu2XXdRxLdMSOdpxiNT6IBnvnrXsOr6xY6BplzqGpXcFhY20ZlmurmQJHEg5LMx4AHqa8z+P/AO014H/Zy8Pm+8TaiH1CVCbPR7Uh7u6P+yuflXPV2wo9c4B/JH9pb9sTxv8AtJ6m8Wo3B0bwtHJuttAs5D5K46NK3Blf3PA/hC5NeRhMvxWZz9pNvl7v9P6sJK5+q3wb/bC+Hfx0+IOveEvC9/NPe6ZGJYp54/Ljv0Bw7QZOSEO3OQCd2QCATXufev53vh9471n4ZeM9I8U+H7trLV9MnWeCUdMjqrDurAlSO4JHev3W/Z6+OGjftBfC/S/F2kMsbzL5V7ZbstaXKgeZE30yCD3VlPeqzXK/qLU6esHp6P8A4INWOw8U+DNB8caW2neItFsNc09zk2uoWyTx59drAjPvXkcn7DfwLnuzct8OtMEhOdqvKqf98B9v6V7vg+tFeJCvVpK1OTXo2iThfBPwN+H3w4ZZPDXgzRNGnXpcWtjGs34yY3H867qjGaOlZynKbvJ3YC0UUUgCiiigAooooAK+Zv22f2WYfj/4I/tPR4ETxto0TNZScA3cXVrZj78lSejegZjX0zRQB+Cfw68f+Ivgn8QbHxDo8kmn61pU5DwzKQGwdskMi8HBGVI6/Qiv2m+BHxq0P49fDuw8U6I+3zB5V5ZswMlpcADfE30zkHuCD3r4/wD+Ch37JJvI7v4q+EbL/SEG/XrGBfvqP+XpQO4/j9vm7MT8p/ssftJar+zj8QYtSj8y78O3xWHVtOU/62LPDqDx5iZJU98kcBjUbF7n7ZUVi+E/FGl+NvDmna7ot7FqGlX8Kz291Ccq6n+R7EHkEEHkVtVZAUUUUAFFFFABRRRQAUUUUAFFFFAHivx90DZJY6zEvX/R5iPxKH/0IflXkSSV9UeNNAXxR4bv9PON8kZKE9nHKn8wK+UHDQSvHIpR0JVlPUEdjXiYyHJPm7n6RkGI9vhvZPeH5PYvJLUyS1nrJUqy1xJn0bgaCyVKstZ6y1KstVcxcC+so9aeJaoiWnCXHequZuBeEtO82qKyn1pwlNO5HIXPO96DLmqfnUGai4chbMtNMtVTKfWmGXPelcfIWmlHrUbS1XMtRtLRctQJ2k9TUTS1C0tRNLUNmqgSvLUDyVG0lRPJUtmygPeSq7yU15arvJWbZ0RifR/wB1P7Z4Nktycm1uHQD2IDfzJr07pivA/2btVA1LV9PLcvEkyj/dJU/wDoS1731NfSYWXNSiz8jzml7HHVF31+/UdRRRXSeMFFFFAHy78exj4jXPvBH/KuGg6iu8/aATZ8QT/tWsbf+hD+lcFA3SvmK/8AFl6n7PljvgKX+FF+DqKvw/drPhODV+E8VKNqhoW9X4OtZ8Bq9CeRWyPPmaMFX4KzoO1X4T71vE86ZoQ9BV+HqKzoTV+E9K1R59Q0YO1XoT0rOhbGKvQt0roR58zSgPSr8R5rMher0T8CtkefNGnC1XYZMVlxSYxVpJa0TOCcbl6SUEVTlbrSGbjrUEsuabZMYWIZzVZE824iT+8wH61JK+c07Sx5mpRDsMn9Kz3Z1fDFs6cdKKB0pa6DyiPHI+lZnifUxonh3Ur8kD7PbySc9yFJArV61518eNSOn/Du9RTte5kjhB+rbj+ims6kuSDl2R14Sl7fEQp92l+J8vRkuxY8knJJrQgWqEA5FaUA4FfKo/bp6KxdhFaEIqlAOlaEAreJ59Rl63WtCBapQDitCADitkeZUZdhXpV+BMmqkArQtlroSPOqMtwp0q/DHVaBckVoQLWyR5tRk8MdXIos1HClX4I62SPPnII4OKnWH2qaKLNWUg4rRI4pVCgYeOlRSQVqtBxVeWLFDQRqXMeWHFUpo62Jo6oTJis2jshK5kzR1QmStWdMZqhOvNYyPQpsyZ0waoTLWpcrWfOOtYs9KmzLnXrWfcLWpOBk1nTjg1iz0abMucVnzjrWnP3rPnHJrnkenTZmTrweKzpl61qTjg1mzjk1gz0abPoz9nLVftngmazY/NZ3LIF9FYBh+pavViea+ef2aNRMWu6vYE8TQJMB/uNj/wBnr6Hxzmvo8JLmoxPyLO6PscfUS66/eOooorrPDI5V3RlT0IIrlY/lOD1BxXWnpXKXX7u9mXplzisp9Drw/VFuA4xV2JsVlxSYq5HLxSTNZxuaQmG2q8r5qLzveo3l4qmzFQsyOdutUZTnNTyyZqnM+BUM7IIqTGqM1W5m61RmasGehBFObpVCfoauTGqM5rFnoQKc3eqE3Wrsx681QmPJrJnoQKU9UJuhq9OaoTHisWehTKM/eqM9XZ261QnPJrnkejAoy1Qnq9KetUJzWTPQpnqf7N4z4u1E/wDTn/7OtfRnevnf9mtN3iTVX/u2yr+bj/Cvoivewf8ABXzPyziB/wC3y9F+Q6iiiu4+bCiiigDwz9ozVP8AStHsFP3VkmcfUgL/ACavHUkrr/jhq41L4hXiK2VtESAH6Dcf1YiuGSSvm8RPmrSZ+wZRQ9jgacX2v9+v6miklTJLWeklTJLXOmek4mgktTLLWeslSrLVpmLgaCy1IsvvVBZakWWruYuBfE1PEoqgJfeniWquQ4F4S+9L5h9aoiWl8z3ouTyF3zD60hl96qeb70nm0XDkLbSj1phmqsZaYZaLjUCyZajaT3quZajaWpuWoE7S1E0tQtLUTSVLZqoEry1A8lRtJWz4H0FvFXimxsMExM++YjtGvLfpx9SKFeTUUOpONCm6k9krnvnwi8P/ANh+DbZnXZcXf+kPnrg/dH/fIH5mu4xk02ONYo1VQAqjAA6AU8cHFfSwioRUV0PxvEVZYirKrLdu4tLRRVmAUUUUAFFFFABRRRQAUUUUAFFFFABRRXlH7R3x/wBF/Z4+Hd14g1IrcajJmHTdN3Ye7nxwPZB1Zuw9yAQDzD9uH9qyH4DeEG0HQbhW8c6xERb7SCbGE5BuGH97qEB7gnouD+Xvwt+GniH43/EPT/DWixvd6pqMxaW4lJKxJnMk0jf3QMknqegySBVbxX4o8S/Gj4g3Orai8+teJNbugAkSlmd2IVI41HQDhVUdAAK/Wj9jf9l20/Z38CCXUI4p/GerKsmp3Qw3kjqtuh/ur3I+83PQLiNy9j0z4LfCDQ/gf8PdN8K6DFi3thunuWUCS6mIG+V/ckfgAAOAK72iirICiiigAooooAKKKKACiiigAooooATOaOntXmPjf9pH4afDbxlb+FfFHjDT9D1yeFblILxmRBGxIBaTGxMkHhmBxz0ru9D8RaV4nsEvtI1Oz1Wxk+5c2U6zRt9GUkGqdOaipOLswNSiiipAKKKKAE71xHxQ+DPgz4zaGdK8Y+H7PW7YA+W8yYmhJ7xyLhkPupFdv1o5pxnKElKDs0B+Xnx9/wCCVmt6D9p1b4Xan/b1kMv/AGJqTrHdoPSOXhJPo2w+7GvhXxN4V1nwZrFxpOu6Xd6RqdudstpfQtFIh91YA1/Rb1rgPix8DPA/xt0b+zfGPh+01eNQRFcOuy4gz3jlXDJ+Bwe4NfU4PP6tK0a65l36/wDBKUj+fyivvP4/f8EsvEfhg3OqfDLUT4m01cv/AGPfMsV7GPRH4SX/AMcPYBjXw74g8Oar4U1e50rWtNutJ1K2bZNaXsLRSxn0ZWAIr7XDY2hi43pSv+f3F3uZ1FFFdwBRRRQBr+FPF+t+B9bt9Y8PateaLqlucxXdlM0Ui+2Qeh7joe9foT+yj/wUn8T+JvFGheB/HWhv4ivdSuI7K11fSUWO4LsQoMsXCMOcll24AJwa/N+v0L/4JU/AP+0ta1T4q6tbbrex3ado/mL96Zl/fSj/AHVIQHod791rws3p4b6tKpWjdrbvfpqJn6cUUUV+XmYUUUUAFFFFABRRRQAUUUUAeJ/tffG9PgH8Dde8QxTLHrM6fYNKU9TdSAhWA77AGkPsmO9fit8L/AGq/GL4l6F4V04tLqWtXqw+a2W2AnMkrdyFUM59lNfSv/BS/wCPP/CzfjMPCWm3HmaF4TDWrbD8st62PPb/AIDhY+ehR/WvYP8AglJ8CNketfFXVLfl92l6PvXtwZ5R+OIwR6SCvu8IlleXSry+OX9JfqXsj9APA3g/Tfh/4P0bw3o8Qg0zSrSO0t077EUAEnuTjJPckmt+lpBXwjbk23uQLRRRQAUUUUAFFFFABRRRQAUUUUAJX5//APBV341/2J4N0P4a6fPtutZcajqSqeRbRtiJD7PIC3/bH3r73vbyHTbOe6uJVgtoUaSWSQ4VFAyST2AAr8Fv2l/i9N8cvjZ4n8XM7mzubkxWEbceXax/JEMdiVAY/wC0zV9FkeF9vifaS2hr8+n+ZSR5fRRRX6WWFaHh7Qb3xTr2m6NpsDXOo6hcx2ltCvWSR2Cqo+pIFZ9fZv8AwS++DB8efGu48YX0HmaT4Uh82MsMq15KCsQ99qiR/YqnrXJi66wtCVWXRf8ADAz9QPg38NrL4RfC/wAN+D7DaYNJskgaRRjzZMZkk+rOWb/gVdrRRX49KTnJyluzIWiiikAUUUUAFFFFABRRRQAUUUUAFFFFABRRRQAUUUUAFFFFABRRRQAUUUUAfnb/AMFYfgt9u0Xw98TbCDM1iw0rU2Qc+UxLQOfZXLrn/poo7V+Z1f0KfFf4e6f8WPhx4i8I6mo+x6vZyWxfGTGxGUkA9VYKw91FfgF4v8Lah4I8Vav4e1aE2+paXdSWdxGf4ZEYq2PUZHB7iv0Ph/Fe1ouhLeP5MuJkUUUV9UUaPhzX77wp4g03WtMna11LTrmO7tp06xyIwZWH0IFfvx8E/ifY/GT4WeG/GNhtWHVLRZZIlOfJmHyyx/8AAXDL+Ffz7V+jP/BJ/wCN/k3Wv/C7Urj5Zs6tpIc/xABZ4x9QEcAf3ZD3r5fP8L7ah7aK1h+XX/MmSP0qooor86ICiiigAooooAKKKKACiiigAooooA+af2+fgP8A8Lv+A+ovYW3neI/D27VNP2rl5Aq/voR3O9AcDuyJX5M/s9/F+9+BPxe8O+MbTe8djcBby3Q/6+2f5ZY/TJUnGejBT2r9+TyDX4m/t4/AT/hRfx11FbC28nw1r27U9N2rhIwzfvYR/uPnA7KyetfY5FiY1YTwVXZ3t+q/X7y49j9o9C1qx8S6JYavptwl3p1/BHc21xGcrJG6hlYexBBrR718I/8ABLf4+f8ACXfD+/8Ahtqtzv1Tw7m4sN7fNJZO3Kj18t2x9JEA6V93V8xi8PLC15UZdPy6EvQWiiiuUQUUUUAFFFFABRRRQB5r+0J8G9P+PXwn13wdqGyN7uHfZ3LDP2a5XmKQd+G4OOqlh3r8GfE/hzUfB3iLU9C1e2ez1PTriS1uYH6pIjFWH5iv6L6/Mn/gqd+zv/Zmr2PxY0W2xbXxSx1sRrwkwGIZz/vKNhPTKp3avqsgxvsqrw83pLb1/wCCVFn550UUV+hlhRRRQAUUVteEfBmvePtdt9F8OaRea1qtwcR2llCZHPqcDoB3J4HeplKMFeWwGLXc/Cj4J+Nfjbry6T4N0C61icEebMi7YLcH+KSQ4VB9Tz2ya+5f2d/+CVzN9l1r4uX+0cOPDemS8/Secfqsf/ffav0E8I+B9A+H2g2+jeGtIs9F0q3GI7SyiEaA9ycdSe5PJ7mvlcbn1OleGH959+n/AASXI+OP2eP+CYPhXwKLXWPiNcR+MNbXDjTIgV06FvRgcNN/wLavYqetfbmnafa6TZQ2llbRWdrAgjiggQIkajgKqjgAegq307Vwvxb+M3hD4I+Fpde8YavFpdmuRFGTumuXx9yKMcu306dSQOa+Kq4jEY6ouduTey/yRO520kqQRl3YIijLMxwAPU18KftV/wDBSrR/An2zw18L5LfxB4gXMU2tnD2Voeh8vtM49fuDj73Ir5U/ao/b58X/AB+kutD0QzeFfBDEr9ghk/0i9X1uHHUH/nmvy+u7ANfK9fWZfkKjaritX/L/AJ/5FJdzY8XeMNb8eeILzXPEOqXOsatdvvmu7uQu7n6noB0AHAHA4rHoor7OKUFaOxQV9FfsS/tPXH7OHxPjOoTSP4O1lkttWgGSIhn5LhR/eQk5x1UsOuMfOtFZV6MMRTlSqK6YH9HFhfQanZwXlpMlxazossU0TBkkRhlWUjgggg5q1X52/wDBMz9qz+1LOP4ReJ7zN3bIz+H7mVuZIxkvaknuoyyf7O4cbVFfokOlfkmMws8HWdKfy813M2rC0UUVyCCiiigAooooAKKKKACiiigCGaFLiJ4pEWSNwVZGGQwPUEV+Tf7dP7JUnwT8Tt4r8NWrHwRqsxxFGMjTpzyYj6IeSh7cqegLfrVWJ4v8KaV458NaloOuWUeo6TqELQXFvKMhlP8AIg4II5BAI5FJq407H5afsLftcv8ABXxEvhLxRdMfA+qTfLLIcjTZ248wf9M243jt94dCG/WCGeO4iSWJ1kjdQyuhyGB6EHuK/FP9qb9mrV/2cfHrWEvmXfhy+LS6TqbLxLGDzG5HAkTIBHfgjg19Nf8ABP79sX7GbH4W+Nb79wxEOhalcN9w9rV2PY/wE9Pu9NoEp20ZTV9UfoxRRRVkBRRRQAUUUUAFFFFABRRRQA3H5V80fGvw1/wj3i57qNNtrqAMykDgP/GPz5/4FX0v3NcN8XPCZ8UeDrhYk3Xlr+/gwOSQOV/EZ/HFcmJp+0pu26PayfF/VMVFyfuy0fz6/I+ZUlqZZKzlkxUqy186mfrjjc0FkqRZaoLLUiy1VzJwL4lpwlqiJaeJfequQ4F0S07zaoiWl82quTyF3zqPNqn5tHm0XFyFsy00y+9VfNppl96m4+QsmWo2lquZaY0tFy1AsNJUTSVC0tRNLUXNFAmaWoXlqJpaiaSpubKJI8lQPJTHlqB5Khs2jE7n4O68NE+Ielu7bYrhjbP77xhf/HttfWq4NfB0N5JaXMU8TFJYnDqw7EHINfbnhfWo/EWgWGpRY2XMCSYH8JI5H4HI/Cvay+pdOHzPzzirDctWnXXVWfy1X5/gbFFFFeufBhRRRQB81ftFw+X43tJccSWS/mHf/wCtXmsDdK9e/aZtdmqaFcf89IpU/wC+Sp/9mrx6E181iVavI/YcmfPl9N+X5No0ojzV+A1mxHpV6BulZo7qiNKBunNX4jwKzIWq/C1ao8+aNKA1fhbmsyFulXoW4rZHnzRpwtV6FqzIX6VdhfGK2TOCaNOFqvQv0rLierkUlbJnBOJqRSVdilxWVFJVmOWtEzjlE1kk9KlWbHesxJse1TLPWtzlcC8Z+KjeXNVjPUbz570XEoEskvYVc8OjzL+Ruyof5isaSXNbnhIbvtL/AO6P50o6yRNZctJs6Siiiuo8caRk14t+0zeeXoejWuf9bctLj/dXH/s1e0k14B+09Nuv/D8X91J2/MoP6VyYt2oyPdyKHPmFJPpd/gzxuDqK0oOgrNg6itKDoK+cifrlU0IOorQg7VnwdRWhB2roiebUNGD7q1owdRWdB91a0YOoreJ5tQ0IOgrRtxxWdB0FaVv0reJ5lQ0IBzWhABxWfb1owHkVvE82oX4ByK0oV6VnQHkVownpWyPMqF+BKuxRZqnA1XopNtbo82pcJIttUp0q9LLuqlO1DFC5nzL1rOuBzWjMetZ1weawZ6dMzpxWfOK0ZzWdPWMj0qZn3A4rNm71pXHSs2bvWEj0qZn3FZ0/etG4rOn71hI9KmZ09Z89aE9Z89YSPTpmfN0NZtx1NaU3Q1m3HU1zs9Kmdx8Bbv7N8SrSPOPPhkiPv8u7/wBlr6pPWvkD4ST/AGf4l6G2cZmKfmjD+tfX3avbwDvTa8z834ohbGRl3ivzY+ikFLXpnx4h6Vyutfu9Sk7bgG/SuqHSuX8UjZeRN/eXH5H/AOvWc9jqwv8AEsV45c/Wp1lxWYk1TLP71imelKBo+f8ASmNNmqnn01p/encjkJ5JcVUlkprzVWklqGzeMBsr1SmepZZKpyyVm2dkIkMzVRmbrViV6oyvWLZ3wRXmaqMzcGrMz1Smasmd8EVJ261RmPFWpmqlO3WsWd8EU5jVGdutW5W5NUJmrCR6EEVZT1rPmNXJjxVGZuTWLPQpo9n/AGZYd17r8v8AdSFfzLn+le+GvFf2ZrbbpGtXP9+dI8/7q5/9mr2oHk19FhFahE/JM9lzZhV8rfkh1FFFdh4I0dar3t1FYWc9xK2yOJGdmPYAZJqx0rzb49eI/wCwPh/cxo+24v2FqmDzg8t+G0EfiKzqTUIOT6HThaDxNeFGP2mkfM2raq+sateX0n37mZ5WHoWJP9aiSWs5JKnSWvkm76n7yqShFQWyNBJKmSWs9JamWSmmZOJoLLUqy1nrJUqy1SZi4GgslPEtUFlqRZaq5m4F4S08S1REtOEtXchwLolpfNNU/No82i5PIXfNPvSGaqfm0ebRcOQtGWmmX3qsZaaZaLj5CwZaY0vvVcy0xpam5agTtLUTS1C0tRNLSuaKBM8te8fs++FTa6Xc65OmJLo+VBkdI1PJ/Fh/47Xh/hzRbjxNrtnpluP3tzIEzjO0dWY+wGT+FfYuladDpGnW1lbrsgt41jRfYDFejgafNJzeyPkOJMX7KksNF6y39F/m/wAi7RRRXtn5wFFFFABRRRQAUUUUAFFFFABRRRQAUUVn61rNj4c0m81TU7uKx06ziae4uZ2CpEijLMSegAFAGN8RviHoXwq8Gal4n8R3i2WlWMZd3PLOeiog/iZjgAdya/F79oj49a5+0N8RLrxDqrNBZJmHTtOVspaQZ4UerHqzdz6AADuf2xv2q779orxh9k055bTwTpcjDT7RsqZ26G4kH94joD91TjqWz6f+wL+yAfiDqVt8RfGNlnwzZy7tMsZ141CZT/rGB6xIR06Mwx0BBl66FrQ9b/4J9/sif8IXp9t8TPGFljXryLdpFjOvNnCw/wBcwPSRweB/Cp9Wwv3PSAYpaaViW7hRRRTEFFFFABRRRQAUUUUAFFFFACYzXD/GX4r6R8FfhvrXjDW5Ntnp0JdYQcPcSniOJf8AaZiB7ZyeAa7fPFfkP/wUh/aZPxZ+Iw8D6HdeZ4W8NTMkrxtlLu+GVd/dU5RffeeQRXpZbg3ja6h9lav0Glc+XfiX8Q9Y+K/jvWvFmuz/AGjU9TuGnlI+6g6KijsqqAoHYKKpeGPGviDwTfi+8Pa5qOh3g6XGnXTwP+aEGsWiv1ZUoKHIlp2ND6m+Hn/BSX41eBzFHe6xZ+LLNMDydbtQz4/66R7HJ92Jr6e+Hn/BW7wvqXlQeNPB2o6JKcK11pcy3cWf7xVtjKPYbjX5d0V5lbKMHW1cLPy0/LQVkfvB8Pf2u/hD8T/LTQ/HWl/apMBbO/kNnOT6BJQpY/7ua9fSRZFDIwZSMgg5Br+cEHFd98P/AI//ABG+FjR/8Ir4z1jR4UORaxXTNb/jE2UP4rXg1+G+tGf3/wCaFyn9AeeKB9a/Jj4ef8FW/iX4d8qHxVo2keLbdcbpVU2Vy3/Akyn/AJDr6c+Hn/BUv4TeKvKh8Qwat4Oum4Z7q3+024Ps8WW/EoK8Gtk+No7wuvLX/gk2PssmiuN8C/GHwR8TIBJ4W8V6RruRuMdleI8iD/aTO5fxArss147jKLtJWYgPWvOfi78AvAnx00n7B4x8PWuqFVKw3YXy7q3/AOucq4ZeecZwe4NejdaOaITlCSlB2aA/Kb4+/wDBLXxX4P8AtOq/De+Pi7Sly/8AZd0Viv4l9FPCS8em09gpr4j1rQ9R8N6pcabq1hc6ZqFu5Sa0u4miljb0ZWAIP1r+jUYNeZ/GP9nXwB8eNLNp4w8PW99Oq7YdRiHlXcH+5KvzAZ52nKnuDX1mD4gqU7RxC5l3W/8AwSlI/Amivt34+/8ABL7xn4F+06p8Pbo+M9GXL/YJAseoRL6AcLLj1XDHslfFmqaTe6HqE9hqNnPYX1u5jmtrmNo5I2HUMrAEH2NfaYfGUcVG9GV/z+4u9zV8A+CdU+I/jTRfC+jQ+fqeq3UdpAnYMxxuY9lAySewBNfvp8Jvhxpnwh+HOgeENHXFjpVqsAfGDK/V5G/2ncsx92NfAX/BKj4A/aLzVvivq1t8kG/TdF8xerkfv5h9ARGD/tSDtX6WGvhs+xntqyoRekd/X/gf5kyYtFFFfLkBRRRQAUUUUAFFFFACYzXj/wC1d8b4PgB8E9e8Ub0GqlPselxPz5l3ICI+O4XDOR6Ia9f9q/IP/gpf8fP+Fm/GJfB+mXPmaB4S3W7bG+WW9bHnN77MCMZ6FXx96vVyvB/XMTGD+Fav0Glc+Y/Avg/Wvi78RdJ8PafvvNa12+WESSEsS7tlpHPXAG5mPoCa/fH4aeAdM+F3gLQfCmjx+Xp2lWiWsZxgvgfM7f7TNlj7sa+Av+CU/wAA9z6v8V9Vtvu79M0XzF7/APLeYfpGCPWQV+kvX6V6Oe4tVaqoQ+GH5/8AAHJi0UUV8ySFFFFABRRRQAUUUUAFFFFABRRSE4GaAPkf/gpR8bf+FXfAebw9Y3Hla14tdtPjCnDJagA3DfQqVj/7a+1fjrX0T+3d8b/+F2/tA6zPZ3HnaBomdJ07acqyxsfMkHY75C5B7rt9K+dq/U8owv1TDRuvelq/n/wDRKyCiiivaGAGTiv3C/Ye+C//AApP9nzw/p91B5Otaov9rakGGGEsoBVD6FIwiEeqn1r8uf2Ifgp/wu79oHQdPuoPO0PS2/tXU9wyphiIIjPs7lEI9GY9q/cVRgYr4fiLFaxw0fV/oTIdRRRXxRAUUUUAFFFFABRRRQAUUUUAFFFFABRRRQAUUUUAFFFFABRRRQAUUUUAFFFFACGvym/4KpfBI+FviTpfxEsLfbp/iJPs18UHCXkSgAn03xgfUxue9fqz3ryX9qP4Mw/Hn4JeI/ChRDqMkP2nTZH48u7j+aI57AnKE/3XavTy3FfVMTGo9no/R/5bjWjPwXoqa8tJrC7mtbmJ4LiF2jkikGGRgcEEdiDUNfrSNArq/hV8RNR+E/xG8PeL9KYi90i8S5VM4Eig4eMn0ZSyn2Y1ylFROKqQcJbMD+iXwV4t07x74T0jxHpM3n6ZqlrHeW8nco6hhn0IzgjsQRW7XwD/AMEqvjr/AG/4P1b4Y6ncbr3RSb/TA7ctau37xB/uSNn/ALa+1ff3WvyHGYZ4WvKk+m3p0M3oLRRRXGIKKKKACiiigAooooAKKKKAE7183ft4fAH/AIXt8D9QWwt/O8S6EG1LTNoy8hVf3sI/30BwO7KnpX0jigjIxWtGrKhUjUhugP5/fgN8W9R+BfxX8P8AjHT9zNp9wPtNupx9ot2+WWM/7yk4z0OD2r97fC/iTT/GPhzTNd0q4W60zUraO7tp06PG6hlP5Gvxw/4KC/s/n4J/HC7vtOtvJ8M+Ji+o2OxcJFIT+/hH+6x3ADosijtX0/8A8Er/ANoP+3PDmofCvWLnN5pQa+0gyNy9szfvYh/uO24D0duy19lm9GONw0MbR6LX0/4DLequfoNRRRXxBAUUUUAFFFFABRRRQAhOMVzPxH8B6T8TvA+t+FdbhE+marbPbTL3XI4dfRlOGB7EA102M0URk4tSjugP57Pi18NNW+D/AMRdd8Ia0m2+0u5aEuBhZk6pIv8AsupVh7GuQr9Sv+CpH7O//CUeELT4oaNbbtU0NRbaqsa8y2Zb5JD6mN25/wBlyTwtflqBk4FfrOXYxYzDxqPfZ+poncKsWNjc6neQ2lnby3V1M4jighQu7sTgBVHJJ9BX0z+zx/wT9+Inxv8As2qajAfBvhaTDf2hqUR86dPWGDhmyOjNtU9ielfpt8Bf2Sfh1+z1Zo3h3SFutbK7Ztc1DEt2+eu1sYjU/wB1AAe+etcmNzrD4W8Ye9Lsv1YN2Pgf9nj/AIJieLPHn2bV/iNPL4O0RsONOQBtRmX0IOVh/wCBZYd0HWv0k+E3wP8ABPwP0IaV4O0C20mEgedOo33FwR/FJKcsx+pwOwArv8eooyBXweLzGvjHeo9Oy2IbuHbrRkVz3jTxxoPw58O3eveJNUttG0i1XdLdXUm1R6Ad2Y9AoySeADX5fftWf8FJNe+JH2zw18N2ufDfhlsxTaqTsvr1eh2kf6lD6D5iOpGStTgsvrY2Vqa06vogSufVf7VP/BQPwp8Clu9A8NeR4q8bJlGt45M2ti3/AE3derA/8s1OeCCV4z+UnxS+Lniz4zeKJ/EHi/WJ9W1GThfMOI4UzkJGg+VFHoB7nJJNcgzF2LMSzHkk96Sv0fA5ZQwUfdV5dX1/4BaVgooor1hhRRRQAUUUUAfQ/wCwN8OJfiR+1B4RjAf7Jo0p1q5dCRtWDDJ+BlMSn/er9uiK/Pn/AIJKfDH+z/CXi7x9cw4l1G5TS7N2HIiiG+Uj2ZnQfWKv0HNfmOeV1WxbS2irf5kPcWiiivAJCiiigAooooAKKKKACiiigAooooA4P4zfCHw/8cPAV/4W8RW5ltrgbobhAPNtZgDsljPZhn6EEg8E1+L/AMa/g14i+AnxAvPDOvRFJ4T5lreRgiO6hJOyWM+hx06ggg8iv3crx79pf9nPQ/2jPAMuj36ra6xbBpdL1QLl7aXHQ9yjYAZe/B6gES1cpOx4X+wj+2SvxM0+2+H/AIzvQPFtpHtsL+ZudSiUfdYnrMoH/AgM9Qc/atfgh4x8H+J/gr4/udH1WK40XxFpFwGV42KsrKQySxuOoPDKw9jX6kfsWftfWvx68Pp4f8QTxW3jzT4v3qcKuoRj/ltGP7w/jUdOo4OFE+gNdT6noooqiQooooAKKKKACiiigApCMgj1paKAPk/4v+ET4Q8XzeUm2xvMzwEDhcn5l/A/oRXErJX1V8X/AAT/AMJp4TlSBd2o2uZ7bHUkDlP+BDj64r5L8wqSDwRwQa+bxdL2VS62Z+vZFjVjcKlJ+/HR/o/mXllqQS+9UFlqQS1yXPoHAvCWniX3qiJacJfei5m4F0S07zaoiWl82ncXIXfNo82qfm0nm0XFyFwy00y+9VfNppl96Lj5C0ZajMvvVcy0wy0rlqBYMtRtJ71A0tRtLU3NFAmaWonlqFpaiaSi5qoEry1C8lRtJULy+9ZtmygPeSvpb9mXxX/anhq70aV8zadJvjBP/LNyT+jbvzFfL7y12Hwe8af8IZ48sLqR9lnOfstxk8BWI5P0IU/hXVha3s6qvseNneBeMwM4xXvLVeq/zR9uUU1SHUH1p1fVn4aFFFFAHi/7TFkX0DSbsD/VXJjJ9NyE/wDsteBQtyK+o/jrpp1D4cagyjL27RzAfRgD+hNfK8TV8/jlatfuj9U4bqe0wPL/ACtr9f1NOFsirsLVmwP0q7E2DXGj6CaNSJ+hq9C9ZcL9quwvWyZ580akTc1ehesuJ81chkrZM4ZxNWF8VciesuKSrkUlapnDOJqRSVbjkrLjkq1HL71omcU4mrHLirCS1lpLU6S1qmcsoGos1PE1ZyzU8T8VdzFwL/nUxpqqef8AWmGai4uQsvLXU+Djmynb1k/oK4h5veu08DNv02U/9NT/AOgrWlN+8cmNjakdNRRRXWeAIeor53/aaJGuaJ6eQ/8A6EK+h818/ftPptv9AfH3kmH5FP8AGuHGfwX8vzPouH3/AMKNP5/keOQHkVowHgVlwmtKBq+fR+sVEaUB6VowN0rLgb3rRhat4nm1EakB4rQgPTmsu3atCBq6EebURqQmtG2PSsuBulXoHwa2R5tRGtA2CK0IG6VlQv0q/DJ0rZHnVEa0L1oQScVjwyVdhlxWyZ5843NiKXFWUn4rJjmqdZvetUzhlC5oNPxVaWXNQGb3qKSahsIwCaSs6Z85qWabNU5pKybO2ESvO3Ws+duatTPVCZ6xkehTRUuTWdMetXLh8mqEzViz0aaKU55PNZ854NXJ261nztWEj0qaKU7dazpzyauzGs+duvNYSPSpopTHg1nTnk1fnbg81mzHk1gz0qaNz4aMf+FiaBgf8vSfzr7JX7or46+FCeb8SdBH/TfP5KTX2MOlezl/8N+p+d8Vf71Bf3f1YtFFFeqfFDa5jxodpsz67h/Kun/irlPHr7Y7P/eb+lZz+FnVhNa0UYSS1IJqzVmx3qQTVyXPoXA0PO96QzVS8/600z0XFyFp5qgklqBpveoXlqWzRQJJJaqyyUkktVZZazbOmMBJZKpyvT5ZKqSyVm2dkIkcr9aozP1qaaSqUz5rJs7YRIZX6mqMz1YmeqMrZNYtnfBEEzYFUJmzVmd+tUZW61kzvgivO1UJWqzM+apTN1rGR3wR9Ofs8WJtfh+sxH/H1cyy59cYT/2SvTx2rlPhZp39lfD/AEOAjaxtlkI9C/zH9WrqzX1NGPLTivI/EcfU9riqs11k/wAx1JR2ozWxwCZ4z3r5U/aR8XDWPGcelQybrfTE2tg8eY+C35DaPqDX0f408TQeD/DGo6vcEbLaIsFJxvboq/ixA/GvhG/1OfVdQuby4kMk9xI0sjn+JmOSfzNePmFbliqa6n3vCeBdavLFSWkdF6v/ACX5lhJKnSSs5JamSWvBTP1OUDQSWpllrPWWpVk96q5g4GgstSrLWestSLLV3MnA0Fl96eJaoLL71IJaLmTgXhLThLVES04S1VyeQuiWl801S8yl82i5PIXfNPvSGaqfm0ebRcOQtGWmmX3qsZaaZaLj5CyZaY0vvVcy1GZaLlqBYaWo2lqBpa2PBfhu48Z+JLPSrfIEr5lkA/1cY5Zvy/XAoinJ2RNSUaNN1JuyWrPav2dfBphtJ/EVymJJ8wW2R0QH5m/EjH/AT617b0yMVV0zT4NIsLeytkEdvbosaKOygYFW6+po01Sgoo/EcfipY3ESrS67eS6DqKKK2OAKKKKACiiigAooooAKKKKACiikJxQBFNMltE8srqkSAszscBQOpJr8rv26f2xn+L+qzeCPCF2y+C7GXFzdRHH9pzKeuf8AnkpHyj+Ijd/dx2f7ev7Z41yS++GngS+B01CYda1a2f8A4+COGt42H8A6Mw+990fLnd84/su/s0a1+0f44WxtxJZeHbJlk1XVQvEKE8ImeDI2CAO3JPAqG+iLS6s6z9jL9ky8/aD8VDVdYiltvAulyj7ZOMqbyQYIt4z78FmH3QexIr9edK0y10XTbXT7C2is7G1iWGC3hQKkaKMKqgcAAADFZfgfwVo3w78Lad4d8P2KadpGnxCKC3jHAHck9SxOSSeSSSetdDVJWJbuFFFFMQUUUUAFFFFABRRRQAUUUUAFFFYnizxTpvgnw1qevaxdJY6Xptu91czyHhEUEk+544HUnimk27ID53/b4/aWHwC+E8lhpN0I/GPiJXtdP2N89tHjEtx7bQQF/wBpgedpr8YGYuxZiSxOST3r0/8AaP8Ajjqf7QfxY1fxZfb4raRvI0+zY5FraqT5cf15LNjqzMe9eX1+p5VgVg6CT+J6v/L5GiVgooor2RhRRRQAUUUUAFFFFAEttdTWU6TW8zwTRnckkbFWU+oI6V7d8Pf22fjP8NfKj03xxf31omB9k1gi9jK/3QZQzKP90ivDKKwqUKVZWqRTXmrgfof8PP8Agrlqlt5UHjfwPa3q8B7zQ7hoWHv5Um4E/wDAxX078PP+ChvwS+IHlRN4nbw1eyY/0bX4DbY+so3RD/vuvxTorxK2Q4OrrFOL8n/ncVkf0YaH4i0rxNp8d9pGpWmqWMn3LmynWaNvoykg1pY9K/nX8L+NfEHgm/F94e1zUdDvBjE+nXTwP+aEGvoz4ef8FJfjV4H8qK91ez8WWaYHk63ahnx/10jKOT7sTXgVuHa0daUk/XQnlP2b615Z8aP2Z/h58fLBofFvh+G4vVXbDqtt+5vIfTbKOSB/dbK+1fKnw7/4K2+F9S8qDxn4O1HRJThWudKmW7iz6lW2Mo9huNfc/hXxHaeMfDema5ppm+wajbpdQG4haKQxuoZSUYAqcEcEV4VXDYnASTmnF9H/AMMLYz/ht8PtJ+FngbRfCehxtDpWlWy20IfBdscl2IABZmJYnHJY11AOTRRjFcDbk3KW7ELRRRQAUUUUAFFFFABRRSHigDxP9rz47Q/s+/BLWfEKSqut3K/YdJibBLXUgO1sdwgDOfUJjvX4q/DrwNrXxk+JOj+GtN33Wsa3eiLzZCWILHLyuepCjc7H0Br6B/4KKftBf8Lj+NEuh6bc+b4Z8Kl7G3KNlJrnI8+X3+ZQgPpHkfer6B/4JV/s/mx03U/ivq9sRNdh9O0USL0iB/fzD6sPLB/2ZB0Nfd4WKynL3Xl8cv6S/Vl7I+7Phr4B0v4XeBtD8J6NF5Wm6VapbRZHL4HzO3+0zZYnuWNdQDk0UYxXwkpOTcpbsgWiiigAooooAKKKKACiiigAooooAb618/ftxfHAfA74Ba1f2lx5OvaqP7L0wqcMssgO6QemxA7A/wB4KO9fQRr8cf8AgpH8df8Ahavxyl8PafceboPhIPYRhWysl0SPtD/gwWP/ALZ5716+U4T63iYp/CtWNK58lk5JJ60UUV+rbGgUUV6T+zr8Ibr45/GPw14Ptw6wXlwHvZk/5Y2yfNM+ex2ggZ6sVHes6s40qbqS2WoH6Y/8EyPgl/wrr4Jv4tv7fy9Z8WyC5UsPmSzTIhH/AALLye4dfSvsjAqlpWmWuh6XaadZQpa2VpCkEEEYwscagKqgegAAq7mvx7FV5YmtKrLqzIWiiiucAooooAKKKKACiiigAooooAKKKKACiiigAooooAKKKKACiiigAooooAKKKKACkpaKAPx1/wCClPwN/wCFX/HKTxLYW/l6F4tVr5Sq4VLsEC4T8SVk/wC2h9K+Rq/cb9tb4GD47/AbW9LtYPO17TR/aelYGWM8YOYx/voXTHTLKe1fh0ylWKkYI4INfpuSYv6zhlCT96Oj/Q0TEooor6AZ6D8A/i3e/A/4t+HPGVlvcafcg3MCHHn27fLLH6coWxnocHtX74aDrdj4m0TT9Y0y4S706/t47q2njPyyRuoZWHsQQa/nOr9Wf+CW3x3HjL4c33w61S436p4bPn2O9vmksnboPXy5CR7CRAOlfIcQYT2kFiYrWOj9P+A/zJkj7qooor4EgKKKKACiiigAooooAKKKKACiiigDwf8AbK+Akf7QnwT1bRbeJW8Q2AOoaQ/f7QgP7vPpIpZPTJB/hr8ZPhh8QdZ+C/xM0XxVpe6DVdGuxIYXyu8A7ZIn7gMpZD7E1/QlivyF/wCCln7PH/Cr/iuvjXSbby/Dvip3mkCr8sF8OZV9t+fMHqS+OFr63IsWnzYOrtLb9V8yk+h+qnw68eaT8TvBGieKtElE+marbJcwt3XI5RvRlOVI7EEV03evzL/4JY/tD/2dql/8J9ZucW94Xv8ARGkb7soGZoB/vKN4HTKv3av00HSvAx2EeDxEqT26egmrC0UUVwiCiiigAooooAKKKKAM/WdHsvEOkXul6jbpd2F5C9vcW8oyskbqVZSPQgkV87/A79gP4YfBTVH1hbB/E+tiZpLe81lVlW1XcSojjxtDAY+cgtkZBGcV9L9aCQa2p16lOEoQk0nuABdowKWiqGravZaDptzqOpXkGn2NtGZZ7q5kEccSAZLMxwAB6msUr6IC7mvnr9pv9tDwR+zfYSWtxONe8Wum6DQbOQbxkcNM3IiX6gseynkj5d/as/4KbPP9s8MfCGQxx8xXHiiVMMexFsjDj/rowz/dA4avzu1HUrvWL+4vb65mvby4cyzXFxIXkkcnJZmPJJPc19bl+RSqWqYnRdur9exSXc9G+O37Rvjb9ofxGdT8VakXto2JtNKtspaWinsiZ6+rHLHueleYUUV95SpQoxUKaskWFFFFaAFFFbWq+C9c0Pw9pOuahps9lperNILC4nXYLkR7d7IDyygso3YxnIByDhNpWTAxaKKKYBSohkdVUEsTgAUle3fsY/DD/hbH7SPg3R5YvN0+2uxqV6CMr5MH7whvZiqp/wADrGtUVGlKpLZK4H7Cfsz/AAxX4QfArwb4WaIRXVnYI92uP+XmTMk3/j7sPoBXp+OKF4GKdX41Uk6k3OW7dzIKKKKkAooooAKKKKACiiigAooooAKKKKACiiigD58/a4/ZV0z9o3wh5tusVh4z06MnTtQYYEg6+RKR1Qnoeqk5HVgfyOdfFPwa8fkH7X4c8VaHdf7ksEqn8iD+IYHuDX76V8wftlfsgWP7QWgNrmhxw2XjuwixBMcKl9GOfIlPr/dY9DweDxLRSZrfsiftY6X+0b4WFtevDp/jXT4h9v04HAmXp58QPVCcZHVScHgqT9E1+B2h654p+DHj+K+sZLrw94n0W5KkMpSSGRSQyOp6g8gqeCCQeDX68fsqftT6L+0j4TB/dad4ssYwNS0rd+HnRZ5MZP4qTg9iwmDR7zRRRVEhRRRQAUUUUAFFFFADD196+Wfj14Fbwv4jOqW0eNP1Fi/yjhJurL+P3h+PpX1P0Fc9428J2vjPw7d6XcgYlXMcmMmNxyrD6H9MjvXLiKXtqbXXoezlOPeX4lVPsvR+n/APikS1IJabrOmXXh/VrnTr2MxXNvIY3U+o7j1B6g+hqqJa+W1i7M/b48tSCnDVMviWnCX3qiJacJfei4chdEtO82qPm0vmUXJ5C75tHm1T82k8yquHIXDLTTL71V82mmX3qbhyFoy0wy1WMvvTTLSuWoFhpajaT3qAy+9RtLRctQJ2lqJpahaWomlqLmqgTPLULy1E0nvULS1NzZQJXkxUDy1G8lQvJUtmyjc+2fgJ47HjfwLbiaTfqFhi2uMnlsD5X/Fe/qDXpfGTXw38C/iOfAHjiB7iXZpd9i3usnhQT8r/APAT+havuNGEihhyCK+rwdf21JX3WjPwriLLXl2MfKvcnqv1Xyf4WJKKKK9A+XMnxNpY1zw/qWnnH+k28kQz2JUgGvidAY3ZGBVlOCD1FfdcnSvjj4n6KfDvj/WLXbhGmM8fptf5hj6Zx+FeRj4aRmfe8KVvfqUH1s18tH+ZjwvV6J8gGsqJ6uwyV46Z97OJqQv0q7E/Q1lRPirsMlbJnDOJqwydKuRyd6yopMVcilrZM4pxNWKSrcclZMcmPpVuKX3rRM4pxNWOWrMctZccuasJNWiZySgaiTVOk1ZaTVMs1Wmc8oGms1OE3FZwm96eJuOtVcydMv8Ane9NM1UvP96aZuvNFw9mW2m967r4eSb9NuR6S/8Asorzdpq7n4YXG8X8RPQow/XP9K1ov3kcOPp/7PJ9rfmd5RRRXonyYnevEP2oLPdpOiXWP9VO8ef95Qf/AGSvbq8x/aF0v+0Ph1cTgZazninAH12H9HrlxMealJHsZPU9lj6UvO336fqfMcB4FaNu3SsmBq0Ld+a+aR+zVEasLVoQN0rLher0D1tFnnVEa0D4IrQgfFZEL9K0IH4FbJnnVImtA9X4X6VkwydKvQyVumedOJrwScCr0MmKxopcVeilzWyZwTia8UvTmrcc1ZEcuKtRzVomcUoGsk2KlFxWUk+O9SCfitLnO6Zom44qJ5s96qGfio2n96LgqZYkmqpLLTHmqrJNn6VDZvGATSZ+lUp5OKfLLiqM0uc1k2dsIEUz1RnfrU80lUJpOtYtnfCJBO9Z9w/WrM0mM1nzP1rFs9GnErTt1rPmarU71QmbrWEmejTRVuGrOmPWrdw+az52rFno00dx8CrU3XxQ0tsZWFZJT/37YD9SK+th0r5n/Zm083PjDUb3GUtrXZ9Gdhj9FavpcdK93Aq1K/dn5dxPU58dy/ypL9f1HUUUV6R8mIelcV8RpdjWC56+Yf8A0Gu1bpXnPxLucapbRZ+7Du/Mn/CsartBnoYCPNiI/P8AIwFmqQTVmrNTxN7159z6t0zQ873pDNVHz/ekM3vRcXsy401QvNVZpqjealctQJnmqvJLUbze9V3lzUNm8YD5ZaqSyUSS1Ull96hs6owElkqpK/506STuaqSyVk2dkIjJpKpSvgVJJJ3qnNJ1rJs7YRIZnqnM+OKmkeqU0lYtndCJBK/Wm6bYvq2rWdjHw9xMkK/VmA/rUcr12/wK0U618RrJyMxWSPcv+A2r/wCPMD+FFKPtKij3Hiqqw2GnVf2U2fVtpClvbxRIu1EUKo9ABgVPSYAFKOlfWn4U3d3GkZowM0uccVzHxB8ZW3gLwlfa1c4IgT93GTgySHhVH1OPoMntUuXKnJ7IulTlWnGnBXbdl6s8H/ao+IH2nUbbwtay5jt8XF3tP8ZHyIfoDu/EeleApJUOq61c65ql1qF5IZbq5laWRj3YnJqNJa+Mr1nWqObP6IyvL45dhIUFut/N9TRSWplkrOWSpllxWKZ3uJoLLUqy1nrLUqyVSZi4GgstSLLWestSLLVXMnA0BL704S1REtPEtXczcC8JacJaoiWnCWi5PIXfNpfOql5lL5tFyeQueaaPOzVPzaPNp3DkLRlpDLVUy00y0rj5CyZaaZarGX3phlouWoFkyV9R/APwB/wjHh7+1ryPbqOoqGAYcxQ9VX2J+8fw9K8b+Bvw7bxz4kW6uo86RYMHmyOJH6rH/U+31FfXaptHt0r2cBQv+9l8j854nzJL/YqT85fov1Y+iiivbPzkKKKKACiiigAooooAKKKKACiiigAr4C/bw/bVGixX/wANfAN/nUGDQazq9u//AB7jo1vEw/j7Mw+790fNnbsftzfttL4FhvPh94DvQ3iORTFqerQNn7Ap4MUZH/LY9z/B/vfd+B/gz8G/Evx58d2vhzw9AZrmY+Zc3kufKtYs/NLI3YDP1JIA5NQ30RaXVl79n/4CeIv2hfHkHh/RIzFbJiW/1KRSYrOHPLt6seir1Y+gBI/Zn4S/Cjw/8F/A9h4W8N2gt7C2GXkbBluJT96WRv4mbH4cAYAAGZ8C/gb4d+AXgW28OeH4MniS8v5FAmvZscyOf0C9AOPc+k00rCbuFFFFUSFFFFABRRRQAUUUUAFFFFABRRRQAmMCvzO/4Kh/tNfbr2L4R+H7v/R4Cl1r0sTcPJw0Vv8AReHYepTupFfox4wbWB4V1j/hHhbHXvskv9ni8JEP2jYfL34527sZ9q/n2+IFp4hsfHGuw+LI7mPxMt7KdRW8/wBb9oLEuW9SSSc9DnIr6bIMLTrV3Um/h2Xn3+RUUc/RRRX6OWFeiXX7PvxAh8HWXiy18NXmr+GbyLzYtV0lftcKjowkMeTEVIIIcKQRXndfS/7FP7XN9+zf4z/s/VZJbvwJq0qjULQZY2z8AXMY/vAYDAfeUeoXHJipVoU3Ogk2unf08wZ80spUkEEEdjSV+8HjX9nf4QftAaTBq2q+FtH1qO/hWeHWLFfJmlRhlXE8RVmGDkZJHtXyp8UP+CSWkXpmufAHjC406Q5K2GuRCaMn0E0YDKPqjH3rxKGf4efu1U4vz1X9fIVz8yqK98+J37DPxl+Fnmy33hC41jT48n7foR+2RkDqxVPnUe7KK8GngktpXimjaKRCVZHGCpHUEV79KvSrLmpyTXkMZRRRW4BRRRQAUUUUAFFFanhbwzqXjTxHpug6NavfapqNwlrbW8Y5eRyAB7cnr2qZSUVzMD6I/YK/ZoPx++LMV7q1qZPB3h5ku9R3j5LmTOYrf33EEt/sqw4JFftHGixqFUBVAwAOgry79m34Gab+zz8JtH8J2GyW7RfP1G8RcfarpgPMf6cBVz0VVFeqA1+VZpjnja7kvhWi/wA/mZt3FoooryRBRRRQAUUUUAFFFFACZ4r50/bm/aCX4BfBG/nsbnyvFGt7tO0oKcOjMP3kw/65qcg/3ig719DTSpDG0kjBEQFmZjgADua/EL9tr9oN/wBoH42ahe2U5k8M6RnT9IQH5WiU/NN9ZGy2eu3YD0r2sowX1zELmXux1f6L5jSuedfBT4Vap8cfiloPg/TN32jU7kLNcY3CCEfNLKfZVDH3IA71+9XgzwlpngTwnpHh3R4BbaXpdslrbRD+FEUAZPcnGSe5JNfGP/BL/wDZ3/4QrwFdfEnWLXZrHiJPJ08SD5obENncPTzHAP8AuohHWvuvPNdGd436xW9lB+7D8+v+Q2xaKKK+dJCiiigAooooAKKKKACiiigAooooA8Z/a0+N0XwD+B2veJUlVdWkj+xaWjdXu5AQhx32gM5Hohr8Jri4lu7iWeaRpZpWLvI5yzMTkkk9TX2L/wAFNfjx/wALI+MSeDNNuPM0PwkGgk2N8st62POPvswsfPQq/rXxtX6ZkmE+rYdTkvenr8uhokFFFFfQjCv1J/4JVfAw+HfBOrfEzUrfbfa6xsdNLrytpG37xx/vyLj/ALZA96/Ob4Q/DbUfi/8AEvw74O0sH7Xq12kHmbciKPrJIR6IgZj7LX77+DfC2neB/CukeHtIgFtpml20dnbRD+FEUKM+p45Pc5NfJcQYv2dNYeL1lv6f8FkyZuUUUV+fkBRRRQAUUUUAFFFFABRRRQAUUUUAFFFFABRRRQAUUUUAFFFFABRRRQAUUUUAFFFFABRRRQA3qK/Ff/goF8CT8F/j1qF1Y2/leHfEu7VLEquER2b9/EO3yucgDorpX7UY/Ovm/wDby+A//C8fgNqa2Nv53iPQN2qabtXLuUU+bCO53pnA7sqelezlGL+qYlcz92Wj/RlJ2PxOooIwcUV+qFhXpf7OfxivPgP8YfDvi+2Lvb2k4jvYEP8Ar7V/llT67SSM9GCntXmlFZ1YRrU3CaunoB/Rnomr2fiHR7HVdOuEurC9gS4t7iM5WSN1DKw9iCDV/AzXwx/wS6+Pf/Ca/Di9+HeqXO/V/DX72x3t80ti7dB6+W52+weMdq+56/IMVh5YWtKjLp+XQzegtFFFcogooooAKKKKACiiigAooooASvMP2jPgvYfH74R674PvNkc9zF5tjcuM/Z7pOYpPXGeDjqrMO9en55pM8+1VCbpzU4uzWoH88cMviH4Q/EFZF87RvE/h3UOh4eC4hfofXDL9DX7qfs9/GXTvj38J9D8Y6fsje7i2Xlqpz9muV4ljPfhuRnqpU96+EP8AgqZ+zp/Zer2fxZ0S1xa3xSy1tI14SYDEU59mUbCemVTu1ed/8E2P2jT8Kvik3gvWLry/DfimRIkaRsJbX3SJ/YP/AKs+5Qnha+5xsI5pgY4qmvej/TX6ot6q5+vtFIOaWvhCAooooAKKKKACiiigAooooA8l/aA/aU8F/s5eGxqXii+JvZ1b7FpNvhrq7Yf3V7KO7tgD1zgH8j/2lv2xfHH7SepPDqNwdG8LRybrbQLOQ+SMdGlbgyv7ngfwhcmv1N/bG/ZqtP2k/hbcadEscXinTA11o12+BiXHzQseySAAH0IVuduK/ETVtJvNB1S803UbaSzv7OZ4Li3mUq8UikqysD0IIIr7jIKOFnFzavUXfp2sXEqUUUV9qUFFFFABWp4Y8Lav401200bQdNudW1W7fy4LS0iMkkh9gPzJ7Dk17F+zZ+x745/aS1NJNLtjpHhiOTbc6/eofIXHVYxwZX/2V4HG4rkV+tf7Pv7Lvgb9nHQxa+G9PEuqzIFvNauwHurk9wWx8qZ6IuBwM5PJ8DMM4o4O8Ie9Pt29RN2PmH9lf/gmdpnhX7H4m+K6w6xq4xLD4dRg9pbnqPPYcSsP7o+TrneDx8vf8FGPiPF43/aO1HSLAoukeFraPRraKIARq6jdLhRwCHcp9IxX68/EzxrZ/Dj4feIfFF+R9l0iwmvXXON+xCwUe5IAHuRX8+ev63d+Jdd1HV7+Uz31/cSXVxKeryOxZj+JJry8mqVsdiJYqu720XZX7f11Ba6lCiiivsxhX6Tf8Ej/AIYbLbxp8QbmHmRk0WykI7DEs/5kwfka/NkDJxX7u/sh/DD/AIVJ+zv4L0CSPyb42a3t6CMN58x81w3uu/Z9FFfNZ/iPZYb2a3k7fLdilsezUUUV+bmY36UvWkLBVJPAHevij9qn/go94c+Ff2zw58PzbeKvFa5jlvQ26xsW75YH964/uqdoPVsgrXRh8LVxU+SlG7/rcNz7XGKUfSvyb/Yz/bq8RaH8Y7uy+JPiGfVNC8V3Cia9vZPlsLo/LHIo+6kR4RlAAA2ngKc/rErblyOQa2xuBqYGooVOuzKasPooorhJCiiigAooooAKKKKACiiigAooooA+T/20v2NbT466VL4n8MwRWfjyzi6cImpxqOI3PQOBwrn/AHTxgr+X/hTxX4p+C3j2HVNLmutB8SaRcFWV1KPG6nDxyIeoPKspHPINfvhXyT+2h+xfafHHT5/FXhSCGy8d20fzqMJHqaKOEc9BIAMK5/3W4wVlopM9B/ZZ/am0H9pHwoJIzHp3iuyQf2lpG7lT082LPLRk/ipOD2J91r8DvC/ijxT8FvHsOp6ZNdeH/EukXBRldSjxupw8ciHqDyGUjB5Br9df2Vv2rtB/aQ8NBSYtL8XWUYOoaSW69vOhzy0ZP4qTg9iwmDR75RRRVEhRRRQAUUUUAFJS0UAeHftFfDU61pn/AAkenxZvrNcXKIOZIh3+q/yz6CvmMS1+hDoJEKOAVYYI9a+QPjv8MT4E1039jERot85KBRxBJ1Mf06ke2R2rw8fh/wDl9H5/5n6Zwvmqf+w1nr9l/p/keciWnCWqIlHrThL714lz9J5C6JaXzapebS+ZRcnkLvm0ebVLzKPMouHIXDLTTLVXzaaZfei4+QtGWmmWqplHrTTLU3KUCyZajMtVzNTGl96LlqBO0o9ajaWoGlqNpai5ooEzSVE0tQtLUTS1LZsoEry1C8tRNJULy1LZsoEjyY5zX2b+zN8UB408JjSb2Xdqulqsbbj80sXRH9yPun6A96+KHkroPh34+vPh34vstbtMsIW2zRA4E0R+8h/Dp6EA9q7MJifq9VN7Pc8HPsoWaYOUI/GtY+vb57H6Qc+lHBFZPhzxBZ+KdFtNV0+YTWl1GJY2XuD2PoR0I7EGtbvX2aaauj+dZRlCTjJWaBjjNfPn7Tnh4xXmla5GvySKbWZh6jLJ+YL/AJV9B1yXxR8Lnxd4I1OxRd1x5fmQevmLyAPrjH41hiKftKbierlOK+qYynVe17P0eh8fQvVyJ6y42KnB4Iq5FJmvlU7H7bJX1NWKTNW4pKyopKuRyZ+tapnDOJqxSVajlxWVFLVuKXNapnHOJqxS1Zjkx9Ky45cVZjmrVM5JQNSOarKTVlJL+BqdJsVaZzSgaiS+hqVZqzEmqVZ/er5jBwNIT+9OE3vWcJ+Kf51PmM3Aved70hn561S86kM1O4chbaaur+GN/wCXr8kJPEsRwPcEH+Wa4Zp/etPwlqYsPEunzZwPNCMfQN8p/nVwnaaZz4qj7ShOK7Hv1FIOlLXsH56N6Vi+NNHOveFdV09V3PcW0kaD/aKnH64raJxSZzx7UmuZNMqE3CanHdanwbGSjYOQQcEGr0L9K2vipoP/AAjXxB1e1VdsLzG4ix02v82B9MkfhXPQvXyLi4ScX0P3qjUjiKMasdpJP7zXger0L1kwSVfik6VaZz1ImtDJV6GTFZEMlXoZK2TOCcTYhkxV2GXFY8MvSrkUuPpWyZwTgbEUtW4pcVkRTY+lWo5vetUzinA2I581YSashJqnSfFaJnJKmayz08T8Vlrc1ILgYq7mTpmgZ6Y09UvtAphueKLiVMtvNVeSfFV3uM1XeaobNo0yWWbPeqsstNkmqpLNWbZ1RgE0tUppM06WWqc0vWsmzthAjnkqjM9STSVSmkrJs74RIZn61RmfippZKozyVg2d8IleZ8k1QnfrViZ+KoTPWLZ6MFY+j/2YdJa38OapqDLg3NyI1PqqL1/Nj+Ve1dK5H4V6J/wj3gHRbMrtk8gSyA9Q7/OQfoWx+FddX1WHhyUoxPw3M6/1nGVKq2b/AAWi/BDqKKK6DzRDyK8d8f3/ANo8UXCg5WELGPwGT+pNevswRSxOABya+edU1L7fql1c5OJZWcZ9CeK48TK0Uj38mpc9WU+y/MsLPThN71nrPThNXn3PrHAv+d70Gb3qj51IZuKfMLkLjT1G01VTPUbT+9TzFKBYeX3qGSaq7zVC8uals2jAlkmqtJJ60x5aryTe9Q2dMYDpZfeqkkmfpSSS5+lVZZazbOqMQll/Kqcr5NLLJmqssmOKybOyERs0lUpXp8smaqSyVk2dsIkc0lfQv7Mvh42uiajrMi4a7lEURP8AcTqR9WJH/Aa+d4IJb+7htoEMk0ziNEXqzE4A/OvtrwfoEfhjwxpulxkEW0KqzD+JurN+JJP416GAp803PsfKcUYn2OFWHW83+C/4Njcooor6A/LBp45NfF37T3xT/wCEt8VjQ7CbdpelOVYg/LLP0Y/Rfuj33ete4/tG/Fpfhv4Qe1spguuamGitgD80S/xyfhnA9yPQ18LiYsxZiSxOSTXz+ZYq37mPz/yP1Pg7JnUk8xrLRaR/V/ovmaCS1MstZ6yVMkuK+eufrTiaCS1MstZ6y571KstNMxcDQWWpVl96z1lqRZaq5k4GgstSLKPWqCy08S1VzJwL4kp4lqgJfeniU1dzNwLwl96cJaoianedRcnkLvm0vnVS80etL5w9aLi5C553vR5uap+cPWk80etFw5C2ZaQy1UM1IZqLj5C0Zav+HdCvfFWt2ml2EXm3Ny+xR2Ud2PoAMkn2rFEhdgqjJJwAOtfXfwB+FX/CFaKNU1KL/idXqjcGHMEfUJ7E8E/gO1deFoPETt06ng5zmMMrwznvJ6RXn/kju/AnhC18DeG7bSrUZEYzJJjBkc/eY/U/kMDtXQ54o6YPajIzivrIxUUktj8JqVJVZuc3dvVj6KKKogKKKKACiiigAooooAKKKKACviL9t/8Abej+HcN74C8BXiyeKXBi1HVIGyNOB6xof+e3qf4P977tf9tr9uaPwNFe+Avh9eLL4jYGHUtYhbK6f2McR7zep/g/3vu/AHwo+E/ij46eOrbw94dtXvtRuWMk9xKT5cCZ+aWV+cKM9epJAGSQDLfRFJdWHwn+FHif46+PLXw74etnvdRumMk9zKT5cEefnmlbnCjPXqSQBkkA/sf+z3+z94c/Z58DxaHokYnvZdsmoapIgEt5LjqfRRkhV6AepJJi/Z2/Z38Ofs6+Co9F0eP7VqU4VtR1Z0Alu5QP/HUGTtToB6kkn1qhKwN3CiiiqJCiiigAooooAKKKKACiiigAooooAKKKKAE718W/8FA/2N1+Mugy+OvCNkP+E30yH/SbaFfm1S3Ufdx3lQfd7sPl5+XH2l3oxXRhsTUwtVVab1QH83zo0bsjqVZTggjBBpK/Q7/go1+xp/ZM978WfBNjmylYya/p1un+pcnm6QD+En747H5uhYj88a/V8Fi6eMpKrD5+T7GqdwoooruA+3P+CfX7aDfCjV7f4e+NL4/8Idfy4sL2duNMnY9CT0hcnnsrHdwCxr9ZFcSIGQhgRkEdDX839fpX/wAE7P20zfx2Hwo8cX/+lIBDoGqXD/6wdrR2P8Q6IT1Hy9QoPxWdZXe+JoLX7S/UlrqfouK88+JH7P3w6+L0Tr4u8H6Xq8rLt+1SQBLkD0EyYcfg1ehDP0oPyjNfEwnKm7wdn5EH5l/td/8ABPz4a/B/4c6x450bxXqPh+K0AEWlXqrdpczMcJDE2VdST3JfABJ4Br88q+tf+Ch/7TP/AAuv4oHwzot35vhHwzI8ETRtlLu66SzccEDGxT6BiPv18lV+q5XHELDJ4iV5PXXojRBRRX6Afs+/8Ey7P4ofBOx8SeKtc1Pw54j1f/SrGKCNHihtSB5ZljYAszff4ZcKy98104rGUcHFTrOyeg72Pz/or7K+JP8AwS1+K3hLzZ/DVxpnjOzXJVLeb7LckepjlIX8A5NfLvjf4XeL/hre/ZPFXhrVNAmzhRqFo8Sv/usRhh7gkU6GNw+I/hzT/P7twucvX6Vf8Eu/2Z/sdrL8Xdftf304e10CKVeVTlZbkf73Man03+oNfG37KvwAvv2i/i7pnhqISRaREfterXiD/UWqkbsH+8xIRfds9Aa/dHQ9FsfDejWOkaZbR2Wn2MCW1tbRDCRRooVVA9AABXzmfY/2cfq1N6vf0/4JMn0NGiiivgSAooooAKKKKACiiigAoorH8VeJdN8HeHtT1zV7pLPS9Ot5Lq5uJDwkaKWY/kOnemk27ID5Q/4KTftF/wDCqPhSfB+kXXl+JPFUbwMY2+e3sukr+xfPlj2LkcrX5x/sq/Am7/aF+MujeGlSRdJRvtmq3CceVaIRv57FiQg93B6A1k/tEfGfUfj78W9c8YX2+OK6l8qxtWOfs1qnEUfpkDk46szHvX6of8E+P2dP+FIfB2HVNVtfK8VeJVS9vA64eCHGYYPbCsWYddzkH7or7yVsny+y/iS/P/gF7I+ndM0210bTrWwsYEtbO1iWCCCJdqRooAVQOwAAFXKKK+C3ICiiigAooooAKKKKACiiigAooooATGa8j/am+Nlv8APgrr3ipnT+0hH9l0yF+fNu5ARGMdwvLkf3UavW81+RX/BTX49/8LI+LsfgrTLnzNC8J7oZdjfLLfNjzT77ABHz0Ik9a9TLMJ9cxMYP4Vq/T/gjSufHV/fXGp31xeXcz3F1cSNLLNI25ndjksT3JJJqCiiv1laGgUUV03w18A6n8UfH2heE9Hj8zUdWu0tYzjITJ+Z2/wBlVyx9lNTOahFzlsgP0D/4JSfAk21jrXxV1S3w9xu0vSN6/wAAIM8o+rBUBH92Qd6/Rkj865n4deBdM+GPgfRPCmjxeVpuk2kdrCO7bRyzerMcsT3JNdNX5FjsU8XiJVXs9vToZvUWiiiuEQUUUUAFFFFABRRRQAUUUUAFFFFABRRRQAUUUUAFFFFABRRRQAUUUUAFFFFABRRRQAUUUUAFIVyMUtFAH4mft6fAP/hRnx11A2Nv5PhrxBu1PTdowke5v3sI/wBxycDsrJXzfX7Z/t3fAP8A4Xr8C9RjsLfz/EmhbtT0zauXkKr+8hHrvTIA7sE9K/EwggkHqK/Ucnxn1rDJSfvR0f6P5midwooor3Bnov7Pvxhv/gT8XPD/AIxsd7pZThbu3U4+0WzfLLH6cqTjPRgp7V+9fhzxBYeK9A07WtLuUvNN1C3jura4jPyyRuoZWH1BFfzn1+ov/BLL9oI+I/CV/wDC7VrnfqGjBrzSjI3MlozfvIx67HbI9pPRa+Rz/B+0gsTBarf0/wCATJH39RRRXwBAUUUUAFFFFABRRRQAUUUUAFFFFAHNfELwNpPxM8Fa14W12AXOl6pbNbTp3AI4ZT2ZThgexANfgz8Y/hbrHwP+J+t+EdW3Le6XcFYrhQVE0Z+aKVfZlKt7Zx1Ff0E4r4j/AOCmn7Nx+Ivw+i+IeiWvmeIPDMRF6ka/NcWGSWPuYiS/+6ZPavoskx31at7Gb92f4Pp/kUmen/sNftGr+0F8G7STULgP4r0TZYaqpPzSED93P/20UEn/AGlfsK+jc1+FH7I37QVz+zr8YdN113kbQbsiy1i2TnfbMRlwO7IcOPXBHRjX7maZqNtq+n219ZTpdWdzGs0M8TBkkRgCrKR1BBBzWGb4H6nXvFe7LVfqhNWLtFFFeIIKKKKACiiigAooooAaeK/OL/gpr+yn50cnxe8MWeXQLH4gtYV6jhUugB6cK/ttbsxr9Hqp6nptrrOnXNhe28d1ZXUTQzQTKGSRGBDKwPUEEgiuzBYueDrKrD5+aGnY/nJor6A/bQ/Zkuv2bvilNa2kcknhLVi9zo902ThM/NAx/vRkge6lT3IHL/AH9mXxx+0Xr/2LwxpxTTonC3ms3QKWlqP9psfM2OiLlj6YyR+qxxdGVFYhy93e5pc8x0vS7zW9Rt7DT7Se+vrlxFDbW0ZkklcnAVVHJJ9BX6Jfsq/8Ex3k+x+Jvi8hUcSweF4ZOT3H2l1PH/XNT9W6rX1R+zV+xt4H/ZtsEnsLYaz4pkTbca/eRjzTkcrEvIiT2HJ/iZsCvfelfF5jns6t6eG0Xfq/TsQ2UdI0ex0DTbbTtMs4NPsbZBFBa2sYjjiQdFVRgAD0FaFFFfJN31ZJ8Vf8FT/ih/wiPwLsPClvNsvfFF8qSKDgm2gxJIf++/JH0Jr8ka+sf+Cl3xQ/4T39pC80i3m8zT/DFrHpqBT8pmP7yZvrucIf+udfJ1fqeT4f6vhIJ7y1fz/4FjRbBRRRXtDPWP2Vvhifi/8AtAeC/DTxedZTXy3F6pHBt4syyg+mVQr9WFfvSo2gAdK/M3/gkj8MftWt+MfiBcxfJaxJo9k5GQXciSbHoQqxD6Oa/TM9RX5tn1f2uK9mtor8XqyJbh3ri/ih8W/Cnwb8MT+IPF2sQaRp0XC+YcyTP1CRoPmdj6AH16AmvAv2pv2/vCHwHW70LQDD4r8bJlDZxSf6NZN/03cdx/zzX5uOSvBr8o/iz8ZfF/xu8Uy6/wCMNYm1W9bIijY7YbdM/ciQcIvsOvU5OTU5fk1XF2nU92H4v0BK59B/tT/8FCfFfxua70Dwr5/hPwW+Y2jjfF5fJ0/fOp+VSP8AlmpxyQS3b5Hoor9Cw2GpYSHJSjZF7B0r9aP+CcX7Vn/C0vBq/D7xLeF/FehQD7HNK3zX1muAOe7x8Ke5XaeTuNfkvXQeAPHes/DPxnpHijw/dtZavpk63EEo6ZHVWHdWGVI7gkd65MxwUcdRcOvR+Ymrn9ERzR1rzL9nr446P+0J8MNL8WaQyxSSr5V7ZbstaXKgeZEfzBB7qynvXpvSvyicJU5OE1ZozFoooqQCiiigAooooAKKKKACiiigAooooA+Uv2yP2LrD48adN4k8NRw6d48to+vCR6kijiOQ9A4HCv8AQNxgr+XOk6v4q+DHj1LuzkvPDfijRrkqQymOWGRThlZT1B5BU8EEg5Br986+Zv2vP2N9I/aF0iTWNIEOk+O7WLEF4RtjvFA4imx+Sv1X3HFS0UmWv2Sv2wNF/aJ0NdOvjDpPji0jzd6cGwlwo6zQZ6r6r1X3GCfo+vwLu7PxV8GvHhimW98NeKdFuQeCY5oJF6EEdQRyCMgg9wa/UX9j39tnTPjrZ2/hvxPJBpXjyFMBeEh1IAcvF6PgZaP8V4yFEwaPq+iiiqJCiiigAooooAYKx/FXhiy8X6JdaVqEYkt51KsO4PYg9iDyK2jTcUmlJWZUJypyU4OzWx8DfEHwRffDzxJPpd6C6D54JwMLNGTww/kR2INc2Jfevub4rfDOy+JnhySzlKw3sWXtLrHMb+h/2T0I/HqBXw94g0S/8LaxdaXqUDW15bPsdG/Qg9wRyD3Br5PGYZ0J3Xwvb/I/dMgziGaUOSbtVjuu/mv1IxL70vme9UvOpfO964Ln1fIXPM96PM96p+d70ed70XDkLZl96Qy+9VPOpDL70XDkLRlpplqqZaaZfepuUoFky0xparGWmGWlctQLDS1G0tQNKPWo2lqbmigTtJ71E0tQNJ71G0tJs1UCV5aieWomlqF5Md6m5soEryVA8uKjeXNQvJUNmyifSX7JnxkGgav/AMIhqs+2wvpM2UjniKY9U+j9v9r/AHq+yB+VflALlopFdGKOpBVlOCD6ivvb9mz41p8UfDC2GoTAeItOQJcgnmdOiyj69G9D6ZFfTZZi+Zexm9en+R+N8Z5C6Uv7Rw60fxLs+j+fXzPa6CMqRS0lfQn5QfH/AMavCB8I+Obkom2zvibmAgcDJ+ZfwbPHoRXFxSV9W/HDwQfGfg+R7aPfqNhme3AHLjHzp+I/UCvkiOTmvmcXS9lVfZ6n7NkWNWOwkVJ+9HR/o/mvxNWOSrUUtZcUtWo5K5Ez2pRNWOTNWY5ay45atRy5+taJnJKBqRzflVhJfxrKSXFWI5q0TOWUDVSap0m96y0mBqZZfxq0znlA01l/CpVlPrWYs3vUgnq7mTgaImp3n/Ws8T07z/equR7Mvef9aQzVS8/3pGn96Lh7MueaaZ5+1gQTkHPFUzNUbT+9K5Sp30Pp7w7qI1bRLK9zkzRKzY/vY5H55rT6V5v8Fdb+3aDcWDNl7OTKj/YbkfqG/OvSOCfSvepy54pn5bjKLw9edPs/w6C0UtFaHIeB/tN+FvMttP1+FPmhP2a4IH8JyUP4HcP+BCvBYZOlfbXjDw5D4r8N3+kzEBLqIoGxna3VW/AgH8K+Jr2zuNI1C4srlDFcW0jRSIezA4NfP4+nyT51sz9V4YxarYV4eT96H5P/AINy7FJ0q/BLWPDJV2GTFeemfUzibEUlXIpayYZatxS1smcE4mvFLVyKb3rHim96txy1qmcc4GxHLVmOb3rIjmqyk2e9aJnHKBrJPU6zVkpPUyz+9WpHO6ZqCf3p3ne9Zon46077RVcxn7M0PO96aZveqP2immfrzRzB7MutNUDz+9VWn96ieep5jRUyeSb3qtJNmopJsd6rST1DZ0RgSSze9U5ZabJLVWWWs2zrhAJZapSydaWWXrzVSWWsmzshEbNJ1rPmkzmpJpc1SmkrFs74RI5pOta/w88OnxZ420rTSu+KSYPN/wBc1+Zv0BH41z80le8/sweEiF1HxHOn3/8ARbfPpwXP57Rn2Na0KftasUcma4pYLBVKt9bWXq9F/mfQSKFUAcAUtLRX1Z+GhRRRQBznjzUxpXhTUJt2HaPyk9ct8vH55/Cvn9ZfevSPjhrfliw0tG5YmeQD0+6v/s35V5Ss/vXkYqd527H32S4fkw3O/tO/y2NETGnCas8T04T8da5bnu8hf8/60GfiqPn+9Bn460XD2ZcM1MaX3qmZ+KY09TcagWmmxULze9V2mz71E0vqaTZqoEzzVBJL6moXm9KrvNWbZvGBLJNVWSXNNeTNVpJfSobOmMB0kmKqSyZpJJc1WkkrJs64wElkqnLJTpZarqslxMkUSmSWRgqooyWJ4AFS2dSXKuZnqn7PHhA6/wCMDqkyZs9NG8EjhpTkIPw5b6getfVIAGa434WeDE8DeDLOwYD7W3765Yd5G6j8OB+Fdif519PhqXsqaT3e5+KZzjvr2LlNP3VovRf57i4BrG8V+JrDwdoF7rOpzCGys4zI7dz6AepJwAO5IrYdtqk+lfCP7UnxzPj/AMQHw9pNxu0DTpCGeM/LczDgtnuq8gevJ7jEYrExw1Pme/Q3yLJ6mc4tUY6RWsn2X+b6Hn3xI+Id98S/F97rd8SnmnZBDnKwxD7qD6d/UknvXOJLWcklTpLXxEpucnKT1Z/S9LDQw1KNKkrRirJeRoJJUyS1npJ71MstJMHE0FkqVZcVnrJUqy1VzFwNBZakWWs9ZakWX3q7mTgaCy09ZaoLNUglz3ouZuBeEtPEtURL704S1VzNwLwl96cJaoiWnedRcnkLvm0vm1S873o8+ncXIXfNpPNqn59Hmii4chbMtIZaqef716/8A/gxL8QdTXVtUjZPD9s/IPH2lx/AP9kdz+A742pU5VpqEVqcGOxVHAUJV6zsl+PkvNnYfs4fB5tQlh8V6zDi3Q7rCCQffYf8tSPQfw+/PYZ+nug6VFbW0dpCkUKLHEihVRBgKB0AHap6+xoUY0IKET+f8yzCrmWIdapt0XZdgFLRRW55YUUUUAFFFFABRRRQAUUVDLMlvE8kjqkaAszMcAAdSTQBKTivgT9tX9vBdFF/4C+G9+H1L5oNT1+3bIt+zRQMOr9i4+70HzcrzP7aH7eja0t94D+Gd+yadzDqXiC3bBuOzRW7DonYuPvdF+XlvlL4C/ADxR+0L4zj0Tw/b7LeMh77U5lPkWcZP3mPcnB2qOWI9ASIb6ItLqyh8G/g14o+PXji38PeG7Vri5lPmXN3LnybWPPzSyt2H6k8AEmv2J/Z9/Z88Mfs7+C49F0KLz72YK+oarIoE15KB1PooydqDgA9ySTd+BvwL8M/AHwbB4f8OW2CcPeX0oHn3kuOXc/nhRwB0759IppWE3cKKKKokKKKKACiiigAooooAKKKKACiiigBtKTQa/P/AP4KKftmXHghG+GfgXU5LXxA+19X1SzlKyWacMsCMORI3BYjouB1Y7enCYWpi6qpU/8Ahl3Glc+/6K/Pj9kD/gpFa+IfsPhD4r3UVjqhxDaeJGwkNwegW47I3+3wp77cZP6CxSrMgdGDowyGU5BFVisJWwlTkqr/ACfoDViSiiiuQRVvbO3vrSa1uIUnt5kMckUihkdSMFSDwQRxivx3/bv/AGP5/gB4sPiTw5bPJ4C1eY+TjLf2dOck27H+6eShPYEHlcn9kea57x34J0X4j+E9U8N+IbGPUdH1KEwXFvIOoPQg9mBAII5BAI5Fenl2OngavOtYvdf11GnY/neor2X9qb9mzWf2afiNPot4JLvQ7stPpOqFcLcw56HHAkXIDD6Howrxqv1WjWhXgqlN3TNAp8E8ltNHNE7RSxsGR0OCpHQg9jTKK1A/Xf8AYG/bMj+NuhReC/Ft4q+O9Ni/dXEpx/akCj749ZVH3h3HzD+Lbq/8FDf2mP8AhSfwvbw5ol35fi/xLG8ELRt89pa9JZvUE52KfUkj7lfkL4b8R6n4R16w1rRr2bTtVsJluLa6gba8bqcgg10nxg+L/iT44+ObvxZ4puUuNTuESILCu2KJEXCoi5O0dTj1JPU18q8jh9cVZfBvbz/yJtqcSTk5NFFaXhvw5qPi7xDp2iaTayX2p6hcJbW1vEMtJI7BVA/E19S3GMbso+hf2EP2aW/aB+LUVxqtuZPB+gsl3qZYfJO2f3Vv/wADIJP+yrdCRX7URRrEgRFCoowFAwAK8q/Zl+BWnfs8/CXSvCloElvQv2nUbxB/x83TAb2+gwFX/ZVe+a9YBr8pzTHPG1218K0X+fzM27i1R1PSbPWrKS01CzgvrSUbZILmNZEcehUgg1eoryU7aoRxngX4R+DPhnd6pP4U8M6b4dk1Jke7/s63WFZSudvyrwANzcAAcmuzpCKKHKUneTuwFooooAKKKKACiiigAooooAQGvzj/AOCpn7SHkwW3wj0K6/eSBL3XnjbovDQ25+vEhHtH6mvtP9oL40aZ8A/hVrXjDUyshto/Ls7Utg3Vy3EUQ+p5JHRQx7V+Fmpah4i+MXxDmupvO1nxP4h1DO1Bl555XwFUduSAB0AwOgr6fI8EqtR4ip8MdvX/AIBSR9Af8E+v2cf+F4/F+LVtWtfM8J+GmS8vBIuUuJs5hg9wSpZh/dQg/eFfs2owMCvJf2X/AIF2P7PXwg0jwrbiN9RC/atTukH/AB8XbgeY2e4GAi/7KL3zXrfWvOzTG/XMQ5L4Vov8/mJu4tFFFeSIKKKKACiiigAooooAKKKKACiikoA8Z/a0+OkH7P3wU1rxKrp/bEq/YtJhfnzLuQEIcdwoDOR3CEd6/Cm9vJ9RvJ7q6le4uZ3aWWWRizOxOSxJ6kk19X/8FHf2gf8Ahbvxmfw3plz5vhzwqXso9jZSa6JHnye+CoQf7hI+9XyVX6ZkuD+rUFOS96Wr9OiNEgooor6EYV+kP/BKf4BkLq3xY1W2679M0XzF/wC/8w/SMEf9NBXwN8MPh7qnxX+IGg+EdGj36jq10ltGSMiME5aRv9lVDMfZTX76fDnwLpfww8DaJ4V0aLydN0q1S1hGOW2jl29WY5YnuSa+Uz/GexpLDxest/T/AIJMmdPRRRX56QFFFFABRRRQAUUUUAFFFFABRRRQAUUUUAFFFFABRRRQAUUUUAFFFFABRRRQAUUUUAFFFFABRRRQAUUUUANI4Nfi3/wUD+AP/Ckvjld3unW3k+GvE2/UrHYuEikJ/fwj/dc7gB0WRB2r9peleBftp/AJf2gfgfqml2kAk8R6ZnUdJbHzNMgOYs+ki7l9MlSelexlOM+p4lNv3ZaP/P5DTsfh1RTpYngleORSkiEqysMEEdQRTa/VVqaBXZfB/wCJ2qfBz4k6B4w0diLzS7lZTHuwJozxJE3s6FlP1rjaKicI1IOEldMD+iHwF400v4jeDdG8T6LOLjTNVtkuoH77WGcMOzA5BHYgiuh6GvzY/wCCV/7Q5jlv/hJrFz8r79Q0MyN0PWeAfrIB7Seor9JxX5FjcLLCV5Unt09Ohm1YWiiiuIQUUUUAFFFFABRRRQAUUUUAFQXFtFdwPDNGJYpFKPG4yrKRggg9RU9FAH4fftsfs5y/s7/GK8tLK3ZPCusbr7R5Odqxk/PBn1jY49dpQnrX2N/wTA/aWHinwvL8Kteus6ro8Zn0eSVuZrTPzQ89TGTkD+42BwlfRf7XX7PVr+0Z8H9R0JEjTX7TN5o9y+BsuFBwhPZXGUPpkHqor8VvCPinxD8GPiPY61p5l0rxHoF9u8uVSrJIjFXjdfQ/MrKeoJFfe4ecc4wLozfvx/Po/nsy90f0MHNHUVwHwP8Ai7pHx0+GeieMNHcCC/hHnW+7LW044kib3Vsj3GD0Irv+9fBzhKEnCSs0QLRRRSAKKKKACiiigAooooA8/wDjF8FPCXx48MJ4e8X6f9v0+O5juk2OY3R0P8LjkZBZTjsx6HBHSeEvCOi+CNAs9F0DS7bSNKtE2Q2lpGI0QfQdz1JPJPJ5rbA46UYquebgoX0XToAtFFFSAnUVzvj7xfZ/D/wRr3ibUDiy0ixmvZsHBKxoWwPc4wPc10XSvjX/AIKi/FH/AIQz4AxeGbebZfeKb1bcqDhvs0WJJSP+BCJT7Oa6cJQeIrwpLq/w6jR+TXijxDeeLvEuq65qMnnX+pXct5cSf3pJHLsfzJrMoor9ijFRXKjQKOtFWdMuYLPUrSe5txeW8UqPJbl9nmqCCV3dsjjPvVMD9n/2VtM8P/syfsi+Gr7xXqNroEEtt/a+o3V22z97P86rjqXCeWgUAklcAE18bftU/wDBSXXviObzw38Njc+GfDTZjl1UnZfXi9DtI/1KH0B3HuRkrXzT8bP2g/Gnx911dR8U6kZLaDK2el2w8uzs0/uxR5wOMDccscDJOK82r5vC5PCNR4jE+9Nu9ui/zFYV3Z2LMSzE5JPU0lFFfSDCiiigAoAJOAMmur+Gvwu8U/F7xRb+H/CWj3GsapNzshGFjXOC8jn5UUZ5ZiBX6n/sxfsAeD/gBZReLPHM1n4i8U2qfaGuLnAsNO2jJZA+AxXGfMfGMZAXGT5WNzKjgo2k7y6Jb/8AAE3Y85/4Jn/An4ofDe61Dxfrr/8ACN+C9VtPm0jUFInu2HMc4TI8oLlvmblgx+XBDD758P8AiLTPFekwaro2oWuq6bcAmG8s5VlikAJB2spIOCCPqDX5b/twft9XHxNkvvAfw7u5LTwgpMN/qseUk1PsUTusP6v3wvB89/Yn/bJ1D9nPxMui65LNfeAdSmBurcZdrGQ8faIh+W5R94DjkDPy2JyzFY2EsZNJSe0fL/Mmzep+0FFZ2h65YeJdIs9V0u7h1DTbyJZ7e6t3DxyxsMqykdQQa0a+QaadmSFFFFABRRRQAUUUUAFFFFABRRRQAUUUUAeB/tTfsm+H/wBpDw/5h8vSfF1pGRYawqdR1EUwHLRk/ipOR3Dfkd478B+Kvgn46m0bXLW50PXtOlWSORGKng5SWJx1BxkMD29RX7215P8AtBfs5+Ff2ivCbaVr0H2fUYAxsNXgUefaOfT+8h43IeD7EAiWrlJ2Pnf9jf8Ab1tvHq2Pgv4iXcdn4m4hstZkwkV+egSTskp7Ho/s2A33BX4VfG/4EeK/gB4xk0PxLaFFYl7PUIQTb3kYP342/LKnkZ5HSvq/9jv/AIKAS6B9i8FfE+9ebTOIbHxFMSz2/YJcHqyej9V/iyOVSfcGux+k1FVrW6hvbaK4t5Unt5UEkcsbBldSMggjggjvVmrJCiiigAooooAbmvKfjj8GofiZpP2q0CQa7bKfImPAkXr5bn09D2PsTXq3SjpWdSnGrFwmtGdWFxVXB1Y1qLtJH5qajZXOj389leQSW11A5jlhkGGRh1Bqt5nvX2f8efgVD8RrBtT0pEt/EVuvyk/Ktyo/gY+vofwPHT4s1CzudJvZrO8hktbqBzHLDKpVkYdQRXx+Kw08NPXboz9/yTOKOb0eaOk18Uf66Enme9Hme9UvM96PM964rn0vIXDL70hl96qebSGWi4+QtGUU0zVVMtNMtTcfIWjKajMvvVcy0wy0rlqBYMtRtLUDS+9RtLRctQJ2kqNpcVA0vvUTSVFzVQJ2lqFpKiaWoWlqWzZQJmlqB5ajeWoXkqWzZQJHkra8DeOtS+Hniiy13SpdlzbPko33ZUP3kb1BHH6jkVzby1C8lEZuDUovVDqYeFeDpVFeLVmu6Z+p3w1+ImmfFDwpZ63pcm6GUbZISfngkH3kb3H6gg9DXXZr8zvgF8c734NeKxM2+40G7KpfWinnHaRB/fXJ+oyPQj9INC12y8S6Ra6nptwl3Y3UYkimjOVdT0NfcYLGRxVP+8t/8z+ZuJcgq5JirJXpy+F/o/NfjuaGP1r5J+O3w+fwb4nN/axkaVqLF0wOI5OrJ7eo9jjtX1v0rnfHPhG08ceG7rSbwYEgzHJjJicfdcfQ/mMjvXRiKHtoW6rY8zJ8xeXYlVH8L0l6f8A+JI5atRS03xBod54U1u70u/j8u5t32n0YdmHqCMEfWq0ctfL6xfKz9ti4VYKpB3T2NWOWrEcuKyo5qspNTTMJQNWOap0k9DWUktTpNWiZzSgaizYqZZqzEn/GpVlHrVXMHA01n/GniYVmrKaeJveruZOBpCbnrTvO96zhPzS+fVXJ9maHne9IZveqHn0hnouHsy8ZhnrTDPVIz+9NMxNTcpUzu/hX4l/sPxfbB32wXX+jvnpz90/99Y/M19I5Br4wE5jYMrFWByCOor6r+H3iVfFnhayvtwaYp5cwHaReG/Pr9CK9XBVLpwZ8LxFhOSUcTFaPR/odPRRSZr1D4wQ9u9fNP7SngltO1mDxJbR/6Pd4iudo+7IB8rH/AHlGPqvvX0tkZ96yPFHh618VaFeaXeJuguYypPdT2I9wcEfSuavS9tTcevQ9XK8c8vxUay22foz4dikq5FL0qPxDod14U1280q8XbPbyFCezDsw9iMEfWoIpfevltYuzP3FONWCqQd09Ua8UuKuxTZrGilq3FNirTOWcDYjlq1HNWRFPnvVlJa0TOSUDXjmqdJveslJvwqdJ60UjllA1kn9/zqZbislZ/epRPVpmLpmoJx607z/eszz/AHp3n/SnczdM0fP96Qzj1rP8/wClIZ+etFw9mXWnqJ7j3qmZqjaf3pNlqmWXm96geaq7z1A83vmobN4wJpJqqyS+9RyS1Xkm96zbOmMB0suKpSy5pJZs5qrJLis2zshAJZMVSlk680ssvXmqcstZNnbCBYsrO41fULaxtIzJc3EixRoO7E4FfcHg3w5D4T8M6dpMOCltEFLD+JurN+LEn8a8C/Zm8EHUNWuPEt1HmG0zDbbhwzkfMw+gOP8AgXtX0vXvYCjyxc3u/wAj8v4px/t66wsHpDV+r/yQ+ikoPSvWPhhOn0pGYKpJ6DmjPauI+LvigeGvCM/lvturv9xFjryPmP4Ln8SKiclCLk+htQoyxFWNKG7djxTxx4k/4SLxVfXitug8zy4f9xeB+eM/jWIs1Zqy++aeJiK+bc3Jts/Y6VCNGCpx2SsaQmHrTxNx1rNE/HWnCfipuU6Zoed70Gb3rP8APoM9VcXsy8ZhjrTDMKpGemmYmpuV7MttP71C81VzLjvUTTD61NzRQJ3lzULy471A8/vioXmqWzeMCWSb3qvJLUby1XkmrNs6IwHyS1VklpsktVpJcVDdjpjAdJJivYP2dPh42uawfEd5H/oVk223VhxJL/e+i9fqR6GvNPBPhG88d+I7bSrQFd53TS4yIox95j/T1JAr7W8OaDaeGNGtNLsYxHbWyBFHc+pPqSckn1NelgaHtJe0lsvzPkOJMzWFo/VaT9+W/kv+CaZ7DFGc/jS14l+0n8fbX4PeHWtLJ0m8TXyEWkJwRCvQyuPQdgepHoDj3atWFGDnN2SPzLBYKtmGIhhqEbyl/V35LqcV+1t8f18N2MvgzQbj/ibXSYvriJubeJh9wHs7D8lPuCPi1Jc1WvdUutVvri8vJpLm6uJGllmlbczsTkknuSaaktfA4rFSxVRze3Rdj+pMkyOlkuEVCGst5Pu/8uyNFZKmSWs9JamWSua57koGgstTLLWcstSrLTuYuBorL6GpVlrPWWpFlrS5g4GgsvvUglqgstSLKfWi5m4F8S08S1QWaniUetXczcC+JfenCU+tURL704S0XIcC8JqcJqoiWnedTuTyF3zaPPFUvM96XzR7UXFyFzzqPPFU/NHtXqXwU+CWofFTURcTq9noEL4musYMpHWOPPU+p6D8gdqUJVZKEFdnDjMTRwFGVfEStFf195Z+CXwbvfijq3n3Ae20C3cfaLgcGU9fLT39T2H4A/buj6RaaDptvp9jCltaW6BIooxgKoqv4f0Gx8MaVbabp1sltZ26bEjQcAf1J6knkmtQcH619fhsLHDRstW92fz9nWc1c2rcz0gvhX6vzY+iiiu4+dCiiigAooooAKKKKACiiuZ8f/EPw/8AC7wte+IfE+pw6XpVquXmlPLHsir1Zj2UZJoA19Y1iy8P6Xdalqd3DYafaxtNPc3DhI4kAyWZjwAK/Ln9sf8Abqvfi0954P8AA082neDATHc3oyk2p+o9Ui/2erfxY+6OG/au/bJ8QftEanJplj52ieCLeTNvpgbD3JB4lnI4Zu4X7q+5+Yz/ALJn7Geu/tC6nHq+qCbRfA1vJibUNuJLsg8xwZHJ7F+i+54qG76ItK2rOT/Zq/Ze8T/tHeJ/s+no2neHrVx/aGtSoTHCOuxB/HIR0UeuSQK/Xz4TfCTwz8FfBtn4b8MWC2djDzJKcGW4kx80krfxMcfQcAAAADW8E+BtC+HPhqx8P+HdNh0vSLNNkNvAOB6knqzE8ljkk8k10NUlYlu4UUUUxBRRRQAUUUUAFFFFABRRRQAUUUUAITigUY5rz/43/GTQfgP8OtT8XeIZ9ttarthtlYCS6nOdkKerMR+ABJ4BpwhKclCCu2B5b+2t+1Xafs2/D4x6dLFP421dGi0u0bDeSOjXLj+6ueAfvNgdA2PxZ1XVLzXNTu9R1C5lvL67laee4ncs8sjElmYnkkkkk11nxj+Lmv8Axv8AiFqvi3xHcebfXr/JCpPl20Q+5FGOyqOPfknJJNcTX6pleAjgaWvxPd/p6I0SsFfX/wCyJ+3/AK98Dns/DPi83HiLwMCI4+d11po9YifvRj/nmTx/CRyD8gUV3YnC0sXTdOqroe5/RD4H8d6D8R/DNlr/AIZ1S31nSLxd8N1bNlSO4I6qw6FSAQeCBXQnpX4M/s7ftO+Mv2bvEo1Dw9d/aNLncG/0W5Ym2u1HqP4XA6OOR7jIP7D/ALO37Tng39pHwyNQ8OXf2fVIEBv9GuGAubRj6j+JCejjg+xyB+b5jlVXAvmWsO/b1IasewUUUV4hJ5h+0H8CNA/aG+HV74W1yPYzfvLK/VQZLO4AO2RfXrgjuCRx1H4d/Fj4V+IPgx481Twl4ltDbalYyY3Lkxzxn7ksZ/iRhyD+BwQQP6EutfOH7aH7J1h+0p4DaSxSK18baVGz6XethRKOpt5D/cbsf4W56FgfosozN4Ofs6j9x/g+5Sdj8TKKva5ot/4a1i90nVLSWw1Kyma3uLWdSrxSKcMrA9CCKo1+lRkpK6LCiiimAV+kn/BLv9mfyYpfi94gtPncPa6BFKvQcrLcj68xqf8Arp6g1+b0TKkqMyCRQwJQnG4elfu1+yr8ZPCHxk+D+i3vhCCLS7bToI7C40VT82nOiACL3XAyrfxD0OQPms+r1aWH5aa0lo32Xb5iZ7NRRRX5uZhRRRQAUUUUAFFFFABRRRQAUUUUAFJwB9KK+UP+Cg37S/8Awo34Vvoej3fleL/EiPbWpjb57W3xiWf2ODtU/wB5sj7hrehRniasaUN2B8Sf8FFP2lf+Fz/FI+GNGuvN8J+GJHgjaNspdXfSWbjggY2KfQMRw9erf8EuP2bP7R1K4+Leu2uba1Z7TQo5V4eXG2W4HsoJRT6l+6ivjj9n74Lar8fvivo3g/TNyLdSeZeXYXItbZcGWU/QcAHqxUd6/d7wZ4R0rwD4W0vw5otqtnpOmW6WttCv8KKMDJ7k9SepJJPWvsM0rwy/CxwNHdrX0/4Jb00N6iiiviCAooooAKKKKACiiigAooooAKKKKAEzxXz7+218f0+AHwR1O/s7gR+JdVzp2kqD8yysDumH/XNctnpu2A9a+gHYIpZjgDkmvxL/AG6v2hT8ffjXevp9x5vhbQt2n6UFOUkAP72cf9dGHB/uqnpXs5TgvrmIXMvdjq/0XzGlc+dpJGldndizsclickmmUUV+qLQ0Ciiu0+DXwu1T4z/EzQPB2kKftWqXIjaXbkQRD5pJW9lQM34YqKk404OcnZID74/4JVfAH7Hp+p/FfVrbEt1v07RhIvSMH9/MPqwEYP8AsyDvX6LVgeB/B+mfD/wjo/hrRoPs+l6Vax2lvH3CIoAJPcnqT3JJrfr8ixuKeLryqvrt6dDN6i0UUVxCCiiigAooooAKKKKACiiigAooooAKKKKACiiigAooooAKKKKACiiigAooooAKKKKACiiigAooooAKKKKACiiigD8ef+Ckf7PZ+E/xgPivS7by/DnixnuhsX5ILwczp7biRIP95gPu18hV+9P7T3wQs/2gvg3rnhOcRpfsn2nTbl/+WF2gJjbPYHJRv9l2r8ItZ0i88P6ve6XqNvJaX9lM9vcW8ow8UiMVZSPUEEV+l5JjfrOH9nJ+9HT5dGaJlOiiivohmz4M8Xan4B8WaT4j0W4Npqul3KXVvKOzqQRkdwehHcEiv3q+B3xa0v44fC7QfGOlFVi1CEGa3DZNvOvyyxH3VgR7jB6Gv5/K+2f+CZP7RR+HvxFl+HmsXWzQPE8gNmZG+WC/AwuPTzQAn+8I/evms8wX1ij7WC96H5df8xNH61UUUV+bmYUUUUAFFFFABRRRQAUUUUAFFFFACEcV+Xv/AAU//ZkPh7XI/iz4ftMadqTrBrcUS8Q3PRJ8DoJANrH+8AeS9fqD6c1heNvB2lfEDwtqvhzW7Vb3SdTt3triFu6sMZB7EdQeoIBHSu7AYuWDrqqtuvmhp2PyX/4J1ftN/wDCmfiZ/wAInrl35fhHxNKkTNI2EtLz7scvoFbhGPptJOEr9hQc1+A/7QfwV1b9n/4qax4R1QNItu/m2V4VwLq2Yny5R9QMEDoysO1fqF/wT1/aeHxw+Gg8N67d+b4x8NxJFM0jfPeWv3Y5/UsOEc+u0n79fRZ1hI1IrHUNU9/0f6Da6n1xRRRXx5IUUUUAFFFFABRRRQAUUUUAFFFFACA1+PP/AAU6+KH/AAnH7RL6BbzeZp/hezSxABypuH/eSsPf5kQ+8dfrX4y8U2XgjwlrXiHUX8ux0qzmvZ2z0SNC7fjgV/Ph4y8UXvjfxbrXiHUX8y/1W8mvZ29Xkcu34ZNfWcO4fnrSrP7Kt83/AMAqJj0UUV+glhRRRQAUUUUAFFFavhjwrrHjXXbPRdB0251bVbt/LgtLSMySSN7AfmT2HJqZSUVzSAyq+nv2Wf2EPGP7Qk1trOpLL4Y8E7gzancR/vbte4t0P3vTeflHP3iNtfVP7Kf/AATR0zwgbPxN8VY4Na1oYlh8PoQ9pbHqPOPSZh/dHyDn7/b7b8UeKND+Hfhe81nWb220XQ9Nh3zXEp2RxIOAAB+ACjkkgAZIr47H547+xwmr7/5dyW+xyXw6+Fnw/wD2Zfh9cW2iWtp4e0W0iNxfalcuBJKVHMs8p6nr14GcAAcV+Zv7a/7deofHO7ufCPg+afTvAUL7ZZeUl1VgeGcdViyMqh68FucBef8A2yf22NZ/aL1iXQ9FafR/AFrLmCzJ2yXzA8Sz4/NU6L15PI+XK6csypwl9Zxes3rr09fP8gSCiiivqij7D/YU/bXuPgZq8Pg7xdcyXHgG+l+SZss2lSseZFHXyiTllHT7w53Bv11sb231Szgu7SdLm0njWSKaJwySIwyrKRwQQQQRX849fcn7A37cD/DG9tPh547vi3hG4fZp2pTtn+zJGP3HJ/5Yknr/AAE5+6Tj4/OMp9oniaC16rv5+v5ktH6v0VHFKk8YdGDowyrKcgj1FSV8EQFFFFABRRRQAUUUUAFFFFABRRRQAUUUUAcV8U/hL4Z+M/g+58OeKtNS+sZfmRxxLbyY4kifqrDPXvyCCCQfyO/ac/ZL8Ufs466XnV9W8KXMhWy1qJMKfSOUfwSY7dDjIJwQP2mrH8R+GtN8X6He6PrNhBqel3kZiuLW5QOkinsQfzz2IBFJq407H5R/slftv618Cri38O+IzPrngZ3wIc7p9PyeWhz1XuYycdxg5z+qvg7xponxA8OWWveHtSg1XSbxN8FzbtuU+oI6gg8FTgg8EA1+YX7XP7B2q/CB7vxV4JjuNa8GZMk1ty9zpo77u7xD+/1A+903Hx79nj9pvxd+zn4i+16LP9s0a4cG+0W4c+Rcjpkf3Hx0cc+oI4qU7blNX2P29orzD4E/tBeEf2gfCy6t4avR9oiwLzTJyFubRz2de4POGGQfXIIHp9WQFFFFABRRRQA01498cvgLZfE6xe/sAln4ihXEc+MLMB0R/wCjdR7ivYCDxg0vWsqtKFaLhNXR14TF1sDWjXoStJf1Z+R+YWt6Pf8AhvVLjTtStZbO9t22SQyjBU/1HcEcEVQ8w+tfoF8X/glo/wAWNLKzAWerwqfs2oRrlh/suP4lz27dsd/hLxz4H1n4d67LpWtWrW86/dccxyp2dG7g/p0ODxXx+Lwc8M7rWPc/oHIuIMPnFPkfu1VvH9V3X4oyTL70hlz3qp5tIZa8259hyFrzR600zVVMtNMtFyuQtGWmGX3qsZaYZam5SgWTLTGlqsZaY0vvRc0UCw0tRNLUDS1G0lRc0UCZpaiaSomlqJpam5soErS1E8tQtLUTSVLZsoEry1A8lRtJULy1LZtGBI8lfQX7Kv7R7/DLWY/Duv3BPhe9k+SRzn7FIT9//cJ+8O33vXPzm8tQPJWtGvPD1FOD1Rw5jlWHzXCywuIV1L70+jXmj9mYZkuYxJEwdGAKspyCPapK+Ev2Sv2qP+EeltPBPi67/wCJW5EWnajK3/HsegikJ/gP8J/h6H5fu/dgcMoYHgjrX6DhcVDFU+eHzXY/lLO8lxOR4p4bELTeL6Nd/wDNdDy/42/ChfHukfbbFFGuWinyz085OpjJ/kfX618lOJLaZ4pUaOWNiro4wykcEEV+gx9a8N+O/wAFxr0c3iHQof8AiaKN1zaxj/j4UfxKP74/X69eTGYXn/eU1r1Pe4dztYZrCYl+49n2fZ+R84JLVhJazFkKsVYFWHBBqdJvevATP1NxvsaiTfjU6Te9ZSTVOs1Umc8oGmstSrNWYk/vUqzVdzFwNJZ/epBP05rNE3vTxLzT5jJwNET80vnCs8S89aXzvenzE+zL/nCgz1Q873pDN70cwezLxnqNp+vNVDLTDNS5ilTLTTV6h8BfGg0jxA+j3D4tr8/u8nhZR0/76HH1C15E09JDfSWs8c0TmOWNg6OpwVIOQRWtOq6c1JdDkxmCjjKEqL6/n0Z929qXA55rkvhp41i8deFra/BAuVHl3EY/hkHX8DwR7Gus6/jX1MZKaUlsz8SrUp0KkqU1Zp2Y6lpBS1RkeOfH/wCGX/CU6QdZ0+LdqtihLKo5niHJX3I5I/EdxXy5HLiv0EIyuDyK+Vfj38KT4V1F9e0yH/iVXMmZo0HFvIf5Kx6eh49K8THYf/l7D5/5n6LwzmyX+w13/hf6f5HmEcvvVqOasiOXFWo5vevFTP0aUDWjm96tRz1kRzVYSatEzllA10nqdZveshJsd6mS4xVpnNKmayzVIJ/estbjNSLP05qrmLpmmJznrTvPrNE/PWned71fMR7M0PPppn561R873ppm560cwezLrT9eajaaqjT9eaja4qblqmWnm96heaqr3GaheYnvUNm0aZYknqrJNnvUTzVXkm96ls6IwJJJqqyS9eaZJNVWSbNZtnVGA6WWrfhrw/deLdfs9JsV3XFzIEBI4RerMfYDJ/CsiWWvqj9nj4Y/8Itow13UYcarfoDGjdYITyB7FuCfwHrW+HouvUS6dTzM3zCOWYV1H8T0iu7/AMluen+FvDlr4U0Kz0uzTZBbIEHqx7k+5OSfrWxjGe9IRjntS55xX1iSSsj8KnOU5OcndvVjqKKKZI3p1r5b+M3jQeJ/F0kMEm+ysMwx4PDNn52/Pj6KK9j+M/jxfBXhaRYX26jeZht8HlePmf8AAH8yK+UBPk8nNeNjq21NfM++4ay5ybxc15R/V/oaKzVIs/vWcs3vTxNXkcx+gOBoifineeKzvNp3ne9PmI9mX/OFHnCqHne9Hne9HMHsy959Maf3ql5tNM3FLmGoFtp6jaaqrTe9RtNSuaKBZaWoXmqu83vmoXl96m5qoE7ze9V3l96ieaoHm96ls6IwJJJqWxs7jV7+Cys4XnuZnEccSDJZj0qtEkt5cRwQRvNNIwRI0GWYngAAdTX1d8EPg3F4ItF1bVEWTXJ14B5Fsp/hX3Pc/gOM56MPQliJ2W3Vnk5rmdLKqPPLWT2Xd/5dzf8AhJ8M7f4c6F5LBZtUuQHupx3PZV/2Rk/Xk+w70YQDt9KcelcJ8Xfi5onwc8Jz63rEpJA2W9qhHmXEmOEUfzPQDmvp/cw9PtFH4t/tGZ4myTlUm9l1ZS+N/wAadH+C/hOXUr5hNfygpZWKth55P6KMgs3Ye5AP5meMPG2qePvEt9rus3Bub+7fe7fwqOyqOygYAHoKX4mfFLWvix4sudd1qffLIcRQIT5cEYPyxoOwH5k5J5NcyklfC4/HvFT5VpFbf5n9NcLcLwyPD+1q61pbvt5Ly792aKSVMklZyS1OkteXc+3lE0ElqZJaz0lqVZKu5g4GistSrJWcstTLLVXMXAvrJUqy1nrLUqy1dzFwL6y1IstUFk96eJaLmbgaAlpwlqgJc96kEtXczcC8JfenCU+tURL704S0XIcC951OE1URLTvOqrk8hdE1HnVTRy7BVG5icAAcmvp/4EfssT6k1tr/AIztzBacSQaS/wB+X0aX+6v+z1PfHQ9NCjUxEuWCPFzTMsLlNF1cRK3ZdW+yX9I5b4E/s933xJuIdV1dZLHw4jZDY2yXWP4U9F9W/Ac5x9saRo9noOnW9hp9vHa2lugSOGNcKqjsKnt7WKzhSKCJYo0UKqIMKoHAAA7VOK+xw+Ghho2jv1Z/PWcZ1iM4rc9TSK2j0X+b8x1FLRXafPhRRRQAUUUUAFFFFABRRXzJ+1V+2v4d+AFpPouktD4g8cOmEsFfMNnkcPcEdPUIPmP+yCDQB6T8ef2hvCf7PfhVtW8SXW+7lDCx0uAg3F247KOyjjLngfUgH8i/2gf2jvFn7RXio6nr9x5GnQsRYaRbsfs9oh9B/E57ueT7AADlvGfjbxX8aPG8mq63d3fiDxBqMojRVUuxJOFiiRegycBVHfpX6Afsif8ABPq28Kiy8Y/E21jvNZGJrPw++HhtT1DT9nf/AGPur3yfuxuXseUfsffsD33xHay8YfEO2m03wrxNaaU2Y59RHUM3dIj6/eYdMAhj+nGlaXZaHptrp+nWkNjY20axQW1ugSONAMBVUcAAdhVwKAMAYFOqkrEt3CiiimIKKKKACiiigAooooAKKKKACiiigAooooAztb1ux8O6RearqV1HY6dZQvcXFzOwVIo1BLMxPQAAmvxR/bM/amvv2lPiK8lo8tt4O0pmh0iybjcM4adx/ffA4/hXA65J/Yv4t/CvRvjP8PtW8H6810ul6kgWRrOYxSKQwZWBHBwwBwwIOOQa/Gv9qD9j3xh+zRrTSXsbax4Tnk22evW0ZEbeiSrz5cmOxODztJwcfV5AsMqrdR+/0/4HmVE8Eooor9CLCiiigAre8D+O9f8Ahv4msvEPhnVbjR9Ys33w3Vs2CPUEdGU9CpBBHBBrBoqZRU01JXQH7Afsif8ABQDQfjlHZ+GPFzW/h3xyQI4wW22upH1iJ+65/wCeZPP8JPIH2CMV/OBHI0Tq6MUdTkMpwQfWv0D/AGQP+Ckdz4fFj4P+LF1LfaZxDaeJmy81uOgW47uv/TT7w77s5HwuZZG43rYVadY/5f5ENdj9PqKo6XqlnrenW1/p93De2VzGssNzbyCSOVCMhlYcEEdxV6vjttGSfDX/AAUM/Y1HxQ0i4+I3g6x3eLtPhzqNlAvzalbqPvADrKgHHdlGOSFB/KEggkHgiv6QeoxX5df8FFv2NP8AhEL+7+Kfgqxxod1Jv1vT4E4s5WP/AB8IB0jcn5h/Cxz0b5fs8kzO1sNWfo/0/wAi0+h8B0UUV90UFer/ALNv7Q2v/s3/ABFtvEWkM1zYS4h1PTGfEd5BnlT6MOqt2PqCQfKKKyq0oVoOnNXTA/oU+GPxM0D4v+CNL8VeG71b3Sr+PejdHjbo0bj+F1OQR6iutPH1r8X/ANgv9pDxH8HPivp3hu1t7rWvDviS7itLjSIPmdZXIVJ4geA44z0DKMHopH7QqcivyvMcC8DW5L3T1RDVhaKKK8skKKKKACiiigAooooAKKKKAOf8beMtK+HvhTVvEmt3S2elaZbvc3EzdlUZwB3J4AHUkgDrX4R/tA/GjVvj/wDFTWPF2qFkF0/l2doWyLW2UkRxD6DkkdWLHvX1p/wU6/ae/wCEn8QD4UeHbvdpWlyiXW5Ym4nuhysGR1WPqR/fOOClcF/wTq/ZjPxk+JQ8Xa5aeZ4Q8MyrKVkXKXl4Pmji54Krw7D/AHQRhq+4yuhDLsLLG192tPTp82WtNT7S/wCCe37Mx+B3wwGva1a+V4v8SxpcXKyLh7S36xQc8g87mHqQD9wV9ZUcAUtfHV608TVlVnuyAooorAAooooAKKKKACiiigAooooAKKKz9b1my8O6PfarqVzHZ6fZQPc3FxKcLFGilmYn0ABNCV9EB8s/8FF/2iR8Hfg7J4d0q68rxP4pV7OEo2Ht7XGJ5fYkEIp9XJH3a/HLrXq/7Tvxyvf2g/jFrXiucyJp7P8AZtMtnP8AqLRCRGuOxOS7f7TtXlFfquVYP6nh0n8T1fr2+RolYKKKK9gYV+pv/BLb9nv/AIRTwZefE7WLbbqmvKbXSxIvzRWat8zj08x1/wC+Y1I4avgb9mb4I3v7QPxh0Pwlbh0spH+0ajcoP+Pe0QgyN7E8Kv8AtOtfu/omj2Xh3RrHStNt0tNPsoEtre3iGFjjRQqqB6AACvj+IMbyQWGg9Zav0/4JMmaFFFFfBEBRRRQAUUUUAFFFFABRRRQAUUUUAFFFFABRRRQAUUUUAFFFFABRRRQAUUUUAFFFFABRRRQAUUUUAFFFFABRRRQAUUUUAJivyw/4Kjfs7nwt4ws/ijo9rt0vXGFtqqxrxFeBflkPoJEX/vpCTy1fqeelcf8AFn4aaT8YPh3rvhDW499hqls0JcDLRP1SRf8AaRgrD3UV6GX4t4LERqrbZ+g07H89tFdN8Svh/q3wr8d634U1yHydT0q5a3lA+64HKuvqrKQwPcMK5mv1uElOKlF6M0CpbS7msbqG5t5XguIXEkcsbFWRgcggjoQe9RUVW4H7lfscftCw/tEfBnTtXnlX/hJNPxY6xCMA+eoGJQOyyLhh2BLD+GveM8V+IH7Ev7RUn7PPxlsry9nZfC2sbbDV48/KsZPyT49Y2OfXaXA61+3FvPHcxRzROskUihldTkMDyCD3FflebYL6niHyr3Zar/L5GbVixRRRXjCCiiigAooooAKKKKACiiigAooooA+W/wBvb9mJfj98LX1HR7UP4z8PI9zYbF+e6ixmS299wGV/2gBwGNfk78E/i3rfwH+J+j+LdHLC60+bE9qxKrcQniSF/ZhkexweoFf0CV+TP/BSf9l3/hWvjT/hY3h202eGvEE5+3RRr8tnenJJ9ll5YejBhxlRX12SY2Mk8FW1T2/VFJ9D9P8A4a/EPRvit4G0fxZ4fuBdaVqkAmib+JD0ZGHZlYFSOxBrqOor8k/+Cbv7Uf8Awq/xv/wr7xFd7PC/iGcfZJZW+WzvThVOeyycKfRgh4G41+tec14WYYOWCrum9t0/ITVh1FFFecIKKKKACiiigAooooAKKKKAPj//AIKdfFAeBf2dn0C3m8vUPFF4lkApwwt0/eSsPb5UQ+0lfj5X6Sf8Fafhx4o1AeEvGcDG78J6dC9hPCikm0uJH3ea3+zIAi57GMD+IV+bdfpmQwhDBpxd222/X/hjRbBRRRX0IwooooAKKmsrK41K8htLSCS6up3EcUMKF3kYnAVVHJJPYV+hH7Kf/BMu51P7H4n+Lsb2lnxLB4XjcrLIOo+0uOUH/TNTu9SuCp4cXjaODhz1X8ur9AbsfMH7N/7Ivjn9pLVV/se1/svw5FJtu9fvUIt4/VUHWV8fwr043FQc1+uH7Pf7Lfgf9nDQRbeHbDz9XmQLea1dgNdXJ7jd/AmeiLgcDOTzXqWh6Fp3hnSbTS9KsoNO061jEUFraxiOKJB0VVHAFcx8XPi/4Z+CPgq88UeKtQWx063G1EGDLcSEHbFEv8TnHTtySQASPzzG5niMxn7OCtF7JdfXuQ3c0PiJ8RvD/wAKvCN/4m8T6lFpekWSbpJpTyx7Io6sxPAUck1+Nf7W/wC2F4g/aY8SGBPN0jwXZSk2GkB+XPQTT44aQjt0UHA7s2L+1B+1R4n/AGmfFpvNSdtP8PWjsNM0WJyY7dem9v78hHVj9BgcV4nX1WVZRHCpVa2s/wAv+CUlYKKKK+nGFFFFABRRX1V+xl+xFq/7Q2pw+IfECT6R4AtpP3lyBtl1BlPMUOf4ezSdB0GTnHNiMTTw1N1arskB9W/8Evfip8QfGPgnUPD2v6fcX/hDRlEel6/O2CjZH+iDPMiqDkEfcA2ngqB91j1rF8KeF9J8E+H7DRNDsINL0qyiENvaWybUiUdh/Mk8kkk8mtuvyXF1o4ivKrCPKn0M2FFFFcogooooAKKKKACiiigAooooAKKKKACiiigCORFkUqwDKRggjIIr4M/a2/4J6QeIDe+L/hdax2monMt34cTCRTnqWt+yN/sfdPbB4P3vRSauNOx+B/g/xp4s+DHjZNU0W7vPD3iHTpTG6lSjqQcNHIjDkZGCrDHqK/Uz9lb9uLw58d7e20LXDD4e8cBQv2RmxBfHu0DHv38s8jsWAJGv+1D+xl4X/aHspdTthHoHjSNMQ6tEnyXGBwlwo+8Owb7y8dQNp/Kb4nfCrxb8D/GEmi+JtPn0nU4G8yCZSfLmUH5ZYpBwy8dRyDwcEEVOqK0Z+8tLX5vfsq/8FFp9K+x+FfitPJdWfEVt4lwWliHQC4A5cf8ATQfN6hskj9E9K1Wz1zTrbUNOu4b6yuUEsNzbSB45EIyGVhwQfUVSdyWrF6iiimIKKKKAGcZ561yvj74d6J8SdGfTdatBPFz5ci8SxN/eRux/Q9CCK6vFNPXtUyippxkro0pVZ0JqpTk1JbNbo/O34zfAbXPhJevMytqOgO2IdQjXhc9FkH8Lfoex6geWGWv1d1DT7bVbKa0u4I7m1lUpJFKoZXU9QQeCK+SPjh+yA9t9o1nwKhkj5eTR2PzD18pj1/3Tz6E8Cvl8Zlko3nR1Xbr/AME/bOH+M6dflw2ZO0ukuj9ez/A+WDLTTLUV3FNY3MtvPE9vcRMUkilUqyMOCCDyDUJlr53VH61FKS5olky00y1WMtMMtTc0UCyZaY0tVjLTDL70rlqBYaWo2l96rtLUbS+9Tc0UCdpaiaSoWlqNpaLmqgTNJULS1E0tQtLUXNlAmeWoXlqJ5PeoXlqLmygSPJioXkzUbSVC8mals2jEkaXFfaH7If7WSotp4H8Z3mBxDpmpztxjosMjH8lY/Q9q+Jyc0dDXThcXUwtTnp/PzPEzrI8NnmFeGxC16PrF91+q6n7aBww45pxGa+Hf2TP2u/I+yeC/HN5mM4h07WJ26dljlY9uyufofWvuCM7hn19K/RMLiqeKp89P5rsfyXnGTYrJMU8NiV6Po13X9aHhvxs+BC+IFm13w9Eqapy9xarwtx6svo/8/r1+Y5FltZnhmRopY2KvG4IZSOoIPQ1+h/415R8XfgbYeP43v9P2WGuqOJQMJNjoHx39G6/XjHHisFz3qU9+x9FkXETwyWFxjvDo+3k/L8j5KSapkm96TxBoOpeFNUl07VbWS0uozyrjgjsQehB9RVJZfQ14DvB2Z+qRcKsVOm7p9UaazVKs3vWYs1SLN70KRLgaQmNPE3NZyzdKes/vVcxDgaAn560vn+9Z4n5p3n0cxHsy95/vQZ/eqPn0hn4o5g9mXTPxTDNVMz8U0ze9HMUoFsze9RtNVVpveo2mqXItQPR/g/8AEhvAfidGnc/2XdkRXK/3f7sn/Ac/kTX2HDKs8SyKwZWAKkHII9RX54NMa+lP2cPiwupWsfhTUpsXcKn7FI5/1kY6x/Ve3t9OfYwGJs/ZS67HwHE+UOcfr1Far4vTv8up9A0UlLXvn5cN4xVTVNLttYsJ7O7hWe2nQxyRuMhlPUVcB4o4xS30Y03F3W58UfFf4YXnw11sja02kXDE2txjt/cb0YfqOfUDi0lr7y8T+GLDxfolxpeowie1nXBHdT2ZT2I7Gvi74kfDvUvhprrWd0Gms3Ja2uwuFlX+jDuP6EGvm8ZhXSfPD4fyP2HIM6jj4ewru1Rf+TLv6918zGSarCTVkxz571Ok1eamfXSgayT+9TLPWUk/41Ks/vVqRg6ZqLN71Is3vWWJ6kE/PWruZOmaQnPrTvP96zRPz1p3n+9FyfZmh5/vSGc+tUPP96a0/vRcPZl4ze9MM3vVJp/emNNRcpUy209RPP71Vaf3qFp6hyNVTLLzVXeaoHm96gknxUNm8YE0kvvVaWeoZJ8966n4Y/Du++JfiSOxtw0VlGQ91dY4iT2/2jyAP6A04Jzkox3YVqlPC0pVqztGOrZ2nwA+FL+NdZXWtRiP9i2UgKqw4uJRyF91HBPrwPXH10oxjj6VnaFodn4c0m202xhWC0t0EcaL2A/mT1J7k1pCvrMPRVCHKt+p+E5tmc8zxDqvSK0iuy/zfUdRRRXUeKNI5ziquo6hBpNjPeXUqw20CGSSRjwqgZJq0RgV8y/tHfFlL+d/CmlzZhhYG+lQ8M46RfQHk++B2Nc9esqEHNnqZZgKmZYmNCG3V9keffEbx9P488UXGoOWS2X93bRE/cjB4/E9T7mubWb3rMWapVmr5KVRzk5Pdn7vRwsMPTjSpq0UrI0lmPrTxNWcs3vTxNx1pcxbgaHn/WnCf3rP8/6U7z6fMTyF7z/ejz/eqPn0efRzC9mXPP8ArTTNVMz800z9eaOYpQLhmNRtN71UM3vUbTe9LmLUC001RPNVZpqiaX3qLmigTvNTrG0utWvYbS0gkurqZgkcMS7mY+gFXvCXhDV/HWrJYaRbNcSnl5DxHEv9527D+fbNfXXwq+DumfDayEuBe6xKuJrx16f7KD+Ff1PfsB24fCzrvsu54GbZ1h8rhb4qj2X6vsvzMT4MfBCDwNDHqurIlxrsi8L95LYH+FfVvVvwHGSfXwR17UZI5rgfi/8AGHQPgx4Zl1jW5xvcEWtnGR51zJj7qD8st0A69q+lSp4an2SPx2c8XnGKWjnObskvyS7E/wAWPizoXwe8Kz65rtzsRcrBbJgy3EmOEQdz79AOTX5e/GH4x678Z/Fsus6xJsiXK2lijHyraPP3V9Se7dSfYACL4ufF3XvjJ4qm1nW58KMrbWaE+XbJnhEH8z1J/DHEV8LmOZSxUuSGkF+Pmz+l+EuEqWR01iMQlKvJavpFdl+rJUkqdJKp05XIrxUz9GcbmgktTLJWektSpL71aZi4miktTLLWcstTLJVXMXA0FlqVZPes9ZakWWquYuJoLLUiy1QWWpFlq7mTgXxLUiy1QWX3p4louZuBfEtPEtUBL708S1VzNwLwl96cJaoiX3p4lp3J5C6Ja2PC/hrVvGesQaXotlNf3sx+WKIZwO7MeigdyeBXc/Bv9nHxN8V5obpo20jQCctqE6cyD0iXq/14X3zxX3T8N/hV4e+Fujiw0OzETMB511J800zDu7d/oMAdgK9nB5fUr2lPSP5+h+eZ9xZhcrvRw9qlXt0Xq/0X4HmvwL/Zg074eLDq+viPVPEIwyd4bU/7AP3m/wBo/gB1PvYHHpS444o6V9fRowox5aasj8Cx2PxGY1nXxMuaT+5eSXRDqKKK2OAKKKKACiiigAooooAKr3N1FZ28s08qQwxKXeSRgqooGSST0AHeuX+JvxT8M/B/wxPr/irVYtL0+Lhd5zJM+OEjQcux9B9TgAmvyt/ak/be8T/Hya40bSjN4c8EhsLp8b4mvADw1ww6+uwfKO+4gGk3YaVz3r9rH/gomluLvwn8KboSTcxXXideVXsVtvU/9NDx/dzw1fDXgL4e+LPjX40j0fw/Y3Wu63euZJXJLbcn5pZZDwq5OSzHv6mvQv2bf2TPF/7RmrK9jEdJ8MQybbvXLmMmNfVIxx5j47DgcZIyM/rL8FvgR4S+A3hdNE8LaeINwBur6bDXN24/ikfHPfAGAMnAFTuVseY/srfsXeG/2e7GHVr8Ra943lTEupMn7u1yOUtweg7Fz8zc9AdtfSlFFWQFFFFABRRRQAUUUUAFFFFABRRRQAUUUUAFFFFACYoNUdW1mw8P2Et9qd9b6fZRDMlzdSrHGg9SzEAV4H4z/b/+BnguV4JfGsOrXKHHlaPBJdA/SRV8s/8AfVa06FWs7U4t+iA+iulZniDw7pvivRbzSdZsLfU9Mu4zFcWl1GJI5UPUMp4NfJkv/BVL4Mxz+WLfxLKn/PVdPj2/rKD+ld34I/4KAfA7xvPHbxeMYtIunxiLWYJLVR9ZGHlj/vquqWBxdP3nTkvkOzPjD9sD/gnNqXw6N74u+GcFxrPhgZludGGZLqwXqSneWMf99KOu4ZYfC5GDg8Gv6NdO1Oz1mxivLC7gvrSZd0c9vIJI3X1DDII+lfF/7X//AATu0n4q/bfFnw8it9C8XtmW407iO01FupPpFKf733WP3sElq+my3O3G1HFP5/5lJ9z8mqK1PFHhbV/BWvXuia7p1xpWrWchiuLS6jKSRsPUH8wehBBFZdfbRkpLmiUFFFFUAUUUUAfSH7KX7bPiv9m7UItNnMniDwRLJm40eWT5oMnmS3Y/cbuV+63OcE7h+vfwl+MXhP42+EoPEXhLVI9SsJMLIg+Wa3kxkxyp1Rh6Hr1GQQT/AD6V33wZ+OHi74DeLofEPhLU3srgYW4tny1vdx5/1cqZwy/qOoIPNfN5lk9PF3qUvdn+D9f8xNXP6Bapalp9trGn3Nle28d3ZXEbQzW8yB0kRhhlYHgggkEGvBf2W/2yfCP7S2lJbwuuieMII913oU8gLNjrJC3HmJ+q9wOCfoYda/PKlKph5uFRWaMz8Xf24f2Rbr9nPxn/AGtosMs/gLWJWNlNy32OU5JtnPsMlCfvKO5Vq+X6/oa+I/w80L4reC9T8LeI7Nb/AEjUYjHLGeGU9VdT/CynBB7ECvw//aX/AGd9d/Zu+I914d1UNc6dLmfS9TCYS8t88H2cdGXsfUEE/oGT5n9ah7Gq/fX4r/PuaJ3PJaKK9f8A2VvgDfftF/F3TPDUQki0mI/a9WvEH+otVI3YP95iQi+7A9Aa+irVY0KbqTdkhn2V/wAEu/2ZvslvL8Xdftf38we10CKVeVTlZbkfXmNT6b/UGv0YHNUNC0Sx8NaLY6TpdrHZafZQJbW1tEMJFGihVUD0AAFaGQK/I8bipYyvKrL5eSM27i0UUVxiCiiigAooooAKKKKAEz+VfPf7av7Sdv8As5fCe4urOVG8W6uHtNHtzglXx885H92MEH3YoO9e1+KvE+meC/Duo69rF5HYaXp9u9zcXEv3Y41GST69Og5PQV+GH7Tvx91P9oz4r6l4mu/Mg05T9m0uxY5FtaqTsX/eOSzH+8x7AV7mUYD65W5pr3I7+fkNK5ynw98C+IfjZ8SNM8O6Wsmoa7rd3gyysW5YlpJZG5OFG5mPoDX7s/Bj4S6N8E/htovg/Q48WmnxBZJyoD3Ep5klf/aZsn24A4Ar5i/4Ju/su/8ACrfBH/Cf+ILTZ4p8QwA2sUq/PZ2RwyjHZpOGPoAg4O4V9rjvW+dY/wCsVfY037sfxf8AwBti0UUV84SFFFFABRRRQAUUUUAFFFFABRRRQAnfFfn5/wAFRv2jxoHh22+FOh3WNQ1RVutZeNuYrYHMcJx0LsNxH91R2evsv4y/FTSfgr8N9b8Yay2LPTYC6xA4aeU8RxL7sxC+2c9Aa/Bj4i+PdX+KHjjWvFWuzm41XVblrmZuy56Ko7KowoHYACvpsiwP1it7aa92O3m/+BuUkc5RRRX6OWFHWivor9hj9ndv2gPjRZx6hbmbwtoe2/1VmHySAH93Af8ArowwR/dV/SsMRXhhqUqs9kB98/8ABN/9nc/CP4RjxTqtr5XibxUqXLCRfnt7Mcwx+xYEyH/eUHla+wKjjRYkVFAVVGAAMACpK/IMRXniasqs92ZBRRRWABRRRQAUUUUAFFFFABRRRQAUUUUAFFFFABRRRQAUUUUAFFFFABRRRQAUUUUAFFFFABRRRQAUUUUAFFFFABRRRQAUUUUAFFFFAH5+f8FR/wBnH/hIvDlr8VdEtt2oaUi2msJGvMtqT+7mOOpRjtJ/usOyV+X9f0Z61o9l4i0i90rUbaO8sLyF7e4t5RlJY3UqykehBIr8KP2o/gTe/s8/GHWPC8wkk0wt9q0u6cf6+0cnYc9yuCjf7SHtivvcgx3PB4ab1jt6f8AuLPI6KKK+wKCv1p/4Jn/tJf8ACyfh4/w/1u63+IvDMS/ZGdvmubDIVPqYiQh/2TH71+S1dr8Gfitq/wAFfiVofjDRn/0vTZw7QlsLPEeJIm/2WUke2cjkCvLzLBrG4dw+0tV6/wDBE1c/oNJNHUVy3w1+IWj/ABV8DaL4s0Kf7RpeqW6zxE/eQnhkYdmVgVI7FTXUgc1+TSi4txkrNGYtFFFABRRRQAUUUUAFFFFABRRRQAh61zHxI+H+jfFLwRrHhXX7UXWk6nbtBMndc8q6nsysAwPYgGunIzQKItxalF6oD+f/AOOvwb1v4BfE7VvCWsqTNZyb7W7C7UuoGOY5l9iOo7EMOoNfqZ/wT9/alHx3+HQ8O69d+Z428PxLHcNI3z3tt92O492HCv74J++BWp+3f+y6n7Qnwza/0i2U+NtBR59OZRhrqPrJbE992Mr6MB0DNX5K/CL4pa/8CviVpXivRmaDUtMn/e20mVWaPpJDIPRhkHuOo5Ar75cmd4Kz0qR/P/Jl7o/oKoIzXE/CP4qaJ8afh9o/i7w/cebp+oRByjY3wSDh4nHZlbIP0yOCDXbd6+BlGUJOMlZogWiiigAooooAKKKKACiiigDC8ZeEtK8eeF9U8Pa3ZpqGk6lbvbXNvIMhkYYP0I6gjkEAjkV+GP7TXwC1b9nT4p6j4Yv98+nsftGmX7LgXVsxO1vTcMFWHZlPbBP71EflXgn7Yv7NVn+0n8LbjToVjh8UacGutGvHwMS4+aJj/ckAAPoQrc7cV7mUZh9Srcsn7kt/LzGnY/Diirer6TeaBqt5puo20tnf2czwXFvMpV4pFJDKwPQggiqgBJwOTX6ipJrmRoFek/A/9nvxr+0H4mXSPCOltcIhH2rUZ8pa2in+KSTHHfCjLHBwDX0Z+yn/AME4vEXxVNn4j+IAufC/hRsSxWO3ZfXy9RgEfukP95huI6DBDV+pPgT4e+Hfhh4ZtdA8L6RbaNpFsMR21smBnuzHqzHuzEk9zXy2YZ3Tw96dD3pfgv8AMls8U/Zh/Yl8Ffs42cOoCMeIvGTJibWrqMfuiRysCc+WvUZ5Y5OTjgfR/Sj6V5B+0d+0t4W/Zs8GSavrswutSuAy6bo8LgT3kg9P7qDI3ORge5IB+ElKvja2t5SZO5q/HX48+Fv2e/A8/iLxRd7F5S0sYiDcXkuOI417+5PCjkmvxd/aJ/aN8VftIeNpNc8Qz+TZQlk0/SYWPkWURP3VHdjgbnPLEdgABlfG745eKvj943ufEvim9M0zZS2tIyRBZxZyI4l7AevUnkkmvPq/Q8syqGCjz1NZv8PJf5lpWCiiivoRhRRRQAUUV93fsO/sBzfENrDx98RrJ4PCwIm07RpgVfUe4kkHVYfQdX9l+9x4vF0sHTdSo/8Ag+gN2Oc/Yl/YQvvjXdWnjHxrbzaf4EicPBbHKS6qQeinqsXq/U9F7sv60aPo9j4f0u003TbSGxsLSNYYLW3QJHEijAVVHAAHaprK0gsrSG2t4Ugt4UEccUShURQMBQBwABxirPOfavy/HY+pjp809Etl2M27i0UUV5whuMUvaj3rzHS/2i/AGt/F29+Gtn4ht5vFlpD5slqp+QsM74lfo0igZZByB9Gw405zvyq9tWM9PooopCCiiigAooooAKKKKACiiigAooooAKKKKACuG+LPwc8KfGvwrLoPizTE1C1bLQzD5Z7Z8ffifqrfoehBHFdzRQB+Nv7Tn7F/iz9nu6m1KBZPEHg13/davBH80AJ4S4UfcPbd908cgnaM39m39r7xj+ztqKW1tKda8KSSbrnQ7qQhBk8vC3Plv9AQe4PBH7NXtlb6jazWt1BHc20yGOSGZA6OpGCrA8EEdjXwJ+1H/wAE4Y7z7Z4n+E8Swzcy3Hhl2wjdybZj90/9M24/ukcLUNW2LTvufXXwT+P3g74+eHBq3hbUhLLGB9q06fCXVox7SJnp6MMqccE4Nel1+Bnh3xL4s+DfjQX2l3V/4Y8SabKY3GDFLGwPzI6MORxgqwwe4r9Jv2Y/+Ch2gfElbTw94/a38M+JmxHFf52WV43bkn9059GO0noRkLTTE0fZtFNVgwBBBB5BFOqiQpMUtFABSEcUtFAHlHxe/Z28L/Fq3ea6h/s7WwuI9TtVAk9g46OPY8+hFfC3xZ+B/in4Q3zLqtoZ9NZtsOpWwLQyegJ/gb/ZbHfGRzX6fEVT1HTrTV7Ka0vraK7tpVKSQzIGVlPUEHgivKxWX0sT720u/wDmfbZHxXjcnapv36f8r6ej6fkfkOZaaZa+1fjF+xFp+r/aNT8DTrpl2cs2l3BJt5D/ALDclD7HI/3RXxz4u8I634E1eTS9e0240y8T/lnMuAw/vKejD3BIr5DE4OthX76079D9/wAnz/AZzD/Z5+91i9Gvl19UZpl96YZarmWo2lrz7n1KgWWlqNpartLUbSUXNFAsNLUTS1A0tRtLUXNFAnaT3qFpahaSomlqbmygTNJULy1GXJpKls0URSxNJRRUlhRRRQAdDX17+yx+2LL4ZNp4S8c3TTaScRWerSnLW3YJKe6ejdV78fd+QqK68NiqmFqc8H/wTwc4yXCZ3hnh8TG/Z9U+6f8AV+p+1trcxXsKSwussTqGV0OQwPIIPerPevzd/Zj/AGuL74VTW/h7xLJNqHhRmCxyHLy2Ge692j9U7dV9D+iOg69p/ifSbbU9Ku4b6wuUEkVxA4ZHU9wRX6Fg8bTxkOaGj6rsfyln/D2LyCv7OurwfwyWz/yfdGP45+HujfEDS2s9Wtg7DJinj+WSI+qt/Toe4r5P+JvwQ1z4dPJchDqWjZ+W8hXmMeki/wAP16e/avtj3pksKTIUdVdSMEMMgitMRhKdda6PuYZVnmJyx2j70OsX+nY/OVZqkE1fVHxM/Zl0rxCJb7w6yaPqByxgx/o8h+g+5+HHtXzN4r8Ga54IvTba1p8to5PySEZjk91ccH8K+br4arReq07n6/luc4PM4/u5Wl/K9/8Ag/Ipib3p4m96zvPpwm9647nvOmaImPrS+dWeJqXzvencnkL/AJ1IZjiqPne9Bm4ouHIXTMfWmGb3qn53vTTPx1ouP2ZbM1MaeqjTUxpjSuWqZZaanWmpz6ddwXVrM8FxA4kjlQ4KMDkEVntN71E01LmtsW6UZR5ZI+6/gt8WrX4meH1ErJFrVsAt3AOMns6j+6f0PHpn0knNfm94T8Z6j4I1+11fS5vKuoG6H7si90Ydwf8APNfd3ww+JmmfE7w9HqNg4SZcLc2pbLwP6H1B7HuPfIH1GCxirrkl8S/E/EuI8hlllT29Ffupfg+3p2O1oopK9U+JExWF4t8Jab400WbTdTgE1vIODj5kPZlPYj1/pW50A5pT1pNKSsyoTlTkpwdmtmfCvxO+GWpfDLWTBcgz6fKSba9VcK49D6MO4/LiuQSf3r9A/EfhvT/FWlTadqlsl1aSjDI46HsQeoI7Ec18efF34K6j8Nbt7u38y+0KRv3d0B80OeiyY6H0bofY8V81i8HKl78NY/kfsWRcQU8clh8S7VPwl/wfL7uxwyXFTLPnvWSs3vUiz+9eZc+2dM1RN71IJ+etZaznjmnrcUXM3TNMT80vn1mi45pftFVcn2Zo+fSGes/7RSG4ouHsy+0/vTGm681RNxTGnPrU3KVMutPjvUT3FU2n96iaf3ouaKmWnnzUDzVXaatTwn4X1LxxrsGk6VAZ7mU8k8JGvd2PYD/PNKKc3ZblTdOjB1Kjslq2W/BnhLUfHviG30nS4/MmkOXkP3IkHV2PYD9eAOTX3B4A8D6b8PfDsOl6emSvzTTsPnlfuzf4dhgVQ+F3wv074Z6EtnaATXcoDXN4y4eVv6KOw7fUk12w/WvqMJhFQXNL4n+B+I5/nkszqeypaUo7eb7v9EOHSilor0j5EaPu0UmcEDqa84+MfxfsPhXoRkLJcatcKRaWhblj/eb0Ufr0HtnOcacXOTskdGHw9TFVY0aMbyeyMb4+/GCLwBo7aZp0wbXrxcJtOTboeDIff+6PXntz8em6aV2d2LOxyWY5JNV9Z8Q33iPVbrUtQuXuby5cvJK55J/oB0AHQVAs1fIYnFOvO726H79k2S08qw/JvN6yfd/5LoaSzVKJqzFm9DUgmNc1z3HA0hMKeJunNZwnpwm96Lmbpmj5x9ad51Z3nU7zvencnkL/AJ1HnVQ873o873ouHIXTMfWkM3PWqJm5pDNz1ouP2ZbMw9aY01VDPXS+C/h14h+IN2IdH095Yw2JLmT5YY/95z/IZPtVRi5vlirszrTp4eDqVZKMV1ZgtMTXq3wv/Z/1nx15V9qIfSdGbDCR1/eyj/YU9Af7x49Aa9n+Gv7OGh+DfKvdUC61qi4YPMv7mI/7KHqfds+wFewhQF4Fe5h8v+1V+7/M/NM14sunRwC/7ef6L9X9xh+EvBmleCdLSw0m2W3gXk45Z2/vM3Umt3tSGvn39o/9q/SPg3bTaVpRi1bxZInyW27MdrkcPKR+YQcnvgEE+rVq08NT5puyR8Jg8Hi84xKo0Iuc5f1dvojrPjz+0F4f+B3h83F64vdZnUiy0uN8SSn+8391AerH6DJ4r8yviT8S9e+K3ie41zxBeG5upPljjHEUMeeI41/hUfmepJJJrM8WeLtX8c69d6zrl9LqGo3LbpJpT+QA6BR0AHAHSsivgsfmE8XK0dIrZf5n9Q8McJ4fIaSqT9+s95dvJdl+f4BRRRXjn34UUUUAAOKesmKZRQBYWWpVlxVIHFPWTFUmQ4l9ZalWT3rPWWpVl960uZOBfWWpFlqgstSLKPWi5k4F9ZakEtUBLjvTxLV3M3AviWnCWmaTp19rt/FZadZz315K22OC3jMkjn0Cjk19S/CD9h3WNaaDUPHFwdIsjhhp1s4a4f2duVQfTJ/3TXXQw1XEytCN/wAj5/NM4wOUU+fFVEn0W7fot/0Pn7wd4L13x/qyab4f02fUrtuqwr8qD+87HhR7kgV9l/Bj9jPTPC4g1Xxi0WtaoMOtiozawn3z/rD9fl9j1r33wb4G0LwDpMemaBpkOnWSfwRLyx/vMx5Y+5JNdDjtX1uEyunQtKp70vwPwXPONcVmV6OFXs6f/kz9X09F94yGFII1SNQiqMAKMACpaKK9w/OL31YUUUUCCiiigAooooAKKKy/EXiPS/CWjXWrazqFvpemWqGSe7upBHHGvqSeKANSvm/9pr9tbwn+z9bz6VatH4i8Zlfk0qCT5LckcNcOPuDvtHzHjgA7q+Zf2nv+Cj97r/2vw38K3l0zTjmObxFIpS4mHQ+Qp5jX/bPzegXGT8ffDz4aeLvjX4vXSPDenXWuavcsZJpMkqgJ+aSWQ8KMnlmPU9yalvsUl3LPxY+Mfi/45+K31rxTqUuo3jkpb2yAiG3UniOKMcKOnuepJPNfVv7Kv/BO3UPFn2PxR8UIZtL0U4lt9AyY7m6HUGY9Yk/2fvn/AGeCfo79l79hLwz8DVtte1/yfEvjVQHF06ZtrJvSBD1Yf89G59AvOfqehLuDfYztD0HT/DOkWul6TYwabp1rGIoLW1jEccajoFUcCtGiiqJCiiigAooooAKKKKACiiigAooooAKKKKAEJxQCaCOa5f4i/Ebw/wDCnwjfeJfFGpxaXpNmm6SaU8seyIvVmPQKOTRGLk1GKu2BvXt7b6baTXV1NHbW0KF5JpXCoigZLMTwAB3NfB/7SX/BUHRvCU15oHwutofEWppmN9eus/Yom6HylGDKR/e4XoRvFfKP7Wf7cPij9o3UJ9I08zeHvAsUn7nS0fEl1g8SXDD7x7hB8q8feI3V8y19zl2QpJVMXq+3+ZaXc7X4mfGjxt8Y9WOoeMPEt9rk4JMcc8mIYs9o4lwiD/dAriqKK+xhThTXLBWRQUUUVYHpXwb/AGifH/wH1dL3wj4guLKAuHm06VjJZ3HtJEeDxxuGGHYiv1X/AGUP26PC37RsMWi6gkfhvxwiZfTJJMxXeBy1u5+96lD8wGfvAFq/F6vv7/gnr+xTc+JNS0v4qeNbeW00e0kW50TTnyj3kinK3D9xGpAKj+MjP3R83zWc4bCOi6tXSXRrdvt5idj7R/aY/ZJ8G/tL6Fs1WEaX4kt4yljrttGPOi7hHHHmR5/hJ4ydpUnNfj38dv2e/GX7PPix9E8V6eY43LGz1KDLWt4g/ijfH0ypwwyMjkV++9cl8Sfhh4Z+LvhW78N+LNJg1fSrgcxyj5o27OjDlHGeGBBr5TLs2qYJ8kveh27ehCdj+eqivqX9rX9hPxN+zzdXGu6L5/iLwIz5W+VMz2QJ4S4UDgdhIPlPfaSBXy1X6Rh8RTxUFUpO6NAoooroAKKKKAL2ia5qHhrVrTVNKvZ9O1G0kEsF3ayGOSJx0ZWHINfp/wDsf/8ABR3T/HJsvCPxRuINK8QnEVrrxxHbXp6BZe0Uh9eEb/ZOAfyyorzsbgKOOhyzWvR9UDVz+kBWDLkHI9a8p/aR/Z80H9pD4cXXhvVlW3vUzNpupKmZLO4xww9VPRl7j0IBH5y/sg/8FC9Z+D5svCvjuS417wYMRQXeS93pq9BtzzJEP7h5A+6eNp/Vbwl4v0fx54estc8P6lb6vpF5GJYLu2cOjj+hB4IPIIIOCK/OMVg8RldVSfTZoztY/AT4h/DHxF8L/Hmo+ENf0+S21yyn8gwqCwlz9xoz/ErAgqR1BFfsX+xB+zbH+zv8IoItQgA8Xa0EvdWkx80Zx+7t8+kYJB/2mc9CK9E8c/APwX8RPH/hTxprWkJc+IPDUpks7gYG/glVkGPnCOd6/wB1hkdSD6R24rszDN5Y2jCklb+bzf8Al1G3cWiiivniQooooAKKKKACiiigBCcUtJXzV+3D+1FD+zp8Mnh0ydG8Z62r2+lxcEwDGHuWHomeM9WI4IDY1o0Z16kaUFqwPlL/AIKa/tUf8JLrLfCbwzebtM06USa7PC3E9ypytvkdVjPLf7eBwU58t/4J/fstt8d/iQPEGuWhk8E+HpVluRIvyXlx96O39x0Z/wDZwD98GvA/hl8O/EPxw+JGmeGdHV73WdYucPPKSwQE7pJpG64UbmJ68dzX7q/Bf4SaJ8EPhvo/hDQottnYR4knZQHuZjzJK/8AtM2T7cAcAV9tja0MpwiwtF+++v5v/It6Kx3SqEUKBgDgAU6iivhCAooooAKKKKACiiigAooooAKKKKAEJxRmjPNfO/7bX7R8X7PHwgurmxmUeLNZD2WkR5+ZHI+efHpGCD/vFAeta0aU69SNOC1YHw7/AMFMf2kv+Fj/ABCT4e6LdbvD3hqU/bGjb5bm/wAEN9RECUH+0ZPavienzzyXU8k00jSyyMXd3OWYnkknuaZX65hMNDC0Y0o7L+rmuwUUUV2AS2lpNf3UNtbRPPcTOI44o1LM7E4AAHUk9q/cb9jn9nyH9nf4Mado08S/8JFf4vtYmGCTcMB+7B7rGuEHYkMf4q+FP+CY37OX/CffECb4j61a79B8NyhbBZF+We/xkEeoiBDf7zR+hr9YhXwOfY72klhoPRav17fImT6C0UUV8gQFFFFABRRRQAUUUUAFFFFABRRRQAUUUUAFFFFABRRRQAUUUUAFFFFABRRRQAUUUUAFFFFABRRRQAUUUUAFFFFABRRRQAUUUUAFFFFACd6+X/29v2bR8e/hFNe6VamTxd4eD3mnbV+e4jxmW399wAKj+8qjjJr6hpK2oVp4erGrDdAfzfMpRipGCDgg0lfYX/BR79mv/hUXxO/4THRrXy/CviiV5Ssa4S1vfvSx+wfl1/4GAMLXx7X67hcTDF0o1obM13CiiiuoD7r/AOCZH7TH/CD+MJPhhr11t0TXpvM0uSRvlt70jHl+wlAA/wB8Lj7xr9VxX84VrdTWVzFcW8rwTxOJI5Y2KsjA5BBHQg96/bb9if8AaRh/aK+ElvdXsyf8JZpASz1iEYBd8fJOB/dkAJ9AwcDgV8Fn+A9nP6zTWj39e/zJkup9EUUUV8eQFFFFABRRRQAUUUUAFFFFABRRRQAhr8s/+Cl37KX/AAh+uv8AFXwxZ7dF1OYLrVvCvFtdMeJ8Dosh6+j/AO+MfqYeeKxvFPhfTfGnh3UtC1mzj1DStRge3ubab7siMMEe31HIPIrvwGMngqyqx26ruhp2PyG/YA/aqPwG+IP/AAj2v3ZTwPr0qpcNI3yWNxwqXA9F6K/tg/wAV+xyOsqB0YMhGQQcgivwl/ao/Z21T9m34pXnh+58y40a4zc6RqDDi4tyeAT03r91h6jPRhX3b/wTX/axPjrw9H8LvE93u8QaTDnSLmZvmu7RR/qsnq8Y6eqf7hJ+jzjBxxFNY/D6prX/AD/zKa6n3lRRRXxpAUUUUAFFFFABRRRQAUUUUAfn9+37+w/q/wATvFGneOfh1pa3euX8yWer6fGyxiQnhLrLEAYACuc9NrdmNd7+yr/wT08L/BRbPxF4uEHirxohEiF03Wdg3/TJGHzuD/y0YdhtCnk/YdHSvTeZYl0Fh+a0V99u1+w7hwooo75r5s/a8/bJ0H9mnw+1lbeTq/je8iJsdK3ZWIHgTT45VAeg4LEYGBlhxUaNTEVFTpq7Yjc/an/aw8Nfsy+FWnvGTUvE94h/s3RY3w8p6eZIf4Iwerd8YGTnH4x/Fb4seJvjP40vfFHivUX1DU7k4A6RwRgnbHGvRUXPAHuTkkk0fH3j/X/id4s1DxJ4m1KbVdYvpPMmuJj+SqOiqBwFGAAMCuer9My7LKeBhd6ze7/RGiVgooor2xhRRRQAUUUUwPof9hfTPhlq/wAdtLtviWS1u+P7KhuMfYpbzcNi3Gex/hB+UtgNwcH9t0RY41VAAoGAB0xX84IJByODX6gf8E/v25B4tisfhn8QdQ/4nkYEOjaxcv8A8fqjhYJWP/LUdFY/f6H5sbvjM+wFWqvrNNtpbrt5r9SZI/QOikpa+EIEzxSbsU13WNCzkKoGST0Ffmp+3J/wUD+3i/8Ah98LtRK2vzQap4jtX5l7NDbMP4exkHXovHJ7MHg6uNqezpr1fRDSudP+3H/wUCTwyL/4f/DLUFk1n5oNT1+3bK2nZooGHWTsXH3eg+blfzT0rXtS0PW7bWLC+uLTVbaZbiG8hkKypIDkOG65zzmqBOTk8miv1DB4Glg6Xs4L1fc0Ssfsx+xJ+2XYftE+HF0LXpYbLx/p0INzCMIt/GOPPiHr/eUdCcjg8fVJx+dfzqeE/Fer+BfEmn6/oN/Npmr6fMJ7a6gbDRsP5jsQeCCQcg1+z37HX7XWk/tL+EPJuDDp/jbTowNS01TgSDgefCDyYyeo6qTg9VLfFZvlTwzdakvce67f8Aho+j6KKK+YJCiiigAooooAKKKKACiiigAooooAKKKKACiiigDwz9ov9kfwZ+0Tp7SahbjSPE0abbfXbRB5ox0WVeBKnseR2Iya/Kv47/s2eNv2e9c+yeJNPL6dK5W01i1Be1uR7Nj5Wx1RsH6jBP7j1jeJvC+keMtFutH1vT7bVdMul8ua1u4xJG49we/cHqDyKlq5Sdj8ov2Z/wBvPxb8Eja6Jr/m+KvByYQWsz/6TZr/ANMZD1AH/LNuOMArya/T34V/GTwj8afDaa14S1eLU7bgTQg7Zrdj/BLGeVP14PUEjmvg39pf/gm5qGg/avEPwrEuqacMyS+Hpn3XMI6nyGP+sH+yfm9C5NfHXgvx34t+Dfi4anoGo3vh3XLNzHIFyjZB+aORGGGGRyrAjjkUrtbjsmfvhSGvjD9m7/gov4c+IYtdC+IIg8K+IWxGmo7tthdN7kn9yx9GJX/aGQK+y4pUnQSRsHRhlWU5BHqKpO5NrEtFFFMQUUUUAM/i71zvjHwLoHj/AEt9N1/S7fVLVs/LMmSp9Vbqp9wQa6MCk/GplFSVpK6Lp1J0pqdOTUls1o0fEPxc/YPvbMTaj4DvftkYy39k3rBZB7Ry8Bvo2P8AeNfJ3iPw9qvhLUpdP1nTrrTL2P70FzEY2+uD1HuODX7H8NXN+Nfh54d+IWltYeItHtdUtudonTLIT3Rh8yn3Ug14GKyenV96k+V9un/AP1TJuP8AGYK1LHL2se+0l+j+evmfj6ZaY0vvX2h8Vv8Agn6w86+8B6p6sNK1Jv0SUD8gw+rV8leN/hv4p+HF99k8SaJd6TKThWmj/dyf7jjKt+BNfK4jBV8M/fjp36H7jlPEOWZxFfVqq5v5Xo/uf5q5gNLUbS1HRXnXPqbIUsTSUUUigooooAKKKKACiiigAooooAK9f/Z//aS1/wCBuriNC+peHJnzdaXI/A9ZIj/A/wCh6HsR5BRW1KtOjNTpuzR5+OwOHzKhLDYqClGW6f8AWj7NH7D/AA4+J3h74q+HodZ8PXy3ls4w6dJIXxyjr1Vh+vUZGDXXfxV+PHwz+KfiL4TeI49Y8O3zW0wwJoW+aGdP7ki9x+o6gg81+kXwE/aZ8OfG/TlhjcaZ4kiTM+lzONx9XjP8afqO46E/d4DM4YpKMtJ/n6H8xcTcG4rJJOvQvOj36r1/z29D2Y9az9Y0Sx1+yks9QtIby2kGGinQOp/A1ocYoxivbaT0Z+dRlKLUouzR85+P/wBku2umku/Cl59jkOT9huiWiPsr8sv45+or558V+Cde8D3f2fWtMnsmJwkjLmN/91xkH8DX6Ig844zVXUtMtNXtJLa9toru3kGHinQMjD3B4NeVWy+nU1ho/wAD7fLuLMZhLQr/ALyPno/v6/M/NoTCl84etfX3jb9lLwz4gMk+jSyaBdtztj/eQk+6E5H4ED2rwDxl+z1428HF3OnHVbQc+fp2ZOPdPvD8se9eJWwdejurryP0rAcRZdjrJT5Zdpaf8B/ecB5w9aDMPWqUrPDI0citG6nDKwwQfQimmf3rzz6hRT1Rd86mmbiqXne9NMtFy/Zl1p/eozNVQy+9Mab3qblqBaaaomlqs01RNN70rmigWWm963/AXxG1X4ceIodW0qba6/LLCx/dzp3Rh6fqDyK5JpqhaWhTdNqUXqgq4WniaTpVY3i9GmfpN8Mviho/xT0BNQ0yULMoC3No5xJA/wDdYenXB6H8wO0Pc1+YHgn4gav8PNfg1jRbo29zHw6HmORO6OO6n/64wQDX3j8HPjtoXxb0tTBItnrMSA3OnyN86erL/eXPft3xX12Cx0cQuWekvzPwbiHhirlM3XoJypP74+T/AEZ6h1paSlr1j4QQdKq31jBqNtLbXMKXEEqlHilUMrKeoIPUVa4FGQaBptO6Pk/4xfs13WiGbWPCkb3ViMvLpwy0sI9Y+7L7dR79vAhMVJByCOCDX6WYzx2NeJ/GL9nLTvHPm6novl6ZrZyzcYhuD/tgdG/2h+IPUeFisvv79L7v8j9MyTip07YfHu66S/z/AMz5CWenCen+JPDmq+D9Wk07WLOWyuo/4JBww/vKejD3HFZgn96+fd4OzP1enyVYKpTd0+qNJZ/el8/3rOWf3pfP96nmK9maHn+9Bn96z/P96Qz8daOYPZl8z0wz1RM/HWmmelzFezLjT+9RtPVNp/eux+GXwt1v4pav9m06LyrOJh9ovpAfLiH9W9FH6DmripVJKMVdsxr1aWEputWkoxW7ZV8E+C9W+IOuxaXpEBllbl5DxHEnd3PYfqegya+3Phb8K9L+F+jC1s08+9kAa5vXXDzN/QDsP5nJq78PPhxpPw10JNO0uHDHDTXDAeZM/wDeY/yHQV1nOfWvqcHg1h1zS1l+R+HZ9xBUzSbpUvdpL735v9EPpKKOor1D44QfSikIwp71458cv2iNK+FNnJZWjR6h4kdf3doGysWejSEdB3A6n2HNZVakKMXObsjsweDr46sqGHjzSf8AV32Ru/GL4y6T8KNEaWd1uNWmB+y2Kt8zn+83og7n8BzXwl4p8Y6l411y51bVrlrm7nbJJ4VR2VR2UdhWR4i8V6l4v1q51XVruS8vrhtzyyH8gB0AHQAcCqKy18disbLEy7RWyP6CyHhyllFLml71V7v9F5fmaiy+9SLLWYs1TLP71w3PqHA0lmqRZ/es1ZqkWb3p3MnA0Vn96eJuazhLThNzVXIcDR86l84etZwm5607z/ei5Psy/wCcPWjzh61VtY576dILeKSeZzhY4lLMx9AB1r1bwb+zT418VmOW5tF0Szbky352vj2jHzZ+uPrW1OnUqu0Fc8/FYvC4KPNiKiivN/kt38jzIzDNdP4N+HHiTx9cBNG0yWeLOGuXGyFPq54/AZPtX1J4I/Zd8J+F9k2oo/iC8XnfdjEQPtGOMezFq9dtLSGzgSG3iSGFBtVI1ChR6ACvZo5Y3rVdvJH59mHGdKN4YKF33ei+7d/Ox4P8P/2UtL0dku/Etx/a1yORaRZSBT7n7z/oPUGvdrDT7XSrSO1tLeK1t4xtSKFAqqPQAcCrW3ikIBr3KVCnSVoKx+aYzMcVmE+fETcvLovRbAOB0pskixKWdgqgZJPasXxb4x0bwLodzrGu6hDpunQDLzzNgewA6sT2AyT2Ffnz+0b+2Jq3xTNxoXhrz9G8LnKSODtnvB/tkfdQ/wBwHnuT0HJi8bSwkbzd30R7ORcOY3PqvLQVoL4pPZf5vyR61+0n+2zBo4uvDXw/uI7q+5iudaXDRQ9isXZ2/wBr7o7Z6j4YvLy41G7murqeS5uZnMkk0rFndickknkknvUNFfA4rF1cXPmm/RdEf1LkeQYPIaHssPH3nvJ7t/1stgooorhPpQooooAKKKKACiiigAooooAKcHIptFAEqy08S10Hgf4X+KfiTffZfDeh3mqvnBkhTESf78hwq/iRX1V8Mf8AgnncTeVeeOdaEC8MdO0vlvo0rDA9wqn2avRw+CxGJ+COnfofL5rxFleUJ/Waq5v5Vq/uX5uyPkbRtJv/ABDqEVjplncaheynbHBaxNJI59lAya+nfhT+wn4l8SmG98X3a+HrA4Y2kJEt049D/Cn47j6rX2j4B+FHhT4Y2H2Tw3o1tpsZADyIu6ST/ec5ZvxNdePSvqMNk1On71Z8z7dD8SzjxDxWKvTy+Ps493rL/Jfj6nDfDn4OeE/hXYi28PaXDayMu2W6Yb55v95zyfp0HYCu56UlGOCK+hhCMFyxVkfk9evVxNR1a0nKT3bd2PoooqzEKKKKACiiigAooooAKKxfFXivR/BWh3Wsa7qVvpGmWi75rq7lCIo+p7noAOSeBX55/tJ/8FKb3WhdeH/hUkmm2RzHJ4iuExcSjofIQ/6sf7TfNzwFIzSbsNK59Y/tD/tdeB/2ebGSHULn+1/EzJug0GycGY5HDStyIl9zyewavyz+Pf7Tfjf9oXWfP8Q3/kaVE5a00azJS1g9Dtz874/jbJ5OMDiuO8J+DvFnxi8Xrp2iWN94k1++cyPtJkkYk/NJI7HgZOSzED1Nfo/+zP8A8E7PD/w6Nn4g+If2fxN4iGJI9NA3WNo3XkH/AFzD1I2j0OA1TqytEfKv7Mv7Cni345va61rIl8L+DGIf7bNH/pF2vpAh7H/no3y+m7BFfqN8KvhB4T+DHhiHQ/CWkx6ZaDBllA3TXD4+/K55Zvr06AAcV2aIsaBVUKoGAAMACpKpKxLdwooopiCiiigAooooAKKKKACiiigAooooAKKKKACiiqOqana6Jp13qF/cx2djaxNPPcTMFSKNQSzMTwAACSaN9EBhfEj4keH/AISeDNS8U+Jr5bDSLCPfJIeWc9FRF/iZjgADqTX4rftT/tT+Iv2mfGbXt60mn+G7N2XS9GV8pAn99+zSMOrfgOBXRftqftZah+0h46e106aW28DaTKyaZZ8r57dDcyD+8wzgH7qnHUsT83V+i5RlSw0VWqr33+H/AAe5aVgoorofA/w+8SfErXI9H8L6Le67qbjcLexhMjKvdmxwqjIyxwB619NOcYLmm7Io56ivqUf8E1PjsdKa8Ph6wWYLuFkdUg84+2d2zP8AwKvn/wAffDXxT8LtcfR/FmhXug6ivPk3kRTeP7yN0df9pSR71z0sXQrvlpzTfkwuc1RRX1n+w5+xdd/tAa7H4m8SwS2ngDT5vnPKNqcqnmGM9Qg/jcf7o5yVeJxFPC03UquyQHQ/sG/sRS/GLUbbx141s3i8EWku60spQQdUlU9P+uKkcn+IjaP4sfrPb20VnBHBAiwwxqESONQqqoGAAB0AqHStMtND061sLC2is7G2iWGC3gQJHEijCqqjgAAAACr1fleOxtTHVeee3RdjNu4ma4Lw98b/AAR4q+IOt+CNL8RWl34o0dVa809G+ZM9Qp6OV4DBSdpIBwa+YP29v23o/hFYXPgPwReLJ41uo9t5fQtkaVGw7H/nswPA/hB3dStflj4d8Y634S8T2niLR9TudP1y1n+0Q30MhEqyZ5Oe+cnOeuSDnNergckqYqk6s3y3+H/N+Q0rn9EN3ZwX9pNbXMMdxbzIY5IpVDI6kYIIPBBHavzk/a//AOCbRH27xj8I7TI5mvPCydR3LWv8/KP/AAHste7fsY/tvaT+0NpcPh/xBJBpPj+2i/eWwO2LUFUcyw5/i7tH1HUZGcfV2K86nVxWVV2tn1XRi2P5wrq1msrmW3uIngniYpJFIpVkYHBBB5BB7VFX7Lftb/sI+G/2hLe417RBD4c8dquRfKmIL4gcLcKO/YSD5h3DAAD8kfiR8NPEvwl8V3fhzxVpM+katbH5ophw69nRhw6nHDKSDX6FgMyo46Omkuq/rdFp3OXooor1xhRRUkMMlzMkUSNJK7BVRBksT0AHc0bAb3w88Aa38UfGeleFvDtm19q+pTCGGJeg7lmPZVALE9gCa/cv9m74DaT+zr8LtO8J6bIbm5U/aNQvX4N1csAHfHZeAqjsFHU5J8d/YH/ZGj+Ang0eJfEdqp8ea1CDMrjJ0+3OCIB6MeC59QF/hyfrfFfm2c5l9an7Km/cj+L/AMiG7i0UUV82SFFFFABRRRQAUUUUAFFFNZgoJJwBQBzHxJ+IeifCjwRq/ivxDdC00nTITNK/8THoqKO7MxCgdyRX4VfHr4063+0B8TtV8W6wxV7l/LtLMNuS0t1J8uJfoDknuxY9699/4KF/tXn41eNj4O8N3m/wXoM5BlibKahdjKtL6FF5VPXLNzuGN3/gm/8Asnt8SvFSfEjxNZbvC+iz/wDEvt5l+W+vF5DYPVIzgnsWwOcMK+6y/DwyvDPGYj4mtvyXqy1pqfU3/BPj9lUfA/wGPFPiG02eNfEEKs6SL89janDJD7M3DP77V/h5+vepIopCcV8ZXrzxNWVWpuyNx1FFFYAFFFFABRRRQAUUUUAFFFFABRRRQBQ1nVrLw/pV5qeoXMdnYWcL3FxcSttSKNQWZmPYAAmvww/ay/aCvP2i/i/qXiAtJHoluTZ6RaPx5VspOGI7M5y7e7Y6AV9l/wDBUH9pr+zLCP4ReHrvF1dKlzr0sTcpFw0Vvn1bh2H93YOjEV+Z9fe5DgPZx+tVFq9vTv8AMuK6hRRRX2BQV0/wy+HmsfFfx7onhPQoPP1PVbhYIwc7UHVnb0VVDMT2CmuYr9Uf+CYn7NX/AAhng+X4n69abdZ12LytKjlX5oLLOTIPQykAj/YVSDhzXmZjjI4Kg59dl6ibsfXfwh+FukfBn4daH4Q0SPbY6bAIzIRhp5DzJK3+0zFmP1x0Fdt3o5oJxX5NKUpycpO7ZmLRRRSAKKKKACiiigAooooAKKKKACiiigAooooAKKKKACiiigAooooAKKKKACiiigAooooAKKKKACiiigAooooAKKKKACiiigAooooAKKKKACiiigDz346fCDSfjp8Mda8HawuyG+i/cXO3LW068xyr7q2OO4yOhNfg7498Eat8N/GOseGNdtjaatpdy9tcRnpuU/eU91IwQe4IPev6I+tfAf8AwU7/AGZP+Er8OR/FXw9ZltU0mIQ6zFEvM9oPuzYHUxk4J/uHPRK+nyPHfV6vsJv3ZbeT/wCCUmflzRRRX6MWFew/sq/tA3/7OXxc03xHEZJtGmP2TVrND/r7ZiNxA/vKQHX3XHQmvHqKyrUo16bpzV0wP6MdB1yw8T6LYavpd1He6dfQJc21zEcpLG6hlYH0IINaNfm5/wAEv/2nz8/wh8RXX9+48PzSt9Wlts/m6/8AAx/dFfpEOK/I8bhZYOu6Uvl5ozasOooorjEFFFFABRRRQAUUUUAFFFFABRRRQB4p+1T+znpv7Snwtu9BuPLttcts3OkX7jm3uAOhPXY/3WHpg4yor8UB/wAJP8F/iL/y86B4q8PX30kgnjb8iMj3BB7g1/QwT6V8Jf8ABSL9kv8A4T/w/L8TfCtlu8SaTD/xNbaFfmvbVR/rAB1kjA+pTj+FQfp8mzBUZfVq3wS28n/kykz6D/ZS/aO0z9pT4X2uuQGO21y0222r6eh5gnx94DrsfBZT9RnKmva8c1+DH7Mn7Qusfs3/ABPsvEdhvudMkxb6ppwbC3VuT8w9A6/eU9iPQkH9yPA3jLSPiH4T0vxJoN6mo6RqUK3FvcRn7ynsR2IOQQeQQQeRXHmuXvBVeaHwS28vITVjoKKKK8QQUUUUAFFFFABRRRQAUUUUAfMv7bn7WE37M3gu0j0rTJb3xPrQkjsJpoW+yW23G6R26Mw3DEYPPU4HX8avFHinVvGniC/1zXdQn1TVr6UzXF3cvueRj3J/QAcAAAcCv32+L3wk8OfG3wLqHhTxTZC70+6GUlXiW3lAO2WNv4XXPB78gggkH8S/2jf2d/En7N/j+fw9rkZuLKXMunapGhEV7Dnhh6MOAy5yp9QQT9zw/Vw6i4WtU/NeXp2LieU0UUV9oUFFFFABU9hYXOq31vZ2VvLd3dxIsUMECF3kdjhVVRySSQABVjQdB1HxPrNnpOkWU+o6neSrDb2tsheSVycBVA6mv1z/AGKf2FtO+A1lb+K/F0UGp+Pp48ovDw6UpHKRno0mDhpPqF4yW8rH5hSwFO8tW9l3/wCAJux+fPxj/Yr+I3wR+G+i+MtdskksbxR9ugtSXk0t2PyLPjj5gR8wyA3yk5xnwOv6Mtb0Ww8SaRd6VqlpDf6deRNBcWtwgeOWNhhlYHqCDX45fts/sbX37OviRtc0GKa9+H+pTEW05yzWMh5+zyn89rHqBg8g58rK84+tS9lX0l07Py9RJ3PlqnwzSW8ySxO0cqMGV0OCpHQg9jTKK+q9Sj9ZP2CP23ovizYW3gHxxeqnjS2j22V/K2P7UjUdCf8AnsoHP94DPUGvtW8u4LG1lubiZILeFTJJLIwVUUDJYk8AAc5r+c7TtRutIv7a+sbiW0vLaRZobiByjxupyrKw5BBAIIr6I+M/7d/xF+NPwz0jwZqM8WnWkMIj1W6siVk1ZwflMmMBVxjKLwWyemFX4rG5D7SupYd2i9/L0/yJcT1/9uL9v2b4hNf+Afhzevb+GAWh1HWYSVfUexjjPVYfU9X9l+98IUUV9ThMJSwdNU6a0/P1KSsFFFFdgBXR/D34g698LfF+m+J/Dd/JpusafIJIZo+h9VYdGVhkFTwQSK5yipnBTTjNXTA/c/8AZU/aj0H9prwKmoWrR6f4kslVNV0jdloXP8aZ5MbYOD25B5Fe54FfiJ+w34L+JviT43aXf/DeZtOl091bUtTuFJs4rYn5kmAxvDgECMHJIyCu3cv7cjO0Z696/LM1wdPB1+WlK6etuqM2rD6KKK8cQUUUUAFFFFABRRRQAUUUUAFFFFABRRRQAUUUUAFeDftD/sfeB/2hLaS5vrb+xfEwTEWuWKASHA4Eq8CVenXBAGAwr3migD8Q/j1+y146/Z71Nl1/TzdaM77bbW7IF7WX0BOMo3+y2DwcZHNdT+zr+2346+Aj2+nPMfEvhNSA2j30hzCv/TCTkx/Tlevy55r9hNX0my1/TbjTtSs4NQsLlDHNbXUYkjkU9QykEEexr4Q/aL/4JoWmqG61z4VTLY3RzJJ4dvJP3Ln0glP3D/svxz95RxUNW2Lvfc+o/gf+0z4G/aB0oTeGtUEepqm640e8xHdwep2Z+Zf9pSRz1B4r1uvwJ1LSvFXwj8YeReQal4W8SadIGGd9vPCw6MpGD9GHBHQ19p/s7/8ABTG+0v7NonxTt21G0GETxBZRjz0HrNEOHH+0uDx91iaafcTXY/SOiuf8G+OPD/xD0O31rw1q9rrWlzfcubSQOue6nurDupwR3FdBVEhSUtFABRRRQA09aztZ0Ow8Q2Utlqdlb31pKMSQXMSyI49CrAg1o8Yox70mk9GOMnFqUXZo+X/id+wZ4K8W+bd+G5pfCt82T5cQ862Y+8bHK/8AAWAHpXyr8RP2PviR8PvMmGk/29YLk/adJJlOPePAce/ykD1r9SqCoPWvHxGVYavqlyvy/wAtj7/K+OM3y20JT9pBdJa/jv8AmfiZPBJazPFNG0UqEqyOCGUjqCDTK/Xzx/8ABTwV8TYSviLw7aX0xGBchfLnX6SLhh9M4r5q8ef8E7dPuPMn8IeIprJ+q2epoJIyfQOoBUfVWNfO18krw1ptSX3P+vmfrOW+I2W4q0cXF0pf+BR+9a/ej4Yor1rx5+yt8S/h/ve88OTahZr/AMveln7QhHqQvzqPdlFeTyRPC7JIjI6nBVhgg+leJUo1KT5akWn5n6ThMxwmPhz4WpGa7pp/kNooorA9EKKKKACiiigAooooAKs6bqV3o9/Be2N1NZ3kDiSKeFyjxsOhDDkGq1FNNx96JEoxnFxkro+6v2d/244NT+y+H/iHIlrdnCQa2AFilPQCUDhD/tj5fXbjJ+xoLiO6hSWFxJE43KynIIPQg1+J9e9fs+/tZ+Ifg7PBpmotLrfhXOGs3fMlsO5iY9B/sH5T22kk19VgM3cbU8Rt3/zPw/ibgCNTmxeUqz3cOj/w9n5bdrH6dn260H9a5P4e/Evw78UNCi1bw5qMd/bPwwU4khb+46nlW9j9Rkc11gXqa+wjKM0pRd0z8Dq0qlCbp1YuMlo09Gh9IQD1GaOlLVGZyXi34X+F/HKEazo1tdyEY8/bslH0dcN+teK+Lf2MtPuQ8vh3WZrF+ogvFEqZ9AwwQPqGr6V70fWuWphaVb44nsYPOMdgLewqtLtuvueh8AeKv2c/H3hXe76O2pW6/wDLfTm84H/gA+f/AMdrzS8guNPuHguoJbadDho5kKsv1Br9SCOMYzWRrnhHRfE1v5GraVaajEBgLcwq+PpkcfhXl1cqg9acrep9zg+Oq8LLFUlLzTt+Dv8AofmKZuKY03vX3R4l/ZF8Ba6He0trrRZWOd1ncErn/dfcMewxXlHib9iHWLcu2heILW9HUR3sTRMPbcu4H8hXl1MtxENlf0PtcJxhlOI0nJwf95fqro+amlqNpfevR/EX7N3xH8O+Y8vh2a8iHSSxdZt30VSW/SvONW0nUtDmMOoWF1YS/wBy5haNvyYCvNnSqU/ji0fXYbGYTFK9CrGXo0yNpqheb3qu0vvUTTVz3PWjBMneX3qxpHiC+8Oapb6lpl1JZXsD74pom2sp/wA8Y71lPPUDzZpczTui3QhUi4TV0z7x+A/7Wem+OTb6H4oeLStebCR3GcQXR7YP8Dn+6eCenXFfSIIPINfju0uD1r6C+B/7Yes/D5rfSfE3na7oC4VZS265tl/2SfvqP7rHPoRjFfSYPNk7U6/3/wCZ+OcQcCtc2KytesP/AJF/p93Y/QX8KVj+Fc74O8caF8QNGh1bQtQi1Gzk5DxHlT3VlPKkehANdCDzX1Cakrp3R+MVKc6U3TqJqS3T0aH0UUUyDlvG/wAPND+IOlNY61aLOnJjlHEkR/vI3UH9D3Br49+LH7O+v/Dppr6yV9Y0Jct9oiTMkI/6aKOn+8OPXHSvugnp3NIyhxhhla4cTg6eIWuj7n0eU59i8pl+7fNDrF7fLsz8uxcY70v2geor7N+LH7K+i+M1mv8AQCmhawcsVRf9HmP+0o+6fdfxBr5C8aeB9e+HuqNY67YS2UuTskIzHKPVHHDD6fjivlsRhauHeq07n7hlOeYLN42pytPrF7/LuvQz/tA9RSG4z3rP8/3pDPx1rgufTezNA3HHWmG4qtaxT39zFbW0MlxcSsEjiiUszsegAHJNfVXwQ/ZSEQt9b8bRB5OHh0gnKr6GY9z/ALA49c8iuqhQqYmVoo8TNc0wuUUvaYiWvRLd+i/XY88+C/7PurfEyaHUdQEmmeHQcm4IxJcDuIwe3+0eB2z0r7V8N+GNM8I6Rb6ZpNollZQLhY4x+ZJ6knuTya0YYI7aNI4lWONQAqKMAAdABUw4B719fhsJDDx93V9z8DzjPMTm9S9TSC2itl6935i0tJRmu0+dEI4xUbyrChZyEUDJJOAK5T4h/FDw78LtDk1PxDqCWcfIiizukmb+6i9WP6DuQOa+EfjZ+1Z4h+Ksk+nac0mh+HCSv2WN/wB7OPWVh1H+wOPXdjNedisdSwqtJ3l2Pq8k4ax2dzvSXLBbye3y7v0+Z7l8d/2wbXRhcaD4ImS8vuY5tW4aKI9CI+zt/tfdHbPb4+u9TuNSvJru7nkubqZzJJNKxZ3Y8kknkmsRZfep0mx3r43EYupipXk/l2P6IyjIMLktL2dCPvPeT3f9dtjUWbFSpN71mJPUyzVzXPZcDTWapFl96zVlPY1raNoOr6/L5emaXeag+cbbW3eU/koNWlJuyOSrKnTXNUlZAJqkWf3r0bw9+zF8R/EGxl0I6fC3/LS/lSPH1XO79K9T8NfsPX0gSTXvEcMH96HT4jJn/gbbcf8AfJrup4PEVNoP8vzPmsVxDlWE+OvFvstX+Fz5pE1XdNsb3V7lbawtLi9uG+7FbxNIx+gAzX2/4Z/ZP8AeH9j3FjNrE69Hvpiwz/urtU/iDXqWj+G9M8P2wt9LsLbT7cf8s7aFUX8gBXp08pqP+JJL8T4vF8dYaN1haTk+70X6v8j4e8K/sy+PvExR5NNXSLZv+WuoSeWf++Bl/wAwK9p8J/scaJYBJdf1S51SQdYIB5MX0J5Y/UEV9GY4o+lepSy6hT1au/M+JxvFmZYu6jJQX91fq7v7jm/Cnw/8O+C4RFouk2tiMYLxp87D/ac5Y/ia6MkqOlGMUrDNelGKjpFWR8hUqTqycqkm2+r1YE0vQetHAqC5uYrOF5ppFijRSzO5wFA5JJPQVRCTeiJcnFeRfHT9pHwz8EtPK3ko1HXJE3W2lW7jzH9Gc/wL7nrzgHFeJ/tA/tzW2ki50L4ePHfXnKS60w3RRHofKU/fP+0fl9A2ePh7VtWvte1G4v8AUbua9vbhzJNcTuXeRj1JJ5NfNY7N40r06Gsu/Rf5n7BwzwHWx3LicyThT3UdpS9ey/H0Ox+Lfxq8T/GfXDqGvXhMCE/Z7CElYLdT2VfX1Y5J9egrg6KK+LqVJVZOc3ds/ojDYWjg6UaGHgowjslogooorM6wooooAKKKKACiiigAorW8PeEdc8W3QttE0i91af8AuWdu8pH12g4r3HwV+wx8SvFBjl1G2tfDdq2CWvpg0uPZI9xz7MVrqpYWtX/hwbPFxuc5flqviq0Y+V1f7t39x88Va0zSr3WruO00+znvrqQ4SC2jaR2PsoBJr9BvAX/BP/wT4fMc3iO9vPE1wuN0Zb7NAT/uod3/AI/+FfQfhX4f+G/A9mbbQNEsdKi7i0gWMt7sQMsfc5r3KGR1Z61ZKP4v/I/Nsx8SsDQvHBU3Ufd6L/P8Efnd8O/2I/iJ418qfUraLwvYNgmTUP8AWke0S5YH2bbX1F8Ov2FfAHhAx3GsLP4qvV53Xh2Qg+0Snp7MWr6SA44o/GvoKGV4ahry8z8/8tj8qzPjXOMyvH2nJF9I6fjv+JQ0nRbDQbKOz06zgsrSIbY4LeJY0QegUAAVfooxxXrJW0R8JKTk3KTux1JS0UwCiiigAooooAKKKKACiivNfjH+0H4H+BGkfbfFmsx207qWt9OgIku7j/cjBzjPG44UdyKAPSTwK+YP2iv28vBHwTF1pGkyJ4u8WJlDZWco+z2z/wDTaUZAIP8AAuW4wdvWviz9oj9v/wAbfGA3OkeHWk8HeFnyhgtZP9LuV6fvZRggEfwJgckEtXjHwg+BHjX4667/AGb4S0eW+2sBcXsnyW1sD3kkPA9ccsccA1DfYtLuTfGb9oHxv8etcN/4r1aS4hRibbToMx2tsD2jjzjOONxyx7k17F+zf+wJ4w+MrWus+IxL4R8JvhxPPH/pd0vX91GegI/jbjkEBq+x/wBnP9gPwZ8G/s2s+IVj8X+LEw6z3Mf+iWrdf3UR6kH+NsngEBa+qgKEu4N9jg/hN8FPCHwR8PLo3hHSItPhIBnuD89xcsP4pJDyx68dBngAcV3tFFWQFFFFABRRRQAUUUUAFFFFABRRRQAUUUUAFFFFABRRRQAg6V+cP/BUH9p9ognwh8O3RRmCXGvzRNjg4aK2z78O3/AB/eFfc/xn+Jdl8Hvhd4k8ZX4V4dJs3nSJmx5sv3Yo89tzlV/4FX4F+LvFWpeOPFGq+INYuGu9U1O5ku7mZv4pHYsfoOeB2HFfUZDglXquvNaR29f+AUkZFFFFfopZ6R+z/wDAzXf2hfiTp/hPQx5Xmfvr2+dd0dnbqRvlYd8ZAA7sQOM5r9svgj8B/CXwB8GweH/CunpbqFBur6RQbi8kHWSV8cnrgdAOAAK+ZP8AglJ8O7TQ/gvrHi5oVOpa5qTw+dt5FvCAqqD/AL7SE+vHpX3HivzbOsdOtXdGL92P4shsO9cT8VPhD4U+NXhefw/4u0iDVdPkyULjEsD44eJxyjD1H0OQSK7YHNFfORlKElKLs0SfmJpf/BKjV7f45pZX2rLc/C+P/Sv7QVwt3Km7i1KDpJ6yAbdvIwflH6S+GvDemeDtBsdF0ayh07S7GFYLa1gXakaKMAAf5zWtijArsxWNr4vlVV3t/V/UbdwAr5F/bm/bRtfgBocvhfwvPFdeP7+HgjDrpkTDiVx0LkfcQ/7x4wG3/wBtH9sLTf2bfCx07S3hv/HmpRH7DZN8y2qHI+0TD+6Dnav8RHoCR+NPiLxFqfi3XL7WdZvZtR1S+mae5urhtzyuxySTXuZPlX1iSr1l7i2Xf/gDSK+pald6zqFzf39zLeXtzI009xO5eSR2OWZmPJJJJJNVqKK/RF7pZc0fWL7w/qlpqWmXc1hqFpKs0F1buUkidTkMrDkEHvX60/sS/t32PxstbTwb41nh07x5EmyC4OEi1UAdVHRZfVOh6r3VfyKqW0u5rC6hubaZ7e4hcSRyxMVdGByGBHIIPOa8vHZfSx1Pllo1s+3/AABNXP6PRnNeXfHj9nfwb+0P4VfRfFVgGljDGz1OABbqzc/xRvjp0ypypwMjgY+YP2Hf2/IfiGtj4C+I17HbeKQFh07WJiFTUewjkPRZvQ9H9m+994HpX5nWo18vrcstJLZr80RsfhV+0v8Asm+Mv2afEBi1aA6n4cuJCtjr1qh8ibuFcc+XJjqh9DgsBmvEq/oo8V+FNI8b6BeaHrunQatpN7H5U9pdRh45F9we46g9QQCORX5Xftf/APBPDV/hMb3xZ8PorjXfBwzLcWHMl3pq9SfWSIf3vvKPvZALV9rludQr2pYjSXfo/wDJlJnxRX6I/wDBNr9j/wDtO4tPi34wsv8ARYW3eH7Gdf8AWOD/AMfbA9lPCepy3ZSfCP2Hv2Tbn9ozx79v1iCSLwLosqvqM3K/apOq2yH1PBYj7q+hZa/Z3T7G20qwt7SzgS1s7eNYoYIVCpGijCqoHAAAAAFY53mfs4vDUnq932Xb5g2XKKKK+DICiiigAooooAKKKKACiiigBuK+Gv8AgpB+1r/wrjw5L8NfCt5t8T6tB/xM7mFvmsbRh9wEdJJB+ITJ43Ka97/ar/aO0v8AZq+GNzrlwY7rXLvdb6RpzHm4nx94jr5aZDMfoM5YV+KE8/if4z/ERpHNz4g8VeIL7oPmkuJ5G4A7AZOMcAAdgK+nybL1Wl9ZrfBHbzf+SKSOx/Zl/Z+1f9o/4oWPhmw32+nIRcapqAXK2tsCNzehY/dUdyR2BI/cvwV4P0n4f+FdL8OaFZJp+kabAtvbW8fRVA6k9yTkknkkknk15d+yZ+zdpv7NXwvttGjEVz4hvdtzrGoIP9dPj7inr5aZKqPqcAsa9v71yZtmDxtXlj8EdvPzE3cWiiivDEFFFFABRRRQAUUUUAFFFFABRRRQAmOMV5T+0p8dtN/Z5+FGreLL/ZLdoPs+nWTHBurpgfLT6cFmPZVbvXqE88dtC8sjiOJFLMzHAAHUk1+Kv7dH7TMn7QvxXli0ydm8H6Ez2mloD8s5z+8uCPVyBj/ZVehzXrZXgXja6T+Fav8Ay+Y0rngXivxRqfjbxLqev6zdvfarqNw9zc3EnV3Y5J9hzwBwBxWVRRX6rGKiuVGgUUVZ03TbrWNRtbCxt5Lq9upVhggiUs8jsQFVQOpJIAFU3yge3fsa/s6z/tGfGGx0y4iceGdN23uszrkDyQeIgezSH5R3A3N/DX7hWNnBp9nBaWsKW9rAixxQxKFVFAwFAHAAAxivE/2Qf2drX9nD4P2OjSxxv4jv8Xms3K4O6cj/AFYPdIx8o7H5m43GvdOtflebY765X91+7HRf5/MzbuOooorxhBRRRQAUUUUAFFFFABRRRQAUUUUAFFFFABRRRQAUUUUAFFFFABRRRQAUUUUAFFFFABRRRQAUUUUAFFFFABRRRQAUUUUAFFFFABRRRQAUUUUAFFFFABVS/sbfU7G4s7qFLm1uI2ilhlUMkiMMMpB4IIJGKt0UbAfhv+2Z+zhc/s4/Fy70+2ikbwtqha80a4bJHlE/NCT3aMnae5BVv4q8Er92/wBq39nyx/aO+EmoeHpRHBrdvm70i9cf6m5UHAJ/uOMq3sc4yor8Mte0O/8ADGtX+kapayWOpWM721zbTDDxSIxVlI9QQRX6fk+P+uUeWb9+O/n5midyjRRRXvDL2h63feGtZsdW0u6kstRsZkuLa5hba8UiEMrA+oIBr9xv2Sv2irD9pD4U2Wuq0cOvWeLTWLJDjyrgD7wH9xx8y/UjJKmvwrr239kf9oy+/Zu+LFnre6Sbw9e4tNYsk582An76j++h+ZfxXIDGvBzfALGUeaK9+O3+Qmrn7rUVnaHrdj4k0ex1XTbqO90+9hS4t7mFtySxsAysD6EEGtGvzBpp2ZmFFFFABRRRQAUUUUAFFFFABRRRQAU11DqQQCDwQadRQB+QX/BQn9kg/Bfxe3jXwxZ7fBOtznzIYl+XTrpskx47RvyU7DleMLmb/gnn+11/wpvxWvgbxRe7PBetTjyLiZvl066bAD5PSN+A3YHDcfNn9VfHfgjRviR4R1Twz4gskv8ASNTgaC4gfuD0IPZgcEEcggEdK/Dr9pv9nnWv2bviZeeHNQD3OmS5uNL1Lbhbu3J4PoHXoy9iPQgn7nLsTTzPDvB4j4kvv8/VFrXQ/eRWDgEHIPORTgcdq+Cf+CcX7X3/AAnGj2/wu8XX27xDp8WNHvJ25vbdR/qST1kjA49UHqpJ+9frXyGLwtTCVXSqdPxXclqw6iiiuUQUUUUAFFFFABRRRQAmea81+PXwK8N/tC+Abvwv4ig4bMlpfRqPOs5wPlkQ/oR0YZBr0ojNAqoTlTkpwdmgP5/vjj8EfEvwB8fXvhXxLbbJ4jvtruMHybyEk7ZYz3Bx06ggg8ivPq/eL9pb9nDw5+0p4Bm0LWIxa6nAGl0zVUTMtnNjr/tI2AGTuPQgEfiZ8VvhX4j+DHjnUfCniiyay1OzbqOY54z92WNv4kYcg/gcEED9NyrMo42HLPSa3X6o0TuchWz4O8G618QPE2n+H/D2nT6rrF/IIre1t1yzt/IADJJOAACSQBV74b/DbxF8WvGFh4Y8LabLqmr3jbUijGAi93duioByWPAr9lv2S/2QfD37MvhsSYi1bxlexgahrBToOvkw55WMH8WIyewXXMczp4CHeb2X6sG7GF+xx+xVo37OGjJrOriDV/H13Fi4vwN0dmpHMMGeg7M/VvYcV9RUGlr8xr16mIqOpVd2zMKw/F3hLSfHfhvUdA16wh1PR9QhaC4tJ1yrqf5EcEEcggEYIrcorFNxd0B+If7Yf7I+sfsz+L/NtxNqHgrUZGOmakwyUPXyJiOBIo6HowGR0YL88V+/X7QMXgKb4SeIk+JTWyeEDbn7W1ycEH+Ex458zdjbt+bdjFfgpry6amuagujSXMukC4kFm94qrM0O47C4UkBtuM4OM5r9NyfHzxlFxqLWPXo/+CaJ3KFFFFfQDCiiigAooooAK9s/Zf8A2WPE/wC0z4uFlpqNp/h60dTqWtSoTHbr12L/AH5COij6nA5ra/ZJ/Y98Q/tM+JBO4l0jwVZSgahrBTlz1MMGeGkI6nooOT1Ct+ynw7+HPh/4U+EbDwz4Y02LS9Isk2xwxDlj3dm6sxPJY8k18xmubxwqdKjrP8v+CS3YzvhH8H/DPwR8FWfhjwrp62OnwDc7nmW4kIG6WVv4nOOvbgAAAAdz3NFLX51KcpycpO7ZAUUUUgCiiigAooooAKKKKACiiigAooooAKKKKACiiigAooooAKKKKAPPfi98C/BXxx0M6b4u0WHUNqkQXiDZc2xPeOQcj1xyDjkGvzb/AGhf+CePjT4V/atX8Jeb4z8NJlyII/8ATrdf9uIffA/vJ7kqor9ZqKTVxp2PwZ+GPxg8ZfBXxB/anhPWrnR7oECaFTmKYD+GSM/Kw+o47YNfon+z/wD8FJfC3joW2kfECKPwjrbYQagpJ0+dvUk5MP8AwLK/7Q6V6f8AH79ij4ffHdLi/ks/+Ec8TvlhrOmoFMjes0fCy/U4b/aFfmx8d/2PviH8BJprnVNNOreHlb5Nb00GSADt5gxuiPT7wxngE1OqK0Z+0Nle2+pWkN1aTx3VtMoeOaFw6Op5BBHBB9atV+IfwP8A2qfiF8A7pE8P6u1xo+/dLouoZltH9cLnKE+qEE981+jPwH/b++HvxfW307WZx4L8RyYX7LqMo+zyt/0zn4HPo2084GaadxNWPqOimqwdQVOQeQRTqokKKKKACiiigAooooAYRnjANcd4z+EXgzx+rf8ACQeHLDUnIx50kIEo+jjDD8DXZ9qTAqZRjNWkro1o16uHkp0ZOLXVNp/ej5U8a/8ABPfwXrPmS+HtVv8Aw7MfuxMRcwL/AMBbD/8Aj9eC+Mf2DPiP4faRtJFh4itwcqLaYQyke6ybRn2DGv0kHPtS/wAq8qtlWFq68tn5H3GA44zvA2XteddpK/46P8T8cPFPwy8W+Cnca74d1LTFXrLcWziM/R8bT+BrmCMV+2MtvHKpV0V1IwQwzmvOvF37OXw48a+Y+qeEtOaZ+Wnto/s8pPqXjKk/ia8erkXWlP7/APNf5H32C8T1osbh/nF/o/8AM/JOiv0L8T/8E9PBGpl30fVtV0aQ9ELrPEv4MA3/AI9Xknif/gnh4w04s2h69pmrxjtcK9u5+gw6/mwryqmU4qn0v6f1c+2wnHeSYqylV5H2kmvx1X4nyfRXrHiP9lX4p+Gd5ufCF5cxr0exKXO4eoEZJ/SvOdX8Nat4fl8vVNLvdOkzjbdW7xN+TAV5k6FWl8cWvVH2GGzPA4tXw9aMvSSf5MzaKKKxPRTT2CiiigZ03w/+JHiL4X6/Hq/h3UZbC6XAdVOY5l/uSIeGX2P1GDzX6D/s/ftgeHviwkGkawY9B8UMAot5HxDdN/0yY9z/AHDz6buTX5pUqsyMGUlWByCDyK9PB5hWwj01j2/rY+Lz/hXBZ9C9RctRbTW/z7ryfyP20HP40oGK/Pj9nv8Abc1Pwe1voXjmSbVtG4jj1QZe5tx/t95FH/fQ/wBrgV95eHfEOm+KtJt9T0i9h1CwuEDxXEDhkYfUV93hcbSxcb03r1XVH8yZ1w/jcirezxUfde0ls/8AJ+T1Neiiiu8+bCiiigAooooATGRzzVS90y11GBobm2huIm+8kqBlP1Bq32oyKNxpuLujzrW/2ffh34hDC78J6erN1a2j8hj+Me0151r/AOxB4E1QlrCfU9JbssU4kUfUOpP619E5NIea5Z4WjU+KC+49jD51mOF0o15Jdru33PQ+N9Z/YAuFDPpfi9JP7sd1ZEY/4Ern/wBBrgNa/Yg+IthuNo+lamvYQXLIx/77VR+tfoTimkc9a4Z5VhpbJr0Z9JQ44zqjvUUvVL9LH5e6x+zP8UNH3GfwheSAd7Zo5s/98Ma4jVfh94s0bcb/AMM6xZgdTcWMqj9Vr9esDvTWgjbqin8K45ZJSfwya/H/ACPoaHiRjY/xaMX6XX+Z+RXgH4oeJvhRro1Lw/fzWE4IE0DDMUwH8MiHhh+o7EGvvb9n39rTQvjDJDo2oRrovicrxas2YrnAyTEx78E7DyB0LYJr22/8PaXqwIvdOtbrH/PaFW/mKzLD4Z+E9M1GPUbTw1pNtfocpcxWUayKfUMFyK6cLga+Fl7tW8ezX/BPHzviTLs9p81XCOFW2klJfjorr+lY6miiivbPzkKKKKAGE9O9ZHiTwtpnizTZLDVrGG+tJPvRToGGfUeh9CORWzg/jSHik0mrMqE5U5KUHZrqfIPxW/Y3ubUS6j4JnNxHyx0q6fDj2jkPB+jY/wB414n4M+CvjDxt4jl0a20mezmt3C3Ut7G0cdv/ALxI6+gGSewxX6U9aQRhScAD8K8ipllGc1JaLqj77Cca5jhsO6E7TfST3X+Z5d8If2f/AA98KLZJ4k/tHW2XEuozqNw9Qg/gX6cnuTXqROD1oHFL2r1KdOFKPLBWR8TisVXxlV1q8nKT6sdSdqWitDlGDH4V8yftBftlaV8OLq60DwzGms+IoiY5pWP+j2jjghiOXcf3RgDucjFfTZHvXKt8LPB730t6/hnSHvJWLyTGyjLuxOSS23JNc1eNWpDlpS5X3PWyuvgsNXVXG03Uitop2Tfn5eR+VPinxr4h+I+uvqet31zquoTHAL87R/dRRwq+wAFXdK+GvjDWNv2HwvrN0D0aGwlK/mFxX6yWOhadpaFbOxtrZfSKJVH6CrqxIOgUfhXg/wBi8z5qlS79P+CfqEvEZ0oKlhMIoxW2ui+SSPzF0b9l74pawVMPhK6hU/xXMsUOPwdga7zR/wBhr4g321ry50nTU7iSd3cfgqEfrX6AngcUhyBmuqGT0I/E2zxcR4gZtV/hqMPRNv8AFv8AI+PNF/YB2lW1Txfkd4rSyx+TM/8A7LXoWg/sTfD/AErab3+0dWI6i5udin8Iwp/WvoIc0hPtXbDAYaG0F89fzPnMRxTnGK+Ou16WX5JHA6H8B/APh0IbLwppodPuyTQiVx/wJ8n9a7i3s4LSJY4YY4Y1GFVFAA+gFThcUfrXYoQhpFJHz1XE18Q+arNyfm2/zFAxS0UVoc4UUUUAFJS0UANBGKQA+tBNfOn7R37XGk/CFJ9E0Xy9X8VleYc5itMjgyEdT3CDn1I4zhWrww8HOo7I9HL8uxOaV1h8LDmk/wAF3b6I9V+KPxe8M/CLQW1PxFfpbAg+TbL801ww/hROpPTnoM8kV+d/x7/ar8TfGe5msYWfRfDIb5NOhf5pR2MzD7x77fujjgkZry3xp451z4ha9NrHiHUZtSv5jzJKeEHZVUcKo7AACsKvh8dmtTE3hT92P4v1/wAj+lOHOCMLk6jiMTapW/CPov1fysFFFFeCfpuiCilVGcgKpYnoAK6fSPhd4x8Q7TpvhbWb5W6PBYysv5hcCtIwnJ2irnPVxNCguarNRXm7HL0V7boH7G3xX14qT4c/s2Fv+Wl/cxpj6ruLfpXpnh3/AIJ0+KLsA614o03Tc9RaQyXBH/fXliu2nl2KqfDTfz0/M+bxPFeSYTSpiY/J835XPkaiv0H8Of8ABPHwZp7o+r61q2rMv3kjZII2+oClvyavWfDf7Lvwu8KBDaeD9PldeRJfKbps+uZC2D9K9GnkeIl8bS/ryPksX4kZVR0oRlN+ll+Lv+B+WOjeGtW8Rz+TpWlXupzdPLtLd5W/JQa9Z8JfsdfFPxaEkHh46Rbt/wAttUlWHH1Tl/8Ax2v1AsNLs9Lt0gtLWG2hX7scSBVH0Aq3jHsK9SlkVJfxJN+mn+Z8ZjPE3G1LrC0Iw8223+i/M+H/AAj/AME5ZHVJfE/izb/ettLt+fwlf/4ivbvBv7Gnwu8IFJG0I61cp/y21WUzZ+qcIf8AvmvcvakH+ea9all+Go/DBfPX8z4TG8VZzj7qriJJPovdX4WKGl6Jp+iWqW1hZQWdtGMJDbxKir9AAAK0fpSfWl7V6CSWiPlZScneTuxaKKKYgooooAKKKKACiiigAooooAKKKztb1/TfDOmXGpavf22mafbrvmuruVYoo19WZiAKANGud8aePPD/AMOdDn1rxNrNroumQ/enu5AgJ/uqOrMeyjJPYV8cfHr/AIKa6F4c+06T8M7FfEOoDKHWb1WSzjPqicNJ9TtHf5hX5+/ET4p+MPjL4i/tPxTrN5ruoOdsSSH5I8n7kUa/Kgz2UCpbKSPs39oL/gpvdX/2nRvhZZmxhOUbxBqEYMrD1hhPC+zPk8/dU18SAeKfiz4v4/tPxV4k1KX/AG7m5nf9Sf6AV9K/AH/gnZ43+JxttV8XeZ4L8PPh9lxHm+nX/ZiP3M+r4I4IVhX6OfB/9n/wP8CdJ+xeEtFitJnULPqE37y7uP8AfkPJGedowo7AUrN7julsfF/7PP8AwTLnuWtta+K1ybeLh18O2Evzt7TzL0/3UOf9odK+/fCnhDRfBGhW+j6BpVro+l242xWlpGI0X1OB1J7k8nvW3RVJWJbuFFFFMQUUUUAFFFFABRRRQAUUUUAFFFFABRRRQAUUUUAFFFFABRRRQB+fn/BWr4mPpngjwh4Gtpyr6rdPqN2inBMUICxq3szyE/WOvy/r7A/4KleIpNY/aaFgx/d6To1rbKvbLF5Sf/Io/IV8f1+p5PSVLBQXfX7zRbBRRRXtDP1k/wCCUfju21v4Ha14Z8z/AE7Q9VaRo89IZ1DI34uko/Cvt7tX4X/sdftCS/s6fGTT9buJJD4cvh9h1iBATmBiP3gHdkbDDuQGH8VfuFpeqWmuabaahYXMd5Y3cSzwXELBkljYAqykdQQQQa/Mc6wsqGKdT7Mtfn1IaL9FFFeASJXgH7XH7V+ifsyeCzNmLUfF+oIy6XpJbqennS45Ean8WPyjuV3/ANpz9orSP2a/htceI9Rga9vp3NtpunrkfabgqSAzfwqACWPoOMkgH8R/id8TvEPxf8a6l4q8T3zX+rXz7mY8JGv8MaL/AAoo4A/rk19FlOVvGT9pU+Bfj5f5lJXKPjfxtrfxG8Val4j8RahLqesahKZri5mPLE9AB0CgYAUcAAAcCsOirmjaNfeItWs9M0y0mv8AULyVYLe2t0LySuxwqqBySSa/R0o042WiRZTorrfih8K/E/wb8WT+G/FulyaXqsKLL5bEMrowyrowyGU8jIPUEdQRXJVUJxqJSi7pgFFFFUAqO0bBlJVgcgjqDX6V/sOf8FBBqY0/4e/FHUQLv5YNL8R3L8S9lhuGP8XYSHr0bnk/mnSg4rgxuCpY2n7OovR9UDVz+kAHIyKCoYYIyK/ND9gP9ujUU1TRvhb46a51WK5dLTRdWVWlmhY8JBKBksnZX6r0Py8r+mAr8txeEqYKr7Op8n3Rm1YyPDvhfR/CFi9noumWekWbzSXDQWUKxIZHYs74UAZJJJNbFFFcbbbuxBRRRQAUUUUAFFFFABRRRQA3vXPePfHGjfDbwjqfibxDepYaRpsJnuJ37AdAB3YnAAHJJAHWt6WVYY2d2CooyWJwAK/ID/goB+123xx8Xnwh4ZvCfA2izH97E3y6jcjIMx9UXkJ68t3AHo5fgp42soL4Vu/L/MpK541+0z+0HrP7R/xOvfEmo77fTkzb6XpxbK2luD8q+hY/eY9yfQAD76/4Jw/sjf8ACv8AQofib4ssiPEuqw/8Sq1nX5rG1Yf6wg9JJAfqEOP4mA+ef+Cef7IR+MPihPHfiqy3eC9HnH2e3mX5dSul5C4PWNDgt2JwvPzY/XIAKoA4Ar6DN8dCjBYHDaJb/wCX+Y2+g+iiivjiAooooAKKKKACiiigAooooAKKKKACkoxzXl/7Rfx00j9nr4W6p4s1MrLPGvk2NkWw13dMD5cY9uCWPZVY9qqnCVSahBXbA+X/APgpd+1J/wAIN4XPwv8ADd5s17Wod2rTQt81rZt/yy46NL39Ez/fBr8ra3PHHjTV/iJ4u1bxLr1217q+p3DXNxM3diegHZQMAAcAAAdKw6/WMvwccDQUFv1fdmqVgooor0wCv0E/4Jg/sxHXNYf4teIbTOn2DtBoUUq8TXA4kuMHqE5VT/eLHgpXyZ+zd8C9U/aF+Kul+FNP3xWjt5+o3qrkWtqpHmP9eQqjuzKK/dbwh4U0zwL4Z0zw/otoljpOnW6W1tbx9ERRgfU9yTySSTXyee4/2MPq9N+9LfyX/BJbNyiiivz4gKKKKACiiigAooooAKKKKACiiigAooooAKKKKACiiigAooooAKKKKACiiigAooooAKKKKACiiigAooooAKKKKACiiigAooooAKKKKACiiigAooooAKKKKACiiigBp6V+cP8AwU9/Zd81B8XvDlp+8UJB4gghXqOFjuse3CN/wA9mNfo/3qhrWj2XiHSb3S9Rto73T72F7e4t5l3JLGwKsrDuCCRXZgsVPB1lVj8/NDTsfzmUV7b+1x+zpffs3/Fi90bZJL4dvS13o94/PmQE/cJ/voflb8GwAwrxKv1ujWhXpqpB3TNAooorYD9F/wDgmL+1N9nmHwh8TXmI5C03h+4mb7rctJa5Pry6e+4d1FfpUDz0r+cjTNSutG1G1v7G4ktL21lWaC4hYq8bqQVZSOQQQCDX7afsYftM2v7SPwtgubqSOLxbpIS21i1XAy+PlnUf3ZACfZgw7An8/wA9y/2cvrNNaPfyff5kNH0LRRRXyRIUUUUAFFFFABRRRQAUUUUAFFFFABXjf7UH7Omj/tJfDK68PX2y11aDM+laiVy1rcY4z3KN91h3HPUAj2SkGe9XTqTpTVSDs0B/PPr2h+KPgr8RZ9PvUudA8U6BeA7kbbJDKhDK6MOo6MrDgggjg1+x/wCxl+1TY/tKfD1Wu3jt/GWlosWrWS/KHPRbiMf3Hx0/hbI6YJ4n9vv9kFPjr4SbxZ4ZtF/4TvR4TtSNedStxkmE+rryUPuV7gj8t/g98WvEfwF+I2n+KdAla21GxkKT20uQlxFnEkMi91OMeoIBGCAa+7lGlnmF5o6VI/n/AJMvdH9A5zQDmvPPgb8Z9A+Pnw80/wAWeHps29wNlxbOwMtpOAN8Lj1GevcEEcEV6HjmvgpwlTk4TVmiBaKKKQBRRRQAUUUUAFFFFACZ5rwj9q79lfQf2m/Bf2O48vTvE1irNpesbMmJj1jkxy0bdx2OCORg+79aBmtKdWdGaqU3ZoDxL9mL9lrwx+zN4SFhpaDUNfukX+0tblQCW5Yfwr/cjB6ID7nJ5r23PNBzS0VKk6s3Oo7tgFFFFZgITxXGfFb4r+Gvgv4MvfFHirUE0/TLYYA6yTyEHbFGvVnbHAHuTgAkZvxu+OPhX4A+CLnxN4pvRDCuUtrSPBnvJccRxL3J7noBySBX4vftH/tK+Kv2lPGb6xrsxttMgLJp2jwuTBZxn0/vOcDc5GT7AAD2ssyueOlzS0gt338kUlc1/wBqb9q/xN+0z4rM94z6b4Xs5D/ZuiRvlIh08yQ/xyEdW7ZwMDOfDKKK/TaNGGHgqdNWSLCiiitgCiiigAr6j/Y2/Yn1n9ozV49c1pZ9H8A2suJ70DbJfMDzFBn8mfovTk8DoP2KP2FNQ+Ol5beLvGEM+m+AoX3RxcpNqrA/dQ9ViyMM468heclf1v0PQ9P8NaRZ6XpVnBp2m2cSw29rbIEjiRRgKqjgAV8lm2cKhehh373V9v8Ag/kS2VPCHhDR/AXh2w0Hw/p0Gl6PYxCG3tLddqRqP5knJJPJJJJJNblFFfn7bk7vcgKKKKACiiigAooooAKKKKACiiigAooooAKKKKACiiigAooooAKKKKACiiigAooooAKhnt47qF4pkWSN1KsjjKsD1BHcVNRQB8ifHr/gnT4G+Jf2nVPCJXwV4gcl9lvHusZm/wBqIf6vPqmAOu01+dnxk/Zx8ffAjUTD4q0OWCzZ9sOqW3720m9Nsg4BP91sN7V+51UdU0mz1zT57DUbSC/sZ1KTW11GskcinqGVgQR7GpaKTsfjb8C/20/iR8DDBZWuo/2/4djwDo2qsZI0X0if70fsAdueqmv0R+Bv7dnw2+M4t7Ga+HhPxFJhf7N1aQKsjekU3Cv7A7WP92vOfjp/wTQ8JeM/tGp/D+7HhLVmy39nzbpLCRvQdWi/DcB2UV+fvxb/AGf/AB58ENS+zeLdAubCFm2w38Y8y1m/3JV+UnHO04YdwKWqHoz91QQy5HIp1fjF8EP22/iZ8Evs9lb6n/wkPh+PC/2Tq5MqIvpG+d8fsAdv+ya/QH4Jft+fDT4siCy1G8/4QzXpML9j1aQCF29I5+FPoA20nsKadxNWPpyio45FmRXRgyMMhlOQRUlUSFFFFABRRRQAmKWiigBKWiigAooooAQgHqM1VubC3vImjngimjYYZZEDA/UGrR4ozmgak1qjznX/ANnr4c+Jg7X/AIN0mSRvvSxWyxOf+BJg/rXnOvfsIfC7VARaWeoaRnvaXrtj/v5vr6LApf1rknhaFT44J/I9jD51mWFVqOInFduZ2+69j421r/gnFo0+f7J8YX1oewvLVJ/1UpXA63/wTt8Z2rMdL8QaPqCDp9oEsDH8Arj9a/QUDFGN1cc8pwk/sW9Gz6OhxzntDT2/MvNJ/ja5+Yuq/sQfFrTtxh0W11ED/n1vYxn/AL7Za43V/wBm74naJu+0+CtWbb1+zQGf/wBF7q/WwYI6UED0Fccsjw7+GTX3f5Hv0fEvNYK1SnCXya/U/GbUvA3iPRmIv9A1SyI6i5s5I/5gV6L+z18c/E/wa8VQwWUN1qWj3coW60dQzeZnjfGP4ZAO464we2P1Q8mNmz5an3IpBBF18pM+u0VFLJXRmqlOpZry/wCCdGL8Q45hhpYbF4NSUl/N/wDa/qSxtvRW9Rmn0lLX0x+OBRRRQAUUUUAFFFFACUYpaKACiiigAooooATFLRRQAUUUUAFFFFABRRRQAUUUUAJS0UUAFFFFABSYpaKACiiigAooooAKTFLRQAUUUUAFFFFABRRRQAUUUUAY3imwvtV8O6pZ6ZfDTdRntpIre7Kb/IkZSFfHfBIOPavgy7/4J+fEK+1G4nuPEOi3Blcu9xLLM0jsTks2U6nr1r9CccZ60DoeMVw4jB0cVZ1b6eZ9HlHEGOyTnWCaXNa90nsfB+l/8E4damx/aHjGytfX7PZtN/NkrsdM/wCCcnh2FR/aPizU7o9/s0SQ5/76319fgYFLjj2rnjlWEj9i/wA3/merW42z6to8RZeSS/S5836R+wV8MNO2/aoNT1PHX7Tesuf+/YWu30f9lb4VaEF+zeDLCQr/AM/Ya5/9GFq9YH5UvauuGEw8Phpr7keHXz3NK+lXEza/xO33XMPRvBHh/wAOKF0vRbDTgOALW2jjx/3yBW0saAfKij8KUUuM11cqjokeNKpOo7zbb8xcUtFFMgKSlooAKKKKACiiigAooooAKKKKACiiigAooooAKKKzNe8RaX4V0ubU9Z1G10rToF3S3V5MsUSD1LMQBQBp1R1TVrLQ9Pmv9SvLewsYFLzXN1Kscca+rMxAA9zXxj8bv+CmvhTwmLjTvh9p58WakuV/tC5DQ2KH1A4eT8No7hjXwP8AFv8AaF8ffHDUPP8AFmv3F7bq26LT4j5VrD6bYl+XPbccse5NS2UkfoB8dP8Agpb4R8FfaNM8A2o8YauuV+3y7o7CJvUHhpf+A7QezV+ffxb+Pvjr44ap9r8W69cX8asWhsYz5drB/uRL8oOONxyx7k13HwO/Yq+JPxva3vLbSzoHh6TDf2xqymKN19Ykxuk9iBt9WFfod8Cv2Evhv8GPIv57P/hLfEceG/tLVYwyRt6xQ8qnqCdzDs1LVj0R8AfAb9hn4jfGw21/JZnwt4akw39q6pGVMi+sUXDSex4U/wB6v0b+BP7Hfw7+AsUN1pmm/wBseIVHza3qaiSYHv5YxtiHX7ozjgk17qBgcUtUlYlu4UUUUxBRRRQAUUUUAFFFFABRRRQAUUUUAFFFFABRRRQAUUUUAFFFFABRRRQAUUUUAfi3/wAFJYZIv2ufFbPnbJb2LJn+79ljHH4g18wV9wf8FY/B7aT8b/DviFEK2+saOsRbHDTQyMG/8ceKvh+v1rLJqeDpNdkvu0NFsFFFFemMK+9v+Cef7aieBriz+GPjm9CeHriTZo+qTtxZSMf9TIT0iYng/wAJPPynK/BNKDiuPGYSnjKTpT2/J9wauf0gBgcEcilzkV+Zn7CX7fY0ZbD4d/EzUv8AQBtg0nxBdP8A6jssE7H+Dsrn7vQ/Lgr+mCOsiBlIZSMgjoRX5XjMHVwVT2dRej6Mzasc58QPh74f+KfhO/8ADfifTYdU0e+TZLBKOh7Mp6qwPIYYINfjZ+11+x3r/wCzR4ja5h83WPBN7KRYauF5jJ5EM+OFkA6HowGRjlV/bnGaxfFnhLSPHXh3UNB1/T4dU0i+iMNxaXC7kkU/yI4II5BAIwRXVl2ZVMBPTWL3X6rzBOx/O5aWk+oXUNrbQyXFzM4jihiUs7sTgKAOSSTjFfrl+wh+xND8EdKg8aeMLWOfx5exZhgcBl0qJhyg7eaQcMw6D5R/EW3f2fv+Cffgz4GfE/VvF/2mTXnWXOh297GD/ZyEcsT/AByAkqGwMAZxk5H1dmvUzTOPrEfZUH7r3ffy/wAxtnxX/wAFRfg9a+L/AIIxeNoYEGr+F7iMvMB8z2kriN098O0bD0Ab1NfkjX7tftmPbR/sufEo3QBj/seUDP8AfOAn/j22vwlr2eHqkp4Zwf2Xp+Y4hRRX1J/wTw+C/h/42fGrUtO8VaQms6FY6NNdSwSsyr5hkjROVIIPzsRz2NfQ4mvHDUpVZ7Io+W6sadp11q9/bWNjby3d5cyLDDbwIXeR2OFVVHJJJAAFfshr3/BM/wCBeshvsuhajorN3sdTmOPp5petP4EfsEfDb4BeNZPFGkvqet6oI9lm2tSRSizJzuaPZGo3EHG45IGcdTXzsuIsNyNwTv0TRPMc1+wx+xVa/APRYvFXim3iuvH9/D904ddLiYcxIehkI++4/wB0cZLfXnfFH0pa+DxFepiajq1HdsgKKKKwAKKKKACiiigAooooAKT60Y5r5c/bh/a3tf2c/BX9l6LNHN471iJlsYThvscZyDcuPY5Cg/eYdwrVtQoTxFRUqau2B4r/AMFIP2wRodrd/Cjwbff8TG4TZr1/A3+ojYf8eqkfxMD8/op29WbHxj+yt+zbrH7SvxKt9FtRJa6FaFZ9X1NV4t4M/dB6eY+CFH1PRTXD+BPBHif44fEWz0HSIptX8RazcktLKxYlmJaSWVzkgD5mZj6Gv2//AGdPgJoX7Ovw1sfDGjqs1xgTahqJTbJeXBA3OfQdlXsoA5OSftsTVp5LhVQo61H/AFf/ACL2R3HgzwjpPgLwvpnh7QrKPTdI06Bbe2tohgIo/mTySTySSTya3aQdKWvg23J3e5AUUUUAFFFFABRRRQAUUUUAFFFFABRRRQBUvLuCwtZrm5lSC3hQySTSMFVFAyWJPAAHevxT/be/acm/aL+KUv8AZ0zjwdorPa6VFyBLz89wR6uQMeihR1zn6r/4KZ/tW/2Jpsnwk8L3mL+8jV9euYW5hhIyttkd3GGb/ZwOd5x+ZFfd5Fl/IvrVRavb07/MtLqFFFFfZFBUlvby3dxHBBG000jBEjRSWZicAADqTUdfeX/BMz9lw+M/E3/C0vEdnu0TR5tmjwyrxc3Y6y4PVYux/v45+QiuPGYmGEoyqy6fi+wN2Pr39hz9mWL9nf4VRNqUC/8ACYa2qXWqydWh4/d24PogJz6sW6jFfSdLSAYr8jrVp16kqs3qzIWiiisgCiiigAooooAKKKKACiiigAooooAKKKKACiiigAooooAKKKKACiiigAooooAKKKKACiiigAooooAKKKKACiiigAooooAKKKKACiiigAooooAKKKKACiiigAooooAKKKKAPFP2rf2dtP8A2kvhTe6DKI4Nctc3WkXrj/U3AHCk9djj5W9iDjKivw38Q+H9R8Ka7qGjataSWGp2E721zbTDDxSKSGU/Qiv6Mjz0r89P+Cmf7Kf9uadJ8W/DFmTf2capr1tEvM0IGFucDugwrf7ODxsOfqsjzD2E/q9R+7Lbyf8AwSkz8yKKKK/Qywr0/wDZz+O2r/s8fFHTfFemFprZT5GoWIbC3dsxG+M+/AZT2ZVPPSvMKKzq0o1oOnNXTA/og8B+N9H+JHhHSvE+gXa32kanAtxbzL3B6gjswOQR1BBB6V0Qr8kv+Ccv7WH/AAqjxcvw/wDE15s8J65OPsk8zfJYXjYAOT0jk4U9g208Dca/WxTmvyfMMFLBVnTe3R90ZtWHUUUV5wgooooAKKKKACiiigAooooAKKKKAEPNfmt/wUd/Y38h774t+CrH90xMviHTrdfunvdoo7H/AJaY/wB/+8R+lPrVe5tYr23lgniWaGVSjxyKGVlIwQR3BHauzBYupg6yqw+a7oadj8Pf2RP2odV/Zm+IaXx8288K6iVh1fTUP30zxKgPHmJkkeoJU4zkfth4S8U6V428Oabr2iXsWo6VqEK3FvdQnKyIw4PsexB5BBB5Ffkf+3p+x3L8BfFLeKvDNq7+A9WmOxEBP9mznnyW/wBg8lD9VPIBa5+wL+2Q/wAD/EaeDfFd4zeBNTm+SaQ5Glzsf9YPSNj98dvvD+Ld9ZmGEp5jQWNw2suq7/8ABRTV9T9f6KhguI7mGOaJ1kidQyuhyGB6EHuKmr4cgKKKKACiiigAooooAKKKKACiiigBteUftFftG+Ff2bvBb654hn8+9mDJp+lQsPPvZQOijsoyNznhQe5IB7b4ga1q/hvwTrWp6Box8Qa1aWrzWmmLKIjcyAZCbj0zX4MfGf4q+LfjB4/1LxB4zu5Z9YZzEbd1KJaKpOIUjP3FU5GOuck5JJPuZTlqx025P3Y792Ulcu/HX48+Kv2hPG8/iLxReb25S0sYiRb2cWeI417e5PJPJNec0UV+m06caUFCmrJFhRRRWgBRRSgZoASvuX9h/wDYFufidJY+O/iHZyWnhBSJrDSpAUk1PuHfusP6v2wvJ6X9hv8A4J/HXf7P+IXxQ08ppfyz6X4duVwbnus1wp6R9xGfvdW+Xhv01jiSBAiKERRgKowAPQV8Xm2c2vh8M9er7eS/zJbILGyg0uzgtLWCO2tYEWKKCFAiRoBgKqjgAAAACrdFFfDEBRRRQAUUUUAFFFFADevNIzBASSABySaU18L/APBSL9rL/hXfhuT4Z+F7zb4k1iD/AImdzC3zWVow+5kdHkH4hMn+JTXThcNPF1VRp7v8ENIz/Fv/AAVJ0Xwx8er3Q4dIXVvh3akWcmrWjZuWnVjvnjGdrxfwheCQu4Nztr7V8CfEDw98TfDVr4h8L6vbazpN0uYri2bIz3Vh1Vh3UgEdxX88PWvT/gR+0X41/Z48TDVvCupFIJGH2zS7jL2t4o7SJnr6MMMM8Hk19ri+H6cqS+ru0kvv/wAmU4n75/jS18//ALMn7ZHgv9pTTEgsphoviuKPddaDdyDzRgcvE3Hmp7gZH8QGRn3/AL5r4WrSqUJunUVmiBaKKKzAKKKKACiiigAooooAKKKKACiiigAooooAKKKKACiiigAqhq+j2GvafPp+p2VvqNhOuya2uolljkX0ZWBBH1q/RQB8WfG//gmh4O8ZG41LwHdnwfqrZb7DJmWxkb0A+9Fn/ZJA7LXwN8X/ANmv4h/A26ZfFPh+eCx3bY9Uth51pJ6YkXgE/wB1sN7V+5lVb2yt9StJba7gjubaVSkkMyh0dT1BB4IqWikz8VPg1+1z8S/ge0MGh6697o0Z50fVMz2uPRQTuj/4AVr7y+DH/BSjwB488ix8YQyeCdWbCmaYmaydvaQDKf8AA1AH941f+NH/AATm+HXxH8++8Nh/A2svlgbBN9m7f7UBIC/8AKgehr4P+Mv7FvxR+DBnur7RG1vRI8n+1tGzPEq+rrjfH7llA9CaWqHoz9ldI1iw1zT4b/Tb231CxnXfFc2sqyxyL6qykgj6Vfr8H/hj8cfHXwa1D7V4R8R3ukZbdJbK++3lP+3E2Ub6kZ9K+3Pg9/wVLtbkQWPxJ8PtaycKdX0QbkPu8DHI9SVY+yimmJo/QSiuN+Hfxc8G/FnTBfeEvEdjrcIAZ0t5f3sWf78Zw6H2YCuyqiQooooAKKKKACiiigAooooAKKKKACiiigAooooAKTFLRQAUUUUAFFFFABRRRQAUUUUAFFFFABRRRQAUUUUAFFFFABRRRQAUUUUAFFFFABRRRQAUUUUAFFFFABRRRQAUUUUAFFFFABRRRQAUUUUAFFFFABRRRQAUUUUAFFFFABRRRQAUUUUAJiloooAKKKKACiiigAooooAKKKKACiiigAooooAKKK8i+Lv7VPw0+CscsfiLxJA2poONJsD9ouyfQov3Pq5Ue9AHrtcv46+JXhf4ZaQ2qeKtesdCshnEl3MFLkdkX7zn2UE1+dPxi/4KfeK/EfnWPw/0mLwtYnKjULwLcXjD1Cn92n0w/sa+Qtb8Q+J/id4jF1ql9qXiXW7pgitPI9xNIeyqOT9APwqWylE++/jR/wAFRrGzE+n/AA00VtQl5UazrClIh7xwghm9ixX3U18NfEz4z+NvjHqv27xd4hvNZlDExQyNthhz/wA84lwi/gBXvvwY/wCCcXxG+InkX3iYR+B9HfDH7cu+8df9mAEbf+BlSPQ195fBj9jP4ZfBIQXWnaKNY1yPB/tfV8TzK3qgxsj+qqD6k0tWPRH5x/BP9hX4nfGQ2942m/8ACLaBJhv7S1hTGXX1ji++/HQ4Cn+9X6A/BH9hD4afBz7PfT2H/CW+II8N/aOrorojesUP3E55BO5h/er6QAxS00rEtiABRgDApaKKoQUUUUAFFFFABRRRQAUUUUAFFFFABRRRQAUUUUAFFFFABRRRQAUUUUAFFFFABRRRQAUUUUAfH/8AwU4+EsnxB/Z//wCEgsofN1DwpdC/IAyxtnGycD6fI59ozX4+V/RprGk2evaVe6ZqFul3YXkL29xBIMrJG6lWUj0IJH41+EX7TnwNv/2fPi/rXhW5SRtPDm50y6cf8fFo5PltnuRgq3+0rV93w9i04Sw0t1qvTr/XmXFnlFFFFfZFBRRRQAV9v/sW/wDBQW7+FK2fgr4hzz6l4QGIrPUyDJPpg6BWHV4R6feUdMjCj4gorkxWEpYum6dRXX5egWuf0ZaHrun+J9ItNU0m9g1HTruMS293ayCSOVD0ZWHBFaHGa/Db9mn9sfxx+zZfrb6dP/bPhWSTfc6BdufKJPVom5MT+4yD/ErYFfqV8FP23fhV8bLWFbLxBDoWssBv0jW3W2mDeiMTsk/4ASfUCvzfHZTXwbbS5o91+pm1Y9+pTWff65p2mWTXl5f2tpaKNxnnmVEA9dxOK+PP2nf+CkPg/wCG+mXej/D67tvF3ip0KJeW7eZYWZ6bmccSsOoVMj1YdD51DC1sTPkpxuLc5X/gqb+0BZaN4KtfhZpdys2ratJHeaqkbZNvbIweNG9GdwrAeicj5ga/LqtXxV4q1bxv4i1DXddv5tT1e/lM9zd3DZeRz39vQAcAAAcCsqv1PL8HHBUFS3e79TVKwV+pn/BJn4YyaJ8OPE/je6iKSa5eLZWhYdYIAdzL7NJIyn3ir80/h/4H1T4leNNF8L6LD5+qardJawL2BY4LMeygZJPYAmv33+Fvw+074VfDzw/4S0oYstIs47VHxgyED5pCPVm3MfdjXicQYlQoqgt5fkv+CTI6yiiivz4gKKKKACiiigAooooAKKKKAE6CgE0Ec1ynxL+JGg/CPwTqninxJerZaTYRGSRzyznoqIP4nY4AHcmiMXNqMVdsDkv2kf2g9B/Zw+HF14k1dluL18w6bpqviS8uMcKPRR1Zuw9SQD+Ivjrxv4n+OHxGvNd1eSbWPEetXQVYoULEsxCxxRIMnA+VVUegrqP2k/2hte/aQ+I9z4i1Ytb2EeYdM0xWzHZwZ4UerHqzdz6AAD7s/wCCdX7Gf/CIWNn8UvGtjjXbqPfounXCc2cTD/j4cHpIwPyj+FTnq3y/e0KVLJcK61XWpL+rL9WXseu/sP8A7JFt+zn4K/tPWYYpvHWsRK19OMN9jjOCLZG9jgsR95h3CrX1D3xRS18RWrzxFR1aju2QFFFFYgFFFFABRRRQAUUUUAFFFFABRRRQAhrw39rb9pGw/Zs+FlzrJMVx4hvt1ro9i5/1s+OXYddiAhm/BcgsK9W8Y+LdK8C+F9T8Q65eJp2kabA1xc3Mp4RFGfxJ6ADkkgDk1+Gn7T/7Qeq/tH/FK/8AEt75lvpkebfStPZsi1tgTtB7b2+8x7k+gAHt5Tl7xtbmkvcjv5+Q0rnmev69qHijW7/WNVu5b7U76d7m5uZmy8sjElmJ9SSaoUUV+pRSiuWJoFFFWdN0261jUbWwsbeS7vbqVYYIIVLPI7EBVUDkkkgAUX5dWB6V+zZ8BtW/aJ+KumeFtODw2ZP2jUr5VyLS1Uje/wBTkKo7sw7ZNful4M8IaT4B8K6X4d0OzSw0jTbdba2gQcKijue5PUk8kkk8mvGP2L/2Z7X9m34WQ2t1HHJ4t1YJdaxcrg4fHywKf7sYJHuxY9wB9CAYPtX5fm+YfXK3LB+5Hbz8yG7i0UUV4RIUUUUAFFFFABRRRQAUUUUAFFFFABRRRQAUUUUAFFFFABRRRQAUUUUAFFFFABRRRQAUUUUAFFFFABRRRQAUUUUAFFFFABRRRQAUUUUAFFFFABRRRQAUUUUAFFFFABRRRQAUUUUAFVryzgvrWa2uIUnt5kMckUihldSMFSDwQRxirNFAH4m/twfsvT/s6fEySXTIHbwXrbvcaXNyRAc5e2Y+qZ4z1Ur1IbHzdX7+/Hf4L6J8e/hrqvhDXExHdLvtboLl7S4UHy5k9wTyO4LDoTX4WfE/4a658IvHer+EvEVsbXVNNmMTgZ2yL1WRD3VlIYH0Ir9KyfMPrdL2dR+/H8V3/wAzRO5ytFFFfRjAHByK/Wz/AIJ2/ta/8Lb8Kp4B8UXu7xho0A+y3EzfNqFovAOT1kTgN3Iw3J3EfknW34J8Z6v8PPFml+JNBvHsNX02dbi3uI+qsOxHcEZBB4IJB4NeZmOChjqLg91s+zE1c/ono614/wDsw/tDaR+0h8MbPxHYeXb6pFi31TTg2WtbgDkepRvvKe4PqCB7DX5RUpypTdOas0ZhRRRUAFFFFABRRRQAUUUUAFFFFABRRRQBg+NPB+j/ABA8Lan4e16wj1PSNRhaC4tpRw6n9QQcEEcggEcivxL/AGsP2YNZ/Zo+ID6fMJb3wzfM0ukaoy8Sxg8xuRwJEyAw78EcGv3R6/WuA+Nvwa8O/Hj4e6h4U8SW/m2twN0FzGB5tpMAdk0Z7MM/QgkHgmvYyzMZYGprrB7r9Rp2PhP/AIJ1fto/Y3sPhR44v/3DEQ6Bqdw/3D2tHY9j/wAsyen3Om0D9Kq/AH44/BTxJ+z78RL3wt4hhKXEB8y1vYwRFdwknZNGfQ46dQQQeRX6Pf8ABP8A/bUHxW0y2+HvjW+H/CY2UW2wv5251OFR91iesygc92Az1DGvWzbLoyj9cw2sXq7fn/mNrqfcVFFFfIkhRRRQAUUUUAFFFFABRRRQAnTNfBv7fv7Do+INte/EfwFYgeKIUMuq6Vbp/wAhFAOZYwP+WwHUfxj/AGh833kaQ4JNdOFxVTB1VVpvX8/Iadj+b9lKMVYFWBwQeopK/Sr/AIKCfsN/bl1H4ofD7T8XI3XGuaNbJ/rB1a5iUfxd3UdeWHO7P5rEYr9VwWNp42kp0/muzNE7iUUVNZ2c+oXcNrawyXNzM4jihiUs7sTgKoHJJPGBXfsBGiNK6oilnY4CgZJNfpd+w7/wT9XRv7P+IPxP08Nf/LPpfh25TIg7rNcKer9CIz93q3PC9N+w9+wJB8N0sfHnxEs47rxWQJtP0eQBo9N7h5B0ab0HRPduV+7AMV8Hm2c896GGenV/ov8AMlsAMUtFFfHEBRRRQAUUUUAFFFFABRRRQBz/AI3u9csfB+s3Phqwg1PX4rWRrCzuZfKjmnCnYrN2BOPT6jrX4E/FceLj8Rdfl8dw3sHiya6eXUEv0KS+Yxz09MYxjjGMcYr+hX+deNftEfsteCf2ktBNr4gsfs2rwoVstctVC3NseoGf40z1RuOTjB5Hu5TmMMDN88dJdeqKTsfhFRXs/wC0Z+yp42/Zs13yNdtPtuhzuVstdtFJtrgdlP8AzzfHVG54OCw5rxiv0ujWp14KdN3TLLmj6xf+H9UtdS0y8n0/ULWQSwXVtIY5InByGVhyCPUV+k/7Jv8AwUwttW+xeFPi5NHZ3nEVv4oVQsMp6AXKjhD/ANNB8v8AeC4LH8zKK5MZgaONhy1F6Pqgauf0dWt3DfW0U9vKk8Eqh0ljYMrqRkEEcEEd6sZr8V/2Vv25/F/7O1zb6RfGTxJ4ILYk0meT95agnlrdz9099h+U89Cd1frX8IPjX4Q+OXhSLX/CGqx6janCzQ/dntXI/wBXLH1Rv0PUEjmvzfHZbWwMve1j3/z7ENWO+oooryiQooooAKKKKACiiigAooooAKKKKACiiigAooooAKKKKACiiigApMZ680tFAHg3xj/Yt+F3xmE9zfaEui6zJk/2ro2LeUt6uoBRz7spPuK+G/jB/wAE1PiH4H8+98JTweNdLTLCKACC8Ue8THDf8BYk/wB0V+rmaWk0mO7R+AH/ABUnw28Sf8xPwxr1k/8A00tbmBv0ZTX078JP+ClHxJ8CiGz8TxW3jfTEwC11+4vFX2mUYP1dWJ9a/TH4hfCTwd8VtN+w+LfDthrkIBVGuYh5sef7kgw6H3Uivjb4tf8ABLLSr8zXnw78SSaXMcsul61mWHPosyjco+qufeps1sVdPc9s+E37enwm+KSw20usnwrqr4H2LXcQKW/2ZsmM89MsCfSvoeC4iuokmhkWWJ1DK6MCrA9CCOor8Pfip+zL8SvgzJK/ibwteQWKH/kJWq+fakdj5qZC59Gwfaqfww/aH+InwcmQ+FfFN9p1srZNi7+bat65hfKZPqBn3o5u4cvY/dWivzu+Fn/BVJ1ENp8QvCu/oG1LQWwfqYJD+ZD/AEFfX/wx/aY+GvxfWJfDPiuxub2Tpp9w/wBnus+nlPhm+qgj3qrpk2Z6lRSdRS0xBRRRQAUUUUAFFFFABRRRQAUUUUAFFFFABRRRQAUUUUAFFFFABRRRQAUUUUAFFFFABRRRQAUUUUAFFFFABRRRQAUUUUAFFFFABRRRQAUUUUAFFFFABRRRQAUUUUAFFFFABRRRQAUUUUAFFFFABRRRQAUUUUAFFFFABRRRQAUUUUAFFFFABRRRQAUUVDNPHbRPLK6xxoCzOxwFA6kmgCaivn74oftx/CL4WiWGfxGviDUo8j7DoIF02fQuCI1PsWB9q+Pfip/wVD8a+I/OtPBOjWnhS0OQt5c4u7sj1GQI1+hVvrSuh2Z+lviHxPo/hDTJdS1zVLPR9Pi+/dX06wxr9WYgV8pfFv8A4KW/DrwV5tp4TtrrxrqS5Akhzb2an3kYbm/4CpB9a/Mzxh8QPFfxO1gXviPXNR8Q37najXczSlcn7qL0UeygCvX/AIT/ALCvxa+KxhuF0I+GtJkwft+uk24I9VjwZG46Hbg+tTd9CrLqJ8XP25/it8WfOtn1s+G9IkyP7P0PNuCvo0mTI2R1BbB9K8n8CfDDxf8AFbV/sPhbQNQ1+8J+c20RZUz3dz8qD3YgV+lfwl/4JofDzwWILzxZdXXjXUUwxilzbWYP/XNTub/gTEH+7X1j4f8ADWk+E9Mi03RNMtNJ0+EYjtbKBYY1+iqAKLdxX7H54fB//gltqmoGG++I+vJpcBwzaTo5Es5Ho8zDYp/3Q/1Ffbvwr/Z/8A/BezEPhLw1aabNt2velfNupPXdK2WI9s49AK9GoqkrCbuFFFFMQUUUUAFFFFABRRRQAUUUUAFFFFABRRRQAUUUUAFFFFABRRRQAUUUUAJnijoTXO+N/Hfh/wCHHh2517xNq9rouk2wzJdXcm1c9lHdmPZRknsDX5oftP8A/BTXW/GZu/D3wtE/h3RTmOTXZRtvrgdD5Q/5YqfX7/Q5TkV34PAV8bK1JadX0Q0rn6Nj4xeDJfiOngGPxHYy+Lmt3uf7KSTdKqLjIbHCtg7thO4qCcYBNdsOlfzueE/Het+CfGmneK9Kv5YddsLpbyK7ZizGQHJLZ+8DyCD1BIPWv3W/Z4+N2k/tBfCvSfF2mFYpJ18q+sw2Ta3SgeZEfoSCD3VlPeu7MsqlgFGad4vd+Y2rHp1FFFeESFFFFABRRRQAmea+cv21/wBl23/aT+GpGnpHD4w0YPcaTcPgCXI+e3c/3XwMHswU9M5+jqT61rRrToVFUg7NAfzj6ppd3ompXWn39tLZ31rK0M9vOhR43U4ZWB5BBBBFVa/WH9vb9h7/AIW3bXHj/wAC2aL4xt483+nxjH9pxqOGX/psoGB/fGB1Az+UVxby2lxJBPG8M0bFHjkUqysDggg9CK/VcBj6eOpc0d+q7GidyOiiivTGFFFFABSg4pKKAHmaRlCl2KjoCeBTKKKSSWwBRRX2x+wb+w9cfFnU7Lx742smh8E2snmWdjOuDqsinjj/AJ4gjk/xEbRxkjlxWKp4Ok6tV6L8fJBse2/8EzP2WZfCGjH4q+JbPy9V1SDy9Et5V+aC1b705B6NIOF/2Mno9fflRxQJbxJHGixxoAqoowAB0AFSfjX5Pi8TPF1nWn1/BdjN6jqKKK5RBRRRQAUUUUAFFFFABRRUUsyQRvJIwSNQWZmOAAOpJoAp63rVh4b0i91XVLuKw06ziae4uZ3CpFGoyzMT0AAr8YP21P2uL/8AaT8a/ZNNkmtPAulSsunWbZU3DdDcyj+8wztB+6px1LE+g/t+ftqP8YdXn8BeDbxl8EWEuLu8hbA1WZT1z3hUj5R0YjdzhccX+xF+x/e/tG+Lhq+tQy2vgLSph9tnGVN7IMEW0Z9+CzD7qnsWFfb5bgqeApPG4vR9F2/4LLStqz0j/gnr+xefiPqlr8SfGtjnwtZS7tL0+dONRmU/6xgesSEdOjMMdAQf1ZUbVxjAqlpWlWmhaZa6dYW0VlY2kSwQW8CBI4kUYVVUcAAAACr3tXy+OxtTG1XUnt0XZEt3FooorgEFFFFABRRRQAUUUUAFFFFABRRRQA0cGgnAFL1FfFP/AAUR/a4/4VH4WfwD4XvceMNZgP2m4hb5tOtW4JyOkjjIXuBluDtJ6MNhp4qqqVPd/wBXDc+cP+CjX7W3/Cz/ABNJ8OfCt7u8KaNP/p9zC3y392pxgEdY4zwOxbJ5AU18RUE5OT1or9ZwmFhhKSpQ2X4+ZrsFFFFdgBX6O/8ABMn9lLe8fxe8U2fC7o/D1rOvU8h7og/iqf8AAm/umvmT9jD9mG7/AGkvidFb3cckXhDSSlxrF0uRuXPywKf78mCPZQx6gA/tnpmmWmiaba6fYW8dpY2sSwQW8KhUijUAKqgdAAAAK+Qz3MfZx+q0nq9/JdvmS30L1FFFfAkBRRRQAUUUUAFFFFABRRRQAUUUUAFFFFABRRRQAUUUUAFFFFABRRRQAUUUUAFFFFABRRRQAUUUUAFFFFABRRRQAUUUUAFFFFABRRRQAUUUUAFFFFABRRRQAUUUUAFFFFABRRRQAUUUUAFFFFABXyJ/wUC/ZPHx28D/APCT+HrQP430GFmiSNfmv7YZZoPdhyye5Zf4sj66Apa3w9eeGqKrTeqA/m9dGjdlYFWU4II5BpK+8f8AgpL+yWfBGvTfFHwrZbdA1Sb/AInFtCvy2d0x/wBcAOiSE8+jn/bAHwdX61g8VDGUVUh1/B9jVahRRRXYB7J+yx+0bq37NfxOtdftfMudFudtvq+nKeLm3z1A6b0+8p9cjoxr9w/B3i3SfHfhjTPEOh30eo6RqMC3FtcxHh0I/QjoQeQQQeRX87FfaH/BPT9r0/B7xMngPxVe7fBmsT/6NcTN8um3THAbJ6RucBuwOG4+bPyudZb9Yh9YpL31v5r/ADRLR+udFNVgwBByD3p1fnhAUUUUAFFFFABRRRQAUUUUAFFFFABRRRQB4p+1H+zRof7THw+m0fUFSz1y0DS6Tq23LW0xHQ9zG2AGX6EcgGvxV8W+E/FXwQ+IlxpOpxXOg+J9EugyvGxV43UhkljcdQeGVh1BBFf0K18z/tn/ALImm/tK+D/tenLFZeOdMiY6dfN8onXk/Z5T/dJzg/wsc9CwP0eU5n9Vl7Gt8D/D/gdykzM/Yh/bHs/2ifDA0PXpY7Xx9pkI+1QjCrfxDA+0Rj16b1HQnI4IA+qugr+efTdR8V/BT4hx3Nu134b8WaDdkYYbJYJUOGVgeo6gg5BBIOQa/Zj9kT9q/Rv2m/BIlJi07xdpyKuq6UrdD0E0WeTGx/FT8p7Fnm2WfV39YoL3H+H/AAAaPoGiiivmyQooooAKKKKACiiigAooooAawyK/MH/goB+w2fDEl/8AE34f2A/sdyZta0e2T/j0Y8tcRKP+WZ6so+51Hy52/p+fSoZYY7iJ45EV43BVlYZBB6giu3BYypgqqqU/mu6GnY/nQ0bRb/xFq1ppel2c2oajdyrDb2tuheSV2OAqqOSSa/Wv9if9hGw+B1pa+L/GcEGpePZk3QwcPDpQI+6h6NLjguOB0XjLN638J/2Qfht8GviBrvjHw7o/latqUhaETENHp6MPnjt1x8gY5J6kA7QQvFe39BXtZlnUsVH2VHSL37vy9Bt3Fooor5gkKKKKACiiigAooooAKKKKACiiigAooooAxfFHhfSfGehXmi65p9tqmlXieXPa3cQkjkX0IP5g9iM1+Y37WP8AwTY1TwN9t8UfC6K41vQBmWfQSTJeWg6kxHrMg9Pvjj73JH6pY4oIFd+Dx9bBT5qb06roxp2P5v3Ro3ZHUqynBUjBBptfY/8AwUz1b4c3Hxlj0/wlpUEPii1Vj4g1GzbbFLM2CsbIODIoyWcc5YA5IOPjiv1TC1/rFGNVxtfozQK7H4WfFzxX8F/FcHiHwhq82lahHw4Q5jnTPMciHh1PofqMEA1x1FbzhGpFxmrpgfst+yn+3r4U/aAitdC1vyfDHjkgL9glfFvet3Nu57nr5bfMO27BNfVnUV/ODDM9vKksTtHIhDK6nBUjoQa++P2T/wDgpXqHhUWfhX4rzTaro4xFb+IwDJdWw6ATgcyqP7w+cd9/b4bMcicL1cLqu3+X+RDXY/Ueisvw94j0zxXo1pq2jX9vqmm3cYlgu7SQSRyqe6sODWpXx7TTsyQooopAFFFFABRRRQAUUUUAFFFFABRRRQAUUUUAFFFFABRRRQAUUUUAFFFFAEckazIyOoZGGCrDIIrwP4p/sQfCT4r+dPc+HU0DVZMn+0NCItXz6lADGx9SVJ96+gKKAPy8+KX/AAS88beHfOuvBOs2Xiu0GStpc4tLr6DcTG31LL9K+TvGvw28W/DLUvsfibw/qWgXQPy/bLdow+O6NjDD3UkV++lZ+s6Hp3iLT5bDVdPtdTsZRiS2vIVljcehVgQanlK5j8Yvhh+2b8W/hT5UOm+KrjUtOjwBp+s/6XDgfwjd8yD2Rlr60+Gn/BVPR77yrbx54UuNMlOA1/oriaIn1MTkMo+jMa9V+J3/AATr+Evj4y3GmWFz4P1B8kS6RJ+5Le8L5UD2TbXyZ8S/+CYvxI8KmW48K3+n+MbNclYkb7JdEf7jnZ+Tk+1LVD0Z+hfw3/aN+G/xZVB4Y8Yabf3UnSykk8i5/wC/Um1z9QMV6WDmvwJ8Y/DrxX8ONQ+yeJfD+p6BdA/KL62eLdjupIww9wSK774cftd/Fr4W+VHo/jG+nso+BY6m32uDb/dCyZKD/dIo5g5T9uaK/Or4df8ABVm4TyoPHPgxJBwHvdBm2n/vzITn/v4K+nvh9+238HfiN5cdr4vttJvH4+ya2DZsD6bn+Qn/AHWNVdE2Z7vRVe0vLe/t47i1njuYJBuSWJwysPUEcGrFMQUUUUAFFFFABRRRQAUUUUAFFFFABRRRQAUUUUAFFFFABRRRQAUUUUAFFFFABRRRQAUUUUAFFFFABRRRQAUUUUAFFFFABRRRQAUUUUAFFFFABRRRQAUUUUAFFFFABRRRQAUUUUAFFFFABRRRQAUUUUAFFFZPiHxVonhDT2vtd1ex0ayXrcX9ykEY/wCBMQKANaivmH4h/wDBRL4PeBxLFY6tdeK71MjydGtyyZ7fvX2oR7qWr5f+Iv8AwVM8aa15sHg7w5p3huA5C3N4xvLge44VAfYq1K6HZn6cTTx20TSSOscaAszscAAdSTXh/wASf21vhD8MfNivfFdvq9/HkfYdFH2uQkdQWX5FPszCvyV+IXx1+IHxWlY+KvFuqaxGxz9mknK24PtCuEH4LVn4cfs9fEb4tPH/AMIt4R1LUrdzgXhi8q2/GZ8J+tTzdiuXufWXxM/4Kp6zfebbeA/ClvpkRyFv9Zfz5SPURIQqn6s4r5L+JX7QPxE+L0rnxV4s1HVIGOfsfmeVbA+0KYQfXGa+r/hp/wAErde1Dyrnx14qtdIhOC1jpCG4mI9DI2FU/QOK+tPhl+xT8I/hYYprHwtDq+oR4Iv9bP2uXI6EKw2KfdVFFmwukflH8Mv2cfiR8YJIz4X8J399aucfb5U8m1Hr+9fCnHoCT7V9f/Cz/glbKxhu/iF4qCLwW03QVyfoZ5Bx6EBD7Gv0PjjSJAiKERRgKBgAVJT5Rcx5h8Lv2bfhx8G44z4X8K2VneKMf2hMnn3R9f3r5YZ9AQPavT6KKokKKKKACiiigAooooAKKKKACiiigAooooAKKKKACiiigAooooAKKKKACiiigAooooAQ18r/ALTv7fPgr4BC60bS2TxZ40QFP7PtpP3Fq/8A08SDOCP7i5b125zX1Pivyn/4Kafsx/8ACC+MF+J2gWm3Q9em2apFEvy216efM9llwT/vhv7wFerldGhiMSqeIenTzfYaPlv40/H/AMbfH3xGdX8X6vJebCfs1jFlLW1U/wAMUecDtycscDJNedUUV+qU6caUVCmrJGgV9OfsG/tNt+z/APFRLHV7kp4N8QMltqAc/JbSZxHc+20nDf7LE8lRXzHRWeIw8MTSlSqLRgf0fRSpKiujBkIyGByCPWpMe1fEP/BNX9p//hZPgj/hXXiC73+JPD0A+wyyt813YjAUe7RZCn/ZKdcMa+3QPevyPFYaeErSpT3X9XM3oOooormEFFFFABRRRQAlfGP7Zv7AenfGtbrxd4Jjt9I8dAF7i3OI7fVP97skvo/Q9G/vD7NyTS810YfE1cLUVSk7P+tw2P50/FXhTWPA+v3uia/ptzpOrWbmOe0uoyjofoex6gjgggjismv3j+Pn7L3gP9ovR/s3ijTAmpRxlLXWrPEd3b+gDY+Zck/IwK8ngHmvzH+O/wDwTo+J3wjmnvNDtG8deHlJK3WkxE3Ma/8ATS35YfVN49SK/Q8DnNDEpRqPll2e3yZonc+VKKkuLaaznkhnieGaNirxyKVZSOoIPQ1HX0V7jCiilAzQAlKqliAASTwAK9g+C/7JnxN+O9xE3hrw7PHpbHDaxqINvZoPUOR8+PRAx9q/TD9mf/gnv4J+BktprmtlfF/jGIB0u7mPFraP/wBMYjnkHo7ZPGQF6V42MzXD4NNXvLsv17CbsfMv7Gf/AATtvvGE1n4y+KVhNp2gKVlstAmBjnvO4aYdY4/9nhm9h979QLGxt9KsoLS1gjtrWBFiihiUKkaKMKqqOAAAAAKt4x0oNfnONxtXG1Oeo9Oi6Ihu4tFFFcIgooooAKKKKACiiigAooooAbjAr80f+Chf7bn9otqPws8BX/8Aoikwa9q9s/8ArT0a1jYfw9nI6/d6bs9x/wAFAf2318C2t98NvAV8D4kmQxatqtu//HghHMMbD/lqR1P8APHzH5fz9+AfwJ8SftD/ABCs/DHh+IjefNvb+RSYrOAH5pXP6AdWJAr6/KstjTj9cxWiWqv+b/QtLqzpP2Vf2Ytc/aZ+IEel2vmWXh2yKy6tqwXKwRE8IueDI+CFH1J4Br9svAfgXRPhr4S0zwz4dsI9N0jTohDBBGOg7sT1ZiSSWPJJJPWsX4L/AAb8O/AjwDp/hPwza+TZ243TXDgebdTEDfLIe7Nj6AAAYAArvfp1ryMzzGWOqWWkFsv1JbuLRRRXjiCiiigAooooAKKKKACiiigAooooASlpMcgVz3jzxvo/w48I6n4m8QXq6fpGmwGe4nk7AdAB3YnAAHJJAHWiKcmordgee/tQftE6P+zd8MbvxDelLjV582+k6azYa6uCOM99i/eY9hx1IB/Drxp4y1f4g+KtU8R69eyahq+pTtcXNxIeWY+g7ADAAHAAAHAr0P8Aad/aH1n9pH4mXfiPUC9tpcOYNK00tlbS3B4HoXb7zN3PsAB5FX6flOXLBUuaXxy38vI0SsFFFFe8MK6T4cfD3W/ir420jwr4dtDeavqc4hhQfdXuzseyqAWJ7AE1ziqXYKoJYnAA71+v/wDwT3/ZMHwR8Ff8Jf4lswnjbXYQfKlX59PtThli9nbhn9MKv8Jz5WY46OCouT+J7Lz/AMkJux7t+z38DdE/Z8+GWm+E9GUSPEPNvb0rh7u5YDfK31wAB2UKO1emdaDmjpX5TOcqknObu2Zi0UUVIBRRRQAUUUUAFFFFABRRRQAUUUUAFFFFABRRRQAUUUUAFFFFABRRRQAUUUUAFFFFABRRRQAUUUUAFFFFABRRRQAUUUUAFFFFABRRRQAUUUUAFFFFABRRRQAUUUUAFFFFABRRRQAUUUUAFFFFABRRRQBleJPD2neLtB1DRNXtIr/TL+B7e5tphlJI2GGU/ga/EP8Aa5/Zn1H9mr4mTabiW58M6gWuNH1BxnzIs8xsenmJkA+uVbADAV+6FeXftE/AjQ/2h/hrf+FdZUQzP+9sL8LuezuQDskX1HJDDupI46j2MrzB4Grr8D3/AMxp2PwOorp/iV8Otd+E/jfVvCniO0az1bTZjFKn8Ljqroe6sCGB7giuYr9ThNVEpQd0zQKOlFFUB+pf/BOP9sIeN9Ktvhd4wvc+ILCLbo17O3N7bqP9SxPWRAOP7yj1Uk/e9fzk6NrN94e1az1TTbqWx1CzmWe3uYGKvFIpyrKR0IIBr9qf2L/2rLH9pTwAq30kVt410pFj1WyXC+b2W4jH9xu4H3WyOm0n89zvLPYy+sUV7r3XZ/5Mho+jqKKK+UJCiiigAooooAKKKKACiiigAooooAKKKKAPj39ur9iu3+PGiS+LvCltHb+P7CLmNcKuqRKOI2P/AD0A+4x/3Txgr+WHw9+IHin4GfEO01/Q55tH1/Sp2SSKZCucHEkMqHGVOCrKf0IzX9CGcV8Mft8fsPL8ULS7+IXgSyC+L7dN+o6ZAuP7TjUffQD/AJbADp/GBj7wGfq8qzRRX1TE6weib6eT8ik+h9B/sy/tKeHf2lfAMWtaUy2msW4WPVNJd8yWkpH/AI8jYJVu4BHBBA9kzX8/fwa+MXij4A/EG08TeHLhrW+tm8u4tZc+VcxZ+eGVe6nH1BAIwQDX7Zfs+ftA+G/2ivANt4j8PTCOdcRX+myMDNZTY5R/Ud1bow9DkDjzXLHg5e0p6wf4eX+QNWPU6KKK8AkKKKKACiiigAooooAKKKKACiiigAooooAKKKKACiiigAooooAKKKKACiiigAooooATvXzZ+25+1Hb/ALOPw2kTTpo5PGmso8GlQHDGEYw9yw/upngHqxA5G7HsvxS+Jeh/CDwJq/i3xDcC20zTYTI+Mb5G6JGg7szEKB6mvwr+Ovxn1z49/ErVfF+uyES3TbLa1ViUtLdSfLhT2APJ7ksTyTX0GT5d9cq+0mvcj+L7FJXOGvr641O9uLy7nkubu4kaWaaVizyOxyzMTySSSSagoor9NWhYUUUUAFFFFAHt/wCzZ+1x43/Zq1kHR7n+0/Dk0m680C8c+RL6sh/5ZyY/iX0G4MBiv12/Z+/aa8E/tG+HRf8Ahq+CalCoN7o90Qt1an/aX+Jc9HXIPscgfg1W14N8aa78PvEVnr3hzVLnR9XtH3w3dq5V1Pce4PQg5BHBBFeBmGUUsYnOHuz79/X/ADE1c/oozScda+If2Tf+Cjmh/E4Wfhf4ivbeHPFTYih1PISyvm6DJPEUh9D8pPQgkLX26GBGc5r86xOGq4Sfs6qs/wA/QztYfRRRXMAUUUUAFFFFABRRRQAUUUUAFFFFABRRRQAUUUUAFFFFABRRRQAUUUUAFFFFABRRRQBQ1bRrDX7GSy1OxttRspRiS3uolljcehVgQa+e/iP/AME//g78QDJNDoUvha+fJ+0aFL5K5/65ENGB9FH1r6TooA/Mr4if8ErvFelmWfwZ4o0/XYRytrqUbWk2P7oYblY+5K18yfEH9mv4nfC4yN4j8F6pZW0ed15FD59uP+2se5B+dfuhSEA9Rmp5SuY/A7wX8UvGPw4uRN4Z8TaroT53MtldPGj/AO8oOG+hBr6N8Bf8FMPix4X8uLXF0vxbbLgM15beRPj2eLaM+5U1+i3j79mn4YfE4SN4i8FaVd3Emd13DD9nuD9ZY9rn86+b/Hv/AASy8E6v5k3hXxNqnh2ZskQ3iLeQD2H3HA9yxpWaHdMn8Cf8FTPAWtCOLxR4d1bw3O33pbcreQL9SNr/AJIa+hvA/wC098K/iKIxoXjrR7ieT7ttcT/Zpz9I5drH8q/Obx1/wTU+LfhfzJdHTS/FduvI+wXQilx7pLtGfYMa+fPGXwk8bfDuRl8S+FdX0QA48y8s5I42/wB1yNrfgTRdoLJn71o6yKGVgynkEHOafX4MeC/jR48+HRQeG/F2s6NGnSC2vHWE/WPO0/iK988F/wDBSz4v+GvLj1WTSfFEI4J1CzEUmPZoSgz7kGnzC5T9a6K+C/B3/BVrw7dCNPFXgjUdObo02lXKXIPvtfyyB7ZNe5eEP28Pgp4x2onjCPSLhusOrW8ltt+rkbP/AB6ndCsz6CorD8O+N/Dvi+Dz9B17TdbhxnzNPu451x9UJrbpiFooooAKKKKACiiigAooooAKKKKACiiigAooooAKKKKACiiigAooooAKKKKACiiigAooooAKKKKACiiigAooooAKKKKACiiigAooooAKKKKACikJA6nFcd4s+MPgbwJvHiHxdomjunWK7v40kPsEJ3E+wFAHZUV8weMP+Ci3wW8Lb1tNYv8AxHMnBTSbFyM+zS7FP1BNeG+Mv+Cr8h3xeE/Aar/cudYvM/nFGB/6HSuh2Z+iNU9Q1Oz0i1kur67gsraMZeW4kCIo9yTgV+QPjX/goN8afGAkSLxDB4etn6waNaJFj6O26Qfg1eF+JfG/iTxxd/aNf13U9duc5EmoXck7A+xYmlzD5T9i/HH7a3wa8BCRLzxrZalcrwLfRw14xPpujBQH6sK+ePHn/BVvR7YSReDvBV3fN0W61m4WBR7+XHvJH/AhXxV4H/Zp+KPxGMZ0DwPrF3BJ926ltzbwH/trJtT9a+iPAv8AwS1+IGteXL4n1/SPDUDfeih3Xk6/VRtT8nNK7Y7JHnvj3/goN8ZvHAlih16DwzaP/wAsNDtxER9JG3SD8GFeCarrmveN9WE+pX+o69qcx2iS6me4mcntliSa/UjwF/wTN+FXhjy5dem1Xxbcryy3Vx9ngJ9kiw34FzX0d4J+E/gz4cQCLwx4X0rQwBtL2doiSN/vPjc34k0Wb3C6Wx+Qnw+/Yp+MXxG8qSy8HXemWb4P2vWSLNAPXa+HYf7qmvp34df8EpUHlT+OvGZbpvsdBhx+U0o/9p1+heT6UZPpTshXZ4v8Of2PPhH8LxFJpfg6yvL2PB+3aqPtk27+8PMyFP8AugV7KkaxIFRQqgYAUYAFSUVRIUUUUAFFFFABRRRQAUUUUAFFFFABRRRQAUUUUAFFFFABRRRQAUUUUAFFFFABRRRQAUUUUAFFFFABRRRQAh61zPxF8BaP8UfBOs+FdethdaVqlu1vMncZ6Mp7MrAMD2IBrpiM0CiLcWpReqA/n5+OPwf1j4F/E3WvB2tKTPYy/uLgLhLmBuY5V9mXHHY5B5Brg6/Yj/god+zH/wALr+GTeJ9EtPM8YeGo3miWNcveWn3pIfUsOXUeoYD79fjuRg4Nfq2WY1Y2gpP4lo/X/gmidwooor1xnT/DP4i6z8J/HejeLdAuDb6ppdwJ4ifuuOjIw7qykqR3BNfu/wDBT4t6N8b/AIa6N4w0OTNtqEQMsBbL20w4kif3Vsj3GCOCK/n5r64/4J4/tPH4K/En/hFtcu/L8H+JZVikeRsJZ3f3Y5ueArcI59NpP3K+azrAfWaPtYL34/iu3+Qmj9i6KQHcMilr83MwooooAKKKKACiiigApKWigDz74g/Ab4efFZG/4SvwdpGszMMfaZ7ZRcAe0q4cfg1eGa9/wTG+B+rztJa6bq+iqf8AlnY6m7KP+/u8/rX1nRk100sXXoq1ObS9R3PjzTv+CWfwXsn3TP4jvxnO241FQP8AxyNa9b8B/sd/Bv4bSxT6N4C0s3cXKXN+rXkqt/eDTFtp9xivaOfrQKupjcTVVp1G16hcaiLGoVFCqBgADAFPoorjEFFFFABRRRQAUUUUAFFFFABRRRQAg6V8Zft4ftswfBTSrjwV4Ou0m8eXkWJ7iMhhpUTD7x/6akH5V7A7j/CG2/23f20bL9nnQJPDnhyaG9+IGoRfuo+HTTY2HE0g7sf4EPXqeBhvyc8LeF/Ffxv+IcGl6ZFdeIPFGt3JYs7F3lkYlnkkc9AOWZjwACTX1OU5Wqi+s4nSC1V+vm/IpIsfDD4Y+Kfjv8Q7Pw7oFvLqetajKZJZ5mJWNc5eaV+cKM5JPJzgZJAP7Y/s2/s6eG/2b/h/B4f0VBc3822XUtVdAJb2bH3j6IMkKvQD1JJOJ+yh+yxof7MvghbKAJqHie+VX1XV9vMrjpHHnkRrk4Hfknk4Hu/sK581zN4yXsqWkF+Pn6dgbuLRRRXzxIUUUUAFFFFABRRRQAUUUUAFFFFABRRRQBDLMlvE0kjBI0BZmY4AA6kmvx//AG/v2vn+Oni1vCPhm7P/AAgujTHEsbcalcDIMx9UXkIO/LdwB7p/wUf/AGxBpVtefCbwbff6dMuzxBfwN/qkI/49VI/iYff9B8vdgPzOr7rI8s5UsVWWv2V+paXUKKKK+zKCiivef2Pv2YNR/aW+JMVlIstr4U00rPrF+gxtjz8sKH/no+CB6AM3OMHGvWhh6bqVHZID3n/gm9+yN/wm+tQfFHxZZbtA02b/AIk9pMvy3lyp/wBcQeqRkcerj/YIP6oDiszw9oGn+FdEsNH0q0isNNsYUt7a2hXakUajCqB7AVpj0r8nx2MnjazqS26LsjNu4tFFFcAgooooAKKKKACiiigAooooAKKKKACiiigAooooAKKKKACiiigAooooAKKKKACiiigAooooAKKKKACiiigAooooAKKKKACiiigAooooAKKKKACiiigAooooAKKKKACiiigAooooAKKKKACiiigAooooAKKKKACiiigD5P8A28v2SYv2gPBP9v6BbKPHeiwsbbaADfwDJa3Y/wB7qUJ6EkcBiR+OFxby2lxLBPG8M0TFHjkUqysDggg9CDX9H2Pyr83P+Ckf7Hmftfxb8G2OP4/ENhAv/k2oH/kTH+//AHzX1+R5l7NrDVno9n28ikz84KKKK++LCuz+EPxY1/4J+PtL8W+G7nyNQsn+aNifLuIj9+KQd0YcH8CMEAjjKKicI1IuE1dMD9+vgL8btA/aA+HGneK9Akwko8u7s3YGSzuABvif3Gcg9wQe9ekfhX4U/so/tN6z+zR8RItVt/Mu/Dt6Vh1fSw3E8WeHUHgSJklT9QeGNftv4I8ZaP8AEHwtpniLQL+PUtI1GET29zEeGU9iOoIOQQeQQQeRX5dmmXSwNXT4Hs/0M2rHQUUUV4wgooooAKKKKACiiigAooooAKKKKACiiigD8+f2/P2Fv+EqXUPiX8PNP/4nSgz6zotsn/H4By08Sj/lp3ZR9/qPmzu+C/gL8ePE37O/j628S+HZzwRHe6fKxEN5Dn5o3H6huqnkV+/HWvzn/b7/AGEjff2j8TPhzp3+k/Nca1odqn+s7tcQqP4u7oOv3hznP1+V5nGcfqeL1i9E3+T/AEZSfRn2l8C/jl4Z/aA8BWnijwzc7o3wl1ZSEedZzY+aKQdiOx6EYI4NejdvSvwP/Z6/aG8T/s4+PIfEPh+Yy274j1DS5WIhvYc8ow7MOSrdVPqCQf2u+CXxt8M/H7wLaeKPDF2JbeQbLi2kwJrSbHzRSL2YZ69CMEZBrzM0yyWCnzw1g9n28mDVj0SiiivDJCiiigAooooAKKKKACiiigAooooAKKKKACiiigAooooAKKKKACiiigBufamySLEpZiFVRkknAAp3avg7/gpN+1l/wg2gS/C7wvebfEGqw51e5hb5rO1Yf6rI6PIOvoh/2wR04TDTxdZUodfwXca1PmT9v/8Aavb47eO/+EZ8P3ZbwRoMzLC8bfLf3IyrTn1Ucqntlv4sD5Koor9bw2GhhaUaVNaI0CiiiukAoorrvhR8MNc+Mnj/AEjwj4dt/P1LUZhGGOdkKDl5HPZVUEk+3GTgVE5xpxc5OyQHpv7KH7JOu/tRa5qsVtef2HoWmwMbjVZITIgnZT5USrkbiTyeeFB7lQeL+N37P/jT9n7xS2i+LtLa23km1v4cva3aD+KKTHPbIOGGRkCv27+B/wAHdD+BHw30rwfoMZFvaJunuWUCS6nOPMmf3Y/kAAOAK1/iH8NvDXxX8L3Ph7xXpNvrWk3A+aGdeVbs6MOUYZ4ZSCPWvhf9YJrEt2vT7dfX/gEcx/PNRX19+1h/wT48S/BM3niPwgLjxR4KXMj7V3Xmnr1/eqB86Af8tFHHO4L1PyDX2eGxVLFw56Tui9w6V9jfsnf8FDvEfwZNn4a8atceJ/Ba4jikLbrzT16Dy2J/eIP7jHgY2kAYPxzX0h+xL+zC37QPxCa/1tDb+BNBK3Oq3DnYk2OVtw3+1jLH+FQeQSuefMIYeVCTxC0X9aeYM/Zjwj4r0zx14Z0zxBolz9r0nUoEubW42MnmRsMg7WAI+hFbXavx2+JP7f3jnTfjzqmu/D7V/sHg6y2abpuhyR7rGW0hyFZoeApflsrtYBgucCvsD9n3/gpZ4C+KH2bSvGIXwN4hfCeZcybrCdv9mY/6vPXEmAOm4mvz7EZRiaNNVVG6evmvUzsz7KoqvbXEV5BHNBIk0Uih0kjYMrKeQQR1BqxXiiCiiigAooooAKKKKACiiigAooooAKKKKACiiigAooooAKKKKACiiigAooooAKKKKACiiigAooooAKilhjuI2jkRZEYYZWGQR6EVLRQB5L40/ZU+EvxA8xtY8B6Q00n3rizh+ySsfUvEVYn6mvBfGn/BLX4eayZJPDuv614dmbpHKUu4V+ikK/5vX2pRSsh3Z+WvjL/glr8RNI3yeHtf0TxDCvRJWe0mb6KQy/8Aj9eH+L/2QvjF4ILnUfAGryxp1l06IXqY9cwlsD61+3VFLlHzM/n0lh1Tw1qO2RLvS76E5wwaGVD+hFeieFP2p/i34K2DSviBrixp92G6uTdRr7BJdyj8q/bHXfCui+Kbb7PrWj2Gr2//ADyvrZJl/JgRXkXiz9in4K+Lt7XXgKws5W6SaW0lntPssTKv5jFLlHzHwb4Y/wCCmvxd0XYupJofiFBwzXlkYnP0MTIAfwr1zwx/wVihbYniH4fSJ/en03UQ2fpG6D/0Ku18U/8ABLP4c6n5j6J4g17RZW6LK8VzEv0BVW/Nq8k8Tf8ABKLxXa7z4f8AHGkakB90ajbS2hP/AHx5tGoaHv3hr/gpd8HNb2C/l1vQGP3jfWG9R/35Zzj8K9S8O/tb/B3xQF+xfEXQ4y3Rb64+yE/hMFNfmx4j/wCCeHxu0De0Phy11qJesmnahCfyV2Vj+AryzxD+zz8TvCpc6p4B8RWsa9Zv7NlaP/vtVK/rRdhZH7iaP4o0bxHD5uk6tY6nHjO+zuUlH5qTWoCD0Oa/nwZL7SLvDLcWVzGehDI6n+Yrr9B+O/xI8MbRpXjvxHYovSKLVJgn4ruwfyo5g5T94aK/GLQ/27/jjoO0R+OJruMdUvbS3nz/AMCaMt+td9ov/BT/AOLmm7ReWfhzVl7m4spEY/jHIo/SnzIXKz9X6K/NrSP+CsWuw7f7U+H2n3fr9k1F4M/99I9dppX/AAVf8Mzbf7S8B6ra+v2W8jmx/wB9BKd0KzPvGivj7TP+CofwlvQBc6b4m09u5lsoWA/75mJ/Sur07/gol8Db4DzvE13YE9rjS7g4/wC+Eai6CzPpaivD9P8A22PgjqWPJ+IOnJn/AJ7xzQ/+hoK6Gx/ad+Eeo48r4k+F1z2m1WGI/wDjzCmI9PorjLb4zfD+/wAfZvHHhy4z08rVoG/k9a9t448O3ePI1/TJ89PLvI2/kaANyiqkOp2lzjyruCXP9yQH+tWPMX+8PzoAfRTd6/3h+dG9f7w/OgB1FN3r/eH50b1/vD86AHUVGZUAyWUD3NVJ9a061BM1/bRAf35lH8zQBfornbn4heFrME3HiXSIMdfMvol/m1ZF38c/hvYZ+0+P/DFvjr5usW6/zegDuaK8ovv2q/g/p+fN+JHhx8f88L9Jf/QCa5zUf26PgbpufN8fWr4/597S5m/9AjNAHvVFfL+pf8FH/glY58jWdS1DH/Ptpkoz/wB9ha5LU/8AgqZ8L7QFbLQvE9846E28EaH8TMT+lK6HZn2bRXwDq3/BWTSYg39mfDu8uT2N1qiw/wDoMb1xWr/8FXPF027+y/BGi2fp9ruJZ8fXaUzRdBZn6Z0V+SOtf8FLvjLqm77NPomkZ6fY9P3Y/wC/rPXn+uftq/GzxBu+0/EHUoQ3/PksVrj6eUi0uYfKftaWA6kCub8QfEnwl4TDf234o0bR9v3vt9/FDj/vphX4Za78VPGvird/bPi3XNW3dRe6jNNn/vpjWNpeg6rr9x5OnafeajMf+WdtC0rfkAaXMPlP2Y8RfttfBPwwGFz4+sLlx0XT45bvP0MSsP1ryvxL/wAFQ/hbpW9NK0vxBrco+6yW8cMR/F33D/vmvgHw5+yn8XvFRX7B8O9eCt917uza2Q++6XaMfjXqnhr/AIJqfGfXNn2200fw+D1/tDUFcj/vyJKLsLI9R8Tf8FYNXm3r4d8AWVrj7sup37z59yiKmPpuryLxT/wUb+NXiLetrq+neH426ppmnpwPYy+YR+deyeGP+CTt9IUfxD8QLeED70Om6e0mfo7uuP8Avk1674X/AOCY3wl0TY+p3Gu+IJB95bm8WKM/QRKrD/vo0ahofm34r+O/xF8cFxrvjbXdSifrBLfyeV+EYO0fgK5zQPCOv+L7nyNF0bUdauM48qwtZJ3z9FBNftR4V/ZR+EXgwJ/Zfw+0TfH92W9t/tcg9w02459816jY6fbaZbJb2ltFawIMLFCgRV+gHAo5Q5j8a/B/7Cnxr8ZbHi8GT6Vbt1m1eaO12/VGO/8AJa9x8G/8EpfEl5sfxT410zS16tFpdu902PTc/lgH8D+NfpbRT5ULmZ8leC/+CaHwj8NmOTV/7X8UTDllvbvyYifZYQhA9ixr3rwX8D/h98O/LPhvwdo2kyp0uILNPO/GQgsfxNd3RTsK4gAHQYpaKKYgooooAKKKKACiiigAooooAKKKKACiiigAooooAKKKKACiiigAooooAKKKKACiiigAooooAKKKKACkFFeX/HD9orwP+z54fOo+LNWSCaRSbXTbfEl3dEdo489O244UdyKqEJ1JKEFdsD0ySVII2kkZY0UEszHAA9Sa+If2nv8AgpX4c+HRu/D/AMOBb+K/Ea5jk1Mndp9o3+yQf3zD/ZO3/aOCtfHH7Tf7d/jj9oOS50m0kfwt4NYlRpNnKd9yvrcSDBf/AHRhenBIzXzNX22AyFK1TFav+X/MtR7n398KP+CsviXSmhtfiD4ZttdtxgNqGkN9muAP7xjOUc+wKCvs34UftsfCH4weTDpXiu303U5MAaZrP+iT7j/CNx2ufZGavw0pQcV6WIyLC1tYe6/Lb7h2R/R+pDgEEEHuKUivwb+FH7WHxU+DJhi8NeLr5NPjwBpl632m1x6COTIX6rg+9fZvwn/4K12lx5Np8RfCT2znAbU9Afen1MEhyB6kO30r5fEZFiqOsPfXlv8AcTZn6MCg15l8Lv2kfhv8ZYkPhLxbp2p3LDJsTJ5N0vrmF8P+OMe9emnnpXz86c6b5Zqz8yRMZFfjx/wUS/Zj/wCFLfEv/hKtDtPK8IeJZWlRY1wlnd/ekh44Cty6j03AcJX7EdK4L43/AAi0j45fDPWfB+tJ/o9/FiG4C5e2mHMcq+6tg+4yDwTXo5bjXga6n9l6P0GnY/n6orpPiP8AD/WPhb431nwrr9ubbVdLuGgmX+Fscq6nurKQwPcEGubr9YhJTipRejNAoBwaKKoD9gf+Cdn7T/8Awub4cf8ACI65deZ4v8NwrEXdsveWYwscvqWXhGP+6SctX2D3r+fP4NfFnWfgj8SNF8Y6FJi80+YM8JYhLiI8SRP/ALLKSPbgjkCv3g+F3xI0b4t+AtG8W6DN5+mapAJkz96NujxsOzKwKkeoNfmmc4D6rW9pBe5L8H2IaOtooor50kKKKKACiiigAooooAKKKKACiiigAooooAKKKKACiiigAooooAKKKKAE7V8v/to/tk6Z+zh4cbStIaHUfH2oRE2dmTuS0Q8efMPT+6v8RHoDU/7Y/wC2RpH7Nnho2GmmLVPHeoRH7Dp5OVtlPHnzAdFB6L1YjHABI/ICabxZ8bPiGXc3vifxZr13/vzXErHoOwAH0CgdgK+lyrKvrH+0YjSC/H/gFJBZ2fiz42fENYYVvPE3izXbsnk75Z5WOSST0A5JJwFA7AV+xX7Hf7Iekfsz+EfOufJ1HxvqMY/tLU1GRGOvkQk8iMHqerEZPRQuf+xj+xxpn7Nvhoanqiw6l481CIC9vQMraoefs8J/ug43N1Yj0AFfT3HWjNc1+sf7PQ0gvx/4ANi0UUV80SFFFFABRRRQAUUUUAFFFFABRRRQAUUUUAIOtfKn7dX7XcH7PPgxtE0G4jl8e6xCRaIMN9hhOQblx69QgPVgTyFIPo/7T37R+h/s1fDi417UCl1q9xuh0rS92Hu58d+4Rcgs3YYHUgH8Q/iD4/1z4o+MdU8UeI759Q1jUZjNNM/Qdgqj+FVAAAHAAAr6TJ8s+tT9rVXuL8X/AJdykrmJe3txqN5Pd3U0lzdTu0ss0rFnkcnJZieSSSSSagoor9JWhYUUVZ03TrrWNQtrCxt5bu9uZVhgt4ULPI7HCqoHJJJAAFF+UDpPhT8Lte+MnjzSvCXhu1N1qeoS7ATkJCg5eRz2RRkk+3GSQK/c34BfBDQv2f8A4bab4S0NAywjzLu7YASXdwQN8rfXAAHZQo7V5X+xB+yba/s4eAxfatDHN451mNX1GcYb7KnVbZD6LwWI+83qFXH04OvtX5pnGZfW5+ypv3I/i+5DdxaKKK+dJCiiigAooooAKKKKACiiigAooooAKKKKACiiigAooooAKKKKACiiigAooooAKKKKACiiigAooooAKKKKACiiigAooooAKKKKACiiigAooooAKKKKACiiigAooooAKKKKACiiigAooooAKKKKACiiigAooooAKKKKACiiigAqvdWsV5bywTxJNDKpSSN1DK6kYIIPUEdqsUUAfjf+3j+yBL8A/Fh8TeG7Z38A6xMfKCgn+zpzkmBj/dPJQnsCp5XJ+TK/oh8eeCdF+I/hLVPDXiCxj1HR9ShMFxBIOoPQg9mBAII5BAI5FfiH+1L+zZrX7NPxGn0S9El3ol0Wn0nVCuFuYM9D2Ei5AZfXB6MM/omTZn9Zh7Cq/fX4r/MtO541RRRX1JQV9Z/sI/tiT/ADxQvhnxJcSS+AtWmHmk5Y6bMePPUf3DwHUdgGHIw3yZRXNicNTxVN0qiumB/RxZXlvqFpDdWs0dxbTIskc0TBkdSMhlI4IIOcirXpX5ff8E7/ANtL/hFrmy+Fvji/xo87iPRNSuH4tZCeLd2P/LNiflP8JOOhG39QFOa/KMbg6mCqunP5PujNqw6iiiuIQUUUUAFFFFABRRRQAUUUUAFFFFABSEZpaKAPzb/b3/YMx/aPxL+G2ncfNcazoNqn4tcQKPzZB7sO4r4z/Z4/aH8T/s4+Oote0CUy2shWPUNLlYiC9iB+6w7MOSrjlT6gkH97sZr84P28f2CN39ofEj4Z6d83zXGseH7VOvdp7dR+JZB9V7ivsMszOFWH1PGap6Jv8n+jLT6M+3Pgj8cfC/x+8C2nibwvdiWBwEubWQgT2c2MtFIvYj16EYIyDXog9a/Az9n79oPxT+zn46h8Q+HZ98L4jv8ATJmPkXsWeUcdiOdrDlT7Eg/tR8Bvj14X/aF8DQeI/DN1kcJeWEpAnspscxyL/JujDkV5eZ5XPBS54awfXt5MTVj0yiiivDJCiiigAooooAKKKKACiiigAooooAKKKKACiiigAooooAKKKxPF3irS/BPhrU9e1q8j0/SdOge5ubmU4VEUZJ9z6Ack4A5oScnZAeYftVftG6Z+zX8LrvXbgx3OuXO620jT2PNxcEdSOuxPvMfTAzlhX4deKfE+p+NPEepa7rV5Jf6rqE73NzcynLSOxyT/APWHA6CvTf2pv2iNV/aR+KV74guvMttGt822k6ex4trcHjI6b2+8x9TjoBXj1fp+U5esFR5pfHLf/I0SsFFFFe8MKKKKAHRxtNIqIpd2IVVUZJPoK/Y79gT9lBPgJ4CHiDX7QL4416JXuRIvzWNucMluPRujP/tYH8AJ+Zf+Ca/7Jn/CZa3F8VfFVnu0PTJiNFtpl4urlTzOQeqRnp6uP9gg/qX618HnuY87+q0not/8v8yW+g6iiivjiBhAYYxkHqDXw1+1j/wTd0f4jfbfE/w0jt9A8TNmWfSOI7K+bqdnaGQ/98E9QuS1fc3SlxgV04bFVcJP2lJ2f5+oz8AvCnwB8beKPi9afDYaJc6f4plufImtryMp9nUctK/+wq5bcMgjpnIz98fteeIND/Y4/Zb0j4PeDZPL1jX4miurlcLNJBx9puHx/FKcRgH+EsB9wV9z6xbaBoc914t1G2sbW5sLKRZtXliUSxWq/vHUyYyEG3cRnHGa/C79pn42Xnx/+Meu+LZy6WUsn2fTrd/+WFohIjXHYkZY/wC07V9jhcRUzmvFzjaENWu76FbnllFFFfZlHuPwE/bG+JH7Pk8UGiaudR0BWy+hamTNakd9nO6M+6Ec9Qa/Sz9n3/goP8N/jaLfTdRuR4M8TyYX+z9UkAhmf0hn4VvQBtrE9Aa/GKlBxXiYzKcPi9bWl3X69xNXP6QFIYZByKD1r8bv2Pv2u/i94S8beHPA2iznxlpeo3UdnBourSMwiBOCY5uWiVRkn7yAAnbX7IKflGetfnuPwNTAVFCbTvsS1YfRRRXnkhRRRQAUUUUAFFFFABRRRQAUUUUAFFFFABRRRQAUUUUAFFFFABRRRQAUUUUAFFFFABRRRQAUUUUAFFFFABRRRQAUUUUAFIRmlooAzdW8O6Vr0PlanplnqUXTZdwLKPyYGvPNe/Za+EfiQMb34deHtzdXtrFLdj9WjCmvVaKAPmjXP+Cd3wQ1jcYPDl3pLt1ay1Kf+TswH5VwGtf8ErfhzdbjpnibxJYMe08kE6j6Dy1P619rUUrId2fnjq//AASZ+82l/Ej6R3ekf+zLN/SuL1X/AIJVfEKDJ07xX4buwOn2hp4Sfyjav1ByfSjJ9KVkO7PyO1P/AIJrfGiwz5Fno+o4/wCfbUVGf++wtcrqP7Bnx00wnf4FlmUfxW9/ay5/BZSf0r9nKKOVBzM/D2//AGTfjFpufN+HPiB8f88LNpv/AEDNc/e/Ar4k6bn7X8P/ABRbY6mbR7hf5pX7xUhGaOUOY/AO68BeJ7DP2nw9q1vjr5tlIv8ANayp7G8tTia3nhPo6Ff51/QhtHoPypDEhGCqkfSlyj5j+er94P7/AOtTR315AMR3E0Y/2XIr+gKfQtNuQfO0+1lz13wqf6VSl8C+HJzmTw/pbn/as4z/AEo5Q5j8E08Q6vEMJqV6g/2Z3H9akHinWx/zFr8f9vD/AONfvA/w18Iyfe8LaK310+I/+y1G3wr8Fv8Ae8I6EfrpsP8A8TRyhzH4RnxRrZ/5i1+f+3h/8ahk13VJfv6hdv8A70zH+tfvGvwt8GJ93wloY+mnQ/8AxNSJ8OPCcf3PDGjr/u2EQ/8AZaOUOY/A+S5uZuZJZX/3mJqP94f7/wCtfv8AReC9At/9Voemx/7lpGP6Vfg0qzteYbSCH/cjVf5CjlDmP5/bbR9SvceRZXU+enlxM38hWta/DXxff4+zeF9auM9PKsJWz+S1++uxf7o/Kl2gdhRyhzH4S2X7PXxR1HH2b4c+Kpgf4l0a42/nsxXRaf8Ase/GfU8eT8O9aTP/AD3iEP8A6GRX7c0U+UXMfjbpv/BP3463+CfBi2iH+K41K1X9BIT+ldZpf/BMj4xagR58nh7Tc9Tc37Nj/v3G1frNRRyoOZn5laT/AMEpPGc23+0vGuh2nr9lhmnx/wB9BK7XSP8Agk1p0W06p8Rrm49VtNKWL9Wlb+VfoBRTshXZ8caL/wAEufhVYbWvtW8S6m46q91DGh/BYgf1r0DQv2BvgfoW1h4NF/KP+Wl9fXEufqu/b+lfQ9FFkF2eeaD+z38MfDAU6Z4A8OWrr0lGmQtJ/wB9lS3613VnY22n26w2tvFbQr92OJAqj6AVZopiCiiigAooooAKKKKACiiigAooooAKKKKACiiigAooooAKKKKACiiigAooooAKKKKACiiigAooooAKTmjIA9K+Yv2jP29/h78BvtWmW048W+LIsr/ZWmyjZC/pPNyqf7o3N6qOta0qNTET5KUbsD6VvLy3062kubqeO2gjG55ZnCIo9STwKdFPHcRrJFIsiMMqyEEEeoNfhR8e/wBrL4iftEX7f8JHqzW2jK+6DQ9PJitIvQlc5dh/eck9cYHFcF4R+KXjHwBIH8NeKtZ0Eg5xp19LAD9QrAH8a+phw5VdO8ppS7W0+8rlP6GsZoxX4t+DP+Cj3xy8I+Wk3iO28RW6dIdYso5M/V0COfxavefBf/BXm8QRx+Lfh/DNn79zo98Y8fSKRWz/AN91xVcixlP4Upej/wA7Bys/SsGg18neCv8Agpp8E/FZjjvtR1TwxO+Bs1SwZhn/AHoTIMe5xX1FpGrWuuaZa6hZSma0uoxLDIUK7lIyDggHkeorxKuHq4d2qxa9STQoopMisQFooooA+TP29P2qfFn7N/hzSoPDGgrLc6yJI08QXQD29o6/wCP+KTB3Dd8vB4bBA/Ijxf4z1zx/4gu9c8R6rdazq1026a7u5C7t6DnoB0AHAHAr95fjt8HdI+PHwx1jwfrKhY7yPdbXIXLWtwvMcq+6nqO4LDoTX4R/ELwJrHww8a6x4W1+2Npq2l3DW88fYkdGU91YEMD3BB7195w9UoSpuCjaa37tFxOdooor7EoKKKKACiiigB8E8ltKksMjRSoQyuhwVI6EGvoX4T/t7fGP4TmGCHxK3iTS48D7B4gBulwOwkJEijHQB8e1fO9FYVcPSrx5asU15gfqx8J/+CrngfxIIbTx1ol74Ru2wGvbXN5ae5O0CRfoFb619f8AgP4peEvihpn2/wAJ+I9N1+2wCzWNwsjR57OoO5D7MAa/norQ0LxDqnhfUodR0fUrvSr+E5jurKdoZUPsykEV83iOHqM9aLcX96/zJ5T9SP8Agpl+zD/wnvg1fiZ4ftN2v6BDt1KKJfmubIZO/jq0WSf9wt/dAr8p6+svhf8A8FKfit4JgWw8RPZePNIK+XJDq0e2cp0IEyYJz6uHr5u8f6noOteMdU1Dwzps+jaJdzGe3024kEhtQ3JiDjG5VJIUkAkAZGa78ro4nCxeHr6pbNfl3GtDnqKKK9wYV9rf8E2f2n/+FYeOj8PfEF3s8M+Ipx9kklb5bS+OFX6LJgKf9oIeBuNfFNKjtG6upKspyCDgg1yYvDQxdGVGez/q4PU/pBpa+Wf2B/2nR8ffhcmm6xdCTxn4fRLa/wB7fPdRYxHce5IGG/2gTwGFfUtfkdejPDVZUqm6MhaKKKxAKKKKACiiigAooooAKKKKACiiigAooooAKKKKACiiigBOK+Zv2x/2ydG/Zs8OHT9PMOq+PL+Imy08nK2yngTz46KOy9WI7AEir+2X+2no/wCzhob6NpDQar4/vYs21kTujs1I4mnx2/up1b2HNfkU8ni342fEEsxvfFHi3Xbr/rpNcSt+gAH0CgdgK+lyrKvrH+0YjSC/H/gFJBd3fiz42fEJppmvfE/izXboDgGSa4lY4AAHQDoAMBQOwFfrl+xb+xfpv7OXh9da1pINR8f30WLm6ADJYoesEJ/9Cf8AiPsOV/Yw/Yu0n9nLQ01rWkg1Px9exYub0DclkhHMMJ/9Cfq3sOK+pen1p5pmnt/9nw+kF+P/AAAbFooor5kkKKKKACiiigAooooAKKKKACiiigAooooATNcZ8Wvit4f+C/gTUvFfia7FrptkmQq4Mk8h+5FGv8TseAPxOACRt+KPEumeDtAv9a1m/i03S7CFp7m6nOEjRRkk/wCHU9BX4sfti/tW6n+0x47LQGaz8G6Y7JpWnscFh0M8o7yN6fwjgdyfXyzL5Y+rbaK3f6eo0rnFftDfHvxB+0T8Rb3xPrjmKI5isNPRiY7K3BO2NfU92buSTxwB5jRRX6lSpRoxVOCskaBRRRWgB1r9P/8AgnL+xx/wi1lafFXxnY41m6j36Hp8682sTD/j5YH+NwflH8KnPVht8Y/4J7fsbN8Wddg+IPjCxz4N02bNlaTr8up3CnuD1iQjnszDbyAwr9aAoVcAAAdhXxOd5nvhaL/xP9P8yW+g+iiiviCAooooAKKKKACiiigAooooAKKKKACiiigAooooAKKKKACiiigAooooAKKKKACiiigAooooAKKKKACiiigAooooAKKKKACiiigAooooAKKKKACiiigAooooAKKKKACiiigAooooAKKKKACiiigAooooAKKKKACiiigAooooAKKKKACiiigBM815h+0H8B/D/wC0N8Or3wvrkex2HmWV+igyWVwAdsi+vXBXuCRx1Hp5GaBmqpzlTkpwdmgP57fiz8K/EHwX8d6p4T8S2httSsXxuXJjnjP3JYz/ABIw5B/A4IIHH1+3P7Y/7KGm/tMeBm+zLDZ+M9LRn0rUGGA3c28p7xse/wDCeR/EG/FjxJ4c1Pwjr1/ous2U2narYTNb3NrOu143U4IIr9RyzMI4+l2mt1+voaJ3M2iiivaGAJByODX6l/8ABPX9tb/hO7Oz+Gfjm+z4kto/L0jU7h+b+NR/qXJ6yqBwf4wOfmGW/LSp7G+uNMvYLyznktbu3kWWKeFyjxupyrKRyCCAQRXnY7BU8dScJb9H2YNXP6O/pS18hfsKftn2/wAe9Bj8KeKLiO38fadDyzYVdUhUf61B/wA9APvqP94cZC/XnfNflWIw9TDVHSqKzRkLRRRWABRRRQAUUUUAFFFFABRRRQAUUUUAFIRmlooA/Ov9uz9gMax/aHxG+GWnYv8A5p9W8P2ycT92nt1H8fdkH3uq85DfC3wN+Onir9nrx1b+I/DN0YpVIju7GYnyLyLPMci9x6HqDyK/fzPFfAf7cn7Acfjhb/4g/DayWLxEN02p6HCuFv8Au0sI7S9yvR+o+b7/ANdlmaxlH6pjNYvRN/k/8yk+jPqT9nb9ovwt+0h4KTXfD0/k3kIVNQ0qZh59lKR91h3U4O1xwwHYggesCv59/hN8WvFnwE8e23iLw1eSadqloxjnt5QfLnTPzwzJxuU45HUEAjBAI/Zv9mL9qjwv+0x4PF7pbjT9ftEUalokrgy27dNy/wB+MnowHsQDxXDmeVSwb9rS1g/w9Qase3UUUV8+SFFFFABRRRQAUUUUAFFFFABRRRQAUUUUAFFFFADeMV+U/wDwUj/ay/4T/wARyfDHwte7vDekzf8AE1uYW+W9u1P+ryOqRn8C+T/Cpr6c/wCCgv7V/wDwo3wN/wAIp4duwnjfXoWVJI2+awtTlWm9nblU9wzfw4P49sxdizElicknvX2WRZdzP61VX+H/AD/yLS6iUUUV92UFFFFABXtX7J37OGpftKfFG10WIS2/h+z23Osagg/1MGfuqem98FVH1OCFNeW+D/COrePfFGmeHtCs5NQ1fUp1tra3jHLuxx+AHUk8AAk8Cv3J/Ze/Z70n9m/4W2PhyyVJ9VlAuNV1ALzdXJHzEd9i/dUegz1JJ8DN8wWDpcsPjlt5eYm7Hpvhnw5pvhDQNP0TSLSOw0ywgS3traEYWONRhQPwFatFFfmTbbuzMKKKKQBRRWH4y8Vab4H8Lat4g1i4FppemW0l3czN/CiKWOPU8cDucChJydkB8Wf8FRf2g/8AhDvAdp8NdIuiureIl8/UCjfNFZK3Cn08x1x/uo4P3q/Kuu7+OPxZ1L43fFPxB4y1Qssuo3BaGAtkW8A+WKIf7qBR7nJ71wlfrOW4RYPDxh13fr/WholYKKKK9QYUUV2fwd+GGp/GT4laD4P0lT9q1S5WIy7ciGMfNJK3siBmP0qJzjTg5ydkgPvD/glX+z6Ui1H4s6vbfM+/T9FEi9uk84/9Fg+0gr9HzXP+BPBumfDvwfo3hnRoBbaXpdslrbx99qjGSe7HqT3JJroM5NfkWNxUsXXlVe3T06Gb1FoooriEJwKDXzl+1J+2d4d/Ze1vwzpuo6bPrl3qrNNc29pMqy2tqPl80BuGLPwqkqDtfkY59F+D37QXgT476R9u8H+ILfUWRQ09i58u6t/+ukTfMBnjd909ia6Hhq0aaquL5X1A9JooornAKKKKACiiigAooooAKKKKACiiigAooooAKKKKACiiigAooooAKKKKACiiigAooooAKKKKACiiigAooooAKKKKACiiigAooooAKKKKACiiigAooooAKKKKACiiigAooooAKKKKACiiigAooooAKKKKACiiigAooooAKKKKACiiigAooooAKKKKACiiigAooooAKKKKACiiigAooooAKKKKACiiigAooooAKKKKACiiigAooooATArhPjL8YvDvwK8B3vi3xRcSxabbsqBLePzJZpGOFjReMsfcgDBJIAruxX5qf8FbviiZb3wb8Pbeb5YlfWr1AeNx3RQZ9wBMf+BCu/AYX65iI0ns9/Qa1PHP2jv+Cinjz4ym60nw28ngnws+UMFnKftlyvT97MMEAj+BMDkglq+TSSxySSTTa99/YX+GP/C0/wBpnwhZTRebp+mTHV7sEZASD51BHcGTy1P+9X6cqVDL6EpU42UVf7jTY8DII6jFJX7+eM/2dvhl8QfMOv8AgXQdRmf71y9jGs//AH9UBx+deD+NP+CXfwZ8S730qLWPC8p5UaffGWMH3WYOcewIrw6XEWHl/Ei4/j/X3E8x+PdexfAT9lH4h/tEagq+GtJMGjq+2fW7/MVnF6jdjLsP7qAnpnA5r9BfhV/wSx+H/gjxM+q+JtXu/G1vGwa1024gFtAv/XXaxMvPbKr6g19m6ZpdloenwWGn2kFhY26COG2toxHHGo6KqgAAD0FY4ziCKXLhVd93t9wOXY+b/wBnL9gf4ffAUW+qXcA8XeLYsN/amoRDy4H9YIeQn+8dzehHSvpee4is4JJppEhhjUu8jsFVVAySSegFfMX7QX/BQb4b/BIXOm6dcjxl4njyv9naXIDDC/pNPyq+hC7mB6gV+aXx7/bG+JH7Qc8sGt6udN8PlspoWmExWoHbfzukPu5PPQCvHo5djMzn7Ws7J9X+iFZs/Qj9oL/gpZ4C+F/2nSvBwXx14hTKeZbSbbCBv9qYf6zHXEeQem4Gvgq+/bm+Kuu/FrQfG+ra/LMukXguIdFtSYLER8h4/LB53IWUs25sN1r57or7DDZRhcPDl5bt7t/1oVZH9EHgLxrpfxG8G6N4n0Wf7Rpeq2qXUD99rDO1h2YHII7EEV0Xevzd/wCCVf7QZP8AaXwm1e5/v6johkb8Z4B/6MA/66Gv0i71+c47CvB4iVJ7dPToQ9BDXwr/AMFMf2YP+E88ID4m+HrTdr+hQ7dUiiX5rqyGT5nHVosk/wC4W/ugV91VFcW8d1DJDMiyROpVkcZBB6gjuKzwmInha0a0On4rsB/OHRX0j+3N+zNJ+zx8V5ZNNt2XwfrrPd6W4HywnP7y3J9UJGPVWXqc183V+uYevDE041ab0ZoFFFFdABRRXS+E/hv4o8d2Wp3XhzQ7zXI9NVZLtLCPzpYkbOHMa5bbwcsBgcZIyKUpKKvJ2A5qinywvBK0cqNHIhKsjjBBHUEUynuAUUUUAFFFFABRRRQAUUUUAej/ALPvxr1f4AfFLSPF+klpFt38q8tA2FurZiPMiP1AyD2YKe1fu34F8aaT8RfCGk+JtCulvNJ1S3W5t5h3Vh0I7MDkEdiCO1fzu196f8EyP2nv+ER8Sn4V+Ibvbo+sSmTR5ZW4t7s9YcnosvYf3x0y5r5TPMB7an9Ypr3o7+a/4BLR+p9FFFfnpAUUUUAFFFFABRRRQAUUUUAFFFFABRRRQAUUUUAJxXyV+2n+3Bpf7PmmzeG/DUsOqfEC5j+WM4eLTVYcSSju+DlY+/BbjAbC/ba/bzsfgxa3ngzwPcQ6h45kUx3F2uHh0oEd+zTeidF6t2U/l54T8JeLfjh8QIdL0m3u/EXifWLhnZnYvJI7HLySO3QDkszHA5JNfU5XlSqL6zidILWz6+b8ikhlhYeLfjZ8Qlt7dL3xP4s1y6J5JkmnlbksxPQDkknAAGTgCv19/Y5/Yx0b9m3QF1PURDq3jy9ixeajjKWqnrBBnovq3ViOwwBf/ZF/Y+8P/sz+HPPk8rV/Gt7EBqGrleEHUwwZ5WMHqerEZOOFX6M7VnmmavE/uKGkF+P/AAAbFooor5okKKKKACiiigAooooAKKKKACiiigAooooAQ1WuruGxtZbi4lSCCJS8ksjBVRQMkkngADvVhjgZr8uv+Cgv7bf/AAmE998MvAd//wASKJjFrOrW78Xrg8wRsP8AlkD95h98jA+UfN3YLBVMbVVOG3V9kNK5wf7ef7Zs3x11+Twh4Vuni8BadN80qEqdTmU/61v+mYP3F7/ePOAvx/RRX6rhcNTwlJUqa0RpsFFFFdQBX0L+xt+ylqP7S3j0C6WWz8G6W6yarfqMF+4gjP8Afb1/hGSewPEfs9fAPxD+0T8RbPwxoUZii4lv9RdSYrK3B+aRvU9lX+IkDjkj9wfhL8KPD3wW8B6Z4T8M2n2XTbJOXbBknkP35ZG/idjyT9AMAAD5rN8zWEh7Kk/ff4Lv/kJux0Hhzw9p3hTQ7HR9Js4rDS7GFbe2tYF2pFGowqgfStSiivzdtt3ZmFFFFABRRRQAUUUUAFFFFABRRRQAUUUUAFFFFABRRRQAUUUUAFFFFABRRRQAUUUUAFFFFABRRRQAUUUUAFFFFABRRRQAUUUUAFFFFABRRRQAUUUUAFFFFABRRRQAUUUUAFFFFABRRRQAUUUUAFFFFABRRRQAUUUUAFFFFABRRRQAUUUUAFFFFABRRRQAmOa+NP2+P2MY/jdoc3jXwlaKnjvTof3tvGMf2pAo+4f+mqj7p7j5T/Dt+y+9FdGGxFTC1FVpvVf1YD+cGeCS1nkhmjaKaNijxuMMpHBBB6Go6/TT/gof+xR/bkV/8VfAlhnUY1M2u6Vbp/x8KOt1Go/jHVwPvD5uobd+ZfSv1bA42njaSqQ+a7M1TuFFFFd4Gn4a8S6p4P1+w1vRb6bTdVsJlntrqBtrxupyCD/TvX7O/sa/td6X+0t4Q+zXzw6f450yIf2jp6nAmXgfaIh3QnGR/CTg8FSfxProvh94/wBd+F/i/TfE/hu/k03WNPlEsM0Z6+qsOjKwyCp4IJFeNmOXQx1PtJbP9PQTVz+iClrwv9lT9qPQf2mfAyX9qY7DxJZKqarpG7LQuf40zyY2wSD25B5Fe51+X1aU6M3TqKzRmLRRRWYBRRRQAUUUUAFFFFABRRRQAUUUUAFFFFAHxH+25+wTafF6K98beA4IrHxsFMl3YLhItVx1Pos3+10b+Ln5q/Mbwd4x8W/A/wAfw6to9zd+HfEukztG6upR0YHDxSI3UHBDKw56EV/Qpnmvk79s39h3SP2hLCfxH4dWDR/iBbx/LORth1FQOI5sdGwMLJ1HQ5GNv1WWZtGmvq2K1g9L9vJ+RSZ0f7I/7Y/h39pfQEtZjFo/jezjBvtIZ+JAODNATyyHuOqk4ORhm+ju1fzzyw+Lfgn8QSji/wDC/i3RLn3imt5F7j1BH1DA9wa/V39jP9uvSPj3ZW3hjxTJBpHxAiTaE4SHUwBy8Xo/GWj/ABXIyFzzPKXR/f4bWH5f8AGj68ooor5kkKKKKACiiigAooooAKKKKACiiigBBgV578d/jDpXwJ+GGteMdWR5obGMCG2j+9cTscRxg9ssRk9hk9q9CxzVDWNGsPEOl3Wm6nZwahYXUZintbmMSRyoeCrKeCD6Gqg0ppyV11A/n0+J3xG1z4teOdX8WeIro3Wq6lMZZG52oOixoOyqoCgdgBXL1+hn7WX/AATQudJ+2eKvhHDJe2QzLceGGYtNEOpNsx5cf9Mz83oWyAPz4urWayuZbe4ieCeJikkUilWRgcEEHkEHtX63gsVQxNJewei6dvkaoiooor0ACjrRX1//AME9/wBk4/G3xsPF/iO0LeCtCnBEUi/JqF0MMsXui8M/rlV/iOOXFYmGEpOrU2QbH07/AME3/wBk7/hW/hmP4leKLPZ4n1mD/iW20y/NY2jD7+D0kkHPqEwONzCvuYH2poUKBjgDsKcPrX5LisTPF1XVnu/w8jN6i0UUVzCCiiigBK/O7/gqn+0GdP0vTvhRpFzie8CahrRjb7sQOYYT/vMN5HX5E7NX3P8AE/4h6V8Kfh/rvi3WpPL07SbV7iQA4MhHCxr/ALTMVUe7CvwN+JfxB1X4q+Pdd8W61L5upatdPcyYPCA/dRf9lVCqB6KK+myHB+3re2mvdj+f/AKSOZooor9HLCiiigAr9R/+CWX7Pp8NeEb74oatbbdR1sNZ6UJF5jtFb55B6eY64+kYI4avgL9nX4NX3x6+LugeD7PfHBdTeZe3KDP2e1T5pZPTO3gZ6sVHev3n8PaFYeF9C0/R9Ltks9OsLeO1treMYWONFCqo+gAFfIZ/jPZwWGg9Xv6f8EmTNKiiivgSBKy/EviDT/CWgalrmq3KWmmadbyXVzPIfljjRSzMfoAa1K/P3/gqd+0F/YPhjT/hZpFzi+1YLe6sY25S2Vv3UR/33XcR6Rjs1deEw0sXWjSj139Oo1qfAn7QPxh1D47/ABa8QeMb/eiXs5W0tmOfs9svyxR+nCgZx1Yse9cZ4e8Sar4T1i21XRNSutJ1O2bfDd2UzRSxn1DKQRWbRX67GlCFNUorRKxoff37Pv8AwVP1vQPs2kfFPTzr1kMINc05FS7QeskfCSfVdp9mNfon8NPi54P+MOgLrHg/X7PXLI43+Q/7yEn+GSM4ZG9mANfz3V0Hgjx/4j+GuvQ614X1q80PVIfu3NlKUYj+62OGU91OQe4r5zGZFRr3lR9yX4fd0JaP6IfSlPFfm/8As+/8FVFc22j/ABZ03YeEHiLSouPrNAP1aP8ABK/Qbwn4r0nxx4dsdd0HUINV0m9j823vLZtySLnHB9iCCOoIIPIr4fFYKvg5ctaPz6P5ktWNuiiiuIQUUUUAFFFFABRRRQAUUUUAFFFFABRRRQAUUUUAFFFFABRRRQAUUUUAFFFFABRRRQAUUUUAFFFFABRRRQAUUUUAFFFFABRRRQAUUUUAFFFFABRRRQAUUUUAFFFFABRRRQAUUUUAFFFFABRRRQAUUUUAFFFFABRRRQAUUUUAFFFFABRRRQAUUUUAFFFFABRRRQAUUUUAFFFFABRRRQAUUUUAFFFFABRRRQAUUUUANY4Uk9q/Bv8Aax+J/wDwt/8AaD8aeI45fOsXvWtbJgcqbeH91GR6bgm76sa/YH9rr4of8Ki/Z58Z+II5fJv/ALE1lZEHDfaJv3SEe6lt/wBFNfhHyx9Sa+14cw/x4h+i/N/oXEbX6Zf8Ekfhj9k8P+MfH1zFiS8mTSbNyMEIgEkxHqCzRD6xmvmj9nL9gX4hfHg22qXkB8IeE5MN/amoxHzJ09YIeC/sx2r6MelfrZ8FvhJovwN+G2keDNAaaTT9OV8TXJBlmd3Lu7kADJZj24GB2rfPMwpOi8NTleT3t0QNnd0Zrx345/tWfDn9n2yc+J9bR9WKbotGsMTXkvp8gPyA/wB5yo96/NX9oL/go78Q/i79p0vw27eBvDT5TyrCUm8nX/ppPwRn+6gXrglq+YweV4nGaxVo93+nclK5+hfx/wD22fhr+z+lxZ6hqf8AbniVAQuh6UwkmVvSVs7Yu2dx3Y5CmvzP/aB/bz+Jfx2Nzp63v/CKeF5cr/ZGkyFTKnpNLw0nuPlU/wB2vnCSRpXZ3Yu7HJZjkk02vusHk+HwtpSXNLu/0RaVhSc0lFFe9sMKK9X+CP7MPxE/aA1BYfCehSSaer7JtXu8w2UPrukI5I/uqGb2r9Jv2fP+CbHgD4WfZtV8WhfHPiJMPi7jxYQN/sQnO/HrJkHqFWvHxma4fB6Sd5dlv/wBN2PhT9kf9mr4u+OvHGgeMPBlgdCstMu47qLX9UDRWp2tyFGN0wIypCgjkgkZr9rYwwjXdjfjnHTNMt7aO1hSKGNYokUKqIMKoHQAdhUp6V+e5hj5Y+opyiklt/wWS3cdRRRXmEnlH7SnwK0z9ob4U6r4Tv8AZDduv2jTr1lybW6UHy3+nJVh3Vmr8KfFvhXVPA/ibU/D+tWj2Oq6bcPbXNvJ1R1OD9R6EcEYIr+iw5r89/8Agp5+zB/bmjr8WvD1pnULBFg12GJeZYBwlxgdSnCsf7u08BDX1OR4/wBhU9hUfuy28n/wSkz8xaKKK/RCwr0b9n/406t8Avilo/i/Sy0i2z+XeWm7C3VsxAkiP1HIPZgp7V5zRWdSnGrFwmrpgfuprvwb+Dv7Vfg3TfEt94b07W7TVrZbi21aBPIuwrDgGWMh8qcgqSQCCCOtfJnxa/4JKAma8+HHi3HUrpniBf0E8a/gAU+rVy//AATE/ad/4RbxC/wp8Q3e3StVlMuiyytxBdH70OT0WTGQP74x1ev1Ir82r1cXlNd0oTdul9U0Rqj8D/it+zJ8TfgvJIfFfhG/srJDj+0YU8+0Pp++TKjPoSD7V5dX9HssKTxtHIiyIwIZWGQR6EV8+fFn9g74O/FszT3PhpPD+qSZP9o6ARavn1KAGNj6lkJ969jDcRrbEQt5r/IfMfiLRX3R8Wv+CUnjjw15134E1uy8XWi5K2V1izu8eg3Ext9Sy/Svj7x38MPFvwx1M6f4r8O6loF3k7Uvrdow+O6MRhh7qSK+nw+Ow+JX7qaf5/duVe5zFFFFdwBRRRQAVLa3U1jcxXFvK8FxC4kjljYqyMDkEEdCD3qIDJwK+vf2Yf8AgnZ4v+MxtNd8Xef4P8IPiRTLHi9vE6/uo2+4pH8bjuCFYVyYnE0cNDmrSsg2Pvz9iT9pWL9ov4TQz306/wDCW6OEs9XhGAXbHyTgekgBPswcdAK+iegrhvhR8GfCHwT8MR6H4O0aDSbMYMroN01w4H35ZD8zt9Tx0GBxXcA4r8kxEqc6spUlaLeiMh1FFFYAFFFFABRRRQAUUUUAFFFFABRRUM88dtC8srrHGilmdzgKB1JPYUASZ218B/tvf8FBIfBi3/gH4ZXyXGvndBqWvwMGSx7NHCejS9i3ROgy33eG/bb/AOChba2L/wABfCzUGj0/5oNS8SW7Yafs0Vsw6J2Mg5b+HjlvkD4Cfs++Lf2ivGsWg+GbQmNCHvtSmBFvZRE/fkb164UcsRx0JH1+XZVGnH61jNEtbP8AN/5FJdWZPws+FXiz48ePbfw94bs5dV1e8cyTTysdkK5+eaZznaozyTySQBkkA/sv+y3+yl4Y/Zl8J/ZrBV1LxLeIP7S1uRMSTHrsQfwRg9F79Tk1ufs8fs5+Ff2b/Bi6H4dg868mCvqGqzKPtF7IB95j2UZO1BwoPckk+sCuDM81ljH7KlpBfj6/5A3cWiiivnyQooooAKKKKACiiigAooooAKKKKACiiigBPXikJpecV8N/t8/tvJ8LLG6+H3ga+DeMrmPZqGowNn+y42H3VP8Az2YHj+4DnqRjpw2GqYuoqVNav8PMa1OT/wCCg/7bw0VNQ+F3gG//AOJi4aDXNXtn/wCPcdGtomH8Z6Ow+793rnb+ZxOaWWR5pGkkYu7EszMckn1NNr9VwOCp4KkqcPm+7NErBRRRXeAV1Hw0+G2v/FvxrpnhXwzZNfatfybI0HCovVnc/wAKKMknsBWR4c8O6n4u12x0bRrKbUdUvplgtrW3Xc8rscAAV+0X7Gn7JWmfs0+CfOvFivfG+qRq2p36jIiHUW8R7Ip6n+Jhk8BQPGzPMIYGlprJ7L9fQTdjsP2Zv2c9B/Zr+HlvoGlIt1qU+2bVNUZMSXk+Ovsi5IVew9SST7BSUdK/LqlSVWbqTd2zMWiiioAKKKKACiiigAooooAKKKKACiiigAooooAKKKKACiiigAooooAKKKKACiiigAooooAKKKKACiiigAooooAKKKKACiiigAooooAKKKKACiiigAooooAKKKKACiiigAooooAKKKKACiiigAooooAKKKKACiiigAooooAKKKKACiiigAooooAKKKKACiiigAooooAaw3Ag8ivyz/4KDfsS/wDCC3d78S/Alh/xTtw5k1fS7dOLCQnmaNR0iYnkfwE8fKcL+puaq3tnBqNpPa3UMdzbTI0csMihldSMFWB4IIOCDXdgsbUwVVVIbdV3Q07H849FfYX7dn7FVx8C9Ym8YeEraS48BX8vzwrlm0qVjxG3/TIk/Kx6fdPO0t8e1+q4XE08XTVWk7pmm4UUUV1Adl8Jfix4j+CnjnT/ABV4YvTZ6laN8ynJjnjP3opF/iRh1H0IwQCP2y/Zt/aO8N/tJeAYde0dxbalAFj1PSXYGWzmx0P95DglX6EehBA/Buu/+CPxt8TfAPx5Z+KfDN15VxEdlxayEmG7hJG6KRe6nH1BAIwQK8HNMsjjYc0dJrZ9/Jiauf0BnNAOa8t/Z9/aA8NftE+AbbxH4en2SriK/wBOlYGazmxyj+o7q3Rh75A9S71+ZThKnJwmrNGYtFFFSAUUUUAFFFFABRRRQAUUUUAFFFFABRRRQB88/tYfsfeG/wBpnw8ZWEej+MbOMiw1lE6jqIpgOXjJ/FScjuG/HX4ifDfxd8CvHk2h+IbO50PXtPkEsUsbFdwByk0Mg6qSMhh3HYggf0H15N+0L+zh4S/aR8HNo3iK28q9hDNp+rQKPtFlIe6nupwNyHg47EAj6HLc2lhH7KrrD8v+B5FJ2Plz9iv/AIKG2/jRbLwP8T72O08QfLDYa/KQkV6egjmPRZfRujd8N9777B3V+CH7QH7Ovi/9nLxg+i+JbTdbSlmsNVgBNveRg/eRuzDIyh5GfQgn6l/Yt/4KH3Pgr7D4I+J93Le6ANsNjr8mXmsR0CTd3iHZuWX3XG3vzDKYVY/WsFqnrZfp/kNrsfqZRVPT9QttWsbe9s7iK6s7iNZYZ4HDxyIRkMrDggg5BFXK+PICiiigAooooAKKKKACiiigAooooASvmH9qj9hfwj+0Tb3Gr2CxeGvG4XKarBH+7uiBwtwg+96bx8w4+8Btr6eNFa0a9TDzVSnKzA/n2+L/AMFfF/wM8Vy+H/GGky6bdjLQzfeguUz/AKyKTo6/qOhAPFcNX9BvxV+EfhT40eFp/D3i/SIdV0+XlC4xLA+OJI3HKMPUfQ5BIr8ov2mv+CfPjb4L6v8AbfC9vdeMfCdzMsUFxaxb7q2Z2wkc0ajuSAHUbScZCkgV+hZfnVLE2p1vdl+D9P8AI0TPF/2f/ghrf7QXxO0zwjoqmMTN5t5eldyWlspG+VvpkADuxUd6/dL4b/D3RfhV4I0jwp4etRaaVpkIhiT+Jj1Z2PdmYlie5Jrx/wDYt/ZftP2bfhlHDeRxy+MNWVLjV7pcHa2PlgU/3EyR7sWPQgD6I6Gvls3zF4yryQfuR2833JbuLRRRXgkhRRRQAnQUDNHevP8A45/FnTvgd8Ldf8Y6mVaPTrcmCAtgzzt8sUQ/3nKj2GT2pwjKclCKu2B8Ef8ABVL9oP8AtLWNN+FGj3ObexKahrJjb70xGYYT/uqd5HTLp3Wvz0rW8W+KdS8ceKNV8QaxcNd6pqdzJd3MzfxSOxY/QZPA7Dismv17A4WODoRpLpv69TVaBRRRXcAUUUUAfbn/AATb+Onwr+Deqa7B4wuZdG8S6w6QW+sXMYNnHbjB8ouOYyz8kkbcKuSMc/q1pupWmsWEF7Y3UN7aToJIri3kDxyKejKw4IPqK/nJr1z4G/tT/EX9n6+VvC2uOdLL7ptGvszWUvr+7J+Un+8hVvevlMyyR4qbr0pe8+j2/wCAS1c/ebNLXyB+z7/wUh+HvxZNtpfidl8DeI3wmy+lBspm/wBifgLn0cL1ABavrmKZJ41kjdXRgCGU5BHqDXwtbD1cPLkqxsyDB+IXjfS/hr4K1rxTrU3kaXpVq91Ow6kKOFX1ZjhQO5IFfgf8WviVqvxg+I2v+L9ZfdfarctMUzlYk6Rxr/sogVR7KK+7P+Cqn7QfmS6b8JdHuflXZqOtmNu/WCA/h+8I94zX5yV91kOD9lSeImtZben/AAS0gooor6soKKKKAO/+A3wi1H45/Ffw/wCDdNDI1/OPtFwoyLe3X5pZT/uqDjPU4Hev3r8KeGdO8G+GtM0HSLZbTS9Nto7S2gTokaKFUe/A696+Mf8Agl9+z7/wg/w8uviNq1sU1nxKvlWIkX5obFW6j08xxu91SMjrX3N3r80zvGfWK/s4v3Y/n1/yIbOc+IHjSw+HPgnXPFGqP5en6RZy3k3OCwRSdo9zjAHckV8A/Cb/AIK0iS4W0+I/hURxM2BqegHO0Z43QSNz7kP9Frsv+CrPxj/4Rr4baL8PrGfbe+IZ/tV6qnkWkJBUH/el2kf9cmr8rK9HKcqpYnDOpWV+Z6eSQ0j9/fhZ+0B8PvjTZC48H+KbHV5Au57RJPLuYx/twvh1HuRj0Neiiv5xdP1G60m8hu7G5ms7uFg8c8EhR0YdCGHINfU/wc/4KS/Fj4Z+Raa1dxeOdHTCmHWCftIX/ZuF+Yn3cP8ASs8Tw9OPvYeV/J7/AH7CcT9k+lHBr5V+Dn/BR34S/FHyLTVb+TwRrD4Bt9bIW3Lf7NwPkx7vsPtX1BY39vqVpFc2s8d1bSqHjlhcOjqehBHBFfLVsPVoPlqxaZJbooorEAooooAKKKKACiiigAooooAKKKKACiiigAooooAKKKKACiiigAooooAKKKKACiiigAooooAKKKKACiiigAooooAKKKKACiiigAooooAKKKKACiiigAooooAKKKKACiiigAooooAKKKKACiiigAooooAKKKKACiiigAooooAKKKKACiiigAooooAKKKKACiiigAooooAKKKKACiiigAopKWgD4v8A2/vhz4+/aB1Lwb8M/BOmPNaLI2r6rqVwTFZ23WKDfJjk8zHYMtwCAa2v2c/+CdngL4MC11fxAieNvFUeHFxexD7JbP8A9MoTkEg/xvk8AgL0r6E+JXxa8H/B/QX1nxhr9noliM7DcP8AvJSP4Y4xlnb2UE1+dn7QX/BU7Wte+06P8LLA6FZHKHXNQRXu3HrHHykf1bcfZTX0OEWOxVFYfDrlgt3tf1f6IpXZ99/F79oHwH8BtG+2+MNfttNdlLQWKHzLq49o4l+YjPG7AUdyK/OD9oH/AIKeeMvH32nSfh7bv4L0Rsp9uLB9RmX13D5YfomWHZ6+N/EPiTVfFmsXOq63qV1q2p3Lb5ru9maWWQ+pZiSaza+oweR0MPaVX35ee33f5lJFi/1C61W9mvL25lu7uZzJLPO5d5GPJLMeST6mq9FFfSJW2GFFdT8O/hf4r+LGvx6L4R0K813UXwTHax5WMf3nc/Ki/wC0xA96/Qz9n3/glbpulm21j4rakNVuRhxoGmSMkC+0swwz+4TaMj7zCvNxeYYfBq9SWvbqJux8EfCT4E+OfjhrQ03wb4futWdWAmuQuy3twe8krYVfoTk9ga/Rr9nz/gl54U8GG21b4kXS+L9YUhxpkO5NPib0bo02PfavYqa+0PC3hLR/BWi22kaDpVpo+mW67YrSyhWKNB7Koxn1Peto/lXw2MzuviLxp+7H8fv/AMiWyjpWkWeh6fBY6dZwWFjboI4be1jWOONR0CqoAA9hV+iivnW76skKKKKACiiigAqnqOn2+r2FzY3kEdzZ3MbQzQSqGSRGGGVgeoIJBFXKKNgPw0/bI/Zwuf2cfi3d6ZBHI/hjU913o1y2TmEn5oie7Rk7T3I2t/FXg9fux+1j+zzZftH/AAl1HQJFjh122zd6Rdvx5NyoOFJ/uOPlb2IOMqK/DTW9FvvDes32lanayWWo2Uz29xbTLh4pEYqykeoIIr9PyfH/AFyhyyfvx3/zNE7lKiiiveGTWV7Ppt5Bd2s0lvcwSLLFNExV0dTkMCOQQQDmv27/AGMf2kYP2jPhFa391Kg8U6Vts9ZgXAJlA+WYDssgBb0BDgfdr8Pq9n/ZO/aEvf2cvi5p3iFWkl0O5xaavZpz51sxGWA/vocMvuMZwxrw82wP12h7vxx1X+XzE1c/dyis/RNZsvEej2Wq6bcx3un3sKXFvcQtlJY3UMrA+hBBrQr8uatozMKyvEHhvSfFmmS6brWmWer6fMMSWl9As0T/AFVgQa1aKabTugPj74s/8Ex/hT4/8668PC88Dak+SDp7edalvUwueB7IyCvi34t/8E1/i58OPOutHsrfxvpaZYS6O3+kBf8AagbDE+yb6/ZLFHAr2cNnGLw+nNzLs9fx3Hdn85Or6NqHh/UJrDVLG506+hO2W2u4mikQ+jKwBB+tdb8JPgr4y+OHiZND8H6LPql1wZpgNsFsh/jlkPyoPryegBPFfut8Qvg/4L+K+n/Y/F3hnTdfi27Ua7gBkjH+xIPmQ+6kVa+Hvwz8MfCnw5BoPhLRbbQ9Ki5EFsnLt3Z2OWdj3ZiSfWvclxJel7tP3/XT/MrmPmz9mD/gnj4P+Cn2TXPFAg8YeMY8Oss0ebOzfr+5jb7zA/xvzwCAtfXgGKKBXyFfEVcTPnqyuyBaKKKwAKKKKACiiigAooooAKKKKAE6CgZo7iuP+J/xT8NfBzwjeeJvFepxaXpluPvSHLyvjiONeruccKPc9ATRGMptRirtgb2v+IdN8LaNd6vrF9BpumWcZmuLu5cJHEg6lielfk3+2j+3zqXxqmu/CHgiafSfAysY57kZjn1XHdu6ReidT1b+6PP/ANrP9s3xN+0trT2URl0TwRbSbrPRkfmUjpLORw7+g+6vQZOWO5+x7+w3rv7Q+oQa/rqz6H4Bhk+e827Zr8g8xwAjp2Mh4HIGSCB9xgsuo5fT+tY16rZdv82WlbVnE/svfsneKv2mfExisEbTPDNrIBqOuTRkxxDrsjH8chHRR0yCSBjP7LfCD4OeFvgb4Ls/DPhTThY2MPzSythpriTHzSyv/Exx9BwAAAANvwX4I0X4deGrHw74c0yDSdGsoxHb2tuuFUdyT1LE8ljkkkkkk1v/AM6+fzHM6mOlbaC2X+ZLdxaKKK8cQUUUUAFFFFABRRRQAUUUUAFFFFABRRRQAUUlfKH7bX7aNh+zzoT+HvD0sN/8QL6LMMRw6adGw4mlHdv7qHr1PHDb0KFTEVFSpq7YGX+3T+2zbfArSZvCPhO5jufH97F88i4ddKiYcSOOhkIOVQ9PvHjAb8iL+/udVvri8vLiW6u7iRpZp5nLvI7HLMzHkkkkkmpdb1u/8Savearql5NqGo3krT3F1cOXkldjlmYnqSapV+pZfgKeAp8q1b3ff/gGiVgooor1BhUtpaT391DbW0L3FxM4jjiiUs7sTgKAOSSeMVGqlmAAJJ4AFfqX/wAE/wD9h/8A4QGCy+JPj6wH/CSzIJdJ0q4X/kHoRxNIp/5bEdB/ADz8x+XzsdjaeBpOct+i7sG7HZ/sH/sXwfAnQ4fF/iu1Sbx9qMXyxOAw0uFh/q1/6aEffYdPujjcW+w8c0dutHevyrEYipiqjq1HqzIWiiisACiiigAooooAKKKKACiiigAooooAKKKKACiiigAooooAKKKKACiiigAooooAKKKKACiiigAooooAKKKKACiiigAooooAKKKKACiiigAooooAKKKKACiiigAooooAKKKKACiiigAooooAKKKKACiiigAooooAKKKKACiiigAooooAKKKKACiiigAooooAKKKKACiiigAooooAzde0LT/E+jXuk6rZw6hpt7E0Fxa3CBo5UYYKsD1BFfjb+2r+xxqP7OHidtX0eOa+8A6lMRZ3RyzWbnJ+zyn167WP3gPUGv2j71h+MPCGkePvDWo6B4gsIdU0fUITDcWk4yrqf1BBwQRyCARgivUy7MKmBqcy1i91/XUadj+dmivof9sH9kfWP2Z/F5kgWbUfBeoyE6bqZXJQ9fImI4EijoejAZHRgvzxX6lQrwxFNVKbumaBRRRW4HpPwE+PXif9nrx5beJvDdxkcR3mnysfIvYc8xuP1DdVPI9/2u+A/wAePDH7Q3gS28S+GrnIOI7ywlYefZzY5jkH8j0YcivwIr0z4A/H7xP+zt47t/Enh243IcR32nSsfIvYc8o49e4bqp5HcH57NcqjjY+0p6TX4+TE1c/fY5oBzXm3wI+O/hj9oPwLbeJfDN1uU4ju7GVh59nNjmOQevoehHIr0nvX5rOEqcnCas0Zi0UUVIBRRRQAUUUUAFFFFABRRRQAUUUUAFFFFAHG/FH4V+GfjJ4QvfDPi3TItS0y4GQG4khf+GSNuqOM8Ee45BIr8d/2sP2M/FH7NOtPeKJdb8FXMm2z1qNP9WT0inA+4/ofut1HOVH7c4/Ks3xBoGm+KdGvNJ1ixg1LTLuMw3FpdIHjlQ9QyngivWy/MquAlprF7r/LzGnY/HT9kL9ubxB+ztewaFrZn17wDK/z2JbM1iSeZLck9O5jPynttJJP68eAviB4f+J/hay8R+F9Ug1fSLxd0VxA2RnurDqrDoVIBB6ivy8/bJ/4J76l8J3vvGPw9gn1fwcC01zpwzJc6YOpPrJEP733lH3sgFq8C/Z0/ab8Yfs2eKBqPh+5+06XOw/tDRbhj9nu1HqP4XA6OOR7jIP0mKwOHzSn9YwbtLr5+vZlNX1R+8ppa8m/Z9/aR8H/ALR3hRdW8N3nl3sIAvtJnIFzZuezL3U84ccH2IIHrA6mvh5050pOE1ZogWiiipAKKKKACiiigAooooAKKKKACk4IpaKACiiigAooooAKKKKAExivyk/4KiftBf8ACZ/ECz+G+kXO/R/DredqBjb5Zb5l+6fXy0OP953B6V+gf7T3xutPgB8G9d8WTFHv0j+zabbv/wAt7twRGuO4HLn/AGUavwg1bVbvXdUvNSv7h7u+vJnuJ55TlpJGYszE9ySSa+t4fwXtKjxM1pHRev8AwCooqUUUV+gFhRRRQAUV9B/sQ/s+/wDDQHxssLO/tzN4Y0cDUdWJHyvGp+SE/wDXRsAjrtDkdK+wv2gv+CWeg+JPtOr/AAtvh4e1A5c6Lfuz2ch9I5OXi+h3Dt8oryK+aYbDV1QqOz79F6iufl1RXZfE74PeMfg1rraP4w0G70W858szpmKYD+KOQZVx7qTXG16kJxqJSg7pjCvefgJ+2n8SvgA0Nnpmq/2z4dQ4bQ9VLSwKP+mZzuiPX7pAzyQa8GoqKtCnXjyVY3XmBueOfGWqfEPxfrHiXWpzc6rqt093cSdtzHOAOyjoB2AArDoorRRUEox2AKKKKoAr1n9l34H3X7QPxm0PwrGsi6aX+1anOn/LG0QgyHPYnIQH+8615NX7Af8ABNr9n0fCr4PDxVqlt5fiPxYqXXzr80FmOYE9t2TIfXcoPK15Ga4z6nhnJfE9F6/8ATdj620vTLXRNNtNPsoEtbK1iSCCCIYWONQFVQOwAAFWyQgJPAFKeRXz9+3L8Yv+FM/s7eI7+2n8nWNVT+yNPIOGEswIZh6FYxIwPqor8uo05V6sacd5OxmflV+2N8Yj8bv2gfE+vQT+dpNvL/Z2mkHK/ZoSVVl9nbfJ/wADrxOgnJor9io0o0KcacdkrGoUUUVsAV9X/wDBOzV/iDq3x+0Lw74c8TanpvhyMvqGr2ccu+2a2j5YNE2VBdike4DcN+QRXyhX6s/8Eqvg7/wivwt1bx9ewbb7xJP5FozDlbSEkZHpuk359RGprxc4qwo4Sbkr30Xq/wDLcT2PuqiiivywzCiio5JFhQu7BEUZZmOAB6mgCSioLa6iu4EmglSaKRQySRsGVgehBHUVPQAUUUUAFFFFACdaK4n4pfF/wj8GfDcmueL9ct9GsVyIxK2ZZ2A+5HGPmdvZQfU8V+Yn7S//AAUo8W/E/wC16F4BWfwd4ZfMbXYfGoXS+7qcQg+iHP8AtEHFelgsur42XuKy7vYpK59sftKft2+A/wBnxbnS4J18VeL0BA0exlG2Bv8Ap4l5Ef8AujLdPlAOa+bfCv8AwV8vEKp4k+HcEwP3p9L1Ex4+kbo2f++hX51SSNK7O7F3Y5LMckmm19xRyLCU6fLUXM++q/IqyP178Kf8FTfg5rpRNTj13w5IfvteWQljH0MTOxH/AAEV7L4U/a++DXjPYNM+I2hB3+7HfXIs3PsFm2HPtivwforCpw9hpfw5NfiLlP6NNN1ax1m1Fxp97b3tu33ZbaVZEP0IJFXu1fz8fBf4y+IvgZ8QNM8V+Hbpo7m0kHm2zMfKuoj9+KQd1YZHqDgjBANfuV8FfjDoPx1+Hel+LvDs++0u12zW7EeZazDG+GQdmUn8QQRwQa+WzHK54C0r80X18+xLVjvqKKK8UQUUUUAFFFFABRRRQAUUUUAFFFFABRRRQAUUUUAFFFFABRRRQAUUUUAFFFFABRRRQAUUUUAFFFFABRRRQAUUUUAFFFFABRRRQAUUUUAFFFFABRRRQAUUUUAFFFFABRRRQAUUUUAFFFFABRRRQAUUUUAJigmvCvjF+2j8J/gl59vrHiWLUdXiyDpGj4urkMP4WwdsZ9nZa+F/jH/wVU8c+KfPsvAOk23g+wbKi+uMXV6w9RuHlpn02sR2avUw2WYnFawjZd3oh2bP068ZfELw18OdIfVPFGu2Gg2C5/f386xKx9FyfmPsMmvjT4yf8FWfB3hoz2Pw+0a48WXq5VdQvc2tmD6hSPMf6EJ9a/Mfxf448Q+P9Yk1XxLrd/ruoyfeub+4aZ8egLE4HsOBWHX1mG4fo0/ervmfbZf5lcp9C+Lf28PjF408Y6Xrl74ols7fT7yK8h0jTAbazJRwwR1U5kXI6SFq/Zv4feNLD4jeCtD8UaW+/T9Xs4ryHnJUOobafcZwR2INfzv1+qn/AASn+Mf/AAkvw01n4f30+698Oz/arJWPJtJiSQP92XcT/wBdVrLPMDThQjUoxS5e3Z/8EGjgP+CrfwOuo9R0X4pWHnTWcqLpepxliywOMmGQD+EMNynoMqvdq/Oqv6GPif8AD3Sfir4A13wnrUXmadq1q9tJgZKE8q6/7SsFYe6ivwO+Jnw+1X4U+Ptd8Ja1F5WpaTdPbSYGA4HKuv8AsspVgfRhXRkGM9tR9hLeP5f8AEzmKKKK+qKCiiigD9WP+CV3xc0jxF8MdS8Cm0s7HxBocpuS8ESxve20jcSOQMuyMdhJ7GOvurpX4Dfs7/GS/wDgL8XtA8Y2W+SG0m8u9tkP/Hxav8ssfpkryM9GCntX7z+HtesfFOhafrOl3KXmm6hbx3VtcRnKyRuoZWH1BFfmmeYN4fEe1Xwz1+fX/Mho0jQKMgCvm79oH9u74bfAcXGntfDxR4njyv8AY2lSKxjb0ml5WP3HLf7NeFSo1K8uSnG7JPo53WJCzMFUDJJOABXyZ+0D/wAFGfh38H/tOl+HpB448SplPs+nygWkLf8ATSfkHH91Ax4wdtfnr8f/ANt/4l/H5riyvdS/4R/wzISBomks0cTr6Sv96XtkMdueQor59r7LB8PpWnin8l+rLUe5+3P7Fv7Uf/DTvw6vL/UobWx8UaXdNDqFnaAiMI5LQyIGJIUrleSfmjb2r6IzxX4Z/sZ/H2T9nz43aTrFzMyeHtQI0/V07fZ3I/eY9Y2Cv64DDvX7j288dzDHLE6yRyKGV1OQwPIIPcV4Wb4JYOv7i92Wq/yJasT0UUV4ogooooAaeK/Nn/gp/wDsweU6/F7w7afK2y38QQxL0PCxXOPfhG/4Ae7Gv0n9qzfEGg6f4p0O/wBH1S2jvdOv4Htrm2lGUljdSrKfYgmu3BYqWDrqrH5+aGnY/nPor2H9qn9n3UP2c/i1qPh2YSTaPMTdaTeuP9fbMTtyf76nKt7rnGCK8er9bo1Y16aqQd0zQKKKK1A/Sn/gl7+079qt5PhF4iu8yxB7nQJpW5ZOWltvw5dfbeOwFfoyM1/Of4c8Raj4Q1/Ttb0i7ksdU0+4S5trmI4aORGDKR+Ir90/2YPjzp37RPwm0vxTalIdRA+zapZIf+Pa6UDev+6chl/2WHfNfnme4D2NT6xTXuy38n/wSGj16iiivlSQooooAKKKKACiiigAooooAKKKKACiiigAooooAKKTvmvlL9rv9uzw/wDs92k+g6EYPEHj10wLMNmCwyOHuCD17iMHJ7lQQTvQoVMRNU6Su2B6d+0Z+014Q/Zt8KHU/EFyLnU51P8AZ+i27D7RduPQfwoD1c8D3OAfxs+Pv7RPi/8AaL8XtrPiW8xbRFlsdKtyRbWcZ/hRe5OBljycegAHOeKvFni/43+PH1LV7m+8TeJ9VmWNAFMkkjE4WONFHA5wEUYHQCv0j/Y0/wCCdtn4AFj40+JtrDqPiUYms9EfEkFgeoeXtJKOw5Vf9o4K/b0qGFySl7Ss+ao/6svLuy9EeRfsYf8ABPC68ctY+NfidaS2Hh35ZbLQZMpNfDqHl7pEew4ZvYYLfqHpunWujWFtZWVtFaWdvGsUNvAgSONFGFVVHAAAwAKthcUpr4/G46rjanPUenRdES3cWiiiuEQUUUUAFFFFABRRRQAUUUUAFFFFABRRRQAUlHevl39s39s7Sf2cNAfR9IeLU/H19ETa2RO5LRDwJ5h6f3V6sR6ZNbUKFTEVFTpK7YDf20P2z9L/AGcPD76NozQ6j4/v4s2toTuSyQ8CeYf+gp/ER6A1+OfiTxJqnjDXr7WtZvptS1W+lae5u7htzyOTkkmneJvE+q+NPEF/rmuX82p6tfStPc3dw255HPUk/wAh0AwBxWXX6hl2XU8BT7ye7/roaJWCiiivXGFHWivv79gL9hk+LZbD4l/EHT/+JGhE2j6Ncp/x+MOVnlU/8sh1VT9/qflxv4sZi6eCpOpN/wDB8gbsdH/wT7/YbKHT/ij8QdPwfluNC0a5T8VupVP4FFP+8f4a/SEU1VCABRgDtTh6V+V4vF1MZVdWp8l2Rm3cWiiiuMQUUUUAFFFFABRRRQAUUUUAFFFFABRRRQAUUUUAFFFFABRRRQAUUUUAFFFFABRRRQAUUUUAFFFFABRRRQAUUUUAFFFFABRRRQAUUUUAFFFFABRRRQAUUUUAFFFFABRRRQAUUUUAFFFFABRRRQAUUUUAFFFFABRRRQAUUUUAFFFFABRRRQAUUUUAFFFFABRRRQAUUUUAFFFFABRRRQAUUUUAcz8Qfh/oXxQ8I6j4Z8SafHqekX8ZimgkHT0ZT1VgcEMOQQDX4s/tY/sp69+zL4zNvKJdQ8KXzs2lavt4devlSY4WVR1HQjkdwP3Lrkvid8MvD/xe8G6h4X8T2CahpN6m10bh42/hkRv4XU8givYy3Mp4Cp3g91+q8xp2P56qK9t/an/Zb8Rfsy+NWsL0PqHhy8Zm0vWVTCToP4H7LIvGV/EcGvEq/T6NaGIgqlN3TNAooorYD0v4BfH3xR+zv47t/Enhu4yhxHe6dKx8i9hzzG4/k3VTyO4P7V/AX49eF/2hvAtt4k8NXOekd5YSkefZTY5jkH8m6MORX4E16L8C/jt4p/Z98c23iTwzd7HGEu7GUkwXkOeY5F7j0PUHkV8/mmVRxsfaU9Jr8fJiaufv7zS15T+zz+0R4X/aO8ERa/4en8q6jCpf6ZKw8+zlI+6w7qcHa44YDsQQPVe9fmk6cqcnCas0Zi0UUVIBRRRQAUUUUAFFFFABRRRQAUUUUAFFFFADWQMCCMg9Qa/P39sf/gnNb+K/tvjP4V2kVjrJ3TXvh2PCQ3R6l7fsj/7HCt22nhv0C7UuOOldWFxdXCVPaUn/AJP1GnY/nr8G+NfF/wAEPHUeq6JeXvhvxJpkrRupUo6kHDxSxsORkYKMMeor9Z/2Rv27fDf7Qdvb6DrjQ+HfHqpg2LNiC+wOWtyT17mM/MOxYAkan7WP7EXhf9pDT5tVsxFoHjmKPEGrRp8lzgcR3Cj7w7Bx8y8dQNp/Ir4k/DDxf8C/G8mieJdPudE1m0cSwyqSFkAPyywyDhlyOGB6jsQQPtE8JnlKz92ovv8A+CitGf0HZozxX5tfsg/8FJiv2Lwf8XLssvENp4pbqOwW6/l5o/4F3av0bsr2C/tIbm1mjuLaZBJHNGwZHUjIYEcEEc5FfG4vB1sHPkqr0fRktWLdFFFcYgooooAKKKKACiiigAooooAKKKKACiiigBD1o6c0V4T+2R8eo/2ffgjq2s20yp4gvQdP0mPv9ocH95j0jUM/plQO9XSpSrVIwhu9APz1/wCClH7QP/C0vi8PB+lXPmeHvCjPbtsb5Z708TP77MCMehV8cNXx7T555LqeSaZ2llkYu7ucsxPJJPc0yv2DC4eOFoxow2RrsFFFFdQBSqpZgAMk8AUlfVH/AATy/Z9Pxo+NcGr6lbeb4Z8LlL+63rlJp8/uIT65ZS5HQrGQeormxOIjhaMqs9kB+hf7Cn7Pw+A3wRsIr+28rxPrm3UtU3Lh4yw/dwn/AK5ocEf3mf1r6P70DgUYr8grVZV6kqs92ZHPeM/Afh74iaHPo3ibRrTXNLmHz2t7EJFz2YZ+6w7MMEdjXwB+0F/wSrVvtOsfCbUdp5c+HtVl4+kM5/RZPxev0g5HvRiujC42vhJXpS07dPuGnY/nd8b+APEfw11+bRfFGi3mh6pD962vYijEdmXPDKezDIPY1z9fZ3/BTf48w/Ef4t2/gzSpEl0jwnvinlTB829fHmjPogCpj+8H9q+Ma/VMHWqV6EatSNm1saIKKKK7ACiigDJwKAPd/wBjD4BP+0F8b9K0i6hZ/DunEahq74+UwIRiPPrI21PXBY/w1+4sECW0SRRIEjRQqoowAB0AFfNH7AH7P3/Cj/gja3Oo23k+KPEYTUdQ3rh4kI/cwn/dU5I7M7jtX07jivy3OMZ9bxDUX7sdF/mQ3cK/Jb/gqZ8Y/wDhM/jDp/giyn36b4Wt8zhTw13MFZ/rtQRj2JcetfqB8TfHdh8L/h94g8V6k2LLSLKW7dc4LlVJVB7scKPciv5/fF3ii/8AG3inV/EGqSmfUdUu5by4k/vSSMWb8MnpXo8PYbnrSry2jovV/wDA/MImRRRRX6CWFFFFAG/4A8Gah8RPG2heGNLTfqGrXkVnCMZAZ2C7j7DOSewBr+gPwH4O0/4f+DNF8M6Wnl6dpNnFZwDuVRQoJ9ScZJ7kmvzI/wCCU/wc/wCEm+Jms/EC+g3WPh6D7NZMw4N3MCCR/uxbs/8AXVa/VcV+d8QYn2ldUY7R39X/AMAiQtFFFfLEiD0r5o/4KBfGT/hUf7OetJbT+VrPiH/iT2e04YCQHznHcYiDjPZmWvpcV+QP/BTr4x/8LA+OyeFrOfzNJ8JQfZSFOVa7kw0x/ACNPYxmvXynDfWsVFPZav5DW54X8Jf2mfiT8EZ0PhLxVe2VmG3NpszefaP65hfKgn1AB96+5Pg5/wAFZNKvxBY/Evw1JpkxwratoeZYSfVoWO9R/us59q/Muiv0LE5bhsVrOGvdaP8Ar1Ltc/oN+HHxi8FfF3TPt/g/xNp+vQABnS1mHmxZ/wCekZw6H2YCu1PNfzmaHr+p+GdTg1HSNRutL1CBt0V1ZTNDLGfVWUgj8K+zv2bP+Cifxct/FWheEdWtrb4gpqN3DYwLd/uLwM7BVxMgIPJyS6sfevksXkFSknOjK67PR/5EuJ+steDftQfF/wCJXw30Mw/Dj4bah4u1WeMn+0UVZba1/wC2SN5sje2FHTk9K94H3c9KUfSvlqco05qUoppdGSfgJ8atT+J/inxTPrPxMg1/+1pDtzrNrJAIxn7iIygIo/uqAPavOMYr+ju4tYbuJopokmjcYZJFDAj0INeb+Kv2Y/hR42DnWPh54euJX+9OlhHFMf8AtogDfrX2VDiGEEoypWS7P9NC+Y/AzrX1b+zH/wAE+fG3xzNprWurL4Q8HSYcXlzH/pN2n/TCI9iP42wvORu6V+iXhD9hH4KeCPGMPiLTPBsTXcB3QwXlxLdW8T5yHEcrMNw7ZzjqMHFfQKgKMDgVOM4hc48uGVvN/ogcux893/7DXwsf4Laj8OtP0KKwt7pA41baJL0XKg7J2kPLEEn5eFwzKAATX46/F34Ua/8ABT4gar4R8R23kahYyYEig+XPGfuSxnurDkfkcEED+hAcV80ftt/soW37SHgE3WmQxQeONHRpNMuThftC9WtnP91v4SfutzwC2eDKs1nQquNaV4y6vo+/+Ykz8VK+hv2Mf2p779mv4iK148tz4N1Zlh1ayXLbB0W4jH99Mnj+JcjrgjwbV9Fv9A1G4sNSsp7C9t3MctvcRlHRgcEEHkHNUq+/rUqWKpunLWLLP6MtG1mx8RaTZ6ppl1FfadeQpcW9zAwZJY2AKspHUEEGtDFfln/wTi/bAPgvVbb4W+L77GgX8uNGvZ24s7hj/qGJ6RuTx6OfRiR+pg5FflWOwc8FWdOW3R90ZtWFooorhEFFFFABRRRQAUUUUAFFFFABRRRQAUUUUAFFFFABRRRQAUUUUAFFFFABRRRQAUUUUAFFFFABRRRQAUUUUAFFFFABRRRQAUUUUAFFFFABRRRQAUUUUAFFFFABRRRQAUUUx3ESMzEKqjJJ7CgBcZoJ4r82PjD/AMFYdRs9a1TS/h/4WsGt7aeSCHV9VnaZZ1ViBIsSbdoIGRlj1GRXyd8Rf2yfjF8UPNj1jxxqMFnJkGy0xxZw7f7pWILuH+8TX0WHyLFVrOdorz3+4qzP2Y+IXx++HXwpjc+K/GWk6PMgybWW5Vrg/SFcufwWvl34j/8ABV74eeHvNh8JaFqviy4XIWebFlbN6EMwZ/zQV+UUkrzOzu7O7HJZjkk02voaHD2Hp61W5fgv8x8p99eCP22/jj+1P8WdD8EeFprDwXZajPi5n0u1Es0FqvzSyNJLu5Cg4KhcnaO9fp/aWotLSKBWd/LQJvkcs7YGMljyT7mviH/gl5+z+fBHw6u/iNqtrs1jxKPKsd64aKxVuo9PMcbvdUQjrX3PmvlM0nRVf2WHilGOmnV9SWfhd+2f8Hj8E/2hPE2iwQeTpN5L/aemgDC/Z5iWCr7I2+P/AIBXh1fqv/wVU+Dn/CUfC7SPH9jBuvvDk/2e8ZRybSYgAn12ybMf9dGNflRX32VYn6zhYye60fqv6uWtgooor1xhXtn7G/xiPwR/aB8Ma7PP5Ok3Mv8AZ2pEnC/ZpiFZm9kbZJ/wCvE6AcGsa1KNenKnLZqwH9IIYMoI5Ffnf/wVS/Z8/tHStO+LGkW2biyCafrQjX70ROIZj/usdhPXDp2WvpD9hz4xf8Lm/Z28OX9zP52saUn9kaiScsZYQArn1LRmNyfVjXs3jHwtpvjjwtqvh/WLcXemanbSWlzCf4kdSpx6Hng9jg1+VUKtTLcXd7xdn5ojZn87FFd38cfhPqXwR+KXiDwbqgZpdOuCsM5XAuIG+aKUf7yFT7HI7VwlfrFOcasFOLumWFFFFWAV9+fsZft+6B8GfgrqXhjxy99eT6NLu0SG0i8yS4ikJLQ7iQqhHycsRw+BnbivgOiuLF4Oljafs6q03Bq59SftA/8ABQr4kfGj7TpulXB8F+GZMr9h0yU+fMvpLPwzccELtUjqDXy4SWOScn1NJRWmHw1HDR5KUbIAoor0n4N/s7+Pfjzq32LwfoM9/CjBZ9QkHl2lv/vyn5Qcc7Rlj2BrWdSnSi5zdku4Hm1fsl/wTg+LOs/Ej9n+207W7O9W48PSDT7fUZ4WEV3bAfutjkYZkAKEDOAqE/erlv2ff+CY/gr4eC21Xx7MnjbXlw4s2Urp0Lemw8y/V/lP9yvs+xsbfTbOG1tYY7W2hQJHDCgVEUDAAA4AHpXwOcZnQxcfZUlez3/yIbuW6KKK+UJCiiigAooooA+fP2z/ANm23/aO+ElzY2sSDxVpQa80e4bAJkx80JPZZAAPQMEP8NfiNfWVxpl7PaXcMltdQSNFLDKpV0dThlIPIIIIxX9HfWvy8/4Kd/swf8I1rq/Fnw9abNL1ORYdchiXiG5PCT4HQSdGP98A8l6+uyHH+yl9WqPR7evb5lxfQ+AKKKuaPo1/4g1O207S7K41HULlxFBa2sZkllc9FVQCSfYV9+5curKKdfbf/BL0/EfTPivcz6Do9zeeA76P7PrlxKfLtoioJjdWPDSqTjauTtds46ju/wBmD/gmBLci08R/F1jBDxJF4YtZfnYdR9olU/L/ALiHPqw5Ffoz4e8OaX4T0a00nRtPttL021QRwWlpEI4o19FUcCvi81zihOnLD0lzX0b6L07sls1KKKK+GICiiigAooooAKKKKACiiigAooooAKKKKAG4qK4uI7SB5ppFijRSzu5wqgdST2Fc78Q/iP4c+FXha68ReKtWg0fSLUZeeduWPZEUcux7KoJPpX5K/tb/ALeviT4+zXXh7w55/hzwJuKm2DbbnUB2adgeF7+WDj1LYGPTwOXVcdK0NI9X/XUaVz3j9sT/AIKQpafbvB3wkvFkm+aG88UR8qnYra+p7eb0/u54YfBXw6+Gvi/46eOItE8OWFzrut3rmWWRmJCAn5pZZDwq5OSzHqe5IFd9+zN+yT4x/aW14JpkJ0vw1byBb7XrmMmGLuUjHHmSY/hB4yNxUHNfsL8Df2f/AAf+z34Tj0PwnYCEsA13fzYa5vHA+/I+Oe+FGFGTgCvqauJwuTU/Y4dXn/W/+RV0jzT9kz9ifwx+zfpsWp3Yi17xxNHi41d0+S3yOY7cH7q9i33m5zgHaPpfPOKWiviK1apiJupVd2yAooorIAooooAKKKKACiiigAooooAKKKKACiiigAopK+Tv20/23dN/Z60mXw54dkg1L4gXcXyQnDx6ajDiWYd2xyqd+p4xu3oUKmIqKnSV2wLn7aH7aOlfs46E+jaK8Gp+Pr6LNtZk7kskPSeYf+gp1b6V+O3ifxPqvjPX7/W9cv59T1a+lM1zd3Dbnkc9ST/ToBgDimeI/Eep+LtcvtZ1m+n1LVL2Vpri7uXLySuepJNZ1fp+XZdTwFPvJ7v+uholYKKKK9cYUUV9s/sJ/sMTfFy7tPHfjm0eDwVA++zsJAVbVXU9T6Qgjk/xHgcZNceKxVPB03UqPT8/JBsX/wBgv9hh/iXc2XxC8f2LJ4ThYSabpc64OpsDxI4P/LEHt/Gf9nO79VIYY7eJI40VI0AVVUYAA6ACmWtpDY20VvbxJBBEoRIo1CqigYAAHAAHarJOK/LcbjamNq889ui7GbdxaKKK4BBRRRQAUUUUAFFFFABRRRQAUUUUAFFFFABRRRQAUUUUAFFFFABRRRQAUUUUAFFFFABRRRQAUUUUAFFFFABRRRQAUUUUAFFFFABRRRQAUUUUAFFFFABRRRQAUUUUAFFFFABRRRQAUUUUAFFFFABRRRQAUUUUAFFFFABRRRQAUUUUAFFFFABRRRQAUUUUAFFFFABRRRQAUUUUAFFFFABRRRQAUUUUAFFFFAHH/FP4WeHfjJ4J1Dwr4osV1DS7xcY6SROPuyRt/C6nkH8DkEg/iv8AtRfsueJf2ZvGjafqKtf+H7tmbS9ZjTEdwg/hb+7IoxuX8RkEGv3W/nXI/FD4YeHfjF4M1Dwt4p09NQ0m8XBB4eJx92SNuquvUEfqCRXs5bmU8DOz1g91+qGnY/nsor3D9qb9lbxJ+zN4xNneq+o+Grx2OmayiYSZeux/7sgHVe/UZFeH1+nUa0MRBVKbumaBRRRWwHd/Bn40eKfgR42tPE/hW+NreRfJNA+TDdRZBaKVc/Mpx9QcEEEA1+0P7NP7Tnhf9pfwcuq6NKLPWLZVXU9GmcGa0kPf/ajPO1wOehwQQPwjrrPhd8UfEnwd8Z2PijwrqMmnaraNwy8pKh+9HIvRkbHIP6EA14WZZXDGx5o6TWz/AEf9aCauf0LUteAfso/tb+Gv2mvDH7gppfiyzjB1HRXfLL282Inl4ye/VScHsT79X5pVpTozcKis0Zi0UUVkAUUUUAFFFFABRRRQAUUUUAFFFFABRRRQAmea84+NfwI8I/H/AMJyaD4u0xbmMZa2vI8Lc2khH34nxweBkcg4wQRXo5GaBVQnKnJTg7NAfh3+1D+xz4x/Zp1hprqNta8IzybbTXraMhOeiTLz5b+xOD/CTg43/wBlD9ujxX+zrdQaPqJl8SeBmf8AeaXK/wC9tATy9ux+767D8p5+6Tur9lNc0LT/ABNpN3perWNvqWm3cZintLqMSRyoeqsp4Ir8yf2uf+CbV/4SN74s+FFvPquijMtz4dBMlzajqTAesqf7PLjtu7faYTM6GPh9WxqV316P/Jlp30Z+iXwp+LvhX40+FbfxF4R1aLVNOl4cKcSwPjmOVDyjD0P1GQQa7XP5V/P18IfjT4y+Ani9Nd8J6nLpt6hCXFs4JguUB5jmjPDDr7jqCDzX63/sr/tu+EP2jrKLTJ3j8PeNkT99o9xJ8twQOXt3P3x32/eXnggbj5OY5RUwl6lP3ofivX/MTVj6Xooor58kKKKKACiiigAooooAKKKKACiiigArmvHHw+8OfErQp9E8U6Laa5pc33re8iDgH+8p6qw7MMEdjXS0mCKFJxd4uzA/Nj9oL/glXJH9p1j4Tal5i8ufD2qy4b/dhnPX2WT8Xr4B8ZeBfEPw716fRfE2jXmh6pAfntb2Extjswz1U9iMg9jX9Eua4r4n/Bzwb8ZdBbSPGGg2mt2mD5bTJiWEn+KOQYZD7qRX1GCz+tRtCuuZd+v/AASkz+fKivvb9oP/AIJa6/4ZFzrHwvv28R6aMudFvmVL2MeiPwkv0O1ugAY18Ma7oGp+GNVudM1jT7nS9Stn2TWl5C0UsbejKwBB+tfb4bG0MXG9KV/z+4u9yra2s19cw29vE808ziOOONSzOxOAAB1JNfud+yF8B4f2e/gpo+gSxKNduh9v1eVeS1y4GVz3CAKg9due5r8+P+CZ37Pv/Cyviu3jjVbbzPD/AIVZZYd6/LNfHmIe/lj94fQiP1r9dcc18hxBjeeaw0HotX69iZPoOooor48gSvF/2tvjvB+z58FNZ8RrIn9tTD7FpMLYO+6cHacdwgDOR3CEd69nNfjZ/wAFFf2gv+FxfGibQtNufN8NeFS9jb7Gyk1zn9/L7/MoQH0TI+9XrZVg/rmJUX8K1f8Al8xpXPle9vJ9RvJ7q6le4uZ3aWWWRizOxOSxJ6kk9ahoor9XWhoFFFFABX0x+wJ+z7/wvP422lxqNt53hjw5s1HUd65SVwf3MB/32GSO6o4r5piieeVI40Z5HIVVUZJJ6ACv3F/Yu+ASfs/fBDStKuoFj8R6kBqOrvj5hO6jEWfSNdqemQxHWvAznGfVcO4xfvS0X6sTZ72BtGBS0VHI6xIzsQqqMknoBX5iZnwP/wAFXvjH/YPgPQPhzY3GLvW5f7Qv0U8i2ib92pHo0vI/641+XFew/ta/GBvjh8e/FHiSKYy6WJ/sem88C1i+SMj03YLkermvHq/WMrw31XCwg9936v8AqxotEFFFFeqMKUAsQByTSV77+w98Hf8Ahc/7RPhzT7mDztH0t/7X1EEZUxQkFUPs8hjQ+zGsK9WNCnKrLZK4H6rfsbfB0fBH9n3wxoc8Hk6vdRf2lqQIw32mYBire6Lsj/4BXt2M0qjAFFfjlWpKtUlUlu3cyFoooqAOI+M/xIs/hD8LvE3jC+2mHSrJ50jY482XpFH/AMCcqv8AwKvwB17W7zxLrmoavqM7XOoX9xJdXEz9ZJHYszH6kk1+kn/BWX4x/YdE8NfDWxnxLev/AGtqSqefKUlIEPsz+Y2PWNa/M2v0PIMN7Kg6z3n+SLiFFFFfVFBX23/wSy+Dh8YfF/UfHF5Bv07wvb7bdmHDXcwKrj12xiQ+xKGviQDJr9w/2HPg9/wpn9njw7p9xB5Or6mn9raiCMMJZgCqH3SMRofdTXz+eYn6vhnFby0+XX+vMT2PoCiiivzIzEr5J/bl/bQuP2a4ND0fwvFY6j4uv2+0ywXytJFb2gJGXVWU5dhheeiufSvoz4nfEXR/hP4D1vxZr0/k6bpVu08mD8znosa+rMxVQPVhX4M/GD4pax8Z/iPrnjDXJN19qc5kEQOVgjHEcS/7KqAo+mTya+hyXL1i6rnVV4R/F9ikrn3j4G/4K8qfLi8Y+AGX+/d6JeZ/KGQf+1K+hPA3/BRb4H+NfLjk8TTeHbp+kGt2jw4+si7ox+L1+LFFfU1chwdT4U4+j/zuVZH9Efhfx54a8b2n2rw94g0vXbfGfN028juF/NCa38elfzjafqd5pN1HdWN1NZ3MZyk1vIUdT6gjkV7R4H/bY+NfgDy1sPH+p3kCceRqxW+Uj0/fBiB9CK8arw3Na0qifqrf5k8p+3eveFNF8U232fWdHsNWg/55X1sky/kwIryHxV+xH8D/ABjua9+HelW7t/FpgexwfXELIP0r4n8Df8FbvGemmOPxZ4N0jXIxwZdOmks5CPU7vMUn6AV9CeBv+Cpfwh8S+XHrkWteFZ+jvd2nnwg+zQlmI+qCvLll+Y4TWKfyf+WorMoeKf8AglL8KtVZpdF1jxD4fm6qqXEc8S/g6bv/AB+vqb4W+E9c8E+CNN0LX/EZ8V3tinkLqslt5Es0Q4TzBvbc4HBbPzYyRkmpPh38UvCnxa0NtZ8Ia7aa9pySeS81q+dkmAdrA4KnDA4IB5FdZ6152IxOIq/u68m7d91+oXHUUUVxiCiiigAooooAKKKKACiiigAooooAKKKKACiiigAooooAKKKKACiiigAooooAKKKKACiiigAooooAKKKKACiiigAooooAKKKKACiiigAooqlqWq2ejWct5qF3BY2kQ3STXMgjRB6licCha7AXOlGa+dPiN+378FPhyJIpPFkfiC9TP+iaBGbst9JBiL83FfLPxH/4K46jP5sHgXwTBaLyEvddnMrEevkx7QD/AMDNenQyzF4j4YNLu9PzHZn6YZxSKwcZUhh6g1+FnxF/bP8AjH8T/Nj1bxvqFrZycGy0phZRbf7pEW0sP94mvu//AIJSfEt/E3wk8SeFbu4aa80LUvtEe9snyLgFh16/vElJP+0K68XktXCYd1pyTtbRf5jasfc9FFFeCSIDmvm39vr4z/8ACnf2eNaa0n8nW9f/AOJPY7Thl8xT5rjuNsYfB7MV9a+kc8cV+PP/AAUw+M//AAsj47t4asp/M0fwjGbEBTlWu2w1w31BCRn3iPrXr5ThfrWJinstX8v+CNK58idaKKK/VjQK9U/Zk+Cl38fvjLoPhKFXWxlk+0ajcJ/yxtEIMjZ7EjCj/ada8rr9df8Agmd+z/8A8K0+EreNNVttmv8AisLNGHX5obEf6pfbfkyH1Bj9K8nNMZ9Twzkviei9f+AJux9gaRpVpoWl2em2NulrY2kKW8EEYwscaqFVQOwAAFXqKK/KG76szOd8eeDrD4g+DNb8M6nH5mn6tZy2cwxyFdSuR7jOQexAr+fzx74M1D4eeNtc8Maqnl6hpN5LZzDHBZGK7h7HGQe4Ir+iQ8V+U3/BVb4Of8Iz8TtH+IFjBtsfEUH2a8ZRwLuEAAn/AHotmP8Armxr6rh7E+zrOhLaW3qv+AVE+FqKKK/QywooooA+2v8Agll8Y/8AhDvjDqHgi9n2ad4ot824Y8Ldwgsv03IZB7kIPSv1or+dTwh4ov8AwR4q0jxBpcpg1HS7uK8t5PSSNgy59sjpX9Afwy8d2HxP8AeH/FemNmy1eyiu0XOShZQWQ+6nKn3Br8+4hw3JWjXjtLR+q/4BEj46/wCCov7Pf/CZeArT4laRbF9X8Or5GohF+aWxZuGPr5bnP+67k9K/Kqv6NNY0mz1/Sr3S9Qt0u7G8he3uIJRlZI3UqykehBIr8H/2mvglefAD4x674SnDtYxyfaNNuH/5b2jkmNs9yOVP+0jV6HD+M9pB4ab1jqvT/gDi+h5XRRRX2JQUUUUAFdl8Mfg/4y+MmvLo/g/QLvW7zjzDAmIoQf4pJDhUHuxFcnZTR215BNLAl1FHIrPBISFkAOSpKkEA9OCD71+9n7N9/wCCtc+DXhrVvAGk2Wi+Hb61WZLKzjVRFJ92RHI+86urKzHJJXOTXh5rmEsBBOMbt/chN2PlL9n7/glnoPhs22rfFG+XxFqAw40Wwdks4z6SScPJ9BtHb5hX3XoXh7TPC2lW+maNp9rpWm267IbSzhWKKNfRVUACtLtR2r85xOMr4uXNVlf8vuIvcWiik4ArkEIaa7rEhZ2CKBkknAAr5w/aB/bx+GvwHFzp5vv+Eo8TR5X+x9KkDeW/pNLysfuOWH92vzQ+P/7b3xK+P73Fle6l/YHhqQkDQ9JZo4nX0lf70vbIY7c8hRXtYPJ8Ti7Styx7v9ENK5+hX7QP/BRn4d/CAXOl+HpB438Splfs+nygWkLf9NJ+Qcf3UDHjB211H7FX7U5/ac8AX93qcVrY+KtKumivrO0BWPynJaGRAxJClQV5J5jY9xX4mV7f+x78epf2fPjbpGuzSuug3h+wavGOQbZyMvjuUYK47/KR3NfSYjIqVPCyVPWa1v38irH7qUVXtrmK9t4p4JFmhkUOkiNlWUjIII6g1Yr4EgKwvGfhHSvHvhbVPDut2i32k6nbvbXNu44ZGGDg9iOoI5BAI6Vu0UJuLutwPx3g/wCCa/xK1P40az4TtYRZ+FrG4BXxReriCW3b5kKKOZJNvBReAwIJAwT+jP7O/wCyR4C/Zx0xP7DsPt2vyJtutdvQGuZPUL2jT/ZX2yWIzXtppcV6uKzTE4qKhN2Xl19Rt3FoooryhBRRRQAUUUUAFFFFABRRRQAUUUUAFFFRySLCjO7BUUZLMcACgB5NeEftMftdeDP2atFP9pzDVfE08Zaz0G1kHnSejyHny48/xHk87Q2DXz7+1r/wUn0/wb9s8K/CuaDV9cGY7jxBgSWtqehEI6SuP733B/t84/N+xsPF3xo8diG3j1HxX4q1eck8tPPO56sxPYDkk8ADnAFfUZfk0qq9vivdh26v/JFJHTfHj9onxn+0T4qbV/FWoF4YyRZ6Xb5W1s1P8MaZ69MscscDJ4GPpD9kL/gnTq3xPNl4s+I0NxoXhM4lt9LOY7vUF6gnvFEfX7zDpgENX0P+yL/wTs0X4VCx8VfEKODxB4vGJYNP4ks9ObqD6SyD+8flB+6CQGr7bxgdK6MdnEKUfq+BVktL/wCX+YN9jI8MeF9K8F6FZaNolhb6XpVnGIre0tYwkcajsAPzJ7kkmtmiivkG23dkhRRRSAKKKKACiiigAooooAKKKKACiiigAooooAb1petGa+Fv23v2/Lf4YpfeBfh5dx3fi4gw32qxkPFpnYonZpv0TvluB04XDVcXUVOktfy9R2Oh/bZ/bqsPgZaXXhHwdPDqPj6ZNssvDxaUpHDOOjS4OVQ9OC3GA35JazrV/wCItWu9T1S8m1DUbuVpri6uHLySuxyzMx5JJqC9vbjUrye7u55Lq6ndpZZ5nLvI5OSzE8kkkkk1DX6jgMBSwFO0dW933/4BaVgooor0xhRRX21+wx+wlcfFu5s/HXjy0ktvBcTCSy0+QFH1Vgep7iH1PVug4ya48ViqeDpurUen5+SDYh/YY/YXufjFe2njfxvaSWvgeB99rZyAq+rOD+YhBHLfxdB3I/WSxsoNMs4LS1gjtrWFFiihiUIkaAYCqBwAAAABRY2cGm2kFrawR29rCixxQxIFSNAMBVA4AAAAAq3X5djcdUx1Tnnolsuxm3cKKKK88QUUUUAFFFFABRRRQAUUUUAFFFFABRRRQAUUUUAFFFFABRRRQAUUUUAFFFFABRRRQAUUUUAFFFFABRRRQAUUUUAFFFFABRRRQAUUUUAFFFFABRRRQAUUUUAFFFFABRRRQAUUUUAFFFFABRRRQAUUUUAFFFFABRRRQAUUUUAFFFFABRRRQAUUUUAFFFFABRRRQAUUUUAFFFFABRRRQAUUUUAFFFFABRRRQAUUUUAFFFFAHKfEn4b+H/ix4O1Dwx4n06PU9JvU2vE4+ZG/hdG6qynkMORX4x/tZfskeIP2ZfFWHEuqeEL2Q/2brITg9/KlxwsgH4MBkdwv7jGud8d+BdC+JfhbUPDniTTYtV0a9Ty5raYcN6EHqrA4IYYIIBBr2MuzKpgZ94PdfqvMadj+d+ivo/8Aa+/Y3139mnxCb2087V/A17KRY6rty0JPIgnxwHA6NwHAyMHKj5wr9OoV6eJpqpSd0zQKKKK3A3PBXjbXPh14o0/xF4c1KfSdYsZBLBdQNhlPcEdCpGQVOQQSCCDX7Dfsd/tsaF+0do8ej6qYdF8e2sWbjT92I7wAcy2+eo7lOq+45r8XavaJreoeGtXtNU0q8n07UrSVZre6tpCkkTqchlYcgivIzDLaWOhrpJbP+ugmrn9Ggo5r4v8A2K/29rD4029n4P8AG88Gl+O0URwXJxHBquB1XssvqnQ9V/uj7Q/lX5jicNUwtR0qqszMWiiiucAooooAKKKKACiiigAooooAKKKKACiiigApOtLRQB8kftY/sA+GfjxHdeIPDXkeGfHJBdrhUxa37ek6qOGP/PRRn1DcY/KPx78O/GHwQ8avpHiLT7zw7r1jIJYnyVJwfllikU4YZHDKe3XIr+hGvPPjP8CfB3x78LyaF4v0pL2Hk293HhLm0cj78UmMqenHIOOQRxX0WXZxUw1qVb3ofiv67FJ2Phb9k7/gplLZ/Y/C3xdmaeDiK38UIuXTsBcqPvD/AKaKM/3geWr9H9K1ay13TbbUNNu4b+xuYxLDc20gkjlQjIZWHBB9RX4uftRfsP8AjP8AZzu59ThSTxH4LZ/3WsW0ZzACeFuEGfLPQbvunjkE7Rk/s0ftkeOP2bNSSCwnOs+FZJN1zoF5IfKOTy0TcmJ/ccH+INgV6mKyqhjYfWMC1r06P/J+Q2r7H7j80teSfAL9pfwP+0XoH2/wvqKi/iUNeaRdEJd2p/2kzyuejrlT65yB613r4ydOdKThUVmiBaKKKgAooooAKKKKACiiigAooooAKKKKAGj9K8y+M37OfgH496V9j8YaBBezopWDUYh5V3b/AO5KOcZ52nKnuDXpwz9KKqE505KUHZrsB538DPgpoPwB+Hdl4P8ADvmyWdu8kslxcBfOuJHbJdyAATjC9Oigdq9EzzQc0AYpSlKcnKTu2AtFFNZggJJwByaQHzx+3D+0B/woL4IajdWVx5XibWd2naSFPzo7L88w/wCua5IP94oD1r8RmYuxZiSxOST3r6J/bq/aBPx6+N9/LYXPneGND3abpYVspIqt+8mH/XRxkH+6qelfOtfqGT4P6phk5L3pav8ARfI0SCiiivdGFFFWdM0261nUbWwsoHury6lWCCCJctI7EBVA7kkgUfDqB9Z/8E2/2fT8V/jEPFWp23meHfCbJdHePlmvCcwJ77SDIf8AcUH71fsN05ryL9lr4IWv7PvwY0PwqiodT2fatTnT/ltduAZDnuFwEB/uoteu1+T5pjPrmIc18K0XoZt3CvnL9vX4x/8ACnv2dNeltpvJ1nXB/Y9iVOGDSqfMcdxtjEhB7Nt9a+jRX5G/8FR/i83jX43Wvg+0m36b4VthG6qchruYK8h/BfKX2IanlWG+tYqMXstX8gW58X9aKKK/VzQKKKKACv1l/wCCWPwc/wCEN+EGo+N72DZqPii4225YcrZwkquPTdIZD7gIa/L/AOGngS/+J3j/AMP+FNMXN7q97FaI2MhNzAFz7KMsfYGv6AvB/haw8DeFtI8PaXF5Gm6XaRWdvH/djjUKufU4HJr5HiHE8lKNCO8tX6L/AIJMjcooor4AgSoLq6is7aW4mkWKGJC7yOcKqgZJJ7DFTZzXy/8A8FEfjH/wqn9nXVbK0n8rWPEzf2RbBT8yxuCZ3+nlhlz2Mi1th6UsRVjSju3YD8rf2lfi1L8bfjb4q8WF2azu7ox2KtxstY/khGOx2KCfcmvMKKK/Y6VONGmqcdloahRRRWgHt37GvwcPxt/aD8M6HPB52kWsv9pakCMr9mhIYq3s7bI/+B1+6agBQPSvhP8A4JU/BweGfhjrHxAvoNt94in+zWbMORaQkgkf70u/P/XJTX3aORX5lneJ9vinBbR0+fX/ACM2BOKKK8B/bO/aKi/Z0+D97qVtKn/CTapustHhOCfOI+aYj+7GDu9M7QfvV4dKlOtUjTgtWI+Jf+CnX7S3/Cb+M4vhjoN1u0TQJfM1R4m+W4vcY8s+oiBI/wB9mz90V8K1Ld3c1/dzXNzK89xM5kklkYszsTkkk9ST3qKv13B4aGEoxox6fi+5qtAooorsAKKKKACiiigD9SP+CROoeb8NPHVjn/U6tFNj/fhA/wDadffdfm9/wR91D5PijZMeh06ZR/4Ehv8A2Wv0gr8pziPLjqny/JGb3FoooryBDa848Y/tGfDX4e+Jn8PeJfGelaHrCRrK1rfTeUQrfdOTxz9a9Hr8U/8Agovq39p/tc+MkB3JaJZ26n6WsRP/AI8xr1crwUcfWdOTskr6fIaVz9b9K+Pnwz13H9n/ABC8MXpPRYNYt2P5B811+n67purR77K/tbtP71vMrj8wa/nMBIqSK5mgkV4pXjdeQyMQRX0cuG4/ZqP7v+CVyn9HgYHoQad1HrX88+lfFjxvoW3+zfGGvaft6fZdSmjx/wB8sK9n+An7cPxH+GnxH0TUvEfi7XPE/hlZRFqGnaleyXO+BuGZd5JDrncvIyVweCa4qvDtanFyhNO3TYXKftlRWdoWt2PiTRrHVtMuY73T76BLm2uYjlJY3UMrA+hBBrRr5Rpp2ZIUUUUAITigUY5rz/4y/HDwn8BPDNrr/jK9lsNMuLxLFJYYGmPmsjuBtUE4xG3PtTjGU5KMVdsD0DJ9KWvnjSf2/vgLrG0ReP7eFj/DdWV1Dj8XiA/Wuy0n9qb4Pazj7L8TPC+49Fm1WGJj+DsDW8sLXh8UGvkwPVaT8K53SfiL4W10L/ZviTSNQ3dPst9FJn/vljXQLKj/AHWBz6GsHFx3QD6KKKQBRRRQAUUUUAFFFFABRRRQAUUUUAFFFFABRRRQAUUUUAFFFFABRRRQB+c37ff7Xnxd+DHxXm8IeHL6y0HRLixhu7O+gs1kupUcFX3PJuUESJIBtUEDHfmvz78a/E3xb8R7z7V4p8S6pr8+cq2oXbzBP90MSFHsMV+i/wDwVu+HP2/wZ4O8cQR5k067k0y5ZRyY5V3xk+ytGw+slfmFX6Zk0KM8JCpGKUtm7a3Rotgooor6EYV9a/8ABMr4jf8ACF/tK2ukTS7LLxJZTaewY/KJVHmxn65jKj/fr5Kre8BeLbrwD440DxLZEi70i/gvogDjLRuGAPscY/GuPF0frGHnT7pgz+iWis7QdatfEeiafqtjIJrK+t47qCQfxRuoZT+IIrRr8eaadmZHnX7QHxVtfgp8H/E/jG52mTTrRjbROeJbhvkhT6F2XPoMntX4Gapqd1rWp3eoXsz3N5dyvPPNIctI7EszE+pJJr9CP+Csfxo+1an4d+GOnz5jtR/a2qKh/wCWjArAh+i72I/20Pavzsr9HyHC+xw/tZbz/Lp/mWkFFFFfTFHtH7IvwJm/aC+Nui+HZI3OiW7fbtWlXICWsZG5c9i5KoPQvntX7o2lpDYW0VtbxJDBCojjijUKqKBgAAdABXyp/wAE5v2f/wDhUHwVi17Urby/EfioJfTb1w8Ntg+RF7fKxc+8mD92vrPoK/L85xn1rENRfux0X6shsdRRRXhEjccV4f8AtmfB0fG39nzxNokEHn6taRf2lpoAy32iEFgq+7rvj/4HXuVNK5zV0qkqNSNSO6dwP5viCCQeoor3z9uD4O/8KW/aJ8R6dbweTo+pv/a2nADCiGYklB7JIJEHsorwOv2ShVjXpxqx2auahRRRWwBX6kf8EofjH/b3gPXvhzfT7rvQ5f7QsFY8m1lb94oHosvJ/wCuwr8t69h/ZJ+MDfA/49+FvEksxi0sz/YtS54NrL8jk+u3IcD1QV5WaYb61hZwW+69V/VhPVH7w96+N/8AgpZ+z7/wtD4SDxjpVt5viDwmr3DBF+aeyPMy++zAkHoFfHLV9io6yorKQysMgjoRTLm2ju4JIZkWWKRSjxuMqwIwQQeor8vw9eWFrRqw3Rmfzh0V7h+2N8BZf2ffjbq+iQQsvh++P9oaRIeQbdyf3efVGDJ6/KD3rw+v1+jWjXpRqQ2epqFFFFbAFff3/BLH9oL/AIR/xTqHws1i522Grlr3STI3Ed0q/vIh/vou4e8Z7tXwDWj4c8Q6h4S8QabrelXL2ep6dcR3VtcRn5o5EYMrD6ECuHG4aOLoSpS67evQHqf0Y80mK+ZtH/b0+F9t8EtA8deIddgs7/ULXMmh2v768+0L8ssaxA5C7wcM21SCpyM18P8A7QP/AAUv8efE77TpXgtW8C+Hnynm28m7UJl/2pR/q/pHgjpuNfm+GynE4ibio2S0be3/AATOx+hPx5/bB+G/7PcEsOu6uL/XguY9D0zE10T23jOIx7uRx0zX5pftA/8ABQn4j/Gn7Tpul3B8F+GZMr9h0uU+fMvpLPwzccELtUjqDXy/c3Mt5PJPPK800jF3kkYszMTkkk9Sajr7fB5LQwtpTXNLu/0RaVhSSxyTk0lFFe+MKK3PBvgbxB8Q9eg0Xw1o95rmqTn5LWyhMj47k46KO5OAO5r7+/Z8/wCCVcsxttY+LOpeUvDjw9pUuWP+zNOOB7rHn2cV5+Kx9DBxvUl8uv3A3Y9g/wCCaHx7k+J/wek8JapK0ut+Etlskj5Jmsmz5Jz6ptaPHYKnrX2QTiub8DfD3w38NdAh0Twtolpoelw/dt7OIICf7zHqzHuxJJ7muk6fSvyrFVYVq0qlONk3sZC0UUVzgFFFFABRRRQAUUUUAFFFFABRRRQAUUUUAIc0tIa+V/2pv29fCHwAiutE0lovFHjYAr/Z0En7izb1uHHQj/nmPmPfaCDW1GhUxE1TpRuwPdfid8WfC3wb8LT+IfF2rwaTpsXCmQ5kmfHCRoOXY+gHv0BNfk/+1Z+354q+PbXegeHvP8L+BmJQ2kb4ub5fWd16Kf8Anmvy88lsAjwv4sfGXxn8ePFra34s1WfVr5yUt7dRiG3UniOGMcKOnTk9SSea+uP2UP8AgmrqvjM2fij4qRXGiaEcSwaACY7y7HUeaesKH+7988/c4J+1oYHDZVBVsW7y6f8AAXV+Zdrbnzl+zn+yn43/AGk9dEGg2hstDhkC3uu3akW1uO4H/PR8dEXnkZ2jmv15/Z4/Zd8Ffs3eH/sfh6y+06tMgW+1u6UNdXJ64z/AmeiLx0zk5J9L8MeF9J8GaFZ6NoenW2l6VZp5cFpaRiOONfQAfmT3JzWx16V89mGa1sa+Ve7Dt/mS3cWiiivFEFFFFABRRRQAUUUUAFFFFABRRRQAUUUUAFFFFACZ4pGYAEk4FVr68t9PtJrq6mjtraFDJJNIwVEUDJZieAABnJr8vP23P+Cgs3jn7f4D+Gd7JbeHfmh1HXYSVkvx0aOE9Vi7Fur9OFzu7sFgquNqclNadX0Q0rnb/tu/8FCRpw1DwD8LdRD3fzQan4jtnyIuzRWzDq3UGQdP4efmH5qu7SuzuxZ2OSzHJJpvWiv1DBYKlgqfs6a9X1ZolYKKKK7wCilAzX6BfsM/sAv4nOn/ABC+JmntHo3yz6XoFwuDd91mnU9I+4Q/f6n5eH4sZjKWCpudR/8AB9AbsY/7DH7BU3xGey8f/ESyeDwqpE2naRMCr6keokkHUQ+g6v8A7v3v1OtLWGyt4re3iSGGJQkccahVRQMAADoAO1SRQJBGkcaKkagKFUYAA6ACpq/LsbjauNqc9Tbouxm3cKKKK4BBRRRQAUUUUAFFFFABRRRQAUUUUAFFFFABRRRQAUUUUAFFFFABRRRQAUUUUAFFFFABRRRQAUUUUAFFFFABRRRQAUUUUAFFFFABRRRQAUUUUAFFFFABRRRQAUUUUAFFFFABRRRQAUUUUAFFFFABRRRQAUUUUAFFFFABRRRQAUUUUAFFFFABRRRQAUUUUAFFFFABRRRQAUUUUAFFFFABRRRQAUUUUAFFFFABRRRQAUUUUAFFFFABRRRQBi+LPC2k+NvDt/oWuWEGp6TfRGG4tLhNySKex9+4I5BAI5FfkD+2Z+xBrH7POpzeIfD6T6v4AuZPkuSN0unsx4imx/D2WToehwcZ/ZbmqWraTZa7pl3p+o2sN9Y3UbQz21wgeOVGGGVlPBBBxg16eAzCrgal46xe6/rqNOx/OXRX2n+2x+wRffB2a98aeBLebUPA7sZLmyXMk2lZ657tD6N1Xo394/Flfp+FxVLF01Upu6/L1NNwooorrAfBPJbTJNDI0UsbBkdDhlI6EHsa/S79ij/goemrmw8C/FXUFhv/AJYNP8TTthZuyx3LHo3YSHg/xYPzN+Z1FcGNwNLG0+SovR9UDVz+kFXDAEHIPcUueOK/J/8AYw/4KEX3wxax8F/Ea5m1LwkMQ2erNmSfTR0Ct3khHp95R0yAFH6o6Rq9jr+mWupabeQX9hdRrNBdW8gkjlQjIZWHBBHcV+YY3A1cFPlqLTo+jM2rGhRRRXAIKKKKACiiigAooooAKKKKACiiigAooooAKKKKAKl3ZwahaTW1zDHcW8ymN4ZFDI6kYIIPBBHavz+/as/4JmWmt/bPFHwkji0+/OZZ/DMjhIJT1Jt2PEZ/2G+X0K4wf0L680mB0rrwuLrYOfPSdvLo/Ud7H881lf8Ai74NeOBLbyal4T8U6TNg/et7iBx1VgcHBHUHgg85Br9Iv2WP+CmOk+MPsfhv4qNBoWtHEcXiCMbLO5PQecP+WLH+99zr9zpX0d+0R+yh4G/aQ0Yxa/ZfYtciQraa7ZqFuYPQE9JEz/A3HJxtJzX5LftGfsh+PP2btTdtZs/7T8OySbbbX7FC1vJnor94n/2W687SwGa+yhXwecwVOsuWp+PyfX0K0Z+5ltdRXkEc0EizRSKHSRGDKykZBBHUVNX4n/syfty+OP2eJoNMlkbxL4N3YfR7yU5gGeTbycmM/wCzyp54yc1+sHwO/aM8DftC+HxqXhPVVnuI1ButMuCI7u1J7SR56Z43DKnsTXzGOyutgnd6x7r9exLVj1KiiivJEFFFFABRRRQAUUUUAFFFFABRRRQAUUUUAIetcx8R/Cc/jvwJr3h221W40ObVLSS0Go2qhpIA6lSyg98E+h54IODXUUURbi1JboD8R/2gf2FfiX8BWub+Ww/4SXwxHlv7a0lC6xr6zR/ei9ycr/tGvnSv6QWQMCDgg9jXyp+0F/wTw+HHxn+06lpEA8E+JpMt9t0yIfZ5m9ZYOFPuV2kk5JNfbYLiDaGJXzX6r/ItS7n400V7V8eP2Q/iR+z5cPLr+jte6GGxHrmm5mtG543NjMZPo4Ge2a8Vr7GjWp1489OV15FBX3B/wS//AGff+E5+It18RtXtd+i+Gm8uxEi/LNfsMgj18tTu9meM9q+M/C3hrUfGXiTTNC0i2a71PUrmO1toE6vI7BVH5nrX71fAT4Rad8DPhToHg7TtriwgH2m4VcfaLhvmlkPflicZ6DA7V4OeYz6vQ9lF+9LT5df8hNnotFFFfmxmVr27isbSa4mcRxRI0jueiqBkmv55fiD4tufHnjvxF4kuyftOr6hPfSAnODJIzY/DOK/fn4piVvhn4sEH+uOk3YT/AHvJbFfz0H75+tfbcNwX7yfXRfmXEbRRRX25QUUU4DJAHU0Afev/AASi+Dh13x9rvxGvYN1pocP2CwdhwbqVf3jA+qxcH/rsK/Uv6V4z+yH8Ik+CnwB8K+Hni8rU5LcX+okjDG5m+dwf93IT6IK9m6GvyTM8T9axUprZaL0Rm9RaKKK80QnUV+Ov/BS/4x/8LH+P0vh6zn8zSPCUR09Qpypumw1w31B2xn3ir9Tfjp8TrX4NfCPxP4xuihGl2byQxueJZz8sKf8AApGQfjX4C6tql1rmqXmo30z3N7dzPcTzOctJIzFmY+5JJr67h3Dc1SVeXTRer3/AqJUooor78sK3fAng7UPiF400TwzpUfmahq15FZwDHAZ2C5PoBnJPYA1hV9zf8Eqvg5/wlHxR1fx/ewbrHw5B9ntGYcNdzAjI9dse/PoZFNcWNxCwtCdV9F+PQHofp14A8G6f8PPBeieGNLTy9P0mzis4RjBKooXcfc4yT3JNdEOppaTpX4+25Nye7MipqF/b6XY3F5eTJbWlvG0s00rBUjRRlmJPQAAnNfh1+2J+0RcftGfGG/1iGSRfDdhmy0e3bI2wKf8AWEdmkPzHuAVH8Ir7a/4Ke/tK/wDCIeFIvhZoN3t1fWoxNq8kTcwWefliOOhkI5H9xSCMOK/LOvu8gwPJH61Navb07/MuK6hRRRX2RQV9Rfsafs2f8LS0vxz451q18zw54b0m7+zLIvy3F+bdig9xGCHPuY+xNfPXgXwVqvxG8Y6P4Z0O3N1quqXKWtvEOm5jjJPZQMknsAT2r9wvDfwg0r4Lfs13vgnSFDQ2OiXKTT7cNcTtExklb3ZiTjsMDoBXz+b476rCNKD96X4Lr/kJs/CFuppKcfvn602vfWwwooopgffn/BIjUPJ+I3jyxz/rtLhmx/uS4/8AalfqN3r8k/8Agk5qH2b9ojXbYn5bnw3OAPVluLcj9N1frbX5jnitjZPul+REtwooorwCRCK/CH9sXVv7a/ag+JVxu3bNZmt8/wDXI+X/AOyV+7rHAzX8+Hxn1X+3fjB451LO77Zrl9cZ9d87t/WvruG43rTl5L8/+AVE42iiivvywooooA/Sn/gl5+039qgl+EXiG7/exB7rQJZW5ZOWltvw5kX23jsBX6MjNfzoeGfEmpeDvEOm65o909jqmnXCXNtcRnDRyIQVP5jpX7rfsyfHXTv2hvhLpPiqzMcN8V+z6lZoc/ZrpQN6f7pyGX/ZZe+a/PM9wHsan1imvdlv5P8A4JDR61RRRXypIV8Df8FddY8j4YeB9L3f8fOryXO318uEr/7V/WvvmvzP/wCCv+sebrXw00sN/qbe+uWX/faFQf8AyGa9nJ482Op/P8hrc/Oyiiiv1SxoKHYdCR+NfS3/AAT1l1HUP2rvA1il7crZK91NLCsrBCEtZWGVzg/MFr5or68/4JcaT/aP7UMdxtz9g0a7uM+mdkf/ALUrzcw5Y4So/wC6/wAgex+w9FFFfkhkFFFFABRRRQAUUUUAFFFFABRRRQAUUUUAFFFFABRRRQAUUUUAFFFFAHj37Wvw5/4Wp+zr450BIvNu2097q1QDJM8OJowPcsgX/gRr8HSMHFf0gMoZCDyCMV+BH7SHw6Pwo+OnjbwsIvJt7HUpTapjGLdz5kP/AJDdK+34cr/HQfqvyf6FxPNqKKK+2KCiiigD9q/+CeHxH/4WH+y74aSWXzb3QWk0afnoIiDEPwieIfhX0H4l8Q2PhLw9qet6nMLbTtOtpLu5mbokaKWY/gAa/Nf/AIJH/Ef7D4u8Z+B55cR39rHqlqjHgPE2yQD3KyIfpHXsf/BUj40/8IT8HrPwTYz7NT8VTYnCH5ks4iGf6bn8tfcbxX5jisC5Zk6EdpO/yer+7Ui2p+Y/xf8AiPffF34m+JPF+olhc6vePcCNjnyo84jjB9EQKo9lrjqKK/S4QVOChHZFhRRRVgfqR/wTu/bOHjWxs/hf41vwPEFrH5ej6jO3N7Eo/wBQ5PWVQOD/ABKP7wy3313xX84un6hc6Tf297ZXElpeW0izQzwuVeN1OVZSOQQQCCK/Y79hr9sG2/aH8IjQtenit/H+kxD7Ugwov4hgC4QevQOo6EgjAYAfn+dZX7JvE0V7r3Xbz9CGj6tooor5IkKKKKAPiD/gqf8ABv8A4TD4Q6d44soN+o+F7jbcFRy1nMQrZ9dsgjPsGc1+Tdf0T+MfCth458K6v4e1SLztO1S0ls7hO5SRSrY9Dg8Gv5/fiV4Fv/hl4/8AEHhTU1232kXstpIcYD7WIDj2YYYexFfoHD2J9pSlh5bx1Xo/+D+ZcTmqKKK+tKCjpRRQB+237BfxjHxh/Z00Ca5n87WdDH9j3+45YtEB5bnud0RjJPc7vSvow1+Rf/BLv4x/8IN8bbnwfez7NL8V2/lRhjhVu4gXiPtuUyL7llr9dDX5RmuG+q4qUVs9V8zN6M+W/wDgoN+z7/wuz4JXOoabbeb4n8MB9Qsgi5eaLH7+Eeu5VDAdS0ajvX4wkYNf0gkA8HpX4o/t6/s+/wDCifjfetp9t5PhfxBu1HTdowkRJ/ewD/cY8DsrpX0HD+N1eGm/NfqiovofNlFFFfblBRRRQAUUUUAFFTWdnPqF1FbWsElzcSsEjhiQs7sTgAAckn0r7L/Z9/4JleN/iP8AZtW8dSv4I0F8P9lkQNqMy+gjPEX1fkf3DXHiMXQwseatKwXsfHuh6DqXifVbbTNI0+51TUbl9kNpZwtLLI3oqqCSfpX3P+z5/wAEtNf8T/ZtY+KF+3hzTWw40WxZXvZB6SPykX0G5uoIU19//Br9nPwD8A9L+yeD9Bgsp3QLPqMw827uP9+U84zztGFHYCvTelfFYzP6lW8MOuVd+v8AwCHI4j4XfBvwb8GdBXSPB2gWmi2uB5jQrmWYj+KSQ5Zz7sTXbjrRS18pKcpycpO7ZIUUUUgCiiigAooooAKKKKACiiigAooooAKKKKAE5Fc9418c6D8OvDt1r3ibVrXRdItl3S3V3IFUegHdmPZRkk8AGvBv2m/27fA/7PkFxpdtKnifxmAQukWcg2W7djcSDIT/AHRljxwAc1+UXxu/aG8b/tBeIzqni3VnuI0Y/ZdNgylpaA9o488e7HLHHJNe9gMnrYu05+7Dv1foUlc+nv2pv+CleuePftnhv4Ym48OeHmzFLrLfJfXa9D5eP9Sh9vnPHK8rXyj8J/g14z+PHixdF8JaTPq185D3Fw3ENupPMksh4UdevJ6AE8V9E/st/wDBOrxX8YmtPEHjQXHhHwe+JER02316nX92jD92pH8bj0wrA5H6n/DP4V+Fvg94Yt/D/hHRrfRtMi5KQrl5W7vI5+Z2P95iTXuV8wwuVw9jg0nL+t31fkO6Wx4L+yx+wT4R/Z/S11vWBD4p8bqA39oTR/uLNvS3Q9CP+ejfMe20EivqnHFLSDNfF1q9XETdSrK7IFooorEAooooAKKKKACiiigAooooAKKKKACiiigAooooASsXxZ4q0jwT4evtc13UYNK0myjMtxeXL7UjUep9ewA5JIA5NYPxb+MXhb4I+DLrxJ4t1JLGwh+WOMfNNcSY4jiTqzn07ckkAEj8cf2qP2vvFX7TPiApcM+keEbWQtYaJFJlR2Ekp/jkx36LkgAZJPsZfllXHyvtFbv/AC8xpXO8/bL/AG7dW+PV3c+GPCrz6P4BifDLnZPqZB4eXHRO4j/FsnAX5Hoor9Mw2Gp4WmqdJWSNAooorpAKVVLsFUFmJwAOpqWysrjUryC0tIJLq6ndYooIULvI5OAqqOSSTgAV+pv7EH7AEHw6Fl47+I9nHdeKQBNp+jSgPHp3cSSdmm9B0Try2CvnY7H0sDT5p79F1YN2OR/Ye/4J9fZf7P8AiD8UtPzMNs+l+HLlPud1luVPfuIz06tz8o/RtVCjA4p2OKMV+XYvF1cbU9pVfouiM27i0UUVyCCiiigAooooAKKKKACiiigAooooAKKKKACiiigAooooAKKKKACiiigAooooAKKKKACiiigAooooAKKKKACiiigAooooAKKKKACiiigAooooAKKKKACiiigAooooAKKKKACiiigAooooAKKKKACiiigAooooAKKKKACiiigAooooAKKKKACiiigAooooAKKKKACiiigAooooAKKKKACiiigAooooAKKKKACiiigAooooAKKKKACiiigAooooAKKKKAIJoI7mF4pUWSN1KsrjIYHqCO4r8zv22/8AgnpJohv/AB58LdPaXT/mn1Lw3brlrfu0tso6p3MY5X+HI4X9N8cUm3NduDxtXBVOem/VdGNOx/N8QQcHg0V+p37a3/BPe38ffb/HPw0s4rPxL801/ocYCRagepeLskp7jo/Xhs7vy4v7C50u9ns7y3ltLuB2ilgmQo8bg4Ksp5BBGCDX6fgsdSx1Pmg9eq6o0TuQUUUV6IBX0v8Askfts+JP2b9Ti0q/87XvAs8mbjSmfMlqSeZLcnhT3KH5W9idw+aKK58Rh6eJg6dVXTA/oX+G/wATPDfxb8J2XiTwrqkOq6TdDKyxH5kbujqeUcZ5U4Irq6/BT9nr9pPxf+zj4rGreG7vzbGcqL/SLhiba8QdmHZhzhxyPcEg/sb+zt+014P/AGkfCw1Pw7dfZ9SgVft+j3DD7TaMfUfxIT0ccH2OQPzXMsqqYF80dYd+3qQ1Y9fooorxCQooooAKKKKACiiigAooooAKKKKACiiigAooooAKz9X0ex8Qabc6dqVnBqNhcoYp7W6jEkUqHqrKQQR7GtCihO2qA/OD9qL/AIJgrMbvxH8ISI35lm8L3Mvyn1+zSMeP9xzjrhhwtfAWn6l4u+DfjYT2sup+FPFGlTFT9+3uIHHVWBwee4PBB5yDX9DdeNftBfsqeA/2jdJMXiPThbazEhW11yyAS7g9AWx86Z/gbI5OMHmvqcDncqa9lilzR79fn3KT7nzB+zF/wU80zxALTw98WFj0bUjiOPxFbpi1mPQeeg/1R/2l+TnkIBX3xp2o2urWMF7ZXMN5aToJIriBw8cikZDKw4II7ivxL/aR/Yp8f/s6XM15d2p1/wAKbsRa9p8ZMajPAmTkxN065Uk4DGqP7On7Yvj/APZyvY4dJvf7V8NM+6fQL9y1u2TyYz1ib3Xgn7wbFdmJyiji4e3wMlr06f8AA9B2vsfudj1oBrwb9nf9sT4f/tG2kUOk339k+JVTdNoN+wW4GOpjPSVevK8gdQua95zXx1SlUozcKkbMgWiiiswCiiigAooooAKKKKACiiigAooooAKKKKAK11ZwX1tLb3MKXEEqlJIpFDK6kYIIPBBHavjb9oL/AIJm+BviUbnVvA7p4H158v8AZ4U3afM3vEOYvqnA/uGvtHrRXTQxNbDS56UrMNj8+P2Ef2HPEnwi+K+teK/iDp0ENxo6/ZdGMUyzRzySAh7hSOQAh2jcAcu2QCtfoP2oxS08ViqmLqe1q7jbuFFFFcoiteWkd7azW8yCSGVCjo3RlIwQa/nt+KXgi6+GvxH8S+Fr1GS40nUJrQ7v4grkKw9mGCPYiv6GjX5mf8FTf2dJrXWLX4t6JaF7O5WOy10Rj/VyjCwzn2ZcRk9AVTu1fTZDilQxDpz2l+a2KifnhRRRX6OWFdj8GtOttX+L3gexvdv2O61yyhm3jK7GnQNn2wTXHVNZ3c1hdw3NvI0M8LrJHIhwVYHII9waionKDSA/o7UEKBTq8F/ZH/ae0X9pD4dWd2tzFD4rsIUi1jTSQrpKAAZUXvG55BHTO08iveq/GatKdGbp1FZoyCiisPxd4q0zwP4a1PX9Zu0sNK063e5ubiQ8IijJ+p7ADknAFZpOTsgPz/8A+Cs/xj8q08M/DOxn+aU/2xqSqf4RuSBD9T5jEH+6hr82K7/48fFe9+N3xb8SeM70On9pXRa3gc5MNuvyxR+nyoqg46nJ71wFfrWXYb6phoU+vX1ZqtAooor0wADJwOtfuh+xf8Hf+FJfs9+GdFuIPI1e8i/tPUgRhvtEwDFW90XZH/wCvyn/AGI/g7/wun9ojw3plxB52j6a/wDa2pAjKmGEghW9ncxofZzX7kqMLivhuIsTrDDx9X+hMhcVw3xp+K+k/BP4aa34x1mTFrp0JZIQcNcSniOJfdmIHtyTwDXcV+Rn/BSb9pX/AIWn8Rx4F0S68zwz4YmZZ2jbKXV9yrt7iMZQe+88givnctwbxtdQ+ytX6EpXPlX4i+PtX+KPjfWvFWvXBudV1W4a4mbsufuoo7KqgKB2AArm6KK/WYQUEox2RoFFFep/s0fA6/8A2g/i9o3hK0Ekdk7/AGjUrpB/x7WiEeY/1OQq/wC0y1FWpGjB1JuyWoH2/wD8Etf2cP7M0u5+LWuWuLq8V7PQ0kXlIc4mnHuxBQH0V+zCvvbxpF53g/XIuu+xnX842qx4e0Gw8K6FYaNpdtHZ6bYQJbW1vEMLHGihVUfQAU/XIhPouoR9d9vIv5qa/JcVipYvEurL5eSM3qfznP8Afb602nSf6xvqabX69HZGgUUUUwPrH/gmLqH2L9qrTIc4+16ZeQ/XCb//AGSv2Rr8Sf8AgnrqH9nfteeAmJwsr3cJ991pMB+pFftseBX5zxDG2LT7xX5siW4tFFFfMElTU7xLDT7q5lOI4ImkY+wBJ/lX851/dPfX1xcSnMk0jSMfUk5Nf0C/G3Vv7D+DXjvUs7fsehX1xn0227t/Sv59Cckmvt+G46VZen6lxEooor7YoKKKKACvpT9hP9pZ/wBnz4sxQ6pclPB+vMlpqSsflgbP7u4/4ASc/wCyzdSBXzXRXPiKEMTTlSmtGB/R9FMk8ayRsHRgGVlOQQehFPPNfEn/AATT/aZ/4WX4Db4e69d7/EnhyEfY5JW+a6sRhV+rREhD/slOvNfbma/I8Vh54WtKlPdGWwhHWvya/wCCsur/AGr4/eHbBWylp4eiYj0d7icn9AtfrNnOa/GP/gpZq/8Aaf7WfiK33Z+wWdlbfTMCSf8AtSvZyCPNjL9k/wDIqO58s0UUV+llhX3d/wAEjtJ874weM9T25+z6GLfPp5k8bf8AtKvhGv0h/wCCP2k/8lO1Nl/6B9ujf+BDN/7LXi5zK2BqfL80J7H6RUUUV+WGYUUUUAFFFFABRRRQAUUUUAFFFFABRRRQAUUUUAFFFFABRRRQAUUUUAJ3r8qv+Csvw5/sT4q+GPGUEW231zT2tJ2A6z27Dkn1KSRgf7hr9Vcc18n/APBS74c/8Jz+zPqOpQxeZe+HLuHU02j5jHkxSj6BZCx/3K9bKa/sMZCT2en3/wDBGtz8baKKK/VzQKKKKAPYf2RfiP8A8Kr/AGjPA2vSS+TZ/b1s7ticKIJwYXJ9lD7v+AitT9tT4z/8Lv8A2gvEWr20/n6LYP8A2XphBypgiJG9fZ3Lv9HFeFUVyPCwdf6x9q1vxuMKKKK6xBRRRQAVveBfHOt/DXxZpniXw7fSadrGnTCa3uIz0I6gjoVIyCp4IJB4NYNFTKKmnGS0YH7rfsq/tM6L+0v8PItXtPLs9fswsOraWGybeXH3lzyY3wSp+oPKmvbO9fgB8CPjf4i/Z/8AiHYeK/Ds37yI+XdWbsRFeQEjfE49Djg9iARyK/cP4L/GLw/8dPAGm+LfDVz51ldLtlgYjzbWYAb4ZB2ZSfxBBGQQa/Ms2y14KfND4H+Hl/kQ1Y72iiivBJENfll/wVd+Dn9g+P8AQ/iLZQbbTXYfsN+yjgXUS/IxPq0WAP8Aria/UzqfpXjX7XXwf/4Xf8A/FHhyKETaqkH27TeMsLqL50A/3sNH9HNellmJ+q4qE3s9H6Ma0Z+EdFK6lGKsCGBwQe1JX62aBRRRQBpeGvEN94S8RaXremTG31HTbmO7tpl6pJGwZT+BAr+gH4TfEOx+K/w28OeLtOI+zavZR3IQHPluR88ZPqrBlPupr+eyv08/4JN/GP8AtXwr4j+G99PuuNLk/tTTlY8m3kIWVR7LJtb6zGvlOIMN7Sgqy3j+TJkfoNXz9+2z+z+vx/8Aglqen2cAk8S6VnUdJYD5mlRTuhHtIuVx03bCelfQPWg818DRqSo1I1Ibog/m/kjaKRkdSrqcFSMEGm19bf8ABRz9n7/hUfxlfxJpdt5XhzxUXvI9i4SG7BHnx+2SQ4/3yB92vkmv1/C144mjGtDZmoUUV9E/s/fsL/Er49tbX8On/wDCNeGJMMda1ZGRZE9YY/vS+xGF/wBoVVfEUsNHnqysgPndVLsFUFmPAA719Wfs+/8ABOv4j/GP7NqeuQnwR4Zkw/2rUYj9qmX/AKZQcHn+85UYORur9C/2f/2G/hr8Axb31tp//CReJo8E63qyK7o3rDH92L2Iy3Ysa+isV8bjOIG7wwy+b/Rf5kuXY8V+BH7JHw4/Z8to38OaMtzrW3bJreoYmvH45w2MRg+iBQe+a9qNAo5r4+pVnWk5Td35kC0UUVABRRRQAUUUUAFFFFABRRRQAUUUUAFFFFADfpSk01mEaliQAOSTXxx+0t/wUg8HfCQ3eh+CzB4z8UplGeJ82Fo3+3Iv+sI/uofUFlIxXRh8NVxM+SlG7Dc+n/iH8S/DPwp8NT6/4s1m20TS4es1y+C7dlRR8zseyqCT6V+ZP7Tv/BS/xF8Q1u/D/wANluPC3h9sxyaqx26hdL/skH9yp/2SW/2hyK+Vvir8ZPGnx08UHWPF2s3Os3rErBB0igUn7kUY4UdOgyepyea+nv2Zf+Cavij4lm0174hG48I+GmxIlhtxqF2v+6R+5U+rAt/s4Oa+xo5bhctgq2MknL8PkupdrbnzB8LfhB4z+OnisaN4T0i51rUJDvnm6RwqTzJLIeFHXknnoMniv1L/AGXf+CeHhH4K/ZNe8V+R4v8AGCYdXljzZWT/APTKNvvMD/y0cZ4BAU19I/Db4WeFvhF4ag0HwlottoumRc+XAvzSNjBeRz8zsf7zEmuu/lXkY/OauKvTpe7D8X6ibuAGKWiivnSQooooAKKKKACiiigAooooAKKKKACiiigAooooAKKKKAE7V4r+0r+1T4R/Zp8MfbNamF9rtyhOn6HbuBPcnpuPXZGD1cj1ABPFeZftf/t46D8A7a48OeGmg8QePWXBt926307I4acg8t3EYOe5KjGfyS8c+O9e+JPii+8ReJdUn1fWL19811cNkn0AHRVA4CjAA4AAr6XLMmnirVa2kPxf/AKSudT8dPj74u/aD8YS694pvjLtytpYQ5W2s4yfuRpnjtknJOOSa84oor9Ep040oqnTVkiwooorQArT8M+GNV8Z69Y6Joenz6pq17KIbe0tkLySMewA/PPQAEmtn4Y/C7xL8YfGNl4Z8KaZLqeq3R+6nCRJ/FJI3REGeSf5kCv2N/ZP/Y68N/s0aCtwRFrPjO6jAvtZdPuA8mKAHlIwe/VsZPZV8XMMzpYGFt5PZf5+Qm7HGfsYfsJ6V8BLS38UeKo4NX8fzJlTw8OmAjlIvWTBw0n4Lxkt9ed8UfSlr8zr4ipiajqVXdszCiiisACiiigAooooAKKKKACiiigAooooAKKKKACiiigAooooAKKKKACiiigAooooAKKKKACiiigAooooAKKKKACiiigAooooAKKKKACiiigAooooAKKKKACiiigAooooAKKKKACiiigAooooAKKKKACiiigAooooAKKKKACiiigAooooAKKKKACiiigAooooAKKKKACiiigAooooAKKKKACiiigAooooAKKKKACiiigAooooAKKKKACiiigAooooAKKKKACiiigAooooASvk39sT9hbQ/wBoOzuPEXh5YND8fRJkXONsGogDhJ8dG7CQcjocjGPrOit6Feph6iqUnZoD+dfxp4K1z4eeJb7w/wCI9MuNI1iyk8ue1uVwynsR2II5DDIIIIJBrEr9z/2nf2T/AAn+0x4b8jU4xpviO1jI0/XIEBlhPUI448yMnqpPGSQQTmvxx+NnwL8W/AHxjN4e8V6ebablra8jy1veR54kifHI9RwR0IBr9Ky7NaeNjyvSa3X+Ronc8+ooor3BhXReAPiF4h+F3iqy8R+F9Vn0jWLRt0dxA3Ud1YHhlPQqQQR1Fc7RUygppxkrpgfsh+yN+3j4e+P9vb+H/EDQeHfHirj7KW229+QOWgJP3u5jJyOxYA4+sh+lfzg21zLZ3EU8ErwzxMHjkjYqyMDkEEdCD3r9Gv2P/wDgpLt+w+Dvi5dkjiGz8Uv+QW6/l5v/AH13avg8yyOVO9bDK66rt6f5ENH6S0VVtLuC/tIbm2mjuLeZBJHLEwZHUjIII4II71ar5AkKKKKACiiigAooooAKKKKACiiigAooooAKKKKACiiigCtdWkN9bS29zClxbyqUkikUMrqRggg8EEdq+Fv2l/8AgmNoHjY3Wv8Awwkg8Ma22ZH0WbIsLg9cRkZMJPoMp0GFHNfeA4ox6V1YbF1sJPnpSt+T9R7H89XjPwJ4w+C3jA6Z4g02/wDDOv2TiSPfmNwQflkjdThhkcOpI44NfY37Nn/BT7XfCItNB+KMEviPSFxGmuW4H26EdAZF4EwHrw/UkueK/Rf4qfBnwd8avDj6J4w0S31i0OTE8g2zWzH+OKQfMje4PPQ5HFfmX+0n/wAE0vFvwzN1rXw/efxn4cTLtZBB/aNsvug4mHugDf7GBmvsKWYYPM4Kli48sv62fQq6e5+onw9+Jfhj4q+HIdd8J61aa5pkvSa2kyUb+66n5kYd1YAj0rqc9a/nx+GvxZ8Z/BLxP/a3hPWrzQdSjbZMiH5JQD9yWNvlcZ7MDj61+lP7OH/BTrwv49NrovxIhh8Ia62EXVEJ/s6dvVicmE/7xK/7Q6V4+OySth7zo+9H8V/n8hNH3NRVW0vINQtYrm1mjubeZA8csTBkdSMggjggjvVqvndiQooooAKKKKACiiigAooooAKKKKACiiigAooooAKKKKACsrxJ4c07xdod/o2sWcWoaXfQtb3NtOu5JUYYIIrVopptO6A/FX9sb9jLW/2cfEM2q6ZHNqngK9mP2PUACzWhJ4gn9GHQN0YehyB8zV/RlreiWHiTSrrTNUs4NR067jMU9rcxiSOVDwVZTwRX5uftQf8ABMK8sJbvxF8Iiby1JMkvhm5l/exdz9nkY/OP9hzu44Zs4r7zLc7hNKliXZ9+j9ezLTPzwoq9reh6j4b1W50zVrC50zUbZzHPaXcTRSxMOoZWAIP1qjX2EZKXvRKNvwb42174feIrTXfDeq3Wjavatuiu7SQo6+oPqD0IOQRwQa+6PhF/wVk13R7aCx+IfhiPXgmFbVdIcW85Hq0JGxm/3Sg9q/PyiuHE4HD4tfvo38+v3ha5+tlx/wAFX/hHHp/nQ6N4rluT0tjZwKc+7efgD6Z+lfFP7Vf7cfir9pVE0aK1HhrwdFIJBpUM3mPcOD8rzSYG7HUKAADzyQDXzTRXHhsowmFn7SMbvz1sKyCiiivaGFFFejfs/wDwY1b4+fFTRfCGlK6LdSeZeXSrlbW2UgySntwOBnqxUd6zqVI0ouc3ZID9HP8Aglj8Gz4Q+EupeOb632aj4nn2WxdeVs4SVUj03SGQ+4VDX3Bisrwt4b0/wd4a0vQ9LgW103TbaO0toV6JGihVH5AVLrmt2PhvRb7V9TuY7LT7GB7m5uZThIo0UszE+gAJr8gxVaWLryqPq/8AhjN6nzx+3d+0kv7P3wini0u58vxfrwey0tVPzwDH724/4ACMf7TJ2zX4rO7SuzuxZ2OSxOSTXrf7Unx6vv2iPi9qviecyRaWh+y6VaOf9RaoTsGP7zZLt/tMewFeRV+k5TgVg6C5vier/wAvkWlYKKKK9oYAZNfsj/wTy/ZxPwU+Eceuata+T4r8Tol3c+YPntrfGYYfY4O9h6tg/dFfkd8PvEtl4O8baJrmo6PF4gs9OukuX0y4kKR3Gw5CMQD8uQMjByOO9fpt4H/4KzeANXWOLxR4X1rw5K2AZLRo72FfqfkbH0Q18znkMVWpqnRheL3t+CsJn3YKjuAGgkU8gqQfyrxzwP8AtifBr4hCNdI+IGkJPJwtvqEpspSfQLMFJP0zXr0N5BfWomt5o5oXXcskTBlYeoI61+eypVKTtUi16qxmfzkzqUnkU9QxB/OmVd1yLyNav4+my4kX8mNUq/Z4fAjUKKKKYHs37G2of2Z+1F8Nps43axDD/wB95T/2av3cHSv5/f2e9Q/sv48/Di8zgQeI9PkP0FzHn9K/oBB4Ffn/ABIv38JeX6kSHUUUV8kSeL/tk6t/Yv7LfxJuN23fo8tvn/rriP8A9nr8JK/aj/go5q39mfsj+MIw217uWyt1P/b1Ex/RTX4r1+hcOxthpy7y/RFxCiiivqygoq5o+lza5q1lp1tj7Rdzpbx7um5mCj9TVvxf4T1TwL4n1Tw/rdq9lq2m3D21zA/VXU4OPUdwRwQQR1pcyvy31AyKKKKYHW/Cr4l6z8H/AIg6J4v0GbytR0ycSqpJ2yp0eNsdVZSVPsa/eL4SfE7RvjJ8O9E8YaFL5ljqcIk8vcC0Mg4eJv8AaVgVP09K/nwr7R/4JsftNf8ACrfiCfAWvXezwz4lmUWzythLS+OFQ+yyABD7hDwAa+YzvAfWKXt4L3o/iv61JaP1xPevws/bZ1j+3P2qfiRcbt2zUzbZ/wCuSLF/7JX7pk/LX8+vx01f+3vjX4/1LO4Xev384Ps1w5H868bhuF685dl+bFE4eiiiv0AsK/VP/gkdpPk/B7xlqW3/AI+NdFvn18uCNv8A2rX5WV+wv/BLnSf7O/ZdiuNuPt2sXdxn1xsj/wDadfOZ/Llwdu7X+YpbH19RRRX5qZhRRRQAUUUUAFFFFABRRRQAUUUUAFFFFABRRRQAUUUUAFFFFABRRRQAVheNvCtp438Ha54evl3WWrWU1jMMZ+SRCh/Q1u0U03F3QH853iXQbvwr4i1TRb+Pyr7TrqW0nT+7JG5Vh+YNZtfTv/BRn4cf8K//AGoNeuIovKsvEEUWsQ4HBZwVl/EyxyH/AIEK+Yq/YsNWVehCouqTNQooorqAKKKKACvpn9mD9ifWv2kPh54y8SWt02mtpyC30YSKBHe3gw7oxPRQmFyOjSKeQpB8A8FeENT8f+LdI8N6Nbm61TVLqO0t4h0LuwAJPYDOSewBNfvf8F/hZpnwY+GOgeDdKANtpduI3m24M0p+aSU+7OWb2zjtXzmcZhLBQjGk/ff5L+rCbsfgLr2hah4Y1q+0jVrObT9Sspmt7m1nUq8UinDKR6giqFfrP/wUF/YzHxb0af4g+DbIHxnp8Ob2zgX5tTgUdgOsyAcd2UbeSFFfkyylGKsCrA4IPavQy/HQx1Lnjv1XZ/1sCdxKKKK9MYV7v+yN+1Hq/wCzP8QUvAZb3wrqDLFq+mKfvpniVAeBImSR6jKnGcjwiisa9GGIg6dRXTA/on8I+LdJ8d+GtN1/Qb6LUtI1CFZ7e6hbKuh/kR0IPIIIOCK2+n0r8d/2Df2yJvgN4lTwp4nunk8BarMNzuS39mTtx5y/7B43qP8AeHIIb9gLW7hvbWK4t5UnglUPHKjBldSMggjggjvX5VmGBngKvI9YvZ9zNqxZpD0paK80R+IX7eHwd/4U7+0X4gt7aDydG1o/2xYYGFCSkmRB2G2QSAD02+tfPNfrf/wVF+Dn/CcfBW18ZWUG/U/Ctx5kpUfM1pKVSQe+1hG3sA9fkhX6plGK+s4SLe60fy/4Botgooor2RhXq/7Lfxdf4IfHTwt4paRo9PiuRb6gB0a1k+SXI74B3AeqivKK6/4dfCLxp8WdTGn+D/Deoa9cAgObSEmOLPQvIcKg92IFc+IVOVKUar91rUD+g2GZLiJJY3V43UMrKcgg9CDUua8w/Zs0Dxh4U+CPhLRPHSQL4k06zW0n+zz+cNiErFuYDBbywgbBIyCcnNeoV+N1IqM3FO9nv3Mjx39q34GW/wC0H8F9b8M7EGrIv2zSp348q7QEpz2DAshPo5r8j/gt+xr8UPjfq8lvpegS6Xp1vM0F1q2rK0FtC6ttdQSMuwIIKoCQeuK/dLgU1UVei4+levgs1rYGlKnTV77X6FJ2PlP9n7/gnh8OfgyLbU9ZgHjXxNHhvtmpxD7NC/rFByox2Z9xBGQRX1aqBAAAAB0ApaWvOrV6uIlz1ZXZIUUUVgAUUUUAFFFFABRRRQAUUUUAFFFFABRRRQAnQUA5pa5zxv4+8O/DfQLnXPFGs2miaVAPnubyQIueygdWY9lGSewoScnaKuwOiryL46/tQeAf2eNKa48Vasp1F0LW2j2eJby49MJn5V/2mIX3zxXxF+0h/wAFSL/VjdaH8JrVtMszmN/EV/GDcSDpmGI5CD0Z8tz91SK+HdP03xb8YfGfk2sOp+LPE+pyljjfc3E7nqzE5Jx3J4A68V9Vg8jnNe1xT5Y9uvz7FJdz3b9pP9vjx98fPtOk2UreE/CMmV/sywlPmXC/9N5eC/8AujC+oOM1558B/wBmDx9+0TrAtvC2ksNOjcLc6zeZjs7f13Pj5m/2VBb2xzX2l+zZ/wAEtre0+y678XLgXU3EieG7CX92vtPMv3v92M4/2iOK/QXQPD2meFNIttK0bT7bS9MtkEcFpZxLFFGvoqqABXZXzbD4KHsMDFPz6f8ABHe2x88fs1/sI+A/2fFttVnhHirxegDHWL6IbYG/6d4uRH/vEluvzAHFfTPb0ooFfHVq1SvPnqyuyBaKKKyAKKKKACiiigAooooAKKKKACiiigAooooAKKKKAEJxQCaCOa5j4g/EXw78LPC934i8UatBpGkWi5knnbqeyqo5Zj2UAk9hRGLk1GKu2B0FzcRWcEk88iQxRqXeSRgqqoGSST0Ar85/2w/+CkSxi+8G/CS73P8ANDeeKI+g7FbX+Xm/989mrwz9rr9vTxF8f57nw74c+0eHfAYYqbcNtuNQAPDTkHhe4jBx6liBj5Pr7rLMjUbVsUrvou3qWkSXNzLeXEs88rzTysXkkkYszsTkkk9ST3qOiivs9igooooAK9T/AGff2cvF/wC0d4wTRfDVpstIirX+qzqRb2cZ7se7HB2oOTj0BI7v9kz9i3xN+0pqyahcCXQvA9vJtutYdPmmIPMVuD99+xb7q98nCn9hPhf8LPDPwd8H2fhnwnpkWl6Xbc7U5eV/4pJG6u5xyT7DoAK+ZzPN4YVOlS1n+C9fPyE3Y5X9nr9m7wl+zf4QXR/Dtr5t9OFa/wBWnUfaLyQd2P8ACo52oOB7kkn1rPNHelr86nUnVm5zd2zMK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NcH8YPgx4V+Ong+58N+LNMS9s5PmimHyzW0mMCSJ+qsPyPQggkV3nWjmnCcoSUoOzQH4d/tS/seeK/2aNbaW4R9Z8IXMhWy1yGMhfaOYf8ALOTHbo3UE4IHgNf0XeJPDemeL9EvNH1qwt9T0u8jMVxaXSB45UPUEGvyp/bE/wCCemq/Cdr3xd8PYbjWvBozNc6eMyXWmL1J9ZIh/e+8o+9kAtX6BlmdRrWo4jSXfo/8mWmfE9FFFfWFBRRRQB9S/sl/t2eJ/wBnm5t9D1nz/EfgRnw2ns+ZrIE8vbsTwO5jPynttJJr9bfhl8UfC/xh8KWviPwnq8Gr6ZOMb4zh4nxykiHlHGeVIB/Aiv57a9E+Cfx58Y/ADxYmu+EdTa1diBc2UuXtrtAfuSpnkdcEYYZ4INfM5lk1PFXqUfdn+D9f8xNXP3+NLXzx+y/+2b4O/aU0tLWGVdD8XRR7rrQ7iQbzgcvA3HmJ9PmHcDgn6Gr88q0alCbhUVmjMWiiiswCiiigAooooAKKKKACiiigAooooAKKKKACiiigApKWigD53/aJ/Yi+Hf7QkU97dWX/AAj/AIpYHZrumxhZGbt5ycLKOnXDYGAwr8uv2hP2NviJ+zvdS3Gr6cdW8N7sRa9pqmS3IzwJB1ibpw3Gehav3MOKrXVpDe20sFxEk8EqlHikUMrqRggg8EEdq9rBZvXwdot80ez/AE7DTPw1/Z//AGwfiL+zxdRw6JqZ1Hw/v3S6DqRMls3PJTnMTe6EZPUHpX6ffs8ft4fDr49ra6c92PC3iqTCnR9UkAEr+kEvCyew4b/Z715z+0Z/wTK8IfEX7VrPw+li8GeIHy5sdpOnTt6bBzD9UBX/AGO9fmt8W/gZ45+Bevf2Z4x0G50mUsfIusb7e4A7xyr8rfQHI7gV9G6eX5wrwfLU/H7upWjP6BM56UE1+Nf7PH/BRL4hfBn7NpWuyt428Lx4QWuoSn7VAn/TKfk4H919wwMDb1r9L/gX+1f8Of2g7NP+EZ1pY9X2bpdFv8Q3kfHOEzhwP7yFgO5FfMYzKsRg9ZK8e6/XsS1Y9moooryRBRRRQAUUUUAFFFFABRRRQAUUUUAFFFFABRRRQAUUUUAeXfGP9nD4ffHnTjb+L/D1ve3Spsh1KEeVeQem2Vecd9pyvqDXwB8aP+CU/izw8Z774c6xD4oshll03UGW2vFHoH4jk+pKfSv1PFGK9LC5licJpTlp2eqGnY/nj8c/DLxZ8MtTOn+K/DupaBd5O1L+2aMPjujEYYe6kiuZr+i7xB4a0nxZpcuna3pdpq+nyjElrfQLNE/1VgQa+bviN/wTe+CvjsSzWmiXXhS9fJ8/Q7koue37pw6AeyqK+pocRU5aV4NPy1X9feVzH4xUV+i/iz/gkLeR75PDPxEhm/u2+qacY8fWRHbP/fFea6h/wSk+MNnnyNT8LXg7eVfTKT/31CK9qGb4Ka0mvndfmO6PjKivs7S/+CU3xfvZlF1qXhiwiP3mkvJXI+gWI5/OvaPht/wSQ0WxnhufHPjO51VVOWsNHgFuh9jK5YkH2VT71NTOMFTV3O/pqF0fnp8NPhd4n+L/AIrtPDnhTSZ9V1O4P3IhhI17vIx4RB3YkCv2Y/ZG/ZT0f9mLwS1uGj1LxVqKq+q6oBwxHSKLPIjXJx3Y5JxwB6X8Mfg/4O+DegjR/B2gWuh2RwZPIUmSVh/FJI2Wc+7E12n8q+MzLN541ezguWH4v1JbuH0r86/+Co37S39n2EHwj0C6xc3IS712SJuUj+9Fbn3bh2HoE7Ma+yP2hfjVpfwB+FWteL9S2yPbR+VZWjNg3V02RFEPqeSR0VWPavwh8YeLNU8d+KdV8Q61dNe6rqdw91czv1Z2OTj0HYDoAABXTkWB9vV9vNe7Hbzf/ABIx6KKK/RCwoors/BvwZ8dfETQ7/WPC/hPVvEGnWMgiuJtNtWn2ORnGFBJOOTgcZGeoqJVI01ebsgOMoq5qui6hoV49pqVjc6fdJ9+C6iaN1+qsARVOqjJS1QBXTeEfib4v8ATeb4b8T6voL5yf7OvZIA31CkA/jXM0UpQjNWkroB888l1PJNKxeWRi7sepJOSaZRRVAFFFFAG34G1D+yfGugXudv2bUIJs+m2RT/Sv6JYzlF+lfzgxMVlRgcEEEEV/RjoN8NT0PT7wdLi3jlGP9pQf618PxLH3qUvX9CZGhRRRXxRB8Zf8FWNV+wfs26fbBsG91+2hI9QIpn/AJoK/Imv1E/4K8at5Pw88AaZn/j41Se4x6+XEF/9q1+XdfpeQR5cGn3b/wAjSOwUUUV9EM9E/Z10n+3fj58OrAruSfxDYK4/2ftCbv0zX3f/AMFQf2Zv7V0qP4teH7XN5YqltrsUS8yQ8LFcYHUpwjH+6V6BDXyN+wnpH9t/tZfDu327tl7Jc/8AfqCST/2Sv251fSbPX9JvNM1G3jvLC8he3uLeVdySRsCrKw7ggkV8Xm+MnhMbTnHotV3TZLdmfzmUV7N+1l+z7efs6fF7UvD5WR9Duc3mkXb8+bbMThSe7Ico3uM9GFeM19fRrRr01Ug7plBTkdo3V0YqynIIOCDTaK13A/Zz9h39qSL44fBiRNbug/i3wzAIdU3t89xEFPl3PvuCkN/tKx4BFfjZqd5JqOo3V1KcyzytKx9yST/Ouu+Efxc1z4NeJ59Z0Kba9zZT6fdQMSEnglQqyt9DtYejKp7VxBOSTXkYPARwdarOHwytby3uhJWCiiivXGFftx/wT50r+yP2RvAKEYeaO6uG9991Mw/QivxHr96v2UdJ/sb9mv4ZW+3BPh+zmI9DJEsh/Vq+S4jlahCPd/oTI9Zooor8/ICiiigAooooAKKKKAEGfpR0718o/tlftp6j+yzregaZaeEodfGrW0lwtzPemERlGCldoQ56g5yOtfKeq/8ABW74jz5GneEvDFoD0+0LcTEflKleth8pxWJgqlOKs/NDsz9WqMV+Oerf8FQPjfqG77Pe6Lpmen2XTVbH/fwtXGat+378e9YyJviDcwqe1rZ20GPxSIGvRjw9i3u4r5v/ACHys/b6ml1XqR+dfgjqv7Ufxe1nd9q+Jfigq3VItWmiU/gjAVxuq/EHxRru7+0vEmrahu6/ar6WTP8A30xrojw3VfxVF93/AAw+U/oL1XxfoehZ/tLWdP0/HX7VdJHj/voil8P+J9H8WWb3eiarZavaJIYmnsLhJ0VwASpZSRkAjj3FfzrGRj1Yn6mv1b/4JKar9o+BvijTy2WtvEDygege3hH80NcuPyX6lQ9tz3tbpYTVj7mooor5okKKKKACiiigAooooA/P7/grZ8OP7R8CeD/G8EWZdLvX025ZRyYpl3IT7K0RH1kr8va/ef8Aau+HX/C1P2efHPh5IjNdy6c9zaqBkmeHEsYH1ZAPxNfgwRg4r9G4fr+0wzpveL/B6lxCiiivpygooooA/RT/AIJU/s/fa9Q1L4savbfurbfp2iiReshGJ5h9FPlg/wC1IO1fpcOa+XP+CcHji18YfstaBaxrHHc6FcXGl3CRqFG4P5qnA7lJUJPc5NfUdfk2aVqlXGVHU6Oy9EZvcDX5lf8ABRb9jH+yJ774r+CbL/QZWMuv6bbp/qXJ5ukA/hJ++Ox+boW2/pqe9Vrq0hvrWW3uIknglUo8UihldSMEEHggjtWGCxlTBVVVh813QJ2P5xqK+t/28v2OpvgJ4obxT4YtXk8BarMdiKC39mznnyWP9w8lCfdTyAW+SK/VsNiaeLpKrTejNAooorqAK/Qv/gnX+2h/Yk9h8KvHF/8A8S6VhFoOp3D/AOocni1dj/AT9w9j8vQrt/PSlVirAgkEcgiuLGYSnjKTpT+Xk+4NXP6QAaX8K+HP+CfH7Z//AAtLSrf4d+M77PjCwixp99O3OpwKPusT1mQDnuyjPJDGvuPBx1r8oxOGqYSq6VRar8fMzehleKPDlj4v8OapoWpxC407UrWW0uIj/HHIpVh+RNfz+/Ff4fX3wq+JHiPwjqIP2rSL2S1LkY8xQfkkA9GXaw9mFf0L+9fJP7Rv/BP7Q/2iPjJaeMrrX5tBs2s0t9StrK3Vprt0JCuHY4Q7MLkq33F4r18mx8MFUkqr91r8UNOx+OscbSuqIpd2OAqjJJr6L+Df7A3xd+MHkXK6EfC+jyYP9o6/m3BX1SLBkbI6HbtPqK/VT4Pfsn/C/wCB6RSeGfC1qNTQf8ha+H2i8J9RI2dmfRNo9q9hxgV6WJ4ik/dw8Leb/wAhuR8ZfBz/AIJg/DXwF5F74tmufHOqphilzmCyVvaJTlv+BsQfSvrnQPDmleFNMh03RdNtNK0+EbYrWyhWGJB6BVAArU7UGvla+KrYh3qyb/rsTcWiiiucQUUUUAFFFFABRRRQAUUUUAFFFFABRRRQAUUUUAFFFNLBRknAHc0ABxVW/v7bS7Oa6vLiK0tYUMks87hEjUclmY8AD1NfL/7Qf/BQ34c/Bf7Tpmkzjxr4njyv2LTJR9nhf0ln5UY7qu5gRggV+Z3x5/a0+I37Q146+I9Ya20UPuh0PT8xWcfPGVzmQj+85YjtjpXu4LJsRirSkuWPd/oikrn3t+0V/wAFPPCvgQXWjfDiGLxhri5Q6nISNOgb1BGGmP8Au4XuGPSvzb+KPxk8bfHDxH/avi/XLvW7wkiGFjiKAE/diiX5UHTgDnvk16B+z9+xf8R/2hJoLrS9NOjeG2b59d1RTHAR38oY3Snr90YzwSK/T/8AZ3/Yc+HX7PqW99BZ/wDCR+KkAzrmpxhnRvWGPlYvqMtzgsa+gdXL8nVqa5qn4/N9P60Hoj4M/Zw/4JueOPix9l1jxl5vgnwy+HCTx/6fcr/sRH/Vg/3n9iFYV+m/wb+AHgb4CaGNN8H6JDYb1AuL1x5l1ckd5JTyeeccKOwFejClr5bGZniMa/fdo9lt/wAElu4tFFFeWIKKKKACiiigAooooAKKKKACiiigAooooAKKKKACiiigBuBS5pCcDJOBXwz+1v8A8FHNJ+G32zwt8NZbfXfFAzFcavkSWlg3QhO0sg/75B67iCtdOGwtXFz5KSu/y9R2Pev2kv2sPBf7NWgmbWbn+0PEE8Zax0K1cfaJz0DN/wA8489Xb0OAxGK/H34/ftH+M/2jPFTat4oviLSIkWWk25K2tmh7Ivdjxlzkn1wABwPijxTq/jXXrzW9e1G41bVryQyT3d1IXkkb3J/IDoAABWVX6Pl+U0sEuaWs+/8AkWlYKKKK90YUUVb0jR77X9TtdN0yznv9QupFigtbaMySSuTgKqjkknsKG+XVgVQM19x/sbf8E8NQ+JhsfGPxIt59J8KHbNaaQ2Y7nUV6hm7xxH1+8w6YBDH2j9jj/gnRZ+BWsvGXxQtoNS8RDE1poLYkt7E9Q0vaSQenKr/tHBX71HAwK+IzPO96OFfrL/L/ADJb7FDQ9DsPDWk2mmaXZQadp1pGsNva2sYSOJAMBVUcACtGiiviW23d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1lDAgjIPanUUAfA37Yf/AATlsvG323xh8LbaDS/EB3S3egLiO3vT1LQ9o5D/AHeFb/ZOSfzB1nRr/wAPapdabqlnPp+oWshintbmMxyRODgqynkEehr+jbFfO/7U37GfhH9pXS3u5ETQvGUSbbXXLeMEvgcRzrx5if8Ajy9jjIP1eW53KhaliNY9+q/zRSZ+ItFd78Zfgh4v+A3i2Xw/4v0t7K4GWguUy1vdxg/6yJ8YZf1HQgHiuCr76nUjVip03dMsKKKK1At6Rq99oGp22o6beT2F/ayCWC6tpDHJE4OQysOQR6iv0r/ZI/4KV2utCy8KfFu4isb/AIitvE+AkM3YC5A4Rv8ApoPlPcLjJ/MmivOxmBo42HLUXo+qBq5/R3bXUN7BHPBKk0Eih0kjYMrKRkEEdQRU+a/Fn9lj9uvxh+zzPb6PfmTxL4JLYfS55P3lqCeWt3P3fXYflPP3Sd1frR8IPjb4P+OfhWLXvB+rRajbHAmhPyz2rkfclj6q36HqCRzX5vjstrYGXvax7/59iGrHf0UUV5RIUUUUAFFFFABRRRQAUUUUAFFFFABRRRQAUUUUAFFFFABWF4t8HaJ450O40fxBpNprWl3A2y2l7Essbe+D0I7EcjtW7RQm4u6A/Ob9oX/glXBdfatZ+E2oi1lOXPh3VJSYz7QznkeyyZ/3xX5/eK/Bfi74P+K/7P17TNR8L69ZuJEEytDIpB4eNx1GRwykj0Nf0M1x/wASfhN4Q+L2gvo3jDQLPXLBs7VuU+eIn+KNxhkb3Ug19Pg89q0fcxC54/j/AMH5lJn5i/s/f8FO/Gvw+FtpPj63bxroaYT7buCajCvrvPyy49Hwx7vX6PfBv9orwB8edL+1+D/EEF9cIoafTpT5V3b/AO/E3zAZ43DKnsTXwd8f/wDgldquj/adX+FWpnWbQZf+wdTkVLlR6RTcK/sG2nA6sa+Hryw8WfCTxd5VxFqvhPxJp8m4bhJa3MDdiDww9iOtenLA4DM4ueFlyy/rdf5Dsnsf0PCivyo+Af8AwVL8V+Efs2lfEiw/4S3Slwn9qWoWK/jX1YcJLx67T3LGv0Q+EX7QHgP45aUL3wd4itdTZVDTWZby7qD/AK6RNhhzxnGD2Jr5bFZbiMG/3kdO62JasekUUUV5wgooooAKKKKACiiigAooooAKKKKACiiigAooooAKKKKACiiigAooooAQ5pGOBR261xnxe8K6944+G2vaD4b1xPDesajbNbRao0Bl8gNw5ADKQxXcAwPykg84oilKSTdl3A/KH/goZ+0r/wALt+KreHtGuvN8JeGpHtrcxtlLq56SzehGRsU88KSPvmvk+vrzxz/wS/8AjN4YMkmkxaR4sgGSv9n3oilI91mCDPsCa+e/G/wN+IPw4aT/AISbwZrejRJ1nurKQQn6SY2n8DX6vgKuEhSjSoTTS89fuNFY4eilII6jFJXrDNbwn4W1Pxv4m0vQNGtXvNV1K4S1toE6u7sAB7Dnk9hzX7w/s9/BfTfgH8KdE8H6cEke1j8y8ulXBubluZZD35PAz0UKO1fFP/BLP9m/H2n4ua7a/wDPSy0JJV+qzXA/WNT/ANdPav0hr87z3He2q/V4P3Y7+v8AwCJMxfEngzQPGNl9k1/Q9P1u1/54ahaxzp+TgivBvHH/AATz+B3jcySDwodAun/5eNEuXt9v0jyYx/3xX0nk0V85SxFajrSm16Mk/Ofxz/wSItJPMl8H+Pp4P7lrrVmJM/WWMrj/AL4NfPXjj/gmx8b/AAcJHtdEsvE9snJl0a9Rjj2STY5+gU1+zu6kzXtUs8xlP4mpeq/ysVdn85WsaPe+HtWvdL1K1lsdRspnt7m1nUrJFIhKsjA9CCCCPaqdes/tZ2v2L9pj4mR4xnX7uT/vqUt/WvJq/SKNT2tKM31SZYUUUVqAo4Ir+g34L6j/AGt8HvA17nd9p0Symz67oEP9a/nxr96v2T7/APtL9mn4YzZzt8P2cP8A3xEqf+y18bxJH93Tl5smR6zRRRXwhB+Zv/BX/VfN174a6YD/AKi2vrgj/faFR/6LNfndX29/wVn1b7T8fPDdgpytr4eicj0Z7ifP6KtfENfquTx5cDBeX5tmi2CiiivYGfWP/BMbR/7S/aq0u425/s/Tby5z6Zj8r/2pX7IkZr8pP+CSWkfaPjb4r1IrkWugtAD6GS4iP8ozX6t1+Z5/LmxrXZL/ADIlufPP7a/7N8X7RPwhurWyhQ+KtIDXujynALOB88BPpIBj03BCelfiPc20tncy288TwzxMUkjkUqyMDggg9CDX9Hxr8pf+Cm37M3/CC+Mk+JugWmzQtfm2anHGvy298QTv9hKAT/vhs/eArvyDH+zn9WqPR7evb5ji+h8L0UUV96UFFFFABRRRQAqjLAe9f0N/DHSv7C+HPhbTdu37Hpdrb7fTZEq/0r+fTw3ph1rxFpenrktd3UUAx6s4X+tf0W26COFFUAKFAAHavieJZfwo+v6EyJaKKK+IICiiigAooooAKKKKAPzg/wCCwOl5g+GOpKv3W1C3dvqLdl/k1fm3X6r/APBW/ShP8GPCOpYybbXhBn0ElvKf/adflRX6dkcubBRXa/5mi2CiilCk9ATXvXQxKKuWGi6hqsnl2Vjc3j/3YImc/oK6/SvgN8S9bx/Z3w+8UXwPRrfR7hx+YSs5VqcPiaQHCV+lX/BIDVvM0v4m6aW/1U1hcKvruWdT/wCgLXyFpP7FXxv1nb9n+HGsx56fakW3/wDRjLivuT/gnJ+zb8TPgP4o8XXPjbw+NFsNUsoUhP22CdmkRyQCI3bHDN1r57OMTQq4OUFNN6aXXdCex95UUUV+cGYUUUUAFFFFABRRRQA0jeCDX4F/tMfDn/hU/wAefG/hhYvJtrPUpHtUxjFvJ+8h/wDIbpX76gYr8r/+Cs/w5/sf4neFfGcEW2DWrBrKdlHBmgbIJ9ykqAf9c6+m4fr+zxTpvaS/FalRPg2iiiv0csKKKKAP0B/4JI/Eb+z/ABt4x8ETyYj1Kzj1O2VjwJIW2OB7ssin6R1+oOa/Br9kv4jf8Ks/aJ8Da+8vk2i6glrdMTwIJswyE/RXLf8AARX7yAggGvzbP6Hs8UpraS/FaES3HUUUV82SYXjLwhpHj/wvqfh/X7GLUtH1GFoLm1mGVdT+oIOCCOQQCMEV+JX7Wf7MOsfsz/EKTTpRLe+Gb8tNpGqMvEsYPMbkcCRMgMO+QRwcV+6J6V598cPgv4d+Pfw91Dwn4ig329wN9vcoB5tpOAdk0Z7MM/iCQeCa9jLMxlgKuusHuv1GnY/n+or9DfA//BIvVpr538X+O7O2s0kIWHRrZppJUzwS8m0ISOcbWx719P8Aw4/4J5fBP4eeVK/hpvE17Hj/AEnxBMbkH6xALEf++K+zrZ9hKfwtyfkv87F3R+OXhH4f+JvH9+LLw14f1PXrvIzFp1o87D3O0HA9zX0v8Of+CZHxi8aeVNrFtp3g+ybBLanch5tvtHFu59mK1+vmjaFpvh2wjstK0+102yjGEt7OFYo1+iqABWgDXz9fiKtPSjFR9dWTzHxJ8IP+CXPgz4fatp2ta54q1vXNYsZUuIWsWGnxJIpBBG0tJkEDBDivtsLgYopa+cr4mriZc1aV2SFFFFc4BRRRQAUUUUAFFFFABRRRQAUUUUAFFFFABRRRQAUUUUAFFFJQADmgkYr5/wDjz+2z8MfgIlxaajq41zxFHkDRdIKzTK3pK2dsXbIY7schTX5v/Hv/AIKE/Ez4zfadO067/wCEL8OSZX7DpMpE0qeks/DNxwQu1SOoNexg8qxOLtJLlj3f6dxpXP0W+P37c/w0+AouLG41D/hI/E0eVGi6QyyPG3pNJ92L3BJb0U1+af7QH7dnxK+PP2jT3v8A/hGPDMmV/sbSXZBIvpNJ96X3HC/7Iry/4U/A/wAc/G/W/wCzvB+gXesShgJrhV2wQZ7ySthV/E5PYGv0U/Z+/wCCWvhnwp9m1X4mX48U6ouHGk2haOxjPozcPL/46OxBr6VUcuylc1R80/vfyWy+ZWiPz/8Agt+zb8QPj9qgtvCOgzXVqrhZ9UuP3VnB/vynjPfauW9Aa/Sj9nr/AIJpeBfhcbbVvGhTxz4hTDiK4jxYQN/sxH/WY9ZMg9doNfXWiaHp3hzTLfTdJsbbTNPt0EcNraRLFFGvoqqAAPpWh+FeFjc6r4m8afux8t/v/wAhN3Ibe3jtYUihjWONFCoiDCqB0AHYVPRRXz5IUUUUAFFFFABRRRQAUUUUAFFFFABRRRQAUUUUAFFFFABRRRQAhOPpXOeOfHvh/wCG3hq78QeJ9WttF0m1G6W6un2j2UDqzHsoBJPQGvIf2mv2y/BX7NunSW15MNb8WSJm20G0kHmcjhpm5ESe5BJ7A84/I747/tGeNf2iPEp1XxVqRe3jY/Y9Lt8paWinsiZ6+rHLHueBXu5flFXGWnP3Yd+/oUlc97/a1/4KHa/8YzeeGPAz3Hhvwa2YprgNsvNRXod5H+rjP9wHJH3jg7R8adaKK/RsNhaWFhyUlZf1uXsFFFFdQBRRX0L+yz+xj4u/aU1RLtEfQvBsMm261y4jJD4PMcCnHmP/AOOr3OcA4V69PDwdSq7JAeX/AAl+Dviz43eLrfw54R0qTUr+TDSOPlht484Mkr9EUep69BkkCv19/ZS/Ys8Kfs2aXHfyCPXvGs0eLnWZY+IcjmO3U/cXsT95u+BhR6h8G/gh4Q+BHhGHw94R0xbG2GGnuGw1xdSAf6yV8ZZv0HQADivQK/OsyzipjL06fuw/F+pDdxaKKK+e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iPit8IfCvxq8KXHh3xdpMWqafLyjN8ssD44kiccow9R9DkEivyN/av/Ya8V/s6XU+r2Al8ReBnf8Ad6rFH+8tQTwlwo+6ewcfKePuk7a/ajNVb6yt9RtJrW6gjubaZCkkMqBkdSMFWB4II4wa9XAZlWwMvd1j1X+XYpOx/OPRX6U/taf8Ez47v7Z4r+EUCwzcy3PhdmwjdybVj90/9Mzx/dI4Wvzf1PTLzRdQuLDULWaxvbaQxTW1xGY5I3BwVZTyCD2NfpODx1HGw5qb9V1RadytRRRXeAV1vwy+Kvin4PeKLfxB4S1i40fUouC0RykqZyUkQ/K6n+6wI/EVyVFTOEaicZq6YH7C/sq/8FCPCvxvS08PeKmg8KeNmxGsbvts75un7l2PysT/AMs2OeRtLdvr3jrX83wJUgg4I7ivtL9lj/go94l+FX2Pw54/Nz4r8KLiOO8Lbr+yXthif3qD+6xyOzYAWviMwyFq9TC/+A/5f5Etdj9byTQDmuW+HvxI8NfFbwzba/4U1e21rSpx8s9u+Srd0dTyjDPKsAR6V1I6mvi5RcW4yVmiBaKKKACiiigAooooAKKKKACiiigAooooAKKKKACiiigAooooAQ9a4H4q/BDwR8bdGOm+MfD9prMQBEU8i7Z4M945VwyfgcHvmu+60c04zlCSlB2aA/LT4+/8ErvEPhs3OqfDDUv+EksBl/7G1BlivEHoknCSfjsPoGNfFVxa+KvhR4t2TR6r4T8SafJkbhJaXUDeo6MPrX9EGfxrgvil8D/BHxp0c6d4y8P2etRBSIppE2zwZ7xyrh0/A89819ThM+qQXJiVzLv1/wAmUpH5wfAj/gqT4w8Gi30z4iWA8YaUuF/tG32w38a+p6JLgeu0nqWNfoT8Hf2lfh38d7NZfCPiK2vLvbul02c+TeQ+u6JuSB/eGV9Ca+Evjp/wSo1vR/tGp/C/WBrloMsNF1V1iulHpHNwj/8AAtn1NfEXiDw14r+E/in7Jq9hqfhbX7Nw6rMj280ZB4dDwcejDg9jXoSwOX5knLDS5Zf1uv8AIdkz+hzOaXvX5DfA3/gpx8RPh19n0/xhFH470VML5ty/lX8a+0wBD+vzgk/3hX6DfBP9sv4XfHZIbfQ9fSw1uQAf2Lq2Le63eiAnbJ/wBm98V81i8rxOE1lG8e61X/AJase6UUmc0teUIKKKKACiiigAooooAKKKKACiiigAooooAKKKKACiiigAooooAKY0auCGAYHsRT6KAPLfHH7Mfwp+IwkPiDwFod5NJ9+5jtVgnP8A21j2v+tfPvjL/glT8KNemM2h6hrvhp92fJiuFuIQPTEil/8Ax+vtPpQOa66WNxFH+HNr5juYvhHwvpvgnwzpeg6PapZ6XptulrbQIOEjRQAPc8cnuea2qK5Tx/8AE/wr8LtPs7/xZr1n4fsru4FrDcX0mxGlKswXPQcKxyeOK5kpTl3bEdWPpS1zfhj4j+FPGqB9A8S6RrakZB06+in4/wCAMa6IEMODmk4uOjVgHUh6UtFID8Lf23LX7H+1X8R48YzqXmf99Ro39a8Or6Q/4KFaJdaZ+1n45lktZore5ktZYZWjISQG0hJKnocHI47g1831+wYGSlhqb/ur8jVBRRRXaAV+4v7B2of2n+yX8O5s522k0P8A3xcSp/7LX4dV+z//AATW1D7Z+yT4Yhzn7JdXsP53Lv8A+z18rxFG+Gi+0l+TJkfUlFFIa/PCD8af+Cmmr/2j+1drVvnP2DT7O3x6ZiEn/tSvlOvev269W/tn9rL4iXGc7L2O3z/1ygjj/wDZK8Fr9fwEeTC0o/3V+RqgoooruA/R7/gj9pGZvidqjL91dPtkb6+ezfySv0lr4Q/4JHaT5Hwd8Y6ntx9p1z7Pn18uCNv/AGrX3fX5Tm8ufG1H6fkjN7iE4Ncr8TPh7pHxX8C6z4T12D7RpeqW7QSgfeQ9VdfRlYBgexUV1XUUAGvIjJxalF2aEfz5fGT4Uax8FPiTrfg7XExeadOUSYLhLiI8xyr/ALLKQfbODyDXFV+uf/BSP9mf/havw4/4TjRLXzPFPhmJnmRFy93YjLOnuY+XHtvHJIr8jOlfrGWY1Y6gp/aWj9f+CaJ3CiiivVGFFFFAHoP7POlf238evhzY43LceIbBGH+z9oTd+ma/oAAxivwy/Ye0n+2f2rfhzb7d2zUDcY/65RPJ/wCyV+5w6V+fcRyvXhHsv1/4BEhaKKK+TJCiiigAooooAKKKKAPPvjR8EfC/x88KQ+HPF1vPdaXFdJeKlvMYm8xVZR8w5xh2ry7Sf+CeHwD0oKf+EGF1IP47rUrt8/h5u39K+kQPeit6eJr0o8lObS8nYDyHSv2RPgxou37P8M/DcmOn2qwS4/8ARgaux0v4SeCNCx/Zvg7QdPx0+y6ZDHj/AL5UV1uD60tTKvVn8Um/mwIIbWG3jEcUSRovRUUAD8KlCgdBTqKzuAmKWiikAUUUUAFFFFABRRRQAUUUUAJXyn/wUo+HP/CdfsyapfwxeZe+HbqHVY8DnYCY5R9AkhY/7gr6sHWsbxl4ZtPGnhLWvD9+u6y1SymspxjOUkQo36E1vhqzoVoVV0aYH861Faninw9d+E/E2raHfp5d9pt3LZzp/dkjcow/MGs1VLnCgknsK/ZIyTjzI1G0V698Of2SPi78VDE+geBtUa0kwVvb6P7JbkeoklKhh/u5r6l+HP8AwSS8RX/lz+OPGVjpEfDNZ6PC1zIR6GR9iqfoGFcFfMcLh/jqK/bd/chXR+fqsVYEcEc1++v7NnxD/wCFr/ArwV4oeTzbm+02MXT5zm4QeXN/5ER68x+HP/BO34KfD4RyyeHZPFF6mP8ASdfnM4P1iAWI/ihr6K0bQ9O8O6bDp2k2FtpmnwDEVrZwrFFGPRVUAD8K+HzfMqGOUY04u6e7JbuaNFFFfNkhRRRQAUUUUAFFFFABRRRQAUUUUAFFFFABRRRQAUUUUAFFFFABRRRQAUUUUAFFFV7q5hsreSeeVIIY1LvJIwVVUckknoKAJzSE4HJr5M+OH/BSH4X/AAqNxYaFcN4612PKiDSpALVG/wBu4OVx/uB/wr89/jl+3V8U/jj9osrnWP8AhHNAlyv9kaKWhjdfSR875OOoJ2/7Ir28Jk+KxVpNcse7/wAikrn6XfHT9vH4W/BAXFlJqq+JvEMWV/snRWWVkb0lkzsj56gksP7pr86vjx/wUJ+J/wAZjcWNhe/8IZ4dkyv9n6PIyyyL6Sz8O3HBC7VPda8k+EnwA8ffHLU/sng7w3eaqisFlvSvl2sP+/M2FBxzjOT2Br9BPgR/wSr8O+HTb6p8TdVPiW+XDf2PpzNFZofR5OJJPw2D1Br6BUMtyrWq+af3v7tkPRH53/C/4MeOPjVrf9m+D/D17rlxuHmzRriGHPeSVsIg/wB4jNfoR8Av+CVmh6H9m1X4o6p/b96MP/YmnO0doh9JJeHk+i7B7sK+6PC/hPRfBej2+laDpVno2mQDEVpYwrFGv0VQBn371tfpXkYzPK9e8KXuR/H7/wDITZjeF/Cmj+C9Gt9J0HSrPRtMtxtitLGBYo0+iqAPx71tUUV84227skKKKKQBRRRQAUUUUAFFFFABRRRQAUUUUAFFFFABRRRQAUUUUAJ0oorx74//ALUHgb9nHQjd+JdQEmqSoWs9GtCHu7k9iFz8q56u2B9TxV06c6slCmrtgeqanqlnomnXN/f3UNlZWyGWa5uJBHHGgGSzMeAAO5r87P2rf+CmwX7Z4X+EMmTzFceKJU/Ai2Rh/wCRGH+6OjV8r/tKftkeOv2kdQeDUbk6L4WR91voFlIfJGDw0rcGV/c8D+FVya8Fr7rL8ijTtUxWr7dF69/yLS7lrVNVvdb1G5v9Ru576+uZDLNc3MhkklcnJZmPJJPc1Voor7D4dIlBRRRQAU6KJ5pFjjVndiFVVGSSegArqvhl8K/FPxh8VW3h3wlpE+ranNyViGEiTPLyOeEUZ5YkD8SK/WT9lD9gbwv8A4rbX/EHk+KPHQAcXbpm2sW9IFI+8P8Anow3egXJB8jHZnRwUfed5dF/WyE3Y+cf2Rf+CbN54jFn4u+LFvLp+l8S2vhokpcXA6g3BHMa/wCwPmPfbjB/THR9HsvD+l2um6ZaQafYWsYigtbaMRxxIBgKqjgAegq/0NH0r83xmOrYyfNVenRdEQ3cWiiiuE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fO37T/7F/gz9pHT5LuaNdB8Xxx7bfXLWIbnwOEnXjzV+pDDsQMg/RVJWtKtUoTU6Ts0B+A3xw/Z98afs+eJ20bxbpjW6uSbXUIcva3aj+KOTHPbKnDDIyBXm1f0N+P8A4deG/ip4XufD3irSLfWdIuR89vcrnaezKw5RhnhlII7Gvyv/AGq/+CdXiT4Q/bPEngUXPinwguZJbcLuvrBep3qB+8Qf31GQM5UAbj+gZdndPEWp1/dn+D/yLTPjSigjBor6goKKKKAO/wDg58dfGfwG8TJrfg/WJdPmJAuLVvnt7pR/BLGeGHXnqM5BB5r9W/2Xv2+fBnx8jttG1Z4/CnjVgE/s65k/cXbetvIepP8Acb5vTdgmvxlpUdo2DKSrA5BBwRXj47K6GNV2rS7r9e4mrn9IIozX5Ifsxf8ABSXxR8MPsmgfEAXHi7wwuI0vS27ULRfZmP75R/dc59GwMV+oHw1+K3hT4v8AhqHXvCOt22s6bJwXhb54m/uSIfmRv9lgDX53jcvr4GVqiuu62IasdhRRRXnCCiiigAooooAKKKKACiiigAooooAKKKKACiiigAooooAKKKKACuQ+Ifwq8JfFfRG0nxd4fsdesTnal3EC0ZPVkcYZG91IPvXXUAU1KUXeLswPzi+OP/BKGKT7RqXwt13yW5YaHrTZX6RzgZHoA4Pu9fBvxI+EHjX4N61/Z3i7w7f6Bdhj5bzx/u5cd45Fyjj3Umv6DxWT4k8LaN4w0qfS9d0qz1nTZxiW0voFmif6qwIr6TCZ7Xo+7WXOvx+8pM/Gf4I/8FAPiv8ABv7PZyat/wAJdoMeF/s7XGaVkX0jmzvXjgAkqP7tff3wU/4KP/Cv4pi3stZu38C63JhTb6w4+zM3+xcDC4/3wn0rifjd/wAEsfBPi/7RqHw+1KXwbqbZYWE+64sXPoMnfHk9wWA7LXwN8Zf2R/ih8C3ml8R+G55dJjPGsabm4syPUuoyn0cKfavW9nlmafC+Wb+T+7Zj0Z+61nd29/bRXFtNHcwSqHSWJgyup6EEcEVYxivwP+EP7TPxJ+Blyh8JeJ7uzsg259MnPnWj+uYnyoJ/vLhvevu34M/8FYNB1cQWHxK8Py6FcnCtq2jhp7YnuzRH94g/3TIa8bFZHiaGtP315b/d/kKzP0EJxQOa5TwB8UfCXxS0hdS8J+IdP16zIG57KcO0ZPZ1+8h9mANdXXz0ouLtJWZItFFFIAooooAKKKKACiiigAooooAKKKKACiiigAooooAKKKKAG/xV+cH/AAV88WYj+HXhqN+pu9QmTP8A1zjjP6y1+kAr8ef+Coviv+3/ANp2XTVfKaJpNrZlQeAz7pz+OJl/IV72R0vaY2L7Jv8AT9SlufI8U0kDq8cjRupyGU4IPtXonhT9pD4p+CNg0b4geIbKJPuwf2hI8P8A37Ylf0rzeiv0udGnUVppP1LPqzwp/wAFM/jh4c2C81bS/EaL/DqmnIMj3MPlk/nX6sfArxrq3xJ+EHhLxTrdpb2Op6xp8d9Lb2gYRKJBuXbuJOCpU8k9a/AKxtJb+9t7WBDJNNIsaIOrMTgD8zX9EHgzw9F4T8H6HocAHk6bYwWaY6bY41QfoK+Fz+hQoKHsopNt7eX/AA5Ei5q2h6fr9m9nqdhbahaP96C7hWVG+qsCDXiPjn9hb4IePPMe78C2OmXD9J9GLWRU+oWMhD+KmvfqSvladerRd6cmvRkn5++OP+CR3hi+EknhLxvqekt1WDVrZLtM+m5PLIHvg/jXz144/wCCX/xl8L+ZJpMOkeLIFyV/s69EUmPdZggz7Amv2GzRnAr2KWeYylvLm9V/TKuz+fbxt8EPiD8OC/8AwkvgzW9FiTrPdWMiwn6SY2n8DX6g/wDBKu/N5+zReQk/8eniC6hx6Zihf/2evsZo1cEMoIPXIrP0nQNM0FJ003TrXTluJTPMtpAsQkkIALttAy2ABk84A9KvG5vLHYf2M4Wd07p/oDdzUpDwKWkIyMV8+SfgJ+0jqn9tftBfEi9Dbkl8RX5Q/wCyLhwv6AV5xX6w+Mf+CVHgXxPreo6rb+MPEVpdX1xJcyeeIJlDuxY4wi8ZPrXAar/wR+XLNpvxOI9I7rRf/Zln/pX6TQznBRpxg5Wsuz/yNLo/N2ivu/Vv+CR3j+Hd/ZvjLw7d+n2pZ4M/98o9cbq3/BLb416dn7Onh/U8f8+uolc/9/ESu+Oa4KW1Rfl+YXR9m/8ABMDSf7M/Zasrjbj+0NVu7nPrhli/9p19cCvGv2RPhjq/we/Z58I+E9dt1tNZsI5zdQpIsgV5LiST7ykg8OOhr2avzLGVFVxM5xd02/zIYUUUVyCI5EEilGG5SMEHvX4uft7fs0n4BfFmW90m2Mfg/wAQs93p2xfktpM5lt/baSCv+yyjkg1+0xNeVftKfAzTf2g/hJq/hO/2RXjr9o068dc/ZbpQfLf6clW9VZq9bK8c8FXUn8L0f+fyGnY/BKitTxR4b1Lwd4h1LQ9XtXsdU064e1ubeQfNHIhIYfmOvesuv1WMlJc0TQKKKKoD6m/4Jp6T/aP7Wfh2425+w2d7cZ9MwNH/AO1K/ZzqK/JX/gk5pX2r9oPXb1lylp4emwfRmngA/TdX61DtX5pxBLmxluyX+ZEtxaKKK+dJCiiigAooooAKKKKACiiigAooooAKKKKACiiigAooooAKKKKACiiigAooooAKKKKAPkzxl/wTk+HHxE+LviDxx4gvdWmXVrgXR0i0kWCBXKqHLMAXbcwZuCuN1ez/AA7/AGb/AIZfCjym8LeCtJ0y4j+7dmATXI/7bSbn/wDHq9Kpe1dM8ZXqRUJTdlpa+g7gFA6UtFFcwgooooAKKKKACiiigAooooAKKKKACiiigAooooAKKKKACiiigAooooAKKKKAEGaCM0A15T8Xf2nfht8DoH/4SzxTZ2l8q5XTYG8+8f0xEmWAPq2B71VOnOq+WCu/ID1YdKwfFvjTQfAmjzar4j1mx0PTYvv3V/OsKA+mWIyfQDk1+bnxm/4Kwa7q4nsPhroEeh25yq6trAWe5I9ViB8tD/vFx7V8UeN/iP4w+LevC/8AE+uaj4k1ORtsZupWk25P3Y06KM/wqAPavpcLkFep71Z8q+9/5Fcp+lPxr/4KqeEPC6z6f8O9Kl8W6gMqNSvA1vZKfUKcSSfTCD0Y18C/GT9qX4lfHe4kHirxLcy6czbk0mzPkWaen7peGI7F9ze9ej/Bb/gnh8WPi0YLu+01fBmiSYY3mtqY5WX1SD75PcbgoPrX358Ev+Cdvwq+Ef2e91CwbxrrsZDfbNaQNCjeqW/3B6jdvI7GvU9rlmV/w1zT+9/fsvkPRH5jfBX9kr4m/HqaKTw14dli0lzhtZ1HNvZqO5DkZfHcIGPtX6C/A3/gl54D8DfZ9R8dXcnjfV1w32TBgsI29NgO6TH+0QD3WvtSCCO2iSONFjjQBVVRgADoAKm614eLzrE4i8YPlj5b/f8A5CbZQ0bQ9O8PabBp2lWNtpun267IbW0iWKKNfRVUAAfStCiivAbb1ZIUUUUAFFFFABRRRQAUUUUAFFFFABRRRQAUUUUAFFFFABRRRQAUUUUAN61Vvr+30yzmurueK1toUMks8zhEjUDJZmPAAHc15H+0F+1b4B/Zx0p5PEOorda1Km610KxIe7m9CVz+7T/abA4OMnivyh/aQ/bO8e/tHXktrf3R0PwqHzDoFhIRFgHgzNwZW6cngHoq17OByqvjXzfDHu/07jSufXv7Uv8AwU4sNB+2eGvhKYtU1EZjl8STJutoT0PkIf8AWH/bb5OOA4Oa/NnxN4o1fxnrl3rOu6lc6tqt2/mT3d3KZJJG9yfy9hWXRX6Hg8BQwUeWmter6s0SsFFFFeiAUUVe0TQ9R8S6ta6XpNjcalqN1IIoLS1jMksrnoqqOSfpQ5KPvSAo19Jfss/sP+Mf2jLuDVJ0k8OeCVf97rFxH81wAeVt0ON57bvujnkkbT9P/spf8Ey7fSjZ+J/i7Gl5djEsHheNw0UZ6g3Ljhz/ANM1O31LZKj9B7Gyt9OtIbW1gjtraFQkUMSBUjUDAVQOAAOMCvjcxz1QvSwur79Pl3Jb7HDfBr4F+DvgN4Wj0HwhpSWMBwbi6f57i7cD78snVj144AzgADivQ880HNAGK+FnOU5OU3dsgWiiik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jP9qr/AIJ1+GfjF9r8R+Cvs/hTxjJmSSJV22N8/fzFA/duf76jnnKknI/LH4kfDHxR8I/E9x4e8W6PcaNqkHJinX5ZFzgOjD5XU44ZSRX9DJzXn/xg+B/g747eGJNC8YaRFqNvyYLgfLcWrkffikHKnp7HGCCOK+ky/OquFtTq+9D8UUmfz+0V9V/tQfsAeMvgQbvXNDEvizwYmXN7bx/6TZr/ANN4x2H/AD0X5eMnbkCvlSv0DD4mlioe0pSui9wooorpAK7H4XfF3xb8GfEsWueENbudHv1wH8psxzrnOyRD8rr7MD69a46ionCNSLhNXTA/XD9mT/gpJ4T+KgtdD8d/Z/B3ilsRrcO+NPu2/wBl2P7pj/dc49GJOK+z0dZUDKQykcEHINfzgV9Nfs1ft6ePfgA1tpN3K3irwehC/wBlX0p326/9MJeSn+6cr7AnNfGY/IE71MLp5f5Mlx7H7UHNLXkvwM/aZ8BftDaOLrwprCNfoge50i7xHeW3+9Hnkf7Skr75r1nvXxU6c6UnCorNEC0UUVIBRRRQAUUUUAFFFFABRRRQAUUUUAFFFFABRRRQAUUUUAFFFFABUckazIyOodGGCrDIIqSigD5n+M//AAT++EvxgM92mjnwlrcmW/tDQdsIZvV4ceW3PJIAY/3q+EPjL/wTO+KPw48+98NrD470hMsG00eXeKv+1bsck+0bOfav2G47UE8V6+FzbFYXSMrrs9Sk2j+d3T9U8UfDDxKZrK61Xwtr1m20tC8lrcwt3Bxhh9DX1p8HP+CpPxF8E+RZeM7K18caauFM74tb1R/10UbGx/tJk/3q/TH4nfAvwH8ZLD7L4x8L6frQC7UuJY9txEP9iZcOv4EV8R/GH/gkxbTme9+Gvig2rHLLpOvAsn0WdBkDsAyH3avoI5ngMcuTFws/66rVFXT3Po34Qft7fCD4u+RbxeIF8N6vJgf2drwFsxb0WTJjbJ6ANk+lfRMcqTIrowdGGQynIIr8Dviv+zX8SvgnO48W+FL7T7RW2jUYk860b0xMmVyfQkH2qz8Jv2pfif8ABRoo/C/i29trBD/yDLpvtFoR3AifKrn1XB96itkNOrHnwdS689V96Fy9j96hwadX50fCT/grTZXPkWfxH8KvZucK2qaA2+P6mBzkD1IdvYV9m/C/9of4c/GSBW8I+LdO1adl3GyEnlXSj3hfDge+MV81Xy/E4X+JB277r7ybHpVFJS1wCCiiigAooooAKKKKACiiigAooooAKKKKAE618e/Hj/gm94S+NvjnWfGH/CWa3pOt6rIJJ9yRXFupChAFTarAAKBgselfYRGaMVvQxFXDS56MrMD8sfFf/BI7xtY728O+NtD1hR0XUIZbNm/BRKM/jXjXiv8A4J6/Hbwrvc+DTq8C/wDLbS7yGfP0TcH/APHa/bSivcp59jIfFaXqv8iuZn4c/AP4AeNIP2i/h9pfiTwhrWiwtrdtLN/aOnywq0cbiRxllAwVQ81+4q8LTdoz05pw9K87H4+WPnGU1ayBu4tFFFeaSFFFFABRRRQAUUUUAFFFFABRRRQAUUUUAFFFFABRRRQB4B8YP2I/hT8bfFdx4k8RaNcprlzGkc13Y3bwmXaNqllHylgABnGcAeleS6t/wSc+E15uay13xVYOeii7gkQfgYc/rX2xR1FdtPH4qkkoVGkh3Z+eurf8EgtBm3f2Z8RtQtPT7VpiT4/75kSuM1b/AIJC+I4d39mfETTLv0+1afJBn/vl3r9PcH1pa7Y5zjo/8vL/ACQXZ8b/ALDX7GXin9mPxX4q1TxJqekalHqVpFb2raZJKzLhyz7w8a4/hxgnvX2ORmjp1oPSvMr4ipiajq1d2LcWiiisACiiigAooooAKKKKACiiigAooooAKKKKACiiigAooooAKKKKACiiigAooooAKKKKACiiigAooooAKKKKACiiigAooooAKKKKACiiigAooooAKKKKACiiigAooprOEBLEADuaAF6UZrwj4sfttfCD4PCaHVPFdvqepxZB0zRCLufcP4TtOxD7Oy18VfFz/grF4r1zzrP4f+HbXw1bHKrqOpkXV0R2ZU4jQ+x316eGyzFYrWELLu9EOzP0613xDpfhbTJtR1jUrXStPgG6W6vZ1hiQerMxAFfJvxg/4KdfC7wB51p4ZW68daqmQPsI8m0Dehncc/VFYe9flh4/+K/jT4taoL3xZ4j1LxBdZygu5mZI89kT7qD2UAV6n8If2Ffi98YfJuLPw2+gaRJg/wBpa8TaxFT3VCDI491Uj3r6OnkuGwsefGVP0X+b/Aq3c2PjF/wUM+LvxXE1rbawvg/R5Mj7FoOYXK/7U5JkPHXBUH0rwzwd4A8W/FbXjY+HNE1LxJqkrbnW0haZhk/eduij1ZiB71+nfwd/4JX+AfCHkXvjnUrrxpqC4Y2iZtLJT6bVO98epYA91r7E8K+DdB8C6PHpfh7RrHQ9Oj+7a6fbrDGD64UDJ9+poqZxhMJHkwdO/wCC/wA2F0tj80fgz/wSi8T675F98R9dh8NWhwzaXphW4uyO6tJ/q0PuPMr7t+Dv7K3wy+BUUbeF/DFtFqSjDateD7ReN6nzGyVz3CbR7V67ig183isyxWL0qS07LREt3CloorzRBRRRQAUUUUAFFFFABRRRQAUUUUAFFFFABRRRQAUUUUAFFFFABRRRQAUnNBr5e/aT/b58B/ARbrSrCdPFvi9Mp/ZdjKPKt3/6byjITH90Zb1AzmtqNCriJ8lKN2B9FeJfE+keDtDudY13UrXSdMtk3z3d5KsccY92PH+NfnV+05/wVDmu/tfh74RRtDDzHJ4nu4vnb/r3iYfL/vuM+ijg18efHT9pXx7+0Nrf23xZq7SWcblrXSbXMdnbf7keeTjjcxLH1ryyvu8BkVOlapifel26L/P8i0i7rWt6h4j1W61PVb641LUbpzJPd3crSSyserMzEkn61Soor6yMVHRFBRRRQAUVY0/T7rVr6CysbaW8vJ3EcVvAheSRicBVUckk9hX6Bfsu/wDBMO91n7H4k+LZk06yOJYvDMD4nlHUfaHH+rH+wvzc8lSMVw4rG0cHHmqyt5dX6A3Y+WP2ef2VvHX7SGtiDw7YfZdGhcLea5eAra2/qAf43x/AuTyM4HNfrZ+zd+yJ4H/Zs0sHR7X+0/Ecse261+9QG4k9VQdIk/2V68bixGa9e8N+GNK8IaJa6Romn22laXaoI4LS0jEcca+gUcVq4r87zDNq2Nbivdh27+pm3cWiiivE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MdQ64YAg9Qa+K/2oP8Agm74Y+Kf2rX/AAF9n8I+KXzJJaBdtheN7qo/dMf7yjHquTmvtWlPSujD4qrhZ89KVn/W4bH89HxJ+Fvir4ReJp9A8W6Lc6LqcXPlzr8si5xvjcZV1P8AeUkVylf0E/Fb4M+DvjX4Zk0Pxjo0OrWbZMTuNs1u5H34pB8yN7g89DkcV+XP7TX/AATl8YfCD7Xrvgzz/GXhNMyMsUeb+0T/AKaRr/rFA/jQepKqOa+/wGdUcTaFb3Zfg/T/ACNE7nx5RSkFSQRgjtSV9MMKKKKANDQPEOp+FdXtdV0bULnStStXEkF3ZytFLG3qrKQRX6A/s3f8FSLqx+y6F8W7Zry3GI08S2EX71R6zwrw3+8gB4+6x5r87qK4MVgaGMjy1Y38+qBq5/RJ4O8baD4+8P2+t+HdXtNa0qcZju7OUSIfUEjoR3B5Het761/P78H/AI7+OPgRr41Xwdrk+muxHn2hO+2uQO0kR+Vu/PUZ4Ir9NP2dP+Clfgr4oi10fxuI/BPiRyEE8r/8S+4b/ZkP+qJ9JOB/fJr4LHZLXwt50/ej+K+X+RDVj7PoqGGeO5iSWJ1kjcBldTkMD0INTV88SFFFFABRRRQAUUUUAFFFFABRRRQAUUUUAFFFFABRRRQAUUUUAFFFFABRRRQBXubaK8geGeJJopFKvHIoZWB6gg9RXzh8XP8Agn38HviuZ7lNBPhTVZMn7d4fItwT/tQ4MZ56/KCfWvpakPFa0q9XDy5qcmn5Afkn8W/+CWXxI8Hma78G39l42sFyVgUi0vAP9xzsP4Pk+lfJnifwZ4p+Getiz17R9T8N6rC25Y7yB7eQEHhlyBkehFf0QY4rE8UeDdC8b6W+m+IdHsNc0+T71tqFsk8Z99rAjPvX0uH4grQ92vFSX3MrmPxm+E/7f3xk+FXk26+Ij4n0uPA+w+IVN0MeglyJBx0G/A9K+yPhX/wVe8DeIvJtfHGg3/hO7bAa8tP9MtfcnAEi/QK31ro/ir/wS8+FvjczXXhma+8D6g+SFtG+02mT3MUh3fgrqPavjf4q/wDBNP4vfD3zrnR7O18a6amSJdIkxOF/2oXwxPsm+u/nynMPi9yT+T/yY9Gfq94A+MHgr4p2QuvCfifTNfj27mSzuVaSMf7cedyH2YCuy6V/OzeWHiL4e6/5V1b6n4b1q1bOyVJLW4hb1wcMpr374X/8FEPjN8NfJgn19PFmnJgfZvEEfntj/rsCsufqxHtXHX4emlzYeaa8/wDMXKftTR1r4P8Ahj/wVh8E675Vt428O6j4XuDgNd2TC9tvckAK6j2Ct9a+svh18dvh/wDFiFH8JeLtK1uRhu+zQXAFwo/2oWw6/ior56vgcRh/4sGvPp94rHf0UmaWuMQUUUUAFFFFABRRRQAUUUUAFFFFABRRRQAUUUUAFFFFABRRRQAUUUUAFFFFABRRRQAUUUUAFFFFABRRRQAUUUUAFFFFABRRRQAUUUUAFFFFABRRRQAUUUUAFFFFABRRRQAUUUUAFFFFABRRRQAUUUUAFFFFABRRRQAUUUUAFFFFABRRRQAUUUUAFFFFABRRRQAUUUUAFFFFABRRTWcICWIAHc0ALiivF/iZ+2B8IvhMkya3410+S+TINhpr/bLjd/dKR7th/wB7Ar5J+Jv/AAVxiQS2/wAP/BbSHkJqHiGXA/78RHn/AL+D6V6FDLcViNacHbu9F+I7M/R4nFeTfFH9qj4WfBxZU8TeMtOt76POdOtX+03WfQxR7mX6sAPevyA+KH7ZPxf+Lvmxa14yvbbT5Mg6dpR+x2+3+6VjwXH++WrgfAnwq8ZfFLUPsnhXw1qmvz5w5srZ5Fjz3d8bVHuxAr6Gjw+oLnxVSy8v83/kPlPvj4rf8FbYl861+Hfg8yHkJqXiB8D6iCM8+xMg+lfG/wAVv2rfin8ZzLH4k8XX0unyZB0yzb7Na49DHHgN9Wyfevof4Vf8EpfH/ibybrxtrVh4PtGwWtYP9Nu/oQpEa/Xe30r7I+FP/BPf4N/C3ybh9APivU48H7Z4gYXAz7Q4EXXplSR610fWcqy/+FHml9/4v9B3SPyT+GnwD+IfxiuVi8IeE9S1pC203UcWy2Q+jTPhF/Fq+zPhH/wSY1a/8m8+I3iqLTIThm0zQ182bHo0zjap+iuPev0utLODT7aK3tbeO2t41CJFEoVVA6AAcAVYz6V5eJz/ABFXSklBfexcx4/8Jf2TPhZ8FRDL4a8KWa6lHj/iaXw+03efUSPkp9E2j2r2FRgUg5pelfOTqzqy5qkm35ki0UUVIBRRRQAUUUUAFFFFABRRRQAUUUUAFFFFABRRRQAUUUUAFFFFABRRRQAUUVh+LPGGi+CNEudY8Qara6NpdsN0t3eyrHGvtk9z2HU9qEnJ2QG3ivNvjP8AtB+BvgJoh1LxhrcNizqTb2Ef7y6uSO0cY5PPG44UdyK+J/2jv+CpqgXWh/CO1y3KN4k1GHge8ELf+hSD/gHevz18VeLta8ca5daz4g1S71nVblt013eytJI5+p7DsOgHSvqcDkNWvaeI91duv/AKSPqX9pL/AIKM+N/jD9q0bwoZfBPhZ8oVtpf9Ouk6fvJR90EfwJjqQWYV8iMxYkkkk9zSUV91h8LSwsOWjGyL2CiiiuoAooq/oPh/U/FOr2ulaPp9zqmpXTiOC0tImlllY9lVQSTQ5KK5pAUK9i/Z8/ZU8e/tG6uIvDmnG20aJ9t1rl6ClrB6gNjLvj+BcnkZwOa+vP2Y/wDgl6T9k8Q/F5/SSPwxaS/pcSqf/HEPpluor9EtC0DTfC2k22l6RYW2mabaoI4LS0iWOKJR2VQAAK+Rx+ewp3p4bWXfov8AP8iWzxL9m39jXwJ+zhaR3Gn2v9teKGTbPr98gMvI5WJeREvsOSDyzV7+Big0AYr4SrWqV5udWV2yBaKKKz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OCKWigD5S/aX/AOCfngb47C71nR1Twf4xky5vrSIfZ7p/+m8QwCT/AH1w3OTu6V+Wvxt/Z18d/s/a6dO8X6NJbQuxW21KDMlpdAd45MYJxztOGHcCv32P6Vi+KvCOjeONDutG1/TLbV9Lul2TWl5EJI3H0PcdQeoPIr38DnNfCWhP3ofivRlJ2P516K/Rb9pT/glvNam7174RXBuIuZH8M30vzr7QTMfm/wB2Q5/2jwK/PnxB4d1TwprF1pWs6fc6Vqdq5jntLyJopY29GVgCK+/wuOoYyPNSl8uqLTuZ9FFFd4BRRRQB9Afs9ftsfEf9nuWCzsL/APt3wwp+fQtUcvEq9/Kb70R6/d+XJyVNfp3+z3+2/wDDj9oGO3sLW/8A+Ee8TuAG0TVXVJGb0hf7svsB82BkqK/ESnJI0Tq6MUdTkMpwQa8PG5Rh8XeSXLLuv1XX8xNXP6P/AGpelfjv+z1/wUg+IHwjFtpPigt458Nx4QJeykXsC/8ATOc5LAf3XB6AAqK/Sz4HftTfDv8AaCsVfwrrkf8AaYTfNo17iG9h9cxk/MB/eQsvvXweMyvEYJ3krx7rb/gENWPXaKKK8oQUUUUAFFFFABRRRQAUUUUAFFFFABRRRQAUUUUAFFFFABRRRQAUUUUAFFFFABRRRQBzPjP4d+GPiLpxsPFHh/TtesznEWo2qTBc913A7T7jBr5U+KH/AASz+F/jAy3Hha81LwTetkrHC/2u1B9THId/4CQD2r7Q6Uda6aOLr4d/u5tfl92w7n47fE//AIJj/F7wN5txocVh40sEyQ2mzCK4C+pikxz7IWr5k8ReEfEvw91cWuuaRqfh3Uom3CK+t5LeVSD1AYA/iK/okJrJ8Q+FtG8X6c9hrmk2Ws2L/etr+3SeNvqrAivoqPENaOlaCl6aP/IfMfiV8Nf24PjN8L/Ki0/xnd6pYR4H2LW8XsZA6KC+XUeysK+rPhv/AMFc0PlQePPA5XpvvvD8+fyglP8A7Ur3P4k/8E2fgz4+82fT9LvPCF8+T5ui3BWMn3ikDIB7KFr5X+JH/BJvxvonmz+DfE+meJYFyVtr1Gsrg+gH30J9yy12/WMpx38SPK/u/FafePRn238Of24Pgv8AEwRR2Hjay0y9fA+x61mykB/u5kwjH/dY17la3cF7Ak9vNHPDINySRsGVh6gjrX4G/EL9m/4nfCppT4o8E6vptvF968FuZbYf9to9yf8Aj1Y3gX4weOPhhcCXwr4r1fQSG3GOyu3SNz/tJna30INZzyClVXPhaunnr+KDlP6EulGa/IX4ff8ABUv4teFvKh8QwaR4wtlwGe6t/s1wR7PFhfzQ19M/D3/gq98Odf8ALh8VaFrHhS4b70sQW9t1+rLtf8o68WtkuNo68vMvLX/gk2PuAU6vMPAX7TPws+Jvlr4c8daLfTyfctXuRBcH/tlJtf8ASvTdwI4IP0rx5U503aaafmIdRRRUgFFFFABRRRQAUUUUAFFFFABRRRQAUUUUAFFFFABRRRQAUUUUAFFFFABRRRQAUUUUAFFFFABRRRQAUUUUAFFFFABRRRQAUUUUAFFFFABRRRQAUUUUAFFFFABRRRQAUUUUAFFFFABRRRQAUUUUAFFFFABRRRQAUUUUAFFFFACUVWvb63062kuLqeK2hjG55ZnCKo9STwK8V8fftr/Bb4eCRNS8d6be3KcfZtJJvnLf3f3QYKf94itYUalV2pxb9EB7lig8V+fHxB/4K4aBYiSHwV4KvtTfkLd6zcLbID6+Wm8sPqymvmf4hf8ABR/41+OhLFba5a+FbN8gwaHaiNsf9dHLyA+4YV7NHJMZV1klFeb/AMiuVn7FeIfFOjeEdPe/1zVrHR7JPvXN/cpBGPqzECvnL4kf8FHPgt4A82K11248V3yZH2fQrcyrnt+9crGR7qxr8etc8TeIvHmrC51jVNS8QalKdolvbiS5lYk9MsSTXrHw6/Yo+MvxNMT6Z4Jv7CzfB+2awBZRbf7w83DMP90GvYjkeGoLmxVX8kvxHbufQvxG/wCCtPi3VfNt/BXhPTtBhOVW71OVrubH94KNiKfY7hXyr8SP2lvif8W2lXxT411XUbaT71kk3kWx/wC2Me1P0r7L+G//AASMupPKn8eeOI4RwXsdAgLn8JpQMf8Afs19VfDX9hX4MfDARS2fg+31m/jx/puun7a5I6Ha/wC7U+6qKr69leB/gQ5n6fq/0C6R+Ovw9+CPj74r3Cx+EvCWra6C20z21s3kIf8AalOEX8SK+sPhj/wSh8e6/wCVceNdf07wpbHBa2tR9tuh6g4Kxj6h2+lfqlbWsNlAkFvCkEMahUjjUKqgdAAOgqwOfevOr8QYippSSivvf+X4C5j5d+F3/BOf4NfDgxT3WizeL9QTB+0a/L50ee+IVCxkezK31r6U0nRrDQLGKy02yt7CziG2O3tYljjQegVQAKug06vnquIq4h3qSb9SQooorEAooooAKKKKACiiigAooooAKKKKACiiigAooooAKKKKACiiigAooooAKKKKACiikJwOaAEOKr3V3DZW8txcSpBBEpeSWRgqooGSSTwAB3r5m/aC/wCCgfw2+CIudNsroeMvE8eV/s3SpQYon9Jp+VX0IXcw7qK/M74+/tifEf8AaFuJYNc1U6d4fLZj0PTCYrUDPG8ZzIfdycHoB0r3MFk+IxdpNcse7/RFJXPv79oj/gpp4K+G32rSPAUcfjbX0yhu1cjToG9TIOZfonB/vivzT+MPx78cfHbXDqfjLXrjUirEwWanZbWwPaOIfKvHGepxyTXn1Ffd4PLMPgleCvLu9/8AgFJWCiiivWGFFFFABRXbfCj4M+MvjZ4iTRfB2h3Or3fBlkQbYbdT/FLIflQfU89Bk8V+m/7NX/BNXwj8MfsmuePWg8Z+JUw62jJnTrVvZGGZiPVxj/ZBGa8rGZlh8Evfd5dlv/wBN2PiH9m39hbx/wDtCPb6kYD4Z8IOQW1nUIj++X/phHwZfrwvX5s8V+qXwC/Zb8Bfs66OIPDOliXVZI9t1rN6BJd3HqC2PlX/AGVAHAyCea9djhSBFSNVRFGFVRgAegFSGvz/AB2a18Zo3aPZfr3IbuLRRRXj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715P8AHP8AZk8A/tCaP9l8V6Oj30aFbfVrXEV5b/7smOR/ssCvtXrNIM1UKk6UlKm7NAfjP+0b/wAE9PiB8EvtWraLG/jPwnHlze2ER+026f8ATaEZIAHVl3Lxk7elfKpGDg1/SDtr5b/aK/4J+/D345i61XToV8G+LJMudR06IeTO/rNDwGz3ZdrHOST0r7PBZ/a0MUvmv1X+Ral3Pxior2H48fsqfEL9njUGXxNo7S6Qz7YNbsMy2cvp8+Mox/uuFPoCOa8er7OnWhXip03dPsUFFFFagFWdN1O80a/gvrC6msr2BxJFcW8hjkjYdGVhyCPUVWopNKW4H2/+z/8A8FQPGHgT7NpPxEtW8ZaKmE/tCMhNRiX1J4Wb/gWGPdzX6N/B79oHwH8dtI+3eD/EFtqTqoaeyY+XdW//AF0ibDDnjONp7E1+AtaPh/xFqvhTVrfVNF1G60nUrdt8N3ZTNFLGfVWUgivnMZkdDEXlS92Xlt93+Qmj+jD60or8r/gJ/wAFTfE3hY22l/EvTv8AhKdNXCf2tYqsV9GPVl4SX/xw9yTX6G/CX49eBfjfpIv/AAb4itNWCqGmtQ2y5g/66RNhl54yRg9ia+HxWXYjBv8AeR07rYhqx6JRRRXnCCiiigAooooAKKKKACiiigAooooAKKKKACiiigAooooAKKKKACiiigAooooAKKKKACiiigBjKGGCAR6GvJviH+yl8Jfil5r+IfAukz3Umd15axfZbgn1MsRVj+JNetYzS4qqdWdJ81OTT8tAPgn4g/8ABJbwXqwlm8H+LNV8PzHJW31CJL2EH0BGxgPclq+afH//AATG+MvhAyS6TaaZ4utVyQ2l3YSXb7pNs59lLV+xnagZr2qOdY2jpzcy8/6uO5/PP4z+FfjP4cXBi8T+F9X0B87Qb+zkhVv91iMN9Qa2vAv7Q/xM+Gflp4a8ca3pcEf3bVLtntx/2ybKH8q/fa6s4L2B4LiGOeGQbXjlUMrD0IPWvGvHX7GPwX+IfmPqvgDSoLh8k3GmIbKTP94mErk/XNexDP6VVcuJpaeWv4MrmPz38C/8FUfiz4d8uLX7PRfFcA+/JPbG2nb6NEQg/wC+DX0N4J/4K1+BNV8uPxR4S1nw/K2AZLKSO9iX3JPltj6Kai8c/wDBJLwTqnmS+FPGGr6DK2SItQijvYh7DHlsB9Sa+evHH/BLH4u+HPMk0O40TxVCPuJbXRt5j9VlCqP++zWn/CNi+0X81/wA0Z+hXgj9tT4K+PvLXTviDpVrM/8Ayx1R2sXz6fvgoJ+hNex6fqtnq9pHdWN5Be28gyk1vIJEb6EHBr8EvGv7N/xS+HjSHxB4D12whj+9ciyeSAf9tUBT9a5Dw94x8ReC7z7ToWt6lod0D/rdPupLd8j3Ug1Esgo1VzYerp8n+KsHKf0UZzS1+Ing79v/AOOfgwRxx+NptXtl6w6xbx3W76uy+Z/49XuXg7/grl4usdieKPA+kauo4aTTLmSzY++H80Z/L8K82rkOMh8Npej/AM7C5WfqQKCcV8TeEv8Agq58LNZ2R61o3iDw/MfvOYI7iFf+BI+4/wDfFe1eE/21Pgl4z2Cw+ImkW7t0TU3axOfT9+EryamBxNL44P7v8hWPcKKy9F8S6R4ktftOk6pZanbn/lrZ3CSp+akitPNcbTTsxC0UUUgCiiigAooooAKKKKACiiigAooooAKKKKACiiigAooooAKKKKACiiigAooooAKKKKACiiigAooooAKKKKACiiigAooooAKKKKACiiigAooooAKKKKACkyfSkJCjk4rnPE/xJ8J+CkLeIPE2j6IoGSdRv4oP/Q2FNRctErgdLSV87+Lv+CgHwL8IeYknjaHVJ16Q6Vby3O76Oq7P/Hq8S8Xf8FbvA+n7x4c8G65rTrwGvpYrNGPsVMhx9RXfTy7F1fhpv56fmOzPvU0Zr8m/GP8AwVi+Jusb49A8P6B4ehb7ryJJdTL/AMCZlX/xyvC/Gf7Z3xq8eb11L4havBE/Bi0yRbFMehEITI+ua9Wlw/ip/G1H8fyHys/bzxL418PeDrT7Tr+u6doltj/XajdxwJ+bkCvDPG//AAUG+B3gnzUbxguuXSf8sNFt3ud30kAEf/j9fi88mr+KtTyzXur6jOepLzSyH9Sa9W8Efsa/Gfx+Y20v4e6vDC/In1KMWMePUGYpkfTNeisiwtBXxNX8l/mOyPsrxz/wV20iASReD/AV5eE8Jc61drAB7mOMPn/vsV87+O/+Clvxs8YeYljqun+FbZ8jy9Hsl3Y/35d7A+4Ir0DwP/wSY8f6vsk8T+KdF8PQt1js1kvZl+o+RfyY19C+BP8AglV8KfDvlS+IdQ1vxVMPvxzTi1t2/wCAxgOP++6ftMmwvwrmf3/noGiPy38Y/E3xh8Q7jz/E3ibV/EEucj+0LyScL/uhiQPoK6LwF+zf8T/iaY28N+Bta1GCTG26Nq0Vuf8Atq+1P1r9sPAf7OHwx+Ghjbw34H0XTp4/u3X2VZZx/wBtXy/616QFAHAxWVTiFQXLh6Vl5/5IOY/Jn4ff8EoviZ4h8qbxRrWj+E7dvvRKxvblf+AphD/38r6Y+H//AASv+FPhgxTeIrzV/F9wv3455/stu30SLDj/AL7NfZ+OKB9K8WtnGNrfbsvLT/gk3OJ8BfBbwJ8MIVTwr4S0jQ2A2maztEWZh/tSY3N+JNdtigjNA4ryJSlN3k7sQtFFFIAooooAKKKKACiiigAooooAKKKKACiiigAooooAKKKKACiiigAooooAKKKKACiiigAoopKAAc0E8V4J8d/20vhl8A0ntdV1gax4gjzjRNJKzXAb0kOdsX/AyDjoDX5w/Hv/AIKJfEv4xfaNP0e5/wCEI8OyZX7JpUp+0Sr6SXHDH3CBAR1Br18HlWJxlmlyx7v9O40rn6LfH39tz4afAIXFnfaoNe8SxggaJpLCWVG9JWzti7ZDHdjkKa/NT9oD9vf4lfHX7Tp0d7/wifhiXK/2TpMhUyp6TTcNJ7j5VP8Adr5sd2kYszFmJySTkmkr7nB5Ph8LaUlzS7v9EWlYUnNJRRXujCiiigAooAycDk19U/s6f8E9fiD8bfsuq6zE3gzwrJhxe6hEftFwn/TGE4JBHRm2rg5G7pXNXxNLDQ5qsrID5i0fRr/xBqdtp2l2VxqOoXLiOG1tYmkllY9FVVBJPsK+8f2cv+CXOseIfsuufFW5fQ9OOJF0CycG7lHXEsnKxD/ZGW68oa+5vgT+y58Pv2edOEXhbR1OpOmy41m9xLeT+uXx8oP91Aq8dM16/wBK+Hx2fTq3hhlyrv1/4BDkcx4C+HPhr4XeHINC8K6La6LpUP3be1TbuPdmbq7HuzEk9zXT55owcUAYr5OUnJuUndki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dT0uz1qwnsdQtIL6yuEMc1vcxiSORT1VlIIIPoa+Hf2h/+CXvhnxj9p1n4aXSeFNXbLnSbks1hM3op5aEn23L0AVa+7wKDXVhsXWwkualK35fcO9j+fL4pfBrxn8F9fbR/GWgXWjXWT5TyrmGcD+KOQZVx7qTjviuKr+iHxn4E8P8AxF0K40bxNo1nrmlTj57W9iEi57MM9GHZhgjsa/P/APaE/wCCVYP2nWPhLqODy58ParL/AOOwzn9Fk/F6+4wWfUqtoYhcr79P+AUpH5vUVveNfAfiL4c69PovifRrzRNUh+9bXsJjbHZhnhlPZhkHsawa+pjKM1zQd0UFFFFUAVoaB4i1Xwrq1vqmi6jdaTqVu2+G7spmiljPqrKQRWfRQ4qStID7s+A//BUzxX4S+z6X8SNOHizS1wv9qWgWG/jHqw4SXj12HuWNfoT8H/2i/h98ddOFz4P8R2uoTqu6XT5D5V3D674mwwGeNwBU9ia/AqrelavfaFqEF/pt5caffW7B4bm1laOSNh0KspBB9xXzeLyPD4i8qXuy8tvu/wAhNH9G9JivyR+Bf/BUDx94B+z6d44tk8c6OmF+0uwhv419fMA2yY/2xk/3hX6D/BT9rv4YfHmOKLw54hih1dxk6NqeLe8B9AhOHx6oWHvXxWLyvE4TWcbx7rVEWaPaaKTNLXliCiiigAooooAKKKKACiiigAooooAKKKKACiiigAooooAKKKKACiiigAooooAKKKKACiiigAooooAKKKKAGsoPUZrifGfwV8BfEPf/AMJJ4O0TWpH6zXlhG8o9w5G4H3Brt6KcZyi7xdmB8p+Mf+CaPwP8U72s9H1Hw1K/JfSdQfGfZZvMUfQAV4d4w/4JCQtvk8K/EJ0/uW2r2Ab85Y2H/oFfo7mg16dLNMZS+Go/nr+Y7s/HPxd/wTC+Nfhze2nWmjeJkXkf2bqARiPpOI+fbmvFfFn7M/xW8ElzrPw+8Q2sSfenSwklhH/bRAV/Wv33phAPbNepT4hxMfjSf4D5j+c61vdT8PX3mW093pt5Ecb4naKRD9RgivTfC/7W3xj8HBF034jeIPLT7sd3dtdIvsFl3DHtiv3I8R+BPDfi+Hyte0DS9ajIxs1CzjnGPTDg15D4o/YX+Bni0u118PNPtJG6Ppjy2e0+yxMq/piu5Z9hq2lej+T/ADsO5+ePhj/gqF8bdB2C/utE8Qgdf7R04IT/AN+Wjr1jw3/wV71SHYuv/Dq1us/el07Umhx7hXjfP/fVeteKP+CUXwp1be+kaz4i0KU/dRbiOeIf8BdNx/76rynxH/wSC1GIO2gfEe2uM/di1HTGix9XSRs/980/bZLX+KPL8mvyDQ9R8Of8FY/hdqW1NX0DxJo8h6ssMM8Q/ESBv/Ha9Q8Pf8FCfgP4h2qvjhNPmP8Ayz1CxuIcfVjHt/WvgnxF/wAEt/jRopY2P9ga6B0FlqBQn/v8iDP415j4h/Yi+OPhjd9r+HGrTBev9n+XeZ+nks2aP7Oyqt/Dq2+a/ULI/Y/QP2hPhl4oC/2V8QPDV87dI4tVgL/iu7I/Ku5tb+2v4Vmt7iKeJvuvE4ZT9CK/nt134YeMvChb+2fCmt6QU+99u0+aHH13KKx9N1vVNDm87T7+7sJf+eltM0bfmCKh8PU5K9Or+F/1DlP6M8gigmvwI0T9pf4seHto0/4j+KIUXpE2qzPGP+AsxH6V32if8FBPj3oe0J48lu4x1S9sbabP/Amj3frXNPh3EfYmn96Fyn7cgCkwa/ILSf8Agqh8aNO2i5h8Oarjr9q091z/AN+5FrttI/4K7eMYcf2n4E0S79fslzNBn/vrfXJLIsbHZJ/P/OwcrP1Jor85tL/4LA2UmBqPwynh9WttZEn6NCv866/Tf+Ct/wAOJQPt/hHxPbHv9nW3mx+cq1zSynGx3p/iv8xWZ91UV8fad/wVL+C18B53/CQ6fn/n405Tj/viRq6ax/4KP/AK6x5njKa0J7T6Td/+yxGuZ5fi470pfcwsz6azRk+leC2P7dnwJ1DHlfETTkz/AM9oZ4v/AEKMVu2n7XPwYvceX8TPDa5/566gkf8A6ERWP1XELeD+5iPXqK85tv2jPhTe48j4leEpSeya5bE/+h1qQfGLwDd48jxt4dmz/wA89Vgb+T1m6VRbxf3AdlRXOw/EPwvcDMXiPSZB/sX0R/8AZquReK9FmH7vVrF/925Q/wBankl2A1qKojW9Pbpf2x+ky/408araN0uoD9JBRyy7AW6KpnVLNet5APrIP8aY2u6agy2oWqj3mX/Gjll2Av0VjzeMNCg/1ms6en+9dIP61Rn+JPhO1H77xPo8X+/fxD+bU1CXYDpqSuJuPjb8O7T/AF/jvw1D/wBdNXt1/m9ZN1+0v8JLIHzfid4RQ/3RrdsT+QfNNUqj2i/uA9Morxu6/bE+CllnzPiV4fbH/PK7En/oOawb79vn4CadnzfiFaNj/nhZ3Uv/AKBEa1WExD2py+5gfQXPrRz618t3/wDwUp+A1mCYvE97fEdoNKuRn/vtFrmdS/4Kr/Byyz5Fj4nv8dPs9hEM/wDfcy1tHL8XLam/uHZn2XRXwTqf/BXTwNED/Z3grxBdHt9plghz+TPXI6p/wWCY5XTvhgB6SXOtZ/8AHVg/rXTHKMdL/l3+K/zCzP0jwaCBX5U6x/wVw+Ic+7+y/B/hyzz0+1efPj/vmRK4jV/+Cn/xv1MN9nvdF0rPT7Jpqtj6eYXrpjkONlukvn/lcfKz9jQaQsB3r8N9a/br+O+vbvtPxE1CIHtZww22P+/aLXA638efiV4kDDVfH/ibUEbqlxq07r/3yXxXXDhyv9uaX3sOU/fbVPEOl6FB5upalaafF/fup1jH5sRXnfiD9qf4Q+GA39ofEjw2jr96KHUY55B9VjLH9K/Bx5L3VLrLNPd3Eh6ks7sf5muv0H4GfEbxSV/sjwH4k1JW6PbaVO6/iwXArpXD9GGtWt+S/Nj5T9aPEP8AwUk+BOh7hD4mu9YkXqmn6bOfyLqqn868u8Sf8FcPAdpvGh+DNf1Rx0N9JDaqfxVpDj8K+NPD37AXx38RbWi8BXFnGer6hd29vt+qvIG/IV6f4b/4JSfFjVdj6pq/hvRoz95HuZZpR+CR7T/31T+o5TR+Opf5/wCQWR0/iX/grr4vuw40DwHo2mZ+6dQupbvH/fHlV5L4m/4KS/HXxDvW38R2ehRN1TTNOhHHs0iuw/A19D+G/wDgkDarsfXviRNL/eh07SwmPo7yH/0GvWvC/wDwS4+C+hbDqK674iYfeF/qHlqfwhVCB+NP6zk1D4Ic3yb/ADDQ/MHxR+0V8UPG29da8f8AiK/ifrA+oyrF/wB+1YL+lcZp2kar4jvfJsLK81O7c58u3iaV2P0AJNfub4X/AGPvgx4P2HTvhxoTMn3Xvrf7Yw990xc5969V0vRdO0O0Ftp1hbWFuvSG2hWNB+AAFS8/o01ahR/JflcOY/DHwl+xv8afGxT+zfh1rUSP0k1GEWSkeuZygxXtnhL/AIJT/FjW9kmtanoHh2E/eSS5e4mH/AY0Kn/vuv1wNL9K4KnEGLn8CUfxFzH5++D/APgkV4XstjeKPHWq6q3Vo9LtY7QfTLmUkfgPwr3Twb/wT5+Bng0RuPBqaxdJ/wAttXuZbjd9ULeX/wCO19H0ma8qrmWLq/FUfy0/IV2YPhjwJ4b8F232fw/oGl6HBjHladZx264+iAVvYpaSvObcndsQtFFFABRRRQAUUUUAFFFFABRRRQAUUUUAFFFFABRRRQAUUUUAFFFFABRRRQAUUUUAFFFFABRRRQAUUUUAFFFQyzpbxPJI6pGgLMzHAAHUk0ASmgnFfK/xv/4KKfCz4R+fZaZenxtr0eV+x6O4MCN6SXHKD0+TeR3Ffnr8df29vil8bftFkdU/4RXw9Jlf7K0Vmi3r6Sy53vx1GQp/u17WEyjE4qztyx7v/LcdmfpX8df25fhd8CxcWV3qw8Q+IYsr/Y2jMs0it6SvnZH7hju9FNfnT8eP+Ch/xO+MX2jT9Lu/+EI8PSZX7DpEhE8i+klxwx44IXYpHUGvlokk5JyaK+0wmS4bDWk1zS7v9EWlYV3aRyzsWYnJJOSaSiivfGFFFFABRRXpXwa/Z28f/HrVhZ+ENAnvoVYLPqMo8q0t/wDflPAOOdoyx7A1nOrToxc5uyXcDzWvbfgH+yB8Rv2hrqOXQdJNhoO7bLrupAxWq4POw4zIw9EBx3x1r9Af2fP+CZXgj4b/AGbVvHcqeONeTDi1kQrp0LegjPMv1fg/3BX2XaWcFhbRW1tClvbxKEjiiUKqKBgAAcAAdq+QxvEEVeGFV33e3yRLl2Pmj9nj9gL4dfAw22pXdsPF/imPDf2pqcQMcL+sMPKp7MdzDsw6V9QAYFFLXxdWvUrz56srsgKKKKx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N+Jfwj8H/GDQW0fxjoFnrlkc7BcJ88RP8AFHIMMje6kGvzy+P/APwSs1bR/tGrfCvUzrFqMv8A2Fqbqlyo9IpuEf6NtOB1Y1+n2KDXfhcfiMG70padnsNOx/Op4p8I634H1m40jxBpV5ouqW5xLaX0LRSL74YDg9j0NZFf0D/FP4JeCfjTov8AZfjHw/aa1AoIillXbPAT3jlXDofoRnvmvzz+PX/BK3X9ANxqnwv1P/hIbEZf+xtSdYrxB6JJwkn47D9TX3GDz2hXtGt7kvw+/wDzLTPgSitbxR4T1rwTrM+ka/pV5o2pwHElpfQNFIv/AAFgDj371k19JGSkrxGFFFFUAU6KV4JFkjdo5FIZWU4II6EGm0UWuB9RfBH/AIKI/FX4R/Z7HUL9fGugx4X7FrTlpkX0juPvj0G7eB2FfoB8Ef8AgoX8Kvi+beyvNTPg3XZML9h1tljjdvSOf7jc8DcVY/3a/F2ivCxWTYXE6qPLLuv8thNH9HsUqTRrJG6yIwBVlOQR6ipRX4P/AAZ/a2+KHwKkij8NeJZ30pDzo+o/6RZkegRj8mfVCp96+9fgt/wVU8GeKhBYfEHSp/CGoNhTqFqGubJz6kAeZH9MMB3avkMVkmKw+sFzLy3+7/Ilpn3ZRWB4R8a6D480eLVfDms2OuadJ925sLhZkz6EqTg+oPIrfr55pxdmSFFFFABRRRQAUUUUAFFFFABRRRQAUUUUAFFFFABRRRQAUUUUAFFFFABRRRQAUUUUAFFFFABRRRQAUUUUAFFFFABRRRQAUUUUAFJilooAbtDdVH5VzmvfDfwn4p3f2z4Z0fVt33vt1hFNn67lNdLSEe9NScdU7AeM63+xz8FPEAb7V8NdAj3dfsdqLX/0VtxXA61/wTY+BGrA+R4avdJY97PVLg/pI7ivqTNFdUMbiIfDUkvmx3PiLVv+CTXwqvNzWHiHxTYOeitcQSoPwMIP61xWrf8ABIHS5cnTPiZd2w7Ld6Qs36rKn8q/RICjFdUc2x0Nqj/B/mF2fl3qv/BIfxZDu/s3x/o916farOWHP/fJeuR1L/glH8X7ME22reFL5ewjvZ1b/wAehA/Wv1yz7UhPtXVHPcat5J/JD5mfjNqX/BND472OfJ8P6fqGP+ffVIBn/vtlrmr79gP4+afnzfh7dPj/AJ4XtrL/AOgymv2//GiumPEWKW8Yv5P/ADDmZ+EF9+x78atPz5vw119sf88bQy/+g5rDuv2bvixZZ874Z+L0A/iOh3OPz2Yr9+/woxWi4jrdaa/EOY/nrufg/wCPLIkXHgvxDAR18zS51/mtZs/gfxJaZ87QdUhx/wA9LORf5iv6Jto9BTNif3V/KtVxHPrSX3/8AOY/nMl0u/gOJLS5j/3o2H9KrlZQcEOPzr+jzyl/uj8qY9rDKMPEjj0ZQav/AFjX/Pn8f+APmP5xf3v/AE0/WnZl/wBv9a/oxbRdPPWxtj9Yl/wqNvD2lv8Ae020b6wL/hVf6xx/58/j/wAAOY/nSzL/ALf60397/wBNP1r+jBdA0xemnWg+kC/4VIukWKcrZ26n2iUf0pf6xx/58/j/AMAOY/nNWOeQ4VZGPoATVuDRNUuiBDYXcpPZIWP8hX9F6wRqMKigegFL5S/3R+VL/WNf8+fx/wCAHMfzwQfD7xVd/wCp8N6vNn+5Yyt/Ja07X4J/EO/I+zeBPEtwT/zy0i4b+SV/QZtX0X8qXaB2qHxHPpSX3/8AAFzH4F2n7MPxevceV8MfF2D0L6LcIPzKCt6x/Yv+N2oY8r4b62uf+e8Sxf8AoZFfuvijFYviOv0gvxDmPxIsP+Ce3x+1DBXwDJEp/in1Kzjx+Blz+ldPp3/BMT45X2PO03R7DP8Az8amhx/3xur9kM0VnLiHFPaMV8n/AJhzM/JjTP8Agkz8Vrkg3viLwrZoeoS5uJHH4eSB+tdfpX/BIPXJQP7S+JGn2vr9l0t5sf8AfUiV+nGfajJ9K5pZ5jZbSS+SC7Pz60f/AIJC+G4tv9qfELVLv1+yafHBn/vpnrttI/4JSfB/T8G71LxRqbdxNewop/BIQf1r7PxRzXLLNcbPeo/y/IV2fNmi/wDBOz4C6MFJ8Ftfyj/lpealdPn/AICJAv6V3uifsq/B/wAPbDZ/DbwyHX7rzabFMw+jOCa9W59aWuSeLxE/im382IydH8LaN4ei8vStIsdNjxjbaWyRD8lArUCgdBinUVztt6sBKWiikAUUUUAFFFFABRRRQAUUUUAFFFFABRRRQAUUUUAFFFFABRRRQAUUUUAFFFFABRRRQAUUUUAFFFFABRRRQAUUUUAFFFFABRRRQAgzQcUA+tef/FH48+AvgvYm68Y+KLDR8rujtpJN9xKP9iFcu31AxThCVR8sFd+QHoArL8Q+JNJ8J6XPqet6naaRp0A3S3d9OsMSD3ZiAK/Or41f8FY5pfP0/wCGHhzyVOVGsa6Mt9UgU4HqCzH3Wvhn4k/GPxr8X9VOo+MfEl/rtwCSiXMv7qLPURxjCIPZQK+lwmQYit71V8i+9lJH6X/G3/gqT4F8F/aNP8BWEvjXVFyovXzb2KH13Eb5MHsFAPZq+AfjT+1x8TvjxJLF4k8RSxaQ5yNG03NvZqOwKA5fHYuWPvXjdFfY4XKsLhNYxu+71f8AwPkUlYKKKK9YYUUUUAFFFd18K/gf45+NerjTvBvh281mRWAlnjXbBBnvJK2ET8Tk9s1E6kKUXKo7IDha7z4UfAzxz8btZGneDvD13q7qwEtwq7LeDPeSVsKv0JyewNfoP8Av+CV2g6A0GqfFDUh4hvhh/wCxdOdo7RD6SScPJ9BsH+8K+6fDXhXR/Buj2+laDpdppGm267YrSyhWKJB7KoAr5TGcQU6d44ZXffp/wSXI+IfgB/wS18NeFTbar8TL4eKNTXDDSbMtHYxn0duHl/8AHR2INfceh6DpvhrSrfTNIsLbS9Ot12Q2lnCsUUa+iqoAA+laPUUY4r4vE4yvi5c1WV/y+4m9xaKKK5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N8UPgv4K+M2inTPGXh2z1uAAiOSZMTQk945Vw6H/dIr8/vjp/wSl1XTjcal8Lda/taAZYaHq7rHOPaObhG9g4TA/iNfpzQa78LmGIwb/dy07PYadj+d3xt8P/ABJ8N9cl0fxRol9oWpR9be+haNiP7y54ZT2YZB7Gufr+hnx78MvCvxR0N9I8V6DY67p7ZxDeQhyhP8SN1Rv9pSD718JfHH/glFaXX2jUvhbrhsZOWGia0xeM+0c4BYewcN7sK+zwmf0ato11yv8AD/gf1qUpH5p0V2vxO+C/jb4N6sdO8Y+HL3RJySI5J48wzY7xyrlHH+6TXFV9RCpColKm7ooKKKKsAooooA6TwL8SPFPwy1ddU8K6/qGgX4xmWxnaPeB/CwBww9mBFfafwd/4KveKdB8ix+IugQeJbUYVtT0zFtdgd2aP/VufYeXXwRRXBiMDh8UrVYJ+fX7wtc/dv4Qfte/Cv43CGHw74oto9VkwP7J1E/ZrsN/dCNw5/wBwsPevZwc1/N8rFGBUkEdCK9/+EH7dHxd+Dvk29j4kfXdIjwBpmu5uogo7KxIkQeysB7V8pieHZfFh5/J/5kuJ+4XWjpXw38IP+CqfgLxWILPx1pV34NvmwrXcIN3Zk+pKjzFz6bWA7tX2B4N+IPhn4jaUNS8L69p+vWLcedp9wsoU+jbT8p9jg18viMHiMM7VYNfl95NjpaKKK5BBRRRQAUUUUAFFFFABRRRQAUUUUAFFFFABRRRQAUUUUAFFFFABRRRQAUUUUAFFFFABRRRQAUUUUAFFFFABRRRQAUUUUAFFFFABRRRQAUUUUAFFFFABRRRQAUUUUAFFFFABRRRQAUUUUAFFFFABRRRQAUUUUAFFFFABRRRQAUUUUAFFFFABRRRQAUUUUAFFFFABRRRQAUUUUAFFFFABRRRQAUUUUAFFFFABRRRQAUUUUAFFFFABRRRQAUUUUAFFFFABRRRQAUUUUAFFFJQAtNOK84+KP7Qvw7+DVuZPF/ivTtJmC7hZmTzLpx/swplyPfGK+K/i/wD8FZ4IvPsvhp4WM7cqura+dq/VYEOT6gs491rvw+X4nFfwoO3fZfeOx+itzdw2cEk9xKkMMalnkkYKqgdSSegr5m+MP/BQ/wCEXwp8+1tNWbxlq8eR9j0HEsYb/anJEYHrtLEelflT8WP2kviT8a53bxd4rvtRtS25dPjfybRPTEKYTI9SCfevM6+qw3DsY+9iZX8l/mVyn158ZP8Agpl8UfiMs9l4baDwJpL5G3Tz5l4y+jXDDIPuiofevk7VdWvtc1Ce+1K8uNQvZ23y3N1K0kkjerMxJJ+tVKK+poYShhly0YpFBRRRXWAUUUUAFFFez/BP9kL4nfHmSGXw9oEltoznB1rU829mB6qxGZPogY1jUrU6MeepJJeYHjFek/CD9nX4hfHTUBb+D/Dd1qMAbbLqDjyrSH13ythQe+0EsewNfpP8Dv8AgmD4A+H/ANn1HxrO/jrWEw3kTAw2Ebe0QOZMf7Zwf7or7E0rSLHQtOhsNOs4NPsbdQkNtaxLHHGo6BVUAAewr5XF8QwheOGjd93t/n+RLkfDPwK/4JW+GPC7W+p/EnUz4q1BcN/ZViWhsUPoz8SS/wDjg9Qa+3vDnhfSPB+kW+l6Fplpo+m267YrSyhWKJB7KoArW/GjHFfGYjGV8VK9WV/y+4m9xaKKK5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V4i8NaR4u0qfTNc0y01fTZxtltL6BZonHurAg18Z/G3/AIJa+BfGn2jUPAd/N4K1RssLKTNxYufTaTvjye4Ygdlr7f7UtdOHxdfDO9KTX5fcO9j8I/jP+yH8UfgY803iHw5NcaRGT/xOdMzc2hHqXUZj/wC2gU+1eM1/R+8ayKVdQykYIIyCK+bfjR+wB8JvjEZ7tdG/4RTW5Mt/aOhBYQzerw48tuepwGP96vrsLxF9nEx+a/yK5j8UqK+u/jL/AMEz/il8OPPvPDiQ+O9ITLBtNHl3ir/tW7HJPtGzmvk7VNKvdEv5rHUbOewvYG2S29zGY5I29GUgEH619ZQxdDEx5qMkyirRRRXUAUUUUAFa/hfxhrvgrVY9T8P6xfaJqMf3LrT7h4ZB7blIOPasiiplGMlaQH2X8Jv+CovxO8ECG18VW1l4405MAvcD7NeY9BKg2n6shJ9a+0PhR/wUc+D/AMSxDbX+qzeDNUfANvrqiOIn2nUlMe7FT7V+MlFeFiMkwuI1S5X5f5bCsj+jXTdTs9Zs4rzT7yC+s5l3Rz20gkjceoYEgj6VdHSv57/h58ZPG/wnvhdeEfFGp6DJu3NHaXDCKQ/7cZ+R/owNfXnwr/4KweM9C8m18d+HrHxRbDAa9sT9juvdiADGx9gqfWvmcRw/iKetJqS+5/5fiTyn6pjil6182/C//goJ8GPid5MH/CR/8IxqMmB9j8Qp9lwf+uuTF/4/n2r6Jsr+21O0iubS4iuraVQ0c0Lh0cHoQRwRXztShVoPlqRafmSWqKKKxAKKKKACiiigAooooAKKKKACiiigAooooAKKKKACiiigAooooAKKKKACiiigAooooAKKKKACiiigAooooAKKKKACiiigAooooAKKKKACiiigAooooAKKKKACiiigAooooAKKKKACiiigAooooAKKKKACiiigAooooAKKKKACiiigAooooAKKKKACiiigAooooAKKKKACiiigAooooAKKKKACiiigAooooAKKKKACiiigAooooAQUHisPxR4z0DwPpjaj4h1qw0SwTg3OoXKQR/TLEDPtXyz8Uf8Agp78JvA/nW/h43/jbUEyALCIwW24djLIAce6KwrooYWviHalBv8AruB9gge1c94y8f8Ahr4e6U2peJte07QbIZxPqFykKsfRdxGT7Dmvyc+K3/BTn4sePPOtvD7WXgfTnyANOj865K+hmkBwfdFQ18r+JPFeteMtUk1LXtXvta1CT791qFw88jfVmJNfS4fh2rPWtJR8lq/8iuU/VL4sf8FUPh14R8608G6bfeNb9chbjBs7PP8AvuC5/BMH1r4u+LX/AAUJ+MXxT862i11fCWlSZH2Pw+pgYj/amJMh464YA+lfNNFfT4fKMJhtVC77vX/gFWRLdXc99cSXFzNJcTyMXeWVizMT1JJ6moqKK9labDCiiigAooooAKK6PwN8OfFHxM1hdL8K6Df6/ftjMNjA0mwerEDCj3OBX2r8Gf8AglF4n14wX3xH1yHw3ZnDNpemFbi7I7q0n+rQ+48z6Vw4jHYfCK9WaXl1+4L2PguC3lupkhhjeaWRgqRopZmJ6AAdTX1B8FP+CdfxW+LJgvNS09fBOhyYJvNaUrOy/wCxb/fJ/wB7YD61+onwd/Za+GnwMijPhXwxaw6gq4bVbsefeP6/vWyVz3C7R7V6yK+RxXEU5e7ho283/kRzHy/8Ev8Agnn8KfhELe9vNNPjPXY8N9t1tVkiRvWOD7i+o3bmH96vpyGFII1jjRY0UAKqjAA9AKl60cCvlK1erXlzVZNskWiiis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APWvPvij8BfAXxosTbeMPC9hrBC7UuZI9lxEP8AYmXDr9AcV6CM0dKcJypvmg7PyA/N/wCMf/BJnPn33wz8TY6suk69+eEnQfgAyfVu9fD3xS+AXxB+C96bfxh4Wv8AR03bUu2j8y2kP+xMuUb6A5r+gHFVdQ0611WzltLy2iu7WZSkkE6B0dT1BU8EV9Hhs+xNHSr7y+5/eVzH849Ffsx8Xv8AgnD8Ivif591pumyeCdWfJFxoZCQFv9q3OUx7JsPvXxJ8Xf8AgmR8Vfh/5914cW18daWmSG08+VdhfVoHPJ9kZzX1mGzrC4jRy5X2en47FXR8hUVoa74e1Twvqc2naxpt3pWoQnbLa3sDQyofQqwBFZ9e4pRkrxGFFFFMAooooAK7b4efGvx38J7kTeEvFmqaH825oba4byXP+3Eco34g1xNFROnCouWaugPuj4Zf8FXvHvh/yrfxpoGneK7YYDXVqfsV0fUnAaM/QIv1r60+Gf8AwUf+DPxBEMN7rU/hC/fA8jXYPLTPf98haMD3Yr9K/GOivCr5HhK2qXK/L/LYVkf0X6F4j0rxTp0d/o+p2erWMn3LmxnWaNvoykg1pY/Cv53PCPj7xL4A1EX/AIa1/UtBvBj99p108DH2JUjI9jX058N/+Cnfxg8F+VBrc2neMbJcAjUrcRT7faSLbz7sGr52vw7XhrRkpeujJ5T9iMZo6V8P/Dj/AIKt/DnxJ5UHi3RdV8IXLY3TRgXtsv8AwJAJPyjNfUHw/wDj38O/inGn/CKeMtH1mVxkW0N0ouB9Ymw4/Fa8CvgsRh/4kGvy+8Vj0GikBzS1xiCiiigAooooAKKKKACiiigAooooAKKKKACiiigAooooAKKKKACiiigAooooAKKKKACiiigAooooAKKKKACiiigAooooAKKKKACiiigAooooAKKKKACiiigAooooAKKKKACiiigAooooAKKKKACiiigAooooAKKKKACiiigAooooAKKKKACiiigAooooAKKKKACiiigAooooAKKKjklSJC7sEVRkknAAoAeaOvSvGPiJ+2D8H/hgJU1rx1pjXceQbPTpDeThv7pSINtP+9ivlv4j/wDBW/Q7PzbfwN4MvNTfkLe63MtvGD6+Um4sPqymu+hl2KxH8Om7d3ovxHZn6FE4rlPHPxT8IfDWy+1eKvE2l6BDjcpvrpImf/dUnLH2ANfjz8Sf+Cgvxr+I/mwnxP8A8I1YyZ/0Xw/F9lx9JcmX/wAfr551PVb3Wr2W81C8nvruU7pJ7mQyO59SxJJr6Chw5VetedvJaj5T9Zvib/wVP+GHhISweFrHUvGt4uQskKfZLUn3kkG/8oyPevkn4nf8FOfi7458630Oaw8F2D5AXTYfMuCvoZZN3PugWvkWivo6GT4Shry8z89f+B+BVkbPinxlr/jjU31HxDrWoa5fv1udRuXnk+m5iTj2rGoor2YxjBWiMKKKKoAooopgFFFdX4A+FPjH4p6n9g8JeG9R1+5BAYWVuzpHnu7/AHUHuxArOU401zTdkBylABJ45r70+EP/AASg8W68Ybz4ha/beGbU4ZrDTsXV2R3Vn/1aH3Bf6V9ufCH9jH4TfBcQT6L4XgvtViwRqur4urncP4lLDah/3FWvAxOeYahpB878tvv/AMhXR+UXwd/Ys+LPxrME+j+GZtM0iXB/tXWc2tttP8S7hukHuitX3V8G/wDglZ4G8KeRfePNUufGN+uGNlBm1slPodp8x8eu5Qe619yBQOgxS4r5PE53isRpF8q8t/v/AMiWzB8IeCtA8A6PHpXhzRbHQ9Pj+7bWFusKZ9SFAyfc8mt+iivAbcnd7k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Hj/AOFPg/4qab9g8W+G9O1+2AIX7bbq7x57o/3kPupBr48+LH/BKHwX4g8668B6/e+Fbo5K2V8DeWvsoYkSL9Sz/SvvHqKBxXXh8biMN/Cm15dPuHex+IHxX/YQ+MfwmMs914Zk8QaZHk/2hoBN3HgdygAkUe7IB718/wA0MlvK0cqNHIpKsjjBBHUEV/R/ivNPid+zl8NvjHG//CW+D9N1S5YY+3CLybofSZNr/hnFfT4biKa0xEb+a/y/4JXMfgRRX6afFP8A4JJ6Vema6+H3i+fTZDkrp2ux+dFn0EyAMo+qMfevj/4pfsTfGH4S+dNqng+61LTo8n+0NF/0yHaP4jsyyD3dVr6bD5phMTpGav2ejHdHhdFOdGjYq6lWBwQRgim16q12GFFFFABRRRQAU6OR4nV0YoynIZTgg02ihq4Hsnw9/bA+MHwx8pNE8d6o1rHwLPUZBeQgf3QkoYKP93FfTfw+/wCCt/ifT/Kh8aeDdP1iMYVrrSZ3tJAP7xR96sfYFRXwBRXnVstwuI+Omr/c/wAAsj9l/h//AMFKfgp40Ecd9q994Vu3wPK1m0YLn/rpFvQD3Yivonwl8RPC/j6zN14b8RaXr9vjJk028jnA+u0nH41/O/VnT9TvNIu47qxu57O5jOUmt5CjqfUEcivCrcOUpa0pteuv+RPKf0c59qCRX4aeBv24vjZ4A8tLHx3qGoWyYH2fWNt8pHpulDMB9CK+h/Av/BXDxRYeXF4v8E6bq6Dhp9KuHtHx67X8wE+wKj6V4dbIMXT+C0vR/wCYuVn6iHkUdK+QPBP/AAVD+DXicxx6vJrHhSY8MdQsjLED7NCXOPcqK9/8E/Hv4cfEUIPDfjfQ9Wmfpbw30fn/AIxkhx+IrxquDxFD+JBr5Cseg0U1WB6HNOrlEFFFFABRRRQAUUUUAFFFFABRRRQAUUUUAFFFFABRRRQAUUUUAFFFFABRRRQAUUUUAFFFFABRRRQAUUUUAFFFFABRRRQAUUUUAFFFFABRRRQAUUUUAFFFFABRRRQAUUUUAFFFFABRRRQAUUUUAFFFFABRRRQAUUUUAFFFQXN1DaQvLPKkMSDczyMFVR6kmgCY0dK8f8b/ALW/we+HwkXWPiFoyzR8Nb2c/wBslU+hSEOwP1FfP/jf/gq/8NdEEkfhzQNc8Szr92SREs4G/wCBMWcf98V20sBiq38Om38rfmOx9wEUhIA5r8m/Hf8AwVf+JmveZF4a0PRfC8DfdkdGvLhf+BMQh/74r528dftTfFr4k+YviDx9rVzBJ9+1guDbQN9YotqH8q9mjw9ip61Go/i/wHys/bDx38evh38MRIPFHjTRdHmTrbT3iGf8IgS5/AV82/EH/gqj8KfDIli8OWer+L7lc7Hhg+y27fV5cOP+/Zr8jmdnJLEsTySTSV7lHh7Dw1qycvwX+Y+U+2PiF/wVZ+JviPzYfC+kaP4St2+5KUN5cr/wJ8If+/dfMvxB+PfxF+Kbv/wlXjHWNZhc5NtNdMLcH2iXCD8FrgaK92jgcNQ/hwS/P79yrCk5pKKK7gCiiigAooooAKKKu6Pomo+IdQisdLsLnUr2Y4jtrSFpZHPoFUEmk5RjrIClRX1L8Lf+CcPxk+I3k3F9pEHg7TnwfP12Xy5cd8QqGkB9mC/Wvr/4V/8ABKz4deFRDc+MdU1DxneLgtbgmytM/wC6hLn/AL7wfSvHxGcYOh9u77LX/gfiK6Pys0Hw5q3irUotO0XTLzVr+U4jtbGBppXPsqgk19TfCj/gmb8WviD5NzrsFp4H0x8Evqj77kr/ALMCZIPs5Sv1k8FfDXwr8NdMFh4V8O6boFrgbo7C2SLfjuxAyx9zk105xXzGI4iqy0oR5fN6v/InmPkP4Tf8EyvhP4A8m71+O78cammCW1JvLtQ3qIEOCPZ2cV9VaF4e0vwtpsOnaPptppVhCMR2tnAsMSD0CqABWnSYFfNV8TWxDvVm2SLRRRXO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L/iV+zZ8Mvi+kh8WeDNM1K6kGDfJF5N1/wB/o9r/AK4r5K+J3/BJTw7qRlufAfi280aY5ZbHWIxcwk+gkXayj6hzX6CZpOK7qGPxOG/hTaXbdfcx3PxI+Jn7AXxq+GnmyyeFn8R2Eef9L8Pv9rBHr5YAl/NK+fb/AE660q7ltb22ms7mI7ZIZ4yjofQg8g1/RzjiuR8d/CXwZ8T7P7N4r8L6Vr8e3arX1qkjoP8AYcjcv1BFfRUOI6i0rQv5rT8B8x/PZRX64fEb/glf8LfFfmzeGb3VfBt02dscUv2u2U+6SHefwkFfLHxH/wCCWvxX8J+bN4cuNL8Z2i5KrbTfZbkj1McuF/AOa+hoZzhK+nNyvz0/HYq6Pjaiut8c/CXxr8NLkweKvC2raC2dqtfWjxo/+65G1vqCa5KvZhOFRc0XdDCiiirAKKKKACiiigApQxXoSPpSUUWuB6D4L/aC+JXw98seHfHOu6ZCn3beO+kMH4xsSh/EV714L/4Kg/GfwyETVJtG8URDgnUbERSEezQlBn3INfIlFcVXBYav/Epp/ILH6X+Dv+CvWmS+XH4q+Ht3a4+/caRfLNn6RyKmP++zXuHg/wD4KSfA3xSEW48Q3nh6d+kWrWEi/m8YdB+LV+MFFeTVyHB1PhTj6P8AzuLlR/QT4U+OHw+8dmMeH/Gug6vI/SG01GJ5PoUDbgfYiu3DhujA/Sv5wAxHQkfSuz8KfGnx/wCBtg8PeNNf0aNOkVnqMscf0KhsEexFeVU4bf8Ay7qfev6/IXKf0H0V+KvhP/gox8dvDGxJPFUOtwJ0i1Swhkz9XVVc/wDfVew+GP8Agrr4ws9g8Q+BdF1QD7x065ltCf8Avrza8ypkOMh8Npej/wA7C5WfqRg+tLXwh4Z/4K2/D+/2LrvhHxBpDt1a0aG6RfqSyHH0Fes+G/8Agol8CPEexW8YNpczf8stRsZ48fVghQf99V5tTLsXT+Km/kr/AJCsz6Vpa8+8N/tAfDTxdsGjePfDmoSN0ih1SEyfim7cPxFd1FcRXEayRSo6MMhkYEEexrhcJR0krCJ6KTNLUgFFFFABRRRQAUUUUAFFFFABRRRQAUUUUAFFFFABRRRQAUUUUAFFFFABRRRQAUUUUAFFFFABRRRQAUUUUAFFFFABRRRQAUUUUAFFFIWAoAPxoqjqOs2GkW7T395b2cI6y3EqxqPxJrzjxJ+1P8IfCYcaj8RvDiOn3ooNQjnkH1SMs36VcKVSfwRb9EB6rQa+VPEv/BS/4GaCHFrreo68y/w6dpsoyfYyiMfrXkvib/grv4Ztt48PeANV1H+62pXsdr+JCCX8s1308sxlT4ab+en5jsz9BaTA9a/KDxT/AMFZ/iVqQdND8NeH9Fjbo8yS3Mq/Ql1X81rxzxX+3l8c/F29bjx7eWELdI9KhitNo9mjUN+Zr0qfD+LqfFaPz/yHys/by5u4bOJpZpkhiQZZ5GChR6kmvNPFn7UXwl8EbxrHxC8P28qfeghvknmH1jjLN+lfhb4l8feJvGcvm6/4i1XXJc536jeyTnPrl2NYOc16dPhtf8vKn3IfKfsH4w/4KifBjw7vXTJdb8TyDhTp9gYkJ9zMYyB+Brw/xh/wV51GTfH4W+H1tb4+5cavftLn6xxquP8Avs1+dlFetSyLB094uXq/8h2R9O+NP+Cjnxx8YeYkPiO28O279YdHso48fR3DuPwavCPFnxN8X+PpjL4l8Uaxrzk5/wCJjfSTgfQMxx+FczRXq0sLh6PwQS9EOwZzRRRXWAUUUUAFFFFABRRRQAUUoBPQZr0/4efsx/FP4qeU/hnwRq99bSY23ksH2e2P0mk2p+tZzq06S5ptJeYHl9Ffefw3/wCCS/jPWPKn8aeKtN8OwHDNa6fG15P/ALpJ2Ip9wWr6n+HH/BNz4MeAfKmvdIu/F18mD52uXBdM9/3SBUI9mDV4dfPMJR0T5n5f57Cuj8gPCvgjxD461FbDw5oeo67enGLfTrV53+uFBwPevpz4Z/8ABMj4weODFPrVvYeDLB8Evqk4knK+0Ue459nK1+u3h/wto3hLTksND0my0exj+5bWFukEa/RVAFaufxr56vxFWnpRgo+urJ5j4p+GX/BK/wCGXhTyrjxXqGp+NLxcFonf7Hak/wC5Gd/5yEe1fVfgf4X+EfhpYfY/CnhrTNAgIAYWFqkTP7uwGWPuSTXV9KOtfO18ZiMR/Em3+X3CuFLRRXK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q3tlb6hbSW91BFcwSDa8UyBlYehB4NeG/EP9hv4K/EjzZb7wTZ6ZePk/atFJsnB9dsZCMf8AeU173+FFaU61Wk705NejA/Ozx/8A8EitNnEs3gnx1c2h5KWet2yzA+xlj24/74NfNXj7/gnR8b/AvmyReHIfEtpH/wAvGhXSzZ+kbbZD+CV+1GaODXt0c8xlLRtSXmv8iuZn86viTwfr3g2+Nlr+i6hol4OtvqNq8En/AHy4BrHr+jHWvD+l+JLJ7LVtOtNTs3+9b3kCyxt9VYEGvB/HX7AfwP8AHnmSS+DYdFun6XGiSvabfpGp8v8A8cr3KPEdN6VoNemv+Q+Y/Eaiv0v8d/8ABInS5fMl8HePLq06lLXWrRZgfYyxlMf98Gvnnxv/AME0vjd4R8x7LSNP8UW6c+ZpF8pOP9yXYxPsAa9ulm2CrfDNL10/Md0fK1FdX4x+FPjP4eylPE3hTWdBION2oWMkKn6MwAP1BrlMYr1IThUV4u6GFFFFWAUUUUAFFFFABRRRQAUUUUAKCR0OK1tD8Ya94Yk8zR9a1HSnzndZXTwnP1UisiipcYtWaA9h8Pftg/Gnwzj7F8SfEEgXoL27N2B+Eu6vR9C/4KX/AB10jb9p17TtZA7X2lwrn6+UEr5XorkngcNP4qcX8kFj7s0P/grf8QbYqNX8H+HL8DqbQz25P5u/8q9B0T/gr9p8m1dX+Glzb+r2WrLLn/gLRL/OvzSorink2BlvT+5v/MVkfrXo3/BV/wCE2oBVv9F8UaZJ3LWsMiD8Vmz+ldzpH/BSH4C6ptEviu5012/hu9Luf5ojD9a/FuiuOXD+Els2vn/mg5Ufu3pP7ZXwT1kKbf4laDHn/n6uPs//AKMC11um/Hf4ba1j+z/H/hm9J6C31e3c/o9fz70Akd65ZcN0vs1H+AuU/ozsde03VU3WWoWt0vXMMyuP0NXfMU/xD86/nCSaSNgyuysOQQcYrc074g+KNHx9g8R6tZY6fZ76WPH5NXPLhqX2av4f8EOU/ojzRmvwCsv2jvitpuBa/ErxbCo/hXW7nb+W/FdFY/tl/GzTseV8SddfH/Pe483/ANDBrmfDlfpNfiLlP3bzS1+IVp/wUC+P1kB5fxBnbH/PXT7ST/0KI1tWn/BSb4922PM8VWl1j/nrpNsM/wDfMYrN8O4pbSj97/yDlZ+0OBRgV+Otv/wVB+N8ON93ok//AF000D+TCtO2/wCCq/xlg+/Y+Frj/rpYSj/0GYVk8gxi7ff/AMAOVn68baNtfkrF/wAFZ/i4uN/h/wAHuP8Arzugf/SmrcX/AAVs+J4/1nhbwq/+7Dcr/wC1jWf9hY3+VfeHKfq/j3ox71+U4/4K4fEbv4Q8Mn6C4/8AjlSL/wAFcfiCOvg7w4fo0/8A8XS/sPG/yr70HKz9VMH1owfWvyqb/grj8Qu3g/w2Pr9o/wDjlRt/wVv+I/8AD4R8Mj6rcH/2rR/YeN/lX3oOVn6s7aNtfk7L/wAFa/il/wAs/DHhNf8Aet7k/wDtcVUk/wCCsnxecfLoXg9PpZXP9bin/YWN/lX3hyn62YFHHrX5B3H/AAVR+M85+SDw1b/9c9PkP/oUprMuf+CnfxynBCalo9vnvHpiHH/fWa0WQYx9vvDlZ+yNJur8V7v/AIKPfH65z5fjKG1/65aTZn/0KI1iXv7e/wAer8ES/EO8XP8AzxtLaL/0GMVquHcU95R+9/5Bys/cPPvSFgK/B2//AGu/jRqOfN+JfiJM/wDPC+eL/wBAxXOX/wAfPibqgIvfiJ4quweom1q5cfq9arhuv1mvxDlP6BDIg/iH51kap4x0LRVJ1DWdPsQOv2m6SPH5mv57NR8Wa3q+ft+sX97nr9ouXkz+ZrLLsf4j+ddMeGn9qr+H/BHyn796n+0Z8K9GyL34j+FLdx/A+s2+7/vnfmuQ1f8Abi+BmiAm4+I+lyY6/ZFluP8A0WjV+GOc0VvHhyiviqP8P+CHKfstrH/BTL4F6Zu+z65qWq4/59NLmXP/AH8CVwut/wDBWv4a2wYaX4W8TX7DoZo4IFP4iVj+lflHRXXHh/CR3u/n/kPlR+jut/8ABYCQ710j4ZKv92W91jd+aLCP/Qq8913/AIKyfFS+3Lpnh/wxpkZ6M0E80g/Eygf+O18SUV2QyfBQ2gvnd/mwsj6Y13/goz8eda3KnjCLTIm6pY6bbL+TMhYfnXm3iD9p74teKNw1L4jeJZo2+9FHqUsUZ/4AjBf0rzCiu2GDw1P4KaXyQ7FvUNXvtXuDPfXtxeTHrJcSs7H8SaqUUV1qKWwBRRRTAKKKKACiiigAooooAKKKKACilCljgAk+1ej+CP2b/ij8RfLbw94E1zUIJPu3P2N44D/21cBP1rKdWnTV5tJeYHm9FfZXgf8A4JX/ABc8RmOTXbrRPCsB++lxdG5nH0WIMp/77FfRHgT/AIJK+BdI8uXxV4r1jxDMvJiso0soWPoQfMYj6MK8mtnOCo/bu/LX/gCuj8rcZrsPA/wd8c/EqVU8LeEtY10E4MllZySRr/vOBtX8SK/azwH+x98HPhzsfRvAGlNcJgrc6hGb2UH1DTFip+mK9ghtorWJIoo0ijQbVVQAAPQCvFrcSJaUaf3/AOSFzH5BeAP+CX3xg8VmOXW10rwjbnBYX90JpseyQ7hn2Zlr6V+H/wDwSY8B6L5c3i3xPq/iSdcFobNEsoD7EfO5H0YV93HpR2rwq2dY2tpzcq8v6uTc8q+Hf7L3wq+Fflv4b8D6TZ3MeNt5ND9ouR9JZdzj8DXqiqAOABQBmlAxXjSqTqvmnJt+Yha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gntormJo5Y0lRxtZHUEEehFeV+Mv2UvhD4+8w618PtCllk+/PbWotZm+skW1j+det0lXGrOm7wk16OwHxf40/4JU/CbXvMk0O/13wzMfuJDcrcQr9VkUuf++68J8Yf8EjPFtlvbwv450jVlHKx6pbSWbfTKeaCfy/Cv1GzijmvUpZvjKW1S/rqO7PxH8Y/8E/vjn4O3u/gqXV7dek2kXMVzu+iK2/8A8drxXxP8PfFPgmYxeIfDeraFIDjZqNlLbnP/AANRX9EXWoLi1hu4nimhSaJxhkkUMGHoQa9elxHWX8SCfpp/mPmP5xMYor98fFn7L/wm8cbzrPw88P3Er/enisUhmP1kjCt+teN+Kv8AgmH8EfEG82Nhq/h1m6HTdRZwD9JhJXp0+IsPL44tfcx8x+OVFfpZ4p/4JCWEm9/DnxEuLfH3YNT05Zc/V0dcf9815D4n/wCCVPxc0je+laj4e12MfdSG7eGU/USIFH/fVenTzfBVNppet1+Y7o+MaK9z8TfsP/HHwoX+1/DvVblV/i03y73P0ELMa8t8Q/DzxV4RZhrvhrV9GKnBGoWMsGP++lFehDEUavwTT9GhnPUU4gjqCKbXTdAFFFFABRRRQAUUUUAFFFFABRRRQAUUUUAFFFFABRRRQAUUUUAFFFFABRRRQAUUUUAFFFFABRRRQAUUUUAFFFFABRRRQAUUUUAFFFFABRRRQAUUU5Y2cgKpYnsBRdANortPDvwV+IHi7b/YngfxDqqt0e00uaRfruC4A969W8Mf8E/fjt4oKsngiXTYT1l1K7gt9v1Vn3/+O1yzxWHpfHNL1aA+daK+5vDH/BJb4j3+x9d8U+HtHjbqtuZrqRfqNiL+TV694V/4JE+ErTYfEfjvWNUI5ZdNtYrQH2+fza86pnWCp/bv6JsV0fl3ShSegJ+lftJ4V/4Jx/ArwyUeXwtca3OnSXU7+Z8/VEZUP4rXs3hP4JfD/wABlD4f8F6Do8idJrTTokk+pcLuJ9ya82pxHRj/AA4N/cv8xcx+FnhP4H/ELx2UPh/wTr+rRv0mtdOleIe5fbtA+pr27wd/wTV+OPivy2utEsPDcL9JNXv0HHqVi8xh9CM1+zaqB0AH0pcV5NXiLES/hxS/H/IXMfmt4O/4JCXL+XJ4q+IUUX9+20iwL5+ksjDH/fFe7eDf+CZHwT8LeW+oafqviiZed2q37Kuf92ERjHsc/jX1nS15NXNcZV3qNemn5Cuzg/BnwL+Hvw82Hw34L0PR5U6T2thGs34yY3H8TXdBQBwMUuKOlebKcpu8ndiFoooq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MU1o0cEMoYHggjNPooA4fxD8Evh94tLHWvA3h7VGbq93pcEjfXJXOa808QfsE/AnxHuM/w/tLWQ9HsLme22/QRuB+Yr6BHWnVvDE1qfwza9GwPjHX/wDglT8H9VLNYX/iTRnP3Vt72ORB9RJGxP515xr3/BILTZdzaL8Sbq29I77Slmz9WWVcflX6Kc+tITz0rtp5tjYbVH89fzHdn5Ua3/wSS+IttuOleLvDl+B0F0Z7cn8o3H61wWtf8EyvjppW77No2l6vj/nz1SJc/wDf0pX7KA0pOK7Y5/jIfE0/l/lYd2fhfq/7EHxy0Td9o+HOqybev2Qx3H/otmzXE6t8A/iXoW7+0fh94oslHVp9HuFX8ymK/oFGDSlQe1dcOJKy+KCf3ofMfzk3+jahpUnl3tjc2j/3Z4mQ/kRVQqR1BFf0eTWcNxEY5YkkQ9VdQQfwrl9U+EngjWw39peD9B1Dd1+1aZDJn/vpTXXHiX+al+P/AAA5j+eqiv3q1D9k34NamD53wy8Lrn/nhpkUP/oAFcvqf7BfwG1PPnfDyzTP/Pvd3MP/AKBIK6IcR0H8UJfh/mHMfh7RX7QX3/BNX4DXefK8M3tln/nhqtwcf99u1c5f/wDBK/4MXWfKm8R2ef8AnhqCHH/fcbV0LiHBvo18v+CPmR+QVFfq/ef8El/hYwP2fxP4ti/37i2f+UArFvf+CR3gsqTb+Otcix/z0t4X/litlnmCfV/cwPy6or9Lrv8A4JE6KM+T8Sb5P9/SUb+UorF1P/gkhDZozp8U3Kj+E+Hxn8/tNbRzjBydlP8AB/5DPzror7l1D/gmYtgSP+Fjl/8AuB4/9uK5XUP2BFsf+Z6L4/6hGP8A2vXXHH4eW0vwYrnyJRX1DL+xMsf/ADORP/cL/wDt1UX/AGOVj/5m0n/uG/8A22rWMovr+A7nzZRX0tH+xssmP+KuI/7hv/22r8X7EKyY/wCKzIz/ANQv/wC3UvrlFdfwC58tUV9jad/wT1W/2j/hPSmf+oPn/wBr11Omf8Ev11Dbn4lGPPpoQP8A7cVm8ww0d5fgxaHwhRX6P2n/AASGtjgzfFOVwR0TQAv87k1pWv8AwSM0Djz/AIjajJ/uaYi/zkNcjzrBL7X4P/IZ+Z1FfqXZf8EkPAYANz418Qy5/wCeccCfzU1tWX/BJv4TIA03iHxfMe6/a7ZVP/kvn9ayee4RdX9wj8mqK/YWx/4JdfBO1x5sOvXmP+e+o4z/AN8ItdHY/wDBN/4BWYHmeDp7wjvPq13/AOyyisXxDhFspP5L/MOZH4r0V+5mnfsN/AvSyPJ+HWmPj/n4eWb/ANDc11GnfswfCLSSrW/wz8KKy9GfSIHYfiyk1zy4jo/Zg/wFzH4GBGPQE/hWtpXhLXNdIGm6NqGoE9Ba2ryZ/wC+Qa/oK0j4feGNDC/2b4d0nT9vT7LYxR4/75UVviJVHCgfQVzS4lf2aX4/8AOY/AnSP2afixrm02Xw38VTI3SQ6ROqf99FQP1rttH/AGCPjxrZXyPh/dwqe93dW9vj8HkBr9wQaXArklxHXl8MUvvDmPx60X/glx8bNU2/aY9A0fPX7ZqJbH/fpHrvdD/4JE+Mbgr/AGx470WxH8X2K2mucfTd5ea/UgUm6uWWfYyXwtL5f53FzM/P7Qf+CQ/he32/218QNWv/AO99hsorbP8A300lekeHv+CXfwT0Yr9rt9d1zHUX+pFc/XyVjr66FBOK4p5pjJ/FVfy0/IV2eIeHv2KPgf4Z2/Y/hxo023p9vR7z8/OZ816Z4e+HPhTwkF/sPwzpGjbeB/Z9jFBj/vlRXR9RSGuGVerU+Kbfq2IAoUcAClpaKy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/2Q=="/>
  <p:tag name="MMPROD_13555PHOTO" val="/9j/4AAQSkZJRgABAQAAAQABAAD/2wBDAAMCAgMCAgMDAwMEAwMEBQgFBQQEBQoHBwYIDAoMDAsKCwsNDhIQDQ4RDgsLEBYQERMUFRUVDA8XGBYUGBIUFRT/2wBDAQMEBAUEBQkFBQkUDQsNFBQUFBQUFBQUFBQUFBQUFBQUFBQUFBQUFBQUFBQUFBQUFBQUFBQUFBQUFBQUFBQUFBT/wAARCAUAA8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RDKp5XkenakKBWLrySakKqTn24pAxjONykHjmsWzguIM4+bv2pN2CB1HqDT3jD8Hk46dKYoOMFduOMUhokHzYJ+YdeaRkD46jBzgd6dyV+Tn1owCDnkgZx3oGmRqpx6+uaeuP73HbFOZV3HDckcg03IVRjqO7YoATy/MbPXA/KkYEkZbOO3rS/NuyeB7d6cFHIHGPWgVyMjPvRsB6Lk9akAKnGM/59qQgEH5tvOCfSgQwqMk/wA6RQVzgfrTiC+QOx6+1OCbQP1AoGmKxx04J9KTD8sWIB4wKaUzjHPfk09WBJDdhxzRqPYbkKmO1R7FLHPXvUxGcjoaY8fOG6e3FLUdyM8gg9M4pSgRgR3HapACGAPK96aygZ7dqYrkbNwGPbsKMHByuc+lOGQQB0PWnI2Dzx+NBNxmPlG3j60gfaCCM5PUVIwBbnoOeaaeWz6DgGgOYa3zcjp6+lLtGOeRT+F+b144pHHpx9TQVcQ4bjrjt60MFXkcY9aNhxx1ppTc3LNj0PagE+guBjd1HtQADz2PrTlHJAbIppTPXIH1p3HcbuUAHqPXrQykDg4IPQU4xcfLxik5Ug53AZpXFd9RmevADe1IIwqkd85yam2luR0oeMoef04oFcZgg57U3AY/ewBzxTjnON2DTM5yQw49aB3FJVsjdknilQjBHT1zQhJ5BFGTk/Lg+1PcLjgvI7ds96acls7sj2NOJIHPIpQRgY4PvSKuMwucAe30pcgdWz7GlJK//WoOAM4496ZN7lYEl23KwJOPap0PPPUdjT2wy8ce57fnQoxwOKVwuN3A4HrxQM7jnoOmD1pVU7jleM04LsJ7Cndiu+gxgvynbgmkCgdP0qTAKktz7ClJBz2OOnpSHcibKjHQ0g2kZ+9jsKkwCB82498UAc5NArjeAPX6UBcZxxn0p33c7unalAz04A7igm7EwPrnrQRk89u9KwJ6ceuaCN3XHuKB3E3EDA4JzSq/K7uTkkYNO2ge56nBpAPvH09O5oGMJVgflOR60rLzjoPUUv3hzwBzn/JpC2/px60r9BiKMcUkiGTGW4FOHK9CB6ihJSVIbB9hTC43yxtGaQrngAU7GBhTz6ntTQwY49D1FA7iYKjBbnH8NJyeewPepHHAI7etMZAx/oKGxjR82dvJ/lScjIzge9OAYt6KP1pW2sD2HoaES+5E/OQelN2ZwPT04qQxqpLHp+lB2kE8D6UtWxWuMJHTngck0biKcM4Pr7Uu0DnoaN9SbiAA5NO2buTzjuaRflIY89sUm75icnnqKYC7fQ5pM568ijaA3HGacfkx83GOfrRcdhAcj0+tIyk8nn2FAOBydx65HakMYILK355oCwxowc98+lNZSOB3H5VKrY49OcUrDcT835CgLkKx54PHGMinYEbEEc9venEkg45x6UrfNgnjnHNLYLDW3PgFvlHTFABByecd6coDAkduTimmQY54Haoe4Cnjjpmmknt+lOPPXj60bSc45ovfVE3YwNu4puSScnHbjrmpGjK8/oKD047+tD1KT7jS2FLdabwRg/hmlb5vcd8UKcqCOM/pQO40qR900wkkc8DFTYyV780NHwc4o0JIlUryTj2NDkbcr074p7KMfeH40ADp1p3QXI0JUFTwcZoK99v0qQxlm9KXlDg8jtTuJkYDA/0FKVYDAGT1yakOACew7CkZgB7jnFS2FxDjoeff1pGjA4GfpxS5POPzNDEkEqPxppXENb5uAOCO9AVhyDyB0NSA7RxwaYVxzwadxXGHdkA4HvR5eeBySKe2VJz+lIWKgkYBpjv3DAHG7rzgU0xrjcVOR0pzDJz1OOgpodVHPQ880E3GZUNyvtShMj6U4/xAcAetHODnjPQilYLkYaMk8EsOKV0zznvgYpyg5zwB6Ch/m/D0NAX7kWMMQeaV2XC7l6Gj5g39aa4OSf5UagMkUMpB5560JEm0MOAOcZ70oDHI6+vNKF3naQNo7knNA7iNwAAuRTDgqeSB7U4EEjHGOxp2wgb+Djr6UWBMFyxyTjA71G5wxIyfc07y1UBmzz70uAQcN3ycUApMjXJHJwPejknHUe9KDk5HUelGRn0pWQ7sMsWPalzgHnJ9aaRufP5+lOLHJA+7780WBS7nTAZz90H0PejBH3sHuPah1DZAbafagAt8u73yT0qyriNiT5txVhRsVl3eYWxxj1p21jk9um04oG5FXgBTx70DEAKN8vGeuKeMKfrxzQNrE46nrTydqHHamMbtBHbnv601kBOecU9mCqP500AAk559+1INRpAOPm9gB3pxcdz+dIdoJA+uPWhUw2C3HUUBYMkHAHPTFDg557dKUMQCRk5HftSBS3P86A0Q+KUKG3cAelMZf7q7RTuXIBbB6cUrLu69u/pQFxgwvJ4HtSSMqhe7Ec+1OMROV/U0mwAgL83GBQUKo+YZ5I7+lNnIUcfrUoXsep7GoJcLz0z6mkK5EJSuSPzJpFOR8zZHqaeq5XjlfelVcD0o3DYaSSDjjFLjp0x35pdpQZPJ7470hOOPU8/jTFoJnA/HuetL1wTSFSnTn6UoAAyeM9AKBbi4BBzyPrUa9cnk9KeFJHzdeuKXaGkBx0pD9AUAcnn0xSABzkYNPeMlQA3XqR2powT8v05pj3GPgEjp+NKHwOvFOEZ5yN3rQRtyB1oJG7ivA5HfNCMBkAdKTk0AAjJIAHNA7scNyyenfANCgsg/vepNIC20Fj+Ip2OD/FnnmgERlCQc/e74pgiKjI571J8qk54J/WhXHOOmMZoAYE5zx+NIOOTx65olYrntTBJjBPQ+tJtD2JeGXnJX2oJIAB4NNPycnIHepFXPC9OtO49Rigkcr9M0MQxAOce1StH2P5U0ptAC4470EjcqD3PvnpTuOR0zTyMDB4pjcgg/SgL9BGJH3ePXNBAA5PX9KaVwpA9etSBcEevvQDGsADkHOKF3HAb5vc1IAe/NKc8knj3oC6GM+GCheTxgUY2kZ4PSl2ZAbrnoRQCMc0EidwTScHkMD7A0uQFwMknrjrTmIANA9BhyPvcj2oACe+fWpCRtyeB70uQpPp70DI89x8oxyRQQTjsB0HrTjnOep9DQODg8ZpDGMC54+XHcGl3Erg9+pqRgFH4c5ppQohzknrx6UwG+Xt53YGOx4puwEj1z2pSp7dPU0uSCfp3ouK6GFQCSM0cseTt/KnAZ43c9cGmsMfdwexx2p7jHdBjr9aNgx7UqZ6H070PwCaQETKCcD5SO4pCDzg8VNtZVGfTqaYyEe/Ocil5CI8biR0xTcEEggBe3vUwKhjhs/SmyMd3HPr60xXGMNpGF9qByoJ+nNODDGO/ek2gr6E+tAXRBIShB5btxzT0UAZDbR6GnMAG54I55oyOmOnrzQDYgyCMc0p6ZPOaUDg4+nNNZu27BoFsKFCjOKCoBBGefSlOR+Hr1oJAUEnGO1Ac1wcEg9j600KSox+OKkIBJPXFNAC5C0DuMAyf8KcF2k45+lO2k9Tj396Tse3uaBCM5VMDgjrSA5BJ7dhTieOeQfSk3AHpj3pWYrjTwMnp6jmhdoHPyk9jTicU05Y7evHQ1N7MYrkn3xUZOR6GnqeMZ3c547U8qMbj970pq4XsRYC96ULj73B9KUjCnvRjPA496XmFxCcZ5oHzDPp3FIQNuDx71JGyqp53H0NFrk3In2oOuPekxk8YBPTmpwuDnr65qNlVzkrjHPFFir6DCM5BOB7UZwQSBx3pzIGBB59jQVPfjHpVWJQ1iQ+Bz9KVQHz0IoLcc9PelUdun1qfINBCPp6cU3pzTz1xjPbik4Jx0/pS1AZsyR2x2FKAcc8j1FKqlQcnvSuM/dPtxVXSWobDPLJB/rSFcjjv2qbBKDtj1qNsf7v0p3FoMkxjnp3xTRhBkdu1SMu7Oen8qZ5e35v50CsKQXBIA9cH1o2ED0PvRjkEHAHNOEmercHvQNER453dO/anSldwxz6kUoTqC2R1GaVgRj3oegEDD5QR+OKQg4JPAHNSMcEfNgZpGySQOT70hDFjySfUdRTjtwdvUdsZpSPLB9cdKOWHPp0HanYWrI8jIzlT68cUbhuC9QeTzTtoyT1NI2DnHbrQMbsD8AbV9KTyljJbv35pwZlY0MvPXrQFribck/wBKa8YTJZhx1xS/LHhj0HpzQzLJwGH496A23IkODjPGOppcjof/AB2lkxJlcAEim/6sY6c0AdZGqMWI+Y+rGmNGBJwvI5yOKl3g5J5+tMYkjjr7+lM0v1EVyoPr6CkMxGCeR60pyOf0phPGenqO9PcrcmMm4dOgzxTQQQSeKRVAA64HOD3qRgCcBugz9KQtUR7tgIHJHrSnJ5PWmbGdi24Mp9qlCAc5wD64p3sG4w/LyOvvTmYKcFTn1pSOefuihuep/E0h3BjhRjp3pu8AEdvelBAGOv1pAQB82OnSgVxGJAH5jHangAggNkd80mwBAfXsaVD3DcGgocMDk/hSbsOBnnrTHG7pgc+tMZsgjdyO4NMCVjhDnp7VXweNvOOuakLFsj+dC/KTg4pAIfkAxwR3ppAGGH1qV+Qcdhn603GODx9aA3I9xdTzn05pglcjCZAU4PHWpGAU5Dcj9aex+UE8HGTQQREkY7euKFQMxJOT2zTlXJB6ccc0rEKR3+lBXkxFwjZwSvQjNL14HGPSgcj+uacAem4Y70g2IyuG39x2B60AAdOFHrUgXJPzbcUjJuAIbC9OMUxjWYKQo785o3Lhu4pFV2Ug8MKXBU/e/A0ACoH4HHsaa8QQ5GG/pUijZy3NOyAT69sdDQBFH+8IzwBzmlOc8dB2FOYrz831ping/Nn3oAawLyY7e3GKHi8okR/MvOcnvQVK/wAWVH50owvIGD7UkBGFLEhunpSiD5gTzin7h3705XA4656Z60wGGMY+fr6GhflbbSlWP3jg+lKwHAbn69aBtsGc8DhcelAJ+n0odccjnn8qQ4U+3tQL1Fyep6UhAdfvflS8kHt9aGYAE9Mdc0CuIOVz07UgyACc/hSxqCS27BNSAbhw2R7UCuMxjrzTTIMfSpdnr8vvTdnz88/WgoagJzngZ4JpQuGI3fiaViAfY04HAPXmgTI+Qw2Nlc8mlV2JJIwfQDrT1wP4sfSmyANz0xQFhpO4n685pfmyCDx70u0/h6UrJuBA4+lADRgDluaUjHvx0pyhR16jsaVjk+pHpQAwMCBjn6Urk4x6/pS4I6UhUjPr70DI9oBOO/rSFfX1qYrgDH60xgDk4oAaEVlDD73fNG8BiCNox1FOKZ/xFNYjHcY5oFcBmMDDbh79aQkE8rx7UucAA/rQFOSMnn2pDEDYDZ5PWgsVXAXPNOOEYAr07iggnnr9KAGHGcDaPpSfc56nrk1IeATQDk4P3fei9hWIMHfnGRjoKcybBz1qQYJ9fp2pjHIJPQc80kKxGMZLd/7poRR0K5+tPKAgHoD3pjAEkfdPfNWFgeIE45UeoNIdoJUfe+tKzbV+97Uu0Eeh70guIVxjqD3GaNgAOeR15pwfHTj60DJGT0oBjC5XJ6Ljgd6RSc56k8nNSgCXOcAA9u1I3y5747igQMc8enakK7epH40u45oB3ZBHI70ANZMn72M8nNI0e3H9DSsrHp+Qo2kDB5+lA9NhMADI/wAmmFAxz09akzvBI4NKQeQePSlYQxU25HSl3c4PQc57UBimVPUdc0MNwwGwPamx2sID26EetBBbquMVIw3e9NwcEnn61NriGAArtC4PvT4Y/M3Z6jjim7fXigHaCQ2D2osTfoDZViTyo9aRlztPQA9PalLEk55+tJnt0A9KEO4mMNkcHuTSkDk+tI5HRTkdOeDQDgeuO4p3ZN9LCsignu3XmggHr09qCc/MT+ZFNLbjgfnStcrQUHDfLweuRxTNny5X86kwR/Fn6Um7IBPAz3qkwaGMCq4Xlyc0BsE5496ecsMDKn1NUoYrj7Q7SOrw9iM5yOtKw7XLL/MuDyfypNuzjqPUmpWh2j39KZxjJ4oZNgjKt06HinSIFyeo/lTSwA4bPvS7sn1x60CGbSVwME+ppCnGMcdKe5bBPFIgP8XOeODQAgAxnrSN82D0HfNP3K3Q0fdye3oe1AiA4DHA9qAhx6jqKkYbvf6U4ASDjjH8/wAKBkbAdPWmSLvXHQd6laMnGeDSE/NtHXHegm4x0CDHGR60xv3ag9u2TzUrSBzjr9KYF3MSW/OgOYY5Axj+KmttHTn3FWAgxz61G0QDE7qB8xWYYUEtx7cUpY7do6D1qQgK2ODUZXr796A3DGEycAnvTD+9yDxjuTUjAOAScY6U1sHA68849KBXOoZNmedxPamo5dcnhh2FSPIC2erUnlgdOM8n/Gn6mw1gOfXHNRB9zDHKnuKnGSwzgk8UixBXPOMdhimNIUoDgo2M9zSMvXPU9xxTzKDgevXNKxRSPM6e9IW4kbAJzwPekZRgEdOnFKyxR/KvOe+etB+Uc5x6d6TQr30Gc5455pQhbPc+9OcqVGOMU3d1BporRC7AnHQ/WmMwHXt3FP3BuB9SaYflyeOTijYoUN+A96Occ8Z96cV/vcf0NIeAPmyPfnNAkM27mBPPPK+g9aUICTj9aN7MPT60vO7h8AelAkJnBweo60uPSkZiOO/fFKMLkdT19adxiAnJz0HTFNk4B/XNSRja2BxSuQTkcD35oAjDEKSf07Uw7tuw5P1qXbxhulN2lSc4wOhqdthNCbQMEdKaxKgkcY9afgY9BmkKn6+9MBCDxkfjTHQxnceAf1qUjk9/aonVxn07YoGKsmOnNKHBy3cdhSiIKPm/WnBc5PG7OPSi9hWe4YyATxnjBpT8wwKQ9cdD0pAQi43bSaBi4GeexzSuwxx0/lSY3Z5yTSgFFOfm5yMUAM25B7H2peM/TrTlOOuQfakb16/SgBrAAc9/WmOuOF4H86kB3DBAyPem/dUbqQ7oakJRcnkE8U4fMOnHqaeq+Y2QfpzSn5T649aEGi2FVMrxx9e1McbWIBBNKuVUgtx2Jpm3mmIXoPf3oHHb6mhm/Sm7uM9F9qQAWwSM9egNOKDBBGDjmmsobk9uwpwGOv60wIlYq+3079KmVwDSSLnOep9e9NVOOeMd6AJCxYY/PNNJOcFSfcUrrhQc4x1pVZhmgBT3zz35puCc545pz55x/wDrpFkLfKTgjse1ACLjp0+tKvAO7pnvS4AYndx3oKnBxz6ZoAGKgYHUj8qQ5AwW59qApYfNwfejaxJw3PTigL9wdgOduTntTsAKe1MOMc9qAQwBHFAXFwWAx8tNZwjZ3Z+lPLEkg8Z7jtTSmc55BoACSRmmEZznge1SYKJjv7dKaFHGaAAAnoeKaF28CngggdvrSMPlOG5B7UAMbK5J9M0inH4+tSsAgyf1poBbOcfhS21Ehrk4OFzSiQxrgjj25pfmUtu6djTM5JxwB2FA7WAksThuKN2OOnvSlBgYbFGQMDoaLgNY+nB6c0Lk8kgjsBSsueSfz6UgUED8+OKBCvP8oUNjHJFQP82D0zwae6BjuHLepp5Taoz+lF2KxEykE54HtSj5uDwPU05SIwQOR6GmFQ2TuwcYFMbI3Iz/AHT6U+PAUEnBIqtch4pVwCFHUnpirC4HI+YfoKCbjyPLyPu56UNg8nkd6XBZju6D0NJtCseM0BewBAOeh60bujM20jp2zTudpJ5z1zSZVwP84pALt3EkH8qYxxk9BT0Ixxxx09KOCfvZ/pTGhCmAML+VAPGB0p+7bkdcnuetRhd3PQ+gpaiv0Dg4J4+tDEc4/HFBdXGD260whR04x6GmA7cCMHAzRuDHI6U3GDjgE9KdyrBd2PYilqAhK598U0KW4HA65alLZ6HkGl3rkdQRzTTCwhB3f7PvQF655z61IrF/4evTFRA5wp/I0hbAUAyT6dqFjOPYetLkg9R7YpoLD73A7imFwKg/40igj73A9qeVAX5ePrRwfvdB696AtcCRkkcYpjE/ie1PZTkHoM80mBz6+1KwrMAA5OScik4TOO1SLjpwB05prqFPHP0p7D20G85PzZB9aRkIAx680oBJyG475p5bcDuyAO3HFArMiBAB6KD60EDGTzg55oPPHb2o3Hp+lAnYeORk/rxTcEt8p6etBYAY7/zpG44+6PWgQ1iSxUfjjjFI2RwG/Kph0P61G3IGOPcUWuNdgXGTnGfWmq37za3ymmkBQcc+2cUMWIx3HSkBIRjJPUGq8uVI9SccVOnPfP0pH6gKwA9RTJK4Zl67RjrUgYcAdfQUx0zzuz9KaCVG37x96QbE3AFRSMpOelLvwPvA4PTpTcliewPSjyAa3zKd2OD1phySQO3rTwhPQ/gaQYYe3vQTdjDkMR/PikAPPv2qUncSMYJ43CkX5CSefagV13OiKMDx82TUrMq5zxSgkDjn6Uh/2up4pnQtdhDIcY54pjtgZLbfrUmAvVunWgqueelBWxCqt827BB6U5VH3T3PfoalSPfkjjjpTZRtwP4h0JpaibsEZVh64PUUOoyDu5A5PrSIrFucLninu3OB8xH4UxEeSTjoMdu9Kqg9efrSsMcnt6UZC57D1oKQhyMgdPUUo4oPJ44H86Tax52n8Kd7DEZi2c9B6GkGVJI/KnAgKQO1IxI5GBRe4CY5JPUc5PFJuVui7h+VP4fLH5QPWmhtuSeFPGKBgTkEBvrStlOnORjj0poBGctxjvS5ODnmkK4pJwCOKa6jGDnHtTuQM9PrShefvc45oKI/N3txxj60Fj35HtSsoIIXII5zSqCThuff1oENx+lKrEZJ4pWXHsKQITz+hpi2BvlOegHf1ozgc8D2pVG5sjoOCKRyuCByPSkPcN4PHUnt7UcAkj2pFVQDjjHrQeQcc9qBByfanEkjpn1pFOOOg70o3PkBvm96BeYoCgDHHYg0wnaxA+XnGBUgOG+9g4zim7Qo9Sec0yrX2BRyc8Y/WhyH424I9aFOAQeeO9Icscnr7UbCGgFQw3U8qAuOM54z60m7gsenvRvwSRznoDUj3AHYcFfypvJ+/+fanAMRksBQSTkdQOSTTuxaiEj7vT600nnnkHnmnkDqOM+tNJBGBwD3FIewwgDk8n2p5Kj5TScnOeB70B93TnNMQqsFzjkAUrZxz+nNMbKnceCDS7iSQenr6UAOEgY9CfrSOGII28d6VYwD+GOaGBwQO/egABKMBnIx+VKRnkcUnQDHOKUkr14oATAPO7npTwcDnlulMG3cT1GelBYfeHHamAoDKTzuHYYoySRhsYpQSrevHOKR+mRx7mkAbxkk9u5p3y43FsH0FN6fSgHJ9D70ABHPoPekZQ/49/SnAk5zx9aQH5CD+lAx27aCP5UoGTycU0Jn39hT0crnK/jTAa6EHPUDmoySM5xipXYgAt8yn0NRngE7sCkIXPA7UBuBnv6UADIY9Md6TKkEBh60ABYHk/TBprYByvFDEL1U/QUpPQg5BHT0oAj3M4x/D70uDyB19acrK2SMfhRwUO1RRcdmNA6+p9KQkjg5HoTTmG3kfpSbQ5zyM8daBWE5yF60m0g85Bz2xTjHlcBufWmsCvRs4/WkFmtwaPaTluvY0oIx6D1NIxDDcKRuMZ6Ecc0XCwPGfT5RzkEU3ORx06c04kkr3xTSckE8AdaYhJIg4Gef608KpwBwenNLgZO3pTJZNnA64oEDd+4prHI449zShiSc8Y/KhyEHt7UX6AhRhBg5P17UpUDGMH6VGT69PQ05W4OeB70DtcUZBz60pGOnX3pFJzg8+9KwDdG6e9A9hNm4Ht680AFD6nuTQxC+4HpSnBA7Z9aL2FcQp6Lj34pCOoP0xQFOccDHvS9Pw9aAuG3rn8M0hA5PUkd6Vjgio3k2lc/pQKwo9ORjkn1o4JLBuPenMdyYHyr14pXTYNxPy/WgQiHbxkn60xx5nTgjuOKeeOv6U0LsB9BSHYQdMd/1pQpx296Qvj7o596csmP4cE+vemSncbubdjOF9aUkFeOf60u4cZXH17UhyQeg+tIYEE/xUDAyRwf50FgvHUilGSM4zjuKYDGVc+/Xr3pcevNKQ2c7celJkMPQ570E7bgBhsn9aaTuBxx24p+ccdqChK8dO1A7pkWCBj8sUgBHB6Gnn5+n5Gm5Gdp+96UBohpQKM5zx3NAymSfmB4ANPAwPQY70u9SBjHHrQTca2GzngfWgZOR1x1xSA88Yz6H1p2dvTrQIbwG4HPTtSMpxg9fyp7HjJxn1NNDFOevuaAGmMKxA3fL+tDdOmCfWlkcg5NIz7VBJyKQEOCADuxn1pGXJJ7/yqclWTPcdjSdBxwR60xK5X8ssQfSnlevb/Gntx0/OkyoB3dD6UgIuecZHbJ7UjrnHGfY//Wp5OM9h70rEjI6A0AQEkAEYGe2akjA24/nRjg9yOtIUdCMrx7U73IsdFgqR82fUUpweDnrxT1AY+gpxCjgn86Z07ke4qOeQOw607IcYxmhjgZHQdh1pu0hhjjPWgYKuGznHbrS8p05HvTmUAfSmhdx9KAsGMgjj8aTeGznJI7Clf5RjoaCWUAr096BhgHnp6Uwnkkrx708gk46CmqTnBPPrQAb+cilJ2j1ye5pC+wnHFKoyQe+KTdg3Btq7iO/c1GCSQR90HnNSnkcdvemhcf7vv1oTuA5iVTj86a2GA7Y7GhuBgcD0oDHGGxn2NDdtGFhFO44PA9DSsu1uT070qlQCSfqBUZUu3HA9M0x3HsAQRnI96YE2DhvlpeCMdfrSsMn/AGRzSGN3E8Dr70i5X+LB9qUYGR1Pq1AA+n1peggyR15HvSYDEEYGKccn7ufejGBkcfWi7WgCsu5euMnkUB1Q4C5HrTCcNjnJPOaCc5B5Hbmm2MJJQo+bC9uKPNjLbUxkdhUUnC4PH07UyG3AkLHnPUjigVi0wAyenqRQQOCe34UbiRjqKQBv4ug6Ci49BWIKlevfIoRS+Ce3TNCkmlVyrAdSevPSgBsoManb75pq8qCDUzEgYPGT2poG3rwB60rvqBHuCqQTz3NLn/gPvSja6MTx9KM4wD/+umxhsPZeOuaQOV+Vlx3yKcX5wOaa3T5uvpQIaEG8ttxnvQCMcfrTjnqOg7U1m25OOB6UCsJuIOOx/ShjtwBzmnbQo5447U1kAXJz74oFYaSQPmOcd6crBPlP1pNwU/0FG0tn9KB2HAgnjjNBfFNRig/SnM2Onf0oEBJHTk05cZweRikRcc9DTjwvHGaQ7ACVY9Cvoe1BYP04HpQvPuvfNIYwuCMDA4xTAUtjp+tAB28cn0NCjB9qdvBORx2prQBM4GT+lGN3PSkxtBJx9RRksw7/AF9KQ7ACGGenfAo2gdenfNP6kE9qD1NArDdoU+3t3o2jBC9D3NKVycnqO4oPOO5pp9A2E25BB7etIcLyeR6CnEt06fWlxk4/nSAjbkc8D3pPvAevvTmbA+90pMkZXg/Wgdw2q/RuOhpjYAz1A4xT9qoOVGfSjYOCGyT2oFYaASTnGaQ5jBB556ipF3IMbqjcfNuDY7UDvYWQKyqO/qaYTgYHP0pcck9T70Z+bHf2pCuyMfLgndx2FSD1+79aRlxxu5oAIzjj0zTDUVsbccYPeoWOTgrxUmNo6/nQR/tZ+tAhjAZ44GMcU0ADk5Psakye3H1pCxB4557UANTBH9B2pdwVth5PXj0p6gKPlb3NHVCo6j+I9cUCGhCM569DilVQBg59M0EsD04zyxNKoGcjr7UAMdCreo9TSY3AgnAqTIZ2J4pDjtQBGz7SB/WlU7SO31o2AHcOvpTgoz6k+tAxQ52Y6d6bgHGf1PFPAyST+tIG25y3FKwNDW+XAI6ntRtIz6EdaVhtYksStAIU9yD+VMSVhrqBkdfrTdmWBPGOgpxz35HvQwIHy0ABGFyGwB1pMjG7rmlPBz+lKVBx60CEVhg44PvTcknB5705mxweDQoGBjnuc4oE7iN8pLFuD2FIck+tN2bclm3DOfpT8jPHU0Be4gQHPvSOh5x2PanjtjmgHj0+tAxgTK5P604Mo68Ubj37UhHIyMUCuhCWz6rQG49KUcjAb60rHccjj6UANVlJJHJpwIYgMCGznmmHOMjqe4pQd3XjHQk0E6dRZMJx078GmMB09e9K2SPvYxTFUk+2OhoGNcHAK9B70hB3ccEelSA56cDOMYprbUI9ulGwNCct1yvbOaTGBz+ZpRIWXHA9qUKE3DduB9e1Il6DRz16UoOeD0HOM0pDkdiOnHFNK89c+5qndhYVgWOOoHPNJkIc847YpynAGefU0jMWyOi+h4pANMgJ45Hv60jZ59fekAIz+mKRxhD1b3qrtaMBpfc2ByO9MdvLUscn0x2p23nd6jpQ44x0pXQehFasZYw8o8s5ICg9u1SA7hgYJHrSgEDB5I6YoIHU8EepqSdWIQAc+1LvUAEnGaUMWY9h6etIVIGWb3wKdw1Ojc4Az37GmFwGJ5HYk9Kcp6U9XGCT0I7UzdWIi+G2nByfWlZQVPzEHtSgDIAXAxSgtuOeBjvQO4KSNo745z2pSxzxxx+NO8sY4phUgHHJ7ZpgriMwJ544oOeSOO3NIQSMjjBprPhgDxmkMcST/FzntQVB68fSgYPAX8aUgsTnt0/xpCuAIONv60H5BnH4UmSBz0Hc0m7OcfrQ2NMb5gbIHyjPengE5O4BfelKYHPPuKafkHJyO5FO4xjFwM5yfQUv3W+7kn3pfLwQRxgdD2pWXJ+XKt6+tF7CAkKcLw3U4NCMFGT3HIoK7d2fSkQ4HzcfWkCsKpD9PlPvSKQQT/Ol2qclaXIAx1HtTuU2NIIOOme9Ifm69Kd6YbA64NBIBwelJ7E3YnmlRgd6QqU9MinFOcHpSBjjI5/rSvoNNiFSRkYxQRkY6expAdoJHA9KcATjHy0XsFxjRg8/e9qdj5d3QDsDTiMde1DdvQUxXI938Q6+9HmA9ePrSyKS3oPal2hRg/pRsAgUEbQdq0rDB46fzpDlTk9umKUdcD60XsMRtz5Hb609UAHJzj1puzaAMYp/GDnhuxFAEci5b/CkOM4A9s+1K77HIPPuKQHdyW/CgAJ4+TkUhJB+nTJ60rZUnH60pHOB0pANCnJI/WkVic9sevenknPoB+tIxBGR27UwGHLE9qUhgRjke9OGQeeBQqM3Jxg9jT2ENBDHPXsaVSBy3HtSHqfXNGCOevrRfuMYwBI6/ShVIbP6UMoyR09OaDlenJouIkyOn8qb95+OCOxpRu+YseO3tQvC8cj370hjFkEfXnnoKlU7z6A+vaghSOaZk45/Sna4rDJmIHDc+oqSIsEHc+9Mbtu49+lP6EAduSBRdjHkbl9PUGnD1LBajxvyRwMdacDtX7oJ/KkFxzbiePxzSZyT3pxbcPpxTNob7304oAdvK4/uj86H5JKjn0pCM4B+Ue1IAUPLZx601oO7Akj29jTgeaQjJ4575oIOcjk47UhAxwM9aVwABnhqT0z19qRixHPBPegBMgNlufp2obtnn0xS7duT/Kg/KKL3AUjjr+VRll259PWnMfw/xpoXknqeg9qNQGlW+9+dAOSG7+1PBYZ7g9zTGBJI6UAIHO7HT0yadsOeaUcde3rTWPX5vbI7UhAV49c96aR37dKPmVMHcAPehyT7n2phsNyAMdqG5HHH1pWU/QDqKdnFAhoweBwcUBSCT1z1oZGb7nBz2p245P8AP1pAGMDjp3IpAcAenbFHJAobrz+dMBCC4wGwKQ4U4/CnIuBzz7UFR3x60BuNwCeenpShtvXn6UpwORSI+/GOD70gGnJOT06809ioHqKCAvXg+ppGwMHdgD1oAZuIPGRgdfWnMxYAdTS4yOoI9qQrzkdcdqAGkEcFqUntux9eKdyBjqevNNLkjI5I/SmAvIHr7CkPADDqp6UoBbOGyfem7ecnp/KkA5zvbnHNMK4zlsHrxTuG9/cUhTGfT3qtRMiLb8gdh2pUbaTu4x39aeVz049xSMM9PTrRexOwrY69x+dLjPJ4J7GlUkZxj/Gl4Q5PB9/Wi9x2EK8fN29MUhXnd60uSCSBg9+abIQ64zjHpTuhiM+Rgfr2pfMbjavt6UoAJ98dTSqSMfzqRDSuBg8fWhgAMj059qWXDnnkg9qbxg55HpQK40ZAIPIpMqD3x7051G3j86aGOcA5BoAQ4A5bilYgrgdTxmgqAMnPHHFBy2QOPc0CfkRbWz978PSgE9CMc4w1SABDx600AsaNRLuAzg5prMMYHAoYgH5sj2pwGORzn9KthcQIT0OcfpTXG7gcA044xntTdoXIHA61Go1qNOFH9KQ+361IuMZ7+9BjJGR2qr9AsQICwILAjPansMZHX04ozkH696XBYg0WT2EIOcYPTrj1pjHu3y49TxTiODtpSfXn3NCVhEXJ5TJHfFKCF5XnvyalJMZz1X2prDccDj3p6MdjoWB6d6YGI57d6kDbsluPSl449frSsy00mMYEDPbpQuPvFufekYqG29++KbyEc/ewMinysdx8twsQbLYz096jSYhc+3aqQmJOXXy2zjJq9aQtMCR92qUHJ2RDnYRpwg5yPU0xbhXjyegOAT0rSg08Nkvz7Hpiq+qw5kQps2KOFJxj35odKVNXY41OZ2Io9xGT8o9ac6+nJ96gJaEj+76Ui3JlfHb+f0rK5pZE3+r+81A5br17Gm+aMAn5fY03zAMNnP0pcyHYnVCcZbgdaYeGIH4YoWUNjHA9TinDaOTxjnJp+ghBg9elOzwfQetJjj175FITgY6DFMNRuWQcH8G9aGXeACOfalBYMM8/U4xU0e3AJ+Ug9O1T1HYhztPPbihs/h1+tLIwXOeKRHPXocdTRcBMnOTxTt/6UoQLGc8k96jBI46c460wuOYHt1xSBTj0Pel4Xq3WggEf4VN3YBDkk5XJprOyfKvB7DtTkYljnke3WnMOSen0pXGNDZGDx7nFKenPApEXcOOfc05uB6VV+4hhwAx6n3pxOBSEEn2P5CjduyPTvUt6h6i7cLx29aAQQTtAPfNIMqTlgw96FAbknHsKoQm7PPp60pAYZ3dR370OAvTjB703ZnG5sHPQU0MDGy4zz6Ck45J61MOhJ/WolGCA2fUkUDuCgyAhRkj1pDkfUdhSg9xx+lOLgEHqfegREvIHr6etOUgHafxzSlMkk/pSdcgcY9KAFzt+gpquc53dPTFOJ+XAH0zRnbjP6U7sBGJ3HP50mMe/vTmUjqoP1pDnHy9fehvQBGG0Htil246fmabkhif4e5FLnNSAFNwGe3WlwB0/WlLYPApgYA43Ej1HamA7IzliMevSggKc9qJFB45wfpzTiCOP0pgNK7vc9KaEPfj1zUgyv07etIzE8rjpQA4KVOd2RTeV9/rSIzEbWz15NAz/AA8n3pXAd29/ekDNnB5HqaGJ6ilA3cq2PrQARn5uePbNDMCSBx6560uQuPm/KlCgDmmnYLvoNwOSaC2WyKGPNIi8nJ/ACkNC4zz1oPHHr6Ugbb8vboDShgOvPbmgAIAAxycUAZU47UzJD4KkAdDnipFfaPm4B9TQIjdW/HrxTSoXHYdTT2ZVyQ3FJwQS2D6ZoHuM+8OeKVQTyeM+lOHJ/wAaTJ3Y29fegQ18AAFsd8nvTgAo5xyaFOBzHz2P/wCukZMZJbI6/SkAMuRTCMZA6n0p3zdSMemKftwOOe9AEfIHOCf50hGDk1IF6Z7nqO1RsOT2+tMVg6DPSlClhk0u4Yx1b0FIxwR2xSAXj6fWkxgnJ60oA7tnPXFIzAHnmmLQGUKGx1PrUe4oe49KlyxAIxnvntQCMH5ckHtRcbGjJJyM0nzAep96eEJJLKR9KXA3YFAhgwxx09xTXXn6VMOpG38TSMuD6/SkBDnJwOlPU7Tjp9KUqD93t1IxSZpgKynr2ppUAE7vfmkL9d/T2pzAqMhcnpxQAnQ5HBFMyGODyKepx1//AF01uRxx9aAGkg5xwR0oCtkE9OhFOJK8Hn1oBJwDx9aYAvXgDApvGSO/X8KePl47ikKhmz3NFibXEX5do9eBT2G7t0qNWIHzc/SpVIJPce3agoZjHI6+ppQCw4/SntHgk9R3ApsagDJ4OelPzYrAo3Ng8Hk4phIB4HHfNWVZTnK4PqKhkAxtGBkc0ARk888D1o2fkfWlEe5QTx7GnZC9+fWlcXqRjGcNznsKPLVenbtQ5IwfmGeoGKfneDjg+9IVyMHYMHncc89qXaMHPH1oGf4v50MQq5PH1pARkjP3sDpmkDMDkfkDSsARzx9KRgN/y1VybiswPB4HvR09u/NCgE479cGlyGY/1p3uP0GEHGe9Iylhxz7U9l2nPX6mlBwP8KQmxvlBSCeMCg8dOPpUwAfio5I2U88elO4yuytnjH400gD371O0fHIzj061HgMMjPPPNJMBp59vcUmO1OZfmB/l0pXc+nPtVXJuN2k9TtpuDj157cVJwAM03G3aB645pN2KudCu0HAYg91xTWbPTg+9PMhVQGfIzx70xowDkNjvkVauFxGIxxwfakLB8KWwSfzpdpBx1B9aa7rACwwTjrWkdyWxXjQqVHysO7VdsRHFujGGLHqvaobd0vAdxwCOven+WtnHI0eWZwOC3TFejotjB36l8KYWCv8AePQCs2/LNIyOuAPTpVu1uVndVkbEo6c1JeNGIz3JHPqaxqQ5la5cJWdznrmcquPpjP1qTTbdZ7Z5dvCkDNZ+orN5u3rEvpnJ/WtHS9XWytGt2+ZHH3GXpXn3Seux2vVXQ8wK8uwbiSejHimaravpahj8yuMrjqOtEFwInZgc4O4AdqvXLpf2wJZSVBx696l8rWhPqc6l+zSKrcH1rVS43Rg9D3FYoiRrkuFBbGD7VPLOVU/ToO9ZRk1oVsaJlZjlGWlEwJ+9z71mNKVtyseQxPapLdgibS25h1LGmpMRpbh0z+BqZXDD71UEl4OT9cU4Oc8nGf0oux7lpjz+PelCxkZ6moBOMc9BUqTD+9g9qNg9R3A/ix9aRlByT1oMmSMUhfb94j8Kd7BYGXnv7Z7UqgDIHWkZwRx1p27K9s+lS23uIaevHApRggAcHocnpSlVIHYCkBIyepp3AXdk4HNNx+GKc2MHHB9TQF29OaLABX0wCe9NIUZzyal5IphBTOcNk9DRsGo0qG+vvTgT2oxvx/SlZdgzk0IBn3T6n3pC2T6mlOMdevrQSWPPTFUmO9tw5Jx0+tOb7mOOnWowo6lsn3pWbHT8qY7gBnvjvSbc8dvfvRlsZHXHenHGRngjpikSGcggNmmlduCWwRzxT8Acfzpp+VgT0HpQMOc53ZHtSAjOfWl4OcCkYkk+3PNVcQ49CT0IqN2JBxxSsx5J59hSLhRzwaV11GKF28Hn3NGe5OAKazlznr6ZppPboP0pCHoCDxyM9+1KOH+XByOtMGM5HGO1ITwRu5oAe2dmDx/SkLEOR144phbIPc9s09OY+MA+o6VWjAdkscHkehpcoeNuG680xevJ4FK2c+x9KdrIBS24euTSfdz3z1xSHIwDyKbuKnk/n0qAH5AP170ZyMcZ60mAxwex7dqViR0oAepUKc8HpQXGeTVdpfnCnj171KvzKSOf60APZgD6n2pOB0603GDkd++acuC47ZoDUDxwevXNJn/JpWfJyTnPpTCCOflOPzoCw7qMigD/AD6UbyoJPFIJio+9u+nagAEh6FcnpimspXr0x0PanhiQCeoFM3iRSx4+tO4w29zgLTjlRlTnJpqr8wIUY9u1PLEE4/WkIZvJOWbHNKuOP5ml3AHFBIRcdD70AIf8g0qk4Oaazc56n3NGdxIPH9KAHNIScHtzzTG5+gpNpYYFATHA6Dr70CswweO3uKftVsdsdjSFhuA6YHNIzDrtwenNABypwvagYJI7j1pckrx1/lSEc/TrSGIy8/ex9KGbaeOvr6U7hOnQ0EYHy8nvTFsIWI4PJ75oyTxt5pcEYxwR1pQODngUXEM+bJJHHrQCQuDzjue9LnP/ANakAGSC3A9aB7gMsuDyaYV4yO3pT87RxhT/AEpM55PGO9Agx8uOg9qfHHuyQ2eMY60mM9KVSUAPTHcUXYDG+XPrTcFwc9fyp7ODn5vl9zR1GQcj1NAEa8DA+nNBAB59aVmGCDwfQUqgMT2ouwE5Yc/rSEKpwePpUuMHHc9M0x89O/tTuwKU90sb7c4NPtbkFuDkY71Ddwszbv4R1pLUFWG3kA00wNLcWwzcH3o+6ef1pNxbg4JpW5x3/GjcALY4HHfJoDqG54FK3AwOvcGoiRk55z60wJAcNz09qYWDKT0x16ZFV7i98heOx6VYjPmr5hABI6ClZk2dw7Dv9aTJzz0pWwRn09KacZ9R6GmA4AAZ6e1Mc7mxRvJbH6inKd3J7etSIifKjlfqRSjapJYZHTinkg8/rUbKCcD05o2FcRyCMjjv/wDrpCDjFPPA459RTcYPTH1qhMDnkDn+lKgwPSjJAB/Q0jPwAcj1OelKwXJM49hUZJfo2RxUkjlfl2k+5FM+XPy/KRxzTsMRuen3veo2wflzUzZ9jnrg1G0YbmlZAyJnEZA7n1pXTHXp161IAAD0Jz3PSmldrNke1FxpWIiAeASCfWnFdgJHOe1KQVyBwPehuV54PtRoI3hEdozyPShCNuNuD71IcLwM596aeO+P5U+ZlqKQ1nB9m9c0zy+Djp71KBnkUhA6HJ78UczCyZDFG0Q+XIwc4H/16fLO7nb0x6VNt4460jKBgH86fM+4cq2KURdblH3fMOmV6VekuzK5zzgdR600xIQR1K/nTHgAVguSfWm5ysChG9yrPiViD+GKgFsd2euPWtCO3Ctg5HHenvERkVi7vU0bRnEsMjGCOpoN1KqEKrJnuaukb+Bj3zSMmWAP60NWC+hhSApOfmUsT0ApZGG8DbkjuK2ZbJJFP3QemRUCWKEMvp+lRYL3KCqMZPyn0FWVUbSTgetW1tViP3c9utNaNRmmK7Ke8q+O/enpmRThskHBqvL8rnPQn8qnto2SMs3Qn8qbQ7XHtI0SAnAx2prykMMMv07n9akaIMCA2AO9Ry2DSyAq2DjtUodu5L5xYehHXFLvLHBbn2p8dt5aDtzzTigHPQ9qYN9iPa74K+vfim+Y6cNxzUqueQV/DNMaMtkjkH1oJ1JUl3k459qeJMH5ug9KiRAoOeo64pxfGcCgbTJVJJ56+1BIXOWqBJSwz+HFJ5gDHufeqv2FZotpIoHDZNNd+cDkVEsucZ49KGfg46+1K479iQDA54xzRuJBz1z1FVhOScDj60eftJBJ59OlNNvQNWT7ghIPIPc9qRnBwemO9R78ty2fQCgvyfl+maB+oPKFwW4pRNHt3Fs49KrTgyOB8p9qfFFtQAdAe3emnbQcbNFgsobC96eTtz61A2/Iwvy98UsRIXJ5PrQFkSMN6+9HUZ68UbuOe/pQScHnHpigSFxj6470AjB9vWlLYKt3HP0pHfPIOB6UCYzA7889TxTWGPfHc05sFd345pJOT9PWmIbu3Dn8j3pQ/GPfjFGcZPb3prKOo7etIB3yjBPX2pxAJPT61EoCn5eSfWrIGRz+tMCBlz05HqaWM4TAOe5xT2jXJwGGakjG0BeABxQBEwCn0+vekVflzuyetT+UDjsB1xTUTYSDyM9u1ADTFg89AOxp3lZ5A5HriniPdnPFTLEcbhyR3o9RmfISh56+/enR4dc4w3oatzxhk5xzVdEx15P8qAIDbsdxZtx9BUqRlVwOexxUx2jOeAPWnDDH0HvRYCHB6dBT9mMk8/Sp9gJ+tKFQsQOSPSgaKpXagx+lN2ng9vWrIVZGIOeOOaNgQEdveixRVY4GS3T0qNhycCrjL+IqIggkNxQSyPrg9AKR8k5RfqPWpfLx7+vqajZcFf4SaBDVbBJ/h/lScKOvHXJpWQsu12/Lik4HB4PakAqkED1PTFLyq88Dpg0wA5GGwPWlCZYsWxn+9QIY4Unng+1KAVHGeKUYZsDkj9KUsOQePequOwqgYBHT3pxkGPw7U1Djqd3t60CPYxbp7GpELtPBH40M2TxxjrmjJ4+bvQT8xH8qAFZVZTlunUU0cAAsT9acDn/69Ctu3Dpjjiq0AYFIHoPWnZLkbfl9c96ceD93r2oBIAK/lTvcBNpPNDfdweD60FsHAam7yc/LmpWugaDc4/wNLtAOT3pXOWz3759KMY69+OaGITaQeef607OWIGSPUUjZye4BxxTlOw4HBFIVhD8oFMzn/a+tOJIGD+lABbo3509EAwgZ+ZeMdTTxGccdO2KjL8/7R7U8OcYPy/SkAjDcSobmgk+YAOUHXPFOQLzjqeaXG5cHt6UbAKX2jngevpUEp3DJP5d6mcbkP9aryEqdp/Sm+4DWBYccAelMiAGBtwc09WO/H8OKdjnI7mjcB+DuAH5GnA4PP61HwBk84qTeB1/I07j0FIOOeR60wr17e5p/mblALcUx1ypz09KV2GhmXboJcHjjqfWnx3TxKCPmPoOlRXjAE54I9aSIlpMBsHvRdgaUTmSNWbCsfWlwBkmnhFC/LzgYNIWJ56fWne5mM2jbheBQeDz0HrSsePQ+ppoYOSByehzTsIXcOo5zSAcDPU9acUwcDj6U0Z78n3oC4jfKCQ3T0oGQMccelKOTx1HY0FSBjqPagV+w3cAMHrQhUjB4+tKCM56/Wg/MRt4x1zRsK/cVmIwP5U2SX5vWkfrz0FKvyk564oKvfQQIAS2evYUK2QSOMdjSsdzYPyn2ppIxgfpSuDGMinOOOe1IzBWwTTgSRuHT+VOeNCo78dPSi4rNDB2PXHY0cbs8D60pCqmS35mmgAdTgdaVx3OgbcTnOSetBjxgt0p5I5Ixx3pZCCnPX3pmhDyCRyRT1UA4/lS443frQTwD39+1GwBncOGz9aUYU89e1OOVIOQMdM0mSfvcGgCMjB9MUeYQT69eelOIwOeQO5oVD35+tA7h5hOGHGfXtSPg55+XHOKXA3GiMBgc/L9aBlK4laBV2rz0O6kWRyFZvlzwRVyWMS8Nzik8tQSTyPegCPZgZHP86ft2jP6UBCWBzxTl4ABOTU2AjfGSR0PFRPDnBP61Oy569jnpS459fpRYCsbYfMQPmx3oWIgkHjtVvbx/hTTyfUjuaTVikyu0WOP4R61Iqcbhx9anONuCNzfXFMJJyOhPFIdyIt83NCoGGaeyFTkAMTwc0gDDg/hSC40xA9fl+tN2HbjOfyqRpGXHfmk3BuvGe1AkxgQE5PpSSJlhnhalVCDknj3pXBwAOPegdysQFHt7Um3duPQE1OwCnB4HvQBnGapILoibJ68d6rvIwDHbkZ6HrVwxhs849qa0S5BbOR0pNWGUypkbI7jpjrT2iDLg9T6GrHl4PpRjnG735pq4m2R42jHSkaTgj9DUmOMhsj3pm3ax/n0oQ2ysyhGz3A6etWI5AVA+764oZA5O786XyT24x+tMVr6jw4HtSk7ev6VEfk+Uj9akXc3J4z1xQMAR17+1NIJbjgg96Y+c7eR+PNMfcQAW/KhMGibccZ75pSSF55NRryuS2cUNMGOP607sLdxwYAc5wetPyMA9cdTVJ5nD4DcU+KYNje2BnJINFxWZcKEAHdgdRTTHxnsTSrcRscBs+54qQSqevOTjPpQKxGItrZC8e9OJCD7xNMvtXstJR5Li4VUUf3gDXn+t/HLwhokzJe6orf3UDBQD71LaWpcY3djvZJwv3ehGM+9SebJwD8pxXzzqP7ZvhGz1OSxjMTFULK5nDA84PAAIrC/4b08MrdeW8bS2qHAdF+7+dHN3E1yn1GzNgknb7mmNcFOCM/QV4XYftu/DW83g3yJIoH+s+XP5itXUf2w/hpaaabiPUYpXBAKROGbP04o5ylHuey286zsQG+ZewqQ3O0lB948Yr5b1v/goH4J0l5Db29zO8fZFVSw/OuR1T/gpj4csLYzW/hrU7iZ8gI0kajPP1NLmb0G4I+0WdvLyNxxSCeBI2d5FRhwAcV+aviv/AIKN+Ptd81dD0200yFgfLaVS0ijJ6knB/KvL/E37WPxZ1j5n8TLbnOQtqm0A/UiqtIXs3Y/XhLiCVsvOikc4Zh0pkeo2MkpjW5jYg4HzcZr8V9U+NvxQ1Xb9p8d3oGMHZI2QM+2Kr2Px9+JWi5+zeMtUZ+o/fMo7/XFOzHyH7YOzrOI1O8HgFWyPzqcRz5XAyemA3Svxp0H9s34x6J5xh8WT8HDfawJgR143A4/Cuj8Of8FBviz4au3ub6/ttcWX+CWLy9n/AHzj+Zq1FhyI/XZ4JoicjaTyMd6geeVFUMpx05r89PDn/BUNLNoIPEGgzxMwBeS3uAyj6Kwzj2zXvfg39uT4feNjGkGsCKXGTFdL5W38Tx196l3jqRyvofSP2jnB4xzinh1eMnv6GvL9H/aJ8D316IpdesYZMAktMuB9ea9Bsdd0nWI1mstQtp4TjDRzKwP5UtdyNty+0IlQHhcUghHzDknpRPK1oSWZWiY8MtPiuUY4Xngc07jvfQhMJOexHQ0x4uST69qtS5T+LHY+tRkLtGOSfWkIqNJzjkD1NNl+cDnHNWfLGDn05wBUbw/KcdPequG5HGfk9G9PSkbc/tTgpxjofU08Jt9vrUAM3Ywo6jvTgxxx09TSLFjOT19Kb86HjkfrTEPwCxJ4I70uD1LYPYUHcR7jqTSCYkFR06cYoAOSM/qaMnqeCPSjpkdhS4BHPNFmgDBY88DP50E9PQc0AB+Dx65pXO3I4p3uADBzTSuSPm2kelDODkDj6dqM8jHA96kQquME9cUj8fh1zQRt6duSRSYBIYcHuD3przAN43H364o3A0nc9s0Eg8d6L3EJkk8//rpTlR1waQgL15/Ghs49xT6AQiXDEDlgelTkhgT0amiMswbGG7mnlSq8r+dSAm7GOakRwRgcYqEnaMmnKcHn8qd2A7fsLH0qOVNwz3qVUPIK4FNZgAF6+uO1CHuVmBXkcjHQUK+T0HHPPapXYA46+lVpG+cg8L14603oL1LQJCgHjPpSKWzn5R61DHceczCpUc4OeOe9OwyQJsHDZFMY44GCppdx6r2oLBz6YznPek7jM2+iOxvU+vaoLZdrEHn6VflxtOeQfWqsAw+QuPrU9RdC5FuAyTnGakGSM0R7SuS3HfFOABBA+6PU1ZmMwSSBx61GuckE47CpCm45PP1pMgEEfMfQ0AJsYYDNn6UHIxjnHqac7Bv/AK1IcKvTIHrRewhAuc4bDdeKHbC4PHcgUbieExu78UZAPPX3oFfsNfplW/A05cngnLdaTBY7eg9aASejYI7/AP6qYWuSqQQPX3pjDFBbaeeee1IVyd3JHvSHsIcKoPRu+abt4yvGf5UrDsWx9aOGFACKTgA8H2pgIT2qRmJYYwAaYVGCT0/2u1SwtYZuJHXcCeaXgE44z3pwiDLkMDnjjNMZSvPQD1p2uFmdIAI1GPlz0BoyScng+1OYFiRu5NJsPX9RQa2EYkkY4HtQFPJ79s0McZHUj0p3UAng+9AW6Dcnk9PrRkjG7H1zTwmME/kaTjJBPQc0BZjQwc7Tj2PrT2O35B0Hcd6RcbRjj6UEZ9yfWga0GZ3Zx0zSMCP/AK1PI5x+lLkD39zQA1QRndgUEhR1wKVy3Xr7UxXGT7elAABnnOB700gI+D27mpV9T+tDDdk0ARAgZBYZ680pbH075p2wHOf1pMkgA849KAFU7gMEUq8HI4oUdSO9Kfm6UAI7ALnrj0pgAJDCn8g8018kfL1HIqbJDuKcN15IHemklqN2f/r0pIzjv60vUfoRsnOen0pNpB+7x71PjA9cUm3knP4U7Be5GxCL6D3pVZj14oYZAJ6j8aUcjnilvsGw1o1dCWzz1xTWCqwA/OpgwC5/UVE6hiT1I7mqHuJt6H8eaHOOT+dOUbQMd/SgleR0NLYEug1UEn+J4pPKIJzz6YqQIF+bOKXIHrzTQyEqA3oDUbRb8En8qnZNgyW6c80Lk80wIhGcc9KUpins20HPJFCuDU2QDGXJycMRTACD7j0qZuQccCoHJB57d6AQEEtUZUDmpCM4J4xUcxOCf09aC0N4wewHYd6qzYVucKewqzJII0LvyccD0qCCB7wl5G2AnOB2qGNMiyzcBSfU+lKsDO/t9avzWihdyyBQOCD3riviR8SNF+Gujy3V9eItxsJWEsM9M0WGuxL4n8WWXhTT5b2+dVMbEIjNt3e9eJfEX9rj+y9DnmsbOKURfKDDIMseRj618+/Ff4yXXxVvbqcXkum6ZGCsQLbd2O5r548QeJLx7dLWO5/0dWy+xuHPPJ/DNSrt6F8q3PXviR+1D4k8QeYsV8I43XIQN9w+/qe1eG6r4w1fVJfMuNTnkkxkgt265rLmmVH/ALyD5iT2781Czjfj1OQe3b/9daxjYCG6e4JMm5lmLZ8zdzjnj6VA95cQQNF53cFv9o+lSXRbzCA+45ySvb/OajYNIpX7wT5m29fX8a0uBLHdyKh37mJ496kikSWWPe0qkddzHBGD/wDrqJrBijOjs3ORubvxUUgYkEbmK993BNGjAtIfmPG5STtDNz602S+MjiMOu0N27D/PeqvmOm1fl25yfXPapVKbufkJHXHIoAtNciIHa6ttP97jP9Kje6AYKB8390elQpG8u5U+by+Spbk8nP14pyTs0jbo+Oikdz1ov3GTw3EgiIUcnkBqY2fNy3XGfl6f/Wp0UKq53O3yn+L0pFYqG3R4JYkY9P6cUCIL1fLiRnG0N029/wCdE9hBPFGhbYTxz8uT657elWkZZY8P8u0ZAPRRz+tQLI0YjTqo6sehOelO/cCvc6RAGaNtsxx1Pb8Kgl03KJsT5VIIKZUgVrq2eWj2u2dxP8I7UTxfITjKgY465701cVjOa6uRbmNbmWNAcYZixPb61t+H/iH4o8Lu02n+ILy0dfmQLMxUgdARk/yrHeBvMwBweD7UCAxp/tDqF6iqcmFr7n0V4C/b8+I3hxok1j/iexoAfKXCkr09u3vX0Z4J/wCCiXgy98mLWEvNLlkbDFlzEnTqeo5r86/mXHHlPn+HqBVaaxS7wJeQTllbuMdKzcE9WTy6aH7heEPiBo3xA0eLUNA1e0v4WGcRTDJ69s5zW7ZawjkpMGGw/e4IHXj2r8NfDPi3xH8PrlL3w7qt1pl2AQHhk28ZyOOQfoa+qvhV/wAFAtf0TUU0rxvAt1AqorXsCbXbgAkjp75rOSlF6ByKx+lUuoxOxCkFexBpkdzv4YY9s15r8M/HHh34maUNS0PVFmjdQTGsgZgcHgjPFdvm7sGRZUUqTjIbdkfhSUkZ8vY187gRux7k9BTvOUABm59CapR3KqDjgdMdqe8gl5OB6ZqrkepZ3K3Tj6U1mxwOoqJZPLYg4IIpHlPXrRdkk4BfBPy+wpGXZ9fQVVF00ZyenrUyyeaCS2DTutgJVG760EFcE4GeopFfnO7inZDgHd+NO4DWUjJ6nrQCSOeKM7WxxikZsnFDY7NbgDhfX6U5XwQPzqIPvJB5+lJJIFyTwB1JqBXLJYZ+Vsg+tR7sZz16HFVGvVBBHzZ9KmXDjJ4z6U7k31JD1J9PSmtlui59T0pWGOR1NIMknPB780XADhfXp2pQcrSFBwd3P9KM8c9+Oad0gGFzzjnPTFOQb85ZvxoYopwflxzzUZmJ3Y+UjvUgSkbePxp0LKOT+BpiuGHqcdaepJ68UXQyfd1PX61BLkZKtyfypJLjYMHgg54qncakiHB6Hj6U72CxckGwc8EiqU2Qp7H3pUvPOTJ6A4GaguJy4bZ19D3ouMktVbeQWXANXWKcAt+FZMczRgMeee1X0uC8WTyMdRQpPYB6NmTjpT24yRVaOYsOWwR2pXmIyvpzRdg2xlxIFB7KKZbMGPJGO2Ko3FyA20nr+tSWUoTA6g1KkrisasSgcg574qRn/wBr3wKiWZQfl4I4JFSeZkE/yrXchsaxw3+FNwWOe3pTmCsG9c5IpBIFBA5xQIXGAc/r2poUtzu49DTic+/Y0qtkZPH9KVgI+Rkjr2xTdmRgtz/OpGGPYd80DJ684pk2EOFIB/Wmbh90N+IqSTcEOBk9hUOccFcHrg0tB3JQpbAHr3pVULlR6801SdvHH0pryBWADc+9MWo5lB6fh7UgGDtHGKduO09s015Djls/WluO3URunWoZXKKcfM3ep8b+OtMkTK4HIPc0DZm217JNezwhCqKqke55zV5WH8VUzbompcTbZCBjHTHrV6SMqzLjLdeKm7JsdNwRxxikLhVKn5iaH2rlc5PfBoJBPBx260zfUYVwR+Zp4GOnQUAluv60Yx7CkIR26fN17mmgkE+nfpTlI+v1p4wCQVGD3PNMeomNy/e5+lLG4xtPJ67u1IW54HX0pQ4jAB+bNADW4bB5PvSbc9cY9BS45JPHpikLADnigLirx/8AXpu3n29qVcE55AHY08nb1bPpQFyNgRnP6Um4KOf1pW46nH0oHHJGaAEyf/rGmlSF9PpTyTj29qAwx83T25oC4gJUDpS7i4y3X35o46n9KQ4P060AACli3Sl25HHOKapOOF560rqNnDYA9KQDWXByOaQZBIHFTKueT29Ka7YB7n1NKxV+40gtx1PpSKCDxgZ96eOVB6E0DCgcd+9DRQjL1HSmOMfjT2xnP6mkbpnr9aa01AaCAcDn1NKQFH49KeR0HX1qORSDn+dMQrNnp6UwfNg9KblgST0x27VICxHPX1oAAD2oOAPenMcA/wBaYckY/UUADMHGDyKQ5BwcE9sdKQOMEHJx607GMtnt0NAMjfI6Yx6im5wOO3PFPfp61GJdu7+lINhzPkbWxUZKM2DwfeopJA3RssaZHcuzhXTOP4h0oHfqWhFx6gUSqxjZjwPQ9KPNKZIUkAfnVO91VIB5bcemetDfcFe9iIOt1O8XVY269qt3V7b6bbF34YdQW6VhPrsVjBJMd3oW6YryHxN4v17x94hn0TQo5IbaIYnvXXgeuPoO/wD9bMN2NEmzT+Lv7QK+CNNmmto3uZyCI0RtuTzXwf4o8daj8RvEN7rXiK4ka2UEJC0n3Dntn8q7X9orx5caTrqaQjrMkEW2SUfMSc4JNfON5rtxcrJGr+WrncQGppXV2aKKjqi14r8RwyTyW9v+7tTwAeo4FcrcXh2ttGcj5Svb3Pr/APrqO+czySJv3OTjf6DrzVeVDDbI+/a4OMd+3SqSW5SvsEbBm/efd9G6H61Ya4RQSW4B+UdqoKWljB+f2UNyex/HvTUt2chZJNqEjBb5iOnrV3DVFsTxS72bqwx8rbQKI4vJbcPmU8F93JP9Kg2x27GNn3PjIDfKFHI9eaniuHZ3XpHkYY+oPOKCbjnjXyYirs20lSWz/nGKhllfavP7vn7verKrG7EyHg84boKEYpOzfIwHQDoB1oAi3LFgLvxjBPdevP8AntUMkUnlqIvmYHG5ehPX8/rUykqWA2qzHILd/wDI9aU3JVxGvzcfgCf6UwsJ9ui3o8v7toxhg3TJxTITA6lkfflwfMLfdGecen/66jkslvJG3vsHJ2K3480+306OxjVFwqMM5b7ueap2SsBbeMyICruFH3guKaIC4LRvt2HGX6470G5VTlJNoKjj8Kn853KxNyoPzMvT9T0FRqF9bEUMaurs3OABhuuen5YqF3IYovDEn5u2O+KnZm6H5VU4z2br+tPQmVyjbIwOh39v8ataDIriCQR7vvAkAAdc/X0qvHcLcRTxRPt2ZVmVuhxkfXk1Osps5DcS/OAThexHHUf40s7W0sgNtBt8z5mK++OT7U0BE8LKse359ow+G57Cn3cW6NmiGxt2SO5quTLHM7fcXoVb8TSyXUc4VmdVlJwdvQEfzp2Yr2Ghi7ttPGelJDMsTsrcYHX7wHIP86tRxu7M6DCqcbpMLngc0y4j2hnV9spPzfJuyPw6f/WpWQaockiM4LfizdM57025iS8csdzZ6lu1VkkdyQo2qOfn+XHoPrUsUrLuifjbwC3fvxT5WFy94X8f+JPhrqaXeh6reaawIx5MhCvz/EBX2V8C/wBva52jTPHF4IQ+FW7bsT6t+tfFqQeYCfvHGAG/z61SuYJLiJhKN0KsMhm6H/GpcLsTuz9nPDnxCsPFFjHd2F9FdwPyJIZA3HbNdjbXO+JW3ckZ55/nX44fCb42+IvhRrouLB2l037ssDsduPUV9/8AwI/a88K/FJYtPubr+z9SZQI1nyqv68nvntWbhJMwnF7n0wl4jMB1wc54pzTjr/D0yKw0utxUx7ZIevmK3Bq3GJjbiQNujJ4YdKTi90Fi+xDAfNj2FSQMqjnoD3rPjucjO7t1qVbnC89e1RsTYuSZ3A7gBnOKGu13kDdgdRVUXRIz1x3FQPOQxI5PTAouPqaZcBAwaoxcYyOpqksxAPzfXJqQEdT37DvRzXG79C5FMWORwMVX1V5o7RpYdrMOMGnRXCnB+Zu3FTblbK9RjPPQUXJasZ+nlmjRpFwSMnnpWosoA4wD6VVdhwV/IU0sDnH41VxFlZgGI6nr1qZpV4xjPcmqIfdnnHpTjKccnBouIuN8xyWyKaWwfSq0dxtPJz7VMXV+nB96LhYkLBhnA9RzTHjHXgUiqUb1B71KzYXnkHtSArqSrH5s+3SphnZ17ZpXVRnC5J9DQmduduPp2osNWKdy+F5/Ws6T5vvdOmBWxcxhgwGM4zisqTIJwMnrWfU0SWxCFeEADhR61IjHIy27HYUxm9eR7VGXZcYbGB+f60uawuVCy3CRAEsygc8VPDdb41YHrXNazeeYXh+eJwMgipNFvty+UNxI7tgDjioUhOJ06SBzndj1przZ3MO/61QkeRWDbmwP4R3qfzzJCAq7COue9VvqTaxBeKGbcM59u1NDFVAPyY7+tWGXr0pgUFvm5+lAty5bM5jBGfxqUytEgOTg/pTEu1jXZ8ucdOlTLKjAKfmyeCe1b3ZOpKkxIGeO5pWkwR/Soyytg9D1yKN4/KndisiYSgD0z604ygHJx+lVd5c/e9utKG24B69c0risTPKGB+bJ9qTzMjPSotu4KC2B1waC2OByRTuxWJzJ5cRxyfemtcqQqr8h4Iz39aiL9Qe/aozJtwDyB3NFwsXAVK46MepBxTJGCnjn3qp5pDEhvwNIbgnILYxyc073GTb2Zxt+Uj16Ghvuk7uRzzUKyNyScjtTJrsxf40m7IRdjfGct0qVSJu4GcDIrPjuGBzwSeOKEunO4P8AKeoxSKPI/jTP8R9P8e+GH8H/AGd9F84JqcUy5d055UkHnP8AnnI9h0+5le0jknGJig3D3xUTahG4AdVZlP3j1FKk3zA9VPPNJIJSckkjrs84P500glgRyPanqq9PTvSgbBxyfUVRoRq3rwPenPIdpHX6UHD8njb6UpjU4I7+lAhicLkc+1SB968cGmmMKP8ACjAU/eyRQA15QGK7gD0FOB2Kc9u9SdyT1Y/hSbR+HtQA04PsKUrkldw+tN3E9OAfSlOR70CQpXGMNu7UjDJyegHOaC/PHIPanKDnn8zQMiK9SOe/PFHJ68Y96kYFB6/Wm8jg8/SmgGEYb0p2CpBHT2pSOOKUENkHt1pARdWIPA9RS7DnrjHrSuVQbgM/TmhiR979aBiBigz0APWnKPl9VPpS5zj5vl64NLyf/rd6BDDhDxz9DS7en8qU5HAwKRl5BLHA9KNSrEf3Fz1oyRzxg/pUoXjB6noTTGCk8sB/Oi4WDtn9KaC24dAD2PWn89/0pCqnn+VAxynAG78qGYb8DvTCwVsfiTUq7VUg8n3oAi8wA7W689KY2F5/nT9uc9iaQICT696AGFsjApuTnA6elSMqj2PSo2BAPABNAxrEjIPQ9B3pVcEZHB680eapAGPzpGGDwcZpCHEeZnBx71XlVgp29Twc1IxMZPOc9RUYuNzbeMe9Aw8lUUkEZ7mo40Yrndkj0pZLkYx+dRQXS7yCwH1oYrhLeGKN4w2xmHBPSqmpRRTvAkX70qo3yHqfpS6yrX9t5FtzIMkleDxXj/xV+Lcfg3w/5jTfZps7Ngb5icfrWTZcXd6Gh8ZvFqeEvDpieZYmnkMaM/bjNeQeL/2o9E+H3gWbT9HZbvVJoMTMijOT3OOT+NfNXxb+L2v/ABHvVNxNL9iiOUjMhzj169cV5T4kuZrm5V4WWKORcMG6gD196STk9Te19CXxd44ufFerzX10y7nJz9M5rl7e+glkL/cLA5BxUE9uQGC7Xw21mZuoqs06rIYwifJzt9Otb2urDd+haM8V1fEKnloMp83Qjnn61DLF5r5Z1+U8DvwM1Wmud9tIv3ecewNR28IUbfukqAW+6TTSsPUtiNmB/hBOQw/OlX7xV/4Tt/xNOEREat3PLFvYc/8A66ieTklfmweT7YzV3YrW0ROtqGQbfvkbBv6AZz09Mdqk+wyW7jdIg4OFX8etV/tEcqs3n+XIRjh+o47djTw9x9nV2+aIHGe6/wD1qW+whHidYzIE81WOdvcdqj88AMkb425zu6jkfyNWVlRiX8vaM5HznA74IzRNPG8Y+TaxYY2/dGexH60h6ldVa4l2SBFGMAt36f0qyY2YBPlXHVl/nT2tlbDM/wC7H93oOKj+yq7b0k2uo6dsdPpTvcH5Ef8AZwaVmUu3HLL0+maSXTmlRFmO4Icjc/U9atec0UYVfnGcnc3zAdaet39mYhk85vvAtjilckpN5FvHIy/eBC47noc/Slnt3dkET7TjPytwcjg/WrcVr9uikZfkI4PuPxqIQyxB1WTGeM8KcfWtBkNq5VfJZ90inOWbkVJvRdw+8xOSfT1qtbwSwSZZ9xZiTJ3zxx9Kfdq0SvM37sElQW/DrjvTAmJ84eXndj+91xzxTfshQYX92F52t1xzmiFk2u7Rurc7SzcZyDn1qVLjbiQbEYDkNhtx5H8qNQIZxBMwjk/dgnGG65x1qK6077Nb+ake7jAC+g9uxq5FMlwAdi5Ulizdc0oK7jj5CcgjdxjHX0o1E2UYLyWbHmDKYwV7jv0qx94lVfaGOEC9VI55/KpltNjrtfcjggvxnoP/ANVU5Y2iDFPnYc4VvwpqwyaZd6qjndwMK3Unp1qrd20jXWV3LxyF+bBzUtu87gNONgYnlfmI9AR06VakZgGKvhcj8sHpVbCKiSNE5VpPujJ9f/11Na3KSs0bffxn2qOONoZJAzoucHPc85I/lQxWUHf+7I+ZSGPWnsMhnjZGby3WRWycr6/1qDT9RudMvbe4tH8ia2Y7XGV2/SrsSpEBHsypGDIzfgPpxTZ9PkWPKpk5yfXH+FNSUQPrb4B/tl3dsbTQ/FtwzWmdiSI3H4nHBxX3loPie31HTYjaOsljKgdMNyOM81+KQZ4V2RDDHnf6e/sa+gfgh+1Bqvw1azstYvGvNPjcIA7HIHpz/L+VYzbb0M5K+x+ncEZuEzAMlamhJkQ5GOxU/wAq5j4V/Ffw78Q9FgvNOvImdgHARhx14NdpdCNcTD5WY5dOPzrmcuhlr1KrR7Tg/jUEhG7B4Oa02hEqZVse9QSWuRw3QdqT1H0Ki9COvsafI48o7m/OmqSXwy4J4xUjRFk5XB9qVwSsc9quuDRQGIYhmJz29al8PeMU11p1iRljjHDHvVq40NNQaUSdNuAxbkVX8PeG00ON8fNK7fePTGaq6sU7W1NpZWLKW+76ntT1OSfm69OacsAj+ZiCfUUpQA56/WpRnoIXwMnANQCU8+1SSLjPfPrUTKEBx2qhNdhrlgM559KswOYyMsc9eaj8okBg2AOeKsxW48vcBkk55p69BEjXG0ZPA7ZbrUQuHIIxj0JpTkOqsu4D17U94AMN6jmlzWAI5g3J71OkowQOfY1T/wBUdqtgj1qczAbQevqaOa5VkR3MwAOWwByc1nmRS2QevuKsXfJY+x5FZzAFivUdazbKtYlkJXjGKhlXd71OQCozUYG4nPFS0BlXNgJ33HO7oM0tlYtbSc8npzWr5e4f4UmwBj6VNkgepFKzgZxn6VPEheIHPH1qGU7QWYZQDNTWcoMS5YNnnA7U0TIkZSF4G6ol/cs2WwG5INWQCrZ/l1qK8DmUbehGKu5BVeVi0jqvYYJNWEZ0ZeMcUkajO08+uKtNLmM+3rTuw3I1lY4YcZqUP5qkVXADON3WpwwQA9Mcc1abDYGuNnJ/IdaU3YPTJ9c1HIQQSeMDtTQMZI5z60XZJbimWQH17D1pzOGwOh9qogFGJ6gdzU7MXHH507gOMw3YPT2pjyHB2rkVASQcnp6GgTAD2FFxis5TocYPNSogkHYjHFQMRnPTHapEAU5Pb3qkwJAemePrUEiEvnP51L5qn5Txnv6U5guOOQe4qiLkQO04pXwMMOlNPyksMnFOEilAemeSDiofcCNl3gg96G+QADmoy535G4Y7g8VIsmRn7retZ3HqduhNSLwfUfU0bO/b0pSpA9B61qWK0aNhgrBRn5aOgGFwO2e1JubIwwGPWldDkNuzzzQAKQTjt71G+VkBxlT3OOKl4yMck+namjBYgrxjPNAD1BKcfKB6mkYgk9/pSpiLk9OmKQ/M3PIpgMHy8k8egoyvOM475pzYZSBxntTQADx970ouAjEAc8D3pS+5SN30z2obO0j+dBXYg7+tFwGq3HLcijAJ4bGD0o6cDr3B7U4tjPb60gFXGOeTjrTCoDc/Tmn7to7ZI7U374x3HNAxryOoJVd2Ox71DNuJ3DlfT0qZw2cdvaonJTgdBRew7MkXlc/yp24ZI6EdapvqscERDNsYngmpY7lZRksfUk0k7hZon3AE8dO5pdw6j8jQrqffPcUEA4xyO9MV+wqnHJ5+lNkYKB2ye9KHAHtS7RJweT70FEfcA8j1NIOcg8Z/WnyLt4HIxSKu8jt9aBXG467lwBSsSpHYdKmMXr09TSdEA6+5oHYjyQ3tTSBjeetLhgxbqKa2eAf59KB2YpYdTUbKHGO/vTyqoeTjPqaGAU+p96BXI1hBPOcHrQ8YAxyKkPBprOF68Z9aAv2K0sQOT0+tUJWeFidu7PYdq05Dk5P6VmXsu0/LwfWkUrlS5kmjlGz5s9j0FV3l8mQGXnLAYHatO2ugQVHODyalt2hklAl24Jxkr0pWYrXOS8XeJB4a0m4nj+WSVQsanqecV8b/ABuvhrl2n26RVEEw2ru3AHvxX1n+0C0Fp4f03DKha7XkNycKeP8APpXwr8Y9Yt7e4lJm3TSNu/X/ADzWcr9TWC5de55pqF1aW3iOaKVPPtxnIX5QfbviuN1K4T98g25aQlTu+6vPFO1fXldpWHEpbLFux9M1ztzqu4Fg4UdD71UV1NPMguv3cpIm3buu3+Ejv061SWEzwM8fRicyK3OemKR7yIwec7uiLkkfpSIiI+6J9wYAll+U49MVoitxkanaYtmVGCCepPJ/OpkSVnV2+Xng+g71JGu5zt+6OWHqOOaRITlwsnmsT8vpmq5tAbbIniXzDGsjepZm6djTtrLEsfmIpUk7vUZ69anELW4Ad9xYD+Dbjt/nNSPtuCYfkUjOGX+IfWjYWi0My4Z2wv3AvOVbkn6d/X/9dWoJZWDCOTcpHPpT44owroflYn5ZF6jgDBqOGDytyN93B5XofQZphfqJu2qDv3BhgKvc4yfwq3ZXMdxbt5n+jwjcCWTnPPX0A6+9VIoDJICvyMg4B+Ufj/Klls702coY7kxuYr3POBRow1exajukuyAvX+6O+OM/lT4t8Ks2dzYxhenpn+tVYIZIwJG4Ujkt17ce9Sm5fypREnmDOcfdx+NPlE9CTzCWBj+YH7w9OhNSANJG8mMRg8buuf8APr0quswbtsYDnd2+tPWdc5+8M8/zI60WsFx6XEgRT91fVf8ACpIpFlH7z5lb5QWbgHpxVa4m3yEt2H8PTNSrBBcRuWfjGQd/Q/SmkBJcBogY0y0ikEhm4J/Gqj3+/EU0KyKDufd0HX071Ikyoyhn80g/KT+P61Nb+U0zn7pYfw9j6/Wrt3GkyvP+8jIV9sYGctjKnuP880QWBlcOsm5QMhWfaOnpVm4s7e6AEeV3qQU9f/r1VFvPaLhvl8rgFvTB4pB1B7eTIH3ZB1VelWIpY4iofo3B3fLj6VSfUVjYMsm4yAg7evvirexJVCt8y9SG6/8A1qYiwkSiNQj5HJ+bqw7EVH9klusNEnKZJZn24x29/pRDcxW8nlQxpL8v8Prx+VOuF+TzEkeIAAH2ORk0WaASaeOaFw0bqVTnb8wz1qDy926KR/u8j0PbBPrVmWCSMlT8x2/wvw3tTJ7GeAhJCig9NzDrjp9aoBkcKvMA/wAo+7hu5+tSzWKwBni5VVyQ3zZNOtxI53N+7OMHd6dqhV2j3FnbbnG1vlIPTIoFsNt5FVmby9yEYbc3I+oqdUeJ/vr5e3AHfHWnQfv12H5TggqO3ue+MVC6lZvs5+YkHbufuMd/TFAXRQuLZtxZWZuTxu24FK1mk0bRyfvdx3EP2PTpV/ywkalyuW/i9P8A61MjiaN/lf52JHPQHt/kUPsFzqPhd8SdT+Feo293pt3OIEf54dx249D+FfpV8Gv2l9E+I/h+3t5Zlj1cAIyswwOOv9K/LLEU0bbQqnIDBvXHXHarvhbxLqfhXUUlsLlodjbyVbacc8GspQT1E7WP2stJxEqAusiuMhkbgVcChgCOB7V8Y/sy/tY23iye10LWg0Uy4CSOw+Y9K+zbWRL22WeN98RHGDXPJOOjOeMuYjktlc7hj8ahaI4A7+1WZJPLGeq5xVd5Nuc80k11KSGbFUnPH1pWQr15qvPd+XgDnPT60ouGK/McHrii6E1csKcj2/I0r5U91B54qtFOWLY7elTCcNyeo9afMKw9oxtyTUDxkjg7cVL5wyN3XtmnFufancVrDbeH93jd83rVtFCED0OevWoYmAI7H2q0jDYcnHoTQNqyIyoLux4z2oPzKBt5/lUrEDHc96MAJ6nFFriT1K7xAn/GoJn2vjqR61cZCy4/nVeaPauTzSa7FMo3LZbB5z0xVYxjcT/Or4iJ6YPtQttiQluM+nao9RlBlYj05pPKYtjt7Vom3H5elM8jqT+ApWE3YrKvljI6n1qJupq6YRkZ5zxzTZLdUB+YAn+EHmhoVyg251xjv37irVgkaLGvTBycih4CMhunakjlCEk8Be9CtcTbZpiFJG42g+oqKG3ja5PmcAAjHWmwkk43cdeasxEbcnv3rWxF2Vni8jgKCGP3uelMS1WRiegPf3rQIDjA69wf6UzyRGu7HU8YosLmKUlmQuUXPPeq7WcpG7d19O1byxDgEYIHQnrVZhnIPWnyj5kZKxO3BXA9aVYiGz2z0Fafl8HPUUnknb1APbNKztYOZGcVyrHoc4xTWk2ocnIHard8nkoH6KPve1VDFICSdpHXik7juQZZjuJI/wBmlVeSTx60FGfpwB0JpxXB+nX/ACaBE8aApng59arytjPOPyqzGhEYwc1HLHu57e1O7FfUqmQEccsOaUSkbhnt0FLINvsR61FuHzD0pXAtwOrI27K+hPNU7ucwpgnqTyf/AK1SxN0YnB+tSywmf5uPpUSlca03KcMwl5Bz2574qbB7UpQRIQF24qIu+0sF+oJrG7Ho9z0dXB56AetKrhiF7ZNIF2/73XmndRzx9K72AgQEfdzinqwxt7e9MDfNt70FllIxweuDUAKWAPHfuaXAOD6Uu35fU+1HQE9+4NACIwbk8epNIRlwB164pSODj8KUNtGRwTTvYCPBXkdO9DfKM9x605WAfB5B5NKzICflyPfpRuA3zDj0P8qQkkZPan+UNxP6HtSdcA9O5HrSARRkHPAx+VMMeG4596kBwCf4R69KaxBOen0oKuRsjZ3buB1xSqcnjqRx7U8kKoA5BNOAwcjg9sYpjEChhzz9Kp3gwh7Zq7uwcfxelUrsEozenYVMncpMwNSOWwOCfTqavaYxjt0DtuPU7qikhQrvYYx2qxbqAigdffvUR3KlsacMgKEdMVKDjB6E+tQWuEJHUe9WSBjI+UA960M3YayYBA/WmKATzwR3FSFsc9BTS27px9aAHZ3imN8rU/ouAoz6imSRnIJbGOaAHK+V54A70KrHI6qO5qIhicDnPrTlcqpy3FADn+UckjNMwrH/AGh1BoRjJ159MU8HGT39KClqRFio+8Bz1PNLv3HnjPpTG3bjTipUjvTQxkgIHpj1qNplGSedvWpXOUZWbrUIUKnzHI96dhEUpY8qu4e1Z9wu59nzBupx0rTLEjI3CoGgkY5HC85J7UuUGyokRydvXFUNYluIrYiNPMcHt60ahqMkDt5f38YAHU1i3+vXlraBo9vnOOjdqzlK2glvY8y+NGrSN4dmN2oM1swkQN0GM/ka/P74jeJb6/8AFcV0USS2hcmaNm2gr6e9foJ8Q/AOo+JtC1AyXG15YSyZ+UBvzr4B8d6eula/d2N/+4Ycf3snpn86xvrqdUbbHB+MNSt31N3solihuFBcd+BXMSNbRW537jI54x0A7depq/qNwZZklP73Zwu3ptrLleKLd5m7EgBDf3cc++K6EVqh7Om4MvzkKR8vQev6cUM7BMFPmzyvfH+NRGILhYfmU4Zm5zn1H86RnldwjfNIWwNvTt/nNO/YLMsLLCnyN8p4OfUYNTI9vbx+bsZicAFux61RClGZW2bh1/X8jTziWQqSynqdvQDnJ/KnuLlBZpJpZTLwCMBWbn609bnZGu75R+uaQQGUH5MJ0zu5I555x2qSW1ldlCxOydflXgc0cyvqPlaGyXDSrsJ+XGSp6qOtKt5GML5m09CV/kasHRZ9yDY7bhn73Q8inxeFHgTKI6ljk9en9aOaI+SXYpJKEcGR1c9Qu7jsAT71d2efJGqnarNyu/g9j+tOfwnPHI7r87HoH9u1JLo19bPGdioxONrfNjpRzRDkkitLKbeeTcfNwTkdwfT3FCyKYS43hycspbge/wBKfPYyW8jn5t/6A8ZJqE2980x8xHUBcEjo3bPt9Ku6J1uPRl2bjJwR8wXvRbhNhIKKG5I757UjafPbf607mOeH/n1pdhidnPyE9uMDtmmmS0DP5MJeV2VCcEL6dKcp2ll+6DzlumOf1pyI8qKfM2DvluSaiaMmUxsW44Oex60xoeYdkQCDdGDkn/CnII4l2tJye3ofp6UrfKyIqMTk5DdM8HP0xT5FWMkt8wPTb1Bx060x2sKZ5A4ZeGXp/nrml+2Ne/JL8vAB3d6hiKyrubr0G3+lKwlVt38K8H3OOuM8UCd92Wnt7e42MH2NGDtB7jpj60jSbSEPyjo27r64+lU4gBsdeHDZwvY96fLcujkN9cM3H4fhQIUN5RZopEXB6t3HHWphPsXd5m5mHJ9RVUyRynA/dg8Zf5SferTnKrtkSRScZb06fnVX7iLkExbAO0A9/ShjvDF5FaIHj1HGOv4VVGbdju+53X/GmTDei/J9w7wd3DDuPzpjJ3glkQxxfxYYiTuMnI46HvUSGWUB5tgKjJHcde57VPbSs0KFnw3TaeverDGJjsGwyE5y3yjHf6+tO/cHoVre4SZAzfIRwd3Rsd/pUkkkVx5Q/hUnIXp0zVeN3WEltuVJHzflj606JBcSMW/dFcnK+vYir5kthN2HbERVjXaozkluuOeKYzrA4X5dkmcHuD0qw7lYgNmSQcM3boc1CAsrlX+dfXf8x9OP8KVx3IzbN56qR8qdSvynPX8alws8jKPmwP4vSp2eN0VW3MRxndzn0J/+vUc0q7Sqhfl/U8fnU3JCxv7vSbmG506b7PcRHekiNt5GK/Q79lj9qq08W2VvomsTJDqiL5bRu3DkfxLn27V+eiRLJKoV8cfgOlS2Wo3vh/VoNQsLloLm3YMsqNzkGs5rn0Jk9LH7Wx3CX4DQOrDP96kuY9igkbmJxxXy9+y5+0pD4902OyvgsWrwqBLCWH7wc/OP8P8AI+oo5RdwKy7cPzw3SuN6OzM02tGU5IzkEVHKSwwOSfWrQiZCw3b+fypskflgn+VSyrFMSFSMYz3qwvKgnjFIFwx9/WnAnvz70xWBchiRw3vU4DBMsPxNRoAzg9T/ACqxIcoc9PTpQGhSuLmSNSFbkd6oy+KRaS+S7qoYdXq1ccREjsO9c5daS89+sv3lAIwe1ZybWhaSOxtNTE0Sk/XIqZ5xv3HgdhWNZhkTG3gcc1dAAH3s49a1TdiLW2L8V4C3XGO471Y+V0x8pPfms2J/LOMcVMJMg/lT0YiUxM3zjjBxgGpC42FehB5IpImwgKthe9MdSpyPXv6UydbgIwWCjv3p/lL0HJB61EsgUcNx05p4YjOOMdc00G4rpuPYDr0qJoQGBPOKsrIA2OgI796JH+bBbiiwmkZ8sZ2sRkH0qntxx1J4Na1yoVflOSR2qlHH85zgcZzQ1di21RKgJAycgDFSQI5cqG3KByDU0duC4x3OamEZjGOh96dmS3cZs+Zt3BIxj2pGQsSDnaOnoakYcEng+opGO0DJznpmq1JsDGVYiFYAk9+1MY7gCTk45NNachj6Ace9IrGXJXoBnPrTQaEmB15H1oYrjjhvepvsxjj3ncD71VmcZHft9aluwXQkr7Rg8Z6g1UwJAPc9BVhgQSTkk9KRTg88kdM8VIyFrZQMHqf1oW2DNtPGPWrbHPp680pUZJHJ9TTQaFZIAMg9PrTGRQ3t7Vcwdueh9R2poIGd3SmG2xmy2hPNVHs5HyNuAB1Nbe1ZF+h4ApjKE2+vtRygZS2ZG0sMEDvUiwPjnjHerwjJ6885p/lAk9qnl1Ay5oXYHdwB3NVfLO8nJ2+9bkib0weMccVU+yqpOeO+aXswO4JJxnn2FIVIHHpQrFhx09c0ucjHQ1oUIeVHQH370vGSe4obrk9aF3MOf1pt2BISRzEuQufrQrkj37gUk6mUAHqOcUqgrgHr/Kne4x4XgY/WmsBzjr6Gnbse1CrghhyRwaT90STE4C/d5pnJJJ4H0p7nrnp65p+Q2Mc8d6tlW7jM88nrx1604KI1JOAfagA7gegoOUOT+AqGAxsHg8/ypoUPk/dUDv3pxc5yPwoVPM5LAH1FLXqMYTjHepAAy7j/APqpuwbRu60RqAM0ALsGMj73vUM8ZZSNoAq0eOf5VHJLuTj1pNDuzGntzuIVcqeualhgO4Z6AdT2rQ2B1JPLZ7VWJG/b3XnBpWC7EWNkdSvAzznvVlct34PUVBnaw75qa3YKCA3Q85piHMN3A4oUBFLNyPenM+OvBpp6AHpQIi3NuI6DtSsS4xnB9RU3lKAQrflUMgKdOaBiqwK7RwR3pRGdpP6VFuOcjt1Bp6vkEdRTAFw+PansD1JzimcIQB+OKXfjn+dK1irEZIUn8qepHP65prtknufajOOD+lAETR/Oc8g0TqQmD36ZPWpcD1ziop5PL2segP4U7ladQBVnVAu1jgkHvVbVboWm6PzFUNzl6kk1GO3U3Ev7sjIUHviuE17XjqcckyMvkqSA3bIzUuVtyrX1ReutShsJGuJf3jL90Bq4TxP4wj09jc3C4TbuU9h/hVpWS8hkvJ7lLaxhUu88rbQepwK+Vvjz+0NpVtNcWNq/mKhMaENuDc1nKVyFCTd0dj8Rf2gbezjaGO5YoASVRuor5E+IniuDxfqN1fw7RKSQA/XA57Vja54km1hXnV8FyR97pXKXEkrrnH7oj5i3X60krnWvdK9x+5MP2d1RUJJC+5J9arTRNcys/n4RhyvbH+OK0SqowiCeau3I3/LtNRwQxmTyZPlJHAHqP5VoxN32KMYEKE+nygN3GagMUizl0h3KT8ztXUWPh83Cnaux8Yw69K6XQfBTXqhJYdzHnBqPaJGsYSZxFvpLMS/+sIGdjfKMVd03w3PqU58qHYh4AXLCvbPDvwfaZgXT5ccZ6/SvWfCnwbgiVGaFUJAJPHWq5ubY6YwSsmfOOjfC+e6jRXibPU8dPau90j4LSJEGaHcWGSren9K+l9I+HVvZlW8pSQMYZeK6e08IwIBsiwemOwqHE6ly2Pl+H4OBYyVi+btu6d+9TD4OOMiRFUqNwJ7n0r6pHhS3iYDZkEdulS/8IxDISuxcLz93io9mu5L5UfJsvwgkkT5YTux121WuPgzI6KHibK+i8mvsCPw5AqqPJU57+hp7eEoJyWaJVccYHSl7PUanHqj4ou/glJJIXNuCcdR0qpc/BqbYdiFcfzr7h/4Qe2wC0a4Pp2pf+Ff2MylTDyTw3pVKEl1BuDWx+ft38I71Zmk8nd2IasS7+GV8w2tBjk4JXoORX6IXnwrtZsrCqkH1WsOf4NrNIw8pQRk445+tX7xhJU2fnzdeALu1Z9iOrYyAfX8OlY934buIAgdNshHzfxAfU1+id58C43CH7OCp5yF5rBu/2cLa5V9lqcdWwtUpSQclN7nwM2jTRocnzHA67eMYNZMmnzMiZ+bJ+Zj0A6196Xv7LceA4gPzgqF9j2rkvEP7Jz2pd44ZMcrtVfxpxqNbilQpvZnxy1s6qQI8SMOcf56VHDcyLIWZMqpIw/cYxmvpDVP2c7yzUlYJBgcDaa4fWPg9qFpM3mWcjRAH69u1aqpcylhn0Z5SFRrkKeVA+XZ0B9T6VIYuvmnIHAb9fxro7z4fXlkS0UEsTK+73J57elY17p11FkSQsj56NVqSuc8qU4boz7yAmB2b7nAJPTGMfhUVpcvFb+X8qkcAt83HqD6YqaPzZ5DCC6oo6N24HNNurYGFkHDYwdvUfjWiaMb9CeC7V5z5nBPG5emDUiQ/bTKT+6wPlVu4/wAazwrQQoF/gPJXqR71Ml9LGuV7gZDevtQMnhZ7aNYRt8yMAhu+OSB7Z6U9b8u7F/l7EN1/Kmw30TFt332GMe+eg9KrzpPLK8ao+UwXZfmGPX2FPRhd9DR+TcRv3IeSW+YZ9qZcbt6uv7sY4+buOB/jUStLGNvpz83fr+tWIbjzYstHtdQVz+XNCdkK/creY7xszb2bIXb39z9KnLeRN5Y4Vl5RvvdMn61JdoklqyrJ5bowDBuo9xRHOu5Vkd1Izg+v4+lPR6jJJLeSOAxt8oOCp+6SMD+VRqwUEfIMYBC/MR9e9SLMywtv529C3pz+VVGnR5WVgnI+/wCnUcfrU77E76onjYpK7HaFI43dv8avALLEUZMoB8oXuP6VmpNmZ0Z9yqRt3dhU4d9jZf5c5UN0A9KlqzGb3hjxJqHg/X7HV9J3pJbsAw3cMMjjiv00/Zn+Oul/GTwtJJbOsWpWZ8q8tnYbkb1xnkd8/wD16/LVL0qxjR/lY/w9zzXSfCr4i6r8GfHtn4m0qby43byrq3LfLIucnI71lKndXQNXVj9imXDFjwPamyoCCd2MVyHwt+KGk/EvRbW9tLlcSoHKf3T6V3MlkyE7uh5GK5zFSuZbqWfPB9KiBLMQTgds1qGzbOe3p71BLanJbbyPWmkUQwk78Hk+3rUszExkdD6GnxwhgCeT2NQzoVYndnPakBVK7sg00wiMZH8X41LIhQemO9NJBUe3aouHkOR1QhcYJ9acgYx5HUHGarOwQFznp0FR29yXchlI+vFO6E0aXDEfzoUEMQe9LAgYkjsOlOQlwf4SPXrVozZNbEqCnJPUntVh8MeV6fpTYR5YHb61KBnpyetUK7EEBdSQuR7VGI+Tz+A7Va3iND35wRUJkDuSFwO+e1Ar9xioG+o4yaHXg/zFDPtDHnA5571MzgqmO4zxVaCuUZUYrzz7A1HbRNvO/nPQf41bZlIOP1qJSoYEt09KasgLyqoBPRjQ5ZskZ6d6SE5Gf4T60rOQcdPSmSQsSq564/WmBw4Cuu0jkYNTlCxBLc9adHAFIB+XPrTswKLh33FV3emK1tI0ozKxkRoQeoPXirFtpeGUhcLu5NbqxAIe2RjmvQw1F35pHPOd9EUZLO2aMRSsyKeNw71zeraTLYXZQbjGeVY9Mc1009u8g5bCY6DjBpzWQk0/yT87E8M3Va1r4eNRXjo0EJcu5xMisRkcY96WOQhctncOeaszDZdSQtw6cEnvTFjKse47GvHt3Ogj3iQ53Y4ySKeXBPCnHXk1L5Q6rxx2oWEKcnr04poV+xEpwx/PA7U4sACOD+OafIhRc9c8VD5XJ/hwMcUncY7cpH49aQcdeck0LFvAz09akCdPmx9e1NXAYdqjrz2FMYEMMcDPenyRAZ5+XtTFUZI3Z9hS1AMEAnPPtVeaRYzlu3pVjLKMHP41Xcb2I6rT1A7AkcgYB9utJkcE9acFUZzyfQ0oUsOevpV6FCBgevP1pm7JIbhR0xS8rnjP0p20YPqeealXBJ9Bc5HoeuT3pC35ilyWOO/vRwy5bv2BxVK9tCthAOOec+tOVcL/ALIppbk01nYEZ49cUmK5IQHAzz7mlcEcdj26U0PzzyeoxUiDfknj0zQh6iHDJg/pSbi2COccU/y9vXn6U1o2PzDp6VVgG+UAcng+poCAj0z6U9mIPPH1oB2k96XmNDCuDxyMU0ZAOO1PlZW4Xg565oUDAzwBU9RiY3A5ycetROuTgcc4qztIHDdfWq8g8wFhkYzwKAEUFAR1BqCVNrkrxn9KtIMJ6nHU01139ePpS2HYrBSpJ/nTo3+Yg8+lPlXAwPxIqNDsHPc8Zov0EycKuSTwfahs5OOPY0mMrxz7CnKHdCu7HQ80g9RsUpiYg8e9DOJDk9e2eKb3PqODz0pCMEkHBPrVIW4rL5YJ7HrmmAhVwOpp5Ytnt7GmbSD64pDsNKDr0PtRkhTn8MUoYBsdfr2qQYx68d6L3GRkgKD3xz7VEWwCVqaRCAGHA7iomXaPl+U1QBG3zE+g6Vm6xqBgt2QdM8j3q1dXaxqexHJrltfukgs5Z3b584VfU1MpJIaTZh+KvE8apteXaDwAOprzHxT8UIfDFg+fLaJASI3YYJxWf4x8bw2k0nmuqbQSWf5QvXnnpXyJ8YvifLrd+8un3GbSPhtvVzyOOmK5ne5vGPRm38a/2kNQ8T2hsopHtbdMjZGxUL69MZr5wuzc6rILmabcW5Af0qzqNy91OJH3YJy3tVaadPIE8Eu+PfswOo9apHQlZWRatUMS7X56nA9euane0kv1CNzk4IX5eKLSAzkS/Nnpg+vY1v2Gjy3KrGkTHcedvXP9KTlYqMbmLH4bukyD98n7y/yrd0XwnvuR5iMw24LLj+tdxo/hOWdI1cZI498f59a9G8PeBlXy2MHPTkcetR7RvQ6lQRwXh7wG1w6sIcDoAfrXq/hL4drAUYIvHeu28O+EYiEcopAP8OM13+m6RDaJhF4FZuLbNrqKtExtC8GwRYLxYHUAqOnpXW2mkxwqu1duKntoyDk9uOa0bdPMB5wRxW0VbQyUFe423skKhiygqOm2rFvAQdx4J96kWMJnPI9qeAFHHStC7WHeSOn5UfZ1wD0PcU5OMDn8anRcjn9aaJtYr+WF4HH1qSFS2MrjHapRFnr27U9YcNzVisKFGORn2FAIBHA/DtUhTanAzmpFgLAHp6igGhiIWPX8+1TLEeRwwPWnxQFAecY9alWHbj+Rp2JaZGo2qwGenWm7HdNjNt47VbWHf16j1qQWh5Zj+tFmDRmLYE4G5j7nqKl+ylTjO71z3rSWEgZ9alEI69e/FOwcpz95okN0rLJbwkE5+6Mk1zWo/DnTryTcbdRH3AUZr0o26hM9+44qtLAOccc96nltoFmtjwbxD8C9PeSRooVwwyVKjmvNvFP7NUN+7NFGFIHDL1/Gvr2W1WRBuX7vQiqUmkgtleF7g9KOW5bm+p+dPjT9n+70SSR4omx3AryDXvhzqGmyh1hbcBgqOh96/WDVPCVnqNsUlijOR94qM15b4n+CdjdwyP5O/B4AXtQ+aJEuWas1Y/Mi9sJIZGXZ5bqNrB+h/wAKo3Fo0HzDhFXAHp9R3r7V8Zfs4wzxStHZ7ZGyeOteCeLvg/f6NMSYW2q2MHOQOv8AnNaxqdzklRtrFnkMiK9v8knlP1O35uuM/wBf51bt9TSzkURyOysNrbujCrd9pEmnvIkqFFVsfN8oxkjrWFqVubWYnZhR/D2ra9zn1NxnLPu+8Dyp7CnSzy2nlsrpIN3O3p61lwXe2AbOFPZuoqZLtZJGK8hlxhf4T7ntxRcVzUe4a5Rnb5t452+vv7U1l8p0dvmBJAG7kew/+vVVLjyggH3RkH5+AOn54q4qReWgHzITgbmGQT3qnZalEHnMzybZMqOAPbjjNIkKuvmfcQZyy+mOR+eKc9qYrg7tu3HzFW69j7UwXKW8Qt1j+QklX79sAn9am9yW30La20VxZidX2SBs4XvimQXn2wskmxWzjB9KoqVlcGN8RgEnd0J9PSpmkj8yKZU3vj5kVt3vzRbuLcubG3/I20gYDL1I6/l0qdnZrJ4l2tIy/eb5trdarRzbf3jb1VgMDb07Y5704zsiqUDYJJ3N1PWi4Xse4fstfHS4+G2uQaVqD4tJnCb93Cn8a/UTwX4ltfFGiQ3cMyzgrkFGGBxmvxLa3eVkdOJF+Yevr+FfdH7C3x0a4ceFr+5UTpGPK81vmkHPHPfA6VjUjHdbmc4yvdH3PIm0ZPAPc1X8jB+ZvlPTFXfK89A+7CsMg7qikAAGO3pWJHMym8GBw3I9ai8nzCSetXHUsPf3poQgY6fWk0HNYpSWhbrwPaqtzYSKh7fStnAGB/kUjorL83J/SpcbhzM5nyy67WJBHYHpTWt+pJJ960762/ut35K+lVthiBB6io5TTcIHdOBxz29KuRxkj8T0qpGSOeh61oW2CgPOfWqjqZNtEwI49BxxTwSDn04p2ABgLkgdKTlj/jVk3GtlwvoDng9ajYEDaO/FTcc4ajaAeOB70wvcjRMjHfHU0XMjRIFHTB5HapSfl54A7jnFRTrlCB25zQC3MdpGjYktk4xwaSK6MhwMnnFOuohI4G7b6GorciIEBsr3NLXoWzdgxJAo6N2zUgQqap2Mu8KAynjmtAkdB19K08zFke7kgrx6ntUNxvIJVtvuP8/pVzbx6UNECD71dxFrSdVEaiOflh09K1P7TjZ1VOp9W6VzTWv7wsvB7gdc0recuMNnn+LtXZTxfs1yyVzJ0rvc7AR+YuN2fX2ouJI4CFbr6jtXNWWtXFjGVPzE9+oFYmpahdvI0wlcEnBHYj+lKeOjb3UwVO25qeKIliv1eN1LMPmIqgGdVX354qtb3bzPvlfccYINXkO7g429a4G+Z3NVpoNdgq5bge1J5xZv8KkaJWwOCCclT3oEKkEBeO+KYDGYnPzfnTeSSD0H61Js+bA4Ge9KY+SFySaAuRFwOnb0pBOr57Y9OKVo8kHoRUf2YrIxU5JHQ0wuXLa0kuiNvzA+nUVWubUwT/Ouxxng96v6fqdxY42nkd+mKr6hdyXs5ll+dsdR1p6CuQSuuzHf9KqkDfy2B6VMqErnpz0PemG3dwccf1pXsVdI61skhTgY9KTf0+Zj6kUjEkMzfeJ7U9SCuOn6Ur3Ls1qNJAcUrFs8/Kp9aU/Kcr39aYu7OTyPQ9qNSlrqI2EIO6lWQN+PrS7VK/eyx9aFjWPlu/8AOndg9RrAnkcfXim7Si/M1StzjHUetNbLk9vY0NtjSGxv5bHt9af56xBvU+tQTA4yfXjHWqBnkLseozjB7VLK5Wan2lVPLZJ9al3HaCOh65NZkcgL54PPGKtwzEgDoBVJiaJzxz0+vanbuSfT1ozuIHX3NBj6gcY7VTYhu8ZPy08LnIPYZwaRVKKMfrSsCTzgg+lQAxlJbj6HmkKknJ6elTlMjjj1qMpjP8zQMYkhQZH5HvSMeMn6804nehx19PSmhR1/nTQyJ8knb+tN2iTg8d6mcDOPT0qJl5JPH40BqKg2KB+dPP3hjj2FRrkcDnHrTtxye9Ji1Y5hgZHQ96jx82OlSKBt4HfpSFCRmqVgtpoR7cggcg+tIuV68k8cGngBHAPTsRT2UElh29aGri1IDH83OM49aTJUY61LIBjJpuOgPb0qCthud3B446Cq9wwTgcccZqyxMSnPK9TWJJdG/vDbxy7WONx/uin0KSuE20RyTTNshjUkk143438Wpc3EkVq7SBOBsbqfWu6+LHiQaDpH2GB91zcL5Y29TnjivnX4teLtN+Gvw3a+a6U+IL0tDBbu3MXQZx369axk7Oxojy/4y3A1S1uLCKZklYZnmVuVXpgenSvl/wARX1vCRaQP+6iO0bupPrXX+MfGLTWghWZjdXHzTSHqxzz9a85ny8jqfmYkg5/xpvVWNYp7lN5ZAcffPAz+f51e07SJLhmYL8pbecfL6dvWprCxWVoolAXJ5Kr364ru/DXh0S/3mGe/X06msnJLQ1SbdiPw94aZ3iOxiAd3z9/rXoPh3ww3mZ2YJ9uAa3/DPhZWt440j2MOvzbuK73RvD4jYKVHPOa53K7OyEbalHQ/Cy7B8gDZ49K7/R/DXkqoZQOeQO1XtF0lYscDpkZrp7aKOFMdW64NaRXUu7bKtpYLb7dvGOwrRiCopHYdjTVJySfx9KsRtlicZz69KvVjVy3EgCg9fcVdiXptO0VVjII+8BjrVuF8nrkUyyyFKrjj6mlK5I7CjJYAjnFTIuKu/RiQ9YsAE5/GpkT5sU5UwozwKmRVIz+tWNixxn/61Pa3HBHrUiJipQPlzxxVEkaQAYyOBU0duMdOtSKoCjPPtTk4OOlMTEVATjsaf5AIGRyPSpFHOelSMwyAvBq7IghWIAjPFTKgwB2pu4AnP6VLg4Hb0NULUTbjAA4p23b06U8fd6c9aCM/WqsBGOnP6UuwMcHp704AAU5EIJP6inawrkf2ckc4x3pssSgFT6dTV2NADzzn1pkseSf60WSEZ32QtxjI9TTJ9MDJleR6etaezavYMO5pu4vgBhx1IHFFkTY43UvCkVyS7ooDDkHtXH+IfhBYapA7BFZyOQcf1r1y4i3qcjPvVBrbccdahxTE7nxp8Sv2cYpYXeO2RxgkLt6H1r5q8afBy/0rePJwFOBnp/8AWr9WLzQre8Ta6Kc+lec+O/g9Y6lbyZiX5hj5cZxWU7x1QXi9JI/JDWfDd5YPLvT7pxkdBg1nxzuWZJdqOOhDcHgf4V9gfFz4FTaO1y1oiSx7iwZV4x718weJ/CFxotxLIU6klj+X/wCqqpVlLR7nPUp8vvLYzxeLDES38PJJxjoRj8qntZXuo1aDbuAyD78kVjb3kLb0YKR8u/qD0q1YTNZuxi7rna1dLOY3ob2C4VIZ8RTY+ZfvZOev5VDdWjRuVaddijA9xwcVDaLGSGl4uCTgt82OM9ewp8+q/ZisU0Hmn+96f4VPoFiJPLikQl9qjgqvTPvUwH2WXevVTklupBpRNGigL1bt6VUeQl933Vzhmbp3PSi4jUN6t0qBpPKOSF9W68Gni53yCOSPy1UYU7uTWTHcKzur9YzuDL1zwBz2qU3yGUufnYcDPQfSkG2ht290qpt6Bvlqx4b8XXvgvxNa65pkzW8lnKsgflQ3OSPyrJiaT7MGEmwqQSF78Z/CpLmOOe1lVxujZMNub9PbnnihNXuUmfsZ+zt8W7D4x/D6x1WKVVn27JY2bcVYDmvSnVFJ7AdBX5Z/sH/F6P4efEFdC1C/2aZqK+Wolb5UfnH5nFfqNa3P2oBzyhAwycg1hJcpzy0dkKSc9qTaD1xxzmp2BBOePeojIIyc81JJG2zcR3xQBwRSEmR/QU8Y2gE596AIJY1fJP4e1ZV7kE7sA9sVtzKCpP5VQvdOaYBl+XHpWcikzHimy2WyMcVp2WSoI+ZSecHpVV4Nx2jIUDnb61s2UaxQKOq49qcfMUmIELdP0pOM5LYb0qYYc5HSmeXlsg9exqjMb8vPeo2dh0646VOEUqc880oTPBbnsaNR3sQo2SSeAPSiVQykgYPualEe3o3HfNOMZf7vBFFmwuZEkSxud+MEdzWfexiEkJ36gHtXQXUQIz1wOayLu0llRxD8px/d6iqv3K5kSaPIOFHXOc9xW2UXnHBz1rL0y2aHGV+Y8HNa20eWc/jVIhy10AMSRjntTmJ5PQDrimAAHkn15pT83JOD65pkgOQMcY9O1Ly68sD70gJOMYNPOFz2peYiJxz7VVvFxGwHII/I1cbGTnp71DLEXXuaiz6DMYokalgcd+Kdb3RYEjIH+1Utxb4JxuH0NV0UBs9x2ovqVY1oQWUYwMdqX7p4/EmoLOfeSD6cVYdx1569RVGQ07SMn5ff1pd+G+XsOopx6c9B1BobHZQppgRk7iccn1pdxwQOPepFAU5HOfWkbAHPH0o23Ag7nrkUjE7chfwqYpjkHFIFPQ+vWqJZEoDYJ+tSIqkZ+7j170pTBz1x2FIFVjg847GkI39zcY/XqKQsMkFfmFPXBJ7GmOhDbt31xRax1XYrEsp7nPftTljwyk8+uaRBkcdT3p8rDAIbFK7sNtdSOVgM7efWmq+eCw9s02SQ4IHAPpUe7ccAcgdTRuO5aRwCf7p9etIwwCetMRwq/NwPenPz0bIFA0VJ+AQPrzVCcggnvnkHpWjcMD0brWfKMsfX2pWKTsNhlKknbj6mtCJd3Xj+tZatj3GccVo25JO0fmaErMJGgrkAY/XtSq4DD5uMd6FUbcnoe1BUKDj8zVWJTuODKDjp3pduMfypDgKT147U5CQg7+4pjELlB6elR/eHLZ78VI3AIPGfeoydnB4NLQBGHXB7U0L8pP8AOnvlCMdPamFh0Y4HvRa+wDWU59BTCODnkelSctjHQe1Eg2+w6fSiwEYYbSP60u/Ptmo5Dzx09aQEjkdPWgCzHhhnpTjhTycfWqwlKMpHY9DTxMSOeOOaXqImI3D0FMLLjPX6UrSjBx82KhkfJIHHtTYxWIYkdKYwLHjmk5Kjuc9amgAZgrcc9TSDcz9RuDDGQWUEjHXpWXFeQeH7KbUrptgCkgt0J5qbVIxJq7Rl92Dht3Qf4Vx/jGH/AIS7VotDiZl0u1UGd0bgt3Woci0mtDyf4neMYF06TxBqf7qKVyLdC+04GeRmvjb4n+I7zXnk1O/m+0Su5W2hb5vKT8e9erftfeNYdW8T2nh3S5t2maKmJtvyru7/AFr5e8R61LdMhZ8sq4A7AVkrt3N4mRqepG4fadpkHBz1H+f8aNPt2LB35B7H8vXio4bVJjvcrvznc3brzW9pVujqqp0IO4r3NaP3UaJN7GtoWii7dNvyjOSo9a9Z8OeGfLCD+Edfl6DvWB4K0hXePfwQP0r2bw5orSINvIHcda45avQ64prcsaDpKL5fp6iu40/To1UbV+fj6GodJ0VYznqydcV0ltb7E9B2pKBpqS21sI1Hy4P8qn2gNg8H2/z7VICqh6jcNu+9nPatkWhyE8gcnrxU0bfNg+nWoF4zipt2xfT3o2NEi8jBtvQjvirUTZOKowvkYOAfQ1difGAP1ouBbV/TnHap43CgluTVUc+/0qWPA607hY1IHZkBdcAdhU6tkHA4qotyJCAo2heD6GpkfC8n8u9bIGXI2zz1H1qYHAAwB71Vjl3KB27ZNWFcHNUmSSbto2tilikUt6fU0w4Yc/zpy4ViR+tAi0GGMH8KRyM5HT3pmePWlJC4J/WruibMeh+b1qZZDwTgj2qsOMHsKsRkEcdapMESg5zzj8acrYU5GD6k0xSMYPXvmlyfqKtCsOBB7c9KcrnJB4H1pmAc8/lTs9xz9KYrFqMhx68c0rqQegzUETjr0+pqxJcLs+blsdqCbELnPy8H1pEjwvOAPX0ppbJJ/P6UrSFQO4pbhYikJwc9R1xVY8HPU9asyuBGw6nOaqSHacGgLDmxIPlbkHmqN3JvR1f5mPTPpVglguQ2DnNV5CJWJHBA5zUtXE4nnfjLwamr2sibFfcCdvpXyR8WfhOyCdzDkDOV46V92XscTMAWz9K8x8d+GIdTt5WVcvkk59OtcVWk0+aJXwqz2PzE8T+EHsrpmG5VQnKlf88VyIFwZGaVNkCnhh1bmvrz4meAW3NLEioAxH3fwr588W+F3sgxjTftc4QdBWtKpdWkctSmt4nDyXccilotytgg725qS31FZ5FVvkIXHPXPYn2qubd4pCHTqeQv8P8AhRDGYnJbcEbknvjkYFdenQ5bdjSTf5uPnwoJLdqsRMsqlGj+XJzu6/z9KoCd0AG/IPZcZIwO2elXIEX7N/rPvtgjuBSb0JYDTPNLt5m1QM4X5SB29j/+v1qGeTIO35SBw39atSlmzGu+bYP4OwxmozaBV+X94U+Y7u3Hr60vUHqU7bUZbbIb52PUN90j0rWWdZLTMXzSHgj1/wA+9ZUkYlfd8656lumf8M1LZXLWZ+d8KTn5e2eOKq/cEXLO8a0uY7q1k8i8iYuhbqpHH86/VH9ib45t8SvAkFlq9wrapaAQyHd17BufavyzMv2lNx+U4wD6/X0rtP2efipd/Cz4lW8f2loIrtlQDd8pOeP1pSaaE1zKzP2ymgKnA6L3Peq8sQY4PWsjwd4tHirwzYXZaN52hUuU6ZrYOXII/Sue6Zg7rQhKZ4/LFKgITB6j1p7DaTTNrdOpHrTRNxxBbg9BTWPXGPTilYjp3+tQ5BBAyKLJjIZYuuGH19KfDhAqjk9804RszHP/AOulRCFDevFJqwPYcSOi8H3pUXHfJ9aMgY7jnmgAHLDj60kQQ3KM5BVtoU5IHelhJYEnjmp1UlecU4LtABqwI+TntxSj5VAI6dTTwo+hp44Ht70ILaEUg3Djmoo4wBk8Hrip2yc44+lRkEgMeAOuKL9BDVUK3ycHNSrKDwe1QAn5pPuoPXvWdJrTyaisSJiMDbn3+tFwsbJPtnPpR95jxj09qhW5LAevSpkGMkd+1AhwQR9OB2pWHGQeevNITn1/GjIZfb3piIz09c+tPC/KSfrTcY/D0qVgGTIbJ6cUIDPuox36Y71myLgkH65rakTfkcZFULiFhnPFQ73KuV7dtr+mO5rQiO9PU5PQ1n7DuIp9mPIbf1OSMbuBTE9DUA445puwck9PegNvwV5Bp7Ht+lMgYQM//XpFkGCT29aeTuX0/SgDn3qgGNgqSWqPk89h6d6lZSDxxTCqggHg0EtiZLHjkDqKMg8g57c0hjHAHA9RSCLGMfrQJanQKmFwvy49aQvhSDwemTT8OTngDocU0qeQWyPelvozrTG/fPDYA60r4PB644zTlULHx1680kjgYzk89fSizHciZcrjrj1pmzGf1xU2QGx3o4APckZOKm/YVyE4HHU05guAOfTjvQykEY4HqaUZxlu/pTLKczAHBz+NUJWZZSBzkjr6Vo3K4CjoSecVTlUhx3YngGnsA6CPe5OMDr9avwKQRjgVTtHKk55HYA1oQ8/N29fSkt9QZYXdgg9vSlUHGWHXr7U5n4FIOnOBVO5OiFG1BnbnPfOKNygHDYNIdqnI+lJjLZ3YJGMUXsUOPTHUnsaY3cnnb6VIfkHXJA5NNBB/i475osBCzYJ+bGemaUjcPSpWTv3x0qJcoPT60JAKsZ4I/Gkkjz1OQO1PVtvqaOSw/maVgIHhIBxx6e1RMxXIPQelXSmQQOKrtCFJ7e5oAiYbRkdDRjoD6Ypz/K20c96TYQRhsn3pgPZduT6+tRM2Ov6U7ccHORj0qMsAc8j2NK4D1Py+vuKbNIsCmUdQOSe1IrADj9Kz9SvdxwOOORSaAzb+byLCaWV/LnnbjHXpXB+OPFNn8N/AmrazdOitHbOyngFnxx+tdJqE8mqasWR8ICAg7Z7mvkf9sX4ky61dS+HI9p07Swr3Ei/8tnPbjoB6f/Wrlk9TXc+S9d8VT69qOoanOxZ7yZpW39xngVzVz+9RpN+9N38X4mpNSug6DYmxAPwA9Kgty7ByU+QnBZe34V0LRGvqSwQ7mAPCnnHqBn867Hw7aI4VtmFPOO+K5iJw5Cs/zdivygDkY6c16H4Ut5JzErupXjHy1LaZ0Uldno/hDTgY1J46Yx1Fey+HbRVgVh8rADJHfvXD+DNIJSNvlAJwSfxr1XSrMLGjfw4HSudWTO/RI1dOiXb3JPUnrWiI1U7d3BqtAAnHbpmrSspGCfbFNsLAUy208E9x6U8xnb7+9LGnPJqZFJA+vQ0XtuWkiuI+fUVIBn6A96nMPvimiLB479xRdlIaDtq1G/TPB96rGMqCep681LCuOT1zVDL6Hj196lVu+ahj/T3qxGvNMm5PEcd//rVbjfafT/GoYk49KuJEMjPWqTESR5Ucd6sIvbmmRrgc1OmCOBWgC7Pfp605Qc048Jn0pwAweeccZoIY5WBHXnpSE9aFQA+/Xk0uw9c85zxTVwFHr0qaEgg9qhIwD/WpImJxVoGWQe9OHJGf0qNW/GpVzitELYcCB7j2pRkLz+VIxI9vrSgYPHPFMAwEH+NNJx1p7KVOTx3INMLYOeaWwrDSWAPf0pS+/p0/SnD5upwB2NBACkDH4dqCbWK0nJ68eoqCTOSTVwpngc+9QzRYXIpXZSsVGLYIGAarthSxHBPJqZ+M59M1BJu+Y9am5exVnwc55PrWHqcWNzDbz/OtedsfxdazL0F+PY1L1EonmHjfwrBq9s7Oi4XPC96+YviV4AKPJIiYUc4r7OuFWMPuQSAqQQa808W+FRqqyZTdnJwPSsJQe6HaMUfmz4x0Kexv5mCNsB6D5R1z+dZCXCtBHFL97H3mbr1FfTHxd+HIt3lZIeMfMPevnS90iWzWZSnlBDgL3I/OuiErrU8ypHld0UYbxoQIV6Rnqvp04qWO+2lPMk2jOT6kVSmUwsY23NxkszcD2qMvsdFZ8vjovYcgDB7f0rbcxae51Ru02nyvlDDkH1x69xxUEo+UjzPLXqW/rVC1nVMAfMV+8G6k9MZ7Vpwot1ArTfLsJ478A1m9CGU1ZIomMknfGW6eh+lV57ny5NvUHpt7+31rRjHnMxCcDuvzDGM1BdxoyZPzEYwy4UAf5/rVeoFixu0DeTL8rcHaev0o1HeGVl2iRHDo7dQRzms82LvIo3+U5O4heoHTn0rRWRrgIGfc4HJ71D3uM/Tr9hH422fj7wN/Z9xmO+s2+zyozc/Kow34nP5e9fWiT7k4GB0BHevxk/Zn+JI+D/xasLy4ufI0zUStvLGG25ck4Yj9M/4V+xfgeaPV9BhvIrj7TBModG68daxUUnZGU1rcvvjbjrVdwQfvYPbNXZE2t9fWoZY9xwevoKvoZWsVZZPJUM3JHYVIkokUdj6VHcRhwR2PfNEYIXHQjuaGrjJ+O3XpmkaMEDJ6dqFbI+lDSgH+8T6dal6kPVi4BXHv0NAjyTj8qASOe/rmg7lGeTQtBDgAB6UMMdKiLEY/malwE6c5HT0qwGc5BqQPwP1Jpo+YHsBTxHtHt70BqNcYzVeWXaygHg9asOTyB+tVLiMSfKflJ9KAFO54AO+OhqhHZgMC3BBJxWmsixoN3b1pI4DK/wAnOTwDRYT0GrEU5HTvUisIyNvHqatW+mTszApmPGMhuP1qtNBJZuI512t74wRQ1Jbom62HckDH60PGWPJwvTiiMfN/d9M1OzKwCnkUhXKrIVP9DUhBB9/ekdCBy2T256UIzd+fegbYyWMNnP6VG9urJgjd9asHJI7AdDUZ4Dc9eaBmdJG0J+QZI61FKDsIQ85HFabxqVO47frWdODuIAA569jUbB5j7GdolXPKg8itBgHAxkH2rKgYqwHQZ6CtGBweC1UmSyQx/KQOSaUr5ePy5pwIY8NjvxSOvmdTz2qxDfvHJ4pSTj0pyoFGD1ppJzQIaSQMUBRJ1496FG5iR+tGAwyeD7UCubSAjOeV+9xSs20f4UOFRSwo2B13beehzTOm99g5HPX6Uh+Zf55pwUABRTWU544FLzKQhAYYHJ9R2ppXZkDqPQ1MNyccAU2ViW+XGeufalaw7EZXeeeB0prkggf5NO2nGT9cUyQnPqvamO5DKxQ7RyAM7jWZdzp5oxwSfXoa0ZTgFjyPese7cRMSAoyc/jRa4r2Llu2ARu59K0rWQlBuXaMng9awIJzkAcEnPNa8EnmIG98HNK1h30NVDjnp9aeuOp5qGLKj2xUmQR6j2pgIy5BFNWPaeO3c1JtJAHvRjAPODQBGWBBAbk0qjCjHP1pWUZBPHvRgLgD8zQAx5MMe/HApmCxA6D2PSnMu5iCMgelCgKmD255oHcCAOnb9KVRjILYJprnbg/mKACWz68c9qA3F2gMc8H360xhgHP51Lkcj+dMZBjjrQIgdtoyOTjqe1MViBy2SPSiVtrEdD70qNg8/TikAuCV/DmqzDecHtVo+h4o8nccDj6UwKjsVUkcH0Nc7rMxLOFdWZzjjtmulugYYXPQ9OTXJ3DF7hiPuDkt6HmoeqsVEwviH4os/h58PNa8QyuqQWcDJGhO1mkIPf61+XPjLxzLremS3U9wlzNqcpumy3zKOwP8Ah7V9Y/t4+NP7L8M6P4Ujmy0srz3UaNztPCg18I3TRysEHGwfKR8vHpSUFHU2S6kcd0kse4/MWOWX0I4z7etWyQlooX5WdsHHQ96yraXDSIN2UPX1HPFXFAkXYF2qRyyt0P8ATimx3NPQ1e7upIxDlFOwP2PrXtHgbQy0kYf5cc/N+FeW+GbdbeQJ5xbdgEd/evoX4c6MRFEDufIzl+oFYydnc6qJ6T4U0wxxAhOU79q7azgKRhTx7elZmjWixRqPmAA/ireiB2jPNY3udyZIg59cVbjHGT+VVkB3Y7Vbh6c81S8hrclVTjPep4069vrTF6DvU8Q/WncsUR560jKFU45NTqOMHvUc6gDI5I60X7AiDqO1SxKM8dRUYGTVqJRimtxsfEMVaiXbjtnvUMWM4x0q1FHuOapagWoVGM9Perar+XvUEMe0c/rVtBjHerSEKqnt29asICDTFFWUjz61qlcBUXzF9M+lPEW70/GnxxnODwKm24bjgU7djJkPknGfT1pwj+XBGKtrHvHPWkMYGfbtQgKzxDH+FR7CrcLkVaKkVGY+aqxWwkY/vdfapg2c4qFkK9OaRdwJ5xTTDctls9eDjtzQrHcO1RqfWngetUKxKXLIcYB96ruefWnngVFIw+v0oCwgk209TuGagZhSh+OtIRKZhEw9+uKZcy79uDx1ORUcrY6HP1quXxxS3CwyZsDPHPpVaRuMDkVJK/GAKquTtx1qGWiCYDPsKzrlT0/nV55CVPAyKqTNljntUs1RlXVoGQ7uPWqH2BFLkfMzDaQeg/wrcnbcGHY8cVTYYOOxPOah3MZK54z8WvBkVzb+cqZY8MOx618beOfAktjrzKsOYZucen+RX6J+KLRLizMbqrKRzn86+Y/ixoMcVxHcBfLMbcOO1Llb2MJQ0Pj3VfD+64lCpsCkqRJ2HrWBdWqW0i52gqAPMLdT6fXqOa971rwe0v2mRn80SKcgfLnNeXeJtFa0uJJfJ8odHL9Bjvz7VUKj2ZwS8jk4JfKYxP8ALIc8r0x1z9atwXvlPtaTgjOD/jVS8BmIaP5EAxuP3mPrSW7sq7fmly2c7uldJiaF6JTCZof3RI+ZfujPAp/3lVH5G0cN1zyKi+1ukhjb5Rjo3Qe1Sbl4J+Z1HVvxoAW6LQiTZ/rSBhm6AelM0+7Z0JeNlkGSW9R/OpUCygBvmJ6fTmkmAs5c/eXPCt19Km6sAX9ssl3azsGlO4H5W24xyO/FfrV+wT8V7f4g/DifS2uSNQ0hVUxyty6nIz+GOtfk+10zwldnGOGHzbe9e8fsFfFG68CfHW3tbibbY36GF9z8c8cjt1zWUr2v2Bq5+vsq7unOeeagfnrTRM/mmMrx1Ug9VPcVLKny5GSTzxQndHPaxUZSxyW4PamM2089PY1Z2mQcfXmqVwhbIDZIPQUrgTJLGxxu+YdjTyC3I+U56VlXULqQyHbJnjFalvcmWIBu4/XvQpdydFsM3Hf6U9m4OeKaRtznn60S4CnPSncOpAlxmXH8Pqat7wy56eoqpHGI5BhcgdSTzVwncB+gFNaiYDDEA9KmCBIz827FR4weeaeh2ggevNMLsNu3B25BqrKw57VdEjBto4XHX+lV5+hYfp6UdQuQhBIhyvHrUtoGSTduxzjj0qASFlOeB7dqniX5898daadndCZt2uoBX8vqe2WrQ1jTIriAS78YHOelc2oKEktkir8Guv5XkzJ8nt1rq9upq0jn5GnoZPlGIkHk7uOR0oEgjPqe3H86J5BLOzL8i9Oe9BUbchjuHpXEaW7CjLNu2gCnsqkcY461CrnAVuuOtSIeoPNMCJmVflJpuOdp78026XIwWwD0JqeGIBefvY5pDIsEDDNnPtVe5iG3jtVsIyM2eeaJlJGP4aTVwMdl2Pnrz2qVbkRdeP8Ae6UMh8xs9eoqvNHuA3Y2ZycUkxmgl2JFVuh9BVhPnUH8eaxRcmNl2rgHgCti0ZnQErgfrVp3JsPJKDjt+NBPGTUm38aTaOp4J9O9MnqIF2ge3rUF1IEGcj2yasNxknp71RlLTMflO0dx0qld6IXqdKpJOMD6dKfjaOGpmcEY5HvTl5BHQmpTZ1icDJOKTAbIxT2BCjuelNzg88CmAmV3A9cjrmgOCDhfxp7MNgU/QYqIoVBI5+tA0IdoBPJz1z/9emScDhsk9M0/gcjkk1FK2zLBfmHUUBcrybfmHQ+tZl+ixncfpWqVDBm3f/WrP1FFWBgzYB700JlOzxdOpHC57+ldAnlBVRFyQeeelYdmgjVCsm0DnB//AFVrWc6sxK9T6d6TTHfoaSg05UxweaSMll5+VutO3ZGT06cUhgNu31xS5G3J7mmMN2R1HqKTPGO49aYDtuD1yBSBsinIMqct+VNxkYGQB60gG5POecdM0/qOePYdDUbZB4bvzmpNwC80AMbP49z2pq5ZcHg092Cj1qAna3Dd6AJJcBQB2pu4cZ4OO1H3zz1BpzAAEdT60AVZ2Reex6Ank1AWAAB69s1LcQdXPO3kY4qmGGQW78fNSEXo2J5Lce+KsqRkndtx2qpCcj39qnM+CSMYHb1pjMzxHexQxR7fn3HBHtWS1ls0xrkuyRkM2Wb0HvUmro15eH59q/dAPY1gfHHX38L+CkjR9sgh2nHy4GMmsn1Hc/Oj9p7UX1XxJrPii8uWaS+ujFawP91I1wBjn2z+NfPIkOQXZTxklemev416D8cdbl1rxtBb/MyWwLOi/MueT07V57f/ALlfkG/IP3e3Q0Qu1qzpVktRjzRTMQvQnG1fXnj3rQglk8vy34yM49DiqFkEQgMnlHHO/wBq1I0a4lJ35IHUdhWiVwTOx8AW8ct2Im+d1OAD0H/1q+oPBNiESElFKAYIXj9a+efhxaBrqJP4ycnOMge9fVHhG0MdsoP3yBgevFclZdT0KKXIdXYoNg2jA92zWlH1qtChT5T1q0orNaGxZjXIqZBio4RxU2KtFImjB71YjAHeq6A1LGCRTsWWQQaa4yDTUU8VZSIkdaEBW8vParMUfPSnCHFTJFgUwHxRcirkSYqGIAn1q5EMiriNEsXzAdqspFk5pkKY+lXo1GOnNbJAyNIsVahHbrTSMVftoNy1qkTsMSPin+VkVZ+z4+tOEJ5qrENkMceB6UOnBqdlK9qb07UWGVtlIVqxtA9qTZzSsBWMdNC5OMVb201kwadh3IimBmmbsGpmHHem7R2o2AjkPHFVnfOfarpiJqtLHgnjFAEDHFM3nFOkQgfSoyQKgYpcmonNIzgcCmNICKCdRjNx1/OoJOlPdxUTuMHJqfMqxUkfBIqpM9WJyCaqTdc1L1NOhXdu1RkZPXFKzHd04p3DGoM5FDVYFmt3H3jjFeH/ABM0cSxlWXbk5+n+Fe83CYjOOteb+OtMMtnMG2+ZyOewrSLtuYNHzwmkuGlUo2F7dyK4z4j/AA9FxpUk0a7dy87Op6V7IlmW1IQBl3SLgEex/nWhdaAbzSmimhUwoG+fvnvUST3MHFHwHqVk2mTTBuCjbSr9cc1kTTGRzEuGQ4J9Tz09q9d+LfhmPQ7lmKYaWQgOq8fzryee0WK5yZNrNnjtnrit4vTU5Jx5XqSpA0Tt91oxjlm5z+Jq3A++Nh1x82d3b/Gs43Rc7G/h4+b5R3qaK4CnnoQBn7tU1cz0LxKlgV+THp8ueae5WUhmf5+m5eo7c1WM0jbPn3IcjHenb2UhfvAdcMOvpzik0IuGFljwj7lOSR3z/wDqrMXVr3wxq9vqNjctBPE6kEfKcDtV6K6D7T0I/hPUnPp9eKh1m1W+tmkX+EcAdScH8qS03GftZ+zZ8SV+LnwU0DWVGNRsUFvdMzbiRt4J9a9MjnKuVLbvevzy/wCCXvxduYZtS8HXk37u5iKiN2+6RkAmv0HtLaSeEyjbtGVPt/jWW2xlJalrzdi4HOfWoXIQhuhNO5UAdD3xVeWItJvLZx27Clcz2GyR+fcKS3AHSrMcXl8dKjRF6nrjkip13YweeeppWENaMfWmOmCB296dcMwQ7SAfeqNtdGRiGU7geeeKV7Ba5Iz7W569hVuFwy8VVlQE7ujDpio0uhGcF8mq5rBY2FK7cr9KYCE4PJz19qrRXGRuRsgdiaa12xDAED/aHrT5h76FlnBJx/Oq1w4ZOGAPTgVQvL64WMfZ1Rpc8784qBJbiOVBI2d3X2+lDYJWNGJSg+Y59+1WonO9R374qlGxK/N1zwBVu2Adsr9OTTuQ2WWBZiW+6D1Heq8g3E9qsSY4DNgdsc1GQoGPvc4yKdiCAxAr7g54p4OCM9D608rhef07UwsVPzc+9SIPLGQfvY9aVABz6epoGVH6UZyxIXaM96oVwZc5OfqKF+UnHGaeucfzGaQkAnpmkUIx7nt60oGfm64pGUg5z+VSRKrL97k+tMRSnQZyO/WqUo+8o+X3xWpNEDjPGD2qhMgwSOcVI+Yz2XaVPUKMVpWkpOFIxjv61VVQU3D5wT1FPWURMSe3H3sDNUroltM1FILAbsU8c8Ng1UhuA6Ajqexq0rDPp9K6FrsY3ewjRiXIHUgitW3tV8gIV2juBWZGxQ7h8xzgA1ubhJHuI29Mg16GHSTb6nPOT2IFG7IP50+Q7VBHXpxTTheR9KaWDNg8DFeTc9awDIBB5x+tIy+Z9acVC4A4HvSA49qQepGyupAX7opyr+AHXNSh8sOhpHIXPbPTPagEREKF2njPpUbsFT17HNTMwC46/Wqk+due57U72CweYEPPIrN1GUZyeg/CrO8gn5uaztRQyLgnjPOaa1EyFLggDFaGkqTI7HoTkD3rMjjDLkcD2rW0JxGzxjtjk9qqQlubeCv3jjPpSbjk9uKTYu/J69M0oYkEg4A9RWZYA9e2KcW28j9aZk9eDTlBByOg7GgAAwPpSpJvGTx2pxGDzxmkUjseR60MYjoWxj9KYxw2D+tTnOMnio3Y8ZbH1oAiJDL6euaZIVXOeo9KlKblz6cjFQTLuGT+ZpD1GrNv69qezFgcNjHY1Bjb+VOVyqgntSG2SqnmhsHj3rIvpvs0yqOd3p0rSMpUn5sH+dVryMSL7+tG5I21uV243YI7Gi4nwyKN28nk9hWPKZIjsXuc59KmUuyb3+8eT70rlKwlnL9s1ny2beVYEAV4J+2P43XS7eaEPgRpkBm+8QM175p6iK6E4XGz5ifQda+EP21PGAv9SuLVn8sAljMG5TJx+HFRqtQvqfH93rs2pavqN9O7vLdyFwG+XA7AfUVmTYm4b5S3zY7D2q5qcCW900W5XRFGJQ33j6e1UpDv2tJ8z4wyr16/yxVqyN/UlgXeoH3QCQD2J/wrR0uOX7QiqiPh8Of7vWqcCNu+TqeuelXrWKYXccQby8H76sOafQZ7L8ONMSO5Vn4OQdw7CvpjwpHEltg7SwGR6ivnT4XxthCfukg/N37fhX0Z4dg2QAjvXFUudtFWR0yHdg96tJVNPlA7VPHJzUnRc0YiB9asAZPt7VnrdKhB4wPfFNuvENpaxgu+FzySegrWKFzGwg3AVKg5xXJS+PNKt2O25SX/AGQ/I/OoZfiTZwt8uNx65bkVryMfOd2ijGfTtUqyhOvHevNpPiraoSrK0RPQ5GKz5fivapNt81RkABd3NPkZSlc9b85S3WrUeCnFePp8T7aE8Srx1Ibp+tXrT4tQSjYswf1+bijkuO7PSTqUdrerE5VlPUhulbVvLHKuVIP0rxq88WJcxPIsmMDOQ3Iq74X+JdvLDsMgjePIKu3JPSi1tilI9jjIzwc1bjYAVw2i+NbW6mZBKoZcFlLciupg1CK4UFGzkZGa0iXe5qo4Jq/aP5Y4IwawlugO9W4bndxk4+tap2Jep1EIUrk4qQbRisq3vvlAJyMVaW5G3k1rdGWpJOoPSqzgKKe0w61A8gI61LKQpOD1/WkDYPNQNIc+1AlqR2J2fmjcGqDfmlDjNAiVhmkjXmmGT36Ugl5pjLDYxxVOYZNStNioiwY0NDSIJFzVSVSK03UKKpypuPWosyrmZK55qs8pHer9zCAMg1QaPuMVmxjPMx3zUEz7u9SP8uf6VC67s4xmpuyrFdjzmmOQRT2TJNMYbRzSEVfLLSY9KjdXg5PrUrEK2eRTWbccNz9akydx6DzErn/EWlfaonUcF0Iz6Vvq+wGqt+/mRNyOB3pNtGbvseBajBBperQSzhtiShQU9TxzXYWelRCa5tV+UABlA5yD/wDWrB8YQYe4/iPOMfpXQ+ErqDVtJsb62bJEexnbqTgcVpe+5zzulc8E+OngVbqB98e54m8wBetfKXirTWtWkYQ7Vxgbe1foh8R9IfUYGmkRWIXqOpGK+O/HWipGNSkZMMgYKjd6ako7mE3dangouFUqPusox8vXHv70seJYRKr4kIy38XNSTR5uH3Q+Uc/fb2z+dM85YkcnkY2/L65OOfp/Oui7ZzFqE4jVX7jdnsO351Ykkjd0/d7V7/xHNZsvz26vv28YP14P8qekx+YrvwD1PRfela47mhHEokYp8hAG4t2HJxk1og4iA/hXI3eo+lZEBuJ45Ylj3nk7l798Zq3Z3SqwD8MAAVdvwqWiTt/2afFsvgD4z2V59paCGSRSxVvvANz+lfth4R1iLXNJguYZd8MkYZCO+Rmvwa0y9OleIra78vakMoJPbb1NfsZ+yj4xXX/hxar8rlQCuW5xik11ZlN31Pb5EDPk81BOFjOTwD6Vb8xdu7pkVSuLkk7RtKDrntWZNhFKqfl6YqUSgD0NZ1xd4dVHpyT2p8E+85P0pbBbQszsCv3c1RtkClnbgsc89qszSAjltvGOTUakEYHTsRUtAO+vehIt7EDjFEgYMu38TU0PzKCOabd9xDobVY14AH41HcQ7VIQAE988VcU/KMcnFRzLsXPTjtSeo1oZoQEZLc578Vlax4vttOvLWxXaZZTjkdBWxKQxwOCPWs1tJgmuhPIMsrZ6dKfM9jS6NONjNDlflGMjPWpbXcMEcn3qOOPKhBxjpitex0qNIQ5nw3pWiVznbIwOMnqPTtTCocgL9wdz3pzEE7VbcQSCRTlQcdvpT1RNxm1dpO7J+vFRuO3erCYBK0x4+Cen0pXFchVsdeT705UyrE9PalK88dutORgSMcDHfrRcRCQen86f0x6D0pzRk8noOQKMZ/8ArU02HmNDZ6ZNSrEUGfTk4NIq9exHpStyDnn0x2p69RjGUDIP61TkhDAgVakbPXnFQupJwOnvUskovBsAA4X2phQMwLDG01dkUmq0pCL97BzSuxkAnMRYq27nOD/nir8cmcep544rMZgrksAyj19KdFckkANgf0pxm4icUzVtZc3KDbkg/eHQVrSaii4Xn5qyrGVZGX5uhxx61du1WDa/mLj03DmvWw84xTcjmlTbZfYjGOvahSVx2WjvxwDzUjDC4U59cV5R6GrI2GwZPP1NRq2erVI6lifT0qNkIU7uKLjsxyuAfb2pXJx701Mg474p7cjG7HGaaCzI3bEfr71XZQxy3WrW1V/DvTHjGDhck+lFwKjRDnHI9Kz72IbWy2FJ7Vqsoj4z1rI1lC0LIrY3dCOOaalYGmZyOwYKenoK29LLgtt6Hv3qqlgvkRMvJHXHOK0rK3EIIHBzkk0Od9AWheRvz96cYgVPbPYmkKGPGcYJpTn2waVxt2COMqT6e9P7EdPpQH45bketG45/xo3GLhtjHgAd6jCgEHjnr71ISQmD8w/nTWJ3D5ePUUmA8YKHHHbrUDtuOAvA9ak+4p7fWomOSMfjQO4GQDJ6fSoS5bI7HkA092Kj3oCBhg9R69aNx+oxYgSM8H3puzaxXr9asKuCPQUjRgggdj0pBYr4zkdie9MdTzn5uMcdqUSYZl/iB60bWdGOeD3FAkZk1qJJRu3bR1PY0ahiC2JXnnHvWmIMKMc/WsjW5JI7fChWORkHjjNIpGPqGrvpVhcE/caJvm9Dg1+WP7SviybXvHFxaLNtjPyOA27kE/rX6i/EBPL8K3d0X2QxQMWx0+6a/Hn4kamNV8c6pcJuCGdwPfB9aRrHUwopFiLId3P93pgcY68fhSuzXNyxKKssQAGz7pHb9KrNcbSyN8rAfKU6nv8AnU8Fw0i/P94DA9cdKdi9SYvsG4fuhkfMf8+lXrIxy6jEd+5V5x71nAjB3vwTuJXpwMgfnWtomJr3ds43ZHoM0ugt2fQXwus97RZdSvGD6V9D6aiwwIA2eB06V4b8LYQIYB97cP4fzr2qCUQw88ADvXA3qd8LpWNR7oIOTz6VS1DWxYrvRt23t71lX+qgNwSTXJ6z4hSFzEz7ZT91S3J96uKuWrs39U8YzRAMfkDAnaOuO3NedeJfFF7fO8cUsipnna3IrSMM+pbHbc+e9WoPBhnYNt2hvvHsTXRFxiX7NtaHnU8l/bIdkxdmPyqW5AqB49bkiLmZ2Y4+U9u1evQeAUPzBcMOme1XU8GLESSmAfXp61o6gey7s8LvNT1y3jUTKXjXptY/1qxb6ubiEtPE2duAR2PvXsN/4IhmBBTg/pXM6j8NZGVmi3KBnhWpe0TK9m+jPNpZbqVXEV2cbsEbjxVizur+Jx/pJBAAAauxHgWS1+XYSW43Bfzqvc+HZbKSNDG0i5PKqeDyR9KfNdD5JD9L8U3VpIsE029WHO70q9HOTcLd20/lLkkgt19/yqivhmRm/wBX8p659MVp2OjeUqKI/X8aEy0ma+n67LHqlle+dIs6AxuqfdcHpn6V7V4W8SPNGkzPtJG0gt0rxjTtMCjITLqcCu48PSTQKqDkjjn0pN9g5dT2GLUmlhDE7s9MGtqwvYobM72/edefxrg7K9IVVORx61rwXpcDLZGOBQpPcux2VlqIfJB49600uww69K5Cxuug6VswXORVc4uU1zc9s1G05HP8qpiTNP8AM45q+YVifzs9TSGbFVjLzihpcU+YLFtZh604y1Q838qcJ+OtLmFYueYaY0+O9Uzd7Tz0qGe/RQTkA0ucVrF9rkDAJxmozrFvBFuZ8P6EiuQ1fxCFRgG6ZyQ3SuF8VeP4tNhbfNg5wB61oqisJt9D1S78XRQkuzLj03Vg6x8TrTTNqOyln6Ybmvn/AFD4m308zCFQIlONzseDjniuD1nxNd3M7vJcuwOQMt0NNVEyZJrqfTEvxchlkEMcgznBZT0of42+HtPjkW8uT5kYy208DvXydHqN1LcgfaWjJIydxUVHqWsW0jvGp86RPlc7twJpXi9DH31q/wAz64j+LGhalCtxbXiGJv49+4DgmmJ8UtL8wRG5SNjyr5Bz+FfHFzdrHGSitHCV52NtokjniCXKXEqPsx945xTUIvQtVGj7NfxtaPJ5i3amJuAu3p+NSnxValjmUYHUqwI/nXx1Za5qNhbsrXkrgjH3uh6mrtr46urWUedckxsCTvbbj/JrN00aKq9j7YgsxewrJCyyq65GP/11TnHlSlG4YcEelfJulfG3XNCnjGnXrPE55VmLLge1em+HP2hrbUoidXtZred8DzOqk/0qXTaFzNnshYYqpcDcDnGM1maf4mstThSW3uFlQjOQ3b61oeespwvJIyKzt3Dc818fWGyVmXaucH73tWT4NmOn+Zb52Rk7lXdwOTXfeMdK+12XmRrl48kAdzXlemXjC5dG+Rlb5lPb/Cri9LENJqx6HrFqup6bIoXBK8se1fKnxh0X+yr9QPmilzkHv0719WaXeJPZOnXIH8XtXivx30FJokm35RQSoXtxU8nMzmlFOLPjTxvoqeYNvy7Oy9x1ripgIxsJ3Lt/ya9O8SbJg6P8ygkfK3IIJ/pzXA3lqsUzqOUQgkHqR161tFtaM4inIgZQnRSvC9+g65qexkSGILK+SxI3t2HNMkmjJUqd244O7t1GfrTWVCQBxj16CrZN2Wba7uoL4qEUxA4DI3yke44q6Au92+XzHB+h5rPJWNYfJ4x8zNu6nnirsMoCszYLMcjb+BNJrqBNKsclu0fyyM3VT3PX2r9A/wDgnX49kmt49Cu5cvDH5YRse35//Wr89kjbl/73GfpX0L+yT4gvNK8dWv2abyZl+ZVPVx6VDWlibXP1/aEhuMbe30qpeWSPFwud3BxWZ4E8UR6npKRX3FyigkHqK3iVf/dHpWaWhGzOY/suS1lcNuEa8AMxJNWkO0rjlfbpirepI7FgjcMec9qpoflCDgrx+FAi+hWRCMbj3PpVYHyiY/uqO9T2oZGHzcdeaW8QmUsBjI6dhSsK4wuFwOv0qeNAoyOO/BqJVBFTQjao7Z7U7BoTRMU6gY9DUV0C0YVW2knmp+QOcGoLlicBcUuoykEyTg7iODnrTxH1JH4f5NOUcYHGPWlDev0z60JWJb6DFUq2en1NXY5GK49aqg4Jzx9asxHIwG961WpLJbK3Z2YFtpNSyRGMheRt6+9S2z7G56D17VoX0JlgSVNpPQn2rXkSjcxu0ZQTbye/pSSJu53YPrUqqUBz0z+VKWwpxjp3rLcq5WC/L1z7ioSCDgHHPeppF2jI3DnoKQIHwS3GOpqRCr8pIHJPr0NNZMuDuwO9G/YdvcDk0McLwx9ead7bAPZOQByB3FIuGBx2piktnHU96kD4BHcGnuGxGyk5J+uKR0Cdf0qZsgZ/Cm8Njvz3pNWAqyxgDr9Aao3SAIR1PtWjdEMw6g9qyrl33Nn9KiTGU2cFxn5T15pIVDctj69MVHdADazN05IFSwxhog3RByMmpT7gTRyOkZQfe9elHmsFKv8AM5PGe360i5Uk7hz0pxy+M8/TvT17hc7PilJwuev0pB8vB5OO1ICQD2xWhvrcUKWII4Hemg7c55x0oGcc8eoFSYz14z3oC7Is55HGe9OYnBxzxilOB06e1LswMdPc0CuNz1z2pHORzwPSlLK+4cnHXNRykgg8+mBSKI5mCr6elUri387JHOB0q04K8nkVJDCGHPGetO6Aq20WyMAtjIq3AxifAb8qc6LETjkD0p8SrtI6d+adhdB5z3/WjHOOfrQw3D0PrTQefb3p2Adt28jke9OLg/w4UetAbAJPSkJwKe2wwZcilxx7/WgP8uevsKULu5/nUgNIVl56nsaaqjvxT8AkkUZAIz1pD2GlACTTRgrxxilyDjB4HGBT0AO7PT2oC5G2VB74NMZtzFT09RUkjAcD8zUL55x+tIpFfagZ+5yeakVRt9aWP5SxHPP5UO+No6mqswYLtVj2HvWJ4htzNPGE3ZDAnHQjNbOAoJP3vftVG9kZJFI6k9eMVNxnnP7TF9/ZfwN8SSwbrZktwC27nkqOv41+MK6hLe6hdTO7u7uzAt0GD79a/V//AIKDeJpPDP7PV3BG/lpqMqwu/cAKWGPfcq/5NflT4aaG3tnTknZgF8Zyf5UmzSN0iO5AWLO/B3YJbuas2iKqF8ZI4Pz9Pb61CFWW4a26qo3A1ZkQMNyIqY42+tK/mVzX3JDKjna/y5zyMZrovDkCT6gvl/6vjKt1NcukDsCW2cHgH5eO/rzXaeA7RZb44RiARkjp+FTJ2RpFps+kfhqFFmibNrAcMe1dxf6qQpQNkr6N1riPDW+2hSNVxJgA/Supg05p3LMGPfNcV0dqGrK1yhIznpz171JB4eF1dpLLHll4DtzitzS9GGRngk4ro7fTREwJUEDijmb2N4xvqzG07QEiGNnHY9iK6Gz0VGQKPSrlvbbVHpWlbKEIx1rVGyIodGjAxj25AqWbSodm0j860Y5OKJPmOcVpYVjnrjQ0YYXr1zUDaCGIB27e4710oUClZVNPYZyj+F4HYEqrLnPzdqr3fg6B1J2K2e3pXZCEH/61MlhI6dKBaHnv/CHrbzAMiyITnPYUSeF4SyuibAOWHvXbzxgjBFU5I8jrU3HbW5zUehRsQwTB6fWr1tpojGMYFaioF/8ArVMqA0XKSIbeNlxjiriTNGwA6UscYNSmHI460+YVjS06c5HNbtpcbwMVzFr8vGTW5YSZPv0pos243OKmD5qvH90VIh4rQkVm5zTd9ObrTCvXFMAZsU0y8U1jVaabaDk0rjsLcXWxWOcY71z+oauFQluvQEVZv7w7CqnBPrXG6reSebJH0z0IqWxWTdjJ8S+JlhIjV8OwPzbuleV6nLc61q0oV1eFFyCfUV1+qaPNqlydzscE4JXb+tMTQvsoMSqN7DLHbRzJFcltWcFewsZVixsLD7w6E1ktoLLcPJ80jkZAboK9aTwpEAD1J709fDcUThlTLE45pc7QOKe541d+G7ufBYY3HGFzxWQ3heeGR1EJIySSf5mvomHwqkhAMe5vbtU8fw9S4my6qA3X2FNSZn7OJ84roErgoeQOirWpZ+F7+9YQ+Wz5X5SG4X8a+iV+G9vDuzGMdiuKv6f4PitcpGignr6mq5psh0o20PBrX4QX1xa5l/cmQ/Ns6k45+lWk+CC2seJ2luFPLB+or6PtfDSoQ2zB9u1aVtp/k7mYK2eFVlzgVXNIXIlsfMS/DSK2idIFwnbK9KbF4Xmsd0ZTKEYIK8EV9N3ug2txFhbeOMn+Je9cxqXhlTlCq5HSqU3swcWjwy2a68OXsD2XmRxL96MMdrD6eteg+HvHgmkCzN5bjoHq9qHhkE8ptPqK4vxF4durGRLq0dhIhO9NvDDsKJSjIyba3PVf7Uh1K1YB9zH+EV5n4ms007Vw4l2o524PHPWq3hfxlPDKsd/C8BU9T0I71teLrRdV0tL6DbKgYvtXqp/CoXuvUzctdSXQbgCXY3IbuO1U/iNowv8ASpfk3naQAe3+RVPR75Ps9vO0iiUfK0Y6r9a7PU4V1XSFc8M68sOhH+FPmsyb6nwZ438PGx1GeEJsDZJLdARnj615dr2mTxx724lXIO3vX1L8WvDosr26k2eYpJZP51886rA088jtvVJBlQzcr1qru92efJWdjz8uUZVU+WR/PimvKFbPUE5zVq/hNrdlG+YYzv8Au889u1RmOKXO3oRk7cZH1/Ct0yGxoKqGV0z79vWrMBRJQex7elUwsq5/jYZALenWp42YoR90r3b14702It2xAOVxsGQQK9R+DniF9G8UWtwv7tYsMHHUnJ4PtivK4WYxsW+WPHXdyfXtXafCvUvN8VWunvtCSsEDPwASfUnpis5W3Gj9fvh7ey61pNhqsfz/AGmBCxXoMDBP6Zr0rTdQMxUH5kxzIvSvD/2bPFzWFgmh3ixyLCNqP3HqOv8An8TX0HujwUHyp02DtWMbsmRFPH5i/wAsVTWwWNiR65zV9CFxgdOgFDHJ5wQapozKQURt/hUpCykDoM06RcnKrg0IQBz19KkRG9sUJI+70zSR5HXgelTODJ16jmkHIx/Oiz6BYVXBPqO5pJYvk46HrThGQeOKeV3RkdCT2pW7j1M9gQ2On1qFiVYD5j65q1ImScioXh3HB4z3prUljGOME8VagUmoCu4cHI659qsqBGnLfN2zVbENstRy7VyGzirkeofZYXXqP7h6VSixjB5pWRpQfYfnV3fcgRrxZZDs4zzilXnLHp19qg0+yAvY8ttdjjnOAK2bzT5UIESq6A8n/CnGLkrolyS0M4gsvzdP5U5l+XccDtml2nzXRvlZeopztgYHIqRlQqQ3POOajYjqPpxU5T5jlvfmmsoGMdOtSwEU5X6dqBjIz9aNxBGPzqTdxx+OaYwJLnAXFQyEQ5zx9anLYz6d8VSuJQDjr7UriGTzqy4IwP5VSeLcG7j3qwFDtu7U6dIwnoBz1rNjMiSJSS23PbNQo37053AAfWrVwxkBCHB9D3piRMrbh8474pWANhfGevv2pCBFuOefQVPsz14GOT6VKtsWOV5x69f1quVvYg60H0xj1oBGfamYOR2x1Ap2BnPTvWljq1Hnp6+1NViQc8e1Lg4Pf6UhBwR0xSAXIHBoDZGD196bznnrT/vYzx7etACZwD/OosAtx19Klbjr90cZppAB4zg+tDGRiLrn9acB5WMUCTaDnk54xTdxZSen9KaQDZBuIfcMCkXcreoPeori5S3wG4FSRzLJyrblPTFMCyDuH+NAOemCfahQMDtS7sEDvTAT7gGW570pI7c/SmmQBgOhFOGcZ6UX6ALgMc9MetOycCgD5vUe9OYY4HP0pDXcjzyQPxpMblOfWnFOf60ISc5pajuMY7T6A+lOU5ztoZQD70fwnmlYCCT5jxzz0PelIJPzfpSkEjPT6UrCgCuzbSQKZK23gHJH61L90NnjJz9KiCk4J7evegaGxuXTI6+jVk61dsl7axngM+Mdse9baKOg/MVl6zCjXNqSesigk9BzSY1oz5e/4KfJCfgtbxttQx3MciKG4YnAA/X9DX5n6JbNNbTSuqovlgqU6EYyTX6Qf8FSpoX+FqQI/wAySxZLN0OCV/RWr86fDDiPwwu/5kdAm4dQaG9DSO2hVtI1MzHpydufl4/wqWbemA20eiyd6rBfs829vmZlB/U9KnaWNkaTf5mOMenX/wDVUmiQyW4OQu/knn25r1r4R6VNdXAbZn+IegryCMm6dfJ3KAcnHUdK+jfgppRvUE4fywFUFR0xxWNV2job0YpyPbtP0xLe2hPy+cwBJ4rqNO05JME+nUd6z9JsWmdVbhQcjHWutS0WBRtUD8a4leTPRjHW4+2tERAMcjv61ZA21GjhRjNDycHmt0jaxMj88VYjlwazHm29DTlusjj860BI3Ypw3erAPFY1tPnvya1I5ARVoTJM5NOUHiml8HNPRxVCJoxmnyRZFLAQetXNqlaCGzAuoypPH41nSg5PrXSXUAYk1lXFuM+9Zyiy0zMBxUiGnSxbajGQelSi0y9DiraqGFZ0cmD1q/A4Iplbk0UJ34zwa1rRduOaoQ/ezWjCwDDnFUh2NSEnFThhioISSBUyjNaIgd0pjd6kIzTGGKoaK8oxVC6PBrQm6Vn3IyDUsNzDvWwc85rnLi3Mk7E9OtdNdqNxzWZNGAScVk2Mxmshj7oz61H9jw+T6YrTcgcDioT1pIorpbj0qQWgzzUyELUqsM4qhEljCEPtWxFtwDWZAwBFaEbfKMVpcixcTBGMVcsoRuB4NZ8TZNaNu+MVaZDNSNVAA7Uk9qkp3Y596iSTA61PDLnrTvYhleS32j096pz2quGPVsegrSvLgKOKzpLgAHBqW7om7Ma7sIySCNxrAv8ARxLnCjHvXWSMsjf1qM24ZT3B9ajYN9zxzxJ4ZUlhs556VzlhcvpM8drI/wAj8IXbg9+le33miwyA7lyT0rhfGXgwTKHj+VlO4FeMVSlbRmUonA6w4stURk+WG4AUMF43jn+Vd/4BuJNQ0OWK4RldHZRnqRziuGupIrmBrO7Ri8PzK3v0rpfAuqRJqmYywhmVQF3cbl6/nTfYzscF8XdEaeGYOmQucMv+elfI3iKzNrPMsu9X3H5V7AGvvz4kaE09s7qmFfJG7uK+Jvi3oUlpdTOsfKk/MO1aw11ZhVhpdHk+v2qiFZxwO5PbkcVjKqr5qL94HOPunH44rp5LWL7Cu47lI5U/wnjv9aw5UxOAPk29l6n2q72ehxtFR5QXz9AR6mnRRHYx2bZDwgX5g3WlvEVtyR8Be46j/wCvUcNs0cR2vyvJL9elXuFmS2kbudknTGCW6DmrkLy2d3DdQ7ovKOThu3Ws+3ZokBd9wbnLNwK01RrjKnt2XqRUN9BH6IfsvfEKDU7jw8HfddTlIpGfoewz6cV96SKygZ4KjGT396/J79kq6e6jk3XCW17Y3MRiiVuXj67q/WDT9Qt9U0OyuIuZPJUSH3xWS0ujOTuPAxjHHFJIvG70pVII44BobAHPX+dMi5EzcHsaiXI685NSFRkH1pQpPTkelGgNiMQF469qiVgpGOCT3qw8QwP5DtUJjJGDx71L3AsxkNQRySG/E0xTt4ApxBNAk2ytMuGHzcetREEcnnnvVmVgq428+vrVR5Qx2gY5wQTSBip1yPyqaRNyqTwveoonOee/rVrkLtboPWtErkMWIY5HA6Z9aVpAhx0P86fESiEDJ+tVp28tucn6U7MzZehLF0Y8kcgehrZhndRluM+tZejguGkzvjBwAex5rYVN2e/1r0KKtHVHLU3KeoWizqZY/lkxgse9ZADggDkeproZISMjOM8daqmziAYnhj37VNWlzK8dy6cujMdlAORx7UDAO49fT1p7yIZCEbcAcZ9aQMFf0OOa4DoKjKyO+fu9cGnbiB7e9WpF3IR1B7mqbfKccAjvSCw8SgA4X8artDuJJXn2p6IwB+brzz0q1FEVXHV/epAzivljceaqyymViB8wB78Zq3eFWcqG6dRVURDcuPlIqJX6DsivIpRt3/1qfAS2V29R1FS3NuzsSJCGHSrdha5RCeX75FEU5MAsLHz2CHdknGDWtaWy2VwyybTGBwT2/WoLU/ZbtXOcE914rSmlVwWXkenrXtYamuW8lqcNWbTshgQKe/PrTuAPSm7umOfrTgBjH615Z6lxq889umB0p+0jHf6U15ApH9aepKYNTsAgGPm6dsntSHGM093D4I49j2pgG5jyFUetNDGbsKcd+1BB25J/+tQwP8LH2xSo2Q2T0J60XAb5eSSG49BTciIHHJ9z1p5fAz1I61TvJGWNivB9qa1Aiv7KO9Kh/lxyMHqals4vKUKq8DjBrKW7eV2UH5sgnJ6VsW7ZRc8UWsMtL0qNgSRnI+lSL0/wp3p6UxEJU8luRT1ckew4xSsmAcdT605FwSR070BqOGQOeKkBPY9ulMDDGT09qUMTjPHrSLGsSPu89jmkBBBA4pS2V9KazcH8xilqLQUklef17U0AqQCMjuRT9wPTn6UvRcn9aBkXODn8hQRgc0rEZx0FMYluOtAEcuWx37H3qMKcccgVNt2DB5J4pMZwB+VOwyMMVweh9KralI00KBPvI4Zc/WrpjDk+3rUUq42/w49aTA+E/wDgp3cteeFgrcRLNCxXsdqsvT/gVfF3h7Q2i+G82qS7o0jKx428biP04719v/8ABSCzUeBp3nTcxmVozn1zj/8AVXyBZ6haXHwGhtrbdKPtP7xn6s20/LWX2bm0dDzV8SYx9wc+/wD+qo7tkKsg/dvkFgvTHWoLd5WkJKMiJ8vzLtB/Oq17Kbq4YPubHBC+men5UrNGvmWtGeZrkJNtWLfgg9WHTHHevsv4IaN5OlRzOuxcY2rXyD4Vsxealb22zfukBDH+EDnpX3n8K9Pa30uBD8vyjhemfWueq3sddGHU9A02zSIBlXB6nNW5TjocGpVhKjOar3GcHHWsk7HamRNcbe9QPedfSoLiTbxVGSfGeatO5aNBrgnoakhn9TWQbn3p6XioQWbA9a0RR0tpJlh3zxW1EwWLcW6Vw0WspF0bJpX8US48tSVJPU9Ca0JO3MuehzUZvlV9oNcHLrd8HyHwCeRzUUGs3iksX3HP8OaqzDQ9Lt77B5OPrV5L9Qg+bivLm17UFAZI2mIOSFbFW4fGRRVimUxSE4Iyefx7UMOW+x6NJdqRjdmqckocn0rm7XXfMyCxwBnk9KlGtArk8HPes3LUVmasoyODVR+PwqsdUV8EHtnrUUl6G71LZaTLiy81etpc96w1uPerUF0VI5/WlcZ09s2R1rTtl561z9jcZHFbdpJk5zVJj6GxAeBVtVzzVa15xWnHECK2Rk3YrBc0jKauGHFMaP5aqwcxnyrlazrkEZrXlXrWZdj5TUtWGmYdyQQ2ay7jqa0r4nJ96ypzj3rF6FopSnmod+Qf6064baTzVR7pVzk4+tTcZOX5zmlFwAOtZst8ADzgVVk1DaeTge9NNjOhivRnrV2G9B43Yrhzq+JAN3y57GrcniKCIbBIGbGSy84P0q1dgzuIr0E1pWtxv4rzq18SqzEBsjr7iti18YRQJuOSc4IJq1cykjvllJX0/GpVnwDz0rkE8Z2yoGb5e2Mip4/FllL/AMtNuTjaSMincnlN66uuvzdKzJrr3x75rNn1mO5clGwPTjmoDqCsxG786T1DlNT7T1x19anS5OOvFZEM2SOc1bEnT+lIhou+YHPXFJd2iXVuykK2e3rVdZQOc1ain3DHWi5DR5n4k8KCOR2RdhzuGPWuN0+1n0C7JUbYkk3r689RXumpWa3SHdyPevP/ABFomVdWXaecbqV+5mtHqa1zBHq+kBpX8zK8Y+ma+WPjZ4TBiuAOOCPk+X9e9fUfhO5Lac1rIvzR8buMmvO/iv4YN/DMdmNwOPlqoysyXC+h+fVx5tneSW0nyO2cBujDpWdqIRpvO+4yYDeg6/pXU/EmwOk+IcSoyAMVDr1z/QVjSQpfRMy4YheR+ua6HI8+ceV8pjAsyyOP4WGc4xio8PFFv+/k5I7/AM6arxQPJbf8tFxk+vtUpYRJsb5i3dug9vaqV+hKZXilVZssm9cYC9vetGKRs5jbauzJHpz0qu8KsF28Y5yvfv8AlVtP3TkbP3Skc+p9KlkPQ9W+EcslvrFvc2c0lvKhUB4W2k88g461+svwP8Vyar4StTO8ZmKhWB6nAr8pPgnZ3F7rFnIExbrMAQv1r9PPg9pbxWqTJ+5iIxgfLSvfQzex7YPmUE8Z7DoKYQSCGwcHj6Uy0kVolU8Ecc1IxyMH9aCNyPG3ouc09RuAA4pCpPt9e9KTwcUrAPdsrleg9Kic469T0xS5IGN350pUscHHA7UWD1EUqPqetP5OQOOOoqMxhfcj1p8W3eS3Yd6kCCdSiH1PrWdKAWUnnmtW5QNz0HpWfOBGDj64osK5TlvhaXCqFZlcdV/hNaMd0s0AIOWx1rOeMsxfblscA9antY3C4bt0xVRdiHsasUjbCp4x3onLZyOmKZBvCDPTFWduRzWl0SWtMk2WCFvlkLEso6/54q9FdEkgcVisDE+5fxqGa5eNsruGa6o14RVmjOVNSfMzo5JAoyalht1lUMeQOcdK5dNUkUbWbJ7Z7Vaj1KWNdy7iR6Him8RTasjP2dnoNvrWKC6ZE3cEv/8AWqNl3Ic96bJfNNIGk4c8D0FKuGyDwMda4m03oajdxC43dKrSMMgDmrFwCIyF4x3Peoo0AjLbefU9allWGpx823mknlwvXBPvStIiHIb8KpzFnX+6c/pQxXEIyM5ye596YzFaWLJUBunf2/WrCxF3x0HXJpKJDYQRkqpPHcir6RCQj5cgdgef0qONVReeDV3TQwJc8q3Ax2rupQTdiJTa1NKzjjWE+YoIP8JFMlt1Y5X5B6CpthUcdDzzT9m0ZPP0rvTs7o4ZO7uZpGOT2pWGBkc5owSeO3rRknH5V4rPcBHAB3dB3Paq0N01xdyJwEUfePrU+GU5+8O4oVYoF2hcZNIB0gIGaRsEYPNSklxjr65qFyQ/3Rj1Hah6bAJ0zz16e1AQ7snqaXO3jmkDZck/mTS1Ac6ggZqhqChUyWwB6mr5f04IqjqIVogw+bJxxTV7gc+jvHcSSfwe9b9hL5qAng1gyExPJ5mdo7DrWzpbgR7t2QOgPXpVMdrGpH78D+lPXDDnp796YjGQcdDyc09cq2TwfakGw4gAZPH0qN14x29qfuLMR+tAOOvPbige43gAA/gBS7jkZHPtT2BK5oCgDnikMaSKRQcew60EZODx9KBkDB5AoACMZz070jEAY6/Snv8ANz0qB+SCOMUaANLbRzxQpBHHegcDn9aXaDnvnmkA4osgB/GjO3n07UYyMdPpQXA+X7pz+dAEmPk44PPNUrlmycrnjp6VbZ9nA5/pVWSNpZOPmLcYHb3ofcaPjv8A4KP2rXHwqt1VNzJiRi3U9Qa/Pw6mbTwBY6fHKsS+YZWj9yOtfpJ+3dpXmeCxbTP8q2zybD3PP9K/L2KZzbqW2mNRjB6DHFS11No6mfdy8M7Tcg7Rt6Ac1Rkuy5Gw5VTgt3J5qxer877fmZjkgdMevPequDhlU4HJ5/KpubLc9T+C1gdW8TQmSHzYkZTx1xX3x4YsILaziaOExhlBIP0r5H/ZY0Ga9hlugkSIroMr83HTrX2fYWvk26KRjaAMVx1Gm7HfDSKJnbA46VmXMwGavXT4B/rWJeS9eaxZvHUp3U+M1k3F4FJ5qa+uMA81zV/f7M8/jSTaNkjQl1Jd2A3NMk1Q7eW6e9cxPf8AluBu5bOMc1nX3iqLT03l1HOMsa3jO4N6HbQajG0gDybA3GT0FTza9p8LKvnZkXhgcAZz1FeB+IfioBEFhfYQxwx6GuUu/im0khzJjP8AFu5FdC1MPax6n1Mviq0aQI75z/Ep4FX7PV9OLFhMJD6KP0r5Gg+KflxHzJ1VM5+9yaddfGZLVf3c7vu6FG5q7saqwe7PsT+3LWNW2lW/LpVG8vra53snTGcD1r5E/wCF+zwXiwMxGOCxbnJ5FdTpfxmimnjjkuPnfgITmp1LjOD0R7/c37wlGWT5e43dqu2XiJJ41G7accg15La/EKJmXeSpI43dDWzaeKFu2GGVMnqPSs2zsTXU9Rj1Tjrz6Zq5FfFh1rzuz1kSyYL8g4rqdPuWYAHFS9dUaOCsdRDPnvVqKXDZzWVauSOeKvRE/wD66zOdo6Kwnzium0/5lBzkVx2nMQOorr9KlG3G7H1q4szZ0lmucVrRDis2xIIrViWuyBkyZYg/HXFNltuCaliBqaTJjPFbW0M7mDeLszWJeOADz+tb+ogAE1zV+SCfSueRtExL6XBOeee1Yt1c7cnNaGouRnnk+tc7fT7AeawkaJXIbu+255/OsW91TAJLcVFf3vlknOB9a5nUtSGxxnp196m3U0tY0bzxAsQLJzjBJLcVlXPixRKYFO92GfYfjXLaldNNG4ckIeoDc1lpqkdqgDHnpuPfFWl1Ickjt1v5JS2+XCk8Yq9ZRqzlu/cntXB/8JNFCmXIweee1WIPH8KzssUmARjhuT71Sb2M3NdGepW1rgnaC/071vaZpElyfnIVe2P614xD8TxC+wXG0Afwt0FbNl8WTaIJRMsi55BbkVstdGK9+p7QdEidXHysVPtzWbe6BFEHaP5S3ORXmEf7RkEE+yWJEA4Dlhz+FdFY/GfTdUdcsqORyQ1DS6C1RfuJJ9OjZA28jj5jRpusuZgrt14GTxVK912C8ZTG6tu53L3qt5qbsZGD36GsrM01tqd/Z3odfQjqK0I7nfjmvO9Pu5bViBIZAT0J5ArqrC+8xBk8+9IxcWjolYsBg1btDtA7Vl28/A71oQyDNFyNjRLjbzWHrdt9oyfvE1sIQw5qC6ty6kdaL6E+RyGjWvk3jjftJJwBTfGWkm7s3c/NgZPqO4rQayFvdrIN2c924NXr8LLEqv8AOMZKnv7Vnd7mbPzz/aJ0Ce1uxIvyxbyzfLyPxrxe1vlGB5nA/u+tfa37RHhSDULSZFhUKdxP5cfQ18Q6jax6dqUsCIwyxHHsSK6oyTVjkrqzUmOvVQyNN/A4IDL0DelVjuwqS4VvVenQ8VZMf+ilSm4YOAzc56VTSZZVeMpsfIPzdM9/wxWiehzaEpkVyE37eOPp0q3Yq6x7W/hyR6+uf/11nW+JZSrP86E4Dema1BwSWfbn+JehHHFDZD0eh7T+zlrKWuu6hbHb5dxGgQnqjgnJAr9ZfhK9nP4M0hIF/fGLbIz/AMTetfjP8H7+ax8c2CrGs2+QZB6kZAP04r9kfhzp/wBn8OWU9tuiJVXAPQDHNJESO4WAxyMDwcmpCoUcNnPrSysxiErcnHzH2pFkWUBg2VIzmggbvOFI/WngZUk9PWjYFAxzSggqf84oC4wqSVIXAqVeWOePYUqrnBLYP6Uwkq5BbjtTuTcdKhLZ/hqFV2k+vepnYkYqIKc5C/XNIYvYDsP0qrOmWOfyNW+ox/KmTRhskdcc5o3FdGYluC/t6VdjhCnHP1NMQAZzVjcSgHakkSSwjGO59ulTKABgdRUUOVBzyOozUyncMn61VhXGhOOeuKr3MW849quMM+1QyKCOeB70WBmSymNmHT2PYVPEz7Rht2amngUk8flVXLxSYVsD0pWsQ2WDGp9mHU+lOBK5HfpzUiEOCQ2PUetNKZGR196B7kbMzE7uSD3pZHCqTwOO3FDNyQeKguJSFUdA360gIGwWI/l2pHBZOOSO9NySeaGkYrx1xUibCBgzFRng4yKvKrL14PeqkRJUE9TVuMnJB5+tbRMpDmY8Y4HcmtLSpTGHiK5Vuee1UCowM81p6Xb7mbsAB1rrp7mUr2sjRSEBss2Ae56Uy4Uwr5hbEfTmnTyBQVPGDwWrM1S4lmdYkYbByfrW0p8urMFC4rYVef0pOnP6Cnnjnt3pGPPNeaewJvzk9fcUnYkc0KA5yORnvShuT7cYNFgBSe/HrSFQMgfWjBBJNP8AvY7igCEjPFCr3PBPrUzKRyDx70hHGev0paAIoyc9az75S3T17cYrRJ6471Xmh8z2pFX6FD7IlyCCqknuatwxiIjC4A44pVXy1A3YqZOODzigB6fL/jTwCxOTQqgjH50p4H+FMVu4jAA56ZGMUKPXjPXFOTIBB5zSnC9e/SkNiA4BUNgZ4FBYAfTr7Uq8k46j1pCvJ9fWgBoIYkg/jQqFQT2z1PSkweCGwo7GnNLheOg9KBiF97dhjtUWwqDzk045DZoDjJOenrSARQyEZwR70MQvFK/TAPWo5ARj0HXFMA3jp3pCMNzyfWmhuOeuOlNiYsxzwAOhoAlL5Hv70luQtxvZshu570FcA5x9TTgnU9eaQzxT9sfRjqvw3v7nyRNMllIAF6nAJGPwr8e1IWNgrlSrsrKy8jBxX7p+JvDf/CZxy6VM8Yilt5Cvm57DnFfh54u0690bxt4o06f9ylvfTJEi9VG48VF9WjWLOTu5pJrjCPtXHB7ZoniKLsPzO3GPQnp6UrNsUl+BI2EY9c10HhPw++teILSNu7gMWqHKyuaq7dj7G/ZX8HyaZ4VSeRAIyoYD35Oa+g9wSPNcp4A0pdD8I6fbQbdojG7NdDJPlMdK89O+rPUSsire3GQeawL64wDWleSYzg1zmo3GM5NM2hqZep3gUMd2Mdq4rVtRkiyY5FTrw9a3iPUPs8BIk5BycV4l468YSec6xv8AOBwB2pKPMzab5I6mjrnjcwbsyKNueVO2uJuvFtzrMzpDG8iE43f1rlLq7u7qZnkYuGPIWvWfg74Kj1lYY5ODLyc/WutWieZOTe55nrum6j/Z32iVwqoxTAbv+PNc5Jp11Jpouo8Oc7du7Jz09a+k/jn8Po7PwvcwWaYliP3lOOnY186aFdvbWafaAXkZiWiUYJ/wraMrowlzSOevLWadOJiGLbWBToCPwruf+FE65bfD+28Xlt/h95/s3nYORJjOPSrOlWdpLZzi4O47w6u3Xb6e9bF98U9abwc/gqK6KeGTci6e1bqzgYyD1FNyfR2ElN2aPLL+1a41FYGgDEJtDN8pwAP1qTwtpstrr8BDuPnA2Sdz0x14rf1TT7HUCsivsLH5drcg9ab4M0t7/wAU2tnBcPIHkCsWX5hznr6VXN2OlRu9D6Bl8FvfaVEyARSCP8fzri9QN1pOEMrSBOPmbaRX1rZeFI7Lw/bgw5kWEAn8K8U8d+GIknmlTCnJ4C8msqlOyujqpVbvlZwXhrx7NpWoI9zIZUGDtPT+lfRng6+HiizW7tsPnqi4+WvmOfT4LcuWVXAGSGrsPgl4+Gg+KxbyzMLOYbSjHHPH61zKVj0E3sfTFtAyDB61bTI55Ga3l0VbvT1u4SCjLu654rLmhC8DAxVW0MbliybBGcV1Oly4K98VydqdoHrW9p8xDLjtRElneWDEAZ4rYhYECua064+TB6nvW9bSjaMV1wZgzUi61Yl2qn9RVKCTmpLmb5MZrfmsjMytQkBJwc1z19GCDW3ePnPesS8k696wkbROX1WIhW71yOpt1FdtqLB1YHt+lcbrqeRGT0B6GueSZ0QOH1iXa4IYZPrXD+IdbTTIGlmKgc8HvXVeJL+KwtZLm4+SJBnB45+tfK/xH+Id1rWpvbRzbIUYgD29qx5nexrVtGGh3V/8QbeUu3mkLjGF65rmH8Xz6pJstxuGePU+1cjomlvqDxiSVmUHgf417v8AD/4e2r2ElyUQSqhIz6muhWPGm5dzxLx14j1jR7aC4LCNSdqxluWPauLm8V6+0y5uYYgWH+sz075x2r1D496W+j28cssOYEYMp7D/AOtXl4FtqcLQTgYkXiRX6ZGM+orVM55OSe5K2vaxPqWLOUOztsjVSW3nvgfyqa58UeKNInP260lVDnfGylGT6g1u+Dm0v4b+I9D1u8vI7tdOlSeMSJuDgEHBHQ5xjmtb4s+Nbf4wfELUvEdjcix+0ys5t9m1VJ56CpUneyWhMKknKz2PPU8aX10wkLmIqc7X5yPWtGz+I97aGPZK+52+ZEyx/TpXO6jpkdpNBbQyeY+7Bkbo2fetnw5o8f8AbaRBRJLIcbV7nHatLm7lJdT1DRPjPqlg0KuJPJbj5/vAfQ1654X+Len6nHskfEo+9nv9K8wuvAsg0398m2RBkL/SuFuLWSyJuLUsskZ+YDuPzqJO2htCq31PsbTdfiulDBhnGQQw5rqNNvx8pBxXxZ4W+Kt5ozbpnd03YOT7+9e++CviXaazDB++2se7NxUt9zsg1I98sb3djLc1sQz4GQa4fR9TjuCojcOMZ4rqLKfevvWbZMonQW9wGIHNaCrvXI6+1YtsTnINbVp8y89apM5mUb6zD8D7+eCV6VCAqxskiDeBjI61tzxYGfX0rLuoljkJUH5uvtTJvY8a+L2gefpk7MjbSpIZeucfzr86vG1i2meKrxHO3a/C98da/VfxXp8eraZLAeSOQa/N34++HjoXjOa5f7kxZSG7DOciqhozKr79O/Y86EyA/Km3d90fX+QqC5CrMXZNhH3emT71LFJtlAAxhfvN05pbl1YAH7w5JC+gzgVsecn2KrQBrgSdu6L1NXrW0AjLB2JPQN82D/n1qnE6yuwfrjAU/KQP881fsH3rGPvAjOG9KG3ewN3Oo+EQeD4k6ZIj75VIJXtjOMfXvX7W/CySeTwNp7XDKzPEu3b6Yr8Yvg8jXXxM0uOzDHzHAB7jsf8ACv238E2UEPgnQfIUZFuEcjuw60JmUjZPEZAQHjHzdqzrbzI3kRxgBsLjuMVqPggAnnoTWbevLbTRlIxJGxwT3HvTILRDbRjr705QOT2qJZQQPm/KnxnHXj60CJG+UVBIxJH58VKx3MccYNRSnr7elACrIVXJznPQGnKQ/sD2NQRkls9utT43ZJXHpigRKiAL/jTXj6/1qQdMnGPeh3GQBxQSVHg2gn9BTljIAHUj1qQsqt7HvmjcAcdqd7hqPSMoox0znk08fL/9aiN8LkH25pQ64GeeeCKoVhArKOfrxQVLEZbp2qQEHpyPalkVQPShi8mVthORwB61WniABzwc4q4WG0/TkVDJyPX61Iior4yBwfWpVOQB3phTLFhSDKsSf1pANlHldG3Z9aqyZLhm5A6dKnkcsSOn5VWkOM+nWpEwzyCDnHalRDjrn3NNUnGRzmrEMD8g/matRuyRI4yMjrUzROGUDnPcVMlvjCng98VbtbJySW+VuCPwrqhRuZyeg2Gxk8xU+bBHXsK2NPsDaqzM+8k/lVtJvMVQFUEDH3eTVe+ufs8ed2M9PSt0lHYx57szdWvN83lp8uwct1quo+UE8+9NYB5C46nk05TjHb61zN3ZrzFkHd04780mPxp2DnAoZgmQe9YncIxCjjv6UgYgZZuaGIJx36cU2SIOpXd2pAKGEgyOR2xS98j171DDbmGPmQ59D2qUZIweT7Uhjg42heh96aNy8twemKkBIOCv0pzLkkHjPpQMZx1Pf9aiALD0NPKbiPb8KQ/Lx/kUBYiYAYxx7mnRpls8YprvjjvTh8xyOgpAShtppxIzjvTcAMTt6+9NljZhlW2sD1p7AiXO4Y79KVm4HY+9NIIHPOetO9PSkMYWP1pS4I9aGHB+namNxxjtTAUuNv64po+7lePrSjGMjnPpSn26+9IBOp57etMf7uV5I9Ke52jjnFKqjBO7NAESLtOd27Pc044bo2celOII46fSg46nr04oAhK5z60iId3PfsalAwOuaYHPOeR2IoAcY84zSqxKjHYd6eW4GOtNOMFunvQBmSN/xVGjoPmkctENvowxz/ntX5A/tMeHYvDH7SnjOzuOFkkfa/Cgnce39a/XC83r4p0u5hfBglAcluoPFfnJ/wAFE/CMeh/GOS+2bXuvnDt/Fms72ubR3Pj+S3/fvHH8qKx+ma9T+Avhs6945tLVA2UwzMtefvYso2kYkJy+F6fyr6u/ZK8DMkdzrhj2MQYkZ17DmuSrLQ66aXNZH0hHaiwsILduPKUKreoqmx3Zx2q5ezGU4JzjjANVCwVev51zo9GxmXqHB71yWrymNXb0rsrw5BHJrmNRtg24Y/KqRtB2Z5R4vumkjddxBxwO5rxPxJZTvcOpG4lcgD1zX0N4g0YyTbiuB3H/AOuuEv8Awwbi4aQL7c9RVrR3RdSPMeS2/huVmznIfB57etdz4K1HUPC93C0I3qjbuTgrXR2/hgB0wmSPTpW1B4eVRwm5j1NaXbOd0k1Zo1L7WoPFekyLcs/70EMG6nP1r5m8daJe+Cdal2L5ltOSQR0A9K+mINABXd9xgcjFZuveBI9YspIpgsznONw6Zqk3exHsex8tR6ubuxl+zy4LnbtzwM9aZaXypAqSSBiq4G48+mfevStd/Zv1H7bHNplwYIBksiZOTWTa/s767NMZEnkkAOAHGBW2i1uL2UjgGlXzUaNmeXdg+Xzt7YPtj+tfQf7Ovw383WzrN6ipFjEe7k9ueehpfAf7PE2jyiW8k82RsbgBlSOa9+8OeGk0iyjt0AVF/urSja5qqaSszp9V8Qy+X9lhYrGoC8dDXmXiq1luiSQwLdc9/SvUrOzQjDLu9KivPDq3Z3FN2Om3gZ96qcnJWKpwhCV2fMup+C9QubqTyosBuMn0rNtvhPrhvLO5hXd5Th3b7p4r6yt/C9vHGu6IFjyelXItIhgjCiNc1glY7lUXQ1/Cd1MPC2no7bXEIDAt0xVa6++2c8mrdq4t7Xytox64qtKNxzSZi2RQqM1r2R2sKzolwa0bQcg0LzJZ02nvyOa6C0l+X1rmbE4A5rct3O0V0QIsbSXOwdajnvsqR1qoHJU5qCZiAea1exPKht1c5rJupeDzzUtxIeeeKzpZSSc1luUkU7kgk1zniGA+QcqT1rpmUNzVTUbUXVsy9CBx70NXWhonY+Vfj/d3lj4ZMVtGZpJn2kJ8xRRzXzBc2cv2hWaBzIRuYOuMfWv0H8Y+DrfW4PKaNRJjGSOoryHVPhBHCZCUzjpla5l10KnLmseC+EYWhaNZlwOBX0T4FvbWOCMO29cYZPXFcs/wujtnIDEZUZFaeleHX0tPLV9qYzg9fwp3scsqaktWHxl8IQeK/C920aKXVflGBkfSvi3ThPb3d5pzo9vNbuyOW+Ud8fUYr7iitp7aBkd3ukY8qx7V4b8UPhEfEF5cT6aPs88hLE+h7Z9acZtOxjKm1seOfZpTcRm4xLHGCVC9OvT2NSvdlHlmiPkSnO9ezA8/nU3/AAi3ifR1aO5sjIwB2yQsRvI4B9qpvYeJPs/lRaM8jvyxdhhOw+tbp9zPlfYU30KnzYo/JkB3EB9xPpXsH7P/AIGfX9TbV7lCI0bcC3Xj6+tcz4D+DV1quoRT30bsTgFRwo796+pND0dNB0uO0t0CBFy2zjPtVXS2H7KT0I9dt7S3s5ldeWGARjivnvxfYvJqdwLSNog3TC9frX0HqGk3GpKxYmFc8byGrJk8M2Vrp9yq2nn3UmAJjjC/hWfNqdEKLWp8yz6BOke0qzBjuJboK0PDE91puoBYpWwCSVz24r3R/hn9qkXOCGGcDtVq1+D9vDNvaLIJ5xgE/jT5tDX2bRq/Djxk8sK+a5yFwDu5r2nRtS+0IjBsbh26V5vY/CuK2sIrmzuUQk48luGBH55rtfDmkyQCPex3KO3Q1zu9zSfLyrud/Yyh8YOa6Gyfgd65bT/lxnr7VtwXXld6pM4ZG1IRsI9O9Z0+1s8jPpSpdCQHDfnUmwyDPFPmMmzI3RZcMnmZBBHpmviH9szw82l6kl08H7qUhc/3c+lfc11C0EinsTjcO1eDftgeDzq3gOO4MXnCIkkqeRjvVcyWpMp6OLPzxUSW8jLJJuVj8o4+XpxmmyRqIdwGGX5hlufpmpriPymdZDvcH64/yKkiiRoUY/PI2cY7ev8AX8q2v1PN1uUUkGBKm1mwSS9WrSdXIOxdgOFf7vHp+dMQq8pDLsJGCp7GnBGUDuQce2PWmS2zsvhzqr6H8SPD9zHyPtCKUVuTlsfjX7UfCzVpbzwjbF/ljVwuP7vHf8a/E/4fajCPGOiSKubyO7j2AdG+cEiv2h+GeoedoMk7IsCTqr+V2UgAGhXbsRLU9DchW9eck1VuTvRl3fL2qbzRJDGydCOtQSYGQe/pVEEcBZV2nAx26Cp+Vz8vIqmCElUnjHGT3q8mSKBBGwJPYdeabMeT/nNSbeBzyOwqOVMk89KAIlOTk5x71NGduegqDHz5HPOKkYjPoB39aCW2SuGbkNgUcYPfnvQh2Djmk3Bskcd+aBDZG3dVxTgQSR1I9aFIUgfzpxHXPNO4CqpJ56e1OUjkdR/KoonIJAJ44INTRqSMng+1NMFqSIowueo9KWUhgfcd6QnaP8ajduPf3p30AQ59hj1qGVt3PQd6N2f4gKV034/zmoJ9CNU3K2fyqnM4Q9zn1q8XIUgdveqLDJOegPekG5GM4z61G3JOf1qU/Kp/rVZSzMf60bikTR/O2emPWtODESc9KpQRdzx9atFmwQflHqK3hG25nJljzgxBT5s8cdq1IYSyruXB9u1UtLtGZMnbwcVqlUgQkyKpAzzXZBcqu2YTbeiJYwBn24rL1ecSSeUdu1T1rRF9EYS8bhh3x2PesCdS0zSdc88VjOd9hRj1YoVWPynAz2pwxgn06UxZBx2p5B7VmXZE8cgbdjjBxk04cL7+pqO3hWEEDnBqXIHTvWVtDvGEEkE/Q4pQQwHbFJgk88D0pwwAegpABJY/4U0j5uOPX3pWwpwOtNOVY9264NMBSTjH6ikMvzYP6085ckj9KYy8kHgUvIEP3KRj+VRsM8D+dMjRkL9wx7dqcpdWA4Ye9SVcjCruIHQVJGQXwvT1NMdSRkArzzUoBY56jp0ouDHt370A9qAcjng+lDYOKaGJLIEXnJ9h1qK2u5JQ+75QCcL6CpvfqaCAOeme9OwWHeYnOeGPTAqN2zxSsNqkjGaYpJHP6UWAZuWM46+3pUiHjA/M03btwR+Zp6vng8H2pWsMc+SM9/emjIU47ntT+mKY7hiwPGO9FrCDByD0pN2BzzTVYquOpz1akdyq56+1PUY4uM46D1qNpAXwM0wBiMHn6+lKAQc5x9aF5gOL4Un09KGkBXjge9NdQEwevqKgkYqpz09KTQGVr8TiWzuo+sc6uwH8QFfLn/BRPwqvjnQLLV9OVEubNN8xC/N+HvX0f4nvJhFhNxVfmGzrXivxc8M6t448KXUQh+zxqrDzT6kY5rJ2ZotD82Z421O5gRDvLFUGz+I5A/nX338NPD0nhD4e6ZYTp5c5Te4HXnJ618ffBz4bXt98Y7Hw/fRb4bKcvOxX7205zX3PqsqrL5cQ2Rx/Io+ledLselh43fMygzE5J4zUR5qRstkZ5pCuaZ6KiitJHuFZl1aBieK2mXioWhEhIxzTsUlY5W90oXG7IrDPhmPzSzLuyeQK9FFhnqBSf2WOvrWqsPna0PP4/Dq5O1M4/hFWI9BBJG3867iHTUkm2AYPXmrDaKGYkcfTtWsWhuZ58fDc8bEqhKe3/wCuoX0mRAQUOT0NeoW+lqgG9dxHenzaVEUAVVyT2FaEqbPKrWxvIHJHy56AZ5NWbfw7OCSUK55HbNelx6RGQMpyO1WzpCSfdUDHrTUSlNnDaf4ceEchvm55rdttLWMBSME8D611FvpCqFHP+FX49IiUAgZPvWnKkRJ33OZg08g4Aq6liFXvW9JbrGoA6VTlQDIqHZEoy5EEfAH5UxY884xV5rcueOM96Gg8oGsHqaoouMcCmFc+9WGUEn2pvl85rMojjXbV2369KhWLnNWbdeaZL2NzT1+7W9GgCg1g2DgAVtRy5Uc10R0FYnzUcxAUmkaXioHl3d6q4yndDOeazGPJFak+WJrPeI78/wBai4is2e1RFmORg/jViRDg01IzVJjsYd7akknv6iuev7ISfeXketehG1WRDnHFZV5o5ZSVXPuKLJ7kPc8yvNIwTxWPcaWGbOzA6ZavSrvSuMEfWqU2jKwBCj3ocUy0+55vLozSAY+Uf0qm+jSrdBhEJAcDoPxzXpo0LewxxRL4Zli52dehHalyCueZnw1AMm5s0lUjoyjg1XudH0vTIDL/AGSJSeRsUcd/xr1qLQFKfvEV89Qe9JdeGoJhsEIGT97PTinyIm55LpuoWskfmRWQRV5A245rfAnvEV0Vcc/Kq4xXd2vguEFS0bAj09K0h4WiXDCMKR0qrJaDPOYtBluFUSLnvxV2HwxH5g3qx+n+Fegpom1fXHPHaj+yAxAVf/rVDsUpvY4ldFWAnCY+lSrpZJNdfJo5Tgct3zUD2G09PyqGyk2YkFkYlVew6VoWsezGOKsG3IIwKekPPTpWVxNXLFu+3Gau+bxwcYqpGMdqmFK5i4FqKZlPB49avW90TjsKyVbB5/EVagYowzkZ7mrRzSjY1pyJY/UDmuE+M2htrnw21GBfmIVue6jHWu9gKshJ9MDNZHiOBrjRNSgwWV7d+B64ptXOdo/J7U9MaG8mhkPkMkrIS/QgE4/SqMdwqiRIo9zrkF+2P8a6TxxHJp/iPVLa7XEnns+W574/lWBcFIowQNnGcL/Wtdkkcc9JWMUCRLpmHzDOD7e1W1hO3G/AOThf5VlTSv8AbJCOVIwqn5fr+Nati/mRrzuI9e1UZG98Oke08d6MbZGa6+2RbWboPmGRX7W+BbeQaLEJ0wcA5+o5r8VfA97JY/ELQJlfa0V3ExA/i+cZFfuboKwzaVYzxxeWjwKxQ9Rkd6abbM5Oxq2TZtkTcGUDjFNuAACfSpIdsceB8o9BUdy+1CB1qiCsH4G75QvrVuJwyhh0I4JqnHmRyX5AqeFXGQegPGKaEWY+OehPND8jJ4pEZsAHikcknngetICKVdo64/pUa5YH27HrUrYxnrUXJOehzQDZOF+Udu5pqgrIc9OuT2pyEovPQd6XcGH86CBHbAyOe1RtKQcbs+3rUpkAb7uOOTTGGTyy89cUwG28m3JPJPPFXkbgD9DVBBggrlSOuatxksAe/vTVkBK5Cj39qryPwexqRiQMenrVeRiwwOoND1GIrjJ9ajaTGQeV6806QcYPeq8r5PP41JLGvcE+3NRFy5yefUCh8A8cU3dtOe1MgmIw2Dx9aVIAG44XHUU+2UyKAR2796uOmxBjn1zVqNxXK6YUYPX3qdCGAzxUf2RpiCGwcdD2ot9ySFG4Par1JsTLdvCcR/IT1PpSS3EtyhBbB6e2KcV3Yzz9KRYzGx28DPUUb7iI4k8vIDMF69OlSEkD72c1IihRk80P0OQePWjYCEsM4HUevenxuR05pu3uPrzTSxGTn64pks0DwPrSDAPHHsKmVeOMEH0pssZU8c9qy1O25GQT04PvQ3yjjrSjLEjpimlwGx/L1pvQBSwBBNJnOT+tLyvJ+nNIxPHp7UrgKSeO3tTpJN5z0+lMZcc9/ehQTg9RTGlcPvcDv60088D8xUhHX+lRnrnoPSkx2sNMgTk8GpEbIzyDUBJzt7d6lB4Hb60k76BsPK88t1oyAOf17Up9RzSFPXn60Wa2GIDnrxzinlR9cdDTSAM/Ng+tI8pVQPXuKYxTz7GoySCAOacSxzjp7Um3jjgH0qWIDk/SlRcjn6c01sqcDqR+FL5hRR8uSeuKpeYx0ig++OmO9B5GCeabuzzS9MHrSbuAxgFH8qaTjOf0pzEge9N8wbsBsY/WjzAY2QOOc/yoI4HcH1oLgdfpTCwBH6U79xiBhghRgA8Z7VHKxwRx704MSTjpUMpJXI6ehpNsCnd25S3eT7207gPbvXnnxE8Z2eh6HMiqpklQtt3cdP513+q3psNKuZ1kC7Yzwe9fMHxB1u22Ob2VnGc/L6+1ctSfIjopU3UZy/wgsI9S8S+JfETW0aSOQiSgdPUD0rupTvkJ659aqeFLO3sfDNobWMxRTgyMX4JyetXWHJOP1rz766nuU4KMbIj20wqc1LuA60qgNzTOlJDBDnrUkdvg9KnjjzVny8CrTKt3IY7bNW1sdycU+BAavxLgCt4slxM6LTvLfdnJq3HacEHr61dVRjpUiR81qmQ0VW08SghRgnuKdFopWT5unvWtbIEHXn3q07hgAMenStLkXsYw0sRHJ4XvnrVn7HHGo6nPvV7ywRySagdOf8au7C9yuLcDpTtoUVJt2jrTWpOQWuVLg9az3Usx/pWo8LOelNW2weRjPrWMpMpIqQwKgz1qpeEbjjoa1JlCKcVlXPfIrMNSqVBBqWO3pETknrmrSrigpkBTbRH1xUzimxx5bPaqQmaNiOBWvE2BWXZqABzitaIYWtEUhJGNMxxUzrzUbLgVViWQSDNQtF7VO3WpETJ5pWJM9oOuRmmeVitVoN1QtBg8daZRVRc8461OLQSD/OKuWtkZTVk2DRHBz9RVWA5S+03ZkYz7is17ArnIxXb3FruXB96zptP68ZqkxnNQ2oRs960YlBj2lQfcippLIo57U9Y9oxQLTqVxZxFsYxxyRTl0sM2F/MVYQYbpV23wG9KBbFQaf5AHO72pr2uWPy9a6JLVZI8g5x61Vmt1QnPX0qGJMxDZADkVE0HlNkDmteRVUGqEvJ61DKtcozIG5PJ9apTQDH+NabjiqzgZwal3LRltb4J4NNEHU49601gDZqT7IMdOKyBmQI8dqXG0EgVoS2uM4qrJFjikZsi4z161PGFCbmOCOmajMWQOtSRkgKrfWqRyzuX7aR9uTwT1x3p94guoZEdmUMhB29TweKLV92QTVtFAYMedvQU23Y45Nn5mfHTSBbeN79JlVNspEbDqRnufrXD2to11vjfjKbdqkZbP1r3D9rbQhp/xMnMPHmoH2Hsc5Nea+HNFm1G7hjiK7nYDa1aq7VzGSTZxGr/D27nh3QQtJt5G3t+VYlvNJptxLb3ibJlIGxf/AK9fZ3hnwKIIwJYsuPlOOhrnPi78CrW68PXeoW0JF3EC7LGu1uPSsY11tI2nhJqPNE+efBUqp470KeUGW3iukeVF+8MMDiv3ms/smo6fp1zZjyrW4s4ZFB6gFR196/DD4GWj698T7PT0g2mNh5iSZyTnHpX7WfDSeRtEtreQ5EUCpGB0wB3ruUbM8uTOjjAGVPUcU+RVc7dvbOagmia2u2Zi2H7elWFJwT1+vamkZkQtViX5emaBkNgLgHuamLDaRvwfT1qJjtADdzjihgOLAj6HtRj5eOfTNKUKk98HBNNBI68DvUoBjADquQOaj8sHH58VM53NjqO9MxknDZHqO1IljlG0Y/yaHUoPT2NCtlTnt3obGQfQfxU2CQ3aMj+lKyjAJGfQU0yESZ28dsdKlLZRj0ANIWpF5RDknj6GrEa4z29RTGbYRnn69qk3jZk8U0AM23AP8Xf0qPYMcnpTJE8x8joPWkaTCnc2T6GkF+wkzKoPf61RY7iR+dTu/mtgfSopCUPHzZ9KBNkTDOSOMetNTl+eop5G8YOD+NWLe3DMM9qpJkdSe2Uqu08+xqw5DAj9KVYguCGyPbvQzBVI/nWq2EM3GBl28j69KDOjq+Vy2fvZxUcjBj/hUKDbKQOlFxFxckE9QaUBeO4HH0phdhkDj2oEpyB1z60EslH3sDimkgA5/Wnu2V9/Wjjb069/WgZC0RIBLDg9BxTB8p/TmpZMkEDioTkHB5P6UCcTS3nIxwKcT1piqPp7GlwD14/GpudYHngcCmEKCcdR1zUj5BBBx25phzk/5zSvbYBCR35pSOCP0prYGc8AUvQHJ/PimUKeuDSqcDnpSFufrSj34AoFYaxwcDnv9KRvl5PQ04kHjpSE8kmlsOxC/B9KeoJ9x70jJnnPHvT+OvQik/IocuMjHAx0p23LAkbfTNMDhSf60M+D6fSi76gKzbuOM00kAYHIppkJ5HGKN3APfFMBwwCSNuKUv60BsZzz7Co2c55+bPSlcBrMGJHoe9KOnP6U8ICck4OO9G0LgBs0rgRng0ocjj+dI3BPr70nqT+dK4hJX2jNRFi6k+npTpSWJA601Rxy2Mf3aBoawPHoec+tJghueaJJfLbb7ZGKj3jt37mkFx+4ZyOlNbk+1NBweOvtSM/fvTuUjnfiHI9n4aldOQ54BNfEnxXvbnU9cs7WBdwacDYP4ua+z/iVb+Z4Zd95JLEFSeK+SP7MOo/EXT2T5khuBI2enHYV5mJb50j2MA7Rlc9WFqbLSbCBmBaKEAqo6cdKpSHB9RWlqTs9yWLl+PXj6Vmy9DzWB6ENUQ7h2Oamiqs7bamt2LHtQbmhF0GO9XUj34PNVbdc1pW4GOa0QyW3t+KteRtWnWwG4VoCJQnP5V0xsSzNUMGAK9asRxt6Vdjt1ParUVqueOlapGbuyggJGcYPenh2HGPzrTa2UDjFQta4J9arYixWDkimseasrbN/+qnfZ8npRcdjPbJJ4zSxxMxOelaC2mDzUi2+3pSaYrFLygozioym4kkbcVpPDuFV5oNint9aGgMe6Ukms2eHdWtdrjNUMZOTWPUq5VSHaaeRgVK+MVA5yDzSGRSyheKfbDfzVWc8/wCFWbHt1xVIDXtEPFakKHGKp2aggGtSMfjWqGkAhz1oa3qwlSADHNWmDVzNkgxnimhcVcl596rkZPNNkjkUbc1DJgHIqdc9Ka8eT60AS2j7egxV8P53cmqMS4q/be/NWth2GTW+RgVUe1yuOla0y8VUYY61L0HHUyp7IYNZ8tsU+lb7jmqs0AcmpuOxiLHg5qQS+UMk4q49tgHiqN3ZPMhUMV9xxUtthYtR6qyjG7C0j3u8ZJ59qzrexmj3CVzJk8HpxWlBZg9RQLlRWeQsaRbZjWi1oC3SrEVsCKfK2F7GKbVmwB+tD6QXBPQ+h710iWysAMd+c1fgslcYJzn1q/ZMjnOSj0sLF975h69qJLHauK7N9PRE6DPvWVeWyqTispU7BzHJzQ7c8VnyQ5bqK6G7gGaz2g+bpmsbEyTM825x059Kb5JHX863bSyD43DIPapLvRTsLoMKOuKrle5zSTMSFdrdiPUVdjOBnsKgEDRuAeuO9WF6Ecig5n3Pjr9sbSDL4ttrxUXDwgBx3Oeee1eb/C7RjJq8cmxSFAYn0+tfQv7UOlpe/Y9r+Y3Cnd268f1rx/QNGk0uKQR/u2lTYffvUyqWjZGkIKTTPTNc8b6V4eaMwZmaIAEow5x1P1rp/Cmt2/jGEQzReXDOuPm+YnPY189z2k1r5jXL+Y6nGPUf416j8J9ReRoGL5XIBx/DzXmbOzPelTj7LmW5xfw0+Go8HftdTaXEm9JrZ7sfL93DAD+f6V+mvhO2a3t7dx8gKBSF7Yr5V+H3hm21z9pSfUYMyG30ZEkmI5DGQcD8M19j6FZrbWTRdBGflb1HvXtUPhR8ZW1mxb2F5UJHJHcU23fzIgf4u4ParTsQrB2/GqVuEjZwv3u4rpOcmYAimsQQCeMd6lPbt7GoJ3MWeMjsBTEO3YJPUUgcnrwD60E7x6DFBjCkZ5P1qNQFUYz6U2Vgp/wp4GTzwajdCfagTGK6jvjPrUoAZQetNXrk81Kp4PYD1osJakEhB9/anbtowfrzSP8ALnPIzSocpk8/WgLMR22rgc/WnBiBg/nTdocBgdvuaVl2tz0PrSYhUYB8Hj096ZOu4HpmlwMfNz6ZqGe52MwHfgn0pAVlOMkc884oZxtPy5PvQwA5PGeTTGG5jn6UCZEs4Lj5QSODt7VsQRqEJHUDsaz0txkkKBWhBkKR0HvWi3IYqylsMORnmiRxtOe/FPZDGNq8D0HamKpbg859avbQki2EEbOV7ipUhDHhuR1qQR7P8akAI5HT3phZELKQvrUZUK2Q2CR1qw2QBn8aZImW55GeKABJhnB4PvUm/wCXA4qqy/MSeCP4qVbg5IH05oFqTS/JgBs57ioGIPJyT2qVWAIz1x1NG0gYPyqPSjbUVy2Onoacrc4/nSbSei5FKpX+LjPrUXR1jWbIP9aTdn2PvSsu0nBz6YpACcdM1Or2HcTGWye/rSSEjheD1OaeVIJB6+hpN3HoPemg2EwAMk44zxUmMJnoPemrIuB6e/enPycjpTFuMPGfQ+tI3zY74647UpTIIbv6UihkU/MOPSgoYzHb7juaFcnjI68U53w2DxmhVyRn07VOxV0KDxzwajctk9vp2p+0bsde9DD86VwuRE8EUuQFye3pQQARjr0yKMhRjdk+9FgBnOf/AK/WjdtHtSMS3PSml8EZ6etK99AHh8g57UF8rxxTNxB9fpSGQZA6j19KBCFyQ2f04NIx2DPUDihnG4+ooMikN2PekMjMozz19qVXHA7d6YV3HJ6+lN560DsOYhn3Hke9QiQEfL0BxzxT2bIx+YNRluB35p3Haw4nuKjc8gd/U0pfBzTJMMxOOvFSBleLIzfeGb2HbnaA2e55r5X0OxW38azMXw+9gEbrjNfXF1dwwWF2JxlWiOB6mvmKy0lo/F947xEF3Pllh0zXFiY3sz0sHO3NE3LnDg7eBnr3qhKvNaVyu35O4yOKoOMGuU9ensUnXnHBqxbgD2FMkXJ61JH8oyeKR0IvxPir8LHjFZUDEtx071oxkgVpEZrWj9O/0rQ8zGOayYHwa0I5M10ImxowHgc1bjODWfDJ71aWTkVsmZlsSU7O7rxUEZBOamJ9KtASKoAFS7RUSc96fmmSBAU8CjaOtKQT7ULG3Izmi5LFCrVO9X5f8KsupjPt1OarXTfLSkIwrsgMc8/SqErBc1o3eASfSsW8cgHFc3U0SuJJKPWqk1zjOPzqGW4x1NQl9/0oLsWEbeM4rRs4zkVn2wDMK3LCIkjj6U0wsatlEcD0xWpHHxSabal0Hb3NbVtphbgjg1tFXQuhlCPFO2EL061utoxVPud+tV7iwKISBxWtmhGG4IPNQPwfWtC6tmQHjGPWqBXjmkyRqsM+tPDCq7Eof60iy5pDReUhh0q3bkKwqnbuH71cXGM1aYy47BxnpVWUdaUsQB3/ABqNmzSY0iJuuKCmRTzz3FKelIZWaMZqtMvXjmrxXP8AhUEkWaGBR4Jx+lWYR7U1rcg5A4qaKM7R6+1CJH7M1NCAKjUEdKcpIrRMhljdirEE+3qRxVJmOKasxBqucixsSXS7Dk1j3UwYkZpJrkgHms24uNzHk1zzn2BKzIrmUMxGarAAPmmTS5bioml4znH1Nc9y2zWtTzgEelbG7ZYsi/MMZNczb3OM88itNtSH2baOeOa25tDkloZN1FtmJ9OvvUafOSBzjrTrm48wkk5OMc1FHIApO3BPesbs52zyL4x2sdxeJDIm50cPg9+K5DTfA736wuEyNw2gL0+tejeN4U1HxCRMOTtyPTitrwnpUEc6FlJXkKF9cVlOOlzeFnGx8n+NrRtL1m4s5U2qWO3b6V2/wr01hAMHY5PINRfHXS1svFjQyAxSFQVULzzXW/CrR5Baxk/f4ABrg+1Y9tu+Hv5H0R8BdLx4hun8nJ8sAzf7IB45r28SLCrhOFLZArifg7osOlW19cSvteQ4GOi8AYNduyZYnPP6V9DTjyxR8PP4mgBLjLcH3phUFuFXPvS7iOD27CkTOWyc8/lVk3HL8v3qbMpcAD1656U/bwc/pSDj2pmdxhBA96egBXNLg5/x70qtzQAwAgfX1NNIOOM8djU/l5Gf51ExA6cZ7UmSxBjGR+RoJyv+FN3YHHGemaQNxz+lIWqEbAYA9+gFSbMdOfrUYcE8t+AqaMj8vWmFytPwAV45xgU/zAqfMcH2ouBgE9x0xVeU7Tz07VDDXcWebaOOT15qsW3vnoevNS43Z7n+VRHIPqKQCSqGBGc9qrsQzKhbHOef61KzDkYz7ikig8yfc3K+hprRktovxw7ACeSRnirKYUZHJFMt0O5SfpipTxkjgE1shBIw28NubvmmR7s7T9737Uhfc27oDxipVGCCOtMkmj24Abj60mwY59O1NDZ4akYhmO7jsDTAQJnpwfftSsmU54PrUgI7dvWlZlAx1FIkpyICPX29ahILHJ/TtV1/mOOhqF0bAI4xQGoisFAzzn9KlJDLlWyR2PSqzArgDnPr1FTQSKqkhsHuDSvYWpoLg5+brUJ/1pbqnancsuCooJCsFHFQ0daI8bTxx7mjJJGeTnt2p2dw5/SmkY5Ax75pO6GPZ939fWowRyDyPU00AqfXPpSq23rz7mlcB5TjcKRpQh55+lNVs9PypkjAcdcUxXJlYNntjmng8Ed+oqtHIEORyByc05mbJKfL7GqvYaYkjEOSeR1GKkVyM9qZuP1P86az447+gqblkgkPPrTXOQe/0qIbSxOeevB6U/fwfX2pXtsIaW2jFNHzZ5zz37UMwYE+/JHemsSc4/SpuMe0hVf8aXaH61A33gG454zSeYVIA4HXNArCtIVLrtxjgE05X9eD3xTSwcDP/wCums+PYe9BQ9//ANeaaQGbPoe9RtMC3p9KQSjp3oC48kHK9B3pJsAcdBQGUkjqfekcgcfzoHciLHbkj64oYgDFNdiAD157VG0mSRjn3pDHE4yOuO9NLfLkGoXZsDB3+tMEpQcjPrSuIo67dqLYRY3MzZIHXFeaeONGZtetr23DCIxhX7DI713UoGoao7K27jAHoareOdJVdHiEWGIOPcH61jNc0Tem+SSZ5jdcqW6+9Zkpw2cn0rbvoQPl7j3rFuRjt+dee9D6Ck7oh35PrShs5AqFz6ZNSwKWPNSdBdtl2/jzWlAhkFUoEwBWlBwBW0Sr2LMQq7EuRVSNsn2q/DzW6GyxEMCrSVCi5qeMYNaoyZMpwKnjG/rUG30qxEcVohFlY8d6cE5pEenqRVkkcgxwKmjU8E0mzFPVxtoIYydRisy6HFX5GLE1RulyOvHWpkMw707Qa529uQrEHjFburSCKJ2LAVyEge5cnnGfzrlukzaAxpfNbirMMe4AU6CwKckVdjh2HpihyNB1pCARniui02FdwzWNAu05rasWxjkUo6sTR1NkoixnjH61r2l4I3zwc/kK5eK6Kry2frVuK5b1yOtdkHYho7qzvIG27l+Xv7e9SmGxkDl8HHIz6Vw0eoyRKVVtueee1Pk1uTafU+h61t7VdieVmxrVrbyIzpxjsK5e4g5OOlLcaoZQQ0mzHo1OS4WTrzUSkpMRmzrtJB4qlKzI2QeK27uEH7vPFZ09t7VDGRWl3hwp/StuIEgHtXNurQOGAJwa2tNu98fPH1oTKRfP3etQu1TMcioiASaoaIs8kCpO1AQA5qZVBFAMiC4UntRgHtVoAbcVFt544pE3GiIFemKa8fy8Y/Gr0MYPXpUTxgMe496qxNyCOHK8UPb7Tk1ciTHGMVM8YNOxm5amRLGVTjp71Q+0EE54FbF9N5KGPGQfQVkS2xB3EHPvWU9C7EM9xgGs6abfzmrFydpNZk8meh6Vz3BiSTYz/Sq5uOcUMxOagk4PHWlcxkXI7nByP1qf7dtRgOSfXvWYjY9vrS789+lF2YNXLJkLNnkDvmlQsynBxzzmolkA9z6UNc+RFJKTgICSaV7IxcbnEeIP3uvvOS7ZwrEdCK6nw4UZR823b0OcEn0rznVtb36ocPuUNggHpXV+GrwyNG2N6kjj24qJvmidUKbR5f8AHmxmufF9tPI2Xk2KD2OK9F+G+kpHYwPg84IrC+LCRXfivRYTEZHdtxx/CBXo/hXTJNtvEg+UKAMDtXLSi3UOqvV5MMoo90+G0Bg0KXPL7stnvXSv856/WuV8AzOulSpOCG3kKB6etdIZCuSWxjuK9/Wx8l1FkZU+82KZ5sbH5Rz3ArLur8mYDJ54x3NTQoPMVizBv0NJPsJ2NMAHp+tBXYSB170RnjipB+tMkiYEewpo5wanIz0pqgL14+nrQIUOWJyMdsmoJsLke3epCx3cZx6mo5wcUAUmlO/A5I9ambKryuCeuKp3CkycdueKthiIwRyT1yelSTe4bec96kU0mR9frSphuRyaNRDWOetVpFx07etWj1Hb29aWWDevBI96VgM4yYJO7J9qCSPoRjmq11MIL1Yehc8E96nkJUEHp0qAGMCPcH0qW3Acghs/TtUaHYOec1JG5DAdAeuKuO4maCEbSwbIHHBpwbdgLznjioDtVM9DjqOlRwTkNg4x3xWxDfcu7fn9COx7U/GCefypF5XJ69qViOy81ViRrdfelLbQN1IT3/nSx/MTnn0pXGO6jjrntSk4yOxpq4HTt71ISP4eM8UlcVxqxjBxz9Kay5U+h7VInCjt2IoLZ4DY9c07XJuVJ7cnAbgDpUO0rIFH3e9Wpm3jBPBqIxAH3Hc0rCuXcHkjt603cXNSEdc8DHGO1IBxkfmaxv3OwaxAXPQ03cG69PenE5GDikdSoyePrQ29ikMYeX1557dqaxxwTmn78c96aGBU+3WhNCuNDlTx17gUABs55Pahjt9/pUfm4wDx70XAlA28H9ae5AGSenrUKvgkmpMgj070X0GgJDLxzj0qJm5JB6cc1IHDH9Oaa6A5+brUjIt25iO386VflQAcGjAT2HfPemmXB/rQAgfAOOAKCwY8VG7bScdc9qash57UFWItV1KHTYPOlfaoPWsXT/ER1Ug2wMkWTh9xxWtd2kd8nlyKGX3plnYQabA0UCLGj/ewo5qdRpWLMchPLcfSn7iT1qKNwAQ3IA6GlDDFFwGysQDjj3FMWQqv0PellfPHT6VEzbMANRcGStcbQM8Hpx3pDNkZLZ96gLgEk8n1NN38ZqbjJ/Mzkc59DUZbk54PrTVORn0oZ8DnvQ20A1sH/Zyaz9evWs7JlQhpGXAXvntVqaXam4Viyr9tvYy7ErGd1LmexaWtybRdOezSIs371vmYmpvETi5tpFI5I6H2qwrbB1/Gob5BcW8ikZbacH0qXoi1o7nkeoMQzZ78f/XrGuRitzU0K3EhA/iIrGuMtj+defLc96g/dTKajnmrEQw1MEfXNSqMGszqLsJyKtxvzVOA4Aq1CMmt4lIuRNg1fgY4qjEAKtxNitEI0o34FTpJzVFHz3qzG3Pet0JlwNU8dV42BqxGcYrRCsWVOKduxzUW/ik8zNVcViwZOOKFfINQB80vmY+lO5DiPlbC+tZl5cbFPvVqacdziue1fUjFGyrz7is5ySRSizJ1aYzShN2V5zg1FbWo4wKqwZdyzdScmta25PHNc3ma2sSJbADpTJ4Qp/pVt5BGuemKy9R1BY1OWX/vqlLuUhrTrG4H9av2l+oPJwK4671lVk2l1Vj2JqzZX5JyT+NZqpqXynfQXSluufrVxb5VAHU1zNjdFkXntV+Nzgg/rXQmyJJI2XugF3FqqPebge1U5JW5GeKrT3O0EjnHaq5mToWZrkdSfpT11TZj0rk9S14QHluO+OgqC08QpK4LNwD09an2iW5ryXVz0y0k89B69Tmp5YMrkCue0nVoZcMreWh6bmro7S9jlbG7it1JSV0c7TTKE9mSxyMVWTdayccg85J4FdL5STjAPB9eKydVgA3diB0FVcSepOJgyA5AyOKaZM9/yrKtr8kEHjHGD1q2k4b6U7mli6hzVhe3NUo5KsJLimSyYmhRTQwPepFApoixJnikzuNMNODAU7ktMsLhRQZRg5qu8uB1xVd5iAeaTnYmw+5kG4kdaoXEpbOeakmuFAPOTVKSUEZrGbuaLYo3lZMwwfatW4Oc1myxknmsiGypjrzTCOtTFOelIVIHWkzNsrOuOnU9KADkdCfapXcHimKuBz1pGTFD4GB16VQ1m4Meny4BJI5Aq7LwDt4JrL1QGe3MR+8wx8tP4SVueDSaoU1l1KliWznPavTvBV9m4iAIQZ7815F4uC6b4hKhTHuzyT716D8NZpJpEIOTnoecVzXbbR7VSC9mpI634h2MtxrmnXcSAiFtjDbncD3Fen+CbB5pYXEZDKm44PtXL38SXcseGOWZVwR6V6n4B0tXhkzw2zBI7VrQjaVzw8VVXsrM7vRrGM6dDOnymQcqatSRcHgDPvVXTy0NjFGrEIuQB2FStK3I79jXq7nglU2YnY5IODkE9auRQoi1AswdsAgE1dQAKAwznpQiWxRgYx+tLjB54PvTM7eB1p2Cc56CmSCkqMnk+1MYkN9fWpcg8/qKYzHdj17mgBydCB+lRyocc8H0FNL7D7mmu27G5jx70iWRCIN9aQrt684qU4/HHWm57daWoEMj7AGPQnGB1qVeoHQ4zShgcjqPepBhjgdf50XYhBGSfu571IX2Jjv/ACpS2OnA9qRvmJ/pQBm3kSM4kK5cdCe1VkBZeepHGfWr8yEs27kdhVOT5eBwfbioAg3EcHgfWkWdUIA9cc1Iyh0bPB7YNVoI13Hd82CaaZF9S9JMzxhV4HtT7aEghi2fXNMQBRxx9O1XoVUjO7Bx3rURJGCBz2qXbxx+lJtaMc/pTQwBJ61dyRWXBwaBjGM+/FKxIOT6dDS5BznjHNFxNiIwyMdfenlsjPQAZ5phU5J6cdqRskAhuD1BoumwGtICeGwT68U4sCSD096CNpJPzD2ppG7g0PXYQA5OT0oADClYhSFHIpuQxweOKpaiLWeCeg96aXJUArj60hwe/wCdGM9W/Kua522D7xweDnrTHPbqPen/AOPbmonJB+vekAgjHJHHtSZCnHH4dqC2GIHGaC3PH60guMkKsPmOB6iqqblGHTG0kDB7VbOAdx6Y6UwYckUkIVF7nj608rtJyc/XtTQdg/xpWk3Edu1D0LQ1X6Z4PtTvMAyPbvUeWGWOMegqCW6SN8twCOvGBU3GSyycZ798VGH3Y3dPftUUs+6PevzA1D55FFyrIsk56D8u1Kcdar/aQOp2+1AnLA4/WhsGSlwqnsKjk2/Wqz3oX5cjNI1zuJJ4ouMkMgUkdB05p2Sen41WM3X+lILrysZb2z60ri1LLjHzDnHvUDSA89aje8V2JHC9xULzY5HTPGaV7jJy3c0wtUPmhv4sfSh5djDnNICYzkKAMH2NNeXLJjjPGTUTy7RyuCeRUbSgDd/nNKyKSH3UnykEg5HUVRtztbkZPqKbc3HmbU3cseQPSnRPtcY6dAKCloXG5yR1PamCXHuRwR603zMke3aob64ENs0g4Ydqllo8y8Rzo2pzhG4UkYHesYkY9ajvJ2bWZ9xGWORg8n61LnIrgerPepLlikQyDgmmp1Of1qZhmo2Q54FSdCLUBB/+vV6H7tZ8XymtCBsgYq07FotR1ZTrVdeKmVsVpcosx/LVuJs1SQ5qzDWyZLRejbFWEeqsfNTKcCtUwLHmcdaPMxVZnpPMyarmCxdV8015Bg+1RiQDnNV7i6CqcnHv6Ur2Qitf3RRT2rl9RvPMJB5/StDVLssrZbHrXL3Vxmb71c05FrU04MO3B61pRfuh1/CsS1uMYPNXZLvbCSWxxUczHZtjdW1hYIyodeRyK8O+KX7QekfD6CdbiZZ7kcrEWC81q/F7xhJ4c8N3N3A+CqnBPbivzg8d+JL7xh4iubu8macu2QGbhR/Soi3Ulbogqy9jFN9T3rV/20Ll7wy2tn+7II2rjI9Oea7D4X/tkW2s65bWepAQo5CYk+Ujn9a+PbeJI3DHa/G0qG4Nbuh+EJNX1G0ntVYOjZ3e3pmrlGKRwxrzkz9aNA8TWer263No/mxMNwKsMAVtx6ruT0Oe9fNnwFv7m00uK0uGkVUTGG/OvbVvlwCG4+tZKbPVdPQ6ibUQQCWPI6elc74s8WW3hrTZLu4fywuTlmCjpVOfVjFzuOBzxXgXx21rUPFMgtIS8UC8ZXox/Ck6jJjSueXfE39tjULHUrmzsLJEjDlVmVcnAPWsLw5+13rEkqtd27vG/wAu7dwf8K85+IXw/kikeYjLgchl/WuEs5mgh8tvkMZI2hq2jyyRw1J1qc7X0Pvr4W/tTaP4juUsrqZra5GMiRu/TFfTXhjxbBdwxtG+9W6Nur8dra9urO++1W8zI/3s/dwevrX3b+zD8RX8R+GLf7VMzToAMD15FF3Tej0O6k3XT5tz7TttSEyKQePWi5nW4Bz19TXIabrh8lFCqBjqetaqalvHODXZGV1c53CzGyKFl9h05qzFJjvVAy7nJz9BTxIR0ouUvM1o5sjrVlJM1mW+TjJq9Ee9CYNFxH/CrKSVRBOPwqZHIA55rRGbLR5pjHGeaZvLA1OoXbk96ZJVmc1UmlIB5NXLgDtWfOACazkPoQmU81C8hOac3pULnbWLJI5GqAgHNOkkyaj3YpEkTpgnFV5PTtVqR6qStxQYyK8nBOOcU0NjPcUjtluv1xTM43eo9aV7GbFeTcazb45UHP3fSr7oGHUg+tU7i2M2EHG7ihvQE1c8I+J1ksniJCDsLDjHNdR8MYCZ8K7Z4/AVzPxYuPs2u5iZQpwvSul+FEkk8wOwkqQcY6iudO7PZl/AR7cbUM1tkbdpGT717H4a0gafZwSEkPImceoNeXWGmyXnijSbMnAZ1kZc9h2r2XdNJdYGAi8bR0AHYV6FKNtT47EVOZpFmGJgmB0HX0qOY8deBVlzsGcHB96pPIGOe3vXUcw1fvBuOD2rSibKjA7dzVGNOQeSOtXVJx7VUSJDsAHJ9aXOAR696Y0mwZ65pVb1P4Ch6Ej+mAOlIxAPFK3XHXuKaAeT1570gGEHnd26ZqJjhiP51Me/zZ5xUG7J7dfyovZEsFBUc9PQUSBgudvXoBUiYIIH5mllkIGA3tz0ptsRXiKoT6nk+1PbBAGeT05pF5H+IpUfLn5eR6UNqwXFXggBue4NSBsfQ0qqOGGA3vTjxg4Ipc1xXuVro5z2+lZ5PmNn3xxWhdg7Tjj6VnBsBuOT2PWs3uMFlABGM49ah8rMu4YDGpAQUOPyojDeZ601qZvUs28ZBJZcH61aDbXyeB1JNMRSE4wKdt5DfoK2urElkvuHPpTM4OG5FIuD9aQMRnPPvSuGw7J/wxT8EDnkULgDJpC47fr3qrhccxwD06cE1GJAevJAob5gQeD7UnlkA56ZppIm7ZIzAg54+lMC7e+B6mlC4Az2705WGMen6U7gN+4OPzNJs4J7f7Jp7MCoDZYHtxzSN8rY6D0PSmIN3PqcdKeGyozjHTJqEuBjtk9aQSKB978q5Hudyb6Ezt1HX3qMk5PemNKB9KY1wi8k4B9anmQyRsDkckdqjDkZA6+9NZ0zt+8DzwaCPLIx2pXuBJkE+1RvIEDeo9Kb5m3pUUsgK5Dc+hoegCSTjgluO2aiW4KnG7rVeWY7iG6VH5mDk8CobK0Ls1wUT361SvU+0QOjY2sMU55N6jHakZsgZ4I9aCkReYVhSJV+VAFwKaZNoz1xT3bA6/lUEhBAI/XtSAnEhINNklYAAc5pqnI54PSnMVQ569+aYGT9pMk7qc71PPrVtJSeeg96R1DMWGMk0qpxyce4qRkiscA+vrUTkscbgPWn7toqNz+P1p3uGxWmj+ZcNkA5570hlBXhuBzgU+XJIxgYPU1DvUEkDk9QO9TsUPLlf4vyrL1O+lCMqZJHBx1q7K2fUZqk8QZyWGD61LkAmmXl3KMzgqB0zV57g4JzVVX+7jt+VRTynrnA9qLhclSQ72kBOG45qSOYliTj8DUakFeeaazYbIHHXFK7LsnqXDNkfhxVS6kDqyvkjBoMmGGScHgCopsyoTk7uxpXuNHk+pxNHrpIGA2aspkDk1peJLXNzv756r3rPXjA/WuNqzPcpS5ooULmjZSg8049B1pHSthF5q1b5XNVV4qxHwKpFpl5GzUy9+aqRtjrVhDVllqM4q1GapRtVhGrRMReRu1PMg7mqySUpYNV3sBY38Um8L71CHwKa8nHFO4mTvccHms+6nzmhpMA81TnkJFIgzb9i2T6dq5rUnKsWBwB1roro5B5rm9VUtuH8qwkbQFtNSAUc9qmm1MuhUN+Rrm9zQsQG4Hapo7rJIY1idFjjPi1ok+v6NLbqSYWU5UrkZr4k8TfA/xB/aciwIpjZzztPA461+jtrHFO2HXcuclR3qynhfR3kZzaRiRueQDVwTg7jny1FaZ+e/hn9nnWJJI/PjXaer7eK958CfBO30G2B27yOSW/wr6RbwrZgfuoQnsMYp66AltGRsxxUz5nqyIU6cPgRw3hvSF0qQsq7cjbt7V0omKjmr8ulBScDBqCWwYn7tQat31KLMZTyePSs3UPDcWov5hhGM/dx3robfT2B+6TXTaT4fa4VQwOc962guZ7GUp8r0PGfEfwStfE9nIWh2OVIyqcjivj74t/s5674c1rOmw+dCxz8vXqetfqrpuhJC6kjO0Yx2xWd4h+H+l6uSzwqh9fWtlQlF3iyHJTdp6n4/t4E8RRssclg/P3gvUV9S/su+ELzR8O6SwR5G9WXjHPNfWMvwR8PPL5rxKARkrtHXvTW8MaZoCGO0ULx1IwaicZbM6afLTvykthcbVGcDHateG7DVysk5hYY7nvV6xuJJZRGFYk9x2reGisZzXU6i3csRk/lWhHHWfYQFMZOfrWxEny1o0c9yWJcVZRqr52inI9JMGy9G44qY/N0qnG9TiTHvWvMQydODT5HwvBqATYNLJMGXPejmJBpMjniqs7DNJJPiqss249ahu4CSuAapzS1JK3Ge1U5X96xZLB2qJnxTTJk1DJIKRm2OeTNQSNx14pJJSOlRbyTzVGTYMMk00AClIIyR+tKAcUzNsYxwDgZPtVUzJCd7nYqnczMe1XGXAye/Fc34jvYI1FsXPmSZyB3qJ2tqOC5nY8M+KGoLf+KJDACsMZwoHRq9O+Celu8dvcSgsSenrUcHw3i1B1lmTcuQwBHavUvCuiw6ZAoWMYVcKAKzhG7ud9auvZ8kTtvCsMd94lRmJLRLwR1Ga9TSMxyEA5OK80+HkBOryXBGATgAntXp6hFBIJPHftXoxVonyda3O7Fa4c9DnPrUKHJqScb8nd+HrUL74+QBn2NVcyLMKeUOpZjVoN0BNU4ZORu71aXLkFSvoa1i7Gb3JNpOaMEc9/507PYfrSEZyQ201T2EHD8/ypen49abkKxz+Zo388tj61NgvYcQdnPB9aqyxnOQ2D796uoMpk84qCQ4G0fKKLMm4QLtxlsk+lKy5fmljYL904OOtIz+rZ+tO7uIZKAGIFRZAOB1xT2lHJIz9KcFHU4Oecip0AN5VeOtSRuduG6+9QSNggrxzTlkJB6U2AlzJuQjt6Vnv8hP8ASrFwCVIPTqaqzSgA/LgCsnuBEzDp/OlVvm46+1V2Z2kG7p7VPHGQcjn1z3polmpbIXUE8VKUwOOlMtmZUwOBjpUu/J9FrYmwzGRj+VMbIIA6d8d6kxgnH5+tMYc896QmiUMcAfzpGUtnHFJGu3JHP1qQjKhfujrxTXcmzI1yCR3HepQMDjmmM2Fz74JpUlwcihu47DytNL7uOjU5TnJbjHpSDnqME0bCsCklc9D6mmkFiO496kXlefyprR88flT1J23MoXpdgmevbvSLcK2795t29vX9agsovMmUHhz0Kmpr3Sms5jKfun7yH+dehCELalc7JDIqRE7Tu9zVWW+jtYzJLuY/whf/ANdWrKW1ntpkYsbrdlR2A9KjMUcykMvIPA9aUow35TWM2+pMssbQiRf9awyR6cVVe6JJwQaYqC3jwvAJPFR7shj1B9K8ao1zuxuttSw0+Bk8VWeYH7vbvTWYgcfrULuQ7fnWdyirdXjhyp5x0PrUcF+ZMFvl9j1qSe3eUZ6N3zVdrKQtvH3umTUaj0ZpwThud2fp/wDXps0+G+9nHvVaElEAPXHY0TE7OfxNUNEwlDf7XGee9NeTqTx7ZqCNtucN279qHyTgdR39aBkizflTjKT1qozBc56io5pwBw3txSvYCwzYI7D07U9ZMZzVFJiDh2x35qXzN/B7etTfuMnaTGAeQfemmTAJ68VWaTAbDYPvSLceWn97vzSbGPkkBHPy/Wq7tlj2A/WkecynPX0xULPken1pXGPZtpOenpUTyYYgN+ApjuTnnJqIydM96V7BqSl/Q/nUJUtJn+fSmmTuOPWk81h8ynk9+1TzDSZYJ2yKM4I7Zoblg3Ge9VXnZmJ4AphuyOMnnpmlfsOxdPKg4HB7UyVhjA+aoluDsAPWo5JgpPX2ouxpM5rxJGQGYjO3k4rn45AUBBzmuxv4lfdk5yOh71ys1t9nbBwTntWElrc9fDyVuUYoozRnmg9DUHchQcGpo5MnFVi3HpUkJ5zTTsWmXEOeasJ0qkr7SBmrMctUmWW1PNTI2KqK+O9TxvmtYgWVYmnh8DNRBuKC1aE3JDN71G0uT/8AXqJnwaRW3H2pAObkVWlXIIq0eRxTGQGiwjIuY8g/rWPdWpbPFdFcKADVFowzGpcbmq0OVudKMm7C8+9QJozg8Zz65rsfsYYHinCzXbjvS5DRTOZt9PkiJxnHatmytWY89quraDOcfjVu2gAI9KtRQm2Pt7PcMYzU76eCACuR3q5BGBz0q2sRfAxWqimgMP8AssMSGGFHTFVm0NQ5OMqa6c2wA6CmvAGXFP2SEmzAt9MSNh/Oul0+FUXhfzqoYQrA1dtW2jrx6U4RS2IbvuacY2rVe7yQcdaekvFQzMc9a2EjntTaUnC7sn071gXGnT3D7fmBPOa7Zog5yetOWBAwYAAispQ5i+do4aLwrLODglT/AHq2LXRBaqOhbGDiuqSJMcAAkc4pjW4qeRIlzbMq3hKnp0rQjj4qQW+OaegxQK9ys6kZ/lTQeKtsm7moJExUXAQS7e9PSXNU3fDUJNg0cwFxrkKOtNF0ScDBqqX3Gnq4UUrha5NJJnvVd5PemyS4qtJNkmldkskd8g81Vm6Gl8zjrmo5GzSJZCW5qvI2M1Izc1Xc5NMyY1mpA3Pp9aaW5NL05pmTRKDmpuGAx1qKI7hzx9asoBxjAIouzJ6EEsbHICls9q4PSPCuoa74uuLqZGWBTsRSSe5r0VQC4Uk5Pauk0ie007MiRAPjHSpa5twU+XYqw+FVtbBZJAEyOmOaiXbbqQewxx6VoXmsyXzlSenAAGKxJ5/Mm2DO7PTFWmjNyS3O98FxgyxuEeNN3BB6mu3nkKnHGa4fwi7xyRq+UycAGuxuVKLyccdTXYmrHiyd5NgGGMgZ70ySTaRlgO2MUkJLYHOfWpXibZ0APqaokgEgC5BLepq5BKW71W8snrj8utWERVHH41UTNstIxJ55PtTycZ/xqAPjjOPrTmJxx/8Arq7kiu3HP6U1SxyD09fSlxkc9D60qDDZ6UXAljUADDHjqDTZPmYDj3z1/SkaXaOD+NNWQE5HH1pX10E2OPyD2HpUEp6469OasbwR+PeoZF2qT0AolqIh2nr39qkDdSeMUzIYZDAn2p444rOwXK1xMU43Yz69qdazqykNyR0HSnzQmRDt+Y+lRRW7KwY8DHPzUai1JbjIKk5waz7qQYOWwPStOQgoSvT3rLuUDkFW5BzUttMojiAPzZyM96sK6r/9ekMJZQTgewpk0Y3E9celPzINK3uVYBTyepqckA46A+9Zto5Kjt6Z6irili3OCPWtU7iJSc5A7e45pOT61GzO2e3saRJgS3U57UySxED34Oc0kr+Wdx5PT3odii/J970qOS7AQKVGSPrQBKZFlAx+Oabyc9qiibaTjg85Jp5cE5PTpz60riJA5xgc/WlYggDoe9QNOEIABPrjtQ0wJOODTTsMuKcD5ulBmVfl7nuO1Zs1yUDZbHp7U+KcyKCetPm1Fa5QXdazI4+8DV+8uPPiO3ljz9aVogQSeKrmMAkj8AelNYhpaGvs0PsAtuBOVVWUdBjmqnmsXZ+mSTxViSM7QBwM5OOKiyCPT61hUqymaxgo6ld9xJz90elKFDc7Tj3qZl6KWxnpSbcAgtn61giyvKBnA6VE6nHzfKasGMNIM8e/rSSsoH94DjLdaARCF3jB64qKUFgMdu1Sbsnj/wDXTGJ+tSMjVOeePeo7hSVOOmOalLY/i78UkimRSA3OKCkVYXUlu31ofIBx39KULzt6MKMHAI6g+tAyJlG35uMmqF/dC1jZ2UsB6VoSc5Bqnc2yXEbRuMo3XFJuwhlrcpcxiReQe9WeNu7tVHS9OXTIvJTPlr90MelXmbHVs46VF7jGSYHXqPSq7IA2amc9+tVJJSrknn0BqSh5wBxwKY+MnpyO1IJCw64+tRlz1/OgAcZIOcAZ5qCQEY/r2qViSCRzUcr8k8AdOKhtl3uViWaQAH5fSpFb5fbPWkYkHilR16elSBFMT1qszNySMY6VckHJqvJwfWgtIYs5xk5/AU8SZzxx61EFXI7H0FIz5HFBaBpNysD/ACrndSVRITkkHpmt4/N8ufwrD1VUD/KT9KiR1UdJGYSO1IHpC1MJ5rFs9VDzzUiNtNQ54oLUyy0GFTRvmqSPng9anjfb3pplovK3H+NSrJjFVBMMU9ZPfFapgX1mwKQy+9UzLt70omya1QrFnduqaJc8dap7yOB19aswyFR1p7CZY2YFMfGDSvIAOTVV5wc8073BIhnOKrAgGppXDdeRUDMM0i7DwfypwamDrUigAU+pexJGM1ZjUA1VRu9WYnzVBqaNvxjNattDvGccVkW3zEcn862bbIUYNWriCWIVAwAqxIfxqu5qmxIgkFPhO2mSMBUazgHkgVKvcGkaSkGmyAEGmQvleuaWRxitLkkJODSiUA+tMkGRUQG0ilewi+ktTqwNZwYrUgn2jk1PMSaLbdvWqrcGo1uc96Vpge9JtAtB26opmzTWkqGSX3qC0V7jg5qq85DVPM+eKqSjjrUMCZLjPenNce9ZxlKnA4pTc5GM1KYF1p93eq8kuO9Q+dx1zUUsuRVCJhcAE80klwPXFUJHOeuKjaQnqaRDZbebrzUJbPWod5NG/wB6ZmyQmgNioi+acjce1K5my1EC2P6Vcjzj2qpCNvuPeraDcKLnPLUkKkEFSBjtiplkYnaTx3xTI1AJBOR71MoCnjqfSnchol+7EyrkHtT9CsftV/hlIxz65qEMCEU8ljius8O2SWsbblUseh6E+1XBXZy1Z2jYtNG1o0ci8FW6V1y3/wBsto+OR368Vz0YUyMpjUqeSKtWt99m3KQCRxgV0xdjzWbqDHY4qTGOcHn1qjb3RkUEcir4fIBzya0TuS79AWPjDcipAgPHXHNIo3Hrn2NSr37VSIGgYPPHbmnBCGzuytOIGQDxRkitBCliaawyNu7DGnc4/wAaVWCknv7UnuLYh8hyCpk/E9qURmNcFs+tTgbvf3NDLuJx9eKLIVyMZwO2KZK2FPpjgVKRz3BpVAyAecc0bAVvJLDnkelO2Yx6VOy5+tOwAKLdQGLET7fSmyJjPce1ShuB83HvTjh1z1pNsm5nupZSzDAqokRMmFwoB596v3OUGBwTxg02OIjB7n1qeW+472I/IGMCo2tz1C9avevb3pjncMHj1qrIm5VjgVOB64qcJsTjn606NSGx296kPX0HXimkBXc/KSeetNjf5sfjk1NKSRwvHrRBDjOOB3pAOGWUZ/Oo/JAfI6+g6Vd2bRgjrTJQFDN0GKogqhQhIHJ70rc9frTioAXa2/PORQynPHH41I07FckcgNj61HLJtxz1OM+lTMmOeh9qU2vmL83I60BcpCPc53c89u1WEUqmOg9KkiQFcBcjpUpTYo9femlcOZIjaQbcimA7v9n60uzzD7DnJqNlzx0x1xXMdWwpwcksQwqBgckHlfenNkEsP1qN3Pp27UmNO4jYPOenFR+YScd8/nUnLpgYz3pioqSMzcnHbtUsYj988H1FRMASCeV7VLIwzkcjpkVA8m/IHbvQA1iMk8geh6imnAUmnDIz6D1qJ3GOeB71I7jHA69qaGwevPtQ0n4/So2kBORx9aQ0OkOQcdP5VDJICaV3LDntUZILc96L9xjZG4zuqMsQpz/9enNxx0+tIwB5NQwE3Acn/wDVUTN6c5oLgZHb0qIkgegpFJCCQlPvVA5A+Y9vWpHbYD2FQydTjqR0Pei4x3Tnp9abwoJzg+9IrbV561ExyR2+tRcY5pARnd+VV5HPU9/SpGbC46Y9aif7pxyaTZSA88+lNOQP6UoYZPOSKazD096kYEjHfJ96hfk5zzQWGfT60xm5OaClqNwc9s9qaCM98U2Uk8cjntSRo6LkkewoLuNn6dvf2rB1R8AADJ55relO5eB9awNVjJx82R6CokdNF2kZJfH1oLZBNI/XmmZ4xWR6yHh8UpbA61Bup4ORSNLEqvjvUqyYP+NQcYoD4popFpZvXNTeb6GqO4fjUiNwOa0Gi2ZN3WpUbFVVfipFY5qlIdi2sgB96f8AaNneqLy7RkmqN1q3lAYI470+cVjWlvT65/GoDebs84NYFvqf2yVmBIAPfvWgkmRVqVylEvibfTh71WjarAYYq0NQbJkxipR+FVlfA61JEwHBNM1VNkucN1qRGwetRNInsSO1QSX0cZzkH6Uy/YyZvWsmAMkVqxThR14rjRrITG05z6dqmj8RAuUPC4wMt0qlKw/YT6I6V9SDSFRhgO4o8zIz0rEt9Zg3Eb1OO64rQgv4Z3HzYX1q9LESoTj0JXkzTVh8w1bRYWIIYFT61dimsoozk5bsMYqdjNwZBb2zKADT5Isdqr3WvQw5AKj0PpVVNd353DntT5kLkl2LhTOaYY8dqWLUY3TlxmnmRWbAOaV7kuNtyBzio3bGeeattDkcVBLHtB9fekZlYTEU7zxjrULAg1FI2O9Qw3LD3OBzUMlwMZqnNPtH+NU3vhuxnHtUXLsaRnqKSXIqoJ896Uy8UrhawrsDULNzSM5xxULyHPpRdCLCt8tMlbK1CrnP/wBeiSTii5LGFsf/AF6aW/GmO/PWmGT0/WlcgkLgGkMnHWoS/vSB807k2LAapFPPH5VBGelWYxk5p3M5FuE5OOn41fjGB1qlCm0Z/lVnkLxwfz4qXIwaLMSCQ9T9c4qfS4/7R17TtLWREkvZhAjs2FDEHGfyqtBIc4J59BXMapPdaZ4x0fUbRjm1nWUAN0I5z9aylNqxSpuaaR6rdeD7rQLhmu0JZLgxYAJVsH7w46HqK3I4EYs8QyvrTr3xpceJXWSRMI/RQOmBToXPl4PT0rvirang1HK9pdCJy0ckZUZGeRTrrER3fe+lJcxMYwQep49RUm0NF33Y6GtEZC2F2gYpvXcOdueRW7by78HvXMRQos+77smM9OtathMWYjJ3elNe6JnQRt8vXOfTvTmkWMckACs1bjy1+cNkdAKT7UWx+matVLGdmaqSB8Y6Uu8D/wCvWfDOVH3sZ9aa10QSenP96q9ohWsaP2hT259KPNBfjp3FZrT/ACli3Hep7ecsuB+tHOKxoeYFxk4zQZiDxx681TllOeowPSmJPuJHQiq5xW7Gh5gYZDZNPU7hxzWd5+wbW+76k1LDdkvtpqSejFYuNzkA4+lNZgOOh9aN4xnP5UFeB61VrAH3gQfzNKuAu3d04oBK57UvGMnigzuVnTzJPm6D17084Az2/OnlfXv600nBx0HqKBiMN/J44qNQeCal3nHp7mkOBz096BCKck57U5hx+lIOKemCQGP4CgZCRkbRyfTpViJdqgdCB2pFP7zHvUrkcdqdupLGnEnTse/rQArYJ6+9KxKAgU0vknFO9iRnkpESA3BJxjtSMnPr9am3Bhjv70zdj2Oe/elYLkMkXGR3piARqQOg65qxI6hcf1qu84HA6+9KwuYWMM5JHGOmae3Aw33u+adCp2+5HNOYenB6mnZ2FcyxKxyexFPBBUZ6+tZljczSIBKhRjwfSr4Yxpxg+xrlO1Ia5GeOlQueueR3pWlJyOmOtBYH2x61JYwHEYAJFNMvmE9/xpztluMY7VEygcjjPpSYA2OG6n3qMhck9MnoKduOTzmmPnqMfQmpATopYDPGMVC+cHt9amJ67mx6ZqOZgFyPpSGV2+Zf503Z6cfWlPUE8kelJuLA9vTNHQZHIQvPSoS2PfmpJGz/AC4qs7kH0+lS9hkgkB4PBNRu2AfSkEhGCeM+lNd+eeQfSswIuTz1HvQMBef1pxbsePrTSwGe9MqxG+fx96jdzxnaO3SnyOPf8KryOFx2B4pAKxOBnioTIAck8/XpTi3POenQUwg4OeR2rNlDJGzgjtTC+BgU6Q4xjgVEz8+hpGiCQnPsKY8hNDPg8/lURbOTSHYGfg4HFMZufQ0H1zzTS+1WZzhRTGDNkdc0wE7fQDgUjr5bA5+THXNMMnykY+YVNyloPk3EcdD1NYt8N2c84NaruTWZe/dY55pN6HRS0kYkyhTUJPNSztuz6+lQAmsWewhTimq/zcUrAgE1DyDxwaVzRFoHIppfbQtNYd6YIlDZ71JuqqpyfSpVqk7l3LidKkBBHUfjVUNgH0FRyXOwHtU3C46+ufKQ5PHc1xHiPXki3QI+XY4Cr1JrW13VfIt3JfGBnnoa8v0y6fV/E800vEUBwpPc5/Wi92bwhzanpulSFII93XHNb1oxlIAwfxrj7a8EK7SQTnOB6VaOvi0ZWRsgdcVfNbY1VLojtJF8kEtwfeqzanHFnc2B61x83is7GUv15BLcisS98SgDd5uAa1jM9CjhJS3PRJtbRM7mwOnB6VSn8UrAmS+4ZxgdTXm8viCWfaC+GBzhe9K2qNP7ewrVWPXjgoRO/m8R75Ml+MZ4NQN4gVnI3ZPY56Vxcd0ecN+VTR3BX+I+tWmbqhBHXrqrYwe4/KmtqxU5zj05rmlv8d8e9RyamCSM5p8yGqMTpv7dkQHEmec81rad4hYqcuykcjFebyantAOcDPIq9Z61twN/PoGqudPQVShGStY9ObxBKcAOQccGpDr7BQC7NjplulcDHriMxBfGBVhdW3D7x/Gl6nnywqOwbWCzZ3ZoGqHqDg+1cmuphQSzYFL/AGqo/jwPU0cupk8OdjFrJTkNgjqD3rSs/EQQjc2SOK84l1YEcPz7Uja0w25bHPaotbUwnhbnslr4oTbj5cepq6lxHOA+5SW9K8ag147CS+fZetbFl4na3KgOcdRmq5u5588I47HpE8YycVTmjIye1Ylp4uEgAkbOTya2bfUYbyL5XUMei0jz5RlF2ZnXakZ+lc9e3otrnaSF47966PUZ1iBB6jtXAeL7wWcazl9uDkkN0FYTbWo4O7sdNHd5UHNTLcg964fTfEUU8a7HyT3Lda6CzvQ4BJpXNnFrc3PNBFMYgkkdaqiXdx2qUMfWgxY8txUTv15pS3NQsx5pkiFqaWxS4zTZBgZpCZG8mQcU1XOevFRSud2Bz7VJEjcHpSRL0LsRq5DgDNVYlwKtxDAFaHPKRciXip5MKoJ796rxOV6c1Fe3BQEk4Pb0pW0ITu7F5Jc45xj0riPFN68vinTbWNlL79+AfQVe1XX10y0knkzsUZya4j4b6q3izxlLf3MYEQO2JumBXI7yfKjuUo0Yucj6U8Pafc20cDSsHilXeMD7tdApAOAM9ziqfhuCSLTASS8T8IfarCRslwey4wPevWWx8hN3k2WWBZOOfQUsK5jG4cmlUhcc/SlSQOSMdO4NVqZsg2ZmHYAk1ehyhDL16ZFQyqchucDtUsZIYdlPegC4XDAbufrUJK7yPTjml5XG0FqCpzkcetAFTULNrsLsnki284VsA/Wm3t5NbRqUTzD0PzdKv4JB/nQ0asASoyKLCKi3klxGzFTGw4OO9XbWVvLOWxn07VA0Wc4IBJ5xipoiI2A9e9NCZYaTcSc47HNSRAMgHTHeprbTnulZsMuBuIPSqZkZXIH8OePWtNVuSPldUIB5J7mpIjt57nqfSoGbzBkttJHIokbCAAUBa5pxSgg9/pU0bhhyvJ71l6fOM7W64x9KvPLgfe5961UtLshroTuMfgeSKQkr83b3qITbm55pwIIz/KqI23Hbi4+bj1xTW4+lO3lT944xTC+AMd+xoAYzHgdD2zSl2eJhuUMO/rSqDuokB+g9u1IW+gkbErgsuev4VMTgY6gd6hVsHHWnB8nI6Z5zVLzESRbpGJ6+h9qk3evGeOaWMqq4Hyj2700KM98eposxXBtx6c+57VGCR3z9RUxyCcdKXIxzxT1EQL8oGeO/pSSZC+9PEYBz6ccnrS7Mk5/M1QrjVAZcNyfeoDbBX3NyT1I6VaMe0fKPrTtoYDsaAII/lwffoak657H3pAMNxx65qRRxz196NiHY59QFHr9KcpwvLcnkZpVG7jp/So2J3g9SOprhPQu0MfKg88n0qQqUUFuM0xnzyefpSvJuxmkVciO7d0GOetNbHJ7+gp3rnjnHNMZxznFSBC7hcsc5HagnIGeM85NNdgWINNLEjtn3NK4xXkGeetQ5yTls4PT0pZJFHDDA68USLmPj04zSCzInG4nnHsaiYlQSW+madIxXg/jmoTIRyOPrSuUhHyc45qBiASD0HrU5POB61CwOSBUtoZECGUHPvxQzYwD3o4A5GT7dqaF+bB4PapYCTNlSDwPUVB0Ix+tWGKquP19arOQpOeOKTGhrttUhmye2ajfhcnknniiT1PAHpTS+R6ip1GRltvTmjcBnNNPTJ71GWBU+9QykPJDYycc8YqFyCTninM2Bu9PWo3fOaRQh9P51EzZyO/tTnbg1EW3c0tWUmIWPamZJJ53A9sUrDOaaW2rilZlISUAd8/Wo1bn696VyfamK3OenNFykPdCRxzgdazrvkGrsjkDAJwfeqU4zzQ2bQ3MW5jPrUG0VeuBzVN6yZ60NUROcioD94j1qY96Md6lG4ZozmjGaeq7RTBDduDT1FKi5NWFgzVJIohJ2gmqF5JtHXrWrLAQpOKxNSYqDltox3qWPXocZ4xvxFaSDPOPwrzHw/wCJF0e9uWmXejk4JbkGuw8fXIa2kQnAAyT3PtXzv4p1K8spJJIZ2Bzx9P61CO+nNQj7yPd08a2zy534YDj5ulMuPF0Rj+WQEjqFr5C1Xxz4h0ecyRbnQHJUnmui8N/F+W9RFvYWjdiM7emfpWvK0juo16TdmrH0iniRpxyeozg9hUZ1Rn4JGOteb6T4+t59iybQccfN2xitmLxPbufmfB9A3amm0fQU3BI6xL5g/wB/ir9tfA8lq4l9djSPeegI60weKY+MOmf96q5+50KUbbnpSX8e3ltv1qT7cgU/OMivOI9fmk3bdwA/2qlTXpiH3PuwOctzR7Qfu9zurjUSOQ20e9VpdSKrkN0PWuRXW2kyBzzjntUE2o3QOFhZwT/B2pc4c0F8UkvmdHcawWyC3T07U2DWpYjw+c/mK59Le9uziKPce5bNI1pqFsSJFG3k5U4xU+0aHz0duZHVLroB3HgDkAdzVqDxSN2OmOoNcQJLgwtKqM5UZKL6Uxb64fBWCRSfUdKpVZI0tTfVfeekReJjKQN3X/Oae3iEKMBuD/tdOa8xbVZ45HVQy4/ibpTxqc7hSN2fbpn0p+0kZunDe6PRv+Eg8pHdpVKgZAHUUlv4lSfDL90DGTXnFxrMxZgwyegCr1+tW7LXI7YeXI+wsegp+0aMJ04pXR6OmupEQSx+gq8niIKM7xhRyO9eeyatCkuY33KF4JqvP4hEWSnGeoFL2uh5E430PU4dfKjO4kdcbuladl4vaJw28o3u1ePQeJckjf8A99U298ZR2lvJLLMqqP4d3PWl7VnDUpr7R7vN43EgLyvl+mG71zfijxHHeabOkhWNdmcd6+bfEH7QNlZXwtY33yKuSUbd7VT0/wCK0viO6ltRHPEpxhy23n0qXKTWpxWpJntXgrxf50YRl+RTtDD0HFepaPqS3CAqcnuPSvmzw9dNBMEQspDZPoK9q8IX5dFG7cSOtVB9DWcE43PT7V94FXR0rJ0yQFeea11TcK0R5ktGNYU0pnkVZ8r5aTy9pqrGTZXC5FRyJwRVtlqMoWNFiOYopbZfPX6VdjhCirEVr7Y+lWBDimRKRVVPwqVUqXy+acFp2ZzSYqDFYfi3U4tH0xriUkKpO7jPauhiQ5A4yeBmui1TwBZXvglGuYWnNzIdy54AxihxZzuvGm7s+GPF3xmPi7xK3h6xnePksTg/NjsK+zf2bfhp9v8AhDZ3N5ZxpJPcO5lYYfaD0FeKeCfgGngT4t2K3tlBLpt1eNJbyuwZwMZwc+9fb63Jh0+G2gVEjjXC+WMKPoBV0oq70OfE4qVb3VojPIjsY0hhjxGg2iqlwXeQHaNp7mrMrKQec/41VkmXdgkYx1NdDPPIH8wygABj2q7aWsgXJA561BHGS2VOc9jWxbW/kRgEZBGetCVxFZod4IYHGOoqHGcrkgDoK1GhLL06VWmi24IquUViGGUlcg8dMGpx2J4qHytuAOM9dvNSpgtjmmMnRS3Apkq7AT270+PKMB1HvVlogy8gfjVKNyb9zNt4jcBQpyQepXrV6x024e9SMRN5eeSV46U+BBBOJFXlTnB6YrsNO1iKVVWQLGQOMVolyq9jOQ/NvptkUIG4rjnvxXF3sQaQMuCO5Famsav9p1BlRmCKMY9az2JZfQVL19QSsjOkby2AK5J6etK0iswB4OOlWnhLnAb6VALJInLNyx9aizQxFkEK8cfWh7ktg9Pf0pk3Tb0A9KhWUZOeaYXsXEkZcbe/r0FXYbg9Dx9azkYMoyMgdjUsV0UlAKhgWAHtVxRnJmpu3ggc4qI8kAev41NLbtEfkXYvuKiFv82ehPpit3Tna5mpJjxgjA4PrRgAe/SnMrQgMeU7n0pDIHHrSsK5Hg9eh96dHnOO3pSud4wee1LGCM9vpRsBMFG3n9KXGRg9aYrdjwfWnl9vX8hTexOwDKjB6YpNjE5/Snkq/Tg+9N80bwOn0p+oajguc54IppBXOOtPLAnI696byR6fWmA1MjPzc+/an9Opxn1pCpVu34UFdwyePcUCew11IBK/rSIuMZ596kUBQAT+dOXjr+tBmcrHdg9GzipTIrqG3EAnnFVVtViYkd+wqYsF9j/KvPPSWg52XIx/hUcjEDn8xTlbJCnqaGUg4PFA/Qhc/KAOPXNIwwMjoac5Ckls/jTGbd/galjI2TJP5ZNN2nv8pqTPOelRmQg4PWpBXGuAevJ9TUUjke/0pzP19vWoXkAHrQO42YhjkVXfg57/AMqmLZ5PSq8rfMcdKlblIQsSTjr6mmMccjj1JpgbJPb60jMGx3+lSxgx5JH61H5hyAeTQ7EE9iPSmtjj+lSG4jHdkHpULEhef/11IRg89+mKbIecdvQjrQ2OxXZizEHnI4pu4jP9KkyAxPtULtjPykVFxjZH/wBrpULtk8fnTmJJqIt0z1qSwZx+XrTC2M4pGOOtNPp0I60hiO3B7ex60wjcadjeMjrn8KaOuM898UvQZHIcZz+AqLcSee/pU5IJ71A5w2BzS1KQ1jxTGOPelfBXrUbMS3Xj3obNEJu3kgrj0qrPJyR3qw3cg8VVlKik30NI3KFySDVJsmrN2/JqpkmoZ6tLYQDBpzHOaKDzUnQMXg81IOlRsT6/SnK1A0TRDmr0Q4qnCauwtxVJFDLknafpXN6qN+4dOtdJdNhTXPamo2E46etJ6FRZ5X41tWuQyr9MP3rzK48FS3k538p/eavcdR0tZ5ix5HoO9UTo0anIjx9WqbHUpq2p8/eIPhtBKpCpliDjOPz/AM+9cFP4RXTbgbk2lTxu6V9X32jxMRhMEcVwniPwd5krunBJznbxnNXGVtGd+Hak7N2PC59EuJEkaPdGydMfKT/9asKf/hJLaRvKw6r0LdMfl/Kvcx4bSFyrpxnkCpToUTRFEGMcYxxWl2eqqDa3PKo9bvrewjSfc8uwFinTOD2rIttS1G01eN7hG+znBHzHB/wr2uHwhbKzZhHz8nPSn/8ACEW5G7yUdscfKKocsNNrRmDpvieymtslXWVT97sBj0xz+FW4dbsJ3GTyDk5+UEenSrsnw7WV32ptOPmCUifD4ohC9iRlevb8qjkZySwNV6qX5kdtrljFrEcSToIyclBhiB19q7bTEtZigG1VJzjg1xo+HKLJ5p3JJj5mPUjritvT9Bu9PZXQsYuchv5VPs5HNPA1j0/T7LTI4kZ2jOF+YBev4Viamls7KIwFAbgnDfzrir6+vbFiwMkn+zWfDq2pX+4NHsHYhjuHU9KORrcxhgK3Y9Z8O6Xpwt5EnVRznJxkVcuNI0lbV08tUnVuCcYIrh9NurhAkUj/ADY5K55FaVxqUspKtu56Zp+ykH1Ksn7ysVdU06zWRsfd9dorn5NMt2mIz34BrVvLe6lXCjaynIJqpFol00mcNuHJHOKtRkjqjhau1inLpkQLFeMDkHFYt7pMIIaTlxk8DpxXbf2FPIqlonXOQxHaobrwgbksckIy7R6inKEuw/ZVKb1f4nl7ayGvWRHYJjG0t0NWrgXcqKYkwuOfXFdyPhpGj7liQ7urBeat2HgmW03AnI5GD1xU+zfUq7WrkeE6/wCJ72zu4YIN0p3FW9v0pl3pGq+ILeUPuQyjAVM4x/SvcLv4c2c0okNth+uT3rW0zwXHG8captx1HatFTOacY2u2fN/hj4DNNK7eTJuznczcnv3616dafCeLQ7eNlVs9fn6n+WK+kdA8GWMdl5mzLZB2r0IpNf0CKVcqnH909BWc4u9keeqsFKyR87Q6e9jdFT8g9X6mvVPBIA8snlRxzxUOs+EWLEhPmHIPp3rb8L6a9ui55x/OojFo6nUTid/pwPHH5V0FvFuA459DWRpKA7SePYV1dnaAoGPXFbJ2PJqPUq+SQORULrg9OlalwgQVRdMmrvc57lcrSqmaVhipY1xincB6LgU48cU4DigqAKRnIhc4FKnzUrp3pYxk4B68VSZjIuaTD9pvIotud7AEe1em+Ik+x+HbS3Q7MFSQeeK5j4f6OLu/NwQGWLuR0ra+IM5kjjVTtIGDnoMVb+E8ir787HmPjOT7Vrwu04+w/vfMGOCPSvaPCusReIPDNlexyiTeg5AwK8T1JWidpgBIFyzRg/f9R+Vei/Bt4U8MmKFNsO8sgP8ADnPFaU1qRU2OzePGSF/KqMtuN4BxgnkGtRxzjnNV5Yg8oO3LA+tbWMbkFtbKsvRvx6VqAEDrmmxR4wamKDHvVpWQholxwc49aGjBXkkH6UwsQ+f0qRfm5z+VSBUumELA8Bcdcc0kThuQcqehJp1/B5sYw2CPWmWj7lX06jNC8xFyKMqyluuOuatLjgjmolTIyTyakXCcE/TNamQ4gs3tSDMQ4Y9c807hfb60EDPf8aAuI5DlnP3s96YXwPrT+nv600kN05qG0gGBuPT60j4yPXrg1Jsyf8aNvr0PrRawGdcxuTkdD1qoV5wGy3oK07mMsGQNtfGRms9YngOZOSenPaoBq5MgOMZ5oeMH73IHp1oSULKQ2F9MnFOkl2Yz82f7tVzNaE+prQ3zbAH+baP0qQTb13BQuRjIrHS+KPjuT071YgvSQS3HYit+aXcz5UtjWacPEUK7sjGDVLmMjse9KkhzkjPv2p7Sgk8YHp6U9WT6CcZJ3HPoT0oV2Uj+IZ5oX5tp6k07YCclefejYY7zRIgK+vOalVwW47dTVddqnbjpzipFVvw7E0yScnjA596QRnBzyaZGeeG5B6VKGz15qhXBV2gDpSnkgDPOefSlGME8de9JkIcCmA1o26j+dKuVU9z6mnnHB7+1N3Kx6gfQ0thN2FAx16j0oPy9efpSkjoevvTQvqcc5pkXRzRkCbiW+maYzZ69DSvkhjx071FvzwP0rzmeluBPPoBTmfI+nemluP8AGkIyMdc0gI3YfQdsd6j3YJ757054yGJHSmrgdam9yg6rUUme3HvUjEA8dD1zTHAPPWkBXYEHJ5qPIYnjGOxqaQ8nDdDzmoGYcjdSZSGGQZI6/U1Wky2D0xVgjp/SoGwQ2GoGRAY689ue1I5IHHIqVsKvzcCmNhVJB5PeoYXIHIyWPFNUkdaV3JAHYVENnTg1L0Fce2QOGwR09qY54wT3p5fOc/pUDNkf1PFJlDJgVUn7xzxiqzsxyC3fip2kJ4DcfzqFm5/rU3HsMwM5/nTHYYyOcetPLZ9hTJQVbH86kshJ5/Sm7iSQelOkIU+1RsCGPzDn60DByP4ePaoydvbk9qVn2jJ/Ooy2TnNLcaEMm7PWmMCc0rUjMcjsaViyJs1Ccjjv71Yfk81XkYDHNFhpO5HK2BntVKRySeaszEkentVNzljg1LsaxKV1zmq+at3EeeuaqMNn+NZnqUtUAbp70uaZninZ4pHSB5NC8Um7ApN9AXJ4mwatpLxWeGxUqTYIHancq5bnYOtZN5HnPfNX2kyDjFRPF5nNO1wuc8bIuxyKZLYfKeK3mgVetL9mDrz0ppaAnY5WbTkbIK5PWsLVNGjWNm6jHftXeXNmI8n9KqTWq+U4278jpU8pvCrKOp47qOkukjMON3TNZDr5bbWXaR2Neqalo2UJZeD0x+VchqmgOWZgvPY+tXc+pwmNjJWkYcTgjGfar9sRn9KzXgltiTJ+XpUsNxtHJxj1rWLue0ve1R1FikTuD69cVsWemW0quCoXPQmuOtdU2HAOCvr3rctNcDoOdvrXRFovkbNibQo8My7TgcCrT+FFW38wruOO/SqkN4WIOecd62YdWdkVC24H1qlqYSvHYxo/ADXj5EIwTnd6f4VP/wAK5tbNS4jAkBJOcV09rqwyqhsKOuaW9vTNja3TjinojN1Z31OXl8IJBbi5A+RTj6Gq9x4faJCxXAPIJ9K6S41FVt2h3YGBw3QVlS3ZckEmndFRm+pmw+H2uE3A9T0/Wug0zwa0wXzX2ADPJ5A/rVG2vntyCHAwegq6viSaJnYSA5XbzRdGdSc3omW5LG006Fol2y8dWrDu1jaQsRk9sU2+1USlju5PpWZJqAL/AHsD3qHI8+pFmoHTYF4qJtrknjNUDdkjj8+1aenW808mduAOTmizZ5801qQfZPtcoBJOzjH410ek6KjOof5c9/1q3pmk7uSuSOnFdJb2KwgetNI8qrWb90bBaiCLYvQVFPa7x8wFaiW5IxVh7MbMn8qdjiucVe6YkjMcHPTmq9vYiN+O3FdVdWmDnHFZzW3zdMVyy3N1LQl05dhTJx/WuptrjZEB2rnrSIIfT8a01l2LjNJMxm7lqabeah60wMWJpRxz/KquYXsG3Jp6Jil7/WpQBzn9aYrjRRu6UNhaheTAxQQ2LIaWIEHgVDv5xnrWjoMf9oapbWgBdpW6DoAOuatLoYVJcsbnqPgXTmstMEZUpJKu/PpXMePrl2u5WKlo+m5fu16HOf7EEAjcFY05x0PtXmHxS1qPwro8FxMqkXOYxxnaTk81VTRI8eDcp6nHrbreSqpPAOCpPNereALKOz06SMNtjU8EDjPpXhOk68+pSpNAdyA7Xx1B9a+gvh1btZ+G8zsJHdyQHHIHWtaWrLraKxuZ3HOc04RZJJ/+vTkQHnABz0qbywV47V0pHILFHuCsMEDuKWSMhSev86ZErKcZwuc1YfIQEHJ9RVbgZwVozk857VKj8j0p0gB6DHvTApJ9KiwxlydsZ56+lU7KX5sdPr2q9cRbQc4PFZ0MLGbhgFz360WEb8JJj4YH60px+XrTYuEwP0pSxbOe3FWZACMnPH40oYHFNDfez608KWIA4z1JoQAzZGOoppGBQVG44PbtS9Qe31osTcaX2gA//qpVJweaay49/r2oDDJPTHWlYL2Blycnj61FcW4ki+Xgg8ZqcvuA+bH0oxkYHFDjoCepjRxxzXu2bgY4YcEGneXIJniX51UcMe9XZbQSSkhRnrmrEdvlTlQPXFEU3uDdiilsyqM8inmAngAge1aAhCYHGPanPGFAC8+9aJWM7lKzeS3Vg/T+EFqSMSF2ZuOc8NxVvZkYZec9qlEYA/nmrT6CuRWr4kXuCcNWobcNHgYyw4JqkqEIf1xSpM8b/LIwX0PSi5LHLHxhuWBxmnTxvEitjcvfB6UxNzMHPHHTtTpZmljKrgNyKdu4tSNZV3HH41Ir7uOo96qopU8/e71Pg8Y/TtQBYUnoewpQDjJ49qhU7T1z65PSpUbPTofenuJgw3ADjnqKAuxMbcenNSoFfHY+pNErAbgTjk4xinYm/ciOGxzThyOetRJlST1FSfp9aQjlWYbeOfpULZHJ61K7nHy8e5qN1BI7+ntXms9IUFT6kDmmnABIbGaVSMH5ce/rTXyy/Lw1IY3zfVefXNRs2Scc0pJAxxnPeoz0I3Y7VO4A+SSO9RtLn2xT8dAx5PcVHIAMnt2xQNMjYhwfmxz1qFhtB70rHBz0A9KSRiw4b8am41chdzkY7dajbCgnp9alkPPvUbNxxRe5REXYPjr+NRSMenr6VM5zgCo3+Q8c/Wk2BCwIBzyajXjOamZwBz96ogSRnpUPcBGbaRjv6VFJu7YyT+VSuAp54qOQ5/wFJjIJSFHBz9aY/wAwJGMgdKVmCnj9aYxx1qWykMYkk549qaxwOeaGzj1+tNbgZP51JRGx6noKjPqD0qTqPWonOB6UhoY4yCP0qPnOCR9KV2yMdKhVj7+2aCrD3Iz1phfFIr7hkYpGP1BPFA9RhckEnrVaZypOTwBzVluRxVOZd2fSmO9iJ25681E7AZyfwqTpxn86ilOwEkis2aRY0oGGKo3CEY96sGQ7l2HgnFR3DArUtXOqnOzKYJ/D1o3YA9+9DsFPy80wnd/hWZ6i1V0OLYGaTeOmc9sUnI96b0HNA7ji5H0pBNg+h+tNY/KQOuKhZ+o/zinsVuXo5cgA1Pv+XjiqETkHngdqtJ/KquBMRvqWMZA/rUK881JuCjjPHWqTuAy5VX/iyR1zWbNDw38xWhIcjjr9aruMYpNlpGe9ru6LnP8AerMvtKWUkhVGfSt8jPt+lNaIuMj0qdWbRbWxwGpeHElDfKq4HauT1Dw9JC7bT74HavYprNTnI5Hr2rGvbBSwwvy55I6ihabnr4fF1IPRnjV7by2j8/Lgd+9JpuqSpLg9AT1zivVJ9GglwGjU9s8VmXPhKFwTGuM9StdCkj6ali4Na7mRZauZVwfvY7NWza34YDLVTi8PtayYXoBnPqas/Y/KKkt09Krm7FzqQezNCO77g8dfrV1LpiBls1iLujVuc+w7VLHdHABbb9KrmOdtGrKd4OAcHvmqxQt1+97d6YlxuXPIBPfinmdcf40+fuyOcqSXBjbaevt0qtNeMyMVHA4wOtWJIQ8pKkqW4IzU8WnxuQGbPqOKXOn1FKpFbnPtJPdkiNGJ9B2q3aaJcTAF+MHOC1dLaWMcDHaAATWnDAmcHrnoKLpHl18ZHaBlWOg7Svy57nFdFaWW1AB8uO4q1aWW9R2HcVs2lkqgZ54+lXGdzwquIlLqJY2wQCtSOLcRzwKIYWXp37CrlrbkE9/f3qvM85tt3Hw2+wZP6VYMW5OPyqZFVFGaFYFiegHelqFzKu7beCOprJntT82OK6S4QHJ7e1ZVzblX+XkHtWcl3LTKCALjH0qXPr196k8oKBxk+9MJwOuayJbHq+OD36etPVsZzjjsKiU8jP60quSeTx6VSRmydZPXg+hqTdheOaroQOe3qaeXAFUTqKZAQfakK7uD096TOetNL4Pt70GbIpjt57eor0b4SaKPMmv5gXxwuRzivO7WB72+igX5mkYINor3/RtLGiaXDChCtsG4E9eOa6KUbu55+KmkuTqUdbCT3UEDZWIuS2DzgdqyvHfgq28X+HjGG3urAxow79q05fMutTRUXccY69K0ExHOsYx8vUE5rZw5k0eZqjxPwl8Nryz1pQluotCeXQYA7EV7bHapZwpCgACDAxSaeFtYmiiAClyx475q0E3NyO1VTpqCCUnJ3YyNSw/rVoFQuACT6mmRxhAAMt61KwGcZ/CtSCJwSfY96aSwGc8VIUw2SMg9KaIwDkCgV2RvIDz0zQvr7dBUnlhVHG407BHJHHpS0YrsrSglMfd96gtbcqWz09KtlT0PzH2p6JhvQd6LCuPjG0ccU8HPX9aAuPrSNgn0NX5kgRjrxTt5C+o9qYvHB5+tODgn3pIQFuoGB35phlwdvSntkcfhxTGOBx2pvQBSQenIqIgjOegPekMpCnPao3kBxn8xSQrFhW3LxT0JGM8e9V4pBnHSrSsCOOR3qkyeoA8ipeAM+vTFRA/NUoYj3H61QBgqD83Xpmnbf09aA24Dv9fWnYxk/wAqZL1G7cf/AF6XMYXB5XPY0HBGOlMAKjJYbaCSRnIHoO2aZwwYHH49qZzuHze9PHyqfmzigLEiscAfw0MQfY01XJAJ4p+Bszu9qYiORWIz396lQfKAThh29KaxUDHShUO0t0PuaFYCVUA5FDDHPpTYtw4bp9ak3DHv0pgIMkEjnvimqc/N19zS9B7UscYU5HQdhSJuIQG4PXr6UuSeO4/KlJz16UpIxjqPemS3fU5DLEElcD1NRtISMHoDwKcZD0PQ96jdgpx19a8656I7IHPTNNLg5+b8KORx/OnHIOT/APrqSiKQhT6H6U373WnyKXPv7UijaMdKQyNhk8/pUUmNpIOKlmUMCOn0quSwb5ueOM0gIWQkkk8dsUzdsz29d1TPg9OlRscCkVsivJ6jr7VESRmrLAHGec1A4K9OvvQAwkZPeoZUzk/yqTOGy3H1pkr/AJ+1AyDoTz9aVmDDB4HYigjOccVGTg+lZsBXbJA6npULNkmnscsc9RzjvUbcgk/TIqSiCTC8np7dqQncMipGQEeo71HjHSobAjYHJ7H3pjPtU44+lPdh34+tQNgk4OfalcpaDWbnnnNROT26VJz2/WmEHJ96Cys2QSc5X+VIcsfT61M6A1HtJPbg0h3IzyeO1RknJHepJScnH5VEen+FMdxOveq8xx9T3qaRvUVXdiB+nNAyuxIbOeO4qGTvj8qmbOSe3qKiYcE5xWbNEyuw+fORkVG7FhxUz7c9ORUJA2njA9TSOiNinIp/h49fU1GuQDxge9W2j4OOnrVRgVIG7dzWbPQpu6F3ZxTWOfekIIJA60vHekbiFyEIPYZqux//AF1K5Cg5NRFcj1780xokhfLZ3VoIScDpWbF8grSgxnPemkMlIKGo2Yg//XqZiB7mmbQcnp7VegIj3c46EUxn6dh71IVHcfgaGTpjn1pM0RCF3Nk8+wp4iAHt7VIIyBmnsuQcilqXcqyrknAxmqNxa5VsnA9q03QoQM4OahkTPJ7dqrlZrFtGFNDg88D0qrJGQO9bs1sGY5/KqklpnduHUcUuVnZCs4nOyS/MwKEYOM1XncMOoxW9Np4JIxnHTFUJtNIBzuB9DSs0dscTYyTKqEKW5prMGwF9c1cbTGZioRlJ6MacNJkGR8zHpzTabL+stlFrkYI9PXtSLO2MjnHWtJdLbqFwPercGilOqZJ5wKLSMZYl7IyY98hAC9eea1bO3cjBHtzV6HSxv6Y9QetaUGn7SMDpVxTMKlZzWpWt7IgDqR61qw2YKipYLVl6jjA5rStbTcy9vaulRR585ha25jXAGeOlacEYZB8uAPTvT4LbHbPvV2G3IHHAqrHGyOOP5v8AGr9vFtXI4HvQlvnmpgCi8ceuaZi1qMlX07UJGAwzxQAWf29KsIuT70WYbFS6QocdVrPuEraniBUnOfrWfdIOm3n1FTJaFXMiQEj0qCRuuGx7mrk4wT/jVC4IBOOO3JrBg9BrSHgA/gKFkwMnvxg1EW2nnpSB8jg1Sfckt+b6Gm+Z78VB5hA+9ikEm3P6imS5Fp7jYOaqy3nfGeaguLgKff69KisbebVbpIYQS7sBx2q7djKcuVczPTvhDon2/UP7RnhCW8JOzPc16fqDmRWCOF7A+lUPDWkjQNEtrcgKQoJA9cd6lmlMr7eNmOCK74x5I2PAqVHUk5C6Tb/NLKVxxjOasBVeVnQADvnrRaxeXHkEAketSJGqIWyCTycVolZGJCiYY4HerUcWcE/hmoUJ3sPfqatRjOO496kQ8A+vNA5JOeKeKbkAGmAHggY600qeop3QjvSc56cUhXsIEwTzQRkcf/rprMQCSML7HrTgSBwMCq0IYmwH2NBOCAfTvTgwA/xoLEsQOnbNIBN3p196Tkdep7ilDelIxIHHzn0NWFxdvHPJFPVR36DqMdajYkDPQ+lPVwMHrmi3UW49h1xxUMoI+bt6elSFw3Tj6U0twe9NiKRPzEj5gT1FRyggHFWygBz0x3FRzRBxkcH1PQ0tBkEBIIPb3q9AeM9PaqYwgzu6dqswPv8A9nHUUdSWWCpPTp71Iq4GP51GrEjPTHanK5K5HHfmmQPZ8EgcE5xmhXJUA4B7+9N35H07ilQBkye396qJbFxjk8EnnFOGSCTz2wKarbiVxinHdkY+6O4oERn5jxxjjHrTCduT2/lUrNtOeq+1I6FufyoGEb8ctn6UpYjnPA9aaqhcgd6A4VuenrTFddRytt+nf2qRTjq2PpTVyOP0px59sfrTuxNjyuGBB7dBQnG4HknkUzcRg9/0qXcQMHkn04piuLuGMYwR3HSnbsD0zTA3HHGfWlyM8ttPagVwYkHjp2pwGeKbvx8p4+tOB25PPP6UgucbncPWlDfKfX3poz83OD70IOT82T6GvOO1Nkjrjnv7VCc7iVbB7571MSc+nrimNg+/vSZaZG7DP/1+tRl+oPNSMc59feonIB+X8T6VNhjJXI4HT09BUExBbjjHapXZifTjkjtUb9Se+OtIZGQBwOCOOabMMZC5J96duBHTioJCQPlzkHPB60h+QxnZScnimZznPNKzlqa5BGalsoay556jrk1HLnt2qRnOP8Kik4yS2frQgK5ODgDj1ppIxz075qRuPbNQ5HJ6845qG9QEYcZpjPsXA5GOaeCQpHUe9Qv1ycE+9F7DGlgqEfic1CzHnBx9akYcHPNRyDb7/SolcaIpHwKY3Xjr6GnMDnHagrgFqkrciYdc8UxlwePzp8j7SFPfrUZCoCAR68GgoaxwOPl+tRuQen6U9jznrUTkduaRRE/B4qLOQTUrDJz0FRscDgcUx3I35ycjA6VVlPJqR3IU46+lV5Hz1zSHuNPfnPaopB0PelLnH9KaVDMAT9amxRC3CkE4J9qa6bv/AKxqWcbDg8HtmoVJ27j1HNSaJirgRhTyc8Gqlwm0nA6+netHaGGMcVDPGSmVwVHGDUs6qU3FmOz7GIzk55pd3P0pLhiOcYPpUCMOtQemT7wDjPPpmmNjHHaguQDTQ3QUDTHoe/T61bgmDdOgqmOuevtVmNsE0xl4HJ57UoOOfX3piYCgdfrUmQ5xuFaJAiM4GalQgkgUmwEd/wAKeq9cckelXYpOw7y+P6U8RH8KlhUtgd6trACM+tNI0uiiYA3OPzpjW+B2rUaEAZPGTimmDmtLGqZkfZct0/KkNljk/pWs1sApbGPWhoefU1dkVdGI1iC33Sc019MUdB+db6W2R6/WpEtATntTUQ5jlm0gDtUbaOSc4wOldg1h8o6H69qatgJMgjaOnNUo3HztHKxaSNyjGOepq5HpGwndjIroGsEAwF6d/WkjiB6c+lDgg5jGGlqGyOasR6eAeRj1rVW0+YVOlkGwcfiKpRREpFC107ccbc/WrkVlsY9+avxWpUHAxUqxeop2scspMiitgPY+1W4ogB6/SkRR9anjGDnpU7mTFCKCM9M5qNwCWAqWTngd+4quYyCSfXsaCXoJ5e361OgBPp9arquHySalD7R60rhsPdyRtFULpOvzZPerDy5yOn1qlPOBknripbGULpSM8Disq4PJzx7mtO4mGw7cZ77qybmQfMTx9axG72K7nYwG4H6UedjjIz71DLJj8RUDzFRn064pohlwzZH3uajkl2px3qm9zjv+FQG8BByfoaNepk0yw5YtuPT616r8GPB2IW1i8UbQMojDFedeEdJbX9UVJVJhXkj1FfRdpC1tYQ2qKBCgACqK66Mb+8zy8VV+wiaa4+2ZCtkZwSKjMOXGOgFSW8KoTuHHt61KgzJg8L711nm3FtwVt0XPPcVMw3rtC47cU1U2n2NSJ8qkcY96dg3KpkRbgRMTvxnBq4hLLxwB3rOlR2vI9pxn5T7VoqNqgM/zc8dqS7MTJeM8HpTj06VEmSeRipckLg1RIBAw44I70jFhjjjvSc+lLnI65pppi6BwOOoPIPpSEZ/+vS4weOPalOM+lKxJH1JHQUoXceOPxp/UD+tIDt46UtguIaUgnk8fWkZdp5bHNKWJGD+lVcQxvvZPQd6OM+n1p28Y2nr7GkYcY6VKeogHBFBbPWmEbmOOPc0oQZ5qr9AFwACRUY+b2HtUwPB9fQ1GybW4+X6UXQnciki2sWPT1p6IUXA69akyDwOD708Ddn0qtgY1X2jPcelTz3C3Th0XacYNVpQQD2I6e1Nhw2M8EVN7PQnlJ1YhuePrUpyDzxUflH52DKNoyc1Ss9etr95YoZ1lkjOHRGyRTTWwnF7l92YjHcHqaNxQ469jmgZAG7mkUhs45xTIHlsnaP1pc8ep96jyUbB6d6eGGDjr70wGhj1HT1NBJIweDUiruBIbr6VGynaMc/WnfQB8bgAgdB+lTKeP8arhNp4p+7nIpoRNjkEYNKxJJzx9KjDbV7596UMMc8/WmQOAwMnn3oYgHH60K+R/jTj84H9aBXYgQEc9vWl5BPf8aaSF9qcCV68Y7mmBxW0sxYc59e1PVtmc8k+lJ2z39M0p65HbjmvMZ3iPP1Xg5pAwK46epNIwDAn07+lNOScBsAVJYO5A46e9Rhic44xx65p7sDz09KjDEE5x1/OgLiMdwO7g+gqCTdyOmDzUjggD5sYNLNhl9MevepGtStwevaoWGT14/nUz4BIzj3NV5plCkdfrSKWhWkUqeOmc80m7nnp7UrOCQP1zTW3EHH60FClznHao5CMelPc4+tRN1yTx6UAMJ5A6/wBKidsZxwe1SMeuePp2qN13jPTnPNZPcExjFTnB/OoZDtH9amdtvuB61DLzwODUjuMDnHt7VHI24n+tObgf4Ux8ZzQ2MjzxzRuLdOnvSFflYnn60ZP0+tTcZHI20E9s81EW+ZgMdBUkj84qFiT7UjRDdwyeenpUbEsDn17dqkbCqeM/SonI5x83HAHakAxyBn6dPWoJcxgA8E9KmzlgDwDUMrFxz0HrTvYTKkhVQfSoGOB0P0qWccY7HvVd255PApXGn3GOTn0py5x14prcAHgmlAyOcj61LZd7EbICeex9elIIyW46elSsM/1xSIQrgE45qS0xFQqTxxSSAkHmrErDOenYVCcY9PegtSsYt/HwcDHvWWJHDEHpXSXMAkU8DFc/eoYHJyNufyrNqx6tGpzqwofcBSMfLIIP5d6gSYHIXgjsaDIWA4z9Kk6C3G7bd3arEcnOen+f8/nWckuCAOD6VOpBOcnI9+tNCua8EhIGeD6ipVIJPX2rPimIx1q5HIc5BrUdycHpySamiOSe/wBKrhhnJq1Dg9f/ANdaIdyeLg8cfWtK1TPJ5FZ6jaPT61qWXp09zTQ76ln7NkZx0pPswHNWxx8vUd6m8kE8YNdCRaZQWz35z096BYnnPIrTWEEYqVYC3HSqUWVdmYtkGGCOB6082gX5VXg+laXkAHj9aUxYq+ULlL7MCuOnFBtAxwMcDnFXFQKOec8CnRrhiQoPqTSSsPmaM6W1CqCB+dMFpu5xitVouecH6Uv2fHAqrDuzNS0HXGCPWrcVpkY7e1WBEAR2q3GAg7elFjKTZQMGM4pvlBhgc1eaLedw/HNJ5JGc8Ci19iCl5ROOcYP+RT/JI4PT0q6YCQBt69Md6iYgZB4I9Km1hFZ1I68D1NVyxDkVNcMQeWyKru4AJI/GpIEc4Iz8v9abv25/xpjuSwzx61FLIMH0oAfcSg/xcHrjtWdcTDnGM0lzOBnsB+lZdzdHmobKQ+4uCRgHNZlxKOeeTxzTZrrAILcnmqElzkn5qxkxtk5l/wAmopZAqZPr9aqSXO0HnHHXFZ15fnGB1HTmlcjcmubg4wp4PU1BCJLu7jhjbLucBO5qgk7yMADls49q9Y+DXhK31LUk1G7UOI/4fQ5rSC52kYV6qoQb6novw38GroGnxTTKGldOc9Rmu4DDjGeOlDmMkeWu1AMBR2qMjnI6YzXqKPKrI+Ybbd2PYZBwTzTYh5eNx5PrTn4OO9Ki8nFOzQEp5GKUrwSKN3OMZGOaeFwDzz2p6iKssYZgeh9qnjGSPl3HHX0pkowR7+lSW/8AqscbvXuKm1xjwCGHOKnU5B46VE5ww5wew9aUMR2J96pIklIyMYzmk+7wPyphxwBkU8D8quxIFAwyf0o4z6H0pV+UY9KCBxnj3qWgEOc0pH4/SkPB9fpQTjPYUbAIwDZ6nB7U3ls44+tPAxye1Lt4ovcQzYCOTg9MUgAwfb1qcICccZ+tMK7ePwyadhXI2OMDPPalUADkc0MRnHf0pRnb/SmJyFO0DnjPcUmB1HGaOvB/WnBdxwPzNKxPMR9FJ6fWnKCF+VsmnMMHHrSKNnTnvzRYXMhkimQc9vWgKRyCPTFSJGZZVHQVbuLQW8W8dD19qOUOdbGLrU0jaTdrC+2TYd3qRXD+DtKg0wyXNvua4c7ydxya7y5CXMbKeQ3BzUFnpEdtLlflAHOKx9nd3uX7RWsaNvcLdwJIvQjkDtS8IDt5GeoNRrbrA5KNgMOnanNhmAHK9c+lbmA8FgTnnvmk5UEjv69qUyHbgccflQr9m5PtTAVPlGV6d8GnLtPA4x601Q2MdB6+lOQFepz71SFckP3f8aaqjHP6UE4HrS7uM9ulNgMmbaoz1HTFMS4Ow54OeAcUszjqM564qGNjyW788UhX6FxWPA659O1OBzx+Bx2qCEgtkZyODmrG/PPr1FMzbuIHU5Bzx6U7cGBB/WmscgD88Up7fpSDY45QSCS2c+tKeR6mmKxLep9uKkyeSBn0rz2egREMGBGfpSFdv9akWQBfQ5wcUmQTxz7VLLTGbBtzkEHjFQSRbWOeg5qaRwDkceuaryzA/jS1GhHfPPU+h71GZGwQOnofWlyfwFRkEZO6pYyN8Z3HgjqDVWYHOByD61bY4APBx1qGUknAGSaQ7MrICMAc/SlZcZ7YqRh5bdOR1pkjFuf1NA15kMjZB9vSm5wPl/I05mGTnpionIY4Pf0pMYPwAelQyS+WcHv1xUzNjbu59ahmPXHC44FZ3uIgMg5P5e9MZmPopzzSlT17+goGf6c0i0MJ4z3qJyS3TipnAUZLY+tRSEAHJx70MBjNg5OAKY5+akJK8Dp6mmsQOopXZSGvnGByPWopCFBzz9KmY4AFQyLkjPaoHsMLqV6EEDvUBPy4PH41MyjH6ZNRkEZz+tIojY8fT1qvKxOD/KpJG455HvVd8tle9AaFaeTB5qHII54qeVcDk4571AeD3pDGs4IPQL2prcEHsKUkn2pFJyQRUjH43gH09KYzAkDOSemKUkHODg00KTnGB70DuSHpz19qRU3YGc85OKcVLKSOtKgC7e/qaLWGmMC4+lZur2SyxngZxwa2OpIzVe4jDDnn0pPVGsJOLujiJozBwxwex6cU1Zt30rY1axBLSYO70BrAuGMPoD1ways0e5CSqRuWVl4zmp4peBgg1jvd8g9PpUkN2SR6+1C0L5ToElyQRxj9atxyZxnj8axoLjK1eilyB2+tbJoVjVjkAIq/AwPt9KyoG3Y5xV6B9r45/GqTuFjWjG8DHJ96vWqhX3ZyD0FZlvNgDPH07VoRTAewP6VSGaisfwqdHwR35qpDIDxwPxqwuD7/AI1umWi4jVZQnODwD6VQEhyMc+/pVuKTPtWqkMsEDJzTQAOD+tNaTApN2Ov51poOxJgcH0pSgC/WmoxJx096fuAHv60aBYj3YJGef5VYXkAnnPXFQPgE55z1wacsueBwKd0gJSu76D0qfyyRxVQSEnA+UetWobkR4AyRz3o0IkmWYLY7eefrxTHRUBPpThcblx2NVJ5yuQfzpNozsSNgLknH0qpcSh+nQdzUUl3jgN144qvLc4GOlZcw7CSyAdeT71Tknyev51Hc3O446iqrSfIxJx9anmuDWpNJcbSe3vVeW5G3/Gqk1wQw+bjPaopptqEn8vSk2FiG6uDtJ681l3E3J54qa7uRjI+X6GsS7u8biGzn15rFyBLuLc3Sk+h/nWdNeclc9KqXN9ljzWdLdcfe4qHqVy3Lst9swpOSR1zWe9wZJcZwucYx1rPurxi2SRwfvZqxp0Uk0gOPfnpmizG48qubuj6b510HYgKOmOcGvor4cab/AGRpAkZNqv0P15NeJeG9PNzfQRjG4tyMc49q+jLnT0s/DUVukp81UDZ6EHFdlCO7Z87jpuUlE3IpQ4yMbcZzUyhStc54fm863w7ZYckGt/dtIUDOT1FdqbPMHlcuSelSgEGm/cT5ucfrUsZDAHJqxCrgZGOvXFOU5yM/hmk4HBGRSEhcljwaQDLldyjnIB6UWrDGBg4PWpChKcc+1V0DRyMAoAPY0tUDLbHc2QAcdDRkgcetQ+YVHUGnI5Kj1I6U0rakk/Rhnn1xT+QMj8e1IpyM0Zzz07VWoh2449B70H/OaTtjsaD0JpvYTYZxzTsbuPX1po5/+vTiSvJ7dqjcQijIIHJ9qGGCcdOxFG7OCM/X0pSRtwO9HoIUv26nvikdufTFJkKNp603A5HJHvVWAAozk/rQMZJoDfMc+uKXO08c0wA5xg1FIzIM9TUhbB/pSgfKPaj0I20IYbvzl5UBsZJqUSgfxY+nekNuqEsuNxqF+So28deKab6isiysxU7hxjsasXupm6VEVcbeuPWqJ3EAnj2oIzz+gpNk2VxyKAcnip2K8A/nVckqMnmpPMGOentR5AxCQDn+dG0MDnmmMwzk9falUjKnoelADuFH17U8c5xx9e9IcZ9vSlD/AHh6ccUE3JNxUHBx9aFbBJ/hI7U1UOT83B7U9T+XvV3uIUHjjpSdGzuP0pd2Af60jNjnHTrTuxjJY/OUjdjB7VEkQxn1PPvVlSSc4pH+UgYyfWkTe2gqLgc9PTNKpO444FODADI5470yQMwBXimTdIXbxnp/WnnuDyccE0zkDaTn60oK5weT70D5jiwfmyP0qVXOSM4qNWySRxjpmnoysmTx6VwXO4JPvAntUTOVJyvHrU0hAXjv39KibKA5rMaIJHI5Xn2qBirAY5JNWXUnHb1qA8NxSLBdrk/Nx7UyT5RzzUm3HVelMm+7kc0gImP/AOuq7sVJPbFTBNpJOQMVFLIpzk8UikQklzjqaaCFUknFOBB6ce9NcgLk9fSkURMVyc9Kifnk9ucCntkE5puTt+nTFS2A1mYA9vrUTYkHXB9TxT7nMgK9scnPOaYE4wenYVm9wKzliRt4HrS9vUdeae4AJA5waY+QMdvSkroaIXccfwjNMkcEckHFOZM1FICOmAfehrqMQgkYxio2yCeOR6U7OMnOfemlyTg8fSkA0nAOeB2zTHOPYntSscZqOVjxzn1xS1ZaYjNj6elQSuNwHfrxTy2Mn+dRyEAZ/lSe5RE54PeoXG3pwalYn5j+VQzHB+tIRVlbbknk+9V2Y/eqWY845696hLenbtSBCHPQ9PWkQ556Z4oZuPf3pB1Ix+I7VJZIFxn+dIVBx2ozgY6+ppsj5GRxS3AesoX/AAppmDZGMfzqF5MkEHjFInJGT+VPYqxcVs4btjHWkcFgMnPFRMQBgZ5HX0pynA578/WrKKt1brIhAHB61yuvaWUUykFk6kdh+Ndk/Yk4/rWH4gGbGZiS2OMDoBWUzooTcJI4OScKuBwKS3uxu7+5NYX/AAktlfahc2Ucyx3EB+aI/eI9RU8dyUblW2dmHesUz6DludXbXWe/HqK1LabOOtcjbX3TJ56VsWl4GUc4Par2M+VrQ6q2m5GePetKNxtGeprm7W8JUcitOC6LYJPP86rmFZs3oH6VehmHQNgjisWG55wOO+TV+G6DZOatSRXIbMEgHJ5+lXUlOeT+dZMU4I56+9XY5duSeuOma6E9C7WLscu7kdqsxTlenY9qzI5cDtipRchc+o7VaaQ7I0zcYySeKU3A6g5rKa7Jb2pWuefr1quZjRqC6wDTxdAnlqxjcMV9KEuioHzD8eKfMOxtmYMPvZ9xQkpz1rLS6zxuyR15qVbgZ4bAzRzgrGoH9D+Bpkk5jZTuqit0Bg9PY9qa96AT82fepc0JxuaYuwM8nH86inuw7YLVlPe5Y4/nUL3mTzzU84rFyWYbid3FQS3AIOaqNchmIz/9eoJZmLHaePeo5iWrErynqfXFVpJRkjOfYmhrgMDg1UuJwAT0FPmJsNuJuuevoKoXV6QCM5xxUN1qGwnOdvr6Vi3upJkkHINZyl2Am1DUCu4ZyOxHesC61AsMMcZJ4zUF9qOCQSeaxri/yCCOc+1ZXsaKN9yxNdfMeSaqSXPmEDHX8xVKSeRmbHTtTowXZQSVcd/WjmZXLZFqOPc+W5A6Cum0m0ChS33hWTptmzONwAXP5+9dZpluE2jHFaKXU4687KyOz+H1lHJrUTOMFcEV69rF2YYgoPJ4CnvXlfhTFpMkxJGCAcDtXdf2ut6V65HA3rivQpSTWh8ziE+e7NrSzmRW3YA65FdGh3qWGRxx7VzWnWZklVzkqOcZrqI33RAKBjv6mulXOUAx+h61JC27r1pnXgnJ9amjwBjODnirETBSBg9aawK5PrzSF9vODwOlBk3AgfWgLCDc2Rkj0JNRuW+XdnIPrUgzjH86jYE/Kev8qbFqJIdw6Y9KRHY4zxipVh4684pUjKjk4pXJuTxTDGMjJ9akXkA9aiVOamHyjj9Kq1wFLDqc496OF5DZoyMf40Fj13Ypk3GF8HHQ+9O3ndg0bT1PJ96Qpgk9DSEOGFHPOKC2OD1puQD607BJOKHtoHkKV3c9M9MUjMw+tKWGeOg71G8gTg8tSQAzhevFCuWbA5z3phbJIoTg8HGPSmJk6j16+9Az3ao1YnILZweakGTwWpkBtB6559KXaCPXtwKa+GBC8EHqKcGJBPXtTsK7Q0YXOc59Kb0yOuKVnyATx6mtOW0g+wLMgUnOOOKGK5lHglT1HpQV7lh1708gjj8zUe47z3Ge9SF0Q3WVAI+X1xRbudgz29akmIfAPGDnHrTIl2nA5oAsKhwc/pTgdp+7k4zTAx4BbHPJqZSADjoKCRy5xz196CcZ9KNwAGPmJHaoyT9MjvVCHoDyeg96XaMdc+4pkTEMRup+7PQ4pidx6nA60MwAJK5x3NMZjzhv/rUuCQOeKCBwG36+1ITsHt703fyfm4p6+9MBo6/49qDkHHWhsjjoR60m/PXg1VxnHqfmwKcDnI6Y71GG9OlSpjBJ+Un1715j8zvI8nbnd+NISSp7fjT27nrULRjdu3EYNTYqzQ8gFRzjaMcdarOpyw5A6H/61Ts3c8EjAOcVXILsRuyPakNMeSABnINQMxk6dO/apXUgY6j1FRKpPVeOcgUmNDJACQBnBqGQBjg9BU7kqM4zj0qFiG3HoPU1JSKzgKT2x6U1iN2Sc+57U+UEZwegzTM7uS34CgZEY/ToT2pjEqDj9amfIXnj6VBI27OeKTGRSEHJ7j1puefm4HXNPx1pspKAe/YVHKIjfAG4YJJ61EzDOelPcksccD3qBycnPX2qRoa77QT+PFQSSH+9nNPYliarzAZyeaCkG4Z65x1FNYBgTyPrSKMZP8jSGQYODSK3G8KeWPHNNduM9PrTzIAP727jioyRn8eOadwTI5G2kjP1xUD7tw+baB1z2qeXAJPfpUBH5+9ZssbIPlyP0qCZcr1GfUHrUxOc1Gw4x0/pSJKUnDFe/celQEbRnJNTXjFct1Heq+8rg5596lvQYONopo+XccE96Vn69velABB3H5T1xU3uWuwjEqw7c9qTtz+ND4J4/wD1U1vl4zTKQwk88fSlyFBNITs6npzSKwY+nvQVYVwW43H8KdCGUYzkAd6afl5602WYL8ueD6UrsaRYCPMwRFLMxwBiuAl8SHV9X1bR7csrWqnep4B+ldi2ow2dvczzEhEiYgjOc9q+afBHj8Q/Fa9ieQm3upTFuJzt5469axqStoezgMF9YhUmldxWhwOrald+DPjjG07/AOgaj8iEjuOxr3i4tVARlwFxkY6ZNct+0H4FttTsINYii2z2somTyhzgda6Lwxdrqfh61nRt6mNeT9KzT0O+nLQhM5ibb8wB/iq/b6i0bAZJx36VBeQFVYrgn36VmTzPACwHAGcUrtanZFKeqOxs9TBxzg+lbVtfDjJzxXmVtqxjGWG0DqO5FbWn67vIJB2gZ4PNUqncbpXPRbfUB2JxWnb3hJ4PHvXBW2rK23B+Y1u2mqqzfePPGK25kc7i0dhDqAQrlhzxWjDfrtGeSf0rkYr9Bzk5/OrlvqKgckj61amKx1S3Xpx61Ok4bpzXMrqa92Ocd60LfUhtxn6H1q+ewmjZzg+tI7NtyO3r3rP/ALRQZBzntSPqquAN3zAd6fPYXKXJZwMd8dzUZudvOecd6oveK+T0GM5qJr1V5z2qedlWZspeCNlPGD1Aqb7am3H69K5t7/DZJyOwBpBqQGRuycUucOU6NtQAU46/yqvLfMwIzxmskXhIHv6UpvQvfHbmjmY7F/7UCeWxjnBpDdKRt3HPpnmsiW/wchs+tQnUcElSCaTkDWhsyXBA7Z+tNF98+GPBHasp9QDYyxH1qtNe7QTux6UuYLGo98Bkq2c9zVG91Ahf8ayLnUwiMc8e5xXM6t4kVPlLjJGRRz3BU7mzqOqbOSevHNcze6yckK2Md6wNQ8Slzt39euB0rMOrGR+eM81Llroa+zsbFzqG+b73Bzx6VVe6LMcAH3qg0xnTERIYHrViK2JU5OGI5poLWL9q24+ue3pW3Z2wdsgcjis3TrPnjgDtXT2VqEGCODySaTdjmqy5VoW7KDGPX1xW1aBiQQRmqMKheh+Wr2nW8t9dpDCwHPzEjt6VPNbU85rmep1Vk5hsDKz7UUF+eK9G8LLFruhWWoxsJVddoZTkccH9a8z8a3kWh+D7pzgbYWIPvitr9lDxdaeIvg9C67WeC6nidUPK/MME/WurBzc52OPG4SSw/wBZWydvvPW7OBFJOSGIxgdK0ojt78GqduyO+F4B6butW1VRnB+YV7R8/cf5gBwcj61IkuCM9KrHIBP6VIhGRnqORTC7LC5IzmnLvPXGKVCrJ7+lGdvbHbinoGpKrDGO/vUM4Ak4OD1pWYuoxximSNwO3qaT7BcfFIQoBbOKmjwBgn86qqxVie3arcYOOf1poTJNxAIGCRUiN8uTx9aZx19KUkEZ3YFMli+nqacucH27VHuBJB4+lLvBwBTJHA8E/wA6TPXPX3oB7dT70M+OOh9aYCH1HB96lBAHPPpmolXjHT61IG7Dn61ItEJhlGB075qGX378c1OCWI9zUN1KtuUD7gXO1eKL3C408D0pVPHH6Uwg7VB6e9PifIIHGPWgTY4jdx6+lSHAI7/SmqhGM9DzkU/dxxx70yRGUZz1xTue3pQHG3P50gOR97pQJ6jCoA9R6CkWdjkdAOgJ4FSY49R/KkK4Hr9O9AtABIHPOeeaY0WBndk9fSnnGcenfpRu454GaQiuyZJPU45oLhR/jVg1XmQBiT27igRIvzLk9PapV4BPp61DC2Tjdkehqxkg4HUU0A1gQQw4z1FKevPNLu257j09KG+YVQESqdxy3J/Cphjb+Heo2Xj73Tp7Uu/A9TQJ6DgpJG3t61JnI+bBI9KbG3Hv6Zp7YxzQZkBGCuee+B0qTIHAXOOxoZQo5p275j/M0AAPALdaawOAB+NSjnJ/nUTkcfMVqlcdzkAMA96N2CfXsKRmIA29vWkzjPGM8k15z2O+7DzCCBuwe1I5IQ5wTTdgBJ705iFOBzU6juytNhzjoab9xs9j2NSvj8PaoHUZJ7ehqWUtRWcAccn0NLHIREVZsEnjHpSNjbj9TUTPt59fWkMez5XI6981C3HXinb8q2eDUMjEgkdfepuVewybB6frUA+VvpU0hAXIqFuTnrQO4krBzmqsh3bh39OlTknp2qORMjJ4/GkxkG/njgehprHIwac69QDUTjAGefrU2ENZxk5/KoHcHPc+9PlG0E/mOlR5JH9B2pDImOGwvB9qhkHJPXmrDLt69aidOQcn6CpZVyJT8uTxn1qNmCgjHfFSnLE8YFRsDikMjLDoOo6CkJ+YdsccUm7HGe9MZxkjOT65o2KuNdsZ7YqMnjr+dOdgKhZup64qGMRgfpUUrbR709nxnPH1qKVgRwaQipcMXDKcj61ACD+Hep5wHz0471CRxgdB6VO5SEHOaaxI9x6UpO04PA/nTSTux1JqSxN27HpTS3Ucj60M2Ac9f50x8gAZyaY9xrndweeaFbDAfmKQk7ieMdqCxxjAGOlOxaQMSxIBIx696hlOOtSY4HP/ANemzISORjnANVYtOx5/8WPE7+GfB94648y5QrHntXyNZaj5N6Lvq7P5hkXkk5r239qTxMsC2+kpuk3YBCdq+dpJzGsKkBYwORnOD2FYygnoz9WyDDqlgVOS1m7/ACPsf4f6/afEfwYIWUGeNfLfPJIA61gQW8vh3XJdN8l1ttu+ObGFHqteRfCfx7N4Q1VCnlpbSYzEBx7/AEr6V1uG18Z+HReQrliBho+qn61xt8jsfN42h9VxElb3WYEjKx+YgADOfWsy6iWVcr07VDaXEtu5gmUiRR0PcVeeVTGAMsvX6VVzKN4HN31ix5DYx1I9KppcyWp+ViRwMA9q6GZAScA+lZ09koYkLhj1qHI7IyuOttUcBTuwR1APSti18UFWQE7q5qWDapIXHuKgA8vOB3pXsbWTPULHxGm0gsSze+MVoJrJZid3J968mttTeFl5IB7jpWzDrTmM5Yg+taqfcxdNHpUOpsV4bIBz9atJrTR8BsGvMbfxNIkO0kbwcfhU7+JVyMtk49avnRHsj0lteORlunvUf9t4zh8H3Nedf8JQhUDdgnoT3obxKFY/PnA/OodTsT7I9GGrtuzu3duDU/8Aa7sSZPwxXnsfiVBGN7hN3rSv4nRRjfkA/lT5/MXsz0FtWBAApg1VR827IrhR4gC5bzcH0Lcmo08TIxZSeh5I6VXOLk7Ho39rR7MhuPaov7aAUq7Yx61wj61GyjYzZ7sW4qpL4hAcjdnHFLmYvZs76TWUHLHt2Jqg+tBeN3TnFcUfEasMM4GOcnnNULrxQg+QBlYHJJ5zRdstU2egHXyucMc/nVK98UFCQXCgdeK89l8Ssm4hs/7Oe9ZNxq1xeB1eQqCeMUtTRUzt9V8YbV2g8MO55rkr7XnvcDbtPXms0sWfliSenFSeUZDz26Y61SvYrlSJFJZmJ3A+mat2qlsk8+3eq0KEvjp9a1LS2Z8bRmmQ0T20QQA52nqQK27C23bflySepo0+yAA4HXiugtLAAgkjHpTvY4qk2hLKz2kY6Vt2kW0/3j7UWtmSoyCuP1q0iAOFK7nPAUd6ht2ucMpNjxGSVjjy0rnCqB0967rwx4c/s+NZpW/eHnDd6i8IaG+nRPcXKBZm5AI6elZvxS+Idt4L0W4knmVJthCjPfFcrm6j5UVShKpJQgrtnmn7S3jqG10ltLtZMO5KEo2eO9H7A/iTZ4n1zwmrhYL6H7VDEOm9fvde/f8ACvmXxL4nm8Ua1Ld3U29C+5Of0xXV/s+/EKfwV8YfD2oKTGkVyEYr/EjcEH869vD0/YxR99ispUMoqYdK8mr/ADWqP08Rvs8mxwQRx04/Or4yWzu4HarOu2aeeZIgFDgMAD6jPSseCcxyYYE54zXsPQ/C1qjSwpODyKUfIMdh3ojUYJP+RUN07lQU4AP50BYsBycYFTh8cYz9appk4+apVbP3gaBosggE8imSLwQe9CvkEEjjtTpGBU/NjI6GgGyOPK9Ofb0qzGSo55+tV7c5z2qwXIHuaZJOHHrTTxkDp701Wzj9c09SFOOvFMVxowzE9cU9AAM8D1zSH5evFOD4YAUCvccemT+lITzkdO2acGB5P60hUg8/kO1Mm+thMkn0p4UE89B3pP4cg0ZBHOPxoDYNwVhjp6UrnzUZTyO9Rtycbc+9SIB19fwoE2RgqFCjJx601UOTj9aklPzYHU+nakQlTzTEOUMB2GKdnGB3NA2r8x5I64pADzu+770hCZ2HHUGlJwTnn2FIh4P9aUvkk/dA/Ohgx3bH86jk3McdBTw/Pt3pd3HY/ShkDQTjnkj0prseMc+tOZQTTMBWJ4x60gHhs9ePrULg5OOST+lPLc+gHrTCQDjjrmgBIjtPZfXmrCtu60yKIYY9++aeFA5HJHH0qhDQw3cdPSpN3THP1ppwvsffvSFxnPpxTAcTk88Unl9h1/KgEZz3/Wnglf8Aa+tBMhy/IMn8zRnbz94dz6U3l2/oaeE6/WggTIxz+tIcjk8AetOGCfpTCoZiQ2O2O1MYpJ/vY96aTg5ZuD608YB4P146Uu1XGT0FWmOyOMHBweDjvSAEqcE596CSGJLcH1p5YqoAwTivMbsdxEVyaZwG757k1MDgfWo3GOaVxELsA2AeMVGXO7HUe3anye31pgIGe39al3NExC3JB6epqN0+Ujdj3FOI4JPSo2fA4zUvQa2GFsDB/SogwOT+eKe3AyefrUYyB64NTuMWQluOnrUJVQOP/wBVTuwUbuuBVeRsk44PoaEBGTg89KidgA3tUjnC88+tR4IY9vrSZWxG5yOeB3qJ3A9wP0p8pwST92q7k/Ue1SMZJIpHr9KY3Pzd/biggDILdfSg8rncOPWhq4CMwY5P5VDI3/66kORnufao5TtxkYx61D0GmRfTj1zUUp9PrUm7PJ+X61HIDwenNIdys4IGR0JqI/KTnn3FWCuM59ehqu/JxnFA9AJyuTUTHaMnj6U4NtGRzjjmmSkkk8Ee9JlbjW579agfjIOD9KlkOwdj71AzZz/KpYDGKhCMYJ7mq7kLnPX2qRpM/wCNQvyT6Dpms79i00NJA57e+KjZtgzy3PanN8uO31prY2nNA0RuQfn9OMVFvJA9ae+FwD09Krs+c44xT2KTH+ZnLYP40wyYHUgk8CmlsjB5qJmIYYHHpVJXLLkYPlhjgEUtxIsKtLJ91QWI7Gq8TNNjjIHXmuc+Kevv4X8HXNwXAllUrGO/+eatW6l0oSqzjTju3Y+UvjBrR1TxleSSkyAfKoJyoOTXnzxqqFljUqOSFHU1o6rcHUbqWSRnk3E8nufWq8G0RFdpGRgc88Vzep+7UqfsKUKSWySIo77y3G0bH6jAxivc/hH8VE0e6trS9nJt5iocDsPWvCGtkCAbyST8wYVcS4kswY435zhSVyRx/Ks5JSWhz4zDQxdPka1Ps7xf4UW9CajpZOxxuBNcVBdD7Q0RykicMpql8B/ivLf2yaHqknIAUuTnFd5408IAlLy0bLIN25TjI965ObofAVKVTB1XQrfJnLuS/NVnXd67vXNSWtytxuGQHXqp7U6WMgHjA9aZqnYoSx57ZqlcQ88HB74rSkXbUEsfBPTPrRc3UjNCZQpgn60AlGGCVH8qt+Tg+pPWmGIg4IyD0FCfcq5WkXcOODjrmmx27RSGQOeR/Ec1LNA235Tt9c0itjjOQPyqrBcYYMhcN0/Onq+0E7QCPWplTeAccGmmHGSPxzQHMNa5dmYsq7MdQabGyh8KMbhnJpzRFevAPanJASeeg4oIuDTuUULu2jseKh+0s2VKsnrjjFSiNlOC3BPWomjdt2CoB6HNBaZVe9uFXAfODg81ElzPuOXPHr3q0tpnO5iDn8BTTYnzGO4kEdu1VctyRUluXyMEBv0qLzZN3zHJJ7dBV77GBIzdM/w9qeloBwR+J71WwcyKJbaSzdTxU8VuWUqeAT29KsNZ5IIHB4HHerltbcFWH40XIb6lSG38sfNyQOtWre3aYrtHfqa04LAMwBG7I59K1bXTVUDC7cd6eqOeVSxRtdOG0EqAfeta109QMhc+mKvQWJGBtz71r2lgBzjNV0OOVVlW1svLCituzt1Vgcc1Pa2AQbn4A/SnO6W4wgMkhOFRRyazs9zklJyJX2RBctjnj3rrfCPh6WWQXd5GgjByqsOQKd4U8IGcLd3gyqjIjxwD1rS8Y+NNP8HaRNPcyIiohKpjk1zSbm7IyUXJ8sdWzN+IXjqz8IabJcyShdoIjjJwCcHmviP4lfETUfG2ryNLJutiWKjPX3xVr4sfE678cao0hdjbBvlQHgDNcKG2/MAOueO1erhcN7L35bn6rkmTPBQ9vWXvP8Bi2/kpkHO4nAz0qfQhJY+I9PvA5jWOUOxB9O1VZ5Q7oWyR2APT3pyyKgUlmUls59q7rN7n0rXMmu5+wHhTxlbePPC2na3aEBLiBAfTcFww/MVYuFYHP6jtXjn7H+rQ6j8FLaOOVZp4pnD4PTuPpXtKxmQc9PSu/dJn8w42lLC4qpRktmxlteAsAxy386nclhj0rMnjFvKMqQF5BH8qvQzGRQR3qjhZMr49sd6mDgrxVViDwcH1p6vt60g2JDK6nnp7U4TgqCBweeaiaYLkn9aoSX6ozKPu45HYUCuadtKWLAcDNW0lJU/lzWHaXoAkwRjGeO1WodRGdu/OeM1QXuacTFeTySOgp4uAr88g9/SqaTnr0P8AKoVndpOThc96Yas1924H+lIGJIHb1qOJ+M7u1LnAGP0pklmJgFJZgPrQX55/M1BGxC4PH604vuPHP1ouxMlyMfT1pkkuwbhk444pUAY/3expWbYhwu4/lRdCuOyT19KOAOTTUkxwf0oDdj+tO4iQnb149xUTMRwDgn1p3mZGOppdvGc/lQvMBy7ivPbk0mScf40qt8m7tjv2pG6Ejj6VVhICxbpxx0ppfbgdSeeKVeOD0HU0uwA5HWk9AdkHJHPU+lIGVR835inbQBzTWUpktyRwBSZIB+GzyPahVCg5+vNKFyox+OaC+AfmpIVxkhwPT6VHkYB569jT3JZSMc01CPoe9O1tQdiYfL7e1O3ccc01TuBJGPrQpCnn5c073EObJG7v70zgZ9adncOO3akII68HqaAGKwzndjBxzT1YHhuv15qHfiXnGPSlaTJ45xSJZbU7Rgtn60u4Dnv6VFHhxUyEn0470yBRz/EFHvTSwwT2A6UEAtk8Zpq5cH9aexSsBOAMcZ9acCRyfToKaxG0Ht6mjdggDnjPFFyjjpD0AXA9RUqwknI9O1REHdhG+bpViMsDgtxjv61wXsdhC4x97sabgnOakZTjDdSc5qNiGHPBHcVNwIphgdKi2Htwe1WX5GevvURK9PWjVhcgZMcnGe4qGROe1WJo1Iz36A1TkkCHnn6dah6midxOOnYVFkK4z0J5FTFtwGajkUsOOMVNhiMy9BwPaoHIySOfelbIBJ5YUyQHPHHekGwzHJ7DvimNxkdfepchhx+lRORu55pDuQvwuOvPeoGypJz26CrDkbfXviqzYPTmkURFevY008ZBqTJ9vxppOD70mAwsFGT071G5B5PNLMABz37VC2FYHp9aT1ACM81BK2G9M981KzYHPApj4PXn61BSIn+4WxjBzmq8rDBxz9KmZ8IdzdDVeXJOR+WcUDG5U+/POKjk4XjkH9KeCQOeD+dK3AOe3JpDuV2QocjpjvVZyAT+VWJXKnHb1Haq8v3c8EnpUtWGQOQf/rUxmzx/OlbOBnjPHNRfxEnjsBWY0IeT/j2qB25wDTvM8tcVASclutFy0I5yD2+tVXcDndn1qSZwrZwfoDUI+VehAPYmkmytOpIvy4Y80ydT1HalBOfakkcBQfTnindjRJZxO2AOCx/KvHP2o9cEOi29srqJlbAyeByMmvX7afY4kzuAOSPQCvkL4+eJZ/FPjq8RJMWds23Zjhj3NLmufT8O4X6zj4t/DDV/oedTTuoLMVCdyv1qvPN90E7SCCMdTSpFlm3tnDE47Y9Khnl2JkqPl4HPJqd9D9ebux9uCHlcggNwFzx1p9uu1iXO4OPypY5VaIENuPAOe1RuXkmDbdseecGpszFpou2GpT6ZMlxFOYJ06SDgdu3evor4QfGVNUhj03ULkkthU83qR25NfNhjaQojKCvQe1XNJmKXIlid0cA4fdgjHauepBS16nmYzCU8XG1TddT618UeGHaGS405FMiEumTxj0Ncnp2uHUpDbTRi2ukyGQn09Kz/AIZfGzzII9NvmEvlgR7m4OK7zxh4Ls/F2nDUtMGyWIbg8Zwc1yqVtGfGVKc8NL2VX5MwvLDpkeuM+tRSQ4JB69MVl2eo3emlbO9jXzl43jo3/wBetbz1kfaOV+ua0FqivJESemPeomTI54FX3UMeOD6daYYBg9j6mmUpdzPljz6jHPNVmRc/dAJ5rTaNs8jFQtAWPA+YdxRc05kQIvy4zTgmMnGeKsLFt68H3p2wMM/nindhexXMe4ZwPcGkZNrDHA9qtqAcg/e9qUxAg96dyeYovGWxnkj0pFhO4kA+4zxWgLZfTinC2x7Gi6DmM4pzg/iTQkOBx3rQ+zdup9fSnR2jHqOM9qaYnIotbEkH+lLHaMSRtxjmtdbPJ5B9qspp4wewq15kc6XUyotPDcBfer0GnhTnbg1r21mACNvbqKtRWfzdqNtzGVbsULezGB8uDWnb2e7oOBVuO1AGdtXYYAOo59K0OOU29yK0tDngc1oxlVj5OD0pmTEhIxjuaw9X1sWiiNUJkkbaqp3NG5KTk7Gvd6wI0WGIl5XOBGvVjXZ+A/BE7SnUtR+VjwkZGMD0xVf4efDvzHh1PUlZXUbkUnoa7TxL4ot/D2nvc3DBIU4XccBvpXPKT2M3eT5IK5U8b+MLPwhpjzyyCJNvyrjr9K+I/jD8Wb7xdeyJCW8kH7p9M0/4xfFy78ZatdJFMEtEY7FP8XbgeleVQShpmkYkb8KQCccd69PDYeMEqktz9SyHI44aCxWIXvdF2C3iKMXLfOf4SOlWQob5SwJ/2qlMK8soz3OfWq80oMeEHz9jXddyPspJ1NRHjZQCRnHpTisdxbMXOVP4ECiK4a6hDd1+9irMSK75IzleMVNmc7VmfZ//AAT38Vx6zb+IPDDyAmFI7iEDg88H8sCvrhd0TkDsSCDX5ofsy+KJ/CXxz8IzWcxgS7vUtbiNRxKjZyD+IBr9PtSgxcytjapc4H411U3dH4FxbhVhsyc47TSfz2ZmXamdMP1ByKjt2C5XOCBU8owDjn1qMKqg+grY+LbsSfMcFfpTCCGPoacrYAHb2px4HPBzxSArzHCnPr0rOlQgnscdu1aUrAg5rLupPmwOTnnBoFcajMhHzY559/rVi3dg/PAz27cVTLBielSwzKhyOg9TQBsxzZAA5PrUq9Qf51nRXIbjvjvVxJueOasDQikKqAakEpHVvyqosopyuXJ7GgRdDBjgZ/GpEOG4b5TVPzCpx6nqKsowZfXFMVyyrdSOc05pQB61CsgAwOOe1BGAcc59adhDzjHHIpNvzZPUUKR0+7mnqR3p6IQh+VSB196crmNVJ5pGYFqVSQfvZHpRcAQjJB5z1zS9CVHIHcmj1z25pf4eeD2NAr3FBDDG7J9qcy8Yz09KiGBkDr6mnbv8OKLITFLYOemOKTO8+mKbkE+uOtG8KxAXjuaGA5WyPfPNNk5XA4+lKBwSOD6U0gg56evNAhFUkY6nvTtinIDc+9OBHbr7Uu7C5PFBIIoUe3tTmVSAewppOeT8p7DinZ9eKAIkZVbG7k+tO3gDng+lCxkDI59OOtJg4LH5T6HvQBEcMS3p1p6oSAfTmniNVQjdk9SDThgEDjNBLEj6emeKlwMD1FMwFPoPenRksDn8xQQOHLYOD65oYbfWowm0EluR0NOXJ5Zu3emVfqOAx05FG3cfSlACHJ6e9Jk7T2+lF7Bc5B0EbHbz64pVcZx19cmlBLMpPbtQ4WLrwCOorgO4HG/IDe1QyKI2HbPan79uD+nemTOWyd3FK6AiLbieoFRtIScDqOOKGlK5Xt7U0kKuBxxnmlcBjtwc/rVWdGYjb27VbVd2QefSonUF/eoepdyuq8ZPHrSSDapzzUrYU47Uwk7gOo71Nh3K7AgZHQ+lRSccDrU8oAJxye+ahb5Tn+dAFeSRUB+bgcZ96j8wqxHGPUmnz/vAefw4qoUdCP5GkwuiSRyRj+VRiJiTjkdeaepyOfl+tK0gAIH60iiKUADGQGqCRgDz+napWkJBHQ1ExG73pFETEc4Oeec1CzYP3hnsKlnBTdnAz7YqFwQCTx6UgGn0NRtkA56A05hz9PSmsev86hlXIpMYGeKaUGOevXilZ/8A9VMJyPakMZK4Hrx6VWaQjJPJqSb+IFqhIOQB370ARyOQDioXOafKMZz29Kh6Y/lWbZZDLu46rz1NMlywB3c5qRzjOe3YVCzZzmpYIryHqfvD0HWogQrH5hkjofWpZG2k84z0qDhRjpjmldou5BcHqO9IqhgevTpmknbp3Jz360sZKg554pDFUHGAcfWmyL8jA8Y9aWMAtuIxU0hwmRyfSg0SOY8Q6wdJ066nPDiNgPQ8V8S+Ir6S91q9v97bZZCxB6jnpX2N8Ts2nhu6mckIQcj14r401OVDJJInzRuxchep5zURetj9H4SpOKq1bb2RkrcPOJAgO3dkjvmppITIAX4GMY/nTY7eNZmYblLDcAT05x0p3neYhEYwAcZI5rV6u5+gKNxbZFHCA7cYANWHlSKNd+NuePeobfdv5Ixjg1O4BQkhWIyNo7ilYTgVhdR2zETOSXxgdvrUgnRpWMcgZV6dgazrrzBFtxls7mwM8U+BJVYqUCJjIB+lHIrGTpJmmt3LEzSROVfOdwbGK9u+FHxlk0hobDUWEkMwAHPBHrXgcQIbjgEZB9c9qtQyuY5FDMkq8Jt7fSsJ4aEtVucGKwMMVDkkfX/jDwrbeJNLe4s5jh1yrJ2PavNINQudGv8A7PehhFkKHbvT/gt8TltJotN1SUiMjapJ7+tel+NvBdp4mtZJIMOGXO5OvTqMVwO9OXLI+GxNCeBq+yqbdGcxbXiSAMDj/GrRcSrkMRXExCTw5LHZ3MjcZAZuprpbC8SePIy2DWjXU53c0xEJB12/WpXgEa5Ujmo4WIGMZ9KmVSh/2Txg80rDTKjLzub8MVGByfb0q88Yyc9fQVFLBhssMD1Pei9jRMhVcd/xFL0H+NTEBe/FIqh+Ox7+tK4XFiX5s9umalKHbkMKWKLYOeB61YEIbrxjmrWpk5MhWEbc/wA6ljh4z0zVqKAdfWrcdqrYBGQPStEjGU2QQQDb0q5FbE4JHFSpD8uAvbirMcR2j1FXbSxzOb2I4oeBxg1ZWMAZIz9KlRRnG38O9IQU4KHJ9xTJ5mOGB14NNluxDGxVgXH3cd6hmcr1O1fesjUpp1T/AEZDJPn5UB6mlfQuMeYXVtcmf91bozSsMLGG5LV3Hwt+HVyE/tPWyJbt8OqE5EfoBUPw0+G5SU3+pFjK53YcdD7V6fqOrW2l2jl5BDCi5HYVx1arvyxLab9yI7XfENr4f0ySe4KxRRDqeM+1fFfx2+NFx4vvpdOt5MWYJARO9a3xv+Mc+sXctjBL/oyErhT+Zrwe4LTyecG3EnAz3rvwmHcrTqH6HkWRqm1icRv0XYa5MkwJXBPcDqferEXC4KLt7CoohhG+Q7weMGpFJQOucnqMdjXsvXQ++fYfIcpkNtYZ4NUC+/ByDz1FWmzdHG0k4xxUKxEMQoAx1FUlbQastCZBsUmMfUetWLaQxEtjr0BpjELCNwwe9QJd+Y+wD5+g9PpWbuc0tdTsPAOq/wBh+N/D+tAhI9Pvobl8eisM/pmv1zlvrfUbC31G3lElpdgywuGGCrZYH8iK/GmAlNu7eWJwUTuDX6I/shfGv/hY3gmw8LXkoj1bSIRDGjtuMsYBAIz3rSnJwfqflfHGClVpUsVDXlun6M92aUY29/eo5uFxyCeKWWL97tKMpU4waeAcZPOa6j8eIkyp5/Wlzu57j1pXAAyagMpJI6D9DQSEsZdCV9etYl2WSVscHvureZxtALYA9KyboCWYsWz2+tNMW5WBZUx3qBrhlXcPXBzU0sZiLFefUGue1DUZI5GVG4HYetUKzOghuwG3Fvyar9velnPzcE9T0FcLZ60DIyF8up5HpXQWc5lX5MuBzxSHsdfE2/ABzVpRs4Xv2NYVlfMq7CNpHOTWtHc+YT/TtTFcnGSeOD79qnSUrxzzVYMTnvj1qRW2/MW6CmiS0suGAPU+lShg2B61QNwBMi7eTV6P5jx+lMVyWP5hz19qeWHb/Gmg4HvRuwtO4yMykSY2/Q1Y3AAd8+9V8/Ng8j+VWNvAzz9aEJsTflgOg9+aXfg88D0qNueD1NP2YA7r70AKy7iP5ihiOSF596VXXHoPU0F1bPbFAtRpkBOPXsadtxk0hURAE4yemKQ7io7/AFoAczbcY/Wk3ZOP1pQuwetDYAAHr+VMTEwCcelKOOvNGDyVbnPNJjuG6dQaRHkOd1Cj36EUowuR3HrSL90e1Dk9DjB9DQMaJByeS3p2pwZv41xnn6VGmSSA2OehqcEAZPNBLYDlRhcHofajgg+o7ikxglujH1oBKD73NBAEhic5980ofBx1HTikV8/Sjk/T3oAkL7aQyAHGfzqFpcHHc+tNCs7EnpnqO9A1bqWj83ucdRTm2kc8io0I28cYpxIYevY007bhc5IAgAHr7Ux3Iz3A6VISoznp6VE5LHjjmuA7k+41jv8AuttOeaaccjrj1px/LmmGTyic9TxzU6giNgAT7cVCziNedzdqlll34C8AetVS5UkH86BoeXGSeh7YpPMLLzjPt603bkZP5igggHHA96gojlODz+tQSMycqo59T/QVYZQDk9+5qtI20kHk9OaAIi2VI7Go3YpnnOae4BG0NjPPNMxhCCfmHekyrkeTJkdjwccVE8angcc9c81MTgjPc9qhkYAHH5mpeu49iFsL64/OoiclieT7VIc854prKxBA9OtLYaZExzkH9KiYbRkcn3qXBJ5GPrTHyDg9qRRFNlkycfjzUXzYBPT+VSPtCcdPSq8jkHOcfWlYBsh2k9veoXcinGQPk9qilGSCP0osAx2I/wDr1GTnp1pW9e/oaiZsD/Cs9SkxJHwD6+9Qs4VxlsGns5C/41E+D7UbD1I3cKOoBJqGQ4XpzT5zkY9DmoWJA569OKhlEUjF+e3tUZbPUbvTFE2e3f1pmdo56+9QUQzyEHp26VWDnawPXsannAAXLYqB8FCM457UFKzInO9sA4I64p4cAYGSfWmsdrZHPtSAknI4HvU6jvYlSLa2Tlj79qJmcg7fTpUsbfKT97jk5p2AGB7EZ5p6lpo8n/aDv5rD4eynftEm5QF6j/GvkCKaQW6ibOccjdyM8mvpz9qLV5Y9LgtYn2kHJO7gDjNfLzwL5hTHykDcx/zmphrdn7HwxRcMv5m/idx5ulLsuzcq8Bk79f60RMt24fDKFGCOnPvTGi8rO77o5G2pFkRBtJ2+vzda0atsfV200FkiBCgHOTUDkvuVmwucHHFL5jBpSH+9wB/dpqk5Gcgg4Pv70kNRJUAIOCMntSqgA6kketR8B8YwDSqBJvTPIPX0oM3BskcFwCRwT/D2pSHUk7Czr29qCQCOQ6g8Dp9aWOTcX+QBQcAjnNQzJwdiMxtHOsqySxvtGCG4z+GK+i/gf8Y4msU0vW5hsUlA7dR7/SvnhrlRKuMHByQ3X86SC4fenOGPUrwetc1en7SPmefisFSxkOSp8mfZXjrwDZ65pvnWxWaMjeHTn3GK8hglufD121ncMdq8IW5LCtL4E/GCO0xoWrzHLcI0men1r0v4heBotSslu7WMMJBneMkVwU+aC5Zn55XpSwtV0pO9tmclpV+JBk8A9AfWt2IrJjaOM9TXnmlzyaZdNa3amJlOFJ6EV19lfbWGGzg5roTMW2joE0zzNxJw2OntTZNMMY5PGe9SWt8ZFx0IHWtZEMirn5j2561pZMlSktTCbT8gg9CMVBFo7Bjktj3PWuwFghCA9SPvGnpp6hiOvPenyk+3aOZTT2YoAMYzyakispVcg7do6e9dQungNgDmpF00Iyjbn3qlFEe26GBFp0rD7gB69ODVmHTZJh8pwc846Cukh07C56Vch09E54P0FWooxlUfQ52HSpNgB+c55Iq7DpJHBPU9K3IotpPA5qbywB0z7VdjG7ZlxaWqOd6jIFRy6cixksQF96v3ExVSQozWLq2qJbxgsOB2B61DlYcUZ+omO2jBxjdwo9TW74H8ESX0/wDaF7HgL9xSOB71F4P8Lvrk4v7rcVJBSNugHY16lbBLKNYUACquPlPFcFXEcr5Op0qLsRzvHZW5VykSIOcHFfLXx/8Ai/5m+xs5SSMgbCflHqa7f4+/F6Dw5Yz6bZTbrog72TqvbFfGur6zdahPPJK7M0hPfnr3967cHh+eSkz7bIMpdWp7eqtFt5le/vZbqd5DmV26tnJzUsMIAXMnz9c9/wD61VI3baSV2+47mp7Y7A8mwhzwS3YV79j9O5eiLcQcyZ3YUclfWpZGBkb5Sp74qF5toCnqB1zURlXGS2N3v1+lCQ0nuyzBOLf5iS5P8J/+tUcD+U+44VMk4NEcEbyq5I652g4qSdBHkImF7EHNLQTtsKZS5YMMkZ5HSm2llH56hpmHJJ9qSISqHMbKBnlT/n6VLbuDndwV5yOKLWMZWWxPCxSTeH3c9/auz+GXjTUvh34js9a06bZLbyBzliu5epXjqMVxQcop9DUkMnnJtL7AOSN23j/CpTexwVqdOtF06iumfrt4B8f6R8W/B1nr2lOqMyAXELMN0bjqD+PetSSMqQqnNfDf7GXxHudI8eRaBA/m2d8AjwM3APJ3e3Svu2VwjkDAx0Jrpjex/OGc4D+zMbOgvh3XozNEoyVdcDp81IyZPoDVuVA53dD6VVdXUk5zz0qrnibkbjaMP09BVBlDhimCQeMnGK0iM4zzWfMViDEc5phcyyShYHux6Vj6jY77gSRqM8jPfPrW6wAJ9cdu1Qyw4XOCcVewcxzcHh9C+d2H5JYV0enWjW7GMHgDr60WkW5gQuPatNYSMfw+uKSTJbuR+SVcHdgDnAq/BKy5B+YeoquUVjz+tSxE556etVuJs0I2DL9etTM5RcbsiqsWSFBOMdam3HHsexxRZojmFQAvk8noa0IHwvtWaHJbcq/XPersEwfj8eaEBaaf86jeQgcccU58NwOaBtAy2Bjse9UCERuuOvvVkMdozyKp7/3gP3RnrmpxJ3PAoTsF0SNycilDleOvbimKATkfmKdkHgtigLi5LgjH60ZxgHr796YMr7Lj8qVWGB3PrQA4gk54JHSjLc9uOmaQHmjIYn+tAC7ypHzZAHSpCxJwentUTSBDyuOxxSl9oyP0oJeo7bwSOPc04EKB/SmE8DtTVkO4g8ZoESZI5659aQEMBu+UDuOlCkNnPOOxpd5kHHI6H1oATcQSfu56A0I+7b/M0/73GcYHekCbPutkE5oEx27I54+tMyV4PP1pzNkgjHuDRuz04HrQRZirICxG0nFKzAY7A8ZFNZwgxwTUUjlQQeh7+9NK4iUqpP3sn2pVXaMCmRP/ABetPLDHH5DvSAdtC5O39aPNBx+uKYW4wW59PSowzLwPm55zVWEcxuOeeBSOoHO78Kc2cZIyKgLF1Bxk+/avPPQTHM478/WoWILH5sHpz2qTkc9M96YyKh3ckdMVO2oXIiNoxUbjaRnkE1I5HXk/zprMM89aB3G7T0GT7GlJ25FG4Zx1/Go3cqM+tTfoFxHcFCDjA9arMVbkevWnu2VOe3rUew9/SjcoiZcsfb9aiYHJPQehqwVwMj6c1CxUZHQ1I0+hGw656e1MkQkcfrUjyAEfzqCSQ/w8H3qSiJjhsgY9T61G2M8H8qkdj81RblIx3z1NAhpYAHcQPeq0zen6VLKcAn+dQMSDx+tIabI3GevGf1qGRuw5x+lTuCFx0PpUDHqT1xxzSLRXcAfTrUcsmMjv1xU7LkEj86qynnAIBoAY74U9z71CST2xmpGB69ulNdjEQB0qdhEcpwCDxUBbjr9KklfILdDjNV3baAfunHekyk2Mnk2qcdfWqrsRxnJ74qSZwFOeMetQIcgsO/FQWhzsGBB571C+SPu5xT3UKPp6UeWVBb+fNZvyLIJZCVHc9sVVdwCMde4NTyHcSR8uD2qJgd2eozyKtIV7bEaKeT0qYDbgjnig8DB6Gm3E8cEOScHH50rWWpV7j0nK/L2B7mhpdzKDxya5jW/Gmk+Hbc3GpailrGBlQGXLe2DmvIPE/wC1np8cy2umW5k8x9iyr26gnPGKyc4rRHp4bLcVjHalH7zlP2j/ABMZ/EH2SHkJkNu+ZV7V4utwFjz9xuMsOhOOozWzreu3Ou39xezDa0kpK57CsOWDdMWV96sOQeoPpV017p+4Zbh1hMJTodkOcgqCz/vB69xUbuUYDPOKBE6DPYHjPU+1SsgZAwO0itLHqoRGI5cZ/pU6qoGegxUMMSoW3MTkdBUrSJFjPygjIBqSWrsWNBt3r8ydjTpItyksRk9SvrTUVmAfOEBwcdDTvNVmxuwV7UrEtX2KqZBMWCMk/U0qsSwGdnJzk+lTyRKW+Q4YnG4VGVI+TqT1J+tPQltFa+ieVVMYJGcsD0xTo7ra+wDGM5HWryxLsJYFR0wvODzVNrKNHLqX27sj5uTSumrMwdmS2szQXUV1CAsqEYAPNfX/AMBPiZZeKtNOgajIVnTCpv4PTtXyBCUKBwHRw3bscfyrd03xK2i6jbXFvK8NxEFkEnQ5H0rgxFJSV47njY/BUsRTslZ9z6i+LPw9K7pLQEsh3xnoT9a890HUrkLsnXbMpIZT+VfQXw08Y2PxS8Kpc8G8jjCyIxH3sda8h+MPglvCGpprFosvlP8ALMi/dUf3q46NS75J6M+BlFwk6ctGi/pt5u29j711On3W4KGPI9a830TVUuo4nR9wGM7a7PTLjI/CuvYHHQ7C3nAIzyCO9acH7xQcY2jPzGsCwl37Qzbee9b1q4UDB49RVp6nDP3S4kZbkLk0+O32s3elhG0jHT3q1HhW3jknselaGNxqhdnIoDEEgdhU5DdSBUDAjOO9NNCuIHJwR9KHlKg+maiafyyPSs+/vxjkngc4oJvroM1K+FuGBIU49ayPDumXPinVWaQ7raNgFwvDVSdZvEepC1tAwQkBnr2vwf4dt/DuloPLAkUZLVy1G7G8dNGXdN0yDSNPRFVdxXk46V5T8aPjFa+AtPlgt5ElumXaME8E9hWh8XvinF4atJYraRRMwPOOlfE/j/xfN4p1gzTykgEkA56eprLD4JV37+x9ZkuVyxdZTqL3EZPirxDqHiXVJb24kPzncFNZRUyvuIJIGSo6VYchxnPHcDpQXDOAvDYAOK+oioxioxVkfrajGEVCCskRrF5sTZPJOfpjtTxsjhKtuY4x16mlfI4BwfSmLCAyFn3sDkr7VSNLoTBlDKykEfxVGIW3/N91eQauyOjgY+XJIojhM33m2hc8BuTT5gcx0K9SecD9KDLtHzfKainuVT5NxViMACmvcoV8xjkJxx0FLUzuOlmZW3Dgjj6U+OQugY8Hqc9KiWUTAlOh496fEiqNp5wOc1Vrambdiz9rVkLttVUzx2p9tdRXSZV+cng9xVWSEqCDwM5wOmKlsFRJ5cNkhRtz0NJpbnHU5bNo9H+D/i0eB/HWi+IYJIg1tMrzKG4eME7l9uDmv0i8E/tC/Dr4q2SHQ9aittRiOySzu2CSZ6cZ6/Wvyg84wsAep6MP4R6f1qG21afQ757i1maI792Fbbznrx704u3U+FzfIKWbSVRvlkup+zaWzTxeZH86DqR0FQS2pwTX5+/Bz9tjxH8OY/s18q63p7gL5dzISVHqCc19SeCv2xfAnjFYI9SlOh3JOWErBoz+IHFP2sV8Wh+X4/h/H4BtuPNHutfwPVZYxHGR0I5FULjJVQOWNaVtqejeJLdZNE1O31GN1LfupAxqV9KY26yN+7POVP3h+vFbKz1PnHePxaGCIc9FxS+QdpU8ZH4itJrBEjLRyxu+cFAwz6VKNNeNDuT5gM/SnYjmVjEigEbHPT3qdmUMo3dBkc1PcpsQsOw6Dqa5mK6nk1SXzE2woAFY+tO9i1bodGGXaD1z+lODbRVWAsMDrnrntV8R/LyM9/pTuSySMjaPfvU3JHXFQ22csCoAHAq2ACvPSnzPYzaGKoB56Yx7VbjOcAVUP+c1PExxycGgC3FMDnHbsaecYJPT1qtuOeeOO9Lyqe/uaB6DiQ54455BqZB1PY1ChC4z9MVMWCgMOD6UCeo9gMfd2gevemmQqwAGfp2poclsjgD170m8kkLwfQ0ATGVmBLcUittGOvtSMw+vPahlBU4+X6UwAOSOenanbx7CmjjH86TdtJBXI9qAHu3J/kKcpC5HWo8cAhhg/rSF9q+pFIm5MzY68Z9aiJ3GmrJuyD+lOPB5/WqsIcrfL/jTlOck8E8cU0MMYNSZULx3HWlYAGRlTxx3apPu0wFySTz6E0bhjHXI70EtgxwTn608jKgA4JpqybwAOop4OcZ/SmTcbjyhim4LKAevenSEN3yRzSqo5PrRcQhyuB274pQuCAKRVKg98dx3pAfzp3voA7ODj1pQvdvl+lJyoFMfIbJ5Ht1qkn0A5MSh+R+tL7jp6mm52EqcHPBPpShto45HtXAd24YBBqOR8cYJBqRmz9TUM8hAJH5CoYXREzgsQPlPqaaR/EDmmkkkknBPr0pPM2j72SOtSF2OLgJkcmojKQDnkHoKJZDtJ64/SmB9wBHI9RQCI5GAGDk/SmbtxAHSpgMj361FcID7DrxS9S15DJZQEzuwO2KrZwD39zTpDtOD0FQhyxOfwzUsaYPn8KYV+8Tyac78e56ZpGc8genNSWQNgE/NnHrUMmM5HWpHY4IHPOeahLEdakBHBGe/tVeTIOT+RqYtUL45xyTzzSAglcnABOevSoGkDD0I9aklJUeo9qgByS3Uj1plIZI5UHkn1xUfG3jr71KR8p+tRSgr9KVg2Iy+ANzZxVeV8+31ol3DryfaonbK46gelIL3IpZcEZ6VFI+8HHINOm3I2COPWowuBgc0ikRSbFiIGWPfNRiRTuI6A9BU0qEjioGBVSO/t3rNlITcC+KcTjj1p8Vuzk/0olQRsPm7dO1KxZUnXywSrZx6VSlukjZg88dug5LSsMfzrM+Ifjiz8F6E93KVMzodkJ7nntXx945+NGv61NcyG7FtCSQI425AxUua2R7WX5TXxyc46RXU+svEPxN8NeGUE11q8RRG+cKR0HPrXhnj79qGz1OSeDQEZo1JAlfufr2/Cvl3Ubm71l/PvLqWdnz8sknA6n1xT4zuj2xRquTtA3beeKhwct2fZYXJsPhrSl7z8/6sa3iDxVqPjDULuXWbx5MNmNY/ugdePSqUU/2mX92mI1GArdjzz/8AXqoA0UjIzrgfL9Tnn6fjV6xP2dyPvOzY29gPrW8aaij7LCQjC3KjYikk2hWdd2MhT2681GZATlvlI6sG+99emKWVt0oI/dsAFO7r+dJ5gjTail/9qhpntJX1HO2UDfcx2piEycdR156H8qHZsD7vOOfT/PFSqyrgHpjt609TS1tx0aYYM3y7RwP/AK9RMkjSuybvIUfekxz9Ofr+lSzQMFVgxbsSPlFPLMuFLKyrwO2KVidSqs6xRLjJRjnI7GplWWd1MDLu7h+mKRxtAHTnGT0FMhxDdLIPnweVPGafLfYdmyyrjbJltrADHenEkqG6N0DDof1qaUQTxho12AnJqNUVBlencClykctx6YVTjj1/GomQk/KcD0HSpG+7gHnrgU+FnVsjlR1zVezZDpMpKxjUkevO35qkmRpogRlmHAHcD0/KtVLZPKYh+Gzg8fy9KiMQVD5blSx2sy9z0rPle5k6TbPQPgF8R5Ph/wCIRby3RezuHG/f8u05/livtzV/D9l460NXieOaG5iygAzjIzzmvzYktzauwj3bySct6/X9K+v/ANkH4mS3cd14a1Nmf7Ooe2llblgx6c9wePyry8VSlCSqpaHyOfZfan9apqzW55prGjXfw+8UXGm3MOyEyfuj2GfQV1mlakrjG7BI67uK9b/aW+FUniPRzrNgm26s4zJheuBj+Y4//VXzx4Z1tZ4YwOTjkdwaIScldnyFOp7SF+p6tYXo2qScH1zxXSWV0HAy2K4DSrrf8rNkAdq6ezvMDB4PGCa2Stsc81c7OFzgd/rVyNwRw3I7DrWDa3/Ay2PrVwX5Qjb948mquc/KzZMg5w2ABzmq81yoiLIQT6HiqhvyynB/Ks+61FVH3sdqLhZ3sLfagsZy2Dn0PSuC8XeKXgVba3xLcS5VFU9D/WrHiHxGttHIA+SoJJpvwe8GXHjnX01y7DrZxttRSvBOO9ZSnb0OiEFBc0j0/wCDfgSSCyju7xm8+T5zk8A9cVt/Ffx/aeBtDmQuhunBCpmuj8S+IrH4e+GHnlZYSikhTjJx1/xr4J+K3xUvfGmuTmSb9yrMQN33amlF13puenlmX1cxr+6rpbmV4+8aXfijU5bqeRwATsVxxjua4VkWcTPtZRkdfrVu8uN7kl/XHofzqnK4Zdv3TnOPSvfo0vZxSR+z4bDxw9NU4aEUDHzWKnKhulP8043NlDjOBSBXZsruQY596kMPnEE8A+nauix2WsSWrGYqfmAJzuNaHk21nakL80jHO9+MDmqEYMakDlQeDSyNkbjx6k1FrmbV2NkIZiQ3HTAp3mrGAATu6Z3dagZRgndnuAelRNlsndxnGKu1i0hWkcSAjjJ6/eB/OnGZpZC2xVRuCo7GlhiOPvbhjpmrCIQfu5A5IPalexEmth9rAqZfb83A21YYBTkc89u1VElbJIyB2B605nK53NgnphulKxzNMk5UsDyuepqNVMTbtu5fWo2lYL6n0FNS7Jl8t3UnBwDx+NPWKMZaFlrgXUhB+V/QVU1uBl8vZx2Ib5Sfap1c+WWUbip7N/KqWo3KyxqJmYEc5NZvV3RySXYjhvDAAB0A6jt61qwatEioz7skEho22kf/AF65prowDem526f3fapPJFxLl/kOMBx27/zzUuF9zFwT3PWfBnxZ1/wdci60zVJoJoz8u2Q9O2R3rrNb/ao8d66JEuPEF0pdcfIdg+vGP1rwoxNLEqK+w8biPlz2zmpLeYsSu9ldTwW+YkUtUtDgng8JKXPOmm+9kem2nxh8S290sv8AbN1K4wQHmbOc17v8M/26tZ0G5tofEMX2+yjISRJG+fb2IPGa+QxetFJ8pVyBnjtRLOrK5b5WZcfN0oUpLW55uLyrAYmLjOktfkfr74X+JnhH4oacl54d1RHmddz2cuEdD3BGealNrl3YjAU9D2r8nPCfjjVfCeq2V9ZaldWU1vIro0EhXkc4PqPav0D/AGdv2qtK+KVl/Y3iJ4bHXn4imkwn2gjqCOzenrXTGsvtH5lmvDtTAp1sO+aH4r/M9jQgkdhnt2rSj2eWOM4pU0h7hj9lDSBR82V6VU8RazpvgTTJL/XbiO1t1GTlsMfoD1rRyUdWfIwhOq1GCu2W0UqxyMZGfpU43YHoOwrw3/hszwMuqSWb206Rq+2OcOvzfn/jXtmgeIdH8XaDb6xoV4uo2kw48r7yHuGHYjpVKalsbYjBYnCpSrQaT8iZwCAcEZ9e1OQbfapOSoLZU9ealEfyZPH86v1OG5GvzN8zZx6VJIqgZDbh6HtTQAvHf+lSKd0RPc9d3aizC9iFFw24tk9MGrMROMnj61XcfMCPXt3qaBjgqeT70gJJEA5DY5xg1GBhvXntUzBm27hj370jMd3HUetFw2GMCoKg4B9aX7seDz2OKdjqS2T70mWI56U7gMXMY+ZuO2aVmIAPp3FK3ynJ6UK/JB/I0AIGO3jg55BNMb94STyPQ1JtPYUoyD6UC3IlV1A7ntipwd2GB+f3/wAKTYrkD09OtHC4AbBz0pXEKG+TLevUUpYgZ7DqTQy78fMMcnFGFkTbuzRcBFSQsWLZTsO2Km2HJIbH1ojUi33DBb0qUsMU0Ih2jBJ60+MlQO/vUUsuwEs2B70klyIkDNz7jvT1JasTSKCTngD19aarZbjgD0qJZjISTwpPFTBRnnn+dWmSOVw33emeQKkXnOOaiBOSPl+gPIpzE9ug9KdrgISV6cD9aT7owBz2pASrcnA9PSl4zkcDvTA5KVkydrcVCxO3AwvPGKc5wgI5PYU1nAPpXBY7hwIVTnn1xUMsg3EdaeT36+1Qs2Ccjn0FIZGwPJ6+w7VGzbV4/WpGYLn+tQM2WJHQVD12E2Kz46jFReaqjA/AUkw3YPQ9s1CSQTilYdiwrADAqOSVcnLe3FMDEKCemeSKjdzzt+7SegbD5MEep96hkUg88Z7D0pA5A5OaYZMk5zn37UmrlJiSEY54+tQuWQnPXHWnuxzzx6Go5SMsGX5fY1D8iyE5H+NQSNsBPWppHCr+lQy9MDg1LGR/eIwwx0PpUTkAnGBzyTUoOFxn8qibOcdMVIEcy7kOOvqO1VmAQdtuec1LMx+6M4zwagkIDE9fWnuUhxkBGV4qvNIQcH8TTyw27O3WopBuznnHQUrAQSlcjC81G/Ipdrv04HqKeYCPvfrUsCpINqtnofWmBNq88/SrjQ/3uc1HINijPLc9OhpNjTKjoXJx8uOw60zaC3pjvVpmCuQOuOgqu5JdWXhWOBngCobKuOWfy4nK8H09azDObi4ZpZlghQF2dvlCgDvUWq+LNJ8NRvLf3cZIySgYcfrXz98WP2gU1DSru00hdilWAKt1rCbtoj18Fl+IxskoR079Dy/43/Eibxb4svoorlo7WFvLTa3GAetePX1xJK+0PuRcqc9j/wDqqy8txOZJZPvFjw3rk/pVddk8cof5Tg59j9K1jGMdT9dhRhQpRo01ZJGWtssC7o3wVf7rdPqM1PJdByTv+ckZPGPQ0+VBHCoHbrt655OKhkj8uMEncScbVxg++K1Vm9TSMESyKiokgxkjBVenWnxyvFLuZsDHAbGfSq8f7sMOH3Ekeg9KVYGZi/c8t6CrTPQpvltY2ImZuvykHJK96lTOwbvmI69iarWTgMqHrjp61YlQiUSfNtUHkdKi9j1YSTJohw25uPapIwFGQu5R6U61dPKDFQHPBJbgGn+WSOPmHsau99zS/QQT7Y+W2g/wjtShsJhxxnikkjHTbg5yeac4Pl/J8xzS3AbK2VwVXjue1JHNghflVQOlQqJLgEHdGx7E0GIgKp/Ejr9KuxaRY+0eS3O0HnNOE8nzMGBHoegqrIufm6Y7mprNSz8sAnBp6LcLJK7LpgMgEi8k8EnuOtNacx5ToAMD3qzDPhCDx7jnFQSgONw4x3J6UakeRHBd+RGu9y0ZOMHqD/StBwksaiPoMHn/AAqgsIRww6jtU0MnlnJ+Qdh70ne9yHqXli84IG+R1OQexPrXR+CPFNx4J8X2d7A2RGytgdCM85/nXLRyPPiWJ8Mvr3+tahvImjPmcSMuAV6VlUvKLj3OarFVIOnJXTP078I6rZ/EjwVHcRFWFzH5cm35gGI9a+HviD4Wn+G/xEv7SaLbC7b425UEEk16z+xB48uTPc+Gbq4QhgJLZS3XH3gM/wAq9J/ao+Gyazptr4ht0czWZIcL3Hv7V5EU4twZ+QYij9RxM6L2/qx886Rfeao9wOTXWafch0GOo9fSuU0S1dkbcmS2QQOo5rq7C3WJQOmexNboybS3Ny1mOMnpWhFKF59fSqNvFwOwNTY29Qf8KpK5jdD5bwKTg1garqTRqSc47EVfvJBgk5xg5xXN3pVy+WyqAk5bkd6zldGsEtzlriwvfFfibT9Ngdgksw8xl7L3r7L8F+ELXwjoEEafu4kXc5fAwQDnNeTfs9eA5NQ1D+2p1GxiCgf+FRkjr3rtf2oviHbeAPAz28M2y9ulYKB8pxiueonK0EUlLEVY0YLXY+Yv2nvjE/ijxDLpmlyI9pa5T5W4J6Hp6fzr50f5ASz+Y7Ebs9PTvWrqN8lxO92f3jOxye2OTn61jNciRsL93Gcbuhr36NFUIJdT9pyzBRy+gqcd+oTBYiR8zM5yN3UcfpUUMILFX3M/Us3T/OKnfZMQzPuwMN83SlWDYMo+E/2q61qeyuw1mRG54PvTS5Rjjoe+7n9ajZhIQo+9/tVYhtHZT5nAHp3pvYp6LUbHdBceZtAzwA2SKGug7HbyPfrUUoV2ZV5VehPX86Z5RPI+UA5agnRFhWP446imsqsuOuexp0QGQOi+tOuIguAnCnnn1pE31sHEAyOABjHGKeHyd68kDAwe1RLndhunoOopY0CMxDfMehHYUbGchVkxk9ex/rUe0pMWLqwIzgdvzp7MIojnhj3PSiPDyI55EZII9/zqbmN7IA4wSPkPbPakKtK2WPOc7j24p0mHUqNp5xzSb2TIPbmhyZhIaXZsfMSR3PFVNRInSNTuDpn5geD9amkmRgXHAB6k9apTBULEsSCc4qeZrUx6mbhUIQbl7A+prWsC6giTkY6dgOmM1FAElG6Pk9OatbygCj5AByxbv9KHJslq5aDFfu8kjBb0/wAKiWWGEoB80p+8x70srDbxtPQen9feqrjeONox0zWdjF077kiEOznHLHgDv/k1LFMYoyr8nGQtV45G5HdfTsaleVbciSb/AFu3aCOhz2pGE6KJkussxl+Qjrtbn8ataLr02i6gk9pcvHKmHUq3KnnvWQ9wY1PdsclvXk/lVZJVup2HyoScEelNR7mbw8WrSPpDwZ+2r8TvBWmvZW2si93N/wAva+a4XnpnrXFePvjB4l+IWoNd67rt9f8AmNu8hpCsacHjbnp7V5ykgVF2ja3OD37c1L53lQkH52PQjrTb0szCll+Dw8/aU6aUu9kXbnVzcS+WUxEScbO2O+a9F+Dv7QniX4Q67Fc6ZcM9k7Dz4JGLI4HqD39/w+nloUl+fkB457U3dtlAflQckCiMuVl1qNKvB06sbp9z9hfhJ8YPD3xx8NR6lpNzDDfRqPtVo7bXQ+3TIz3rs5IWRuCCp6FW61+NPhnxHe+G7mO6064u7KYOp822kKM3PfBFe/6P+3b8TdA0VLQ3NnfbW2rLcWyyOF9zgH8a3jWdtT8rxvCVT2zeDlePZ9Pn1+4/RLxPqem+CvDz6rrVxHaW4XOWYZPsAetfNd7+3v4d0jV5LeDRZbuyVinmtIMn3r4++Kvx+8Z/F9bVtd1Bl8jGIYG2xY5BwP8AOK8/bUDtXc+7r06gVMq72PUy/hGlGF8a7vsj9XPhz8f/AAD8T44xp1+tjfSdbS5ZQc9OD9a9DlsXtWyW6/xDoa/GDTdavdK1iO6sp2slXhWibnPv+Nfbf7P/AO3ta6fpMOh/EFDLHAAkeqw85XsGUjr75qoVtPePHzbhaph/3mDfNHt1X+f9bn2RGd8ZyR26Zqs0bsxPTnrXJaL+0N8L9dCy2vi6xjSXkLJKqkHrzk8fSun0zxd4Y8TPKNJ8RadfbR/yxuEY5+ma2Uos+GnQrU/jg16osL8pwW4HGDUhjULnqe2Ktw6exICDeG/iQhh+hNWm0iRY8nsMjntVcy7mN2uhjSRBlI7exqCKIRgAsSfetU2jlyjBtwGRlePzqvLZNGAemKd2K6KyHjng+lBf/aGKtHT2kxwwz3FOGlyMrMEY9iam4XRUZiB8q9qVYyzdecYq5HpsrE4VsjtiofEGo6X4O0abU9cvUsYIhnLsMn2HIzQ5JbsEpS+FEsVhJIvoMcHtU0WjyybXAVB/tsBn9a+K/jl+3dqFxrR0TwRILC0TKPesoYk+3Axx/j6Z+f739pvx5Pfm4k125eePISRZio+oA6VDqvofWYbhvE4impzfLfvufqnLo08Un8QBJwB/9aoWUoxBHPTntXwh8Nv29vFukzRW3iAi/tEwHlZBvx3O4DrX1x4E/aA+Hnj6yjurPXI7GaTBe3vXWM7u+CcZ/T6U41U9JaHk43J8ZgfelDmj3Wp2skIbKvghuxqLykdefug4FS2ur6LqrstlrWn3BU9EnQnH51fj0xJ/lSeEydkWQHj8DWrkjyOWXYzIohGQBkDrUwGPbFXP7JnSVQysFJ5I7VBdW7wuRyMcYPehO5DVtyJeSc4Ge9BbgZ/SmMWUEkYFNaQEKG9avm6ASAhz70bACPSkizknt2qcqRnPP0qriseX6zeXVtcBrX5lQc47n+tWrC8a4t1d85OQT61auoVdCq4wex7VBDbNEm3jANecro7L9iXIZgBnnPJ7UkvGcYz04NIxIHNMZnAwRt571RQxo8k57+tR7CqnsB3JqU/IDjg+9RtKSueOOpHelewEDgEHBIz2PaoinOcgipgpY8/NmgjcvPX361LvYCsxIPHTuDTSQCcflUzYcA9COcGom4BIqRogkOMDufSmqxVjn8M1ICeckHPpTWPGAenekx3I22vJsLYYcgVDMnlghucHmpioJyRz2JprncB82SajUu5WlO4DPAFQybSpbp3wancbuG45qOSPGccnvmnewymzsoA6GmEl8gjaD3NXPKyd3X2qJl3LkZOPXtU3AgdME+3HNQSRAnA/HJqzIjlRtXI6nPaoGkUMFByDQxlWRMN7+1G3aDu6dsVKcBiAc0siMy8cg+lSFyqo5yO1I5DDJ4PtUM8rQDI4A6g8YrC1z4iaJoEe66uV3qOQsgqX5mkKVSo+WmrvyN2RvJUEc8dTVR7tIsPM6rGMncW6V4t4y/aW02yjlSwXfIR8ue3Hb8a8T8ZfHTX9b3RW84gjHDEtzjmspS6I+hw+Q4ytZtWT/rY+pvFXxY8M+E4fMu7+ITHopYDNeC+OP2nZtReS30eHyYl/5bSdMZPIxXgWoanPqDNNdTtNcKc5dtxA9s1TbUFX52KueQP4cf5FY+zlJ6s+xw3DmHoNSl7z/rodNrfjTUtfnH2q/nZM5OW4P4Z6fWuVutR+zXJXezl+pkbgDP8AhVe8vPNLfwup4YNxnA6/gc1SebK7t+CvT1P4VtGmkfVU6aguWOhalcrl2fajHp2qvMpkkLfIu3uv6cUiI4VwOHU53evsKXaRHuZ9p5wD19f8a05bbGvJbQp3MysCCeCfvHoe9VhCMnHIxjjpVkhQ2OpHcevX+dRF2XcD0/TFXZ21L5AYLHwQxbt/nt61WlkdSwV8A88dqss+x1YZZcY+n4VWmQ7W/hPpRYOVotWdwzKDv69/Q1qRSFo9rfOQOQawVmaNl/unr2rRtLna2QvJ5zQ0j0aE7+6zWdyoQD7p4IC/jVpLhUhYcZHIHP5VTiuCxAdsvjnFTPHgeazbVzjjgHNJJPc60ukhWl3neO/6UsbLG5y3yscD3P8AkUtsRLHu6qMgmmtCVP8ACFzn6Vdy1Z6E8sBmI8vgg9S2KrSsUlCScnBOS3Aq3byjb83JB+8aJ0EjE8YHepsCbRV25Yh+fXFLHmMcc0AM3VvqR1p7N5h28bh1PT9a02LJ43LHaMYPXHGKtRTRPCkE2QQdwYd/zqoIyg4qQhWIPIcc5o9DOStsTvGzybo927jge1TxQGVDuTaTUEVyFch+V/hI61al3vF+6bYSeSeSKhtmLuiARGOPyw+3BwCnrzVq1l8tG3OobBG09/8AOaFYBthbLt0PrVaa2eJmduwP/AalpPQykmzufhV4sn8GeOtM1eObm3lDFV+XK5+YfiK/TmWSy+Ifw+do/niu7bdhG6Hb0r8jllcKkq7t0PzAp0J6/j6V+hn7F/xKHijwrLp0s6yy2hC+WW5xj3rzcRBxfPE+C4lwloxxMVtozzC68Pro+oz2rfJLE21gzda0bG0y4HGe+f8AP1r0b45eG10jxU15BEyxXGXI7Vw1o2/5gPfmnB3Vz4pTc1c0IbLcFwM+uKZNbBUIHPvVuxuM5ToM5zUk6LtYDknPX1rRozTdzmL2HjFYtv4XPiHWoLJJdrTH5tvp71v3h80kK2MHkmu/+BPhA3mp3GrXKMqowSMP0PU1je5u6nJF6ntPg7w1a+DfDlpFKpSGKIbpR2wK/Pr9rX4nReN/iPPa2s3mWVjujRd24Oc9fbpX25+0N4+HgD4TapdSuyNJE0UbhuQxFflbLqrarcySna0zys5lfrgn1rfDUnOrzPpqfZ8I4H29WeLntHRepWubhwv9xQfmHcD2FRxyQ7sl8MOR6EVr/ZIIYJBK++ZgTubpn0FZe7YnzbWxnBHWvY3P1dS5thzRxyNuOVI6k9OKHczEKHyo6Y7GmhTOwJ5/4FyKnYiD+HIBHAbqKq1itizaWaMS77flGSWqW+uAU8pNu5Dgnj/JrMF7IHfK7U/hHeomO8lycHoT3IpWfUjk1uydQpG3qfQ0pjAJ9BnGe9NTaP4s4700yeb8qt+FFmVqLuEa7Rwe2OtMN0IzsG7P949vWkcmMkPuVwSMHrUsVm04Mg2yIPveopibXUIVLrlent1qykaqu5+g/wBrFOZFt1y24NnkHpVWe7ViVG4juT0qHe5g9RjsXkbBATtj0p0bjcVHXuO9NGc4HBx3qa3tdjLlsZPftRe+pLdxoQq2NuAOgpl03lAnPAz0qSfMIILZHv6VTnkDAlmXIHQtU6owkysZlVWU7gzDK+lNthJ5hYrvTqT/AJNU73UlMhCp904z3NW7f95Fg+nIFJtmN09iZHW1USLzzkYano3mIxdfmPJz0pisEwh+7jKimtIrowDYYelPoBNJMRgDk9veollLgBl2MfWoJHUsFYsG/vDoKRpCTxyAefpU+pL2NBJRFgdF7kf/AF6pS3SsXy33eVB9cVG0p2E7+PftVCaXeW5XI64p26mOiLC3MTTCPHJ6lauafGGLlc7gcb36+4+lZcNu0sqFO561u2ilQSzbsHk9KpmsVoXY9gjBfcWztyPSljCqSE5VuQT2/wAKcrBD6fTrTS5gJA4U8nPaluJxuyVCCTvZd+M01pzDl3C8gjaV6nrSJG+WJ53dPWkljywBGSDxk9KhpGTgnoTwTMm0K+W9A3TufpUk0xdssAhHVV6VBFAuQQoyO460MCGfDc4HHtUdTF00TeZtJPmqxHUelJMSVU/dHr6H8KroXjwWC4OTn0P/AOqllmxvKP8Au/u4buetNK5Dp9hp1Bt4P3YVH3j8uD7VfS6V4vm+VW6Buv8A+qsU3BUM2FUqQAeKsK7Im5m+bOTn+Gm4HPOi5dTctrkabgR/Jzn2I57Vr2Hiy902QG0uWg3DaxiYxnHPcYrkSzzuG38Lwc9v8/56VPHMUUg8spwB3x/T1q4y5dDmlhYy3V0ez+HP2hfHvhe2MGm+Kb6CH7oiaUsMYx781sWn7WvxLsrwXQ8TXbOhG2OSXep+oIxXhMd3LgFX47Bv504yvM545HBz+NUpR6IxeX4R70o39EfWth+3r8RLWSKSZtPvlC5dHgC556ZGO1dUP+CiOshYzdeGtN3OuR5Uj5/HJwK+IEleNiN3XgqfWkjvXVmjkBZQOT6f0oueXPIctlq6Sv8Ad+R90n/goxqSFETw7YNIp5AmOAPXrWF4l/4KJeMJ5FNhp9npwOcosPnZ/Ek/nXxnFdxxyBYnycc+oFSy3bouTN06ksKn3E9TFZFlkHzKlr6u35n0l4i/bw+JuqJsjvrWxVQc/ZYQhP485ryrxj+0H428fWTRa7r9xfxKPlR2/wD1frXnNxeHaTjJx1XuKw7u9LkANtxnr0I6Um09zojg8JSd4U0n5IuvrctzOw/5Z7s7l6ke9XoJD8zF+D91C3JFYETMkqogXzF+8F6nqc/lxW/aeZJN5mzkDZz2680Xvsd8U2X7e9MYIzweCCOtbOnXv2Uh4HaIkAFF/wD11guSxy33gMcetPDuinoD1OKdk2a8mh2Ft4w1C0JaDUJ43PfzCuBz6Yq9p3xS8TacUmh1yeO4UghhM6ke/B/GuFmlLcl2zkHjp+XegyMUYIOAOM1pzLqc88PTlpOKa9EfQPh/9rv4haDEsf8Awk11MeDslcyAfi2e1ev+E/2/tUsPs8ev6da6uW6yxIY5B+XHPrXw8L+Rto+VWBxn1q5JdvKsgXaqkYX1FEp9EePiMmwdZWdNL0P1C8JftcfDvxa4a+uZtAl4BW6UOgPpuUH88V6roupaJ4nw2lazZX4xlBbTqxI9x2r8bodSkjES+cyqp+ZlbnPb6V1Hhf4haroWqJcWd9NabDw8UjK5I6cg1MZSXU+cxHCkW26E7eT/AM0frtJpz25IaMgDv2qI8V8O/Dr9uLxXo0SQa3s1axicKZXwsoUkjr34719HeEf2qfAXiu3y9zLpsgHzCbB2nvzxXRTqtq8lY+SxWS43Cys4OS8tfyNgLkAHn8MUwIQxJBYe9TxPu3HGB7nJp0oGMg5FZJ2PMKbAtMSVaPHb1FEi8DuT29KkJ6jOW96jLFcc/nQUQumTtPH1qJlBJXcPy6VZY/gPUVAzBXIVee9JlEMp2HjoO4phDMx7emKsOQBzQw2n/CkK5W2bSSzZPtUTDdnsB6VZdSvIHX1qNVwPQ+p71LQio6lWPzZGOlRlSy46H2q467h6exqJ02DjlunPFJotDRHxk4/GoJo1jjG1vw9KsqTgE9cfdqJ2B3Db07mpsy1qQ7Pk5wfT1FRMp5NTsSFBPGe1NeNmjLEYUd6OXSxRUIVlyOQPTtUcatOcBiNnbdx+NUPE/jDRfCcTPfXscbgcxhhnP9K8K+IH7UVtpsU9topjabkFg4OBj/GokuU7KGDxGJf7qDf9dz2Pxr440fwTaNJe3MEUgHypI3LfrXiGuftU6fFMEtI45Yc4dUXLZ9fp7V8ueLvHmpeM9dmvNUu5Js8oobhfbB/pXOzX0oZ1Tr0GOp6n8653zPVH6DhuG8PCiniPek9+h9hQ/tV6ZagFoBI5H8S7c/XNY+vftcKy7LGIiZAQ4XIGefyr5TmvJTJsm3AleOmPx9KqSTPEpj38fxY/I5/Dimr9zuo5BgYSu438m3/meveK/wBpDX9V8xLWYwqQCyhuc+9edX3ibVNWu/MvbyWYEbtpbj1rEiRXRijqQeMdxjmmR3Ql43qhAAwW3Y6jmhxPoaVGjRjy0oJL0RZbUXE0u15WQ4IV8NjjHHSq1zdbtzb92ByB1z+dR3Vw6sm0bVA2/L/Fz/jUIUKW28euflOOv41SVlY1jBr3iKS4cxFl+b+Y+tRNPJczHb8gCgKrdakKrEjKGxJgsN31okkDXUbKF3FdvH8P1q/I2jGwIx2Fm+YoMZ7AfSm7kk3lkVQBkFep9jTbnfATt+4/95u/9OKEwoESbfdh0osaKAqsYwwb5hnI3L0psjkuD95APx/+t2okcZIO4YNRbgzgtwB/9aml2N4wImhXadvc5wWPFKVCLn7y+9XlKhc9iPzqOSE5+f7p7Ci/ctQKTLgAFORxx0FV3UsW7YPer5ALZPT1HX9cVC8RUkdRnr/ntVJg4WKRQgntjsafDKYmBbke9WFhDEe/PSmOrdvXvRdMpQa1LsEoly44wOcVcVzdQlfO8vJBI+lYayNAd3IHcCr9rdQllZeoHfsanY6oz5tGzUMxtZdj7tjdG7GrW6ERPCU3uRuB/iH41QeR7xEVDtBHU9auW0wlTYSCy8bj1qmjVkcLEOe2OoPQ1KzeZHk8GkeHEoPykYx9Kmswbi68hiFDHCk5X9TTK5ipGjpIGHCjs3U81fCRsm89SRnHSnanbxRyOqBlxwOmRUUPmxqccpxwaY73Jd4LbX4YDhRjJqndGYMroGYjtu2/pVi4wWBXh88HrUiO08WZGUMM/KOxpaoWxU82Rtm75cD5gtaEM+T646AdKrJHEX4yr55zVlY9jhe3tSutiXJFx1VirlMsMELu6U03BEuH3BecDt/+qkE57/dHfuKnMasfMV+gOQW/Gs2u5g9NySxaO6UFcsQOvbGc17D+y143l8A/E20hcMbW+/dNjoOeK8SZJra4hMSDZuzJ69M8fjW7pmo3dlqdtd2Un7yGZZPlbpjn/Irkqw500ediaar0Z0pdUz9Q/ito8Wt+GReL+8ES7fpnoa+bbe4MbFTwVYg5619E/B7xRb/E/wCF9jdngXMWyRW6hgv+Ir588W2j6X4qvYCNqlyOf5iuWnUj8KPxeEeRuEt0Wra7SI55JznBpbvUURCQ3XqD2rAmvzAW3fLx3qs+o7gRvB9c1o5M3VMvXMhvbmGG3Yq0r4IHNfTXw50k6PoNvbt8zPg4/CvnX4caXJrHieB8blikUnPQdePrX1XHc2+haPNf3XEdohcAdyB+nNRfUwr9Io+Of2+fiUXu7DwpDKZEtwZJwG+UNxgcV8e2iLHCD8px6/TrXc/F7xPL498catqNxuKm4Y+YW44JwBXCTnexWJlTngHv617OHsqVurP2vIMJ9RwEKb+J6v5j5594P58VAsYKD24+9xnpUtvbP838RGcntU8VoX/2UX726t79z6NTSRQ3vDJx8xHBJ7d6dLO88fLYGeAP5VbuZFt5Ni/vM8YXt1qmYg7kHp/n/P4U+axfN1YsEbMpZZB14Hem7SrMG4FKsawgsr5YetSsodQSd3qA2abb3Dm1IUkfDIOnv3+tSB1jjAHIzyRTGhYOD82M8e49/wBaU5XO3jPY9qVyXIsTM1wiCPlv77dqS2ja1upRFc5jKbiyLtG4Ecfzp1u6sXJ4IBG6obua3Vljg3IFUFyO5o12MubWyFluXmcgtkDB/H8elQmRon2FQNwOAKVMPwOoPX0pzyqDyu5m6n0ovpoTKXYWLap3tyff09KcmofvPnQ7fUfL/P3qKW5hWMMp2jGDntWPd6iqluy44+bmoMuZFu91XzN5PyY4APUc1kXmqSSNtR8EdT61UuLw3IKIF9S1WLDTSZEM0gQFu/U5+lK5x8zm7LYSzSSQl+5rbjUIAvQgZyaqTwx2UxVH3KncdDyeatQ3AkG9s89MU7mihZEwUGP5fpg+uKqSboiwflup9AOauxupdSfu9SD2ouIEuQDgqRxn1pJgrrQroxdBlunXFL8hzg4HX5qTYEOQuFHbP86ga4JG8bQR120vQTK9wSnTdljg+w5qqVxnLckjlhUskpkdQXb03HqatR2oV9zpzjj5s1S01I5Sa0t8Mp3bT/s8cdq1VjjAUr8wA6H1/Gq1vGNpb7pHXPariLyp6nsfrRuVewvnGIZJwCOgH9aQZPynOT09MVKoboecHGTQ5Zjg/KAP89cUX6BfURcqpI6AYxmlaTDbj93oWocMiZG1SD0NQyuPlG7dg5OeMfhUeZm9yzHcovy+hzuPelwRhkZSDzVYRnIKtg5zx71MZRnH3QOv+c1LIJNu08/MfQ1VnfYjtxuIJwW9M/5xUjXA2kDcT0GMZH5mo5RkBmbcSMYGKa0E/Mr2qjaWboORnrmrTMh27W3Ke4qE4ROF3GpI4yHwOE7Y/wA8VRm0PQhVIPQdPapDIobaeMcjNJLkRqY/mYnt/DTHSQN/eUfTNLQi1zStSrfe+Rx0w3BqdFLEszbBjGG71HalWZC3GeoH8NW5ossWHTHSmkZNdCjKy+ayn5uMjHao2csDxz0JHYVZaNZJgzcZ445p9xaxKNysVA/vd6Whg0UGbaTu+VR0A7Dufc1LHcRwqWf5hzxu6jrmiSJXz82FHpUExAePJwB61LOeSKd9dBHLL8u/k5/pVC4fdnjd/e9fw9KuXO15Svy57A9OtUXJic4+crkkHpQloc7i2y9Zqi3ClP8AWuuPMK84/wAmtxYBBKqRzNt6E7uTwaxNNm8xBvGwBd2D2HOOe/Stq1QruP8ACORjqfrWlk9zpgXPLCYG7cSM05EAQndxnn3oT5cZyT05qQxhVbHHfnvVJdTVkbq28Ec8VA8ZCMjdD6dRVsTEAfMPm7elKVBYNxx16UzN2RT27hjsPyp3lGTAboGzn1H5+lSO21TlhkdgaljUbcA/TFTclu+5CWCZA3ZPOD2qa3LbAR83P40PGWJIGV9uKnt1ZcYHHoKol6EouZI4yn3gccN0q9a6mIlc9nzkKx/xqpOpdQF5HfPU9/wqAoIUU7jknhSeafMLR7n60uAMHp7imSNvXA4HsauLb+a+08j3rN1TUrTRy6XUyw7epZhg0Jo/n6KbFKd+lRsoTORn6Vx+sfGjwhoCubnUfMKgnAx/KvKvEv7ZHhuwZjp1rJdPGcfOuAf1qnbY9Sjl+Jrv93Tb+R9BNE6EHkL+lQH5iWbcE6Fz0FfKWvftw3t2iQ2Vq8IZSWBbaF/wrz67/a28Q3UMkQkkVGJ3ETNmsHNXsevDhzHTWqS9WfdgubZNzPPGiKfvFgBWbf8AijR4XKnUIlI6kdBX5z6l8c/E+ozPjUZY0ySo3cD9OTWHdePNUvEJnv7kysckicrz1xjNPmudsOF5rWpUXy/4c/TDSvEmm6lkQXcUrDjAYf41rPblVbb82Bzg9K/MbSPiVrmizxS2WozI6jbh5DtIznn8+temaJ+1x4l0cyQvtmZRjJY4PU+nFQ5djGpw1iIv93JP8D7oa1KL93nHYiqk89tbozXMqwspPDMOP1r4b1T9rjxZePE6OI9x5G9mIH6VwmufHPxVq188z6k6A5OFY49QaqMr7nTR4VxU/jkl+J+hGpeJNI04Zmv40UDnBGR+tcbrHxy8LaVvDXqF052lgCa+A7z4ga9dM7tq8/IPBbj8zWFJc3E9yLqeZp5mGNzScZ4PT1pVGnpF6nrUeFIx1q1G/Q+2db/a+0u1SUWlkSwHEq/MDXlmv/tZatqccsduzwiToxbgD1wAOlfPc1+dhBbaCMH+XFUbu4T7MQnzSE+/T061lG/c92hkGCpbwv6nS61481bXdQM95eT3ShuFMpCkZ64rCmvl8uSRHzO+QCW6Gs2SSVGQ79h3ZJ7AentSIAJMq3XkjtSavue9ClTpq0I2C5t/nlunfBRcbOMYqNGaULv+RvVadMBcxSNIN0bAr5ft61AHZY1UvyOhbt6f/qos3sU4t6oljuH3Fi+T935u4qC4aOB1j7nOXboBxmnO6xsCXZSeB6A1Xubx49iqnmruwcsPz96OUFBbMVDgsI/vdM9sev8AWmNAUbL8sByWbpT1mh3orfKTnHt7mnyuu3hlOOGz3FLU15eyIZ7pTGqsnMY/hHUGoomDFlZ8E9M9aAVcF16dPoKeFEQDNyOtHkVypbCtyy+x7VTnZhIHb5c9Kvqod2y2MCoJgisAW+mO9NFqy2I5gzoHkbcFHHtUCsGVyGxjoFolkfJXoB3/AM/j+dRISGLL1PUCqt3NEmwafHDZGDxmlVyzjPU8ZNRrG8jZbaWPYf8A66dt8o4bgjsKo1RZjlKuuW69KlacFeF5x/nrVKImMkn7ucg+lOaTMmfw4oLTJdpxkLznvUb7g2epzjmpJJ2YY67R0qJcygFflPOQKVimrgC2Dn8cUJEoVW6Yz1p7zA4G3p61AWMkmA209wadib9EV7lQW2pUJaSJsqu4DtWgsag88k9C3alNk0oALBC3I54FBnKLepDa6oEcB/kPv/nrWrBc+cA4+Unk7enesG5t9zYPJUdjUdteNbvhidp9KAjXcHyy2O3jCyxn5sE8c0yN8Tkeb86jOe1ZVrqYWVMcq3BXtXQR2aXmGj27x1x/D+PakdqkmETiSLcvU8MD1AqPfhCRng5IFR2shjUox3ncctuqUXCwHd8uM8k9qZV7FWbcFXPGD/e60sdyGAP3SDyp61fvLbHKcowDA+lUWCySn7u8HJNO6L5k0WY5zLmTIAI7cc1aixtBx83oaqRIkWFHTOOamuo4XtipdgQc7g23FJpMydmyadVIJHJ6cVEl6ttMQUUFepPTFRW8m5VVsumOWbrTZLbfJlPlX0FLTZia7m9Zuk6Id6lW446e1PEctoDLF8pycH15/Ws2zu4YzHGm4yjHHbPPArWjvVlcLL8kqjGOMfiKxcb7nFN8rufZv7DXj2W8sLvw1dNsa1xJH/tA5ORXTftM6BDot/b6wj+WssgDkdFJP+NfL/7Oni298FfFDTb2MJHY3kwtpWZtvDdPoM/zr7f/AGmvCE3if4azSW6JMwiMqY7kYIrz5QVObPyTOKSw2Pk18Mtf8z5Nv9VjgjADZLc4LcGktr0Ohlb5UHY/nXVaj8EbvxD8KrnxfphZpdPjVrq2f5XQY5ZRnpXjPh/UZ9R1u0smdg8snl7ex6fpTkrHDTqqqny9D6+/Z70Evpj3jf6zcW8w9hz2ra/aj8VSeFPhPeJBN5M9ypQM3fjoP1rrvhLo7aP4Zii2qGwC2e3FfJf7f/joTeMdE8OrJvtraJ550VvlDnAXNQk5e6t2a5bQnjcfTpRXW/yWp8oXUjyu6Rv5akgk+vTk1DGiM+1/mUEjI6cVGjSt87/MemB2/WrCEtFgvtIO0j7vPWvoIxaSR+/eSNSLUbS0s9p+UkcZ9axX1VpGkBGA3UdsU65dRtWTHHp3qu85VsFcDPQdquxrGKXQMCQu7Nxnj2qa2+ZBnr6nvREVlKg7VUHv2FPnkz8qnHGeOuKLA9RbmQQR7lVT659KI7iMtnKqOgqnNMAnzHv1NCMBltzbOnFDTDlVi5NOskS4+7nqtRiIMvcDPapbO3jljbb8iZ+8W/xqF3dXYKxCAY64/WokmjJ9kLLKsC7QuB1YGqksu47j3HSmTTRnGXJYDgDv+VUri+jiT5m2H0NQn1Zm5W1bNC1nWNjjaMZz9anv54reJXDpyMmual1DYMq28+tVriaa/fYx49c4zVb6nLUqfy6sfcapuV/KwOc/e5NZy29zc/M7Nj37/wCea0Y9PSEA7ee5PSr7qidecjOB2oaZh9XlV1qsgsLVLeNt3LHoTjAq152ztkrwCO34dqYQGZW3ZVeeetBwx3DhRyD/AJNK/Q6klBcqFlcSpvbnAxtHc0WsqgbN2FGetMWQljt+76n+lNWcIMHoTk/WqEX2uApPy8DsKGuDIUOSV6896zZZN25V4Y81Is7LGCeSOOKVgJ5LhWcBl2hhnK9utOCCe2EabQyjDMfWqzSlh97aQc5NW7ebEf8Ac78U7JCepXeHyMk8kZIYdKkS9WUqducenei6ZGVS7kqO/r+lVzauzqFfKH5vpVK1iNDQjvPm/wB7kipU1Dc7RnjHpSW1osoJK54+93H59KqCGRLwiT5VPGR0PejR6F+6zZS5DKcMp7nJ6Cpmmchc/OD/AOO4rMiIiUoX+f0Pr61aVywBGPrQ1bVkNLcsDDg4+YY4zUU24sSMbh1pyzYXHQHs1K2xk27sHHHrWbbIbsyCG4KYRuFzwx7mrDPsRkVsyAZwetVp4FVVyzM2Mkimr5jEsh6dcYpct9iXFNXRO7A7SPlb0qNiygjqccGneYABnjjqalT94Co6Ed+P5Uvh3M27DREVVc8EjOBSwkq5B6Z7dqmMagAj5iBzToECtn5sDjmi9zNu4wHyiSWxzT0ZRj5tzdQO5pJE8wgM2McgCpIUy7Z25P8AeouQ1YvWYBHXY3YOfSrEcz87u/XFVgwRVVdoUHoKt7gUUdfQ+lF7GTdtyC4BZPMj+V1/iPQVXg87ysPucnqT0zViWQd+x5xQ9yscRO3OBjrSMmQRoFBQ8MM4I7VVupAgzv3A/p9almufOiBX5T0qhcJ8q7fvezdPc0rXMJK5FM0YCyPuLKc4HU9azopJZGuDltzt8voo9PrVuaQKcM2SOhqsZjHknlemR3qkjOxf0+BkGWO44wc963g4BCt8obH3aytODSZzyDgqD1IrX8pVVUkXKnnB7enIqr3No7FiOQq+Afx9asA4Q55NUoZEVgo4HT8fzqw1wFUru75zQNgAofPU46elTMCmM9D3FQwPhjhsEehzinSSBSBgkE7ck5ouZN3GbfmPtUik7QSwGO/rSZUfKOntSOBgk8Z6UXJZPHMrqF9eMjvViORWO3jJ6gVVQk/MOc9zUwJDHsf60rskspL1zyvTmoZnRmwe5zTDKcbQOvcU4hOA7Dd+NGjFyx3Z9TePf20dRlZYtLQQxN1VMbz9SP5V4r4o/aE8Ta5NIz3ZjVuQGY5H615S8zgrvfBP8R7Cqt3c/ZjlZfMGQCV96zvd3PPoZbg8MrU4ffqb9/4lvdTlMsty7uSSQzfzrL/tAxMxL7fQj1qtG8isrlP3btjLfSop4m3hlfGTyG9Kpzb0Z6Wi0jsXor5xvLde29vve9U2vVYlg+NvUds9evGaYJSgy/Izw3cCmXUkfkQLD0DlmHrms23cOVvcs3F8kcQl+VR0y3y8k9zzVW5muo5A0I83HGB0wOM1CjFs702xEYwy/WrDSPECI3Ux4+Uj1pq4+TyIkvZY7dlZkWVjwGbv17iplumkVHL4kJ+YL+NVmZVkBPPrnp0pt6zW1v5sce8dCozwDjmrNVTJxdeQr45B6Z7UyS43ttLdBk+hHHNMVwpETDbjr9O9OMCKfkHHYDvQdEU0tCFLlmRwX8td3X16inJM6qFd9xPUBuD1qOe9SGRUnT5TjJZeB3q1E6yfKOVByDt4x9aVna5dmRJKZQcDbg7WVuoI/lU6o0cqLIAF55XoPT681OU8tsMyjjt1xThMFQENu9DS2KSKUiCMBHXGeCR3PPrVWWZzOyhFRQOH9fwq/LK2cFc9aqzYlJHU9/Wi40uhX3mZCrvweCB/9eoZEAC7eF6c96tROQpVfunksarsoRAo5IzigpIhE3QHlvQ1UdgWJO0EcnParkgyDt6jtVSRSGBHJHq1IdktURgtI5YsQfujPT8aVwOQep4JPOae8iqGztJHWoxMoYDbk56HtxSuTqS2ys4OeSP4c4NS3EoaP6fdCNyf1qoswDttfDZP54pFJ3Y34J7s3U0lFofKyz5wAHb3NRyPIXACfL13bun59aVwqLl+TngGokm3syycL2x6U0wV1uMkGFJC7gDg4/8Ar0hYKo2cZ447H3qRizvncoBPJHFNMMgmdh8yAZOKNzRMhkIiwR1zzmog2XYno3Wp9rLGWPX1NVyS+cLzz1qjRMk+0FflbaVAzx60sal8EcAntVWUMAem0YODUiysqAhu1Gxa0ZOy7M/NyaVQFBB6kcZqFpDnB+XGKmJOzHY9DTRqn3BvvLh9oJCk+nNFwu6VtqqWBILDr9aYULMMnB6c96cWEb4HIHHvT6j5b6kiwDaXGWI/SonkbcAeo6Lu4qdbnY2AAQRgjvTI4wZS23jqd1FiuVMjmRfLGMs54xxj881TuLXa4BXB9ua0PKCEt930B4qNQC53cnrxTtYzlSRnxh43yGwB3rRsfEFxZrIinO7v/wDrpnk+buJXgD86g8gZLNzzgZpWsZJSh8Jpxamm3eu7JHKnGKstdoYhKXG1uAg6isHyCFzjGc0xbiaJW3BgCOMUuZmntuXSR1Kai4VRuzGeCPSpiI5W/cFl7/vMZH+cVgaZqcTOq3GFCnrmry6gsLbl+6ewb/OKV7mqnGSujbjMHl5bcJRwFPSmo5OEb7mck9j/AFrPhuBNudCuf4iT0q1DfRlgpfcpGRilqJ3NKRlxGkcbY5JJ7D/PaoZonijXYys55Klu1RiQhQFYFgThT3FTwXyyuyt+7BO05XPbP4VOvQwc2tSGNC2Hh/dupDBt3fnPHetS3VLqMCTzGkyDx8oJFZ7/AOiTbgN4b5c7vu59avwFoyGToBkjvUN9Uc1SfVGtbapLpzARu6OjCRd3QMDxX6gfDvX4viN8D9NvA+6WW28uUv1DgEV+W6SebEfnwByxbqDX25+wn4+/tDw1q/hq6ufNaKTMQbqBjJ/mPyNcOIdveR8TxDRVWhGqt4s818W/EzWvB3ia98MXV9JaaaUaJ1RtquhJ61yn7P2lR+J/is6mHda2EmEZfm3Eknr9PSuq/bp8CSafpl5r9vGzmzBkl2/eKDls+wHNS/8ABPTw/wDb/DcmtGNz9rcujSPlsZOOayUnON2fGpKFPnifcvh6C3sLd2uP3cEce5mHzcCvya+NHiibxn8Ttf1O5l812uXVdzcBFYgD8AOlfpn8WPFcPgT4T+JNTmbbItsyxj/a7fSvyPi2TefO026SSQyNIzfeJJJruw0ff5ux9rwZRvOtiZdLJfPVluV0VgVG0d/aqzzgEsTlB09qY8+xti9xkbelQq/97hRxg16il1P01THySnYf+Wh6CmwqZmBb5Qev/wCup41ku0Kx7Rn16GopXEHytxjjP6U+ZGntLaFhFZW4+b39KiuGaPDDarZ5I/u+lQyX4Rwg6gd6q/azK5Em1VBzy3Qf1pc/Yj2hdWFp8ktt5zhvSpSojyCMKOpFZE2sbQVUBccZz2qhPrZ+bB3s38Q7f40vbWIlW5d2dHcXyRBVZshjwBWbf6ssfyeZsJ5AJ4rKiuJrtP3ak7c+2P8APNSR6YbmRRJnB5JbsKlzctjNznJe4MuNXeRvl69zUf2Oa+uUJPfgn3q+tlDA7fxHtnGKliuArFSrIRzle9DWmovYuetRlaPTAsrIfmZeSD0arIgXbgKEPWnPLuYEsdp61GZfKBYrkN69O9NM2UVFaDJQzZB7HqOKXcMKRyD3NNeJ5CrDgEdPalhfkh2yw4waLibuMLEKOw9qZ5pGAOB6dKldS4GOoOSaYjLIGB528ZFK9ibiecIyCOB069KiaQhyfyz2pxiZlbGDj1NJtIGRw1DaZD1AncR82Mc1MgIAA5P5VVDjPrUyrvGc4I9aWoh02EGR16YNOt7g4ZeqjnJboKZKwdQD27CoYZBA2RwT6nrTILskhYFWbJ7AdMf571LbO+xWL4O7j271R88FtzcD1PanRzFS6njnK89B61SFpc6PegjPzKMjtUUkqMCfTk4rJado1BXduI4J7ip1ugoT7oBzn2p8vYqy3JluFkYsFx65qaG+QhACu89Af/11UdSzbt+Fzzn8ajkzGGI4I7jvQ02RfozajZVRV+VnA70ZGwE8NnqOQayBdFZA3Q8ZqyLhgvGSCOg6g1LTRNlctt8qOPMxnjimi4EKctz6cc0jSxz4U7RnjFIqlnCleh+b2qdhNMdGssmSNrZ6Z64/KrBJhZI+jZ+b5uBToJEs1PyMMHAK46/nSssjhiWUbjlcVDbMZMeG2lW4C9G6YH61H9oVmY/hgNxUcyGJyHf5emD6+nUVEWDIoHB9O9PdGYstyqsMkpu437ulXLe5dcIF3nHUY/qaoBC7fd46knt/n1rQgCRgk8EDtT06kuyLByT/AI9anSVthX5tvJNVwxjU56dyTUscm1hjAwM0X6EMWRxIMLxkcg9qZ9pMCYHzhievvStuMhZ921uOf51FJaBAp3dOKltdDBkDylAc/c6hD2qrKzKnH+sYYwOlSuSrEdvQ1QkkCybmfJHTDcCkncwkuxGzFUJblj1TtTUjEijsCfmwc1BPIdjFuAfTrmltoHddqPtYNkhvzq7J6sSRvaUZFkI6Iq/L7f59K2FAGSehHbr+tY9o0igZ+UKe/f3q/HJnGPw+amkbKOhJ5agnO4H0DdKmjXap+YkAdOtRfMRz19qkJwGzxxVDauiSHhsdB79qtFtqiRRkr23Cs+OfyypwCD0I5qYORkD5iO3QU73MZJolSYu7Z4wBnHapA5TBABxxzVaKUspywBB5x2p+TtAXucZFZ7GTTLBcPGWDKPX2p0bE8buc9agjk2rtPc9qFTn05oTQrdi4VycBsjrimpl2y3B9BQjPHgsvPtTwwzxwfU000K3mYsQM6ZmbIA6jvVFlEVwJE+4TgluveraRGBdxOW64DfhSyMG6ruAGV9zWSa6M2SWyG+eZE2v8kQO4k9M/0qCe4BGRtJPq1OKqzYLMnqC2R+VRzWphUyRvvj7kr+lO9i0kiEyFjlvlXoc9KJEUsP4RjhQ3AxSMQy4DZ3dA3b9KfKVWMZ5Yina5Vr7AsgZGVm3Z4warqjQMHXgYxsPQU2JFdd/CgHOARxUisxTduBz09qFZbFpWH+YWYKeCRkHbSW7uiuDyDxhuh/CnLKPlA5XBJz/So5rkxuu1vvHIx3FXuUkOuI1lkkcfeORsHShQU2gHgDmlX90N46n+93/lSqSFztyTzxUmyWgSwrINxXJ9+lEaGObfuYY/h7VKiFkLdiORTZl2/eHHQAd6q/cd+g+e8UzKF+XjknpUKo7xnLZBPBHWnXNqWjUdm6AdefWrcYjEUYAxhdp+tF0tEO9lZFTYFBH45NV53WLJDcjnI6ip5JlZnVdw5/GqEwJVyz7kBz7CoaRSQgLM3P3Sc/hSSRlCGHA9DSwvkkBvujJpJZGcHPAHIJ7+9KzLS6EAOScfQmgxmT5V4zxQUDfPu6dQe1NWQq4Y8qeMHsfqKbRfKiJrdg2B8qjuabJbMv8AF1HBParLTgMcdgSf6VFI5Y/NzkdPSlZjUSvN0wqfr1qtMQpVjzzjB6D/AAq5sGTjnvmo5cKuDuweuOwqku5XLYruI5AxkLeYcfxdKaOhHoeQW5A/Gke2UuwHyqSNrHv9RUzgp/d5447/AEqSQZdjY7HsfWmor+axP3Sem41YRxOfQrnGaj34AVdpAPX0pEq7YyWIkkFsk44H8NVnjKuQzLyeKsSSFFOGzIRxn/61VTJ83qehppvYq40xZfI78YFNlRkHDAgDpVgQebGM/LjHSmOrJnOCvp3o2GIgDDc3J9D/APXp4jLcDgelMRtvRu1S7sH2x2oTNExhK4weRnqKeFAAIZiTTWIHTawI5FLG22Mkct0qjSLsSRqp+82D696Gbecbsjr+NN+0eYADgcdT2pWy5XHY844zTNE30FjPXd8p4w386TJcsFPOOSaFYtyOBj8jTWmHmBRy3TPrSZLlYUqduMZz2odAONvT1p7yhUP8WBjHr/nFJGhMjHa33eMetLczcmQsuM/NwOee1NdASD1FSBwzkPgE8ZH/ANeo5mKggcYOME4zSZm2VfLDyliMAdKaXMLEZOOvFTqwz13ADPFK0CzIsm1QRnJzg9aLGDTT90ZbXLQMMfMep+ariayjPsyqY7nof5VCkG2Pc3zHPbj1/wA49qpXMHmKdv3g2cnvRqthe1nFaHTWOsorq0w4U43L1z6VsTahbXcBb5SwG5RuGWH/AOuvPQ0qtu34bGMCh7+eGMqpyvq3UVDXUzdZP3mjubPU1myvVRxj1PPFaFheeXI0f+sHQBu9ee22qyR4Odr57+lbEOu7gSX2MBxt7mk46aCk4zXuno6RwyQjZ8pAwV757V6H+y78RV+G/wAXtOlncfYbt/IlXd35wfpyK8T0/XswpLAGDxnD7m4Prj15rcx9rubO/tEZ7uNw6mLrkc4wPp1NcdWk5R5b2PLxNL2lKdOezR+o/wAZfDUHi/wrdhLZbyC5gYOG6EEf4V4L+xpZL4M8OtokMxR7W6mgUM3IG84H5YFS+DP2wLHT/hNcWusQ79YtYQFRf4+2Oe9eH/Dj46No3i3+17lMW09wZJY7fsMnnkjJx+dcTTvywWx8FTyzFSo1IuO34+h7x+3X44/sT4axeGY28++vZNzBW6JxXwDZRtBEVZ+MZOQOD6e9evftL/Fyw+I/jE3cDTywxJ5cRZdoxwc4PT/PrXkEl7HI6xxfLuPJfoD0r28OuWn6n6Dw7hp4TAJTVnJtsLhvITJfeAQMN0+gqHzWZiu5VA6ZbrVORp52eFtrgnqrcDr60+BArAMPmUYzW9j6VX6k892IZQ3Qj0rOuNQdtwDKRnjHatN7WN4iz8ED5stjI5/+txWb5agkIiA+gHT3ofkW7sYbs4ClSz+rZOaieOaQYAO8+vQVdjAX5vukjJFKW5yzZPb2o02HyX3ZWTThEEaVt7YPQ9KlSKGABwm49Cp7fnUjyGTO05XH0FRuCsgH8BPY9PrVJ9CowhHYcZgDt6RkcbadJcNIiBWyOQPU0wnDEbGI7YpDGqxrt5P4ZpdSxzLhAy4cZxjpzSEqEB6k8le1IxOcrwv1o3EkD7q55IPSkhXbHAlvujGeoNKFEhYHjvxQwBXcvABPIquHMbYB79qpIljzvVdu7nnr9aYMtMQv3h0z/wDrqQHcW9R+tELCCTcvzHGBntUu4r3HFHaP5/vEnPtUHCyADj0x2pXujIwzv3E8/N0puAOq84AOPWlczEXOW2tyPWmhdiFnyPQCnrIVfj1601ss25mBPof/AK9FrEkRG4jnBq0jM0Rxxg8e9V3BXk88dqIJwV2tx3JouJOzJ3yoJPuOKqSfLKP4hnBzV4SNKCeAPQ1C6YbA6jp83Sn0CSuJceWzY5H17U1XHUDBAPOaVgXUbuo65p23Lqqfe5696pC2LULfulI49i1K6q0Tjhe5I7VUgcxyEFsr796kMwDAr0YjNUJPqOcuIx8+QPzq3ayGeH5uPWqsTJJuP90frRDIUZz0QjI3Lz+FJsHK4TW5t5GkZtyk9+goS4wQBx1AIq5bSwzRPC/TpubqaozWxgkyjbVyCAKZF7O5qJNtzuXGPTrViRsptX7x5461lxTSby3m7sHktz+lXUmJG4Nke1S0S2Ptbp5y0bjeFPVuc1ahv/IlCsn7sYJxVZEUlsLyCDlcDmntI6FgF2k8ZOKzdmzKTLl1cC4TaFVQec9xVIyiIYJzx1NRbioZfN3MOxxkD8Khm3SAn5j6kcVVjJsvwTlduW2jHAHT+lWPMKuR26l6owOWZdy4wcYq1bvhwG5U9M0rEX6lo3O/CxoygDrnK5qbzAFHzc+tQvIFOBgr60kkgUHvjk59Ke5LZbSbCkllLEcZqOW+3oV3LtIIzWfLdeVJ94gkcAVE0jsobbjHPNZ2fUwk2iS7nWMcMxb+6ay7m4dVJPysBn6VNNM7twyjsc1A7s+VPKnjI7CnsZtsZFK0mN/59jWhYsd/y8HPzevFU1jVAQqkHoM1f0+NY9xPynHJ3c/SquSn3NBbY3WVLMAOc+vtWlHAsDeWvTHBNZ9lMATGcn0JrTjZVIMnyimmzZO6HLlfvde4FJkk5YZ4zS4GQeo/2qGA2j25471VxMidgWwMZ6cUsMiq2V5xx7UIodiR0z1NOeEWyrtbaGPIHOKL9jORL7rxmjzvLxncMnpTVYMPlyV5znFOYYjYh8jGcVk2zK/QlidX5P51KSMDa2B1zUEKhIhlhUwfB57+lNWZDHlyRnOBnBPrUkZ38DIGO1MbEqlW5z2FNQbMg/KMd6B3Mid3EhdtwHTAqu07McdOPzqYSIzNuzuA5BqKWJlLMVBIYY+h/wA/yqL6bG6SGJId2NudpwSelSCQzodvOTxn/PSpRFHhm6bexz/Wqzt5RJVtpPcd6LsFruMYFSV/iz34pinbktyme/anxne6BuGz1oZcF+4B49cVRqn2CWQJg7cq3Y4ORTXjRQpX7o5xnGKerGPdlfMBGAtMTfgjoxJ4btSRou4hi3JlPlHvzx6U1VRnAcMpxj6Cpd3moD0PoKjkm2DDFVIH407X0LRFcxzMjKqY6lWGOn51ZjBjiTLZJHaoVYPtbPzmrAZFI3Y+vYVVrFkpkMZ5wFOfemxsdgx8x7EdDTRmQMv8JGBUgYwQblUt2GF4zTtcfkJK7IoA7E804FnQfwgdarBvPYdsdfm6VcjxCPmbr9cGjYb0K7xkAkdB/KqMyhlYHhTxgVqTuCBtXIPpVOaIbWbrnse1QWn3M2OIRPkfMT2PFPMu2X5uEPHHb2NSlG3so6AZye1MaFjn34FO9zW5VlURsSPvHpj+VIqmTk8J79quLFhdx5A71XaUhzlflzgk0y0rrQb5aiQndkEc+1K0SPhhzjnI70540kiO7AHII3dagkjePAK7lX1oKVwZDjB2g9BimNkE5U8daIyFc7vmOOu6pFCsvLMCTlQe9OzK1KW9FOQVIPb3/pS3LkAAdjkg4yP1p8/Jx3z0Pc0xl3HjaDnqcUNCaEC7dr98H+LGTTJUZRt6DPJPbv8AjTsbDj06Y+UCrYQvFydo9+1S1YVigI/l3O2WweT1qTyogpfepGfmzTblcMEH1PpTVZfLbHHPSjluPl7itGYYxL2PKqelRPliMrkH0qzKBNEFDbmHct0qMyFcrt5HHPX61PK0TylWZcZI/hPakVg0eXOGJyc1I48zOOGHUCmtFgru647UyrdSKKQBj3HbNWMFXxtX6g0yIKrEFduehp8coZ9y8Y459PWmioruSJg5B4xz/nml5YMDwAOppkbNIzISSDzn0qxIXUFeg4w1VzdDZELMFXjkegqISDdzHlvU8U//AFhwWpVQxnPah+RLuROw78c9CcUNcBfl+8QMcU9nAZgehHBHUUxkHGOR3NTZmTT6DQDw23JPWpVKbdr8g8EelKSGXBbJHHPWmMu9SO45wamxOowwokh2nKYx15/GlkUBSVbIA4XuafHGAydBu+XINLPFLDMyvn5TjBXpQtCbMrKQvv8Apmp4/wB8Ml8YH3T1qIoVYNwfXFSK5PTj1zTJUO5DLbo0hI/LsPxqHZuY/L8vXH+fWr+whBu6Z5JqIwFWLdM8CpJdK7Kc0LNIj7CnUMF9f896dFG0k3lxDJHTbVtlNzGA25gpJ469Kq26tbzg7uQcc96CFT5ZD086MsQ7Lt5KjvWjoPibV/Dt4Lm3lYkggb/mA68/rUW47/N2LljgjbxT1USHy36Jyo9e9Vypm/sIvRlq48Q3d7K8ss5DS8sEPB/DtU1pevaQSJmUYGFPYcVQniVJF2fMwGSp/wA9KmkRkPHKMMsF6g1ppax0qMbWaLjXodYg8fIPzD1PqP8ACmfaYXZwu7cTnP3cHP8ALFV5mjkXLdjwR1AqKJ2im3fL647VV0aNovSFgmSFJPdemarpIY1Vjyd1SySqy4Y9fT/61QxnYSiv8pH+PSgq5O0nmLiRlUnr2qE4TGzpjHNK7g9fmAHfrUTSmU4X5R60FaWByUbcvPGCRUcQzIQGyF7N3pWPlkBWyD1FG8hyF4HpRdBYWSZ2G0cYOQB3pFJcEtwSelCZBzuxj1pSSuR29+9FrCQudrfewR0oMmwZ3Ak9RTMZy3YDBpOZAMdR2osJsduK5GeOwNIDtJPX6dqcjk8ltpx2p7JmMuTvPtiouFxsUhdCCuAT2pGJQr8u7jmo0k2EHqo6gc0rvufdu+U+tVd20C6sKrjjPcdaiD88c9cd6k+VQVX5h15pIdgYHcAMdDUt2IvchAwzEtipJGVlG35j6ccVLtC53dB0x1NMMwjDfu1z0Gf60a9CNiODksR07E09lVk3ZyepHpUbNhgVbOeTjoKUo4bf1B6kdRSuwuEZD/e+VfQ0s1vsc7MEdqduCqOzjsaVH3wqRwefxotYTZGrEA7WHH97riiSbcQd3Pr3pFyhIPO48g9zQ0TAk7MbeMGna5Ddh6jcoY847DHeo94GCOW7AVYUBl3npjoKgKFXG35RnPNFhky2olwZGaJO52k80j2xLsFZSijrSzszlV3HC87O1Okb7MA/lZUZziq8hOxHDuJGeQBnipo5YzMMqzkDIB6Co4jJNFJN0UEEAds5/wAKjUnHzLtIOeOpppmdyeJlkld1/wD1etTbpG+582DyvrUCkRLtHJNSfadignoOc03qTcEsy253+XdyR0pftLRFUdlRP60RXYkAD/MD0xTbm3MjEg4IOfrQkS2X7e5GPwzUguSHUjJA7t0rMhVl6fdPcN0q3524EFunTmpsluYykyxIy4JVdrHk5wTVZ51jkVVRhu4Lnp+VEZI5X8QPX8agmuPLfazKSfzxSS7GVy7bTl4m7NnGT2qeGTEjAt1xkDt61SgjcKHb7p5AHercYVenAHGTVXQ00TLJuyq8lGwAen86sxguMk/N/Eo/z7VVWXHHcc9qswzGTIPXpwalpoiQy6s18ssq4dQcAYxVMSsqhTy+MYPStKR1Bx1yMfSs66JRyu7HPGKi7ejOdt7CSW6rhh8ueSD61TaMRyN8+5uoz0/zxTpbkjKs3I6jdVeC7JmYnpgjcMN+VUokcrLFtdFnYF1G0ZUHqa0vJEq8/NzyF4qpZKjxCRolYHhT39f5VpwjA3DgdcetAKzJLNJEfKrGsZJHPBH1q/Jdx26MCfmA571Tt5EL5LKQcjaOtTq+JHG0BT908YNCNUrFiGV5Y8iVTxj6UjSG3G12yxHGajVPIX5FUZ54p5JXg888EcCtNyXoK0xeEhM7j3FMUPuBJ6Dq2eamQFAQW6YNQknJJ+U7sipb0MmrlqNlKHPPBJx/9fFOCrtz0XG4iollG8McACo5nkRXxj5s474rJt9TKzLgQ+UJDyByMUonULuPC9s96qxxsI1UyYzyzCnqu3CFvu9iaQr20LKzZYkc/j7VKrbl+7k+hpgKnHvwMHrTmkHOOD79qd0LV6mIXYPlNue5akeUqGAODz1qZylupLYK+h9PWoiu+OQDClhhPb3PWpTudas9iuZGXJPHqM9aC+8c9upNG0x4DNuYnBPao5G5GW4HXHeq2K8iRXQkEcBT37U6SUNgjgHoRUJ9fu55GaTd0zuQj5iD0H60Fqy1RLvKNnB544pZCRukHLYxtPQCo94GAOexxT9yZPzbW680h37jekgUdhnjv+tMklBQ4j3kHcD159Kr3Fy9uw7A9l7/AORT4bhkK44Gc8tWpqu4scxMxB4/2RV1Y0lHPRfXvUBZPMMncnJwwwKvW4DAt1BB5P8AOkO9hishO1VZNozz2qG6lIwr8rnOAelTNcKJViKsG6lgOtWJbOObaVbLZ2nPb/GmrrQa03MxAQDu43c4VeauW5Jyp3AjnLNVw2sUbccAcEDpUTQKjsd2QegI/SnbQd7kAXIwPmGO3rVa4j2yMo+XPOT3q/GQhPryMnHFQ3Uu9fU49aloa0ZnMoQZLZyeBUEjusgPpzxT5mO5fm6HPFQMpYsC2RUnRHfUJpDs2hsc4+lQxRqzHc3GeevPv9fenSRjYMenVup96gJeRQA209/eq3RotSy06RuSOVxg570u7zkyEyOgycGobZFY/MwAzxhuTVi8u/s0qhU3FxkFOgH40r23GnbQqyRtFIUPDDjDc/1oSPfGyt8gHcVFJK8szuHyC3O5v84pXu9siptzkde341d2WV/LZW+eUrzhc9D9abJIVXhc443Djip7ghwcNk9OPWoQh2gKMnGTnoP60aiI42Ckh/qfSrDXOYdvryfpUO3IAPTr/wDWpNxXGOmelSUgluC5AXaQOvrUZQyOSFUAdhUgfGSOCc49RTWcnaDyR6NjNAhv3nJPGOMCkZlKkBueuaVsDIHX0NN8srvYfgDxj3otYLjltsbT8pJGDnpTBu8znoOCc9KlZSu0BtzYySaI2WHcduSeMHoKVn0ERIpZ8A7j94ZHWn+URLh8JgZ44/OlhJV89V6ZbsKeg2M5l+Y+u7n+dMtajFR4pMpkjHIz0pzZI+9k9x6UqS72wCyls7aRiVJHUZ6DvRp0Nb22FiG3LfcINMkYudvTnlvWiQlg3z4JPQ1G5EY2EbT/AHhTIbfUcsZ6t8ozgGmMfLYnoDzinIfNUqxZMcEluKUoMHHzFehqSG77EZBzxx6mnSfuzjuOMijYq4ZfmPt/WkPIGeD1ND1ENY5iZTkEdMk04yMzMZG3Z4B7ninLuDcDgfwnnP5UECbcT09zjmhpiaIeFA7jtTlJHJ/KhRj3x2PFPYuTnaVAGeMUrE6jY5BnBbjPGatzIGGARnsR9Kp7m3AsoPcZ71MHZF4U46Z3cUWQ0MQSROTuU8dqZPyyqi7WxnHqKmUIGLjkk8gdPpUkiYIYr83Q/wCc1ArXIZZHKgKzAqcYAGBx/n8qmjBaPzN+Svp1FPgk5KeZ8yjHz+tQGPyxISyuxOCN3Jq03ctFjcrspZsuewpgf/azzgktimqCi+hxwf8APentjaF6Y7U0a3voIiqq/Lzzye5FJKyxlTt3eueuKchK9eg6Y7/yo8sMp+XA7kVdtB+g9ZFbcwPyjj71ME+Ryqjtk9KbApUbD8p7Z706WJOv8I6+pI9qXqPVBNG6MCfunuf6VHnbIccdicnNPa5aRFVeAp4P+TSqS2VPUEnJ96dmNXGAhc45ycgnrTQ/T5efY4pc9AevQe9KBnBZvz71Vhp9AKt17570jDlmORgdAaVmIwWxjPTpSujx8FsKD1HWk3YNxsZ2Pg9D6mnIeS20BRkEZ60hjMoDK27JwEPUmpYyCCG+UrkkdancL9BvBJx8ppyuVRUXAxk5OOP5VG2I5QG59qD+7wTyRySKLBa6FPyBge9RkqeFXbxyAacVVmzu6+vpTGwxy3J9qdiWxHQ7VIbr2PYUxkKOGHTOKmyJSSeMdqbIVUY5bHIA6CpZmyTy9y+pH5VBIuG2n73JpQxYZ+Yse6npTFZ1JHTHc96VxMfDL5SsreueOn6U4uEjKdMn+Ht+tRnKOO2e9OjTc23bknkmldk3HorRrn5Q4GCw7/nSOpzuTjpzx+NSRPGXZG3RODyrf/rqPYVZSWVE5wDRfsF9LEedh+bj3qwhWQFt24EY+lRuwOewx94UxZRGhA5PXle9V0sPYswnMDqdodSNvuKrKw3HqM9j2qSSMHBVmJxyT2oLEtgY45JHrTSsK4OgkI2MwcDOR2pYZGYlDt29OepqSFfmL9c5BA71DIPMPCt1xnpVXsR1uPjCRSNCsny5BJbof8Ke8yA5HBHQdj+dDWcaEiR9z7QQB29e9RwmKItJ/Hg4J7fnQmyLkUgCTMrdW546U5dox5jbgT901I0kbxAn5yP4j1NGwDDBct2LYqk+pLZOzI0YGzYQMgD5T/8AWpqszZPA9fm/WozMkW1Crbjyc4/xpRNsQbV46HJyTRYhssCDZFgfMSSO2KiX91wF685P6UqTYUg8qDkAdR1qSZhINp9Op6YqWu5g33I/tI2Ha+GHp61Ue4j3szlQ2doIbcSD7Glu7doVL/N7quOnXNUEjeaTeeFzkD7tNWRk5WdkdHbyquxR028Z7VJO4ZmUP8vYnjNY8rMoVlk/dqOEXv8AyqeO8KwoPvHsq44PXPNDj2AvlJFzubAA5xVmG4EITDZA65rPaSS2aTPKkZLM3GeoHsKimmdv3g4XpgUr9zOUmbcl0rbmLfIBnHr+lU2vEZFHzYP8R9aqxy3DQJEn73c2c7hkDGcj0p9whB2j5MEZZm6H+vrWbaMeZXK946Qbwec9fU/5NQrbGVo1DtGz88fwjoevQ80sm171svuXoxXrVx2YHLfeAx83UDj0qkyuYsaehtLdYovnAHG/1/D2rUSRSMP+729dzY/z1rIivkZQA6sgyPlbgn/PerUuo280jKX3Lxk9s8cf1osONtjQWNLd893JPPf8akEvlud+AnBVj1BrPt70Sl1T5h9wD0q5FPFMiovLDqecD86pqyNeVo0SwWMFOnYGk2Oqln5zzioI5htOeF9+tWPNxgnkHt60Gb0Y1QWODkYBxjvUcj7cZ24PPFPdlCvhsNUBcHJPU9ORj+dK9jOTJoWCkqVY5GQTz3qdQGIUcnOf/wBdRq/7wjheOmeakiJj5LZbr6YrGTRi5MnXA4DDd1IIp6qS5Y+vTH6VCrCcFjuGTkY4xTxOJJBGOJAMsCRkUWvuQ3qKzAEruwO3y/8A16eSCMjv696HgyAxbv0qMsSwUcEfhRoCkzOdwVbLYHp/jUESFJCc53cHPT60JtcvlVZh3Bx0qPzz/Eu0jgEHrRax13T2FuJBHwzZOCQKhTBYENjHY96kkbeAGUHBJOMcUrQOiAsoB7Y4Ip7aFpq1hGZXznjikUruJ6npjtSDcDz8x9BTLpJgh8vaPcmmlrYpPoicxmRtoyCDnjoT7mlbDs4b5dpwar2l88VqnntmQ53MD1FTSNDLADF8wY/NnvRZplrfUjldHk2jg4xz2pNmwZ27weoFRo0gvACdyZzg9uKk80g7xxntVNWK9BCArcsoDdverKoxCHfkLwRVUzx5LS9FAIJq0sMjxlmdVjxnC9Tn2NFrFbEhk80AdCOMGpYxJgktkjsDxUcdu7bWPCk8Y61ZyDuU8etWm+oXIo2dQWdt56cU1p25PUdsVJuwOePrUc3ygFck9Tmk2VcaA6YO7J64qC7famR8ueeKmLfOC7bSFzj0pkybowD8zEYJOKl6DTszLlnCElmyORwe9RiYhXJ2kdiOo+tSlFgDF2ZSM4YKOPb/AOvUSWjysANqFjkkdSO9F0jfmvuTRzRqhB4ye9RTgA4X5QB+dWLqwSFgo4VRnluSap3UiW6q24bCCMd80JouLXQIh5vXjHTPH9adc4IJPUdzUEbCGTd8xXGfp/nio7m+MJYjkN0B/rVFkZVYmI3MGP8Ae6E01kOFG9Vxk++P/wBVNSberbzlmG4k9fwpkPmqm5uBnjPeqKH+b5bqA2QCM57VMz+WkgVlUnoD2qLy0jTA6np81Jgx5K8seMP7ZpPQBm52yTwRwcdKC+FHYDvUirLMBnb05ApDFtBJbK45ApX7jWu5F5wx83PPBpdzcFug6D0qwipkFvuYySO1RgRSSMYsgdMs3Jp3S9CttAdAoG3qRimn5XHc9TRnyyPMxk9CO2PWnsS5KjkYweaCkhEUbn7DPXuc0YVeDxn16ikjBjDAsSOgBBIFOYfLx8hPWnYe2oiTGI49RkkDkUrSYTDtkdsU5QQMN0PGT2pk0RRlB4BGRuap0RQnmHnPIFIrliR0Pt2pV+UED5eefmpzSDbk8ejDpUgJHGhA3NjJxycGmEBFIO0gnqelIitJhjjbjByKHwrZblfencTB8AhV5B44700EGQAfKV6gGhlkXLKPlz1PNIu1iM7sjrmixmLKu1yF+TgewNDR8bjyR0x3pC/mYG7B7fSpEC+U6k7sjkH1FGwiM8gHcASOg70ioXPBYeue1TPJGyjPbgYbp+VNKkvuG7nqTzS1BkUm5Dzj6+tITzzzkY+tT7Q7Ljg84PaiQEx4O0EDoKnUCN4mGW3Lle/rTkGcr0I556fWnqo2gPgYHekaMchG3ZHP+f8APWlYLDRH5ZU/MY844okkLbCSyjOOabH5qsCWGAMcU5mYxgCTancHvTaFYeGUNk89+KjQ7nx3HOTQrmQtt3Z6YapVZUIXoxGG7Yp3GJEozkLwTk5qRXByTgZ6j0qPOxMo2fpScb/vY46VVyrtbEoKhSw5B7dqR23LxxSNjGPmGPQ0qgnBBUj0Pancu4sDqSAW+YdN1LOy7uflOOh7daaWBBP3j0Gewo2/wl8ZwOe1G7C9xuMAE4AHXP8ASrKx/IcfeweveoHUBhn5kA+UA80qtuLEdMYye9PyKuMuE8lCTyc9xSRsJInYKA4xkt0NLLufgZyeDupFi3pktg57jg1WiJ6iqqgtjLH1NG4lT82dvWguwAwzYJ7elNiXaWH3T1zSvcd3sSW8vkyArxjkGgzbpnkblsZ47mm7Bgg4x6CgAAH8sntSfcEJKdrbt2T0wOlNBw7Z+Yj09KkaM5JHBPrSbN/CxqrL3PcUb7CbIskY+XA6ZJ60siFRkd+57Uq5cc/me1PfaoGPmbvmh6ARbznaRgY/z3pxfqB8u4frzScPJxtA5INDqMY6MOvpU9CHYfFIBI0Ei/LncCOv/wCqmMu2Qj7uCeB3FQLD5UoY8gclhxTmLRzEjkevalcm/cJonEoAO3gHmpdzKQ+7AXr7U1ssQx++e5bpTgy7GJ52jHoaQgJUtuHMpHU+lSMpkVQPmY+vTFV49xjxuwf73tUysyqVX8S1NLsGhEzMylSuwikDuFDhcnoD6Urjcfve2aRyFBC/Lg8MKaV9xO4Ljc2ZOfTsTQd0Mpx93jkUr7Dxt5/lTJSNpYK3vmh6KwrjhMyTk/dT1HUVM8ZkbceG3Zz2pixCRFYPj05p7BfKYtLsA4wrcmhNolBxkL8y87hnPpTvl3BPlJPBG7rUasWTaGbb6lutOQQeZvfOQMZC5PtV9CWxrQ+S7A/NtOCQaVGV/lDEkcc8UhCl3IbO45OaQHGcNkKeVp2ZDGmMBmZZMsDwTzT95Y8LjknA71DIyg/ex16daeZflXHzLnnmi1jFtkiSM0jAowA6DinpcFH/AHrfKOwpMozYdGGf4g2Pz/KgKVJbGR1+XqaOhk7vYseas7/M7bG657VWexWe4Jt9mz1PQdcUqSxqcv8AdBwdv8qsC8aKQlOpyTt6CoStqYSTK9wlwuQY38qNeS3Q/Q/rTbKZI08x/wB5u6x9xXbeG9etLphYXyK9s/yueMg4657+mKy9csLPTb4rC6TxEnb7Dp+VLmlsckcRUcnCSsYzXyQTsw2yvKQwDflVeaZ7p2KoqH7o2+nJP+FUtQuohctLImDuwAOgAxipmkieArG/DDLfP8yn2/8Ar0PRFSdh6300SE71XywMru5+v5VFeakZVMayIwPzFk69jVK8REVm8t2XGSy9TyOv4VFE6qJnjfb0Vd3oMVKZzubNCC93AI/3E+9t+9+f+NS73ZHZJN2DhWbqoyOoqrZ2r3Dqr7Qic7+3U5P09q196Qq8f3iCMdMZxkfSrsdCkmtyLTreL7JuPz9yewPt7U2BY9yRr8qE5BVtpz/+qtMz/aLYrBAu1BiTZ8pX/H8aqXNwheJTt4GQWXkdsA0kmCujR+zRWVwXD8sBw/c8+lEDiSUhmwO5PcdaoLOjwlrjoDhTu4J960odsseY4lcKM5C9DWmp0KTSNOEB+rYI6qGqyJmViOCgGcGs61kW2IhZGj4zy3J+nXFP8zzWA3FXPzYHX8fyqCbF4zNcISv3x1UVCo3R5dcLng+lRRSKDuZcc9R0P4Zp4kEZAHTsD/T86hsykW4o12E/eJ9TUqEbs1TE+ZMjr3x/+ur0ZDDJ6HqBisrX3MXrsS4+Vd3LN0I/+tSm2WGZ3Cr5hUDJ9ar5k3nHyLjAUdRViOQtGrBt5+tF7bE7bkkcjBQjYBx1phZVIJ6mnbgA23bnHT3pi7ASzcnHUcUtWK/Yx4oXL732kLg53bc/rQ6KWYx/IDztbkfz/wA81XimSJtzswZ+SvXFPabzDkcJ/CD1q9ztJ1Tao/iJ6bcVDPMu05bDZwaa0oQM2cEccmkkLvBkKrMT904pl76kkYBU54wef8/1qq06QThG6OcYOKmDjlOy9T2/z/8AWqrMQzZC7hntVJN7mkVrdFloYCWDMrPjKgdfp0pEDKFH8IJOB2+nSq0Uqukjv8rrkqOwNNa/LbQUIBPOG5p2ZWpe2hX+bo3BY1HcEBmz/Cw69Md6SKTIVxyvfPb/AD6UTyl94HO7kD04ppXEm7iwWsLqEdA8ZxketacKxLs2f6tBt+bkgenFZcDCP5W7AZJbv6VqRIJAF+524p3aepV+49ZFVpN33s/KR2z9aSBSZAjN8x4+Y96dHCA4EmT6EdaBbmJmctvZsnJ7e1O3YohNwkjMrfKynnuDQZVY5DfTHamSxiAuRyWPKt04qEkx5O7AH/16bVy+QtIF5c/Nkck9qhklXey/NvHIxjpUcV1mLDtg9fSobpxICU42jg+tQ0xqL6lS7BWVmO3aBwe571CupSSooRI8hsjdnp35qO5meZ/Q9Mdv/r1Bl5AUCYQHBPpRyqxslpY0Lm7Jd3D5GON7cCqJVvLaWXhAR8w+ZTwPp+dMnmCyLvfaAMhW9KkupFa1VX4HUKe+adrFK8diPezMc4APQjnioXVVwTyAep64qQSBRuB29sD0/wAioZst8x6Jzj0qrWKTEIBk/eLtHYjpTmhwG+bAHIpBN5alimeOMc4qNpDIMbsZ5BoLTuSM4O0dccj6fnSeaQuOSMcA0quq4A4xxz6UjMFBA52jnPWjUdrDkdQY3JZMt82OmPzpXkIncr9wnAApmxiu48r2xQiqoIK/O3rU2GgkDDpwvfFIoaSPCbR/F9KeG3YBbH1okkEOR0OeTVXKEY+WgLN5h6ZXtQoEjllyD0PoajMhWUNwR6HsKduxlEbJbk49KBjxI6khtxK54AxRBtbDljkZAP8A+uoxMoIG5j/epyEL06EkgnH0oKTsOcEPy3yZzjdinPLkgtyM8emKjdkJ2sef880rbsgjhT05pWuO4s0uFOFwD1JHWkjDKQdm0GnB/LDbtwz93HJFNZ3mx5je/HFS0FxeoHZjyQOw60yRQeR82eg6GpHBUMRy3t1qMfLIV6YxgHue9NCchwwxCt/n9aBF5h3D5mJJx6UjNkDd0zziiN3Td3zngVRNxFcbczRhXBwMd6YZMjcOcnoD0p8gkmPKcHsOopzxbUBPJYcYxSs+oloNXCKwbjOScjP4ULIRgD7vr70jOMjK8988ilCBd/zYbk89vpUX6ML9hQ6gBR0Hp0H501SDkD72O3ejHPuOcdxxTmlVUDHhs87aq2gEW0/dOVA5Ge9BzGwBOM9T/n6VIPnG9m4X1pqsWOD8wOSD3FRsAipgqwbkZ602QvnPTHXJqRsRqM8DoKa0IKgluG6+1AmwR2Gwr8+ecHgU+QLMCGZVc84Xt+tCN5YcdR03d/8A61JGwiO/b94cZpq4eoiR7VKL94frTl2DLFsZPOKfIPMAI+XuR3NQsrFT0Hr60wvYlVg3O7APHNM3bTlec9/ShAVOPXmlVtqgfhx0p3KvcVYySW3YHp/9elzkcc56gnBP51E8rq+Dz247U1Rlg3lkt+VOwJqxLHlCR0APILdP1qeEhQy8e3vUFwdzZAyMdV7GhpNiBh36Cna5Sdh0x2uxj3YPGd3A/wA/402JTyN22jcXOS2SOtLDIY344TPUd6LIeg6UKrMR2OBimFc5O7A608Zbcp5Oec0Ku1MFuc9u9GxV+g1RujyVwcnk8Uo+Vcjknp9aRZCc4bcvfPanhWZXI6AdKCRkrssZYNye5aj7Q7J97AHTPUinlP3IJ4AHWotyK3OWPQENSWgm2mI28YJ3deDSMjyh0HLdsd6eEldss20H1ycUqyiNmK8svH1o1e5L1IAoAIbGO+f5U9fmGV2lc55yKQjzdx24/Gjy3VecKMfial3J2FkVtoA+6PwpqyGJMN1PQKeKcPmOR8wHJBoU7QTtzjjBpW7iYjoBg/h9ajaJ1yA3J5qYNg5PQ9qQAouTwMdT2FDXckjjLYIZcj+9T2PI28KPyP8An+lSB2ZQyMoAHIJqNJtxIk+Rc8UkuwXEYqrZCuTngDHFOGyNfmVuOSuen0piuImwvOeme9O3k5YbcjqDV6bhfsN3eWhZG4bqSOacV3KT15wcH86T7w+ZdvOBmnq4VRu+X29KaFcIQigoNwHXPpSLIZJST82M5XdxSLIsbDdwD27U5ZMHavOOMjvQTcA3mA5+VvugDpUbPsAH3jnnoM/nTvvEbtuOuacm1SX6g9jQS7AYH2rIy7UDYA9f1pm5Qxzwc9BSbzMWUM23PBLdP1qQqyEZXJ7GldmbZC2OMcE8DHP+etM8ouNpTA3YxUzHBYllIAJG3qP/AK9KpD5P8XU7+MVVzJyuNaRYlAO0juKsQhJY328AjghRj6Zzx/8AWqBI45OXP3uBt7Ht9fWls7gpdOm9SM4IHyhf8abehjJ9iKYvG0int29R+dLFHM+xg6KoG0hu9aVzZsdsu9MkdG+tZsMxmhdd/lspyB2I+vrUXRDknuTpcNBMh8zaTxv529+vpxzUwDT3Ua70cA8sr9P8iqF7MFiwz4Izw3QEY6e1LFM6je33UHVflPrQzOU0tCfVdEeJpJV+ZCMg9iMk9/8AOPesq5v4IEWOP5XIy235sHnvW6mrLPEkbuxZhwOwz3ye9Zt3okMl4rwI8KhcyI3zfNkjj2rK7W5xTbWxmW1/sndmRXOMHf8Aw/T3qMyupAHzEnAZun58frUlzpcliHlVGlVSCx9BUMN4skjI2VBOQvvVJo5k3zas2rS7ltIwsicdH3fMOCeRVt3V5GKyPKXwWG7jHU4HQfnT7QxJb/P908Dd69SfpTjAitkj5FBO5n/D8qfMvmdalG2o5mWKESKPKc/KGXHX35Oazb282TqMIFXkFe2O1X5TE8Id9mC+3Zu5HvgVj6ppzRSExbGXAJG7kZJPPpVRlqRzq+jLMLLLbLKk6uXfHlt94Dnp6Vt6feFU8hX8pZMAleo68Gues4mikUqcgH+L+FvTFbOneUsJM3ylnH3epHetHqtTsh7yuza8tvkMnM20ZcMKeWZI1kDeYwODt6+vvUSyRRFY1dpFIGC3U981egi85DInCDn5ajmDmsRoyGEkj52B49DToUUBSG6enNN8sq24ZPPOaeHyQB8jHiobM5MkcFAfmUHPOM1NDIynhsnOTk8VC8YkkVRy2cnPYVI1sY2weRnqtQ7WMG1FF0yNKPlb5SMAjtUggBXBbB6Dd6f571BFtQDHCj07VaZcuJF4XG3Jx1/OoZN+40RBFwMZHPy55pdpUZdvr6UqsrgqOvTIobadp3cjmkP3Xsc5KwwD8xI4yOw98U7aGUt8wYHac9D6URyALvPK9yT0/KhZVIMa7mI5Oe1aeh2J9iGTaHII5XkZ6kUux3wRKAT0FSfL5YL7WZemKWRkIO7jnhveqT1LTl0IjIFJ7ZHU9KiwY8gN8nIOOKldCg27uOmPX3/+vSMBsIVtrHqrc5H+c1RpFlOYbcKjMFz3pm3ZKF25OevoKfPuY/KQCT1b61NGpiCoi73C5JLcsPWq1SLuxsTMUON2wVNG2/I3Yx69KYGOzjgjqB2/zihcKQS3lg9ccnHNCYr6FqOMs+5u5Fa8QfG3aBgZJNY0NzvYlnXaPTg1r292JNxHy4HfHWndk3ZJ5mDw3Pf2pYJGlJX7wFMbLZVfvEdaYri3bC5LY+lM0J7iAPgdD2xWfewRi22BMMhzzWs8yNErfdYD8jWZdzhFYtyPTvSuNXKEUYKkyfcAzs70twrqG2/KmOSe1SiaLBQkZI5ORwKz9Q1E7jGu4oBxnuf0/Kk30NU22Up5E3gM2F65/wA/zpJ50Wy3xN82Q3tjpUMspkdT7c+o61BJ5lzlB+6UHjGMnH8qW5ZJvCsuW3H7wz0xUMkrXZZl6rwNvy5p7IqO4O4nGQKjiuPlC+5yPX8qfqUh5ZflI4zyfUYoKGX+IDjLZ6UxlByv3d3JJ70mCFKs2CODigpaDllYttG141HP+e1PBRVZmwwHY9qjikMYAG4dgD3NNkBbBHzMAdyr0H40GmxOqBwrK2QeuKUx+Wyq3zEnIA6dahj3QxnByAcEf/XqUKSwZhj33dfWhsY+V9qkrwCOo7Y/Gq+ckndkdAd3WntCFBU8jvubgVKAoH3fu/lSTsUiAuV+XowP3vrTZS3UDLeh7095ASVXp609mzGCGyQO/f8Aziq9CvQYtxHHHholMh6k84pWi8vJG0hucjim5G4seGxjmleQry/J9KLj1Q8RJNtyoV8fn9ajlTy32nnHJAo8wMxxgd+PWh2DL821SeMimMcFXGRtz1z3pRENwPQe9NUbQxH3h2pqXB5B59j2pajTRK7EEp270zcM5PB6cd6RXIKqFAzTm+VSDt3dj61PqF0NEZY7kbb6Yp67nYIz4AOAO2frTdjLnc27H3sdqeXCoCHIAI5bvRcnSwSMkch3LkY4O7rTBlTuIG7+VLu3EEdM8jvTlby8qeSTznjNUmIiaVo5cjcQO4706SQsi7eHHIB/z704y7ck4IzUauocdyDwfSjfYBwZivz7Qw6AUjFSjZ7c5Pc+9LI4kTj5SeMHsaQqI23DrjoDUbhewYMZxuxkj5v50xiWcnkJ0J605Y1ZSTwT39P88Uqwg/e+c9cikrgBZJSE3ZRT270kyiNmcthTwKfEFjJwuNozmo3f5mUrk4xk9qdn0DbQVG+UlmypzxSRyFSy7lHNIsW4AHkYySGprLiTf/ATilqIklXzCQPu9c+lJG23hvmUA9Dj6Um8qnC4GSeDwaBsZsbsMO4osLqOLsy4ORg5yO31pI245fJHUhqe1x9nVk25LDGW6j3ppYEgDjHXsP5801ruA5CrDH8QPQ96Q7fmYdB1B65oS3Eql127hnJ6Ypu9i2G7dyP/AK9VYLirgHIXqOc96f8AM0XzNs9jUa7VOS3A6Z705mBY/NvX0os0UCx4hLeZubHBHpTXDMFXpjuKTjLA/d9DxQXztUZI64XrTDbdkhDBSOp6bvakySc7eP1pWkZ4DtbH95QOlNjbIBb5R0JzTGmr3Ji2ORx6UJtbdu4x0yfX2pu3KcNwemMe9ITuGD0PcUi7js7snoV9e9OaYhiB8p29/wD9dMWQl+cgDoc/zpX+bkfL7+tGmxLY0MxXA2kjj6ims+3MZ5Oe1SFiitt/OmNlXBbkt3/rT8iU2JncBls44Oe9IVIYlflLdQac2ckfKAD09aaei9cZ79RS1BsTbt4fqe4po8yXgNgehp67wp3tlQck0BEG8mQ8etBLdxFAXcN3IHQdqTgqTu5PJFPMQCZ+6TyT3IpqIGPocdzUaoTEEcipg7fX3pwyoP3vo1KzsVYH1wT/AIU1SMElsnoS1SS27CxAxZYrkOeT6UOocNIVwRxk9xTFkAID/c7kN3p7SDI25Vcnq2QRVJE3GspPHbsT2BoRAgzuyBzk07GRtPK/qKZIqt07DHNUO6FZjGoxyOuD3ojwzFW6dST/AJ/zmhCTgMmMDbkev50bdxIDZIPagTaGMGzzyF6kYp+/aOcAHg5oaeJQAfmY8YH/AOvpSMBnazKcfdz1P+NHqK49FTlS3GMg96R0A98Dj2qPzFVs9u+P6U8MhPXH1oRLZGQSPvtz1Y0rYKlTuPGBu7VIg6/xex5xQyhsGTgDHWrVupm2RMuw4bk44I605QSPRucEUpkVG2jr0yKia56AcNk8eopb7GTHrJJIDIvJxgENzTZ1NlGsmRJLk7yO3t+VORwoyO/QDtRK65iRY/mySxVuGHX3pbGTfc0I9Yikij8reso+/wCnTqKpXLRtMQsaKRzv9T64qkWUgvv6fwr25z+X0qaWf7UyrHtVgvzyL36H3x3qJbGbaI5XdWkUR7sDI3L0PAz+tMUPErKz/KeQG64x3q9bajH9neEOu4DO4evoaoyPHDLht7A5PzfNxmknY5mraXGpcXNqfMjj3BCfm7Y9v/rVLBeSsgl+9uOSp/P/AOvVXzJvOSNZv3I+6jH7ufX1q7PBI0MZZ3VFfIC9zjr/AJ96erMndEx1J2MVtBJ95wJFf7ox16Va1DS4WwLT9w45dR90/nWNdB7Y5T5mbB3dwP5VeimhlPmM+HZdxVm4+n1pWa1Rk4dyVHkiRUPyomcse3GcVeZ4ngMqfMCvVvlAPTNVYmiEbRzyJnOVHtyenTOe9TNfyRQmGO0VoWIOX6jnOB6VDi+hzSjPcpAMmAv3sEh27D1+tMnuFZAP4SQMds/yqPU5XWX5flUgEFun0plu3loCsewZ6L2Pf6mkoyexzyjJ6Gna24hjL9ADhh36Hn2q1HCJUOdrqSCf4s96q2UsBLApnau0sfT+pzVqBzAQpGQO7V0KLSPaprliomiyrlSNxZR1bufwrQsyXDfNgEcjdjj8+tY4v2ik3MysWHRfT3z0qS0vovPjXewaU9DjHTn6dql3Kb0NFzvb5eq56t1qWAYcbl4A6n1qpHtY56beVz2/nVi5uyyqoX5Tg5PWs2ZuV9yxGpgEhkPEmRj079anUOVBbBHGD1qARl4QHZpeNxxgYz2piwOcru+THQN1qLGNk9i75eGcfMVxxhqeynuqhMZyOopsThF2bsY5Oe1SGQKWfcu1QOM4parcTXYADEDj7uOp/wA/Snp7cE9M4qI4mBJ+U9gO3509XZXGzpj+KldBy3OdKuNhHzLt5xjn9acqKnzK20+/ekZwBgdSOAKRSGB3fKcZP0q79zu5rEqKEmRxyM8qO/8AhSyRJHlUXIzkknvTI13HcFyMd+1DhozvwxJH97gdaZSlYFYtu/iI4yagfCMSeGPWpo5C6t25xj1qFiQ5Tbvf1P8AD7+9WixkkRO5x90Dn/P9aWGRon3D5sjqG6D0qU28sCg9FPJ9f51XlfzI8DK5bqKtIvoS8NIGD7FPB9DQygHaWypPU/So1kET7X3ZK9D0p0dwqvjqO+e1USt7itGqyLg4CDpWjaQBUZl3MxA+Vu1UheK8u04BPGR2rStY1kcANhscnsR9aL2G520JlBeMtsbIPKnilKg428AdqvKTHCqKqsuerckD8arztGpOcKTzkUJjUirLOFJH8WM8VRubmGNQzfMByfY9KbqeqQwgEc5ztdW756H04rGkvHmBV05GSCe/Sk9TdX3J5rzeSIysYHAqo0DPEH3KWUZOc5xRbMpbMnG48k9aSeZoWcjkMBjK8Ae9I1UuhBJdHb+6TZITg5+lPtyXJAba45Z371CJE+YycseMDpSrJvjYfdA/vU7JjHTOcHPAXuP51WjYByemOfr+dSvebjw2D37UzyJbmJnbaAO7fl+NJaAK84bBHI9R/ninKV2HO44POe5qO3jWFef9ZyMAVMYtwXHQnJz3p30sNXHLtdWz94kMBnqP8aJLcwMCqMwbP5+mf89KHQwN5ofKnhc89Mj+n60xZzMqgtxnkjgmlfuaarYRi2No+XH+1waXz13HO8EcjK0ZD7kRtgb+dJucYCnCj0qHdlpMCXWUky7lPtSknBB5/rTFk+bG7DenrTt2ME8D36GrQxv3mJVjuHan792R2Axx60KBISPmX3qPc6knduHQgtT1C9hCpLn+6eTmpWOcqTkg9R1xUQA3ErtOc8HHFIwKKQevfFA07CgBRnsKfu5QMp9R7mo2XaD6+lMebbljwcYxRew76Fnc+0kNye57GkbKhd+GY91brVZZWZiTk4/hNTo5aPO3Jz0HalcSkBX5hvwF7N6UK2MZ4wcKaVwvG/aCBwO+aRZSrEnbgfqaljTHorAABskk5zQN+3+8A3PpiiSQEbj8vrnrTFbnCN8vXB6mi/QL9BTkSF930FKWDAk/MPfvS7QdxVlx0NMViibTy4/lVJ9hXsKVAT52257UixESN/CFHJPenqwxz1YfKaRC6nb8uCMcelDY7oWLG4n7xIwCKGYJux1HGBzTAysxbbt4IJ7UM4ByjcdeO4pc3Yd+g/zGlU7eMjvSIZIlIHQnqaZna+7qB2PSplkO4j+HHWhvoFxI9yFnHCY5IpkjLv4y/wBO1SeaCmG65yPpTPM4YHjJ4xSvbcd10EyVBI4X+IA9/cGhWcADqp6AUnQ5H/6qcqgR7x2zipI21Glic44I4welEUYUjbuZi3PoB/nt7UKvXPB70vMYP8GOgFMGriSgliQytk8n+gp3mZHoen1qPO5v1z2pyttBz19TTSvsK47zpFyq7V5zz0NRjCnH3ueR1xUhYkADk9PpUQQByOmepHaqs0F+o7g5Ubs5xzTmUKq7ePr/AJ9qXbGUWSXd6jHXH+FNaUtK23lT0C9u9LVdQuPI3DDcfXtQsbKM/KwPQhulIwOB8ykg9DTGVg2Rzz3PFUm76lXJEYl9rbQOny9vrSTRLC4C/OBnJXnH+FK2cFh1PHPalVyNqlsk9fei9wuNhAj4PAJ4zT87QRt5HGRSbo8so3Zz970oRyj5bBHQEUFp2E3FnC8lTzkcU9mAyByOwJzTGk3Et/CeMen+f60vQccZzxRfqiW2gXERP8SnqD0qQOjFsLn1JpsKeZESOo4OabvEKkucsD27e1DbuTzCNteMks3v/kU1JCoCn05zTo2aPLDjPb1pssvmZIyFboT60rsLjhuR8yMFUrzubGaYy7ZSkfzKeAxPBqQEvGoZdxHBIptwViIZfu84XFK1xXsN8wNuSTr1yKSSXaT/ABZ9PWnBdyKrbSvp0IprOseUHH86TuTfQe0bTbVLbcdgw9KaYsKPm53dd386SJscF8ZGPWhpPLYjt7d6NepLY1V5Ct6559aka3MY9eRmmCUn5S23Bz9aN7SITux9eMVSuibj1cRKN3IJwKJiFfdswMZIXpmm5bKkt8nf1o3BhsVmI9M8Z96NR7Ch1fCjJHWgsQQRGeTgY4z9aRvlIKMvPGV7UnmPkEtvB9O1MV9B0hicEouxhySe1LJBwCGUEDoKjWJXBDOVHXilDMFaQ/N6k9qV31C/cZtyeOSD0qaRhGu1+oOMjsf/ANdNjY5Q7+c4AHrT9wgnKy8seRnt1oERZCglciTPQ9aWbK4LcEnPPanSAqwU85/iHY01jubHXHY9qCGKilgM8k96dNCjxMvfqpNJCQowRx147UXBBUg8Emi5iyNmimhGG2EMflHfinW8ryW2zrGCFDN26nPvUsUEU5Tc6hEIyS3XPWoWaKDVGhik82ANzI3T0/LFF+hk3YbPa7JCsmxVP/LRvlU/4GoJbhkVoo0wg4bb0x0zVi5li2/f8wHnd2x9P8KjivGwcfMy9PT0HFTzMxaurFaRfs9tsiTeAeXbv1qVZWZFGzBIBO7oe9Onmln3bZPKKpkx/Tj86T7RtZW8t2IoMZLsVpbgJjb8/Oceg61YW4lSN1mfcjLnHcDmqsxWN1kTh5HPDdh60fN5gCb2wcrt9eD+VUm3uQrosIwdMNz2x7VMUt4Y2Vv3hByB6VW2yxs5k+XPXd2p0LB4/KfPXIYenoRWiNLWNCANkFvmAAAjk65xnip1Y5YNHwpyQ3rx0rKkvnhjyuw4O1vmzgdAa0b2YmSGQB1ICt5XZu348c0rWGuVkVuguHYTx735IHsCeRSxQQSx48xo2J4RU4A9c/h7Usto0yC4YtEwJIU9MZz1+lOuS9slqIH3Nn5nXowHHP8A9enddB+zp3u1djnhbBI+UDj3YYJ9akskaVSqlpAP09vyq24aC3Mg37WAZZP4f5/pVi0mXdvWTEjLkjvg0JuxLdldGfJby3UDCTNsoP32x78VeggSyihRP3kg6u3XHP50zUYMof40QZCejdfyrNGr+XLDC25o+QSvb2o1exnzX1R0Vq+yQlfmY43A9h61bKBQg3ZIOefU9azre4i3LKdu4YXf3I61e80EbiflznjpXPLUycrlpXLRFfus3DDscetTQxnAUKrAD7wqrbyidfkbHruq7DI0LEnp329qzWpnsPkaOL5iuWXjjrUTx7j5g4J6gd6dIqy5crkjkDvUqv5hwrfJj8aLPqGxCkh3HK4HX5jTzMN3zNgYPTgUk0Z5O4Y6YqtJIygjoRxRyjuUI7YgEM2WA56U4N5jJtXGOqsew/8A1UnKqc5xnI9aFYRMrnkAEdRx/n+lM61qTLKQ5HYg4APFQs6sVXOWY8EdKHkIUOeAeDniqxPmAYbamPlPfNONzVR0JWhSNsR8uy/OwPIOaljlt5A6zIwI4Em7k1ElwszFV446nFDKvIPPGeavVF6jwqsGO5sYON7dqgnYqEdcnd3GMge/aia4WN8enb1qu07LgnjPAA49aaT3BRY2d2iPnDqOMn/PvU+Vckjc2OSwxxVcs0yFByv50+GZIgQd6RgHgY4NXsHK9kMjYRykLyo5bPWti1uTGiqTvAHDHrWRAxWVyeEBwCfpVs3kcYT5cg8YobDd2NyO5GwgMFGMlT61mX2qmBHHfJwwXgfz7VnzamxYrGcHPOGqibwXSSK25QScMWB9aRrGOt2FzdJPh22qWGMUwKW6Op7DPU0ySONSjDcGGThelPEwIMbZRtuQMDBJobNua2iIZHMI3MdpB7dv8aeJNy7G4boMGoZJg2MdzwS3FN+0RxsQPvd89qd7midxFhVUJZN77sEFuDTnQlwpRVQ8lR2FJJtYkDrj+91+lRys0j7NzKo53bvSlZrUnmIVf7SxARiq9/8AGrEdzvjWLdtXnGP88U9JUjBQcbuTjq1JLGNmV4746kUIav1HLGGAOckHgnuaDIFO0/KV7DoP8ikjhwuS2zHOfT/69JJIJGVn3eylSOfrS5n0NOYMrccqdwHJVvXv1pGDYBI5PZW44oLiTYehXsOgP9aCdr7V6nrlutXdlqWuorFU56r7dKash8s/LtQngbqgmyP3a5GT0b+dWFVigU/N/dPb+dQ7sL66CMg3Zj+VgORwBTmUBFVeR3z/ADpDFjDFunHNMaUAZLfgBmkirkxbkDuOufXH1qB8KMFsLmpQTsBGM45Hf6c0xWZ2KnvzzVXC+gRhGbBb8R2pC2Gc9QOBnpT1i8mMleMHqeppPM3cHjPUe/4UXC/cbvKqdy4PXnrSiNJuN3ljG7Jpm5t+CwxjGacY8DJ57gd6LoE7jY4MN82B9TTpGMUoA4UHovFKCrcncCOx6UMoEfPORwR0FTdMfMKrB5MDac9j1zSFSoGNpI52g9aYgMZ+bbg96lWNI1GO/JzjP8+KV0gv2I1MjyHdxk55p3lbWLPxj0/xpTcfPheme56Usj/N1bIHPpQFwSW2WMINzN/ePTNDDcD3C8Z3U2EJtLOwCgdDQrY4Xp0I9fegExSwkYdOOvzfrT2l8sgKpIYY4pFZQ3K/l0okZk+boSelF+5Q04Z8lWYDjJwKkVt5CfcU8AjHHXvTHm2xkOnUYIHalMYkO0JuQdy2Kbt0AapZGwcAAZ5/z3p0YGM9zzx/+umgjYV25wd3B6Ch22KX74+6e9Iew47iCDyw6fSgRqxz7f5703zCyAsuVPGFbkURyMOBzgnFFhXJiqqjEN8x6gtyKjCs+CG247noaRpECZ3YOecUkmWRW4CD14IoSsRfqAYhtu7BHXI6VIu6Tk8gdN3b9abIGfaYvnBHJPr+NRvIYl55J4IHaqvZWHzdxZH55wX9qchG0MeD1/z+tJ5Ykyy8rj8qUKduCuMZyD60rg2Ok+Yeg6g9qIWVXDfKc8YPSkjZ2QKeB1OfT0pVEbsUX/WZ78AU3LQV1ciZBHK2VAB7Dmk3eUwIXIPK4zgU+4O11Kt0454oy3G77uM01sO6FGxQ2eW9WNBbYDhRknt2pV8sD5upzgeuaHjZgxH3VODng0X6DuHnhFPy5x1BpApcEn5fQmohHlgG3FmOMetOMrmQqqsAvBY9aLpBexK0Z4w/HXimtHuUEc+1OVuoboBzmkDqUOflBGfahtsdxx+UAHkj3wPxpPMLOo+X5j8wFN2iVVAXjFKXHbaGAx96jXcLj1mWHcEXp1B//XQeueoJ6FqaSzZzxng02WEc7mwe+G4FF31Few4qCWXoM4HtSM2VwdvPGBTUBjJb+Drk96kdCsaueFY/3v8AOKLvoLmGBzGuN2e3NOeZVJUtl+hHr+tNYxh1ddwIB4K0FnDs7qrbv73ai5N9BqsQ4LfdHGKe2zO05IPIPfP50wBfMJG4gcg05Zgd3YA9W9f0o5k9UJyQ2NONvTkkBuaaWbBz27GppA24MrZ96jUKCQ3BJ/vc5ouS2HLYPYHO2jBbqzEZ74pTxgn8cUHMhxt2j09KOpIoj8xD2QDknFMEZbLK2Wbt2xSeYrzbBzngHng0+RU3EkN14ftRd9BXbEbMBwNoLD5hTt5jYMvAxzhulMESqDltw6jdzj61Eu5if4gen0pjJw/zknpQcFlUNgdT9KTakajHPsKRUDFsfK3YGkSOIjZDu4kU8K3Qini6XePMiyuMDDcim+WCdzcMRgk9vzokkFs+ZPmGM8f/AF6q/cAeT53f7oIz6gVD5i+WuPvdWY9xViNcsvdSpyPT88VG9sWifcyhM4BPepIctQEixKPmyD6UkoLIZPlXaSBkbsUxEWOM/wALHvQZJFyvysRwAnUU3ozNsd5iTAlv3Yzzn04pkgQndDyQCxbsfc+n1p0bpKo3/eVsMD0wM9fwp0ahd6JtYEEbT6f07VPKzLfYrh2Vt3zsWBBVen6+1Rr94t8/mMCfm6DuM1eaNnYxfxDltqcL/jVOWTbOD3P3g3QdKL30Mm2mTwxtLwX27uRt+XB9Ce/rUco2q4W4+YkhfbjsakieO33Mv7xiQQG7cVDImw/c4OSzN8vHp6ZqTNu61K8lt5kaA/dXnc3+RmmmIwZeR/mxz83Ht/L9KttIskYZZNyjj6cc8VBsW5K+V8u3IO7seBjH4Zq07uxlp0JGllaKHypCwb5WJY5x+fAqv5PlM7hvkzyBjjmpoNyJn72Wwf0BB9BT7m28m3wNoU/MAv6fjjmtIqxVraodAYpUk2/MxBG1uucdvb61cgdbiKP5PJlXCkt2AzVWxgwodvkbG4q3oKtBolb9398nON/PXPNO6RotNWSpMvmFZeR1Db9vPrxU7mNlG394cHAXp6fSqN2gLsi/vAOWx25/mKvWepBCy+X+6wMFemfQjse9S31QNq+gyOOS3YlY/MzwFkfhff6VoL5XkwyF8XBJBK9j1H4VHby/vneT5Y9pJB6ZwOPyp3lKGLD5V549D6jvU8zZi5J6F+0vYp0lhdPNDpjJ6g8/n/nNZGreHka3LwTbplBcru4xkA1YeSPcpTbuCj5mfbk46/8A6qfHKkcU6Md0rKSG3cEHn19f8ijm5SXKz0KulxieLY/ylOzflxWpLMEiAXgdlPQGo49PSABlf5jxih8QOqHr1wf19ayk7u5m3cuQ3ht9iRKrZJ8w7eB+taHmkcx/KDyQe359KyTJ5cgC7gDjIPXHNOS5MMiku5QnPOMsOmOTS0kRozWDluR8q9SD61Okm3ovAAGD9Kz47xHx8uGJ6jr/APq96sB8qC21CRkfN/jUPzE2PmuOMnp71UaRSf8AZp0zTPLnblOn4fnVZ3DEDoM8BjyKaSGn0FlZpXZ2wGPIC4xioJVGSz9PQ0yNpM7d2EXHzd6mIWSMtu4Bzj1NGqO3V7ERfsVJUcbu1RkfPtSNsDt/e9qkMhOY9zBB978Kkc52kSMCOgB61Rav1IGBLgBRkdlYcUedtVmHzdVAPTNPV1jZjtBbOMnvxUckhWEYVUUHvz/ntVG3MhN+7l1UN1AWoCftA+dcNjqevFLOpeQOPlIGOO9RvKXi2PyPerQ+bsQiQIcbs4PIHGKGmGzkY2nOTVdhHa/MiDDdSOaUOJCcP7EdP/1Cr0C99icXYVcE4U9c+tQ/ay5IVu/WmyDaMBsZGdgY0zeJGwvTHJamap2ViR5QCPLT515zVYzMXwUXB7+h96WVyQwbcvGAR1pXURop24A5LDnJpX7jTJIVLhg3BAyW9qbIwaNvnw+0kN2NQTyPG6sH2MeTjnI96XDuC0eZHY8kdF7n9KSHy21Y6MnYqnoc5J7UgEXmY272PWiQGKTaU+buT0pwAQMQ2O+B/wDXqWuw9xxUmTjAOMc9qYygu0fyk4xjPWhnRh8245HIH/1/88VIls0gBDZKfKR+FJO24/hEjUMT24xg9qVpVVzGPvD+I9AacsflpJncCo4B7/nmq5HAB5bqu7kii6bLuOmIZzksq5wMd6JSWOGZd2f4u1N8xtwBbByeBjikjHlB0Pz7uctT3KT6D0wpKbePU9PwpDJHbuEP3iM5PajzMMCWYA5CjaPlp6jfy4Xd2Ibj6UN2KG/aEhLMP3vfD80jOJCx2eWAPlA6CnyRR85KhlOfvcmk27SccCobe5SGKpbLFtw7inoqlju4xx97qPzprSAyKW3Anj0z+VIGBdv9n+VFr6BdrcDLu56Enr6Uu3CZDYJ4ppX5T83JOPp+VAUqeOO309aq3YLj5bvcERkXIJ+Y9+3NMZMFpA3zD+EdjQ0YVeOOCPzpvmIJDvyTnrRZrVhcCUYgjkE4Hy9afIvlrkdPftUtum5+E3qBwe1QyRiN5cuxbque3NRtuG4wMNxLc8dutOR/l9AB/nFDgsQR8pY9R2pomIJVmz9OnFMd0SkKh2j7pAx7UjbmHvnGF9P8imoFYc9D27U+Zwo2r0/nQLmITguVHHHGakY5UBfmY9c+1M8w7QX3HHSnltwJL8/yoC41owSS3Hr6CiFl24U5PI4xilZlZcbsr0J9arjdEc42g9e1JaMaaLRkAiT7rMRyB2/+tQrHO4thfU02NVD4VQpPr2p4Cxht33u2D0qr9x3sKyZdmz26E9KiXEZYDk9hUgwVOemeWz2oDMOq4J9WqRpjFzwDw2OfaojKYZSxY+mfWpvmfKnjB5J68VE8IJORtU/xHpTDmHR5eVt2Ap6VJjkgLhjUaxtCU7r3xU4/dp97r0wtCfQlvqGzYfU5xz3prBlY+p7HtQrbgRu5PT2oPyjHVvQ96d2JvoPWHZhg2Gx908AUzau4no45O7+VK67fkfnApRKJECt0XkEZJ/z/AI0EtNCK38WzA6fSm7g7/Ny3QA/5/wA4pSxC8y8DnhacVOGMn4dP896L92Cb6htDKc8Feh6VFuZg2MpjJwKGUMwVvunueufWp1mySB0xg44p37DZFuK9eQBgZ/8A10pba24/MOwokxvGVwWH8Pb601tuGX88Ut9ih7sGZHTaZBkYaiRirlg7ZbhhuHNMO1GDMvzH07d6cjBT+757EtjIoQ7g2XwC2ACTubtT5ZBFEpLb1bg/402TKx5ZQy579TTAy93ZVHOPQCjzC4piZVyzY44I9KCwyi9Mjt3p8cwMZVRlPVqRnO3a2Nh6bcgn3NO4XGIzBto4Rf1p3nfNiNccZyeppu0spA5C9ctyKJUClFb5RnIwaLicuiJJHAwN/wCFN8klt5+6P5Uj4Q5HI6E+lGSqh8ZXnjv70r3JvqIbgBgo+UdQDSsjlixfeBmnYXJOzKkfKx5INOUmJiexpoLshVyygdAB2qRV3kb+MnA3dKiZl35G73z2qVsMFyvI9eaLXFfuK3+tz8w2/wAA6Go/Lbdu27Y88n1zSFtoZfm3ep5pTPtXa3APpxmlZ9AF5VsKOnQ01TI787cg9TSiTaWB6HJyO3+TQkIVVJ4B5BHc96sV0xJic8t93jnuaNxOQeo44bkCnMFA4+6Rx70zoQR696PQl2HMvUj5e31pvzbgF+VBzzTnuXcKR24AHFOKhQWPX17fzoJ5n0GFj/GoxjgimH5eQuR6LUm/nHQDt/n6U7zgFIHGKGrC5mxsTFlJHUngHtSph0IbhlxyOppokeRizL8voG609pCGUBc5555otcq9yMyHdjbnB/KlZTNkN1A6H0pGJMm9ep6/h60EPK3pk5oFdA8RjUnLEAcH0pvmM7AHcAOBU8kYSJQfnPJOflqBECuM/l2oTIe90IV2sW6rnketStjYQOA3Abd+FR7gFO/5SeRu7CntGqptD/KCBgfrnmlo9zNkRlKqQqLhTjeeje9OifbKpX5gO/qc+tSMmMN1j6fN3phKxlWCeYVP3fugCk12IbSHXSbZEaOflwQc9FHcn3plxL50aqv7zA5ZOrHP8qibYhLyRsp6hd/OPTPbFWGEixbk/gGV29hxnipbtuZ6oqRfKyM/3E4O5+FPHH1qWVTDGS38bFlDdT0xipYXVAQJEj3NuZvvZ69feoZZNisq/NgEHb2HOCB6UbnPLfUj02dCn+r2jrz0znP+c0rnbcszRr85z7dTj9aLU7QN2+McDK/LxgDmn3EzIwY7DGuAd3fGe3rVoLNK/QSSPccNyhIYr3zkYzU6vuc7fmPYN2HSokgSeNd37wMd2PugDrS2qs6+bv2qp4LJwenSnfuNNLcFugYizR5ycH1B/wAalCrsjZflYnCluhOQMZpLpN0rMv35SGI/hPUZHpVm12zTxxrJtKnaR/CMHr7fhVjv1Hq5RGdf3cing9j3NE8r27+ds4YZG3pnrge9LJLJbXDqfurwG7E1PHZfalaNnKQHDEh+c9Sfb09qlyS1ZOyD7TKQgePaAdy7fxGanlmWBmX5Wd1AX5/6VXbaglVnbfCuFPGD0PPr/wDrqF2EskTSHywx2xjZ/nmjfUi2mhYhs/NRjc/MMEg/dP5dqsWimKBR5flIBtDt1Azml3rt2+Y2FGAvOc8jHWmyyubhUHyggqd3Q9O3rUt30MW31L1vJ5Zk3IsikbVCt0PTNMubRXkyzbAACQ3QHFVrdlWYqu9W64ZunHH41caNoInUb3Qn7x+Yg/j2rFtrRmTlysYzxuPLWT5yMZLc0yEbJAHfEeOp6g17T8N/2OPiN8Ufh1d+LfDFpaX8WG8uGacJLMygHaN3GcHivI9X8JeIvA+ujSvE+k3mmairYlgvUEZjIGMY7+vUg01JPqcdLG4atWeHjL30QW0iSHarqS3AZvTNWoJfnwXyQ3NZ19btERGr844PHB9M96njlLgyH5iG5CLtzxTaR3+poTSbXOPnwMH3qqzhs44I5OOlRiYKXI5DcMS3IqcSpIu2NgM8Z9amzJv0KiSMoIdgV6dqkSYiM4wfQFeh/EimeSpcgK6BDkA9jTNq/ePBUnHYe/Wludz1d0MuS5jLj5SxP3ccD86IsrAiE4kAOSe9I0zM2U5z0J6n1p8CFJTK3dejcc1afQtPqyOaNoQv3ix9OlNd1ZwHj3L13EDg1cuXHGWxwM471mTTLK4BfYh7jpVrfU3unuT3LGBN33t55z6H6VDEA5DdGPTPemtMEDor7yOR3x2z/wDXpnnhVz2z949KrbQLoWRDkkYA9DVOQsd4HAI7f5/zip57kcq3GRnJ4zUcaqwyN2AOm79Kq+hSsiDbI6KCeOhI7imFgXWJTjA+Zh3FSSCSSQCPlgOvYDPegB4mz14z68c07lXFRfLZlY5AyAW7inNIsHz/ACtg4x2FNIZkdvuAAEMfQ+1NkgLSAxJlyScHpmocrMq/cGlCSuy8ljnO4cj8cUpaSNcomwAgLt7NznjtViw06OdJZLzdC3OMMMAjv7f1qIPsk/126M5A24wetF76IfN2GbiVPy4OSGJ5JqN0WZip3A5OM1O+Gdz8w56VGqsDn7gHGeuOlK49wgJLjzF+QZyvqOaUsYVKQ7drHkntRJcFSFzlSfvDsKREii3M24gZODQ0O/cTz2YfM2Wx0DU4Hpt+Yg9f6U6TaJFCLxjH3uMUqW6qcbtvPBLYx+dTzWGpdxCC7hpIsP2pkjooXO4jGQcfnU0qIjnZ9/B43Zz7/SoZbhlB3fd6c9aOa5XNcRnwGwpOexOBUlo8aFnfcA3RT1z9TjioQCxA6gdz3pdjs2C+XX5SD2FVoyloSSOGk+8rAng+1MZgWHzcDqopflJ27WDDseooZFSZpFXBJztLDilzW0K3Gps4PzZPGGHC0OTt3P16Y3U+cvMilPlGMlfemtGrALvyQO/f86FKwcwis0bHK5OOTmmHJyGbA7EUqSlAwXP0brTovuYKscnOB2p36iGebhQu3Izgg9qXakZD7d56Y7UbQiOSfmI4z2qUogjDb8KBg5qeYNtyCO9nZViY7EBJBXg/SlWQl2DOu0+vpUbw7FM0jZUdMdj+FLGd8igbcde4/pSukJOSJ5UEYGG5PA9s0zYDjDDIH92nFhnJ4YDGCeDTEUR7VTABHfuaLoqzQ4OqYLbcH0z/AJ9aZ5ibxjnH8I7/AJ07DFgg5bPQU5FtcfvD5bkEc96Qr2IhO8s5BwAONvtTtpYlTjaRkZ7UixbAfQHHrUrAqv16YofkTdiHy0VUPzYBwP8AHpSuwbn5V45z0pknQAnBAxtPpQ7gqV6YGAD/AFo1Gn1HblGTu6+jdaGKkhWyO9COVj2lVBU8hT2oWThiPvdTnuPQUK/UvdXQ2RWZFU/IvQAdaFz0HGDzmhlx8wZhn8qNzKqs2DnoQfSnqK7HrGd6jdkngj0p0iqEI3YUdcjOf1qEsPlxuBzztpjz+WMDhj3PU0gvYsqphJz80fb1NDRAtxuwR0PT0qNZS+cpjacFfaleXcwH8PT6VSj2JuKzOmFC5x1A7f59aQttQAfNk8njC1IzlYyBzwevenNAixnC7SRk4Pai5XMRlt33256ZFIV3A7W696R8fLtXOem2nxruUD+HuB1NJSa3Fzdhi8Ng7SCe/FOO7kde4Jpyx5B+U5Xt6UjOdpJ+XJwOn+NG5LkhER5Bxgkdh2P+c06SALhmb2wG6GkaTam75h9PahnkJ56EZ57UXuF2xrEsjgeuOe1JuKqMr1x81SqyiQY4yOR3zSb9rMDhgo3D1p3Zd+4zeSU+baU7kYzTpXIBwvzeoxRmN8bGwzHkHtSMrMrFOCDgjtTvcdxi4YYO7J4J96e4RSm7hehy3rTsqg45bHO3t71DKzIRHt3ZP3j1paoLkkgJAVW29gO1KMxqvOcju1LsZMD5TkcENnFKQFXa3A6464oukHMMZu/VvbpSICcbuUwRn0NKoGNyr0Pf/wCvSN+8H38ewoSC/cXO48cDoc+lLgIdwXODjHWkwFGN2B70qzHGX+7nr6UPQVxzFhgjbtYZ+lMCB1LHdndxjA/nUkjZIZ3XBGKQZ3MBt4GBihN7k8zGq+d4PHOD6ntTcEtgNtXvn2oMbKQDtx3UVHgbyjKSSckn/wCvViTuSs2X/d89s9qZJEI0BO5nzximxqsTP94hzjmpoif+AHse1S30Hcj27WAORj071MGkaMKXLqgOFZscd6jkkOApZT6VGzfKwGFcdCO9PclpMdIRG+f4c8getJkuBhsJ94dsetEc5Y8x5z3PelaHA+Z8ZHQ9+/8AkUaxepK8hHVkIJXdH1LKwp0silQVb5fWmbuVjHQ+najcQMr0zj3FO3VC2FmbDHbu3ccngf5xTY5NspR+hHUfNS7TuZWzweMdKlWBWVQW2kjli3P+eKSkK4issSghmDDg56Y/A0iQ7d3z7Rk4G7tmnbNnLdM/eFNk3PwF+YHmndPUWocZwGzk9aTcMlQ3yk4LD1pDxHkcOD0HehpBMV7tH0A7mn6ifYka2k8133jyQAx+bkcehpht1IDK+9s/dPXH50u7Y6l33lgchexxUSBoAyFO2Oeo/wAKLdhNituZSj7Wc9SeoHtS5Rmx91R94HpSo29SuzLL0J7etQoAxx3znHcf40O3UlsspMzBiUVoweGHXGKam5mRl+VcfdZPxxn1qMCRkaaMKU74bjrj+lOSVfPI+8CMj5tw+n5VOm5LsiZAZkSPy/nXO6X+8PT2qslzJAo2ojR5xubr9Kto5cBhs39DufqMHjHf1qqDvd1b7gIIUdB9Pai6Mm2tJA2ZXXyeqAljs+U/r/nrUaeUqSOu7zwMle3B6gVKF3XAiLlRu/j9MYzj0p6LBFP5bSeYQrBZe2f6/wAqTfRmTdmVYpVeCR32xyE5C/eyOOccU1rtWgM33nUj+LggdsY6VZ5t4ZQ0HmDGPNONwPtUKWhZUK/LGF3Pt/SqViX2uKl0zRM7x+WxAIkHQjOP/r1fV1dkMg8hXGWjjXqAe/4VmlVRt/mbmLbdmzaB0/D2rVhf7WyiOPMvC5bpgdxVXtsO9tepF5zPDHIJFzLlRt/hAzg47cc/5xTbJHsZX/iLHAK9RVtIlspRHLH5kbliNvRR0P15zyPWorh44ZU8niMMSx/MfnSuguiS4jlYMJH+VRkBu3v9f6UtncpAxVXYnuzdAP8A65/SpVAe2LdyuQncDpiqnleZHuU7fLAO3tnryaV1s0HNdakz27LdPc7/ADY25Mb9z0FXllgkSNWj2KOQEXdtPPPNZ9osmfnTBU5Jb07VeidYkxFwD/D+tTqjJvTcgnlkMh8r5UPI3Lywx1zmqqxN5jK7usZAcvv3DOeh9DVq8ZnLD7oToq9hVKO5VJV8zf5fOd3r7VfQiTdjTt7hGePHyRk4G/qSB+vStgI0bxuNvmD5sHoe9ZEV3CtuI5UfYCApVOdxHXj2yasRTKFEynawOAd/H0rmnFs5HvqfX/7E3x41jwX44tNAl1F38P3xMX2GZz5KSMR84z0YHg4IyOD0q/8A8FFtYn8c+INEgOnW9tNYI6G/gfJmXKsOvQZHHXq1fJul6rPpsweJ2iKuGDK3I5z+HNeseNPiBb+LvClqL52e4t1CrKW74Ax7806EFFWl0PmMThPY5jSxdFadUeKpHD5YjZ5YplOVLdCc8g1WijkjeQM6ODnK9sdKs3co3YXaTk5YN2qNYVkAKjIHLZ6EEZz7f/rq72PrXLW6HiNCijYoAGBnvQsLDiNVVT1I7UK6OqgO3BJwORUiuWXhtqDqWFApTQ3zjIxWNMJjG5m5H5GoY4pGYqduzqD3NLcsHIIXCjqR1/OnrcDaADwQAMd+tTbqdqSaGpswAvAXg5Xvmqt2skkyKh8qONckjqxzU0qY3AsxX7wweR+tZ0148bqA3yc8nvVqN2bxj1LEt9Gisu3a/G0M3Ax1P4+lUwftMyxL8j53ZHQj09u9I0TTfOOy9PvHPekVUREJ/dq5HL/MQeP1rRtJammj3JWV0Pmr8gHy53e9Mb5oW37s5+Xd0I9ajaHbbiMcpySQ3IJ5xUe0oFZnkZemD1p2T1FyoVN+dkyYXbnc2MU+NX3bAnyDLZHt2qNtRb7IyKit3G7qvsfX1pwlLYUfJgj94rcVLY7D/Ne6lmH3IH+XaF4I4Pt9PwqBdgLxjhh0HoO2PWpxvKGHuevoMfjTY4yNszdCcBfoSD/n2qVLoUrojfzNuEbDDjJqSCTzJWMjsAuBz60s5UDzF69APxoZuuFVWYdM5A/lV3uPmXUkvrkNG21FCk42hdo/zis+ScjA+6FAAUdqvgqxBK5IqpeW/wAyknjuN3ehdkaq2yFVuSq9GGC3cVM4CLg8DHJNQIrImR82Txhqkd2bZ8uznkHuKlruFugwIpV3VflxxjGevJFLKyTKVDckYNS5XbLmXqAQFwRmq8hBCnfsPVsVNmCimPQneQdoA/ippcysVX5j0Of0/rxQrBIwsbbVHJz6fjTpJo4em4nqSO9LqNPsRLuVgG3Anr9acRvAL/MgPJ60qkyN/tHrjtT2UKAB8h6kDrTTuWmuhGpyThMY5yeM+9LOCyjAycjJPb9aR7jLnLZUcEd/apFy2MFj1IB9qb0EmyGYkbAjsGOck1IsvJHT0psqBh99kYDOTjApyRhJQjtzjIH9e1OyKuRysFTIfkfe21OjKyDHzYHLfnURbaj/AHTg/KfU+9WvOVXjwvLDLDbgEUWfQLlHaNxDMoIPOakGcsVbOB2//XTHLb2V+QOQRjnvQMGPcdy7ux/nxQNCmTYqmXdlRwQ3NPVt6FFXMeQuGxwKrTKcKDwAOoJqxDI8UTRq6lP7vGM/jSaQbiho5gVb50xwnTpTWIWMBF2E0LF5oIX92wHIGM0AqyFTxt447/nU6BcUsFPzdR0xUe8MRu6ZwDQEEYIY7h0ye1LtCKc7mz0o6ApCsqsxxyR1x2FNHysQvGegIHFNbJhwXxnuvX8f8+tAjUscsuRwADyaCbkmWEZEr8A9aib5WzHyGPPzdaeFwMnkEbsHrSsSgA6L15oIbuKWZUHzc9gO5/Ghg24HarepFNWRGGVbDDIHvS7goOXwfUdjUJgpCxq28lfl3d+QOO3/ANb2pBwWQ7QD0+tDsVXJ3bCe56cdRQql1bd8q45detO4+ZrW4vIJB+9imSKUbPXnqadhYQEG5mYYB3d6arBmYS9BxtDcii7HzksOCGYYC0eVGGV/vHqVPJx+PpSNIgXaOgGB7U1VCuhPPt0FK4uZk7IqksoZi3GTSgKp2u23PIx6f5x+tAYnkcZPPpURL78F1OOcdDiqVwv2JHiJkBHzZxn/AD+dNV/vA8nPH/16ldhJErIzMSPujGQfqaiS2aMsNueep/Wi4nK24xUZsNHwvcds058xsSHwR2FWkwhDHAJ42k1G0JhRnklxk8KFwB+NLmuyeYh5bcw2hgRkHvT/ADyBkcE/xDmpEt0aHcd25hwQ3eoEHlMEfaCe470bvQE7krN84PUgE+5/WoZJ42RizbSOAR/Wpcsx+X5mU5PuKZdRmJGYbSpGWH3qY72GIdoyF6H60BWAkIwGPAz2qe3BmhU7FA6jFLPtSMgNtyRRcpNEC2w2P5n7wnkFuOfSnYSFdke0ADJ7nNPmYJ+7PBAySPx/Ko05Ug8MPTv+dNK2pV1uPMqmF8cNg5O7/OKag/cq8nDsflBpfLBTaHUEjk+ppqpFFcbpm5xgL2p37FcyHDDMCeMeny0rM2MA5Oeh6U0skYKjkHuOtKpZSD1J7ihrTUWoibnO45ywwFHp/k/rSbAsmT94A8DpUiz7pOm3AOCf8KgZy2T0x1x3/wAKlNj1JJWTB9Rz9KR5Ip4wBxk5+tMjTzDhmxt45+lAjVARtzjqN1V5kXaFbKrwvPOM+tNWXy3UH5QD0qyqi4G0fKwBPNQsrKxztNJO+jDm1EVVcnLfNnIBbpRJucjPPPU96UbUK7+FPPUc0XHmcMFwvXK9hVApdw+Z1J6nt6VI0IaMKWwcEkH5qhdw4Ko21sYNEJ8tfnZt4Oc7uMUaoOZbkZQyS5P3lOCTwB1pwjV8qdpwOo705rksXBTGPuf/AF6azFgSzfN3x2p3E3cZCoJ+b5SvJy1Ss7vkPyATgf5/zzUXm+SCflYkcn+lWmi/0cN0kcjIYdB7c0ua+hHMluyEywqdhbYR29KFULnHzj19aYVEjFt24YwB2p+1kXJ+XNUw5mIsrLuI+UZ574qW4nZ+vy46g9Md+lQ+eI2KtycZwKkZFyPm7Z56GnoxX6kbYVCob5SD9KekhtxgfNkEEjrSfICVHHuOlPDrGDn5h0J7k0rpBzdhkkRYqR83flun5/zpyhZFUJw5yD6U9WBCv0GeAO9OiuUUEyfI2T06jr60XJcuhXBMQBPyj7u7uTz+VSLGjpzyScFC3b8aSWdZAfvA7i3zNx1PHTge9JHbpIXkldsAAKsWF3H/AD+dHMloJyI/3lvLgcRj16EelWERGV2farckKny1E8krO6uF2joF6/r1pybXf7+CGIBbH9KTv1Ym9CK2GEkVvuHkJTw5wp8tYgem3qPfFJKjNktyM87eh96bP5cnl/w7ckDf1HrRdEt6A87WsySeWxdvlBJ3cHuPelmieByFTcoY/Mvyj3H50B1mQeZ8pUY3s/5YHrU1xKqQRgSZYZLFvzz1zmlYzuQzrGkZWb+M8N7ZBwfxqPyY1UI0e/pj/Z5B9eKla4Z9jn5mHJ3KG4PB4/Xmmh0uDhpPLZuBt+X+VOztYxbJbpIVAj37pcZI7t7n3qtbXDIP7oDHcW6jtjP4VPcW8eHcfMycbm9ev0NVUgRGYNu3su5wv3QP8eKStFaEK0di6Su1Quxnzks3UDg8fjSG4JLNF8uVwAv3cAdaIXWVSYOVAyQ/ynAHPTr/AE61FBHHLIZV3rGDsG5ew4/+tVK3U0UizBKk1kqSlUlDA7w3fqf8akaRZpnX5G4529SRgD6H3pipbyq5KPGqtglW5JAxnBqNNtupPzxqxKhWfnjoSf14p9RbaF6BoogEkyzdlXoR14pVdAiqsewHnK/KPp/WoGTeA6ZyvGN/LD/GrBlL2+M42cKnfPp7VLta5mx3nPOGPzZXgg9O3/1qmtiIGd24QqBhuzZ6+9M0+8dFaOVF4AJC9cdatuiTEnf14x2FHMYsY8EcQZo3yTlm9TWdPY4cg8A8nb16f4VrCA28bhPlJPbp9etV7mH7J5Rf5dxyCOhPuO1LmtsZOTvuVraJY5CfvEqcFX4J5x9OatRoYThkwCox83SoknjSdz5iEA4xt5xyPw5q3apF5aea/DHaGHUN0xg9KmTM3du7J4vOgmDS/uiqg7ezehx9KvXOoE2iwp84UMWk3fd9Tj61FCbeKMiX/SJ2AC5bhR0wPeoTGLaORQ6o27ouMgdcHtjHrSuRZJ3KMDSCP5+AB1HWpUYFVC988mmtcCJwrPvI5Bb8aWNXJ3DrjknGBTNUyXDNGyDpjHC807ErBVLlQq4wO319KdG6svoufmI/yMVKcoOeCepFO1ybcyKcZMpZCrbh1BXj/wDVUhh2KFO0EHOB2qW3IVNozHkcAsPx/wA/Wi4csPl5GcZ71nzHq8yb0IC6OrkdDkHPY1mzoZo3KRdD/F0qe6cwxOq/Ox4IGPpkfj3qm0DWxYNuyVBweg/GtV3NYvQjjiRVKGTymcnDD1Bzgf57UqxGRhJL8+G6Fun+PSntKjRKXTCxjA9u9NExkyRyF6AcYOe9Xr0Ku+hI0gdJUjf94B941FH99wX3ttLZHQYx78c06eZwp/vfWovOPT5QSMHb1BqdxJX3FXamWdFQNyx/CmgbXEbv+5diqSHpnkBffmpIpGDEN8wZdpL9hUiXCwQpEozh9wy23B/GkPXoVyRC6gyMki8MzfLn/wCvmraKRuVtucZCnv696ppKJ5P3n3c5I7KP885qxFD9ikYQ7ZoiOd/3ug9aHJvRml7LVlOSTDEyf6sDJPp1/wD1U+SOQlMuWDj5SvQfU1O8ghCKinew4P3jmpG2xDB+TIzkdqG2VcgA2uOygY59v8/pT0QSSKS2eOopkipaOSZCyk5ye1L50SENvwTwPQe9AemhJPAkBDR/dLcjdx71UbEnzH5eMHfxVsqzJgvkZ5PrTLm1xJ83GeAOwovbdgnbQqYCRnZwv4c0iqrlVbgg8kt1pzHcoIXGTtBHp/nNNeNskBcKBwR1NO/QrRg0oMzAcA87OMj8RTt2Tj7pUcgen41JHIigfKqN/e7mmY2gnaoOTu9xU3toO9hGnVQwH3uvHGKThhxuz1xScFsjaTjHtUjI+wnox4GcUeg721Ed/JjZjtEmDhe5psZbcrFsEDBy3Shdu/eeX6HPf/ChpCuPl3KOeOtVcdwDfeY7cLkY7EUTYmk8wcnuT2p9onnMzbMAsevc1JKwJYLw69UH+e1F7OwXW1iqyvJw0vlc/nUyuY4wGfzGPRR1pswEqjd2Gee1NVRHJ8vLN3LdKOaw09RsGFXDHJHUFun5VI2M/ez7npQsO88bQCCB60gBj4O7p39Pxo5k9SmxGVl+TduLDoeKMfvPl+4OCPX/AApE3F2cctjgk9KsM2+MKWIz1b1qG9dAuQQTliT09BUixk7gVXIPGOaQnPTgDjJxyakMghiZhy3vSC5D5YULu5yecUHKYCtjIzz2oGbmX7uM8nHUf4U5wclW+VuuT609dgvYjZSCAr5HU/L0psuxosoPnHVun86cS0ZJ+8p6AZzSITLIAH2yAE7T0/nQQ5LcRGIUqeo9f50pzP1XcMdCf8ac5Dybc/MOpqMlopCQme2R3o2M7ilFizh13Y4JYEULl/l+VR1Pzf560pmkOdxUKcgY4pq4kY/dVh03UrAPMwRDvOFB6Hnnuac6q0il9wzxhOmff/PemyptZFd+vUCjcsbkD5s8k9/pR6iuOSIK5AVtw5C9fxp0kX793K7G43YxjP58U+G4KjK8Y6Zp0su8E9VGDz3FLUXMym6b5vL6HG4BqlWNS3zMwIPX0qyrowYt1yACf1qK6gSGNy37wj5sJ1FD7hzBIoWMkbgcHb7mmbFVR/C57HqKcjiZfMX7o5OOopd8QDsNznpgcHNNJjvYSBPKUEvleue3+c1Lcz4ACcsDjaehFKoMnX5QOMH1odPLfL/IScZpXFzLqV2nG0E/L/SpUkR7fezZTHRvmz2qJF3yyRHyx3G5uq/57VI0ZWORlTbHHgEt900nYlygWHiSILIH+VwCVLbc9ulV1iCjH8Y6D73H+eKm+zIyJ5/KY3FQ3TNQXlvNpuV2bNwCiRevY/1qU76XEpKWiYyCRhcyRlHyq/MVzgE//WqSTBhVpn2RZwSzbT/nmpBBO9sy/dZj9/v6g/lSXTtaoqyv5rDnJ6j1NVqxczegxmRmAtsLg9C/bntW/wCEPAmueNtUkstLsmvpYxv2xKWJABJ6DnArGXbhZYeo7N1xX0/+xb8R9J8Aab441W4e3i1dIY0gFxhn2ndu2Z46gZ+o9TXLWnKEHyux52OxVXDUXOkrvTT1PmXVLaW2uZInTypI28t1b5Tnofp+NUm2MhDjYw5C7u/sa3PHfilfEPjHU70RfJPcNIWT5RuLfy57Vj7TyxfaSck7eegrqp3cE5HrU5N04uW9iNGSJsN1HY9BTllRmbucY+bt1onkUJ8u5vXNQLtAJX5c9fatrF3XQfdp5MUeDuJPPqBSqhw27aMc49asIUjXa75HbP8A9enu5RF54ByR3qHcXMyOK2GNw+YNxuDdP880y4iVSdnBB5FTRzLhj2bpn1/pUFy37s4bndg44xSDmYjIFO0r144bp9ajcsgG7gk8f4miKIGIlW2sepLZoyVj2uvmZPAHBx+NOz7lc1wGU5DbfUihU2xkq3ue5pVCoP7vsaDloyw2k9QDRdg2O3FVw+0hfu+360sdwRE0bJ1PUcDH41Hu3IC3XrRG2d7DLMpyAeAKr1JsA8vfhOWyQQaa42sA64wOp60qxd1+XnJ+tCoqgd2HGaV2ir2BkjkUbWwM9utIACDjgehpA2MEclc5HvUjLtyx6UrE3GrtZsv1zwnrT3uuhJ6dPb/OKbGEmcDOx0GMBqG2xCUSffU8Y6D3/pQ30FZN6gcIhK8seg9KhVpGc+nQA9zUrrtkP8Y4yB0FPQGQbQ+F7FW5/wDrVd7aA0loVkcSOy7fnHDA8VIkZTiXkgZ+9u/CpTb5mYh9rbc4bpjn/ColJUKwfcD1P9aN9mIdGgGSvBPZj1psjME3BfmJ5+YY/Wjf84xx34pY9zANu5/UU9OoWsLCzud52rjGFHUe/wDOo/uO0mzzNx5BxTlyWP3VPUg0jEh9o+UnkE84ppkuw1VEhJ2shJ+61DkRRg9QOuOp9aVpTICW4brx1I6etSKTvyfvBfl+uen1xTuhPTQZEindPJ8u4cDuR7+lOtUKF2ZFjbdjDNyD17054ZVRZD9wDJMbcZ/oaY1wk0m4O0e0bNjYUDtmpcW+pLZMku6EtJ8nPyhegGMHj681FMi7VRjtYknd+B7+lIEEUjIevJBV+CccfWmSyNLD/rOxOR8uB6DtmiyWxLstSbZFaqGng3KBkFvX1qKSTduXZuiwNjpjHXJJyfSmfaJGG6X7ucAt1AxnNPQxyrlpPLUdD3Jxj6ZpO25m0lsTPO1vFHIHiSP7vuOh6H3/AMionRZXEi/MchSwfapzyKGRFQMsfmFmx83T1OfXI5qWIs8AVt0fOCvGAOOfalfqRzWIFUrI6N9xiCzM/pyev9KmaZcMh+WMjBPtnGfy9akZ1R1jPzOR0V9xJ5qBlxFK7dTwx7EcAe4ppiumQRYtXKfaN8fRD7e/8qtwNcmTyIvmydwZe/8A9eq8Vmy73k+7F/d+934HtinKiPGJop33Ken3SRjjHoKpuLFoSsktpIWkk3SnJYfeA5P9KDbi9iLq7KxOcN8p78jPaktzLcPFu67QGPcnuT2pZmWwnmj2M5Iy3zcnoeKTbGWQwsYkP/LXbgnt6j6UROiRtdAOqMQB5nuMj64qjvNywPm9iuH6nsOlXk2llRvmjjwWx0yB29MVLTRmTEvbuW6McAH7u7OT346Cr65imKunJGcp0qncwy3turRT7YyAdj9Tzn8PSp7XfawPF8sjHn/AVN76mUmtyRZJCyI/DAYzt4b6etTOz24AX5ju3FX6n256U5o1iQyyPyAPnPY+gHbj0qQWyRASB/MBUMVfqDSuYt9jEiTbNLPJ8smeY/bkYHqe+BVmzjYKpb5SvT0x6/8A66ZewtcTCSJ8kHB9f/r1J5QaNV6Fuo3c0NpoybRI9y0F20Qfc0gG3b1Bx19xUxuJ4g8TJ8uQMt1Y801TGjHf/rBgBvypzXO+VWPzAHru5J5H8s0uZdCb66ldy427k+buF65wOKsqzRPtf5UBz83r+dNkVUj3/MXTunQCqq3e62iaQZEhONzdPr796d77C5kmakbrJGJOgxksynA6jr/nrShyy7huIXsP8/pUFterJbojNtKg5G7hjyfx55zUysvncop29c9Pp+daJplKtYmt5o5Z0imfcnJDyKF2nn0qnqNzCFYCTBxlnVt2Tz+VVb7UfKk8mF9xcHDD5iPc+lIqIlnHvfzZSpzvxgnJAqOWx7Chy7DULKCsUilmIDb1DArn9KkaOG1j8tX8yTGCE7j061UnYENvTaI8q4VvTHTH9aYtvL5hYfI6n5SPmIHXH/6qdramlrbgrefE38Gecd8fjmoCu1y0eFXGNrc8/WpLlREWkjw7LgMGbaADzj049KYZCU3D5QOeO3+NaK5Wuw4Yi2g8sOoDcCoi5kkKDhTklt3OfSkMnmkMcZHc8VIsYjQngDrk980tBCRMFG2ReemGbNBuhhQiZkJx7elRTToPm+YAcswpkIVpgV4UjIPdutT5jTfcu7oljCP8qH5Rj1weKhSfd8qvu2gZC56++enpT0iziSUM4Pr820/XtQ8jJIu9MKQThf1+v1ouUn1sLG2xjvZVbqDu6nn0qByWcq/yt1+h9v8ACpJJdwYxrnBB2Ht+v+eKkDSNG2flck4x2/xqk7D5rOzK6IWhIkXdIeeW4p0RCEA7nBFO2+WQp3D6tUpjIhbHUgkA+v8AnNF7FjorkQyszfPGo38dv8KryXkkhLJ8288Dv2HHt3qJVjVWbqzHJU9M1JA20nZu2hSuBj5SO4o5FuOwr3Uk5zs8l4+Gz0/lzTVfJbHAPRqXdJLIXHzKV2n5uff8elRwiRWJkb5ew+lK10VewuQybt2OPxFNVSdp654yW6/T/Pakmk2FnH3OpC9aerDqvGetJodxdqocgqD2DU9WEnyjcD6+n51A10Y+Qu9c88ZIqTzTnH3Ae4PX9aVmybicA5X5+OopGDb9/QHhiG+6ex+lADKueu39P8+lOgLbsF42DcZ6E/n27VWqC5GHZCAJmjYHONvBp807TOGL/MW+Y9yBSBvLZpH+crkfJ2H9aSQ20YRwHjDDJErcls+np70J32K5raDyzxF5Dyg4CdPrTTN5e8MqsO26myF5Hy8fyrwo9T9fp/WnqiSPzw3t0Pb+ZoQXGY+cSDhx0+bpThcO2Wl5c5GQ3Ip2EkZhHtkdeGHTB/z3qMIIXx9/JOSOmen+fpTTRaaAOGmVVbgjkmnSSoinZ8zZzkNUbw7SHX72doG4U5FCBj6A5+Xmk0hN2Et4jMDJK2GB4y3T8KbcDGct19Km2SeXvTj13enNNYnvtIIyTupLyEpIU3Bi244bqemTTAYmUEPKD97DdKV/n4+XA45piK4jK9UB443YP6U9irgzszhX4OOo6UStHNgM+wrwCqjFTrYuqlpNzHHBXGB+vFV/LCqUKqW3ZAJGaTa3Jdug5UMigF8cYY09I2iBG7cx43elMUFWJJwMcqe1K0x2hlztAwQq4x/nFQY6DmULu3/Mq9ccH6VIzQs43dR8y7l4z079aiilWeVwyYUcZOOT+dCeY0jGLayhiSx7dOP/ANdKxOjJNwnJib7mB87dQcYzx/X0qKFHtGLNyuec9COeRVl4/wB4VbcoPKkd+Mk59Pam70nyp+dMkYbGDjjPtzRdCuuhWLFt2FzxkA1JDIGQKqMR0IOAMd6cQEQCGbeo4z2oVWjVux7n/wDX/Ki6ZW4Mgc7VKjb0A7UOkMKbz5quGBO3+L61Wnk3uq/ezwNrdP8ACrgaTaQp3kgjHY+1JXjqg1RP5yld6bVZxkn7pxyfzqhK6uoC/LIxPDdc9KmjgmtkHmom0gAeoFLEiJN5hRUY8Bn6Zxk4o5+XdEuSW5BZX4SURT/LknB7jFaDNtZS43K3I39qorFHKxdk3FG3eY3c9fwqdbws6w7N0hHyMmMEetS3cyky2zRMzEcEAZDdBS7YijBuQwB++fUEn8v88UWaiVyvzAgZ+pzSQvmR1XllOT/LB/8ArVm00c0rlnP75PJTaTgOGbhvX6GvQPEkGm654Q09tOs55LqGI/a5I/uFsAgjA4GPeuA0XTr7xFrNjpdjPBZzXVxHCbi6YRxKWYLyW6DJ6/U9q/SPVvg1bfskfsw+JZxrel+IbvUbaLdHeWQ2MxAB8lg27oc5PHAJxXFUnJTVtkfNZtjZYWdJU/jb0PzDt7+dpltdmwqDu3dMDrXpfws+DFz8W5Lq3069g/tmCJp0gl+XzVHbrz0riZJ4biZ5Io/nIJf5flyTkgHtX0B+yb8PpviL43Gl2E406+ntnXzndlG3GWGcdfYVrXr3jaO56mYY2dKg5U9Gtz541W1ls9RmtJT5Lwgo5RNo6kZqea8jtLJEs5PKZl2uyj/WDABJx712Px98D3Xwx+LOtaBezQ3cllP5LPbvvSQEA8Hrxk9emCMcGvP7q532UiW/yxphQ69PXk+tdlN88YuR7OHqKrRhV7pDBDGFUbMBRye5NSrGFGOuOuOhqC1lLwZkfe+ef1/z+FTyM0a+ZEN7dlRv8a1cmbOdyCS3QIAUx6Y//XTlQeap/g+79OaVp/tFyvl/ImMEHqDjpUq2L3ABXepyFxuGDkjPf8aTlYzdRx1uQTwuHZl4BOMt0wBnv1pkoLOs6PjOfk9e1et+KND0XT/ClhKjma6CjcoxwSPr9a8tkZQ7FE2qGwN3Qjnn2FKnU51e1jPC4l4mDk1bWxXK5VANw7EbuhqV26ldoYjG5lprptO485GAFbkf5NJK2Yw56deKq9zsASLJiMLt5/KmMixnG7BPy7i2O9ORyV3bTz1J6ih3R12v070JPYa1ISz7SD8wxgHsPr0psaDBLfKM/wAPpUjxNCCSvyehYf40h+VsngA5GB1qrIL2Hbk6dT0yG/xpQxj68nGAD2qOVghJbgtzzSpISCC24nrkdKew7sQyKzkDcPXFKS4bcuWAGeetIgGWcbcZ5xxuojkiG9ixOe2f8KL9wvoG4spZW6EgZ9RSj5GCsrFmxgHvSsNyEbuF5yOKlhcxoC/zDB596Liu2QSSOzMV+QKeXTrn+tK1y05VXy4AzlflOPrx9auIyKjN8pVjuO75cdwKgaBzIJGRVjlyNpbmp5kK93cIBs3H5PKxjYrfMAM8/Wo2aOHLRJskbkr2/HipVjWFXx8sqfwSMMDn+XNRIHZHB2o7cgL9aAu1uT2cCOVkkffI+QiBuCec1Xa3SIHd8pzyG+YA0jsmEkU4KE8Buhzknr/IUxSzMzPuCuflLd/X6U9tib66Ei7WZT17ct1/WmlnBdV2qp43Ht1oSTJ+RuR1JpxZXgMS/e6DPzc/570x6EYdpCFHAHHmD86duXlg2QO9Olj8tRjgcA7Pz+nSmOqLkKjhgCTt6j8O9F7akMUttJJ4YHuxxjiliRsFm+VeGyenOf8AD/OKc77IU3fKpzwvXHI9uah81dzLJuUcHJ+UsOmfbnmqUr7Ec1thyhxujV/k+9ntnjtUkrxvGNqJESAF2/MSw64H+cUyHypGG19q55aR+R1/P0xT4kZN8rdVOW2/NtHXj+dTzX0HZrUfFGVtwZfnYcld/IOSPwpkySO+1j+7Awdv45PpmnQapFI3kNuQ4ASUrw56nPof88UyZ1DHbJ1xkN0cHPT/AOv1qbtvUzc3fQe8zPEqeX+7wAN3Uev40nlQTSCBncKOFX7o9+frSWqtMSW+ZecIvVev4ZpkLuJD58m10Gfp7cdzTJuKn3nRuQSVAXtjPTk4P1qSW3V5QZJOcZBboB/Pp601mMs2BG8Y6F29e5pz3DNvVjuP3dzd+P50mn0M3qNt2XyJHP3RxgfK3Tpkd8UstysYUH7rcg/hxn1PFRvttJY3XqTye6nk5/8Ar026W6u4FT5cKQC/fBJPXPP/AOqjroTzW2Qtu+1sLcNI7HI/n+J+tSyrM4VpE8pEzhF9fU0trL9lmYmDzSg+4X25xjoe5A5p0yxXFyske9GUA7VfcCOuDmq0C7uPsjCsysyfKgyV759e1T3US5GD1HP8WRyCP/1VGVjt5SZN+T9Oe56ZqxO6wwsVcK23gN8vJx7+lTzWe4r9jOmjjuNjodrK2Mr8uQOPatC3WVEb95uznO327fWoGiUMTL+7BGAvr1q5btsLCP5d4yXk7dB+dNyE9CQXUu4CNwrNyQ3TtkY47D+dSQLFdRNJFwqnc57nnvVWaIxy7h8pUkbmYcn1/EU6GKZSqjYidWb7tK19W7GTV9y6XMiI2zapOM7eB3q3cPGkW6HcuFxufCk96oNO0OYg+UbnjrioYMxoqrNuIJ5bqe35UrWMmiVmW2SRw/7xyAFb7o5z0+meTUULfI0knyoOBIzcd8/Sp93zurupD8sfXrx2xzVS4Hmh4od0iAZdT8p470epk421JluTKAGLKoGFYemT6+3+NNEjxMm75jnAZu+MnH9c0y0kmjjjUdjnL/jyefTtVrzUSExs/LEKP4jnr+Hc59qltbGbdvdYskk5jZU+6er7uPbiqUUs8jmOXynAX7z+mSfwq1ua3k8pXTY2QylfvcdvSq1z812pSPdbY2s/HJ6dD0A6cnrmn6Iz5XcfGUChk2k5/wC+eCMn+VW5ZkngZAjI4YAhcL27VUe1eNhH5PlBTnnqwyMdeop9vcvEpkl3BU5A+8D/AFq/M0SRWsbE2Ya8WZZ0djvUYyMfpUskFw04kjRZLfjYX6j1GB2qrawLbQiNX6Ek7vlBHI9+aedRUBlj2xkKUIVuT6/h/wDqpu6uz3dYkTSmaKWNn3M2eG/E/TNMWeaAKB09exOMYoi8iBECvuIxk7uAe4/nUYlRYzs3JH027uh6Zoi+jNUyVpA8bIz7+MH6dc0xx57IB8qjGQP4h6U1JHgfy+kqnbn7oYYzzUsXktKg+aPBwVXCljVNtA32FRRIjA/IVGBu+XNNd1tnYyTYd3O3f364HtTmk2AqX3AHjzPmIH1zSeaszLv++DyeOOv5Vm73MvelrEYsiXFq0Txuu7llC9cHPFSrEiMY0/d4xgH0pUuCHZ/3TjAOG+bA6E9feokEjXDN/wAs9pBb09qHruWm2TyT7FIm28dt3BNQyxNPGqI7MCcbm6j8fzpI7hZ2bPyqo5X/AD0qRRtDBk2KxBJ9T70J2L1RLZQGCOQJ85K7ifvYABzzUK3BcK3zKp7Fhg0rjDb493AK4T5cDpn196j8oR8j5Tt2gN1/nVpdyuVtaj7glBleCRxjnj60gBmCyyS7UUYKnqe/+fxqOQ8hT0HzDHc0jF3lV03LtHzANwfzp2sUvdCW5dY2YQ7/AE2L0GKes4lYxsm3MYKsvU8859KI5HI+XjK8BflDH0AogTzZSqzbUQ4IbGTxkmpfcfTUlhkMKlPvgnOPSnGRQhYKxH3fl7VHaRRukxbcCxwFbqw79f8APFQ3Suv7sdB69D27Ur9Boc8e0EN8qEZ3dz61GkylnEe7yx8od+uafMrQsArbmB5JywB9qc0W2zBR18zJ4GBz16UXtuVch2Ko3NnJ4OP8Kd+7+7E3zAZyOhpFYKG8xtpIwTTA5hAw+ccD3p3EPyQx2NgdDn1pPNELAe/Q0+OFRHnd8x67u3+FMubfC7gy+mWbg9ad0F11HxNtRi22TngL2oVllTzHy7hcAD5sdaqMzL5ke/cQudo6YqaEytAsi/KoOC7dqL9h3WxKbdZcyu86Ec7nBwBx2qP7R5rLHs2gDj068nn2qe4xvItp3Z25wzHB5Hb0zUEFwsVwV6k5Lb+gzwRQmSmSrdSMGDTdeu1eD6UFNmE+aJM8Ed+9QeR5dxJLNL5EajOOW3f40rEs24pnBxkfKSvX/JpX6Gqaew7MmWBlyCOM9qniYtFub92R61DCm6KQlfLcfMBu3HA9PypxumuVPmK0bDgl2zkf0o1ZDkxXuXkbYibsnoO4/pUc6ohVFLDB+ZS1IpGSobbjp7UBgCpbPPocfQ0bBo9hjDIOVyD0FK24gqzZHUhack28EblyB3ppRQM/dx2p+o07bjm2CMwRytEuctk5x/n/AD1pIoWRfnbc49aI3QEFucdCeP61JGVTLBckHg55FRaxDdthvlqxAO7I/i5wKVWZC5A/ddwuM96cZ2ijb512v1AX2qBQighU3HuH6U2rmd+5Mo8tQqbeAG37t2PeiKHzZlj+7IWyG/hI68+lQRSoJCA+49SG6VMLhtxClcDr6knNQS2STb4pJGm4RQdpR9wPbHvUcHzKAE+UjAC9j/SkvFdVtovk68lWPXBzUixi1AI+8p37mboQRnP4cUm9BcyFklWJASvQ/wC7n/CoZ72FovuYI4x2X/69WNizkAvtzkhvQfhUTW9vNA0bnMgXkt2Pr9KV0NSTIiI0Zd5XaAMMfw71bkiIVx/CwwW7Y/xqK1QW1qzRHzYsZz/d45/xqRLq3uHji3psdPm34yDz2zTu9xXe5GzlANzqSQMt2wKct5vd0beIyOSeimo7yJEChflZGyoXtx39aI5Qs7AfeK5ZGfgjkD8cc1SdtWUvMliiVmcY8uH+43Qn/Cphe4ucui7gu0Feigd/r7UQQSPCsUWzHT5umMnIP8qYqRz3kjp8jKSNuwbRz+FQ7XMZWHTSKJm8need25vX0PtUaSw5MkMbL8wJC9D1PWrNxAxgk8hPMwPmZev0HtUFsVCKnzQl2IKyYwcZOTUmErGkLP8AtC9gj/1YaRQx7Y4znPbFfTHx1utZ0L4c6DYahbeXatYoFli+7IAAc5HXPXP09q+abEurID85U7irNwD+frXpvj34n+ItV8JaPoLaW/8AZ9vEVjubh9wBGBgfh2/CvNrR5po+fxdKNTE0n2PK3uFuYh5KeSko2bd/Ixk19S/sqeE9F1WK+n1iZobK3heVvlKmQjPH1759vavmFYpWZWk+V1fJ29CB1FfRHgr4gTaT4GvrZU8p2t2j8xOoDLjJ/Os6jSaOXOOapSUIdWeBeM8Xvi28ngd7m0ErorEfcAPTn2rEuHjit2UR87ic7uo47Vsa0lvHIWijXaD97dyT3J981z8tyzBsjag6Fuo9eM16tFcsFY+xorlpQXkhwwjBn+XaOPTOKlRy7FxxtOeapedEvO/cOQGXtxmnvGbiNtjbGY9V6H1rp5e5tZFl5YZH3hNpBCkbduTyc/596t28oy6h/mxu5654/p/Ks14irrjbtHJHr9anhE0bs6n5SPuM20D/AB4qXGNiXCD0ZavNXaWACfdtUZ2tnCmqjzMwR1/eSdlbp3NEpSWIq3GOAe+f/wBVHnqpMTcyn5sn7pPqP0ojGKNFZELFg25+GbJ+X60YMxZewIx6fSp3Q3MojlfMgw2d3GeR+FR7yspiX5FA5JwQRz0HahysFxGA2lhwAeQW61C5AfJ6EZwOuKkXy3WWRZlAXGVHzH6/SmPAy/e2lckE9zxj8O9CY1bYjuFEhwxYYGcFufTNBfaR8mSOxbt61NE5ncRb1YZxnj5abeWqpLLHv5C7vmxwPWne24X7jAZC+Dtb1pGygBK4UjGRTYZBt5+cDgMOtO8zDALwvvQm0CFXy+C53KvLKtNZQWJC7UXPyikkUAknnHQbev6U4ytKdp28DkDrmi472FKmQYH3cY+VulRzXTFgkfylQBx0NOZ5E/drwDwWPalXDe+3nHSmLmtuMuIZHVfvYX5mAbrTy8eEeb+H5gh/r+dKVzhl4KgNx05pDdg8yfMdxwu3ilZBcasQ80soZV6sz9OxFK6+c5cfK46jtml3MshlPK9QvY/ypyyYk3bMsx6L0oFcijgBY55J6juOalkxJIgj3IoHO5uKSRo/LaUpt6Zx1XPHapGLQqEUqZG5yfT86fPqLmV7FeQLE4H3Ce3rSs6ouG+Q56j8hSOkqId20gnOD8xx/Sp433AqU+RwRubtSchXI0b5Qeq8g7umOpP6UrBVy6/K/B2t6URNEQlu3Me7LK3Rewz7U4Xb7zIod1GF+bsOe3rTu+pLY67ZE24+Xccs33hnHSoZbvzZAR8pAwCvTHSlnj+1CJ4o9kRJZ2XqfY9MUXEMvl4+8D8u5vTr19DQtrCbutBGtFfa8citISCf9kZApULtI58v9zyCe598+tOghw6q/wAgPO5uhIIPWkfdOHUPsRCTjfwBnt6UXZLTb3KkIeOZwwlky2MsvAx71dXfCpljjXe3BO/jrSw3awFY4ZEjOCD7/WovOVCNwzGOjr82D0pX+4h32LNkJXvHMo2xhTtVlClR9ahufJW5kLfMSMAq/bB5IqSNGdH835hgDcjnnvUctopVZZtm1hny16r060XVzK66le1R3JMfLZztZ/vDOOPerTyRoJP3iKQfmVug7cUFwqK0W1SO69hk/iKDaeY4DfeHJLenoKV13sTKz0bE+0M4bbsYtyBu6D1NOMUePnf7wDD3I7f15qBVKeYzbEOdu309vp/hU6/Pblk2KqkDLN8zY7n04pX6IlSY7czyqDsUkYG7oB1HtUkEslxGFmRYnUZYr36CkYAlHjkyMEjcnLdeaZbNJMgK7WmAwzL0X2pNXBPzLq7QML82wkYbtjBJzUttJDcykP8AIV+UFujN1Az65FQW91IswPy/ZwMN6g46noKie8WVi7yRON5+Vl4I6Z+uOaOXowtd2LMsUT6hH5u/BBQlf4ev61UjulQTK/zP5nye4qe6nW4wrbVQrhQ3yj3ptuqRHz02SSA4KN8w6dee9UrDVorUjIluAhl+VQ/CL0B68+lacjEgK3XPzOvUDHWow7xRyOPnJG7P3eevSkb5UZnfYTjG1fu/X1HsaW5m7MkDBWznI7e3+FPSQKhcr904z2H+FIse47n3byOffHfr3qKK1nlk+TmMdvQ+/wDjRZvqQ43Lm8MMgKQwxubqOao4gtwWa5yd2DjqR34FT7jLGT0ZDhvm6fTmoZnVlbam5+g9V4659alpmE4cqckTzmKCBGO7e3p068HPrjtVNnaSV9uwqq5BboT1IqVpHXYTwrggxthucgE/X60+ZJbeN1j25OQG4zmpvbRHPdyRMscjeU5gLE4Ylug6/r7UzX4YtO8tGmyJDu2huFzzzSRySQDMvm4QcKz8FuB/nFRXVv8Abo8H5oxglW+uaXN1ZhKTJLbfPEu6d27kt1xz6/hUsiocRon75jyW7j/9VVrV8AxI+wJ1OwMCOoAp37xOI97EHOxuuPT2o5mZKckZ0sjeWyybZGPIYdc8HpVeJBbXB3puBOST15ollhWbYH85yowypt/Ok2hpwd+/PIB7dv5V22aWp9imx8ssTTsgTcDyC3c9O3Wns2ANqYX+IM27PXt2596S42KhKf6wHg+lVoZhcyKm/G3GSOvX/GpS6jTT2ZYdC43SnJHVW6Dk4A98YqJ0kVD87rs5+f5cdBntyPSmsjb1V33Q5yT29vrTpIm4Uu0hZScnofaqWhSVtGV0nYAuzttXt3PerPmfKuEzwC3zck0hh8l+X4bsrcfhTV+Vz2C+vek5KwtydFDgeSnyfedT/CMAevHNQrOqOx3gKzliPvY9BnihnSJnaN8hyAV7YqS3nSKQo+1o8cMfxqfVXFZLVixbmZ88L/EKWcbkQn5mJBKp8oA4GevNNuoyifu5MZPzM3Y845pLWVld0dySvRj1xjjilq3dA9dUTSzbmkZXQIFGQvUnnqf/AK1OuJmwN0bR4AILd++Opqs3k+bvb/WMOEXoPUU5bsIAz7ZAP4N3Xn9RTVx8vUSO8M8pULnb/F6H6Z/zzU0bmZgflA/iHGP51XW0Mm6WNPLDEnc3b6UeWRCMtg5wTu5OKrqUlcljcy3SbHXGcKnqc54NREo7zOd6liSvTg55/Wn/AGhVjCdAp3Bh2NNKMwUnaoPHzMM460uW2+hfK0OjvCCiI+/bnLHpn39KWWbzJfL34BAZjuPb/wDVVePTmeZvLfcuPvN8p9elEqGLgOskjDGfTv8A0o5Rp3RIJvMBK8gdj6UxYhKrDhMNTTOySO/BDD5v/rU1pzhPujPzFRSs0Nq2hMIc5BbBHc9D69ahLOGAHK+vY07zXm3E7nPXG71p52xE43H09qLPqRfox6SGTB6kc++aJxukUvyBzx6/nUcx+zxhm6N6UQSiQMEbnHGaLWDmsTyMnlblTL4wS7bTio28u2dAr7yR8y/dC094HgieQP8AN67ulNC78GVM7zgewHPPP+c0WtqF01dMlt7nZCxbYrO3O75sDqPpz/8AWpsk5yyl1JPOPUY7DtTGmMg+VFjAJAZm/wA9s015rZpZliDyk42MPlwO/wBeaLX2GpIY7Bywk+fJyN/Ue1OjkLDHpzy3P9KVGWdSVyXXk56D8f600xlchvlLDPPXmmtBp31Qs1w0MDFTh8/d3Uvm7gC20OeuOhqtOMxhT8xHepFfMXPyn1oZLd2SNIEG4fMMcAd6b55lDZ7ZPPam7mReOOcDNOZwfnPyhT0FK2gXXUcTvDKq4I9eM0pyp65xwwNRrLJK4A4TGaezb/4sD+VJ6Dv2FeTBUnoe/wCNJI5xhtoB64bk05GAVyrZCjvSLIirl/lUDk+tTa5D03HIyuoQqrLnnHY+/NKrGBWA6ZJyW6jFRg7APK5BGRn5SfemthnC/wAXU56D/OaGmTpYdM6OBj5RnIPGc0Qq6Mg+7EQXJ3cjtz6VJDsSLym+Ukhie+BjIzT327nVOVX+/wBv8+9SyW0kRrKWYM3LE4xu4Axyc/0qRmcB93GVxhvT2H1qthYZIgwwx5YN1HtVtWSPKttJ9O4piuiM3HlEbN7u67Qrdh6cmnzObePEke7OQSnQ80+0sJNYuVjtzucAjHHWiTTZEn+zzfusuAD97PQ0rrcfNHZaDbcOls0ix5jhUlh3weCB6/T8eagXyMeeYNrMOvoO3Hqat29rOjyhZOI2K4XpkdjSW1oixSIzusztzt+baPTPpSv1DmQ+1jgnkMjzpEVAwW+Vckd/X8aJ2CTlnk3PGuxljXr3Dfl61X+y7GYrJ5ceQCZP4h6+x9qs+UqZKOkzj72f8+lDXVCd3qgSXeiunG3jePlB5xz9KjeZkzsTdkHc3v1x9atO6Khhj+VSM7VxnPH6UipJLbzRI/yhyw3LxjFSrrcwk31ES+MESGCRGWUHJ3bSOx+lMsoWhZ5WkyA3KyY/H60tiIkkYdWHykN0BxnHp0q/FCFtjPvw27CqvTHTvWcmo6HLObXwkYkNyYY7eTZufG/byv8An3r6v+PHwe8DeB/2bvDWuaR4znv/ABRqKwXDafcN9oXcyqZVAxujVO27qf0+U7C2Zr+MB9xL8K2F/H0zX0Z8b/gr8TvD3wg0XxZqFvENACQgIJ0f5G5QkZ75znvx7V59VLnTXQ+ex0uTFUE5Wu/vPm7SdL1DWtVhsbKRJb2eRIo4WbaFJOMnHvX1X8Yv2b/FP7PPw20qbWbix1BtRLK72crv5DBA2G3Kvr2z3r5m8NWgu77LvictueaL5WAHQA/l/Ovd/jN4s1wfCbQbW6v57y2e32xfa5mlZOo6sT1rKbvPlHmMZyq0XB6J6o+dtQf7VaSGX92UbPzfeck/zrOkWW7+UIilQcbuvYfjxV+cqzKnmZ8tQWK9/wA+lVYpHO6T7oIzlewP8q9qMuVaH1qqKSVhj28dtF5ZjRip+Yr0JwM/SnJFHuI3NnH8LcA/jRMEwoR88ZHzfe9selJt3gnqVPPsatSb3NOZ9QRSz5bjPQHt7foakMihWYtsA6jtVWe8dnBXpjA3dsf5NVpbtpxg/IM4wG61XK1uHwotJJGJduxgCejdj61KsayOxl+VMZzu5H4fT3pVh2xBhyoGcjtTGi865Qb92edp7Y/nUucd0J1Lbk0E8ayCVeUXC/L/AJ5qKSITvJIiM6owJx8uff2OOKsCCGRWz+7Kk8J1PHfnr3rSudCutKtIpZ4JVinUlXb5VfHf39OKlTXMZrEQclT6s52fzY4Vjfb5cgyo7qOmOMfrUXlEsvlx/ukGcDLE+/XmrFxcbreAfdKEgSfxYzxUUEihnVfly+zd6ADjH41qm1udQkpZExHH5XOdy/SmNKHWSObksOWb7w7+1OdEiGWLNtIOB1b+lKV3OrMmGPHPQU1ruG5HFB5UYG5R2z/n/P5U9laNih+pI7+1NEh3DK5AzgHpinC5IGW+U8fSlZgmCLtJbCrngE0138s8svzcMBSIdxO7nJIGaJFMZz2x371dhkiqBkjaTjdtHaommxgtnb6jtSbyFYBWIJByW6Ux596Y3bAOgPehKwtUStI2AS2V74700Dahy3zZyAe1Qljbp3PoBTotkqYbsc4H/wCuk0LVlqJ/MLKWyQOgbt/So5UYMT3X+dQSSiJ0KfezgCrIlWIgOmP4T/P/ACalxuK9hqPLATI3R+q9lHv+dTz3C2bKXCyFxx6Y9qrXTrPMzl9pUAKq9Me9Nk2uyYPzKCBu9fSly32Fa5aniyGlEexiOP4Rj60hgdiTG6S8/MvK7R7mktpZI/ll/fnOAp+XH+fenRyq7ukPyKAcq3UgkZ59anlfVhawwEee0Mb5kIySvzAAZzzTGMtmCd+3k4G/5Qegz/8AXpUVIstH8gPylm65zn8//rVI75UBv3aDkn1wM8dKqz+Qkl0Fw25iX2hlIX0/KoJHWBkHnea5+Xy17dOnrTftEUjmMRvlTtG7qv4etTLOEG5U29gvcf48UWZOr1EXzX3I3QnKszcr14pzZi2hfmT+8e5+lI0hYhum0cZ7/wCcUnkI7hydrk5DH+E0m+gm76DJYmLBvvsTnO7kD6dqtJO0e1I49wIJ3N2wQOf/AK1RNcLA4T7wAxgdzjk0+F3lhd2jwmcY70rye5m1bRjllktGaL+JG3N6DOM9+n0FLcQLuja4k2ox4ZfUcYqG7uX3CRflcDBH+NT3V7HPp1tbSnZcI7Mzr8wI6g+3HFHK7EWdrFd5URsJHsKDCntjqcjjFPiu1kddwzn/AG+Ac5xTbZTlz8iKy483+LBqs1usWo+Ws3DLlU7/AI+9NpPQhmjI2Ad0fQco/TGeuR/SmXDeSX2x7opOWH3lHGM/rSyMuNu/yyoOT6j1z6UT3MtraNsPmuhyw+7xx+dStNGSPt7eO4hZW7rvDq33eCO/50zT7gWVzOHT91jp2B6Z9hUMMjXEVy0T/OuGIXt/kUsN2J7EY/1nTa38Q78+tGrdkgs3si5cXnmh2VFVVOMr8oI7k+/8qh4QIWgRmJyB2A6darxs0ylR83zkFP4uSTUpkleN4t+6McMq/eU8gAfjTV0rDtbYuIls7CRv3iEABGfdjOO/r9KtLEXRj5my33A4X5WPH8Jz0zWRHcrFCqy9Fbnd06dPyq5pkXmQXUjz7Y422r6gZ4Az0+tNp2uxcnVF4/NGQ/ysMNhfSmSB9od9pVRk+n0/PinW5DSmBZNy43MV6k9Oc1FJsljDL8wIaMFupOeuP89KkLdB73XnNyn2dQhXO7gmhZzbIrJDuQ8N821u3PJ6Y9aaI4ImLSvtYABVDdR7+h9qR5onf90+RyAZOh7dPwqrCcU9ESgMh++rhjlSvygdc/Xr/OmPdGQiNv3UXA3/AOetDM8gDyclTn5ug4xinIyiIlt8jkc+xwOc1EvMxnFJWKUlxC9ypL7UHy/N8oI4Ocdj/nrmh98E5KzebFj8VzwMD1xzVK52W+pQGTfHGvJd+2cce9a8ltEhRIuVckqPvAgc5P8AnrQlayirnJJa2QW83lIgbop5V/mOOeevXFTmR5FZQm0A4yW4B+v+FQY3q4+8CeB3xzzT1mdRHHF8iHBYt0PfPoTU2d7WMXF9SrA3lTkxPtnj5LN0POQe1W4NQZd0zfPISd2ehPc5/WmTrHbDceHbgBumPWobbKHY28gk8N0PfOafyJULayP/2Q=="/>
  <p:tag name="MMPROD_13555LOGO" val="/9j/4AAQSkZJRgABAQAAAQABAAD/2wBDAAMCAgMCAgMDAwMEAwMEBQgFBQQEBQoHBwYIDAoMDAsKCwsNDhIQDQ4RDgsLEBYQERMUFRUVDA8XGBYUGBIUFRT/2wBDAQMEBAUEBQkFBQkUDQsNFBQUFBQUFBQUFBQUFBQUFBQUFBQUFBQUFBQUFBQUFBQUFBQUFBQUFBQUFBQUFBQUFBT/wAARCAmdCZ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TNABijNVb7UbXTbd57q5htoU5aSaQIo+pNeaeJ/2pPhH4P3jVPiL4dikT70MN/HPKPqkZZv0q4U5z0hFv0QHquKK+UPE3/BTX4HaBvFpq2q6+y9tN02QZPsZvLFeV+JP+CvHhe33DQPh/q2o/wB06jexWv5hBLXfDLMZU2pv56fmOzP0Dor8qvEX/BW/x/dlhong7w9pinobxp7lh+IeMfpXmniH/gpN8d9b3C38S2ejI3VLDTIP0MiuR+dehDIcZLey9X/kPlZ+z+B61FNcQ2sTSSypFGoyzuwAH1Jr8Gdf/as+MXiXd9u+JXiUq33kt9Rkt0P1WMqP0rzzV/E+seIJfM1TVb3UpM533dw8p/Nia7qfDdR/HUS9FcOU/fbWvjh8OvDYYar488N6cy9Rc6tBGfyL5rg9a/bh+BmgbvtPxG0qXb1+xrLdf+ikbNfhmST1OaSu2PDdJfHUb+5f5j5T9k9Y/wCCm/wM0wN9m1fVdVx0+yaZIuf+/myuI1b/AIK2fDS3DDTvCvii9cdDPHbwqfxErH9K/KOiuyPD+Ejvd/P/ACHyo/SjVf8AgsBbJldN+GUsvo91rITH/AVhP8647Vf+CunjWbd/ZvgbQbT0+1TzTY/75KV8EUV1RyXAx+x+L/zCyPsrUP8Agqx8ZLzPk2Hhiwz08iwlOP8AvuZq5fUf+ClHx5vc+T4nsrDP/PvpVscf99o1fLtFbxy3Bx/5dL7gsj32+/b0+POo5834h3qZ/wCeFrbxf+gRisC+/a6+M+oZ834l+JFz/wA8L94v/QCK8horoWDw8dqcfuRR6DdftDfFK+z9o+JHi2bPaTXLlh+r1i3fxS8Z3+ftPi3XLjPXzdRmb+bVzFFbRo047RX3CNK48Taxd58/Vb2bP/PS4dv5ms+SV5m3O7O3qxyabRWiSWwBRRRTAKKKKACiiigAooooAlgu57Y5hmkiPqjEfyrSt/GGu2mPI1rUIcf887p1/kayKKTSe6A660+L/juwx9m8aeILfHTytUnX+TVsWn7SPxZsseT8TPFyAfwjXLkr+W/Fec0VlKhTl8UV9wHs1j+2R8bNPx5XxJ158f8APe583/0MGuhsf+CgXx80/Hl/EGeQDtPp9pLn/vqI188UVi8Hhpb04/cgsfVmnf8ABTT452WPO1nS7/H/AD8aXEM/98Ba6jTv+CsPxctCoutE8KXq9y1nOjH8Vnx+lfFdFc8sswct6S+4VkfoHpX/AAV58TQ7f7S+HulXfr9lv5IM/wDfSvXZaT/wV90aYr/aXw3vrUdza6ok3/oUaV+ZVFYSyTAy+x+L/wAwsj9atI/4Kx/Ce82re6F4p09z1Y2sEiD8RNn9K7fR/wDgpJ8BtUAE/im60xj2u9LuP5ojCvxeorklw/hJbNr5/wCaDlR+7ui/tjfBTXtv2b4laBFu6fbLoW3/AKN24rvdD+J/g7xOVGj+LNE1Ut90WWowzZ+m1jX88tKGI6Ej8a5J8N038FRr1Sf+QuU/o/DqejA/jTselfzvaD8RfFfhYr/Y3ibWNJ2/d+w30sOP++WFekeH/wBs742+Giv2T4ka5Lt6fb5hd/n5wbNcU+G6q+Con6pr/MXKfuxg0uBX44+Hv+Cn3xv0YL9svtF13HX7fpiru+vkmOvTfDn/AAV48UWxX+3vAGk6gP4jp97La/lvElcE8ixsNkn6P/OwcrP1Bor4Q8N/8Fbvh/ebBrfg/wAQaWx6mzaG6VfxLRnH4V6t4Y/4KL/AnxJtSTxZLo8zdItSsJ48fV1VkH/fVefPLsXT+Km/lr+QrM+mfwpa4Hwx8efhx4z2DQ/HXh3U5H6RW+pwtJ+Kbtw/EV3SSLIoKsCDyCDnNcMoShpJWESUUUVI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VLU9XsdEs3utQvbextIxl57mVY0X6sSAK8T8b/txfBLwF5iXvjzT9QuE48nR918SfTdEGUH6kVrTo1aztTi36ID3gcUvWvgTxv/AMFb/B+neZH4V8F6vrTjhZdRnjs4yfUBfMJH1A/CvAvGf/BVH4u+IPMj0S00PwzCfuPbWhuJh9WlZlP/AHwK9alkmNq7xt6v+mOx+vBauX8WfFDwh4DjL+I/FOj6EoGf+JjfRQE/QMwzX4ceM/2pfi14/wDMGt/EDXbiGT71vBdtbwt9Y4tq/pXl808lxI0ksjSOxyzOckn1Jr2KXDc/+XtT7l/n/kVyn7T+Mv8Agop8DPCO9E8VSa5cJ1h0izllz9HIVD/31XiHi7/grv4dtQ6+GfAOp6j2WXVbyO1x7lUEmfpkV+YlFetSyDCQ+JOXq/8AKw+VH2j4s/4KsfFjWd8ejaZ4f8PQn7rx2z3Ew+rSOVP/AHxXjfir9tX43eMN4vviNrECt1XTXWxGPT9yqV4lRXp08uwlL4aa+4qyNTXPFWteJ7j7RrGr32qz/wDPW9uXmb82JNZec0UV3qMUrIQUUUVQBRRRQAUUUUAFFFFABRRRQAUUUUAFFFFABRRRQAUUUUAFFFFFwCiiildAFFOwfSk59DRdAJRS8+hpMH0ougCiiindAFFFFFwCiiigAooooAKKKKACiiigAooooAKKKKACiiigAooooAKKKKAFBI6HFdL4Y+J3jDwWynw/4q1rQypyP7Ov5YP/AEBhXM0VMqcZK0lcD6G8K/t+/HXwnsWLxzcajAvWLVLaG53fV3Qv+TV7L4R/4K2fEDTiieIvCWha3GvVrNpbORvqSZFz9FFfClFefUy3B1fipr7rfkKyP1W8I/8ABWr4fan5aeIfCevaJI3V7UxXcS/U7kbH0U17h4O/bo+B/jXy1tfH2n2EzdYtXD2W0+haVVX8iRX4c0V5dXh/Cz+C8fn/AJi5Uf0XaH4m0fxPaC60fVbLVbU9JrK4SZD+KkitPHvX85ela3qOhXaXWm39zp90n3ZrWZo3H0KkGvZPBn7bXxt8C+Wth8QNUu4U48rVWW+Uj0zMGIH0IryKvDdRfwqifrp/mLlP3Ror8pfBn/BWj4g6V5cfiXwtoniCFer2jSWczfVsuufoor6A8D/8FW/hfrvlxeIdI1zwxO33pPKW7gX/AIEhDn/vivIq5PjaX2L+morM+2s0ZBryfwR+1V8JPiIY10Lx/ok88n3La5uRbTt9I5drH8q9UjlSVAyMHUjIKnIIryJ06lN2nFp+egiWiiip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CcUnBoZgBycV5P8AEb9qn4UfCjzE8R+ONKt7qPO6ytpftNyD6GKIMw/ECqhTnVfLCLb8gPWaM8V8C/ET/grX4T0vzYPBfhHUtdmGVW61OVbOHP8AeCrvZh7Haa+X/iJ/wUn+NPjkyxWGrWfhK0fI8nRbUB8f9dJN7g+6la9uhkmMrauPKvP/AC3HZn7F6tren6BZSXmp31tp1nGMvcXUyxRr9WYgCvBvH37fPwR+H/mRzeM4Nbu0HFtocbXm76SKPL/NxX4xeKvHXiTx1e/bPEev6nrt1knztRu5J2H0Lk4rCr3aPDcFrWm36af5lcp+lPj7/grtaRiSHwX4DnuP7l3rl0I8fWGPdn/v4K+cfHf/AAUY+OHjbzI4vEkHhu1frBolokOPpI26Qfg1fMlFe7RynB0Phgn66/mOyNvxR448R+N7w3fiHXtT126znztRu5J3/NyTWJRRXqRjGCtFDCiiiqAKKKKACiiigAooooAKKKVVZjgAk+woukAlFdr4a+CfxB8ZFP7C8EeINWRuklppk0ifUsFwB7k16x4a/wCCe/x38S7GXwU2mwt/y11G9ghx9VL7/wDx2uWpisPS+OaXq0B85UV9xeG/+CTHxL1DY+s+JvDmkRnqsLzXMi/UbFX8mr1Lw7/wSE0aHa2u/EW+vP7yafpqQY9gzu/54rz55zgae9S/omxXR+ZdFfsF4e/4Ja/BfR9pvRr+uEdRe6gEB/79Ilej6F+wt8CvDu023w706Yr3vpZrrP1812rgnxDho/CpP5L/ADFzH4bgE9BmtDSvDmra7J5em6ZeahJnG21geQ/koNfv1onwR+HnhrH9keBvDmmlejWulQRn8wldjDaxW8axxRJGijAVVAA/CuKfEi+xS+9/8AOY/A/Rf2Zvizr4VrH4b+KJUbpI2kzIh/4EygfrXcaP+wF8eta2mH4f3MCn+K7vbaDH4PID+lft9ijArjlxHiH8MUvvYuY/HjSv+CXfxt1EKbiDQdMz2utS3Y/79q1dbpn/AASR+JE2P7Q8W+GbUHr9na4mI/OJa/VrIo5Ncss+xr2aXyDmZ+aWnf8ABH6+fBv/AInW8PqtvozSfqZl/lXU6b/wSF8MxY+3/EHVbn1+z2EcWfzZq/QWiueWcY6X/Lz8F/kK7PiGx/4JL/CmAA3PiPxZcsOy3Nsin8PIJ/Wuisf+CXXwTtMebBrt7j/nvqOM/wDfCrX15RXO8xxkt6rC7PmK0/4JwfAK3A8zwdPc/wDXXVrsf+gyitq0/YH+Alljy/h7aNj/AJ63lzJ/6FKa+g6SsnjsS96kvvYXPFLf9i/4I22Nnw20Q4/56Ql/5k1pW37J/wAGrbGz4Y+GDj/nppkT/wAwa9ZwfWjB9az+tV+s397EeaR/sz/COL7vwv8AB4PqdCtSf/QKtxfs9/C6D/V/Dnwon+7otsP/AGSvQaTn1rP21R/af3sDhh8C/huvTwD4ZH00e3/+IqRfgp8PU+74F8Nj6aTB/wDEV21FHtKn8z+8DiG+CXw7f73gTw0frpFv/wDEVG3wJ+Gz/e8AeGD9dHt//iK7uij2lT+Z/eB53J+zv8K5/wDWfDXwk/8AvaHan/2Sqsn7MPwhlHzfC/wgP93Q7Zf5JXpvPrRT9tUW0n94HkU/7I/wYuh8/wAMvDa/9c9PRP5AVm3P7EvwOugQ/wAONHXP/PNXT/0FhXt+D60Yq1isQtpv72B873f/AAT6+AV7nzPh/Cv/AFy1G8j/APQZhWLe/wDBNf4DXIPl+F7y0J7w6rcnH/fTmvqOitVjsUtqkvvY7s+Or/8A4JYfBi7z5UniKyz/AM8NQQ4/77jaud1D/gkl8M5QfsXivxVbnt58ttKB+UK19zUtaxzLGR2qsLs/PDUf+CQOjS5+wfEq+tvT7RpSS/ylWuW1P/gkFrkQP9n/ABIsLo9vtOlvDn8pHr9OKSuiOc46P/Lz8F/kF2fk1qX/AASY+Kltk2XiLwrdqOz3FxGx/DySP1rj9X/4JlfHPTQfs+j6XquOgtNUiXP/AH8KV+y1ISK6I59jFu0/kPmZ+GesfsM/HTQ932n4danJj/n0khuf/RbtXDaz8A/iX4d3HU/h94nsFHV59InVfwYpg1/QLigqD1Ga6ocR118UE/vQcx/OLd6ddafMYbq2mtpR1SWMqw/A1ARiv6NNQ0ax1aAw31nb3kJ6x3ESuv5EVwuu/s5fCvxJuOpfDrwxdSN1lbSYBJ/32FB/Wu2HEkft038n/wABD5j8BKK/bfXf+CffwG17c7+BIrOQ9Hsb65hx9FWTb+lebeIf+CUnwl1Qs+nat4k0aQ/dWK6iljH4PGWP/fVdsOIMLL4k18v8mHMj8kaK/SDxF/wSCPzvoXxKz/dh1DSv5ukv/steWeJP+CVPxe0je+m3/hzXIx91YLySKQ/USRqo/wC+q74Zvgqm0187r8x3R8ZUV7v4l/YY+OfhUObv4ealcqv8WmvFeZHsInY/pXlHiP4e+KfB7lde8N6vorA4I1CxlgIP/A1FehDEUav8Oafo0M5+ilII6jFJXRcAooooAKKKKACiiigAooooAUHFdp4J+NXj74bsh8MeMda0SNTnyLS9kSI/WPO0/iK4qiolThUVpq6A+vvAf/BUL4xeFjHHrL6T4utxgMdQtBDNj2eEoM+5U19H+Av+CtfgvVvLi8XeEtW8PynAM+nypewg+pz5bAfQNX5ZUV5FbJ8FW+zZ+Wn/AABWR+8HgD9rz4P/ABK8tNE8e6V9pkwFtb+U2cxPoEmClj9M169HOkyK6MHRhkMpyCK/nCBxXb+A/jj8QPhk6Hwt4x1nRI1Ofs9teOIT9Yydh/EV4dfhtb0an3/5oXKf0FdaCK/Iz4df8FUfin4XMcPiax0nxjbL96SWH7Jcn6PF8g/79mvqH4df8FUvhZ4o8uHxLY6t4OuWxvkli+12y/R4/nP/AH7FeFXybGUfscy8tf8Ag/gTZn2lmiuL8A/GPwP8UIBL4U8V6Trvy7jFZ3aPKg/2o87l/ECu0zXjOMoO0lZiFooop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FLWXrviLSvC2nS6hrGp2mlWEQzJdXs6wxJ9WYgCvmT4o/8ABSj4PfD7zrfTNRuvGWopkCLRYswhveZ9qke6bq3o4etiHanBsD6uNUtV1ex0KykvdRvLews4hukuLmVY40HqWYgCvyh+J/8AwVU+JXinzrfwjpmm+DbNshZtv2y7A/33AT/yH+NfKfjv4q+Mfidffa/FfibVNfmByv266eRU/wBxSdqj2UAV9Hh+HsRPWq1Ffe/8vxK5T9f/AIlf8FD/AILfDnzYU8RN4ov48j7L4fi+0An/AK6krF+TmvlH4lf8FavFGqGW38D+ErHRITlVvNVla6mx/eCLtVT7HeK+A6K+hoZFhKOsvefn/kVZHqXxG/ah+KnxX81PE3jbVby1lzusoZvs9sR6GKLah/EV5cST1OaSivehSp0VywSS8hhRRRWgBRRRQAUUUUAFFFS2tpPezpDbwyTzOdqRxKWZj6ADrRdICKivZPBH7Hvxl+IPltpHw+1hYZOVn1CEWURHqGmKAj6Zr6A8Ef8ABJr4jaz5cniXxJofhyFuscG+8nX6qAqfk9efVzDC0PjqL77/AIILo+G6K/WDwX/wSd+G2jeVJ4h8Qa74jmX70cTR2kDfVQGf8nr3rwZ+xz8GPASodL+HmjSSp0m1CE3sgPqGmLkH6V41XiDDQ+BOX4fn/kTzH4e+HfBuv+Lrn7NoWiajrNxnHlafayTv+SAmvaPCH7Bnxy8ZBHt/Al5p0DdZdWljs9v1SRg/5Ka/bew0yz0q1jtrO1htIEGFigjCIv0A4FW8YryqvEdZ/wAKCXrr/kLmPym8J/8ABJX4hajsfxD4s0HRI26raCW7lX6gqi5+jGvafCf/AASS8BaeEbxD4v17WZF6rZJFZxt9QRIcfRq+8DSYxXlVc5xtT7dvRL/hxXZ87eE/+CfvwK8J7HTwTFqk69ZtVuprjd9UZtn/AI7XsHhn4WeDPBYX+wPCei6IU+6dP0+KAj8VUV1VBFeZUxNar8c2/VsQgUKOABS0tFYAFFFFABRRRQAUUUUAFFFFABRRRQAUUUUAFFFFABRRRQAUUUUAFFFFABRRRQAUUUUAFFFFABRRRQAUUUUAFFFFABRRRQAUUUUAFFFFABRRRQAUUUUAFFFFACUySJJkKuisrDBBGQRUlFAHnnij9n/4aeM1c634C8PajI/WaXTYvN/Bwu4fga8c8V/8E2fgZ4l3tb+Hr3QJX6yaXqMo59lkLqPwFfUtGK6YYrEUv4c2vmx3Pz18W/8ABIfQLgO3hn4gajYY5WLVbJLnPsWRo8fXafpXi3iz/glT8WtF3vo+o+H/ABFEPupDdPBMfqsiBR/31X655zSEV6dPO8bT+1f1SC7Pwi8Yfsd/GfwPvOqfDrW3jT70unwi9QD1LQlwB715JqGl3mk3T219aT2dwhw0NxGUdfqCMiv6OM+1Y/iDwhoPi21+za5oun6xbn/llf2qTp+TAivVpcSTX8Wmn6Ow+Y/nWor9vfGn7BHwO8biR5/BFtpNw3SbRpZLTb9EQhPzU14H40/4JG+Fr3zJPCnjnVdJbqsOq20d2ufTcnlkD3wfxr16Wf4Sfx3j6r/K5XMj8vqK+w/G/wDwS2+MPhrzJNFbRfFUI5VbK88iUj3WYIoP0Y18/wDjf9nn4l/DnzG8R+Btc0yCP71y9k7Qf9/VBQ/nXr0sbhq/8Oon8/0Hc88opxBHUY+tNruAKKKKACiiigAooooAmtLyewuI57aaS3njbcksTFWU+oI6Gvdfhx+3R8aPhl5Udn4yutXsUwPseuAXqEDoNz5dR7KwrwSisKtClWXLUimvNAfpP8NP+CuVtJ5Vv498EyQHgPf+H5t4/wC/EpBA/wC2hr6v+Gf7ZPwf+K3lRaN41sIL6TAFhqbGzn3f3QsmA5/3C1fhTSg4rwa+QYWrrTvF+W33MXKj+j5XWRQVIIPQg08V+Bnwz/aZ+J/whaJfC3jLU7G0jPy2Mkvn2v8A35k3IPqBmvrf4Xf8Fa9dsDDbePvCNrq0IwrX+iSG3mA9TE5ZWP0ZBXzmIyDFUtabUl9z/EnlP07HFKDmvAPhb+3L8G/iuYYbHxZBo2oSYH2DXB9jlBPRQzHYx9lY171FPHcRJJE6yRsAyspyCD0INfPVKNSi+WpFp+ZJNRRRW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IeaVjivGfi1+158Kfgt50PiLxXaPqcWQdL04/arrd/dKJnYf98qPerhSqVpctOLb8gPZcZqtfX1tpVpLdXlxFa20Sl5Jp3CIg7kk8AV+Znxc/4Ky63qJns/hz4Xh0eA5VdT1oiefHqsSnYh+rOPavjT4lfHPx98YLsz+MPFepa4N29beeYrbxn1SFcIv4KK+jw3D+Jq61Wor72Vyn61fFf/AIKJ/B74Yedb22tP4w1RMj7LoCiZM+8xIjx/usx9q+Nvip/wVT+Ivirzrbwbplh4MsmyFuHAvLvH+84CD/vgketfElFfT4fJMLQ1kuZ+f+WxVkdJ42+JPiv4kakb/wAUeItS1+7ySJL+5eXZnsoJwo9hgVzdFFe9CEYK0FZDCiiiqAKKKKACiilAzQAlFeh/Dr9nv4kfFdo/+EU8Gavq8DnAu0tzHbfjM+EH4tX1B8O/+CT/AMQ9e8qbxZ4g0nwtbtgtDBuvblfUELtT8nNcFfH4ah/EqJfn924XPhyp7KwudSuY7a0t5bq4kO1IoULsx9ABya/Xz4d/8EvvhB4Q8qbXE1Txjdry39oXJhgz7RxbTj2Zmr6U8E/Cvwf8ObbyPC3hjSdAjIwx0+zjiZ/95gMsfck14FbiKjDSlFy/Bf5k8x+MHgD9hz41/EURyWPge+020fB+06yVslA9dspDkf7qmvpDwD/wSN1678uXxn44sNOXgtbaNbPcsfbzJNgU/wDAWr9OR1pSa8Ktn2Lq6QtH0X+Yrs+UvAn/AATR+Cng8xyX2lah4puUwfM1i9bbn/ci2KR7MDX0H4O+F/hD4fQeV4Z8L6RoCYwf7Pso4S31KgE/jXVfhS14tXE16/8AEm38yRMUtFFc4BRRRQAUUUUAFFFFABRRRQAUUUUAFFFFABRRRQAUUUUAFFFFABRRRQAUUUUAFFFFABRRRQAUUUUAFFFFABRRRQAUUUUAFFFFABRRRQAUUUUAFFFFABRRRQAUUUUAFFFFABRRRQAUUUUAFFFFABRRRQAUUUUAFFFFABRRRQAUUUUAFNKgjkZ+tOooA828c/s6/DL4lCQ+I/A+ialPJ966azSO4P8A21QBx+dfO/jv/glb8J/EaySeH73WvCdwfuJDcC6gX6rKC5/77FfaBo5rro43E0P4c2vnoO5+UPj3/gk78RNE8yXwt4j0fxPAv3Yp99lcN9FO5PzcV83fED9l34rfC/zH8ReBNYs7eP713DB9otx9ZYtyD86/e8nFIQGHIr26PEGKhpUSl+D/AAHzH835BU4Iwfekr99/iD+zd8MPil5reJ/A+j6lcSZ33YtxDcn/ALbR7X/8er5j+In/AASd+H+vebN4S8Rat4WuGyVhuAt7br7AHa/5ua96jxDh6mlROP4r8NfwHzH5SUV9d/ET/gmF8YPB3mzaLFpnjC0XJH9nXIim2+8cu3n2Vmr5n8Y/DjxV8PL77H4n8OapoFzkgJqNo8O73XcBuHuK92jjMPiP4c0/n+hVznKKKK7ACiiigAooooAK9J+GH7RvxK+DkqHwl4w1LS7ZTn7CZPOtT9YX3J+OM15tRWc6VOquWauvMD9DPhV/wVr1Wy8m1+IfhKHUYhgNqGhP5MoHqYXJVj9HQe1fZfwo/bF+EvxkEMOheLrS31OTAGl6ofslzu/uqr4Dn/cLV+FFAJB44r5/EZFhq2sPcflt93+QrI/pAUg9DmnYAr8JfhP+2F8Wfg0YYdB8XXc+mxYA0vUz9rtto/hVXyUH+4VNfafwj/4Ky6Hqfk2fxF8Mz6NOcK2p6KTPbk+rRMd6D6FzXy+JyPFUNYe8vLf7ibM/Qcmgc1w3w1+NvgX4v2P2rwf4o07XFC7nht5gJ4x/txNh0/4EorufpXz8oyg7SVmSLRRRS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igAxRmvF/jF+198LPgcs0PiLxLBNq0YP/Eo03Fzdk/3SinCH/fKj3r4S+Mv/AAVY8ZeJfPsvh7o1v4SsTlV1C9C3V4w9QpHlp9MP9a9PC5ZisX8EbLu9EOzZ+mnjHx14d+HukSar4l1yw0KwTrcX9wsSk+g3Hk+w5NfHHxh/4Kq+CPCxmsvAek3XjC9XKi+uc2lmD6jI8x/ptUHsa/MTxn4+8SfEXWH1XxPrl/r2oP1uL+4aVgPQZPyj2GAKwK+tw3D1Kn71d8z7bL/MpRPevi9+2/8AF34yefb6l4ll0bSZcg6XoebWAqf4WIO9x7OzCvBmYsSSSSe5pKK+npUKdCPLTikvIoKKKK2AKKKKACiip7KxudTuorWzt5bq5lYLHDChd3J6AAck0N23Agor6Q+F3/BPv4z/ABO8mf8A4Rv/AIRfTpMH7X4hf7Ngf9csGX/xzHvX1/8AC/8A4JOeDdDEVz458SX/AIluRgtaaeos7b3Un5nYe4KfSvIxGbYPD6Od32Woro/LS3tpbuZIYInmlchUjjUszE9AAOpr3r4Z/sLfGf4o+TNZeELjRrCTB+266fsaAHodr/vGHuqmv2G+HHwH+HvwlhVPCXhDS9FkUbftMMAa4YejTNl2/FjXfYr5qvxHN6UIW83/AJL/ADFzH51fDX/gkfp9v5Vx498aTXbcF7DQIRGufTzpASR/wBT719WfDj9jv4P/AAs8qTRvA2myXkeCL3UkN5Pu/vBpd20/7uK9p+tAr56vmOKxH8So7dlovwJuxiRLEoVVCqBgBRgAVJRRXniCiiigAooooAKKKKACiiigAooooAKKKKACiiigAooooAKKKKACiiigAooooAKKKKACiiigAooooAKKKKACiiigAooooAKKKKACiiigAooooAKKKKACiiigAooooAKKKKACiiigAooooAKKKKACiiigAooooAKKKKACiiigAooooAKKKKACiiigAooooAKKKKACiiigAooooAKKKKACiiigAqhq2jWOu2UtlqVlb6hZyjElvdRLJG49CrAg1fooTtqgPmv4kf8ABPf4KfEUSyjwx/wjN9Jn/SvD8n2Xb9IsGL/xyvlH4l/8ElPEenebceBvF1lrEQyy2WsRG2lA/uiRdysfchBX6gnmivUoZpi8PpGd12ev5juz8DviX+zD8UfhEZX8T+C9TsbSP719DF9otQPUzR7kH0JBry8jFf0ftGGBBAIPY14x8Tv2OvhF8WfNl1vwZYQ38mSdQ0xfsdxu/vFo8bz/AL4avoqHEfSvD5r/ACf+ZXMfhNRX6QfFH/gkf/rbn4e+M/Upp3iGP/2vEP8A2n+NfIHxR/ZG+LXwf86XxD4Nv/sEeSdRsF+1223+8XjyEH+/g+1fSYfM8LidITV+z0f4jujx6iggg88UV6e4wooooAKKKKALel6tfaHfw32nXlxYXsLb4ri2laORG9VZSCD9K+p/hB/wUo+LPw28i01u6g8c6SmAYtWyLkL/ALNwvzE+7h6+TaK5a+FoYlctWKYH7J/Bz/gpF8J/ie0FnrF7L4G1d8AwayQLZm/2bgfLj3fZ9K+pLDUbXVLOG7s7mK7tZlDxzwOHR1PQhhwRX85FeifCr9oP4h/BW8E3g/xTf6TFu3PZh/MtZD/tQvlCffGfQ18tieHYy97Dyt5Pb7yeU/f4UmDX5zfBn/grJbzGCw+Jvhs278KdY0H5k+rwOcj1JVj7LX3D8M/jZ4H+MOmfbfB3iaw1yMKGeKCXE0Q/24mw6f8AAgK+TxOAxGFf72GnfdfeTax3VFFFcI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KKOtYHjDxz4f8A6JNq/iTWbLQ9Mi+9c306xJn0BJ5J7AcntRFOTslqBv96p6hqFrpdlNdXlzFZ20Kl5J53CIijqWY8Ae5r4N+OH/BVnw9oRuNO+GejP4iuxlRq+qK0Nop9Ui4kkH12fjXwN8Xv2j/AIi/HK9aXxf4mu9Qtt26PTo28q0i9NsK4XI/vEFvUmvosJkWJr2lU9xee/3FJH6dfGr/AIKX/DD4aGey8OPJ481mPKhdNcJZq3+1cEEEe8Yce9fBPxp/b5+LPxj8+0Otf8ItocmR/ZuhFoNy+jy58x8jqNwU/wB2vnCivsMLlGFwtny8z7vX/gFWQruzsWYlmPJJOSaSiivbtYYUUUUAFFFFABRXonws/Z7+InxnuVj8H+FdQ1aEtta8Efl2qH/amfCA+2c+1faXwk/4JL3U/k3nxH8VrbIcFtL8Pruf6NPIMA+oCH2NediMxw2F/iTV+27+4Ln51IjSMFVSzE4AAyTXvXwo/Yd+MHxdMU2n+FZtG0yTBGpa7m0hwejBWG9x7orV+t3wp/Za+F/wXSJ/C/hKxt7+MD/iZXSfaLsn1Er5Zc+i4HtXrOABXy2J4jk9MPD5v/Jf5k8x8CfCn/gk34W0bybrx94lvPENwMM1hpa/ZbbPdWc5dx7jYa+wPhv8D/AXwitBB4Q8KaZofy7Wnt4AZ3Ho8rZdv+BMa7sUE18ziMdicT/Fm2u3T7ib3ClooriEFFFFABRRRQAUUUUAFFFFABRRRQAUUUUAFFFFABRRRQAUUUUAFFFFABRRRQAUUUUAFFFFABRRRQAUUUUAFFFFABRRRQAUUUUAFFFFABRRRQAUUUUAFFFFABRRRQAUUUUAFFFFABRRRQAUUUUAFFFFABRRRQAUUUUAFFFFABRRRQAUUUUAFFFFABRRRQAUUUUAFFFFABRRRQAUUUUAFFFFABRRRQAUUUUAFFFFABRRRQAUUUUAFFFFABSFQeozS0UAeL/FT9kH4TfGETza/wCD7JNRkyTqWnL9kud394vHjef98MPavjj4rf8ABJO8txNdfDvxcl2gyU03X02Pj0E8YwT9UUe9fpbnNLXo4fMsVhtITduz1Q7tH4EfFL9m/wCJXwZlkHizwjqOm2qnH29Y/OtW9MTJlPwzn2rzSv6PJraK5ieKWNZI3BVkcZDA9QRXzx8W/wBgn4PfFkTXEvh1PDeqSZP9oeHyLVs+rRgGNuepK596+ow/EaemIhbzX+RXMfiVRX3B8XP+CVXj7wr5134H1ay8Y2K5ZbSXFneAegDExtj13gn0r4/8Z/D7xL8OdWfTPFGg6hoN+uf3F/btEWHquR8w9xkV9Ph8bh8Sr0pp/n925Vzn6KKK7QCiiigAq9ouu6l4b1ODUdJ1C60zUIG3xXVnM0UsZ9VZSCD9Ko0UnGMtJAfZnwW/4KffEfwD5Fj4xgg8daSmFMs5EF8i+0qjD/8AA1JP94V98fBT9t34U/G7yLXTdfXRtclwBpGtYt52Y/woSSkh9kYn2Ffh3QCQcjg18/iskw2I1guV+X+X/DCauf0gg5HBzS/hX4g/BL9uj4rfBIwWlprh8Q6FHhf7J1wtcRqvpG+d8fHQK232NfoD8D/+ClXw0+J/2ew8SO3gPW3wuzUZA9m7f7NwAAv/AG0CD3NfH4vJsVhryS5o91/kQ0z6+oqrZ3lvqFrFc2s8dzbyqHjlicMjqeQQRwQfWrVeHs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OlHNB61wfxT+N3gj4K6OdS8Y+IbTRYiCYopX3Tz47RxLl3/AHHfFOMJTkowV2wO8xXHfEf4ueD/hFop1Xxh4hstCs8HYbmT95KR1EcYyzn2UE1+eHx4/4Kra3rX2nS/hdpI0O1OU/tvVEWW6YescXKJ9W3/QGvhbxb4z13x5rU+r+I9Xvdb1OY5e6vp2lc+2WPAHYDgdq+pwnD9araVd8q7df8kUon6AfHT/gq5NJ9o0z4V6H5K8p/butIC31igBwPUFyfdBXwf8Qvil4t+K2tNq3i7xBfa9fHO17yUssYP8KJ91F9lAHtXLUV9lhcBh8Gv3cde/X7y7WCiiivRAKKKKACiivQvhV8APiB8a74W/g/wxfasgbbJeBPLtoj/tzNhFPtnPoDWc6kKUeao7LzA89q7o+iah4h1GDT9LsLnUr6dtsVraQtLLIfRVUEk/Sv0c+DP/BJq2g8i/8Aib4kNy/DHSNC+VPo87jJ9CFUezV9w/DT4KeBvg/pgsvB3hjT9CjKhXlt4szSj/blbLv/AMCJr5rFcQUKXu0Vzv7kTzH5Y/B3/gmX8U/iJ5F34kW38C6S+CW1H97dlfVYFPB9nZDX3H8IP+CdXwh+F3kXV9pT+M9XjwTda6RJEG/2YABHj/eDEetfUeaOtfJ4nN8VidHKy7LQltleysrfTrWK3tYI7a3iUJHFCgVEUdAAOAKs0UV44gooooAKKKKACiiigAooooAKKKKACiiigAooooAKKKKACiiigAooooAKKKKACiiigAooooAKKKKACiiigAooooAKKKKACiiigAooooAKKKKACiiigAooooAKKKKACiiigAooooAKKKKACiiigAooooAKKKKACiiigAooooAKKKKACiiigAooooAKKKKACiiigAooooAKKKKACiiigAooooAKKKKACiiigAooooAKKKKACiiigAooooAKKKKACiiigAooooAKKKKACiiigAooooAKwfFfgnQPHWkSaX4h0Ww1zTn+9bahbpMmfXDA4Pv1reooTcXdAfEPxf8A+CWXw98YefeeCtQu/BOoNlhbHN3ZE/7rHeufZyB2Wvh74w/sJ/F34Ome5uvDr+IdHjyf7T0HN1GFHdkAEiADqWUD3r9vs8UmM17uGzrF4fRvmXn/AJ7lXZ/N+ylGIYFSOCDSV+7Xxi/ZD+FnxwSaXxF4Yt4tVkz/AMTfTgLa7B/vF1GH/wCBhh7V8JfGb/glP4w8Nefe/D3WYPFdiMsunXpW2vVHoGJ8t/qSn0r67C55hq+k3yPz2+8q6PhKit3xj4F8RfD7WZNJ8TaJfaFqMfW2v4Gicj1GRyPQjg1hV9BGSmrxd0MKKKKoAooooA9W+DH7UPxJ+A90h8KeI7iHTw26TSbs+fZyeuYm4Unuy7W96/Qj4F/8FSvBfjT7PpvxBsH8Gaq2F+3w7p7CRvUkfPFk9iGA7tX5Q0V5WLyvDYzWcbPutH/wfmJq5/RhoPiDTPE+l2+p6PqNrqunXC74buymWWKRfVWUkH8K0vbNfz+fCX49ePPgfqwv/BviO70ncwaW1Db7af8A66RNlG44yRkdiK/Qn4D/APBVLw74j+z6X8TtLPhq/OF/tfT1aWzc+rx8vH+G8e4r4rF5FiKF5Uvej5b/AHEtH33RWN4Y8V6P4z0e31bQdVs9Y0y4GYruxnWWN/oykj8K2a+daadmSF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DxQDmiuW+IHxN8LfCvw/JrfizXLPQtNj/AOW13Jguf7qL952/2VBPtRGLk+WKuwOprifif8ZfBnwZ0JtW8ZeILPRLXB8tJnzLMR2jjGWc+yg18BfH/wD4KqXt79p0n4UaZ9hi5T/hINVjDSn3igOVX2L7uD90Gvgrxf4117x/rk+s+JNXvNb1Sc5kur6ZpHPoAT0A7AcDtX1OCyGrWtKu+Vduv/AKUT7m+Pv/AAVT1vXftOlfC3TP7BszlP7b1JFkunHrHFykf1befZTXwp4n8V6z401q41fX9VvNZ1O4O6W7vpmlkf6sxJx7dqyqK+2w2CoYSNqUbefX7y7WCiiiu4AooooAKKnsrG41K7itbSCW6uZmCRwwoXd2PQADkn2r60+B/wDwTU+JnxO+z3/iVU8B6I+G3aihe9df9m3BBX/toUPsa5cRi6OGjzVZJID5EAJOBzX0H8Ev2GPit8bvIu7TQz4e0GTB/tfWw1vGy+saY3yexVdvuK/T34JfsPfCv4Hi3urDQl1zXYsH+2NaxcTK3rGuNkfsVUH1Jr6BCgdOK+RxXET+HDR+b/yJcj49+Cv/AATL+Gfw48i+8Ueb481hMMft6+VZK3tACd3/AANmB9BX1tpmlWWi2MNjp9nBYWUChIre2jEccajoFUAAD2FXc0cGvkq+JrYmXNVk2QLRRRXOAUUUUAFFFFABRRRQAUUUUAFFFFABRRRQAUUUUAFFFFABRRRQAUUUUAFFFFABRRRQAUUUUAFFFFABRRRQAUUUUAFFFFABRSFsVla14p0fw3B52rarY6XDjPmXlwkS/mxFNJt2QGtSZ9q8b8R/tf8AwY8Lbhe/EnQHZeq2V0Lsj8IdxrzLxD/wU4+B2i7vsmq6trpHT+z9MkXP087y66oYPE1Pgpt/JjsfWINBr4D1/wD4K7+D7Yt/YvgTWtQ/u/b7qK1z9dvmYrznXv8Agrx4quN39i+ANJsP7v269lucfXaI813QybHT/wCXdvVr/MLM/ULPtRmvx71r/gqT8a9V3fZW8P6Pnp9j04tj/v671wGt/t6/HjXtwn+IV5Ap7WVtb22PxjjU12w4fxcviaXz/wCAPlZ+4Wcd6Y8yRqWZlCjqScYr8BtW/aN+Kmu7hffEbxVcI3WNtYuAn/fIfH6Vxup+I9Y1xt2oane37dc3M7yH9Sa6o8OTfxVV93/BQcp/QVqnxK8J6GD/AGj4o0aw29ftN/FHj/vphXJaj+1H8H9KyLj4meFQw6rFq8EjD8FYmvwesNF1PV32WVjd3jZxtgiZz+grqtN+BXxJ1gA2Hw/8UXoPQ2+j3D5/JK2/1foQ+Ot+SHyn7Ial+3V8CdLz5vxF058f8+8M83/oCGuZvf8AgpF8BLQHyvFtzeY/54aTdDP/AH1Gtfl7p37H/wAadUx5Pw18RJn/AJ+LNof/AEPFdNYf8E/fj5qODH8Pp4we8+oWkWP++pRT/snLYfHW/Ff5BZH33e/8FSfgraZ8o+ILz/rjpwGf++nWsO7/AOCs3wniyIfDvi+cjv8AZLZQf/JjP6V8gWP/AATR+O13jzdA0+yz/wA99UgOP++Gaty0/wCCV/xnuceZN4btc/8APXUHOP8AvmI0vqOUR3q3+f8AkFkfRd1/wV08DIT9n8FeIJR282SBP5MazLj/AIK+eHlz5Hw71OT/AK6ajGv8kNeQ23/BJf4qyAGfxJ4Sh9kublj/AOiBWnb/APBI3x82PP8AGfh2P/rmk7fzQUexyRby/Fhod1L/AMFgrNM+V8L53/39bC/+0DVOT/gsIx/1fwpA928QZ/8AbasKH/gkN4oYfvfiDpKH/YspW/8AZhV2L/gkBrJ/1nxJsk/3dKdv/aop8uRrr+YaFlv+CwV72+F0A+uuH/4xTD/wWB1Ht8MLYfXWW/8AjNOH/BH2+7/FC3H00Rv/AI/Ug/4I+XR6/FOIfTQj/wDJFP8A4Q/65g0IR/wWBv8Av8MLY/TWm/8AjFSJ/wAFgrsH5vhbER7a4R/7b0N/wR9uu3xSiP10I/8AyRUbf8EftQA+X4oWxPvorD/2vR/wh/1zBoXY/wDgsKP+WnwpI918Qf8A3NV2D/gsDp7Eed8MblB/sayrfzhFc3L/AMEgtdGfL+I+nt/vaW6/+1DVKb/gkR4tH+p8e6O/+/aSr/ImlyZG+v4sND0O3/4K9eGG/wBf8P8AVo/+ud9E381Falp/wVx+Hz4+0+DvEkXr5Rt3/nIK8WuP+CR/xETPkeMPDcn/AF0+0L/KM1lXf/BJz4tw5MOv+EZx6fbLlT+tvj9aXsMkltL8WFkfS9p/wVi+EU5Al0XxdbnuXsrcj9Lg1vWP/BUD4I3ePNvdbs8/89tNY4/74LV8ZXf/AAS2+NVtny18P3X/AFy1Ej/0JBWDff8ABNr492mfK8KWl7j/AJ4atajP/fci0fUMoltVt80FkfobYf8ABRj4A3uA3jZ7Zj/DPpV4P1ERH6102nfts/A/VMeT8R9HTP8Az8M8P/oaivyqv/2DPjzpoPm/Du9fH/PC6t5v/QJDXMal+yh8Y9Kz5/wy8Ttjr5Glyzf+gKabyjLpfDW/Ff5BZH7SaZ+0h8KtYIFn8SPCk7noi6zb7v8Avnfmuu0zxjoWtgf2drWn6hnp9mukkz/3yTX4Can8IPHeiAnUPBfiGwx1Nzpc8ePzUVzNxaXdlKY54ZoJB1SRSpH4Gl/q9Sn8Fb8v8w5T+jgOh6MD+NLgetfzuaT488T+H9v9meIdV07b0+y3skWP++WFdrpH7U/xg0Pb9k+JfijavRJtUmmUfg7EVzz4cqL4Kif9fMXKfvdupc1+Jmif8FDPj1om1R43N7EP+Wd7p9tLn6t5e79a77RP+CrHxf04qt7p3hrVU/iM1lLG5+hSUAflXLPh/Fx2afzDlZ+utLX5m6F/wV91OLaus/Da0uT/ABPY6q0OPcK0T/zr0fw//wAFbfhzeFV1jwl4j01j1a2EFwo+pLof0rinlGNhvTv6NMVmfdWT6UtfMHh7/go/8CNd2rL4quNIkbol/ptwPzZEZR+Jr0/w5+018J/FoUaX8RfDc8rfdhfUoopT/wAAchv0rhnhMRT+ODXyYWPUKKq2Oo2upW6z2tzDcwt92SGQOp+hFWa5rWELRRRQAUUUUAFFFFABRRRQAUUUUAFFFFABRRRQAUUUUAFFFFABRRRQAUUUUAFFFFABRRRQAUUUUAFFFFABRRRQAUUUUAFFFFAHMeOfhx4Z+JmitpPinQbDXrBs4hvoFkCE/wASk8q3upB96+I/jV/wSi0DWftGofDTXZNAujll0nVmae1J7KsozIg/3hJX6BdqOtdmGxtfCu9KVvLp9w72PwI+Lv7OHxE+Bt6YfGHhm70+2LbY9QjXzbSX02zLlcn+6SG9QK80r+jfUNNtdWsprS9toby1mUpLBcRh43U9Qyngj2NfI/xv/wCCZ3w2+JX2i/8ACwfwFrb5YGwTzLJ2/wBqAkbf+2ZUD0NfYYXiGEvdxMbPutvu/wCHKUj8gKK96+N/7E/xT+BZuLvU9CbWdCiyf7Z0bNxAq+rgDfH9XUD0JrwYjFfV0a9OvHnpSTXkUJRRRWwBRRRQB3Xwq+N/jj4J6yNS8HeIbvR5SQZYI23QT47SRNlX/EZHbFfoh8Af+CqHh7xL9m0r4nab/wAI1qDYT+2bBWlspD6unLxfhvHclRX5a0V5eLy3D4te/HXut/69RNXP6LvDviTSvFuk2+q6JqVrq2m3C74buymWWKQeoZSQa1Pxr8APhD8fvHnwL1b7f4N8Q3OmBmDTWZPmWtx/10ibKtxxnGR2Ir9GP2f/APgqH4S8cG20n4jWi+DtYchRqUJaTT5W9T1aH/gW5R1LCviMZkeIw95U/ej5b/d/kS0fdFFUdM1Sz1qxgvtPu4L6yuEEkNxbSCSORT0ZWBIIPqKvV85toyQooop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DLOlvE8kjrHGgLMzHAAHUk0AS5rK8R+JdJ8IaRc6rrmpWuk6ZbLvmu72ZYoox6lmIAr5H/AGif+ClXgn4XC60fwSIvHHiRCVM0MmNPt2/2pR/rSPSPg/3ga/NH4yftC+Pfj1q/2/xhr09/GjFoLCM+XaW//XOIcA443HLHuTX0OCyWvirTqe7Hz3+4pK594/tDf8FUNN0c3OjfCnT11e7GUbXtSjZbdD6xRHDP7M+0ZH3WFfnh8RPih4r+LOvya14u12813UXyBJdSZWMf3UQfKi/7KgD2rlqK+6wmX4fBK1OOvfqUlYKKKK9IYUUUUAFFaPh/w5qvizV7fS9F0261bUrhtkNpZQtLLIfQKoJNfb/wG/4JY+J/FX2bU/iVqX/CLaa2H/sqyKy30g9GblIv/Hz2IFcOJxtDCRvVlb8/uC9j4d0TQtS8S6pb6bpFhc6pqNw2yG0s4Wllkb0VVBJP0r7T+Bf/AAS48aeNBb6l8Qr5fBukthvsEW2a/kX0I+5FkdyWI7rX6NfCP9n3wF8DNM+x+DfDtrpjsoWa8K+ZdT/78rZYjPOM4HYCvR+lfG4viCpO8cOuVd3uQ5HlHwZ/Zh+HPwFs1Twn4dggv9u2TVboedeS+uZW5AP91dq+1erkelFFfKVKk6suabu/MkWiiipAKKKKACiiigAooooAKKKKACiiigAooooAKKKKACiiigAooooAKKKKACiiigAooooAKKKKACiiigBMgdqM1HLNHBGzyOsaKMszHAA9TXlXjf8Aas+EXw78wa58QNEhmj+/b21yLmZfrHFuYflVQp1KjtCLb8tQPWevSjmvibxv/wAFXPhdoZli8P6RrviWZfuyCJLWBv8AgTtvH/fFeC+M/wDgrZ471PzE8MeEdF0GJuA97JJeyqPUEGNc/VTXrUsnxlX7FvXQdmfqlj3qhqut6doVo11qV/bWFsv3prqZY0H1LECvxE8Y/ty/HDxtvW78f6jYQt0i0gJZbR6BolVvzJrx3V/EGteLL77RqmpX+sXjnHm3c7zyMT7sSa9elw5U/wCXtRL01/yHyn7heLf2zvgp4K3/ANo/EXRpnTrHpsjXzZ9MQB+a8V8Wf8FW/hRoxePRtK8Q+IJR92RLeO3hP/AnfcP++K/Nvwl+zb8U/HOxtE+H/iC9if7tx9gkjhP/AG0YBf1r2nwl/wAExvjd4i2Nf6fpHhpG5zqWoqxA+kIk/Kuj+y8sw/8AGq3fql+G47I9X8Vf8FedeuN6+G/h9p9hjhZNUvnuc+5VFjx9N341494n/wCCl3x08Qlxa65p3h9G6ppmmxHA9jKJCPzzXuHhX/gkJdPsk8S/ESGH+9b6XpxfP0kd1x/3xXsXhb/glj8HdFCNqc/iDxDIPvC7vlijP0ESKQP+BGj6xk2H+CHN8m/zDQ/NHxP+0x8V/GO8at8Q/EdzE/3oF1GSOI/8AQhf0rz9nv8AWrzLNc313Ke5aR3P6k1+5fhn9jD4JeEQn2H4b6LMV6HUImvT/wCRi9eqaH4Q0PwzB5Wj6PYaVFjGyytUhXH0UCk8/wAPSVqFH8l+Vw5j8GfDf7OnxR8W7TpHw+8SXsbdJl0yZYv++yoX9a9Q8Pf8E6/jxr+1m8HppcLf8tNQ1C3jx9VDlv0r9rAoHalxXHPiLEP4IJfexcx+T3h//gkx8TL4K2reJfDWmIeqxSzzyD6jy1H/AI9Xo+g/8EgLZNraz8S5Zf70VjpITH0dpT/6DX6N0hArhnneOntO3okK7PijRP8Agk98J7Da1/rfijVJB1U3UMUZ/BYs/wDj1d9on/BOb4C6QEaTwfLqMi9HvdTuW/8AHVkCn8q+menakx7VxTzDFz3qP77fkF2eRaR+yJ8GND2/Zvhp4bfb0+1WCXH/AKMDV2uk/C3wZoGP7M8JaJp2On2XToYsf98qK6kUVySrVZ/FJv5sRFHbxQoEjjRFHAVVAAqXaB2paKi7ATFLRRSAKKKKACiiigAooooAKKKKACiiigAooooAKKKKACiiigApMUtFADSgPYVWu9NtL+Hy7i1huE/uSxhh+Rq3RTTa2A4jWPgl8PNf3f2l4E8N6hu6/atJgk/mhriNY/Ys+CGuBvtHw30WPd1+yRNbfl5ZXFe3UmD61tHEVofDNr5sD5W1n/gmj8CdV3fZvD+oaQT/AM+eqTHH/fxnrgdb/wCCSXw3ugx0rxX4l09z0Fy8Fwo/ARof1r7mxilxmuqGZYyG1R/ff8x3Z+aevf8ABIG9j3No3xKgn9I77STHj/gSytn/AL5rzfxB/wAEqPi7pe5tO1Hw3rKL91YrySKQ/UPGAP8Avqv1zz7UuT6V2wzzGx3kn6pfpYd2fh94h/YI+O3hvcZ/AN3dxjo+n3MFzu+io5b9K8u8RfB3x74P3HW/BniDRwvVr3TJol+uWUDFf0JYpCoPVQa7ocRVl/Egn6XX+Ycx/OhpPiHV/Dtx5+male6ZOP8AlpaTvE35qRXqPhj9sP40+ENn9n/EfXXVPurf3P2xR7YmDjHtX7beI/hb4N8Yhxr3hTRda3/e/tDT4Z8/99Ka8m8T/sFfAvxSXafwDaWUrdJNMnmtdv0WNwv5iur+3MLW0r0fyY7o/P7wt/wVJ+NGhFBqJ0LxEg4Y31j5bH8YWQA/h+Fex+Ff+CvinZH4k+HRH9640vUs/lG6f+z16B4p/wCCTnww1QO+ieIPEWhynokksVzEv/ASgb/x6vHPFf8AwSJ8V2m8+G/HmkamOqrqdpLaH6ZQy0/a5LiPijyv0a/LQND6I8Jf8FQfgr4hKrqNxrPhlzwTqOnmRQfrAZDj8K9r8J/tP/CfxxsXRviD4fupn+7byXyQzH/tnIVb9K/KXxd/wTo+OnhXe8fhWLXLdOs2k30UmfojMrn/AL5rxbxX8IPHXgMufEXg/XNDVOsl9p8sSfUMygEe4NH9kYCv/Aq/in/wQsj+g2K5iuYlkikSRGGVZGBBHqDU2BX88fhX4l+L/Akofw74n1jQXBz/AMS6+lg/MKwzXt/g3/gol8c/B/lo3itNdtk/5YaxZxTZ+rgLIf8AvquSpw7WX8Oafrp/mLlP2tpa/MnwX/wV41iDy4/FngGzvc8PcaPePb49xHIHz9Nwr3vwT/wU++C/iny49UudX8KzNwf7TsTJHn2aEyce5AryKuVYylvTb9NfyFZn11mjrXDeCfjj8P8A4jhB4a8Z6LrMr9ILW+jaYfWPO4fiK7gMCODmvMlCUHaSsxDqKKKkAooooAKKKKACiiigAooooAKKKKACiiigAooooAKKKKACiiigAooooAKKKKACiiigAooooAKKKKAGMoYYIBFfNnx0/YF+Fvxs+0XyaZ/wifiGTLf2poyLGHb1lh+4/PU4DH+9X0rgGjpWtGtUoS56UmmB+LHx2/4J8/FH4M/aL+0sP+Ex8OxZb+0dGRnkjX1lg++vHJI3KO7V8yspUkEEEdQa/pAH6V4B8d/2JPhh8efPu9R0caH4ikyRrWkBYZmb1kXG2XtksN2OAwr67CcQtWjiY/Nfqv8AItS7n4e0V9U/Hn/gnZ8TPg99o1HSLf8A4Tjw9HlvtmlRH7RGvrJb8sPXKFwB1Ir5YdGjcq6lWU4IIwQa+xw+JpYqPPSkmihtFFFdIBRRRQB618Dv2o/iJ+z7frJ4V1yQaaX3zaPe5mspvXMZPyk/3kKt71+lv7PP/BRz4f8Axd+zaV4nZPA/iaTCCO9mBsp2/wCmc5wFJ/uvjqAC1fjxRXj4zKsPjNWrS7rf/giauf0fpIsiBkYMpGQQcginjFfiH+z3+3F8R/2f3t7G3vz4j8LxkA6Hqjs6IvpC/wB6L2AyvOSpr9Pv2e/20fh1+0PDDaabqH9i+JmXL6DqbBJie/lN92Udfu845Kivg8blOIwd5W5o91+vYhqx7/RSUte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Sg81xfxO+LvhH4N+G5Nc8Ya5b6LYrkJ5zZkmYD7kcYyzt7KD+Vfmb+0l/wUz8V/ENrrRfh0k/g7w+2UbUSw/tG5X1DDIhHshLf7XavRweXV8a7U1p3ew0rn3R+0L+2f8O/2d4JrXUtQ/tnxMFzHoOmsHnBxx5rfdiHT73OOQrV+Xn7Q/wC218Rv2hZp7K9vv7A8LsTs0LTHKxMvbzn+9Ken3vlyMhRXgVxcS3c8k88rzTSMXeSRizMxOSST1JqOvv8ABZRh8JaTXNLu/wBF0/MtKwUUUV7owooooAKKltbSe+uYre2hkuLiVgkcUSlmdicAADkk+lfZP7Pn/BM3xz8Sjbar44kfwPoD4f7PIm7UZl9BEeIvq/I/uGuTEYujhY81aVkB8faNomoeI9Tt9N0qxudS1C5cRw2tpE0ssjHsqqCSfpX298AP+CW/ijxeLfVfiVfN4U0psONKtCsl/Kvox5SLj13N2Kiv0H+DH7N/w/8AgHpYtvCGgwWlyyBJ9TnHm3k/+/Kecd9owo7AV6geK+KxvEFSpeGGXKu73/4BDked/CT4CeBPgdpP2Dwd4dtdK3KFmutu+5n/AOukrZZuecZwOwFeh/ypaP1r5Oc5VJOU3dvuSLRRRSAKKKKACiiigAooooAKKKKACiiigAooooAKKKKACiiigAooooAKKKKACiiigAooooAQ8UA5ozXDfED41+A/hbC0nivxbpOhsBuEN1dKJmH+zGDvb8AaqMJTdoq7A7nFA4r4m+Iv/BVf4Y+GjLD4W0vVvGFyudsoQWds3/A5MuP+/dfL/wARf+CpfxZ8V+bD4dt9J8HWrZCvbQfabgD3eXK/iEFexRyXGVteXlXnp+G47M/XOe5itYnlmkWKJAWZ3YAKPUk1414//bL+DXw28xNW8eaZNdJkG10xzey7v7pEIbaf97Ffi144+Mnjr4mzM/inxbrGvAnIivLx3iX/AHY87V/ACtDwD+z58SPiiY28MeCtZ1WCTpdR2rJb/jM2EH4tXtQyClSXNiaunlp+LK5T9A/Hv/BW/wAKacJIvB/g3VNakHC3GqTpZx59Qq+YxHsdp+lfOPjr/gp38Z/FfmR6VdaV4Tt24A0yyEkmPd5i/PuAPwrd8Bf8EqPin4h8uXxJqWjeE7c/fjeY3dwv/AY/kP8A38r6O8B/8EoPhroIil8Ta7rXii4XG6ONls7dv+Arucf9/K05smwey5n9/wDwA0R+Z3jX4xeOviPIzeJvF2s66GOfKvb2SSNf91Cdo+gAp/gv4L+PfiMyf8Iz4P1vXEY486zsZHiH1cDaPqTX7ceBf2V/hL8OfLbQfAOi288f3Lm4txczr9JZdzj869TSNY1CqoVQMAAYArKfEEILlw9LTz0/Bf5hzH45eCf+CY/xr8VeW+o2GleFYG53arfKz4/3YRIc+xx+Fe++DP8AgkNpkQjk8W+P7q6z9+30ayWHH0kkL5/74FfonmjmvLq55jam0lH0X+dxXZ8yeDf+Cc/wM8IiJpPDE2v3KdJ9YvJJc/VFKxn/AL5r3Dwl8K/BvgSNV8OeFNG0LAxnT7CKAn6lVBP411dH4V5FTE1qv8SbfqyRFUDoMU6iiucAooooAKKKKACiiigAooooAKKKKACiiigAooooAKKKKACiiigAooooAKKKKACiiigAooooAKKKKACiiigAooooAKKKKACiiigAooooAKKKKACiiigAooooAKKKKACiiigApjRq4IZQwPYin0UAec+MP2ePhj4+DnXvAmg6hK/Wd7CNZv8Av4oDD868L8Z/8ExPgr4nDtptpq/haU8g6ZftImfdZhJx7Aj8K+uqTn0rqpYuvR+CbXzHc/M3xp/wSH1WHzJPCXxAtLvP3LfWLJoMexkjL5/74FeBeN/+CeXxy8E+ZIPCY161T/lvot1HcZ+keRIf++K/a7NGa9elnuMp/E1L1X+Vh8zP52vEngrxJ4HvPs2v6Fqmg3QP+q1C0kt3z9HANdr4F/af+K/w28tfD/j3W7OCP7trLcm4gH/bKTcn6V+8mo6RY6xZyWt/ZwX1tIMPDcxLIjD3BGDXifjr9h74J/EDzHvfAen6fcv/AMvGj7rFgfXbEVUn6qa9SGf0Kq5cTS0+T/MfMfCHgP8A4KufE3QDHH4l0XRvFVuv3pAjWdw3/Akyg/7919IeAv8Agqz8L/EXlxeJdJ1rwncN96QxC8t1/wCBR/Of+/dcn49/4JHeGr3zJfB3jbUdJfqttq1ul0hPpvTyyo9yGP1r5x8e/wDBM740+D/Ml03T9N8V2yc7tJvAH2+6ShCT7Luq+TJsXs+V/d/wA0Z+pfgH9oj4Z/FBYx4X8baNqdxJ920W6WO4/wC/L4cf9816MGB6HNfzx+MPhz4t+Hd59m8S+HNV8P3GcKuoWkkG7/dLAZ+orsPh/wDtTfFj4XmJfD3jvWLW3j+7aXE/2m3HsIpdyD8BWFXh5SXNh6t15/5r/IOU/e3tQM4r8rvh3/wVo8a6P5UHjLwrpfiGFcA3FhI1lOfc53oT7BVr6h+HH/BS34M+OTFDqWo33hG9fA8vWLY+UW9pYy6ge7ba8StlOMoauF15a/8ABJsz6xorD8L+NfD/AI3sBf8Ah7XNP1yybpcaddJOn5qSK3K8lpxdmIKKKKACiiigAooooAKKKKACiiigAooooAKKKKACiiigAooooAKKKKACiiigAooooAKKKKAEPIrwL47/ALFXwx+Pi3F3qmjjRvEDgka3pAEM5b1kGNsvb7wJxwCK9960h4rSnWqUJc9OTT8gPxf+P/8AwT4+JXwVFzqOnWp8Z+GY8t/aGlREzRJ6ywcsvHJK7lA6kV8vkFTgjBr+kDGRXzh+0B+wn8NPjwtzftYDwv4mky39s6TGqGRvWaLhZPc8N/tCvscHxC1aGJXzX6r/ACLUu5+JtFfQfx+/Yg+JXwBa4vrvTf8AhIPDUZJGt6SrSRovrKn3ou2SRtzwGNfPlfYUa9LER56UrooKKKK6ACpIJ5bWaOaGRopY2DJIhwykcggjoajootcD7Q/Zz/4KXeMvhobXRvHqTeNvDqYQXTuP7Rt19pDxKPZ+T/fA4r9MPhF8c/BPxz0Eat4O12DVIlA8+2zsuLYn+GSI/Mp684wccEiv5/62/BvjfX/h7r9trfhrV7vRNVtzmO6s5TG49QcdQe4PB7ivmsdklHEXnR92X4P5f5CaP6JjzS1+d/7Nf/BUWz1T7NoPxbgXT7o4jTxJZRfuXPTM8S8of9pMjn7qgZr7/wBE13TvEmlW+p6TfW+padcoJILq0lWWKVT0KspII+lfB4nBV8HLlqxt59H8yLWNKiiiu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UdxXif7Qv7WngH9nLTXbXtR+2a5Im620KxIe6l9CwziNP9psd8ZPFXTpzrSUKau2B7FdXkFhay3NzMlvbxKXkllYKiKBkkk8AAd6+HP2lf+CnHh7wOLnQvhkkHinXVzG+sS5NhbnplMYMxHqMJ0OW6V8TftHfto+Pv2jLua1v7s6H4W3Zh0DT5CIiAeDM3Blbpy3APIVa8Dr7fA5BGNqmK1fbp8y1HudR8RPid4o+LHiObXfFmt3WualL/wAtbl8hFznaij5UX/ZUAe1cvRRX2MIKmlGCsigoooqgCiivYPgP+yr8Qv2htQVfDGjtFpKvsn1u+zFZw+vz4y7D+6gY+oA5rKpWhQi51HZLuB4+Bk19O/s8/sAfEX45G21O9tz4Q8KyYP8AaepxESzJ6ww8M/sx2qezHpX37+zt/wAE+fh78EPsuq6pCvjLxXFh/t+oxDyIH9YYeQuD0ZtzZGQR0r6nxgY7V8ZjeIN4YVfN/ov8yXLseI/AT9kP4c/s9WscmgaQL7XNuJdd1ECW7Y452nGIwfRAM989a9vP4UZzRg96+Nq1alaTnN3fmQLRRRUAFFFFABRRRQAUUUUAFFFFABRRRQAUUUUAFFFFABRRRQAUUUUAFFFFABRRRQAlIeaGYKMkgD1NeH/FT9s74Q/CLzodY8X2l7qUeQdN0g/bJ9390hMqh/3ytXTpVKz5acW35Ae48+tIWCjJIA9TX5m/FH/grbqV15tt8PvB8NkhyEv9ek82THqIYyAp+rsPavkP4nftRfFP4wNKnifxnqV5ZydbCCT7Pa49PKj2qfqQT719Dh8hxVXWpaK+9/ciuVn7DfE79sT4RfCbzY9c8aWEt/HkHT9Nb7Xcbv7pWPOw/wC+Vr5N+Jf/AAVyt0Mtv4B8FPKeQl94gm2j/vxETn/v4K+EPh58EfH3xYuRF4S8J6rroLbTPb27eQh/2pThF/Eivq/4af8ABJ/x7r4huPGXiDTfCtu2C1tbA3tyPUHBWMfUO30r1Fl+W4LXETu/X9FqOyR4j8Sf24vjN8UDLFf+M7vSrF8j7FomLKMA9VJTDsPZmNeRaF4Y8R+PtXNto2lan4h1OU7jFZW8lzMxJ6kKCT9a/Xv4a/8ABNn4NeAvKn1DS7vxffpg+drVwWjB74iQKhHswavpTw74V0XwfpyWGhaRY6PZJ9220+2SCMfRVAFTLO8Lh1y4Wl+iC/Y/H34c/wDBNf4z+Olimv8AS7LwjZPg+brVyBJj2ijDuD7MFr6i+Hf/AASV8H6SYp/GfizU/EEwwWttOiWzhz/dJO9mHuCpr72J9aUe1eNXzvGVtOblXl/nuK7PJPh9+yl8JfhgI28P+BNIguY8bbu6h+1XAPqJJdzD8CK9ZVFQAKAoHYCnYo214k6lSo+acm356ki0UUVIBRRRQAUUUUAFFFFABRRRQAUUUUAFFFFABRRRQAUUUUAFFFFABRRRQAUUUUAFFFFABRRRQAUUUUAFFFFABRRRQAUUUUAFFFFABRRRQAUUUUAFFFFABRRRQAUUUUAFFFFABRRRQAUUUUAFFFFABRRRQAUUUUAFFFFABRRRQAUUUUAFFFFAFLUdMs9Ys5bW+tYby2lGHhnjDo49CDwa8J+IX7CPwU+IolkufBdro14/S60NjZMp9diYjJ+qmvoKg1rTr1aLvTk16MD84PiL/wAEikPmzeBfHJXrss9ft8/nNEP/AGnXy78Rv2EfjV8NfNluvB1xrVkmf9L0JheqR3OxP3gHuyCv3B/Cjk17lDPcXS0k1JeZV2fzraZrPiDwFrRn0+91Lw9q1u20yW0sltPGfTIIYGvor4a/8FIPjP8AD/yob3V7bxfYJgeRrkHmPjv+9Qq5Puxb6V+t3jz4Q+CvidbGDxX4W0rXl27Ve9tEeRB/svjcv1BFfLXxK/4JV/DLxR5s/hXUtU8GXbZ2xK/2y1X/AIBId/8A5Er1lnGCxa5cVTt8r/juO6e5jfDT/grF4H10w2/jTw3qXhe4bAa6smF7bD1JwFcD2CtX1j8Ofjv8Pvi3Cj+EfF+l61Iy7vs0NwFuFHq0LYdfxUV+WvxO/wCCY3xd8DiW40OLT/GlimSDps3lXAX1MUm3n2Rmr5j8Q+E/Evw71kWut6RqfhzVIjuWK9t5LaVSD1AYA/iKbyrAYxXwtSz9b/g9Qsnsf0R4460uK/D74Xft3fGX4WGKK18WTa9p0eP9A18fbEIHQB2PmKPZXAr7A+F3/BWnw5qnk2vj7wrd6JMcK1/pDi5gJ/vGNtroPYFzXjYjI8XR1iuZeX+QrM/QHOKOfpXnnw0/aA+HfxhhV/CPi7TdXlK7jaJN5dyo9WhfDj8Vr0M14M4SpvlmrPzJFooopAFFFFABRRRQAUUUUAFFFFABRRRQAUUUUAFFFFABRRRQAUUUUAFFFFABRRRQBG8ayqVZQykYIIyDXyV+0N/wTm+H3xg+06p4cjTwP4mfLedYRD7HO3/TSAYAJ/vJtPJJDV9cEZo5rejiKuHlz0pWYH4LfHH9mD4hfs+6i0PirRHGnM+yDWLPMtnP6YkA+Un+64VvavJq/oz1fRrDxBps+nanZW+o2NwhjmtrqJZIpFPVWVgQR7GvhX9ov/glzoXin7TrXwtuk8Oamcu2iXjM1lKeuI35aIn0O5egG0V9tgs/hO0MSrPv0/4BakfltRXWfEn4V+LPhF4hk0TxfoV3oeopkqlwnySrnG6NxlXX/aUkVydfXQnGolKDumUFFFFUAV678Bf2pPH37O+qibwxqrSaW77rnRr3MlnP6kpn5W/2lIPHUjivIqKyq0oV4uFRXTA/az9m39u3wB+0Cttpcs48LeLnAB0bUJRidv8AphLwJP8Ad4br8uBmvpUflX84CSNE6ujFHU5DKcEGvs/9mX/gpN4r+FxtNB8fC48YeGVwi3jPnULRfZ2P71R/dc59GwMV8Rj8gcL1MLr5P9GS49j9ceaCM1xnwy+LfhT4xeGYte8Ia3ba1YPgMYDiSFv7kiHDI3swHr0rs+9fHSjKEnGSs0Q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Z5rM8Q+JNL8JaNd6trWoW2l6baoZJ7u7lEcUa+rMeBXiP7Sf7ZvgX9m+zltr+5XXPFTJug0CxkHm8jhpm5ES9OTyR0U1+Tv7QH7Uvjz9o3WDceJNSMOkxOWtNEsyUtLf0O3Pztj+Nsnk4wOK9zAZRWxtpS92Hfv6FJXPrb9qD/gp/Nd/a/DnwiDQQcxy+J7qLDuOh+zxsPl/33GfRRwa/PbV9Yv9f1O51HU7yfUL+5cyT3V1IZJZXPVmYkkn3NU6K/Q8JgaODhy0l8+rLSsFFFFdwBRRT4YZLmZIokaWV2CqiDJYnoAO5ouAyuk8AfDjxP8AFLxFBoXhTRbvXNUm6QWsedo/vO3RFHdmIA7mvrb9mv8A4Jm+K/iOLXW/iJJP4O8PPiRdPCj+0blf90jEIPq4Lf7Pev0w+Fnwc8H/AAZ8Ox6L4O0O20azGDIYlzLOw/ikkOWdvck46DAr5jHZ5Sw94Ufel+C+Ymz45/Zv/wCCXejeGfsuufFW5j1/UhiRNBtHIs4j1xK/DSkegwvUHeK+8NK0uy0TT4LDTrSCwsbdBHDbW0YjjjUdFVQAAB6CroOTR2618JicZWxcuarK/wCSIvcdRRRXIIKKKKACiiigAooooAKKKKACiiigAooooAKKKKACiiigAooooAKKKKACiisPxV400HwNpUmqeIdZsdD06P711qFwkMYPpliOfahJydkBtYo/Gvif4v8A/BUz4d+DTPZ+DLC78b6iuVFwM2lkD/vuN7Y9kwezV8R/Fv8Ab8+MPxYM1u3iE+F9JkyPsGgA2wx6NLkyNx1G7B9K93DZLi8Rq1yrz/y3Ksz9Zfir+0t8NfgvE/8Awlni7T9Ou1GRp8cnnXben7lMvg+pAHvXxl8WP+CtkUXnWnw58JNM3IXU/ED7V+ogjOT7EuPcV+f/AIR8BeLPifrZsvDmi6n4k1KRtzpZwPO3J+85AOB6k8V9c/Cb/glV8QfFXk3XjXVrHwZZNgtbRkXl5j02oRGv13kj0r3FluXYFc2Knd/10WpVktz57+Kf7VnxU+MrTR+JfGF/NYSZB02zb7Na49DFHgN9WyfesH4bfAv4gfF+5WLwh4T1PW1LbTcwwlbdD6NM2EX8WFfrf8J/+CfXwc+Fghnfw/8A8JXqceD9s8QMLgZ9ocCIc9MqSPWvo6zsrfT7aK3toI7a3jUKkUShVUDoABwBWVXPaNBcmEp6fcvuX/AFzdj8v/hd/wAEmfFWrCG68d+KLLQIDhmsdLQ3Vxj+6znain3G8V9f/C79gf4MfC7yZofCyeIdQjx/pviBvtbE+vlkCIH3CA19FGgZr5/EZpisTpKdl2WhN2V7SzgsbeOC2gjt4I1CpFEoVVA6AAcAVZoory9xBRRRQAUUUUAFFFFABRRRQAUUUUAFFFFABRRRQAUUUUAFFFFABRRRQAUUUUAFFFFABRRRQAUUUUAFFFFABRRRQAUUUUAFFFFABRRRQAUUUUAFFFFABRRRQAUUUUAFFFFABRRRQAUUUUAFFFFABRRRQAUUUUAFFFFABRRRQAUUUUAFFFFABRRRQAUUUUAFFFFABRRRQAUUUUAFFFFABRRRQAVjeJfCOh+M9NfT9e0ew1uwf71tqFsk8Z/4CwIrZopptO6A+RPij/wTJ+EXjwTXGhwXvgrUXyQ+ly+Zblv9qGTIA9kKV8gfFP8A4JdfFLwWJrnwxcaf42sEyQtq/wBmusDuYpDt/BXY+1fryTR25r18PnGLw+nPzLs9f+CO7P53fEnhDxR8NdbFprmk6n4b1WFtyx3kElvKpB4ZcgH6EV7Z8KP2/fjJ8KjDAniRvE2mR4H2HxCpuhj0EuRKOOgD49q/ZzxR4N0Hxvpb6b4h0ew1vT5PvW2oWyTxn32sCM+9fKHxZ/4Je/C7xx5114XmvfA+ovkgWjG5tCfUxSHI+iuo9q96GdYTFLkxlP8AVf5oq99zA+E//BVvwL4lENp440S+8IXbYDXltm8tPcnaBIv0Ct9a+v8AwL8TPCfxO0waj4U8Radr9pgbnsbhZChPZ1Byp9mANfkh8WP+Cbnxf+GwmudL0+DxrpaZIm0Vy04X3gbDk+yb/rXzlY6j4l+G3iIy2lzqnhjXbNtpaJ5LW5hb04wyn2pyyjBYxc2EqW/Ff5oLJ7H9EoHFAGK/ID4R/wDBT34o+AzDa+J0tPHOmJgH7YPIuwvoJkGD9XVj719vfCD/AIKJ/CH4peTbXurP4N1d8A2uvARRFv8AZnBMeP8AeKk+leBicoxWF1cbrutSbM+oqKrWd5b6hbRXFrPHc28qh0licMrqehBHBFWa8cQUUUUAFFFFABRRRQAUUUUAFFFFABRRRQAUUUUAFFFFABRRRQAUUUUAFFFFAHI/Eb4WeFPi34cm0TxbodrrmmyciO5T5o26bo3GGRv9pSD71+bP7R//AATA8Q+D/tWufC+aXxNpK5kbRbggX0I64jPCzAenDdAAx5r9VKQ16GEzCvgnek9Oz2GnY/nG1DT7rSr2ezvbaWzu4HMcsE6FHjYHBVlPII9DVav3S/aE/ZF+Hn7RFk769po0/Xwm2HXtPAjukwPlDnGJFH91gcDOCvWvyz/aO/Yh+IH7PEs9/cWv/CReE1b5Nd06MlEHbz05MR6cnK84DE19/gc4oYu0Ze7Ls/0Zadz55ooor3hhRRRQB13wx+LHiz4O+Jodd8Ia1c6NqMeAzQtlJlznZIh+V19mBFfqJ+y//wAFIPCnxYFroPjo2/hDxW+I0nZ9theN/sux/dMf7rnHTDEnFfkbRXlY3LaGNj76tLut/wDgiauf0gBgwGCCD3FOPFfjV+y//wAFA/GXwKa00PXzN4u8FphBZ3En+k2adP3Eh7Af8s2+XjAK8mv1W+EHxy8GfHXw1Hrfg7WItSgAAntz8lxbOf4JYzyp6+xxkEjmvzvG5ZXwL99Xj3W3/AJasegUUUV5Z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d6O9eK/tFftWeCP2btFM2v3ovNbmQtZ6HZsGuZ/Qkf8s0z/G3HBxuPFXTpTqzUKau2B6x4g8QaZ4V0e71bV7630zTLSMyz3d3KI4olHUsx4Ar82/2qf+Cm11qxvPDXwjaSyszmKfxPKm2aUdD9nQ/cH+2w3egXAJ+Xf2jP2svHH7SWsmTXLw2GgRSFrTQbNyLaH0Zv+ej4/jb1OAoOK8Vr7zL8ihStUxPvS7dF/n+RaRYv9QutVvZ7y9uJbu7ncySzzuXeRiclmY8kk9zVeiivrkraIoKKKKACitHw/wCHdU8WazaaToun3Oq6nduI4LS0iMksjHsqjk1+if7Mf/BLxIhaeIfi7JvfiSPwzZy/KPa4lU8/7iH0yx5FcGLx1DBR5qkvl1YN2Pjv4A/sr+Pf2i9WEPhrTDDpMb7brW70GO0g9Rux87f7KgnkZwOa/VP9m/8AYe8A/s7wwagluPEni0KN+uahGCYm7+RHyIh78tyctjivftC0HTfC+lW2maTY22mabbII4LS0iWKKJR2VVAAFaIr8+x2cV8ZeEfdh2XX1ZDdwpaKK8IkKKKKACiiigAooooAKKKKACiiigAooooAKKKKACiiigAooooAKKKKAEzmjFUtT1Oz0Wxnvb66hsbSBS8s9xII441HUsx4A9zXyZ8af+CmPwx+G3n2Phky+PNZTKgae3l2at/tXBB3D3jVx7it6GGrYiXLSi2B9gZwK8X+Mf7X3ws+ByzQ+IvEsE2qxg/8AEn03Fzdk/wB0opwh/wB8qPevyx+M/wC3x8W/jGZ7V9cPhfRJMj+zdBLW4ZfR5c+Y+R1Bbaf7oryT4d/CTxp8X9X+weEfDuo+ILot+8a3iJjjz3kkOFQe7ECvqcPkChH2mLnZdl+rZXL3Pr/4xf8ABVrxf4i8+y+HuiW/hazOVXUb/F1eEdiFI8tPoQ/1r418YePfFnxT10X3iPWtS8SapK21Gu5nmbk8KgPQeiqAPavuX4Of8Em9U1DyL74l+JU0uI4ZtJ0TEs2PRpmGxT/uq496+4/hN+zJ8NfgjDH/AMIn4VsrO8VcNqU6+fdt6/vXywz6KQPaul5hl2XrlwsOZ9/+C/0HdI/Kb4Qf8E+fi/8AFfyLmXRB4T0iTB+3a+TAxX1WHBkPHTKgH1r7e+EX/BLr4Z+BxDd+Lbm88cakuCUnJtrMH2iQ7j/wJyD6V9n4oxXhYnOcXiNFLlXl/nuTdmP4Y8IaJ4K0qPTPD+kWOiadF9y10+3SGNf+AqAK2aKK8Rtt3YgooopAFFFFABRRRQAUUUUAFFFFABRRRQAUUUUAFFFFABRRRQAUUUUAFFFFABRRRQAUUUUAFFFFABRRRQAUUUUAFFFFABRRRQAUUUUAFFFFABRRRQAUUUUAFFFFABRRRQAUUUUAFFFFABRRRQAUUUUAFFFFABRRRQAUUUUAFFFFABRRRQAUUUUAFFFFABRRRQAUUUUAFFFFABRRRQAUUUUAFFFFABRRRQAUUUUAFFFFABRRRQAUUUUAJjiuH+JHwU8DfF2w+yeMPC+m64gXaktzCPOjH+xKMOn/AAEiu4PNAGKcZSg7xdmB+fPxe/4JN6FqnnXvw58SzaLcHLLpmsgz25Posqjeg+oc18RfFz9k74pfBNppfEvhW7GmRk/8TWxH2m0I9TImdn0fafav3jximPGkqlWUMpHIIyDX0GGzzE0dKnvLz3+8dz8CfhR+0V8RfgldK/hHxTfabbhtz2DP5trIe+6F8pn3xn0NfcPwd/4Ky2tx5Fj8S/DLWrnCtq2g5dPq8DnIHclWb2Wvo34w/sHfCL4w+fc3GgL4d1iTJ/tLQcWzlvVowDG/PUlcn1FfDPxl/wCCXXxG8Cie98G3dt440xMsIYgLa9Uf9c2O1v8AgLEn+7XsrE5ZmWlZcsvu/H/Mq6Z+nHwz+Nfgb4w6Z9t8HeJrDXYwoZ4oJcTRD/ppE2HT/gQFdyea/ndmg8UfC/xPtlTVfCviGxfOGElpdQN69mU19U/Bb/gp58SfABgsfF8UHjrSEwpe5IgvUX2mUYb/AIGpJ/vCuHEZBNLnw0uZduv37MXKfrwOKXrXz58F/wBuL4T/ABs8i1sNeXQ9blwP7J1vFtMW9EYkpIfQKxPsK+glIYZHNfL1aNShLkqRafmSOooorMAooooAKKKKACiiigAooooAKKKKACiiigAooooAKKKKACiiigAqC4t4ruF4Zo1likBV43UFWB4IIPUVPRQB8NftL/8ABMzw18QRd698N2g8J+IGzI+lsCNPuW/2QBmEn/ZBXp8o5NfmV8R/hf4p+EniWfQPFui3WianFz5dwvyyLnG9HHyup/vKSK/oZIrh/ip8G/CHxp8NSaH4v0W31eybJjaQYlgY/wAcUg+ZG9weehyOK+lwGeVcPaFb3o/iv8/mUmfz60V9k/tO/wDBOHxb8JPteu+CTceMfCqZkeFEzf2af7aKP3ij+8gz1JUAZr43IKkgjBHY199hsVSxUOejK6/rcvcSiiiuoArpvh78SfEvwp8S23iDwprNzouqwH5Zrd8B1zyjqeHU45VgQfSuZoqZQjNOM1dMD9b/ANlf/go34b+LK2nhzx41t4V8WtiOO7LbbG+bttYn905/uscHs2TtH2kCpGRyK/m+6V9f/sq/8FDfFHwUNn4e8Xm48V+C0xGgd915Yp0/dOx+dQP+WbHsNpXofiswyHerhf8AwH/L/IlrsfsGc0dRXIfDX4peFvi/4Xt/EHhLWLfV9Lm48yFvmRsZKSIfmRhnlWANdf3NfEyjKDcZKzRA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JioZp47aJ5ZHWONAWZmOAoHUk1yHxU+LfhX4MeFbjxF4t1eHStNh4XecyTvjIjjQcux9B9TgAmvya/at/b18V/tAS3WhaKZvDHgYkr9gjfFxer2Nw47Hr5Y+Ud9xANepgctrY6Xuq0er/rcaVz6c/ax/4KWaf4U+2eFvhRLBq+rjMVx4iYCS1tj0IgB4lb/aPyDtvzx+ZviLxJqvi/W7vWNb1C51XVLtzJPd3cpkkkY9yx5rNor9HweAo4KHLTWvV9WaJWCiiivSAKKK0/DfhnVvF+t2mj6Hp1zquqXbiOC0tIjJJI3oFHNTKSiryAzK+gv2av2LPHX7R13FeWsB0Dwmr4m169jOxsHlYU4MrdemFHdhX1t+y1/wTHsdDNp4l+LYi1LUFxJD4ahfdbxHqPtDj/WH/YX5eOS4OK+/7GwttLsobS0gitbWBBHFBCgRI1AwFVRwAB2FfH5hn0YXp4XV9+ny7kt9jyn4AfsueA/2dNH+z+GdNWXVJUC3Ws3gEl3ceoLY+Vc/wLgcDOTzXsPelor4epUnVk51HdsgKKKKgAooooAKKKKACiiigAooooAKKKKACiiigAooooAKKKKACiiigBBRmuK+Jvxj8GfBvRjqfjHxFZ6JbEExrPJmWYjqI4xl3PsoNfAfx0/4KuXt4bjTfhZoosYuVGuaygeU+8cAJVfYuWz3UV34XAYjFu1KOnfoNK5+h3jXx/4d+HWhy6t4o1ux0LTY+tzfTrGpP91c/eb0AyT6V8PfG7/gq3oejG4074Y6G2vXAyo1jVlaG1B9UhGHcf7xT6Gvzq8Z/EDxf8XPEQ1DxJrOo+JdWnbZGbmRpWGTwka9FGeiqAPavoj4H/8ABN34n/FT7Pf69AvgTQpMMZ9VjJu3X/Ytxhs/75T8a+op5Tg8DH2mNnfy2X+bKslueK/Fr9of4hfHG/M/i/xNeanCG3R2Ct5VrF6bIVwoPbOMnuTXW/Bb9i74rfHIwXOj+Hn0zRZcH+2dYzbWxX+8mRukHuitX6f/AAS/YL+FHwXFvdx6MPE2uR4b+1NcCzlW9Y48bEwehA3D+8a+jQNowBge1ZV89hSj7PBQsu70+5IObsfFXwW/4JdfD7wN5F942up/HGqrhjbsDb2KN/1zU7nx/tNg/wB2vsPw94b0nwnpcOm6JplppGnQDEVpYwLDEg9lUACtQ/WjFfLV8XXxMr1ZN/l9xAtFFFcwBRRRQAUUUUAFFFFABRRRQAUUUUAFFFFABRRRQAUUUUAFFFFABRRRQAUUUUAFFFFABRRRQAUUUUAFFFFABRRRQAUUUUAFFFFABRRRQAUUUUAFFFFABRRRQAUUUUAFFFFABRRSUALRRRQAUUUUAFFFFABRRRQAUUUUAFFFFABRRRQAUUUUAFFFFABRRRQAUUUUAFFFFABRRRQAUUUUAFFFFABRRRQAUUUUAFFFFABRRRQAUUUUAFFFFABRRRQAUUUUAFFFFABRRRQAUUUUAcZ8RvhB4N+LmknT/GHhuw163wQhuoQZIs9THIMOh91INfDnxp/4JP2V35+ofDDxCbKTlho+uEvGfZJ1G5fQBlb3YV+ivajPvXdhsdiMI/3c7Lt0+4d7H8/vxU+Avj/4J6j9l8YeGb7RwW2x3bJvtpT/ALEy5RvoDkdwK774JftwfFb4H+Ra6frja7oUWB/Y+t5uIVX0Rsh4/YKwHqDX7a6to1hr2nTafqdjb6jYTrsmtruFZYpF9GVgQR7Gvj/42f8ABMP4dfEL7Rf+DZpfAmsPlhFbr51i7e8ROU9PkYAf3TX09LOsPio+yxtP57r/ADX4lX7lv4If8FMfht8S2t9P8U7/AAFrL4X/AE9/Msnb/ZnAG3/toFA9TX1zYaha6rZQ3VncxXlrMoeOeBw6Op6FWHBHuK/Dn43fsZ/FH4ENPca3oD6jokZJ/trSM3Frt9XIAaP/AIGq+2a574O/tLfEb4EXqyeEfElzZ2e7dJpk586zl9d0TZUE/wB5cN6EUquS0MTH2uCn8t19+6C3Y/fKjPFfCXwK/wCCpnhLxb9n034jac3hHUmwp1G0DT2Dn1I5ki/HeO5YV9s+HfEuk+LtJg1TRNStNX02dd0V3ZTLLE49mUkGvlcRhK+Fly1Y2/L7ybWNWiiiuUQUUUUAFFFFABRRRQAUUUUAFFFFABRRRQAUUUUAFFFFABRRRQAmPxr5R/ac/wCCfvgv47C61vRFi8IeMny5vbaL/Rrt/wDpvEO5P8a4bnJ3dK+r6St6Ferhp89KVmB/P58ZPgV40+A/iVtF8YaPLp8pJNvdJ89tdKP4opBww6cdRnkA8VwFf0N+P/hx4a+Kfhi48P8AirRrbWdJuB80Fymdp7MjDlGGeGUgjsa/Lz9qX/gm74i+GH2vxH8PPtHirwuuZJbDbuv7Je/ygfvkHqo3DuuAWr77L87pYi1Ov7svwf8AkWmfE9FKylGIYEEcEGkr6goKKKKAO8+Dnxv8Y/AjxTHrvg/V5NPuOBPbt81vdID9yWPow6+4zkEHmv1q/ZY/bl8IftE20Gk3bR+G/G4T95pNxJ8lyQOWt3P3x32H5hz1A3V+LNS2t3PY3MVzbTSW9xE4kjliYqyMDkEEcgg968bH5XRxsbvSXf8Az7iauf0e5ozx1r8y/wBk3/gpfcaYbPwp8XJnu7PiK28UKpaWPsBcqOXH/TQfN/eDZLD9JdJ1ax17TLbUdMvIdQsLmMSwXVtIJI5UIyGVhkEH1FfnGLwVbBz5aq9H0ZDVjQooori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BcXEVnBJPPIkMUal3kkYKqqBkkk9AKAJsmvmr9qv8Abd8Jfs32MumwMniHxtImYdGgk+WDI4e4YfcXuF+83GAAdw+ff2u/+ClMente+EfhHcpPccw3fikAMiditqDwx/6anj+6Dww/NzUNQutWvri9vrmW8vLhzLNcTuXkkcnJZmPJJPOTX1uW5HKraridI9ur9exSR2fxh+Nni/46+K5df8X6tJqF0crBAPlgtUJ+5FH0Vf1PUknmuEoor72nTjSio01ZIsKKKKsAoqaysrjUryG0tIJLq6ncRxQQoXeRicBVUckk9hX6Gfspf8EzJb82fij4uxvbWxxLb+F432yOOoNy45Uf9M1OfUjBWuHFY2jg4c9V/Lq/QG7HzD+zZ+x/45/aT1RX0q2/snwzFJtutfvUPkJjqsY6yv8A7K8DjcVyDX61/s+fss+Bf2cdEFv4csBPq8qBbzW7wB7q4Pcbv4Ez/AuBwM5PNep6Lomn+HdLtdM0uyg07T7WMRQWtrGI4okHRVUcAewrQxX5zj81rY12+GHb/PuZt3FooorxhBRRRQAUUUUAFFFFABRRRQAUUUUAFFFFABRRRQAUUUUAFFFFACUhPvXE/FH4y+DPgxoTat4x1+00S2IPlpM+ZpyP4Y4xlnPsoNfnh8ff+CqOva+bnSfhdpv/AAj1gcp/bWoosl449Y4+Uj+p3n/dNehhcvxGMf7uOnd7DSufoP8AFf45+B/gjo/9o+MfENpo8bKTFA7b7ifHaOJcu/4DA7kV+fHx4/4Kqa/4h+0aX8MNLHh2xOU/tnUlWW8ceqR8pH+O8/Svia4uvFfxa8Xb5pNV8WeJdRkwMmS6up29B1Y/Svsj4C/8EtPFni8W2qfEfUB4S0tsP/ZdoVmv5F9GPKRceu49ior6mGXYHLoqeLlzS/rZdfmVZLc+N9R1XxX8WPFnn3lxqvivxFfuFBcyXVzM3ZVHLH2A/Cvrb4Ff8EvfHPjr7PqXj27XwTo7Yb7GoE1/IvpsB2x59WJI7rX6P/CD9nfwB8CdNFr4O8O22nTOu2a/kHm3c/8AvytliM87QQo7AV6ViuLFZ9NrkwseVd+v3bIXMeQ/Bf8AZV+GvwGgjPhfw5ANTVdr6xegT3r+v7wj5c9wgVfavXiPSgHNFfK1Kk6r5pu78yRaKKKkAooooAKKKKACiiigAooooAKKKKACiiigAooooAKKKKACiiigAooooAKKKKACiiigAooooAKKKKACiiigAooooAKKKKACiiigAopCQOppPMUnG4Z+tADqKKKAGnAHNNzg57fWlPevmj4lftzeG/h74r1Tw83h/Vr2+0+YwSMfLSNmHdTuJI+oFYVq9LDx5qjsj0sBluLzSo6WDpuckru3Y+mBmlIr4W1b/go/fSBl0zwVBD6Pc35fP/ARGP51xOq/8FAfiTelltbbRtPXsY7Z3Yfi0hH6V5cs4wcdpN/J/qfY0eAc9q/FTUfWS/S5+jpPFIGDdDn1xX5X6v8AtffFrWAwl8Wy26HottbwxY/EID+tfTn7BXxJ13x1Z+MYNf1i81e6tZbeWN7yZpSiurghcngZToPWjD5rRxNVUoJ69x5rwRj8nwMsdiJxajbRXe7S6pdz64ooor2z87CkNLRQBGByO/rSj8qMciuL+JvxY8NfCPQX1XxFqC2sfPlQKd007D+FE6sf0HcgVE5xhFyk7JG1GhUxFSNKlFyk9Elq2dp0rL13xRo/hi0N1q+q2emW46y3c6RJ+bECvz7+LH7d3jDxdPLaeFF/4RbSuVEgCyXUg9S5GE+ijI/vGvm/V9c1HxBeyXmp39zqF1IcvNdzNK7fVmJJr53EZ3Spu1Jc3nsj9byvw3x2JiqmOqKkn0XvS+eqS+9n6k6x+1r8J9CYifxjaTEf8+cclx+sasKwpf24fhIhG3XbmQf3l0+fH6qK/MaivKlnmIe0V+P+Z9pT8NMrivfqzb9Uv0P1G0/9tH4R3z7P+EoMLHoJrG4Ufnsx+td74Z+Mngjxk6RaN4p0rUJn+7BFdJ5h/wCAE7v0r8fKASpyDg+1aQz6qvjgn96/zOfEeGWBkv3FeUX52a/BL8z9tUcN0IJ9qOhNfk78N/2mfiD8MJohpuuzXlghGdP1EmeEj0AY5T/gBFfcXwI/a+8NfGB49KvwPD3iVhhbKZ8xzn/pk/GT/snB9M4Jr3cLmlDFPl+GXZ/oz8yzrgrM8mg61lUprdx3Xqt1+K8z6CFLSAggYOaWvZPz8KKKKACiiigBueOKQH0oJCjkgCuM8VfGXwR4IlaHXPFOmWFwnWCS5XzR/wAABLfpUSnGCvJ2RtRoVcRLlpRcn2Sbf4Ha4ox6V4Ne/ttfCO1ZlTxDNcFeP3On3H8ygos/23PhHc4D+IZrcn/nrp8/9ENcv1zD3t7Rfej2f7Aza3N9Vn/4C/8AI93zn60vavP/AA98evh74raOPTfF+kzSv92F7pI5D/wBiG/Su9SRJkBRww7FTXVGcZq8Hc8ethq2HfLWg4vs01+ZLRSUtWYBRRRQAUUUUAFFFFABRRRQAUUUUAFFFFABRRRQAUUUUAFFFFABRRRQAUUUUAFFFFABRRRQAUUUUAFFFFABRRRQAUUUUAFFFFAEciLIpVgGU8EEZBr5k+Of/BPr4W/GUXF7a6d/wh3iCTLDUdFRUjdvWSD7jc8kjax/vV9PYBo6VrRr1aEuelJpgfil8dP2Afin8FftF9Hpv/CW+Ho8t/aeio0jIvrLD99OOSQGUf3q8m+Ffxx8dfBLWP7Q8HeIrzRpCwMtujbrefHaSJso/wCIyO2K/oFIzXz18ef2Hfhf8dhc3t5pI8P+IZct/bOjhYZXb1lTGyT3LDdjowr6zDZ7GpH2eNhdd1+qK5u54L8Bv+Cqmga8bXS/ifpZ8P3pwn9s6YjS2jH1eLl4/wDgO/8AAV9y+F/F2jeNtEg1fw/qtnrOmXAzHd2Myyxt+Kk8+o6ivx7+PX/BPP4m/Bn7RqGm2v8Awmvh2PLfbtJjJniUd5bfll45JXcoHUivFfhd8afHHwT1z+0vCHiC80S43DzYY23QzY7SRNlXH1Bx2xW1XKMLjY+1wM7eXT/NDsnsf0E0dq+AvgD/AMFTtA8RNbaV8UNNHhy/bCDWdPVpLNz6vHy8f1G8f7or7o8O+JdK8XaRb6rompWmraZcLvhu7KZZYpB6hlJBr5PE4OvhJctWNvPp95NrGtRRRXIIKKKKACiiigAooooAKKKKACiiigAooooAKKKKACiiigApMZpaKAPkn9qT/gn74R+Oq3eu+HhD4T8bPlzdRR4tb1v+m8a9GJ/5aLzzkhuBX5TfFf4O+Lvgn4pm8P8Ai/R5tKvkyY3YborhM/ficcOvuOnQ4ORX9B3euJ+K3wg8J/GrwvN4f8X6PDqtg+TGzjEsD44eJxyjD1H0OQSK+jy/OauFtTq+9D8V6FJ2P586K+rf2qv2A/FfwEe613QPP8VeCFJc3ccebmyX0nQfwj/novy8chcgV8pV+g4fE0sVBVKUrosKKKK6QCvf/wBmL9snxn+zZqaW1tK2ueEZZN1zoN1IdgyeXhbnyn9wMHuDwR4BRWFahTxEHTqq6YH78fA/4/eDv2gfCya34S1IXAUAXVjNhLqzc/wypnjvgjKnBwTXpXf2r+ef4afFDxP8IfFdr4j8J6tPpGqW54kiOVkXukinh1OOVIIr9bP2S/27/DX7QkFtoOuGHw546C4Niz4gviBy1uxPXv5Z+YdiwBI/PMyyephL1KXvQ/FepDVj6tooor5wk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UY5rxb9o/9qXwd+zV4cN5rtx9t1q5Qmx0S2cfaLlumT/cjz1c8dcAng6U6U601CmrtgegfEX4keHPhP4VvPEfirVodJ0i1GXmmPLN2RFHLseygEmvyS/a3/by8SftAz3Ph/QPP8N+Aw237Gr4uL8A8NcMO3fywdo7liAR5L8f/wBo7xj+0Z4qbVvE97i1iLCx0q3JW2s0PZF7seMuck464AA8tr9Cy3JYYa1WtrP8F/wfMtKwUUUV9OUFFFFABXoPwW+BHjH4++K00Lwjpb3kowbm8kyltaIf45ZMYUdcDknGACeK9q/ZO/YJ8UftATWuva95/hrwLuDfbXTFxfDutup7dvMPyjsGIIH6z/DL4W+F/g74Vt/DvhPR4NH0yDnZGMvK+OXkc8uxxyxJP4AV8zmOc08LenS96f4L1/yE3Y8c/Zd/Yh8Hfs5WsOpOieIfGbJiXWrmIYhJHK26HPljtu+8ecnB2j6Tzzilor89rVqlebqVXdszCiiisgCiiigAooooAKKKKACiiigAooooAKKKKACiiigAooooAb26Uv4Vna3ren+HdLuNS1a+t9N062QyT3V3KsUUSjqWZiAB9a+FP2h/+CpOheGvtOjfC2yTxDqIyja5fIy2cZ6ZjThpT7navQ/MK6sNg6+Lly0o3/JfMdrn2t46+I3hr4YaBNrXirW7PQtMi63F5KF3H+6o6sx7KoJPYV+fH7Qf/BVW5uvtOj/CbTTaRcofEWqxAyH3hgOQvs0mfdBXw38Q/ij4y+NPif8AtTxVrV94h1WZtkSytkJk/cijX5UGf4VAFfSn7Pv/AATT8ffFD7LqvjIv4F8Ovh9lzHuv51/2YT/q8+smCOu1hX11LK8Jl8fa42Sb7dPu3ZVktz5f1rXvFnxc8W/atRu9U8V+Ir9wimQvc3ErHoijk/RQMDsK+wP2fv8Agl14t8bG21b4j3jeD9IbD/2bBtk1CVfQ9Uhz77mHQqK/Qf4K/syfD34AackHhLQoob0psm1W6xLeT+u6UjIB/urtX2r1YiuPF59Jr2eFjyrv1+S2Qm+x5v8ACD9n3wF8CtK+x+DvD1tprsoWa9ZfMup/9+VssRnnGdo7AV6Pz+FKKP1r5Sc5VG5Td2+5ItFFFIAooooAKKKKACiiigAooooAKKKKACiiigAooooAKKKKACiiigAooooAKKKKACiiigAooooAKKKKACiikoATOaM8U0sq9SBXKeKfip4P8F5GueJNN0xx/wAs7i5RXP0XOT+AqZSjBXk7I1pUaleXLTi5PsldnWDjvSkZ96+cPFf7ePw00DcumzX/AIglHGLO2KJn3aUpx7gGvJ77/gopfXutWcWn+Fraw003CLPNeXDSyGLcNxUKFCtjOOW59a86pmOFg7OafpqfVYbhLOsVHnjh2l/e0/B2f4H3TRUUMgmhRwQwZQcjoalr0z5B6aDK8j/aD/aAtvgHpOmXtzo0+ri/leFBDKIwjKAfmJB65PbtXrZHBFfL3/BQjSDe/BvTrxBk2Wqxu3srRyKf1K1x4yc6VCc4PVI9/h/DYfGZpQw+KV4TlZq7W+2q13seZav/AMFHdYnDDTPBtnaHs1zePN+gVK4nVf2+PidqAYW50nTgeht7RmI/77dq+b6K+BlmWKnvN/l+R/UNHg7I6D93DJ+t3+bZ65q/7WPxX1oMJ/GV3Ep/htYoocfiiA1Z+C3xf8V3Pxp8Gy6t4n1fUYZNThheO6vZZExI4Q5DMRj5q8arR8NaodE8RaXqKkhrS6iuAR6q4b+lYwxdX2kZTm3Z92d+JyTALC1KdChCLcWtIpbq3RH7TKcqD7UtQ2riS2icEMCoII71NX6ej+MWrOw0c1+XP7aGknS/2iPErbdsd2ILhfxhQE/99K1fqNX52/8ABQnSTafF/Sr4LhLvSkXPq6SyA/oVrwc6hzYW/Zr/ACP0/wAOq/sc65P54yX5P9D5booor4E/qMK+sf8AgnZrP2b4leItMLYF1pgmx6mOQD/2oa+Tq98/Yd1b+zP2hNHg3YF/bXFsffEZk/nHXo5dLkxdN+f56HyPFdH6xkmKh/db/wDAdf0P08ooor9MP46E60YFA6VU1G+g0qxnu7mVYLeCNpZJHOFRVGSSfQAUDScnZHAfHT406R8EPBk2sX+Li9kzFY2Cth7iXHT2UdWbsPcgH8ufiN8R9d+Kfii513xBeNdXcxwkY4jhTtHGv8Kj/wCuckk10n7QXxivPjR8RLzV3kddLgJg063Y8Rwg8Ej+833j7nHQCvNK/Psyx8sTU5Iv3Ft5+Z/VXB/DFPJsKsRWjetNav8AlXZfr5hRRRXhn6OFFd98Hvgr4j+NfiFtM0KFVhiAa6vpsiK3U9CxHUnBwo5OD2BI+vNG/wCCdHhWGxQat4m1e6u8fNJaCKFM+ysrn9a9LD5fiMTHmhHTufIZtxXleTVPY4mpefZJtr17fM+BaK+tPjF+wVqfhPSJ9W8G6nLr0MCln064jC3G0dSjLw5/2cKfTJ4r5LZSpIIwRwQawxGGq4WXLVVj1MqznA51TdXB1Oa2/Rr1T1/zCnwzSW8ySxO0UqMGV0OCpHQg9jTKK5D2mlJWZ+hf7Hf7Tr/EW0Twf4muQ3iS1j3Wt3Ieb2JRyD6yKOT/AHhz1BNfVWASDX4ueG/EV94U16w1nTJzb39jMk8Mg7MpyM+o7EdxX67/AAs8dWvxK8A6L4ktMLHf26yMgbOx+jp/wFgy/hX3uU414iDpzfvR/FH8xcd8OwynExxeGjalUeq6Rlvp5PdL1OvopB0pa+gPysYTgV4x8cf2pPCvwVhaznc6t4hZN0elWrjcuehlbkRj65J7A1y37XX7Sh+EGjR6FoUinxXqEZKSHDCzi6eYQerE5Cg8cEnpg/nDf39zqd7Pd3lxJc3c7mSWeZyzuxOSxJ5JJ7185mOafV37KlrLq+3/AAT9a4R4K/taKx2OuqPRLRy+fRfi+h698Uv2sPiB8T5pI5NVfQ9LOQthpbNECPR3B3P7gnHsK8bd2dizEsx5JJyTSUV8ZVr1K0uapK7P6HwWXYTL6apYSmox7JW+/v8AMKKKKwPSAHFdx4H+Nvjj4cyxnQPEt9ZQxni1aXzID/2yfK/pXD0VrCpOm+aDs/I5MRhMPioOFempRfRpNfcz7p+D37f1nqM0GnePrFdOlYhRqtirNCT6vHyy/VS30Ar6+0jWLHXtNt7/AE66hvbOdBJFPA4dHU9CGHBFfixXr/7P/wC0jr/wO1hURn1Lw5M+brS3fgeskRP3H/Q9D2I+kwWcyi1DEarv1Xr3PxziLw+pVYSxGUrll/J0fpfZ/h6H6rZx/WkUZrnfA3jbSviL4Xsde0S5W6sLtN6OOqnurDswOQR2Irohxn1r7KMlJKUXoz+falOdGbp1FaSdmnumiSikFLVEBRRRQAUUUUAFFFFABRRRQAUUUUAFFFFABRRRQAUUUUAFFFFABRRRQAUUUUAFFFFABRRRQAUUUUAFFFFABRRRQAUUUUAFFFFACHpXz58ev2Ivhl8e1uLy/wBKGheI5Mka3pAEUzN6yrjbL7lhuxwGFfQfWkPFaU61ShLnpyafkB+LHx//AGAPiX8Dzc6ja2Z8YeGY8t/amkxlniT1mg5ZOOSRuUd2ryj4RfH3x58CtX+3eDvEFzpgZg01kT5lrce0kTZVuOM4yOxFfv8AYHevmn9oH9gf4a/HMXGoRWX/AAiXieTLf2tpUaqsrnvNDwsnuRtY/wB6vrMNnkakfZY2N0+tvzX9ehSfc81/Z8/4KfeEPHpttI+IkCeDdabCC/Ql9Omb1LHLQ/8AAsqO719radqFrq1jBeWNxDd2s6CSKeBw8cinkMrDgg+or8Qvj9+xZ8Sf2fZZ7vU9L/trw4hyuu6UGlgC9vNGN0R6feGM8Amsb4EftXfET9nm+Q+GdZaXSC+6bRL/ADLZy+vyZyhP95Cp9SelaV8moYqPtsDNenT/AIHzHbsfvDzS18ofs8/8FDfh78aja6VrEy+C/FMuI/sWoyj7PO//AEyn4Bz2VtrZOBu619WhgwyDkV8lWw9XDz5KsbMgdRRRWABRRRQAUUUUAFFFFABRRRQAUUUUAFFFFABRRRQAUUUUARSxLMjI6h0YYKkZBFfCH7V//BNfSvHH2zxR8LI7fQ9ebMs+hEiOzuz1PlHpC59PuHj7nJP3l6Udq6sNi62Enz0nb8n6jTsfzpeJvC+reDddvNF13TrnStVs5DHPaXcZSSNvQg/nnuOay6/dX9pH9k/wV+0roRh1q2+wa/BGVstdtEH2iD0Vv+ekeeqN6nBUnNfkH+0F+zN41/Zw8R/2d4msfM06ZiLLWLYFrW7Uf3W/hbHVGwR7jBP6Nl+bUsauWXuz7f5Fp3PJqKKK90YVJb3MtncRzwSvDPEwdJI2KsjA5BBHQg96joo3A/Rj9kH/AIKTvbfYvCHxcumki+WG08Utyy9gt16j/pqOf7wPLV+kFjeW+oWkN1azpc20yCSOaJwySKRkMpHBBHORX849fUv7I/7dXiT9ni7t9C1rz/EPgN3+awZ8zWOTy9uT0Hcxn5T22kk18bmWSKd62FVn1XR+nYlrsfs6SfSjqK5T4c/Enw58WfCtn4j8K6rDq2k3IyssJ5Vu6Op5RhnlSARXVjqa+ElFwbjJWaIF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HNGajkkSCMu7BFUZZmOAB6mvzq/bM/wCCjcdj9u8FfCa+Elx80N94nhOVTsyWp7nt5vQfw54YdeEwlXGVPZ0l6vohpXPYP2v/ANvTQvgJbXPhrww1vr/j1lKtFu3W+nZH3piOr+kYOe7EDG78k/G/jnXviP4mvvEPiXVLjV9YvX3zXVy2WPoAOiqBwFGAAAAAKxri4lu7iSeeR5ppGLvJIxZmYnJJJ6k1HX6bgctpYCFo6ye7/roWlYKKKK9UYUUV3Hwg+DHi345eLoPDvhDS5NQvHw0sx+WC2jzgySv0VR+Z6AEkConUjSi5zdkgOR0rSr3XdSttP060nv7+5kWKC2tozJJK5OAqqOSSewr9LP2Rv+Ca1tohsvFnxbt473UOJbXwxkPDCeoNyRw7f9Mx8o/iLZwPff2Vf2K/Cf7Nmmx37pHr3jSaPFzrUyf6rI5jt1P3F7E/ebucYUfR9fA5lnkqt6WGdo9+r9OxDZDb28drCkUMaxxooVEQYVQOgA7Cp6KK+T3JCiiigAooooAKKKKACiiigAooooAKKKKACiiigAooooAKQZo715D8df2oPAP7PGlG48U6sp1J13W2j2eJby49MJn5V/2mIX3zxVQpzqyUKau2B64SFGTXyd+0b/wUR8A/BY3WkaC6eNvFMeUNrYyj7LbP/wBNZhkZB/hTJ4wdvWvg/wDaN/b++IHx1+1aVp8zeD/CUmU/szT5T5twn/Tebgtnuo2r6g9a8v8Agl+zh4+/aC1n7F4R0WS4tkcLc6pcZjs7b/fkIxnHO1csewNfX4XJIUY+2x0rJdL/AJstLuT/ABx/ac+IP7QmqG48V6072Cvvt9ItMxWdv6bYweT/ALTFm967n9nj9hH4j/Hw22o/ZP8AhFvCsmG/tnVIyPNT1gi4aX2PC/7VffX7On/BOfwD8Hfs2reJlTxt4pTDiW9iH2O3b/pnCchiD/E+TwCAtfW6qqKABgDgAU8TndOjH2OBjZLrbT5L/MV+x4P+z/8AsZfDj9nuGC60nTBq3iJV+fXdUAkuM9/LGNsQ6/dAOOCTXvdJQK+RqValaXPUldki0UUVmAUUUUAFFFFABRRRQAUUUUAFFFFABRRRQAUUUUAFFFFABRRRQAUUUUAFFFFABRRRQAUUUUAMBz0pcn0/WszWvEeleG7ZrnVdStdNgXrLdTLGg/FiBXkviv8AbG+FnhXeh8RJqk69ItMia43fRwNn/j1YTrUqXxyS9Wd+Gy/F412w1KU/RN/ke29qMnHTFfFnir/go1ZoHj8OeE57j0m1K5WLH1RA2f8AvoV434q/bg+KPiPctrqNpoUR426fbLnH+9JvI+oIrzKub4Sns3L0X+dj7TB8BZ3irOVNQX95/ors/TGa6hto2eWVI1UZJZsAD3NeceKv2kfht4N3jUfF2neanDQ2sn2iQH0Kx7iD9a/LXxJ4/wDEvjBy2t69qWq85C3dy7qPoCcD8KwK8mrnz/5dQ+/+v1PucH4Yw0eMxHyirfi7/kfoL4q/4KHeD9M8xND0XUtakXo8u22ib6Ekt+a1414t/wCCgfj3WDImjafpmhQt91tjXEq/8CY7f/HK+X6K8qrmuKq/at6af8E+4wfA+R4OzdHnfeTb/Db8DvfFPx5+IXjMt/a3i7VJ424aGKcwRn6xx7V/SuDZ2dizMWJ5JJzSUV5k6tSo7zbb8z7PD4PDYSPLQpqC7JJL8AoHBoorI62rqzP1w/Z68V/8Jp8GfCWqM/mSPYxxSv6yIPLf/wAeVq9Fr5W/4J7+Kzqvwr1TRJH3SaVqDFFz92KVQw/8fElfVXvX6lhKntaEJ90fxVnuE+o5niKCVkpO3o9V+DQuK8S/bK0k6v8As8eKlVcyQLDcL7bJkJP/AHzur2zPSuH+NuknXfhD4xsVXdJNpVyqD/a8ttv64q8RHmpTj3T/ACObKq31fH0K38sov7mj8gaKDwaK/Kj+3U7q4UA4INFFC3CSumj9ivhTq/8AwkPw08LakW3G6022mJ92iUn+ddYK8f8A2StX/tn9nrwfOWyY7d7b/v3I0f8AJRXsHTNfq1GXNSjLul+R/D+ZUfq+NrUv5ZSX3NoXqK+Iv+CkGknHgjUlXhftVu5+vlsv8mr7bzgV8sf8FDNJN58JNKvUXJtNURmPorRyKf1K1xZlHnwk1/WjPoeD6/1fPMNLu7femv1Pzxooor82P7BCvR/2ctY/sP45+CbrdtDalFbk+0h8v/2evOK1fCmqnQvFGj6jnBs7yG4z6bHDf0rajLkqxl2aPPzGj9ZwdakvtRkvvTR+0SnKg+1LUVu4aCMg5BUHNSdq/Vz+HXoxK+af27viS/g74TpodtKY77xDL9nypwRAmGlP0OUQ+zmvpbNfm9+3x4vbXvjSmkJLut9Gso4dgPAlk/eMfqVaMf8AAa8jNKzo4aTW70+8+44Ky5ZlnNKM1eMLyfy2/Gx81UUUV+cn9chQBuIA6miu2+Cfh1fFfxc8JaU6eZFPqUPmp/ejVwzj/vkGtacXOagupy4uusLh515bRTb+Sufpb+zh8LIPhL8LNI0vyVj1GaNbq/kx8zzuAWye+3hB7KK9SPJpEXaij0Ap+K/VKcI0oKMdkfxDi8TUxmIniKrvKTbfzGkA9a/Mr9tX4XwfD34uy3ljAsOna5F9sRVGFWbcRKB+OG/4HX6anjOa+N/+CjelLP4c8HaiEJlhup4AQOzoCf8A0WK8nN6Sq4WT6qzPueBMbLCZ1Tgn7s04v7rr8UfCVFO8mT+435UeTJ/cb8q/PbPsf1X7Wn/MhtfoB/wTu8WPqngDxBoEshc6XeLNGD/DHKp4HtuRz/wKvgHyZP7jflX15/wTnu5YPG/iu0OVjmsYpCCOpWQgf+hmvZymUoYuPndfgfn/AB1SpYnI6rb1jytfev0bPvnvUNzcJa20szsFRFLEnoAOtSk8j61yPxXvWsPhf4ruUzvh0u6cY65ETGv0CT5YuXY/lajD2tSMO7S+8/KT4seO7n4lfETXfEdy7N9tuWaFW/5Zwj5Y0/BAo/CuSoPWivympJzm5S3Z/cmFoQw9CFGkrRikkvJaIKKK0vDdtaXniLS7e/kEVlLdRJcOTjbGXAY/gM1MY3lY1qzVODm+h7J8Hf2PvGnxb0yDV90Gg6JON0V1e5Mkq/3o4xyR7kqD2zXqepf8E4NVgsy9j41tbq5x/qprBo1z/vB2P6V9wabZ29jp1tb20aRW8UapGkYwqqBgAD0Aq5jHT86++p5PhYwSmrvvdn8uYvxAzqrXc6M1CN9I2T08203fufkj8VP2fPG3wfbfr2l5sC21dRtG823Y9gWxlSewYAmvOK/abWdHstf0y407ULWK9sblDHNBOodHU9QQetflv+058En+CfxEls7YO+g36m406V+SEz80RPcoePcFT3rwMxyz6qva0tY/kfqXCPGTzqbweMSVVK6ttJLfTo1v5nkNFFa2h+E9b8US+To+kX2qS5xts7d5f0UGvAUZTdkfqFStToxcqkrLzPaP2QvjvP8ACjx5BpOoXJHhjWJVhuEdvkglOAkw9Owb/Z5P3RX6bI/mKGXkEV+XXhX9jP4q+J9kh0BNJgfpNqNwkf5oCXH/AHzX6Q/DrS9Z0PwNouna9PDd6zaWscF1cQMzJI6rt3gsATnAJyByTX3WTuvGm6dWLSW1/wAj+afEBZZWxUMVgqkZTeklFp7bN269/kdOKWiivoT8oCiiigAooooAKKKKAEzxmmlgoyTgCkY46eleUftQfED/AIVz8F/EWoxS+Ve3EP2K1KnDebL8gI91BLf8BrKpUVKEqktkrnXhMNPGYinh6fxSaS+bseo217BeRLLBNHNGwyrRsGBHqCOtWK/HfwT8WvGHw6nEnhzxDe6YN27yY5d0LH/ajbKH8RX0h8P/APgodruneXB4u0ODVohw13YN5MuPUocqx+m0V4dHOsPUdppxf3r+vkfpWY+HeaYVOWFaqx+5/c9PxPvdX9cU4GvGvh/+1h8N/iEY4rXX4tMvX4+x6p/o8mfQFjtY+ysa9gimjmjDRurqRkEHIIr3KdWnVV6ck15H5tisFicFPkxNNxl2aa/MmooorU4wooooAKKKKACiiigAooooAKKKKACiiigAooooAKKKKACiiigAooooAKKKKACiiigAooooAhlhS4ieORFeNgVZWGQQeoIr4+/aH/4Js+A/iqbnVvCITwN4jfLkWsebCdv9uEfcJ9Y8Ackqxr7HpMV0UMRWw0uelKzA/Av41/s4ePv2f9X+x+LtDltbZ3K2+p2+ZbO4/wByUDGcc7Thh3Ar039nb9vr4h/Ak22mXdwfF/hOPC/2VqUp8yBPSCblk9lO5R2Uda/ZTxB4d0vxXpNxpWs6fa6rplymye0vIllikX0ZWBBr4G/aM/4JZ6fq/wBq1r4TXa6Xd8u3h3UJSbdz1xDKclD6K+Rk/eUV9dQzfD42HscdFLz6f5ou99z6j+Af7Wfw9/aJsE/4RzVRa62q7p9D1AiK7jx1IXOJFH95CR0zg8V7T2r+ebxP4T8XfB3xgbDWbDUvC3iKwkEiBw0MsZB+V0cdRxkMpwexr7K/Zw/4Kha94UNpofxRgk8R6UMRrrlsoF9COmZF4WYD14bqSWPFcuMyKUY+1wj5o9uvy7ia7H6nk0dRXK/D34l+GPir4dh13wnrVprmmS8Ca2fJRv7rqfmRh3VgCPSuqA5r5OUXFuMlZokWiiigAooooAKKKKACiiigAooooAKKKKACiiigAooooAK53xt4F0H4jeHLzw/4m0q21nSLxdk1rcpuU+hB6qw6hhgg8gg10PUUYI70JuLvF2YH5D/tcf8ABPLXvg0bzxR4HW48R+C1zLNBjfeacvU7wP8AWRj++BkD7wGNx+Na/pAYBgQeQa+DP2v/APgnFp/jk3vi74XW8Gk+IjmW60EYjtr09S0XaKQ+nCN/snJP2+W55e1LFP0f+f8AmWn3Pyyoq9rmhaj4Z1e70rVrG403UrSQxXFpdRmOSJx1VlPINUa+1jJSV4lBRRRTA9V/Z9/aQ8Y/s4+LF1bw1eb7OYqL7Sbgk214g7MvZhzhxyPoSD+xn7On7Tng/wDaS8LDUvD1z9m1SBR9v0a4YfaLRj6j+JCejjg+xyB+D1dF4A+IHiH4XeKrLxH4X1SfSNYs23RXEDdR3Vh0ZT0KkEEdRXg5jlNPGrmjpPv39RNXP6IaK+Vf2Qf25vD/AO0RZwaHrZg0Dx5Enz2JbEN9gcvbknr3MZ+YdtwBI+qe+a/Nq9Cph6jp1VZozFooorEAooooAKKKKACiiigAooooAKKKKACiiigAooooAKKKKACiiigAooooAKKKKACiiigAooooAKKKKACiiigAooooAKKKKACiiigAooooAKKKKACiiigAooooAKKKKACiiigAooooAKKKKACiiigAooooAKKKKACiiigAooooAKKKKACiiigAooooAKKKKACiiigAooooAKKKKACiiigAooooAKKKKACiiigAooooAKKKKACiiigAooooAKKKKACiiigAooooAKKKKACiiigAooooATv7VmeIvEWmeE9FvNX1m+g03S7OMy3F3cuEjiQdSSelYfxN+J3hv4QeD73xL4q1OLStKterucvK/wDDHGvV3OOFH8ga/Hf9rP8AbL8TftL641nGZdF8E2su6z0ZH5kI6SzkcO/oPur0GTlj62X5bVx09NIrd/5eY0rnof7Zn7f2qfGaW88I+BprjR/A4JinuhmO41QdDu7pEeydWH3uu0fGNFFfpuFwtLCU1TpKy/rc0tYKKKK6gCilAzX3L+xx/wAE7tQ+JX2Hxh8SbefSfCp2zWmjnMdzqK9Qz944j/30w6bQQx5MVi6WEp+0quy/P0Bux45+yz+xp4t/aW1ZLmJX0TwdBJtu9cnjyrY6xwLx5j/ovc9Af2B+DvwU8JfAnwhB4d8JaYljaqA007ANPdSY5klfGWY/kOgAGBXW6HoOneGNItNL0myg07TrSMRQWlrGI44kHRVUcAVo1+aZhmdXHSs9I9F/n3M27i0UUV5AgooooAKKKKACiiigAooooAKKKKACiiigAooooAKKKTOKAA/pWJ4t8XaL4G0K61nxBqlto+l2i7pru8lEcaj6nuegA5J4FfOf7TP7fngb4DLdaPpbp4u8ZJlP7Os5R5Nq/wD03lGQpH9xct2O3Oa/K/42/tEeOv2gteOo+LtYkuokYm202DMdpag9o484BxxuOWPcmvfwOTVsX78/dh+L9EUlc+xf2lv+Cot1ftdaD8I4GtLfmOTxLexfvXHrBE33R/tOM8/dUjNfCun6b4t+MPjTybWHVPFnifU5SzY33NxOx6sxOTx3J4A68V9Gfs0f8E8vG/xsNrrPiIS+DPCL4cXN1F/pd0nX9zEegI/jfA5BAbpX6j/Bj9nzwP8AAPQv7M8H6LFZO6gXF/L+8u7ojvJKeTzztGFGeAK9ypjcFlMXTw0eaf8AW7/RDukfF/7N3/BLeC1FrrvxcuBczcOnhuwl+RfaeZfvf7sZA/2z0r9BfDvhrSvCOj22laLp1rpOmWybILSziWKKNfQKoAFafal7elfIYrG18ZLmqy+XREt3FooorjEFFFFABRRRQAUUUUAFFFFABRRRQAUUUUAFFFFABRRRQAUUUUAFFFFABRRRQAUUUUAFFFFABRRRQAUUUUAfmh+3d4el0T463F4WkMOqWcNymSSqkAxMB6cx5x/te9fO1fdX/BRrwqJ9B8KeIkXm2uZLKQgdRIu9M/Qxn/vqvhWvzjNIeyxUl31+8/rrgvFLF5HQkt4rlfydvysFFFAGa8k+4bS3CirT6VeR2AvmtJ1smfyhcGJhGXwTt3YxnAPHsaq02miYyjU+FhRRRSLLFhp91qt5FaWVtNeXczbY4IELu59Ao5J+leseFP2Sfin4tCPD4Xn0+3frLqbrbhfqjHf+S1wXw48Snwd4+8Pa5uKrYX8M747orgsPxXI/Gv2NtmWS3jdcFWUEY6GvfyzAUsYpSqN6dEflnGXFGO4fnTp4anFqaesrvVb6JrufCnhP/gnRrN1sfxH4ptLEdWh0+3aYn23vsx+Rr2Twn+wl8M/DwV7+3vvEEy85vrkqM/7sYTj2Oa+jgaaQewx719XSy3C0toX9dfzPw/GcX51jdJ4hpdo+7+Vmc34Q+H3hzwFbyweHdFsdGjkx5n2OFYzJjOCxAyxGTyc9a6QdOlFLxivRilFWirI+SnUlVk51JNyfVu7FHSqmpWqXthcwSDcksbIw9QRg1b6U1yCjD2qhRbjJNH4p6nZPpupXdpLxJBK8TfVSQf5VWrt/jfpJ0T4weM7PbtVNVuWUeiGRmX9CK4ivyetHkqOPZn9yYKqsRhaVZfaSf3q4UUUVkdp+j37A2sDUvgcbVjuOn6lPAB6A7ZP/AGoa+l+2etfml+zP+1JZ/AXw3rOm3ejXGrPd3K3EQilWNQdm1skg9cL0Fd/q3/BR3VpVK6Z4Ms7U9mur1pv0CLX3WFzLDU8PCM5apbWZ/M2ecHZvjM1xFXDUbwlK6baS116u593bh1rw/wDbO0r+1f2ePE2xdz25guF9tsybv/HS1fJeq/t9fE3UNwt10fTQeht7RmI/77dv5V594v8A2mPiT460u603WfE8tzp9yhjmtkghjV1PY7EGRWeJzfDTpShFN3TWx15RwDnGGxlHFVHGKhKMrXbejT6K34nl9FFFfEn9GhQDgg0UULcUldNH7H/DLWP+Eh+HfhrU9277Xp1vPn/ejVv610yjpXkv7KOrDWv2ffBtxu3bLU2//fp2j/8AZK9cHFfq1CXPSjLul+R/D2Y0fq+MrUn9mUl9zaGscDNfkV+0DrR1/wCNfjW8Y7v+JnNCp9Vjcxr+iiv1zm/1L/7pr8Z/HFy15401+4Y5aW/ncn1JkY187n0rU4LzZ+teGFJPF4ir1UUvvd/0MSiiiviz+iQr3H9izT/tv7RfhlsZW3W5mIP/AFwkA/VhXh1fRX7Bse/49wNj7mnzt/6CP613YFXxVNea/M+Z4lm4ZNimv5Jfimj9LqKKK/Tz+Mgpjxo4+ZVYe4p9FAEX2eH/AJ5J/wB8ij7PD/zyT/vkVLRSsiuZ9yL7ND/zyT/vkU5IkT7qKv0FPoosK7GnpWN4y0X/AISHwrq+mk4F5aS2+f8AfQr/AFrZPWkJzkUNXVmOE3Tkprdan4nXVvJZ3M0EyGOWJyjowwVYHBBqOvef2yPhNN8N/i3fX8EJXRtdZr22dR8qyE5mT6hjux6OteDV+WYilKhVlTluj+3Mqx1PMsFSxdJ6SSf+a+T0YUUUVzHqbn2Z+zJ+2jDo1lY+E/HkjLbxKsFprRy2xRwqTjrgdA49t3dq+3dM1O01ixgvLG5iu7SZA8U0Dh0dT0IYcEfSvxWr0D4W/Hbxj8H7wSeH9UdLQtuk064zJby+uUJ4P+0uD719Ngs5lSSp11dd+v8AwT8b4i8P6WNnLFZbJQm9XF/C35dn969D9dRzXnnxb+Cnhr41adYWniKKdo7K48+NreTY+dpBUnB+U8ZAxyo54ryj4P8A7cvhHxyYLHxKo8Kaq2F3zNutJG9pf4Po+AP7xr6Ut7qG8gSWCVZYnUMrocgg9CCOor6yFWjjKb5WpJ/1qj8NxODzHIcSnVjKnUWz/wAmtH8meY+GP2YPhh4R2NY+ELCWVeRLeqbl8+uZC2D9MV6ZaadbWECxW1vFBEgwqRoAAPYCrHJpcYrWFKFNWjFL0R51fGYnFy5sRUlJ+bb/ADFAwKWiitjkCiiigAooooAKKKKACiiigBh496+Ev+CiHxB+2a34e8HQSfJaIdRugDxvfKRg+4UOfo4r7sx1x1r8+f2mf2Zvif4h+IfiDxdDp8Wv2d5OXjXT5cywwqAsamNsEkKqg7N3NeNm3tXh3ClFu+9ux+gcDfVIZvGtjKigoJtXdry2W/q2fKNFW9T0m90S8e01C0uLG6jOHhuYmjdT7qwBFVK/PGuXRn9YQnGouaDugruPAfxu8cfDWRP+Ef8AEl5ZwKf+PV382A/9s3yv4gZrh6KuFSVN80HZ+RhiMLQxcHTrwUovo0mvxPsz4f8A/BRK+t/Lt/GXh5LpeA15pTbHx6mJzgn6MPpX0t8P/wBpj4d/EYRx6Z4jtob18AWV6fIlz6APgMf90mvydoBxXt0M5xFLSfvLz3+8/N8y8PMqxl5Ye9KXlqvuf6NH7aLIrfdIP404561+R/gH9oX4gfDZ4xo3iO6FqnAsrpvPhx6BXyF/4Dg19KfD/wD4KJjEdv4y8OEHgNe6S+R9TG5/k5+lfQUM5w1XSXuvz2+8/K8y8Ps2wV5UEqsfLR/c/wBGz7byRSmvOfAP7QfgL4lLGuh+I7Sa7fpZzN5M+fQI+CfqMj3r0QEMMhga9qNSFRc0HdeR+dV8NXws3TrwcZLo00/xJKKSlrQ5wooooAKKKKACiiigAopKWgAopMigHPSgBaKKKACiiigAooooAKKKKACiiigAooooAKKKKAOD+LHwV8G/G3w++j+MdDttXtufKkcbZ7dj/FFIMMh+h575HFfmZ+0n/wAE0fF3w0+1a14Aefxl4dTLtZhB/aNsvug4mHugDf7GBmv1uHAor0sHmWIwT9x3XZ7f8Aadj+fL4Z/Fvxn8EPFA1fwnrN3oWpRnZNGp+SUA/cljb5XGezA49jX6Z/s0/wDBSvwp8S/smhfEEQeDvEbkIt8WI066b/eJzCT6OSv+1k4r079o39h/wB+0PBcX81qPDvi1gSmuadGA0jdvPj4Eo9zhuBhgOK/K79oD9lD4gfs56my+ItMNzorvtttcsQZLSb0BbGUb/ZYA8HGRzX1aqYDOY8s1y1Px+T6laM/deKaO4jSSN1kjYBlZTkEHoQamNfiZ+zX+3P4+/Z7lg01p28TeEFIDaNfyn9yvfyJOTEfblevy55r9V/gP+0/4D/aI0YXXhXVVGoxoGutHu8R3lt/vJn5l/wBtSV988V8zjsqr4J8zV491+vYlqx67RRRXkCCiiigAooooAKKKKACiiigAooooAKKKKACiiigAooooA+d/2pv2NvCX7S2kPcyxponjGBNtprkEYLNjpHOvHmJ+q9j1B/H/AOMfwT8XfAnxdN4d8W6Y9jdLloLhctBdR54kifoyn8x0IByK/oH5z7Vwfxh+C/hP46eELjw74u0tL+zfLQzr8s9rJjiSJ+qsPyPQggkV9Blub1MG1Cp70PxXoUnY/n5or6A/am/Y68V/s0a008yvrPhC5kK2Wtwx4UZ6RzD/AJZyfo3Y9QPn+v0ahXp4iCqU3dMsKKKK3AsWF/c6VfQXllcS2l3bussM8DlHjcHIZWHIIPIIr9Pv2Lf+Ch9v40Nj4I+KF5FZ6+dsNhr8uEivT0CTdkk9G4Vu+G+9+XNKDivOxuBpY6nyzWvR9UDVz+kANmlNfln+xZ/wUMufBDWPgb4nXkl34f8AlgsNelJeWxHRUmPV4vRuq+642/qDY31vqtlBeWk8VzazoskU8TB0kUjIZWHBBByCK/McZgauCqclRadH0Zm1YuUUUVwiCiiigAooooAKKKKACiiigAooooAKKKKACiiigAooooAKKKKACiiigAooooAKKKKACiiigAooooAKKKKACiiigAooooAKKKKACiiigAooooAKKKKACiiigAooooAKKKKACiiigAooooAKKKKACiiigAooooAKKKKACiiigAooooAKKKKACiiigAooooAKKKKACiiigAooooAKKKKACiiigAooooAKKKKACiiigAooooAKKKKACiiigAooooAKKKKACiiigAooooATtXmHx5/aA8Kfs7+DJPEHii8AdtyWWnQkG4vZQPuRr+WWPCg8nkZ5v9qL9q3wv+zN4W+0ai66j4ku0J07Q4XAkmPTe5/gjB6seuCACa/Gj4wfGTxT8c/Gl14m8Wag17fTfLFEuVhto8/LFEn8KjP1JySSSSfoMsymeNftJ6Q/P0/zKSudF+0X+0r4s/aR8YNq/iC4+z6dAWXT9Hgc/Z7OM9gP4nPG5zyfYAAeS0UV+kUqUKMFCmrJFhRRRWoBVrTNLvNa1G2sNPtZr2+uZFigtreMvJK7HAVVHJJPGBWz8P8A4e+IPil4rsfDfhjS5tW1i8bbHBCOg7sxPCqOpY4AHWv1+/ZD/Yh8Pfs5adDrOqCHXvHk0eJtSK5iswRzHbg9B2Ln5m5+6Dtrx8fmVLAw11k9l/XQTdjyv9jT/gndZ+BFsfGfxOtIdR8R8TWWhPiSCxPUPL2klHYcqvucFfvRRjtRjvR1r80xWKq4up7Sq7/p6EN3HUUUVyiCiiigAooooAKKKKACiiigAooooAKKKKACiiigBAMUdetBOK+Pv2ov+CiHhL4L/a9B8J+R4u8YpmNljfNlZP0/euv32B/gQ54ILKa3oYeriZ+zpRuw3PpD4m/Ffwr8HvDU2veL9at9G05MhWnbLytjOyNB8zt7KCa/Lz9p/wD4KQ+K/iubvQfAn2jwf4VfMb3Kvt1C8X/adT+6U/3UOeuWIOK+Z/if8WfGfxz8WNq/inVrrW9SmbZBF/yziBPEcUY4UZ7KOTycnmvrT9mH/gmZr3jr7J4h+JxuPDOhNiSPRU+W/uR1/eZ/1Kn0OX68Lwa+zo5fhMsgq2LknL+tl1LslufKvwf+Bfjb49eJBpHhDRptTmBBuLtvkt7ZT/FLIeFHXjqccAniv1K/Zl/4J4+C/gmLXW/Eoj8Y+MEw4nuI/wDQ7R+v7mI9SD/G/PAIC19KeBfh74c+GPhu30Hwvo9rouk24+S2tU2gnuzHqzHuzEk9zXSV4uOzmtirwp+7D8X6ibuAGKWiivnyQooooAKKKKACiiigAooooAKKKKACiiigAooooAKKKKACiiigAooooAKKKKAGde9AJPbA9aXjpXBfFL4yeFfg/pBv/EV+IHcHybSMb55yOyJ3+pwBkZIqJzjTi5Tdkjehh6uJqRpUYuUnskrtneCue8VfEDw34ItxPr2t2GkxkfKbu4SMt9ATk/hXwD8Wf26fGfjSSez8NAeFdJbKhoSHunHqZCMJ/wAAAI/vGvnPUtVvtavJLzUby4v7qU5ee5laR3PqWJJNfOYjO6dN2pR5vPZH67lfhtjMRFVMfUVNfyrWXz6L8T9LNf8A24vhVo7MkGsXOqupwVs7OQj82Cg/gawoP+Cgfw3mlKPaa3Cv997VMfpIT+lfnNRXkvO8S3dJL5f8E+4h4b5RGNpSm33uv8j9VfCH7WHwv8bTx29p4ngs7p+BDqKNbHPYBnAUn2BNeuxTLMgZGDoRkEHIIr8Ta94/Z1/am134P6ta6dqVxNqnhGRgktnIxd7YE/fiJ6Y6lOh56HmvQwud88lGvG3mv8j5XO/Dj2FKVfLKjlb7MrXfo1b7mvmfp8f0o4xVDR9Xtdf0y11GxnS5tLmJZoZozlXRhlWHsQRV/wDlX1ad1dH4bKLi3GSs0OooopgeS/tOfDm9+KXwd1rRNLthdasTFPaRllUmRJFOMsQBldwySOtfInhP/gn3461Z421rU9M0KI/eVWa4lX/gKgL/AOP1+iPTtSgCvNxGX0MTNVKid7WPrsq4qzHJsLLCYOSSbvdq7TaS0vpbTsfKXhT/AIJ6eC9L8uTXNY1PW5F+9GhW3hb/AICAW/8AHq9k8Kfs5/DjwWY20zwlpqyp92a4i8+UfR5NzD869Koralg6FL4II8/F5/mmPv8AWMRJp9L2X3Ky/A8H/bJ8GxeIfgBrpggTztMMV9EAuAoRgH/KMvX5g1+z/i3QYfFHhjVdIuf9RfWsltJkZ+V0Kn9DX40alYTaXqF1ZXCeXcW8rQyIf4WUkEfmK+Xz2ly1IVF1Vvu/4c/a/DPGOpha+Fk9YyUvk1b81+JXooor5Y/agHBr9b/2d/FQ8a/BbwjqjSebK1jHDK/rJH+7c/8AfSGvyQr9Cv8Agnr4r/tX4Xatokj7pNK1AsiZ+7FKoZf/AB8SV9HkdXkruH8y/L+mfkfiTg/bZZTxCWtOS+6Wj/Gx9XUUUV90fzQFFFFABSHpS0UAflp+2XpJ0r9ojxRhdsd0YLhffdCm7/x4NXiVfUH/AAUH0k2nxj029C4ju9Kj59XSWTP6Fa+X6/McfHkxU15v8dT+yuF6/wBYyXCz/upfdp+gUUUVwH1IUUUUAFFFFAm0twooooAKKKKBn6S/sD6z/aXwLS13Z+wahPBj0yVk/wDalfSXevjf/gnDqwm8L+MdMzzb3cNxj08xCv8A7Sr7Hzmv0vLpc+Fpvy/LQ/jjiuj7DO8TB/zX+9J/qRzf6mQ/7Jr8YvFcfk+KNYjPVbyZfyc1+z8ozE30r8d/i5p50r4p+MLQrt8nV7pQPYTNj9MV4+fL93Tfm/0P0HwvmlicTT7qL+5v/M5OiiivjD+hgr6O/YJbb8eEH97TZx/48h/pXzjX0F+wvdCD4/6ch6zWdxGP++d3/std+Xu2Kp+qPl+KFzZLil/cf5H6bUUUV+nH8aBRRSZA70ALRTd6/wB4fnS5B70ALRSUtABSUtFAHn/xk+Euk/GTwTd6BqylGP7y1ukGXt5QDtdfXqQR3BI96/Lj4p/CjxB8IfE82i+ILQwyAloLhQTDcR54eNu49uo6EA1+wmK5zxt8P9A+I2jPpPiHS4NTsn52TLyh/vKw5VvcEGvGx+XRxiunaS69/U+/4X4trcPydKa56Mndrqn3X6rZn420V9ffGP8AYE1XSDNqXgK8OrWgyx0u7cLOg9EfhX+h2n/eNfJ+taHqHh3UZdP1WyuNOvojte3uYjHIh91PNfD4jCVsNK1SNvyP6UyrPcBnNPnwlRPutpL1W/z28yjRRRXGfQBXpvwn/aL8bfB6aNNG1Q3GmBvn0y9zLAfXAzlD7qR75rzKitaVWdKXNTdmcWLwWGx9J0cTBTi+jVz9N/gp+2F4P+K/2fTrtx4c8RPhVsrtxsmb0ik4Df7pw3oD1r34HPTp6ivxKBKkEHBHcV9dfst/ti3nh28tPC3jq9ku9IkIitdWnYtJbHoFlY/eT/aPK9+Pu/XYHOPaNU8Ro+/+Z+C8S8APCwli8qu4rVwer+T6+m/qff1FRxSpNGHQhkYZBByCKkr6o/E9gooooAKKKKACiiigAooooAKQjIpaKAOY8W/Dzw346s/s3iDRbLVoMfKLmBWKH1UkZU+4Ir51+IH/AAT78I655k/hnU7rw5OclYZP9Jg+mGIcfXcfpX1fR2rkq4WjX/iQT/P7z2sBnWYZW74StKK7Xuvuen4H5VfF39ljxt8HtPn1TUorW+0SJlVtQs5gVUsQFBRsOCSR0BHvXj1fcH/BRP4giOz8OeDbebDSs2o3aA/wrlIgfYkuf+Aivh+vz/MKNLD13TpbL8z+qOFcwxuaZZDFY5Lmle1lbROyb83Z7aWCiiivNPsQooooAFYqQQSCO4r1TwB+078R/hyY007xHcXdkmB9j1L/AEiPHoN3zKP90ivK6K1p1p0nzU5NPyODF4HC46Hs8VTU12aT/M+6fh//AMFENOuxFbeMPD81g5+Vr3S282PPqY2IZR9GY19U+B/Hui/Ejw9b634evhf6ZOSEmCMnI4IIYAgg+1fjhBBJdTxwxI0ksjBFRRksScACv19+DfgWP4b/AA08PeHFCiSztEExXo0p+aRvxcsfxr7PKcZXxLlGrqkt+p/PfHXD+V5NClUwacZzb9291ZLV63e7XWx3FFFFfSn4+FFFFADKCwpCcDHevIvj/wCBPiH4w0PHgTxe2hTqhEtj5aqLj/dmA3xt9OD7dayqTdOHMk35I6sJRjiK0aU5qCfV3svuTO88V+PvDvgayF1r2s2OlQ9murhYy3soJyT7Cvn7x5+394H8OiSHw7Z3via4XhXVfs8BP++43fkhr4W+I3hfxZ4V8ST23jG2v7fVmJZpL9mdpR/eWQkhx7gkVy1fIYjOq6bjCPL66v8Ar5H7/lHh3lrhGviKzqp6+7pF/ddv5NH0N48/bj+I/i7zIdOubbwzZtxs0+PdKR7yPkg+67at/B79t7xh4Clis/EjyeK9GzybiT/S4x6rIfv/AEfPpkV83U5UZwSqkgDJwOleOswxSn7Tnd/66bH3s+FsleHeG+rxUX5a+vNvf5n65fC345eEPi/p/n+H9VSW4Vd01jN+7uIf95Dzj/aGV9DXoIOK/FXStWvdC1CC+068nsbyBt8VxbSGORD6hhyK+0f2Xf2x9e8S+LdJ8G+L0ivzesYoNWBEciuFJVZFAw+SAoIwcnnNfUYLOI1mqdVWk+vT/gH4vxDwBXy+E8VgJ89OKbafxJLez2dvk/I+3KKQHNLX0h+QhRRRQAUUUUAFFFFABRRRQAUUUUAFFFFABWfq+jWHiDTbjTtTsrfUbC5Qxz2t1EskUqnqrKwII9jWhRTTtqgPzr/ab/4JfWuom78QfCORbO5OZJPDN3L+6c9/s8rH5D/sOcc8MoAFfnvNB4t+DvjXbIup+E/FGlTZH37a5gcdweCMjv0IPcGv6Gx0ryf47fs0+Bf2h9CNl4s0tWvIlK2uq2uI7y1P+w+ORn+FgVPpnmvpsDnc6S9lifej36/8EpM+QP2X/wDgqBBe/ZPDnxdC20/EcXie2jxG57faI1Hyn/bQY9VHJr9CdJ1ey17TrfUdNvIL+wuUEsFzayCSOVD0ZWBIIPqK/Fv9pn9hrxz+zxNcaksTeJvBwbKa1ZRH9yueBcR8mM+/KnI+bJxXP/s5fteePP2btTRdGvP7T8OSPuudAvnJt3z1ZO8T/wC0vXjcGAxXficoo4yHt8DJa9On/AfkO19j90u9LXiH7On7WngT9o/SlOhX32DX44991oV6QtzF6svaRM/xL6jIUnFe3d6+NqUp0pOFRWaIFooorMAooooAKKKKACiiigAooooAKKKKACiiigAooooAyvEXh7TPFmi3mkaxYQanpl5GYri0uow8cqHqCp4NflR+2X/wT61L4RNe+Mfh/DPq/gzJlubAZkudLHUn1kiH97qo+9kDdX6146U1kWRSrAMCMEHoa9DA4+rgZ81PbqujGnY/m/or9MP2z/8AgnTHqwvvG/wnsVhvvmmv/DEIwk3dnth/C3cxdD/Dg4U/mnc20tncSQTxvDNExR45FKsrA4IIPQg1+nYLG0sbT5qb9V1RoncjooorvAK+tf2Nv26tX+AV5b+GfE7z614BlfAjzvn00k8vDnqmeTH9SuDkN8lUVzYnDU8VTdOqrpgf0UeFPFek+OPD1hrug6hBqmkX0Ylt7u2fckin+RHIIPIIIOCK2q/ED9k79sLxJ+zN4hEQMuseDbuUNf6M7/dPQywk8JIB+DAYPYr+yHwy+KHhz4w+DrHxP4V1KPU9Juhw6nDxOPvRyL1VxnlT/Ig1+ZZhltTAT11i9n+j8zNqx2FFFFeQIKKKKACiiigAooooAKKKKACiiigAooooAKKKKACiiigAooooAKKKKACiiigAooooAKKKKACiiigAooooAKKKKACiiigAooooAKKKKACiiigAooooAKKKKACiiigAooooAKKKKACiiigAooooAKKKKACiiigAooooAKKKKACiiigAooooAKKKKACiiigAooooAKKKKACiiigAooooAKKKKACiiigAooooAKKKKACiiigAooooAKKKKACiiigAooooAaK+a/2vP2y9A/Zp0FrCz8nWfHN3Hmz0rdlYAek0+OVT0XgtjAwMsMH9tH9t/TP2e9Mm8N+HHg1X4g3Mfywkh4tNVhxLMO7YOVj78E8Y3fkH4l8S6r4w16+1nWr+fU9VvpTNcXdy5eSRz1JJ/wAjpX1GVZPLEWrV1aHRd/8AgFJF3x74/wBf+J3ivUPEnibUptV1i+k3zXEx/JVHRVA4CjAAGAK5+iiv0OEFBKMVZIsKKKKoAr0j4E/ALxZ+0L4zi8P+F7IybcPeahMCLezjJ+/I3bvhRyccCuq/Zc/ZO8U/tM+JvKsFbTPDFpIBqOtyoTHEOvlxj+OQjoo6ZBJAxn9lfg78GvCvwN8F2vhrwnpy2NlF80szYaa5kxzLK/8AEx/IDAAAAA+czPNoYNOnS1n+Xr/kJuxyn7N37MHhL9mvwoNP0KEXmr3CD+0NanQefdMO3+wgPRAcDvk5J9mzzQc0tfnNSpOtNzqO7ZmFFFFZgFFFFABRRRQAUUUUAFFFFABRRRQAUUUUAFFFFACc59q5T4jfE3wz8JvDFz4g8Waxb6NpUHWaduXbsiKPmdjjhVBJrxD9qT9ubwd+ztbz6VauviXxsV+TSLaQbLYkcNcOPuDvsGWPHAB3V+THxj+OfjT4++KW1rxdqsmoT5K21nHlbe1Un7kUfRR055JxySea9/L8oq4u1Sp7sPxfp/mUlc+if2qP+CjHib4vG88O+BjceE/CD5jknVtt9fL33sp/dof7inJ5yxBwPn/4I/s9eN/2hPEg0rwjpT3KIw+1ajPlLW0U/wAUkmOO+FGWODgGvpb9lf8A4Js698RvsXiT4ki48M+GmxLFpQGy+vF6jcD/AKlD7jcewGQ1fqB4H8A+Hvht4btNB8MaRbaLpNqMR2tqm1c92J6sx7sSSe5Ne1iMyw2Ww9hgopy79Pm+rHe2x4R+zF+wt4J/Z5ht9UuI08TeMtuX1i7iG23buLeM5Ef+9yx55AOK+mqSgDFfF1q1SvNzqyuyBaKKKyAKKKKACiiigAooooAKKKKACiiigAooooAKKKKACiiigAooooAKKKKACiiigBu3mkBx9KXOBWN4s8SWfhDw7qOs6hL5NlYwPcyv1IVVJOB3PHA7mk3ZXZUISqSUIK7eiPM/2kP2htO+BPhpSipe+Ir1WFjYk8cdZJMchB+bHgdyPzK8ZeNda+IPiC61rX9Ql1DULg5aWQ8KOyqOiqOwHArS+KvxI1L4r+OdS8Sam5MlzIRDFnKwQj7ka+wH5nJ6k1yNfneYY+WLqcq+BbL9T+s+FOGaORYVVJpOvJavt5LyX4v5BRRX6Cfsx/sieGtM8H6Z4i8XabHrWtX8S3CW14u+G1RhlV8s8M2CCSwODwAMZPNhMHUxk+SHTdnrZ/xBhuH8Mq+Iu23ZJbt/5Lqz8+yMUV+tfjT9nn4f+NtGk0++8NWEIZCsdxaW6QzRHsUdQCMenQ9wa/L/AOKngG5+F/xA1vwzdP5r2E+xZcY3xkBo3x2yjKcds10Y7Lp4NKV7pnl8N8XYXiGc6UIOE4q9nrdbXT8uvqcpRRRXkH3Z+hf/AAT88ezeI/hxqnhy5lMsuhXCmIn+GCXcyr+DrL+GB2r6rAxivh//AIJu2kwuPHV0QRAVs4gezN+9J/IY/OvuDOK/SMtnKeEg5f1Z2P5A4xoU8NnuIhS2bT+bSb/FjqKTNLXqnxgUUUUAFFFFADcZBB78V+UH7U/hT/hD/jz4stFTZDcXP26M44IlUSHH0ZmH4V+r/fmvgX/gon4T+x+M/DHiFFwt9ZyWkhA6NE+4E+5Ev/jvtXz+c0vaYXn/AJX/AMA/T/DvGfV85VFvSpFr5rVfkz5Dooor4I/qQK+pv+CfHis6T8VNV0R32xarYb1XP3pImDL/AOOtJXyzXoX7Pvio+C/jR4Q1XdsjS/jgkOeiS/umP/fLmu3A1fY4iEvM+b4jwf17KcRQSu+V29VqvxR+u1FNRtyA+op1fqB/GAUUUUAFFFFAHw9/wUh0oiXwRqar2urd2/79Mv8A7PXxRX6Gf8FD9JN18J9GvkXLWmqpk+iNHID+u2vzzr89ziPLi2+9vyP6s4Ar+1yKnD+VyX43/UKKKK8Q/RzoPh94ag8ZeONC0K5uWsodSvYrQzogYx+YwUEAkZ5Ir7m0j/gnd4Jt9j32u61enHKI8caH8NhP618I+DtVGheLdF1LOBZ30Fxn02SBv6V+zULb4UIPUCvqcmw9GvGXtI3asfiPiDm2Y5ZWoLCVnCM072tumutr9TwrS/2JfhNpm0voE1869Gur2Y/oGA/Su00r9nv4baNt+y+CtGDDo8tokjD8WBNeiigivqo4ajD4YJfJH4hWzjMcR/FxE5esn/mflV+1v4bg8L/H3xNaWlvHa2jGCaGOFAiKGgQnAHAG7dXj1fTn/BQPSTZfGexvAuEvNKjbPqyySKf0C18x1+dY6HJiZx82f1twziHismw1Ru75UvmtH+QUUUVwn059c/8ABOjWfs/jzxTpe7/j6sI7j6+W4X/2rX39ivzL/YW1b+zvj/YQbsfbrO4tseuB5v8A7Tr9Miea/QcmlzYRLs3/AJ/qfyr4hUfZZ5OX88Yv9P0F9jX5a/tk+Gm8N/tAeIvl2w34ivYjjqHjAY/99q9fqVjmviT/AIKKeAyyeG/GEEedm7Trp1HY5eL8M+Z+YpZxSdTCtr7Lv+n6k8AY1YPOYwk9Kicfnuvyt8z4kooor8/P6sCvYf2RNWXR/wBojwfK5wkk0sB9y8MiD9WFePVteCfEb+EPGGia3Hkvp15DdYHfY4bH44xW+Hn7KrCXZp/ieVmtB4vAV8Ot5QkvvTP2c4xS4zVDR9Tt9Z0y0vrSVZ7W4iWaKVDkOrAFSPYgg1f7V+qJ3V0fxFJOL5XuIelee/H7UpdG+C/jO7t53triPS7jy5o2KsjmMhSCOQckYNehDgV8/ftveLovDfwH1az3hbnVpYbKIdzlwz8f7iMPxFYYmap0Zy7JnrZPh3isxw9FK95R+66v+B+f9l8a/iBp5Bg8a6+oHQNqUpX8i2K6Kx/aq+K+nACHxnfNj/nskcv/AKGpryiivzT6zWXwza+bP7Elk2XVPjw8H6xT/Q93sP23Pi3Z48zX7e8x/wA97GEZ/wC+VWvpP9kX9o/xh8avFGsad4hWwNtZWizI9rAyOXLheTuIxjPavz1r7h/4Jw+HnjsfGeuOv7qWS3s4291Du4/8fSvZyzFYmriYwlNta3u/I/PeMcmyrA5PWr0sPGM9Emkk7tpaW8rn2t2NJRuAHJxWVrfifSPD0BuNU1O00+AdZLqdY1/NiBX3LaSuz+aIxlN2irs1cccUZrxjxL+178KvDAZZfFMF/Mo4j06N7jd9GQFf1ryXxN/wUY8PWoddB8LahqLDgPeypbr9fl3nH5Vx1MdhqfxVF+f5H0eE4azjG29jhpW7tWX3uyPsHGc964n4i/CDwn8V9O+x+JNIhvtoIin27ZovdJB8w+mcHuDV74ceOLX4j+B9H8SWQCwahbrN5YOfLbo6E+qsCp+ldRkGupqFaGqumeKpV8BXfK3CcG1o7NNb7H57fGH9grxB4X87UPBVyfEWnrlvsU2Eu4x6A8LJ+G0+imvlrUNPutJvJrS+tprO7hYpLBcIUdGHUFTyDX7XHOcV5N8bv2dPC/xt0t11C3Wz1pExb6tboBLGewb++n+yffBB5r5vGZLCSc8Po+3T/gH67kPiHiKEo0M0XPH+ZfEvVbP8H6n5RUV1HxJ+HWsfCvxffeHtbhEd5bHKyLkxzRn7siHupH5cg4IIrl6+NlGVOTjJWaP6EoV6WJpxrUZXjJXTWzTCiiioNj9B/wBhH41y+MPC9z4L1WfztS0ZFe0kdstLbE42/wDbMkL9GUdq+rs5r8r/ANkHxDL4d/aB8LtGxWK8kks5lB++rxtgH6NtP4V+qPfNfoeU13Xwy5t46f5H8ocdZZTy3N26KtGoua3ZttP8Vf5jqKKK9o/PAooooAKKKKACiiigAooooAb60jsFVj6DNIa8y/aO8fH4bfBzxHrEUvl3htzbWpBwfOk+RCP93du+ims6k1Tg5y2SudOFw88XXhh6fxSaS9W7H5yftH+Pv+FkfGTxHqySeZZpcG1tSDlfKi+RSPZsFv8AgVeZ0E5OaK/K6tR1Zuct27n9u4LCxwWGp4antBJL0SsFFFFZHae0fsn/AAisvjB8U0sdWtmutCsrZ7m8QOybxjYi7lIIO5geD0U19B/ED/gndpl351x4Q8QTafKclbLUl82In0Ei4ZR9Qxrov+Cf3gD/AIR74ZX/AIkni23Ou3J8tj18mLKL+bGT9K+p+/Ffc4HLqM8LH20bt6+fkfzRxNxdmFDOqn1Gs4whaNt02t7p3V73V/I/KLx/+y98SPh0Xe/8Oz3lkmT9s0z/AEiPHqdvzKP94CvKWUoxDAgjgg1+2ZTIAIB+orzzx98APAXxL8x9e8O2k9y/W8hXyp8/9dEwx+hJHtXPXyJb0JfJ/wCf/APWy3xMqRtDMaN/70f8n/mj89f2RPAP/Cf/ABx0OOWPfZaYTqU+RkYiI2A/WQxj6Zr9TVwBx0ryP4Jfs3eHPgXqWt3ei3F1dHUvLVfthVmhRdx2qygZBLZ5HYV671969bLcI8JR5ZfE3qfCcX55DPswVai37OMUo3083p6v8B9FFFesfEBRRSUAN96XnpXzT+1l+1AfhDYpoHhyaJ/FtyA7OVEi2cf95lOQWbsp7ZJ7Z8++Fn/BQmKXybLx5pJgbIU6npgLIPd4icj3Kk+y15s8ww9Or7GcrP8AA+uw/CebYvBLH0aXNB7Lq13S6r01PrXxn4C0D4haRJpfiHSrfVbJ/wCCdMlT/eVuqn3BBr4++If/AATzuZNaSbwZrkEWmSv+8t9VLb4B/sOqncPQEA+5619eeDPiJ4a+IenfbvDms2uq2/G5oJAWTPZl+8p9mANdMD09KuthcPjEpTV/Nf5nPl+d5rkFSUMPNw7xa0v6PZnyj4C/4J9+END8ufxNqd34jmGC0Kf6NAfbCkufruH0r17xR8EfDMfws8SeGvD+h2OlLfWMsKm2hVWMm07GZurEHBySeleo9qYygqR61VPB0KcXGEEr/f8AeY4nP8zxlaNbEVpScWmleyunfZWR+JroY3ZGBVlOCD1BrU8J69L4V8UaRrMAJm0+8iulwcZKOGA/Suw/aH8I/wDCD/GrxdpQXZEt69xEMcBJcSoB9A4H4V51X5tOMqNVrqn+R/YOHqU8xwUKi1jUin8mv+CftVpN/Dq2m2l7buJILiJZY2H8SkAg/kauda8b/ZH8Xf8ACX/ATwxM77p7OE2EgzkgxEouf+AhT+Nexniv1CjNVacZrqkz+LMdhpYPFVcPLeEmvudh9FJS1scIUUUUAFFFFABRRRQAUUUUAFFFFABRRRQAUUUUAV7q2ivIJIJ40mhkUq8bqGVlIwQQeor4Q/ak/wCCZuj+M/tfiP4WeR4f1o5kl0KQ7LK5PU+Uf+WLH0+50+5ya+9R0o4rqw2LrYSfPSlb8n6jvY/nm1XSPF3wa8bm2vYNS8KeKNKmDLy0E8DjoysOcHqGBwQcgkGv0E/ZX/4KbwagLPwx8XXS1ueIoPE8KYjc9B9pRR8p/wBtRj1C4LV9g/Hj9m7wR+0P4fOneKtMDXcakWmq22Eu7Qnuj45HqrZU+mcGvyX/AGm/2K/G/wCzdeyXs8R1/wAIO+INds4ztTJ4WdOTE3TqSpzwxOQPsqeKwecQVKuuWfT/AID/AEZV0z9sdO1K11exgvLK5ivLSdBJFcQOHjkQjIZWHBBHcVcB4r8Qv2Y/21PG37N97FZQytr/AIPd8z6FdyHamTy0D8mJuvQFT3BOCP1t+Bn7RXgr9oXw0NW8KamJZowPtem3GEurRj2kTPT0YZU4OCcGvmsfllbBO71j3/z7EtWPUaKKK8gQUUUUAFFFFABRRRQAUUUUAFFFFABRRRQAUUUUAFfHv7ZP7BWkfHa3uvFPhJINF8eIpeQYCW+qYH3Zf7snpJ36NkYK/YOeaDW9DEVMNUVSk7MD+dLxR4W1bwV4gvtD13T59K1aykMNxaXKFXjYdiP1B6EEEcVlV+3v7V37Hnhn9pnQGmcR6R4xtIytjrSJyR1EUwH34yfxXOR3Dfjf8UvhV4m+DXjG98MeK9Nk03VLY5w3McyH7skbdHQ44I9xwQQP0zLszp46Paa3X+XkaJ3OSooor2hhXr/7Nv7TPir9mvxiuqaJKbvSbhlXUtHmciC7jH/oLjna4GR7gkHyCisqtKFeDp1FdMD9/wD4J/HHwr8e/BFt4l8LXongfCXNrJgT2kuOY5V7EevQjkEivQx61+AnwI+PXir9nrxvb+I/DF3sPCXlhKSbe9izzHIv8j1U8iv2l/Z4/aK8K/tH+CY9d8Oz+VdxBU1DSpmHn2UpH3WHdTg7XHDAdiCB+aZnlU8DLnhrB9e3kyGrHq9FFFeESFFFFABRRRQAUUUUAFFFFABRRRQAUUUUAFFFFABRRRQAUUUUAFFFFABRRRQAUUUUAFFFFABRRRQAUUUUAFFFFABRRRQAUUUUAFFFFABRRRQAUUUUAFFFFABRRRQAUUUUAFFFFABRRRQAUUUUAFFFFABRRRQAUUUUAFFFFABRRRQAUUUUAFFFFABRRRQAUUUUAFFFFABRRRQAUUUUAFFFFABRRRQAUUUUAFFFFABRRRQAUUUUAFFFJQAV8aftvft1WfwQs7jwd4MuIb/x7Om2a4GHi0pSPvMOjSkHKoeBwW4wGzf25P28IPhHb3ngbwJdR3XjWVTHeaghDx6UCOg7NN7dF6nnivyhvr651O9nu7yeW6u53aWWeZy7yOxyzMx5JJJJJr67Kcn9rbEV17vRd/N+RSRJq2rXuvandajqV3NfX91K009zcOXkldjlmZjySSc5NVKKK+/iuXRFhRRRQAV9Ofse/sU67+0fq0er6mJ9F8BWsuJ9Q24kuyDzFb56nsX6L7niuq/Yp/YR1D44XVr4v8Zwz6Z4CifdFDyk2qkH7qHqsWeC/U9F5yy/rZoeh6f4a0mz0rSrODTtNs4lht7W2QJHEijAVVHAAr5LNc4VC9DDu8ur7f8ABJbM7wR4G0P4ceGbHw74b02DStHsY/LgtoFwAO5J6sxPJY5JJJJJroaKAMV+ftuTbb1IFooooAKKKKACiiigAooooAKKKKACiiigAooooATpR1oxzXmHx1/aG8Gfs8+F21nxXqIikkyLTToMPdXjD+GNM9OmWOFGRkjIqoU5VZKEFdsDv9Z1qw8O6Xd6nqd7Bp2n2sZlnurqQRxxIOrMx4A9zX5r/tYf8FL7rWPtnhb4STS2VlzFceJ2UrNKOhFsp5jH/TQ/N6BcAn5x/ac/bG8aftK6q8N7MdF8KRSbrXQLSQ+WMdHlbjzX9yMD+EDJzu/sq/sMeLv2i7mDV70SeG/A6v8AvNWnj/eXQB5W3Q/ePbeflHPUjbX2mFyuhgYfWcc1ddOi/wA2Wlbc8a+G/wAL/GPxz8Zpo3hnTbrXtZunMk0hJKoCfmllkPCrk8sx6nuTX6sfsq/8E/fCfwKW117xGYPFXjdcOty6ZtbFv+mCN1YH/lowzxwF5z7z8IPgn4Q+BnhWLQPB+lR6dajBmmPzT3Tgfflk6s36DoABxXeivLzDOKmJvTo+7D8X6ibuFLRRXzpIUUUUAFFFFABRRRQAUUUUAFFFFABRRRQAUUUUAFFFFABRRRQAUUUlACEnFAPHSop5o4Iy8jhEXksxwBVDQvEem+JbEXulX1tqVnvZBPayrIhZWKsNwOOCCKV1ew1GTi5W0XU1qKKKYgooooAQ+lfNP7fHiibQfgothAzKdWv4rVypxhFDSn9Y1H419LE18rf8FDdJlvvhHpN9GjMtnqsZkI6KjxyLk/8AAto/GuDHtrCzt2Pp+F4wnnWFVTbnX39PxsfnjRRRX5if2YAOCDX65fAf4h6f8S/hhoerWMqM32dIbmJTzFMqgOhHbnkeoIPevyNr0H4N/G/xH8EvEH9oaJOJLWXAutPmJMVyo6ZHZhzhhyPcEg+xlmNWDqPnXuvc/PuMeHKmf4SPsHapTbavs77ry6WP1zJGM1+V/wC17rlvr37Qviya2IeGGSK13D+8kKI/5MGH4V9neGf2xvBniz4d6zrcc39n6zp1lJcS6PdOBKxVeBGejgtgZHPIyBX5r6rqNxrGp3eoXchmu7qZ55pG6u7ElifqSa9fOcVTqUoRpu6ev9fefC+HuS4rB4/EV8VBwcFy2fdtN+uy+8q0UV6p+zf8Hrj4yfEuw014mOj2ji51KXoFiU/cz/ec/KPqT2NfK0aUq01Thuz9tx2MpYDDTxVZ2jBNv+u/Y+4v2Kfh43gX4KWN1cRmO+1uQ6jIG6hGAEY+mxVb/gRr37PbvUNrbxWdtHDCgSKNQqqowABwAB2rj/iH8Y/B3wpjtz4p1uLS2uFZoYyjyO4HUhUBJ6jtX6fTjDDUVBuyitz+McVWxGc4+pWhFynOTdkm36JLsjuCKBwOa+XPEf8AwUF8AaUWj0qw1bWXH3ZEhWGM/i7bh/3zXlXiP/gox4hugy6F4V0/T+we9uHuD9cLs/rXHUzPC09539NT3sLwZnmK1jh2l/eaj+Dd/wAD7368UE4FfH37In7SHjP4w/ErV9M8SXkE1munNdQ28FukaxusiKcEDceH7k9K+wQOa7MPiIYmn7SGx4Ga5XiMnxTwmJtzJJ6arX7h9FFFdJ5I3oa+aP29/Cn9ufBP+1EXMmkX0NwSBzsbMTD6ZcH8K+ljyRXHfGDwt/wm3wy8TaEq7pL3T5o489pNhKH8GCmuXE0va0Z0+6Z7OTYv6jmNDE30jJN+l9fwufj3RSsNrEHqOKSvyzY/thO6uFOikaKRHRirKQQQcEGm0ULQJLmTR+x3w08Tp40+H/h/Xlx/xMLGG4YDszICR+ByPwrqO1fOn7Cnir/hIfgZa2Lvul0i7mszn+6T5i/hiTH/AAGvos1+qYep7WjCp3SP4kzfCfUcwr4bpGTS9L6fgOopBS10nkhRRRQB4V+2ppX9q/s8+JMLuktmt7hfwmQH/wAdLV+Xlfrv8fdJOtfBjxpaBdzvpVwUHqwjYr+oFfkRXxGextWjLuv1P6O8Mq/NgK1H+WV/vS/yCiiivmT9lBTgg1+yfw51f/hIfAPh3Uwc/bNPt58+u6NW/rX42V+r37K2r/2z8APBlwG3bLL7Pn/rkzR/+yV9TkMrVJw7r8n/AME/EvE+jzYXDV+0mvvV/wBD1mloor7Q/nk+Gv8AgpBpO298Eamq/fS5t3b0wY2X+bV8WV+g/wDwUR0r7V8LtCvlXLWuqqpPorxSZ/ULX58V+eZxDlxbfez/AAP6t4Br+2yKlH+VyX43/JhRRRXin6Men/syawND+PXgu5Lbd1+tvn/rqDF/7PX6zg/KDX4yeB9U/sLxpoGpFtos7+3n3emyRW/pX7MQndCh9VFfa5DK9KUez/P/AIY/nPxOo8uNoVv5otfc7/qPNcV8X/h3bfFT4c6z4auSEN5CRDKRnypVO6NvwYDPqMjvXak4JpB04NfSzgpxcZbM/HqFaeHqxrUnaUWmn5rVH4sa5ot54d1i90vUIXtr6zmeCeFxgo6nBH5iqNfeX7a37NkviWCXx94btml1SBANSsoVy08ajAlUDqyjgjuoH93n4N6GvzXG4WeFquEtuj7o/sXh7PKGe4KNem/fWkl2fX5dn2CiiivPPqD6/wD2T/2vLLwXpNv4P8aTPFpsJ22OqYLiFSf9VIBztBPDDOBweADX2vofjvw94mtludL1qwv7dhkSW9yjg/ka/GmlDEdCRX0OFzmpQgqc48yW3Rn5RnPh9g8yxEsTh6jpuWr0um+9rq1+up+vfjT41+CPAFk9xrXiSwtSoJECzLJK+Oyxrlj+Ar85v2l/2gbn47eLIpYIpLPw9p4ZLG2lxvO7G6R8ZG5sDjoAAPUnxwknqc0Vhjc0qYuPs0uWJ6HD3BODyKt9ac3UqbJtWSvvZa69L3CiiivFP0cFUswAGSeAK/V39mP4Zt8LPg7oel3MPlanOhvL0YwRLJztPuq7U/4DXyF+xj+zvP498S2/jHWrYr4c0yUPbJKvF5Op4wO6IeSehIA5+bH6KgYHoB2r7TJcI6adea30Xp3P538Rc+hiakMroSuoO8vXovld38z4y/b113xv4QvtAv8ARfEOpaboF7G9tNDZTNComUlgSy4PzK3TOP3Zr4fvtRu9TuGuLy6mup2+9LNIXY/Umv1p+PPwqtvjB8NdV0B9iXbp5tnOw/1U68ofoeQfZjX5NaxpF3oGq3em6hbva3trK0E0MgwyOpwQfxFednVKdOtz391/mfVeHmNwuKwDw/KlVhvZK7T1T8+3yKdFFFfOH68fY37Bnxvg0e8n8AaxciKG6kM+lyStgCQ/fh/4Fjco9d3dhX3cDxX4nwTyWs8c0MjRTRsHSRDhlI5BBHQ19gfBb9va50Sxg0jx9aTalHEoRNWtADMR28xCQCf9oEHjoTzX12WZnCEFQru1tn+jPwbjLgzEV8RLMcujzc3xR637rvfqt797n3nnikJwK8o0H9qP4WeIoFkt/GWm2+RnbfSfZmHtiQLUfif9qr4X+FrOSebxbY3pXpFpz/aXY+g8vI/EkD3r6b6xR5ebnVvVH40sozB1PZfV583bld/yPCf+CjPh6yOjeE9cCqmoLcSWhYfeeMrvGfUKVOPTefWvhqvYv2k/2grr48eJ7eaK3ex0LTwyWVtIQZCWxukfHG44HA4AGOeSfHa/Psxq062JlOnsf1bwjgcTluUUsPi/jV3btdtpfK4UUUV5h9iesfsqaTJrP7QHg6CMZ2XTTsfQRxs5/wDQa/VxBjGfSvgr/gnn8O5NQ8Ua14ynj/0Wxi+w2xYdZXwzke6qAP8AtpX3vjivv8lpOlhuZ/ad/wBD+WvEPGQxWcezg/4cUn67v80Oooor3j8xCiiigAooooAKKKKACiiigBgPWvh3/gon8QPNu/Dng23l4iDaldID3OY4/wAh5p/KvuCWQRRM5OAoySa/Ir48ePT8S/i14j14SeZbTXLRWx7eTH8kePqqg/UmvAzmv7LD8i3l+XU/T/D3LfrubfWJL3aSv83ov1fyOBooor4E/qQKu6JpFx4g1mx0yzjMl3eTpbQxj+J3YKo/MiqVfQ/7DngD/hMPjTb6nPFvsdCha8YkfKZT8kQ+uSWH+5XThqLr1Y011Z4+b46OW4Cti5fZi36vovm7I/Q/wJ4Vt/BPg3R9BtOLfT7WO3U9C21QCT7k5J9zW906UvRuaUGv1NJRSS2R/E9SpKrN1Ju7bu/VijpRilopkCUtFFABRRSUAIPevIP2j/jzp/wO8GvdAx3GvXgaLT7Jj998cuw67FyCfXgd8jrvip8S9H+E3g288Q6zNsggGI4lI8yeQ/djQd2P6AEngGvyo+KfxN1j4teMr3xDrMu6aY7YYAT5cEQPyxoPQZ/Ekk8k14eZZgsLDkj8b/DzP0bg7heeeYj29dfuYPX+8/5V+pg6/r9/4p1q81bVbmS81C7laWaeU5Lsf5ewHAHFZ9FFfANuT5mf1TCEKcFCCslsjQ0HxFqnhbUo9Q0fULnTL1PuT2srRuPbIPT2r6g+Ff7fviTw75Nn4ysF8Q2YwpvLfbDcqPUj7j/+On1NfJ9FdVDF1sM705W/L7jxczyPLs3jy4ykm++zXo1qfrd8Mv2gPBHxYhjGg63C94RltPuT5Vwvr8jctj1XI969HzkcV+JsE8ltMksMjRSoQyuhwykdCCOlfQfwh/bL+IXgu5s9NvJh4s093WJbe/Y+cMnACy/ez/vbvpX0+GzuM7Rrxt5r/I/Fc58N6tBOtltTmX8stH8ns/nY+zvjZ+zD4Q+NQa7v4H0/XQgSPVbTiTA6B1PDge/OOARXwd8Yf2WPGvwgaW6ntDrGhqcjVLFSyBf+midY/qfl9GNfqfExkRGIwSuTQ8SzKUdQ6kYww616mLy2hi1zWtLuv17nx2R8YZjklqUXz019mXT0e6/LyPjH/gnP4vDaX4r8MyPtMMsV/CpPUONj/lsT86+0RnHXNed6D8DPCfhL4gyeLtBsf7H1KeB7e5gtMJBOrFWyY8YDBlByuO+c5r0QsBXTg6M8PRVKbvb8jxs/x+HzTMJ43DxcVOzafR2s/wArj6KSlrtPngooooAKKKKACiiigAooooAKKKKACiiigAooooAKKKKACqeoada6vYz2d7bRXlpcIY5bedA8cikYKsp4II7GrlFF7AfnJ+1Z/wAEyY7r7Z4p+EUYhm5luPC8j4Ru5Ns56H/pmxx/dI4WvgLwz4q8X/BXxwuoaRd6h4W8TaZKY3G0xSxsDho5EYcjjBRhg9CK/oXr5+/aa/Y08F/tJ6bJcXkI0TxZHHtttetIx5nA4SZePNT2JBHYjnP1eAzpxXscX70e/X590Un3PMP2Tf8Agol4e+MH2Pw146MHhnxk2IobktsstQboNpJ/dyH+4xwT905O0fZ+c81+Bfx1/Z48a/s7+KDpHivTjFFISbPU7fL2t4o/ijfHXplThhkZHIr6N/ZL/wCCjOt/C02Xhb4iPc+IfCi4ig1HPmXlgvQDJ5ljH90/MB0JAC1rjcnhUh9YwLun0/y/yBrsfrTRWD4Q8ZaL4+8P2Wu+HtTttX0i8TzILu1cMjj09iDwQeQQQQDW7Xx7Ti7PckWiiigAooooAKKKKACiiigAooooAKKKKACiiigBK8i/aL/Zs8KftJ+DX0fX7f7PqMAZtO1eBB59nIe4/vIeNyHg47EAj13rS1dOpOlNTpuzQH4B/Hb4CeK/2e/Gs3h7xPZ7M5ez1CEE297Fn78bfllTyp4Irziv6AvjR8FPC3x48E3PhnxXYi5tpBuguY8Ce0lxxLE2PlYfkRkEEEivxh/aX/Zf8Vfs0eMDp2sRm+0W5ZjputQoRDdIOx/uSAfeQnjqMggn9IyvNYYxezq6T/P0/wAjRO543RRRX0Qwrt/g/wDGLxR8DfG1n4n8K37Wd7AdssTZMNzESN0Uq/xKcfUHBBBAI4iioqU41IuE1dMD92v2Zv2nvDP7S/gxNU0h1s9atVVdT0aVwZbWQ9x/ejODtcDnocEED2iv56vhb8VPEnwa8aWHinwrqD6fqlo3UcxzIfvRyL0ZGxyD7EYIBH7Rfss/tVeG/wBprwct3YlNO8SWaKNT0V2y8LdN6f3oyejduhwa/Ns1yqWDftKesH+H/A8yGrHulFFFfPEhRRRQAUUUUAFFFFABRRRQAUUUUAFFFFABRRRQAUUUUAFFFFABRRRQAUUUUAFFFFABRRRQAUUUUAFFFFABRRRQAUUUUAFFFFABRRRQAUUUUAFFFFABRRRQAUUUUAFFFFABRRRQAUUUUAFFFFABRRRQAUUUUAFFFFABRRRQAUUUUAFFFFABRRRQAUUUUAFFFFABRRRQAUUUUAFFFFABRRRQAUUUUAFFFFABRRRQAUUUUAITXwv+3X+3fD8L4b3wD8P71J/GEimK/wBUhIZdLB6oh6Gb/wBA/wB7o79u79uuP4XW974A8BXiyeMJUMeoanC2Rpakcoh/57Ef98f72MflPPPJdTyTTSNLNIxd5HOWYnkkk9TX1+UZR7S2IxC06Lv5vyKSFubma9uZbi4leeeVi8ksjFmdickknkknvUVFFffbFhRRSgZoASvuv9h39gWb4jtZePviLZSW/hUETafo8oKvqXcSSDqsPoOr/wC797d/YV/YDPiH+z/iH8TNPK6X8s+leH7lcG57rNOp/wCWfdUP3up+Xhv03jiWFAiAKijAAGABXxWbZxy3w+GevV/ov8yWyGzs4LG1htraGO3toUEccMahURQMBQBwABxgVaoor4cgKKKKACiiigAooooAKKKKACiiigAooooAKKKKAEzxRmqeo6ja6RYXF7e3MVnZ28bSyzzuEjjQDJZmPAAHJJr81P2vf+Ckk+rm88H/AAmupLWy+aG78ULlZZuxW27ov/TQ/Mf4cYDHtweCrY2fJSXq+iGlc+gf2tv2+vDnwEiufDvhvyPEvjvBVrcNm208+s7A8t/0zBz6leM/lD408b+L/jb44fVtdvb3xJ4i1GURoApd2JOFiijUcDJwEUY54FXPhP8AB/xh8evGceg+FdOm1XUZm8ye4ckRQITzLNIeFX3PJPABJAr9dP2Vv2I/CP7OFhFqUyx+IPG0keJ9Znj+WDI5S3U/cXsW+83OSAdo+xcsJkdOy96o/v8A+AitEfPX7JH/AATTjtPsXiz4uW6zTcTWvhbOUTuDdEfeP/TMcf3ieVH6IWdnb2FpDa20McFtCgjjhiUKiKBgKAOAAOMVZx2oxgcV8bi8ZWxk+eq/RdES3cWiiiuMQUUUUAFFFFABRRRQAUUUUAFFFFABRRRQAUUUUAFFFFABRRRQAz3Joznjp70uRXA/Fb40eFvg1pKX3iO98l5t32e0iG+a4K4yEX2yMkkAZGSM1E5xpxcpOyRtQoVcTUjRoxcpPZJXbO9PHXpXi/xk/as8F/CBZrSe5/tnXUGBpliwZ1b/AKaN0T8fm9FNfH/xl/bY8X/EQz6foDN4X0RsqRbSZupV/wBuUY2g+iY9CTXzm7tIxZmLMTkknJJr5fF50o3jh1fzf6I/asi8OalS1fNZWX8ievzfT5X9T174xftReNfjFLLb3V5/ZOiMfl0uxYqhH/TRush+vHoBXp37B/xm/wCEW8XT+CtSn26drLeZZlzxHcgfd/4Gox9VUd6+Uqnsr24029t7u1me3ureRZYpYzhkdTkMD2IIzXz1LHVY4hV5O7X5dj9XxvDeBxGWTy2jTUItaWWz6Pzd9+5+1/WkB4rzP9nr4tQfGP4ZadrYZBqCD7PfxL/yznUDdx2ByGHswr00j86/SKdSNWCnHZn8g4rDVcHXnh6ytKLaa80OooorQ5hh/WuJ+MvgCP4nfDPX/DTFUe9tyIXbokqkNGx9gyrn2rtzSZGT/KonFTi4S2ZtQrTw9WNam7Si016p3R+K2saRd6Dqt5puoQPa3trK0M0MgwyOpwQfxFU6/Qr9rv8AZVPxEil8XeFbdR4kij/0qzUAfbkUcEf7YAx/tDA6gZ/Pq7tJ7C6ltrmGS3uIXKSRSqVdGBwQQeQQe1fmuNwc8JUcXt0fc/sHh3iDD59hFVg7VF8Ueqf+T6Miooorzz6wKKKKBF7RNFvfEer2ml6dbvd313KsUMMfLM7HAAr9T/2dPgjZ/BDwFBp2Un1i6In1G6Uf6yUj7qn+6o4H4njJr8u/B/jDV/AXiC11vQ7xrDU7YkxTqqtjIwRhgQQQSCCO9fY/wp/4KDwy+TY+PdLNu2Qv9q6apZPq8R5HuVJ9lFfRZRWw1GTlVdpdH0PybjzAZxmNCFPBR5qS1kk/eb6adUuyu79D7VHSvhf/AIKRBf7Y8DEff8m7B+m6LH8zX2N4P8daB4/0tdR8Pava6raHHz28gbafRh1U+xANfEH/AAUU1lLr4heGtMUjfaae0zAdvMkx/wC06+gzWcXg5NO97fmflfA9CpDiClGcWnFSuno17r3Pkuiiivz0/q4+s/8AgnVpjT/EfxLfAfJBpixE+7yqR/6LNfoFXxt/wTi0HyPDvi/WWH/H1dQ2isf+maliB/39H6V9k1+i5TDkwkL9bv8AE/kjjiuq2fV3HZWX3JX/ABHClpKWvYPgwpki742X1GKfSUBsfj/8bvCp8F/FvxZo+zy0g1CUxLjpGzb4/wDxxlriK+mv2/fCp0b4x22rxx7YtXsUcvjrLGSjf+OiP86+Za/LsZS9liJx7Nn9pcPYv69lWHxF9XFX9UrP8UwooorjPoT7H/4JzeLPs3iHxX4cd+LqCK9iUnoUYo+PrvT8q+7xkGvys/ZH8Wf8Il8fPDMryeXBeyNYSDP3vMUqg/772flX6pDnpX3+TVefC8v8ra/U/ljxCwf1bOpVUtKiT+a0f5D6KKK94/MwooooAz9asF1LR760kH7ueF4mHsykH+dfi5eW72d3PBINskTsjD0IODX7Xy8xsPavx6+MGlf2J8VvF9jt2iDVrlUH+z5rbf0xXymfQ92E/VfkfuPhfXtXxNDuk/uuv1RyFFFFfGn9BBX6UfsF6wNR+A9vahsnT764t8emWEn/ALUr816+8/8AgnFqwl8I+LtM3c297HcbfTzI9v8A7Sr3slly4pLun/n+h+YeIlH2uSOf8kk/0/U+xaKKK+/P5bPBP22NI/tP9nnxBKF3SWklvcKPpMgP/jrGvzCr9dvj1oU3ib4NeMtPt4WuLmTTJzFCi7meRULKoHckgAV+Zej/ALPXxJ1wgWvgrWV3dDcWpgB/F8CvjM6w8514yhFvTp6n9CeHWZ4bDZdWpYioo2lfVpaNLv6HntFe8aR+xH8WdTI87Q7fTVP8V1ex/wAkZj+ldro//BO7xrc4Opa9o9kp7QGWZh+aKP1rxo5fi57U3+X5n6FW4ryXD/Hio/J835XPlJThgfev2X8BauNf8E6Dqe7cLywhn3f78at/WvkrSP8AgnDZxkHU/Gs84/u2tisf6szfyr628EeF4vA/hHSNAgnluYNNtY7WKWbG9kRQq5wAM4Ar6jKcHWwrm6sbJ26o/F+O8+y3Oo0Vgp8zg3fRrR27pdjoKKKK+kPyEjYBwVIyO4r5F/aQ/Ynt/FtxeeJPAyxWOrvmS40psLDcN1LRnpG59D8pP93kn67I59qO/SuavhqWJjyVVc9fK82xeT11iMJOz6ro12a6n4v+JfCmseDdVl0zXNNuNLvovvQ3MZRseoz1B7EcGsqv2S8X/D7w54+sfsXiHRbPVrYZ2i5hDFM9SrdVPuCDXzz4x/4J8eCdYkkl0DU9R8PuxysRYXEKfRWw/wCb18jXyOrB3ou6+5/5H7vlniTgq0VHHwcJd1qv816WZ+edFfXGs/8ABOjxTbE/2X4o0u99PtUUkH/oIesCX/gn58So2wt3oMg9VupsfrEK8x5bil9hn2UOMsjmtMSvndfmj5mor6n0z/gnl4+uHH23WdDtE9Y5JXb8tgH616J4X/4Jy6XbukniDxZd3y9TDYW6wfhuYvkfgK1hlWMm/ht62ObEccZFQjze35n2im/0t+J8LwQSXMyRQxtLK5CqiDLMT0AHc19T/s/fsS6v4uubbWvHMMuj6ICHTTmylzc+zDrEvrn5j2AyDX2J8O/2fvAfwr8uXQNAt4b1Rj7dODNOfXDtkrn0XA9q9HwB2r3cJksabU67v5Lb/gn5dnviJWxcHQy2Lpxf2n8XyS0Xrq/QoaNo1n4e0220/T7aO0s7eMRRQQqFSNQMAACtAdaMH8KOMV9Okloj8alJyblJ3bDFfKn7Xn7LTfEeCXxf4WtwPEkEeLq0Tj7dGo4I/wCmigYH94cdQK+qutA6dKwr4eGJpunUWh6mV5nicoxUcVhnaS+5rqn5M/E64tpbO4kgnieGaNijxyKVZWBwQQehFR1+nXx8/ZL8OfGYSapabdC8T44v4kyk5HQTJxn03DDD3AxXwP8AFD4C+NPhFePHr2kSrZhtqahbAy20nphwPlJ9GwfavgMZltbCtu1491+vY/qTIuL8vzuCjzclXrFv8n1X4nntFFFeSfc7hRRRQFluFFFFABXS/Dr4e6z8UPFtj4f0O2NxeXLfM5B2Qpn5pHPZR3P4DJIFdl8Hv2aPGfxju4XsLB9O0Zj8+rXqFIgvfZ3kPsvGepFfon8FfgP4c+CPh/7DpERnv5gDealKB5tww9f7qjnCjge5yT7mByypiZKU1aHfv6H5vxNxlhMnpyo4eSnW6JaqPm/TsbPwr+HGn/CfwJpfhvTRmK0T95NjDTSHl3b3JyfYYHQV2Xf6UHp1xTq++jFQioxVkj+Wq1aeIqSq1XeUm233b3FoooqzIKKKKACiiigAooooAKKKKAPIf2p/H4+HfwT8QXscnl3t1F9htcHB8yX5cj3Vdzf8Br8pepr7D/4KH/EA33iLQPB8EmYrKM39yoPG98rGD7hQx+j18eV8BnNf2uI5FtHT/M/qTw+y36llP1iS96q7/LZf5/MKKKK8E/Twr9HP2Cvh7/wi/wAJZNenj2XevXBmBIw3kplIwfx3sPZxX57eGNAufFfiTTNFshuur+5jtox/tOwUZ9ua/Yzwn4etfCfhvTNGsk2WlhbR20S/7KKFH48V9PkdDmqSrPp+b/4B+L+JeZeywlLAQes3d+i/zf5GzRRRX2x/OgUUUUAFFFIaAExWZr/iCw8LaNd6rqdzHZ2FpE0008hwqKBkmr0siQRs7HaqjJJ6AV+c/wC2B+0s/wATtak8LeHro/8ACLWMn72aNuL6VT97PeNT931Pzf3cefjMXDB0ueW/RH0/D2Q18+xioU9IrWUuy/zfRHBftH/Hu/8Ajn4xa5BktvD9kzR6fZsei95HH99sDPoMDtk+R0UV+cVq0603Um7tn9e4DBUMuw8MLh48sYqyX9dX1YUUV7lpvwXPg74Aaz8QvEUHl3upLFZ6JaTDGFkcb5mHqUD7Pb5u6kVSoSq35dkrv0RljcwoYBQ9q9ZyUYrq23b8N32SPDaKKK5z1Arv/gF4fPij4z+DtPC7w2pxSuvqkbeYw/75U1wFfRP7B+gjVvj1bXZXK6XYz3IJ7FgIx/6MNduDh7TEQj3aPn+IMSsJlWIrPdRdvW2n4n6WoMIo9BTqKK/UD+LBKMUtFABRRRQAUUUUAFFFFABRRRQAUUUUAFFFFABRRRQAUUUUAFFFFABRRRQAUUUUAcx4/wDh54c+KXhe68P+KdJt9Z0i5H7y3uFzg9mUjlWGeGUgjsa/KL9rb/gn14h+CDXniXwh9o8TeCFJkkwu6705f+mqgfOg/wCeijj+IDqf2D70x0WVCrAMpGCCMg16WBzGtgpXg7x6rp/w407H4Rfs6/tSeNP2bPEX2zw/d/atHncG+0O6Ym2uR64/gfHR156ZyOD+v/7PH7T3gv8AaR8Nfb/Dt39n1SBAb7RrpgLm1PqR/Emejjg98HIHzP8Atd/8E3dP8ZLeeLfhZbwaTrp3S3Ph8Yjtbs9SYe0Tn+79w/7PJP5waLrni74LeO1vLCfUPC3inSJypypimhccMjqRyD0KsMEcEEV9XUoYTOqftKL5ai/rX/MrRn9DFLXxv+yH/wAFA9D+NwsvC3jI2/h/xuQI4nzstdSb/pmT9yQ/88yef4Sc7R9j9a+Kr4erhqjp1VZkC0UUVzgFFFFABRRRQAUUUUAFFFFABRRRQAUUUUAITzXJ/Ev4aeHfi74Qv/DHijTYtT0q8XDRuMMjfwujdVcdQw5FdZ1FABojJwalF2aA/Dv9rD9kbxF+zL4ny4k1XwfeyEadrKpwe/lTY4WQD8GAyO4XwGv6IfGvgjRfiL4Yv/DviPTodV0e+jMVxazrkMOxB6hgcEMMEEAggivxx/bC/Y11r9mrxE1/YibVvAt7KRZakVy9ux5EE+OA47NwGAyMHIH6JlWbrEpUa2k/z/4JaZ82UUUV9SUFdR8NviT4h+E3jHT/ABP4Y1GTTdXsn3JInKuv8SOvRkYcFTwa5eionBVIuM1dMD9x/wBlH9q/w7+034SE0Bj03xVZxr/aejM/zIenmxZ5aInoeqk4PYn3sGv54vh18RfEHwo8Y6d4n8MahJpur2Mm+OVOjDujDoysOCp4INftJ+yl+1X4f/ab8GC5tzHpvimxRRqmkF8mNunmR55aJj0PUHg84J/OM1yp4OXtKesH+BDVj3qiiivnCQooooAKKKKACiiigAooooAKKKKACiiigAooooAKKKKACiiigAooooAKKKKACiiigAooooAKKKKACiiigAooooAKKKKACiiigAooooAKKKKACiiigAooooAKKKKACiiigAooooAKKKKACiiigAooooAKKKKACiiigAooooAKKKKACiiigAooooAKKKKACiiigAooooAKKKKACiiigAooooAKKKKACiiigBO9fEf7d/7ckXwhsrrwJ4HvEn8bXEey8v4iGXSkYdB/02IPA/hByecVp/t0/ttwfA7TJ/BvhC5jufHt5F+9mXDLpUbDh2HQykHKqenDHjaG/I2/v7nVL24vLyeS6u7iRpZp5nLvI7HLMzHkkkkkmvrsnyn21q+IXu9F3835fmUkNurqa9uZbi4leeeVi8ksjFmdickknkknvUVFFff7FhRRQBk0AKBmv0c/YS/YEEq6f8R/iZp3yHbcaR4euk691nuFPboVjP1b0qb9gv8AYK8r+zviT8StO/efLcaPoF0n3e63E6nv3VD04J7Afo+Bivh83zi98Ph36v8ARf5ktiBdowOBTqKK+KICiiigAooooAKKKKACiiigAooooAKKKKACiiigBDXH/Ez4p+Gvg94Su/EvizVIdK0u3GN7nLyv2jjUcu5xwo9+wJrhv2kv2pfCH7NPhr7brs/23W7lCdP0S2cefcnpk/3Iwernj0BPFfjp8ef2hvGP7RXi9ta8UXxaKMstlpkBK21mhP3Y1z1PGWOWOBk8AD3MuyqpjXzy0h37+hSVz0z9rT9uHxP+0bfTaRpxm8PeBI5P3Wlo+JLrB4kuGH3j3CD5V4+8RurN/ZW/Yw8W/tK6ol4FfQvBkEm261uePIkIPMcCn/WP6n7q9znAPtH7HX/BOi+8eix8ZfE63n0zw22JrTQmzHc3y9Q0veOM+nDMP7owT+oWi6LYeHNKtNM0uzg07TrSMRQWttGI44kAwFVRwAK9vF5nRwEPq2BSuuvRf5spu2iOR+DvwV8JfAnwlD4e8I6Wlharhpp2+ae6kxzJK/VmP5DoABgV32eaOaOlfEynKcnKbu2Zi0UUUgCiiigAooooAKKKKACiiigAooooAKKKKACiiigAopKWgBvGKPwo9Kztb17T/Demz3+p3sFjZwrukuLmQRog9Sx4FJtJXZUYubUYq7ZodaUH3rxz4eftReC/if8AEG88K6FczTTwwmWK7lj8uK52n51jzycDB5AyMkcDNex1FOrGquaDujpxWDxGCmqeJg4SaTs1Z2ewh5FeO/tQ/B1PjH8MLy0t4g2t2GbvTnxyZFHMefR1yvpnB7V7GSKaRkdKKtONaDhLZhg8XVwOJhiaLtKDTR+JssTwyPHIpSRCVZWGCCOoNNr6U/bf+DP/AAgPxAHiXT4Nmia8zSNsHyxXXWRfbd98e5f0r5rr8vxNCWHqypy3R/Z+UZlSzbBU8ZS+0vufVfJ6BRRRXMeye/8A7Gvxm/4Vh8TItNv5/L0LXSlrNuPyxTZ/dSe3JKk+jZPSv02U5GRyDzX4lAkEEcEV+oH7Inxn/wCFs/DGCK9n8zX9H22l7uOWkGP3ch/3lHJ/vK1fYZLi7p4eb81+q/U/APEbIuWUc2oLeyn+j/R/I94opBS19afhYUlLSGgBprwb9oH9lHw78aEk1K1K6L4nVcLfxJlJ8dFlXv6bh8w9wMV7znv6V4r+0z+0JZfA/wAJHyDHd+Jb4MljaOeF9ZXH9xf1OB6kceKVJ0ZOuvdPcySWPjjqay1tVW7K369Ld7n5tfEb4c618LPFNxoGvQxxX0IDgwyB0kQ/ddSOxx3wfUCuZrQ1/X9R8U6zearqt3Le6hdyGWe4mOWdj/np0A4FZ9fmVTlcnybdD+zcKq6oQWJac7K7Wiv1t5BRRRWZ1BRRRQBseF/F+teCdUj1HQtVutKvU6TWspQkehx1HseDVvx78QNb+JniF9b8QXn2zUXijhaTaqjaigDCqAB6nA6k1zlFae0ny8l9OxyLCUFW+sci57W5rK9u197BRRUtm8Md3A9xG0turqZI0bazLnkA4OCR3xWaOmWkW0fqL+x/4NPg/wCA3h1ZUCXOoK2oScYz5p3J/wCObK9q5718eaR/wUL8I2GmW9t/wieqWywxrGsUDRFFAGAASRwB7Vma9/wUeiETpo3gyRmI+SW9vQmD7oqHP/fQr9CpZhg6NKMOfZW2f+R/KOL4Wz/McZVrywzTnJvVqyu/Xofa/bpzRnHevk39lP8Aat1r4v8AjzV9C8TLZwSzW4uNOjtEKIuw/vE5JLEhgeT/AANX1iMEH9RXp4fEU8TDnhsfI5pleJyjEvC4pWkknpqrPs/wJKKKQ10HlHyP/wAFEfCn9oeAPD+vpHufTr4wOwH3Y5V5P/fSIPxr4Ar9Y/2nPCv/AAmHwL8XWCoXlSza6iAHO+IiUAe52Y/Gvycr4TO6XJiFP+Zflof014b4z2+VTw7etOT+56r8Wwooor50/WS7oeqzaFrVhqVudtxaXEdxF7MjBh+or9mNA1eDXtC0/UrZt1vd28c8Z9VZQw/Q1+LVfqd+x/4qHiv4BeGHZg09lG1hIM/d8piqD/vjYfxr6rIqtpzpd1f7v+HPxDxNwfPh6GMS+FuL+av+n4ntVFFFfZn89hRRSUAMPQ56V+df7Rf7OnjzxX8dvFN34d8MXd9p11NHLFcrtSN90SF8MxA4bcPwr9FgOPSk2ANnue9cGLwkMZBQm7Wd9D6TIs9xGQYiWIw8VJyXLZ3tunfS3Y/MrSf2GfitqQH2jS7LTM/8/d6hx/37312ujf8ABOnxbchf7T8TaVZZ6/Zo5J8f99BK/QHdn0oxXDHJsJHdN/P/ACsfT1vELO6vwSjD0j/nc+NNJ/4Jw6TDt/tTxleXXqLW0SH/ANCL17p8Ef2dPDvwH/tM6Hd6hdvqCxrO19KjZ2btuAqqB99q9W5z1petd1HA4ehJSpxs0fMY7iTNczpujiq7lF7rRJ632SQ6iiiu8+bExSbFHYflTqKACiiigBMUtFFABRRRQAUUUUAFFFFABRRRQAUUUUAJS0UUAFFFFABSUtFACAg1XurOG8heKeJJo3BVkkUMrA9QQeoqcjilB4oGm07o8M8dfsbfDLxw8kw0X+w7p+s+kP5H/jmCn/jteNeIf+CcMJ3PofjKSMfww39mGz9XRh/6DX2vnIpCPwrzquX4as7ygr+Wn5H1OD4pznAJRo4iVl0ev53Pzrvf+Ce3xDhc/ZtU0K4j7M00qN+Xl4/Worf/AIJ8/EeY/vdQ0GEe9zMT+kVfo1mlzXL/AGNhP5X957v/ABEHPbW51/4CfC/hz/gnHeSBZNd8YQwf3obC0L5+juwx/wB817n8Pv2N/ht4DMU7aQdcvoyCLrVn87n2jwE6/wCzn3r3M+3NLnIrqpZfhqLvGGvnr+Z4mO4rznMIuFbEPlfRWj+Vr/MZDDHBGqRoqIowAowAPSpaKK9E+TvfcKKKKACiiigAooooAKKKKACkpaKAGEnmobm4js7eWV2CpGpYsxwBjvU5rxP9r34gf8ID8D9ceKTy77UwNNt8HB3SZDEe4QSH6gVjVqKlTlOWyVztwOFnjcTTw0N5yS+9n5z/ABj8cv8AEn4neIvETszR3t2xhDdVhX5Yh+CKtcbRRX5XUk6knOW7P7dw1CGFoQoQVoxSS9ErIKKKKg6T6U/YN+H/APwlPxefXJot9noNuZgTyPOkyiD8vMb6qK/SKvnT9hn4ff8ACIfBiHVJ49l7r0zXjZHzCMfLGPphdw/36+iyOlfo+WUPYYaKe71+8/kTjPMv7SzmrJO8Ye6vlv8AjcdRRRXrHw4UUUUANxSHpR0OK+c/2tv2ko/hHoB0LRJVfxZqEZMZBB+xxngysPU8hR6gk8DBwrVoYem6lR6I9HLsvr5piYYXDxvKX3JdW/JHnP7a37TH2SO5+Hvhe7/fuPL1e9ib7inrApHc/wAfoPl7tj4cp9xcS3c8k80jTTSMXeR2JZmJySSepNMr82xeKni6rnL5Lsj+vsiyTD5Fg44ajq95Pq31f+S7BRRXpHwH+Cup/G3xvBpNqrwabFiXUL0LxBDnt6u3RR689Aa56VOVaahBXbPXxmLo4GhPE4iXLCKu2eh/si/s4v8AFjxCuv63bn/hFNNlGUccXso5EY/2RwWP0Hcket/8FFfECWXh/wAIeHIcKks8t46LxtEaBF49P3jflX1r4T8Lab4I8O2Gh6PbLZ6dZRCKKFOwHcnuSckk8kkk1+d37d/iX+2/jpNYLIWj0myhttoPAdgZSfriRR+FfXYmhHAYBxXxSsmz8FybM63FPFEMRP8Ah003GPZbJvzbab/4B860UUV8Yf0OFfav/BOLw8WufGWtunAW3tIm+u93H/ouviqv0g/YF8Pf2T8DzfsMNqeoTXAPqq7Yh+GYz+Zr3Mmhz4pPsm/0/U/NfEHE/V8knDrNxj+N/wAkfTFFFFfoJ/KwUUUUAFFJRQA0j9KDya8v/aG+Mlt8Ffh3d6wSkmqzfuNPt3/5aTEHBI/uqMsfYY6kV5J8DP25dD8ZfZ9J8aCLw9rDYVbwHFpOfcn/AFR/3jt/2u1cdTF0aVRUpytJnv4fIcxxeClj6FJypxdtN9N2lu0utj6uoqKGaOeMPG4dGGQynII9alrsPAatowooooAKKKKACiiigAooooAKKKKACiiigAooooAKKKKACiiigBK+ev2o/wBjfwh+0tpTXE6Loni+CPbaa7bxgscdI5l48xP1XsRyD9DUgrWlVqUJqpTdmgP5/fjH8EvGHwB8YyaD4r057C6Ql7a7iJaC6QHiSKT+IdPQjoQDxX2N+x5/wUfuNA+w+DvivdyXmm/LDZ+Jny81v2C3Pd0/6afeH8W4cj9A/i58HfCnxv8ACNx4c8XaVHqNjJlo5PuzW0mOJIn6ow9eh6EEEivx+/as/Yw8V/s06s16BJrvgu4k22utRR48sk8RzqPuP6H7rducgfb4fGYbN6fsMUrT6f5r/Iu9z9rtP1G11ewt7yyuYruzuI1lhnhcPHIhGQysOCCOQRVvHWvxd/ZH/bi8Sfs6X0Gi6r5+v+A5X/e6az5ls8nmS3J6epQ/K3P3Sd1frz8OfiT4c+LPhSz8SeFdVh1bSLoZWWE8q3dHU8owzypAIr5fH5bVwMve1i9n/WzJasdXRRRXliCiiigAooooAKKKKACiiigAooooAKKKKACsXxZ4W0nxt4ev9D1ywg1PSb+Iw3NpcpuSRT2Pv3BHIIBHIraopptO6A/F39sz9i3Vv2ctbfW9GWfVfAF7Li3vCN0lk56QzEf+Ov0b2PFfL1f0XeJfDWl+MNBvdF1myh1LSr2Jobm0nTckiHqCK/Hb9tL9ivVP2c9ck13Qkm1P4f3suILk5aSwcniGY+n91+/Q89f0HKc3WISoV373R9/+CWmfLVFFFfVlBXU/DT4l+IvhH4y07xP4Y1B9O1ayfcjrysi/xRuvRkYcEHrXLUVE4RqRcZq6YH7p/ss/tR+H/wBprwOuo2JSw8RWaqmq6Oz5e3c/xr3aNsHa34HkGvb81/Pd8Jvix4k+C3jjT/FXha+ay1K0blTkxzxn70Ui/wASNjkfQjBAI/a79mb9pPw5+0r4Di1vSHFpqtsFj1TSXfMtnKR/48jYJV+4B6EED82zbKng5e0p6wf4eRDVj2SiiivniQooooAKKKKACiiigAooooAKKKKACiiigAooooAKKKKACiiigAooooAKKKKACiiigAooooAKKKKACiiigAooooAKKKKACiiigAooooAKKKKACiiigAooooAKKKKACiiigAooooAKKKKACiiigAooooAKKKKACiiigAooooAKKKKACiiigAooooAKKKKACiiigAooooAKKKKACiiigAooooATFfJ/7bv7Z9j+zz4ffw74dmhvfiBqEOYY+HTToz0nkHdv7iHr1PAw3Qftk/td6X+zR4Q+z2bxah441KJv7O05jlYl5H2iYDogPQdWIwOAxH4w+KPE+q+NPEOoa5rd9NqWrX8zT3N1O2Xkcnkn+gHAGAOK+nyfKvrMlWqr3Fsu/wDwCkrkGsaxfeINVu9T1K7mvtQu5WnuLm4cvJLIxyzMx5JJOc1Soor9GjHl0RYUUUdaAFAzX6RfsF/sGeV/Z3xK+JOnfvPluNG0G6T7vdbidT36FUPsT2Ar/sB/sJ+f/Z3xN+Iun5i+W40TQ7pPvd1uZlPbuiHrwx7Z/SYDFfD5vm974bDv1f6L9SWxQMUtFFfFEBRRRQAUUUUAFFFFABRRRQAUUUUAFFFFABRRSE4FACfjXyh+1/8At1aF+z3aXPh/QDBr3j6VMC13boNPyOHnI/i7iMHJ6naCM+X/ALaP/BRC38ILe+B/hdeR3Wu/NDf+IIiHisz0KQHo8nq/Re2W+7+d/wAPvh34u+OfjyLRfD9nda9r+oSmWWR2LYycvLLIei5OSzHv6mvqsuyhSj9YxekVrb9X2RSXcg1/xB4u+Nvj177UZ77xR4p1icKoCmWaZycKiIo4A4AVRgDgACv0u/Y3/wCCd9h8NRY+MviRbwat4rG2a00lsSW2nN1DP2klH/fKnpkgMPVv2S/2LfDH7Nekx6hcCLXfHM8e261h0+WAEcxW4P3V7FvvN3wMKPpPOanMs49ovYYbSG1+/p2QN9gAxS0UV8uSFFFFABRRRQAUUUUAFFFFABRRRQAUUUUAFFFFABRRRQAUUUmaAGge/NRyzJbRs8jrGijJZjgAfWub+Ivi6bwL4I1jX4dNm1eSwt2n+xwMFeQLyeT0AGSeCcA4BPFfmb8Yf2nfGvxjklt769OmaKx+XSrJikZHbzD1kPT73GegFeZjcfDBJcyvJ7L/AIJ9lw7wviuIZv2TUYRdm3+i3f4LzPsD4z/tx+FfAgm07wwF8U6yuVMkT4tIW/2pB9/6Jx/tCvhz4nfGfxd8XNS+1eI9VkuY1YtFZx/Jbxf7kY4z2yck9ya4eiviMVmNfFaSdl2W3/BP6OyThPLckSlShzVP5pav5dF8jZ8G+K7/AMC+KdM17S5fJvrCdZom7HB5U+oIyCO4Jr9c/hr460/4l+CNJ8R6awNtfQBypOTG/RkPurAg/Svxzr60/YL+M3/CO+J7jwNqU22w1VjNYFzxHcAfMn/A1H5qB1au7JsX7Gr7KT92X5/1ofM+IGRf2hgvr9FfvKX4x6/dv95+gdLSUtfeH8ynAfGz4Y2fxe+HeqeHbnaksyb7Wdh/qZ15Rvpng+oJHevyT1rR7vw9q95pl/A1ve2cz288L9UdSQwP4iv2oJr4N/b6+DJ0vWLb4gaZARbXpW21JUHCygYjlP8AvKNpPqq92r5rOcJ7Smq8VrHf0/4B+w+Hme/U8U8trP3Kmq8pdvmvxSPjyiiivhz+kgr1T9m34vSfBv4n2GqSSMNIuiLXUYxyDExHz49UOG/AjvXldFa0akqE1Uhujhx2DpY/DTwtZXjNNP5/1oftfa3MV5bxTwuJIpFDo6nKkEZBB7iphxivlr9hX4z/APCZeCW8IalPv1XQ1AgLn5pbUnCH/gB+T6bK+pscV+n4evHEUo1I9T+L81y6rlWMqYOrvF7910fzQ6iiiuk8o5/xt4u0/wACeFtS1/VJfKsdPhaeRh1IA4UepJwAO5Ir8lPip8SNT+K/jnUvEmqOfNuX/cwBsrBEPuRr7AfmcnqTX1x/wUO+JElpYaF4KtJSn2vN/eqpxujU7YlPqCwc/VFr4ar4jOsU51PYR2W/r/wD+j/DrJIYfCPM6i9+povKKf6tfckFFFFfMn7GfYn7Jv7Lvhv4n/CzVNY8UWss0moXJisJopCjwJHkF1PQksWBBBHyDiuX+Ln7Cni3wX5194Wk/wCEp0tct5KqEu4x/udH/wCAnJ/uivrT9kN7aX9nfwh9l27FhlDBf7/nPu/8ezXsnVeg+lfe08sw1bCwUlrZarfXU/l7F8Y5rl2cYiVOd4KbXLLVWTsrdtF0sfijeWVxp11LbXcEltcxMUkhmQo6MOoIPINQ1+uHxR+Angv4t2rLr+jxPebdseoW/wC6uY/TDjqB6HI9q+A/2k/2ZH+Az2l5DrsGp6XfSmOCKYeXdKQMnKjhlAwCwI5I4Ga+dxmVVcKnNPmj3/4B+s5Bxxgs6nHDTTp1X0eqfo1+tjwuiiivEP0kKKKKACiiigDpfhr41ufhz480PxJaZMun3STMinHmJ0dP+BKWX8a/YLRdWtte0ey1KylE9pdwpPFKvR0ZQVI+oIr8WK/Rz9hD4mHxf8K5PD9zLvvvD8nkAE8m3fLRH8DvX6IK+pyPEWnKg+uq9V/wPyPxPxKyr2uHp5lBawfLL0e33P8AM+nKKKK+0P54Kt7bx3dnNBKoeOVCrKehBGCK/Gzxr4dfwn4w1zRHB36fezWuT32OVz+OM1+zeM1ySfCzwhFrtzra+HNMbV7l/MkvXtUaVm9d5BI/CvIzDAfXVFJ2sfd8K8TLhydWUoOamlonbVf8Bs/KDwv8KvGHjRo/7E8M6pqSP92aG2cxfi+No/E17H4V/YO+Jeu7H1GPT9AiPJF3ceZJj2WMMM+xIr9JY4UQYVFUf7IqTH41xUsjoR+Nt/gfQ4zxJzKtdYanGmvnJ/ovwPjrwt/wTo0O1CP4g8UXuouOTHYwpbr9MtvJH5fhX0n8MfhR4e+EWgPo/hy1ltbSSUzyCSd5S8hVVLZYnHCrwMDjpXYig89uPWvXoYShh9acbP8AE+BzHPsyzVcuMrOS3tsvuVkPooortPBCiiigAooooATFLRRQAUUUUAFFFFABRRRQAUUUUAFFFFABRRRQAUUUUAFFFFABRRRQAUUUUAFFFFABRRRQAUUUUAFFFFABRRRQAUUUUAFFFFABRRRQAUUUUAFFFFABRRRQAUUUUAFIaWigCMAfnXwB/wAFCfiAdV8caP4TglzBpcBubhVP/LWT7oPuEXI/66Gvv6T5UYjrivyP+O8Xia7+Juv6x4l0fUNJudQvJJIkvYGT93nCKpPDAKFGQT0r5/OasoYdQX2n+CP1Hw8wdKvmrr1Wv3a0XVt6aLyVzzyiiivgj+ogrb8EeF7nxt4v0bQLQHz9Ru47dTjO3cwBY+wGSfYViV9R/sA/D/8A4SH4oX3iSeLda6JbERMRx50uVX8kEn5iuzCUfrFeNPu/w6ng57mCyvLa+Le6i7euy/Fo/QLQNHtvD2jWOm2UYitbSBLeKNeioihVH5AVo9zR+NHGK/UEraI/iuUnNuUndsdRRRTEMI7/AK0A55pSOPeuU+IvxD0n4X+Er7xBrc4itLVc7R9+Vz91EHdieAPxOACamUlBOUnZI0pUp1qkaVNXlJ2SW7bOY/aB+OOmfBDwXJqU5S41e4Bi0+xLczSY6nuEXILH6DqRX5YeKvFGp+NfEN9resXb3uo3kplmmfuT0AHYAYAA4AAArovjD8WNX+MnjW71/VXKKx2W1qrZS3hB+VF/mT3JJriK/PMxx7xdTlj8C2/zP6v4R4Zp5FhfaVVevPd9v7q8l17sKKKK8c+/NvwX4N1Xx/4nsNA0W3NzqF5II40HRfVmPZQMknsAa/VX4IfBvSvgt4ItdDsAs1y+Jb29ZcPcSkcsfQDoB2A9ck+O/sN/Dfwr4e8GN4gttUsNY8TX6D7U0EodrJDyIcdVPALZAycdQAT9UZ/KvvMowUaFP2z1lL8EfzFxzxHUzLEvAUrxpU3r05pLr6Lp942RtqM3oM1+Pfxh8Tf8Jh8UvFOsb98d1qMzRHOf3YchP/HQtfqt8X/FH/CF/DLxPrKsFls9PmliJ7vsOwfi2BX48k5JPrXHn1SyhT9WfQ+GGEvPEYtra0V+b/QKKKK+PP30K/W39nHQP+Ea+B3gyxK7H/s6Od19GkHmMPzc1+UGhaXLret6fp0HM15cR26f7zMFH86/Z3S7KLT9OtbWBdkUMSxovoAMAfpX1mQwvKdTyS/r7j8L8T8TalhsMurcvuSS/Nl2iiivsT8ACkpaKAGetQ3VzFZW8k8zrFFGpdnY4AA5JJ7VOetfJH7dfx0Phfw4PAukT7dU1WPffPGeYrbps9jIQR/ug/3hXNia8cNSdWfQ9fKMsrZvjaeDo7yer7Lq/kj5h/ag+Ncvxo+I09zbSt/YGnbrbTozwGXPzSkerkZ+gUdq8eoor8xrVpVpupLdn9mYDA0cuwsMJQVoRVl/Xd7s9q+CP7Vfi74Nyw2fmnW/DoOG0y6c/ux/0xfkp9OV9s81+gXwi+P3hL4zaaJdDvwl8i5n024IS4h+q5+Yf7S5HvnivyTq7o+r3ug6nb3+nXc9jewuHiuLaQpIh9Qw5Fetg80rYdqMvej2/wAj4biHgrA5tGVekvZ1e6Wj9V+q19T9qgc0tVNOcyWNu7HLNGpJ/CrR6V+gn8rSXK7C0UUUCCiiigAooooAKKKKACiiigAooooAKKKKACiiigAooooAKztc0Kw8S6Rd6ZqtlBqOnXcZhuLW5jEkcqEYKsp4IrRopptO6A/KD9sr/gnjf/DIX3jL4cQT6r4UXdNd6QMyXOnL1LJ3kiHr95R1yAWHzn+zz+0p4w/Zu8WjVvDl151hMyi/0e4Y/Z7xB2YfwsOcOOR7gkH96CNy4IyK+Av2zf8AgnXbeLhfeNfhbZRWOufNNfeHogEhvD1LwDoknqnCt2wfvfYYDNoVo/Vcbqnpd/r/AJlJ9z6m/Z8/aR8IftH+EBq/hu78u9hCrf6TcMBc2bnsw7qedrjg+xBA9ZHNfz3eAviB4u+BvjyLWtBvLrQPEGnStFJG6lTwcPFLG3VcjBVh29RX6/8A7JX7aHhr9pXR0sLjytE8cW0ebvR2f5ZgOstuTyydyv3l75GGPBmWUywl6tHWH5f8DzBqx9J0UUV86SFFFFABRRRQAUUUUAFFFFABRRRQAUUUUAFZXiPw3pni/Q77RtZsodR0u9iaC4tbhAySoRggitWimm07oD8YP20/2LdT/Zz159b0NJ9S8AX0uLe6OWewc9IJj6f3X79Dz1+W6/os8S+G9L8Y6De6NrNlDqWlX0TQXNrcLuSRD1BH+cV+OP7aP7Gup/s3eJG1bSEm1HwDqEpFneN8z2jnn7PMfXrtb+ID1BFfoOUZssQlQrv3uj7/APBLTPmGiiivqygrvfgp8aPEvwG8eWPirwxdmG6hOye2ckw3cJI3RSL3U4+oIBGCAa4KioqU41YuE1dMD98f2ffj94b/AGifAFt4l8PTeXKMR3+nOwM1lNjlH9R3VujDnjkD1HNfgZ+z1+0B4k/Z0+IFt4l0CUywNiK/02RiIb2DPKN6HurdVPqMg/tv8GvjD4b+OXgKw8VeGbsXFlcjbJC2BLaygDdFIv8ACy5+hBBGQQT+Y5plksDPmjrB7eXkyGrHe0UUV4ZIUUUUAFFFFABRRRQAUUUUAFFFFABRRRQAUUUUAFFFFABRRRQAUUUUAFFFFABRRRQAUUUUAFFFFABRRRQAUUUUAFFFFABRRRQAUUUUAFFFFABRRRQAUUUUAFFFFABRRRQAUUUUAFFFFABRRRQAUUUUAFFFFABRRRQAUUUUAFFFFABRRRQAUUUUAFFFFABRRRQAUUUUAFFFFACd68S/ap/ac0L9mbwC+rXnl33iC8DRaTpO7DXEoH3mxyI1yCx+gHJFdH8fPjp4d/Z8+H174p8QzbhH+7s7KNgJbycg7Yk/LJPQAEnpX4hfGr4y+I/jv4/1DxX4luvOu7g7YbdCfKtYQTsijHZRn6kkk5JJr38pyx42fPU+Bfj5f5lJXMf4hfEHXvij4w1LxP4lv5NS1jUJTJNNJ0HoqjoqqMAKOAABXOUUV+mQgoJRirJFhRRRVAFfoL+wH+wsfEzaf8TPiHp//EpUifRtFuU/4+z1W4lU/wDLPuqn7/U/LjdgfsDfsPN8TLuy+IfjuxK+EYH8zTdMnXH9pup++4P/ACxBHT+MjH3Qc/qxFGkMaxxqERQAqqMAD0FfF5xm3LfDYd69X28l+pLY9VCgAcAU6iivhiAooooAKKKKACiiigAooooAKKKKACiiigAoorH8TeJtL8H6FfazrV/Bpml2MZmuLu5kCRxoO5J/yTxTSbdkBcvb2DTbOe7u547a1gRpJZpWCJGgGSzE8AADJJr8wP21/wDgoXP43+3eBvhjeyWnh75odQ16IlJb4dGjhPVYvVur9OFzu4H9tD9u3Vfj1d3PhbwnJPpHgCJ8MOUm1Qg8PL/djyMrH+Lc4C8P+yf+x74l/aZ8QCVRJo/g60lC3+tOnU9TFCD9+Qj8FByewb7TA5ZTwlP63jtLbLt6+fkWlbVnJfs9/s4+Lv2j/GC6N4btfLs4SrX+rTqfs9nGT1Y92ODtQcnHYAkfsr+z7+zh4R/Zv8Hro/hu18y8mCtf6rOoNxeSDux7KOdqDgZ7kknp/hb8KvDPwZ8H2fhnwppsenaXbDJ28yTP/FJI3V3OOSfYDAAA7E8V4uY5pUxsuWOkO3f1E2LRRRXiEhRRRQAUUUUAFFFFABRRRQAUUUUAFFFFABRRRQAUUUUAMP1oDZ9vel4rz/4rfGnwr8HNI+3eIb8RyuCYLKLDzzkdkT+pwB3NROcacXKbskb0MPVxVRUqEXKT2SV2zv8AJ9KMfnXEfCP4p6T8YfBVp4i0hikcuUmtnYF4JR95Gx3HBB7gg967f6UQnGpFSi7pk1qNTD1JUqseWUXZp9GiOWJLiNo3UMrDBBGQa/K79qP4OP8AB34oXlrbQlND1HN3p7AfKEJ+aL6o3H02nvX6rc814t+1V8Gx8YPhfdQ2sQfXdNzd6ewHzMwHzR/8DXjH97ae1eXmeE+tUHb4o6r/ACPteDs8eS5lF1HanP3ZeXZ/J/hc/LKildGjdlYFWU4II5BpK/OT+uE7q6CrOnahc6RqFtfWcr293byrNDKhwyOpyrA+oIBqtRTXu6omUY1I8stj9b/gF8V7b4xfDXTNejZVvdvkXsK/8sp1A3DHYHhh7MK9H6V+aH7F3xmPw2+JCaLfzlNC151t5Nx+WK4ziKT2BJ2n/eBP3a/StpFEe5iFHrX6Rl+K+t0FJ7rR/wBeZ/IHFeSPJMynRivcl70fR9PlsPx/+uuV+JXhzRfFXgTWtK8RSRw6TdWzrPLK4QRjqHyeAVIDAnoQK8i+M/7Zvg74Ziew0px4n15cqbezkHkxN/00l5H/AAFcnjBxXwv8V/j/AOM/jHds2vamy6eG3Raba5jt4/T5c/MR/eYk+9YY3M6FBOn8T7dPmz1uHuDczzKcMQ/3UE01J76dUt/nojhtb0+PSdZvrGG7iv4reZ4kurdt0cqqxAdT3BxkfWqVFFfn0tXof1RTi4wUZO7CiiikaHY/CL4kX3wn+IGk+JbIsTay4uIQcCWFuJEP1XOPQ4Pav1y8Oa/Y+KdCsNX06ZbixvYEnhlXoysMg/rX4uV9xfsBfGbz7a6+Hupz/vIQ11pZc9UJzLGPoTuA939K+myXF+zqOhLZ7ev/AAT8b8RMi+tYZZnRXv09Jecf+A/wbPtaikpa+3P5wPzA/bd1SXUP2h9dgkJKWMFtbx+ymJJP5yGvBq+jv28vDcuj/HOXUWQ+RqtlDOjjoSg8th9RtB/EV841+Y5gmsVUv3Z/ZfC8oTyXCuntyr70rP8AG4UUUVwH1B9M/snftU23wgil8NeJUmk8OTymaG6hXe9ozY3ZXqyHg8cg54OePtrTP2gPh1rFiLu28a6IIdu4me9jiZR/tK5BX8RX5GUV72Fzeth4KnJKSWx+Y51wHgc3xDxUJunOW9rNPzs+vz+R+j3xW/bl8F+C7aW38OP/AMJTq+CEFsdtsjerSH7w74QHPqK+DfiX8UPEHxZ8Sza34hvGuLhvljiX5YoE7JGvYfqepJPNcnRXJi8wrYvSTsuy2PcyPhTL8i9+jG9R7ylq/RdEvQKKK+gv2VP2a7n4weII9Z1iB4fCNjLmVmyPtkg58pD6f3iOg4HJ45MPRniKipwWrPdzLMsPlWFnisTKyj+PZLu2YXhf9kj4jeMvA9n4n0nTILi2vMvBaSTrFO0Y6SYfC7W5x82SOcYIrC1D9m/4m6ZKUm8FauxHeGAyj80yK/WW3s4rK1it4I1hgiUIkaKFVVAwAAOgAqcgHOcfj2r7H+w6DS1dz+f4+JWZxnJ+zg4tuy1ul0V76n5MWf7M/wAUb/HleCtUGf8AntGI/wD0Iiuu0L9iD4sawV8/R7XSVP8AFe3seAPcRlz+lfp3sHoPypOnb9aqOR4dbyb+7/IyreJWbTVqdOEfk3+p8P8Ag7/gnO7skvifxYFX+K20qDk/SSTp/wB8V9NfCf4CeD/gzDN/wjmnPDdzoI57yeZpJJQDkZycDnsoAr0Y5HQCgjvXp0MDh8NrTjr36nxeY8SZrmsXTxVZuL6LRfNK1/mPooorvPmgooooAKKKKACiiigAooooAKKKKACiiigAooooAKKKKACiiigAooooAKKKKACiiigAooooAKKKKACiiigAooooAKKKKACiiigAooooAKKKKACiiigAooooAKKKKACiiigAooooAKKKKACiiigAooooAKKKKACiiigBucdaz9Y0HT9fs5LTUrG3vrWQYeC5iWRG+qsCDWhjpR9KTSejHGUotSi7M+dfiD+w38O/GG+bTLafwvetk79PfMRPvG2Rj2XbXzT4/wD2DfHvhjzZ9BktvFFmuSFhPkT490c4/AMT7V+kGaK8qvlmGr6uNn5aH22W8Z5xltoxq88V0lr+O/4n4u+IfC2s+E75rPWdLu9Kul6xXcDRN9QGAyPev0k/Yr8ADwR8EtNupkKX2uO2oy5HIRsCIfTy1U/8CNez+IPCmkeLNPay1jTbTU7V/vQ3cKyofwYGr1laQabaw2ttEsFtCixxxIMKqgYAA7AAVhgssjhKrqXvpoenxDxpVz/Awwjp8jveVndOy0/HUt0UUV7p+ahRRTXYIpJ4AoAo6vq9noOmXN/f3EdpZ2sbSzTyttREUZLE+gFfmB+05+0JefHDxay2ryQeF7B2WxtW4LnoZXH95uw/hHHXJPoH7ZP7TH/Ce6nN4M8N3WfD9nJi8uYm4vJVP3QR1jUj6MRnoAa+Vq+JzbMPav2FJ6Lfz/4B/RvAvCn1OCzPGR/eSXup/ZT6+r/BBRRRXzB+zBRV230PUbrTJ9RgsLmbToHVJbqOJmjjY9FZwMAnHQ1Sp8rW5nGpCbcYvY0ND8Qan4Z1GO/0jULnTb2M5We1laN1/EHNfTvws/b88TeHPKs/GFkniKyXCm6hxFdKPU4+R/yU+pr5SorqoYuthnenK35fceLmWR5fm8eXGUk/PZr0a1/E+5/2mP2nfB/xH+AN5aeGtUEl9qNzBBLZSqY7iJQ3mMSp6j5ACykj5gM818MUUVWLxUsXNVJ72sZZHkeHyGhLDYZtxcnLXfWy8uwUUUVxH0Z6f+zH4e/4Sf48+DbPblUvluiO2IVMv/slfrMowAB2FfnL/wAE/wDw+dS+M13qLpuj0/TZWDekjuij/wAdL/lX6OCvvMkhy4bm7s/mHxHxKrZvGktoRX3tt/lYWiiivoT8qCiikJwCaAOP+KXxD074WeB9U8R6m37izjJSIHDTOeEjX3Y4Ht16CvyT8beMNR8feKtS1/VpfOv7+YzSHsvoq+iqAAB2AFe8/trfHI/EXxsfDOlz7tA0ORkdkOVnuejt7heVH/Aj0Ir5rr4LN8Z7er7KD92P4s/qDgPh/wDszB/XK8f3lRX9I9F8938l0Ciiivnz9TClT76/Wkpyf6wfWmt0Z1PgZ+0+hndo9mfWFD/46Ku9qz/DzbtC08+tvGf/AB0Vfr9ajsj+Fa2lSXqOHSlpKCcDNUZCGl6jpWTpPiXS9clvItO1C2vJbOYwXCW8yu0Mg6o4B+Vh6GtYmkmnqhyjKDtJWYtFFFMQUUUUAFFFFABRRRQAUUUUAFFFFABRRRQAUUUUAFFFFAHyd+2F+wvof7QtlP4h0AQaF4/iT5brbth1AAcJOB/F2Eg5HQ5AGPyY1bSPF3wS+ID2l5FfeF/Fei3AYEMYpoJByrKw6g8EMCQQcgkGv6F8Zrwj9qP9k3wt+0z4Z8q+jXTPE1pGRp2uQoDJEevlyD+OMnqp6ZJBBzn6XLM2eHtRxGsPy/zXkUmeT/sX/t86d8ao7Pwf43mg0rx0qiO3ueI4NVx/d7JL6p0bqv8AdH2d+Nfz8/Fv4QeLfgH46n8PeJ7KTTdStm8yC5iJ8q4TPyzQvxuU469QQQQCCB99fsSf8FC014WHgP4pagsWp/LBpviO4bC3HZYrhj0fsJDw38XzctvmWUrl+s4TWL1sv08vIGuqP0OopAcjNLXyZIUUUUAFFFFABRRRQAUUUUAFFFFABRRRQAVh+L/COk+PPDmoaBr9hDqej30RhubWdcq6n+RBwQRyCAQQRW5RQm4u63A/Ej9sX9kLV/2aPFgubQTal4H1GU/2dqTDJiPX7PMRwHA6Ho4GRyGC/Odf0PeP/AWh/E7wlqXhrxHp8ep6PqERimglH5Mp6qwOCGHIIBFfit+1h+yvrv7Mvjc2k3mah4Wv2Z9K1fbxIo6xSY4EijGR0I5HBwP0XKM1WJj7Gs/fX4/8EtO54VRRRX1BQV7V+yx+09r37M/j2PVLIyX3h+8ZY9W0jdhbiIH7y54Ei5JVvqDwTXitFY1qMK8HTqK6YH9Dnw+8f6F8UPB+meJ/Dd/HqOkahEJYZk6jsVYdVZTkFTyCCK6br9K/FH9i79rzUf2a/F/2LUnmvvAuqSj+0LJcsbduB9oiH94DG4fxKMdQpH7OaDr+neKdFsdX0q8h1DTb2JZ7e6gYMksbDIYH0Ir8tzHL54GrbeL2f6epm1Y06KKK8oQUUUUAFFFFABRRRQAUUUUAFFFFABRRRQAUUUUAFFFFABRRRQAUUUUAFFFFABRRRQAUUUUAFFFFABRRRQAUUUUAFFFFABRRRQAUUUUAFFFFABRRRQAUUUUAFFFFABRRRQAUUUUAFFFFABRRRQAUUUUAFFFFABRRRQAUUUUAFFFFABRRRQAUUUUAFFFFABRRRQAh4rlfiT8R9A+EngnU/FPiW+Ww0jT4zJJIeWY9FRB/E7HAA7k1s67rmn+GdHvdW1S7hsNMsoWnuLqdgqRRqMszE9AAK/F/9tL9rbUP2k/GptdOeaz8DaVIy6bZNlTO3Q3Mo/vMOgP3VOOpYn1cty+ePq22it3+nqNK5xv7Tn7SGv8A7SvxCm13VGa00m33Q6XpSvmO0hz+rtgFm7nA4AAHkFFFfqdKlChBU6askaBRRRWoBX2B+wn+xXcfHXWovF/iy2kt/ANhL8sTZVtVlU8xqevlg/fYdfujnJXlv2LP2QdR/aS8Xf2hqiTWPgTTJQL68XKtcuMH7PEf7xGNzfwg+pUH9mdA8P6d4V0Wx0jSLOHT9Msolgt7WBQqRIowFA9MV8lnGa+wTw9B+8932/4JLZYsbKDTLOC1tII7a0hRYooYlCpGgGAqgcAAAAAVboor8/ICiiigAooooAKKKKACiiigAooooAKKKKAEAxRzR3riviz8WvDXwU8F33ijxVqC2GnWwwq9ZZ5CDtiiX+J2xwPqTgAkEYynJRirtgX/AB/8QdA+F3hO/wDEvifUodK0eyTfLPMep7Ko6sxPAUZJPSvxx/a7/bJ1/wDaX19rK287R/A9nKTZaUG+aYjgTT44Zz2HIUHAycscD9qP9qrxP+0z4tN1fs+neG7Rz/ZuiRvmOBem9/78hHVu3QYFe2/sR/sD3fxZlsvHHxAtZbLwYpEtnpz5SXVMdCe6w+/Vu2B81fdYTBUcqpfWsW/e6eXku7LStqzlP2NP2GdY/aBvoPEniNJ9I8AQSczY2TakQeY4c9FyMNJ25Ayc7f138J+FNJ8DeHrDQtB0+HS9IsYhDb2lsm1I1H8yeSSeSSSck1e0zTbTRdPtrGxtorOzto1iht4ECRxoowqqo4AAGABVyvl8fmFXHTvLSK2X9dSW7i0UUV5ogooooAKKKKACiiigAooooAKKKKACiiigAooooAKKKSgBpOCOKjmmjt4zJI6oijJLHAAri/ij8YfDPwh0U6j4iv1tsg+Tap809ww/hROp7c8AZ5Ir89/jx+1n4n+Mks+nWryaF4YJwthA/wA8w9ZXH3v90YX2JGa8vGY+jhFaWsux9lkPC2Pz6adNctPrJ7fLu/6Z9EfHz9uTTPCwudE8CGLWNWGUfVGO61gP+x/z0Yev3enLcivhfxP4q1bxlrNxq2t6hNqeoXBzJPO+5j6AegHYDgdqyqK+GxeNrYuV5vTt0P6WyPhvA5DS5cPG8nvJ/E/n0Xkj3H9lD48SfBrx6kN/Mw8M6qywXyE8RNn5JgP9nPPqpPUgV+n1vPHcwJLG6vG4DKynIIPQivxQr9CP2EPjFqHjHwldeE9UhuZpdERfs1/sYxtCThY2foGXsCeV6fdNe5kuMd/q89un+R+aeIfD8XH+1qC10UvPon69H8j6wpCNwIPelor7E/Aj81P21/gw3w6+Ira/YQbNE192mGwfLFcdZU9t2d4+rAfdr5yr9dPjn8LLX4wfDjVPD0+xbp086znYf6mdclG+nUH2Y1+Suq6Xc6Jqd1p97A9veWkrwTwyDDI6khlP0INfn+bYT2Ffnivdlr8+p/U3Ame/2pl6w1V/vKVk/OPR/o/S5Vooorwj9NFVirAg4I5BFeseOf2oPiD4+8OWehXusNbabBAkEqWeY3u8LgvK+csT3GQvtXk1FbQrVKScYSsnucGIwGFxc4VMRTUpQ1i2r2b7BRRRWJ3WsFFdl8NvhD4r+LGqCy8N6TNeAECS5YbIIfd5DwPp1PYGvoLx/wDsKXPgj4PX2ux6rJqviexAuZ7aBNsHkqD5ioCNzMB8244yFI25NdtLBV60HUhHRdf63Pm8dxDluX14YavWXPNpJbtX2v2Xmz5LoooriPpArX8H+Kb/AMD+J9M17S5fJvrCdZ4m7Eg8qfUEZBHcE1kUVSk4NSW5lVpwr03SqK6ejXdM/Yv4Z+PbD4meCNI8Sac2be+hDlM5Mb9HQ+6sCD9K6rHX1r8/f2DPjN/wjfim48D6lNtsNWYzWJc8R3IHKe29R+agD71foEOlfpmBxKxVFVOvX1P454kyeWSZjUwr+HeL7p7fds/Q+d/2z/grP8Uvh1HqelQmfXdDL3EMSDLzwkDzYwO5+VWA9VwOtfmkQVJBGCOoNftr14PINfJX7RX7FEHji9u/EXgpodN1mUmS40+X5ILpupZSPuOe/wDCT/d5J8fNctlXftqSu+q7n3vBHF1LLYf2dj3ane8ZdFfdPyvqn0Z+f9FdF4y+HXib4e35svEWiXmkzZIU3ERCPjujj5WHupIrna+MlCUHyyVmf0RRr0cRBVKUlKL2ad194UUUAE9BmosatpbhRXp3w4/Zu+IHxQmiOlaDPb2UmD9vv1MEAX1DMMuP9wMa+zvgx+xF4W+HskGp+I2HijXIyHVZUxawt/sxn75Hq2egIUGvVwuW4jEu6Vl3f9anxWc8X5Xk8WpVOep/LHV/Povn9x86/s3fsgat8UZ7bXvE0c2k+FAQ6IwKTXo9EHVUP9/v/DnqP0S8PaBp/hfSLXTNLtYrKxtkEcVvCu1EUdgKvJGsS4QAKOABT+9fcYPB08HC0NW92fzXn3EWMz+tz13aK+GK2X+b8x9FFFegfLhSUtFABRRRQAUUUUAFFFFABRRRQAUUUUAFFFFABRRRQAUUUUAFFFFABRRRQAUUUUAFFFFABRRRQAUUUUAFFFFABRRRQAUUUUAFFFFABRRRQAUUUUAFFFFABRRRQAUUUUAFFFFABRRRQAUUUUAFFFFABRRRQAUUUUAFFFFABRRRQAUUUUAFFFFABRRRQAUUUUAFFFFAEY46nmvmr9tj4g+L/C3gcaV4a0i+NpfxsL/WrdCyW8XQpleVLd2OABwMk8fSxOO9MkjWQEMoYHsa58RSdalKEZct+p6WW4uGAxdPE1KaqKLvyvRM/E09eetFfqH8Uv2Pvh/8S/NuVsP+Ef1aTJ+26WBHub1ePGxvc4BPrXx98Uv2KfHvw/8AOudNt18U6WmT52nqfPA/2oT82f8AdLV8HicqxNDVLmXdf5H9O5RxxlWZ2hOXspvpLT7ns/wfkfPtdZ8MPhtq/wAWPGVl4d0aIvcXDZlmI+SCIfekc9gB+ZwByRWFp+g6jqutW+kWtlPNqc0wt47RUPmNITgLj1zX6g/sz/AGz+B3g1UmVLjxHfKsmoXS84PaND/cXJ+pyfQCcvwEsXV974Vv/kdHFXEtLI8Hem06s/hX/tz8l+LOw+Gnwr0P4Y+B7Xw1plsrWka4meRQWuHI+Z39S36DAHAFeX/FL9ijwD8QVlutMt28Lao+T52ngCJj/tRfd/752n3r6FFL0r72WGpVIKE4ppH8v4fN8fhcQ8VRrSjNu7d935rZ/M/Lj4o/sgfEH4aGa4TTz4h0lMn7ZpgLlV9Xi++vHUgED1rxFlKMVYFWHBB7V+2hG4diK8n+Kv7NPgL4pxT3Oq6QlpqTKW/tKxxDPn1YgYf/AIGDXzmJyNP3qEvk/wDM/W8n8SqkbU8zp8396O/zX+TXoflFRVvV4ba21S8ispGms45nWGR/vMgYhScdyMVUr4+Wmh+/QlzxUgooopFn3P8A8E4dA8vR/GOtEZ8+4htFJ7bFZ2H/AJEX8hX2f3r57/YY8OjRfgFptyV2Salcz3bDv9/ywfyjFfQo6V+mZfT9nhYLyv8AfqfxvxViXis6xNR9JW/8B0/QWiiivRPlBnGa+f8A9sD44j4TfD99P06fy/EmshoLXYfmgTGJJfbAOF/2iD2Ne1+J/Edj4U0K+1fU51trCyhaeaVuiqoyfqfbvX5MfGj4pX/xg+IOpeIr3ckUjeXaW5ORBApOxPr1J9SSe9eJmmM+rUuWL96X4LufovBXD/8AbOO9tWX7qnZvzfRfq/L1OGYliSTknkmiiivz0/q1KysgooooGFOX7w+tNpy/eH1prdET+Fn7P+Fm3+GdLb1toz/46K1T1rG8Gtu8JaOfW0iP/jgrZxya/WYfCj+Fq/8AFn6sPrxXjX7UHxsh+DHw6uLi3kU6/f7rfTojgkPj5pCPRAc/UqO9esatqdtommXWoXsyW9nbRNNNLKcKiKMlifQAE1+UX7QnxiuvjT8Rb3WGLppcObfTrduPLhBOCR/eY5Y/XHQCvKzPGLCUbRfvS2/zPt+Dsged49Sqr91Czl59l8+vkcv4T+I/iXwN4kOvaLrF1Zamzl5Zlfd52TkiQHIcE8kMDX3N8Df25tE8ZLBpPjRYvD+sthFvQcWk59yf9Uf94lf9rtX560V8ZhcwrYV3i9Oz2P6GzrhbL87p2qw5ZraS0a/zXkz9sYZkuI1kiYOjDKlTkEVIDkdK/Lf4F/tS+M/hLdW2mwvJr+hM4QaTcMSVyekLclD7crz0zzX6daVdyalptpdS20llLNEsj20xBeIkAlGwSMjocEjivusFjaeNg3FWa3R/M/EPDmJ4erKFaSlGV+Vrrbut1+Ro0UlLXonyYUUUUAFFFFABRRRQAUUUUAFFFFABRRRQAUUUUAFFFFAHl3x7/Z/8KftD+C5dA8T2uZEy9lqMIAuLKUj78benTKnhgOegI/GT9oj9nDxZ+zd4zfRfENuZrKYs+n6vAp+z3sYPVT/CwyNyHkE9wQT+9dcV8WPhN4a+NXgu98MeKtOS/wBNuBlW6SwSAHbLE3VXGeD9QcgkH28tzSeBlyS1g+nbzRSdj88f2Hv+CgUnhM2HgD4nX7TaH8sGm+ILhstZ9linJ6xdg55Tofl5X9PILiO6gSaGRZYpFDI6HKsDyCCOor8OP2p/2TvE/wCzL4p8m8V9T8L3kh/s3W40wko6+XIP4JAOq98ZGRnHsf7EH7el38IZ7PwR49u5b7wQ7CO0v3y8ulE9B6tD6r1XqvHyn2MwyyniofW8FrfVpfp590Nq+qP1soqlpmpWus6fbX1jcxXdlcxrLDcQOHjkRhlWVhwQQQQRV2vjNiAooooAKKKKACiiigAooooAKKKKACiiigBO9cZ8V/hT4d+NHgfUfCvieyF7pl4vUcSQSD7ssbfwup5B+oOQSD2YOaOaIylCSlF2aA/Bf9pP9nPxF+zb8QZ9A1lDc6dNul0zVUQiK8hz1Ho4yAy9j6ggnyWv35+PXwL8N/tB+ALzwt4ig4k/eWl9Go86znAO2VD7ZwR0IJB61+Ifxt+C3iT4C/EC/wDCniW28u5gO+C5QHybuEk7JYz3U4+oIIOCDX6ZlWZxxsPZz0mt/PzX6midzgqKKK+hGFfZn7A/7aMnwV1qHwR4vvGfwNqE37i5lOf7KmY/eH/TJifmHY/MP4s/GdFcuKwtPF0nSqLR/wBXA/o8guI7qGOaF1ljkUMrochgehB7iph2r80P+Cdf7aP9nS2Hwo8cX/8AorkQ6Bqlw/8AqmPAtHY/wn+Anofl6FcfpeK/Kcbg6mCqulP5PujNqwtFFFcQgooooAKKKKACiiigAooooAKKKKACiiigAooooAKKKKACiiigAooooAKKKKACiiigAooooAKKKKACiiigAooooAKKKKACiiigAooooAKKKKACiiigAooooAKKKKACiiigAooooAKKKKACiiigAooooAKKKKACiiigAooooAKKKKACiiigAooooASmvIEUsxCqBkk9qU8ivzz/AOCjH7Zn9h2178KPBV7/AMTGZDFr2o27f6hCObVCP4mH3z2B29S23rwmFqYyqqVP5+S7jSueRf8ABQT9sxvi3rc/w/8AB96f+EM0+bF7eQNxqk6nsR1iQjjsxG7kBa+J6KK/V8LhaeEpKlTWi/HzNNgooorrAK9t/ZT/AGYtb/aY8fx6ZbeZY+HLIrLq2qheIIyeEXPBkfBCj6k8A1yvwI+B/iL9oH4hWPhXw7D+8lPmXV46kxWcAI3yufQZwB1JIA5NfuB8FPg14d+A3w/0/wAKeG7byrS3G+e4cDzbqYgb5ZD3Y4+gAAGAAK+dzbM1g4eyp/G/w8/8hN2NvwB4E0T4ZeEtM8NeHbCPTdI0+IRQwRjt3Zj1ZickseSSSa6QHmjB9aAMV+aSk5Nyk7tmYtFFFABRRRQAUUUUAFFFFABRRRQAUUUUAITigUY5rzX47/Hjwx+z14GufEvia62gZjs7GIjz72bGRHGP5noo5NVCEqklCCu2BZ+Nfxt8L/AXwNdeJ/FN6Le2j+S3tY8Ge7lxlYol7sfyAySQATX4sftH/tJ+Kv2lPGr6xrspttNgLJpujwuTDZxk9B/ec4G5yMkjsAAKn7QH7Qfin9ozx1N4g8R3BWFMx2GmQsfIsoifuIO5PG5jyx9gAPs39hP9gLzRYfEX4nad8nyz6T4euk+93We4U9uhWM/VvSvusPh6GTUfrGI1m/6sv1Zexh/sNfsAP4rOn/EL4mWDJovyz6XoFwuGvO6yzqekXcIfv9T8vD/p7FDHbwpHGqpGgCqqjAAHQAVIFAGAMClxxXyONxtXG1Oeo/RdES3cWiiiuEQUUUUAFFFFABRRRQAUUUUAFFFFABRRRQAUUUlADaUEmiuK+JPxX8M/CXQ31TxHqKWkfPlQg7pZmH8KJ1J/QdyBUynGEXKTska0aNTEVFSoxcpPZJXbOylkWJC7EKg5JPavlT4+/tvaP4K+0aN4J8nXNbGUkv8AO61tz7Ef6xh6D5R6nBFfOfx5/a78TfF1rjS9OaTQfDDEr9lhf97cL/02cdQf7g49d2M14HXyONznenhvv/yP3fhzw9S5cTm/ygv/AG5/otPM2PFnjHWvHOtT6vruoz6nqE5y007ZwOyqOiqOwGAO1Y9FFfKSk5u8nqfuNKjToQVOkkktktEgpURpHVEUszHAUDJJrrfhp8KvEnxa15dL8Oae91LwZZ2+WKBT/FI/RR146nHANfoP8Bv2RPDXwhjg1PUQmveJwA32yZP3du3pEh6f7x+b0xnFelg8vrYx3Wke/wDW58fn/FeByGHJN81XpFb/AD7L1+SZ86fAL9iDV/GZt9a8bLNomjcOmn/dupx/tZ/1an3+b2HBr7v8J+DdH8DaNb6ToWnQ6bp8AwkMC4HuSepJ7k5J7mtzoOMCgcivusLgqOEjaC179T+Z874ix2e1ebEytFbRWy/zfmx9FFFd580NNfA37e/wY/sPX7bx5pkGLPUiLfUVQcJOB8kh/wB9Rg+6+rV98niua+IfgnT/AIi+DNV8Oakm+0v4WiY4yUbqrj3VgGHuBXBjcMsVRdPr09T6Xh3OJ5JmFPFL4dpLvF7/AHbrzPxuord8ceD9Q8AeLtU8PapH5d7YTtC/HDAfdYezAhh7EVhV+Zyi4Nxe6P7Io1YV6catN3i1dPunsFFFFSbGv4U8Ia1441mHStB02fVNRl5WC3TcQO7E9FUZ5JwBX2X8F/2BLe38jU/iFdC5l4YaNZuRGvtJIOW+i4Hua+Uvg38S7v4S/EPSfElpueO3k2XMKnHmwtxIn5cj0IB7V+t+ga3Z+JNFsdV0+ZbmxvYVnhlTo6MAQfyNfUZPhcPXvKesl06evmfivH+dZrlsoUMM+SlNfEt7rdX6aWemo3w/4b0zwtpkOnaTYwafZQjbHBbRiNFHsBWhJGs0bo4DKwwQehFPH1zS9q+0SSVkfzxKcpyc5O7fU/Kz9qb4Ot8Hvihd29rEU0PUs3ensB8qoT80X/AG4x/dKnvXjlfqh+1R8HF+MHwvu7e1jD65p2brT2A+ZnA+aP6OuR9dp7V+WEkbROyOpV1OCpGCDX53mmE+rV24/DLVf5H9YcF57/bGXRjUd6tP3ZefZ/NfimJRRRXjn6CWNPv7nSr62vbSZ4Lq2kWaGaM4ZHU5VgfUEA1+s37P/wAV7f4xfDXS9cQot8F8i+hX/llOoG4Y7A5DD2YV+SNfQn7GHxnPwz+JSaRfT7NC14rby7j8sU+f3T+3JKn2bJ+7XuZTi/q9bkk/dlp/kz8146yL+1cvdekr1aV2vNdV+q9D9M6WkVgwBFLX6CfysUdR0u01a1ktr22hu4HGGjmjDqw9weDXm+t/svfC3xA5e68GadGTyTaIbfP/AH7K16r0pMmsZUoVPiin6o66GMxOFd6FSUfRtfkeIw/sZfB+Jy6+Ehn0e/uWH5GSu28MfBHwH4PkWXR/CmlWc69JxbK0o/4GQW/Wu4PHtSdRUxw1GDvGCXyR01s1zDER5KuInJdnJv8ANipGqdAB9BS4paK6DyxMUtFFABRRRQAUUUUAFFFFABRRRQAUUUUAFFFFABRRRQAUUUUAFFFFABRRRQAUUUUAFFFFABRRRQAUUUUAFFFFABRRRQAUUUUAFFFFABRRRQAUUUUAFFFFABRRRQAUUUUAFFFFABRRRQAUUUUAFFFFABRRRQAUUUUAFFFFABRRRQAUUUUAFFFFABRRRQAUUUUAFFFFABRRRQAUUUUAJiloooATFBAPUZpaKAObl8BeH5/FFv4ifRrJ9bgUrHf+SvnKCMEbsZ6cfifWuhC4/CjA3dKd3pJKOyLnUnUtzybsrK/Rdl5C0UUUyBpriPjT4kPhH4UeK9WV9ktrp07RH/poUIT/AMeIrtxxXzn+3d4mGifAe6slba+q3kFoMdcBjKf/AEXj8a5sTP2dGc+yZ7GT4b65mNCh0lKKfpfX8D81Sckmiiivys/tpKysFAGTRWz4L0Q+JfGGh6QASb+9gtsD/bkVf61cU5SSRjXqRo0pVJbJX+4/WT4I+Hz4X+EnhLTGXZLb6bAJB/tlAW/8ezXcgdqito1hgjRQFVVAAHQCpun41+rQioxUV0P4axFWVetOrLeTb+93EPagmk7da8s/aI+MNt8Ffhxd6sxV9Umzb6fA3/LSZgcEj+6oyx9hjqRRUnGlBzm9EXhcNVxteGHoq8pNJL1Pmf8Abx+On9o3sfw80e4zb27LPqsiNw8nWOL6Lwx99vdTXxrVnUtRudY1C5vryZ7i7uZWmmmkOWkdjlmJ9SSTVavzPGYmWKrOpL5eSP7IyHKKWSYGnhKe/V95Pd/5eVkFFFdf8KPhtqPxY8d6Z4c04FXuXzNPtysEI5eQ/QfmcDvXLCEqklGKu2eziK9PCUZV6rtGKbb7JFCbwTqdt4Ig8VTReVplxemxt2YYMrqhZyPYcDPqSOxrn6+3v25fCWneBfg54F0PSYBb6fY3nkxJ3wImySe5JySe5JNfENdmMw/1Wr7PskeDw9mss6wf1xqylKSS8k7K/nbfzCnL94fWm0DrXCtz6Ofws/ZjwK3meC9DJ/58oT/44tbua5/4ePv8CeHz62EH/ota5v46/Fmy+Dfw81DX7ko90B5Nnbs2POnYHav04JPsDX6rzxp0ueTskj+H/q9TFYz2FJXlKVkvNs+cP28fjr9ltk+HWjXH72ULNq0kZ5VOscP48Mfbb6mvh2r+va5e+JdavdV1Kdrq/vJmnmlfq7sck/8A1qoV+b43EyxdZzfy9D+vuHsmp5HgIYWGst5PvJ7v9F5BRRXT/DT4f6j8UPG2l+G9LTNzeyhWkIysMY5eRvZVBPv06muSEXOShFXbPexFenhaUq1V2jFNt9ktz6E/YY+Bh8YeKD421a33aRpEm2yVxxNc9d3uEBB/3ivoa/QpQAMVz3gLwXpvw98JaX4e0qHybGwiESerHqzt6sxJYn1Jrof5V+l4HDLC0VTW/X1P464jzqpnmYTxMtIrSK7RW3ze78x9FFFd58wFFFFABRRRQAUUUUAFFFFABRRRQAUUUUAFFFFABRRRQAUUUUAc3488BaF8TvCuoeG/Eumw6ro99H5c1vMPyZT1VgcEMMEEAivxu/a9/Y4139mnxC15a+dq/ga8lIsdV25aEnkQz44VwOh4DgZGDlR+2hGaxfFfhXSfHHh6/wBC16wg1PSL6Iw3FpcruSRT/I9wRyCARgivWy/MamBnprF7r9V5jTsfkl+xP+3LqPwF1G38KeLJp9R8AXEmF6vLpbMeZIx1MZJyyD3Zechv130TW9P8TaRZ6ppV5DqGm3kSzW91buHjlRhkMpHBBFfjd+2Z+xXq/wCzlrb61oyz6t4BvJcW94RuksmJ4hnx+Sv0b2PFWf2Lv22NU/Z31iLw/wCIJJ9U+H93L+9twS8mnux5mhHp3ZO/Uc9focdgKWYUvrmD36rv/wAEpq+qP2ZorK8N+JdM8X6HZa1o19DqWlXsSzW93bsGjlQ9CDWrXxDTTsyAooooAKKKKACiiigAooooAKKKKACiiigBM814r+1F+zRoX7THgCXSL9VstctA0ulasFy9tKR0PcxtgBl+hHIBr2ukFaU6k6M1UpuzQH88HxD+H2u/CzxjqfhfxJYvp+safKYpon6HuGU/xKwwQw4IINc5X7U/tqfsiWH7Sfg77dpccNn470qMnT7xsKLlOSbaU/3Sc7Sfusc9C2fxk1zRL/w1rF7pWqWk1hqVlM0FxazoVeKRThlYHoQRX6jluYQx9LXSS3X9dDRO5Rooor2BiqxRgykqwOQR1FfrL/wT5/bM/wCFt6RD8PvGV6D4y0+H/Qb2dvm1OBR0JPWZAOe7KN3JDGvyZq/oOvah4X1qx1fSbyXT9TspluLa6gba8UinKsD6givNzDAwx1Jwe/R9n/W4mrn9GdLXzl+xl+1fp/7S3gQLePFaeNNKRU1WyX5RJ2FxGP7jdx/C3HTaT9GY5r8prUZ0Kjp1FZozFooorIAooooAKKKKACiiigAooooAKKKKACiiigAooooAKKKKACiiigAooooAKKKKACiiigAooooAKKKKACiiigAooooAKKKKACiiigAooooAKKKKACiiigAooooAKKKKACiiigAooooAKKKKACiiigAooooAKKKKACiiigAooooAKKKKAE6UUteQftM/tD6L+zd8NbvxHqRS51KXMGmabuw93cY4HqEXqzdh7kA3TpyqzVOCu2B5f+3Z+15B+z34POg+H7iOXx9rEJFsow32CE5BuGHr1CA9SCeQpB/HG8vJ9Qu5rq6mkuLmd2klmlYs7sTksSeSSTnNbfxA8e658T/GOqeKPEd6+oaxqUxmnmfp6BVH8KqAAAOAABXPV+qZbgIYGlbeT3f9dEaJWCiiivWGFb/gLwJrfxM8X6Z4Z8O2Mmo6xqMwhggjHU92J6BQASWPAAJPSsewsLnVb63srOCS6u7iRYoYIULPI7HCqoHJJJAAFfsj+wz+yDbfs7+DxrmuwR3Hj7VogbqThhYxHBFuh9ehcjqQAMhQT5GZY+GApX3k9l/XQTdjv/2WP2aNE/Zo+HsOj2Yjvdduws2raoFw1xNj7q55Ea5IUfUnljXteeaDmlr8tq1J1pupUd2zMKKKKzAKKKKACiiigAooooAKKKKACiiigBCcUCjHNea/Hj47+Gf2evAlz4m8S3OFGY7SxiYefeTYyI4x/M9AOTVQhKpJQgrtgN+Pvx98Mfs8eBLjxJ4kuDnmOy0+Ijz72bHEaD9S3RRyewP4p/Hn49eKf2iPHlx4j8SXBPWOy0+InyLKHPEcY/m3VjyfY+Pfx68UftE+PbjxJ4inPOY7LT4mPk2UOeI0H826seT6D7o/YL/YMGirp/xI+JGnZ1E7bjR9Cuk/49+6zzqf4+hVD93qfmwF+7w+HoZLQ9vX1qP+rL9WXsRfsH/sEDTBYfEf4lafm9O2fSNBuk/1PdZ51P8AF3VD93qecBf0UGBRjA4pcYr43F4urjKjqVH6LsS3cWiiiuQQUUUUAFFFFABRRRQAUUUUAFFFFABRRRQAUUUUAM3YwKRnVASxCj3rk/iJ8T/Dfwt0STVPEmpR2FsOI1Y5kmb+6iDlj9OnU4HNfn78e/2xfEfxWa50nRDL4e8MtlDFG+J7lf8Apo46A/3F45wS1ebi8dRwi953fY+tyLhnH59P9zHlgt5Pb5d35L8D6N+Pv7bGieAftGj+ETD4g19co9wGza2ze7D/AFjD+6px6nIxXwT4y8b678QNcn1fxBqU+p38vWSZuFHZVUcKo7AACsKivhcXj62Ll7z07dD+mMi4YwOQ0/3Mbze83u/8l5L5hRRRXnH1wUUUUAen/s8/Ga5+CvxCtdVy76RckQajbrz5kRP3gP7yH5h+I6E1+rWk6taa9ptrqFjPHdWVzEssM0ZyrowypB9CDX4rV9p/sJ/HzyZR8OtcuMoxaXSJZG6HkvDn35Zf+BD0FfT5NjfZy+rzej29f+D+Z+L+IPDn1qj/AGrho+/Fe8u67+q/L0PuWik7UtfbH86BRRRQAUhpaKAPjL9vr4LnUdLtfiBpkGbiz222pKg5eInEch/3WO0n0Ydlr4Ur9ptd0Wz8RaNe6XqEKXNjeQtBNC/R0YEEH8DX5IfGf4Y3nwi+Imq+HLoM0cEnmWszD/WwNzG/1xwfQgjtXxOc4TkmsRFaPf1/4J/Rnh1nv1jDyyus/ehrHzj2+T/B+RxFFFFfMH7OFfdX7Afxo+36ZdfD7VJ/39puudMLnloicyRj/dY7gPRm7LXwrW34K8X6h4C8V6Xr+ly+XfWE6zIezY6qfZhkEehNd+BxLwtdTW3X0Pl+JMnhneXVMM/i3i+zW3+T9T9mscHinVy3w68dWPxH8F6T4i0191rfwiQAnJRujIfdWBB9xXUA81+mRkpJSjsz+OKtKdGpKlUVpRbTXZrcbwQePzr82/22vgwfh38RD4i0+DZomvs0vyD5YrnrIvtuzvH1YDpX6TGvPfjl8LrT4v8Aw51Tw/cBUuJE820nYf6mdeUb6Z4PsSO9efj8L9boOK+Jar1Pq+Fs6eSZjCs37kvdl6Pr8tz8i6Kt6vpV1oeqXenX0L295azPBNE4wyOpIYH6EGuu+GHwT8XfF7Ufs3h3SpJ4FbbNfTfu7eH/AHnPGf8AZGT6CvzmNKpOXJFXfY/retjcPh6H1mtNRhvduy+84avYPg3+y942+MEsN1Z2Z0nRSQTql8pRCP8ApmvWQ/TjPUivr74M/sReE/h/5Go+JdvinWlw2Jkxawt/sxn72PV8+uBX0pFCkCBEQIijACjAAr6jCZK9J4h28l+rPxbPvEWKTw+VRv8A35LT5Lr6v7jL8K6Pc6H4c03Try+fUru2t44ZbyRQrTMqgFyOcE4zWxQT2pcYr69Kysj8ElJzk5S3YtJilopkhRRRQAUUUUAFFFFABRRRQAUUUUAFFFFABRRRQAUUUUAFFFFABRRRQAUUUUAFFFFABRRRQAUUUUAFFFFABRRRQAUUUUAFFFITigBaKiknjiUs8ioo5JZgAK5vU/ih4N0PI1HxbodgR1+06jDHj82FAHU0V5TqX7U/wc0nP2n4o+EgR1WPWYJGH4KxNc1fft1/AbTs+b8S9JfH/PBZZf8A0BDQOx73RXzJdf8ABSL9nq0yP+E9M7D+GLSb0/r5OP1rGuv+CoXwDtyfL17U7n3i0qYf+hAUroLM+tKK+N7j/gqz8DofuP4hn/656aB/NxVCX/grV8Fo+lh4rl/3dPh/rMKLoLM+16K+IG/4K6/Bpemh+Mm+lhbf/JFMH/BXn4OE4/4R7xoPf7Da/wDyTRdBZn3FRXxEn/BXP4NN10Xxiv1sLb/5Iq1F/wAFZ/gpJ9608Uxf72nxf0mNF0FmfadFfHdv/wAFVPgXNjfc69B/100wn+TGtWz/AOCnfwAuMeZ4mv7X/rrpNwf/AEFDRdBZn1fRXzXZf8FFv2er4qF+IccZPabS72PH4mECui0/9t34FajjyviZoaZ/57ytF/6GBRcLM9yorzXTf2lPhNrGBZ/E3wjcMeiLrdtu/wC+d+a63S/HPh3Xcf2br2mahu6fZbyOTP8A3yTTEbtFNDqejA/jTqACiiigAooooAKKKKACiiigAooooAKKKKACiiigAooooAKKKKACiiigAooooAKKKKACiiigAooooAKKKKAEpaKKACiiigBua8a/aS+ADfHvw5ZWUetPpFzYStPFmLzIpWK4w4yCPYg8ZPBr2QNn396D0FZ1aUKsHCaumdeDxlbAV4YnDy5Zx1T3/M/Jr4n/ALNvj34TtJJq+jvc6cv/ADEbDMsGPUkDKf8AAwteX1+2ckSSoVdQynggjrXhfxS/Y6+H/wASvNuYbD/hHdVfJ+2aYBGrN6vF9xvc4BPrXymJyP7WHl8n/mfuGUeJSdqeaU/+3o/qv8n8j8wK9i/ZF8Pf8JF+0F4UiZN8VtLJdufTZGzKf++go/Gtz4pfsW+Pvh7591p9qPFGlJk+fp6nzgP9qH73/fO4e9dl/wAE9/DEsvxT8QalNEyHTdP+zsrrgpJJIvX0OI3FeRhsHVhi6cKsba/lqfc5znuCxOR4nEYSqp+61o9nLRXW6evU/QcDAFLRSZr9GP5LK9zcRWdvJNM6xxRqWZ2OAAOSSewr8sf2ofjZJ8Z/iNPPbSt/YGnbrbTo84DLn5pcerkZ+gUdq+n/ANun46Hwt4cXwLpM+3VNVj33zxnmK26bPYyEEf7oP94V+f8AXxuc4zml9Xg9Fv69j+gvDvh/2cHm2IWr0h5LrL57Lyv3CiiivlD9xADNfpR+xl8Cv+FX+Bf7c1W32eJNaVZJFdfmt4OqR+xP3m9yAfu18wfsZ/Ao/FDx0Nc1O3L+HdDkWRwy/LcT9UT3A+83tgH71fpYgCDaO1fYZNgrL6xNen+Z+A+InEPM1lOHlorOf5qP6v5HyL/wUaH/ABQXhc/9RI/+imr4Er78/wCCjI/4oHwx/wBhI/8Aopq+A68zOf8Ae5ei/I+18Pv+RHT9ZfmwoHWigda8Nbn6NP4Wfsb8Op1j+HHhyRyFQabbsWPAA8pa/OL9rH44v8YviHLFYTlvDmkloLIKfllbPzy/8CIGP9kL3Jr3T9pD48f8IZ8C/C3g7SLjbrWtaRbm5eM/NBamNQfoZOVHsG9q+G6+ozbG3jHDwfa/+R+LcC8Pclapm2Ijq21D0u03+i+YUUUV8sftgV+jH7EnwM/4V/4MPirVYNmv62itGrj5re26ovsW4Y+20dQa+Xf2Rvgc3xd+Icd1qEBbw5o7LPd7h8sz5zHF75Iyf9kEcZFfp7FGsSKijAXgAV9dk2C/5iJr0/zPwbxE4gtbKMPLs5/mo/q/kSUtFFfXn4KFFFFABRRRQAUUUUAFFFFABRRRQAUUUUAFFFFABRRRQAUUUUAFFFFABRRRQBl+IvDum+LNEvNH1eyh1HS7yJobi1uEDxyoRggg1+P37a37E2pfs86xL4i8Oxzal8P7yXEcpy8mmux4hlPdeyuevQ843fsp3rO13QtP8T6PeaVqtnDqGm3kTQXFrcIHjlRhgqwPUEV6eX5hUwNTmjrF7r+uo07H44fsY/toar+znriaHrTz6n8P72XNxaA7nsXJ5mhH/oSdG+vX9ifC/iXS/GOg2OtaLfw6npd7Es9vd27bkkQ9CD/TqOhr8hf22f2J7/8AZ71mTxJ4bimv/h/eS4Rzl5NNkY8RSnupPCuevQ84LUv2K/20dT/Zz19ND1x5tR8AX0ubi2GWexc9Z4R/6En8XUc9fpcdgaWY0vrmD+Lqu/8AwSmr6o/Z+isvw54j03xbodjrOj3kOo6XexLPb3VuwZJUYZBBrUr4dpp2ZAUUUUAFFFFABRRRQAUUUUAFFFFABRRRQAmTXxH/AMFBP2MR8WtHn+IHgyyH/CZafDm+soF51SBR2A6zIBx3ZRt5IUV9uDOKQ9a6MNiamEqqrTeq/HyA/m/dGRirAqwOCD1FJX6If8FGP2MTpUt98WPBNhiykYy6/ptun+pY9bpFH8JP3wOh+boWI/O+v1fB4unjKSq0/muz7GqdwoooruA7L4R/FbxB8FfHul+LfDd19n1GxfJRs+XPGfvxSDujDgj6EYIBH7j/AAB+OWgftBfDjT/FegyYEo8q8s3YGSzuABvif6ZyD3BB71+A1e3fsnftM6v+zT8R4dVhMt34cvisGsaYrcTRZ4dQePMTJKn6jOGNfPZvlqxlP2kPjW3n5f5CaufurRWH4Q8V6V448M6Zr+h3sWo6TqMC3FtcwtlZEI4+h7EHkEEHkVuV+ZtOLszMKKKKACiiigAooooAKKKKACiiigAooooAKKKKACiiigAooooAKKKKACiiigAooooAKKKKACiiigAooooAKKKKACiiigAooooAKKKKACiiigAooooAKKKKACiiigAooooAKKKKACiiigAooooAKKKKACiiigAooooAKKKKACiiopZUgjaSRgiKCzMxwAB3NAGB8QfHWifDPwhqnifxFeJYaRpkJnnmbrgcBVHdmJCgDkkgd6/Dz9pr9ojW/wBpH4lXfiLUi9tpkWYNL0zdlLS3zwPQu3Vm7n2AA9f/AG/f2un+OvjA+E/Dd2T4F0WYhZI2+XUbkZBmPqg5CexLfxAD5Er9EybLfq0Pb1V7z/Bf5lpWCiiivqSgo60V9s/8E9P2OT8WNeh+IPi+x3eDtNmzZWk6/Lqdwp7g9YkI57Mw28gMK5MXiaeEpOrUei/HyB6HtH/BOn9jUeFbCz+KnjSy/wCJ1dR+ZomnXCf8ekTDi4cH/lowPyj+FTnq3y/oCO1IqhQABgDtRX5Pi8VUxdV1an/DLsZt3HUUUVyiCiiigAooooAKKKKACiiigAooooAQDFFHeuL+LHxW8O/BbwPqHirxPerZabaLwBgyTyH7sUa/xOx6D6k4AJBGMpyUYq7YFP41/Gjw18BfAl94p8T3YhtYRsgtkIM11MQdsUa92OPoACTgAmvxN/aG/aC8TftG+Pp/EWvzGOBcx6fpkTEw2UOeEX1J4LN1Y+gwBc/aW/aQ8R/tKePZdc1h2tdLgLRaZpCOTFZwk9P9p2wCz9zjoAAPr79gL9hQXP8AZ/xP+Imn5h+W40TQ7lPv91uZlPboUU9eGPGM/eYfD0cmofWMRrN/1Zfqy9jR/YH/AGEBpw074l/EbT83Z23Gj6Hcp/qu63Eyn+LuqHpwx5wB+i3AGKAuBSgYr47F4upjKrqVH6LsS3cWiiiuQQUUUUAFFFFABRRRQAUUUUAFFFFABRRRQAUUUUAFIaWigD87/wBvP4aa1ofjqHxa93dahoOpgRR+c5ZbKUDmIdlVgCy++705+V6/Y/4ieA9M+Jfg7UvDurxeZZ3sRQsB80bdVdfRlIBH0r8l/iT8P9T+GHjPUvDmrR7bm0k2rJjCzRnlJF9mGD7dDyDXwmcYN0anto/DL8Gf01wBn1PHYNZfV0qU1p5x7+q2fyOYoAycDrXSeAvh14h+Jmux6R4d02XUbxuW2DCRL/edjwq+5/nX398A/wBjLw/8MPs2seIfK8Q+Jlw6l0/0a1b/AKZofvMP77e2AtcGDwFbFv3VaPc+oz7inA5DD97LmqPaK3fr2Xm/kfN/wL/Yq8R/EuGPVvEbzeGtCkUtErx/6TcZHBVT91e+5uvYEHNeJfEbwDqfwx8Zal4c1ePZd2UhUOB8sqHlJF/2WGCPrjqK/ZADA4GK+bf2zPgF/wALO8Hf8JDo9sH8S6NGzqsa/NdQDl4vdhyy++R/FXv4vKIRw96Wslr6n5bknH2Ir5rbH2jRnoktovo77u+zv6n5uUUEYOD1or40/oJO6ugqxp9/caXfW97aTPb3VvIs0UsbbWR1OVYHsQQDVeimvdegpRjUjyy2P1Y/Zr+Nlt8a/h9b3rsia7ZYg1K3XjbJjhwP7rgZHocj+GvXhzX5JfAH4x3vwW+INnrUReTTZcQahaqf9dCTzgf3l+8PcY6E1+ruha1ZeJNHstU0+4S6sbuJZ4JozlXVhkEfga/RMtxqxdK0viW/+Z/JnGHD0sjxzlSX7qd3Hy7x+XTyNKiiivYPgQoopKAEHtXzF+3F8Gj488Ar4n0+DfrGgK0jBB801t1kX32/fHsG9a+nMYx7VHPBHdRNFIoeNwVZSMgg9RXPiKEa9OVOWzPUyvMKuV4ynjKO8H966r5rQ/E6ivXP2nvg7J8HPihe2NvEV0S+Ju9OfsI2PMefVGyvrjae9eR1+YVqUqM3Tnuj+0MBjaWY4WniqLvGaTX9d1swooorE7z66/YI+M39g+IrnwHqc+LLUmM+ns54ScD54x7OoyPdfVq++/w4r8VNL1O50bUrS/sp3t7y1lWeKVDhkdSCrD3BAr9aPgR8Vbb4w/DfTPEEOxbpl8m8hU/6mdQA6/Q8MPZhX2+S4v2kHQk9Vt6f8A/nDxDyL6riY5nRXu1NJeUu/wA1+K8z0akpaK+mPxs8L8Xfsj+CPHPxPl8ZaxHPcGZE83TUbZDNIvHmOR8xyoUYBAO3Jzk17Fo2i2Hh/T4bHTbOCxs4F2RwW8YREHoFHAq/yO9JuyemR61jCjTptyjFJvc78RmGKxVOFKvUcowVopvRLyRJRRRWxwBRRRQAUUUUAFFFFABRRRQAUUUUAFFFFABRRRQAUUUUAFFFFABRRRQAUUUUAFFFFABRRRQAUUVT1DU7TSbSW5vrqG0t4xl5riQIij1JPAoAuUV4f41/bX+CHgDzF1P4jaNPKnWHS5DfPn0xAHwfrivAfGn/AAV1+GOjeZH4d8OeIfEUy/dklSO0gb6MWZ/zSldDsz7twKMCvya8Zf8ABYDx/qRdPDPg3QdCibgNfSS3sq/Qgxrn6qa8P8Xf8FBvj14x3rN49utMgbpFpMEVpt+joof82NLmRXKz90pZo7dGeR1RFGSzHAArzzxT+0X8LfBW8a38QvDenyp1gk1OEy/9+wxY/lX4E+JviP4u8byF/EPifWdecnJOo38twSf+Bsak8M/C/wAZeN2UeH/Cmt66W6f2dp81xn/vhTS5h8h+ynib/gpX8AvDu5YvFlxrUqdY9N02dvyZ0VT+BryjxJ/wWB+HlmXXQ/BniPVCOjXjQWqt+TyHH4V8P+GP2Afj34qCNbfDy+s426vqU8NptHusjq36V6z4a/4JJfF/Vgr6pq3hnQ4z95JbuWaUfgkZU/8AfVF2Foo7bxF/wWN8RXBYaF8ONMsP7p1DUZLn8wiR15p4g/4Kt/G/WA32M+HdDB6fYdOLkf8Af13r2jw7/wAEbfuvr3xO/wB6HT9I/k7y/wDstel6B/wSK+Eun7X1PX/FOrSDqv2mCGM/gsW7/wAeo1C8T4I1z9v/AOP3iDcLj4jX0CntZW1vbY/GONTXAax+0f8AFbxAW/tH4k+K7tW6xyazcbP++d+B+Vfr3of/AATY/Z/0Xaz+C5dSkXo97qd035qsgU/lXoGjfshfBXQtv2X4X+GHK9DdadHcH85A1FmHMj8ENT8Qavrb79Q1G9v367rmd5D+pNGnaBq2sttsNOvL5umLeF5D+gNf0T6T8L/B2gqo0zwnomnBen2XToYsf98qK6NIY41Coiqo4AAwBRyhzn872m/Ab4l6zj7B8PfFN9np9n0a5kz+SV09h+x58bdRx5Xwv8Tpn/nvp0kX/oYFfv8AbRRgU+UXOfhFZ/sB/H6+x5fw3v1z/wA9ri3j/wDQpBW1a/8ABNn9oa5ALeBEgB/566vZfyExr9xKKOUOdn4oW/8AwTA+Pk4G/wAP6bb/APXTVYD/AOgsavRf8ErvjrJ96y0OP/e1Nf6A1+0GRRkUcqDmZ+M4/wCCUnxxP8Ph0fXUj/8AEU7/AIdR/G//AKlz/wAGTf8Axuv2Xoosg5mfjK3/AASn+OKjiPw8301I/wDxFVZf+CWXx3j+7p2iyf7uqJ/UCv2jyKMijlQczPxMuf8AgmN8f4M7PDFjcf8AXPVrYf8AoTism7/4JxftDWuSfh+ZV9YtWsm/Tzs1+5ORRkUcqDmZ+DV7+wh8erAEy/DXVWx/zxeKX/0FzXO3/wCyZ8aNNBM3wt8WMB1MOkTS/wDoCmv6CKKOUOdn85+pfBzx9opP2/wT4iscdftGlTx4/NBXMXVje6fKYrm3ntpB1SVGU/ka/pWKg9hVe7sLW+iMdzbRXCHqkqBh+Rpco+c/nF0jxz4l8PY/szX9V03HT7JeSRY/75Irt9F/ar+Mfh8r9i+J/ipVXpHLq00qD/gLsR+lfutrHwT+HviAEap4F8NakD1+2aRby5/76Q1w2tfsT/AzXwwufhloMW7r9jgNr/6KK4o5Q5kflFof/BRj9oHQ9qr48e9iX/lne6day5+rGPd+tej+H/8Agrb8YdM2rqGleF9YQfeaWzlikP0KSgD/AL5r7U13/gmF8AtX3/ZvDuo6MW72WqznH081nrzjX/8Agj98N7sMdH8YeJdOY9Bd+RcqPwEaH9aLMLxPP/Dn/BZK6TamvfDKKX+9Np+rFMfRHiOf++q9S8M/8Fc/hPqZVNX0DxNosh6uLeGeIfisgb/x2vH/ABH/AMEcNag3NoPxKsb3+6moaY9vj2LJI/8AKvLPE3/BKb44aHvNhH4f8QAdBYajsJ/7/JH/ADo1D3T9C/DP/BQr4B+KdiQePrewmbrHqdpPbbfqzoF/8er1/wALfFzwP43Cf8I94x0HXC3RdP1KGdvphWJzX4d+KP2J/jn4Q3m/+Geuyhep06EXo/OAvXlGt+Ftc8K3HkavpOoaRPnHl3ts8LZ+jAGi7DlXQ/pJBB6EH6UtfzteFPjv8SPApQaB478RaQidIrXU5kj+hTdtI9iK9r8H/wDBS/49eFNizeJ7XxBAnSHV9PifP1dAjn8Wp8wuRn7dUV+W/g3/AILGa9bmNPFnw80+/B4ebR717bHuEkEmfpuH1r3jwV/wVb+C/iQxx6wNd8Kynh3vrHzogfZoWdiP+AindC5WfaFFeXeCv2nfhR8RfLXw98QdAvp5Pu2zXqRTn/tk5V/0r05XWQAqwYHoQaZI+iiigAooooAKKKKACiiigAooooAKKKKACiiigAooooAKKKKACiiigAooooASloooAKKKKAGlc8EZFZ1potjY6hdXtvZW8N5dBFnuI4lWSULnaHYDLY3NjPTJ9a0aMYpWTGpNJpPcTcC2M1yHxQ+IenfCvwTqniTUzmCzjJWIHDTSHhEX3ZsD269BXYAYr5Z/ba+Enjv4l6Tps/hwpqOj6cGln0iLIneQ5HmL2fC8BeCMnG7dxy4mc6dKUqavLoexk2Fw+Mx9KjipqEG9W9NO1/PY+CvG3jDUfH/ivU/EGrTedf38xmkPZfRV9FUAAD0ArEqS6tZrK4lt7iJ4J4mKPFKpVkYcEEHkGo6/MJtyk3Pc/tKhCnSpxhSVopJJLa3QK2fB3hPUfHXifTdA0mAz6hfTLDEvYZ6sT2UDJJ7AE1jV9+fsKfAseGtAbx3rFsBqepps09JBzDbH+P2L8Y/2QPU124HCyxVZQW3X0PneJM7p5FgJ4h6zekV3k9vkt2fQvwo+G+n/AAl8B6Z4c01cpbIPNmxhppTy7t7k/kMDoK7VTk0dqBjiv0uMYwioxVkj+O61aeIqSrVXeUm233bPkb/goyM/D3w1/wBhT/2k9fAVff8A/wAFGP8Aknfhr/sK/wDtF6+AK+Bzn/e5ei/I/qTw+/5EcP8AFL8wooorwj9JL+t67feIr83moTtcT7EiDH+FEQIqj0AVQB9KoUUVTbbuyIQjTioxVkgrQ8P6De+J9bsdJ02Brm/vJlhhiXqzscAf/X7Vn19xfsG/Av7LbSfEXWbfEswaHSY3HKp0km/HlR7bvUV2YLDSxVZQXz9D57iHOaWR4CeKnq9orvJ7L9X5H0j8D/hTZfB34ead4ftAslwi+bd3AXBmnYDe/wBOgHoqgV6H0ozx6UgwRwa/TIQVOKjFWSP44xFepiqsq9Z3lJtt+bH0UUVZgFFFFABRRRQAUUUlAC0UUlAC0UUUAFFFFABRRRQAUUUUAFFFFABRRRQAUUUUAFFFFAGbr2g6d4o0W80nVrOHUNNvYmguLW4QPHKjDBVgeoNfjx+2x+xbqH7O2uv4g8PxzX/w/vpcQzHLvp8hPEMp7r/dc9eh55P7Md6yfEnhrS/GOg3uja1ZQ6lpV9E0FxazruSRDwQR/nFenl+YVMDU5o6xe6/rqNOx+QX7Ef7aV7+z5rkfhvxJLNf/AA/vpcyJy76bIx5miHdT/Gg69RzkN+wmjaxY+ItKtNT027hv9Pu4lnt7q3cPHKjDKsrDggg1+NP7aP7G2p/s3eJTqukrNqPgHUZSLO8b5ntHPP2eY+vXa38QHqCK6f8AYV/bbuPgZqsHg3xdcyXPgK9l/dzNlm0qVjy6jqYiTllHT7w53BvpMwwNPH0vruD1b3X9dSmr6o/X+iqlhfQarZQXdrPHc2lxGssU8Lh0kRhlWVhwQQQQRVuviCAooooAKKKKACiiigAooooAKKKKACiiigCrdWsN7bS29xEs8EqlJIpFDK6kYIIPBBHavx8/bz/Y+k+AXio+J/DVs7+A9XmPlqoJ/s2c5JgY/wBw8lCewKnkZb9jO9c/458F6N8RfCeqeG/EFimo6PqUJguLeQcFT0IPZgcEEcggEcivSy7HTwNXnWsXuv66jTsfzu0V7L+1N+zbrP7NPxIn0S98y70S63T6TqhXC3MGeh7CRcgMPXB6MM+NV+rUa0K8FUpu6ZoFFFFagfZv/BPj9sFvgz4mj8C+K70jwTq8/wC4uJm+XTLljjfk9InPDdgcNx82f1zVw6hlIYEZyO9fzf8ASv1I/wCCcH7Xv/CZ6Tb/AAs8XXude0+LGi3k7c3duo/1BJ6vGBx6oPVcn4nPMsuniqK9V+v+ZLXU++6KKK+IICiiigAooooAKKKKACiiigAooooAKKKKACiiigAooooAKKKKACiiigAooooAKKKKACiiigAooooAKKKKACiiigAooooAKKKKACiiigAooooAKKKKACiiigAooooAKKKKACiiigAooooAKKKKACiiigAooooAKKKKAENfnz/wUn/a6/4RzT7j4T+ErzGqXkYGvXkDc28LDItgR/E4OW9FIHO449//AGzv2pLT9mv4bSTWjxz+MdWV4NItGwdrY+adx/cTI47sVHQkj8T9X1e91/VbzU9Rupb2/vJnnuLmZizyyMSWZiepJJNfWZHlvtpfWKq91beb7+iKSKlFFFfoJYUUV2Hwl+FmvfGjx/pXhLw5bfaNRv5Nu9s+XBGOXlc9lUZJP4DJIFROcacXObskB6R+yD+zBqf7S3xHjsWEtp4U00rPq+ooMbI88RIenmPggegDNzjB/bXwz4b03wfoGn6Jo9nFYaVYwrBbW0K4SONRgAVx3wI+CmgfAD4dab4S0CPKQDzLq7ZQJLy4IG+V/c44HYAAcCvRvSvy3M8wljqunwLZfqZt3FooorxxBRRRQAUUUUAFFFFABRRRQAUUUUAFFFZfiPxHp3hLQ77WNXvIdP0uxhae5up22pEijJJNNJt2QGd4/wDHmh/DHwjqXiXxHfx6bo+nxGWeeU/kqjqzE4AUckkAV+Kf7V37Uuu/tM+OWvrgy2HhixZk0nSN3ESf89HxwZGwMntwBwOeg/bN/a81P9pTxabPT3msPAumSn+z7BjtNw3I+0Sju5GcD+EHHUsT6L+wT+xJJ8YNStvHnjWzZPBNpLus7KZcf2rKp7j/AJ4qRyf4iNo4DY+4wOEpZXReLxXxfl5LzZaVtWdL+wF+w0fGEth8S/iFYf8AEijIm0fR7lP+P5hyJ5VP/LIdVU/f6n5fv/qKAEAAGAOwqKCCO2hSKGNYo0UKqIMBQOgA7Cpq+UxuNqY2r7Se3RdkS3cWiiiuEQUUUUAFFFFABRRRQAUUUUAFFFFABRRRQAUUUUAFFFFABRRSGgBO+O1eMfHn9mbQvjtd6LdXt1Jpl3YSbZLm2QGSaA5JjyenPIY5xluDmvZs0nAPH41nUpQqxcJq6Z2YTGV8BWWIw03GS2a89DlfAHw28O/DDQ00nw5pkWn2y8sUGXkb+87Hlj7murDdR+tB/M0Z/P0qoxjBKMVZI56tWpXm6lWTlJ6tvVsdQQGBB6GloqjM/N79tL4Bn4ceLv8AhKNIt9vh7WZSXVBxbXJyWX2V+WH/AAIcACvmiv2S+IHgfTPiP4R1Lw7q8XnWV7EY2x95D1V19GUgEH1Ffkv8T/h1qfwr8bal4c1VP9ItJP3c2MLPEeUkX2Yc+3I6g18Jm+C9hU9rBe7L8Gf05wHxH/aeF+oYiX72mv8AwKPT5rZ/JnK0UUV86fq4V9k/sKfH3+zLwfDvW7j/AEa4YyaRNI3CSHl4c+jcsvvuHcV8bVNZ3k+n3cF1bSvBcwOskUsbbWRgcggjoQRmuzCYmWFqqpH/AIdHz+e5PRzvAzwlXfo+0ls/8+5+1/XNA56CvG/2YPjlB8avh/DPcSIviDTwsGpQjAy+PlkA/uuAT7EMO1eyZyK/TKVWNaCqQejP44xmDq4DETw1dWlF2f8AXZ9B9FFFanGFJS0UAeH/ALWHwc/4W98L7lbOESa9pW67sSo+ZyB88Y/31GMeoX0r8uGUoxVgQwOCD2r9tCByOtfml+2n8GT8OPiS+t6fAU0PXmadAo+WKfrKnsCTvH+8QPu18nnWEuliILyf6M/cfDnPvZzllVd6O7h69V+v3nzvTo42ldURS7scBVGST6V7D8HP2WPGvxgeG6gtP7H0IkE6pfKVVl/6ZJ1k+owvqwr7u+Dn7LHgr4Pxx3NrZ/2rrij5tUvlDyKf+ma9EH059Sa8bCZXXxPvNcse7/RH6BnvGmXZPenCXtKi+zHp6vZfi/I+P/gv+xJ4s+IRg1DxEH8L6I2GxMmbqVf9mM/cz6vj12mvu74W/CLw38H9A/snw3aNbxORJNNLIXknfGNzse/sAAOwFdqnCj5QPYUvf6V9nhMBRwmsFeXd7n89Z3xPmGeytiJWh0itF8+79fkPooor0j5MKSlooAKKKKACiiigAooooAKKKKACiiigAooooAKKKKACiiigAooooAKKKKACiikJxQAbaWvL/iZ+0z8Lvg+JV8WeN9J0y5j+9ZLN511/35j3P/47Xyb8S/8Agr34K0bzbfwR4T1PxJOMqt1qUi2UGf7wA3uw9iFNK47Nn6A5FZ2t+IdL8NWEl9q2pWml2Uf37i9nWGNfqzEAV+MXxI/4Kb/G7x2ZYbDV7LwfZvkeTolqFfH/AF1kLuD7qVr5r8S+M/E3xA1MXeva3qniG/c4E2oXUlzISewLEmlzFch+13xC/wCCiHwK+HplifxiniG8TP8Ao2gQtd7vpIMRf+P180fED/gsXEpkh8EfD53/ALl5r12F/OGLP/oyvjT4d/sZ/Gf4oeW+ifD/AFZbWTlbvUYxZQkf3g8xUMP93NfTXw+/4JAeM9V8qbxj4z0nQIjyYNNhe9lA9CW8tQfcFh9aV2x2ijx3x9/wUl+O3jrzI4vE0Hhq1frb6FaJDj6SNukH4PXz94p8feKPHt39p8ReIdV8QXJOfN1K8kuGz9XJr9dfAP8AwSq+C/hTypNaXWfF9wvLDULwwwk+yQhDj2LGvovwN8BPhv8ADYRnwx4H0LRp06XFtYxic/WQjefxNFmHMlsfhT4I/Zr+KnxH8tvDvgDX9Rgk+7dCxdID/wBtXAT9a9/8Ff8ABKf41+JRHJq66H4UiPLLqF950gHssCuCfqwr9lRgdOKXIp8ouZn5w+Df+COekQqknir4iXt4T9+DR7BIMewkkZ8/XaK9v8If8EyvgP4V8trnw7feI5k6SatqMp59SsRRT+IxX1duo3U7Im7PPfCn7Pfwy8DBDoXgDw5pkqdJ4dMh838ZCu4/ia9BSNYwAqhQOAAMU+imIKKKKACiiigAooooAKKKKACiiigAooooAKKKKACiiigBB0paQnFV4rmOaaaJWBeIgMvcZAI/nQFrlmikpaACiiigAooooAKKKKACiiigAooooAKqX2m2uqWz295aw3cDjDRTxh1b6g8GrdFAHkXi39kn4NeN951f4beHZJH+9NbWS20rfV4trH868R8Yf8Eqfgl4hLtpaa74Yc8qun6h5qA+4nWQkfiPrX2XRSsO7PzC8Z/8Ecr6PzJPCfxGt7jP3LbWLBosfWSNmz/3wK8G8bf8Ezfjx4PDvb+HrLxLbp1l0W/jf8kk2OfwWv21yKMilyormZ/OZ4x+E3jf4dSlPE/hLW/D5Bxu1GwlgU/RmUA/UVe8D/HT4ifDRkHhjxrruhxp0t7S+kWE/WPO0/iK/ofmgiuoniljSSNxtZHUEEehFeSeOf2RPg38RxIdc+HehyzyffuLO3+yTMfUyQ7GJ+ppco+bufmP4C/4KpfGrwp5cWsS6P4vt1wG/tKyEUuPZ4Sgz7kGvpP4ff8ABYHwbqflQ+MvBmq6FKfla40uZL2LP94hvLYD2AY/Wtjx9/wSL+Gmu+ZL4W8Ra54XnbO2OYpe26/RWCv+b181/EH/AIJMfFnw15svhrUtE8X26/cjjnNpcN9Vl+Qf9/KNUHus/RT4e/to/Bb4nCNNG+IGlRXUnAtNTkNlMW/uhZgu4/7ua9ohnjuoklikWSNwGV0IIIPQg1/PR8Qv2e/iV8KWkPivwTrWjQocG6mtGa3/AAmXKH8Gqr4A+N/xA+Fcyv4T8YazoKqc+RaXjrC3+9HnY34g0cwcvY/ooor8e/ht/wAFZPix4V8qHxRp+keNLVcb5JYvsdy30eL5B/37NfVvw0/4Kt/CTxf5UHiS31bwVdtgM9zD9qtgfQSRZb8SgFVdE8rPteiuS8DfFTwd8TbH7Z4T8T6V4hgxljp90krJ/vKDlT7EA11tMkKKKKACiiigAooooAKKKKACiiigAooooAKKKKACiiigAooooAKKKKACkIyKWigDxz41fsxeEPjTbST3lv8A2ZrwXEeq2agSewcdHX2PPoRX5+fGT9nLxf8ABa9Y6rZ/bNIZtsOrWgLQt6Bu6N7N74J61+sg5qnqOnWuq2k1peW8d1byqUeKZA6sp6gg8Eexrx8ZltHFLm+GXf8AzPvMg4xx+SNU2+el/K3t6Pp+Xkflt+y78E5fjP8AEa3guYm/4R/TitxqMmOGXPyxA+rkY+gY9q/U20tYrK3jhhQRwxqFVFGAABgADsK5rwD8M/DXwysryz8N6XHpdvdzm5mSMk5cgDuSQABwOg7V1gzgZPNa4DBLB0+XeT3Zy8UcRT4gxaqJONOKtFP8W/Nv8LD6KKK9M+NPkj/gowP+LceGz/1Ff/aT1+f1foD/AMFGP+Sb+HP+wqP/AETJX5/V+fZz/vfyR/VHh7/yI4f4pfmFFFFeGfpYUUU+GGS5mSKJGkldgqIgyWJ6AD1oWpLairs9G/Z/+EF18aPiNY6JGHj06P8Af6hcj/llCpGQD/ebhR7nPQGv1f0nSrbQtMtdPsoEtrK1iWKGKMYWNVGAoHoABXkX7K/wRj+DPw5gju4V/wCEh1Lbc6hJ1Ktj5Is+iA4/3ix717UOOlfomWYRYWjeS96W/wDkfybxnn7zrHuNJ/uqd1HzfV/Pp5D6KKK9k+ACiiigAooooAKKKSgBKQdaM+tcD8Yfi/ovwY8Iz63q8u5uUtrRWAkuZccIv8yegHP1ic404uU3ZI3w+Hq4qrGjRi5Sk7JLqzP+O3xx0b4HeE5dTvmW41KcMljp6th7iTH6KMgs3b6kA/KvwI/bi1W18XXFp8QLkXOj6jOXjvI0wbBmP3cDrH7ckdeelfN3xQ+J2t/Frxdda/rlx5k8pxFCpPlwRg/LGg7AZ+pOSeSa5Ovh8Tm9WVdSpO0Vsu/qf0nlHAeDo5bKjjo81WotX/L2Sfl+PXQ/auyv7bU7SG6tJo7m2mQSRzRsGV1IyGBHBBHerXvX5q/swftWX3wkvIdB8QSS33hGV8L1aSxJPLJ6p3KfiOchv0b0TWrLxFpdtqOm3UV5Y3KCSKeFgyOp6EEV9Vg8ZTxkOaOjW6Pw7P8Ah7FZBiPZ1leD+GXR/wCT7o0qKKK9E+WCiiigAooooAKKKKACiiigAooooAKKKKACiiigDB8Y+D9H8f8AhnUvD/iDT4tT0fUIjDcWs4yrqf1BBwQRyCARgivxe/a//ZJ1n9mbxgWhE2oeDNRkY6ZqZXJXv5EpHAkUd+jAZH8QX9vq5b4jfDnQPiv4N1Lwv4lsE1DSL+Py5Ym4ZT/C6H+FlOCCOhFevluYzwFTvB7r9V5jTsfmV+wJ+2+/wwvbT4eeO74t4QuZNmnalO2f7MkY/cYn/lixP/ACc9Ccfq1HIkqK6MGRhlSpyCPWvwq/al/Zj1/9mbx6+lX4e+0G7LSaVq4TCXMQP3W7LIuQGX6EcEV9Uf8ABPf9t46bJp/wt8faj/obFYNC1e4f/UnotrIx/hPRGPT7vTbt9vM8vhiYfXcJrfVpfn690U1fVH6ZUUnBFLXxpAUUUUAFFFFABRRRQAUUUUAFFFFABRRRQB5V+0Z8A9C/aL+Gt94Y1dRDc8zafqAXL2dwAdrj1HOGXupI4OCPw4+JXw5134TeN9V8KeJLNrLVtOmMUqHlXHVXQ/xKwIYHuCK/ob718qft2/skw/tC+CG1zQrdE8d6LCzWjAAG+hGS1sx9epQnoxI4DEj6PJsy+qz9lUfuP8H/AJdyk7H40UVLdWs1lcy29xE8E8TmOSKRSrIwOCCDyCD2qKv0pa7FhV3RNavvDmsWWq6ZdS2Oo2UyXFvcwMVeKRSCrKexBANUqKJR5lysD9v/ANjb9qKx/aV+G0VxcPFb+LtLVINXsk4y2PlnQf3HwT7EMOwJ+g+pr8AfgJ8bdd+AHxJ0zxdoUhZ4G8u7s2YiO7tyRvif2IGQexCnqK/c74W/E3Q/jB4E0fxb4duPtWmalCJFzjfE3R43HZlYFSPUdxzX5jm+XfU6vPBe5LbyfYhqx2NFFFeASFFFFABRRRQAUUUUAFFFFABRRRQAUUUUAFFFFABRRRQAUUUUAFFFFABRRRQAUUUUAFFFFABRRRQAUUUUAFFFFABRRRQAUUUUAFFFFABRRRQAUUUUAFFFFABRRRQAUUUUAFFFFABRRRQAUUUUAFFFFACelcr8TfiNofwl8D6v4s8RXItNK02EyyN/E56KiDuzMQoHckV07OI0LMQABkk9q/Hr/goJ+1gfjl45/wCEV8O3ZbwToMzKjxt8l/dDKtN7ovKp7Fm/iwPSy7Ayx1ZQ6Ld+Q0rnhXx9+NuuftAfE3VPFutuUM7eXaWYbKWlupPlxL9Ack8ZYse9edUUV+r06caUFTgrJGgUUUVoBPYWNzql7b2dnBJdXdxIsUMEKlnkdjhVUDkkkgAV+z/7D37J9v8As5eARf6tDHL451qNX1GcYY2qdVtkPovViPvN6hVr59/4Jp/sjeStt8XfFtl+8YH/AIR+ynXoOhuyD68hPxbupr9HQPevgM8zL2knhqT0W/m+3yIbHUUUV8iSFFFFABRRRQAUUUUAFFFFABRRRQAUUUhOKAK91dQ2NrLc3MqQW8KmSSWRgqooGSSTwAB3r8hv28P20Z/jrrkng/wndPD4B0+b5pUJU6pMp/1jf9MwfuKev3jzgL3/APwUN/bXPiu4vfhd4Fv/APiSwuYtb1SB+LxwebeNh/yzU/eP8RGPug7vnv8AZD/ZV1b9pnx35LiWw8I6c6yatqajovUQxk8GRsfRRlj2B+0yvA08JT+u4rS2qX6+vYtK2rOv/Ye/Y2u/2h/Ey+IPEEMtt4A0yYfaJOVbUJRz5EZ9Om9h0BwOTkfsVpWl2mh6ba6fYWsVlYWsSwwW0CBI4kUYVVUcAAAAAVR8IeEdI8B+GtO0DQLCLTNH0+EQW9rCMKij+ZJySTySSTkmtrvXz2YY+eOq8z0itl/XUlu46iiivMEFFFFABRRRQAUUUUAFFFFABRRRQAUUUUAFFFFABRRRQAUUUUAFFFFABSYpaKACiiigAooooAYVHFfO/wC2H8BB8V/BLazpVvu8T6OjSQhB81zD1eL3P8S++R/Ea+iT05pMZ4xxWFelHEU3Tnsz0Mux9bLMVDF4d2lF39e6fk1ofiUylSQRgjgg0V9Qfts/AM+AvFJ8YaPbFdB1eU/aERfltrk5J+ivyw9DuHHFfL9fmWJoTw1V05bo/srKM0oZxg4Yug91t2fVPzTCiiiuY9k9C+BXxdv/AIL/ABAsddti8lmx8i+tVPE0BI3D/eGAwPqB2zX6weHdfsfFOiWOr6ZcJd2F7Cs8MydHVhkH/wCtX4u19ffsLfH3+wdTHw+1u5xYXrltLlkbiKY8tF9H6j/ayOrV9Lk+N9lP2E37stvJ/wDBPx3j/hz67Q/tPDR/eQXvLvH/ADX5XPvqikByM0tfcH83BRRRQAzJ+orG8SeENG8XwW8Os6ZbapDbzLcRR3UQkVJFBAYA8ZGT+dbS0dRQ0paMqE5QalF2a6obHEkKBUUIoGAAMAVJRRQTe4UUUUAFFFFABRRRQAUUUUAFFFFABRRRQAUUUUAFFFFABRRRQAUUUUAFFFFACYpa81+K37RPw4+CdsZPGXi7TtHmC7lsmk8y6cf7MKZcj324r4o+Ln/BX/TrPzrP4beEJL+QZC6p4gfy48+ogjO5h9XU+1Juw0mz9HydoyTXi/xW/bF+EPwa86HxH40sG1CLIOm6c32u53f3WSPOw/7+0e9fjl8Wf2yPi/8AGczReIfGd9HpsuQdM01vslrt/ulI8bx/vlj71xnw5+Cnj34vXv2fwf4U1XxA+7a8trbsYYz/ALcpwif8CIqebsXy9z74+Kf/AAWDOZrb4deCRjkJqPiOX/2hEf8A2p+FfH3xR/bR+MnxdMseueN9QgsJMg6fpbfY7fb/AHSsW3eP98tX0X8Kf+CRnjvxD5N1478Rad4TtTgtZ2Q+23XupIKxr9QzfSvsL4W/8E3/AIJfDXyZ5/D0ni7UY8H7T4hl89Se/wC5AWIj6qfrRqwvFH42+Cfhl4w+J2o/ZPC3hvVvEd1nDLp9o823PdioIUe5wK+qPhp/wSn+L3jHyZ/EculeCrNsFlvJ/tNyB6iOLK/gzqa/YDR9F0/w9YR2Ol2FtptlEMR21pCsUaD0CqABWhT5ROTPh34bf8EmPhX4X8qbxVqmseM7pcb4mk+xWrf8Aj+cf9/K+pPAHwH+HnwphVfCfgzRtDkUY+0W1onnt/vSkF2/Emu+pMinYltsAMUtFFMQUUUUAFFFFABRRRQAUUUUAFFFFABRRRQAUUUUAFFFFABRRRQAUUUUAFFFFABRRRQAzJ3V4V8XfiYvwc+Mvg/Ur+Yx+HPENvJpd/Ix+W3kjcNDIfQZmcH/AGST/CK92wPxr5d/4KC6GdR+DljqCLk2Gpxuzeiurof/AB4p+VcWLlKnRlUhvHX7j6HIKNLFZjSw1f4al4v5ppP5OzPp+OUSoHQhlIyGHenD1xXx/wDsT/tIL4g0638AeIrn/iZ2ke3TLqVubiJR/qyT/Gg6eqj/AGefr8fWrw2IhiqSqQ/4Y583yrEZNi54TELVbPo10a9SSiiiuo8YKKKKACiiigAooooAKKKKACiiigAooooAKKKKACiiigAooooAY6LIpVlDKRggjINeO/Ef9j/4O/FUSvr/AIB0lrqTJa8sYvsdwT6mSEqWP+9mvZaKAPzy+JP/AAR/8K6kJbjwN4z1HRJjlltNXhW7hJ/uh12Mo9yHNfJ/xM/4JtfHD4dLNNB4eh8W2MeT9o8PT+exH/XFgspP0Q1+3tFTZFczP5uZ7bxF8Pte2TRan4b1q1bO11ktbiFvxwymvoP4Xf8ABRr42/DLyYZPEi+LNPjx/oniKP7SSP8ArsCsv5uR7V+znjT4beFfiPpxsPFPhzTPEFpggRalaJMFz3XcDtPuMGvlH4pf8Ep/hL408648MTal4HvnyVW1lN1agnuYpSW/BXUUrNbFcye5yfwq/wCCu3grXjDa+PfDOoeF7g4Vr3T2+2W3uzLhZFHsA9fYnw1+Ovw/+MNoJ/B3i3S9f+Xc0FtOBOg/24mw6/8AAlFflF8Vv+CWvxf8Bedc+H47DxzpyZIOmy+VchfVoZMc+yM5r5Y1rw94n+GviAW2q6dqnhjWrZt4juoZLWeMjoQCAR9aLtbhyp7H9INFfh78JP8Agox8afhWYYJfEI8X6XHgGz8RKbhse0wIlzjpliPavtf4Q/8ABWP4c+LfJtPG+lX/AIJvmwGukBvbPPruQCRfpsIHrTuiXFo+66K5rwV8Q/DHxH0ddU8La/p3iCwbH7/T7lJlUns20/KfY4NdLVEhRRRQAUUUUAFFFFABRRRQAUUUUAFFFFABRRRQAUUUUAFFFFACYpaKKACiiigD5J/4KLf8kz8Of9hYf+iZK/P2v0D/AOCiq/8AFsvDp/6i6/8AomWvz8r4DOf96+SP6m8PX/whx/xS/MKKKK8E/TQr6r/YZ+Bh8YeKT421W33aRpEm2zSQcTXPXd7iMEH/AHiPQ189/DT4f6l8T/G+l+G9LTNzeyhWcjKwxjl5G9lUE/p1Nfrb4B8Fab8O/CWmeHtJh8qysYhGnqx6szerMSWJ9Sa+iyfBe2qe2mvdj+L/AOAfkvH3EH9n4X+z6Ev3lRa+Uev37L5nRgYGKWiivuz+ZgooooAKKKKACiiigAoopDQA3Oa+dv2sv2bJfjTpMGr6NcyR+I9NiZIbaSQ+TcJnJXBOEfPRu/AbjBX6JwARjijnHOKxrUYV4OnNaM9DL8fXyzEwxWGdpx+70fkz8VNV0q80TUbiw1C2ls723kMU0E6FXjYHBBB6Gqtfpt+0x+y1pnxm06TVNLWPTfFsCfurnGEuVA4jkx+QbqPccV+bfiPw3qXhLW7vSNYspbDUbRzHNbzLhlP9QeoI4IIIr88x2BqYOfeL2f8AXU/rDhvibDcQYf3fdqR+KPX1Xdf0zNr3T9mz9p7VPglqi6ffGXUfCVxJmezBy1uT1kjz0PqvRvY814XRXFQrToTVSm7NH0GY5dhs0w8sNioc0Zf1ddmu5+znhXxVpfjTQ7TWNHvY77TrpBJFPEchh/Qg8EHkEEGtkGvyq/Z5/aN1r4F67gb9Q8N3Lg3umlvw8yPP3XA/BgMHsR+mfgTx3o3xG8OWmt6Fex32n3C5V06qe6sOqsO4NfoOBx0MbHtJbr/LyP5T4l4YxPD9bX3qUvhl+j7P8+h0tFFFeqfFhRRRQAUUUUAFFFFABRRRQAUUUUAFFFFABRRRQBwPxn+Dnhz47eAtQ8KeJrQT2VwN0U6gebbTAHZLGezLn6EEg5BIr8Rfj98B/En7O/xCu/DGvxFlU+bY6hGpEV5Bn5ZE/kV6qQR7n998ZNeS/tJfs7+Hv2kfh7ceHtZQW9/Ful03U1TMlnPjhh6qeAy9x6EAj3cqzKWCnyT1g9/LzKTsfMf/AAT5/bZ/4Ty0s/hp47vs+JLdPL0jVLh+b+NRxDIT1lUDg/xgc/MMt96+9fz4fEX4eeKPgV8Rbzw/rcM2k69pU4eOaFiucHMc0TjBKnAZWH6EED9WP2Ff2y7f4/eG4/DHia4jg8f6ZCN5bCjUoRx5yD++ON6j/eHBIXtzfLIpfWsNrB6u3TzXkDXU+uaKKK+VJCiiigAooooAKKKKACiiigAooooAKKKKAPzZ/wCCk37IOw3fxe8H2WVJ3eIbGBeh6fa1A/KT8G/vmvzir+jm+soNRtJrS6hS4tp0aKWKRQyOhGCrA8EEEjFfjB+3L+ylP+zp8QTf6RBI/gfW5Gk06XlhaydWtmPqvVSeq+pVq+8yPMudfVar1W3mu3yLTPmWiiivsSgr6w/YE/awb4CePP8AhHdfuivgfXplW4Z2+WxuDhVuB6L0V/bB/gAPyfRXNicPDFUpUqi0YH9H0UqzorowdGAKspyCPUU/3xXwR/wTW/ax/wCEy0OL4V+KbvdrmmQk6NczNzdWqjmAk9XjHT1Qf7BJ+96/JcXhp4Ss6U+n4ruZvQdRRRXKIKKKKACiiigAooooAKKKKACiiigAooooAKKKKACiiigAooooAKKKKACiiigAooooAKKKKACiiigAooooAKKKKACiiigAooooAKKKKACiiigAooooAKKKKACiiigAooooAKKKKACiiigApKMc15J+0x8f9K/Zz+Fmo+J7/ZPqBH2fTbBmwbq5YHYvrtGCzHsqnvgG6dOVWahBXbA+cP8AgpH+1gfh54af4Z+GLzZ4k1iDOqXELfNZWjD/AFeR0eQfiEyf4lNflP1rZ8ZeL9W8feKdU8Ra7ePf6tqVw1zc3EnVnY549AOgA4AAA4FY1fq+X4KOBoqC36vuzVKwUUUV6YBX05+wx+ylP+0R8QhqGsQOvgbRJFk1CU5AupOq2yn/AGurEdF9Cy1418GPhFrvxx+I2keD/D8O68vpP3k7AmO2hHLyv6Ko59zgDkiv3T+D3wl0H4JfD7SfCHh2HyrGxjw0jAeZcSHl5XPdmPJ9OAMAAV83nOY/Vafsqb9+X4Lv/kJux19naQWNpDa28KQW0KCOOKNQqIoGAoA4AA4xVqiivzYzCiiigAooooAKKKKACiiigAooooAKKKKAGivgv/god+2h/wAIFY3fwy8E33/FSXUezV9Rt35sImH+pQjpKwPJ/hU/3iCvp/7cX7Xdt+zp4ObR9Emjn8eavERZxcMLKI5BuXH1yEB6sD1CkV+SXgbwR4o+OPxFtND0iKfWvEes3JZpJXLFmYlpJZXOcAcszH3NfU5Rlqn/ALXiNILa/Xzfkikup0H7PPwC8Q/tF/Ea08M6Ghih4m1DUXQtFZQA/NI3qeyr/ESBwMkft/8ACT4T+Hvgr4E03wp4ZtBa6bZpy7YMk8h+/LI38TseSfoBgAAcr+zP+zroP7Nnw6t/D+lILnUpts2qaoUxJeT45Psi8hV7D1JJPr2a4s1zJ42pyQ+BbefmJu4tFFFeGIKKKKACiiigAooooAKKKKACiiigAooooAKKKKACiiigAooooAKKKKACiiigAooooAKKKKACiiigAooooA53xx4N034geFdR8P6tCJ7C+iMUi9x6Mp7MDgg9iBX5M/Fj4aal8JPHOpeG9TUs9u+6CcLhZ4T9yRfYj8iCO1fsKxJrwD9rr4Dp8XvAx1DTYAfE+kK0lqVHNxH1eE+ucZX/AGhjjca8PNMF9apc8F70fxXY/SOCeI/7Gxn1eu/3NR2fk+j/AEfl6H5k0Uro0bsjqVZTgqRgg0lfnx/VSaaugqS2uJbO4ingkaGaJg6SIcMrA5BBHQg1HRQKSUlyyP1G/ZX+Osfxn8BRi8kX/hI9MC29/H0LnHyygejAHPowYdMV7dnFfmN+x3ovjxvinY6t4SsWksIWEWpzzsY7Y27Eb0Z8ct0ZQATkA4wDX6cjPGeD3r9Iy3ETxGHTqLVaX7+Z/InGGVYfKc0lTw0k4S96yesb9H28vIkooor1T4kKKKKACiiigAooooAKKKKACiiigAooooAKKKKACiiigAooooAKKKKACiivPPix8e/AHwR077Z408U2GigrujtZJN9zMP8AYhXLt9QMetAHodZut65pvhvTZ9R1bULXS9PgXdLdXkyxRRj1ZmIAH1r82Pjb/wAFdriU3Gn/AAt8MiBOVGta+Nzn3SBDgeoLMfda+Efif8b/AB78adU+2+M/E+o6/LuLRwzy4hiJ/wCecS4RP+AqKnmLUWfqz8Z/+CpHwr+HXn2Xhf7T4+1ZMqBp/wC5s1b0M7Dn6orj3r4T+Mf/AAUg+MfxX8+1s9YTwXo8mQLPw+DDIV/2pyTJn12lQfSud+C/7B/xh+NnkXOn+GpNC0aXBGra9m1hKn+JVIMjj3RSPevu74Nf8Em/h74QMF5481S88baguGa0iJs7IH0IU+Y+PXeAe60tWV7qPyw8N+EvFXxR8QG00PStU8T6zcNvaO0hkuZnJPLNgE/Un8a+vfhD/wAEoPiZ4zEF34z1Cw8C6e+C0DkXl5j/AK5oQg/F8j0r9XfBngLw58O9ITSvDOhafoGnpj/R9PtkhUn1O0DJ9zya6OnykuXY+V/hL/wTe+C/wuENxd6G/jLVI8E3XiBxNHnviAAR4/3lY+9fTemaXaaNYw2djaQ2VpCuyOC3jEcaD0CjgD6VdpD0qib3FooooEFFFFABRRRQAUUUUAFFFFABRRRQAUUUUAFFFFABRRRQAUUUUAFFFFABRRRQAUUUUAFFFFABRRRQAUUUlACHmvHv2utKGr/s9eL4tu4xQJcD2Mcivn8lNew+1cL8crEan8HfGlr3k0i6A9j5TY/XFc9ePPSnHun+R6eV1fYY6hVX2ZRf3NH5F6dqF1pN/bXtnPJa3dvIssM8TFXjdTkMCOhBFfpv+y3+0RafGzwqtpfyJb+KtOQLeQDC+cvQTIPQ9wPun2Iz+YFb/gXxxq3w58VWHiDRLg29/ZvuU9Vdf4kYd1YZBHvX5/gMbLB1P7r3R/VHFHDlLiDCWWlWOsZefZ+T/Dc/ZfIBxQeledfBH4yaT8avBltrWnERXC4jvLJmy9vLjlT6g9Q3ce+QPRM8epr9FhONSKnB3TP5MxGHq4SrKhWjyyi7NPuPopBS1ZzhRRRQAUUUUAFFFFABRRRQAUUUUAFFFFABRRRQAUUUUAFFFFABRRRQAUUUUAFc74y8A+GviFpLab4n0DTtfsDn/R9RtknUH1AYHB9xzXRUUAfEPxd/4JSfC7xr5114Pvb/AMC6g2SsUTG7s8+8ch3j/gLgD0r4l+MH/BNv4zfCsTXVlo8fjTSY8n7V4fYyygdt0BAkz/uhgPWv24oqbIpSaP5wNC8S+Kfhh4iN1pGpap4X1u1Yo0lrLJazxkHlTggj3Br7A+Df/BV34k+CvIsvG1hZ+OdNTCm4bFpegf76DY2PdMnu3ev04+Kn7Pnw8+NdmYPGnhLTtafbtW6ePy7mMf7MyYdfoGxXw98Zf+CQtrMJ774Y+K2t35ZdI8QDcn0WdBkegDIfdqVmtirp7n0t8GP2/fg98ZxBa23iFfDetS4H9l+IMWzlvRJCTG+T0AbJ9BX0cjrKoZWDKRkEHINfz4fFz9mr4lfAy6ZPGPhO/wBLtg21NQRPOtHPbbMmUyfTOfUCt34L/ti/Fb4EPDD4c8UXE2kRkf8AEm1PNzZkegRjmP8A7ZlT70c3cOXsfvtSYr4H+CP/AAVm8F+K/s+n/EXSLjwfqDYU6jZhrmxY+pAHmR/TDj1avtrwh430Dx9osOr+G9Zsdd0yXhLvT7hZoyfTKk4I7g8iqTuQ00b9FFFMQUUUUAFFFFABRRRQAUUUUAFFFFABRRRQAUUUUAFFFFAGB4s8G6L450abSNf02DU9OmHzQXCbhnsQeqkdiMEdjXw78dP2EtU8N/aNX8BPJrGnDLvpUpzcxD/pmekg9uG6feNff/tigiuDE4Kjio2mte/U+kybiHH5HU5sLP3XvF6xfy7+a1PxOurWaxuJbe4heCeJikkUqlWRhwQQeQRUVfqr8av2YvB/xot5J7u3/szXQuI9VtFAk9g46SL7Hn0Ir5k+GH7DniHTfjBbxeKYoLrwrp5+0/bIWBjvMH5I9p+ZSTywIxgEAnINfIVsnrwqKMfeT6/59j+gMv4+yzFYSdWt7lSCu4vr/hfW/wAmeu/sR/Az/hX/AIN/4SvVoNmva3GrRo4+aC26ovsX4Y+20dQa+nvTimxxiNFRQAq8AU8A4r7bD0I4elGnDZH83ZpmNbNcXUxdd+9J/cuiXkkOoooroPMCiiigAooooAKKKKACiiigApKKWgCPvjP4V4t+0d+zdo3xv0Qzr5eneJLWMi01EL94dfKlxyyE/ipOR3B9qOBycCvjD9sL9qwaat34E8HXf+mEGLU9Shb/AFI6GGMj+PsxH3enXO3z8dUo06MvbK6fTv6H1HDeEzDF5jTjlzcZrVy6JdW/Ly67HxLrOlTaDq97ptyY2uLSZ4ZDE6uhZSQdrKSGGR1FU6Opor8zdr6H9kU1KMUpu7CvTPgZ8ede+B3iRbzTnN1pc7AXumSMRHMvqP7rjs34HIyK8zorSlVnSkpwdmjlxmDoZhRlh8TFShLRp/1+PQ/Yb4Z/E/Qfiz4Xttd0C7FxbyfLJE3EkEmOY5F/hYfkeCCQQa6/rnJ4r8hfg98ZfEHwX8Tpq2iz74Xwt1Yux8m5jz91h2I5ww5H0JB/Tv4P/GHQPjP4Yh1bRLgeYuFurKTHm20mPuuP5MOCOnfH6BgMxhi42ekl07+h/LHFPCdfIantad5UW9H1Xk/0ezPQaWkpa9g+ACiiigAooooAKKKKACiiigAooooAKKKKACiiigD50/bG/ZO0z9pjwQxgEVl4z0yNm0vUGGA3cwSnvGx7/wAJ5H8Qb8cba48VfBP4irLGbvw54s0C87jbLBMhwQR0I7Echge4Nf0L596+Nf2+v2NI/jZoEvjTwnZqvjvTYf3sEQwdUgUfcPrKo+6e4+U/w7fpsozNUX9Wr/A9vL/gMpM9P/ZH/al0j9pn4fpd5jsfFenKsWr6Yh+4+OJYweTG+CR6HKnOMn3zIr+fj4P/ABa8S/AT4i2Hifw/M1rqNjIUntpchLiPP7yGVe6nHPcEAjBAI/cH4E/Gzw/8f/h5p3izw9L+6mHl3Vo7Ay2c4A3xP7jPB7ggjg1hmuWvCT9pT+B/h5f5A1Y9HooorwCQooooAKKKKACiiigAooooAKKKKAE71xHxg+E+hfGz4f6t4Q8RQ+bYX8eFkUDzLeQcpKh7Mp5HryDkEiu3BzRTjKUJKUXZoD+ff41fB/XfgX8RtV8IeIIdt3ZvmK4UER3UJ+5MnqrD8jkHkGuFr9q/23/2V4P2jvh01zpcEcfjbRUebTJ+FNwvV7Zj6Nj5SejY6Atn8Wr2yn068ntLqGS2uYHaKWGVSro4OCpB5BBBGK/U8rx8cbRu/iW6/X5midyGiiivZGaXhrxHqXhDX9P1vR7ySw1TT50uba5hOGjkU5Uj8RX7i/softGab+0n8LLTXIvLttdtNtrq9gh/1E4H3lHXY4+ZT9RklTX4UV7L+yn+0TqX7N3xUsvEEBkuNEucWur2CHie3J5IHTen3lPqMZwxrwc3y9YyjzR+OO3+Qmrn7vUVk+GPEmm+MPD+na3pF3Hf6ZqECXNtcxHKyRsMqR+BrWr8waadmZhRRRQAUUUUAFFFFABRRRQAUUUUAFFFFABRRRQAUUUUAFFFFABRRRQAUUUUAFFFFABRRRQAUUUUAFFFFABRRRQAUUUUAFFFFABRRRQAUUUUAFFFFABRRRQAUUUUAFFFFABRRRQAUUUUAUdU1S00PTLvUb+4jtLG0ieee4lYKkUaglmYnoAASTX4iftj/tLXf7SXxUuNQgkki8K6YWtdGtHyMRZ+aZh2eQgE+gCr/Dmvqr/gpz+1OYY2+EPhm8xIwWXxBcQt0HDR2uffh39to7sK/Nuvvsiy/wBnH61UWr28l3+f5FpBRRRX15QU+CCS6njhhjaWWRgiRoMsxPAAHc0yvv3/AIJnfsp/8JRrKfFfxPZ7tJ0+UrodvMvFxcqcNcYPVYzwv+3k8bOeLGYqGDourLp+L7A3Y+ov2Ef2WI/2evh2NT1q2X/hNtcjWW/dhlrSLqlsD7dWx1bjkKpr6j70tIBg1+S1608RUdWo9WZC0UUViAUUUUAFFFFABRRRQAUUUUAFFFFACdK8g/ab/aJ0P9mz4bXPiHUil1qk2YNL0zdh7ufHA9Qi8Fm7D3IB7b4k/ETQ/hR4K1TxV4kvFstI06IyyueWY9FRR/EzEhQO5Ir8PP2kf2gte/aP+JN54l1Zmt7Jcw6bpqtlLO3B+VR6serN3J7AAD3Mqy542pzT+Bb+fkUlc5bxb4r8U/G74jXOr6nJca54n1y7ACRIWeSRiFSONB0A4VVHQAAV+vP7En7JFn+zd4J/tDVoo7nx1q8StqFyuGFqnBFtGfQHBYj7zDuFWvJ/+CdP7G//AAgmmW3xP8Z2WPEV9Fu0iwnXmxgYf65gekjg8D+FT6sQPvQmu7OMyU/9lw/wLe3Xy9EDfQWiiivlSQooooAKKKKACiiigAooooAKKKKACiiigAopKCwAyTigBpyBxwKDzxXh3xf/AGuPA3wmkmsWnbXddjyDp9gQ3lt6SSfdT6csP7tfJvjj9vL4ieJJ3GjfY/DNoSQq28Qnlx7vICM+4UV5eIzLDYd2lK77LU+0yrg/Ns2iqlKnywf2paJ+nV/JH6Rh19QaC4xX5Fah+0F8SdSl8ybxxritnOIb14h+SECtLQv2oPil4elV7bxnqM2DnbeMtwp9sSBq81Z7RvrF2+R9ZLwzzJRvGtBvtr+dj9ZAeKD93NfCnw0/4KGX9vNFa+N9Fju4CQGv9L+SRR6tExw34Ffoa+wvAXxK8OfEzR11Pw3qsOpWh+8Yzh0P911PzKfYgV7GHxtDFfw5a9up8Fm3DuZZK/8Aa6Vo/wAy1X3r8nZnV0UlLXcfOBRRRQAUUUUAFFFFABRRRQAUUUUAFIQCCMUtFAH54/twfAI+DfEX/Cb6Nb40bVJcXsUa8W9wed3ssnJ/3s/3gK+Va/Zrxl4V07xx4Z1HQtVgW5sL6FopYz3B7g9iDgg9iAa/NO8/ZI8dP8Vb/wAHadp73ENu4kXVZQUtvIYnY7P6kA/KMnKsADivic0y6UaqqUY3Uui7/wDBP6M4L4so1MFLC5hUUZUlu3a8f81t56HikEEt1PHDDG0s0jBUjQZZiegAHU19cfAL9hfUPEP2bW/H4l0zTjh49HU7Z5h/01P/ACzH+yPm/wB2von4E/sqeF/gxDHeyRrrXiTb82pXCfcPcRJzsHvyx55xxXuODXdgsmjC1TEavt0+fc+c4j8QKmJ5sNlXux6y6v0XT139DI8N+GNM8JaVBpmkWMFhZQKEjgt4wiqPoO/qeprXFApenWvp0klZH4vOcpyc5u7fUdRRRTEFFFFABRRRQAUUUUAFFFFABRRRQAUUUUAFFFFABRRRQAg6UtITivnD4+/t4/Cr4Bi4sbrVx4k8SRZX+xdFZZpEb0lfOyLnqCd3opoHa59H9K8L+Of7Z3wr+AKT2/iDxDHe65GDjQ9JxcXefRlB2x/9tCtfmD8ev+Cj/wAVPjKbmw0u9Hgbw7JlfsWjSETyKe0lxw544IXYpHUGvBvhv8IfG/xp146d4P8AD2oeIr5mBla3jJSPP8UkhwqD3YgVPN2LUe59TfHP/gqf8R/iEbjT/BNvF4D0Z8qJ4SJ7+RfeUjamf9hQR/eNfI9lp/iv4seKzFawat4t8R377iEWS7up27k9Wb6mv0O+BP8AwSMANvqfxX8Q56N/YWhN+klww/AhF+j199fDP4N+Cfg5o39meDPDVhoFrgBzaxfvZcdDJIcu592JNKze4cyWx+X3wQ/4JQ+PfGf2fUPH+oweCNMbDGyjxc37j0IU7I8juWJHda/QH4K/sU/CX4FCC40LwzDf6zFgjWdYxdXW4fxKWG2M/wDXNVr3XIpN1UlYlybFAxS0UUyQooooAKKKKACiiigAooooAKKKKACiiigAooooAKKKKACiiigAooooAKKKKACiiigAooooAKKKKACiiigAooooAKKKKACiiigBlc58SYPtHgDxHH/f0+4X842rpK5j4n3AtPh14mlY4WPTblyfpGxrOp8D9Dpw38eFu6/M/HA9aKD1or8ne5/c8PhR6J8DvjNqvwT8awaxYFprKTEd9YlsLcR55Hsw6qex9iQf1S8E+M9J8f8Ahmw17RbpbvT72MSRuOo9VYdmByCOxBr8aa94/ZW/aLuPgt4n+wanJJL4U1FwLqPlvs7dBMg9uAwHUepAr6HKsw+ry9lUfuP8H/kflXG3CqzWl9ewkf30Vqv5l/munfY/T/FHSqenahb6lZQXlrMlxazossUsbBkdSMhgR1BBzmrh6V92fzK04uzFooooEFFFFABRRRQAUUUUAFFFFABRRRQAUUUUAFFFFABRRRQAUUUUAFFFFABRRRQAUUUUAFFFFAFW9sbfUbWW2uoI7m3lUpJDMgdHU9QQeCPavlP41/8ABNP4RfFcXF5pFjJ4E1uTLC50RQLZm/27Y/Jj2TYfevrUdKWgd7H4kfG7/gm/8XPhD9ovbDTF8b6FHlvtuhKXmVfV7c/OD3O0MB614J4C+J3jP4O+IDqPhXXtS8NanG22T7LK0e7B+7Ih4cZ/hYEe1f0ZV4v8bf2RPhd8fYZX8UeGoF1Zxgazp2Le9U9iZFHz47Bww9qjl7FqXc+JPgV/wVx1GzNvpvxW0BdQh4U65oiiOYf7UkBIVvcoVx2U1+gnwp+OvgT42aR/aHgrxNY65GqhpYYX2zw5/wCekTYdP+BAV+ZHx1/4JSeOvBP2jUvh7qEXjfSVywsZdtvfxr6AE7JMDuCpPZa+OFfxZ8JPF2VOreEfEunSf9NLS6t3/RlNF2twsnsf0e0mK/JX4B/8FXvGHhA22l/EvTV8Y6UuEOp2gWC/jX1I4jlwOx2E9Sxr9Gfg1+0l8O/j9poufBviS21C4Vd02nSnyryD13wthsdtwyp7E1V7kNNHqVFFFMQUUUUAFFFFABRRRQAUUUUAFFFFABRRRQAUUUUAFJilooAKKKKACiiigAooooAKKKKACiiigAopKWgBgHSl7ZpCM8+lfMv7Wf7UcPwt06Xwx4bmSXxXcp88q4YWEZH3z/00I+6vb7x4wG569eGHpupUeiPTy3LcRmuJjhcNG8n9yXVvskY37Xv7VS+Cba48GeEroHxDMu29vYm/48kI+4p/56Ed/wCEe5GPz/d2kdmZizMckk5JNOurqa+uZbi4leeeVzJJLIxZnYnJJJ6knvUdfnOMxc8XU5pbdF2P644fyDD5BhVRo6yespdW/wDJdEFFFFcB9QFFFbeueCde8NaZpepanpVzY2OqRGWznmjISZAcZB/XB5wQehBNKDkm0tjGdanTlGE5JN7efXTvoYldb8Mvifr3wl8U2+uaBdmC4T5ZIXyYp488xyL3B/MHkEEZrkqKcJypyUouzRGIoU8XTlRrRUoyVmns0frP8DvjtoPxx8Ni/wBNlFrqUAC32muw8y3c/wDoSnnDDr7EED0/rX40+BPHmt/DfxJaa7oF69jfwHhl5WRe6OvRlPcH+eK/TT9nv9ovRPjlog8srp/iK2QG801m5Xt5kf8AeQnv1GcHsT97l2ZRxS5Kmk/zP5h4s4PqZLN4rCpyoP74+T8uz+TPZKKKK90/MwooooAKKKKACiiigAooooAKKKKACiiigApOtLRQB+bn/BRr9jHd9v8Aiz4JseeZvEGm26fndoo/8iAf7/8AeNfJ37J37Tmsfsz/ABEi1SEy3nhy+Kw6xpitxNFnh1B4EiZJU/UE4Y1+50sMdxE8ciq8bAqyMMgg9QRX5B/t+fsev8DfE7+MPC9oT4F1eY5hjXI0y4bkxH0jbkoe3K9gW+zyrHQxVP6jitb6L/L1XQtO+jP1l8HeLtJ8e+GNM8QaDfR6npGoQrPbXUJyrqf1BHIIPIIIPIrcPWvx/wD2Av2wn+B/idPBviq7J8C6vMNs0rZGmXDceaPSNuA47cN2bd+vkUqTxrJGwdGAZWByCD3FfO5hgZ4GtyPVPZ91/mS1YlooorzhBRRRQAUUUUAFFFFABRRRQAUUUUAIa/M//gpj+yh9guZfi74Ws/8ARp2C+ILWFfuOcBboAdmOFf32t/ExH6YetUNX0iy1/SrzTNRto72wvIXguLeZdySRsCGVgeoIJFduCxc8HWVWPzXdDTsfzmUV7x+2J+zTe/s2fFO406JJZvC2pFrrRrx+d0WfmiY/34yQD6gq3G7FeD1+tUK0MRTVSm7pmgUUUVsB+gP/AATL/ap/4RvWE+EviW8xpeoSF9CuJm4guGOWt8noshyV/wBvI5L8fqAPzr+cO1uprK5iuLeV4J4nEkcsbFWRgcggjoQe9ftT+w9+09H+0V8L4k1KdB4x0VUttVi4BmGMJcAejgHOOjBuAMZ+Bz7L/Zy+tU1o9/Xv8yGup9K0UUV8gSFFFFABRRRQAUUUUAFFFFABRRRQAUUUUAFFFFABRRRQAUUUUAFFFFABRRRQAUUUUAFFFFABRRRQAUUUUAFFFFABRRRQAUUUUAFFFFABRRRQAUUUUAFFFFABRRRQAUUUUAJ1rxL9rX9omy/Zv+E19rjNHNr13m00ezc5824I4Yj+4g+ZvoBkFhXr+r6paaHpl5qN/cR2ljaxPPPcSttSKNQWZmPYAAnNfh5+1/8AtG3f7SHxavNYR5I/DdhutNGtH42QA8yEdnkI3H0+Vedor2spwH12v73wx1f+XzGlc8b1vWr7xHrF7qup3Ul7qN7M9xcXMzbnlkYlmYn1JJNUqKK/U4rlVomgUUVc0bR73xDq1lpem20l7qF5Mlvb20K7nlkYhVVR3JJAob5VzMD1f9lb9njUv2kPitY+HoPMt9Ft8XWrX6D/AI97YEZAPTex+VR6nOMA1+5Phnw3pvhDw/p+h6Pax2OmWECW1tbRDCxxqMKB+AryD9kP9nGy/Zt+FFppDCObxJf7brWbxOfMnI4jU90jB2j1+ZuNxr3Udea/Lc2x7xta0X7kdvPzIbuLRRRXiEhRRRQAUUUUAFFFFABRRRQAUUUUAIaq3l5b2FpNdXMyW9rChkkmkYKiKBksSeAABnNWjX5s/wDBSb9r7e138I/B978o+XxDfQN1P/PopH5yfgv98V2YLCTxlZUofN9kNK54V+3X+1xP+0L42/sTQbh4/AejTMLRRlft0wyDcsPTqEB6KSeCxA7r/gnb+x5/ws7W4fiP4vsd3hPTpv8AiXWc6/LqNyp+8QesSEc9mYY5CsK8a/Y8/Zd1H9pf4jx2koltfCemFZ9Yv0GCEJ+WFD/z0fBA9AGbnGD+2fhzw/p3hPQ7DRtIs4tP0uxhW3trWBdqRRqMKoH0FfV5li4ZfRWCw2jtr5f8FlN20NMDAwKWiiviCAooooAKKKKACiiigAooooAKKKKACiiigBOtGKBVLUtSttHsbi9vJ47a1t42llmlYKiKBksSegAFGw0nJ2QzVtVstA02fUNRuo7Kzt0Mk087BURRySSegr4C/aM/bS1HxlNdeH/A80ulaCCUk1JcpPdjvtPWND/30e+MkVy/7Un7T178YdXl0bRppLbwhbP8iDKteMD/AKyQf3f7qnp1PPT59r4rMs1lNulh3ZdX3/4B/RHCPBFPDxjjszjzTeqi9l5tdX5bIGYsSSSSepNFFFfLn7SklogooooGFdL8P/iN4g+GHiGHWfDuoSWN4n3wDmOZe6OvRlPofqMHmuar2n9mz9nHUvjjr4nuFlsvC1nIPtd6BgyHr5MeerEdT0UHJ6gHpw0KtSrGNH4uh4+b4nBYTB1KmPt7NLW+qflbrfoffH7O3xrX44eBl1h9Nm028gfyLlGQ+S0gAJMbn7y89Oq9D2J9UHB6cVj+GfDeneENCs9I0q0jsdPtIxFDBCMKoH8z3JPJJJNbDHAr9PpRnGCU3d9T+MMZUoVcROeGhywbfKm72XqPopBS1qcYUUUUAFFFFABRRRQAUUUUAFFFFABSbRnOBmlooAKKKKACiiigAooooAKKKKACiiigAooooAKKKKACiiigAooooAKKK8U+Pv7W/wAN/wBnOxf/AISfWhPrJTdDoWn4mvZeOMpkBAf7zlQexPSgD2rpXzt+0J+3R8L/ANnwXFlf6r/wkHiaMEDQ9IZZZUb0lfO2LtkMd2OQpr84f2i/+CknxI+NBudL0CZvAnheTKfZdNlP2udP+mtxwef7qBRzg7q8C+FPwR8dfHTX/wCy/Bvh681y63Dzp0XEMAP8UsrYVB/vHntmpb7Gij3PZ/2gv+Ch/wAUvjkLnTrW+/4QzwzJlf7L0eRlklT0mn4d+OCBtU91rx74SfATx98dtZ+weC/Dd5rLqwWa6VdlvBnvJK2EX1wTk9ga/Rr9nv8A4JP+G/DAttX+Kepf8JPqQw/9jae7RWUZ9Hk4eX8Ng7EMK+7/AA34X0jwdo9vpOh6XaaPpduu2GzsYVhijHsqgAUWvuHMlsfBfwC/4JMeHfDwttU+KernxJfDDnRdMdobND6PLxJJ+GwfWvu3wn4K0HwJolvo/h3R7PQ9LgGI7SwgWGNffCgcnuep71u0maaViG2xaKKKYgooooAKKKKACiiigAooooAKKKKACiiigAooooAKKKKACiiigAooooAKKKKACiiigAooooAKKKKACiiigAooooAKKKKACiiigAooooAKSlooAYOea83/AGjtUXSPgb42uC23Olzwg+7oUH6tXpPtXzh+3j4pXQvgbPp27EmrXkFsoB5wreax+n7sD8a5cVP2dCcvJntZJh3i8zw9FdZx+6+v4H5sUUUV+WH9sJWVgooooGfZP7EX7Rx0y5g+HviK6H2WZsaRdSt/q3J5gJPZjyvvkdxj7sUg89a/EyKV4JUkjdo5EIZWU4II6EGv00/ZI+P6fF/wYun6nOv/AAlOkqI7sE4NxH0WYD36N6N6BhX2mUY/2i+r1Hqtv8j+duP+GVhajzXCR92T95Lo319H18/U+gqKKK+pPxUKKKKACiiigAooooAKKKKACiiigAooooAKKKKACiiigAooooAKKKKACiiigAooooAKKKKACiiigAooooAK88+LfwE8A/HLSP7P8a+GrPWVVSsVy6bLmD/rnMuHX1wDg9wa9DooA/Kv4/f8EmNd0I3OqfCrV/8AhIbIZf8AsTVHWK7UekcvCSf8C2fUmvhjVdG8XfCDxcLe/tdV8I+JNPkDqJFktbmFuzKeCPZh17Gv6O64T4p/BPwT8a9DOleNPDtnrlsARG8yYmgJ6mOVcOh91IqWi1LufmR+z3/wVV8ZeBzbaV8SbI+NNHXCf2lBti1GJfU9EmwP721j3c1+k3wa/aJ8AfH3SPt3gvxFbak6KGnsHPl3dv8A9dImwwGeN2Cp7E1+e/7Qv/BJvXNAFzrHwo1M+ILIZc6FqbrHdoPSOXhJPo2w+7GvhiaDxd8H/GW2RNW8IeJ9NkyM+ZaXVu/qOjD+opXaKspbH9HdJgV+VH7Ov/BV7XvDn2XRvivYN4i08YQa7p6Kl5GOmZI+ElHuNrf7xr9JPhj8XvB3xl8Oprfg3X7PXbBsBzbv+8hY/wAMkZw0bezAGqTuZtNHaUUUUxBRRRQAUUUUAFFFFABRRRQAUUUUAFFFFABRRRQAUUUUAFFFFABRRRQAUUlGaAG9+lHuOaOnWvE/2lP2jdP+Bvh3y4DHeeJ7xD9isichR082THRAe3ViMDuRlVqwowc5uyR2YLBV8wrxw2HjzTlsv66LqZP7Uv7TNp8GtDfSdJkjufFt6h8mLIZbVDx5sg/9BU9T7Dn81tT1O71rUbi/v7iW7vLiRpZbiVizyOTkkk9STVjxF4i1HxZrd5q+rXcl/qN3IZZ7iU5ZmP8AIdgBwAABWbX51jsbPGVNdIrZf11P614a4bocP4blXvVJfFLz7LyQUUUV5h9kFFFfR/7KH7L1x8WdUj8ReIIHg8I2knCnKtfuD9xT/cB+8w/3Rzkr0UKE8TUVOC1Z5GaZnhsowssViZWUfvb6Jd2/60Nr9kT9lc+PruDxh4stSvhuF91pZyrj7c4P3mH/ADyB/wC+jx0Bz9xePfhvoHxH8KT+H9bsEudPddqADa0TAfK6H+Fh2I+nQkV0NnZW+m2kVtawpb28KhEiiUKqKBgAAcAAdqs5r9Gw2CpYal7NK99/M/kvOeIsZnGN+tzk48r91J/D6efdn5Q/H79nrXfgZ4gMdyrXug3Ln7FqarhWHXY/91wO3fqO+PKK/Zrxf4P0jxx4evdG1yyj1DTrtdkkUo/Ig9QQeQRyD0r80P2jf2aNX+B2sG6gEuo+FriTFrf7fmjJ6RSY6N6Ho3bByB8lmWWPDt1aWsfy/wCAfufCXGdPNIrB45qNZbPZS/yfl16Hile5fsm/CbxT4/8AiNZ6pol7c6Hp2kyrLdavFwV/6ZJnhmYcEHIAJJBGAeX+BPwO1n44+Lk02xVrfTISr3+oMuUt4/QernBCr369ASP1H8A+BNH+G/hay0DQ7VbSxtk2gdWdv4nc/wATE8k08ry+VearT0ivxYca8VUctoSy/D2lVmrPqop9/N9F82dKgwgHtTqQUtfdn8yBRRRQAUUUUAFFFFABRRRQAUUUUAFFFFABRRRQAVheNPCGk+PvC+p+HtdsY9S0jUYWt7m2lHyup/kQcEEcggEcit2ihNxd1uB+E37Vv7NWr/s0fEmfR7jzLrQLwtPpGpsvE8OfusRx5iZAYfQ4wwr7I/4Jv/th/wBsW1p8JvGN9/p0CbNAv52/10YH/HqxP8Sj7nqBt7KD9f8A7Q/wG0H9of4bX/hbWV8qZv31hfqu6SzuADskX1HOGXupI44I/D7x/wCBfE3wP+I19oGsRy6V4g0a5BWWFipyCGjljbg4I2srD1HSvvMPVp5zhXQq/wARf1f/ADLWqP6EqWvmL9h79rC3/aN8Aiw1eaOLxzo0apqMIwv2lOi3KD0bowH3W9Ay19O18TWozw9R0qis0QFFFFYgFFFFABRRRQAUUUUAFFFFABRRRQB5H+0x8ANK/aM+Fmo+GL8JBfqPtGmX7Lk2tyoO1vXaclWHdSe+CPww8X+EtV8CeKNU8Pa5aPYatptw9tc28nVHU4P1HcEcEEEcGv6KuuK+B/8Agpj+yv8A8Jf4db4qeG7PdrWkwhNYgiXm5tF6TYHVox1/2P8AcFfUZJmHsKnsKj92W3k/+CUmflrRRRX6KWFem/s6fHHVv2fPinpfizTi8sETeTf2QbAu7ViPMjPvwCp7MqntXmVFZ1aUa0HTmrpgf0SeC/GGleP/AAtpfiPQ7tL7SNTt0ubadD95GGeR2I6EHkEEHpW9X5af8EyP2of+EU8RH4VeIrvbpGqymTRZpW4t7s/ehyeiydQP749Xr9S+tfkuPwksHXdN7dH3Rm1YWiiiuAQUUUUAFFFFABRRRQAUUUUAFFFFABRRRQAUUUUAFFFFABRRRQAUUUUAFFFFABRRRQAUUUUAFFFFABRRRQAUUUUAFFFFABRRRQAUUUUAFFFFABRRRQAUUUUAFJRjmvJv2m/jtpv7PHwl1XxVeGOa+C/ZtNsnP/HzdMDsT/dGCzf7Kt3xV04SqzVOCu2B8if8FPv2nzp1mvwh8OXeLm4VLjX54m5SM4aO2z6tw7e2wdGIr80a0/E3iTUvGPiHUtc1i6kvtT1G4e5ubiQ5aSRySx/M9KzK/WsBhI4Kgqcd+r7s1SsFFFFegAV+kP8AwTE/Za2j/hb/AIls+Tvh8P28y/VZLrH5on/Az/dNfJn7In7Ol3+0f8WrLRmWSLw7Y4u9Yu048uAH7ins7n5R6ctghTX7jaNpFl4f0mz0zTraOz0+zhS3t7eFdqRRqAqqo7AAAV8hnuYezh9VpvV7+S7fMlsv0UUV8CQFFFFABRRRQAUUUUAFFFFABRRRQAhOKBRjmvOvjt8adE+Anw31Txdrr5jtl2W1qrASXdwwPlwp7kjk9gGPQGqhCVSShBXbA8d/bu/axi/Z58BnR9DuEfx1rkTJZKCCbKHo1yw9uQgPVueQpFfkx8MPht4k+OvxH0/w1okb3+s6rOTJPMxIjXOZJpW5O0DLE9fqSBSfEz4jeJPjn8R9R8Sa1JJqGt6tcAJBCpYICdscMS8naowoHX6kmv1s/YW/ZRg/Z38A/wBp6zbo/jrW4le/kOCbSLqtsp9uC5HVvUKpr7393keD71Jfn/ki9keufAj4J6F8APhvpnhLQI8pAPMurtlAku5yBvlf3OMAdgFHQV6P3oOaAMV8FOcqknObu2QLRRRUgFFFFABRRRQAUUUUAFFFFABRRRQAUUUUAMB5xXwh+3N+0DJqWpSfDzQrjFlbkNq00Tf62TqsOfReC3+1gfwnP1b8efiUnwl+F2t+IflN3DF5VpG3R5nO1BjuATkj0Br8kr69n1K9uLu6lee5uJGlllkOWd2OSSfUkmvmc5xjpQVCD1lv6f8ABP2Lw9yCONryzLEK8abtFd5b3+X5vyIaKKtaXps+s6la2FpGZbq6mSCGPuzsQqj8SRXxKXN7qP6OlKNOLlLY1PBfgTXviJrkWkeHdMn1S/k58uEcIv8Aedjwq+5IFfQdp/wT4+IM+n+dLqmiQXRGRbNLI2PYsEIz9Mj3r7I+BPwW0f4K+CrbS7KFJNRlRXvr7b89xJjnnrtGSFXsPckn0sZHB4Ar7XDZLSUE613J/gfznnPiJjZ4hwy60aaejau35+S7L8T8gfiX8F/F/wAI74W/iTSJbSNziK7jIkt5f92QcZ9jg+1cTX7PeJfC+l+L9GutK1ixh1GwuU2SwTpuVh/QjqCOQeRXxX4n/wCCft7J8TrWLRdQEfgm4YyTTSODPaKDzEAfvk5wrdud3T5vOxmTTptOh7yf3r/gH1uReIWFxVOUMztTnFXutpW7dU/LW/Q8V/Z0/Z41X45+I8HzLHw3aOPt2oAfj5UeeC5H4KOT2B/Trwh4T0vwR4fs9F0azSx060jEcUMY4A7knqSTkknkkkmmeC/BekfD/wAN2WhaHaJZadaJsjjQdfVmPdieSTyTW8Bivo8BgYYOHeT3f6H5DxNxLX4gxF37tKPwx/V+b/AM84FeC/tLftPad8D7GKwsEi1XxTcgPHZOx2Qx5/1kuDkA8gDqfoKm/aX/AGlNP+CGhtZ2fl3viu8jP2Wz3ZWJennSeijsOrEY6Akfmd4h8Qaj4q1q81fVryW/1C7kMs9xMcs7H/OABwBwK4szzJYdeyov3/yPpODuD5ZtJY3HK1FbL+Z/5fmfq78EvjhoPxu8LpqelyCG9iAW8052BltnPY+qnBw3Q+xBA9JNfjh8OfiPrnws8U2uvaBdm2vITh1PMc6d45F/iU4/kRggGv08+BXx60T44+GUvdPcWuqQALe6bIcyQOe4/vKecN+eCCK2y7Mo4tck9JL8Tg4s4Rq5HN4jDpyoP74+T8uzPVaKSlr3D83CiiigAooooAKKKKACiiigAooooAKKKKACiiigAooooAKKKKACiiigAooooAKKKKACiiqGr6xY6BptxqOp3tvp1hbIZJ7q6lWOKJB1ZmYgAD1NAF7GK4X4rfGjwX8EvDj614z1+10Sz58sStmWdh/DFGMs7eyg474FfFP7Tf8AwVV0jw6bvQPhJax65qIzG/iK9Q/ZIj0JhjODKf8AabC8dHBr83PF3jXxj8avGJ1HXtS1LxV4ivnEaGQtNK5J+WONB0GTwigAdhUtlqN9z7F/aS/4KoeK/HX2rRfhjby+DtDbKHVpsNqM6+q4ysIP+zubuGHSvjnwn4L8Y/Gjxh/Z+habqXirxDfOZHEQaaVyT80kjnoMnlmIA7mvs39mz/glZ4l8a/Zdc+KV1L4T0dsSLo1uQ2oTD0cnKwg++5uoKqea/TH4XfBvwZ8F/DiaJ4M0C00KxGN/kJmWZh/FJIctI3uxNKze47pbHwh+zr/wSbtrMWutfF7UvtcvDjw3pUpEY/2Zpxy3usePZzX6EeD/AAToPgLQbfRfDmkWeh6VbjEVnYwrFGvqcAck9yeT3repMiqSsQ22LRRRTEFFFFABRRRQAUUUUAFFFFABRRRQAUUUUAFFFFABRRRQAUUUUAFFFFABRRRQAUUUUAFFFFABRRRQAUUUUAFFFFABRRRQAUUUUAFFFFABRRRQAUUUUAFIaKM0AJjNfAP/AAUP8cJqnjXQPDMEuRpdu9zOqnjfKQFB9wqZ+j1936zq1toWk3mo3kywWlrC800rn5URQWLH2ABr8gfij42n+I3xB17xHOWzf3Tyxq3VYukaf8BQKPwr53Oq6p0FSW8vyR+seHWWvE5m8ZJe7SWn+J6L8LnLUUUV8If02FFFFABXWfC34jal8KvHGm+I9Lc+bayfvYd2FniP3429iPyOD1Ark6KuE5U5KUXZo5sRh6eJoyoVVeMk013TP2W8EeMdM8f+FdM8Q6VMJ7C/hEsbdx6q3oykEEdiDXQdxX5+fsIfGtvDfiiXwLqtxjTNVYyWBkPEVyByg9A4H/fSjH3jX6B9ea/S8FiViqKmt+vqfx1xFk08jx88LLWO8X3i9vmtn5jqKKK7z5oKKKKACiiigAooooAKKKKACiiigAooooAKKKKACiiigAooooAKKKKACiiigAooooAKKKKACiiigAooooAKKKKACvN/jH+z94C+Pei/2b408P22qhVIguwPLurbPeOVcMvPOM4PcGvSKKAPyH/aM/4JZeMvh8LrWPhxcSeNtDTLnTnULqUK+gUYWb/gOGPZK+Q/Bvjvxl8FvF39o+HtU1Lwtr9m5jkMRaKRSDzHIh4YZHKsCPUV/RpXh/7QH7IHw2/aOsJG8SaOtproXbDr2nARXkeBwGbGJFH91wQOcYPNS49i1LufK37Nn/BV3TdZ+y6H8XrJdJvDiNfEenRlrdz0zNCMlD6smRk/dUV+gvh/xHpfizSLbVdF1G11XTLlBJBeWcyyxSr6qykg1+Kv7SX/AAT5+I3wB+1arZwHxh4Qjy39rabEfMgT1nh5ZPdgWUd2HSvM/gT+098Qf2ddZ+1+ENbkhs3cNc6RdZlsrn/fjzwe25SG9DRe243FPY/oJzS18kfsy/8ABRXwB8d/smja48fgrxhJhBZX0o+zXT/9MJjgZJ6I2G5wN3WvrYHIqiGrC0UUUCCiiigAooooAKKKKACiiigAooooAKKKKACiiigApKWkoASk60da84+N3xp0X4I+EpdV1JxNdyZjsrBGxJcSY6D0UcFm7D1JAOc5xpxc5uyRvh8PVxdWNChFylJ2SRn/ALQfx60n4GeEmvZ2W61q6DJYafuw0r/3m7hF4yfwHJr8u/GXjHVvH/iS913XLt7zUbt98kjdB6Ko7KBwAOgFXPiN8Q9a+KPiu88Qa7dG4vLg4VBxHCg+7Gg7KPT6k5JJrma/Pcwx8sXOy0gtl+rP6u4U4XpZDQ56lpVpfFLt5LyX4v5BRRRXkH3wUUV7F+zj+zxqfxz8Sjcsln4as3Bvr7GC3fykz1cj8FByewO1GjOvNU6au2efjsdQy3DzxWJlyxju/wCur6I1v2Xv2arz41a8uo6lHJa+ErOQfaJxlWuXHPlIf/QmHQH1Ir9L9H0e00DS7XTrC3itbK2jWKKCFQqIgGAAPSqvhjwzpvg3QbPRtJtI7HT7SMRxQxjAVR/MnqSeSSSa2M+9fouCwUMFTstZPdn8lcScRV+IMV7SelOPwx7Lu/N9R1LRRXpHyI3vWV4h8P6f4q0m50vVbSK+sLlDFNBMu5HU9iK1eCKOaTSasxxlKElKLs0cl8Ovhp4f+Fnh6PRPDtiLKzVi7c7nkY9Wdjyx6DnsAOgrrOv+NBX0pCMdOopRjGKUYqyRdWrOtN1Kkm5PVt6tskopKO1UZjT+lLntXjXx9/aV8PfA/SjHIy6j4inTda6XE/zH0dz/AAJ79T2B5xk/swftLwfHDR57PU1gsfFNnlp7WHKpNETxLGCScDIBGTg4/vCuX63S9r7Hm949tZLj3gXmXsn7JO1/1t289j32iiiuo8QKKKKACiiigAooooAKKKKACiiigAooooAK+Uv27/2Sov2hPBB1zQbZF8d6JEzWjAAG+hGS1sx9epQnoxI4DEj6sorehXnh6iq03qgP58vhd8S/EnwL+I+neJdEkex1jS5yJIJgQsi5xJDKvB2sMqR1HbBAI/cv4GfGXQvjz8N9M8X6BLmC6XbcWrMDJaTgDfC/upPXuCCOCK+Ff+Clf7Iv2Ka5+LnhGy/cSsD4hsoF+454F2AOxOA/vhu7EfOX7Fv7Ut5+zZ8SEa+kln8GauyQataLk+WM4W4Qf30ycj+JSR1wR9ri6NPOMKsTR+NdPzX+Rb1R+3VFUdL1O01vTbXULC4ju7G7iWeC4hYMksbAFWUjqCCCDV6vg9tGQFFFFABRRRQAUUUUAFFFFABRRRQAVBcW8d3A8M0ayxSKUeNxlWB4IIPUVPRQB+KH7c/7MMn7O/xRkn0u3YeDddZ7nS3Aytu2cyWxPqhI2+qlepBr5rr99/2hvghpH7Qfwt1bwjqoWOSZfNsbzblrS5UHy5R9CSCO6sw71+EnjjwXq3w68Xat4a121az1bS7h7a4hbsynqD3UjBB6EEEda/S8mx/1uj7Ob9+O/mu/+Zoncw6KKK+iGS2l1NY3UNzbSvBcQuJI5Y2KsjA5BBHIIPev20/Yl/aWi/aL+E0NxfToPFujhLTV4BgF2x8k4H92QAn2YOOgFfiNXr37LXx9v/2dPi5pfiaAyTaVIfsuq2aH/j4tWI3AD+8uA6+6gdCa8TNsCsZQ934o6r/L5iaufvLRWZ4e1+w8U6HYaxpdzHe6bfwJc21zEcrLG6hlYfUEVp1+WtNOzMwooooAKKKKACiiigAooooAKKKKACiiigAooooAKKKKACiiigAooooAKKKKACiiigAooooAKKKKACiiigAooooAKKKKACiiigAooooAKKKKACiiigAooooAjlkWJC7sFRRksTgAV+Kv7d37Sr/tA/FyeDS7kyeENBZ7PS1U/JO2cS3H/AyBj/ZVehzX23/wUn/aV/4Vb8OV8CaHdeX4n8Twss7Rth7Wx5V29jIcoPbzDwQK/I+vuMgwNl9bqLfRfq/0LiuoUUUV9qUFWtK0u71zU7TTrC3ku767lSCC3hXc8kjEKqqB1JJAxVWv0K/4Jffsyf2vqb/FvxDaZs7Nnt9BilXiSb7slxg9QnKKf7xY8FBXDjcVDB0ZVZdNvNg3Y+xP2Q/2dbT9m/4SWWjOsb+Ir7F3rF0nO+cj/Vg90jHyj1+ZuNxr3WikJxX5JVqSrVHUm7tmQtFFFZgFFFFABRRRQAUUUUAFFFFABRRRQBS1LULXR9Pub69uI7SztommmnmYKkaKCWZieAAASTX4p/trftR3X7SPxKf7BLJF4N0dng0m2OV83nDXDj+8+BgHooUdc5+lP+CmX7WO5pvhD4VveBtbxDdwN34K2gI/Bn/4Cv8AeFfNf7FP7Ltz+0j8S0W/jki8G6OyXGrXK5HmDPyW6n+8+Dk9lDHrjP22U4SGDovHYjTTTyX+b6FpW1Po3/gml+yT9rmt/i74ssv3MbEeH7OdfvMODdkHsOQnvluymv0rFUtN0610bT7awsbeO0srWJYYIIVCpGigBVUDgAAAAVdHHFfLY3FzxlZ1Z/JdkS3cWiiiuIQUUUUAFFFFABRRRQAUUUUAFFFFABRRRQAUUUUAfEP/AAUa8YsB4U8LxPhSZdQnXPUj93H/ADkr4lr6U/b9u3n+OcMbElYdKhRQegy8p/rXzXX5vmc3UxU2+jt9x/XnBeHjh8jw6j1XM/VtsK7T4K3tvpvxd8GXV3gW8er2pZm6KPMX5j9Ov4VxdKrFWDA4I5BFefTnyTUux9Zi6CxWHqUG7cya+9WP2zj/ANWuPQU7HTmvHv2X/jDD8X/hjYXckobWbBVtNQjJ+bzFAw/0cfN9SR2r2DOcd6/U6VSNaCnDZn8R4zC1cDiJ4asrSi2mOpaSitTjE5rxT9pD9o3TPgb4e8uEx3via7QiysCeF7ebJjkID+LEYHci1+0P+0LpXwM8NmRyl54gulIsdO3csem98chAevqeB3I/MPxf4w1bx54jvdc1u7e91G8ffJK5/JQOgUDgAcACvAzLMVhl7On8b/A/UeD+EZ5xUWLxatRWy/mfb07v5Ii8T+JtT8Y67eazrN3JfajdyGSaaU8sfQegAwABwAABWXRRXwbcpvmkf07TpwowVOmrJaJLoFdD4C8fa38NPE1rr2gXjWl9Aeo5SRe6Ov8AEp7j+oBrnqKIzcGpRdmhVqMMRTdGtFOL0aezR+rXwA/aC0X45+HBPbslnrlsoF9prNloz/fT+8hPQ9uh5r1sHI4r8ZfBfjTWPh94jtNc0K9ksdRtW3JInRh3Vh0ZSOCDwa/Tb9nb9o3R/jnoAHyaf4jtUH23Ti3Tt5keeWQn8VJwexP3uW5ksUvZ1NJ/mfzDxdwfUyabxeETlQf3x8n5dn8n5+z0UUV7x+YBRRRQAUUUUAFFFFABRRRQAUUUUAFFFFABRRRQAUUUUAFFFFABRRRQAmBS1zXj34ieG/hf4ZuvEHirWbXQ9Htv9ZdXb7QT2VR1Zj2VQSewNfl3+1N/wVF8QeOzd+HfhWLjwvoBzHJrcny390OmY8f6hT6jL9DleRSbsNJs+1/2mf26Ph7+zhBNp9xc/wDCR+Lwv7vQdOkBaM9jPJyIh04OW5BCkc1+Tn7RH7XXxE/aT1Nj4j1Q2mho+620GwJjtIvQlc5kYf3nJPJxgcVxPw1+FXjT46eL10fwrpF54h1i4bzJnXlYwTzJLI3CDJ5ZiOfev1G/Zh/4JieEvhf9k1/4iNb+M/EqYkWxKk6dat/usMzEergL/s8ZqdWaaRPhb9mn9g74i/tGSW2ox2p8MeEHILa7qUZAlXv5EfBlPuMLxywPFfq3+z1+x98Of2btPjfw9pQvtfKbZ9f1ECS7kz1CnGI1P91AM8Zyea9tihS3iSONFSNAFVVGAAOgAqaqSsQ5NhRRRTJCiiigAooooAKKKKACiiigAooooAKKKKACiiigAooooAKKKKACiiigAooooAKKKKACiiigAooooAKKKKACiiigAooooAKKKSgBaKKKACiiigAooooAKKKKACiiigBmKB7jFGPzFcj8TviLpfwq8F6h4i1aXZbWqZWMfflc/djX1Ynj26ngGplJQi5SdkjWjRnXqRpUleUnZJdWz53/AG9PjJH4e8JQ+BtOuP8AiZ6viS82HmK2B4B9C7DH0DV8AV0PxA8caj8SPGOqeItVk33l9MZCoPyxr0VF/wBlVAA9hXPV+aY/FPFV3PpsvQ/sLhjJY5Hl0MO/jesn3b/RbL0CiiivPPrAooooAKKKKAJ7C+uNMvbe7tZnt7q3kWWKWM4ZHU5VgfUEA1+s/wCz/wDFOL4v/DDSdeBRb0r9nvYk6Rzpwwx2B4YD0YV+SNfU37BPxUPhb4g3XhG7m22GupvgDHhLlASPpuTcPcqgr3snxPsa/I3pLT59P8j8w4+yZZjlrxVNfvKWq/w9V+vyP0RpaTNFffn8ti0UUUAFFFFABRRRQAUUUUAFFFFABRRRQAUUUUAFFFFABRRRQAUUUUAFFFFABRRRQAUUUUAFFFFABRRRQAUUUUAFFFFABRRRQA1gGBBGQexr49/aY/4Ju+AfjULvWfC6R+B/Fr5czWcX+hXT9f3sIwFJP8aYPJJDV9iUmKBp2P57Pjf+zl4+/Z517+zfGWhy2UbsRbajD+8tLoDvHKOCcc7Thh3Ar2/9mH/go547+BxtNF8StL428Hx4QW13L/plonT9zMckgD+B8jgAFetfsR4t8HaJ480C70TxDpVrrWlXa7JrO9iEkbj6HoR1BHIPIr82f2oP+CVV3pgvPEXweme+tRmSTwxey/vkHUi3lb74/wBhzu44ZiQKizWxfMnoz74+Cf7QngX9oPw6NW8Ga1HfhAPtFjL+7u7Vj/DLEeV7jIypwcE16VjNfzlaD4h8YfBXxuLzTLrU/CXijTJSjbd1vPCw+8jqcHHYqwwehFfpd+yv/wAFSNH8XGz8OfFoQaBrDYji8RQrtsrg9B5y/wDLFj/eHydc7AKaYnG2x+hFFVbO8t7+1hubWaO4tpkEkc0TBkdSMhgRwQR3q1VEBRRRQAUUUUAFFFFABRRRQAUUUUAFFFFABRRRQBw3xZ+KuifB/wAJXWu61PtRBtgtkI8y5lx8saDuT69AMk8Cvyz+LPxX1v4w+L7nXdam5b5be1UnyreLPEaD+Z6k5Jr7D/bd+AnijxuIPF+jXdxqsOnQFJtFHPkp1aSFR1J/iHLcDBIGB8EkYODwa+JzrEVnU9k1aK28/M/o/wAPMry+OF+vU5qdZ6P+75W8+rCiiivmD9kCiiu++DHwb1r41+LodG0lDHbpiS8vnXMdtFnlj6k9Avc+gBI0p05VZKEFds5MViqOCoyxFeSjCKu2+ho/AL4Eav8AHLxalhbB7TR7cq9/qJXKwp/dX1dsHA/E8A1+ovgjwPo/w78N2WhaHarZ6fapsRFHJPdie7E8knqap/DT4b6L8KPClnoGh26w2kAy8jcyTyH7zue7H/ADAAFdca/QsBgY4OHeT3f6I/lDinietn+ItG8aMfhj3835v8BaKWivXPhgooooAKKKKAEoxQOlUtR1K20mznvLyeK1tYEMks8zhERQMliTwAB3o2Gk5OyLZwAc8Cvlb9pX9sqy8AC68N+DZYtS8RrmOe8GHgsj3Ho7j06A9c4K15b+0r+2ldeJzdeGvAdxJZ6VzHcauuUkuB0Ii7ov+194+w6/IpJYkk5J718nmGbWvSw79X/l/mfuPCvAcqnLjc1jpuofrL/L7+xd1nWr7xFqlxqWp3k19f3DmSa5uHLu7HuSaveC/GOq+APE1hr2i3DWuoWcgkjcdD6qw7qRkEdwTWJRXyKnNT509T94lh6U6Tw8orkatbpba1ux+t/wN+M2lfGrwVb6zYkQ3iYjvbItlraXHI91PVT3HuCB6Nu5r8j/AIF/GfVfgl43g1myLTWMuIr+y3YW4hzyPZh1U9j7Eg/qp4L8X6X4+8NWGu6NcreadeRiSOVf1BHYg5BHYgiv0LLscsXTtL4lv/mfylxdw1UyDFc1NXoz+F9n2fp07o36KKK9g+CCiiigAooooAKKKKACiiigAooooAKKKKAKWo2Ftq9hc2V5BHdWVxG0M0EyhkkRhhlYHgggkEGvxY/bb/ZZuf2cPiO0mnRSS+C9Zd5tLuDlvJPV7Zz/AHkzwT95SDyQ2P2zNeffHH4OaF8ePhxqvhDX4ibe8XdBcqoMlrOM+XMnup/MEg8E162W4+WBrXfwvf8Az+Q07Hwj/wAE0f2tBp91B8IvFl7/AKPOxPh67nb7jk5a1JPZjkp75XuoH6XYr+fH4l/DvxH8DPiTqXhrWUksNa0i5GyeFiocA7o5o24O1htYHrz2Ir9dv2G/2poP2i/hutrqs6J420REh1KLgG5Tolyo9GxhsdGB6ArXq51gIr/bKGsZb/Pr8xtdT6aooor5QkKKKKACiiigAooooAKKKKACiiigBvavgb/gpx+zD/wlnhtfir4dtN2r6REItZiiXm4tB92bA6tH0J/uH0SvvnpxVe8s4L+1mtrmJLi3mUxvFKoZXUjBUg8EEdq6sJiZ4StGrDp+K7DWh/ONRXv/AO2n+zhN+zp8Xbqys4X/AOEU1YteaPOckCMn54Sf70ZOPUqUJ+9XgFfrlCvDEU41ab0ZoFFFFbgfpH/wS5/aYMizfCLxBd5ZQ93oMsrdRy01sP1kUf8AXT2Ffo/X86HhjxLqXg7xFpuuaPdPZapp1wl1bXEZ+aORGBU/mOlfu3+zb8ctO/aF+Euj+LLDZFdyL5Go2aHP2W6UDzE+nIZc9VZTX55nuB9jU+sQXuy39f8AgkNHqtFFFfKkhRRRQAUUUUAFFFFABRRRQAUUUUAFFFFABRRRQAUUUUAFFFFABRRRQAUUUUAFFFFABRRRQAUUUUAFFFFABRRRQAUUUUAFFFFABRRRQAUUUUAJXM/EXx7pHwv8Ea14p124FvpWl2zXEz92x0RR3ZiQoHckCumzX5a/8FQf2kT4m8Tw/CvQ7rOmaQ63GsPE3E13j5IjjqI1OSP7zYPKV34DCSxtdU1tu/QaVz4++M/xX1f42fErW/GGtOftOozlkhDZW3iHEcS+yqAPfBJ5JriKKK/W6dONOChFWSNAoopVUswAGSeAKvYD0z9nP4I6n+0F8V9I8JWG+K3mbzr+8Vci1tVI8yT64IVQerMo71+7PhHwppfgbwzpmgaNapY6Vp0CWttBH0RFGB9T3JPJOSa+dP2Af2Z/+FEfCdNT1e18rxj4jVLq+8xfntYcZit/YgHcw/vMQc7RX1Of0r8xznH/AFuvywfuR/F9WQ2LRRRXgEhRRRQAUUUUAFFFFABRRRQAUUUUAJ0PSvnb9tX9py2/Zv8AhfLLZSxyeMNXD22kWzYOxsfPcMP7sYIPuxUdCcez+PvHGj/Dbwfq3ibXrsWWkaZA1xcTN1wOigd2JwAO5IHevws/aI+OWs/tC/FHU/FeqloopT5NhY7sraWyk+XGPfkknuzMe9e9k+X/AFurzzXuR3832/zKSuYHgbwX4k+N3xHsdB0pJdV8Ra5dnMkzFizMS0ksjcnAG5mY9gTX7l/AL4I6L8APhnpfhHRkDiBfMu7wrh7u4YDzJW+pGAOcKFHavn3/AIJ2fsqf8Kc8Ejxr4jsynjHX4AY4pVw1hZnDLHjs78M3phV4IOfsvvW2c5h9YqewpP3I/i/+B0BsWiiivmyQooooAKKKKACiiigAooooAKKKKACiiigAopM0tABRRRQB+df/AAUK0aSz+L2k35H7m80pFU/7aSyA/oy18t1+gf8AwUK8DvrPw90bxJBFvk0e6MczAfdimwuT9HWMfjX5+V+dZrTdPFS89f6+Z/WfA2LjisjopPWF4v5PT8LBRRRXjn6AekfAb40aj8EvHVvrFsXm06UiLULMHiaLPOP9peqn146E1+qXg/xdpfjrw9Za5o12l7p15GJI5U7juCOxByCDyCCK/GWvb/2Z/wBpG/8Aghr5tbzzL3wreuPtdopy0J6ebGP7wHUfxAeoBH0OV5j9Wl7Kr8L/AA/4B+T8acJ/2tT+vYNfvorb+Zf5rp93Y/UbHHNZfiK41K10HUJtIto7vUkgdraCaTy0kkAO0M2DgE45pvhzxHp3i3RbTVdKu477T7uMSwzRNlWU/wCcEHkHg1r4OK+60ktHufzRZ0p2nHVPVPy6M/HX4p674o8Q+PNXu/GBnXxB5xS4huFKmEjpGq/wqB0A4x65zXJ1+nf7S/7MOmfGvSG1HT1i0/xZbJiC7xhbhR0ilx1Ho3VfcZB/N/UvBWuaT4rfw1daXcxa6k4tvsHlkymQnAAA65yMEcHIIr87x+Cq4erd6p7Pv/wT+s+F+IsFmuCUaaVOVNe9HayXVeRQ0fR73xBqltp2nW0t5fXMgihghXc8jk4AAqz4n8L6r4L1680bWbOSw1K0fy5YJOqnqCCOCCMEEcEEEV+in7LH7L1t8HtMTXNdijuvF10nzHhlskI5jQ92/vMPoOMk8b/wUB+FNvqPhKy8c2cAS+06RLW8dR/rIHOEJ/3XIA/3z6CumeUzp4V1pP3lrby/zPFocd4fE51HL6SvSl7ql3l0t5PbzvfY+CKKKK+fP1YK1vCnivVfBOv2mtaLeSWGpWr74p4jyPUEdCCOCDwQcGsmiqi3F80dzKpShXg6dRXT0aezR+pH7N/7SmlfHHRBbzmPT/FNpGDd2G7hx082PPJQnqOqk4PYn2wHjk5I71+NXgO88QWXjDSpvCz3Sa+J1Fn9kGZDITgADuD0IPBGc8V+vPgyXXJfCmlN4kit49dNuhvEtCTEJcfNtJ7f5Ga+/wArxs8XBqotV16M/ljjThyjkeJjPDTXJO9o31j/AJrszoKKKK9w/OAooooAKKKKACiiigAooooAKKKKACiiigAooooAKKKwvF/jLRPAXh+91zxHqlro2kWab5728kEaIPTJ6k9ABySQBk0AbnSvlT9qn9v/AME/s7R3Wi6c8fizxuoKjS7WX91aN2NxIM7cf3Blj32gg18iftZ/8FPNa8dm98L/AApe48PeHjmKbXmBjvrsdD5XeFD6/fPHKcivkL4SfBfxr8ffF66J4Q0i41nUJDvuLg8Q26k8yTSHhR15PJ6DJ4qW+xoo9y38bP2gPHP7Qvig6z4x1iW/kUkW1jFlLW1U/wAMUY4XtzyxwMkmvpH9lj/gmh4s+Lv2PxB4+Nx4N8JviRLZk26hep/sow/dKf7zjPTCkHNfZn7Kn/BO/wAGfARbPXvEQh8YeN0w4u5482lk/wD0wjbqwP8Ay0b5uAQE5FfXfSkl3By6I4v4XfCLwl8GPC8OgeDtDttE06PBYQLmSZsY3yOcs7e7Ent0rtaKKszCiiigAooooAKKKKACiiigAooooAKKKKACiiigAooooAKKKKACiiigAooooAKKKKACiiigAooooAKKKKACiiigAooooAKKKKACiikJxQA3d7c1DDNHcKzxSLIqsUypyAQcEfUEEV8rftWftbR+A1uvCfhC5SbxI4Md1fIQyWIPVV7GX/0HvzwPbfgDo0vh/wCDvhS1uWdro2MdxcNISWMso8yQknqdztk1x08TCrVlShryrV/oe7icnxGDwFPHV/dVR2iurVrt+S2t3vc9EpaKK7DwgooooAKKKKACiiigApKWmSSLEhdyFUDJJ7UBuVNR1C30mwmvbyZLa1gRpJZZGCoigZJJPQADOa/Mf9qj9oab42eLRa6c7x+FtNdls42yvnv0MzD1PRQeg9CTXc/tfftSnx5d3Hg3wrc48PQvtvb2NuL1wfuqf+eYI6/xEZ6AZ+VK+JzbMfav2FJ6Ld9/+Af0XwNwm8HFZljY/vGvdT+yn1fm/wAEFFFFfMH7QFFFFABRRRQAUUUUAFaPh7W7rw1r2natZP5d5Yzx3ETejowYfqKzqKqLcZXRlUhGrCUJq6Z+zXgvxJbeMfC2ka5aHNtf2sdynOcB1BwfcZrcAAr5z/YS8XnxH8DrewkbdNo93LZnJ52kiRfwxJgf7tfRnSv1PDVPbUY1O6P4lzXCPL8dWwv8kml6X0/AdRRRXQeWFFFFABRRRQAUUUUAFFFFABRRRQAUUUUAFFFFABRRRQAUUUUAFFFFABRRRQAUUUUAFFFFABRRRQAUUUUAFFFFABRRRQAUUUUAFFFFAHhv7Rn7Inw//aW0xl8Q6aLHXY022uv2ChLqL0DHpIn+y2epxtPNfkf+0x+xZ8QP2aL+S41S0/trwsz7bfxDp6EwHJ+VZV6xP7NwT91mxX7xVS1HTLPWdPuLC/tYb6yuEMU1tcRiSORCMFWU5BBHY0mrlKVj8Ov2X/25fHn7Nd1DYRTnxH4OL5m0G+kO2ME8mB+TE3XgAqcnKk8j9dv2f/2nPAn7SPh3+0PCeqA30SBrzR7rCXloT/fTPK56OpKn1zkD46/au/4JaW2oi88T/B0JZXfMs3ha4kxFIep+zSMfkP8AsOdvoygBa/OrTtS8YfBPx2J7WXU/CPivSJip4a3uIHHVWU4OD3BGCDzkGp1RdlLY/o2or4C/ZK/4KdaN4++x+F/irJbeHvELERQ68oEdldnoPN7QufX7h5+5wK++YpEmjWRGDowyrKcgj1FUnczasSUUUUxBRRRQAUUUUAFFFFABRRRQAUUUUARkArhuRXxz+1Z+x8murd+MPA1oF1PmS+0mJcC47mSMdn7lf4uo+bhvsfFLjPvXJiMPTxUOSov+AezlOb4rJcSsThZWfVdGuzR+JckTwyNHIrI6kqysMEH0IptfoT+1R+yJD4/S68VeELeO28SKDJcWS4WO+9SOyye/Ru/PNfD3gv4aeIfHfjSDwtpmnSnV3lMckUylPs+04dpMj5QvfP064Ffn+KwFXDVeS177eZ/VWS8T4HN8G8UpKLivfTe3/A7P9Sf4WfC/W/i54vtdA0ODfNJzLO4Pl28QPzSOewH5k4A5NfqX8IPhJovwa8IwaFo8eWHz3N2wHm3MmOXb+g6AYFZ/wJ+CGj/A/wAIpplionv5sSX1+y4e4k/ooyQq9h6kkn0s89K+wy7L1hI88/if4eR+A8XcVVM8rewoO1CL0/vPu/0X6j6KQUte2fnQUUUUAFJRS0AN7UgOV60teU/HH9oPw58DtGM2oSi81iZSbTS4WHmyn1P91c9WPvgE8VnUqQpRc5uyR1YXC1sbWjQw8XKUtkjrvH/xC0P4Z+Hp9a8QX8djZQj+I5aRuyovVmPoP5A1+cH7Qv7UevfGy+ksbYyaT4WjfMVgrfNPg8PMR949wvQe55PEfFn4xeJPjL4ibVNfuy6ISLeyjyIbdD/Ci/lknJOOT0rh6+GzDNJ4m9OlpD8X/XY/pXhbgmhlKjisbadb8I+nd+f3BRRRXz5+qBRRRQIK+tf2BPFvjC18XXeh2dhPf+EZgZLyVjiOylx8rqTxlsBSg5Iwf4a4b9nX9lDWvjNcw6rqXm6P4TRvmuyuJbrB5WEHt2LngdskEV+jXgvwPo3w+8PW2i6DYxadp9uuFjiXqe7MerMe5PJr6jKsBW5412+WK/H/AIB+L8c8T4BYeeV04qrN6PtHzv3XZbdToqKSlr7U/nUKKKSgBaKKKACiiigAooooAKKKKACiiigAooooA+Sf2/v2U1+PHgE+I9AtQ3jfQImeBUX5r63GWe3Pqw5ZPfI/jyPyw+CXxf174CfEvS/FmiMVurKTZcWrkqlzCTiSF/Zh+RAI5Ar+gQnjmvym/wCClH7KX/CAeJ3+Jvhmz2+HdZnxqlvCvy2d4x/1mB0SU8+z5/vKK+uyXGxkngsRqnt/l/kUn0P0s+F3xK0T4v8AgPR/Fvh+4+0aZqUIlTON8bdHjcdmVgVI9RXW96/Hv/gnn+1Wfgn48HhHxDd7fBniCZVMkrYSxuzhUm9ArcK//AW/hOf2CB3DINeHmOClga7h0ez8v+AJqw+iiivNEFFFFABRRRQAUUUUAFFFFABRRRQB4p+1h+z7ZftHfCLUfD7rHFrdvm70i7fjyrlQcKT2RxlG9jnGVFfhnrOj3vh/Vr3S9RtpLPULKZ7e4t5V2vFIrFWUjsQQRX9Gxr8yf+Cof7M/9l6jF8W/D9pi0u2S216KJeI5uFiuPo3CMf7wTqWNfW5Dj/ZT+rVHpLb17fMqL6H550UUV+gFhX1J/wAE/v2kz8Cvi3HpWr3XleEfEjJaXpkbCW02cQz+wBO1j/dYk/dFfLdHSufE4eGKpSpT2YH9IKsGXI5FLXyL/wAE6v2kT8ZvhWPDWs3Xm+KvDCJbyNI2XurTpDL6kjGxj6qpPL19dd6/IcRRnhqsqU90ZC0UUVgAUUUUAFFFFABRRRQAUUUUAFFFFABRRRQAUUUUAFFFFABRRRQAUUUUAFFFFABRRRQAUUUUAFFFFABRRRQAUUUUAFFFFABRRRQAUUUhOBmgDxv9q3492v7PHwc1bxIzRtrEo+x6TbPz5t04OzI7qoBdvZSOpFfhXquqXeuand6jf3El3fXczzzzytueSRiWZmPckkmvpL9vz9oo/HT4xz2Ol3Xm+FPDZex0/Y2Unkz++nHruZQAe6op7mvmOv03JcF9Voc8l70tX+iNErBRRRX0Awr6+/4Jyfs3f8Lg+Kf/AAlus2vm+FfDEiTlZFyl1edYovcLjew9lBGGr5Z8HeEtU8eeKtK8O6LbNearqdylrbQr/E7HAyew7k9AATX7xfAD4NaX8BfhVovg7TAHNpFvu7oLg3Ny3Msp+p6A9FCjtXzed476tQ9lB+9L8F1Ymz0gcUtFFfmxmFFFFABRRRQAUUUUAFFFFABRRRQAUlHevlb9vr9qAfAL4ZtpGjXYXxp4hjeCy8thvtIeklwfQjO1P9o552mtqFGeJqRpQ3YHyP8A8FJv2qP+FjeLT8NvDd5v8NaFOTqM8LfLeXq8Fc90i5Hu2487VNZH/BOj9lf/AIW/45/4TnxDZ+Z4R8PzgxRSrlL68GGVMd0Thm9SUHIJx85fBP4Ra38efibpHhHRVJur+XdPdMCy20I5kmf2UfmcAckV+7Pwx+HOi/CXwLo/hPQLcW2l6ZAIYwfvOerO57szEsT6k19pmNeGV4WODo/E1+HV+rLemh1gGKWiivhSAooooAKKKKACiiigAooooAKKKKACiiigCMnB6UyWZYYy8jBEUZLE4AFSHnvivj39uD9of+wNOl+H/h+5xqN4gOqTxNzDCw4iz2Zx19F/3uOXEYiGFpOpPp+LPZyfKq+c4yGEoLV7vol1b9D6z0XWrDxFp0F/pt5Bf2Uy7o7i2cOjj1DDg1f61+TXwU/aG8U/BHVRJpc/2zSJX3XOlXDExS+rL/cfH8Q9sgjiv0a+DXx58LfGzSBc6NdCK/jA+1abOQs8B9x3X0YcfQ8Vx4PMaWMVtpdv8j6HiHhHG5FL2nx0ukl08mun5M9OpD0paSvWPhTnfHfhCy8e+D9V0C/XNpqFu8D4GSuRww9wcEe4FfkJ4z8J3/gbxVqeganEYb6wnaCQdjg8MPUEYIPcEV+zeTXx7+3X8BX17TB8QNFty99YRiPUooxzJAOknuU6H/Z9lr57OMI69JVILWP5H6pwDn0csxrwdd2p1bfKXT79vuPgyiiivgz+ngooooGe2/s4/tM6v8D9XW0uDLqPhS4kzc2GctET1liz0b1HRu+Dgj9LPCPjDSfHHh+z1nQ76PUdOuk3xzRn8wR1BHQg8g9a/GavTfgd8fvEfwO137TpkputKnYfbNLlciKceo/uOB0YfjkcV9Dl2aSw9qVXWP5f8A/KOLeC6eap4zBJRrdVspf5Pz69T9Zzx+Nc9c+A/D994utfE02kW0mv2sTQQ37IPNVG6gH88HqAWAwGOee+EXxs8MfGjQlv9CvQ1xGB9psJsLPbsezL6ejDIPr1r0PGfpX28ZQrRUo2aP5vq08TgKsqNROEldNap+afkHfrXlH7U8cMvwB8aC4wIxZFhn++CCn/AI8BXq5OOe1fE/7dnx6s5tOPw70W5W4maRZNVkiYFYwh3JDn+9uAY+m0DuccmOqwo4ebl1TX3nt8NYGvj81oU6C+GSk32Sabf9dT4iooor8yP7L2R9D/ALP37Jw+O/gG/wBci19tGu7e/e0RHtvOjkCxxvk/MpHLkZ56dKn8U/sG/EvQ/MfTl07xBEPui1uPLkI91kCjP0Jr62/Y18JP4T+AegeahS41HzL98jHEjfIfxQIa9wzivuaGU4erQg5pptdGfzTmPHWa4PMq8KFRSpqTSTStZO26s/xPnT9lf9l21+D+mJreuxR3Pi26T5jwy2SEcoh/vf3mH0HHJ+je55pM4+lBOBXu0aMKEFTpqyR+aZhmGIzPESxWJleUvuS7LskPopKWtzzgooooAKKKKACiiigAooooAKKKKACiiigAopruEUsxCqBkk9q+AP2wv+CmWm+BPtvhH4Uz2+teIV3RXPiDAktLM9CIR0mcevKD/b5ATdhpXPov9pv9r3wL+zJohfW7n+0/Ec8Zay8P2bj7RN6M56RR5/jb0O0MRivx1/aK/am8dftL+I/t3ie/MWlwuTY6JaEraWo9lz8z46u2SfYYA4m0s/GHxu8fCKBNS8XeLdZnyeWnuLiQ9SSewHUngAdgK/UX9kX/AIJn6H8MxZeKvibHbeI/FK7ZYNI4ksbFuo3dppB6n5AegbAap1ZppE+U/wBkv/gnT4r+OpsvEfiz7R4S8DPiRJHTF5fp1/cow+VSP+WjDHIKhu360/C74TeE/gx4Ut/Dvg7RLfRtMi5Kwrl5nxgvI5+Z2P8AeYk/gK7JVCqAAAB0Ap1UlYhu4UUUUyQooooAKKKKACiiigAooooAKKKKACiiigAooooAKKKKACiiigAooooAKKKKACiiigAooooAKKKKACiiigAooooAKKKKACiiigAoopO1ADMnJ54r5M/a4/awTwVDc+D/AAhchvEDqUvL+I5Fkp6op/56n/x369L/AO1z+1Onw3s5vCXha4RvE9wmLi5Q5+wxkf8AowjoOw59K/PKeeS6nkmmkaWWRi7yOcsxPJJJ6mvl8zzP2d6NF69X28vU/aOC+DfrbjmOYR/d7xi/teb8uy6+m+t4V0ibxb4w0jTCzyT6lew25YnLFpJAuc+vNfstZW6WtnBEgCpGgUKOgAGAK/LH9kfQl1/9oPwjC6booZpLpj6bIndT/wB9Ba/VUDjFPIofup1O7t93/DkeJmIvjaGFjtGLf3u36DqKKK+nPxoKKKKACiiigAoopruEUknAHegBjuqqWYgKOcmvhD9rv9rI66134H8GXeNNXMWpanA3/Hx2MSEfwdmYfe6D5c7p/wBrn9rX+0zeeCPBV5izGYdS1SBv9b2aKNh/D2Zh16DjOfjSvkMzzPehQfq/0R+9cFcGfDmWYx84xf4Nr8l82FFFFfIn7xsFFFFAwooooAKKKKACiiigAooooA+1v+CcGtMJvG2lM+VItbmNff8AeK5/9A/KvuDrxX59/wDBOyVl+JXiNAPkOmAk+4lXH8zX6CHqa/RMpk3g438/zP5L46pqGfVrdeV/gh1FFFeyfABRRRQAUUUhOBmgBP5UZI69KwPDXjPSfFsmoppt2k8mnXcljdRjhopUOCpH5EHuDW+2TSTUtUVKEqbcZKzHUUUUyQooooAKKKKACiiigAooooAKKKKACiiigAooooAKKKKACiiigAooooAKKKKACiiigAooooAKKKKACiiigAooooAK8N/aT/ZF8B/tM6IY9eshYa/DGVs9fskC3MHorf8APRM/wN6nBUnNe5UUAfgV+0j+yT48/Zm1zyfENl9t0KaQrZa9ZKWtZ/RSesb4H3G54ONw5r0r9kn/AIKD+Lf2fJLTw/4h8/xX4EBCCzkfNzYr627t/CP+ebfL6Fckn9k/EvhjSfGehXeja5p1tq2k3kZiuLO7iEkcinsVP+RX5c/tef8ABMfU/BAvfFnwniuNa0Fcy3Hh4kyXdoOpMJ6zIP7v3xx9/kibW2NE09GfpT8Kvi54T+NnhK38SeDtYg1bTJuG8s4kgfHMciHlGHoR7jIINdpnNfzw/Bn45eNf2fPGKa74Q1SXTbtSEubSQFoLpAeY5o+jDr7jqCDzX7C/sn/tx+Dv2mNPi02Ro/D3jiKPNxolxJxNgcvbsf8AWL3K/eXnIIG4idxONj6aoooqiAooooAKKKKACiiigAooooAKKKKAGHtxWJYeDtE0zxBfa1aaZbW+q3yolzdxxASShfuhm74/oPQVt7c0pGBQ0nuVGcoJqLtffzFpaSloJCiiigApKWigCIHIznNO4A5qC6uYbG3kuLiRIYY1Lu8hAVQBkkk9hXxB+0t+2u98bvwz8Pbopb8xXOuxnDN2Kweg/wCmnX+7jhjx4rF08LDnqP0XVnvZNkmMzvEewwsdOreyXm/yW7PUP2kv2wNL+F0dxoPhtotW8VEFHOd0NkfV8fef0QdP4sdD+eniTxLqnjDW7rV9YvZdR1G5ffLPO2WY+nsB0AHAHArNkkeaRndi7scszHJJ9TTa+AxmPq4yXvaLoj+peH+GsHkFK1JXqP4pPd/5Ly+8KKKK80+wCiitLw94d1LxXrNtpWj2U2oajcvshghXczH+g7kngDk1Si5OyM6lSFKDqVHZLdmeiNI6qqlmY4AAySa+x/2av2J5tT+yeJviDbNDacS22hvkPJ3DT/3R/sdT/FjofUf2a/2PdN+GMdt4g8TpDq3irAeOPG6GyP8AsZ+84/v9v4fU/TQAHbmvsMvylRtVxC16L/M/n/irjyVfmwWVStHZz6vyXZee/Ygs7KGwtore3iSCCJQiRRqFVFAwAAOAAO1Wj0ozRX1Z+Ittu7E9+9HQUh9Sfxr5k/aR/bF034YCfQPC7Q6v4oGVlcndBZH/AG8fef8A2B0/i9DhWxFPDw56jsj0suyzF5rXWHwkOaT+5Lu30R9OdqOK8q/Z9+OOnfHHwXHqUOy31e3Ai1CxB5hkx1HfY2CVP1HUGvVAAAKunUjVipwd0zlxWFrYKtLD148s4uzQ+iiitDmCiiigAooooAKKKKACiiigAooooAKwfGnhDSvH3hbVPDuuWaX+k6lbtbXNtJ0ZWHY9iOoI5BAI5Fb1FCbi7rcD8EP2k/gPq37OvxV1PwrqG+azB+0abfMuBdWrE7H+owVYdmU9sGv0c/4Jy/tT/wDC2fBA8CeI7sv4t8PwKLeWRvnvbIYVWz3ePhW9QVPJLV6Z+2n+zPb/ALR/wqnt7SGNPF2kB7rR7k4G58fPAx/uyAAezBT0Bz+OPgHxv4i+CnxI07xDpTSabr+iXeTFKpUhlJWSKReDgjcjD0JFffU5QzrBOEv4kfz7+jL3R/Qoc0dRXAfBD4v6N8c/hro/jDQ3H2e+j/fW5YF7aYcSRP7qfzGCOCK7/vXwU4yhJwkrNEC0UUUgCiiigAooooAKKKKACiiigArC8Y+EtM8eeGNU8Pa1ai80rUrZ7W5gf+JGGDg9iOoPUEAit2ihNxd0B+AP7QHwZ1T4CfFXW/B2phpBaS77S6K4FzbNzFKPqOoHRgw7V51X7B/8FG/2bh8YPhW3izRrXzPFXheN5wI1y91Z9ZYvcrjev0YDlq/HzpX6tleNWMw6k/iWj9f+CaJ3CiiivXGemfs5/GvUfgB8W9E8X2O+SC3k8m/tUOPtNq5Alj9M45GejKp7V+8PhjxHp/jDw9puuaTdJe6ZqNul1bXEZ+WSN1DKfyNfzpV+lv8AwSy/aM+3WF38Jdbusz2we+0RpG5aPO6aAf7pJkA9DJ2UV8jn2C9rD6zBax39P+ATJH6LUUUV8AQFFFFABRRRQAUUUUAFFFFABRRRQAUUUUAFFFFABRRRQAUUUUAFFFFABRRRQAUUUUAFFFFABRRRQAUUUUAFFFFABRRRQAUUUUANr5S/4KG/tFf8KU+D0ui6VdeV4p8Tq9lalGw9vb4xPN7HDBFPXL5H3TX1DqepWujabdX99PHa2VrE0088rbUjRQSzE9gACa/Cn9qr463X7Qvxm1rxOzOulK32TSrd/wDllaITs47FslyPVzXu5NgvreI5pL3Y6v16IpI8gJyaKKK/UCwoor0r9nf4L6j8fPi1oXhCw3xxXMvm3t0oz9mtU5lk9MgcDPVmUd6zq1I0abqTdkgPt3/glp+zh5EFz8XNdtf3koey0FJF6Lys1wPrzGp9pPUV+jVZXhfw3p/g7w7puhaTapZaXp1ulrbQRjiONFCqPyFa1fkWNxMsZXlVl8vJGbdxaKKK4xBRRRQAUUUUAFFFFABRRRQAUUUUAcz8Q/Hej/DDwVrPirX7r7LpOl27XE79yB0VR3ZiQoHckCvwj+Onxi1r4+fFDVvF2rlhNeybLa0DbltYAcRwr7AdT3JJ6k19Tf8ABTH9p/8A4T3xiPhl4fu92g6DNu1OWJvlur0cbPdYskf75b+6DWT/AME2/wBmD/havj4+PtftN/hbw5Mpto5Vyl5fDDKvuseQ59yg5BNfc5bQhluFljK+7Wn6L1Za01PsP9gD9l4fAb4bDXdctBH408QxpNdCRfns7frHb+x/if8A2iAc7Aa+rqBS18ZXrTxNWVWpuyAooorEAooooAKKKKACiiigAooooAKKKKACiikPQ460AeS/tE/G2z+B/gOfUSY5taugYdOtGP8ArJMfeI/urnJ/AdWFflfrOsXniHV7zU9SuXur68laeeeQ5Z3Y5JP417R+2HP43vfi1eTeLrGSxtRmLSlU7oPs4PBR+jE5y3fJwQOBXhVfn2a4qdes4NWjHZfqf1XwPklDLcvjiItSqVEm5LVW6RT8uvdhWl4d8Sap4T1i21XR76bTtQtm3xTwOVZT/UHoQeCODWbRXixk4u6P0OpThWg6dRXT3TP0G/Z5/bZ03xqLbQfGzw6PrpxHFqH3La6PbP8Azzc+n3T2IyBX1cjB13KwYeor8S6+kP2ev2x9a+Fz2+i+IzNrnhhcIhLbri0X/YJ+8o/uE8diOh+swGc7U8R9/wDn/mfhfE3h/wDFi8oXm4f/ACL/AEfyP0kyR24qO4hiuYXhlQPE4KsrDIIPUYrC8GeN9D+IWhwaxoGoxalYzD5ZYW6HurDqrDuCARXRj8q+tTjJXTuj8JlCdGbhNNSW6ejTPzT/AGtP2ap/hLr8mv6JAz+Er+XKhBn7FKefLb/YPO0/geQCfnWv2g8Q+H7DxTo15pOqWsd9p91GYpYJlyrKe3/1+3WvzU/aX/Zj1T4KatJqNgkl/wCEriT9xdgbjbk9IpPQ+jdG+vFfFZplrpN16K93qu3/AAD+jOC+MI46Ecux8rVVpFv7S/z/ADPCqKKK+ZP2MKKKKANHw/4i1PwrqsOpaPf3Gm38JzHPbSFHX8R29u9fSPhH/goD450S0jt9Z07Tte28eeQbeVvqV+X8lFfLtFdVHF1sP/Dk0eHmGSZfmtvrlFSts3v961/E+jfiH+3R4+8Z6fLYaYlt4YtZV2vJZFmuCPQSMfl+qgH3r50lleeR5JHaSRyWZmOSSepJptFKtiauId6srmuXZTgcrg4YKkoJ723fq92Fdr8G/hvdfFf4jaN4ctlfy7mYNcyqP9TCvMj/APfIOM9SQO9cbDDJcTJFEjSSuwVUQZLE9AB3NfpV+x9+z23wi8JPrGsQBfFGrIrTIw5tYuqw/Xu3vgfw5PXl+DeKrJfZW/8AXmeBxZn1PJMvlJP97LSK8+/ot/wPftOsIdLsbe0t41ht4I1ijjQYCqowAPYAVcPSjIo7V+kbH8htuTuxaKKKYgooooAKKKKACiiigAooooAKKKKACiiigArnfG/jvQPhx4ZvvEPibVrbRtGsk3z3V0+1V9AO7MTwFGSTwATXDftD/tLeDf2a/CLaz4pvN93MGFhpFuQbq9cdkXso4y54GfUgH8Yf2lf2q/Gv7Tnij7d4gufsejW7k6foVq5+zWq9M/7chHVzye2BgBN2KUbntP7Yv/BRTxB8cXvfCvghrnw34FJMcsgbZd6mvQ+YR9yM/wDPMHkfeJztHif7N/7K3jj9prxL9h8OWf2bSIHAv9cu1ItbUemf43x0ReT3wMke3fsb/wDBOvXfjebLxZ44W48PeBiRLDDjZd6mvUbAfuRn/noeSPug53D9bvBfgjQvh14bsvD/AIa0q20fRrJPLgtLVNqqO5Pcknksckkkkk0rX3KbS0R5r+zf+yl4I/Zk8PCz8O2f2vWZ0C32vXag3V0epGf4Ez0ReOBnJ5PtVFFUZhRRRQAUUUUAFFFFABRRRQAUUUUAFFFFABRRRQAUUUUAFFFFABRRRQAUUUUAFFFFABRRRQAUUUUAFFFFABRRRQAUUUUAFFFFABRRRQAUUUUANr55/as/aXg+DehnR9HlSfxbfxnylOGW0jPHmuPXrtU9SMngYPXftDfHbTfgb4Me+lK3Os3StFp9iW5lkx95u4Rcgk/QdSK/LXxR4n1Lxl4gvda1i7e81G8lMs00h5JPYegAwABwAABXz2aZj9Xj7Km/ff4f8E/VOCuFHm1VY3Fx/cxei/ma/Rdfu7lO/v7jVb2e8vJpLm6nkaWWaVizyOTksSepJqvRRXwl3LVn9OxjGEeWJ9Pf8E+9FN98YtRvyuY7HS3IPo7yRqP/AB3fX6MdTXxL/wAE3tKHl+ONRYZLNawI3pgSMw/Vfyr7Zzk1+h5RHlwkX3u/xP5P47re2z2qv5VFfgn+o+iiivZPz4KKKKACiikJAGSeKAGM4jG4kAV8OfteftZtdteeB/Bl5iAExanqkJ+/2aKNh27Mw69BxnOn+2J+1V/Zou/Ang+7xecx6nqMLf6kdDDGR/F2Yjp065x8N9TXyWaZny3oUX6v9F+p+6cFcHKajmeYR03hF/hJ/ovmHU0UUV8efvyVgooooGFFFFABRRRQAUUUUAFFFFABRRRQB9j/APBOHSmm8S+MtRx8sFtbwZ93dz/7JX3f0618vf8ABP3wg2ifCO81mWPZJrN88iMRjdFGBGv/AI+JK+oetfpGWU3TwkE+uv3n8gcZYlYrPMRKOyaj9ySf43HUUUV6p8WFFFFABTJDiNvpT6jn4hk/3T/Kga3PzH8J/Hu/+EX7RfinXEaS40a/1i5XUbNT/rIjO5DKP76Zyv4joTX6U6Drlj4n0ey1TTLhLuwu4lmhnjOVdWGQRX42eJrn7Z4j1Wfr5t1K+fq5NfVP7Df7QDeHtWX4f65c/wDEtvXLaZLK3EMxOTFnsr9R/tf71fG5bmHJWdKo9JPTyf8AwT+geMeFo18BTzDCR9+EUpLvFLf1X5H37RSA5ANLX2R/PoUUUUAFFFFABRRRQAUUUUAFFFFABRRRQAUUUUAFFFFABRRRQAUUUUAFFFFABRRRQAUUUUAFFFFABRRRQAUUUUAFFFFABRRRQB8d/te/8E8/DPx9jvPEnhQQeF/HpBkeZV22mot6TqB8rn/nooz/AHg3GPyS8aeB/GPwM8dvpWu2V94Y8S6ZKsqEMY3Qg5SWKRTyMjIdTj0Nf0YZzXlP7QH7N/gv9pDwm2jeK9PzPEGNlqtuAt1ZOf4o3x0PGVOVOBkZAIlotStufHP7HH/BTa31oWPg34v3Udpf8Q2nipgFim7BboDhG/6aD5T/ABbcFj+i8M8dzEksTrJE4DK6nIYHoQa/Bf8Aad/ZF8a/sweIvJ1mA6n4cuJCthr9qh8ifuFcc+XJjqhPY4LAZr1L9jj/AIKD6/8AASW08L+LmuPEXgEsERN2660wesJP3k9Yycf3SOQyT7jcb6o/Zyiud8D+OtC+JPhix8ReGdVt9Y0a9TfBd2zZVh3BHVWB4KnBBBBANdFVmYUUUUAFFFFABRRRQAUUUUAFFFFABRRRQAUUUUAMbpWD4w8aaN4B0C61nXb+LTtOt1y8sp/JQOrMewGSe1ct8Zvjl4b+Cmgfb9auPMvJARa6dCQZrhh6Dso7seB7nAP5rfGf46eJPjbr5vtZuPJsY2P2TTYWPkW6+w/iY92PJ9hgDx8dmNPCLlWsu3+Z97w1wjis+mqkvcoreXV+S7+uyO7/AGjf2sdZ+MVxPpGkNNpHhNWx9nDYlu8HhpSO3cIOPXJAx8/0UV8FWr1MRN1Kjuz+octyzC5Th44fCQ5Uvx82+rCiiiuc9UKKKCCOtArhXr37MnxqT4KfENL69t459IvlFteuIw0kKZyJEOM8HkqPvD3AI8horajVlRmqkN0cGPwVHMcNPC11eM1Z/wBfkftTpep2mt6db31jcR3dncRrLDNEwZHRhkMCOoINXP51+f37F/7Sv/CH6hB4F8SXP/Elu5MaddSNxayMf9WxPRGJ49GPoSR+gCksMjoRxX6Tg8VDGUlUjv1XZn8f59klfIsZLDVdVvF91/n3XQcSB1qtd3sGn2stxdSpbwRKXeWRgqooGSSTwAB3rH8aeN9E+Hvh+41nX7+LTtPt1y0srdT2VR1Zj2A5NfnL+0X+1drfxmuZtK0zzdH8Jo3y2gbEtzg8NMR+YQcD3IBrPGY6lg4+9rLojr4f4axmf1bUly018UnsvJd35Hpv7Sv7a02qm78M/D+6aCz5judcTIeXsVh/ur/t9T2x1Pxw7tI5ZiWYnJJOSTSUV8BicVVxc+ao/wDJH9S5PkmDySgqGFjZ9X1k+7f9JHb/AAd+LOrfBrxtaa/pbGRE/d3VozYS4iJ+ZG/mD2IB9q/Vf4fePtI+JfhOw8QaLOLiyu03DP3o2/iRh2ZTkEV+ONe4fsuftC3PwU8WC2vpJJfC2ouFvIBlvJboJkHqO4HUe4GPUyrMPq0/ZVH7j/B/1ufF8bcLLNqH13Cx/fQX/gS7eq6fcfqPgUdqp6bqFtq1hb3lpNHc2txGssUsTBkkVhkMCOoIOauHpX3m5/MLTi7MWiiimIKKKKACiiigAooooAKKKKACiiigBOtfmD/wU5/Zb/sHVf8AhbXhu0xp99IsWuwRLxDOeEuMDoH4Vj/eweS5r9PvasXxV4X03xp4d1LQtYs0vtL1GB7a5t5OjowwR7deo5B5Fd2BxcsHXVWO3Vd0NOx+Q3/BPr9qA/Av4mL4f1y78vwX4jkSG5MjfJZ3PSOfnoOiuf7pBP3BX7IhtwyDkGvwU/aW+BGp/s7/ABY1Twte75rEH7Rpl6wwLq1YnY/+8MFWHZlPbFfpD/wTj/af/wCFt/D3/hCNeuvM8WeG4VWOSVsveWQwqP7snCN7bDySa+jzrCRrQWOoap7/AKP/ADKa6n2bRRRXxxAUUUUAFFFFABRRRQAUUUUAFFFFADHUOpUjIPBBr8Vv28/2cT8A/jFPcaXbGLwl4gL32nbB8kDZ/e2//AGIIH9117g1+1eeM14x+1h8BLX9of4N6t4bKIuswj7ZpNw/HlXSA7RnsrglD7NnqBXr5VjfqeITl8L0f+fyGnY/CSirOpaddaPqN1YXsElreWsrQzQSrteN1JDKR2IIIxVav1ZPm1NAre8CeNNV+HPjHR/E2iXBtdV0q5S6t5O25TnBHdSMgjuCR3rBoqZRU04y2YH9A/wV+K2l/G34ZaB4x0dgLbUoA8kG7LW8o+WSJvdWDD3wD0Nd3X5Rf8Ev/wBob/hCfH1z8NtYutmjeI383TzI3yw3wGNo9PNUBf8AeRAOpr9XPavyXMcI8FiJU+m69DNqw6iiivOEFFFFABRRRQAUUUUAFFFFABRRRQAUUUUAFFFFABRRRQAUUUUAFFFFABRRRQAUUUUAFFFFABRRRQAUUUUAFFFFABRRWH4x8WaZ4F8K6t4h1e5W00vTLaS7uZj/AAoiknA7njAHc4FCTk7ID4x/4KhftDf8IV4Atfhvo9zs1jxGnnagUb5obFWxtPp5jjH+6jg9a/Kau7+OHxY1P43fFPxB4y1Qssuo3BaGAtkW8A+WKIeyoFHucnvXCV+s5bhFg8PGHXd+v9aGiVgooor1BhX6+f8ABNn9nX/hVXwpHjLV7Xy/EniuNJ1Ei/Pb2XWJPYvnzD7FAeVr4C/Yn/Z9f9oH416dY3kBk8M6TjUNXcj5WiU/LDn1kbC467d5HSv2+ihS3jWONQkaAKqqMAAdABXxXEGNslhYPfV/oiZPoTUUUV8OQFFFFABRRRQAUUUUAFFFFABRRRQAmeK+cP24v2ko/wBnb4STNp06r4u1sPZ6THn5ozj95cY9IwRj/aZB0zXv2va5YeGdFv8AV9Uuo7LTrGB7m5uZThIo0UszH2ABNfhX+1L8e7/9or4v6r4nmMkWlofsulWbn/UWqk7Bj+82S7e7HsBXuZPgfrdfmmvcjq/PshpXOW+FPw11343/ABL0jwto4a41TVrna88mWES/ekmc9cKoZj3OPU1+7/wp+GWjfCD4faL4R0CLytO0yARKSPmlfq8j+rMxLH3NfLf/AATb/ZlHwt+Hp8d65a7PFHiWFWt0kXD2licMi+zSYDn2CDgg19pgd63zrH/Wa3sYP3Y/i/8AgbDbFooor5wkKKKKACiiigAooooAKKKKACiiigAooooAKKKKAOY8c/D/AEH4kaFPpHiHT4dRsZR92QfMjdmVhyrD1GDX56ftC/sha98JHn1fRfO13wsCWMyrma1HpKo6r/tjj1C8Z/TAkCopIkmVlZVZSMFSMjFebjMDSxkfe0fRn1mQ8TY3IKl6L5oPeL2fp2fmj8TqK+9v2iP2IbPxELnX/AEcWn6ocyS6PkJBOeuYz0jb2+6f9nv8Laxo194e1O507U7OaxvrdzHNbXCFHRh2INfB4rB1cJLlmtOj6M/p/I+IsFntHnw8rTW8Xuvl280UqKKK4D6g7X4WfGDxP8H9dXU/D1+YQSPPtJMtBcKP4XTv3wRgjPBFfoz8B/2n/DPxstEt45BpXiJEzNpNw43HHVom43r+o7gd/wAsansb+50u9gvLO4ltLuBxJFPC5R0YcgqRyCPWvWwWY1cI7bx7f5dj4TiLhLB57BztyVltJflJdV+KP2u449Ko6xo1l4g0240/UbWK8srhDHLbzIGR1PUEHrXxr+zx+3GJWttA+IkqxSHEcOuhcK3oJlHT/fHHqBy1fZ9new6hbRXFtMk8Eqh0kjYMrqRkEEcEEd6+7oYmli4c1N37r/M/mXNcnxuRYj2WJjZ9JLZ+af8ATR+fn7Rf7FupeC5brX/A8E2raDy8unrl7i0Hfb3kQf8AfQ75wTXysQVJBGCOxr9tSM5B6HtXgXxo/Y88H/Fh59RtF/4RzX5CWa9s4wY5m9ZYuAx9xhvUmvAxuTKbdTD6eX+R+o8OeILw8Y4bNruK2ktX8119Vr6n5j0V7N8SP2SfiN8OJZXfRn1rTVJxe6UDMNvqyAb198rj3NeOTQS20rRzRtFIhwyOpBB9CK+Tq0KlF8tSLTP3LB5lg8wp+1wtVSj5P8+3zGUUU+GCS5lWOKNpZHO1UQZJPoBWNmd/NGPxMZViwsLnVb2G0s7eW6upnEcUESF3kYnAVQOST6V7J8L/ANkL4hfEmWKZ9Lbw9pTEbr3VFMR2+qRffb24APqK+6fgn+zH4S+CluJrOD+1NdZcS6teKDJ7iMdEX2HJ7k17OEyuviGnJcse7/RH59nvGuXZTFwoyVWr2i9F6vb5bnl/7K37IUfgP7P4r8ZQJceIcB7SxOHSx/2m7NJ9OF7ZPI+sPT0o70YH4V93h8PDDQVOmtD+Zs0zXE5xiZYnFSvJ7Lol2S6IfRRRXSeSFFFFABRRRQAUUUUAFFFFABRRRQAUUUhOKAADFfLP7Yf7dPhr9mjTptH00weIPH88eYdLV8xWeR8slyQcgdwg+ZuPug7q8q/bb/4KMWnw4F/4H+GV5DqPisbob7XExJBpx6FI+0kw7nlUPqchfzL8G+C/GPx2+IEek6La3vibxPqszSOzMZJHYnLyyyMeBzlnY4Hc1LfYtR6sd468feMfjv4+k1jXry88SeJNTlWKNFUuxJOEiijUcDJwEUd+nNfo3+xh/wAE07Twuth41+LVnFf6z8s1l4Zkw8Fr3DXHZ3/2OVHfceF9o/Y7/YS8N/s2afBrWrLB4h+IE0f73UmTMVlkcx2wI49DIfmbn7oO2vqonFCXcHLohqIsahVAVQMAAYAp9FFUQFFFFABRRRQAUUUUAFFFFABRRRQAUUUUAFFFFABRRRQAUUUUAFFFFABRRRQAUUUUAFFFFABRRRQAUUUUAFFFFABRRRQAUUUUAFFFFABRRSUANGeK5r4hePdK+GnhK/8AEOsziCxs03HH3pG6KijuzHAA966CaVLaFpHYKqAsWY4AHvX5l/tbftAv8YfGR03S7hv+EV0qRktlDYW5l6NMR3HZfReeNxrzMdjI4SlzfaeyPruGMgqZ/jVSWlOOsn2XZeb6HnHxe+KmrfGLxve+INVcr5h8u3tg2Ut4QTtjX6ZyT3JJ71xVFFfnNSpKrJzk7tn9d4bD0sJRjQox5YxVkl0SCiiiszqP0F/4J12HlfDDxBdlcGbVmQe4WGI/zY19ZY4r5y/YNs1tvgJaygYNxfXDn3O4L/7LX0YDX6bgI8uFpryP404oqOrnWKk/52vu0HUUUV6B8uFFFFADOlfLP7YP7TY+HenS+EvDdyP+Emu0/wBIuIzzYxMOoPZ2HT0HPda7/wDab+Plp8EPBjPbsk/iO/DRafbNyAf4pHH91cj6kgepH5e6vq95r+qXWo6hcSXd9dStNNPM25pHY5JJr5vNcx9gvY0n7z38v+CfrnA/Cn9pVFmGMj+6i9E/tNfovxencqSSNK7O7F3Y5LMckn1pKKK+GP6WSSVkFFFFAwooooAKKKKACiiigAooooAKKKKACtLw34fvPFev6do2nxGa9vrhLaFPVmYAZ9Bzye1ZtfZ37BHwRa7vpfiJqtuRDBvt9JWQfecgrJKPYAlAfUv6Cu7B4aWKrRpr5+h85n+b08my+pip72tFd5PZf5+R9i/D/wAI2/gXwXovh+0x9n0+1jtw2MFyqgFj7k5J9zXRDignDD3oDZr9NjFRSitkfxlUqSqzlUm7tu79WPoooqiAooooAb2FRXbBLWU+iMf0qbvVLWnEWk3r/wB2Fz+Smploi6a5ppH4sTMXmkY9SxP60QTyW00c0LtFLGwZHQ4Kkcgg9jTX++31pK/JXuf3VCKdNRfY/Uv9lf43x/GX4dwvdyqfEOm7bfUE6F2x8koHo4BP+8GHavajzX5Mfs7fF6f4M/EvT9YLudKmP2bUYV53wsRlgO5U4YfTHc1+r1hew6nZ291bSrLbzIHSRDlWUjIIPcEV+iZZjPrVHX4o6P8AzP5Q4yyH+xcwbpK1Kpdx8n1Xy6eVi5RRRXsHwIUUUUAFFFFABRRRQAUUUUAFFFFABRRRQAUUUUAFFFFABRRRQAUUUUAFFFFABRRRQAUUUUAFFFFABRRRQAUUUUAFFFFABRRRQBh+LfCGjePPDt9oPiHTLbWNGvYzFcWd1GHSRfp2IPII5BAIwRX5I/tnf8E7tZ+CTXvi3wJHc694FyZZ7fBkutLHU78cvEP7/UD73Tcf2KqN41lRkdQysMEEZBFJq407H4Hfsy/tYeM/2YfFH2zQ5zf6DcyA6joNy5+z3K9Cw/55yAdHA9MhhxX7R/AP9ojwf+0d4Mi1/wAKXwkdAFvdNnIW5spCPuSJn64YZVsHB4OPjH9tb/gmvFrAv/HHwjsEt7/5pr/wtANqTd2e1HRW7+V0P8ODhT+e/wAL/ir4x+AXjyHX/DN/caLrVk5imhdSFkUH54Zoz95SRgqehGRggETsaNKWx/RRTSMV85/sk/tn+Fv2n9CSBDFonjS1iDX2hySckDgywE/fjz+K5wexb6OqzIKKKKACiiigAooooAKKKKACiiigAqOVS0bhDtYjAPpUlFAH5N/tLeGPGPhn4q6nH4zvZtUvZ28y31BxhJ4STsKDooHTYOFII9z5XX6x/tA/A/Tvjh4Kl0ycJBqsAMun3xHMEmOh77WwAw+h6gV+WPijwxqXg3xBf6Lq9q9nqNnKYpoX6gjuPUEYII4IIIr89zPByw1Vz3jLZ/oz+reDOIKOb4JYdpRq00k0tFbZNLt5dH8jKooorxD9GCgDJwOtW9J0i91/UrbT9OtZr2+uXEcNvAhd5GPQADrX33+zR+xlY+Bxa+JfGkcWoeIhiS3sDh4LI9QT2eQev3VPTJAavQwmCq4ufLFadX2Plc+4jwmQUeeu7zfwxW7/AMl3Z5d+zV+xbd+Lvs3iXx1BLY6NxJb6U2Umuh1DSd0Q+n3j7DBPrH7WH7LFn4y8KRa74R0+K113SIAgsrZAq3Vuo4jCjjeo+7jqPl/u4+qBgcCmlQwIPINfcQy2hCg6Nt931P5txHGGaYjMYZhz25HpFfCl2t1v1e5+JrKUYqwKsDgg9RSV9i/trfs0HR7m5+IHhm1/0GVt+q2kK/6pyf8AXKB/CT970PPQnHx1XwWKws8LVcJf8Oj+nckzihneDjiqD33XWL6p/wBaoAcGvtP4Iftx2nhv4Z3Nh4yFzf63pUYSxeMFnv06KrN0Vl7seq88sDn4sop4bFVcJJypvcWc5Hgs8pRo4uN0ndNaNd9ez2Z3/wAYvjb4k+NXiFtR1u52WsZItdPhJENup7Ad2PdjyfpgDgKKK551ZVZOc3ds9XC4ShgqUaGHiowjoktgooorM6wooALEADJPYV9d/s1fsWXPiU23iXx5byWel8Pb6O2UkuB1DS90X/Z+8e+B168NhquKny01/wAA8HN86weS0HXxcrdl1b7Jf0kegfsCa/41vPCt7pup2Mr+ELfLadqE7bSsm754oweXTqcjhTkc5wProDHX86qadp1tpFlBZ2dvHbWsCCOKGJQqIoGAABwAB2q4entX6RhqLoUo0272P5CzfHxzPG1MXCmoKTvZf1u+o6iiiuo8cKKKKACiiigAooooAKKKKACiiigAooooA+bP25v2aY/2hvhNOdNt1bxfoYe70qQD5puP3lvn0cAY/wBpV7Zr8hPhL8Tdc+B/xM0fxXo5aHUtKuMvbyZUSp92SFx6MpZT3Gc9QK/oNAr8nf8Agpl+zL/wrzxwvxI0C02eH/EMxXUI4l+W2viCS3ssoBb/AHg/qBX12SYyLvg62sZbfqvmUn0P01+FvxJ0b4u+AdF8XaFP52m6pbiZASN0bdHjb0ZWDKR6g11ua/Jz/gmZ+0t/wr3x23w41272aB4jmBsHlb5ba+wAF9hKAF/3gnqTX6xg4rwswwbwVd03tuvQTVhaKKK84QUUUUAFFFFABRRRQAUUUUAFFFFAH5Tf8FQf2dP+EM8b23xN0W12aP4gk8nU1jX5Yb0DIc+glUE/7yMT94V8K1/QX8Yvhbpfxn+GuveD9YUfZNTtzGsoXLQSjmOVfdXCsPpivwT8feCNV+G/jPWfC+twG21XSrl7WdOxKn7ynupGCD3BBr9GyPG/WKPsZv3o/l0+40TMCiiivpxlnTdRudI1C1vrKeS1vLaVZoZ4m2vG6kFWB7EEA1+7H7Kfx1t/2hPgxo3icPGNVVfseqwJx5V2gG/jsGBVwPRxX4PV9af8E5v2hP8AhT/xlj8O6pc+V4a8VMlnLvbCQXWcQS+2SxQ+zgn7tfPZ3gvrOH54r3o6r06oTR+x9FJS1+ZmYUUUUAFFFFABRRRQAUUUUAFFFFABRRRQAUUUUAFFFFABRRRQAUUUUAFFFFABRRRQAUUUUAFFFFABRRRQAUUUUAJ3r88P+Cqvx/OnaTpnwp0m5xPe7dR1kxt0hB/cwn/eYFyOvyJ2avur4h+OdL+GfgjW/FWtS+Tpmk2r3Ux7sFHCr6sxwoHckCvwM+KnxE1T4s/EPXvF+svv1DVrprh1zkRr0SNf9lFCqPZRX02Q4P29f20l7sfz/wCAUkcrRRRX6OWFKql2CqCWJwAO9JX1b/wTs/Z8Pxk+NMOualbeb4a8LFL643rlJrjJ8iL3+ZS5HTCYP3q5sTiI4ajKtLZAfoV+wz+z6vwD+CdhDfWwi8T62F1DVSy4dGYfu4D/ANc1OCP7xc96+i880AYoxX4/Vqyr1JVZ7syFooorMAooooAKKKKACiiigAooooAQnFAoxzXmv7QXxo0v4B/CrWvGGplZGtY/Ls7Utg3Vy3EUQ+p5JHRQx7VUISqSUIq7YHxn/wAFR/2lDY2cHwj0C6xPcKl3r0kTcrHw0Vuf97iRh6BOzGvmv9g79mtv2gPi5Dc6rbGTwf4fKXmpFx8lw2f3Vv8A8DIJP+yrdCRXh2pah4i+MXxEmupvO1nxP4h1DO1Bl555XwFUduSAB0AwOgr9vv2XvgVYfs8/CLSPCtuI5NS2/atUu0H/AB8Xbgb2z/dGAi/7KjvmvusVOOUYFUKb9+X9N/oi3oj1uNFiQKoCqowABgAU+iivgyAooooAKKKKACiiigAooooAKKKKACiiigBmM0v8qp6nqVto9hc3t7Olva28bSyyyttVFUZZiewAGa+cU/b9+Gr3EsLw6yiI5UTG0Xa4B+8MPnB68gH2rnq4ilRt7SSVz08FleNzBSeEpSmo72V7XPpvB9aQ18/2n7cvwnuAPM1q7ts/89NPmOP++VNbdn+2F8I74DZ4uiXP/PW1nj/9CQVmsXh5bVF96OqeQ5rT+LCz/wDAX/key96CP84rzO0/aV+GF4Bs8baOuf8AnrdLH/6Fitmy+MvgTUMfZvGWhXBPaPUYW/k1bKtTltJfejgngMXT0nSkvWL/AMjsgM4NeS/HH9nPwz8btMIv4RY61EhW31WBB5sforD+NM/wn3wQTmvRLTxXot8B9m1ayn/653CN/I1pC4jcAh0KnuGonGnXi4z1THh6+Ky+tGvRbhNbPY/I74vfBDxR8F9a+xa7aE2sjEW2owgtBOP9luzeqnBH0wT5/X7M+KfC+i+NtDudI1uyt9R064XbJBMMg+hHcEdiMEHpXwD+0P8AsZat8OTca74TEut+HRmR7cfNc2i98gffQf3hyB1HG6vi8flEqN6lHWP4r/M/ojhnjujmHLhcwtCrsn9mX+T/AAf4HzJRR0NFfOH62Fe2fAP9qfxL8FbqKxkd9Z8MM37zTZX5iyeWiY/cPfb9088AnI8TorelXqUJqdN2Z52Py7DZnQeHxcFKL6P812fmj9gfhl8WfDXxc0FNV8O36XMfHmwMds0DH+GROqn9D2JFdpnmvxq8DeP9e+HGvw6z4d1GXTr2LgtGcrIvdHU8Mp9DX6Ffs9ftgaF8V0t9I1vy9C8UYC+S7Yhum9YmPQn+4efQtzX2+BzWnibQqe7L8GfzZxLwTico5sRhb1KP4x9e6818z6L4YHIz9a57xD8PvDPiz/kM6Bpuq8Y/0y1jl4/4EDXQjpkHPvS17zipLVH5pCpOk7wk0/LQ80/4Zt+GG/zP+EH0bd6fZVx+XSun8O/Dvwv4SGNF8PabpZxjdaWkcZ/NQDXSE0nJrKNGnHWMUvkdVTHYqsuWpVlJdm2/zY4AKOBj6UtFFbHEFFFFABRRRQAUUUUAFFFFABRRRQAUUUUAFFFZ2t61p/hrSLzVdUvINO02ziae4urlwkcSKMlmY8AAUAWbi5is7eSeeRIYY1LvJIwVVUDJJJ6AV+Xn7cX/AAUdl8QnUfAPwnv3g0r5oNR8TW7FXuezR2x6qnYyDlv4cLy3A/tw/wDBQLUfjfcXngvwLPPpfgFGMdxdDMc+rYPVu6Q+idW6t2VfJP2T/wBkHxV+1F4p8uzV9J8J2cgGpa7LHlI+/lxD+OUjt0GQSRxmG76I0Ubas5P9n/8AZ28YftI+No9A8LWZZEIe+1OcEW1lGT9+RvU84UctjgcHH7U/s1/st+Dv2ZPCC6X4ft/tWrXCqdR1u4QfaLxx/wCgID91BwO+SST1nwg+DXhT4GeCLTwv4Q01NP06AbpJD801zJjDSyv1Zzjr24AAAAHd00rEuVwoooqiQooooAKKKKACiiigAooooAKKKKACiiigAooooAKKKKACiiigAooooAKKKKACiiigAooooAKKKKACiiigAooooAKKKKACiiigAooooAKKKKAGnvR2xQeoxXCfGT4nWPwh+H2p+I70q7wLst4CcGaZuEQfU9fQAntUTnGnFzk7JG2HoVMTVjRpK8pNJLu2fPn7dHx8PhvSf+EC0S526lqEe/UZYzzDAekfsz9/9n/er4HrU8U+JtQ8Y+IdQ1vVbhrrUL6Zp5pW7sT0HoB0A7AAVl1+aY7FSxdZze3T0P7E4bySlkWBhh46zesn3l1+S2QUUUVwH1IUUUUAfp5+xBF5f7Onh5v78103/kw4/pXvVeG/sU4P7N3hXH967/8ASqWvcj1r9Rwn+70/RfkfxVnzvm2Kf9+X5sdRRRXYeCNHNcx8RPHml/DTwhqPiLV5fKsrKMuQPvSN0VFHdicAfWulZgqk9sZr81v2yPj6/wAUvGLaBpU+7w1o0rIpRsrczjhpPdRyq+2T/FXm4/FrB0nPq9vU+s4ZyKpn2OVBaQWsn2X+b2R5J8Vvibq3xc8a3/iLVn/eTtthgU5SCEfcjX2H6kk9TXH0UV+bznKpJyk7tn9fYfD08LRjRox5YxVkl0SCiiioOkKKKKACiiigAooooAKKKKACiiigAoors/hL8LdX+MHjWz8PaQmHk/eT3DjKW8II3SN9MgAdyQO9XTpyqyUIq7ZzYjEUsLRlXrS5YxV230SOl/Z2+A2pfHHxlHaqsltoNoyyajegfcTP+rU/32wQPTknpz+pug6FZeGdHs9L063S1sbSJYYYIxhURRgAVgfC/wCGejfCjwlZeH9Eg8u2gGZJSB5k8h+87nux/QYAwABXYZr9EwGBjg6feT3/AMj+S+KuJKnEGK5lpSj8K/V+b/DYWloor1j4kKKKKACiiigBh/pWP4xuPsvhTWZv+ednK35ITWyetcf8Yb4aZ8LPF12TgQ6VdSflE5rOo/cfodOFXNXpx7tfmfj233j9abQeTRX5O9z+54aRQV+h/wCwh8X/APhL/Ac/hLUJw2paCAINx+aS1Y/L/wB8H5fYFK/PCvQvgL8S5fhN8UtF15XZbNZRb3qD+OBzh+O+B8w91Fenl2J+rYiMns9H6f8AAPjuLMnWc5XUpRXvx96PqunzV0frqOlBFQ21xHdW8csbq8cihlZTkEHoQanr9JP5Ba5dGFFFFAgooooAKKKKACiiigAooooAKKKKACiiigAooooAKKKKACiiigAooooAKKKKACiiigAooooAKKKKACiiigAooooAKKKKACiiigBD0r46/bR/YC0X9oG1uvFXhNLfQviDGhZ2xst9UwPuzY+7J2En4NkYK/Y1Jigadj+cyaHxh8DfiGUcah4T8X6Hc56mKe3kHcHuCD15DA9wa/Wn9ij9v7Svj7bWvhPxhJb6N8QY02xnhINVAH3ouyydzH36rxkL6H+1p+xx4V/ag8NlrhY9H8Y2cRXT9djTLDuIpgPvxk9uqk5XqQfxe+J3wv8AF/wC+IE+geJLOfRddsJBLDNGxCuAcpNDIMblJGQw6EY4IIEbGmkj+iilr8+v2Fv+CiEPj7+z/h/8Tr2O18S/LBpuvTELHqB6LFMeizdg3R+nDY3foJ1FUnczasLRRRTEFFFFABRRRQAUUUUAFFFFADetfNf7X37Ny/FbQW8RaFAB4q06I4RBg3sQ58s/7Q5Kn6juCPpSk7HNc9ajDEU3TmtGelluY18qxUMXh3aUfua6p+TPxMlieCR45FKSISrKwwQR1BFdP8Ofhn4h+KviSHRfDti13dPy8h4ihTPLyN0VR+Z6AE4Ffbvx5/Yoi+JPxFs9e8P3dvotvfSE6ujKTz182NRwWboQSBnB7mvfPhh8KPDnwk8Ow6P4dsltogAZp2+aa4fH33buf0HQADivkKOS1HWaqO0V17+h+95j4i4WGAhPBxvWktntF+b6+SX4HF/s/wD7NHh74H6cswVdU8SzJi41SVOR6pGP4E/U9z0A9oAz9aTuaB0PNfZUqUKMFCmrJH8/YzG4jMK0sRiZuU5bt/1ovIDwaUnFIecVieKvFmk+C9EudX1m/i06wtl3yTzNhQPT3J6ADkngVo2oq7OSEJVJKEFdvZLdl/U4LS70+4hvkiks5I2SZZsFGQjkEHjGM5zX5I/G7SPCmifErWLXwXqH9o6CsuYnUEpGx+9Gjfxqp4Ddx69T6l+0h+11qnxWln0Pw602keEwSrc7Zr0eshH3U9EH454A+cq+GzbHUsS1Tpq9uv8Al5H9LcC8NYzKIyxeKm4ua+Douzl5+m3UKKKK+cP1wKKKKACrui6Lf+ItUttN0y0mvr+4cRw28CF3dj2AFdB8M/hb4i+LPiOLRvDti1zOcNNO3EMCZ+/I3YfqegBPFfpP8BP2a/DvwQ0sSQoNS8QzoBc6pKmGPqkY/gT26nuTxj1sDl9TFyu9I9/8j4TiTizC5DT9mvfrPaK/OXZfizzn9mv9jWw+Hy2viPxlFFqfiMYkgs+Hgsj1B9HkH97oD0zgNX1OMYwKXkdaT8a++w+Hp4aHJTVkfy5meaYrN8Q8Ti580n9yXZLoh1LRSV0nlBgUtUpNQt7e4hgkuIo5piRFGzgM5AyQo74AJ47VczxQNprcWiiigQUUUUAFFFFABRRRQAUUUUAFFFFACZ5rkvil8ONH+LngDWvCWvQ+dp2p27QOQPmjbqki+jKwVh7gV1vWjn1ojJwkpRdmgP58fit8Ntc+CPxM1jwrq4a31TSLnak8eVEi/ejmQ9cMpVh359RX7C/sRftHR/tEfCC1ub+dW8V6NtsdXjz8zuB8k+PSRQT/ALwcDgV5X/wUy/Zt/wCFi/D9PiHolrv8Q+G4iL1I1+a5sMksfcxEl/8AdMntXwJ+yN+0Ddfs6/GHTtdd5G0G7IstYtk532zEZcDuyHDj1wR0Y197VUc5wCqR/iR/PqvmXuj92aKpaZqVtrGn21/ZTx3VndRLNDPEwZJEYAqykdQQQc1dr4LYgKKKKACiiigAooooAKKKKACiiigBBzX5y/8ABVL9nsXFrp/xZ0a1/eQ7NP1wRr1QnEE5+h/dk+8Y7V+jVYPjbwjpnj7wnq/hvWYBc6XqlrJa3EfqjqQSD2IzkHsQDXbgsVLB141V039Oo1ofzt0V2/xp+Fmp/BX4neIPB2rAm40y5Mcc23AnhPzRyj2ZCre2cdq4iv12nUjUgqkXdM0ClR2jdXUlWU5BHUGkoqwP3A/Yl+Pi/H34G6XqF5cCXxJpWNN1ZSfmaVFG2U/9dE2tnpu3AdK+gulfit+wD8fj8EPjlZW2oXPk+GvEmzTb/c2Ejct+5mP+65wSeiu5r9qAeBX5Vm2D+p4lqK92Wq/y+Rm1YdRRRXjiCiiigAooooAKKKKACiiigAooooAKKKKACiiigAooooAKKKKACiiigAooooAKKKKACiiigAooooATOKKCM4rl/iT480z4YeBdd8V6xJ5enaTaPdS4OC+0cIv+0xwoHckURi5NRjuwPgf/AIKr/H3bHpPwn0m45bZqeteW3b/lhCf1kIPpGa/N2ul+JPj7VPij4813xZrMvm6lq109zLzkJk/Ki/7KrhQOwUVzVfrmX4VYPDxprfr69TVKwUUUV6IEtrazX11DbW8TzTzOI44o1LM7E4AAHUk1+6X7IvwKh/Z9+CWjeHZI0GtXC/bdWlXB33UgG5c9wgCoPUJnvX54/wDBM74Af8LL+Lj+NNUtvM0HwmVmiDr8s183+qHvswZDjoQnrX68Yr4LiDG80lhoPRav17EyfQdRRRXx5AUUUUAFFFFABRRRQAUUUUAFFFFADR61+Pf/AAUe/aP/AOFu/FU+E9HuvM8LeFpHtwY2ylzedJZPcLjYv0Yjhq+8P27/ANoofAP4M3A0258rxXr++w0sKcPCMfvbgf7ikYP95k7Zr8j/AIIfCbVvjr8UtD8IaVuE+oz/AL+5I3C3hHzSyt7KoJ9zgdSK+vyPCRgpY2role36v9Ckup9of8Et/wBm4anqNz8WtctSbe0Z7PQ45V4eXGJZx7KCUU+pfuor9NR0rA8C+C9K+Hng/SfDWiWwtNK0u3S1t4h1CqMZJ7seST3JJ71v5r57H4uWMryqvbp5ITdxaKKK4RBRRRQAUUUUAFFFFABRRRQAUUUlADT0oJx/9agDH1rwr9qv4/RfBfwQ1vYTKfFGpq0VlHwTEOjTMPRc8Z6tjqAaxrVYUIOpN6I7sBga2Y4iGFw6vKTsv835I8N/bk/aG+3TyfDrQLn9zGwOsTxN95hysAPoOC3vgdmFfGNSXNzLe3MtxcSPNPK5eSSRizOxOSST1JNR1+aYvEzxdV1J/LyR/YuR5NRyPBQwlLdat/zPq/8ALyCiiiuM98KAcUUUXFyp9BdxHc/nVm11W9sTm2u57c+sUhX+RqrRVczRDpU5Kzijo7X4keLbIAW/ifWIMdPLv5V/k1a1r8dPiHaAKnjbXmA7SahI4/8AHmNcNRWirVY7Sf3nFPLsHUd50Yv1iv8AIs6jqE+rX015dSebcTOXkk2hdzHqcDjJqtRRWW+rPQSUVZbBRRRSKClR2jcMrFWByCDgg0lFAmk1Zn1r+zz+2/qHhUW+g+PHl1PSRiOHVgC89uP+mneRff7w/wBrgD7v0HX9P8TaVbalpV7Bf2FwgeKe3cOjr6givxbr7v8A2AfAPifS9E1HxJfX9za+Hb3KWelsf3c7A/NPg/dxjaCMbuc8AZ+uynH16k1QmuZd+q/4B+DcdcMZfhKDzKhJU5X1j0k32XR9ex9k0UUV9efgwUUUUAFFFFABRRRQAUUUUAFFFFABRRRQAUUVzfjzx5oXwy8K6h4l8TalDpOi2EZlnuZ2wAOwA6sxOAFGSSQACTQBZ8W+LtH8BeHdQ8QeINRg0rRrCIzXN3cttSNR/Mk4AA5JIABJr8aP21f25da/aS1iXQdCefR/h5aS5hsydst+yniafH5qnRepyeRi/tkftoa/+0/4mNnambSPAljKTp+k7sNMRkCefHDSEdByEBwMnLN2X7Dn7Bmo/H6/t/F3i+GfS/h7byZVeUl1VlPKRnqIwRhpB7qvOSsN30RolbVnPfsYfsPa7+0xrSazqwn0X4fWkuLnUduJLxgeYbfPU9i/IX3PFfsz4G8DaF8NvDFh4c8NaZBpGi2EYjt7W3XCqO5J6sxOSWOSSSSSTV/QPD+m+FtFstI0ixg03TLKJYbe0towkcSAYCqo4ArTqkrEt3CiiimSFFFFABRRRQAUUUUAFFFFABRRRQAUUUUAFFFFABRRRQAUUUUAFFFFABRRRQAUUUUAFFFFABRRRQAUUUUAFFFFABRRRQAUUUUAFFFFABRRRQAUUUlADT8or82P21/jS3xE+Ib+HtPuN+haC7Q/Kflluekj++37g+jEfer7J/ah+Lv/AAqH4VahqFtIE1i9/wBC08Z5Erg/P/wFQzfUAd6/Kl3aV2d2LOxyWJySa+UzvF8qWHi99X+iP2/w5yNVak80rLSOkfXq/ktPmxKKKK+NP6ECiiigAooooA/Tr9h65E/7O+goOsM10p/7/u3/ALNXvtfMf/BPzUhe/BS4t882mqTREfVUf/2evpsGv0/Avmw1N+SP4v4jj7POMVH+/J/e7hxijJoPWs7XNZtfD+k3mpX0ywWlpC88srnhEUEsT9ADXa3ZXZ87GLk1GKu2fP37afxyPw18DDQdKuPL8Qa2rRqyH5re36SSexP3VPuxH3a/Nvqa7X4x/Ey9+LfxD1XxHdswSeTZbQsf9TCvEafgOT6kk964qvzfMcW8VXbXwrRf15n9e8J5HHJMujCS/eS1k/Pt6Lb72FFFFeWfahRRRQAUUUUAFFFFABRRRQAUUUUAFFFFABX6X/sXfCSH4e/Cy01ieALrWvot3M7D5liOTEg9BtO4+7H0FfmgvBFfsf8ADTUrPV/h94bvbAr9im0+B4dp4ClBgfh0r6fI6cZVZTe6WnzPxrxLxdalgqNCGkZyfN8lovxv8jqKWiivtj+cQooooAKKKKACiiigBp4Ga8l/as1tNB/Z/wDGVwxx5tp9lHuZWWL/ANnr1o8/Svk3/goZ4z/sr4daN4dikAm1a886Rc/8soRk/wDj7R/ka4cbUVLDzl5P8T6Lh3CvG5thqKX2k36LV/gj8+6KKK/MD+0EFFFFAH6c/sYfEf8A4Tz4L6dbzyeZqOisdPm3dSqgGNvpsKjPcqa98Ir87P8Agn/47Ph/4qXvh2aQC21y1IRSes0WXX/xwy/pX6JkjFfpOW1/b4aMnutH8j+QOMMtWWZxVpxVoy95ej/yd0PopBS16h8YFFFFABRRRQAUUUUAFFFFABRRRQAUUUUAFFFFABRRRQAUUUUAFFFFABRRRQAUUUUAFFFFABRRRQAUUUUAFFFFABRRRQAUUUUAFFFFABXkP7SH7NHhH9pjwU+ieI7cQX8IZtO1iBR9ospCOqn+JTgbkPDAdiAR69RQB/PX8fP2f/F37OPjubw54otDGcmSy1GEE297EDxJG35ZU8qeCK+4f2Df+CiBB0/4dfFXUvl+W30nxLdP07LDcsfwCyn6N/er7t+OPwK8KftBeBbnwx4ssRc2z5e3uo8CezlxgSxN2YfkRkEEHFfiP+0x+zD4s/Zi8bvo+uxG60q4LPpmtQoRBeRj0/uuMjchOR7ggmNjVNS0Z+/gYMAQcg9CKdX5W/sE/wDBQd/CTaf8OPifqBk0M7YNJ1+5fJsuywzsesXZXP3Oh+XlP1NikSaNZEYOjAMrKcgj1FUnczasS0UUUxBRRRQAUUUUAFFFFABRRRQAUmKWigBmQOKUZANNyeTxXhP7RH7U+hfBW0k0+yMer+K5E/d2Kt8kGRw8pH3R3A6n2BzWNatChBzqOyR34DA4jMq8cPhYOUn0/V9l5nc/Fr4zeHPgx4dfVNeuwsrgi2sYiDNcuP4UX8sseBnk9K/NX43fH7xL8cNb+0apM1rpUTE2mlQsfKiHqf7746sfwwOK5Lx149134keIrjW/EF/Jf30x+85wsa9kReiqOwFc/XwePzOpinyQ0h27+v8Akf05wxwbh8kiq9e06769I+S/z3CiiivEP0gKKKKBbbhXsPwC/Zp8RfHLUxLEjaZ4bhfbc6pKnB9UiH8b/oO56A+i/s1/sa3/AI/a18R+MoptO8PHEkNgcpNeDqCe6IfXqR0wCGr9ANE0Wy8PaXbadp1pFZWNsgjit4ECoijoAB0r6bL8plVtVr6R7dX/AMA/HOKuOqeC5sHljUqmzlul6d3+COd+Gnwu8PfCfw5Dovh6zFrAvMkp5lnfHLu38TH8h0AA4rsR3zRnn3oPPvX2sYxhFRirJH861q1TETdWrJyk9W3q2IDn/GlHH1o2/Nmua8b+PtA+G+iTav4g1KHTbKP+KU8u3ZVUcsx9ACaJSUVzSdkTTpzrTVOnFuT0SWrZ0pIUZzwK+bfj7+2XoHwwFxpHh8xeIPEq5RlRv9HtW/6aOPvEf3F54OStfOfx7/bU1/4jfaNH8LGbw/4ebKvKrYurlf8AaYfcU/3VOfUkHFfNBJJyeTXymNzm16eH+/8AyP3Hhzw9lPlxObaLpBf+3P8ARff0O61X42+Mtb8f2njG91qebW7OYTW8hOI4cHOxEHAQ9Co6gnOcmv09+CfxY0/4x+AbDxBYlUlceVd2wOTBMoG9D7cgg9wQe9fkRXtX7K/x1l+C/j9BeSt/wjeqFYL+PqI+fklA9VJOfVS3fFedluPnRrWqu8Zb+vf/ADPruMOFqWYZep4KCU6K0SVrx6r9V/wT9TcZpAcVDa3Md7BHNC6yRSKHV1OQQeQQe4qc8198fy601oxaKKKACiiigAooooAKKKKACiiigAooooAr3NtHdwSQTIssUilHjcZVlIwQQeor8Rf22P2dZP2ePjJeWVlAy+FtX3X+jyfwrGT88OfWNjj12lCetfuDXg37ZX7PUP7RPwa1DSLeJP8AhJNOzfaPM2AfPUcxE/3ZFyp7ZKk/dr2cqx31PELmfuy0f+fyGnY8D/4JfftHf8Jd4PuPhfrl3u1bQ4zPpTSN801mT80Y9TGx4/2WAHCGvvXvX89nw38e678FfiVpPibS99nrOiXe8wygrnBKyROOuGXcjD0Jr95/hZ8R9J+LXw+0Lxdoknmadqtss6AnLRt0eNv9pWDKfdTXXneC9hW9vBe7L8/+DuNo62iiivmyQooooAKKKKACiiigAooooAKKKKAPgj/gqZ+z9/wlHgux+J2kW27U9CAtdTEa8yWbN8jn18t2/KRieFr8s6/ox1/Q7HxPoeoaPqdsl5p1/byW1zbyDKyRupVlPsQSK/Bb9of4O3vwH+L/AIh8HXe+SGzn32dw4/19s/zRP6ZKkA46MGHavvuH8Z7SDw03rHVen/ALizzeiiivrygBwcjrX7ZfsH/HwfHX4F6c9/cef4l0Hbpmp72y8hVf3Ux9d6Yye7K/pX4m19I/sEfHk/A7476ct9c+T4b8QbdL1EM2ETc37mY9hscjJ7Kz14WcYP63hm4r3o6r9V8xNH7ZUUgbIzS1+XmYUUUUAFFFFABRRRQAUUUUAFFFFABRRRQAUUUUAFFFFABRRRQAUUUUAFFFFABRRRQAUUUUAFFFFACdK/OL/gq18ePKt9H+FWl3HzSbdU1jYf4QT5ER/HMhB9Iz3r7/APG/jDTfAHhDWfEury+RpmlWsl3cP32IpJA9ScYA7kgV+A3xW+IupfFn4i6/4v1Zs32r3b3LJnIjUnCRg+iKFUeyivpshwnt67rSWkfz/wCAUkcpRRRX6OWFT2FhcapfW9naQvcXVxIsUUMa7md2OFUDuSSBUFfZn/BMj4Df8LG+L8vjTU7bfofhQLNFvHyy3zZ8oe+wBpOOhCetceMxEcLQlWl0B6H6M/ss/BK3+AHwV0HwqqJ/aQj+1anMnPm3cgBkOe4XhAf7qLXrpGaAe1HevyCpUdWbnPd6mQtFFFSAUUUUAFFFFABRRRQAUUUUAN6mq97eQafaz3VzKkFtCjSSyyMFVFAyWJPQADrVnHNfEX/BTj9ocfD34bxfD7R7rZrvidD9rMbfNBYA4bPp5rAp7qJPaunC0JYmtGlDqNHwR+2B8f5/2iPjPqmuxSP/AGBZk2OjwtkBbZCcOR2ZyS57jcB/CK++/wDgmZ+zn/wrn4ayeP8AWbXy/EHieNTa+YPmgsAcpj08wgOfVRH718FfsbfACX9ob41aXo1xEx8O2GL/AFeUZA+zoR+7z6yNhPXBY/w1+41taxWNvFBDGsMEShI441CqigYAAHQAV9XnWIjhqMcDR0VtfTovnuyn2LNFFFfFkBRRRQAUUUUAFFFFABRRRQAUUUUAFFFIaAGHPbrX5eftaeEvHum/E7UNY8YwNLb3chWxvIMtbeSM7IlP8JUdVODnJ5zk/qIvIBrH8T+FtL8YaPc6VrFjDqFjcLskgnQMpH9COoI5B5FebjsJ9cp8nNZr7vmfWcNZ6+H8Z9Y9mppqz7peT/q5+MVFfU/7Qn7FOqeCPtOveCkn1jQQS8lgPnubUd9veRB/30O4OCa+WCCpIIwR2r8+xGGq4afLUVj+rMqzjB5xQVfCTv37p9mun9WCiiiuU9sKKKKACivXfgl8MPBHxXuE0fU/Ftx4W8QSNthW4t0lguM9Ajblw3baevYnOB7ndf8ABN68UbrTx3DPnoJNNK/ylNejSwGIrw56Ubr1X+Z8ljuKcry6u8NjJuEvOMrPzTSs18z4vor6xvv+CdnjGLP2TxHo0/p5olj/AJI1YV3+wF8TLfPlzaJc4/55Xcgz/wB9Rim8sxcd4Mzp8YZFUdo4lfO6/NI+a6K94vP2Ivi3a58vQbe7/wCuN9CM/wDfTCsK8/ZN+LNiD5vgy7OP+eU0Mn/oLmsXgsTHem/uZ6MOIcoqfBioP/t5f5nklFd7e/AP4kafnzvBGuNjqYrF5P8A0EGsW6+G/i2wz9p8L6xb46+bYSrj81rJ0Ksd4v7juhmWCq/BWi/SSf6nOUVYutNu7FttxazQN6SxlT+taPhDwjqnjrxLp+haRbtcajfSiKKMdB6sT2UDJJ7AE1mqcpPlS1OmpiaNKDqSmlFK7fSyPRf2aPgVdfG/x5HbSpJF4esSs+o3I4+TPyxKf7z4I9gGPbB/UvStLtdE062sLKCO2s7eNYooY12qiKMBQOwAFcZ8FPhNpnwa8DWWgaeA8oHmXV1tw1xMQNzn24AA7AAV3/bng1+i5fglhKWvxPf/ACP5L4r4hnn2Ncou1KOkV+bfm/yH0UUV6p8SFFFFABRRRQAUUUUAFFFFABRRRQAUUVzXj/x7oXwy8I6n4m8S6jFpWjafEZZ7qY8AdlA6sxOAFHJJAHJoAb8Q/iFoHwr8Ial4n8T6lFpWjWEZkmuJj+SqOrMTgBRySQBX4nftgfth+IP2o/FuB5uleDLCQ/2Zo27r286bHDSkfgoOB3LN/bB/bA1/9qPxhx52l+DNPkb+y9I3fh582OGlYfgoOB3LevfsFfsEz/GO6tPH3j60ktvA8L77LT5AVfVmB6nuIQRyf4ug4yahu+iNErasg/YR/YFuvjVcWnjrx3ay2fgSF99rZNlJNWYHt3WEEct1bovcj9dtN0210bT7axsbaKzsraNYYLeBAkcSKMKqqOAAAAAKfZWcGm2kFrawR29rAixxQxKFSNAMBVA4AAAAAq1VJWIbuFFFFMQUUUUAFFFFABRRRQAUUUUAFFFFABRRRQAUUUUAFFFFABRRRQAUUUUAFFFFABRRRQAUUUUAFFFFABRRRQAUUUUAFFFFABRRRQAUUUUAFFFFABRRRQA0jmk70vQVxnxf8ew/DX4ba/4klK5srZmjVujyn5Y1/Fio/GonJQi5S2RrQozxFWNKmryk0l6vQ+Bv23/iofHnxYk0W0m36X4eVrVQDw05IMrfgQqf8APrXzrU19ezajez3dzI01xPI0skjnJZmOST7kmoa/LsTWliKsqsup/a2U5fTyvA0sJT2ikvV9X83dhRRRXMewFFFFABRRRQB92f8E4dZEvh7xlpJPNvdQ3QH/XRCp/9FCvsnPNfnb/wT58Stpfxb1PSWbEWp6cxA9XjdSP/AB0vX6Jjmv0XKZ8+Ej5XX4n8lcdYZ4fPaz6StJfck/xTEHXNfJ/7fvxRbw74HsfCNlNsu9bk8y5CnlbeMgkH03NtHuAwr6xJAFflP+1d48bx/wDHHxFco5e0sJP7Ot+cgLFlWx7F97f8Cqc1xHscM0t5af5mvAmVrMc3jOavGmub59Px1+R5DRRRX54f1gFFFFABRRRQAUUUUAFFFFABRRRQAUUUUAFFFFABX1b+yJ+1XD8PEg8GeLJinh+SQ/Y9Qc5FmzHJR/8ApmSSc/wknPB+X5Sorqw+IqYWopwZ4mb5Rhs7wssLiVddH1T6NH7WWd7BqFtHcW0yTwSqHSSNgyspGQQRwQR3q1g5r8t/gD+1R4k+Ct1DYyl9a8MFv3mnSv8ANECeWiY/dPfb9088AnNfo98PfiPoXxS8N2+t+Hr1byxl4YdHifujr1DD0+hGQQa/QMFj6WMj7ukuqP5Y4h4XxmQVP3vvU3tJbej7P+kdZRRRXpnxwUUUUAFFFFADC23J7V+W37X3xK/4WN8Z9TFvJv03SP8AiXW+D8pKE+Y34uW57gLX3h+038Vk+EXwp1TU4ZhHqtyv2SwGfm85wQGH+6Nz/wDAcd6/KR3aR2diWZjkknJJr5PPMTpGhH1f6H7l4a5Q5VKmZ1Fovdj+r/JfNiUUUV8cf0CFFFFAHUfC/wAVv4H+Ivh3XlYxrY30UshHeMMN4/Fdw/Gv2Jt5BNAjqchhkEdDX4nDg1+vPwI8RN4q+D3hHU3bfNLpsAlb1kVAr/8AjwNfXZBU/iUvR/1+B+C+J+EX+z4xLvF/mv1O/ooor68/BgooooAKKKKACiiigAooooAKKKKACiiigAooooAKKKKACiiigAooooAKKKKACiiigAooooAKKKKACiiigAooooAKKKKACiiigAooooAKKKKACuI+Lnwi8M/G/wADX/hTxXp63+mXQyrDiW3kAO2WJv4XXPB+oOQSD29FAH4IftVfspeJ/wBl3xqdP1JW1Hw7eMzaVrcaYjuUH8Lf3JFGMr+IyDmvo39gb9v+T4eyWHw4+JF+0vhZiIdL1q4bLaaegilJ6w9g38H+7939Mfin8LfDfxn8E6j4U8V6amo6RergqeHicfdkjbqrqeQR+oJFfiJ+1h+yf4k/Zc8bmwvg+o+Gr1mbStaRMJOg/gfssqjGV/EcGotY1TUtGfvNDPHcRJLG6vG4DK6nIYHoQamr8n/+Cf8A+30/w/lsPht8Rr8v4YdhDpWtXDZOnE8CGVj/AMsfRj9zp937n6uRSrLGrowdGGVZTkEetUnczasSUUUUxBRRRQAUUUUAFFFFABRRRQBh+LtO1HV/Dep2Wk6g2lalPbvHb3yIHMEhHyvtPBwa/Ib4i+Gde8I+NNV0vxKs39tQzt9okncuZSTnzAx5YNncG75r9kunH614B+1f+zpD8ZfC/wDaelQpH4t01CbZxgfaY+phY/mVJ6H0BNeHmmDliqalDePTufpPBHEFPJsY6WISVOpZOXWL6O/bv95+ZNFS3dpNYXU1tcxPBcQuY5IpFKsjA4IIPQg9qir8+2P6ojKMo80Qooro/APw9174m+I4NE8PWMl9ey8nbwkSd3duiqPU/TqQKuEXNqMVdsyrVqeHg6tWSjFatvRJGJp+n3WrXsFnZW0t3eTuI4oIELvIxOAqgckmvvD9mr9i228LNa+JPHcEd7rAxJbaUcPDbHqGk7O/t90e5xj0r9nr9lzQfgpp6Xs6Jq3imVcT6g6cRZHKRA/dXsT1bvgcD3PAGPavtMvylUrVa+su3Rf8E/nTirjqpj+bB5a3Gns5bOXp2X4sVECKABgD0p1JRX0x+PDetGcLzxWD4x8caJ8P9Dn1fX9Sh0zT4R80s7YyeyqOrMewAJNfBPx7/bZ1rx4bjRvB3n6BoTZV7vO26uB9R/q1PoDk9zyRXn4rHUcJG83r26n1GScOY7PqnLho2it5PZf5vyR9G/Hz9sPw58KBcaVo5TxB4nXKm3if9zbN/wBNXHcf3Bz67etfn58RPif4l+KuuvqviTU5L2fnyovuxQL/AHY0HCj9T1OTzXKMxYkkkk8kmivhcZmFbFvV2j2/rc/pfIOFcDkUOamuap1m9/l2Xkvm2FFFFeYfaBRRRQB95/sL/H3+3tKHw/1y5zqNjGX0ySRuZoR1j9ynUf7P+7X2EP1r8qv2dfgv46+IXi2w1bwsH0mDT7hZTrcykRQlTnC/89G/2B684Br9TrZZEt4hK6vIFAZlXaCe5AycfTJr9DymtVqULVFts+6P5R45wOCweaOWDmnz6yivsv8A4O9i1RRRXtH50FFFFABRRRQAUUUUAFFFFABRRRQAUUUUAfkr/wAFNv2dP+FefEaL4h6Pa7NB8TyEXgjX5YL8DLZ9PNAL/wC8JPat/wD4Jc/tF/8ACM+Krv4Wa1dbdM1mRrrSGkbiK7C/PEM9BIq5H+0mBy9foX8cvhNpfxw+F+u+DtVAEWoQEQ3BXJt51+aKUe6sAfcZHQmvwj1rSPEHwg+IdzYXHm6T4k8Paht3xnDQzxPlXU9+QCD3GDX3WX1I5ngZYSo/ej/Sfy2ZotVY/oaxz7UvevJ/2YvjfZftA/B3Q/FcBjS/dPs2pWyf8sLtABIuOwOQy/7LrXrBr4epTlSm4SVmtDMWiiipAKKKKACiiigAooooAKKKKAEr4Z/4Kj/AT/hNfhxZfETS7bfq3hr91fbB80ti7dT6+W53ewdz2r7mzVDW9Is/EOj32lahbpdWF7A9tcQSDKyRupVlPsQSK6sJiJYWvGrHp+XUa0P5zKK9I/aJ+D958CfjB4i8H3Qd4bS4L2U7j/X2z/NE/wBSpAOOjBh2rzev1+nUjVpqcXo9TQKAcHNFFaAftr+wj8dv+F5/AfS5r6487xHomNL1Pecu7Io8uU+u9NpJ7sH9K+jRX4u/8E8vjp/wpz492On31x5WgeJ9ul3m44RJSf8AR5T9HO3J6LIxr9oga/Ks2wn1TFNR+GWq/wAvkZtWFooorxxBRRRQAUUUUAFFFFABRRRQAUUUUAFFFFABRRRQAUUUUAFFFFABRRRQAUUUUAFFFFABRRWfrmsWfh7R77VdRuEtbCxge5uJ5DhY40UszH2ABNCV3ZAfBn/BVj45/wBieFNH+F+mXG271crqOqBG5W2Rv3UZ/wB+RS3/AGyHrX5f16D8ffixefG74u+JfGV5vVdQuibaFznybdflhj/BAucdTk968+r9ay3CrB4aMOu79X/VjRKwUUUV6YyW0tZr66htreJ5riZxHHHGMs7E4AA7kmv3c/ZQ+CUPwB+COgeGDGg1Vo/tmqSLzvu5ADJz3C4VAfRBX5s/8E1fgV/wtD43L4n1C38zQvCQW9O4ZWS7JP2df+AkNJ9Y19a/YavguIcXzTjhovbV+pMn0HUUUV8eQFFFFABRRRQAUUUUAFFFFABRRRQBjeLPE2m+DPDWp69q9ytppem20l3czt0SNFLMffgdO9fgt8efi7qXx2+LGv8AjHUSytfzkW1uTkW9uvyxRD6KBnHU5PevvX/gqj+0H/ZWiaf8KdHucXOoBb/WTG33YA2YYT/vMN5HXCJ2avm3/gnr+z5/wuv412+qalbeb4Z8LlNQvN65SabP7iE+uWUsR0KxsO4r7bKaMMFhZ42t1Wnp/wAFlrRXP0H/AGC/2ef+FDfBa0k1G28jxT4g2ahqe5cPECP3UB/3FPI7M719L96OAKWvjq1WdepKrPdkBRRRWQBRRRQAUUUUAFFFFABRRSE4BNAGH4q8V6V4L0O61fWr+LTtOtl3yzzNhQPT1JPQAck8CvlLxZ/wUY0ix1GSHw94TuNVtFbAury6Ftv9wgRzj6kH2rxf9sz41XnxE+JF54etbo/8I7oczW8cKt8ss68SSN6kHKj0AyPvGvnmvjcfm9RVHToOyXXuf0DwxwFhKuEhis0Tk5q6jdpJPa9rNv56H6S/B/8Abc8JfEvWLbR9TtJvDGq3LBIFuJRLbyOeiCQAYY9gygHoDk4r6PDbhmvxMVijBlJVgcgjtX6ffsf/ABen+Kvwsh/tGYz61pL/AGK7kc5aQAZRz7leCe5VjXdleZSxLdKr8XR9z5vjTg+jk9OOOwF1TvZxbva+zT3t016nvNFFFfSH5EMIByCMj3r5n/aF/Y30X4ni51zwyIdD8Ttl3Crtt7xv9sD7rH+8Bz3B6j6Y70v86wr0KdeHJUV0ell2ZYrKq6xGEm4yX3NdmuqPxk8Y+Ctb8Aa9caPr+nzabqEJ+aKYdR2ZT0ZT2IJBrEr9e/ir8GvDPxi0BtN8Q2AmZQfs95HhZ7Zj/Ej9u2Qcg45Br85fjv8AsyeJ/glevcTIdV8Ou+IdVgQ7VyeFlXnY36HsT0Hw2Oyuphbzp+9D8vX/ADP6X4a41wucpUMTanW7dJej/R/iePUUUV4R+lACVIIOCO4r6r/Z5/bX1LwWbXQPG7y6toYIjj1Ll7i2Hbd3kQf99DtngV8qUV1YfFVcLPmpux4ma5Ng85oOhi4X7Pqn3T/rzP2f8PeJNO8W6Rb6ppF7DqGn3C74ri3cMrD6j8iOoNa1fkr8Fvj94o+COr+fo9z9p0yVwbnSrhiYJh3I/uNj+Ic9M5HFfo38GPj/AOF/jdpIn0m48jUo1ButMnIE0B9cfxLnow49cHivvMDmNLFqz0l2/wAj+ZOI+EMZkUnUXv0ukl08munrsz1KkwPSlor1z4IbsX0H5UnlIeqL+VPooHcryWkMqkNEhB6grmqsWgabbXQuorC2juACBKkKh8HryBmtDPvRkipsmUpzSsmLilooqiAooooAKKKKACiiigAooooAKKKKACiis7XNc0/wxo97q2q3kOn6ZZQtPc3Vw4SOKNRlmYnoABQBT8YeLtH8AeGtR8Q+INQh0vRtPhM9zdzthY1H6kk4AA5JIABJr8T/ANs79sfWv2oPFxtrQzaZ4F06U/2bpZbBlPI+0TAcGQjOByEBwOSxbY/bj/bU1H9pTxQ2iaHLNYfDzTZibS2OUa+kHH2iUfntU/dB9Sa3f2C/2HLr4/axD4x8XW0tr8PbGX5Y2yj6tKp5jQ9RGDw7j/dXnJWG76I0StqzW/YH/YQm+NF9a+PPHVpJb+A7aTdaWUgKtq8inp6iEEYLfxEbR3I/Xixs4NNs4LS1gjtrWFFiihhUIkaAYCqBwAAAABTNN0210bT7WxsraKzsraNYYLeBAkcSKMKqqOAAAAAKu1SViG7hRRRTEFFFFABRRRQAUUUUAFFFFABRRRQAUUUUAFFFFABRRRQAUUUUAFFFFABRRRQAUUUUAFFFFABRRRQAUUUUAFFFFABRRRQAUUUUAFFFFABRRRQAUUUUAFFFFADccmvjv/goh47+w+FvD/hSCUiS/na7uFU8+XGMKD7Fnz/wCvsTOBX5gftreLv+Ep+PWrRI26DSoYrGM54yo3v+TyMPwrxc3reywzS3lofofAeAWNzqEpLSCcvnsvxd/keEUUUV+eH9YBRRRQAUUUUAFFFFAHof7Pni7/hBvjP4S1cvtiS9SGVicARy5icn6K5P4V+uSHein1FfiWrFWBBwRzX66fAfx4PiP8JvDeumQSTz2qpcHPPnJ8kn/jysfoRX2GRVtJ0X6/o/0PwHxOwDU6GPiu8X+a/U6zxTqy+H/DWq6k67ls7WS4I9QqFv6V+Ml5dS313PczOZJpnaR3PVmJyTX6+/GaOSf4TeMIoM+c+kXapjruML4r8fD1rPP27016/odHhfCKhiZ9bxXy1Ciiivkz92CiiigAooooAKKKKACiiigAooooAKKKKACiiigAooooAK+hf2I/iDf+E/jRp+ipK50vXA9vcwZ+XeqM0bgeoIxn0Y189V9UfsFfCi58Q+PpfGl1GV0rRVeOBz0luXXbgeoVGJPoWSvRy6M5YqHs97/h1/A+Q4rqYelk2IeK2cWl/ie1vO9j9DxS0g6Utfph/HYUUUlACEc+gqKSZIImkdwqKMsxOABT2OFye1fE/7Y/7U0JtrzwF4QuxI8mYtWv4W+VR0aBGHUnoxHQfL3OOTE4qGFpuc/l5nuZNk+IzrFxw2HXq+iXVv9DxT9rX43j4w/EV49PnMnh3SS1vZYPyytn95L/wIgAf7Kr0ya8Ooor80r1pV6jqT3Z/YuW4CjlmFp4SgrRirf8F+berCiiisD0gooooAK/Tz9iHVTqP7POgxMdzWk1zBn285mH6MK/MOv0Z/4J9zmX4K3ak5EeqzKPb5Iz/WvocjdsS13T/Q/KPEiCllEZPpNfk0fT9FFFfeH8xhRRRQAUUUUAFFFFABRRRQAUUUUAFFFFABRRRQAUUUUAFFFFABRRRQAUUUUAFFFFABRRRQAUUUUAFFFFABRRRQAUUUUAFFFFABRRRQAUUUUAFFFFABXG/FT4WeG/jR4J1Dwp4q09dR0m9XBVuHicfdkjb+F1PII/UEg9lRQB+B37Vf7K/iT9l7x4+l6iHv/D94zPpOsqmI7mMfwt/dkXIDL9CMgg19R/8ABPb9vU+GJNO+F/xG1HOjOVg0XW7p/wDjzPRbeZj/AMsjwFY/c6H5cbP0V+MHwh8NfHPwHqPhPxXYreaZdjKuMCW3lAO2WJv4XXPB+oIIJB/Db9pr9mvxN+zJ8QptB1tDc6bOWl0vV40IivYQeo/uuMgMmcg+oIJjY1T5tGf0ABgRxyKdX5pf8E7P28Dc/wBm/Cr4i6jmX5bfQdaun+92W1lY9+gRj7Kf4a/SyqTuZtWFooopiCiiigAooooAKKKKACkIyKWkoA+MP21v2aRqlvcfEDwza/6ZCu7VrSJf9agH+uUD+JR971Az1Bz8L1+2TxrIhRxuVhgg96+SPEH7BOkax8XH1aK+Fh4Mn/0iXTIARMJSfmiQ4wsZ656jO0DoR8rmOVSq1FVoLfdfqft3CPG1LA4WWDzOTtBXi93ZfZ/yPlX4G/s+eI/jjrIi0+I2ejxOBdapMh8qLuVX+++P4R6jJA5r9KfhR8HPDnwb8Ox6XoFoIicG4u5MNNcuP4nbv3wBwM8AV0nhjwxpng/RbbSdGsotP0+2TZFbwrtCj+pPUk8knJrY6mvTwOX08Ir7y7/5HxXEnFmLz+fJ8FJbR7+b7v8ABdA4Ao5o6ms7XddsfDel3Go6ldxWVlboZJZ53CoijqSTXrNpK7PiIxc2oxV2zQJwMjtXgPx7/a38M/CFJ9NsGTXfE+CPsUD/ACW7esrjp/uj5vpnNfO/7QX7b2q+LXudD8CyTaRo5zHJqf3Lm4H+x3iU/wDfR/2eRXyi7tK7O7F3Y5LMckmvlsdnChenh9X3/wAj9r4b8P51+XFZtpHdQW79X09N/Q6/4l/FnxP8W9bbU/EepPduCfJtk+WCBT/DGnQduepxyTXH0UV8fOpKpJym7tn77h8NRwlONGhFRitklZIKKKKg6Qoor0j4O/APxX8atUEOjWfk6cj7bjU7gFYIvUZ/ib/ZXJ6ZwOa1pUp1ZKEFds4sXjMPgKMq+JmowW7Z5/YWF1qt7DaWdtLd3U7iOKCBC7ux6BVHJPtX2V8Af2E3uTba58RQYo+JItDif5j6ec46f7qnPqRyK+hfgh+zT4V+CdoklnB/aOuOm2bVrlQZG9Qo6IvsOT3Jr14EZr7LBZPGnapX1fbp/wAE/nziPj+ti+bDZXeEOsvtP07L8fQo6To9loOnwWGn2sNlZwIEjggQIiKOgCjgCr46+1B/SjjFfSpJaI/HW3JuUndsdRRRTEFFFFABRRRQAUUUUAFFFFABRRRQAUUUUAJX5s/8FUf2eNklj8W9GtjtbZp+uBF79IJz+kZPtGPWv0m6Gue8e+C9L+Ivg7WfDGtQfaNL1W2e1nTvtYYyD2YHBB7EA124LFSwleNVbdfTqNaH5Nf8E3f2hD8JfjCvhXVbry/DfitktW3t8kF4OIJPbcSYz/vKT92v2G61/Pj8Xfhpq/wV+J2u+E9U3Jf6RdGNJ1BUSp96OVfQMpVh9a/ZD9ir9oBP2gPgjpmpXc4k8R6XjTtXUn5mmRRtl+ki4bPTcWA6V9DnuFjLlxlLaW/6Mcu57/RRRXyJIUUUUAFFFFABRRRQAUUUUAFFFFAHwj/wVM+A3/CW/DzTviPpdvv1Pw6RbX+z70lk7cMfXy5Dn6SOT0r8qq/ov8R+H7DxXoGpaLqlut3puo20lpcwP0kjdSrKfqCa/Az46fCm/wDgp8V/Efg2/wBzNpt0yQzMMefA3zRSf8CQqfYkjtX3/D+L9pTeHk9Y6r0/4DLizg6KKK+uKHI7ROroSrKcgg4INfuZ+xp8cF+PXwI0LW7icS63ZL/Z2qgn5vtMYALn/fUo/wDwMjtX4Y19i/8ABMv45f8ACt/jU/hK/uPL0bxaq2qhz8sd4mTAf+BZaPjqXT0r57O8J9Yw7nFe9HX/AD/ryE0fr9RRRX5mZhRRRQAUUUUAFFFFABRRRQAUUUUAFFFFABRRRQAUUUUAFFFFABRRRQAUUUUAFFFFACEcV8Uf8FQ/jefAnwhtfBGn3Hl6t4qkKzhD8yWUZBk+m9ti+43ivtR5BGjMxChRkk9hX4W/tjfGpvjt8fPEOvQTmbRrV/7O0vByv2aIkKw9nYvJ/wADr3slwv1jFKcvhjr8+n+ZSR4lRRRX6eWFKql2CqMknAApK+lf+Cf/AMEP+FzftAaXLe2/naB4cxq19uGUdkYeTGex3SYJB6qj1z4itHD0pVZ7JXA/Tb9i/wCB6/Af4DaHo9zB5WuX6/2lqpYYYXEgB2H/AHFCJ9VJ717tjNKBS1+PVakq9SVSe7dzIKKKKzAKKKKACiiigAooooAKKKKAE71zXxE8daX8MvBGt+Ktal8nTNJtXupiOrBRwq+rMcKB3JArpe9fm5/wVX+Pp/4lPwn0q5/uanrXlt/34hP6yEH/AKZmu3A4V4vERpLbr6dRrU+DviZ4+1n4y/ErWvFGp77jVdavDL5SZbbk4jiTuQqhUA9AK/aP9j34Cx/s+/BLR9DmiVddvB9v1eQdTcuBlM9wihUHb5Se9fnh/wAE1PgB/wALS+MJ8XapbeZ4f8JFLkb1+Wa9OfJX324Mh9CqZ+9X7AV9DnuKSccHT2jv+i+Q5dhaKKK+RJCiiigAooooAKKKKACiiigAqOf/AFEn+6f5VJSHBBHrQNbn4t+KDO3iXVjdf8fJu5fN/wB7ec/rWZX0x+1p+zVrnhDxxqXiXQtNuNR8OanM105tYzIbSVjl1cAcKWJIbpg46jnxrwH8HfGHxI1aCw0LQry5MjBWuHiZIIh3LyEYUD8/QE1+YVsLVhWdPld7/ef2Zl2d4DE5fDFqpFRSV7tK2mqfaxxlfXH/AATp1x7fx74n0gMfKutPS6K9t0bhQf8AyKa85/aa+Alr8CovB1rDM11c3tpKbu4OQssyMpYqOygOAB6AZ5Jrs/8AgnlZvL8X9ZuR/q4dHkQ/VpoiP/QTXbgaU8Pj4U5bp/mj57iPHYfNeGa+Ko6wktH6St+aP0Tooor9CP5TEpaTNLQAg6VT1HTrbVbOa0vLeO6tpkMckMyB0dTwQwPBB9KudqCaW403F3R8M/tEfsOSWpuvEHw6jaSLmSfQicsvqYWPX/cPPoTwtfGd1azWNzLb3MLwTxMUkilUqyMDggg8gj0r9sT7/lXhXx8/ZV8OfGi2lvoUXRvE6j93qUK8S4HCyqPvjtn7w45IGD8xj8ojUvUw+j7dPl2P2bhnj6rhOXC5q3KGylu1691+Pqfl9RXX/Ev4VeJPhLr76V4j097SXkwzj5op1H8Ub9GH6juAa5CvjZwlCTjJWaP6Ew+Io4qnGtQkpReqa1TCtHw/4i1Lwrq9tqmkXs2n6hbNvingcqyn/DsR0I4NZ1FKMnF3RpUpwqxdOorp7o/QX9nb9tfTvGX2fQPG8kOk64cRxagcLbXR7bu0bn/vk9scCvq5HDruU5FfiZX0n+zx+2TrXwwe20XxMZtc8MrhI3J3XFov+wT99B/dJ47EYwfrMBnO1PEff/n/AJn4TxNwB8WLylebh/8AI/5P5H6RHA5pM56dKwfB/jXRPH2g2+saDqEWoWEwyssLZwe6sOoYdwcEd63gMdRg19cmpK6eh+E1Kc6U3Cas1o09GiSikpaZAUUUUAFFFFABRRRQAUUUUAFFFFABRRSE4oAr3NzDZW0txcSpBBEpeSWRgqooGSSTwAB3r8e/2/8A9uCb45a1P4H8G3jxeAbCbE1xGSp1aZT98/8ATJSPlXufmP8ACF73/go1+3F/wlFzf/CrwBqH/EmhYw67q1s/F24PNtGw/wCWYP3yPvEY+6Du+b/2Pv2TNb/ah8efZ183T/COnOr6vqwX7i9RDHngytzjsoyx6AGG76I0StqzqP2HP2L9Q/aW8VjWNbjmsfh7pkw+23QyrXsgwfs8R9em5h90H1Ir9ptB0LTvC+jWWk6VZw6dpllCsFta26BI4o1GFVQOgAFUfBHgnRfh14W0zw34e0+LTNF06EQW1rCMBFHcnqSTkknkkkkkmugqkrEt3CiiimSFFFFABRRRQAUUUUAFFFFABRRRQAUUUUAFFFFABRRRQAUUUUAFFFFABRRRQAUUUUAFFFFABRRRQAUUUUAFFFFABRRRQAUUUUAFFFFABRRRQAUUUUAFFFFABSUtFAEMx2xOx6BTX42eP9e/4Sjxz4g1jduF9f3Fyp9nkZh+hr9dfiHqv9h+BPEOoA4NrYTzZ9NsbH+lfjWxySa+Rz+elOHq/wAj928L6EebFYh7+6l+Lf6BRRRXyB++hRRRQAUUUUAFFFFABX2v/wAE8viYqvrfge7k5Y/2jYhj16LKo/8AHGA/3jXxRXSfDjxxe/Dfxxo/iSwJ8+wuFlKZwJE6Oh9mUsp+td2BxH1avGfTr6HzHEmVLOMsq4X7Vrx/xLVf5P1P2IvrSPULSe2mQSQyo0bKehBGCK/HX4h+D7nwB441vw9dqRNp908G5xjeoPyOPZlKsPY1+vPhLxRYeMvDum61pkonsL6BZ4pB3VhnB9COhHYgivmL9tj9nSfxpZDxv4ctTPrFlFsvrWJcvcQr0dQOrpzx1I/3QD9hm2FeJoKpT1cdfVM/BOBc4jk+YywuKfLGpZa9JJ6X7btfcfANFBGDg8GivgT+oU76oKKKKBhRRRQAUUUUAFFFFABRRRQAUUUUAFFFFABRRXuvwI/ZM8U/GC5t768il0LwwSGa/nTDzL6RIeWz/ePyj1JGK3oUKlefLTV2eZmGZYXK6Dr4qoopd/yS3b9DiPgz8G9c+NPi2HR9JhZLZSrXl+y5itos8sfUnnC9SfbJH6n/AA+8A6T8NPCGn+HdHg8qys02jdy0jHlnY92Y5JPv2HFRfDb4ZaB8KfDUGieHrJbS0j+Z5D80kz93dv4mP6dBgACuqklSJSXYKvq1ff5fgI4KN3rN7v8ARH8t8U8UVuIayhBONKL91d33fn+Q9M0uc15f41/aT+G/gNpE1TxVZG5Q4NtaMbiUH0Kxhip+uK8H8af8FFtIthJF4X8NXV/J90XGoSrAgPrtXcSPqVrprY3D0fjmvz/I8bA8OZrmNvq9CTT6tWX3uyPsc8Vxnj74u+EfhfZG58Sa5bacCMpCW3Syf7sa5ZvwFfnX43/bI+J3jQSRLrS6HaP/AMsNJj8oj/toSZPyavGL6/utUupLq8uJbu5lO55p3Lu59STya8OvnkErUFd92fpOWeGmJqNTzCqortHV/fsvxPpv48/tu6z4+huNG8IJPoGivlJLsti6uF9Mj/VqfQEk+oBIr5dJycnk0UV8tXxFXEz5qjuz9uyvKMHk9H2GDgkuvdvu3uwooorlPZCiiigAooooAK/SH9gO1+z/AANL4x5+pTyfoq/+y1+b1fqT+xxoZ0P9nvwuGXbLdLNdP775XK/+O7a+iyON8Q32T/Q/JfEmooZTCHWU1+CbPb6KKK+7P5mCiiigAooooAKKKKACiiigAooooAKKKKACiiigAooooAKKKKACiiigAooooAKKKKACiiigAooooAKKKKACiiigAooooAKKKKACiiigAooooAKKKKACiiigArzb49fArwx+0L8Pb7wn4mt90Uo8y1vYwPOs5wDtljPYjPI6EEg8GvSaKAP55/j18CfFH7OfxFvPC3iSApNEfNs76IEQ3kGTtljPoccjqpBB5Ffo7/wTw/bnHxKsrP4aePr8f8JZbR7NK1O4fnUo1H+qcnrMoHB/jA/vAlvpb9qD9mrw7+038O5/D+roLXVbfdNpWrKmZLOfHX3RsAMvcY6EKR+HHxF+Hniv4CfEi78P65BPo3iHSLhXjmhcrnB3RzROMZU4DKw/QjAjY1+JH9FeaWvj/wDYJ/bUtv2h/DKeF/E9zFb/ABD0uH95nCjU4V489B/fHG9R/vDgkL9fjpVmbVhaKKKBBRRRQAUUUUAFFFFABRRRQAUUUUAVbu6israW4ndYoolLtIxwFAGSSewr8zv2qP2k7z4x+IpdK0ud4PCNjIRbxgkfa3HHmuPTrtB6DnqTX0z+3j8UpfBnw1tvDljKYr3xC7RuyHBW3TBkH/AiyL7gtX5018hnONkn9Xg9Ov8AkfvXh7w7TnD+1sTG+rUPK2jl630QUUUV8ifvAUUUUDCpbOzn1C6itrWGS5uJWCRwxIWd2PAAA5JPpXefCL4GeKvjPqwtdCsStmjAXGpT5WCEe7Y5b/ZGT7Y5r9D/AIG/sveFPgrapcwRDVfELLiXVrlBuGeojXkRr9OT3Jr2MFltbFvmeke/+Xc+C4h4wwORxdNPnrdIrp/ifRfj5Hzt8Av2FLrU2t9a+IivaWpw8eiRnEkg7eaw+4P9lfm9SvSvt7RNC0/w5psGnaXZQ2FjAgSK3gQKiL6ADitDHFKAeTmvt8NhKWFjy018+rP5pzjPsdnlX2mLnotorSK9F+u46kopa7j58ZQDmq19eQadaS3N1KlvbxKXklkYKqqBkkk8AD1r46+Pv7dVvpxudE+HhS8uRlJNbkXMMZ7+Sp++f9o/L6ButcmIxNLCx5qj/wA2e3lWTY3Oa3scJC/d9F6v+mfQPxj/AGgPCfwV04zaxeCfUXTdb6ZbENPN6HH8K/7TYHXGTxU/wN+NGmfG/wAFR65YR/Y7lXMV3Ys+9reQdicDIIwQccg+oIH5O61rd/4j1OfUdUvJ7++uG3y3FzIXdz6kmvTf2avjbcfBP4gwXsju+hXu2DUrdecx54kA/vITkeo3DvXzlLOnPELmVoPT/gn69jPDmFDKpSoyc8Qtb7J23il+T3v2P1dwKO1U9Nv4NVsLe8tZUuLW4jWWKWNtyujDIYHuCCDVw9K+u3PwdpxdmLRRRQIKKKKACiiigAooooAKKKKACiiigD4A/wCCp37P3/CQ+ErD4o6RbbtQ0YLZ6oI15ktWb93If9x2x9JPRa+Vf2AP2gP+FH/HGzttQufJ8NeJNmm6hubCROT+5mP+65wSeiu5r9lfEnh7T/Fvh/UtE1W3S70zUbeS1uYH6SRupVlP1BNfgn8fvhFf/Ar4t+IfB19vcWFwTa3DDH2i3b5opPTlSM46HI7V9vlFaONw08FW6LT0/wCAy1qrH7/KcjilHIr5s/YK+Pn/AAvP4GaeL+587xL4f26ZqW5svJtX91Mf99AMnuyvX0n0r42tRlQqSpT3TIFooorIAooooAKKKKACiiigAooooATrX58/8FWfgZ/a/hnRvihp1vm50tl03VCg5a3dv3Mh/wB2Qlf+2q+lfoNxXOfEDwVp3xG8F634X1aLzdN1a0ktJh3CupG4ejA4IPYgGu3BYl4SvGqum/p1GtD+eCiuk+JPgPUvhj4817wpq6bNQ0i7ktZTjAfaeHX/AGWGGHsRXN1+vQmpxU47M0CrGnahc6TqFtfWcz213bSrNDNGcNG6kFWB7EEA1XoqviA/fP8AZu+L1v8AHP4MeGfF0bJ9qu7YR30Sf8srpPkmXHYbgSP9kqe9en45r8uP+CUnxt/sLxprXw01C422esodQ01WPAuo1/eoPd4wG/7Y+9fqOK/JMywv1TEyp9N16MzasLRRRXmiCiiigAooooAKKKKACiiigAooooAKKKKACiiigAooooAKKKKACiiigAooooA+af2/vjV/wp39nnWFtLjytc8Q50iy2nDKJFPnSDuNsYfB7My1+KXWvrf/AIKV/Gn/AIWZ8epfDtlP5uj+E4209ApyrXRINw31BCxn/rlXyRX6dkuF+r4ZSe8tX+n4GiQUUUV74wr9mf8AgnT8Ev8AhUvwAsdTvbfytd8VFdUuSwwywkYt4z7BDvx2MrCvzE/ZR+DEnx3+Onhvww8TPpfnfbNTYdFtIsNICe27hAfVxX7vW0EdrDHDEixxxqFVFGAoHAAHYV8VxFirKOGj11f6EyJ6KKK+HICiiigAooooAKKKKACiiigAooooA5X4neP9L+FngDXvFmsSbNP0m0e5kAOC5A+VF/2mYqo92Ffgf468X638X/iNqviHUN97reu3zSmOMFiXdsJGg64A2qo9ABX3v/wVa+PGBo3wp0u4/u6prGw/XyIT/wCPSEH/AKZmvJf+CZvwH/4WX8ZH8YalbeZoXhILcJvX5Zb1s+Svvsw0nHQqnrX3GV044DBTxtTd7enT72WtFc/Rr9lH4HQfAD4KaD4YKJ/azJ9s1SVOfMu5AC/PcLhUB9EFexY/KjPNHeviqtSVabnJ6vUgWiiioAKKKKACiikoASkyB3o+6MjmvCv2s/jovwd+H7wWMwHiTVg1vYgHmIY+eb/gIIx/tEdgaxrVY0KbqT2R3YDBVsxxMMLQV5Sdl/n6LdnL/FH9ufw38PPF+o6BaaPc67PYv5UtxDMkcXmD7yAnJO08HjqDXnV//wAFIrpsiz8Cxx+jTakW/QRD+dfF0kjzSNJIxd2JZmY5JPqabXwdTOMVNtxlZeiP6dwnAOSUacVWp88klduT1fV2TSPq3Uf+CiPjafP2LQNFtvTzhLLj8mWuk+CP7SPxd+OvxDs9DtZNM07T0xPqFza2X+pgBG7Bdm+ZuFHuc9Aa+MrW2lvbmK3t43mnlcJHHGMs7E4AAHUk1+pn7LvwQi+C/wAPIYLhEPiDUdtxqMowSHx8sYPogJHuSx713ZfVxeMq+9N8q3/y+Z83xXgcj4dwL9jho+2npG+tu8tb7fnY9j25QAgEe4pVVFHyqAfYVFcTxWsTzyuscSAszscAAda+M/j9+3SunXFzoXw7aO4mXMcmuSLujU9/JU8N/vtx6AjBr6nEYmlhYc9R/wCbPxTKcnxudV/YYSF+72S9X/TMb/go9qkE+ueCbFHVp4Le7mkUdVV2iVT+aN+Ved/sn/HXwp8CYvEl/rlvf3mo34higisoVbbGu4tksygZLL/3zXhXiDxHqnirU5dS1jULjUr+U5ee5kMjn2ye3oOgrOr4Grjm8W8TTVn0v6WP6hwfDVOGRwybFSbS3a0vrzfdc+95v+CjfhsMBF4U1R0z1eWNT+WTWhpn/BRLwRcyql5oetWYP8axxyKPr84P5A1+fFFdCznFp7r7keVLw9yOSsoSX/bz/U/VPwr+1r8LfFhWODxVbWM5/wCWeoq1t/484Cn8DXrNlqFtqVtHcWlxFcwSDcksLhlYeoI4NfinXS+DfiT4p+H92Lnw9rt7pTA7ikExEbn/AGkPyt9CDXoUc9a0rQv6Hy2P8MqTTlga7T7SWn3q1vuZ+yPPpijNfCfwp/4KD39o0dl480tbyHhf7T01Qsg93jJ2t9VK/wC6a+xfAvxD8O/EjSE1Pw5q0GqWrYy0TfMh/uup+ZT7MAa+jw+NoYle5LXt1PyPNuHsxyWVsXTtHpJaxfz/AEdn5HU0lLSZruPnDmPHnw80H4laDNo/iHTo9QspBnbIMMjdmVhyrD1Ffnp+0H+yFr/wkkuNX0bzte8LAljOq5mtV9JVHUD++OPULxX6YkgVHJEkwZXAdSMEEcGvNxmBpYyPvaPoz63IeJsbkFW9F80HvF7P07PzR+JtFffP7Q/7EFj4kFxr3gJItN1U5eXSSQtvOevydo29vun/AGeSfhTW9D1Dw3qlxpuqWc9hf27lJbedCjofcGvg8XgquElaa06Poz+nsj4iwWe0ufDytNbxfxL/AIHmijRRXvn7JP7P0nxh8Y/2lqsDHwrpUivclhgXMnVYR7d29BxxuBrnw9GeIqKnBas9TM8xoZVhZ4rEOyir+vZLzb0PoX9g74P6r4R8NXfi/VLi6t11mNVtNNLlY/KByJXToWb+E9lyf4uPrQDFQwQpbwpHEgSJQFVVGAAOgAqfbX6bh6Kw9KNJdD+Ns2zKpm2MqYyqrOT27Lovkh1FFFdJ5IUUUUAFFFFABRRRQAUUUUAFFFFACAYr8/f+Cjf7bn/CAafefC7wLqH/ABUt3Hs1nU7d+dPiYf6lCOkrA8n+BT/eOV9W/bu/bFtf2bPBTaPoc8dx8QNYhYWUJIYWMRyDcyD2OQgP3mHcKRX4++A/A3ir47/Emz0LR4p9a8S63dFmlmcsWZiWkmlc5wB8zMx9zUt9C4rqzov2cf2evEf7SfxJtPC+hRmKDibUNSdSYrK3B+aRvU9lX+IkDgZI/dX4P/CPw78D/AGmeEfC9n9k02yT5nbBluJT9+WRv4nY8k/QDAAA5T9mD9m7QP2ZPhxbeHNIUXWpTbZtV1UriS8nxyfZF5Cr2HqSxPsdCVhSdwoooqiQooooAKKKKACiiigAooooAKKKKACiiigAooooAKKKKACiiigAooooAKKKKACiiigAooooAKKKKACiiigAooooAKKKKACiiigAooooAKKKKACiiigAooooAKKKKACiiigDgPj3IYfgp45deo0W8xj/AK4vX5DV+wXxptG1D4R+MrZBuabSLuMD1JhcV+PtfG5/8dP0Z/Qnhe17DErrdfkFFFFfKH7eFFFFABRRRQAUUUUAFFFFAH2V+wb8cxp94/w71i42QTs02lSO3Cv1kh/4Fyw993civus4Iweh9a/FGxvrjTb2C8tJnt7q3kWWKaJtrI6nIYEdCCM1+nv7L37QVt8bPCCQ3sixeJ9PRUvoBgeZ2EyD+63cdjkdMZ+1yfHKpH6vUeq29O3yP504/wCG5Yas81wsfcl8S7S7+j/P1OF/aG/Yq03x/Nc+IfB7Q6Nr8hLz2bjFtdN1J4/1bn1AwT1AJJr4V8a+APEXw71Z9N8RaTc6VdrnCzp8sg9UYfK491JFfsoKxvEvhLRvGOmvp+taZa6pZSfehuog659cEcH36iurGZRSxDc4Pll+B4uQcd43KoxoYle0prbX3kvJ9V5P7z8ZKK/Q34gf8E/fBuvvLceG9Qu/DVw2SIT/AKRbg/7rEOP++8e1fP3i39g/4l+HzI2mxWHiGEHj7JcCOTHusgUZ9gTXy9bK8VR+zdeWv/BP2jAcbZLj0v33JLtLT8dvxPnOiuq8RfCvxj4SkkXV/DOq2ATrJLaOEPuHxtI9wa5YqR1BFeZKE4O0lY+0pYmhiI89Kaku6d/yEooorOxvzLuFFFGCexp2YuaPcKKvaboGp6y+yw067vn6bbaFpD+grudB/Zz+JniTb9i8F6qqt0a6h+zKfxk2itYUatT4It+iOOvmGDwqvXrRj6tL8zziivpjwx+wH8RtYaN9Un0vQ4j94TTmWVfoEBU/99CvZvB//BO/wtprxS+INfv9ZkU5aK3RbaJvY/eYj6MK9GllWKq/Zt66f8E+SxnG+SYO/wC+U32im/x2/E+A443ldURS7scBVGST6V7L8NP2R/iL8SHSVNHbQ9OJGbzVwYAR6qmN7exC49xX6KeBvgf4G+HIR/D/AIbsrGdRtFzs8ybH/XR8t+tdycIpPAA79K9uhkUI615X8l/mfm+Z+JlaonDLqXL/AHpav7lp+LPnT4RfsTeCfh2Yb7WF/wCEr1dMMJb2MCCNv9iLkfixb2xXqvxD+LvhD4Saatx4h1e309Sv7q2X5ppP9yNcsfrjA7kV85ftI/tsJ4aubvw14DeG71GPMdzrBw8UDdCsY6Ow/vHKj0Pb4c1rXNQ8SalNqGqXtxqF9M26W4uZDI7n3J5p4jMMPgU6WFim/wAP+CZ5ZwnmnEso47OqslF7L7TXktor5fI+vviR/wAFDr25Z7bwRoS20fIF/qvzuR6rEpwPxY/Svm3xx8c/HnxGaQa94lvruB+DaxyeTD/37TCn8RXC0V83Xx2IxHxzdu2yP1/LeGcqytL2FFcy+09X97/SwE5ooorgPqEktgooooGFFFFABRRRQAUUUUAFFFFAElrbSXlzFbwoZJpXCIi9WYnAAr9j/h54ZXwb4G0DQ1IYadYw2u7+8VQKT+JGa/Mz9k/wA/xB+N/h+Bk3WenSf2lcnGQFiIKg/V9i/jX6qgYAHYV9nkVG0JVX10+4/njxNx6qYmhgov4U2/novwX4j6KKK+qPxMKKKKACiiigAooooAKKKKACiiigAooooAKKKKACiiigAooooAKKKKACiiigAooooAKKKKACiiigAooooAKKKKACiiigAooooAKKKKACiiigAooooAKKKKACiiigAr5u/bQ/ZF0v9qDwM32dYbHxtpcbNpWpMMBu5t5T1MbHv/CeR/EG+jwcU6gD+cu3n8WfA34kLJGbvw14u8PXvf5ZbeZDggjoR2xyGB7g1+2H7Hf7V2j/ALUPw9S83RWHi7TVWHWNLU/dftNGDyY3wSPQ5U5wCfL/APgoP+xUnx28Oy+NvCNkqePtLh/ewRLg6rAo/wBWfWVR9w9x8p/h2/lj8Gfi/wCJv2ffiVp/irw9M1rqVhIY57WXIjuIs/vIJV7qcYPcEAjBAIjZmvxI/oiorzb4C/HDw5+0L8ONO8XeHJv3M48u6s3YGWznAG+GT3GeD3BBHBr0mrMgooooAKKKKACiiigAooooAKKKKAPzd/b91qTUPjbBZFv3NjpsSKueNzM7E/XlR+Ar5pr6O/b10xrH48PORgXmnQTA+oBdP5qa+ca/M8xv9bnfuf2PwooLJMLybcq+/r+IUUVJa20t7cxW8EbTTyuEjjQZZmJwAB3JNedufVSkormkFvby3c8cEETzTSMESONSzMx4AAHU19c/AP8AYWvte+z638QFk06wOHj0ZG2zyjr+9Yf6sf7I+b12mvb/ANmT9lnS/hLpFrrOtW0d94vnQO8rgMtnkf6uPtkdC/U8gcdfooDGK+zwGURilUxGr7f5/wCR/PXE3H1WtKWDyp2itHPq/TsvPftYyfDvhzTfCmlW+maTZQWFjAuyOC2jCIo+g/nWt3o5o4Ar6lJJWR+KylKcnKbu2KTxQOlAHeq9zdRWUDzTyLFEilmdzgKBySSegpiSb0RMTg15x8Xvjv4V+DGlG5129Bu5FJt9OtyGuJz/ALK54HucD3zxXgfx9/bpsdD+06J8P/L1LUBlH1l/mgiP/TMf8tD/ALR+X/eFfD2v+IdS8U6tPqer30+o387bpZ7ly7sfqe3oO1fOY3N4Ubwo+9Lv0X+Z+tcOcBYjMOXE5henT6L7Uv8AJeuv5np/xx/ad8V/Gu5kt7iY6V4eDZi0m2c7W54MjcF2+uAOwFeP0UV8XVrTrSc6juz+iMDgMNltFUMLBQiui/rV+bCiiisT0D7g/YT+P3nQj4c65cZkQNJpE0jdV6vDn25ZfbcOwFfauM1+U3wA+Bnjb4oeI7O/8OJJpNrY3CytrkwKxwMpBGzu7jj5R7ZIBzX6oWEU0NjbxzyiadUCyShNgdscsFycZPbNfoGUVas6HLUW2z7o/lbjzBYHDZnz4SavPWUV9mX/AAd7b3LlFFFe6fmoUUUUAFFFFABRRRQAUUUUAFFFFACV8Jf8FSfgH/wl/wAPrD4kaVbb9U8OYt7/AGD5pLJ24Y+vlyHP0kcnpX3b3rO17RbLxLol/pGpW6Xen38Eltc28gyskbqVZT7EEiurCYiWFrxrR6fl1GtD8W/2D/j2fgX8dtNN9ceT4b17bpmp7jhIwzfupj/uPjJ7Kz+tftmORmvwE/aB+EV98C/i74i8HXm9ksLgm0ncf6+2b5opPTJQjOOhBHav1q/YK+O4+OHwG037dced4j8PhdM1Hccu+1f3Up7nemMnuyvX0+e4eNSEMbS1T3/R/oVLufSlFFFfHEBRRRQAUUUUAFFFFABRRRQAUUUUAfmL/wAFXvgj/Z3iHQvifp1viDUVGl6oyDpMikwyH3ZAyZ7eUvrX57V+/wB8ffhRafG34ReJvB12EVtRtWFtM44huF+aF/wcKTjqMjvX4G6xpN3oGrXumX8D2t9ZTvb3EEgw0ciMVZT7ggiv0fIcV7ah7KW8Py6f5FplOiiivpijf8AeNNR+HXjbQ/E+kyeVqOk3kV5Cc8FkYHafUHGCO4Jr9/8A4e+NtO+I/gfQ/FGlSeZp+r2cV5Cc5Kh1B2n/AGgcgjsQa/nhr9SP+CUfxp/t/wAEa58Nr+fdeaHIdQ05WPJtZW/eKB6JKc/9thXyfEGF9pRVeO8d/R/8EmSPvuiiivz4gKKKKACiiigAooooAKKKKACiiigAooooAKKKKACiiigAooooAKKKKAE6V5x+0H8Vbb4J/B7xR4xnKmXT7Rjaxv0luG+SFPoXZc+2T2r0bPSvzU/4KyfGXz77wz8M7Cf5IB/bGpKp/jO5IEP0HmMQf7yGu/L8N9bxMKXTd+iGtT88dR1C41bULm+vJnuLu5laaaaQ5Z3YksxPqSSar0UV+upcuhoFFFdP8MvAN/8AFD4g+H/CemLm91e9jtEbGRGGb5nPsq5Y+wNKc1CLnLZAfpd/wSs+Cv8Awivw01b4hX8G3UPEcv2eyZhytnExBI9N8m7PtGh7192jrWF4M8K6f4F8KaR4d0qEQabpdpFZ28fcIihRn1PHJ7mt0V+PYzEPFV51X1f4dDN6i0UUVyiCiiigAooooAKKKKACiiigBOK53x/40034c+C9a8UavL5OmaTaSXc7dyqqTtHqxOAB3JAroq/PP/gqz8dTpfh7RvhdptwRcakV1PVQh6QIxEMZ/wB51LkdvLX1rtwWGeLrxpLrv6dRrU/PT4i+OdX+L/xH1rxNqIe41XW71pjEmWwWOEjXuQo2qB6AV+2H7JHwQj+APwP0Hw28Srq8qfbtVkXq93IAXGe4QBYwe4QV+bH/AATd+Bf/AAtb45w+Ib+383QPCQTUJSwysl0Sfs6fgytJ/wBssd6/Y7mvoc+xKi44SntHf9F9w5dhaKKK+RJCiiigAooooAKKKKAMbxP4ksPCWgX+sanOtrYWULTTSt0VVGT9T6DueK/Jv40/FS++MXj/AFDxDeFkhc+VZ2xORBApOxfryST3JJr9HPj78H9Z+NlhZeHo/ECaD4cVxPe+VEZZrpwfkTGQFQdcknJxx8vOF4F/Yq+Gfg5VkudLfxDeLz52qyeauf8ArmAEI+qmvAzDDYjGSVKGkF1fV/8AAP0/hXN8p4epSxmIvOvLRRS+FersrvyvZH5veGvBev8AjO7+zaHo17q82eVtIGk2+5wOB7mve/A/7BnxB8SeXNrL2fhm1bkieTz5seyJkfgWBr9E9K0Ww0SzS10+ygsraMYSG3jVFUewAAFXqxo5HRhrVk5fgj0Mw8Scwr3jg6caa7v3n+i/A+dvhF+xZ4P+F2t2Ouz3V3r+sWbb4pLoKsMb44dYwOo6jJODgjkV9EZEYJPGO9KBgdOtfNn7anxyf4a+CF0DSbjytf1tGjDofmt7fpJJ7E52qfdiOVr12qOAoylFWij4Om8x4nzCnSqTc6ktLvZLd6dEtXoeHftiftRzeL9SuvBPhW7MehWzmO/vYH/4/HHWNSP+WYPB/vEegGfk6jqaK/O8TiJ4qo5zf/AP60yfKMNk2EjhcOrW3fVvq36/gFFFFch7gUUUUAFFFFABW74M8da98PNbi1bw9qdxpl6n/LSFuHH911PDL7EEVhUVUJOD5ouzMatGniIOnVinF7p6p/I/RP8AZ4/bR0n4jPBoXizydE8QvhIp92La7bsFJ+45/uk4PY5OK+ogFPIOc1+JQODkcGvs79k/9r2e3ubPwZ44vDLbuVhsNXuGyyHoscrHqD0Dnp0PHI+wy7NudqjiHr0f+f8AmfgHFnAv1aMsdla91ayj281/l93Y+6aWmqwdQQcg0vWvqz8RE464ryn42/s8+GPjdpbJqkAs9WiQrbapbqBNF6A/3lz/AAn1OMHmvVe3rSjgVnUpxqxcJq6Z1YXFV8FVjXw83Gcdmj8udX/ZB8e6P8TLDwm1kbiC/lIh1iFS1t5Q5Z2P8JVeSp57DOQT+jXw1+Hul/C3wbp/h3SIvKtbRMF2GXlc8s7HuzHJP5DgCuqAGRnGaU8jiuHC4ClhJSlDd/gux9LnnFGOz6lSpYmyUN7dX3fy/XuOFLSClr0j5AKKKKACiiigAooooAKKKKACiiigArx79p39o3Qv2Z/hnd+JdVK3OoS5g0vS9+HvLjHC+yDqzdh6kgHu/iF470P4YeDdV8U+I75NO0bS4DPcTv6DgKo7sxIUAckkAda/Cb9qP9o/XP2mvifd+JNSL2ulw5t9K0vdlbS3zwPQu3Vm7n2AATdioq5x3jTxj4q+O3xKu9a1WS41zxPrt2oEcSFmd2IWOKNB0A+VVUdAAK/Yz9hn9j6y/Zm8D/2hq8UVz4+1iJW1G5GGFpHwRbRn0BwWI+8w7hVrxr/gmv8AsXjwZpdp8V/GthjXr2LfodhcJzZwMP8Aj4YHpI4Py/3VOerfL+hBOKSXUcn0QtFFFUQFFFFABRRRQAUUUUAFFFFABRRRQAUUUUAFFFFABRRRQAUUUUAFFFFABRRRQAUUUUAFFFFABRRRQAUUUUAFFFFABRRRQAUUUUAFFFFABRRRQAUUUUAFFFFABRRRQAUUUUAFFFFAFHV7GPUdMu7WT/VzRPGfowIP86/F7VLCXStTu7Kdds9tM8Mi+jKSD+or9qz6etflB+1F4QbwX8dvFlnt2w3F0b6IkcFZh5nHsCzL+FfLZ7TvShU7Nr7/APhj9r8McUoYrEYVv4oqS+Ts/wAzyqiiiviz+iAooooAKKKKACiiigAooooAK6HwB491j4aeKrLxBodybe+tmyO6SL/EjjupHBH9QDXPUVUJODUouzRjWo08RTlSqq8WrNPZpn6zfAz466J8cvCyahp7i21GABb3TnbMkD/+zKecN39iCB6djn3r8a/A3jzW/hx4jtdc8P3sljfwH7y8rIvdHXoynuDX6IfAL9r/AMN/FeCDTNWeLw/4nIC/ZZXxFct6xOepP9w/N6butfd4DNIYhKFV2n+DP5j4p4Kr5VUlicHFzo793H18vP7z6IopAwYZBzS19AflxG0aMMMin6isTVPA/h7XA39oaHp97nr9otkfP5g1u0h49BU8qlo0aRqTp6wbXocBcfAD4b3ZJl8D6CW9Rp8QP6LUA/Zy+GWd3/CD6IT/ANeSfyxXo+KSsvY039lfcjsWYYyKsq0v/An/AJnBQ/AX4c25BTwNoAI7nTISfzK1saf8NvCekkGy8N6Takf88bKNP5LXSgegp2OKr2UF9lfcYyxmJn8VST+b/wAyvHaQwqFSFEUcAKoAFTqgHYU6kPStTmcm9xaKKSgQw89a+VP23/j3ceA/D8Pg/RLjytY1eJmup4z89vbfd49Gc5GewVu5Br6sYYBx2r8nf2oPE0vin47+L7mV9wt7xrKNR0VYvkwPxUn6k14mbYiVDD+5vLT/ADP0TgXKaWaZqnXV4U1zW7u6Sv8An8jyzqaKKK/PT+rkrbBRRRQMKKKKACiiigAooooAKKKKACiiigAoor0n4A/B+8+NHxDstGiDpp0ZE+oXCj/VQgjOD/eb7o9znoDWtKnKtNQgrtnFjMXSwOHnia8rQirt+h9ifsEfCiTwn4CuvFd9FsvdeZTAGHK2yE7T7b2LN7jYa+qD1qppunW+k2FrY2kS29rbRrFFFGMKiKMKoHoAAKt/0r9Pw1COHpRpx6H8X5tmNTNcbVxlTeb27Lovkh9FJS10nkhRRRQAUUUUAFFFFABRRRQAUUUUAFFFFABRRRQAUUUUAFFFFABRRRQAUUUUAFFFFABRRRQAUUUUAFFFFABRRRQAUUUUAFFFFABRRRQAUUUUAFFFFABRRRQAUUUUAFFFFABX5n/8FK/2KRtv/i/4GsMdZfEWmW6fneIo/wDIgH+//fNfphUFxBHdwSQzIssUilHRxlWB4II7ik1cadj8Hv2QP2pdX/Zf+JMWpR+beeF9QKwazpan/WxZ4kQHjzEySp75KkgNmv3M8I+LdJ8eeGdM8QaFfRalo+owLcW11CcrIjDj6HsQeQQQcEV+P/8AwUH/AGNn+APi8+LfC9ox8AazMdsaDI0y4OSYD/sHkofQFT90FtT/AIJ1ftmH4KeJ4/AXi69I8DaxP/o9zM3y6Xcscb8npE5wG7A4bj5synbQtq6uj9iKKarh1DKQVIyCO9OqzMKKKKACiiigAooooAKKKKAPjD/gop4Fa50bw34sgjJ+ySvY3LAZ+VxujJ9ACrj6uK+Fq/Yj4q+ALX4m+ANa8N3mFS+gKJIRny5B8yP/AMBYKfwr8hvEGhXvhfW77SNRha3vrKd4Joz1V1OD/wDrr4XO8O6dZVltL80f0t4c5rHE5e8DJ+/Tf/krd/wd19xQr1H9mCztL/49+DIr0K0H23zAG6b1Vmj/APHwteXVoeHtcuvDGu6dq9i/l3ljcR3MLejowYfqK8KjNU6kZvZNM/Tcww8sVg6tCDs5Rkk+zaaP2l6AYpCOc/rXFfCP4naX8XPA+n+INLkBEyBZ4d2WglAG+NvcH8wQehFdtX6pCcZxUou6Z/EVehUw9WVKqrSi7NPo0A+lHXJzxUU08drC8srqkagszMcAAdcmvkv4+/ty6d4Y+06L4DaLV9UGUk1Q820B/wBj/now9fu9PvcisK+JpYaPPUdj0cryjGZvWVDCQ5n1fRebfQ96+K3xt8K/BzRmvvEGoKszgm3sYcNcXB9ETPT/AGjgDua/PL46ftT+KvjRcS2m86N4b3fJplu5+cZ4Mz8bz7cKPTPNeVeJvE+reMdZuNV1u/n1LULg7pJ533MfQD0A7AcDtWXXxGNzSribxh7se3f1P6R4c4JweTpV8R+8rd3tH0X6v8Aooorwz9KCiivSfg58AvFfxq1MQ6PZ+RpyPtn1O4BWCH1Gf4m/2VyeRnA5rWlSnVkoQV2zjxeMw+Aoyr4majBbtnn1hp91qt7DZ2NtLeXc7iOKCBC7ux6BVHJNfZfwC/YSeb7NrnxFykfEkWhQvyfTznHT/cU/U9RX0L8EP2avCnwTskksoP7R1x02z6tcqDI3qEHRF9hz6k4r10EZr7LBZPGnadfV9un/AAT+fOI/ECtjObDZZeEOsvtP07L8fQo6TpFnoVhBY6faw2dpAgjjggQIiKOgCjgCr/rR+NHGK+lStoj8cbcm5Sd2x1FFFMAooooAKKKKACiiigAooooAKKKKACiiigD4L/4Kn/Aj/hKfAemfErTLfdqWgEWuo7By9m7fKx/65yN+UrE9K+Sf+Cfnx0PwY+PenW19ceT4e8S7dKvgzYRHZv3Ep7fK5AJPRXev2U8UeG9P8Y+G9U0PVbdbrTdStpLS5hbo8bqVYfkTX4FfGj4Yaj8Fvin4i8Hahu+0aVdtHHMRjzoj80Uo/wB5CrfjX2+T1Y4zCzwVXpt6P/JlrXQ/oKzR1rwP9in45f8AC+PgNomq3c/na9po/szVcnLNPGBiQ/76FHz0yzDtXvecCvjK1OVCpKnPdOxA6iiiswCiiigAooooAKKKKACiiigBp6V+Qv8AwU5+Cv8Awr344R+LbGDy9H8WxG5YqMKl4mFmH/AgUf3Lt6V+vYr56/bn+C4+NP7POv2ltB52t6Ov9r6dtGWMkSkug9d8ZdQPUr6V62U4r6rioyez0fzGnY/EKigjBor9XNAr1n9lj4vv8Dvjp4X8UNIyadHcC21FR0a1k+SXI77Qd4HqgryaisqtONaDpy2asB/R7BOlzCksTh43UMrqchgehBqWvmP/AIJ7fGQ/Fr9nbSLe7n87WfDZ/si73HLMiAeS578xlRnuUavpvOK/HcRSlh6sqUt07GQ6iiisQCiiigAooooAKKKKACiiigAooooAKKKKACiiigAooooAKKKKAKGs6taaBpF9ql/OttY2cD3M8z/djjRSzMfYAE1+Afxv+Jl38Yvix4n8Y3m4Pqt68sUbnJihHyxR/wDAY1Rfwr9Tf+CmfxgPw6+AL+HrOfytV8WT/YVCnDC2XDzsPYjZGfaWvx6r73h3C8sJYiW8tF6L/g/kXEKKKK+wKCv0A/4JQfBk6x4w8QfEq+g3W+kRnTdOZhwbiRcysD6rGQv0mr4CiieeVI41LyOQqqoyST0AFfvN+y38Ik+CPwL8LeFmiWPUIrYXGoEdWupPnlye+GO0H0UV83nuK9hhvZreeny6/wCQmz1qiiivzYzCiiigAooooAKKKKACiiigAooooAzPEGuWPhfQ9R1jUrhbTTtPt5Lq4nf7scaKWZj9ACa/Av45fFO++NnxY8SeML7cr6ndM8ELHPkwD5Yo/wDgKBR7kE96/Sn/AIKkfG7/AIQj4S2PgTT7jZqvimTNyEPzJZREFs+m99i+4DiviX9g34H/APC7f2gNHivIPO0HQsatqO4ZV1jYeXGex3yFQR3UP6V9rk1KOEw08dV+Xov82Wu5+mv7EHwQ/wCFGfALRdPu7cw6/qg/tPVNww6yyAbYz6bECKR6hj3r6BxkUoGKOlfHVqsq9SVSe7dyBaKKKzAKKKKACiiigAooooAKKKKACiiigCtd3UVlaTXEzrHDEhdnY4CgDJJPpX5IfHj4my/Fr4o614gLN9jeTybKNv4IE4QY7Ej5iPVjX6CftkePT4G+Bes+U+y71YrpkOP+mgPmf+Q1k/Svy7r4/PMQ7xoL1f6H774aZWlCrmU1rflj6aN/fogqSCCS5mjhiRpZZGCoiDLMTwAB3NR19MfsIfDK28Z/E2716/hSe08PxJMkbjI+0SEiJsf7IR29iFNfN4ag8RVjSXU/Xs3zKGU4GrjKiuoq9u72S+bsdd8Jv+Cftxrmjw6j431afSpJlDrpunhfNjB/vyMCA3+yFOPXtXeat/wTt8G3Fsw07X9asp9uFedo5kz6lQik/mK+swAB6D2o96+/p5ZhYR5eS/m9z+WsRxlndes6yxDj2StZeVuvzufmn8Sv2HfH/ghZLnSY4vFWnxjO+xG2cD3ibk/RC1fPl3ZXGnXUttdwSW1zExSSGZCjoR1BB5Br9r2GR61578TfgT4M+LNqY/EGjQz3W3al9CPLuI/TDjkgehyPavLxORwl71B2fZ7H2uUeJOIpNU8zhzr+aOj+a2fysfkZRX0/8YP2E/FPgzz9Q8JyHxRpS5b7OAFvIx/u9JP+A8n+7XzLd2k9hcy29zDJb3ETFJIpVKsjDqCDyDXytfC1cNLlqRsft2WZzgc3p+0wdVS7916rdEVFFFcp7QUdDRRQK19D9C/2JP2hJPHeht4N166aXXdMj3Ws8p+a5txgYJ7unAPcgg84Y19VZPJFfjX8PvGt98O/GmkeItOcrdWFwsoXOBIvR0PsykqfY1+v3hfX7TxZ4d03WbCQS2N9bpcQsO6soYfjzX3+UYx4ik4TfvR/I/lzjzIY5VjliaCtTq3du0uq9HuvmbFLRRXvH5gFFFFABRRRQAUUUUAFFFFABRRRQAUUUUAFRySrEjO7BEUEsxOAB61JX55/8FNv2wf+ER0q4+EfhC+261fxD+3ryBubW3YZFuCOjyA5b0Qgfx8Juw0rnzj/AMFDP2xH+PXjM+EfDF4T4C0OchZI2+XUrkZBnPqi8hPYlv4gBr/8E5f2Nv8AhcvidPiB4usd3gnR5/8ARbWdfl1O6U52kHrEhwW7McLyNwHh37Jf7NOr/tOfFO10G28210G023Osakq8W9vn7oJ48x8FVHrk4wpr92PBvhLSfAXhfTPDuhWMem6PpsC29taxDCoij9SepJ5JJJ5NSlfUtuysjaVQoAAwB0Ap1FFWZhRRRQAUUUUAFFFFABRRRQAUUUUAFFFFABRRRQAUUUUAFFFFABRRRQAUUUUAFFFFABRRRQAUUUUAFFFFABRRRQAUUUUAFFFFABRRRQAUUUUAFFFFABRRRQAUUUUAFFFFABRRRQAUUUUANPXNfDv/AAUS+H5S48O+M7ePhw2m3TAdCMyRH/0YM/SvuINnNcJ8a/h3F8VPhprvhyQKJbqAm3kb/lnMvzRt9NwGfYkd64MbQ+s0JU1v09UfScO5n/ZOaUcU37qdn6PR/wCZ+QlFWNQsLjSb+4sruJ4Lq3laGWKQYZHUkMpHqCCKr1+ZNcuh/ZsJKpFSjsFFFFIoKKKKACiiigAooooAKKKKACgEqQQcEdxRRQJpPRnvXwn/AGy/Hfw1WCyvLgeJdHjwottQY+ai+iTfeHp824DsK+svh/8AtyfDnxgscWpXM/hi9PBj1BcxE+0i5GPdttfmnRXr4fNMRh1a912f9XPgc14JyjNG6nJ7Ob6x0+9bP7rn7PaD4w0PxTai50fV7LVLc9JbS4SVfzUmtbeOuRX4o2l9c6fMs1rcS20q9JInKsPxFdhpnxs+IGjqEtPGeuRRjon2+UqPoC2K9uGfRt78PuZ+eYnwwrp3w2JTX95W/FN/kfr+GBHWgkDuK/Jhf2mfiikeweNdTx7yAn88ZrM1H48fEXVARceN9dIPVY7+SMH6hSK1ee0ekX+Bwx8Msxb96tBL5/5H68GeMdXUfU00XMR/5ap/30K/GW+8X69qZ3Xmtahdt6z3Tuf1NUo9VvYX3x3k6P8A3lkIP86xefx6U/x/4B3x8L6ttcWr/wCH/gn7UiVT/GPzp+4HoQa/GrT/AIh+KtKkD2XiXV7Nx0MF/KhH5NXd+H/2sPir4cZPI8W3NzGvWO9RJww9CXUn8jWsM9pP44tfc/8AI4q/hlj4/wACvGXqmv8AM/VrNHevgvwL/wAFEdYs2jh8V+HLa/iyA1zpshicD12OWDH8Vr6h+GP7R/gP4tCOLRtZSLUWGTp16PJuB9FJw/1QsK9ahj8PiNIS17PRnweZcMZtlScsRRfKvtLVfO23zseoso5HrX5M/tMeHJvC/wAdvGVpMhHm373aEjhll/egj/vv9K/WfIODnIr43/b5+DM+raZZ+PtMhMk9in2bUkQZJgzmOT/gLEg+zDsprjzig62GvHeOvy6n0HAOZU8vzZQqu0ai5fne6+/Y+EqKKK/Pz+qgooooAKKKKACiiigAooooAKKKKACiiruj6NfeINUt9O021lvr64cJFBChd5GPQACmouT5UZznGnFzm7JD9A0G/wDE+tWek6XbPeahdyrFDDGMs7E8D/6/QV+pX7OXwLs/gf4Hjsspca1eATajdqOHkxwi/wCyuSB65J4ziuR/Za/ZetPg7paa3rUcd34vuYwGfAZbNCOY4z6/3m79Bx1+iR6V91leXfV17Wovef4H8zca8Wf2vU+pYN/uYvV/zNfounfcfRRRX0R+UhRRRQAUUUUAFFFFABRRRQAUUUUAFFFFABRRRQAUUUUAFFFFABRRRQAUUUUAFFFFABRRRQAUUUUAFFFFABRRRQAUUUUAFFFFABRRRQAUUUUAFFFFABRRRQAUUUUAFFFFABRRRQAUUUUAc5498D6L8SvB+q+GPEVjHqOjalAYLi3k7g9CD2YEAhhyCARyK/CX9qj9m7Wv2ZPijd+HL/zLrSZ83Gk6mVwt3b54J7B1+6y9jz0IJ/f2vGf2pf2cNG/aY+F154a1AR22qw5uNJ1Nly1pcAcE9yjfdZe456gEJq5UXY+X/wDgmj+2L/wnGkWvwo8YXxOv6dDjRL2Zub23Qf6gk9ZI1HHqg9Uyf0Gr+crXNF8U/BD4kz2F2tz4f8V+Hr4fMjbZIJo2BV1YdR0YMOCCCODX7YfsYftTWH7T3wvivpmitvFulhLfWrFOMSY+WZB/zzkwSPQhl5xkpPoOS6n0LRRRVEBRRRQAUUUUAFFFFADMAkZ7dK+Jv29Pgc02z4iaPbFmjCwaska9V6RzH6cIT6bPQ19tY5qlqemWus6dc2N9ClzaXEbRTQyLuV0YYYEdwQa48Vho4qk6cvl5M93JM2q5LjYYul00a7p7r/LzPxWor2b9pr9n68+CHi9zbJJP4Yv3Z7C7Iz5fcwuf7y9j/EOfUDxmvzStRnQm6c1Zo/sXL8dQzLDQxWHlzRkrr/J+a2aO8+E3xr8UfBjWHvvD14FjlwLixnBeCcDpuXI5HZgQR64Jr6PH/BR/UvsGw+CLb7Zj/Xf2i2zPrs8vP/j1fGlFdNHH4mhHkhOy/rueRmHDOU5pV9vi6Kc++qb9bNX+Z6v8Vv2nPHfxcR7XVNSWy0puum6cpiib/f5LP9GJHoBXlFFFctStOvLmqO7PZweAwuX0lSwtNQiuiVv69QooorI7wqazs59Quora1gkubmZgkcMSFndjwAAOST6V3nwi+Bfir4z6sLbQrIrZowFxqVwCsEI927t/srk/hzX6H/A39l/wp8FrWO5giGq+IWXEurXKDcMjkRryI1+nJ7k16+Cy2ti3zPSPf/LufA8Q8YYLI4umnz1ukV0/xPp+fkfO3wD/AGFLnUjb618RA9pbHDx6HE2JHHbznH3R/srz6lcYr7d0TQtP8N6Zb6dpdnDp9jAgSK3gQKiL6ADgVoYOKUA8nNfc4bCUsLHlpr59WfzVnGfY3PKvtMVPRbRWiXov13HUlLRXafPhRRRQAUUUUAFFFFABRRRQAUUUUAFFFFABRRRQAUUUUAIK/O3/AIKufA432j6H8UdNt8y2RGl6qUXrExJgkP0cshP/AE0Qdq/RKuY+JfgPTfih4C17wpq6b9P1a0ktZCBkpuHyuv8AtKcMPcCu3BYl4TERqrZb+nUa0Pyh/wCCaXxx/wCFZfHBfC9/ceXofi1VsiGOFS7Uk27f8CJaP6yL6V+wpGa/ni8YeGNZ+FHxB1TQ70vZa3oV+8DSRkqVkjfh0PocBgfQg1+5X7M3xgg+OnwV8M+LUdPtlzbiG/jTjy7qP5ZRjsCwLAf3WWvoc/w6co4uG0tH+j+aHI9Uooor5EkKKKKACiiigAooooAKKKKACmsoZSDyDTqKAPws/bN+DR+CH7QPiTRLeDyNHvJP7T0wAYX7PMSwVfZG3x/8Arw+v1b/AOCqnwd/4Sv4VaV49soN1/4auPJu2UctaTELk+u2TZj0Dsa/KSv1fKsV9awsZPdaP1X9XNE7oKKKK9YZ9ef8EzPjH/wrr49r4bvJ/L0jxbD9hYMcKt0mWgb6kl4x7yiv2GA4r+cnRtWu9A1ey1Owna2vrKdLiCZDho5EYMrD3BANfv8AfBT4lWvxh+FHhfxjabVTVrJJpI0ORHMPllj/AOAurr+FfA8RYbkqRxEdpaP1X/AIkdzRRRXyBIUUUUAFFFFABRRRQAUUUUAFFFFABRRRQAUUUUAFFFFACd6MUHkVwHx6+J0Hwc+D3irxhOVzpli8kCP0knb5IUP+9IyD8acIOpJRju9APyh/4KNfF/8A4Wd+0VqWm2s3maT4Xj/smAKflMykm4b6+YSn0jFfLVT399capfXF5dStPdXEjSyyucs7sckk+pJqCv2PC0Y4ejGlHZI1CiiiukD6R/YA+D3/AAtz9o3QzdQebo/h/wD4nF5uGVPlEeUh7HMpTjuoav2wNfGH/BLr4Qf8IN8D7nxdeQeXqXiu581CwwwtIiyRD8WMre4Za+zzX5bnOJ+sYtpbR0/z/Eh7jqKKK8QkKKKKACiiigAooooAKKKKAEpksiwozuwVVBJYnAAp3UV80f8ABQH40/8ACn/2edXjs5/K1zxFnSLLacModT50g7/LGGAPZmWtaFKWIqxpR3bsB+Xn7X3xpb47fHnxF4hhmMukQyf2fpYzwLWIkKw9N53SfVzX6S/8E2fgl/wq34DQeIL638rW/FrLqEhYYZbUAi3T6FS0n/bX2r8w/wBmj4QzfHP42eGPCSo5s7q5Et/IvHl2sfzynPYlQVH+0y1+9NnZw6daQ2tvEkNvCixxxRjCooGAAOwAFfX55Wjh6NPBU9uvotvxLfYtUUUV8WQFFFFABRRRQAUUUUAFFFFABRRRQAUUUUAfE3/BR/XpFtvBejqf3UklxdSDPdQip/6E9fEFfYH/AAUbjkHjDwi5P7s2UwUe4cZ/mK+P6/Oc2beLnfy/JH9b8DU408hw/L15n+LCvsf/AIJ0eKrSz13xZ4fmdUvLyGC5twcAuIy6uPcjepx9a+OK2fB3i/VPAfiWw13R7g2uo2MglikHI9CpHdSCQR3BNcuDxCw1eNR9D2uIMsecZbVwUXZyWj80018ro/ZwdaB04FeM/AL9pXw78b9MjiWRdM8SRJ/pGlyuNxwOXjJ++n6juOhPswPbvX6XSqwrQU4O6Z/HeMwWIwFeWHxMHGUd0/61XmO7UtFFanENPPavK/i3+zl4L+MVu7azYCDU9u1NTtAI7hfTLYww9mBHpivVMcdKQe4rOpThVjyzV0dWFxdfB1VWw83GS6p2Z+Xfxr/ZJ8Y/CEz38MJ1/wAPJlv7QtIzuiX/AKaR8lPqMr79q8Or9s5IxLGUYBgeCCODXyR+0h+xZp/ia0uvEPgS2i03WlDSTaWg2w3Pc7B0jf6fKfbrXyWNyblTqYfbt/kfu3DniCqso4XNtG9FNaL/ALeXT1WnkfAdFSXNtLZXMtvcRPDPExSSKRSrIwOCCD0IPao6+T2P3GLUlzRCv0o/YS8XP4i+B0NjM+6XSLyWzGTyUOJF/wDRmB/u1+a9fdn/AATguHbw94zgOdiXUDj0yVYH/wBBFe7ks3HFJLqn/n+h+Z+IdCNbJJVXvCUWvvt+p9mUUUV+gH8tBRRRQAUUUUAFFFFABRRRQAUUUUAFFFc7498baP8ADfwfq/ifX7xdP0bS7drm5nfso7Ad2JwABySQByaAPIf2yv2odP8A2YvhZPqSGK48VamHttFsX53y45lcf884wQT6kqvG7I/EvQ9G8U/HD4lQWFotxr/ivxFfH5nbdJPNIxZnZuw6sWPAAJPArq/2mv2gta/aT+K2peK9TLwWZP2fTNPLZWztVJ2IP9o5LMe7Me2AP0l/4JsfsjD4SeDU+Ivimy2+MNdgBs4Jl+fT7NsEDB6SScE9wu1eDuFRuzX4UfQf7L/7Oujfs0/Cyx8MacEuNSkxcarqQXDXlyQNzeoQfdVewHqST7DRRVmQUUUUAFFFFABRRRQAUUUUAFFFFABRRRQAUUUUAFFFFABRRRQAUUUUAFFFFABRRRQAUUUUAFFFFABRRRQAUUUUAFFFFABRRRQAUUUUAFFFFABRRRQAUUUUAFFFFABRRRQAUUUUAFFFFABRRRQAUhGaWigD8+P27/go3hnxTH460yD/AIlmrOI74IOIbkDhz7OB/wB9Kc/eFfJ1fst458G6Z8QfC+peH9YgFxp99EY5F7g9QynsykAg9iBX5OfF34Xap8IfHF/4e1RC3lNvt7jbhbiEk7JF+uMEdiCO1fC5xgnSqe3gvdl+D/4J/S/APESx2FWXV5fvKa0/vR6fNbeljjKKKK+cP1wKKKKACiiigAooooAKKKKACiiigAooooAKKKKACiiigAooooAKKKKACnQzSW8qSxO0ciEMrocFSOhBptFF7EtKSsz6y/Z4/ba1PwvcWug+PZpdV0ViI49VbLXFr2/ed5E9/vDn73Ar7xjk0/xboQeN7fUtLv4OCMSRTRuv5MpB/EGvxcr7C/YT+PU+mayPh7rNw0lhd7n0p5DnyZBlmiz/AHWGSPRgf71fV5XmcnJYeu7p7P8AQ/DuM+D6MKUszy2PK46yitmurS6NdfvOH/ah/ZWv/hLqVxr2gQS3vhCZ93ygu9gSfuP32Z+6/wCB5wW+da/a27tIdQtZIJ40mglUq6SKGVlIwQQeoIr5A+Of7B1lrEtxrPw/lj027bLvo85xAx7+U/8AyzP+ycr7qKePyiV3Uw6+X+RHC/H0OSODzV2a0U+j/wAXn5/efCNFdB4y8AeIvh7qbaf4i0e70m5BOFuI8K49UYfKw91JFc/Xysoyg+WSsz9vpV6WIgqlGSlF7NO6fzCiiipNwooooAKKKKACium8EfDTxR8R78WnhzRLrVZc4ZoY8Rx/77nCqPqRX1v8If8Agn4sMkWofEDUFmAww0jT3IU+0kvB+oTH+9Xfh8DXxL9yOnfofL5txJluTxbxNVOX8q1k/l+rsj5Y+Fvwd8U/GHWhp3h3T2mVSPPvJMpBAD3d+30GSewNfov8AP2ZdA+B2nidQuqeI5023Gpypggd0jHOxP1Pc9APT/DPhPSfBulRaZoun2+mWEXCQW8YVR78dSe5PJrZxmvtMFllPCe9L3pd+3ofzvxHxnjM8vQp+5S7dX/if6beo+iiivaPzwKKKKACiiigAooooAKKKKACiiigAooooAKKKKACiiigAooooAKKKKACiiigAooooAKKKKACiiigAooooAKKKKACiiigAooooAKKKKACiiigAooooAKKKKACiiigAooooAKKKKACiiigAooooAKKKKAPiL/go7+x+PjJ4Pfx94Vst3jXQ4Cbm3gX59StFySuB1kTkr3IyvJ24/Mv9nL49a7+zj8U9M8XaMzSxxHyb+wLbUvLZiN8Te/AIPZlU84xX9CB5r8hv+Cln7Iv/CqvFjfEjwrZbPCWuTn7dbQL8mn3jZJIA6Ryckdg24cAqKhrqaRfRn6o/Db4h6H8VvBGj+LPDl2LzR9UgE8Mg4ZezIw7MrAqR2IIrqa/HD/gnB+1yfgt45HgbxNebPBXiCcCOWZsJp94cKsmT0R+Ff0+VuADn9jgcjiqTuQ1YWiiimIKKKKACiiigAooooA5nx34F0f4keGL3QdctVu7C5XaynhlPZlPZgeQa/Mz4/fs36/8DtZd5I5NR8NzSYtNUjTjnokoH3H/AEPUdwP1W6Y5/GqOr6NY+INOuLDULWG+s50KSQToHR1PYg8EV5mNwFPGx10ktmfZcOcUYrh+q+T3qcvij+q7P8+p+LFFfeHxY/4J+6dq802oeBdRGjzOS39m3pZ7fP8AsOMsg9iG/Cvm3xL+yb8VPC87LN4UuL2LPyy2DpOrD1whLD8QK+Jr5biaDtKF13Wp/R+W8XZRmUFKNZRl/LJqL/HR/Js8hor0Sw/Z4+JepSbIfBOtA5xma1aIfm4Ar1nwF+wL488QzxSeIbiz8NWR++rOLifHsqHb+b/hWFPBYio7Rg/uO/FcR5Rg4OdXEx+9N/crv8D5mtraa8uI4LeJ555GCJHGpZmY9AAOpr66+AX7C19r4t9b+IAk02wOHj0ZG2zyjr+9YfcH+yPm9dpr6c+D37Mvgv4Nos+m2RvtXxhtTvsSTe4XgBR/ugE9ya9bHTFfUYLJo07Tr6vt0+fc/FeIfEGrik8PlacI9ZP4n6dvXf0Mrw74d03wrpVvpmk2UFhZQKFit7eMIiD6D+da3ejmjgCvp0klZH43KUpycpO7Y6iiimSFFFFABRRRQAnQUlG8AcsPzrN1bxFpmiw+df39rZxDrJcTKi/mSKTaWrKjGU3aKuzQJIFfPOu/tiaJ4A+I2q+EfGuk3eiyWc2ItQt/9IhlhYBo5CAAy5UjIAbByM8V71peq2Wt2MN9p91Bf2Uw3R3FvIJEcdMqwJB/Cvjz/goT8MBdaZo/jiygJltW+w37KP8AlmxJiY+wbcv/AAMV5+Oq1KdD2tF7a+qPquGsJgsbmCwWYJpTuk07NS6fftZrqfVXg74j+GfH9n9p8Pa3Z6tD/F9nmDMn+8vVT7ECumz3zxX4q6Zq19ol7Fd6feXFjdRnKT20rRyIfUMCCK97+Hn7cPxE8GeVBqk8PiiwXgpfLtnA9pV5J92DV5NDPKc9K0bea1X+Z91mfhti6N54Coprs9H9+z/A/S8Zpe9fPHwo/bX8EfEi/s9KvFuPD2s3LrFFb3S745ZGOAqSLxyePmC19DBgemMGvoKNanXjzU3dH5TjsuxeW1fY4um4S8+vp0fyH0UUVueeFFFFABRRRQAUUUUAflx/wVb+CX9heM9F+Jen2+201pRp+pMg4F1Gv7pz7vGCv/bH3qH/AIJTfGz/AIR7x1rPw21C422Wuob7Tlc8Ldxr+8Ue7xDP/bEetfff7SXwhg+OXwW8TeEZEQ3d3bGSxkf/AJZ3SfPC2ew3AA/7JYd6/DLwh4m1j4V/EHS9bsw9nrWhX6TqkgIKyRvyjD0yCpHpkV9zgJLMsulhpfFH+l/kWtUf0P0VzPw58caf8SvAuheKdKffp+rWcd3FzkqGUEqf9pTlT7g10o618NJOLcXuiBaKKKACiiigAooooAKKKKACiiigDnfHng6w+IPgzW/DOpp5mn6tZy2cwxyFdSuR7jOQexAr+fzx54Ov/h5411zwzqieXqGk3ktnMMcFkYrkexxkHuCK/okPFfk//wAFU/hB/wAIr8WdJ8d2cGyx8S23lXTKOBdwgKSfTdGY8epRjX1XD2K9nWdB7S29V/wConw7RRRX6GWFfpv/AMEmPi//AGh4d8T/AA3vZszafINW09WPPkuQkyj2V9jfWU1+ZFeufso/Fo/BX49+EvE0kxi05LoWuoc8fZZf3chPrtDbx7oK8vM8N9Zws4Lfdeq/qwnqfvPRTI3DqGUgqRkEd6fX5MZhRRRQAUUUUAFFFFABRRRQAUUUUAFFFFABRRRQAUUUUAIORX53/wDBWj4ufYtC8K/DizmxLeudY1BFPPlJlIVPqGbzD9YxX6HFgqkntX4Qftb/ABYPxm/aC8X+IopvO037UbOwIOV+zQ/u0I9m2l/q5r6LIsN7bFc72jr8+hS3PHqKKK/Sywrpvhn4Fvvid8QfD3hTTgftmr30VmjYyEDMAXPsoyx9ga5mvun/AIJSfCT/AISP4p6348u4d1n4dtfs1ozDg3U4Kkg/7MQcH/rotcOOxCw2HnV7L8en4g9D9Q/Cvhqx8H+GdK0HTIhBp2mWsVnbxD+GONQqj8gK16KK/IW23dmQUUUUgCiiigAooooAKKKKACiiigBvSvx0/wCClXxn/wCFl/H2bw/Zz+bo3hOM6fGFOVa5JDXDfUMFjP8A1yr9R/2gvirbfBP4PeKPGM5UyadaMbWN+ktw3yQp9C7Ln2ye1fhJ4e0TWPil4+sNLti9/ruvagsKvIcmSaWTG5j9WyT9TX1vD+GXNPFT2jt+v3IqJ+j/APwSi+C39i+Dtc+Jd/Bi61hzpunMw5FtG2ZWB9GkAX/tj71+gOcVzHw08C6f8MfAOgeFNLXFjpFnHaRtjBfaoBc+7HLH3Jrp+5r57G4h4rETqvrt6dBPUWiiiuMQUUUUAFFFFABRRSUAICaXjpTelcr41+KHhT4ewpJ4j16x0reMolxMA7/7q/eb8BUylGCvJ2RpSpVK81TpRcpPold/cjqc4pQcj1rzTwr+0d8N/GuoJYaT4ssZ72Q7Y4ZWMLSH0UOF3H2Ga9LX5gCDkeoqYVITV4NNeRpXw1fCy5K8HB9pJp/iPooorQ5z45/4KL+GHvPCnhbXkjLLY3ctq7DsJUDAn2zFj8fevg2v14+Onw7j+Knwu17w9gC4uIC1sx42zId8Zz2G5QD7E1+Rt5Zzafdz2tzE8FxA7RyRSDDIwOCCOxBFfCZ3RcK6qdJL8V/SP6Y8OcxjiMtlg2/ept/dLVP77kNFFFfOn62WNO1G60i9gvbG5ls7uBxJFPA5R0YdCrDkGvr/AOB/7el1piwaT8QoWvbcYRdZtk/eKPWWMfe/3l59mNfHFFdmGxdbDSvTdvyZ89m+R4HO6fs8XTu+j2kvR/pt5H7NeFvGOjeNtJi1PQ9St9TsZPuzW0gdc+h9CO4PIrc5r8cPAXxK8S/DLVl1Hw3q1xpk/G9Y2zHKB2dDlWH1FfaHwg/b90jW/I07x1ZjRbw4X+0rVWe2c+rLy0f/AI8PcV9jhM4o17Rqe7L8PvP5+zzgHMMuvVwn72n5fEvl1+X3H1+aOMVm6Jr+n+JNOhv9MvbfULOYbo57WVZEcezA4NaXrXvppq6PzCUXBuMlZodSEZpaQnAzTJPzY/bu8C2nhX4xJqNlEsMWtWoupUQYHnBijt+ICk+5J718319Aftt/EC38cfGm4trKRZbTRYFsN6HKvKGZpPyZtn1Svn+vzLMHB4qfJtf/AIf8T+yeF4145NhliPi5Vv26fhYK/QD/AIJ2aNJb/DjxFqLptW61LykJ/iCRrz9MsR+Br8/xya/WD9mDwQ3gH4I+GdMnQpeSQfapwRgh5SZNp91DBf8AgNelklNzxDn0ivz0PkPEjFxoZVHD31nJfctX+Nj1iikpa+7P5lCiiigAooooAKKKKACiiigAooooAQDFfkX/AMFNP2tD8S/FzfDLwxebvDGgzn+0Z4W+W9vV4K5HVIuR6F9x52qa+vP+Chn7Vo/Z/wDhp/wj+g3nl+N/EcTxWrRt89lbfdkuPZuqp/tZI+4RX5N/Aj4Ma7+0F8U9I8H6Ip+0Xsm+5u2UslrADmSZ/ZR27kqOpFS30NIrqz6O/wCCb/7JX/C6fHR8ceJbLf4K8PTgxwzLlNQvBhljx3RMhm9cqvIJx+xwGBxXKfDH4b6H8I/AmjeEfDtqLTSdLgEMS/xOerO57szEsT3JNdZTSsQ3cKKKKYgooooAKKKKACiiigAooooAKKKKACiiigAooooAKKKKACiiigAooooAKKKKACiiigAooooAKKKKACiiigAooooAKKKKACiiigAooooAKKKKACiiigAooooAKKKKACiiigAooooAKKKKACiiigAoopKAGnivIv2i/gNp/wAcvBptG8u11203SWF8V+4+OUbHOxsAH0wD2wfXvSkwSOOtZ1acK0HCaumdeDxdbA14YjDy5Zxd0z8X/E/hnU/Buv3ui6xaSWWo2khimhkHII7j1BGCCOCCCKyq/UT9pT9mnS/jfof2u18rT/FVpGRa3xGFlHXypcclT2PVScjuD+aPinwrq3gnXbvR9aspdP1G2fZLDKOR6EHoQRyCOCORX53jsBPBz7xez/rqf1jwzxPh+IKCTfLVj8Uf1XdP8DJoooryj7cKKKKACiiigAooooAKKKKACiiigAooooAKKKKACiiigAooooAKKKKACr2g6zdeHdb0/VLOQxXllcR3ETj+F0YMD+YqjRVRbjK6MqsI1KcoSV0z9ovDGtQ+JPD2marbnNveW0dxGT/ddQw/Q1qdvavPP2fHkf4IeBjL9/8Ase1/Lylx+mK9Dr9Xpy54Jvqj+GsVTVHEVKa2UmvudjK17w1pXirT3sdY0621Kzk+/BdRLIh/BgRXgnjb9hH4c+J5JJ9MS98N3B5/0KXfHn3SQNx7KVr6Qo7df0rOrh6NZWqRTOvBZrjsud8JVlD0enzWzPgzXv8AgnLrsDsdG8W2V2vZby1eEj2ypfP1ri7z9gf4n2zkRjR7oDvFeMAf++kU1+k4/OivMlk+Flsmvn/nc+yo+IGeUlaVRS9Yr9LH5mR/sLfFV3KnT9PQf3mvVx+la2m/8E/viPdSAXN3otlH3L3Mjn8AIz/Ov0dwaM1CyXCrv950VPETO5qycV6R/wA2z4i8N/8ABOMl1k13xiTH/FBp9pgn6O7cf9817N4K/Yu+GHg50lk0d9duU6S6tJ5oP1jACH8Vr3ccd6TbXbSy/DUtYwXz1/M+cxnFec45ONXESt2Vo/lYqabpVpo9rHbWVrDaW8YwkUMYRVHoAOBVzjFKMYoPAr0Ntj5VycneW4tFFFMQUUUUAFFFFABRRRQAUUUUAFFFFABRRRQAUUUUAFFFFABRRRQAUUUUAFFFFABRRRQAUUUUAFFFFABRRRQAUUUUAFFFFABRRRQAUUUUAFFFFABRRRQAUUUUAFFFFABRRRQAUUUUAFFFFABRRRQAUUUUAFFFFABXPeO/BWj/ABG8Iat4Z1+zXUNG1S3a2uYH7qe4PZgcEEcggEciuhooA/n2/aa/Z/1n9m34san4T1MPPZg/aNN1Arhbu1YnY49xgqw7Mp7YJ/Sv/gmv+1p/wt7wP/wgHia83+MPD0AFtNM2Xv7IYVWz3ePIVu5BU8nca9T/AG2v2YLX9pf4Tz2lrFHH4u0gPdaNdNgZfHzwMf7kgAHswU9sH8WfAvjTxL8DviXp+vaW0uk+I9BvCTHMpUq6krJFIvBwRuRlPYkVGzNfiR/RjRXm/wAAPjVov7QHwu0fxnoZ2R3ibLq0LZe0uFwJIW9weh7qVPQivSKsyCiiigAooooAKKKKACkpaKACkIB6jNLRQA0KoHCgUfhSbwOpArL1jxRpGgxedqWpWljFjl7mdIx+bEUm0tWVGE5u0VdmsTx0pP0ryfXf2qPhZ4dVvtXjKwmI7WRa5/8ARQavNvEH/BQP4e6YWTTrLV9YP8LxwLEh/F2BH/fNcc8Zh6fxTX3nu4bh/NcV/Bw02u/K0vveh9RdaDmvhXX/APgo7fyhk0XwbBb/AN2W9vGfP1VVXH/fVeb67+3X8VNXDC2vtP0fP/PlZq2PxlL1wTzjCw2bfov87H1GG8P88rv34KH+KS/S5+mBcL3rN1bxLpWhQebqWpWlhEP+WlzOqKPxJFfkzr/x7+IniUt/aHjLV5FP3o4rpoYz9VQgfpXEXV5cXszTXE8k8rfeeVyzH6k1wTz6K+CH3s+ow3hhXlricSl6Jv8AFtfkfq1rv7Unws8OqxuvGenS7e1kxuT/AOQg1eba/wD8FAvh3phZNPtdX1gj7rw24jQ/UuwI/wC+a/OiiuCeeYiXwpI+ow3htlVLWtOc36pL8Ff8T7Q1/wD4KPXkgdNF8GxQ/wB2a+vS2fqiqMf99V5trv7d3xT1cMLW707Rgehs7MMR/wB/C9fPFFefPMsVU3m/lp+R9ThuD8jwuscMn/iu/wA2z0DXvj/8RvEpP27xlq7KeqQXLQofqqbR+lcNd31zfzNNdXEtxK3WSVyzH8TUFFcM6tSprOTfqfS0MFhcMrUKSivJJfkfdX/BPr4r/btI1PwHfTZmsib3Twx6xMf3qD/dchv+2h9K+pfiJ4Js/iH4I1nw7e48i/t3hyRnYxHyuPdWww9xX5O/Cfx/dfC/4haJ4ltNzGxuA0sSnHmxH5ZE/FSw+uDX686JrFr4h0ey1OxmW4tLuFJ4ZV6OjKGUj6givt8pxCxGHdKe8dPk/wCrH838d5XLKc1jjqGiqe8muklv+j+Z+NXiPw9feFdbvtJ1KB7e9s5nhlRwRhlJB/DjrWdX7HeMfhr4X8f2f2bxFoVlq0YGFNxCGdP91vvL9QRXzd8Q/wDgnt4a1Xzbnwpq9zoMpyRa3I+0QfQEkOPqS30ryMRklWF3Sd19zPvcq8R8BXjGnjoOnLvuvw1X3fM+B7S6msbqG5t5GhnhcSRyIcMrA5BB9Qa/XT4IfEaH4qfDHQvEKMvn3EAW5Rf4Jl+WQY7DcCR7EV+Tnizw7J4S8Tanos11b3k2n3D20k9qxaNmQkEqSASMg9q+rv8Agnx8TvsGuav4Hu5sRXym+swx/wCWigCRR7lQrf8AADUZPXdDEulLaWnzW3+Rvx9lsczyqOPo6unqvOL3/R/I+86WkFLX3Z/MwUUUUAFFFFABRRRQAmOtfjf/AMFJfgt/wrD4+3Gu2cHlaN4tRtSiKjCrcggXC/XcVkP/AF1r9kBXzD/wUN+DP/C2v2d9Vu7SDzda8NN/a9rtGWaNAROn0MZZsdyi17GUYr6riot7S0fzGtzyH/glF8Z/7d8Ea78N76fdd6JIdQ09WPJtpW/eKB6JKc/9tq+/BxX4L/sr/F9/gb8dfDHih5Wj06O4FtqKjo1rJ8kuR32g7wPVBX7xwTJcQxyRurxuoZWU5BB6EGunPML7DE+0W09fn1/zBk1FFFfPCCiiigAooooAKKKKACiiigBuMV8/ftz/AAhHxh/Zy8S2UEPm6tpKf2vYYGW8yEEso9S0ZkUD1YV9Bdaa6B1KsAVIwQe9aUakqFSNSO6dwP5vyMGivW/2rPhOfgt8e/FvhiOIxafHdG5sOODay/vIwPXaG2H3U15JX7JSqxrQjUjs1c1CgHBoorXcD9wv2Gfi3/wt/wDZv8M3883narpcf9j35Jy3mwgBWJ7lozG592NfQBr8rv8Agk/8Wf7B+Jev+Abubba69a/bLNWP/LzBksoHq0bMT/1yFfqiK/Js0w31bFTgtnqvRmb0YtFFFeWIKKKKACiiigAooooAKKKKACiiigAooooAKKKKAPDv2z/it/wp/wDZ08W6zDN5OpXVv/ZtgQcN58/yBl91Uu//AACvwtJyc1+hP/BWr4rfbvEvhP4eWk2YrCFtWvkU5BlkykIPoVQSH6Sivz2r9KyLD+xwvtHvLX5dP8/maLYKKKK+jGHWv2+/YS+E3/Co/wBm3wxazw+Tqmrp/bF9kYbfMAUB9CsQiUj1U1+SP7Mvwrb4z/HPwh4VMZks7u9WS9x2to/3k3PbKKwHuRX73QxJDGkcahEUAKqjAAHavieI8RZQw666v9CZEtFFFfEEBRRRQAUUUUAFFFFABRRRQAUUVT1LUbfSdOur68mS3tbaJpppnOFRFBLMfYAE0bgfnH/wVm+MfmT+GPhnYz8IP7Z1JVPc7kgQ/h5rEH1Q+lcJ/wAErvg4fFvxY1Tx3ewb7Dwzb+Vasw4a7mBUEeu2MSfQuhr5d+O/xPufjN8XvFPi+cvjU713t436xwL8kKf8BjVB+FfsT+xF8Hx8GP2dvDelzw+Tq+oJ/auogjDedMAQp90QRofdDX3WL/4TssjRXxS0+/V/5FvRHvlFFFfCkBRRRQAUUUUAFFFFABRRSUAeWftDfGW2+Cfw7udZZFn1Oc/Z9PtnOBJMwJBbvtUAsfpjgkV+WPinxVq3jbXbvWNbvZdQ1G5cvJPM2T9AOgA6ADgDgV9Vf8FGdXuZvGHhPTGJW2hspbhR2Lu+0/pGPzr4/r4LOMTOpXdK/ux/M/p/gDJ8Phstjjmr1Kl232SbSS+67AEqQQcEdxX3z+xJ+0bd+MY28DeJbo3OqWsPmaddyHL3ES/ejY92UYIPUrnP3cn4Grpvhl4zn+Hvj/QfEVuzK9hdJM4Xq8ecOv8AwJSw/GuDAYqWFrKSenX0Pp+Jslo5zl9SlKPvpNxfVPp8nsz9kSMikB4qC0uUu7aKaNg0cih1YdCCMg1YIzX6Yfx01Z2Y36/SvgH9uX4CS+Hddk8f6NbltL1BwuopGvEE54Ensr9z/e/3hX3904rP13RLLxHpF3pmo26XdhdRtFNBIMq6kYINcOMw0cXSdOW/R9mfRZBnVXIsbHFU9VtJd11+fbzPxaor3P8AaX/Zn1P4Ka09/YJNfeEbl/8AR7zG5rcnpFIex9G6N9civDK/N61GdCbp1FZo/rzLsxw+aYeOKwsuaMv6s+zXUKKKKwPUCiiigDq/APxT8V/DHUftnhrWrnTXJBkiRt0Mv+/Gcq34ivq74c/8FEMRR23jbQSXBAN9pBBz7tE549yG+gr4morvw+Or4b4Jaduh8vmvDWV5xriaS5v5lo/vW/zufqLZ/tn/AAkvIDJ/wlHkMBlop7KdWX2+5g/gTXjXxy/by0+40e50j4fJPLdTqUbWLhDGsSngmND8xb0LAY9DXw/RXfVzrE1IcisvNb/mfL4Pw8yjCV1Wk5TtqlJq3zslf8u4skjSuzuxd2OSzHJJpKKACxAAyT0Arwdz9O0ij1L9mv4WN8W/i1pGkyxFtMt2+2X5xx5KEEqf94lU/wCBV+sMaCONUA+6MYr5+/Y5+CR+FXw9XUdSt/L8Q62FnuVdcPBHj93F7EAliPViD90V9B9jX6JleFeGoe8velq/0R/J3GudrOMyapO9On7q831fzf4JD6KSlr2T8/CiiigAooooAKKKKACiiigBB0rk/ij8SNE+EXgHW/F/iG4+zaTpVu08pGNznosajuzMQoHcsK62vyE/4Kc/tTH4m+O/+FbeH7vf4Z8OTn7dLE3y3d+Mhh7rFkqP9ov1wppN2Gldnyz8b/i/rvx++KWseMNbZmvNRmxBaoSy20I4ihT2UYHuck8k1+uX/BP39lVf2evhcmq61a7PHHiKNLi/Lr89pD1jth6EZ3P/ALRxyFFfG3/BMT9lf/hZfjg/ErxFZ7/DXh2cCwimX5bu+GCD7rFkN/vFOuGFfrvnFJLqXJ9ELRRRVGYUUUUAFFFFABRRRQAUUUUAFFFFABRRRQAUUUUAFFFFABRRRQAUUUUAFFFFABRRRQAUUUUAFFFFABRRRQAUUUUAFFFFABRRRQAUUUUAFFFFABRRRQAUUUUAFFFFABRRRQAUUUUAFFFFABRRRQAUUUUAFFFFACUtFJQA2vKfjj+z54c+OWjGLUIxZ6xChFpqkKjzIj/db++meqn3wQea9X7UgGF6VnUpwqxcJq6Z1YXFV8FWjXw83Gcdmj8hPix8GPE/wb106dr9mViYn7PfRAtBcKO6N6+qnBHcdK4Wv2X8X+DdF8d6HcaNr2nQ6lp04w8M65APYg9VI7EYI7V8J/Hb9hvW/Bzz6v4I83XdIGXbT+t3APRQP9aPp83setfE47KKlG86HvR/Ff5n9F8Oce4bHKOHzFqFTv8AZl/k/XQ+VKKfNBJbTPFNG0UqMVZHGGUjqCOxplfObH64mpK6CiiigoKKKKACiiigAooooAKKKKACiiigAooooAKKKKACiiigAp8MTTzJGil3dgqqoyST2ple3/sg/C2X4k/GDTZpIDJpGiut/duw+UFTmJPcs4HHorelb0KUq9SNOO7Z5mZ42nl2DqYqq/dim/8AJfN6I/SbwBoH/CLeB9A0bOfsFhBbZ9dkar/Suh60gAGB6Uor9VS5Ukj+Iqk3UnKb3bv946iiimQFFFFABRRRQAUUUUAFFFFABRRRQAUUUUAFFFFABRRRQAUUUUAFFFFABRRRQAUUUUAFFFFABRRRQAUUUUAFFFFABRRRQAUUUUAFFFFABRRRQAUUUUAFFFFABRRRQAUUUUAFFFFABRRRQAUUUUAFFFFABRRRQAUUUUAFFFFABRRRQAUUUUAFFFFABRRRQAV+Xn/BUv8AZS/su9/4XD4Zs/8ARbl1h8Q28K8RynCx3WB2bhG/2tp5LMa/UOsrxJ4d03xfoGo6Jq9pHfaXqED211bTDKSxupVlP1BpNXGnY/GH/gnx+1Q37PnxTXSNbuingjxHIlvfeY3yWk3SO5HoBna/+yc87RX7Xo6yorqQysMgg5BFfgN+1d+z1qP7Nfxg1PwxcCSbSZD9q0m+cf8AHxasTtJP95cFG91J6EV+jX/BMn9qb/hangE/DzxDd+Z4p8NQL9kllbL3liMKp92iyEP+yUPJ3GpT6FyXVH3HRRRVmYUUUUAFFFFABRRRQBGPWvnf9srxv4++HHg3T/EHg7VBYWccxg1DFvHKyh8eW4LqcDIKn3Za+iMe/PrXP+PPB9l498H6t4e1Fd1rqFu8DkDlcjhh7g4I9wK5sRCVWlKMHZvZnqZViaWExtKtXgpwT1TV01s9H1tsflNr/wAd/iF4lZjqPjLWZVbrHHdvEh/4AhA/SuJuLue8maWeaSaVuWeRixP1JrS8X+GL3wX4n1TQtRj8u90+d4JR2JU4yPY9Qe4IrIr8xqzquXLUbb8z+zcHh8JGkp4WnFRauuVJK3yCiiisT0V5BRRRQMKKKKACigAnoM10+gfDDxf4q2nSPDGragj9JLezkZPxYDA/OtIwnN2irnNWxNGhHmqzUV3bt+ZzFFe6+H/2KfivroV5dDg0mJukl/dxj81Qsw/Kux1P9iBPAXh6XXPHnj7TdCsYR84tbd5i57Im4oSx7AKT7V2Ry/EyXNyNLz0/Ox87V4oyejNU/rClJ6JRvJt9rJPU+WaK1PEg0ZdWlTQvtraah2pLfFPMf/aKqMLn+7k49TWXXC1Z2Pp6c/aQU7Wv33Cv0I/YI+LH/CS+Bbvwfezb7/RG3W248vbOcj67GyPYFBX5716F8BPidL8Jfijo2vhmFmsn2e9Rf44H4fjvjhgPVRXo5fifq2IjJ7PR+h8jxZk/9sZXUpRV5x96PqunzV0froK8w/aK+JqfCj4Ta1raSBNQaP7NYqerTyZCEDvt5cj0Q16PZ3Ud7aw3ELrJFKodXU5BBGQQe4r4M/4KH+L9RuvGeg+GTHJDpVram9Vj92aV2Zc/8BCY9fmb1Ffc4/EfV8PKpHfZfM/mjhnK1mmbUsLU+G95ei1a+ex8jSyPNI8jsXdiWZmOSSe5rr/g3faxpvxU8K3GgoZNWXUIlgiBwJCWAKseykEgn0Jrjq+tf+Cf/wALf7d8Y6j40u4d1po6m2tCw4a4dfmI/wB1Dj/toPSvgcFSlXxEIx7n9R8Q42jluVVqtVJrlat3b0S+96+R+gEWfLXPXFPpKWv08/jIKKKKACiiigAooooAKguII7qCSGVFkikUoyMMhgeCCO4qeigD8Ef2n/hHJ8EPjl4q8KiNksILoz6ex/itZPni574VgpPqpr9Vf+Cfnxj/AOFtfs56JHdT+brPh3/iTXm45YiMDyXPfmIoM92Vq8M/4Ky/B0aj4b8N/EmxgzPpz/2VqLKOTC5LQsfZX3r9ZRXhv/BML4wHwD8d5PC93P5eleK7f7MAxwouo8vC34jzEHqZBX3WI/4UssVX7UfzW/3rUvdH6/UUUV8KQFFFFABRRRQAUUUUAFFFFABRRRQB+dP/AAVr+E32nSfCfxHtIcyWznRr91HOxt0kBPsGEoz6utfmlX78ftFfC6P4y/BTxd4RKK1xf2L/AGQtwFuU+eE57DzFXPtmvwLuLeS1uJIJkaOWNijo4wVIOCCPWv0bh/Ee1wzpPeL/AAe36lxI6KKK+nKOv+EXxBu/hV8TvDPi6y3GbSL+K6KKceYgb50+jIWU/Wv6BdG1W01/SLHU7GZbiyvIEuIJl6PG6hlYfUEGv5y6/Zr/AIJwfFX/AIWR+zbpen3E3mal4ZmbSJgx+bylw0Bx6eWyoP8Arma+N4iw/NCFddNH6P8Ar8SZH1TRRRXwhAUUUUAFFFFABRRRQAUUUUAFFFFABRRRQAhOKimmS3ieSRwkaKWZmOAAOpJqTORXgP7c3xQ/4VR+zT4svoZvK1HU4f7IsznB8yfKsQfVY/MYf7taUabrVI047t2A/IP9or4mv8Yfjb4w8WGRpLe/v3+y7uotk+SEf9+1T8c15xR1or9lp01SpqEdloahRRQBk4rTYD9GP+CSXwp8278YfES6h+WJV0Wxcj+I7ZZyPcAQjP8AtNX6VDmvG/2R/hYPg5+z34P8PSw+TqH2QXl8CMN9om/eOD7ru2fRBXsmK/I8yxH1nFTqLa9l6LQzYtFFFecIKKKKACiiigAooooAKKKKAEPevlL/AIKRfF//AIVn+ztfaTaT+Vq3imT+yogpwwgI3XDfTYNh/wCuor6t6ivx3/4KafF3/hYX7QMnh+1n8zS/CluLBQpypuXw87fUHYh94q9nKMN9Zxcb7R1fy/4I1ueYfsc/CA/Gv9oTwtoU0PnaVbz/ANo6kCMr9mhw7K3s7bY/+Biv3VC4UY7V8Df8EnvhENF8A+IviHeQYutan/s+xdhyLaI5kZT6NIcH3hr7761vnmJ9vinBbQ0+fX/Ib3Fooor58kKKKKACiiigAooooAKKKKAPjz/goT8N7vWfDeh+LbG3aZNKMlve7BkrFIVKOfYMCCf9sV8FV+1l/YW+pWk1pdQpcW0ymOSGRQyupGCCDwQR2rwLUf2GfhbqOstfrp9/axO25rK3uisHvgEFgPYMPavl8wyqeIq+1ota73P2fhTjihlGC+pY6MrRvyuOujd7PVddvI+HPgb8B9b+OOt3tppx+yWVnA8s99IpMaPtOyP3LNj6AMe2D5xdW0tjdTW8yGOaFzG6nqGBwRX63X9t4Y+AXww1W50rTINL0jTLWSfyIRjewXgFjyzMdoySScivySvruS/vbi6lOZZpGkc+pJyf514uOwcMFCnG95O9/wBD9H4Y4gr8RV8VW5OWjGygnvfW933206aH67fBDUJdU+D3gy8lO6WXSLVnPq3lLn9a7nOcCvhP4Fft0ab4Q8NaN4Z8T6FNFZ6dbRWkeoae3mZRFCgvG2DnAySGPstfXHgP4xeDfibb+b4c1+01FwNzQB9kyD/ajbDD8RX2GFxlCvCMYS1tt1P58zzIcwy3EVJ16LUW201qrN6aq6+87eikBB6HNLXpHyhm61olj4i02407U7WK9srhDHLbzKGR1PUEHrXwd+0H+xBqXhqa51zwDFLqmk8vJpOS1xb9/wB33kX2+8P9rrX6A0mM8Vw4nB0sXG1Ra9H1R9Hkuf43Iq3tMLLR7xez+Xfz3PxMmhe3leKVGjkQlWRxgqR1BFNr9UfjJ+yz4L+MSSXV1af2TrjD5dVsVCux/wCmi9JB9efQivib4r/sb+Pfhq01zaWv/CTaQmT9q01CZVX1eH7w/wCA7gPWvisTlVfD3cVzR7r/ACP6MyXjfLM1ShVl7Ko+ktvk9n+D8jweileNonZHUoynBVhgg0leLsfoaaaugooooGFFFT2Vjc6ndxWtpby3V1KwSOGBC7ux6AAck00ubYmUowjzSIK+t/2Mf2ZZfE+o2njzxLbeXo1q/madayr/AMfUoPEpB/gU9P7xHoOdX9nX9h+5ubi18RfESEQWq4kg0In55D1BmI+6P9gcnvjkH7itbOGxtYre3iWGCJQiRxgKqqBgADsB6V9ZlmVyUlWrq3Zf5n4XxjxrTdOWX5ZK99JSWyXVJ9b9X93lZVQoAAwBS0lLX2B+BBRRRQAUUUUAFFFFABRRRQAUUVmeI/EGn+FNB1HWtWuY7HTNPt3urm5lOFijRSzMfoAaAPnL9vn9p5f2dvhBLDpVwI/GfiEPZ6WFPz264/e3P/AAQB/tMvUA1+PfwX+E2ufHr4paL4P0YM99qlx++uXBZYIhzLM/sq5PucAckV0P7U/x+1H9pD4xav4rujJFp277LpVm5/49rRCdi4/vHJdv9pj2xX6Yf8E0f2X/APhT3wx/4TbXbTy/FvimFZEWRcPaWPDRx+zPxI3/AAAHlTUbs1+FH1P8MPhzo3wk8BaJ4R8PwfZtK0q3WCIHG5z1Z2PdmYsxPcsa6yiirMgooooAKKKKACiiigAooooAKKKKACiiigAooooAKKKKACiiigAooooAKKKKACiiigAooooAKKKKACiiigAooooAKKKKACiiigAooooAKKKKACiiigAooooAKKKKACiiigAooooAKKKKACiiigAooooAKKKKACiiigAooooAKKKKACkIBHIpaSgDxz4w/sweCvjJFJcXtiNM1oj5dVsQElJ7bx0cdPvDOOhFfDvxb/ZA8dfC5prqG0/4SLRkz/punIWdV9ZIuWX3I3KPWv1E4ApGUPwRn615WKy2hitWrS7r9e59tkvF+ZZNaEJc9NfZlr9z3X5eR+JRBUkEYI7Giv1a+J/7LvgD4qebcajpC2WpvknUdPxDMT6tgbXPuwNfKHxI/wCCf/ivw+ZbnwnqEHiS1GSLabEFwB6DJ2N9dy/SvlMRk+Io6wXMvLf7v+HP3HKuPsqx9oV37KfZ7fJ7ffY+VKK2PEvg7XfBt6bPXNIvNJuckbLuFoyfcZHI9xxWPXiOMoO0lqfo1OtTrxU6Uk0+q1QUUUVJsFFFFABRRRQAUUUUAFFFFABRRRQAUUV6F8JvgT4u+MmpCDQdPP2NGCzalcZS3i+rY5P+yuT7VpTpTqyUIK7Zx4rGYfA0nXxE1GK3bdkcp4T8J6r458QWWiaJZSX+pXb7IoYx+ZJ6AAckngAEmv1N/Z++Cen/AAR8CW+lQ7bjVJsT6heAf62XHQf7C9FH49Saq/Af9nTw78DtIxZR/bdcnQLd6pMv7x++1B/Amf4R1wMk4FetYII9K+7yzLVhFz1Pjf4H8y8YcXPPJ/VcLdUIv5yfd+XZD6WiivePzIKKKKACiiigAooooAKKKKACiiigAooooAKKKKACiiigAooooAKKKKACiiigAooooAKKKKACiiigAooooAKKKKACiiigAooooAKKKKACiiigAooooAKKKKACiiigAooooAKKKKACiiigAooooAKKKKACiiigAooooAKKKKACiiigAooooAKKKKACiiigAooooAKKKKAPnD9uT9maH9pL4P3FrYwL/wAJfowe90aY4Bd8fPbk/wB2QAD0DBCeAa/GH4X/ABG8QfAz4naT4p0cvZ61ot1uaGUFdwGVkhkHXDLuVh1wT3r+izrX5Lf8FSP2X/8AhBfGcfxS8P2m3Q/EE3l6rHEvy298RnzD6LKAT/vq2T8wFS11NIvofpp8IPilovxp+G+heMtCl3afqsAl8ssC8Mg4kif/AGkYMp+npXanpX5Cf8EwP2nj8M/iI3w41672eGvE0w+xPK3y2t/gKv0EoAQ/7Qj6c1+vlNO5DVmFFFFMQUUUUAFFFFABSUZoPSgD4L/4KC/Cn+zde03x3ZRYhvwLO/2jpMo/duf95AV/4APWvjyv2E+K/wAO7P4p+AdX8NXhEa30JSOYrnyZB80b/wDAWAPvyO9fMfh7/gnHpcWDrfi+7uj3SwtUhx7BnL5+uK+PzDLKtau50Fo9/U/fOFONcFgcrWGzGbUoaLRu8em3bbXyPhelwTX6ceHP2IfhVoYRp9IudXlXo99dyNn6qpVT+VekaV8GfA+gWskOm+FNIsw6FGMVnGGZSMEFsZPHqawhkVZ/HJL8T08T4m4CDth6MpetkvzbPx+orvPjl8NJvhN8Tta8POrC2il820kb/lpA/wA0Zz3IHyn3U1wdfO1KcqUnCW6P1nCYmnjKEMTRd4ySa9Hqe1/su/Bnwz8bvFGo6Lrur3unXMMIuLeKz2AzIDiQbmBwRlTjByCfSvs7w5+xL8K9C2NNo0+rTL0kvruRs/VVKqfxFfnf8L/Hd38NPH2i+JbPJksbhXeMHHmxniRP+BKWH41+vfh3WrTxJothqtjKs9leQJPDIvRkZQVP5GvrMnhh61NqUE5LvrofhXiDiM1y/FxqUa8o0ai0SdrNbrSz10eph+HfhR4O8JMG0fwxpWnOOjwWcav+LYyfzrqliRF+VAPoKJJEhVmdgqgZLHoK+QP2i/23rXw8brw94Aliv9TGY5tYwHhgPQiMdJG/2vuj/a7fQV61HB0+aWi7dz8ry7Lswz/EexoJzl1bbsl3bZ7F8df2lPDPwR00x3Ug1LX5UJt9Jt3HmH0aQ/wJ7nk9gecfnB8VvjF4m+MWvtqXiC9MioSLezjysFup/hRf5k5Jxya5TVdWvNd1G4v9Qupr29ncyTXE7l3kY9SSeSaqV8Njcxq4t2Wke3+Z/S/DnCOEyKCqP36z3k+nkl0X4hRRRXkH3oUUV6z8B/2dPEXxy1cC0jOn6DA4W61WZCUX1RB/G+Ow4HGSOM60aU601CmrtnBjcbh8voSxGKmowW7f9b9luz7M/Ye+Kv8AwnfwqTQ7uXfqnh4rasWOS8Bz5LfgAU/4B71U/bw+F58X/DCPxHaxbtQ8PuZW2jlrd8CQfgQjewVvWvZvhd8J/D/wg8OR6P4fsxBEcNNcPhpbh/78jdz+g6AAV0+raXba3pV5p15ELi0uonhljbo6MCpB+oJr9FWFlPCewqu7tb/L7j+SZ5vRw2evM8BFxhz8yT3s915X1+8/Fy3t5Lu4ighRpZpWCIiDJZicAAetfrb8A/hpH8KPhboegbVF3HCJbx1/jnf5nOe+CcA+gFfHn7Pv7ONzZ/tO6tp2pwtLpnhGf7TvkXiVic2x+pGJP+AEV+g44AHpXmZPhHRUqk1rt92/4n2viDn0Mc6ODw8rwspvzutPwf4j6KKK+mPxwKKKKACiiigAooooAKKKKAOI+M/w4tPi78LPE/hC92iLVrGSBJG5EUuMxSf8BcK3/Aa/BG2n1j4aeOY5k36dr+g6gGAP3oLiGT+YZf0r+iTrzX45/wDBTD4R/wDCu/2hJtetIPK0vxXANQQqMKLhfknX6k7ZD/11r63h+ulOeGntLVevX8PyKifq98KfiDZfFT4b+HPF1gQLbV7KO6CA58tivzxn3Vtyn3U113UV8D/8En/i3/bvw98QfD68n3XOh3H26yVjybaY/Oqj0WQEn/rsK++OmBXz2Nw/1bETpdnp6dBPQWiiiuMQUUUUAFFFFABRRRQAUUUUAN9a/Eb9vf4Vf8Kq/aW8SwwQ+TputMNas8DA2zEmQD0AlEoA9AK/boV8Gf8ABWH4V/278NPDvju1hzc6Fdmzu2Uc/Z58bWJ9FkVQP+upr3ckxHsMWk9paf5FLc/LCiiiv1AsK+1P+CV/xT/4RL44ah4RuZtll4osisaE4H2qAGRP/IZmHuSK+K66T4beNrv4b/EDw74psSftWkX8N6ig437HDFT7EAg+xNceNoLE4edPuvx6fiDP6H6KzPD+uWnibQtO1fT5RPY6hbR3VvKOjxuoZT+IIrTr8eaadmZBRRRQAUUUUAFFFFABRRRQAUUUUAFFFFACZxX5i/8ABW34nfbvFPhDwFbTExWFu+rXiA8GSQlIgfdVSQ/SSv04Zgqkk4AGSa/BH9p/4mn4v/Hrxp4oSXzrS6v3is2zx9mixHCfbKIp+pNfSZBQ9rinUe0V+L0KjueW0UUV+klhXsX7Ivwu/wCFv/tD+DPD8sPnWAvBe3wIyv2eH964b2YLs+rCvHa/R/8A4JH/AAwBbxp8QrmHps0WykI+ks//ALQ/WvMzLEfVsLOot7WXq9BPY/SNRgYpaKK/JTMKKKKACiiigAooooAKKKKACiiigDkPix4+tPhZ8NvEviy+x9n0ixluthOPMZVOxB7s21R7kV+BDvq/xJ8bsx36jr2vahn/AGp7iaT+bM361+m3/BV74s/8I98LtC8B2k2268QXX2q7UH/l2gIIBH+1KUI/65mvlz/gmp8J/wDhYv7RdnrNzD5mmeFoG1OQsMqZ/uQL9QxLj/rlX2+URWDwNTFz6/ktvvZa0Vz9YPhD8PLT4U/DLw14Qstph0ixjti6jHmSAfvJPqzlmPu1dkDzS0lfEyk5ycnuyBaKKKQBRRRQAUUUUAFFFFABRRRQAUlLTXbYhPpQB8hf8FCPiONK8IaR4PtZcT6rL9pukU8iGM/KD7M+CP8Arma+Bq9T/aa+I3/CzfjLr+pxyeZY28n2GzIOV8qLKgj2Ztz/APAq8sr81zHEfWMTKS2Wi9Ef2Dwjlf8AZWU0qUlaUlzS9Xr+CsvkFS2l5PYXEdxbTSW88bbkliYqyn1BHINRUV5idtj7CUYzXLI97+G/7afxG8BmK3vL5PE2nJgGDUwTKB7TD5s/7276V9TfDf8Abs8B+L/Lt9bM3hW+bAIu/wB5AT7SqOPqyqK/N6ivXw+aYmhpzXXZ6/8ABPhM04KyfM7y9n7Ob6x0/DZ/dc/abR9c0/X7KO9029t7+0lGY57aVZEceoIJBrQr8a/B3xE8TfD69+1+HNbvNJmJBIt5CEf/AHk+6w9iDX038OP+ChWuaV5Vt4y0aLWYBgNeWGIpgPUofkY+w2V9Jh86oVdKi5X96PyLNPDrMcJeeDaqx7bS+56P7/kffG7HXiggMOcH615b8Of2lfh/8T/Ji0nXoYr6TgWN7+5nz6BW4Y/7pNeohgw+Ug+9e7CpCrHmg7ryPzDEYTEYOo6eIg4S7NNP8Tz/AMf/AAG8C/Erc+veG7O7uWGDdopin/7+Jhj9CcV4N4p/4J1+Gb5nk0HxJqGkknIjuokuUHsMbDj6k19dDgdfzpa562DoV9akE3+P3nrYHiDNMuSWGryil0vdfc7o/P3Uv+CdXi2FyLHxLpV0nrOkkR/IBqr2X/BO7xxK4F1r2iQJ3aJpXP5FF/nX6FdutHbrXF/Y+Dv8L+9n0a4+z1K3tV/4Cj428K/8E5tIt3STxD4ru78A5MNhbrbj6bmLkj8BX0X8Ovgf4K+FcRHhzQbeyuGXa92+ZZ3HfMjEtj2Bx7V3p+lBXK12UcHh6DvTgk/vf4nzuP4hzTNFy4qvKS7bL7lZMdjilooruPngooooAKKKKACiiigAooooAKKKKACvzc/4KtftNHT7K2+D2gXWJ7kJea/JE3Kx8NDbn/eOJGHoI+zGvt349fGTSvgL8KNf8aasQ6WEJFvbFsG5uG4iiH+8xGT2GT0Ffgbrms+I/jP8R7nULnztY8T+I9Q3bIxl5p5XwqKOwyQoHQDAqWy4rqe+f8E+v2Zj+0D8Y4b3VrXzfB3hspe6lvXKXEmf3Nv77ipLD+6jDjIr9ugoRAqjAHAArx79lL4B2P7OPwa0fwpAscmrFfterXcY/wBfduBvOe6rgIv+yg75r2FqaVhN3Y6iiimSFFFFABRRRQAUUUUAFFFFABRRRQAUUUUAFFFFABRRRQAUUUUAFFFFABRRRQAUUUUAFFFFABRRRQAUUUUAFFFFABRRRQAUUUUAFFFFABRRRQAUUUUAFFFFABRRRQAUUUUAFFFFABRRRQAUUUUAFFFFABRRRQAUUUUAFFFFABRRRQAUUUUAFFFFABRRRQBmavoOneILN7PUrG2v7ST78FzEsiN9QQQa8O8c/sSfDTxkHls9On8OXjcmXS5SiZ/65tuQD2UCvoLBozxWFShSrK1SKZ6ODzLGZfLmwtWUPRtL5rZnwL4s/wCCdniGy3SeHPEtjqaDkRX0T27fTK7wT+VeMeK/2W/ih4PZvtfhG9uoh0l08C6BHriMkj8QK/WClIB6gH6141TJcNU+C8f68z7/AAfiJnOHsqzjUXmrP71b8j8VtU0PUdEn8nUbC5sJv+edzC0bfkQKpV+1d7pdpqUDQXVrDcRN1SVAwP4GuG1f9nr4ba4zPd+C9Gd2+88dokbH6lQDXnTyFr4Kn3o+vw/ihTf+84Zr/C0/zS/M/I2iv1D1P9ir4R6iGK+Gns5D/Hb3s6/oXI/SucuP2A/hpNny31aH/duwf5qa5XkeJWzT+f8AwD24eJWUyXvQmvVL9Gfm/RX6IS/8E8fh4xyureIYx6LcQ/1iqaD/AIJ8fDqIgtf67MB2e6j5/KMVP9i4ry+83fiNktr+/wDd/wAE/Omiv00039hn4UWZXz9Ju77H/Pa+lA/8cK12mi/s0fDHQCptPBelsy9GuYfPI/773VrHI67+KSX3/wCRw1vEzLYL91SnJ/JL83+R+U+j+HtU8RXIt9L0y81K5PSGzgaVz+CgmvZfA/7F/wATvGWySfSY/D9o3/LbVZdjY/65qC+fqo+tfpnp2jWWkQLBY2kFpCvSOCNVUfgBV4ewr0aWRUo61ZN+mh8jjvEvG1k44SjGHm22/wBF+Z8t/DH9gnwb4TkgvPEtzL4qvkw3kuPKtQf9wElv+BNg+lfS2laTaaNZQ2djaw2dpCuyOC3QIiL6ADgD6Ve20duP5V71DDUaCtTjY/L8wzbG5rP2mMqub89l6LZDqKKK6TygooooAKKKKACiiigAooooAKKKKACiiigAooooAKKKKACiiigAooooAKKKKACiiigAooooAKKKKACiiigAooooAKKKKACiiigAooooAKKKKACiiigAooooAKKKKACiiigAooooAKKKKACiiigAooooAKKKKACiiigAooooAKKKKACiiigAooooAKKKKACiiigAooooAKKKKACuT+KHw50b4t+Adb8I6/B9o0rVrZreUD7yHqrr6MrBWB7FRXWUUAfzrfF74Y658CvijrXhLV90Op6PdbUuI8qJU+9FMh64ZSrD0z6iv2Z/YW/aUT9oz4MWl1fzq3izRNthrEefmdwP3c+PSRRn/eDgcCvIv+Co37NH/CxPh5F8S9DtN/iDwzEVv1jX5rjT8ksT6mIkt/utJ6CvgP8AYx/aJn/Zv+Nema3PK/8Awjl+RYazAuSDbsR+8A7tGcOO5AI/iNRszX4kfvTRVWxvINQs7e6tZkuLadFliljYMrqRkMCOoIOc1aqzIKKKKACiiigBgweaUnt1pOc+vvWF4q8aaF4K05r/AF3VrTSbRTzLdSqgJ9BnqfYc0NqKuyoU51ZKEE23slqzd6dOlHHNfIPxO/4KDaHpBltPBWlya5OMgX16DDbg+oT77j2Oz619JfCzx5b/ABM8A6J4ltdoTULdZXRWz5cnR0/4CwZfwrkpYujWm4U5XaPaxuR5hl2HhicXScIzdlfe/mt18zrsUtJS11nhnyP+358Jz4g8HWXjSyh33mjt5V2VHLWztwT/ALjkfg7HtX5/1+0viHQ7TxNod/pN/CLiyvYHgmjboyMpVh+Rr8gvif4Eu/hp491rw1eZMtjcNGkhGPNjPMb/APAlKn8a+JzvDck1Xjs9/X/hvyP6L8N849vhp5ZVfvQ1j6Pf7n+Zy9fcv7G/7RejaD8K9V0XxZqsVhH4fPnW8s7cvbuSdijqzK+Rgc4ZQBxXw1RXiYTFTwc+eB+i57kmHz7C/Va7aV001umu3qro+i/2iP2wNb+LD3OjaB52ieFSSjIGxPdj/poR91T/AHAcepPb50oorOviKmInz1XdnbluV4TKMOsPhIKKX3t92+rCiiiuc9YKKltLSe/uora2hkuLiVgkcUSlndicAADkkntX3J+zR+xTFpYtfE/xBtknvOJLXRHwyRdw03Zm/wBnoO+TwO7C4Sri58sF6voj5rPM+weQ0PbYiXvPaK3b8v1ex5h+zZ+x3qXxMa18Q+Kkl0vwvxJFByk18O2O6Rn+91I+713D9CPDvh/TvC+k22l6TZw2NhbII4reBAqIvsP85rQRFijCoAqjgAdqf3r7/CYOlhIWhv1fc/ljPeIcZn1f2mIdoraK2X+b8x2KKWivQPmClDpltb3k93FbxxXNxtE0qqA0m3IXce+MnFXO1GRS0bDbb3CiiigQUUUUAFFFFABRRRQAUUUUAFfJX/BSz4Sf8LG/Z4utatYfM1TwtONSjKjLG3PyTr9ApEh/65V9aZ4qhrekWniHRr/Sr+FbmxvoJLaeFujxupVlP1BIrfD1nh60aq6MD8Qf2J/iyfg5+0b4U1WabydLv5v7K1Ak4XyZyF3N7K+x/wDgFfuaPmFfz1/FjwDefCn4m+JfCl5u+0aPfy2wkIwZEVvkkHsy7WHsa/bX9k/4rD4z/ADwh4lll87UGtBaX5Jy32mL93IT6biu/wCjivqs/oqap4qGz0/VfqVLuewUUUV8cSFFFFABRRRQAUUUUAFFFFACE1w3xu+HMHxZ+E/irwjOF/4munywRM/RJsZif/gLhW/Cu5xmj2qoScJKa3QH84l9ZT6be3FpcxNDcwSNFLG4wyMpwQR6gioK+jv+CgPww/4Vl+034mWCHytP10rrVtxgHzs+b/5FWX8MV841+x4eqq9KNWOzVzUKKKK6AP2X/wCCbfxO/wCFg/s1aXYTzeZqHhu4k0mXcfmMYw8Jx6BHVB/uGvqs+lfk9/wSk+J//CN/GTWvBtxLttfElh5kCE9bm3y4A+sbTE/7or9YeK/Kc3ofV8XNLZ6r5/8ABM3uLRRRXkCCiiigAooooAKKKKACiiigAooooA8X/bA+JX/CqP2c/G+upL5V61k1lZlThhPOfKRl9137v+AmvwkJya/S3/grh8S/I0jwX4Ct5fmuJZNZvEB52qDFD+BLTf8AfIr80q/SMgoezw3tHvJ3+S0NI7BRRRX0owAya/df9jf4ZH4Tfs4eC9Fli8q+msxqF6CMN50/71g3uoYJ/wAAFfjr+zT8Nj8W/jv4K8LNF51re6hG12uOtvH+8m/8ho1fvmihFCgYAGABXxHEdf4KC9X+S/UmQ+iiiviSAooooAKKKKACiiigAooooATvRig8ivOv2hPibH8Hvgv4u8XsyrNp1g7Wwbo1w3yQqfrIyCqhB1JKC3egH5Fft7/FT/hav7S3iWaCbztN0Vhotng5AWEkSEeoMplIPoRX3v8A8EwPhQPA37P58SXMOzUvFV213uIwwtoyY4VPtkSOPaQV+UPgzwxqPxJ8eaPoVmWn1TW7+K1R3yxMkrhdzfick/Wv6CPCHhmy8F+FNH0DTY/K0/S7OKyt09I40Cr+gFfaZ1NYXCU8HD+kv82W+xtUUUV8SQFFFFABRRRQAUUUUAFFFFABRRRQA33rO1vTDrGk3liLiW0+0wvD59uQJI9ykblJBAYZyMg81pcYpPbvSaurDjJxakt0fn58SP8Agn14n0ZpbrwhqkHiC2GSLS6xBcD2DE7G+pK/SvmjxX4H8QeBdQNn4g0e80i55wl1CyB/dSeGHuMiv2arM13w3pniewksdX0+21GykHzwXUSyI31DAivncRktGprSfK/vR+s5V4jZhhLU8ZFVI99pfho/uPxcor9GPiP+wX4I8VGW58OzT+Fb5sny4v31uT7xscj/AICwA9K+V/iP+x38Rvh95s8emDxBp6ZP2rSSZWA94sBx74BA9a+bxGV4nD68t13Wv/BP1/K+NMozO0Y1OSb+zLT8dn954fRT54JLaZ4po2ilQlWRxgqR1BFMrybWPuE1JXiFFFFBQAkHIODXrHw5/ai+Ivw0Mcen67Jf2EeB9h1TNxHj0BJ3KPZWFeT0VrTrTpPmpyafkefjMvwuPp+zxVNTXZpM/QP4Yft++GfEDRWfi+wl8OXTYX7XETPbMfU4G5fyYepr6j0XXNP8RadBf6beQX9lMu6O4t5A6OPUMODX4s16J8Hvjt4p+C+sLdaLeM9g7g3OmTMTBOO+R/C2OjDn6jivpMJnU4tRrq679T8jzzw5w9SLrZXLll/K3dP0e6+d/kfrifWlHOOa89+Dnxj0P41+E49Y0iQxyLhLqzkI822kx91vUdw3Qj8QPQcelfYwnGpFSg7pn8/4jD1cLVlRrRcZRdmn0H0UgpaswCiiigAooooAKKKKACiiigAooooAQClorwP9tH9oWP8AZy+B+ra3byqviPUAdP0aI4JNw4P7zHpGu5z2yFH8VAbn57/8FQf2kf8AhZvxQj+H+i3XmeHPCkjLcmNvluNQxiQ+/ljMY9CZOxFdh/wSl/Zs/wCEh8S3nxa1203afpLtZ6Kkq8SXRH7yYZ6hFO0H+857pXxJ8L/h7rnxt+J2i+FdK33Wsa3eCMzSZbbklpJXPUhVDOx9Aa/oD+F/w60j4TeAND8I6FD5Ol6RarbRZHzORyzt6szFmJ7ljULV3NHorHWUUUVZmFFFFABRRRQAUUUUAFFFFABRRRQAUUUUAFFFFABRRRQAUUUUAFFFFABRRRQAUUUUAFFFFABRRRQAUUUUAFFFFABRRRQAUUUUAFFFFABRRRQAUUUUAFFFFABRRRQAUUUUAFFFFABRRRQAUUUUAeI/te/GvWv2f/grf+MdBtbK91C3ureBYdQR2iKu+05Cspz+NfBH/D2n4qf9C14S/wDAe5/+P1+h37S/wMX9or4VXngt9ZOhLcXEM5vFtvPK+W27GzcvX618d/8ADnu2/wCipS/+CIf/ACRX0mWzy6NJrFr3r9nt8ilbqebf8Pafip/0LXhP/wAB7n/4/R/w9p+Kn/QteE//AAHuf/j9ek/8Oe7b/oqUv/giH/yRR/w57tv+ipS/+CIf/JFer7XJO34S/wAh6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zb/h7T8VP+ha8J/+A9z/APH6P+HtPxU/6Frwn/4D3P8A8fr0n/hz3bf9FSl/8EQ/+SKP+HPdt/0VKX/wRD/5Io9rknb8Jf5Boebf8Pafip/0LXhP/wAB7n/4/R/w9p+Kn/QteE//AAHuf/j9ek/8Oe7b/oqUv/giH/yRR/w57tv+ipS/+CIf/JFHtck7fhL/ACDQ81/4e0/FT/oWvCf/AID3P/x+j/h7T8VP+ha8J/8AgPc//H69K/4c923/AEVKX/wRD/5Io/4c923/AEVKX/wRD/5Io9rknb8Jf5Boea/8Pafip/0LXhP/AMB7n/4/S/8AD2n4qf8AQteE/wDwHuf/AI/XpP8Aw57tv+ipS/8AgiH/AMkUf8Oe7b/oqUv/AIIh/wDJFHtck7fhL/INDzb/AIe0/FT/AKFrwn/4D3P/AMfo/wCHtPxU/wCha8J/+A9z/wDH69J/4c923/RUpf8AwRD/AOSKP+HPdt/0VKX/AMEQ/wDkij2uSdvwl/kGh5t/w9p+Kn/QteE//Ae5/wDj9H/D2n4qf9C14T/8B7n/AOP16T/w57tv+ipS/wDgiH/yRR/w57tv+ipS/wDgiH/yRR7XJO34S/yDQ81/4e0/FT/oWvCf/gPc/wDx+j/h7T8VP+ha8J/+A9z/APH69K/4c923/RUpf/BEP/kij/hz3bf9FSl/8EQ/+SKPa5J2/CX+QaHm3/D2n4qf9C14T/8AAe5/+P0f8Pafip/0LXhP/wAB7n/4/XpP/Dnu2/6KlL/4Ih/8kUf8Oe7b/oqUv/giH/yRR7XJO34S/wAg0PNv+HtPxU/6Frwn/wCA9z/8fo/4e0/FT/oWvCf/AID3P/x+vSf+HPdt/wBFSl/8EQ/+SKP+HPdt/wBFSl/8EQ/+SKPa5J2/CX+QaHm3/D2n4qf9C14T/wDAe5/+P0n/AA9p+Kn/AELXhP8A8B7n/wCP16V/w57tv+ipS/8AgiH/AMkUf8Oe7b/oqUv/AIIh/wDJFHtck7fhL/INDzb/AIe0/FT/AKFrwn/4D3P/AMfo/wCHtPxU/wCha8J/+A9z/wDH69J/4c923/RUpf8AwRD/AOSKP+HPdt/0VKX/AMEQ/wDkij2uSdvwl/kGh5t/w9p+Kn/QteE//Ae5/wDj9H/D2n4qf9C14T/8B7n/AOP16T/w57tv+ipS/wDgiH/yRR/w57tv+ipS/wDgiH/yRR7XJO34S/yDQ82/4e0/FT/oWvCf/gPc/wDx+j/h7T8VP+ha8J/+A9z/APH69J/4c923/RUpf/BEP/kij/hz3bf9FSl/8EQ/+SKPa5J2/CX+QaHm3/D2n4qf9C14T/8AAe5/+P0f8Pafip/0LXhP/wAB7n/4/XpP/Dnu2/6KlL/4Ih/8kUf8Oe7b/oqUv/giH/yRR7XJO34S/wAg0PNv+HtPxU/6Frwn/wCA9z/8fo/4e0/FT/oWvCf/AID3P/x+vSf+HPdt/wBFSl/8EQ/+SKP+HPdt/wBFSl/8EQ/+SKPa5J2/CX+QaHm3/D2n4qf9C14T/wDAe5/+P0f8Pafip/0LXhP/AMB7n/4/XpP/AA57tv8AoqUv/giH/wAkUf8ADnu2/wCipS/+CIf/ACRR7XJO34S/yDQ82/4e0/FT/oWvCf8A4D3P/wAfo/4e0/FT/oWvCf8A4D3P/wAfr0n/AIc923/RUpf/AARD/wCSKP8Ahz3bf9FSl/8ABEP/AJIo9rknb8Jf5Boebf8AD2n4qf8AQteE/wDwHuf/AI/R/wAPafip/wBC14T/APAe5/8Aj9ek/wDDnu2/6KlL/wCCIf8AyRR/w57tv+ipS/8AgiH/AMkUe1yTt+Ev8g0PNv8Ah7T8VP8AoWvCf/gPc/8Ax+j/AIe0/FT/AKFrwn/4D3P/AMfr0n/hz3bf9FSl/wDBEP8A5Io/4c923/RUpf8AwRD/AOSKPa5J2/CX+QaHm3/D2n4qf9C14T/8B7n/AOP0f8Pafip/0LXhP/wHuf8A4/XpP/Dnu2/6KlL/AOCIf/JFH/Dnu2/6KlL/AOCIf/JFHtck7fhL/IND3f8AYX/ah8S/tO+H/FN/4ksNL0+XSrqGCFdLjkRWDqxJbe7c8DpivqPvXz7+yP8AspJ+ytoviDT4/EreI11a4in8xrL7N5WxSuMeY+c59q+gu4r5HGOjKvJ4f4OhLFooorkEFFFFABRRRQAUUUUAFFFFABRRRQAUUUUAFFFFABRRRQAUUUUAFFFFABRRRQAUUUUAFFFFABRRRQAUUUUAFFFFABRRRQAUUUUAFFFFABRRRQAUUUUAFFFFABRRRQAUUUUAFFFFABRRRQAUUUUAFFFFAFa7tIb61mt7iJJ7eZDHJFIoZXUjBBB6gjtX4Rftqfs7Tfs4/G7U9GtonHhrUc6ho0xyQbdicxZ/vRtlD3wFP8VfvNXzR+3t+zkP2g/gdepp9qJvFmgB9R0kquXlIH72Af8AXRRwP7yp6UmrlRdmeU/8Etf2kv8AhYfw4n+G2tXW/X/DEYaxaRstPp5OFA9fKYhP91ox2Nfdh6V/O/8AAv4uat8BvixoHjPS9xuNMuAZ7fO0XEJ+WWJv95Sw9jg9RX9AfgnxhpfxB8I6P4k0S4F1pOq2sd3bTf3kdQRkdiM4I7EEUkxyVmb1FFFUQFFFFAHm37QGp+JtE+EviDUfCFytrrdpD9oR/KWQmNTmTaGBG7ZuI4PI96/KfxL4t1rxlqT3+u6pdareN1lupmkIHoM9B7Div2YuII54XjlAdGBVlYZBB7V+Sfx/+G7fCn4ra7oKoVsll+0WZP8AFbv8yc98Z2k+qmvk89hO0aib5drdLn7l4aYrDe0rYWcF7T4k7K9tmr72WjPPK+2/+CefxODJrXgW8mOV/wCJhYhj2OFmQfjsYD3Y18SV1vwo8e3Hwy+ImheJbbcfsNyrSopwZIj8sifihYfjXz2BxH1bERn06+h+scS5Us4yurhre9a8f8S1X37ejP2Izj6CjOfoap6VqlvrWm2t/aSrPa3USzRSJ0dWAII9iCKj1vXLDw3pVxqOp3cNjZW6F5Z53CIijuSa/TLq1+h/G6pycuRLXa3W5fZgqkkgAdc1+dH7d/ibwb4m+IGnnQbtbzXbOFrbVJIADFwcou/PLqS4OM4yBnIxV79o/wDbS1Dxv9q8PeCJZdM0E5SbUVyk92OmF7xof++iOuBkV8qE5NfHZrmVOrF4emrrv/l/mf0DwTwhisDWjmeMk4OztFdmvtf5ff2CiiivlD9wCiiigArb8G+Cda+IHiC20XQNPl1DULg4WKIcKO7MeiqO5PArqfg18DfEnxs8QLY6NB5VlGw+16lKp8m3X3P8THso5PsMkfpX8GPgd4b+Ceg/2fotuJLuUA3eoTAGa4Ydyeyjso4H1yT7WAy2pi3zS0h37+h+d8T8YYbI4uhRtOs9l0XnL/LdnB/s6/soaN8G7WHVdUWPWPFjr892RmO2yOUhB6ehY8n2BIr6C7jil3Dg0NxX3lGjDDwVOmrI/l/H4/E5nXlicVNyk/w8kui8haWiitzgCiiigAooooAKKKKACiiigAooooAKKKKACiiigAooooA/Kr/gq98KR4f+J+geO7SHbbeILQ2l2yj/AJeYMAMT/tRsgH/XI11f/BJP4q+VeeL/AId3U3yyqutWKMf4htinA9yDCcf7LV9Oft9fCkfFP9mjxLHBD5upaIo1q0wMnMIJkA+sRlAHqRX5O/sv/FFvg38ePB3il5TFZW16sN6c8fZpf3cufXCOSPcCvucK/wC0MrlR+1H9NV/kWtUfvhRTI3DoGUgqRkEU+vhiAooooAKKKKACiiigAooooAKKKKAPgP8A4K0fDH+1vh/4W8c20WZ9Iu20+6ZRz5MwyjH2V0wPeWvy4r9+v2jPhuvxc+CHjPwp5YluL/T5Psqn/n4T95Cf+/iJX4DyI0TsjAqynBBGCDX6Lw/X9ph3Se8X+D/plxG0UUV9QUdp8GfiBN8LPiv4T8Wwlv8AiU6jDcyKvV4gw8xP+BIWX8a/oGsrqG/tILm3kWaCZFkjkQ5DKRkEexFfzi1+3/7B/wAS/wDhZv7MfhC5ll82+0qE6Pdc5IaD5UyfUxeU3/Aq+L4joXjCuumj/QmR9CUUUV8MQFFFFABRRRQAUUUUAFFFFACdKWkPWuR+LHjmH4afDTxP4pn2mPSdOnvAjdHZEJVPqzYH404xcpKK3YH43/t6fEj/AIWV+1B4vuIpfNstJlXR7bnIVYBtfHsZfNP41891Y1C+n1S/uby6laa5uJGllkc8uzHJJ9yTVev2XD0lQpRprokjUKKKK3A++v8Agkt8Nf7U8feLPHFxFmHSbNNPtWYcedM25yPdUjwfaWv1Ir5i/wCCdnw4Hw9/Zf8AD80sRivdfkk1mfI5IkIWI/QxJGfxNfTuOa/J81r/AFjFzktlovkZvcWiiivKEFFFFABRRRQAUUUUAFFFFACCvz9/4K0fFL+zfBXhXwFay7ZtUuW1K8VTyIYhtjU+zO5P1ir9AR0NfiD+3j8Tj8Uf2m/FdzFN5thpEg0a0wcgJBlXwfQymVh/vV7+R4f22LUntHX/ACKW56P/AMEufhd/wmXx8ufE9xDvsfC1k06sRkfaZsxxA/8AAfOYe6Cv14AFfIv/AATK+F3/AAgn7OUGuXEPl6h4ou31BiwwwgU+XCv0wrOP+ulfXPf6Vhm+I+sYydto6fd/wbie46iiivHEFFFFABRRRQAUUUUAFFFFABRRSGgBoyetLjJrkfGfxS8K/D290218R61a6PLqBcWxum2I+zG7LdFA3LyxA5ro7LUbXUrSO4tLiK4t5F3LJE4ZSPUEdRUKcW3FPVG0qFSEFUlFqL2dnZ+jLtFJS1ZiFIVBHIzS0UAcB8QPgb4J+J0TDxFoFrezkYF2q+XOvpiRcN+Gce1fLfxH/wCCeEqeZdeCdd3jkrYaqMH6CVB+QK/U19wD6UvIrgrYKhif4kde+zPpct4jzTKWvq1Z8v8AK9V9z2+R+Pnj74NeM/hlOyeI/D93YRg7VudnmQMfaVcqfpnNcZX7XXdnDewPDPCk0UgKukihlIPUEHqK8L+I/wCxb8OvHnmT22nt4c1B+ftGlERqT7xkFMfQA+9fO4jImtaEr+T/AMz9byvxMpztDMaVn/NHVfc9V8mz8xaK+k/iP+wj488I+bcaE8HiqwXJH2b9zcAe8bHB+isx9q+eNW0e+0G/lstSs7iwvIjtkguYmjkQ+hVgCK+crYWth3+8i0frOX5xl+aw5sHVUvR6r1W6+aKdFFFcx7R6d+zx8Yrv4MfEax1VJXOkXDLBqUC8iSEnlsf3l+8PpjoTX6w2l1Fe2sM8LrJDKodXU5DAjIINfihX6nfsg+Lm8X/APw1LLJ5tzZI9hLk5I8piqD/vjZX12R4h3lQe26/U/BvEvKoRjSzKmrSvyy89Lp/g19x7VRRRX15+ChRRRQAUUUUAFFFFABRRRQAUUUUAITgZNfiD/wAFCv2iv+F8/HK7tdNuvO8K+Gi+nadsbKTOD+/nH++wAB7qiGv0e/4KD/tC/wDCh/gRfQ6dceT4o8Sb9M07Y2HiUr++nH+4hwD2Z0r8if2d/g1qHx++MPh3wZY70S+nDXlyoz9ntl+aWT0yFBxnqxUd6h9jSK6n6D/8EoP2dP7A8L6h8WNZtcahq4ax0YSLzHaq372Ue7uu0H0jPZq/RCsvw14d0/wj4e03Q9JtkstL062jtba3jHyxxooVVH0AFaZ6VSViG7sWiiimIKKKKACiiigAooooAKKKKACiiigAooqOQMY3CnaxBwfQ0AO7UhOO1fkov7Sf7U3xW+J2veA9C8SxwavpctxHc2tnBaWgjEUvluQ7ru4YjgMT7cGt+T9mL9p/xrlvEHxVnt4n+9BPr924H0RF2frXPmeYZRkk/Z5pjqdOVk7N3dns7LXU6aeGq1FeCuj9RLvULaxhMtzcw28Y6vK4UD8TXK6l8Z/AGjA/2h448OWW3r9o1WBMfm9fnHB/wTP1zV5RPrvxLDzH7xSwecn/AIE8q/yro9P/AOCYfhZAPt3jTV7j18i3iiz+e6vkK3iDwXQ0+vuT/uwl+bR0rAV39k+1L39q74OWGfM+JvhZsf8APHVYZf8A0FjWPP8AtsfA+3zu+JGjnH9xnf8Akpr5jtf+CaXwwhAMuseJ7hu+66gUfpD/AFrVh/4J0fCSLG5dbmx/fvxz+SCvNl4o8Gw2qVZekF+pp/Z1byPfH/bt+BC9fiJYH6W85/8AadC/t3fAiQcfESwH+9bzj+cdeHr/AME8vg8Oun6ofrqD0rf8E8vg83TTtTX6ag9Z/wDEVeDn/wA/v/AY/wCYf2bV7o97t/22fgfdfc+JGjj/AK6M6fzUVr2X7V/wbv8AHl/E7wsuf+euqRRf+hMK+ZJ/+Cc3wjmzsTW4P9y/B/mprLuv+CZ3wunyYtX8T257BbuAj9YTXRDxO4Oqf8vKsfWK/Ql5dV8j7R0743fDzWMfYPHfhq9z0+z6vbvn8nrqLDWbDVY/Msr62u0/vQSq4/MGvzpvv+CX/hKTP2LxlrVv6efDFL/ILXOXv/BL27tZPN0r4lFXH3RNpZQj/gSzH+VepR484Or/APMc4+sJfoQ8BWXQ/Ubcp6EGl4r8tE/Yq/aA8Kc+Gfi0YlT7oi1i9tG/AKpH61Yi8PftteBudN8T3etIndtQtbvP4XPJ/KvdoZ7w9i/4GZUv+3ny/mYvC1V9ln6iUE4r8xI/2sv2vvAX/Ib8B/23Gn35J9BkkXHqWtmUCtbSf+CsviHQ51tfF/wtVJ/4za3slsy+/lyRtn/voV71HDxxSvhasKi/uyT/AFMZUpR3R+ktFfFnhf8A4Kr/AAm1gpHq+meIdAkP3nltY54h+KOWP/fNey+E/wBtL4J+Mwg0/wCImjwu3RNSkaxOfT9+E5qp4LEU/ig/uM7Ht9FZ2k67puv2q3WmX9rqFq33ZrWZZUP0KkitCuRprRiFooopAFFFFABRRRQAUUUUAFFFFABRRRQAUUUUAFFFFABRRRQAUUUUAFFFFABRRRQAUUUUAJmjOK/OD9s39uL4ofBL4+ax4U8MXmmw6Pa29tJGlxZLK+XiVmyxPqTXh3/Dzv44/wDQR0f/AMFif4171HJMVXpxqRas1ff/AIA7H7H7aNtfjh/w88+OP/QR0f8A8Fqf40f8PPPjj/0EdH/8Fqf41v8A6v4zuvv/AOAPlZ+x+2jbX44f8PPPjj/0EdH/APBan+NH/Dzz44/9BHR//Ban+NH+r+M7r7/+AHKz9j9tG2vxw/4eefHH/oI6P/4LU/xo/wCHnnxx/wCgjo//AILU/wAaP9X8Z3X3/wDADlZ+x+2jbX44f8PPPjj/ANBHR/8AwWp/jR/w88+OP/QR0f8A8Fqf40f6v4zuvv8A+AHKz9j9tG2vxw/4eefHH/oI6P8A+C1P8aP+Hnnxx/6COj/+C1P8aP8AV/Gd19//AAA5Wfsfto21+OH/AA88+OP/AEEdH/8ABan+NH/Dzz44/wDQR0f/AMFqf40f6v4zuvv/AOAHKz9j9tG2vxw/4eefHH/oI6P/AOC1P8aP+Hnnxx/6COj/APgtT/Gj/V/Gd19//ADlZ+x+2jbX44f8PPPjj/0EdH/8Fqf40f8ADzz44/8AQR0f/wAFqf40f6v4zuvv/wCAHKz9j9tG2vxw/wCHnnxx/wCgjo//AILU/wAaP+Hnnxx/6COj/wDgtT/Gj/V/Gd19/wDwA5Wfsfto21+OH/Dzz44/9BHR/wDwWp/jR/w88+OP/QR0f/wWp/jR/q/jO6+//gBys/Y/bRtr8cP+Hnnxx/6COj/+C1P8aP8Ah558cf8AoI6P/wCC1P8AGj/V/Gd19/8AwA5Wfsfto21+OH/Dzz44/wDQR0f/AMFqf40f8PPPjj/0EdH/APBan+NH+r+M7r7/APgBys/Y/bRtr8cP+Hnnxx/6COj/APgtT/Gj/h558cf+gjo//gtT/Gj/AFfxndff/wAAOVn7H7aNtfjh/wAPPPjj/wBBHR//AAWp/jR/w88+OP8A0EdH/wDBan+NH+r+M7r7/wDgBys/Y/bRtr8cP+Hnnxx/6COj/wDgtT/Gj/h558cf+gjo/wD4LU/xo/1fxndff/wA5Wfsfto21+OH/Dzz44/9BHR//Ban+NH/AA88+OP/AEEdH/8ABan+NH+r+M7r7/8AgBys/Y/bRtr8cP8Ah558cf8AoI6P/wCC1P8AGj/h558cf+gjo/8A4LU/xo/1fxndff8A8AOVn7H7aNtfjh/w88+OP/QR0f8A8Fqf40f8PPPjj/0EdH/8Fqf40f6v4zuvv/4AcrP2P20ba/HD/h558cf+gjo//gtT/Gj/AIeefHH/AKCOj/8AgtT/ABo/1fxndff/AMAOVn7H7aNtfjh/w88+OP8A0EdH/wDBan+NH/Dzz44/9BHR/wDwWp/jR/q/jO6+/wD4AcrP2P20ba/HD/h558cf+gjo/wD4LU/xo/4eefHH/oI6P/4LU/xo/wBX8Z3X3/8AADlZ+x+2jbX44f8ADzz44/8AQR0f/wAFqf40f8PPPjj/ANBHR/8AwWp/jR/q/jO6+/8A4AcrP2Ppa/Kf4Gf8FDvjB49+Mvgnw5q17pT6Zq2r2tlcrFp6oxjklVWwc8HBPNfqwORXj4vBVcDNQq217CasLRRRXEIKKKKACiiigAooooAKKKKACiiigAooooAKKKKACiiigAooooAKKKKACiiigAooooAKQ/Skzt61z/if4geGPBMPneIfEWlaHDjO/Ur2O3GPq7CmouWiVwOgBJpc188eLf2/PgX4R3rL45g1OZekWlW8t1u+jouz82rxvxR/wVq+Hun+Ymg+E/EGsyL0a68m1jb6EM7fmtdkMBiZ7Qf5fmOzPusc0mK/NC7/AOCo3xM8YSNH4H+FVszE4VZPtOokf9+hHVOT4+/tqePP+QV4bl8PLJ0C6PDbY/G6yRWNanSwn+916dP/ABTSNI0py2R+nZpCwHUgfjX5dyfCz9srxwc6r48vNE3/AHgNcFuB+FqD+lV2/YE+L3ijnxR8VY5y33s3d3ef+h7c14FfiLhrCfx8yp/9u3l+RusJWfQ/TfVPFmiaJn+0dYsLDHX7TcpH/MiuW1D9oH4X6SSL34i+FbVh/DNrVsp/IvX5/wCnf8Et4RhtQ+I00pPVbfSgn6mY/wAq6Oy/4Jh+Bo8fbfFfiC49fI8mP+aNXhVeP+DqP/MY5ekJfrY1WBrPofXt3+158F7EkSfEvw22P+eV+kn/AKCTWVP+3B8DLfh/iPpR/wBxZX/khr5xtf8Agmp8KrcfPqPiW5/66XsI/wDQYRWlF/wTq+EMQ+a31iU+r35/oorzZ+J/B0Pt1ZekV+posureR7o37eHwIQ4PxEsfwt7g/wDtOnR/t1/AmQgD4jacD/tQzj+cdeID/gnn8HQMf2bqZ+uoPUUn/BPL4PsMCx1VPcag39RWX/EVeDv+n3/gMf8AMf8AZtXuj6Etv20fgldMAnxI0ME/89Jin/oQFbVj+0/8IdRYC3+J3hMseivrECE/gzivlS4/4JyfCaYEI+vQe8d8p/nGax73/gmZ8N5QTba/4mt2/wBueBx+Xkg/rWkPFDgye9WrH1hf8hf2bW8j7r034neDtbwNO8WaJflugttRhkz+TGukjmSVQyOrqeQQcivzN1H/AIJgaK4P2Dx3qFse32ixSX+TrWH/AMO6PHPhlzJ4Y+J6QyA5VvLnsz+aO2K9Sjx9wZiNI5hyv+9CS/G1jN4Cuuh+qYpDX5ax/BT9rrwJ82jfEi61dU+7Emvyyr+C3ICiut/Yu/aZ+OPxF/aJ/wCEA8Y65Bqmn6VHdvq0b2dv5kfkgx4WWFQD+9aMZyQRnnmvsMBictzinOpleLhW5FdqL1S810OWpQqUvjVj9H6KKK0MAooooAKKKKACiiigAooooAKKKKACiiigAooooAKKKKAPxY/4KS/s5j4MfGuTxDpNr5XhfxYXvoAi4SC6z+/i9hlg4Ho+B92vf/8Agk1+0V9ps9S+EOs3X7yDfqOhGRuqE5ngH0J8wD/akPavr39rv4CW/wC0T8ENc8MCNP7ZjX7bpEz4Hl3cYJQZ7BwWQnsHJ7V+GvgPxlrvwZ+JWk+ItO32Ou6BfCURSgqQ6Nh43HXBG5WHoSKh6M1XvKx/RrRXJfCr4j6V8XPh14f8YaJJv07V7VLlFJy0bHh42/2kYMp91NdbVmQUUUUANK5r5C/4KC/DD+2PCemeNbSHNxpTi2u2UcmCQ/KT/uyED/toa+vevNVNQsLXVbOS2vLeO6tpBh4pkDIw9weDXNiaCxFJ0n1PZyfMqmUY6njaavyvVd09Gvmj8mvhr+z547+K0kbaHoc32FjzqF1+6twPUO33vouT7V9bfC//AIJ+eHtG8m78aalLr90ME2NqTBbA+hb77/XK/SvraGCK3QJGiooGAFGABT68zD5Rh6Osvefnt9x9hm3Hma5jeFF+yh/d3+ct/usUdG0my8P6Xaabp1tHZ2FpEsMEEQwqIowFA9AK+A/2+td8XxfEK30jUL1x4UlgW5063iBSNmAw5k/vOGB69Ay4Ayc/oSBjnHNeA/tm/CkfEb4R3V9aQ+Zq+hFr6DaPmaMD96g+qjdjuUWujMaMquGlGnpbX7uh5PCWYUsFnFKriUmpO13rZvZ69b7vtc/MmiiivzY/r8KKKciNI6qqlmY4AAySaAbSV2Nr3/8AZz/ZO1n4yTxavqvmaP4SVsm5ZcSXWDysIPbsXPA7ZIIHpn7M/wCxTJqTWnib4hWrQ2nEttocgw8ncNP6D/Y6n+LHQ/cNpZw2EEUFvEsEMShUjjUKqqBgAAdAB2r6rL8pc7VcQrLou/qfiPFXHccPzYLKpXls57peUe789kZHg7wVo3w+0C20bQrCOwsLdcLDEvU92Y9ST3JyTW+PrzSkZ4oCkHI6elfZJKKslofz9UqTqzdSo7yerb1bY6loopkBRRRQAUUUUAFFFFABRRRQAUUUUAFFFFABRRRQAUUUUAFFFFAFe6tor22lt50WWGVCjowyGUjBBHpX4BfHv4bS/CH4y+LvCLqyx6XqEkduX6tATvhY/WNkP41/QIOK/LT/AIKy/C8aR8QfDHju1h2waxaNYXbKOPPhOUZj6sjgD2ir6bIMR7PEulLaS/FFRPtr9i34oj4tfs3+DtXlm83UbS2GmXpJy3nQfu8t7soR/wDgde4npX5of8Ekfih5GreMvh9cTfJcIms2cZPAdSIpse5BhP0Q1+l4ry8zw/1bFTgtr3Xo9RPcWiiivNEFFFFABRRRQAUUUUAFFFFADW5r8Kv2zPhp/wAKr/aS8baPHF5VjPeHUbMAYXyZx5oC+ylmT/gFfuqetfmr/wAFc/hx5WoeCPHkEXEscmjXcgHQqTLCPqQ0/wD3zX0WQV/ZYvke0lb5lR3Pzoooor9LLCv0V/4JGfEfydT8b+A55eJ4o9ZtI88AqRFN+JDQ/wDfJr86q9u/Yu+I5+F/7S3gfVZJfKs7m9Gm3RJwvlXA8olvZS6v/wABrzMzofWMJUh1tdeq1E9j91aKSlr8lMwooooAKKKKACiiigAooooATOM18b/8FR/iJ/wif7O0egQybbrxJqMVsyA4Jgi/fOf++kiB/wB6vsg1+TP/AAVd+IR8QfHDRfCsMu628PaYGkTP3bi4O9v/ACGsFexk9H22Mgnstfu/4I0fEdFFFfqpoFb3gLwldePfG+geG7EZu9Xv4LGLjOGkcICfYZzWDX1h/wAEzvh5/wAJr+0zYanNF5ln4csptScsPl8wgRRj67pNw/3K5MXW+r4edXsmDP2B8P6Ja+GtC07SLGMQ2VhbR2sEY/hjRQqj8ABWlRRX46227syCiiigAooooAKKKKACiiigAooooA4L45/ESH4S/CHxb4ukZQ+lafLNCH6NMRtiX/gUhQfjX4LeF9A1H4ieN9L0a1LXGq61fx2sbPkl5ZZAoJ/Fsmv07/4Kw/Ev+wfhJ4e8G28m248QX5uJ0B629uAcEe8jxEf7hr5e/wCCZPwz/wCE5/aRttZni8yx8M2cuoMWGVMzDyoh9cuzj/rnX2+UpYPAVMVLd3/DRfiWtFc/XLwd4Ys/BXhTRtA09PLsNLs4bKBfRI0CL+gFbVFFfENuTuyAooooAKKKKACiiigAooooAKKKKAE70045Pt1pWGAK4X41ePo/hj8MfEHiNmUS2ls3kK3Rpm+WNfxdlz7ZqJzVOLnLZG1ChPE1oUaavKTSXq3Y/Pj9sv4j/wDCffGrUbeCbzNP0Rf7OhAPBdSTK313llz6KK838C/Fnxf8NboTeG9fvNMG7c0CPuhc/wC1G2Vb8RXLXNzLeXMs8ztLNK5d3c5LMTkkn1qOvzCpiZzrSqxdm3c/tHBZTh8Pl9PATgpRjFKzSafdtPu9T7M+HH/BQ29tjHbeNtCW8TgG/wBKOx/qYmOCfoy/SvqX4efH3wL8UVRdB8QW092wz9imbypx6/I2CceoyPevyOp0cjROroxR1OQynBBr1cPnVelpU95ee/3nw+aeHmWY288LelLy1j9z/Ro/bQMCOCD9KORX5YfDj9rn4kfDoxwx6wdb09cD7JqwM4x6B8h146ANj2r6n+HH7ffg3xJ5Vt4os7jwxdtgGfm4tif95RuX8VwPWvo8Pm2Gr6N8r8z8hzTgbN8uvKEPaQ7x1f3b/dc+qOtDZrG8OeLtH8W6el9o2p2uqWb9JrSZZV+mVJ59q2MevSvZTTV0fAThKnJxmrNdGOpaKTrTJEODxXB/E74OeFPi5pLWHiHTI7hwpWK7QBZ4Ce6P1HrjkHuDXdngdKXBqJwjUi4yV0zahXq4aoqtGTjJbNOzPyQ+O/wW1H4IeNpNHvHN1YzL51je7cCaPOOR2YHgj8ehFecV94/8FHLe0PhTwjMwH21b2VEPfyzHl/1CV8HV+b5hh44bEyhDb/M/r7hTM62bZTSxVf49U/NptX+f5hX6If8ABPK5eX4O6vG33YtZlVfoYYT/ADJr876/Sb9gnRm0z4ExXTDA1DULi4X6DbF/OM125In9a07M+a8R2o5Mk+s1b8T6RpaKK++P5gCiiigAooooAKKKKACiiigBMUjMEBJOAOSTTq+V/wDgol8fv+FJfAG/s9PufJ8SeKN+l2G1sPHGV/fzD/dQ7QR0aRDQC1PzS/bv/aCP7QHx61W8sbnzvDOi50vSQpyjxox3zD/ro+5geu3YO1fc/wDwSq/Z7HgT4ZXfxH1a22a14oHl2O9fmisEbgj08xxu91SM96/N79mb4K3f7QHxq8OeDoBItrdT+bqFwnWC1T5pXz2O0YGf4mUd6/oA0bSbPQNJstM0+3S0sLKFLe3giGFjjRQqqB6AAD8Kla6mktFYv0UUVRmFFFFABRRRQAUUUUAFFFFABRRRQAUUUUAFFFFAH5bfE62/4Ub/AMFL7a9A+z6Z4mnimAPAcXcZicn288M34V9296+RP+Cs/hCXT5/hz8QLEGK4tZ5dNluAOVYETQc+xWY19Q+BvEsPjTwZoWv2+PJ1SxhvEAPQSIGx+GcV/N/jllvO8Bm8V8UXTl6xel/VN/cfR5ZO8XE3AM0uKWgDNfyzGJ7lwpwGKAKcBiumMSWwAxS0UoGa6IxJEAzTgMUtFdEYE3CilApQMVvGAhAtLRSha3UAEHSquoaPZatbmC+s7e8gbrFcRK6n8CMVdApwWu2nOrTalCTTIdjyrxH+y58J/Fgf+0PAOi73+9JaWwtXPuWi2nPvmvJ/E/8AwTb+FOtB202TWvD8h+6treCWMfUSqxI/4EK+reaOa+wwPFuf5fb6vjJpLpzNr7m2jnlSpy3ij4D1H/gmv4s8KXbXvgP4mfZrocx/aI5bN19B5sTMT9dopsVp+2p8GiGstavfFdjF97dcw6mHHpiYed+QBr7+pdp9a/QsF4s8QUbRxahWX96Kv98bHNLB05baHwtpf/BTj4pfDy5js/iV8MIy4O0skc+mSn3xIHBP0AH0r2nwP/wVK+EPiVo4tbi1rwnMeHe8tPPhB9mhLMfxQV7ze6fbalbvb3dvFdQOMPFMgdWHuDwa8n8Z/si/CLx0HN/4I021nbnz9MU2bg+v7oqCfqDX3eC8VcqxFlmGDlTfeDv+D2OSeAf2We0eBfjx8PPiZ5Y8L+NNG1mZ+ltb3ieePrESHH4iu9DZ6HNfm/4z/wCCX3hm8LzeE/F+p6NL95YdQiS6TPoCuxgPc7q5SH4J/tafAg+Z4M8aXHiDT4eUtrbUfPRVH/TvdDbn2UGvu8FxHw3mdlhsaoyfSonH8djinhakeh+pfTFHrX5maX/wUi+MfwquY7L4o/DZLhQdvnG3m02Z/fLBkb/gKgGvefh3/wAFO/g74yMUOsT6l4Qu2wCNTtTJDu9pIt3HuwWvqPqNaUVUpWnF9YtNfgczi1ufXeTS1zHg74j+FviHZfa/DPiLS9et8ZL6deRz7f8Ae2k4Psa6euJxcXaSsyAooopAFFFFABRRRQAUUUUAFFFFABRRRQAUUUUAFFFFABRRRQB8lfH/AP4J6+Gv2gfibf8AjTUvFGqaXd3kUMTW1rFGyKI0CAgsM8gZrzr/AIdE+C/+h613/wAB4f8ACvvn60nT2r0aeZ4ujFQhOyXp/kO7Pgf/AIdFeC/+h61z/wAB4f8ACj/h0V4L/wCh61z/AMB4f8K++qK1/tbG/wDPx/gF2fAv/DorwX/0PWuf+A8P+FH/AA6K8F/9D1rn/gPD/hX31RR/a2N/5+P8Auz4F/4dFeC/+h61z/wHh/wo/wCHRXgv/oetc/8AAeH/AAr76oo/tbG/8/H+AXZ8C/8ADorwX/0PWuf+A8P+FH/DorwX/wBD1rn/AIDw/wCFffVFH9rY3/n4/wAAuz4F/wCHRXgv/oetc/8AAeH/AAo/4dFeC/8Aoetc/wDAeH/Cvvqij+1sb/z8f4BdnwL/AMOivBf/AEPWuf8AgPD/AIUf8OivBf8A0PWuf+A8P+FffVFH9rY3/n4/wC7PgX/h0V4L/wCh61z/AMB4f8KP+HRXgv8A6HrXP/AeH/Cvvqij+1sb/wA/H+AXZ8C/8OivBf8A0PWuf+A8P+FH/DorwX/0PWuf+A8P+FffVFH9rY3/AJ+P8Auz4F/4dFeC/wDoetc/8B4f8KP+HRXgv/oetc/8B4f8K++qKP7Wxv8Az8f4BdnwL/w6K8F/9D1rn/gPD/hR/wAOivBf/Q9a5/4Dw/4V99UUf2tjf+fj/ALs+Bf+HRXgv/oetc/8B4f8KP8Ah0V4L/6HrXP/AAHh/wAK++qKP7Wxv/Px/gF2fAv/AA6K8F/9D1rn/gPD/hR/w6K8F/8AQ9a5/wCA8P8AhX31RR/a2N/5+P8AALs+Bf8Ah0V4L/6HrXP/AAHh/wAKP+HRXgv/AKHrXP8AwHh/wr76oo/tbG/8/H+AXZ8C/wDDorwX/wBD1rn/AIDw/wCFH/DorwX/AND1rn/gPD/hX31RR/a2N/5+P8Auz4F/4dFeC/8Aoetc/wDAeH/Cj/h0V4L/AOh61z/wHh/wr76oo/tbG/8APx/gF2fAv/DorwX/AND1rn/gPD/hR/w6K8F/9D1rn/gPD/hX31RR/a2N/wCfj/ALs+Bf+HRXgv8A6HrXP/AeH/Cj/h0V4L/6HrXP/AeH/Cvvqij+1sb/AM/H+AXZ8C/8OivBf/Q9a5/4Dw/4Uf8ADorwX/0PWuf+A8P+FffVFH9rY3/n4/wC7PgX/h0V4L/6HrXP/AeH/Cj/AIdFeC/+h61z/wAB4f8ACvvqij+1sb/z8f4BdnwL/wAOivBf/Q9a5/4Dw/4Uf8OivBf/AEPWuf8AgPD/AIV99UUf2tjf+fj/AAC7PgX/AIdFeC/+h61z/wAB4f8ACj/h0V4L/wCh61z/AMB4f8K++qKP7Wxv/Px/gF2fAv8Aw6K8F/8AQ9a5/wCA8P8AhR/w6K8F/wDQ9a5/4Dw/4V99UUf2tjf+fj/ALs+J/hx/wTB8JfDfx/4d8V2vjDWLu50a/hv44JoYgkjRuGCkgZwcdq+1wO1GKWuGviauKalWldoQUUUVzgFFFFABRRRQAUUUUAFFFFABRRRQAUUUUAFFFFABRRRQAnP1ozmkzivPPiB+0J8N/hSkg8VeNNH0meMZa0kuVe4/CFMufwWnCEqjtFXfkB6H17UuOK+HfiF/wVe+HWgmWHwpoWr+LJ1ztmkAsrdvozbn/OMV5Hc/tn/tPfHEmP4e+ChoWny8R3llpxl4PrcXH7r8QBXbPBzoQ9riZRpx7ykl+ZahKWiR+nMsq28bPIyxooJZmOAB6k15J47/AGuPg/8ADgSLrnj/AEdJ4/vW1lN9smU+hSEMwP1Ar4Sb9jP4/wDxmcT/ABK+IzWtvIcta3d/LetH9IVIiH0Vq9L8Ff8ABM/4caH5cviHVNX8TTj70ZkFrA3/AAFPnH/fdfI43izhjLbqti/aSXSmm/x2OuGDqS6WNnxv/wAFZPh9pHmReGPDGt+I5l6SXJSyhb6Nl3/NBXltz+3x+0T8XCY/h58O49PtJPuXVrp014yemZXxF+aivrLwd+zz8NfAIjOh+CdGs5U+7cParLOP+2j7n/WvQRGFGFAA9BXwWM8WMDRusvwPM/5pv9Fp+J2RwH80j8/pfg9+2B8YOfE/ji58PW0vLwzasLdCPeK0BX8CB+FaXh7/AIJfx3U32rxb8Qbq9mc5lj0+0wxPf97IzZ/Fa+8MEd6K+ExvitxJiU40Jxox7Qil+Lu/uOuODpR6XPmfwx/wT1+Dnh7YbrSdQ1916PqV+/X3EWwH8RXq/hz4CfDnwlsOkeBtBs5U6TLYRtL/AN9kFv1r0Dn1pCCe1fnmO4mzvML/AFrFzkn05nb7r2OqNOnH4YorxQR26KkcaxoowFUAAVJUhGKaVr5WbqT1k2zdDSM00jFPpK43AobRSkUhGKwlABpGKSn0hGawlAoZj1pCMU6iueUR3IyMUlPIxTSK55RKuNIzTSMU+iueUSzn/HXiWHwX4M17X7jHk6ZYzXjAnqEQtj8cYr5g/wCCTPg+bUpfiN4/vgZbi6ni02K4Ycs3M0/PuWhNdf8At+eM/wDhEv2dtUtI5Nlxrd1Dp0ZB5wW8x/wKRsP+BV6z/wAE/PAP/CBfss+EFkj8u71dZNXn4xu85iYz/wB+hFX9neDWW/UuHcVmElaVeaivSGt/vdj5rM6l5KPY+jqWiiv2k8QKKKKACiiigAooooAKKKKACiiigAooooAKKKKACiiigBB0r8ev+Co/7Pg+Gvxeh8d6VbeXoPi0tJPsX5Yb9f8AWj28wYk928z0r9hFryT9qf4H237QnwR8Q+EZFQajJF9p0yZ/+WN5GCYjnsCcoT/ddqTVyouzPh3/AIJK/tCfZNS1f4R6vc4iut+p6L5jdJAP38I+qgSAf7Eh71+n9fzjeEPE+u/B/wCI2m63Y+Zp+v8Ah/UFlEcoIKSxP8yOPTgqw7gkV/QT8J/iRpnxd+HHh7xjo77rDWLRLlFzkxMeHjb/AGkYMp91NJMcl1OwoooqiAooooAKSlooAKjliWaNkYBlYYIPQipKKAWh+TH7Sfwtb4S/FnV9IijKaZO32ywOOPJckhR/ukMn/Aa8ur9Gf27fhUfGXw1TxJZQ79R8PsZX2j5ntmwJR/wHCv7BW9a+GPhb8JfEfxe8RR6R4esjM4w09y+Vgt0/vSN2HoOp7A1+dY/BSpYpwpq/Nqvmf1pwzxBRxuTRxWKmk6a5ZNvqur9Vb5nPeH/D2p+KtYtdK0iym1DULp9kNvCu5nP+HcnoBya/Qj9mz9j7Tfhklv4g8Uxxap4qwHjixuhsT/s/3nH9/t/D6n0D4E/s6eHPghpKrZxi+1uZALrVZkAd/VUH8CZ/hHXjJJFeudeh4r6PL8qjQtUq6y7dF/wT8j4p43rZm5YTANxo7N7OX+S8vv7DgABiiilr6I/JwooooAKSlpKAGjgetGc1T1LVrLR7OS6vruCzt4xl5Z5AqKPcngV4p45/bO+GXgoSRxaw3iC7XP7jSU84H/toSE/8eNYVa9Kkr1JJep34TL8XjpcmFpSm/JNnu4PFNeRY1JZwo9Sa+BvHX/BQ/wARaiXi8K6DaaRETgXF85nkx6hRtVT7HdXz542+Nnjn4iPJ/b/iW/vYX62yy+VD/wB+kwv6V4tbOsPT0ppyf3L+vkfouX+HWa4q0sS1SX3v7lp+J+lnjj9pj4cfD8yJqfie0kuk4a1sm+0S59Csedp/3sVznwW/au8P/GvxrfeHtK067svs9sbmKe9Kq0wDBWARScY3A9emeBivy/JzXo/7O3jg/D34y+F9XaTZbfa1trjJ4Ecv7tyfoG3f8BFebTzqrUrRi0lG+p9jifDvBYXL604TlOqotpvRXWuiXfbVs/XClpsbb0B9RTq+zP56CiiigAooooAKKKKACiiigAooooAaBXzd/wAFBfhl/wALL/Zi8S+TF5uoaFt1q2wMkeTnzf8AyC0v44r6TqnqVjb6tp9zZXUSz2tzE0UsbjKujDBB9iCa1oVHQqxqR6O4H4SfsnfE3/hUf7QngrxFJL5Nkl8tresThRbzZikJ9dquW+qiv3lXkA1/PZ8WvAlx8Lvih4o8KXG7zNI1Ga1V26uiudj/APAl2t+Nft1+yt8Sv+Fs/s++CfEry+deTaelveMTybiLMUpPplkLfQivrM/pKpGnio7PT9V+pUj1uiiivjiQooooAKKKKACiiigAooooATHSvnr9vL4cf8LJ/Zf8YW0cQkvdKhGsW3GSrQHe+PcxeaP+BV9C96qahYQatp9zZXUazW1xE0MsbdHRgQQfqDWtCq6NWNVdGmB/ORRXUfFDwVP8OPiN4m8LXO7zdI1Gey3N/GEcqrfQgA/jXL1+ywmpxUlszUKfBM9vNHLGxSRGDKynBBHQimUVbV9AP6CPgf4+T4o/CHwh4rVlZ9V02Cebb0WbaBKv4OGH4V3XQV8U/wDBKv4hHxL8BdS8MzS77jw5qbpGmfu2848xP/Inn/lX2tX47jKPsMROn2f4dDNi0UUVyCCiiigAooooAKKKKAGMdqkmvwF/aK8ff8LQ+OXjbxOsnmwX+qTG3fOcwK2yH/yGqV+1X7UHj3/hWf7P3jvxEsnk3Ftpcsdu+cbZ5R5UR/77da/A8nJJr7bhuh/ErP0/V/oXEKKKK+3KCv1Q/wCCS3w7/sf4X+KvGM0e2fWtQWzhZhyYYFzkexeVx/wCvyvAycV+9P7Kvw+/4Vd+z14E8PNF5NzDpsc9ymMETzZmlB+jyMPwr5fiCt7PDKmvtP8ABf0iZbHrVFFFfnRAUUUUAFFFFABRRRQAUUUUAFFFY/izxHaeD/C+sa7fv5djplnNezt6RxoXY/kDTSbdkB+P/wDwUo+JR8eftM6pp0MvmWPhu2i0qPafl8wDzJT9Q8hU/wC4K+uv+CU/w1/4Rn4Jav4tni2XXiTUCInI+9bW+UX/AMiGf8hX5a+Jtb1Dx/401TWLkNcanrN/LdSBMkvLLIWIH4tX74fBTwBF8LfhL4T8JxqoOladDbysvR5QoMjf8Ccsfxr7bN2sJgaeFj1t+G/4lvRHcUUUV8QQFFFFABRRRQAUUUUAFFFFABRRRQAwda+JP+Ch3xHwNB8E20pySdRvFB7cpEp/8iHHspr7bYnBx1xxX5U/tQWHi+7+LPiDW/E2h32mRXVyUtHnjPlGFPljCuMqTtUE4PUmvCzerKGG5Yrf8j9I4BwVHE5vGrWa9xNpN7vZWXW2/wAjyCiiivz8/qoKKKKBhRRRQBreGvF2t+DdQW+0PVbvSbtf+WlpM0ZI9Dg8j2PFfSXw3/b/APFvh7yrbxVp9v4lsxgG4jxb3AHqSBsb6bRn1r5XorsoYutQd6cmvy+48HMchy3NVbF0U/PZ/JrX8T9T/hx+1r8OfiR5MNvrSaRqD4H2HVcQSZ9AxOxj7KxPtXssciyKGUgg9CDX4l16L8O/2g/HvwvaNND8Q3K2Sf8ALjcnz4MegRshfquD719Fh886V4/Nf5H5JmnhotZ5bV/7dl/mv8vmfrgeRRnaDk8V8IeHv+Cjer21qket+ELW/nA+aazvGgB/4Ayv/wChVx3xY/bn8W+PtNm03RLGLwrZTKUkkgnM1yVPXEmFCg+y5969OWcYSMOZSu+1mfFUeAc8qV1SnTUY/wA101+Dv+BT/bb+LcHxH+JyaVp0yz6VoCNbLIhyHmYgysD6Daq/8AJ6GvnagnJyeTRXw1etLEVZVZbs/pjKsup5Vg6WDpbQVvXu/m7sAMkCv16+BfhA+BPhJ4W0R0Ec1tYxmZfSVxvk/wDH2avzU/Zs+HzfEn4yeHdKaPzLOKcXl3kZXyovnIPsxCp/wIV+syLtA9AMV9TkVGylWfov1/Q/FfE3MFKpQwEXteT/ACX6j6KKK+sPwwKKKKACiiigAooooAKKKKAEJwM1+Gn/AAUA+Pf/AAvT9oPVnsbnzvDnh/Ok6btbKOEY+bKOx3ybiD3UJ6V+n/7ePx3/AOFEfs+a3e2dx5PiHWB/ZOllTh1kkU75R6bIw7A/3to71+N/wA+Ed98dfjB4a8F2W9f7TugLmdRnyLdfmmk/4CisRnqcDvUS7GkV1P0r/wCCU3wD/wCEI+GF/wDEfVLbZq/ic+TY71w0djG3UenmSAn3CRnvX3lWb4e0Kw8L6Dp2jaXbpaabp9vHa21vH92OJFCqo9gABWielUlYhu7FooopiCiiigAooooAKKKKACiiigAooooAKKKKACiiigD5w/4KCeAf+E8/ZY8XLHH5l3pCx6vBxnb5LZkP/foy15P+wJ40/wCEs/Z00u0d99xolzNpzknnAbzE/AJIo/4DX2l4l0O18UeHtU0e+TzLLULWW0mT+8joVYfkTX5k/wDBOzU7nwV8SviR8ONSbbd27GXyzxtlt5WhlwPU70/75r4LxGy7+1OD8RZXlQlGovT4X+Duepl8+Wql3PvMDNPAzQBmnV/CMYn1DYYxRRTgMV0RiIAMUtFAGa6YxJuHWnAYo6UV0RiIKUDNKFpwGa6IxFcTpShaUDFLW8YEXCigDNKFrdQEIBml20tFbKABRSgZpdtbKBNxtLg04Cl21ooCuN20oHtTsClrVQFcq3thb6jbSW93bxXNvINrxTIHVh6EHg14x49/Yu+EHxA8yS68I22lXb/8vWjE2jA+u1MIT9VNe4A5pa9nA5pmGXS58HXlB+Umvv1MpRUtJI+CfFX/AATKvdFvf7S+HXxAuNPu4jugi1NTG6H/AK+IcEfglZkHjH9sn9nQj7Qt3440aHn9+g1ZHA7ll/0hR9SK/QnFG3NfqOX+KGdYdKGNUa8f7ySfya/NnLPCU5baHxr8P/8AgrLpq3C2PxC8DXuj3KHZLc6TIJQG75hk2soH+8xr6n+Gv7W/wk+K/lR6B4401r2TAFhfObS4J9BHLtLH/dyKq+N/hJ4M+JEBi8T+GdL1rjaJLq2VpUH+y+Ny/gRXzX8Q/wDgmb8PfERln8LapqXhK5bJWIt9rtl/4C5D/wDj9fomB8Qsgx9o4unKhLuvej/n9yOGeCkvhdz7/DBuQcj2ozX5aQ/Aj9qn9nL954B8XTeIdIg5Szs7wSoFHra3A259k3Guk8Lf8FPvHnw91BNI+Lfw4dbhOHntY5LC4AHVjDKCrn6FBX32F+q5lHny7EQqrsmr/NPU4p0pw3R+k44petfO3wy/b4+C/wAT/Kih8VR+Hr+TH+h6+n2RgfTzCTET7BzX0BZ3tvqNtHcWs8VzbyqGSWFwysPUEcEUVKFWi+WpFr1Mi1RRRWQBRRRQAUUUUAFFFFABRRRQAUUUUAFFFFABRRRQBy3xN1y78MfDnxTrFgypfWGl3V1AzLuAkSJmUkd+QOK/I0/8FL/juCf+Kg0//wAFUH/xNfsD4t8Ow+LfCus6HcSvDBqdnNZySx43IsiFCRnjIBr4s/4dI/D3/ob/ABF/5B/+Ir38rr4KiprFxTb20uNW6nyj/wAPL/jt/wBDBp//AIK4P/iaP+Hl/wAdv+hg0/8A8FcH/wATX1d/w6R+H3/Q3+Ivyh/+Io/4dI/D7/ob/EX5Q/8AxFe39cyf+Rf+Al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8o/wDDy/47f9DBp/8A4K4P/iaP+Hl/x2/6GDT/APwVwf8AxNfV3/DpH4ff9Df4i/KH/wCIo/4dI/D7/ob/ABF+UP8A8RR9cyf+Rf8AgIXR8o/8PL/jt/0MGn/+CuD/AOJo/wCHl/x2/wChg0//AMFcH/xNfV3/AA6R+H3/AEN/iL8of/iKP+HSPw+/6G/xF+UP/wARR9cyf+Rf+AhdHyj/AMPL/jt/0MGn/wDgrg/+Jo/4eX/Hb/oYNP8A/BXB/wDE19Xf8Okfh9/0N/iL8of/AIij/h0j8Pv+hv8AEX5Q/wDxFH1zJ/5F/wCAhdHyj/w8v+O3/Qwaf/4K4P8A4mj/AIeX/Hb/AKGDT/8AwVwf/E19Xf8ADpH4ff8AQ3+Ivyh/+Io/4dI/D7/ob/EX5Q//ABFH1zJ/5F/4CF0fKP8Aw8v+O3/Qwaf/AOCuD/4mj/h5f8dv+hg0/wD8FcH/AMTX1d/w6R+H3/Q3+Ivyh/8AiKP+HSPw+/6G/wARflD/APEUfXMn/kX/AICF0fKP/Dy/47f9DBp//grg/wDiaP8Ah5f8dv8AoYNP/wDBXB/8TX1d/wAOkfh9/wBDf4i/KH/4ij/h0j8Pv+hv8RflD/8AEUfXMn/kX/gIXR9F/slfEXWvi1+z34Q8WeI547nWtRina4liiEasVuJEGFHA+VR0r2Hua4X4LfCuw+Cfwz0XwVpl3cX9jpSyJFPdY8xw8ryHOAB1cj8K7uviqzhKrKVP4W3b06EBRRRWQBRRRQAUUUUAFFFFABRRRQAUUUUAFFFFABRRRQAmc0tYviXxjoXgrTX1DxBrNholin3rnULlIIx/wJiBXzD8Tf8Agpn8IPAvm2+jXV94zv0yAmlQbYA3vLJtBHugauilhq1d2pxbA+t+oqpqGoWmk2kt1e3UNpaxDdJNPIERB6kngCvzP1L9vT9oL473Eln8KfAv9i2bsVF3bWpvZY/96eQCFfxQfWqMH7EHxv8AjbeR3/xX+IT2sZbd9mnunv5YvULGGESf8Bb8K58ZXy7K482ZYqFN9r80vuRvCjOeyPrz4lft+fBT4bebFJ4qXxFfR5/0Tw+n2sn/ALaAiL83r5n8U/8ABUnxh42v20r4VfDZ5rp+I5b0SXs7D1EEIG0/8CYV6Z8PP+CeXwl8E+XNqNjd+LL1cHzNWnPlA+0SbVI9m3V9C+HvCei+EbBbHQ9IsdHs16W9hbpCg/4CoAr8+x3iPkuDvHA0JVpd5Plj8ktX6M7YYJv4mfBE/wAN/wBrz9okl/FHiW68KaRP1t7i7FjGU/umC3G4/SQfj3rsPAn/AAS/8LacyXHjDxVqOvT/AHmgsEW1iJ7gk72Ye4KmvtzBpM1+c5j4mZ/jE4YeUaMO0El+L1O6GFpx6XPMfAn7NPwx+GwjbQfBmlwXEf3bu4h+0Tg+okk3MPwNelhQowBge1PFGa/MMXjcXjp+0xVWU35tv8zqSUdEhmBSbalpNteY4F3I8GkqTbTSM1m4DuNoIzSlaSs3AdxCtJTqCM1i4FDaQjNOK0lYuADSMU0ipKQrWEoFJkVFPIppGK55QKuNIxSU6kIrCURjeopCMU6iueUR3GUhGacRikrllEoYRmm1IRmmkVzuF3ZFXPgn/gojqdz42+Jnw3+HGmtuu7hhL5Y53S3EqwxZHqNj/wDfVfpv4a0O18MeHtM0exTy7PT7WK0hT+6iIFUfkBX5l/Da2/4Xl/wUyubwjz9M8M3EsxA5CC0jESke32gq341+o/rX+inD2XrKOHMvwFrNQUn6z953/I+OxdTnrNjqKKK9k4wooooAKKKKACiiigAooooAKKKKACiiigAooooAKKKKACiiigD8dv8AgqT8Av8AhW/xli8b6ZbeXofi4NNLsX5Yr5MecPbeCsnPUmT0r1T/AIJIfHrZJrvwm1S54fdq2jB278C4iH4bZAB6SGvsn9sD4FxftBfAfxD4ZjiV9Yij+36S56rdxAlAD23gtGT6Oa/Dv4X+P9X+DPxO0LxVpoeHVNDvln8p8ru2nEkTdwGXchHoxqHozRe8rH9GFFc/4E8Y6b8Q/Bui+JtHl87S9WtIry3fvsdQwB9CM4I7EEV0FWZhRRRQAUUUUAFFFFAFK/srfU7Kazu4lntp0aKWJxlXVhgg+xBrnvh98N9A+F2gR6N4c09LCzU7mI5eV+7ux5Zj6n6DAAFdYTmkPJyDUuMW1JrU1VapGm6Sk+VtNq+ja2bQ4UUdqRmVBkkAe9UZBij+dcJ43+OHgb4do66/4msLKdOTbiTzJv8Av2uX/Svnvxz/AMFDvDth5kHhfw/eaxIvAubxxbQ/UAbmYexC1xVsZQofxJpfn9x7+AyDM8za+rUJNPray+92X4n18SAOtYPibx14f8F2f2rXdastJhPR7ydY8/QE8n2Ffm344/bN+J/jNZIo9Yj0G0f/AJY6TH5bAf8AXQkuD9GFeLajqt7rN3Jd6hdz311IcvNcyGR2PuScmvErZ7TjpRjf10P0nL/DPF1bSx1ZQXZK7+/RL8T9EvHX7e/gDw35kWiR3via5XgGCPyIc+7yYP4hTXz144/b2+IHiTzItFis/DNs2QDCnnzAe7uNv4hRXzRRXhVs1xNbS9l5af8ABP0vL+BslwFm6ftJd5a/hovwNvxP448QeNLr7RrutX2rS5yGu7hpAv8AugnAHsKxKKK8lzcneTuz7qlRpUIqFKKSXRaIKKKKk2CgHBBHUUUUCaurH65/APxv/wALE+EXhnW3k824ntFS4b1mT5H/ADZWNehYxmvjv/gnX42a88MeJPC8zEmwuEvIc/3JRtYD2DJn/gdfYgBr9Pwdb2+HhPrb8UfxdxDgP7NzSvhrWSk7ej1X4MfRRRXcfPBRRRQAUUUUAFFFFABRRRQAUUUUAfkj/wAFVPhr/wAIv8dNN8VwRbLTxNp6mR8feuYMRv8A+QzB+Zr2b/gkl8Sf7Q8I+MfAtxLmTT7mPVLRGPJjlGyQD2Vo0P1kr0T/AIKhfDj/AITD9nX+3oId954Zv4rssBlvIkPlSAe2XjY/7lfCX/BPb4j/APCu/wBqLwwJZfKstdD6Lcc9fNx5Q/7/ACxV9xT/ANuyhx6w/TVfgXuj9saKKK+HICiiigAooooAKKKKACiiigAooooA/Hr/AIKgfD3/AIRH9pBtbhi2WviTT4b0sBhfOQeTIPriNGP+/XyDX6s/8FY/h7/bnwg8OeLYYt9xoOpGCVgPuwXC4JP/AG0jiH/Aq/Kav1PJq3tsHF9Vp93/AALGi2CiiivaGfav/BKf4gf8I78edU8MyybbfxFpbiNM/engPmL+UfnV+tua/n//AGffHp+GPxt8E+JzJ5UGn6pA9w2cfuCwWUfjGzj8a/f5WDqCO4zX51xDR5MSqi+0vxX/AALESH0UUV8uSFFFFABRRRQAUUUUAfDf/BWHx9/YXwW8P+FopNk+vap5si5+9BbruYf9/HhP4V+UFfaH/BVTx3/wkP7QOn+HopN0Hh/Soo3TP3Z5iZWP4oYfyr4vr9Syaj7HBR7vX7/+BY0WwUUUV7Yz0P8AZ68Bf8LP+N/gnww0fmwahqsCXC4z+4Vg8v5Rq5r9/VUIAB0AxX5I/wDBKrwF/wAJF8ftR8Ryx7rfw9pcjo+PuzzERL+aGb8q/XDFfnXENbnxKpr7K/F/8CxEhaKKK+XJCiiigAooooAKKKKACiiigBOlfLP/AAUi+In/AAgf7MWs2kMpjvfEFxDpMWDztYmSX8DHG6n/AHhX1Ma/Ln/grb8Q/wC0fH3g/wAFwS5i0yyk1G4VTx5kzbVB9wsRP0kr1cqoe3xcIvZa/cNbnz1+xB8Ov+Fl/tOeCdPli82ysrr+1LnIyoS3BlAb2Lqi/wDAq/csV+an/BIv4deZqPjjxzPFxFHFo9rIR1LHzZh+G2D86/SvuK7M+r+1xfItoq36jluLRRRXzxIUUUUAFFFFABRRRQAUUUUAFFFFACY4qlqOl2mr2ktteW0N3byja8U0YdXHoQeDV3rQcYo3Gm4u8dz5z+JH7D3w+8aeZcaVby+FtQbJD6ecwk+8R4x7Jtr5Y+I/7EPxC8EGWfTIIvFOnpkiTT+JgPeFuSfZC1fpifyo7f415OIyvDV9eWz7o+4yvjTOMstFVOeC6S1/Hf8AE/FLUNNu9JvJbS+tZrO6iO2SC4jKOh9Cp5FV6/Ynxv8ACvwn8R7T7P4j0Cz1RQMLJLHiRB/suMMv4EV8wfEj/gnjp12ZrrwVrklhIcstjqYMkWfQSKNyj6hj7183iMkrQ1pPmX3M/Xsr8RsvxVoY2LpS77x+9ar7vmfCtFeifET9n3x78LnkbXPD9ytmh/4/7YefAR6l1yF+jYPtXndeBOlOk+Was/M/UMLjMPjYKph5qcX1TTX4BRRRWZ2BRRRQAUUUUAFFFek/AP4OX3xq+IFno8CvHp0RE2oXSjiKEHnB/vN91fc56A1rSpyrTVOCu2cWMxdHAYeeJrytCKu2fW37AXwobw94PvvGd9DsvNZPlWm4crboeT/wJh+SKe9fW+MdKo6PpNroWl2mnWMCW9paxLDFDGMKiKAFA9gAKvY5r9Ow1BYejGlHofxjnGZVM3x1XGVPtPRdktEvkh1FFFdR44UUUUAFFFFABRRRQAUUV5R+0/8AGSH4C/A7xT4wZ0F7a2xh0+N+fMu5PkhGO4DEMR/dVqAPy2/4Kb/HQ/FT4+zeHLC483QvCCtp8YU5V7skG5f6hgsf/bL3r6K/4JI/An+yfDGu/FTU7fFzqjNpelM45FujAzSD2aQBf+2Tetfm54K8Kaz8XPiLpOgWJe81vX9QSBZJCWLSSP8AM7n0GSxPoCa/oS+G/gTTPhh4D0Dwno6bNO0ezjs4sjBYKoBdv9pjlie5JqFq7mktFY6eiiirMwooooAKKKKACiiigAooooAKKKKAE/Gg/Wvnr9uvw5rms/s4+IdQ8N6pqGk63oBTV4Z9NuXgkKRZ84FkIOPKaRseqivgb4BXf7VvxZ8K3mu/D/x3qutW1ldG0mt7/WUeZHCqw+W4JGCGGDnsfSvVw2X/AFmi63tFFJ210/Edj9fufSjJ9K/ND/hYn7dngnjUNAudaVP4f7NsrrP42/J/Ogft9ftJ+EDjxR8IVEafeebRL61Y/wDAixX8hWv9k1n/AA5xl6SCx+l/PpQRX5waX/wV1ubSTyNd+FrRyKcO9tqxUj/gDw/+zV3Wi/8ABWn4aXW1dU8LeJtPkPUwRwToPqfNU/pWUspxkPsfc0/1CzPuTvX5dfEW2/4UX/wU0guwPI0zxNcRTAHgOLyMxMT7faAx/CvqDRP+ClPwJ1cL9o8SX2kM3a90uc4+pjVxXyT/AMFGPiv4B+KGtfD/AMbfD/xVZaxqun+ba3K2+5Zo1VllgbawBwGMvbqRWX9lVcXQr4GtTajVhKN2nbVM1pSdOal2P0JpRzWL4I8Sw+NPBuha/bY8jU7GG8QA9BIgbH4ZrcFf5r18PLDVp0Zqzi2mvNaM+zTTVw6ClopQKIxEAFLRSgZrpjEBAKeBQBTgMV0RiQ2AGKDmloAzXTGJNwpQtKBiit4wAKKUDNKBiuhQJuIBmlAxTgtKBitlEm4m2lwKWjGa1UBXCil20taqAhu3FLtpaK0UBXDAoziilwa0UAuJRTttG2r5BXG0U7ApcCq5AGVmeIfC2jeLdPew1zSbLWLJ/vW99bpNGf8AgLAitakzzW9OU6MlOnKzXVC3Pl34i/8ABO/4UeNTLPpVreeEb5uQ+lzZhLe8Um4Aey7a8Rk/Y2+P3wFuZL34U+PpNQtVbeLS1u2s3k/3oJCYW/Fj9K/RDFLmv0PLOPs+y1KDq+0h/LNcy+96/ic88PCfQ+A9I/4KGfG34LXcOn/Fr4f/ANpRg7ftUts+nTyepVwpif8A4Co+tfR/wx/4KPfBr4h+TBfavceD9QfA8jXYdkee+JkLIB7sV+lex6hptpq9nLaX1rDeWso2yQXEYdHHoQeDXgPxH/YO+EPxC82VNAbwzfPk/adCk+zgH/rkQY/yUfWv0jA+I2VYq0cxwzpy/mg7r7nsvQ4Z4P8AlZ9YaJ4h0vxLp8V/pGo2mqWMozHc2U6yxv8ARlJBrS5r8u9T/YE+K/wi1GTVvhJ8RJGcHd5C3Emn3DDspKkpJ/wIqD6VNY/tt/tH/s+ypa/FHwUdf06MhWu7y1+zu3stzCDE312sa++wWJy3NEnl2KjNv7LfLL7mcU6M4bo/T4cig18g/DL/AIKefCPxsYbfXn1DwXfPgEajCZbfd6CWPPHuyrX1B4U8c+H/AB3pq6h4d1vT9csW6XGnXKTp9CVJwfaumthq1DSpFr+u5ib9FFFYCCiiigAooooAKKKKACiiigAooooAKKKKAEzRR3r5e/4KBfG3xf8AAj4S6Rrvg3UU03UrjV47SSSS3jmDRmKRiMOpA5Uc1tRpSr1FShuwPqHAowK/Fv8A4eS/Hz/oa7T/AMFNr/8AG6P+Hkvx8/6Gu0/8FNr/APG6+h/1dxfeP3v/ACK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gUYFfi3/w8l+Pn/Q12n/gptf8A43R/w8l+Pn/Q12n/AIKbX/43R/q7i+8fvf8AkHKz9pMCjAr8W/8Ah5L8fP8Aoa7T/wAFNr/8bo/4eS/Hz/oa7T/wU2v/AMbo/wBXcX3j97/yDlZ+0mBRgV+Lf/DyX4+f9DXaf+Cm1/8AjdH/AA8l+Pn/AENdp/4KbX/43R/q7i+8fvf+QcrP2kwKMCvxb/4eS/Hz/oa7T/wU2v8A8bo/4eS/Hz/oa7T/AMFNr/8AG6P9XcX3j97/AMg5WftJgUYFfi3/AMPJfj5/0Ndp/wCCm1/+N0f8PJfj5/0Ndp/4KbX/AON0f6u4vvH73/kHKz9pMCjAr8W/+Hkvx8/6Gu0/8FNr/wDG6P8Ah5L8fP8Aoa7T/wAFNr/8bo/1dxfeP3v/ACDlZ+0mBRgV+Lf/AA8l+Pn/AENdp/4KbX/43R/w8l+Pn/Q12n/gptf/AI3R/q7i+8fvf+QcrP2kwKMCvxb/AOHkvx8/6Gu0/wDBTa//ABuj/h5L8fP+hrtP/BTa/wDxuj/V3F94/e/8g5WftJSdTX4uf8PJfj5/0Ndp/wCCm1/+N19jf8E7f2mfiB+0BqvjOHxtq8Wpx6dDbPbLFZxQbC7OGPyKM/dHWuTFZLicLSdWbVl2b/yFZn2/RRRXhiCiiigAooooAKKKKACiiigAooooAKKKKACiikoAOtArhPiH8cfAPwmt2k8XeLNK0NgNwguLgGdx/sxDLt+ANfJ/xM/4Kv8AgbQvMtvBPh7UvFl0Mhbm6P2K2PoRkNIfoVX6110cHiK+sIO3fp947H3WfWuV8b/E/wAI/DWwN74q8SaZoFvglWv7pIi/sqk5Y+wBNfnHcfGT9rz9pbKeHdMuPBegz9J7KD+z49vZhcTEyt9Yz+FavhD/AIJm3+vX/wDa3xO8fXOpXsp3Tw6YWlkc+9xNkn/vj8a8zG5jk+VX+v4uKa+zH3n6O2x0Qw9SeyPXPib/AMFUPhl4U8238KWGpeNbxchZI0+x2pP+/IN/5Rke9eI3P7U37VH7RxMXgHwy/hfRp+Fu7C0EalT63VwdufePafavqv4c/snfCr4XeVJo/hCxmvY8EX2or9rn3f3g0mdh/wB0CvXNoAwAAPQV+f47xKwWHvHK8JzP+ao//bV/mdsMH/Mz8/NB/wCCdHjn4iakusfFf4izXN0/LxwSyX1wQf4TNKQFP0DCvor4dfsSfCH4b+VLB4Yj1y+TH+l6432pifXYR5YPuEFe90Yr8zzPjfPs1TjVruMP5Y+6vTSza9WzthQpw2RXtbSCxt44LaGO3gjAVI4lCqo9AB0FS0+ivhJc05c0mbjKKdgUbRWfIMbmjrTttJg1LgO4lJtp2DSVDgFxNtJS7qWs3AY2inEUhFZOADCtIR60+is3EdyMrTalK00isXEq4ygjNKVpKxlAdxpGKKdSEVhKBQzrQRinUVhKI7kZGaaRmpCMU0jNcsolJjSM00jFOo61zyiUNpCM0pGKK5ZRHcZWH458SweDPBmu6/c48jS7Ga8cE4yI0LY/HFbxGa+b/wBvzxr/AMIj+zlq1qknl3Ot3MOmxkHnBbzH/ApGw/4FXucOZW83znC4FL45xT9Lq7+SuZ1J8kHLscR/wSa8ITapefEb4gXwMtxczR6bFcEcsxJmn59yYTX6LHk18EfsXftE/Br4A/s4aBpfiDxvYWGuXUk+oX9rDFLPIkjuQoYRoxyI1jBHqK9D1v8A4KefA/Si32XUNY1jHT7Fpjrn6eaUr/RnGYTEVcRJUqb5VotHay00PjZXbPrakP0r4L1r/grn4FgDf2P4J8QX3p9skht8/wDfLSVxl3/wVk8Ta7MYPDXwpRpf4RLfyXTH/gKRL/OojlOMl9i3q0v1Jsz9J6OfSvzR/wCGz/2sfGXGg/Cc2kLfdmg8OXrgfV5HK/pSf2p+3n444htrnSLd+q+Vptpt/F8PVrKqi/iVIx9ZBY/S8ketJx1r8YPitqf7R/hf4oaH4A8UfEPXT4k1o24isdP1yQoDNIY41cRMFBJGcc8EHvX7D+E9CXwv4W0nRlnluU0+0itRPOxaSXYgXcxOSWOMknqTXNjMD9UjCXOpc3bsDVjaooorzhBRRRQAUUUUAFFFFABRRRQAUUUUAFFFFABX4o/8FKPgT/wqH9oG71qwt/K0DxaG1S3KjCpcZxcxj33kP7CUDtX7XV8w/wDBQv4Gj41fs6avJZW/na/4czrFhtGXcIp86Mdzuj3EAdWVKT2Ki7M8U/4JKfHQ+IfBGtfDHUrjdeaGx1DTFc8m0kb96g9klOf+23tX6EHpX8+X7MvxjuPgL8b/AAv4xjZxaWlyIr+JP+Wtq/yTLjudpJH+0qntX9AljewapZwXdrKlxazxrLFLGcq6MMhge4INJMclZlqiiiqICiiigAooooAYcVh+NPF1n4F8Kalr+oJK1np8LTyiBN77R1IHetw81m+IdGt/EOiX+mXiCW0vLeS3mQ/xKylSPyJqZX5Xy7mlHkVSLqK8bq9t7dT4v8c/8FFp5Fkh8I+GFj67bvV5Mn/v1GeP++zXz344/aY+JHxA3pqXii7htG4+y2B+zxAehCYLD/eJrhvFfh+48JeJ9W0S6GLjT7uW2fjGWRipP0OKya/N8RjsVVk4zm/Tb8j+vsq4ZyXBU4VcNRi76qT95+t3e3ysKzs7FmJZjyST1pKKK8zc+wSS0QUUUUDCiitPQfDGseKLv7Lo+l3mqXH/ADys4GlP5KDVRjKTtEyqVYUYuVSVkurMyit7xf4H1jwFqEen67bLY6g6CQ2plR5I1P3dwUnaT12tg4wcYIzg0pRcXaSsxU60K8FUpyTi9mtUwooopGwVueCPBerfELxPY6Dots11qF3JsQD7qju7HsoGST6CszTNMu9Z1C2sbG3ku7y5kWKGCFSzyOxwFA7kmv02/Zd/Z0tPgp4XF1fxx3Piu/QG8uPvCFeohQ+g7kfeI9AMergMFLGVO0Vuz4nijiOlkGFutasvhj+r8l+Ox1vwK+Cuk/BDwbDpNhie9lAlvr4rhriXHX2UdFXsPckn0nr/AL1LweKQjnNfolOEacVCCskfyVicRVxdaVevLmlJ3bY+iiitDnCiiigAooooAKKKKACiiigAooooA5b4l+DLb4i/D7xH4XuwPs+r6fPZMzDO3ehUN9QSCPpX8/kUmpeB/FiSLustW0i9DDP3opon/mGX9K/orxgV+In7fHw6/wCFdftReL4Y4vLs9XlXWLfjG4TjdIf+/vmj8K+u4eq+/UoPqr/duVE/Zj4feLbXx/4E8P8AiWzwLXV7CC+jAOdokjDY+ozj8K6Svkj/AIJmfET/AITT9mey0uaXfeeHL2bTmDH5jGSJYz9MSFR/uV9bd6+axNH2FadLs2Ji0UUVzCCiiigAooooAKKKKACiiigDy39p3wEPib8APHfh0R+dPc6XLJbpjOZ4x5sX/j6LX4HEYJFf0gsAykHoeK/AH9oTwH/wrH43+N/DIj8qDT9VnS3XGP3DMWiP4oyGvtuG63x0X5P9H+hcTzyiiivtygBwQa/e/wDZd8ej4m/s++BPELSedcXOlxRXD5zuniHlSn/vtGr8EK/WL/gk947/ALc+CWv+GZZN8+g6qXRc/dgnQMo/77SY/jXy3ENHnwyqL7L/AAen+RMj7hooor87ICiiigAooooATHNITgE+lL1Fee/tBeN/+FcfBPxv4jWQRTafpNxJA2cfvihWIfi5UVUIOclFbvQD8Rv2jfHX/Cyfjv468RrJ5sF7q0/2d85zAjFIv/HFWvOKUnJJ9aSv2elBU6agtkrGoUUUAZNabAfq/wD8EnvAv9h/BTxD4mlj2T65qpjRsfehgQKp/wC+3mH4V9xivI/2UPA3/Cuf2cvh/obR+VPHpUVzOhGCs02ZpAfo0jD8K9bHNfj+Ore3xU6ndv7lsZsdRRRXEIKKKKACiiigAooooAKKKKAGtwtfhD+2B8QP+Fl/tJePNaSTzbYai9lbMD8pigAhQj2Ij3f8Cr9p/jd46X4Z/CHxh4pLhJNL0u4uId3QyhD5a/i5UfjX4JeDvDl5498b6LoVsWe+1jUIbONjyS8sgUE/i1fYcPUknUry6afq/wBC4n7Lf8E+/h9/wr/9lrwmskXl3msK+sT8Y3eccxn/AL9CKvo8daz9C0a18OaFp2k2UflWdjbx20EY/hRFCqPwAFaFfKYio61WVR9W2SLRRRWQgooooAKKKKACiiigAooooAKKKKACiiigAooooAKTFLSUARyRJKpV1DKeCCK8Z+I37JXw5+JBlmm0ZdI1B8n7bpWIHz6lQNjH3Kk+9e0mm9D/AImsalKnVVqkU15nbhMbicDP2mGqOEu6dj88viN+wB4w8PGW48K31v4ltRkiB8W9wB6YY7G+u4E+lfN3iTwlrXg7UGsdc0q70m7X/lldwtGxHqMjke44r9n+1Y/iTwjo3i/T2sdb0y11S0brDdQrIufXBHB968HEZJRnrSfK/vX+Z+o5X4j47DWhj4KrHvtL/J/cj8YqK/RTx5+wF4H8RvJPoN5d+GbhjkRoftEH/fDnd+Tge1eKa/8A8E8vHNlK39la1o+pQg8GUyQOf+A7GH/j1fP1cpxVN7X9P6ufqeC46yPFxTlV9m+0k1+Oq/E+VqK+k7X9gT4mzyhXk0a3XOC8l25H1+VCa9T8A/8ABO2yt5orjxf4je9CnLWOmxeUh9jI2SR9FB96zp5Zi6jtyW9dDqxXGmR4WDl7dS8o3b/DT72fJPww+FPiL4ueJItH8PWTXEhIM9y4Ihtkz9+Ruw9up6AE1+n3wQ+Cuj/BDwhHpGmr9oupCJLy+dQJLiXHU+ijoq9h6kknpPBfgHQPh3o8el+HtLg0yyQZEcK4LH+8zHlm92JNdGAMda+vwGWwwi5pay79vQ/BOJ+Lq+fy9jTXJRXTq33f+WyHUtFFeyfn4UUUUAFFFFABRRRQAUUUUAIOlflX/wAFcPjada8Z6B8MNPuN1po0Y1PUlU8G5kXESEeqREt/22r9OPGnizT/AAH4T1nxHq0vkabpNnLe3EncRxoWbHqcDgdzX88/xI8cap8XfiVr3ii/DTanrl/JcmJMttLt8ka+oUbVA9AKmRcVrc+2v+CSXwP/AOEg8da78TdQt91noUZ0/TWYcNdSr+8YH1SI4/7bD0r9W68h/ZT+DUfwJ+A3hXwm0apqMNsLnUWX+K7l+eXnvtJ2A+iCvXqa0RLd2FFFFMQUUUUAFFFFABRRRQAnXtR0rgPjZ8YNO+Bfw9vfGOsadqOpaVYyRrcppcaPNGruED7XdQQGZQee9eE6L/wU8+B+qbftOoazpGev2zTHbH/fovXTSwtevHmpwbXlqOx9a5pa8F0X9un4Fa9t+zfETTYs/wDP5HNbf+jUWu70f49/DTxFtGm/EHwzfMf4INXt2b8g+RUyw9aHxwa+TEdlqmm22sabd2F3EtxaXUTwTRP0dGBDKfYgkV+bH7AmpXHwG/ay+IHwg1KVlgvWmhtt/wDy1mtmZ4mA/wBuBpG/Ba/Six1O01KFZrW6guYz0eGQOp/EV+a/7f8Aptz8Cv2rPh78YNLiIiu2hludn/LSa2ZVkUn/AG4GjX8Gr1MtvU9phZfbWnqtUNdj9M6RlB6jNU9I1O21vTLPULOVbizu4UnhlTo6MoZWHsQQavV4jVtBGZqfh7Stch8vUdOtL+P+5dQLIPyYGuF1v9mf4TeIt3274ceGJnbrKulQpIf+BqoP616bRVxqTh8MmvmB85a3/wAE+fgLrm4t4Fjs5D/HZX1zDj6KJNv6V88ftSf8E5vh94E+DPirxb4MOs2+saPbfbY7Wa7WW3aNWUy7gU3cR7yMN1Ar9Ev51l+KNBtfFXhvVdFvl32eo2ktnMvqkiFWH5E13UMxxNOcW6jaT2vcq58bfsBeNf8AhLv2cdJtZJN9zolzNpshJ5wG8xPwCSKPwr6Pr4H/AOCcurXXg74i/Ej4cakdl3bt5wiPG2SCVoZse53p/wB8198gYFfxN4kZUsr4oxdOK92b516TV9PRux9XhZ89KLADFLRTgK/OYxOsAKcBmgDNOrpjEhsKKOtOAxXVGJIgFLRSgZrojEVxKcFpQKcBiuiMSbiAZpQMUtAGa3USbhQBmlApc4rZQEAFFFKBmtlAVxKKdtpa2UBDdtLgUtFaKABRS7aXArRQFcbRTsClq1AVxuDRg07BpdtVyBcZto20/bRto5BXGbaNtP20baOQLjMGjBp+2kwaOQdxlRzwR3MTxTRrLG4KsjjIYHqCKnooScHzJgeF/Eb9i74RfErzZbzwrBpF9Jk/bdFP2RwT1O1fkY+7Ka+cPEf/AATe8W+BtSOsfCr4iT2d5HzFHdySWdwo9BPD1P8AwFRX6BYFJtr7XLONM9ylKNKu5Q/ll7y9Nb2+8wlRpz3R+etv+0b+1n+zjiPxl4el8W6NBw1ze2guUCev2m3OQT6yEn2r2H4af8FW/h74jMVv4w0TU/B902A1xEPttqPUkqBIPoEP1r6n2kjnmvMPiH+zN8MPil5r+IPB2nT3cmS17bR/Zrgn1Mke1j+JIr9HwXiVhK9o5phLP+am7f8Akr0/E5J4NP4WepfD/wCNvgP4qwLJ4S8W6TrjY3GC1uVMyD/aiOHX8QK7jqM9q/Nzxz/wTA0ozm+8BeMr7RbpG3xW+poJlDdtsqbWXHrhjXOQJ+2R+zgQLO+u/HGiw8bA41aNgOwVx9oUf7oFfeYPN8jzSyweLipP7M/dfpfZs4pYapHdH6jdKQ/Svzq8Ff8ABV+60e8Gm/Er4eXNhdRkLNPpLlHU/wDXvNgj8ZK+mvh1+3N8FviSIksvGtnpV4+B9k1vNk4PpukwjH/dY17c8DiKa5uW67rVfgc7i0e+0VVsr621G1juLS4iuoJBuSWFw6sPUEcGrVcOxIUUUUAFFFFABRRRQAnevJv2i/2d9D/aT8IWfhzX76+sLO1vVvVewKB2cIygHcpGMOfyFes0c5q6dSdKanB2aA+Hv+HTHwy/6GPxL/39g/8AjdH/AA6Y+GX/AEMfiX/v7B/8br7ior0f7Uxv/Pxjuz4d/wCHTHwy/wChj8S/9/YP/jdH/Dpj4Zf9DH4l/wC/sH/xuvuKil/amM/5+MLs+Hf+HTHwy/6GPxL/AN/YP/jdH/Dpj4Zf9DH4l/7+wf8AxuvuKin/AGpjf+fjC7Ph3/h0x8Mv+hj8S/8Af2D/AON0f8OmPhl/0MfiX/v7B/8AG6+4qKP7Uxv/AD8YXZ8O/wDDpj4Zf9DH4l/7+wf/ABuj/h0x8Mv+hj8S/wDf2D/43X3FRR/amN/5+MLs+Hf+HTHwy/6GPxL/AN/YP/jdH/Dpj4Zf9DH4l/7+wf8AxuvuKij+1Mb/AM/GF2fDv/Dpj4Zf9DH4l/7+wf8Axuj/AIdMfDL/AKGPxL/39g/+N19xUUf2pjf+fjC7Ph3/AIdMfDL/AKGPxL/39g/+N0f8OmPhl/0MfiX/AL+wf/G6+4qKP7Uxv/Pxhdnw7/w6Y+GX/Qx+Jf8Av7B/8bo/4dMfDL/oY/Ev/f2D/wCN19xUUf2pjf8An4wuz4d/4dMfDL/oY/Ev/f2D/wCN0f8ADpj4Zf8AQx+Jf+/sH/xuvuKij+1Mb/z8YXZ8O/8ADpj4Zf8AQx+Jf+/sH/xuj/h0x8Mv+hj8S/8Af2D/AON19xUUf2pjf+fjC7Ph3/h0x8Mv+hj8S/8Af2D/AON0f8OmPhl/0MfiX/v7B/8AG6+4qKP7Uxv/AD8YXZ8O/wDDpj4Zf9DH4l/7+wf/ABuj/h0x8Mv+hj8S/wDf2D/43X3FRR/amN/5+MLs+Hf+HTPwy/6GPxL/AN/YP/jdez/s2fsheGP2YrzXLjw7qeqX7atHFHMuoPGwXYWIK7VH949a96oxWNXH4qtB06k20wuxaKKK4RBRRRQAUUUUAFFFFABRRWN4k8X6H4OsGvte1nT9Es163GoXSQRj/gTkCmk27IDYNJXy18Rv+CkHwW8B+bFaa3deK71MjyNDtjIme371yqEe6sa+eNc/4KY/E/4mXsmm/Cj4abZD8olkil1K4A7NtjCqn/AtwrtjgK/K5zXLFbuTsl95Si3sfpXuCjJOBXkPxJ/a0+Evwo82PxB430xLyPIaxspPtdwD6GOLcVP+9gV8KS/AL9qn9oomTx94wm8P6TPy9nd3ojRlPpa2w2Z9n2mvTPh7/wAEyvh74eMc/inVdT8W3K43RBvsds3/AAFCX/8AH6+dxnEHD+WXWJxXPJfZpq/47HTDC1J9LFX4gf8ABWOyluW0/wCHHga81i7kbZDdaw/lhm7Ygi3MwP8AvqfauAuL79sb9pbiWa68DaFP/Cp/smJVPsM3DKR67h+dfcPgb4S+DPhpbiHwv4Z0zRBja0lrbKsrj/akxub8Sa67b718HjfEyFK8cqwiX96bu/u2TO2GEiviZ8L+Av8AgmDpQnF/4/8AGF7rd27eZLbaYvlIW77pX3M+fUBTX098Ov2c/ht8KhG/hrwhp1ldR9L2WPz7nP8A11k3OPwOK9K2ilwK/Ncy4rzrN7rE4iXK/sp2X3K1/mdcaUIbIaOOlFPowa+TcW9WbXG4NG2n7TRtp8grjNtG2n7aNtPkC4zbRtp+2jbS5AuR5oqTbSYNLkHcZRT6TAqeULjaKdtpMGocB3G7aTBp1FZuAxlFPxmk21m4ANpCtLRWLgO42inYzSFaxcBjCtIRT6QjNYOI7kZGKSpCMU0jNYSiVcaRmmkYp1Fc8oljaQjNOIpK5pRAYRTCKlIzTSK5pRKTGU0jFPpK5ZRLGV8Ef8FGdVufGnxG+G/w401t13ct53ljndLcSiGHPuNj/wDfVffBGCK+CPAFt/wvT/gprLdEefpnhm4klI6hBZx+WpHt9oKn8a/cPB3LlX4glj5r3cPCUvm1ypfjdeh52Ony0rdz6I0D/gl58FNJjj+2Q67rLADcbzUdm4/9slSvQdE/YS+BOgbTbfDzT5iP+fyae5z9RI7V77mlr+r54/FT3qS+9nzNzgdG+A3w28N7W0vwB4ZsGXo1vpECN+YTJrtLSwtrGFYba3igiXokSBVH4CrNLXG5yl8TuITaBTWYIpYnAAySaXORXiH7Z/xR/wCFSfs3+MdYim8rULm1Om2RBw3nT/uwV91Vmf8A4BTpQdapGnHduwHxp+zUp/ac/wCCg/ir4hzD7ToegyTXlq7coVQC2tB7Hb+8+qGv07NfF/8AwS2+GA8H/Ai78U3MQjvvFN80ysRgm2hJjjH/AH35x+jCvrvVfE2kaFHv1LVLLT067rq4SMf+PEV6maS9piHTp7QSivl/wRvc1e1GT6V5nrP7THwm8P7hffEnwtC69Y11aB3H/AVYn9K4PWP+CgHwF0TKy+PoLlx/DZ2VzPn8VjI/WuCOFrz+GDfyYj6IzRivj7VP+CpHwaspBFZReJNZkY7UWy05RuJ6AeZIlfW2n3b31jb3EsElo8sayNBLjfGSMlWwSMjocEipq4erQt7WLjfuBcooorEAooooAKKKKACiiigAooooAKY6CRCrAFSMEHvT6KAPwP8A2zfgm3wF/aC8S+HoIDDo1xJ/aOlYGF+yyksqj2Rt8f8A2zNfpn/wTK+N3/C0/wBnq30G+uPN1vwhINMlDHLNbEE2z/TaGjH/AFyriv8AgrH8E/8AhLvhNpXxAsLffqPhifybtkHLWczBcn12SbMegdzXxv8A8E4vjV/wqP8AaP0qyu5/K0TxQo0e6DHCrI5Bgf6iQKuewkao2Zr8SP26opKWrMgooooAKKKKACkxS0UAfml+3V4IPhf41SarHFttdbtkugQMDzV/dyD6/KrH/fr50r9FP2+fh/L4o+GOna3Z27T3mj3i5EalmMUuEYADn7/lV8j+CP2Uvib478uS18NT6daP/wAvOqH7MoHrtb5yPopr8/zHB1PrUlTi3fXTz/4Nz+puE+IML/YdKeLqxi4e6+Zpbbb+VjyOivt/wR/wTohUJN4t8USSH+K00mLaP+/sgJP/AHyK+gvBP7MXw18BeW+neGLSa6TkXV8PtEufUF8hT/ugVdHJcRU1naK8/wDgGGYeImU4W8cMpVX5Ky+92/BM/NDwX8HPG3xDdB4f8NX+oRscC4EZSE/WVsIPzr6A8D/8E9PFeqmOXxNrVnokR5MNspuZfofuqPqC1foAkKRKFVFQAcADAqTGR0r26OSYeGtRuX4L+vmfm2YeI2aYq8cLGNJfe/ven4Hz54G/Yj+GnhFUlvNPn8RXa8+bqUu5M/8AXNdqkezA0/8AaC+M/h/9m/wUmnaDYWUOuXaMthp1tEqRxjoZXVQAFHYfxHjsSO5+OPxm0j4J+DZ9Z1FhNePmOysVbD3EuOAPRR1Zuw9SQD+WHjzxzq/xH8U32v65cm6v7p9zHosa/wAKIOygcAVGPxNHAQ9nQilJ9un/AAex08MZRj+KMR9czOpKVGD6t2k+yW1u9vT0y9Y1e98QapdajqNy95fXTtLNPK2Wdyckk1Toor4htyd2f0jCEacVCCskFCqWYADJPAAor7K/Yv8A2YjqU9p4/wDFNpizQiTSrKZf9Yw6TsD/AAj+Edz83QDPXhcNPF1FCP8Awx4Wd5zh8jwcsViHr0XWT6Jf1ojv/wBjr9mL/hAtOh8ZeJrT/io7tM2ltKvNjEw6kdpGB57qOOpavqvr2/Cl4xjHSjvX6Th6EMNTVOC0R/IOaZniM3xUsViXeT6dEuiXkh1LRRXQeUFFFFABRRRQAUUUUAFFFFABRRRQAUUUUAJ1FfnB/wAFd/h/mLwJ43hi6GbR7qTHr+9hH6T1+j44r54/b4+H3/Cwv2W/GUMcfmXelwrq8BxnaYG3yH/v15o/GvSy2t7DF059L2+/Qa3Pjf8A4JK/ED+yvid4s8HzSbYdY05L2FWPBlgfGB7lJWP/AACv1PNfg1+yV4+Pw0/aO8B660nlW66nHa3Dk8CGfMMhPsFkJ/Cv3kyCM16fEFH2eJVRfaX4rT/Ictx1FFFfNEhRRRQAUUUUAFFFFABRRRQAgr8i/wDgqn4F/wCEd/aDsfEEUe2DxBpUUrvj700JMTD8EWH86/XMnFfCv/BWfwN/bHwh8LeKYo982i6obaRgPuw3Ccn/AL7ijH417WS1vZY2HZ3X9fMa3Pyoooor9TNAr7X/AOCUvjr+wPjxq/hyWTbBr+lPsTP3p4WEi/khmr4or1L9l3xv/wAK6/aF8Aa80nlQwatDFO+cbYZT5Up/74dq4MfR9thqkO6f39AZ++NFNU5XNOr8hMgooooAKKKKAE6mvjv/AIKj+OP+EZ/Zs/saOTE3iDVLe0ZAeTFHmZj9N0UY/wCBV9idDX5gf8FdfGf2vxv4D8KJJxY2E+oyID1M0gRc/QQN/wB9V62U0va4yC7a/cNbn5+UUUV+rmgV13wj8Gt8Q/in4S8MqpYatqltZvjsjyKGP0Ckn8K5Gvqv/gmh4J/4S39qTSr14/Mg0GxudTcEcZ2+Sn4hplI/3a48ZV9hh51OyYM/ZOGFYIkjRQiKoCqowAB2qWiivx4yCiiigAooooAKKKKACiiigAooooA+N/8AgqX4+/4Rf9nOLQYpNtx4j1OG2ZAcEwxZmc/99JEP+BV8Rf8ABOPwF/wm/wC1L4fnkj8200KCfVphjgFF2Rn8JJIz+Fenf8FaPHf9r/Fjwp4Ujk3Q6NpbXUig/dluH5B99kMZ/wCBV6D/AMEifAoi0jx54yljyZp4NJt5MdAimWUfjvh/Kvt6P+yZPKfWV/x0/IvZH6LUUUV8QQFFFFABRRRQAUUUUAFFFFABRRRQAUUU12CqSTgetACE/wD165zxb8Q/DPgSBZ9f16w0hGHyi6nVGf8A3QTlvwBr5T/aV/bXOkXF14Y+H86yXcbGK61rAdIyOCkQPDH1Y8emeo+JtX1q/wDEGoS32p3txqF5KcyT3UrSSOfUsTk187jM4p0JOFJcz/A/WMh4AxWZUlicZP2UHsrXk1+nz+4/T2f9sv4QW05ibxcrMDglLK4ZfzEeK6bwv+0J8O/Gc0cOleL9NmuJOEgll8qRj6BXwSfwr8j6AcV5Mc+rJ+9BW+Z9tV8MsvcLUq81Lu7NfdZfmftnG6uMqwYeopwr8tvgb+1V4s+EF9bWs9zLrfhoELJplxJkovrExyUI9PunuO4/SfwF460f4jeGLHX9EuRc2F2m9W6Mp7qw7MDkEeor6XB4+ljF7ujXQ/IOIOGMbw/Ne296EtpLb0fZ+R0tJS0V6Z8gFFFFABRRRQAUUUUAFFFFABRRRQAUUUUAFFFFABRRRQAUUUhOBQB8L/8ABV/40f8ACG/BzTfAljPs1HxVcbrkKeVs4SrNn03SGMe4VxXxT/wTn+DH/C3f2k9FuLyDztF8ND+2rvcPlZ4yBAnpzKUOO4Rqx/29/jJ/wuf9pXxLeW8/naPo7/2Np+DlTHCSHYeoaUyMD6MK/Qf/AIJZ/Bv/AIV78AG8VXkHl6r4uufteWGGFpHlIFP1PmOPaQVG7Ndon2hRRRVmQUUUUAFFFFABRRRQAUUUUAc18Q/Blj8RfAuveGNSGbHV7KWylIGSodCu4e4JyPcCvyy/Yd+C/gDxd8XPHXwr+KfheHUtbst5s5GuZoHjkt5DHPGDG6k5yrD2RjX64da/MX9smym/Zk/bY8GfFrT4mj0vWJI7u6EYxvePEN3GPdoWU/WQ172V1ZuNTDQk05K6tpqv8yl2PoXWv+CYHwQ1Td9lstZ0jPT7HqTNj/v6Hrg9Z/4JHeApt39k+NfEVjnp9rSC4x/3yiV902N5Bqdlb3dtKs9tPGssUiHKurDIIPoQas1xrMsZDao/nr+Yrs/Nu8/4JKa3pMxn8PfFVVlH3fO0x4GH/Akmb+VeafHT9g742+Dvh3qmt6z42tfFvh3Qomvnsf7QupJEVR80iRSJsBC5J+bOAa/W/n0qjrWlWuv6RfaZfRLcWV5A9vPC3R43Uqyn6gkV1U85xUZJyafyQXPnD/gnb8UP+Fkfsy6FbzzebqHh530afJ52x4MPHp5Txr9VNfTvQV+Z3/BPXVrr4IftR/EL4P6rKwS6aaO338eZPauxVlHo8LO/0Va/THOa5sypKliZcu0tV6MHuLRRRXmCCiiigD8uPHlv/wAKK/4KbRXIHkaZ4muI5QOgcXkflsT/ANvG4/hX3x3r4z/4KxeE59I1T4cfEOwBjubaWTTpJwOVZSJoP1Exr608FeJIPGXg7Q9ftsfZ9TsobyMA5wsiBgP1r8J8Ysv9o8BmkV8UXCXrF6X9Uz38vn7ribYFPApAM06v5yjE9ZsKAM0AZp3SumMSQAxRRTgMV0xiS2IBmngZoAzTq6oxIuIBiloAzTgMV0RiIQLS5xRSgZraMBXEpQM0oGKWuiMBCAYpaMZpwWtlEVxtLtp1KBWqiK43ApadRWqgTcTbS4FFLg1ooCuJRS7aXbVqAhtFOwKWq5AGUU+inyAMop9FHIAyin0mBS5AG0U7bSbalwATApNtOwaSocB3G0mBT6KzcB3I9tJ1qTbSEVm4WKuc34u+H3hjx7Z/ZfEnh/TdcgxgJf2qTbf90sCQfcV87+Pf+CcPwn8VmSbSI9S8J3Tcj+z7kyQ590l3ceyla+qyKaRivbwGfZplbvg8RKHld2+a2ZnKEZ/Ej88pv2E/jV8HrmS9+FvxJaRAd3kQXUunSyexQFo2/wCBMBVm3/av/aw+BuI/G/g5vEmnw8SXV5pu4BR6XFqQmfdt1foJTWXd1r9DwnidmULRx9KFZd2rS+9f5HPLCU5baHyP4D/4K0eC9VMcPi/wjq3h6Y8NNYSJeRA+pz5bAewDV9GeB/2x/gz8QvLXSfiBpEc78C31KQ2UhPoFmCZP0zWd43+A/wAPviMJD4j8HaRqcz/euXtVWf8A7+rhx+BrwTxn/wAE0fhfr++TQ7vWPDEx+4kFwLiEfVZAWP8A32K+ywvH/D2LssTTnRl5WlH/ADOSWDktnc+7LW9gvYEntp454ZBuWSJwysPUEdasfrX5cS/8E/8A4u/DKd7n4bfFDy8HdtjubjTJW9sIXU/iQKni+JX7a3wd+W+0668WWMX3Vezg1EMPXdB+9/M5r63DZhk+P/3PHQbfST5X9zOaWHqR3R+oGaMe1fmtpP8AwVW8Y+F7hbPx78LY4rno/wBknmsXX1IjlVyfpuFeteFP+Cqvwj1oImrWHiDw9KfvNPaJNEPoY3LH/vkV7H9nYm3NCPMu6af5GDi0fZ9GTXh/hv8Aba+B3ioJ9j+I+kW7N21FnssfXzlSvUPD/wAQPDHipVbRfEelauG6fYb2ObP/AHyxrlnQq0/jg16pknQ0U0OD0INLmsQPOv2gvH2rfCz4MeLPFmh29rdappFk11DDeqzQttIzuCspxjPQivzc/wCHtHxa/wChc8Hf+Al1/wDJNfpB+0dph1n9n74kWQG5pvDuoBB/tfZ3K/rivwGPBr7DIsHh8VTn7WF2n+hSR9s/8Pafi1/0Lvg7/wABLr/5Jo/4e0/Fr/oXfB3/AICXX/yTXxLRX039k4L/AJ9orQ+2v+HtPxa/6F3wd/4CXX/yTR/w9p+LX/Qu+Dv/AAEuv/kmviWij+ycF/z7QaH21/w9p+LX/Qu+Dv8AwEuv/kmj/h7T8Wv+hd8Hf+Al1/8AJNfEtFH9k4L/AJ9oND7a/wCHtPxa/wChd8Hf+Al1/wDJNH/D2n4tf9C74O/8BLr/AOSa+JaKP7JwX/PtBofbX/D2n4tf9C74O/8AAS6/+SaP+HtPxa/6F3wd/wCAl1/8k18S0Uf2Tgv+faDQ+2v+HtPxa/6F3wd/4CXX/wAk0f8AD2n4tf8AQu+Dv/AS6/8AkmviWij+ycF/z7QaH21/w9p+LX/Qu+Dv/AS6/wDkmj/h7T8Wv+hd8Hf+Al1/8k18S0Uf2Tgv+faDQ+2v+HtPxa/6F3wd/wCAl1/8k0f8Pafi1/0Lvg7/AMBLr/5Jr4loo/snBf8APtBofbX/AA9p+LX/AELvg7/wEuv/AJJo/wCHtPxa/wChd8Hf+Al1/wDJNfEtFH9k4L/n2g0Ptr/h7T8Wv+hd8Hf+Al1/8k0f8Pafi1/0Lvg7/wABLr/5Jr4loo/snBf8+0Gh+g3wi/4KbfFL4hfFXwf4Xu/D/hSK01nV7Swnkt7W5EiRyzKjspNwRkBiRkHp0Nfp2ORX4UfsX6b/AGr+1L8N4cZ26sk//fsM/wD7LX7sCvi88w1HDVowoxsrX/Eli0Umaa0qoCWYKB1JNfOkjgaK4zxD8ZvAXhIN/bfjbw/pJXqt5qcMR/JmBryrxL+378CvC6usvjqDUJlHEWm2s1zu+jKhX82renhq9T4YN+iYH0QKQ18L+K/+CtHw700OmgeFvEGuSr0a58q0ib6Hc7fmtea3f/BSr4yfEaRofh58LYVVztDLbXOpyJ9CgRc/VcV1PL60Y81W0F3k0l+LLUW9j9MuM1ma74n0fwtZNeazq1lpNovWe+uEhQf8CYgV+aM1l+2v8Yz/AKZq154UsJehW4g0wIPTEP77881Lo/8AwTP8TeKL0ah8QPiU11dt/rBaRyXcjf8AbaZlP/jprwcTm2RYD/esdC66RvN/gbRw1SXQ+s/HX7fvwP8AAglSTxlFrl0nS30OF7vd9JFHl/m9fO/jH/grOl9cmx+H/wAPLvULiQ7YZtXnwxPb9xEGJ/CSu88F/wDBPH4PeFDHJeaZfeJbhMHzNVvG25/3ItikexBr3nwn8O/C/gS28jw74e0zQ4sYK2FokO76lQM/jXyOK8RMiw2mEoTqvvJqK/DU6o4OX2mfDVx8R/2zfj58mn2F14L0ubqbe2TS1UHoQ8xM2P8AdJqfQv8Agmv4q8Y6gNU+JnxIkvLx+ZVtDJeTP7GeYjB/4Ca/QAAilr4zGeJmcVk4YKMaEfJXfzbudUcLCO+p88+Af2Dvg74DMcreHW8RXaY/0jXJjcZ+sYAjP/fFe8aVo2n6BZR2emWNtp1pHwlvawrFGv0VQAKvhaUcV+e43NswzKXNjK8pvzb/AAWyOmMYx+FCbaXbS0u2vLUCriUu2lorRQFcTbS0UuDWigK4lFO20bRVqAhtFPxRVcgDKKfRT5AGUU+ilyAMop2BRtFLkAbRgU7bSYNQ4AN20mDTqKhwHcbSbafSbaycB3I8Yop+MUhGazcSrjaQrTiMUlYuAxlFPppWsZQGIRmmkU7FFYSgO42kIzTiKSuaURkZFJ0qQjNNIrCUS7jKQinEYpK5pRKTG0nUU4ikrllEYwimkVJ1FNIrmlEpMwfG3iWDwZ4O1zX7nH2fTLGa8cE9RGhYj9K+Tf8Agk54Sn1fUviP8Qr8GW5uZY9OjuCOWZiZp+fqYTXoH7fvjX/hEP2b9Ytkk8u51q4h02Mg84LeY/5pG4/GvSP+CengL/hBP2WfCnmR+Xd6z5urzcfe81v3Z/79LFX9Y+FGA+p5Bice171aaivSOv5ux4eYTvJR7H0nRRRX6qeMFFFFACYzX5xf8FTvGd74v8YfDv4SaJm4vrqZb6W2U/fnlfyLZfY/63/vsV+jZO1ST2r8xf2f1/4ag/4KI+JPHUn+laD4ellvLZjyhSIC3tMehPEv1U17OVRUJzxMtoJv57IaH6N/wTa+OV3pdtp2q/FKystNgjEcVnb6heTxxIOiqhVFAHoOK3tK/wCCQ5lbzta+KMsrty6Wukcn/gbTH/0Gv0ax9KXpQ84xktpJeiX+QXPhzR/+CS3wxtNran4n8T6gw6iGWCFT9R5TH9a7vRv+CafwJ0oA3Ph6/wBWI/5/NUnGf+/bJX1PXkf7VfxZ/wCFLfAXxb4njlEWoR2htrA55+0y/u4iPXaW3n2U1lHHY3ETUFUd27b2/ILs/O74R/Cbwn8Vv+CgM+leD9Gh07wH4VvWuzBCzSI6WhVQ5ZySwkuNvU/db2r9ba+Gf+CVHwnPhz4Va147vYiL7xLd+TbO45+ywErkH/alMmf9xa+5+9aZtW9pX9kndQXL8+r+8bFooorxyQooooAKKKKACiiigAooooAKKKKAOf8AG3hHT/H3hDWvDeqx+dpurWctlcIOpSRCpx6EZyD2OK/nn8f+DtV+E3xH1vw3fFoNV0LUJLZpEyp3RvhXU+hwGB9CDX9HFfkx/wAFbfg3/wAI38UdC+IdlBts/Edt9kvWUcC7gACsT/tRFAP+uTVMi4vU/RD9l74vxfHT4F+E/F/mK17dWgiv1X+C6j+SYY7AspYD0YV6vX5ff8EhfjL9k1fxX8Mr6bEd0g1nTVY8eYu1J1HuV8psekbGv1BprVEtWYUUUUxBRRRQAUUUUANZAwwRkUoUDoAPpS0UAFFJRQAh6VyvxD+IOkfC/wALX2v63ciCytkyFHLyv/CiDuzHgD+QBNa+v6/YeF9Fu9V1O4jtLC0jaWaeQ4VFAySa/L79pP8AaD1D45eKyY2ktvDVi7LYWTHBbsZZB/fb/wAdHA7k+Vj8bHBU77yey/U+z4X4cq8QYrl2pR+KX6Lzf4bnNfGj4waz8afGdxreqMY4RmOzslbKW0OeFHqT1Ldz6DAHBUUV+dzqSqyc5u7Z/WuEw1LBUI0KEeWEVZJdEFFFeu/s4/AHUPjl4vSEiS28PWbK+oXqjovaJD/fbB+gyT2BqjSnWmqcFdszx2NoZdh54nES5YRV2/66vojsv2R/2aJPi1raeIdegZfCVjJkRuMfbpB/AP8AYH8R/wCAjuR+kNvbx2sMcUSLHHGoVVUYAA6ADtWd4d8O2HhPRbLSdLtY7LT7SMQwwxjCqo/z16k8mrGqa1Y6JZSXd/ewWdrGMvNcSrGq/ViQBX6Ng8JDBUuVb9WfyNxBnuI4hxjqyT5FpGPZf5vqX8UDOea8G8b/ALaXwy8Gh44tXfX7pM/uNJj84H/toSEP4Ma+fvHH/BRDxDqBeLwt4ftdIj6C4vnM8hHqFG1VP13VNXMcNR+Kd35ammA4SzjMbOnQaj3l7q/HV/JM++HkVBkuAK828b/tGfDr4fmSLV/FFktynDWts/nzA+hRMkfjivzP8a/HTx78QjINd8T393A/DW0cnkwn/tmmF/SuEJzXiVc9W1GH3/5L/M/SMB4ZPSWPr/KK/V/5H7UaPq9tr2lWmpWMgmtLuJJ4ZF6MjAFT+IIq8OteAfsUeOf+Ex+Bum2srl7vRpG0+XP91cNH+Gx1H4Gvfjx17V9PQqKtTjUXVH4xmWDll+Mq4WX2JNfJPR/Naj6KKK3PPCiiigAooooAKKKKACiiigAqhrmk22v6Nf6ZeJ5tpewSW00Z/iR1KsPyJq/RTTs7oD+dnxn4bu/AvjbW9BuSUvdHv5rOQjgh4pChP5rX72/BDxynxN+EPg7xSHDyappdvcTY7SlB5i/g4YfhX5I/8FGvAn/CE/tT+Ipo4/Ktdchg1aEY6712SH8ZY5D+NfcX/BLjx3/wk37Nx0WSTdP4d1Oe0VCckRSYmU/TdJIP+A19tnC+s4KliV5fitfxLex9i0UUV8QQFFFFABRRRQAUUUUAFFFFACd68X/bG8Ef8LA/Zk+IWlLH5kyaY99CoHJe3InUD3Jjx+Ne01WvrOHULKe1uIxLDPG0ckbdGUjBB/A1pSm6VSNRdGmB/OLRXQ/EXwrL4E8feJPDc+fO0jUbixYt1JjkZM/jiuer9nhJTipLqahT43MUiupKspBBHUGmUVT1A/oN+DHjQfEX4S+EPEocO+q6VbXUuO0jRqXH4NuH4V21fJ3/AATO8Z/8JV+y1pdi8m+bQr+601snnG/zl/JZgB9K+sa/G8VS9jXnT7NmbCiiiuYQUUUUAJX4k/8ABQPxn/wmf7VnjJkk322mPFpkQznb5Uahx/38Mn51+11/dRafZT3U7iKGCNpHc9FUDJP5Cv54vHniaXxr448Q+IJ8+dquoXF8+7rukkZz/wChV9dw5SvWnV7K33/8MVEwqKKK+/LCv0o/4JC+Ctlj8QPFssefMkt9Lgkx02hpJR/49D+VfmvX7R/8E4PBY8I/sq+HJ2Ty7jWri51OUY67pDGh/GOKM185n1X2eEcf5ml+v6Cex9QUUUV+amYUUUUAFFFFABRRRQAUUUUAFJQeormPiZ4ui8A/DzxL4lmK+XpOm3F8Q3Q+XGzAfiRj8acYuTUVuwPxJ/bE8c/8LD/aX+IGrq/mQJqT2MDA8GO3AgUj2Ijz+Nfqh/wT98Cf8IL+yx4OSSPy7rVUk1aY4xu85yYz/wB+hF+Vfi9plje+LvE1rZxFrjUNTu1iUtyXlkcAZ+pav6GPCnh+28J+GNI0WzG2002zhs4RjGEjQIv6AV9rnslQw1LDR/qyt+pbNeiiiviSAooooAKKKKACiiigAooooAKKKKAGc18nftu/tBS+CtFXwToNz5Ws6nGWvJ0PzW9ueMA9mfkeyg+oNfTHi3xHZ+EPDep61qEnl2NhbvcSsOu1FJOPU8cD1r8g/H/jO++IXjLVvEWouXur+4aYjOQi9FQeyqAo9gK8DN8Y8PSUIP3pfkfqHAeQxzTHPE143p0rO3Rvovluzn+pooor4E/qLbRBRRRQMK+lv2HvjLN4H+IieFb2b/iSa84jVXbiG5x+7Yf7/wBw+pKelfNNWNPvp9Lv7a8tpDFcW8iyxyL1VlOQR9CK6sNXlh6sakeh4mc5dSzbA1cLUWjX3Po/k9T9rs8eoozWD4I8RReLfCGi6zENseoWcV0o9A6Bv61uZA5yAPev1JNSV0fxTOEqc3BrVOzHmmlselVrrUrSwhaa4uYoIl+88kgUD6k1wev/ALQnw58NswvvGWkK6fejiullcf8AAUJP6VnOpCGs2l6nRRwuIxD5aNNyfkm/yPRxRXzlr/7ePwu0gN9jutR1lh2s7Nlz/wB/Cleca7/wUfsoyy6P4Mnn9HvbxYsfVVVs/nXFPMMLT3qL5a/kfR4bhPO8V8GGkvW0fzsfaPGRxzTicCvzk17/AIKA/EXUSy6fZ6RpUZ6FYHkkH4s5H/jtev8A7FnxS8ffF3xR4m1LxPr0uoafp9vHElt5MccXmSMSGARRkhYyP+BVlSzShXqqlTu2/I78dwXmeW4KeNxbjGMbaXu9Wktlb8T69paQUteufBhRRRQAUUUUAFFFFABRRRQAV47+1p8XR8D/ANn3xh4ojmEOpR2htdP55+1S/u4iPXaW3n2Q17FX5gf8Fffi59o1Xwh8NrOfMdsja1qCKeN7bo4AfcKJjj0daT0Q0rs+DPhP8P774ufE/wAN+ErHcbvWr+K18wDPlqzfPIfZV3MfYGv6HfDnh+x8KeH9M0TTIVttO062jtLaFeiRxqFVfwAFfll/wSN+EA8Q/E3xF8QryHda+H7UWVkzDj7TOCGZT6rEGB/66iv1ipRKk9QoooqiAooooAKKKKACiiigAooooAaBXy5/wUZ+En/Czf2cNWvraHzNV8MyDWICo+YxoCJ1z6eWzP8AWMV9S1U1HT7fVbC5srqJbi1uYmhlicZV0YEMp9iCRW2HquhVjUj0dwPmr/gnd8Wv+Fo/s26Na3M3m6r4bc6Ncbj8xRADA2PTymRc9yjV9P8AevzG/Yrvrj9mv9s3xr8IdSlZNO1Z5La2MpxvkizNayH/AH4Wf6l1Ffpznmu3MqKpYhuHwy1XoxsWiiivMEfmV+3jYXHwB/a+8AfF3TomW2v2hnufLH+tlt2WOZP+BQNGv51+lGm39vq2n217aSrPa3MSzRSocq6MMqR7EEV8xf8ABSP4X/8ACxP2a9U1C3h8zUfDM6atEVHzeWuUmGfQRuzn/rmK0/8Agnt8Uf8AhZv7Mvh1J5vN1DQS2i3OTyBEB5X/AJCaIfUGvbr/AO0YGnV6wfK/TdFdD6XooorxCQooooA+a/8AgoV4B/4Tz9ljxT5cfmXejGLV4eM7fKb94f8Av00ted/sAeNf+Ew/Zv0e3kk8y50S4m0yQk84VvMT8kkQfhX2D4q8P2vivwzq+iXq77PUrSWzmXGcpIhRh+RNfmn/AME3NYuvB/j/AOJHw51I7Lu3b7QIjxtkglMM2PqXj/75r4/jvA/2lwrXsryoSU16PR/gejgZ8tS3c++6AM0AZp3Sv41jE+iDpRRTgMV1xiSwAxTwMUAYpa6IxIbCgDNKBS10xiIKTGaWnAYrpjEm4gGadRSgZrojEBKULSgYpwGa3USbiUoWlorZQJuFFKBmlAxW6gSJg0u2lorVQAKKKXbWigK4lFO20Y9q0UBXG0U/BpdtVyBcZg0YNP20barkFcZg0YNP20baOQLkdFSbaTBqeQdxlFPx7Um2pcAuNopdtJWbgO4m2m7Pan0Vm4DuMop/WmlaycAGlaQinUVi4FXIytJUhGKSsHEq4ykK04jFJWEojI8YpacRmk6GsGrbDuUdS0ix1i2a3v7O3vbdvvRXESyKfqCMV5l4l/ZT+EXi0udQ8AaKrP8Aeeyg+yMffMJU5969apCtdeHzHHYJ82GrSg/KTX6icIy3R8p+Iv8Agm18ItY3mx/tvQ2PKizvg6j/AL+q5x+Neba3/wAEsbFiX0X4hXdqRyqXunLL/wCPLIuPyr7z4oIzX1GG8QOJsHpDFt/4rS/NMyeHpPeJ+e6fsLfHbwgf+KU+LQt1T7oj1S9szj2CBh+tTL8M/wBtDwtxYeN7vVQvQnWknz/4EY/Wv0AIple5T8WM/p/xVTn/AIoL9LEPB0mfn5q/iP8Abgi0e+0zU4p9R0+5geCaM2+mTb42Uqw3IN3IJ718DHOTnrX79PyrDtivwb8X6b/Y3izWrDG37LezQY9Nrkf0r988MuMsTxTLE08VShBw5WuRNXve97t7WODEYeNGzj1Miiiiv3Y4QooooAKKKKACiiigAooooAKKKKACiiigAooooAKKKKACiiigD0j9n0eP7f4oabqXwzs3vfFunJJc24SKOTYpUxsxWT5TgSY59RX162sft1+I+GuriyiPcf2Xb4/IBq8//wCCYGnef8bfEN4RlbfQZEHszTw4/RTX6bjNfzD4geIeMyDOJYDC0Kc1GKd5K7u9baM9OhhY1Yc0mfATfA79sLxbxqPxJu9KDdQ3iGWEfiIAah/4d2/FDxac+LfipFcbvvkyXN7/AOjCma/QUDNOAJr8pqeK3EM/4XJD/DBfrc6lg6SPh/Qf+CWfhmEr/bXjjVr8D732G1jts/TcZMV6Z4d/4J4/BjQihudH1DXGXvqGoSDJ9xEUB/KvpbFKBmvAxPHXEuM/iYuS/wALUf8A0lItUKS2iee+GP2fPhp4PKHSPAug2sq/dnNjG8o/4GwLfrXoEUKQIqRosaqMBVGAB6CpAMUV8zWxmLxb5sRVlJ9222apJbIKUDNAGadWMYjADFFFO21uoiuIBmlAxSgZpwGK3USWxuKdiilAzWygTcSinBaWtlAQ3bilwKWitVAVwopcGjbWigFxKKdgUuPatOQVxlLg0/aaNtXyCuMwaMGn7aNtHIFxmDSYNSbaNtHIFyOipNppMe1S4DuMop2BSbahwHcSkwKdg0lZuAXG7aSn0Vm4DGUEZpxWkIxWLgAwjFIRmn0EZrFwKuRUU+kIzWDiVcYRmkIxTqKwlEojHpQRmnEYpK55RHcbSdRTyM03pXPKIxhFNIxUnUU0iuWUSkxlIRTiMUlc0olobSEZpxFJXK4X0Qz4C/4KQavdeMPiF8N/hxpp33dw3nmIc7pJ5Vhhz9Ckn/fVfpd4W8P2vhPw1pWiWS7LPTbSKzhX0SNAij8gK/NHwVb/APC9f+CnDzkefpfhi5eQjqIxZx7FI/7eNp/4FX6h5GTX91ZJgllWQYDA2s1DmfrPV/cfL4qfPVbHUUUV6RyBRRRQB4r+2H8UP+FR/s6eM9cil8nUHtDYWRBw3nz/ALtWX3XcX/4Aa8S/4JX/AAw/4RP4H6j4tuYdl74ovi0bkYJtoMxp/wCRDMfoRXnv/BVLxvd+J/EXw9+E+jkz3t5ONQmtkPLyyMYLZfrkzfmK+7/hn4JtPht8PvDnhaxA+zaRYQ2asBjeUQAsfdiCT7mvbn/s2Xxj1qO/yW34j6HVUUUV4ghMdK/OP/gqF45vfG/jf4ffBzQSbi9uriO9ngQ/fnmYw2yHHQgGQ/R1Nfopd3UVjazXE8iwwQoXkkc4VVAyST2AFfmZ+yPay/tRftyeLvipfRtNo2iSSXlr5gyFLZgs0I7ERqz/AO9HXtZZFQlPFS2gr/N6Ia7n6KfDPwNZfDTwB4f8K6eP9D0ixis0bGC+xQC592OWPuTXTjqaWivFlJybk92IKKKKACiiigAooooAKKKKACiiigAooooAK8A/bk+D/wDwun9mvxXpUMHnatp0X9racAMt58ALFV93TzEH+/Xv9NYBgQeQeKAP54v2f/ilcfBX4z+EvGUBcLpV8j3CJ1kt2+SZP+BRs4/Gv6FNPvrfVLK3vbWVLi1uI1mhljOVdGGQwPoQRX4Ifth/CH/hSX7RPjDw3DD5OmG6N7pwAwv2ab94ir7LuKfVDX6pf8E3vi7/AMLS/Zl0O0uZvN1Xwy7aLcBj82yMAwHHp5TIufVGqF2NJa6n1RRRRVmYUUUUAFFFFABRRRQBH9aimuY7SFpZnEcSAszMcAAdSTU5wPwr4S/bO/afOpzXfgDwrd4tEJi1W9hb/WsOsCEdh/Ee5+XoDnixWKhhabqT+S7s9/JMmxGeYuOFoLTdvol3/wAl1ZxH7XH7TMnxV1mTw14fuGXwnZSfPIhx9ukB++f+mYP3R3+8e2Pm2iivzivXniajqVHqz+vMqyzD5RhYYXDRsl97fVvzYUUUVzHsGx4S0GDxJr9rY3ep2uj2btme+vH2xxRj7zY6scdFHJPFfZ2lftcfC34G+ELbw14F0q+19Ldfmn2C3SeQ/ed3cbizH/YxjAGAAK+GaK78Ni54WLdNK769fkfM5vkGHzucPrkpOnHXkTsm+7tq/LVWPo7xt+3f8RvE3mRaS1n4btW4H2SLzZse7yZGfdVFeE+I/GWveMLs3Ot6xe6rPnhry4eUj6bicD2FY9FZ1cVWr/HNs68DkmXZcrYWhGPnbX79394UUUVyHtBRRRQM+sv+Cenjn+yvH+teGJpMQ6rai4iUn/lrEeg+qOT/AMAFfoIOAK/Hv4PeMn+H/wAT/DfiBGZEs7yNpSvUwsdsg/FGYfjX7AxMJI0YHgrkGvvMlrOeHcH9l/g/6Z/MPiLgFhs1jiY7VY/itH+FiWiiivoT8qCiiigAooooAKKKKACiiigAooooA/OH/grv4E3W3gLxlFHwrz6TcyY65AlhH6TVx/8AwST8c/2Z8TPGPhOSTbFq2mx30aseDJBJtwPcrOx/4D7V9a/8FE/BH/Ca/sreKHSPzLnRpINVhHp5bhZD+EbyV+Y/7Enjf/hAv2ovAN+0nlwXN+NNlycArcKYRn2DSKfwr7jBf7XlM6XWN/w1Ra1R+6NFIKWvhyAooooAKKKKACiiigAooooAKKKKAPxU/wCCi3gv/hDv2q/FEiR+XbaxHBqkQx13xhZD+MiSV8z1+iX/AAV58GCHW/h/4rjTJnt7jTJ3x02MskY/HzJfyr87a/WMqq+2wdOXlb7tDRbBRRRXqjP0c/4JD+M9tz8QfCcsn3kttTt0z0wWjlP6w/lX6TGvxl/4JqeMv+EV/ap0S0aTy4dbsrrTXJPH3PNUfi8Kj6mv2aPSvzLPaXs8Y5fzJP8AT9CHuLRRRXz5IUUUUAeP/tceMP8AhBf2a/iHqwcxSLpMtrE+eVknxChHuGkFfg51r9dv+CqXi3+wv2crTSEfEut6zBAyZ6xRq8pP4Mkf51+RNfofDtPlw0p/zP8AL+mXEKKKK+qKHRoZHVVBLMcADvX9CPwj8JDwH8LfCXhsKEOlaVa2bY7skSqx+pIJ/Gvwy/Zz8Jf8J18ePAOhMnmQ3etWomXGcxLIGk/8cVq/fteABXw3ElX3qdL1f9fiTIdRRRXxZAUUUUAFFFFABRRRQAUUUUAIOlfL3/BSDxqfB/7K3iGCOTy7jWrm30uMg8nc/mOPxjicfjX1CelfnJ/wV68abLL4feE4pM75LnVLiPPTaFjiP/j035V6eWUvbYunHzv92o1ufKf7C3gn/hOv2p/Alq6b7eyuzqkpIyF+zo0qk/8AA1QfjX7jYr8s/wDgkh4MGofEzxp4pePcml6ZHYoxHAeeTdke+2Aj/gXvX6m5xXoZ/V9pi+T+VL/MctxaKKK+cJCiiigAooooAKKKKACiiigApD0paKAPlr9v7x63hz4V2Xh+3lCXOu3QVwDyYIsO/wD48Yx9Ca/Oyvpj9vvxc2t/GWDR1k3Q6NZJGUz92WT94x/FTH+VfM9fnWa1va4qXZafd/wT+tOBsAsFktJ296peT+e34WCiivt/9kj9kvSr/wAO2njPxpYJqEl6omsdNuFzEkR+67qeHLDkA8AEHknjkwuFqYyfJD/hj3c8zzC5DhvrGJ32SW7fZfqz4gwfQ0V+yNz8OvC13YfYZ/DulzWu3b5D2cZTHptK4r45/a9/ZS0fwp4fn8beDbb7BbW7L/aGmxkmJVYhRJGOq4JGV6YORjBz6mJyaph6bnGXMlufE5P4hYTMsVHC1qTpuTsndNN9E9rXPjSiiivnj9XPdNA/bL+IfhXwfpnhzSZNNsrXT7dbaGcWxkmKqMAsXYrnHoorl9f/AGl/if4lBF74z1NVPUWbi2H5RBa8zorrljMRJKLm7ep4NPIMqpSdSOGhzN3b5U3d+b1L2p67qWtzedqOoXV/J/z0uZmkb8yTVGiiuVyk9We3ClTprlhGyCiiikaBX6O/sCeFDofwYfVXX95rF7LOCRzsTEQH5ox/GvziAyQK/YL4N+FD4J+FnhbRWQJLaWESTKP+ehUFz/30Wr6XIqV60qnZfn/TPx7xLxnssvpYZPWcvwiv82jtqKKK+4P5tCiiigAooooAKKKKACiiigCGadLaJ5ZHCRopZmY4AA6kmv58v2lvipJ8avjr4x8XmRpLa/v3Fnu/htk/dwj2/dquffNfsT+3x8Vv+FSfsw+LbyCbydS1aIaLZEHB3z5VyD2KxCVh7rX48fsyfCt/jV8ePBvhExmS1vr9GvMdraPMk3Pb92jY9yKiXY0j3P2J/YJ+EY+D/wCzH4UspofJ1TV4/wC2r7IwfMnAZAR2KxCJSPVTX0RUUUKQRJHGoSNAFVVGAAOgFS1ZmFFFFABRRRQAUUUUAFFFFABRRRQAUUUUAfm3/wAFNfB998Nfit8PvjNoC+TdJPHbTyqMAXNu3mwM3ruTev0ir9A/AHjGx+IHgnQ/EumPvsNWsor2HJyQroGwfcZwfcGvN/2wfhN/wub9nvxZoEMPnanHbG+08AZb7RD86qvuwDJ9HNeGf8EsPiy3i34M6l4MvJt9/wCF7s+SrHn7LOWdPriQSj2BUV7dT/acBGf2qbs/R7f5FdD7cooorxCTO1/RLTxJoWo6RfxCexv7eS1niPR43Uqw/EE1+cP/AATn1u7+DP7SHxF+D2rSlTM8og38B7i1dhlR/txMz57hBX6Xda/Mj9uGzm/Z5/bN8BfFuxiaOy1Jobi6MYx5jwFYrhB/vQNGPqxr2stftVVwr+2tPVaoa7H6cUVVsryHUbOC6t5Fmt541ljkQ5VlIyCD6EGrVeLsIKKKKAG9q/Lzxnb/APCiv+CnEcwHkaX4nuUkA6CQXkexif8At5yf+A1+oXQ1+c3/AAVi8Jz6LrXw3+Iengx3NvJJp8lwB910YTQfr5x/Cuijh1jqVfA1NqsJR+9aGtKXJNM+1RS1jeC/EkHjLwhomvWuPs2p2UN5Hg5wsiBh/OtocV/BtWhKhVnSmrOLs/VH1d7rQUCngYpAM06rjETYUoFAFLXTGJIUoGaAM06uuMSQAxRRTgMV0RiK4gGacBmgDNOrojElsAMUUU4DFdEYECBacBiiiuhQFcKKULTgPStlAVxu2lAxTttLWygK43BpcY70tFaqArhRRS4NWoCEop22jaKvkAbRTsCjAp8gDaKdgUYFHIA2inbRRtpcgDaKXbRjFS4ANxnvRtpaKzcB3GEZpNtSUhWsnAdyOinkU0rWTgO4hGaaVp1FYSgO4ygjNOIzSEYrCUBjCMU0ipKQiueUSkyOgjNOIzTa55RLuNIxSU+mkYrmlEY0ikpwOaQiuWUShpGaYRmpKQjNcsojTIh0r8Qf2gdO/sr46fEG1xtWPX77aP8AZM7lf0Ir9wCK/Gn9szTf7K/ab8ew4xuvVnx/10iR/wD2av6K8EavJmuJo/zQT+5pfqefjV7ifmeLUUUV/ZR4wUUUUAFFFFABRRRQAUUUUAFFFFABRRRQAUUUUAFFFFABRRRQB92/8ErtO83xF8Qb/H+ptbSHP++8p/8AadfoiBmvhb/glhpvleFfHt/j/XXlrDn/AHEc/wDtSvusCv8APvxPq+24rxT6LlX3RX6n0GFVqMRQM06igDNfmUYnQAGad0o6UV1RiJsKcBigDFLXTGIgFKBmgDNOAzXVGJLYgGKcFpQMUV0RiRcKUDNAGadW8YCEC0tFKBmt4wFcSlAzSgYpwWtlAVxu2lAp2MUVsoE3E20cUtFaKAXCilxml21agIbRTttGBV8grjaKdgUYFHIMbRTsCjAo5AG0U7bRtqeQBtGBS4NJUuACbaQinUVm4DuRlaQjFSkUhFZOA7kdFOIzTSMVi4FXEK02n0EZrCUBjKQrTiMUlc8ojuMIzTelSkZppFc8olJjKQjNOIxSVzyiUMpCM08jNN6VzSiUmN6UnUU8jNN6VzSiMYRTSMVJ1FNIrllEpMYRmsTxr4kg8G+ENb1+5x9m0yymvJMnHyxoWI/StzpXzf8At/eNv+EP/Zs1q3jk8u51qeHTIiDzhm3uPxjjcfjXrZDlrzTNcPg19ucU/S6u/kiZz5YOXY84/wCCT3hOfWdY+JHxEvwZbm5kj0+O4I+87sZp/wBfJNfo3XzV/wAE8vAX/CCfsseFzJH5d3rTS6vPx97zWxGfxiSKvpTORX9w46aliJKOy0XotD5STux1FFFcJIhOKRmAGaCcivHv2t/if/wqD9nrxl4him8m/Fk1nYsDhhcTfuoyPdS276KaulCVWcacd27AfEvwU/4yj/4KN694xf8A0rw/4amlu7duqGO3xBa49CX2y49mr9PMc18Q/wDBKr4Yf8Ix8F9W8ZXMO288S3xWFyOTbQZRcfWQzfkK+3jXp5pUjKv7OHwwSivl/wAEbFoooryRHzN/wUH+LQ+Ff7NuvR203lap4hI0W1wfmxKD5zevESyDPYstZf8AwTd+Ev8AwrX9nPT9UuofL1TxTKdWlLD5hCRtgX6bBvH/AF0NfOv7cup3P7Rf7X/gb4O6XMzWemyR290Y+fLlm2y3EnvsgVD7EMK/SnSdMttE0u006zhW3s7SFIIYUGFRFUKqj2AAFe3iP9lwUKXWfvP06f5j6F6iiivEEFFFFABRRRQAUUUUAFFFFABRRRQAUUUUAFFFFAH5v/8ABX74Ri70Twf8SLSHMtpI2i37qMkxvukgJ9AGEoz6yCvIP+CT3xZ/4Q/456l4Muptth4qsiIkY8faoA0ifnGZh7nbX6XftL/CxPjT8CvGXhDyxJdX9i5sye1zHiSE+37xFz7Zr8Fvh54y1D4XfEXQPE1kGj1DRNQiu1Rsrlo3BKN7HBBHoTUPRmi1Vj+jqisrw14gsvFnhzStc06UT6fqVrFeW8o/jjkQOp/EEVq1ZmFFFFABRRRQAUUUUAfKH7Zv7Ssnw/spPBfhydovEN5EGurtMg2kTDgKf+ejDof4Rz1II/PYksSSck8kmvsf/gon4F+y654b8WQoSt1E9hctjgMh3x59yGf/AL4r44r88zadR4lxqPRbeh/VvAmGwlLJ6dbDL3p6yfVtNp/JdF/mFFFFeKfowUUUUAFFFFAgorZ8NeC9e8ZXf2bQ9GvtWmzytnbtLt9zgcD3Ne8+CP2DPiH4l8ubWGsvDVq3JFxJ50+PZEyPwLCuujha1f4INniY7O8uy1XxVeMfK+v3b/gfNtWNP0271a7jtbG1mvLmQ4SG3jLux9gOTX6IeBv2BPAPh7y5ddnvfE1wvLLK/kQk+yId34FzXvfhX4f+HPBFr9m0HRLHSoT1Fpbqhb/eIGWPua9ujkVWetWSj+L/AMj83zDxKwNG8cFSc33fur9X+CPza8D/ALHHxO8bCOU6Kuh2jj/X6vJ5RH/AADJ+a19C+Bv+Cd2hWAin8U+IbrVZBybaxQW8WfQsdzMPcba+wgMdKMHH+Fe7QyjC0tWuZ+Z+Z5hx5nOOvGE1Tj/dWv3u7+6xwXgf4FeBPh1sbQfDNjZzp0uWj8yb/v4+W/Wu9I46Cl24o/WvWjCNNWgrLyPg62IrYmfPXm5S7ttv8RRS0UVoYBRRRQAUUUUAFFFFABRRRQAUUUUAc9498Lw+N/A/iHw7c4+z6tp9xYyZHG2SNkP/AKFX898Ul74T8Ro67rXUdNugR6xyxv8AzBFf0Xivwk/bH8F/8ID+038Q9LEflxPqj30SgYAS4AnUD2Akx+FfYcO1bzqUX1V/0/UqJ+4XgrxJB4x8H6Hr1tj7NqdjBexYOflkjVx+jVtdxXzp/wAE/wDxn/wmv7Kngt3k33Omxy6XKM52+TIyoP8Av35f519F18riKfsq06fZtEi0UUViAUUUUAFFFFABRRRQAUUUUAfIP/BULwd/wkf7Mc2pqm6TQtVtr0sByEctAR9MzKfwFfj1X76/tM+Eh45/Z/8AiBooTzJbjRrloVxnMqIXj/8AH1WvwKIwSK/QeHavNh5U+z/P+mXEKKKK+sKO1+Cni8+APi94L8R7/Lj0zV7W5kOesayqXB9iuR+Nf0FocqtfzgA4IPpX9AvwH8Wf8J38GPBHiAv5kmoaPazynOf3hiXePwbcPwr4fiSnrTq+q/y/UmR3tFFFfFEBRRRQB+ZH/BXnxYbjxR8PvDKPj7LZ3OoyID1811jQn6eS/wCZr886+qf+Cl/ir/hI/wBqvWrQPvj0axtNPU54H7vziPwaZvxzXytX6xlVP2WCpx8r/fqaLYKKKK9UZ9X/APBMnwn/AMJJ+1Ppl8U3poenXeoHI4BKCAfrOD+Ffsma/NX/AIJCeE9+ofETxLJHjy4rTT4Xx13GSSQf+ORfnX6VGvzHPKnPjHH+VJfr+pD3FooorwCQooooAKKKKACiiigAooooASvxt/4Kb+Mf+En/AGpNRsVffFoenWunrg8ZKmdvxzNj8K/ZEthSfQV/P78fvFx8e/G7x1r4fzIr/WbqSE5z+68xhGPwQKPwr6nh6lzYiVTsvzKifpf/AMEp/B39h/s+6lrckeJtb1iV0fH3oYkSNR+DiX86+1O4rxz9kHwd/wAIL+zR8O9KMflP/ZMV3IhGCrz5ncH33SGvZK8PHVPbYmpPu2JhRRRXEIKKKKACiiigAooooAKKKKAGnGMU2QhUdvQUpHauK+M3is+CfhX4p1pXEctrYSvE3/TQqQn/AI8VrOclCLk9kbUKUq9WFKG8mkvm7H5Z/GfxUfGvxW8Va1v8yO51CYxNn/lkrFY//HFWuLoJySaK/KqknObm92f3FhKEcLh6dGG0UkvRKx1nwo8Fv8Q/iP4e8PKpZL67jjl29ViB3SMPogY/hX7A2VnFY2lvbQRrDDCgjSNBhVAGAAPQCvzy/wCCf3hMax8W77WpE3RaRYko2PuyykKv/jnm1+iuc8V9tklHkoOp1k/wX9M/nHxHx7xGZwwqelOP4vV/hYCfWuR+LenRax8MPFdlMAYptMuI2z7xtXXnGPavP/j3rS+Hvgz4yvmO0rpk6Jz/ABMhVf1YV71VpU5N7WZ+ZYGMpYqnGG7kret0fkSeCaKKK/J3uf3JH4UFFXtN0DU9YbbYaddXrelvC0n8hXV6X8DfiHrBH2TwVrjg9HewlRT/AMCYAVrGlUn8MWzkq4/C4f8Ai1Yx9Wl+Zw1Fe0ab+x38W9TII8KSW6H+K5uoUx+BfP6V1mm/sA/Ey9CmebRbAdxNdOxH/fMbfzrpjgMVPam/uPFrcTZNQ+PFR+TT/K5810V9h6V/wTj1uYL/AGh4xsrQ9/s9o83/AKEyV2Gmf8E4tAiUf2j4u1G5Pf7NbpFn/vovXVHKcXL7Nvmv8zxq3HeQ0v8Al9zPyi3+lj5A+C/hU+Nviv4V0bZ5iXOoQ+apHWJWDSf+OK1fsAihEVfQYrwz4V/sg+CvhJ4otfEOmy6le6naq4ilvp1YLvUqThVUZwSPxr3TggYr6zK8HLB02p7tn4dxnxBQz/FU54a/JCNtVbVvX9B9FJS17J+ehRRRQAUUUUAFFFFABRRTHdYkLsQqqMknoBQB+WP/AAV9+Kh1Pxt4Q+H1rNmDS7VtUvFU8GaU7I1PuqIx+ktWf+CQHwq+2+JvGXxEuocxWECaPZOwyDLIRJMR6FVWMfSQ18aftMfE9vjJ8efGvi0SGW2v9RkFoxP/AC7R/u4f/IaJX7HfsG/C7/hU/wCy94NsJofK1HU4P7YvMjBMlx86gj1WPy1P+7ULVmj0jY+haKKKszCiiigAooooAKKKKACiiigAooooAKKKKAGkblr8v/BJP7I3/BRy90Ns2nhfxXMYIh0jEF2weHHsk4EeewVq/UHoK+BP+CrfwtluvCfhX4laajR32h3P2G7mi4ZYZDuicnsEkBA95q9fK5xdWVCfwzTXz6DR994yaMV5t+zt8UovjN8FvCfi5HVp7+yT7UqjhLlPkmXHYCRWx7Yr0mvJnB05uEt1oIK+Tv8AgpX8L/8AhP8A9m++1W3h8zUfDNzHqcZUfMYf9XMPoFfef+uYr6xPSsvxLoFn4r8PapouoRedYajay2lxGf4o5EKsPxBNbYes6FaNRdGB4J+wB8T/APhaH7M3hl5pfN1HQw2jXWTkgw48vP1iaI/XNfR4r80/+Cbmv3nwj+P3xH+D2sy7ZHeQwhuA1xayMjbR/txsWz6Riv0s6cV15lRVLEy5dnqvR6jYtFFFeaISvmn/AIKH+Af+E6/ZY8UNHH5l3orRavDx08psSH8Inlr6WHWsjxb4dtvF3hbWNDvRus9Ts5rKYYzlJEKN+hNbYer7GrCoujTA+Rf2AfGv/CY/s2aJBJJ5lzos82mSknnCtvQfhHIg/Cvo/GRXwH/wTW1q58J+OviR8OdSOy7tnFyISfuSQyGGb9Wj/wC+a+/6/lXj7LVlvEeKpxXuyfMvSSvp820fS4efNTiwpQKQDNOr4WMToClAzR1NOAxXXGJIdaKKcBiumMRNgBinAUAUtdMYkNhSgZoAzTq6oxJDpRRTgMV0RiK4gGaUDFOAzS10RgRcQLS0UoGa3UBCUuM0u2lrZQAbtp1FLg1qoE3EopdtLgVooANop9FXyCG4NGDTqKfIA3BowadRT5AGUU+ip5AGUU7Ao21DgMbTdtPwaSs3ALjcYpKfSbaycBjaQrTiMUlYuAxpFNIxUlIRWEoDuR0U4jNNrnlEu40jFJT6QjNc8ojGEU0jNPpCM1yyiUmRkYpOn0p5GaaRisJRLTGkYpKfTSMVySiMaRTTT6QjFckolEZHy1+SP/BQrTPsH7UHiCfGPtlrZz/XECR/+yV+uB6V+XP/AAU5077J8fNJuFHy3WgQMT/tCadT+gWv2rwfq+y4jcP5oSX4p/ocWL1p/M+Q6KKK/uE8QKKKKACiiigAooooAKKKKACiiigAooooAKKKKACiiigAooooA/T7/gmFpv2f4F67dkYa51+UA+qrBAB+pavsQDAr5l/4J16b9h/Zk0qbGPtl/dzZ9cSbP/ZK+m6/zo43qe34kxs/77X3aH0NDSlFB1p3SgDFJ1+lfHRibi04DFAGKWuqMSRAMU4DNKBilAzXXGJLYAZp3SilAzXRGJDYlOAxSgYorpjEQUUoGacBXRGJNxAMU4ClAxRXRGBNwAxRRTgtbqAhtLg07GKK2UBXE20tFLtrRQFcSinYFLWigIZS4NOoq+QBuDRg06inyANwaMGnUUuQBlFPpMCpcAG0U7bSbahwGN20hGKdRWbgFxlFPxmkK1k4DGdaQinUVhKBVxhWm1IRmkIrCUB3GUhGacRikrnlEq4ygjNOIzTa5pRGNIxTSMVJ1ppGK5pRLTGUhGacRikrnlEoZQRmnEZpmcVySiUhKQjNPIzTa5JRGMIr4B/4KTa1deLfHnw3+HOmnfeXDm4MI/jknkEMP6rJ/wB9V9/sMkV+fvhOD/he3/BTlpT/AKRpfhi5aQjqIxZx7Qf/AAJwf+BV+v8AhXgFWzx42a92hBy+bVl+Zx4ufLTt3P0t8J+HrXwl4Y0fRLJdlnplnDZwLjGEjQIv6AVr0UV/QTbbuz54KKKKAEr87P8Agqt47utc1H4f/CrSN097f3H9pT2yHl3ZjBbL+JM3HsK/RJm2rX5ifCof8NSf8FI9Y8Tv/pXh7wvPJdQN1Ty7XENuVPbdLtlx/vV7GVxUaksRLaCb+fQaP0O+FXgO1+GPw48NeFLTaYNIsIbTeox5jKoDP9WbLH3NdcDzS0leRKTlJye7EB5FYPjXxXY+BvB+teI9Tfy9P0qzlvZ2HXZGhYge/GB71vdK+LP+CpPxaPg34IWPg+0l2ah4quxHIqnBFrCVeT83MS+4LV0YWg8RWhSXV/h1Gjyv/gmr4Tvvit8aPiD8aNfj8yfzpYbd25X7VcMZJSh7bI8Lj0lr9KK8O/Yy+E3/AApr9nfwpos0Pk6pdQf2lqAIw32ibDlW90Uon/AK9wzW+YVlXxEnH4VovRAxaKKK88QUUUUAFFFFABRRRQAUUUUAFFFFABRRRQAUUUUANxzX4Q/t3/Cn/hUn7T3jDT4YfJ03Up/7YsgBhfKny7BR6LJ5iD/cr94K/OP/AILA/C37b4b8F/EK2hzJZTvo966jJMcgMkJPoFZJR9ZBUvYuL1PYf+CYnxVPxD/ZlsNIuZvM1HwtdSaXIGPzGH/WQt9Ar7B/1zr67r8g/wDgkx8Uv+EU+Omq+DribZZ+J9PPlITwbm3zIn/kMz/pX6+U1sKSswooopkhRRRQAUUUUAeKfteeBR43+BfiBI4xJd6eg1GDjJBi5bHuU3j8a/LKv2uvbSO9tJreZFkilQoyMMggjBBr8efiN4MuPBPxC13w4Y3Z7G9kgjGMs6bvkb/gSlT+NfHZ7R96FVddP8j9+8NMxXsq+Bm9mpL0ej+6y+85eivV/A/7LfxK8flHsfDNzZWrcm51P/RkA9QHwzD/AHQa+hPA3/BOpMRzeLvE7Fv4rTSIsD/v64/9kFeJRy7E1vhg7d3p+Z+j5hxXk+W3VaunJdI+8/wvb52PiSu18E/Bfxv8RHT/AIR/wzf38T9LjyvLh/7+vhP1r9LPA/7MPw3+H/lyad4ZtJ7pORdX4+0SZ9QXyFP+6BXqKQrGoVVCqOAAOle7RyLrWn8l/m/8j80zDxNWscBQ+cn+i/zPgTwN/wAE8fEuplJvFOvWeixHk29mhuJT7Enaqn3BavoXwP8AsWfDPwcEkm0l9fu0587VpPNXP/XMAIR9VNe84xSn9K9ujl2Goaxhd+ep+a5hxdnGY3VWu1HtH3V+Gr+bM/StFsdFtEtbCygs7aMYSG3iWNV+igACtD6UGl7V6aVtEfIOTk7yd2FLRRTEFFFFABRRRQAUUUUAFFFFABRRRQAUUUUAFFFFABRRRQAhr8m/+CsXg3+x/jn4f8QRx7YdZ0dUdsfemhkZWP8A3w0Qr9Y85r4N/wCCt3g/+0vhR4O8SpHuk0rVntGYDlUniJJ+m6BB+Ir2cmq+zxsPO6/r5jW5Q/4JFeMftngLx14Xd+dP1GHUEUntPGUOPYG3H5+9foCRX5G/8EqvGP8AYX7Q+oaLI+Idb0eaJUz1liZJVP4Isv51+ulVnVL2eMl52YMKKKK8QQUUUUAFFFFABRRRQAUUUUAQXEKXEEkcih0dSrKwyCCORX88vxH8Lv4I+IPibw9ICH0nU7mxIPX93Kyf+y1/RDX4ift/+E/+ES/av8cRomyC+lh1CM4+95sKM5/77L/lX13DlS1adPur/c/+CVE+d6KKK+/LCv2c/wCCa/iw+Jv2U9AtmfzJdHu7rTnOeeJDKoP0WVR9AK/GOv05/wCCQ3ir7R4O+IPhtnx9jvrbUEQ9/OjZGI/78L+Yr5zPqfPg3L+Vp/p+opbH6FUUUV+amYUjHAJpawvG/iBPCXg3XtclwI9NsJ7xs9MRxs5/lTScnZAfhF+0l4o/4TP4/fELWA/mRXGuXflN6xLKyx/+OqtebVLdTvdXMs0rl5JHLsx6kk5JqKv2ijBU6aguisahRRRWmwH6+f8ABLTwp/YP7NMmqMmH1rWLm6VyOSiBIQPoGif8zX2N3FeM/sd+GP8AhEv2YvhxYFPLZ9IivGX0afM5z75kNezdxX49jantcTUn5szYtFFFcYgooooAKKKKACiiigAooooA4v4yeK/+EE+FHjDxEH8t9L0i6u0Of40iZlA9yQB+NfgR4S0Gbxb4u0bRbfJuNTvobSPHJ3SSBR+pr9j/APgoz4sPhf8AZR8UxpJ5c+qy22nRnPXdMrOPxRHFfmj+wx4S/wCEy/ar+H9oyborW+OouccL9njaZT/30ij6kV9vkn7jB1sQ/P8ABf8ABLWx+3+m2MWmafa2dugjgt4lijUdFVQAB+Qq3RRXxD1ICiiigAooooAKKKKACiiigAooooAaT09a+Zf2/PFf9ifBhNKRsSaxfRQsoPOxMyk/99Ig/GvpkmvgL/gol4r+3+OvDXh9G+TT7J7p8H+OV8YPuBED/wACry8zq+yws330+8+04Nwf13O6EGtIvmfyV1+Nj5Hooor82P6/Oy+HHxf8W/Ca5uZvC+rNprXOzz18pHWTbnbuDqRxub8zXvnhP/god4x03amu6Hpusxj+KBntpD9T8y/kor5Rorto4zEUFanNpfh9x85j+HcrzOTniqEZSfW1n96s/wAT9E/Cf/BQPwDq5RNZs9T0GQ/ekkhE0Q/4EhLH/vmuf/a6/aE8I+MPgdNp3hbxBaapPqd5BDLDC+2WOJSZSzI2GAzGo5H8VfBlFehLOK86UqUrO6tfqfLUeAMsw2MpYuhKUXCSly3utNVur7+YVY0+ym1K/trS3QyTzyLFGg/iZjgD8zVetjwf4hPhLxVpOtrbJePp11FdLBKSFkZGDAHHbIFeJCzkr7H6JXc/ZTdJXlZ2Xn0P2B8G+Grbwr4W0nSLdF8mxtYrZOMcIgUfyrbVFHQD8K+PvCv/AAUX0G62J4h8L32mnoZLCVLhfrhthA/OvZPC37WPwt8WlFtvFlpZyt/yz1HdbEH0zIAD+BNfpdHG4aokoTX5fmfx7j+Hs5ws5TxGHl3bSuvvV0ewDFHWqWn6tZ6rbJcWd3DdQOPlkhkDq30I4q6CMcV6G58u4uLtLcWiikoELRRRQAUUUUAFFFFABRRRQAUUUUAIteHftqfE7/hUv7M/jnW45fKvp7I6dZkHDedOfKUr7qHL/wDADXuVfm1/wWG+JXkaT4G8AQS/NPLLrV3GDyFUGKH8CWn/AO+RSew1qz4D+AXw4k+L3xo8HeEEVnj1XUoorjb1WANumb8I1c/hX9DUFvHaQRwxKscUahERRgKAMAAV+S//AASM+Gf/AAkPxl8ReM7iHfb+HtOEEDkfduLglQQf+uaTD/gQr9bj0pRKluLRRRVEBRRRQAUUUUAFFFFABRRRQAUUUUAFFFFACZrifjR8OLX4t/CvxP4Qu9oTVrGS3R3GRHLjMT/8BcK34V21FOEnCSkt0B+eX/BKz4jXWlSeOPhPrO63v9MuG1G2tpT8yEMIblPbawiOPVmNfobivzA+PiH9k7/goNoPj2EG28N+I5UvborwmybMN4D6kEmXHqy1+niOsqB1YFWGQR0Ir18zipTjiYbTV/n1RTJKKKK8ck/Mb9tC2l/Zy/bd8DfFezjaLTtVaG6ujGMb2ixBdIP96Bk/FzX6YWtzFeW8VxBIssMqB0dDkMpGQQfSvk//AIKZ/C7/AITv9nO41u3h8zUfC90moKVGWMDfu5l+mGVz/wBc67D9gv4of8LS/Zm8LXE03m6jo6HRrvJyQ0GAmfcxGJj7k17WI/2jBU63WPuv80V0PomiiivFJCiiigD8u/FMP/Civ+CnYlH+j6X4nulkHYSC9j2k/wDgTk/8Br9BBzXxF/wVg8K3GheIPhr8RdPBjurd5NPknA+68bCeD9TMfwr7G8G+I7fxf4R0XXrQg22p2UN5Fg5+WRA4/Q1+Q+KmC9p9SzKK+KLg/WL0v6pntYKV4uJsgYopM5p4GK/B4xPSYAYpaKcBiuuMSWAGKcBQBS11RiQ2FOAxQBilrqjEkKKAM08CuqMSbiAYp2MUoGKCcAmuqMSbidVowcYr5z8XftseGPCHifVNEn0TVZptPuJLaSSMRbGZGKkjLg44rL/4b88Ij/mX9Z/75i/+Lr1I4Ks1flPoqfDmbVYqcKDaeq2/zPqML60tfLn/AA354R/6F/Wf++Yv/i6Vf2/PCBPzeH9aA9QkJ/8AalbLB1uxb4Yzj/oHl+B9RCl21856V+3V8PL51W5t9Y0/JwWmtVYD/vh2Nej+F/2hfh34xdI9M8U2TTtwsNwxgkY+gWQKSfpVvDVI7xPPr5LmWGXNWoTS72dvvPRgMUYzRGwkUFWVge4p22koHjX7iUYp1LjNWoiuN20bafto21pyCuMI9KMV5D8af2lvD/wR1ix0zUbG9v7q7hM4WzCHy03bQW3MOpDY+hrzr/hv/wAI/wDQvaz/AN8xf/F1sqE2rpHvYbIc0xdKNehRcoS2emp9R7R6UbR6V8uf8PAPCH/Qva1/3zF/8XR/w8A8If8AQva1+UX/AMXT+rVOx1f6r5z/ANA8vw/zPqLYMe1BXJBzXkvwU/aR0D426lqNjptle2FzZxrKyXgQb1JwSu1j0OM/UV66ExmsZU3F2Z4GKwtfA1XRxEXGa6PzGYxRTsZNZviHVX0TRL6+S0mvntoHmFtBjzJdoJ2rnAyccVnyNnPFOTUVuy/ijFfLp/b98IA4/wCEe1oH/di/+Lpv/Df3hD/oX9a/75h/+LrR4WfY+oXDGcPVYeX4f5n1DtDNn0pcYNfLp/b98InpoGsj/gEP/wAXX0Z4T8TWfjLw1p2t2DF7S+gSeInqFYZwfcdCPUVz1MPOGskedjcpx2XKMsVScE9Fc1qQinFaSuOUDyhjAjpQc44ryf40ftHeH/gle6fZala3V/eXkbSiGz2Fo0BwGbcw4JyB/umvNB+334S7+H9Z/wC+Yv8A4urWDq1FzRjoe9hchzPF0o1qFFyg9n3PqLhhmmkZr5gP7fXhErgeH9ZH/AYf/i6+g/BHiceMvCmna0thcadHfRCZLa6wJVQ/dLYJAyMHr0IrkrYWpSV5xsY4zKcdl0VPF03BN2V7f5m0RiinkU0jFebKJ5iY0jNNp9IRmuaUShhGaaRmn0hFckolJkdBGacRmm1zSiWhvQ0lOIzTDxXJKI0IRivzj/4Koab5XjPwJqGP9fYXEGfXZIp/9qV+jpHFfBf/AAVW00y6J8O9QxxDcXsBP++sJH/os1+meGVT2PFOG7S5l/5K/wBbHPiVemz876KKK/vY8EKKKKACiiigAooooAKKKKACiiigAooooAKKKKACiiigAooopN2TYz9kP2IdO/sv9lzwJFjBe3mm/wC+7iV//Zq9zA5rzX9mfTf7L/Z9+HUGMZ0KzlI9C8Suf1avS/4q/wA1s/n7fN8XV71Jv72fRU1aCXkLTgMUgGadXlRiWAFKBmgDNOAzXXGJLYAZp1HSlAzXTGJDYAZp1FFdcYiClAzSgYpwFdMYktjQPm6/hTiADnNZHjDxJB4O8L6prlzFJNBp9tJdSJFjeyopYgZ4zxXzr/w314R/6F/Wf++Yf/i69KjhqlVXhG56WCyrHZinLC03NLR2sfUXBor5eX9vrwgo/wCRf1n/AL5i/wDi6u6J+3T4T1nV7Owj0HV0lu50gVmWLALMFBPz9Oa61gqq3iehLhrN4pyeHlZen+Z9L4xRQp3gEd+acBis4wPmBu0heKULxXinxf8A2p9B+DnipNC1HStQvLlrdLkSWoj2bWLAD5mBz8prhv8Ahv7wln/kAa1/3zF/8XXdDC1JK6R79Dh/NMVSjWo0G4y1T01/E+pCMjilOcivlxf2/fCC/wDMv61/3zF/8XXr/wAFvjXpnxs0a91LS7G6so7Wf7O6XYUMW2hsjaTxzVvDzgryRji8kzHAUnWxNFxiurt1+Z6LS4p2KNtQoHh3GbT60bc+1JKyW0TSO4SNRlmY4AHqa8P+IH7Yfw+8DzPa297L4hvUJVotMUOin3kJC/8AfJP0rWNGUtEjtwmBxWPnyYWm5vyW3r0XzPc8CjAr4o1n/goNfyOw0rwhbQqD8r3d4zkj3CquPzNYq/t+eMN+ToOj7PQeYD+e6uhYWZ9ZDgrO5q7pJesl/mfeBApCmehxXxt4f/4KDESImteEf3f8U1ld5I+iMvP/AH1Xuvw2/aZ8BfE2SK2sNU+w6nJwthqC+VIx9F5KsfZWJrOWGnHoeTjuHM1y+LlXoPlXVWa+dr2+Z6rto2n0pwwwyDkUbawcD5y4yin0lZuI7jOtIfm6HFO246VzXjT4h+G/h3p/23xDq1vpkJyFErfO59EUZZj7AGpVNydkXTpzrSUKUXKT2SV39x0WCOtIABXyx4r/AG+vDunyvFoGg3msFTgTXEgt429xwzEfUCuAv/2/PE8rsbTw5pkC9hLK8hH4grWiwVWR9hQ4PzqvHnVGy82l+F7n3MVBppBHSvhux/b88TRODd+HdNuE7iKR4z+ZLV3/AIU/b48OahKkWvaFe6MWwDLBItxGvueFbH0BrKeBqrWw6/CGdUI87o3Xk0/wvc+pcgUjEAZrn/Bvj7w78QtNW/8AD+qW+pQdG8l/mQ+jKfmU+xANdBnnBrzJ0nB2aPkalOdKTpzi1Jbp6MQimkYqSkIrklEVyOgjNKRikrmlEtMb0NJ1p5Gab0NckojGEYppGKkIzTSK5pRLTGU0jFPIxSVyyiUMpCKcRimg1yyiUjF8ZeJLfwd4R1vXrogW2mWU15Jk4+WNC5/QV8d/8En/AApca7r3xJ+ImoAyXVxJHp8c5H3ndjPP+ohP416h+3/42/4Q39mvXIEk8u51qeHS4jnkhm3yD8Y43H412n/BO/wH/wAIL+yz4ZeSPy7vW3m1eYYxnzGxGfxiSKv6U8NcF9UyPE41rWrJRXpHV/joeRjpe8on0zRRRX6GeUFFFFAHkf7VXxQHwf8AgB4z8Sxy+Tew2LW9kwOD9plxFER64Zw30U186/8ABKT4YHw78Itc8a3UW278R33lQOw621vlQQfeRpQf9wVy3/BVvx/c6kfAfwv0rdPe6jc/2nPbRn5nOTDbr77mabj1UV9ufB/4f23ws+F/hfwnbBSmkWENqzoMCSQKPMf/AIE+5vxr25f7Pl6j1qO/yX/BK6HZ0UUV4hI3FfmB8TT/AMNcf8FF9N8MJ/pfhfwtMtrOMZjMVqTJc7v9+YmLPoVr7++P3xOh+Dfwb8WeMJWUSaZYu9uH6PcN8kKn6yMg/GvkD/glL8MZk0Dxd8T9UVpb/Wbk6fazy8u0aHzJ3z3DyFR9YjXt4BfV6FXFvdLlj6v/ACQ13P0BVcDFLRRXiCCiiigAooooAKKKKACiiigAooooAKKKKACiiigAooooAK8f/a0+GH/C3v2dvHPhqOLzrybT3ubNQMk3EOJYgPTLIF+jGvYKQjII9aAP50fg74/uPhT8VfCvi23Lb9G1KG7dF6vGrjen/Al3L+Nf0SaffQatY297ayrPa3MSzRSocq6MMgj2IIr8BP2sfhp/wqP9orx34Zjh8i0g1J57RAMAW82JYgPojqPqDX68f8E/fiZ/ws39lfwdcSy+bfaRE2jXPOSrQHbHn3MXlH8aiJpLufR1FFFWZhRRRQAUUUlADSKw4PBmhW+v3OtRaTZJq9xjzr0W6edJhQoy+NxwAB17VuY5oA/OhpPccZzhfldr7+aHBQOgA+lFLRQIKKKKACiiigAooooAKKKKACiiigAooooAKKKKACiiigAooooAKKKKACiiigAooooAQCvnv9vfwl/wl/7KXjqBU3z2NvHqMZxnb5MqSOf++A4/GvoQ9awPH3huLxn4H8Q6BNjytV0+4sXz0xJGyH/0KtsPU9lWhPs0/wAQPw+/Y+8Xf8IR+018OdUL+Wh1aKzd84ASfMDE+2JDX7vnoK/nNs7m68O67DcR7oL2xuVdc9UkRsj8iK/of8M63D4k8NaVq1v/AMe9/aRXUf8AuugYfoa+q4jp3nTqrqrfcVI1aKKK+PJCiiigAooooAKKKKACiiigBK/Kn/grb4U/s/4v+EfEKptj1PSDasQPvPBKxJ+u2ZB+Ar9Vj0r4J/4K4+GPtnws8E+IAm5tP1eSzLD+FZ4S35ZgH6V7WTVPZ46HndfgNbn5Z0UUV+pmgV9sf8EoPFP9lfHzW9Gd9sWq6JJtX+9LFLGy/wDjpkr4nr3v9hLxP/win7V3w+uWfbHc3j2DDPDefE8Sj/vp1P4CvOzGn7XCVI+T/DUb2P3IopBS1+RmI0da8N/bc8SHwp+yt8RbwNsabTTZA56+e6wY/KSvc+5r44/4Km+JP7H/AGaIrFWw2ra1bWxX1VVklJ+mY1/MV24GHtMTTj5oaPyEooor9gNAqzpljLqmo2tnbrvnuJVijX1ZiAB+ZqtXqH7L/hv/AIS39on4c6YU3xya7aSSr6xpIHcf98qaxqz9nTlN9FcD93/DejQ+HfDul6Xb8QWNrFbR/wC6iBR+grUpF4Wlr8Zbu7syCiiikAUUUUAFFFFABRRRQAUUUUAfAH/BXXxT9k+HngXw4Hwb/U5r8qD1EEWz/wBuK8Y/4JO+FDqvx21/XHTdFpWiuitj7sssqKv/AI6slTf8FZ/FH9o/G7wzoaPuj03RBMwz92SWaTI/75jQ/jXrn/BIfwx9l8B+PvERTm91G3sFcj/njEXIH/gQP0r7f/d8l85fq/8AIvofoJRRRXxBAUUUUAFFFFABRRRQAUUUUAFFFFAEZcL14PWvye/ah8VDxh8dvF16rFoYbs2UfPAWICPj2JQn8a/VTV5ri30y8ktYDdXSxO0UIIBkYAkLk8DJ45r8jvG/wu8deG7+8u/EXhrVbN5JGkmuZLZjEzEkk+YAVP518znnM6UYRWl7s/Y/DWNCGMrV6s0pcqik2ru7u7fcjiaKCCOoxRXxGx/RyaewUUUUFBRRRQAUUUUAFFFFArXNPRfE2seGrjz9I1W80uc/8tLO4eFvzUivWfCn7ZHxT8KbE/4SAatAv/LHUoVlz9XwH/8AHq8Torpp4itR+CTXozysXlOAxytiaMZeqT/E+0fCf/BRq6QJF4k8JJL/AHrjTbgr+Ubg/wDode3/AA+/bJ+HPxB1Gx0y3u7zTtVvJVggs721YNJIxwFDJuUcnuRX5f17t+xT4VHiX4+6PK67oNLilv5AR12rsQ/g8iH8K9zB5piqlWNJtO7S1X+Vj824g4LyTD4KtjKcXTcIt6PRtLRWd93ppY/UEcgUtIOlLX3B/NYUUUUAFFFFABRRRQAUUUUAJ0r8Lv8AgoP8SP8AhZP7VfjGWKXzbLR5F0W35ztEA2yD/v6ZT+Nftb8SPGNt8Pfh/wCI/FF3g22j6dcX7hjjcI42fH44x+NfztoupeOfFoUbr3V9Yvcc/elmlf8AmWb9amRpDufsT/wS6+G48Efsw2esTRbL3xNfTaizMPm8pT5MQ+mIyw/66V9gVzfw78H2vw88BeHfDFnj7Lo+nwWEZAxuEcapn6nGfxro2poh6sWiiimIKKKKACiiigAooooAKKKKACiiigAooooAKKKKAPjv/gp38Jf+E9+AK+JLWHzNT8KXQvAVGWNtJhJgPp+7c+0Zr0P9hj4tf8Lf/Zv8MX083nappcf9kXxJy3mQgKrE9y0ZjY+7Gva/E/h2y8W+HdU0TUohPp+pWstpcRH+OORSrD8ia/Ob/gnd4hvfgl+0d8QPgxrcpU3Ekotg3Ae5tmblR6SQlnz6RrXt0bYnATpfapvmXo9/8x9D9L6KKK8QRkeLPDdn4x8L6voOoR+bYanaS2dwn96ORCjD8ia/O3/gmj4kvfhb8bPiR8Hdak2TiSSWFW4H2i2kMcgUf7aMG+kVfpRmvzG/a+hf9mv9urwX8UrZGg0vWHhu7pkGA2zFvdoPcwlW+sle1l376FXCv7SuvVaoa7H6dUVBbzpcwRyxOrxuoZXU5DA9CDU9eKIKKKKAPmb/AIKI+Av+E6/ZY8TvHH5l1ojw6vCMdPLbbIfwieWuM/YA8b/8Jl+zVoUEknmXOizTaXKc8gK2+MfhHIg/CvrLxf4ctfGHhTWdBvRus9TsprKYYzlJEKN+jGvzd/4Joa7c+FvGvxI+HWonZd2zi6WE/wAEkMhhn/Vovyr5rjDB/wBocM1rK8qMlNej0Z34OfLO3c+/wM06gDFHWv5WjE9wUDNOAzQBTuldcYkNhSgZoAzTq7IxICgDNFOAxXVGJLFApwGKAMUV1RiQ2FKRhT9KUDFD/dP0rrhHUD8qvjd/yWDxl/2Fbj/0Nq4iu3+N3/JYPGX/AGFbj/0Nq4ivuIfDH0P6/wAr/wBxof4Y/kgoor65+EP7HHhv4k/DPRPEN1rOq2l7fRM7pEYzGpDMowCmew70pzjBXkYZrnGFyanGrim1Fu2ivrZv9D5Go6GvpH4q/sTeJfBNhPqXh+7HiaxhUvJAsRjuUUdSEyQ+PY59BXzcQVJBGCO1VCUZq6Zrl+aYPNaftMJUUl17r1T1R6X8Mf2hvGvwrnjXTNVe601SN2m3pMsJHooJyn1Uj8a+8Pgd+0R4f+NVgUtv+JdrcK7p9MmcF1H99DxvT3wCO4GRn8xK0/DfiTUfCOuWmr6TdSWWoWkgkhmjPIPofUEcEHggkGsalGNTXZnzOfcJ4PNqcp0oqFXo11fn39dz9ghSdBXnXwI+LVt8ZPAdtrEQWG+jPkXtspz5UwAzj/ZOQw9j6g16OFwvNef7Kzsz+Z8RQq4WtOhWVpRdmhhG4A0E9+wqQDArA8eeJ4vBvgzWtbmwY7G0lnx/eKqSF/EgD8a0jDUypwlUmoRV23ZfM/OL9qjxj/wmfxv8QzI++2spBp8POcCIbX/8f3n8a8kqa9vJdQvJ7qdzLPPI0kjt1Zick/mahr04qySP7Iy/CxwWEpYeO0IpfcgoqW5tZrN1SeJonZFkUOMZVlDKfoQQfxqKmegmpK6Paf2QPFY8LfHPRlkfZb6mslhJz13jKD/vtUr9K/4q/Hvw/rE/h7XtO1S3OLixuY7mM5x8yMGH6iv150PVINc0ay1G3bfb3cCTRsO6soYH8jXFXhezPwDxFwfs8ZSxSWk4tP1i/wDJlykdQ6kHvT8Ck21xuB+SH5oftW/Co/DH4pXb20OzSNWze2u0YVST+8Qf7rHp2DLXjFfpd+1Z8KD8TvhdeG1h8zWNLze2YUZZ9o+eMf7y5wP7wWvzR6GvTpS5o69D+oODs3/tTLoqbvUp+7L9H81+KYV91fsI/ET+2fBuo+FLmXdcaTL51srHkwyEkgf7r7s/7wr4Vr0v9nX4hH4a/FnRdTkk8uxnf7HeEnA8qQgEn2Vtr/8AAaVan7SDR3cU5b/aeV1KcVeS96Pqv81dH6iYyKraheQadZz3VzIsNvCjPJI5wEUDJJPoAKsqQ6hh6Zr5v/bZ+KJ8I/D9fDVnLs1DXSY32nlLdceYf+BEhfcFvSvBhS9pJRR/M+WYGpmOMp4WnvJ/cur+SPjb4y/EOb4o/ETV9fkLeRLL5dqjf8s4F4QY7HHJ9ya4milVS7BVBLE4AHevo4xUUl2P66w9Cng6EaFNWjFJL0R6p+zZ8J3+LPxItLWeIvo1ji6v2I4KA/LH9XOB9Nx7V+mUUawxIiqFCjAUDAAryT9mD4Rj4U/De2juoQmtali6viR8ysR8sf8AwAcY9S3rXr56ZNfLY6r7apZbLY/mnivOf7Wx75HenD3Y+fd/N/gJ1FNIp1HWvFlE+NIyMUlPIphGK5JRLTGkYpKfTSMVyyiUNIxTCKkppGK45RKTGU0jFPIxSVyyiWMPSvjT/gqHpwm+Cfhy9Ay0GvRx/QPbzE/qor7MIxXy7/wUb0wX/wCzPfzkZ+xajaTg+mXMf/tSvruCansOI8FP++l9+hjW1pyR+TdFFFf6GHgBRRRQAUUUUAFFFFABRRRQAUUUUAFFFFABRRRQAUUUUAFOAyw+tNq1pVm2o6naWqffnmSJfqSB/Wsq0lCnOT7DW5+7Hw207+x/h34Xscbfs2l2sOPTbEo/pXR1HbRLBbxRoNqIoVR6ACpcYr/M3ETdXETm+rb+9n0i2sOAxQBminAYojEGKBTgMUgFLXXGJmxeppwGKQDFLXVGIgpwGKQDNPArrjElsAKWilAzXXGJBwvx1/5I340/7BF1/wCimr8rq/VL47n/AIs340/7BN1/6Kavytr6nLFam/U/dPDr/d6/qvyCt3wF/wAjx4e/7CFv/wCjFrCrd8Bf8jx4e/7CFv8A+jFr15bM/VcV/An6P8j9cIh+7X6Cn4zTYR+6T6CpAMV8zy6n8ZyZ+e37dIx8aYP+wXD/AOjJa+dq+iv26hj40Qf9gqH/ANGS18619FS0gj+reGP+RNhvQK+6v+Cfn/IheIv+wl/7SSvhWvuv/gn3z4C8Rf8AYS/9pJSrK8DxuO/+RNP1j+Z9U+9ZniTxFp/hHQ7zWNUuUs9PtIzLLM54VR/M9gBySQBWrjv2r4R/bg+McuveJU8D6dORp2mlZb4oeJZyMhT6hFI/4Exz90VxU6XMz8FyLKKmdY2OGi7LeT7Jb/5LzOE+Pv7Tuu/F6+uLCykm0vwsrYjskbDzgdGlI6567eg46kZrxKiivTjFRVkf1XgMvw+W0I0MLBRS/q77vzCivoH9m79lqf4xQPresXM2m+HY3MaeQB5ty4+9tJBCqOhbBycgdCR9K3v7EHwzuLAwRWl/bTkY+0peOXB9cNlf0qXJJ2Plcw4yyvLcQ8NUblJb8qul+K/A/OmhWKkEEgjoRXqXx++BWofA/wATQ2ks/wBu0m9VpLK8xtLBSNyOOzLkdOCCD6geW1a11R9bg8ZQzDDxxGHlzQlsz6p/Zq/a3vfDt7aeGfGl493o8hWO31OdsyWp6ASMfvR+55X6dPuiKVJkV0IZGGQQcgivxur75/Yj+ML+L/Ck3hLVJzJqeioptnc/NJbHhR77DhfoUrkrUk/eR+M8b8M0qEHmWDjb+dLbXqvnv959Oe1J0GBTsZyK5j4j+N7T4ceCNW8RX3MNlCX2ZwXfoiD3Zio/GuBU76H43SpzrVI0qavKTSS7t7Hl/wC0l+0da/BjTV07T1jvfFF3GWggflLdOnmSfrhe+D0Ar8+PFfi7WPG+szarrl/NqN9MctLM2cD0UdFA7AYAo8X+KtQ8b+JdR1zVZzcX19KZZG7DPRR6KBgAdgBWPXqUqUYLzP6n4d4dw+S4dXSdVr3pfouyX4hRSojSuqIpZ2OAoGSTX2r8IP2HdKfRLbUfHEtxPfToJDp1vJ5ccAPO1mHzMw74IAORz1qpzjTV2ejnGe4PJKanipb7Jat+h8U0V9xfFL9hnQJ9FuLvwbPcafqcSFktLiXzIZsfw5PzKT2OSPUd6+Iry0m0+7mtbmJ4LiF2jkikGGRgcEEdiCKUKkai90nJ89wWdwlLCyd47p6Nf15Gt4P8aa14D1uDVtCv5tPvYj9+M8OO6svRlPoeK/RT9nr49WPxq8Ns0ipZ+ILIBb2zB456SJnkofzB4PYn80K7f4M/Ea5+F3xE0nXYHYW6SiK7jX/lpAxAkXHfjke6iubFYeNaGm6PJ4n4eo5vhZVIRtWirp9/J+v4M/VTGKSmwTJcwRyowZHUMGU5BB6EU8jFfHzifzJ5DSKYRipKQiuSUSkyOkIzTiMUlc0olIZQRmnEZptccojGEZphGalIppGa5JRNExhGabT6awrllG5R+f8A/wAFLdcufFXjf4b/AA600+Zd3Lm6MIP35JpBDB+qyfnX6SeEfDlt4P8ACmjaDZDbZ6XZQ2UIxjCRoEX9FFfmp4ch/wCF7/8ABTwOf3+l+GLoue/liyjwP/JnH/fVfqFX9iZXhP7NyTBYK1mo8z9ZanzuInzzbHUUUV2HMJQTgZpM5ryv9p74nD4PfAfxj4pWXyry1sXis2zz9pkxHDj1w7qfoDVU4OrNQju3YD4Y8Af8ZS/8FKtS14/6T4e8K3D3ER6p5dniKAqf9qcrJj3Nfp4K+E/+CUfwxOhfCzxD45u4iLrxDe/Z7d2HJt4MgsD7yPID/wBcxX3YK9XNZp1/Yw+GCUV8t/xGxaKKazBVJJwBzXkCPz5/4KsfEu4u7PwX8K9ILT3+rXA1K6t4vvuoYxW6Y77nMhx6xrX2Z8Dfhrb/AAf+EnhXwfbhf+JXYxxSunSSY/NK/wDwKRnb8a/Pr4MKf2tf+CiGs+M5P9K8M+GZmvLZjyhjtyIrTHoWfE2PZq/T+vbx/wDs9GlhFulzS9X/AJIb7DqKKK8QQUUUUAFFFFABRRRQAUUUUAFFFFABRRRQAUUUUAFFFFABRRRQB+U//BYD4bjTPiF4M8cW8WItWsZNOuWUcebA25Cfdklx9I63f+CO/wASPL1Dx54Cnl4lji1q0jJ6FT5Ux/HdB+VfRf8AwUz+HP8Awnv7LGtXkURkvfDlzBq8WBztUmOXn0Ecrsf90V+Z/wCwZ8RT8Nf2qfAt7JL5dnqF3/ZNwCcBluAYlz7B2jb/AIDUbM0WsT94KKKKszCiiigAooooAKKKKACiiigAooooAKKKKACiiigAooooAKKKKACiiigAooooAKKKKACiiigAooooAKKKKACiiigApCMilooA/An9prwr/wAIV+0H8Q9HCeXFBrd08K+kTyF4/wDx1lr9h/2LPFf/AAmP7Lnw5vi+9otMWwY55zbs0HP/AH6r82f+Cm3hf/hH/wBqjVLwJsXWdOtL8YHBwnkE/nAa+xv+CVXij+2f2dL7THfMmka1PCqZ6RukcgP4s7/lX2+af7RllKt1VvxWv4lvY+z6KKK+IICiiigAooooAKKKKACiiigBD1FfMn/BRrwx/wAJJ+yf4rkVN82mS2t/GPTbOisfwR3r6crzr9oXw3/wl/wK8f6OF3y3eh3iRD/pp5LFP/HgK6cLU9liIT7NfmNH4A0UEYJFFfsiNArovhz4jPg/4heGNeVijaXqdtehh28uVXz/AOO1ztKDgg+lRNKUWn1A/o/jYSRqwOQRkEU+uH+CfiT/AIS/4PeCNaJ3tqGi2dyx/wBpoULD65Jrt84Nfi848snF9DICOK/Oj/gr94h8vSvhtoav/rZr28kX02LEiH/x9/yr9GK/Jr/grL4g+3/Hfw5pKNuj0/QUdh/dkkmlJH/fKpXtZJDnx0H2u/wGtz4hooor9RNAr6l/4JqeG/7f/av8P3JXcmlWd3fMO3+paIH/AL6lFfLVfev/AASL8O/a/il431wrkWWjx2e70M0wb/2ga8vNJ+zwdWXlb79BPY/U6iiivyYzCiiigAooooAKKKKACiiigAooprHCk+lAH4jf8FAPE/8AwlP7WPjiRX3Q2UsNhGP7vlQIrD/vsOfxr9Ev+Canhj/hHv2UtBuSmyTV7y7v2Hc/vTED+KxL+lfkv8ZPEf8AwmPxe8a64H3rqOtXl0p/2Xmdhj2wRX7g/sxeG/8AhEv2efh1pZXZJFoVo8q+kjxK7/8AjzGvt84/c4GjR9PwRb2PUKKKK+IICiiigAooooAKKKKACiiigAooooAKY8SOPmQN9RT6KA2OD8V/A/wH41LtrPhTTLuV/vT/AGdUlP8AwNcN+teM+K/+Cf8A8PtZLvpF1qWgP/CkUwmj/ESAsf8AvqvqD8cUHIrkqYWhW/iQT+R7eEzvMsDb6vXlFdrtr7np+B+fXir/AIJ4eK7De3h/xDp2sRjnZdRvav8AQY3rn6kV474q/Zm+Jvg7c1/4Qv5YxyZbFBcrj1zEWwPriv1m6UFc9QD9a8mrkuGn8Dcf68z7fB+IucYeyrctReas/vVvyPxPurSeyneG4hkgmQ4aOVSrKfQg1FX7M+I/A3h7xfb+RreiWGqxYwFvLZJcfTcDivHvFn7Enwu8Tb2t9Jn0Odusum3LJj6I25B+C15dXIakf4c0/XT/ADPuMH4m4Odli6Eovyaa/R/mfmPRX2r4t/4JyTKHl8N+Llk/u2+p25X85EJ/9ArxrxV+xn8VPC25xoKaxCnWbTJ1lz9EO1z/AN815NXLsVS+KD+Wv5H3GD4uyXG2VPEJPtL3X+NvwPD6K1Nc8K614ZuPI1fSb3S5s42Xls8LfkwFZdee4yg7SPq6danWipU5XT7BRRRUmwV9t/8ABOTwn8ni7xJInVobCF8emZJB+sdfElfqB+xZ4UHhj4BaG7psn1J5L+TjrvbCH/vhUr3smpe0xKl/Km/0/U/MPEPGfVsmdJPWpJL5bv8AKx7xRRRX35/LYUUUUAFFFFABRRRQAUUUUAfIv/BT74hf8IR+yzqenQy+XdeI7630tNp+bZkzSH6FYip/3/evzl/4J9fDv/hY37VvguGWLzLPSZm1mc4ztEC74z/398ofjX0F/wAFhPiB9u8eeBvBcUn7vTrCXU51U8F5n2ID7gQsfo/vWz/wR1+H+/UPiB43mj/1ccGj20mOu4+bMPw2wfnUbs0WkT9OaKKKszCiiigAooooAKKKKACiiigAooooAKKKKACiiigAooooASvzO/4KC6HefAn9pvwF8Z9GhKpdyRPc7OA9xbFQysewkhKp7hWr9MQa+eP28PhL/wALc/Zu8S20EPm6ro6jWbHAy2+EEuo9S0RkUD1Ir0surKjiI83wy0foxo918O67Z+KNB03WNOmFxYahbR3VvKvR43UMrfiCK0h0r5C/4Jl/Fr/hYH7PkegXU3map4UuTYMGOWNu+XgY+wBdB7RV9fVy4mg8PWlSfRiE618f/wDBTv4X/wDCcfs8t4gtod9/4XvEvQyjLfZ3Plyge3zI59o6+wM1ieMvC1l438Ja14e1FPMsNVs5rKdfVJEKN+ODRha7w9eFRdH/AMOB41+wv8T/APha37NHhK9ml8zUdLhOkXmTk+ZBhVJPq0flsf8Aer6AFfm1/wAEx/E978OPi18R/g/rT+XcxyPPFGxwBcW0hhmC+pZSp+kdfpL04rpzGiqOJko7PVej1GxaKKK84Q3vX5feIIf+FEf8FPWb/UaX4nug47CQXseD/wCTOf8Avmv1B61+cf8AwVd8LXHh/wATfDX4jacPLurd3sJJwPuPG4ng/UzH8K6sPQWMp1sFLarCUfvWhrTlyyTPuPFOAxWP4O8RW/jDwpo2u2hza6nZQ3kXOflkQOP0NbOM1/GlSjKjVlSkrNOz9UfR3uKBilopwGK2jEgUDFFFKBmuuERMUDFPAxSYxzS12xiQwpQKAM06umMRBQRlT9KUDND/AHG+ldkI6kn5UfHH/ksPjL/sK3H/AKMauIrt/jj/AMlh8Zf9hW4/9GNXEV9dD4Uf2Dlf+4UP8MfyQV+nn7Ko/wCLCeEv+vd//RjV+Ydfp5+yr/yQTwl/17v/AOjGrnxCvFH534i/8i+l/jX5M9YIBBB71+eX7afwrg8CfEKDWtOhEOna8jzNGgwqTqR5mB2Dblb6lq/Q4da+Z/29NFW8+E+n34A8yz1KM7u4R0dSPxO38qwoXTPzDg7HTweb0kn7s/da732+52PgKiiivSP6nPoj9iL4gyeFviwNDll22GuwmFlJ4EyAvG35b1/4GK/Q8dBX5EfD3WX8PeOvDupq2w2l/BNn2WRSf0FfrxF80aHvgVhON9T+dvEPBxoZhTxEVb2kdfVaX+5oMc186ftyeMP+Ee+D40mN9s+s3UcG0HkRJ+8c/mqg/wC9X0dtORX5/ft5+MDrHxP0/QkcNDpFoGZc9JZSGP8A44I/zojDU+b4QwX17OKMXtH3n8tvxsfMtWdM0+bVtStLG2TzLi5lSGNB/EzEAD8zVavXv2T/AAh/wmHxz8PROge3sXa/l4zjyxlD/wB/Nn51uf03mWKjgsHVxD2jFv7kdH+2P8Oo/APinwuLVNtnJo0NqrYxl4fkJ/75MdfP1feP/BQHw19t8AaDrKR7n0++MLNj7sciHJ/76RB+NfB1D7nzfB2NeOyinKTvJXT+T/ysFfpj+yJ4rHir4GaEHffcaeHsJRnp5Zwg/wC/ZSvzOr7K/wCCe3i3Enijw1I4+by7+BM/8AkP/ouokrqx5nHuD+sZS6qWtOSfy2f53+R9nUU8jFN21yuB/NdyNhuUjrX5m/tVfCk/C/4p3gtodmj6rm9syo+Vdx/eRj/dbOB/dK1+mp4rxL9rP4Un4mfC66e1h8zWNIze2m0ZZwB+8jH+8vbuQtXD3ZWPteEs4/srMYubtCfuy/R/J/hc/NSgcGjoaK6j+p9JI/Tf9mr4kx/ED4N6XqFzOrXthGbS+d26PEANzH/aXax/3jXwZ8fviXJ8Vfidq2sq5bT0b7NYqf4YUJCnHbccsfdjVfwN8XdW8B+DPFnh2yJEGvQpEXDYMRBw5H+8hZT+HpXB1zwpKE3I/P8AI+GY5ZmWJxclo3aHknq/x0XkvMK99/Y9+ER+IPxBTWr2Dfo2iMs7bh8sk/WNPfGNx/3QD1rwrTtPudW1C2srSFp7q5lWGGJBlndjhVHuSRX6lfBD4YW3wm+HmmaJEFa6C+dezL/y1nYAsfoOFHsorPE1OSGm7I40zn+zMC8PSf7yrdLyXV/ovXyO72bQAKKfTSMV81KJ/No0jNNp9IRXJKJY0jNMIzT6QjdXLKI0R0EZpxGabXHKJaGUEZpxGabXHOIxhGabUhGKYwrkkjRDCPmrwf8Abl046n+yx46iVdzJDbzD22XMTn9FNe8/xV5l+0zpw1P9nz4jQEZxoN5KB7pEzj9Vr1chn7DN8JV7Ti/uaIqK8GvI/EWiiiv9HU7pM+eCiiimAUUUUAFFFFABRRRQAUUUUAFFFFABRRRQAUUUUAFdf8HtO/tf4teCrHG77VrVlDj13ToP61yFerfsp6d/an7R3w7hxnbrEE+P+ubb/wD2WvJzip7HLsRU7Qk/uTLgrySP2vUcAU+kA4pa/wA3d5Nn0QoGacBmgCnAYroiiWwpwGKQDNOrrhEgKUDNIBmngV2xiSxQKWil6muqMSAAzTqKAM11xiS2cJ8df+SOeNP+wPdf+iWr8ra/VT47cfBrxp/2B7r/ANFNX5V19LgFamz908Ov93r+q/IK3vAX/I8+Hv8AsI2//oxawav+HtUGia7puotGZVtLmOcxg4LbWDYz26V6j2P1nERc6Mordpn7AwjMScdhUgAFfHyf8FCbFEA/4Q2fjj/j9X/4inf8PDLH/oTLj/wOX/4ivJ+ry7H8vS4Qzu/+7v74/wCZ5p+3ZkfGuDP/AECof/RktfOtek/Hz4txfGjxvHr8WnvpiraR23kSSBySrOc5AH979K82r04Llikz+iMgw1XB5ZRoV1acYpNdn8gr7r/4J9f8iF4j/wCwn/7SWvhSvuz/AIJ9DPgLxH/2E/8A2ktE1eJ85x3/AMiWfrH8z6V8WeIIPCvhnVNYuf8Aj3sLaW5kGcZVELEfpX5Ga5rFx4g1m+1O8cyXd5O88rH+J3YsT+Zr9Kf2uNYbRvgF4oaM4kmWK3HPUPKit/46Wr8yKmnGyPn/AA4wqjhq+La1lJR+SV/1/AKAMminJ/rB9a1P2GbtFs/WH4K+HI/Cvwp8K6YiBDDp8JcAYy7IGc/ixY/jXaheTUOkwiDTbWIDASJRj6AVb6Vi43P4qxNV1a86kt22/vZ86/tx+HIdX+Ck+osg83SruCdGxyNzeURn0PmD8hX52V+n37WkQm/Z/wDFq4z+6ib8pkP9K/MGtIqyP6F8O6rnldSD+zN2+5MK9M/Zv8aP4G+M3hu+3lbee4FlcDOAUl+Qk+wJVv8AgNeZ0+3me3njljYpIjBlYdQQeDVNXVj9Fx2Hji8LVw89ppr71Y/ZLOVU+tfIv/BQHxq9ponh3wtBIR9qle9uQD1VBtQH2JZj9UFfVnhzU11nQNNvwABc28cwA/2lB/rX59/tyaudQ+OMttuythYww49M7n/9qVzwh7x/N3BmCVfO4Rmv4d5fNaL7mz58oooroP6fPXP2VfCEfjH436BDcRiW2s2e+kVhkHy1yn/j+yv02C4wB2r4N/YD04T/ABM1y9K5MGmFAfQtIp/9kr70I4rzsSuZn818e4iVXN/ZX0hFL79f1GsuRg1+an7XvhuHw38dNc+zoI4r5Y7wKPV1Ac/i6sfxr9LeuK5bxF8MvCXizUftus+G9L1W92CPz7yzjlk2joNzAnHJ4965qU/ZSueFw5niyLFvESi5Jpppeqf6H5KUV+rB+BPw8/6ErQf/AAXRf/E0n/Ci/h5/0JWg/wDgui/+JrpeMh2P0/8A4iNh2rfV396K/wABtWfW/g74Ru5mLyHToUZj1YooUn8Std6OW+lVtK0iy0LT4NP061hsbKBdsUFvGI44x6Ko4AqyK+fqq8m0fiWIqRrVp1IKyk20uybEIxSU8jNMrilEzGkYppGKk600iuOURoZTGHFPorjnEtDKaRin9DSEVyTiUiJlrH8Y+I7fwf4S1rXbs4tdMspryXnHyxoXP6CtrGRXzh+3943/AOEM/Zp16GOTy7rWpodLiOeu9t8g/GOOQfjXfk2AeZZlh8IvtzivlfV/JBKXLFvseU/8EofC1x4g8SfEn4jagDJdXDpYRzkffeRzPP8AqIT+Nfo6BXzL/wAE6/AX/CC/steGpJI/Lu9bkm1eYY6+Y22M/jEkRr6ZJr+vswmpYmSjstF6LQ+blqx1FFFcBIlfnt/wVe+Ic9xp3gf4Z6YWmvdUujqVxbx/fYAmKBcdwztJx6oK/QjOBX5h+Fj/AMNS/wDBS681M/6V4f8ACdw00Z6oIrLCRkezXBV/oxr18rilVlXltBN/PoNH6DfBX4eQfCj4UeFfCUAXbpOnxW8jJ0eXbmV/+BOWb8a7cHJoBoxivJlJzk5PdiACvBv22fi1/wAKd/Zx8U6pBN5OqahF/ZNgQcN504Kll91TzHH+5XvPSvzT/wCCjnia++MXx8+H/wAF9Ck3yRSxPcKvIW5uWCpvH+xEN+fSU16GXUVWxEVL4Vq/RDR7D/wS++E3/CD/AAJm8VXcPl6l4rujcBmGG+yxEpED9W81h6hxX2WKx/CXhqx8GeFtI0DTI/J07S7SKzt4/wC7HGgVR+QFbArnxVd4ivKq+r/4YGLRRRXMIKKKKACiiigAooooAKKKKACiiigAooooAKKKKACiiigAooooAwfHHhW18ceC9e8O3wzZ6tYT2E3GfkkjZD+jV/Orf2eo+BfF1xayFrTVtHvmjYr1imifBx7hl/Sv6Rz0r8L/APgoV8P/APhX37V/jSOOPy7TV5U1iA4xu89Q0h/7++aPwqZGkD9qPhf40g+I3w48L+Kbfb5Wsabb3wVeimSNWK/gSR+FdQ1fIv8AwS++IH/Ca/ss6bpssnmXXhy/uNMbcfm2EiaM/QLMFH+57V9d00Q9GFFFFMQUUUUAFFFFABRRRQAUUUUAFFFFABRRRQAUUUUAFFFFABRRRQAUUUUAFFFFABRRRQAUUUUAFFFFABRRRQAUUUUAfmN/wV58MeR4p+HviFUz9qsrqwdwOnlOjqD/AN/m/I1e/wCCQfify9Q+I3h6R8+ZFZ38SZ6bTIkh/wDHo/yr0r/grJ4c/tH4E+HdXRN0um66iMf7scsMgP8A48sdfL3/AASz8Sf2L+041gWwur6NdWoU92UpMPxxE3619vS/f5LKP8t/wd/yL6H7BUUUV8QQFFFFABRRRQAUUUUAFFFFABUFzAlzbyxSKHjkUqynoQRgip6Q9KAP51fGegv4W8X65o0mfM06+ntGz1zHIyn+VY9ey/tj+Hv+EY/ag+JNlt2CTWJbwD2nxMP/AEZXjVfstCftKMZ90mahRRRXQB+3f7APiH/hI/2TPAUrNultoZ7Nx/d8q4kRR/3yF/OvoYjFfFv/AASj8QHVP2d9V052y+m69PGq+kbxROP/AB4v+VfafWvyDHw9niqkfN/jqZvcDX4pf8FFdf8A7d/a28ZKrborFbSzT2220ZYf99M1ftaelfgX+05r3/CSftEfEfUA29JNfvEjb1RJmRP/AB1RXucOQviZT7L82hxPMaKKK/Qywr9Q/wDgkR4e+zfDzx9rm3BvNUgs93r5MRfH/kf9a/Lyv2J/4JfaD/ZH7LVrd7dv9qatd3efXBWHP/kH9K+cz6fLg2u7S/X9BS2PrqiiivzUzCiiigAooooAKKKKACiiigBCOa5n4l+If+ER+HPinXN2z+zdLur3d6eXEz5/Sumrw39tzxD/AMIz+yr8RrvdtMum/Y8/9d5Ehx/5ErahD2laEe7S/ED8QNB0qXxB4h0/TYOZ726jt07/ADO4Ufqa/on06yi0zTrWzgXZBbxLFGvoqgAD8hX4O/speHv+Eo/aR+G9gV3oddtZ3X1SKQSMPyQ1+9fYV9TxHP36dPsm/v8A+GKkOooor5AkKKKKACiiigAooooAKKKKACiikPSgCvLdw28iJLMiNJnYrsAWx1wO9PWVD/GD+NfCn/BRrXRL4j8G6UjlWt7W4uGAP/PR0UH/AMhmvl3R/iZ4u8P7f7N8UaxYhei299Ko/INivnsTm8cNXdFwvbrc/Vcp4CrZvl1PHU66i5391rs2lrfr6H7Hgg9wWozjjt61+Vmiftc/FjQtoi8WT3EY6peQRTZ/FlLfrX6Dfs5eNtc+I3wg0LxF4hMLalfCZmMMexdqyuinHuFB/GuzCZjSxknCCaaV9TwM94SxuQUo18RKLi3ZWbve19ml2PUKWiivVPiQooooAKQjNLRQBSvtLtNTt3gu7WK5hcYaOVAyn6g8V5d4p/ZU+F3i3c114Ts7SVufN07NswPriMgE/UGvXDzScjtxWM6UKqtOKfqjsw+OxODlzYerKD8m1+R8geKf+CdHh683v4f8T3+mOTkR3sSXCfQFdhA+ua8Z8V/sFfEnQjI+mDTtfiB+VbW48uQj3WQKB+DGv0kBP+TTvevNqZThan2beh9ng+Os8wdk6vOu0kn+Oj/E/H/Wvgr468N6hHaap4V1SzeSRYld7ZjEzE4AEgBU8n1r9Z/B2gQeFvC2kaPbDEFhaRWyf7qIFH8q1mRc5IH5U79TV4LAQwbk4u9zl4i4pr8RQpRrQUeS+zdne3R7WsPooor1T4oKKKKACiiigAooooAKKKwvG/ia38FeDNe8Q3eBa6TYT30uTj5Io2c/otAH4cft2+Pv+FiftWeP75JPMtrK9/suHByAtuohbHsXR2/4FX6ff8E1vAX/AAg/7J/huaSPyrrXZ59XmGOu99kZ/GKOM/jX4sTS33i/xM8jbrrU9Tuyxx1klkf+ZZq/or+H3hODwJ4D8OeG7bH2fSNOt7BCo4IijVAf/HahbmktFY6KiiirMwooooAKKKKACiiigAooooAKKKKACiiigAooooAKKKKACopolmjeORQ6MCGVhkEHtUtFGwH5gfs5Sn9lL9v3xH8Orljb+HvEMr2VqGPybZP31k3ucHyvq7V+nuMivzu/4KofD270DU/Anxc0Xdb3+n3C6fcXMY+ZHVjNbP8AgwlGT6qK+4PhD8QrT4sfDLwz4ustoh1exiuGRTkRyEYkj+quGU/7te1mH7+lSxa3as/Vf5jfc7OiiivFEfmH+1ZG37M37fHg/wCJcCmDRtaeG8umUYXH/HveKPU+WQ/1kr9N4pFmRXRgyMAQwOQRXx7/AMFQ/hd/wmn7P0fiS2i33/ha9S6LAZb7PKRFKB/wIxMfZDXp37EPxQ/4Wv8As2eENSmm83UbG3/sq9yct5sHyAt7sgR/+B17eJ/2jBUq/WPuv81+A+h7zRRRXiCEr5l/4KK+Af8AhOv2WfEskcfmXeiSQ6vCMdPLbbIfwiklNfTQ61jeMvDdt4y8Ja1oF6M2eqWU1lMMZ+SRCjfoxrfDVfY1YVF0aYHyn+wD44/4TP8AZo0CKSTzLrRZZtLlOemxt0Y/COSMfhX0gBgV+fv/AATJ1658M+MPiR8OtSPl3ls63awE/ceJzDP+rRD8K/QLtX858a5esvz/ABNOK92T5l6S1/Nn0FGXNTQoGadSAYpa+QgjUAM08CkAxTwMV2QiQwpQM0lPAxXZCJIUoGaSndBXXGJAtIw+U/SlHNKw+RvpXZCOoup+U3xx/wCSxeMv+wrcf+htXD13Hxw/5LD4z/7Ctx/6G1cPX0sdkf2Hlf8AuFD/AAx/JBX6ffsqD/iwnhE/9O7/APoxq/MGv0//AGVf+SB+Ev8Ar3f/ANGNWdVXR+d+I3/Ivpf41/6Sz1jHOa8A/bd2/wDCir3PX7Zb4+u+vf6+b/28tQWz+DltBkBrrU4YwPXCu3/stRTjqfjfDqc82wyX86/M/Piiiiuo/rwfCSJk2/e3DH1r9lbc5t4s9dor8gfBWlnXPGOhaeo3G7v4INvqXkVf61+wEKFYox7U+W5+EeJU06mFh1Sk/vt/kJNKsMLyMQqquST0Ar8j/ip4sbxz8RvEOuli8d5eSPET/wA8gcRj8ECj8K/Sf9pPxgfA/wAFvE2oRyFLl7Y2sJB58yQ+WCPcbi3/AAGvyvptWRv4b4HStjpLqor83+gV9l/8E9fB+9/FHieRB8vl2ED4/wCByj/0XXxpX6IfsqeIfB3gL4L6JaXviTR7XULnfeXUcl9Gjq8jZUMC2QQgQEH0qoK7PquO8RUpZS6NJNuo0tFfTd/lb5neftOeGP8AhKfgb4ttQm+SK0N2vHOYSJePchCPxr8s6/WbU/if4C1LTbq0l8V6I8U8bRup1CLkMMEfe9DX5S61ZDTNXvrNZkuFt53hEsbBlfaxG4EcEHGciiaseB4c1asKOIw1SLVmpK6a3Vn+SKdexfsleLf+ES+OmgO77Le/L2EvPXzBhB/38CV47VzRtTn0TVrHUbdtlzaTpcRN6MrBgfzFZn6lmeFWOwVXDv7UWvvR+yIOQDSEZrN8M61B4j8P6bqlq263vLaO4iOf4XUMP0NaW3mhwsfxnKLhJxejQhGKY6B1I9alpCM1k4gmfmH+1L8Kj8Lfinex20OzR9Tze2e0YVQx+eMf7rZwPQr614/X6S/th/DOHx18Jb6/VVXUdCR7+GQ8fu1XMqZ9CgJ+qrX5tVotj+puD83/ALVy2PO7zh7svO2z+a/G4UUVa0qwfVdTtLJGCPczJCrN0BYgAn86Z9tKShFyZ9P/ALDfwf8A7f8AENz431GDNjpjGGxDjh5yPmf/AIAp/Nh3WvukjH1rnfh54Jsfh74M0rw/py7bayhCBiMGRurOfdmJJ+tdIRmvHxD55H8lZ/m084x88Q/h2iuyW3+b82MIpKfTDxXnSieAhpGKSn0wjFc0ojGkYpKeRmmVxyiWIRimEYqQ80wjNcc4lIbTSMU6kIyK45osaeabTqRhXFNFIiIrm/iXpX9ufDnxTp2M/a9LurfH+9Ey/wBa6ZhUU8aywyIw3KykEHuMUYebpYiE1umn9zG9VY/n8YYYj3pKtapZtp+pXdq4w8ErxsD6gkf0qrX+lFGSnTjJdj50KKKK1EFFFFABRRRQAUUUUAFFFFABRRRQAUUUUAFFFFABXv8A+wbp39pftU+CgRlITdTN7bbWUj9cV4BX1R/wTa077d+0nFNjP2PSbqf6Z2J/7PXyXFtX2OQ4yf8A07kvvVjakr1I+p+sFKopKfX+e8Ue8xVFLQOKUDNdcEQxQMUtFKBmu2ESWKBingYpFpa7IRIYU4DFItOrrhElhTgMUAYpa7IxJOE+O3/JG/Gv/YIuv/RTV+VVfqt8dhj4M+NR/wBQi6/9FNX5U19BglaDP3Xw5/3fEeq/IKKKuaNpj61q9jp8TrHJdzpArv0UswUE+3Negfr0pqCc5bIp0V9Sp+wB4tdQR4g0rnn7sn+FH/Dv7xd/0MGlf98yf4VPMn1PkP8AW7Jf+ghfj/kfLVFdz8YfhPqHwa8VpoGpXdve3DW6XIktg23azMAPmAOflNcNVH1OGxNLF0o16Mrxkrp90Ffd3/BPcZ8BeI/+wn/7SSvhGvu//gnx/wAiB4j/AOwl/wC0kotc+E48/wCRLP1j+Z1P7cjlPgbcgdGvbcH/AL6J/pX5z1+lH7aWnm9+AOtSKCxt5reXA9POVT/6FX5r02rHD4dyTyqaXSb/ACQVLaIJLqFWOAzgH86ip0ZKyKR1BBpH6dV/hs/Ze2H+jxf7oqSo7Jw9pA3ZkU/pU9buB/EcviZ5R+1Cgf4D+MQ3T7Jn8mBr8tq/UX9q2XyfgD4vb1t0X85FH9a/Lqs5qzP6E8OP+RfWf9/9EFFFA5IqD9Zl8LP1r+DrmX4UeDnb7x0m1Jz6+Ulfnz+1/IX/AGifFmextgB7fZoq/Rb4e6a2j+A/D1iylWt7CCIg9iqKP6V+e/7aOnNZftAa1MQQLuC3mBPcCJU/9kpuNj+e+BJr+3a3nGVv/AkeGUUUUj+hz60/4J8KD4p8WN3FrAP/AB9v8K+4zg18Lf8ABPmcDxn4ohz8z2UbgfSTH/s1fdOK5Ksbs/l3jbTO6t+0fyQhGKSn1G7rH95gPqa45RPhgIphFOEqH+MfnSEj1FcsoFK42kIzTiO9JXJKJYymsKeRikrknEaGUEZpSMUlck4lDCM02pCKYRiuOcS0NIzTafTSMVxzRQwivz+/4KZ67c+J/GXw3+HWmnzLy5drtoAfvySyCGD9VlH41+gTV+eeiw/8L3/4KfKcefpfhi6LHv5f2KPj/wAmcf8AfVfp/htg1Vzl4uS92jFy+drI5sTK0Ldz9KfBvhu28HeE9G0GyG2z0uyhsoRjHyRoEX9FFbVJS1+0NuTuzwwooooA8w/aT+Jq/B74HeMfFgkEd1Y2DraE/wDPzJ+7h/8AIjr+Ga+W/wDgk/8ADNtJ+HPibx5eRk3WvXotLaR+SYIc7mB/2pHYH3jFZ/8AwVg+I0w0DwV8ONOZpLzVrs6jcwxcsyJ+7hXHcM7ufrGK+xvgZ8OYfhF8IPCXhGJVVtK0+KGYp0ecjdKw/wB6RnP417b/ANny9LrUf4L/AIJXQ72iiivEJM7XNYtPDui3+q38y21jY28lzcTN0SNFLMx+gBNfm5+wPo13+0D+1b47+MusQs0FhJLLaiTny57gskSA9xHArr7ZSvfv+Clnxa/4V1+ztdaJazeXqniqcabGFOGFuPnnb6FQEP8A11rpv2BfhL/wqb9mzw6lxD5Wq66DrV5kYbMwHlKe4xEIwR2Oa9uh/suBnV+1N8q9Ov8AkV0PpCiiivEJCiiigAooooAKKKKACiiigAooooAKKKKACiiigAooooAKKKKACiiigAr8wv8AgsX4D8rWfh940ijyJ4J9IuJMdNjCWIfj5k35V+ntfJv/AAU48C/8Jj+yjrl4kfmXGg3ltqkYA5wH8p/ySZz+FJ7FR3PmT/gjz4++yeMfHvgyWT5b6yh1SBCejQuY5Me5Eyf98V+ph6V+FH/BP3x1/wAIH+1l4EneTZbalcPpMwzjd56NGg/7+GM/hX7rnpSjsOW4tFFFUQFFFFABRRRQAUUUUAFFFFABRRRQAUUUUAFFFFABRRRQAUUmaWgAooooAKKKKACiiigAooooAKKKKACiiigAooooA+c/+Cgnhz/hJf2TPHKKu6a0jt72M+nlzxsx/wC+N/51+W37FHiM+Fv2qPhxeBtnm6otln/rujQY/wDIlfst8e9A/wCEq+CXj3Rwu573Qr2FP98wPtP4HBr8Hfh3r/8AwiXxB8Na1u2HTdTtrzd6eXKr5/Svtsk/e4OtR9fxX/ALWx/RAKWmRtuRT6jNPr4kgKKKKACiiigAooooAKKKKACiiigD8b/+Cnfh4aN+1TqN3t2/2tplneZ9cIYc/wDkGvkyvvn/AIK7aF9n+JvgXWduPteky2m718qYtj/yP+tfA1frGVT58FTflb7tDRbBRRRXqjP0m/4JAa/utviXozt917G7jX6iZXP6JX6OCvyb/wCCTWvfYfj14i0tm2x3+gyOo9XjniI/8dZ6/WWvy7O6fLjp+dn+Bm9yvdTpa2000jBY40Lsx7ADJNfzp6/qb63ruo6hJnzLu5knbPqzFj/Ov3++NmtHw78HPHOq7tpstDvrgH3SB2H8q/nzJySa9vhuGlWfovzKiJRRRX2xQV+5v7Duh/8ACPfsp/Dq127fM083eP8ArtK8uf8Ax+vwzAyQK/oL+Cei/wDCNfBzwLpO3abHQ7G3I90gRT/KvkOJJ2pU4d3+S/4JMjt6KKK+BICiiigAooooAKKKKACiiigBK+Qv+Co+v/2P+y9Jabtv9qaxaWmPXG+b/wBo19emvz7/AOCvGvfZ/Avw+0Xdj7XqNzd7fXyo1XP/AJH/AFr08rhz4ymvO/3ajW58x/8ABNjQP7Z/ay8Nzldyaba3l4R/2weMH85BX7QY4r8pf+CSmg/a/jT4s1cruWy0IwA+jSzxkH8om/Wv1brvz+fNjLdkv8xy3CiiivnSQooooAKKKKACiiigAooooAKKKRjhT9KAPzR/bw1kan8fLm2DZ/s+wgtiPTIaT/2pXztXpn7S2tf8JB8ePGt2DkLqDW+f+uQEX/sleZ1+XY2ftMRUl5s/tHh6gsPlGGp9oR++yb/EK/Xf4CaMdC+DPgyyZdskWl25cejNGGb9Sa/JLSbCTVdUs7KEZluZkhQe7MAP51+0OmWsdhp1taxDbHFEqKPQAYH8q+gyGGtSfoj8s8T69qeGod3J/ckv1Zdooor7E/AQopKWgAooooAKKKKAExS0UUAFFFFABRRRQAUUUUAFFFFABRRRQAV80/8ABRPxv/whP7JfjNkk8u51VYdKh5xu82RRIP8Av2JK+lq/Ov8A4LE+NPsngfwB4TST/j+v59SlQHoIYxGmfr57fkaT2Gtz4i/Ym8D/APCwf2p/h1pbR+ZDFqa6hKpHGy3UzkH2Pl4/Gv3wPSvyP/4JD+CRrHxw8TeJJI98Wi6MYUbH3Zp5FCn/AL4jlH41+uB6UolS3FoooqiAooooAKKKKACiiigAooooAKKKKACiiigAooooAKKKKACiiigDzD9pL4Vp8afgl4t8JlFe6vbJmsy38NzH+8hOe3zqoPsTXyx/wSk+KcmpeBfE3w41F2S90C6+22kUnDCCUkSIB22SqSfeWvvWvy/8Rf8AGIv/AAUgt9SH+ieFvFkwlkP3U8i8bbJnsFjuFL47BBXt4G2Iw9XCve3NH1W/3oa7H6g0UinIzS14gjn/AB34Ss/HvgzXfDeoLmx1aylspsDJCyIVJHuM5HuK/P3/AIJe+LbzwF8SPiN8IdabybuCZ7uKFjgLcQP5NwB6kgxn6Rmv0h7V+Yf7TCn9mL/goJ4W+IcI+zaHr0kN5dOvCBWH2e8Hudv7z6uK9rL/AN9Tq4V/aV16r/Ma7H6e0UxHEiBlOVIyCKfXiiCiiigD8vdXh/4UP/wU+k/5YaX4outw7CT7bH/8k5/75r9DFHNfCv8AwVc8MXHhzxZ8M/iPpw8u6gZ7F5wPuPE4ng/Vpj+FfavhHxDb+LvCuja7aHNrqdnDeRHOfkkQOv6EV+beJGE9p9TzBL4ouL9YvT70ethZXi4mxSgZpKcBxX41BHcxwFLQBiiu2CMxyjJpaKUDNdkESxQMUtIOlOUV2RRLFAxSkYU/SgDNK33D9K7IR1JPyj+OH/JYvGf/AGFrn/0Nq4eu4+OH/JYvGf8A2Frn/wBDauHr347I/sXK/wDcKH+GP5IK/T/9lQE/APwl6fZ3/wDRjV+YFfpb+zF4o0jS/gN4US81Oztmjt33iadEK/vG65PFKSufnniJGU8vpKKv76/JntoXJPNfEv8AwUE8aw3WqeG/C8EmZLZJL25UHO0thIwffAc/iK9m+Kv7XXgj4fadOmmahD4j1naRFaWEgkjDeryDKqB3AJPtX55+MvF2peO/E1/r2rz/AGjUb6UySP0A7BVHZQAAB2AFNKx8pwPw/injFmOIg4wgny3Vm21bbsk9/QxaKKOppn9A7K7PbP2PfBbeMPjhpMrx77TSle/mOOAVGI/x8xkP4Gv0yA2gAdK+fP2Nfg3L8OPh8+q6nB5Wta5tnkRxhoYQP3cZ9DyWI/2gD92voToTk12Qhpqfypxjmsc0zWTpO8ILlXnbd/ff5WPj3/goT4x8nR/DPhiJ/muJnv51B5CoNiZ9iXb/AL5r4ir2j9r3xj/wmHxz1zZJvt9M2afFg9PLGXH/AH8aSvF65qnxM/fOEsD9RyejBrVrmfrLX8FZfIKMmun+HXw41v4peI10PQIEnvjE8xEsgRVRepJPTqB+Ner/APDD/wAUc4/s+x/8DFoUJS1SPWxeb5dgqnssVWjGW9m0nY8ByaK9+/4Yf+KOf+QfY/8AgYtcL8UvgL4u+D1nZXXiO1hhgvJGijeCYSDcACQcdOD+hpunJK7Rnh87yvE1VRoV4OT2SabZ53RRRWZ7p+l37G3i4eKfgbo8TvvuNLeSwl56bDlB/wB+2Svcepr4l/4J6eLvK1TxR4Zlk/1scd/Amem0+XIf1j/Kvto4yfautLmjc/kbinCfUc4r00tG7r56/rYQrSU+kIzWUoHy9zhPjn/yRvxv/wBgW8/9EPX5N1+snxz4+DXjf/sDXn/oh6/Jus2rI/e/Db+BiPVfkFbHg3/kbtE/6/oP/RgrHrY8G/8AI3aJ/wBf0H/owVB+vYn+DP0f5H6+RDMKfQUtEX+qT6CnEZry5x1P4ue4wjNNIzT6RhXHKIIj6UhGacRTT0rlki0NpGGDTiMUlcc4lIZSMKcRikrjmiiMjFJTiM02uKaLQ0jFIeacRxTa4pooYRmmkcYp5GKaetc20kzQ/Cn406cNH+MXjmwA2i21y+hAHYLO4/pXGV61+1npR0b9pH4hwEY36vNcf9/T5n/s9eS1/ozk9T22XYep/NCL+9I+emrSaCiiivXICiiigAooooAKKKKACiiigAooooAKKKKACiiigAr7R/4Ja6d5vxi8U32MiDQ2hz6b54j/AOyV8XV98/8ABKXTvM1X4jX5H+qhsYQf95pif/QBX534hVfY8NYqXdJfe0jow6vUifogop6imCpAMCv4Sgj22FOAwKQDNOrtgiApwGKQdaeortgiWLSgZpKcBXbBEC0oGaSnAYrshEgWlApKfXXFCZwfx3H/ABZrxr/2B7r/ANFNX5UV+rHx44+DPjX/ALA91/6Kavynr3MKrQP3Xw4/3bEeq/IK3vAP/I9eHf8AsI2//oxawa3vAP8AyPXh3/sI2/8A6MWuxn6xiv4E/R/kfrvDzEn0FSgU2DmJPoKlAxWCjqfxZJ6n53/t4DHxrg/7BUP/AKMlr5yr6N/bx/5LZB/2Cof/AEZLXzlXQf1nwt/yJsN/hCvvD/gnqP8AigfEf/YS/wDaSV8H194f8E9f+RA8R/8AYT/9pJWlNXZ4nHv/ACJZ+sfzPfvjB4Vbxt8MfEuiRoHmu7GVIVP/AD02kp/48Fr8kmUoxVgQQcEGv2eZNykGvzE/at+Fknwy+LWo+VDs0nVma+s2A+UBj+8T/gLk8ehX1rSpC0bnw/hxmMadargJvWXvR9Vo/wALfceN0KcMD70UVzn73JXTR+wvgfU01zwfomoIwZLqyhmVh0IaNW/rW3618ufsb/tAaVrvgzT/AAXq15Faa5pq/Z7UTOFF1CPuBCerKPl29cAEZ5x9PvcQxIzvIiooySWwAK9NJSV0fxtm2X18vx1TD1o2s3bzV9GvJnif7Z2pR2H7PviGMsA9y9tCme589GP6Bq/M+vqz9tr46ab41ubDwhoF4l9ZWExuL24hYNG8oBVEVhwdoLZI4yw7g18p1xVmubQ/obgXAVcDlN60bSnJys97NJL70rhXTfDLww/jT4geHtDRDIL29iikA7RlhvP4LuP4VzNfWX7BXwsk1bxTfeNruI/Y9OVrWzZh96Zx87D/AHUOP+2ntUQXM7H0fEGYxyzLq2Ik7Ozt/iei/E+64k2RIvYKBXwt/wAFB/CjWfjDw34hRSYry0ezdh0DRsWGfciQ/wDfPtX3aV7V43+1T8MH+Jvwi1G2tYvN1XTyL+yUD5mdAdyD1LIWAHriuiUND+aOF8xjl2bUa9R2i3Z+j0v8tz8wqKCCCQeCKK5D+uE77H0Z+wlrA0/40TWjMF+36bLEinu6sj/yVq/Q085r8ifh141u/h1430fxHZDdPYTiUoTgOnR0z23KWH41+pHw4+Kfh34o6DBqmh6hFOjKPMhLASwt3R06qR+R6gkc1MlzI/nrxBy2tTx0cdGN4Sik32a7+qtY6zOMV8ef8FA9dlsY/BdtbXMkEzNdSkxOVIAEYHT6n8q+s9b8Q6b4d0+e/wBTvrexsoVLSTXEgVVHuTX5p/tN/F2H4v8AxJmv9PLf2PZRi0s2YYLqCS0mO25icd8Bc4NZRp63PM4Hy6ris0jXcfcgm2+l2mkvXW5w1p8SPFmngC28T6xbAdBFfSp/Jq3LH4/fEXT8eT4y1dsf89rlpf8A0LNcDWn4a0C68VeINO0exjMl3fTpBGo/vMQMn2GcmtGl1R/QeIwOB5JVa1KLS1d0v8j9Q/gbqupa/wDCbwxqOsTvd6jc2STSzyABn3cgnAA6EV3RHNUfDmi2/hzw9pulWq7beyto7eMdPlRQo/QVfB5IrwaqvJtH8iYmpGrXnOCsm20uybEppGKd0pCM1wziZDTzTKfTWFcc0UhCM0wjNPpCK45opEdIRmnEYNJXFNFoxfFviK38IeFdZ127OLXTLOa8l5x8kaFz+gr4t/4JSeF7jxF4r+JXxH1EeZdXDJYpOR995XM8/wCqwn8a9d/b+8b/APCF/sz+IIo5PLutZlh0qE56723SD8Y0kH410v8AwTo8A/8ACDfss+HJZI/Lutclm1aYY6722Rn8Yo4z+NfvvAOE+q5NiMY1rUkor0Wr/wAjzcXLVRPp2iiivtDzRMc0YxR1rzn9of4mJ8H/AIK+L/FpcJPp1hIbbd0Nw/yQj8ZGQU4QdSajHd6AfBOmf8ZS/wDBTGW5/wCPrw/4SuC6/wASrFZHapHYq1yQfo9fp4eK+Bv+CT3w0ew8DeK/iBfIWu9bvBY20snLGGL5nYH0aR8H3ir74+9XrZrNe2VGG0El/mNjqKQiuS+K3j6z+Fvw38R+LL8j7NpFjLdlCceYyqdiD3Ztqj3IryYxc5KK3Yj87/2oZ5P2qv28vC3w0tHafQdBlSyuth+UAfv71wex2qI/96MV+m9vBHawxxRIqRRqFVFGAoHAAFfnd/wS08AXnirxH4++L+uZuL69uHsLe4kHLyyMJ7l/rkxDI9WFfovmvYzOShKGGjtBW+b1Y32FooorxhBRRRQAUUUUAFFFFABRRRQAUUUUAFFFFABRRRQAUUUUAFFFFABRRRQAVyPxb8HJ8RPhd4s8MOoYavpVzZLu7NJEyqfwJB/CuupCMigD+bbw9rF34O8V6bqluDFfaXex3MYbgrJG4YZ9OVr+jjw9rNv4j0LTtWtG32l9bR3MLeqOoZT+RFfgT+1f4K/4V7+0h8RdDWPyoYdZnmgTGNsUrebGP++HWv2L/YU8af8ACdfsofDu+Z981rYf2bID1U27tCM/8BjU/iKiJpLa577RRRVmYUUUUAFFFFABRSZpjTRr1dQfrQO19hScUormNc+JvhPw0G/tXxJpOnFeouryOM/kWFHg74j+G/iCl2/h3WLbWI7VxHM9q+9UYjIGeh/Cs+eF+W6ubvDV4wdVwfKutnb7zqaKKK0OcKKKKACiikoAacCvCPi5+154T+D3ii58P6rp+r3epQorkWsC7GDKGBDM65HOOAeQa94xXxP/AMFEvh4GtvD3jS3i+dGOm3bAfwnLxE/Q+YM/7QrzsdVqUKDqUt0fU8MYLBZjmdPC46/LO6VnbXdfft8xdb/4KPQLuXSPBcsg/wCel3fBP/HVQ/zqT4Pftya54++K2iaDrOmaXpmjajIYBJCJDKsrKfLG5mxgttX7v8VfDlTWV5Np95BdW0jQ3EDrJHIhwVYHII9wRXxkc2xXOpSlontof0LV4FyVYedOjRtJppSbbabWj1fQ/a/72DQOOK8/+BXxNg+LXwy0fxBGVFzLEIruJf8AllOvEi47DPI9iK9B4NfoNOaqRU47M/ljE4eeFrToVVaUW015rQdRRRVmAUUUUAFFFFABRRRQAUUUUAFFFFAEFxClxbyxyKHR1Ksp6EEciv52fFWjt4b8V6vpT532F7NbNnrlHK/0r+isdDX4LftX6D/wjf7SnxKstuxf7dup1X0WWQyKPycV9fw5P95Up90n93/DlRP28+Eevf8ACVfCrwbrO7f/AGho9nd7vXfCjf1rrgMV4b+xDr3/AAkf7Knw5u927y9O+yZ/64yPDj/yHXuVfLYiHs6049m1+JItFFFYgFFFFABRRRQAUUUUAFFFFAH58/8ABXrQ/tHgr4e6xt/49dQurTd/11jRsf8AkGvzCr9ff+Cp+h/2n+zNFdhcnTtctbkn0BSWL/2oK/IKv0vIZ82DS7Nr9f1NFsFFFFfRDPpr/gnDrX9kftbeEoi21L6G8tWP1tpHA/76Ra/agjNfg3+yLrX9gftN/DS63bQ+uW1sT7SuIj/6HX7yDpX55xFC2JjLvH9WRI8R/bW1f+xP2VviRcbtu/S2ts/9dXWL/wBnr8K6/Z3/AIKVav8A2b+yX4kt92Df3dlbfXFwkn/tOvxir2eHY2w0pd5fohxCiiivqii/4f0xta13TtPTO+7uY4Fx6swX+tf0WW0CW1tFFGoSONAqqOwAwBX4D/s7aT/bvx8+HWnldyT+IbBXH+z9oTd+ma/f5eMCvg+JJXqU4+T/AE/yIkOooor44kKKKKACiiigAooooAKKKKAGjrX5d/8ABXfXPP8AiL4C0jdn7Lpk91t9PNlC5/8AIP6V+ooPFfj5/wAFS9a/tT9p77Luz/Z2i2trj0y0kv8A7Vr6DIo82NT7J/5fqVHc9s/4JAaL5Wl/EvV2XPmzWNqjem0TMw/8fX8q/ReviX/gk7ov2H9nzXdQZcPfeIJsH1RIIVH/AI9vr7azxXJm0+fG1H52+5WE9xaKKK8oQUUUUAFFFFABRRRQAUUUUAITiobqRYraR2IUKhOT0AqUnkVx3xh1s+HPhX4s1NW2va6XcyIf9oRtj9cVE5KMXJ9DehTdarCmt20vvZ+RvijVjrviXVtSJJN5dy3Jz6u5b+tZlBOSTRX5RJ80rs/uajBU6cacdkd98AtG/t/40+C7PG5TqkErj1VHDsPyU1+uq4wMHoK/FjRta1Dw9qdvqOl3s+n38BLRXNtIY5EJBBww5HBI/GvVNF/a3+LGhbRD4uuJ0HVbuCKbP4upP6172WZjSwcJRqJu76H5ZxjwpjeIMRCvhpxSjG1pXWt79E/I/VZRSHI//XX5zaN/wUC+Idiyi+sdG1FB1LQSRufxV8fpXf6N/wAFHx8qat4KZR/FLaX+4/gjIP8A0Kvo4ZvhJbyt6pn5PX4Dz2jtSUvSS/Vpn22RQea+YdE/4KB/DvUiqX1nrOlN/E0tssij8Ucn9K73Rv2tPhRrgUQeL7WFvS8jkt/1kUD9a7YYzD1PhmvvPnK/D+bYb+Jhp/8AgLa+9aHsAP4U4HNczonxH8K+JQp0rxFpeo7un2W8jlz/AN8sa6JZo2HDqfoa6lJNXTueJOlUpu04tPzRLRSBge4paozCiiigAooooAKKKKACiiigAooooAKKKKAEHSvxz/4KxeMf+Eg/aVtdGR8xaFo1vbsmeksjPMx/FXj/ACFfsYOlfgF+2H4v/wCE5/af+JOqh/Mj/tma0jfOd0cB8hCPbbGKmRcdz9Bv+CQXgz+yvgx4u8SumyXV9YFspx96OCIEH6bppB+Br74r54/YE8H/APCF/slfD62ZNk17aPqUhxy3nyvKp/74ZB+Ar6HprYl7hRRRTEFFFFABRRRQAUUUUAFFFFABRRRQAUUUUAFFFFABRRRQAUUUUAJXw7/wVR+Ep8T/AAi0nxxZwlr3wxd7Lh1HP2WcqpJ9dsgix6Bmr7i6VzfxF8F2PxF8C694X1IZstXspbOU4yVDqV3D3BII9wK6sHXeGrwq9n+HUaOA/ZK+LA+NH7P/AIR8Ryy+dqX2UWeoEnLfaYv3chPpu2h/o4r2MV+b/wDwTE8aX/w/+I/xB+DOvN5F5BPJdwQseFuYG8m4UepZRGfpGTX6QdOK2zCgsPiJRWz1Xo9QYda+MP8AgqR8L/8AhMfgNaeKbaHffeF75ZmYDJFtMRHIB/wPyW+imvs/pXOfEPwdZ/EPwLr/AIYvx/oer2M1lKQMlRIhXcPcZyPcCsMJWeHrwqdn+AI8x/Yt+KH/AAtv9m/wdq8svm6ha2o029JOW86D92S3uyhX/wCB17iOpr84v+CW3jG98G+N/iL8I9ZJgvLWdr6K3Y42Twv5Fyo9Sf3X4Ia/R3pW+Y0VQxMorZ6r0eoPcWiiivPEfMX/AAUY8Af8Jz+y14jmjj8y70OWHVoRjpsbZIfwikkP4Vzn7APjj/hNP2ZvD0cknmXWjSTaVMc9Njbox+EbxivqPxn4atfGng/XPD94M2mq2M9jMMZ+SSMof0avzn/4JieILnw34p+I/wAO9R/dXdtIt4sBP3Hicwz/AKmIfhXi8UYX69w7Vt8VGSkvR6M7cLK0rH6BDmpFHNMWpB0r+cII9VhTlFNp44rugiQpwGBSAZp1dsEQA5p1Iop6jNdcUSxaGGUb6UUpHyEe1dsIkH5Q/HP/AJLF4z/7C1z/AOhtXD19HfFb9lv4neJPiX4m1PT/AAybmxvNQmngmF9bjejOSpw0gIyD0IzXLf8ADH3xc/6FNv8AwPtf/jtewj+q8uzzK6eCowniYJqMftLsvM8aoyfU17J/wx/8XP8AoUW/8D7X/wCO0o/Y/wDi4f8AmUm/8D7X/wCO1Vmeg8+yh74qH/gS/wAzxqivc7H9iz4q3cgWXRbeyB/invYiB/3wzGvQfCn/AAT41+8kjfxD4jsrCLq0VjG8zkemW2AH35/GqUJPY48RxTkuGjeWJi/R835XPkyONpXVEUu7HAVRkk19h/sufsiXUt9Z+LvG9oYLeIrNY6RMMO7DlZJV7AdQh5J64HB+gvhZ+zB4G+FJiurHTzqGrpyNSvyJJVPqvAVPqoB9zXrQUKuMYrqp0UtWfkvEXHc8dTlhcuTjF6OT3a8l09d/QEG0ABcCsjxh4it/CnhbVtZuT+4sLWW4kOccKpYj9K2QpPevKP2nfD/ijxd8I9S0HwlpzajqOoSRwSIs0cWyHdudsuyjnbtxnPzV2KNk2j8twNOFfFU6VWSjFySbbskr6tv0Py+1XUZ9Z1W8v7l/MuLqZ55X/vOzFifzNVa9n/4Y5+L/AP0KDf8Agfa//HaP+GOvi/8A9Ci3/gfa/wDx2vL9jU/lf3H9awz7J6cVBYqFl/eX+Z7J/wAE8fB6vdeKPE8qcosenwPj1/eSj9Iq+2RzmvJv2X/hjd/Cr4R6ZpWq2otNZkklubyMOr7XZsAblJBwioOCeletn617NKlywSZ/MHE2YLMs2r14O8b2T6WWl162v8xpOCK+f/23vCv/AAkPwNvrxU3TaTcxXigDnG7Y3/jshP4V9B45rn/iD4ZTxp4I13QWxjULKW2BPYuhAP4Eg/hVSp80Wjzcqxf1LHUcT/JJN+l9fwPx4or2c/sc/F7J/wCKRb/wYWv/AMdo/wCGOvi//wBCi3/gfa//AB2vE9jU/lf3H9aLiHKGv96h/wCBL/MqfsqeLh4P+OvhqeR9lveSmwlGcZEg2r/4+UP4V+oi4bnHNfmdp37JPxk0vUbW9t/Cjx3FtKs0bi/tflZSCD/rfUV+lGmvPNp1rLcwG2uGiUywlgxjYjlcjIODxkV2UYySakj8N4+q4LF4ulisJVjNuLT5Wnazur273f3Foikp1BGaJRPy44L46DHwa8b8f8wa8/8ARD1+TVfrp8V9FvPEXwz8V6Vp8H2m/vdLube3i3Bd8jxMqrkkAZJAySBX54/8MffFwjP/AAiTY/6/7X/47XLOLP2rw+zHB4KhXjiqsYNtW5mlfTzPGa2PBv8AyN+if9f0H/owV6Z/wx/8XP8AoUW/8D7X/wCO1p+GP2SvitYeJNKubjwq0cEF1FJI/wButjtUOCTgS+grJpn6liM+yqVGUViYbP7S/wAz9H4xiJPoKdQikRqp6gUVwzjqfyS9xpGKSnEZptcU0UNPFMPFSEcU0jNcckWhhGabT6awrjmihrCm0+mVxTRYjCmHrUh6UxulcU0UhtNIxTqRq4posaelMPSn02uKaKR+PP7fVj9i/ar8ZELtSYWcq++bSIH9Qa+eq+sP+Cl2ljT/ANoyGcLg3ui21wT6kPLH/wC06+T6/wBAeEavtsiwc/8Ap3Ffckjw6qtOXqFFFFfXGIUUUUAFFFFABRRRQAUUUUAFFFFABRRRQAUUUUAFfpF/wSr03y/A3jm/x/rtRghz/uRk/wDtSvzdr9TP+CYWm/ZP2f8AVrkj5rrX53B9VEMC/wAwa/I/FGr7PhypH+aUV+N/0OvDL94fX45p1ItLX8XwR67HKKWigda7YIhjgOKeOKRetLXdBEMUc06kWlrtgiWKop1IBilAya7IIkcBinAYpBzTq7IIzZwfx3A/4Uz41OP+YPdf+iWr8pq/Wf4s6HfeJfhl4p0rTYftN/eabcQW8O4LvkaNgoyxAGSRySBX59j9kH4tkZHhNsf9f9r/APHa9jD6R1P2bgHMcHgqFeOJqxg21bmaXTzPHK3/AAB/yPXh3/sI2/8A6MWvRf8AhkD4t/8AQpt/4H2v/wAdrX8Ifsm/FXTPFui3lx4WMdvb3sMsrm+tjtVXBJwJcngdq6tz9MxOfZVKhOKxMNn9pdvU/R+EYhT6U+kjGI1B6gU4DNNRP5HZ+dv7eH/Ja4P+wVD/AOjJa+c6+0P2tvgB48+JfxRh1bw1oR1LT10+KEzC6hiw4eQkYd1PRhzjHNeKf8MefF3OP+ESb/wPtf8A45VyjK+iP6c4cznLcPlOHpVcRCMktU5JNeqbPGq+8v8Agnnn/hAPEnp/af8A7SSvnMfsefF4/wDMpN/4H2v/AMdr62/Y0+Fvif4W+D9bsvE+mHTLq4vvNijM0cm5PLUZzGzAcg9a2pU5c2qPI41zbL8XlE6WHrxnK8dFJN79kz6FbgcV5p8evgtY/GvwTLpUxW21GHM1jeEZMUmO/fa3Rh+PUCvTgMcUu09q9FU01Zn8+4bE1cHWhiKMuWUXdM/HXxj4N1fwD4hu9F1yzksdQtmw8bjgjsynoynqCODWJX6z/Fb4J+F/jFpP2PX7HfOgPkX0OEngP+y+Dx/snIPpXxp8Qv2DvGfh+eWXwzcW3iSyySkbMILgD3DHYfqG59BXBUws46x1R/R2Scd4DHU1TxslTq9b/C/NPp6P8T5jBKnIOD6itKfxNrF1afZJtVvZrXGPIkuHZMf7pOK6HWfgv480CZo77wfrMO04LrZSPH+DqCp/A1jr4H8Ru+xdA1Mv/dFnJn+Vc3LNdD7yOKwNdKcZxku90zEorv8Aw/8AAP4ieJ5ljsPB+rnd0e4t2t0P/A5Nq/rXvXwz/YB1rUZ4rrxrqcWmWv3msbAiWZvYyEbV/DdVxoTnsjy8fxJlWXQcq1aLfZO7+5XPAfg78Hdc+MviuHSdJiZLZCrXl8y5jto88sfVjzhepPsCR+o3gLwPpvw58Kaf4f0mLyrKzjEa55Zz1Z2PdmJJJ9TS+B/h9oXw30KLSfD+nxafZRjO1B8zt3ZmPLMfUmuiI/KvSp0PZrXc/nbibiern9VKK5aUdl1b7vz/ACG0jKHUgjINPIzSdDSlA+LufAP7Xf7NVz4S1e88aeG7R5NCu3Mt7bxLn7HKTkuAP+WbE5/2TkcAivlqv2dnto7qF4pUWSNwVZXGQwPUEV8ufF/9hnQ/Fk8+p+EblPDl/ISzWTputHPsBzH+GR6KK4p0tbo/buGOOadGlHB5m7cuinvp0T6/P7z4FqW1vJ7KUS280kEg6PExUj8RXq/iz9lH4neEZH83w3NqUCnCz6YwnD+4Vfn/ADUVwd38PfFNixW58N6vbsvVZbGVSPzWuflaP2CjmWX4yP7utGSfmmZeoa1qGrFTfX1zeFehuJmfH5mqddDafDzxVfsFtvDWr3DHosVjK5P5LXoXhD9kn4meLpExoLaRbMcGfU5BEF+qcv8AktSRVzLLsDC9StGCXml+B451Nfbv7G37O9x4fKeOvElqYb6RCNNs5Vw0SMOZWHZmBwB2BJ7jHYfBn9jTw58Ori31bXZP+Ej1uIh4zIm23gYd1Q53Ef3m+oANfRCgKuAMY7Vz1Z6WR+NcU8Zwx1OWCy5vkekpbXXZdbPrfcKawwaeRzTQcivKnE/IxhFJT6ZXHJFoaRzSU4jim1xzRQygjIpW60lcU0UMbpTaeRzTK45q5aPz9/4Kc+ILnxJ4r+HHw70795d3LteNAD995XEMH6iUfjX6M+C/DNt4L8I6J4fsxi00qyhsYRjHyRoEX9FFfm1p0X/C+P8Agp/Cv+v0vwxdbj3EYso8/wDpT/6FX6f1/UuBwv8AZ+T4PB7Pl5n6y1PEry5psdRRRWxzida+Av8AgrB8SZLXwj4P+Hlg7PeazeHULmKLljFF8kSkdwzuSPeKvv32r8w2/wCMpv8AgpkF/wCPvw94RuP95VisT+RVro/k/evXyqC9s609oJv/ACGj77/Z/wDhrH8Ifgz4R8JIirLpunxpcbejXDDfM34yM5/GvQRyKM0d68qc3Uk5vd6iEr4R/wCCrPxWfRfhz4f+H1hITfeIrv7VdRx8k28JG1SP9qUoR/1yNfdxIxX5gWf/ABl1/wAFI3m/4+/C/hKbcP4k+z2TYHsVkuWz/uyV6mVU4+1dafwwTf8Al+I0fdf7MXwpX4L/AAL8JeFWjEd7bWay32OpuZP3kvPfDsVHsor1QCl46UdBXl1Jyqzc5bt3ELRRRUgFFFFABRRRQAUUUUAFFFFABRRRQAUUUUAFFFFABRRRQAUUUUAFFFFABRRRQB+N/wDwVf8ABn/CPftMw6yiYi17R7e5ZwOskZaEj6hY4/zFfTf/AASF8Zf2r8FPFXhuR98uj6z56DP3Yp4lwP8AvqKQ/ia5b/gsZ4Q+0eGvh14pRMfZru602VwOvmIkiA/TypPzNeb/APBH7xh/Zvxg8ZeG3fZHqujLdqCeGkglUAfXbO5/A1HU03ifrNRRRVmYUUUUAFFFFAEMn+rbHpxX5FfFzX/EKePvE2k6jrmpXsdnqVzbhLu7kkGElZR94njAr9d+ufSvyq/a10X+wv2g/F0AXCSzx3Kn13xIx/VjXzeeX9jGS7/mv+Afr3hrKm8wq0ppNuN18mv8zyAknqc19mf8E4daEWseM9JZs+dDbXKL6bWdWP8A4+v5V8Z19HfsE6x/Z3x2S1ZsC/06eAD1IKP/ACQ181ltTkxUG+9vv0P2DjHDKtkeJilsr/c0/wBD9KqKQnFNMqL1cD8a/ST+QRQaDWTq3izRtAi36lqtlYJjO65uEjH/AI8RXCaz+058LtDDfafG2lyFeotZftB/8h7qxnVp0/ikl6s7KOCxOIdqNOUvRN/kj1EUEe1fOOt/t6/DDTFP2SbU9XI6C0siuf8Av6UrgdZ/4KPaVFuGleDLu69DeXaw/oof+dcc8xwtPeovlr+R9BQ4UzvE/BhpL10/Ox9lk/nXn/x28BD4mfCjxHoIUPcXFsz2+e0yfPH9PmUA+xNfG2t/8FEPG14WGmaDo2noennCWZh+O5R+lcFrX7Z3xY1guF8RLYRP/BaWkSj/AL6Klv1rgrZvhJRcNWnpt/mfV5fwDntOtCv7sHFpq8r6p36JniMiNE7I6lWU4IIwQaSpr28m1C8nu7iQy3E8jSyOerMxyT+ZqGvg3uf01Hm5Vzbn1J+wj8YE8HeOZ/COoz7NM10g25c/LHdAYUe29fl9yEFfokhyK/E60uprG6hubeV4biFxJHIhwyMDkEHsQa/Uv9mL4623xq8Bwy3EiL4i09Vg1G3HB344kA/uvjPscjtX2eS4xSh9Xm9Vt/kfz14iZBKlWWa0I+7LSXk+j+ez8/U9oopB0pa+qPxMKKKKACiiigAooooAKKKKACiiigBD0r8V/wDgo7on9j/tbeLpAu2O+is7pR9baNSf++kav2nPevyW/wCCseifYf2g9B1BVwl94fh3H1dJ5lP/AI7sr6Lh+fLjLd0/8yo7n1r/AMEwtb/tX9liwtd27+zdUvLXHplhLj/yLX1qK+Df+CRms+f8JfGmk7s/ZdaW5x6ebAi/+0a+8h0rz8zjyYyovP8APUT3FooorzRBRRRQAUUUUAFFFFABRRRQB87f8FANH/tr9knx9GFy8ENvcqfTy7mJifyB/OvxFr98/wBp/SP7c/Z1+Jdnt3M/h6+ZB6ssLMv6qK/Ayv0DhyV6E49n+aX+RcQooor60o6T4aav/YHxG8Lanu2/YtVtbnd6bJVb+lf0Op8yKfav5wI2KSIwOCCCCK/oq8JasNd8LaRqQOVvLOG4B/30Df1r4biWOtOXr+hMj49/4Kx6p9k/Z70K0U4e78RQAj1VYJyf121+Stfpx/wV91byfCXw403P/HxfXlxj18uONf8A2rX5j17GRR5cEn3b/Ma2CiiivoRnvP7CmlDWP2svh1AV3bL2S4x/1zgkk/8AZK/cmvxk/wCCaOl/b/2s/D0+M/YrK9nz6ZgaP/2pX7N9zX51xFK+Kiu0V+bIluLRRRXy5IUUUUAFFFFABRRRQAUUUUAIelfiJ/wUB1f+2f2uPH0obKQzW1so9PLtYkP6g1+3Z71+B37UeqnWv2jviXdbtynxDfRqfVUmZF/RRX1XDsb4icuy/VFRP1R/4Ju6P/Zn7JPhWYrta+uL25P/AIEyID+SCvqA14t+xlpI0X9lr4bW4G3fpEdxj/rqTJ/7PXtVfP42XPiKkv7z/MTCiiiuUQUUUUAFFFFABRRRQAUUUUAN7CvE/wBsrW/7F/Z68UFW2y3Cw2y+++ZAw/753V7Y3Ar5T/4KHa0bP4VaPYK2GvNUQkeqJHIT+pWuDGy5MNUl5P8AHQ+j4bofWM4w1P8Avxf3O/6H560UUV+Yn9nhRRRQMKKKKACiiigQAkdCRW7o/j3xL4fCjS/EOqacF6C0vJIsf98sKwqKtTlF3TsYVKFKsuWpBNeauesaL+1X8VtBCi28Y3sqjtdJHcZ/F1Y132j/ALfvxK07at3Bo+pr3M1syMfxV1H6V800V1wx2Jp/DUf3nhV+G8nxP8TDRfySf3qzPtTRf+CkFwu1dW8Fow7y2l8R/wCOsh/9CrvNF/4KFeAr4ql9pms6ax6s0KSoPxV8/wDjtfnfRXbTzjFx3d/VI+cxHAOR1dY03D0k/wBW0fsr4I8aaX8RPC1j4h0eV5tMvFZopJI2jYgMVOVYAjkGugAwPrXn/wAAdG/sH4LeDbIrtdNLgeRfR2QM36sa9AFfe0nKVOMpbtI/l7GU6dLE1IUvhUmlfeyel/kPooorU5QooooAKKKKACiiigDK8Ua5D4Z8N6rq9ycW+n2st1Ic4+VELH9BX84d3c3XiPXpp3zPe31yXbHV5HbJ/Mmv3i/bX8U/8Id+yp8TNQD7Gk0iSxDZ6G4IgH/o2vxc/Zh8Lf8ACaftEfDnR2TzIrjXbQzLjrEsqvJ/46rVEjSOx++fgPw1H4N8D+HtAix5Wladb2KbemI41Qf+g1v0gGBilqzMKKKKACiiigAooooAKKKKACiiigAooooAKKKKACiiigAooooAKKKKACiiigD8xP2xrKb9mP8Aba8GfFmwiePStYkju7oRDAdkxDdxj3aFlP1kNfphYXkGpWUF3bSrPbzxrLHIhyrqwyCD6EGvmT/go38JP+Fmfs46rqFtD5mq+GZBq8BUfMYlBWdc+nlsz/WMVP8A8E7vi3/wtH9m7Rba5m83VPDbHRrncfmKRgGFvp5TIue5Rq9vEf7Rg4VusPdfp0K6H0/RRRXiEn5hftCA/swf8FEPDfjyP/RdB8QSw3dyw4QJKDb3efUjmX6sK/TtGDKCOhr4r/4Kn/DAeLPgbp3iy2i33vhe+DyOBki2nxG//j4hP0Br2r9jr4o/8Lc/Zz8Ga5LN51/FaCwvSTlvPg/dsze7BQ//AAMV7eL/ANowlLEdY+6/lt+BT2PbKKKK8QkbjnFfmBfQ/wDCh/8Agp/Mn+o0vxRdbh28wXsef/Sn/wBBr9P85r84P+CrHhm58M+M/hl8SdOXZdQM1k84H3JIZBPB+rS/lXbhqUcVCtg5bVYSj87aGlOXLJM+8AMU+sjwn4gtvFvhjR9cszm01KzhvITnOUkQOv6EVr1/Kk6UqVSVOSs1oe6KOadSLS1vBEscvSlopVrugiRafTR1p1dkEZsUDmnUg6UtdsEIVRT1FNA7U+uyKM2FKBmgDNOrrhEkKUCgClrsjEkAMU4CgDFOAzXXGJLYgGacBilorpjEi4UUoWlrdQAj284r4r/aO/as8dfDL4u6z4d0WSxXT7VYTGJrfe+XiRzk59WNfa/bmvzF/bQwP2iPEmP7lt/6ISubFuVOmnF21P0LgXB4bH5pKlioKcVBuzV1e61/E1/+G6/ieP8Altpf/gIf/iq+p/2RvjD4g+MfhHWdQ8RNbvc2t6IIzbxeWNvlq3Iye5NfmlX3t/wTuGfh94k44/tTr/2ySuHCVJ1KqjJ3P0LjTJstwWUyrYWjGMk46pJPc+sqKdSFa9hwP57G4zSEYp1FYSiFyMjNNIzUhGKaRmuWUS0xpGabTqRhXNKJQ0jNNp9NIxXFOJQ0jNMYVJTSMVySRSGU1hTqQjNcU0aDab0NOprVxTQ0MPWkPSnNSVxzRaGU09aceKQ9K4potDaaRTqRq4popEdIelOPWkrhmi0Mpp606kauKaKR+Zf/AAVP0tofix4S1HHy3GimAH3jnkY/+jBXxPX6Cf8ABV6yGfhrdheSNQiZv/Acj/2avz7r+5fDyr7bhrCy7Jr7pNHjYhWqMKKKK/RjnCiiigAooooAKKKKACiiigAooooAKKKKACiiigAr9df+Cd+nfYf2XNAmxj7Zd3k+fXE7J/7JX5FV+z37Fem/2X+zB4AhxjdZvP8A9/JpH/8AZq/DPF2ry5LSp/zVF+CZ24Re+/Q9vHSlHWkpy1/JUEemLSrSU4dK7oITHL0paKUda7YIzHDpSjrSU5eld0ESLSr0pKdXZFEscopaD0pVrtgjMUDFKBmilUV2wQmOAzTqQDilrrijNigZp1IBilHNdkIksAM06ilrsjEQAU4D0oApwGK6oxIbADFLRQBmumMCQopwGKK2UAPj/wDas/aV8Y/CL4lW+iaA1iLKTT47lhc2/mNvaSRTznphBXjP/DcnxLH8ek/+Af8A9etH9v0Y+Ntn/wBgiD/0bLXzVXhYirUjVlFSP6a4ayPK8TlOHq16EZSau27XZ+iP7Hnx18UfGmXxUviJrRl04Wph+yweX/rPN3Z5OfuLX0qTgj1NfFP/AAThOLnx8P8AZsf/AGvX2y3TpXrYa86KlLf/AIJ+JcW4ejhM5r0cPFRgrWS21in+YlFOIzTSMVo4HyQhGaaRmn0hGa55RGmRkYpKeRTSMVyyiWmMZR3GaYYkP8C/lUpGabXLKJauRCGNf4B+VOAA6CnEZptcc0O4wjtTakYUxhXHNFJjSMim0+mnrXFNFjWFMapDzTDzXFNFIbTD1p9NauOaLGnpTafTK4posQ9qxvFmv2/hLwvrGuXhxaabZzXkxzj5I0Lt+gNbR6V84/t++OP+EK/Zl8RJHJ5d1rMkWlQnPXzG3SD8YkkrryrBPMMwoYVfblFfK+v4CcuWLZ41/wAEpvDNz4l8Y/Ev4kaiu+6nZLFJyPvvNIZ5/wBViP41+kHWvmH/AIJy+Ah4H/ZZ8PTSR+Xd67NPq0wx13tsjP4xRxn8a+nc5Ff0/mE1LEyUdlovRaHhSd2OooorzyTz74+/EmP4RfBvxd4udlWTTNPkktw/Rp2GyFT9ZGQfjXyB/wAEnvhvJB4V8YfETUEaS81i7Gn200vLGOP55WB7hncA+8VWP+CsPxLfTvAfhTwBZSFrvXL03tzHHyxhh4RSPRpHBHvFX1f+zr8M0+EHwT8H+EhGI7jT7BPtIXobh/3kx/GRnr2/93y/zqP8F/wSuh6TRRRXiEnkf7VPxYX4L/AXxb4nSXydQitDbWBzz9ql/dxEeu1m3H2U185f8EqPhMfDvws1vx5exEX3iS78i2dxz9lgJGQf9qUyA/8AXNa4v/gqH46vfG3jT4f/AAc0Im4vbq4S9nt0P355WMNshx0IzKcejqa+9Phn4Gs/hl8P/D3hTTgPsekWMVmjYwXKKAXPuxyx9ya9uf8As2AjH7VR3/7dW34j6HU0UUV4ggooooAKKKKACiiigAooooAKKKKACiiigAooooAKKKKACiiigAooooAKKKKACiiigD5M/wCCnfhL/hJv2TNeu1TzJNFvrTUUAHI/eCFj+CzMfpmvzh/4J4eLf+ER/a68CyO+yC/ln06QZ+95sLqg/wC+9n5V+wv7S3hb/hNP2fPiLowTfLdaFeCFcf8ALVYmaP8A8eVa/Bf4S+Jz4H+Kng/xBv2DStYtL0t6COZWP6Coe5pHVWP6NKKarZUH1FOqzMKKKKACiiigBuK/OT/goDo5sPjTZ3oXCXumRtu9XV5FP6ba/RvPSviL/go/ouD4K1VV4zc20je/7tkH6PXi5vDmwkn2s/xP0LgOv7DPaUf5k1+F/wBD4mrofh9471T4Z+LrDxJozRLqVkX8ozJvT5kZDkZGeGNc9RX5/GTg1KLs0f1ZVpQr05UqqvGSaaezT3R7TrX7Y3xa1rcreKHtIj/Ba2sMeP8AgQTd+tcFrHxa8a6+XOoeLdZuw/VJL6XZ+C7sD8q5Oitp4mtU+KbfzZ5dDJsuw38HDwj6RS/QdJNJM7PI7OzHJZjkmm0UVz3Z6yjGOyCiiikWFFFFABRRRQAV3/wI8Y3/AII+LPhi/sruSzje/ggugjYEkDyKJEYdwRnr3APUVwFSWs72tzFNGxSSNw6sOxByDWtGbp1FNdDhx2Hji8NUoTV1JNfej9sYzuRT6inHBFZfhzVE1nQdPv48GO5t45lx6MoYfzrTr9XTuro/hycXCbi90OooopkhRRRQAUUUUAFFFFABRRRQAV+Z3/BX/R/K1z4Z6oF/19vfWzN/uNCw/wDRhr9Ma+BP+Cu2kib4Z+BNTxzb6vLb59PMhLf+0q9nJ5cuOp/P8mNbnHf8EgNW2al8TNMZs+bFYXKL6bTOrf8Aoa/lX6VnqK/J7/gkrqxt/jv4m08thLrw/JKB6slxBj9Hav1gbtWmdx5cdJ90vyHLcdRRRXhEhRRRQAUUUUAFFFFABRRRQBh+NtLGueDdd04jcLuwnt9vrujZf61/O04w7D3r+j6UZjb6V/Ot4x0z+xfFut6fjb9kvZoMem1yv9K+24alrVj6fqXEyKKKK+3KCv37/Zs1T+2v2ffhveltzS+HbAuf9oW6Bv1Br8BK/cj9hbVf7Z/ZP+HU+7dssXt8/wDXOaSP/wBkr5DiON6MJef6f8AmR8h/8FftQ83xN8NrDP8AqLS9nx/vvEP/AGnX5519yf8ABWzUfN+OfhWxzkQeHklx6F7icf8Asgr4br1snVsDT9P1Y1sFFFFeyM+0v+CUGnfa/wBozWbkj5bbw5cOD6MZ7dR+hav1wr8uf+CROm+b8R/Hl/j/AFGlQwZ9N8uf/adfqNX5jnsr42Xkl+REtxaKKK8AkKKKKACiiigAooooAKKKKAGucIT7V/PB8RNU/t34g+JdRzu+2ancz59d0rN/Wv6D/EWoDSdA1K9JwLa3kmz/ALqk/wBK/nTAaa6AGWd3/Ekmvs+HI61Zen6lxP6A/gTpf9ifBTwDp5G02ug2EBHutug/pXd1n6HYLpWiWFmuAtvbxwjHoqgf0q8a+Om7zb7sgdRRRUgFFFFABRRRQAUUUUAFFFFADVHNfC//AAUe1rzdV8F6Sr/6qK5uXX13GNVP/jrfnX3TnmvzY/b31j+0vjobUNkWGmwwFfQsXf8Ak4rxM4ny4Vru0v1/Q/ReAKHts8py/kUn+Fv1Pm+iiivz0/q3bUKK+1PCH7A+j+Lvh/oGsf8ACSahpmo39jDdTRvEk0aO8YYgD5TgZxyfxrH1z/gnN4ktQf7J8V6bf56fareS3/8AQfMr13lWLSTULr1R8JHjfI3OVOVblabWsX087WPkOivf9a/Yb+K2lBjb6VZ6qB3s71Bn8JNhrgta/Z9+JHh4sLzwVrGF6tb2rTqPxTcK454PEQ3ptfJnu0M/yrE/wsTB/wDbyv8Ade557RVzUdF1DR5vKv7G5spf7lxE0Z/IiqfQ1zOMlue1CrCavCV0FFFFSahRRRQAVZ0yxk1PUrSzhGZbiVIkHuxAH86rV3nwH0U6/wDGbwZZBdytqkEjr6ojh2/RTWtGPPUjDuzhx1ZYbC1az+ym/uVz9btJsY7DTbS2iGIoYljUegUAD+VXTxSLwi/Sl61+r7I/huTcpNsWiiimIKKKKACiiigAooooA+Mf+Crnib+w/wBlxbBXw2sa3a2hUd1VZJj+GYl/Svhr/gmN4Y/4SH9rjw7csm+PSLO8v2GOB+5aJT+DSqfrivo7/gsj4kMekfDPQEbImnvb6RfTYsSIf/Ij/lXF/wDBHbw0Lv4n+PvEG3P2DSIbLd6efNv/APbeoe5ovhP1ZoooqzMKKKKACiiigAooooAKKKKACiiigAooooAKKKKACiiigAooooAKKKKACiiigCnqWn2+rafdWN3Etxa3MTQzQuMq6MCGU+xBIr80f2KNQuf2bP2y/G3wg1OVk0/VZJLa1MpxvkizNayH/fhZ/qXUV+nPFfm3/wAFMvB998Mvix8PfjPoKeTcpPHb3EqjCi5t282At67k3r9Iq9nLJKo6mFltNaeq1Q0fpLSda5/wF4wsfiB4J0PxLpjb7DVrOK9hJOSFdAwB9xnB9wa6AdTXjNOLae6Ecv8AEvwTafEn4f8AiPwtfAfZdXsJrJ2Izs3oQGHupII9xXwd/wAEr/G134X8SfEP4T6zmC9s5zqENsx+5LGwguV+uRDx/smv0ZHNfmF8bv8AjF3/AIKNaB4yT/RdA8STRXdww4QRz5t7rPqQ26XHqVr2sB++pVcK+quvVf5lLsfp9RTVO4A06vFJCvl//go54C/4Tj9lnxBPHH5t1oc8GrQjHQI2yQ/hHJIfwr6fHWsPxv4ZtvG3g3XfD14M2mqWM9jLxn5JIyh/Rq3w1X2NaFTs0wPmL9gHxx/wmv7MvhxJJPMutGeXSpjnp5bbox+ETx19GV+fn/BL/wAR3Ph7xH8R/h3qOYru1kS9SAn7jxuYZ/1MI/Cv0Dr8M4uwKwGd4inFaSfMvR6/qe3SlzQTHjpSjrSUq18xBFsdTh0ptOrtiiWOWlHNB6Uq12wRmOpV60lKvSu6CEx60tA6UV2QRmOA4paKVRXbBEsWlAzSU4DArsgiWKOafSAYpa7YRIYU4DFAGKK64xEFKBmlAxTgtdMYkNjOMc1y2tfCzwf4kv5L/VfC+kajeyYD3N1YxySNgYGWZSTgAD8K60Cj8K1VNPdFQqzpPmpyafk7HCf8KP8Ah83TwToH/gsh/wDiK3/DvhHRPCNvLb6JpFlpMEjb3jsbdIVZsYyQoAJwOtbfOOKMH1zS9nFapGk8TWqK05trs22MK0lSFaaRms3ExTGkZpvSnUEZrmlEsbTSMU6kIzXJKIIjIxSU8imVxzRohpGKQjIpzCkrjmikMpG6U49aSuKaKI2pKcelNrimi0NPWkPSlakrimihh6U2nU2uKSNENbrSU5ulNrimihlB6Up60h6VwzRRG1JTm6U2uKaNENPWkPSlbrSVwzRSPiH/AIKoaQJvhf4O1THNtrDW2f8ArpCzf+0q/NCv1U/4Kaac17+zpaTAZFprttM3sDHMn/s4r8q6/srwtq+04ejH+WUl+N/1PJxS/eBRRRX68cgUUUUAFFFFABRRRQAUUUUAFFFFABRRRQAUUUUAFfuN+znpv9lfAT4dW2NrLoFizD0YwIx/Umvw7Ayw+tfvb4C07+x/BPh+wxt+y6fbwY9Nsaj+lfzt4xVbYbCUu8m/uSX6noYTeTN6nDpTaeOlfzHBHoBTx1pg61IvWu6CJYtOWm05eld0EQLTh0po60+u2CIAdaeOtNWnrXbBEsWnDpTafXbBEBTwM0wdakWu6CIYtKBzSU4dK7IIkWlApBzTq7YIgKeBimqKeBmuyESWKBilopQM12RiQAFLRSgZrrjEVwAzS7aUDNOAxXQok3OX8Q/Dfwt4svVvNZ8OaVqt2qCMT3tnHK4QEkKGZScZJ49zWYfgf8Pu/grQP/BZD/8AEV3Y4FISD71fs09WjaOKrwSjGbSXZs5/w34F8O+D2nOh6Jp+jmfb5v2G1SHzNudu7YBnGTjPTJrdZfQ4p54oxmjkVrIxlUlUlzTbb7vUZjFJTyPWmkYrCUR3GkYpKdTSMVyyiUIRmmMKkppGK5JxGiOkYU7FJXFNGg2mEYNPpG6VxTRSG0win01utcckUhlI3SlPWkPSuKaLQ2mnrTqRq4popEZ60h6U5qSuKaLQymnrTqRq4potDa/Pv/gp94hufEXiX4cfDvTsy3d1I140AP33kcQwfqJR+NfoH3r87raL/hfH/BUG3j/1+l+F7oE9xGLKPd/6U8f8Cr9D4AwiqZs8VJaUYuXztZfmc9eXLC3c/SPwT4YtvBXg7QvD1mMWmlWMFjFxj5I4wg/Ra3aKK/U23J3Z5AmcUe9BFcJ8cfiPB8JfhH4r8XylQdK0+WaFX6PNjbEn/ApCi/jTjFzkoLdgfn9rX/GU3/BTG3sx/pfh3wlcBG/iURWR3OD2Ktckr9HFfp56V+fX/BKD4czNofjb4lakGlvdWuhpttPL99lT95M2e4Z3QZ9YzX6CZr180mlVjQjtBJfPqNi1Bd3UVlbS3E0ixQxIXeRzhVUDJJPYYqbPFfNP/BQX4tD4Vfs2a8ltN5WqeISNFtcH5gJQfOb14iWQZ7ErXmUKUsRVjTju3YR8tfsl20v7UX7c3i34qXkbTaLokkl3a+YMhSQYLNCOxEas/wDvR1+nh9K+Uv8Agm58JP8AhW37Odhqt1D5eqeKJTqspYfMISNsC/TYN4/66mvq33rvzOqp4hwj8MPdXy/4I2LRRRXliCiiigAooooAKKKKACiiigAooooAKKKKACiiigAooooAKKKKACiiigAooooAKKKKAILq3ju7aWCVA8UiFGU9CCMEV/OD400B/CXjTXdFkyJNMv57Ns9cxyMp/lX9Ih6V+B37bXhoeE/2rviZYhdgk1eS9x/18AT/APtWpkaQP26+Cfib/hM/g94H10vvbUtEsrpm/wBp4EZs++Sa7ivnH/gnt4j/AOEl/ZD+H8zPultYJ7Fx/d8q4kRR/wB8hT+NfR1UQwooooEFFFFADDyOK+X/APgoLoZ1H4OWN+i5aw1SJ2b0VldD+rLX1D0FeO/tcaMNb/Z68XQquXigS5B9PLkVyfyU1x4yPPhpx8mfQcPV/q+bYar/AH4r73Z/mflXRRRX5cf2mFFFFAm0twoqa1sbm+mEVtby3ErdEiQsx/AV2OjfBD4geICv2HwbrUqt0drKREP/AAJgB+taRpVJ/CmzjrY3DYdXrVFFebS/M4iivdNG/Yq+LOrkGTw/FpqHo93eRj9FZmH5V3uif8E7fGV0VOq+IdJ09T1FuJJ2H5qg/WuyGXYqe1N/l+Z4FfivJMN8eJj8nzflc+TqK+79G/4Jw6LCB/avjG+uz3+yWyQf+hF673Q/2D/hdpar9rtNQ1Yjvd3rLn/v3sruhkuKlukvV/5XPnK/iJklH4HKfov87H5p1JDby3MixxRPLI3AVFJJ/Cv1k0b9mn4YaGF+y+CtJYr0NzAJyPxfdXd6Z4b0rQ4fK0/TbSyj/u28CoPyAFdsMhm/jml6K/8AkfO1/E+gv4GGb9ZJfkmfkZo/wd8da+V+weEdauFbo62Muz/vorj9a77RP2M/izrBVj4aFjEf47u7hXH/AAEMW/Sv1GESDoo/KlPHbiu2GRUF8cm/uR87X8S8yqfwaMI+t3+qOS+FOgaj4X+G3hvSNVMZ1GwsIbacxNuQsiBcg4GeldfjimjBpc19HGKilFdD8jq1HWqSqS3bb+8dRRRVGYUUUUAFFFFABRRRQAUUUUAFfGn/AAVV0r7f+zTZ3GM/Ytetp8+gMU0f/s9fZdfMX/BSDThf/si+LpMZa0mspx/4FRIf0c135fLlxdJ+aGtz4K/4Ji6r/Z/7VWlwbsfbtNvLfHriPzP/AGnX7JV+H/7Aepf2X+1z8PZc4Dz3EB999rMn/s1fuBXscRRtiovvFfmxy3CiiivmCQooooAKKKKACiiigAooooAawyK/AH9ojT/7J+PvxIswNqw+I9QRR/s/aHx+mK/f81+FH7aenf2X+1N8SIcY3aq8+P8Aroqv/wCzV9Zw5L9/OPl+pUTxSiiiv0EsK/Z3/gmrqIvf2SvDUOc/Y7u9g+mbh3/9nr8Yq/XX/glPqP239mzUIc/8eniC5hA9MwwP/wCz18zxBG+FT7NfqD2Pkz/gqdffav2nI4s5+zaHaxfTLyv/AOz18e19Q/8ABSi++1/tbeKIs5+zWtlF9M20b/8As9fL1erlytg6X+FCWwUUUV6Iz9Iv+CPtl8nxSvCOp02JT/4Ek/8AstfpDX5//wDBIex8v4eePrzH+t1SCLP+5ET/AOz1+gFflWcPmxtT5fkjN7hRRRXjiCiiigAooooAKKKKACiiigDhvjjqP9j/AAX8fX2dv2bQb+bPptt3P9K/BX4f6f8A2x498OWON32rUreHHrulUf1r9yP2tb3+z/2Z/ibLnG7QLuL/AL7jKf8As1fi1+zrY/2j8fvhrakZEviTTkb6faY8/pX22Q+7hq0/60RaP39jGEX6U+kHQUtfEkBRRRQAUUUUAFFFFABRRRQAUh6UtFADDwCfavye/aj1oeIPj940ug24Je/Zvp5SLFj/AMcr9X5m2wyHphSf0r8ZPGer/wDCQeL9c1Tdu+23s9xn13yM39a+Xz2dqUId3f7v+HP2fwyoc2Nr1/5Ypfe7/oY9T2FpJf31vbRDdLNIsaD1JOBUFdx8D9GOv/GDwbY7dyvqtuzD1RZAzfoDXx9GPPUUe7P3/G1lh8NVrP7Kb+5XP1v0TTk0rR7KyiGIoIUiQeyqAP5VfzzmkT7qj2pegr9XStofw3NuUnJ7sXFIUU9h+VOopklS5061vIWjnt4po26q6Ag/ga4zWvgV8PvELM194O0aeRusn2KNW/76AB/Wu9pCPWs5QhP4lc6KWJr0HelNxfk2vyPB9b/Ym+E+sB2j0CXTpG6vaXky/wDjpYqPyrgdY/4J1eEbjcdN8R6xZMegn8uZR+AVT+tfW+BRiuOeAw096a/L8j3qHE2c4b+Hip/N3/O58F65/wAE49btwx0nxhZXh7Ld2jw/qrPXBax+wn8VNLDG3s9N1XHQWl4q5/7+BK/TAUh+tcc8mwktk16P/O59FQ8Qc8o/HNT9Yr9LH5J65+zd8TvD277Z4K1VgvU2sP2gfnHur0H9jnwFqtv+0Nor6npV5YGxhuLkpdW7R/8ALNkH3gO8gr9KsAjkD8qQxorZCgH1rGnk1OlUjUjJ6O+p34vxDxmOwdXCVqMffi43TatdW2dySlpKWvoj8oCiiigAooooAKKKKACiiigD8if+CvHiL+0Pj74b0hG3R6doEbsPSSSeUn/x1Ur2/wD4I7+HPsvwt8e67tx9t1iKy3evkwh8f+TH618if8FJ/EH9u/tgeM0Vt8VhHZ2aH/dto2Yf99M1foP/AMEttA/sf9kzSbvbt/tXU7y8z/exJ5Of/IP6VC3NH8J9d0UUVZmFFFFABRRRQAUUUUAFFFFABRRRQAUUUUAFFFFABRRRQAUUUUAFFFFABRRRQA0jArxb9sL4Tf8AC5v2evFmgQw+dqcVub/TwBlvtEPzqq+7AMn0c17VSFcjFXSqSo1I1I7p3A+Jv+CWPxZ/4S74Mal4Mu5t9/4Wuz5Ksefss5Z0+uJBKPYbRX20Oa/L/wADH/hkb/go5faE2bTwx4rnNvCOkYguyHgx7JOBHnsFav1AHQ16maU0q/tYfDNKS+e/4jYda+Iv+Cqnwv8A+Ep+C2leMbaLdd+GL4CZwORbT4RvykEP5mvt3oK5L4qeBLX4mfDjxL4UvMCDV7Ca03kZ8tmQhXHurYYe4riwlb6vXhU7P8OoI4n9kj4of8Le/Z58GeIZJvOvjZLZ3pJy32iH905PuxXf9GFex9q/Oz/glR47utC1P4gfCnV90F7Y3B1KG2c8o6sILlfwIh4+tfon0rXMKHsMTOK2vdej1B7i0UUVwCPy/mi/4UN/wVAuYv8AUaX4ouiR2EgvY93/AKU8f8Br9El+9XwX/wAFVvDdz4W8cfDL4lacuy6gLWTzAfckhkE8H6vL/wB819weFNftvFfhnSNbszutNStIryE5zlJEDL+hFfC+IGG9p9UzBfai4v1i/wBUenhpXi0a9OXpTacOlflMDqFHWnjrTB1p4612wJY6nL0ptOHSu2BAtOA6U2njrXdBEsdSr1pKcvSuyCIFpw6U2nV3QRAo608daYtPWu6CJY6lA5pKcOldsEQFOAxSDk08DNdsESxQMUtFAGa64xMxAuadtpaK3UBXE20hFOopuAXG0hGacRikrnlEZGRmm1IwphGDXJNFpjWFJTj0ptcc0WNPWmHrUjdKY3SuKaKQ2m06mnrXDNFjWpKcelNrhmixp60ypGqM9a45lIQ9KbTj0ptcM0WNPWmHrUjUxvvGuGZaGnpTacelNrjmUNbrSU5qbXDMsYelNp570yuGZaEam05ulNrimUfO37f1it5+yr4xYrue3ezlT2P2uIH9GNfj3X7V/teaOdc/Zr+IlsBnZpclz/36Il/9kr8VK/q/whqqWUVqXVVG/vS/yPNxS99PyCiiiv3Y4QooooAKKKKACiiigAooooAKKKKACiiigAooooAv+H9POra9ptiBk3NzHCAP9pgP61+/UKhUUAYAAAAr8Lfgdp39r/GjwFYkbhca9YxEexuEBr91FGK/l/xiq3r4Sl2Un97S/Q9HCbNjqfTR1p1fz5A7xR1p60xetPXpXdAhi08dKZT67oEMUdadTVp1d0CRw6U4dKaOlPrtgiGKOtOpq9adXbAkVaeOlNHSn13QRmwp9NHWnV2wRLFWlpF6UtdsESPHSnDpTRT67oIzYU4cUi9aWu2CEKBmngZpoHFPAxXZFGbFoopwGK6oxJEwaNtLRW6gK43bRTqQjNRKAxKYRT6QjIrmlEaIyMUhGRTmFNrkmi0NpD0pT1orimiiM9KbT6ZXDNGiGnrSHpTmpK4popDKRulLQelcM0URt1pKVqSuOaNEMPWkbpTj1pD0rimMjbpSU49KbXDM0Qw9aQ9KcetIelcMykY/irxBbeE/DOr63eHFpptpLeTHOMJGhdv0Br4f/wCCVXhu58UeOPiZ8SdRG+6nK2STEffkmkM8/wCqRf8AfVe1/t9+Of8AhCf2ZPEixyeXdaw8WlQnPXzGzIPxiSStb/gnF4B/4Qf9lrQLiSPy7rXbifVpgRzh22Rn8Y44z+NftnBOG+r5RXxb3qSUV6LVnBiZapH1FRRRX1BwCV8Hf8FX/ia2j/DXw14Es5D9r1+9N3cxockwQY2qR/tSOhH/AFzNfePUV+Yfi/8A4yl/4KXWOkj/AErw94TuFhkHVBFZ5klDD0a4LJ9GFevlcE6zrS+GCcn8tvxGj7t/Zp+GC/B74GeDvCpjEV1ZWCPdgD/l5kzJN/4+7D6AV6djigDAxS9BXlVJOpNzlu3cQYr8yf26NUuv2iv2vPA3wd0mZmtNNkjgujHz5cs+2Sd/fZAqH2IYV+jPjXxVY+BvCGs+IdTfytP0qzlvZ2HXZGhY49+OK/PX/gmt4Uvvix8aviF8aNej8ycTSxW7tyourli8pQ9tkeFx6SivZy1exjUxb+yrL1eiGu5+jWk6ZbaHpVnp1lCtvZ2kKW8EKD5URVCqo9gABV6iivEbvqxBRRRQAUUUUAFFFFABRRRQAUUUUAFFFFABRRRQAUUUUAFFFFABRRRQAUUUUAFFFFABRRRQAV+MH/BVPw5/Yn7Vt1e7dv8Aa+kWd7n12hoM/wDkGv2fr8rf+CxugfZviD8PNb24+2aZcWe718mVXx/5H/WplsVHc9z/AOCSXiL+1P2cNW012zJpmvzoq+kbxQuP/Hi/5V9v1+an/BG3xBusvifojt9ySwvI19dwmRz/AOOp+dfpXTWwS3CiiimSFFFFADMc/SuY+Jeif8JL8PPEmlY3G8064gA92jZR/OupIqOZQ8Lj1UipklKLi+ppSm6dSM1umn9x+JhGCRRW5450ceH/ABtr+lhdosr+4twvpskZf6Vh1+TzTjJpn90UKirUoVI7NX+8+wP2MfgP4B+LHgvVdS8TaS+pajZ6g0Cj7VLGvl7EZflRhzkt+VfV2jfs7fDXQlQ2ngvRw69HmtVlYf8AAnBNfMv/AATg1oLd+NdJdvvJa3Ma/QyKx/VK+4SMj2r7/LKVGWGhPkV/Rdz+WeMsbjqGcYjD+2lyXTS5nazSe17FDT9B0/SYvLs7K3tYh/BDEqD8gKv7FA4UflS4pcDFe0klsfncpym7yd2LRRRTJCiiigApKWigAooooAKKKKACiiigAooooAKKKKACiiigAooooAQ9RXhf7cOm/wBqfsp/EaHGdunef/37kR//AGWvda8v/afsf7R/Zy+J0OMn/hHNQcD1K27sP1Fb4Z8teEuzX5gfjN+yVqP9l/tMfDObON2vWkGf+ukgT/2av3oHSv59fgZff2Z8a/AF5nH2fX7CXPptuEP9K/oJHKivp+I1+9py8n+ZUh1FFFfIkhRRRQAUUUUAFFFFABRRRQAV+J3/AAUTsfsP7X3jrAwkwspV/Gzhz+oNftgeor8cP+Cntj9k/ap1CXGPtWl2cv1whT/2SvpuHnbFtd4v80VHc+TKKKK/Rywr9Tv+CSl/v+D3jKz3Y8rXRL/33BGP/ZK/LGv0s/4JF32/w38S7POPKu7GXH++kw/9krws7V8HJ9rfmB8s/wDBQG7+2ftd/EGTOds1rH/3zaQr/Svnmvbf21Lv7b+1N8R5M5xqjR/98qq/0rxKvRwS5cNTX91fkCCiiiuwD9Yv+CSlp5fwD8T3OOZfEkqfgttbn/2avuGvjf8A4JWWn2b9me5kxj7Rrt1J9f3cK/8AstfZFfkmZO+Mqepm9wooorzRBRRRQAUUUUAFFFFABRRRQB4H+3de/wBn/smfEWUHG6yji/77njT/ANmr8nP2OrH+0P2oPhpFjO3WYZf++Dv/APZa/Uj/AIKM3X2b9kHxuM4Mr2MY/wDAyE/yBr80/wBgm0+2/tb/AA9jxnbdTyf9820rf0r7fKfdy6tL1/JFrY/cIdKWiiviCAooooAKKKKACiiigAooooAKKKKAOd8dyXsPgzXW063kur1bGcwQxDLu+xtqqPUnAFfkjrXwu8ZaAXOpeFdZslHV57GVV/Mrg1+xoPpTTEjDlQfwrycdgI43lblax9vw3xTV4c51TpKana9209L+vfsfia0bIxDKVI4II6V7p+xRon9sftC6DIV3R2UU9yw+kbKD/wB9OtfpPrHgvQfEKldU0Ww1FT1F1bJJ/MGsXw38IPBng7XTrGg+HNO0fUWiaFprKARZQkEjC4HVR27V5VHJXRrRqc6aTT2PuMw8RaePwFbCvDuMpxcU7ppXVuyZ2opaSlr6s/EAooooAKKKKACiiigAooooAKKKKACiiigAooooAKKKKACiiigAooprnCN9KAP5+v2s9c/4SL9pr4n3obev/CQXkKN6rHK0an8kFfsl+w7of/CPfsnfDO127fM0pbvH/XZ2mz/5Er8OPG8134j8ba9qv2eZvt2oT3O7yzzvkZs/rX9A/wAFNF/4Rv4O+BtJ27PsOhWNttxjGyBF/pURNJbHa0UUVZmFFFFABRRRQAUUUUAFFFFABRRRQAUUUUAFFFFABRRRQAUUUUAFFFFABRRRQAUUUUAfAf8AwVb+Fstz4V8KfErTEaO+0O5+wXc0XDLDId0Tk9gkgIHvLX1n+zv8UYvjN8F/Cfi5GVp9QskN0qdEuU+SZfoJFbHtitL41fDi2+Lnwq8UeELraE1axkgjdxkRy4zE/wDwFwrfhXxT/wAEq/iPc6YfG/wn1gtBf6ZctqNtbSn5kwwhuU9triI49WavbX+04C32qb/8lf8AwSuh+htFFFeISfmF8WB/wy3/AMFItG8Ur/ovh/xPPHdTt0Ty7nMNyWPfbLulx/u1+nYO5c18Of8ABVn4Yf8ACRfCDQ/GltFuu/Dl95U7gdLa4wpJPtIsQH+8a+iP2U/if/wt/wDZ/wDBniWSXz76WxW2vWJyTcxfupSfTLIW+jCvbxn7/C0sR1Xuv5bfgN7HrtFFFeII+Xf+Cj/gL/hN/wBlvX7iOPzLrQbiDVogBzhW8uQ/hHLIfwrK/YD8c/8ACbfsy+Glkk8y60dpdKmOc48tsxj8Injr6Y8deFrfxv4K1/w7d4+y6rYT2MuRn5ZI2Q/o1fnf/wAEu/ElxoOvfEb4e6jmK7tZUvktyfuOjGGf9fJH4V5nEWH+ucP1bb0pKXyejOvDytKx+glOHSm04dK/A4HpDl+8KcvWmr94U9a7YEsWnDpTacOld0CBR1p69aYOtSLXbAhi04dKbTh0rvgQxR1p1NHWnV2QJHL0p46UwdKeOld0CGLTqaOtOrugSOWnr0pi08dK7oGbAdKeBimr1p1dsESxQM07pSLS12RjckKaRinUh6VUogNph6U+mt1rhmikIelMannpTG6VxyRSG009adTT1rhmaCHpTD0p56U09K4ZjQykbrS0jda4Zmg09KbTj0ptcUykI1RnrUjdKY3WuGZaEplPplcMyxGpjU9ulMauOZaEplPplcMyhGptOam1wzLGnrTKeetMrhmWhD0ptOPSm1wzKOF+Odk2pfBXx/aIMtPoF/EAO5a3cf1r8LTwa/f7WbCPVdLvbKYZiuYXhcezKQf51+AUqlJXUjBDEGv6X8HK16OMpdnF/emv0PPxa1ixtFFFf0ceeFFFFABRRRQAUUUUAFFFFABRRRQAUUUUAFFFFAHr/wCyJpv9q/tLfD2HGduqRz/9+wX/APZa/a4dK/Hr9gHTv7Q/ap8IMRuS2S7mYfS1lA/VhX7CKciv5H8XKvNnFGl2pp/e3/kerhV7jfmOXrTqaOtOr8VgdYq1IOlRrUg6V3QIYU+mU+u+BDFWnU1adXbAkdT6ZT67YGbFWnU1adXdAQ4dKfTB2p9dsDNir1p1NXrTq7oEMcOlKOtIOlKvWu6BLHr1p1NXrTq74GbFWloHSlHWu2AmPHWnU1etOrtgjNiqKWgdKUda7YIligYpaKK61HQQhGabT6aetYzQDWFJStSVxTRQwjrTKkPWo645loRqSlbpSVwzLGnrTD1p560w9a4ploQ9KbTj0ptcEyxp60lKetJXDMojbpSU49KbXFMtDW60h6UrdaSuGZQw9KbTj0ptcUzRDW60h6UrdaQ9K4plI/Pr/gqF4juNf1/4c/DzTsy3d1K968AP33kYQwfr5w/Gv0R8C+F7fwR4M0Hw7aY+y6TYQWMWBj5Y41Qfotfm8Iv+F8f8FQLSD/X6X4YulJPURiyj3nP/AG88f8Cr9Ph1r+kcJh/qOU4TCdeXmfrLX8DyK0uaTHUUUUzA4r4zfEK3+FPwr8VeLbgrt0nT5biNH6SShcRp/wACcqv418U/8Eofh9Pd2fjn4m6oGmvdTuf7Mt7iT7zAES3DZ7hmaLn1Q10H/BV34nHQfhV4f8EWsuLvxDfefcIp5NvBg4I95GjI/wBw19KfsvfDAfB74DeDfC7xeVeW1is16uOftMv7yUH1w7sPoBXtr/Z8vb61H+C/4I+h6vRRSV4gj4t/4Kk/Fr/hDfgjZeEbSXZqPim7EcgU4ItYSryH8XMS+4LV7B+xh8Jf+FN/s7eFNGnh8nVLqD+09QBGG8+bDlW90XYn/AK+MPigf+Gt/wDgotpnhZD9r8L+F5ltpx1jMVqTJc7v9+XMWf8Adr9QEXCgDpXt4v8A2fC0sN1fvP57fgN7DqKKK8QQUUUUAFFFFABRRRQAUUUUAFFFFABRRRQAUUUUAFFFFABRRRQAUUUUAFFFFABRRRQAUUUUAFfnl/wWK0L7R8Ofh9rG3P2TVLi03enmxBsf+Qf0r9Da+Nf+CrOgPrX7LqzxxNK+na5aXI2rkjKyxf8AtWk9io7nyz/wSB1z7J8dfFulM2FvPD7TAerR3EIA/KRvyr9bz0r8WP8AgmHd3Ojftb6DC8MsSahYXtsSyEA4haXH/kKv2nPSlHYctxaKKKogKKKKACkIyCKWigD8nv2qdEGgftAeMrZVwsl0Lke/mRrIT+bmvNNP0e/1ebyrGyuLyX+5bxM7fkBX7A6h8NPCuq65Jq994c0u81SQKGvbi0jeUgDAG8gngAVvWmnWtjEI7e2ihQfwRoAB+Ar5WeSe0qym52Tbe3/BP2zC+JH1PB0sPHD80oxSbcrJtJK+zPhH9hbwN4v8KfFS7vNT8OarpulXWmyQm4u7R4U3743XlgM/dYfjX3yOvtSBAvQAfhSivewmGWFpezTufmWeZvPPMY8ZUgotpKy8h1FFFdh4AUUUUAFFFFABRRRQAUUUUAFFFFABRRRQAUUUUAFFFFABRRRQAUUUUAFcf8X7L+0/hP4ztMZ+0aLeRY/3oHH9a6+szxPafb/Deq22M+dayx4+qEVUNJID+enwfe/2Z4w0W7Bx9nvoZc/7sgP9K/onj/1a/Sv5xEYx3KspwVfIP41/Rpp04vLC2nXpJErj8QDX2PEa/hP1/QuRaooor4wgKKKKACiiigAooooAKKKKACvyN/4Kv2vkftIaPJj/AF/hu2fPuLi4X/2Wv1yr8pv+Ct9ps+NHhG5x/rNBEef924lP/s1fQZE7Y2Poyo7nwrRRRX6aWFfeX/BLvxOPDyfEsFtvnHTT+X2r/Gvg2vpH9j3xOfDq+LQGx532T9PO/wAa4MfD2lCUfT80I4b9rC4+0/tLfE185xr94n/fMrL/AEryevRv2j5/tH7QvxNl7P4m1Ij6fapMV5zW2FVqEF5L8igooorpEfsl/wAExrfyf2VNKf8A566leP8A+RNv/stfWNfMH/BNy28r9kXwk+P9bPfP/wCTUq/0r6fr8gzDXFVP8T/Mze4UUUVwiCiiigAooooAKKKKACiiigD5P/4Kb3P2f9lLV0zjztRs0/8AIu7/ANlr4D/4Jx2wuP2vvBb4z5Md9J/5JzL/AOzV90f8FTLjyf2YlT/nrrdqn/jsjf0r4s/4Jm2/nftX6I+M+VYXj/8AkIr/AOzV9vl+mU1n6/kWtj9l6KKK+IICiiigAooooAKKKKACiiigAooooAKKKKACiiigAooooAKKKKACiiigAooooAKKKKACiiigAooooAKKKKACiiigAooooAKKKKAGeWv90flT6KKACiiigAooooAKKKKACiiigAooooAKKKKACiiigAooooAKKKKACiiigAooooAKKKKACiiigBOpr8wPjyp/ZM/4KD6D48hBtfDfiSZLy6I4TZNmG8B9SGJmx6stfp/ivjv/AIKefCX/AITz4Br4mtIfM1PwpdC7yoyxtpMJMB9D5bn2jNerllVQr+zn8M1yv5/8EaPsJHDqGUgqRkEd6d1r5/8A2Gviz/wt79m/wxfzzedqmmR/2RfknLebCAqsT6tGY3Puxr3/AKV51anKhUlTlunYRx/xe8A23xT+GHijwldbRHq2nzWquwyI5GU7H+qttb8K+If+CUvj650xvHnwt1XdBe6dcf2nBbyH5kORDcL7bWWHj1Y1+h5NfmH8Q/8AjFv/AIKU6Zry/wCi+HvFVwlxMeieXd5inLH/AGZw0mPZfx9fAfvqNXCvdrmXqv8AMpH6e0UgORmlrxCRDzxX5gLF/wAKG/4Kg3cH+o0vxPdNg9BIL2PeAP8At5wP+A1+nx9K/N3/AIKpeHLnwn8QPhj8S9NXZdwlrNpgMbZIJBPBn675P++a7sLSWKjVwktqkZR+dtDSm+WSZ9804dKyvDGvW3irw3pWtWbbrTUbSK7hb1SRAy/oRWqOlfzM4OnOUJKzR7I5fvCnL1pg609etdMCWOpw6U2nDpXbAgUdakWox1p69a7oEMdTh0ptOXpXbAkUdadTR1p1d0CBw6U8dKYtPXpXdAhi06m04dK7oMkctPHSox1p6mu2DM2Op1NpQa7IMkcDinUylBxXZGRI6kY0mTSUSkAU1+9KTUckixIWdwqgZJJwAK5JspDj0pjdKqtrNkP+XyD/AL+L/jTDrFkf+XuD/v4P8a4pNGypT/lLdNPWlVg67lbcPUU08VxzYEF5dxWFtLcTyJDDEpd5HYKqqBkkk9ABXzdqP7e/w7s7+4gjtNZu1ikZFnht02SAHG5cuDg9RkA+1eeftq/tGmdrj4e+HLr5Adur3MTdT/zwBH/j/wCC/wB4V8Z14tfEOMuWB+z8McD0sdhPreZXSl8KTtp3fr0P0GH/AAUA8AY/5Bmu/wDgPF/8cr0X4RftBaX8abm4GhaHrMNlb8S6heQRxwK39wMJCS3sAcd8V8efs5/sm6n8U5rfXPECTaX4VBDLxtlvR6Jn7qer9+2eo/QPw54a0zwjo9rpOkWUNhYWqbI4IF2qo/qe5J5J5NYqU5K8j57iTB5HlknhsBedXq73iv8AN/kah6U2nHpTa5pnwCEamN1p7VGetcMy0FMp9MrhmWI1RnrUjVGetcMy0FMp9MrimUI1NpzU2uKZY09aZTz1plcEy0IelNpzdKbXFMoY43Kw9q/BPx9pLaB468RaY67WstRuLcr6FJGX+lfvaetfh5+0naGy/aD+JEZGM+Ib5wPZp3Yfoa/fvB2q1i8VS7pP7nb9Tixa0TPN6KKK/qc8wKKKKACiiigAooooAKKKKACiiigAooooAKKKKAPrH/gmfp3279o2WbGfsei3M2fTLxJ/7PX6uDpX5l/8EsNN834q+L7/AB/qNGEGf9+ZD/7Tr9Mkr+L/ABRq+04ilH+WMV+F/wBT18Mv3Y8dadTR1p1flsDpFWpB0qNakHSu6BDCn0yn13wIYq06mrTq7YEjqfTKfXbAzYq06mrTq7oCHDtT6YOlPrtiZsVetOpo606u2BLHDpSr1pB0pR1rugQx69adTB1p9d0GQxV6U4daaOM1BNqFtbvtlnijbGcO4BxXdBiUXLSJcXrS1QGtWP8Az+Qf9/B/jVi3vre6JEM8cpHXYwOPyrsgyZU5rVxJlBI6de9PFNziuP8Air8TdJ+Evgq98Q6vJiKAYihU4e4lP3Y19yfyAJPANdinGC5pPRBRo1MRUjSpRvKTskurZh/GX9ofwp8D47I661xPdXhPlWdkivLtHVyGZQFzxnPJ6ZwceWH/AIKF/D3tpev/APgNF/8AHa+FviT8Q9W+KPjC+8RazN5t3dN8sYJ2Qxj7saDsoH58k8kmqngzwTrXxB8Q22i6BYS6hqFwcLHGOFHdmPRVHcngV85UzivKo40Vp001P6Bwnh9luHwcauZTamleTvaK/wCG7n31Y/t+eBdTvYbW00TxHdXM7iOKGG0jZ3YnAUASZJJ7V9GaPqEuq6VbXctlPp8kyBza3W3zIs9m2swz9Ca8U/Z1/ZY0X4MWkeo6gsereK5ExJelcpb5HKQg9B2LHk+wOK95wQfavew7ruHNXau+i6H41nf9lxr+zypPkW8pO9/RdEKe1JQeaKU2fPjT1qOnE8U2uObNEI1JSt1pK4ZsoYetNPWnUyuGZaA9KbStSVxTLGnrSUHrQelcMyhh6U2lbpSVxTLQ1utJSt1pD0rhmUMPSm049KbXFI0Q01leJ9etvCvhrVtavG22mnWkt3M2cYSNCzfoDWoa+d/2+vHP/CEfsx+JhHJ5d1rBi0mHnr5jZkH/AH6WSt8twjx2Oo4aP2pRX46/cJvlTZ4f/wAEq/Dlz4s8ffE34laku+6mK2azEffknkM8+PoUi/76r9IgK+XP+Cb3gL/hCP2W9CuZI/LuteuZ9WlBHOGby4z+McSH8a+oia/o7MJqWJko7LRei0PFerHUUhrj/i54+tvhb8MvE/i262mLSNPmugjHAkdVOxPqzbV/GuCKc5KK3Yj88/iOf+GpP+ClGl+H1/0rw94WuEt5h1Ty7TMs4Yf7UxaPPutfp2owAK/PH/glN4CudUk8e/FHVd097qFx/ZsFzIPmckia4b33M0PPqpr9D69fNJKNSOHjtBJfPqNi1578e/idB8HPg74r8YTMofTLF3t1fo9w3yQofrIyD8a9ABr8+f8Agqv8S7i4sPBnws0gtNf6tcjUbq3i++6gmK3THfc5kOPWNa5MDQ+s4iFN7X19FuCJf+CUvwxmGieMPifqqtLf6zcnT7WeXl2jU+ZO+e4eQqPrEa/QEDiuE+Bvw1t/g98I/Cvg+3C/8SqxjimdOkk5+aZ/+BSM7fjXeUY6v9ZxE6nRvT0WwMWiiiuIQUUUUAFFFFABRRRQAUUUUAFFFFABRRRQAUUUUAFFFFABRRRQAUUUUAFFFFABRRRQAUUUUAFNIBHIz9adRQAwIoOQoB+lPoooAKKKKACiiigAooooATFLRRQAUUUUAFFFFABRRRQAUUUUAFFFFABRRRQAUUUUAFFFFABRRRQAUUUUAFFFFABRRRQAVHKMxODyCDUlMk+430prcD+crUbf7Hqt1B08qZk/JiK/oY8AXH23wL4duCcmXTrd8/WNTX8/PjiD7J431+Hp5eoTp+UjCv3z+DM/2r4ReCJs58zRLJ8/WBDX2vEOtOjL1/QuR2dFFFfEkBRRRQAUUUUAFFFFABRRRQAg6V+Xv/BXi32+Pfh9P/f024T8pVP/ALNX6hDpX5of8FgLfbrXwxnA+/b6gmfo0B/9mr3MkdsdD5/kVHc/Oyiiiv1EsK9B+FGv/wBh/wBqc483yv03/wCNefVLDcPBu2HG7k1Mo80bMDtPjvL53xu+IMnXf4g1BvzuJK4auv8AjBJ53xa8ayf39avW/Od65CopaU4+iAKKKK1A/bH/AIJ2x+X+x74B/wBoXzfnfXFfSI6V88/sAReV+yL8PV9YLlvzu5j/AFr6GHSvx3G64mp/if5mbFooorkEFFFFABRRRQAUUUUAFFFFAHxZ/wAFYZfL/Zw0Zf7/AIktl/8AJe5P9K+S/wDglzF5n7UUTf3NHu2/9AH9a+qv+CtMmP2evDUf97xPA35Wt1/jXzB/wSri8z9pm6b+5oF03/kSEf1r7bB6ZPU+Za2P18ooor4kgKKKKACiiigAooooAKKKKACiiigAooooAKKKKACiiigAooooAKKKKACiiigAooooAKKKKACiiigAooooAKKKKACiiigAooooAKKKKACiiigAooooAKKKKACiiigAooooAKKKKACiiigAooooAKKKKACiiigAooooAKKKKACiiigArJ8UeHrLxd4c1XQ9SiE+n6lay2dxEf4o5EKsPyJrWopptO6A/NH/AIJ2eIr34J/tF+P/AIL65KVNxJL9mDcB7m2ZslR6SQkvn0jWv0tIzX5nf8FBNDvPgN+0/wCAfjPosJCXkkT3ITgSXFsVV1Y9hJAVX32tX6P+Htcs/E2g6dq+nzC4sL+2jureZejxuoZWH1BBr2cySq+zxUftrX1WjKfc0ulfCn/BV34YnXvhX4e8cWsRN14evvs87qORbz4GSfaRIwP+uhr7r61xPxn+HsHxW+FXinwjcBcatp8tvGz9I5SuY3/4C4VvwrhwVb6viIVOz19Ookc/+zD8T1+MPwG8HeKnl828ubFYrxieftMWY5ifTLox+hFerYr89v8AglD8Q57ax8dfDLUy0N7plyNSt7eT7ygkRXC47BXWLj1c1+hANVj6Kw+JnBbX09HqgYtfLf8AwUh8A/8ACbfsta5cxx+ZdaDcwatEAOcK3lyflHK5/CvqTua5/wAfeFbfx14I1/w5d4Ntq1hPYyZGcLJGyE/rWGGq+xrQqdmmI+bf2B/HP/Cb/sx+GBJJ5l1o5l0mbnp5TZjH/fpo6+ih0r8+/wDgl14muNE1j4i/D3UMxXVrMl8luTyroxhn/XyRX6CL0r8Y4rwf1HOa9NbN8y9Hr+tj2KbvBMUdaeOtMp1fNwZox9OHSm0q12wZmOp460ynDpXdBksfSrSUDrXZBkD6cOabSrXdBkDh1p461HT+tdsGSx9KppoOaWu2DIHU8GmdaUHFdsJEskBzS0wGnA5rpjIhocGpcim0VupiHZFIWpKRm2gmhzAjmlSGJnkcIiglmY4AHqa/Pv8Aa2/anfx9d3PhDwrclfDkL7Lu8ibH25wfuqf+eYP/AH0eemM637Xf7VD+I3uvA/g+6b+yVJi1HUYT/wAfJ7xIR/yz9SPvdB8v3vkaOCSWRUSNndiAqqMkk9hXzePxrlelTenVn7zwXwpTpKOZ5ilfeMX0/vPz7L5i28FxeTxwQRyTzysESKMFmdjwAAOST6Uwsykgkgjsa/QH9kr9luPwFZQ+LfFNqG8SXCZtrSQZ+woR1I/56EHn+6OOua5T9rv9lTzRd+OPB1p+95m1LTIV+/3aaMDv3ZR16jnOfOeDqKl7S/yPq6XGmV1M0eAsuTZT6OXb07PuZ37Iv7VR0/7J4G8X3ebZsRaZqMzf6vssLk/w9lY9Oh4xj6o+LreL5PBN1B4Gggl125HlRzzyhEt1IO6QZ6sOw9SCemD+SW1gehr7c/ZF/anbUVtPA/i+6P2vAi03Up2/1w6CKQn+LsrHr0POM7UMQ5L2c36M+T4s4Yhh6n9r5fFSSfNKG69bLp3R5LP+xH8VbmaSWa2sZZZGLO73oLMTyST3NesfAf8AYebR9UXWPiCLe7ML5t9JgffGxH8crfxD/YHB75HFfY/QU3np+tJ0YRdz43F8b5vi6Dw94wT/AJU07eTu7fIZFCkEaxxKqRqAFVRgADsBTqcelNrGbPhd9RG6U2lPWkrhmyhp60ynE9abXHNloQ9KbTm6U2uGbKGt1ph6089aYetcUy0IelNpx6U2uKbKGt1pKU9aSuGZY096ZTj0ptcMy0I1NpzU2uGZQ01+NH7cGlJo37U3jyCP7r3EFx+MlvFIf1c1+yx6V+Rv/BRPS2sP2oNbnIwL2ztJwfUCFY//AGma/Z/COryZ5Ug38VN/enH/AIJyYte4vU+Z6KKK/sA8oKKKKACiiigAooooAKKKKACiiigAooooAKKKKAP0C/4JQ6dmb4k37D7q2ECH6+eW/ktfoUvSvh7/AIJXad5Pw28aX+P9fqscGf8AciB/9qV9wrX8L+IVX23E2KfZpfdFI9qgrUkLT6ZT6+EgbCr1p60wdaetd0CGLTx0plOHSu2DJHL1p1NHWnV3QZA4dKeOlRr0p69K7YMhjh1p1MHWn13QZIq1IOlRr1p612wZDFp9Mpw6V2wZA5aWmjrTq7YMkcPeng5qIZK471wHxq+MukfBXwlJquot513JlLOxRsPcSY6D0UcFm7D1JAPbFqKuyqFCpiasaNJXlJ2SRT+PXx10j4IeFGvbpludXuAyWOnhsNM/qfRBkZP4DkivzG8aeN9Y+IPiW913W7x7u/uX3OxOFUdlUdlA4Aqz8RPiBrfxQ8VXeva5cNPeTnCoMiOKMfdjQdlH+JOSSa6j4C/AvVvjd4sSxtw9rpFuVa/1ArxEn91fV25wPqTwK86rVqYiSjHY/pbI8lwPC2BlisZJe0teT7L+Vf1ds82aC4S3S4aOVYJGZElKnazAAkA9CRuGR7j1rqPhh8UNc+E3iy117RLgxyx8SwMT5U8ZPzI47g/mDgjkV+lniL9njwdrvwvj8DjTUttMgjxayxAebBL/AM9A3dySSSfvZIPWvza+LPwn1v4P+LbjQ9YhJAy9vdIp8q4izw6n+Y6g8VdWhVw1pxfz7M0ybiPLeJlVwlWmovX3X9qPf/NdD9Pvg/8AF3RPjL4Rg1vR5cSDCXVo7DzLaXHKN/Q9COa+cP2lvgl8Xvjf4zaSCzsoPDliWjsLV70Akd5XH95sfgMD1J+Vfg/8W9c+Dfi2HWdIcyRNhbqyYkR3MWeVb0PcN1B/EH9Rfhf8TdF+LPhO117RJjJbyjbJE4xJBIPvRuOzD9RgjIINe1RrQx1P2dR2a3t1Py3NMuxHBeP+u4KKnCV+VtX5b9N1r2fY+DtL/YO+Jd3qMEN2mm2Vq7gS3BuRJsXudoGT9P5V9u/Br4H+G/gr4fWw0eDfeSAG6v5gDNcMO5PZR2UcD6kk+hjgelKK7sPhaOGfNBa+Z8xnHFOZZ3BUsTJKK6RVk/XXUdupCc0UV1uZ8iFNJzQTmmk4rnlIpIQnNJRSE1yzkWhKQ9KWmsa4psaEPSmU5jTa4ps0QjUlB5pD0rimykNpD0paa1cM2UhrUlB60VxzZohp6008ClpGrhmykNPSm0rUlcU2Whjda/Pz/gqL4luNc1r4c/D3T8y3V1K988AP3ndhDB+vnCv0Dr86p4v+F8/8FQLG2/1+l+GLpMk8iMWUZkIP/bxkf8Cr77gTDKrmrxMl7tKLl87WX5mNeVoH6QeAvCtv4G8E6B4dtcC20mwgsY8DGVjjVAf0roKSjua/SW3Jts8kK+HP+CrHxQPhz4P6L4LtZdt34lvvMnQHrbW+HIP1kaEj/dNfcZr8w/i2f+Go/wDgpDovhVP9K8P+GJ47WdeqeXbZnuQw7bpC0Wf92vXyunGVf2k/hgnJ/Lb8Ro+3/wBlL4YH4P8A7P8A4M8NyQ+TfR2S3N4pGGFxN+9kB9drOV+iivXOooCgDFKBivKqTdWcpy3buIa7BQSeAK/MH4Ng/ta/8FENY8ZSf6V4Y8MzNeWzHlDFbkRWmPQtJibHs1fZH7bPxb/4U7+zl4q1WCbydUv4f7K08g4bzpwV3L7qnmOP9yvK/wDgl78JP+EJ+BFx4ru4tmpeK7o3CswwwtYiUiB+rea3uHFezhL4bCVMQ95e6vnv+BS2Ps2iiivEJCiiigAooooAKKKKACiiigAooooAKKKKACiiigAooooAKKKKACiiigAooooAKKKKACiiigAooooAKKKKACiiigAooooAKKKKACiiigAooooAKKKKACiiigAooooAKKKKACiiigAooooAKKKKACiiigAooooAKKKKACiiigAooooAKa/3G+lOpG+6aAP56fi1F5HxV8ZR9Nms3i/lM9fup+zxN5/wC+G8nXf4b01vzto6/Db44xeT8avH0f8Ac1+/X8rh6/b79mOTzf2c/he3/Us6aPytox/Svts+1w9F/wBbFvY9Oooor4kgKKKKACiiigAooooAKKKKACvzd/4LCx/8kpk/7Cin/wAlP/r1+kVfnR/wWCjzpXwvk/uz6iv5rb/4V7WTf79T+f5Ma3PzTooor9TNAooooA6n4qtu+J/i4+ur3Z/8jNXLV03xOOfiR4rPrqt1/wCjmrmain8C9ACiiirA/cP9gtdv7JPw8H/TrMf/ACZlr3+vA/2EBj9kz4ef9ecv/o+SvfK/HMZ/vFT/ABP8zIWiiiuUAooooAKKKKACiiigAooooA+G/wDgracfAnwsPXxHH/6TXFfN3/BKMZ/aT1Q+nhy5/wDR9vX0b/wVuP8AxY7wmP8AqYU/9Jpq+dv+CT/P7SGs+3hq5/8ASi2r7bDf8iafz/MtbH640UUV8SQFFFFABRRRQAUUUUAFFFFABRRRQAUUUUAFFFFABRRRQAUUUUAFFFFABRRRQAUUUUAFFFFABRRRQAUUUUAFFFFABRRRQAUUUUAFFFFABRRRQAUUUUAFFFFABRRRQAUUUUAFFFFABRRRQAUUUUAFFFFABRRRQAUUUUAFFFFABRRRQAUUUUAfO37efwk/4W3+zb4ltoIfN1XRlGs2WBlt8IJdR6lojIoHqRXF/wDBM34s/wDCwf2fItBupvM1TwpcGwYMcsbdsvAx9gC6D/rlX1vNCk8TxyKHRwVKsMgg9jX5jfs3SP8Asp/t+eJPhzcsbfw94hleytQ5+Ta/7+yb3OD5X1dq9vDf7RhKlDrH3l+pXQ/T+kpaK8Qk/MLxaP8Ahlr/AIKXWWqD/RfD3iy4WaQ9EMV7mOUt7LcBn+iiv074xXwd/wAFYPhk2r/Djwz48s4z9r0C9NpcyJwRBPjaxP8AsyIoH/XQ19R/s1/ExfjD8DfB/isyCW6vrBFuyD/y8x/u5v8AyIjfhivaxv8AtGGpYnqlyv1W34Dex6hSUtFeKI/L62j/AOFD/wDBUC/tf+PfS/E90+D0EgvYxIAP+3jA/wCA1+iy9TXwL/wVQ8PXPg/4i/DD4maauy6hzatKONslvKJ4c+53yf8AfNfdHhrXbbxN4d0rWbNt9pqFrFdwt6o6BlP5EV8Vx5h+f6rj19qLi/WL/VHpYaV4tGrTh0ptKtflsWdTHjkU4daatLXbBkMfSrTQc0o4rtgyWSL0paaDinV2RZmxwORSg4NNBxTq7YMljJ547eIyzSLHGvVnOAPxqsNf07eP9Ot8f9dV/wAa8n/a95/Z48V/7tv/AOlEdfmJuf8Avn862dbkdrH6Hw3wiuIMLPEe25OWXLa1+id913P2W/t/Tf8An/t/+/q/40v/AAkGm/8AP/bf9/V/xr8aNz/3z+dG5/75/OrWMt9k+t/4hlH/AKCv/Jf+CfswPEGnDpfW/wD39X/Gnf2/pv8Az/23/f1f8a/GXc/98/nRuf8Avn861WYNfZ/EX/EMo/8AQV/5L/wT9mh4g00f8v8Abf8Af1f8acPEOmH/AJfrb/v6v+NfjHuf++fzo3P/AHz+darM2vsfj/wBf8Qxj/0FP/wH/gn7Of8ACQaeR/x/W2f+uq/41btryG6j8yGRJl6bo2DD8xX4sbn/AL5/Ov0h/YSY/wDCirfnP+nXH/oQrsw2OdefLy2PlOJOC1kGDWKVbn1Sta29+t32Povf82MU1yGyCAc8EGk3cZFcx4/+IOifDPw5c63r96lnZQjr1aRuyIvVmPYD+QJr0ZVEldn5rSpTrTVOlFuT0SW7ZsnQtMHWwtsevlL/AIVz/iHxJ4K8FKs2s32jaRjlWupIoue2N2CT9K+D/jF+2r4u8eXE9l4clk8L6JkhPIbF1Kvq8g+79Exjpk1883d5cahcyXF1PJczyHc8srlmY+pJ5NeNVx8Iu0Fc/ZMs8PsdiKaqY6t7O/2Vq/nrZfifqVeftWfCuxco/jCyYj/nijyD81U06y/ak+Fmpt5cfjHT1J7T7oh+bqBX5W0VxvH1H0R9L/xDXL7aVp3+X+R+wGg3nhDxTb/adGl0nU4O0to0cq/mua1/7C01CCtjbKRzkRL/AIV+Omk6zf6Dex3mm3tzYXcZyk9rK0br9GUgivp/4K/tya34eubfTPHO7WdLOEGoIgFzD7sBxIPybvk9KqOKjPSSsfLZrwFmGEpurg6vtUuj0l8tWn+B98MSKTrWb4f8Qaf4o0m21PTLqK9sblBJFPC25XU+h/p2rRzjNOUj8klGUG4yVmitdaja2jKs9zFCSMgSOFz+dVxrmnd723P/AG2X/Gvh7/goQzDx34ZwSP8AQH/9Dr5R3P8A3z+dcE562P1rJuBFmuBp4x4jl5le1r21tvdH7G/25p//AD+2/wD39X/Gg69p2P8Aj+t/+/q/41+OW5/75/OjcfU/nXO9T2/+Iax/6Cv/ACX/AIJ+xTa7p/8Az/W//f1f8ab/AG5p/wDz/W//AH9X/Gvx33n1NG8+prF079S/+Iar/oK/8l/4J+wza3Yf8/1v/wB/F/xpP7b0/wD5/rf/AL+r/jX49bz6mjefU1i8NfqP/iGy/wCgr/yX/gn7B/25YN0vbcn/AK6L/jVvrX4+6Qx/tWz5P+uT/wBCFfr7bf8AHvF67RXm4mj7G2t7nw3EnDn+r8qUfac/Pfpa1reb7kjdqSlPWmnpXjzZ8chtJ/DS0jVwzZaGNSUp60lcU2Whp60h6Up601ulcM2Uhp6V+Xf/AAVEtfL+O3h+cKAJfD0IJA6kXFx/Qiv1EbpX5yf8FV9GEHij4f6rxm5s7u29/wB28bf+1q/TvC+sqfElKL+0pL8L/oYYlXps+EKKKK/ts8UKKKKACiiigAooooAKKKKACiiigAooooAKKKKAP1T/AOCZGnfYv2eb2fGDd67cTZ9QIoU/9kr64H3q+bv+CfWnfYP2WvC8pGDdT3k5/wDAmRP5IK+kR96v8/eLa3tuIMZL++19zt+h7tJWhH0HU4dKbTlr5uDLFp460ynDpXdBksfTlptKOtd0GQOp9Mpw6V3QZBWl1Szt5THNcwRSDqrSAEfhSLr2n/8AP7b/APfxf8a/OD9sBtv7QPiXBONtt/6Tx141vPqa96nhbxUubc/W8BwCsdhKWK+sW54qVrbXV7bn7Df23p//AD/W/wD39X/GnjXNPH/L9b/9/V/xr8dt59TRvPqa6Vh7dTv/AOIbL/oJ/wDJf+CfsSNd0/8A5/rf/v6v+NO/t3T8/wDH9b/9/V/xr8dN59TRvPqa3ULdSf8AiG0f+gr/AMl/4J+xv9uaf/z/AFv/AN/V/wAaUa7p/wDz/wBv/wB/V/xr8cdz/wB8/nRuf++fzrZOwf8AENF/0Ff+S/8ABP2Si1ixnmWOO6hkduAqyKSfwzV4HNflZ+zUxPx18G8n/j+9f9k1+qKn5RiuqnK5+bcSZCsgxMaHtOfmV72t1a7vsPBGc1DdWFrelTPbxTlehkQNj86lyAME9K+bP2hP2w9M+GU1xoHhqOLWfEcfyyyMc29o3o+DlnH90EY7kEYrs9ooq7PEy7LsXmVdUMHByl+S7t9EfQdxpej2sbSzWtnFEoyzPGgAHqSRXF6j8ePhh4TZ4pPFei27qfnitpkcg+6pk5r80fHnxa8XfEu7efxFrl3fIW3LbF9sCf7sYwo+uM1yFZPGW+FH7FhPDmc4J47Eu/aK0+97/cfqUv7W3woMmweLrfPqYJQPz24rc0r4xfDbxtLFFb+I9D1CZv8AVwyzxiTn0RsH9K/JmgHFUswkt0juqeGuDS/cV5p93Z/kl+Z+zEWh6RKoK2NowPQiJf8ACrlrZ29iri3higB5IjQLn8q/J74bfH3xx8KrmJtE1qdrJDzp10xmt2HpsJ+X6rg+9fe/7Pv7UWhfGq3FjMo0jxLEm6SwkfKygdXib+Ieo6j3HNeph8ZTqvl2Z+b5/wAI5nk8HVcvaUlu1fT1XT11R7pmmPKIkLsQqgZJJ4FG7jNc18SXI+HviT/sHXH/AKLavQc7K58DSp+0qRh3aRsf8JDp3/P9bf8Af1f8aD4g07/n/tv+/q/41+MZdsn5j+dJuf8Avn868T+1H/J+P/AP3KPhlFpP61/5L/wT9mz4h03/AJ/7b/v6v+NJ/b+mf8/9t/39X/Gvxl3P/fP50bn/AL5/OoeZN/Z/H/gFf8Qxj/0FP/wH/gn7MnxBpv8Az/23/f1f8ab/AG9pn/P/AG//AH9X/Gvxo3P/AHz+dG5/75/Osnj2/s/iP/iGUf8AoKf/AID/AME/Zc+INN/5/wC2/wC/q/403+39M/5/rf8A7+r/AI1+NW5/75/Ojc/98/nWLxd+g/8AiGcf+gp/+A/8E/Zq3voLwsYJo5wvXy3DY/KpzwOK+N/+CdeW07xrk5/e2v8A6DJX2LySc9KfPzK5+T5zlyynH1MEpc3JbW1r3Se3zFppPNKTim1yTZ5CCmk5pScCmMa4pMpCUh6UtNauObNBKaetOplcM2NDT1pD0paRulcc2aGX4l1228L+HNU1m8bZaafay3czeiIhZj+QNfC//BK/w7c+L/iJ8TfiXqS77qbFosx53STymebHuNkf/fVe6ft7+Of+EH/Zj8UeXJ5d1q/l6TDz97zW/eD/AL9LJVr/AIJueAP+EJ/Zb0S6kj8u61+5n1WUEc4ZvLj/AAMcSH/gVfs3BmH+r5TXxb3qSUV6LV/5HBiJbI+p6KKK+kOE5P4p+OrX4ZfDnxL4qvcG30iwmvChOPMZUJVB7s2FHua+Ff8AglT4Gutf1b4gfFbV8z3t9cHTYblxy7swnuW/EmHn613P/BVX4of8Iv8ABXSvB9tNsvPE18DKgPJtoMO3/kQw/ka94/ZF+F//AAqH9nnwb4fki8m/+xi9vVIw32ib966t7qW2fRRXtw/2bL5S61Hb5L/gj6HstFFZ+uavaeH9Hv8AVL+ZbaxsoHuZ5n6RxopZmPsACa8RK7shH5yf8FH/ABPffGD49fD74LaFJvkjlie4VeVFzcsFTeP9iIb8+kpr9EvCHhmx8F+FdI8P6ZF5OnaXaRWdvH/djjQKv6AV+cn7BWj3f7QX7V/jz4y6xCzW9hJLNaiTny57gskSA9xHArr7fJX6Z5r28yl7KNPCL7C19XqxvsLRRRXiCCiiigAooooAKKKKACiiigAooooAKKKKACiiigAooooAKKKKACiiigAooooAKKKKACiiigAooooAKKKKACiiigAooooAKKKKACiiigAooooAKKKKACiiigAooooAKKKKACiiigAooooAKKKKACiiigAooooAKKKKACiiigAooooAKRvumlpG+6aAP5+/2gF2/Hf4jD08R6j/AOlMlftj+yu279m34Yn/AKlyw/8ARCV+KX7Q42/H34lD08S6l/6VSV+1P7KJz+zX8Mf+xesv/RK19tnn+6Uf66FvY9Yooor4kgKKKKACiiigAooooAKKKKACvzv/AOCv658O/DQ+l1fD/wAchr9EK/PL/gr8P+KX+Gx/6fL0f+ORV7GT/wC/U/n+TGtz8yaKKK/VTQKKKKAOn+KK7fiX4sHpq12P/IzVzFdZ8WV2fFPxivTGsXg/8jPXJ1FP4I+gBRRRVgfuL+wa279kv4eH/p0mH/kxLXvo6V8/fsDPv/ZH+Hp/6dpx/wCTMtfQI6V+OYz/AHmp/if5mQtFFFcoBRRRQAUUUUAFFFFABRRRQB8M/wDBW5f+LGeFD6eIkH/ktPXzj/wSibH7SOrD18N3I/8AJi3r6S/4K2Jn4CeGH7DxJEPztrj/AAr5p/4JTuE/aV1Ef3vD1yP/ACNAf6V9vhf+RLP5lrY/XiiiiviCAooooAKKKKACiiigAooooAKKKKACiiigAooooAKKKKACiiigAooooAKKKKACiiigAooooAKKKKACiiigAooooAKKKKACiiigAooooAKKKKACiiigAooooAKKKKACiiigAooooAKKKKACiiigAooooAKKKKACiiigAooooAKKKKACiiigBO9fnb/wVP8Ah7d+H9V8CfFzRd1vqGn3C6fcXMY5R1YzWz/gwlGT/siv0S715h+0n8K0+NPwQ8W+E9itdXlkz2Zb+G5j/eQnPb51UH2JrvwFf6viIze2z9Hoxo3vhF8QbP4rfDPwz4us9oh1exjuSinPlyEfvI/qrhlPutdjjivgr/glN8VJNT8CeJPh1qLst7oF19stIpOGEEpIkQD/AGZQSfeUV96jtUYyh9WxE6fRPT06A9Dg/jn8Oofi38IfFnhCVVJ1XT5YYS/RJgN0T/8AAZFRvwr43/4JP/EWb+wfGnw31FmivNJuxqVtBL99Uf8AdzLjsFdEP1kNfoJ1r8w9WP8Awy1/wUxguh/ovh7xbcB2/hUxXp2sT2Crcgt9EFd+B/f0KuGe9uZeq3+9Aj9PaKSlrxBHyx/wUk8Bf8Jr+y3rd1HGZLrQLqDVYgBzgN5cn4COVz/wGqv7BHjn/hOP2Y/C/mSeZdaR5mkzc/d8pv3Y/wC/TR19H/EDwpb+PPAviHw3d4+zatp89jISM4EkbIT+Gc1+ev8AwS38T3Gjal8RPh/qGYbq0mS/S3Y8q6kwz/kRCK83iHD/AFzIKlt6UlL5PRnXh5WlY/QMdKXoaatOr8Ggz0h/Q06mA5FOB4rsgzNjlNOplPrtgxCg08HIqMHFPBxXZFkMdTgc02gHFdcJEHkf7WNncaj8AfFNvawSXM7rBiKFCzN+/jPAHJ4r82P+EJ8Rf9AHU/8AwDk/wr9g2AYYYAg0ghjBHyKPwrdxU+p97w9xbUyDDSw8aSnzS5r3t0Sts+x+Pv8AwhPiL/oA6n/4Byf4VS1LQtS0cRm/0+6shJkIbiFo92OuMjmv2QMSZGI1P4V8c/8ABRRAlj4JwAMy3XT6R0SoqMea5+jZHx1VzbMKWClQUVO+vNe1k3tbyPiiiiiuY/Xi3p2kX2sStHYWdxeyKNzJbxNIQPUgCr//AAhPiL/oA6n/AOAcn+FfR3/BPhVf4la+GGR/Zn/tVa+/PKQY/drj6V30cKqseZs/JeION6uSY+WCjQUkknfmtur9mfjt/wAIP4j/AOgBqf8A4Byf4V+hv7EWm3mlfBG3gvbWazmF7OfLnjKNgsMHBr33yk/55qfwpQAgwoAFd9CgqMuZM/NeIOMqmfYRYWVFQ1Tve+1/JdyDUtRttI0+5vruZLe1t42mlkc4VEUZZifQAE1+W37RXxxv/jZ42muw7xaDZs0WnWp4Cpn/AFjD++2AT6DA7V9b/t3fEebwp8M7bw/aSmO61+UxuVOCII8NJ+ZKL7gtX55Vz42u2/ZrY+28PMjgqTzWsryd1DyS0b9W9PRMKKK9j/ZO+Hdt8RvjNplrfxC40+wjfUJ4mGVcJgIp9RvZMjuMjvXmQg5yUUfr2YYynl+EqYqptBNv5dPmL4D/AGTPiN4/0uLUrXSotOsZlDwzalMIjIp6EJgtg9QSAD2zWZ8S/wBmvx58K9PbUNY0pZtMUgPe2TiWKMn+9j5lHTkgDnrX6pqojjCqAABjFVNS0611bT7izu4UubaeNopIpF3KysMFSO4INek8NTS0ep+Aw8Rcx+sc84R9nf4Ve9vW+/yPxmorrvi34L/4V58SvEPh5Sxisbpkh3dTEfmjJ99rLXI15bVnY/oXD1oYmjGvB3jJJr0auj6K/ZA+Ps/w38Ww+G9VuCfDeqzBF8w8Ws7cKw9FY4Dfgexz+iqncAw71+MAODkda/Uf9mP4iP8AEv4PaLqFxL5uo2qGyu2JyTJHgbj7su1j/vV0Qm2rM/C/EHJIUJQzKircztL16P59fkfOv7fGgapq/jjw49lp13eoli4ZreBpADv6HAr5c/4QnxD/ANAHU/8AwEk/wr9gSgfG4An6U3y4/wDnmv5VjJ63PLyjjqrlWChg40FJRVr3tfW/Y/ID/hCfEP8A0AdT/wDAST/Csm5tZrK4eC4ieCZDh45FKsp9CD0r9k5IY9pyi/lX5Y/tIDHxy8YgdPtx/kKyTu7H6TwzxZUz/EToSoqHLG9736pdl3PNqKKKo/SDTs/C+s6jbJcWmk31zA+dssNu7q2Dg4IGOtTf8IV4g/6AWpf+Akn+Ffoj+x7Gh/Z48MEoCc3fUf8ATzLXshijA/1a/lXn1MTyNqx+L47j+thMVVw6oJ8knG/NvZtX2PyU0rwZ4gXVLMnQ9RAEyEk2kn94e1frRB8tunrtFL5MWfuLn6U415mJr+2tpax+f8Q8RS4glTlKnycl+t73t5LsJSNS008mvImz5NCU09adTD0rhmykNoPSikauKbLQ2kalpp5NcU2WhrcV8Ff8FWdOaXQPh3fAfLDc3sJPu6xEf+izX3o3NfHX/BUOySb4EaBc7MyQ+IYVDeitb3Gf1C/lX23ANb2HEuEl3k196a/Uyrq9Nn5eUUUV/ex4QUUUUAFFFFABRRRQAUUUUAFFFFABRRRQAUUUo5NKTsmxn7Rfsdad/Zf7Mvw/hxjdp/nY/wCujs//ALNXs46V5/8AAPTv7J+B3w+syMNDoFirD/a8hM/rmvQF6V/nJnFX22Z4ip3nJ/e2z6CKtFD6VetNXpS1xQYMfSrSUo612wZLH/w0tItLXdBkMfSr3pq0td0GQz86/wBrTwvrGofHrxHcWmlXtzAy2+2WG3d1OIIwcEDFeP8A/CFeIP8AoBal/wCAkn+FfrmY1flkBP0pRBGP+Wa/lXu08ZaKjbY/U8Dx7VwWFpYaNBPkio35t7K19j8i/wDhCvEH/QC1L/wEk/wrGIKkgjBHBBr9jJ4ozBL8i/dPavx91b/kJ3f/AF2f+Zr0KNb2t9D9F4Y4lnn8qsZU+Tk5et73v5LsVaKKB1rpPu27K5rxeDtfnjSSPRNRkjcBldbWQgg9CDin/wDCE+If+gDqf/gJJ/hX6qfDCJG+HPholF/5Btt2/wCma11YhjIHyL+VTdH4bW8R61KpKCw60bXxP/I/Mf8AZz8J63Z/G7whPcaPfwQJe5eSW2dVUbTySRxX6ep9wVEIY85CKCO4FOllWKJ3YhVVcknoBXTB2PzriDPJ8QYiFeVPksrWvfrfsu589/tffHyT4V+GE0TRp9niTVkYJIp+a1h6NIPRiflX3yf4a/OmSRpXZ3Yu7HJZjkk+td18b/iFN8T/AIn65rryF7aScxWqk8LAnyxgemQMn3Y1wlRUnzM/obhXJaeTYCCa/eSScn59vRbBXQ+B/h/4h+I+srpfh3TJtTvCNzLHgLGv952OFUe5Irnq/TP9kL4dWfgf4OaRdrAv9paxEt/czEfMwcZRfoEK8epY96qjD2krMfFGf/2Bg/a04805O0U9r73fkj5OuP2GfihDYG4S102eQDP2eO8AkPtkgL/49XiHiPw1qnhDWLnStZsZ9O1C3bbLb3CbWX0PuD1BHBHSv2QOenevlL9vv4dW+qeCLDxdDEq32mTLBNIF5eCQ4AJ/2X24/wB5vWuurh4qPNHofnvDvHeLxmOhhMfGPLN2TSaafTq7p7HwTV3RtZvfD2q2up6bcyWd9ayrLDNGcMjg5BFUqK8/4T9xnCNWLhNXTP1U/Zz+M9v8aPh9b6m+yLVrY/Z9Qt04CSgfeA/usMEfiOcV2fxDjafwF4iijUvI+nzqqqMkkxtgAV+e37FfxHk8E/GG102WUrpuur9ilUn5RLyYWx67vl/7aGv0oGGzkV9HQrOrT13P5P4oylZFmrjTXuO0o+l9vk1b0Px0PgfxHk/8SDU//AOT/Cj/AIQfxH/0ANT/APAOT/Cv2J8iP+4v5UeRH/cX8q4fqUf5j7ReJlZJL6sv/An/AJH423/hnV9KtzPe6Ve2kAIHmT27oufTJFZtfo5+3Uka/AyYqoB+3QdB/tGvzjrgr01Slyp3P1PhrO5Z9g3ipU+T3mrXvtbyXcKmsrG51K5S3tLeW6uHztihQuzYGTgDk8A1DXs37Hqq37RPhIMMjN1wf+vWWsoK7SPazHFvA4Otikr8kXK3eybseZ/8IT4i/wCgDqf/AIByf4Uf8IT4i/6AOp/+Acn+FfsL5Kf3F/KgxJ/cX8q6XRS6n4t/xEut/wBAy/8AAn/kfIv/AAT+0bUNH07xkt/Y3NkZJbYoLiJo92FfOMjmvrrpk01UWL7q4z6UvSk3yqx+XZtmDzbG1MbKPLz20vfZJb/ICc0lFITiuSUjyxCc0wnNKTSVyTZaCmUrGkrjmyhD0pjU4nJphOTXFNloKaetKTim1yTZR+f3/BUfxPcazqnw6+H2n5murqZ797cHlnZhDB+ZMwr9Cvh/4Vt/Angfw/4btMfZtI0+CxjI4yscaoD+OK/OG+T/AIX1/wAFP9OtOZ9L8MXUYJPIQWcZlIPt9oyv/Aq/T4V/RmEw/wBRynCYXry8z9Zank1pc0mL0paQ9RXMfEzxtafDn4f+IfFF8R9l0iwmvXUnG/YhYKPckAD3IqoxcmordmB+dXxxP/DUX/BRjw/4Mj/0rQPDc0VpcKOUKQZuLrPoS26LPqq1+nQGAAO1fnT/AMEr/BN34p8T/ET4tawDPe3k50+G4YfflkYT3LfXJh/76NfowDmvXzSSjOGHjtBJfPdjYV8mf8FKfi1/wrr9nW70W1m8vVPFU402MKcMIB887fQqAh/6619ZivzC/aknk/ao/bx8K/DK0dp9C0GRLK62H5QB+/vXB7EIoj/3oxUZZSjPEKc/hh7z+X/BBH1b+wF8Jf8AhU/7Nvh5LiDytV10HWbzIwcygeUp7jEQj47HdX0fjNRW1vHaQRwxIsccahURRgKAMAAdhU1efXqOvUlUlu3cQtFFFZAFFFFABRRRQAUUUUAFFFFABRRRQAUUUUAFFFFABRRRQAUUUUAFFFFABRRRQAUUUUAFFFFABRRRQAUUUUAFFFFABRRRQAUUUUAFFFFABRRRQAUUUUAFFFFABRRRQAUUUUAFFFFABRRRQAUUUUAFFFFABRRRQAUUUUAFFFFABRRRQAUjfdNLSN900Afz+/tBtv8Aj38SG9fEmon/AMmZK/a39lRcfs2fDEf9S7Y/+iVr8Tfj2/mfHL4huOjeItQP/kzJX7bfsuJ5f7OHwwH/AFLWnn87dDX2+ef7rR/roW9j1KiiiviCAooooAKKKKACiiigAooooAK/PH/gr83/ABTPw2Hrd3p/8chr9Dq/Oz/gsA2NB+GS9zc35/8AHYP8a9nJ/wDfqfz/ACY1ufmfRRRX6oaBRRRQB2nxri8j4yeO4+mzXb5fyuHri67/APaCi8n48/EiPGNniTUVx9LmSuArGjrTj6IAooorYD9t/wDgnpL537IHw/b0jvF/K9nH9K+i6+af+Cckwk/Y/wDBC5/1b36/+Ts5/rX0tX49jf8Aean+J/mZvcWiiiuMQUUUUAFFFFABRRRQAUUUUAfE/wDwVmj3/s6aA39zxNbt/wCSt0P618rf8EspfL/addf7+h3S/wDj0R/pX1t/wVXg879mqxf/AJ5eILV//IU4/rXx3/wTCn8j9qewTP8ArdLvE/8AHQf6V9tgtcnqfMtbH7H0UUV8SQFFFFABRRRQAUUUUAFFFFABRRRQAUUUUAFFFFABRRRQAUUUUAFFFFABRRRQAUUUUAFFFFABRRRQAUUUUAFFFFABRRRQAUUUUAFFFFABRRRQAUUUUAFFFFABRRRQAUUUUAFFFFABRRRQAUUUUAFFFFABRRRQAUUUUAFFFFABRRRQAUUUUAFJS0UAfl9r/wDxiN/wUht9QH+ieFvFkwkc/dTyLxtsmewWO4Utj0QV+n45FfD3/BVP4THxP8JNI8cWcJa+8M3fl3DqOfss5VST67ZBFj03NX0D+yb8Wf8AhdHwB8JeJZZvO1I2otNQJOW+0xfu5CfTcV3/AEcV7eMX1nDUsSt17svVbfgN7XPYO1fBP/BWH4ZvqHgTwp8QLFCt3ol4bG5lj4YQzfMjE+iyIAPeWvvevPfj58N4/i78G/F/hF0VpNT0+SO33dFnUb4WP0kVD+FcOCrfV8RCp0vr6PRgiH9nf4lx/GD4KeD/ABaHWSfULBDdbeguE+SYfhIr16RivgH/AIJPfEiS48J+Mfh3fs0d5o14L+2hl4YRyfJKoHYK6An3lr79B6UY6j9XxE6a2vp6PVA9A71+YNhH/wAKG/4KfajZ8waX4mupAD0Di8jEqge32jC/8Br9P+lfm1/wVN8P3Pg34l/DD4macm26izatKOAslvKs0Ofc+Y//AHxTwtJYqFbBy2qQkvnbRl05cskz77p9ZfhzW7bxN4e0zV7Nt9pf2sV1C3qjqGU/kRWkpr+ZXF06jhLRo9kcOKdTacDmt4sTH0qmmg5pa7ISMx9KDTQc0tdkZCZIDmlqMGng5rqjIhocDinUylBxXVGRI4HBr44/4KKc2Hgn/rpdfyjr7Gr44/4KKf8AHj4J/wCut1/KOtnK8WfZ8G/8j3D/AD/9JZ8T0UUVyn9XH1T/AME9/wDkpev/APYN/wDaq19996+A/wDgnz/yUrX/APsG/wDtVa++s816tCVoH8tcdr/hcq+kfyJN1G6mZNBY4ro5z8/sfnd+3n4jbVfjLDpofMOmWEcez0dyzk/iGT8q+ba9d/azumvf2g/F8jHOJoUH0WCNf6V5FXj1nzTbP7B4corD5Rhqcf5U/m1d/iwr60/4J52SSeNfFF2R88NlHGD7M5J/9AFfJdfYv/BOqPdq3jeTH3YrQfmZf8KdHSaPN4zdsixDXZfi0j7eLUh6UUhau9zP5SPzR/bSs1tvj/rcijBuILeRvr5Sr/7KK8Mr6D/bmi2fHWdv7+nwN+rD+lfPlebU+Jn9f8Nyvk+Gf9yP5BX2h/wTy8RMY/F2hu/yK0F3EnuQyOf/AB1K+L6+mv2Arto/i5qtvn5JdIkYj3WWLH6E1KdjzeMqKrZJXv0s/uaP0DpCcUE4ppOKxlI/lZDXPBr8sP2kP+S5+Mf+v5v5Cv1OPQ1+WP7SH/Jc/GP/AF/N/IVNN3bP1rw6/wCRjV/wfqjzaiiitz+hT9K/2PP+TePC/wBbv/0plr2VjxXjP7Hpx+zv4X+t1/6Uy17Ka+dxD99+rP5Azn/kZ4n/ABy/9KYtMPNOJxTa86bPIEJ4ptKetJXHNliNTGpxNMrimykFNPWnHgUyuKbLA9KY1OamNXDNlob3r5h/4KM6MdU/Zl1O5AyNO1C0uT7Zk8r/ANq19Pd68G/bksm1D9lnx5GoyVht5fwS6ic/+g19BwtWdDPsHNf8/I/c2k/wIqq8Jeh+ONFFFf6Inz4UUUUAFFFFABRRRQAUUUUAFFFFABRRRQAU5Bl1HvTa1vCOnf2x4q0awxu+1XkMOPXc4H9awxE1Toym9kmxrc/d3wnp39keFtHscbfstnDDj02oB/StYdajThAPanCv81as3UrTm922z6NLQlHWlptOrSDJY4dKWmrzTq7YMhjwadUamng8V2wZDHDg06mU8HIrtgyRy9KWmA4p9dsGSNuP+PeT/dNfj3q3/ITu/wDrs/8AM1+wUx/cS/7pr8fdW/5Cd3/12f8Ama9zBO6fyP2bw3+PFf8Abv6lWgdaKB1r0z9tl8LP1w+F5x8OvDH/AGDbb/0WtdUDgmuV+F3/ACTrwz/2Dbb/ANFrXUA4JrlUveP4txS/fz9X+ZJ0Jrz74/8AiE+Ffg54t1KN/LlWwkijf+68g2KfzYV35OAa8N/bUuzB+z9rkYOBNNaofp56H/2WuiEjqymisRmOHpS2lOKfpdXPzX6miiiqP7KSsrAv3hX7C+BbJdO8F6FaIMJBZQxKPYRqP6V+Pif6wfWv2T0ePydJtI/7sSDH0Arpou1z8R8S5WhhY+cv0/zLoOGryL9rS1W+/Z98WowyFhikH1WVGH8q9dHNeYftMRed8CfGa+lg7flg/wBK7Oa8Wj8fyh8uY4d9px/9KR+VlFFFeUf2cti9oeqz6HrVhqVvxcWlxHcRH0ZGDD9RX7G6Tfx6npdrdwndFPEsin1DAEfzr8ZK/W74LXjX3wi8G3D8vLpFq7H3MKZr0MLK10fh/iXRTjhqvX3l+TO43UZNMyaMmu1zPwux87/t1/8AJDJv+v6D+Zr85K/Rr9ur/khs/wD1/QfzNfnLXmYh3mf0p4d/8imX+N/kgr2b9jz/AJOK8Jf711/6Sy14zXsv7Hv/ACcV4R/3rr/0llrGHxI+y4g/5FOK/wAEvyZ+nhNJRSE4reUj+PLATim0UVzSkUFMJpSc0wnNcspFJBSE4paaTmuWUixKQnFLTa4pyGhCcU2gnNJ0FckmWhD2rM8Sa5beGvD2p6xeNstNPtZbqZvREQsx/IGtKvnv9vPxz/wg/wCzH4pMcnl3WrCPSoefvea37wf9+hJXTluFljsbRwy+1JL8RN8qbPB/+CWPh+58Y/Er4nfEvUlLXUuLVZeoaS4laebHuPLj/wC+q/Savlf/AIJs+Av+EK/Zd0a8kj8u51+7n1WQEc4LeVH+BSJGH+9X1ODmv6OzCaliZRjtHRei0PGk7sWviv8A4KnfE8eEvgbp/hO2l2Xvie+VJEBwTbQYkf8A8fMI+hNfamea/MP9oYn9p/8A4KHeGfAcX+laD4flhs7pByhSIG4uyfQnmL6oK2yumpYj2kvhgnJ/L/giR9ofscfC/wD4VH+zn4M0SWHydQmtBqF6CMN58/7xlb3UME/4AK9rxmhVCKAOAOKUDFeZVm6tSU5bt3Ecn8VfHln8Lvhz4j8W35H2bSLGW7KE48xlU7UHuzbVHuRXwp/wS18BXnizxP4++MGug3F/e3D2FvcSDl5ZGE9y/wBcmIZ/2mFdV/wVZ+KzaJ8NvD/w+sJSb7xFd/abqNDk/ZoSCqkf7UpQj/rka+l/2X/hSvwW+BfhLwq0QjvrazWa+wOTdSfvJcnvhmKj2UV7Ef8AZsA5faqO3/bq/wCCPoer0UUV4ggooooAKKKKACiiigAooooAKKKKACiiigAooooAKKKKACiiigAooooAKKKKACiiigAooooAKKKKACiiigAooooAKKKKACiiigAooooAKKKKACiiigAooooAKKKKACiiigAooooAKKKKACiiigAooooAKKKKACiiigAooooAKKKKACiiigApG+6aWmv9xvpQB/Pf8ZpfO+L/AI4k679cvW/Od6/cn9m2Pyf2evhgn93wxpo/8lY6/Cv4lz/aviR4pmBz5mq3T5+srGv3g+BEH2T4I/D6H/nn4fsE/K3jFfa5/pQor+ti2d7RRRXxRAUUUUAFFFFABRRRQAUUUUAFfnF/wWElxafCyP8AvPqbfkLX/Gv0dr81/wDgsJKDdfCuPPKpqbY+ptf8K9rJf9+p/P8AJjW5+clFFFfqZoFFFFAHp37T9v8AZv2j/ienTPiTUH/76uHP9a8xr2D9sC3+y/tO/EpMYzrVw/8A3027+teP1y4R3oQfkvyGFFFFdQj9m/8Agmjced+yb4eTP+qvb1P/ACOzf+zV9UV8h/8ABLu5E/7LcCA58nWLtD/443/s1fXYr8hzBWxdX1Zm9xaKKK4BBRRRQAUUUUAFFFFABRRRQB8i/wDBUG3879lq6fGfK1a0f9WX+tfC/wDwTXuPJ/a28MJnHm2t6n/ktI39K+/v+ClVp9p/ZJ8TyYz5F1ZSf+TMa/8As1fnb/wT0u/sf7X/AIBYnCu15GffdZTgfqRX22Xe9lVZev5FrY/baiiiviSAooooAKKKKACiiigAooooAKKKKACiiigAooooAKKKKACiiigAooooAKKKKACiiigAooooAKKKKACiiigAooooAKKKKACiiigAooooAKKKKACiiigAooooAKKKKACiiigAooooAKKKKACiiigAooooAKKKKACiiigAooooAKKKKACiiigAooooA5n4jeCrH4j+A9f8L6kubLV7KWzkOMlQ6kBh7gkEe4FfAv8AwTD8a33gD4ifEH4Na83kXkE8l3BAx4W4hbybhR6kgRn6Rk1+j+eK/MT9sSzm/Zi/bc8HfFjT4mi0rWJI7u6EYwHZMQ3cY92iZW+shr2sv/fQqYR/aV16r/Ma7H6eUlV7K7h1GzguraVZreaNZI5EOVdSMgg+hBqzXi7CPzC/5NZ/4KZ/8+nh7xdcf7qmK+P5BVuh+SV+nnWvgH/grD8N5Ljwp4P+IlgrR3mjXhsLmaLhhHJ88TE9groQPeWvr34A/EiP4u/Brwh4uRlaXU9Pje429FuFGyZR9JFcfhXt479/h6WJW9uV+q2/Ab7noPevlf8A4KUeAf8AhNP2XdZvI4/MutAu4NVjAHOA3lSfgElZj/u19U1zfxC8J2/jzwH4i8N3WPs+r6fPYuzDOBJGyZ/DOa8zDVfY1oVOzQj50/YM8c/8Jx+zH4VMknmXWkiTSpuc7fKbEY/79GOvoSvz+/4JceKZ9IvPiH4Av8w3NpPHfpbseVcEwz/kVhFfoCK/EeLMJ9QzqvSWzfMvR6/qezTfNBMcDmlBxTQcU6vmoyNBwNPBzUYNOBxXVGRDQ4HFO6im0oOK64yJHU4GmUtdcZCaJAc0tRg08HNdEZEWFzg18c/8FEzmw8Ef9dbr+UdfY3evjj/gol/x4eCP+ut1/KOuhSuj7Lg7/keYf5/+ks+KaKKKk/q0+p/+CfJ/4uT4g/7Bn/tRa++sjNfAn/BPr/kpPiD/ALBn/tRa++a6qcrI/lvjr/keVfSP5D6DyKbRWvOfAH5dftYWzWn7QfjBCMHz4m/BoI2H868kr6J/bo0A6X8bDf7MR6nYxTb+xZcxkfUBF/MV87Vxz3Z/YPDtdV8pw01/Kl80kn+KCvsb/gnVLt1Pxwn96O0P5Gb/ABr45r64/wCCed0sfirxbbk/NJaQyAeyuwP/AKEKKbtK55XGkebIsQvKP5o+6KKTIpCa1cz+VLH5y/tzy+Z8dJl/uafAv6sf618917p+2pcrP8fdXQHJht7eNvY+Wrf+zCvC6xlqz+veG48uT4Zf3I/kFfS/7Atuz/GDU5sfJHpEoz7mWLH8jXzRX2L/AME9dAY3ni7WnjwipBaRv6klncfh8n51DdkcPGFRUskxF+qS+9pH2qTTaKK4pSP5VSEbpX5Y/tIc/HLxh/1/H+Qr9THORX5Z/tIf8lw8Y/8AX8f5CqoO7Z+s+HX/ACMav+D9UebUUUV2H9CH6Ufsff8AJu/hf/euv/SmWvZz0rxj9j3/AJN68L/711/6Uy17MTmvl8Q/3kvU/kHOf+Rnif8AHL82IeaQnFLTSc1505HkoSjoKKaTXHNlIRjTaDzR0rimy0IxptFITXFNjEph5pxPFNrjkzRCfw15p+0npyap+z78RoJBuA0C9lA/2khZ1/VRXpWa5r4l6S2v/DjxVpirua90q6twPUvEy/1rpy2r7HH0Kl7WnF/c0KSumj8HqKVhhiPekr/SmDvFM+dCiiirEFFFFABRRRQAUUUUAFFFFABRRRQAV3vwB07+1vjl8PrTGVl1+xVh/s+emf0zXBV7L+xzp39qftNfD+HG7bqHn4/65xs//steJnlT2GV4mr2hJ/cmy4K8kj9oV4p1Mp4ORX+byldtn0Qq09TUYODTwcV1QZLHU8c0ynKa7YMgUcU8GmUqmuyDJZJSg4poNLXbBkD6VTTQc0tdkJEsbP8A6iX/AHTX4/at/wAhO7/67P8AzNfsDOf9Hl/3TX4/at/yE7v/AK7P/M19BgHdP5H7N4cfHiv+3f1KtA60UDrXqn7ZL4Wfrf8AC8/8W68Nf9g22/8ARa11Hc1yvww/5J14Z/7Btt/6LWupByTXm83vH8X4n/eJ+r/Mcpwc14X+2rbmb4BazIBkRTW7H2HnKv8A7NXufTivOf2jNAPiX4J+LrFU8yQWTzoo6lo8SAD8UFdNOR2ZPVVDMcPVlspx+66PyuooorqP7GW1xU++v1r9lNJk87S7V+u6JT+Yr8bF+8PrX7B+ELtb3wrpFwhystpFID6goDWkXZH4h4lxvHCy85fobVeZ/tKy+R8CvGbeunuv5jH9a9K3fNXk/wC1ddLafADxc7NgG3SP8WkVR/OtufQ/IspjzZhh13nH80fl1RRRXKf2Ytgr9bPghbPafB/wVCww6aPaKw9/JTNfk3ptjNqmo2tnbp5lxcSrFGo7sxAA/M1+xOh6dHo+i2FjF/qraBIV+iqAP5V0Una5+JeJdRcmGpdW5P7rI0aMim0Vvzn4UfPP7dJz8Dp/+v6D+Zr85a/Rn9uj/kh0/wD1/Qf+hGvzmrlqu8j+k/Dz/kUS/wAb/JBXs37Hv/JxfhL/AHrr/wBJZq8Zr2b9j7/k4vwn/vXX/pLNWcdz7HP/APkU4r/BL8j9OCc0lFITilKR/HwtNJzSE00nNc8pFJATmiikJxXNKRSEJzSUUhOK5JSGBOKYTSk4ptcspFpBTSc0pOKbXJKRQGvz+/4KkeKJ9Yv/AId+ALDM11dzvfvbr1ZyRDB+ZaYV9/k1+depxf8AC+f+Cn2mWP8Ax8aX4ZuYwSeQi2cZmYH2+0ZX/gVfoHAWGVbNniJL3aUXL52sv8zGu+WFj9Hvh74Sg8B+BPDvhu1x9n0nT4LFCBjIjjVM/jjNdFjmjOKWv0+Tcm5PqeQc38QvGFn8PfAuv+J9QIFnpFjNeyjONwjQttHucYHua+Bf+CW/g+88aeOfiL8XNaBnvLmdrKKdhkPPM/n3LD0I/dfg5r1D/gqT8UP+EO+Atr4Ytptl94pvlgZQcE20JEkhH/A/JU+zmvW/2LPhePhN+zf4O0mWHytQu7YanegjDedP+8w3uqlE/wCAV7MP9nwEp9ajsvRb/wCRXQ9y6UZpCcivJv2p/iwvwW+A3i3xOkoiv4bQ29gc8m6l/dxEeu1mDH2U149OEqs4wju3Yk+Gbf8A4y6/4KSNJ/x9eFvCU2R/En2eybj2KyXLZ/3ZK/UAdK+Fv+CVPwoPh/4Xa549vYj9u8SXfkW0jjJ+zQEgsD/tSmQH/rmtfdIr1c0qRdZUYfDBKK+W/wCI2LRRRXkCCiiigAooooAKKKKACiiigAooooAKKKKACiiigAooooAKKKKACiiigAooooAKKKKACiiigAooooAKKKKACiiigAooooAKKKKACiiigAooooAKKKKACiiigAooooAKKKKACiiigAooooAKKKKACiiigAooooAKKKKACiiigAooooAKKKKACmS/cb6U+q2oXItLG5nb7sUbOfoBmmtwP52fEs/2vxNqk3XzLuV/zcmv6BPhXb/Zvhn4Sh6eXpNon5QqK/nsdjJdMzHLM+Sfxr+inwvafYfDWlW2MeTaxR4+iAV9pxFpClH1/QuRq0UUV8UQFFFFABRRRQAUUUUAFFFFADR0NfmR/wAFfJ8+K/hxBn7llePj6vEP/Za/TcdDX5af8FdLkP8AFHwPb55j0iR8f70xH/ste7kivjofP8io7nwTRRRX6gWFbnhrQTrf2nAz5W39c/4Vh17H+z14ebXl17C7vKMH6+Z/hWdSfIrga37ddp9i/ax+IkeMZvY5P++oI2/rXg1fSf8AwUWs/sn7X/jk4wswsZB+NlAD+oNfNlc2Bd8LSf8AdX5AtgooortA/W3/AIJPXZuP2ctaiJ5g8SXCY9jb2zf1Nfa1fB//AASOvfM+DvjK0zzFrolx/vQRj/2Svu+vyXM1bGVF5mb3FooorzBBRRRQAUUUUAFFFFABRRRQB86f8FB7T7b+yH8QExkrHaSf983kDf0r8uv2ILz7D+1Z8OZM43aiY/8AvqN1/rX6x/to2P8AaP7LPxJixnbpLy/98FX/APZa/H39le+/s79pP4Yy5xnxFYxZ/wB+ZU/9mr7bJ9cvrR9fyLWx+9w6UtIOlLXxJAUUUUAFFFFABRRRQAUUUUAFFFFABRRRQAUUUUAFFFFABRRRQAUUUUAFFFFABRRRQAUUUUAFFFFABRRRQAUUUUAFFFFABRRRQAUUUUAFFFFABRRRQAUUUUAFFFFABRRRQAUUUUAFFFFABRRRQAUUUUAFFFFABRRRQAUUUUAFFFFABRRRQAUUUUANAr5a/wCCjnwk/wCFmfs46pqFtD5mq+GZBq8BUfMYlBWdc+nlsz/WMV9T1T1PTrfV9PurG7hW4tbqJoZonGVdGBDKfYgkVth6roVY1I9HcD5t/wCCeXxa/wCFpfs26Jb3M3m6r4cY6NcAn5tkYBhb6eUyLnuUavp3vX5j/sS6hc/s3ftleNvhBqczJYao8lva+acb5Isy20ntvgZ/qWUV+nGea7cyoqliG4fDLVejGzzf9oj4ap8YPgp4v8JFFkn1CwcWu7oLhPnhP4SKlfJ//BJ74lvqHgXxX4AvnK3eiXgvraKThhDN8rqB6LIhJ95a++CM1+Yek/8AGLX/AAUxntT/AKL4e8W3BRf4VMV6dygdgq3IC/RDXRgv3+Gq4Z725l6rf8AR+ntJRS14gj8vdJi/4UP/AMFPdUsf+PfS/E1zKARwHW8jEyge32jC/wDAa/RRTgmvgb/gqXoFz4K+KPww+JunJtuYv9HaQcBZbaVZocn1PmP/AN8V91eHtatvEmg6bq1m/mWl/bR3ULeqOoZT+RFfB+IFDmeFxy+1FxfrF/qj1MNK8WjSpQcU0HNLX5RGR1MfSg00HNLXVGQh4OKdUYNOBxXVGRDQ8HFL1FNorpjIkfSg4poOaWuiMxWHA18d/wDBRA5sPBX/AF0uv5R19hV8d/8ABQ45sfBX/XW6/lHXVCV2fY8HL/hcw/z/APSWfFdFFFbn9Vn1L/wT7/5KVr//AGDf/ai1985Oa+Bv+Cfn/JSfEH/YM/8Aai19796fNY/l3jr/AJHdX0j+Q7dRupKKOc+BPlz9vT4fSeIPAWneJ7WLfPosxWfaOfJlwpPvhwn4EmvgWv2N13RbTxHo97peoQrcWV3C8M0TdHRgQR+Rr8s/jd8ItS+Dnje60i7V3sXJksbsjieLPB/3h0Ydj7EEjd2fvfh9nUKlB5ZVfvRu4+aerXyevozz6vdf2NPHFt4M+NFpHeyiG21aB9P3ucKJGKtHn6sgUf71eFU5HaN1ZWKspyCDgg0j9SzLAwzLB1cJN2U016efy3P2aB3LkVHcTJbwtJIQqqpZiTgADua/PHwJ+3B458J6XDp+owWniCKFQqT3e5J8DoGdThvqRk9yax/il+1942+JekTaQPs2iaZOpSaKxDeZKp6qzsSdp7gYz0ORQz+e4cAZs8R7OaShf4r9PTc4T43eMoviB8V/EuuwHfbXV0Vhf+9GgEaH8VQGuIoooP6OwuHjhaEKEPhikl6JWQV+mH7JPgF/AfwZ0pbiPyr7UydQuFIwQZANgP0jCZHY5r44/Ze+Btx8W/G0N1eW7f8ACNaZIst3Iw+WVhysI9d3f0XPQkZ/SuNVijVFAAUYAFc9adlY/FfEHOIT5MspO9nzS8uy/G7+RJTSc0hOaK86Uj8XEJ4r8tP2kP8AkuPjH/r+P8hX6kscg1+Wv7R3/JcfGP8A1/H+QrfCu8mfrHh0v+FGr/g/VHm9FFFekf0GfpR+x8cfs8+F/rdf+lMtey14z+x//wAm9eF/rdf+lMteyE8V8hiZfvZep/IWcr/hTxP+OX5sUmm0UE4rzZSPJEJpjGlJxTa45yKQUjGlJxTK45yLCmk5pSaaTxXHNlIQnNITiimk5rkmzQQ9KjmAaJwRkEEYNSU1uciueM7Ti/ND6H4CajbNZahdW7jDRStGR7gkVXrsvjPpa6J8YPHGnIMJaa5ewKPZZ3A/lXG1/prgaqr4WlVXVJ/ej5pqzsFFFFdpIUUUUAFFFFABRRRQAUUUUAFFFFABX0d/wT5077d+1L4YlxkWkF5Mf/AeRP8A2evnGvrX/gmZp3239oS+nIyLTQriXPoTLCn/ALOa+L4zrew4exs/+ncl96sb0VepH1P1QPNKDikByKK/zvgz6Bj6cOlNBzSg4NdsWSx4NLTRxTq64Mhj+tFNU8U6uyEiGPBp1Rg4p4NdkJEMcDinUylBxXZGQhJziCX/AHTX4/6t/wAhO7/67P8AzNfr/cf8e8v+6a/IDVv+Qnd/9dn/AJmvo8td1L5H7J4cfHiv+3f1KtA60UDrXtH7bL4Wfrb8Lzn4c+Gf+wbbf+i1rpx1Nct8Lz/xbvw1/wBg22/9FrXUKck14nN7zP4vxS/fz9X+ZIDmormBLq3likQOkilSrDIIPBBp9KDW0ZHMnbVH5L/FnwNN8N/iHrnh+VWVbW5byC38ULfNG34qV/HNcjX3z+2d8C5fHOgw+LNFtzNrmlxlbiGMZa4txknA7shJIHcFu+BXwN0NenGXMrn9XcNZxDOMvhO/vx0kvNdfR7hX6h/sv+N7bxz8F/D0sMwkurC3WwukJ+ZZIwF5+qhW/wCBV+Xldr8LvjD4n+EGrSX3h69EaygCe0mXfDMB03LxyOcEEEZPPJq2cvFeQSz7BqnRaVSDur7Po18/0P1m/mK+Zf28PHVvo3wwt/DauGvNYuUJjB58qIh2Y/8AAvLH4n0ryW4/4KB+LnsDHD4f0qK7Ix5zNIyA+u3I/nXzz468e658SPEE2s6/fPfXsgCgkBURB0RFHCqMngepPUk01c/OuHeCsdh8fTxOOSjGDukndtrbbZJnPUUVLa2017cxW1vE89xM4jjijUszsTgAAdST2pH71KUYx5pHsn7I/wAP38d/GfSXeLfYaQf7RuGI4BQjyx9TIU49AfSv00BxxXiv7LPwU/4U94DX7ci/2/qhWe+IwfL4+SIHuFBOf9pm7Yr2nHOavm5dD+VeLs3jm+ZynSd4QXLHztu/m/wsO3UbqSip5z4o+ef25z/xY6f/AK/oP5mvzor9Fv26P+SHzf8AX9B/M1+dNDdz+kvDz/kUy/xv8kFey/sfcftFeE/966/9JZq8ar2T9j/j9onwl9br/wBJpaXQ+xz/AP5FOK/wS/Jn6blqaTikJzSE4rkcz+QEhaKKaTmsJSKFJxTaKQnFcspABOKaTignFNrmlItICc0nQUtNJzXNKRQhOaCcUU0nNckpDRneINatvDeg6lq14+y0sLaS6mb0RFLMfyBr4W/4JaaBc+Nfif8AE/4m6ipNzL/oyyHndLcytNNg+o8tP++694/bv8c/8IP+zJ4raOTZdaqselQjON3nNiQf9+hJUn/BNbwF/wAIX+y7pF7JH5d14gu7jVJARztLeVH+BSJWH+9X7bwTh/q+U4jFvepJRXotX95w4mWqR9Vd6D0oxWD468XWXgLwbrniPUTtsdKspr2bBwSsaFiB7nGBX1Ki5NJbnnn5xftMuf2nP+CgXhT4dQn7TomhSQ2d0i8oVUfaLw+x2jy/qgr9OY0EaBVACgYAFfnB/wAEvvCd54++JfxH+L+tL513NK9rFMwyGuJ3864YehAEY+khr9IBXtZpJU5ww0doJL5vVjYuK/OX/gqL45vPGfjLwB8HdBJuL27uEvp7dD9+eVjDbIfQ8ynH+2pr9E7u6is7aW4mkWKGJC7yOcKqgZJJ7DFfmV+ybbS/tSft0eLvilextNouhySXdr5gyFJBgs0I7ERqz/70dGWRUJTxUtoK/wA3ogXc/RP4Y+BLL4ZfD3w94U09R9k0ixis1YDBcqoDOfdjlj7k11I60tFeNKTk3J7sQUUUUgCiiigAooooAKKKKACiiigAooooAKKKKACiiigAooooAKKKKACiiigAooooAKKKKACiiigAooooAKKKKACiiigAooooAKKKKACiiigAooooAKKKKACiiigAooooAKKKKACiiigAooooAKKKKACiiigAooooAKKKKACiiigAooooAKKKKACud+IV3/Z/gLxJdZx5Om3EmfTETH+ldFXn/wC0Bff2Z8CfiJd5x5Hh7UJM/S2kNXSV5xXmgPwI0y1N9q1rbjkzTrGPxYCv6M4RiJB0wBX89Pwusv7U+JvhO0xn7Rq9pFj13TKP61/QwnCD6V9fxI/epL1/QqQ6iiivjSQooooAKKKKACiiigAooooAK/Jn/grTd+Z+0B4atwciLw3C/wCLXNx/8SK/Wavx/wD+Cp979q/adiizn7NoVrF9MvK//s1fQ5Cr41ejKjufHlFFFfphYV9g/wDBPvwt/wAJKnjw7d3kmxHTpn7R/hXx9X6Mf8Ej9IjvLP4pTTLlPM0xF+oF0T/MV5eZ1VSw0pen5oR4x/wU6sfsv7VWpS4x9p0yzl+uEKf+yV8nV9pf8FX7H7N+0bo84HFz4ct3z7i4uF/kBXxbRlj5sHSfkgWwUUUV6gz9Mv8AgkBfeZ4c+Jdnn/VXVjLj/fSYf+yV+iNfmb/wR/1HyvEHxMsc8zW1jNj/AHGmH/tSv0yr8rzlWx1T5fkjN7hRRRXjCCiiigAooooAKKKKACiiigDzP9pew/tP9nj4l2wG5n8OahtHqwt3I/UCvw6+C9//AGV8YfA16Tj7NrtjNn02zof6V+9nxJ07+1/h54oscbvtOl3UOPXdEw/rX89+j3x0vW7K8X71vcJKMeqsD/SvtuH/AHqNaP8AWqZcT+jReVFLUUDiSFGU5UqCCO9S18UyAooopAFFFFABRRRQAUUUUAFFFFABRRRQAUUUUAFFFFABRRRQAUUUUAFFFFABRRRQAUUUUAFFFFABRRRQAUUUUAFFFFABRRRQAUUUUAFFFFABRRRQAUUUUAFFFFABRRRQAUUUUAFFFFABRRRQAUUUUAFFFFABRRRQAUUUUAFFFFABRRRQAUUUUAFFFFAH5tf8FMfCF98Mfi58PfjPoCeTcrNHb3EqjCi5t282Et6703L9Iq/QTwF4vsfH/gvQ/EmmNusNWs4r2E5yQsiBgD7jOD7g15p+2J8Jf+Fzfs9eLNChh87U4bc6hp4Ay32iH51VfdwGT/gZrxL/AIJZfFo+L/gvqHg27m33/ha7IhVjybWYs6fXDiUew217dT/acBGf2qbs/R7f5FdD7XxxX5+/8FYPhzN/YPgr4k6crRXek3Z025ni++qP+8hbPYK6OPrIK/QPvXmH7SnwzX4w/A3xj4TEYlur2wdrQEf8vMf7yH/yIi/hmuLAVvq+JhN7X19HoxI1PgZ8RYfi38IvCfi+JlLarp8U0wTokwG2VP8AgMiuv4V3eK+Df+CT/wATm1b4b+JvAd5IftegXou7eN+CIJ87lA/2ZEYn/roK+8u9TjaH1fETp9E9PToD0PlT/gpX4C/4TT9l7V72NPMuvD95b6pHgc7Q3lSfgElZj/u0z9hHxz/wnP7MnhRpJPMutKV9KmGc7fJbEY/79GOvor4i+EoPH3gDxH4aucCDV9PuLFiw+6JI2TP4Zz+Ffnz/AMEt/FM+lz/ELwFf5hubS4jv47duqsCYZ8j2KwivnOJsP9c4eqNb0ZKXyejOvDStKx9+04HNNpelfzzGR6g6nA5poOaK64yIH0oNNBzS10xkA8HFOBzUQOKdXRGRLQ+lBxTAxFLit4zJHDLEe1fHn/BQ45sfBY9JLr+UdfYPOaxfEvgnw/4zEC67olhrAgJMX261SYRk4zt3g4zgZx6CuunUs7s9jJcwjlWPp42UeZQvp6pr9T8haK/V7/hRvw8/6Ejw/wD+CyD/AOJp3/CjPh5/0JHh/wD8FkH/AMRXZ7aJ+u/8RHof9A7+9HyH/wAE/wA4+JGv/wDYM/8Aai1965GRXNeG/h34X8IXMlzofh/TNIuJU2PLY2kcLMuc4JVQSMgcV0dRKpd3PyjPs0jnOOljIxcU0lZ+SsPz70uTTKKnnPnrDic81xXxU+FGgfF3w3JpGtwbhy0F1HgS28mPvoe3uOh712WeaQ4Jx3pqZpQrVMNUjWoycZR1TW6PzK+Lv7L3jH4U3M032N9a0NSSmpWUZYKv/TRBkofc5X0Jrx4jFfsqyZGOv1rgfFXwE8AeNZpJtX8L2E9xKcvPFH5MrH1LptY/iatVV1P2LLfEOpTgoZhS5mvtR3fqnp9zR+VFFfo3efsSfDG4dmj0+8tgegivXIH/AH1mnWX7FPwvtXDS6Xd3YHaa9lAP/fJWj2sT6f8A4iHlVr8k/uX+Z+caI0rhUUuxOAqjJJr3z4M/sg+KviLc297rcE3hvw+cFpbhNs8q+kcZ5Gf7zADuN3SvuXwj8HfBfgRkfRPDdhYzoMLcCENKP+Btlv1rsQuPpWM8QvsnyeaeIVavB08BT5L/AGnq/ktk/mzC8FeCtI+Hvh+10XQ7RLOxt1wqr1Y92Y9WY9ya3xSYAPvTcnd7VxTnzH5FUnOrN1Kju3q292x5OKaTmkpCa5ZSBIR2wK/Lf9o7/kuHi/8A6/m/kK/UbOM5rkdV+EngnW9QmvtQ8KaNeXk7b5Z59Pid5D6sxUkn61pQxCoybaufYcNZ5DIcTKvKDkpRtp6pn5P0V+q3/Ckfh9/0JOgf+CyH/wCIo/4Ul8Ph/wAyVoH/AILIf/iK6nmMF0P0j/iItH/oHf3o4/8AY/P/ABj14XB9br/0plr2TviqGjaHp/h3TYdP0uyt9OsIc+XbWsSxxpkknCqABkkn6k1eJ5Ar5uvUU5ykurPxnG4hYvF1cQlZTk3btdti00mlJphOa4JSORCE5oopCcVxykWhCc0lFNJ5rknIpBTKVjSVySZaAnFMpSc0lcc5FATgU2gnNFckpWdyj8Uv2q9LbSP2jfiHAw2l9Ynnx7SN5g/9CrymvoH9vSz+yftU+NMLtWX7JKPxtIc/rmvn6v8ASjhmq6+S4Sq+tOD++KPnKitOS8wooor6QyCiiigAooooAKKKKACiiigAooooAK+3f+CWWneb8RfGl/j/AFGlxwZ/35Qf/adfEVfoL/wSo07bbfEe+I+81hCp+gnLfzWvzDxKrew4WxUu6S++SR1YZXqRPv8AB5pSM02nA5r+BIM94UHFOplOBzXZBkjlp61HTwa64shjqcDmmg5pQcV2QkQOpwOabRXXGQmSdRS0wHNPBzXZGRDI5mH2eXP901+QWqf8hO7/AOur/wAzX7AdcgjiuLb4K+AJWZm8F6CWJySdNhJJ/wC+K9vBYuOH5rq9z7XhniKGQSqynTcue2z2tf8AzPyqoHWv1W/4Uj8Pv+hK0D/wWQ//ABFKPgl8Pv8AoSdA/wDBZD/8RXqrMKb6H3T8RaLVvq7+80vhj8vw68Nf9g22/wDRa11A5FVrS0hsbSK2t4kggiQJHFGoVUUDAAA4AA7VPnBFefz3lc/DqsvaVJTXVtkoNLTAc0oOK0jIxsDAFSG5FfJv7Qn7GsfiS5ufEXgcRWuoykyXGksQkUzd2RuiMfQ/KfUd/rMHPTpRnmuuFZxd0erlma4rKK/t8LKz6ro12a/ryPyB8R+FdY8IalJYa1ptzpl2hwY7mIoT7jPUe44rJr9gNe8LaP4oszaavplpqdseTFdQrImfXDA15frX7IXws1qRpP8AhHBZysclrS6liH4KG2j8q7Y4hPdH7Dg/EbDyiljKLT/u2a/GzX4n5n0V+io/Ye+GYfd9m1Aj+6bw4/lmuk0L9k34XaDIssfheG6kX+K9mknB+quxX9K09rE9Gp4iZZGN4Qm36JfqfnR4L+HniP4haktl4e0i51KcnDNEmI4/d3PyqPckV91fs6fsl6f8L3i17xC8Wq+JduY1UZgs89dmfvP/ALRxjsO59+0vRrHQ7OOz06zt7G1jGEht4ljVfooAAq4cNwal1T85z3jTGZtTeHox9nTe9ndteb008l+JKvyjHajJplFRzn53Ydn3oz702ijnCx89/tyt/wAWPlH/AE/QfzNfnXX7Ca94b0rxVp7WOsaba6rZlg5t7yFZoyw6HawIyK5r/hRvw8K/8iR4f/8ABZB/8RVqrFLU/TeG+L6WR4N4aVJyd27p97f5H5QV7H+yBgftEeE89M3X/pNNX33/AMKO+HhA/wCKI8P/APgsg/8AiKu6N8LfBvh3UodQ0rwro2nX8OfLubSwijkTIKnDKoIyCR9CaUq8bWPazDj6jjsHVwyoNOcXG91pdWOtpC1NJzRXA5n40BOaKTgUhOaxlMdhScU0nFBOKbXPKRSQE5ooppOa55SKAnNJRSE1yykNIQnNJRQTiuaUij4C/wCCpHimfVLn4e+AbDM1zdzyX8lup5ZiRDBx7lphX6DfDnwnB4C8BeHfDVtjyNI0+3sUKjGRHGqZ/HGfxr84tZi/4Xx/wU70nT/+PjTPDVzECTyFWzjMzA+3n7l/4FX6gYr+mcDh/qGT4PC9XHmfrJ3/AAR49eXNNi18c/8ABUH4of8ACFfs+x+G7ebZf+Kb1LXaDhvs8REkpH4iJT7Oa+xu9fmL+1dI37TH7e3g/wCGVuxn0fRXhtLpUOVx/wAfF2w9CIwE+sde1ldJTxCnL4YJyfy/4Jgj7B/Yg+F//CqP2a/CGnTQ+VqN/b/2re5GG82f5wGHqqGNP+AV7xjIpkUSwxrGgCooAVVGAAO1SAYrzq1R1qkqkt27iPmn/goH8Wf+FUfs2a+tvN5Wq+ICNFtMH5gJQfNb14iWTnsStY//AATa+Eh+G/7Olhq11D5eqeKZTqspYfMICNsC/TYN4/66mvnf9urVLr9oj9rvwN8HNJmZrTTpIoLox8+XNPtknf32QKh9sMK/SjR9KtdC0qz02yhW3srSFLeCFPupGqhVUewAAr16/wDs2BhR+1N8z9On+Y+hfooorxBBRRRQAUUUUAFFFFABRRRQAUUUUAFFFFABRRRQAUUUUAFFFFABRRRQAUUUUAFFFFABRRRQAUUUUAFFFFABRRRQAUUUUAFFFFABRRRQAUUUUAFFFFABRRRQAUUUUAFFFFABRRRQAUUUUAFFFFABRRRQAUUUUAFFFFABRRRQAUUUUAFFFFABRRRQAgrx/wDa91D+zP2YfiXMTjdodzDn/fXZ/wCzV7B0xXzx/wAFA9R/sz9kXx/IDhpIrWAe++7hU/oTXThI82Ipx7yX5gfkZ+zZYHUv2hfhpbY3B/Emn7h/si4Qn9Aa/fodK/Cz9ifTv7U/ao+HEOM7dTE2P+uaM/8A7LX7p19FxG/38I+X6lSFooor5QkKKKKACiiigAooooAKKKKAE7ivxf8A+ClN/wDa/wBrfxPFnP2W1sofpm2jf/2ev2g7V+Hv7e2o/wBqftb/ABDmznbdQQ/9+7aJP/Za+o4djfFSfaL/ADRUdz5/ooor9FLCv0+/4JG2Oz4eePrzbnzdTt4s/wC5ET/7PX5g1+sX/BJjT/K+APiS6YY8/wARyqPcLbW/9WNfP55LlwTXdr8wex4r/wAFddO8r4meBb/H+v0iWHP+5MT/AO1K+B6/SH/gsDppx8L9QVeAdRgc/wDgOV/9mr83q1yaV8DT+f5sS2CiiivbGfc//BJHUfK+N3iywzjz9AabHrsuIR/7Ur9W6/Hv/gltqn2D9qBYM4+26LdwY9cGOT/2nX7C1+Z59G2Nb7pES3CiiivniQooooAKKKKACiiigAooooAhuYlnt5Y3G5HUqR6giv5z9XsW0rWr2zf79tcPE31ViP6V/Ro3KkV/Pv8AHTTP7E+Nnj6wxtFpr9/AB7LcOP6V9jw5L3qsfT9Son7zfDrVP7b+HvhrUc7vtemW0+fXdErf1rpK8s/Zd1T+2P2cvhpck7mPh2xjY+rJAin9VNep18lVjy1JLs2SFFFFZgFFFFABRRRQAUUUUAFFFFABRRRQAUUUUAFFFFABRRRQAUUUUAFFFFABRRRQAUUUUAFFFFABRRRQAUUUUAFFFFABRRRQAUUUUAFFFFABRRRQAUUUUAFFFFABRRRQAUUUUAFFFFABRRRQAUUUUAFFFFABRRRQAUUUUAFFFFABRRRQAUUUUAFFFFADSNy1+X/gI/8ADI3/AAUbv9BYG08L+KpzbwjpGIbsh4MeyTgR57BWr9Qegr4C/wCCrXwvluPC/hT4maYrR32h3IsLqeLh1ikO+F89gkgIHvLXr5XOLqyoT+Gaa+fQpH37ikxmvOf2ePihF8Zfgx4T8XoytNqNkhuVTolwnyTL9BIr49sV6P0FeVODpycXutCT8wvCX/GLf/BS290s/wCi+HvFlw0MY6IYr3EkQUei3AVPopr9PB61+e//AAVd+Hs1tY+BviZpgaG90y5OmXFxH95QSZYGz2CusvPq4r7U+DHxDg+K/wAKfCvi6327dW0+K4kVOiSlcSJ/wFwy/hXsY/8AfUKWJW7XK/Vf5jZ2vWvy+0SL/hQ3/BTvV9PP7jTPEtzKAegZbyMTqB7eftX8K/UE8V+a/wDwVI0K58EfFf4YfE3Tk23MY+ztIOAsttMs0WT6nzG/74rhw9FYunWwUtqsGvnbRl05cskz76BxS1m6BrNt4h0PTtUtH8y0vreO5hf+8jqGU/kRWiDiv5SknTnKEt0e4O6UoOabRWkZAPpQcU0GlrqjImw+jpTQcUoOa6IyEODUtNozitlIViQNS1GGpa1UybD6Kbk0u6tVMVh26jdSZFFWpiHbqN1NoqucB24UZFNoo5wF3UbqSipcwCik3UmTUOY7DqQtTScUhNZOYWFoJxTc5orJyLsBOaKQnFITmsZSGKTim0UhOK55SHYUnFNJzSUVzykUFITQTTScVySkNIQnNJRQTiuaUi0hCcU2ignFckpDEJxTScUpNMrklItIKQnFLTeprllIsb1pScUU0nNcc5FBTWNKTimE4rkkxo/Kn/gpLpI079o43AGDf6RbXB98GSP/ANp18rV9m/8ABUTT2i+L/ha+x8s2hiEH3SeUn/0YK+Mq/wBFOAa3t+GsFO/2Uvu0/Q+exCtVkFFFFffnOFFFFABRRRQAUUUUAFFFFABRRRQAV+ln/BLfTvK+FXi2/wAf67WRDn/chQ/+1K/NOv1T/wCCbGn/AGH9nV5sY+2azczZ9cLGn/slfini7W9lw1KP80or8b/od2EV6h9Xg5pQcU0HFOr+GYs9oceaUHFNBpa7ISEx9KDimg5pa64yEPBxTqjBp4NdcZGbQ4HFOplKDiuuMiR1PBplAOK6oyJaJQc0U0GnA5rqjIhoUGnUylBxXTGQDwcUoOabRXTGRA+gHFIDmlroUgHA0u6mUoatlImxJnNFMpcmtVMmw6lyabuo4rRTCw7d7UuRTaKvnEO3UbqbRT5wHbqTdSUUucBd1GTTcCjIqXMBaKTdSZNQ5jsKTik3UlIWrJzHYUnFITSUVi5FWCkJxSFqSsJSGBOaKKaTmueUh2AnNJRQTiuaUihM4FZ2v61beHdC1HVbx/LtLG3kuZn/ALqIpZj+QNXycV8//t1eOP8AhB/2ZvFjpJ5d1qiJpUIzjd5zBZB/36En5V15Zhnj8dRwsd5yivxFJ8sWzwf/AIJb6Dc+N/it8TviZqKbrmT/AEdZDyGluZmmlwfUeWn/AH3X6UYr5T/4Jp+Af+EM/Ze0q+kj8u68QXlxqkmRzt3CKP8AApErD/er6sPev6kzCUXiJRjtH3V6LQ8Fu7MXxl4nsvBPhPWvEGoPssNKs5r2dvRI0Lt+gr88/wDgmR4YvfiR8XfiP8YNaTzLmSV4IpG5BuLmQyzFfdVCj6SV7R/wU6+KH/CDfs7voNtLs1DxTeJYhVOGECfvJWHt8qIfaSu8/YV+F3/Cqv2aPCVnNF5WoapEdYvMjBLz4ZQR2Ij8pT/u110v9mwE6nWo+Vei3/yDofQR5FYfjPxTYeB/COs+IdTfytP0qzlvZ2HUJGhY498DitzpXxd/wVH+LX/CF/A608I2kuzUPFd2InVThhawlXkP4uYl9wzV5uEoPEVoUl1f4dQR5T/wTY8K33xa+NvxB+NGvR+ZOJpYrd25UXVyxeTYe2yPC49JRX6UV4Z+xf8ACUfBr9nbwpo08Pk6pdwf2nqAIw3nzYcq3ui7E/4BXuWa6MxrKviJOPwrReiB7i0UUV5wgooooAKKKKACiiigAooooAKKKKACiiigAooooAKKKKACiiigAooooAKKKKACiiigAooooAKKKKACiiigAooooAKKKKACiiigAooooAKKKKACiiigAooooAKKKKACiiigAooooAKKKKACiiigAooooAKKKKACiiigAooooAKKKKACiiigAooooASvk3/gp1qn9n/sranBnH23UrO3x64fzP8A2nX1iTxXw/8A8FatT+z/AAH8M2IOGufEMchHqqW8+f1Za9DLY82Lppd/yGtz42/4JxaWdR/a68HSY+W0ivZ2H/brKo/VhX7VV+Q3/BKrSvt/7S17cEZ+xaBcz59CZYY//ZzX689xXqcQSvi0uyQ5bi0UUV82SFFFFABRRRQAUUUUAFFFFACHpX4KftXal/av7SvxNnzu2+ILyHP+5Kyf+y1+9LHCE+1fz2/F/U/7a+LHjTUM7vtetXk+fXdO7f1r67hyN61SXkvzKicjRRRX35YV+xP/AAS9077F+y3azbcfa9Wu5s+uCqf+yV+O1ftl/wAE8NNbTf2Q/AoK7XnF5O3vuu5sf+O4r5fiGVsKl3kvyYnseP8A/BXLSvO+EXgvUsf8e+uG3z6eZA7f+0q/K2v2D/4KlaT/AGj+zAbjbn7BrVpcZ9MiSP8A9qV+Pla5BLmwaXZv/MI7BRRRX0Yz6Q/4J36n/Zn7XfgbLYjuPtkDe+60mx/48Fr9sjX4Ofshax/Yf7Tnw0uc7d+uW1tn/rq/lf8As9fvH1FfnnEUbYmEu8f1ZEhaKKK+VJCiiigAooooAKKKKACiiigBB0r8KP20tH/sP9qb4k2+3bv1V7nH/XVVl/8AZ6/dYda/GD/gpRo/9mfta+Jp9u0X9rZXI98W6R/zjNfUcOytiZR7r9UVE/Rz9gPV/wC2v2Sfh/MWy0VvcWx9vLuZUH6KK+hK+RP+CXes/wBp/suw227d/Z+sXdtj0zslx/5F/WvryvEx0eTFVF/ef5ie4UUUVxCCiiigAooooAKKKKACiiigAooooAKKKKACiiigAooooAKKKKACiiigAooooAKKKKACiiigAooooAKKKKACiiigAooooAKKKKACiiigAooooAKKKKACiiigAooooAKKKKACiiigAooooAKKKKACiiigAooooAKKKKACiiigAooooAKKKKACiiigBCa4f41/De2+L3wp8UeD7rYE1WxkgjdxkRy43RP/AMBcI34V3GM0e1OMnCSmt0B+ef8AwSq+JFzpw8bfCfWC0F/pdw2o21vKfmT5hFcp7bXEZx6u1foZ3r8wPjqh/ZM/4KE6F46hBtfDXiSZLy6YcJsmzDeA+pDZmx6stfp6jh0DKQVIyCK9fM4qU44iO01f59Rs8s/af+GA+MPwG8Y+Fki828ubFpbNQOftMWJIQPTLoo+hNfNP/BKL4nHXvhX4h8EXUpN34evvtFujHkW8+TgD2kSQn/roK+6mGQa/MT4ef8Yt/wDBSnU9Ab/RfD3iq4e3hHRPLu8SwBR/szhY8+zVWD/f4Wrh+q95fLf8AWx+nnevlL/gpb4D/wCEy/Zf1W+ji8y58P3lvqaYHO3cYpPwCylj/u19W1zPxJ8JQePvh74k8M3OBDq+nXFixb+HzI2XP4Zz+Febhqvsa0KnZoR87fsL+OP+E5/Zm8JPJJ5l1pcb6VMM52+SxWMf9+vL/OvfgcV8C/8ABLnxVPpzfEHwHfZhubO4j1CO3bqrcwz8exSIV98iv574vwf9nZ5iKKWjfMvR6r7r2PdpPmgmPBxTutRg4pwNfKRkatDqUHFIDmiuiMiR9FMpwat4zFYcGpQc02it1MkfRTcml3VqpgO3UbqbkUZxWimKw/IoptFXzBYfk0ZNMop84WH5NGTTKKOcLDqMim0UucLC7qN1JRUOYWCik3UhOazcxik4pC1JRWTmAUUham5zWMplWFJzSUUE4rnlMYU0nNBNNJzXPKQ7ATmkopCcVzykXYUnFN6mjqaTpXJKQw6U0nNBOaaTmuaUi0gJzSUU0nNcspFATmkAxRSE1yykUgJpKKaTmuOUhgTmmE5pScU2uWUi0fn3/wAFVbELd/De8A+Z0v4mP+6bcj/0I18DV+j/APwVK0oTfD/wVqWObfUpbfP/AF0i3f8AtKvzgr+/fCqsq3CmHX8rkv8AyZv8jwMUrVWFFFFfrpxhRRRQAUUUUAFFFFABRRRQAUUUUAFfr1+wRp32D9lrwgxGHuGu5m/G6lA/QCvyFr9of2S9O/sv9m/4ew4xu0uOb/v4S/8A7NX87eNtfkyShS/mqJ/dFnpYJXqN+R68DTwc1FTwa/jCLPZY+nA5pnUUoOK7IyIFHBp4OabRXVGRLH04HNNBzRXVGQmSA0tMBzTga6oyIaHg5paZSg4rqjIkdnFOBzTaK6YyJsSg5opgOacGrpjImw4HFKDmm0V0RmIfQDimg4pwOa6IzJsOyKWmUVspiH0ZNN3UuRWqmA7dS5FNoq1MVh1FNoqucLD8mjJplFPnCw/JpKbRRzhYdRkU2ipcgsLupKKTIqHMLC0U3dSVm5jHFqaTmignFYuY7BSE4pCc0lYymUFFFITmueUgAmmk4oJxTa5pSKsFfA3/AAVG8Uz6i/w+8B2OZrm8uJNQkt16s3EMGB7l5hX3weor88Nei/4Xx/wU50fTR/pGmeGrmFSTyqraRmdwfYz7l/Gv0nw8wqr5z9Zkvdoxcvnay/E58RLlh6n6O/DbwhB4A8AeHPDVsQYdI063sVKj73lxqufxxn8a6Xn8KKyfFfiOz8H+GdX13UZPKsNMtJby4f8AuxxoXY/kDX7G26kr7tnin5uftg3En7Sf7dHgr4W2rtNpWkPDaXSochS+Li7ce4hVR9Y6/TO3hjtYI4okWOKNQqoowFA4AAr83P8Agml4cvPin8b/AIkfGLWo98/mSRws3IFxdSGSTaf9hFC/SSv0pBzXsZnJU5U8MtoK3zerGxMV+YHxUP8Aw1v/AMFFdL8Kp/pfhfwvMtrcL1jMVsTJc7v9+XMWf92v0A+PfxNg+Dnwd8V+L5iofTLF3t1fo87fJCn4yMg/Gvj3/glL8Mpzo3jD4oaqGmv9YuTp1rPLy7RqRJO+e4eQoPrEarAL6vQq4t7pcsfV/wCSBdz9AQu0ADpTqKK8MQUUUUAFFFFABRRRQAUUUUAFFFFABRRRQAUUUUAFFFFABRRRQAUUUUAFFFFABRRRQAUUUUAFFFFABRRRQAUUUUAFFFFABRRRQAUUUUAFFFFABRRRQAUUUUAFFFFABRRRQAUUUUAFFFFABRRRQAUUUUAFFFFABRRRQAUUUUAFFFFABRRRQAUUUUAFFFFACYr86v8AgsBrHl6P8NNLDf66e+uWX/cWFR/6MNfoqOlfln/wV01nz/ij4G0rdk22kSXO308yYrn/AMhfpXt5LHmx0PK/5DW5L/wSJ0jzviP481Tb/wAe2lw22708yXdj/wAhfpX6j1+d/wDwSB0fyfDnxK1Qr/x8XVlbBv8ArmkzH/0aK/RClnUubHT8rfkge4tFFFeKIKKKKACiiigAooooAKKKKAKuo3KWFhc3MhxHFE0jH2AJNfzm39y97fXFxIcySyM7H3Jya/oH+NWr/wBgfB7xxqedv2LQ764z6bIHb+lfz5E5JNfccNR0qy9P1LiJRRRX2pQV+8P7IOlf2N+zD8M7fGN+h29xj/rqvmf+z1+D6jLAV/Ql8HtK/sD4TeC9NI2fY9Fsrfb6bIEX+lfHcSStTpx83/X4kyPJP+Cgekf2z+yR49jAy8EdtcqfTZdRMT/3yGr8R6/e/wDak0b+3f2cfiXZhdznw/eyIvqyQs6j81FfghWnDkr0Jx7P80v8giFFFFfWlHUfCzV/+Ef+JvhHVN237Fq9pc7vTZMrf0r+hlTuQH2r+cCJzHKjKSCpBBHav6KPB+sDxF4U0bVVIK31lDcgjp86Bv618PxLHWnP1/QmRs0UUV8UQFFFFABRRRQAUUUUAFFFFACDqa/Jr/grPon2P49+HdSVcJe+H40J9XSeYH9GSv1kWvzb/wCCv+h4n+GmrqvDLfWkjfQwsg/V693JJ8mNiu6a/ApbnW/8Ei9b+0fC/wAc6Ru/49dXjutvp5sIXP8A5B/SvvivzH/4JB68LfxX8RdGLc3VnaXYX/rk8in/ANHCv04rLOIcmOqedn+CE9xaKKK8cQUUUUAFFFFABRRRQAUUUUAFFFFABRRRQAUUUUAFFFFABRRRQAUUUUAFFFFABRRRQAUUUUAFFFFABRRRQAUUUUAFFFFABRRRQAUUUUAFFFFABRRRQAUUUUAFFFFABRRRQAUUUUAFFFFABRRRQAUUUUAFFFFABRRRQAUUUUAFFFFABRRRQAUUUUAFFFFAHx1/wU++Ev8AwnfwDTxNaQ+ZqXhO6F3lRljbSYSYD6Hy3PtGa9G/Yc+LX/C4P2cPC+oTzedqmmR/2TfknLebCAqsfdozG592r2nxT4dsvF/hvVdC1KITafqVrLZ3ER/ijkQqw/Imvzn/AOCdXiO9+Cv7RHxA+C+uSlWnll+zBuA1zbMwJQekkJL59I1r3KX+04CdP7VN8y9Hv/mPofpdX54f8FWvANzpjeA/ilpW6C9064/sye4jHzIcma3b22ss3Pqwr9Dgc15H+1X8L/8Ahb/7P/jPw1HD597LZNc2S4yTcxfvYgPTLIF+jGuLAVvq+JhN7Xs/R6MEdX8IvH1t8Uvhj4Y8XWu0R6vYQ3TIpyI5GUb0+qtuX8K7HoK+Gv8AglP8T/8AhI/hBrfgu5l33fhu+82BCeltcZYAD2kWUn/eFfctZ4yj9Xrzp9n+HQGfl54fi/4UR/wU31nTP+PfTPElzMoI4Vlu4xOgHsJ9q/hX6Hqea+Cv+CouhXHgX4vfDH4nacm24QCBnXgCW1mWaLJ9T5jfgntX3Poer2+v6NYanZv5lpe28dzC/wDeR1DKfyIr8n8ScNeeEzBfbi4v1i/1R62EleLRoUU0NTs4r8ZjI7bDgc04Go6UHFdEZisSZzRTAc04NW6mTYWnbqbRWymIfRTKXNaqYrDqKbupcitFMVh240bqSir5wHbqN1NoqucB26jdTaKOcBd1G6koqecBcmkpMik3VDmOw6im5NJWbmFh26kzmkorJzGFFJuppOKxcx2HbqaTikJzSVjKZVgJzRRmmk5rnlIdhScU2ignFc0pDAnFNJzQTTSc1zykWkBOaSikJxXPKRQE4pvWikJxXJKRSQpOKbR1pCcVySkMCcUwnFKTTetc0pFpCUE4oppOa5JSLPkn/gpnYm6/Z/02YDP2bXreQn0BhnX+bCvy6r9b/wDgoBp4vf2XfE0pGTaT2cw9s3Eaf+z1+SFf3P4L1/bcNyh/JUkvwT/U8HGq1X5BRRRX72eeFFFFABRRRQAUUUUAFFFFABRRRQAAZNfuP8FNP/sj4O+BbHG37PodjER7iBBX4dRqXkRQMkkAAV+9ehWA0rRdPsh0t7eOEY/2VA/pX8reOtfloYGl3c39yS/U9bALWTNClBxTQaWv5IjI9dkgOKdUYOacDiuyMiGPBxS02lBrpjIkcDinUylBxXXGRI6nA5pvSiumMhNEgNLTAc04GumMiGhwOKdTKUHFdUZEjqUHFNBzS1vGYrDwacDmoqcGreMybD6KaDThzW6mKwoOKXdTaK2UxD6KZS5NaKYrDqXJpu6lyK0UxWF3Uu6m0VXOA7dRuptFVzgO3UbqbRRzgLuoyaSjIqHMLBRSbqTJqHMdh1ITim0Vm5jFJzSUUE1k5gFITSE00tWDmOw4mmk5pKKwlMqwUE4pCcU2ueUiijrmr2+gaNqGqXj+XaWVvJczP/dRFLMfyBr4Z/4Jc6FceOvi58T/AInagm64ceQrtyDLczNNKQfUeWv4P717z+3L44/4Qb9mfxdIkmy61ONNKhGcbvOYLIP+/fmH8KP+CaPgL/hDP2YdL1CSPZc+Ib241N9w+bbuEKfgViDD/e96/fvD/DfV8pxONe9SSivRav7zzMXLVRPrCvkj/gpj8Uf+EC/ZxudFt5vL1HxRdJpyBThhAv7yZvphVQ/9dK+t+tfmP+2ldS/tHftteBvhRZSNLp2lNDa3QjOdjS4nunH+7Aqfihr9Lyymp4lSl8Mfefy/4J5yPrD9gn4X/wDCrP2ZfC0E0XlajrCHWbvjBLT4MefcRCIH3Br6HxmobS1is7WK3hjWKGJAiRoMKqgYAA9MVMxCqSeg5rgr1HXqyqS3buI/Pr/gqz8TLifTvBvwt0gtNf6vcjULq3i++6gmO3THcM5c49YxX2V8C/hpb/B74Q+FPB9uFzpdjHFM6dJJz80z/wDApGdvxr8+/g8D+1t/wUS1fxhJ/pXhjwxM13bMeUMVuRFa49C0mJcezV+n+a9bHv6vRpYVbpc0vV/5Ib7DqKKK8QQUUUUAFFFFABRRRQAUUUUAFFFFABRRRQAUUUUAFFFFABRRRQAUUUUAFFFFABRRRQAUUUUAFFFFABRRRQAUUUUAFFFFABRRRQAUUUUAFFFFABRRRQAUUUUAFFFFABRRRQAUUUUAFFFFABRRRQAUUUUAFFFFABRRRQAUUUUAFFFFABRRRQAUUUUAFFFFACV+O3/BUPW/7V/ajuLXdu/s3SLS1x6Z3y4/8i/rX7EnpX4b/t167/wkP7WPxEuQ24RXsdoPbyYY4iPzQ19Pw9DmxUpdov8ANFR3PvT/AIJQ6L/Z/wCzvq96y4e/1+eQH1RYYUH6h6+1OmK+av8AgnXoZ0T9knwYWXbLeNd3bj/euZAp/wC+VWvpQdRXj5hPnxdR+b/DQT3HUUUVwCCiiigAooooAKKKKACiiigDxT9tDWP7D/ZZ+JFzu279Jkts/wDXUiL/ANnr8J6/Zz/gpXrf9k/sneIrfdtOo3lnaj3xOspH5RGvxjr9D4djbDSl3l+iLiFFFFfVFF3RNOfV9ZsLGP8A1lzPHCuPVmAH86/ovtIUtbaKGNdscaBVX0AGBX4B/s+6QfEHx2+Hun7dy3PiCwjcf7JuE3H8s1/QB0Ar4PiSd6lOPk/0IkZPjDRx4g8J6zpZAIvrKa2IPfehX+tfzryqUkdSMEEgg1/R+4yhHtX89Pxa0Q+GPin4x0crtOn6xeWu302TOv8ASr4an71SHo/zHE5SiiivuSgr97f2V9bHiD9m/wCGl7u3sdAs4nb1aOJY2P5qa/BKv2s/4J0a7/bf7JXg5WbdLZPd2j+225kKj/vllr5PiOF6EJdn+aJkfS9FFFfnxAUUUUAFFFFABRRRQAUUUUAJ1zXw9/wVn0L7d8CfDeqKu57HX442PokkEuf/AB5Ur7gPBNfM/wDwUY8P/wBu/smeL3Vd0thJaXiD/duI1Y/98s1ehl0+TF035r8dBrc+G/8Aglfrv9lftMXFmWwNT0O5tgvqVeKX+UZr9fRzX4c/sIeIf+Ea/ax+H1wW2pPdyWTDsfOhkiA/NxX7jCvV4ghy4tPukOW4tFFFfNEhRRRQAUUUUAFFFFABRRRQAUUUUAFFFFABRRRQAUUUUAFFFFABRRRQAUUUUAFFFFABRRRQAUUUUAFFFFABRRRQB86/ti/tMax+zRoPhzU9L0O01qPU7mW3lF1KyeWVUMuNvr835Vxv7If7bmqftIfEPU/DOqeHbLRhbaa9/FLazu5crLGhUhvaTP4VF/wU/wBDGpfs82F8q5fTtcglLeitHLGR+bL+VfJf/BNrUksf2n9Ogaby2vNNu4FXH+sIQSbfyjJ/4DU31KtofrrRRRVEhRRRQAUUUUAFFFFABRRRQAUUUUAFFFFABRRRQAUUUUAFFFFABRRRQAUUUUAFFFFABRRRQAUUUUAFFFFABRRRQAUUUUAJX5m/8FAdEvPgL+1D4C+M2jQkR3kkUlyE4ElxbFVdWPYSQFF99rV+mQNfOv7enwl/4W3+zb4kggh87VdFUazZADLboQTIo9S0RkAHqRXpZdWVHER5vhlo/RjR7z4f1qz8S6Fp2r6fMLiwv7eO6t5l6PG6hlYfUEGtAjK4r5G/4JnfFn/hYX7PkWgXU3map4UuDp7hjljbtl4GPsAWQf8AXKvruuTEUXh606T6MR+YXwmP/DLn/BSLWPC7f6L4f8TzyWsC9E8u5xNbBR32y7Ys/wC9X6eYr86/+Cq/gS60LU/h/wDFbSN0F7Y3A02a5Qco6sZ7ZvwIm5+lfdHwr8d2vxN+HHhnxVZ4EGr2EN3sU58tmQFkPurZU+4r08w/fUqWKXVcr9V/mN9z56/4KYeAv+Ey/Zg1K/jj8y68PXtvqabR82zcYX/ALKWP+7S/sOeOf+E4/Zo8IySSb7nTIn0qYZzt8lisY/79+Wfxr6I+Jng6H4hfDzxN4Ynx5Wr6bcWJLfw+ZGyhvwJB/Cvz7/4Jd+K5rCPx/wCBb7dDcWdzHqEcD9QxzFNx7FIh+NfBcYYX67w3UkvioyUvk9H/AJnbhJWnbufe9FNBpwOa/mSMz2LDgc0tMpQcVupiHUu6mg5pa2UxWHA5p26o6M4rZTFYk3UtR7qXIrVTJsPoptLurVN9gFopN1LkVd32ELk0ZNJkUU+ZgLk0ZNJRU84BRRkUm6lzgLRSbqSocx2HUUzIpN1Q5hYfuppOKaTmisnMqwu6kopCcVk5jsLSE4pCc0lYSmMUnNJQTimk5rCUh2FJppOKCcU2sJSKSFJzSUU0nNc8pFCk4ptIOaUnFc0pFWAnFN60daK5pSGJ0FNJoJppOa5ZSKSAnNJRSE1yykWkBOaSikJxXJKQzxj9sbTDq/7NPj6ADOyxFx/37kST/wBkr8bK/bn4/WX9o/A74g223c0mgXwUf7XkPj9cV+I1f2h4FV+fKsVS/lmn96S/Q8XHr34vyCiiiv6bPLCiiigAooooAKKKKACiiigAooooA3fAmn/2v438P2ON32nULeHHrukUf1r920PT6V+JX7O+n/2p8efh7bkblbXrJmHqqzKx/QGv21Bwa/jXx2r3xuCo9oyf3tL9D2sAvdkx9OBzTaOlfzDGR6g6nA5poOaK6oyJaJQc0tRg5p4Oa6oyIaHA0tNpQa6YyEOBxTgc0yiuuMiR9OBzTAc0tdEZCsPBxTgc1GDinA10RkS0OpQ1NBpa3jMgfRTKcGrdTAUHFODU2itlMVh4NLuqOl3Vqpk2JKKZupQfetVMVh1FJuozntVqYWFooyKMiq5xC5NGTSUVXOAuTRk0lGRT5n2AKKMik3Ury7ALRSbjSE+9ZtvsMdSbqbupN1ZOYWHE+tNLUlFZOZVgzmijpSFqxcx2FJxTSc0lFYSmMKCaQtTScVjKQ7HwX/wVE8VzX6eAPAtlumuLy5kv5IE6luIoePcvKPwr9Bfhp4Ph+H3w98NeGLfaYtI063sQV/i8uNVLfiRn8a/OPxHF/wAL4/4KbaFpQ/0jTPDdzCrE8qq2kZuHB9jMWX8a/UKv60yrC/2fkeCwr0bjzv1lqr+i0PCxEuaozM8Sa/Z+FvD2p61qEohsNOtZbu4kP8McalmP4AGvzo/4Ju6DefF39oD4jfGHWIt0iPKIS3IW4upGZtp/2I1K49JBXvf/AAUq+KH/AAr79m2/0q3m8vUfE1zHpcYU/MIv9ZMfoVTYf+ugroP+Cf3wvHww/Zk8NLNF5Wo64G1q6yMEmbHlf+Qli/HNfTUf9nwE6nWb5V6LV/5HP0PpAV4R+2v8Wv8AhTv7OfirVoZvJ1S+h/srTyDhvOnBXcvuqb3/AOAV7xX5qf8ABSDxNffF/wCO/wAP/gvoUm+VJYnuFXlRc3LBU3j/AGIvnz6SmuXLqKr4iKl8K1fogR65/wAEvPhL/wAIR8CrjxZdwlNR8V3RnVmGGFrEWSIfi3mt7h1r7O6Vi+EPDFl4K8K6R4f02PydP0u0isrdPSONAq/jgVtDkVz4qu8RWnVfV/h0/AGLRRRXMIKKKKACiiigAooooAKKKKACiiigAooooAKKKKACiiigAooooAKKKKACiiigAooooAKKKKACiiigAooooAKKKKACiimscKT7UAfn78V/+CmGu+AfiX4o8NWHhDTL600fUp7BLmW5kDSeU5QsQBjqpr7G+BfxBvfit8JfDXi3UrGLTbvVrY3DWsDFkQFmC4J5OVAP41+IfxD1NNc+IHiXUY5fPS81O5nWXGN4aVmDfjnNft/8C9DPhr4LeBNLK7XtNDsonH+0IU3H881KZTR3dFFFUSFFFFABRRRQAUUUUAFFFFABRRRQAUUUUAFFFFABRRRQAUUUUAFFFFABRRRQAUUUUAFFFFABRRRQAUUUUAFFFFADW4Umv59Pjbrn/CT/ABm8dasG3C+129uFPs07kfoRX75+MtcTwz4S1rV5MBLCymuWz0wiFv6V/PFbQT6xq8UKZlubqcIuerOzY/UmvsuHIa1aj8l+ZcT95v2YNB/4Rr9nX4b2BXY6aDZvIvo7xK7f+PMa9QrP0HS4tE0PT9Oh/wBTaW8dun+6qhR/KtCvkKsuecp922QLRRRUAFFFFABRRRQAUUUUAFFFFAHwx/wVq1v7J8D/AAtpith7zX1mI9VjglBH5yL+VflHX6N/8Fftd3Xfw00dW+6l9dyL65MKof8Ax16/OSv07I4cuCi+93+Jotgooor3xnvn7B+i/wBvftZ/Dy3K7hHdy3R9vKgkkz+aCv3Gr8ef+CXWhnVv2oobvbkaZo93d59M7If/AGrX7DV+ccQz5sWo9or9SJbhX4XftuaB/wAI5+1X8R7Tbs8zUvteP+u0aTZ/8iV+6Pc1+O3/AAVD0D+x/wBqO4vNu0arpFpeZ9cBof8A2jT4eny4qUe6/VBHc+RqKKK/Riwr9Z/+CTuu/b/gDr2ms2ZLHX5So9EeGEj/AMeD1+TFfo7/AMEgvEGJ/iToTt95bK9iX0wZkc/rHXgZ7DnwTfaz/ET2P0mooor8xMwooooAKKKKACiiigAooooAQ9K8y/aY8P8A/CUfs+fEXTAu+SbQbwxr6yLCzJ/48or06qmp2MWqabdWc674LiJopF9VYEEfkaqnLknGXZ3A/n3+DniD/hEvi54K1ovsGna1Z3TN6BJkY/oK/oRQ5UH1r+c/XdLm8PeINQ06fieyupLd+2GRyp/UV/QX8MvEf/CYfDnwvr27f/aml2t7n18yJXz/AOPV9hxFG/sqi81+Rcjp6KKK+NICiiigAooooAKKKKACiiigAooooAKKKKACiiigAooooAKKKKACiiigAooooAKKKKACiiigAooooAKKKKACiiigDwP9ujQP+Eh/ZY8dQhd0lvBDeKfTyp43Y/8AfKt+dfmb+xV4gi8NftR/D67mYIkl81mCf708TwqPxMgr9ffjD4f/AOEt+E/jLRQu9r/R7u2Uf7TQsB+pFfhz8OPEa+DPiL4Y15wSulapbXpA64jlV/8A2Woe5a2P33opqtuUH1GadVkBRRRQAUUUUAFFFFABRRRQAUUUUAFFFFABRRRQAUUUUAFFFFABRRRQAUUUUAFFFFABRRRQAUUUUAFFFFABRRRQAUUUUAFQywpcRPG6h43BVlYZBB6gipqKNgPzA/Zrlf8AZT/b68SfDm5Y2/h/xBK9lahz8u1/39k2e5wfK+shr9Pq/Oz/AIKnfD678O6x4D+Luibre/0+4WwuLiMcpIjGa2f8CJRk/wCyK+4vhH8QrT4q/DTw14uscCDV7GK62Kc+W5X54/qrBlPute1j/wB/Sp4tfaVn6r/Mb7nG/tcfC/8A4W9+z14z8PRw+dfGya8sgBlvtEP71APdiuz6Ma8F/wCCVXxQ/wCEo+C2reDrmXdeeGb4mFCeRbT5dfykE35ivttvmGK/MX4If8Yu/wDBRrX/AAY/+i6B4kmltLdTwgjnxcWuPUhtsWfUtTwn7/CVcP1XvL5b/gNbH6dnrX5eeG4f+FD/APBTXXdJ/wBRpniS5nVSOFK3aC4QD2EwVPwr9Q6/O/8A4KOfCLxnc/Gj4c+PvAPh7U9b1mKHy2/suykuDDLbTCWJ3CA4B80jJ7J7V5tKhHG0a+Bm7KrBx12Tto/kXTlySTPtcNil3AdSB9a/PuLQP24Pif8AeW68O2T92ezsNn5fvf51ai/4Jx/HXx4d/jj4rQbJPvJJf3d+4HoQ4VfwBxX5BQ8MKsX/ALXjYR/w3k/0PUli4LZH2p4g+Kngzwnu/tvxZomkleovdQiiI/BmFeca7+218E/D+4XHjyyuGH8NlDNc5/GNGH615F4d/wCCRHhm32nX/iDq2o/3hp1lHa/kXaSvT/D/APwTF+B2jbftmm6xruOv2/U3Xd9fJEf6V9BR8Psjo/x8TOp/hSX53MHjG9kcVrn/AAUy+EellhZweINYPY2tiiKf+/kin9K4bV/+CrGhw7v7K+H+o3np9rv0gz/3yj19caB+xl8EvDYX7J8N9Dl29Pt8Bu/z84tmvQtF+F/g3w2F/snwpommben2PToYsf8AfKivZpcK8NUP+XEp/wCKVvyMnips/OYf8FJfiR4k58NfCqKZW+7/AMfF3/6Aq5p4/am/ay8T/wDIL+E01pG33ZIfDV5t/wC+pHK1+ngiVRgAD6CncV6sMsyOj/CwMfm2/wAzN4io+p+Yq+K/25NeP+ieHrnT93TOnWMWP+/tSDwB+3ZrXzXF5NZZ9b3TI/0jNfpttpa7YxwEPgwVJf8AbiIdab6n5lf8M8/tqal/r/Gctrn/AKjipj/vgU4fsk/tg3H3/ifJF/3M10P/AEFa/TLmkz71usRSj8OHpr/t1E+0l3PzP/4Yx/a5f5j8XHU+n/CVX/8ARKP+GOf2vYvu/Fh3/wC5pvT/ADSv0x59aPxqvrUP+fMP/AUHtJdz8yz+y5+2Rp/+p+Iktzj/AKmKVv8A0NaQ/Bf9t7Svmt/EM14V6Aavavn/AL+Yr9NB1pah16Eviw1N+sEP2k+5+Y7R/t4+H/8AW2dxdoOwj0qfP4rk1Gfj5+2P4UP/ABMPhvdaqF6k+HZZh+cBFfp5+FGK5p0stq/HgqXyjb8hqtNdT8v2/wCCh3xi8K/N4q+E0UCL9/Npd2X6yb8VuaL/AMFW9Hl2jWPh7f2fq1nqCT/oyJ/Ov0i2DuoP4VzmvfDXwl4o3f2z4X0fVt33vt1hFNn67lNcFTJeH6/x4PlfeMmvw2NFiJrqfI3h3/gpX8HtZ2i9k1vQiepvrDeB/wB+Wc/pXqXhn9rL4P8Ai4qNP+IOiq7fdS+n+yMfbEwU59q2PEn7EXwO8Vbvtnw50mAt307zLLH08llFeS+Kv+CVfwi1re+k3niDw9J/CtvdpNEPqJEZj/30K8etwZw/X/hzqU38mv8AM0WLl1R9IabrFhrNstxp97b31u3SW2lWRT+IJFWzXwZq/wDwSk8VeGrhrzwL8UkjuhzGt3bS2bL6AyxO5/HaPpWRL8NP21/g5zp+qXPi2xi6mO9h1EMPQLP+9/IZr57EeHPPrgcbGXlJOP8AmbxxUeqP0Lpu6vzxh/4KDfFz4YXKWnxN+F/lkHbue3n0yVvf94HVvwABr1vwT/wUr+FPiRo4tZTVvC054Zry286EH2aIs34lRXx+N4Fz7Bpz9g6ke8Wn+C1/A6Y14S6n1nnNJXJeCvi34L+I0Ik8M+KNK1skZMdndI8i/wC8mdy/iBXV7s9K+BxFGthpOFaDi10aaf4my11Q7OKQtTScUhauBzNLCk4pCc0lFYuRVgoJxSFqbWEpjFJzSUAYpCawlIdhScU2ikJxXLKQw6Cmk0E00nNc8pFJATmkopCa5pSLsBNJRSE4rklIYE4ppNBNMJrllItIyvFmnf2x4V1mwI3C6s5oceu5CP61+ED8M31r98n+630r8H/E2mnR/Emq2BGDa3csBH+65H9K/rfwDr3+v0W/5H/6UmePmC+F+pmUUUV/Xp4wUUUUAFFFFABRRRQAUUUUAFFFFAHtX7GWnf2p+034DhxnbdyTf9+4ZH/9lr9jAa/Jn/gnzp3239pvQpsZ+yWl3N9Mwsn/ALPX6yL0r+FPHLEc/ENGkvs0197lL9D38Av3T9SUHFOqMGnA4r+eYyPRaHA4p3Wm0A4rqjIkdTgc03rRXXGRNiUHNLUYOacDXRGRFh4OKWm0A4rojIQ6nA5poOaQ8dK6YyFYkozimg4pQa6IyEPBzS9KZQDit1ImxKDRTAc0oOK2UybDqC9IXA6nH1rzTx5+0t8L/hr5i6/410q2uI/vWsE32icfWKPcw/EV6WFwmKxsuTD05TfZJv8AIhtR3PTgc0tfFXjX/gqJ4E0kyReGfDeseIpl6SXBSzhb6H52/NBXBRfte/tK/GPj4e/DlrGxk/1d5a6XLc7c9MzS/uv/AB0V+g4LgHPsSlOdJU495NL8NzCWIpx6n6IgkVjeIPGvh7wlF5uua7pujRYzvv7uOAY+rEV8Ixfsv/tf/F/DeKvGjeG7WXmSC51jylIP/TK0DKfocfhXSeG/+CR0U8oufFfxKubuVzmSLTrAKSe/72R2z/3xX1uH8O6NPXG45J9opv8AE5pYqPRHuniP9tj4K+Fy63PjyxupF6Lp0ct3n6GJWX9a8w8Q/wDBT74W6WWTTdM8Q6zIPuvHbRxRn8XkDf8Ajtd34X/4JhfBHQFT7dYax4iZep1HUmTP4QCOvV/Dn7I3wa8J7PsHw28Pll6Pd2a3TD33S7jmvoKPB/DuH+P2lR+bSX4amLxUuh8W6t/wVY86TydD+Gss7scI91qeCT/uLEc/99VRX9un9oXxR/yLfwhWVH+6Y9Gvro49irAH8q/SnR/Cei+Ho9mlaRYaYmMbbO2SIf8AjoFaoUDooFetTyjIKH8PBJ/4pNmTxE31PzFX4sftq+KObDwTdaUG6A6IkOP+/wCTUg8Pft4+IB84ntI27+bpMGPyIav03xRmu+EMvpfw8FSXrG/5kOtN9T8yh8Bv22dR/wBd4smtc+utRLj/AL4pw/ZO/bDveZfiXJbk9j4luF/9BWv0yB96Xr3roVeivhw9NekUT7SXc/M7/hjX9ruX73xadP8Auab4fySj/hjX9ruDlfi08n/c03x/mlfpjg+tH41X1qH/AD5h/wCAoPaS7n5mH9lH9sW15j+JUk2O3/CSTnP/AH0tIfgT+2zpv+o8VS3WP+ozC/8A6HX6a008VDrUZfFhqb9YoPaS7n5knwx+3joHMbT3iDuJtKnz+DEn9Kib4j/ttaBzd+ELrUAvUDSIJc/9+f6V+nf4UuK55Qy6r/EwVJ/9uWKVaa6n5gH9sf8Aae8Nca58IWMa9Xn8O38JP/At+39KIv8Agp/4q0GVY/EfwtSN+hC3ktqfyeJq/T4qG6iobizguominhjmRuCkihgfwNcNTKcgrfxcDH/t1tFrETXU/PHSP+CqfhCbb/avgrW7L+99kminx/30UrvdC/4KQfBnV9v2q+1fRc9ft2nM2Pr5RevqHWfgf8PPEmf7V8CeG9RLdTc6TBIT+JSvO/EH7CfwK8SFjc/DzT7dj3sJprXH0ETqK8upwlw1X/5dTh/hlf8AM0WKmjE0L9rz4N+IyotPiFo0Rbp9ulNp+fmhcV6PonjLQfE6b9H1vTtVTGd1ldJMMf8AASa8H8Q/8EsPg3rAY2M3iLQ3P3fsl+sij6iWNiR+NeY6/wD8EiYI3M3h34l3Nq6nKR3+mhz/AN/EkXH/AHzXiV/DzJ638DFyh/iin+VjZYx9Ufbm4Hoc1R1rVrfQtIvtTu38u1s4HuJX/uoilmP5A18IS/sN/tP/AA7+fwl8TUv7dPuW9vrVzCT9Y5F8v9a5vx1b/toaX4R1jw54h0PU9d0nULWSznNnZ2t5IYnUq21rfL5IJHOTzXi/8QwrOtGVHF05Rur3unbrZdzZYuHY6/8A4JeaHcePPjF8T/ibqMeZ2BhV25BlupmmkwfUCMD6P71+lZNfLH/BOX4V33wu/Zytjq+nXGl6zrOoXF/c2t5C0U8QDCFFZWAI+WIMAf7/AL19La9rNp4b0PUNWv5RBY2FvJdTyt0SNFLMfwANfsmPaliHCntG0V6LQ8iTuz82f25Lyb9oX9svwF8JLCRnstNaG3uvLOfLknKy3D/8BgWM/wDATX6XWNnDptlBa28Sw28EaxRxoMKiqMAAegAr82v+CdWi3fxo/aS+Inxh1aInyHlaDfyEuLp2OFP+xErJjsHFfpdXVmb9l7PCr7C19XqxPsUNa1e00DR77VL+ZbexsoHuZ5n6JGilmY+wAJr82v2C9Iu/2g/2sfHXxk1eFmt9PklmtRJz5c1wWSFB6+XArr7fJX0F/wAFKfi1/wAK5/Z2vNGtZvL1PxTMNMjCnDCD787fQqAh/wCuorof2AfhL/wqj9m3w+txD5Wqa9nWbvIw370DylPcYiEfHY7qdD/ZcDOt1m+VenX/ACDofSVFFFeIIKKKKACiiigAooooAKKKKACiiigAooooAKKKKACiiigAooooAKKKKACiiigAooooAKKKKACiiigAooooAKKKKACiiigArA8e+IY/CPgbxFrkp2xaZp1xeOfQRxs5/lW/Xiv7Znib/hEv2YviFe4JM2nGwAH/AE8OsH/tXP4UAfjD4d0l/EPiTTNMiz5l9dxW6465dwo/nX9AFrbR2lrDBEoSKJAiqOwAwBX4ifsoeHf+Ep/aQ+Hdjt3qNYguWX1WE+af0jNfuHUxKkFFFFUSFFFFABRRRQAUUUUAFFFFABRRRQAUUUUAFFFFABRRRQAUUUUAFFFFABRRRQAUUUUAFFFFABRRRQAUUUUAFFFFAHjf7YXiEeGP2Y/iTe79hfRp7QN6GYeSP1kr8Z/2cPD/APwlPx++Hmlld8dxr1kJR/0zEys//joNfqL/AMFPfEf9h/ss39nv2/2xqlpZY9cMZ8f+QK+Cv+CdHhv/AISL9rPwi7Jvh06O6vpB6bYHVT/326V9tlP7rL61X1/BFrY/atRgCloor4kgKKKKACiiigAooooAKKKKACiiigD8kv8AgrBrv9oftB6JpyNlNP0CEMvo7zTMf/HdlfFNfRn/AAUH8Rf8JF+1p44ZW3Q2bW9kg9PLt4ww/wC+99fOdfreWw9nhKUfJfjqarYKKKK9ID9Af+CQ2gef48+IGtbc/ZNOt7Pd6ebKz4/8gfpX6gEZNfBH/BIrQPs3ww8c63tx9s1eKz3evkwhv/a9ffAr8rzifPjaj7WX4Ize4Yr8wf8Agrz4f8jxt8PdcC/8fdhc2Zb/AK5SI4H/AJHNfp9Xwf8A8Fb/AA4Lz4Q+D9bC7msNaa1JHZZoXYn84V/MUsnnyY2n53X4Atz8raKKK/VjQK+zv+CU/iEaX+0ZqOnO+E1TQp4lX1dJIpB/46r/AJ18Y173+wp4l/4Rb9q/4fXJbalxePYsOx8+J4gPzcflXm5jD2mEqx8mN7H7kUUg6UtfkZiFFFFABRRRQAUUUUAFFFFABSHpS0UAfgv+1r4aPhP9pb4k6fs8tf7buLlF9EmbzVH0xIK/Wv8AYW8S/wDCVfsp/D66L7nt7JrFhnlfIleID8kH4EV+d3/BT7wv/YH7Ut7fBNo1rS7S+z6lVMH/ALQr64/4JSeJv7W/Z71bSnbMula5Mir6RyRxuP8Ax4yV9vmf7/LKVXtb8rfmW9j7Wooor4ggKKKKACiiigAooooAKKKKACiiigAooooAKKKKACiiigAooooAKKKKACiiigAooooAKKKKACiiigAooooAKKKKAGsNykHuMV+BnxM8OHwb8SfFGhbdn9l6rc2YHtHKyj+VfvrX4xft3eF/+EW/ak8aRqm2G9liv4z/AHvNiRmP/fZcfhUyKifrb8IfEj+MfhX4P12QfvdS0e0u3GejPCrEfmTXYV89fsGeK4/Fn7Lvg8/aEuLnTlm06dVbJiMcrBFb0PlGM49GFfQtUSwooooAKKKKACiiigAooooAKKKKACiiigAooooAKKKKACiiigAooooAKKKKACiiigAooooAKKKKACiiigAooooAKKKKACiiigDy/wDaW+FSfGn4H+LfCflq93eWbPZFv4bmP95Cc9vnVQfYmvlr/glJ8VZNV8A+JPh3qEjC+8P3X2u0ik4YW8pO9QP9mUMT7yivvMCvzA1vP7I3/BSKC+H+h+FvFswkc/dTyLxsPnsFjuFLY9EFe5gX9Yw9XCvf4o+q3+9DXY/UDvmvzn/4Ko+CLvwv4k+HnxZ0YGC9s5xp81yo+5LGxntm+uRNz/siv0XDZGa8V/bE+F3/AAt39nTxnocUPnahFaG/sgBlvPg/eKq+7BSn/AzXHl9b2GJhJ7bP0egI9D+Gvja0+JHw/wDDniqxI+zavYQ3qKDnZvQEqfdSSD7iuo6V8Vf8Esfif/wlnwN1Hwncy7r3wvfMkaE5Itp8yJ/4+Jh9AK+1etY4ug8PXnT7P8On4AxaKKaWA6nFcohR9aDWHr3jfw74VjL61r2m6QgGd19eRwjH/AiK8x8R/tnfBLwtu+2/EjQ5SvUafMbz/wBEh60hQqz+CLfogPa6TNfJWv8A/BT74H6Nu+yX+s65jp9g01lz9POMdeb65/wV18IwFv7F8Ba1fj+H7bcxW2frt8zFd0ctxk9qb+en5jsz79yKODX5qS/8FVfHXiWRo/C3wogdycKrXE96R+EcaUwftgfteeLOdI+E72Mbfdlh8M3m3/vqVytb/wBkYlfHaPq0Fj9LqOK/NH/hJ/29PFnFrp1zpkbfw/ZNNtsfjL8w/Ol/4U/+3J4h/wCPzxZcabu6/wDE5t4sf9+c/pR/ZiXx1oL5jsfpbwKaWHqK/NQfsYftba38198YTAD1SXxRqBx9AsZFO/4dyfHTU/8AkK/GGF89f+Jjezf+hAUfUcOvixEfubCx+lO9P74/Ok81f76/nX5pz/8ABLjxuYjJqPxeto4x953imYD8TIK5PWP+CeXhjRtx1z9ozwxp7Dr9rWNcf99XIrRYDCvbEX9IthY/VczIOrqPxpRMhGQ6n8a/HLU/2TPhDo5YXH7Tvhx9vX7LpjXH/ouc5rktT+D3wZ0cn7N+0VHdSD+G38KXw/Xdj9a6Y5PTn8NR/wDgDCx+3e9P7y/nS7h6j86/B6+0nwRpOW074x6rdMOnk6JcRZ/OYVh3HxD1PR2I0n4jeKJMdCjSw/8Atet1kDl8NX700HKfv8DRX4C2X7SHxW0psWXxK8WxoDwv9s3G3/vneRXU6X+218ctIKmD4jau5HT7T5c//oxWzUy4dr9Jr8Q5T90Rilr8YdH/AOClnx30zH2jxFYarj/n70qAZ/79qld/oH/BWj4lWe1dW8L+GtSQdWgSe3c/U+Yw/SuWWQ4uO1n8/wDOwcrP1fpMV+dXh3/gr5p0pRdd+HFzbD+KXT9UWbP0R41x/wB9V6r4a/4Kj/BbW9gv217QGPU32nh1H/fl3OPwrinleMhvTfy1/IVmfW17YW2pW0lvd20V1BINrxTIGVh6EHg14v4+/Yn+C3xFWRtR8B6bZXL8/adJU2Mgb+9+6Khj/vA1oeFP2vfg1402DS/iLoYZ/ux31z9jdvYLNsOfbFeq6fq1lrFqlzYXlve27/dlt5VkQ/Qg4rlTxGGd1eL+aEfAvjr/AIJK6O0rXfgTx3qGkTod8Vvq8KzgN2xLHsK/Xaxrgpvh1+2P+zkSdNu7rxvosHG22mGqIyjoojkAnUf7gFfqH9KUZq6uJWKj7PGU41V2lFM0jUlHVM/M/wAI/wDBTS/0HUP7K+JvgG50y8iIWabTN0ciH3t5sEf99/hX018N/wBq34V/FTyo9F8XWUd9JgCw1Bvss+7+6FkxvP8Au5r2zxx8MfCPxL0/7F4q8N6Zr9vghVv7VJSnurEZU+4INfKPxQ/4JX/DXxWJrnwhqOo+Cr1slYQxvLQH/cc7/wApMe1fF47gzh3M7unGVCf913j809fuOuGLnHfU+nN2enNBOa/PK5+Bf7WH7LWZfCeqTeMvDsHS20+T7bGEH8P2WUb1P/XIH610XgD/AIKYLY3/APZHxQ8HXWh38TeXNdaajYRv9u3kIdMezMfavzLNPDTNsNF1cBKNeC/ldpfNP8kd8MVCe+h91E4pCeK4n4d/GvwP8WrQT+E/Ethq527mt45Ns8Y/2omw6/iBXa1+R4vD4jBzdLEQcJLdSTTX3nammroCc0UU0nNeZKRQpOKaTSE4ptc8pF2FJzSUUhNc8pFWAmkopCcVyykMOgppNBNMJrmlIpIXrSUU0nNckpFgea/Eb472A0z42+PrQDCw69fIv+7574/TFftwa/G39r3TRpX7Sfj6EDbu1Az4/wCuiK//ALNX9O+AmItm2LofzQT+5pfqeVmC9yL8zx+iiiv7hPBCiiigAooooAKKKKACiiigAooooA+t/wDgmdp32r48atckfLbaDMwP+0ZoVH6Fq/T3PFfnT/wS507zfGvji+x/qdPghz/vyE/+06/RWv8AO/xlxHtOLasP5IwX4X/U+kwStRQ6nA0wHNLX4pGR3koNLUYNOBxXXGRDQ4HFO602jpXTGRI6nA5poOaK6YyJsSA4p1RA4pwNdEZE2H0oNNBzS1vGRI7NHWmE/lXkHxT/AGtPhf8ACFZodZ8SwXWpx5B0zS/9JuN391gpwh/3yte1gMBi8yqKlg6UpyfRJv8AIzk1FXbsexhqgvtQttMtJbq8uYrS2iXdJNO4REHqSeAK+ANe/wCCgHxI+LGrSaJ8HfAFw0zcLcPbtfXQHZ9iDZH/AMC3j3qbR/2Evj7+0DeRal8W/GzaHZMwf7Jcz/a5kz/ct4yIU/BgR6V+w5b4ZY+aVTNKsaEe3xS+5P8AU4p4qEfh1PffiR+3f8Ifh35sKa+fE1+mR9l0FPtAJ/665Ef5MT7V8+aj/wAFAPip8WNQl0v4T/DiQuTtEwt5dRnUdmwgVE/4EGA9a+mPhf8A8E3vg38PRFPqGlXHjHUUwTPrku+LPfEKBUI9mDfWvpjRPD+meGtPisNI0600uxiGI7azgWKNB7KoAFfpGC4U4dyyzjSdea6zenyS6epwzxU5baH5pW/7Iv7Uv7QLCb4heLz4c0ybl7S9vsgqfS1t/wB3n2Yqa9c+H3/BKD4d6CY5vFev6v4ruFxuii22Vu3rlV3P+TivuLrWVrvinRvCtmbvWdWsdItR1nvrlIUH/AmIFfXQxtSnH2WFiqce0Ul+RyOcpbs4fwJ+zN8K/hqI28O+BNFsZ48bLp7UT3A/7aybn/WvTAoUYAAHtXgfjD9u74HeDGdLrx7Y38y9I9ISS93H2aJWT82FeLeLP+CtHw50zemgeGPEGtyr0e4EVrE30O52/NatYPG4l8zhJ+b/AOCTZn3RSV+XXiX/AIK7eLbrf/YHgPR9Nz93+0bqW7x9dnlV5Z4h/wCCmPx11tmNrrmm6Grfw6fpkTAfQyhz+td8Mhxk90l6v/K4+Vn7Ljiguo6kD8a/B/Xv2v8A40eJC32v4leIY93UWV41qPyi21yc/wAQtZ8SH/iofGviW63fe8yR7r/0OYZrsjw7U+3US9E3/kHKfvxqXirRtHB+3atY2RHX7RcpHj8zXMah8e/hppBIvviF4XtCO0+s26fzevw102y+HGQ2peIfFUhPVbfRrdf1a7P8q7LR4f2dFx/at78TpfX7Ha6en/oUhq5ZFTjvNv0X/BCx+vd3+1n8GrLPmfE7ww2P+eWpxSf+gk1kzfts/A+EkN8R9HJH9xnb+S1+Zekw/sgEr9pn+K49ftAsMf8AjgJrttK0/wDYjmCi41LxpB6m6Vz/AOi0NY/2Zh1uqj9EgsfeUn7dfwIi6/EXTz/uwTn+UdA/bu+BB/5qLYfjBP8A/G6+P9J8FfsJajgL4r1JHPVbt76LH4mID9a7DSv2fP2J9aIFt43sIyegn8SeR/6MIrGWCwkfijUXyX+QWR9Kw/ty/Auc4X4jaYP99JV/mlXrf9sr4J3AAT4laCP9+42fzArwzTP2Cv2Y/Eqj+ydcN7u6Gx8RRy5/ImtKf/glh8F7gfurrxJDnvHqMZ/nEa55UsuW7mvVIeh7zaftQ/CG+A8r4neEsnoJNZt0P5M4resfjL4B1YgWXjbw7dk9BBqsD5/J6+Ubz/gkt8K5cm28S+LYCez3Ns4H/kAfzrCv/wDgkT4SkB+w+P8AWrc9vPtYpf5Fan2OXvarJf8AbotD7ws9XsdSTfaXtvdL/ehlVx+hq2GU9CDX5v3v/BIa6gfzNN+KmHHKibRipH/AlnP8qqN/wTi+Ovhv/kWfi/DFt+7/AMTC9tP/AEANij6ng5fBiF800Kx+lv40tfmgf2c/20/CHOm/EK41nZ90DxC8wP4XAH60g8W/t4eCeLzS7nWIk6L9j0+7yPrD8x/Oj+zYy+CtB/OwWP0voNfmh/w3V+054K/5Gn4SCSBPvSz6Fe2zH/gYbb+QrV0f/gro9tL5HiD4YSwSKcO9pqnI/wC2bxDH/fVS8oxW8EpejQWZ+jXXoaTJFfF/hz/gq18JNV2JqemeJNEkP3mltI5Yx9CkhY/9816j4a/by+BXifYtv8QLK0lbqmoQTWu0+7SIq/rXLPAYqG9N/df8gsz6AyfSiuX8M/FHwd4zCnQPFWja2G6f2fqEU+f++WNdOCGHBzXE4uOjVhDq+Vf+CkPxP/4V3+zTqthbzeXqPiWZNIiAPzeW2XmOPQxoyH/fFfVOecV+Zf7ed/cfHz9rvwB8IdOlZrawaGC58v8A5ZS3LLJM5/3YFjb/AL6r08spKriYuXwx95+iGj6d/wCCenwv/wCFafsyeHnni8rUdfLa1c5HJEuBF/5CWM/Umvpeqmm6fb6TYW1jaRLBa20SwxRIMKiKAFUewAFc/wDFPx5ZfC/4c+I/Fd+R9m0iyluyhOPMZVJVB7s2FHuRXHVnLE15S6yf5iPzu/annk/ao/bv8KfDG0dp9C0KRLO62H5R/wAt71wexCKI/wDejFfptb28dpBHDCixxRqERFGAoAwAB6V+dv8AwS28B3vi7xT4++MOu5uL68uHsLe4cffmkYTXL/XmIZ/2mFfoxmvRzOShKGGjtBW+b1Y32FooorxhBRRRQAUUUUAFFFFABRRRQAUUUUAFFFFABRRRQAUUUUAFFFFABRRRQAUUUUAFFFFABRRRQAUUUUAFFFFABRRRQAUUUUAFfH//AAU98TSaN+z1ZabE4B1bWoIJU7mNEklP/j6R/nX2BX5x/wDBWDxOk2tfD/w/HMfMt7e6v5ogeCJGjSNiP+2cg/Ok9hrc8r/4JqeGv7c/aZtb4rkaPpd1e59CwWD/ANrV+uFfnT/wSe8L79Q+IHiJ0x5cVrYRP67i7yD/AMcj/Ov0WpR2HLcKKKKokKKKKACiiigAooooAKKKKACiiigAooooAKKKKACiiigAooooAKKKKACiiigAooooAKKKKACiiigAooooAKKKKAPzz/4K9eJfI8J/Dzw+Hz9qvbq+ZB28pERSf+/zfka8z/4JJeGmvvjF4v1xk3Jp+jC2BxwrzTIQfriFv1qj/wAFYvE/9p/Hfw/oyPui0vQ0Zl/uySyyE/8Ajqx17T/wSJ8L/ZPhx468QlMG/wBUhsQ3qIIt/wD7cV9u/wDZ8l85fq/8i+h9+0UUV8QQFFFFABRRRQAUUUUAFFFFACUjHCk06sPxtr6eFPB2va1JgJpthPeNnpiONnP8qEm2kgPwW+P3iH/hK/jj4+1cNvjvNdvZYzn+AzPsH/fOK4GpLiZ7ieSWRi7uxZmPUknk1HX7RSgoQUV0NQooorUD9lf+CZnh/wDsX9lPRbvbtOq395eH3xKYc/lCK+rR1NeP/si+HP8AhFf2ZvhtYbdjHRbe6ZfRpl84j85DXsNfjuMn7TE1J92zNiHqK+Yv+Cjvhv8A4SD9k7xVKqb5dNmtL5B9J0Rj+COxr6erzj9ovwx/wmXwH+IGjBN8t1ol2sQ/6aCJmT/x4LU4WfssRCfZr8xH4B0UEYJFFfsiNQrpvhh4k/4Q74keFNe3bP7L1W1vd3p5cqv/AErmaUHBB9KmcVKLi+oH9H6NvRWHIIzT64X4H+Jv+Ey+D3gjXC299Q0WzuHP+20KlgfcHIrue9fi048knF9DIWiiipAKKKKACiiigAooooAKKKKAPzP/AOCvfhby9a+HfiREz51vd6fK+OmxkdB+PmSflUf/AASG8ViHxD8Q/DTvn7Ra2uoRIT08t3RyPr5sf5CvZv8Agqn4V/tv9nKy1VEzJo+tQTs+OkbpJER+LPH+VfGv/BM3xX/wjn7VWkWZfYutWF3p7Eng4j84D84R+Nfb0P8AaMmlD+W/4O5fQ/ZiiiiviCAooooAKKKKACiiigAooooAKKKKACiiigAooooAKKKKACiiigAooooAKKKKACiiigAooooAKKKKACiiigAooooAK/MP/gqr4U/s/wCKvhPxCqbY9T0lrViB954JSSfrtmQfgK/Tyvin/gqb4R/tX4OeHNejTdLpOreUxx92KaNgT/31HGPxpPYa3OX/AOCUHivz/Dvj3wy74+z3VvqMSE9fMRo3I+nlR/mK+/T1Ffk1/wAEzPF3/CP/ALRZ0p3xHrml3FqqE8GRNswP1Cxv+Zr9ZT1FJbDe4tFFFUSFFFFABRRRQAUUUUAFFFFABRRRQAUUUUAFFFFABRRRQAUUUUAFFFFABRRRQAUUUUAFFFFABRRRQAUUUUAFFFFABRRRQAlfDn/BVP4TnxN8JdH8dWcOb3wzd+XcOo5+yzkKSf8AdkEWPTe1fcfSuZ+I3gmx+I/gLX/C2pLmy1eyls5DjJTepAYe6kgj3Arqwdd4avCr2f4dRo4X9k74sD40fAHwj4llm87UWtRaagSct9pi/dyE+m4rv+jivXiAwIPQ8V+cf/BMHxre+AviD8Qfg3rx+z3lvPJeQQMcBbiFvJuVHqSBGfpGTX6PdOK2zCgsPiZRjs9V6PUGfkZo3xLf/gn/APtf/EO1bR5tU8P3Kyxw6dBIIt0MrLPbMGII+QHYTju1ej3P/BT74n+Opng+H/wnjllJ2qrrc6k35RLHzX6Aaz8KvBviHxANf1Xwpoup62I1hXULywilnVFJKqHZSQBk9K6S2s4LKFIbeGOCJBhY41Cqo9gK7qmY4eryynR5p2Sbb008h3PzXHjj9uf4ocafot14atpeqGxtbDaPrcfvB+BzS/8ADFH7U/xH+bxd8UvsVs/37afXbqbH0ijXy/1FfpJf6lZ6VayXN5dQ2lugy8s8gRFHuTwK8j8YftifBjwIHGq/ETRWkThotPmN64PoVhDkH604Y+vJ2w9GK9I3YXPlDQP+CRUEribxH8S7m5djl47HTQpz3/ePI2f++a9P8O/8EsPg3o2xtQm8Q664+8Lu+WND+ESIQPxrN8Y/8FXPhboxeLQdG1/xHMPuyCFLaFv+BO28f98V5Xcf8FMvi18Q53g+HPwojkYnaoEVzqkg/wC/QjGfqDXZbN6qvJuK+S/4Ian1loH7CnwK8ObTbfDvT5yve/lmus/USuwr0PRvg58PPCSbtL8F+HNJVBnfbaZBFjHckKPzr4FE37dHxd+6t34VsJO2LXTfLz9f3386fF/wTa+NHxGZZPiF8WY5A5ywe6utTdfqJCgz9DXNPDu/+0YpfJuQ7eZ9y+Jf2hPhV4DUxat468Oaa0Yx9m+3xGUfSNSW/SvI/FH/AAUo+Bfhzett4gvtekXrHpumy/o0oRT+Brzjwr/wSU+H+n7H8QeLdf1qReq2gitI2+oKyNj6NXsPhb/gn38CfC2xk8Ex6lOvWXU7ua43fVC+z/x2sOXLafxTlP0SS/HUWh4X4l/4K7eFoN48P/D/AFjUv7p1C8itfzCCWuQP/BRX48ePsL4G+Ekckb/daPTrzUGA9QyFR+JFff3hr4P+BvBuz+wfB2haOU6NY6bDC31yqg5967BVUdFApfWsFD4KF/VsV0fml/wmP7dvxE4sdIudAgfqv2OxssD6z/OPwOaP+GT/ANsLxz82t/E+TSY3+/DN4iuFX/viBSpr9LsUY96X9qSj/DpRj8h3PzXg/wCCU/jTxLKsviv4sRPL1LJaTXh/OSRK6zR/+CRPhCHb/avjzW7z1+yWsUGf++t9ffgoziplm+Meinb0S/yFdnxxpf8AwSt+DOnhftFx4l1Ijr9p1CNc/wDfuJa63Tv+CcfwD08Av4OmvnH8Vzqt3/JZAP0r6apa55Y/Fy3qP7wuzwmx/Yc+Bmn48r4c6W2P+ezSy/8Aobmt22/ZP+DdqAI/hl4XbH/PTS4n/wDQlNesYowfWsHisQ95v72I84h/Zv8AhPbDEXwy8IR/7uhWo/8AZKsD9n74YL0+HPhQfTRbb/4ivQKKz9tU/mf3sDz+T9n34Xzff+HPhR/97RbY/wDslU5f2ZvhFcg7/hf4POe40K1B/MJXpfPrS0e2qL7T+9geO3n7H/wVvs+Z8NPDq5/55WSx/wDoOK5fUf8Agn58A9UZ3k8AQxO3e21C7iA9wFlA/SvonNFaxxeIj8NSS+bA+KfE/wDwSj+E+reZJpGr+I9DmP3ES5iniX/gLx7j/wB9V5dqX/BLTx54Lunvfh38VUhuuqmdJ9Pceg8yFnz9cCv0m5pRXXDNcXDTnuvOzHdn5mHR/wBuT4LjMF5eeL9Pi6nzrfVPMA9pP3/5Yqzpf/BTz4kfD28jsPib8LFiuB8rGNZ9Nl46nZKr5PsMD6V+lWKo6po1jrlm9pqNlb31rJ9+C6iWRG+qsCDW39oUqmlehF+a0f4Bc+VPAP8AwU7+DXi8xxarc6p4RuW4I1SzLxbvZ4S/HuwWvo7wV8U/B/xFtRN4X8T6T4gjxk/2feRzMv8AvKpyp9iBXlfj79hL4J/EISPdeCbTSbpulzojNZFT67IyEJ+qmvnDxp/wSZgsrj7f8PPiDe6ZdRNvgg1eLcQe37+LaV/74NNU8ur/AAzlB+auvw1DQ/Q2uF+JfwO8CfGGx+y+MfC2na4Nu1J54ts8Y/2JVw6f8BYV8Bf2d+2t+zd/qZrzx3osHZGGsI4HYBv9JA+gFdT4E/4Kutpl7/ZfxO8AXelXkTbJ7jSCQUb3t5iGX/vsn2oWW14e/hpqVusXqFuxY+KP/BKq1t7k6x8KvGF1oWoRN5kNhqrsyK3bZcRgOmO2VY+9eZt8c/2lv2TbhLP4keHbjxP4ejYIL2+Hmqy9tl7Hkbj6Sbm9hX3b8Mf2uvhJ8W/Ji0HxpYC/kIA0+/Y2lwW/uhJNu8/7uRXrtzawX1vJBPFHcQyKUeORQysp6gg9RXnY6lRxsPq+b4eNWP8AeVpL0e5rCpOm7xZ8d/CL9u74Y/FMw2l1qLeEtZfA+x6yRHGzeiTfcPtuKk+lfQ0cyTRq8bK6MMqynII9a8b+NX/BOb4U/Ffz7zSbJ/A+uSZYXWjIBbs3+3bn5Mf7mwn1r5Z1H4L/ALTn7GrPd+Fb6Xxn4OgO4wWatdwBOvz2rfvIvUmPgd2r8jzfwwwONvUySvyS/kqbeikvwuelSxvSaP0MzSYFfIHwf/4KPeDvFrQ6d44spfB2qk7Dc8zWbN05IG6PnswIHdq+sNH1rT/EOnQahpd9balYzruiubSVZY3HqrKSDX4DnfDua5BU9nmFGUF0e8X6NXR6tOpCorxZeJzRSDrQTivkZSNrATimk0E4phNc0pFpC0lFNJzXLKRQE5oopCcVzSkNIQnAr8lP2+dPNl+1B4olIwt1DaTD/wABo0/mhr9aT0r8vv8AgpPp/wBj/aBs5sf8fWh28ufpLMn/ALJX9A+BeI9nxTKH89OS/GL/AEPOx6vS+Z8o0UUV/oMfOBRRRQAUUUUAFFFFABRRRQAUUUUAfoJ/wS10/wAvSfiFfY/1s1lCD/urMT/6GK+7h0r43/4Ji6f5Xwe8TXuMGfXGiz6hIIj/AOz19jg4r/MjxSxPt+MMdLs0vuikfU4RWoxQ6lBzSUV+ZRkdQ6nA0wHNLXTGQEgOKdUQOKeDiumMiGh1KDTeopa6oyJHUZrlfHvxO8K/C7SDqXirXbPRbTnabmTDyEdQiDLOfZQTXx78Rv8AgorqXijVR4c+DvhO71fUrhjFDfXdu0skh/6ZWyZJ9QWP1WvvMh4SzniGX+xUXydZPSK+b7eRzVK1On8TPt3XfEemeF9Mm1HWdRtdKsIRmS6vJlijQe7MQBXyj8Wv+Ckvgnwm81h4LsLjxlqS5UXPNvZq3T7xG98H0UA9mrhfCv7B3xq/aJ1ODX/jL4un0SyY71spnFxdKp5wkKkRQA/XI7rX2d8GP2OvhZ8C4oZtB8ORXesR4P8AbOq4ubvd/eViMRn/AK5ha/e8p8N8oy21TNKrr1P5Y6RXq938jyquNb0grHw7aeFP2rP2wyGufO8EeELjtNv021ZD6JzNMCOmdy+4r3r4Rf8ABLb4deDfIvPGV9e+ONRXDNAxNrZg/wC4h3tj3fB/u19S+Pvi34M+Fdh9r8WeJtM8Pw7dyreXKo8n+4mdzn2UGvkv4n/8FW/APh5prXwVoepeMLpchbmb/QrU+hBYGQ/Qov1r9ZwdGrCn7DLaKpQ7RSX3s8+U5Td2z7K8LeDNB8D6RHpnh7RrHRNOj+7a6fbpDGD64UAZ96d4l8Y6D4M09r/xBrWn6HZL1uNRukgjH/AnIFfm4fjX+2B+0ydnhHw/ceD9Cn6XNpaiyjKf3hc3B3Nj1jI+lbfhn/glv4v8b6iurfFb4ly3V2/Msdk0l7Ow9DPMRg/8BYVu8BTpu+KrJPstWRY95+IX/BSX4K+B2lhs9YvPFd2mQYtEtSyZ/wCukhRCPdSa8A1v/gp/8QPH9++m/C34X/aLk8I1ws2ozkHuIoQu0/iwr6W+Hn/BPj4JfD5Yn/4RUeI7xP8Al61+Y3W76x8Rf+OV7/onh3S/DVillpGm2mlWafdt7KBYY1+iqABS9tl9H+HTc33k7fghaH5uf8Iz+298dOb3UbzwbpsvTdcRaUEB7FYv3+PqDV/SP+CUHifxLJ9u8cfFJH1BzmQWtpJelv8AtrLIh/8AHa/SbGOgo59KTzatHSjGMF5JfrcLnxHof/BJz4VWSxtqOv8AijU5gPnAuIIY2/4CIiw/76ruNN/4JrfAawx5/hm91HH/AD86rcDP/fDrX1J0pCCe1cksxxct6j++35Bdng2nfsKfAnTABF8O9OfH/PxLNN/6G5roLP8AZK+DNjjy/hn4ZbH/AD102OT/ANCBr1rFGD61g8ViHvN/exHnEf7N3wlh+58MPB6+40G1/wDjdWV+AHwxRcL8O/CoHoNFtv8A4iu/pKz9rU/mf3sDgG/Z7+Fzdfhz4UP10W2/+IqnP+zR8JLkkyfDHwgxPcaHbA/mEr0vB9aKftqi+0/vYHkN1+yL8F70ESfDTw2oP/PKwSP/ANBArAvv2DvgPqAPm/DyxXP/ADxubiL/ANBkFe/Uma0WLxC2qS+9gfLepf8ABNX4D3+fI8NX2nZ/59tVuDj/AL7dq5DVv+CUPwjvQTaav4o05+wjvIXUfg0JP619pd+lLW0cxxcdqj+8d2fnrrH/AASE0OXd/ZPxI1Gz9PtempP/AOgyJXOn/gmR8WvCH/InfFuGHb9zMt1Yf+iy+K/SwYFBroWb4xaOV15pf5Bdn5on4B/ts+AOdI8dXHiDZ91V10XAP4XYA/Ok/wCF2ftvfD3jV/B1z4hWPrnRYrrP42hGa/S7HFKOar+1ObSpRi/lYLn5q2//AAVF+JPgyVYvHXwlhikBwyobjTjn2EqyV33hv/grV8Pb8xprnhPxDpDt1a18m6RfqSyHH0Ffcs9vDcxNFNEksbDDI6ggj3Brz/xJ+zr8L/GIc6x8P/Dl67dZm02JZf8AvsKGH50/rOAqfHQt6N/qF0eceFv+ChHwJ8UbFXxommTt/wAstTs54MfVymz/AMer1/wr8W/BHjgJ/wAI94u0PW2b+Cw1GKZvphWJB9q8K8U/8E2PgX4j3tb+HrzQZW6yaZqMo59lkLqPwFeP+Kf+CRXhyfe3hr4garppHKJqdnHdfgWQxfnij2WXVPhqSj6q/wCQ9D9Asqw4wazNY8LaN4ii8vVdJsdTjxjZeWySj8mBr85G/Yc/ab+F/wA/gb4o/bLaP7lrb6zc2xb6xOPL/NqZ/wALX/be+EZxrXhi58U20XZ9Lhv12juXtCGI9yc0LL1LWhWi/nZhY+0/Ef7InwZ8Vb/t3w38Phm+89nZrasffMW05ryzxL/wTF+B+uh/sem6voBbvp2pu2Pp5wkrxHRP+CrniTw3eCx8efC77Pcj/WGyuJLV1/7ZSoxP/fQr2Twd/wAFQvgv4k2Jqk+s+F5Dwx1GwMiA+xhMhx7kCtnh80w+sea3k7/kw1PMvEv/AASI0SQs3h34i6jYY5VNRsEuPwLI8ePriuaP7CP7Svw1+fwT8Vlnt4/u29vrF3aM3oPLIMZHsWr7l8HftH/C3x95Y0Lx9oF9M/3bf7dHHMf+2bkP+lejo6SKCrBgeQQc1k8zxsPdq6+Uor/IV2fmgfGX7dHwp4v9Iu/E9pH0X7Fa6huH1g/eH8Tmrn7BHw78YePv2n/G/wAU/iDol5pWrWsbuIr2zkttt1ckriNZOdqRLImOcBlyfX9Jjz70nA6VM8zcqc4Rpxi5KzaVtAuFfCf/AAVZ+K7aH8NdA+H1jKTfeIrv7RdRocn7NCQVUj/alKEf9czX3ZxX5gRf8Zd/8FIy/wDx+eF/CU2f7yfZ7JuPYrJct+KyVGVU4+1dafwwTf8Al+II+6f2XfhQvwW+BXhLwq0QjvbezWa+45N1J+8lye+GYqPZRXq3al4pa8upOVWbnLdu4goooqQCiiigAooooAKKKKACiiigAooooAKKKKACiiigAooooAKKKKACiiigAooooAKKKKACiiigAooooAKKKKACiiigAooooAK/IL/goz4yTxX+05qtrH80eiWVvpgYdyFMrfk0zD8K/XtmCqSegGa/BX4weLD48+K3i7xCH3pqeq3NzGfRGkYoPoFwPwqZFRP01/4Jm+FDoP7OLamyYfWtWuLpXI5KJthA+gaJ/wAzX1vXl37MvhL/AIQb9n7wDo7J5c0WkwSypj7ssq+bIP8Avp2r1GmhMKKKKYgooooAKKKKACiiigAooooAKKKKACiiigAooooAKKKKACiiigAooooAKKKKACiiigAooooAKKKKACiiigAooqG4nS2gklkYJHGpZmJwAAMk0bgfiD+3l4q/4S79q7x9cK+6K0uo9PQZ4XyIkiYf99qx/Gv0l/4JweFv+Ea/ZQ8MzMmybVZ7rUJBj1mZFP4pGh/Gvx68f+JH8aePfEWvSEmTVdSuL1i3XMkrOf8A0Kv3m+Avhb/hCfgr4G0Ip5clho1pBKMY/eCJd5/Fsn8a+3zr9zgqND0/BFvY76iiiviCAooooAKKKKACiiigAooooAK8P/bU8S/8Ip+y18Rr3fsMultYg/8AXwywY/8AIle318bf8FTvE/8AYv7NcGmq2H1jWra2ZB3RFklJ+gaNPzFduBp+1xNOHmho/Iaiiiv2A0Cp7Czl1C+t7WBd808ixoo7sTgD8zUFem/syeGP+Ew/aE+HmklN8c2uWjyr6xpIHf8A8dVqyrTVOnKb6K4H7xeGtHi8PeHdL0uD/U2NrFbJj+6iBR+grUpF4Wlr8Ybu7syCobiFLi3kikUOjqVZT0II5FTUUgP52fHnh1/CHjjxDoUgIk0zULiyYHrmORkP/oNYVe8ftz+Ff+EQ/ar+IVqE2x3N8uoKccN58aTMf++nb8Qa8Hr9lw9T2tGE+6T/AANQoooroA/a7/gnf4qHij9lDweGffPpxuLCX22TOUH/AHwyV9KV8D/8EjvFf274Y+N/DjPubTtWjvQp6hZ4tv5Ztz+Zr74r8izGn7LF1I+d/v1M3uLRRRXniCiiigAooooAKKKKACiiigDxj9sbwl/wmv7MXxF00J5jppUl6igZJa3InUD3zEK/Gf8AZ38W/wDCDfHbwDrjP5cVnrVq0zZx+6MqrJ/44Wr98dZ0uDWtIvdPuV3213A8Eq+qspUj8jX873iLRrjwp4o1PSrjKXenXkttJjgh43Kn9RX2uQSVSjVoP+rq36FxP6LV+ZQadXJfCjxYvjz4Z+FPEakMNW0q1vSR6yRKxH4EkV1nevi5RcZOL6EC0UUUgCiiigAooooAKKKKACiiigAooooAKKKKACiiigAooooAKKKKACiiigAooooAKKKKACiiigAooooAKKKKACvF/wBsTwb/AMJz+zT4+09U3yw6eb+MAc7rdhNx7kRkfjXtFVNS0+DVtOurG5QS29zE0MiHoysCCPyNAH4afs6eMf8AhAfjp4G11n8qG11aATtnGIXcJJ/44zV+6o5ANfgB4y8O3HgrxnrehXGRc6VfzWchPB3RyFD+q1+5fwW8ZD4hfCXwh4kL+ZLqWl288x9JSg8wfg+4fhURLkdrRRRVkBRRRQAUUUUAFFFFABRRRQAUUUUAFFFFABRRRQAUUUUAFFFFABRRRQAUUUUAFFFFABRRRQAUUUUAFFFFABRRRQAUUUUAFFFFAH5h/tgWk37MH7bvg74sWEbRaRrLx3d0IxgMyAQ3kYHq0TK31kNe6eMv+CpXwe8O700ePW/FM38DWdn5ERPu0xRgP+Amvdfjv+zt4P8A2jND0zSvF0N09vp139rhazmEUmdpUoWwflIIJAwcqvPFYPgz9iz4KeBNjab8PtJuZk5E2qI182fX98WAP0xXvfWsHVpU/rEZOcVbTRNdLsq6PkfUv+CofxF8d3b2Xw3+FSzXH3V87z9SkPofLhVMH2yfxqrn9uP41f8AP54P06X/AK99L8vP/kf+dfpLp2k2Oj2iWtjZ29jbpwsVvEsaL9ABgVdxWf8AaFGn/AoRXrr+Yrn5rWP/AAS/+I/ju6jvPiN8VkmnzuYxm41KT6b5mjwffn8a9a8G/wDBKz4SaEEk1u917xLMPvpPdLbwn6LEoYf99mvs/wDCisZ5pi5q3NZeVl+QXZ5F4O/ZN+D/AIE2HSPh5oSSp92e7tRdSr9Hm3MPzr1W1s4LGBIbeCOCFBhY4kCqo9AB0qxRz6V506tSo7zk36sQtFFFQAUUUUAFFFFABRRRQAUUUUAFFFFABRRRQAUUUUAFFFFABRRRQAUUUUAFFFFABRRRQAVx/jv4TeDfidafZfFfhnS9fixtU31qkjp/uORuU+6kV19AFOMpRd4uzA+JPif/AMErfht4o8648IanqXgu9bJSLd9stR/wByH/APIn4V46fgn+13+yyfM8Ga9P4x8PW/3bSyn+2xhB/D9lmG5Sf+mQP1r9PqTFerTzSvFclW049pK/47jufnf8PP8AgqlcaNqH9i/FrwLd6Pfwt5c91pSMjI3+3bTEMvvhyfQV9hfCz9pD4b/GmFP+ER8W2GpXTLuNg8nk3S+uYXw+B6gY962/iH8HfBfxY0/7H4v8M6br0W3aj3cAMsY/2JB8yH3Uivjv4q/8Ep/Dd/K+pfDXxNeeF9QRvMistQY3FuGHQLIMSR49TvNa3wGJ3Tpy++P+YaM+hPjd+xt8L/jxHPca5oK2GtyAka1pOLe63erkArJ/wNW9sV8V+J/2QPj3+ydqVxrvwn1648U6AG8yW0sl/fMo/wCetm2VkOOMpubqcLUn/CxP2tv2PSE8SWE/jfwpb9bm7DajbhB3+0JiWPjp5mAP7te+fBv/AIKcfDL4heRZeKluPAmrPhSb0+dZs3tMo+X6uqgetbVMJXdF0pxjXovdNKSa9GaRcou8WeV/CL/go7o+pXS6L8TdHk8K6tG3lSX9tG7W28HB8yM5kiOeMfN7kV9f6D4i0zxTpUGp6NqFtqmnzruiurSVZY3Hsykis34rfs3/AAm/ai0NNQ1KwsdRmnj/ANG8R6LMguMdAVmTIkA7B9y+1fEvi79jr46/snarceIfhJr114o0IN5ktpZp+/KjtLaHKy8cbky3U4WvxHPfDDKc25quUz+r1v5JXcG/J7o9OjjpR0mrn33mkOK+OPgv/wAFE9C1+4TRPiRp58Ja0jeU19GjG0ZwcEOpy8RzxzuA5ywr670zVLLW7CC+0+7gv7KdQ8VzbSCSORT0KsCQR7iv5lz/AIazbhut7LMaLiuj3i/RrT9T2qdWFVXiy2Tmiimk5r4uUjdIUnFNopCcVyykUBOK/OP/AIKf6d5XxF8H3+OZ9Lkgz/uSk/8AtSv0ZzXwX/wVIsMxfDu9A6NfQs318gr/ACav2fwcxHsuMsLH+ZTX/krf5o4cav3Evl+Z8D0UUV/pWfLhRRRQAUUUUAFFFFABRRRQAUUUUAfqh/wTp0/7D+znBNjH2vVLmb642p/7JX1BXgf7Dlh/Z37MPgxSMNKtzM3vuuZSP0xXvQOK/wAouOMR9Y4nzCp/09mvudv0PrsPG1GPohwOKd1FNoBxXxsZG4+lBpoOaWumMiR1KDiuY8d/Efwz8MdEfVvFGtWujWC5Ae4fDSH+6ij5nb2UE18Y/ED9vPxf8UNd/wCES+CPhe8uLyclE1CS28+6cdC0cIyqKOu588HkLX6Jw3wbnPE0/wDYqVqa3lLSK9X1+RzVa8KS95n2P8R/i34R+EujnUvFmu2ukQEHy45WzLMR2jjGWc/QGvjfxx+3t41+K2tnwt8EvCV7JdzZVL6S2+03bDpuWIZSMD+85YY6ha6H4Uf8E1PFPxD1dfFfxz8U3ct1MRI+lWtz590/fbLcHKoB02pu4PDLX09rHxG+A37GPh06RHcaP4XKqG/srTU8+/uDjguq5kYns8hx71/TnD/hxkuTOMsQni6/a1oJ+S3fz0PErY2U9IaI+Xfhl/wTW8YfE3Vl8UfHHxbdiebDvplrc/aLth/dedspGB/dQMMdCtfavgr4ZfDD9mvwtM+jabpHhDTIkAudSupFR3HrLcSHc3/Amx6V8VeNv+ClHj74r6w/hz4I+BLr7RL8qXtzbG8vMf3xCmY48erFx64ql4f/AGAfjT8ftTh1341eOp9NjY7xZyz/AG26QHqqopEMIP8Ask47rX6/PDVFTUcVNUoLaK7eSR5zu9We2fFz/gp98L/ATTWfhiO88dammQDZDyLQN6GZxk/VEYe9eDH45/tZftYMYvA2hT+D/Dc5wLyxj+yRlPX7ZKdzEf8ATIg+1fX/AMIv2HPhF8HBDcWHhmLWtWjAP9p65i7myP4lUjYh90UGvflQIAAAAOgrj+tYTD6YenzPvLX8NhXSPzw+H/8AwSpm1m+/tf4q+PbrVr6Y757bSSWZ2/2rmYFm9D8gPvX1v8L/ANlf4V/B9Yn8M+DdOt72PBGoXUf2m6z6iWTcy/RSB7V61QTiuSvj8TiNJzduy0X3IVwCgdBiloorgEFFFFABRRRQAUUUUAFFFFABRRRQAUUUUAFFFFABRRRQAUUUUAFFFFABRRRQAUUUUAFJilooAy9b8N6T4ltDaavpdnqlqesN7bpMh/BgRXjPjH9hv4H+Ng7XngDTrKZuRLpJexKn1CxMq/mDXvVJyfatYV6tLWnJr0dgPhXxh/wSW+H+pl5PDfizXdAlbol0sd5Ev0GEbH1Y15y//BPv9oD4UFpfhz8UllgjOVt7fULnT3f28v5oz9C2K/TAUHivRjmuKirSlzLs0mO7PzN/4W7+2z8FuNe8MXHiyzh7y6ZHfrt9TJaENj3Y5ra8Nf8ABWa60q6+w+OvhnPZ3MZxNJp10UdT/wBcZVyPxev0Y+tYXiXwR4d8ZWn2fX9B03W7fGPK1G0jnXH0cEVp9ew1X+NQXqm0O58geMP+CnPwy1X4WeJp/Dl3quneLDYSJptjqFiysbhhtQ70LoNpO45YZCnvVH/glP8AChtA+GOu+P76I/bvEl35FrI4yfs0JILA/wC1KZAf+ua16540/wCCffwN8aeY7eDU0W5f/lvo1zJbbfogPl/+O17V8PvA2l/DPwVo3hXRI2j0vSbZLSASEF2VRjcxAALE5JOBkk0VcThoYaVHCppyave2y6aeZJ0tFFFeKAUUUUAFFFFABRRRQAUUUUAFFFFABRRRQAUUUUAFFFFABRRRQAUUUUAFFFFABRRRQAUUUUAFFFFABRRRQAUUUUAFFFFABRRRQB53+0L4x/4QH4H+ONeWTy5rTSbjyGzjEzIUj/8AH2WvxN+GvhR/HnxF8M+HUBLarqVvZ8dhJIqk/gCTX6d/8FNfGv8Awjv7PcWixyYm1/U4bdkB5MUeZmP4MkY/Gvjb/gnh4M/4S39pzQ7h4/Mt9FtrjU5Rjj5U8tD+DyofwqHuWtj9foIUtoY4o1CRooVVUYAAGABU1FFWQFFFFABRRRQAUUUUAFFFFABRRRQAUUUUAFFFFABRRRQAUUUUAFFFFABRRRQAUUUUAFFFFABRRRQAUUUUAFFFFABXl/7Tni0eB/2fPiDrIfy5YNFuUhbOMSuhjj/8fda9Qr5D/wCCoHi7/hHf2YbnTVfbJruqWtjtB5KqTOfw/cj866sHT9tiIU+7Q0flN8JPCh8d/FXwh4d2b11XV7Wzcf7LyqrE+wBJr+hGNAiKoGABjAr8WP8AgnR4Q/4Sz9q7wrI6eZb6VHc6lKMdNkTKh/CR46/aoV9DxFU5q8KfZX+//hhyFooor5QkKKKKACiiigAooooAKKKKAE71+bf/AAV88VAyfDrw3G/IF3fzJn18tIz+ktfpItfjv/wVD8Vf2/8AtQT6cH3Lomk2tltB4DMGnP44mH5CvfyOnz42L/lTf6fqVHc+RaKKK/Tiwr6q/wCCZ/hf/hIf2rNFuym9NHsbu/YY4H7vyQfzmH6V8q1+hP8AwSG8K/aPFvxC8SMmPsllbaejkdfNdnYD/vwv5ivKzSp7PBVJeVvv0E9j9OqKKK/JzMKKKKAPyV/4Kv8AhX+yfj3oetIm2LVtEjDNj70sUsit/wCOmOviav1A/wCCuvhH7X4D8B+JlTmw1GfT3Yek8YcZ/wDAc/n71+X9fqeTVPaYKD7afczRbBRRRXtDPuT/AIJMeLf7L+NfibQHfbFqujGZRn70sMqYH/fMkh/Cv1e71+G/7Cniz/hD/wBqvwBdM+2K7vG05xnhvPjaJR/306n6gV+456CvzbiCnyYvm/mS/wAiJbjqKKK+bJCiiigAooooAKKKKACiiigBO1fhp+3J4O/4Qn9qjx/aKmyK7vhqSHHDfaEWZiP+BOw/A1+5dflR/wAFavBo0r4veE/EqR7ItX0lrZiB96WCQkn67Zox+Ar6TIKvJi+T+ZP8NSo7n15/wTn8Y/8ACXfsp+F43k33Gky3GmynPTZKWQfhG8Yr6br88P8AgkP4z+0eGvH3hSSTH2a7t9ThQnr5iGOQj6eVH+Yr9D687M6XssXUj53+/UT3FooorzBBRRRQAUUUUAFFFFABRRRQAUUUUAFFFFABRRRQAUUUUAFFFFABRRRQAUUUUAFFFFABRRRQAUUUUAFFFFABRRRQB+OP/BQHwSfBf7TviR0j8u21hIdVh46+Yu2Q/wDfxJK+2/8Agmn43/4Sf9nVNHkk3T+H9RnswpPPlORMp+mZHA/3a8o/4Ku+BN1v4H8ZRR8K02k3MmPUebCP0mrkP+CV3jr+zPiT4q8JzSbYtW09LyJWPWWB8YHuVlY/8A9qjZl7o/TmiiirICiiigAooooAKKKKACiiigAooooAKKKKACiiigAooooAKKKKAGUdOtYfivxGnhLR5dSntLq7toOZfsiB2jTu5BIyB3xk98YzXM6N8evA2tECPXYrdz/Ddq0OPxYAfrWcqsIvlk7HVSwmIrQdSlByS6pXt62PQqd2rP07XNP1ePzLK9t7uM/xwSq4/MGr456VaaexzSi4u0lZjqKTNLTEFFFFABRRRQAUUUUAFFFFABRRRQAUUUUAFFFFABRRRQAUUUUAFFFFABRRRQAUUUUAFFFFABRRRQAUUUUAFFFFABRRRQAUUUUAFFFFABRRRQAUUUUAFFFFABRRRQAUUUUAFFFFABRRRQA1lDDBGRXz98ZP2G/hJ8aPPub7w8mhazLk/wBq6Fi2mLerqAUc+7KT7ivoLr1pDxWlOtUoS5qcmn5AfmRrX7E/x8/Zh1KfXfg34wuNd05W8x7K0cQTuB/z0tpCYpsDjqSeyium+GX/AAVD1Pwxqn/COfGjwXd6TqMDCOe+sLdopYz6y2smCPUlW+i1+iVcN8Tfgp4H+Mml/YPGPhqw1yIKVjlnjxNFn/nnKuHT/gJFeusxhXXLjKal/eWkv+CO/c8V8W/CX4A/ty6DLq+mXljf6qUH/E50WQQahbnsJkIyf92VenTHWvk3xN+zz8f/ANiW/uNa8CanL4v8Fo5lmjtYmlTZ3M9oSSvA5eMnAHLDpXffE3/gmNr3grVj4m+CPjK707ULcmSHT725aCdD6RXKY+gDge7GsTwn+3r8Yf2eNag8MfHLwbdalAvyC+eEW94VHBZHH7m4A9RjPdzXRUwlLG0HQXLXpPeE0v1/NGkZSg7xZ3vwM/b68FfEv7Ppnifb4N8QNhMXUmbOZv8AYlONpPo+PQFq+oIpFlRXRg6MMhlOQRXzN4g+Ef7Of7d9lPqvgzWbfw345kQyyG0jEF0W6k3FoxAlA7unJ/vnpXhV3/w0B+wNfLBqlufFnw9VwqShnnstueAsmN9s3+yQFJzw3Wv514o8IMNjXLEcPy9nU60Z7P8Awyf4Jns0Mf8AZqfefogWppOK8V+B37WPgT45QxW2n339k+ICvz6NqDBJie/lnpIOv3ecckCvZ6/lDNcqx+S4iWFzCjKnOO6at813Xoe3CUZrmi7oK+NP+Cnen+b8L/Cd9j/U6uYc/wC/C5/9p19l18s/8FHNP+3fs9xTYz9j1i2n+mUkT/2evr/DTE/V+LsBPvNL71YxxSvRl6H5d0UUV/qofIhRRRQAUUUUAFFFFABRRRQAUUUoGSKibtBsaP2Z/Zd0/wDsz9nr4fw4xu0eCb/vtd//ALNXqIODXJfCWw/sn4W+DbHG37No9nDj02woP6V1nev8f89xH1jNsVW7zk/vbPtIRtBLyHhsdaf1qB5UhjZ5GCIoyzMcAD1r5Z+O37fnhL4dNPpPg9I/GPiEZTfC/wDoUDf7Ug/1h9k47bga9DIeHc04jxCw2W0XN9bbJd23oiKtSFJXm7H034g8RaX4V0m41TWtRttL063XdLdXcojjQe5PFfG3xb/4KEPqepjwv8HdEn8QavcP5EWpy2zuHc/88LcDc59CwHT7pFcx4W/Ze+NP7XF5H4u+LevS+DfB0YNxGl8vlFYsZJhtiQIxt/5aSYOMH569Al/aS/Z2/Yx0ybRvhToq+N/FYQxT6pDIHEjf9NLsg5HQ7YVKfQ1/XPCvhJl+WSjVzT/aay+ytKcX5vr/AFoeDXx8p6U9EYPw1/4J7fEP42awnjD47eJ7ywilw/8AZqzLLesnXaTzHbr/ALKgkcjapr2XXP2mf2dv2MdDm8OeCbS01TVYxtksPD2JpJHHe4umJBOeDlmYf3a8CTRP2pP26mEt/M/gvwFc8hH32Nk8Z9IxmW4yOhbcue619K/BD/gm98MPhZ9nv9fgbx3riYYz6pGBao3+xbglSP8AroX/AAr9znGhh4KlXklGO1OCsl5aaHlN31kz5yufj3+1B+2TPJZ/D7RJ/BvhSVijXliTbxhe++9fBYjuIsH/AGTXp3wg/wCCV/h7S5l1b4n6/ceLtUdvMlsLJ3htSx5O+U/vZOe42fQ192WttDY28VvbxJBBEoRI41CqqjgAAdAKsY4rhqZnNR5MNFQj5b/N7kXOb8FfD3wz8N9GTTPC+g2GhWC4/cWFusQY+rYGWPucmulpMH1pa8dycneTuxBRRRQAUUUUAFFFFABRRRQAUUUUAFFFFABRRRQAUUUUAFFFFABRRRQAUUUUAFFFFABRRRQAUUUUAFFFFABRRRQAUUUUAFFFFABRRRQAUUUUAFFFFABRRRQAUUUUAFFFFABRRSZoAT60fjVa7v7ewhMtzcRQRjq8jhQPxNcXrXxv8F6HuEutxXEg/gtAZv1UEfmaiVSEPidjoo4avXdqUHL0TZ3mM0AcHNeB6z+1ppNsWXTdFu7wjoZ5FhB/Lca5vT/2hPHfj/XodI8O6ZYWk07cEo0hjXuzMTgAf7tcksZRT5U7vyPbhw9mDg6k4KEVq3JpW/X8D6hFA64rM0OyvbHS7aK+vn1G8Vf3ty8ax+Y3chVAAHoPTqSea1McV2rVHzslytpO4tFFFMQUUUUAFFFFABRRRQAUUUUAFFFFABRRRQAUUUUAFFFFABRRRQAUUUh4FAH5jf8ABVLxx/anxM8KeFopN0Wk6c93IoPAlnfGD7hYUP8AwKuz/wCCUPggrZeOvF8sfDyQaVbvjptBklH/AI9D+VfI/wC1l47/AOFjftE+OdYWTzbcag9nbsDwYoAIUI9iI9341+nf7B/gY+Bf2ZPCiyR+Xdasr6tNxjd5zZjP/foR1C1Zb0R9CUUUVZAUUUUAFFFFABRRRQAUUUUAFFFFABRRRQAUUUUAFFFFABRRRQAUUUUAFFFFABRRRQAUUUUAFFFFABRRRQAUUUUAIvSvzU/4K9eMd+o/D3wrHJ/qornUp0z13FI4z/45L+dfpWvSvxg/4KTeM/8AhLf2qdetkk8yDRLS20yMg8cJ5rj8HlcfhX0ORUvaYxS/lTf6fqVHc9k/4JE+DvtPi/x94pdP+POyt9Nicjr5rmRwPp5CfmK/Tvua+OP+CWfgw+Hv2bZdYkjxLrurXFyrkcmKMLCo+gaOT8zX2P3rkzar7XGVH20+4T3FoooryRBRRRQAUUUUAFFFFABRRRQA1uAa/BL9qfxb/wAJt+0X8Q9XD+ZFJrNxDE/96OJzEh/75Ra/dHx34ji8H+Cdf16bHk6Xp9xevnptjjZz/wCg1/PBeXMl7dz3EzmSaV2kd26sxOSa+x4bp3nUqeiLiQ0UUV94UFfrV/wSi8Lf2R8AdY1iRMS6trcpVvWKOONF/wDHvMr8la/dH9ibwj/whX7LPw8sCm2SfTV1B+OSbhmn5/CQD8K+X4hqcmFUP5mvw1FLY9yooor86MwooooA+aP+CiXhH/hLP2UfFhRPMuNLa31GLjpslUOf+/bSV+Kdf0M/FDwmvjz4ceKPDjgY1bTLmx57GSJlB/Amv56Z4mt5pInUo6MVZWGCCOoNffcOVeajOn2d/v8A+GLiMooor7Ao1/B/iGbwj4t0XXLbP2jTL2G8jwcfNG4cfqK/og0zUIdV020vrZxJb3MSTRuP4lYAg/ka/nIr93P2OvGH/Cc/sy/DvUy/mSLpUdlIxPJe3JgYn3JjJr4riSleNOr2bX3/APDEyPZ6KKK+GICiiigAooooAKKKKACiiigBDXxD/wAFYPBn9tfAzQfEEce6bRdYVXbH3YZkZW/8fWKvt0ivHf2vfBH/AAsH9mr4haOsfmzf2XJeQoByZIMToB7lowPxrtwFX2OJhPzX46DW5+bP/BMDxp/wjP7TdvpbybYtf0y5sdpPBdQJ1P1/csB/ve9fsR71/P18CPGx+HPxn8F+JS/lxabq1vNOc4/c+YBIPxQsPxr+gRfmUH1Fe5xDS5cRGp/MvyHIfRRRXyxIUUUUAFFFFABRRRQAUUUUAFFFFABRRRQAUUUUAFFFFABRRRQAUUUUAFFFFABRRRQAUUUUAFFFFABRRRQAUUUUAeAft0eAf+E//Zn8WxRx+Zd6XGurQHGdvkndIf8Av15g/Gvy5/ZY8e/8K0/aB8Ea68nlWyagltcsTwIZsxSE/RXJ/Cv241bTLfWtLvNPu4xNa3cLwSxnoyMpVh+IJr8EvH/hO5+H3j3X/Dl1kXOkX81mzHjcY3Khh7HGR9aiRcT9+Qcilrz39n/x8Pih8FvB/icyebPf6dEbhs5/fqNk3/kRXr0KrICiiigAooooAKKKKACiiigAooooAKKKKACiiigAooooAKKKSgBkiLIpUjIbgg96+Tfj38Fv+ESun17RoD/Y87/voUHFs5Pb/ZJ6eh47ivrPriq1/YQanZTWl1Ek1tKpSSNxkMpGCCK5cRQjXhyvfoexleZ1csrqrDWL3Xdf59j897Oaa0lWWGV4ZV6PGxUj8RXb6F8YPGOhbRb67dSJ/cuSJhj0+cHH4Va+Lfwvn+HfiAiJWk0i5Je2lPO31jY+o/UYPrji446+ZaqUJON7NH7TF4TM6Ma3KpRfdJntmhftQazbkLqemWt6g4LQs0LH353D9BXomh/tE+F9W2rdNcaXIeD9oi3Ln6rn9QK+V0jqwkdddPG1o7u/qeDieHcvraxjyvyf6O59waP4m0vX036fqFveKBkmCUMR9QOn41qbiR618L2ry20qyQyPFIpyroxBB9iK7rw/8YPFWghUGotewj/lleDzc/8AAvvfrXfDHp/HE+VxPC1SOtCon5PT8V/wD6vDe9HH0rxnw/8AtFW0+2PWNOktm6Ga2O9fqVOCPzNek6F4z0XxIinT9SgnYjPl7tr/APfJwf0rvhWp1PhZ8tiMvxOF/iwaXfdfejfopAfelrc88KKKKACiiigAooooAKKKKACiiigAooooAKKKKACiiigAooooAKKKKACiiigAooooAKKKKACiiigAooooAKKKKACiiigAooooAKKKKACiiigAooooAKKKKACiiigAooooAKKKKACsDxf4J0Hx5ok2keI9Hstc0yb79rfQLKhPqARwR2I5Hat+ihNxd1uB8CfGb/glvpU942vfCTxBP4U1aJvOi029mdrcOOR5U4zJFj33/UV5vpX7WXxz/ZavV8J/G/wpN4t8Nyg24n1BQ0kseMHy7oBo5xjJKvluxK1+oPFZniLw1pPi7SZ9L1vTbTV9NuF2zWl7CssUg9CrAg17NPMpSSp4qPPHz3Xox37n5oax+z38EP2sUfXvgX4og8EeOMee3hXUcwIzjn5EBJjI/vRF0HHA61leFP2pvir+y74hi8G/Gnw/f6jYJ8sV9Lg3QjBxvjmzsuV+pz6txivaPjh/wS80DWriTXfhVq8ng/Wkbzo9OuZHe0LjkeXIMyQnPOfnHTAFeGa58cvil8GLRfh9+0d4C/4WB4Pkby4p9UXNwAON9verkOwBzyd46blqM0yXKuJ8L9VxkFWj0UtJx84yOmlWnSd4M+3Phz8VvCvxb0JdW8Laxb6pa8CREOJYWP8ADIh+ZD9Rz2yK8t/busPt37MHixgMtbvaTL/4ExA/oxr5QsPg7aahft45/Ze8dXV5f26mafwjeyCDWrVOrKqH5bqMdwM9h85rZ8UftrH4hfBbxl4B+IejS6L4tazaCO5ihZY5pkYEJJGfmifK47jOfu9K/mup4SY7h7iDB5nk0nWoQqwcovScUpJu60urdV9x7McbCtTlGejs/Q+LKKKK/upbHghRRRTAKKKKACiiigAooooAKktomnuIokGXdgoHqSajrW8Iz2lr4r0aa/k8mxjvYXnkKltsYcFjgcnAz0rlxcpRw83BXdnp3KjrI/cjTrRdP061to/uwxLGv0AAryv43/tR+BvgVaPHrN/9v1wrui0axIe4bPQv2jX3bHHQHpXzH8Qf2y/Hnxz12TwZ8E9EvbdJFIfUwg+1NGODJknZbxju7HI4OVryaCx+FHwOupNS8ZXy/Gf4gljI2kafck6PaynnNxddblgeSqZQ8gk9a/hnhPwVxGMq/XuI5OKbbVJW53/ie0U/6se9XzCMVy0tX3PQX1P45/t1TXAsUTwX8NImY3N1NK1vp8ca/e82Y4a4YDqo+UHBIXrV/TviL+z7+x3hPBlh/wALj+JEPB165AWxtZfWE8gYPIKBieR5gq1oXwf/AGiv22ks28QTL4A+HKbfstj9nNnYpEPuiC0XDS4H3Wc4x0ftX2X8BP2Hvhl8Blt7200seIPEkeGOtawqyyI3rEmNsXsQN3Ysa/qPD4XLMiw6weFpxhBfYhp/4FLdvueDUqSqPmm7s+P7T4T/ALTH7c11HfeMtQl8F+B5WEkdvcxtbW2zqDFaA75SOoaQ4OeHr64+Bn7B3wt+CIt71NKHifxDHhv7V1pVlKN6xRY2R89CAWH9419IYC9OKMVxV8xrVY+zp+5HtHT7+5jcAMDiloorzBBRRRQAUUUUAFFFFABRRRQAUUUUAFFFFABRRRQAUUUUAFFFFABRRRQAUUUUAFFFFABRRRQAUUUUAFFFFABRRRQAUUUUAFFFFABRRRQAUUUUAFFFFABRRRQAUUUUAFFFISB1NACfrQTXNeIPiHoPhlWW7vozOv8Ay7w/PJn0wOn44rzHxD+0Jcybo9I09YR2lujub/vkcD8zXPUxFOn8TPTw2WYrF604ad3oj3EuoGScD3rldf8Aij4a8O7hd6rC0q/8soD5r59CFzj8cV81+IfGuveJC39oalPKh/5Yq2yP/vkYFc28ea8+pj39iP3n1eG4YW+IqfJf5v8AyPcNe/aahi3JpGkPL6TXcgQf98rnP5ivOde+OnjDWQyrqCafEf4LOMJ/48ct+tcc8dVpI68+pia0vtH1eGybAYe1qab7vX8yDUtRvNUlMt5dT3ch6vNIXb8yazZI60njqtJHXE7y1Po6fLBWjoVrLS7nVr6Czs4XuLmdxHHEgyWY9BX2P8HvhXbfDTQx5ipNq9wA1zcAZx6Ip/uj9Tz6Ac1+z/8ACgeHbJfEOqQ41S5T9xG45gjPf2Zv0HHc17Ua97A4X2a9pPd7eR+W8R528XJ4Sg/cW77v/JDqWiivXPhQooooAKKKKACiiigAooooAKKKKACiiigAooooAKKKKACiiigAooooAK4j40eOU+Gnwm8W+J2YI+mabNPDu6NLtIjX8XKj8a7evjf/AIKe/EL/AIRv4Had4Zhl23PiLUFV0z96CDEj/wDj/k/nSY0fmP4T8P3njnxlpGiWxaS+1e+itIyeSXlkCgn8Wr98NB0e28O6Hp+lWaeXaWNvHbQp/dRFCqPyAr8kf+Cdnw+PjX9pLSr6WPzLPw/bS6pJkcbgPLj/ABDyKw/3TX6/UojkFFFFUSFFFFABRRRQAUUUUAFFFFABRRRQAUUUmaAFooooAKKKKACiiigAooooAKKKKACiiigAooooAKKKKACiiigAooooAhnmWCJ5HYIiqSzMcAAd6/nu+LHi9viD8UPFniVmLf2tqtzeLnsrysyj8AQPwr9vv2rPGw+Hn7OvxA1wSeVNFpM0ED5xtmmHkxn/AL7kWvxI+DXgxviL8WvB/hnYXTVdVtrWXHaNpFDn8F3H8K+04fgoU6uIltt92r/QuJ+4P7Mvgz/hX/7P/gHQjH5U1to9u06YxiZ0Ekv/AI+7V6bjNNiRY41RQAoGAB0FPr42pL2k3N9XcgWiiipAKKKKACiiigAooooAKKKKAPnr9vfxf/whv7KnjmZH2z31ummxjP3vOkVHH/fBc/hX4g1+pf8AwVv8Yf2f8LvBnhlH2vqeqyXjKDyUgi24PtmdT+Ar8tK/R+H6XJhOf+Zt/p+hpHYKKKK+mGXdE0qfXdasNNtV33N5cR28S+ruwUD8zX9EXh7RoPDnh/TNKtRi2sbaK1iGMYVFCj9BX4ffsVeDv+E5/aj+HunlN8cOpLqEgI4226tPz7ZjA/Gv3TPavguJKt6lOl2V/v8A+GIkOooor48kKKKKAGnkGvwP/ag8H/8ACBftC/EDRRH5UUGsXEkKYxtikYyRj/vh1r98a/IT/gqZ4M/4R79o+HWUjxFr2kwXLPjrLGWhYfgscf5ivp+HqvLiZU39pfl/TKifHFFFFfoxYV+sv/BKHxp/bfwK1vw/JJum0TV3KLn7sMyK6/8Aj6y1+TVfdX/BJbxr/ZPxf8VeGZJNkWsaStyik/elgkGB9ds0h/A14Wd0va4OXlZ/18hPY/Vmiiivy8zCiiigAooooAKKKKACiiigAqvdW0d5bTW8yLJFKhR0YZDAjBBqxRRsB/PH8TvCEvw++JHifw1KCH0jU7iyy3cRyMoP4gA/jX7pfs3+OB8SPgR4F8QmTzZ7zSYPPfOczIoSX/x9Wr8rv+ClXgX/AIQ79qLV72OPy7fX7O31SMAcZK+U/wCJeJif96vsn/glX46/4SL9ny+8Pyybp/D+qyxImfuwzASqfxdpvyr7fNv9qwFLELpb8Vr+Jb2PtKiiiviCAooooAKKKKACiiigAooooAKKKKACiiigAooooAKKKKACiiigAooooAKKKKACiiigAooooAKKKKACiiigAooooAK/JT/gpR8PP+EQ/aEfW4Y9ln4ksorwMBhfOQeVIPr8iMf9+v1rr42/4KefDg+Jvgppvim3i33Xhu/BkYDpbz4jf/yIIf1pPYa3Mv8A4JafEX+2/hd4i8ITy7p9DvhcwKT0gnBOAPaRJCf98V9uHqK/ID/gnj8SP+ED/aO0qyml8ux8RQSaVLk8b2w8Rx6l0VR/vmv1/PUUlsN7i0UUVRIUUUUAFFFFABRRRQAUUUUAFFFFABRRRQAUUUUAFFFFABSUtFAHO+MvCNl420C40u+TMcgykgHzRuPuuPcf4jvXxt4h8NXfhXW7rTL1Nk9u+0kdGHZh7EYNfdOK8q+Ovw8XxRop1WzizqdihOFHMsfVl9yOo/Ed687GYf2seaO6PreH81eCq+wqP3Jfg+/+Z8wRx1ZjjojjqwiV88kfqspCJHVhI6WOOrCR1okc0pDUiqxErRsGUlWByCDginJHUyR1okc0nfc67w78VPEWglFN39ugH/LO6+fj2b73616h4e+NelamVj1CN9NlPG5vnjP4jkfiPxrwhIqmSKuynXqQ66Hz+KyrCYjXls+60/4B9YWl7b30Ky280c8Tcq8bBlP4irBr5c0bW9Q0KbzbC6ltm7hG+VvqOh/GvTvDnxk3bYdZt9nb7RAOPxX/AA/KvSp4mMtJaHyGKyWvR96n7y/H7j1X60vas/TNZs9XgE1ncJcRnvG2cexHY/WtD6V1p31R8/KLi7SVmLRRSUxC0UUUAFFFFABRRRQAUUUUAFFFFABRRRQAUUUUAFFFFABRRRQAUUUUAFFFFABRRRQAUUUUAFFFFABRRRQAUUUUAFFFFABRRRQAUUUUAFFFFABRRRQAUUUUAFFFFABRRRQAVkeJfC2keMdHuNK13TLTV9MuF2y2l7CssTj3VgRWvRTTad0B8C/HD/gmDYTX7eJPg7rUvhXWIX8+PTLqd/IDjkGGcZkiPpncM91FfG37RGvfEawsx4Y+MPg5D4ttiosfFN1B5d7JEvBRp0+S7jxwGO5lP8XUV+4OPSue8beAvDvxI0G40XxNo1prelzDLW17EJFB7MM8qw7MMEdjXv4XOKlKUfbrmS69V8+vzKTP536K6b4n+HYfCPxJ8V6FboY4NM1W6so0JJKrHMyAZPJ4WuZr9LhNSipLqWFFFFVdAFFFGD6UroAop2w+ho2t6H8qLruA2il2t/dP5U7y2/un8qOZdwGUVLFaTzHEcMjn/ZUmrkXhzVp/9Xpl5J/uwMf6VPPFdQPdv2YP2Zfir8fNL1W08J3kmg+CrydINW1Ge4aK2meMFlQxr80xUSEhcbQWGSODX6R/s/8A7A/w1+Bf2bUZbL/hLPE8eG/tXVowyxP6ww8rH7E7mH96sn/gmh4fudA/ZfsRd20trPdandzlJkKN94IDg/7lfVo9q/Ns0zKtOtOlF2inbTr6shsUDFLRRXzxIUUUUAFFFFABRRRQAUUUUAFFFFABRRRQAUUUUAFFFFABRRRQAUUUUAFFFFABRRRQAUUlLQAUUUUAFFFFABRRRQAUUUUAFFFFABRRRQAUUUUAFFFFABRRRQAUUUUAJ1owKB0qvdXkNlC0s8qRRoMs7sAB+NAJNuyJz+npVe5u4bKFpbiZIYlGWeRgqj6k1594k+L0FqWh0mL7TIOPPkyEH0HU/pXmGua9qPiCbzL66knwcqmcIv0UcCuSpiYx0jqz3sLk9avaU/dX4/cepeIvjNpmmBo9OjfUZhxuHyRj8TyfwH415d4i+I2v+IC4lvGtoD/yxt/kXHoT1P4msZosVE0deZOvUn1Pr8LlmFw2qjd93qZzxkk+tQvHWi8VQPHXK0e/GRnPHVd460XjqCSOs2jojIznjqvJHWjJHVZ0rNo6YyM6SOvTfgZ8Mv8AhK9Z/ta/izpdk4KhhxLKOQvuBwT+A7muN8PeHLrxRrdrplmuZrh9uT0VepY+wGT+FfYfhnQLXwvolrplmmyC3QKPVj3Y+5OT+Nd+Dw/PPnlsj5jP80eEofV6T9+f4Lv8+hrAAAAUtFFfQn5SFFFFABRRRQAUUUUAFFFFABRRRQAUUUUAFFFFABRRRQAUUUUAFFFFABRRRQAV+Tn/AAUu+Iv/AAlvx9j0CCXfaeG7GO2Kg5HnyfvZD/3y0an3Sv1T1vWLXw/ot/ql9KIbKyt5LmeQ9ERFLMfwANfgt4/8W3fxF8fa94jugTd6xfzXbJ12mRyQo9hkAfSpkVE/RX/glj8O/wCyPhx4n8Yzx7ZtYvVs7dmHPkwDJI9i8jD/ALZ19yV51+z58PB8Kvgp4Q8LmMRXFjYR/aVH/Pw/7yb/AMiO9ei00JhRRRTEFFFFABRRRQAUUUUAITigE0HrXNfEHx/ofww8I6l4n8SahHpukafH5s08n5BVHVmJIAUckkCiMXJqMVdsDZ1HUbXSLGe9vriKztIEMktxO4SONRyWZjwAPU18YfG//gqL4G8BXNzpfgiwk8calFlTerJ5Fgrez4LSY/2VCns1fE/7WH7aXin9pDWbjT7aWfQ/A0Mn+jaRG+DPg8SXBH327hfur2ycsfnCvuMDkCsp4rft/mWo9z6r8X/8FMfjh4mmY2Gsab4ZhJ/1Wl6dG3Hpum8xvyIrjF/bp+Oy3HnD4i6jvznBihK/987MfpXg9FfTxwGFgrKlH7kVZH114K/4KgfGjw5NGNWuNI8Uw5wy39gsTkezQbAD7kGv1l+H2uaj4n8C6BrGraeuk6lqFjDdXFikhcW7ugYx7iBnGcdO1fhr+y38MT8X/j54M8MPF51lcXyz3q44+zRZllB9MohX6kV+9aAKgHQDivic+pYehUhClBJ7u34EMdiioLm5js7eSaV1jijUu7scBQBkkmvzW0X/AIK1anp3jHVodZ8IWuq+GjezCxnsJmt7qO23ny94bcrttxnGyvDw2Dr4tSdFXsK1z9LxxS9a+b/hf+3/APBj4neVCviYeGtQk4+x+IU+ykH/AK65MR/77zX0PZX1tqVrFcWtxFdW8qho5YXDo49QRwRXPUoVaD5akWn5iLVFFFZAFFFFABRRRQAUUUUAFFFFABRRRQAUUUUAfEn/AAVb8cDQfgPo/h2OTbPr2rJvTP3oIVLt+TmGvkn/AIJkeCP+Es/afsNSePfB4f0+51FiR8u4qIU/HM2R/u+1df8A8FYfHX9ufGzw/wCGYpN8Gh6UJHXP3Z53LMP++EhP416x/wAEivAv2Twj468YSx83t5DpkDkcgRIZJMexMyf9819xD/ZMmb6yX5u35F7I/QqiiivhyAooooAKKKKACiiigAooooAKKKQ8CgD8kv8Agqz40/tz4+aToEcm6DQ9IjDpn7s0ztI3/jnlV8VV63+1l41/4WB+0h8QdaWTzYX1aW2hkzkNFD+5jI9isa15JX67gKXscLTh2S/4Jstgooor0BH3B/wSb8G/2v8AG/xF4hkj3w6Po5jRsfdmmkUKf++ElFfrFXwp/wAElvBn9l/B7xT4lkj2S6xqwt0JH3ooIxg/99SyD8DX3VnFflmc1fa42flZGb3HUUUV4ogooooAK/Pv/grp4LN74G8DeKo050/UJtOlcDnE0Ydc+wMB/wC+vev0DFfPv7efgf8A4Tr9lfxvAke+50+3XVYjjJXyHEjn/v2JB+Nehl1X2OLpz87ffoNbn4f0UUV+umgV7Z+xd42/4QH9p/4fak0myGbUV0+Uk/LsuFMBJ9h5gP4V4nVjTr+bS9Qtb22kMVxbyrNHIvVWUgg/mKxr01VpSpvqmvvA/o6HQUdzXP8AgDxVB458D+H/ABFbY+z6rp8F9GAeiyRq4H610NfjDTi2mZBRRRQAUUUUAFFFFABRRRQAUUUUAfnd/wAFdfAX2jw54F8ZRR82tzNpVw4HUSKJIs/QxS/99V5n/wAEm/Hv9ifGPxJ4Vlk2Qa7pYnjUn709u+VH/fEkp/Cvt39u3wD/AMLB/Zc8bWscfmXenWw1aA4yVNuwkfHuY1kH41+Sf7Kvjz/hWn7RHgPX2k8m3h1SKC4fOAsE37mU/gkjGvt8B/tWV1KHVX/zX4lrVH72UUinIzS18QQFFFFABRRRQAUUUUAFFFFABRRRQAUUUUAFFFFABRRRQAUUUUAFFFFABRRRQAUUUUAFFFFABRRRQAUUUUAFFFFABXKfFHwRb/En4c+JPC11tEWrWM1oHYZ2MykK/wBVbDfhXV0UAfz+2txqfgHxhDOm6y1nRr4OM/einikz+YZf0r93/h54wtPiD4G0DxNYkfZdWsYbxADnbvQMVPuCSD7ivya/4KBfDM/Dv9o7WrmGLy9P8QourwEDje+RMM+vmq7fRhX2B/wTJ+J58WfBW+8KXE2698M3hWNScn7NMTIn/j4mHsAKhaOxb1Vz7IoooqyAooooAKKKKACiiigAooooAKKKKACiiigAooooAKKKKACiiigApGG4EUtFAHyv8X/A/wDwifieSW3j26ffZkhAHCt/Ev4E5HsRXFRx19X/ABN8JL4u8K3Nsig3UY82A99w7fiMj8a+WliKMVYEEcEHtXz2Ko+yqXWzP1bJMe8XhlGb96Oj/RiRx1YRKWNKsRx1ypHsykIkdWEjp0cdTpHmtUjnlIakdTJF61IkeKmSKqSOdzI1jqRYqmWKpliq7GLmP0y/utJuVntLh7eUfxIcZ9j6ivSvDfxXDFINXj2Hp9ojHH/Al7fh+VebLFUgix2reFSVP4TzMThaOKVprXv1Pom1vIb6FJYJVliYZVkOQalPTpXgui65f6DL5lpMUBPzRNyjfUV6j4a8d2ethIZv9FvDxsY/K5/2T/T+dejTrxno9GfH4rLqmH96PvR/rc6yikBzS10nkhRRRQAUUUUAFFFFABRRRQAUUUUAFFFFABRRRQAUUUUAJgYrF8U+KNM8G6Hc6vq9z9j0+2Aaafy2fYCQMkKCcZIycYHU8VtZGKoaxpFprmmXWn3sKXFpdRtDLC4yrqwIIPsQTUyvZ8u5dPl517S/LfW29vIwvDfxS8I+Mcf2L4k03UXI+5b3SM/4rnI/EV1COrj5SCK/J34z/C+6+EXxG1PQJC5t0fzrOY9ZbdslG+o5U+6ml8KfGbx34MKDSPFOpW8afdhecyxD/tm+V/SvnP7Y9nJ068LNdmfsEvD5YqhHE5fiVKMkmuZdH5r/ACP1jwR0oBJFfA3hD9uzxtpBRNb0/T9ehH3mCm3lb/gS5X/xyvcPCH7cHgbXtserRXvh+Y8Fp4/Niz7MmT+aivSpZlhqv2rPz0PjsbwhnGBu5UeZd46/hv8AgfRJ+lArC8N+NtC8X2v2jRdXs9Tixy1tOr4+oByD7Gt3GeOor0k1JXTPj5050pOM0010eg+iiimSFFFFABRRRQAUUUUAFFFFABRRRQAUUUUAFFFFABRRRQAUUUUAFFFFABRRRQAUUUUAeLa1+x18GvEevahrWp+AdNvNS1C4kurq4lMhMsrsWdiN2MliTx60kP7GHwShHHw20M/70Jb+Zr2nHvRiuhYmulbnf3sDyGH9kb4MQ9Phl4aP+9p6N/MVdh/Zb+D8PT4X+Ej/AL2jW7fzSvUqKTxNZ7zf3sDziL9m/wCE0H+r+GXg9P8Ad0G1H/tOrcPwH+GsH+r+H/hdP93R7cf+yV3dLUe1qPeT+8Dj4vhB4Fg/1fgzw+n+7pcA/wDZauxfDfwnB/q/DOjx/wC7YRD/ANlroqMip9pN9WBkQ+ENCg/1ej2Ef+7aoP6Vcj0ixg/1dnbx/wC7Eo/pVyijnl1YEfkp/cX8qXy0/uj8qfRSuwECgdOKWiikAUUUUAFFFFABRRRQAUUUUAFFFFABRRRQAUUUUAFFFFABRRRQAUUUUAFFFISB1OKAEz70Hiua8VfEbwz4HhMmua5ZaaCMhJ5lDsP9lerfgDXh3jD9ujwbpBePRNPvvEEo+64X7NCf+BP83/jtc1TEUaP8SSR6+DyfH4//AHajKS720+96H0qGz3pGkVPvOF+tfn34u/bk8fayXTR4bDQYT90xxefMPqz5U/8AfIrxbxX8VfGfjNpP7a8S6lfRv1ha4YRfhGMKPyryKuc0I/Am/wAD73BeHmZV7PETjTX3v8NPxP088S/GHwT4OZl1jxRpdjIvWKS6Qyf98Alj+VdFoutWniHSrTUrGRpbO7iWaF2RkLIwyp2sARkc8ivzK/Zo+DzfF74m2drcwmTRtPxd37HoyA/LH/wNsD6bj2r9QYY1gjWNFCoowABgAV24HFVMVF1JRtHofO8SZNhcirRwtKq6lS15bJJdFbXXrvtYnooor0z40KKKKACiiigAooooAKKKKACiiigAooooAKKKKACiiigBDTXZVGScVm61r1noUHmXMmCfuoOWb6CvL/EvjK+18tEh+zWh48tDyw/2j3+nSsZ1Y0/U78LgqmJemke513iT4k2elh4bEC8uhxkH92p9z3/D868v1vXb/X5vMvLhpADlYxwi/QVGYfamGKvOqVJVNz7DC4OjhVdK77soNF7VE0VaDR+1RtFXPY9VTM5o6heKtF4qgeKpsbKRnvHUDx1ovHVd48Vm0dEZGdJHVd460ZI6rSR1DR0RkZ8kdVZI60XStDwt4dk8TeIrLTlyFlkHmEfwoOWP5A1Ki27I1lWjSpupJ6LU9a+AfggabpcmvXK/6RdjZDkcrEDyf+BEfkB616+Kr2lpFY28VvAojhiUIiL0AAwBU4HvX01KmqUFFH45jMTLF15VpdfwXRD6KKK0OMKKKKACiiigAooooAKKKKACiiigAooooAKKKKACiiigAooooAKKKKACiiigD5k/4KFfEr/hX/7OWr2cEvl3/iKVNJiwedjZaY49DGjKf98V+c/7HXw1PxS/aJ8IaXJF5tja3I1K8yMr5UH7zDezMFT/AIHXs3/BT/4n/wDCS/GDS/CFtLutPDlmGmUHj7TPh2z9IxF+Zr0v/glV8MTb6Z4t8fXMWGuHXSLJyOdi4kmI9iTEPqhqN2Xsj9ARwKWiirICiiigAooooAKKKKACiiigCKWZII2kkYJGgLMxOAAOpNfjV+3l+1jP8f8Ax9JoehXjjwHokpS0RDhb2YZDXLDuOoTPReeCxFfZ3/BSz9oeX4V/CqPwbo9z5XiHxWrwyOjYeCxHErexfIjHqC+ORX5EV9vkGATX1qov8P6suK6hRRRX2xQUUUdaAP0P/wCCSPww+1a54x+IFzDlLSJNHsnIyC7kSTEehCrEPo5r9MxzivB/2IvhgPhT+zV4P02WLytQvrf+1bzIw3mz/OA3uqFE/wCAV7x0FfkmZ4j6xipzW17L0Whm9z58/bu+J/8Awqz9mfxbdxTeXqGqRDR7TnBLz5V8HsRF5rD/AHa/ECv0F/4K2fFD+0PF3hLwDbTZi063bVbxFPBllJSIH3VUc/SWvz6r7nIcP7HC873lr/l/XmWtgrtfh58avHfwnuhP4R8V6pofzbmhtbhhC5/24jlG/wCBA1xVFe/OnCouWauhn3V8MP8AgrB468P+TbeNtA0/xVbLgNd2h+xXR9ScBoz9Aq/Wvrr4Yf8ABRT4M/EgRQT67J4T1B8D7N4gi8hc/wDXYFo8fVgfavxborwsRkmEraxXK/L/AC2FZH9GmlavY65ZRXunXlvf2co3R3FrKskbj1DKSDV4dK/no8B/Ffxl8L777X4T8TapoE2dzCxuWjST/fQHaw9mBFfWHww/4Kr/ABG8MeTb+MNJ03xlaLgNOo+xXR/4EgMZ/wC/Y+tfN4jh/EU9aUlJfc/8vxJ5T9ZzmgHNea/AH416f+0H8NbDxnpmlX+kWd1JJEkGoBNzFG2sylSQy7gQDwcqeBXpWOa+XnGUJOElZokWiiikAUUUUAFFFFACd6Q/KM0p5FcD8evHg+GXwa8ZeKPM8qbTdLnmgJOMzbCIh+LlR+NVCDqSUVu9APxR/aq8ef8ACy/2iPHuvLJ5sE2qSwW7g53Qw/uYj+KRqa/W39hPwGfh/wDsueB7WSPy7nULU6rMcYLG4YyJn3EbRj8K/FvwJ4WufH3jvQPD1tk3WsahBZIepDSyBM/+PZr+hbSNMt9F0qzsLSMQ2tpCkEUY6KiqFUfgAK+zz6ao0KWGj/VlZFyL1FFFfFEBRRRQAUUUUAFFFFABRRRQAVyfxT8YJ8P/AIaeKfE0hUDSNMub0bu7RxswH4kAfjXV96+Vv+ClHjgeD/2W9as0k8u5167t9LjIPOC/mv8AmkTD8a6MLS9tWhT7tDR+NVxO91PJNK5kkkYuzMckknJJqOiiv2VaI0CiitrwR4ZuPGnjPQfD9rn7Tqt/BYxYGfmkkVB+rVMmoR5mB+237E/gs+BP2W/h/p7x+XPcaeNRlyMEtcM0/PuBIB+Fe5d6p6TpsGjaVZ2FqgitrWFIIkHRUVQAPyFXa/Ga03VqyqPq2zIKKKKyAKKKKACszxHolt4l8P6npN4u+0v7aW1mX1R1KsPyJrTopptO6A/nP8UaDc+FfEuraLertvNOu5bSZfR43KsPzBrMr6M/4KA+BP8AhBP2qPF6xx+Xa6s8erQnGN3nIDIf+/ol/KvnOv2TDVVWowqLqkzUKKKK6AP2k/4Jx+Ov+E1/ZX8OwSSeZdaHPPpMpz02PvjH4RyRj8K+nq/Nf/gkT49C3nj3wXLL9+ODV7aPPTaTFMf/AB6D8q/SivyXNKPscZUj3d/v1M3uLRRRXmCCiiigAooooAKKKKACiiigCjq2mW+s6Veafdxia1uoXgmjbo6MpVgfqCa/ns+IHhS5+H3j7xD4cuNwudH1GeydjwSY5Cufxxn8a/ofB4xX42f8FL/h9/whX7Tmo6lFF5dp4isoNSQqPl348qQfXdFuP+/719Xw9W5a06T+0vyKifqh+z54/HxQ+CfgvxUZPNn1HTIXuGBz+/Vdsw/CRXH4V6IOBXxH/wAEpfiH/wAJF8DdY8LTS7rnw7qbGNM/dt5xvX/yIs9fbleBjaP1fEzp9n+HT8BMWiiiuMQUUUUAFFFFABRRRQAUUUUAFFFFABRRRQAUUUUAFFFFABRRRQAUUUUAFFFFABRRRQAUUUUAFFFFABRRRQAUUUUAfFv/AAU9+F58UfCHSvGNtFuu/Dd3snYDn7NPhGJ+kgi+m5q+UP8Agnr8Uf8AhXX7ROl2FxLs03xHG2kzAngSMQ0Jx6+Yqr/wM1+rvxE8G2XxD8Da94Z1Af6Jq1lLZu2MlN6kBh7g4I9wK/CTVNP1X4deNbqylL2OtaJftExU4aKeGTGR9GWoejuWtVY/f+iuK+DfxDtvix8LfDPi222hdUso5pETpHLjbKn/AAFwy/hXa1ZAUUUUAFFFFABRRRQAUUUUAFFFFABRRRQAUUUUAFFFFABRRRQAUUUUANxXzT8WPDP9g+Lp3jTFvef6QmOgJPzD88n6EV9LHt615x8btCGo+Go75VzLZSBif9huCPz2n8K5MTDnpvyPcybEvD4uKe0tP8vxPBY46sxx0kaVZjTNeIkfpUpBHHmrKR0IlWY4/arSOaUhqR1YSOnRx1OkdWkc0pDFjqZY6kSKp1ix2q0jCUiFYqkEVTrFUix+1VYxcyuIvanCM/SrIiNOENVYjnOl8M+Op9N2wX264t+gk6un+Ir0e0vYb6BZreRZI26MteKeTWlomtXWg3G+B8xsfnib7rf/AF/eumnWcdJbHh4vARq3nS0l+DPYKPesvRdettbt/MhO1x9+Nuqn/D3rVxzXemmro+YlGUG4yVmLRRRTEFFFFABRRRQAUUUUAFFFFABRRRQAUUUUAFFFFAHzJ+278K/+Er8DQ+KLOHdf6ISZdo5e3Yjd9dpw3sN9fBiRV+v+r6XbazpV5YXcQltbqJ4ZY26MjAhgfqCa/K74geCrjwF421nQLjJaxuWiVyPvp1RvxUqfxr4/OMNaarLrv6n714f5s6uHnl9R6w1j6Pf7n+Zy6RVMkPtVhIfaplir59I/WZVB2mXd3pV1HdWN1NZ3KHKzW8hR1PsRyK9p8Cfta+PfCPlw3l3H4hs1wPK1AZkA9pRhifdt1eNLDU6we1dVKtUou9OTR4mNwGDzCPLiaSkvNa/J7o+5/AP7YnhDxSY4NYWXw5dtx/pH7yEn2kUcfVgor3LTtUs9Ys47qxuobu3kGUmgkDow9QRwa/KpYa6fwb498ReArsXGharcWBJy8aNmJ/8AeQ5VvxFe7QzaUdKyv5o/Msy4EoTvPAVOV9nqvv3X4n6c/d4NGetfL3w3/bJgujFaeMbH7K5wP7QslLR/V05I+q5+gr6N0DxLpniiwS+0q+hv7V/uywSBl+nHQ+x5r6CjiaddXgz8qx+U4zLJcuJptLvun6M16KSlrpPJCiikoAWiiigAooooAKKKKACiiigAooooAKKKKACiiigAooooAKKKKACiiigAooooAKKKKACiiigAooooAKKKKACiiigAooooAKKKKACiiigAooooAKKKKACiiigAooooAKKKKAG549KAc00gr/8AXrF8U+MtF8Gae19rWpQafbjoZWwWPoq9WPsATSbUVdlQhOrJQgrt9FqzcPSs7WfEGneHLJ7vVL630+1TlprmVUUfiTXy78R/2zJ5DJZ+DrARLyv9o3y5Y+6R9B9WJ/3a+bvFXi3W/Gl8b3XNTudSuOcGd8qnsq9FHsABXjV80pU9ILmf4H6FlnBeMxdp4p+zj23l92y+b+R9c+Pf20PC3h4yW/h+0n8RXK5HmjMEAP8AvMNx/BcH1r508dftR+P/ABr5kSamNEs248jTAYzj3kyX/Ige1eZtDULw+1fP1sfXrac1l2Wh+q5dwvlWX2kqfPLvLV/dsvuKN5JPezvPcTSTzOcvJKxZmPqSetVHhx2rUaGoWirzHqfawlGKtFGW8VQPDmtR4a7f4G/Ds/Ej4oaLozx77PzftF36eSnzMD9cBfqwop03UkoR3YsTjIYTDzxFR2jFNv5an2h+yN8LB8OPhdbXVzFs1bWtt7cZHzKhH7tD9FOcdizV7mKZHGsMaooAVRgAU7GTxX6PRpRpU4047I/kDH4ypmGKqYqr8U23/kvktB9FFFbHCFFFFABRRRQAUUUUAFFFFABRRRQAUUUUAFFFMd1jUsxCqBkknAAoAXkVynifxtFpe62tCs130J6qn19T7VmeJ/GL3LNa6e5SIcNMOrew9B71x/l57VyVK3SJ7mEwF7Tq/d/mRXtzNfzma4kaWQ9STVcxVe8oelNMWe1cbVz6OLUVaJRMVMaL2q+YajaLFTY0Uyg0VQvFWi0dQvHUWNVIznjqF460Xiqu8dS0bxkZzx1XdK0pI6rSR1DR0RkZ0kdVpI60ZEqrImKho6oyM6RK9f8AgJ4c2JfazIvLH7PET6DBY/8AoI/A15RJHX094L0YaB4Z06y27ZI4gZB/tnlv1JrqwlPmnzdjws9xLpYb2a3m/wAFv+hu0UUV7R+dhRRRQAUUUUAFFFFABRRRQAUUUUAFFFFABRRRQAUUUUAFFFFABRRRQAUUUUAFZviDXbPwxoGo6zqEogsNPtpLq4lP8EaKWY/gAa0q+TP+CkXxV/4QT4DHQLWby9S8UXAswAcMLdMPMw9j8iH2kpMaPy8+IfjG++JnxB13xJeBmvdYvpbooOdu9yVQewBCj2Ar9qf2cPhmvwg+CfhPwu0Yju7WzWS8wOtxJmSX64dmA9gK/Kn9iT4Vn4rftD+G7SaHzdM0p/7XvcjI8uEgqD6hpDGp9mNftHUxHIKKKKskKKKKACiiigAooooAKillWGN5HYIigszMcAAd6f1r58/bu+Kx+E37NXii7gl8rU9XQaNZEHB3zghyD2KxCVgfVRWlGnKvVjTju3YD8ov2s/jLJ8dfjv4l8SpM0ulLN9i0xSeFtIiVjIHbd80hHq5rx6jrRX7JRpxoQjThslY1CnRxPKwVEZ2PQKMmvZP2U/2cNS/aW+J9voEEklnotqv2nVtRRc/Z4AcYXPG9z8qj6nBCmv2b+FXwL8EfBfRYNN8I+HrLTFRNr3KxBrmc92klPzMT7nHpgcV4uYZvTwMvZpc0u3b1E3Y/AKW3lgcrLE8bDqHUg16J+zn8NG+L/wAb/B/hLyzJb3+oJ9qA7W6fvJj/AN+0ev3l1vwvo3ia0a11fSbLVbZhgw3tukyEfRgRXAeDv2ZPhh8PvHf/AAmPhrwhY6Hr3kSW4msg0cYR8bsRA7FPGMhQcEjvXjy4iU6cl7NqVtNb6/gLmPUIolgiREUIigKqqMAAdqWR1iRnYhVUZJPQCnE5rw39tX4n/wDCp/2bvGOqxTeVqF5bf2ZZEHDebP8Au8r7qpd/+AV8bSg61SMFu3Yg/Hz9pT4mN8X/AI5+MvFQkMtre37raHP/AC7R4jh/8hov45rzOgnJor9lpQVKmoR2SsahRRRWgBRRRQAVPY2U+pXtvaW0TTXE8ixRxoMs7McAD3JNFlY3OpXUVtaW8t1cSsFSGFC7ufQAck19k/sV/sW/EHUvjH4U8V+K/Cl5ofhTSrkX7yamohklkjBaFVhYhyDIEJJXGAea48ViqeFpucmlZfeB+nXwU+HcHwo+E/hXwlAFxpOnxW8rJ0kl25lf/gTlm/Gu4ByaBRjFfj8pOcnJ7syFooopAFFFFABRRRQA3v8ASvi7/gqp8Qf+EZ+AWn+G4Zdtx4j1OON0zjdBD+9c/g4h/OvtLivyS/4KrfEP/hJPjvpfhiGXdb+HNMQSJn7txOfMf/yGIK9nJqPtsZDtHX7v+CNbnI/8E2Ph/wD8Jt+1BpF7LF5lp4etZ9VkDDjcAIo/xDyqw/3a/ZrpX5+f8EkPh79h8E+M/Gc8WH1G9j023dhzshXe5HsWlUfVPav0DPJxWueVvbYxpbRSX6jluOooorwSQooooAKKKKACiiigAooooAQV+aH/AAV38debrPgHwdFJjyIJ9VuI89d7CKI/h5c351+l1fiR+3/48/4Tz9qfxi8cnmWukyJpEIznb5KhZB/398386+hyKj7TGKX8qb/T9So7nzrRRRX6YWFfSn/BPDwOfG37VPhVnj8y10dZtWm46eWhEZ/7+vFXzXX6Of8ABIfwJuuPHvjOWP7qwaTbSY65JlmH6Q15Wa1vY4OpLyt9+gnsfpPRRRX5OZhRRRQAUUUUAFFFFAH5p/8ABXbwF5epeAvGkUeRLFNpFzJjptPmwj8d835V+dFftR/wUW8Bf8J1+yz4kljj8y70OWHV4Rjp5bbZD+EUkp/CvxXr9LyGt7TBqPWLa/X9TRbBRRRX0Qz6L/4J/wDj7/hAf2p/B7ySeXaau8mkTDON3nKVjH/f0RflX7b54zX85vh7W7rw1r+m6vZP5V5YXMd1A/8AddGDKfzAr+hfwV4ltfGvhDRPEFkc2eq2UN9Cc5+SRA6/o1fA8R0bVYVV1VvuIkblFFFfIEhRRRQAUUUUAFFFFABRRRQA0818Ff8ABWn4df2t8NPCfjKCLdNo1+9lOyjnyZ1yCfYPEo+slfe3TFeV/tRfDr/ha3wA8b+GkiM11c6dJLaoBkm4ixLEB9XRR+Nd2Ar/AFfFQqdn+D0Y1ufmx/wS3+In/CKftDzeHppdtr4l06W2VCcAzxfvkP8A3yso/wCBV+vea/np+FHjmf4Y/E3wx4qt93maPqMF2VXq6o4Lp9GXI/Gv6DLC9g1Wwtry1lWa2uI1likQ5DowyCPYg17nENDkrxqr7S/Ff8Cw5FuiiivlSQooooAKKKKACiiigAooooAKKKKACiiigAooooAKKKKACiiigAooooAKKKKACiiigAooooAKKKKACiiigAooooAK/J3/AIKU/Cg+CPjfF4ntYdmm+Kbf7QSowouY8JKPxHlv9XNfrFXzZ+318Jf+Fo/s+atcW0Pm6t4db+17baPmKICJl+hjLHHcotJ7DW543/wSx+LP9o+G/Enw8vJszafJ/algrHnyXIWVR7K+w/WU197DpX4cfsx/Fd/gx8b/AAx4meUx6fHcC3vwOhtpPkkyO+0HcB6qK/cKGVJ41kjYOjAMrKcgg9xQgZNRRRTEFFFFABRRRQAUUUUAFFFFABRRRQAUUUUAFFFFABRRRQAUUUUAN96oa5pq6tpF3ZvjbNEyfmMA1ocEUnUYpNXVhxk4tSW6Pk/yGikZGBDKSCD2NWI0rZ8Z6f8A2f4t1SEDA89nA9A3zD+dZsSV8+48smj9YhVVSnGa6q46NKtRx02NKsxpTSMZSFSOrEcVLHHVhI60SOaUhEjqZI6ekeanSOrSOaUiNYqlWP2qVYqmWKrsYuZXEVOENWhFThFVWM3MqeTSGGr3lUhiosLnILO4m064SaBykq9x39jXo3h3xJHrMW1sR3Kj5o/X3HtXnpiohaS2mWWJzHIhyGXqK1hNwfkceIw8MRHz7nrwGKTNYfhvxEmrxeXIQlyg+ZfX3FbvFdyakro+YnCVOTjLcWiiimQFFFFABRRRQAUUUUAFFFFABRRRQAUUUUAMx+VfE/7cHgn+z/GGkeI4kxHqMBgmIH/LSPGCfqrAf8Ar7ZPUZrxH9rzwwNf+EF3dgbptMuIrpcDnGdjfo5P4V5+Ppe1w8l21+4+q4XxrwWa0Z30k+V/PT87HwCkOasJDUyRe1TJDmvhUj+mpTIUi9qlWKrCQ1MsNWonPKZWWGplg9qsrF7VIsNXYxcyssNdD4P8AGuueBNRF5oeoTWUvG9VOY5B6Op4YfWsxYfanrBVwbg7xepy1o068HTqJOL3T1R9d/Cv9qjS/E/laf4mVNF1E4VbkH/RpT9Tyh+vHv2r3qKZJow6MGQjIYHIIr8zlg9q9T+FPx31z4btFZzM2qaIDg2krfNEPWNu3+70+mc17+GzJr3a/3/5n5XnHCMXetl+j/le3yf6M+4v1pvUcflXO+C/HWkePNJTUNKuhPEeHQnDxt/dZex/n2yK6POD7V9BGSkrp6H5VUpzpTcKis1umPoooqiAooooAKKKKACiiigAooooAKKKKACiiigAooooAKKKKACiiigAooooAKKKKACiiigAooooAKKKKACiiigAooooAKKKKACiiigAooooAKKKKACiiigAooooAbjvVe7vYbGCSe4mSCGNSzyysFVQOpJPQVzHxC+Jei/DjSzd6nP8AvXB8i1j5klPoo9PUngV8d/FD4x698TbpkuZfsWlK2YtPgY7PYuf429zx6AVwYnGQoK28ux9NlGQYnNZcy92H8z/RdT2H4p/tY2ultNp3g+JL64GVbUZgfJQ/7C9XPucD/eFfL3ibxHq3i/Unv9Zv57+7f/lpM2do9FHRR7DAphg68VG0NfL18TVxD956duh+15ZlGDyuNqEPe6yerfz/AERnNDUTQe1aTQ+1RtFXFY+jUzMaH2qJoq02h9qieGpaNlMy3hqF4a03hqF4qho3jMy3ixX1v+wv4KEdtr/iiZPmkdbC3Y9Qow8n4ElP++TXyq8XtX6Kfs5+Gh4X+Dvhy3xiWeD7XIe5MpLjP0DAfhXr5VS56/M/so+C44xzoZYqMXrUaXyWr/Jfeem0tFFfZH89hRRRQAUUUUAFFFFABRRRQAUUUUAFFFFABRRUckixIzuwVFGST0AoASWVII2kkYIijJZjgCvPfEniWTVnMEBKWgPPYv7n29qf4j8QPq0phhJW1U8ern1NYyxe1cdSpzaLY9/CYVQ/eVN/y/4JWEVO8n2q0Iqd5ftWFj1ecqeTTTFV7yh6U0xUWDnKJiqNoq0GiqJoqVi1Mz2iz2qB48VovFUDx4qGjaMjOeOoJI81oyR1WkSoaN4yM6RKrSJWlJHVWRKzaOqMjOkSqsiVoyJVSVKho64yJ/Cul/2p4m021IyrTKWH+yDk/oDX00BgCvDPhFYrceMFkI/1ELyA+5wv/sxr3XNenhI2hc+Kz2rz4hQ7L8xaKKK7j5sKKKKACiiigAooooAKKKKACiiigAooooAKKKKACiiigAooooAKKKKACiiigAr8gv8AgoZ8WP8AhY/7QV/plrN5mleGY/7LhCn5TMDunb67zsP/AFzFfp58ePibb/B74SeJvFsxUyafaMbZH6SXDfJEv4uyg+2a/EPw/ourfEnxxYaXbF73Wdbv0hVnOTJNK+NzH6tkn61Mion6Rf8ABL34UHw58MtY8cXcO278QXH2e1ZhyLWEkEj/AHpC4P8A1zWvtuuc+Hvgyw+HngfQvDOmriy0mzitIzjBbYoBY+5OSfcmuizTSsJ6i0UUUxBRRRQAUUUUAFFFFABX5j/8FcfiI1z4k8E+B4ZCI7S2k1e5QHhmkYxxZ9wI5f8Avuv04r8Rf+CgHi1/F37VvjZy+6DT5ItOhXOdoiiVWH/fe8/jX0eQ0vaYzmf2U3+hUdz52ooor9KLP2L/AOCaHwqh8A/s6WeuyRbdU8UzvqEzsMMIVYxwp9Nqlx/11NfW/evGv2PNVtdY/Zh+Gs9mUMSaLBbtsORvjHlv+O5Gz717L3r8dxk5VMTUlLe7M2LRRRXIIQGvzQ/4K3fFDz9V8G/D63myluj6zeoDxubMUOfcATH6OK/S4ttUmvwY/as+J/8Awt/9oDxp4ljl86xlvmtrJgcg28X7qIj0yqBvqxr6PIcP7XFc72ivxeiKieS1Y07T7jVdQtrK0iae6uZVhiiQZZ3Y4AHuSRVevpL/AIJ8fDD/AIWX+034caaLzdP0ANrVzkcDyseV/wCRWi/AGv0LEVVh6MqsuiuWeofHT/gl94p8B+Ek8QeCtUbxYbe2WS/0logl0rBQZGhI4lGd2FwGxgDca+HmUoxVgVYHBB6iv6QAO3avyk/4Kd/s32nw+8X2PxG0C1FtpPiKdodRgjGEivsFt4HbzVDEj+8jH+KvlMozedep7DEO7ez/AEZKZ8M0o60lFfZlH7q/speFfAKfBzwl4m8H+FNJ0JtX0yGeaSzt1EvmFQJFaU5dsOGHJPSvbenavk7/AIJkeIX1v9lbS7V3L/2VqN3ZDPYF/Ox/5Gr6x7ivx3GRcMROMnezZmxaKKK5BBRRRQAUUUUAFFFFAEM0yW8TySMEjRSzMxwAB1Jr+fz45+P3+KXxi8YeKixePVNTmng3dVh3ERL+CBR+Ffsz+2h8Rv8AhV37NfjfVo5fKvbiyOnWpBw3mzkRAr7qHZ/+A1+NvwA+HjfFj40+DfCmwyQ6lqUSXAHUQKd8x/CNXP4V9pkFNU6dXEz22+7V/oXHufs3+x/8O/8AhWH7N3gXRHi8q7bT1vbpSMMJpyZnB91L7f8AgNey96bFGsUaooCqoAAAwAKkr46rN1akqkt22/vICiiioAKKKKACiiigAooooAKKKKAMbxf4jtvB/hTWNevTts9Lspr2Y5xhI0Lt+imv55fEOt3PiXX9S1e9fzLy/uZLqZ/7zuxZj+ZNfst/wUV+IX/CB/st+Io45PLvNdli0eHnqJG3SD8Yo5B+NfizX3vDlHlpzrPq7fd/w5cQooor7AoK/aj/AIJ0+Av+EG/ZY8NySR+Xda5LNq8wx18xtsZ/GKOM/jX4zeH9FufEmvadpNknmXl/cx2sKf3ndgqj8yK/oa8G+G7bwb4T0bQLIYs9LsobKEYx8kaBF/RRXx3Eda1KFJdXf7v+HJkbVFFFfBkBRRRQAUUUUAFFFFAGL4x8OWvjLwnrOg3o3WeqWU1lMMZ+SRCjfoxr+efxHod14Y8Q6no98nl3un3UtpOn910Yqw/MGv6MfavxN/4KEfD/AP4QD9qbxX5cXl2mteXrEHGN3nL+8P8A39WWvruHK3LWnSfVX+4qJ830UUV9+WFfs7/wTd+IX/Cdfsv6JaSy+ZeeH7mbSZSTztUiSPj0EciL/wABr8Yq/QD/AIJI/ET+z/HHjPwXPLiPUrKPUrdWPAkhbY4HuVlB+kdfP57R9rg3Jbxaf6P8xPY/UOiiivzIzCiiigAooooAKKKKACiiigApGG4EUtFAH4JftT/Dj/hVH7QXjjw2kXk2kGovPaIBgC3lxLEB9EdR+Br9Zf2CviQPiX+zB4Rnkl82+0mJtGueclWg+WPPuYvKP418i/8ABWz4af2b418I+OreLEWp2j6ZdMo4EsJ3xk+7LIw+kdXf+CR/xLNrr/jPwFPL8l3BHq9ohOAHQiObHqSHiP0Q19xjP9uyqFbrG34aP/Mt6o/TWiiivhyAooooAKKKKACiiigAooooAKKKKACiiigAooooAKKKKACiiigAooooATtXmvx0+PPhT9nvwXN4h8U3ojBJS0sYyDcXkuOI417+5PAHJIrmv2nf2rPC37M/hU3OqOuoeIbpD/Z2hwuBLOem9jzsjB6sR7AE8V+M/wAZfjX4p+O/jW58S+LNQa7u5Plht0ysFrFnIiiTPyqPzJySSSTXv5ZlM8a/aT0h+foUlc/VP9iL9si6/ab1Lxlp2uWttpmq2NwL3T7O3PAsWwm3J5ZkcDc3GfNGABwPrQda/BP9l/4xzfAn43eGvFYd10+GcW+oxrz5lpJ8sox3IB3Af3lWv3ktLuG+tYbi3kSaCZA8ciHKupGQQe4IpZxgo4OunBWjJafLf/MGrFmiiivBJCiiigAooooAKKKKACoLi3ju4JIZkWSKRSjowyGBGCCO4qeigD8Mf2kfhRL8FfjR4m8LbGWzt7kzWLN/HbSfPEc9yFIUn1U1+oP7B/xe/wCFr/s/aNHdT+brGgf8Sm73HLERgeU578xlRnuVavGv+Co/wd/tbwtoXxGsYN1xpbjTdRZRybeRsxMfZZCV/wC2orwH/gnR8Yv+Fc/HGPw/eT+Xo/ipBYuGOFW5BJgb6klox/11qNmXuj9cKKKKsgKKKKACiiigAooooAKKKKACiiigAooooAKKKKACiiigAooooAKKKKAPC/ixaiHxg7Y/1sKP/Nf/AGWuWiSu7+MUWPENo/rbj9Gb/GuKiWvFqq1SR+i4CfNhKfoSxpVqJKiiTNXI0qEjeUh8aVZjjzTI0zVqNK0SOSUhUjzVhI6WOOrEcdaJHLKQ1IqmWOpEjqdIqtI53MgEVPENWVip4hq7GTmVPKpDDV7yqQxUWFzlAxVG0dX2iqJ4qLFqZTjeS2lSSNikiHIYdRXoOga5HrFvzhJ1Hzp/Ue1cI8dLZ3UunXKTwna6np2I9DThJwZhiKKxEfNbHqOMCjjFUtL1KPVLZJoz14K91PpV04xXanfVHzbTi7PcWiiimIKKKKACiiigAooooAKKKKACiiigBmK5f4maQNe+HniHTzybixmRfZthwfwOK6ojoKguo1ltpUYZVkII9jUyXNFrua0ZulUjNbpp/cflmkHOMVYSGrU9r5F1NF/ccr+RpyQ1+fNan9WqpeCZCkVTJDVhIamSGmkZSmV0g9qmWGrCw1MsPtVpGLmVVi9qkEJq0sNSLDV2MnMqCDmnLB7VdENOEPtRYz9oX/B3i3VfA2sR6jpFybeZeHQ8pKvdXXuP8jBr7H+F3xc034laaPLxaarEo+0Wbtkr/tKf4l9+3ftn4rEPPSr+i6pfeHdTt9Q0+d7a7gbckqHke3uD3B616GFxUqDtvHsfK5zktHNIc692otn+j7r8j9BaM5rzr4SfFe2+I2mbJQlvrFuo+0Wwbg9t6eqn9DwexPotfUwnGcVKL0PxLEUKmFqypVVaSHUUUVZgFFFFABRRRQAUUUUAFFFFABRRRQAUUUUAFFFFABRRSUAJ6VWur23tBGbieODzGCJ5jhdzHooz1J9K5z4g/EXRPhp4fl1bWbkRovyxRJzJM/ZEXuf0HU4FfAnxb+MevfFrXheXkjWlhbuTaWETnZAP7xP8T+rflgcV52LxsMMrby7H1uRcOYnOpOUXy01vJrr2Xf8AQ/SYcD6UZxXx/wDAb9rCbTzb6D42naa34jh1d+WT0E3qP9vr656j64s7uG/to7i3lSeGQB0kRgysDyCCOorfD4iniI80H8jy80yjFZRW9liI6dGtn6FqlpKWuo8YKKKKACiiigAooooAKKKKACiiigAooooAKKKKACiiigAooooAaBXlvxf+Ndj8Obc2drsvdckXMdvn5YgejPjt6DqfYc1F8afjHF4Dsm07TWSbXZ1+UdVgU/xsPX0H4njr8lXs9zqV5Nd3cz3FxMxeSWRtzMx6kmvJxeL9l7kN/wAj7nIcgeMaxOKX7vov5v8AgfmQ+Idb1DxVqs2o6pcvd3cpy0jnoOwA6ADsBwKzDBz0rQMPPSkMPPSvm5Xk7s/YafJSgoU1ZLoZphpjQ+1aRhpjQ+1TY2UzMaH2qNoa0mhqJoalo1UzMeGoXhrUaL2qF4aho2UzLeKoHh9q1Hhqu8WKlo3jMo21g95eQW8Yy8sixr9ScCv1C0qxj07S7O1iGIoIkjQeygAfyr85fh9Zrd+P/DUDDKyalbKR7GVRX6SJ91fpX0WUxspS9D8i48rOVShS7Jv77f5ElFFFfQn5UFFFFABRRRQAUUUUAFFFFABRRRQAUUUhoAT+VcP4o1838jWkDf6Op+dh/Gf8K0fFeuGBTY27fvGH7xh/CPT6muTRK56k/so9jB4f/l5P5f5jEjqZYqkSOp0irnSPUciBYqcIqtCKnCL2p2MnMqeTTTFV7ysdqaYqdg5zPaKo2jrQaKoXiqWi1MznjqB460HjqvJHUNHRGRnSJiq0iVoyJVaRKho6YyM6RKqypWhImKqyLWTR1xkZ0iVVlStCVaqSrWbOyDO9+Ctvm/1ObH3Y0XP1JP8A7LXrQrzH4LLtXVm9TEP/AEL/ABr049DXr4dWpo+DzWXNi5/L8kLRRRXQeSFFFFABRRRQAUUUUAFFFFABRRRQAUUUUAFFFFABRRRQAUUUUAFFFFABRRWdrutWfhvRNQ1bUZ1trCwt5Lm4mfokaKWZj9ACaAPz9/4Km/F7dN4c+G9jPwn/ABNtSVT3OUgQ/h5jEH1Q1w3/AATI+EP/AAlnxU1DxvewbtP8NwbLcsOGu5QVGPXam8+xZDXzJ8Y/iRe/F/4oeIvFt7uEuqXbSxxscmKIfLFH/wABQKv4V+vf7H3we/4Ut8BvD+jXEPk6veJ/aWpAjDC4lAO0+6KET/gFQtWW9Ee2UUUVZAUUUUAFFFFABRRRQAUUUUANJwp+lfz9fHzUn1j44/EK+kbc1x4gv5M/W4fFf0CN9xvpX89vxftnsvix40t5ARJFrV5GwPXIncGvsOG0va1H5IuJyNFFFfelH3//AME1P2stP8FSP8LPFt6tpp97cedol7KcRxTufngY9g5wVP8AeLD+IV+oQO6v5vgcHI619k/sy/8ABSDxX8IbW18PeNIZvGPheLCRTNL/AKfaJ6I7cSKOyuQegDADFfGZrk0qs3iMPu91+qJaP15FBzXl/wAIP2kvh58c7KOXwj4ktL26Kb5NOlbyryL13QthsD+8Mr6E16geelfD1Kc6T5Zqz8yBkkayoUdQykYIIyCPSvmP4of8E6vgz8SBNPb6HL4T1GTJ+0+H5fITPb9yQ0YH+6oPvX0/SHirpYirh3zUpNPyA/Kf4of8EoPHfh8zXPgnX9P8V2wyVtLsfYro+gGSYz9S6/SvoP8A4Jr/ALOHiD4L+HfGGr+MNHm0bxDqF4llHbXIBZbeJd25SCQVd5DyDz5Yr7V60uK9Ktm2JxFB0KrTT69R3DNfLv8AwUm061vP2R/FM04BltLmymt89nNzGhx/wF3r6h6V8H/8FYvifBovwu8O+BoJv9P1u++2zxqeRbQg/eH+1I6Ef9c29KxyyEqmMpqPdP7tQW5+V1FFFfrhofrd/wAEnhIP2cdaL/dPiW5KfT7Pbf1zX2oeor5S/wCCZnh9tF/ZU0a5ZCh1S/vLsZ7gSGIH/wAhV9W9xX5DmElLF1Gu7M3uLRRRXAIKKKKACiiigAoopDQB+dH/AAVy+JAh0vwR4Dgl+aaWTWbuMHkKoMUP4EtN/wB8ivOf+CUHw4/t74weIfGE8W638P6f5ELkfduLglQQf+uaSj/gQrxf9un4lf8ACz/2nPF95FL5thpk40i1wcgJB8jYPoZPMb/gVfop/wAE0vhp/wAIJ+zVYanPD5d94lu5dTcsPmEWfLiH02x7x/10r7jEf7FlEafWX66v8NC9kfWVFFFfDkBRRRQAUUUUAFFFFABRRRQAUUUhoA/Mn/grl8QvtPiPwR4Ihl+W0tpdWuUByC0jeXFn3Ajl/wC+6/POvcP21PiJ/wALL/aZ8c6nHL5lnbXp022wcr5duBFlfZmRm/4FXh9frWWUfq+Epx62v9+potgooor0xn0X/wAE/wD4f/8ACwP2pvCCSR+ZaaQ76xOcZ2+SuYz/AN/TEPxr9tulfm//AMEifh/x478bzRf88dHtZMf9tZh/6Ir9IGr8zz2t7XGOK2ikv1Ie46iiivniQooooAKKKKACiiigBOor86P+Cuvw783TfA3jmCL5oZZdHunA6hh5sI/ArN/31X6L9BXg/wC2/wDDwfEr9mPxtp6ReZeWVp/altgZYPbnzSF9yiuv/Aq9HLa31fFU59L2+/Qa3Pw1ooor9cNAr2H9kT4if8Kv/aO8C67JL5Np/aC2d0xOFEM4MLk+wD7v+A149SoxRgynBByCKyrU1Vpypy2at94H9IA+bmlxXm/7OXxFHxY+B3gzxUZfOuL/AE2I3LZ/5eEHlzf+REevSK/GZwdObjLdaGQtFFFSAUUUUAFFFFABRRRQAUUUUAfNv/BQX4ZH4k/sw+JhDF5t/oWzWrbjJHk583/yC0tflX+yb8Tf+FR/tDeCvEUkvk2SXy2t4xOFFvMDFIT67Q5b6qK/drUdPt9W0+6sbuJZ7W5iaGWJxkOjAhgfYgmv5+Pi94BuPhZ8UfFHhS43GTSNRmtUduskasdj/wDAl2t+NfaZFUVehVwktv0ej/rzLXY/oRDAjNKDmvIf2UPib/wt39n3wX4jkl868ksVtbxicsbiH91IT6ZZC30YV670FfG1IOlOUJbp2IHUUUVIBRRRQAUUUUAFFFFABRRRQAUUUUAFFFFABRRRQAUUUlAAK+Yf2vf22dA/Zv0mTSdNMGtePLiPNtpu/MdoCOJbgjkDuE4ZvYfNXEftp/t82Hwbiu/BvgWeDU/HBBjubwYkg0r1z2eb0Tov8X90/k/ret6h4k1a71TVbyfUNRu5WmuLq5kLySuTkszHkk19VlWTOvatXVo9F3/4BSRp+PPH2v8AxN8VX/iPxLqc2raxevvmuZzz7Ko6KoHAUYAHAFc/RRX6DCKglGKskWFfsf8A8E3fjb/wtT4C22h31x5ut+E2XTZgxyzW2Cbd/ptBj/7ZGvxwr6P/AGBvjb/wpf8AaD0j7ZP5OheIMaRf7jhV8xh5Uh7DbJtyeyl/WvGzjC/WsLKy96Oq/r0E1dH7aUUnUUtflpmFFFFABRRRQAUUUUAFFFFAHNfEbwRp/wASfAuu+F9TXdY6raSWshxkpuHDj3U4Ye4FfhV4o8Pav8L/AB5qOj3Zey1rQ75oWeMkFJY34dT6ZAIPpg1+/Vfmd/wVC+C/9h+MdI+I+nwbbPWVFjqJUcLcxr+7Y/78Yx/2y96loqLPub9nf4sW/wAbPg/4d8WRsn2q7txHexp/yzuU+WVcdhuBI9iD3r0uvzH/AOCYXxqHh3xtqvw61G422OuKbzTw54W7jX51H+/GM/8AbIDvX6cU07iasFFFFMQUUUUAFFFFABRRRQAUUUUAFFFFABRRRQAUUUUAFFFFABRRRQB5N8YU/wCJpp7f9MmH61w0a9K7n4unOr2K+kRP/jxriohXkVv4jPvcvf8AskP66k8S1bjWoYl6VbiXJrNI6ZsmiTAq1ElRRrVuJK2SOOTJY0qxGlNjSrUaVokccpCxx1YSOljSrCR1aRyykMWOpBFU6RVKIquxg5lXyT/dpphxV7yqaYqqxPOZ7R1E8daLxVXkjqLGsZGdJHVeSOtGRKqyJUNHRGRJoeqtpF4GOTC/Dr7ev4V6HHIs0aupBVhkEd68ukSum8Haxz9glbkcxk/qK1pSs+VnFjKHPH2sd1udfRRRXUeIFFFFABRRRQAUUUUAFFFFABRRRQA3HQU2fmKT/dNO/iqpql0tjp11cN92OJnP0AJpbIcU3JJH5uamgk1W8ZRw0zkfTcaakVTFC8jMepJJqaOKvg2veP6ijK0IoiSKp0h9qmSGp0i9BTSM5TIEhqVYqsJDUyQ1djBzKyw1IsPtVtYakWH2qrGLmVFh6U8Q+1WxCfSniGnykOZTWD2pfI+lXRBzS+R9afKTzj/D2s3vhjV7bUtPmMN1A25WHQjuCO4I4Ir7I+Hfjqz8feH4b+D5LhfkuIM5MT9x9D1B9Pxr408j611nw28a3HgDxHFeJue0kxHdQD+NPX6jqPy7mvQwld0ZWfws+Vz3K45hR9pBfvI7efl/kfZeBR2qrp2oQ6nZwXdvIs0E6CSORejKRkGrR6V9LufjrTi7MWiiigQUUUUAFFFFABRRRQAUUUUAFFFFABRRRQAzHNcN8V/ivpHwo0Br3UH827lBW1skbEkze3oo4y3b3JANf4ufF7TfhTovn3GLnU5gRa2St80h/vN6KO5/AV8J+MvFurePteuNY1i5a5upTgDoka9kQdlHp+PUk15OMxqw65Yay/I+44e4cnmklXr6Ul98vJeXdkfxA8e618S9el1XWZzIxysNunEUKdlQdh79T3rmfJ+taAt/rS+R7V8lKUptyk7tn71QjSwtNUqStFaJIzvJ+tev/BH9oDVvhXdR2N4ZdS8Ou3z2xOXgyeWjJ6epXofY815j5HtSG3471dOc6MlODsznxuFw+Y0XQxMeZP8Aq67M/S/wz4p03xho1vqmk3SXllOMpIh/MEdQR3B5FbOTn2r87fhd8VNa+FWsi60+QzWUhH2mwkP7uYev+y3ow/UcV9zfDz4jaP8AEnQ49S0qcEcLLbvxJC/91h/I9D2r7DC4yOIVnpLt/kfgOecP1sonzL3qb2fbyfn+DOuopKWvQPkwooooAKKKKACiiigAooooAKKKKACiiigAooooAb0NcH8WPiTB8PdDMke2XVLgFLaFvXu7f7I/U4H06nxBrlr4b0e51K8k2W9uhZj3PoB7k4A+tfHHjTxPeeNvEFzqt4SDIcRxZyIox91R9P1JJ71w4uv7GNluz6bI8r/tCtz1F+7jv5vt/mc9qN1cavfT3l5M09zO5eSVzksTVbyPpV7yPrR5H1r5pq+p+yRcYJRjsZ5g9qaYetaHk0hhqeU05zNMPtTGhrSaH2qNoanlLUzMaE1E0NabQ1E8PtU2NFMzHhqB4a1HhqB4qlo3jMy3iqB4a1HhqvJDUtHRGZo/DNRH8SPCzEcDU7b/ANGrX6Jp90fQV+dXhOcWHizRbpuFhvoZT/wGQH+lfoqhzGp9q+hyr4JrzPyTjdP6xRn5P8/+CSUUUV7h+bBRRRQAUUUUAFFFFABRRRQAUUUUAJjPNZev6suk2bPwZW4RT3P/ANatF5FijLsQAoySewrznWNTbVb95cnyl+WNfQf/AF6yqS5UdmFoe2nrsiqWaaRpHYs7HJY9SanjjpkSVbjSuRI9+TsLHHU6R5pY0zVmOOtEjllIjWKpBDU6x1IIvarsYOZU8mmtDV4xY7Uxo6LCUzOeKoXjrReOq0kdQ0bRkZ8kdVZErRkSqsqVDR1RkZ8qVUlStCRetVJVrNnXFmfKvFVJFrQlWqcq9ayaOyDKEy1UkWr8q8VTlFZs7IM9H+DXFvqY770/ka9IPQ15p8Gj/wAhZfTyj/6HXpZ6GvVofw0fDZn/AL3P5fkhaKKK3PMCiiigAooooAKKKKACiiigAooooAKKKKACiiigAooooAKKKKACiiigAr41/wCCl3xm/wCEK+E9t4LsJ9mqeJ5MThD8yWcZBf6b22L7jeK+xJpkt4nkkdUjRSzMxwAB1JNfiV+1d8ZH+OXxt17xBDK0mkxP9h0xT0FrGSFIHbeSzkermpb0KS1N/wDYf+DR+Mfx70aG6g83RNFP9q6huGVZY2Hlxnsd0hQEf3d3pX7NgYr5T/4J2/Bf/hWXwSh16+g8vW/FTLfPuGGS2AIt0/EFpP8Atp7V9W00hNhRRRTEFFFFABRRRQAUUUUAFFFFACZzX4VftqeEX8F/tR/EWyeMotxqb6gnoVuAJ8j/AL+EfhX7qd6/Mf8A4K0fCWSy8S+FviLaQf6LewnSL51HCzJueEn3ZC4+kQr6LIK6pYvlf2lb5lR3Pz2ooor9LLCiiigCexvrnTLuK6s7iW1uYWDxzQuUdGHQgjkGvpv4Uf8ABRn4w/DTyba+1aLxjpaYBt9eQySgd8TqRJn3YsPavl2iuathqOIXLVin6gfrH8NP+CrPw48SiGDxdpGqeD7psB50X7bar77kAk/8hmvqTwL8cvh/8To0PhXxjo+tSuMi3trtDOPrESHX8QK/n4p0cjxOGRijA5DKcEGvnq/D2HnrSk4/iv8AMnlP6PlIPQ06vwH8KftK/FTwSqpo3xB8Q2kKjCwHUJJIh/2zclf0rspv28PjvPZm1b4h34jIxuS3t1f/AL7Ee79a8eXDldP3Zq3zFyn7E/F/40eE/gZ4SufEPizVYrC1jU+TBkGe6kA4jiTqzH8h1JAya/ET9ob44av+0J8UtU8X6qPJWYiGysg25bW2Uny4ge+Mkk92ZjgZxXH+LPGviDx5qr6n4k1q/wBd1Bhg3Oo3LzyY9MsTge3SsWvo8tymGAvOT5pvr29CkrBTkQyOqKCzMcADqTTa98/Yc+Ep+L37SHhawmg87S9Ml/te/wAjK+VCQyq3s0nlof8Aer2K9WNClKrLZK4z9hvgF4CPww+DHgzwxIoS403S4IrgD/ntsBlP4uWNegDkUg44pe9fjc5upJze71MhaKKKkAooooAKKKKAE6Vwnxx+IkXwm+EXivxfKyhtK0+WaEP0ebG2Jf8AgUhQfjXd18Jf8FYfid/YHwq8PeCbebbc6/fG5uFB628ABwR7yPGR/wBczXZgaH1jEQpd3r6dRo/MfwxoOo/ELxtpej2pa41XWr+O1jLkkvLLIFBP4tzX9Bvg/wANWfgvwro2gaenl2Ol2cNlAvpHGgRf0Ar8jP8AgmV8Mv8AhOP2jrfWriLzLDwxZyagxYZUzN+6iX65dnH/AFzr9iyK+g4hrc1aFCO0Vf5v/gDkLRRRXyZIUUUUAFFFFABRRRQAUUUUAJ1riPjT49i+F/wm8WeK3ZVbStNnuYg3RpQh8tf+BOVH4129fE//AAVV+I//AAi/wK0zwrBLsuvEuoqJEz963gxI/wD5EMFdeDofWMRCl3f4dRo/Jm4uJLu4lnldpJZGLu7HJYk5JJqOiiv2JK2hoFFFdL8NPBk/xE+IXhrwxa58/V9RgslZR93zHClvoAST9Kmc1CLk9kB+y37BHw7/AOFc/su+EIJIvLvNWibWLg4wWM53Rk/9svKH4V9D4qnpem2+j6ZaWFpEsNraxJBFEvREUAKB9ABVzvX4zXqOtVlUfVtmQtFFFZAFFFFABRRRQAUUUUAFV7u2ivbaW3mRZYZUKPG4yGUjBBHpViijYD+fD40eAJfhb8WPFvhORWA0nUpraIt1eIMfLb/gSFT+NcXX2v8A8FVvht/wjPxz0vxXBFstfEunL5j4+9cQYjf/AMhmCviiv2DA1/rGHhU7r8ev4mqCiiiu0D9Uf+CTfxJ/tv4W+JvBlxLuudDvxdwKx6QTjoB6CSNyf98V941+MH/BN/4lf8K+/ab0eyml8ux8RwSaRNk8b2w8XHqZI0Uf75r9n6/L86oexxkmtpa/5/iZvcWiiivCEFFFFABRRRQAUUUUAFFFFACV+Tv/AAVZ+F3/AAjXxj0bxnbQ7bTxJY+XO4HW5t8ISfrG0OP901+sWK+XP+CjPwt/4WP+zRrN5bw+bqPhuVNYh2jny0yswz6CN3b/AIAK9bKcR9XxcG9no/n/AMEa3PCf+CSPxS83T/GXw9uZstC6a1ZITztbEU+PYEQn/gRr9GDX4Ufsb/FP/hUP7Rng7W5pvJ06a6Gn3xJwvkT/ALtmb2Usr/8AAK/dYHPNdme4f2OL51tJX+fUb3H0UUV86SFFFFABRRRQAUUUUAFFFFABRRRQAUUUUAFFFVL6+t9Ksp7y7uIrW0gRpZZ5nCJGgGSzMeAAASSaALLMFBJ4A71+dv7bP/BQ1NJ+3eBPhXqCy3/zQaj4lt2ysPZo7Zh1bsZBwP4efmXgP21/+Cg1z8QPt/gX4a3ktn4Z+aG/1uMlJdQHQpF3SI9z1fpwuQ3wf1r7bKsl2r4lei/z/wAi0h800lxK8srtJI5LM7nJYnqSaZRRX2+xQUUUUAFKrFGDA4IOQRSV79+y/wDsceMP2ldVSe1jbRfCMMm27125jJTjqkK8eY/sDgdyOAeevWp0IOpVdkgP1P8A2MfjX/wvX4B+H9auJ/O1qyT+zdUJOWNxEAC593Uo/wDwP2r3XkivO/gn8DfCfwA8GxeHPCVgba3yJLi6lbfPdy4wZJG7n2GAOgAFeiZr8hxEqcqspUl7rehkLRRRWABRRRQAUUUUAFFFFABXnXx8+FFp8a/hN4h8I3IRZb23JtJnH+puF+aJ/oGAzjqCR3r0WigD8BNL1HWvhd47t7yESabr+g34cK4w0M8UnKsPZlwR9a/cr4SfEfT/AIufDfQPF2mEfZtUtVmMYOTFJ0kjPurhlP0r84f+ClvwQ/4Qn4mWvjrTbfZpPiYEXWwfLHeoPmz6b1w3uVc11v8AwS/+OP8AZ+s6r8MNTuMQX27UdJ3npMq/voh/vIA4HT5H7moWjsW9Vc/SKiiirICiiigAooooAKKKKACiiigAooooAKKKKACiiigAooooAKKKKAPI/iy27xDar6W4P5s3+FchCOldP8UJN/ikj+5Cq/zP9a5qEV5FX+Iz7/BK2FpryLUQq5CKqxCrkQ4FSi5lmIVciWq0Qq5EK1RxTZYiWrcS1BEKuRCtUcU2TRpVqNKihWrca1okccmOSOp1ipYkzVpI/StUjklIr+Sf7tMaLFX/ACuKY8dVYhTM146ryJWjLHiqsi1m0bxkZ0qVVlWtCZapyjrWbOyDM+VagWR7eVJY2KuhDAjsatyiqco61kzsjroekaRqS6rYRzrgMeGX0PcVfzXn/hDVfsOo/Z3b9zPxz2bt/hXfjpmu2EuZHzmJo+xqNLboOooorQ5QooooAKKKKACiiigApDS0UAM71yPxa1QaR8NvEV1u2sLOSNT6M42L+rCuv4rxv9qLWv7P+HiWCn5tQuUjK/7K/OT+ar+dY1pclOUvI9LLKP1jG0qXeS+6+v4HyHHFVhIqfHF6VZjir4tI/ohzsRpDVhIqljhqwkVWkc0pkKQ1MsXtU6Q+1TpDVpHPKZWWH2zUqw1ZWKpVhq7GLmVVg9qeIeatrDUgg6cU+UycykIuaXyqvCDnpTvIo5SfaGf5VBirQ8ikMFPlD2h7H+z542Zd/hu8fIAMloSfxdP/AGYf8Cr3Wvi7TLufR9Rtr22OyeCQSIw9Qf5V9e+Gdbh8RaHZ6jB/q7iMNj+6e6/gcj8K97BVeePI91+R+YcQ4JUKyxFNaT39f+D/AJmtRRRXonyQUUUUAFFFFABRRRQAUUUUAFFJS0AN9q8/+Lnxa074XaGZ5mFxqcwItbJT8zn+8fRR3P4DmrPxQ+J2n/DLQHvboia8kytpZhsNK/8ARR3Pb6kCvh7xV4k1Hxrrlzquqzm4u5zn/ZReyqOyjsK8vGYtUVyw+L8j7Th7IHmU/b19KS/8mfZeXdlLxT4k1Pxnrdxq2rXDXF3Mckn7qDsqjso7CssQVeWD2pwgr5Vtyd2fuFNQowVOCslskURB7Uvke1XxBS+R9aXKX7Qz/I9qQwe1aPkfWgwUcoe0MwwcVv8Agfxrq/w81yLVNIuPKlXiSM8xyp3Rx3H6jqMGqJg4phg9qqF4Pmi9TKrGniKbpVVeL0aZ94/C74p6V8UdEF3ZP5N9EAtzYu2Xib+qns38jkV3NfnT4W8San4L1u31bSrhra7hPUfdde6sO6nuK+2fhV8VtO+J+jCaArb6lEALqzLZaM/3h6qex/A19Tg8Yq65ZfF+Z+JZ/wAPyy2TrUNaT++Pk/Lsz0CiiivUPigooooAKKKKACiiigAooooAKKKSgBO1GaTOTXOePPEyeE/DN5qBx5oXZCp/ikPC/wCP0BqZNRTky6dOVaapwWrdjxj4++NzrGrLoFpJ/olo26cqeHk9Poo/Un0ryPyq0ZhJczPNKxeSRizMxyST1Jpogr5irN1ZuTP2rA0IYKhGjHp+L6soeVR5VaHkUeRWPKd/tDO8qmGHjpWl5HtTDB7UuUamZrQ1G0HtWk0NRtF7UrGimZjQ1C8XqK1GiqF4amxqpmW8NQPFWo8P4VA8XqKho6IzMp4sVXkirVkiqtJFUNHRGZmFCrBhwQcg+lfod4b1Rdb8P6bfp926to5hj/aUH+tfn3JFX2b+z5rX9tfDDSgzbpLTfav7bG+X/wAdK17GWStOUe6/I+C4ype0oUq38ra+9f8AAPTKKKK+hPyYKKKKACiiigAooooAKKKKAGk8UoGKAMVDc3CWsEksh2ogLE+1AJX0RznjTVvJiWyjbDyDL47L6fj/AErk4l6UXl4+o3s1xJ96Rsgeg7CnRCuCUueVz6ijS9jTUevUsxLVuNelV4hVyIc00RNk8SVajSool6VbjWtUjimx6R5qZYqdGlWVjrRI5ZSsVTDUTxYrQMXtUMiYoaJUrmbIlVpE4rQlXFVJRUNHVBmfKtVJVq/MMZqpKKzZ2wZQlWqcoq/MKpyismdkGUJRVSYVelFU5hWLO6DKMozmqcoq9KKpSjrWTO2B3fwecLeamn95I2/It/jXp/UV5N8JJMa5eJ/egz+TD/GvWV6V6uH/AIaPi80VsVL5fkOooorc8kKKKKACiiigAooooAKKKKACiiigAooooAKKKKACiiigAooooAKKKazhFLMQFAySe1AHy9/wUF+Ng+FPwSudHsbjy9e8T7tPgCnDJb4/0iT/AL5IT6yA9q/Nz9mH4OTfHT4z6B4ZKOdNMn2rUpF/gtYyDJz2LcID6uK3/wBsz44H45fG7VtRtJzLoGmH+ztLAPytEhOZB/vuWbPXBUdq+3v+Ca/wQ/4QT4Wz+N9Rt9mseJyDb7x80dkhOz6b2y/uNlRuy9kfYNraQ2FrDb28aQwQoEjjQYVFAwAB2AFWKKKsgKKKKACiiigAooooAKKKKAG/1rD1/wAaaB4WvNNtNY1mx0u51OUwWUV5cLE1zIBkogYjccdhW4TgHPavxW/b9+Pp+Nvx0vbfTrnzfDXhvdpun7Gykjhv30w/3nGAR1VEr08uwDx9VwTsktX+Q0rn7U5z0rz349fCDTfjn8Ktf8G6kREt/B/o9yVybedTuikH0YDIHUZHevyY+Af7f/xN+CP2bT7i9/4TDw1Hhf7M1eRmeNPSKblk44AO5R/dr9JPgJ+3D8Mvj0Leys9UHh/xJJgHRdXZYpXb0ifO2X2CndjkqK6MTleLwElUSulrdfr2HZo/GDxz4K1f4deLtV8Na9aPY6vpk7W9xA/Zh3B7qRggjgggjrWFX7Aft5/sZp8edDPi7wrAiePNMg2mFcKNTgXnyie0i87GPX7p4wV/IfUNPutJvriyvbeW0vLeRopredCkkbqcMrKeQQQQQa+8y7HQxtJS+0t1/XQpO5Xooor1hhRRRQAUUUUAFFFFABRRRQAV+t3/AATA+Bb/AA/+El1411O18nWPFTq9vvXDJYpny/pvYs/uvlmvgP8AZA/Zyvf2jvizZ6U8ckXhvTyt3rN2uQEgB4jB/vyEbR6Dc3O01+42n2Nvpljb2dpClva28axRQxLtWNFGFUAdAAAMV8ZxBjUorCwer1fp0RMn0LdFFFfCkBRRRQAUUUUAFFFFADetfiv/AMFEPil/wsr9prXoIJvN07w6i6Lb4PG6PJm/HzWkGfRRX67fGH4hW3wp+F3ijxbdbTHpFhLcojHAkkC/u0/4E5Vfxr8C9OstV+IfjS2tIt99rWt36xKW+9NPNJgZ9yzfrX1vD1BOc8RLZK3+ZUT9Vv8Agln8Lv8AhD/gTe+KriHZe+KL5pkYjB+zQ5jjH/ffnH6MK+0elc38OvBtp8PPAegeF7Af6HpFjDZRnGCwRAu4+5xk+5NdJ1r5zF13iK86nd/h0/ATFooorlEFFFFABRRRQAUUUUAFFFFACda/H/8A4KhfEgeMP2iF8PwS77PwzYR2hUHK+fJ+9kI98NGp90r9b9d1i18OaJqGrX0ogsrC3kuZ5T0SNFLMfwANfz4fEXxldfETx74h8T3pP2rV7+e9cE52mRy20ewzgewr6vh2hz15VX9lfiyonO0UUV+hFhX2B/wS9+HH/CY/tF/2/PFvs/DNhLebiMr58g8qMfXDyMP9yvj+v1q/4JUfDf8A4Rj4G6r4qni2XXiXUWMb4+9bQZjT/wAiGevDziv7DBytvLT7/wDgXE9j7Zooor8uMwooooAKKKKACiiigAooooAKKKKAPkH/AIKd/DT/AITT9nKTXYIt994YvYr4FRlvIc+VKo9vnRz/ANc6/Hqv6IvHvhK08feCdd8NX/Nnq9jNZS8ZwsiFSR7jOR9K/nv8TeH7zwn4j1XRNQj8m/026ls7iM/wyRuUYfmDX3/DtfnpSov7Lv8AJ/8ABLiZtFFFfXFGj4b1678K+IdL1rT5PJv9Ouoru3k/uyRsGU/gQK/oQ+H3i+z+IHgbQPE1gc2er2MN7EM52iRA2D7jOD7iv53q/Xz/AIJd/E//AITP9nyTw5cS773wvfPahSct9nlJliJ/4EZVHsgr5HiKhz0Y1l9l/g/+CTI+x6KKK+AICiiigAooooAKKKKACiiigAqjrGl2uuaXe6dewrcWd5C9vPC/R0ZSrKfYgkVeopp21QH89nxc8AXXwp+KHibwld7vO0e/ltldhgyIG/dv9GXa341+2X7JvxTHxj/Z+8HeJJJvO1BrMWl8Sct9ph/dyE+m4rv+jCvgn/gq98KP+Ef+KOgePLWHba+ILT7Lduo/5eYMAEn/AGomQD/rma63/gkn8WPLvfFvw5u5sLKq61YIx43DbHOB7keScf7LGvuMwX1/LoYmO8d/yf4lvVH6VUUUV8MQFFFFABRRRQAUUUUAFFFFABRRRQAgGKKO9cd8UPil4a+Dng+98T+K9Sj07S7Yfebl5XP3Y416u5xwB7ngAmiMZSkoxV2wNfxV4q0jwP4fvtd17UIdK0myjMtxd3D7UjUf1PAAHJJAGSa/Iv8AbL/bq1j4/Xtz4Z8MPPo3gCF8eXnZNqRB4ebHRM8rH9C2TgLxv7V/7YPiX9pjxCYmMmj+DrSQtYaMj8E9BLMRw8hH4KDgdy3z7X6FleTxw9q1dXn0Xb/glpBRRRX1ZQUUUUAFKiNIwVQWYnAAHJre8DeA/EHxK8TWXh7wzpVxrGsXbbYrW2XJPqxPRVHUsSABySK/V79kb/gn1oPwRSz8T+MVt/EfjgASRqV32mnN28sEfPIP+ehHH8IGMnysdmNHAxvJ3l0XX/hhN2Pnn9kX/gm7f+MfsXi34qW8+laGcS23h4kx3N2OoMx6xIf7vDn/AGeM/p3oeh6f4Z0m00vSbKDTtOtIxFBa2sYjjiQdFVRwBWhjFBr81xmOrY2fNUenRdEQ3cWiiiuEQUUUUAFFFFABRRRQAUUUUAFFFFAHmP7Rvwetfjn8Ite8KTKi3c8XnWE7/wDLG6TmNs9gT8p/2WavxV0DWtb+FPj6z1K2Emna/oN+HCSDDRzRPyjD6ggjvyK/fivy1/4KWfAn/hC/iJbfEDS7fZpHiJvLvNi/LFeqOSfTzFG73Kue9S11Ki+h+jHwl+JGm/F34daD4u0ph9l1O2WUx5yYZOkkZ91cMp+ldlX5n/8ABMj48/2D4nv/AIZatcbbHVy15pZkbhLlV/eRj/fRcj3T1av0wpp3E1YKKKKYgooooAKKKKACiiigAooooAKKKKACiiigAooooAKKKKAPE/iNJv8AF94P7ioP/HAf61hw9K0/HMnmeLtRP+2B+Sgf0rMh6V409Zv1P0LDq2HpryX5FyLpVyPoKpxdKuR9BTiKZdiq3H0FVIqtx9BWqOKZdhq5EM4qnEatxHpWqOGZdhHFXIhnFU4TVuI9K1RxTLsI4q3EtU4TVuNuK1RwzLIiG2oJFxmphLxUMj5pmKuVJRwapyjrVyU8VTlPWoZ2QKco4qnKOtXJTxVOU9axZ3QKcvQ1Tk71clNU5O9QztgVHJQhgcEcgivTPD2pjVNMimz+8xtcejDr/j+NeZTdTW/4D1P7PqMto7fJMMqD/eH/ANb+VOlLllbuYY2jz0nJbo9DoooruPmgooooAKKKKACiiigAooooAb1r5X/aj8Qf2l4wstJjbMenwbmHo8nJ/wDHQn519STSLDG8jkKFBJJ7V8K+MNabxT4t1XVGJP2m4d0z2TOFH4KAK8rMJ8tNQ7n23CmG9ri3Xe0F+L0/K5iRxVZjip0cdWY4q+fSP1eUxscVWY4afHFVhIs1aRyymRpF7VOkNTRw+1TpEB0FWkc0pkCQe1TLCPrU6xZqZYatIwcyssXtTxEatrB7VIIKuxk5lHyPaneRV4QjPSneT7UWJ9oZ/kUNB7VoeT7UhhHpRYPaGcYcV7R8AfEJaK90SVvu/wCkQA+h4cfng/ia8mMIra8FaofD3inT73dtRZQkn+43yt+hz+Fb0JclRSPMzKisXhZw67r1R9S0UinKg0tfRH5MFFFFABRRRQAUUUUAFFFFAEfX3rmfiD470/4e+HZ9UvnyR8sMKn55X7KP6nsMmtPxF4isvCmj3Gp6jOILWBSzMep9AB3JPAFfFHxK+IN/8SfET31yTFaR5S0ts5ESZ/Vj1J/oBXBi8SqEbL4mfTZHk8s0rXnpTju+/kjF8Z+LtS8ea9Pqupy75X+WOP8AgiTsijsB+vJPJrGWGraW9TLBjtXy0m5vmluft9KNOhTVKkrJbIorB04qRbf2q8IfaniHnpSsU6hQFuc0v2etAQc9KXyPaqsT7Qzvs9I1ua0vI9qRoPaiwe0Mw25pjQe1ahh9qY0PXipsUqhlNDWj4a8Qaj4P1qDVNLna3uojwR0Yd1Ydwe4oaDPaont6FeDugnyVYOFRXT3R9tfCr4oaf8S9BW5hIg1CLC3VoTyjeo9VPY/h1Fdz0r4A8JeKNS8Da9b6rpkvlzxHDKfuSp3Rh3B/+v1Ffafw88f6d8RNAj1CyOyUYWe3Y5aF+4PqPQ9x+IH0+ExSrrll8S/E/F8+yR5bP2tLWm/wfZ/ozrqKSlr0j5AKKKKACiiigAooooAKKKKAG8CvBvj1r5vtZttIib91ar5sgHd26Z+i/wDoRr3O5nS1t5ZpDtSNS7E9gBk18qa3fSa3rN5fy533ErSYPYE8D8BgVwYudocq6n0+QUFUxDqy2ivxf9MxBDxThBxV0QiniEY6V4tj9F9oZ/kUGCtDyfagwj0qrB7QzTD7U3yjWkYRimGCpsNVDNMXtUTQjtWm0HtULw1NjRTM14faoHh/GtRosVC8INQ0bxmZTxVXkhrVkh9qrSRVDR0RmZckWKrSRVqyRVVkiqGjpjMypIq9+/ZR8ReXPrWhSNw4W7hX8kf/ANkrwySKuo+Emv8A/CMfETR7otthkm+zy+m1/lyfoSD+Fb4afs60WednGH+uYCpT62uvVan23RSA5UGlr60/BwooooAKKKKACiiigAooooAQGuQ8ean5UEdkh+aT53/3R0/M/wAq612CKSegrybWdSOqatcT5yhban+6OBWFWVo27no4Cl7SrzPZDY+1W4qpxGrcRrlR9BMvR9qtxVTiNW4jWqOKZej7VbiqnEelWomrVHDMvx9qtxAVRjerKSVaOKaLMgGKqS1I0uR1qCR802TFFabrVOWrUzZzVSU1mztgVJutU5atzHOapymsmdsCpN1qnLVuY1TlNZM7oFSbrVKbpVyY1Tm6VkztgVJutUp+pq5JVOU9axZ2wOp+Fb7fFLD+9A4/VT/SvYOxrxb4Zvt8X2w/vRuP/HSa9p7V6WG+A+QzhWxPyQ6iiiuo8UKKKKACiiigAooooAKKKKACiiigAooooAKKKKACiiigAooooAK+YP2/fjqPhD8GLnS7C4MXiLxMHsLXBw0UGP38v4KQoPUGQHtX0xc3MdnBJPM6xQxqXeRjhVUDJJPYV+Kf7W/xyk+PXxn1XWoJWbQrM/YdKjPAFuhOHx6uxZz3+YDtUtlJGL+zd8HLr46/GDQvCsSuLKWXz9QnT/ljapzI2exI+Uf7TLX7g6bp1to+n2thZQJbWdrEsEMMYwsaKAFUDsAABXyP/wAE3/gT/wAK8+F0njPU7fy9c8UBZId4+aKyX/Vj23nL+48v0r7EoSBsKKKKokKKKKACiiigAooooAKKKQtgZoA+b/28fj5/wor4Gag9hc+T4l17dpmmbWw8ZZf3sw/3EJwezMnrX4mk5OT1r6O/bw+Ph+Ovx01FrC587w1oO7TNM2tlJArfvZh/vuDg91VPSvnGv1DJ8H9Vwy5l70tX+i+RolYKVWKkEEgjoRSUV7oz6j+Af/BQv4l/BkW2nandf8Jr4ajwv2DVZSZ4k9Irjll44AbcoHQCvfvHujfA7/goNb/2p4S1iHwL8XDGB9i1QCE3zAcJIBlZemBJGS4GNykAAfm9To5GidXRijqchlOCDXkVctpOftqD5J9119VsxWO0+K/wZ8YfBLxI+ieMdEuNJu+TFIw3Q3Cj+OKQfK6/Q8dDg8VxNfR3w7/bY8TaVoKeE/iLpdn8VfBJwrad4g+e5hHQGG4ILKwHQtux229a7C3/AGZPhR+0Yj3fwT8cLoHiGQFz4J8XNslB6lYJhneB2++f7zLVrFToK2Kjb+8tV8+q+enmF+58g0V6b8Uv2a/iV8GZZP8AhK/COoafaqcfb44/OtT6YmTKfgTn2rzMjFehTq06seaDTXkMSiiitACiigDPTmgArs/hJ8I/E3xt8a2XhbwrYNfajcnLueIreMEbpZW/hQZ5P0AySAfXP2eP2E/iN8eri3vXsX8LeFmIL6xqkTJ5if8ATCI4aU46Hhf9oV+sHwF/Z18Hfs7+Fv7H8K2GyaUKb3U7jDXV446M7Y6DJwowoycDkk/O5hnFLCpwpvmn+C9f8hNkf7OP7Pugfs4/Dm08N6Ognu2xNqOosmJLy4xy59FHRV7D1JJPq/ej8aWvzac5VZuc3dszCiiipAKKKKACiiigAooooA+Dv+Cr/wAVf7A+F/h/wNazbbrX7s3d0in/AJdoMEAj/akZCP8Arma+Yf8Agmf8Kv8AhYH7RdtrVzD5mm+F7Z9RcsMqZz+7hX65ZnH/AFyrk/29fix/wtj9pXxLNBN5ul6Iw0WzwcjbCSJCPUGUykH0Ir71/wCCYPwnPgb4AP4luofL1HxXdtd5Iwwto8xwg/j5rj2kFfcz/wCE7KVHaU/1/wAkXsj7Gooor4YgKKKKACiiigAooooAKKKKACiiigD5d/4KL/E3/hXP7MuuWsMvl3/iKVNHhx12PlpuPTykdf8AgQr8Xq+6/wDgrD8Tv7e+K3h7wTbS7rbQLE3VwoPS4uCDgj2jSMj/AK6GvhSv0zI8P7HCKT3lr/l+Botgooor6EZPY2U2o3tvaW0bTXE8ixRxoMlmY4AHuSa/oI+DfgGH4XfCzwr4UgCkaRp0Nq7L0eQKPMf/AIE+5vxr8dv2CPhkfid+074Uhli82x0eQ61dZGQFgw0efYymIfjX7divguI696kKK6av57ESHUUUV8eSFFFFABRRRQAUUUUAFFFFABRRRQAlfjR/wUo+GP8Awr/9pXUdTgh8vT/EttHqsZUfKJTmOYfUuhc/9dBX7L18Q/8ABVb4X/8ACU/BbSfGNtDvu/DN8FmYDpbXGEb8pBD+Zr3MmxHsMZG+0tP8vxGtz8m6KKK/UTQK+wP+CYPxR/4Qj9oU+Hbiby9P8U2b2m0nC/aI8yRMffAkQe8lfH9bPgvxVe+BvF+ieItOfZf6Vew3sBz/ABxuGGfbIrkxdBYihOk+q/4b8QZ/RVRWH4M8U2Xjfwno3iDTX8yw1SzhvYGPdJEDLn3wa3K/HWnF2ZkFFFFABRRRQAUUUUAFFFFABRRRQB87/t4/Cj/hbP7Nfia3gh87VNGQazZYGTvhBLgepMRlUD1Ir8kP2bfim/wY+OHhHxbvZLWyvVS8C97aT93MMdzsZiPcCv3xmhS4ieN1DxuCrKwyCD1BFfgn+038KH+Cvx08W+FFjaOytbxpbEnvbSfvIee+EYA+4NfZ5DVjVp1MJPZ6/J6MuPY/eu3njuoY5onV4pFDK6nIYHkEGpq+b/2BPi3/AMLZ/Zs8PNcTebquhA6NeZOWzEB5THucxGPJ7ndX0f0r5GvTlQqypy3TsQOooorIAooooAKKKKACiiigBOlAzRjmvB/2pP2svC/7M3hjzb111PxNdxk6docT4klPTzJD/BGD1Y9cEAE5xpSpTrTUKau2B1Px7/aB8J/s7+C5tf8AFF2FkfKWWmwkG4vZQPuRr6dMseFB56gH8Zf2iv2k/Fv7SXjFtY8Q3HkafAWXT9IgY/Z7OM9gP4mPG5zycdgABznxf+Mfin44+NLvxN4s1Fr6/m+WOJcrDbR5+WKJP4VGenU8kkkknia/ScsyqGCjz1NZvr29P8zRKwUUUV9AMKKKUDNACV7N+zh+yr40/aU8Q/ZtCtvsWhwOFvtdukP2e3HUgf33x0ReeRkqOa9v/ZE/4J3az8WWsvFXxBjufD/g9sSwWODHeaivUEZ5jjP94/MR90AEMP1R8JeENG8BeHrLQ/D+mW2kaRZoI4LS1QIiD+pJ5JPJJJOSa+UzLOoUL0sPrLv0X+bJbPP/ANnv9mjwZ+zj4ZGm+GrIS6hMo+3axcgNdXbD+838Kg9EHA9zkn1zvQc0tfATqTqyc6ju2QFFFFQAUUUUAFFFFABRRRQAUUUUAFFFFABRRRQAV5/8c/hPp/xs+F2u+EtQ2p9uhJtrhlz9nuF+aKQfRgM46jI716BRQB+A08OvfCjx80bebpPiPQL/AKjh4LiJ+o+jL9DX7Y/s/wDxgsPjp8KdE8WWexJbmLyr22Q5+z3K8Sp9M8jPVWU96+KP+CnH7P8A9g1Ky+Kej22Le7KWWsrGv3ZQMQzH/eA2E+qp3avO/wDgnb+0D/wrD4nnwhq1z5fh7xO6woXb5YL3pE/sH+4fcoTwtQtHYt6q5+sdFFFWQFFFFABRRRQAUUUUAFFFFABRRRQAUUUUAFFFFABSHpS0h6UAeC+Lm3eKdTP/AE2YVRhNWfFB/wCKm1TP/Pw/86qQnpXiS+Jn6PSVqMfRfkXojVyI8CqMRq5CapGUy9EauRGqER6VciatUcU0XojVyI1QiarcTVqjimjQharcbVnRtVuN+K0TOOSNCN8VZSSs5HqZZK1TOWUS95n1pjyVX8z3prSVVzNQHSSZqrI1Od6ryPWbZ0RiRTNVOU8VPK1VZWrNnXBFeU1TlPWrErVUlasmdsEVpTUMNy9pdRzqfmjcOPwNPlNVJTxWbZ1qPNGzParO5S9topozlHUOD7EVYrk/h7qH2rRTCxy8DFP+Ankf1/KuqHU16cXzRTPi60PZVJQ7DqKKKoyCiiigAooooAKKKTrQB578cPEg8NfD3UHR9txdj7JF65fO78lDGvkKOOvaP2mPEv27xFY6LG+Y7KPzZAP+ej9AfooB/wCBV5BFHXzeNn7Sq10Wh+wcOYb6tgVUe89fl0/z+YsUVW446I46tRRVxJH0M5CRxVajix1p0cWPrVmOLNaJHJKYxIs9qsRw1JHDVlIvQVokcspkKQ+tTJF6Cp0hqdIfarSOeUyssOakWD2q2sOKkWL2qrGTmUxDTvI+tXBEad5FXYhzKPkfWkMFX/IpDCaLC5zOMNMaHHbFaTRe1RtEPpSsWp3Porwfqf8Aa/hjTronc7wqHP8AtDhv1BraIya4H4N3Rk8NzW7HJgnYAeikA/zzXf171OXNFM/LMXT9jXnBdGxaKKK0OQKKKKACiikoATtUM9xHawvLM6xxIpZnY4AA6kmpugwa+c/2hfio1zLL4W0qbEanF9Kh+8f+eQPoP4vy7GsK1WNCDmz0suwNTMK6oU/m+y7nDfGr4oS/EPWvsto7Lolo5ES9PNboZCP5eg+przlIfarCQ+1TpD7V8pOUqsnOW7P3LC4elgaMaFJWS/r7yukHtUqwfjVpIfbNTLBUKJs6hTEHtUgh5q4sHtUgh6VpYydQoiDnpS+R7VfWD2p3kH0NHKT7QzvI9qRoPatLyD6GkMB9KOUPaGYYKY0HtWmYeaY0HtRYpVDLaD8KhaCtVoKieH2qHE1VQyXh9q6H4feOL/4eeIotRsyXibCXFuThZo+4+o6g9j+IrNeH2qu8HtRFyg1KO6CrCGIpulVV4vRo+7PDfiOx8WaLbanp0wltp1yPVT3Vh2IPBFa/Wvjr4O/E2b4e64Ibh2fRbtgLiPrsPQSKPUd/UfQV9fWtzFeW8c0LiSKRQ6upyGB5BB9K+pw2IVeF+q3PxHOMrnllfl3g/hf6PzRZooorrPDCiiigAooooAKQ0tFAHJfE7Uf7N8GX5zh51EC++44P6Zr55WD2r2P413R+y6ZaA8O7yMPoAB/6Ea8qWL2zXkYp807dj77JYeyw3N/M2/0Kggpwg4q6IT6YpwhNctj3nMo+R9aDBxV7yKDCcUWFzmcYeKY0HtWkYj6UxovbFTYpTMxoaieL1FajQ596geGlY1UzMeH8arvDWo8NQPFms2jeMzKeOq8kP5VqSQ1Wkjx2rNo6YzMqSLFVZIq1ZYqqSx4rNo64zMuWKqrqVIYcEc5FaksdU5Y6ho64yvofaPw28Sf8JZ4J0rUi26WWILL/ANdF+V/1BrpyK8B/Zf8AEmU1XQZX5Ui7hB9DhX/9k/M1790NfV4eftKcZH4ZmmG+p4ypS6XuvR6oWlooroPKCiiigAooooAKKKKAMHxjqQ03Q5yDh5P3afU//WzXmEZ5rqPiTqG+8trNTwimRvqeB/I/nXKRN0rz60rzt2PqsvpclFS6vUvRGrkRqhE1XImqEdM0Xomq5G3Ss+JqtxvWiOOaNCJqtRvWfG+KsxyVqmccomhHJipllFUFkqUS1aZzOJbMw9ajeWoTLUbSe9O4lEWR6rSPTnkqvJJWbZ0RiRStVSVqmkeqsr1mzsgivK1VJTViRqqStUM7IIrSmqcxqzKapytkmsWdsEV5TzVKU1alPBqnKayZ2QRvfDlseM7EeokH/jjV7eK8N+HXzeNdP/7aH/yG1e5CvQw3wP1PlM5/3iP+FfqOooorsPACiiigAooooAKKKKACiiigAooooAKKKKACiiigAooooAKKKy/EviGw8I6BqOt6rcpaabp9u9zczv0SNFLMfyFAHyn/AMFGfj5/wrb4YL4N0q52a/4oRopSjfNBZDiRvbef3Y9QX9K+Bf2U/gfP8e/jJpGgPG/9jW7fbdVmXjZbIRuXPYuSqD3bPY1hfH74wah8dPirrfi2+3pHdS+XZ2zHP2e2XiKP0yBycdWLHvX6e/sGfAH/AIUt8H4L/UrbyvE/iMJfXm9cPDFj9zCfTCksR2Z2HYVG7L2R9I2tpDp9pDbW8SQW8KCOOONdqooGAAB0AFWaKKsgKKKKACiiigAooooAKKKKAE71wnxu8O+J/Fnwp8T6L4Nv7bTPEmoWT21rd3bMscW/hjlQSp2lgGA4JB7V3lJ1pxlyyUl0A/n6+LPwM8c/BHWjpvjLw9daTIzEQ3LLvt7jHeOVcq30ByO4FcFX9FXijwro/jPRbjSNe0u01fTLhdstpewrLG491YEfj2r4R+P/APwSt0fWTcat8K9SGiXbZc6FqTtJbOfSOXl0+jbhk9VFffYPP6dS0cQuV9+n/ALUj8w6K6/4l/CPxh8H9dbR/GGgXmiXozs+0J+7mA/ijkGVdfdSRXIV9XCcaiUoO6ZQUUUVYBT4Z5LaZJYpGilRgyuhwVI6EHsaZRRuB9cfAb/gpB8RPhakGl+KsePfDigIYtRkxeRJ0+SfBLfSQN6Aivr/AMFQfsqftlRbrfw9o9v4jlXdNprp/Zmog4yT+6ZfNx/eUuPX0r8iKltbqayuI7i3leCeJg6SxsVZGHIII6EV4eIyqnVbnRbhPutPvQrH6zeI/wDglD8KNUd5NK1nxJort92NbmKaJfwaPd/49XHyf8EhPDpkBj+ImprH3VtOjJ/PeP5V4T8Av+Cl3xB+GP2fTPGAPjvQFwu+7k2X8K/7M2Dv9cSAk9Nwr9Hvgh+1V8OP2gLJD4W16Iaps3SaNfYhvYvX92T84HdkLL718xipZrgfim3Hvv8A8FEu6Pnbw/8A8ElfhzZSB9X8VeItUA58uBobdT9fkY/kRXvnwz/Y4+EPwmmgudC8F2L6jDgrqGo7rucN/eVpCwQ/7oFe2cCivDq4/FVlac3b7vyFcAoHQYpaKK4RBRRRQAUUUUAFFFFABRRRQAmea8w/aS+KcfwY+CPi3xaXVLqysmWzDfxXMn7uEY7/ADspPsDXpwPFfnB/wVp+Lm2Lwn8NrOblida1BFPb5o4FP/kYkH0U135fh/rWJhT6X19FuNHwD4D8I6j8TviBonh2yLS6lrV/Faq7Zb5pHALt7DJJPoDX9A/hPw3ZeDfC+kaBpsfk6fpdpFZW8f8AdjjQKo/ICvyz/wCCVnwk/wCEq+L+q+N7uHfY+GbXy7dmHBupwygj12xiX6FlNfrGMV7XEGI568aEdor8X/wByFooor5YkKKKKACiiigAooooAKKKKAE6VWv7yDTLKe7uJVht4I2lkkc4VFUZJJ9ABVjOa+bv+CgXxR/4Vf8AszeJPJm8rUdd26La4OCfOB83/wAhLLz64rWhTderGnHduwH5DfGz4iT/ABZ+LXivxfOW/wCJtqEs8Sv1SHOIk/4CgRfwriKKK/ZacFTgqcdkahRRTo0aV1RQWZjgADJJq72A/Tn/AIJKfDH+zvCHi7x7cw4l1G5TS7N2HIiiG+Qj2ZnQfWOv0GxXmH7NXwxHwf8AgZ4O8KNGI7qysEe7AH/LzJmSb/x92H0Ar1DvX5BmFf6ziZ1Ol9PRaIzYtFFFcIgooooAKKKKACiiigAooooAKKKKAENcn8U/Alr8Tfhx4l8K3m3yNXsJrMuwz5bMhCuPdWww9xXWUtOLcZKS3QH85OtaRdeH9ZvtLvomt72yne2nibqkiMVZT9CCKpV9Tf8ABR74V/8ACuf2k9V1C3h8vTfEsK6tCVHy+a2VnGfXzFZz/wBdBXyzX7FhayxFCNVdVc1CiiiuoD9fP+CX/wAVB44/Z+fw1czCTUPCt21rtJy32aXMkRP4mVB7RivsbvX44/8ABND4rj4e/tFW2iXU3l6b4ptm05wxwonHzwN9SVZB/wBda/Y7rmvyzOcP9XxcrbPX79/xM3uLRRRXiiCiiigAooooAKKKKACiiigBO9fnH/wVp+EfnWvhT4k2UGTETo2oso/hO6SBj9D5qkn+8or9Gwea87/aD+FsHxm+DnirwfMqGXUbNhbO/SO4X54W+gkVSfbNd+X4n6riYVenX0Y1ofm3/wAEsfi//wAId8Y9R8E3k+zT/FFtmBWPAu4Qzp9N0ZlHuQgr9aR1r+d7wxr+rfDHx5pusWoez1nQtQS4RJAQUlikB2sPquCPqK/f/wCHvjWw+IngfQvE+mPvsNXs4ryHnJUOoO0+4zg+4Ne3xBhuWtHER2lv6/8ADDkdHRRRXypIUUUUAFFFFABRRRQBz3jmTXIfBmuS+Gkt38QpYzNpyXYJia4CExhwCOC2Aea/n98feMPEPjzxfqet+Kr+51HXrqZjdTXZ+fcONuP4QuMBQAABgAAV/RF0zX4zf8FGvgl/wqj4/Xmr2Vv5WheK1bVLcqMKs+cXCfXeQ/sJQK+t4drU41pU5LVrR+nQqJ8rUUUV+gFhRRRQBp+GvDOreMdds9G0PT7jVdVvJBFb2lrGXkkY9gB/kDmv1J/ZE/4Jy6X8NxZeLPiTDb654pXEtvpPElpYN1BftLIP++VPTcQGr4m+An7Xdx+zfpMq+EvAvh6fXrhdtzruriae4kGc7F2ugROnyr1wMkkCu61T/gqR8atRz5DeH9Mz/wA+unFsf9/Havncwp4/Et0qCUY976v7tkJ3P2EC4GKXivxJ1X/goT8fNW3BvHT20Z/gtdOtY8fiIs/rXHar+1r8ZtZz9o+JniVM9RbajJB/6LK18/Hh3Ev4pxX3/wCRPKfvMXUdSBVK+1vT9Kj8y9vra0T+9PKqD8ya/n11T4seNtc3f2j4w16/3dftOpTSZ/NjXMzXM1xIXlleR26s7Ek10x4al9qr+H/BHyn9AeqfHn4baHn+0fiB4YsSOouNYt0I/AvXHar+2l8EdGz5/wASdEkx/wA+srXH/osNX4Ukk9TRXTHhukviqP8AD/ghyn7S6r/wUh+AumgiLxbcaiw/htdKuv5vGo/WuN1X/gq38H7DcLbTfFGonsYbGFVP/fcyn9K/IyiumPD+Eju2/n/wB8qP1L/4e3eC5NUtYIvBWspZyTIktzcXESmJCwDPsXduwMnGecda+7rK7h1K0guraVZredFkjljOVdSMgg9wQa/nGr9i/wDgm18bf+Fo/AaDQL6483W/CTLp8gY5ZrUgm3f6BQ0f/bL3rx84yqnhaSrUFZJ69d9v68yWrH1xRRWXrviTSvDFkbvWNUs9KtR1nvbhIU/76YgV8ik27Ik06WvPrX9oD4Y31ybe3+IvhSeccGKLW7Zm/IPmu5tLyC+t457eaOeGQbkkiYMrD1BHWqcJR3VgLFFFFSAUUUUAFFFFAHO+PfBWmfEbwdrPhnWoPtOmapbNbTJ3AI4ZT2YHBB7EA1+HPxa+Gur/AAW+JWs+FdU3JfaXcFY51BUTR/ejlX2ZSrD0zjqK/eivi/8A4KQfs8H4geBI/H+i22/XfDsRF6ka/NcWOSWPuYyS3+6z+gqWikz0/wDYs/aBT49/CC1mvpw/ijRttjqqk/NIwH7uf6SKMn/aDjtX0DX4lfsn/Hm4/Z++Lmna07yNoV2RZ6tbrzvt2Iy4HdkOGH0I/iNftTp9/b6pYW17Zzpc2lzGs0M0TbkkRhlWBHUEEHNNO4mrFyiiimIKKKKACiiigAooooAKKKKACiiigAooooAKQ9KWigD5/wDF/wAvirUx0/fMaoxGtXx+nk+MtRX1ZW/NAaxo26V4ktJtH6RQ96hB+S/I0Im6VbibBrPiarcbUJkzRoRtVuJ6z4nyKtRPWyZxyRoxvVqN6z43qxG9aJnHKJpRvVhJKzo5KsJJVpnLKJopLUolrPWSpBLV3MHAvebTTLVXzj/eppmzVXJ5Cw8tV5JKjaSonkqLmsYiyPVWR6WSSq8klQ2dEYjJHqrK1SSPVWV6zbOuMSGVqqStzU0j1Ukas2dkUdR8OtR+za49ux+S5QgD/aXkfpmvUfWvCdKv/wCztWtLjOBHKrN9M8/pmvdA2QD7V24eV427Hzea0uSqprqvyJKKKK6jxAooooAKKKKAG1BdXMdnayzysEjiUszHoABkmp+nSvOPjz4iOheALmKNts1+wtUwecHJf/x0EfjWdSahByfQ6cLQeJrwpR+00j5j8S6xJ4l8R6jqkud1zMzhT/CuflH4DA/Cq8UeKjhjq5ElfJtuTuz92UY0oKnHZaD4o6uRR4+tNijxzVuKPNWkc05CxR1biioiiq1HHmtUjjlISOLNWY4afFFVmOP0rRI5JTGJFipkizU0cNWEhrRI5pTK6Q+1SrB+NWVh9qmWGqsYOZUEHHSneRVwQU/yPaq5TPnKH2ekMHNaHke1NMHNHKHtDOaD2qJoa0zDUTQ+opcpamdn8HJvKvNRt+zosgH0JH9a9VA615J8LT5PiV17PAy/qp/pXrlepQ/h2PiM1VsU33SFooorpPICiiigBvAFHNHesrxHr1r4Z0e71G9fy4IELsfX0A9ycAe5pNpK7HGMpyUYq7Zxnxo+Ja+BNCa3tHB1m8UrAOvlr0MhHt29T9DXyXteaRpJGMkjkszMckk9ya3PFvia78aeIbvVbw4eZvkjzkRoPuqPoPz5Pes6OGvmMTWdefktj9qyfLo5bh0n8b1k/wBPREccPtVhIamji9qsRwZrmSPXlMgSH2qZIKtJBU6w1aRzSqFRbf2qRYKuLDUghqkjF1CkIOelO8j2q8IOelO8j2p8pHtDP8j2ppg56VpeR7U0wc9KrlD2hmtBUbW/tWm0HWo2hqLFqoZT29QvD7VrvDUDwVLRtGoZDw1Xkh9q15IKrSRe1Q0dEZmRJD7V7n+z58Ujayx+FtVl/dOf9Blc/dP/ADzP17e/HcV41JDVcb4JVkjZkdCGVlOCpHQitKVSVGakjlx+DpZjh3Rn8n2fc+9+1HrXnnwe+Iq+PPD6rcuP7UtAI7hMY3f3XHscfmD7V6HX1UJqcVJbM/D8RQqYarKjUVmh1FFFWYBRRRQAUUUUAeN/FmUz+JIY/wCGKBR+JJJ/pXGLDXW/EFvO8W3ncLsUf98j+tYKw+1ePUV5tn6Fg3yYaC8kVVg9qcIKuLDTxB7VnynU5lH7PSGHitDyPakMHtRyi9oZzQe1RtDWk0FRtD7UuUpTMx4faoXi/GtRoagkhqWjaMzLeL8arSQ1qSRVXeP86ho6IzMqSP1qrLFWrLF7VVkj/Ks2jrjIyZI8VVlj71qyxVTkTFZNHXCRlSx4qpLHWpNHVOVOtZNHbCRrfDTxF/wiXjnS78vtg83ypj28t/lYn6Zz+FfZ6YYZHQ18HSpX2H8KPER8T+A9LvHbdOsfkSk9d6fKSfrgH8a9fL6nxU/mfCcV4a/s8Uv8L/NfqdjRRRXsn54FFFFABRRRQAlJjANHTFUNcvjpuk3dznBjjZh9ccfrSbsrjjFykorqeSeIb43+vXk2cgyFQf8AZHA/QVWiaqEb55PWrUbV5F7u5+gKChBRXQ0Imq3E9Z8b9KtRv0q0znkjQjerUb1nRvVmOStEzklE0UkqdJMVnpJU6S1aZzSiaCy1IJfes9ZPeniWquYuBd8z3prS1V82mmX3p3FyEzy5qB5KY0lQvLUtmsYiySVVkelkkqu71DZ0xiMkeqkr1JI9VZHrNs64ojlbg1TkappXzVWRqybOuKIJmqpK3WppWzmqsrVkzsgjpfhknm+MrU/3EkP/AI6R/WvbwK8Y+EcfmeKZW7JbMfx3KP617OK9TDfAfG5w74m3ZIdRRRXUeGFFFFABRRRQAUUUUAFFFFABRRRQAUUUUAFFFFABRRRQAV+fX/BTT9oY2trbfCnRbrEswS81t426J96GA/XiQj0Efqa+wvjt8XdN+Bnwx1nxbqRV/ssey1ti2Dc3DcRxj6nrjooY9q/EvVNR8QfFzx/Ndz+bq/iTX77O1Bl5p5XwFUduSAB0AwKlspI91/YN/Z9Pxp+LcOp6nbeb4W8OMl5eb1yk82cww++SCxH91CO4r9gQMCvKP2aPglZ/AL4T6T4YhCPqJH2nUrpB/wAfF04G859BgKv+yo75r1imlYTdwooopiCiiigAooooAKKKKACiiigAooooAKKKKAOc8aeAvD3xF0OfRvE+jWeuaXN962vYhImezDP3WHZhgjsa+BPj/wD8EqYZzc6v8J9T8h+X/wCEf1aQlT/swznkewkz7uK/R3n60V24XHV8I70padun3DvY/nh8ffDfxP8AC7X5dF8V6He6FqUfWC8iK7h/eVujr6MpIPrXN1/Qv8Qvhf4U+K3h99G8W6DZ67p79IruPLRn+8jD5kb/AGlIPvX58fH7/glVe2X2nVvhRqn2+IZf/hH9VkCyj2in4VvYPt6csTX22Dz6jXtGv7svw/4H9alJn530VteL/BeveAdcn0bxJpF5omqQHElrfQtE49CAeoPYjg9qxa+oi1NXjsUFFFFUAVPY31zpl3Dd2dxLa3ULB45oXKOjDkEEcgj1qCijcD7Q+AX/AAU38efDr7NpfjiI+OdDTCfaJX2ahEvqJekv0cZP98V+jfwV/ac+Hfx9sVl8Ja/DNfBN0uk3REN7D67oickD+8u5fevwUqzpmqXmi38F9p93PY3sDiSK4tpDHJGw6FWBBB9xXzuMyTD4m8qfuS8tvu/yE0f0cZ5606vhv/gm38dvip8ZtP1+DxhdRaz4b0aOOCDV7mPF49w3IiLjAkAQEsWG7LJknNfceeK/PcTh5YWs6M2m12MxaKKK5gCiiigAooooAKKKKAK9xcx2dvLPM6xRRqWd3OFVQMkk9hX4I/tJ/FeT41/G/wAWeLS7NaXl40dkrfw20fyQjHY7FUn3Jr9XP+ChHxf/AOFT/s4a3DbT+Vq3iM/2NaBT8wWQHzm9eIg4z2LLX5Xfss/CVvjb8d/Cnhd4jJp810LjUD2FrF88oJ7blXaD6sK+0yKlGhSqYyptt8lqy13P1e/YK+EX/Cov2bfD0NzB5Ora2DrN7kYYNMAY1PcbYhGCOx3V9F4zTIYlgjWNAFRQAqgYAA7VJXyFeo69SVSW7dyBaKKKyAKKKKACiiigAooooAKKKKAEzX5U/wDBV74qHxB8UtB8C2s2618P2f2q6RT/AMvM+CAR7RrGR/10NfqRrGq2ug6Te6nfTLb2dnA9xPM/RI0UszH2ABNfz9/F/wCIV18Vvih4n8XXe4S6vfy3KoxyY4y37tPoqBV/CvqOHsP7TEOq9or8X/wLlROPooor9FLCvdf2Jfhb/wALZ/aT8H6ZLD5unWNx/at6CMr5UHz4b2Zwif8AA68Kr9Nv+CSnwq+w+G/FvxCuocS38y6RYuwwfKjw8xHszGMfWM15OaYj6thJyW9rL1YnsfoYPlFLRRX5QZhRRRQAUUUUAFFFFABRRRQAUUUUAFFFFABRRRQB8Uf8FTvhT/wl/wAD7DxdbQ7r7wtehpGAyfss5WN/ycQn2AavyTr+iH4geD7L4heCNd8M6ipNjq9lLZTYGSFdCu4e4zke4Ffz6+MPDF94K8V6x4f1KPytQ0u8lsrhPSSNyrfqK/QOHsRz0ZUHvF/g/wDglxMiiiivrii/4f1y88Ma9p2sadMbe/0+5jureVeqSIwZW/AgGv6B/hX48s/ij8OPDniuwI+zavYxXYQHPlsygsh91bKn3Br+emv1U/4JR/Fz/hIvhfrngK7m3Xfh66+1WiseTazkkgD/AGZQ5P8A10FfJ8Q4b2lFVlvF/g/+CTI+76KKK/PSAooooAKKKKACiiigAooooAKKKKAPxj/4KOfB3/hV37Q+oapaQeVo/ilP7WgKj5RMTi4X67/n+kor6v8A+CU/xi/4Sb4Y6z4AvZ9174dn+02aseTaTEkgf7su8n/rqtdz/wAFJvg1/wALN/Z8utbs4PN1fwnIdTjKjLG3xtuF+m3Eh/65Cvzd/Y3+Mh+B/wC0D4a12efydIuZf7N1Mk4X7NMQrM3sjbJP+AV91T/4U8rcN5w/NbfetC90futRTVIZQQcg85p1fCkBRRRQAUUUUAFFFFADcYFfM/8AwUC+CX/C4/2fdVmsoPN13w5nV7LaMs6op86Md/mj3EAdWRK+mqjeNZEZWAZWGCD0IrWhVlh6sasN07gfzgdKK9s/bE+CrfAr49eIdBggMOjXL/2jpeBhfs0pJVR/uMHj/wCAV4nX7FRqRr041IbNXNQooorYAooooAKKKKACiiigAooooAKKKKACvov9gz42/wDClv2g9Gku5/J0LXcaRqG44VRIw8uQ9htkCEnspf1r50pQSpBBwRWGIoxxFKVKezVgP6QFOR7V4H+2j+z+n7QXwU1LTLSEN4k0zOoaQ/8AEZlB3RZ9JFyvpnaT92pP2K/jb/wvL4A6Dq9zP52t6ev9mapk5YzxADefd0KP9WI7V7ya/I/3mCr9pRf5Gex/OBNDJbTPFKjRyoxVkYYKkdQR613Xwu+O3jz4Maol94Q8TX2kEHL2ySb7eX2eJso34j6V9x/tZ/8ABOHxX45+Kmt+L/hz/ZX9m6ov2y40y5uDBKLs583y/l24YgPksPmdh0Ar4B8ffDvxJ8L/ABJc6B4q0e60TVrf79tdJgkdmUjhlPZlJB7Gv07DYrC4+nbRtrVf8Au9z9aP2O/28dI/aEaDwx4jhh0Hx2kRZY0bFtqAUZZocnKuBkmM54BIJAO3639q/nJ0nVrzQtTtNR066lsr+0lWeC5gcpJE6nKspHIIIBzX7g/sd/tDR/tHfByy1y4KR+IbFvsGrQJgD7Qqg+Yo7K6kMPQlhztr47Ocrjhf31Fe4912f+RLVj3eiiivmCQooooAKguLaO7gkhmRZYZFKPG4yrKRggg9RU9FAH4vftk/s9y/AD4tXVrZwsPDGrFrzSZecKhPzw59Yyceu0oT1r60/wCCa/7Ro8SeHpfhfrt0TqelIZ9Hklbma26vDk9TGTkD+6fRK+iP2qfgJaftB/Ci/wBC2JHrdtm70m5fjy7hQcKT2VxlT9Qeqivxv8Pa74g+EHxBtdSszLpPiPQb3OyRSGiljYhkdfTgqy9wSKjZl7o/fWivPfgV8YNK+Ofw00nxbpRCC5TZdWu7LW1wuBJE30PQ91KnvXoVWQFFFFABRRRQAUUUUAFFFFABRRRQAUUUUAFFFFAHiPxXg+z+LWk/56wo/wCWV/8AZa5aJq9A+NVpsudMugPvK8bH0wQR/M15zE9eNWVqjR+iZfL2mFg/K33aGhE+KuRvWdG9WonrNM6JRNCN8Vajes+N6sxyYrRM5JRNGOSrEclZySYqwklaJnLKJopJU6S1nJLUyyVaZzuBoLLTxNVAS08TVdzJwL3m0hlqn5tIZqLi5Cy0tRPLUJlqNpKLlqBI8lV3kpry1A8lZtm0YiySVVkeleTNV5JKhs6YxGyPmqsj0+R6qyvWTZ1RiRyvXunha9/tHQLCcnLNEu4+44P6ivBZHr1z4VXn2rw0Yj1hmZMexw3/ALNXVhpWk0eVnFO9FT7P8ztaKKK9E+PCiiigAooooAbXzd+0lrv27xLYaShzHZQmRwP779j/AMBUfnX0g7bVZvbNfFvjDWT4k8WarqJO5bi4Yof9gHCj/vkCvMx0+Wmo9z6/hnD+0xbqvaC/F6flcyokq7DH0qGFKvRJgCvDSP0yciWJKuQx1FCnSrsSdBWyRwzkSRx5q5FFTIY6uRx9q1SOGchY48/SrUUVEUdXI461SOOUhscVWUizT44qsxxVokckpkSQ+1SrDVhIfapkhq0jnlMqiGniHiriw08Q8U7GTqFDyfammHrWj5NNMPWnYPaGa0NRPDWm0NQvDUtGimaXw+TZ4og91Yf+OmvW/wCKvKvBEe3xPan2f/0E16r3r0MP8B8vmrvXT8v8x1FFFdB5AUUUUANbivmb4/8Aj5te1s6FZy5sbJ8TFTxJL3H0Xp9c+gr2H4t+Oh4H8LTTRN/xMLnMNsvcMRy/0Uc/XA718lKGlcu5LOxySxySa8nG1rL2cfmfd8NZfzyeMqLRaR9er+QkUXtVqOLNLFFmrsUPSvFSP0KcxkUFWkip8cVWo4a1SOSUyFIasJBU8cNTpD7VoonLKZWWD2qUQVbSDPaplt6uxi6hREFO8j2q+sAp3kD+7TsZ+0M7yPakMHPStLyB/dpPIFFg9oZbQ1E0HtWq1vUTwY7UrFqoZLwVA8Nazw+1QSQ1DibxmZMkXtVaWCtaSGq0kVZtHTGZjyQ4qpLF7Vsyw5qlLFis2jshMteCfFl14G8S2up22SinZNEDxJGfvL/Ue4FfZelanb6xp1tfWsglt7iMSI47gjNfD0sVe1/s6+PfInfwxeyfI+6WzLHoerp+PLD/AIF616GBrcr9nLZ/mfI8SZd9YpfW6a96O/mv+AfQlFJS175+YBRRRQAUh6UtIelAHjHi1N/iW/b/AKaY/QVmLDW14kjJ8QXx/wCmpqmkNeTJXkz7qjK1KK8kVhDTxDVtYakENKxTqFHyfakMNaHk0hhp8ovaGa0NRtDWm0NRPDSsWpmW8PtUDxYrUeL2qvJFUNG8ZmVJFVWWKtWSKqssdZtHVGZlSR9j1qpLH1rUljqpKmazaOuEjKkj7VTmjrVmjqlKmRWTR2wkZcidqpTJWpMlUpk71i0d0JGXMle4/sya9gavortjlbqJfyV//ZK8VlTrXS/CbXD4e+IOkzFtsU0n2eQdiH+UZ+hIP4Vrh58lWLOPNsP9ZwNSHW116rX/AIB9g0UgOQKWvqD8WCiiigApD0paKAGgVyPxOvRbeF3jzgzypH/7N/7LXXHgGvNPjHebTptsD13yMPyA/rWNZ8sGz0Mvp+0xMI+d/u1OBiercb1nRvVqKSvITPu5RNCN8Vajes6N6sxyYrVM5JRNGOSrCSVnJJU6SVaZzSiaKSVMstZ6S1KstaXMHAviWnCWqIl96d5tVcz5C75tNMtVfMpplouHIWGlqJ5KhaWo2lqblqBI8lV5JKa8lQPJUNm8YhI9VpHpZJMVWkes2zpjEbI9VpXp0kmKqyPWbZ1RiMkeqkr1LI9VJXrNs64I9K+C1vuudTuCPuqkYP1yT/IV6uRyK4L4O2H2bww1wRzcTswPsML/ADBrve9ezQVqaPz3Mp8+Km100+7QWiiitzzQooooAKKKKACiiigAooooAKKKKACiiigAooooASgnApa+Uv2+/wBpEfBv4bt4a0W68vxb4jjaKIxth7S1+7JN6gnlFPruI+5QG58c/t+/tG/8Lj+Jp8O6Ndeb4V8OSPBE0bZS6ueks3HBAxsU+gJH3q9U/wCCaH7On9o6hN8Vtctc29sXtdEjkXh5eVlnHsoyin1L91FfJPwB+DOqfHn4oaV4U07dHFM/m3t2FyLa2UjzJD74IAB6syjvX7deEvCum+BvDWmaBo9utppenQJbW8KfwoowM+pPUnqSSala6lvRWNuiiiqICiiigAooooAKKKKACiiigBKDUU86W0TyyuqRoCzMxwFA6kmvEPFv7bnwP8G7xe/EPSrqRf4NLL3xJ9AYVYfrWkKNSs7U4t+iuB7pj3or4k8Wf8FX/hdpG+PRND8Q6/MPuuYY7aFv+BM5b/xyvF/Fn/BXbxXd718NeBNI0sdFfU7qW7P1wgir06eUYyptTt66Dsz9Q6RnC9WAr8VfFn/BRb46+Kt6J4ri0S3frDpVjDFj6Oys4/76rxjxX8YfHXjnePEPjLXdaR+sd9qMsqfQKWwB7AV6lPh2vL+JNL01/wAh8p+63iz47fDnwNvGv+OPD+lSp1hudRiWX8E3bj+Arxjxb/wUk+Bnhnetv4ivNfmTrHpWnyt+TSBFP4NX4wkk9Tmkr1afDlCP8Sbf3L/MfKfpx4s/4K86Db718M/D/UL/ADwsuq3yW2PcoiyZ+m4fWvFvFn/BVX4ta1vTR9O8P+Hoj914bV55h9Wkcqf++a+MKK9Onk+CpbQv63Y7I9H+K/7Q3xB+OHkDxr4hk1pLdy8Mb28MSxE9dojRQK84oor14QhSjywVl5DCiiirAKKKKACrek6Vd67qtnpthbvdX15MlvBBGMtJIzBVUD1JIFVK+3/+CXvwCPjn4k3fxD1S236P4ZPl2W9crLfOvBHr5aHd7M8Z7Vx4zERwtGVaXT8+gPQ/Q/8AZp+C1p8BPg5oHhGEI15BF52oToP9fdvzK2e4z8o/2VUdq9UpM8+1KDX5BUqSqzc5u7epkLRRRUgFFFFABRRRQAlFGOa4j4zfEqy+EHwu8S+Mb/aYdJsnnSNjjzZfuxR/VnKr/wACpxi5yUVuwPy5/wCCnnxj/wCFgfHWPwtZz+ZpXhOD7KQpyrXcmHmP4ARp7FGr3P8A4JN/Bz+zvDniX4lX0OJ9Qf8AsnTmYc+ShDTMPZn2L9YjX5zKutfFDx4APM1LxD4g1H/gU9zPJ/Ms361++Hwe+HNl8JPhj4a8H2GPI0myjtzIox5smMySY9Wcsx92r7fNZLA4GGDhu/03+9lvRWO0ooor4cgKKKKACiiigAooooAKKKKACiiigD5R/wCCkvxY/wCFb/s46hpltN5ep+KJl0qIKfmEJG6dvpsXYf8AroK/GqvsT/gp98W/+E7+Pcfhi1m8zTPClqLXCnKm6kw8xH0HlofeM18d1+n5Lh/q+EjJ7y1+/b8DRbBRRRXvDHwQSXM8cMSNJLIwRUUZLEnAAFfvt+zt8MI/g78FPCXhJUVJ9PsU+1FejXL/ADzH8ZGf8MV+R/7BHwo/4Wv+0p4cini83TNEY61eZGRthIMYPqDKYgR6E1+3I4FfB8RYjmnDDrpq/wBCJC0UUV8cSFFFFABRRRQAUUUUAFFFFABRRRQAUUUUAFFFFACAV+Qv/BUL4THwR8eYfFNrD5eneK7UXBYDCi6iAjlA+q+Ux9S5r9egMV8t/wDBRn4Rj4nfs46rf20Xmar4ZcavAVHzGJQROv08ss/1jFexlGJ+rYqLez0fzGtz8YaKKK/VTQK9/wD2GPi1/wAKh/aQ8M3s83k6Vqsn9j35JwvlzEBWJ7BZBGx9lNeAUqOUcMpIYHII7VhXpRr05UpbNWA/pAGCKUHNePfsm/F1fjZ8A/CniSSYS6mbYWmo88i6i+SQn03YDj2cV7ADgV+OVYSpTlTlunYyHUUUVABRRRQAUUUUAFFFFABRRRQBT1HT4NV0+5sbuFLi1uI2hmikGVdGGGUj0IJFfgd+0L8Kbj4JfGXxR4PmD+Tp9232SR+sls/zwvn1KMuffI7V+/ma/Oz/AIKw/Bf7ZpPh74nafb5ls2Gk6myD/lkxLQOfYMXUn/pog7V9HkWK9jifZy2n+fQpM+jP2FfjOPjN+zvoF1cz+drOjj+yNQ3HLF4gAjn13RlGJ9S3pX0PnFfkH/wTF+NP/CvfjfJ4Svp/L0jxZELZQxwqXiZaE/8AAgXT3Lr6V+vefWuLNcL9VxMorZ6r5iasOoooryRBRRRQAUUUUAFFFFAHxN/wVE+CX/Cc/CG18b6fb79W8KyEzlB8z2UhAf67H2N7Dea/JWv6Mde0Oy8TaJqGkalbrdadf28lrcwP92SN1Ksp+oJFfNVl/wAE0/gPaY83w7f3n/XbVZxn/vllr6zK84hhKHsq6bs9Ldik7H4x0V+3Vn/wT6+AVhgx+AIXI7zajdyf+hSmt6y/Yv8AgjYY8r4baG2P+e0Jl/8AQia9V8R4fpCX4f5j5j8J6XaT2NfvrZ/sy/CPTwPI+GPhJWHRm0W3ZvzKE1u2Pwg8C6dj7L4M0C2x08nTIEx+S1g+JIdKb+8OY/nu8tj/AAn8q0LLw1q+o4+yaXe3Oenk27v/ACFf0P2fh3S9NA+yabaW2OnkwKn8hV/ykH8I/Ks3xK+lL8f+AHMfz3WXwd8e6jj7J4J8Q3Oenk6VO+fyWt6y/Zk+Lt/jyfhl4tIPRn0W4QH8SgFfvngD+EUv4Vg+JK3SCFzH4U2X7Fvxwv8AHlfDbWlz/wA9oli/9CIrfs/+CfPx+vcFPAEsYPebUrOPH4NMDX7ccUVk+IsT0jH8f8w5j8ZLL/gmh8drvHm6Bp1nn/ntqkBx/wB8s1dBZf8ABKz4z3WPNufDNnn/AJ7ahIcf98xNX69f56UZHpWD4gxj2svl/wAELs/KKy/4JJfE58fa/FXhSD18mW5k/nCtb1l/wSG8TSY+1/EHS4PXybGST+bLX6f968r+N37S/gD4AaV9p8Wa3HDeOm6DSrbEt5P/ALsYPA/2mwvvUxzjMK0lCDu32SC7PMv2P/2PdW/ZX1DX2fx0viLS9Xhj8zThphtxHMhO2UOZW/hZ1I2jORz8tfRek+J9H1zUNRsdO1Wzv73TZFivLe2nWR7ZyMhZADlSRzg1+SP7RH/BSHx78W/tOk+FC/gbwy+UK2cub64X/bmGNgP91MdSCWFcb+w5+0TJ8BvjdZ3GpXTL4Z14rYavvb5UDN+7nPvGxyT/AHWf1rsrZPi68J4mu/ftsrdO9uth2Z+25OK+b/26/gHZ/G34GazNFZpJ4l0CB9S0u4Vf3mUG6SEHqRIgIx03BD2r6NRxIgZSGUjII70rKHQqRkEYIr5ejWlQqRqR3TIP5vyMGvsH/gmJ8WpfAvx/XwxPcbNJ8VW7Wrox+UXMatJC314kQf8AXSvCP2kfh0fhP8dPGvhYReTb2OoyG1XGMW7/ALyH/wAhulch4H8VXfgbxnoXiKxYreaTfQ3sJBx80bhx/Kv1evTjjcI0tpLT9DXdH9FFFZvh7W7XxLoOnatZSebZX9tHdQSf3kdQyn8iK0q/I2mnZmQUUUUAFFFFABX5yf8ABSr9mv7Hdr8VvD9riGdkg12GJeEfhY7jHo3CN77D1Ymv0brM8ReH9P8AFWhaho2rWsd7pl/A9vc28oyskbAhgfwNJq407H5JfsKftKn4F/EoaVrFyU8Ha+6QXhc/LazdI7j2Aztb/ZOedor9fUkWRAykMpGQR0Ir8QP2mfgPqH7PfxT1Dw7cCSbS5CbnS71h/r7ZiduT/eXlWHqM9CK+8P8Agnd+03/wsbwiPh74gu93iTQ4B9hmlb5ruzGAB7vHwPddp5wxqU+hTXU+0qKKKsgKKKKACiiigAooooAKKKKACiiigAooooA4b4u2P2rwm0wGTbSpJ+B+U/8AoVeKxPX0h4h04arot7aHrLEyDPY44P54r5pUlGKkEMDgg9q8rFxtJSPtcjqc9GVPs/zNCN6sxvWdG9Wo5K5Ez3pRNGOSrCSVnJJViOWtEzmlE0UkxU6SVnpJUySVaZzSiaCy1MstZ6y1KsnvV3MXAviWnCWqIlpwmqrmbgXvNpDLVPzqQzUXFyFoy0xparGWmNJRcpQJnlqF5KiaWonkzUNmqiPeTNV3kpHkqvJJUNnRGIskmKqyPSvJVeSSs2zpjEbI9ejfBi8y2qWxPHySKPzB/pXmMj12XwfvPK8UyRE8TQMAPcEH+QNa0ZWqI5Mxp8+EmvK/3Ht1FFFeyfngUUUUAFFFFAHM/EbVzoXgrWLxW2uluyof9tvlX9SK+O4lr6U/aJ1I2fgiO2X/AJe7lI2HsMt/NRXzfEvIrwcfK9RR7I/TuGaXJhZVP5n+C/plmBOlXYlyaghXjNXYVrhSPppsswpVyFKgiToKvQpWyRwTkTxJirkMdQxLk1ehStkjgnIlijq3FHTIkq5ElapHDOQ6OOrUcVEUdW4460SOOchqRVOkVSxxVZSGtEjllMrrD7U8Q8VbWGpBDWljFzKPkUww1o+TTWh9qLCVQzGhqB4q1HhqvJFUNGsZlvwZD/xUMLf3UY/pXpJ61wngqH/icO3ZYj/MV3Y7V2UVaJ4GYS5q3yHUUUlbHnBjimswUEnijtXnfxv8YN4X8IPDbvtvdQJgjweVXHzt+A4+rCs5zVOLk+h0YbDzxNaNGG8nY8M+LXjA+NPGE8kT7rC1zBb4PBAPzP8A8CPP0xXJxR5pkUdXoIq+XlJzk5S3Z+3UaMMLRjRp7RVh8MXtVyKKmxR1diippGM5hFFVqOKnRRVbihrZI4pzGRw57VZSCpY4farUcNaJHJKoV0hz2qZYKspBU6w+1XynO6hSEHHSpPI9quiDin+R7VXKZ+0M/wAj2phg68Vp+R7Uww0coe0MtoKieDHatZoPaoHgqXE0VQyXg9qrSQ4rYkh9qrSQ4qGjojUMeSGqksVbEsPtVOWKs2jrjMyJYqqTRVrTRdapyx1k0dkJGPNFiorS7m0u/gvLZjHPBIsqOOzA5FaE8Wc1Qmj61m/d2O1WnHlkfZHgrxND4v8ADdlqcGAJk+dAfuOOGX8Dn9K3gO54r5w/Z28XnTNen0Kd8W98DJACeBIo5H4qP/HRX0eMV9Lh6vtqal1PxjNMG8DipUvs7r0f+Q6iiiuk8oKKKKAPLPEkG3X733fP6VSSKtvxVDt164PZgp/8dFUY4favPlH3mfWUp/uo+iIFh9qkENWkiqVYadgcyl5FIYKv+TSGGiwvaGa0PtULxVqNDUDw1LRpGZlSRVWkirVkiqrLHWbR0xmZUkdVJY8VqSx1TlSs2jshIy5o6pSpitWVOoqlMnWsmjthIy5kqjKmDWpKnUVRmSsWjugzMmTrVGVetaky5GaoTLisWjvgzMmSqoke3mSWNisiMGVh2IrQnXmqMq1k9zuj70eU+19A1JdZ0WwvkxtuYElAH+0oP9a0F61wXwQ1M6j8ONL3HLwb4G/4Cxx/47iu9HU19XTlzwUu5+GYql7CvOn/ACtr8R1FFFaHMFFFFADRwa8W+LV35vipYgeIoFUj3JJ/qK9pPevnrx9efavGWpvnO2Xy/wDvkBf6VyYl2hY9/JYc2Jb7L/Izo3qzG9ZsclWo5K8pM+0lE0Y5KsJJWaklWElrRM5pRNFJMVOklZ6SVKslWmc7iaCy1KstUFlqRZR61VzFwLwlp3m1SEvvS+Z9au5HIXfNpplqr5lNMtFw5C00tRNLUDS+9RtLU3KUCZpKheWomk96iaSobNlEe8lV5JKa8mKrvJUNm8YiySVWkelkkqtJJUNnTGIkj1VkbJp0j1b8Naf/AGz4j06zxuWWZd4/2Ry36A0lq7I3k1Tg5vZan0B4P07+yvDWnWxG1lhUsPRjyf1Jra6img7Rj0pQf1r30rKx+Uzm6k3J7vUdRRRTJCiiigAooooAKKKKACiiigAooooAKKKKACiiigDmPiN4/wBH+FvgnV/FOvXAt9M02AzSH+Jz0VFHdmYhQO5Ir8Q/jJ8VdZ+OHxK1bxXq5Jur+XENspLLbxDiOJPZRge5yepNfRn/AAUK/aaHxQ8af8IL4fu9/hfQJyLmWJsreXgyrHPdY+VHqSx5G2rX/BOv9mf/AIWH4w/4WF4gtN/hzQph9hilX5bu8GCD7rHw3+8VHOGFQ9XYtaK59b/sOfs3L8CPhil/q1ts8Ya8qXF+XHz20eMx2/ttBy3+0SOQor6WooqyAooooAKKKKACiiigAooooAKKKrXV3FY2stxPIkMESF5JJGCqigZJJPQAUbgfJf8AwUj+Pv8Awqf4LP4Z0y48rxD4r32abWw0NoAPPf2yCIx/vsR92vx5r2b9rj45S/tA/G7XPEUcjtosDfYdJjbI2WsZIU47FyWcjsXI7V4zX6plWD+qYZJ/E9X/AF5GiVgooor2RhRRRQAUUUUAFFFFABRRShSegJ+lF0gEors/CvwY8e+ONh8P+C9e1lH6SWWnSyJ9SwXAHuTXsnhT/gnV8dfFGx38Jx6LA/8Ay21S+hix9UDM4/75rlqYvD0vjml6tBc+aKK++/Cn/BIvxfebD4k8c6NpQPJXTbaW8I9vn8qvY/Cv/BJr4a6XsfXPEfiHXJV6pC8VrE31ARm/Jq8ypneCp/av6Jiuj8r9C0S98S61YaTptu93qN9OltbW8Yy0kjsFVR7kkCv3p/Z2+Dtl8B/hD4e8H2gR5rSAPe3CD/X3T/NK/rgsSBnooUdq5v4bfsZfB74S6vZax4e8HwR6xZtvhv7u4luJUfGNw8xyFPPYCvbuK+QzbNY47lhSTUV36slu46iiivniQooooAKKKKACiiigBO9fnR/wVk+M/wBn0/w58MrCf95cn+19SVD0RSUgQ/VvMYj/AGENfoTq+qWuh6VealfTrbWVnC9xPPIcLHGqlmY+wAJr8DPj58VLv42fF/xN4xuS4XUrtjbROeYrdfkhT8EVQfU5PevpMiwvtsR7WW0Pz6FJH0Z/wS++DJ8efGu58Y3sHmaV4Tg82MsMq15KCsQ99qiR/YqnrX66Y9a+ff2Gvgv/AMKU/Z70CxuoPJ1vVh/a2ohhhhLKAVQ+hSMIpHqG9a+gzXDmuJ+tYmUlstF8hN3FoooryRBRRRQAUUUUAFFFFABRRRQAnQVy/wATfHVl8Mvh/wCIfFeon/Q9IsZbx1zgvsUkIPdjhR7kV1HWvg//AIKt/F//AIRz4aaJ4Asp9t54guPtd6qnkWsJBUEf7Uu0j/rk1deDw7xOIhSXV6+nUa1PzA8UeIr3xf4l1XXdSlM+oaldS3lxKf4pJHLMfzJrMoor9gjFRjyo0CiitTwt4cvvGHiXStC0yIz6jqd1FZ28Q/ikkcKo/MiiUlFczA/UT/glL8Jj4Z+FWteOruHbd+I7r7Pasw5+ywErkf70pkB/65rX3V0rlvhn4Gsfhp8PvD/hTTh/oekWUVmjYwX2qAXPuxyx9ya6nrX4/jcQ8TiJ1e7/AA6GbFooorkEFFFFABRRRQAUUUUAFFFFABRRRQAUUUUAFFFFABVTULC31SxubK6iWe1uI2hlicZV0YYKkehBNW6KAP5+/j18MLj4NfGDxV4PnD7dMvXS3d+slu3zwv8A8CjZD+NcBX6Kf8FZvhB5Go+F/iVZQ/JcKdH1FlHG9d0kDH3K+apP+wor866/XMvxP1rDQqdba+q3NVqFFFFeiB+gf/BJz4wf2V4s8R/De9n22+qR/wBqaejHjz4wFlUD1aPa30hNfp+a/ns+EPxFvfhL8TfDXi+w3G40i9juSinHmxg4kjJ9GQsp9mr+gHw9rll4o0HTdY06YXOn6hbR3VvMvR43UMrD6gg1+c8QYX2WIVVbS/NESNOiiivmCQooooAKKKKACiiigAooooAQ1x/xb+HVh8WPht4i8I6kB9l1aze23kZ8pyMpIB6q4Vh7qK7Clpxk4SUlugP53dSsNb+Fnj24tJfM03xD4f1EoSpw0NxDJ1B9mXINfu98BfitZ/Gv4ReGvGNoUU6jaq1xEhyIbhflmj/BwwHqMHvX5y/8FUPgj/wiPxP0z4g6fblNN8Sx+ReFB8qXkSgZPpvj2n3Mbmuo/wCCUHxt/s/XNe+F+oXGIb8HVdKVz0mUATxj3ZAr47eW5719xmUVmOAhi4bx3/X7mW9Vc/TaiiivhiAooooAKKKKACiiigAooooAKKKKACiiigAooooAKKKKACiisvxB4k0vwnpNzqmtaja6Vplsu+a7vJliijX1ZmIAoSbdkBp1yHxH+KvhT4R+HpNa8X67aaHp6Zw9w/zykfwxoMs7f7Kgmvib9oj/AIKm6Xo/2rRfhRYrrF4Mo2v6hGVtkPrFEcM59GbaMjowr86/iD8SvFHxV8Qza34s1y813U5P+W13JkIM52ov3UX/AGVAA9K+mwWRVq9p1vdj+P8AwCkj7V/aI/4Kk634j+06L8LLJ9A045Rtdv1VryQdMxx8rEPc7m6H5TXwlreu6j4l1W51PVr+51PUblzJPd3crSyyse7MxJJ+tUaK+5w2CoYSNqUbfm/mXawUdKKK7gP2I/4Jy/tD/wDC3/g+nhrVbnzfE/hZUtJC7Ze4tMYgl9yACh/3QT96vro9K/BT9mH44Xn7Pvxj0TxXAZH09X+zanbIf9faOQJFx3IwHX/aRa/dzRdYs/EOk2WqadcJdWF5Clxb3ERyskbqGVgfQgg1+Y51gvquI5or3Za/PqiGj8v/APgrN8Nf7G+JfhfxrbxbbfWrFrK4ZRx58ByCfcpIoH/XM18GV+0n/BRT4YN8Sf2ZddntoDNqPh6RNZgCjnbHlZvwETyN/wABFfi3X1uR1/bYRRe8dP8AL8Clsfth/wAE9/iH/wALB/Zb8LeZL5t5ovmaNPznb5J/dD/v00VfSXevys/4JYfHWw8G+Nda+H2s3QtoPEbR3GmPI2E+1oCGjz2aRCuPUxgdSK/VMYr4fNMO8Pi5q2j1XzIe4tFFFeWIKKKKACiiigDw39rf9ne0/aI+GE+nRLHF4l07ddaRdPgbZccxMeySAAH0IVv4a/H7wz4i8RfBz4hWuqWLTaR4j0K8PySKQ0ciEq8br6H5lZT1BIr986/Pb/gpB+y6bmOT4r+GbT50Cpr1tCvVRgJdAD04V/ba3ZjUtdSk+h9g/AL406R8e/hrpnivSisUko8q9s92WtblQN8Z/MEHurKe9ekV+MH7Hf7Sl1+zv8SY5ruSSXwlqpW31a2XJ2rn5Z1H95Mk+6lh1II/ZLTdQttY0+2vrK4jurO5iWaGeFgySIwyrKRwQQQQaadxNWLtFFFMQUUUUAFFFFABRRRQAUUUUAFFFFADGINfOPjzTf7G8XalABtjeTzU9NrfNx9MkfhX0ccc15B8c9JKXGn6mq8MDA59x8y/zb8q5MVG9O/Y9/JK3s8VyPaSt89zzhHqzHJ71mxyYqykleOmffSiaMclTpJWcklWEkq0zmlE0ElqdZc96zlkqZZKtMwlE0FlqRZPeqCy1IJaq5i4F4SmnCaqQl96cJfequRyFzzqQzVU800eZ70XFyFoymo2l96rmX3phlouUoFhpaiaSoGmqJpai5ooEry1A8lMaSoXkqWzeMRzyVXkkpryVA8lQ2dEYg71u/Dm9+y+NtMbOAzlD77lI/rXNSSZqfQbz7Hr+nT5wI7mNz9AwpwlaSYV6XtKM4d0/wAj6popF+6PpS19Afk4UUUUAFFFFAHg/wC01e5bQbQHj97Kw/75A/rXisIr1L9o+43+L7CDP3LQP+bsP/Za8wgXpXzWKd60j9gySPs8vpryb+9suRDpV6BelVIhzV6Ae1Zo76jLcK1fhXFU4F6VfiHArVHnzZahXpV6FeKrQrV6FeRWyOCbLMKdKuxJ0qvCtXoVrVI4JsniSrkUdRQpV2FK2SOCch8UVWo4qSKOrkUVapHFKVhiQ1KsHtVhIsVMsJNa2OZzKRg46VG0GK0jCcdKjeOiwlUMqSLFVpIq1ZYuPaqksdZtHRGZpeDYf9IuXx0VR+ef8K66uf8ACcOy1lf1fH5D/wCvXQV0wVoo8XEy5qrYUUUVocwxjtr5S+Mviv8A4SnxtcJG+60sf9Hix0yD87fi2Rn0Ar6I+I/iT/hFvB2o6grbZVjKRf77fKv5E5/CvkCMFmyeSe9eTjqmipr1Pu+F8JzTnipdNF+pNBHmtCJKggSr0KV5KR91ORNDHV2KOo4Y6vQx5xWyR585D4YquxRZpsMfSrsMVapHBOYRQ1bjhp0UVWo4s1skccpkaQ+1TpBmrEcHtVhIfarSOWVQqLbU8W3FXlgz2p4g4qrGLqGf9nphtuOlaf2emNBjtRYSqGS8FQvD7VrvD7VXkg9qTRtGoZEkNVZYcVrSxYqrLFWbR1RmY8sWPpVOaLrWxNF+VUpY6yaOyEzHljqlNHWvNHVGaOsWjvhIyJUqjPHWtMlUZ0rFo74SKNnez6TqFte27eXPbyLLGw7EHIr7M8La/D4m0Cx1OD7lzGHxn7p/iX8DkfhXxjMmCa93/Zt8SfaNPv8AQ5ZMvbP58IJ/gbhgPYNg/wDAq7sDU5Z8j2Z81xLhFVwyxEVrH8n/AMGx7fRSUte8fmIUUUUAcX4th/4mkb+sQ/may44q6PxZDue2kx/eU/p/9eseKOuSS95nu0J3pRGpDUywZ7VPHFip1izQkEplTyPamtB7VoeR7U1osVViPaGW8NV5Iq1ZIs/WqksdQ0bxmZUsdVJY61JUqnMlZNHZCRlypVKVK05kqjMvWsmjuhIzJkqlMlacy1RmXg1izvgzLmXFUp161pTr1qjMKyZ3wZmyr1qhMtaUwqhOvXisWehBmdMOKoTDk1pSjg1QmFYM9Cmz6A/ZqvPN8L6lbE5MV3vA9AyL/VTXsGK8J/ZkuCJPEMJPaFx/4+D/AEr3cHmvo8I70Yn5DncPZ5hUS8n96THUUUV1niBRRSUAI3AJr5c1e8+16zfT5z5k8j/mxNfS2s3QsdIvLjOPKhd8/RSa+VUkya8zGP4UfYcPU7upP0X5mgj1YjkrOSTFWEkrz0z62UTRSSp0krOSSp0lq0zmlE0UlxUyy1nLLUqyVSZg4GislPEtUFlp4mqrmTgXhL707zfc1SE1KJRTuTyFzzPekMvvVXzR60nnUXDkLJlpjS1XM1RtL70rlKBYaX3qF5ahaWomkouaKBK8lQPJTHlqB5ahs3jEdJJVd5KR5KrySVDZ0RiLJJXffBTSvtniC5vmGUtI8KfR34/kG/OvOHeve/g9pH9meEop2XEl4xmOeu3ov6DP410YaPPUXkeXnFX2OEa6y0/z/A7yiiivaPzgKKKKACiiigAooooAKKKKACiiigAooooAKKKKACvk39vj9p8fBjwKfC2g3QTxjr0LKrxt89lanKvN7M3Kp77j/Dz7n8bfi9ovwO+Hmp+LNbf91bLtt7YMA91OQdkSe5PfsAT0Br8UPiD468Q/Gj4h6h4g1Z5NQ1vV7kbYolLYyQscUa8nAG1VHsOpqWykjV+BPwa1j48/EvTPCukhlNw3m3d2VytrbqR5krfQHAHdio71+23gHwPpHw28H6R4Y0G2+yaVpsCwQxjqQOrMe7MSWJ7kk14z+xh+zTD+z38OI21GFG8X6yqXGpzDBMIxlLdT6Jk5x1YseRjH0TQlYG7hRRRVEhRRRQAUUUUAFFFFABRRRQAh4r44/wCClvx9/wCFYfB3/hD9MufL17xaHtm2N80NkMec3tvyIxnqGfH3a+xulfh7+3H4r8W+M/2h/EWoeKtG1DQVif7JpdlqELRlLOMkRsueCG+ZyVJGXODXt5NhlicUufaOvr2GtzwCiiiv1I0CiiigAooooAv6FoOp+KNUg0zRtOu9W1GckRWdjA00shxnCooJPHoK9s8KfsJ/HPxeEa28AX1jE3WTVJIrPaPdZWVvyFeE2t3PY3MVxbTSW9xEweOWJirIwOQQRyCPWvsT4Af8FMPHvwz+zaX40RvHOgIQvnXEmzUIV9pf+WnriQEn+8K83GyxcIXwqTfZ/oDubHhX/gk18TNU2PrviPw9ocTdUieW5lX6gIq/k1ex+Ff+CRXhKz2HxH461jVSOWXTbaKzB9vn82vqb4KftPfDz4/6es3hPXYpb8Jvm0i7xDew+u6MnkD+8pZfevV6+CxGa5hzOE3yvtaxF2fM/hT/AIJ0fArwvsd/CkutTr0l1S+mkz9UVlQ/9817H4W+C3gHwNs/sDwXoOjsvSSz06KN/qWC5J9ya7alryZ4mvV/iTb+bJGqir0UD6U6iiucAooooAKKKKACiiigAooooAKKKKACiikJ2jJoA+Of+Cm3xsHw5+CK+E7Cfy9Z8WyG1IU/MlmmDO3/AALKR+4dvSvz7/Yn+Cx+OH7QXh/TLmHz9E01/wC1dT3DKmCIghD7O5RD7MfSpP23fjZ/wvH9oDXdRtJ/O0LS2/srTCpyrQxEhpB7O5dwfRlHavvr/gmJ8Ev+Fe/Bebxff2+zV/FkgnjLj5ks48iEe24l39wyelfd/wDIqyztOX5v/JF7I+zANowKWiivhCAooooAKKKKACiiigAooooAKKKKAGscLmvwy/bU+MH/AAuj9ojxPq8E/naTYy/2XpxByvkQkruX2d97/wDA6/Vr9tP4xf8AClP2efE+sQT+Tq97F/ZemkHDfaJgV3L7om+T/gFfhiTk5r7Xh3DazxMvRfqXEKKKK+4KCvsf/gl/8If+E7+O03iq7g8zTPCdsbgFhlTdSgpCPwHmv7FBXxxX7S/8E8fhF/wqr9nHRri6g8rV/EjHWLrcPmCOAIF+nlBGx2LtXgZ1ifq+FcVvLT/P8BPY+nqKKK/MTMKKKKACiiigAooooAKKKKACiiigAooooAKKKKACiiigAooooA8u/aV+EsXxu+CfinwkyK13d2hksnbjZdR/PCc9hvUA+xNfgldWstlcy288bQzxOY5I3GGVgcEEdiDX9HpFfi7/AMFE/g5/wqr9ojVL60g8rRvE6/2vbFR8olYkTp9fMBbHYSLX2PDuK5aksPLrqv1Kiz5fooor7wsK/Xf/AIJg/GX/AIT/AOCEvhO8n36t4Tn+zqGOWa0kJaE/gRInsEX1r8iK+h/2DvjN/wAKa/aJ0Ge6n8nRdbP9j3+44ULKw8tz2G2QISey7vWvFzfC/WcLJLdar5f8ATV0ft5RSA5FLX5YZhRRRQAUUUUAFFFFABRRRQAUUUUAeP8A7VfwXi+PHwO8R+FljVtTMX2vTHb+C7jy0fPbdyhPo5r8Rfh9401f4R/EbRvEmnhrfVtEvknEUmVJKN88bDrhhuUj0Jr+hnmvxu/4KQ/A7/hVXx3uNesLfytC8WhtRhKjCpc5AuE+u4iT/trjtX12QYhNywlTaWq/VfcVHsfrf4B8Z6b8RvBmieJ9Ik83TdWtI7uBu4V1B2n0YdCOxBFdFX58/wDBKb46HWPDOsfC/UrjddaUW1LSg55a3dv30Y/3ZGDf9tW9K/QavnsbhnhMRKk+m3p0E9BaKKK4hBRRRQAUUUUAFFFFABRRRQAUUUUAFFFJQAGoZriO2ieWV1ijQFmdzgKB1JPYV88ftC/tz/Df4ALcafLef8JL4pjyBomlyBmjb0mk5WL3By3+ya/MX9oL9tP4kftCTTWmpal/Yvhpj8mhaWxjgI7ea2d0p6feOM8hRXtYLKMRjLSa5Y93+i6jSuffv7RH/BSrwL8LjdaR4LEfjjxGmUMsEmNPgb/alH+sx6R5B5G4GvzS+NH7RXj34+ax9t8Ya7NeQIxa306H91aW3+5EOAccbjlj3JrzSivvcHleHwavFXl3e/8AwC0rBRRRXrDCiiigAooooAK/Ur/glv8AtEf8JR4Qu/hfrNzu1TQ1NzpTSNzLZlvnjHqY3bj/AGXAHC1+XdpZz6hdRW1rDJc3ErBI4YlLO7E4AAHJJPavvz9ib9hL4maH498O/EXxBeN4Ft9OmFxFYyJvvrtCMNG8ecRI6llO75sE/KODXgZz7CeGlGtJJ7r1E9j9NtQsINVsbizuokuLW4jaKWJxlXRhhlI9CCa/CD9qD4GX/wCz78Yda8L3EUn9mmQ3Ol3L8ie0dj5bZ7kYKt/tK1fvQa8J/ay/Zb0b9p3wJ9gmdLDxLp++TSdUIyInIGY5McmN8DPcYBHTB+MynHrBVvf+CW/l2ZCdj8OIJ5LWeOaGRopo2DpIhIZSOQQR0NfWHg7/AIKb/Gfwn4ei0qefRtfaJAiahq1m73IA6ZZJEDHHdgSe5JrwD4r/AAc8XfBTxRNoPi/Rp9KvUJMbsN0Nwn9+KQcOvuOnQ4ORXFV+i1KOGxsVKcVJdOppufv78A/jFpvx2+FOg+MtN2ob2EC5tlOTbXC8SxHvwwOM9QVPevRQMV+SH/BMv9oY/Dn4nyeAtXuSmgeKHVbYuflgvwMIfbzB8h9WEfpX631+Y5jhPqeIdNbPVehm1YWiiivNEFFFFABVS/sbfVbG4s7uBLi0uI2imhlUMkiMMMrA8EEEgirdFAH4zftlfsz3P7PPxFc2EUkvg/V2afS7g5Plc5a3Y/3kyME9VIPXOPoH/gnL+1SLSaD4UeKbzEMrE6BdzN91jybUk9iclPfK91FfbHxt+EGifHL4eal4T1xD5Nyu63ulUF7WcA7JU9wT07gkdCa/FT4kfD3xD8FfiHqHh3WEex1jS5wUmiJUOAcxzRtwdpGGB6/QioejLWqP3ror5m/Yl/alh+P3gcaZrE6J420aJUvUOAbuLotyo9+AwHRvQMor6ZqyAooooAKKKKACiiigAooooAKSlooAYeOa5b4laP8A234Pvo1XdLEnnR465Xnj6jI/GurPNMdQ6FSMg9RUySlFxZrRqOjUjUjunc+SUkqdJMVZ8XaQfDvia/scYjSUmP8A3Dyv6EVmpJXzrvF2Z+uwkq1NTjs9TRSTNTJLWeklTJL60JkOBoLLUyy1nrJUiy1dzFwNBZakEue9UFlp4lqrmTgXhLThLiqQlpfN9zRcjkLvnUhlzVTzqTzqLi5C0ZaaZcd6rGWmGWi5XIWTLUbS1XaWo2louaKBM8tQvLUTSVE8tQ2aqBI8lV3kzTHkqF5Khs3jEc8lV2lKsCDgg5z6U15Kru9Tc3ULqx9faXdDUNMtLkciWJXH4gGrYHJrl/hte/bvAmjSg5xAI8/7uV/9lrqa+lg+aKZ+OV4ezqyh2bX3MWiiiqMQooooA+Zf2hju8fxj+7Zxj/x5zXnkA6V33x/fd8Q3H923jH8z/WuDg6ivma/8aXqfs2Vq2ApeiLkI5rQhHFUYOoq/D92oRvULsAq/CORVK3q/B1rZHnzLsA6cVehFU4KvwVvE86bLkIq9COlU4etX4R0rVHnzLkK9KvQrVOBelX4R0roR582W4Uq9EnAqrAOlXohk1sjz6jJ4ounFWVhpIVq5FHmrSOGcrFUwjHSoZYq1HhwKqSr1ptExncy5ExVKZOtac61RnFZs7YM6HQY/K06LjBbLH8TWlUFrH5VtEn91QP0qYck10LRHkTfNJsWikoJwCaZJ4J+0n4hLTaXokZ+VQbqUA9Tyqf8As/5ivGYE5rovidrn/CQ+PdWug26JJfIj9NqfLkfXBP41h269K+Zrz9pVkz9myzD/AFXBU4dbXfq9S3CtX4EqrCtX4F6VEUb1GWYU6VoQJxVaBM4rQhTpWyPOqSLEMdXoY6ggSr8KdK3ijz5yJIo81ehhx2pkEfSr0Uea1SOCcwjizVmOGnxRflVuOGtUjilMgWCniDjpVxIakWD2q7HO6hQMHHSo2g9q1Db57VG8NFgVQyZIarSQ4rXkhqpLF14qGjeMzIlizVKWLFbEseKpTx5rNo7YTMeaPrVGaPrWvMlUJ0rFo74SMmZM5rPmTrWvOlZ86dayZ6FORkzpVGZetak69aoTLXPJHo02ZNwmK6D4W6+3hrx5pdyWxFLILebJ42P8vP0OD+FYtwuaz5MowYHBByCO1RGThJSXQ6qlOOIoypS2kmvvPujOcGjtWD4J1weI/CmmajkFp4FZ/wDexhh+YNboNfVq0kmj8MqRlTm4S3TsPopKWmQZHiOLzLEN/ccH+lYUKV0+qx+bYzD/AGc/lzXOwjgVhNano4eXuWJoo81bji4qOBelXokzTSCcrEXkj0qN4eK0hB8tV5UxVNGCnqZcseKpzJxmtOdetUZR1qGdsGZkydaozLWlMKozCsGehBmbMKozitGYVQn6GsWd9NmdMOtUZhya0Zu9UJutZM9CBnTj2qjN0rQnqhN0NYs9CmZ0461RnHJrQn71RnrnkejAzpR1qhOK0JaoT1kz0KZ63+zS2Nb1pfWGM/8Ajx/xr6Davnb9mx8eJ9UX1tQfycf419EnrXvYP+Ej8r4gX/ChP0X5DqKKK7j5wKKKKAOU+J16LHwPq0mcbovL/wC+iF/rXzPHJXvHx3v/ALJ4LEJ63FwiY9hlv/ZRXz8kleNjJfvEvI/ROHqVsLKfdv8AQ0UkqdJKzkkqwknvXCmfRyiaKSZqZZazlkqZZcVdzBxNBZalWWs9Zc1KstXcxcDQWWniWqAl96eJaq5k4F4S+9L5h9apCWl833ouTyFzzPekMvvVTzfek86i4chaMtNMtVjLTDLRcpQLDS1E0tQNLUbSe9Tc0UCZ5aheT3qJpaheSoubKJI8mageSmPJUDyVLZvGJd06zk1bUrWziH7y4kWNfqTjNfVVhZR6fZW9tENscMaxqPQAYFeE/A/QzqfieS/dcw2UeQT/AM9GyB+m79K9/Fetg4Wi59z4PiCvzVo0V9la+r/4A6iiivQPlQooooAKKKKACiiigAooooAKKKKACiiigAqnqF/baTY3F7eTx21pbxtNNPKwVI0UZZmJ4AABJNXK/OT/AIKK/tXC+nufhT4UvM28TAa9eQt99wci1BHYHBf3wvZgU3YaVzwP9sv9pu4/aG+IjLp8skXg7SGaHTLc5HnHo1ww/vPjgHooA67s++/8E5P2WDeXEPxX8UWn+jwsRoNrMv33HDXRB7DkJ75bspPz9+x1+zLdftEfENBexyQ+ENKZZtUulyPMGcrAh/vPg5PZQT1wD+x+mabbaNp9tYWNvHaWVrGsMEEKhUjRRhVUDoAABipSvqU3bQuUUUVZAUUUUAFFFFABRRRQAUUUUAFFFFABXJfEP4XeFPiroL6N4t0Gy13T2ziK7jy0ZP8AEjj5kb/aUg+9dZQBTUpRfNF2YH5o/H3/AIJUXVr9p1b4Uar9qj5f/hH9XkCyD2in4B9g+PdzXwR408CeIfh1rs+jeJ9GvdD1SH71tewmNsdmGfvKexGQexr+iWuO+JPwk8H/ABf0I6R4w8P2WuWRzsFxH88RPVo5Bhkb3Ug19Pg8+rUbRrrmXfr/AMEpSP57qK/Qn4+/8EqtT0s3Oq/CrVP7Uthl/wCwdVkVLhfaKbhX9g+3AH3ia+D/ABb4N13wHrdxo/iLSLzRdUgOJLW+haKQehwRyD2I4Pavt8NjqGMjelK/l1+4u9zGoooruAKKKKALWmapeaJfwX2n3c9jewOJIbm2kMckbDoysCCD7ivtT4Af8FQfGPgX7NpfxDtT4y0dcJ/aEZEeoRL6k8LNj/awx7vXxDRXHiMHRxUeWtG/5/eFrn78fB39oTwF8d9JF54P8Q22oyIoaewc+XdW/wDvxN8wGeN3KnsTXpXWv5zdB8Qap4X1a21TRtRutK1K2bfDd2czRSxt6qykEV9x/AD/AIKmeIvC5ttK+J2nnxNpq4QaxYqsd7GPV04SX/xw9yWNfFYzIKlO88O+Zduv/BIcT9T+aOtcH8K/jd4K+NWijVPB2v2usQgAyxRttngJ7SRNhkP1HPbNd53r5SUJQk4zVmiRaKKKQBRRRQAUUUUAFFFFABRRRQA09a+c/wBvH44/8KS+AGsTWdx5Ov65nSdOKth0aRT5ko7jZHuIPZinrX0b71+NP/BRn45/8Lb+O1zotjP5ug+FA+m2+DlZLjI+0SD/AIEAnuIge9exlOE+t4qKa91asaVzxf8AZ++Et58cfi/4a8HWodY9QugbuZB/qbZfmmf6hA2M9Tgd6/fDRtJtNB0my0ywgS1sbOFLe3gj4WONFCqo9gABXwZ/wSm+Bv8AYnhLWfidqVvtu9YJ07Sy45FsjfvXHs8ihf8AtifWv0BFdeeYv2+I9lF6Q0+fUbYtFFFfOEhRRRQAUUUUAFFFFABRRRQAmcUUEZxXM/EnxzYfDPwFr3inVG22OkWct3IM4L7VJCD3Y4Ue5FEYuTUY7sD8yf8Agqr8Zf8AhKfijpXgCxn3WHhyDz7wKeGu5gDg+uyPZj0MjCvhmtvxt4u1Dx94w1rxJqsvnajqt3LeTv23uxYgegGcAdgBWJX7BgsOsLQhSXRfj1/E1WgUUUV2gem/s2fCaX43fGzwr4RVGNpeXYkvXXjZax/PMc9jsUge5HrX722lrFY20VvBGsUESCNEQYVVAwAB2AFfnt/wSb+Dn2LRfEvxLvoMS3rf2RprMOfKUh53HszeWufWNq/REdK/Nc9xPtsT7NbQ0+fUzYtFFFfOCCiiigAooooAKKKKACiiigAooooAKKKKACiiigAooooAKKKKAEHSvkr/AIKUfBj/AIWb8ALjXbODzdX8KSHUoyoyzWxAW4X6BQsh/wCuVfWvQVU1HT7fVtPubK7hS4tLmJoZopBlXRhhlI9CCRW+Hryw9aNWPRgfzkUV6L+0L8KLn4JfGPxR4QnV/JsLtvskj9ZbZ/nhfPqUZc++R2rzqv2KnUjVgpx2epqFKrFGDA4IOQRSUVpuB+6X7G3xoHxz+AHhzXJ5/O1m1j/s7VMnLfaYgAWPu6lJP+B17hX5Lf8ABLf41jwV8W73wLf3GzTPFEWbYOflS8iBZcem9N6+5CCv1pHSvybNML9UxUoLZ6r0f+Rm1YWiiivLEFFFFABRRRQAUUUUAFFFFADcYFfPn7cfwMHx0+Aus2Vnb+d4g0kHVNL2jLtLGp3RD13oWUD+8VPavoTrQRmtKNWVCpGrDdO4H8/PwN+Kl/8ABL4r+HPGFhuZ9MulaeFTjzoD8ssf/AkLD2JB7V++fhzxBY+LNA03WtLuFu9N1G2juradOkkbqGVh9QRX4yft9fAg/BL486k9jb+T4c8Q7tU0/auEQs376IdhscnA7KyV9ff8Es/jz/wlnw+1H4b6ncb9T8Ok3On7z80lk7fMo9fLkP5SIB0r7LOKUcZhoY2l039H/ky3qrn3jRRRXxJAUUUUAFFFFABRRRQAUUUUAJmg1yHxL+KXhf4P+GJvEHi7WbfRNJjbyxLOSWkcgkIijLOxAJ2qCcAnsa/OD9oj/gqP4g8UfatG+F1m/hrTGyja1eKrXso6ZjTlYgfX5m6EFTXoYTAV8a7Uo6d3sNK596/G/wDae+Hv7PummfxZrcaX7Jvg0izxLeT+m2MHgH+8xVfevzN/aI/4KNeP/i/9p0nw07+B/DL5QxWMpN5cL/00nGCoI/hTHUglq+VNY1m/8Q6ncajql7cajqFy5kmurqVpJZWPUszEkn3NU6+7wWSUMNaVT3pee3yRaVhXdpGLMSzE5JJyTSUUV9FsMKKKKACiiigAoor2P4D/ALJvxE/aGvUPhvR2t9GD7Ztc1DMVnHzzhsZcj+6gY+uOtZVa1OhFzqOy8wPHQM19Nfs8/sB/EX45m11O7tj4Q8KyYb+1NTiIkmT1hh4Z/ZjtU9mPSvv/APZ5/wCCe3w7+CQttT1OBfGfimPD/b9SiHkQP6wwcquOzNuYEZBHSvqcLgY7V8ZjeIN4YVfN/ov8yXLseIfAP9kL4c/s9WscugaQL/Xdu2XXdRxLdMSOdpxiNT6IBnvnrXsOr6xY6BplzqGpXcFhY20ZlmurmQJHEg5LMx4AHqa8z+P/AO014H/Zy8Pm+8TaiH1CVCbPR7Uh7u6P+yuflXPV2wo9c4B/JH9pb9sTxv8AtJ6m8Wo3B0bwtHJuttAs5D5K46NK3Blf3PA/hC5NeRhMvxWZz9pNvl7v9P6sJK5+q3wb/bC+Hfx0+IOveEvC9/NPe6ZGJYp54/Ljv0Bw7QZOSEO3OQCd2QCATXufev53vh9471n4ZeM9I8U+H7trLV9MnWeCUdMjqrDurAlSO4JHev3W/Z6+OGjftBfC/S/F2kMsbzL5V7ZbstaXKgeZE30yCD3VlPeqzXK/qLU6esHp6P8A4INWOw8U+DNB8caW2neItFsNc09zk2uoWyTx59drAjPvXkcn7DfwLnuzct8OtMEhOdqvKqf98B9v6V7vg+tFeJCvVpK1OTXo2iThfBPwN+H3w4ZZPDXgzRNGnXpcWtjGs34yY3H867qjGaOlZynKbvJ3YC0UUUgCiiigAooooAK+Zv22f2WYfj/4I/tPR4ETxto0TNZScA3cXVrZj78lSejegZjX0zRQB+Cfw68f+Ivgn8QbHxDo8kmn61pU5DwzKQGwdskMi8HBGVI6/Qiv2m+BHxq0P49fDuw8U6I+3zB5V5ZswMlpcADfE30zkHuCD3r4/wD+Ch37JJvI7v4q+EbL/SEG/XrGBfvqP+XpQO4/j9vm7MT8p/ssftJar+zj8QYtSj8y78O3xWHVtOU/62LPDqDx5iZJU98kcBjUbF7n7ZUVi+E/FGl+NvDmna7ot7FqGlX8Kz291Ccq6n+R7EHkEEHkVtVZAUUUUAFFFFABRRRQAUUUUAFFFFAHivx90DZJY6zEvX/R5iPxKH/0IflXkSSV9UeNNAXxR4bv9PON8kZKE9nHKn8wK+UHDQSvHIpR0JVlPUEdjXiYyHJPm7n6RkGI9vhvZPeH5PYvJLUyS1nrJUqy1xJn0bgaCyVKstZ6y1KstVcxcC+so9aeJaoiWnCXHequZuBeEtO82qKyn1pwlNO5HIXPO96DLmqfnUGai4chbMtNMtVTKfWmGXPelcfIWmlHrUbS1XMtRtLRctQJ2k9TUTS1C0tRNLUNmqgSvLUDyVG0lRPJUtmygPeSq7yU15arvJWbZ0RifR/wB1P7Z4Nktycm1uHQD2IDfzJr07pivA/2btVA1LV9PLcvEkyj/dJU/wDoS1731NfSYWXNSiz8jzml7HHVF31+/UdRRRXSeMFFFFAHy78exj4jXPvBH/KuGg6iu8/aATZ8QT/tWsbf+hD+lcFA3SvmK/8AFl6n7PljvgKX+FF+DqKvw/drPhODV+E8VKNqhoW9X4OtZ8Bq9CeRWyPPmaMFX4KzoO1X4T71vE86ZoQ9BV+HqKzoTV+E9K1R59Q0YO1XoT0rOhbGKvQt0roR58zSgPSr8R5rMher0T8CtkefNGnC1XYZMVlxSYxVpJa0TOCcbl6SUEVTlbrSGbjrUEsuabZMYWIZzVZE824iT+8wH61JK+c07Sx5mpRDsMn9Kz3Z1fDFs6cdKKB0pa6DyiPHI+lZnifUxonh3Ur8kD7PbySc9yFJArV61518eNSOn/Du9RTte5kjhB+rbj+ims6kuSDl2R14Sl7fEQp92l+J8vRkuxY8knJJrQgWqEA5FaUA4FfKo/bp6KxdhFaEIqlAOlaEAreJ59Rl63WtCBapQDitCADitkeZUZdhXpV+BMmqkArQtlroSPOqMtwp0q/DHVaBckVoQLWyR5tRk8MdXIos1HClX4I62SPPnII4OKnWH2qaKLNWUg4rRI4pVCgYeOlRSQVqtBxVeWLFDQRqXMeWHFUpo62Jo6oTJis2jshK5kzR1QmStWdMZqhOvNYyPQpsyZ0waoTLWpcrWfOOtYs9KmzLnXrWfcLWpOBk1nTjg1iz0abMucVnzjrWnP3rPnHJrnkenTZmTrweKzpl61qTjg1mzjk1gz0abPoz9nLVftngmazY/NZ3LIF9FYBh+pavViea+ef2aNRMWu6vYE8TQJMB/uNj/wBnr6Hxzmvo8JLmoxPyLO6PscfUS66/eOooorrPDI5V3RlT0IIrlY/lOD1BxXWnpXKXX7u9mXplzisp9Drw/VFuA4xV2JsVlxSYq5HLxSTNZxuaQmG2q8r5qLzveo3l4qmzFQsyOdutUZTnNTyyZqnM+BUM7IIqTGqM1W5m61RmasGehBFObpVCfoauTGqM5rFnoQKc3eqE3Wrsx681QmPJrJnoQKU9UJuhq9OaoTHisWehTKM/eqM9XZ261QnPJrnkejAoy1Qnq9KetUJzWTPQpnqf7N4z4u1E/wDTn/7OtfRnevnf9mtN3iTVX/u2yr+bj/Cvoivewf8ABXzPyziB/wC3y9F+Q6iiiu4+bCiiigDwz9ozVP8AStHsFP3VkmcfUgL/ACavHUkrr/jhq41L4hXiK2VtESAH6Dcf1YiuGSSvm8RPmrSZ+wZRQ9jgacX2v9+v6miklTJLWeklTJLXOmek4mgktTLLWeslSrLVpmLgaCy1IsvvVBZakWWruYuBfE1PEoqgJfeniWquQ4F4S+9L5h9aoiWl8z3ouTyF3zD60hl96qeb70nm0XDkLbSj1phmqsZaYZaLjUCyZajaT3quZajaWpuWoE7S1E0tQtLUTSVLZqoEry1A8lRtJWz4H0FvFXimxsMExM++YjtGvLfpx9SKFeTUUOpONCm6k9krnvnwi8P/ANh+DbZnXZcXf+kPnrg/dH/fIH5mu4xk02ONYo1VQAqjAA6AU8cHFfSwioRUV0PxvEVZYirKrLdu4tLRRVmAUUUUAFFFFABRRRQAUUUUAFFFFABRRXlH7R3x/wBF/Z4+Hd14g1IrcajJmHTdN3Ye7nxwPZB1Zuw9yAQDzD9uH9qyH4DeEG0HQbhW8c6xERb7SCbGE5BuGH97qEB7gnouD+Xvwt+GniH43/EPT/DWixvd6pqMxaW4lJKxJnMk0jf3QMknqegySBVbxX4o8S/Gj4g3Orai8+teJNbugAkSlmd2IVI41HQDhVUdAAK/Wj9jf9l20/Z38CCXUI4p/GerKsmp3Qw3kjqtuh/ur3I+83PQLiNy9j0z4LfCDQ/gf8PdN8K6DFi3thunuWUCS6mIG+V/ckfgAAOAK72iirICiiigAooooAKKKKACiiigAooooATOaOntXmPjf9pH4afDbxlb+FfFHjDT9D1yeFblILxmRBGxIBaTGxMkHhmBxz0ru9D8RaV4nsEvtI1Oz1Wxk+5c2U6zRt9GUkGqdOaipOLswNSiiipAKKKKAE71xHxQ+DPgz4zaGdK8Y+H7PW7YA+W8yYmhJ7xyLhkPupFdv1o5pxnKElKDs0B+Xnx9/wCCVmt6D9p1b4Xan/b1kMv/AGJqTrHdoPSOXhJPo2w+7GvhXxN4V1nwZrFxpOu6Xd6RqdudstpfQtFIh91YA1/Rb1rgPix8DPA/xt0b+zfGPh+01eNQRFcOuy4gz3jlXDJ+Bwe4NfU4PP6tK0a65l36/wDBKUj+fyivvP4/f8EsvEfhg3OqfDLUT4m01cv/AGPfMsV7GPRH4SX/AMcPYBjXw74g8Oar4U1e50rWtNutJ1K2bZNaXsLRSxn0ZWAIr7XDY2hi43pSv+f3F3uZ1FFFdwBRRRQBr+FPF+t+B9bt9Y8PateaLqlucxXdlM0Ui+2Qeh7joe9foT+yj/wUn8T+JvFGheB/HWhv4ivdSuI7K11fSUWO4LsQoMsXCMOcll24AJwa/N+v0L/4JU/AP+0ta1T4q6tbbrex3ado/mL96Zl/fSj/AHVIQHod791rws3p4b6tKpWjdrbvfpqJn6cUUUV+XmYUUUUAFFFFABRRRQAUUUUAeJ/tffG9PgH8Dde8QxTLHrM6fYNKU9TdSAhWA77AGkPsmO9fit8L/AGq/GL4l6F4V04tLqWtXqw+a2W2AnMkrdyFUM59lNfSv/BS/wCPP/CzfjMPCWm3HmaF4TDWrbD8st62PPb/AIDhY+ehR/WvYP8AglJ8CNketfFXVLfl92l6PvXtwZ5R+OIwR6SCvu8IlleXSry+OX9JfqXsj9APA3g/Tfh/4P0bw3o8Qg0zSrSO0t077EUAEnuTjJPckmt+lpBXwjbk23uQLRRRQAUUUUAFFFFABRRRQAUUUUAJX5//APBV341/2J4N0P4a6fPtutZcajqSqeRbRtiJD7PIC3/bH3r73vbyHTbOe6uJVgtoUaSWSQ4VFAyST2AAr8Fv2l/i9N8cvjZ4n8XM7mzubkxWEbceXax/JEMdiVAY/wC0zV9FkeF9vifaS2hr8+n+ZSR5fRRRX6WWFaHh7Qb3xTr2m6NpsDXOo6hcx2ltCvWSR2Cqo+pIFZ9fZv8AwS++DB8efGu48YX0HmaT4Uh82MsMq15KCsQ99qiR/YqnrXJi66wtCVWXRf8ADAz9QPg38NrL4RfC/wAN+D7DaYNJskgaRRjzZMZkk+rOWb/gVdrRRX49KTnJyluzIWiiikAUUUUAFFFFABRRRQAUUUUAFFFFABRRRQAUUUUAFFFFABRRRQAUUUUAfnb/AMFYfgt9u0Xw98TbCDM1iw0rU2Qc+UxLQOfZXLrn/poo7V+Z1f0KfFf4e6f8WPhx4i8I6mo+x6vZyWxfGTGxGUkA9VYKw91FfgF4v8Lah4I8Vav4e1aE2+paXdSWdxGf4ZEYq2PUZHB7iv0Ph/Fe1ouhLeP5MuJkUUUV9UUaPhzX77wp4g03WtMna11LTrmO7tp06xyIwZWH0IFfvx8E/ifY/GT4WeG/GNhtWHVLRZZIlOfJmHyyx/8AAXDL+Ffz7V+jP/BJ/wCN/k3Wv/C7Urj5Zs6tpIc/xABZ4x9QEcAf3ZD3r5fP8L7ah7aK1h+XX/MmSP0qooor86ICiiigAooooAKKKKACiiigAooooA+af2+fgP8A8Lv+A+ovYW3neI/D27VNP2rl5Aq/voR3O9AcDuyJX5M/s9/F+9+BPxe8O+MbTe8djcBby3Q/6+2f5ZY/TJUnGejBT2r9+TyDX4m/t4/AT/hRfx11FbC28nw1r27U9N2rhIwzfvYR/uPnA7KyetfY5FiY1YTwVXZ3t+q/X7y49j9o9C1qx8S6JYavptwl3p1/BHc21xGcrJG6hlYexBBrR718I/8ABLf4+f8ACXfD+/8Ahtqtzv1Tw7m4sN7fNJZO3Kj18t2x9JEA6V93V8xi8PLC15UZdPy6EvQWiiiuUQUUUUAFFFFABRRRQB5r+0J8G9P+PXwn13wdqGyN7uHfZ3LDP2a5XmKQd+G4OOqlh3r8GfE/hzUfB3iLU9C1e2ez1PTriS1uYH6pIjFWH5iv6L6/Mn/gqd+zv/Zmr2PxY0W2xbXxSx1sRrwkwGIZz/vKNhPTKp3avqsgxvsqrw83pLb1/wCCVFn550UUV+hlhRRRQAUUVteEfBmvePtdt9F8OaRea1qtwcR2llCZHPqcDoB3J4HeplKMFeWwGLXc/Cj4J+Nfjbry6T4N0C61icEebMi7YLcH+KSQ4VB9Tz2ya+5f2d/+CVzN9l1r4uX+0cOPDemS8/Secfqsf/ffav0E8I+B9A+H2g2+jeGtIs9F0q3GI7SyiEaA9ycdSe5PJ7mvlcbn1OleGH959+n/AASXI+OP2eP+CYPhXwKLXWPiNcR+MNbXDjTIgV06FvRgcNN/wLavYqetfbmnafa6TZQ2llbRWdrAgjiggQIkajgKqjgAegq307Vwvxb+M3hD4I+Fpde8YavFpdmuRFGTumuXx9yKMcu306dSQOa+Kq4jEY6ouduTey/yRO520kqQRl3YIijLMxwAPU18KftV/wDBSrR/An2zw18L5LfxB4gXMU2tnD2Voeh8vtM49fuDj73Ir5U/ao/b58X/AB+kutD0QzeFfBDEr9ghk/0i9X1uHHUH/nmvy+u7ANfK9fWZfkKjaritX/L/AJ/5FJdzY8XeMNb8eeILzXPEOqXOsatdvvmu7uQu7n6noB0AHAHA4rHoor7OKUFaOxQV9FfsS/tPXH7OHxPjOoTSP4O1lkttWgGSIhn5LhR/eQk5x1UsOuMfOtFZV6MMRTlSqK6YH9HFhfQanZwXlpMlxazossU0TBkkRhlWUjgggg5q1X52/wDBMz9qz+1LOP4ReJ7zN3bIz+H7mVuZIxkvaknuoyyf7O4cbVFfokOlfkmMws8HWdKfy813M2rC0UUVyCCiiigAooooAKKKKACiiigCGaFLiJ4pEWSNwVZGGQwPUEV+Tf7dP7JUnwT8Tt4r8NWrHwRqsxxFGMjTpzyYj6IeSh7cqegLfrVWJ4v8KaV458NaloOuWUeo6TqELQXFvKMhlP8AIg4II5BAI5FJq407H5afsLftcv8ABXxEvhLxRdMfA+qTfLLIcjTZ248wf9M243jt94dCG/WCGeO4iSWJ1kjdQyuhyGB6EHuK/FP9qb9mrV/2cfHrWEvmXfhy+LS6TqbLxLGDzG5HAkTIBHfgjg19Nf8ABP79sX7GbH4W+Nb79wxEOhalcN9w9rV2PY/wE9Pu9NoEp20ZTV9UfoxRRRVkBRRRQAUUUUAFFFFABRRRQA3H5V80fGvw1/wj3i57qNNtrqAMykDgP/GPz5/4FX0v3NcN8XPCZ8UeDrhYk3Xlr+/gwOSQOV/EZ/HFcmJp+0pu26PayfF/VMVFyfuy0fz6/I+ZUlqZZKzlkxUqy186mfrjjc0FkqRZaoLLUiy1VzJwL4lpwlqiJaeJfequQ4F0S07zaoiWl82quTyF3zqPNqn5tHm0XFyFsy00y+9VfNppl96m4+QsmWo2lquZaY0tFy1AsNJUTSVC0tRNLUXNFAmaWoXlqJpaiaSpubKJI8lQPJTHlqB5Khs2jE7n4O68NE+Ielu7bYrhjbP77xhf/HttfWq4NfB0N5JaXMU8TFJYnDqw7EHINfbnhfWo/EWgWGpRY2XMCSYH8JI5H4HI/Cvay+pdOHzPzzirDctWnXXVWfy1X5/gbFFFFeufBhRRRQB81ftFw+X43tJccSWS/mHf/wCtXmsDdK9e/aZtdmqaFcf89IpU/wC+Sp/9mrx6E181iVavI/YcmfPl9N+X5No0ojzV+A1mxHpV6BulZo7qiNKBunNX4jwKzIWq/C1ao8+aNKA1fhbmsyFulXoW4rZHnzRpwtV6FqzIX6VdhfGK2TOCaNOFqvQv0rLierkUlbJnBOJqRSVdilxWVFJVmOWtEzjlE1kk9KlWbHesxJse1TLPWtzlcC8Z+KjeXNVjPUbz570XEoEskvYVc8OjzL+Ruyof5isaSXNbnhIbvtL/AO6P50o6yRNZctJs6Siiiuo8caRk14t+0zeeXoejWuf9bctLj/dXH/s1e0k14B+09Nuv/D8X91J2/MoP6VyYt2oyPdyKHPmFJPpd/gzxuDqK0oOgrNg6itKDoK+cifrlU0IOorQg7VnwdRWhB2roiebUNGD7q1owdRWdB91a0YOoreJ5tQ0IOgrRtxxWdB0FaVv0reJ5lQ0IBzWhABxWfb1owHkVvE82oX4ByK0oV6VnQHkVownpWyPMqF+BKuxRZqnA1XopNtbo82pcJIttUp0q9LLuqlO1DFC5nzL1rOuBzWjMetZ1weawZ6dMzpxWfOK0ZzWdPWMj0qZn3A4rNm71pXHSs2bvWEj0qZn3FZ0/etG4rOn71hI9KmZ09Z89aE9Z89YSPTpmfN0NZtx1NaU3Q1m3HU1zs9Kmdx8Bbv7N8SrSPOPPhkiPv8u7/wBlr6pPWvkD4ST/AGf4l6G2cZmKfmjD+tfX3avbwDvTa8z834ohbGRl3ivzY+ikFLXpnx4h6Vyutfu9Sk7bgG/SuqHSuX8UjZeRN/eXH5H/AOvWc9jqwv8AEsV45c/Wp1lxWYk1TLP71imelKBo+f8ASmNNmqnn01p/encjkJ5JcVUlkprzVWklqGzeMBsr1SmepZZKpyyVm2dkIkMzVRmbrViV6oyvWLZ3wRXmaqMzcGrMz1Smasmd8EVJ261RmPFWpmqlO3WsWd8EU5jVGdutW5W5NUJmrCR6EEVZT1rPmNXJjxVGZuTWLPQpo9n/AGZYd17r8v8AdSFfzLn+le+GvFf2ZrbbpGtXP9+dI8/7q5/9mr2oHk19FhFahE/JM9lzZhV8rfkh1FFFdh4I0dar3t1FYWc9xK2yOJGdmPYAZJqx0rzb49eI/wCwPh/cxo+24v2FqmDzg8t+G0EfiKzqTUIOT6HThaDxNeFGP2mkfM2raq+sateX0n37mZ5WHoWJP9aiSWs5JKnSWvkm76n7yqShFQWyNBJKmSWs9JamWSmmZOJoLLUqy1nrJUqy1SZi4GgslPEtUFlqRZaq5m4F4S08S1REtOEtXchwLolpfNNU/No82i5PIXfNPvSGaqfm0ebRcOQtGWmmX3qsZaaZaLj5CwZaY0vvVcy0xpam5agTtLUTS1C0tRNLSuaKBM8te8fs++FTa6Xc65OmJLo+VBkdI1PJ/Fh/47Xh/hzRbjxNrtnpluP3tzIEzjO0dWY+wGT+FfYuladDpGnW1lbrsgt41jRfYDFejgafNJzeyPkOJMX7KksNF6y39F/m/wAi7RRRXtn5wFFFFABRRRQAUUUUAFFFFABRRRQAUUVn61rNj4c0m81TU7uKx06ziae4uZ2CpEijLMSegAFAGN8RviHoXwq8Gal4n8R3i2WlWMZd3PLOeiog/iZjgAdya/F79oj49a5+0N8RLrxDqrNBZJmHTtOVspaQZ4UerHqzdz6AADuf2xv2q779orxh9k055bTwTpcjDT7RsqZ26G4kH94joD91TjqWz6f+wL+yAfiDqVt8RfGNlnwzZy7tMsZ141CZT/rGB6xIR06Mwx0BBl66FrQ9b/4J9/sif8IXp9t8TPGFljXryLdpFjOvNnCw/wBcwPSRweB/Cp9Wwv3PSAYpaaViW7hRRRTEFFFFABRRRQAUUUUAFFFFACYzXD/GX4r6R8FfhvrXjDW5Ntnp0JdYQcPcSniOJf8AaZiB7ZyeAa7fPFfkP/wUh/aZPxZ+Iw8D6HdeZ4W8NTMkrxtlLu+GVd/dU5RffeeQRXpZbg3ja6h9lav0Glc+XfiX8Q9Y+K/jvWvFmuz/AGjU9TuGnlI+6g6KijsqqAoHYKKpeGPGviDwTfi+8Pa5qOh3g6XGnXTwP+aEGsWiv1ZUoKHIlp2ND6m+Hn/BSX41eBzFHe6xZ+LLNMDydbtQz4/66R7HJ92Jr6e+Hn/BW7wvqXlQeNPB2o6JKcK11pcy3cWf7xVtjKPYbjX5d0V5lbKMHW1cLPy0/LQVkfvB8Pf2u/hD8T/LTQ/HWl/apMBbO/kNnOT6BJQpY/7ua9fSRZFDIwZSMgg5Br+cEHFd98P/AI//ABG+FjR/8Ir4z1jR4UORaxXTNb/jE2UP4rXg1+G+tGf3/wCaFyn9AeeKB9a/Jj4ef8FW/iX4d8qHxVo2keLbdcbpVU2Vy3/Akyn/AJDr6c+Hn/BUv4TeKvKh8Qwat4Oum4Z7q3+024Ps8WW/EoK8Gtk+No7wuvLX/gk2PssmiuN8C/GHwR8TIBJ4W8V6RruRuMdleI8iD/aTO5fxArss147jKLtJWYgPWvOfi78AvAnx00n7B4x8PWuqFVKw3YXy7q3/AOucq4ZeecZwe4NejdaOaITlCSlB2aA/Kb4+/wDBLXxX4P8AtOq/De+Pi7Sly/8AZd0Viv4l9FPCS8em09gpr4j1rQ9R8N6pcabq1hc6ZqFu5Sa0u4miljb0ZWAIP1r+jUYNeZ/GP9nXwB8eNLNp4w8PW99Oq7YdRiHlXcH+5KvzAZ52nKnuDX1mD4gqU7RxC5l3W/8AwSlI/Amivt34+/8ABL7xn4F+06p8Pbo+M9GXL/YJAseoRL6AcLLj1XDHslfFmqaTe6HqE9hqNnPYX1u5jmtrmNo5I2HUMrAEH2NfaYfGUcVG9GV/z+4u9zV8A+CdU+I/jTRfC+jQ+fqeq3UdpAnYMxxuY9lAySewBNfvp8Jvhxpnwh+HOgeENHXFjpVqsAfGDK/V5G/2ncsx92NfAX/BKj4A/aLzVvivq1t8kG/TdF8xerkfv5h9ARGD/tSDtX6WGvhs+xntqyoRekd/X/gf5kyYtFFFfLkBRRRQAUUUUAFFFFACYzXj/wC1d8b4PgB8E9e8Ub0GqlPselxPz5l3ICI+O4XDOR6Ia9f9q/IP/gpf8fP+Fm/GJfB+mXPmaB4S3W7bG+WW9bHnN77MCMZ6FXx96vVyvB/XMTGD+Fav0Glc+Y/Avg/Wvi78RdJ8PafvvNa12+WESSEsS7tlpHPXAG5mPoCa/fH4aeAdM+F3gLQfCmjx+Xp2lWiWsZxgvgfM7f7TNlj7sa+Av+CU/wAA9z6v8V9Vtvu79M0XzF7/APLeYfpGCPWQV+kvX6V6Oe4tVaqoQ+GH5/8AAHJi0UUV8ySFFFFABRRRQAUUUUAFFFFABRRSE4GaAPkf/gpR8bf+FXfAebw9Y3Hla14tdtPjCnDJagA3DfQqVj/7a+1fjrX0T+3d8b/+F2/tA6zPZ3HnaBomdJ07acqyxsfMkHY75C5B7rt9K+dq/U8owv1TDRuvelq/n/wDRKyCiiivaGAGTiv3C/Ye+C//AApP9nzw/p91B5Otaov9rakGGGEsoBVD6FIwiEeqn1r8uf2Ifgp/wu79oHQdPuoPO0PS2/tXU9wyphiIIjPs7lEI9GY9q/cVRgYr4fiLFaxw0fV/oTIdRRRXxRAUUUUAFFFFABRRRQAUUUUAFFFFABRRRQAUUUUAFFFFABRRRQAUUUUAFFFFACGvym/4KpfBI+FviTpfxEsLfbp/iJPs18UHCXkSgAn03xgfUxue9fqz3ryX9qP4Mw/Hn4JeI/ChRDqMkP2nTZH48u7j+aI57AnKE/3XavTy3FfVMTGo9no/R/5bjWjPwXoqa8tJrC7mtbmJ4LiF2jkikGGRgcEEdiDUNfrSNArq/hV8RNR+E/xG8PeL9KYi90i8S5VM4Eig4eMn0ZSyn2Y1ylFROKqQcJbMD+iXwV4t07x74T0jxHpM3n6ZqlrHeW8nco6hhn0IzgjsQRW7XwD/AMEqvjr/AG/4P1b4Y6ncbr3RSb/TA7ctau37xB/uSNn/ALa+1ff3WvyHGYZ4WvKk+m3p0M3oLRRRXGIKKKKACiiigAooooAKKKKAE7183ft4fAH/AIXt8D9QWwt/O8S6EG1LTNoy8hVf3sI/30BwO7KnpX0jigjIxWtGrKhUjUhugP5/fgN8W9R+BfxX8P8AjHT9zNp9wPtNupx9ot2+WWM/7yk4z0OD2r97fC/iTT/GPhzTNd0q4W60zUraO7tp06PG6hlP5Gvxw/4KC/s/n4J/HC7vtOtvJ8M+Ji+o2OxcJFIT+/hH+6x3ADosijtX0/8A8Er/ANoP+3PDmofCvWLnN5pQa+0gyNy9szfvYh/uO24D0duy19lm9GONw0MbR6LX0/4DLequfoNRRRXxBAUUUUAFFFFABRRRQAhOMVzPxH8B6T8TvA+t+FdbhE+marbPbTL3XI4dfRlOGB7EA102M0URk4tSjugP57Pi18NNW+D/AMRdd8Ia0m2+0u5aEuBhZk6pIv8AsupVh7GuQr9Sv+CpH7O//CUeELT4oaNbbtU0NRbaqsa8y2Zb5JD6mN25/wBlyTwtflqBk4FfrOXYxYzDxqPfZ+poncKsWNjc6neQ2lnby3V1M4jighQu7sTgBVHJJ9BX0z+zx/wT9+Inxv8As2qajAfBvhaTDf2hqUR86dPWGDhmyOjNtU9ielfpt8Bf2Sfh1+z1Zo3h3SFutbK7Ztc1DEt2+eu1sYjU/wB1AAe+etcmNzrD4W8Ye9Lsv1YN2Pgf9nj/AIJieLPHn2bV/iNPL4O0RsONOQBtRmX0IOVh/wCBZYd0HWv0k+E3wP8ABPwP0IaV4O0C20mEgedOo33FwR/FJKcsx+pwOwArv8eooyBXweLzGvjHeo9Oy2IbuHbrRkVz3jTxxoPw58O3eveJNUttG0i1XdLdXUm1R6Ad2Y9AoySeADX5fftWf8FJNe+JH2zw18N2ufDfhlsxTaqTsvr1eh2kf6lD6D5iOpGStTgsvrY2Vqa06vogSufVf7VP/BQPwp8Clu9A8NeR4q8bJlGt45M2ti3/AE3derA/8s1OeCCV4z+UnxS+Lniz4zeKJ/EHi/WJ9W1GThfMOI4UzkJGg+VFHoB7nJJNcgzF2LMSzHkk96Sv0fA5ZQwUfdV5dX1/4BaVgooor1hhRRRQAUUUUAfQ/wCwN8OJfiR+1B4RjAf7Jo0p1q5dCRtWDDJ+BlMSn/er9uiK/Pn/AIJKfDH+z/CXi7x9cw4l1G5TS7N2HIiiG+Uj2ZnQfWKv0HNfmOeV1WxbS2irf5kPcWiiivAJCiiigAooooAKKKKACiiigAooooA4P4zfCHw/8cPAV/4W8RW5ltrgbobhAPNtZgDsljPZhn6EEg8E1+L/AMa/g14i+AnxAvPDOvRFJ4T5lreRgiO6hJOyWM+hx06ggg8iv3crx79pf9nPQ/2jPAMuj36ra6xbBpdL1QLl7aXHQ9yjYAZe/B6gES1cpOx4X+wj+2SvxM0+2+H/AIzvQPFtpHtsL+ZudSiUfdYnrMoH/AgM9Qc/atfgh4x8H+J/gr4/udH1WK40XxFpFwGV42KsrKQySxuOoPDKw9jX6kfsWftfWvx68Pp4f8QTxW3jzT4v3qcKuoRj/ltGP7w/jUdOo4OFE+gNdT6noooqiQooooAKKKKACiiigApCMgj1paKAPk/4v+ET4Q8XzeUm2xvMzwEDhcn5l/A/oRXErJX1V8X/AAT/AMJp4TlSBd2o2uZ7bHUkDlP+BDj64r5L8wqSDwRwQa+bxdL2VS62Z+vZFjVjcKlJ+/HR/o/mXllqQS+9UFlqQS1yXPoHAvCWniX3qiJacJfei5m4F0S07zaoiWl82ncXIXfNo82qfm0nm0XFyFwy00y+9VfNppl96Lj5C0ZajMvvVcy0wy0rlqBYMtRtJ71A0tRtLU3NFAmaWonlqFpaiaSi5qoEry1C8lRtJULy+9ZtmygPeSvpb9mXxX/anhq70aV8zadJvjBP/LNyT+jbvzFfL7y12Hwe8af8IZ48sLqR9lnOfstxk8BWI5P0IU/hXVha3s6qvseNneBeMwM4xXvLVeq/zR9uUU1SHUH1p1fVn4aFFFFAHi/7TFkX0DSbsD/VXJjJ9NyE/wDsteBQtyK+o/jrpp1D4cagyjL27RzAfRgD+hNfK8TV8/jlatfuj9U4bqe0wPL/ACtr9f1NOFsirsLVmwP0q7E2DXGj6CaNSJ+hq9C9ZcL9quwvWyZ580akTc1ehesuJ81chkrZM4ZxNWF8VciesuKSrkUlapnDOJqRSVbjkrLjkq1HL71omcU4mrHLirCS1lpLU6S1qmcsoGos1PE1ZyzU8T8VdzFwL/nUxpqqef8AWmGai4uQsvLXU+Djmynb1k/oK4h5veu08DNv02U/9NT/AOgrWlN+8cmNjakdNRRRXWeAIeor53/aaJGuaJ6eQ/8A6EK+h818/ftPptv9AfH3kmH5FP8AGuHGfwX8vzPouH3/AMKNP5/keOQHkVowHgVlwmtKBq+fR+sVEaUB6VowN0rLgb3rRhat4nm1EakB4rQgPTmsu3atCBq6EebURqQmtG2PSsuBulXoHwa2R5tRGtA2CK0IG6VlQv0q/DJ0rZHnVEa0L1oQScVjwyVdhlxWyZ5843NiKXFWUn4rJjmqdZvetUzhlC5oNPxVaWXNQGb3qKSahsIwCaSs6Z85qWabNU5pKybO2ESvO3Ws+duatTPVCZ6xkehTRUuTWdMetXLh8mqEzViz0aaKU55PNZ854NXJ261nztWEj0qaKU7dazpzyauzGs+duvNYSPSpopTHg1nTnk1fnbg81mzHk1gz0qaNz4aMf+FiaBgf8vSfzr7JX7or46+FCeb8SdBH/TfP5KTX2MOlezl/8N+p+d8Vf71Bf3f1YtFFFeqfFDa5jxodpsz67h/Kun/irlPHr7Y7P/eb+lZz+FnVhNa0UYSS1IJqzVmx3qQTVyXPoXA0PO96QzVS8/600z0XFyFp5qgklqBpveoXlqWzRQJJJaqyyUkktVZZazbOmMBJZKpyvT5ZKqSyVm2dkIkcr9aozP1qaaSqUz5rJs7YRIZX6mqMz1YmeqMrZNYtnfBEEzYFUJmzVmd+tUZW61kzvgivO1UJWqzM+apTN1rGR3wR9Ofs8WJtfh+sxH/H1cyy59cYT/2SvTx2rlPhZp39lfD/AEOAjaxtlkI9C/zH9WrqzX1NGPLTivI/EcfU9riqs11k/wAx1JR2ozWxwCZ4z3r5U/aR8XDWPGcelQybrfTE2tg8eY+C35DaPqDX0f408TQeD/DGo6vcEbLaIsFJxvboq/ixA/GvhG/1OfVdQuby4kMk9xI0sjn+JmOSfzNePmFbliqa6n3vCeBdavLFSWkdF6v/ACX5lhJKnSSs5JamSWvBTP1OUDQSWpllrPWWpVk96q5g4GgstSrLWestSLLV3MnA0Fl96eJaoLL71IJaLmTgXhLThLVES04S1VyeQuiWl801S8yl82i5PIXfNPvSGaqfm0ebRcOQtGWmmX3qsZaaZaLj5CyZaY0vvVcy1GZaLlqBYaWo2lqBpa2PBfhu48Z+JLPSrfIEr5lkA/1cY5Zvy/XAoinJ2RNSUaNN1JuyWrPav2dfBphtJ/EVymJJ8wW2R0QH5m/EjH/AT617b0yMVV0zT4NIsLeytkEdvbosaKOygYFW6+po01Sgoo/EcfipY3ESrS67eS6DqKKK2OAKKKKACiiigAooooAKKKKACiikJxQBFNMltE8srqkSAszscBQOpJr8rv26f2xn+L+qzeCPCF2y+C7GXFzdRHH9pzKeuf8AnkpHyj+Ijd/dx2f7ev7Z41yS++GngS+B01CYda1a2f8A4+COGt42H8A6Mw+990fLnd84/su/s0a1+0f44WxtxJZeHbJlk1XVQvEKE8ImeDI2CAO3JPAqG+iLS6s6z9jL9ky8/aD8VDVdYiltvAulyj7ZOMqbyQYIt4z78FmH3QexIr9edK0y10XTbXT7C2is7G1iWGC3hQKkaKMKqgcAAADFZfgfwVo3w78Lad4d8P2KadpGnxCKC3jHAHck9SxOSSeSSSetdDVJWJbuFFFFMQUUUUAFFFFABRRRQAUUUUAFFFYnizxTpvgnw1qevaxdJY6Xptu91czyHhEUEk+544HUnimk27ID53/b4/aWHwC+E8lhpN0I/GPiJXtdP2N89tHjEtx7bQQF/wBpgedpr8YGYuxZiSxOST3r0/8AaP8Ajjqf7QfxY1fxZfb4raRvI0+zY5FraqT5cf15LNjqzMe9eX1+p5VgVg6CT+J6v/L5GiVgooor2RhRRRQAUUUUAFFFFAEttdTWU6TW8zwTRnckkbFWU+oI6V7d8Pf22fjP8NfKj03xxf31omB9k1gi9jK/3QZQzKP90ivDKKwqUKVZWqRTXmrgfof8PP8Agrlqlt5UHjfwPa3q8B7zQ7hoWHv5Um4E/wDAxX078PP+ChvwS+IHlRN4nbw1eyY/0bX4DbY+so3RD/vuvxTorxK2Q4OrrFOL8n/ncVkf0YaH4i0rxNp8d9pGpWmqWMn3LmynWaNvoykg1pY9K/nX8L+NfEHgm/F94e1zUdDvBjE+nXTwP+aEGvoz4ef8FJfjV4H8qK91ez8WWaYHk63ahnx/10jKOT7sTXgVuHa0daUk/XQnlP2b615Z8aP2Z/h58fLBofFvh+G4vVXbDqtt+5vIfTbKOSB/dbK+1fKnw7/4K2+F9S8qDxn4O1HRJThWudKmW7iz6lW2Mo9huNfc/hXxHaeMfDema5ppm+wajbpdQG4haKQxuoZSUYAqcEcEV4VXDYnASTmnF9H/AMMLYz/ht8PtJ+FngbRfCehxtDpWlWy20IfBdscl2IABZmJYnHJY11AOTRRjFcDbk3KW7ELRRRQAUUUUAFFFFABRRSHigDxP9rz47Q/s+/BLWfEKSqut3K/YdJibBLXUgO1sdwgDOfUJjvX4q/DrwNrXxk+JOj+GtN33Wsa3eiLzZCWILHLyuepCjc7H0Br6B/4KKftBf8Lj+NEuh6bc+b4Z8Kl7G3KNlJrnI8+X3+ZQgPpHkfer6B/4JV/s/mx03U/ivq9sRNdh9O0USL0iB/fzD6sPLB/2ZB0Nfd4WKynL3Xl8cv6S/Vl7I+7Phr4B0v4XeBtD8J6NF5Wm6VapbRZHL4HzO3+0zZYnuWNdQDk0UYxXwkpOTcpbsgWiiigAooooAKKKKACiiigAooooAb618/ftxfHAfA74Ba1f2lx5OvaqP7L0wqcMssgO6QemxA7A/wB4KO9fQRr8cf8AgpH8df8Ahavxyl8PafceboPhIPYRhWysl0SPtD/gwWP/ALZ5716+U4T63iYp/CtWNK58lk5JJ60UUV+rbGgUUV6T+zr8Ibr45/GPw14Ptw6wXlwHvZk/5Y2yfNM+ex2ggZ6sVHes6s40qbqS2WoH6Y/8EyPgl/wrr4Jv4tv7fy9Z8WyC5UsPmSzTIhH/AALLye4dfSvsjAqlpWmWuh6XaadZQpa2VpCkEEEYwscagKqgegAAq7mvx7FV5YmtKrLqzIWiiiucAooooAKKKKACiiigAooooAKKKKACiiigAooooAKKKKACiiigAooooAKKKKACkpaKAPx1/wCClPwN/wCFX/HKTxLYW/l6F4tVr5Sq4VLsEC4T8SVk/wC2h9K+Rq/cb9tb4GD47/AbW9LtYPO17TR/aelYGWM8YOYx/voXTHTLKe1fh0ylWKkYI4INfpuSYv6zhlCT96Oj/Q0TEooor6AZ6D8A/i3e/A/4t+HPGVlvcafcg3MCHHn27fLLH6coWxnocHtX74aDrdj4m0TT9Y0y4S706/t47q2njPyyRuoZWHsQQa/nOr9Wf+CW3x3HjL4c33w61S436p4bPn2O9vmksnboPXy5CR7CRAOlfIcQYT2kFiYrWOj9P+A/zJkj7qooor4EgKKKKACiiigAooooAKKKKACiiigDwf8AbK+Akf7QnwT1bRbeJW8Q2AOoaQ/f7QgP7vPpIpZPTJB/hr8ZPhh8QdZ+C/xM0XxVpe6DVdGuxIYXyu8A7ZIn7gMpZD7E1/QlivyF/wCCln7PH/Cr/iuvjXSbby/Dvip3mkCr8sF8OZV9t+fMHqS+OFr63IsWnzYOrtLb9V8yk+h+qnw68eaT8TvBGieKtElE+marbJcwt3XI5RvRlOVI7EEV03evzL/4JY/tD/2dql/8J9ZucW94Xv8ARGkb7soGZoB/vKN4HTKv3av00HSvAx2EeDxEqT26egmrC0UUVwiCiiigAooooAKKKKAM/WdHsvEOkXul6jbpd2F5C9vcW8oyskbqVZSPQgkV87/A79gP4YfBTVH1hbB/E+tiZpLe81lVlW1XcSojjxtDAY+cgtkZBGcV9L9aCQa2p16lOEoQk0nuABdowKWiqGravZaDptzqOpXkGn2NtGZZ7q5kEccSAZLMxwAB6msUr6IC7mvnr9pv9tDwR+zfYSWtxONe8Wum6DQbOQbxkcNM3IiX6gseynkj5d/as/4KbPP9s8MfCGQxx8xXHiiVMMexFsjDj/rowz/dA4avzu1HUrvWL+4vb65mvby4cyzXFxIXkkcnJZmPJJPc19bl+RSqWqYnRdur9exSXc9G+O37Rvjb9ofxGdT8VakXto2JtNKtspaWinsiZ6+rHLHueleYUUV95SpQoxUKaskWFFFFaAFFFbWq+C9c0Pw9pOuahps9lperNILC4nXYLkR7d7IDyygso3YxnIByDhNpWTAxaKKKYBSohkdVUEsTgAUle3fsY/DD/hbH7SPg3R5YvN0+2uxqV6CMr5MH7whvZiqp/wADrGtUVGlKpLZK4H7Cfsz/AAxX4QfArwb4WaIRXVnYI92uP+XmTMk3/j7sPoBXp+OKF4GKdX41Uk6k3OW7dzIKKKKkAooooAKKKKACiiigAooooAKKKKACiiigD58/a4/ZV0z9o3wh5tusVh4z06MnTtQYYEg6+RKR1Qnoeqk5HVgfyOdfFPwa8fkH7X4c8VaHdf7ksEqn8iD+IYHuDX76V8wftlfsgWP7QWgNrmhxw2XjuwixBMcKl9GOfIlPr/dY9DweDxLRSZrfsiftY6X+0b4WFtevDp/jXT4h9v04HAmXp58QPVCcZHVScHgqT9E1+B2h654p+DHj+K+sZLrw94n0W5KkMpSSGRSQyOp6g8gqeCCQeDX68fsqftT6L+0j4TB/dad4ssYwNS0rd+HnRZ5MZP4qTg9iwmDR7zRRRVEhRRRQAUUUUAFFFFADD196+Wfj14Fbwv4jOqW0eNP1Fi/yjhJurL+P3h+PpX1P0Fc9428J2vjPw7d6XcgYlXMcmMmNxyrD6H9MjvXLiKXtqbXXoezlOPeX4lVPsvR+n/APikS1IJabrOmXXh/VrnTr2MxXNvIY3U+o7j1B6g+hqqJa+W1i7M/b48tSCnDVMviWnCX3qiJacJfei4chdEtO82qPm0vmUXJ5C75tHm1T82k8yquHIXDLTTL71V82mmX3qbhyFoy0wy1WMvvTTLSuWoFhpajaT3qAy+9RtLRctQJ2lqJpahaWomlqLmqgTPLULy1E0nvULS1NzZQJXkxUDy1G8lQvJUtmyjc+2fgJ47HjfwLbiaTfqFhi2uMnlsD5X/Fe/qDXpfGTXw38C/iOfAHjiB7iXZpd9i3usnhQT8r/APAT+havuNGEihhyCK+rwdf21JX3WjPwriLLXl2MfKvcnqv1Xyf4WJKKKK9A+XMnxNpY1zw/qWnnH+k28kQz2JUgGvidAY3ZGBVlOCD1FfdcnSvjj4n6KfDvj/WLXbhGmM8fptf5hj6Zx+FeRj4aRmfe8KVvfqUH1s18tH+ZjwvV6J8gGsqJ6uwyV46Z97OJqQv0q7E/Q1lRPirsMlbJnDOJqwydKuRyd6yopMVcilrZM4pxNWKSrcclZMcmPpVuKX3rRM4pxNWOWrMctZccuasJNWiZySgaiTVOk1ZaTVMs1Wmc8oGms1OE3FZwm96eJuOtVcydMv8Ane9NM1UvP96aZuvNFw9mW2m967r4eSb9NuR6S/8Asorzdpq7n4YXG8X8RPQow/XP9K1ov3kcOPp/7PJ9rfmd5RRRXonyYnevEP2oLPdpOiXWP9VO8ef95Qf/AGSvbq8x/aF0v+0Ph1cTgZazninAH12H9HrlxMealJHsZPU9lj6UvO336fqfMcB4FaNu3SsmBq0Ld+a+aR+zVEasLVoQN0rLher0D1tFnnVEa0D4IrQgfFZEL9K0IH4FbJnnVImtA9X4X6VkwydKvQyVumedOJrwScCr0MmKxopcVeilzWyZwTia8UvTmrcc1ZEcuKtRzVomcUoGsk2KlFxWUk+O9SCfitLnO6Zom44qJ5s96qGfio2n96LgqZYkmqpLLTHmqrJNn6VDZvGATSZ+lUp5OKfLLiqM0uc1k2dsIEUz1RnfrU80lUJpOtYtnfCJBO9Z9w/WrM0mM1nzP1rFs9GnErTt1rPmarU71QmbrWEmejTRVuGrOmPWrdw+az52rFno00dx8CrU3XxQ0tsZWFZJT/37YD9SK+th0r5n/Zm083PjDUb3GUtrXZ9Gdhj9FavpcdK93Aq1K/dn5dxPU58dy/ypL9f1HUUUV6R8mIelcV8RpdjWC56+Yf8A0Gu1bpXnPxLucapbRZ+7Du/Mn/CsartBnoYCPNiI/P8AIwFmqQTVmrNTxN7159z6t0zQ873pDNVHz/ekM3vRcXsy401QvNVZpqjealctQJnmqvJLUbze9V3lzUNm8YD5ZaqSyUSS1Ull96hs6owElkqpK/506STuaqSyVk2dkIjJpKpSvgVJJJ3qnNJ1rJs7YRIZnqnM+OKmkeqU0lYtndCJBK/Wm6bYvq2rWdjHw9xMkK/VmA/rUcr12/wK0U618RrJyMxWSPcv+A2r/wCPMD+FFKPtKij3Hiqqw2GnVf2U2fVtpClvbxRIu1EUKo9ABgVPSYAFKOlfWn4U3d3GkZowM0uccVzHxB8ZW3gLwlfa1c4IgT93GTgySHhVH1OPoMntUuXKnJ7IulTlWnGnBXbdl6s8H/ao+IH2nUbbwtay5jt8XF3tP8ZHyIfoDu/EeleApJUOq61c65ql1qF5IZbq5laWRj3YnJqNJa+Mr1nWqObP6IyvL45dhIUFut/N9TRSWplkrOWSpllxWKZ3uJoLLUqy1nrLUqyVSZi4GgstSLLWestSLLVXMnA0BL704S1REtPEtXczcC8JacJaoiWnCWi5PIXfNpfOql5lL5tFyeQueaaPOzVPzaPNp3DkLRlpDLVUy00y0rj5CyZaaZarGX3phlouWoFkyV9R/APwB/wjHh7+1ryPbqOoqGAYcxQ9VX2J+8fw9K8b+Bvw7bxz4kW6uo86RYMHmyOJH6rH/U+31FfXaptHt0r2cBQv+9l8j854nzJL/YqT85fov1Y+iiivbPzkKKKKACiiigAooooAKKKKACiiigAr4C/bw/bVGixX/wANfAN/nUGDQazq9u//AB7jo1vEw/j7Mw+790fNnbsftzfttL4FhvPh94DvQ3iORTFqerQNn7Ap4MUZH/LY9z/B/vfd+B/gz8G/Evx58d2vhzw9AZrmY+Zc3kufKtYs/NLI3YDP1JIA5NQ30RaXVl79n/4CeIv2hfHkHh/RIzFbJiW/1KRSYrOHPLt6seir1Y+gBI/Zn4S/Cjw/8F/A9h4W8N2gt7C2GXkbBluJT96WRv4mbH4cAYAAGZ8C/gb4d+AXgW28OeH4MniS8v5FAmvZscyOf0C9AOPc+k00rCbuFFFFUSFFFFABRRRQAUUUUAFFFFABRRRQAmMCvzO/4Kh/tNfbr2L4R+H7v/R4Cl1r0sTcPJw0Vv8AReHYepTupFfox4wbWB4V1j/hHhbHXvskv9ni8JEP2jYfL34527sZ9q/n2+IFp4hsfHGuw+LI7mPxMt7KdRW8/wBb9oLEuW9SSSc9DnIr6bIMLTrV3Um/h2Xn3+RUUc/RRRX6OWFeiXX7PvxAh8HWXiy18NXmr+GbyLzYtV0lftcKjowkMeTEVIIIcKQRXndfS/7FP7XN9+zf4z/s/VZJbvwJq0qjULQZY2z8AXMY/vAYDAfeUeoXHJipVoU3Ogk2unf08wZ80spUkEEEdjSV+8HjX9nf4QftAaTBq2q+FtH1qO/hWeHWLFfJmlRhlXE8RVmGDkZJHtXyp8UP+CSWkXpmufAHjC406Q5K2GuRCaMn0E0YDKPqjH3rxKGf4efu1U4vz1X9fIVz8yqK98+J37DPxl+Fnmy33hC41jT48n7foR+2RkDqxVPnUe7KK8GngktpXimjaKRCVZHGCpHUEV79KvSrLmpyTXkMZRRRW4BRRRQAUUUUAFFFanhbwzqXjTxHpug6NavfapqNwlrbW8Y5eRyAB7cnr2qZSUVzMD6I/YK/ZoPx++LMV7q1qZPB3h5ku9R3j5LmTOYrf33EEt/sqw4JFftHGixqFUBVAwAOgry79m34Gab+zz8JtH8J2GyW7RfP1G8RcfarpgPMf6cBVz0VVFeqA1+VZpjnja7kvhWi/wA/mZt3FoooryRBRRRQAUUUUAFFFFACZ4r50/bm/aCX4BfBG/nsbnyvFGt7tO0oKcOjMP3kw/65qcg/3ig719DTSpDG0kjBEQFmZjgADua/EL9tr9oN/wBoH42ahe2U5k8M6RnT9IQH5WiU/NN9ZGy2eu3YD0r2sowX1zELmXux1f6L5jSuedfBT4Vap8cfiloPg/TN32jU7kLNcY3CCEfNLKfZVDH3IA71+9XgzwlpngTwnpHh3R4BbaXpdslrbRD+FEUAZPcnGSe5JNfGP/BL/wDZ3/4QrwFdfEnWLXZrHiJPJ08SD5obENncPTzHAP8AuohHWvuvPNdGd436xW9lB+7D8+v+Q2xaKKK+dJCiiigAooooAKKKKACiiigAooooA8Z/a0+N0XwD+B2veJUlVdWkj+xaWjdXu5AQhx32gM5Hohr8Jri4lu7iWeaRpZpWLvI5yzMTkkk9TX2L/wAFNfjx/wALI+MSeDNNuPM0PwkGgk2N8st62POPvswsfPQq/rXxtX6ZkmE+rYdTkvenr8uhokFFFFfQjCv1J/4JVfAw+HfBOrfEzUrfbfa6xsdNLrytpG37xx/vyLj/ALZA96/Ob4Q/DbUfi/8AEvw74O0sH7Xq12kHmbciKPrJIR6IgZj7LX77+DfC2neB/CukeHtIgFtpml20dnbRD+FEUKM+p45Pc5NfJcQYv2dNYeL1lv6f8FkyZuUUUV+fkBRRRQAUUUUAFFFFABRRRQAUUUUAFFFFABRRRQAUUUUAFFFFABRRRQAUUUUAFFFFABRRRQA3qK/Ff/goF8CT8F/j1qF1Y2/leHfEu7VLEquER2b9/EO3yucgDorpX7UY/Ovm/wDby+A//C8fgNqa2Nv53iPQN2qabtXLuUU+bCO53pnA7sqelezlGL+qYlcz92Wj/RlJ2PxOooIwcUV+qFhXpf7OfxivPgP8YfDvi+2Lvb2k4jvYEP8Ar7V/llT67SSM9GCntXmlFZ1YRrU3CaunoB/Rnomr2fiHR7HVdOuEurC9gS4t7iM5WSN1DKw9iCDV/AzXwx/wS6+Pf/Ca/Di9+HeqXO/V/DX72x3t80ti7dB6+W52+weMdq+56/IMVh5YWtKjLp+XQzegtFFFcogooooAKKKKACiiigAooooASvMP2jPgvYfH74R674PvNkc9zF5tjcuM/Z7pOYpPXGeDjqrMO9en55pM8+1VCbpzU4uzWoH88cMviH4Q/EFZF87RvE/h3UOh4eC4hfofXDL9DX7qfs9/GXTvj38J9D8Y6fsje7i2Xlqpz9muV4ljPfhuRnqpU96+EP8AgqZ+zp/Zer2fxZ0S1xa3xSy1tI14SYDEU59mUbCemVTu1ed/8E2P2jT8Kvik3gvWLry/DfimRIkaRsJbX3SJ/YP/AKs+5Qnha+5xsI5pgY4qmvej/TX6ot6q5+vtFIOaWvhCAooooAKKKKACiiigAooooA8l/aA/aU8F/s5eGxqXii+JvZ1b7FpNvhrq7Yf3V7KO7tgD1zgH8j/2lv2xfHH7SepPDqNwdG8LRybrbQLOQ+SMdGlbgyv7ngfwhcmv1N/bG/ZqtP2k/hbcadEscXinTA11o12+BiXHzQseySAAH0IVuduK/ETVtJvNB1S803UbaSzv7OZ4Li3mUq8UikqysD0IIIr7jIKOFnFzavUXfp2sXEqUUUV9qUFFFFABWp4Y8Lav401200bQdNudW1W7fy4LS0iMkkh9gPzJ7Dk17F+zZ+x745/aS1NJNLtjpHhiOTbc6/eofIXHVYxwZX/2V4HG4rkV+tf7Pv7Lvgb9nHQxa+G9PEuqzIFvNauwHurk9wWx8qZ6IuBwM5PJ8DMM4o4O8Ie9Pt29RN2PmH9lf/gmdpnhX7H4m+K6w6xq4xLD4dRg9pbnqPPYcSsP7o+TrneDx8vf8FGPiPF43/aO1HSLAoukeFraPRraKIARq6jdLhRwCHcp9IxX68/EzxrZ/Dj4feIfFF+R9l0iwmvXXON+xCwUe5IAHuRX8+ev63d+Jdd1HV7+Uz31/cSXVxKeryOxZj+JJry8mqVsdiJYqu720XZX7f11Ba6lCiiivsxhX6Tf8Ej/AIYbLbxp8QbmHmRk0WykI7DEs/5kwfka/NkDJxX7u/sh/DD/AIVJ+zv4L0CSPyb42a3t6CMN58x81w3uu/Z9FFfNZ/iPZYb2a3k7fLdilsezUUUV+bmY36UvWkLBVJPAHevij9qn/go94c+Ff2zw58PzbeKvFa5jlvQ26xsW75YH964/uqdoPVsgrXRh8LVxU+SlG7/rcNz7XGKUfSvyb/Yz/bq8RaH8Y7uy+JPiGfVNC8V3Cia9vZPlsLo/LHIo+6kR4RlAAA2ngKc/rErblyOQa2xuBqYGooVOuzKasPooorhJCiiigAooooAKKKKACiiigAooooA+T/20v2NbT466VL4n8MwRWfjyzi6cImpxqOI3PQOBwrn/AHTxgr+X/hTxX4p+C3j2HVNLmutB8SaRcFWV1KPG6nDxyIeoPKspHPINfvhXyT+2h+xfafHHT5/FXhSCGy8d20fzqMJHqaKOEc9BIAMK5/3W4wVlopM9B/ZZ/am0H9pHwoJIzHp3iuyQf2lpG7lT082LPLRk/ipOD2J91r8DvC/ijxT8FvHsOp6ZNdeH/EukXBRldSjxupw8ciHqDyGUjB5Br9df2Vv2rtB/aQ8NBSYtL8XWUYOoaSW69vOhzy0ZP4qTg9iwmDR75RRRVEhRRRQAUUUUAFJS0UAeHftFfDU61pn/AAkenxZvrNcXKIOZIh3+q/yz6CvmMS1+hDoJEKOAVYYI9a+QPjv8MT4E1039jERot85KBRxBJ1Mf06ke2R2rw8fh/wDl9H5/5n6Zwvmqf+w1nr9l/p/keciWnCWqIlHrThL714lz9J5C6JaXzapebS+ZRcnkLvm0ebVLzKPMouHIXDLTTLVXzaaZfei4+QtGWmmWqplHrTTLU3KUCyZajMtVzNTGl96LlqBO0o9ajaWoGlqNpai5ooEzSVE0tQtLUTS1LZsoEry1C8tRNJULy1LZsoEjyY5zX2b+zN8UB408JjSb2Xdqulqsbbj80sXRH9yPun6A96+KHkroPh34+vPh34vstbtMsIW2zRA4E0R+8h/Dp6EA9q7MJifq9VN7Pc8HPsoWaYOUI/GtY+vb57H6Qc+lHBFZPhzxBZ+KdFtNV0+YTWl1GJY2XuD2PoR0I7EGtbvX2aaauj+dZRlCTjJWaBjjNfPn7Tnh4xXmla5GvySKbWZh6jLJ+YL/AJV9B1yXxR8Lnxd4I1OxRd1x5fmQevmLyAPrjH41hiKftKbierlOK+qYynVe17P0eh8fQvVyJ6y42KnB4Iq5FJmvlU7H7bJX1NWKTNW4pKyopKuRyZ+tapnDOJqxSVajlxWVFLVuKXNapnHOJqxS1Zjkx9Ky45cVZjmrVM5JQNSOarKTVlJL+BqdJsVaZzSgaiS+hqVZqzEmqVZ/er5jBwNIT+9OE3vWcJ+Kf51PmM3Aved70hn561S86kM1O4chbaaur+GN/wCXr8kJPEsRwPcEH+Wa4Zp/etPwlqYsPEunzZwPNCMfQN8p/nVwnaaZz4qj7ShOK7Hv1FIOlLXsH56N6Vi+NNHOveFdV09V3PcW0kaD/aKnH64raJxSZzx7UmuZNMqE3CanHdanwbGSjYOQQcEGr0L9K2vipoP/AAjXxB1e1VdsLzG4ix02v82B9MkfhXPQvXyLi4ScX0P3qjUjiKMasdpJP7zXger0L1kwSVfik6VaZz1ImtDJV6GTFZEMlXoZK2TOCcTYhkxV2GXFY8MvSrkUuPpWyZwTgbEUtW4pcVkRTY+lWo5vetUzinA2I581YSashJqnSfFaJnJKmayz08T8Vlrc1ILgYq7mTpmgZ6Y09UvtAphueKLiVMtvNVeSfFV3uM1XeaobNo0yWWbPeqsstNkmqpLNWbZ1RgE0tUppM06WWqc0vWsmzthAjnkqjM9STSVSmkrJs74RIZn61RmfippZKozyVg2d8IleZ8k1QnfrViZ+KoTPWLZ6MFY+j/2YdJa38OapqDLg3NyI1PqqL1/Nj+Ve1dK5H4V6J/wj3gHRbMrtk8gSyA9Q7/OQfoWx+FddX1WHhyUoxPw3M6/1nGVKq2b/AAWi/BDqKKK6DzRDyK8d8f3/ANo8UXCg5WELGPwGT+pNevswRSxOABya+edU1L7fql1c5OJZWcZ9CeK48TK0Uj38mpc9WU+y/MsLPThN71nrPThNXn3PrHAv+d70Gb3qj51IZuKfMLkLjT1G01VTPUbT+9TzFKBYeX3qGSaq7zVC8uals2jAlkmqtJJ60x5aryTe9Q2dMYDpZfeqkkmfpSSS5+lVZZazbOqMQll/Kqcr5NLLJmqssmOKybOyERs0lUpXp8smaqSyVk2dsIkc0lfQv7Mvh42uiajrMi4a7lEURP8AcTqR9WJH/Aa+d4IJb+7htoEMk0ziNEXqzE4A/OvtrwfoEfhjwxpulxkEW0KqzD+JurN+JJP416GAp803PsfKcUYn2OFWHW83+C/4Njcooor6A/LBp45NfF37T3xT/wCEt8VjQ7CbdpelOVYg/LLP0Y/Rfuj33ete4/tG/Fpfhv4Qe1spguuamGitgD80S/xyfhnA9yPQ18LiYsxZiSxOSTXz+ZYq37mPz/yP1Pg7JnUk8xrLRaR/V/ovmaCS1MstZ6yVMkuK+eufrTiaCS1MstZ6y571KstNMxcDQWWpVl96z1lqRZaq5k4GgstSLKPWqCy08S1VzJwL4kp4lqgJfeniU1dzNwLwl96cJaoianedRcnkLvm0vnVS80etL5w9aLi5C553vR5uap+cPWk80etFw5C2ZaQy1UM1IZqLj5C0Zav+HdCvfFWt2ml2EXm3Ny+xR2Ud2PoAMkn2rFEhdgqjJJwAOtfXfwB+FX/CFaKNU1KL/idXqjcGHMEfUJ7E8E/gO1deFoPETt06ng5zmMMrwznvJ6RXn/kju/AnhC18DeG7bSrUZEYzJJjBkc/eY/U/kMDtXQ54o6YPajIzivrIxUUktj8JqVJVZuc3dvVj6KKKogKKKKACiiigAooooAKKKKACviL9t/8Abej+HcN74C8BXiyeKXBi1HVIGyNOB6xof+e3qf4P977tf9tr9uaPwNFe+Avh9eLL4jYGHUtYhbK6f2McR7zep/g/3vu/AHwo+E/ij46eOrbw94dtXvtRuWMk9xKT5cCZ+aWV+cKM9epJAGSQDLfRFJdWHwn+FHif46+PLXw74etnvdRumMk9zKT5cEefnmlbnCjPXqSQBkkA/sf+z3+z94c/Z58DxaHokYnvZdsmoapIgEt5LjqfRRkhV6AepJJi/Z2/Z38Ofs6+Co9F0eP7VqU4VtR1Z0Alu5QP/HUGTtToB6kkn1qhKwN3CiiiqJCiiigAooooAKKKKACiiigAooooAKKKKAE718W/8FA/2N1+Mugy+OvCNkP+E30yH/SbaFfm1S3Ufdx3lQfd7sPl5+XH2l3oxXRhsTUwtVVab1QH83zo0bsjqVZTggjBBpK/Q7/go1+xp/ZM978WfBNjmylYya/p1un+pcnm6QD+En747H5uhYj88a/V8Fi6eMpKrD5+T7GqdwoooruA+3P+CfX7aDfCjV7f4e+NL4/8Idfy4sL2duNMnY9CT0hcnnsrHdwCxr9ZFcSIGQhgRkEdDX839fpX/wAE7P20zfx2Hwo8cX/+lIBDoGqXD/6wdrR2P8Q6IT1Hy9QoPxWdZXe+JoLX7S/UlrqfouK88+JH7P3w6+L0Tr4u8H6Xq8rLt+1SQBLkD0EyYcfg1ehDP0oPyjNfEwnKm7wdn5EH5l/td/8ABPz4a/B/4c6x450bxXqPh+K0AEWlXqrdpczMcJDE2VdST3JfABJ4Br88q+tf+Ch/7TP/AAuv4oHwzot35vhHwzI8ETRtlLu66SzccEDGxT6BiPv18lV+q5XHELDJ4iV5PXXojRBRRX6Afs+/8Ey7P4ofBOx8SeKtc1Pw54j1f/SrGKCNHihtSB5ZljYAszff4ZcKy98104rGUcHFTrOyeg72Pz/or7K+JP8AwS1+K3hLzZ/DVxpnjOzXJVLeb7LckepjlIX8A5NfLvjf4XeL/hre/ZPFXhrVNAmzhRqFo8Sv/usRhh7gkU6GNw+I/hzT/P7twucvX6Vf8Eu/2Z/sdrL8Xdftf304e10CKVeVTlZbkf73Man03+oNfG37KvwAvv2i/i7pnhqISRaREfterXiD/UWqkbsH+8xIRfds9Aa/dHQ9FsfDejWOkaZbR2Wn2MCW1tbRDCRRooVVA9AABXzmfY/2cfq1N6vf0/4JMn0NGiiivgSAooooAKKKKACiiigAoorH8VeJdN8HeHtT1zV7pLPS9Ot5Lq5uJDwkaKWY/kOnemk27ID5Q/4KTftF/wDCqPhSfB+kXXl+JPFUbwMY2+e3sukr+xfPlj2LkcrX5x/sq/Am7/aF+MujeGlSRdJRvtmq3CceVaIRv57FiQg93B6A1k/tEfGfUfj78W9c8YX2+OK6l8qxtWOfs1qnEUfpkDk46szHvX6of8E+P2dP+FIfB2HVNVtfK8VeJVS9vA64eCHGYYPbCsWYddzkH7or7yVsny+y/iS/P/gF7I+ndM0210bTrWwsYEtbO1iWCCCJdqRooAVQOwAAFXKKK+C3ICiiigAooooAKKKKACiiigAooooATGa8j/am+Nlv8APgrr3ipnT+0hH9l0yF+fNu5ARGMdwvLkf3UavW81+RX/BTX49/8LI+LsfgrTLnzNC8J7oZdjfLLfNjzT77ABHz0Ik9a9TLMJ9cxMYP4Vq/T/gjSufHV/fXGp31xeXcz3F1cSNLLNI25ndjksT3JJJqCiiv1laGgUUV03w18A6n8UfH2heE9Hj8zUdWu0tYzjITJ+Z2/wBlVyx9lNTOahFzlsgP0D/4JSfAk21jrXxV1S3w9xu0vSN6/wAAIM8o+rBUBH92Qd6/Rkj865n4deBdM+GPgfRPCmjxeVpuk2kdrCO7bRyzerMcsT3JNdNX5FjsU8XiJVXs9vToZvUWiiiuEQUUUUAFFFFABRRRQAUUUUAFFFFABRRRQAUUUUAFFFFABRRRQAUUUUAFFFFABRRRQAUUUUAFIVyMUtFAH4mft6fAP/hRnx11A2Nv5PhrxBu1PTdowke5v3sI/wBxycDsrJXzfX7Z/t3fAP8A4Xr8C9RjsLfz/EmhbtT0zauXkKr+8hHrvTIA7sE9K/EwggkHqK/Ucnxn1rDJSfvR0f6P5midwooor3Bnov7Pvxhv/gT8XPD/AIxsd7pZThbu3U4+0WzfLLH6cqTjPRgp7V+9fhzxBYeK9A07WtLuUvNN1C3jura4jPyyRuoZWH1BFfzn1+ov/BLL9oI+I/CV/wDC7VrnfqGjBrzSjI3MlozfvIx67HbI9pPRa+Rz/B+0gsTBarf0/wCATJH39RRRXwBAUUUUAFFFFABRRRQAUUUUAFFFFAHNfELwNpPxM8Fa14W12AXOl6pbNbTp3AI4ZT2ZThgexANfgz8Y/hbrHwP+J+t+EdW3Le6XcFYrhQVE0Z+aKVfZlKt7Zx1Ff0E4r4j/AOCmn7Nx+Ivw+i+IeiWvmeIPDMRF6ka/NcWGSWPuYiS/+6ZPavoskx31at7Gb92f4Pp/kUmen/sNftGr+0F8G7STULgP4r0TZYaqpPzSED93P/20UEn/AGlfsK+jc1+FH7I37QVz+zr8YdN113kbQbsiy1i2TnfbMRlwO7IcOPXBHRjX7maZqNtq+n219ZTpdWdzGs0M8TBkkRgCrKR1BBBzWGb4H6nXvFe7LVfqhNWLtFFFeIIKKKKACiiigAooooAaeK/OL/gpr+yn50cnxe8MWeXQLH4gtYV6jhUugB6cK/ttbsxr9Hqp6nptrrOnXNhe28d1ZXUTQzQTKGSRGBDKwPUEEgiuzBYueDrKrD5+aGnY/nJor6A/bQ/Zkuv2bvilNa2kcknhLVi9zo902ThM/NAx/vRkge6lT3IHL/AH9mXxx+0Xr/2LwxpxTTonC3ms3QKWlqP9psfM2OiLlj6YyR+qxxdGVFYhy93e5pc8x0vS7zW9Rt7DT7Se+vrlxFDbW0ZkklcnAVVHJJ9BX6Jfsq/8Ex3k+x+Jvi8hUcSweF4ZOT3H2l1PH/XNT9W6rX1R+zV+xt4H/ZtsEnsLYaz4pkTbca/eRjzTkcrEvIiT2HJ/iZsCvfelfF5jns6t6eG0Xfq/TsQ2UdI0ex0DTbbTtMs4NPsbZBFBa2sYjjiQdFVRgAD0FaFFFfJN31ZJ8Vf8FT/ih/wiPwLsPClvNsvfFF8qSKDgm2gxJIf++/JH0Jr8ka+sf+Cl3xQ/4T39pC80i3m8zT/DFrHpqBT8pmP7yZvrucIf+udfJ1fqeT4f6vhIJ7y1fz/4FjRbBRRRXtDPWP2Vvhifi/8AtAeC/DTxedZTXy3F6pHBt4syyg+mVQr9WFfvSo2gAdK/M3/gkj8MftWt+MfiBcxfJaxJo9k5GQXciSbHoQqxD6Oa/TM9RX5tn1f2uK9mtor8XqyJbh3ri/ih8W/Cnwb8MT+IPF2sQaRp0XC+YcyTP1CRoPmdj6AH16AmvAv2pv2/vCHwHW70LQDD4r8bJlDZxSf6NZN/03cdx/zzX5uOSvBr8o/iz8ZfF/xu8Uy6/wCMNYm1W9bIijY7YbdM/ciQcIvsOvU5OTU5fk1XF2nU92H4v0BK59B/tT/8FCfFfxua70Dwr5/hPwW+Y2jjfF5fJ0/fOp+VSP8AlmpxyQS3b5Hoor9Cw2GpYSHJSjZF7B0r9aP+CcX7Vn/C0vBq/D7xLeF/FehQD7HNK3zX1muAOe7x8Ke5XaeTuNfkvXQeAPHes/DPxnpHijw/dtZavpk63EEo6ZHVWHdWGVI7gkd65MxwUcdRcOvR+Ymrn9ERzR1rzL9nr446P+0J8MNL8WaQyxSSr5V7ZbstaXKgeZEfzBB7qynvXpvSvyicJU5OE1ZozFoooqQCiiigAooooAKKKKACiiigAooooA+Uv2yP2LrD48adN4k8NRw6d48to+vCR6kijiOQ9A4HCv8AQNxgr+XOk6v4q+DHj1LuzkvPDfijRrkqQymOWGRThlZT1B5BU8EEg5Br986+Zv2vP2N9I/aF0iTWNIEOk+O7WLEF4RtjvFA4imx+Sv1X3HFS0UmWv2Sv2wNF/aJ0NdOvjDpPji0jzd6cGwlwo6zQZ6r6r1X3GCfo+vwLu7PxV8GvHhimW98NeKdFuQeCY5oJF6EEdQRyCMgg9wa/UX9j39tnTPjrZ2/hvxPJBpXjyFMBeEh1IAcvF6PgZaP8V4yFEwaPq+iiiqJCiiigAooooAYKx/FXhiy8X6JdaVqEYkt51KsO4PYg9iDyK2jTcUmlJWZUJypyU4OzWx8DfEHwRffDzxJPpd6C6D54JwMLNGTww/kR2INc2Jfevub4rfDOy+JnhySzlKw3sWXtLrHMb+h/2T0I/HqBXw94g0S/8LaxdaXqUDW15bPsdG/Qg9wRyD3Br5PGYZ0J3Xwvb/I/dMgziGaUOSbtVjuu/mv1IxL70vme9UvOpfO964Ln1fIXPM96PM96p+d70ed70XDkLZl96Qy+9VPOpDL70XDkLRlpplqqZaaZfepuUoFky0xparGWmGWlctQLDS1G0tQNKPWo2lqbmigTtJ71E0tQNJ71G0tJs1UCV5aieWomlqF5Md6m5soEryVA8uKjeXNQvJUNmyifSX7JnxkGgav/AMIhqs+2wvpM2UjniKY9U+j9v9r/AHq+yB+VflALlopFdGKOpBVlOCD6ivvb9mz41p8UfDC2GoTAeItOQJcgnmdOiyj69G9D6ZFfTZZi+Zexm9en+R+N8Z5C6Uv7Rw60fxLs+j+fXzPa6CMqRS0lfQn5QfH/AMavCB8I+Obkom2zvibmAgcDJ+ZfwbPHoRXFxSV9W/HDwQfGfg+R7aPfqNhme3AHLjHzp+I/UCvkiOTmvmcXS9lVfZ6n7NkWNWOwkVJ+9HR/o/mvxNWOSrUUtZcUtWo5K5Ez2pRNWOTNWY5ay45atRy5+taJnJKBqRzflVhJfxrKSXFWI5q0TOWUDVSap0m96y0mBqZZfxq0znlA01l/CpVlPrWYs3vUgnq7mTgaImp3n/Ws8T07z/equR7Mvef9aQzVS8/3pGn96Lh7MueaaZ5+1gQTkHPFUzNUbT+9K5Sp30Pp7w7qI1bRLK9zkzRKzY/vY5H55rT6V5v8Fdb+3aDcWDNl7OTKj/YbkfqG/OvSOCfSvepy54pn5bjKLw9edPs/w6C0UtFaHIeB/tN+FvMttP1+FPmhP2a4IH8JyUP4HcP+BCvBYZOlfbXjDw5D4r8N3+kzEBLqIoGxna3VW/AgH8K+Jr2zuNI1C4srlDFcW0jRSIezA4NfP4+nyT51sz9V4YxarYV4eT96H5P/AINy7FJ0q/BLWPDJV2GTFeemfUzibEUlXIpayYZatxS1smcE4mvFLVyKb3rHim96txy1qmcc4GxHLVmOb3rIjmqyk2e9aJnHKBrJPU6zVkpPUyz+9WpHO6ZqCf3p3ne9Zon46077RVcxn7M0PO96aZveqP2immfrzRzB7MutNUDz+9VWn96ieep5jRUyeSb3qtJNmopJsd6rST1DZ0RgSSze9U5ZabJLVWWWs2zrhAJZapSydaWWXrzVSWWsmzshEbNJ1rPmkzmpJpc1SmkrFs74RI5pOta/w88OnxZ420rTSu+KSYPN/wBc1+Zv0BH41z80le8/sweEiF1HxHOn3/8ARbfPpwXP57Rn2Na0KftasUcma4pYLBVKt9bWXq9F/mfQSKFUAcAUtLRX1Z+GhRRRQBznjzUxpXhTUJt2HaPyk9ct8vH55/Cvn9ZfevSPjhrfliw0tG5YmeQD0+6v/s35V5Ss/vXkYqd527H32S4fkw3O/tO/y2NETGnCas8T04T8da5bnu8hf8/60GfiqPn+9Bn460XD2ZcM1MaX3qmZ+KY09TcagWmmxULze9V2mz71E0vqaTZqoEzzVBJL6moXm9KrvNWbZvGBLJNVWSXNNeTNVpJfSobOmMB0kmKqSyZpJJc1WkkrJs64wElkqnLJTpZarqslxMkUSmSWRgqooyWJ4AFS2dSXKuZnqn7PHhA6/wCMDqkyZs9NG8EjhpTkIPw5b6getfVIAGa434WeDE8DeDLOwYD7W3765Yd5G6j8OB+Fdif519PhqXsqaT3e5+KZzjvr2LlNP3VovRf57i4BrG8V+JrDwdoF7rOpzCGys4zI7dz6AepJwAO5IrYdtqk+lfCP7UnxzPj/AMQHw9pNxu0DTpCGeM/LczDgtnuq8gevJ7jEYrExw1Pme/Q3yLJ6mc4tUY6RWsn2X+b6Hn3xI+Id98S/F97rd8SnmnZBDnKwxD7qD6d/UknvXOJLWcklTpLXxEpucnKT1Z/S9LDQw1KNKkrRirJeRoJJUyS1npJ71MstJMHE0FkqVZcVnrJUqy1VzFwNBZakWWs9ZakWX3q7mTgaCy09ZaoLNUglz3ouZuBeEtPEtURL704S1VzNwLwl96cJaoiWnedRcnkLvm0vm1S873o8+ncXIXfNpPNqn59Hmii4chbMtIZaqef716/8A/gxL8QdTXVtUjZPD9s/IPH2lx/AP9kdz+A742pU5VpqEVqcGOxVHAUJV6zsl+PkvNnYfs4fB5tQlh8V6zDi3Q7rCCQffYf8tSPQfw+/PYZ+nug6VFbW0dpCkUKLHEihVRBgKB0AHap6+xoUY0IKET+f8yzCrmWIdapt0XZdgFLRRW55YUUUUAFFFFABRRRQAUUVDLMlvE8kjqkaAszMcAAdSTQBKTivgT9tX9vBdFF/4C+G9+H1L5oNT1+3bIt+zRQMOr9i4+70HzcrzP7aH7eja0t94D+Gd+yadzDqXiC3bBuOzRW7DonYuPvdF+XlvlL4C/ADxR+0L4zj0Tw/b7LeMh77U5lPkWcZP3mPcnB2qOWI9ASIb6ItLqyh8G/g14o+PXji38PeG7Vri5lPmXN3LnybWPPzSyt2H6k8AEmv2J/Z9/Z88Mfs7+C49F0KLz72YK+oarIoE15KB1PooydqDgA9ySTd+BvwL8M/AHwbB4f8OW2CcPeX0oHn3kuOXc/nhRwB0759IppWE3cKKKKokKKKKACiiigAooooAKKKKACiiigBtKTQa/P/AP4KKftmXHghG+GfgXU5LXxA+19X1SzlKyWacMsCMORI3BYjouB1Y7enCYWpi6qpU/8Ahl3Glc+/6K/Pj9kD/gpFa+IfsPhD4r3UVjqhxDaeJGwkNwegW47I3+3wp77cZP6CxSrMgdGDowyGU5BFVisJWwlTkqr/ACfoDViSiiiuQRVvbO3vrSa1uIUnt5kMckUihkdSMFSDwQRxivx3/bv/AGP5/gB4sPiTw5bPJ4C1eY+TjLf2dOck27H+6eShPYEHlcn9kea57x34J0X4j+E9U8N+IbGPUdH1KEwXFvIOoPQg9mBAII5BAI5Fenl2OngavOtYvdf11GnY/neor2X9qb9mzWf2afiNPot4JLvQ7stPpOqFcLcw56HHAkXIDD6Howrxqv1WjWhXgqlN3TNAp8E8ltNHNE7RSxsGR0OCpHQg9jTKK1A/Xf8AYG/bMj+NuhReC/Ft4q+O9Ni/dXEpx/akCj749ZVH3h3HzD+Lbq/8FDf2mP8AhSfwvbw5ol35fi/xLG8ELRt89pa9JZvUE52KfUkj7lfkL4b8R6n4R16w1rRr2bTtVsJluLa6gba8bqcgg10nxg+L/iT44+ObvxZ4puUuNTuESILCu2KJEXCoi5O0dTj1JPU18q8jh9cVZfBvbz/yJtqcSTk5NFFaXhvw5qPi7xDp2iaTayX2p6hcJbW1vEMtJI7BVA/E19S3GMbso+hf2EP2aW/aB+LUVxqtuZPB+gsl3qZYfJO2f3Vv/wADIJP+yrdCRX7URRrEgRFCoowFAwAK8q/Zl+BWnfs8/CXSvCloElvQv2nUbxB/x83TAb2+gwFX/ZVe+a9YBr8pzTHPG1218K0X+fzM27i1R1PSbPWrKS01CzgvrSUbZILmNZEcehUgg1eoryU7aoRxngX4R+DPhnd6pP4U8M6b4dk1Jke7/s63WFZSudvyrwANzcAAcmuzpCKKHKUneTuwFooooAKKKKACiiigAooooAQGvzj/AOCpn7SHkwW3wj0K6/eSBL3XnjbovDQ25+vEhHtH6mvtP9oL40aZ8A/hVrXjDUyshto/Ls7Utg3Vy3EUQ+p5JHRQx7V+Fmpah4i+MXxDmupvO1nxP4h1DO1Bl555XwFUduSAB0AwOgr6fI8EqtR4ip8MdvX/AIBSR9Af8E+v2cf+F4/F+LVtWtfM8J+GmS8vBIuUuJs5hg9wSpZh/dQg/eFfs2owMCvJf2X/AIF2P7PXwg0jwrbiN9RC/atTukH/AB8XbgeY2e4GAi/7KL3zXrfWvOzTG/XMQ5L4Vov8/mJu4tFFFeSIKKKKACiiigAooooAKKKKACiikoA8Z/a0+OkH7P3wU1rxKrp/bEq/YtJhfnzLuQEIcdwoDOR3CEd6/Cm9vJ9RvJ7q6le4uZ3aWWWRizOxOSxJ6kk19X/8FHf2gf8Ahbvxmfw3plz5vhzwqXso9jZSa6JHnye+CoQf7hI+9XyVX6ZkuD+rUFOS96Wr9OiNEgooor6EYV+kP/BKf4BkLq3xY1W2679M0XzF/wC/8w/SMEf9NBXwN8MPh7qnxX+IGg+EdGj36jq10ltGSMiME5aRv9lVDMfZTX76fDnwLpfww8DaJ4V0aLydN0q1S1hGOW2jl29WY5YnuSa+Uz/GexpLDxest/T/AIJMmdPRRRX56QFFFFABRRRQAUUUUAFFFFABRRRQAUUUUAFFFFABRRRQAUUUUAFFFFABRRRQAUUUUAFFFFABRRRQAUUUUANI4Nfi3/wUD+AP/Ckvjld3unW3k+GvE2/UrHYuEikJ/fwj/dc7gB0WRB2r9peleBftp/AJf2gfgfqml2kAk8R6ZnUdJbHzNMgOYs+ki7l9MlSelexlOM+p4lNv3ZaP/P5DTsfh1RTpYngleORSkiEqysMEEdQRTa/VVqaBXZfB/wCJ2qfBz4k6B4w0diLzS7lZTHuwJozxJE3s6FlP1rjaKicI1IOEldMD+iHwF400v4jeDdG8T6LOLjTNVtkuoH77WGcMOzA5BHYgiuh6GvzY/wCCV/7Q5jlv/hJrFz8r79Q0MyN0PWeAfrIB7Seor9JxX5FjcLLCV5Unt09Ohm1YWiiiuIQUUUUAFFFFABRRRQAUUUUAFQXFtFdwPDNGJYpFKPG4yrKRggg9RU9FAH4fftsfs5y/s7/GK8tLK3ZPCusbr7R5Odqxk/PBn1jY49dpQnrX2N/wTA/aWHinwvL8Kteus6ro8Zn0eSVuZrTPzQ89TGTkD+42BwlfRf7XX7PVr+0Z8H9R0JEjTX7TN5o9y+BsuFBwhPZXGUPpkHqor8VvCPinxD8GPiPY61p5l0rxHoF9u8uVSrJIjFXjdfQ/MrKeoJFfe4ecc4wLozfvx/Po/nsy90f0MHNHUVwHwP8Ai7pHx0+GeieMNHcCC/hHnW+7LW044kib3Vsj3GD0Irv+9fBzhKEnCSs0QLRRRSAKKKKACiiigAooooA8/wDjF8FPCXx48MJ4e8X6f9v0+O5juk2OY3R0P8LjkZBZTjsx6HBHSeEvCOi+CNAs9F0DS7bSNKtE2Q2lpGI0QfQdz1JPJPJ5rbA46UYquebgoX0XToAtFFFSAnUVzvj7xfZ/D/wRr3ibUDiy0ixmvZsHBKxoWwPc4wPc10XSvjX/AIKi/FH/AIQz4AxeGbebZfeKb1bcqDhvs0WJJSP+BCJT7Oa6cJQeIrwpLq/w6jR+TXijxDeeLvEuq65qMnnX+pXct5cSf3pJHLsfzJrMoor9ijFRXKjQKOtFWdMuYLPUrSe5txeW8UqPJbl9nmqCCV3dsjjPvVMD9n/2VtM8P/syfsi+Gr7xXqNroEEtt/a+o3V22z97P86rjqXCeWgUAklcAE18bftU/wDBSXXviObzw38Njc+GfDTZjl1UnZfXi9DtI/1KH0B3HuRkrXzT8bP2g/Gnx911dR8U6kZLaDK2el2w8uzs0/uxR5wOMDccscDJOK82r5vC5PCNR4jE+9Nu9ui/zFYV3Z2LMSzE5JPU0lFFfSDCiiigAoAJOAMmur+Gvwu8U/F7xRb+H/CWj3GsapNzshGFjXOC8jn5UUZ5ZiBX6n/sxfsAeD/gBZReLPHM1n4i8U2qfaGuLnAsNO2jJZA+AxXGfMfGMZAXGT5WNzKjgo2k7y6Jb/8AAE3Y85/4Jn/An4ofDe61Dxfrr/8ACN+C9VtPm0jUFInu2HMc4TI8oLlvmblgx+XBDD758P8AiLTPFekwaro2oWuq6bcAmG8s5VlikAJB2spIOCCPqDX5b/twft9XHxNkvvAfw7u5LTwgpMN/qseUk1PsUTusP6v3wvB89/Yn/bJ1D9nPxMui65LNfeAdSmBurcZdrGQ8faIh+W5R94DjkDPy2JyzFY2EsZNJSe0fL/Mmzep+0FFZ2h65YeJdIs9V0u7h1DTbyJZ7e6t3DxyxsMqykdQQa0a+QaadmSFFFFABRRRQAUUUUAFFFFABRRRQAUUUUAeB/tTfsm+H/wBpDw/5h8vSfF1pGRYawqdR1EUwHLRk/ipOR3Dfkd478B+Kvgn46m0bXLW50PXtOlWSORGKng5SWJx1BxkMD29RX7215P8AtBfs5+Ff2ivCbaVr0H2fUYAxsNXgUefaOfT+8h43IeD7EAiWrlJ2Pnf9jf8Ab1tvHq2Pgv4iXcdn4m4hstZkwkV+egSTskp7Ho/s2A33BX4VfG/4EeK/gB4xk0PxLaFFYl7PUIQTb3kYP342/LKnkZ5HSvq/9jv/AIKAS6B9i8FfE+9ebTOIbHxFMSz2/YJcHqyej9V/iyOVSfcGux+k1FVrW6hvbaK4t5Unt5UEkcsbBldSMggjggjvVmrJCiiigAooooAbmvKfjj8GofiZpP2q0CQa7bKfImPAkXr5bn09D2PsTXq3SjpWdSnGrFwmtGdWFxVXB1Y1qLtJH5qajZXOj389leQSW11A5jlhkGGRh1Bqt5nvX2f8efgVD8RrBtT0pEt/EVuvyk/Ktyo/gY+vofwPHT4s1CzudJvZrO8hktbqBzHLDKpVkYdQRXx+Kw08NPXboz9/yTOKOb0eaOk18Uf66Enme9Hme9UvM96PM964rn0vIXDL70hl96qebSGWi4+QtGUU0zVVMtNMtTcfIWjKajMvvVcy0wy0rlqBYMtRtLUDS+9RtLRctQJ2kqNpcVA0vvUTSVFzVQJ2lqFpKiaWoWlqWzZQJmlqB5ajeWoXkqWzZQJHkra8DeOtS+Hniiy13SpdlzbPko33ZUP3kb1BHH6jkVzby1C8lEZuDUovVDqYeFeDpVFeLVmu6Z+p3w1+ImmfFDwpZ63pcm6GUbZISfngkH3kb3H6gg9DXXZr8zvgF8c734NeKxM2+40G7KpfWinnHaRB/fXJ+oyPQj9INC12y8S6Ra6nptwl3Y3UYkimjOVdT0NfcYLGRxVP+8t/8z+ZuJcgq5JirJXpy+F/o/NfjuaGP1r5J+O3w+fwb4nN/axkaVqLF0wOI5OrJ7eo9jjtX1v0rnfHPhG08ceG7rSbwYEgzHJjJicfdcfQ/mMjvXRiKHtoW6rY8zJ8xeXYlVH8L0l6f8A+JI5atRS03xBod54U1u70u/j8u5t32n0YdmHqCMEfWq0ctfL6xfKz9ti4VYKpB3T2NWOWrEcuKyo5qspNTTMJQNWOap0k9DWUktTpNWiZzSgaizYqZZqzEn/GpVlHrVXMHA01n/GniYVmrKaeJveruZOBpCbnrTvO96zhPzS+fVXJ9maHne9IZveqHn0hnouHsy8ZhnrTDPVIz+9NMxNTcpUzu/hX4l/sPxfbB32wXX+jvnpz90/99Y/M19I5Br4wE5jYMrFWByCOor6r+H3iVfFnhayvtwaYp5cwHaReG/Pr9CK9XBVLpwZ8LxFhOSUcTFaPR/odPRRSZr1D4wQ9u9fNP7SngltO1mDxJbR/6Pd4iudo+7IB8rH/AHlGPqvvX0tkZ96yPFHh618VaFeaXeJuguYypPdT2I9wcEfSuavS9tTcevQ9XK8c8vxUay22foz4dikq5FL0qPxDod14U1280q8XbPbyFCezDsw9iMEfWoIpfevltYuzP3FONWCqQd09Ua8UuKuxTZrGilq3FNirTOWcDYjlq1HNWRFPnvVlJa0TOSUDXjmqdJveslJvwqdJ60UjllA1kn9/zqZbislZ/epRPVpmLpmoJx607z/eszz/AHp3n/SnczdM0fP96Qzj1rP8/wClIZ+etFw9mXWnqJ7j3qmZqjaf3pNlqmWXm96geaq7z1A83vmobN4wJpJqqyS+9RyS1Xkm96zbOmMB0suKpSy5pJZs5qrJLis2zshAJZMVSlk680ssvXmqcstZNnbCBYsrO41fULaxtIzJc3EixRoO7E4FfcHg3w5D4T8M6dpMOCltEFLD+JurN+LEn8a8C/Zm8EHUNWuPEt1HmG0zDbbhwzkfMw+gOP8AgXtX0vXvYCjyxc3u/wAj8v4px/t66wsHpDV+r/yQ+ikoPSvWPhhOn0pGYKpJ6DmjPauI+LvigeGvCM/lvturv9xFjryPmP4Ln8SKiclCLk+htQoyxFWNKG7djxTxx4k/4SLxVfXitug8zy4f9xeB+eM/jWIs1Zqy++aeJiK+bc3Jts/Y6VCNGCpx2SsaQmHrTxNx1rNE/HWnCfipuU6Zoed70Gb3rP8APoM9VcXsy8ZhjrTDMKpGemmYmpuV7MttP71C81VzLjvUTTD61NzRQJ3lzULy471A8/vioXmqWzeMCWSb3qvJLUby1XkmrNs6IwHyS1VklpsktVpJcVDdjpjAdJJivYP2dPh42uawfEd5H/oVk223VhxJL/e+i9fqR6GvNPBPhG88d+I7bSrQFd53TS4yIox95j/T1JAr7W8OaDaeGNGtNLsYxHbWyBFHc+pPqSckn1NelgaHtJe0lsvzPkOJMzWFo/VaT9+W/kv+CaZ7DFGc/jS14l+0n8fbX4PeHWtLJ0m8TXyEWkJwRCvQyuPQdgepHoDj3atWFGDnN2SPzLBYKtmGIhhqEbyl/V35LqcV+1t8f18N2MvgzQbj/ibXSYvriJubeJh9wHs7D8lPuCPi1Jc1WvdUutVvri8vJpLm6uJGllmlbczsTkknuSaaktfA4rFSxVRze3Rdj+pMkyOlkuEVCGst5Pu/8uyNFZKmSWs9JamWSua57koGgstTLLWcstSrLTuYuBorL6GpVlrPWWpFlrS5g4GgsvvUglqgstSLKfWi5m4F8S08S1QWaniUetXczcC+JfenCU+tURL704S0XIcC8JqcJqoiWnedTuTyF3zaPPFUvM96XzR7UXFyFzzqPPFU/NHtXqXwU+CWofFTURcTq9noEL4musYMpHWOPPU+p6D8gdqUJVZKEFdnDjMTRwFGVfEStFf195Z+CXwbvfijq3n3Ae20C3cfaLgcGU9fLT39T2H4A/buj6RaaDptvp9jCltaW6BIooxgKoqv4f0Gx8MaVbabp1sltZ26bEjQcAf1J6knkmtQcH619fhsLHDRstW92fz9nWc1c2rcz0gvhX6vzY+iiiu4+dCiiigAooooAKKKKACiiuZ8f/EPw/8AC7wte+IfE+pw6XpVquXmlPLHsir1Zj2UZJoA19Y1iy8P6Xdalqd3DYafaxtNPc3DhI4kAyWZjwAK/Ln9sf8Abqvfi0954P8AA082neDATHc3oyk2p+o9Ui/2erfxY+6OG/au/bJ8QftEanJplj52ieCLeTNvpgbD3JB4lnI4Zu4X7q+5+Yz/ALJn7Geu/tC6nHq+qCbRfA1vJibUNuJLsg8xwZHJ7F+i+54qG76ItK2rOT/Zq/Ze8T/tHeJ/s+no2neHrVx/aGtSoTHCOuxB/HIR0UeuSQK/Xz4TfCTwz8FfBtn4b8MWC2djDzJKcGW4kx80krfxMcfQcAAAADW8E+BtC+HPhqx8P+HdNh0vSLNNkNvAOB6knqzE8ljkk8k10NUlYlu4UUUUxBRRRQAUUUUAFFFFABRRRQAUUUUAITigUY5rz/43/GTQfgP8OtT8XeIZ9ttarthtlYCS6nOdkKerMR+ABJ4BpwhKclCCu2B5b+2t+1Xafs2/D4x6dLFP421dGi0u0bDeSOjXLj+6ueAfvNgdA2PxZ1XVLzXNTu9R1C5lvL67laee4ncs8sjElmYnkkkkk11nxj+Lmv8Axv8AiFqvi3xHcebfXr/JCpPl20Q+5FGOyqOPfknJJNcTX6pleAjgaWvxPd/p6I0SsFfX/wCyJ+3/AK98Dns/DPi83HiLwMCI4+d11po9YifvRj/nmTx/CRyD8gUV3YnC0sXTdOqroe5/RD4H8d6D8R/DNlr/AIZ1S31nSLxd8N1bNlSO4I6qw6FSAQeCBXQnpX4M/s7ftO+Mv2bvEo1Dw9d/aNLncG/0W5Ym2u1HqP4XA6OOR7jIP7D/ALO37Tng39pHwyNQ8OXf2fVIEBv9GuGAubRj6j+JCejjg+xyB+b5jlVXAvmWsO/b1IasewUUUV4hJ5h+0H8CNA/aG+HV74W1yPYzfvLK/VQZLO4AO2RfXrgjuCRx1H4d/Fj4V+IPgx481Twl4ltDbalYyY3Lkxzxn7ksZ/iRhyD+BwQQP6EutfOH7aH7J1h+0p4DaSxSK18baVGz6XethRKOpt5D/cbsf4W56FgfosozN4Ofs6j9x/g+5Sdj8TKKva5ot/4a1i90nVLSWw1Kyma3uLWdSrxSKcMrA9CCKo1+lRkpK6LCiiimAV+kn/BLv9mfyYpfi94gtPncPa6BFKvQcrLcj68xqf8Arp6g1+b0TKkqMyCRQwJQnG4elfu1+yr8ZPCHxk+D+i3vhCCLS7bToI7C40VT82nOiACL3XAyrfxD0OQPms+r1aWH5aa0lo32Xb5iZ7NRRRX5uZhRRRQAUUUUAFFFFABRRRQAUUUUAFJwB9KK+UP+Cg37S/8Awo34Vvoej3fleL/EiPbWpjb57W3xiWf2ODtU/wB5sj7hrehRniasaUN2B8Sf8FFP2lf+Fz/FI+GNGuvN8J+GJHgjaNspdXfSWbjggY2KfQMRw9erf8EuP2bP7R1K4+Leu2uba1Z7TQo5V4eXG2W4HsoJRT6l+6ivjj9n74Lar8fvivo3g/TNyLdSeZeXYXItbZcGWU/QcAHqxUd6/d7wZ4R0rwD4W0vw5otqtnpOmW6WttCv8KKMDJ7k9SepJJPWvsM0rwy/CxwNHdrX0/4Jb00N6iiiviCAooooAKKKKACiiigAooooAKKKKAEzxXz7+218f0+AHwR1O/s7gR+JdVzp2kqD8yysDumH/XNctnpu2A9a+gHYIpZjgDkmvxL/AG6v2hT8ffjXevp9x5vhbQt2n6UFOUkAP72cf9dGHB/uqnpXs5TgvrmIXMvdjq/0XzGlc+dpJGldndizsclickmmUUV+qLQ0Ciiu0+DXwu1T4z/EzQPB2kKftWqXIjaXbkQRD5pJW9lQM34YqKk404OcnZID74/4JVfAH7Hp+p/FfVrbEt1v07RhIvSMH9/MPqwEYP8AsyDvX6LVgeB/B+mfD/wjo/hrRoPs+l6Vax2lvH3CIoAJPcnqT3JJrfr8ixuKeLryqvrt6dDN6i0UUVxCCiiigAooooAKKKKACiiigAooooAKKKKACiiigAooooAKKKKACiiigAooooAKKKKACiiigAooooAKKKKACiiigD8ef+Ckf7PZ+E/xgPivS7by/DnixnuhsX5ILwczp7biRIP95gPu18hV+9P7T3wQs/2gvg3rnhOcRpfsn2nTbl/+WF2gJjbPYHJRv9l2r8ItZ0i88P6ve6XqNvJaX9lM9vcW8ow8UiMVZSPUEEV+l5JjfrOH9nJ+9HT5dGaJlOiiivohmz4M8Xan4B8WaT4j0W4Npqul3KXVvKOzqQRkdwehHcEiv3q+B3xa0v44fC7QfGOlFVi1CEGa3DZNvOvyyxH3VgR7jB6Gv5/K+2f+CZP7RR+HvxFl+HmsXWzQPE8gNmZG+WC/AwuPTzQAn+8I/evms8wX1ij7WC96H5df8xNH61UUUV+bmYUUUUAFFFFABRRRQAUUUUAFFFFACEcV+Xv/AAU//ZkPh7XI/iz4ftMadqTrBrcUS8Q3PRJ8DoJANrH+8AeS9fqD6c1heNvB2lfEDwtqvhzW7Vb3SdTt3triFu6sMZB7EdQeoIBHSu7AYuWDrqqtuvmhp2PyX/4J1ftN/wDCmfiZ/wAInrl35fhHxNKkTNI2EtLz7scvoFbhGPptJOEr9hQc1+A/7QfwV1b9n/4qax4R1QNItu/m2V4VwLq2Yny5R9QMEDoysO1fqF/wT1/aeHxw+Gg8N67d+b4x8NxJFM0jfPeWv3Y5/UsOEc+u0n79fRZ1hI1IrHUNU9/0f6Da6n1xRRRXx5IUUUUAFFFFABRRRQAUUUUAFFFFACA1+PP/AAU6+KH/AAnH7RL6BbzeZp/hezSxABypuH/eSsPf5kQ+8dfrX4y8U2XgjwlrXiHUX8ux0qzmvZ2z0SNC7fjgV/Ph4y8UXvjfxbrXiHUX8y/1W8mvZ29Xkcu34ZNfWcO4fnrSrP7Kt83/AMAqJj0UUV+glhRRRQAUUUUAFFFavhjwrrHjXXbPRdB0251bVbt/LgtLSMySSN7AfmT2HJqZSUVzSAyq+nv2Wf2EPGP7Qk1trOpLL4Y8E7gzancR/vbte4t0P3vTeflHP3iNtfVP7Kf/AATR0zwgbPxN8VY4Na1oYlh8PoQ9pbHqPOPSZh/dHyDn7/b7b8UeKND+Hfhe81nWb220XQ9Nh3zXEp2RxIOAAB+ACjkkgAZIr47H547+xwmr7/5dyW+xyXw6+Fnw/wD2Zfh9cW2iWtp4e0W0iNxfalcuBJKVHMs8p6nr14GcAAcV+Zv7a/7deofHO7ufCPg+afTvAUL7ZZeUl1VgeGcdViyMqh68FucBef8A2yf22NZ/aL1iXQ9FafR/AFrLmCzJ2yXzA8Sz4/NU6L15PI+XK6csypwl9Zxes3rr09fP8gSCiiivqij7D/YU/bXuPgZq8Pg7xdcyXHgG+l+SZss2lSseZFHXyiTllHT7w53Bv11sb231Szgu7SdLm0njWSKaJwySIwyrKRwQQQQRX849fcn7A37cD/DG9tPh547vi3hG4fZp2pTtn+zJGP3HJ/5Yknr/AAE5+6Tj4/OMp9oniaC16rv5+v5ktH6v0VHFKk8YdGDowyrKcgj1FSV8EQFFFFABRRRQAUUUUAFFFFABRRRQAUUUUAcV8U/hL4Z+M/g+58OeKtNS+sZfmRxxLbyY4kifqrDPXvyCCCQfyO/ac/ZL8Ufs466XnV9W8KXMhWy1qJMKfSOUfwSY7dDjIJwQP2mrH8R+GtN8X6He6PrNhBqel3kZiuLW5QOkinsQfzz2IBFJq407H5R/slftv618Cri38O+IzPrngZ3wIc7p9PyeWhz1XuYycdxg5z+qvg7xponxA8OWWveHtSg1XSbxN8FzbtuU+oI6gg8FTgg8EA1+YX7XP7B2q/CB7vxV4JjuNa8GZMk1ty9zpo77u7xD+/1A+903Hx79nj9pvxd+zn4i+16LP9s0a4cG+0W4c+Rcjpkf3Hx0cc+oI4qU7blNX2P29orzD4E/tBeEf2gfCy6t4avR9oiwLzTJyFubRz2de4POGGQfXIIHp9WQFFFFABRRRQA01498cvgLZfE6xe/sAln4ihXEc+MLMB0R/wCjdR7ivYCDxg0vWsqtKFaLhNXR14TF1sDWjXoStJf1Z+R+YWt6Pf8AhvVLjTtStZbO9t22SQyjBU/1HcEcEVQ8w+tfoF8X/glo/wAWNLKzAWerwqfs2oRrlh/suP4lz27dsd/hLxz4H1n4d67LpWtWrW86/dccxyp2dG7g/p0ODxXx+Lwc8M7rWPc/oHIuIMPnFPkfu1VvH9V3X4oyTL70hlz3qp5tIZa8259hyFrzR600zVVMtNMtFyuQtGWmGX3qsZaYZam5SgWTLTGlqsZaY0vvRc0UCw0tRNLUDS1G0lRc0UCZpaiaSomlqJpam5soErS1E8tQtLUTSVLZsoEry1A8lRtJULy1LZtGBI8lfQX7Kv7R7/DLWY/Duv3BPhe9k+SRzn7FIT9//cJ+8O33vXPzm8tQPJWtGvPD1FOD1Rw5jlWHzXCywuIV1L70+jXmj9mYZkuYxJEwdGAKspyCPapK+Ev2Sv2qP+EeltPBPi67/wCJW5EWnajK3/HsegikJ/gP8J/h6H5fu/dgcMoYHgjrX6DhcVDFU+eHzXY/lLO8lxOR4p4bELTeL6Nd/wDNdDy/42/ChfHukfbbFFGuWinyz085OpjJ/kfX618lOJLaZ4pUaOWNiro4wykcEEV+gx9a8N+O/wAFxr0c3iHQof8AiaKN1zaxj/j4UfxKP74/X69eTGYXn/eU1r1Pe4dztYZrCYl+49n2fZ+R84JLVhJazFkKsVYFWHBBqdJvevATP1NxvsaiTfjU6Te9ZSTVOs1Umc8oGmstSrNWYk/vUqzVdzFwNJZ/epBP05rNE3vTxLzT5jJwNET80vnCs8S89aXzvenzE+zL/nCgz1Q873pDN70cwezLxnqNp+vNVDLTDNS5ilTLTTV6h8BfGg0jxA+j3D4tr8/u8nhZR0/76HH1C15E09JDfSWs8c0TmOWNg6OpwVIOQRWtOq6c1JdDkxmCjjKEqL6/n0Z929qXA55rkvhp41i8deFra/BAuVHl3EY/hkHX8DwR7Gus6/jX1MZKaUlsz8SrUp0KkqU1Zp2Y6lpBS1RkeOfH/wCGX/CU6QdZ0+LdqtihLKo5niHJX3I5I/EdxXy5HLiv0EIyuDyK+Vfj38KT4V1F9e0yH/iVXMmZo0HFvIf5Kx6eh49K8THYf/l7D5/5n6LwzmyX+w13/hf6f5HmEcvvVqOasiOXFWo5vevFTP0aUDWjm96tRz1kRzVYSatEzllA10nqdZveshJsd6mS4xVpnNKmayzVIJ/estbjNSLP05qrmLpmmJznrTvPrNE/PWned71fMR7M0PPppn561R873ppm560cwezLrT9eajaaqjT9eaja4qblqmWnm96heaqr3GaheYnvUNm0aZYknqrJNnvUTzVXkm96ls6IwJJJqqyS9eaZJNVWSbNZtnVGA6WWrfhrw/deLdfs9JsV3XFzIEBI4RerMfYDJ/CsiWWvqj9nj4Y/8Itow13UYcarfoDGjdYITyB7FuCfwHrW+HouvUS6dTzM3zCOWYV1H8T0iu7/AMluen+FvDlr4U0Kz0uzTZBbIEHqx7k+5OSfrWxjGe9IRjntS55xX1iSSsj8KnOU5OcndvVjqKKKZI3p1r5b+M3jQeJ/F0kMEm+ysMwx4PDNn52/Pj6KK9j+M/jxfBXhaRYX26jeZht8HlePmf8AAH8yK+UBPk8nNeNjq21NfM++4ay5ybxc15R/V/oaKzVIs/vWcs3vTxNXkcx+gOBoifineeKzvNp3ne9PmI9mX/OFHnCqHne9Hne9HMHsy959Maf3ql5tNM3FLmGoFtp6jaaqrTe9RtNSuaKBZaWoXmqu83vmoXl96m5qoE7ze9V3l96ieaoHm96ls6IwJJJqWxs7jV7+Cys4XnuZnEccSDJZj0qtEkt5cRwQRvNNIwRI0GWYngAAdTX1d8EPg3F4ItF1bVEWTXJ14B5Fsp/hX3Pc/gOM56MPQliJ2W3Vnk5rmdLKqPPLWT2Xd/5dzf8AhJ8M7f4c6F5LBZtUuQHupx3PZV/2Rk/Xk+w70YQDt9KcelcJ8Xfi5onwc8Jz63rEpJA2W9qhHmXEmOEUfzPQDmvp/cw9PtFH4t/tGZ4myTlUm9l1ZS+N/wAadH+C/hOXUr5hNfygpZWKth55P6KMgs3Ye5AP5meMPG2qePvEt9rus3Bub+7fe7fwqOyqOygYAHoKX4mfFLWvix4sudd1qffLIcRQIT5cEYPyxoOwH5k5J5NcyklfC4/HvFT5VpFbf5n9NcLcLwyPD+1q61pbvt5Ly792aKSVMklZyS1OkteXc+3lE0ElqZJaz0lqVZKu5g4GistSrJWcstTLLVXMXAvrJUqy1nrLUqy1dzFwL6y1IstUFk96eJaLmbgaAlpwlqgJc96kEtXczcC8JfenCU+tURL704S0XIcC951OE1URLTvOqrk8hdE1HnVTRy7BVG5icAAcmvp/4EfssT6k1tr/AIztzBacSQaS/wB+X0aX+6v+z1PfHQ9NCjUxEuWCPFzTMsLlNF1cRK3ZdW+yX9I5b4E/s933xJuIdV1dZLHw4jZDY2yXWP4U9F9W/Ac5x9saRo9noOnW9hp9vHa2lugSOGNcKqjsKnt7WKzhSKCJYo0UKqIMKoHAAA7VOK+xw+Ghho2jv1Z/PWcZ1iM4rc9TSK2j0X+b8x1FLRXafPhRRRQAUUUUAFFFFABRRXzJ+1V+2v4d+AFpPouktD4g8cOmEsFfMNnkcPcEdPUIPmP+yCDQB6T8ef2hvCf7PfhVtW8SXW+7lDCx0uAg3F247KOyjjLngfUgH8i/2gf2jvFn7RXio6nr9x5GnQsRYaRbsfs9oh9B/E57ueT7AADlvGfjbxX8aPG8mq63d3fiDxBqMojRVUuxJOFiiRegycBVHfpX6Afsif8ABPq28Kiy8Y/E21jvNZGJrPw++HhtT1DT9nf/AGPur3yfuxuXseUfsffsD33xHay8YfEO2m03wrxNaaU2Y59RHUM3dIj6/eYdMAhj+nGlaXZaHptrp+nWkNjY20axQW1ugSONAMBVUcAAdhVwKAMAYFOqkrEt3CiiimIKKKKACiiigAooooAKKKKACiiigAooooAztb1ux8O6RearqV1HY6dZQvcXFzOwVIo1BLMxPQAAmvxR/bM/amvv2lPiK8lo8tt4O0pmh0iybjcM4adx/ffA4/hXA65J/Yv4t/CvRvjP8PtW8H6810ul6kgWRrOYxSKQwZWBHBwwBwwIOOQa/Gv9qD9j3xh+zRrTSXsbax4Tnk22evW0ZEbeiSrz5cmOxODztJwcfV5AsMqrdR+/0/4HmVE8Eooor9CLCiiigAre8D+O9f8Ahv4msvEPhnVbjR9Ys33w3Vs2CPUEdGU9CpBBHBBrBoqZRU01JXQH7Afsif8ABQDQfjlHZ+GPFzW/h3xyQI4wW22upH1iJ+65/wCeZPP8JPIH2CMV/OBHI0Tq6MUdTkMpwQfWv0D/AGQP+Ckdz4fFj4P+LF1LfaZxDaeJmy81uOgW47uv/TT7w77s5HwuZZG43rYVadY/5f5ENdj9PqKo6XqlnrenW1/p93De2VzGssNzbyCSOVCMhlYcEEdxV6vjttGSfDX/AAUM/Y1HxQ0i4+I3g6x3eLtPhzqNlAvzalbqPvADrKgHHdlGOSFB/KEggkHgiv6QeoxX5df8FFv2NP8AhEL+7+Kfgqxxod1Jv1vT4E4s5WP/AB8IB0jcn5h/Cxz0b5fs8kzO1sNWfo/0/wAi0+h8B0UUV90UFer/ALNv7Q2v/s3/ABFtvEWkM1zYS4h1PTGfEd5BnlT6MOqt2PqCQfKKKyq0oVoOnNXTA/oU+GPxM0D4v+CNL8VeG71b3Sr+PejdHjbo0bj+F1OQR6iutPH1r8X/ANgv9pDxH8HPivp3hu1t7rWvDviS7itLjSIPmdZXIVJ4geA44z0DKMHopH7QqcivyvMcC8DW5L3T1RDVhaKKK8skKKKKACiiigAooooAKKKKAOf8beMtK+HvhTVvEmt3S2elaZbvc3EzdlUZwB3J4AHUkgDrX4R/tA/GjVvj/wDFTWPF2qFkF0/l2doWyLW2UkRxD6DkkdWLHvX1p/wU6/ae/wCEn8QD4UeHbvdpWlyiXW5Ym4nuhysGR1WPqR/fOOClcF/wTq/ZjPxk+JQ8Xa5aeZ4Q8MyrKVkXKXl4Pmji54Krw7D/AHQRhq+4yuhDLsLLG192tPTp82WtNT7S/wCCe37Mx+B3wwGva1a+V4v8SxpcXKyLh7S36xQc8g87mHqQD9wV9ZUcAUtfHV608TVlVnuyAooorAAooooAKKKKACiiigAooooAKKKz9b1my8O6PfarqVzHZ6fZQPc3FxKcLFGilmYn0ABNCV9EB8s/8FF/2iR8Hfg7J4d0q68rxP4pV7OEo2Ht7XGJ5fYkEIp9XJH3a/HLrXq/7Tvxyvf2g/jFrXiucyJp7P8AZtMtnP8AqLRCRGuOxOS7f7TtXlFfquVYP6nh0n8T1fr2+RolYKKKK9gYV+pv/BLb9nv/AIRTwZefE7WLbbqmvKbXSxIvzRWat8zj08x1/wC+Y1I4avgb9mb4I3v7QPxh0Pwlbh0spH+0ajcoP+Pe0QgyN7E8Kv8AtOtfu/omj2Xh3RrHStNt0tNPsoEtre3iGFjjRQqqB6AACvj+IMbyQWGg9Zav0/4JMmaFFFFfBEBRRRQAUUUUAFFFFABRRRQAUUUUAFFFFABRRRQAUUUUAFFFFABRRRQAUUUUAFFFFABRRRQAUUUUAFFFFABRRRQAUUUUAJivyw/4Kjfs7nwt4ws/ijo9rt0vXGFtqqxrxFeBflkPoJEX/vpCTy1fqeelcf8AFn4aaT8YPh3rvhDW499hqls0JcDLRP1SRf8AaRgrD3UV6GX4t4LERqrbZ+g07H89tFdN8Svh/q3wr8d634U1yHydT0q5a3lA+64HKuvqrKQwPcMK5mv1uElOKlF6M0CpbS7msbqG5t5XguIXEkcsbFWRgcggjoQe9RUVW4H7lfscftCw/tEfBnTtXnlX/hJNPxY6xCMA+eoGJQOyyLhh2BLD+GveM8V+IH7Ev7RUn7PPxlsry9nZfC2sbbDV48/KsZPyT49Y2OfXaXA61+3FvPHcxRzROskUihldTkMDyCD3FflebYL6niHyr3Zar/L5GbVixRRRXjCCiiigAooooAKKKKACiiigAooooA+W/wBvb9mJfj98LX1HR7UP4z8PI9zYbF+e6ixmS299wGV/2gBwGNfk78E/i3rfwH+J+j+LdHLC60+bE9qxKrcQniSF/ZhkexweoFf0CV+TP/BSf9l3/hWvjT/hY3h202eGvEE5+3RRr8tnenJJ9ll5YejBhxlRX12SY2Mk8FW1T2/VFJ9D9P8A4a/EPRvit4G0fxZ4fuBdaVqkAmib+JD0ZGHZlYFSOxBrqOor8k/+Cbv7Uf8Awq/xv/wr7xFd7PC/iGcfZJZW+WzvThVOeyycKfRgh4G41+tec14WYYOWCrum9t0/ITVh1FFFecIKKKKACiiigAooooAKKKKAPj//AIKdfFAeBf2dn0C3m8vUPFF4lkApwwt0/eSsPb5UQ+0lfj5X6Sf8Fafhx4o1AeEvGcDG78J6dC9hPCikm0uJH3ea3+zIAi57GMD+IV+bdfpmQwhDBpxd222/X/hjRbBRRRX0IwooooAKKmsrK41K8htLSCS6up3EcUMKF3kYnAVVHJJPYV+hH7Kf/BMu51P7H4n+Lsb2lnxLB4XjcrLIOo+0uOUH/TNTu9SuCp4cXjaODhz1X8ur9AbsfMH7N/7Ivjn9pLVV/se1/svw5FJtu9fvUIt4/VUHWV8fwr043FQc1+uH7Pf7Lfgf9nDQRbeHbDz9XmQLea1dgNdXJ7jd/AmeiLgcDOTzXqWh6Fp3hnSbTS9KsoNO061jEUFraxiOKJB0VVHAFcx8XPi/4Z+CPgq88UeKtQWx063G1EGDLcSEHbFEv8TnHTtySQASPzzG5niMxn7OCtF7JdfXuQ3c0PiJ8RvD/wAKvCN/4m8T6lFpekWSbpJpTyx7Io6sxPAUck1+Nf7W/wC2F4g/aY8SGBPN0jwXZSk2GkB+XPQTT44aQjt0UHA7s2L+1B+1R4n/AGmfFpvNSdtP8PWjsNM0WJyY7dem9v78hHVj9BgcV4nX1WVZRHCpVa2s/wAv+CUlYKKKK+nGFFFFABRRX1V+xl+xFq/7Q2pw+IfECT6R4AtpP3lyBtl1BlPMUOf4ezSdB0GTnHNiMTTw1N1arskB9W/8Evfip8QfGPgnUPD2v6fcX/hDRlEel6/O2CjZH+iDPMiqDkEfcA2ngqB91j1rF8KeF9J8E+H7DRNDsINL0qyiENvaWybUiUdh/Mk8kkk8mtuvyXF1o4ivKrCPKn0M2FFFFcogooooAKKKKACiiigAooooAKKKKACiiigCORFkUqwDKRggjIIr4M/a2/4J6QeIDe+L/hdax2monMt34cTCRTnqWt+yN/sfdPbB4P3vRSauNOx+B/g/xp4s+DHjZNU0W7vPD3iHTpTG6lSjqQcNHIjDkZGCrDHqK/Uz9lb9uLw58d7e20LXDD4e8cBQv2RmxBfHu0DHv38s8jsWAJGv+1D+xl4X/aHspdTthHoHjSNMQ6tEnyXGBwlwo+8Owb7y8dQNp/Kb4nfCrxb8D/GEmi+JtPn0nU4G8yCZSfLmUH5ZYpBwy8dRyDwcEEVOqK0Z+8tLX5vfsq/8FFp9K+x+FfitPJdWfEVt4lwWliHQC4A5cf8ATQfN6hskj9E9K1Wz1zTrbUNOu4b6yuUEsNzbSB45EIyGVhwQfUVSdyWrF6iiimIKKKKAGcZ561yvj74d6J8SdGfTdatBPFz5ci8SxN/eRux/Q9CCK6vFNPXtUyippxkro0pVZ0JqpTk1JbNbo/O34zfAbXPhJevMytqOgO2IdQjXhc9FkH8Lfoex6geWGWv1d1DT7bVbKa0u4I7m1lUpJFKoZXU9QQeCK+SPjh+yA9t9o1nwKhkj5eTR2PzD18pj1/3Tz6E8Cvl8Zlko3nR1Xbr/AME/bOH+M6dflw2ZO0ukuj9ez/A+WDLTTLUV3FNY3MtvPE9vcRMUkilUqyMOCCDyDUJlr53VH61FKS5olky00y1WMtMMtTc0UCyZaY0tVjLTDL70rlqBYaWo2l96rtLUbS+9Tc0UCdpaiaSoWlqNpaLmqgTNJULS1E0tQtLUXNlAmeWoXlqJ5PeoXlqLmygSPJioXkzUbSVC8mals2jEkaXFfaH7If7WSotp4H8Z3mBxDpmpztxjosMjH8lY/Q9q+Jyc0dDXThcXUwtTnp/PzPEzrI8NnmFeGxC16PrF91+q6n7aBww45pxGa+Hf2TP2u/I+yeC/HN5mM4h07WJ26dljlY9uyufofWvuCM7hn19K/RMLiqeKp89P5rsfyXnGTYrJMU8NiV6Po13X9aHhvxs+BC+IFm13w9Eqapy9xarwtx6svo/8/r1+Y5FltZnhmRopY2KvG4IZSOoIPQ1+h/415R8XfgbYeP43v9P2WGuqOJQMJNjoHx39G6/XjHHisFz3qU9+x9FkXETwyWFxjvDo+3k/L8j5KSapkm96TxBoOpeFNUl07VbWS0uozyrjgjsQehB9RVJZfQ14DvB2Z+qRcKsVOm7p9UaazVKs3vWYs1SLN70KRLgaQmNPE3NZyzdKes/vVcxDgaAn560vn+9Z4n5p3n0cxHsy95/vQZ/eqPn0hn4o5g9mXTPxTDNVMz8U0ze9HMUoFsze9RtNVVpveo2mqXItQPR/g/8AEhvAfidGnc/2XdkRXK/3f7sn/Ac/kTX2HDKs8SyKwZWAKkHII9RX54NMa+lP2cPiwupWsfhTUpsXcKn7FI5/1kY6x/Ve3t9OfYwGJs/ZS67HwHE+UOcfr1Far4vTv8up9A0UlLXvn5cN4xVTVNLttYsJ7O7hWe2nQxyRuMhlPUVcB4o4xS30Y03F3W58UfFf4YXnw11sja02kXDE2txjt/cb0YfqOfUDi0lr7y8T+GLDxfolxpeowie1nXBHdT2ZT2I7Gvi74kfDvUvhprrWd0Gms3Ja2uwuFlX+jDuP6EGvm8ZhXSfPD4fyP2HIM6jj4ewru1Rf+TLv6918zGSarCTVkxz571Ok1eamfXSgayT+9TLPWUk/41Ks/vVqRg6ZqLN71Is3vWWJ6kE/PWruZOmaQnPrTvP96zRPz1p3n+9FyfZmh5/vSGc+tUPP96a0/vRcPZl4ze9MM3vVJp/emNNRcpUy209RPP71Vaf3qFp6hyNVTLLzVXeaoHm96gknxUNm8YE0kvvVaWeoZJ8966n4Y/Du++JfiSOxtw0VlGQ91dY4iT2/2jyAP6A04Jzkox3YVqlPC0pVqztGOrZ2nwA+FL+NdZXWtRiP9i2UgKqw4uJRyF91HBPrwPXH10oxjj6VnaFodn4c0m202xhWC0t0EcaL2A/mT1J7k1pCvrMPRVCHKt+p+E5tmc8zxDqvSK0iuy/zfUdRRRXUeKNI5ziquo6hBpNjPeXUqw20CGSSRjwqgZJq0RgV8y/tHfFlL+d/CmlzZhhYG+lQ8M46RfQHk++B2Nc9esqEHNnqZZgKmZYmNCG3V9keffEbx9P488UXGoOWS2X93bRE/cjB4/E9T7mubWb3rMWapVmr5KVRzk5Pdn7vRwsMPTjSpq0UrI0lmPrTxNWcs3vTxNx1pcxbgaHn/WnCf3rP8/6U7z6fMTyF7z/ejz/eqPn0efRzC9mXPP8ArTTNVMz800z9eaOYpQLhmNRtN71UM3vUbTe9LmLUC001RPNVZpqiaX3qLmigTvNTrG0utWvYbS0gkurqZgkcMS7mY+gFXvCXhDV/HWrJYaRbNcSnl5DxHEv9527D+fbNfXXwq+DumfDayEuBe6xKuJrx16f7KD+Ff1PfsB24fCzrvsu54GbZ1h8rhb4qj2X6vsvzMT4MfBCDwNDHqurIlxrsi8L95LYH+FfVvVvwHGSfXwR17UZI5rgfi/8AGHQPgx4Zl1jW5xvcEWtnGR51zJj7qD8st0A69q+lSp4an2SPx2c8XnGKWjnObskvyS7E/wAWPizoXwe8Kz65rtzsRcrBbJgy3EmOEQdz79AOTX5e/GH4x678Z/Fsus6xJsiXK2lijHyraPP3V9Se7dSfYACL4ufF3XvjJ4qm1nW58KMrbWaE+XbJnhEH8z1J/DHEV8LmOZSxUuSGkF+Pmz+l+EuEqWR01iMQlKvJavpFdl+rJUkqdJKp05XIrxUz9GcbmgktTLJWektSpL71aZi4miktTLLWcstTLJVXMXA0FlqVZPes9ZakWWquYuJoLLUiy1QWWpFlq7mTgXxLUiy1QWX3p4louZuBfEtPEtUBL708S1VzNwLwl96cJaoiX3p4lp3J5C6Ja2PC/hrVvGesQaXotlNf3sx+WKIZwO7MeigdyeBXc/Bv9nHxN8V5obpo20jQCctqE6cyD0iXq/14X3zxX3T8N/hV4e+Fujiw0OzETMB511J800zDu7d/oMAdgK9nB5fUr2lPSP5+h+eZ9xZhcrvRw9qlXt0Xq/0X4HmvwL/Zg074eLDq+viPVPEIwyd4bU/7AP3m/wBo/gB1PvYHHpS444o6V9fRowox5aasj8Cx2PxGY1nXxMuaT+5eSXRDqKKK2OAKKKKACiiigAooooAKr3N1FZ28s08qQwxKXeSRgqooGSST0AHeuX+JvxT8M/B/wxPr/irVYtL0+Lhd5zJM+OEjQcux9B9TgAmvyt/ak/be8T/Hya40bSjN4c8EhsLp8b4mvADw1ww6+uwfKO+4gGk3YaVz3r9rH/gomluLvwn8KboSTcxXXideVXsVtvU/9NDx/dzw1fDXgL4e+LPjX40j0fw/Y3Wu63euZJXJLbcn5pZZDwq5OSzHv6mvQv2bf2TPF/7RmrK9jEdJ8MQybbvXLmMmNfVIxx5j47DgcZIyM/rL8FvgR4S+A3hdNE8LaeINwBur6bDXN24/ikfHPfAGAMnAFTuVseY/srfsXeG/2e7GHVr8Ra943lTEupMn7u1yOUtweg7Fz8zc9AdtfSlFFWQFFFFABRRRQAUUUUAFFFFABRRRQAUUUUAFFFFACYoNUdW1mw8P2Et9qd9b6fZRDMlzdSrHGg9SzEAV4H4z/b/+BnguV4JfGsOrXKHHlaPBJdA/SRV8s/8AfVa06FWs7U4t+iA+iulZniDw7pvivRbzSdZsLfU9Mu4zFcWl1GJI5UPUMp4NfJkv/BVL4Mxz+WLfxLKn/PVdPj2/rKD+ld34I/4KAfA7xvPHbxeMYtIunxiLWYJLVR9ZGHlj/vquqWBxdP3nTkvkOzPjD9sD/gnNqXw6N74u+GcFxrPhgZludGGZLqwXqSneWMf99KOu4ZYfC5GDg8Gv6NdO1Oz1mxivLC7gvrSZd0c9vIJI3X1DDII+lfF/7X//AATu0n4q/bfFnw8it9C8XtmW407iO01FupPpFKf733WP3sElq+my3O3G1HFP5/5lJ9z8mqK1PFHhbV/BWvXuia7p1xpWrWchiuLS6jKSRsPUH8wehBBFZdfbRkpLmiUFFFFUAUUUUAfSH7KX7bPiv9m7UItNnMniDwRLJm40eWT5oMnmS3Y/cbuV+63OcE7h+vfwl+MXhP42+EoPEXhLVI9SsJMLIg+Wa3kxkxyp1Rh6Hr1GQQT/AD6V33wZ+OHi74DeLofEPhLU3srgYW4tny1vdx5/1cqZwy/qOoIPNfN5lk9PF3qUvdn+D9f8xNXP6Bapalp9trGn3Nle28d3ZXEbQzW8yB0kRhhlYHgggkEGvBf2W/2yfCP7S2lJbwuuieMII913oU8gLNjrJC3HmJ+q9wOCfoYda/PKlKph5uFRWaMz8Xf24f2Rbr9nPxn/AGtosMs/gLWJWNlNy32OU5JtnPsMlCfvKO5Vq+X6/oa+I/w80L4reC9T8LeI7Nb/AEjUYjHLGeGU9VdT/CynBB7ECvw//aX/AGd9d/Zu+I914d1UNc6dLmfS9TCYS8t88H2cdGXsfUEE/oGT5n9ah7Gq/fX4r/PuaJ3PJaKK9f8A2VvgDfftF/F3TPDUQki0mI/a9WvEH+otVI3YP95iQi+7A9Aa+irVY0KbqTdkhn2V/wAEu/2ZvslvL8Xdftf38we10CKVeVTlZbkfXmNT6b/UGv0YHNUNC0Sx8NaLY6TpdrHZafZQJbW1tEMJFGihVUD0AAFaGQK/I8bipYyvKrL5eSM27i0UUVxiCiiigAooooAKKKKAEz+VfPf7av7Sdv8As5fCe4urOVG8W6uHtNHtzglXx885H92MEH3YoO9e1+KvE+meC/Duo69rF5HYaXp9u9zcXEv3Y41GST69Og5PQV+GH7Tvx91P9oz4r6l4mu/Mg05T9m0uxY5FtaqTsX/eOSzH+8x7AV7mUYD65W5pr3I7+fkNK5ynw98C+IfjZ8SNM8O6Wsmoa7rd3gyysW5YlpJZG5OFG5mPoDX7s/Bj4S6N8E/htovg/Q48WmnxBZJyoD3Ep5klf/aZsn24A4Ar5i/4Ju/su/8ACrfBH/Cf+ILTZ4p8QwA2sUq/PZ2RwyjHZpOGPoAg4O4V9rjvW+dY/wCsVfY037sfxf8AwBti0UUV84SFFFFABRRRQAUUUUAFFFFABRRRQAnfFfn5/wAFRv2jxoHh22+FOh3WNQ1RVutZeNuYrYHMcJx0LsNxH91R2evsv4y/FTSfgr8N9b8Yay2LPTYC6xA4aeU8RxL7sxC+2c9Aa/Bj4i+PdX+KHjjWvFWuzm41XVblrmZuy56Ko7KowoHYACvpsiwP1it7aa92O3m/+BuUkc5RRRX6OWFHWivor9hj9ndv2gPjRZx6hbmbwtoe2/1VmHySAH93Af8ArowwR/dV/SsMRXhhqUqs9kB98/8ABN/9nc/CP4RjxTqtr5XibxUqXLCRfnt7Mcwx+xYEyH/eUHla+wKjjRYkVFAVVGAAMACpK/IMRXniasqs92ZBRRRWABRRRQAUUUUAFFFFABRRRQAUUUUAFFFFABRRRQAUUUUAFFFFABRRRQAUUUUAFFFFABRRRQAUUUUAFFFFABRRRQAUUUUAFFFFAH5+f8FR/wBnH/hIvDlr8VdEtt2oaUi2msJGvMtqT+7mOOpRjtJ/usOyV+X9f0Z61o9l4i0i90rUbaO8sLyF7e4t5RlJY3UqykehBIr8KP2o/gTe/s8/GHWPC8wkk0wt9q0u6cf6+0cnYc9yuCjf7SHtivvcgx3PB4ab1jt6f8AuLPI6KKK+wKCv1p/4Jn/tJf8ACyfh4/w/1u63+IvDMS/ZGdvmubDIVPqYiQh/2TH71+S1dr8Gfitq/wAFfiVofjDRn/0vTZw7QlsLPEeJIm/2WUke2cjkCvLzLBrG4dw+0tV6/wDBE1c/oNJNHUVy3w1+IWj/ABV8DaL4s0Kf7RpeqW6zxE/eQnhkYdmVgVI7FTXUgc1+TSi4txkrNGYtFFFABRRRQAUUUUAFFFFABRRRQAh61zHxI+H+jfFLwRrHhXX7UXWk6nbtBMndc8q6nsysAwPYgGunIzQKItxalF6oD+f/AOOvwb1v4BfE7VvCWsqTNZyb7W7C7UuoGOY5l9iOo7EMOoNfqZ/wT9/alHx3+HQ8O69d+Z428PxLHcNI3z3tt92O492HCv74J++BWp+3f+y6n7Qnwza/0i2U+NtBR59OZRhrqPrJbE992Mr6MB0DNX5K/CL4pa/8CviVpXivRmaDUtMn/e20mVWaPpJDIPRhkHuOo5Ar75cmd4Kz0qR/P/Jl7o/oKoIzXE/CP4qaJ8afh9o/i7w/cebp+oRByjY3wSDh4nHZlbIP0yOCDXbd6+BlGUJOMlZogWiiigAooooAKKKKACiiigDC8ZeEtK8eeF9U8Pa3ZpqGk6lbvbXNvIMhkYYP0I6gjkEAjkV+GP7TXwC1b9nT4p6j4Yv98+nsftGmX7LgXVsxO1vTcMFWHZlPbBP71EflXgn7Yv7NVn+0n8LbjToVjh8UacGutGvHwMS4+aJj/ckAAPoQrc7cV7mUZh9Srcsn7kt/LzGnY/Diirer6TeaBqt5puo20tnf2czwXFvMpV4pFJDKwPQggiqgBJwOTX6ipJrmRoFek/A/9nvxr+0H4mXSPCOltcIhH2rUZ8pa2in+KSTHHfCjLHBwDX0Z+yn/AME4vEXxVNn4j+IAufC/hRsSxWO3ZfXy9RgEfukP95huI6DBDV+pPgT4e+Hfhh4ZtdA8L6RbaNpFsMR21smBnuzHqzHuzEk9zXy2YZ3Tw96dD3pfgv8AMls8U/Zh/Yl8Ffs42cOoCMeIvGTJibWrqMfuiRysCc+WvUZ5Y5OTjgfR/Sj6V5B+0d+0t4W/Zs8GSavrswutSuAy6bo8LgT3kg9P7qDI3ORge5IB+ElKvja2t5SZO5q/HX48+Fv2e/A8/iLxRd7F5S0sYiDcXkuOI417+5PCjkmvxd/aJ/aN8VftIeNpNc8Qz+TZQlk0/SYWPkWURP3VHdjgbnPLEdgABlfG745eKvj943ufEvim9M0zZS2tIyRBZxZyI4l7AevUnkkmvPq/Q8syqGCjz1NZv8PJf5lpWCiiivoRhRRRQAUUV93fsO/sBzfENrDx98RrJ4PCwIm07RpgVfUe4kkHVYfQdX9l+9x4vF0sHTdSo/8Ag+gN2Oc/Yl/YQvvjXdWnjHxrbzaf4EicPBbHKS6qQeinqsXq/U9F7sv60aPo9j4f0u003TbSGxsLSNYYLW3QJHEijAVVHAAHaprK0gsrSG2t4Ugt4UEccUShURQMBQBwABxirPOfavy/HY+pjp809Etl2M27i0UUV5whuMUvaj3rzHS/2i/AGt/F29+Gtn4ht5vFlpD5slqp+QsM74lfo0igZZByB9Gw405zvyq9tWM9PooopCCiiigAooooAKKKKACiiigAooooAKKKKACuG+LPwc8KfGvwrLoPizTE1C1bLQzD5Z7Z8ffifqrfoehBHFdzRQB+Nv7Tn7F/iz9nu6m1KBZPEHg13/davBH80AJ4S4UfcPbd908cgnaM39m39r7xj+ztqKW1tKda8KSSbrnQ7qQhBk8vC3Plv9AQe4PBH7NXtlb6jazWt1BHc20yGOSGZA6OpGCrA8EEdjXwJ+1H/wAE4Y7z7Z4n+E8Swzcy3Hhl2wjdybZj90/9M24/ukcLUNW2LTvufXXwT+P3g74+eHBq3hbUhLLGB9q06fCXVox7SJnp6MMqccE4Nel1+Bnh3xL4s+DfjQX2l3V/4Y8SabKY3GDFLGwPzI6MORxgqwwe4r9Jv2Y/+Ch2gfElbTw94/a38M+JmxHFf52WV43bkn9059GO0noRkLTTE0fZtFNVgwBBBB5BFOqiQpMUtFABSEcUtFAHlHxe/Z28L/Fq3ea6h/s7WwuI9TtVAk9g46OPY8+hFfC3xZ+B/in4Q3zLqtoZ9NZtsOpWwLQyegJ/gb/ZbHfGRzX6fEVT1HTrTV7Ka0vraK7tpVKSQzIGVlPUEHgivKxWX0sT720u/wDmfbZHxXjcnapv36f8r6ej6fkfkOZaaZa+1fjF+xFp+r/aNT8DTrpl2cs2l3BJt5D/ALDclD7HI/3RXxz4u8I634E1eTS9e0240y8T/lnMuAw/vKejD3BIr5DE4OthX76079D9/wAnz/AZzD/Z5+91i9Gvl19UZpl96YZarmWo2lrz7n1KgWWlqNpartLUbSUXNFAsNLUTS1A0tRtLUXNFAnaT3qFpahaSomlqbmygTNJULy1GXJpKls0URSxNJRRUlhRRRQAdDX17+yx+2LL4ZNp4S8c3TTaScRWerSnLW3YJKe6ejdV78fd+QqK68NiqmFqc8H/wTwc4yXCZ3hnh8TG/Z9U+6f8AV+p+1trcxXsKSwussTqGV0OQwPIIPerPevzd/Zj/AGuL74VTW/h7xLJNqHhRmCxyHLy2Ge692j9U7dV9D+iOg69p/ifSbbU9Ku4b6wuUEkVxA4ZHU9wRX6Fg8bTxkOaGj6rsfyln/D2LyCv7OurwfwyWz/yfdGP45+HujfEDS2s9Wtg7DJinj+WSI+qt/Toe4r5P+JvwQ1z4dPJchDqWjZ+W8hXmMeki/wAP16e/avtj3pksKTIUdVdSMEMMgitMRhKdda6PuYZVnmJyx2j70OsX+nY/OVZqkE1fVHxM/Zl0rxCJb7w6yaPqByxgx/o8h+g+5+HHtXzN4r8Ga54IvTba1p8to5PySEZjk91ccH8K+br4arReq07n6/luc4PM4/u5Wl/K9/8Ag/Ipib3p4m96zvPpwm9647nvOmaImPrS+dWeJqXzvencnkL/AJ1IZjiqPne9Bm4ouHIXTMfWmGb3qn53vTTPx1ouP2ZbM1MaeqjTUxpjSuWqZZaanWmpz6ddwXVrM8FxA4kjlQ4KMDkEVntN71E01LmtsW6UZR5ZI+6/gt8WrX4meH1ErJFrVsAt3AOMns6j+6f0PHpn0knNfm94T8Z6j4I1+11fS5vKuoG6H7si90Ydwf8APNfd3ww+JmmfE7w9HqNg4SZcLc2pbLwP6H1B7HuPfIH1GCxirrkl8S/E/EuI8hlllT29Ffupfg+3p2O1oopK9U+JExWF4t8Jab400WbTdTgE1vIODj5kPZlPYj1/pW50A5pT1pNKSsyoTlTkpwdmtmfCvxO+GWpfDLWTBcgz6fKSba9VcK49D6MO4/LiuQSf3r9A/EfhvT/FWlTadqlsl1aSjDI46HsQeoI7Ec18efF34K6j8Nbt7u38y+0KRv3d0B80OeiyY6H0bofY8V81i8HKl78NY/kfsWRcQU8clh8S7VPwl/wfL7uxwyXFTLPnvWSs3vUiz+9eZc+2dM1RN71IJ+etZaznjmnrcUXM3TNMT80vn1mi45pftFVcn2Zo+fSGes/7RSG4ouHsy+0/vTGm681RNxTGnPrU3KVMutPjvUT3FU2n96iaf3ouaKmWnnzUDzVXaatTwn4X1LxxrsGk6VAZ7mU8k8JGvd2PYD/PNKKc3ZblTdOjB1Kjslq2W/BnhLUfHviG30nS4/MmkOXkP3IkHV2PYD9eAOTX3B4A8D6b8PfDsOl6emSvzTTsPnlfuzf4dhgVQ+F3wv074Z6EtnaATXcoDXN4y4eVv6KOw7fUk12w/WvqMJhFQXNL4n+B+I5/nkszqeypaUo7eb7v9EOHSilor0j5EaPu0UmcEDqa84+MfxfsPhXoRkLJcatcKRaWhblj/eb0Ufr0HtnOcacXOTskdGHw9TFVY0aMbyeyMb4+/GCLwBo7aZp0wbXrxcJtOTboeDIff+6PXntz8em6aV2d2LOxyWY5JNV9Z8Q33iPVbrUtQuXuby5cvJK55J/oB0AHQVAs1fIYnFOvO726H79k2S08qw/JvN6yfd/5LoaSzVKJqzFm9DUgmNc1z3HA0hMKeJunNZwnpwm96Lmbpmj5x9ad51Z3nU7zvencnkL/AJ1HnVQ873o873ouHIXTMfWkM3PWqJm5pDNz1ouP2ZbMw9aY01VDPXS+C/h14h+IN2IdH095Yw2JLmT5YY/95z/IZPtVRi5vlirszrTp4eDqVZKMV1ZgtMTXq3wv/Z/1nx15V9qIfSdGbDCR1/eyj/YU9Af7x49Aa9n+Gv7OGh+DfKvdUC61qi4YPMv7mI/7KHqfds+wFewhQF4Fe5h8v+1V+7/M/NM14sunRwC/7ef6L9X9xh+EvBmleCdLSw0m2W3gXk45Z2/vM3Umt3tSGvn39o/9q/SPg3bTaVpRi1bxZInyW27MdrkcPKR+YQcnvgEE+rVq08NT5puyR8Jg8Hi84xKo0Iuc5f1dvojrPjz+0F4f+B3h83F64vdZnUiy0uN8SSn+8391AerH6DJ4r8yviT8S9e+K3ie41zxBeG5upPljjHEUMeeI41/hUfmepJJJrM8WeLtX8c69d6zrl9LqGo3LbpJpT+QA6BR0AHAHSsivgsfmE8XK0dIrZf5n9Q8McJ4fIaSqT9+s95dvJdl+f4BRRRXjn34UUUUAAOKesmKZRQBYWWpVlxVIHFPWTFUmQ4l9ZalWT3rPWWpVl960uZOBfWWpFlqgstSLKPWi5k4F9ZakEtUBLjvTxLV3M3AviWnCWmaTp19rt/FZadZz315K22OC3jMkjn0Cjk19S/CD9h3WNaaDUPHFwdIsjhhp1s4a4f2duVQfTJ/3TXXQw1XEytCN/wAj5/NM4wOUU+fFVEn0W7fot/0Pn7wd4L13x/qyab4f02fUrtuqwr8qD+87HhR7kgV9l/Bj9jPTPC4g1Xxi0WtaoMOtiozawn3z/rD9fl9j1r33wb4G0LwDpMemaBpkOnWSfwRLyx/vMx5Y+5JNdDjtX1uEyunQtKp70vwPwXPONcVmV6OFXs6f/kz9X09F94yGFII1SNQiqMAKMACpaKK9w/OL31YUUUUCCiiigAooooAKKKy/EXiPS/CWjXWrazqFvpemWqGSe7upBHHGvqSeKANSvm/9pr9tbwn+z9bz6VatH4i8Zlfk0qCT5LckcNcOPuDvtHzHjgA7q+Zf2nv+Cj97r/2vw38K3l0zTjmObxFIpS4mHQ+Qp5jX/bPzegXGT8ffDz4aeLvjX4vXSPDenXWuavcsZJpMkqgJ+aSWQ8KMnlmPU9yalvsUl3LPxY+Mfi/45+K31rxTqUuo3jkpb2yAiG3UniOKMcKOnuepJPNfVv7Kv/BO3UPFn2PxR8UIZtL0U4lt9AyY7m6HUGY9Yk/2fvn/AGeCfo79l79hLwz8DVtte1/yfEvjVQHF06ZtrJvSBD1Yf89G59AvOfqehLuDfYztD0HT/DOkWul6TYwabp1rGIoLW1jEccajoFUcCtGiiqJCiiigAooooAKKKKACiiigAooooAKKKKAEJxQCaCOa5f4i/Ebw/wDCnwjfeJfFGpxaXpNmm6SaU8seyIvVmPQKOTRGLk1GKu2BvXt7b6baTXV1NHbW0KF5JpXCoigZLMTwAB3NfB/7SX/BUHRvCU15oHwutofEWppmN9eus/Yom6HylGDKR/e4XoRvFfKP7Wf7cPij9o3UJ9I08zeHvAsUn7nS0fEl1g8SXDD7x7hB8q8feI3V8y19zl2QpJVMXq+3+ZaXc7X4mfGjxt8Y9WOoeMPEt9rk4JMcc8mIYs9o4lwiD/dAriqKK+xhThTXLBWRQUUUVYHpXwb/AGifH/wH1dL3wj4guLKAuHm06VjJZ3HtJEeDxxuGGHYiv1X/AGUP26PC37RsMWi6gkfhvxwiZfTJJMxXeBy1u5+96lD8wGfvAFq/F6vv7/gnr+xTc+JNS0v4qeNbeW00e0kW50TTnyj3kinK3D9xGpAKj+MjP3R83zWc4bCOi6tXSXRrdvt5idj7R/aY/ZJ8G/tL6Fs1WEaX4kt4yljrttGPOi7hHHHmR5/hJ4ydpUnNfj38dv2e/GX7PPix9E8V6eY43LGz1KDLWt4g/ijfH0ypwwyMjkV++9cl8Sfhh4Z+LvhW78N+LNJg1fSrgcxyj5o27OjDlHGeGBBr5TLs2qYJ8kveh27ehCdj+eqivqX9rX9hPxN+zzdXGu6L5/iLwIz5W+VMz2QJ4S4UDgdhIPlPfaSBXy1X6Rh8RTxUFUpO6NAoooroAKKKKAL2ia5qHhrVrTVNKvZ9O1G0kEsF3ayGOSJx0ZWHINfp/wDsf/8ABR3T/HJsvCPxRuINK8QnEVrrxxHbXp6BZe0Uh9eEb/ZOAfyyorzsbgKOOhyzWvR9UDVz+kBWDLkHI9a8p/aR/Z80H9pD4cXXhvVlW3vUzNpupKmZLO4xww9VPRl7j0IBH5y/sg/8FC9Z+D5svCvjuS417wYMRQXeS93pq9BtzzJEP7h5A+6eNp/Vbwl4v0fx54estc8P6lb6vpF5GJYLu2cOjj+hB4IPIIIOCK/OMVg8RldVSfTZoztY/AT4h/DHxF8L/Hmo+ENf0+S21yyn8gwqCwlz9xoz/ErAgqR1BFfsX+xB+zbH+zv8IoItQgA8Xa0EvdWkx80Zx+7t8+kYJB/2mc9CK9E8c/APwX8RPH/hTxprWkJc+IPDUpks7gYG/glVkGPnCOd6/wB1hkdSD6R24rszDN5Y2jCklb+bzf8Al1G3cWiiivniQooooAKKKKACiiigBCcUtJXzV+3D+1FD+zp8Mnh0ydG8Z62r2+lxcEwDGHuWHomeM9WI4IDY1o0Z16kaUFqwPlL/AIKa/tUf8JLrLfCbwzebtM06USa7PC3E9ypytvkdVjPLf7eBwU58t/4J/fstt8d/iQPEGuWhk8E+HpVluRIvyXlx96O39x0Z/wDZwD98GvA/hl8O/EPxw+JGmeGdHV73WdYucPPKSwQE7pJpG64UbmJ68dzX7q/Bf4SaJ8EPhvo/hDQottnYR4knZQHuZjzJK/8AtM2T7cAcAV9tja0MpwiwtF+++v5v/It6Kx3SqEUKBgDgAU6iivhCAooooAKKKKACiiigAooooAKKKKAEJxRmjPNfO/7bX7R8X7PHwgurmxmUeLNZD2WkR5+ZHI+efHpGCD/vFAeta0aU69SNOC1YHw7/AMFMf2kv+Fj/ABCT4e6LdbvD3hqU/bGjb5bm/wAEN9RECUH+0ZPavienzzyXU8k00jSyyMXd3OWYnkknuaZX65hMNDC0Y0o7L+rmuwUUUV2AS2lpNf3UNtbRPPcTOI44o1LM7E4AAHUk9q/cb9jn9nyH9nf4Mado08S/8JFf4vtYmGCTcMB+7B7rGuEHYkMf4q+FP+CY37OX/CffECb4j61a79B8NyhbBZF+We/xkEeoiBDf7zR+hr9YhXwOfY72klhoPRav17fImT6C0UUV8gQFFFFABRRRQAUUUUAFFFFABRRRQAUUUUAFFFFABRRRQAUUUUAFFFFABRRRQAUUUUAFFFFABRRRQAUUUUAFFFFABRRRQAUUUUAFFFFACd6+X/29v2bR8e/hFNe6VamTxd4eD3mnbV+e4jxmW399wAKj+8qjjJr6hpK2oVp4erGrDdAfzfMpRipGCDgg0lfYX/BR79mv/hUXxO/4THRrXy/CviiV5Ssa4S1vfvSx+wfl1/4GAMLXx7X67hcTDF0o1obM13CiiiuoD7r/AOCZH7TH/CD+MJPhhr11t0TXpvM0uSRvlt70jHl+wlAA/wB8Lj7xr9VxX84VrdTWVzFcW8rwTxOJI5Y2KsjA5BBHQg96/bb9if8AaRh/aK+ElvdXsyf8JZpASz1iEYBd8fJOB/dkAJ9AwcDgV8Fn+A9nP6zTWj39e/zJkup9EUUUV8eQFFFFABRRRQAUUUUAFFFFABRRRQAhr8s/+Cl37KX/AAh+uv8AFXwxZ7dF1OYLrVvCvFtdMeJ8Dosh6+j/AO+MfqYeeKxvFPhfTfGnh3UtC1mzj1DStRge3ubab7siMMEe31HIPIrvwGMngqyqx26ruhp2PyG/YA/aqPwG+IP/AAj2v3ZTwPr0qpcNI3yWNxwqXA9F6K/tg/wAV+xyOsqB0YMhGQQcgivwl/ao/Z21T9m34pXnh+58y40a4zc6RqDDi4tyeAT03r91h6jPRhX3b/wTX/axPjrw9H8LvE93u8QaTDnSLmZvmu7RR/qsnq8Y6eqf7hJ+jzjBxxFNY/D6prX/AD/zKa6n3lRRRXxpAUUUUAFFFFABRRRQAUUUUAfn9+37+w/q/wATvFGneOfh1pa3euX8yWer6fGyxiQnhLrLEAYACuc9NrdmNd7+yr/wT08L/BRbPxF4uEHirxohEiF03Wdg3/TJGHzuD/y0YdhtCnk/YdHSvTeZYl0Fh+a0V99u1+w7hwooo75r5s/a8/bJ0H9mnw+1lbeTq/je8iJsdK3ZWIHgTT45VAeg4LEYGBlhxUaNTEVFTpq7Yjc/an/aw8Nfsy+FWnvGTUvE94h/s3RY3w8p6eZIf4Iwerd8YGTnH4x/Fb4seJvjP40vfFHivUX1DU7k4A6RwRgnbHGvRUXPAHuTkkk0fH3j/X/id4s1DxJ4m1KbVdYvpPMmuJj+SqOiqBwFGAAMCuer9My7LKeBhd6ze7/RGiVgooor2xhRRRQAUUUUwPof9hfTPhlq/wAdtLtviWS1u+P7KhuMfYpbzcNi3Gex/hB+UtgNwcH9t0RY41VAAoGAB0xX84IJByODX6gf8E/v25B4tisfhn8QdQ/4nkYEOjaxcv8A8fqjhYJWP/LUdFY/f6H5sbvjM+wFWqvrNNtpbrt5r9SZI/QOikpa+EIEzxSbsU13WNCzkKoGST0Ffmp+3J/wUD+3i/8Ah98LtRK2vzQap4jtX5l7NDbMP4exkHXovHJ7MHg6uNqezpr1fRDSudP+3H/wUCTwyL/4f/DLUFk1n5oNT1+3bK2nZooGHWTsXH3eg+blfzT0rXtS0PW7bWLC+uLTVbaZbiG8hkKypIDkOG65zzmqBOTk8miv1DB4Glg6Xs4L1fc0Ssfsx+xJ+2XYftE+HF0LXpYbLx/p0INzCMIt/GOPPiHr/eUdCcjg8fVJx+dfzqeE/Fer+BfEmn6/oN/Npmr6fMJ7a6gbDRsP5jsQeCCQcg1+z37HX7XWk/tL+EPJuDDp/jbTowNS01TgSDgefCDyYyeo6qTg9VLfFZvlTwzdakvce67f8Aho+j6KKK+YJCiiigAooooAKKKKACiiigAooooAKKKKACiiigDwz9ov9kfwZ+0Tp7SahbjSPE0abbfXbRB5ox0WVeBKnseR2Iya/Kv47/s2eNv2e9c+yeJNPL6dK5W01i1Be1uR7Nj5Wx1RsH6jBP7j1jeJvC+keMtFutH1vT7bVdMul8ua1u4xJG49we/cHqDyKlq5Sdj8ov2Z/wBvPxb8Eja6Jr/m+KvByYQWsz/6TZr/ANMZD1AH/LNuOMArya/T34V/GTwj8afDaa14S1eLU7bgTQg7Zrdj/BLGeVP14PUEjmvg39pf/gm5qGg/avEPwrEuqacMyS+Hpn3XMI6nyGP+sH+yfm9C5NfHXgvx34t+Dfi4anoGo3vh3XLNzHIFyjZB+aORGGGGRyrAjjkUrtbjsmfvhSGvjD9m7/gov4c+IYtdC+IIg8K+IWxGmo7tthdN7kn9yx9GJX/aGQK+y4pUnQSRsHRhlWU5BHqKpO5NrEtFFFMQUUUUAM/i71zvjHwLoHj/AEt9N1/S7fVLVs/LMmSp9Vbqp9wQa6MCk/GplFSVpK6Lp1J0pqdOTUls1o0fEPxc/YPvbMTaj4DvftkYy39k3rBZB7Ry8Bvo2P8AeNfJ3iPw9qvhLUpdP1nTrrTL2P70FzEY2+uD1HuODX7H8NXN+Nfh54d+IWltYeItHtdUtudonTLIT3Rh8yn3Ug14GKyenV96k+V9un/AP1TJuP8AGYK1LHL2se+0l+j+evmfj6ZaY0vvX2h8Vv8Agn6w86+8B6p6sNK1Jv0SUD8gw+rV8leN/hv4p+HF99k8SaJd6TKThWmj/dyf7jjKt+BNfK4jBV8M/fjp36H7jlPEOWZxFfVqq5v5Xo/uf5q5gNLUbS1HRXnXPqbIUsTSUUUigooooAKKKKACiiigAooooAK9f/Z//aS1/wCBuriNC+peHJnzdaXI/A9ZIj/A/wCh6HsR5BRW1KtOjNTpuzR5+OwOHzKhLDYqClGW6f8AWj7NH7D/AA4+J3h74q+HodZ8PXy3ls4w6dJIXxyjr1Vh+vUZGDXXfxV+PHwz+KfiL4TeI49Y8O3zW0wwJoW+aGdP7ki9x+o6gg81+kXwE/aZ8OfG/TlhjcaZ4kiTM+lzONx9XjP8afqO46E/d4DM4YpKMtJ/n6H8xcTcG4rJJOvQvOj36r1/z29D2Y9az9Y0Sx1+yks9QtIby2kGGinQOp/A1ocYoxivbaT0Z+dRlKLUouzR85+P/wBku2umku/Cl59jkOT9huiWiPsr8sv45+or558V+Cde8D3f2fWtMnsmJwkjLmN/91xkH8DX6Ig844zVXUtMtNXtJLa9toru3kGHinQMjD3B4NeVWy+nU1ho/wAD7fLuLMZhLQr/ALyPno/v6/M/NoTCl84etfX3jb9lLwz4gMk+jSyaBdtztj/eQk+6E5H4ED2rwDxl+z1428HF3OnHVbQc+fp2ZOPdPvD8se9eJWwdejurryP0rAcRZdjrJT5Zdpaf8B/ecB5w9aDMPWqUrPDI0citG6nDKwwQfQimmf3rzz6hRT1Rd86mmbiqXne9NMtFy/Zl1p/eozNVQy+9Mab3qblqBaaaomlqs01RNN70rmigWWm963/AXxG1X4ceIodW0qba6/LLCx/dzp3Rh6fqDyK5JpqhaWhTdNqUXqgq4WniaTpVY3i9GmfpN8Mviho/xT0BNQ0yULMoC3No5xJA/wDdYenXB6H8wO0Pc1+YHgn4gav8PNfg1jRbo29zHw6HmORO6OO6n/64wQDX3j8HPjtoXxb0tTBItnrMSA3OnyN86erL/eXPft3xX12Cx0cQuWekvzPwbiHhirlM3XoJypP74+T/AEZ6h1paSlr1j4QQdKq31jBqNtLbXMKXEEqlHilUMrKeoIPUVa4FGQaBptO6Pk/4xfs13WiGbWPCkb3ViMvLpwy0sI9Y+7L7dR79vAhMVJByCOCDX6WYzx2NeJ/GL9nLTvHPm6novl6ZrZyzcYhuD/tgdG/2h+IPUeFisvv79L7v8j9MyTip07YfHu66S/z/AMz5CWenCen+JPDmq+D9Wk07WLOWyuo/4JBww/vKejD3HFZgn96+fd4OzP1enyVYKpTd0+qNJZ/el8/3rOWf3pfP96nmK9maHn+9Bn96z/P96Qz8daOYPZl8z0wz1RM/HWmmelzFezLjT+9RtPVNp/eux+GXwt1v4pav9m06LyrOJh9ovpAfLiH9W9FH6DmripVJKMVdsxr1aWEputWkoxW7ZV8E+C9W+IOuxaXpEBllbl5DxHEnd3PYfqegya+3Phb8K9L+F+jC1s08+9kAa5vXXDzN/QDsP5nJq78PPhxpPw10JNO0uHDHDTXDAeZM/wDeY/yHQV1nOfWvqcHg1h1zS1l+R+HZ9xBUzSbpUvdpL735v9EPpKKOor1D44QfSikIwp71458cv2iNK+FNnJZWjR6h4kdf3doGysWejSEdB3A6n2HNZVakKMXObsjsweDr46sqGHjzSf8AV32Ru/GL4y6T8KNEaWd1uNWmB+y2Kt8zn+83og7n8BzXwl4p8Y6l411y51bVrlrm7nbJJ4VR2VR2UdhWR4i8V6l4v1q51XVruS8vrhtzyyH8gB0AHQAcCqKy18disbLEy7RWyP6CyHhyllFLml71V7v9F5fmaiy+9SLLWYs1TLP71w3PqHA0lmqRZ/es1ZqkWb3p3MnA0Vn96eJuazhLThNzVXIcDR86l84etZwm5607z/ei5Psy/wCcPWjzh61VtY576dILeKSeZzhY4lLMx9AB1r1bwb+zT418VmOW5tF0Szbky352vj2jHzZ+uPrW1OnUqu0Fc8/FYvC4KPNiKiivN/kt38jzIzDNdP4N+HHiTx9cBNG0yWeLOGuXGyFPq54/AZPtX1J4I/Zd8J+F9k2oo/iC8XnfdjEQPtGOMezFq9dtLSGzgSG3iSGFBtVI1ChR6ACvZo5Y3rVdvJH59mHGdKN4YKF33ei+7d/Ox4P8P/2UtL0dku/Etx/a1yORaRZSBT7n7z/oPUGvdrDT7XSrSO1tLeK1t4xtSKFAqqPQAcCrW3ikIBr3KVCnSVoKx+aYzMcVmE+fETcvLovRbAOB0pskixKWdgqgZJPasXxb4x0bwLodzrGu6hDpunQDLzzNgewA6sT2AyT2Ffnz+0b+2Jq3xTNxoXhrz9G8LnKSODtnvB/tkfdQ/wBwHnuT0HJi8bSwkbzd30R7ORcOY3PqvLQVoL4pPZf5vyR61+0n+2zBo4uvDXw/uI7q+5iudaXDRQ9isXZ2/wBr7o7Z6j4YvLy41G7murqeS5uZnMkk0rFndickknkknvUNFfA4rF1cXPmm/RdEf1LkeQYPIaHssPH3nvJ7t/1stgooorhPpQooooAKKKKACiiigAooooAKcHIptFAEqy08S10Hgf4X+KfiTffZfDeh3mqvnBkhTESf78hwq/iRX1V8Mf8AgnncTeVeeOdaEC8MdO0vlvo0rDA9wqn2avRw+CxGJ+COnfofL5rxFleUJ/Waq5v5Vq/uX5uyPkbRtJv/ABDqEVjplncaheynbHBaxNJI59lAya+nfhT+wn4l8SmG98X3a+HrA4Y2kJEt049D/Cn47j6rX2j4B+FHhT4Y2H2Tw3o1tpsZADyIu6ST/ec5ZvxNdePSvqMNk1On71Z8z7dD8SzjxDxWKvTy+Ps493rL/Jfj6nDfDn4OeE/hXYi28PaXDayMu2W6Yb55v95zyfp0HYCu56UlGOCK+hhCMFyxVkfk9evVxNR1a0nKT3bd2PoooqzEKKKKACiiigAooooAKKxfFXivR/BWh3Wsa7qVvpGmWi75rq7lCIo+p7noAOSeBX55/tJ/8FKb3WhdeH/hUkmm2RzHJ4iuExcSjofIQ/6sf7TfNzwFIzSbsNK59Y/tD/tdeB/2ebGSHULn+1/EzJug0GycGY5HDStyIl9zyewavyz+Pf7Tfjf9oXWfP8Q3/kaVE5a00azJS1g9Dtz874/jbJ5OMDiuO8J+DvFnxi8Xrp2iWN94k1++cyPtJkkYk/NJI7HgZOSzED1Nfo/+zP8A8E7PD/w6Nn4g+If2fxN4iGJI9NA3WNo3XkH/AFzD1I2j0OA1TqytEfKv7Mv7Cni345va61rIl8L+DGIf7bNH/pF2vpAh7H/no3y+m7BFfqN8KvhB4T+DHhiHQ/CWkx6ZaDBllA3TXD4+/K55Zvr06AAcV2aIsaBVUKoGAAMACpKpKxLdwooopiCiiigAooooAKKKKACiiigAooooAKKKKACiiqOqana6Jp13qF/cx2djaxNPPcTMFSKNQSzMTwAACSaN9EBhfEj4keH/AISeDNS8U+Jr5bDSLCPfJIeWc9FRF/iZjgADqTX4rftT/tT+Iv2mfGbXt60mn+G7N2XS9GV8pAn99+zSMOrfgOBXRftqftZah+0h46e106aW28DaTKyaZZ8r57dDcyD+8wzgH7qnHUsT83V+i5RlSw0VWqr33+H/AAe5aVgoorofA/w+8SfErXI9H8L6Le67qbjcLexhMjKvdmxwqjIyxwB619NOcYLmm7Io56ivqUf8E1PjsdKa8Ph6wWYLuFkdUg84+2d2zP8AwKvn/wAffDXxT8LtcfR/FmhXug6ivPk3kRTeP7yN0df9pSR71z0sXQrvlpzTfkwuc1RRX1n+w5+xdd/tAa7H4m8SwS2ngDT5vnPKNqcqnmGM9Qg/jcf7o5yVeJxFPC03UquyQHQ/sG/sRS/GLUbbx141s3i8EWku60spQQdUlU9P+uKkcn+IjaP4sfrPb20VnBHBAiwwxqESONQqqoGAAB0AqHStMtND061sLC2is7G2iWGC3gQJHEijCqqjgAAAACr1fleOxtTHVeee3RdjNu4ma4Lw98b/AAR4q+IOt+CNL8RWl34o0dVa809G+ZM9Qp6OV4DBSdpIBwa+YP29v23o/hFYXPgPwReLJ41uo9t5fQtkaVGw7H/nswPA/hB3dStflj4d8Y634S8T2niLR9TudP1y1n+0Q30MhEqyZ5Oe+cnOeuSDnNergckqYqk6s3y3+H/N+Q0rn9EN3ZwX9pNbXMMdxbzIY5IpVDI6kYIIPBBHavzk/a//AOCbRH27xj8I7TI5mvPCydR3LWv8/KP/AAHste7fsY/tvaT+0NpcPh/xBJBpPj+2i/eWwO2LUFUcyw5/i7tH1HUZGcfV2K86nVxWVV2tn1XRi2P5wrq1msrmW3uIngniYpJFIpVkYHBBB5BB7VFX7Lftb/sI+G/2hLe417RBD4c8dquRfKmIL4gcLcKO/YSD5h3DAAD8kfiR8NPEvwl8V3fhzxVpM+katbH5ophw69nRhw6nHDKSDX6FgMyo46Omkuq/rdFp3OXooor1xhRRUkMMlzMkUSNJK7BVRBksT0AHc0bAb3w88Aa38UfGeleFvDtm19q+pTCGGJeg7lmPZVALE9gCa/cv9m74DaT+zr8LtO8J6bIbm5U/aNQvX4N1csAHfHZeAqjsFHU5J8d/YH/ZGj+Ang0eJfEdqp8ea1CDMrjJ0+3OCIB6MeC59QF/hyfrfFfm2c5l9an7Km/cj+L/AMiG7i0UUV82SFFFFABRRRQAUUUUAFFFNZgoJJwBQBzHxJ+IeifCjwRq/ivxDdC00nTITNK/8THoqKO7MxCgdyRX4VfHr4063+0B8TtV8W6wxV7l/LtLMNuS0t1J8uJfoDknuxY9699/4KF/tXn41eNj4O8N3m/wXoM5BlibKahdjKtL6FF5VPXLNzuGN3/gm/8Asnt8SvFSfEjxNZbvC+iz/wDEvt5l+W+vF5DYPVIzgnsWwOcMK+6y/DwyvDPGYj4mtvyXqy1pqfU3/BPj9lUfA/wGPFPiG02eNfEEKs6SL89janDJD7M3DP77V/h5+vepIopCcV8ZXrzxNWVWpuyNx1FFFYAFFFFABRRRQAUUUUAFFFFABRRRQBQ1nVrLw/pV5qeoXMdnYWcL3FxcSttSKNQWZmPYAAmvww/ay/aCvP2i/i/qXiAtJHoluTZ6RaPx5VspOGI7M5y7e7Y6AV9l/wDBUH9pr+zLCP4ReHrvF1dKlzr0sTcpFw0Vvn1bh2H93YOjEV+Z9fe5DgPZx+tVFq9vTv8AMuK6hRRRX2BQV0/wy+HmsfFfx7onhPQoPP1PVbhYIwc7UHVnb0VVDMT2CmuYr9Uf+CYn7NX/AAhng+X4n69abdZ12LytKjlX5oLLOTIPQykAj/YVSDhzXmZjjI4Kg59dl6ibsfXfwh+FukfBn4daH4Q0SPbY6bAIzIRhp5DzJK3+0zFmP1x0Fdt3o5oJxX5NKUpycpO7ZmLRRRSAKKKKACiiigAooooAKKKKACiiigAooooAKKKKACiiigAooooAKKKKACiiigAooooAKKKKACiiigAooooAKKKKACiiigAooooAKKKKACiiigDz346fCDSfjp8Mda8HawuyG+i/cXO3LW068xyr7q2OO4yOhNfg7498Eat8N/GOseGNdtjaatpdy9tcRnpuU/eU91IwQe4IPev6I+tfAf8AwU7/AGZP+Er8OR/FXw9ZltU0mIQ6zFEvM9oPuzYHUxk4J/uHPRK+nyPHfV6vsJv3ZbeT/wCCUmflzRRRX6MWFew/sq/tA3/7OXxc03xHEZJtGmP2TVrND/r7ZiNxA/vKQHX3XHQmvHqKyrUo16bpzV0wP6MdB1yw8T6LYavpd1He6dfQJc21zEcpLG6hlYH0IINaNfm5/wAEv/2nz8/wh8RXX9+48PzSt9Wlts/m6/8AAx/dFfpEOK/I8bhZYOu6Uvl5ozasOooorjEFFFFABRRRQAUUUUAFFFFABRRRQB4p+1T+znpv7Snwtu9BuPLttcts3OkX7jm3uAOhPXY/3WHpg4yor8UB/wAJP8F/iL/y86B4q8PX30kgnjb8iMj3BB7g1/QwT6V8Jf8ABSL9kv8A4T/w/L8TfCtlu8SaTD/xNbaFfmvbVR/rAB1kjA+pTj+FQfp8mzBUZfVq3wS28n/kykz6D/ZS/aO0z9pT4X2uuQGO21y0222r6eh5gnx94DrsfBZT9RnKmva8c1+DH7Mn7Qusfs3/ABPsvEdhvudMkxb6ppwbC3VuT8w9A6/eU9iPQkH9yPA3jLSPiH4T0vxJoN6mo6RqUK3FvcRn7ynsR2IOQQeQQQeRXHmuXvBVeaHwS28vITVjoKKKK8QQUUUUAFFFFABRRRQAUUUUAfMv7bn7WE37M3gu0j0rTJb3xPrQkjsJpoW+yW23G6R26Mw3DEYPPU4HX8avFHinVvGniC/1zXdQn1TVr6UzXF3cvueRj3J/QAcAAAcCv32+L3wk8OfG3wLqHhTxTZC70+6GUlXiW3lAO2WNv4XXPB78gggkH8S/2jf2d/En7N/j+fw9rkZuLKXMunapGhEV7Dnhh6MOAy5yp9QQT9zw/Vw6i4WtU/NeXp2LieU0UUV9oUFFFFABU9hYXOq31vZ2VvLd3dxIsUMECF3kdjhVVRySSQABVjQdB1HxPrNnpOkWU+o6neSrDb2tsheSVycBVA6mv1z/AGKf2FtO+A1lb+K/F0UGp+Pp48ovDw6UpHKRno0mDhpPqF4yW8rH5hSwFO8tW9l3/wCAJux+fPxj/Yr+I3wR+G+i+MtdskksbxR9ugtSXk0t2PyLPjj5gR8wyA3yk5xnwOv6Mtb0Ww8SaRd6VqlpDf6deRNBcWtwgeOWNhhlYHqCDX45fts/sbX37OviRtc0GKa9+H+pTEW05yzWMh5+zyn89rHqBg8g58rK84+tS9lX0l07Py9RJ3PlqnwzSW8ySxO0cqMGV0OCpHQg9jTKK+q9Sj9ZP2CP23ovizYW3gHxxeqnjS2j22V/K2P7UjUdCf8AnsoHP94DPUGvtW8u4LG1lubiZILeFTJJLIwVUUDJYk8AAc5r+c7TtRutIv7a+sbiW0vLaRZobiByjxupyrKw5BBAIIr6I+M/7d/xF+NPwz0jwZqM8WnWkMIj1W6siVk1ZwflMmMBVxjKLwWyemFX4rG5D7SupYd2i9/L0/yJcT1/9uL9v2b4hNf+Afhzevb+GAWh1HWYSVfUexjjPVYfU9X9l+98IUUV9ThMJSwdNU6a0/P1KSsFFFFdgBXR/D34g698LfF+m+J/Dd/JpusafIJIZo+h9VYdGVhkFTwQSK5yipnBTTjNXTA/c/8AZU/aj0H9prwKmoWrR6f4kslVNV0jdloXP8aZ5MbYOD25B5Fe54FfiJ+w34L+JviT43aXf/DeZtOl091bUtTuFJs4rYn5kmAxvDgECMHJIyCu3cv7cjO0Z696/LM1wdPB1+WlK6etuqM2rD6KKK8cQUUUUAFFFFABRRRQAUUUUAFFFFABRRRQAUUUUAFeDftD/sfeB/2hLaS5vrb+xfEwTEWuWKASHA4Eq8CVenXBAGAwr3migD8Q/j1+y146/Z71Nl1/TzdaM77bbW7IF7WX0BOMo3+y2DwcZHNdT+zr+2346+Aj2+nPMfEvhNSA2j30hzCv/TCTkx/Tlevy55r9hNX0my1/TbjTtSs4NQsLlDHNbXUYkjkU9QykEEexr4Q/aL/4JoWmqG61z4VTLY3RzJJ4dvJP3Ln0glP3D/svxz95RxUNW2Lvfc+o/gf+0z4G/aB0oTeGtUEepqm640e8xHdwep2Z+Zf9pSRz1B4r1uvwJ1LSvFXwj8YeReQal4W8SadIGGd9vPCw6MpGD9GHBHQ19p/s7/8ABTG+0v7NonxTt21G0GETxBZRjz0HrNEOHH+0uDx91iaafcTXY/SOiuf8G+OPD/xD0O31rw1q9rrWlzfcubSQOue6nurDupwR3FdBVEhSUtFABRRRQA09aztZ0Ow8Q2Utlqdlb31pKMSQXMSyI49CrAg1o8Yox70mk9GOMnFqUXZo+X/id+wZ4K8W+bd+G5pfCt82T5cQ862Y+8bHK/8AAWAHpXyr8RP2PviR8PvMmGk/29YLk/adJJlOPePAce/ykD1r9SqCoPWvHxGVYavqlyvy/wAtj7/K+OM3y20JT9pBdJa/jv8AmfiZPBJazPFNG0UqEqyOCGUjqCDTK/Xzx/8ABTwV8TYSviLw7aX0xGBchfLnX6SLhh9M4r5q8ef8E7dPuPMn8IeIprJ+q2epoJIyfQOoBUfVWNfO18krw1ptSX3P+vmfrOW+I2W4q0cXF0pf+BR+9a/ej4Yor1rx5+yt8S/h/ve88OTahZr/AMveln7QhHqQvzqPdlFeTyRPC7JIjI6nBVhgg+leJUo1KT5akWn5n6ThMxwmPhz4WpGa7pp/kNooorA9EKKKKACiiigAooooAKs6bqV3o9/Be2N1NZ3kDiSKeFyjxsOhDDkGq1FNNx96JEoxnFxkro+6v2d/244NT+y+H/iHIlrdnCQa2AFilPQCUDhD/tj5fXbjJ+xoLiO6hSWFxJE43KynIIPQg1+J9e9fs+/tZ+Ifg7PBpmotLrfhXOGs3fMlsO5iY9B/sH5T22kk19VgM3cbU8Rt3/zPw/ibgCNTmxeUqz3cOj/w9n5bdrH6dn260H9a5P4e/Evw78UNCi1bw5qMd/bPwwU4khb+46nlW9j9Rkc11gXqa+wjKM0pRd0z8Dq0qlCbp1YuMlo09Gh9IQD1GaOlLVGZyXi34X+F/HKEazo1tdyEY8/bslH0dcN+teK+Lf2MtPuQ8vh3WZrF+ogvFEqZ9AwwQPqGr6V70fWuWphaVb44nsYPOMdgLewqtLtuvueh8AeKv2c/H3hXe76O2pW6/wDLfTm84H/gA+f/AMdrzS8guNPuHguoJbadDho5kKsv1Br9SCOMYzWRrnhHRfE1v5GraVaajEBgLcwq+PpkcfhXl1cqg9acrep9zg+Oq8LLFUlLzTt+Dv8AofmKZuKY03vX3R4l/ZF8Ba6He0trrRZWOd1ncErn/dfcMewxXlHib9iHWLcu2heILW9HUR3sTRMPbcu4H8hXl1MtxENlf0PtcJxhlOI0nJwf95fqro+amlqNpfevR/EX7N3xH8O+Y8vh2a8iHSSxdZt30VSW/SvONW0nUtDmMOoWF1YS/wBy5haNvyYCvNnSqU/ji0fXYbGYTFK9CrGXo0yNpqheb3qu0vvUTTVz3PWjBMneX3qxpHiC+8Oapb6lpl1JZXsD74pom2sp/wA8Y71lPPUDzZpczTui3QhUi4TV0z7x+A/7Wem+OTb6H4oeLStebCR3GcQXR7YP8Dn+6eCenXFfSIIPINfju0uD1r6C+B/7Yes/D5rfSfE3na7oC4VZS265tl/2SfvqP7rHPoRjFfSYPNk7U6/3/wCZ+OcQcCtc2KytesP/AJF/p93Y/QX8KVj+Fc74O8caF8QNGh1bQtQi1Gzk5DxHlT3VlPKkehANdCDzX1Cakrp3R+MVKc6U3TqJqS3T0aH0UUUyDlvG/wAPND+IOlNY61aLOnJjlHEkR/vI3UH9D3Br49+LH7O+v/Dppr6yV9Y0Jct9oiTMkI/6aKOn+8OPXHSvugnp3NIyhxhhla4cTg6eIWuj7n0eU59i8pl+7fNDrF7fLsz8uxcY70v2geor7N+LH7K+i+M1mv8AQCmhawcsVRf9HmP+0o+6fdfxBr5C8aeB9e+HuqNY67YS2UuTskIzHKPVHHDD6fjivlsRhauHeq07n7hlOeYLN42pytPrF7/LuvQz/tA9RSG4z3rP8/3pDPx1rgufTezNA3HHWmG4qtaxT39zFbW0MlxcSsEjiiUszsegAHJNfVXwQ/ZSEQt9b8bRB5OHh0gnKr6GY9z/ALA49c8iuqhQqYmVoo8TNc0wuUUvaYiWvRLd+i/XY88+C/7PurfEyaHUdQEmmeHQcm4IxJcDuIwe3+0eB2z0r7V8N+GNM8I6Rb6ZpNollZQLhY4x+ZJ6knuTya0YYI7aNI4lWONQAqKMAAdABUw4B719fhsJDDx93V9z8DzjPMTm9S9TSC2itl6935i0tJRmu0+dEI4xUbyrChZyEUDJJOAK5T4h/FDw78LtDk1PxDqCWcfIiizukmb+6i9WP6DuQOa+EfjZ+1Z4h+Ksk+nac0mh+HCSv2WN/wB7OPWVh1H+wOPXdjNedisdSwqtJ3l2Pq8k4ax2dzvSXLBbye3y7v0+Z7l8d/2wbXRhcaD4ImS8vuY5tW4aKI9CI+zt/tfdHbPb4+u9TuNSvJru7nkubqZzJJNKxZ3Y8kknkmsRZfep0mx3r43EYupipXk/l2P6IyjIMLktL2dCPvPeT3f9dtjUWbFSpN71mJPUyzVzXPZcDTWapFl96zVlPY1raNoOr6/L5emaXeag+cbbW3eU/koNWlJuyOSrKnTXNUlZAJqkWf3r0bw9+zF8R/EGxl0I6fC3/LS/lSPH1XO79K9T8NfsPX0gSTXvEcMH96HT4jJn/gbbcf8AfJrup4PEVNoP8vzPmsVxDlWE+OvFvstX+Fz5pE1XdNsb3V7lbawtLi9uG+7FbxNIx+gAzX2/4Z/ZP8AeH9j3FjNrE69Hvpiwz/urtU/iDXqWj+G9M8P2wt9LsLbT7cf8s7aFUX8gBXp08pqP+JJL8T4vF8dYaN1haTk+70X6v8j4e8K/sy+PvExR5NNXSLZv+WuoSeWf++Bl/wAwK9p8J/scaJYBJdf1S51SQdYIB5MX0J5Y/UEV9GY4o+lepSy6hT1au/M+JxvFmZYu6jJQX91fq7v7jm/Cnw/8O+C4RFouk2tiMYLxp87D/ac5Y/ia6MkqOlGMUrDNelGKjpFWR8hUqTqycqkm2+r1YE0vQetHAqC5uYrOF5ppFijRSzO5wFA5JJPQVRCTeiJcnFeRfHT9pHwz8EtPK3ko1HXJE3W2lW7jzH9Gc/wL7nrzgHFeJ/tA/tzW2ki50L4ePHfXnKS60w3RRHofKU/fP+0fl9A2ePh7VtWvte1G4v8AUbua9vbhzJNcTuXeRj1JJ5NfNY7N40r06Gsu/Rf5n7BwzwHWx3LicyThT3UdpS9ey/H0Ox+Lfxq8T/GfXDqGvXhMCE/Z7CElYLdT2VfX1Y5J9egrg6KK+LqVJVZOc3ds/ojDYWjg6UaGHgowjslogooorM6wooooAKKKKACiiigAorW8PeEdc8W3QttE0i91af8AuWdu8pH12g4r3HwV+wx8SvFBjl1G2tfDdq2CWvpg0uPZI9xz7MVrqpYWtX/hwbPFxuc5flqviq0Y+V1f7t39x88Va0zSr3WruO00+znvrqQ4SC2jaR2PsoBJr9BvAX/BP/wT4fMc3iO9vPE1wuN0Zb7NAT/uod3/AI/+FfQfhX4f+G/A9mbbQNEsdKi7i0gWMt7sQMsfc5r3KGR1Z61ZKP4v/I/Nsx8SsDQvHBU3Ufd6L/P8Efnd8O/2I/iJ418qfUraLwvYNgmTUP8AWke0S5YH2bbX1F8Ov2FfAHhAx3GsLP4qvV53Xh2Qg+0Snp7MWr6SA44o/GvoKGV4ahry8z8/8tj8qzPjXOMyvH2nJF9I6fjv+JQ0nRbDQbKOz06zgsrSIbY4LeJY0QegUAAVfooxxXrJW0R8JKTk3KTux1JS0UwCiiigAooooAKKKKACiivNfjH+0H4H+BGkfbfFmsx207qWt9OgIku7j/cjBzjPG44UdyKAPSTwK+YP2iv28vBHwTF1pGkyJ4u8WJlDZWco+z2z/wDTaUZAIP8AAuW4wdvWviz9oj9v/wAbfGA3OkeHWk8HeFnyhgtZP9LuV6fvZRggEfwJgckEtXjHwg+BHjX4667/AGb4S0eW+2sBcXsnyW1sD3kkPA9ccsccA1DfYtLuTfGb9oHxv8etcN/4r1aS4hRibbToMx2tsD2jjzjOONxyx7k17F+zf+wJ4w+MrWus+IxL4R8JvhxPPH/pd0vX91GegI/jbjkEBq+x/wBnP9gPwZ8G/s2s+IVj8X+LEw6z3Mf+iWrdf3UR6kH+NsngEBa+qgKEu4N9jg/hN8FPCHwR8PLo3hHSItPhIBnuD89xcsP4pJDyx68dBngAcV3tFFWQFFFFABRRRQAUUUUAFFFFABRRRQAUUUUAFFFFABRRRQAg6V+cP/BUH9p9ognwh8O3RRmCXGvzRNjg4aK2z78O3/AB/eFfc/xn+Jdl8Hvhd4k8ZX4V4dJs3nSJmx5sv3Yo89tzlV/4FX4F+LvFWpeOPFGq+INYuGu9U1O5ku7mZv4pHYsfoOeB2HFfUZDglXquvNaR29f+AUkZFFFFfopZ6R+z/wDAzXf2hfiTp/hPQx5Xmfvr2+dd0dnbqRvlYd8ZAA7sQOM5r9svgj8B/CXwB8GweH/CunpbqFBur6RQbi8kHWSV8cnrgdAOAAK+ZP8AglJ8O7TQ/gvrHi5oVOpa5qTw+dt5FvCAqqD/AL7SE+vHpX3HivzbOsdOtXdGL92P4shsO9cT8VPhD4U+NXhefw/4u0iDVdPkyULjEsD44eJxyjD1H0OQSK7YHNFfORlKElKLs0SfmJpf/BKjV7f45pZX2rLc/C+P/Sv7QVwt3Km7i1KDpJ6yAbdvIwflH6S+GvDemeDtBsdF0ayh07S7GFYLa1gXakaKMAAf5zWtijArsxWNr4vlVV3t/V/UbdwAr5F/bm/bRtfgBocvhfwvPFdeP7+HgjDrpkTDiVx0LkfcQ/7x4wG3/wBtH9sLTf2bfCx07S3hv/HmpRH7DZN8y2qHI+0TD+6Dnav8RHoCR+NPiLxFqfi3XL7WdZvZtR1S+mae5urhtzyuxySTXuZPlX1iSr1l7i2Xf/gDSK+pald6zqFzf39zLeXtzI009xO5eSR2OWZmPJJJJJNVqKK/RF7pZc0fWL7w/qlpqWmXc1hqFpKs0F1buUkidTkMrDkEHvX60/sS/t32PxstbTwb41nh07x5EmyC4OEi1UAdVHRZfVOh6r3VfyKqW0u5rC6hubaZ7e4hcSRyxMVdGByGBHIIPOa8vHZfSx1Pllo1s+3/AABNXP6PRnNeXfHj9nfwb+0P4VfRfFVgGljDGz1OABbqzc/xRvjp0ypypwMjgY+YP2Hf2/IfiGtj4C+I17HbeKQFh07WJiFTUewjkPRZvQ9H9m+994HpX5nWo18vrcstJLZr80RsfhV+0v8Asm+Mv2afEBi1aA6n4cuJCtjr1qh8ibuFcc+XJjqh9DgsBmvEq/oo8V+FNI8b6BeaHrunQatpN7H5U9pdRh45F9we46g9QQCORX5Xftf/APBPDV/hMb3xZ8PorjXfBwzLcWHMl3pq9SfWSIf3vvKPvZALV9rludQr2pYjSXfo/wDJlJnxRX6I/wDBNr9j/wDtO4tPi34wsv8ARYW3eH7Gdf8AWOD/AMfbA9lPCepy3ZSfCP2Hv2Tbn9ozx79v1iCSLwLosqvqM3K/apOq2yH1PBYj7q+hZa/Z3T7G20qwt7SzgS1s7eNYoYIVCpGijCqoHAAAAAFY53mfs4vDUnq932Xb5g2XKKKK+DICiiigAooooAKKKKACiiigBuK+Gv8AgpB+1r/wrjw5L8NfCt5t8T6tB/xM7mFvmsbRh9wEdJJB+ITJ43Ka97/ar/aO0v8AZq+GNzrlwY7rXLvdb6RpzHm4nx94jr5aZDMfoM5YV+KE8/if4z/ERpHNz4g8VeIL7oPmkuJ5G4A7AZOMcAAdgK+nybL1Wl9ZrfBHbzf+SKSOx/Zl/Z+1f9o/4oWPhmw32+nIRcapqAXK2tsCNzehY/dUdyR2BI/cvwV4P0n4f+FdL8OaFZJp+kabAtvbW8fRVA6k9yTkknkkknk15d+yZ+zdpv7NXwvttGjEVz4hvdtzrGoIP9dPj7inr5aZKqPqcAsa9v71yZtmDxtXlj8EdvPzE3cWiiivDEFFFFABRRRQAUUUUAFFFFABRRRQAmOMV5T+0p8dtN/Z5+FGreLL/ZLdoPs+nWTHBurpgfLT6cFmPZVbvXqE88dtC8sjiOJFLMzHAAHUk1+Kv7dH7TMn7QvxXli0ydm8H6Ez2mloD8s5z+8uCPVyBj/ZVehzXrZXgXja6T+Fav8Ay+Y0rngXivxRqfjbxLqev6zdvfarqNw9zc3EnV3Y5J9hzwBwBxWVRRX6rGKiuVGgUUVZ03TbrWNRtbCxt5Lq9upVhggiUs8jsQFVQOpJIAFU3yge3fsa/s6z/tGfGGx0y4iceGdN23uszrkDyQeIgezSH5R3A3N/DX7hWNnBp9nBaWsKW9rAixxQxKFVFAwFAHAAAxivE/2Qf2drX9nD4P2OjSxxv4jv8Xms3K4O6cj/AFYPdIx8o7H5m43GvdOtflebY765X91+7HRf5/MzbuOooorxhBRRRQAUUUUAFFFFABRRRQAUUUUAFFFFABRRRQAUUUUAFFFFABRRRQAUUUUAFFFFABRRRQAUUUUAFFFFABRRRQAUUUUAFFFFABRRRQAUUUUAFFFFABVS/sbfU7G4s7qFLm1uI2ilhlUMkiMMMpB4IIJGKt0UbAfhv+2Z+zhc/s4/Fy70+2ikbwtqha80a4bJHlE/NCT3aMnae5BVv4q8Er92/wBq39nyx/aO+EmoeHpRHBrdvm70i9cf6m5UHAJ/uOMq3sc4yor8Mte0O/8ADGtX+kapayWOpWM721zbTDDxSIxVlI9QQRX6fk+P+uUeWb9+O/n5midyjRRRXvDL2h63feGtZsdW0u6kstRsZkuLa5hba8UiEMrA+oIBr9xv2Sv2irD9pD4U2Wuq0cOvWeLTWLJDjyrgD7wH9xx8y/UjJKmvwrr239kf9oy+/Zu+LFnre6Sbw9e4tNYsk582An76j++h+ZfxXIDGvBzfALGUeaK9+O3+Qmrn7rUVnaHrdj4k0ex1XTbqO90+9hS4t7mFtySxsAysD6EEGtGvzBpp2ZmFFFFABRRRQAUUUUAFFFFABRRRQAU11DqQQCDwQadRQB+QX/BQn9kg/Bfxe3jXwxZ7fBOtznzIYl+XTrpskx47RvyU7DleMLmb/gnn+11/wpvxWvgbxRe7PBetTjyLiZvl066bAD5PSN+A3YHDcfNn9VfHfgjRviR4R1Twz4gskv8ASNTgaC4gfuD0IPZgcEEcggEdK/Dr9pv9nnWv2bviZeeHNQD3OmS5uNL1Lbhbu3J4PoHXoy9iPQgn7nLsTTzPDvB4j4kvv8/VFrXQ/eRWDgEHIPORTgcdq+Cf+CcX7X3/AAnGj2/wu8XX27xDp8WNHvJ25vbdR/qST1kjA49UHqpJ+9frXyGLwtTCVXSqdPxXclqw6iiiuUQUUUUAFFFFABRRRQAmea81+PXwK8N/tC+Abvwv4ig4bMlpfRqPOs5wPlkQ/oR0YZBr0ojNAqoTlTkpwdmgP5/vjj8EfEvwB8fXvhXxLbbJ4jvtruMHybyEk7ZYz3Bx06ggg8ivPq/eL9pb9nDw5+0p4Bm0LWIxa6nAGl0zVUTMtnNjr/tI2AGTuPQgEfiZ8VvhX4j+DHjnUfCniiyay1OzbqOY54z92WNv4kYcg/gcEED9NyrMo42HLPSa3X6o0TuchWz4O8G618QPE2n+H/D2nT6rrF/IIre1t1yzt/IADJJOAACSQBV74b/DbxF8WvGFh4Y8LabLqmr3jbUijGAi93duioByWPAr9lv2S/2QfD37MvhsSYi1bxlexgahrBToOvkw55WMH8WIyewXXMczp4CHeb2X6sG7GF+xx+xVo37OGjJrOriDV/H13Fi4vwN0dmpHMMGeg7M/VvYcV9RUGlr8xr16mIqOpVd2zMKw/F3hLSfHfhvUdA16wh1PR9QhaC4tJ1yrqf5EcEEcggEYIrcorFNxd0B+If7Yf7I+sfsz+L/NtxNqHgrUZGOmakwyUPXyJiOBIo6HowGR0YL88V+/X7QMXgKb4SeIk+JTWyeEDbn7W1ycEH+Ex458zdjbt+bdjFfgpry6amuagujSXMukC4kFm94qrM0O47C4UkBtuM4OM5r9NyfHzxlFxqLWPXo/+CaJ3KFFFFfQDCiiigAooooAK9s/Zf8A2WPE/wC0z4uFlpqNp/h60dTqWtSoTHbr12L/AH5COij6nA5ra/ZJ/Y98Q/tM+JBO4l0jwVZSgahrBTlz1MMGeGkI6nooOT1Ct+ynw7+HPh/4U+EbDwz4Y02LS9Isk2xwxDlj3dm6sxPJY8k18xmubxwqdKjrP8v+CS3YzvhH8H/DPwR8FWfhjwrp62OnwDc7nmW4kIG6WVv4nOOvbgAAAAdz3NFLX51KcpycpO7ZAUUUUgCiiigAooooAKKKKACiiigAooooAKKKKACiiigAooooAKKKKAPPfi98C/BXxx0M6b4u0WHUNqkQXiDZc2xPeOQcj1xyDjkGvzb/AGhf+CePjT4V/atX8Jeb4z8NJlyII/8ATrdf9uIffA/vJ7kqor9ZqKTVxp2PwZ+GPxg8ZfBXxB/anhPWrnR7oECaFTmKYD+GSM/Kw+o47YNfon+z/wD8FJfC3joW2kfECKPwjrbYQagpJ0+dvUk5MP8AwLK/7Q6V6f8AH79ij4ffHdLi/ks/+Ec8TvlhrOmoFMjes0fCy/U4b/aFfmx8d/2PviH8BJprnVNNOreHlb5Nb00GSADt5gxuiPT7wxngE1OqK0Z+0Nle2+pWkN1aTx3VtMoeOaFw6Op5BBHBB9atV+IfwP8A2qfiF8A7pE8P6u1xo+/dLouoZltH9cLnKE+qEE981+jPwH/b++HvxfW307WZx4L8RyYX7LqMo+zyt/0zn4HPo2084GaadxNWPqOimqwdQVOQeQRTqokKKKKACiiigAooooAYRnjANcd4z+EXgzx+rf8ACQeHLDUnIx50kIEo+jjDD8DXZ9qTAqZRjNWkro1o16uHkp0ZOLXVNp/ej5U8a/8ABPfwXrPmS+HtVv8Aw7MfuxMRcwL/AMBbD/8Aj9eC+Mf2DPiP4faRtJFh4itwcqLaYQyke6ybRn2DGv0kHPtS/wAq8qtlWFq68tn5H3GA44zvA2XteddpK/46P8T8cPFPwy8W+Cnca74d1LTFXrLcWziM/R8bT+BrmCMV+2MtvHKpV0V1IwQwzmvOvF37OXw48a+Y+qeEtOaZ+Wnto/s8pPqXjKk/ia8erkXWlP7/APNf5H32C8T1osbh/nF/o/8AM/JOiv0L8T/8E9PBGpl30fVtV0aQ9ELrPEv4MA3/AI9Xknif/gnh4w04s2h69pmrxjtcK9u5+gw6/mwryqmU4qn0v6f1c+2wnHeSYqylV5H2kmvx1X4nyfRXrHiP9lX4p+Gd5ufCF5cxr0exKXO4eoEZJ/SvOdX8Nat4fl8vVNLvdOkzjbdW7xN+TAV5k6FWl8cWvVH2GGzPA4tXw9aMvSSf5MzaKKKxPRTT2CiiigZ03w/+JHiL4X6/Hq/h3UZbC6XAdVOY5l/uSIeGX2P1GDzX6D/s/ftgeHviwkGkawY9B8UMAot5HxDdN/0yY9z/AHDz6buTX5pUqsyMGUlWByCDyK9PB5hWwj01j2/rY+Lz/hXBZ9C9RctRbTW/z7ryfyP20HP40oGK/Pj9nv8Abc1Pwe1voXjmSbVtG4jj1QZe5tx/t95FH/fQ/wBrgV95eHfEOm+KtJt9T0i9h1CwuEDxXEDhkYfUV93hcbSxcb03r1XVH8yZ1w/jcirezxUfde0ls/8AJ+T1Neiiiu8+bCiiigAooooATGRzzVS90y11GBobm2huIm+8kqBlP1Bq32oyKNxpuLujzrW/2ffh34hDC78J6erN1a2j8hj+Me0151r/AOxB4E1QlrCfU9JbssU4kUfUOpP619E5NIea5Z4WjU+KC+49jD51mOF0o15Jdru33PQ+N9Z/YAuFDPpfi9JP7sd1ZEY/4Ern/wBBrgNa/Yg+IthuNo+lamvYQXLIx/77VR+tfoTimkc9a4Z5VhpbJr0Z9JQ44zqjvUUvVL9LH5e6x+zP8UNH3GfwheSAd7Zo5s/98Ma4jVfh94s0bcb/AMM6xZgdTcWMqj9Vr9esDvTWgjbqin8K45ZJSfwya/H/ACPoaHiRjY/xaMX6XX+Z+RXgH4oeJvhRro1Lw/fzWE4IE0DDMUwH8MiHhh+o7EGvvb9n39rTQvjDJDo2oRrovicrxas2YrnAyTEx78E7DyB0LYJr22/8PaXqwIvdOtbrH/PaFW/mKzLD4Z+E9M1GPUbTw1pNtfocpcxWUayKfUMFyK6cLga+Fl7tW8ezX/BPHzviTLs9p81XCOFW2klJfjorr+lY6miiivbPzkKKKKAGE9O9ZHiTwtpnizTZLDVrGG+tJPvRToGGfUeh9CORWzg/jSHik0mrMqE5U5KUHZrqfIPxW/Y3ubUS6j4JnNxHyx0q6fDj2jkPB+jY/wB414n4M+CvjDxt4jl0a20mezmt3C3Ut7G0cdv/ALxI6+gGSewxX6U9aQRhScAD8K8ipllGc1JaLqj77Cca5jhsO6E7TfST3X+Z5d8If2f/AA98KLZJ4k/tHW2XEuozqNw9Qg/gX6cnuTXqROD1oHFL2r1KdOFKPLBWR8TisVXxlV1q8nKT6sdSdqWitDlGDH4V8yftBftlaV8OLq60DwzGms+IoiY5pWP+j2jjghiOXcf3RgDucjFfTZHvXKt8LPB730t6/hnSHvJWLyTGyjLuxOSS23JNc1eNWpDlpS5X3PWyuvgsNXVXG03Uitop2Tfn5eR+VPinxr4h+I+uvqet31zquoTHAL87R/dRRwq+wAFXdK+GvjDWNv2HwvrN0D0aGwlK/mFxX6yWOhadpaFbOxtrZfSKJVH6CrqxIOgUfhXg/wBi8z5qlS79P+CfqEvEZ0oKlhMIoxW2ui+SSPzF0b9l74pawVMPhK6hU/xXMsUOPwdga7zR/wBhr4g321ry50nTU7iSd3cfgqEfrX6AngcUhyBmuqGT0I/E2zxcR4gZtV/hqMPRNv8AFv8AI+PNF/YB2lW1Txfkd4rSyx+TM/8A7LXoWg/sTfD/AErab3+0dWI6i5udin8Iwp/WvoIc0hPtXbDAYaG0F89fzPnMRxTnGK+Ou16WX5JHA6H8B/APh0IbLwppodPuyTQiVx/wJ8n9a7i3s4LSJY4YY4Y1GFVFAA+gFThcUfrXYoQhpFJHz1XE18Q+arNyfm2/zFAxS0UVoc4UUUUAFJS0UANBGKQA+tBNfOn7R37XGk/CFJ9E0Xy9X8VleYc5itMjgyEdT3CDn1I4zhWrww8HOo7I9HL8uxOaV1h8LDmk/wAF3b6I9V+KPxe8M/CLQW1PxFfpbAg+TbL801ww/hROpPTnoM8kV+d/x7/ar8TfGe5msYWfRfDIb5NOhf5pR2MzD7x77fujjgkZry3xp451z4ha9NrHiHUZtSv5jzJKeEHZVUcKo7AACsKvh8dmtTE3hT92P4v1/wAj+lOHOCMLk6jiMTapW/CPov1fysFFFFeCfpuiCilVGcgKpYnoAK6fSPhd4x8Q7TpvhbWb5W6PBYysv5hcCtIwnJ2irnPVxNCguarNRXm7HL0V7boH7G3xX14qT4c/s2Fv+Wl/cxpj6ruLfpXpnh3/AIJ0+KLsA614o03Tc9RaQyXBH/fXliu2nl2KqfDTfz0/M+bxPFeSYTSpiY/J835XPkaiv0H8Of8ABPHwZp7o+r61q2rMv3kjZII2+oClvyavWfDf7Lvwu8KBDaeD9PldeRJfKbps+uZC2D9K9GnkeIl8bS/ryPksX4kZVR0oRlN+ll+Lv+B+WOjeGtW8Rz+TpWlXupzdPLtLd5W/JQa9Z8JfsdfFPxaEkHh46Rbt/wAttUlWHH1Tl/8Ax2v1AsNLs9Lt0gtLWG2hX7scSBVH0Aq3jHsK9SlkVJfxJN+mn+Z8ZjPE3G1LrC0Iw8223+i/M+H/AAj/AME5ZHVJfE/izb/ettLt+fwlf/4ivbvBv7Gnwu8IFJG0I61cp/y21WUzZ+qcIf8AvmvcvakH+ea9all+Go/DBfPX8z4TG8VZzj7qriJJPovdX4WKGl6Jp+iWqW1hZQWdtGMJDbxKir9AAAK0fpSfWl7V6CSWiPlZScneTuxaKKKYgooooAKKKKACiiigAooooAKKKztb1/TfDOmXGpavf22mafbrvmuruVYoo19WZiAKANGud8aePPD/AMOdDn1rxNrNroumQ/enu5AgJ/uqOrMeyjJPYV8cfHr/AIKa6F4c+06T8M7FfEOoDKHWb1WSzjPqicNJ9TtHf5hX5+/ET4p+MPjL4i/tPxTrN5ruoOdsSSH5I8n7kUa/Kgz2UCpbKSPs39oL/gpvdX/2nRvhZZmxhOUbxBqEYMrD1hhPC+zPk8/dU18SAeKfiz4v4/tPxV4k1KX/AG7m5nf9Sf6AV9K/AH/gnZ43+JxttV8XeZ4L8PPh9lxHm+nX/ZiP3M+r4I4IVhX6OfB/9n/wP8CdJ+xeEtFitJnULPqE37y7uP8AfkPJGedowo7AUrN7julsfF/7PP8AwTLnuWtta+K1ybeLh18O2Evzt7TzL0/3UOf9odK+/fCnhDRfBGhW+j6BpVro+l242xWlpGI0X1OB1J7k8nvW3RVJWJbuFFFFMQUUUUAFFFFABRRRQAUUUUAFFFFABRRRQAUUUUAFFFFABRRRQB+fn/BWr4mPpngjwh4Gtpyr6rdPqN2inBMUICxq3szyE/WOvy/r7A/4KleIpNY/aaFgx/d6To1rbKvbLF5Sf/Io/IV8f1+p5PSVLBQXfX7zRbBRRRXtDP1k/wCCUfju21v4Ha14Z8z/AE7Q9VaRo89IZ1DI34uko/Cvt7tX4X/sdftCS/s6fGTT9buJJD4cvh9h1iBATmBiP3gHdkbDDuQGH8VfuFpeqWmuabaahYXMd5Y3cSzwXELBkljYAqykdQQQQa/Mc6wsqGKdT7Mtfn1IaL9FFFeASJXgH7XH7V+ifsyeCzNmLUfF+oIy6XpJbqennS45Ean8WPyjuV3/ANpz9orSP2a/htceI9Rga9vp3NtpunrkfabgqSAzfwqACWPoOMkgH8R/id8TvEPxf8a6l4q8T3zX+rXz7mY8JGv8MaL/AAoo4A/rk19FlOVvGT9pU+Bfj5f5lJXKPjfxtrfxG8Val4j8RahLqesahKZri5mPLE9AB0CgYAUcAAAcCsOirmjaNfeItWs9M0y0mv8AULyVYLe2t0LySuxwqqBySSa/R0o042WiRZTorrfih8K/E/wb8WT+G/FulyaXqsKLL5bEMrowyrowyGU8jIPUEdQRXJVUJxqJSi7pgFFFFUAqO0bBlJVgcgjqDX6V/sOf8FBBqY0/4e/FHUQLv5YNL8R3L8S9lhuGP8XYSHr0bnk/mnSg4rgxuCpY2n7OovR9UDVz+kAHIyKCoYYIyK/ND9gP9ujUU1TRvhb46a51WK5dLTRdWVWlmhY8JBKBksnZX6r0Py8r+mAr8txeEqYKr7Op8n3Rm1YyPDvhfR/CFi9noumWekWbzSXDQWUKxIZHYs74UAZJJJNbFFFcbbbuxBRRRQAUUUUAFFFFABRRRQA3vXPePfHGjfDbwjqfibxDepYaRpsJnuJ37AdAB3YnAAHJJAHWt6WVYY2d2CooyWJwAK/ID/goB+123xx8Xnwh4ZvCfA2izH97E3y6jcjIMx9UXkJ68t3AHo5fgp42soL4Vu/L/MpK541+0z+0HrP7R/xOvfEmo77fTkzb6XpxbK2luD8q+hY/eY9yfQAD76/4Jw/sjf8ACv8AQofib4ssiPEuqw/8Sq1nX5rG1Yf6wg9JJAfqEOP4mA+ef+Cef7IR+MPihPHfiqy3eC9HnH2e3mX5dSul5C4PWNDgt2JwvPzY/XIAKoA4Ar6DN8dCjBYHDaJb/wCX+Y2+g+iiivjiAooooAKKKKACiiigAooooAKKKKACkoxzXl/7Rfx00j9nr4W6p4s1MrLPGvk2NkWw13dMD5cY9uCWPZVY9qqnCVSahBXbA+X/APgpd+1J/wAIN4XPwv8ADd5s17Wod2rTQt81rZt/yy46NL39Ez/fBr8ra3PHHjTV/iJ4u1bxLr1217q+p3DXNxM3diegHZQMAAcAAAdKw6/WMvwccDQUFv1fdmqVgooor0wCv0E/4Jg/sxHXNYf4teIbTOn2DtBoUUq8TXA4kuMHqE5VT/eLHgpXyZ+zd8C9U/aF+Kul+FNP3xWjt5+o3qrkWtqpHmP9eQqjuzKK/dbwh4U0zwL4Z0zw/otoljpOnW6W1tbx9ERRgfU9yTySSTXyee4/2MPq9N+9LfyX/BJbNyiiivz4gKKKKACiiigAooooAKKKKACiiigAooooAKKKKACiiigAooooAKKKKACiiigAooooAKKKKACiiigAooooAKKKKACiiigAooooAKKKKACiiigAooooAKKKKACiiigBp6V+cP8AwU9/Zd81B8XvDlp+8UJB4gghXqOFjuse3CN/wA9mNfo/3qhrWj2XiHSb3S9Rto73T72F7e4t5l3JLGwKsrDuCCRXZgsVPB1lVj8/NDTsfzmUV7b+1x+zpffs3/Fi90bZJL4dvS13o94/PmQE/cJ/voflb8GwAwrxKv1ujWhXpqpB3TNAooorYD9F/wDgmL+1N9nmHwh8TXmI5C03h+4mb7rctJa5Pry6e+4d1FfpUDz0r+cjTNSutG1G1v7G4ktL21lWaC4hYq8bqQVZSOQQQCDX7afsYftM2v7SPwtgubqSOLxbpIS21i1XAy+PlnUf3ZACfZgw7An8/wA9y/2cvrNNaPfyff5kNH0LRRRXyRIUUUUAFFFFABRRRQAUUUUAFFFFABXjf7UH7Omj/tJfDK68PX2y11aDM+laiVy1rcY4z3KN91h3HPUAj2SkGe9XTqTpTVSDs0B/PPr2h+KPgr8RZ9PvUudA8U6BeA7kbbJDKhDK6MOo6MrDgggjg1+x/wCxl+1TY/tKfD1Wu3jt/GWlosWrWS/KHPRbiMf3Hx0/hbI6YJ4n9vv9kFPjr4SbxZ4ZtF/4TvR4TtSNedStxkmE+rryUPuV7gj8t/g98WvEfwF+I2n+KdAla21GxkKT20uQlxFnEkMi91OMeoIBGCAa+7lGlnmF5o6VI/n/AJMvdH9A5zQDmvPPgb8Z9A+Pnw80/wAWeHps29wNlxbOwMtpOAN8Lj1GevcEEcEV6HjmvgpwlTk4TVmiBaKKKQBRRRQAUUUUAFFFFACZ5rwj9q79lfQf2m/Bf2O48vTvE1irNpesbMmJj1jkxy0bdx2OCORg+79aBmtKdWdGaqU3ZoDxL9mL9lrwx+zN4SFhpaDUNfukX+0tblQCW5Yfwr/cjB6ID7nJ5r23PNBzS0VKk6s3Oo7tgFFFFZgITxXGfFb4r+Gvgv4MvfFHirUE0/TLYYA6yTyEHbFGvVnbHAHuTgAkZvxu+OPhX4A+CLnxN4pvRDCuUtrSPBnvJccRxL3J7noBySBX4vftH/tK+Kv2lPGb6xrsxttMgLJp2jwuTBZxn0/vOcDc5GT7AAD2ssyueOlzS0gt338kUlc1/wBqb9q/xN+0z4rM94z6b4Xs5D/ZuiRvlIh08yQ/xyEdW7ZwMDOfDKKK/TaNGGHgqdNWSLCiiitgCiiigAr6j/Y2/Yn1n9ozV49c1pZ9H8A2suJ70DbJfMDzFBn8mfovTk8DoP2KP2FNQ+Ol5beLvGEM+m+AoX3RxcpNqrA/dQ9ViyMM468heclf1v0PQ9P8NaRZ6XpVnBp2m2cSw29rbIEjiRRgKqjgAV8lm2cKhehh373V9v8Ag/kS2VPCHhDR/AXh2w0Hw/p0Gl6PYxCG3tLddqRqP5knJJPJJJJJNblFFfn7bk7vcgKKKKACiiigAooooAKKKKACiiigAooooAKKKKACiiigAooooAKKKKACiiigAooooAKhnt47qF4pkWSN1KsjjKsD1BHcVNRQB8ifHr/gnT4G+Jf2nVPCJXwV4gcl9lvHusZm/wBqIf6vPqmAOu01+dnxk/Zx8ffAjUTD4q0OWCzZ9sOqW3720m9Nsg4BP91sN7V+51UdU0mz1zT57DUbSC/sZ1KTW11GskcinqGVgQR7GpaKTsfjb8C/20/iR8DDBZWuo/2/4djwDo2qsZI0X0if70fsAdueqmv0R+Bv7dnw2+M4t7Ga+HhPxFJhf7N1aQKsjekU3Cv7A7WP92vOfjp/wTQ8JeM/tGp/D+7HhLVmy39nzbpLCRvQdWi/DcB2UV+fvxb/AGf/AB58ENS+zeLdAubCFm2w38Y8y1m/3JV+UnHO04YdwKWqHoz91QQy5HIp1fjF8EP22/iZ8Evs9lb6n/wkPh+PC/2Tq5MqIvpG+d8fsAdv+ya/QH4Jft+fDT4siCy1G8/4QzXpML9j1aQCF29I5+FPoA20nsKadxNWPpyio45FmRXRgyMMhlOQRUlUSFFFFABRRRQAmKWiigBKWiigAooooAQgHqM1VubC3vImjngimjYYZZEDA/UGrR4ozmgak1qjznX/ANnr4c+Jg7X/AIN0mSRvvSxWyxOf+BJg/rXnOvfsIfC7VARaWeoaRnvaXrtj/v5vr6LApf1rknhaFT44J/I9jD51mWFVqOInFduZ2+69j421r/gnFo0+f7J8YX1oewvLVJ/1UpXA63/wTt8Z2rMdL8QaPqCDp9oEsDH8Arj9a/QUDFGN1cc8pwk/sW9Gz6OhxzntDT2/MvNJ/ja5+Yuq/sQfFrTtxh0W11ED/n1vYxn/AL7Za43V/wBm74naJu+0+CtWbb1+zQGf/wBF7q/WwYI6UED0Fccsjw7+GTX3f5Hv0fEvNYK1SnCXya/U/GbUvA3iPRmIv9A1SyI6i5s5I/5gV6L+z18c/E/wa8VQwWUN1qWj3coW60dQzeZnjfGP4ZAO464we2P1Q8mNmz5an3IpBBF18pM+u0VFLJXRmqlOpZry/wCCdGL8Q45hhpYbF4NSUl/N/wDa/qSxtvRW9Rmn0lLX0x+OBRRRQAUUUUAFFFFACUYpaKACiiigAooooATFLRRQAUUUUAFFFFABRRRQAUUUUAJS0UUAFFFFABSYpaKACiiigAooooAKTFLRQAUUUUAFFFFABRRRQAUUUUAY3imwvtV8O6pZ6ZfDTdRntpIre7Kb/IkZSFfHfBIOPavgy7/4J+fEK+1G4nuPEOi3Blcu9xLLM0jsTks2U6nr1r9CccZ60DoeMVw4jB0cVZ1b6eZ9HlHEGOyTnWCaXNa90nsfB+l/8E4damx/aHjGytfX7PZtN/NkrsdM/wCCcnh2FR/aPizU7o9/s0SQ5/76319fgYFLjj2rnjlWEj9i/wA3/merW42z6to8RZeSS/S5836R+wV8MNO2/aoNT1PHX7Tesuf+/YWu30f9lb4VaEF+zeDLCQr/AM/Ya5/9GFq9YH5UvauuGEw8Phpr7keHXz3NK+lXEza/xO33XMPRvBHh/wAOKF0vRbDTgOALW2jjx/3yBW0saAfKij8KUUuM11cqjokeNKpOo7zbb8xcUtFFMgKSlooAKKKKACiiigAooooAKKKKACiiigAooooAKKKzNe8RaX4V0ubU9Z1G10rToF3S3V5MsUSD1LMQBQBp1R1TVrLQ9Pmv9SvLewsYFLzXN1Kscca+rMxAA9zXxj8bv+CmvhTwmLjTvh9p58WakuV/tC5DQ2KH1A4eT8No7hjXwP8AFv8AaF8ffHDUPP8AFmv3F7bq26LT4j5VrD6bYl+XPbccse5NS2UkfoB8dP8Agpb4R8FfaNM8A2o8YauuV+3y7o7CJvUHhpf+A7QezV+ffxb+Pvjr44ap9r8W69cX8asWhsYz5drB/uRL8oOONxyx7k13HwO/Yq+JPxva3vLbSzoHh6TDf2xqymKN19Ykxuk9iBt9WFfod8Cv2Evhv8GPIv57P/hLfEceG/tLVYwyRt6xQ8qnqCdzDs1LVj0R8AfAb9hn4jfGw21/JZnwt4akw39q6pGVMi+sUXDSex4U/wB6v0b+BP7Hfw7+AsUN1pmm/wBseIVHza3qaiSYHv5YxtiHX7ozjgk17qBgcUtUlYlu4UUUUxBRRRQAUUUUAFFFFABRRRQAUUUUAFFFFABRRRQAUUUUAFFFFABRRRQAUUUUAfi3/wAFJYZIv2ufFbPnbJb2LJn+79ljHH4g18wV9wf8FY/B7aT8b/DviFEK2+saOsRbHDTQyMG/8ceKvh+v1rLJqeDpNdkvu0NFsFFFFemMK+9v+Cef7aieBriz+GPjm9CeHriTZo+qTtxZSMf9TIT0iYng/wAJPPynK/BNKDiuPGYSnjKTpT2/J9wauf0gBgcEcilzkV+Zn7CX7fY0ZbD4d/EzUv8AQBtg0nxBdP8A6jssE7H+Dsrn7vQ/Lgr+mCOsiBlIZSMgjoRX5XjMHVwVT2dRej6Mzasc58QPh74f+KfhO/8ADfifTYdU0e+TZLBKOh7Mp6qwPIYYINfjZ+11+x3r/wCzR4ja5h83WPBN7KRYauF5jJ5EM+OFkA6HowGRjlV/bnGaxfFnhLSPHXh3UNB1/T4dU0i+iMNxaXC7kkU/yI4II5BAIwRXVl2ZVMBPTWL3X6rzBOx/O5aWk+oXUNrbQyXFzM4jihiUs7sTgKAOSSTjFfrl+wh+xND8EdKg8aeMLWOfx5exZhgcBl0qJhyg7eaQcMw6D5R/EW3f2fv+Cffgz4GfE/VvF/2mTXnWXOh297GD/ZyEcsT/AByAkqGwMAZxk5H1dmvUzTOPrEfZUH7r3ffy/wAxtnxX/wAFRfg9a+L/AIIxeNoYEGr+F7iMvMB8z2kriN098O0bD0Ab1NfkjX7tftmPbR/sufEo3QBj/seUDP8AfOAn/j22vwlr2eHqkp4Zwf2Xp+Y4hRRX1J/wTw+C/h/42fGrUtO8VaQms6FY6NNdSwSsyr5hkjROVIIPzsRz2NfQ4mvHDUpVZ7Io+W6sadp11q9/bWNjby3d5cyLDDbwIXeR2OFVVHJJJAAFfshr3/BM/wCBeshvsuhajorN3sdTmOPp5petP4EfsEfDb4BeNZPFGkvqet6oI9lm2tSRSizJzuaPZGo3EHG45IGcdTXzsuIsNyNwTv0TRPMc1+wx+xVa/APRYvFXim3iuvH9/D904ddLiYcxIehkI++4/wB0cZLfXnfFH0pa+DxFepiajq1HdsgKKKKwAKKKKACiiigAooooAKT60Y5r5c/bh/a3tf2c/BX9l6LNHN471iJlsYThvscZyDcuPY5Cg/eYdwrVtQoTxFRUqau2B4r/AMFIP2wRodrd/Cjwbff8TG4TZr1/A3+ojYf8eqkfxMD8/op29WbHxj+yt+zbrH7SvxKt9FtRJa6FaFZ9X1NV4t4M/dB6eY+CFH1PRTXD+BPBHif44fEWz0HSIptX8RazcktLKxYlmJaSWVzkgD5mZj6Gv2//AGdPgJoX7Ovw1sfDGjqs1xgTahqJTbJeXBA3OfQdlXsoA5OSftsTVp5LhVQo61H/AFf/ACL2R3HgzwjpPgLwvpnh7QrKPTdI06Bbe2tohgIo/mTySTySSTya3aQdKWvg23J3e5AUUUUAFFFFABRRRQAUUUUAFFFFABRRRQBUvLuCwtZrm5lSC3hQySTSMFVFAyWJPAAHevxT/be/acm/aL+KUv8AZ0zjwdorPa6VFyBLz89wR6uQMeihR1zn6r/4KZ/tW/2Jpsnwk8L3mL+8jV9euYW5hhIyttkd3GGb/ZwOd5x+ZFfd5Fl/IvrVRavb07/MtLqFFFFfZFBUlvby3dxHBBG000jBEjRSWZicAADqTUdfeX/BMz9lw+M/E3/C0vEdnu0TR5tmjwyrxc3Y6y4PVYux/v45+QiuPGYmGEoyqy6fi+wN2Pr39hz9mWL9nf4VRNqUC/8ACYa2qXWqydWh4/d24PogJz6sW6jFfSdLSAYr8jrVp16kqs3qzIWiiisgCiiigAooooAKKKKACiiigAooooAKKKKACiiigAooooAKKKKACiiigAooooAKKKKACiiigAooooAKKKKACiiigAooooAKKKKACiiigAooooAKKKKACiiigAooooAKKKKAPFP2rf2dtP8A2kvhTe6DKI4Nctc3WkXrj/U3AHCk9djj5W9iDjKivw38Q+H9R8Ka7qGjataSWGp2E721zbTDDxSKSGU/Qiv6Mjz0r89P+Cmf7Kf9uadJ8W/DFmTf2capr1tEvM0IGFucDugwrf7ODxsOfqsjzD2E/q9R+7Lbyf8AwSkz8yKKKK/Qywr0/wDZz+O2r/s8fFHTfFemFprZT5GoWIbC3dsxG+M+/AZT2ZVPPSvMKKzq0o1oOnNXTA/og8B+N9H+JHhHSvE+gXa32kanAtxbzL3B6gjswOQR1BBB6V0Qr8kv+Ccv7WH/AAqjxcvw/wDE15s8J65OPsk8zfJYXjYAOT0jk4U9g208Dca/WxTmvyfMMFLBVnTe3R90ZtWHUUUV5wgooooAKKKKACiiigAooooAKKKKAEPNfmt/wUd/Y38h774t+CrH90xMviHTrdfunvdoo7H/AJaY/wB/+8R+lPrVe5tYr23lgniWaGVSjxyKGVlIwQR3BHauzBYupg6yqw+a7oadj8Pf2RP2odV/Zm+IaXx8288K6iVh1fTUP30zxKgPHmJkkeoJU4zkfth4S8U6V428Oabr2iXsWo6VqEK3FvdQnKyIw4PsexB5BBB5Ffkf+3p+x3L8BfFLeKvDNq7+A9WmOxEBP9mznnyW/wBg8lD9VPIBa5+wL+2Q/wAD/EaeDfFd4zeBNTm+SaQ5Glzsf9YPSNj98dvvD+Ld9ZmGEp5jQWNw2suq7/8ABRTV9T9f6KhguI7mGOaJ1kidQyuhyGB6EHuKmr4cgKKKKACiiigAooooAKKKKACiiigBteUftFftG+Ff2bvBb654hn8+9mDJp+lQsPPvZQOijsoyNznhQe5IB7b4ga1q/hvwTrWp6Box8Qa1aWrzWmmLKIjcyAZCbj0zX4MfGf4q+LfjB4/1LxB4zu5Z9YZzEbd1KJaKpOIUjP3FU5GOuck5JJPuZTlqx025P3Y792Ulcu/HX48+Kv2hPG8/iLxReb25S0sYiRb2cWeI417e5PJPJNec0UV+m06caUFCmrJFhRRRWgBRRSgZoASvuX9h/wDYFufidJY+O/iHZyWnhBSJrDSpAUk1PuHfusP6v2wvJ6X9hv8A4J/HXf7P+IXxQ08ppfyz6X4duVwbnus1wp6R9xGfvdW+Xhv01jiSBAiKERRgKowAPQV8Xm2c2vh8M9er7eS/zJbILGyg0uzgtLWCO2tYEWKKCFAiRoBgKqjgAAAACrdFFfDEBRRRQAUUUUAFFFFADevNIzBASSABySaU18L/APBSL9rL/hXfhuT4Z+F7zb4k1iD/AImdzC3zWVow+5kdHkH4hMn+JTXThcNPF1VRp7v8ENIz/Fv/AAVJ0Xwx8er3Q4dIXVvh3akWcmrWjZuWnVjvnjGdrxfwheCQu4Nztr7V8CfEDw98TfDVr4h8L6vbazpN0uYri2bIz3Vh1Vh3UgEdxX88PWvT/gR+0X41/Z48TDVvCupFIJGH2zS7jL2t4o7SJnr6MMMM8Hk19ri+H6cqS+ru0kvv/wAmU4n75/jS18//ALMn7ZHgv9pTTEgsphoviuKPddaDdyDzRgcvE3Hmp7gZH8QGRn3/AL5r4WrSqUJunUVmiBaKKKzAKKKKACiiigAooooAKKKKACiiigAooooAKKKKACiiigAqhq+j2GvafPp+p2VvqNhOuya2uolljkX0ZWBBH1q/RQB8WfG//gmh4O8ZG41LwHdnwfqrZb7DJmWxkb0A+9Fn/ZJA7LXwN8X/ANmv4h/A26ZfFPh+eCx3bY9Uth51pJ6YkXgE/wB1sN7V+5lVb2yt9StJba7gjubaVSkkMyh0dT1BB4IqWikz8VPg1+1z8S/ge0MGh6697o0Z50fVMz2uPRQTuj/4AVr7y+DH/BSjwB488ix8YQyeCdWbCmaYmaydvaQDKf8AA1AH941f+NH/AATm+HXxH8++8Nh/A2svlgbBN9m7f7UBIC/8AKgehr4P+Mv7FvxR+DBnur7RG1vRI8n+1tGzPEq+rrjfH7llA9CaWqHoz9ldI1iw1zT4b/Tb231CxnXfFc2sqyxyL6qykgj6Vfr8H/hj8cfHXwa1D7V4R8R3ukZbdJbK++3lP+3E2Ub6kZ9K+3Pg9/wVLtbkQWPxJ8PtaycKdX0QbkPu8DHI9SVY+yimmJo/QSiuN+Hfxc8G/FnTBfeEvEdjrcIAZ0t5f3sWf78Zw6H2YCuyqiQooooAKKKKACiiigAooooAKKKKACiiigAooooAKTFLRQAUUUUAFFFFABRRRQAUUUUAFFFFABRRRQAUUUUAFFFFABRRRQAUUUUAFFFFABRRRQAUUUUAFFFFABRRRQAUUUUAFFFFABRRRQAUUUUAFFFFABRRRQAUUUUAFFFFABRRRQAUUUUAJiloooAKKKKACiiigAooooAKKKKACiiigAooooAKKK8i+Lv7VPw0+CscsfiLxJA2poONJsD9ouyfQov3Pq5Ue9AHrtcv46+JXhf4ZaQ2qeKtesdCshnEl3MFLkdkX7zn2UE1+dPxi/4KfeK/EfnWPw/0mLwtYnKjULwLcXjD1Cn92n0w/sa+Qtb8Q+J/id4jF1ql9qXiXW7pgitPI9xNIeyqOT9APwqWylE++/jR/wAFRrGzE+n/AA00VtQl5UazrClIh7xwghm9ixX3U18NfEz4z+NvjHqv27xd4hvNZlDExQyNthhz/wA84lwi/gBXvvwY/wCCcXxG+InkX3iYR+B9HfDH7cu+8df9mAEbf+BlSPQ195fBj9jP4ZfBIQXWnaKNY1yPB/tfV8TzK3qgxsj+qqD6k0tWPRH5x/BP9hX4nfGQ2942m/8ACLaBJhv7S1hTGXX1ji++/HQ4Cn+9X6A/BH9hD4afBz7PfT2H/CW+II8N/aOrorojesUP3E55BO5h/er6QAxS00rEtiABRgDApaKKoQUUUUAFFFFABRRRQAUUUUAFFFFABRRRQAUUUUAFFFFABRRRQAUUUUAFFFFABRRRQAUUUUAfH/8AwU4+EsnxB/Z//wCEgsofN1DwpdC/IAyxtnGycD6fI59ozX4+V/RprGk2evaVe6ZqFul3YXkL29xBIMrJG6lWUj0IJH41+EX7TnwNv/2fPi/rXhW5SRtPDm50y6cf8fFo5PltnuRgq3+0rV93w9i04Sw0t1qvTr/XmXFnlFFFFfZFBRRRQAV9v/sW/wDBQW7+FK2fgr4hzz6l4QGIrPUyDJPpg6BWHV4R6feUdMjCj4gorkxWEpYum6dRXX5egWuf0ZaHrun+J9ItNU0m9g1HTruMS293ayCSOVD0ZWHBFaHGa/Db9mn9sfxx+zZfrb6dP/bPhWSTfc6BdufKJPVom5MT+4yD/ErYFfqV8FP23fhV8bLWFbLxBDoWssBv0jW3W2mDeiMTsk/4ASfUCvzfHZTXwbbS5o91+pm1Y9+pTWff65p2mWTXl5f2tpaKNxnnmVEA9dxOK+PP2nf+CkPg/wCG+mXej/D67tvF3ip0KJeW7eZYWZ6bmccSsOoVMj1YdD51DC1sTPkpxuLc5X/gqb+0BZaN4KtfhZpdys2ratJHeaqkbZNvbIweNG9GdwrAeicj5ga/LqtXxV4q1bxv4i1DXddv5tT1e/lM9zd3DZeRz39vQAcAAAcCsqv1PL8HHBUFS3e79TVKwV+pn/BJn4YyaJ8OPE/je6iKSa5eLZWhYdYIAdzL7NJIyn3ir80/h/4H1T4leNNF8L6LD5+qardJawL2BY4LMeygZJPYAmv33+Fvw+074VfDzw/4S0oYstIs47VHxgyED5pCPVm3MfdjXicQYlQoqgt5fkv+CTI6yiiivz4gKKKKACiiigAooooAKKKKAE6CgE0Ec1ynxL+JGg/CPwTqninxJerZaTYRGSRzyznoqIP4nY4AHcmiMXNqMVdsDkv2kf2g9B/Zw+HF14k1dluL18w6bpqviS8uMcKPRR1Zuw9SQD+Ivjrxv4n+OHxGvNd1eSbWPEetXQVYoULEsxCxxRIMnA+VVUegrqP2k/2hte/aQ+I9z4i1Ytb2EeYdM0xWzHZwZ4UerHqzdz6AAD7s/wCCdX7Gf/CIWNn8UvGtjjXbqPfounXCc2cTD/j4cHpIwPyj+FTnq3y/e0KVLJcK61XWpL+rL9WXseu/sP8A7JFt+zn4K/tPWYYpvHWsRK19OMN9jjOCLZG9jgsR95h3CrX1D3xRS18RWrzxFR1aju2QFFFFYgFFFFABRRRQAUUUUAFFFFABRRRQAhrw39rb9pGw/Zs+FlzrJMVx4hvt1ro9i5/1s+OXYddiAhm/BcgsK9W8Y+LdK8C+F9T8Q65eJp2kabA1xc3Mp4RFGfxJ6ADkkgDk1+Gn7T/7Qeq/tH/FK/8AEt75lvpkebfStPZsi1tgTtB7b2+8x7k+gAHt5Tl7xtbmkvcjv5+Q0rnmev69qHijW7/WNVu5b7U76d7m5uZmy8sjElmJ9SSaoUUV+pRSiuWJoFFFWdN0261jUbWwsbeS7vbqVYYIIVLPI7EBVUDkkkgAUX5dWB6V+zZ8BtW/aJ+KumeFtODw2ZP2jUr5VyLS1Uje/wBTkKo7sw7ZNful4M8IaT4B8K6X4d0OzSw0jTbdba2gQcKijue5PUk8kkk8mvGP2L/2Z7X9m34WQ2t1HHJ4t1YJdaxcrg4fHywKf7sYJHuxY9wB9CAYPtX5fm+YfXK3LB+5Hbz8yG7i0UUV4RIUUUUAFFFFABRRRQAUUUUAFFFFABRRRQAUUUUAFFFFABRRRQAUUUUAFFFFABRRRQAUUUUAFFFFABRRRQAUUUUAFFFFABRRRQAUUUUAFFFFABRRRQAUUUUAFFFFABRRRQAUUUUAFVryzgvrWa2uIUnt5kMckUihldSMFSDwQRxirNFAH4m/twfsvT/s6fEySXTIHbwXrbvcaXNyRAc5e2Y+qZ4z1Ur1IbHzdX7+/Hf4L6J8e/hrqvhDXExHdLvtboLl7S4UHy5k9wTyO4LDoTX4WfE/4a658IvHer+EvEVsbXVNNmMTgZ2yL1WRD3VlIYH0Ir9KyfMPrdL2dR+/H8V3/wAzRO5ytFFFfRjAHByK/Wz/AIJ2/ta/8Lb8Kp4B8UXu7xho0A+y3EzfNqFovAOT1kTgN3Iw3J3EfknW34J8Z6v8PPFml+JNBvHsNX02dbi3uI+qsOxHcEZBB4IJB4NeZmOChjqLg91s+zE1c/ono614/wDsw/tDaR+0h8MbPxHYeXb6pFi31TTg2WtbgDkepRvvKe4PqCB7DX5RUpypTdOas0ZhRRRUAFFFFABRRRQAUUUUAFFFFABRRRQBg+NPB+j/ABA8Lan4e16wj1PSNRhaC4tpRw6n9QQcEEcggEcivxL/AGsP2YNZ/Zo+ID6fMJb3wzfM0ukaoy8Sxg8xuRwJEyAw78EcGv3R6/WuA+Nvwa8O/Hj4e6h4U8SW/m2twN0FzGB5tpMAdk0Z7MM/QgkHgmvYyzMZYGprrB7r9Rp2PhP/AIJ1fto/Y3sPhR44v/3DEQ6Bqdw/3D2tHY9j/wAsyen3Om0D9Kq/AH44/BTxJ+z78RL3wt4hhKXEB8y1vYwRFdwknZNGfQ46dQQQeRX6Pf8ABP8A/bUHxW0y2+HvjW+H/CY2UW2wv5251OFR91iesygc92Az1DGvWzbLoyj9cw2sXq7fn/mNrqfcVFFFfIkhRRRQAUUUUAFFFFABRRRQAnTNfBv7fv7Do+INte/EfwFYgeKIUMuq6Vbp/wAhFAOZYwP+WwHUfxj/AGh833kaQ4JNdOFxVTB1VVpvX8/Iadj+b9lKMVYFWBwQeopK/Sr/AIKCfsN/bl1H4ofD7T8XI3XGuaNbJ/rB1a5iUfxd3UdeWHO7P5rEYr9VwWNp42kp0/muzNE7iUUVNZ2c+oXcNrawyXNzM4jihiUs7sTgKoHJJPGBXfsBGiNK6oilnY4CgZJNfpd+w7/wT9XRv7P+IPxP08Nf/LPpfh25TIg7rNcKer9CIz93q3PC9N+w9+wJB8N0sfHnxEs47rxWQJtP0eQBo9N7h5B0ab0HRPduV+7AMV8Hm2c896GGenV/ov8AMlsAMUtFFfHEBRRRQAUUUUAFFFFABRRRQBz/AI3u9csfB+s3Phqwg1PX4rWRrCzuZfKjmnCnYrN2BOPT6jrX4E/FceLj8Rdfl8dw3sHiya6eXUEv0KS+Yxz09MYxjjGMcYr+hX+deNftEfsteCf2ktBNr4gsfs2rwoVstctVC3NseoGf40z1RuOTjB5Hu5TmMMDN88dJdeqKTsfhFRXs/wC0Z+yp42/Zs13yNdtPtuhzuVstdtFJtrgdlP8AzzfHVG54OCw5rxiv0ujWp14KdN3TLLmj6xf+H9UtdS0y8n0/ULWQSwXVtIY5InByGVhyCPUV+k/7Jv8AwUwttW+xeFPi5NHZ3nEVv4oVQsMp6AXKjhD/ANNB8v8AeC4LH8zKK5MZgaONhy1F6Pqgauf0dWt3DfW0U9vKk8Eqh0ljYMrqRkEEcEEd6sZr8V/2Vv25/F/7O1zb6RfGTxJ4ILYk0meT95agnlrdz9099h+U89Cd1frX8IPjX4Q+OXhSLX/CGqx6janCzQ/dntXI/wBXLH1Rv0PUEjmvzfHZbWwMve1j3/z7ENWO+oooryiQooooAKKKKACiiigAooooAKKKKACiiigAooooAKKKKACiiigApMZ680tFAHg3xj/Yt+F3xmE9zfaEui6zJk/2ro2LeUt6uoBRz7spPuK+G/jB/wAE1PiH4H8+98JTweNdLTLCKACC8Ue8THDf8BYk/wB0V+rmaWk0mO7R+AH/ABUnw28Sf8xPwxr1k/8A00tbmBv0ZTX078JP+ClHxJ8CiGz8TxW3jfTEwC11+4vFX2mUYP1dWJ9a/TH4hfCTwd8VtN+w+LfDthrkIBVGuYh5sef7kgw6H3Uivjb4tf8ABLLSr8zXnw78SSaXMcsul61mWHPosyjco+qufeps1sVdPc9s+E37enwm+KSw20usnwrqr4H2LXcQKW/2ZsmM89MsCfSvoeC4iuokmhkWWJ1DK6MCrA9CCOor8Pfip+zL8SvgzJK/ibwteQWKH/kJWq+fakdj5qZC59Gwfaqfww/aH+InwcmQ+FfFN9p1srZNi7+bat65hfKZPqBn3o5u4cvY/dWivzu+Fn/BVJ1ENp8QvCu/oG1LQWwfqYJD+ZD/AEFfX/wx/aY+GvxfWJfDPiuxub2Tpp9w/wBnus+nlPhm+qgj3qrpk2Z6lRSdRS0xBRRRQAUUUUAFFFFABRRRQAUUUUAFFFFABRRRQAUUUUAFFFFABRRRQAUUUUAFFFFABRRRQAUUUUAFFFFABRRRQAUUUUAFFFFABRRRQAUUUUAFFFFABRRRQAUUUUAFFFFABRRRQAUUUUAFFFFABRRRQAUUUUAFFFFABRRRQAUUUUAFFFFABRRRQAUUVDNPHbRPLK6xxoCzOxwFA6kmgCaivn74oftx/CL4WiWGfxGviDUo8j7DoIF02fQuCI1PsWB9q+Pfip/wVD8a+I/OtPBOjWnhS0OQt5c4u7sj1GQI1+hVvrSuh2Z+lviHxPo/hDTJdS1zVLPR9Pi+/dX06wxr9WYgV8pfFv8A4KW/DrwV5tp4TtrrxrqS5Akhzb2an3kYbm/4CpB9a/Mzxh8QPFfxO1gXviPXNR8Q37najXczSlcn7qL0UeygCvX/AIT/ALCvxa+KxhuF0I+GtJkwft+uk24I9VjwZG46Hbg+tTd9CrLqJ8XP25/it8WfOtn1s+G9IkyP7P0PNuCvo0mTI2R1BbB9K8n8CfDDxf8AFbV/sPhbQNQ1+8J+c20RZUz3dz8qD3YgV+lfwl/4JofDzwWILzxZdXXjXUUwxilzbWYP/XNTub/gTEH+7X1j4f8ADWk+E9Mi03RNMtNJ0+EYjtbKBYY1+iqAKLdxX7H54fB//gltqmoGG++I+vJpcBwzaTo5Es5Ho8zDYp/3Q/1Ffbvwr/Z/8A/BezEPhLw1aabNt2velfNupPXdK2WI9s49AK9GoqkrCbuFFFFMQUUUUAFFFFABRRRQAUUUUAFFFFABRRRQAUUUUAFFFFABRRRQAUUUUAJnijoTXO+N/Hfh/wCHHh2517xNq9rouk2wzJdXcm1c9lHdmPZRknsDX5oftP8A/BTXW/GZu/D3wtE/h3RTmOTXZRtvrgdD5Q/5YqfX7/Q5TkV34PAV8bK1JadX0Q0rn6Nj4xeDJfiOngGPxHYy+Lmt3uf7KSTdKqLjIbHCtg7thO4qCcYBNdsOlfzueE/Het+CfGmneK9Kv5YddsLpbyK7ZizGQHJLZ+8DyCD1BIPWv3W/Z4+N2k/tBfCvSfF2mFYpJ18q+sw2Ta3SgeZEfoSCD3VlPeu7MsqlgFGad4vd+Y2rHp1FFFeESFFFFABRRRQAmea+cv21/wBl23/aT+GpGnpHD4w0YPcaTcPgCXI+e3c/3XwMHswU9M5+jqT61rRrToVFUg7NAfzj6ppd3ompXWn39tLZ31rK0M9vOhR43U4ZWB5BBBBFVa/WH9vb9h7/AIW3bXHj/wAC2aL4xt483+nxjH9pxqOGX/psoGB/fGB1Az+UVxby2lxJBPG8M0bFHjkUqysDggg9CK/VcBj6eOpc0d+q7GidyOiiivTGFFFFABSg4pKKAHmaRlCl2KjoCeBTKKKSSWwBRRX2x+wb+w9cfFnU7Lx742smh8E2snmWdjOuDqsinjj/AJ4gjk/xEbRxkjlxWKp4Ok6tV6L8fJBse2/8EzP2WZfCGjH4q+JbPy9V1SDy9Et5V+aC1b705B6NIOF/2Mno9fflRxQJbxJHGixxoAqoowAB0AFSfjX5Pi8TPF1nWn1/BdjN6jqKKK5RBRRRQAUUUUAFFFFABRRUUsyQRvJIwSNQWZmOAAOpJoAp63rVh4b0i91XVLuKw06ziae4uZ3CpFGoyzMT0AAr8YP21P2uL/8AaT8a/ZNNkmtPAulSsunWbZU3DdDcyj+8wztB+6px1LE+g/t+ftqP8YdXn8BeDbxl8EWEuLu8hbA1WZT1z3hUj5R0YjdzhccX+xF+x/e/tG+Lhq+tQy2vgLSph9tnGVN7IMEW0Z9+CzD7qnsWFfb5bgqeApPG4vR9F2/4LLStqz0j/gnr+xefiPqlr8SfGtjnwtZS7tL0+dONRmU/6xgesSEdOjMMdAQf1ZUbVxjAqlpWlWmhaZa6dYW0VlY2kSwQW8CBI4kUYVVUcAAAACr3tXy+OxtTG1XUnt0XZEt3FooorgEFFFFABRRRQAUUUUAFFFFABRRRQA0cGgnAFL1FfFP/AAUR/a4/4VH4WfwD4XvceMNZgP2m4hb5tOtW4JyOkjjIXuBluDtJ6MNhp4qqqVPd/wBXDc+cP+CjX7W3/Cz/ABNJ8OfCt7u8KaNP/p9zC3y392pxgEdY4zwOxbJ5AU18RUE5OT1or9ZwmFhhKSpQ2X4+ZrsFFFFdgBX6O/8ABMn9lLe8fxe8U2fC7o/D1rOvU8h7og/iqf8AAm/umvmT9jD9mG7/AGkvidFb3cckXhDSSlxrF0uRuXPywKf78mCPZQx6gA/tnpmmWmiaba6fYW8dpY2sSwQW8KhUijUAKqgdAAAAK+Qz3MfZx+q0nq9/JdvmS30L1FFFfAkBRRRQAUUUUAFFFFABRRRQAUUUUAFFFFABRRRQAUUUUAFFFFABRRRQAUUUUAFFFFABRRRQAUUUUAFFFFABRRRQAUUUUAFFFFABRRRQAUUUUAFFFFABRRRQAUUUUAFFFFABRRRQAUUUUAFFFFABXyJ/wUC/ZPHx28D/APCT+HrQP430GFmiSNfmv7YZZoPdhyye5Zf4sj66Apa3w9eeGqKrTeqA/m9dGjdlYFWU4II5BpK+8f8AgpL+yWfBGvTfFHwrZbdA1Sb/AInFtCvy2d0x/wBcAOiSE8+jn/bAHwdX61g8VDGUVUh1/B9jVahRRRXYB7J+yx+0bq37NfxOtdftfMudFudtvq+nKeLm3z1A6b0+8p9cjoxr9w/B3i3SfHfhjTPEOh30eo6RqMC3FtcxHh0I/QjoQeQQQeRX87FfaH/BPT9r0/B7xMngPxVe7fBmsT/6NcTN8um3THAbJ6RucBuwOG4+bPyudZb9Yh9YpL31v5r/ADRLR+udFNVgwBByD3p1fnhAUUUUAFFFFABRRRQAUUUUAFFFFABRRRQB4p+1H+zRof7THw+m0fUFSz1y0DS6Tq23LW0xHQ9zG2AGX6EcgGvxV8W+E/FXwQ+IlxpOpxXOg+J9EugyvGxV43UhkljcdQeGVh1BBFf0K18z/tn/ALImm/tK+D/tenLFZeOdMiY6dfN8onXk/Z5T/dJzg/wsc9CwP0eU5n9Vl7Gt8D/D/gdykzM/Yh/bHs/2ifDA0PXpY7Xx9pkI+1QjCrfxDA+0Rj16b1HQnI4IA+qugr+efTdR8V/BT4hx3Nu134b8WaDdkYYbJYJUOGVgeo6gg5BBIOQa/Zj9kT9q/Rv2m/BIlJi07xdpyKuq6UrdD0E0WeTGx/FT8p7Fnm2WfV39YoL3H+H/AAAaPoGiiivmyQooooAKKKKACiiigAooooAawyK/MH/goB+w2fDEl/8AE34f2A/sdyZta0e2T/j0Y8tcRKP+WZ6so+51Hy52/p+fSoZYY7iJ45EV43BVlYZBB6giu3BYypgqqqU/mu6GnY/nQ0bRb/xFq1ppel2c2oajdyrDb2tuheSV2OAqqOSSa/Wv9if9hGw+B1pa+L/GcEGpePZk3QwcPDpQI+6h6NLjguOB0XjLN638J/2Qfht8GviBrvjHw7o/latqUhaETENHp6MPnjt1x8gY5J6kA7QQvFe39BXtZlnUsVH2VHSL37vy9Bt3Fooor5gkKKKKACiiigAooooAKKKKACiiigAooooAxfFHhfSfGehXmi65p9tqmlXieXPa3cQkjkX0IP5g9iM1+Y37WP8AwTY1TwN9t8UfC6K41vQBmWfQSTJeWg6kxHrMg9Pvjj73JH6pY4oIFd+Dx9bBT5qb06roxp2P5v3Ro3ZHUqynBUjBBptfY/8AwUz1b4c3Hxlj0/wlpUEPii1Vj4g1GzbbFLM2CsbIODIoyWcc5YA5IOPjiv1TC1/rFGNVxtfozQK7H4WfFzxX8F/FcHiHwhq82lahHw4Q5jnTPMciHh1PofqMEA1x1FbzhGpFxmrpgfst+yn+3r4U/aAitdC1vyfDHjkgL9glfFvet3Nu57nr5bfMO27BNfVnUV/ODDM9vKksTtHIhDK6nBUjoQa++P2T/wDgpXqHhUWfhX4rzTaro4xFb+IwDJdWw6ATgcyqP7w+cd9/b4bMcicL1cLqu3+X+RDXY/Ueisvw94j0zxXo1pq2jX9vqmm3cYlgu7SQSRyqe6sODWpXx7TTsyQooopAFFFFABRRRQAUUUUAFFFFABRRRQAUUUUAFFFFABRRRQAUUUUAFFFFAEckazIyOoZGGCrDIIrwP4p/sQfCT4r+dPc+HU0DVZMn+0NCItXz6lADGx9SVJ96+gKKAPy8+KX/AAS88beHfOuvBOs2Xiu0GStpc4tLr6DcTG31LL9K+TvGvw28W/DLUvsfibw/qWgXQPy/bLdow+O6NjDD3UkV++lZ+s6Hp3iLT5bDVdPtdTsZRiS2vIVljcehVgQanlK5j8Yvhh+2b8W/hT5UOm+KrjUtOjwBp+s/6XDgfwjd8yD2Rlr60+Gn/BVPR77yrbx54UuNMlOA1/oriaIn1MTkMo+jMa9V+J3/AATr+Evj4y3GmWFz4P1B8kS6RJ+5Le8L5UD2TbXyZ8S/+CYvxI8KmW48K3+n+MbNclYkb7JdEf7jnZ+Tk+1LVD0Z+hfw3/aN+G/xZVB4Y8Yabf3UnSykk8i5/wC/Um1z9QMV6WDmvwJ8Y/DrxX8ONQ+yeJfD+p6BdA/KL62eLdjupIww9wSK774cftd/Fr4W+VHo/jG+nso+BY6m32uDb/dCyZKD/dIo5g5T9uaK/Or4df8ABVm4TyoPHPgxJBwHvdBm2n/vzITn/v4K+nvh9+238HfiN5cdr4vttJvH4+ya2DZsD6bn+Qn/AHWNVdE2Z7vRVe0vLe/t47i1njuYJBuSWJwysPUEcGrFMQUUUUAFFFFABRRRQAUUUUAFFFFABRRRQAUUUUAFFFFABRRRQAUUUUAFFFFABRRRQAUUUUAFFFFABRRRQAUUUUAFFFFABRRRQAUUUUAFFFFABRRRQAUUUUAFFFFABRRRQAUUUUAFFFFABRRRQAUUUUAFFFZPiHxVonhDT2vtd1ex0ayXrcX9ykEY/wCBMQKANaivmH4h/wDBRL4PeBxLFY6tdeK71MjydGtyyZ7fvX2oR7qWr5f+Iv8AwVM8aa15sHg7w5p3huA5C3N4xvLge44VAfYq1K6HZn6cTTx20TSSOscaAszscAAdSTXh/wASf21vhD8MfNivfFdvq9/HkfYdFH2uQkdQWX5FPszCvyV+IXx1+IHxWlY+KvFuqaxGxz9mknK24PtCuEH4LVn4cfs9fEb4tPH/AMIt4R1LUrdzgXhi8q2/GZ8J+tTzdiuXufWXxM/4Kp6zfebbeA/ClvpkRyFv9Zfz5SPURIQqn6s4r5L+JX7QPxE+L0rnxV4s1HVIGOfsfmeVbA+0KYQfXGa+r/hp/wAErde1Dyrnx14qtdIhOC1jpCG4mI9DI2FU/QOK+tPhl+xT8I/hYYprHwtDq+oR4Iv9bP2uXI6EKw2KfdVFFmwukflH8Mv2cfiR8YJIz4X8J399aucfb5U8m1Hr+9fCnHoCT7V9f/Cz/glbKxhu/iF4qCLwW03QVyfoZ5Bx6EBD7Gv0PjjSJAiKERRgKBgAVJT5Rcx5h8Lv2bfhx8G44z4X8K2VneKMf2hMnn3R9f3r5YZ9AQPavT6KKokKKKKACiiigAooooAKKKKACiiigAooooAKKKKACiiigAooooAKKKKACiiigAooooAQ18r/ALTv7fPgr4BC60bS2TxZ40QFP7PtpP3Fq/8A08SDOCP7i5b125zX1Pivyn/4Kafsx/8ACC+MF+J2gWm3Q9em2apFEvy216efM9llwT/vhv7wFerldGhiMSqeIenTzfYaPlv40/H/AMbfH3xGdX8X6vJebCfs1jFlLW1U/wAMUecDtycscDJNedUUV+qU6caUVCmrJGgV9OfsG/tNt+z/APFRLHV7kp4N8QMltqAc/JbSZxHc+20nDf7LE8lRXzHRWeIw8MTSlSqLRgf0fRSpKiujBkIyGByCPWpMe1fEP/BNX9p//hZPgj/hXXiC73+JPD0A+wyyt813YjAUe7RZCn/ZKdcMa+3QPevyPFYaeErSpT3X9XM3oOooormEFFFFABRRRQAlfGP7Zv7AenfGtbrxd4Jjt9I8dAF7i3OI7fVP97skvo/Q9G/vD7NyTS810YfE1cLUVSk7P+tw2P50/FXhTWPA+v3uia/ptzpOrWbmOe0uoyjofoex6gjgggjismv3j+Pn7L3gP9ovR/s3ijTAmpRxlLXWrPEd3b+gDY+Zck/IwK8ngHmvzH+O/wDwTo+J3wjmnvNDtG8deHlJK3WkxE3Ma/8ATS35YfVN49SK/Q8DnNDEpRqPll2e3yZonc+VKKkuLaaznkhnieGaNirxyKVZSOoIPQ1HX0V7jCiilAzQAlKqliAASTwAK9g+C/7JnxN+O9xE3hrw7PHpbHDaxqINvZoPUOR8+PRAx9q/TD9mf/gnv4J+BktprmtlfF/jGIB0u7mPFraP/wBMYjnkHo7ZPGQF6V42MzXD4NNXvLsv17CbsfMv7Gf/AATtvvGE1n4y+KVhNp2gKVlstAmBjnvO4aYdY4/9nhm9h979QLGxt9KsoLS1gjtrWBFiihiUKkaKMKqqOAAAAAKt4x0oNfnONxtXG1Oeo9Oi6Ihu4tFFFcIgooooAKKKKACiiigAooooAbjAr80f+Chf7bn9otqPws8BX/8Aoikwa9q9s/8ArT0a1jYfw9nI6/d6bs9x/wAFAf2318C2t98NvAV8D4kmQxatqtu//HghHMMbD/lqR1P8APHzH5fz9+AfwJ8SftD/ABCs/DHh+IjefNvb+RSYrOAH5pXP6AdWJAr6/KstjTj9cxWiWqv+b/QtLqzpP2Vf2Ytc/aZ+IEel2vmWXh2yKy6tqwXKwRE8IueDI+CFH1J4Br9svAfgXRPhr4S0zwz4dsI9N0jTohDBBGOg7sT1ZiSSWPJJJPWsX4L/AAb8O/AjwDp/hPwza+TZ243TXDgebdTEDfLIe7Nj6AAAYAArvfp1ryMzzGWOqWWkFsv1JbuLRRRXjiCiiigAooooAKKKKACiiigAooooASlpMcgVz3jzxvo/w48I6n4m8QXq6fpGmwGe4nk7AdAB3YnAAHJJAHWiKcmordgee/tQftE6P+zd8MbvxDelLjV582+k6azYa6uCOM99i/eY9hx1IB/Drxp4y1f4g+KtU8R69eyahq+pTtcXNxIeWY+g7ADAAHAAAHAr0P8Aad/aH1n9pH4mXfiPUC9tpcOYNK00tlbS3B4HoXb7zN3PsAB5FX6flOXLBUuaXxy38vI0SsFFFFe8MK6T4cfD3W/ir420jwr4dtDeavqc4hhQfdXuzseyqAWJ7AE1ziqXYKoJYnAA71+v/wDwT3/ZMHwR8Ff8Jf4lswnjbXYQfKlX59PtThli9nbhn9MKv8Jz5WY46OCouT+J7Lz/AMkJux7t+z38DdE/Z8+GWm+E9GUSPEPNvb0rh7u5YDfK31wAB2UKO1emdaDmjpX5TOcqknObu2Zi0UUVIBRRRQAUUUUAFFFFABRRRQAUUUUAFFFFABRRRQAUUUUAFFFFABRRRQAUUUUAFFFFABRRRQAUUUUAFFFFABRRRQAUUUUAFFFFABRRRQAUUUUAFFFFABRRRQAUUUUAFFFFABRRRQAUUUUAFFFFABRRRQBleJPD2neLtB1DRNXtIr/TL+B7e5tphlJI2GGU/ga/EP8Aa5/Zn1H9mr4mTabiW58M6gWuNH1BxnzIs8xsenmJkA+uVbADAV+6FeXftE/AjQ/2h/hrf+FdZUQzP+9sL8LuezuQDskX1HJDDupI46j2MrzB4Grr8D3/AMxp2PwOorp/iV8Otd+E/jfVvCniO0az1bTZjFKn8Ljqroe6sCGB7giuYr9ThNVEpQd0zQKOlFFUB+pf/BOP9sIeN9Ktvhd4wvc+ILCLbo17O3N7bqP9SxPWRAOP7yj1Uk/e9fzk6NrN94e1az1TTbqWx1CzmWe3uYGKvFIpyrKR0IIBr9qf2L/2rLH9pTwAq30kVt410pFj1WyXC+b2W4jH9xu4H3WyOm0n89zvLPYy+sUV7r3XZ/5Mho+jqKKK+UJCiiigAooooAKKKKACiiigAooooAKKKKAPj39ur9iu3+PGiS+LvCltHb+P7CLmNcKuqRKOI2P/AD0A+4x/3Txgr+WHw9+IHin4GfEO01/Q55tH1/Sp2SSKZCucHEkMqHGVOCrKf0IzX9CGcV8Mft8fsPL8ULS7+IXgSyC+L7dN+o6ZAuP7TjUffQD/AJbADp/GBj7wGfq8qzRRX1TE6weib6eT8ik+h9B/sy/tKeHf2lfAMWtaUy2msW4WPVNJd8yWkpH/AI8jYJVu4BHBBA9kzX8/fwa+MXij4A/EG08TeHLhrW+tm8u4tZc+VcxZ+eGVe6nH1BAIwQDX7Zfs+ftA+G/2ivANt4j8PTCOdcRX+myMDNZTY5R/Ud1bow9DkDjzXLHg5e0p6wf4eX+QNWPU6KKK8AkKKKKACiiigAooooAKKKKACiiigAooooAKKKKACiiigAooooAKKKKACiiigAooooATvXzZ+25+1Hb/ALOPw2kTTpo5PGmso8GlQHDGEYw9yw/upngHqxA5G7HsvxS+Jeh/CDwJq/i3xDcC20zTYTI+Mb5G6JGg7szEKB6mvwr+Ovxn1z49/ErVfF+uyES3TbLa1ViUtLdSfLhT2APJ7ksTyTX0GT5d9cq+0mvcj+L7FJXOGvr641O9uLy7nkubu4kaWaaVizyOxyzMTySSSSagoor9NWhYUUUUAFFFFAHt/wCzZ+1x43/Zq1kHR7n+0/Dk0m680C8c+RL6sh/5ZyY/iX0G4MBiv12/Z+/aa8E/tG+HRf8Ahq+CalCoN7o90Qt1an/aX+Jc9HXIPscgfg1W14N8aa78PvEVnr3hzVLnR9XtH3w3dq5V1Pce4PQg5BHBBFeBmGUUsYnOHuz79/X/ADE1c/oozScda+If2Tf+Cjmh/E4Wfhf4ivbeHPFTYih1PISyvm6DJPEUh9D8pPQgkLX26GBGc5r86xOGq4Sfs6qs/wA/QztYfRRRXMAUUUUAFFFFABRRRQAUUUUAFFFFABRRRQAUUUUAFFFFABRRRQAUUUUAFFFFABRRRQBQ1bRrDX7GSy1OxttRspRiS3uolljcehVgQa+e/iP/AME//g78QDJNDoUvha+fJ+0aFL5K5/65ENGB9FH1r6TooA/Mr4if8ErvFelmWfwZ4o0/XYRytrqUbWk2P7oYblY+5K18yfEH9mv4nfC4yN4j8F6pZW0ed15FD59uP+2se5B+dfuhSEA9Rmp5SuY/A7wX8UvGPw4uRN4Z8TaroT53MtldPGj/AO8oOG+hBr6N8Bf8FMPix4X8uLXF0vxbbLgM15beRPj2eLaM+5U1+i3j79mn4YfE4SN4i8FaVd3Emd13DD9nuD9ZY9rn86+b/Hv/AASy8E6v5k3hXxNqnh2ZskQ3iLeQD2H3HA9yxpWaHdMn8Cf8FTPAWtCOLxR4d1bw3O33pbcreQL9SNr/AJIa+hvA/wC098K/iKIxoXjrR7ieT7ttcT/Zpz9I5drH8q/Obx1/wTU+LfhfzJdHTS/FduvI+wXQilx7pLtGfYMa+fPGXwk8bfDuRl8S+FdX0QA48y8s5I42/wB1yNrfgTRdoLJn71o6yKGVgynkEHOafX4MeC/jR48+HRQeG/F2s6NGnSC2vHWE/WPO0/iK988F/wDBSz4v+GvLj1WTSfFEI4J1CzEUmPZoSgz7kGnzC5T9a6K+C/B3/BVrw7dCNPFXgjUdObo02lXKXIPvtfyyB7ZNe5eEP28Pgp4x2onjCPSLhusOrW8ltt+rkbP/AB6ndCsz6CorD8O+N/Dvi+Dz9B17TdbhxnzNPu451x9UJrbpiFooooAKKKKACiiigAooooAKKKKACiiigAooooAKKKKACiiigAooooAKKKKACiiigAooooAKKKKACiiigAooooAKKKKACiiigAooooAKKKKACikJA6nFcd4s+MPgbwJvHiHxdomjunWK7v40kPsEJ3E+wFAHZUV8weMP+Ci3wW8Lb1tNYv8AxHMnBTSbFyM+zS7FP1BNeG+Mv+Cr8h3xeE/Aar/cudYvM/nFGB/6HSuh2Z+iNU9Q1Oz0i1kur67gsraMZeW4kCIo9yTgV+QPjX/goN8afGAkSLxDB4etn6waNaJFj6O26Qfg1eF+JfG/iTxxd/aNf13U9duc5EmoXck7A+xYmlzD5T9i/HH7a3wa8BCRLzxrZalcrwLfRw14xPpujBQH6sK+ePHn/BVvR7YSReDvBV3fN0W61m4WBR7+XHvJH/AhXxV4H/Zp+KPxGMZ0DwPrF3BJ926ltzbwH/trJtT9a+iPAv8AwS1+IGteXL4n1/SPDUDfeih3Xk6/VRtT8nNK7Y7JHnvj3/goN8ZvHAlih16DwzaP/wAsNDtxER9JG3SD8GFeCarrmveN9WE+pX+o69qcx2iS6me4mcntliSa/UjwF/wTN+FXhjy5dem1Xxbcryy3Vx9ngJ9kiw34FzX0d4J+E/gz4cQCLwx4X0rQwBtL2doiSN/vPjc34k0Wb3C6Wx+Qnw+/Yp+MXxG8qSy8HXemWb4P2vWSLNAPXa+HYf7qmvp34df8EpUHlT+OvGZbpvsdBhx+U0o/9p1+heT6UZPpTshXZ4v8Of2PPhH8LxFJpfg6yvL2PB+3aqPtk27+8PMyFP8AugV7KkaxIFRQqgYAUYAFSUVRIUUUUAFFFFABRRRQAUUUUAFFFFABRRRQAUUUUAFFFFABRRRQAUUUUAFFFFABRRRQAUUUUAFFFFABRRRQAh61zPxF8BaP8UfBOs+FdethdaVqlu1vMncZ6Mp7MrAMD2IBrpiM0CiLcWpReqA/n5+OPwf1j4F/E3WvB2tKTPYy/uLgLhLmBuY5V9mXHHY5B5Brg6/Yj/god+zH/wALr+GTeJ9EtPM8YeGo3miWNcveWn3pIfUsOXUeoYD79fjuRg4Nfq2WY1Y2gpP4lo/X/gmidwooor1xnT/DP4i6z8J/HejeLdAuDb6ppdwJ4ifuuOjIw7qykqR3BNfu/wDBT4t6N8b/AIa6N4w0OTNtqEQMsBbL20w4kif3Vsj3GCOCK/n5r64/4J4/tPH4K/En/hFtcu/L8H+JZVikeRsJZ3f3Y5ueArcI59NpP3K+azrAfWaPtYL34/iu3+Qmj9i6KQHcMilr83MwooooAKKKKACiiigApKWigDz74g/Ab4efFZG/4SvwdpGszMMfaZ7ZRcAe0q4cfg1eGa9/wTG+B+rztJa6bq+iqf8AlnY6m7KP+/u8/rX1nRk100sXXoq1ObS9R3PjzTv+CWfwXsn3TP4jvxnO241FQP8AxyNa9b8B/sd/Bv4bSxT6N4C0s3cXKXN+rXkqt/eDTFtp9xivaOfrQKupjcTVVp1G16hcaiLGoVFCqBgADAFPoorjEFFFFABRRRQAUUUUAFFFFABRRRQAg6V8Zft4ftswfBTSrjwV4Ou0m8eXkWJ7iMhhpUTD7x/6akH5V7A7j/CG2/23f20bL9nnQJPDnhyaG9+IGoRfuo+HTTY2HE0g7sf4EPXqeBhvyc8LeF/Ffxv+IcGl6ZFdeIPFGt3JYs7F3lkYlnkkc9AOWZjwACTX1OU5Wqi+s4nSC1V+vm/IpIsfDD4Y+Kfjv8Q7Pw7oFvLqetajKZJZ5mJWNc5eaV+cKM5JPJzgZJAP7Y/s2/s6eG/2b/h/B4f0VBc3822XUtVdAJb2bH3j6IMkKvQD1JJOJ+yh+yxof7MvghbKAJqHie+VX1XV9vMrjpHHnkRrk4Hfknk4Hu/sK581zN4yXsqWkF+Pn6dgbuLRRRXzxIUUUUAFFFFABRRRQAUUUUAFFFFABRRRQBDLMlvE0kjBI0BZmY4AA6kmvx//AG/v2vn+Oni1vCPhm7P/AAgujTHEsbcalcDIMx9UXkIO/LdwB7p/wUf/AGxBpVtefCbwbff6dMuzxBfwN/qkI/49VI/iYff9B8vdgPzOr7rI8s5UsVWWv2V+paXUKKKK+zKCiivef2Pv2YNR/aW+JMVlIstr4U00rPrF+gxtjz8sKH/no+CB6AM3OMHGvWhh6bqVHZID3n/gm9+yN/wm+tQfFHxZZbtA02b/AIk9pMvy3lyp/wBcQeqRkcerj/YIP6oDiszw9oGn+FdEsNH0q0isNNsYUt7a2hXakUajCqB7AVpj0r8nx2MnjazqS26LsjNu4tFFFcAgooooAKKKKACiiigAooooAKKKKACiiigAooooAKKKKACiiigAooooAKKKKACiiigAooooAKKKKACiiigAooooAKKKKACiiigAooooAKKKKACiiigAooooAKKKKACiiigAooooAKKKKACiiigAooooAKKKKACiiigD5P8A28v2SYv2gPBP9v6BbKPHeiwsbbaADfwDJa3Y/wB7qUJ6EkcBiR+OFxby2lxLBPG8M0TFHjkUqysDggg9CDX9H2Pyr83P+Ckf7Hmftfxb8G2OP4/ENhAv/k2oH/kTH+//AHzX1+R5l7NrDVno9n28ikz84KKKK++LCuz+EPxY1/4J+PtL8W+G7nyNQsn+aNifLuIj9+KQd0YcH8CMEAjjKKicI1IuE1dMD9+vgL8btA/aA+HGneK9Akwko8u7s3YGSzuABvif3Gcg9wQe9ekfhX4U/so/tN6z+zR8RItVt/Mu/Dt6Vh1fSw3E8WeHUHgSJklT9QeGNftv4I8ZaP8AEHwtpniLQL+PUtI1GET29zEeGU9iOoIOQQeQQQeRX5dmmXSwNXT4Hs/0M2rHQUUUV4wgooooAKKKKACiiigAooooAKKKKACiiigD8+f2/P2Fv+EqXUPiX8PNP/4nSgz6zotsn/H4By08Sj/lp3ZR9/qPmzu+C/gL8ePE37O/j628S+HZzwRHe6fKxEN5Dn5o3H6huqnkV+/HWvzn/b7/AGEjff2j8TPhzp3+k/Nca1odqn+s7tcQqP4u7oOv3hznP1+V5nGcfqeL1i9E3+T/AEZSfRn2l8C/jl4Z/aA8BWnijwzc7o3wl1ZSEedZzY+aKQdiOx6EYI4NejdvSvwP/Z6/aG8T/s4+PIfEPh+Yy274j1DS5WIhvYc8ow7MOSrdVPqCQf2u+CXxt8M/H7wLaeKPDF2JbeQbLi2kwJrSbHzRSL2YZ69CMEZBrzM0yyWCnzw1g9n28mDVj0SiiivDJCiiigAooooAKKKKACiiigAooooAKKKKACiiigAooooAKKKKACiiigBufamySLEpZiFVRkknAAp3avg7/gpN+1l/wg2gS/C7wvebfEGqw51e5hb5rO1Yf6rI6PIOvoh/2wR04TDTxdZUodfwXca1PmT9v/8Aavb47eO/+EZ8P3ZbwRoMzLC8bfLf3IyrTn1Ucqntlv4sD5Koor9bw2GhhaUaVNaI0CiiiukAoorrvhR8MNc+Mnj/AEjwj4dt/P1LUZhGGOdkKDl5HPZVUEk+3GTgVE5xpxc5OyQHpv7KH7JOu/tRa5qsVtef2HoWmwMbjVZITIgnZT5USrkbiTyeeFB7lQeL+N37P/jT9n7xS2i+LtLa23km1v4cva3aD+KKTHPbIOGGRkCv27+B/wAHdD+BHw30rwfoMZFvaJunuWUCS6nOPMmf3Y/kAAOAK1/iH8NvDXxX8L3Ph7xXpNvrWk3A+aGdeVbs6MOUYZ4ZSCPWvhf9YJrEt2vT7dfX/gEcx/PNRX19+1h/wT48S/BM3niPwgLjxR4KXMj7V3Xmnr1/eqB86Af8tFHHO4L1PyDX2eGxVLFw56Tui9w6V9jfsnf8FDvEfwZNn4a8atceJ/Ba4jikLbrzT16Dy2J/eIP7jHgY2kAYPxzX0h+xL+zC37QPxCa/1tDb+BNBK3Oq3DnYk2OVtw3+1jLH+FQeQSuefMIYeVCTxC0X9aeYM/Zjwj4r0zx14Z0zxBolz9r0nUoEubW42MnmRsMg7WAI+hFbXavx2+JP7f3jnTfjzqmu/D7V/sHg6y2abpuhyR7rGW0hyFZoeApflsrtYBgucCvsD9n3/gpZ4C+KH2bSvGIXwN4hfCeZcybrCdv9mY/6vPXEmAOm4mvz7EZRiaNNVVG6evmvUzsz7KoqvbXEV5BHNBIk0Uih0kjYMrKeQQR1BqxXiiCiiigAooooAKKKKACiiigAooooAKKKKACiiigAooooAKKKKACiiigAooooAKKKKACiiigAooooAKilhjuI2jkRZEYYZWGQR6EVLRQB5L40/ZU+EvxA8xtY8B6Q00n3rizh+ySsfUvEVYn6mvBfGn/BLX4eayZJPDuv614dmbpHKUu4V+ikK/5vX2pRSsh3Z+WvjL/glr8RNI3yeHtf0TxDCvRJWe0mb6KQy/8Aj9eH+L/2QvjF4ILnUfAGryxp1l06IXqY9cwlsD61+3VFLlHzM/n0lh1Tw1qO2RLvS76E5wwaGVD+hFeieFP2p/i34K2DSviBrixp92G6uTdRr7BJdyj8q/bHXfCui+Kbb7PrWj2Gr2//ADyvrZJl/JgRXkXiz9in4K+Lt7XXgKws5W6SaW0lntPssTKv5jFLlHzHwb4Y/wCCmvxd0XYupJofiFBwzXlkYnP0MTIAfwr1zwx/wVihbYniH4fSJ/en03UQ2fpG6D/0Ku18U/8ABLP4c6n5j6J4g17RZW6LK8VzEv0BVW/Nq8k8Tf8ABKLxXa7z4f8AHGkakB90ajbS2hP/AHx5tGoaHv3hr/gpd8HNb2C/l1vQGP3jfWG9R/35Zzj8K9S8O/tb/B3xQF+xfEXQ4y3Rb64+yE/hMFNfmx4j/wCCeHxu0De0Phy11qJesmnahCfyV2Vj+AryzxD+zz8TvCpc6p4B8RWsa9Zv7NlaP/vtVK/rRdhZH7iaP4o0bxHD5uk6tY6nHjO+zuUlH5qTWoCD0Oa/nwZL7SLvDLcWVzGehDI6n+Yrr9B+O/xI8MbRpXjvxHYovSKLVJgn4ruwfyo5g5T94aK/GLQ/27/jjoO0R+OJruMdUvbS3nz/AMCaMt+td9ov/BT/AOLmm7ReWfhzVl7m4spEY/jHIo/SnzIXKz9X6K/NrSP+CsWuw7f7U+H2n3fr9k1F4M/99I9dppX/AAVf8Mzbf7S8B6ra+v2W8jmx/wB9BKd0KzPvGivj7TP+CofwlvQBc6b4m09u5lsoWA/75mJ/Sur07/gol8Db4DzvE13YE9rjS7g4/wC+Eai6CzPpaivD9P8A22PgjqWPJ+IOnJn/AJ7xzQ/+hoK6Gx/ad+Eeo48r4k+F1z2m1WGI/wDjzCmI9PorjLb4zfD+/wAfZvHHhy4z08rVoG/k9a9t448O3ePI1/TJ89PLvI2/kaANyiqkOp2lzjyruCXP9yQH+tWPMX+8PzoAfRTd6/3h+dG9f7w/OgB1FN3r/eH50b1/vD86AHUVGZUAyWUD3NVJ9a061BM1/bRAf35lH8zQBfornbn4heFrME3HiXSIMdfMvol/m1ZF38c/hvYZ+0+P/DFvjr5usW6/zegDuaK8ovv2q/g/p+fN+JHhx8f88L9Jf/QCa5zUf26PgbpufN8fWr4/597S5m/9AjNAHvVFfL+pf8FH/glY58jWdS1DH/Ptpkoz/wB9ha5LU/8AgqZ8L7QFbLQvE9846E28EaH8TMT+lK6HZn2bRXwDq3/BWTSYg39mfDu8uT2N1qiw/wDoMb1xWr/8FXPF027+y/BGi2fp9ruJZ8fXaUzRdBZn6Z0V+SOtf8FLvjLqm77NPomkZ6fY9P3Y/wC/rPXn+uftq/GzxBu+0/EHUoQ3/PksVrj6eUi0uYfKftaWA6kCub8QfEnwl4TDf234o0bR9v3vt9/FDj/vphX4Za78VPGvird/bPi3XNW3dRe6jNNn/vpjWNpeg6rr9x5OnafeajMf+WdtC0rfkAaXMPlP2Y8RfttfBPwwGFz4+sLlx0XT45bvP0MSsP1ryvxL/wAFQ/hbpW9NK0vxBrco+6yW8cMR/F33D/vmvgHw5+yn8XvFRX7B8O9eCt917uza2Q++6XaMfjXqnhr/AIJqfGfXNn2200fw+D1/tDUFcj/vyJKLsLI9R8Tf8FYNXm3r4d8AWVrj7sup37z59yiKmPpuryLxT/wUb+NXiLetrq+neH426ppmnpwPYy+YR+deyeGP+CTt9IUfxD8QLeED70Om6e0mfo7uuP8Avk1674X/AOCY3wl0TY+p3Gu+IJB95bm8WKM/QRKrD/vo0ahofm34r+O/xF8cFxrvjbXdSifrBLfyeV+EYO0fgK5zQPCOv+L7nyNF0bUdauM48qwtZJ3z9FBNftR4V/ZR+EXgwJ/Zfw+0TfH92W9t/tcg9w02459816jY6fbaZbJb2ltFawIMLFCgRV+gHAo5Q5j8a/B/7Cnxr8ZbHi8GT6Vbt1m1eaO12/VGO/8AJa9x8G/8EpfEl5sfxT410zS16tFpdu902PTc/lgH8D+NfpbRT5ULmZ8leC/+CaHwj8NmOTV/7X8UTDllvbvyYifZYQhA9ixr3rwX8D/h98O/LPhvwdo2kyp0uILNPO/GQgsfxNd3RTsK4gAHQYpaKKYgooooAKKKKACiiigAooooAKKKKACiiigAooooAKKKKACiiigAooooAKKKKACiiigAooooAKKKKACkFFeX/HD9orwP+z54fOo+LNWSCaRSbXTbfEl3dEdo489O244UdyKqEJ1JKEFdsD0ySVII2kkZY0UEszHAA9Sa+If2nv8AgpX4c+HRu/D/AMOBb+K/Ea5jk1Mndp9o3+yQf3zD/ZO3/aOCtfHH7Tf7d/jj9oOS50m0kfwt4NYlRpNnKd9yvrcSDBf/AHRhenBIzXzNX22AyFK1TFav+X/MtR7n398KP+CsviXSmhtfiD4ZttdtxgNqGkN9muAP7xjOUc+wKCvs34UftsfCH4weTDpXiu303U5MAaZrP+iT7j/CNx2ufZGavw0pQcV6WIyLC1tYe6/Lb7h2R/R+pDgEEEHuKUivwb+FH7WHxU+DJhi8NeLr5NPjwBpl632m1x6COTIX6rg+9fZvwn/4K12lx5Np8RfCT2znAbU9Afen1MEhyB6kO30r5fEZFiqOsPfXlv8AcTZn6MCg15l8Lv2kfhv8ZYkPhLxbp2p3LDJsTJ5N0vrmF8P+OMe9emnnpXz86c6b5Zqz8yRMZFfjx/wUS/Zj/wCFLfEv/hKtDtPK8IeJZWlRY1wlnd/ekh44Cty6j03AcJX7EdK4L43/AAi0j45fDPWfB+tJ/o9/FiG4C5e2mHMcq+6tg+4yDwTXo5bjXga6n9l6P0GnY/n6orpPiP8AD/WPhb431nwrr9ubbVdLuGgmX+Fscq6nurKQwPcEGubr9YhJTipRejNAoBwaKKoD9gf+Cdn7T/8Awub4cf8ACI65deZ4v8NwrEXdsveWYwscvqWXhGP+6SctX2D3r+fP4NfFnWfgj8SNF8Y6FJi80+YM8JYhLiI8SRP/ALLKSPbgjkCv3g+F3xI0b4t+AtG8W6DN5+mapAJkz96NujxsOzKwKkeoNfmmc4D6rW9pBe5L8H2IaOtooor50kKKKKACiiigAooooAKKKKACiiigAooooAKKKKACiiigAooooAKKKKAE7V8v/to/tk6Z+zh4cbStIaHUfH2oRE2dmTuS0Q8efMPT+6v8RHoDU/7Y/wC2RpH7Nnho2GmmLVPHeoRH7Dp5OVtlPHnzAdFB6L1YjHABI/ICabxZ8bPiGXc3vifxZr13/vzXErHoOwAH0CgdgK+lyrKvrH+0YjSC/H/gFJBZ2fiz42fENYYVvPE3izXbsnk75Z5WOSST0A5JJwFA7AV+xX7Hf7Iekfsz+EfOufJ1HxvqMY/tLU1GRGOvkQk8iMHqerEZPRQuf+xj+xxpn7Nvhoanqiw6l481CIC9vQMraoefs8J/ug43N1Yj0AFfT3HWjNc1+sf7PQ0gvx/4ANi0UUV80SFFFFABRRRQAUUUUAFFFFABRRRQAUUUUAIOtfKn7dX7XcH7PPgxtE0G4jl8e6xCRaIMN9hhOQblx69QgPVgTyFIPo/7T37R+h/s1fDi417UCl1q9xuh0rS92Hu58d+4Rcgs3YYHUgH8Q/iD4/1z4o+MdU8UeI759Q1jUZjNNM/Qdgqj+FVAAAHAAAr6TJ8s+tT9rVXuL8X/AJdykrmJe3txqN5Pd3U0lzdTu0ss0rFnkcnJZieSSSSSagoor9JWhYUUVZ03TrrWNQtrCxt5bu9uZVhgt4ULPI7HCqoHJJJAAFF+UDpPhT8Lte+MnjzSvCXhu1N1qeoS7ATkJCg5eRz2RRkk+3GSQK/c34BfBDQv2f8A4bab4S0NAywjzLu7YASXdwQN8rfXAAHZQo7V5X+xB+yba/s4eAxfatDHN451mNX1GcYb7KnVbZD6LwWI+83qFXH04OvtX5pnGZfW5+ypv3I/i+5DdxaKKK+dJCiiigAooooAKKKKACiiigAooooAKKKKACiiigAooooAKKKKACiiigAooooAKKKKACiiigAooooAKKKKACiiigAooooAKKKKACiiigAooooAKKKKACiiigAooooAKKKKACiiigAooooAKKKKACiiigAooooAKKKKACiiigAqvdWsV5bywTxJNDKpSSN1DK6kYIIPUEdqsUUAfjf+3j+yBL8A/Fh8TeG7Z38A6xMfKCgn+zpzkmBj/dPJQnsCp5XJ+TK/oh8eeCdF+I/hLVPDXiCxj1HR9ShMFxBIOoPQg9mBAII5BAI5FfiH+1L+zZrX7NPxGn0S9El3ol0Wn0nVCuFuYM9D2Ei5AZfXB6MM/omTZn9Zh7Cq/fX4r/MtO541RRRX1JQV9Z/sI/tiT/ADxQvhnxJcSS+AtWmHmk5Y6bMePPUf3DwHUdgGHIw3yZRXNicNTxVN0qiumB/RxZXlvqFpDdWs0dxbTIskc0TBkdSMhlI4IIOcirXpX5ff8E7/ANtL/hFrmy+Fvji/xo87iPRNSuH4tZCeLd2P/LNiflP8JOOhG39QFOa/KMbg6mCqunP5PujNqw6iiiuIQUUUUAFFFFABRRRQAUUUUAFFFFABSEZpaKAPzb/b3/YMx/aPxL+G2ncfNcazoNqn4tcQKPzZB7sO4r4z/Z4/aH8T/s4+Oote0CUy2shWPUNLlYiC9iB+6w7MOSrjlT6gkH97sZr84P28f2CN39ofEj4Z6d83zXGseH7VOvdp7dR+JZB9V7ivsMszOFWH1PGap6Jv8n+jLT6M+3Pgj8cfC/x+8C2nibwvdiWBwEubWQgT2c2MtFIvYj16EYIyDXog9a/Az9n79oPxT+zn46h8Q+HZ98L4jv8ATJmPkXsWeUcdiOdrDlT7Eg/tR8Bvj14X/aF8DQeI/DN1kcJeWEpAnspscxyL/JujDkV5eZ5XPBS54awfXt5MTVj0yiiivDJCiiigAooooAKKKKACiiigAooooAKKKKACiiigAooooAKKKxPF3irS/BPhrU9e1q8j0/SdOge5ubmU4VEUZJ9z6Ack4A5oScnZAeYftVftG6Z+zX8LrvXbgx3OuXO620jT2PNxcEdSOuxPvMfTAzlhX4deKfE+p+NPEepa7rV5Jf6rqE73NzcynLSOxyT/APWHA6CvTf2pv2iNV/aR+KV74guvMttGt822k6ex4trcHjI6b2+8x9TjoBXj1fp+U5esFR5pfHLf/I0SsFFFFe8MKKKKAHRxtNIqIpd2IVVUZJPoK/Y79gT9lBPgJ4CHiDX7QL4416JXuRIvzWNucMluPRujP/tYH8AJ+Zf+Ca/7Jn/CZa3F8VfFVnu0PTJiNFtpl4urlTzOQeqRnp6uP9gg/qX618HnuY87+q0not/8v8yW+g6iiivjiBhAYYxkHqDXw1+1j/wTd0f4jfbfE/w0jt9A8TNmWfSOI7K+bqdnaGQ/98E9QuS1fc3SlxgV04bFVcJP2lJ2f5+oz8AvCnwB8beKPi9afDYaJc6f4plufImtryMp9nUctK/+wq5bcMgjpnIz98fteeIND/Y4/Zb0j4PeDZPL1jX4miurlcLNJBx9puHx/FKcRgH+EsB9wV9z6xbaBoc914t1G2sbW5sLKRZtXliUSxWq/vHUyYyEG3cRnHGa/C79pn42Xnx/+Meu+LZy6WUsn2fTrd/+WFohIjXHYkZY/wC07V9jhcRUzmvFzjaENWu76FbnllFFFfZlHuPwE/bG+JH7Pk8UGiaudR0BWy+hamTNakd9nO6M+6Ec9Qa/Sz9n3/goP8N/jaLfTdRuR4M8TyYX+z9UkAhmf0hn4VvQBtrE9Aa/GKlBxXiYzKcPi9bWl3X69xNXP6QFIYZByKD1r8bv2Pv2u/i94S8beHPA2iznxlpeo3UdnBourSMwiBOCY5uWiVRkn7yAAnbX7IKflGetfnuPwNTAVFCbTvsS1YfRRRXnkhRRRQAUUUUAFFFFABRRRQAUUUUAFFFFABRRRQAUUUUAFFFFABRRRQAUUUUAFFFFABRRRQAUUUUAFFFFABRRRQAUUUUAFIRmlooAzdW8O6Vr0PlanplnqUXTZdwLKPyYGvPNe/Za+EfiQMb34deHtzdXtrFLdj9WjCmvVaKAPmjXP+Cd3wQ1jcYPDl3pLt1ay1Kf+TswH5VwGtf8ErfhzdbjpnibxJYMe08kE6j6Dy1P619rUUrId2fnjq//AASZ+82l/Ej6R3ekf+zLN/SuL1X/AIJVfEKDJ07xX4buwOn2hp4Sfyjav1ByfSjJ9KVkO7PyO1P/AIJrfGiwz5Fno+o4/wCfbUVGf++wtcrqP7Bnx00wnf4FlmUfxW9/ay5/BZSf0r9nKKOVBzM/D2//AGTfjFpufN+HPiB8f88LNpv/AEDNc/e/Ar4k6bn7X8P/ABRbY6mbR7hf5pX7xUhGaOUOY/AO68BeJ7DP2nw9q1vjr5tlIv8ANayp7G8tTia3nhPo6Ff51/QhtHoPypDEhGCqkfSlyj5j+er94P7/AOtTR315AMR3E0Y/2XIr+gKfQtNuQfO0+1lz13wqf6VSl8C+HJzmTw/pbn/as4z/AEo5Q5j8E08Q6vEMJqV6g/2Z3H9akHinWx/zFr8f9vD/AONfvA/w18Iyfe8LaK310+I/+y1G3wr8Fv8Ae8I6EfrpsP8A8TRyhzH4RnxRrZ/5i1+f+3h/8ahk13VJfv6hdv8A70zH+tfvGvwt8GJ93wloY+mnQ/8AxNSJ8OPCcf3PDGjr/u2EQ/8AZaOUOY/A+S5uZuZJZX/3mJqP94f7/wCtfv8AReC9At/9Voemx/7lpGP6Vfg0qzteYbSCH/cjVf5CjlDmP5/bbR9SvceRZXU+enlxM38hWta/DXxff4+zeF9auM9PKsJWz+S1++uxf7o/Kl2gdhRyhzH4S2X7PXxR1HH2b4c+Kpgf4l0a42/nsxXRaf8Ase/GfU8eT8O9aTP/AD3iEP8A6GRX7c0U+UXMfjbpv/BP3463+CfBi2iH+K41K1X9BIT+ldZpf/BMj4xagR58nh7Tc9Tc37Nj/v3G1frNRRyoOZn5laT/AMEpPGc23+0vGuh2nr9lhmnx/wB9BK7XSP8Agk1p0W06p8Rrm49VtNKWL9Wlb+VfoBRTshXZ8caL/wAEufhVYbWvtW8S6m46q91DGh/BYgf1r0DQv2BvgfoW1h4NF/KP+Wl9fXEufqu/b+lfQ9FFkF2eeaD+z38MfDAU6Z4A8OWrr0lGmQtJ/wB9lS3613VnY22n26w2tvFbQr92OJAqj6AVZopiCiiigAooooAKKKKACiiigAooooAKKKKACiiigAooooAKKKKACiiigAooooAKKKKACiiigAooooAKTmjIA9K+Yv2jP29/h78BvtWmW048W+LIsr/ZWmyjZC/pPNyqf7o3N6qOta0qNTET5KUbsD6VvLy3062kubqeO2gjG55ZnCIo9STwKdFPHcRrJFIsiMMqyEEEeoNfhR8e/wBrL4iftEX7f8JHqzW2jK+6DQ9PJitIvQlc5dh/eck9cYHFcF4R+KXjHwBIH8NeKtZ0Eg5xp19LAD9QrAH8a+phw5VdO8ppS7W0+8rlP6GsZoxX4t+DP+Cj3xy8I+Wk3iO28RW6dIdYso5M/V0COfxavefBf/BXm8QRx+Lfh/DNn79zo98Y8fSKRWz/AN91xVcixlP4Upej/wA7Bys/SsGg18neCv8Agpp8E/FZjjvtR1TwxO+Bs1SwZhn/AHoTIMe5xX1FpGrWuuaZa6hZSma0uoxLDIUK7lIyDggHkeorxKuHq4d2qxa9STQoopMisQFooooA+TP29P2qfFn7N/hzSoPDGgrLc6yJI08QXQD29o6/wCP+KTB3Dd8vB4bBA/Ijxf4z1zx/4gu9c8R6rdazq1026a7u5C7t6DnoB0AHAHAr95fjt8HdI+PHwx1jwfrKhY7yPdbXIXLWtwvMcq+6nqO4LDoTX4R/ELwJrHww8a6x4W1+2Npq2l3DW88fYkdGU91YEMD3BB7195w9UoSpuCjaa37tFxOdooor7EoKKKKACiiigB8E8ltKksMjRSoQyuhwVI6EGvoX4T/t7fGP4TmGCHxK3iTS48D7B4gBulwOwkJEijHQB8e1fO9FYVcPSrx5asU15gfqx8J/+CrngfxIIbTx1ol74Ru2wGvbXN5ae5O0CRfoFb619f8AgP4peEvihpn2/wAJ+I9N1+2wCzWNwsjR57OoO5D7MAa/norQ0LxDqnhfUodR0fUrvSr+E5jurKdoZUPsykEV83iOHqM9aLcX96/zJ5T9SP8Agpl+zD/wnvg1fiZ4ftN2v6BDt1KKJfmubIZO/jq0WSf9wt/dAr8p6+svhf8A8FKfit4JgWw8RPZePNIK+XJDq0e2cp0IEyYJz6uHr5u8f6noOteMdU1Dwzps+jaJdzGe3024kEhtQ3JiDjG5VJIUkAkAZGa78ro4nCxeHr6pbNfl3GtDnqKKK9wYV9rf8E2f2n/+FYeOj8PfEF3s8M+Ipx9kklb5bS+OFX6LJgKf9oIeBuNfFNKjtG6upKspyCDgg1yYvDQxdGVGez/q4PU/pBpa+Wf2B/2nR8ffhcmm6xdCTxn4fRLa/wB7fPdRYxHce5IGG/2gTwGFfUtfkdejPDVZUqm6MhaKKKxAKKKKACiiigAooooAKKKKACiiigAooooAKKKKACiiigBOK+Zv2x/2ydG/Zs8OHT9PMOq+PL+Imy08nK2yngTz46KOy9WI7AEir+2X+2no/wCzhob6NpDQar4/vYs21kTujs1I4mnx2/up1b2HNfkU8ni342fEEsxvfFHi3Xbr/rpNcSt+gAH0CgdgK+lyrKvrH+0YjSC/H/gFJBd3fiz42fEJppmvfE/izXboDgGSa4lY4AAHQDoAMBQOwFfrl+xb+xfpv7OXh9da1pINR8f30WLm6ADJYoesEJ/9Cf8AiPsOV/Yw/Yu0n9nLQ01rWkg1Px9exYub0DclkhHMMJ/9Cfq3sOK+pen1p5pmnt/9nw+kF+P/AAAbFooor5kkKKKKACiiigAooooAKKKKACiiigAooooATNcZ8Wvit4f+C/gTUvFfia7FrptkmQq4Mk8h+5FGv8TseAPxOACRt+KPEumeDtAv9a1m/i03S7CFp7m6nOEjRRkk/wCHU9BX4sfti/tW6n+0x47LQGaz8G6Y7JpWnscFh0M8o7yN6fwjgdyfXyzL5Y+rbaK3f6eo0rnFftDfHvxB+0T8Rb3xPrjmKI5isNPRiY7K3BO2NfU92buSTxwB5jRRX6lSpRoxVOCskaBRRRWgB1r9P/8AgnL+xx/wi1lafFXxnY41m6j36Hp8682sTD/j5YH+NwflH8KnPVht8Y/4J7fsbN8Wddg+IPjCxz4N02bNlaTr8up3CnuD1iQjnszDbyAwr9aAoVcAAAdhXxOd5nvhaL/xP9P8yW+g+iiiviCAooooAKKKKACiiigAooooAKKKKACiiigAooooAKKKKACiiigAooooAKKKKACiiigAooooAKKKKACiiigAooooAKKKKACiiigAooooAKKKKACiiigAooooAKKKKACiiigAooooAKKKKACiiigAooooAKKKKACiiigAooooAKKKKACiiigBM815h+0H8B/D/wC0N8Or3wvrkex2HmWV+igyWVwAdsi+vXBXuCRx1Hp5GaBmqpzlTkpwdmgP57fiz8K/EHwX8d6p4T8S2httSsXxuXJjnjP3JYz/ABIw5B/A4IIHH1+3P7Y/7KGm/tMeBm+zLDZ+M9LRn0rUGGA3c28p7xse/wDCeR/EG/FjxJ4c1Pwjr1/ous2U2narYTNb3NrOu143U4IIr9RyzMI4+l2mt1+voaJ3M2iiivaGAJByODX6l/8ABPX9tb/hO7Oz+Gfjm+z4kto/L0jU7h+b+NR/qXJ6yqBwf4wOfmGW/LSp7G+uNMvYLyznktbu3kWWKeFyjxupyrKRyCCAQRXnY7BU8dScJb9H2YNXP6O/pS18hfsKftn2/wAe9Bj8KeKLiO38fadDyzYVdUhUf61B/wA9APvqP94cZC/XnfNflWIw9TDVHSqKzRkLRRRWABRRRQAUUUUAFFFFABRRRQAUUUUAFIRmlooA/Ov9uz9gMax/aHxG+GWnYv8A5p9W8P2ycT92nt1H8fdkH3uq85DfC3wN+Onir9nrx1b+I/DN0YpVIju7GYnyLyLPMci9x6HqDyK/fzPFfAf7cn7Acfjhb/4g/DayWLxEN02p6HCuFv8Au0sI7S9yvR+o+b7/ANdlmaxlH6pjNYvRN/k/8yk+jPqT9nb9ovwt+0h4KTXfD0/k3kIVNQ0qZh59lKR91h3U4O1xwwHYggesCv59/hN8WvFnwE8e23iLw1eSadqloxjnt5QfLnTPzwzJxuU45HUEAjBAI/Zv9mL9qjwv+0x4PF7pbjT9ftEUalokrgy27dNy/wB+MnowHsQDxXDmeVSwb9rS1g/w9Qase3UUUV8+SFFFFABRRRQAUUUUAFFFFABRRRQAUUUUAFFFFADeMV+U/wDwUj/ay/4T/wARyfDHwte7vDekzf8AE1uYW+W9u1P+ryOqRn8C+T/Cpr6c/wCCgv7V/wDwo3wN/wAIp4duwnjfXoWVJI2+awtTlWm9nblU9wzfw4P49sxdizElicknvX2WRZdzP61VX+H/AD/yLS6iUUUV92UFFFFABXtX7J37OGpftKfFG10WIS2/h+z23Osagg/1MGfuqem98FVH1OCFNeW+D/COrePfFGmeHtCs5NQ1fUp1tra3jHLuxx+AHUk8AAk8Cv3J/Ze/Z70n9m/4W2PhyyVJ9VlAuNV1ALzdXJHzEd9i/dUegz1JJ8DN8wWDpcsPjlt5eYm7Hpvhnw5pvhDQNP0TSLSOw0ywgS3traEYWONRhQPwFatFFfmTbbuzMKKKKQBRRWH4y8Vab4H8Lat4g1i4FppemW0l3czN/CiKWOPU8cDucChJydkB8Wf8FRf2g/8AhDvAdp8NdIuiureIl8/UCjfNFZK3Cn08x1x/uo4P3q/Kuu7+OPxZ1L43fFPxB4y1Qssuo3BaGAtkW8A+WKIf7qBR7nJ71wlfrOW4RYPDxh13fr/WholYKKKK9QYUUV2fwd+GGp/GT4laD4P0lT9q1S5WIy7ciGMfNJK3siBmP0qJzjTg5ydkgPvD/glX+z6Ui1H4s6vbfM+/T9FEi9uk84/9Fg+0gr9HzXP+BPBumfDvwfo3hnRoBbaXpdslrbx99qjGSe7HqT3JJroM5NfkWNxUsXXlVe3T06Gb1FoooriEJwKDXzl+1J+2d4d/Ze1vwzpuo6bPrl3qrNNc29pMqy2tqPl80BuGLPwqkqDtfkY59F+D37QXgT476R9u8H+ILfUWRQ09i58u6t/+ukTfMBnjd909ia6Hhq0aaquL5X1A9JooornAKKKKACiiigAooooAKKKKACiiigAooooAKKKKACiiigAooooAKKKKACiiigAooooAKKKKACiiigAooooAKKKKACiiigAooooAKKKKACiiigAooooAKKKKACiiigAooooAKKKKACiiigAooooAKKKKACiiigAooooAKKKKACiiigAooooAKKKKACiiigAooooAKKKKACiiigAooooAKKKKACiiigAooooAKKKKACiiigAooooATArhPjL8YvDvwK8B3vi3xRcSxabbsqBLePzJZpGOFjReMsfcgDBJIAruxX5qf8FbviiZb3wb8Pbeb5YlfWr1AeNx3RQZ9wBMf+BCu/AYX65iI0ns9/Qa1PHP2jv+Cinjz4ym60nw28ngnws+UMFnKftlyvT97MMEAj+BMDkglq+TSSxySSTTa99/YX+GP/C0/wBpnwhZTRebp+mTHV7sEZASD51BHcGTy1P+9X6cqVDL6EpU42UVf7jTY8DII6jFJX7+eM/2dvhl8QfMOv8AgXQdRmf71y9jGs//AH9UBx+deD+NP+CXfwZ8S730qLWPC8p5UaffGWMH3WYOcewIrw6XEWHl/Ei4/j/X3E8x+PdexfAT9lH4h/tEagq+GtJMGjq+2fW7/MVnF6jdjLsP7qAnpnA5r9BfhV/wSx+H/gjxM+q+JtXu/G1vGwa1024gFtAv/XXaxMvPbKr6g19m6ZpdloenwWGn2kFhY26COG2toxHHGo6KqgAAD0FY4ziCKXLhVd93t9wOXY+b/wBnL9gf4ffAUW+qXcA8XeLYsN/amoRDy4H9YIeQn+8dzehHSvpee4is4JJppEhhjUu8jsFVVAySSegFfMX7QX/BQb4b/BIXOm6dcjxl4njyv9naXIDDC/pNPyq+hC7mB6gV+aXx7/bG+JH7Qc8sGt6udN8PlspoWmExWoHbfzukPu5PPQCvHo5djMzn7Ws7J9X+iFZs/Qj9oL/gpZ4C+F/2nSvBwXx14hTKeZbSbbCBv9qYf6zHXEeQem4Gvgq+/bm+Kuu/FrQfG+ra/LMukXguIdFtSYLER8h4/LB53IWUs25sN1r57or7DDZRhcPDl5bt7t/1oVZH9EHgLxrpfxG8G6N4n0Wf7Rpeq2qXUD99rDO1h2YHII7EEV0Xevzd/wCCVf7QZP8AaXwm1e5/v6johkb8Z4B/6MA/66Gv0i71+c47CvB4iVJ7dPToQ9BDXwr/AMFMf2YP+E88ID4m+HrTdr+hQ7dUiiX5rqyGT5nHVosk/wC4W/ugV91VFcW8d1DJDMiyROpVkcZBB6gjuKzwmInha0a0On4rsB/OHRX0j+3N+zNJ+zx8V5ZNNt2XwfrrPd6W4HywnP7y3J9UJGPVWXqc183V+uYevDE041ab0ZoFFFFdABRRXS+E/hv4o8d2Wp3XhzQ7zXI9NVZLtLCPzpYkbOHMa5bbwcsBgcZIyKUpKKvJ2A5qinywvBK0cqNHIhKsjjBBHUEUynuAUUUUAFFFFABRRRQAUUUUAej/ALPvxr1f4AfFLSPF+klpFt38q8tA2FurZiPMiP1AyD2YKe1fu34F8aaT8RfCGk+JtCulvNJ1S3W5t5h3Vh0I7MDkEdiCO1fzu196f8EyP2nv+ER8Sn4V+Ibvbo+sSmTR5ZW4t7s9YcnosvYf3x0y5r5TPMB7an9Ypr3o7+a/4BLR+p9FFFfnpAUUUUAFFFFABRRRQAUUUUAFFFFABRRRQAUUUUAJxXyV+2n+3Bpf7PmmzeG/DUsOqfEC5j+WM4eLTVYcSSju+DlY+/BbjAbC/ba/bzsfgxa3ngzwPcQ6h45kUx3F2uHh0oEd+zTeidF6t2U/l54T8JeLfjh8QIdL0m3u/EXifWLhnZnYvJI7HLySO3QDkszHA5JNfU5XlSqL6zidILWz6+b8ikhlhYeLfjZ8Qlt7dL3xP4s1y6J5JkmnlbksxPQDkknAAGTgCv19/Y5/Yx0b9m3QF1PURDq3jy9ixeajjKWqnrBBnovq3ViOwwBf/ZF/Y+8P/sz+HPPk8rV/Gt7EBqGrleEHUwwZ5WMHqerEZOOFX6M7VnmmavE/uKGkF+P/AAAbFooor5okKKKKACiiigAooooAKKKKACiiigAooooAQ1WuruGxtZbi4lSCCJS8ksjBVRQMkkngADvVhjgZr8uv+Cgv7bf/AAmE998MvAd//wASKJjFrOrW78Xrg8wRsP8AlkD95h98jA+UfN3YLBVMbVVOG3V9kNK5wf7ef7Zs3x11+Twh4Vuni8BadN80qEqdTmU/61v+mYP3F7/ePOAvx/RRX6rhcNTwlJUqa0RpsFFFFdQBX0L+xt+ylqP7S3j0C6WWz8G6W6yarfqMF+4gjP8Afb1/hGSewPEfs9fAPxD+0T8RbPwxoUZii4lv9RdSYrK3B+aRvU9lX+IkDjkj9wfhL8KPD3wW8B6Z4T8M2n2XTbJOXbBknkP35ZG/idjyT9AMAAD5rN8zWEh7Kk/ff4Lv/kJux0Hhzw9p3hTQ7HR9Js4rDS7GFbe2tYF2pFGowqgfStSiivzdtt3ZmFFFFABRRRQAUUUUAFFFFABRRRQAUUUUAFFFFABRRRQAUUUUAFFFFABRRRQAUUUUAFFFFABRRRQAUUUUAFFFFABRRRQAUUUUAFFFFABRRRQAUUUUAFFFFABRRRQAUUUUAFFFFABRRRQAUUUUAFFFFABRRRQAUUUUAFFFFABRRRQAUUUUAFFFFABRRRQAmOa+NP2+P2MY/jdoc3jXwlaKnjvTof3tvGMf2pAo+4f+mqj7p7j5T/Dt+y+9FdGGxFTC1FVpvVf1YD+cGeCS1nkhmjaKaNijxuMMpHBBB6Go6/TT/gof+xR/bkV/8VfAlhnUY1M2u6Vbp/x8KOt1Go/jHVwPvD5uobd+ZfSv1bA42njaSqQ+a7M1TuFFFFd4Gn4a8S6p4P1+w1vRb6bTdVsJlntrqBtrxupyCD/TvX7O/sa/td6X+0t4Q+zXzw6f450yIf2jp6nAmXgfaIh3QnGR/CTg8FSfxProvh94/wBd+F/i/TfE/hu/k03WNPlEsM0Z6+qsOjKwyCp4IJFeNmOXQx1PtJbP9PQTVz+iClrwv9lT9qPQf2mfAyX9qY7DxJZKqarpG7LQuf40zyY2wSD25B5Fe51+X1aU6M3TqKzRmLRRRWYBRRRQAUUUUAFFFFABRRRQAUUUUAFFFFAHxH+25+wTafF6K98beA4IrHxsFMl3YLhItVx1Pos3+10b+Ln5q/Mbwd4x8W/A/wAfw6to9zd+HfEukztG6upR0YHDxSI3UHBDKw56EV/Qpnmvk79s39h3SP2hLCfxH4dWDR/iBbx/LORth1FQOI5sdGwMLJ1HQ5GNv1WWZtGmvq2K1g9L9vJ+RSZ0f7I/7Y/h39pfQEtZjFo/jezjBvtIZ+JAODNATyyHuOqk4ORhm+ju1fzzyw+Lfgn8QSji/wDC/i3RLn3imt5F7j1BH1DA9wa/V39jP9uvSPj3ZW3hjxTJBpHxAiTaE4SHUwBy8Xo/GWj/ABXIyFzzPKXR/f4bWH5f8AGj68ooor5kkKKKKACiiigAooooAKKKKACiiigBBgV578d/jDpXwJ+GGteMdWR5obGMCG2j+9cTscRxg9ssRk9hk9q9CxzVDWNGsPEOl3Wm6nZwahYXUZintbmMSRyoeCrKeCD6Gqg0ppyV11A/n0+J3xG1z4teOdX8WeIro3Wq6lMZZG52oOixoOyqoCgdgBXL1+hn7WX/AATQudJ+2eKvhHDJe2QzLceGGYtNEOpNsx5cf9Mz83oWyAPz4urWayuZbe4ieCeJikkUilWRgcEEHkEHtX63gsVQxNJewei6dvkaoiooor0ACjrRX1//AME9/wBk4/G3xsPF/iO0LeCtCnBEUi/JqF0MMsXui8M/rlV/iOOXFYmGEpOrU2QbH07/AME3/wBk7/hW/hmP4leKLPZ4n1mD/iW20y/NY2jD7+D0kkHPqEwONzCvuYH2poUKBjgDsKcPrX5LisTPF1XVnu/w8jN6i0UUVzCCiiigBK/O7/gqn+0GdP0vTvhRpFzie8CahrRjb7sQOYYT/vMN5HX5E7NX3P8AE/4h6V8Kfh/rvi3WpPL07SbV7iQA4MhHCxr/ALTMVUe7CvwN+JfxB1X4q+Pdd8W61L5upatdPcyYPCA/dRf9lVCqB6KK+myHB+3re2mvdj+f/AKSOZooor9HLCiiigAr9R/+CWX7Pp8NeEb74oatbbdR1sNZ6UJF5jtFb55B6eY64+kYI4avgL9nX4NX3x6+LugeD7PfHBdTeZe3KDP2e1T5pZPTO3gZ6sVHev3n8PaFYeF9C0/R9Ltks9OsLeO1treMYWONFCqo+gAFfIZ/jPZwWGg9Xv6f8EmTNKiiivgSBKy/EviDT/CWgalrmq3KWmmadbyXVzPIfljjRSzMfoAa1K/P3/gqd+0F/YPhjT/hZpFzi+1YLe6sY25S2Vv3UR/33XcR6Rjs1deEw0sXWjSj139Oo1qfAn7QPxh1D47/ABa8QeMb/eiXs5W0tmOfs9svyxR+nCgZx1Yse9cZ4e8Sar4T1i21XRNSutJ1O2bfDd2UzRSxn1DKQRWbRX67GlCFNUorRKxoff37Pv8AwVP1vQPs2kfFPTzr1kMINc05FS7QeskfCSfVdp9mNfon8NPi54P+MOgLrHg/X7PXLI43+Q/7yEn+GSM4ZG9mANfz3V0Hgjx/4j+GuvQ614X1q80PVIfu3NlKUYj+62OGU91OQe4r5zGZFRr3lR9yX4fd0JaP6IfSlPFfm/8As+/8FVFc22j/ABZ03YeEHiLSouPrNAP1aP8ABK/Qbwn4r0nxx4dsdd0HUINV0m9j823vLZtySLnHB9iCCOoIIPIr4fFYKvg5ctaPz6P5ktWNuiiiuIQUUUUAFFFFABRRRQAUUUUAFFFFABRRRQAUUUUAFFFFABRRRQAUUUUAFFFFABRRRQAUUUUAFFFFABRRRQAUUUUAFFFFABRRRQAUUUUAFFFFABRRRQAUUUUAFFFFABRRRQAUUUUAFFFFABRRRQAUUUUAFFFFABRRRQAUUUUAFFFFABRRRQAUUUUAFFFFABRRRQAUUUUAFFFFABRRRQAUUUUAFFFFABRRRQAUUUUANY4Uk9q/Bv8Aax+J/wDwt/8AaD8aeI45fOsXvWtbJgcqbeH91GR6bgm76sa/YH9rr4of8Ki/Z58Z+II5fJv/ALE1lZEHDfaJv3SEe6lt/wBFNfhHyx9Sa+14cw/x4h+i/N/oXEbX6Zf8Ekfhj9k8P+MfH1zFiS8mTSbNyMEIgEkxHqCzRD6xmvmj9nL9gX4hfHg22qXkB8IeE5MN/amoxHzJ09YIeC/sx2r6MelfrZ8FvhJovwN+G2keDNAaaTT9OV8TXJBlmd3Lu7kADJZj24GB2rfPMwpOi8NTleT3t0QNnd0Zrx345/tWfDn9n2yc+J9bR9WKbotGsMTXkvp8gPyA/wB5yo96/NX9oL/go78Q/i79p0vw27eBvDT5TyrCUm8nX/ppPwRn+6gXrglq+YweV4nGaxVo93+nclK5+hfx/wD22fhr+z+lxZ6hqf8AbniVAQuh6UwkmVvSVs7Yu2dx3Y5CmvzP/aB/bz+Jfx2Nzp63v/CKeF5cr/ZGkyFTKnpNLw0nuPlU/wB2vnCSRpXZ3Yu7HJZjkk02vusHk+HwtpSXNLu/0RaVhSc0lFFe9sMKK9X+CP7MPxE/aA1BYfCehSSaer7JtXu8w2UPrukI5I/uqGb2r9Jv2fP+CbHgD4WfZtV8WhfHPiJMPi7jxYQN/sQnO/HrJkHqFWvHxma4fB6Sd5dlv/wBN2PhT9kf9mr4u+OvHGgeMPBlgdCstMu47qLX9UDRWp2tyFGN0wIypCgjkgkZr9rYwwjXdjfjnHTNMt7aO1hSKGNYokUKqIMKoHQAdhUp6V+e5hj5Y+opyiklt/wWS3cdRRRXmEnlH7SnwK0z9ob4U6r4Tv8AZDduv2jTr1lybW6UHy3+nJVh3Vmr8KfFvhXVPA/ibU/D+tWj2Oq6bcPbXNvJ1R1OD9R6EcEYIr+iw5r89/8Agp5+zB/bmjr8WvD1pnULBFg12GJeZYBwlxgdSnCsf7u08BDX1OR4/wBhU9hUfuy28n/wSkz8xaKKK/RCwr0b9n/406t8Avilo/i/Sy0i2z+XeWm7C3VsxAkiP1HIPZgp7V5zRWdSnGrFwmrpgfuprvwb+Dv7Vfg3TfEt94b07W7TVrZbi21aBPIuwrDgGWMh8qcgqSQCCCOtfJnxa/4JKAma8+HHi3HUrpniBf0E8a/gAU+rVy//AATE/ad/4RbxC/wp8Q3e3StVlMuiyytxBdH70OT0WTGQP74x1ev1Ir82r1cXlNd0oTdul9U0Rqj8D/it+zJ8TfgvJIfFfhG/srJDj+0YU8+0Pp++TKjPoSD7V5dX9HssKTxtHIiyIwIZWGQR6EV8+fFn9g74O/FszT3PhpPD+qSZP9o6ARavn1KAGNj6lkJ969jDcRrbEQt5r/IfMfiLRX3R8Wv+CUnjjw15134E1uy8XWi5K2V1izu8eg3Ext9Sy/Svj7x38MPFvwx1M6f4r8O6loF3k7Uvrdow+O6MRhh7qSK+nw+Ow+JX7qaf5/duVe5zFFFFdwBRRRQAVLa3U1jcxXFvK8FxC4kjljYqyMDkEEdCD3qIDJwK+vf2Yf8AgnZ4v+MxtNd8Xef4P8IPiRTLHi9vE6/uo2+4pH8bjuCFYVyYnE0cNDmrSsg2Pvz9iT9pWL9ov4TQz306/wDCW6OEs9XhGAXbHyTgekgBPswcdAK+iegrhvhR8GfCHwT8MR6H4O0aDSbMYMroN01w4H35ZD8zt9Tx0GBxXcA4r8kxEqc6spUlaLeiMh1FFFYAFFFFABRRRQAUUUUAFFFFABRRUM88dtC8srrHGilmdzgKB1JPYUASZ218B/tvf8FBIfBi3/gH4ZXyXGvndBqWvwMGSx7NHCejS9i3ROgy33eG/bb/AOChba2L/wABfCzUGj0/5oNS8SW7Yafs0Vsw6J2Mg5b+HjlvkD4Cfs++Lf2ivGsWg+GbQmNCHvtSmBFvZRE/fkb164UcsRx0JH1+XZVGnH61jNEtbP8AN/5FJdWZPws+FXiz48ePbfw94bs5dV1e8cyTTysdkK5+eaZznaozyTySQBkkA/sv+y3+yl4Y/Zl8J/ZrBV1LxLeIP7S1uRMSTHrsQfwRg9F79Tk1ufs8fs5+Ff2b/Bi6H4dg868mCvqGqzKPtF7IB95j2UZO1BwoPckk+sCuDM81ljH7KlpBfj6/5A3cWiiivnyQooooAKKKKACiiigAooooAKKKKACiiigBPXikJpecV8N/t8/tvJ8LLG6+H3ga+DeMrmPZqGowNn+y42H3VP8Az2YHj+4DnqRjpw2GqYuoqVNav8PMa1OT/wCCg/7bw0VNQ+F3gG//AOJi4aDXNXtn/wCPcdGtomH8Z6Ow+793rnb+ZxOaWWR5pGkkYu7EszMckn1NNr9VwOCp4KkqcPm+7NErBRRRXeAV1Hw0+G2v/FvxrpnhXwzZNfatfybI0HCovVnc/wAKKMknsBWR4c8O6n4u12x0bRrKbUdUvplgtrW3Xc8rscAAV+0X7Gn7JWmfs0+CfOvFivfG+qRq2p36jIiHUW8R7Ip6n+Jhk8BQPGzPMIYGlprJ7L9fQTdjsP2Zv2c9B/Zr+HlvoGlIt1qU+2bVNUZMSXk+Ovsi5IVew9SST7BSUdK/LqlSVWbqTd2zMWiiioAKKKKACiiigAooooAKKKKACiiigAooooAKKKKACiiigAooooAKKKKACiiigAooooAKKKKACiiigAooooAKKKKACiiigAooooAKKKKACiiigAooooAKKKKACiiigAooooAKKKKACiiigAooooAKKKKACiiigAooooAKKKKACiiigAooooAKKKKACiiigAooooAaw3Ag8ivyz/4KDfsS/wDCC3d78S/Alh/xTtw5k1fS7dOLCQnmaNR0iYnkfwE8fKcL+puaq3tnBqNpPa3UMdzbTI0csMihldSMFWB4IIOCDXdgsbUwVVVIbdV3Q07H849FfYX7dn7FVx8C9Ym8YeEraS48BX8vzwrlm0qVjxG3/TIk/Kx6fdPO0t8e1+q4XE08XTVWk7pmm4UUUV1Adl8Jfix4j+CnjnT/ABV4YvTZ6laN8ynJjnjP3opF/iRh1H0IwQCP2y/Zt/aO8N/tJeAYde0dxbalAFj1PSXYGWzmx0P95DglX6EehBA/Buu/+CPxt8TfAPx5Z+KfDN15VxEdlxayEmG7hJG6KRe6nH1BAIwQK8HNMsjjYc0dJrZ9/Jiauf0BnNAOa8t/Z9/aA8NftE+AbbxH4en2SriK/wBOlYGazmxyj+o7q3Rh75A9S71+ZThKnJwmrNGYtFFFSAUUUUAFFFFABRRRQAUUUUAFFFFABRRRQB88/tYfsfeG/wBpnw8ZWEej+MbOMiw1lE6jqIpgOXjJ/FScjuG/HX4ifDfxd8CvHk2h+IbO50PXtPkEsUsbFdwByk0Mg6qSMhh3HYggf0H15N+0L+zh4S/aR8HNo3iK28q9hDNp+rQKPtFlIe6nupwNyHg47EAj6HLc2lhH7KrrD8v+B5FJ2Plz9iv/AIKG2/jRbLwP8T72O08QfLDYa/KQkV6egjmPRZfRujd8N9777B3V+CH7QH7Ovi/9nLxg+i+JbTdbSlmsNVgBNveRg/eRuzDIyh5GfQgn6l/Yt/4KH3Pgr7D4I+J93Le6ANsNjr8mXmsR0CTd3iHZuWX3XG3vzDKYVY/WsFqnrZfp/kNrsfqZRVPT9QttWsbe9s7iK6s7iNZYZ4HDxyIRkMrDggg5BFXK+PICiiigAooooAKKKKACiiigAooooASvmH9qj9hfwj+0Tb3Gr2CxeGvG4XKarBH+7uiBwtwg+96bx8w4+8Btr6eNFa0a9TDzVSnKzA/n2+L/AMFfF/wM8Vy+H/GGky6bdjLQzfeguUz/AKyKTo6/qOhAPFcNX9BvxV+EfhT40eFp/D3i/SIdV0+XlC4xLA+OJI3HKMPUfQ5BIr8ov2mv+CfPjb4L6v8AbfC9vdeMfCdzMsUFxaxb7q2Z2wkc0ajuSAHUbScZCkgV+hZfnVLE2p1vdl+D9P8AI0TPF/2f/ghrf7QXxO0zwjoqmMTN5t5eldyWlspG+VvpkADuxUd6/dL4b/D3RfhV4I0jwp4etRaaVpkIhiT+Jj1Z2PdmYlie5Jrx/wDYt/ZftP2bfhlHDeRxy+MNWVLjV7pcHa2PlgU/3EyR7sWPQgD6I6Gvls3zF4yryQfuR2833JbuLRRRXgkhRRRQAnQUDNHevP8A45/FnTvgd8Ldf8Y6mVaPTrcmCAtgzzt8sUQ/3nKj2GT2pwjKclCKu2B8Ef8ABVL9oP8AtLWNN+FGj3ObexKahrJjb70xGYYT/uqd5HTLp3Wvz0rW8W+KdS8ceKNV8QaxcNd6pqdzJd3MzfxSOxY/QZPA7Dismv17A4WODoRpLpv69TVaBRRRXcAUUUUAfbn/AATb+Onwr+Deqa7B4wuZdG8S6w6QW+sXMYNnHbjB8ouOYyz8kkbcKuSMc/q1pupWmsWEF7Y3UN7aToJIri3kDxyKejKw4IPqK/nJr1z4G/tT/EX9n6+VvC2uOdLL7ptGvszWUvr+7J+Un+8hVvevlMyyR4qbr0pe8+j2/wCAS1c/ebNLXyB+z7/wUh+HvxZNtpfidl8DeI3wmy+lBspm/wBifgLn0cL1ABavrmKZJ41kjdXRgCGU5BHqDXwtbD1cPLkqxsyDB+IXjfS/hr4K1rxTrU3kaXpVq91Ow6kKOFX1ZjhQO5IFfgf8WviVqvxg+I2v+L9ZfdfarctMUzlYk6Rxr/sogVR7KK+7P+Cqn7QfmS6b8JdHuflXZqOtmNu/WCA/h+8I94zX5yV91kOD9lSeImtZben/AAS0gooor6soKKKKAO/+A3wi1H45/Ffw/wCDdNDI1/OPtFwoyLe3X5pZT/uqDjPU4Hev3r8KeGdO8G+GtM0HSLZbTS9Nto7S2gTokaKFUe/A696+Mf8Agl9+z7/wg/w8uviNq1sU1nxKvlWIkX5obFW6j08xxu91SMjrX3N3r80zvGfWK/s4v3Y/n1/yIbOc+IHjSw+HPgnXPFGqP5en6RZy3k3OCwRSdo9zjAHckV8A/Cb/AIK0iS4W0+I/hURxM2BqegHO0Z43QSNz7kP9Frsv+CrPxj/4Rr4baL8PrGfbe+IZ/tV6qnkWkJBUH/el2kf9cmr8rK9HKcqpYnDOpWV+Z6eSQ0j9/fhZ+0B8PvjTZC48H+KbHV5Au57RJPLuYx/twvh1HuRj0Neiiv5xdP1G60m8hu7G5ms7uFg8c8EhR0YdCGHINfU/wc/4KS/Fj4Z+Raa1dxeOdHTCmHWCftIX/ZuF+Yn3cP8ASs8Tw9OPvYeV/J7/AH7CcT9k+lHBr5V+Dn/BR34S/FHyLTVb+TwRrD4Bt9bIW3Lf7NwPkx7vsPtX1BY39vqVpFc2s8d1bSqHjlhcOjqehBHBFfLVsPVoPlqxaZJbooorEAooooAKKKKACiiigAooooAKKKKACiiigAooooAKKKKACiiigAooooAKKKKACiiigAooooAKKKKACiiigAooooAKKKKACiiigAooooAKKKKACiiigAooooAKKKKACiiigAooooAKKKKACiiigAooooAKKKKACiiigAooooAKKKKACiiigAooooAKKKKACiiigAooooAKKKKACiiigAopKWgD4v8A2/vhz4+/aB1Lwb8M/BOmPNaLI2r6rqVwTFZ23WKDfJjk8zHYMtwCAa2v2c/+CdngL4MC11fxAieNvFUeHFxexD7JbP8A9MoTkEg/xvk8AgL0r6E+JXxa8H/B/QX1nxhr9noliM7DcP8AvJSP4Y4xlnb2UE1+dn7QX/BU7Wte+06P8LLA6FZHKHXNQRXu3HrHHykf1bcfZTX0OEWOxVFYfDrlgt3tf1f6IpXZ99/F79oHwH8BtG+2+MNfttNdlLQWKHzLq49o4l+YjPG7AUdyK/OD9oH/AIKeeMvH32nSfh7bv4L0Rsp9uLB9RmX13D5YfomWHZ6+N/EPiTVfFmsXOq63qV1q2p3Lb5ru9maWWQ+pZiSaza+oweR0MPaVX35ee33f5lJFi/1C61W9mvL25lu7uZzJLPO5d5GPJLMeST6mq9FFfSJW2GFFdT8O/hf4r+LGvx6L4R0K813UXwTHax5WMf3nc/Ki/wC0xA96/Qz9n3/glbpulm21j4rakNVuRhxoGmSMkC+0swwz+4TaMj7zCvNxeYYfBq9SWvbqJux8EfCT4E+OfjhrQ03wb4futWdWAmuQuy3twe8krYVfoTk9ga/Rr9nz/gl54U8GG21b4kXS+L9YUhxpkO5NPib0bo02PfavYqa+0PC3hLR/BWi22kaDpVpo+mW67YrSyhWKNB7Koxn1Peto/lXw2MzuviLxp+7H8fv/AMiWyjpWkWeh6fBY6dZwWFjboI4be1jWOONR0CqoAA9hV+iivnW76skKKKKACiiigAqnqOn2+r2FzY3kEdzZ3MbQzQSqGSRGGGVgeoIJBFXKKNgPw0/bI/Zwuf2cfi3d6ZBHI/hjU913o1y2TmEn5oie7Rk7T3I2t/FXg9fux+1j+zzZftH/AAl1HQJFjh122zd6Rdvx5NyoOFJ/uOPlb2IOMqK/DTW9FvvDes32lanayWWo2Uz29xbTLh4pEYqykeoIIr9PyfH/AFyhyyfvx3/zNE7lKiiiveGTWV7Ppt5Bd2s0lvcwSLLFNExV0dTkMCOQQQDmv27/AGMf2kYP2jPhFa391Kg8U6Vts9ZgXAJlA+WYDssgBb0BDgfdr8Pq9n/ZO/aEvf2cvi5p3iFWkl0O5xaavZpz51sxGWA/vocMvuMZwxrw82wP12h7vxx1X+XzE1c/dyis/RNZsvEej2Wq6bcx3un3sKXFvcQtlJY3UMrA+hBBrQr8uatozMKyvEHhvSfFmmS6brWmWer6fMMSWl9As0T/AFVgQa1aKabTugPj74s/8Ex/hT4/8668PC88Dak+SDp7edalvUwueB7IyCvi34t/8E1/i58OPOutHsrfxvpaZYS6O3+kBf8AagbDE+yb6/ZLFHAr2cNnGLw+nNzLs9fx3Hdn85Or6NqHh/UJrDVLG506+hO2W2u4mikQ+jKwBB+tdb8JPgr4y+OHiZND8H6LPql1wZpgNsFsh/jlkPyoPryegBPFfut8Qvg/4L+K+n/Y/F3hnTdfi27Ua7gBkjH+xIPmQ+6kVa+Hvwz8MfCnw5BoPhLRbbQ9Ki5EFsnLt3Z2OWdj3ZiSfWvclxJel7tP3/XT/MrmPmz9mD/gnj4P+Cn2TXPFAg8YeMY8Oss0ebOzfr+5jb7zA/xvzwCAtfXgGKKBXyFfEVcTPnqyuyBaKKKwAKKKKACiiigAooooAKKKKAE6CgZo7iuP+J/xT8NfBzwjeeJvFepxaXpluPvSHLyvjiONeruccKPc9ATRGMptRirtgb2v+IdN8LaNd6vrF9BpumWcZmuLu5cJHEg6lielfk3+2j+3zqXxqmu/CHgiafSfAysY57kZjn1XHdu6ReidT1b+6PP/ANrP9s3xN+0trT2URl0TwRbSbrPRkfmUjpLORw7+g+6vQZOWO5+x7+w3rv7Q+oQa/rqz6H4Bhk+e827Zr8g8xwAjp2Mh4HIGSCB9xgsuo5fT+tY16rZdv82WlbVnE/svfsneKv2mfExisEbTPDNrIBqOuTRkxxDrsjH8chHRR0yCSBjP7LfCD4OeFvgb4Ls/DPhTThY2MPzSythpriTHzSyv/Exx9BwAAAANvwX4I0X4deGrHw74c0yDSdGsoxHb2tuuFUdyT1LE8ljkkkkkk1v/AM6+fzHM6mOlbaC2X+ZLdxaKKK8cQUUUUAFFFFABRRRQAUUUUAFFFFABRRRQAUUlfKH7bX7aNh+zzoT+HvD0sN/8QL6LMMRw6adGw4mlHdv7qHr1PHDb0KFTEVFSpq7YGX+3T+2zbfArSZvCPhO5jufH97F88i4ddKiYcSOOhkIOVQ9PvHjAb8iL+/udVvri8vLiW6u7iRpZp5nLvI7HLMzHkkkkkmpdb1u/8Savearql5NqGo3krT3F1cOXkldjlmYnqSapV+pZfgKeAp8q1b3ff/gGiVgooor1BhUtpaT391DbW0L3FxM4jjiiUs7sTgKAOSSeMVGqlmAAJJ4AFfqX/wAE/wD9h/8A4QGCy+JPj6wH/CSzIJdJ0q4X/kHoRxNIp/5bEdB/ADz8x+XzsdjaeBpOct+i7sG7HZ/sH/sXwfAnQ4fF/iu1Sbx9qMXyxOAw0uFh/q1/6aEffYdPujjcW+w8c0dutHevyrEYipiqjq1HqzIWiiisACiiigAooooAKKKKACiiigAooooAKKKKACiiigAooooAKKKKACiiigAooooAKKKKACiiigAooooAKKKKACiiigAooooAKKKKACiiigAooooAKKKKACiiigAooooAKKKKACiiigAooooAKKKKACiiigAooooAKKKKACiiigAooooAKKKKACiiigAooooAKKKKACiiigAooooAzde0LT/E+jXuk6rZw6hpt7E0Fxa3CBo5UYYKsD1BFfjb+2r+xxqP7OHidtX0eOa+8A6lMRZ3RyzWbnJ+zyn167WP3gPUGv2j71h+MPCGkePvDWo6B4gsIdU0fUITDcWk4yrqf1BBwQRyCARgivUy7MKmBqcy1i91/XUadj+dmivof9sH9kfWP2Z/F5kgWbUfBeoyE6bqZXJQ9fImI4EijoejAZHRgvzxX6lQrwxFNVKbumaBRRRW4HpPwE+PXif9nrx5beJvDdxkcR3mnysfIvYc8xuP1DdVPI9/2u+A/wAePDH7Q3gS28S+GrnIOI7ywlYefZzY5jkH8j0YcivwIr0z4A/H7xP+zt47t/Enh243IcR32nSsfIvYc8o49e4bqp5HcH57NcqjjY+0p6TX4+TE1c/fY5oBzXm3wI+O/hj9oPwLbeJfDN1uU4ju7GVh59nNjmOQevoehHIr0nvX5rOEqcnCas0Zi0UUVIBRRRQAUUUUAFFFFABRRRQAUUUUAFFFFAHG/FH4V+GfjJ4QvfDPi3TItS0y4GQG4khf+GSNuqOM8Ee45BIr8d/2sP2M/FH7NOtPeKJdb8FXMm2z1qNP9WT0inA+4/ofut1HOVH7c4/Ks3xBoGm+KdGvNJ1ixg1LTLuMw3FpdIHjlQ9QyngivWy/MquAlprF7r/LzGnY/HT9kL9ubxB+ztewaFrZn17wDK/z2JbM1iSeZLck9O5jPynttJJP68eAviB4f+J/hay8R+F9Ug1fSLxd0VxA2RnurDqrDoVIBB6ivy8/bJ/4J76l8J3vvGPw9gn1fwcC01zpwzJc6YOpPrJEP733lH3sgFq8C/Z0/ab8Yfs2eKBqPh+5+06XOw/tDRbhj9nu1HqP4XA6OOR7jIP0mKwOHzSn9YwbtLr5+vZlNX1R+8ppa8m/Z9/aR8H/ALR3hRdW8N3nl3sIAvtJnIFzZuezL3U84ccH2IIHrA6mvh5050pOE1ZogWiiipAKKKKACiiigAooooAKKKKACk4IpaKACiiigAooooAKKKKAExivyk/4KiftBf8ACZ/ECz+G+kXO/R/DredqBjb5Zb5l+6fXy0OP953B6V+gf7T3xutPgB8G9d8WTFHv0j+zabbv/wAt7twRGuO4HLn/AGUavwg1bVbvXdUvNSv7h7u+vJnuJ55TlpJGYszE9ySSa+t4fwXtKjxM1pHRev8AwCooqUUUV+gFhRRRQAUV9B/sQ/s+/wDDQHxssLO/tzN4Y0cDUdWJHyvGp+SE/wDXRsAjrtDkdK+wv2gv+CWeg+JPtOr/AAtvh4e1A5c6Lfuz2ch9I5OXi+h3Dt8oryK+aYbDV1QqOz79F6iufl1RXZfE74PeMfg1rraP4w0G70W858szpmKYD+KOQZVx7qTXG16kJxqJSg7pjCvefgJ+2n8SvgA0Nnpmq/2z4dQ4bQ9VLSwKP+mZzuiPX7pAzyQa8GoqKtCnXjyVY3XmBueOfGWqfEPxfrHiXWpzc6rqt093cSdtzHOAOyjoB2AArDoorRRUEox2AKKKKoAr1n9l34H3X7QPxm0PwrGsi6aX+1anOn/LG0QgyHPYnIQH+8615NX7Af8ABNr9n0fCr4PDxVqlt5fiPxYqXXzr80FmOYE9t2TIfXcoPK15Ga4z6nhnJfE9F6/8ATdj620vTLXRNNtNPsoEtbK1iSCCCIYWONQFVQOwAAFWyQgJPAFKeRXz9+3L8Yv+FM/s7eI7+2n8nWNVT+yNPIOGEswIZh6FYxIwPqor8uo05V6sacd5OxmflV+2N8Yj8bv2gfE+vQT+dpNvL/Z2mkHK/ZoSVVl9nbfJ/wADrxOgnJor9io0o0KcacdkrGoUUUVsAV9X/wDBOzV/iDq3x+0Lw74c8TanpvhyMvqGr2ccu+2a2j5YNE2VBdike4DcN+QRXyhX6s/8Eqvg7/wivwt1bx9ewbb7xJP5FozDlbSEkZHpuk359RGprxc4qwo4Sbkr30Xq/wDLcT2PuqiiivywzCiio5JFhQu7BEUZZmOAB6mgCSioLa6iu4EmglSaKRQySRsGVgehBHUVPQAUUUUAFFFFACdaK4n4pfF/wj8GfDcmueL9ct9GsVyIxK2ZZ2A+5HGPmdvZQfU8V+Yn7S//AAUo8W/E/wC16F4BWfwd4ZfMbXYfGoXS+7qcQg+iHP8AtEHFelgsur42XuKy7vYpK59sftKft2+A/wBnxbnS4J18VeL0BA0exlG2Bv8Ap4l5Ef8AujLdPlAOa+bfCv8AwV8vEKp4k+HcEwP3p9L1Ex4+kbo2f++hX51SSNK7O7F3Y5LMckmm19xRyLCU6fLUXM++q/IqyP178Kf8FTfg5rpRNTj13w5IfvteWQljH0MTOxH/AAEV7L4U/a++DXjPYNM+I2hB3+7HfXIs3PsFm2HPtivwforCpw9hpfw5NfiLlP6NNN1ax1m1Fxp97b3tu33ZbaVZEP0IJFXu1fz8fBf4y+IvgZ8QNM8V+Hbpo7m0kHm2zMfKuoj9+KQd1YZHqDgjBANfuV8FfjDoPx1+Hel+LvDs++0u12zW7EeZazDG+GQdmUn8QQRwQa+WzHK54C0r80X18+xLVjvqKKK8UQUUUUAFFFFABRRRQAUUUUAFFFFABRRRQAUUUUAFFFFABRRRQAUUUUAFFFFABRRRQAUUUUAFFFFABRRRQAUUUUAFFFFABRRRQAUUUUAFFFFABRRRQAUUUUAFFFFABRRRQAUUUUAFFFFABRRRQAUUUUAJigmvCvjF+2j8J/gl59vrHiWLUdXiyDpGj4urkMP4WwdsZ9nZa+F/jH/wVU8c+KfPsvAOk23g+wbKi+uMXV6w9RuHlpn02sR2avUw2WYnFawjZd3oh2bP068ZfELw18OdIfVPFGu2Gg2C5/f386xKx9FyfmPsMmvjT4yf8FWfB3hoz2Pw+0a48WXq5VdQvc2tmD6hSPMf6EJ9a/Mfxf448Q+P9Yk1XxLrd/ruoyfeub+4aZ8egLE4HsOBWHX1mG4fo0/ervmfbZf5lcp9C+Lf28PjF408Y6Xrl74ols7fT7yK8h0jTAbazJRwwR1U5kXI6SFq/Zv4feNLD4jeCtD8UaW+/T9Xs4ryHnJUOobafcZwR2INfzv1+qn/AASn+Mf/AAkvw01n4f30+698Oz/arJWPJtJiSQP92XcT/wBdVrLPMDThQjUoxS5e3Z/8EGjgP+CrfwOuo9R0X4pWHnTWcqLpepxliywOMmGQD+EMNynoMqvdq/Oqv6GPif8AD3Sfir4A13wnrUXmadq1q9tJgZKE8q6/7SsFYe6ivwO+Jnw+1X4U+Ptd8Ja1F5WpaTdPbSYGA4HKuv8AsspVgfRhXRkGM9tR9hLeP5f8AEzmKKKK+qKCiiigD9WP+CV3xc0jxF8MdS8Cm0s7HxBocpuS8ESxve20jcSOQMuyMdhJ7GOvurpX4Dfs7/GS/wDgL8XtA8Y2W+SG0m8u9tkP/Hxav8ssfpkryM9GCntX7z+HtesfFOhafrOl3KXmm6hbx3VtcRnKyRuoZWH1BFfmmeYN4fEe1Xwz1+fX/Mho0jQKMgCvm79oH9u74bfAcXGntfDxR4njyv8AY2lSKxjb0ml5WP3HLf7NeFSo1K8uSnG7JPo53WJCzMFUDJJOABXyZ+0D/wAFGfh38H/tOl+HpB448SplPs+nygWkLf8ATSfkHH91Ax4wdtfnr8f/ANt/4l/H5riyvdS/4R/wzISBomks0cTr6Sv96XtkMdueQor59r7LB8PpWnin8l+rLUe5+3P7Fv7Uf/DTvw6vL/UobWx8UaXdNDqFnaAiMI5LQyIGJIUrleSfmjb2r6IzxX4Z/sZ/H2T9nz43aTrFzMyeHtQI0/V07fZ3I/eY9Y2Cv64DDvX7j288dzDHLE6yRyKGV1OQwPIIPcV4Wb4JYOv7i92Wq/yJasT0UUV4ogooooAaeK/Nn/gp/wDsweU6/F7w7afK2y38QQxL0PCxXOPfhG/4Ae7Gv0n9qzfEGg6f4p0O/wBH1S2jvdOv4Htrm2lGUljdSrKfYgmu3BYqWDrqrH5+aGnY/nPor2H9qn9n3UP2c/i1qPh2YSTaPMTdaTeuP9fbMTtyf76nKt7rnGCK8er9bo1Y16aqQd0zQKKKK1A/Sn/gl7+079qt5PhF4iu8yxB7nQJpW5ZOWltvw5dfbeOwFfoyM1/Of4c8Raj4Q1/Ttb0i7ksdU0+4S5trmI4aORGDKR+Ir90/2YPjzp37RPwm0vxTalIdRA+zapZIf+Pa6UDev+6chl/2WHfNfnme4D2NT6xTXuy38n/wSGj16iiivlSQooooAKKKKACiiigAooooAKKKKACiiigAooooAKKTvmvlL9rv9uzw/wDs92k+g6EYPEHj10wLMNmCwyOHuCD17iMHJ7lQQTvQoVMRNU6Su2B6d+0Z+014Q/Zt8KHU/EFyLnU51P8AZ+i27D7RduPQfwoD1c8D3OAfxs+Pv7RPi/8AaL8XtrPiW8xbRFlsdKtyRbWcZ/hRe5OBljycegAHOeKvFni/43+PH1LV7m+8TeJ9VmWNAFMkkjE4WONFHA5wEUYHQCv0j/Y0/wCCdtn4AFj40+JtrDqPiUYms9EfEkFgeoeXtJKOw5Vf9o4K/b0qGFySl7Ss+ao/6svLuy9EeRfsYf8ABPC68ctY+NfidaS2Hh35ZbLQZMpNfDqHl7pEew4ZvYYLfqHpunWujWFtZWVtFaWdvGsUNvAgSONFGFVVHAAAwAKthcUpr4/G46rjanPUenRdES3cWiiiuEQUUUUAFFFFABRRRQAUUUUAFFFFABRRRQAUlHevl39s39s7Sf2cNAfR9IeLU/H19ETa2RO5LRDwJ5h6f3V6sR6ZNbUKFTEVFTpK7YDf20P2z9L/AGcPD76NozQ6j4/v4s2toTuSyQ8CeYf+gp/ER6A1+OfiTxJqnjDXr7WtZvptS1W+lae5u7htzyOTkkmneJvE+q+NPEF/rmuX82p6tfStPc3dw255HPUk/wAh0AwBxWXX6hl2XU8BT7ye7/roaJWCiiivXGFHWivv79gL9hk+LZbD4l/EHT/+JGhE2j6Ncp/x+MOVnlU/8sh1VT9/qflxv4sZi6eCpOpN/wDB8gbsdH/wT7/YbKHT/ij8QdPwfluNC0a5T8VupVP4FFP+8f4a/SEU1VCABRgDtTh6V+V4vF1MZVdWp8l2Rm3cWiiiuMQUUUUAFFFFABRRRQAUUUUAFFFFABRRRQAUUUUAFFFFABRRRQAUUUUAFFFFABRRRQAUUUUAFFFFABRRRQAUUUUAFFFFABRRRQAUUUUAFFFFABRRRQAUUUUAFFFFABRRRQAUUUUAFFFFABRRRQAUUUUAFFFFABRRRQAUUUUAFFFFABRRRQAUUUUAFFFFABRRRQAUUUUAFFFFABRRRQAUUUUAcz8Qfh/oXxQ8I6j4Z8SafHqekX8ZimgkHT0ZT1VgcEMOQQDX4s/tY/sp69+zL4zNvKJdQ8KXzs2lavt4devlSY4WVR1HQjkdwP3Lrkvid8MvD/xe8G6h4X8T2CahpN6m10bh42/hkRv4XU8givYy3Mp4Cp3g91+q8xp2P56qK9t/an/Zb8Rfsy+NWsL0PqHhy8Zm0vWVTCToP4H7LIvGV/EcGvEq/T6NaGIgqlN3TNAooorYD0v4BfH3xR+zv47t/Enhu4yhxHe6dKx8i9hzzG4/k3VTyO4P7V/AX49eF/2hvAtt4k8NXOekd5YSkefZTY5jkH8m6MORX4E16L8C/jt4p/Z98c23iTwzd7HGEu7GUkwXkOeY5F7j0PUHkV8/mmVRxsfaU9Jr8fJiaufv7zS15T+zz+0R4X/aO8ERa/4en8q6jCpf6ZKw8+zlI+6w7qcHa44YDsQQPVe9fmk6cqcnCas0Zi0UUVIBRRRQAUUUUAFFFFABRRRQAUUUUAFFFFADWQMCCMg9Qa/P39sf/gnNb+K/tvjP4V2kVjrJ3TXvh2PCQ3R6l7fsj/7HCt22nhv0C7UuOOldWFxdXCVPaUn/AJP1GnY/nr8G+NfF/wAEPHUeq6JeXvhvxJpkrRupUo6kHDxSxsORkYKMMeor9Z/2Rv27fDf7Qdvb6DrjQ+HfHqpg2LNiC+wOWtyT17mM/MOxYAkan7WP7EXhf9pDT5tVsxFoHjmKPEGrRp8lzgcR3Cj7w7Bx8y8dQNp/Ir4k/DDxf8C/G8mieJdPudE1m0cSwyqSFkAPyywyDhlyOGB6jsQQPtE8JnlKz92ovv8A+CitGf0HZozxX5tfsg/8FJiv2Lwf8XLssvENp4pbqOwW6/l5o/4F3av0bsr2C/tIbm1mjuLaZBJHNGwZHUjIYEcEEc5FfG4vB1sHPkqr0fRktWLdFFFcYgooooAKKKKACiiigAooooAKKKKACiiigBD1o6c0V4T+2R8eo/2ffgjq2s20yp4gvQdP0mPv9ocH95j0jUM/plQO9XSpSrVIwhu9APz1/wCClH7QP/C0vi8PB+lXPmeHvCjPbtsb5Z708TP77MCMehV8cNXx7T555LqeSaZ2llkYu7ucsxPJJPc0yv2DC4eOFoxow2RrsFFFFdQBSqpZgAMk8AUlfVH/AATy/Z9Pxo+NcGr6lbeb4Z8LlL+63rlJp8/uIT65ZS5HQrGQeormxOIjhaMqs9kB+hf7Cn7Pw+A3wRsIr+28rxPrm3UtU3Lh4yw/dwn/AK5ocEf3mf1r6P70DgUYr8grVZV6kqs92ZHPeM/Afh74iaHPo3ibRrTXNLmHz2t7EJFz2YZ+6w7MMEdjXwB+0F/wSrVvtOsfCbUdp5c+HtVl4+kM5/RZPxev0g5HvRiujC42vhJXpS07dPuGnY/nd8b+APEfw11+bRfFGi3mh6pD962vYijEdmXPDKezDIPY1z9fZ3/BTf48w/Ef4t2/gzSpEl0jwnvinlTB829fHmjPogCpj+8H9q+Ma/VMHWqV6EatSNm1saIKKKK7ACiigDJwKAPd/wBjD4BP+0F8b9K0i6hZ/DunEahq74+UwIRiPPrI21PXBY/w1+4sECW0SRRIEjRQqoowAB0AFfNH7AH7P3/Cj/gja3Oo23k+KPEYTUdQ3rh4kI/cwn/dU5I7M7jtX07jivy3OMZ9bxDUX7sdF/mQ3cK/Jb/gqZ8Y/wDhM/jDp/giyn36b4Wt8zhTw13MFZ/rtQRj2JcetfqB8TfHdh8L/h94g8V6k2LLSLKW7dc4LlVJVB7scKPciv5/fF3ii/8AG3inV/EGqSmfUdUu5by4k/vSSMWb8MnpXo8PYbnrSry2jovV/wDA/MImRRRRX6CWFFFFAG/4A8Gah8RPG2heGNLTfqGrXkVnCMZAZ2C7j7DOSewBr+gPwH4O0/4f+DNF8M6Wnl6dpNnFZwDuVRQoJ9ScZJ7kmvzI/wCCU/wc/wCEm+Jms/EC+g3WPh6D7NZMw4N3MCCR/uxbs/8AXVa/VcV+d8QYn2ldUY7R39X/AMAiQtFFFfLEiD0r5o/4KBfGT/hUf7OetJbT+VrPiH/iT2e04YCQHznHcYiDjPZmWvpcV+QP/BTr4x/8LA+OyeFrOfzNJ8JQfZSFOVa7kw0x/ACNPYxmvXynDfWsVFPZav5DW54X8Jf2mfiT8EZ0PhLxVe2VmG3NpszefaP65hfKgn1AB96+5Pg5/wAFZNKvxBY/Evw1JpkxwratoeZYSfVoWO9R/us59q/Muiv0LE5bhsVrOGvdaP8Ar1Ltc/oN+HHxi8FfF3TPt/g/xNp+vQABnS1mHmxZ/wCekZw6H2YCu1PNfzmaHr+p+GdTg1HSNRutL1CBt0V1ZTNDLGfVWUgj8K+zv2bP+Cifxct/FWheEdWtrb4gpqN3DYwLd/uLwM7BVxMgIPJyS6sfevksXkFSknOjK67PR/5EuJ+steDftQfF/wCJXw30Mw/Dj4bah4u1WeMn+0UVZba1/wC2SN5sje2FHTk9K94H3c9KUfSvlqco05qUoppdGSfgJ8atT+J/inxTPrPxMg1/+1pDtzrNrJAIxn7iIygIo/uqAPavOMYr+ju4tYbuJopokmjcYZJFDAj0INeb+Kv2Y/hR42DnWPh54euJX+9OlhHFMf8AtogDfrX2VDiGEEoypWS7P9NC+Y/AzrX1b+zH/wAE+fG3xzNprWurL4Q8HSYcXlzH/pN2n/TCI9iP42wvORu6V+iXhD9hH4KeCPGMPiLTPBsTXcB3QwXlxLdW8T5yHEcrMNw7ZzjqMHFfQKgKMDgVOM4hc48uGVvN/ogcux893/7DXwsf4Laj8OtP0KKwt7pA41baJL0XKg7J2kPLEEn5eFwzKAATX46/F34Ua/8ABT4gar4R8R23kahYyYEig+XPGfuSxnurDkfkcEED+hAcV80ftt/soW37SHgE3WmQxQeONHRpNMuThftC9WtnP91v4SfutzwC2eDKs1nQquNaV4y6vo+/+Ykz8VK+hv2Mf2p779mv4iK148tz4N1Zlh1ayXLbB0W4jH99Mnj+JcjrgjwbV9Fv9A1G4sNSsp7C9t3MctvcRlHRgcEEHkHNUq+/rUqWKpunLWLLP6MtG1mx8RaTZ6ppl1FfadeQpcW9zAwZJY2AKspHUEEGtDFfln/wTi/bAPgvVbb4W+L77GgX8uNGvZ24s7hj/qGJ6RuTx6OfRiR+pg5FflWOwc8FWdOW3R90ZtWFooorhEFFFFABRRRQAUUUUAFFFFABRRRQAUUUUAFFFFABRRRQAUUUUAFFFFABRRRQAUUUUAFFFFABRRRQAUUUUAFFFFABRRRQAUUUUAFFFFABRRRQAUUUUAFFFFABRRRQAUUUx3ESMzEKqjJJ7CgBcZoJ4r82PjD/AMFYdRs9a1TS/h/4WsGt7aeSCHV9VnaZZ1ViBIsSbdoIGRlj1GRXyd8Rf2yfjF8UPNj1jxxqMFnJkGy0xxZw7f7pWILuH+8TX0WHyLFVrOdorz3+4qzP2Y+IXx++HXwpjc+K/GWk6PMgybWW5Vrg/SFcufwWvl34j/8ABV74eeHvNh8JaFqviy4XIWebFlbN6EMwZ/zQV+UUkrzOzu7O7HJZjkk02voaHD2Hp61W5fgv8x8p99eCP22/jj+1P8WdD8EeFprDwXZajPi5n0u1Es0FqvzSyNJLu5Cg4KhcnaO9fp/aWotLSKBWd/LQJvkcs7YGMljyT7mviH/gl5+z+fBHw6u/iNqtrs1jxKPKsd64aKxVuo9PMcbvdUQjrX3PmvlM0nRVf2WHilGOmnV9SWfhd+2f8Hj8E/2hPE2iwQeTpN5L/aemgDC/Z5iWCr7I2+P/AIBXh1fqv/wVU+Dn/CUfC7SPH9jBuvvDk/2e8ZRybSYgAn12ybMf9dGNflRX32VYn6zhYye60fqv6uWtgooor1xhXtn7G/xiPwR/aB8Ma7PP5Ok3Mv8AZ2pEnC/ZpiFZm9kbZJ/wCvE6AcGsa1KNenKnLZqwH9IIYMoI5Ffnf/wVS/Z8/tHStO+LGkW2biyCafrQjX70ROIZj/usdhPXDp2WvpD9hz4xf8Lm/Z28OX9zP52saUn9kaiScsZYQArn1LRmNyfVjXs3jHwtpvjjwtqvh/WLcXemanbSWlzCf4kdSpx6Hng9jg1+VUKtTLcXd7xdn5ojZn87FFd38cfhPqXwR+KXiDwbqgZpdOuCsM5XAuIG+aKUf7yFT7HI7VwlfrFOcasFOLumWFFFFWAV9+fsZft+6B8GfgrqXhjxy99eT6NLu0SG0i8yS4ikJLQ7iQqhHycsRw+BnbivgOiuLF4Oljafs6q03Bq59SftA/8ABQr4kfGj7TpulXB8F+GZMr9h0yU+fMvpLPwzccELtUjqDXy4SWOScn1NJRWmHw1HDR5KUbIAoor0n4N/s7+Pfjzq32LwfoM9/CjBZ9QkHl2lv/vyn5Qcc7Rlj2BrWdSnSi5zdku4Hm1fsl/wTg+LOs/Ej9n+207W7O9W48PSDT7fUZ4WEV3bAfutjkYZkAKEDOAqE/erlv2ff+CY/gr4eC21Xx7MnjbXlw4s2Urp0Lemw8y/V/lP9yvs+xsbfTbOG1tYY7W2hQJHDCgVEUDAAA4AHpXwOcZnQxcfZUlez3/yIbuW6KKK+UJCiiigAooooA+fP2z/ANm23/aO+ElzY2sSDxVpQa80e4bAJkx80JPZZAAPQMEP8NfiNfWVxpl7PaXcMltdQSNFLDKpV0dThlIPIIIIxX9HfWvy8/4Kd/swf8I1rq/Fnw9abNL1ORYdchiXiG5PCT4HQSdGP98A8l6+uyHH+yl9WqPR7evb5lxfQ+AKKKuaPo1/4g1O207S7K41HULlxFBa2sZkllc9FVQCSfYV9+5curKKdfbf/BL0/EfTPivcz6Do9zeeA76P7PrlxKfLtoioJjdWPDSqTjauTtds46ju/wBmD/gmBLci08R/F1jBDxJF4YtZfnYdR9olU/L/ALiHPqw5Ffoz4e8OaX4T0a00nRtPttL021QRwWlpEI4o19FUcCvi81zihOnLD0lzX0b6L07sls1KKKK+GICiiigAooooAKKKKACiiigAooooAKKKKAG4qK4uI7SB5ppFijRSzu5wqgdST2Fc78Q/iP4c+FXha68ReKtWg0fSLUZeeduWPZEUcux7KoJPpX5K/tb/ALeviT4+zXXh7w55/hzwJuKm2DbbnUB2adgeF7+WDj1LYGPTwOXVcdK0NI9X/XUaVz3j9sT/AIKQpafbvB3wkvFkm+aG88UR8qnYra+p7eb0/u54YfBXw6+Gvi/46eOItE8OWFzrut3rmWWRmJCAn5pZZDwq5OSzHqe5IFd9+zN+yT4x/aW14JpkJ0vw1byBb7XrmMmGLuUjHHmSY/hB4yNxUHNfsL8Df2f/AAf+z34Tj0PwnYCEsA13fzYa5vHA+/I+Oe+FGFGTgCvqauJwuTU/Y4dXn/W/+RV0jzT9kz9ifwx+zfpsWp3Yi17xxNHi41d0+S3yOY7cH7q9i33m5zgHaPpfPOKWiviK1apiJupVd2yAooorIAooooAKKKKACiiigAooooAKKKKACiiigAopK+Tv20/23dN/Z60mXw54dkg1L4gXcXyQnDx6ajDiWYd2xyqd+p4xu3oUKmIqKnSV2wLn7aH7aOlfs46E+jaK8Gp+Pr6LNtZk7kskPSeYf+gp1b6V+O3ifxPqvjPX7/W9cv59T1a+lM1zd3Dbnkc9ST/ToBgDimeI/Eep+LtcvtZ1m+n1LVL2Vpri7uXLySuepJNZ1fp+XZdTwFPvJ7v+uholYKKKK9cYUUV9s/sJ/sMTfFy7tPHfjm0eDwVA++zsJAVbVXU9T6Qgjk/xHgcZNceKxVPB03UqPT8/JBsX/wBgv9hh/iXc2XxC8f2LJ4ThYSabpc64OpsDxI4P/LEHt/Gf9nO79VIYY7eJI40VI0AVVUYAA6ACmWtpDY20VvbxJBBEoRIo1CqigYAAHAAHarJOK/LcbjamNq889ui7GbdxaKKK4BBRRRQAUUUUAFFFFABRRRQAUUUUAFFFFABRRRQAUUUUAFFFFABRRRQAUUUUAFFFFABRRRQAUUUUAFFFFABRRRQAUUUUAFFFFABRRRQAUUUUAFFFFABRRRQAUUUUAFFFFABRRRQAUUUUAFFFFABRRRQAUUUUAFFFFABRRRQAUUUUAFFFFABRRRQAUUUUAFFFFABRRRQAUUUUAFFFFABRRRQAUUUUAFFFFAHH/FP4WeHfjJ4J1Dwr4osV1DS7xcY6SROPuyRt/C6nkH8DkEg/iv8AtRfsueJf2ZvGjafqKtf+H7tmbS9ZjTEdwg/hb+7IoxuX8RkEGv3W/nXI/FD4YeHfjF4M1Dwt4p09NQ0m8XBB4eJx92SNuquvUEfqCRXs5bmU8DOz1g91+qGnY/nsor3D9qb9lbxJ+zN4xNneq+o+Grx2OmayiYSZeux/7sgHVe/UZFeH1+nUa0MRBVKbumaBRRRWwHd/Bn40eKfgR42tPE/hW+NreRfJNA+TDdRZBaKVc/Mpx9QcEEEA1+0P7NP7Tnhf9pfwcuq6NKLPWLZVXU9GmcGa0kPf/ajPO1wOehwQQPwjrrPhd8UfEnwd8Z2PijwrqMmnaraNwy8pKh+9HIvRkbHIP6EA14WZZXDGx5o6TWz/AEf9aCauf0LUteAfso/tb+Gv2mvDH7gppfiyzjB1HRXfLL282Inl4ye/VScHsT79X5pVpTozcKis0Zi0UUVkAUUUUAFFFFABRRRQAUUUUAFFFFABRRRQAmea84+NfwI8I/H/AMJyaD4u0xbmMZa2vI8Lc2khH34nxweBkcg4wQRXo5GaBVQnKnJTg7NAfh3+1D+xz4x/Zp1hprqNta8IzybbTXraMhOeiTLz5b+xOD/CTg43/wBlD9ujxX+zrdQaPqJl8SeBmf8AeaXK/wC9tATy9ux+767D8p5+6Tur9lNc0LT/ABNpN3perWNvqWm3cZintLqMSRyoeqsp4Ir8yf2uf+CbV/4SN74s+FFvPquijMtz4dBMlzajqTAesqf7PLjtu7faYTM6GPh9WxqV316P/Jlp30Z+iXwp+LvhX40+FbfxF4R1aLVNOl4cKcSwPjmOVDyjD0P1GQQa7XP5V/P18IfjT4y+Ani9Nd8J6nLpt6hCXFs4JguUB5jmjPDDr7jqCDzX63/sr/tu+EP2jrKLTJ3j8PeNkT99o9xJ8twQOXt3P3x32/eXnggbj5OY5RUwl6lP3ofivX/MTVj6Xooor58kKKKKACiiigAooooAKKKKACiiigArmvHHw+8OfErQp9E8U6Laa5pc33re8iDgH+8p6qw7MMEdjXS0mCKFJxd4uzA/Nj9oL/glXJH9p1j4Tal5i8ufD2qy4b/dhnPX2WT8Xr4B8ZeBfEPw716fRfE2jXmh6pAfntb2Extjswz1U9iMg9jX9Eua4r4n/Bzwb8ZdBbSPGGg2mt2mD5bTJiWEn+KOQYZD7qRX1GCz+tRtCuuZd+v/AASkz+fKivvb9oP/AIJa6/4ZFzrHwvv28R6aMudFvmVL2MeiPwkv0O1ugAY18Ma7oGp+GNVudM1jT7nS9Stn2TWl5C0UsbejKwBB+tfb4bG0MXG9KV/z+4u9yra2s19cw29vE808ziOOONSzOxOAAB1JNfud+yF8B4f2e/gpo+gSxKNduh9v1eVeS1y4GVz3CAKg9due5r8+P+CZ37Pv/Cyviu3jjVbbzPD/AIVZZYd6/LNfHmIe/lj94fQiP1r9dcc18hxBjeeaw0HotX69iZPoOooor48gSvF/2tvjvB+z58FNZ8RrIn9tTD7FpMLYO+6cHacdwgDOR3CEd69nNfjZ/wAFFf2gv+FxfGibQtNufN8NeFS9jb7Gyk1zn9/L7/MoQH0TI+9XrZVg/rmJUX8K1f8Al8xpXPle9vJ9RvJ7q6le4uZ3aWWWRizOxOSxJ6kk9ahoor9XWhoFFFFABX0x+wJ+z7/wvP422lxqNt53hjw5s1HUd65SVwf3MB/32GSO6o4r5piieeVI40Z5HIVVUZJJ6ACv3F/Yu+ASfs/fBDStKuoFj8R6kBqOrvj5hO6jEWfSNdqemQxHWvAznGfVcO4xfvS0X6sTZ72BtGBS0VHI6xIzsQqqMknoBX5iZnwP/wAFXvjH/YPgPQPhzY3GLvW5f7Qv0U8i2ib92pHo0vI/641+XFew/ta/GBvjh8e/FHiSKYy6WJ/sem88C1i+SMj03YLkermvHq/WMrw31XCwg9936v8AqxotEFFFFeqMKUAsQByTSV77+w98Hf8Ahc/7RPhzT7mDztH0t/7X1EEZUxQkFUPs8hjQ+zGsK9WNCnKrLZK4H6rfsbfB0fBH9n3wxoc8Hk6vdRf2lqQIw32mYBire6Lsj/4BXt2M0qjAFFfjlWpKtUlUlu3cyFoooqAOI+M/xIs/hD8LvE3jC+2mHSrJ50jY482XpFH/AMCcqv8AwKvwB17W7zxLrmoavqM7XOoX9xJdXEz9ZJHYszH6kk1+kn/BWX4x/YdE8NfDWxnxLev/AGtqSqefKUlIEPsz+Y2PWNa/M2v0PIMN7Kg6z3n+SLiFFFFfVFBX23/wSy+Dh8YfF/UfHF5Bv07wvb7bdmHDXcwKrj12xiQ+xKGviQDJr9w/2HPg9/wpn9njw7p9xB5Or6mn9raiCMMJZgCqH3SMRofdTXz+eYn6vhnFby0+XX+vMT2PoCiiivzIzEr5J/bl/bQuP2a4ND0fwvFY6j4uv2+0ywXytJFb2gJGXVWU5dhheeiufSvoz4nfEXR/hP4D1vxZr0/k6bpVu08mD8znosa+rMxVQPVhX4M/GD4pax8Z/iPrnjDXJN19qc5kEQOVgjHEcS/7KqAo+mTya+hyXL1i6rnVV4R/F9ikrn3j4G/4K8qfLi8Y+AGX+/d6JeZ/KGQf+1K+hPA3/BRb4H+NfLjk8TTeHbp+kGt2jw4+si7ox+L1+LFFfU1chwdT4U4+j/zuVZH9Efhfx54a8b2n2rw94g0vXbfGfN028juF/NCa38elfzjafqd5pN1HdWN1NZ3MZyk1vIUdT6gjkV7R4H/bY+NfgDy1sPH+p3kCceRqxW+Uj0/fBiB9CK8arw3Na0qifqrf5k8p+3eveFNF8U232fWdHsNWg/55X1sky/kwIryHxV+xH8D/ABjua9+HelW7t/FpgexwfXELIP0r4n8Df8FbvGemmOPxZ4N0jXIxwZdOmks5CPU7vMUn6AV9CeBv+Cpfwh8S+XHrkWteFZ+jvd2nnwg+zQlmI+qCvLll+Y4TWKfyf+WorMoeKf8AglL8KtVZpdF1jxD4fm6qqXEc8S/g6bv/AB+vqb4W+E9c8E+CNN0LX/EZ8V3tinkLqslt5Es0Q4TzBvbc4HBbPzYyRkmpPh38UvCnxa0NtZ8Ia7aa9pySeS81q+dkmAdrA4KnDA4IB5FdZ6152IxOIq/u68m7d91+oXHUUUVxiCiiigAooooAKKKKACiiigAooooAKKKKACiiigAooooAKKKKACiiigAooooAKKKKACiiigAooooAKKKKACiiigAooooAKKKKACiiigAooqlqWq2ejWct5qF3BY2kQ3STXMgjRB6licCha7AXOlGa+dPiN+378FPhyJIpPFkfiC9TP+iaBGbst9JBiL83FfLPxH/4K46jP5sHgXwTBaLyEvddnMrEevkx7QD/AMDNenQyzF4j4YNLu9PzHZn6YZxSKwcZUhh6g1+FnxF/bP8AjH8T/Nj1bxvqFrZycGy0phZRbf7pEW0sP94mvu//AIJSfEt/E3wk8SeFbu4aa80LUvtEe9snyLgFh16/vElJP+0K68XktXCYd1pyTtbRf5jasfc9FFFeCSIDmvm39vr4z/8ACnf2eNaa0n8nW9f/AOJPY7Thl8xT5rjuNsYfB7MV9a+kc8cV+PP/AAUw+M//AAsj47t4asp/M0fwjGbEBTlWu2w1w31BCRn3iPrXr5ThfrWJinstX8v+CNK58idaKKK/VjQK9U/Zk+Cl38fvjLoPhKFXWxlk+0ajcJ/yxtEIMjZ7EjCj/ada8rr9df8Agmd+z/8A8K0+EreNNVttmv8AisLNGHX5obEf6pfbfkyH1Bj9K8nNMZ9Twzkviei9f+AJux9gaRpVpoWl2em2NulrY2kKW8EEYwscaqFVQOwAAFXqKK/KG76szOd8eeDrD4g+DNb8M6nH5mn6tZy2cwxyFdSuR7jOQexAr+fzx74M1D4eeNtc8Maqnl6hpN5LZzDHBZGK7h7HGQe4Ir+iQ8V+U3/BVb4Of8Iz8TtH+IFjBtsfEUH2a8ZRwLuEAAn/AHotmP8Armxr6rh7E+zrOhLaW3qv+AVE+FqKKK/QywooooA+2v8Agll8Y/8AhDvjDqHgi9n2ad4ot824Y8Ldwgsv03IZB7kIPSv1or+dTwh4ov8AwR4q0jxBpcpg1HS7uK8t5PSSNgy59sjpX9Afwy8d2HxP8AeH/FemNmy1eyiu0XOShZQWQ+6nKn3Br8+4hw3JWjXjtLR+q/4BEj46/wCCov7Pf/CZeArT4laRbF9X8Or5GohF+aWxZuGPr5bnP+67k9K/Kqv6NNY0mz1/Sr3S9Qt0u7G8he3uIJRlZI3UqykehBIr8H/2mvglefAD4x674SnDtYxyfaNNuH/5b2jkmNs9yOVP+0jV6HD+M9pB4ab1jqvT/gDi+h5XRRRX2JQUUUUAFdl8Mfg/4y+MmvLo/g/QLvW7zjzDAmIoQf4pJDhUHuxFcnZTR215BNLAl1FHIrPBISFkAOSpKkEA9OCD71+9n7N9/wCCtc+DXhrVvAGk2Wi+Hb61WZLKzjVRFJ92RHI+86urKzHJJXOTXh5rmEsBBOMbt/chN2PlL9n7/glnoPhs22rfFG+XxFqAw40Wwdks4z6SScPJ9BtHb5hX3XoXh7TPC2lW+maNp9rpWm267IbSzhWKKNfRVUACtLtR2r85xOMr4uXNVlf8vuIvcWiik4ArkEIaa7rEhZ2CKBkknAAr5w/aB/bx+GvwHFzp5vv+Eo8TR5X+x9KkDeW/pNLysfuOWH92vzQ+P/7b3xK+P73Fle6l/YHhqQkDQ9JZo4nX0lf70vbIY7c8hRXtYPJ8Ti7Styx7v9ENK5+hX7QP/BRn4d/CAXOl+HpB438Splfs+nygWkLf9NJ+Qcf3UDHjB211H7FX7U5/ac8AX93qcVrY+KtKumivrO0BWPynJaGRAxJClQV5J5jY9xX4mV7f+x78epf2fPjbpGuzSuug3h+wavGOQbZyMvjuUYK47/KR3NfSYjIqVPCyVPWa1v38irH7qUVXtrmK9t4p4JFmhkUOkiNlWUjIII6g1Yr4EgKwvGfhHSvHvhbVPDut2i32k6nbvbXNu44ZGGDg9iOoI5BAI6Vu0UJuLutwPx3g/wCCa/xK1P40az4TtYRZ+FrG4BXxReriCW3b5kKKOZJNvBReAwIJAwT+jP7O/wCyR4C/Zx0xP7DsPt2vyJtutdvQGuZPUL2jT/ZX2yWIzXtppcV6uKzTE4qKhN2Xl19Rt3FoooryhBRRRQAUUUUAFFFFABRRRQAUUUUAFFFRySLCjO7BUUZLMcACgB5NeEftMftdeDP2atFP9pzDVfE08Zaz0G1kHnSejyHny48/xHk87Q2DXz7+1r/wUn0/wb9s8K/CuaDV9cGY7jxBgSWtqehEI6SuP733B/t84/N+xsPF3xo8diG3j1HxX4q1eck8tPPO56sxPYDkk8ADnAFfUZfk0qq9vivdh26v/JFJHTfHj9onxn+0T4qbV/FWoF4YyRZ6Xb5W1s1P8MaZ69MscscDJ4GPpD9kL/gnTq3xPNl4s+I0NxoXhM4lt9LOY7vUF6gnvFEfX7zDpgENX0P+yL/wTs0X4VCx8VfEKODxB4vGJYNP4ks9ObqD6SyD+8flB+6CQGr7bxgdK6MdnEKUfq+BVktL/wCX+YN9jI8MeF9K8F6FZaNolhb6XpVnGIre0tYwkcajsAPzJ7kkmtmiivkG23dkhRRRSAKKKKACiiigAooooAKKKKACiiigAooooAb1petGa+Fv23v2/Lf4YpfeBfh5dx3fi4gw32qxkPFpnYonZpv0TvluB04XDVcXUVOktfy9R2Oh/bZ/bqsPgZaXXhHwdPDqPj6ZNssvDxaUpHDOOjS4OVQ9OC3GA35JazrV/wCItWu9T1S8m1DUbuVpri6uHLySuxyzMx5JJqC9vbjUrye7u55Lq6ndpZZ5nLvI5OSzE8kkkkk1DX6jgMBSwFO0dW933/4BaVgooor0xhRRX21+wx+wlcfFu5s/HXjy0ktvBcTCSy0+QFH1Vgep7iH1PVug4ya48ViqeDpurUen5+SDYh/YY/YXufjFe2njfxvaSWvgeB99rZyAq+rOD+YhBHLfxdB3I/WSxsoNMs4LS1gjtrWFFiihiUIkaAYCqBwAAAABRY2cGm2kFrawR29rCixxQxIFSNAMBVA4AAAAAq3X5djcdUx1Tnnolsuxm3cKKKK88QUUUUAFFFFABRRRQAUUUUAFFFFABRRRQAUUUUAFFFFABRRRQAUUUUAFFFFABRRRQAUUUUAFFFFABRRRQAUUUUAFFFFABRRRQAUUUUAFFFFABRRRQAUUUUAFFFFABRRRQAUUUUAFFFFABRRRQAUUUUAFFFFABRRRQAUUUUAFFFFABRRRQAUUUUAFFFFABRRRQAUUUUAFFFFABRRRQAUUUUAFFFFABRRRQAUUUUAFFFFAHKfEn4b+H/ix4O1Dwx4n06PU9JvU2vE4+ZG/hdG6qynkMORX4x/tZfskeIP2ZfFWHEuqeEL2Q/2brITg9/KlxwsgH4MBkdwv7jGud8d+BdC+JfhbUPDniTTYtV0a9Ty5raYcN6EHqrA4IYYIIBBr2MuzKpgZ94PdfqvMadj+d+ivo/8Aa+/Y3139mnxCb2087V/A17KRY6rty0JPIgnxwHA6NwHAyMHKj5wr9OoV6eJpqpSd0zQKKKK3A3PBXjbXPh14o0/xF4c1KfSdYsZBLBdQNhlPcEdCpGQVOQQSCCDX7Dfsd/tsaF+0do8ej6qYdF8e2sWbjT92I7wAcy2+eo7lOq+45r8XavaJreoeGtXtNU0q8n07UrSVZre6tpCkkTqchlYcgivIzDLaWOhrpJbP+ugmrn9Ggo5r4v8A2K/29rD4029n4P8AG88Gl+O0URwXJxHBquB1XssvqnQ9V/uj7Q/lX5jicNUwtR0qqszMWiiiucAooooAKKKKACiiigAooooAKKKKACiiigApOtLRQB8kftY/sA+GfjxHdeIPDXkeGfHJBdrhUxa37ek6qOGP/PRRn1DcY/KPx78O/GHwQ8avpHiLT7zw7r1jIJYnyVJwfllikU4YZHDKe3XIr+hGvPPjP8CfB3x78LyaF4v0pL2Hk293HhLm0cj78UmMqenHIOOQRxX0WXZxUw1qVb3ofiv67FJ2Phb9k7/gplLZ/Y/C3xdmaeDiK38UIuXTsBcqPvD/AKaKM/3geWr9H9K1ay13TbbUNNu4b+xuYxLDc20gkjlQjIZWHBB9RX4uftRfsP8AjP8AZzu59ThSTxH4LZ/3WsW0ZzACeFuEGfLPQbvunjkE7Rk/s0ftkeOP2bNSSCwnOs+FZJN1zoF5IfKOTy0TcmJ/ccH+INgV6mKyqhjYfWMC1r06P/J+Q2r7H7j80teSfAL9pfwP+0XoH2/wvqKi/iUNeaRdEJd2p/2kzyuejrlT65yB613r4ydOdKThUVmiBaKKKgAooooAKKKKACiiigAooooAKKKKAGj9K8y+M37OfgH496V9j8YaBBezopWDUYh5V3b/AO5KOcZ52nKnuDXpwz9KKqE505KUHZrsB538DPgpoPwB+Hdl4P8ADvmyWdu8kslxcBfOuJHbJdyAATjC9Oigdq9EzzQc0AYpSlKcnKTu2AtFFNZggJJwByaQHzx+3D+0B/woL4IajdWVx5XibWd2naSFPzo7L88w/wCua5IP94oD1r8RmYuxZiSxOST3r6J/bq/aBPx6+N9/LYXPneGND3abpYVspIqt+8mH/XRxkH+6qelfOtfqGT4P6phk5L3pav8ARfI0SCiiivdGFFFWdM0261nUbWwsoHury6lWCCCJctI7EBVA7kkgUfDqB9Z/8E2/2fT8V/jEPFWp23meHfCbJdHePlmvCcwJ77SDIf8AcUH71fsN05ryL9lr4IWv7PvwY0PwqiodT2fatTnT/ltduAZDnuFwEB/uoteu1+T5pjPrmIc18K0XoZt3CvnL9vX4x/8ACnv2dNeltpvJ1nXB/Y9iVOGDSqfMcdxtjEhB7Nt9a+jRX5G/8FR/i83jX43Wvg+0m36b4VthG6qchruYK8h/BfKX2IanlWG+tYqMXstX8gW58X9aKKK/VzQKKKKACv1l/wCCWPwc/wCEN+EGo+N72DZqPii4225YcrZwkquPTdIZD7gIa/L/AOGngS/+J3j/AMP+FNMXN7q97FaI2MhNzAFz7KMsfYGv6AvB/haw8DeFtI8PaXF5Gm6XaRWdvH/djjUKufU4HJr5HiHE8lKNCO8tX6L/AIJMjcooor4AgSoLq6is7aW4mkWKGJC7yOcKqgZJJ7DFTZzXy/8A8FEfjH/wqn9nXVbK0n8rWPEzf2RbBT8yxuCZ3+nlhlz2Mi1th6UsRVjSju3YD8rf2lfi1L8bfjb4q8WF2azu7ox2KtxstY/khGOx2KCfcmvMKKK/Y6VONGmqcdloahRRRWgHt37GvwcPxt/aD8M6HPB52kWsv9pakCMr9mhIYq3s7bI/+B1+6agBQPSvhP8A4JU/BweGfhjrHxAvoNt94in+zWbMORaQkgkf70u/P/XJTX3aORX5lneJ9vinBbR0+fX/ACM2BOKKK8B/bO/aKi/Z0+D97qVtKn/CTapustHhOCfOI+aYj+7GDu9M7QfvV4dKlOtUjTgtWI+Jf+CnX7S3/Cb+M4vhjoN1u0TQJfM1R4m+W4vcY8s+oiBI/wB9mz90V8K1Ld3c1/dzXNzK89xM5kklkYszsTkkk9ST3qKv13B4aGEoxox6fi+5qtAooorsAKKKKACiiigD9SP+CROoeb8NPHVjn/U6tFNj/fhA/wDadffdfm9/wR91D5PijZMeh06ZR/4Ehv8A2Wv0gr8pziPLjqny/JGb3FoooryBDa848Y/tGfDX4e+Jn8PeJfGelaHrCRrK1rfTeUQrfdOTxz9a9Hr8U/8Agovq39p/tc+MkB3JaJZ26n6WsRP/AI8xr1crwUcfWdOTskr6fIaVz9b9K+Pnwz13H9n/ABC8MXpPRYNYt2P5B811+n67purR77K/tbtP71vMrj8wa/nMBIqSK5mgkV4pXjdeQyMQRX0cuG4/ZqP7v+CVyn9HgYHoQad1HrX88+lfFjxvoW3+zfGGvaft6fZdSmjx/wB8sK9n+An7cPxH+GnxH0TUvEfi7XPE/hlZRFqGnaleyXO+BuGZd5JDrncvIyVweCa4qvDtanFyhNO3TYXKftlRWdoWt2PiTRrHVtMuY73T76BLm2uYjlJY3UMrA+hBBrRr5Rpp2ZIUUUUAITigUY5rz/4y/HDwn8BPDNrr/jK9lsNMuLxLFJYYGmPmsjuBtUE4xG3PtTjGU5KMVdsD0DJ9KWvnjSf2/vgLrG0ReP7eFj/DdWV1Dj8XiA/Wuy0n9qb4Pazj7L8TPC+49Fm1WGJj+DsDW8sLXh8UGvkwPVaT8K53SfiL4W10L/ZviTSNQ3dPst9FJn/vljXQLKj/AHWBz6GsHFx3QD6KKKQBRRRQAUUUUAFFFFABRRRQAUUUUAFFFFABRRRQAUUUUAFFFFABRRRQB+c37ff7Xnxd+DHxXm8IeHL6y0HRLixhu7O+gs1kupUcFX3PJuUESJIBtUEDHfmvz78a/E3xb8R7z7V4p8S6pr8+cq2oXbzBP90MSFHsMV+i/wDwVu+HP2/wZ4O8cQR5k067k0y5ZRyY5V3xk+ytGw+slfmFX6Zk0KM8JCpGKUtm7a3Rotgooor6EYV9a/8ABMr4jf8ACF/tK2ukTS7LLxJZTaewY/KJVHmxn65jKj/fr5Kre8BeLbrwD440DxLZEi70i/gvogDjLRuGAPscY/GuPF0frGHnT7pgz+iWis7QdatfEeiafqtjIJrK+t47qCQfxRuoZT+IIrRr8eaadmZHnX7QHxVtfgp8H/E/jG52mTTrRjbROeJbhvkhT6F2XPoMntX4Gapqd1rWp3eoXsz3N5dyvPPNIctI7EszE+pJJr9CP+Csfxo+1an4d+GOnz5jtR/a2qKh/wCWjArAh+i72I/20Pavzsr9HyHC+xw/tZbz/Lp/mWkFFFFfTFHtH7IvwJm/aC+Nui+HZI3OiW7fbtWlXICWsZG5c9i5KoPQvntX7o2lpDYW0VtbxJDBCojjijUKqKBgAAdABXyp/wAE5v2f/wDhUHwVi17Urby/EfioJfTb1w8Ntg+RF7fKxc+8mD92vrPoK/L85xn1rENRfux0X6shsdRRRXhEjccV4f8AtmfB0fG39nzxNokEHn6taRf2lpoAy32iEFgq+7rvj/4HXuVNK5zV0qkqNSNSO6dwP5viCCQeoor3z9uD4O/8KW/aJ8R6dbweTo+pv/a2nADCiGYklB7JIJEHsorwOv2ShVjXpxqx2auahRRRWwBX6kf8EofjH/b3gPXvhzfT7rvQ5f7QsFY8m1lb94oHosvJ/wCuwr8t69h/ZJ+MDfA/49+FvEksxi0sz/YtS54NrL8jk+u3IcD1QV5WaYb61hZwW+69V/VhPVH7w96+N/8AgpZ+z7/wtD4SDxjpVt5viDwmr3DBF+aeyPMy++zAkHoFfHLV9io6yorKQysMgjoRTLm2ju4JIZkWWKRSjxuMqwIwQQeor8vw9eWFrRqw3Rmfzh0V7h+2N8BZf2ffjbq+iQQsvh++P9oaRIeQbdyf3efVGDJ6/KD3rw+v1+jWjXpRqQ2epqFFFFbAFff3/BLH9oL/AIR/xTqHws1i522Grlr3STI3Ed0q/vIh/vou4e8Z7tXwDWj4c8Q6h4S8QabrelXL2ep6dcR3VtcRn5o5EYMrD6ECuHG4aOLoSpS67evQHqf0Y80mK+ZtH/b0+F9t8EtA8deIddgs7/ULXMmh2v768+0L8ssaxA5C7wcM21SCpyM18P8A7QP/AAUv8efE77TpXgtW8C+Hnynm28m7UJl/2pR/q/pHgjpuNfm+GynE4ibio2S0be3/AATOx+hPx5/bB+G/7PcEsOu6uL/XguY9D0zE10T23jOIx7uRx0zX5pftA/8ABQn4j/Gn7Tpul3B8F+GZMr9h0uU+fMvpLPwzccELtUjqDXy/c3Mt5PJPPK800jF3kkYszMTkkk9Sajr7fB5LQwtpTXNLu/0RaVhSSxyTk0lFFe+MKK3PBvgbxB8Q9eg0Xw1o95rmqTn5LWyhMj47k46KO5OAO5r7+/Z8/wCCVcsxttY+LOpeUvDjw9pUuWP+zNOOB7rHn2cV5+Kx9DBxvUl8uv3A3Y9g/wCCaHx7k+J/wek8JapK0ut+Etlskj5Jmsmz5Jz6ptaPHYKnrX2QTiub8DfD3w38NdAh0Twtolpoelw/dt7OIICf7zHqzHuxJJ7muk6fSvyrFVYVq0qlONk3sZC0UUVzgFFFFABRRRQAUUUUAFFFFABRRRQAUUUUAIc0tIa+V/2pv29fCHwAiutE0lovFHjYAr/Z0En7izb1uHHQj/nmPmPfaCDW1GhUxE1TpRuwPdfid8WfC3wb8LT+IfF2rwaTpsXCmQ5kmfHCRoOXY+gHv0BNfk/+1Z+354q+PbXegeHvP8L+BmJQ2kb4ub5fWd16Kf8Anmvy88lsAjwv4sfGXxn8ePFra34s1WfVr5yUt7dRiG3UniOGMcKOnTk9SSea+uP2UP8AgmrqvjM2fij4qRXGiaEcSwaACY7y7HUeaesKH+7988/c4J+1oYHDZVBVsW7y6f8AAXV+Zdrbnzl+zn+yn43/AGk9dEGg2hstDhkC3uu3akW1uO4H/PR8dEXnkZ2jmv15/Z4/Zd8Ffs3eH/sfh6y+06tMgW+1u6UNdXJ64z/AmeiLx0zk5J9L8MeF9J8GaFZ6NoenW2l6VZp5cFpaRiOONfQAfmT3JzWx16V89mGa1sa+Ve7Dt/mS3cWiiivFEFFFFABRRRQAUUUUAFFFFABRRRQAUUUUAFFFFACZ4pGYAEk4FVr68t9PtJrq6mjtraFDJJNIwVEUDJZieAABnJr8vP23P+Cgs3jn7f4D+Gd7JbeHfmh1HXYSVkvx0aOE9Vi7Fur9OFzu7sFgquNqclNadX0Q0rnb/tu/8FCRpw1DwD8LdRD3fzQan4jtnyIuzRWzDq3UGQdP4efmH5qu7SuzuxZ2OSzHJJpvWiv1DBYKlgqfs6a9X1ZolYKKKK7wCilAzX6BfsM/sAv4nOn/ABC+JmntHo3yz6XoFwuDd91mnU9I+4Q/f6n5eH4sZjKWCpudR/8AB9AbsY/7DH7BU3xGey8f/ESyeDwqpE2naRMCr6keokkHUQ+g6v8A7v3v1OtLWGyt4re3iSGGJQkccahVRQMAADoAO1SRQJBGkcaKkagKFUYAA6ACpq/LsbjauNqc9Tbouxm3cKKKK4BBRRRQAUUUUAFFFFABRRRQAUUUUAFFFFABRRRQAUUUUAFFFFABRRRQAUUUUAFFFFABRRRQAUUUUAFFFFABRRRQAUUUUAFFFFABRRRQAUUUUAFFFFABRRRQAUUUUAFFFFABRRRQAUUUUAFFFFABRRRQAUUUUAFFFFABRRRQAUUUUAFFFFABRRRQAUUUUAFFFFABRRRQAUUUUAFFFFABRRRQAUUUUAFFFFABRRRQAUUUUAFFFFABRRRQBi+LPC2k+NvDt/oWuWEGp6TfRGG4tLhNySKex9+4I5BAI5FfkD+2Z+xBrH7POpzeIfD6T6v4AuZPkuSN0unsx4imx/D2WToehwcZ/ZbmqWraTZa7pl3p+o2sN9Y3UbQz21wgeOVGGGVlPBBBxg16eAzCrgal46xe6/rqNOx/OXRX2n+2x+wRffB2a98aeBLebUPA7sZLmyXMk2lZ657tD6N1Xo394/Flfp+FxVLF01Upu6/L1NNwooorrAfBPJbTJNDI0UsbBkdDhlI6EHsa/S79ij/goemrmw8C/FXUFhv/AJYNP8TTthZuyx3LHo3YSHg/xYPzN+Z1FcGNwNLG0+SovR9UDVz+kFXDAEHIPcUueOK/J/8AYw/4KEX3wxax8F/Ea5m1LwkMQ2erNmSfTR0Ct3khHp95R0yAFH6o6Rq9jr+mWupabeQX9hdRrNBdW8gkjlQjIZWHBBHcV+YY3A1cFPlqLTo+jM2rGhRRRXAIKKKKACiiigAooooAKKKKACiiigAooooAKKKKAKl3ZwahaTW1zDHcW8ymN4ZFDI6kYIIPBBHavz+/as/4JmWmt/bPFHwkji0+/OZZ/DMjhIJT1Jt2PEZ/2G+X0K4wf0L680mB0rrwuLrYOfPSdvLo/Ud7H881lf8Ai74NeOBLbyal4T8U6TNg/et7iBx1VgcHBHUHgg85Br9Iv2WP+CmOk+MPsfhv4qNBoWtHEcXiCMbLO5PQecP+WLH+99zr9zpX0d+0R+yh4G/aQ0Yxa/ZfYtciQraa7ZqFuYPQE9JEz/A3HJxtJzX5LftGfsh+PP2btTdtZs/7T8OySbbbX7FC1vJnor94n/2W687SwGa+yhXwecwVOsuWp+PyfX0K0Z+5ltdRXkEc0EizRSKHSRGDKykZBBHUVNX4n/syfty+OP2eJoNMlkbxL4N3YfR7yU5gGeTbycmM/wCzyp54yc1+sHwO/aM8DftC+HxqXhPVVnuI1ButMuCI7u1J7SR56Z43DKnsTXzGOyutgnd6x7r9exLVj1KiiivJEFFFFABRRRQAUUUUAFFFFABRRRQAUUUUAIetcx8R/Cc/jvwJr3h221W40ObVLSS0Go2qhpIA6lSyg98E+h54IODXUUURbi1JboD8R/2gf2FfiX8BWub+Ww/4SXwxHlv7a0lC6xr6zR/ei9ycr/tGvnSv6QWQMCDgg9jXyp+0F/wTw+HHxn+06lpEA8E+JpMt9t0yIfZ5m9ZYOFPuV2kk5JNfbYLiDaGJXzX6r/ItS7n400V7V8eP2Q/iR+z5cPLr+jte6GGxHrmm5mtG543NjMZPo4Ge2a8Vr7GjWp1489OV15FBX3B/wS//AGff+E5+It18RtXtd+i+Gm8uxEi/LNfsMgj18tTu9meM9q+M/C3hrUfGXiTTNC0i2a71PUrmO1toE6vI7BVH5nrX71fAT4Rad8DPhToHg7TtriwgH2m4VcfaLhvmlkPflicZ6DA7V4OeYz6vQ9lF+9LT5df8hNnotFFFfmxmVr27isbSa4mcRxRI0jueiqBkmv55fiD4tufHnjvxF4kuyftOr6hPfSAnODJIzY/DOK/fn4piVvhn4sEH+uOk3YT/AHvJbFfz0H75+tfbcNwX7yfXRfmXEbRRRX25QUUU4DJAHU0Afev/AASi+Dh13x9rvxGvYN1pocP2CwdhwbqVf3jA+qxcH/rsK/Uv6V4z+yH8Ik+CnwB8K+Hni8rU5LcX+okjDG5m+dwf93IT6IK9m6GvyTM8T9axUprZaL0Rm9RaKKK80QnUV+Ov/BS/4x/8LH+P0vh6zn8zSPCUR09Qpypumw1w31B2xn3ir9Tfjp8TrX4NfCPxP4xuihGl2byQxueJZz8sKf8AApGQfjX4C6tql1rmqXmo30z3N7dzPcTzOctJIzFmY+5JJr67h3Dc1SVeXTRer3/AqJUooor78sK3fAng7UPiF400TwzpUfmahq15FZwDHAZ2C5PoBnJPYA1hV9zf8Eqvg5/wlHxR1fx/ewbrHw5B9ntGYcNdzAjI9dse/PoZFNcWNxCwtCdV9F+PQHofp14A8G6f8PPBeieGNLTy9P0mzis4RjBKooXcfc4yT3JNdEOppaTpX4+25Nye7MipqF/b6XY3F5eTJbWlvG0s00rBUjRRlmJPQAAnNfh1+2J+0RcftGfGG/1iGSRfDdhmy0e3bI2wKf8AWEdmkPzHuAVH8Ir7a/4Ke/tK/wDCIeFIvhZoN3t1fWoxNq8kTcwWefliOOhkI5H9xSCMOK/LOvu8gwPJH61Navb07/MuK6hRRRX2RQV9Rfsafs2f8LS0vxz451q18zw54b0m7+zLIvy3F+bdig9xGCHPuY+xNfPXgXwVqvxG8Y6P4Z0O3N1quqXKWtvEOm5jjJPZQMknsAT2r9wvDfwg0r4Lfs13vgnSFDQ2OiXKTT7cNcTtExklb3ZiTjsMDoBXz+b476rCNKD96X4Lr/kJs/CFuppKcfvn602vfWwwooopgffn/BIjUPJ+I3jyxz/rtLhmx/uS4/8AalfqN3r8k/8Agk5qH2b9ojXbYn5bnw3OAPVluLcj9N1frbX5jnitjZPul+REtwooorwCRCK/CH9sXVv7a/ag+JVxu3bNZmt8/wDXI+X/AOyV+7rHAzX8+Hxn1X+3fjB451LO77Zrl9cZ9d87t/WvruG43rTl5L8/+AVE42iiivvywooooA/Sn/gl5+039qgl+EXiG7/exB7rQJZW5ZOWltvw5kX23jsBX6MjNfzoeGfEmpeDvEOm65o909jqmnXCXNtcRnDRyIQVP5jpX7rfsyfHXTv2hvhLpPiqzMcN8V+z6lZoc/ZrpQN6f7pyGX/ZZe+a/PM9wHsan1imvdlv5P8A4JDR61RRRXypIV8Df8FddY8j4YeB9L3f8fOryXO318uEr/7V/WvvmvzP/wCCv+sebrXw00sN/qbe+uWX/faFQf8AyGa9nJ482Op/P8hrc/Oyiiiv1SxoKHYdCR+NfS3/AAT1l1HUP2rvA1il7crZK91NLCsrBCEtZWGVzg/MFr5or68/4JcaT/aP7UMdxtz9g0a7uM+mdkf/ALUrzcw5Y4So/wC6/wAgex+w9FFFfkhkFFFFABRRRQAUUUUAFFFFABRRRQAUUUUAFFFFABRRRQAUUUUAFFFFAHj37Wvw5/4Wp+zr450BIvNu2097q1QDJM8OJowPcsgX/gRr8HSMHFf0gMoZCDyCMV+BH7SHw6Pwo+OnjbwsIvJt7HUpTapjGLdz5kP/AJDdK+34cr/HQfqvyf6FxPNqKKK+2KCiiigD9q/+CeHxH/4WH+y74aSWXzb3QWk0afnoIiDEPwieIfhX0H4l8Q2PhLw9qet6nMLbTtOtpLu5mbokaKWY/gAa/Nf/AIJH/Ef7D4u8Z+B55cR39rHqlqjHgPE2yQD3KyIfpHXsf/BUj40/8IT8HrPwTYz7NT8VTYnCH5ks4iGf6bn8tfcbxX5jisC5Zk6EdpO/yer+7Ui2p+Y/xf8AiPffF34m+JPF+olhc6vePcCNjnyo84jjB9EQKo9lrjqKK/S4QVOChHZFhRRRVgfqR/wTu/bOHjWxs/hf41vwPEFrH5ej6jO3N7Eo/wBQ5PWVQOD/ABKP7wy3313xX84un6hc6Tf297ZXElpeW0izQzwuVeN1OVZSOQQQCCK/Y79hr9sG2/aH8IjQtenit/H+kxD7Ugwov4hgC4QevQOo6EgjAYAfn+dZX7JvE0V7r3Xbz9CGj6tooor5IkKKKKAPiD/gqf8ABv8A4TD4Q6d44soN+o+F7jbcFRy1nMQrZ9dsgjPsGc1+Tdf0T+MfCth458K6v4e1SLztO1S0ls7hO5SRSrY9Dg8Gv5/fiV4Fv/hl4/8AEHhTU1232kXstpIcYD7WIDj2YYYexFfoHD2J9pSlh5bx1Xo/+D+ZcTmqKKK+tKCjpRRQB+237BfxjHxh/Z00Ca5n87WdDH9j3+45YtEB5bnud0RjJPc7vSvow1+Rf/BLv4x/8IN8bbnwfez7NL8V2/lRhjhVu4gXiPtuUyL7llr9dDX5RmuG+q4qUVs9V8zN6M+W/wDgoN+z7/wuz4JXOoabbeb4n8MB9Qsgi5eaLH7+Eeu5VDAdS0ajvX4wkYNf0gkA8HpX4o/t6/s+/wDCifjfetp9t5PhfxBu1HTdowkRJ/ewD/cY8DsrpX0HD+N1eGm/NfqiovofNlFFFfblBRRRQAUUUUAFFTWdnPqF1FbWsElzcSsEjhiQs7sTgAAckn0r7L/Z9/4JleN/iP8AZtW8dSv4I0F8P9lkQNqMy+gjPEX1fkf3DXHiMXQwseatKwXsfHuh6DqXifVbbTNI0+51TUbl9kNpZwtLLI3oqqCSfpX3P+z5/wAEtNf8T/ZtY+KF+3hzTWw40WxZXvZB6SPykX0G5uoIU19//Br9nPwD8A9L+yeD9Bgsp3QLPqMw827uP9+U84zztGFHYCvTelfFYzP6lW8MOuVd+v8AwCHI4j4XfBvwb8GdBXSPB2gWmi2uB5jQrmWYj+KSQ5Zz7sTXbjrRS18pKcpycpO7ZIUUUUgCiiigAooooAKKKKACiiigAooooAKKKKAE5Fc9418c6D8OvDt1r3ibVrXRdItl3S3V3IFUegHdmPZRkk8AGvBv2m/27fA/7PkFxpdtKnifxmAQukWcg2W7djcSDIT/AHRljxwAc1+UXxu/aG8b/tBeIzqni3VnuI0Y/ZdNgylpaA9o488e7HLHHJNe9gMnrYu05+7Dv1foUlc+nv2pv+CleuePftnhv4Ym48OeHmzFLrLfJfXa9D5eP9Sh9vnPHK8rXyj8J/g14z+PHixdF8JaTPq185D3Fw3ENupPMksh4UdevJ6AE8V9E/st/wDBOrxX8YmtPEHjQXHhHwe+JER02316nX92jD92pH8bj0wrA5H6n/DP4V+Fvg94Yt/D/hHRrfRtMi5KQrl5W7vI5+Z2P95iTXuV8wwuVw9jg0nL+t31fkO6Wx4L+yx+wT4R/Z/S11vWBD4p8bqA39oTR/uLNvS3Q9CP+ejfMe20EivqnHFLSDNfF1q9XETdSrK7IFooorEAooooAKKKKACiiigAooooAKKKKACiiigAooooASsXxZ4q0jwT4evtc13UYNK0myjMtxeXL7UjUep9ewA5JIA5NYPxb+MXhb4I+DLrxJ4t1JLGwh+WOMfNNcSY4jiTqzn07ckkAEj8cf2qP2vvFX7TPiApcM+keEbWQtYaJFJlR2Ekp/jkx36LkgAZJPsZfllXHyvtFbv/AC8xpXO8/bL/AG7dW+PV3c+GPCrz6P4BifDLnZPqZB4eXHRO4j/FsnAX5Hoor9Mw2Gp4WmqdJWSNAooorpAKVVLsFUFmJwAOpqWysrjUryC0tIJLq6ndYooIULvI5OAqqOSSTgAV+pv7EH7AEHw6Fl47+I9nHdeKQBNp+jSgPHp3cSSdmm9B0Try2CvnY7H0sDT5p79F1YN2OR/Ye/4J9fZf7P8AiD8UtPzMNs+l+HLlPud1luVPfuIz06tz8o/RtVCjA4p2OKMV+XYvF1cbU9pVfouiM27i0UUVyCCiiigAooooAKKKKACiiigAooooAKKKKACiiigAooooAKKKKACiiigAooooAKKKKACiiigAooooAKKKKACiiigAooooAKKKKACiiigAooooAKKKKACiiigAooooAKKKKACiiigAooooAKKKKACiiigAooooAKKKKACiiigAooooAKKKKACiiigAooooAKKKKACiiigAooooAKKKKACiiigAooooAKKKKACiiigAooooAKKKKACiiigAooooAKKKKAIJoI7mF4pUWSN1KsrjIYHqCO4r8zv22/8AgnpJohv/AB58LdPaXT/mn1Lw3brlrfu0tso6p3MY5X+HI4X9N8cUm3NduDxtXBVOem/VdGNOx/N8QQcHg0V+p37a3/BPe38ffb/HPw0s4rPxL801/ocYCRagepeLskp7jo/Xhs7vy4v7C50u9ns7y3ltLuB2ilgmQo8bg4Ksp5BBGCDX6fgsdSx1Pmg9eq6o0TuQUUUV6IBX0v8Askfts+JP2b9Ti0q/87XvAs8mbjSmfMlqSeZLcnhT3KH5W9idw+aKK58Rh6eJg6dVXTA/oX+G/wATPDfxb8J2XiTwrqkOq6TdDKyxH5kbujqeUcZ5U4Irq6/BT9nr9pPxf+zj4rGreG7vzbGcqL/SLhiba8QdmHZhzhxyPcEg/sb+zt+014P/AGkfCw1Pw7dfZ9SgVft+j3DD7TaMfUfxIT0ccH2OQPzXMsqqYF80dYd+3qQ1Y9fooorxCQooooAKKKKACiiigAooooAKKKKACiiigAooooAKz9X0ex8Qabc6dqVnBqNhcoYp7W6jEkUqHqrKQQR7GtCihO2qA/OD9qL/AIJgrMbvxH8ISI35lm8L3Mvyn1+zSMeP9xzjrhhwtfAWn6l4u+DfjYT2sup+FPFGlTFT9+3uIHHVWBwee4PBB5yDX9DdeNftBfsqeA/2jdJMXiPThbazEhW11yyAS7g9AWx86Z/gbI5OMHmvqcDncqa9lilzR79fn3KT7nzB+zF/wU80zxALTw98WFj0bUjiOPxFbpi1mPQeeg/1R/2l+TnkIBX3xp2o2urWMF7ZXMN5aToJIriBw8cikZDKw4II7ivxL/aR/Yp8f/s6XM15d2p1/wAKbsRa9p8ZMajPAmTkxN065Uk4DGqP7On7Yvj/APZyvY4dJvf7V8NM+6fQL9y1u2TyYz1ib3Xgn7wbFdmJyiji4e3wMlr06f8AA9B2vsfudj1oBrwb9nf9sT4f/tG2kUOk339k+JVTdNoN+wW4GOpjPSVevK8gdQua95zXx1SlUozcKkbMgWiiiswCiiigAooooAKKKKACiiigAooooAKKKKAK11ZwX1tLb3MKXEEqlJIpFDK6kYIIPBBHavjb9oL/AIJm+BviUbnVvA7p4H158v8AZ4U3afM3vEOYvqnA/uGvtHrRXTQxNbDS56UrMNj8+P2Ef2HPEnwi+K+teK/iDp0ENxo6/ZdGMUyzRzySAh7hSOQAh2jcAcu2QCtfoP2oxS08ViqmLqe1q7jbuFFFFcoiteWkd7azW8yCSGVCjo3RlIwQa/nt+KXgi6+GvxH8S+Fr1GS40nUJrQ7v4grkKw9mGCPYiv6GjX5mf8FTf2dJrXWLX4t6JaF7O5WOy10Rj/VyjCwzn2ZcRk9AVTu1fTZDilQxDpz2l+a2KifnhRRRX6OWFdj8GtOttX+L3gexvdv2O61yyhm3jK7GnQNn2wTXHVNZ3c1hdw3NvI0M8LrJHIhwVYHII9waionKDSA/o7UEKBTq8F/ZH/ae0X9pD4dWd2tzFD4rsIUi1jTSQrpKAAZUXvG55BHTO08iveq/GatKdGbp1FZoyCiisPxd4q0zwP4a1PX9Zu0sNK063e5ubiQ8IijJ+p7ADknAFZpOTsgPz/8A+Cs/xj8q08M/DOxn+aU/2xqSqf4RuSBD9T5jEH+6hr82K7/48fFe9+N3xb8SeM70On9pXRa3gc5MNuvyxR+nyoqg46nJ71wFfrWXYb6phoU+vX1ZqtAooor0wADJwOtfuh+xf8Hf+FJfs9+GdFuIPI1e8i/tPUgRhvtEwDFW90XZH/wCvyn/AGI/g7/wun9ojw3plxB52j6a/wDa2pAjKmGEghW9ncxofZzX7kqMLivhuIsTrDDx9X+hMhcVw3xp+K+k/BP4aa34x1mTFrp0JZIQcNcSniOJfdmIHtyTwDXcV+Rn/BSb9pX/AIWn8Rx4F0S68zwz4YmZZ2jbKXV9yrt7iMZQe+88givnctwbxtdQ+ytX6EpXPlX4i+PtX+KPjfWvFWvXBudV1W4a4mbsufuoo7KqgKB2AArm6KK/WYQUEox2RoFFFep/s0fA6/8A2g/i9o3hK0Ekdk7/AGjUrpB/x7WiEeY/1OQq/wC0y1FWpGjB1JuyWoH2/wD8Etf2cP7M0u5+LWuWuLq8V7PQ0kXlIc4mnHuxBQH0V+zCvvbxpF53g/XIuu+xnX842qx4e0Gw8K6FYaNpdtHZ6bYQJbW1vEMLHGihVUfQAU/XIhPouoR9d9vIv5qa/JcVipYvEurL5eSM3qfznP8Afb602nSf6xvqabX69HZGgUUUUwPrH/gmLqH2L9qrTIc4+16ZeQ/XCb//AGSv2Rr8Sf8AgnrqH9nfteeAmJwsr3cJ991pMB+pFftseBX5zxDG2LT7xX5siW4tFFFfMElTU7xLDT7q5lOI4ImkY+wBJ/lX851/dPfX1xcSnMk0jSMfUk5Nf0C/G3Vv7D+DXjvUs7fsehX1xn0227t/Sv59Cckmvt+G46VZen6lxEooor7YoKKKKACvpT9hP9pZ/wBnz4sxQ6pclPB+vMlpqSsflgbP7u4/4ASc/wCyzdSBXzXRXPiKEMTTlSmtGB/R9FMk8ayRsHRgGVlOQQehFPPNfEn/AATT/aZ/4WX4Db4e69d7/EnhyEfY5JW+a6sRhV+rREhD/slOvNfbma/I8Vh54WtKlPdGWwhHWvya/wCCsur/AGr4/eHbBWylp4eiYj0d7icn9AtfrNnOa/GP/gpZq/8Aaf7WfiK33Z+wWdlbfTMCSf8AtSvZyCPNjL9k/wDIqO58s0UUV+llhX3d/wAEjtJ874weM9T25+z6GLfPp5k8bf8AtKvhGv0h/wCCP2k/8lO1Nl/6B9ujf+BDN/7LXi5zK2BqfL80J7H6RUUUV+WGYUUUUAFFFFABRRRQAUUUUAFFFFABRRRQAUUUUAFFFFABRRRQAUUUUAJ3r8qv+Csvw5/sT4q+GPGUEW231zT2tJ2A6z27Dkn1KSRgf7hr9Vcc18n/APBS74c/8Jz+zPqOpQxeZe+HLuHU02j5jHkxSj6BZCx/3K9bKa/sMZCT2en3/wDBGtz8baKKK/VzQKKKKAPYf2RfiP8A8Kr/AGjPA2vSS+TZ/b1s7ticKIJwYXJ9lD7v+AitT9tT4z/8Lv8A2gvEWr20/n6LYP8A2XphBypgiJG9fZ3Lv9HFeFUVyPCwdf6x9q1vxuMKKKK6xBRRRQAVveBfHOt/DXxZpniXw7fSadrGnTCa3uIz0I6gjoVIyCp4IJB4NYNFTKKmnGS0YH7rfsq/tM6L+0v8PItXtPLs9fswsOraWGybeXH3lzyY3wSp+oPKmvbO9fgB8CPjf4i/Z/8AiHYeK/Ds37yI+XdWbsRFeQEjfE49Djg9iARyK/cP4L/GLw/8dPAGm+LfDVz51ldLtlgYjzbWYAb4ZB2ZSfxBBGQQa/Ms2y14KfND4H+Hl/kQ1Y72iiivBJENfll/wVd+Dn9g+P8AQ/iLZQbbTXYfsN+yjgXUS/IxPq0WAP8Aria/UzqfpXjX7XXwf/4Xf8A/FHhyKETaqkH27TeMsLqL50A/3sNH9HNellmJ+q4qE3s9H6Ma0Z+EdFK6lGKsCGBwQe1JX62aBRRRQBpeGvEN94S8RaXremTG31HTbmO7tpl6pJGwZT+BAr+gH4TfEOx+K/w28OeLtOI+zavZR3IQHPluR88ZPqrBlPupr+eyv08/4JN/GP8AtXwr4j+G99PuuNLk/tTTlY8m3kIWVR7LJtb6zGvlOIMN7Sgqy3j+TJkfoNXz9+2z+z+vx/8Aglqen2cAk8S6VnUdJYD5mlRTuhHtIuVx03bCelfQPWg818DRqSo1I1Ibog/m/kjaKRkdSrqcFSMEGm19bf8ABRz9n7/hUfxlfxJpdt5XhzxUXvI9i4SG7BHnx+2SQ4/3yB92vkmv1/C144mjGtDZmoUUV9E/s/fsL/Er49tbX8On/wDCNeGJMMda1ZGRZE9YY/vS+xGF/wBoVVfEUsNHnqysgPndVLsFUFmPAA719Wfs+/8ABOv4j/GP7NqeuQnwR4Zkw/2rUYj9qmX/AKZQcHn+85UYORur9C/2f/2G/hr8Axb31tp//CReJo8E63qyK7o3rDH92L2Iy3Ysa+isV8bjOIG7wwy+b/Rf5kuXY8V+BH7JHw4/Z8to38OaMtzrW3bJreoYmvH45w2MRg+iBQe+a9qNAo5r4+pVnWk5Td35kC0UUVABRRRQAUUUUAFFFFABRRRQAUUUUAFFFFADfpSk01mEaliQAOSTXxx+0t/wUg8HfCQ3eh+CzB4z8UplGeJ82Fo3+3Iv+sI/uofUFlIxXRh8NVxM+SlG7Dc+n/iH8S/DPwp8NT6/4s1m20TS4es1y+C7dlRR8zseyqCT6V+ZP7Tv/BS/xF8Q1u/D/wANluPC3h9sxyaqx26hdL/skH9yp/2SW/2hyK+Vvir8ZPGnx08UHWPF2s3Os3rErBB0igUn7kUY4UdOgyepyea+nv2Zf+Cavij4lm0174hG48I+GmxIlhtxqF2v+6R+5U+rAt/s4Oa+xo5bhctgq2MknL8PkupdrbnzB8LfhB4z+OnisaN4T0i51rUJDvnm6RwqTzJLIeFHXknnoMniv1L/AGXf+CeHhH4K/ZNe8V+R4v8AGCYdXljzZWT/APTKNvvMD/y0cZ4BAU19I/Db4WeFvhF4ag0HwlottoumRc+XAvzSNjBeRz8zsf7zEmuu/lXkY/OauKvTpe7D8X6ibuAGKWiivnSQooooAKKKKACiiigAooooAKKKKACiiigAooooAKKKKAE7V4r+0r+1T4R/Zp8MfbNamF9rtyhOn6HbuBPcnpuPXZGD1cj1ABPFeZftf/t46D8A7a48OeGmg8QePWXBt926307I4acg8t3EYOe5KjGfyS8c+O9e+JPii+8ReJdUn1fWL19811cNkn0AHRVA4CjAA4AAr6XLMmnirVa2kPxf/AKSudT8dPj74u/aD8YS694pvjLtytpYQ5W2s4yfuRpnjtknJOOSa84oor9Ep040oqnTVkiwooorQArT8M+GNV8Z69Y6Joenz6pq17KIbe0tkLySMewA/PPQAEmtn4Y/C7xL8YfGNl4Z8KaZLqeq3R+6nCRJ/FJI3REGeSf5kCv2N/ZP/Y68N/s0aCtwRFrPjO6jAvtZdPuA8mKAHlIwe/VsZPZV8XMMzpYGFt5PZf5+Qm7HGfsYfsJ6V8BLS38UeKo4NX8fzJlTw8OmAjlIvWTBw0n4Lxkt9ed8UfSlr8zr4ipiajqVXdszCiiisACiiigAooooAKKKKACiiigAooooAKKKKACiiigAooooAKKKKACiiigAooooAKKKKACiiigAooooAKKKKACiiigAooooAKKKKACiiigAooooAKKKKACiiigAooooAKKKKACiiigAooooAKKKKACiiigAooooAKKKKACiiigAooooAKKKKACiiigAooooAKKKKACiiigAooooAKKKKACiiigAooooAKKKKACiiigAooooAKKKKACiiigAooooAKKKKACiiigAooooASvk39sT9hbQ/wBoOzuPEXh5YND8fRJkXONsGogDhJ8dG7CQcjocjGPrOit6Feph6iqUnZoD+dfxp4K1z4eeJb7w/wCI9MuNI1iyk8ue1uVwynsR2II5DDIIIIJBrEr9z/2nf2T/AAn+0x4b8jU4xpviO1jI0/XIEBlhPUI448yMnqpPGSQQTmvxx+NnwL8W/AHxjN4e8V6ebablra8jy1veR54kifHI9RwR0IBr9Ky7NaeNjyvSa3X+Ronc8+ooor3BhXReAPiF4h+F3iqy8R+F9Vn0jWLRt0dxA3Ud1YHhlPQqQQR1Fc7RUygppxkrpgfsh+yN+3j4e+P9vb+H/EDQeHfHirj7KW229+QOWgJP3u5jJyOxYA4+sh+lfzg21zLZ3EU8ErwzxMHjkjYqyMDkEEdCD3r9Gv2P/wDgpLt+w+Dvi5dkjiGz8Uv+QW6/l5v/AH13avg8yyOVO9bDK66rt6f5ENH6S0VVtLuC/tIbm2mjuLeZBJHLEwZHUjIII4II71ar5AkKKKKACiiigAooooAKKKKACiiigAooooAKKKKACiiigCtdWkN9bS29zClxbyqUkikUMrqRggg8EEdq+Fv2l/8AgmNoHjY3Wv8Awwkg8Ma22ZH0WbIsLg9cRkZMJPoMp0GFHNfeA4ox6V1YbF1sJPnpSt+T9R7H89XjPwJ4w+C3jA6Z4g02/wDDOv2TiSPfmNwQflkjdThhkcOpI44NfY37Nn/BT7XfCItNB+KMEviPSFxGmuW4H26EdAZF4EwHrw/UkueK/Rf4qfBnwd8avDj6J4w0S31i0OTE8g2zWzH+OKQfMje4PPQ5HFfmX+0n/wAE0vFvwzN1rXw/efxn4cTLtZBB/aNsvug4mHugDf7GBmvsKWYYPM4Kli48sv62fQq6e5+onw9+Jfhj4q+HIdd8J61aa5pkvSa2kyUb+66n5kYd1YAj0rqc9a/nx+GvxZ8Z/BLxP/a3hPWrzQdSjbZMiH5JQD9yWNvlcZ7MDj61+lP7OH/BTrwv49NrovxIhh8Ia62EXVEJ/s6dvVicmE/7xK/7Q6V4+OySth7zo+9H8V/n8hNH3NRVW0vINQtYrm1mjubeZA8csTBkdSMggjggjvVqvndiQooooAKKKKACiiigAooooAKKKKACiiigAooooAKKKKACsrxJ4c07xdod/o2sWcWoaXfQtb3NtOu5JUYYIIrVopptO6A/FX9sb9jLW/2cfEM2q6ZHNqngK9mP2PUACzWhJ4gn9GHQN0YehyB8zV/RlreiWHiTSrrTNUs4NR067jMU9rcxiSOVDwVZTwRX5uftQf8ABMK8sJbvxF8Iiby1JMkvhm5l/exdz9nkY/OP9hzu44Zs4r7zLc7hNKliXZ9+j9ezLTPzwoq9reh6j4b1W50zVrC50zUbZzHPaXcTRSxMOoZWAIP1qjX2EZKXvRKNvwb42174feIrTXfDeq3Wjavatuiu7SQo6+oPqD0IOQRwQa+6PhF/wVk13R7aCx+IfhiPXgmFbVdIcW85Hq0JGxm/3Sg9q/PyiuHE4HD4tfvo38+v3ha5+tlx/wAFX/hHHp/nQ6N4rluT0tjZwKc+7efgD6Z+lfFP7Vf7cfir9pVE0aK1HhrwdFIJBpUM3mPcOD8rzSYG7HUKAADzyQDXzTRXHhsowmFn7SMbvz1sKyCiiivaGFFFejfs/wDwY1b4+fFTRfCGlK6LdSeZeXSrlbW2UgySntwOBnqxUd6zqVI0ouc3ZID9HP8Aglj8Gz4Q+EupeOb632aj4nn2WxdeVs4SVUj03SGQ+4VDX3Bisrwt4b0/wd4a0vQ9LgW103TbaO0toV6JGihVH5AVLrmt2PhvRb7V9TuY7LT7GB7m5uZThIo0UszE+gAJr8gxVaWLryqPq/8AhjN6nzx+3d+0kv7P3wini0u58vxfrwey0tVPzwDH724/4ACMf7TJ2zX4rO7SuzuxZ2OSxOSTXrf7Unx6vv2iPi9qviecyRaWh+y6VaOf9RaoTsGP7zZLt/tMewFeRV+k5TgVg6C5vier/wAvkWlYKKKK9oYAZNfsj/wTy/ZxPwU+Eceuata+T4r8Tol3c+YPntrfGYYfY4O9h6tg/dFfkd8PvEtl4O8baJrmo6PF4gs9OukuX0y4kKR3Gw5CMQD8uQMjByOO9fpt4H/4KzeANXWOLxR4X1rw5K2AZLRo72FfqfkbH0Q18znkMVWpqnRheL3t+CsJn3YKjuAGgkU8gqQfyrxzwP8AtifBr4hCNdI+IGkJPJwtvqEpspSfQLMFJP0zXr0N5BfWomt5o5oXXcskTBlYeoI61+eypVKTtUi16qxmfzkzqUnkU9QxB/OmVd1yLyNav4+my4kX8mNUq/Z4fAjUKKKKYHs37G2of2Z+1F8Nps43axDD/wB95T/2av3cHSv5/f2e9Q/sv48/Di8zgQeI9PkP0FzHn9K/oBB4Ffn/ABIv38JeX6kSHUUUV8kSeL/tk6t/Yv7LfxJuN23fo8tvn/rriP8A9nr8JK/aj/go5q39mfsj+MIw217uWyt1P/b1Ex/RTX4r1+hcOxthpy7y/RFxCiiivqygoq5o+lza5q1lp1tj7Rdzpbx7um5mCj9TVvxf4T1TwL4n1Tw/rdq9lq2m3D21zA/VXU4OPUdwRwQQR1pcyvy31AyKKKKYHW/Cr4l6z8H/AIg6J4v0GbytR0ycSqpJ2yp0eNsdVZSVPsa/eL4SfE7RvjJ8O9E8YaFL5ljqcIk8vcC0Mg4eJv8AaVgVP09K/nwr7R/4JsftNf8ACrfiCfAWvXezwz4lmUWzythLS+OFQ+yyABD7hDwAa+YzvAfWKXt4L3o/iv61JaP1xPevws/bZ1j+3P2qfiRcbt2zUzbZ/wCuSLF/7JX7pk/LX8+vx01f+3vjX4/1LO4Xev384Ps1w5H868bhuF685dl+bFE4eiiiv0AsK/VP/gkdpPk/B7xlqW3/AI+NdFvn18uCNv8A2rX5WV+wv/BLnSf7O/ZdiuNuPt2sXdxn1xsj/wDadfOZ/Llwdu7X+YpbH19RRRX5qZhRRRQAUUUUAFFFFABRRRQAUUUUAFFFFABRRRQAUUUUAFFFFABRRRQAVheNvCtp438Ha54evl3WWrWU1jMMZ+SRCh/Q1u0U03F3QH853iXQbvwr4i1TRb+Pyr7TrqW0nT+7JG5Vh+YNZtfTv/BRn4cf8K//AGoNeuIovKsvEEUWsQ4HBZwVl/EyxyH/AIEK+Yq/YsNWVehCouqTNQooorqAKKKKACvpn9mD9ifWv2kPh54y8SWt02mtpyC30YSKBHe3gw7oxPRQmFyOjSKeQpB8A8FeENT8f+LdI8N6Nbm61TVLqO0t4h0LuwAJPYDOSewBNfvf8F/hZpnwY+GOgeDdKANtpduI3m24M0p+aSU+7OWb2zjtXzmcZhLBQjGk/ff5L+rCbsfgLr2hah4Y1q+0jVrObT9Sspmt7m1nUq8UinDKR6giqFfrP/wUF/YzHxb0af4g+DbIHxnp8Ob2zgX5tTgUdgOsyAcd2UbeSFFfkyylGKsCrA4IPavQy/HQx1Lnjv1XZ/1sCdxKKKK9MYV7v+yN+1Hq/wCzP8QUvAZb3wrqDLFq+mKfvpniVAeBImSR6jKnGcjwiisa9GGIg6dRXTA/on8I+LdJ8d+GtN1/Qb6LUtI1CFZ7e6hbKuh/kR0IPIIIOCK2+n0r8d/2Df2yJvgN4lTwp4nunk8BarMNzuS39mTtx5y/7B43qP8AeHIIb9gLW7hvbWK4t5UnglUPHKjBldSMggjggjvX5VmGBngKvI9YvZ9zNqxZpD0paK80R+IX7eHwd/4U7+0X4gt7aDydG1o/2xYYGFCSkmRB2G2QSAD02+tfPNfrf/wVF+Dn/CcfBW18ZWUG/U/Ctx5kpUfM1pKVSQe+1hG3sA9fkhX6plGK+s4SLe60fy/4Botgooor2RhXq/7Lfxdf4IfHTwt4paRo9PiuRb6gB0a1k+SXI74B3AeqivKK6/4dfCLxp8WdTGn+D/Deoa9cAgObSEmOLPQvIcKg92IFc+IVOVKUar91rUD+g2GZLiJJY3V43UMrKcgg9CDUua8w/Zs0Dxh4U+CPhLRPHSQL4k06zW0n+zz+cNiErFuYDBbywgbBIyCcnNeoV+N1IqM3FO9nv3Mjx39q34GW/wC0H8F9b8M7EGrIv2zSp348q7QEpz2DAshPo5r8j/gt+xr8UPjfq8lvpegS6Xp1vM0F1q2rK0FtC6ttdQSMuwIIKoCQeuK/dLgU1UVei4+levgs1rYGlKnTV77X6FJ2PlP9n7/gnh8OfgyLbU9ZgHjXxNHhvtmpxD7NC/rFByox2Z9xBGQRX1aqBAAAAB0ApaWvOrV6uIlz1ZXZIUUUVgAUUUUAFFFFABRRRQAUUUUAFFFFABRRRQAnQUA5pa5zxv4+8O/DfQLnXPFGs2miaVAPnubyQIueygdWY9lGSewoScnaKuwOiryL46/tQeAf2eNKa48Vasp1F0LW2j2eJby49MJn5V/2mIX3zxXxF+0h/wAFSL/VjdaH8JrVtMszmN/EV/GDcSDpmGI5CD0Z8tz91SK+HdP03xb8YfGfk2sOp+LPE+pyljjfc3E7nqzE5Jx3J4A68V9Vg8jnNe1xT5Y9uvz7FJdz3b9pP9vjx98fPtOk2UreE/CMmV/sywlPmXC/9N5eC/8AujC+oOM1558B/wBmDx9+0TrAtvC2ksNOjcLc6zeZjs7f13Pj5m/2VBb2xzX2l+zZ/wAEtre0+y678XLgXU3EieG7CX92vtPMv3v92M4/2iOK/QXQPD2meFNIttK0bT7bS9MtkEcFpZxLFFGvoqqABXZXzbD4KHsMDFPz6f8ABHe2x88fs1/sI+A/2fFttVnhHirxegDHWL6IbYG/6d4uRH/vEluvzAHFfTPb0ooFfHVq1SvPnqyuyBaKKKyAKKKKACiiigAooooAKKKKACiiigAooooAKKKKAEJxQCaCOa5j4g/EXw78LPC934i8UatBpGkWi5knnbqeyqo5Zj2UAk9hRGLk1GKu2B0FzcRWcEk88iQxRqXeSRgqqoGSST0Ar85/2w/+CkSxi+8G/CS73P8ANDeeKI+g7FbX+Xm/989mrwz9rr9vTxF8f57nw74c+0eHfAYYqbcNtuNQAPDTkHhe4jBx6liBj5Pr7rLMjUbVsUrvou3qWkSXNzLeXEs88rzTysXkkkYszsTkkk9ST3qOiivs9igooooAK9T/AGff2cvF/wC0d4wTRfDVpstIirX+qzqRb2cZ7se7HB2oOTj0BI7v9kz9i3xN+0pqyahcCXQvA9vJtutYdPmmIPMVuD99+xb7q98nCn9hPhf8LPDPwd8H2fhnwnpkWl6Xbc7U5eV/4pJG6u5xyT7DoAK+ZzPN4YVOlS1n+C9fPyE3Y5X9nr9m7wl+zf4QXR/Dtr5t9OFa/wBWnUfaLyQd2P8ACo52oOB7kkn1rPNHelr86nUnVm5zd2zMK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TPNcH8YPgx4V+Ong+58N+LNMS9s5PmimHyzW0mMCSJ+qsPyPQggkV3nWjmnCcoSUoOzQH4d/tS/seeK/2aNbaW4R9Z8IXMhWy1yGMhfaOYf8ALOTHbo3UE4IHgNf0XeJPDemeL9EvNH1qwt9T0u8jMVxaXSB45UPUEGvyp/bE/wCCemq/Cdr3xd8PYbjWvBozNc6eMyXWmL1J9ZIh/e+8o+9kAtX6BlmdRrWo4jSXfo/8mWmfE9FFFfWFBRRRQB9S/sl/t2eJ/wBnm5t9D1nz/EfgRnw2ns+ZrIE8vbsTwO5jPynttJJr9bfhl8UfC/xh8KWviPwnq8Gr6ZOMb4zh4nxykiHlHGeVIB/Aiv57a9E+Cfx58Y/ADxYmu+EdTa1diBc2UuXtrtAfuSpnkdcEYYZ4INfM5lk1PFXqUfdn+D9f8xNXP3+NLXzx+y/+2b4O/aU0tLWGVdD8XRR7rrQ7iQbzgcvA3HmJ9PmHcDgn6Gr88q0alCbhUVmjMWiiiswCiiigAooooAKKKKACiiigAooooAKKKKACiiigApKWigD53/aJ/Yi+Hf7QkU97dWX/AAj/AIpYHZrumxhZGbt5ycLKOnXDYGAwr8uv2hP2NviJ+zvdS3Gr6cdW8N7sRa9pqmS3IzwJB1ibpw3Gehav3MOKrXVpDe20sFxEk8EqlHikUMrqRggg8EEdq9rBZvXwdot80ez/AE7DTPw1/Z//AGwfiL+zxdRw6JqZ1Hw/v3S6DqRMls3PJTnMTe6EZPUHpX6ffs8ft4fDr49ra6c92PC3iqTCnR9UkAEr+kEvCyew4b/Z715z+0Z/wTK8IfEX7VrPw+li8GeIHy5sdpOnTt6bBzD9UBX/AGO9fmt8W/gZ45+Bevf2Z4x0G50mUsfIusb7e4A7xyr8rfQHI7gV9G6eX5wrwfLU/H7upWjP6BM56UE1+Nf7PH/BRL4hfBn7NpWuyt428Lx4QWuoSn7VAn/TKfk4H919wwMDb1r9L/gX+1f8Of2g7NP+EZ1pY9X2bpdFv8Q3kfHOEzhwP7yFgO5FfMYzKsRg9ZK8e6/XsS1Y9moooryRBRRRQAUUUUAFFFFABRRRQAUUUUAFFFFABRRRQAUUUUAeXfGP9nD4ffHnTjb+L/D1ve3Spsh1KEeVeQem2Vecd9pyvqDXwB8aP+CU/izw8Z774c6xD4oshll03UGW2vFHoH4jk+pKfSv1PFGK9LC5licJpTlp2eqGnY/nj8c/DLxZ8MtTOn+K/DupaBd5O1L+2aMPjujEYYe6kiuZr+i7xB4a0nxZpcuna3pdpq+nyjElrfQLNE/1VgQa+bviN/wTe+CvjsSzWmiXXhS9fJ8/Q7koue37pw6AeyqK+pocRU5aV4NPy1X9feVzH4xUV+i/iz/gkLeR75PDPxEhm/u2+qacY8fWRHbP/fFea6h/wSk+MNnnyNT8LXg7eVfTKT/31CK9qGb4Ka0mvndfmO6PjKivs7S/+CU3xfvZlF1qXhiwiP3mkvJXI+gWI5/OvaPht/wSQ0WxnhufHPjO51VVOWsNHgFuh9jK5YkH2VT71NTOMFTV3O/pqF0fnp8NPhd4n+L/AIrtPDnhTSZ9V1O4P3IhhI17vIx4RB3YkCv2Y/ZG/ZT0f9mLwS1uGj1LxVqKq+q6oBwxHSKLPIjXJx3Y5JxwB6X8Mfg/4O+DegjR/B2gWuh2RwZPIUmSVh/FJI2Wc+7E12n8q+MzLN541ezguWH4v1JbuH0r86/+Co37S39n2EHwj0C6xc3IS712SJuUj+9Fbn3bh2HoE7Ma+yP2hfjVpfwB+FWteL9S2yPbR+VZWjNg3V02RFEPqeSR0VWPavwh8YeLNU8d+KdV8Q61dNe6rqdw91czv1Z2OTj0HYDoAABXTkWB9vV9vNe7Hbzf/ABIx6KKK/RCwoors/BvwZ8dfETQ7/WPC/hPVvEGnWMgiuJtNtWn2ORnGFBJOOTgcZGeoqJVI01ebsgOMoq5qui6hoV49pqVjc6fdJ9+C6iaN1+qsARVOqjJS1QBXTeEfib4v8ATeb4b8T6voL5yf7OvZIA31CkA/jXM0UpQjNWkroB888l1PJNKxeWRi7sepJOSaZRRVAFFFFAG34G1D+yfGugXudv2bUIJs+m2RT/Sv6JYzlF+lfzgxMVlRgcEEEEV/RjoN8NT0PT7wdLi3jlGP9pQf618PxLH3qUvX9CZGhRRRXxRB8Zf8FWNV+wfs26fbBsG91+2hI9QIpn/AJoK/Imv1E/4K8at5Pw88AaZn/j41Se4x6+XEF/9q1+XdfpeQR5cGn3b/wAjSOwUUUV9EM9E/Z10n+3fj58OrAruSfxDYK4/2ftCbv0zX3f/AMFQf2Zv7V0qP4teH7XN5YqltrsUS8yQ8LFcYHUpwjH+6V6BDXyN+wnpH9t/tZfDu327tl7Jc/8AfqCST/2Sv251fSbPX9JvNM1G3jvLC8he3uLeVdySRsCrKw7ggkV8Xm+MnhMbTnHotV3TZLdmfzmUV7N+1l+z7efs6fF7UvD5WR9Duc3mkXb8+bbMThSe7Ico3uM9GFeM19fRrRr01Ug7plBTkdo3V0YqynIIOCDTaK13A/Zz9h39qSL44fBiRNbug/i3wzAIdU3t89xEFPl3PvuCkN/tKx4BFfjZqd5JqOo3V1KcyzytKx9yST/Ouu+Efxc1z4NeJ59Z0Kba9zZT6fdQMSEnglQqyt9DtYejKp7VxBOSTXkYPARwdarOHwytby3uhJWCiiivXGFftx/wT50r+yP2RvAKEYeaO6uG9991Mw/QivxHr96v2UdJ/sb9mv4ZW+3BPh+zmI9DJEsh/Vq+S4jlahCPd/oTI9Zooor8/ICiiigAooooAKKKKAEGfpR0718o/tlftp6j+yzregaZaeEodfGrW0lwtzPemERlGCldoQ56g5yOtfKeq/8ABW74jz5GneEvDFoD0+0LcTEflKleth8pxWJgqlOKs/NDsz9WqMV+Oerf8FQPjfqG77Pe6Lpmen2XTVbH/fwtXGat+378e9YyJviDcwqe1rZ20GPxSIGvRjw9i3u4r5v/ACHys/b6ml1XqR+dfgjqv7Ufxe1nd9q+Jfigq3VItWmiU/gjAVxuq/EHxRru7+0vEmrahu6/ar6WTP8A30xrojw3VfxVF93/AAw+U/oL1XxfoehZ/tLWdP0/HX7VdJHj/voil8P+J9H8WWb3eiarZavaJIYmnsLhJ0VwASpZSRkAjj3FfzrGRj1Yn6mv1b/4JKar9o+BvijTy2WtvEDygege3hH80NcuPyX6lQ9tz3tbpYTVj7mooor5okKKKKACiiigAooooA/P7/grZ8OP7R8CeD/G8EWZdLvX025ZRyYpl3IT7K0RH1kr8va/ef8Aau+HX/C1P2efHPh5IjNdy6c9zaqBkmeHEsYH1ZAPxNfgwRg4r9G4fr+0wzpveL/B6lxCiiivpygooooA/RT/AIJU/s/fa9Q1L4savbfurbfp2iiReshGJ5h9FPlg/wC1IO1fpcOa+XP+CcHji18YfstaBaxrHHc6FcXGl3CRqFG4P5qnA7lJUJPc5NfUdfk2aVqlXGVHU6Oy9EZvcDX5lf8ABRb9jH+yJ774r+CbL/QZWMuv6bbp/qXJ5ukA/hJ++Ox+boW2/pqe9Vrq0hvrWW3uIknglUo8UihldSMEEHggjtWGCxlTBVVVh813QJ2P5xqK+t/28v2OpvgJ4obxT4YtXk8BarMdiKC39mznnyWP9w8lCfdTyAW+SK/VsNiaeLpKrTejNAooorqAK/Qv/gnX+2h/Yk9h8KvHF/8A8S6VhFoOp3D/AOocni1dj/AT9w9j8vQrt/PSlVirAgkEcgiuLGYSnjKTpT+Xk+4NXP6QAaX8K+HP+CfH7Z//AAtLSrf4d+M77PjCwixp99O3OpwKPusT1mQDnuyjPJDGvuPBx1r8oxOGqYSq6VRar8fMzehleKPDlj4v8OapoWpxC407UrWW0uIj/HHIpVh+RNfz+/Ff4fX3wq+JHiPwjqIP2rSL2S1LkY8xQfkkA9GXaw9mFf0L+9fJP7Rv/BP7Q/2iPjJaeMrrX5tBs2s0t9StrK3Vprt0JCuHY4Q7MLkq33F4r18mx8MFUkqr91r8UNOx+OscbSuqIpd2OAqjJJr6L+Df7A3xd+MHkXK6EfC+jyYP9o6/m3BX1SLBkbI6HbtPqK/VT4Pfsn/C/wCB6RSeGfC1qNTQf8ha+H2i8J9RI2dmfRNo9q9hxgV6WJ4ik/dw8Leb/wAhuR8ZfBz/AIJg/DXwF5F74tmufHOqphilzmCyVvaJTlv+BsQfSvrnQPDmleFNMh03RdNtNK0+EbYrWyhWGJB6BVAArU7UGvla+KrYh3qyb/rsTcWiiiucQUUUUAFFFFABRRRQAUUUUAFFFFABRRRQAUUUUAFFFNLBRknAHc0ABxVW/v7bS7Oa6vLiK0tYUMks87hEjUclmY8AD1NfL/7Qf/BQ34c/Bf7Tpmkzjxr4njyv2LTJR9nhf0ln5UY7qu5gRggV+Z3x5/a0+I37Q146+I9Ya20UPuh0PT8xWcfPGVzmQj+85YjtjpXu4LJsRirSkuWPd/oikrn3t+0V/wAFPPCvgQXWjfDiGLxhri5Q6nISNOgb1BGGmP8Au4XuGPSvzb+KPxk8bfHDxH/avi/XLvW7wkiGFjiKAE/diiX5UHTgDnvk16B+z9+xf8R/2hJoLrS9NOjeG2b59d1RTHAR38oY3Snr90YzwSK/T/8AZ3/Yc+HX7PqW99BZ/wDCR+KkAzrmpxhnRvWGPlYvqMtzgsa+gdXL8nVqa5qn4/N9P60Hoj4M/Zw/4JueOPix9l1jxl5vgnwy+HCTx/6fcr/sRH/Vg/3n9iFYV+m/wb+AHgb4CaGNN8H6JDYb1AuL1x5l1ckd5JTyeeccKOwFejClr5bGZniMa/fdo9lt/wAElu4tFFFeWIKKKKACiiigAooooAKKKKACiiigAooooAKKKKACiiigBuBS5pCcDJOBXwz+1v8A8FHNJ+G32zwt8NZbfXfFAzFcavkSWlg3QhO0sg/75B67iCtdOGwtXFz5KSu/y9R2Pev2kv2sPBf7NWgmbWbn+0PEE8Zax0K1cfaJz0DN/wA8489Xb0OAxGK/H34/ftH+M/2jPFTat4oviLSIkWWk25K2tmh7Ivdjxlzkn1wABwPijxTq/jXXrzW9e1G41bVryQyT3d1IXkkb3J/IDoAABWVX6Pl+U0sEuaWs+/8AkWlYKKKK90YUUVb0jR77X9TtdN0yznv9QupFigtbaMySSuTgKqjkknsKG+XVgVQM19x/sbf8E8NQ+JhsfGPxIt59J8KHbNaaQ2Y7nUV6hm7xxH1+8w6YBDH2j9jj/gnRZ+BWsvGXxQtoNS8RDE1poLYkt7E9Q0vaSQenKr/tHBX71HAwK+IzPO96OFfrL/L/ADJb7FDQ9DsPDWk2mmaXZQadp1pGsNva2sYSOJAMBVUcACtGiiviW23d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1lDAgjIPanUUAfA37Yf/AATlsvG323xh8LbaDS/EB3S3egLiO3vT1LQ9o5D/AHeFb/ZOSfzB1nRr/wAPapdabqlnPp+oWshintbmMxyRODgqynkEehr+jbFfO/7U37GfhH9pXS3u5ETQvGUSbbXXLeMEvgcRzrx5if8Ajy9jjIP1eW53KhaliNY9+q/zRSZ+ItFd78Zfgh4v+A3i2Xw/4v0t7K4GWguUy1vdxg/6yJ8YZf1HQgHiuCr76nUjVip03dMsKKKK1At6Rq99oGp22o6beT2F/ayCWC6tpDHJE4OQysOQR6iv0r/ZI/4KV2utCy8KfFu4isb/AIitvE+AkM3YC5A4Rv8ApoPlPcLjJ/MmivOxmBo42HLUXo+qBq5/R3bXUN7BHPBKk0Eih0kjYMrKRkEEdQRU+a/Fn9lj9uvxh+zzPb6PfmTxL4JLYfS55P3lqCeWt3P3fXYflPP3Sd1frR8IPjb4P+OfhWLXvB+rRajbHAmhPyz2rkfclj6q36HqCRzX5vjstrYGXvax7/59iGrHf0UUV5RIUUUUAFFFFABRRRQAUUUUAFFFFABRRRQAUUUUAFFFFABWF4t8HaJ450O40fxBpNprWl3A2y2l7Essbe+D0I7EcjtW7RQm4u6A/Ob9oX/glXBdfatZ+E2oi1lOXPh3VJSYz7QznkeyyZ/3xX5/eK/Bfi74P+K/7P17TNR8L69ZuJEEytDIpB4eNx1GRwykj0Nf0M1x/wASfhN4Q+L2gvo3jDQLPXLBs7VuU+eIn+KNxhkb3Ug19Pg89q0fcxC54/j/AMH5lJn5i/s/f8FO/Gvw+FtpPj63bxroaYT7buCajCvrvPyy49Hwx7vX6PfBv9orwB8edL+1+D/EEF9cIoafTpT5V3b/AO/E3zAZ43DKnsTXwd8f/wDgldquj/adX+FWpnWbQZf+wdTkVLlR6RTcK/sG2nA6sa+Hryw8WfCTxd5VxFqvhPxJp8m4bhJa3MDdiDww9iOtenLA4DM4ueFlyy/rdf5Dsnsf0PCivyo+Af8AwVL8V+Efs2lfEiw/4S3Slwn9qWoWK/jX1YcJLx67T3LGv0Q+EX7QHgP45aUL3wd4itdTZVDTWZby7qD/AK6RNhhzxnGD2Jr5bFZbiMG/3kdO62JasekUUUV5wgooooAKKKKACiiigAooooAKKKKACiiigAooooAKKKKACiiigAooooAQ5pGOBR261xnxe8K6944+G2vaD4b1xPDesajbNbRao0Bl8gNw5ADKQxXcAwPykg84oilKSTdl3A/KH/goZ+0r/wALt+KreHtGuvN8JeGpHtrcxtlLq56SzehGRsU88KSPvmvk+vrzxz/wS/8AjN4YMkmkxaR4sgGSv9n3oilI91mCDPsCa+e/G/wN+IPw4aT/AISbwZrejRJ1nurKQQn6SY2n8DX6vgKuEhSjSoTTS89fuNFY4eilII6jFJXrDNbwn4W1Pxv4m0vQNGtXvNV1K4S1toE6u7sAB7Dnk9hzX7w/s9/BfTfgH8KdE8H6cEke1j8y8ulXBubluZZD35PAz0UKO1fFP/BLP9m/H2n4ua7a/wDPSy0JJV+qzXA/WNT/ANdPav0hr87z3He2q/V4P3Y7+v8AwCJMxfEngzQPGNl9k1/Q9P1u1/54ahaxzp+TgivBvHH/AATz+B3jcySDwodAun/5eNEuXt9v0jyYx/3xX0nk0V85SxFajrSm16Mk/Ofxz/wSItJPMl8H+Pp4P7lrrVmJM/WWMrj/AL4NfPXjj/gmx8b/AAcJHtdEsvE9snJl0a9Rjj2STY5+gU1+zu6kzXtUs8xlP4mpeq/ysVdn85WsaPe+HtWvdL1K1lsdRspnt7m1nUrJFIhKsjA9CCCCPaqdes/tZ2v2L9pj4mR4xnX7uT/vqUt/WvJq/SKNT2tKM31SZYUUUVqAo4Ir+g34L6j/AGt8HvA17nd9p0Symz67oEP9a/nxr96v2T7/APtL9mn4YzZzt8P2cP8A3xEqf+y18bxJH93Tl5smR6zRRRXwhB+Zv/BX/VfN174a6YD/AKi2vrgj/faFR/6LNfndX29/wVn1b7T8fPDdgpytr4eicj0Z7ifP6KtfENfquTx5cDBeX5tmi2CiiivYGfWP/BMbR/7S/aq0u425/s/Tby5z6Zj8r/2pX7IkZr8pP+CSWkfaPjb4r1IrkWugtAD6GS4iP8ozX6t1+Z5/LmxrXZL/ADIlufPP7a/7N8X7RPwhurWyhQ+KtIDXujynALOB88BPpIBj03BCelfiPc20tncy288TwzxMUkjkUqyMDggg9CDX9Hxr8pf+Cm37M3/CC+Mk+JugWmzQtfm2anHGvy298QTv9hKAT/vhs/eArvyDH+zn9WqPR7evb5ji+h8L0UUV96UFFFFABRRRQAqjLAe9f0N/DHSv7C+HPhbTdu37Hpdrb7fTZEq/0r+fTw3ph1rxFpenrktd3UUAx6s4X+tf0W26COFFUAKFAAHavieJZfwo+v6EyJaKKK+IICiiigAooooAKKKKAPzg/wCCwOl5g+GOpKv3W1C3dvqLdl/k1fm3X6r/APBW/ShP8GPCOpYybbXhBn0ElvKf/adflRX6dkcubBRXa/5mi2CiilCk9ATXvXQxKKuWGi6hqsnl2Vjc3j/3YImc/oK6/SvgN8S9bx/Z3w+8UXwPRrfR7hx+YSs5VqcPiaQHCV+lX/BIDVvM0v4m6aW/1U1hcKvruWdT/wCgLXyFpP7FXxv1nb9n+HGsx56fakW3/wDRjLivuT/gnJ+zb8TPgP4o8XXPjbw+NFsNUsoUhP22CdmkRyQCI3bHDN1r57OMTQq4OUFNN6aXXdCex95UUUV+cGYUUUUAFFFFABRRRQA0jeCDX4F/tMfDn/hU/wAefG/hhYvJtrPUpHtUxjFvJ+8h/wDIbpX76gYr8r/+Cs/w5/sf4neFfGcEW2DWrBrKdlHBmgbIJ9ykqAf9c6+m4fr+zxTpvaS/FalRPg2iiiv0csKKKKAP0B/4JI/Eb+z/ABt4x8ETyYj1Kzj1O2VjwJIW2OB7ssin6R1+oOa/Br9kv4jf8Ks/aJ8Da+8vk2i6glrdMTwIJswyE/RXLf8AARX7yAggGvzbP6Hs8UpraS/FaES3HUUUV82SYXjLwhpHj/wvqfh/X7GLUtH1GFoLm1mGVdT+oIOCCOQQCMEV+JX7Wf7MOsfsz/EKTTpRLe+Gb8tNpGqMvEsYPMbkcCRMgMO+QRwcV+6J6V598cPgv4d+Pfw91Dwn4ig329wN9vcoB5tpOAdk0Z7MM/iCQeCa9jLMxlgKuusHuv1GnY/n+or9DfA//BIvVpr538X+O7O2s0kIWHRrZppJUzwS8m0ISOcbWx719P8Aw4/4J5fBP4eeVK/hpvE17Hj/AEnxBMbkH6xALEf++K+zrZ9hKfwtyfkv87F3R+OXhH4f+JvH9+LLw14f1PXrvIzFp1o87D3O0HA9zX0v8Of+CZHxi8aeVNrFtp3g+ybBLanch5tvtHFu59mK1+vmjaFpvh2wjstK0+102yjGEt7OFYo1+iqABWgDXz9fiKtPSjFR9dWTzHxJ8IP+CXPgz4fatp2ta54q1vXNYsZUuIWsWGnxJIpBBG0tJkEDBDivtsLgYopa+cr4mriZc1aV2SFFFFc4BRRRQAUUUUAFFFFABRRRQAUUUUAFFFFABRRRQAUUUUAFFFJQADmgkYr5/wDjz+2z8MfgIlxaajq41zxFHkDRdIKzTK3pK2dsXbIY7schTX5v/Hv/AIKE/Ez4zfadO067/wCEL8OSZX7DpMpE0qeks/DNxwQu1SOoNexg8qxOLtJLlj3f6dxpXP0W+P37c/w0+AouLG41D/hI/E0eVGi6QyyPG3pNJ92L3BJb0U1+af7QH7dnxK+PP2jT3v8A/hGPDMmV/sbSXZBIvpNJ96X3HC/7Iry/4U/A/wAc/G/W/wCzvB+gXesShgJrhV2wQZ7ySthV/E5PYGv0U/Z+/wCCWvhnwp9m1X4mX48U6ouHGk2haOxjPozcPL/46OxBr6VUcuylc1R80/vfyWy+ZWiPz/8Agt+zb8QPj9qgtvCOgzXVqrhZ9UuP3VnB/vynjPfauW9Aa/Sj9nr/AIJpeBfhcbbVvGhTxz4hTDiK4jxYQN/sxH/WY9ZMg9doNfXWiaHp3hzTLfTdJsbbTNPt0EcNraRLFFGvoqqAAPpWh+FeFjc6r4m8afux8t/v/wAhN3Ibe3jtYUihjWONFCoiDCqB0AHYVPRRXz5IUUUUAFFFFABRRRQAUUUUAFFFFABRRRQAUUUUAFFFFABRRRQAhOPpXOeOfHvh/wCG3hq78QeJ9WttF0m1G6W6un2j2UDqzHsoBJPQGvIf2mv2y/BX7NunSW15MNb8WSJm20G0kHmcjhpm5ESe5BJ7A84/I747/tGeNf2iPEp1XxVqRe3jY/Y9Lt8paWinsiZ6+rHLHueBXu5flFXGWnP3Yd+/oUlc97/a1/4KHa/8YzeeGPAz3Hhvwa2YprgNsvNRXod5H+rjP9wHJH3jg7R8adaKK/RsNhaWFhyUlZf1uXsFFFFdQBRRX0L+yz+xj4u/aU1RLtEfQvBsMm261y4jJD4PMcCnHmP/AOOr3OcA4V69PDwdSq7JAeX/AAl+Dviz43eLrfw54R0qTUr+TDSOPlht484Mkr9EUep69BkkCv19/ZS/Ys8Kfs2aXHfyCPXvGs0eLnWZY+IcjmO3U/cXsT95u+BhR6h8G/gh4Q+BHhGHw94R0xbG2GGnuGw1xdSAf6yV8ZZv0HQADivQK/OsyzipjL06fuw/F+pDdxaKKK+e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iPit8IfCvxq8KXHh3xdpMWqafLyjN8ssD44kiccow9R9DkEivyN/av/Ya8V/s6XU+r2Al8ReBnf8Ad6rFH+8tQTwlwo+6ewcfKePuk7a/ajNVb6yt9RtJrW6gjubaZCkkMqBkdSMFWB4II4wa9XAZlWwMvd1j1X+XYpOx/OPRX6U/taf8Ez47v7Z4r+EUCwzcy3PhdmwjdybVj90/9Mzx/dI4Wvzf1PTLzRdQuLDULWaxvbaQxTW1xGY5I3BwVZTyCD2NfpODx1HGw5qb9V1RadytRRRXeAV1vwy+Kvin4PeKLfxB4S1i40fUouC0RykqZyUkQ/K6n+6wI/EVyVFTOEaicZq6YH7C/sq/8FCPCvxvS08PeKmg8KeNmxGsbvts75un7l2PysT/AMs2OeRtLdvr3jrX83wJUgg4I7ivtL9lj/go94l+FX2Pw54/Nz4r8KLiOO8Lbr+yXthif3qD+6xyOzYAWviMwyFq9TC/+A/5f5Etdj9byTQDmuW+HvxI8NfFbwzba/4U1e21rSpx8s9u+Srd0dTyjDPKsAR6V1I6mvi5RcW4yVmiBaKKKACiiigAooooAKKKKACiiigAooooAKKKKACiiigAooooAQ9a4H4q/BDwR8bdGOm+MfD9prMQBEU8i7Z4M945VwyfgcHvmu+60c04zlCSlB2aA/LT4+/8ErvEPhs3OqfDDUv+EksBl/7G1BlivEHoknCSfjsPoGNfFVxa+KvhR4t2TR6r4T8SafJkbhJaXUDeo6MPrX9EGfxrgvil8D/BHxp0c6d4y8P2etRBSIppE2zwZ7xyrh0/A89819ThM+qQXJiVzLv1/wAmUpH5wfAj/gqT4w8Gi30z4iWA8YaUuF/tG32w38a+p6JLgeu0nqWNfoT8Hf2lfh38d7NZfCPiK2vLvbul02c+TeQ+u6JuSB/eGV9Ca+Evjp/wSo1vR/tGp/C/WBrloMsNF1V1iulHpHNwj/8AAtn1NfEXiDw14r+E/in7Jq9hqfhbX7Nw6rMj280ZB4dDwcejDg9jXoSwOX5knLDS5Zf1uv8AIdkz+hzOaXvX5DfA3/gpx8RPh19n0/xhFH470VML5ty/lX8a+0wBD+vzgk/3hX6DfBP9sv4XfHZIbfQ9fSw1uQAf2Lq2Le63eiAnbJ/wBm98V81i8rxOE1lG8e61X/AJase6UUmc0teUIKKKKACiiigAooooAKKKKACiiigAooooAKKKKACiiigAooooAKY0auCGAYHsRT6KAPLfHH7Mfwp+IwkPiDwFod5NJ9+5jtVgnP8A21j2v+tfPvjL/glT8KNemM2h6hrvhp92fJiuFuIQPTEil/8Ax+vtPpQOa66WNxFH+HNr5juYvhHwvpvgnwzpeg6PapZ6XptulrbQIOEjRQAPc8cnuea2qK5Tx/8AE/wr8LtPs7/xZr1n4fsru4FrDcX0mxGlKswXPQcKxyeOK5kpTl3bEdWPpS1zfhj4j+FPGqB9A8S6RrakZB06+in4/wCAMa6IEMODmk4uOjVgHUh6UtFID8Lf23LX7H+1X8R48YzqXmf99Ro39a8Or6Q/4KFaJdaZ+1n45lktZore5ktZYZWjISQG0hJKnocHI47g1831+wYGSlhqb/ur8jVBRRRXaAV+4v7B2of2n+yX8O5s522k0P8A3xcSp/7LX4dV+z//AATW1D7Z+yT4Yhzn7JdXsP53Lv8A+z18rxFG+Gi+0l+TJkfUlFFIa/PCD8af+Cmmr/2j+1drVvnP2DT7O3x6ZiEn/tSvlOvev269W/tn9rL4iXGc7L2O3z/1ygjj/wDZK8Fr9fwEeTC0o/3V+RqgoooruA/R7/gj9pGZvidqjL91dPtkb6+ezfySv0lr4Q/4JHaT5Hwd8Y6ntx9p1z7Pn18uCNv/AGrX3fX5Tm8ufG1H6fkjN7iE4Ncr8TPh7pHxX8C6z4T12D7RpeqW7QSgfeQ9VdfRlYBgexUV1XUUAGvIjJxalF2aEfz5fGT4Uax8FPiTrfg7XExeadOUSYLhLiI8xyr/ALLKQfbODyDXFV+uf/BSP9mf/havw4/4TjRLXzPFPhmJnmRFy93YjLOnuY+XHtvHJIr8jOlfrGWY1Y6gp/aWj9f+CaJ3CiiivVGFFFFAHoP7POlf238evhzY43LceIbBGH+z9oTd+ma/oAAxivwy/Ye0n+2f2rfhzb7d2zUDcY/65RPJ/wCyV+5w6V+fcRyvXhHsv1/4BEhaKKK+TJCiiigAooooAKKKKAPPvjR8EfC/x88KQ+HPF1vPdaXFdJeKlvMYm8xVZR8w5xh2ry7Sf+CeHwD0oKf+EGF1IP47rUrt8/h5u39K+kQPeit6eJr0o8lObS8nYDyHSv2RPgxou37P8M/DcmOn2qwS4/8ARgaux0v4SeCNCx/Zvg7QdPx0+y6ZDHj/AL5UV1uD60tTKvVn8Um/mwIIbWG3jEcUSRovRUUAD8KlCgdBTqKzuAmKWiikAUUUUAFFFFABRRRQAUUUUAJXyn/wUo+HP/CdfsyapfwxeZe+HbqHVY8DnYCY5R9AkhY/7gr6sHWsbxl4ZtPGnhLWvD9+u6y1SymspxjOUkQo36E1vhqzoVoVV0aYH861Faninw9d+E/E2raHfp5d9pt3LZzp/dkjcow/MGs1VLnCgknsK/ZIyTjzI1G0V698Of2SPi78VDE+geBtUa0kwVvb6P7JbkeoklKhh/u5r6l+HP8AwSS8RX/lz+OPGVjpEfDNZ6PC1zIR6GR9iqfoGFcFfMcLh/jqK/bd/chXR+fqsVYEcEc1++v7NnxD/wCFr/ArwV4oeTzbm+02MXT5zm4QeXN/5ER68x+HP/BO34KfD4RyyeHZPFF6mP8ASdfnM4P1iAWI/ihr6K0bQ9O8O6bDp2k2FtpmnwDEVrZwrFFGPRVUAD8K+HzfMqGOUY04u6e7JbuaNFFFfNkhRRRQAUUUUAFFFFABRRRQAUUUUAFFFFABRRRQAUUUUAFFFFABRRRQAUUUUAFFFV7q5hsreSeeVIIY1LvJIwVVUckknoKAJzSE4HJr5M+OH/BSH4X/AAqNxYaFcN4612PKiDSpALVG/wBu4OVx/uB/wr89/jl+3V8U/jj9osrnWP8AhHNAlyv9kaKWhjdfSR875OOoJ2/7Ir28Jk+KxVpNcse7/wAikrn6XfHT9vH4W/BAXFlJqq+JvEMWV/snRWWVkb0lkzsj56gksP7pr86vjx/wUJ+J/wAZjcWNhe/8IZ4dkyv9n6PIyyyL6Sz8O3HBC7VPda8k+EnwA8ffHLU/sng7w3eaqisFlvSvl2sP+/M2FBxzjOT2Br9BPgR/wSr8O+HTb6p8TdVPiW+XDf2PpzNFZofR5OJJPw2D1Br6BUMtyrWq+af3v7tkPRH53/C/4MeOPjVrf9m+D/D17rlxuHmzRriGHPeSVsIg/wB4jNfoR8Av+CVmh6H9m1X4o6p/b96MP/YmnO0doh9JJeHk+i7B7sK+6PC/hPRfBej2+laDpVno2mQDEVpYwrFGv0VQBn371tfpXkYzPK9e8KXuR/H7/wDITZjeF/Cmj+C9Gt9J0HSrPRtMtxtitLGBYo0+iqAPx71tUUV84227skKKKKQBRRRQAUUUUAFFFFABRRRQAUUUUAFFFFABRRRQAUUUUAJ0oorx74//ALUHgb9nHQjd+JdQEmqSoWs9GtCHu7k9iFz8q56u2B9TxV06c6slCmrtgeqanqlnomnXN/f3UNlZWyGWa5uJBHHGgGSzMeAAO5r87P2rf+CmwX7Z4X+EMmTzFceKJU/Ai2Rh/wCRGH+6OjV8r/tKftkeOv2kdQeDUbk6L4WR91voFlIfJGDw0rcGV/c8D+FVya8Fr7rL8ijTtUxWr7dF69/yLS7lrVNVvdb1G5v9Ru576+uZDLNc3MhkklcnJZmPJJPc1Voor7D4dIlBRRRQAU6KJ5pFjjVndiFVVGSSegArqvhl8K/FPxh8VW3h3wlpE+ranNyViGEiTPLyOeEUZ5YkD8SK/WT9lD9gbwv8A4rbX/EHk+KPHQAcXbpm2sW9IFI+8P8Anow3egXJB8jHZnRwUfed5dF/WyE3Y+cf2Rf+CbN54jFn4u+LFvLp+l8S2vhokpcXA6g3BHMa/wCwPmPfbjB/THR9HsvD+l2um6ZaQafYWsYigtbaMRxxIBgKqjgAegq/0NH0r83xmOrYyfNVenRdEQ3cWiiiuE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fO37T/7F/gz9pHT5LuaNdB8Xxx7bfXLWIbnwOEnXjzV+pDDsQMg/RVJWtKtUoTU6Ts0B+A3xw/Z98afs+eJ20bxbpjW6uSbXUIcva3aj+KOTHPbKnDDIyBXm1f0N+P8A4deG/ip4XufD3irSLfWdIuR89vcrnaezKw5RhnhlII7Gvyv/AGq/+CdXiT4Q/bPEngUXPinwguZJbcLuvrBep3qB+8Qf31GQM5UAbj+gZdndPEWp1/dn+D/yLTPjSigjBor6goKKKKAO/wDg58dfGfwG8TJrfg/WJdPmJAuLVvnt7pR/BLGeGHXnqM5BB5r9W/2Xv2+fBnx8jttG1Z4/CnjVgE/s65k/cXbetvIepP8Acb5vTdgmvxlpUdo2DKSrA5BBwRXj47K6GNV2rS7r9e4mrn9IIozX5Ifsxf8ABSXxR8MPsmgfEAXHi7wwuI0vS27ULRfZmP75R/dc59GwMV+oHw1+K3hT4v8AhqHXvCOt22s6bJwXhb54m/uSIfmRv9lgDX53jcvr4GVqiuu62IasdhRRRXnCCiiigAooooAKKKKACiiigAooooAKKKKACiiigAooooAKKKKACuQ+Ifwq8JfFfRG0nxd4fsdesTnal3EC0ZPVkcYZG91IPvXXUAU1KUXeLswPzi+OP/BKGKT7RqXwt13yW5YaHrTZX6RzgZHoA4Pu9fBvxI+EHjX4N61/Z3i7w7f6Bdhj5bzx/u5cd45Fyjj3Umv6DxWT4k8LaN4w0qfS9d0qz1nTZxiW0voFmif6qwIr6TCZ7Xo+7WXOvx+8pM/Gf4I/8FAPiv8ABv7PZyat/wAJdoMeF/s7XGaVkX0jmzvXjgAkqP7tff3wU/4KP/Cv4pi3stZu38C63JhTb6w4+zM3+xcDC4/3wn0rifjd/wAEsfBPi/7RqHw+1KXwbqbZYWE+64sXPoMnfHk9wWA7LXwN8Zf2R/ih8C3ml8R+G55dJjPGsabm4syPUuoyn0cKfavW9nlmafC+Wb+T+7Zj0Z+61nd29/bRXFtNHcwSqHSWJgyup6EEcEVYxivwP+EP7TPxJ+Blyh8JeJ7uzsg259MnPnWj+uYnyoJ/vLhvevu34M/8FYNB1cQWHxK8Py6FcnCtq2jhp7YnuzRH94g/3TIa8bFZHiaGtP315b/d/kKzP0EJxQOa5TwB8UfCXxS0hdS8J+IdP16zIG57KcO0ZPZ1+8h9mANdXXz0ouLtJWZItFFFIAooooAKKKKACiiigAooooAKKKKACiiigAooooAKKKKAG/xV+cH/AAV88WYj+HXhqN+pu9QmTP8A1zjjP6y1+kAr8ef+Coviv+3/ANp2XTVfKaJpNrZlQeAz7pz+OJl/IV72R0vaY2L7Jv8AT9SlufI8U0kDq8cjRupyGU4IPtXonhT9pD4p+CNg0b4geIbKJPuwf2hI8P8A37Ylf0rzeiv0udGnUVppP1LPqzwp/wAFM/jh4c2C81bS/EaL/DqmnIMj3MPlk/nX6sfArxrq3xJ+EHhLxTrdpb2Op6xp8d9Lb2gYRKJBuXbuJOCpU8k9a/AKxtJb+9t7WBDJNNIsaIOrMTgD8zX9EHgzw9F4T8H6HocAHk6bYwWaY6bY41QfoK+Fz+hQoKHsopNt7eX/AA5Ei5q2h6fr9m9nqdhbahaP96C7hWVG+qsCDXiPjn9hb4IePPMe78C2OmXD9J9GLWRU+oWMhD+KmvfqSvladerRd6cmvRkn5++OP+CR3hi+EknhLxvqekt1WDVrZLtM+m5PLIHvg/jXz144/wCCX/xl8L+ZJpMOkeLIFyV/s69EUmPdZggz7Amv2GzRnAr2KWeYylvLm9V/TKuz+fbxt8EPiD8OC/8AwkvgzW9FiTrPdWMiwn6SY2n8DX6g/wDBKu/N5+zReQk/8eniC6hx6Zihf/2evsZo1cEMoIPXIrP0nQNM0FJ003TrXTluJTPMtpAsQkkIALttAy2ABk84A9KvG5vLHYf2M4Wd07p/oDdzUpDwKWkIyMV8+SfgJ+0jqn9tftBfEi9Dbkl8RX5Q/wCyLhwv6AV5xX6w+Mf+CVHgXxPreo6rb+MPEVpdX1xJcyeeIJlDuxY4wi8ZPrXAar/wR+XLNpvxOI9I7rRf/Zln/pX6TQznBRpxg5Wsuz/yNLo/N2ivu/Vv+CR3j+Hd/ZvjLw7d+n2pZ4M/98o9cbq3/BLb416dn7Onh/U8f8+uolc/9/ESu+Oa4KW1Rfl+YXR9m/8ABMDSf7M/Zasrjbj+0NVu7nPrhli/9p19cCvGv2RPhjq/we/Z58I+E9dt1tNZsI5zdQpIsgV5LiST7ykg8OOhr2avzLGVFVxM5xd02/zIYUUUVyCI5EEilGG5SMEHvX4uft7fs0n4BfFmW90m2Mfg/wAQs93p2xfktpM5lt/baSCv+yyjkg1+0xNeVftKfAzTf2g/hJq/hO/2RXjr9o068dc/ZbpQfLf6clW9VZq9bK8c8FXUn8L0f+fyGnY/BKitTxR4b1Lwd4h1LQ9XtXsdU064e1ubeQfNHIhIYfmOvesuv1WMlJc0TQKKKKoD6m/4Jp6T/aP7Wfh2425+w2d7cZ9MwNH/AO1K/ZzqK/JX/gk5pX2r9oPXb1lylp4emwfRmngA/TdX61DtX5pxBLmxluyX+ZEtxaKKK+dJCiiigAooooAKKKKACiiigAooooAKKKKACiiigAooooAKKKKACiiigAooooAKKKKAPkzxl/wTk+HHxE+LviDxx4gvdWmXVrgXR0i0kWCBXKqHLMAXbcwZuCuN1ez/AA7/AGb/AIZfCjym8LeCtJ0y4j+7dmATXI/7bSbn/wDHq9Kpe1dM8ZXqRUJTdlpa+g7gFA6UtFFcwgooooAKKKKACiiigAooooAKKKKACiiigAooooAKKKKACiiigAooooAKKKKAEGaCM0A15T8Xf2nfht8DoH/4SzxTZ2l8q5XTYG8+8f0xEmWAPq2B71VOnOq+WCu/ID1YdKwfFvjTQfAmjzar4j1mx0PTYvv3V/OsKA+mWIyfQDk1+bnxm/4Kwa7q4nsPhroEeh25yq6trAWe5I9ViB8tD/vFx7V8UeN/iP4w+LevC/8AE+uaj4k1ORtsZupWk25P3Y06KM/wqAPavpcLkFep71Z8q+9/5Fcp+lPxr/4KqeEPC6z6f8O9Kl8W6gMqNSvA1vZKfUKcSSfTCD0Y18C/GT9qX4lfHe4kHirxLcy6czbk0mzPkWaen7peGI7F9ze9ej/Bb/gnh8WPi0YLu+01fBmiSYY3mtqY5WX1SD75PcbgoPrX358Ev+Cdvwq+Ef2e91CwbxrrsZDfbNaQNCjeqW/3B6jdvI7GvU9rlmV/w1zT+9/fsvkPRH5jfBX9kr4m/HqaKTw14dli0lzhtZ1HNvZqO5DkZfHcIGPtX6C/A3/gl54D8DfZ9R8dXcnjfV1w32TBgsI29NgO6TH+0QD3WvtSCCO2iSONFjjQBVVRgADoAKm614eLzrE4i8YPlj5b/f8A5CbZQ0bQ9O8PabBp2lWNtpun267IbW0iWKKNfRVUAAfStCiivAbb1ZIUUUUAFFFFABRRRQAUUUUAFFFFABRRRQAUUUUAFFFFABRRRQAUUUUAN61Vvr+30yzmurueK1toUMks8zhEjUDJZmPAAHc15H+0F+1b4B/Zx0p5PEOorda1Km610KxIe7m9CVz+7T/abA4OMnivyh/aQ/bO8e/tHXktrf3R0PwqHzDoFhIRFgHgzNwZW6cngHoq17OByqvjXzfDHu/07jSufXv7Uv8AwU4sNB+2eGvhKYtU1EZjl8STJutoT0PkIf8AWH/bb5OOA4Oa/NnxN4o1fxnrl3rOu6lc6tqt2/mT3d3KZJJG9yfy9hWXRX6Hg8BQwUeWmter6s0SsFFFFeiAUUVe0TQ9R8S6ta6XpNjcalqN1IIoLS1jMksrnoqqOSfpQ5KPvSAo19Jfss/sP+Mf2jLuDVJ0k8OeCVf97rFxH81wAeVt0ON57bvujnkkbT9P/spf8Ey7fSjZ+J/i7Gl5djEsHheNw0UZ6g3Ljhz/ANM1O31LZKj9B7Gyt9OtIbW1gjtraFQkUMSBUjUDAVQOAAOMCvjcxz1QvSwur79Pl3Jb7HDfBr4F+DvgN4Wj0HwhpSWMBwbi6f57i7cD78snVj144AzgADivQ880HNAGK+FnOU5OU3dsgWiiik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jP9qr/AIJ1+GfjF9r8R+Cvs/hTxjJmSSJV22N8/fzFA/duf76jnnKknI/LH4kfDHxR8I/E9x4e8W6PcaNqkHJinX5ZFzgOjD5XU44ZSRX9DJzXn/xg+B/g747eGJNC8YaRFqNvyYLgfLcWrkffikHKnp7HGCCOK+ky/OquFtTq+9D8UUmfz+0V9V/tQfsAeMvgQbvXNDEvizwYmXN7bx/6TZr/ANN4x2H/AD0X5eMnbkCvlSv0DD4mlioe0pSui9wooorpAK7H4XfF3xb8GfEsWueENbudHv1wH8psxzrnOyRD8rr7MD69a46ionCNSLhNXTA/XD9mT/gpJ4T+KgtdD8d/Z/B3ilsRrcO+NPu2/wBl2P7pj/dc49GJOK+z0dZUDKQykcEHINfzgV9Nfs1ft6ePfgA1tpN3K3irwehC/wBlX0p326/9MJeSn+6cr7AnNfGY/IE71MLp5f5Mlx7H7UHNLXkvwM/aZ8BftDaOLrwprCNfoge50i7xHeW3+9Hnkf7Skr75r1nvXxU6c6UnCorNEC0UUVIBRRRQAUUUUAFFFFABRRRQAUUUUAFFFFABRRRQAUUUUAFFFFABUckazIyOodGGCrDIIqSigD5n+M//AAT++EvxgM92mjnwlrcmW/tDQdsIZvV4ceW3PJIAY/3q+EPjL/wTO+KPw48+98NrD470hMsG00eXeKv+1bsck+0bOfav2G47UE8V6+FzbFYXSMrrs9Sk2j+d3T9U8UfDDxKZrK61Xwtr1m20tC8lrcwt3Bxhh9DX1p8HP+CpPxF8E+RZeM7K18caauFM74tb1R/10UbGx/tJk/3q/TH4nfAvwH8ZLD7L4x8L6frQC7UuJY9txEP9iZcOv4EV8R/GH/gkxbTme9+Gvig2rHLLpOvAsn0WdBkDsAyH3avoI5ngMcuTFws/66rVFXT3Po34Qft7fCD4u+RbxeIF8N6vJgf2drwFsxb0WTJjbJ6ANk+lfRMcqTIrowdGGQynIIr8Dviv+zX8SvgnO48W+FL7T7RW2jUYk860b0xMmVyfQkH2qz8Jv2pfif8ABRoo/C/i29trBD/yDLpvtFoR3AifKrn1XB96itkNOrHnwdS689V96Fy9j96hwadX50fCT/grTZXPkWfxH8KvZucK2qaA2+P6mBzkD1IdvYV9m/C/9of4c/GSBW8I+LdO1adl3GyEnlXSj3hfDge+MV81Xy/E4X+JB277r7ybHpVFJS1wCCiiigAooooAKKKKACiiigAooooAKKKKAE618e/Hj/gm94S+NvjnWfGH/CWa3pOt6rIJJ9yRXFupChAFTarAAKBgselfYRGaMVvQxFXDS56MrMD8sfFf/BI7xtY728O+NtD1hR0XUIZbNm/BRKM/jXjXiv8A4J6/Hbwrvc+DTq8C/wDLbS7yGfP0TcH/APHa/bSivcp59jIfFaXqv8iuZn4c/AP4AeNIP2i/h9pfiTwhrWiwtrdtLN/aOnywq0cbiRxllAwVQ81+4q8LTdoz05pw9K87H4+WPnGU1ayBu4tFFFeaSFFFFABRRRQAUUUUAFFFFABRRRQAUUUUAFFFFABRRRQB4B8YP2I/hT8bfFdx4k8RaNcprlzGkc13Y3bwmXaNqllHylgABnGcAeleS6t/wSc+E15uay13xVYOeii7gkQfgYc/rX2xR1FdtPH4qkkoVGkh3Z+eurf8EgtBm3f2Z8RtQtPT7VpiT4/75kSuM1b/AIJC+I4d39mfETTLv0+1afJBn/vl3r9PcH1pa7Y5zjo/8vL/ACQXZ8b/ALDX7GXin9mPxX4q1TxJqekalHqVpFb2raZJKzLhyz7w8a4/hxgnvX2ORmjp1oPSvMr4ipiajq1d2LcWiiisACiiigAooooAKKKKACiiigAooooAKKKKACiiigAooooAKKKKACiiigAooooAKKKKACiiigAooooAKKKKACiiigAooooAKKKKACiiigAooooAKKKKACiiigAooprOEBLEADuaAF6UZrwj4sfttfCD4PCaHVPFdvqepxZB0zRCLufcP4TtOxD7Oy18VfFz/grF4r1zzrP4f+HbXw1bHKrqOpkXV0R2ZU4jQ+x316eGyzFYrWELLu9EOzP0613xDpfhbTJtR1jUrXStPgG6W6vZ1hiQerMxAFfJvxg/4KdfC7wB51p4ZW68daqmQPsI8m0Dehncc/VFYe9flh4/+K/jT4taoL3xZ4j1LxBdZygu5mZI89kT7qD2UAV6n8If2Ffi98YfJuLPw2+gaRJg/wBpa8TaxFT3VCDI491Uj3r6OnkuGwsefGVP0X+b/Aq3c2PjF/wUM+LvxXE1rbawvg/R5Mj7FoOYXK/7U5JkPHXBUH0rwzwd4A8W/FbXjY+HNE1LxJqkrbnW0haZhk/eduij1ZiB71+nfwd/4JX+AfCHkXvjnUrrxpqC4Y2iZtLJT6bVO98epYA91r7E8K+DdB8C6PHpfh7RrHQ9Oj+7a6fbrDGD64UDJ9+poqZxhMJHkwdO/wCC/wA2F0tj80fgz/wSi8T675F98R9dh8NWhwzaXphW4uyO6tJ/q0PuPMr7t+Dv7K3wy+BUUbeF/DFtFqSjDateD7ReN6nzGyVz3CbR7V67ig183isyxWL0qS07LREt3CloorzRBRRRQAUUUUAFFFFABRRRQAUUUUAFFFFABRRRQAUUUUAFFFFABRRRQAUnNBr5e/aT/b58B/ARbrSrCdPFvi9Mp/ZdjKPKt3/6byjITH90Zb1AzmtqNCriJ8lKN2B9FeJfE+keDtDudY13UrXSdMtk3z3d5KsccY92PH+NfnV+05/wVDmu/tfh74RRtDDzHJ4nu4vnb/r3iYfL/vuM+ijg18efHT9pXx7+0Nrf23xZq7SWcblrXSbXMdnbf7keeTjjcxLH1ryyvu8BkVOlapifel26L/P8i0i7rWt6h4j1W61PVb641LUbpzJPd3crSSyserMzEkn61Soor6yMVHRFBRRRQAUVY0/T7rVr6CysbaW8vJ3EcVvAheSRicBVUckk9hX6Bfsu/wDBMO91n7H4k+LZk06yOJYvDMD4nlHUfaHH+rH+wvzc8lSMVw4rG0cHHmqyt5dX6A3Y+WP2ef2VvHX7SGtiDw7YfZdGhcLea5eAra2/qAf43x/AuTyM4HNfrZ+zd+yJ4H/Zs0sHR7X+0/Ecse261+9QG4k9VQdIk/2V68bixGa9e8N+GNK8IaJa6Romn22laXaoI4LS0jEcca+gUcVq4r87zDNq2Nbivdh27+pm3cWiiivEE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MdQ64YAg9Qa+K/2oP8Agm74Y+Kf2rX/AAF9n8I+KXzJJaBdtheN7qo/dMf7yjHquTmvtWlPSujD4qrhZ89KVn/W4bH89HxJ+Fvir4ReJp9A8W6Lc6LqcXPlzr8si5xvjcZV1P8AeUkVylf0E/Fb4M+DvjX4Zk0Pxjo0OrWbZMTuNs1u5H34pB8yN7g89DkcV+XP7TX/AATl8YfCD7Xrvgzz/GXhNMyMsUeb+0T/AKaRr/rFA/jQepKqOa+/wGdUcTaFb3Zfg/T/ACNE7nx5RSkFSQRgjtSV9MMKKKKANDQPEOp+FdXtdV0bULnStStXEkF3ZytFLG3qrKQRX6A/s3f8FSLqx+y6F8W7Zry3GI08S2EX71R6zwrw3+8gB4+6x5r87qK4MVgaGMjy1Y38+qBq5/RJ4O8baD4+8P2+t+HdXtNa0qcZju7OUSIfUEjoR3B5Het761/P78H/AI7+OPgRr41Xwdrk+muxHn2hO+2uQO0kR+Vu/PUZ4Ir9NP2dP+Clfgr4oi10fxuI/BPiRyEE8r/8S+4b/ZkP+qJ9JOB/fJr4LHZLXwt50/ej+K+X+RDVj7PoqGGeO5iSWJ1kjcBldTkMD0INTV88SFFFFABRRRQAUUUUAFFFFABRRRQAUUUUAFFFFABRRRQAUUUUAFFFFABRRRQBXubaK8geGeJJopFKvHIoZWB6gg9RXzh8XP8Agn38HviuZ7lNBPhTVZMn7d4fItwT/tQ4MZ56/KCfWvpakPFa0q9XDy5qcmn5Afkn8W/+CWXxI8Hma78G39l42sFyVgUi0vAP9xzsP4Pk+lfJnifwZ4p+Getiz17R9T8N6rC25Y7yB7eQEHhlyBkehFf0QY4rE8UeDdC8b6W+m+IdHsNc0+T71tqFsk8Z99rAjPvX0uH4grQ92vFSX3MrmPxm+E/7f3xk+FXk26+Ij4n0uPA+w+IVN0MeglyJBx0G/A9K+yPhX/wVe8DeIvJtfHGg3/hO7bAa8tP9MtfcnAEi/QK31ro/ir/wS8+FvjczXXhma+8D6g+SFtG+02mT3MUh3fgrqPavjf4q/wDBNP4vfD3zrnR7O18a6amSJdIkxOF/2oXwxPsm+u/nynMPi9yT+T/yY9Gfq94A+MHgr4p2QuvCfifTNfj27mSzuVaSMf7cedyH2YCuy6V/OzeWHiL4e6/5V1b6n4b1q1bOyVJLW4hb1wcMpr374X/8FEPjN8NfJgn19PFmnJgfZvEEfntj/rsCsufqxHtXHX4emlzYeaa8/wDMXKftTR1r4P8Ahj/wVh8E675Vt428O6j4XuDgNd2TC9tvckAK6j2Ct9a+svh18dvh/wDFiFH8JeLtK1uRhu+zQXAFwo/2oWw6/ior56vgcRh/4sGvPp94rHf0UmaWuMQUUUUAFFFFABRRRQAUUUUAFFFFABRRRQAUUUUAFFFFABRRRQAUUUUAFFFFABRRRQAUUUUAFFFFABRRRQAUUUUAFFFFABRRRQAUUUUAFFFFABRRRQAUUUUAFFFFABRRRQAUUUUAFFFFABRRRQAUUUUAFFFFABRRRQAUUUUAFFFFABRRRQAUUUUAFFFFABRRRQAUUUUAFFFFABRRTWcICWIAHc0ALiivF/iZ+2B8IvhMkya3410+S+TINhpr/bLjd/dKR7th/wB7Ar5J+Jv/AAVxiQS2/wAP/BbSHkJqHiGXA/78RHn/AL+D6V6FDLcViNacHbu9F+I7M/R4nFeTfFH9qj4WfBxZU8TeMtOt76POdOtX+03WfQxR7mX6sAPevyA+KH7ZPxf+Lvmxa14yvbbT5Mg6dpR+x2+3+6VjwXH++WrgfAnwq8ZfFLUPsnhXw1qmvz5w5srZ5Fjz3d8bVHuxAr6Gjw+oLnxVSy8v83/kPlPvj4rf8FbYl861+Hfg8yHkJqXiB8D6iCM8+xMg+lfG/wAVv2rfin8ZzLH4k8XX0unyZB0yzb7Na49DHHgN9Wyfevof4Vf8EpfH/ibybrxtrVh4PtGwWtYP9Nu/oQpEa/Xe30r7I+FP/BPf4N/C3ybh9APivU48H7Z4gYXAz7Q4EXXplSR610fWcqy/+FHml9/4v9B3SPyT+GnwD+IfxiuVi8IeE9S1pC203UcWy2Q+jTPhF/Fq+zPhH/wSY1a/8m8+I3iqLTIThm0zQ182bHo0zjap+iuPev0utLODT7aK3tbeO2t41CJFEoVVA6AAcAVYz6V5eJz/ABFXSklBfexcx4/8Jf2TPhZ8FRDL4a8KWa6lHj/iaXw+03efUSPkp9E2j2r2FRgUg5pelfOTqzqy5qkm35ki0UUVIBRRRQAUUUUAFFFFABRRRQAUUUUAFFFFABRRRQAUUUUAFFFFABRRRQAUUVh+LPGGi+CNEudY8Qara6NpdsN0t3eyrHGvtk9z2HU9qEnJ2QG3ivNvjP8AtB+BvgJoh1LxhrcNizqTb2Ef7y6uSO0cY5PPG44UdyK+J/2jv+CpqgXWh/CO1y3KN4k1GHge8ELf+hSD/gHevz18VeLta8ca5daz4g1S71nVblt013eytJI5+p7DsOgHSvqcDkNWvaeI91duv/AKSPqX9pL/AIKM+N/jD9q0bwoZfBPhZ8oVtpf9Ouk6fvJR90EfwJjqQWYV8iMxYkkkk9zSUV91h8LSwsOWjGyL2CiiiuoAooq/oPh/U/FOr2ulaPp9zqmpXTiOC0tImlllY9lVQSTQ5KK5pAUK9i/Z8/ZU8e/tG6uIvDmnG20aJ9t1rl6ClrB6gNjLvj+BcnkZwOa+vP2Y/wDgl6T9k8Q/F5/SSPwxaS/pcSqf/HEPpluor9EtC0DTfC2k22l6RYW2mabaoI4LS0iWOKJR2VQAAK+Rx+ewp3p4bWXfov8AP8iWzxL9m39jXwJ+zhaR3Gn2v9teKGTbPr98gMvI5WJeREvsOSDyzV7+Big0AYr4SrWqV5udWV2yBaKKKz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OCKWigD5S/aX/AOCfngb47C71nR1Twf4xky5vrSIfZ7p/+m8QwCT/AH1w3OTu6V+Wvxt/Z18d/s/a6dO8X6NJbQuxW21KDMlpdAd45MYJxztOGHcCv32P6Vi+KvCOjeONDutG1/TLbV9Lul2TWl5EJI3H0PcdQeoPIr38DnNfCWhP3ofivRlJ2P516K/Rb9pT/glvNam7174RXBuIuZH8M30vzr7QTMfm/wB2Q5/2jwK/PnxB4d1TwprF1pWs6fc6Vqdq5jntLyJopY29GVgCK+/wuOoYyPNSl8uqLTuZ9FFFd4BRRRQB9Afs9ftsfEf9nuWCzsL/APt3wwp+fQtUcvEq9/Kb70R6/d+XJyVNfp3+z3+2/wDDj9oGO3sLW/8A+Ee8TuAG0TVXVJGb0hf7svsB82BkqK/ESnJI0Tq6MUdTkMpwQa8PG5Rh8XeSXLLuv1XX8xNXP6P/AGpelfjv+z1/wUg+IHwjFtpPigt458Nx4QJeykXsC/8ATOc5LAf3XB6AAqK/Sz4HftTfDv8AaCsVfwrrkf8AaYTfNo17iG9h9cxk/MB/eQsvvXweMyvEYJ3krx7rb/gENWPXaKKK8oQUUUUAFFFFABRRRQAUUUUAFFFFABRRRQAUUUUAFFFFABRRRQAUUUUAFFFFABRRRQBzPjP4d+GPiLpxsPFHh/TtesznEWo2qTBc913A7T7jBr5U+KH/AASz+F/jAy3Hha81LwTetkrHC/2u1B9THId/4CQD2r7Q6Uda6aOLr4d/u5tfl92w7n47fE//AIJj/F7wN5txocVh40sEyQ2mzCK4C+pikxz7IWr5k8ReEfEvw91cWuuaRqfh3Uom3CK+t5LeVSD1AYA/iK/okJrJ8Q+FtG8X6c9hrmk2Ws2L/etr+3SeNvqrAivoqPENaOlaCl6aP/IfMfiV8Nf24PjN8L/Ki0/xnd6pYR4H2LW8XsZA6KC+XUeysK+rPhv/AMFc0PlQePPA5XpvvvD8+fyglP8A7Ur3P4k/8E2fgz4+82fT9LvPCF8+T5ui3BWMn3ikDIB7KFr5X+JH/BJvxvonmz+DfE+meJYFyVtr1Gsrg+gH30J9yy12/WMpx38SPK/u/FafePRn238Of24Pgv8AEwRR2Hjay0y9fA+x61mykB/u5kwjH/dY17la3cF7Ak9vNHPDINySRsGVh6gjrX4G/EL9m/4nfCppT4o8E6vptvF968FuZbYf9to9yf8Aj1Y3gX4weOPhhcCXwr4r1fQSG3GOyu3SNz/tJna30INZzyClVXPhaunnr+KDlP6EulGa/IX4ff8ABUv4teFvKh8QwaR4wtlwGe6t/s1wR7PFhfzQ19M/D3/gq98Odf8ALh8VaFrHhS4b70sQW9t1+rLtf8o68WtkuNo68vMvLX/gk2PuAU6vMPAX7TPws+Jvlr4c8daLfTyfctXuRBcH/tlJtf8ASvTdwI4IP0rx5U503aaafmIdRRRUgFFFFABRRRQAUUUUAFFFFABRRRQAUUUUAFFFFABRRRQAUUUUAFFFFABRRRQAUUUUAFFFFABRRRQAUUUUAFFFFABRRRQAUUUUAFFFFABRRRQAUUUUAFFFFABRRRQAUUUUAFFFFABRRRQAUUUUAFFFFABRRRQAUUUUAFFFFACUVWvb63062kuLqeK2hjG55ZnCKo9STwK8V8fftr/Bb4eCRNS8d6be3KcfZtJJvnLf3f3QYKf94itYUalV2pxb9EB7lig8V+fHxB/4K4aBYiSHwV4KvtTfkLd6zcLbID6+Wm8sPqymvmf4hf8ABR/41+OhLFba5a+FbN8gwaHaiNsf9dHLyA+4YV7NHJMZV1klFeb/AMiuVn7FeIfFOjeEdPe/1zVrHR7JPvXN/cpBGPqzECvnL4kf8FHPgt4A82K11248V3yZH2fQrcyrnt+9crGR7qxr8etc8TeIvHmrC51jVNS8QalKdolvbiS5lYk9MsSTXrHw6/Yo+MvxNMT6Z4Jv7CzfB+2awBZRbf7w83DMP90GvYjkeGoLmxVX8kvxHbufQvxG/wCCtPi3VfNt/BXhPTtBhOVW71OVrubH94KNiKfY7hXyr8SP2lvif8W2lXxT411XUbaT71kk3kWx/wC2Me1P0r7L+G//AASMupPKn8eeOI4RwXsdAgLn8JpQMf8Afs19VfDX9hX4MfDARS2fg+31m/jx/puun7a5I6Ha/wC7U+6qKr69leB/gQ5n6fq/0C6R+Ovw9+CPj74r3Cx+EvCWra6C20z21s3kIf8AalOEX8SK+sPhj/wSh8e6/wCVceNdf07wpbHBa2tR9tuh6g4Kxj6h2+lfqlbWsNlAkFvCkEMahUjjUKqgdAAOgqwOfevOr8QYippSSivvf+X4C5j5d+F3/BOf4NfDgxT3WizeL9QTB+0a/L50ee+IVCxkezK31r6U0nRrDQLGKy02yt7CziG2O3tYljjQegVQAKug06vnquIq4h3qSb9SQooorEAooooAKKKKACiiigAooooAKKKKACiiigAooooAKKKKACiiigAooooAKKKKACiikJwOaAEOKr3V3DZW8txcSpBBEpeSWRgqooGSSTwAB3r5m/aC/wCCgfw2+CIudNsroeMvE8eV/s3SpQYon9Jp+VX0IXcw7qK/M74+/tifEf8AaFuJYNc1U6d4fLZj0PTCYrUDPG8ZzIfdycHoB0r3MFk+IxdpNcse7/RFJXPv79oj/gpp4K+G32rSPAUcfjbX0yhu1cjToG9TIOZfonB/vivzT+MPx78cfHbXDqfjLXrjUirEwWanZbWwPaOIfKvHGepxyTXn1Ffd4PLMPgleCvLu9/8AgFJWCiiivWGFFFFABRXbfCj4M+MvjZ4iTRfB2h3Or3fBlkQbYbdT/FLIflQfU89Bk8V+m/7NX/BNXwj8MfsmuePWg8Z+JUw62jJnTrVvZGGZiPVxj/ZBGa8rGZlh8Evfd5dlv/wBN2PiH9m39hbx/wDtCPb6kYD4Z8IOQW1nUIj++X/phHwZfrwvX5s8V+qXwC/Zb8Bfs66OIPDOliXVZI9t1rN6BJd3HqC2PlX/AGVAHAyCea9djhSBFSNVRFGFVRgAegFSGvz/AB2a18Zo3aPZfr3IbuLRRRXji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E715P8AHP8AZk8A/tCaP9l8V6Oj30aFbfVrXEV5b/7smOR/ssCvtXrNIM1UKk6UlKm7NAfjP+0b/wAE9PiB8EvtWraLG/jPwnHlze2ER+026f8ATaEZIAHVl3Lxk7elfKpGDg1/SDtr5b/aK/4J+/D345i61XToV8G+LJMudR06IeTO/rNDwGz3ZdrHOST0r7PBZ/a0MUvmv1X+Ral3Pxior2H48fsqfEL9njUGXxNo7S6Qz7YNbsMy2cvp8+Mox/uuFPoCOa8er7OnWhXip03dPsUFFFFagFWdN1O80a/gvrC6msr2BxJFcW8hjkjYdGVhyCPUVWopNKW4H2/+z/8A8FQPGHgT7NpPxEtW8ZaKmE/tCMhNRiX1J4Wb/gWGPdzX6N/B79oHwH8dtI+3eD/EFtqTqoaeyY+XdW//AF0ibDDnjONp7E1+AtaPh/xFqvhTVrfVNF1G60nUrdt8N3ZTNFLGfVWUgivnMZkdDEXlS92Xlt93+Qmj+jD60or8r/gJ/wAFTfE3hY22l/EvTv8AhKdNXCf2tYqsV9GPVl4SX/xw9yTX6G/CX49eBfjfpIv/AAb4itNWCqGmtQ2y5g/66RNhl54yRg9ia+HxWXYjBv8AeR07rYhqx6JRRRXnCCiiigAooooAKKKKACiiigAooooAKKKKACiiigAooooAKKKKACiiigAooooAKKKKACiiigBjKGGCAR6GvJviH+yl8Jfil5r+IfAukz3Umd15axfZbgn1MsRVj+JNetYzS4qqdWdJ81OTT8tAPgn4g/8ABJbwXqwlm8H+LNV8PzHJW31CJL2EH0BGxgPclq+afH//AATG+MvhAyS6TaaZ4utVyQ2l3YSXb7pNs59lLV+xnagZr2qOdY2jpzcy8/6uO5/PP4z+FfjP4cXBi8T+F9X0B87Qb+zkhVv91iMN9Qa2vAv7Q/xM+Gflp4a8ca3pcEf3bVLtntx/2ybKH8q/fa6s4L2B4LiGOeGQbXjlUMrD0IPWvGvHX7GPwX+IfmPqvgDSoLh8k3GmIbKTP94mErk/XNexDP6VVcuJpaeWv4MrmPz38C/8FUfiz4d8uLX7PRfFcA+/JPbG2nb6NEQg/wC+DX0N4J/4K1+BNV8uPxR4S1nw/K2AZLKSO9iX3JPltj6Kai8c/wDBJLwTqnmS+FPGGr6DK2SItQijvYh7DHlsB9Sa+evHH/BLH4u+HPMk0O40TxVCPuJbXRt5j9VlCqP++zWn/CNi+0X81/wA0Z+hXgj9tT4K+PvLXTviDpVrM/8Ayx1R2sXz6fvgoJ+hNex6fqtnq9pHdWN5Be28gyk1vIJEb6EHBr8EvGv7N/xS+HjSHxB4D12whj+9ciyeSAf9tUBT9a5Dw94x8ReC7z7ToWt6lod0D/rdPupLd8j3Ug1Esgo1VzYerp8n+KsHKf0UZzS1+Ing79v/AOOfgwRxx+NptXtl6w6xbx3W76uy+Z/49XuXg7/grl4usdieKPA+kauo4aTTLmSzY++H80Z/L8K82rkOMh8Npej/AM7C5WfqQKCcV8TeEv8Agq58LNZ2R61o3iDw/MfvOYI7iFf+BI+4/wDfFe1eE/21Pgl4z2Cw+ImkW7t0TU3axOfT9+EryamBxNL44P7v8hWPcKKy9F8S6R4ktftOk6pZanbn/lrZ3CSp+akitPNcbTTsxC0UUUgCiiigAooooAKKKKACiiigAooooAKKKKACiiigAooooAKKKKACiiigAooooAKKKKACiiigAooooAKKKKACiiigAooooAKKKKACiiigAooooAKKKKACkyfSkJCjk4rnPE/xJ8J+CkLeIPE2j6IoGSdRv4oP/Q2FNRctErgdLSV87+Lv+CgHwL8IeYknjaHVJ16Q6Vby3O76Oq7P/Hq8S8Xf8FbvA+n7x4c8G65rTrwGvpYrNGPsVMhx9RXfTy7F1fhpv56fmOzPvU0Zr8m/GP8AwVi+Jusb49A8P6B4ehb7ryJJdTL/AMCZlX/xyvC/Gf7Z3xq8eb11L4havBE/Bi0yRbFMehEITI+ua9Wlw/ip/G1H8fyHys/bzxL418PeDrT7Tr+u6doltj/XajdxwJ+bkCvDPG//AAUG+B3gnzUbxguuXSf8sNFt3ud30kAEf/j9fi88mr+KtTyzXur6jOepLzSyH9Sa9W8Efsa/Gfx+Y20v4e6vDC/In1KMWMePUGYpkfTNeisiwtBXxNX8l/mOyPsrxz/wV20iASReD/AV5eE8Jc61drAB7mOMPn/vsV87+O/+Clvxs8YeYljqun+FbZ8jy9Hsl3Y/35d7A+4Ir0DwP/wSY8f6vsk8T+KdF8PQt1js1kvZl+o+RfyY19C+BP8AglV8KfDvlS+IdQ1vxVMPvxzTi1t2/wCAxgOP++6ftMmwvwrmf3/noGiPy38Y/E3xh8Q7jz/E3ibV/EEucj+0LyScL/uhiQPoK6LwF+zf8T/iaY28N+Bta1GCTG26Nq0Vuf8Atq+1P1r9sPAf7OHwx+Ghjbw34H0XTp4/u3X2VZZx/wBtXy/616QFAHAxWVTiFQXLh6Vl5/5IOY/Jn4ff8EoviZ4h8qbxRrWj+E7dvvRKxvblf+AphD/38r6Y+H//AASv+FPhgxTeIrzV/F9wv3455/stu30SLDj/AL7NfZ+OKB9K8WtnGNrfbsvLT/gk3OJ8BfBbwJ8MIVTwr4S0jQ2A2maztEWZh/tSY3N+JNdtigjNA4ryJSlN3k7sQtFFFIAooooAKKKKACiiigAooooAKKKKACiiigAooooAKKKKACiiigAooooAKKKKACiiigAoopKAAc0E8V4J8d/20vhl8A0ntdV1gax4gjzjRNJKzXAb0kOdsX/AyDjoDX5w/Hv/AIKJfEv4xfaNP0e5/wCEI8OyZX7JpUp+0Sr6SXHDH3CBAR1Br18HlWJxlmlyx7v9O40rn6LfH39tz4afAIXFnfaoNe8SxggaJpLCWVG9JWzti7ZDHdjkKa/NT9oD9vf4lfHX7Tp0d7/wifhiXK/2TpMhUyp6TTcNJ7j5VP8Adr5sd2kYszFmJySTkmkr7nB5Ph8LaUlzS7v9EWlYUnNJRRXujCiiigAooAycDk19U/s6f8E9fiD8bfsuq6zE3gzwrJhxe6hEftFwn/TGE4JBHRm2rg5G7pXNXxNLDQ5qsrID5i0fRr/xBqdtp2l2VxqOoXLiOG1tYmkllY9FVVBJPsK+8f2cv+CXOseIfsuufFW5fQ9OOJF0CycG7lHXEsnKxD/ZGW68oa+5vgT+y58Pv2edOEXhbR1OpOmy41m9xLeT+uXx8oP91Aq8dM16/wBK+Hx2fTq3hhlyrv1/4BDkcx4C+HPhr4XeHINC8K6La6LpUP3be1TbuPdmbq7HuzEk9zXT55owcUAYr5OUnJuUndki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UdT0uz1qwnsdQtIL6yuEMc1vcxiSORT1VlIIIPoa+Hf2h/+CXvhnxj9p1n4aXSeFNXbLnSbks1hM3op5aEn23L0AVa+7wKDXVhsXWwkualK35fcO9j+fL4pfBrxn8F9fbR/GWgXWjXWT5TyrmGcD+KOQZVx7qTjviuKr+iHxn4E8P8AxF0K40bxNo1nrmlTj57W9iEi57MM9GHZhgjsa/P/APaE/wCCVYP2nWPhLqODy58ParL/AOOwzn9Fk/F6+4wWfUqtoYhcr79P+AUpH5vUVveNfAfiL4c69PovifRrzRNUh+9bXsJjbHZhnhlPZhkHsawa+pjKM1zQd0UFFFFUAVoaB4i1Xwrq1vqmi6jdaTqVu2+G7spmiljPqrKQRWfRQ4qStID7s+A//BUzxX4S+z6X8SNOHizS1wv9qWgWG/jHqw4SXj12HuWNfoT8H/2i/h98ddOFz4P8R2uoTqu6XT5D5V3D674mwwGeNwBU9ia/AqrelavfaFqEF/pt5caffW7B4bm1laOSNh0KspBB9xXzeLyPD4i8qXuy8tvu/wAhNH9G9JivyR+Bf/BUDx94B+z6d44tk8c6OmF+0uwhv419fMA2yY/2xk/3hX6D/BT9rv4YfHmOKLw54hih1dxk6NqeLe8B9AhOHx6oWHvXxWLyvE4TWcbx7rVEWaPaaKTNLXliCiiigAooooAKKKKACiiigAooooAKKKKACiiigAooooAKKKKACiiigAooooAKKKKACiiigAooooAKKKKAGsoPUZrifGfwV8BfEPf/AMJJ4O0TWpH6zXlhG8o9w5G4H3Brt6KcZyi7xdmB8p+Mf+CaPwP8U72s9H1Hw1K/JfSdQfGfZZvMUfQAV4d4w/4JCQtvk8K/EJ0/uW2r2Ab85Y2H/oFfo7mg16dLNMZS+Go/nr+Y7s/HPxd/wTC+Nfhze2nWmjeJkXkf2bqARiPpOI+fbmvFfFn7M/xW8ElzrPw+8Q2sSfenSwklhH/bRAV/Wv33phAPbNepT4hxMfjSf4D5j+c61vdT8PX3mW093pt5Ecb4naKRD9RgivTfC/7W3xj8HBF034jeIPLT7sd3dtdIvsFl3DHtiv3I8R+BPDfi+Hyte0DS9ajIxs1CzjnGPTDg15D4o/YX+Bni0u118PNPtJG6Ppjy2e0+yxMq/piu5Z9hq2lej+T/ADsO5+ePhj/gqF8bdB2C/utE8Qgdf7R04IT/AN+Wjr1jw3/wV71SHYuv/Dq1us/el07Umhx7hXjfP/fVeteKP+CUXwp1be+kaz4i0KU/dRbiOeIf8BdNx/76rynxH/wSC1GIO2gfEe2uM/di1HTGix9XSRs/980/bZLX+KPL8mvyDQ9R8Of8FY/hdqW1NX0DxJo8h6ssMM8Q/ESBv/Ha9Q8Pf8FCfgP4h2qvjhNPmP8Ayz1CxuIcfVjHt/WvgnxF/wAEt/jRopY2P9ga6B0FlqBQn/v8iDP415j4h/Yi+OPhjd9r+HGrTBev9n+XeZ+nks2aP7Oyqt/Dq2+a/ULI/Y/QP2hPhl4oC/2V8QPDV87dI4tVgL/iu7I/Ku5tb+2v4Vmt7iKeJvuvE4ZT9CK/nt134YeMvChb+2fCmt6QU+99u0+aHH13KKx9N1vVNDm87T7+7sJf+eltM0bfmCKh8PU5K9Or+F/1DlP6M8gigmvwI0T9pf4seHto0/4j+KIUXpE2qzPGP+AsxH6V32if8FBPj3oe0J48lu4x1S9sbabP/Amj3frXNPh3EfYmn96Fyn7cgCkwa/ILSf8Agqh8aNO2i5h8Oarjr9q091z/AN+5FrttI/4K7eMYcf2n4E0S79fslzNBn/vrfXJLIsbHZJ/P/OwcrP1Jor85tL/4LA2UmBqPwynh9WttZEn6NCv866/Tf+Ct/wAOJQPt/hHxPbHv9nW3mx+cq1zSynGx3p/iv8xWZ91UV8fad/wVL+C18B53/CQ6fn/n405Tj/viRq6ax/4KP/AK6x5njKa0J7T6Td/+yxGuZ5fi470pfcwsz6azRk+leC2P7dnwJ1DHlfETTkz/AM9oZ4v/AEKMVu2n7XPwYvceX8TPDa5/566gkf8A6ERWP1XELeD+5iPXqK85tv2jPhTe48j4leEpSeya5bE/+h1qQfGLwDd48jxt4dmz/wA89Vgb+T1m6VRbxf3AdlRXOw/EPwvcDMXiPSZB/sX0R/8AZquReK9FmH7vVrF/925Q/wBankl2A1qKojW9Pbpf2x+ky/408araN0uoD9JBRyy7AW6KpnVLNet5APrIP8aY2u6agy2oWqj3mX/Gjll2Av0VjzeMNCg/1ms6en+9dIP61Rn+JPhO1H77xPo8X+/fxD+bU1CXYDpqSuJuPjb8O7T/AF/jvw1D/wBdNXt1/m9ZN1+0v8JLIHzfid4RQ/3RrdsT+QfNNUqj2i/uA9Morxu6/bE+CllnzPiV4fbH/PK7En/oOawb79vn4CadnzfiFaNj/nhZ3Uv/AKBEa1WExD2py+5gfQXPrRz618t3/wDwUp+A1mCYvE97fEdoNKuRn/vtFrmdS/4Kr/Byyz5Fj4nv8dPs9hEM/wDfcy1tHL8XLam/uHZn2XRXwTqf/BXTwNED/Z3grxBdHt9plghz+TPXI6p/wWCY5XTvhgB6SXOtZ/8AHVg/rXTHKMdL/l3+K/zCzP0jwaCBX5U6x/wVw+Ic+7+y/B/hyzz0+1efPj/vmRK4jV/+Cn/xv1MN9nvdF0rPT7Jpqtj6eYXrpjkONlukvn/lcfKz9jQaQsB3r8N9a/br+O+vbvtPxE1CIHtZww22P+/aLXA638efiV4kDDVfH/ibUEbqlxq07r/3yXxXXDhyv9uaX3sOU/fbVPEOl6FB5upalaafF/fup1jH5sRXnfiD9qf4Q+GA39ofEjw2jr96KHUY55B9VjLH9K/Bx5L3VLrLNPd3Eh6ks7sf5muv0H4GfEbxSV/sjwH4k1JW6PbaVO6/iwXArpXD9GGtWt+S/Nj5T9aPEP8AwUk+BOh7hD4mu9YkXqmn6bOfyLqqn868u8Sf8FcPAdpvGh+DNf1Rx0N9JDaqfxVpDj8K+NPD37AXx38RbWi8BXFnGer6hd29vt+qvIG/IV6f4b/4JSfFjVdj6pq/hvRoz95HuZZpR+CR7T/31T+o5TR+Opf5/wCQWR0/iX/grr4vuw40DwHo2mZ+6dQupbvH/fHlV5L4m/4KS/HXxDvW38R2ehRN1TTNOhHHs0iuw/A19D+G/wDgkDarsfXviRNL/eh07SwmPo7yH/0GvWvC/wDwS4+C+hbDqK674iYfeF/qHlqfwhVCB+NP6zk1D4Ic3yb/ADDQ/MHxR+0V8UPG29da8f8AiK/ifrA+oyrF/wB+1YL+lcZp2kar4jvfJsLK81O7c58u3iaV2P0AJNfub4X/AGPvgx4P2HTvhxoTMn3Xvrf7Yw990xc5969V0vRdO0O0Ftp1hbWFuvSG2hWNB+AAFS8/o01ahR/JflcOY/DHwl+xv8afGxT+zfh1rUSP0k1GEWSkeuZygxXtnhL/AIJT/FjW9kmtanoHh2E/eSS5e4mH/AY0Kn/vuv1wNL9K4KnEGLn8CUfxFzH5++D/APgkV4XstjeKPHWq6q3Vo9LtY7QfTLmUkfgPwr3Twb/wT5+Bng0RuPBqaxdJ/wAttXuZbjd9ULeX/wCO19H0ma8qrmWLq/FUfy0/IV2YPhjwJ4b8F232fw/oGl6HBjHladZx264+iAVvYpaSvObcndsQtFFFABRRRQAUUUUAFFFFABRRRQAUUUUAFFFFABRRRQAUUUUAFFFFABRRRQAUUUUAFFFFABRRRQAUUUUAFFFQyzpbxPJI6pGgLMzHAAHUk0ASmgnFfK/xv/4KKfCz4R+fZaZenxtr0eV+x6O4MCN6SXHKD0+TeR3Ffnr8df29vil8bftFkdU/4RXw9Jlf7K0Vmi3r6Sy53vx1GQp/u17WEyjE4qztyx7v/LcdmfpX8df25fhd8CxcWV3qw8Q+IYsr/Y2jMs0it6SvnZH7hju9FNfnT8eP+Ch/xO+MX2jT9Lu/+EI8PSZX7DpEhE8i+klxwx44IXYpHUGvlokk5JyaK+0wmS4bDWk1zS7v9EWlYV3aRyzsWYnJJOSaSiivfGFFFFABRRXpXwa/Z28f/HrVhZ+ENAnvoVYLPqMo8q0t/wDflPAOOdoyx7A1nOrToxc5uyXcDzWvbfgH+yB8Rv2hrqOXQdJNhoO7bLrupAxWq4POw4zIw9EBx3x1r9Af2fP+CZXgj4b/AGbVvHcqeONeTDi1kQrp0LegjPMv1fg/3BX2XaWcFhbRW1tClvbxKEjiiUKqKBgAAcAAdq+QxvEEVeGFV33e3yRLl2Pmj9nj9gL4dfAw22pXdsPF/imPDf2pqcQMcL+sMPKp7MdzDsw6V9QAYFFLXxdWvUrz56srsgKKKKx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N+Jfwj8H/GDQW0fxjoFnrlkc7BcJ88RP8AFHIMMje6kGvzy+P/APwSs1bR/tGrfCvUzrFqMv8A2Fqbqlyo9IpuEf6NtOB1Y1+n2KDXfhcfiMG70padnsNOx/Op4p8I634H1m40jxBpV5ouqW5xLaX0LRSL74YDg9j0NZFf0D/FP4JeCfjTov8AZfjHw/aa1AoIillXbPAT3jlXDofoRnvmvzz+PX/BK3X9ANxqnwv1P/hIbEZf+xtSdYrxB6JJwkn47D9TX3GDz2hXtGt7kvw+/wDzLTPgSitbxR4T1rwTrM+ka/pV5o2pwHElpfQNFIv/AAFgDj371k19JGSkrxGFFFFUAU6KV4JFkjdo5FIZWU4II6EGm0UWuB9RfBH/AIKI/FX4R/Z7HUL9fGugx4X7FrTlpkX0juPvj0G7eB2FfoB8Ef8AgoX8Kvi+beyvNTPg3XZML9h1tljjdvSOf7jc8DcVY/3a/F2ivCxWTYXE6qPLLuv8thNH9HsUqTRrJG6yIwBVlOQR6ipRX4P/AAZ/a2+KHwKkij8NeJZ30pDzo+o/6RZkegRj8mfVCp96+9fgt/wVU8GeKhBYfEHSp/CGoNhTqFqGubJz6kAeZH9MMB3avkMVkmKw+sFzLy3+7/Ilpn3ZRWB4R8a6D480eLVfDms2OuadJ925sLhZkz6EqTg+oPIrfr55pxdmSFFFFABRRRQAUUUUAFFFFABRRRQAUUUUAFFFFABRRRQAUUUUAFFFFABRRRQAUUUUAFFFFABRRRQAUUUUAFFFFABRRRQAUUUUAFJilooAbtDdVH5VzmvfDfwn4p3f2z4Z0fVt33vt1hFNn67lNdLSEe9NScdU7AeM63+xz8FPEAb7V8NdAj3dfsdqLX/0VtxXA61/wTY+BGrA+R4avdJY97PVLg/pI7ivqTNFdUMbiIfDUkvmx3PiLVv+CTXwqvNzWHiHxTYOeitcQSoPwMIP61xWrf8ABIHS5cnTPiZd2w7Ld6Qs36rKn8q/RICjFdUc2x0Nqj/B/mF2fl3qv/BIfxZDu/s3x/o916farOWHP/fJeuR1L/glH8X7ME22reFL5ewjvZ1b/wAehA/Wv1yz7UhPtXVHPcat5J/JD5mfjNqX/BND472OfJ8P6fqGP+ffVIBn/vtlrmr79gP4+afnzfh7dPj/AJ4XtrL/AOgymv2//GiumPEWKW8Yv5P/ADDmZ+EF9+x78atPz5vw119sf88bQy/+g5rDuv2bvixZZ874Z+L0A/iOh3OPz2Yr9+/woxWi4jrdaa/EOY/nrufg/wCPLIkXHgvxDAR18zS51/mtZs/gfxJaZ87QdUhx/wA9LORf5iv6Jto9BTNif3V/KtVxHPrSX3/8AOY/nMl0u/gOJLS5j/3o2H9KrlZQcEOPzr+jzyl/uj8qY9rDKMPEjj0ZQav/AFjX/Pn8f+APmP5xf3v/AE0/WnZl/wBv9a/oxbRdPPWxtj9Yl/wqNvD2lv8Ae020b6wL/hVf6xx/58/j/wAAOY/nSzL/ALf60397/wBNP1r+jBdA0xemnWg+kC/4VIukWKcrZ26n2iUf0pf6xx/58/j/AMAOY/nNWOeQ4VZGPoATVuDRNUuiBDYXcpPZIWP8hX9F6wRqMKigegFL5S/3R+VL/WNf8+fx/wCAHMfzwQfD7xVd/wCp8N6vNn+5Yyt/Ja07X4J/EO/I+zeBPEtwT/zy0i4b+SV/QZtX0X8qXaB2qHxHPpSX3/8AAFzH4F2n7MPxevceV8MfF2D0L6LcIPzKCt6x/Yv+N2oY8r4b62uf+e8Sxf8AoZFfuvijFYviOv0gvxDmPxIsP+Ce3x+1DBXwDJEp/in1Kzjx+Blz+ldPp3/BMT45X2PO03R7DP8Az8amhx/3xur9kM0VnLiHFPaMV8n/AJhzM/JjTP8Agkz8Vrkg3viLwrZoeoS5uJHH4eSB+tdfpX/BIPXJQP7S+JGn2vr9l0t5sf8AfUiV+nGfajJ9K5pZ5jZbSS+SC7Pz60f/AIJC+G4tv9qfELVLv1+yafHBn/vpnrttI/4JSfB/T8G71LxRqbdxNewop/BIQf1r7PxRzXLLNcbPeo/y/IV2fNmi/wDBOz4C6MFJ8Ftfyj/lpealdPn/AICJAv6V3uifsq/B/wAPbDZ/DbwyHX7rzabFMw+jOCa9W59aWuSeLxE/im382IydH8LaN4ei8vStIsdNjxjbaWyRD8lArUCgdBinUVztt6sBKWiikAUUUUAFFFFABRRRQAUUUUAFFFFABRRRQAUUUUAFFFFABRRRQAUUUUAFFFFABRRRQAUUUUAFFFFABRRRQAUUUUAFFFFABRRRQAgzQcUA+tef/FH48+AvgvYm68Y+KLDR8rujtpJN9xKP9iFcu31AxThCVR8sFd+QHoArL8Q+JNJ8J6XPqet6naaRp0A3S3d9OsMSD3ZiAK/Or41f8FY5pfP0/wCGHhzyVOVGsa6Mt9UgU4HqCzH3Wvhn4k/GPxr8X9VOo+MfEl/rtwCSiXMv7qLPURxjCIPZQK+lwmQYit71V8i+9lJH6X/G3/gqT4F8F/aNP8BWEvjXVFyovXzb2KH13Eb5MHsFAPZq+AfjT+1x8TvjxJLF4k8RSxaQ5yNG03NvZqOwKA5fHYuWPvXjdFfY4XKsLhNYxu+71f8AwPkUlYKKKK9YYUUUUAFFFd18K/gf45+NerjTvBvh281mRWAlnjXbBBnvJK2ET8Tk9s1E6kKUXKo7IDha7z4UfAzxz8btZGneDvD13q7qwEtwq7LeDPeSVsKv0JyewNfoP8Av+CV2g6A0GqfFDUh4hvhh/wCxdOdo7RD6SScPJ9BsH+8K+6fDXhXR/Buj2+laDpdppGm267YrSyhWKJB7KoAr5TGcQU6d44ZXffp/wSXI+IfgB/wS18NeFTbar8TL4eKNTXDDSbMtHYxn0duHl/8AHR2INfceh6DpvhrSrfTNIsLbS9Ot12Q2lnCsUUa+iqoAA+laPUUY4r4vE4yvi5c1WV/y+4m9xaKKK5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cN8UPgv4K+M2inTPGXh2z1uAAiOSZMTQk945Vw6H/dIr8/vjp/wSl1XTjcal8Lda/taAZYaHq7rHOPaObhG9g4TA/iNfpzQa78LmGIwb/dy07PYadj+d3xt8P/ABJ8N9cl0fxRol9oWpR9be+haNiP7y54ZT2YZB7Gufr+hnx78MvCvxR0N9I8V6DY67p7ZxDeQhyhP8SN1Rv9pSD718JfHH/glFaXX2jUvhbrhsZOWGia0xeM+0c4BYewcN7sK+zwmf0ato11yv8AD/gf1qUpH5p0V2vxO+C/jb4N6sdO8Y+HL3RJySI5J48wzY7xyrlHH+6TXFV9RCpColKm7ooKKKKsAooooA6TwL8SPFPwy1ddU8K6/qGgX4xmWxnaPeB/CwBww9mBFfafwd/4KveKdB8ix+IugQeJbUYVtT0zFtdgd2aP/VufYeXXwRRXBiMDh8UrVYJ+fX7wtc/dv4Qfte/Cv43CGHw74oto9VkwP7J1E/ZrsN/dCNw5/wBwsPevZwc1/N8rFGBUkEdCK9/+EH7dHxd+Dvk29j4kfXdIjwBpmu5uogo7KxIkQeysB7V8pieHZfFh5/J/5kuJ+4XWjpXw38IP+CqfgLxWILPx1pV34NvmwrXcIN3Zk+pKjzFz6bWA7tX2B4N+IPhn4jaUNS8L69p+vWLcedp9wsoU+jbT8p9jg18viMHiMM7VYNfl95NjpaKKK5BBRRRQAUUUUAFFFFABRRRQAUUUUAFFFFABRRRQAUUUUAFFFFABRRRQAUUUUAFFFFABRRRQAUUUUAFFFFABRRRQAUUUUAFFFFABRRRQAUUUUAFFFFABRRRQAUUUUAFFFFABRRRQAUUUUAFFFFABRRRQAUUUUAFFFFABRRRQAUUUUAFFFFABRRRQAUUUUAFFFFABRRRQAUUUUAFFFFABRRRQAUUUUAFFFFABRRRQAUUUUAFFFFABRRRQAUUUUAFFFFABRRRQAUUUUAFFFJQAtNOK84+KP7Qvw7+DVuZPF/ivTtJmC7hZmTzLpx/swplyPfGK+K/i/wD8FZ4IvPsvhp4WM7cqura+dq/VYEOT6gs491rvw+X4nFfwoO3fZfeOx+itzdw2cEk9xKkMMalnkkYKqgdSSegr5m+MP/BQ/wCEXwp8+1tNWbxlq8eR9j0HEsYb/anJEYHrtLEelflT8WP2kviT8a53bxd4rvtRtS25dPjfybRPTEKYTI9SCfevM6+qw3DsY+9iZX8l/mVyn158ZP8Agpl8UfiMs9l4baDwJpL5G3Tz5l4y+jXDDIPuiofevk7VdWvtc1Ce+1K8uNQvZ23y3N1K0kkjerMxJJ+tVKK+poYShhly0YpFBRRRXWAUUUUAFFFez/BP9kL4nfHmSGXw9oEltoznB1rU829mB6qxGZPogY1jUrU6MeepJJeYHjFek/CD9nX4hfHTUBb+D/Dd1qMAbbLqDjyrSH13ythQe+0EsewNfpP8Dv8AgmD4A+H/ANn1HxrO/jrWEw3kTAw2Ebe0QOZMf7Zwf7or7E0rSLHQtOhsNOs4NPsbdQkNtaxLHHGo6BVUAAewr5XF8QwheOGjd93t/n+RLkfDPwK/4JW+GPC7W+p/EnUz4q1BcN/ZViWhsUPoz8SS/wDjg9Qa+3vDnhfSPB+kW+l6Fplpo+m267YrSyhWKJB7KoArW/GjHFfGYjGV8VK9WV/y+4m9xaKKK5R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V4i8NaR4u0qfTNc0y01fTZxtltL6BZonHurAg18Z/G3/AIJa+BfGn2jUPAd/N4K1RssLKTNxYufTaTvjye4Ygdlr7f7UtdOHxdfDO9KTX5fcO9j8I/jP+yH8UfgY803iHw5NcaRGT/xOdMzc2hHqXUZj/wC2gU+1eM1/R+8ayKVdQykYIIyCK+bfjR+wB8JvjEZ7tdG/4RTW5Mt/aOhBYQzerw48tuepwGP96vrsLxF9nEx+a/yK5j8UqK+u/jL/AMEz/il8OPPvPDiQ+O9ITLBtNHl3ir/tW7HJPtGzmvk7VNKvdEv5rHUbOewvYG2S29zGY5I29GUgEH619ZQxdDEx5qMkyirRRRXUAUUUUAFa/hfxhrvgrVY9T8P6xfaJqMf3LrT7h4ZB7blIOPasiiplGMlaQH2X8Jv+CovxO8ECG18VW1l4405MAvcD7NeY9BKg2n6shJ9a+0PhR/wUc+D/AMSxDbX+qzeDNUfANvrqiOIn2nUlMe7FT7V+MlFeFiMkwuI1S5X5f5bCsj+jXTdTs9Zs4rzT7yC+s5l3Rz20gkjceoYEgj6VdHSv57/h58ZPG/wnvhdeEfFGp6DJu3NHaXDCKQ/7cZ+R/owNfXnwr/4KweM9C8m18d+HrHxRbDAa9sT9juvdiADGx9gqfWvmcRw/iKetJqS+5/5fiTyn6pjil6182/C//goJ8GPid5MH/CR/8IxqMmB9j8Qp9lwf+uuTF/4/n2r6Jsr+21O0iubS4iuraVQ0c0Lh0cHoQRwRXztShVoPlqRafmSWqKKKxAKKKKACiiigAooooAKKKKACiiigAooooAKKKKACiiigAooooAKKKKACiiigAooooAKKKKACiiigAooooAKKKKACiiigAooooAKKKKACiiigAooooAKKKKACiiigAooooAKKKKACiiigAooooAKKKKACiiigAooooAKKKKACiiigAooooAKKKKACiiigAooooAKKKKACiiigAooooAKKKKACiiigAooooAKKKKACiiigAooooAQUHisPxR4z0DwPpjaj4h1qw0SwTg3OoXKQR/TLEDPtXyz8Uf8Agp78JvA/nW/h43/jbUEyALCIwW24djLIAce6KwrooYWviHalBv8AruB9gge1c94y8f8Ahr4e6U2peJte07QbIZxPqFykKsfRdxGT7Dmvyc+K3/BTn4sePPOtvD7WXgfTnyANOj865K+hmkBwfdFQ18r+JPFeteMtUk1LXtXvta1CT791qFw88jfVmJNfS4fh2rPWtJR8lq/8iuU/VL4sf8FUPh14R8608G6bfeNb9chbjBs7PP8AvuC5/BMH1r4u+LX/AAUJ+MXxT862i11fCWlSZH2Pw+pgYj/amJMh464YA+lfNNFfT4fKMJhtVC77vX/gFWRLdXc99cSXFzNJcTyMXeWVizMT1JJ6moqKK9labDCiiigAooooAKK6PwN8OfFHxM1hdL8K6Df6/ftjMNjA0mwerEDCj3OBX2r8Gf8AglF4n14wX3xH1yHw3ZnDNpemFbi7I7q0n+rQ+48z6Vw4jHYfCK9WaXl1+4L2PguC3lupkhhjeaWRgqRopZmJ6AAdTX1B8FP+CdfxW+LJgvNS09fBOhyYJvNaUrOy/wCxb/fJ/wB7YD61+onwd/Za+GnwMijPhXwxaw6gq4bVbsefeP6/vWyVz3C7R7V6yK+RxXEU5e7ho283/kRzHy/8Ev8Agnn8KfhELe9vNNPjPXY8N9t1tVkiRvWOD7i+o3bmH96vpyGFII1jjRY0UAKqjAA9AKl60cCvlK1erXlzVZNskWiiis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APWvPvij8BfAXxosTbeMPC9hrBC7UuZI9lxEP8AYmXDr9AcV6CM0dKcJypvmg7PyA/N/wCMf/BJnPn33wz8TY6suk69+eEnQfgAyfVu9fD3xS+AXxB+C96bfxh4Wv8AR03bUu2j8y2kP+xMuUb6A5r+gHFVdQ0611WzltLy2iu7WZSkkE6B0dT1BU8EV9Hhs+xNHSr7y+5/eVzH849Ffsx8Xv8AgnD8Ivif591pumyeCdWfJFxoZCQFv9q3OUx7JsPvXxJ8Xf8AgmR8Vfh/5914cW18daWmSG08+VdhfVoHPJ9kZzX1mGzrC4jRy5X2en47FXR8hUVoa74e1Twvqc2naxpt3pWoQnbLa3sDQyofQqwBFZ9e4pRkrxGFFFFMAooooAK7b4efGvx38J7kTeEvFmqaH825oba4byXP+3Eco34g1xNFROnCouWaugPuj4Zf8FXvHvh/yrfxpoGneK7YYDXVqfsV0fUnAaM/QIv1r60+Gf8AwUf+DPxBEMN7rU/hC/fA8jXYPLTPf98haMD3Yr9K/GOivCr5HhK2qXK/L/LYVkf0X6F4j0rxTp0d/o+p2erWMn3LmxnWaNvoykg1pY/Cv53PCPj7xL4A1EX/AIa1/UtBvBj99p108DH2JUjI9jX058N/+Cnfxg8F+VBrc2neMbJcAjUrcRT7faSLbz7sGr52vw7XhrRkpeujJ5T9iMZo6V8P/Dj/AIKt/DnxJ5UHi3RdV8IXLY3TRgXtsv8AwJAJPyjNfUHw/wDj38O/inGn/CKeMtH1mVxkW0N0ouB9Ymw4/Fa8CvgsRh/4kGvy+8Vj0GikBzS1xiCiiigAooooAKKKKACiiigAooooAKKKKACiiigAooooAKKKKACiiigAooooAKKKKACiiigAooooAKKKKACiiigAooooAKKKKACiiigAooooAKKKKACiiigAooooAKKKKACiiigAooooAKKKKACiiigAooooAKKKKACiiigAooooAKKKKACiiigAooooAKKKKACiiigAooooAKKKjklSJC7sEVRkknAAoAeaOvSvGPiJ+2D8H/hgJU1rx1pjXceQbPTpDeThv7pSINtP+9ivlv4j/wDBW/Q7PzbfwN4MvNTfkLe63MtvGD6+Um4sPqymu+hl2KxH8Om7d3ovxHZn6FE4rlPHPxT8IfDWy+1eKvE2l6BDjcpvrpImf/dUnLH2ANfjz8Sf+Cgvxr+I/mwnxP8A8I1YyZ/0Xw/F9lx9JcmX/wAfr551PVb3Wr2W81C8nvruU7pJ7mQyO59SxJJr6Chw5VetedvJaj5T9Zvib/wVP+GHhISweFrHUvGt4uQskKfZLUn3kkG/8oyPevkn4nf8FOfi7458630Oaw8F2D5AXTYfMuCvoZZN3PugWvkWivo6GT4Shry8z89f+B+BVkbPinxlr/jjU31HxDrWoa5fv1udRuXnk+m5iTj2rGoor2YxjBWiMKKKKoAooopgFFFdX4A+FPjH4p6n9g8JeG9R1+5BAYWVuzpHnu7/AHUHuxArOU401zTdkBylABJ45r70+EP/AASg8W68Ybz4ha/beGbU4ZrDTsXV2R3Vn/1aH3Bf6V9ufCH9jH4TfBcQT6L4XgvtViwRqur4urncP4lLDah/3FWvAxOeYahpB878tvv/AMhXR+UXwd/Ys+LPxrME+j+GZtM0iXB/tXWc2tttP8S7hukHuitX3V8G/wDglZ4G8KeRfePNUufGN+uGNlBm1slPodp8x8eu5Qe619yBQOgxS4r5PE53isRpF8q8t/v/AMiWzB8IeCtA8A6PHpXhzRbHQ9Pj+7bWFusKZ9SFAyfc8mt+iivAbcnd7k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yHj/AOFPg/4qab9g8W+G9O1+2AIX7bbq7x57o/3kPupBr48+LH/BKHwX4g8668B6/e+Fbo5K2V8DeWvsoYkSL9Sz/SvvHqKBxXXh8biMN/Cm15dPuHex+IHxX/YQ+MfwmMs914Zk8QaZHk/2hoBN3HgdygAkUe7IB718/wA0MlvK0cqNHIpKsjjBBHUEV/R/ivNPid+zl8NvjHG//CW+D9N1S5YY+3CLybofSZNr/hnFfT4biKa0xEb+a/y/4JXMfgRRX6afFP8A4JJ6Vema6+H3i+fTZDkrp2ux+dFn0EyAMo+qMfevj/4pfsTfGH4S+dNqng+61LTo8n+0NF/0yHaP4jsyyD3dVr6bD5phMTpGav2ejHdHhdFOdGjYq6lWBwQRgim16q12GFFFFABRRRQAU6OR4nV0YoynIZTgg02ihq4Hsnw9/bA+MHwx8pNE8d6o1rHwLPUZBeQgf3QkoYKP93FfTfw+/wCCt/ifT/Kh8aeDdP1iMYVrrSZ3tJAP7xR96sfYFRXwBRXnVstwuI+Omr/c/wAAsj9l/h//AMFKfgp40Ecd9q994Vu3wPK1m0YLn/rpFvQD3Yivonwl8RPC/j6zN14b8RaXr9vjJk028jnA+u0nH41/O/VnT9TvNIu47qxu57O5jOUmt5CjqfUEcivCrcOUpa0pteuv+RPKf0c59qCRX4aeBv24vjZ4A8tLHx3qGoWyYH2fWNt8pHpulDMB9CK+h/Av/BXDxRYeXF4v8E6bq6Dhp9KuHtHx67X8wE+wKj6V4dbIMXT+C0vR/wCYuVn6iHkUdK+QPBP/AAVD+DXicxx6vJrHhSY8MdQsjLED7NCXOPcqK9/8E/Hv4cfEUIPDfjfQ9Wmfpbw30fn/AIxkhx+IrxquDxFD+JBr5Cseg0U1WB6HNOrlEFFFFABRRRQAUUUUAFFFFABRRRQAUUUUAFFFFABRRRQAUUUUAFFFFABRRRQAUUUUAFFFFABRRRQAUUUUAFFFFABRRRQAUUUUAFFFFABRRRQAUUUUAFFFFABRRRQAUUUUAFFFFABRRRQAUUUUAFFFFABRRRQAUUUUAFFFQXN1DaQvLPKkMSDczyMFVR6kmgCY0dK8f8b/ALW/we+HwkXWPiFoyzR8Nb2c/wBslU+hSEOwP1FfP/jf/gq/8NdEEkfhzQNc8Szr92SREs4G/wCBMWcf98V20sBiq38Om38rfmOx9wEUhIA5r8m/Hf8AwVf+JmveZF4a0PRfC8DfdkdGvLhf+BMQh/74r528dftTfFr4k+YviDx9rVzBJ9+1guDbQN9YotqH8q9mjw9ip61Go/i/wHys/bDx38evh38MRIPFHjTRdHmTrbT3iGf8IgS5/AV82/EH/gqj8KfDIli8OWer+L7lc7Hhg+y27fV5cOP+/Zr8jmdnJLEsTySTSV7lHh7Dw1qycvwX+Y+U+2PiF/wVZ+JviPzYfC+kaP4St2+5KUN5cr/wJ8If+/dfMvxB+PfxF+Kbv/wlXjHWNZhc5NtNdMLcH2iXCD8FrgaK92jgcNQ/hwS/P79yrCk5pKKK7gCiiigAooooAKKKu6Pomo+IdQisdLsLnUr2Y4jtrSFpZHPoFUEmk5RjrIClRX1L8Lf+CcPxk+I3k3F9pEHg7TnwfP12Xy5cd8QqGkB9mC/Wvr/4V/8ABKz4deFRDc+MdU1DxneLgtbgmytM/wC6hLn/AL7wfSvHxGcYOh9u77LX/gfiK6Pys0Hw5q3irUotO0XTLzVr+U4jtbGBppXPsqgk19TfCj/gmb8WviD5NzrsFp4H0x8Evqj77kr/ALMCZIPs5Sv1k8FfDXwr8NdMFh4V8O6boFrgbo7C2SLfjuxAyx9zk105xXzGI4iqy0oR5fN6v/InmPkP4Tf8EyvhP4A8m71+O78cammCW1JvLtQ3qIEOCPZ2cV9VaF4e0vwtpsOnaPptppVhCMR2tnAsMSD0CqABWnSYFfNV8TWxDvVm2SLRRRXO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EZpaKAPL/iV+zZ8Mvi+kh8WeDNM1K6kGDfJF5N1/wB/o9r/AK4r5K+J3/BJTw7qRlufAfi280aY5ZbHWIxcwk+gkXayj6hzX6CZpOK7qGPxOG/hTaXbdfcx3PxI+Jn7AXxq+GnmyyeFn8R2Eef9L8Pv9rBHr5YAl/NK+fb/AE660q7ltb22ms7mI7ZIZ4yjofQg8g1/RzjiuR8d/CXwZ8T7P7N4r8L6Vr8e3arX1qkjoP8AYcjcv1BFfRUOI6i0rQv5rT8B8x/PZRX64fEb/glf8LfFfmzeGb3VfBt02dscUv2u2U+6SHefwkFfLHxH/wCCWvxX8J+bN4cuNL8Z2i5KrbTfZbkj1McuF/AOa+hoZzhK+nNyvz0/HYq6Pjaiut8c/CXxr8NLkweKvC2raC2dqtfWjxo/+65G1vqCa5KvZhOFRc0XdDCiiirAKKKKACiiigApQxXoSPpSUUWuB6D4L/aC+JXw98seHfHOu6ZCn3beO+kMH4xsSh/EV714L/4Kg/GfwyETVJtG8URDgnUbERSEezQlBn3INfIlFcVXBYav/Epp/ILH6X+Dv+CvWmS+XH4q+Ht3a4+/caRfLNn6RyKmP++zXuHg/wD4KSfA3xSEW48Q3nh6d+kWrWEi/m8YdB+LV+MFFeTVyHB1PhTj6P8AzuLlR/QT4U+OHw+8dmMeH/Gug6vI/SG01GJ5PoUDbgfYiu3DhujA/Sv5wAxHQkfSuz8KfGnx/wCBtg8PeNNf0aNOkVnqMscf0KhsEexFeVU4bf8Ay7qfev6/IXKf0H0V+KvhP/gox8dvDGxJPFUOtwJ0i1Swhkz9XVVc/wDfVew+GP8Agrr4ws9g8Q+BdF1QD7x065ltCf8Avrza8ypkOMh8Npej/wA7C5WfqRg+tLXwh4Z/4K2/D+/2LrvhHxBpDt1a0aG6RfqSyHH0Fes+G/8Agol8CPEexW8YNpczf8stRsZ48fVghQf99V5tTLsXT+Km/kr/AJCsz6Vpa8+8N/tAfDTxdsGjePfDmoSN0ih1SEyfim7cPxFd1FcRXEayRSo6MMhkYEEexrhcJR0krCJ6KTNLUgFFFFABRRRQAUUUUAFFFFABRRRQAUUUUAFFFFABRRRQAUUUUAFFFFABRRRQAUUUUAFFFFABRRRQAUUUUAFFFFABRRRQAUUUUAFFFIWAoAPxoqjqOs2GkW7T395b2cI6y3EqxqPxJrzjxJ+1P8IfCYcaj8RvDiOn3ooNQjnkH1SMs36VcKVSfwRb9EB6rQa+VPEv/BS/4GaCHFrreo68y/w6dpsoyfYyiMfrXkvib/grv4Ztt48PeANV1H+62pXsdr+JCCX8s1308sxlT4ab+en5jsz9BaTA9a/KDxT/AMFZ/iVqQdND8NeH9Fjbo8yS3Mq/Ql1X81rxzxX+3l8c/F29bjx7eWELdI9KhitNo9mjUN+Zr0qfD+LqfFaPz/yHys/by5u4bOJpZpkhiQZZ5GChR6kmvNPFn7UXwl8EbxrHxC8P28qfeghvknmH1jjLN+lfhb4l8feJvGcvm6/4i1XXJc536jeyTnPrl2NYOc16dPhtf8vKn3IfKfsH4w/4KifBjw7vXTJdb8TyDhTp9gYkJ9zMYyB+Brw/xh/wV51GTfH4W+H1tb4+5cavftLn6xxquP8Avs1+dlFetSyLB094uXq/8h2R9O+NP+Cjnxx8YeYkPiO28O279YdHso48fR3DuPwavCPFnxN8X+PpjL4l8Uaxrzk5/wCJjfSTgfQMxx+FczRXq0sLh6PwQS9EOwZzRRRXWAUUUUAFFFFABRRRQAUUoBPQZr0/4efsx/FP4qeU/hnwRq99bSY23ksH2e2P0mk2p+tZzq06S5ptJeYHl9Ffefw3/wCCS/jPWPKn8aeKtN8OwHDNa6fG15P/ALpJ2Ip9wWr6n+HH/BNz4MeAfKmvdIu/F18mD52uXBdM9/3SBUI9mDV4dfPMJR0T5n5f57Cuj8gPCvgjxD461FbDw5oeo67enGLfTrV53+uFBwPevpz4Z/8ABMj4weODFPrVvYeDLB8Evqk4knK+0Ue459nK1+u3h/wto3hLTksND0my0exj+5bWFukEa/RVAFaufxr56vxFWnpRgo+urJ5j4p+GX/BK/wCGXhTyrjxXqGp+NLxcFonf7Hak/wC5Gd/5yEe1fVfgf4X+EfhpYfY/CnhrTNAgIAYWFqkTP7uwGWPuSTXV9KOtfO18ZiMR/Em3+X3CuFLRRXK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q3tlb6hbSW91BFcwSDa8UyBlYehB4NeG/EP9hv4K/EjzZb7wTZ6ZePk/atFJsnB9dsZCMf8AeU173+FFaU61Wk705NejA/Ozx/8A8EitNnEs3gnx1c2h5KWet2yzA+xlj24/74NfNXj7/gnR8b/AvmyReHIfEtpH/wAvGhXSzZ+kbbZD+CV+1GaODXt0c8xlLRtSXmv8iuZn86viTwfr3g2+Nlr+i6hol4OtvqNq8En/AHy4BrHr+jHWvD+l+JLJ7LVtOtNTs3+9b3kCyxt9VYEGvB/HX7AfwP8AHnmSS+DYdFun6XGiSvabfpGp8v8A8cr3KPEdN6VoNemv+Q+Y/Eaiv0v8d/8ABInS5fMl8HePLq06lLXWrRZgfYyxlMf98Gvnnxv/AME0vjd4R8x7LSNP8UW6c+ZpF8pOP9yXYxPsAa9ulm2CrfDNL10/Md0fK1FdX4x+FPjP4eylPE3hTWdBION2oWMkKn6MwAP1BrlMYr1IThUV4u6GFFFFWAUUUUAFFFFABRRRQAUUUUAKCR0OK1tD8Ya94Yk8zR9a1HSnzndZXTwnP1UisiipcYtWaA9h8Pftg/Gnwzj7F8SfEEgXoL27N2B+Eu6vR9C/4KX/AB10jb9p17TtZA7X2lwrn6+UEr5XorkngcNP4qcX8kFj7s0P/grf8QbYqNX8H+HL8DqbQz25P5u/8q9B0T/gr9p8m1dX+Glzb+r2WrLLn/gLRL/OvzSorink2BlvT+5v/MVkfrXo3/BV/wCE2oBVv9F8UaZJ3LWsMiD8Vmz+ldzpH/BSH4C6ptEviu5012/hu9Luf5ojD9a/FuiuOXD+Els2vn/mg5Ufu3pP7ZXwT1kKbf4laDHn/n6uPs//AKMC11um/Hf4ba1j+z/H/hm9J6C31e3c/o9fz70Akd65ZcN0vs1H+AuU/ozsde03VU3WWoWt0vXMMyuP0NXfMU/xD86/nCSaSNgyuysOQQcYrc074g+KNHx9g8R6tZY6fZ76WPH5NXPLhqX2av4f8EOU/ojzRmvwCsv2jvitpuBa/ErxbCo/hXW7nb+W/FdFY/tl/GzTseV8SddfH/Pe483/ANDBrmfDlfpNfiLlP3bzS1+IVp/wUC+P1kB5fxBnbH/PXT7ST/0KI1tWn/BSb4922PM8VWl1j/nrpNsM/wDfMYrN8O4pbSj97/yDlZ+0OBRgV+Otv/wVB+N8ON93ok//AF000D+TCtO2/wCCq/xlg+/Y+Frj/rpYSj/0GYVk8gxi7ff/AMAOVn68baNtfkrF/wAFZ/i4uN/h/wAHuP8Arzugf/SmrcX/AAVs+J4/1nhbwq/+7Dcr/wC1jWf9hY3+VfeHKfq/j3ox71+U4/4K4fEbv4Q8Mn6C4/8AjlSL/wAFcfiCOvg7w4fo0/8A8XS/sPG/yr70HKz9VMH1owfWvyqb/grj8Qu3g/w2Pr9o/wDjlRt/wVv+I/8AD4R8Mj6rcH/2rR/YeN/lX3oOVn6s7aNtfk7L/wAFa/il/wAs/DHhNf8Aet7k/wDtcVUk/wCCsnxecfLoXg9PpZXP9bin/YWN/lX3hyn62YFHHrX5B3H/AAVR+M85+SDw1b/9c9PkP/oUprMuf+CnfxynBCalo9vnvHpiHH/fWa0WQYx9vvDlZ+yNJur8V7v/AIKPfH65z5fjKG1/65aTZn/0KI1iXv7e/wAer8ES/EO8XP8AzxtLaL/0GMVquHcU95R+9/5Bys/cPPvSFgK/B2//AGu/jRqOfN+JfiJM/wDPC+eL/wBAxXOX/wAfPibqgIvfiJ4quweom1q5cfq9arhuv1mvxDlP6BDIg/iH51kap4x0LRVJ1DWdPsQOv2m6SPH5mv57NR8Wa3q+ft+sX97nr9ouXkz+ZrLLsf4j+ddMeGn9qr+H/BHyn796n+0Z8K9GyL34j+FLdx/A+s2+7/vnfmuQ1f8Abi+BmiAm4+I+lyY6/ZFluP8A0WjV+GOc0VvHhyiviqP8P+CHKfstrH/BTL4F6Zu+z65qWq4/59NLmXP/AH8CVwut/wDBWv4a2wYaX4W8TX7DoZo4IFP4iVj+lflHRXXHh/CR3u/n/kPlR+jut/8ABYCQ710j4ZKv92W91jd+aLCP/Qq8913/AIKyfFS+3Lpnh/wxpkZ6M0E80g/Eygf+O18SUV2QyfBQ2gvnd/mwsj6Y13/goz8eda3KnjCLTIm6pY6bbL+TMhYfnXm3iD9p74teKNw1L4jeJZo2+9FHqUsUZ/4AjBf0rzCiu2GDw1P4KaXyQ7FvUNXvtXuDPfXtxeTHrJcSs7H8SaqUUV1qKWwBRRRTAKKKKACiiigAooooAKKKKACilCljgAk+1ej+CP2b/ij8RfLbw94E1zUIJPu3P2N44D/21cBP1rKdWnTV5tJeYHm9FfZXgf8A4JX/ABc8RmOTXbrRPCsB++lxdG5nH0WIMp/77FfRHgT/AIJK+BdI8uXxV4r1jxDMvJiso0soWPoQfMYj6MK8mtnOCo/bu/LX/gCuj8rcZrsPA/wd8c/EqVU8LeEtY10E4MllZySRr/vOBtX8SK/azwH+x98HPhzsfRvAGlNcJgrc6hGb2UH1DTFip+mK9ghtorWJIoo0ijQbVVQAAPQCvFrcSJaUaf3/AOSFzH5BeAP+CX3xg8VmOXW10rwjbnBYX90JpseyQ7hn2Zlr6V+H/wDwSY8B6L5c3i3xPq/iSdcFobNEsoD7EfO5H0YV93HpR2rwq2dY2tpzcq8v6uTc8q+Hf7L3wq+Fflv4b8D6TZ3MeNt5ND9ouR9JZdzj8DXqiqAOABQBmlAxXjSqTqvmnJt+YhaKKKk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gntormJo5Y0lRxtZHUEEehFeV+Mv2UvhD4+8w618PtCllk+/PbWotZm+skW1j+det0lXGrOm7wk16OwHxf40/4JU/CbXvMk0O/13wzMfuJDcrcQr9VkUuf++68J8Yf8EjPFtlvbwv450jVlHKx6pbSWbfTKeaCfy/Cv1GzijmvUpZvjKW1S/rqO7PxH8Y/8E/vjn4O3u/gqXV7dek2kXMVzu+iK2/8A8drxXxP8PfFPgmYxeIfDeraFIDjZqNlLbnP/AANRX9EXWoLi1hu4nimhSaJxhkkUMGHoQa9elxHWX8SCfpp/mPmP5xMYor98fFn7L/wm8cbzrPw88P3Er/enisUhmP1kjCt+teN+Kv8AgmH8EfEG82Nhq/h1m6HTdRZwD9JhJXp0+IsPL44tfcx8x+OVFfpZ4p/4JCWEm9/DnxEuLfH3YNT05Zc/V0dcf9815D4n/wCCVPxc0je+laj4e12MfdSG7eGU/USIFH/fVenTzfBVNppet1+Y7o+MaK9z8TfsP/HHwoX+1/DvVblV/i03y73P0ELMa8t8Q/DzxV4RZhrvhrV9GKnBGoWMsGP++lFehDEUavwTT9GhnPUU4gjqCKbXTdAFFFFABRRRQAUUUUAFFFFABRRRQAUUUUAFFFFABRRRQAUUUUAFFFFABRRRQAUUUUAFFFFABRRRQAUUUUAFFFFABRRRQAUUUUAFFFFABRRRQAUUU5Y2cgKpYnsBRdANortPDvwV+IHi7b/YngfxDqqt0e00uaRfruC4A969W8Mf8E/fjt4oKsngiXTYT1l1K7gt9v1Vn3/+O1yzxWHpfHNL1aA+daK+5vDH/BJb4j3+x9d8U+HtHjbqtuZrqRfqNiL+TV694V/4JE+ErTYfEfjvWNUI5ZdNtYrQH2+fza86pnWCp/bv6JsV0fl3ShSegJ+lftJ4V/4Jx/ArwyUeXwtca3OnSXU7+Z8/VEZUP4rXs3hP4JfD/wABlD4f8F6Do8idJrTTokk+pcLuJ9ya82pxHRj/AA4N/cv8xcx+FnhP4H/ELx2UPh/wTr+rRv0mtdOleIe5fbtA+pr27wd/wTV+OPivy2utEsPDcL9JNXv0HHqVi8xh9CM1+zaqB0AH0pcV5NXiLES/hxS/H/IXMfmt4O/4JCXL+XJ4q+IUUX9+20iwL5+ksjDH/fFe7eDf+CZHwT8LeW+oafqviiZed2q37Kuf92ERjHsc/jX1nS15NXNcZV3qNemn5Cuzg/BnwL+Hvw82Hw34L0PR5U6T2thGs34yY3H8TXdBQBwMUuKOlebKcpu8ndiFoooq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MU1o0cEMoYHggjNPooA4fxD8Evh94tLHWvA3h7VGbq93pcEjfXJXOa808QfsE/AnxHuM/w/tLWQ9HsLme22/QRuB+Yr6BHWnVvDE1qfwza9GwPjHX/wDglT8H9VLNYX/iTRnP3Vt72ORB9RJGxP515xr3/BILTZdzaL8Sbq29I77Slmz9WWVcflX6Kc+tITz0rtp5tjYbVH89fzHdn5Ua3/wSS+IttuOleLvDl+B0F0Z7cn8o3H61wWtf8EyvjppW77No2l6vj/nz1SJc/wDf0pX7KA0pOK7Y5/jIfE0/l/lYd2fhfq/7EHxy0Td9o+HOqybev2Qx3H/otmzXE6t8A/iXoW7+0fh94oslHVp9HuFX8ymK/oFGDSlQe1dcOJKy+KCf3ofMfzk3+jahpUnl3tjc2j/3Z4mQ/kRVQqR1BFf0eTWcNxEY5YkkQ9VdQQfwrl9U+EngjWw39peD9B1Dd1+1aZDJn/vpTXXHiX+al+P/AAA5j+eqiv3q1D9k34NamD53wy8Lrn/nhpkUP/oAFcvqf7BfwG1PPnfDyzTP/Pvd3MP/AKBIK6IcR0H8UJfh/mHMfh7RX7QX3/BNX4DXefK8M3tln/nhqtwcf99u1c5f/wDBK/4MXWfKm8R2ef8AnhqCHH/fcbV0LiHBvo18v+CPmR+QVFfq/ef8El/hYwP2fxP4ti/37i2f+UArFvf+CR3gsqTb+Otcix/z0t4X/litlnmCfV/cwPy6or9Lrv8A4JE6KM+T8Sb5P9/SUb+UorF1P/gkhDZozp8U3Kj+E+Hxn8/tNbRzjBydlP8AB/5DPzror7l1D/gmYtgSP+Fjl/8AuB4/9uK5XUP2BFsf+Z6L4/6hGP8A2vXXHH4eW0vwYrnyJRX1DL+xMsf/ADORP/cL/wDt1UX/AGOVj/5m0n/uG/8A22rWMovr+A7nzZRX0tH+xssmP+KuI/7hv/22r8X7EKyY/wCKzIz/ANQv/wC3UvrlFdfwC58tUV9jad/wT1W/2j/hPSmf+oPn/wBr11Omf8Ev11Dbn4lGPPpoQP8A7cVm8ww0d5fgxaHwhRX6P2n/AASGtjgzfFOVwR0TQAv87k1pWv8AwSM0Djz/AIjajJ/uaYi/zkNcjzrBL7X4P/IZ+Z1FfqXZf8EkPAYANz418Qy5/wCeccCfzU1tWX/BJv4TIA03iHxfMe6/a7ZVP/kvn9ayee4RdX9wj8mqK/YWx/4JdfBO1x5sOvXmP+e+o4z/AN8ItdHY/wDBN/4BWYHmeDp7wjvPq13/AOyyisXxDhFspP5L/MOZH4r0V+5mnfsN/AvSyPJ+HWmPj/n4eWb/ANDc11GnfswfCLSSrW/wz8KKy9GfSIHYfiyk1zy4jo/Zg/wFzH4GBGPQE/hWtpXhLXNdIGm6NqGoE9Ba2ryZ/wC+Qa/oK0j4feGNDC/2b4d0nT9vT7LYxR4/75UVviJVHCgfQVzS4lf2aX4/8AOY/AnSP2afixrm02Xw38VTI3SQ6ROqf99FQP1rttH/AGCPjxrZXyPh/dwqe93dW9vj8HkBr9wQaXArklxHXl8MUvvDmPx60X/glx8bNU2/aY9A0fPX7ZqJbH/fpHrvdD/4JE+Mbgr/AGx470WxH8X2K2mucfTd5ea/UgUm6uWWfYyXwtL5f53FzM/P7Qf+CQ/he32/218QNWv/AO99hsorbP8A300lekeHv+CXfwT0Yr9rt9d1zHUX+pFc/XyVjr66FBOK4p5pjJ/FVfy0/IV2eIeHv2KPgf4Z2/Y/hxo023p9vR7z8/OZ816Z4e+HPhTwkF/sPwzpGjbeB/Z9jFBj/vlRXR9RSGuGVerU+Kbfq2IAoUcAClpaKy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/2Q=="/>
  <p:tag name="MMPROD_UIDATA" val="&lt;database version=&quot;7.0&quot;&gt;&lt;object type=&quot;1&quot; unique_id=&quot;10001&quot;&gt;&lt;property id=&quot;20141&quot; value=&quot;hai tam giac bang nhau Tiet 19&quot;/&gt;&lt;property id=&quot;20148&quot; value=&quot;5&quot;/&gt;&lt;property id=&quot;20184&quot; value=&quot;7&quot;/&gt;&lt;property id=&quot;20193&quot; value=&quot;-1&quot;/&gt;&lt;property id=&quot;20221&quot; value=&quot;C:\Users\CAO SANG\Desktop\&quot;/&gt;&lt;property id=&quot;20224&quot; value=&quot;D:\adfakjfak&quot;/&gt;&lt;property id=&quot;20226&quot; value=&quot;D:\2016-2017\hai tam giac bang nhau Tiet 19.ppt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138&quot;&gt;&lt;property id=&quot;20148&quot; value=&quot;5&quot;/&gt;&lt;property id=&quot;20300&quot; value=&quot;Slide 5 - &amp;quot;Hình thành kiến thức&amp;quot;&quot;/&gt;&lt;property id=&quot;20301&quot; value=&quot;Hình thành kiến thức&quot;/&gt;&lt;property id=&quot;20302&quot; value=&quot;0&quot;/&gt;&lt;property id=&quot;20303&quot; value=&quot;-1&quot;/&gt;&lt;property id=&quot;20307&quot; value=&quot;293&quot;/&gt;&lt;property id=&quot;20309&quot; value=&quot;-1&quot;/&gt;&lt;property id=&quot;20312&quot; value=&quot;0&quot;/&gt;&lt;/object&gt;&lt;object type=&quot;3&quot; unique_id=&quot;10178&quot;&gt;&lt;property id=&quot;20148&quot; value=&quot;5&quot;/&gt;&lt;property id=&quot;20300&quot; value=&quot;Slide 6&quot;/&gt;&lt;property id=&quot;20301&quot; value=&quot;Định nghĩa&quot;/&gt;&lt;property id=&quot;20302&quot; value=&quot;0&quot;/&gt;&lt;property id=&quot;20303&quot; value=&quot;-1&quot;/&gt;&lt;property id=&quot;20307&quot; value=&quot;295&quot;/&gt;&lt;property id=&quot;20309&quot; value=&quot;-1&quot;/&gt;&lt;property id=&quot;20312&quot; value=&quot;0&quot;/&gt;&lt;/object&gt;&lt;object type=&quot;3&quot; unique_id=&quot;10372&quot;&gt;&lt;property id=&quot;20148&quot; value=&quot;5&quot;/&gt;&lt;property id=&quot;20300&quot; value=&quot;Slide 7&quot;/&gt;&lt;property id=&quot;20301&quot; value=&quot;Định nghĩa&quot;/&gt;&lt;property id=&quot;20302&quot; value=&quot;0&quot;/&gt;&lt;property id=&quot;20303&quot; value=&quot;-1&quot;/&gt;&lt;property id=&quot;20307&quot; value=&quot;297&quot;/&gt;&lt;property id=&quot;20309&quot; value=&quot;-1&quot;/&gt;&lt;property id=&quot;20312&quot; value=&quot;0&quot;/&gt;&lt;/object&gt;&lt;object type=&quot;3&quot; unique_id=&quot;10373&quot;&gt;&lt;property id=&quot;20148&quot; value=&quot;5&quot;/&gt;&lt;property id=&quot;20300&quot; value=&quot;Slide 8 - &amp;quot;2. Kí hiệu&amp;quot;&quot;/&gt;&lt;property id=&quot;20301&quot; value=&quot;Kí hiệu&quot;/&gt;&lt;property id=&quot;20302&quot; value=&quot;0&quot;/&gt;&lt;property id=&quot;20303&quot; value=&quot;-1&quot;/&gt;&lt;property id=&quot;20307&quot; value=&quot;299&quot;/&gt;&lt;property id=&quot;20309&quot; value=&quot;-1&quot;/&gt;&lt;property id=&quot;20312&quot; value=&quot;0&quot;/&gt;&lt;/object&gt;&lt;object type=&quot;3&quot; unique_id=&quot;10374&quot;&gt;&lt;property id=&quot;20148&quot; value=&quot;5&quot;/&gt;&lt;property id=&quot;20300&quot; value=&quot;Slide 9&quot;/&gt;&lt;property id=&quot;20301&quot; value=&quot;Luyện tập - Bài tập 1&quot;/&gt;&lt;property id=&quot;20302&quot; value=&quot;0&quot;/&gt;&lt;property id=&quot;20303&quot; value=&quot;-1&quot;/&gt;&lt;property id=&quot;20307&quot; value=&quot;300&quot;/&gt;&lt;property id=&quot;20309&quot; value=&quot;-1&quot;/&gt;&lt;property id=&quot;20312&quot; value=&quot;0&quot;/&gt;&lt;/object&gt;&lt;object type=&quot;3&quot; unique_id=&quot;10375&quot;&gt;&lt;property id=&quot;20148&quot; value=&quot;5&quot;/&gt;&lt;property id=&quot;20300&quot; value=&quot;Slide 11&quot;/&gt;&lt;property id=&quot;20301&quot; value=&quot;Bài tập 2&quot;/&gt;&lt;property id=&quot;20302&quot; value=&quot;0&quot;/&gt;&lt;property id=&quot;20303&quot; value=&quot;-1&quot;/&gt;&lt;property id=&quot;20307&quot; value=&quot;303&quot;/&gt;&lt;property id=&quot;20309&quot; value=&quot;-1&quot;/&gt;&lt;property id=&quot;20312&quot; value=&quot;0&quot;/&gt;&lt;/object&gt;&lt;object type=&quot;3&quot; unique_id=&quot;10377&quot;&gt;&lt;property id=&quot;20148&quot; value=&quot;5&quot;/&gt;&lt;property id=&quot;20300&quot; value=&quot;Slide 18&quot;/&gt;&lt;property id=&quot;20301&quot; value=&quot;Củng cố kiên thức&quot;/&gt;&lt;property id=&quot;20302&quot; value=&quot;0&quot;/&gt;&lt;property id=&quot;20303&quot; value=&quot;-1&quot;/&gt;&lt;property id=&quot;20307&quot; value=&quot;305&quot;/&gt;&lt;property id=&quot;20309&quot; value=&quot;-1&quot;/&gt;&lt;property id=&quot;20312&quot; value=&quot;0&quot;/&gt;&lt;/object&gt;&lt;object type=&quot;3&quot; unique_id=&quot;10379&quot;&gt;&lt;property id=&quot;20148&quot; value=&quot;5&quot;/&gt;&lt;property id=&quot;20300&quot; value=&quot;Slide 20&quot;/&gt;&lt;property id=&quot;20301&quot; value=&quot;Hướng dẫn về nhà&quot;/&gt;&lt;property id=&quot;20302&quot; value=&quot;0&quot;/&gt;&lt;property id=&quot;20303&quot; value=&quot;-1&quot;/&gt;&lt;property id=&quot;20307&quot; value=&quot;306&quot;/&gt;&lt;property id=&quot;20309&quot; value=&quot;-1&quot;/&gt;&lt;property id=&quot;20312&quot; value=&quot;0&quot;/&gt;&lt;/object&gt;&lt;object type=&quot;3&quot; unique_id=&quot;10475&quot;&gt;&lt;property id=&quot;20148&quot; value=&quot;5&quot;/&gt;&lt;property id=&quot;20300&quot; value=&quot;Slide 19&quot;/&gt;&lt;property id=&quot;20301&quot; value=&quot;Củng cố kiến thức&quot;/&gt;&lt;property id=&quot;20302&quot; value=&quot;0&quot;/&gt;&lt;property id=&quot;20303&quot; value=&quot;-1&quot;/&gt;&lt;property id=&quot;20307&quot; value=&quot;309&quot;/&gt;&lt;property id=&quot;20309&quot; value=&quot;-1&quot;/&gt;&lt;property id=&quot;20312&quot; value=&quot;0&quot;/&gt;&lt;/object&gt;&lt;object type=&quot;3&quot; unique_id=&quot;10673&quot;&gt;&lt;property id=&quot;20148&quot; value=&quot;5&quot;/&gt;&lt;property id=&quot;20300&quot; value=&quot;Slide 12&quot;/&gt;&lt;property id=&quot;20301&quot; value=&quot;Kết quả bài tập 2&quot;/&gt;&lt;property id=&quot;20302&quot; value=&quot;0&quot;/&gt;&lt;property id=&quot;20303&quot; value=&quot;-1&quot;/&gt;&lt;property id=&quot;20307&quot; value=&quot;313&quot;/&gt;&lt;property id=&quot;20309&quot; value=&quot;-1&quot;/&gt;&lt;property id=&quot;20312&quot; value=&quot;0&quot;/&gt;&lt;/object&gt;&lt;object type=&quot;3&quot; unique_id=&quot;10884&quot;&gt;&lt;property id=&quot;20148&quot; value=&quot;5&quot;/&gt;&lt;property id=&quot;20300&quot; value=&quot;Slide 10&quot;/&gt;&lt;property id=&quot;20301&quot; value=&quot;Kết quả bài tập 1&quot;/&gt;&lt;property id=&quot;20302&quot; value=&quot;0&quot;/&gt;&lt;property id=&quot;20303&quot; value=&quot;-1&quot;/&gt;&lt;property id=&quot;20307&quot; value=&quot;319&quot;/&gt;&lt;property id=&quot;20309&quot; value=&quot;-1&quot;/&gt;&lt;property id=&quot;20312&quot; value=&quot;0&quot;/&gt;&lt;/object&gt;&lt;object type=&quot;3&quot; unique_id=&quot;11074&quot;&gt;&lt;property id=&quot;20148&quot; value=&quot;5&quot;/&gt;&lt;property id=&quot;20300&quot; value=&quot;Slide 14 - &amp;quot;Câu 1: Hai tam giác bằng nhau là hai tam giác có các cạnh bằng nhau, các góc bằng nhau.&amp;quot;&quot;/&gt;&lt;property id=&quot;20301&quot; value=&quot;Trắc nghiệm câu 1&quot;/&gt;&lt;property id=&quot;20302&quot; value=&quot;0&quot;/&gt;&lt;property id=&quot;20303&quot; value=&quot;-1&quot;/&gt;&lt;property id=&quot;20307&quot; value=&quot;321&quot;/&gt;&lt;property id=&quot;20309&quot; value=&quot;-1&quot;/&gt;&lt;property id=&quot;20312&quot; value=&quot;0&quot;/&gt;&lt;/object&gt;&lt;object type=&quot;3&quot; unique_id=&quot;11075&quot;&gt;&lt;property id=&quot;20148&quot; value=&quot;5&quot;/&gt;&lt;property id=&quot;20300&quot; value=&quot;Slide 15 - &amp;quot;Hai tam giác bằng nhau là hai tam giác có các cạnh tương ứng bằng nhau, các góc tương ứng bằng nhau.&amp;quot;&quot;/&gt;&lt;property id=&quot;20301&quot; value=&quot;Trắc nghiệm câu 2&quot;/&gt;&lt;property id=&quot;20302&quot; value=&quot;0&quot;/&gt;&lt;property id=&quot;20303&quot; value=&quot;-1&quot;/&gt;&lt;property id=&quot;20307&quot; value=&quot;323&quot;/&gt;&lt;property id=&quot;20309&quot; value=&quot;-1&quot;/&gt;&lt;property id=&quot;20312&quot; value=&quot;0&quot;/&gt;&lt;/object&gt;&lt;object type=&quot;3&quot; unique_id=&quot;11076&quot;&gt;&lt;property id=&quot;20148&quot; value=&quot;5&quot;/&gt;&lt;property id=&quot;20300&quot; value=&quot;Slide 16 - &amp;quot;Câu 3: Hai tam giác bằng nhau là hai tam giác có diện tích bằng nhau.&amp;quot;&quot;/&gt;&lt;property id=&quot;20301&quot; value=&quot;Trắc nghiệm câu 3&quot;/&gt;&lt;property id=&quot;20302&quot; value=&quot;0&quot;/&gt;&lt;property id=&quot;20303&quot; value=&quot;-1&quot;/&gt;&lt;property id=&quot;20307&quot; value=&quot;324&quot;/&gt;&lt;property id=&quot;20309&quot; value=&quot;-1&quot;/&gt;&lt;property id=&quot;20312&quot; value=&quot;0&quot;/&gt;&lt;/object&gt;&lt;object type=&quot;3&quot; unique_id=&quot;11356&quot;&gt;&lt;property id=&quot;20148&quot; value=&quot;5&quot;/&gt;&lt;property id=&quot;20300&quot; value=&quot;Slide 17 - &amp;quot;Câu 4: Hai tam giác bằng nhau là hai tam giác có chu vi bằng nhau&amp;quot;&quot;/&gt;&lt;property id=&quot;20301&quot; value=&quot;Trắc nghiệm câu 4&quot;/&gt;&lt;property id=&quot;20302&quot; value=&quot;0&quot;/&gt;&lt;property id=&quot;20303&quot; value=&quot;-1&quot;/&gt;&lt;property id=&quot;20307&quot; value=&quot;326&quot;/&gt;&lt;property id=&quot;20309&quot; value=&quot;-1&quot;/&gt;&lt;property id=&quot;20312&quot; value=&quot;0&quot;/&gt;&lt;/object&gt;&lt;object type=&quot;3&quot; unique_id=&quot;11387&quot;&gt;&lt;property id=&quot;20148&quot; value=&quot;5&quot;/&gt;&lt;property id=&quot;20300&quot; value=&quot;Slide 1 - &amp;quot;BỘ GIÁO DỤC VÀ ĐÀO TẠO         QUỸ LAWRENCE S.TING &amp;#x0D;&amp;#x0A;Cuộc thi quốc gia Thiết kế bài giảng e-Learning lần thứ 4      &quot;/&gt;&lt;property id=&quot;20301&quot; value=&quot;Giới thiệu&quot;/&gt;&lt;property id=&quot;20302&quot; value=&quot;0&quot;/&gt;&lt;property id=&quot;20303&quot; value=&quot;-1&quot;/&gt;&lt;property id=&quot;20307&quot; value=&quot;327&quot;/&gt;&lt;property id=&quot;20309&quot; value=&quot;-1&quot;/&gt;&lt;property id=&quot;20312&quot; value=&quot;0&quot;/&gt;&lt;/object&gt;&lt;object type=&quot;3&quot; unique_id=&quot;11620&quot;&gt;&lt;property id=&quot;20148&quot; value=&quot;5&quot;/&gt;&lt;property id=&quot;20300&quot; value=&quot;Slide 21 - &amp;quot;Tài liệu tham khảo &amp;quot;&quot;/&gt;&lt;property id=&quot;20302&quot; value=&quot;0&quot;/&gt;&lt;property id=&quot;20303&quot; value=&quot;-1&quot;/&gt;&lt;property id=&quot;20307&quot; value=&quot;328&quot;/&gt;&lt;property id=&quot;20309&quot; value=&quot;-1&quot;/&gt;&lt;property id=&quot;20312&quot; value=&quot;0&quot;/&gt;&lt;/object&gt;&lt;object type=&quot;3&quot; unique_id=&quot;11723&quot;&gt;&lt;property id=&quot;20148&quot; value=&quot;5&quot;/&gt;&lt;property id=&quot;20300&quot; value=&quot;Slide 13 - &amp;quot;Chúc các em làm tốt trắc nghiệm sau:&amp;quot;&quot;/&gt;&lt;property id=&quot;20302&quot; value=&quot;0&quot;/&gt;&lt;property id=&quot;20303&quot; value=&quot;-1&quot;/&gt;&lt;property id=&quot;20307&quot; value=&quot;329&quot;/&gt;&lt;property id=&quot;20309&quot; value=&quot;-1&quot;/&gt;&lt;property id=&quot;20312&quot; value=&quot;0&quot;/&gt;&lt;/object&gt;&lt;object type=&quot;3&quot; unique_id=&quot;11828&quot;&gt;&lt;property id=&quot;20148&quot; value=&quot;5&quot;/&gt;&lt;property id=&quot;20300&quot; value=&quot;Slide 4 - &amp;quot;Tiêu đề&amp;quot;&quot;/&gt;&lt;property id=&quot;20301&quot; value=&quot;Tiêu đề&quot;/&gt;&lt;property id=&quot;20302&quot; value=&quot;0&quot;/&gt;&lt;property id=&quot;20303&quot; value=&quot;-1&quot;/&gt;&lt;property id=&quot;20307&quot; value=&quot;330&quot;/&gt;&lt;property id=&quot;20309&quot; value=&quot;-1&quot;/&gt;&lt;property id=&quot;20312&quot; value=&quot;0&quot;/&gt;&lt;/object&gt;&lt;object type=&quot;3&quot; unique_id=&quot;11829&quot;&gt;&lt;property id=&quot;20148&quot; value=&quot;5&quot;/&gt;&lt;property id=&quot;20300&quot; value=&quot;Slide 22 - &amp;quot;Chúc quý thầy cô sức khoẻ, hạnh phúc!&amp;quot;&quot;/&gt;&lt;property id=&quot;20302&quot; value=&quot;0&quot;/&gt;&lt;property id=&quot;20303&quot; value=&quot;-1&quot;/&gt;&lt;property id=&quot;20307&quot; value=&quot;331&quot;/&gt;&lt;property id=&quot;20309&quot; value=&quot;-1&quot;/&gt;&lt;property id=&quot;20312&quot; value=&quot;0&quot;/&gt;&lt;/object&gt;&lt;object type=&quot;3&quot; unique_id=&quot;11918&quot;&gt;&lt;property id=&quot;20148&quot; value=&quot;5&quot;/&gt;&lt;property id=&quot;20300&quot; value=&quot;Slide 2 - &amp;quot;Mục tiêu:&amp;quot;&quot;/&gt;&lt;property id=&quot;20301&quot; value=&quot;Mục tiêu&quot;/&gt;&lt;property id=&quot;20302&quot; value=&quot;0&quot;/&gt;&lt;property id=&quot;20303&quot; value=&quot;-1&quot;/&gt;&lt;property id=&quot;20307&quot; value=&quot;332&quot;/&gt;&lt;property id=&quot;20309&quot; value=&quot;-1&quot;/&gt;&lt;property id=&quot;20312&quot; value=&quot;0&quot;/&gt;&lt;/object&gt;&lt;object type=&quot;3&quot; unique_id=&quot;12350&quot;&gt;&lt;property id=&quot;20148&quot; value=&quot;5&quot;/&gt;&lt;property id=&quot;20300&quot; value=&quot;Slide 3 - &amp;quot;Đặt vấn đề&amp;quot;&quot;/&gt;&lt;property id=&quot;20301&quot; value=&quot;Đặt vấn đề&quot;/&gt;&lt;property id=&quot;20302&quot; value=&quot;0&quot;/&gt;&lt;property id=&quot;20303&quot; value=&quot;-1&quot;/&gt;&lt;property id=&quot;20307&quot; value=&quot;333&quot;/&gt;&lt;property id=&quot;20309&quot; value=&quot;-1&quot;/&gt;&lt;property id=&quot;20312&quot; value=&quot;0&quot;/&gt;&lt;/object&gt;&lt;/object&gt;&lt;object type=&quot;10&quot; unique_id=&quot;10710&quot;&gt;&lt;object type=&quot;11&quot; unique_id=&quot;10711&quot;&gt;&lt;/object&gt;&lt;/object&gt;&lt;object type=&quot;4&quot; unique_id=&quot;10712&quot;&gt;&lt;object type=&quot;5&quot; unique_id=&quot;13555&quot;&gt;&lt;property id=&quot;20000&quot; value=&quot;0&quot;/&gt;&lt;property id=&quot;20149&quot; value=&quot;Cao Thị Ngọc Trang&quot;/&gt;&lt;property id=&quot;20150&quot; value=&quot;Giáo Viên&quot;/&gt;&lt;property id=&quot;20151&quot; value=&quot;Cao Thi Ngoc Trang.jpg&quot;/&gt;&lt;property id=&quot;20159&quot; value=&quot;Logo c12 tan thuan 1.JPG&quot;/&gt;&lt;/object&gt;&lt;/object&gt;&lt;/object&gt;&lt;/database&gt;"/>
  <p:tag name="MMPROD_NEXTUNIQUEID" val="10118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Try again&quot;/&gt;&lt;property id=&quot;10068&quot; value=&quot;Chính xác&quot;/&gt;&lt;property id=&quot;10069&quot; value=&quot;Không chính xá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Xoá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must answer the question before continuing&quot;/&gt;&lt;property id=&quot;10185&quot; value=&quot;0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Times New Roman&amp;quot; IsBold=&amp;quot;1&amp;quot; IsItalic=&amp;quot;0&amp;quot; IsUnderline=&amp;quot;0&amp;quot; FontSize=&amp;quot;48&amp;quot; UseDefFont=&amp;quot;0&amp;quot;/&amp;gt;&amp;lt;Answer FontName=&amp;quot;Times New Roman&amp;quot; IsBold=&amp;quot;1&amp;quot; IsItalic=&amp;quot;0&amp;quot; IsUnderline=&amp;quot;0&amp;quot; FontSize=&amp;quot;26&amp;quot;/&amp;gt;&amp;lt;Button FontName=&amp;quot;Tahoma&amp;quot; IsBold=&amp;quot;1&amp;quot; IsItalic=&amp;quot;0&amp;quot; IsUnderline=&amp;quot;0&amp;quot; FontSize=&amp;quot;22&amp;quot;/&amp;gt;&amp;lt;Message FontName=&amp;quot;Tahoma&amp;quot; IsBold=&amp;quot;1&amp;quot; IsItalic=&amp;quot;0&amp;quot; IsUnderline=&amp;quot;0&amp;quot; FontSize=&amp;quot;22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Arial&amp;quot; IsBold=&amp;quot;0&amp;quot; IsItalic=&amp;quot;0&amp;quot; IsUnderline=&amp;quot;0&amp;quot; FontSize=&amp;quot;44&amp;quot;/&amp;gt;&amp;lt;Answer FontName=&amp;quot;Arial&amp;quot; IsBold=&amp;quot;0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0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06&quot;&gt;&lt;object type=&quot;10050&quot; unique_id=&quot;10007&quot;&gt;&lt;property id=&quot;10020&quot; value=&quot;2&quot;/&gt;&lt;property id=&quot;10102&quot; value=&quot;0&quot;/&gt;&lt;property id=&quot;10191&quot; value=&quot;-1&quot;/&gt;&lt;/object&gt;&lt;object type=&quot;10051&quot; unique_id=&quot;10008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F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tiq2K3YsNmK2LEg2LnZhiDYp9mE2YXYsdmB2YLYp9iqIi8+DQoJCTx1aXRleHQgbmFtZT0iQVRUQUNITUVOVF9QUkVWSUVXX1dBUk5JTkdNU0ciIHZhbHVlPSLZhNinINmK2YXZg9mGINmB2KrYrSDYp9mE2YXYsdmB2YLYp9iqINmB2Yog2YbZhdi3INin2YTZhdi52KfZitmG2KkuINin2YTYsdis2KfYoSDYp9iz2KrYrtiv2KfZhSDZhti02LEg2YTYsdik2YrYqSDYp9mE2YbYqtin2KbYrC4iLz4NCgkJPHVpdGV4dCBuYW1lPSJVTk5BTUVEU0xJREVUSVRMRSIgdmFsdWU9Iti02LHZitit2KkgJW4iLz4NCgkJPHVpdGV4dCBuYW1lPSJDT0xMQUJfTE9DQUxfUExBWUJBQ0tfTVNHIiB2YWx1ZT0i2YrYrNix2Yog2K3Yp9mE2YrYp9mLINiq2LTYutmK2YQg2KfZhNmF2K3YqtmI2Ykg2YXYrdmE2YrYp9mLLiDYp9mE2KrYudin2YjZhiDZhNinINmK2LnZhdmEINmB2Yog2YfYsNinINin2YTZiNi22LkuIi8+DQoJCTx1aXRleHQgbmFtZT0iQ09MTEFCX0xPQ0FMX1BMQVlCQUNLX1RJVExFIiB2YWx1ZT0i2KrYtNi62YrZhCDZhdit2YTZiiIvPg0KCQk8dWl0ZXh0IG5hbWU9IkNPTExBQl9MT0NBTF9QTEFZQkFDS0JUTiIgdmFsdWU9ItmF2YjYp9mB2YIiLz4NCgkJPCEtLSBzdWJzdGl0dXRpb246ICVuID09IHNsaWRlIG51bWJlciAtLT4NCgkJPCEtLSBzdWJzdGl0dXRpb246ICV0ID09IHRvdGFsIHNsaWRlIGNvdW50IC0tPg0KCQk8dWl0ZXh0IG5hbWU9IlNDUlVCQkFSU1RBVFVTX1NMSURFSU5GTyIgdmFsdWU9Iti02LHZitit2KkgJW4gLyAldCB8ICIvPg0KCQk8dWl0ZXh0IG5hbWU9IlNDUlVCQkFSU1RBVFVTX1NUT1BQRUQiIHZhbHVlPSLZhdiq2YjZgtmBIi8+DQoJCTx1aXRleHQgbmFtZT0iU0NSVUJCQVJTVEFUVVNfUExBWUlORyIgdmFsdWU9ItmC2YrYryDYp9mE2KrYtNi62YrZhCIvPg0KCQk8dWl0ZXh0IG5hbWU9IlNDUlVCQkFSU1RBVFVTX05PQVVESU8iIHZhbHVlPSLZhNinINmK2YjYrNivINi12YjYqiIvPg0KCQk8dWl0ZXh0IG5hbWU9IlNDUlVCQkFSU1RBVFVTX1ZJRFBMQVlJTkciIHZhbHVlPSLYp9mE2YHZitiv2YrZiCDZgtmK2K8g2KfZhNiq2LTYutmK2YQiLz4NCgkJPHVpdGV4dCBuYW1lPSJTQ1JVQkJBUlNUQVRVU19MT0FESU5HIiB2YWx1ZT0i2YrYrNix2Yog2KfZhNii2YYg2KfZhNiq2K3ZhdmK2YQuLi4iLz4NCgkJPHVpdGV4dCBuYW1lPSJTQ1JVQkJBUlNUQVRVU19CVUZGRVJJTkciIHZhbHVlPSLZitis2LHZiiDYp9mE2KLZhiDYp9mE2KrYrtiy2YrZhiDYp9mE2YXYpNmC2KoiLz4NCgkJPHVpdGV4dCBuYW1lPSJTQ1JVQkJBUlNUQVRVU19RVUVTVElPTiIgdmFsdWU9Itin2YTYpdis2KfYqNipINi52YTZiSDYp9mE2LPYpNin2YQiLz4NCgkJPHVpdGV4dCBuYW1lPSJTQ1JVQkJBUlNUQVRVU19SRVZJRVdRVUlaIiB2YWx1ZT0i2YXYsdin2KzYudipINin2YTZhdiz2KfYqNmC2KkiLz4NCgkJPCEtLSBzdWJzdGl0dXRpb246ICVtID09IG1pbnV0ZXMgcmVtYWluaW5nIC0tPg0KCQk8IS0tIHN1YnN0aXR1dGlvbjogJXMgPT0gc2Vjb25kcyByZW1haW5pbmcgLS0+DQoJCTx1aXRleHQgbmFtZT0iRUxBUFNFRCIgdmFsdWU9IiVtINiv2YLYp9im2YIlcyDYq9mI2KfZhiDZhdiq2KjZgtmK2KkiLz4NCgkJPHVpdGV4dCBuYW1lPSJOT1RGT1VORCIgdmFsdWU9ItmE2YUg2YrZj9i52KvYsSDYudmE2Ykg2LTZitihIi8+DQoJCTx1aXRleHQgbmFtZT0iQVRUQUNITUVOVFMiIHZhbHVlPSLYp9mE2YXYsdmB2YLYp9iqIi8+DQoJCTwhLS0gc3Vic3RpdHV0aW9uOiAlcCA9PSBjdXJyZW50IHNwZWFrZXIncyB0aXRsZSAtLT4NCgkJPHVpdGV4dCBuYW1lPSJCSU9XSU5fVElUTEUiIHZhbHVlPSLYp9mE2LPZitix2Kkg2KfZhNiw2KfYqtmK2Kk6ICVwIi8+DQoJCTx1aXRleHQgbmFtZT0iQklPQlROX1RJVExFIiB2YWx1ZT0i2KfZhNiz2YrYsdipINin2YTYsNin2KrZitipIi8+DQoJCTx1aXRleHQgbmFtZT0iRElWSURFUkJUTl9USVRMRSIgdmFsdWU9InwiLz4NCgkJPHVpdGV4dCBuYW1lPSJDT05UQUNUQlROX1RJVExFIiB2YWx1ZT0i2KfYqti12KfZhCIvPg0KCQk8dWl0ZXh0IG5hbWU9IlRBQl9RVUlaIiB2YWx1ZT0i2YXYs9in2KjZgtipIi8+DQoJCTx1aXRleHQgbmFtZT0iVEFCX09VVExJTkUiIHZhbHVlPSLZhdiu2LfYtyIvPg0KCQk8dWl0ZXh0IG5hbWU9IlRBQl9USFVNQiIgdmFsdWU9ItmF2LXYutmR2LHYqSIvPg0KCQk8dWl0ZXh0IG5hbWU9IlRBQl9OT1RFUyIgdmFsdWU9ItmF2YTYp9it2LjYp9iqIi8+DQoJCTx1aXRleHQgbmFtZT0iVEFCX1NFQVJDSCIgdmFsdWU9Itio2K3YqyIvPg0KCQk8dWl0ZXh0IG5hbWU9IlNMSURFX0hFQURJTkciIHZhbHVlPSLYudmG2YjYp9mGINin2YTYtNix2YrYrdipICIvPg0KCQk8dWl0ZXh0IG5hbWU9IkRVUkFUSU9OX0hFQURJTkciIHZhbHVlPSLZhdiv2KkiLz4NCgkJPHVpdGV4dCBuYW1lPSJTRUFSQ0hfSEVBRElORyIgdmFsdWU9IjrYp9mE2KjYrdirINi52YYg2YbYtSIvPg0KCQk8dWl0ZXh0IG5hbWU9IlRIVU1CX0hFQURJTkciIHZhbHVlPSLYtNix2YrYrdipIi8+DQoJCTx1aXRleHQgbmFtZT0iVEhVTUJfSU5GTyIgdmFsdWU9Iti52YbZiNin2YYv2YXYr9ipINin2YTYtNix2YrYrdipIi8+DQoJCTx1aXRleHQgbmFtZT0iQVRUQUNITkFNRV9IRUFESU5HIiB2YWx1ZT0i2KfYs9mFINin2YTZhdmE2YEiLz4NCgkJPHVpdGV4dCBuYW1lPSJBVFRBQ0hTSVpFX0hFQURJTkciIHZhbHVlPSLYp9mE2K3YrNmFIi8+DQoJCTx1aXRleHQgbmFtZT0iU0xJREVfTk9URVMiIHZhbHVlPSLZhdmE2KfYrdi42KfYqiDYp9mE2LTYsdmK2K3YqSIvPg0KCQk8dWl0ZXh0IG5hbWU9IkNPVVJTRV9TVEFUVVMiIHZhbHVlPSLYrdin2YTYqSDYp9mE2YjYrdiv2KkiLz4NCgkJPHVpdGV4dCBuYW1lPSJQQVNTRURfU1RSSU5HIiB2YWx1ZT0i2YbYrNin2K0iLz4NCgkJPHVpdGV4dCBuYW1lPSJGQUlMRURfU1RSSU5HIiB2YWx1ZT0i2YHYtNmEIi8+DQoJCTwhLS1xdWl6IHBvZCBhbmQgbWVzc2FnZSBib3ggdGV4dHMtLT4NCgkJPHVpdGV4dCBuYW1lPSJRVUlaUE9EX1FVSVpfQVRURU1QVCIgdmFsdWU9Itix2YLZhSDYp9mE2YXYrdin2YjZhNipINmB2Yog2KfZhNmF2LPYp9io2YLYqToiLz4NCgkJPHVpdGV4dCBuYW1lPSJRVUlaUE9EX1FVSVpfQVRURU1QVF9WQUxVRSIgdmFsdWU9IiVuINmF2YYgJXQiLz4NCgkJPHVpdGV4dCBuYW1lPSJRVUlaUE9EX1FVSVpfU0NPUkUiIHZhbHVlPSI62KfZhNiv2LHYrNipINin2YTZhdiz2KzZhNipIi8+DQoJCTx1aXRleHQgbmFtZT0iUVVJWlBPRF9RVUlaX1BBU1NTQ09SRSIgdmFsdWU9IjrYr9ix2KzYqSDYp9mE2YbYrNin2K0iLz4NCgkJPHVpdGV4dCBuYW1lPSJRVUlaUE9EX1FVSVpfTUFYU0NPUkUiIHZhbHVlPSI62KfZhNiv2LHYrNipINin2YTZgti12YjZiSIvPg0KCQk8dWl0ZXh0IG5hbWU9IlFVSVpQT0RfUVVFU0FUTVBUX1NUUiIgdmFsdWU9Itin2YTZhdit2KfZiNmE2KkgJW4g2YXZhiAldCIvPg0KCQk8dWl0ZXh0IG5hbWU9IlFVSVpQT0RfUVVFU1RZUEVfU1RSIiB2YWx1ZT0i2KfZhNmG2YjYuTogJXMiLz4NCgkJPHVpdGV4dCBuYW1lPSJRVUlaUE9EX1FVRVNUWVBFX0dSRCIgdmFsdWU9Itiq2YUg2KrYtdit2YrYrdmHIi8+DQoJCTx1aXRleHQgbmFtZT0iUVVJWlBPRF9RVUVTVFlQRV9TVlkiIHZhbHVlPSLYp9iz2KrYt9mE2KfYuSIvPg0KCQk8dWl0ZXh0IG5hbWU9IlFVSVpQT0RfUVVJWkFUTVBUX0lORiIgdmFsdWU9ItmE2Kcg2YbZh9in2KbZiiIvPg0KCQk8dWl0ZXh0IG5hbWU9IlFVSVpQT0RfUVVFU0FUTVBUX0lORiIgdmFsdWU9ItmE2Kcg2YbZh9in2KbZiiIvPg0KCQk8dWl0ZXh0IG5hbWU9IldBUk5JTkdNU0dfWUVTU1RSSU5HIiB2YWx1ZT0i2YbYudmFIi8+DQoJCTx1aXRleHQgbmFtZT0iV0FSTklOR01TR19OT1NUUklORyIgdmFsdWU9ItmE2KciLz4NCgkJPHVpdGV4dCBuYW1lPSJXQVJOSU5HTVNHX1RJVExFU1RSSU5HIiB2YWx1ZT0i2KrYrdiw2YrYsSDYudmGINin2YTYqtmG2YLZhCDZgdmKINin2YTZhdiz2KfYqNmC2KkiLz4NCgkJPHVpdGV4dCBuYW1lPSJXQVJOSU5HTVNHX01TR1NUUklORyIgdmFsdWU9ItmH2YbYp9mDINij2LPYptmE2Kkg2YTZhSDYqtiq2YUg2KfZhNil2KzYp9io2Kkg2LnZhNmK2YfYpyDZgdmKINin2YTZhdiz2KfYqNmC2KkuINin2YTZhtmC2LEg2LnZhNmJINmG2LnZhSDYs9mK2K7Ysdis2YMg2YXZhiDYp9mE2YXYs9in2KjZgtipLiDYp9mG2YLYsSDZhNinINmE2YXYqtin2KjYudipINin2YTZhdiz2KfYqNmC2KkuIi8+DQoJCTx1aXRleHQgbmFtZT0iSU5GT1JNQVRJT05fSDI2NF9GTEFTSFBMQVlFUiIgdmFsdWU9ItmG2LPYrtipIEZsYXNoIFBsYXllciAg2KfZhNmF2KvYqNiq2Kkg2K3Yp9mE2YrYp9mLINi52YTZiSDYrNmH2KfYstmDINmE2Kcg2KrYr9i52YUg2YfYsNinINin2YTZgdmK2K/ZitmILiDYp9mG2YLYsSDYudmE2Ykg2YXZhti32YLYqSDYp9mE2YHZitiv2YrZiCDZhNiq2YbYstmK2YQg2KPYrdiv2Ksg2YbYs9iu2Kkg2YXZhi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il2LjZh9in2LEg2KfZhNi02LHZiti3INin2YTYrNin2YbYqNmKINmE2YTZhdi02KfYsdmD2YrZhiIvPg0KCQk8dWl0ZXh0IG5hbWU9Ik1VVEUiIHZhbHVlPSLYtdin2YXYqiIvPg0KCQk8dWl0ZXh0IG5hbWU9IkRPQ1dSQVBfVElUTEUiIHZhbHVlPSLYp9mE2YXZhNmB2KfYqiDYp9mE2YXYsdmB2YLYqSDZgdmKIFByZXNlbnRlciIvPg0KCQk8dWl0ZXh0IG5hbWU9IkRPQ1dSQVBfTVNHIiB2YWx1ZT0i2KfZhNit2YHYuCDZgdmKINis2YfYp9iyINin2YTZg9mF2KjZitmI2KrYsSIvPg0KCQk8dWl0ZXh0IG5hbWU9IkRPQ1dSQVBfUFJPTVBUIiB2YWx1ZT0i2KfZhtmC2LEg2YfZhtinINmE2YTYqtmG2LLZitmE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ldhcm51bmcgYmVpbSDDlmZmbmVuIHZvbiBBbmxhZ2VuIi8+DQoJCTx1aXRleHQgbmFtZT0iQVRUQUNITUVOVF9QUkVWSUVXX1dBUk5JTkdNU0ciIHZhbHVlPSJBbmjDpG5nZSBrw7ZubmVuIG5pY2h0IGltIFZvcnNjaGF1LU1vZHVzIGdlw7ZmZm5ldCB3ZXJkZW4uIFZlcndlbmRlbiBTaWUg4oCeVmVyw7ZmZmVudGxpY2hlbuKAnCwgdW0gZGllIEVyZ2Vibmlzc2UgYW56dXplaWdlbi4iLz4NCgkJPHVpdGV4dCBuYW1lPSJDT0xMQUJfTE9DQUxfUExBWUJBQ0tfTVNHIiB2YWx1ZT0iSW5oYWx0IHdpcmQgbG9rYWwgZ2VzcGllbHQuIFp1c2FtbWVuYXJiZWl0IGZ1bmt0aW9uaWVydCBpbiBkaWVzZW0gTW9kdXMgbmljaHQuIi8+DQoJCTx1aXRleHQgbmFtZT0iQ09MTEFCX0xPQ0FMX1BMQVlCQUNLX1RJVExFIiB2YWx1ZT0iTG9rYWxlIFdpZWRlcmdhYmUiLz4NCgkJPHVpdGV4dCBuYW1lPSJDT0xMQUJfTE9DQUxfUExBWUJBQ0tCVE4iIHZhbHVlPSJPSyIv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x1aXRleHQgbmFtZT0iQ09VUlNFX1NUQVRVUyIgdmFsdWU9Ik1vZHVsc3RhdHVzIi8+DQoJCTx1aXRleHQgbmFtZT0iUEFTU0VEX1NUUklORyIgdmFsdWU9IkVyZm9sZ3JlaWNoIi8+DQoJCTx1aXRleHQgbmFtZT0iRkFJTEVEX1NUUklORyIgdmFsdWU9IkZlaGxnZXNjaGxhZ2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k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+DQoJCTx1aXRleHQgbmFtZT0iQ09MTEFCX0xPQ0FMX1BMQVlCQUNLX1RJVExFIiB2YWx1ZT0iTGVjdHVyZSBsb2NhbGUiLz4NCgkJPHVpdGV4dCBuYW1lPSJDT0xMQUJfTE9DQUxfUExBWUJBQ0tCVE4iIHZhbHVlPSJPayIv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x1aXRleHQgbmFtZT0iQ09VUlNFX1NUQVRVUyIgdmFsdWU9IlN0YXR1dCBkdSBtb2R1bGUiLz4NCgkJPHVpdGV4dCBuYW1lPSJQQVNTRURfU1RSSU5HIiB2YWx1ZT0iUsOpdXNzaSIvPg0KCQk8dWl0ZXh0IG5hbWU9IkZBSUxFRF9TVFJJTkciIHZhbHVlPSJFY2hvdcOp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Lmt7vku5jjg5XjgqHjgqTjg6vorablkYoiLz4NCgkJPHVpdGV4dCBuYW1lPSJBVFRBQ0hNRU5UX1BSRVZJRVdfV0FSTklOR01TRyIgdmFsdWU9Iua3u+S7mOODleOCoeOCpOODq+OBr+ODl+ODrOODk+ODpeODvOODouODvOODieOBp+OBr+mWi+OBjeOBvuOBm+OCk+OAguODkeODluODquODg+OCt+ODpeOCkuS9v+eUqOOBl+OBpue1kOaenOOCkuihqOekuuOBl+OBpuOBj+OBoOOBleOBhOOAgiIvPg0KCQk8dWl0ZXh0IG5hbWU9IkNPTExBQl9MT0NBTF9QTEFZQkFDS19NU0ciIHZhbHVlPSLjgrPjg7Pjg4bjg7Pjg4Tjga/jg63jg7zjgqvjg6vjgaflho3nlJ/jgZXjgozjgabjgYTjgb7jgZnjgILjgZPjga7jg6Ljg7zjg4njgafjga/lhbHlkIzkvZzmpa3jgafjgY3jgb7jgZvjgpPjgIIiLz4NCgkJPHVpdGV4dCBuYW1lPSJDT0xMQUJfTE9DQUxfUExBWUJBQ0tfVElUTEUiIHZhbHVlPSLjg63jg7zjgqvjg6vlho3nlJ8iLz4NCgkJPHVpdGV4dCBuYW1lPSJDT0xMQUJfTE9DQUxfUExBWUJBQ0tCVE4iIHZhbHVlPSJPSyIv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yyqOu2gCDtjIzsnbwg6rK96rOgIi8+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+DQoJCTx1aXRleHQgbmFtZT0iQ09MTEFCX0xPQ0FMX1BMQVlCQUNLX1RJVExFIiB2YWx1ZT0i66Gc7LusIOyerOyDnSIvPg0KCQk8dWl0ZXh0IG5hbWU9IkNPTExBQl9MT0NBTF9QTEFZQkFDS0JUTiIgdmFsdWU9Iu2ZleyduCIv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x1aXRleHQgbmFtZT0iQ09VUlNFX1NUQVRVUyIgdmFsdWU9IuuqqOuTiCDsg4Htg5wiLz4NCgkJPHVpdGV4dCBuYW1lPSJQQVNTRURfU1RSSU5HIiB2YWx1ZT0i7ZWp6rKpIi8+DQoJCTx1aXRleHQgbmFtZT0iRkFJTEVEX1NUUklORyIgdmFsdWU9Iuu2iO2VqeqyqS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cmNoaXZvIGFkanVudG8iLz4NCgkJPHVpdGV4dCBuYW1lPSJBVFRBQ0hNRU5UX1BSRVZJRVdfV0FSTklOR01TRyIgdmFsdWU9Ik5vIGVzIHBvc2libGUgYWJyaXIgbG9zIGFyY2hpdm9zIGFkanVudG9zIGVuIGVsIG1vZG8gZGUgcHJldmlzdWFsaXphY2nDs24uIFVzZSBQdWJsaWNhciBwYXJhIHZlciBsb3MgcmVzdWx0YWRvcy4iLz4NCgkJPHVpdGV4dCBuYW1lPSJDT0xMQUJfTE9DQUxfUExBWUJBQ0tfTVNHIiB2YWx1ZT0iRWwgY29udGVuaWRvIHNlIGVzdMOhIHJlcHJvZHVjaWVuZG8gbG9jYWxtZW50ZS4gTGEgY29sYWJvcmFjacOzbiBubyBmdW5jaW9uYSBlbiBlc3RlIG1vZG8uIi8+DQoJCTx1aXRleHQgbmFtZT0iQ09MTEFCX0xPQ0FMX1BMQVlCQUNLX1RJVExFIiB2YWx1ZT0iUmVwcm9kdWNjacOzbiBsb2NhbCIvPg0KCQk8dWl0ZXh0IG5hbWU9IkNPTExBQl9MT0NBTF9QTEFZQkFDS0JUTiIgdmFsdWU9Ik9rIi8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x1aXRleHQgbmFtZT0iQ09VUlNFX1NUQVRVUyIgdmFsdWU9IkVzdGFkbyBkZSBtb2R1bG8iLz4NCgkJPHVpdGV4dCBuYW1lPSJQQVNTRURfU1RSSU5HIiB2YWx1ZT0iQXByb2JhZG8iLz4NCgkJPHVpdGV4dCBuYW1lPSJGQUlMRURfU1RSSU5HIiB2YWx1ZT0iU3VzcGVuc28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NdWRv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QXZpc28gZGUgYW5leG8iLz4NCgkJPHVpdGV4dCBuYW1lPSJBVFRBQ0hNRU5UX1BSRVZJRVdfV0FSTklOR01TRyIgdmFsdWU9Ik9zIGFuZXhvcyBuw6NvIHPDo28gYWJlcnRvcyBubyBtb2RvIGRlIFZpc3VhbGl6YcOnw6NvLiBVc2UgbyBjb21hbmRvIGRlIHB1YmxpY2HDp8OjbyBwYXJhIHZlciBvcyByZXN1bHRhZG9zLiIvPg0KCQk8dWl0ZXh0IG5hbWU9IkNPTExBQl9MT0NBTF9QTEFZQkFDS19NU0ciIHZhbHVlPSJPIGNvbnRlw7pkbyBlc3TDoSBzZW5kbyByZXByb2R1emlkbyBsb2NhbG1lbnRlLkEgY29sYWJvcmHDp8OjbyBuw6NvIGZ1bmNpb25hIG5lc3RlIG1vZG8uIi8+DQoJCTx1aXRleHQgbmFtZT0iQ09MTEFCX0xPQ0FMX1BMQVlCQUNLX1RJVExFIiB2YWx1ZT0iUmVwcm9kdcOnw6NvIGxvY2FsIi8+DQoJCTx1aXRleHQgbmFtZT0iQ09MTEFCX0xPQ0FMX1BMQVlCQUNLQlROIiB2YWx1ZT0iT2siLz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cG9zaXRpdmEgJW4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VTk5BTUVEU0xJREVUSVRMRSIgdmFsdWU9IkRp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VTk5BTUVEU0xJREVUSVRMRSIgdmFsdWU9ItCh0LvQsNC50LQgJW4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3456</TotalTime>
  <Words>906</Words>
  <Application>Microsoft Office PowerPoint</Application>
  <PresentationFormat>Widescreen</PresentationFormat>
  <Paragraphs>181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.VnCentury SchoolbookH</vt:lpstr>
      <vt:lpstr>.VnRevueH</vt:lpstr>
      <vt:lpstr>.VnTime</vt:lpstr>
      <vt:lpstr>.VnTimeH</vt:lpstr>
      <vt:lpstr>Arial</vt:lpstr>
      <vt:lpstr>Calibri</vt:lpstr>
      <vt:lpstr>Calibri Light</vt:lpstr>
      <vt:lpstr>Cambria Math</vt:lpstr>
      <vt:lpstr>Symbol</vt:lpstr>
      <vt:lpstr>Tahoma</vt:lpstr>
      <vt:lpstr>Times New Roman</vt:lpstr>
      <vt:lpstr>VNI-Times</vt:lpstr>
      <vt:lpstr>Wingdings</vt:lpstr>
      <vt:lpstr>Wingdings 2</vt:lpstr>
      <vt:lpstr>1_Default Design</vt:lpstr>
      <vt:lpstr>Equation</vt:lpstr>
      <vt:lpstr>PowerPoint Presentation</vt:lpstr>
      <vt:lpstr>Kiểm tra bài củ:</vt:lpstr>
      <vt:lpstr>PowerPoint Presentation</vt:lpstr>
      <vt:lpstr>PowerPoint Presentation</vt:lpstr>
      <vt:lpstr>PowerPoint Presentation</vt:lpstr>
      <vt:lpstr>2. Kí hiệu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quý thầy cô sức khoẻ, hạnh phúc!</vt:lpstr>
      <vt:lpstr>PowerPoint Presentation</vt:lpstr>
    </vt:vector>
  </TitlesOfParts>
  <Company>tq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hung</dc:creator>
  <cp:lastModifiedBy>MyPC</cp:lastModifiedBy>
  <cp:revision>205</cp:revision>
  <dcterms:created xsi:type="dcterms:W3CDTF">2011-10-21T01:01:40Z</dcterms:created>
  <dcterms:modified xsi:type="dcterms:W3CDTF">2022-06-05T08:43:10Z</dcterms:modified>
</cp:coreProperties>
</file>